
<file path=[Content_Types].xml><?xml version="1.0" encoding="utf-8"?>
<Types xmlns="http://schemas.openxmlformats.org/package/2006/content-types">
  <Override PartName="/ppt/slides/slide29.xml" ContentType="application/vnd.openxmlformats-officedocument.presentationml.slide+xml"/>
  <Override PartName="/ppt/slides/slide47.xml" ContentType="application/vnd.openxmlformats-officedocument.presentationml.slide+xml"/>
  <Override PartName="/ppt/slides/slide58.xml" ContentType="application/vnd.openxmlformats-officedocument.presentationml.slide+xml"/>
  <Override PartName="/ppt/slides/slide76.xml" ContentType="application/vnd.openxmlformats-officedocument.presentationml.slide+xml"/>
  <Override PartName="/ppt/slides/slide94.xml" ContentType="application/vnd.openxmlformats-officedocument.presentationml.slide+xml"/>
  <Override PartName="/ppt/notesSlides/notesSlide2.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s/slide83.xml" ContentType="application/vnd.openxmlformats-officedocument.presentationml.slide+xml"/>
  <Override PartName="/ppt/slides/slide102.xml" ContentType="application/vnd.openxmlformats-officedocument.presentationml.slide+xml"/>
  <Override PartName="/ppt/slideLayouts/slideLayout6.xml" ContentType="application/vnd.openxmlformats-officedocument.presentationml.slideLayout+xml"/>
  <Override PartName="/ppt/notesSlides/notesSlide38.xml" ContentType="application/vnd.openxmlformats-officedocument.presentationml.notesSlide+xml"/>
  <Override PartName="/ppt/slides/slide25.xml" ContentType="application/vnd.openxmlformats-officedocument.presentationml.slide+xml"/>
  <Override PartName="/ppt/slides/slide43.xml" ContentType="application/vnd.openxmlformats-officedocument.presentationml.slide+xml"/>
  <Override PartName="/ppt/slides/slide72.xml" ContentType="application/vnd.openxmlformats-officedocument.presentationml.slide+xml"/>
  <Override PartName="/ppt/slides/slide90.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notesSlides/notesSlide27.xml" ContentType="application/vnd.openxmlformats-officedocument.presentationml.notesSlide+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notesSlides/notesSlide16.xml" ContentType="application/vnd.openxmlformats-officedocument.presentationml.notesSlide+xml"/>
  <Override PartName="/ppt/notesSlides/notesSlide34.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notesSlides/notesSlide23.xml" ContentType="application/vnd.openxmlformats-officedocument.presentationml.notesSlide+xml"/>
  <Override PartName="/ppt/notesSlides/notesSlide41.xml" ContentType="application/vnd.openxmlformats-officedocument.presentationml.notesSlide+xml"/>
  <Override PartName="/ppt/notesSlides/notesSlide12.xml" ContentType="application/vnd.openxmlformats-officedocument.presentationml.notesSlide+xml"/>
  <Override PartName="/ppt/notesSlides/notesSlide30.xml" ContentType="application/vnd.openxmlformats-officedocument.presentationml.notesSlide+xml"/>
  <Override PartName="/ppt/slides/slide99.xml" ContentType="application/vnd.openxmlformats-officedocument.presentationml.slide+xml"/>
  <Override PartName="/ppt/notesSlides/notesSlide7.xml" ContentType="application/vnd.openxmlformats-officedocument.presentationml.notesSlide+xml"/>
  <Override PartName="/ppt/slides/slide9.xml" ContentType="application/vnd.openxmlformats-officedocument.presentationml.slide+xml"/>
  <Override PartName="/ppt/slides/slide59.xml" ContentType="application/vnd.openxmlformats-officedocument.presentationml.slide+xml"/>
  <Override PartName="/ppt/slides/slide77.xml" ContentType="application/vnd.openxmlformats-officedocument.presentationml.slide+xml"/>
  <Override PartName="/ppt/slides/slide88.xml" ContentType="application/vnd.openxmlformats-officedocument.presentationml.slide+xml"/>
  <Override PartName="/ppt/slides/slide107.xml" ContentType="application/vnd.openxmlformats-officedocument.presentationml.slide+xml"/>
  <Override PartName="/ppt/viewProps.xml" ContentType="application/vnd.openxmlformats-officedocument.presentationml.viewProps+xml"/>
  <Override PartName="/ppt/slides/slide5.xml" ContentType="application/vnd.openxmlformats-officedocument.presentationml.slide+xml"/>
  <Override PartName="/ppt/slides/slide19.xml" ContentType="application/vnd.openxmlformats-officedocument.presentationml.slide+xml"/>
  <Override PartName="/ppt/slides/slide48.xml" ContentType="application/vnd.openxmlformats-officedocument.presentationml.slide+xml"/>
  <Override PartName="/ppt/slides/slide66.xml" ContentType="application/vnd.openxmlformats-officedocument.presentationml.slide+xml"/>
  <Override PartName="/ppt/slides/slide95.xml" ContentType="application/vnd.openxmlformats-officedocument.presentationml.slide+xml"/>
  <Override PartName="/ppt/slides/slide103.xml" ContentType="application/vnd.openxmlformats-officedocument.presentationml.slide+xml"/>
  <Override PartName="/ppt/slideLayouts/slideLayout7.xml" ContentType="application/vnd.openxmlformats-officedocument.presentationml.slideLayout+xml"/>
  <Default Extension="png" ContentType="image/png"/>
  <Default Extension="bin" ContentType="application/vnd.openxmlformats-officedocument.oleObject"/>
  <Override PartName="/ppt/notesSlides/notesSlide3.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slides/slide55.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presProps.xml" ContentType="application/vnd.openxmlformats-officedocument.presentationml.presProps+xml"/>
  <Override PartName="/ppt/theme/theme2.xml" ContentType="application/vnd.openxmlformats-officedocument.theme+xml"/>
  <Override PartName="/ppt/notesSlides/notesSlide39.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33.xml" ContentType="application/vnd.openxmlformats-officedocument.presentationml.slide+xml"/>
  <Override PartName="/ppt/slides/slide44.xml" ContentType="application/vnd.openxmlformats-officedocument.presentationml.slide+xml"/>
  <Override PartName="/ppt/slides/slide62.xml" ContentType="application/vnd.openxmlformats-officedocument.presentationml.slide+xml"/>
  <Override PartName="/ppt/slides/slide80.xml" ContentType="application/vnd.openxmlformats-officedocument.presentationml.slide+xml"/>
  <Override PartName="/ppt/slides/slide91.xml" ContentType="application/vnd.openxmlformats-officedocument.presentationml.slide+xml"/>
  <Override PartName="/ppt/slideLayouts/slideLayout3.xml" ContentType="application/vnd.openxmlformats-officedocument.presentationml.slideLayout+xml"/>
  <Default Extension="emf" ContentType="image/x-emf"/>
  <Override PartName="/ppt/notesSlides/notesSlide17.xml" ContentType="application/vnd.openxmlformats-officedocument.presentationml.notesSlide+xml"/>
  <Override PartName="/ppt/notesSlides/notesSlide28.xml" ContentType="application/vnd.openxmlformats-officedocument.presentationml.notesSlide+xml"/>
  <Override PartName="/ppt/presentation.xml" ContentType="application/vnd.openxmlformats-officedocument.presentationml.presentation.main+xml"/>
  <Override PartName="/ppt/slides/slide22.xml" ContentType="application/vnd.openxmlformats-officedocument.presentationml.slide+xml"/>
  <Override PartName="/ppt/slides/slide51.xml" ContentType="application/vnd.openxmlformats-officedocument.presentationml.slid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35.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40.xml" ContentType="application/vnd.openxmlformats-officedocument.presentationml.slide+xml"/>
  <Override PartName="/ppt/notesSlides/notesSlide13.xml" ContentType="application/vnd.openxmlformats-officedocument.presentationml.notesSlide+xml"/>
  <Override PartName="/ppt/notesSlides/notesSlide42.xml" ContentType="application/vnd.openxmlformats-officedocument.presentationml.notesSlide+xml"/>
  <Override PartName="/ppt/slideLayouts/slideLayout10.xml" ContentType="application/vnd.openxmlformats-officedocument.presentationml.slideLayout+xml"/>
  <Default Extension="vml" ContentType="application/vnd.openxmlformats-officedocument.vmlDrawing"/>
  <Override PartName="/ppt/notesSlides/notesSlide8.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slides/slide89.xml" ContentType="application/vnd.openxmlformats-officedocument.presentationml.slide+xml"/>
  <Override PartName="/ppt/slides/slide108.xml" ContentType="application/vnd.openxmlformats-officedocument.presentationml.slide+xml"/>
  <Override PartName="/ppt/slides/slide8.xml" ContentType="application/vnd.openxmlformats-officedocument.presentationml.slide+xml"/>
  <Override PartName="/ppt/slides/slide49.xml" ContentType="application/vnd.openxmlformats-officedocument.presentationml.slide+xml"/>
  <Override PartName="/ppt/slides/slide69.xml" ContentType="application/vnd.openxmlformats-officedocument.presentationml.slide+xml"/>
  <Override PartName="/ppt/slides/slide78.xml" ContentType="application/vnd.openxmlformats-officedocument.presentationml.slide+xml"/>
  <Override PartName="/ppt/slides/slide87.xml" ContentType="application/vnd.openxmlformats-officedocument.presentationml.slide+xml"/>
  <Override PartName="/ppt/slides/slide96.xml" ContentType="application/vnd.openxmlformats-officedocument.presentationml.slide+xml"/>
  <Override PartName="/ppt/slides/slide106.xml" ContentType="application/vnd.openxmlformats-officedocument.presentationml.slide+xml"/>
  <Override PartName="/ppt/handoutMasters/handoutMaster1.xml" ContentType="application/vnd.openxmlformats-officedocument.presentationml.handoutMaster+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s/slide85.xml" ContentType="application/vnd.openxmlformats-officedocument.presentationml.slide+xml"/>
  <Override PartName="/ppt/slides/slide104.xml" ContentType="application/vnd.openxmlformats-officedocument.presentationml.slide+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s/slide74.xml" ContentType="application/vnd.openxmlformats-officedocument.presentationml.slide+xml"/>
  <Override PartName="/ppt/slides/slide92.xml" ContentType="application/vnd.openxmlformats-officedocument.presentationml.slide+xml"/>
  <Override PartName="/ppt/slideLayouts/slideLayout4.xml" ContentType="application/vnd.openxmlformats-officedocument.presentationml.slideLayout+xml"/>
  <Override PartName="/ppt/theme/theme3.xml" ContentType="application/vnd.openxmlformats-officedocument.theme+xml"/>
  <Override PartName="/ppt/notesSlides/notesSlide29.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81.xml" ContentType="application/vnd.openxmlformats-officedocument.presentationml.slide+xml"/>
  <Override PartName="/ppt/slides/slide100.xml" ContentType="application/vnd.openxmlformats-officedocument.presentationml.slide+xml"/>
  <Default Extension="wmf" ContentType="image/x-wmf"/>
  <Override PartName="/ppt/notesSlides/notesSlide18.xml" ContentType="application/vnd.openxmlformats-officedocument.presentationml.notesSlide+xml"/>
  <Override PartName="/ppt/notesSlides/notesSlide36.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s/slide70.xml" ContentType="application/vnd.openxmlformats-officedocument.presentationml.slide+xml"/>
  <Override PartName="/ppt/notesSlides/notesSlide25.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32.xml" ContentType="application/vnd.openxmlformats-officedocument.presentationml.notes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slides/slide79.xml" ContentType="application/vnd.openxmlformats-officedocument.presentationml.slide+xml"/>
  <Override PartName="/ppt/slides/slide109.xml" ContentType="application/vnd.openxmlformats-officedocument.presentationml.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68.xml" ContentType="application/vnd.openxmlformats-officedocument.presentationml.slide+xml"/>
  <Override PartName="/ppt/slides/slide97.xml" ContentType="application/vnd.openxmlformats-officedocument.presentationml.slide+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slides/slide28.xml" ContentType="application/vnd.openxmlformats-officedocument.presentationml.slide+xml"/>
  <Override PartName="/ppt/slides/slide39.xml" ContentType="application/vnd.openxmlformats-officedocument.presentationml.slide+xml"/>
  <Override PartName="/ppt/slides/slide57.xml" ContentType="application/vnd.openxmlformats-officedocument.presentationml.slide+xml"/>
  <Override PartName="/ppt/slides/slide75.xml" ContentType="application/vnd.openxmlformats-officedocument.presentationml.slide+xml"/>
  <Override PartName="/ppt/slides/slide86.xml" ContentType="application/vnd.openxmlformats-officedocument.presentationml.slide+xml"/>
  <Override PartName="/ppt/slides/slide105.xml" ContentType="application/vnd.openxmlformats-officedocument.presentationml.slide+xml"/>
  <Override PartName="/ppt/notesSlides/notesSlide1.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s/slide64.xml" ContentType="application/vnd.openxmlformats-officedocument.presentationml.slide+xml"/>
  <Override PartName="/ppt/slides/slide93.xml" ContentType="application/vnd.openxmlformats-officedocument.presentationml.slide+xml"/>
  <Override PartName="/ppt/slides/slide101.xml" ContentType="application/vnd.openxmlformats-officedocument.presentationml.slide+xml"/>
  <Override PartName="/ppt/slideLayouts/slideLayout5.xml" ContentType="application/vnd.openxmlformats-officedocument.presentationml.slideLayout+xml"/>
  <Override PartName="/ppt/notesSlides/notesSlide19.xml" ContentType="application/vnd.openxmlformats-officedocument.presentationml.notesSlide+xml"/>
  <Override PartName="/ppt/slides/slide24.xml" ContentType="application/vnd.openxmlformats-officedocument.presentationml.slide+xml"/>
  <Override PartName="/ppt/slides/slide35.xml" ContentType="application/vnd.openxmlformats-officedocument.presentationml.slide+xml"/>
  <Override PartName="/ppt/slides/slide53.xml" ContentType="application/vnd.openxmlformats-officedocument.presentationml.slide+xml"/>
  <Override PartName="/ppt/slides/slide71.xml" ContentType="application/vnd.openxmlformats-officedocument.presentationml.slide+xml"/>
  <Override PartName="/ppt/slides/slide82.xml" ContentType="application/vnd.openxmlformats-officedocument.presentationml.slide+xml"/>
  <Override PartName="/ppt/notesSlides/notesSlide37.xml" ContentType="application/vnd.openxmlformats-officedocument.presentationml.notesSlide+xml"/>
  <Default Extension="jpeg" ContentType="image/jpeg"/>
  <Override PartName="/ppt/slides/slide13.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notesSlides/notesSlide26.xml" ContentType="application/vnd.openxmlformats-officedocument.presentationml.notesSlide+xml"/>
  <Override PartName="/ppt/slides/slide20.xml" ContentType="application/vnd.openxmlformats-officedocument.presentationml.slide+xml"/>
  <Override PartName="/ppt/slideLayouts/slideLayout12.xml" ContentType="application/vnd.openxmlformats-officedocument.presentationml.slideLayout+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11.xml" ContentType="application/vnd.openxmlformats-officedocument.presentationml.notesSlide+xml"/>
  <Override PartName="/ppt/notesSlides/notesSlide40.xml" ContentType="application/vnd.openxmlformats-officedocument.presentationml.notesSlide+xml"/>
  <Override PartName="/ppt/slides/slide98.xml" ContentType="application/vnd.openxmlformats-officedocument.presentationml.slide+xml"/>
  <Override PartName="/ppt/notesSlides/notesSlide6.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4" r:id="rId1"/>
  </p:sldMasterIdLst>
  <p:notesMasterIdLst>
    <p:notesMasterId r:id="rId111"/>
  </p:notesMasterIdLst>
  <p:handoutMasterIdLst>
    <p:handoutMasterId r:id="rId112"/>
  </p:handoutMasterIdLst>
  <p:sldIdLst>
    <p:sldId id="442" r:id="rId2"/>
    <p:sldId id="443" r:id="rId3"/>
    <p:sldId id="416" r:id="rId4"/>
    <p:sldId id="349" r:id="rId5"/>
    <p:sldId id="380" r:id="rId6"/>
    <p:sldId id="381" r:id="rId7"/>
    <p:sldId id="391" r:id="rId8"/>
    <p:sldId id="392" r:id="rId9"/>
    <p:sldId id="393" r:id="rId10"/>
    <p:sldId id="414" r:id="rId11"/>
    <p:sldId id="415" r:id="rId12"/>
    <p:sldId id="394" r:id="rId13"/>
    <p:sldId id="382" r:id="rId14"/>
    <p:sldId id="395" r:id="rId15"/>
    <p:sldId id="438" r:id="rId16"/>
    <p:sldId id="444" r:id="rId17"/>
    <p:sldId id="417" r:id="rId18"/>
    <p:sldId id="348" r:id="rId19"/>
    <p:sldId id="354" r:id="rId20"/>
    <p:sldId id="357" r:id="rId21"/>
    <p:sldId id="358" r:id="rId22"/>
    <p:sldId id="384" r:id="rId23"/>
    <p:sldId id="363" r:id="rId24"/>
    <p:sldId id="433" r:id="rId25"/>
    <p:sldId id="364" r:id="rId26"/>
    <p:sldId id="365" r:id="rId27"/>
    <p:sldId id="401" r:id="rId28"/>
    <p:sldId id="462" r:id="rId29"/>
    <p:sldId id="402" r:id="rId30"/>
    <p:sldId id="366" r:id="rId31"/>
    <p:sldId id="367" r:id="rId32"/>
    <p:sldId id="404" r:id="rId33"/>
    <p:sldId id="369" r:id="rId34"/>
    <p:sldId id="407" r:id="rId35"/>
    <p:sldId id="370" r:id="rId36"/>
    <p:sldId id="405" r:id="rId37"/>
    <p:sldId id="406" r:id="rId38"/>
    <p:sldId id="371" r:id="rId39"/>
    <p:sldId id="408" r:id="rId40"/>
    <p:sldId id="434" r:id="rId41"/>
    <p:sldId id="435" r:id="rId42"/>
    <p:sldId id="373" r:id="rId43"/>
    <p:sldId id="409" r:id="rId44"/>
    <p:sldId id="386" r:id="rId45"/>
    <p:sldId id="374" r:id="rId46"/>
    <p:sldId id="413" r:id="rId47"/>
    <p:sldId id="387" r:id="rId48"/>
    <p:sldId id="439" r:id="rId49"/>
    <p:sldId id="412" r:id="rId50"/>
    <p:sldId id="445" r:id="rId51"/>
    <p:sldId id="419" r:id="rId52"/>
    <p:sldId id="420" r:id="rId53"/>
    <p:sldId id="421" r:id="rId54"/>
    <p:sldId id="422" r:id="rId55"/>
    <p:sldId id="423" r:id="rId56"/>
    <p:sldId id="424" r:id="rId57"/>
    <p:sldId id="425" r:id="rId58"/>
    <p:sldId id="426" r:id="rId59"/>
    <p:sldId id="427" r:id="rId60"/>
    <p:sldId id="428" r:id="rId61"/>
    <p:sldId id="429" r:id="rId62"/>
    <p:sldId id="430" r:id="rId63"/>
    <p:sldId id="431" r:id="rId64"/>
    <p:sldId id="446" r:id="rId65"/>
    <p:sldId id="447" r:id="rId66"/>
    <p:sldId id="448" r:id="rId67"/>
    <p:sldId id="449" r:id="rId68"/>
    <p:sldId id="450" r:id="rId69"/>
    <p:sldId id="451" r:id="rId70"/>
    <p:sldId id="452" r:id="rId71"/>
    <p:sldId id="453" r:id="rId72"/>
    <p:sldId id="454" r:id="rId73"/>
    <p:sldId id="455" r:id="rId74"/>
    <p:sldId id="456" r:id="rId75"/>
    <p:sldId id="457" r:id="rId76"/>
    <p:sldId id="458" r:id="rId77"/>
    <p:sldId id="459" r:id="rId78"/>
    <p:sldId id="461" r:id="rId79"/>
    <p:sldId id="470" r:id="rId80"/>
    <p:sldId id="471" r:id="rId81"/>
    <p:sldId id="472" r:id="rId82"/>
    <p:sldId id="473" r:id="rId83"/>
    <p:sldId id="474" r:id="rId84"/>
    <p:sldId id="478" r:id="rId85"/>
    <p:sldId id="479" r:id="rId86"/>
    <p:sldId id="475" r:id="rId87"/>
    <p:sldId id="477" r:id="rId88"/>
    <p:sldId id="476" r:id="rId89"/>
    <p:sldId id="481" r:id="rId90"/>
    <p:sldId id="497" r:id="rId91"/>
    <p:sldId id="480" r:id="rId92"/>
    <p:sldId id="499" r:id="rId93"/>
    <p:sldId id="493" r:id="rId94"/>
    <p:sldId id="495" r:id="rId95"/>
    <p:sldId id="482" r:id="rId96"/>
    <p:sldId id="498" r:id="rId97"/>
    <p:sldId id="494" r:id="rId98"/>
    <p:sldId id="483" r:id="rId99"/>
    <p:sldId id="484" r:id="rId100"/>
    <p:sldId id="485" r:id="rId101"/>
    <p:sldId id="486" r:id="rId102"/>
    <p:sldId id="487" r:id="rId103"/>
    <p:sldId id="488" r:id="rId104"/>
    <p:sldId id="489" r:id="rId105"/>
    <p:sldId id="490" r:id="rId106"/>
    <p:sldId id="491" r:id="rId107"/>
    <p:sldId id="492" r:id="rId108"/>
    <p:sldId id="441" r:id="rId109"/>
    <p:sldId id="432" r:id="rId110"/>
  </p:sldIdLst>
  <p:sldSz cx="9144000" cy="6858000" type="screen4x3"/>
  <p:notesSz cx="9910763" cy="6780213"/>
  <p:custDataLst>
    <p:tags r:id="rId113"/>
  </p:custDataLst>
  <p:defaultTextStyle>
    <a:defPPr>
      <a:defRPr lang="en-GB"/>
    </a:defPPr>
    <a:lvl1pPr algn="l" rtl="0" eaLnBrk="0" fontAlgn="base" hangingPunct="0">
      <a:spcBef>
        <a:spcPct val="0"/>
      </a:spcBef>
      <a:spcAft>
        <a:spcPct val="0"/>
      </a:spcAft>
      <a:defRPr sz="2000" b="1" kern="1200">
        <a:solidFill>
          <a:schemeClr val="tx1"/>
        </a:solidFill>
        <a:effectLst>
          <a:outerShdw blurRad="38100" dist="38100" dir="2700000" algn="tl">
            <a:srgbClr val="000000">
              <a:alpha val="43137"/>
            </a:srgbClr>
          </a:outerShdw>
        </a:effectLst>
        <a:latin typeface="Arial" charset="0"/>
        <a:ea typeface="+mn-ea"/>
        <a:cs typeface="+mn-cs"/>
      </a:defRPr>
    </a:lvl1pPr>
    <a:lvl2pPr marL="457200" algn="l" rtl="0" eaLnBrk="0" fontAlgn="base" hangingPunct="0">
      <a:spcBef>
        <a:spcPct val="0"/>
      </a:spcBef>
      <a:spcAft>
        <a:spcPct val="0"/>
      </a:spcAft>
      <a:defRPr sz="2000" b="1" kern="1200">
        <a:solidFill>
          <a:schemeClr val="tx1"/>
        </a:solidFill>
        <a:effectLst>
          <a:outerShdw blurRad="38100" dist="38100" dir="2700000" algn="tl">
            <a:srgbClr val="000000">
              <a:alpha val="43137"/>
            </a:srgbClr>
          </a:outerShdw>
        </a:effectLst>
        <a:latin typeface="Arial" charset="0"/>
        <a:ea typeface="+mn-ea"/>
        <a:cs typeface="+mn-cs"/>
      </a:defRPr>
    </a:lvl2pPr>
    <a:lvl3pPr marL="914400" algn="l" rtl="0" eaLnBrk="0" fontAlgn="base" hangingPunct="0">
      <a:spcBef>
        <a:spcPct val="0"/>
      </a:spcBef>
      <a:spcAft>
        <a:spcPct val="0"/>
      </a:spcAft>
      <a:defRPr sz="2000" b="1" kern="1200">
        <a:solidFill>
          <a:schemeClr val="tx1"/>
        </a:solidFill>
        <a:effectLst>
          <a:outerShdw blurRad="38100" dist="38100" dir="2700000" algn="tl">
            <a:srgbClr val="000000">
              <a:alpha val="43137"/>
            </a:srgbClr>
          </a:outerShdw>
        </a:effectLst>
        <a:latin typeface="Arial" charset="0"/>
        <a:ea typeface="+mn-ea"/>
        <a:cs typeface="+mn-cs"/>
      </a:defRPr>
    </a:lvl3pPr>
    <a:lvl4pPr marL="1371600" algn="l" rtl="0" eaLnBrk="0" fontAlgn="base" hangingPunct="0">
      <a:spcBef>
        <a:spcPct val="0"/>
      </a:spcBef>
      <a:spcAft>
        <a:spcPct val="0"/>
      </a:spcAft>
      <a:defRPr sz="2000" b="1" kern="1200">
        <a:solidFill>
          <a:schemeClr val="tx1"/>
        </a:solidFill>
        <a:effectLst>
          <a:outerShdw blurRad="38100" dist="38100" dir="2700000" algn="tl">
            <a:srgbClr val="000000">
              <a:alpha val="43137"/>
            </a:srgbClr>
          </a:outerShdw>
        </a:effectLst>
        <a:latin typeface="Arial" charset="0"/>
        <a:ea typeface="+mn-ea"/>
        <a:cs typeface="+mn-cs"/>
      </a:defRPr>
    </a:lvl4pPr>
    <a:lvl5pPr marL="1828800" algn="l" rtl="0" eaLnBrk="0" fontAlgn="base" hangingPunct="0">
      <a:spcBef>
        <a:spcPct val="0"/>
      </a:spcBef>
      <a:spcAft>
        <a:spcPct val="0"/>
      </a:spcAft>
      <a:defRPr sz="2000" b="1" kern="1200">
        <a:solidFill>
          <a:schemeClr val="tx1"/>
        </a:solidFill>
        <a:effectLst>
          <a:outerShdw blurRad="38100" dist="38100" dir="2700000" algn="tl">
            <a:srgbClr val="000000">
              <a:alpha val="43137"/>
            </a:srgbClr>
          </a:outerShdw>
        </a:effectLst>
        <a:latin typeface="Arial" charset="0"/>
        <a:ea typeface="+mn-ea"/>
        <a:cs typeface="+mn-cs"/>
      </a:defRPr>
    </a:lvl5pPr>
    <a:lvl6pPr marL="2286000" algn="l" defTabSz="914400" rtl="0" eaLnBrk="1" latinLnBrk="0" hangingPunct="1">
      <a:defRPr sz="2000" b="1" kern="1200">
        <a:solidFill>
          <a:schemeClr val="tx1"/>
        </a:solidFill>
        <a:effectLst>
          <a:outerShdw blurRad="38100" dist="38100" dir="2700000" algn="tl">
            <a:srgbClr val="000000">
              <a:alpha val="43137"/>
            </a:srgbClr>
          </a:outerShdw>
        </a:effectLst>
        <a:latin typeface="Arial" charset="0"/>
        <a:ea typeface="+mn-ea"/>
        <a:cs typeface="+mn-cs"/>
      </a:defRPr>
    </a:lvl6pPr>
    <a:lvl7pPr marL="2743200" algn="l" defTabSz="914400" rtl="0" eaLnBrk="1" latinLnBrk="0" hangingPunct="1">
      <a:defRPr sz="2000" b="1" kern="1200">
        <a:solidFill>
          <a:schemeClr val="tx1"/>
        </a:solidFill>
        <a:effectLst>
          <a:outerShdw blurRad="38100" dist="38100" dir="2700000" algn="tl">
            <a:srgbClr val="000000">
              <a:alpha val="43137"/>
            </a:srgbClr>
          </a:outerShdw>
        </a:effectLst>
        <a:latin typeface="Arial" charset="0"/>
        <a:ea typeface="+mn-ea"/>
        <a:cs typeface="+mn-cs"/>
      </a:defRPr>
    </a:lvl7pPr>
    <a:lvl8pPr marL="3200400" algn="l" defTabSz="914400" rtl="0" eaLnBrk="1" latinLnBrk="0" hangingPunct="1">
      <a:defRPr sz="2000" b="1" kern="1200">
        <a:solidFill>
          <a:schemeClr val="tx1"/>
        </a:solidFill>
        <a:effectLst>
          <a:outerShdw blurRad="38100" dist="38100" dir="2700000" algn="tl">
            <a:srgbClr val="000000">
              <a:alpha val="43137"/>
            </a:srgbClr>
          </a:outerShdw>
        </a:effectLst>
        <a:latin typeface="Arial" charset="0"/>
        <a:ea typeface="+mn-ea"/>
        <a:cs typeface="+mn-cs"/>
      </a:defRPr>
    </a:lvl8pPr>
    <a:lvl9pPr marL="3657600" algn="l" defTabSz="914400" rtl="0" eaLnBrk="1" latinLnBrk="0" hangingPunct="1">
      <a:defRPr sz="2000" b="1" kern="1200">
        <a:solidFill>
          <a:schemeClr val="tx1"/>
        </a:solidFill>
        <a:effectLst>
          <a:outerShdw blurRad="38100" dist="38100" dir="2700000" algn="tl">
            <a:srgbClr val="000000">
              <a:alpha val="43137"/>
            </a:srgbClr>
          </a:outerShdw>
        </a:effectLst>
        <a:latin typeface="Arial"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prnWhat="handouts6" clrMode="bw" frameSlides="1"/>
  <p:showPr loop="1" showNarration="1" useTimings="0">
    <p:present/>
    <p:sldAll/>
    <p:penClr>
      <a:schemeClr val="tx1"/>
    </p:penClr>
  </p:showPr>
  <p:clrMru>
    <a:srgbClr val="777777"/>
    <a:srgbClr val="969696"/>
    <a:srgbClr val="A36235"/>
    <a:srgbClr val="FFFF99"/>
    <a:srgbClr val="003399"/>
    <a:srgbClr val="66CCFF"/>
    <a:srgbClr val="002E8A"/>
    <a:srgbClr val="33CC33"/>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22196" autoAdjust="0"/>
    <p:restoredTop sz="99500" autoAdjust="0"/>
  </p:normalViewPr>
  <p:slideViewPr>
    <p:cSldViewPr snapToGrid="0">
      <p:cViewPr varScale="1">
        <p:scale>
          <a:sx n="102" d="100"/>
          <a:sy n="102" d="100"/>
        </p:scale>
        <p:origin x="-108" y="-330"/>
      </p:cViewPr>
      <p:guideLst>
        <p:guide orient="horz" pos="496"/>
        <p:guide orient="horz" pos="1131"/>
        <p:guide orient="horz" pos="1688"/>
        <p:guide orient="horz" pos="2454"/>
        <p:guide pos="2474"/>
        <p:guide pos="3114"/>
      </p:guideLst>
    </p:cSldViewPr>
  </p:slideViewPr>
  <p:outlineViewPr>
    <p:cViewPr>
      <p:scale>
        <a:sx n="33" d="100"/>
        <a:sy n="33" d="100"/>
      </p:scale>
      <p:origin x="0" y="0"/>
    </p:cViewPr>
    <p:sldLst>
      <p:sld r:id="rId1" collapse="1"/>
      <p:sld r:id="rId2" collapse="1"/>
      <p:sld r:id="rId3" collapse="1"/>
    </p:sldLst>
  </p:outlineViewPr>
  <p:notesTextViewPr>
    <p:cViewPr>
      <p:scale>
        <a:sx n="100" d="100"/>
        <a:sy n="100" d="100"/>
      </p:scale>
      <p:origin x="0" y="0"/>
    </p:cViewPr>
  </p:notesTextViewPr>
  <p:sorterViewPr>
    <p:cViewPr>
      <p:scale>
        <a:sx n="50" d="100"/>
        <a:sy n="50" d="100"/>
      </p:scale>
      <p:origin x="0" y="1692"/>
    </p:cViewPr>
  </p:sorterViewPr>
  <p:notesViewPr>
    <p:cSldViewPr snapToGrid="0">
      <p:cViewPr varScale="1">
        <p:scale>
          <a:sx n="58" d="100"/>
          <a:sy n="58" d="100"/>
        </p:scale>
        <p:origin x="-1248" y="-96"/>
      </p:cViewPr>
      <p:guideLst>
        <p:guide orient="horz" pos="2136"/>
        <p:guide pos="3122"/>
      </p:guideLst>
    </p:cSldViewPr>
  </p:notesViewPr>
  <p:gridSpacing cx="73736200" cy="7373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tableStyles" Target="tableStyles.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handoutMaster" Target="handoutMasters/handout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viewProps" Target="view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tags" Target="tags/tag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heme" Target="theme/theme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presProps" Target="pres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_rels/viewProps.xml.rels><?xml version="1.0" encoding="UTF-8" standalone="yes"?>
<Relationships xmlns="http://schemas.openxmlformats.org/package/2006/relationships"><Relationship Id="rId3" Type="http://schemas.openxmlformats.org/officeDocument/2006/relationships/slide" Target="slides/slide50.xml"/><Relationship Id="rId2" Type="http://schemas.openxmlformats.org/officeDocument/2006/relationships/slide" Target="slides/slide16.xml"/><Relationship Id="rId1" Type="http://schemas.openxmlformats.org/officeDocument/2006/relationships/slide" Target="slides/slide2.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7.png"/></Relationships>
</file>

<file path=ppt/drawings/_rels/vmlDrawing14.v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image" Target="../media/image4.wmf"/></Relationships>
</file>

<file path=ppt/drawings/_rels/vmlDrawing15.v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image" Target="../media/image4.wmf"/></Relationships>
</file>

<file path=ppt/drawings/_rels/vmlDrawing16.v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image" Target="../media/image4.w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19.v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image" Target="../media/image4.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21.v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image" Target="../media/image4.wmf"/></Relationships>
</file>

<file path=ppt/drawings/_rels/vmlDrawing22.v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image" Target="../media/image4.wmf"/></Relationships>
</file>

<file path=ppt/drawings/_rels/vmlDrawing23.v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image" Target="../media/image4.w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12.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8.v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image" Target="../media/image4.w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4.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hdr" sz="quarter"/>
          </p:nvPr>
        </p:nvSpPr>
        <p:spPr bwMode="auto">
          <a:xfrm>
            <a:off x="0" y="0"/>
            <a:ext cx="4294188" cy="339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b="0">
                <a:effectLst>
                  <a:outerShdw blurRad="38100" dist="38100" dir="2700000" algn="tl">
                    <a:srgbClr val="C0C0C0"/>
                  </a:outerShdw>
                </a:effectLst>
              </a:defRPr>
            </a:lvl1pPr>
          </a:lstStyle>
          <a:p>
            <a:endParaRPr lang="en-GB"/>
          </a:p>
        </p:txBody>
      </p:sp>
      <p:sp>
        <p:nvSpPr>
          <p:cNvPr id="10243" name="Rectangle 3"/>
          <p:cNvSpPr>
            <a:spLocks noGrp="1" noChangeArrowheads="1"/>
          </p:cNvSpPr>
          <p:nvPr>
            <p:ph type="dt" sz="quarter" idx="1"/>
          </p:nvPr>
        </p:nvSpPr>
        <p:spPr bwMode="auto">
          <a:xfrm>
            <a:off x="5616575" y="0"/>
            <a:ext cx="4294188" cy="339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b="0">
                <a:effectLst>
                  <a:outerShdw blurRad="38100" dist="38100" dir="2700000" algn="tl">
                    <a:srgbClr val="C0C0C0"/>
                  </a:outerShdw>
                </a:effectLst>
              </a:defRPr>
            </a:lvl1pPr>
          </a:lstStyle>
          <a:p>
            <a:endParaRPr lang="en-GB"/>
          </a:p>
        </p:txBody>
      </p:sp>
      <p:sp>
        <p:nvSpPr>
          <p:cNvPr id="10244" name="Rectangle 4"/>
          <p:cNvSpPr>
            <a:spLocks noGrp="1" noChangeArrowheads="1"/>
          </p:cNvSpPr>
          <p:nvPr>
            <p:ph type="ftr" sz="quarter" idx="2"/>
          </p:nvPr>
        </p:nvSpPr>
        <p:spPr bwMode="auto">
          <a:xfrm>
            <a:off x="0" y="6440488"/>
            <a:ext cx="4294188" cy="339725"/>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0">
                <a:effectLst>
                  <a:outerShdw blurRad="38100" dist="38100" dir="2700000" algn="tl">
                    <a:srgbClr val="C0C0C0"/>
                  </a:outerShdw>
                </a:effectLst>
              </a:defRPr>
            </a:lvl1pPr>
          </a:lstStyle>
          <a:p>
            <a:r>
              <a:rPr lang="en-GB"/>
              <a:t>SEC390</a:t>
            </a:r>
          </a:p>
        </p:txBody>
      </p:sp>
      <p:sp>
        <p:nvSpPr>
          <p:cNvPr id="10245" name="Rectangle 5"/>
          <p:cNvSpPr>
            <a:spLocks noGrp="1" noChangeArrowheads="1"/>
          </p:cNvSpPr>
          <p:nvPr>
            <p:ph type="sldNum" sz="quarter" idx="3"/>
          </p:nvPr>
        </p:nvSpPr>
        <p:spPr bwMode="auto">
          <a:xfrm>
            <a:off x="5616575" y="6440488"/>
            <a:ext cx="4294188" cy="339725"/>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0">
                <a:effectLst>
                  <a:outerShdw blurRad="38100" dist="38100" dir="2700000" algn="tl">
                    <a:srgbClr val="C0C0C0"/>
                  </a:outerShdw>
                </a:effectLst>
              </a:defRPr>
            </a:lvl1pPr>
          </a:lstStyle>
          <a:p>
            <a:fld id="{719FA6A5-FA1B-4A68-B398-318E6B0159B6}" type="slidenum">
              <a:rPr lang="en-GB"/>
              <a:pPr/>
              <a:t>‹#›</a:t>
            </a:fld>
            <a:endParaRPr lang="en-GB"/>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8850" name="Rectangle 2"/>
          <p:cNvSpPr>
            <a:spLocks noGrp="1" noChangeArrowheads="1"/>
          </p:cNvSpPr>
          <p:nvPr>
            <p:ph type="hdr" sz="quarter"/>
          </p:nvPr>
        </p:nvSpPr>
        <p:spPr bwMode="auto">
          <a:xfrm>
            <a:off x="0" y="0"/>
            <a:ext cx="4294188" cy="339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b="0">
                <a:effectLst/>
                <a:latin typeface="Times New Roman" pitchFamily="18" charset="0"/>
              </a:defRPr>
            </a:lvl1pPr>
          </a:lstStyle>
          <a:p>
            <a:endParaRPr lang="en-GB"/>
          </a:p>
        </p:txBody>
      </p:sp>
      <p:sp>
        <p:nvSpPr>
          <p:cNvPr id="78851" name="Rectangle 3"/>
          <p:cNvSpPr>
            <a:spLocks noGrp="1" noChangeArrowheads="1"/>
          </p:cNvSpPr>
          <p:nvPr>
            <p:ph type="dt" idx="1"/>
          </p:nvPr>
        </p:nvSpPr>
        <p:spPr bwMode="auto">
          <a:xfrm>
            <a:off x="5614988" y="0"/>
            <a:ext cx="4294187" cy="339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b="0">
                <a:effectLst/>
                <a:latin typeface="Times New Roman" pitchFamily="18" charset="0"/>
              </a:defRPr>
            </a:lvl1pPr>
          </a:lstStyle>
          <a:p>
            <a:endParaRPr lang="en-GB"/>
          </a:p>
        </p:txBody>
      </p:sp>
      <p:sp>
        <p:nvSpPr>
          <p:cNvPr id="78852" name="Rectangle 4"/>
          <p:cNvSpPr>
            <a:spLocks noGrp="1" noRot="1" noChangeAspect="1" noChangeArrowheads="1" noTextEdit="1"/>
          </p:cNvSpPr>
          <p:nvPr>
            <p:ph type="sldImg" idx="2"/>
          </p:nvPr>
        </p:nvSpPr>
        <p:spPr bwMode="auto">
          <a:xfrm>
            <a:off x="3259138" y="508000"/>
            <a:ext cx="3390900" cy="2543175"/>
          </a:xfrm>
          <a:prstGeom prst="rect">
            <a:avLst/>
          </a:prstGeom>
          <a:noFill/>
          <a:ln w="9525">
            <a:solidFill>
              <a:srgbClr val="000000"/>
            </a:solidFill>
            <a:miter lim="800000"/>
            <a:headEnd/>
            <a:tailEnd/>
          </a:ln>
          <a:effectLst/>
        </p:spPr>
      </p:sp>
      <p:sp>
        <p:nvSpPr>
          <p:cNvPr id="78853" name="Rectangle 5"/>
          <p:cNvSpPr>
            <a:spLocks noGrp="1" noChangeArrowheads="1"/>
          </p:cNvSpPr>
          <p:nvPr>
            <p:ph type="body" sz="quarter" idx="3"/>
          </p:nvPr>
        </p:nvSpPr>
        <p:spPr bwMode="auto">
          <a:xfrm>
            <a:off x="990600" y="3221038"/>
            <a:ext cx="7929563" cy="30511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p>
        </p:txBody>
      </p:sp>
      <p:sp>
        <p:nvSpPr>
          <p:cNvPr id="78854" name="Rectangle 6"/>
          <p:cNvSpPr>
            <a:spLocks noGrp="1" noChangeArrowheads="1"/>
          </p:cNvSpPr>
          <p:nvPr>
            <p:ph type="ftr" sz="quarter" idx="4"/>
          </p:nvPr>
        </p:nvSpPr>
        <p:spPr bwMode="auto">
          <a:xfrm>
            <a:off x="0" y="6438900"/>
            <a:ext cx="4294188" cy="339725"/>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0">
                <a:effectLst/>
                <a:latin typeface="Times New Roman" pitchFamily="18" charset="0"/>
              </a:defRPr>
            </a:lvl1pPr>
          </a:lstStyle>
          <a:p>
            <a:endParaRPr lang="en-GB"/>
          </a:p>
        </p:txBody>
      </p:sp>
      <p:sp>
        <p:nvSpPr>
          <p:cNvPr id="78855" name="Rectangle 7"/>
          <p:cNvSpPr>
            <a:spLocks noGrp="1" noChangeArrowheads="1"/>
          </p:cNvSpPr>
          <p:nvPr>
            <p:ph type="sldNum" sz="quarter" idx="5"/>
          </p:nvPr>
        </p:nvSpPr>
        <p:spPr bwMode="auto">
          <a:xfrm>
            <a:off x="5614988" y="6438900"/>
            <a:ext cx="4294187" cy="339725"/>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0">
                <a:effectLst/>
                <a:latin typeface="Times New Roman" pitchFamily="18" charset="0"/>
              </a:defRPr>
            </a:lvl1pPr>
          </a:lstStyle>
          <a:p>
            <a:fld id="{8D75BD9A-2F21-45FF-8871-3BA35EFBE50D}" type="slidenum">
              <a:rPr lang="en-GB"/>
              <a:pPr/>
              <a:t>‹#›</a:t>
            </a:fld>
            <a:endParaRPr lang="en-GB"/>
          </a:p>
        </p:txBody>
      </p:sp>
    </p:spTree>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Times New Roman" pitchFamily="18" charset="0"/>
        <a:ea typeface="+mn-ea"/>
        <a:cs typeface="+mn-cs"/>
      </a:defRPr>
    </a:lvl1pPr>
    <a:lvl2pPr marL="457200" algn="l" rtl="0" fontAlgn="base">
      <a:spcBef>
        <a:spcPct val="30000"/>
      </a:spcBef>
      <a:spcAft>
        <a:spcPct val="0"/>
      </a:spcAft>
      <a:defRPr sz="1200" kern="1200">
        <a:solidFill>
          <a:schemeClr val="tx1"/>
        </a:solidFill>
        <a:latin typeface="Times New Roman" pitchFamily="18" charset="0"/>
        <a:ea typeface="+mn-ea"/>
        <a:cs typeface="+mn-cs"/>
      </a:defRPr>
    </a:lvl2pPr>
    <a:lvl3pPr marL="914400" algn="l" rtl="0" fontAlgn="base">
      <a:spcBef>
        <a:spcPct val="30000"/>
      </a:spcBef>
      <a:spcAft>
        <a:spcPct val="0"/>
      </a:spcAft>
      <a:defRPr sz="1200" kern="1200">
        <a:solidFill>
          <a:schemeClr val="tx1"/>
        </a:solidFill>
        <a:latin typeface="Times New Roman" pitchFamily="18" charset="0"/>
        <a:ea typeface="+mn-ea"/>
        <a:cs typeface="+mn-cs"/>
      </a:defRPr>
    </a:lvl3pPr>
    <a:lvl4pPr marL="1371600" algn="l" rtl="0" fontAlgn="base">
      <a:spcBef>
        <a:spcPct val="30000"/>
      </a:spcBef>
      <a:spcAft>
        <a:spcPct val="0"/>
      </a:spcAft>
      <a:defRPr sz="1200" kern="1200">
        <a:solidFill>
          <a:schemeClr val="tx1"/>
        </a:solidFill>
        <a:latin typeface="Times New Roman" pitchFamily="18" charset="0"/>
        <a:ea typeface="+mn-ea"/>
        <a:cs typeface="+mn-cs"/>
      </a:defRPr>
    </a:lvl4pPr>
    <a:lvl5pPr marL="1828800" algn="l" rtl="0" fontAlgn="base">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89BCF303-5CBE-4698-A458-FD673F76B7BB}" type="slidenum">
              <a:rPr lang="en-GB"/>
              <a:pPr/>
              <a:t>2</a:t>
            </a:fld>
            <a:endParaRPr lang="en-GB"/>
          </a:p>
        </p:txBody>
      </p:sp>
      <p:sp>
        <p:nvSpPr>
          <p:cNvPr id="445442" name="Rectangle 2"/>
          <p:cNvSpPr>
            <a:spLocks noGrp="1" noRot="1" noChangeAspect="1" noChangeArrowheads="1" noTextEdit="1"/>
          </p:cNvSpPr>
          <p:nvPr>
            <p:ph type="sldImg"/>
          </p:nvPr>
        </p:nvSpPr>
        <p:spPr>
          <a:ln/>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195008FC-AF90-4DF5-9504-71E03262B88B}" type="slidenum">
              <a:rPr lang="en-GB"/>
              <a:pPr/>
              <a:t>14</a:t>
            </a:fld>
            <a:endParaRPr lang="en-GB"/>
          </a:p>
        </p:txBody>
      </p:sp>
      <p:sp>
        <p:nvSpPr>
          <p:cNvPr id="310274" name="Rectangle 2"/>
          <p:cNvSpPr>
            <a:spLocks noGrp="1" noRot="1" noChangeAspect="1" noChangeArrowheads="1" noTextEdit="1"/>
          </p:cNvSpPr>
          <p:nvPr>
            <p:ph type="sldImg"/>
          </p:nvPr>
        </p:nvSpPr>
        <p:spPr>
          <a:ln/>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3B40D65E-1595-47F3-B7D0-D8074770C414}" type="slidenum">
              <a:rPr lang="en-GB"/>
              <a:pPr/>
              <a:t>15</a:t>
            </a:fld>
            <a:endParaRPr lang="en-GB"/>
          </a:p>
        </p:txBody>
      </p:sp>
      <p:sp>
        <p:nvSpPr>
          <p:cNvPr id="412674" name="Rectangle 2"/>
          <p:cNvSpPr>
            <a:spLocks noGrp="1" noRot="1" noChangeAspect="1" noChangeArrowheads="1" noTextEdit="1"/>
          </p:cNvSpPr>
          <p:nvPr>
            <p:ph type="sldImg"/>
          </p:nvPr>
        </p:nvSpPr>
        <p:spPr>
          <a:xfrm>
            <a:off x="3268663" y="512763"/>
            <a:ext cx="3376612" cy="2532062"/>
          </a:xfrm>
          <a:ln/>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7582681D-155E-4757-908C-D255321ABEB6}" type="slidenum">
              <a:rPr lang="en-GB"/>
              <a:pPr/>
              <a:t>16</a:t>
            </a:fld>
            <a:endParaRPr lang="en-GB"/>
          </a:p>
        </p:txBody>
      </p:sp>
      <p:sp>
        <p:nvSpPr>
          <p:cNvPr id="447490" name="Rectangle 2"/>
          <p:cNvSpPr>
            <a:spLocks noGrp="1" noRot="1" noChangeAspect="1" noChangeArrowheads="1" noTextEdit="1"/>
          </p:cNvSpPr>
          <p:nvPr>
            <p:ph type="sldImg"/>
          </p:nvPr>
        </p:nvSpPr>
        <p:spPr>
          <a:ln/>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0A7CC302-67CA-436B-B6CD-F066BD3740E1}" type="slidenum">
              <a:rPr lang="en-GB"/>
              <a:pPr/>
              <a:t>18</a:t>
            </a:fld>
            <a:endParaRPr lang="en-GB"/>
          </a:p>
        </p:txBody>
      </p:sp>
      <p:sp>
        <p:nvSpPr>
          <p:cNvPr id="248834" name="Rectangle 2"/>
          <p:cNvSpPr>
            <a:spLocks noGrp="1" noRot="1" noChangeAspect="1" noChangeArrowheads="1" noTextEdit="1"/>
          </p:cNvSpPr>
          <p:nvPr>
            <p:ph type="sldImg"/>
          </p:nvPr>
        </p:nvSpPr>
        <p:spPr>
          <a:ln/>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CA4E7BA6-21C0-48BB-A67C-8601D847FDFF}" type="slidenum">
              <a:rPr lang="en-GB"/>
              <a:pPr/>
              <a:t>19</a:t>
            </a:fld>
            <a:endParaRPr lang="en-GB"/>
          </a:p>
        </p:txBody>
      </p:sp>
      <p:sp>
        <p:nvSpPr>
          <p:cNvPr id="256002" name="Rectangle 2"/>
          <p:cNvSpPr>
            <a:spLocks noGrp="1" noRot="1" noChangeAspect="1" noChangeArrowheads="1" noTextEdit="1"/>
          </p:cNvSpPr>
          <p:nvPr>
            <p:ph type="sldImg"/>
          </p:nvPr>
        </p:nvSpPr>
        <p:spPr>
          <a:ln/>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97AD7398-7531-4048-9348-299399665DC6}" type="slidenum">
              <a:rPr lang="en-GB"/>
              <a:pPr/>
              <a:t>20</a:t>
            </a:fld>
            <a:endParaRPr lang="en-GB"/>
          </a:p>
        </p:txBody>
      </p:sp>
      <p:sp>
        <p:nvSpPr>
          <p:cNvPr id="258050" name="Rectangle 2"/>
          <p:cNvSpPr>
            <a:spLocks noGrp="1" noRot="1" noChangeAspect="1" noChangeArrowheads="1" noTextEdit="1"/>
          </p:cNvSpPr>
          <p:nvPr>
            <p:ph type="sldImg"/>
          </p:nvPr>
        </p:nvSpPr>
        <p:spPr>
          <a:ln/>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AB0E1DFD-002F-4271-8D66-5CDEAF7A1E8C}" type="slidenum">
              <a:rPr lang="en-GB"/>
              <a:pPr/>
              <a:t>21</a:t>
            </a:fld>
            <a:endParaRPr lang="en-GB"/>
          </a:p>
        </p:txBody>
      </p:sp>
      <p:sp>
        <p:nvSpPr>
          <p:cNvPr id="259074" name="Rectangle 2"/>
          <p:cNvSpPr>
            <a:spLocks noGrp="1" noRot="1" noChangeAspect="1" noChangeArrowheads="1" noTextEdit="1"/>
          </p:cNvSpPr>
          <p:nvPr>
            <p:ph type="sldImg"/>
          </p:nvPr>
        </p:nvSpPr>
        <p:spPr>
          <a:ln/>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76774260-AAF8-4F7E-89D7-E4DFC88BB9AC}" type="slidenum">
              <a:rPr lang="en-GB"/>
              <a:pPr/>
              <a:t>22</a:t>
            </a:fld>
            <a:endParaRPr lang="en-GB"/>
          </a:p>
        </p:txBody>
      </p:sp>
      <p:sp>
        <p:nvSpPr>
          <p:cNvPr id="263170" name="Rectangle 2"/>
          <p:cNvSpPr>
            <a:spLocks noGrp="1" noRot="1" noChangeAspect="1" noChangeArrowheads="1" noTextEdit="1"/>
          </p:cNvSpPr>
          <p:nvPr>
            <p:ph type="sldImg"/>
          </p:nvPr>
        </p:nvSpPr>
        <p:spPr>
          <a:ln/>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F7B7ECC1-2D93-4B64-AB05-703BBCE13D4A}" type="slidenum">
              <a:rPr lang="en-GB"/>
              <a:pPr/>
              <a:t>23</a:t>
            </a:fld>
            <a:endParaRPr lang="en-GB"/>
          </a:p>
        </p:txBody>
      </p:sp>
      <p:sp>
        <p:nvSpPr>
          <p:cNvPr id="265218" name="Rectangle 2"/>
          <p:cNvSpPr>
            <a:spLocks noGrp="1" noRot="1" noChangeAspect="1" noChangeArrowheads="1" noTextEdit="1"/>
          </p:cNvSpPr>
          <p:nvPr>
            <p:ph type="sldImg"/>
          </p:nvPr>
        </p:nvSpPr>
        <p:spPr>
          <a:ln/>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413A4F2C-ED9A-48B0-BF3E-AF713D0D34E2}" type="slidenum">
              <a:rPr lang="en-GB"/>
              <a:pPr/>
              <a:t>24</a:t>
            </a:fld>
            <a:endParaRPr lang="en-GB"/>
          </a:p>
        </p:txBody>
      </p:sp>
      <p:sp>
        <p:nvSpPr>
          <p:cNvPr id="400386" name="Rectangle 2"/>
          <p:cNvSpPr>
            <a:spLocks noGrp="1" noRot="1" noChangeAspect="1" noChangeArrowheads="1" noTextEdit="1"/>
          </p:cNvSpPr>
          <p:nvPr>
            <p:ph type="sldImg"/>
          </p:nvPr>
        </p:nvSpPr>
        <p:spPr>
          <a:xfrm>
            <a:off x="3194050" y="460375"/>
            <a:ext cx="3522663" cy="2641600"/>
          </a:xfrm>
          <a:ln w="12700">
            <a:solidFill>
              <a:schemeClr val="tx1"/>
            </a:solidFill>
          </a:ln>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F0CC8179-FEFC-45DE-AB2E-BB0F303FA78A}" type="slidenum">
              <a:rPr lang="en-GB"/>
              <a:pPr/>
              <a:t>4</a:t>
            </a:fld>
            <a:endParaRPr lang="en-GB"/>
          </a:p>
        </p:txBody>
      </p:sp>
      <p:sp>
        <p:nvSpPr>
          <p:cNvPr id="251906" name="Rectangle 2"/>
          <p:cNvSpPr>
            <a:spLocks noGrp="1" noRot="1" noChangeAspect="1" noChangeArrowheads="1" noTextEdit="1"/>
          </p:cNvSpPr>
          <p:nvPr>
            <p:ph type="sldImg"/>
          </p:nvPr>
        </p:nvSpPr>
        <p:spPr>
          <a:ln/>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DEE12FF2-540F-432B-9F7D-A82564AF6CB5}" type="slidenum">
              <a:rPr lang="en-GB"/>
              <a:pPr/>
              <a:t>25</a:t>
            </a:fld>
            <a:endParaRPr lang="en-GB"/>
          </a:p>
        </p:txBody>
      </p:sp>
      <p:sp>
        <p:nvSpPr>
          <p:cNvPr id="266242" name="Rectangle 2"/>
          <p:cNvSpPr>
            <a:spLocks noGrp="1" noRot="1" noChangeAspect="1" noChangeArrowheads="1" noTextEdit="1"/>
          </p:cNvSpPr>
          <p:nvPr>
            <p:ph type="sldImg"/>
          </p:nvPr>
        </p:nvSpPr>
        <p:spPr>
          <a:ln/>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A37FE714-F9FC-4970-AF34-F7ED28C2A2F1}" type="slidenum">
              <a:rPr lang="en-GB"/>
              <a:pPr/>
              <a:t>26</a:t>
            </a:fld>
            <a:endParaRPr lang="en-GB"/>
          </a:p>
        </p:txBody>
      </p:sp>
      <p:sp>
        <p:nvSpPr>
          <p:cNvPr id="267266" name="Rectangle 2"/>
          <p:cNvSpPr>
            <a:spLocks noGrp="1" noRot="1" noChangeAspect="1" noChangeArrowheads="1" noTextEdit="1"/>
          </p:cNvSpPr>
          <p:nvPr>
            <p:ph type="sldImg"/>
          </p:nvPr>
        </p:nvSpPr>
        <p:spPr>
          <a:ln/>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E54D2982-FED5-4FDD-8500-E0C6EF953D31}" type="slidenum">
              <a:rPr lang="en-GB"/>
              <a:pPr/>
              <a:t>27</a:t>
            </a:fld>
            <a:endParaRPr lang="en-GB"/>
          </a:p>
        </p:txBody>
      </p:sp>
      <p:sp>
        <p:nvSpPr>
          <p:cNvPr id="327682" name="Rectangle 2"/>
          <p:cNvSpPr>
            <a:spLocks noGrp="1" noRot="1" noChangeAspect="1" noChangeArrowheads="1" noTextEdit="1"/>
          </p:cNvSpPr>
          <p:nvPr>
            <p:ph type="sldImg"/>
          </p:nvPr>
        </p:nvSpPr>
        <p:spPr>
          <a:ln/>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E61E50B7-B155-4BC3-8ACF-1E9E99EF9DCE}" type="slidenum">
              <a:rPr lang="en-GB"/>
              <a:pPr/>
              <a:t>30</a:t>
            </a:fld>
            <a:endParaRPr lang="en-GB"/>
          </a:p>
        </p:txBody>
      </p:sp>
      <p:sp>
        <p:nvSpPr>
          <p:cNvPr id="268290" name="Rectangle 2"/>
          <p:cNvSpPr>
            <a:spLocks noGrp="1" noRot="1" noChangeAspect="1" noChangeArrowheads="1" noTextEdit="1"/>
          </p:cNvSpPr>
          <p:nvPr>
            <p:ph type="sldImg"/>
          </p:nvPr>
        </p:nvSpPr>
        <p:spPr>
          <a:ln/>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DD29DF1E-BAA7-4C10-81A3-8239B7677A32}" type="slidenum">
              <a:rPr lang="en-GB"/>
              <a:pPr/>
              <a:t>31</a:t>
            </a:fld>
            <a:endParaRPr lang="en-GB"/>
          </a:p>
        </p:txBody>
      </p:sp>
      <p:sp>
        <p:nvSpPr>
          <p:cNvPr id="269314" name="Rectangle 2"/>
          <p:cNvSpPr>
            <a:spLocks noGrp="1" noRot="1" noChangeAspect="1" noChangeArrowheads="1" noTextEdit="1"/>
          </p:cNvSpPr>
          <p:nvPr>
            <p:ph type="sldImg"/>
          </p:nvPr>
        </p:nvSpPr>
        <p:spPr>
          <a:ln/>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A36FF565-A7AB-425A-A662-FD9016306A80}" type="slidenum">
              <a:rPr lang="en-GB"/>
              <a:pPr/>
              <a:t>32</a:t>
            </a:fld>
            <a:endParaRPr lang="en-GB"/>
          </a:p>
        </p:txBody>
      </p:sp>
      <p:sp>
        <p:nvSpPr>
          <p:cNvPr id="332802" name="Rectangle 2"/>
          <p:cNvSpPr>
            <a:spLocks noGrp="1" noRot="1" noChangeAspect="1" noChangeArrowheads="1" noTextEdit="1"/>
          </p:cNvSpPr>
          <p:nvPr>
            <p:ph type="sldImg"/>
          </p:nvPr>
        </p:nvSpPr>
        <p:spPr>
          <a:ln/>
        </p:spPr>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50752D32-264F-47C5-997F-C7A9FF6E67B4}" type="slidenum">
              <a:rPr lang="en-GB"/>
              <a:pPr/>
              <a:t>33</a:t>
            </a:fld>
            <a:endParaRPr lang="en-GB"/>
          </a:p>
        </p:txBody>
      </p:sp>
      <p:sp>
        <p:nvSpPr>
          <p:cNvPr id="271362" name="Rectangle 2"/>
          <p:cNvSpPr>
            <a:spLocks noGrp="1" noRot="1" noChangeAspect="1" noChangeArrowheads="1" noTextEdit="1"/>
          </p:cNvSpPr>
          <p:nvPr>
            <p:ph type="sldImg"/>
          </p:nvPr>
        </p:nvSpPr>
        <p:spPr>
          <a:ln/>
        </p:spPr>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F96319F8-666D-4076-BDC3-AC6AD652E273}" type="slidenum">
              <a:rPr lang="en-GB"/>
              <a:pPr/>
              <a:t>35</a:t>
            </a:fld>
            <a:endParaRPr lang="en-GB"/>
          </a:p>
        </p:txBody>
      </p:sp>
      <p:sp>
        <p:nvSpPr>
          <p:cNvPr id="272386" name="Rectangle 2"/>
          <p:cNvSpPr>
            <a:spLocks noGrp="1" noRot="1" noChangeAspect="1" noChangeArrowheads="1" noTextEdit="1"/>
          </p:cNvSpPr>
          <p:nvPr>
            <p:ph type="sldImg"/>
          </p:nvPr>
        </p:nvSpPr>
        <p:spPr>
          <a:ln/>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3D4638FD-D60C-4684-9673-20CCAB6E3074}" type="slidenum">
              <a:rPr lang="en-GB"/>
              <a:pPr/>
              <a:t>38</a:t>
            </a:fld>
            <a:endParaRPr lang="en-GB"/>
          </a:p>
        </p:txBody>
      </p:sp>
      <p:sp>
        <p:nvSpPr>
          <p:cNvPr id="273410" name="Rectangle 2"/>
          <p:cNvSpPr>
            <a:spLocks noGrp="1" noRot="1" noChangeAspect="1" noChangeArrowheads="1" noTextEdit="1"/>
          </p:cNvSpPr>
          <p:nvPr>
            <p:ph type="sldImg"/>
          </p:nvPr>
        </p:nvSpPr>
        <p:spPr>
          <a:ln/>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3EF22593-C8EB-4457-8D8F-203E80BC650F}" type="slidenum">
              <a:rPr lang="en-GB"/>
              <a:pPr/>
              <a:t>39</a:t>
            </a:fld>
            <a:endParaRPr lang="en-GB"/>
          </a:p>
        </p:txBody>
      </p:sp>
      <p:sp>
        <p:nvSpPr>
          <p:cNvPr id="339970" name="Rectangle 2"/>
          <p:cNvSpPr>
            <a:spLocks noGrp="1" noRot="1" noChangeAspect="1" noChangeArrowheads="1" noTextEdit="1"/>
          </p:cNvSpPr>
          <p:nvPr>
            <p:ph type="sldImg"/>
          </p:nvPr>
        </p:nvSpPr>
        <p:spPr>
          <a:ln/>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DB8B859A-4891-4858-9DAD-B79D59DFAA79}" type="slidenum">
              <a:rPr lang="en-GB"/>
              <a:pPr/>
              <a:t>5</a:t>
            </a:fld>
            <a:endParaRPr lang="en-GB"/>
          </a:p>
        </p:txBody>
      </p:sp>
      <p:sp>
        <p:nvSpPr>
          <p:cNvPr id="229378" name="Rectangle 2"/>
          <p:cNvSpPr>
            <a:spLocks noGrp="1" noRot="1" noChangeAspect="1" noChangeArrowheads="1" noTextEdit="1"/>
          </p:cNvSpPr>
          <p:nvPr>
            <p:ph type="sldImg"/>
          </p:nvPr>
        </p:nvSpPr>
        <p:spPr>
          <a:xfrm>
            <a:off x="3194050" y="460375"/>
            <a:ext cx="3522663" cy="2641600"/>
          </a:xfrm>
          <a:ln w="12700">
            <a:solidFill>
              <a:schemeClr val="tx1"/>
            </a:solidFill>
          </a:ln>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FFC4FE17-5D8F-49D6-B251-8006503F2DDD}" type="slidenum">
              <a:rPr lang="en-GB"/>
              <a:pPr/>
              <a:t>40</a:t>
            </a:fld>
            <a:endParaRPr lang="en-GB"/>
          </a:p>
        </p:txBody>
      </p:sp>
      <p:sp>
        <p:nvSpPr>
          <p:cNvPr id="402434" name="Rectangle 2"/>
          <p:cNvSpPr>
            <a:spLocks noGrp="1" noRot="1" noChangeAspect="1" noChangeArrowheads="1" noTextEdit="1"/>
          </p:cNvSpPr>
          <p:nvPr>
            <p:ph type="sldImg"/>
          </p:nvPr>
        </p:nvSpPr>
        <p:spPr>
          <a:ln/>
        </p:spPr>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44204BEF-FBC3-4A63-B8E8-C3EBCA23E899}" type="slidenum">
              <a:rPr lang="en-GB"/>
              <a:pPr/>
              <a:t>41</a:t>
            </a:fld>
            <a:endParaRPr lang="en-GB"/>
          </a:p>
        </p:txBody>
      </p:sp>
      <p:sp>
        <p:nvSpPr>
          <p:cNvPr id="404482" name="Rectangle 2"/>
          <p:cNvSpPr>
            <a:spLocks noGrp="1" noRot="1" noChangeAspect="1" noChangeArrowheads="1" noTextEdit="1"/>
          </p:cNvSpPr>
          <p:nvPr>
            <p:ph type="sldImg"/>
          </p:nvPr>
        </p:nvSpPr>
        <p:spPr>
          <a:ln/>
        </p:spPr>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169D233C-281B-4329-A14E-CB8EA486D159}" type="slidenum">
              <a:rPr lang="en-GB"/>
              <a:pPr/>
              <a:t>42</a:t>
            </a:fld>
            <a:endParaRPr lang="en-GB"/>
          </a:p>
        </p:txBody>
      </p:sp>
      <p:sp>
        <p:nvSpPr>
          <p:cNvPr id="276482" name="Rectangle 2"/>
          <p:cNvSpPr>
            <a:spLocks noGrp="1" noRot="1" noChangeAspect="1" noChangeArrowheads="1" noTextEdit="1"/>
          </p:cNvSpPr>
          <p:nvPr>
            <p:ph type="sldImg"/>
          </p:nvPr>
        </p:nvSpPr>
        <p:spPr>
          <a:ln/>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BA76DEF2-2F5D-4761-B370-3CBEC36B2EAA}" type="slidenum">
              <a:rPr lang="en-GB"/>
              <a:pPr/>
              <a:t>44</a:t>
            </a:fld>
            <a:endParaRPr lang="en-GB"/>
          </a:p>
        </p:txBody>
      </p:sp>
      <p:sp>
        <p:nvSpPr>
          <p:cNvPr id="277506" name="Rectangle 2"/>
          <p:cNvSpPr>
            <a:spLocks noGrp="1" noRot="1" noChangeAspect="1" noChangeArrowheads="1" noTextEdit="1"/>
          </p:cNvSpPr>
          <p:nvPr>
            <p:ph type="sldImg"/>
          </p:nvPr>
        </p:nvSpPr>
        <p:spPr>
          <a:ln/>
        </p:spPr>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7243DE28-378E-418F-A142-EFFBF7F37C58}" type="slidenum">
              <a:rPr lang="en-GB"/>
              <a:pPr/>
              <a:t>45</a:t>
            </a:fld>
            <a:endParaRPr lang="en-GB"/>
          </a:p>
        </p:txBody>
      </p:sp>
      <p:sp>
        <p:nvSpPr>
          <p:cNvPr id="278530" name="Rectangle 2"/>
          <p:cNvSpPr>
            <a:spLocks noGrp="1" noRot="1" noChangeAspect="1" noChangeArrowheads="1" noTextEdit="1"/>
          </p:cNvSpPr>
          <p:nvPr>
            <p:ph type="sldImg"/>
          </p:nvPr>
        </p:nvSpPr>
        <p:spPr>
          <a:ln/>
        </p:spPr>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48D204F0-CF49-47F6-906B-73DF4EC21ADF}" type="slidenum">
              <a:rPr lang="en-GB"/>
              <a:pPr/>
              <a:t>47</a:t>
            </a:fld>
            <a:endParaRPr lang="en-GB"/>
          </a:p>
        </p:txBody>
      </p:sp>
      <p:sp>
        <p:nvSpPr>
          <p:cNvPr id="279554" name="Rectangle 2"/>
          <p:cNvSpPr>
            <a:spLocks noGrp="1" noRot="1" noChangeAspect="1" noChangeArrowheads="1" noTextEdit="1"/>
          </p:cNvSpPr>
          <p:nvPr>
            <p:ph type="sldImg"/>
          </p:nvPr>
        </p:nvSpPr>
        <p:spPr>
          <a:ln/>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06706BB6-43D3-4911-B78E-205BFA092D15}" type="slidenum">
              <a:rPr lang="en-GB"/>
              <a:pPr/>
              <a:t>50</a:t>
            </a:fld>
            <a:endParaRPr lang="en-GB"/>
          </a:p>
        </p:txBody>
      </p:sp>
      <p:sp>
        <p:nvSpPr>
          <p:cNvPr id="449538" name="Rectangle 2"/>
          <p:cNvSpPr>
            <a:spLocks noGrp="1" noRot="1" noChangeAspect="1" noChangeArrowheads="1" noTextEdit="1"/>
          </p:cNvSpPr>
          <p:nvPr>
            <p:ph type="sldImg"/>
          </p:nvPr>
        </p:nvSpPr>
        <p:spPr>
          <a:ln/>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E165998-45DF-410C-85D1-4EA440E2B028}" type="slidenum">
              <a:rPr lang="en-GB"/>
              <a:pPr/>
              <a:t>68</a:t>
            </a:fld>
            <a:endParaRPr lang="en-GB"/>
          </a:p>
        </p:txBody>
      </p:sp>
      <p:sp>
        <p:nvSpPr>
          <p:cNvPr id="457730" name="Rectangle 2"/>
          <p:cNvSpPr>
            <a:spLocks noGrp="1" noRot="1" noChangeAspect="1" noChangeArrowheads="1" noTextEdit="1"/>
          </p:cNvSpPr>
          <p:nvPr>
            <p:ph type="sldImg"/>
          </p:nvPr>
        </p:nvSpPr>
        <p:spPr>
          <a:ln/>
        </p:spPr>
      </p:sp>
      <p:sp>
        <p:nvSpPr>
          <p:cNvPr id="457731" name="Rectangle 3"/>
          <p:cNvSpPr>
            <a:spLocks noGrp="1" noChangeArrowheads="1"/>
          </p:cNvSpPr>
          <p:nvPr>
            <p:ph type="body" idx="1"/>
          </p:nvPr>
        </p:nvSpPr>
        <p:spPr>
          <a:xfrm>
            <a:off x="1320800" y="3221038"/>
            <a:ext cx="7269163" cy="3051175"/>
          </a:xfrm>
        </p:spPr>
        <p:txBody>
          <a:bodyPr/>
          <a:lstStyle/>
          <a:p>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0010AA0-63AD-45E1-9A20-501AF992F415}" type="slidenum">
              <a:rPr lang="en-GB"/>
              <a:pPr/>
              <a:t>69</a:t>
            </a:fld>
            <a:endParaRPr lang="en-GB"/>
          </a:p>
        </p:txBody>
      </p:sp>
      <p:sp>
        <p:nvSpPr>
          <p:cNvPr id="459778" name="Rectangle 2"/>
          <p:cNvSpPr>
            <a:spLocks noGrp="1" noRot="1" noChangeAspect="1" noChangeArrowheads="1" noTextEdit="1"/>
          </p:cNvSpPr>
          <p:nvPr>
            <p:ph type="sldImg"/>
          </p:nvPr>
        </p:nvSpPr>
        <p:spPr>
          <a:ln/>
        </p:spPr>
      </p:sp>
      <p:sp>
        <p:nvSpPr>
          <p:cNvPr id="459779" name="Rectangle 3"/>
          <p:cNvSpPr>
            <a:spLocks noGrp="1" noChangeArrowheads="1"/>
          </p:cNvSpPr>
          <p:nvPr>
            <p:ph type="body" idx="1"/>
          </p:nvPr>
        </p:nvSpPr>
        <p:spPr>
          <a:xfrm>
            <a:off x="1320800" y="3221038"/>
            <a:ext cx="7269163" cy="3051175"/>
          </a:xfrm>
        </p:spPr>
        <p:txBody>
          <a:bodyPr/>
          <a:lstStyle/>
          <a:p>
            <a:endParaRPr 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454168E-3263-4E77-A6B6-51B61E9D0382}" type="slidenum">
              <a:rPr lang="en-GB"/>
              <a:pPr/>
              <a:t>70</a:t>
            </a:fld>
            <a:endParaRPr lang="en-GB"/>
          </a:p>
        </p:txBody>
      </p:sp>
      <p:sp>
        <p:nvSpPr>
          <p:cNvPr id="461826" name="Rectangle 2"/>
          <p:cNvSpPr>
            <a:spLocks noGrp="1" noRot="1" noChangeAspect="1" noChangeArrowheads="1" noTextEdit="1"/>
          </p:cNvSpPr>
          <p:nvPr>
            <p:ph type="sldImg"/>
          </p:nvPr>
        </p:nvSpPr>
        <p:spPr>
          <a:ln/>
        </p:spPr>
      </p:sp>
      <p:sp>
        <p:nvSpPr>
          <p:cNvPr id="461827" name="Rectangle 3"/>
          <p:cNvSpPr>
            <a:spLocks noGrp="1" noChangeArrowheads="1"/>
          </p:cNvSpPr>
          <p:nvPr>
            <p:ph type="body" idx="1"/>
          </p:nvPr>
        </p:nvSpPr>
        <p:spPr>
          <a:xfrm>
            <a:off x="1320800" y="3221038"/>
            <a:ext cx="7269163" cy="3051175"/>
          </a:xfrm>
        </p:spPr>
        <p:txBody>
          <a:bodyPr/>
          <a:lstStyle/>
          <a:p>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C10F3D0A-68CB-4258-85E7-05CD8CD9041D}" type="slidenum">
              <a:rPr lang="en-GB"/>
              <a:pPr/>
              <a:t>6</a:t>
            </a:fld>
            <a:endParaRPr lang="en-GB"/>
          </a:p>
        </p:txBody>
      </p:sp>
      <p:sp>
        <p:nvSpPr>
          <p:cNvPr id="231426" name="Rectangle 2"/>
          <p:cNvSpPr>
            <a:spLocks noGrp="1" noRot="1" noChangeAspect="1" noChangeArrowheads="1" noTextEdit="1"/>
          </p:cNvSpPr>
          <p:nvPr>
            <p:ph type="sldImg"/>
          </p:nvPr>
        </p:nvSpPr>
        <p:spPr>
          <a:xfrm>
            <a:off x="3194050" y="460375"/>
            <a:ext cx="3522663" cy="2641600"/>
          </a:xfrm>
          <a:ln w="12700">
            <a:solidFill>
              <a:schemeClr val="tx1"/>
            </a:solidFill>
          </a:ln>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A012C5E-5741-4816-B39E-887AA1EB07F8}" type="slidenum">
              <a:rPr lang="en-GB"/>
              <a:pPr/>
              <a:t>71</a:t>
            </a:fld>
            <a:endParaRPr lang="en-GB"/>
          </a:p>
        </p:txBody>
      </p:sp>
      <p:sp>
        <p:nvSpPr>
          <p:cNvPr id="463874" name="Rectangle 2"/>
          <p:cNvSpPr>
            <a:spLocks noGrp="1" noRot="1" noChangeAspect="1" noChangeArrowheads="1" noTextEdit="1"/>
          </p:cNvSpPr>
          <p:nvPr>
            <p:ph type="sldImg"/>
          </p:nvPr>
        </p:nvSpPr>
        <p:spPr>
          <a:ln/>
        </p:spPr>
      </p:sp>
      <p:sp>
        <p:nvSpPr>
          <p:cNvPr id="463875" name="Rectangle 3"/>
          <p:cNvSpPr>
            <a:spLocks noGrp="1" noChangeArrowheads="1"/>
          </p:cNvSpPr>
          <p:nvPr>
            <p:ph type="body" idx="1"/>
          </p:nvPr>
        </p:nvSpPr>
        <p:spPr>
          <a:xfrm>
            <a:off x="1320800" y="3221038"/>
            <a:ext cx="7269163" cy="3051175"/>
          </a:xfrm>
        </p:spPr>
        <p:txBody>
          <a:bodyPr/>
          <a:lstStyle/>
          <a:p>
            <a:endParaRPr 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AC8A6FA-D9B4-40A5-9B24-671F289F23A3}" type="slidenum">
              <a:rPr lang="en-GB"/>
              <a:pPr/>
              <a:t>78</a:t>
            </a:fld>
            <a:endParaRPr lang="en-GB"/>
          </a:p>
        </p:txBody>
      </p:sp>
      <p:sp>
        <p:nvSpPr>
          <p:cNvPr id="474114" name="Rectangle 2"/>
          <p:cNvSpPr>
            <a:spLocks noGrp="1" noRot="1" noChangeAspect="1" noChangeArrowheads="1" noTextEdit="1"/>
          </p:cNvSpPr>
          <p:nvPr>
            <p:ph type="sldImg"/>
          </p:nvPr>
        </p:nvSpPr>
        <p:spPr>
          <a:ln/>
        </p:spPr>
      </p:sp>
      <p:sp>
        <p:nvSpPr>
          <p:cNvPr id="474115" name="Rectangle 3"/>
          <p:cNvSpPr>
            <a:spLocks noGrp="1" noChangeArrowheads="1"/>
          </p:cNvSpPr>
          <p:nvPr>
            <p:ph type="body" idx="1"/>
          </p:nvPr>
        </p:nvSpPr>
        <p:spPr>
          <a:xfrm>
            <a:off x="1320800" y="3221038"/>
            <a:ext cx="7269163" cy="3051175"/>
          </a:xfrm>
        </p:spPr>
        <p:txBody>
          <a:bodyPr/>
          <a:lstStyle/>
          <a:p>
            <a:endParaRPr 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Slide Image Placeholder 1"/>
          <p:cNvSpPr>
            <a:spLocks noGrp="1" noRot="1" noChangeAspect="1" noTextEdit="1"/>
          </p:cNvSpPr>
          <p:nvPr>
            <p:ph type="sldImg"/>
          </p:nvPr>
        </p:nvSpPr>
        <p:spPr bwMode="auto">
          <a:noFill/>
          <a:ln>
            <a:solidFill>
              <a:srgbClr val="000000"/>
            </a:solidFill>
            <a:miter lim="800000"/>
            <a:headEnd/>
            <a:tailEnd/>
          </a:ln>
        </p:spPr>
      </p:sp>
      <p:sp>
        <p:nvSpPr>
          <p:cNvPr id="27651"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
        <p:nvSpPr>
          <p:cNvPr id="27652"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1CFEF115-6AAC-4D1F-89BB-245F72306635}" type="slidenum">
              <a:rPr lang="en-US" smtClean="0"/>
              <a:pPr/>
              <a:t>98</a:t>
            </a:fld>
            <a:endParaRPr 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47ABB729-39D2-4659-B1A1-943B3ABF0A29}" type="slidenum">
              <a:rPr lang="en-GB"/>
              <a:pPr/>
              <a:t>8</a:t>
            </a:fld>
            <a:endParaRPr lang="en-GB"/>
          </a:p>
        </p:txBody>
      </p:sp>
      <p:sp>
        <p:nvSpPr>
          <p:cNvPr id="300034" name="Rectangle 2"/>
          <p:cNvSpPr>
            <a:spLocks noGrp="1" noRot="1" noChangeAspect="1" noChangeArrowheads="1" noTextEdit="1"/>
          </p:cNvSpPr>
          <p:nvPr>
            <p:ph type="sldImg"/>
          </p:nvPr>
        </p:nvSpPr>
        <p:spPr>
          <a:xfrm>
            <a:off x="3194050" y="460375"/>
            <a:ext cx="3522663" cy="2641600"/>
          </a:xfrm>
          <a:ln w="12700">
            <a:solidFill>
              <a:schemeClr val="tx1"/>
            </a:solidFill>
          </a:ln>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BE4AB24B-B3D0-412C-BB68-CDEA0BE29745}" type="slidenum">
              <a:rPr lang="en-GB"/>
              <a:pPr/>
              <a:t>9</a:t>
            </a:fld>
            <a:endParaRPr lang="en-GB"/>
          </a:p>
        </p:txBody>
      </p:sp>
      <p:sp>
        <p:nvSpPr>
          <p:cNvPr id="302082" name="Rectangle 2"/>
          <p:cNvSpPr>
            <a:spLocks noGrp="1" noRot="1" noChangeAspect="1" noChangeArrowheads="1" noTextEdit="1"/>
          </p:cNvSpPr>
          <p:nvPr>
            <p:ph type="sldImg"/>
          </p:nvPr>
        </p:nvSpPr>
        <p:spPr>
          <a:xfrm>
            <a:off x="3194050" y="460375"/>
            <a:ext cx="3522663" cy="2641600"/>
          </a:xfrm>
          <a:ln w="12700">
            <a:solidFill>
              <a:schemeClr val="tx1"/>
            </a:solidFill>
          </a:ln>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7DD63C9C-31D1-4C25-8AF9-9A18C3BF6028}" type="slidenum">
              <a:rPr lang="en-GB"/>
              <a:pPr/>
              <a:t>10</a:t>
            </a:fld>
            <a:endParaRPr lang="en-GB"/>
          </a:p>
        </p:txBody>
      </p:sp>
      <p:sp>
        <p:nvSpPr>
          <p:cNvPr id="364546" name="Rectangle 2"/>
          <p:cNvSpPr>
            <a:spLocks noGrp="1" noRot="1" noChangeAspect="1" noChangeArrowheads="1" noTextEdit="1"/>
          </p:cNvSpPr>
          <p:nvPr>
            <p:ph type="sldImg"/>
          </p:nvPr>
        </p:nvSpPr>
        <p:spPr>
          <a:xfrm>
            <a:off x="3194050" y="460375"/>
            <a:ext cx="3522663" cy="2641600"/>
          </a:xfrm>
          <a:ln w="12700">
            <a:solidFill>
              <a:schemeClr val="tx1"/>
            </a:solidFill>
          </a:ln>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52C7DD63-4C87-47E6-9C57-8190B822D46A}" type="slidenum">
              <a:rPr lang="en-GB"/>
              <a:pPr/>
              <a:t>11</a:t>
            </a:fld>
            <a:endParaRPr lang="en-GB"/>
          </a:p>
        </p:txBody>
      </p:sp>
      <p:sp>
        <p:nvSpPr>
          <p:cNvPr id="366594" name="Rectangle 2"/>
          <p:cNvSpPr>
            <a:spLocks noGrp="1" noRot="1" noChangeAspect="1" noChangeArrowheads="1" noTextEdit="1"/>
          </p:cNvSpPr>
          <p:nvPr>
            <p:ph type="sldImg"/>
          </p:nvPr>
        </p:nvSpPr>
        <p:spPr>
          <a:xfrm>
            <a:off x="3194050" y="460375"/>
            <a:ext cx="3522663" cy="2641600"/>
          </a:xfrm>
          <a:ln w="12700">
            <a:solidFill>
              <a:schemeClr val="tx1"/>
            </a:solidFill>
          </a:ln>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p:cNvSpPr>
            <a:spLocks noGrp="1" noChangeArrowheads="1"/>
          </p:cNvSpPr>
          <p:nvPr>
            <p:ph type="sldNum" sz="quarter" idx="5"/>
          </p:nvPr>
        </p:nvSpPr>
        <p:spPr>
          <a:ln/>
        </p:spPr>
        <p:txBody>
          <a:bodyPr/>
          <a:lstStyle/>
          <a:p>
            <a:fld id="{59883407-2368-4102-8DE0-68C8EBC7FC0E}" type="slidenum">
              <a:rPr lang="en-GB"/>
              <a:pPr/>
              <a:t>13</a:t>
            </a:fld>
            <a:endParaRPr lang="en-GB"/>
          </a:p>
        </p:txBody>
      </p:sp>
      <p:sp>
        <p:nvSpPr>
          <p:cNvPr id="252930" name="Rectangle 2"/>
          <p:cNvSpPr>
            <a:spLocks noGrp="1" noRot="1" noChangeAspect="1" noChangeArrowheads="1" noTextEdit="1"/>
          </p:cNvSpPr>
          <p:nvPr>
            <p:ph type="sldImg"/>
          </p:nvPr>
        </p:nvSpPr>
        <p:spPr>
          <a:ln/>
        </p:spPr>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92866" name="Rectangle 2"/>
          <p:cNvSpPr>
            <a:spLocks noGrp="1" noChangeArrowheads="1"/>
          </p:cNvSpPr>
          <p:nvPr>
            <p:ph type="ctrTitle" sz="quarter"/>
          </p:nvPr>
        </p:nvSpPr>
        <p:spPr>
          <a:xfrm>
            <a:off x="0" y="2751138"/>
            <a:ext cx="9144000" cy="1143000"/>
          </a:xfrm>
        </p:spPr>
        <p:txBody>
          <a:bodyPr/>
          <a:lstStyle>
            <a:lvl1pPr algn="ctr">
              <a:defRPr/>
            </a:lvl1pPr>
          </a:lstStyle>
          <a:p>
            <a:r>
              <a:rPr lang="en-US"/>
              <a:t>Master title style</a:t>
            </a:r>
          </a:p>
        </p:txBody>
      </p:sp>
      <p:sp>
        <p:nvSpPr>
          <p:cNvPr id="292867" name="Rectangle 3"/>
          <p:cNvSpPr>
            <a:spLocks noGrp="1" noChangeArrowheads="1"/>
          </p:cNvSpPr>
          <p:nvPr>
            <p:ph type="subTitle" sz="quarter" idx="1"/>
          </p:nvPr>
        </p:nvSpPr>
        <p:spPr>
          <a:xfrm>
            <a:off x="792163" y="3995738"/>
            <a:ext cx="7818437" cy="1752600"/>
          </a:xfrm>
        </p:spPr>
        <p:txBody>
          <a:bodyPr/>
          <a:lstStyle>
            <a:lvl1pPr marL="0" indent="0" algn="ctr">
              <a:buFont typeface="Wingdings" pitchFamily="2" charset="2"/>
              <a:buNone/>
              <a:defRPr sz="1800"/>
            </a:lvl1pPr>
          </a:lstStyle>
          <a:p>
            <a:r>
              <a:rPr lang="en-US"/>
              <a:t>Click to edit Master subtitle style</a:t>
            </a:r>
          </a:p>
        </p:txBody>
      </p:sp>
      <p:pic>
        <p:nvPicPr>
          <p:cNvPr id="292871" name="Picture 7"/>
          <p:cNvPicPr>
            <a:picLocks noChangeArrowheads="1"/>
          </p:cNvPicPr>
          <p:nvPr/>
        </p:nvPicPr>
        <p:blipFill>
          <a:blip r:embed="rId2"/>
          <a:srcRect/>
          <a:stretch>
            <a:fillRect/>
          </a:stretch>
        </p:blipFill>
        <p:spPr bwMode="auto">
          <a:xfrm>
            <a:off x="5822950" y="696913"/>
            <a:ext cx="1143000" cy="1143000"/>
          </a:xfrm>
          <a:prstGeom prst="rect">
            <a:avLst/>
          </a:prstGeom>
          <a:noFill/>
          <a:ln w="9525">
            <a:noFill/>
            <a:miter lim="800000"/>
            <a:headEnd/>
            <a:tailEnd/>
          </a:ln>
          <a:effectLst/>
        </p:spPr>
      </p:pic>
      <p:pic>
        <p:nvPicPr>
          <p:cNvPr id="292872" name="Picture 8" descr="CSC_all"/>
          <p:cNvPicPr>
            <a:picLocks noChangeAspect="1" noChangeArrowheads="1"/>
          </p:cNvPicPr>
          <p:nvPr userDrawn="1"/>
        </p:nvPicPr>
        <p:blipFill>
          <a:blip r:embed="rId3"/>
          <a:srcRect/>
          <a:stretch>
            <a:fillRect/>
          </a:stretch>
        </p:blipFill>
        <p:spPr bwMode="auto">
          <a:xfrm>
            <a:off x="1752600" y="660400"/>
            <a:ext cx="2162175" cy="1219200"/>
          </a:xfrm>
          <a:prstGeom prst="rect">
            <a:avLst/>
          </a:prstGeom>
          <a:noFill/>
        </p:spPr>
      </p:pic>
    </p:spTree>
  </p:cSld>
  <p:clrMapOvr>
    <a:masterClrMapping/>
  </p:clrMapOvr>
  <p:transition>
    <p:strips dir="rd"/>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nvPr>
        </p:nvSpPr>
        <p:spPr/>
        <p:txBody>
          <a:bodyPr/>
          <a:lstStyle>
            <a:lvl1pPr>
              <a:defRPr/>
            </a:lvl1pPr>
          </a:lstStyle>
          <a:p>
            <a:fld id="{91710B51-35D5-48E0-A9F8-D3978A98081A}" type="slidenum">
              <a:rPr lang="en-US"/>
              <a:pPr/>
              <a:t>‹#›</a:t>
            </a:fld>
            <a:endParaRPr lang="en-US"/>
          </a:p>
        </p:txBody>
      </p:sp>
    </p:spTree>
  </p:cSld>
  <p:clrMapOvr>
    <a:masterClrMapping/>
  </p:clrMapOvr>
  <p:transition>
    <p:strips dir="rd"/>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29450" y="200025"/>
            <a:ext cx="2114550" cy="58959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200025"/>
            <a:ext cx="6191250" cy="58959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nvPr>
        </p:nvSpPr>
        <p:spPr/>
        <p:txBody>
          <a:bodyPr/>
          <a:lstStyle>
            <a:lvl1pPr>
              <a:defRPr/>
            </a:lvl1pPr>
          </a:lstStyle>
          <a:p>
            <a:fld id="{58EA519E-F8CC-4913-874D-39D22246EFF7}" type="slidenum">
              <a:rPr lang="en-US"/>
              <a:pPr/>
              <a:t>‹#›</a:t>
            </a:fld>
            <a:endParaRPr lang="en-US"/>
          </a:p>
        </p:txBody>
      </p:sp>
    </p:spTree>
  </p:cSld>
  <p:clrMapOvr>
    <a:masterClrMapping/>
  </p:clrMapOvr>
  <p:transition>
    <p:strips dir="rd"/>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636713" y="200025"/>
            <a:ext cx="7507287" cy="127635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654175"/>
            <a:ext cx="7772400" cy="4441825"/>
          </a:xfrm>
        </p:spPr>
        <p:txBody>
          <a:bodyPr/>
          <a:lstStyle/>
          <a:p>
            <a:endParaRPr lang="en-US"/>
          </a:p>
        </p:txBody>
      </p:sp>
      <p:sp>
        <p:nvSpPr>
          <p:cNvPr id="4" name="Slide Number Placeholder 3"/>
          <p:cNvSpPr>
            <a:spLocks noGrp="1"/>
          </p:cNvSpPr>
          <p:nvPr>
            <p:ph type="sldNum" sz="quarter" idx="10"/>
          </p:nvPr>
        </p:nvSpPr>
        <p:spPr>
          <a:xfrm>
            <a:off x="39688" y="6546850"/>
            <a:ext cx="1905000" cy="298450"/>
          </a:xfrm>
        </p:spPr>
        <p:txBody>
          <a:bodyPr/>
          <a:lstStyle>
            <a:lvl1pPr>
              <a:defRPr/>
            </a:lvl1pPr>
          </a:lstStyle>
          <a:p>
            <a:fld id="{B45BB13D-4C50-4303-BB3F-571102477F6C}" type="slidenum">
              <a:rPr lang="en-US"/>
              <a:pPr/>
              <a:t>‹#›</a:t>
            </a:fld>
            <a:endParaRPr lang="en-US"/>
          </a:p>
        </p:txBody>
      </p:sp>
    </p:spTree>
  </p:cSld>
  <p:clrMapOvr>
    <a:masterClrMapping/>
  </p:clrMapOvr>
  <p:transition>
    <p:strips dir="rd"/>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nvPr>
        </p:nvSpPr>
        <p:spPr/>
        <p:txBody>
          <a:bodyPr/>
          <a:lstStyle>
            <a:lvl1pPr>
              <a:defRPr/>
            </a:lvl1pPr>
          </a:lstStyle>
          <a:p>
            <a:fld id="{04232C4A-B8E1-44B2-A147-27A89CFD58D0}" type="slidenum">
              <a:rPr lang="en-US"/>
              <a:pPr/>
              <a:t>‹#›</a:t>
            </a:fld>
            <a:endParaRPr lang="en-US"/>
          </a:p>
        </p:txBody>
      </p:sp>
    </p:spTree>
  </p:cSld>
  <p:clrMapOvr>
    <a:masterClrMapping/>
  </p:clrMapOvr>
  <p:transition>
    <p:strips dir="rd"/>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Slide Number Placeholder 3"/>
          <p:cNvSpPr>
            <a:spLocks noGrp="1"/>
          </p:cNvSpPr>
          <p:nvPr>
            <p:ph type="sldNum" sz="quarter" idx="10"/>
          </p:nvPr>
        </p:nvSpPr>
        <p:spPr/>
        <p:txBody>
          <a:bodyPr/>
          <a:lstStyle>
            <a:lvl1pPr>
              <a:defRPr/>
            </a:lvl1pPr>
          </a:lstStyle>
          <a:p>
            <a:fld id="{7A46B886-3C10-403C-8FDA-FE5015040306}" type="slidenum">
              <a:rPr lang="en-US"/>
              <a:pPr/>
              <a:t>‹#›</a:t>
            </a:fld>
            <a:endParaRPr lang="en-US"/>
          </a:p>
        </p:txBody>
      </p:sp>
    </p:spTree>
  </p:cSld>
  <p:clrMapOvr>
    <a:masterClrMapping/>
  </p:clrMapOvr>
  <p:transition>
    <p:strips dir="rd"/>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654175"/>
            <a:ext cx="3810000" cy="44418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54175"/>
            <a:ext cx="3810000" cy="44418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Slide Number Placeholder 4"/>
          <p:cNvSpPr>
            <a:spLocks noGrp="1"/>
          </p:cNvSpPr>
          <p:nvPr>
            <p:ph type="sldNum" sz="quarter" idx="10"/>
          </p:nvPr>
        </p:nvSpPr>
        <p:spPr/>
        <p:txBody>
          <a:bodyPr/>
          <a:lstStyle>
            <a:lvl1pPr>
              <a:defRPr/>
            </a:lvl1pPr>
          </a:lstStyle>
          <a:p>
            <a:fld id="{4E3B2C8F-9F7F-492E-AE69-42E1085026B1}" type="slidenum">
              <a:rPr lang="en-US"/>
              <a:pPr/>
              <a:t>‹#›</a:t>
            </a:fld>
            <a:endParaRPr lang="en-US"/>
          </a:p>
        </p:txBody>
      </p:sp>
    </p:spTree>
  </p:cSld>
  <p:clrMapOvr>
    <a:masterClrMapping/>
  </p:clrMapOvr>
  <p:transition>
    <p:strips dir="rd"/>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p:cNvSpPr>
          <p:nvPr>
            <p:ph type="sldNum" sz="quarter" idx="10"/>
          </p:nvPr>
        </p:nvSpPr>
        <p:spPr/>
        <p:txBody>
          <a:bodyPr/>
          <a:lstStyle>
            <a:lvl1pPr>
              <a:defRPr/>
            </a:lvl1pPr>
          </a:lstStyle>
          <a:p>
            <a:fld id="{F893370D-198D-4580-A407-638DC7F042E9}" type="slidenum">
              <a:rPr lang="en-US"/>
              <a:pPr/>
              <a:t>‹#›</a:t>
            </a:fld>
            <a:endParaRPr lang="en-US"/>
          </a:p>
        </p:txBody>
      </p:sp>
    </p:spTree>
  </p:cSld>
  <p:clrMapOvr>
    <a:masterClrMapping/>
  </p:clrMapOvr>
  <p:transition>
    <p:strips dir="rd"/>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Slide Number Placeholder 2"/>
          <p:cNvSpPr>
            <a:spLocks noGrp="1"/>
          </p:cNvSpPr>
          <p:nvPr>
            <p:ph type="sldNum" sz="quarter" idx="10"/>
          </p:nvPr>
        </p:nvSpPr>
        <p:spPr/>
        <p:txBody>
          <a:bodyPr/>
          <a:lstStyle>
            <a:lvl1pPr>
              <a:defRPr/>
            </a:lvl1pPr>
          </a:lstStyle>
          <a:p>
            <a:fld id="{9661B406-0D85-4802-9AA8-02672DBE4091}" type="slidenum">
              <a:rPr lang="en-US"/>
              <a:pPr/>
              <a:t>‹#›</a:t>
            </a:fld>
            <a:endParaRPr lang="en-US"/>
          </a:p>
        </p:txBody>
      </p:sp>
    </p:spTree>
  </p:cSld>
  <p:clrMapOvr>
    <a:masterClrMapping/>
  </p:clrMapOvr>
  <p:transition>
    <p:strips dir="rd"/>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0F86CF02-6724-465E-BE86-AB27D910FA4D}" type="slidenum">
              <a:rPr lang="en-US"/>
              <a:pPr/>
              <a:t>‹#›</a:t>
            </a:fld>
            <a:endParaRPr lang="en-US"/>
          </a:p>
        </p:txBody>
      </p:sp>
    </p:spTree>
  </p:cSld>
  <p:clrMapOvr>
    <a:masterClrMapping/>
  </p:clrMapOvr>
  <p:transition>
    <p:strips dir="rd"/>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Slide Number Placeholder 4"/>
          <p:cNvSpPr>
            <a:spLocks noGrp="1"/>
          </p:cNvSpPr>
          <p:nvPr>
            <p:ph type="sldNum" sz="quarter" idx="10"/>
          </p:nvPr>
        </p:nvSpPr>
        <p:spPr/>
        <p:txBody>
          <a:bodyPr/>
          <a:lstStyle>
            <a:lvl1pPr>
              <a:defRPr/>
            </a:lvl1pPr>
          </a:lstStyle>
          <a:p>
            <a:fld id="{A60EC39D-D1FE-429D-9196-E63681519F01}" type="slidenum">
              <a:rPr lang="en-US"/>
              <a:pPr/>
              <a:t>‹#›</a:t>
            </a:fld>
            <a:endParaRPr lang="en-US"/>
          </a:p>
        </p:txBody>
      </p:sp>
    </p:spTree>
  </p:cSld>
  <p:clrMapOvr>
    <a:masterClrMapping/>
  </p:clrMapOvr>
  <p:transition>
    <p:strips dir="rd"/>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Slide Number Placeholder 4"/>
          <p:cNvSpPr>
            <a:spLocks noGrp="1"/>
          </p:cNvSpPr>
          <p:nvPr>
            <p:ph type="sldNum" sz="quarter" idx="10"/>
          </p:nvPr>
        </p:nvSpPr>
        <p:spPr/>
        <p:txBody>
          <a:bodyPr/>
          <a:lstStyle>
            <a:lvl1pPr>
              <a:defRPr/>
            </a:lvl1pPr>
          </a:lstStyle>
          <a:p>
            <a:fld id="{9AA13736-D90B-45B6-9C5D-D072886D878F}" type="slidenum">
              <a:rPr lang="en-US"/>
              <a:pPr/>
              <a:t>‹#›</a:t>
            </a:fld>
            <a:endParaRPr lang="en-US"/>
          </a:p>
        </p:txBody>
      </p:sp>
    </p:spTree>
  </p:cSld>
  <p:clrMapOvr>
    <a:masterClrMapping/>
  </p:clrMapOvr>
  <p:transition>
    <p:strips dir="rd"/>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oleObject" Target="../embeddings/oleObject1.bin"/><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vmlDrawing" Target="../drawings/vmlDrawing1.v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C0030"/>
            </a:gs>
            <a:gs pos="50000">
              <a:srgbClr val="0A0067"/>
            </a:gs>
            <a:gs pos="100000">
              <a:srgbClr val="0C0030"/>
            </a:gs>
          </a:gsLst>
          <a:lin ang="5400000" scaled="1"/>
        </a:gradFill>
        <a:effectLst/>
      </p:bgPr>
    </p:bg>
    <p:spTree>
      <p:nvGrpSpPr>
        <p:cNvPr id="1" name=""/>
        <p:cNvGrpSpPr/>
        <p:nvPr/>
      </p:nvGrpSpPr>
      <p:grpSpPr>
        <a:xfrm>
          <a:off x="0" y="0"/>
          <a:ext cx="0" cy="0"/>
          <a:chOff x="0" y="0"/>
          <a:chExt cx="0" cy="0"/>
        </a:xfrm>
      </p:grpSpPr>
      <p:sp>
        <p:nvSpPr>
          <p:cNvPr id="291842" name="Rectangle 2"/>
          <p:cNvSpPr>
            <a:spLocks noGrp="1" noChangeArrowheads="1"/>
          </p:cNvSpPr>
          <p:nvPr>
            <p:ph type="title"/>
          </p:nvPr>
        </p:nvSpPr>
        <p:spPr bwMode="auto">
          <a:xfrm>
            <a:off x="1636713" y="200025"/>
            <a:ext cx="7507287" cy="127635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smtClean="0"/>
              <a:t>edit Master title style</a:t>
            </a:r>
          </a:p>
        </p:txBody>
      </p:sp>
      <p:sp>
        <p:nvSpPr>
          <p:cNvPr id="291843" name="Rectangle 3"/>
          <p:cNvSpPr>
            <a:spLocks noGrp="1" noChangeArrowheads="1"/>
          </p:cNvSpPr>
          <p:nvPr>
            <p:ph type="body" idx="1"/>
          </p:nvPr>
        </p:nvSpPr>
        <p:spPr bwMode="auto">
          <a:xfrm>
            <a:off x="685800" y="1654175"/>
            <a:ext cx="7772400" cy="4441825"/>
          </a:xfrm>
          <a:prstGeom prst="rect">
            <a:avLst/>
          </a:prstGeom>
          <a:noFill/>
          <a:ln w="9525">
            <a:noFill/>
            <a:miter lim="800000"/>
            <a:headEnd/>
            <a:tailEnd/>
          </a:ln>
          <a:effectLst/>
        </p:spPr>
        <p:txBody>
          <a:bodyPr vert="horz" wrap="square" lIns="92075" tIns="46038" rIns="92075" bIns="46038"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graphicFrame>
        <p:nvGraphicFramePr>
          <p:cNvPr id="291845" name="Object 5"/>
          <p:cNvGraphicFramePr>
            <a:graphicFrameLocks noChangeAspect="1"/>
          </p:cNvGraphicFramePr>
          <p:nvPr/>
        </p:nvGraphicFramePr>
        <p:xfrm>
          <a:off x="7200900" y="6381750"/>
          <a:ext cx="1943100" cy="431800"/>
        </p:xfrm>
        <a:graphic>
          <a:graphicData uri="http://schemas.openxmlformats.org/presentationml/2006/ole">
            <p:oleObj spid="_x0000_s291845" name="CorelPhotoPaint.Image.10" r:id="rId15" imgW="1942857" imgH="431594" progId="CorelPhotoPaint.Image.10">
              <p:embed/>
            </p:oleObj>
          </a:graphicData>
        </a:graphic>
      </p:graphicFrame>
      <p:sp>
        <p:nvSpPr>
          <p:cNvPr id="291847" name="Rectangle 7"/>
          <p:cNvSpPr>
            <a:spLocks noGrp="1" noChangeArrowheads="1"/>
          </p:cNvSpPr>
          <p:nvPr>
            <p:ph type="sldNum" sz="quarter" idx="4"/>
          </p:nvPr>
        </p:nvSpPr>
        <p:spPr bwMode="auto">
          <a:xfrm>
            <a:off x="39688" y="6546850"/>
            <a:ext cx="1905000" cy="29845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sz="1000" b="0">
                <a:effectLst/>
                <a:latin typeface="Arial Narrow" pitchFamily="34" charset="0"/>
              </a:defRPr>
            </a:lvl1pPr>
          </a:lstStyle>
          <a:p>
            <a:fld id="{DE875543-E543-4596-8946-0D8FA039EDBF}" type="slidenum">
              <a:rPr lang="en-US"/>
              <a:pPr/>
              <a:t>‹#›</a:t>
            </a:fld>
            <a:endParaRPr lang="en-US"/>
          </a:p>
        </p:txBody>
      </p:sp>
      <p:pic>
        <p:nvPicPr>
          <p:cNvPr id="291848" name="Picture 8" descr="CSC_all"/>
          <p:cNvPicPr>
            <a:picLocks noChangeAspect="1" noChangeArrowheads="1"/>
          </p:cNvPicPr>
          <p:nvPr userDrawn="1"/>
        </p:nvPicPr>
        <p:blipFill>
          <a:blip r:embed="rId16"/>
          <a:srcRect/>
          <a:stretch>
            <a:fillRect/>
          </a:stretch>
        </p:blipFill>
        <p:spPr bwMode="auto">
          <a:xfrm>
            <a:off x="263525" y="554038"/>
            <a:ext cx="1082675" cy="611187"/>
          </a:xfrm>
          <a:prstGeom prst="rect">
            <a:avLst/>
          </a:prstGeom>
          <a:noFill/>
        </p:spPr>
      </p:pic>
      <p:sp>
        <p:nvSpPr>
          <p:cNvPr id="291851" name="Text Box 11"/>
          <p:cNvSpPr txBox="1">
            <a:spLocks noChangeArrowheads="1"/>
          </p:cNvSpPr>
          <p:nvPr userDrawn="1"/>
        </p:nvSpPr>
        <p:spPr bwMode="auto">
          <a:xfrm>
            <a:off x="388938" y="6513513"/>
            <a:ext cx="3376612" cy="336550"/>
          </a:xfrm>
          <a:prstGeom prst="rect">
            <a:avLst/>
          </a:prstGeom>
          <a:noFill/>
          <a:ln w="9525" algn="ctr">
            <a:noFill/>
            <a:miter lim="800000"/>
            <a:headEnd/>
            <a:tailEnd/>
          </a:ln>
          <a:effectLst/>
        </p:spPr>
        <p:txBody>
          <a:bodyPr wrap="none" lIns="92075" tIns="46038" rIns="92075" bIns="46038">
            <a:spAutoFit/>
          </a:bodyPr>
          <a:lstStyle/>
          <a:p>
            <a:r>
              <a:rPr lang="en-US" sz="1600">
                <a:effectLst>
                  <a:outerShdw blurRad="38100" dist="38100" dir="2700000" algn="tl">
                    <a:srgbClr val="000000"/>
                  </a:outerShdw>
                </a:effectLst>
              </a:rPr>
              <a:t>CERN School of Computing 2006</a:t>
            </a:r>
          </a:p>
        </p:txBody>
      </p:sp>
    </p:spTree>
  </p:cSld>
  <p:clrMap bg1="dk2" tx1="lt1" bg2="dk1" tx2="lt2" accent1="accent1" accent2="accent2" accent3="accent3" accent4="accent4" accent5="accent5" accent6="accent6" hlink="hlink" folHlink="folHlink"/>
  <p:sldLayoutIdLst>
    <p:sldLayoutId id="2147483655" r:id="rId1"/>
    <p:sldLayoutId id="2147483656" r:id="rId2"/>
    <p:sldLayoutId id="2147483657" r:id="rId3"/>
    <p:sldLayoutId id="2147483658" r:id="rId4"/>
    <p:sldLayoutId id="2147483659" r:id="rId5"/>
    <p:sldLayoutId id="2147483660" r:id="rId6"/>
    <p:sldLayoutId id="2147483661" r:id="rId7"/>
    <p:sldLayoutId id="2147483662" r:id="rId8"/>
    <p:sldLayoutId id="2147483663" r:id="rId9"/>
    <p:sldLayoutId id="2147483664" r:id="rId10"/>
    <p:sldLayoutId id="2147483665" r:id="rId11"/>
    <p:sldLayoutId id="2147483666" r:id="rId12"/>
  </p:sldLayoutIdLst>
  <p:transition>
    <p:strips dir="rd"/>
  </p:transition>
  <p:timing>
    <p:tnLst>
      <p:par>
        <p:cTn id="1" dur="indefinite" restart="never" nodeType="tmRoot"/>
      </p:par>
    </p:tnLst>
  </p:timing>
  <p:hf hdr="0" ftr="0" dt="0"/>
  <p:txStyles>
    <p:titleStyle>
      <a:lvl1pPr algn="l" rtl="0" eaLnBrk="0" fontAlgn="base" hangingPunct="0">
        <a:spcBef>
          <a:spcPct val="0"/>
        </a:spcBef>
        <a:spcAft>
          <a:spcPct val="0"/>
        </a:spcAft>
        <a:defRPr sz="4000" b="1">
          <a:solidFill>
            <a:schemeClr val="hlink"/>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sz="4000" b="1">
          <a:solidFill>
            <a:schemeClr val="hlink"/>
          </a:solidFill>
          <a:effectLst>
            <a:outerShdw blurRad="38100" dist="38100" dir="2700000" algn="tl">
              <a:srgbClr val="000000"/>
            </a:outerShdw>
          </a:effectLst>
          <a:latin typeface="Arial" charset="0"/>
        </a:defRPr>
      </a:lvl2pPr>
      <a:lvl3pPr algn="l" rtl="0" eaLnBrk="0" fontAlgn="base" hangingPunct="0">
        <a:spcBef>
          <a:spcPct val="0"/>
        </a:spcBef>
        <a:spcAft>
          <a:spcPct val="0"/>
        </a:spcAft>
        <a:defRPr sz="4000" b="1">
          <a:solidFill>
            <a:schemeClr val="hlink"/>
          </a:solidFill>
          <a:effectLst>
            <a:outerShdw blurRad="38100" dist="38100" dir="2700000" algn="tl">
              <a:srgbClr val="000000"/>
            </a:outerShdw>
          </a:effectLst>
          <a:latin typeface="Arial" charset="0"/>
        </a:defRPr>
      </a:lvl3pPr>
      <a:lvl4pPr algn="l" rtl="0" eaLnBrk="0" fontAlgn="base" hangingPunct="0">
        <a:spcBef>
          <a:spcPct val="0"/>
        </a:spcBef>
        <a:spcAft>
          <a:spcPct val="0"/>
        </a:spcAft>
        <a:defRPr sz="4000" b="1">
          <a:solidFill>
            <a:schemeClr val="hlink"/>
          </a:solidFill>
          <a:effectLst>
            <a:outerShdw blurRad="38100" dist="38100" dir="2700000" algn="tl">
              <a:srgbClr val="000000"/>
            </a:outerShdw>
          </a:effectLst>
          <a:latin typeface="Arial" charset="0"/>
        </a:defRPr>
      </a:lvl4pPr>
      <a:lvl5pPr algn="l" rtl="0" eaLnBrk="0" fontAlgn="base" hangingPunct="0">
        <a:spcBef>
          <a:spcPct val="0"/>
        </a:spcBef>
        <a:spcAft>
          <a:spcPct val="0"/>
        </a:spcAft>
        <a:defRPr sz="4000" b="1">
          <a:solidFill>
            <a:schemeClr val="hlink"/>
          </a:solidFill>
          <a:effectLst>
            <a:outerShdw blurRad="38100" dist="38100" dir="2700000" algn="tl">
              <a:srgbClr val="000000"/>
            </a:outerShdw>
          </a:effectLst>
          <a:latin typeface="Arial" charset="0"/>
        </a:defRPr>
      </a:lvl5pPr>
      <a:lvl6pPr marL="457200" algn="l" rtl="0" eaLnBrk="0" fontAlgn="base" hangingPunct="0">
        <a:spcBef>
          <a:spcPct val="0"/>
        </a:spcBef>
        <a:spcAft>
          <a:spcPct val="0"/>
        </a:spcAft>
        <a:defRPr sz="4000" b="1">
          <a:solidFill>
            <a:schemeClr val="hlink"/>
          </a:solidFill>
          <a:effectLst>
            <a:outerShdw blurRad="38100" dist="38100" dir="2700000" algn="tl">
              <a:srgbClr val="000000"/>
            </a:outerShdw>
          </a:effectLst>
          <a:latin typeface="Arial" charset="0"/>
        </a:defRPr>
      </a:lvl6pPr>
      <a:lvl7pPr marL="914400" algn="l" rtl="0" eaLnBrk="0" fontAlgn="base" hangingPunct="0">
        <a:spcBef>
          <a:spcPct val="0"/>
        </a:spcBef>
        <a:spcAft>
          <a:spcPct val="0"/>
        </a:spcAft>
        <a:defRPr sz="4000" b="1">
          <a:solidFill>
            <a:schemeClr val="hlink"/>
          </a:solidFill>
          <a:effectLst>
            <a:outerShdw blurRad="38100" dist="38100" dir="2700000" algn="tl">
              <a:srgbClr val="000000"/>
            </a:outerShdw>
          </a:effectLst>
          <a:latin typeface="Arial" charset="0"/>
        </a:defRPr>
      </a:lvl7pPr>
      <a:lvl8pPr marL="1371600" algn="l" rtl="0" eaLnBrk="0" fontAlgn="base" hangingPunct="0">
        <a:spcBef>
          <a:spcPct val="0"/>
        </a:spcBef>
        <a:spcAft>
          <a:spcPct val="0"/>
        </a:spcAft>
        <a:defRPr sz="4000" b="1">
          <a:solidFill>
            <a:schemeClr val="hlink"/>
          </a:solidFill>
          <a:effectLst>
            <a:outerShdw blurRad="38100" dist="38100" dir="2700000" algn="tl">
              <a:srgbClr val="000000"/>
            </a:outerShdw>
          </a:effectLst>
          <a:latin typeface="Arial" charset="0"/>
        </a:defRPr>
      </a:lvl8pPr>
      <a:lvl9pPr marL="1828800" algn="l" rtl="0" eaLnBrk="0" fontAlgn="base" hangingPunct="0">
        <a:spcBef>
          <a:spcPct val="0"/>
        </a:spcBef>
        <a:spcAft>
          <a:spcPct val="0"/>
        </a:spcAft>
        <a:defRPr sz="4000" b="1">
          <a:solidFill>
            <a:schemeClr val="hlink"/>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u"/>
        <a:defRPr sz="28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75000"/>
        <a:buFont typeface="Wingdings" pitchFamily="2" charset="2"/>
        <a:buChar char="u"/>
        <a:defRPr sz="2000" b="1">
          <a:solidFill>
            <a:schemeClr val="hlink"/>
          </a:solidFill>
          <a:latin typeface="+mn-lt"/>
        </a:defRPr>
      </a:lvl2pPr>
      <a:lvl3pPr marL="1143000" indent="-228600" algn="l" rtl="0" eaLnBrk="0" fontAlgn="base" hangingPunct="0">
        <a:spcBef>
          <a:spcPct val="20000"/>
        </a:spcBef>
        <a:spcAft>
          <a:spcPct val="0"/>
        </a:spcAft>
        <a:buClr>
          <a:schemeClr val="tx2"/>
        </a:buClr>
        <a:buSzPct val="65000"/>
        <a:buFont typeface="Wingdings" pitchFamily="2" charset="2"/>
        <a:buChar char="u"/>
        <a:defRPr sz="2000">
          <a:solidFill>
            <a:schemeClr val="hlink"/>
          </a:solidFill>
          <a:latin typeface="+mn-lt"/>
        </a:defRPr>
      </a:lvl3pPr>
      <a:lvl4pPr marL="1600200" indent="-228600" algn="l" rtl="0" eaLnBrk="0" fontAlgn="base" hangingPunct="0">
        <a:spcBef>
          <a:spcPct val="20000"/>
        </a:spcBef>
        <a:spcAft>
          <a:spcPct val="0"/>
        </a:spcAft>
        <a:buClr>
          <a:schemeClr val="tx1"/>
        </a:buClr>
        <a:buSzPct val="65000"/>
        <a:buFont typeface="Wingdings" pitchFamily="2" charset="2"/>
        <a:buChar char="u"/>
        <a:defRPr sz="2000">
          <a:solidFill>
            <a:schemeClr val="tx1"/>
          </a:solidFill>
          <a:latin typeface="+mn-lt"/>
        </a:defRPr>
      </a:lvl4pPr>
      <a:lvl5pPr marL="2057400" indent="-228600" algn="l" rtl="0" eaLnBrk="0" fontAlgn="base" hangingPunct="0">
        <a:spcBef>
          <a:spcPct val="20000"/>
        </a:spcBef>
        <a:spcAft>
          <a:spcPct val="0"/>
        </a:spcAft>
        <a:buClr>
          <a:schemeClr val="tx2"/>
        </a:buClr>
        <a:buSzPct val="65000"/>
        <a:buFont typeface="Wingdings" pitchFamily="2" charset="2"/>
        <a:buChar char="u"/>
        <a:defRPr sz="2000">
          <a:solidFill>
            <a:schemeClr val="tx1"/>
          </a:solidFill>
          <a:latin typeface="+mn-lt"/>
        </a:defRPr>
      </a:lvl5pPr>
      <a:lvl6pPr marL="2514600" indent="-228600" algn="l" rtl="0" eaLnBrk="0" fontAlgn="base" hangingPunct="0">
        <a:spcBef>
          <a:spcPct val="20000"/>
        </a:spcBef>
        <a:spcAft>
          <a:spcPct val="0"/>
        </a:spcAft>
        <a:buClr>
          <a:schemeClr val="tx2"/>
        </a:buClr>
        <a:buSzPct val="65000"/>
        <a:buFont typeface="Wingdings" pitchFamily="2" charset="2"/>
        <a:buChar char="u"/>
        <a:defRPr sz="2000">
          <a:solidFill>
            <a:schemeClr val="tx1"/>
          </a:solidFill>
          <a:latin typeface="+mn-lt"/>
        </a:defRPr>
      </a:lvl6pPr>
      <a:lvl7pPr marL="2971800" indent="-228600" algn="l" rtl="0" eaLnBrk="0" fontAlgn="base" hangingPunct="0">
        <a:spcBef>
          <a:spcPct val="20000"/>
        </a:spcBef>
        <a:spcAft>
          <a:spcPct val="0"/>
        </a:spcAft>
        <a:buClr>
          <a:schemeClr val="tx2"/>
        </a:buClr>
        <a:buSzPct val="65000"/>
        <a:buFont typeface="Wingdings" pitchFamily="2" charset="2"/>
        <a:buChar char="u"/>
        <a:defRPr sz="2000">
          <a:solidFill>
            <a:schemeClr val="tx1"/>
          </a:solidFill>
          <a:latin typeface="+mn-lt"/>
        </a:defRPr>
      </a:lvl7pPr>
      <a:lvl8pPr marL="3429000" indent="-228600" algn="l" rtl="0" eaLnBrk="0" fontAlgn="base" hangingPunct="0">
        <a:spcBef>
          <a:spcPct val="20000"/>
        </a:spcBef>
        <a:spcAft>
          <a:spcPct val="0"/>
        </a:spcAft>
        <a:buClr>
          <a:schemeClr val="tx2"/>
        </a:buClr>
        <a:buSzPct val="65000"/>
        <a:buFont typeface="Wingdings" pitchFamily="2" charset="2"/>
        <a:buChar char="u"/>
        <a:defRPr sz="2000">
          <a:solidFill>
            <a:schemeClr val="tx1"/>
          </a:solidFill>
          <a:latin typeface="+mn-lt"/>
        </a:defRPr>
      </a:lvl8pPr>
      <a:lvl9pPr marL="3886200" indent="-228600" algn="l" rtl="0" eaLnBrk="0" fontAlgn="base" hangingPunct="0">
        <a:spcBef>
          <a:spcPct val="20000"/>
        </a:spcBef>
        <a:spcAft>
          <a:spcPct val="0"/>
        </a:spcAft>
        <a:buClr>
          <a:schemeClr val="tx2"/>
        </a:buClr>
        <a:buSzPct val="65000"/>
        <a:buFont typeface="Wingdings" pitchFamily="2" charset="2"/>
        <a:buChar char="u"/>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xml"/><Relationship Id="rId5" Type="http://schemas.openxmlformats.org/officeDocument/2006/relationships/image" Target="../media/image21.png"/><Relationship Id="rId4" Type="http://schemas.openxmlformats.org/officeDocument/2006/relationships/image" Target="../media/image20.png"/></Relationships>
</file>

<file path=ppt/slides/_rels/slide10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2.xml"/><Relationship Id="rId5" Type="http://schemas.openxmlformats.org/officeDocument/2006/relationships/image" Target="../media/image21.png"/><Relationship Id="rId4" Type="http://schemas.openxmlformats.org/officeDocument/2006/relationships/image" Target="../media/image20.pn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3" Type="http://schemas.openxmlformats.org/officeDocument/2006/relationships/hyperlink" Target="http://shib.cern.ch/" TargetMode="External"/><Relationship Id="rId2" Type="http://schemas.openxmlformats.org/officeDocument/2006/relationships/hyperlink" Target="http://www.cern.ch/winservices" TargetMode="External"/><Relationship Id="rId1" Type="http://schemas.openxmlformats.org/officeDocument/2006/relationships/slideLayout" Target="../slideLayouts/slideLayout5.xml"/><Relationship Id="rId4" Type="http://schemas.openxmlformats.org/officeDocument/2006/relationships/image" Target="../media/image22.png"/></Relationships>
</file>

<file path=ppt/slides/_rels/slide10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6.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3" Type="http://schemas.openxmlformats.org/officeDocument/2006/relationships/hyperlink" Target="http://www.amazon.com/exec/obidos/tg/detail/-/0072131233/ref=pd_sim_books_2/002-8363961-5776032?v=glance&amp;s=books" TargetMode="External"/><Relationship Id="rId2" Type="http://schemas.openxmlformats.org/officeDocument/2006/relationships/hyperlink" Target="http://www.pkiforum.org/" TargetMode="Externa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6.xml"/><Relationship Id="rId1" Type="http://schemas.openxmlformats.org/officeDocument/2006/relationships/vmlDrawing" Target="../drawings/vmlDrawing7.vml"/><Relationship Id="rId5" Type="http://schemas.openxmlformats.org/officeDocument/2006/relationships/oleObject" Target="../embeddings/oleObject9.bin"/><Relationship Id="rId4" Type="http://schemas.openxmlformats.org/officeDocument/2006/relationships/image" Target="../media/image5.png"/></Relationships>
</file>

<file path=ppt/slides/_rels/slide12.xml.rels><?xml version="1.0" encoding="UTF-8" standalone="yes"?>
<Relationships xmlns="http://schemas.openxmlformats.org/package/2006/relationships"><Relationship Id="rId8" Type="http://schemas.openxmlformats.org/officeDocument/2006/relationships/oleObject" Target="../embeddings/oleObject15.bin"/><Relationship Id="rId3" Type="http://schemas.openxmlformats.org/officeDocument/2006/relationships/oleObject" Target="../embeddings/oleObject10.bin"/><Relationship Id="rId7" Type="http://schemas.openxmlformats.org/officeDocument/2006/relationships/oleObject" Target="../embeddings/oleObject14.bin"/><Relationship Id="rId2" Type="http://schemas.openxmlformats.org/officeDocument/2006/relationships/slideLayout" Target="../slideLayouts/slideLayout6.xml"/><Relationship Id="rId1" Type="http://schemas.openxmlformats.org/officeDocument/2006/relationships/vmlDrawing" Target="../drawings/vmlDrawing8.vml"/><Relationship Id="rId6" Type="http://schemas.openxmlformats.org/officeDocument/2006/relationships/oleObject" Target="../embeddings/oleObject13.bin"/><Relationship Id="rId5" Type="http://schemas.openxmlformats.org/officeDocument/2006/relationships/oleObject" Target="../embeddings/oleObject12.bin"/><Relationship Id="rId4" Type="http://schemas.openxmlformats.org/officeDocument/2006/relationships/oleObject" Target="../embeddings/oleObject11.bin"/></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9.xml"/><Relationship Id="rId7" Type="http://schemas.openxmlformats.org/officeDocument/2006/relationships/oleObject" Target="../embeddings/oleObject18.bin"/><Relationship Id="rId2" Type="http://schemas.openxmlformats.org/officeDocument/2006/relationships/slideLayout" Target="../slideLayouts/slideLayout6.xml"/><Relationship Id="rId1" Type="http://schemas.openxmlformats.org/officeDocument/2006/relationships/vmlDrawing" Target="../drawings/vmlDrawing9.vml"/><Relationship Id="rId6" Type="http://schemas.openxmlformats.org/officeDocument/2006/relationships/oleObject" Target="../embeddings/oleObject17.bin"/><Relationship Id="rId5" Type="http://schemas.openxmlformats.org/officeDocument/2006/relationships/oleObject" Target="../embeddings/oleObject16.bin"/><Relationship Id="rId4" Type="http://schemas.openxmlformats.org/officeDocument/2006/relationships/image" Target="../media/image5.pn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6.xml"/><Relationship Id="rId1" Type="http://schemas.openxmlformats.org/officeDocument/2006/relationships/vmlDrawing" Target="../drawings/vmlDrawing10.vml"/><Relationship Id="rId5" Type="http://schemas.openxmlformats.org/officeDocument/2006/relationships/oleObject" Target="../embeddings/oleObject19.bin"/><Relationship Id="rId4" Type="http://schemas.openxmlformats.org/officeDocument/2006/relationships/image" Target="../media/image5.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xml"/><Relationship Id="rId1" Type="http://schemas.openxmlformats.org/officeDocument/2006/relationships/vmlDrawing" Target="../drawings/vmlDrawing11.vml"/><Relationship Id="rId4" Type="http://schemas.openxmlformats.org/officeDocument/2006/relationships/oleObject" Target="../embeddings/oleObject20.bin"/></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6.xml"/><Relationship Id="rId1" Type="http://schemas.openxmlformats.org/officeDocument/2006/relationships/vmlDrawing" Target="../drawings/vmlDrawing12.vml"/><Relationship Id="rId6" Type="http://schemas.openxmlformats.org/officeDocument/2006/relationships/oleObject" Target="../embeddings/oleObject22.bin"/><Relationship Id="rId5" Type="http://schemas.openxmlformats.org/officeDocument/2006/relationships/oleObject" Target="../embeddings/oleObject21.bin"/><Relationship Id="rId4" Type="http://schemas.openxmlformats.org/officeDocument/2006/relationships/image" Target="../media/image5.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2.xml"/><Relationship Id="rId1" Type="http://schemas.openxmlformats.org/officeDocument/2006/relationships/vmlDrawing" Target="../drawings/vmlDrawing13.vml"/><Relationship Id="rId5" Type="http://schemas.openxmlformats.org/officeDocument/2006/relationships/oleObject" Target="../embeddings/oleObject24.bin"/><Relationship Id="rId4" Type="http://schemas.openxmlformats.org/officeDocument/2006/relationships/oleObject" Target="../embeddings/oleObject23.bin"/></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oleObject" Target="../embeddings/oleObject25.bin"/><Relationship Id="rId2" Type="http://schemas.openxmlformats.org/officeDocument/2006/relationships/slideLayout" Target="../slideLayouts/slideLayout6.xml"/><Relationship Id="rId1" Type="http://schemas.openxmlformats.org/officeDocument/2006/relationships/vmlDrawing" Target="../drawings/vmlDrawing14.vml"/><Relationship Id="rId6" Type="http://schemas.openxmlformats.org/officeDocument/2006/relationships/oleObject" Target="../embeddings/oleObject28.bin"/><Relationship Id="rId5" Type="http://schemas.openxmlformats.org/officeDocument/2006/relationships/oleObject" Target="../embeddings/oleObject27.bin"/><Relationship Id="rId4" Type="http://schemas.openxmlformats.org/officeDocument/2006/relationships/oleObject" Target="../embeddings/oleObject26.bin"/></Relationships>
</file>

<file path=ppt/slides/_rels/slide37.xml.rels><?xml version="1.0" encoding="UTF-8" standalone="yes"?>
<Relationships xmlns="http://schemas.openxmlformats.org/package/2006/relationships"><Relationship Id="rId3" Type="http://schemas.openxmlformats.org/officeDocument/2006/relationships/oleObject" Target="../embeddings/oleObject29.bin"/><Relationship Id="rId2" Type="http://schemas.openxmlformats.org/officeDocument/2006/relationships/slideLayout" Target="../slideLayouts/slideLayout6.xml"/><Relationship Id="rId1" Type="http://schemas.openxmlformats.org/officeDocument/2006/relationships/vmlDrawing" Target="../drawings/vmlDrawing15.vml"/><Relationship Id="rId6" Type="http://schemas.openxmlformats.org/officeDocument/2006/relationships/oleObject" Target="../embeddings/oleObject32.bin"/><Relationship Id="rId5" Type="http://schemas.openxmlformats.org/officeDocument/2006/relationships/oleObject" Target="../embeddings/oleObject31.bin"/><Relationship Id="rId4" Type="http://schemas.openxmlformats.org/officeDocument/2006/relationships/oleObject" Target="../embeddings/oleObject30.bin"/></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oleObject" Target="../embeddings/oleObject33.bin"/><Relationship Id="rId2" Type="http://schemas.openxmlformats.org/officeDocument/2006/relationships/slideLayout" Target="../slideLayouts/slideLayout6.xml"/><Relationship Id="rId1" Type="http://schemas.openxmlformats.org/officeDocument/2006/relationships/vmlDrawing" Target="../drawings/vmlDrawing16.vml"/><Relationship Id="rId5" Type="http://schemas.openxmlformats.org/officeDocument/2006/relationships/oleObject" Target="../embeddings/oleObject35.bin"/><Relationship Id="rId4" Type="http://schemas.openxmlformats.org/officeDocument/2006/relationships/oleObject" Target="../embeddings/oleObject34.bin"/></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6.xml"/><Relationship Id="rId1" Type="http://schemas.openxmlformats.org/officeDocument/2006/relationships/vmlDrawing" Target="../drawings/vmlDrawing2.vml"/><Relationship Id="rId5" Type="http://schemas.openxmlformats.org/officeDocument/2006/relationships/oleObject" Target="../embeddings/oleObject3.bin"/><Relationship Id="rId4" Type="http://schemas.openxmlformats.org/officeDocument/2006/relationships/oleObject" Target="../embeddings/oleObject2.bin"/></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Layout" Target="../slideLayouts/slideLayout2.xml"/><Relationship Id="rId1" Type="http://schemas.openxmlformats.org/officeDocument/2006/relationships/vmlDrawing" Target="../drawings/vmlDrawing17.vml"/><Relationship Id="rId5" Type="http://schemas.openxmlformats.org/officeDocument/2006/relationships/oleObject" Target="../embeddings/oleObject37.bin"/><Relationship Id="rId4" Type="http://schemas.openxmlformats.org/officeDocument/2006/relationships/oleObject" Target="../embeddings/oleObject36.bin"/></Relationships>
</file>

<file path=ppt/slides/_rels/slide5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Layout" Target="../slideLayouts/slideLayout2.xml"/><Relationship Id="rId1" Type="http://schemas.openxmlformats.org/officeDocument/2006/relationships/vmlDrawing" Target="../drawings/vmlDrawing18.vml"/><Relationship Id="rId5" Type="http://schemas.openxmlformats.org/officeDocument/2006/relationships/oleObject" Target="../embeddings/oleObject39.bin"/><Relationship Id="rId4" Type="http://schemas.openxmlformats.org/officeDocument/2006/relationships/oleObject" Target="../embeddings/oleObject38.bin"/></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8" Type="http://schemas.openxmlformats.org/officeDocument/2006/relationships/oleObject" Target="../embeddings/oleObject44.bin"/><Relationship Id="rId3" Type="http://schemas.openxmlformats.org/officeDocument/2006/relationships/image" Target="../media/image5.png"/><Relationship Id="rId7" Type="http://schemas.openxmlformats.org/officeDocument/2006/relationships/oleObject" Target="../embeddings/oleObject43.bin"/><Relationship Id="rId2" Type="http://schemas.openxmlformats.org/officeDocument/2006/relationships/slideLayout" Target="../slideLayouts/slideLayout2.xml"/><Relationship Id="rId1" Type="http://schemas.openxmlformats.org/officeDocument/2006/relationships/vmlDrawing" Target="../drawings/vmlDrawing19.vml"/><Relationship Id="rId6" Type="http://schemas.openxmlformats.org/officeDocument/2006/relationships/oleObject" Target="../embeddings/oleObject42.bin"/><Relationship Id="rId5" Type="http://schemas.openxmlformats.org/officeDocument/2006/relationships/oleObject" Target="../embeddings/oleObject41.bin"/><Relationship Id="rId4" Type="http://schemas.openxmlformats.org/officeDocument/2006/relationships/oleObject" Target="../embeddings/oleObject40.bin"/></Relationships>
</file>

<file path=ppt/slides/_rels/slide56.xml.rels><?xml version="1.0" encoding="UTF-8" standalone="yes"?>
<Relationships xmlns="http://schemas.openxmlformats.org/package/2006/relationships"><Relationship Id="rId3" Type="http://schemas.openxmlformats.org/officeDocument/2006/relationships/oleObject" Target="../embeddings/oleObject45.bin"/><Relationship Id="rId2" Type="http://schemas.openxmlformats.org/officeDocument/2006/relationships/slideLayout" Target="../slideLayouts/slideLayout2.xml"/><Relationship Id="rId1" Type="http://schemas.openxmlformats.org/officeDocument/2006/relationships/vmlDrawing" Target="../drawings/vmlDrawing20.vml"/></Relationships>
</file>

<file path=ppt/slides/_rels/slide57.xml.rels><?xml version="1.0" encoding="UTF-8" standalone="yes"?>
<Relationships xmlns="http://schemas.openxmlformats.org/package/2006/relationships"><Relationship Id="rId8" Type="http://schemas.openxmlformats.org/officeDocument/2006/relationships/oleObject" Target="../embeddings/oleObject50.bin"/><Relationship Id="rId3" Type="http://schemas.openxmlformats.org/officeDocument/2006/relationships/image" Target="../media/image5.png"/><Relationship Id="rId7" Type="http://schemas.openxmlformats.org/officeDocument/2006/relationships/oleObject" Target="../embeddings/oleObject49.bin"/><Relationship Id="rId2" Type="http://schemas.openxmlformats.org/officeDocument/2006/relationships/slideLayout" Target="../slideLayouts/slideLayout2.xml"/><Relationship Id="rId1" Type="http://schemas.openxmlformats.org/officeDocument/2006/relationships/vmlDrawing" Target="../drawings/vmlDrawing21.vml"/><Relationship Id="rId6" Type="http://schemas.openxmlformats.org/officeDocument/2006/relationships/oleObject" Target="../embeddings/oleObject48.bin"/><Relationship Id="rId5" Type="http://schemas.openxmlformats.org/officeDocument/2006/relationships/oleObject" Target="../embeddings/oleObject47.bin"/><Relationship Id="rId4" Type="http://schemas.openxmlformats.org/officeDocument/2006/relationships/oleObject" Target="../embeddings/oleObject46.bin"/></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8" Type="http://schemas.openxmlformats.org/officeDocument/2006/relationships/oleObject" Target="../embeddings/oleObject55.bin"/><Relationship Id="rId3" Type="http://schemas.openxmlformats.org/officeDocument/2006/relationships/image" Target="../media/image5.png"/><Relationship Id="rId7" Type="http://schemas.openxmlformats.org/officeDocument/2006/relationships/oleObject" Target="../embeddings/oleObject54.bin"/><Relationship Id="rId2" Type="http://schemas.openxmlformats.org/officeDocument/2006/relationships/slideLayout" Target="../slideLayouts/slideLayout2.xml"/><Relationship Id="rId1" Type="http://schemas.openxmlformats.org/officeDocument/2006/relationships/vmlDrawing" Target="../drawings/vmlDrawing22.vml"/><Relationship Id="rId6" Type="http://schemas.openxmlformats.org/officeDocument/2006/relationships/oleObject" Target="../embeddings/oleObject53.bin"/><Relationship Id="rId5" Type="http://schemas.openxmlformats.org/officeDocument/2006/relationships/oleObject" Target="../embeddings/oleObject52.bin"/><Relationship Id="rId4" Type="http://schemas.openxmlformats.org/officeDocument/2006/relationships/oleObject" Target="../embeddings/oleObject51.bin"/></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6.xml"/><Relationship Id="rId1" Type="http://schemas.openxmlformats.org/officeDocument/2006/relationships/vmlDrawing" Target="../drawings/vmlDrawing3.vml"/><Relationship Id="rId4" Type="http://schemas.openxmlformats.org/officeDocument/2006/relationships/oleObject" Target="../embeddings/oleObject4.bin"/></Relationships>
</file>

<file path=ppt/slides/_rels/slide60.xml.rels><?xml version="1.0" encoding="UTF-8" standalone="yes"?>
<Relationships xmlns="http://schemas.openxmlformats.org/package/2006/relationships"><Relationship Id="rId3" Type="http://schemas.openxmlformats.org/officeDocument/2006/relationships/oleObject" Target="../embeddings/oleObject56.bin"/><Relationship Id="rId7" Type="http://schemas.openxmlformats.org/officeDocument/2006/relationships/oleObject" Target="../embeddings/oleObject60.bin"/><Relationship Id="rId2" Type="http://schemas.openxmlformats.org/officeDocument/2006/relationships/slideLayout" Target="../slideLayouts/slideLayout2.xml"/><Relationship Id="rId1" Type="http://schemas.openxmlformats.org/officeDocument/2006/relationships/vmlDrawing" Target="../drawings/vmlDrawing23.vml"/><Relationship Id="rId6" Type="http://schemas.openxmlformats.org/officeDocument/2006/relationships/oleObject" Target="../embeddings/oleObject59.bin"/><Relationship Id="rId5" Type="http://schemas.openxmlformats.org/officeDocument/2006/relationships/oleObject" Target="../embeddings/oleObject58.bin"/><Relationship Id="rId4" Type="http://schemas.openxmlformats.org/officeDocument/2006/relationships/oleObject" Target="../embeddings/oleObject57.bin"/></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Layout" Target="../slideLayouts/slideLayout2.xml"/><Relationship Id="rId1" Type="http://schemas.openxmlformats.org/officeDocument/2006/relationships/vmlDrawing" Target="../drawings/vmlDrawing4.vml"/><Relationship Id="rId5" Type="http://schemas.openxmlformats.org/officeDocument/2006/relationships/oleObject" Target="../embeddings/oleObject6.bin"/><Relationship Id="rId4" Type="http://schemas.openxmlformats.org/officeDocument/2006/relationships/oleObject" Target="../embeddings/oleObject5.bin"/></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2.xml"/><Relationship Id="rId1" Type="http://schemas.openxmlformats.org/officeDocument/2006/relationships/vmlDrawing" Target="../drawings/vmlDrawing24.vml"/><Relationship Id="rId6" Type="http://schemas.openxmlformats.org/officeDocument/2006/relationships/oleObject" Target="../embeddings/oleObject61.bin"/><Relationship Id="rId5" Type="http://schemas.openxmlformats.org/officeDocument/2006/relationships/image" Target="../media/image14.png"/><Relationship Id="rId4" Type="http://schemas.openxmlformats.org/officeDocument/2006/relationships/image" Target="../media/image13.png"/></Relationships>
</file>

<file path=ppt/slides/_rels/slide7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6.xml"/><Relationship Id="rId4" Type="http://schemas.openxmlformats.org/officeDocument/2006/relationships/image" Target="../media/image17.jpe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6.xml"/><Relationship Id="rId1" Type="http://schemas.openxmlformats.org/officeDocument/2006/relationships/vmlDrawing" Target="../drawings/vmlDrawing5.vml"/><Relationship Id="rId4" Type="http://schemas.openxmlformats.org/officeDocument/2006/relationships/oleObject" Target="../embeddings/oleObject7.bin"/></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6.xml"/><Relationship Id="rId1" Type="http://schemas.openxmlformats.org/officeDocument/2006/relationships/vmlDrawing" Target="../drawings/vmlDrawing6.vml"/><Relationship Id="rId4" Type="http://schemas.openxmlformats.org/officeDocument/2006/relationships/oleObject" Target="../embeddings/oleObject8.bin"/></Relationships>
</file>

<file path=ppt/slides/_rels/slide9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2.xml"/><Relationship Id="rId5" Type="http://schemas.openxmlformats.org/officeDocument/2006/relationships/image" Target="../media/image21.png"/><Relationship Id="rId4" Type="http://schemas.openxmlformats.org/officeDocument/2006/relationships/image" Target="../media/image20.png"/></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2.xml"/><Relationship Id="rId5" Type="http://schemas.openxmlformats.org/officeDocument/2006/relationships/image" Target="../media/image21.png"/><Relationship Id="rId4" Type="http://schemas.openxmlformats.org/officeDocument/2006/relationships/image" Target="../media/image20.pn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xml"/><Relationship Id="rId5" Type="http://schemas.openxmlformats.org/officeDocument/2006/relationships/image" Target="../media/image21.png"/><Relationship Id="rId4" Type="http://schemas.openxmlformats.org/officeDocument/2006/relationships/image" Target="../media/image2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5" name="Rectangle 7"/>
          <p:cNvSpPr>
            <a:spLocks noGrp="1" noChangeArrowheads="1"/>
          </p:cNvSpPr>
          <p:nvPr>
            <p:ph type="ctrTitle"/>
          </p:nvPr>
        </p:nvSpPr>
        <p:spPr/>
        <p:txBody>
          <a:bodyPr/>
          <a:lstStyle/>
          <a:p>
            <a:r>
              <a:rPr lang="en-US"/>
              <a:t>Computer Security</a:t>
            </a:r>
          </a:p>
        </p:txBody>
      </p:sp>
      <p:sp>
        <p:nvSpPr>
          <p:cNvPr id="442376" name="Rectangle 8"/>
          <p:cNvSpPr>
            <a:spLocks noGrp="1" noChangeArrowheads="1"/>
          </p:cNvSpPr>
          <p:nvPr>
            <p:ph type="subTitle" idx="1"/>
          </p:nvPr>
        </p:nvSpPr>
        <p:spPr/>
        <p:txBody>
          <a:bodyPr/>
          <a:lstStyle/>
          <a:p>
            <a:r>
              <a:rPr lang="en-US"/>
              <a:t>Alberto Pace</a:t>
            </a:r>
          </a:p>
          <a:p>
            <a:r>
              <a:rPr lang="en-US"/>
              <a:t>alberto.pace@cern.ch</a:t>
            </a:r>
          </a:p>
          <a:p>
            <a:r>
              <a:rPr lang="en-US"/>
              <a:t>CERN Internet Services Group</a:t>
            </a:r>
          </a:p>
        </p:txBody>
      </p:sp>
    </p:spTree>
  </p:cSld>
  <p:clrMapOvr>
    <a:masterClrMapping/>
  </p:clrMapOvr>
  <p:transition>
    <p:strips dir="rd"/>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lide Number Placeholder 2"/>
          <p:cNvSpPr>
            <a:spLocks noGrp="1"/>
          </p:cNvSpPr>
          <p:nvPr>
            <p:ph type="sldNum" sz="quarter" idx="10"/>
          </p:nvPr>
        </p:nvSpPr>
        <p:spPr/>
        <p:txBody>
          <a:bodyPr/>
          <a:lstStyle/>
          <a:p>
            <a:fld id="{0346C13C-6346-4BDD-89CE-2B64848A2976}" type="slidenum">
              <a:rPr lang="en-US"/>
              <a:pPr/>
              <a:t>10</a:t>
            </a:fld>
            <a:endParaRPr lang="en-US"/>
          </a:p>
        </p:txBody>
      </p:sp>
      <p:pic>
        <p:nvPicPr>
          <p:cNvPr id="363573" name="Picture 53"/>
          <p:cNvPicPr>
            <a:picLocks noChangeAspect="1" noChangeArrowheads="1"/>
          </p:cNvPicPr>
          <p:nvPr/>
        </p:nvPicPr>
        <p:blipFill>
          <a:blip r:embed="rId3"/>
          <a:srcRect/>
          <a:stretch>
            <a:fillRect/>
          </a:stretch>
        </p:blipFill>
        <p:spPr bwMode="auto">
          <a:xfrm>
            <a:off x="276225" y="6343650"/>
            <a:ext cx="4632325" cy="514350"/>
          </a:xfrm>
          <a:prstGeom prst="rect">
            <a:avLst/>
          </a:prstGeom>
          <a:noFill/>
        </p:spPr>
      </p:pic>
      <p:sp>
        <p:nvSpPr>
          <p:cNvPr id="363566" name="AutoShape 46"/>
          <p:cNvSpPr>
            <a:spLocks noChangeArrowheads="1"/>
          </p:cNvSpPr>
          <p:nvPr/>
        </p:nvSpPr>
        <p:spPr bwMode="auto">
          <a:xfrm flipV="1">
            <a:off x="1266825" y="3475038"/>
            <a:ext cx="566738" cy="661987"/>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363567" name="AutoShape 47"/>
          <p:cNvSpPr>
            <a:spLocks noChangeArrowheads="1"/>
          </p:cNvSpPr>
          <p:nvPr/>
        </p:nvSpPr>
        <p:spPr bwMode="auto">
          <a:xfrm rot="16200000" flipV="1">
            <a:off x="3540125" y="3440113"/>
            <a:ext cx="566737" cy="661988"/>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363568" name="AutoShape 48"/>
          <p:cNvSpPr>
            <a:spLocks noChangeArrowheads="1"/>
          </p:cNvSpPr>
          <p:nvPr/>
        </p:nvSpPr>
        <p:spPr bwMode="auto">
          <a:xfrm flipV="1">
            <a:off x="4610100" y="3513138"/>
            <a:ext cx="566738" cy="661987"/>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363569" name="AutoShape 49"/>
          <p:cNvSpPr>
            <a:spLocks noChangeArrowheads="1"/>
          </p:cNvSpPr>
          <p:nvPr/>
        </p:nvSpPr>
        <p:spPr bwMode="auto">
          <a:xfrm rot="16200000" flipV="1">
            <a:off x="7361238" y="3433763"/>
            <a:ext cx="566737" cy="661987"/>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363570" name="AutoShape 50"/>
          <p:cNvSpPr>
            <a:spLocks noChangeArrowheads="1"/>
          </p:cNvSpPr>
          <p:nvPr/>
        </p:nvSpPr>
        <p:spPr bwMode="auto">
          <a:xfrm>
            <a:off x="6170613" y="4491038"/>
            <a:ext cx="279400" cy="549275"/>
          </a:xfrm>
          <a:prstGeom prst="upArrow">
            <a:avLst>
              <a:gd name="adj1" fmla="val 50000"/>
              <a:gd name="adj2" fmla="val 98286"/>
            </a:avLst>
          </a:prstGeom>
          <a:gradFill rotWithShape="0">
            <a:gsLst>
              <a:gs pos="0">
                <a:schemeClr val="tx2">
                  <a:gamma/>
                  <a:shade val="80000"/>
                  <a:invGamma/>
                </a:schemeClr>
              </a:gs>
              <a:gs pos="100000">
                <a:schemeClr val="tx2"/>
              </a:gs>
            </a:gsLst>
            <a:lin ang="5400000" scaled="1"/>
          </a:gradFill>
          <a:ln w="12700">
            <a:solidFill>
              <a:schemeClr val="bg2"/>
            </a:solidFill>
            <a:miter lim="800000"/>
            <a:headEnd/>
            <a:tailEnd/>
          </a:ln>
          <a:effectLst/>
        </p:spPr>
        <p:txBody>
          <a:bodyPr wrap="none" anchor="ctr"/>
          <a:lstStyle/>
          <a:p>
            <a:endParaRPr lang="en-US"/>
          </a:p>
        </p:txBody>
      </p:sp>
      <p:sp>
        <p:nvSpPr>
          <p:cNvPr id="363522" name="Rectangle 2"/>
          <p:cNvSpPr>
            <a:spLocks noGrp="1" noChangeArrowheads="1"/>
          </p:cNvSpPr>
          <p:nvPr>
            <p:ph type="title"/>
          </p:nvPr>
        </p:nvSpPr>
        <p:spPr/>
        <p:txBody>
          <a:bodyPr/>
          <a:lstStyle/>
          <a:p>
            <a:r>
              <a:rPr lang="en-US" sz="3600"/>
              <a:t>Example: Integrity</a:t>
            </a:r>
            <a:br>
              <a:rPr lang="en-US" sz="3600"/>
            </a:br>
            <a:r>
              <a:rPr lang="en-US" sz="3600"/>
              <a:t>Creating a Digital Signature</a:t>
            </a:r>
          </a:p>
        </p:txBody>
      </p:sp>
      <p:sp>
        <p:nvSpPr>
          <p:cNvPr id="363523" name="Rectangle 3"/>
          <p:cNvSpPr>
            <a:spLocks noChangeArrowheads="1"/>
          </p:cNvSpPr>
          <p:nvPr/>
        </p:nvSpPr>
        <p:spPr bwMode="auto">
          <a:xfrm>
            <a:off x="7004050" y="2997200"/>
            <a:ext cx="1344613" cy="34925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3kJfgf*£$&amp;</a:t>
            </a:r>
          </a:p>
        </p:txBody>
      </p:sp>
      <p:sp>
        <p:nvSpPr>
          <p:cNvPr id="363524" name="Rectangle 4"/>
          <p:cNvSpPr>
            <a:spLocks noChangeArrowheads="1"/>
          </p:cNvSpPr>
          <p:nvPr/>
        </p:nvSpPr>
        <p:spPr bwMode="auto">
          <a:xfrm>
            <a:off x="3611563" y="3016250"/>
            <a:ext cx="1366837" cy="34925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Py75c%bn</a:t>
            </a:r>
          </a:p>
        </p:txBody>
      </p:sp>
      <p:sp>
        <p:nvSpPr>
          <p:cNvPr id="363525" name="Rectangle 5"/>
          <p:cNvSpPr>
            <a:spLocks noChangeArrowheads="1"/>
          </p:cNvSpPr>
          <p:nvPr/>
        </p:nvSpPr>
        <p:spPr bwMode="auto">
          <a:xfrm>
            <a:off x="544513" y="2360613"/>
            <a:ext cx="1344612" cy="1082675"/>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This is the document created by Alice</a:t>
            </a:r>
          </a:p>
        </p:txBody>
      </p:sp>
      <p:sp>
        <p:nvSpPr>
          <p:cNvPr id="363530" name="Rectangle 10"/>
          <p:cNvSpPr>
            <a:spLocks noChangeArrowheads="1"/>
          </p:cNvSpPr>
          <p:nvPr/>
        </p:nvSpPr>
        <p:spPr bwMode="auto">
          <a:xfrm>
            <a:off x="258763" y="1920875"/>
            <a:ext cx="2136775" cy="396875"/>
          </a:xfrm>
          <a:prstGeom prst="rect">
            <a:avLst/>
          </a:prstGeom>
          <a:noFill/>
          <a:ln w="9525">
            <a:noFill/>
            <a:miter lim="800000"/>
            <a:headEnd/>
            <a:tailEnd/>
          </a:ln>
          <a:effectLst/>
        </p:spPr>
        <p:txBody>
          <a:bodyPr lIns="92075" tIns="46038" rIns="92075" bIns="46038">
            <a:spAutoFit/>
          </a:bodyPr>
          <a:lstStyle/>
          <a:p>
            <a:pPr>
              <a:spcBef>
                <a:spcPct val="50000"/>
              </a:spcBef>
            </a:pPr>
            <a:r>
              <a:rPr lang="en-US">
                <a:effectLst>
                  <a:outerShdw blurRad="38100" dist="38100" dir="2700000" algn="tl">
                    <a:srgbClr val="000000"/>
                  </a:outerShdw>
                </a:effectLst>
              </a:rPr>
              <a:t>Message or File</a:t>
            </a:r>
          </a:p>
        </p:txBody>
      </p:sp>
      <p:sp>
        <p:nvSpPr>
          <p:cNvPr id="363531" name="Rectangle 11"/>
          <p:cNvSpPr>
            <a:spLocks noChangeArrowheads="1"/>
          </p:cNvSpPr>
          <p:nvPr/>
        </p:nvSpPr>
        <p:spPr bwMode="auto">
          <a:xfrm>
            <a:off x="6538913" y="1920875"/>
            <a:ext cx="2298700" cy="396875"/>
          </a:xfrm>
          <a:prstGeom prst="rect">
            <a:avLst/>
          </a:prstGeom>
          <a:noFill/>
          <a:ln w="9525">
            <a:noFill/>
            <a:miter lim="800000"/>
            <a:headEnd/>
            <a:tailEnd/>
          </a:ln>
          <a:effectLst/>
        </p:spPr>
        <p:txBody>
          <a:bodyPr lIns="92075" tIns="46038" rIns="92075" bIns="46038">
            <a:spAutoFit/>
          </a:bodyPr>
          <a:lstStyle/>
          <a:p>
            <a:pPr>
              <a:spcBef>
                <a:spcPct val="50000"/>
              </a:spcBef>
            </a:pPr>
            <a:r>
              <a:rPr lang="en-US">
                <a:effectLst>
                  <a:outerShdw blurRad="38100" dist="38100" dir="2700000" algn="tl">
                    <a:srgbClr val="000000"/>
                  </a:outerShdw>
                </a:effectLst>
              </a:rPr>
              <a:t>Digital Signature</a:t>
            </a:r>
          </a:p>
        </p:txBody>
      </p:sp>
      <p:sp>
        <p:nvSpPr>
          <p:cNvPr id="363532" name="Rectangle 12"/>
          <p:cNvSpPr>
            <a:spLocks noChangeArrowheads="1"/>
          </p:cNvSpPr>
          <p:nvPr/>
        </p:nvSpPr>
        <p:spPr bwMode="auto">
          <a:xfrm>
            <a:off x="3486150" y="1920875"/>
            <a:ext cx="2255838" cy="396875"/>
          </a:xfrm>
          <a:prstGeom prst="rect">
            <a:avLst/>
          </a:prstGeom>
          <a:noFill/>
          <a:ln w="9525">
            <a:noFill/>
            <a:miter lim="800000"/>
            <a:headEnd/>
            <a:tailEnd/>
          </a:ln>
          <a:effectLst/>
        </p:spPr>
        <p:txBody>
          <a:bodyPr lIns="92075" tIns="46038" rIns="92075" bIns="46038">
            <a:spAutoFit/>
          </a:bodyPr>
          <a:lstStyle/>
          <a:p>
            <a:pPr>
              <a:spcBef>
                <a:spcPct val="50000"/>
              </a:spcBef>
            </a:pPr>
            <a:r>
              <a:rPr lang="en-US">
                <a:effectLst>
                  <a:outerShdw blurRad="38100" dist="38100" dir="2700000" algn="tl">
                    <a:srgbClr val="000000"/>
                  </a:outerShdw>
                </a:effectLst>
              </a:rPr>
              <a:t>Message Digest</a:t>
            </a:r>
          </a:p>
        </p:txBody>
      </p:sp>
      <p:sp>
        <p:nvSpPr>
          <p:cNvPr id="363534" name="Rectangle 14"/>
          <p:cNvSpPr>
            <a:spLocks noChangeArrowheads="1"/>
          </p:cNvSpPr>
          <p:nvPr/>
        </p:nvSpPr>
        <p:spPr bwMode="auto">
          <a:xfrm>
            <a:off x="741363" y="4902200"/>
            <a:ext cx="2747962" cy="942975"/>
          </a:xfrm>
          <a:prstGeom prst="rect">
            <a:avLst/>
          </a:prstGeom>
          <a:noFill/>
          <a:ln w="9525">
            <a:noFill/>
            <a:miter lim="800000"/>
            <a:headEnd/>
            <a:tailEnd/>
          </a:ln>
          <a:effectLst/>
        </p:spPr>
        <p:txBody>
          <a:bodyPr lIns="92075" tIns="46038" rIns="92075" bIns="46038">
            <a:spAutoFit/>
          </a:bodyPr>
          <a:lstStyle/>
          <a:p>
            <a:pPr>
              <a:spcBef>
                <a:spcPct val="50000"/>
              </a:spcBef>
            </a:pPr>
            <a:r>
              <a:rPr lang="en-US" sz="1400">
                <a:effectLst>
                  <a:outerShdw blurRad="38100" dist="38100" dir="2700000" algn="tl">
                    <a:srgbClr val="000000"/>
                  </a:outerShdw>
                </a:effectLst>
              </a:rPr>
              <a:t>Calculate a short message digest from even a long input using a one-way message digest function (hash)</a:t>
            </a:r>
          </a:p>
        </p:txBody>
      </p:sp>
      <p:sp>
        <p:nvSpPr>
          <p:cNvPr id="363535" name="Rectangle 15"/>
          <p:cNvSpPr>
            <a:spLocks noChangeArrowheads="1"/>
          </p:cNvSpPr>
          <p:nvPr/>
        </p:nvSpPr>
        <p:spPr bwMode="auto">
          <a:xfrm>
            <a:off x="6750050" y="5305425"/>
            <a:ext cx="1317625" cy="825500"/>
          </a:xfrm>
          <a:prstGeom prst="rect">
            <a:avLst/>
          </a:prstGeom>
          <a:noFill/>
          <a:ln w="9525">
            <a:no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private key of person signing</a:t>
            </a:r>
          </a:p>
        </p:txBody>
      </p:sp>
      <p:grpSp>
        <p:nvGrpSpPr>
          <p:cNvPr id="363536" name="Group 16"/>
          <p:cNvGrpSpPr>
            <a:grpSpLocks/>
          </p:cNvGrpSpPr>
          <p:nvPr/>
        </p:nvGrpSpPr>
        <p:grpSpPr bwMode="auto">
          <a:xfrm>
            <a:off x="5943600" y="5081588"/>
            <a:ext cx="733425" cy="1204912"/>
            <a:chOff x="3776" y="3345"/>
            <a:chExt cx="462" cy="759"/>
          </a:xfrm>
        </p:grpSpPr>
        <p:grpSp>
          <p:nvGrpSpPr>
            <p:cNvPr id="363537" name="Group 17"/>
            <p:cNvGrpSpPr>
              <a:grpSpLocks/>
            </p:cNvGrpSpPr>
            <p:nvPr/>
          </p:nvGrpSpPr>
          <p:grpSpPr bwMode="auto">
            <a:xfrm>
              <a:off x="3776" y="3345"/>
              <a:ext cx="462" cy="759"/>
              <a:chOff x="3813" y="2859"/>
              <a:chExt cx="561" cy="1077"/>
            </a:xfrm>
          </p:grpSpPr>
          <p:sp>
            <p:nvSpPr>
              <p:cNvPr id="363538" name="Freeform 18"/>
              <p:cNvSpPr>
                <a:spLocks/>
              </p:cNvSpPr>
              <p:nvPr/>
            </p:nvSpPr>
            <p:spPr bwMode="auto">
              <a:xfrm>
                <a:off x="3827" y="2859"/>
                <a:ext cx="547" cy="1071"/>
              </a:xfrm>
              <a:custGeom>
                <a:avLst/>
                <a:gdLst/>
                <a:ahLst/>
                <a:cxnLst>
                  <a:cxn ang="0">
                    <a:pos x="349" y="0"/>
                  </a:cxn>
                  <a:cxn ang="0">
                    <a:pos x="185" y="0"/>
                  </a:cxn>
                  <a:cxn ang="0">
                    <a:pos x="215" y="41"/>
                  </a:cxn>
                  <a:cxn ang="0">
                    <a:pos x="312" y="41"/>
                  </a:cxn>
                  <a:cxn ang="0">
                    <a:pos x="348" y="106"/>
                  </a:cxn>
                  <a:cxn ang="0">
                    <a:pos x="182" y="106"/>
                  </a:cxn>
                  <a:cxn ang="0">
                    <a:pos x="216" y="42"/>
                  </a:cxn>
                  <a:cxn ang="0">
                    <a:pos x="185" y="1"/>
                  </a:cxn>
                  <a:cxn ang="0">
                    <a:pos x="127" y="102"/>
                  </a:cxn>
                  <a:cxn ang="0">
                    <a:pos x="95" y="103"/>
                  </a:cxn>
                  <a:cxn ang="0">
                    <a:pos x="84" y="137"/>
                  </a:cxn>
                  <a:cxn ang="0">
                    <a:pos x="35" y="137"/>
                  </a:cxn>
                  <a:cxn ang="0">
                    <a:pos x="35" y="162"/>
                  </a:cxn>
                  <a:cxn ang="0">
                    <a:pos x="16" y="163"/>
                  </a:cxn>
                  <a:cxn ang="0">
                    <a:pos x="0" y="163"/>
                  </a:cxn>
                  <a:cxn ang="0">
                    <a:pos x="0" y="312"/>
                  </a:cxn>
                  <a:cxn ang="0">
                    <a:pos x="35" y="313"/>
                  </a:cxn>
                  <a:cxn ang="0">
                    <a:pos x="36" y="344"/>
                  </a:cxn>
                  <a:cxn ang="0">
                    <a:pos x="82" y="344"/>
                  </a:cxn>
                  <a:cxn ang="0">
                    <a:pos x="96" y="381"/>
                  </a:cxn>
                  <a:cxn ang="0">
                    <a:pos x="121" y="382"/>
                  </a:cxn>
                  <a:cxn ang="0">
                    <a:pos x="123" y="458"/>
                  </a:cxn>
                  <a:cxn ang="0">
                    <a:pos x="141" y="458"/>
                  </a:cxn>
                  <a:cxn ang="0">
                    <a:pos x="146" y="469"/>
                  </a:cxn>
                  <a:cxn ang="0">
                    <a:pos x="146" y="545"/>
                  </a:cxn>
                  <a:cxn ang="0">
                    <a:pos x="177" y="546"/>
                  </a:cxn>
                  <a:cxn ang="0">
                    <a:pos x="175" y="1002"/>
                  </a:cxn>
                  <a:cxn ang="0">
                    <a:pos x="248" y="1070"/>
                  </a:cxn>
                  <a:cxn ang="0">
                    <a:pos x="341" y="991"/>
                  </a:cxn>
                  <a:cxn ang="0">
                    <a:pos x="307" y="969"/>
                  </a:cxn>
                  <a:cxn ang="0">
                    <a:pos x="307" y="942"/>
                  </a:cxn>
                  <a:cxn ang="0">
                    <a:pos x="341" y="918"/>
                  </a:cxn>
                  <a:cxn ang="0">
                    <a:pos x="307" y="898"/>
                  </a:cxn>
                  <a:cxn ang="0">
                    <a:pos x="312" y="889"/>
                  </a:cxn>
                  <a:cxn ang="0">
                    <a:pos x="342" y="870"/>
                  </a:cxn>
                  <a:cxn ang="0">
                    <a:pos x="346" y="812"/>
                  </a:cxn>
                  <a:cxn ang="0">
                    <a:pos x="351" y="806"/>
                  </a:cxn>
                  <a:cxn ang="0">
                    <a:pos x="307" y="772"/>
                  </a:cxn>
                  <a:cxn ang="0">
                    <a:pos x="307" y="742"/>
                  </a:cxn>
                  <a:cxn ang="0">
                    <a:pos x="342" y="708"/>
                  </a:cxn>
                  <a:cxn ang="0">
                    <a:pos x="307" y="677"/>
                  </a:cxn>
                  <a:cxn ang="0">
                    <a:pos x="307" y="646"/>
                  </a:cxn>
                  <a:cxn ang="0">
                    <a:pos x="341" y="606"/>
                  </a:cxn>
                  <a:cxn ang="0">
                    <a:pos x="346" y="542"/>
                  </a:cxn>
                  <a:cxn ang="0">
                    <a:pos x="387" y="542"/>
                  </a:cxn>
                  <a:cxn ang="0">
                    <a:pos x="387" y="455"/>
                  </a:cxn>
                  <a:cxn ang="0">
                    <a:pos x="412" y="455"/>
                  </a:cxn>
                  <a:cxn ang="0">
                    <a:pos x="412" y="378"/>
                  </a:cxn>
                  <a:cxn ang="0">
                    <a:pos x="438" y="378"/>
                  </a:cxn>
                  <a:cxn ang="0">
                    <a:pos x="450" y="341"/>
                  </a:cxn>
                  <a:cxn ang="0">
                    <a:pos x="505" y="341"/>
                  </a:cxn>
                  <a:cxn ang="0">
                    <a:pos x="505" y="310"/>
                  </a:cxn>
                  <a:cxn ang="0">
                    <a:pos x="546" y="310"/>
                  </a:cxn>
                  <a:cxn ang="0">
                    <a:pos x="546" y="159"/>
                  </a:cxn>
                  <a:cxn ang="0">
                    <a:pos x="505" y="159"/>
                  </a:cxn>
                  <a:cxn ang="0">
                    <a:pos x="505" y="137"/>
                  </a:cxn>
                  <a:cxn ang="0">
                    <a:pos x="459" y="137"/>
                  </a:cxn>
                  <a:cxn ang="0">
                    <a:pos x="448" y="127"/>
                  </a:cxn>
                  <a:cxn ang="0">
                    <a:pos x="437" y="103"/>
                  </a:cxn>
                  <a:cxn ang="0">
                    <a:pos x="412" y="103"/>
                  </a:cxn>
                  <a:cxn ang="0">
                    <a:pos x="349" y="0"/>
                  </a:cxn>
                </a:cxnLst>
                <a:rect l="0" t="0" r="r" b="b"/>
                <a:pathLst>
                  <a:path w="547" h="1071">
                    <a:moveTo>
                      <a:pt x="349" y="0"/>
                    </a:moveTo>
                    <a:lnTo>
                      <a:pt x="185" y="0"/>
                    </a:lnTo>
                    <a:lnTo>
                      <a:pt x="215" y="41"/>
                    </a:lnTo>
                    <a:lnTo>
                      <a:pt x="312" y="41"/>
                    </a:lnTo>
                    <a:lnTo>
                      <a:pt x="348" y="106"/>
                    </a:lnTo>
                    <a:lnTo>
                      <a:pt x="182" y="106"/>
                    </a:lnTo>
                    <a:lnTo>
                      <a:pt x="216" y="42"/>
                    </a:lnTo>
                    <a:lnTo>
                      <a:pt x="185" y="1"/>
                    </a:lnTo>
                    <a:lnTo>
                      <a:pt x="127" y="102"/>
                    </a:lnTo>
                    <a:lnTo>
                      <a:pt x="95" y="103"/>
                    </a:lnTo>
                    <a:lnTo>
                      <a:pt x="84" y="137"/>
                    </a:lnTo>
                    <a:lnTo>
                      <a:pt x="35" y="137"/>
                    </a:lnTo>
                    <a:lnTo>
                      <a:pt x="35" y="162"/>
                    </a:lnTo>
                    <a:lnTo>
                      <a:pt x="16" y="163"/>
                    </a:lnTo>
                    <a:lnTo>
                      <a:pt x="0" y="163"/>
                    </a:lnTo>
                    <a:lnTo>
                      <a:pt x="0" y="312"/>
                    </a:lnTo>
                    <a:lnTo>
                      <a:pt x="35" y="313"/>
                    </a:lnTo>
                    <a:lnTo>
                      <a:pt x="36" y="344"/>
                    </a:lnTo>
                    <a:lnTo>
                      <a:pt x="82" y="344"/>
                    </a:lnTo>
                    <a:lnTo>
                      <a:pt x="96" y="381"/>
                    </a:lnTo>
                    <a:lnTo>
                      <a:pt x="121" y="382"/>
                    </a:lnTo>
                    <a:lnTo>
                      <a:pt x="123" y="458"/>
                    </a:lnTo>
                    <a:lnTo>
                      <a:pt x="141" y="458"/>
                    </a:lnTo>
                    <a:lnTo>
                      <a:pt x="146" y="469"/>
                    </a:lnTo>
                    <a:lnTo>
                      <a:pt x="146" y="545"/>
                    </a:lnTo>
                    <a:lnTo>
                      <a:pt x="177" y="546"/>
                    </a:lnTo>
                    <a:lnTo>
                      <a:pt x="175" y="1002"/>
                    </a:lnTo>
                    <a:lnTo>
                      <a:pt x="248" y="1070"/>
                    </a:lnTo>
                    <a:lnTo>
                      <a:pt x="341" y="991"/>
                    </a:lnTo>
                    <a:lnTo>
                      <a:pt x="307" y="969"/>
                    </a:lnTo>
                    <a:lnTo>
                      <a:pt x="307" y="942"/>
                    </a:lnTo>
                    <a:lnTo>
                      <a:pt x="341" y="918"/>
                    </a:lnTo>
                    <a:lnTo>
                      <a:pt x="307" y="898"/>
                    </a:lnTo>
                    <a:lnTo>
                      <a:pt x="312" y="889"/>
                    </a:lnTo>
                    <a:lnTo>
                      <a:pt x="342" y="870"/>
                    </a:lnTo>
                    <a:lnTo>
                      <a:pt x="346" y="812"/>
                    </a:lnTo>
                    <a:lnTo>
                      <a:pt x="351" y="806"/>
                    </a:lnTo>
                    <a:lnTo>
                      <a:pt x="307" y="772"/>
                    </a:lnTo>
                    <a:lnTo>
                      <a:pt x="307" y="742"/>
                    </a:lnTo>
                    <a:lnTo>
                      <a:pt x="342" y="708"/>
                    </a:lnTo>
                    <a:lnTo>
                      <a:pt x="307" y="677"/>
                    </a:lnTo>
                    <a:lnTo>
                      <a:pt x="307" y="646"/>
                    </a:lnTo>
                    <a:lnTo>
                      <a:pt x="341" y="606"/>
                    </a:lnTo>
                    <a:lnTo>
                      <a:pt x="346" y="542"/>
                    </a:lnTo>
                    <a:lnTo>
                      <a:pt x="387" y="542"/>
                    </a:lnTo>
                    <a:lnTo>
                      <a:pt x="387" y="455"/>
                    </a:lnTo>
                    <a:lnTo>
                      <a:pt x="412" y="455"/>
                    </a:lnTo>
                    <a:lnTo>
                      <a:pt x="412" y="378"/>
                    </a:lnTo>
                    <a:lnTo>
                      <a:pt x="438" y="378"/>
                    </a:lnTo>
                    <a:lnTo>
                      <a:pt x="450" y="341"/>
                    </a:lnTo>
                    <a:lnTo>
                      <a:pt x="505" y="341"/>
                    </a:lnTo>
                    <a:lnTo>
                      <a:pt x="505" y="310"/>
                    </a:lnTo>
                    <a:lnTo>
                      <a:pt x="546" y="310"/>
                    </a:lnTo>
                    <a:lnTo>
                      <a:pt x="546" y="159"/>
                    </a:lnTo>
                    <a:lnTo>
                      <a:pt x="505" y="159"/>
                    </a:lnTo>
                    <a:lnTo>
                      <a:pt x="505" y="137"/>
                    </a:lnTo>
                    <a:lnTo>
                      <a:pt x="459" y="137"/>
                    </a:lnTo>
                    <a:lnTo>
                      <a:pt x="448" y="127"/>
                    </a:lnTo>
                    <a:lnTo>
                      <a:pt x="437" y="103"/>
                    </a:lnTo>
                    <a:lnTo>
                      <a:pt x="412" y="103"/>
                    </a:lnTo>
                    <a:lnTo>
                      <a:pt x="349" y="0"/>
                    </a:lnTo>
                  </a:path>
                </a:pathLst>
              </a:custGeom>
              <a:solidFill>
                <a:srgbClr val="00AE00"/>
              </a:solidFill>
              <a:ln w="9525" cap="rnd">
                <a:noFill/>
                <a:round/>
                <a:headEnd/>
                <a:tailEnd/>
              </a:ln>
              <a:effectLst/>
            </p:spPr>
            <p:txBody>
              <a:bodyPr/>
              <a:lstStyle/>
              <a:p>
                <a:endParaRPr lang="en-US"/>
              </a:p>
            </p:txBody>
          </p:sp>
          <p:sp>
            <p:nvSpPr>
              <p:cNvPr id="363539" name="Freeform 19"/>
              <p:cNvSpPr>
                <a:spLocks/>
              </p:cNvSpPr>
              <p:nvPr/>
            </p:nvSpPr>
            <p:spPr bwMode="auto">
              <a:xfrm>
                <a:off x="3813" y="2865"/>
                <a:ext cx="547" cy="1071"/>
              </a:xfrm>
              <a:custGeom>
                <a:avLst/>
                <a:gdLst/>
                <a:ahLst/>
                <a:cxnLst>
                  <a:cxn ang="0">
                    <a:pos x="350" y="0"/>
                  </a:cxn>
                  <a:cxn ang="0">
                    <a:pos x="186" y="0"/>
                  </a:cxn>
                  <a:cxn ang="0">
                    <a:pos x="217" y="41"/>
                  </a:cxn>
                  <a:cxn ang="0">
                    <a:pos x="312" y="41"/>
                  </a:cxn>
                  <a:cxn ang="0">
                    <a:pos x="348" y="106"/>
                  </a:cxn>
                  <a:cxn ang="0">
                    <a:pos x="183" y="106"/>
                  </a:cxn>
                  <a:cxn ang="0">
                    <a:pos x="217" y="42"/>
                  </a:cxn>
                  <a:cxn ang="0">
                    <a:pos x="186" y="1"/>
                  </a:cxn>
                  <a:cxn ang="0">
                    <a:pos x="128" y="102"/>
                  </a:cxn>
                  <a:cxn ang="0">
                    <a:pos x="97" y="102"/>
                  </a:cxn>
                  <a:cxn ang="0">
                    <a:pos x="86" y="137"/>
                  </a:cxn>
                  <a:cxn ang="0">
                    <a:pos x="37" y="137"/>
                  </a:cxn>
                  <a:cxn ang="0">
                    <a:pos x="36" y="162"/>
                  </a:cxn>
                  <a:cxn ang="0">
                    <a:pos x="17" y="162"/>
                  </a:cxn>
                  <a:cxn ang="0">
                    <a:pos x="0" y="162"/>
                  </a:cxn>
                  <a:cxn ang="0">
                    <a:pos x="0" y="312"/>
                  </a:cxn>
                  <a:cxn ang="0">
                    <a:pos x="37" y="313"/>
                  </a:cxn>
                  <a:cxn ang="0">
                    <a:pos x="37" y="343"/>
                  </a:cxn>
                  <a:cxn ang="0">
                    <a:pos x="84" y="343"/>
                  </a:cxn>
                  <a:cxn ang="0">
                    <a:pos x="97" y="381"/>
                  </a:cxn>
                  <a:cxn ang="0">
                    <a:pos x="122" y="382"/>
                  </a:cxn>
                  <a:cxn ang="0">
                    <a:pos x="125" y="458"/>
                  </a:cxn>
                  <a:cxn ang="0">
                    <a:pos x="141" y="458"/>
                  </a:cxn>
                  <a:cxn ang="0">
                    <a:pos x="146" y="464"/>
                  </a:cxn>
                  <a:cxn ang="0">
                    <a:pos x="146" y="545"/>
                  </a:cxn>
                  <a:cxn ang="0">
                    <a:pos x="178" y="545"/>
                  </a:cxn>
                  <a:cxn ang="0">
                    <a:pos x="176" y="1002"/>
                  </a:cxn>
                  <a:cxn ang="0">
                    <a:pos x="248" y="1070"/>
                  </a:cxn>
                  <a:cxn ang="0">
                    <a:pos x="341" y="991"/>
                  </a:cxn>
                  <a:cxn ang="0">
                    <a:pos x="308" y="969"/>
                  </a:cxn>
                  <a:cxn ang="0">
                    <a:pos x="308" y="942"/>
                  </a:cxn>
                  <a:cxn ang="0">
                    <a:pos x="341" y="918"/>
                  </a:cxn>
                  <a:cxn ang="0">
                    <a:pos x="308" y="897"/>
                  </a:cxn>
                  <a:cxn ang="0">
                    <a:pos x="313" y="889"/>
                  </a:cxn>
                  <a:cxn ang="0">
                    <a:pos x="342" y="870"/>
                  </a:cxn>
                  <a:cxn ang="0">
                    <a:pos x="347" y="812"/>
                  </a:cxn>
                  <a:cxn ang="0">
                    <a:pos x="351" y="807"/>
                  </a:cxn>
                  <a:cxn ang="0">
                    <a:pos x="307" y="772"/>
                  </a:cxn>
                  <a:cxn ang="0">
                    <a:pos x="307" y="742"/>
                  </a:cxn>
                  <a:cxn ang="0">
                    <a:pos x="342" y="708"/>
                  </a:cxn>
                  <a:cxn ang="0">
                    <a:pos x="308" y="677"/>
                  </a:cxn>
                  <a:cxn ang="0">
                    <a:pos x="308" y="646"/>
                  </a:cxn>
                  <a:cxn ang="0">
                    <a:pos x="341" y="606"/>
                  </a:cxn>
                  <a:cxn ang="0">
                    <a:pos x="347" y="542"/>
                  </a:cxn>
                  <a:cxn ang="0">
                    <a:pos x="387" y="542"/>
                  </a:cxn>
                  <a:cxn ang="0">
                    <a:pos x="387" y="455"/>
                  </a:cxn>
                  <a:cxn ang="0">
                    <a:pos x="411" y="455"/>
                  </a:cxn>
                  <a:cxn ang="0">
                    <a:pos x="411" y="378"/>
                  </a:cxn>
                  <a:cxn ang="0">
                    <a:pos x="438" y="378"/>
                  </a:cxn>
                  <a:cxn ang="0">
                    <a:pos x="450" y="341"/>
                  </a:cxn>
                  <a:cxn ang="0">
                    <a:pos x="505" y="341"/>
                  </a:cxn>
                  <a:cxn ang="0">
                    <a:pos x="505" y="310"/>
                  </a:cxn>
                  <a:cxn ang="0">
                    <a:pos x="546" y="310"/>
                  </a:cxn>
                  <a:cxn ang="0">
                    <a:pos x="546" y="159"/>
                  </a:cxn>
                  <a:cxn ang="0">
                    <a:pos x="506" y="159"/>
                  </a:cxn>
                  <a:cxn ang="0">
                    <a:pos x="506" y="137"/>
                  </a:cxn>
                  <a:cxn ang="0">
                    <a:pos x="459" y="137"/>
                  </a:cxn>
                  <a:cxn ang="0">
                    <a:pos x="449" y="127"/>
                  </a:cxn>
                  <a:cxn ang="0">
                    <a:pos x="438" y="102"/>
                  </a:cxn>
                  <a:cxn ang="0">
                    <a:pos x="411" y="102"/>
                  </a:cxn>
                  <a:cxn ang="0">
                    <a:pos x="350" y="0"/>
                  </a:cxn>
                </a:cxnLst>
                <a:rect l="0" t="0" r="r" b="b"/>
                <a:pathLst>
                  <a:path w="547" h="1071">
                    <a:moveTo>
                      <a:pt x="350" y="0"/>
                    </a:moveTo>
                    <a:lnTo>
                      <a:pt x="186" y="0"/>
                    </a:lnTo>
                    <a:lnTo>
                      <a:pt x="217" y="41"/>
                    </a:lnTo>
                    <a:lnTo>
                      <a:pt x="312" y="41"/>
                    </a:lnTo>
                    <a:lnTo>
                      <a:pt x="348" y="106"/>
                    </a:lnTo>
                    <a:lnTo>
                      <a:pt x="183" y="106"/>
                    </a:lnTo>
                    <a:lnTo>
                      <a:pt x="217" y="42"/>
                    </a:lnTo>
                    <a:lnTo>
                      <a:pt x="186" y="1"/>
                    </a:lnTo>
                    <a:lnTo>
                      <a:pt x="128" y="102"/>
                    </a:lnTo>
                    <a:lnTo>
                      <a:pt x="97" y="102"/>
                    </a:lnTo>
                    <a:lnTo>
                      <a:pt x="86" y="137"/>
                    </a:lnTo>
                    <a:lnTo>
                      <a:pt x="37" y="137"/>
                    </a:lnTo>
                    <a:lnTo>
                      <a:pt x="36" y="162"/>
                    </a:lnTo>
                    <a:lnTo>
                      <a:pt x="17" y="162"/>
                    </a:lnTo>
                    <a:lnTo>
                      <a:pt x="0" y="162"/>
                    </a:lnTo>
                    <a:lnTo>
                      <a:pt x="0" y="312"/>
                    </a:lnTo>
                    <a:lnTo>
                      <a:pt x="37" y="313"/>
                    </a:lnTo>
                    <a:lnTo>
                      <a:pt x="37" y="343"/>
                    </a:lnTo>
                    <a:lnTo>
                      <a:pt x="84" y="343"/>
                    </a:lnTo>
                    <a:lnTo>
                      <a:pt x="97" y="381"/>
                    </a:lnTo>
                    <a:lnTo>
                      <a:pt x="122" y="382"/>
                    </a:lnTo>
                    <a:lnTo>
                      <a:pt x="125" y="458"/>
                    </a:lnTo>
                    <a:lnTo>
                      <a:pt x="141" y="458"/>
                    </a:lnTo>
                    <a:lnTo>
                      <a:pt x="146" y="464"/>
                    </a:lnTo>
                    <a:lnTo>
                      <a:pt x="146" y="545"/>
                    </a:lnTo>
                    <a:lnTo>
                      <a:pt x="178" y="545"/>
                    </a:lnTo>
                    <a:lnTo>
                      <a:pt x="176" y="1002"/>
                    </a:lnTo>
                    <a:lnTo>
                      <a:pt x="248" y="1070"/>
                    </a:lnTo>
                    <a:lnTo>
                      <a:pt x="341" y="991"/>
                    </a:lnTo>
                    <a:lnTo>
                      <a:pt x="308" y="969"/>
                    </a:lnTo>
                    <a:lnTo>
                      <a:pt x="308" y="942"/>
                    </a:lnTo>
                    <a:lnTo>
                      <a:pt x="341" y="918"/>
                    </a:lnTo>
                    <a:lnTo>
                      <a:pt x="308" y="897"/>
                    </a:lnTo>
                    <a:lnTo>
                      <a:pt x="313" y="889"/>
                    </a:lnTo>
                    <a:lnTo>
                      <a:pt x="342" y="870"/>
                    </a:lnTo>
                    <a:lnTo>
                      <a:pt x="347" y="812"/>
                    </a:lnTo>
                    <a:lnTo>
                      <a:pt x="351" y="807"/>
                    </a:lnTo>
                    <a:lnTo>
                      <a:pt x="307" y="772"/>
                    </a:lnTo>
                    <a:lnTo>
                      <a:pt x="307" y="742"/>
                    </a:lnTo>
                    <a:lnTo>
                      <a:pt x="342" y="708"/>
                    </a:lnTo>
                    <a:lnTo>
                      <a:pt x="308" y="677"/>
                    </a:lnTo>
                    <a:lnTo>
                      <a:pt x="308" y="646"/>
                    </a:lnTo>
                    <a:lnTo>
                      <a:pt x="341" y="606"/>
                    </a:lnTo>
                    <a:lnTo>
                      <a:pt x="347" y="542"/>
                    </a:lnTo>
                    <a:lnTo>
                      <a:pt x="387" y="542"/>
                    </a:lnTo>
                    <a:lnTo>
                      <a:pt x="387" y="455"/>
                    </a:lnTo>
                    <a:lnTo>
                      <a:pt x="411" y="455"/>
                    </a:lnTo>
                    <a:lnTo>
                      <a:pt x="411" y="378"/>
                    </a:lnTo>
                    <a:lnTo>
                      <a:pt x="438" y="378"/>
                    </a:lnTo>
                    <a:lnTo>
                      <a:pt x="450" y="341"/>
                    </a:lnTo>
                    <a:lnTo>
                      <a:pt x="505" y="341"/>
                    </a:lnTo>
                    <a:lnTo>
                      <a:pt x="505" y="310"/>
                    </a:lnTo>
                    <a:lnTo>
                      <a:pt x="546" y="310"/>
                    </a:lnTo>
                    <a:lnTo>
                      <a:pt x="546" y="159"/>
                    </a:lnTo>
                    <a:lnTo>
                      <a:pt x="506" y="159"/>
                    </a:lnTo>
                    <a:lnTo>
                      <a:pt x="506" y="137"/>
                    </a:lnTo>
                    <a:lnTo>
                      <a:pt x="459" y="137"/>
                    </a:lnTo>
                    <a:lnTo>
                      <a:pt x="449" y="127"/>
                    </a:lnTo>
                    <a:lnTo>
                      <a:pt x="438" y="102"/>
                    </a:lnTo>
                    <a:lnTo>
                      <a:pt x="411" y="102"/>
                    </a:lnTo>
                    <a:lnTo>
                      <a:pt x="350" y="0"/>
                    </a:lnTo>
                  </a:path>
                </a:pathLst>
              </a:custGeom>
              <a:solidFill>
                <a:srgbClr val="438E00"/>
              </a:solidFill>
              <a:ln w="9525" cap="rnd">
                <a:noFill/>
                <a:round/>
                <a:headEnd/>
                <a:tailEnd/>
              </a:ln>
              <a:effectLst/>
            </p:spPr>
            <p:txBody>
              <a:bodyPr/>
              <a:lstStyle/>
              <a:p>
                <a:endParaRPr lang="en-US"/>
              </a:p>
            </p:txBody>
          </p:sp>
          <p:grpSp>
            <p:nvGrpSpPr>
              <p:cNvPr id="363540" name="Group 20"/>
              <p:cNvGrpSpPr>
                <a:grpSpLocks/>
              </p:cNvGrpSpPr>
              <p:nvPr/>
            </p:nvGrpSpPr>
            <p:grpSpPr bwMode="auto">
              <a:xfrm>
                <a:off x="3866" y="3038"/>
                <a:ext cx="417" cy="117"/>
                <a:chOff x="3866" y="3038"/>
                <a:chExt cx="417" cy="117"/>
              </a:xfrm>
            </p:grpSpPr>
            <p:sp>
              <p:nvSpPr>
                <p:cNvPr id="363541" name="Freeform 21"/>
                <p:cNvSpPr>
                  <a:spLocks/>
                </p:cNvSpPr>
                <p:nvPr/>
              </p:nvSpPr>
              <p:spPr bwMode="auto">
                <a:xfrm>
                  <a:off x="3898" y="3038"/>
                  <a:ext cx="385" cy="117"/>
                </a:xfrm>
                <a:custGeom>
                  <a:avLst/>
                  <a:gdLst/>
                  <a:ahLst/>
                  <a:cxnLst>
                    <a:cxn ang="0">
                      <a:pos x="384" y="60"/>
                    </a:cxn>
                    <a:cxn ang="0">
                      <a:pos x="350" y="0"/>
                    </a:cxn>
                    <a:cxn ang="0">
                      <a:pos x="0" y="0"/>
                    </a:cxn>
                    <a:cxn ang="0">
                      <a:pos x="2" y="5"/>
                    </a:cxn>
                    <a:cxn ang="0">
                      <a:pos x="346" y="5"/>
                    </a:cxn>
                    <a:cxn ang="0">
                      <a:pos x="376" y="60"/>
                    </a:cxn>
                    <a:cxn ang="0">
                      <a:pos x="346" y="112"/>
                    </a:cxn>
                    <a:cxn ang="0">
                      <a:pos x="353" y="116"/>
                    </a:cxn>
                    <a:cxn ang="0">
                      <a:pos x="384" y="60"/>
                    </a:cxn>
                  </a:cxnLst>
                  <a:rect l="0" t="0" r="r" b="b"/>
                  <a:pathLst>
                    <a:path w="385" h="117">
                      <a:moveTo>
                        <a:pt x="384" y="60"/>
                      </a:moveTo>
                      <a:lnTo>
                        <a:pt x="350" y="0"/>
                      </a:lnTo>
                      <a:lnTo>
                        <a:pt x="0" y="0"/>
                      </a:lnTo>
                      <a:lnTo>
                        <a:pt x="2" y="5"/>
                      </a:lnTo>
                      <a:lnTo>
                        <a:pt x="346" y="5"/>
                      </a:lnTo>
                      <a:lnTo>
                        <a:pt x="376" y="60"/>
                      </a:lnTo>
                      <a:lnTo>
                        <a:pt x="346" y="112"/>
                      </a:lnTo>
                      <a:lnTo>
                        <a:pt x="353" y="116"/>
                      </a:lnTo>
                      <a:lnTo>
                        <a:pt x="384" y="60"/>
                      </a:lnTo>
                    </a:path>
                  </a:pathLst>
                </a:custGeom>
                <a:solidFill>
                  <a:srgbClr val="316501"/>
                </a:solidFill>
                <a:ln w="9525" cap="rnd">
                  <a:noFill/>
                  <a:round/>
                  <a:headEnd/>
                  <a:tailEnd/>
                </a:ln>
                <a:effectLst/>
              </p:spPr>
              <p:txBody>
                <a:bodyPr/>
                <a:lstStyle/>
                <a:p>
                  <a:endParaRPr lang="en-US"/>
                </a:p>
              </p:txBody>
            </p:sp>
            <p:sp>
              <p:nvSpPr>
                <p:cNvPr id="363542" name="Freeform 22"/>
                <p:cNvSpPr>
                  <a:spLocks/>
                </p:cNvSpPr>
                <p:nvPr/>
              </p:nvSpPr>
              <p:spPr bwMode="auto">
                <a:xfrm>
                  <a:off x="3866" y="3038"/>
                  <a:ext cx="386" cy="116"/>
                </a:xfrm>
                <a:custGeom>
                  <a:avLst/>
                  <a:gdLst/>
                  <a:ahLst/>
                  <a:cxnLst>
                    <a:cxn ang="0">
                      <a:pos x="0" y="54"/>
                    </a:cxn>
                    <a:cxn ang="0">
                      <a:pos x="33" y="115"/>
                    </a:cxn>
                    <a:cxn ang="0">
                      <a:pos x="385" y="115"/>
                    </a:cxn>
                    <a:cxn ang="0">
                      <a:pos x="382" y="110"/>
                    </a:cxn>
                    <a:cxn ang="0">
                      <a:pos x="37" y="110"/>
                    </a:cxn>
                    <a:cxn ang="0">
                      <a:pos x="5" y="54"/>
                    </a:cxn>
                    <a:cxn ang="0">
                      <a:pos x="36" y="3"/>
                    </a:cxn>
                    <a:cxn ang="0">
                      <a:pos x="30" y="0"/>
                    </a:cxn>
                    <a:cxn ang="0">
                      <a:pos x="0" y="54"/>
                    </a:cxn>
                  </a:cxnLst>
                  <a:rect l="0" t="0" r="r" b="b"/>
                  <a:pathLst>
                    <a:path w="386" h="116">
                      <a:moveTo>
                        <a:pt x="0" y="54"/>
                      </a:moveTo>
                      <a:lnTo>
                        <a:pt x="33" y="115"/>
                      </a:lnTo>
                      <a:lnTo>
                        <a:pt x="385" y="115"/>
                      </a:lnTo>
                      <a:lnTo>
                        <a:pt x="382" y="110"/>
                      </a:lnTo>
                      <a:lnTo>
                        <a:pt x="37" y="110"/>
                      </a:lnTo>
                      <a:lnTo>
                        <a:pt x="5" y="54"/>
                      </a:lnTo>
                      <a:lnTo>
                        <a:pt x="36" y="3"/>
                      </a:lnTo>
                      <a:lnTo>
                        <a:pt x="30" y="0"/>
                      </a:lnTo>
                      <a:lnTo>
                        <a:pt x="0" y="54"/>
                      </a:lnTo>
                    </a:path>
                  </a:pathLst>
                </a:custGeom>
                <a:solidFill>
                  <a:srgbClr val="00AE00"/>
                </a:solidFill>
                <a:ln w="9525" cap="rnd">
                  <a:noFill/>
                  <a:round/>
                  <a:headEnd/>
                  <a:tailEnd/>
                </a:ln>
                <a:effectLst/>
              </p:spPr>
              <p:txBody>
                <a:bodyPr/>
                <a:lstStyle/>
                <a:p>
                  <a:endParaRPr lang="en-US"/>
                </a:p>
              </p:txBody>
            </p:sp>
          </p:grpSp>
          <p:sp>
            <p:nvSpPr>
              <p:cNvPr id="363543" name="Rectangle 23"/>
              <p:cNvSpPr>
                <a:spLocks noChangeArrowheads="1"/>
              </p:cNvSpPr>
              <p:nvPr/>
            </p:nvSpPr>
            <p:spPr bwMode="auto">
              <a:xfrm>
                <a:off x="3852" y="3017"/>
                <a:ext cx="463" cy="16"/>
              </a:xfrm>
              <a:prstGeom prst="rect">
                <a:avLst/>
              </a:prstGeom>
              <a:solidFill>
                <a:srgbClr val="00AE00"/>
              </a:solidFill>
              <a:ln w="9525">
                <a:noFill/>
                <a:miter lim="800000"/>
                <a:headEnd/>
                <a:tailEnd/>
              </a:ln>
              <a:effectLst/>
            </p:spPr>
            <p:txBody>
              <a:bodyPr wrap="none" anchor="ctr"/>
              <a:lstStyle/>
              <a:p>
                <a:endParaRPr lang="en-US"/>
              </a:p>
            </p:txBody>
          </p:sp>
          <p:sp>
            <p:nvSpPr>
              <p:cNvPr id="363544" name="Rectangle 24"/>
              <p:cNvSpPr>
                <a:spLocks noChangeArrowheads="1"/>
              </p:cNvSpPr>
              <p:nvPr/>
            </p:nvSpPr>
            <p:spPr bwMode="auto">
              <a:xfrm>
                <a:off x="3909" y="2993"/>
                <a:ext cx="360" cy="16"/>
              </a:xfrm>
              <a:prstGeom prst="rect">
                <a:avLst/>
              </a:prstGeom>
              <a:solidFill>
                <a:srgbClr val="00AE00"/>
              </a:solidFill>
              <a:ln w="9525">
                <a:noFill/>
                <a:miter lim="800000"/>
                <a:headEnd/>
                <a:tailEnd/>
              </a:ln>
              <a:effectLst/>
            </p:spPr>
            <p:txBody>
              <a:bodyPr wrap="none" anchor="ctr"/>
              <a:lstStyle/>
              <a:p>
                <a:endParaRPr lang="en-US"/>
              </a:p>
            </p:txBody>
          </p:sp>
          <p:grpSp>
            <p:nvGrpSpPr>
              <p:cNvPr id="363545" name="Group 25"/>
              <p:cNvGrpSpPr>
                <a:grpSpLocks/>
              </p:cNvGrpSpPr>
              <p:nvPr/>
            </p:nvGrpSpPr>
            <p:grpSpPr bwMode="auto">
              <a:xfrm>
                <a:off x="3850" y="3178"/>
                <a:ext cx="466" cy="757"/>
                <a:chOff x="3850" y="3178"/>
                <a:chExt cx="466" cy="757"/>
              </a:xfrm>
            </p:grpSpPr>
            <p:sp>
              <p:nvSpPr>
                <p:cNvPr id="363546" name="Freeform 26"/>
                <p:cNvSpPr>
                  <a:spLocks/>
                </p:cNvSpPr>
                <p:nvPr/>
              </p:nvSpPr>
              <p:spPr bwMode="auto">
                <a:xfrm>
                  <a:off x="4095" y="3327"/>
                  <a:ext cx="17" cy="582"/>
                </a:xfrm>
                <a:custGeom>
                  <a:avLst/>
                  <a:gdLst/>
                  <a:ahLst/>
                  <a:cxnLst>
                    <a:cxn ang="0">
                      <a:pos x="0" y="0"/>
                    </a:cxn>
                    <a:cxn ang="0">
                      <a:pos x="0" y="581"/>
                    </a:cxn>
                    <a:cxn ang="0">
                      <a:pos x="16" y="572"/>
                    </a:cxn>
                    <a:cxn ang="0">
                      <a:pos x="16" y="18"/>
                    </a:cxn>
                    <a:cxn ang="0">
                      <a:pos x="0" y="0"/>
                    </a:cxn>
                  </a:cxnLst>
                  <a:rect l="0" t="0" r="r" b="b"/>
                  <a:pathLst>
                    <a:path w="17" h="582">
                      <a:moveTo>
                        <a:pt x="0" y="0"/>
                      </a:moveTo>
                      <a:lnTo>
                        <a:pt x="0" y="581"/>
                      </a:lnTo>
                      <a:lnTo>
                        <a:pt x="16" y="572"/>
                      </a:lnTo>
                      <a:lnTo>
                        <a:pt x="16" y="18"/>
                      </a:lnTo>
                      <a:lnTo>
                        <a:pt x="0" y="0"/>
                      </a:lnTo>
                    </a:path>
                  </a:pathLst>
                </a:custGeom>
                <a:solidFill>
                  <a:srgbClr val="00AE00"/>
                </a:solidFill>
                <a:ln w="9525" cap="rnd">
                  <a:noFill/>
                  <a:round/>
                  <a:headEnd/>
                  <a:tailEnd/>
                </a:ln>
                <a:effectLst/>
              </p:spPr>
              <p:txBody>
                <a:bodyPr/>
                <a:lstStyle/>
                <a:p>
                  <a:endParaRPr lang="en-US"/>
                </a:p>
              </p:txBody>
            </p:sp>
            <p:sp>
              <p:nvSpPr>
                <p:cNvPr id="363547" name="Freeform 27"/>
                <p:cNvSpPr>
                  <a:spLocks/>
                </p:cNvSpPr>
                <p:nvPr/>
              </p:nvSpPr>
              <p:spPr bwMode="auto">
                <a:xfrm>
                  <a:off x="4029" y="3343"/>
                  <a:ext cx="17" cy="567"/>
                </a:xfrm>
                <a:custGeom>
                  <a:avLst/>
                  <a:gdLst/>
                  <a:ahLst/>
                  <a:cxnLst>
                    <a:cxn ang="0">
                      <a:pos x="5" y="0"/>
                    </a:cxn>
                    <a:cxn ang="0">
                      <a:pos x="0" y="557"/>
                    </a:cxn>
                    <a:cxn ang="0">
                      <a:pos x="16" y="566"/>
                    </a:cxn>
                    <a:cxn ang="0">
                      <a:pos x="16" y="45"/>
                    </a:cxn>
                    <a:cxn ang="0">
                      <a:pos x="5" y="0"/>
                    </a:cxn>
                  </a:cxnLst>
                  <a:rect l="0" t="0" r="r" b="b"/>
                  <a:pathLst>
                    <a:path w="17" h="567">
                      <a:moveTo>
                        <a:pt x="5" y="0"/>
                      </a:moveTo>
                      <a:lnTo>
                        <a:pt x="0" y="557"/>
                      </a:lnTo>
                      <a:lnTo>
                        <a:pt x="16" y="566"/>
                      </a:lnTo>
                      <a:lnTo>
                        <a:pt x="16" y="45"/>
                      </a:lnTo>
                      <a:lnTo>
                        <a:pt x="5" y="0"/>
                      </a:lnTo>
                    </a:path>
                  </a:pathLst>
                </a:custGeom>
                <a:solidFill>
                  <a:srgbClr val="00AE00"/>
                </a:solidFill>
                <a:ln w="9525" cap="rnd">
                  <a:noFill/>
                  <a:round/>
                  <a:headEnd/>
                  <a:tailEnd/>
                </a:ln>
                <a:effectLst/>
              </p:spPr>
              <p:txBody>
                <a:bodyPr/>
                <a:lstStyle/>
                <a:p>
                  <a:endParaRPr lang="en-US"/>
                </a:p>
              </p:txBody>
            </p:sp>
            <p:grpSp>
              <p:nvGrpSpPr>
                <p:cNvPr id="363548" name="Group 28"/>
                <p:cNvGrpSpPr>
                  <a:grpSpLocks/>
                </p:cNvGrpSpPr>
                <p:nvPr/>
              </p:nvGrpSpPr>
              <p:grpSpPr bwMode="auto">
                <a:xfrm>
                  <a:off x="3850" y="3178"/>
                  <a:ext cx="466" cy="757"/>
                  <a:chOff x="3850" y="3178"/>
                  <a:chExt cx="466" cy="757"/>
                </a:xfrm>
              </p:grpSpPr>
              <p:sp>
                <p:nvSpPr>
                  <p:cNvPr id="363549" name="Rectangle 29"/>
                  <p:cNvSpPr>
                    <a:spLocks noChangeArrowheads="1"/>
                  </p:cNvSpPr>
                  <p:nvPr/>
                </p:nvSpPr>
                <p:spPr bwMode="auto">
                  <a:xfrm>
                    <a:off x="3850" y="3178"/>
                    <a:ext cx="466" cy="16"/>
                  </a:xfrm>
                  <a:prstGeom prst="rect">
                    <a:avLst/>
                  </a:prstGeom>
                  <a:solidFill>
                    <a:srgbClr val="316501"/>
                  </a:solidFill>
                  <a:ln w="9525">
                    <a:noFill/>
                    <a:miter lim="800000"/>
                    <a:headEnd/>
                    <a:tailEnd/>
                  </a:ln>
                  <a:effectLst/>
                </p:spPr>
                <p:txBody>
                  <a:bodyPr wrap="none" anchor="ctr"/>
                  <a:lstStyle/>
                  <a:p>
                    <a:endParaRPr lang="en-US"/>
                  </a:p>
                </p:txBody>
              </p:sp>
              <p:sp>
                <p:nvSpPr>
                  <p:cNvPr id="363550" name="Rectangle 30"/>
                  <p:cNvSpPr>
                    <a:spLocks noChangeArrowheads="1"/>
                  </p:cNvSpPr>
                  <p:nvPr/>
                </p:nvSpPr>
                <p:spPr bwMode="auto">
                  <a:xfrm>
                    <a:off x="3938" y="3249"/>
                    <a:ext cx="281" cy="16"/>
                  </a:xfrm>
                  <a:prstGeom prst="rect">
                    <a:avLst/>
                  </a:prstGeom>
                  <a:solidFill>
                    <a:srgbClr val="316501"/>
                  </a:solidFill>
                  <a:ln w="9525">
                    <a:noFill/>
                    <a:miter lim="800000"/>
                    <a:headEnd/>
                    <a:tailEnd/>
                  </a:ln>
                  <a:effectLst/>
                </p:spPr>
                <p:txBody>
                  <a:bodyPr wrap="none" anchor="ctr"/>
                  <a:lstStyle/>
                  <a:p>
                    <a:endParaRPr lang="en-US"/>
                  </a:p>
                </p:txBody>
              </p:sp>
              <p:sp>
                <p:nvSpPr>
                  <p:cNvPr id="363551" name="Freeform 31"/>
                  <p:cNvSpPr>
                    <a:spLocks/>
                  </p:cNvSpPr>
                  <p:nvPr/>
                </p:nvSpPr>
                <p:spPr bwMode="auto">
                  <a:xfrm>
                    <a:off x="4031" y="3344"/>
                    <a:ext cx="30" cy="591"/>
                  </a:xfrm>
                  <a:custGeom>
                    <a:avLst/>
                    <a:gdLst/>
                    <a:ahLst/>
                    <a:cxnLst>
                      <a:cxn ang="0">
                        <a:pos x="0" y="0"/>
                      </a:cxn>
                      <a:cxn ang="0">
                        <a:pos x="7" y="38"/>
                      </a:cxn>
                      <a:cxn ang="0">
                        <a:pos x="18" y="71"/>
                      </a:cxn>
                      <a:cxn ang="0">
                        <a:pos x="18" y="579"/>
                      </a:cxn>
                      <a:cxn ang="0">
                        <a:pos x="26" y="590"/>
                      </a:cxn>
                      <a:cxn ang="0">
                        <a:pos x="29" y="62"/>
                      </a:cxn>
                      <a:cxn ang="0">
                        <a:pos x="0" y="0"/>
                      </a:cxn>
                    </a:cxnLst>
                    <a:rect l="0" t="0" r="r" b="b"/>
                    <a:pathLst>
                      <a:path w="30" h="591">
                        <a:moveTo>
                          <a:pt x="0" y="0"/>
                        </a:moveTo>
                        <a:lnTo>
                          <a:pt x="7" y="38"/>
                        </a:lnTo>
                        <a:lnTo>
                          <a:pt x="18" y="71"/>
                        </a:lnTo>
                        <a:lnTo>
                          <a:pt x="18" y="579"/>
                        </a:lnTo>
                        <a:lnTo>
                          <a:pt x="26" y="590"/>
                        </a:lnTo>
                        <a:lnTo>
                          <a:pt x="29" y="62"/>
                        </a:lnTo>
                        <a:lnTo>
                          <a:pt x="0" y="0"/>
                        </a:lnTo>
                      </a:path>
                    </a:pathLst>
                  </a:custGeom>
                  <a:solidFill>
                    <a:srgbClr val="316501"/>
                  </a:solidFill>
                  <a:ln w="9525" cap="rnd">
                    <a:noFill/>
                    <a:round/>
                    <a:headEnd/>
                    <a:tailEnd/>
                  </a:ln>
                  <a:effectLst/>
                </p:spPr>
                <p:txBody>
                  <a:bodyPr/>
                  <a:lstStyle/>
                  <a:p>
                    <a:endParaRPr lang="en-US"/>
                  </a:p>
                </p:txBody>
              </p:sp>
              <p:sp>
                <p:nvSpPr>
                  <p:cNvPr id="363552" name="Freeform 32"/>
                  <p:cNvSpPr>
                    <a:spLocks/>
                  </p:cNvSpPr>
                  <p:nvPr/>
                </p:nvSpPr>
                <p:spPr bwMode="auto">
                  <a:xfrm>
                    <a:off x="3955" y="3322"/>
                    <a:ext cx="244" cy="83"/>
                  </a:xfrm>
                  <a:custGeom>
                    <a:avLst/>
                    <a:gdLst/>
                    <a:ahLst/>
                    <a:cxnLst>
                      <a:cxn ang="0">
                        <a:pos x="202" y="82"/>
                      </a:cxn>
                      <a:cxn ang="0">
                        <a:pos x="218" y="64"/>
                      </a:cxn>
                      <a:cxn ang="0">
                        <a:pos x="218" y="9"/>
                      </a:cxn>
                      <a:cxn ang="0">
                        <a:pos x="243" y="9"/>
                      </a:cxn>
                      <a:cxn ang="0">
                        <a:pos x="243" y="0"/>
                      </a:cxn>
                      <a:cxn ang="0">
                        <a:pos x="0" y="0"/>
                      </a:cxn>
                      <a:cxn ang="0">
                        <a:pos x="5" y="9"/>
                      </a:cxn>
                      <a:cxn ang="0">
                        <a:pos x="137" y="9"/>
                      </a:cxn>
                      <a:cxn ang="0">
                        <a:pos x="148" y="25"/>
                      </a:cxn>
                      <a:cxn ang="0">
                        <a:pos x="197" y="25"/>
                      </a:cxn>
                      <a:cxn ang="0">
                        <a:pos x="202" y="82"/>
                      </a:cxn>
                    </a:cxnLst>
                    <a:rect l="0" t="0" r="r" b="b"/>
                    <a:pathLst>
                      <a:path w="244" h="83">
                        <a:moveTo>
                          <a:pt x="202" y="82"/>
                        </a:moveTo>
                        <a:lnTo>
                          <a:pt x="218" y="64"/>
                        </a:lnTo>
                        <a:lnTo>
                          <a:pt x="218" y="9"/>
                        </a:lnTo>
                        <a:lnTo>
                          <a:pt x="243" y="9"/>
                        </a:lnTo>
                        <a:lnTo>
                          <a:pt x="243" y="0"/>
                        </a:lnTo>
                        <a:lnTo>
                          <a:pt x="0" y="0"/>
                        </a:lnTo>
                        <a:lnTo>
                          <a:pt x="5" y="9"/>
                        </a:lnTo>
                        <a:lnTo>
                          <a:pt x="137" y="9"/>
                        </a:lnTo>
                        <a:lnTo>
                          <a:pt x="148" y="25"/>
                        </a:lnTo>
                        <a:lnTo>
                          <a:pt x="197" y="25"/>
                        </a:lnTo>
                        <a:lnTo>
                          <a:pt x="202" y="82"/>
                        </a:lnTo>
                      </a:path>
                    </a:pathLst>
                  </a:custGeom>
                  <a:solidFill>
                    <a:srgbClr val="316501"/>
                  </a:solidFill>
                  <a:ln w="9525" cap="rnd">
                    <a:noFill/>
                    <a:round/>
                    <a:headEnd/>
                    <a:tailEnd/>
                  </a:ln>
                  <a:effectLst/>
                </p:spPr>
                <p:txBody>
                  <a:bodyPr/>
                  <a:lstStyle/>
                  <a:p>
                    <a:endParaRPr lang="en-US"/>
                  </a:p>
                </p:txBody>
              </p:sp>
              <p:sp>
                <p:nvSpPr>
                  <p:cNvPr id="363553" name="Freeform 33"/>
                  <p:cNvSpPr>
                    <a:spLocks/>
                  </p:cNvSpPr>
                  <p:nvPr/>
                </p:nvSpPr>
                <p:spPr bwMode="auto">
                  <a:xfrm>
                    <a:off x="3896" y="3208"/>
                    <a:ext cx="367" cy="17"/>
                  </a:xfrm>
                  <a:custGeom>
                    <a:avLst/>
                    <a:gdLst/>
                    <a:ahLst/>
                    <a:cxnLst>
                      <a:cxn ang="0">
                        <a:pos x="366" y="0"/>
                      </a:cxn>
                      <a:cxn ang="0">
                        <a:pos x="0" y="0"/>
                      </a:cxn>
                      <a:cxn ang="0">
                        <a:pos x="3" y="16"/>
                      </a:cxn>
                      <a:cxn ang="0">
                        <a:pos x="363" y="16"/>
                      </a:cxn>
                      <a:cxn ang="0">
                        <a:pos x="366" y="0"/>
                      </a:cxn>
                    </a:cxnLst>
                    <a:rect l="0" t="0" r="r" b="b"/>
                    <a:pathLst>
                      <a:path w="367" h="17">
                        <a:moveTo>
                          <a:pt x="366" y="0"/>
                        </a:moveTo>
                        <a:lnTo>
                          <a:pt x="0" y="0"/>
                        </a:lnTo>
                        <a:lnTo>
                          <a:pt x="3" y="16"/>
                        </a:lnTo>
                        <a:lnTo>
                          <a:pt x="363" y="16"/>
                        </a:lnTo>
                        <a:lnTo>
                          <a:pt x="366" y="0"/>
                        </a:lnTo>
                      </a:path>
                    </a:pathLst>
                  </a:custGeom>
                  <a:solidFill>
                    <a:srgbClr val="316501"/>
                  </a:solidFill>
                  <a:ln w="9525" cap="rnd">
                    <a:noFill/>
                    <a:round/>
                    <a:headEnd/>
                    <a:tailEnd/>
                  </a:ln>
                  <a:effectLst/>
                </p:spPr>
                <p:txBody>
                  <a:bodyPr/>
                  <a:lstStyle/>
                  <a:p>
                    <a:endParaRPr lang="en-US"/>
                  </a:p>
                </p:txBody>
              </p:sp>
            </p:grpSp>
          </p:grpSp>
        </p:grpSp>
        <p:sp>
          <p:nvSpPr>
            <p:cNvPr id="363554" name="Rectangle 34"/>
            <p:cNvSpPr>
              <a:spLocks noChangeArrowheads="1"/>
            </p:cNvSpPr>
            <p:nvPr/>
          </p:nvSpPr>
          <p:spPr bwMode="auto">
            <a:xfrm flipH="1">
              <a:off x="3802" y="3409"/>
              <a:ext cx="397" cy="192"/>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400">
                  <a:effectLst>
                    <a:outerShdw blurRad="38100" dist="38100" dir="2700000" algn="tl">
                      <a:srgbClr val="000000"/>
                    </a:outerShdw>
                  </a:effectLst>
                </a:rPr>
                <a:t>priv</a:t>
              </a:r>
            </a:p>
          </p:txBody>
        </p:sp>
      </p:grpSp>
      <p:sp>
        <p:nvSpPr>
          <p:cNvPr id="363555" name="Oval 35"/>
          <p:cNvSpPr>
            <a:spLocks noChangeArrowheads="1"/>
          </p:cNvSpPr>
          <p:nvPr/>
        </p:nvSpPr>
        <p:spPr bwMode="auto">
          <a:xfrm>
            <a:off x="1897063" y="3468688"/>
            <a:ext cx="1754187" cy="968375"/>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a:solidFill>
                  <a:schemeClr val="bg2"/>
                </a:solidFill>
                <a:effectLst>
                  <a:outerShdw blurRad="38100" dist="38100" dir="2700000" algn="tl">
                    <a:srgbClr val="000000"/>
                  </a:outerShdw>
                </a:effectLst>
              </a:rPr>
              <a:t>Generate</a:t>
            </a:r>
          </a:p>
          <a:p>
            <a:pPr algn="ctr"/>
            <a:r>
              <a:rPr lang="en-US">
                <a:solidFill>
                  <a:schemeClr val="bg2"/>
                </a:solidFill>
                <a:effectLst>
                  <a:outerShdw blurRad="38100" dist="38100" dir="2700000" algn="tl">
                    <a:srgbClr val="000000"/>
                  </a:outerShdw>
                </a:effectLst>
              </a:rPr>
              <a:t>Hash</a:t>
            </a:r>
          </a:p>
        </p:txBody>
      </p:sp>
      <p:sp>
        <p:nvSpPr>
          <p:cNvPr id="363556" name="Rectangle 36"/>
          <p:cNvSpPr>
            <a:spLocks noChangeArrowheads="1"/>
          </p:cNvSpPr>
          <p:nvPr/>
        </p:nvSpPr>
        <p:spPr bwMode="auto">
          <a:xfrm>
            <a:off x="2201863" y="3222625"/>
            <a:ext cx="1163637" cy="304800"/>
          </a:xfrm>
          <a:prstGeom prst="rect">
            <a:avLst/>
          </a:prstGeom>
          <a:noFill/>
          <a:ln w="9525">
            <a:noFill/>
            <a:miter lim="800000"/>
            <a:headEnd/>
            <a:tailEnd/>
          </a:ln>
          <a:effectLst/>
        </p:spPr>
        <p:txBody>
          <a:bodyPr lIns="92075" tIns="46038" rIns="92075" bIns="46038">
            <a:spAutoFit/>
          </a:bodyPr>
          <a:lstStyle/>
          <a:p>
            <a:r>
              <a:rPr lang="en-US" sz="1400">
                <a:solidFill>
                  <a:srgbClr val="FF9900"/>
                </a:solidFill>
                <a:effectLst>
                  <a:outerShdw blurRad="38100" dist="38100" dir="2700000" algn="tl">
                    <a:srgbClr val="000000"/>
                  </a:outerShdw>
                </a:effectLst>
              </a:rPr>
              <a:t>SHA, MD5</a:t>
            </a:r>
          </a:p>
        </p:txBody>
      </p:sp>
      <p:sp>
        <p:nvSpPr>
          <p:cNvPr id="363557" name="Oval 37"/>
          <p:cNvSpPr>
            <a:spLocks noChangeArrowheads="1"/>
          </p:cNvSpPr>
          <p:nvPr/>
        </p:nvSpPr>
        <p:spPr bwMode="auto">
          <a:xfrm>
            <a:off x="5241925" y="3490913"/>
            <a:ext cx="2252663" cy="968375"/>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a:solidFill>
                  <a:schemeClr val="bg2"/>
                </a:solidFill>
                <a:effectLst>
                  <a:outerShdw blurRad="38100" dist="38100" dir="2700000" algn="tl">
                    <a:srgbClr val="000000"/>
                  </a:outerShdw>
                </a:effectLst>
              </a:rPr>
              <a:t>Asymmetric</a:t>
            </a:r>
          </a:p>
          <a:p>
            <a:pPr algn="ctr"/>
            <a:r>
              <a:rPr lang="en-US">
                <a:solidFill>
                  <a:schemeClr val="bg2"/>
                </a:solidFill>
                <a:effectLst>
                  <a:outerShdw blurRad="38100" dist="38100" dir="2700000" algn="tl">
                    <a:srgbClr val="000000"/>
                  </a:outerShdw>
                </a:effectLst>
              </a:rPr>
              <a:t>Encryption</a:t>
            </a:r>
          </a:p>
        </p:txBody>
      </p:sp>
      <p:sp>
        <p:nvSpPr>
          <p:cNvPr id="363558" name="Rectangle 38"/>
          <p:cNvSpPr>
            <a:spLocks noChangeArrowheads="1"/>
          </p:cNvSpPr>
          <p:nvPr/>
        </p:nvSpPr>
        <p:spPr bwMode="auto">
          <a:xfrm>
            <a:off x="6030913" y="3240088"/>
            <a:ext cx="719137" cy="304800"/>
          </a:xfrm>
          <a:prstGeom prst="rect">
            <a:avLst/>
          </a:prstGeom>
          <a:noFill/>
          <a:ln w="9525">
            <a:noFill/>
            <a:miter lim="800000"/>
            <a:headEnd/>
            <a:tailEnd/>
          </a:ln>
          <a:effectLst/>
        </p:spPr>
        <p:txBody>
          <a:bodyPr lIns="92075" tIns="46038" rIns="92075" bIns="46038">
            <a:spAutoFit/>
          </a:bodyPr>
          <a:lstStyle/>
          <a:p>
            <a:r>
              <a:rPr lang="en-US" sz="1400">
                <a:solidFill>
                  <a:srgbClr val="FF9900"/>
                </a:solidFill>
                <a:effectLst>
                  <a:outerShdw blurRad="38100" dist="38100" dir="2700000" algn="tl">
                    <a:srgbClr val="000000"/>
                  </a:outerShdw>
                </a:effectLst>
              </a:rPr>
              <a:t>RSA</a:t>
            </a:r>
          </a:p>
        </p:txBody>
      </p:sp>
      <p:sp>
        <p:nvSpPr>
          <p:cNvPr id="363559" name="Rectangle 39"/>
          <p:cNvSpPr>
            <a:spLocks noChangeArrowheads="1"/>
          </p:cNvSpPr>
          <p:nvPr/>
        </p:nvSpPr>
        <p:spPr bwMode="auto">
          <a:xfrm>
            <a:off x="544513" y="2360613"/>
            <a:ext cx="1344612" cy="1082675"/>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This is the document created by Alice</a:t>
            </a:r>
          </a:p>
        </p:txBody>
      </p:sp>
      <p:sp>
        <p:nvSpPr>
          <p:cNvPr id="363560" name="Rectangle 40"/>
          <p:cNvSpPr>
            <a:spLocks noChangeArrowheads="1"/>
          </p:cNvSpPr>
          <p:nvPr/>
        </p:nvSpPr>
        <p:spPr bwMode="auto">
          <a:xfrm>
            <a:off x="7004050" y="2997200"/>
            <a:ext cx="1344613" cy="34925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3kJfgf*£$&amp;</a:t>
            </a:r>
          </a:p>
        </p:txBody>
      </p:sp>
      <p:grpSp>
        <p:nvGrpSpPr>
          <p:cNvPr id="363561" name="Group 41"/>
          <p:cNvGrpSpPr>
            <a:grpSpLocks/>
          </p:cNvGrpSpPr>
          <p:nvPr/>
        </p:nvGrpSpPr>
        <p:grpSpPr bwMode="auto">
          <a:xfrm>
            <a:off x="3489325" y="4578350"/>
            <a:ext cx="1647825" cy="2165350"/>
            <a:chOff x="2198" y="2884"/>
            <a:chExt cx="1038" cy="1364"/>
          </a:xfrm>
        </p:grpSpPr>
        <p:sp>
          <p:nvSpPr>
            <p:cNvPr id="363562" name="Rectangle 42"/>
            <p:cNvSpPr>
              <a:spLocks noChangeArrowheads="1"/>
            </p:cNvSpPr>
            <p:nvPr/>
          </p:nvSpPr>
          <p:spPr bwMode="auto">
            <a:xfrm>
              <a:off x="2198" y="2884"/>
              <a:ext cx="1038" cy="1364"/>
            </a:xfrm>
            <a:prstGeom prst="rect">
              <a:avLst/>
            </a:prstGeom>
            <a:noFill/>
            <a:ln w="28575" algn="ctr">
              <a:solidFill>
                <a:srgbClr val="FF3300"/>
              </a:solidFill>
              <a:miter lim="800000"/>
              <a:headEnd/>
              <a:tailEnd/>
            </a:ln>
            <a:effectLst/>
          </p:spPr>
          <p:txBody>
            <a:bodyPr wrap="none" lIns="92075" tIns="46038" rIns="92075" bIns="46038" anchor="ctr">
              <a:spAutoFit/>
            </a:bodyPr>
            <a:lstStyle/>
            <a:p>
              <a:endParaRPr lang="en-US"/>
            </a:p>
          </p:txBody>
        </p:sp>
        <p:sp>
          <p:nvSpPr>
            <p:cNvPr id="363563" name="Rectangle 43"/>
            <p:cNvSpPr>
              <a:spLocks noChangeArrowheads="1"/>
            </p:cNvSpPr>
            <p:nvPr/>
          </p:nvSpPr>
          <p:spPr bwMode="auto">
            <a:xfrm>
              <a:off x="2288" y="3882"/>
              <a:ext cx="830" cy="366"/>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600">
                  <a:solidFill>
                    <a:srgbClr val="FF3300"/>
                  </a:solidFill>
                  <a:effectLst>
                    <a:outerShdw blurRad="38100" dist="38100" dir="2700000" algn="tl">
                      <a:srgbClr val="000000"/>
                    </a:outerShdw>
                  </a:effectLst>
                </a:rPr>
                <a:t>Signed</a:t>
              </a:r>
              <a:br>
                <a:rPr lang="en-US" sz="1600">
                  <a:solidFill>
                    <a:srgbClr val="FF3300"/>
                  </a:solidFill>
                  <a:effectLst>
                    <a:outerShdw blurRad="38100" dist="38100" dir="2700000" algn="tl">
                      <a:srgbClr val="000000"/>
                    </a:outerShdw>
                  </a:effectLst>
                </a:rPr>
              </a:br>
              <a:r>
                <a:rPr lang="en-US" sz="1600">
                  <a:solidFill>
                    <a:srgbClr val="FF3300"/>
                  </a:solidFill>
                  <a:effectLst>
                    <a:outerShdw blurRad="38100" dist="38100" dir="2700000" algn="tl">
                      <a:srgbClr val="000000"/>
                    </a:outerShdw>
                  </a:effectLst>
                </a:rPr>
                <a:t>Document</a:t>
              </a:r>
            </a:p>
          </p:txBody>
        </p:sp>
      </p:grpSp>
      <p:sp>
        <p:nvSpPr>
          <p:cNvPr id="363564" name="Rectangle 44"/>
          <p:cNvSpPr>
            <a:spLocks noChangeArrowheads="1"/>
          </p:cNvSpPr>
          <p:nvPr/>
        </p:nvSpPr>
        <p:spPr bwMode="auto">
          <a:xfrm>
            <a:off x="3486150" y="2400300"/>
            <a:ext cx="2255838" cy="304800"/>
          </a:xfrm>
          <a:prstGeom prst="rect">
            <a:avLst/>
          </a:prstGeom>
          <a:noFill/>
          <a:ln w="9525">
            <a:noFill/>
            <a:miter lim="800000"/>
            <a:headEnd/>
            <a:tailEnd/>
          </a:ln>
          <a:effectLst/>
        </p:spPr>
        <p:txBody>
          <a:bodyPr lIns="92075" tIns="46038" rIns="92075" bIns="46038">
            <a:spAutoFit/>
          </a:bodyPr>
          <a:lstStyle/>
          <a:p>
            <a:pPr>
              <a:spcBef>
                <a:spcPct val="50000"/>
              </a:spcBef>
            </a:pPr>
            <a:r>
              <a:rPr lang="en-US" sz="1400">
                <a:effectLst>
                  <a:outerShdw blurRad="38100" dist="38100" dir="2700000" algn="tl">
                    <a:srgbClr val="000000"/>
                  </a:outerShdw>
                </a:effectLst>
              </a:rPr>
              <a:t>(Typically 128 bits)</a:t>
            </a:r>
          </a:p>
        </p:txBody>
      </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path" presetSubtype="0" accel="50000" decel="50000" fill="hold" grpId="0" nodeType="clickEffect">
                                  <p:stCondLst>
                                    <p:cond delay="0"/>
                                  </p:stCondLst>
                                  <p:childTnLst>
                                    <p:animMotion origin="layout" path="M 3.88889E-6 1.85185E-6 L 0.33559 0.33518 " pathEditMode="relative" rAng="0" ptsTypes="AA">
                                      <p:cBhvr>
                                        <p:cTn id="6" dur="2000" fill="hold"/>
                                        <p:tgtEl>
                                          <p:spTgt spid="363559"/>
                                        </p:tgtEl>
                                        <p:attrNameLst>
                                          <p:attrName>ppt_x</p:attrName>
                                          <p:attrName>ppt_y</p:attrName>
                                        </p:attrNameLst>
                                      </p:cBhvr>
                                      <p:rCtr x="168" y="168"/>
                                    </p:animMotion>
                                  </p:childTnLst>
                                </p:cTn>
                              </p:par>
                              <p:par>
                                <p:cTn id="7" presetID="49" presetClass="path" presetSubtype="0" accel="50000" decel="50000" fill="hold" grpId="0" nodeType="withEffect">
                                  <p:stCondLst>
                                    <p:cond delay="0"/>
                                  </p:stCondLst>
                                  <p:childTnLst>
                                    <p:animMotion origin="layout" path="M 2.77778E-7 0.0 L -0.37101 0.40185 " pathEditMode="relative" rAng="0" ptsTypes="AA">
                                      <p:cBhvr>
                                        <p:cTn id="8" dur="2000" fill="hold"/>
                                        <p:tgtEl>
                                          <p:spTgt spid="363560"/>
                                        </p:tgtEl>
                                        <p:attrNameLst>
                                          <p:attrName>ppt_x</p:attrName>
                                          <p:attrName>ppt_y</p:attrName>
                                        </p:attrNameLst>
                                      </p:cBhvr>
                                      <p:rCtr x="-186" y="201"/>
                                    </p:animMotion>
                                  </p:childTnLst>
                                </p:cTn>
                              </p:par>
                            </p:childTnLst>
                          </p:cTn>
                        </p:par>
                        <p:par>
                          <p:cTn id="9" fill="hold">
                            <p:stCondLst>
                              <p:cond delay="2000"/>
                            </p:stCondLst>
                            <p:childTnLst>
                              <p:par>
                                <p:cTn id="10" presetID="9" presetClass="entr" presetSubtype="0" fill="hold" nodeType="afterEffect">
                                  <p:stCondLst>
                                    <p:cond delay="0"/>
                                  </p:stCondLst>
                                  <p:childTnLst>
                                    <p:set>
                                      <p:cBhvr>
                                        <p:cTn id="11" dur="1" fill="hold">
                                          <p:stCondLst>
                                            <p:cond delay="0"/>
                                          </p:stCondLst>
                                        </p:cTn>
                                        <p:tgtEl>
                                          <p:spTgt spid="363561"/>
                                        </p:tgtEl>
                                        <p:attrNameLst>
                                          <p:attrName>style.visibility</p:attrName>
                                        </p:attrNameLst>
                                      </p:cBhvr>
                                      <p:to>
                                        <p:strVal val="visible"/>
                                      </p:to>
                                    </p:set>
                                    <p:animEffect transition="in" filter="dissolve">
                                      <p:cBhvr>
                                        <p:cTn id="12" dur="500"/>
                                        <p:tgtEl>
                                          <p:spTgt spid="3635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3559" grpId="0" animBg="1"/>
      <p:bldP spid="363560"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Box 97"/>
          <p:cNvSpPr txBox="1">
            <a:spLocks noChangeArrowheads="1"/>
          </p:cNvSpPr>
          <p:nvPr/>
        </p:nvSpPr>
        <p:spPr bwMode="auto">
          <a:xfrm>
            <a:off x="7502525" y="4357688"/>
            <a:ext cx="1570038" cy="646112"/>
          </a:xfrm>
          <a:prstGeom prst="rect">
            <a:avLst/>
          </a:prstGeom>
          <a:noFill/>
          <a:ln w="9525">
            <a:noFill/>
            <a:miter lim="800000"/>
            <a:headEnd/>
            <a:tailEnd/>
          </a:ln>
        </p:spPr>
        <p:txBody>
          <a:bodyPr wrap="none">
            <a:spAutoFit/>
          </a:bodyPr>
          <a:lstStyle/>
          <a:p>
            <a:pPr eaLnBrk="0" hangingPunct="0"/>
            <a:r>
              <a:rPr lang="en-US" sz="1200"/>
              <a:t>Authenticated and</a:t>
            </a:r>
          </a:p>
          <a:p>
            <a:pPr eaLnBrk="0" hangingPunct="0"/>
            <a:r>
              <a:rPr lang="en-US" sz="1200"/>
              <a:t>authorized end-user</a:t>
            </a:r>
          </a:p>
          <a:p>
            <a:pPr eaLnBrk="0" hangingPunct="0"/>
            <a:r>
              <a:rPr lang="en-US" sz="1200"/>
              <a:t>receiving services</a:t>
            </a:r>
          </a:p>
        </p:txBody>
      </p:sp>
      <p:cxnSp>
        <p:nvCxnSpPr>
          <p:cNvPr id="18435" name="Straight Arrow Connector 39"/>
          <p:cNvCxnSpPr>
            <a:cxnSpLocks noChangeShapeType="1"/>
          </p:cNvCxnSpPr>
          <p:nvPr/>
        </p:nvCxnSpPr>
        <p:spPr bwMode="auto">
          <a:xfrm>
            <a:off x="4214813" y="3643313"/>
            <a:ext cx="1285875" cy="71437"/>
          </a:xfrm>
          <a:prstGeom prst="straightConnector1">
            <a:avLst/>
          </a:prstGeom>
          <a:noFill/>
          <a:ln w="28575" algn="ctr">
            <a:solidFill>
              <a:srgbClr val="8E0000"/>
            </a:solidFill>
            <a:round/>
            <a:headEnd type="none" w="sm" len="sm"/>
            <a:tailEnd type="arrow" w="med" len="med"/>
          </a:ln>
        </p:spPr>
      </p:cxnSp>
      <p:sp>
        <p:nvSpPr>
          <p:cNvPr id="18436" name="Rectangle 24"/>
          <p:cNvSpPr>
            <a:spLocks noChangeArrowheads="1"/>
          </p:cNvSpPr>
          <p:nvPr/>
        </p:nvSpPr>
        <p:spPr bwMode="auto">
          <a:xfrm>
            <a:off x="5786438" y="4310063"/>
            <a:ext cx="1500187" cy="714375"/>
          </a:xfrm>
          <a:prstGeom prst="rect">
            <a:avLst/>
          </a:prstGeom>
          <a:solidFill>
            <a:srgbClr val="004442"/>
          </a:solidFill>
          <a:ln w="12700" algn="ctr">
            <a:solidFill>
              <a:schemeClr val="tx1"/>
            </a:solidFill>
            <a:round/>
            <a:headEnd type="none" w="sm" len="sm"/>
            <a:tailEnd type="none" w="sm" len="sm"/>
          </a:ln>
        </p:spPr>
        <p:txBody>
          <a:bodyPr/>
          <a:lstStyle/>
          <a:p>
            <a:pPr algn="ctr" eaLnBrk="0" hangingPunct="0"/>
            <a:r>
              <a:rPr lang="en-US" sz="1800"/>
              <a:t>Mail</a:t>
            </a:r>
          </a:p>
          <a:p>
            <a:pPr algn="ctr" eaLnBrk="0" hangingPunct="0"/>
            <a:r>
              <a:rPr lang="en-US" sz="1800"/>
              <a:t>Services</a:t>
            </a:r>
          </a:p>
        </p:txBody>
      </p:sp>
      <p:grpSp>
        <p:nvGrpSpPr>
          <p:cNvPr id="2" name="Group 11"/>
          <p:cNvGrpSpPr>
            <a:grpSpLocks/>
          </p:cNvGrpSpPr>
          <p:nvPr/>
        </p:nvGrpSpPr>
        <p:grpSpPr bwMode="auto">
          <a:xfrm>
            <a:off x="285750" y="1857375"/>
            <a:ext cx="1214438" cy="719138"/>
            <a:chOff x="642910" y="2214554"/>
            <a:chExt cx="1214446" cy="719143"/>
          </a:xfrm>
        </p:grpSpPr>
        <p:pic>
          <p:nvPicPr>
            <p:cNvPr id="18490" name="Picture 6" descr="C:\Documents and Settings\pace\Local Settings\Temporary Internet Files\Content.IE5\21QVSL6F\MCj04315660000[1].png"/>
            <p:cNvPicPr>
              <a:picLocks noChangeAspect="1" noChangeArrowheads="1"/>
            </p:cNvPicPr>
            <p:nvPr/>
          </p:nvPicPr>
          <p:blipFill>
            <a:blip r:embed="rId2"/>
            <a:srcRect/>
            <a:stretch>
              <a:fillRect/>
            </a:stretch>
          </p:blipFill>
          <p:spPr bwMode="auto">
            <a:xfrm>
              <a:off x="1142976" y="2214554"/>
              <a:ext cx="714380" cy="719143"/>
            </a:xfrm>
            <a:prstGeom prst="rect">
              <a:avLst/>
            </a:prstGeom>
            <a:noFill/>
            <a:ln w="9525">
              <a:noFill/>
              <a:miter lim="800000"/>
              <a:headEnd/>
              <a:tailEnd/>
            </a:ln>
          </p:spPr>
        </p:pic>
        <p:pic>
          <p:nvPicPr>
            <p:cNvPr id="18491" name="Picture 4" descr="C:\Documents and Settings\pace\Local Settings\Temporary Internet Files\Content.IE5\H0KWH2O2\MCj04326240000[1].png"/>
            <p:cNvPicPr>
              <a:picLocks noChangeAspect="1" noChangeArrowheads="1"/>
            </p:cNvPicPr>
            <p:nvPr/>
          </p:nvPicPr>
          <p:blipFill>
            <a:blip r:embed="rId3"/>
            <a:srcRect/>
            <a:stretch>
              <a:fillRect/>
            </a:stretch>
          </p:blipFill>
          <p:spPr bwMode="auto">
            <a:xfrm flipH="1">
              <a:off x="642910" y="2214554"/>
              <a:ext cx="642942" cy="642942"/>
            </a:xfrm>
            <a:prstGeom prst="rect">
              <a:avLst/>
            </a:prstGeom>
            <a:noFill/>
            <a:ln w="9525">
              <a:noFill/>
              <a:miter lim="800000"/>
              <a:headEnd/>
              <a:tailEnd/>
            </a:ln>
          </p:spPr>
        </p:pic>
      </p:grpSp>
      <p:pic>
        <p:nvPicPr>
          <p:cNvPr id="18438" name="Picture 5" descr="C:\Documents and Settings\pace\Local Settings\Temporary Internet Files\Content.IE5\YQ1NRPZM\MCj04326230000[1].png"/>
          <p:cNvPicPr>
            <a:picLocks noChangeAspect="1" noChangeArrowheads="1"/>
          </p:cNvPicPr>
          <p:nvPr/>
        </p:nvPicPr>
        <p:blipFill>
          <a:blip r:embed="rId4"/>
          <a:srcRect/>
          <a:stretch>
            <a:fillRect/>
          </a:stretch>
        </p:blipFill>
        <p:spPr bwMode="auto">
          <a:xfrm>
            <a:off x="7858125" y="3143250"/>
            <a:ext cx="1214438" cy="1214438"/>
          </a:xfrm>
          <a:prstGeom prst="rect">
            <a:avLst/>
          </a:prstGeom>
          <a:noFill/>
          <a:ln w="9525">
            <a:noFill/>
            <a:miter lim="800000"/>
            <a:headEnd/>
            <a:tailEnd/>
          </a:ln>
        </p:spPr>
      </p:pic>
      <p:sp>
        <p:nvSpPr>
          <p:cNvPr id="11" name="Rectangle 10"/>
          <p:cNvSpPr/>
          <p:nvPr/>
        </p:nvSpPr>
        <p:spPr bwMode="auto">
          <a:xfrm>
            <a:off x="1928813" y="1928813"/>
            <a:ext cx="1500187" cy="714375"/>
          </a:xfrm>
          <a:prstGeom prst="rect">
            <a:avLst/>
          </a:prstGeom>
          <a:solidFill>
            <a:schemeClr val="tx2">
              <a:lumMod val="50000"/>
            </a:schemeClr>
          </a:solidFill>
          <a:ln w="12700" cap="flat" cmpd="sng" algn="ctr">
            <a:solidFill>
              <a:schemeClr val="tx1"/>
            </a:solidFill>
            <a:prstDash val="solid"/>
            <a:round/>
            <a:headEnd type="none" w="sm" len="sm"/>
            <a:tailEnd type="none" w="sm" len="sm"/>
          </a:ln>
          <a:effectLst/>
        </p:spPr>
        <p:txBody>
          <a:bodyPr/>
          <a:lstStyle/>
          <a:p>
            <a:pPr algn="ctr" eaLnBrk="0" hangingPunct="0">
              <a:defRPr/>
            </a:pPr>
            <a:r>
              <a:rPr lang="en-US" sz="1800" dirty="0"/>
              <a:t>HR</a:t>
            </a:r>
          </a:p>
          <a:p>
            <a:pPr algn="ctr" eaLnBrk="0" hangingPunct="0">
              <a:defRPr/>
            </a:pPr>
            <a:r>
              <a:rPr lang="en-US" sz="1800" dirty="0"/>
              <a:t>Database</a:t>
            </a:r>
          </a:p>
        </p:txBody>
      </p:sp>
      <p:sp>
        <p:nvSpPr>
          <p:cNvPr id="16" name="Rectangle 15"/>
          <p:cNvSpPr/>
          <p:nvPr/>
        </p:nvSpPr>
        <p:spPr bwMode="auto">
          <a:xfrm>
            <a:off x="2643188" y="3286125"/>
            <a:ext cx="1500187" cy="714375"/>
          </a:xfrm>
          <a:prstGeom prst="rect">
            <a:avLst/>
          </a:prstGeom>
          <a:solidFill>
            <a:schemeClr val="tx2">
              <a:lumMod val="50000"/>
            </a:schemeClr>
          </a:solidFill>
          <a:ln w="12700" cap="flat" cmpd="sng" algn="ctr">
            <a:solidFill>
              <a:schemeClr val="tx1"/>
            </a:solidFill>
            <a:prstDash val="solid"/>
            <a:round/>
            <a:headEnd type="none" w="sm" len="sm"/>
            <a:tailEnd type="none" w="sm" len="sm"/>
          </a:ln>
          <a:effectLst/>
        </p:spPr>
        <p:txBody>
          <a:bodyPr/>
          <a:lstStyle/>
          <a:p>
            <a:pPr algn="ctr" eaLnBrk="0" hangingPunct="0">
              <a:defRPr/>
            </a:pPr>
            <a:r>
              <a:rPr lang="en-US" sz="1800" dirty="0"/>
              <a:t>Account</a:t>
            </a:r>
          </a:p>
          <a:p>
            <a:pPr algn="ctr" eaLnBrk="0" hangingPunct="0">
              <a:defRPr/>
            </a:pPr>
            <a:r>
              <a:rPr lang="en-US" sz="1800" dirty="0"/>
              <a:t>Database</a:t>
            </a:r>
          </a:p>
        </p:txBody>
      </p:sp>
      <p:sp>
        <p:nvSpPr>
          <p:cNvPr id="20" name="Rectangle 19"/>
          <p:cNvSpPr/>
          <p:nvPr/>
        </p:nvSpPr>
        <p:spPr bwMode="auto">
          <a:xfrm>
            <a:off x="2643188" y="4505325"/>
            <a:ext cx="1500187" cy="714375"/>
          </a:xfrm>
          <a:prstGeom prst="rect">
            <a:avLst/>
          </a:prstGeom>
          <a:solidFill>
            <a:schemeClr val="tx2">
              <a:lumMod val="50000"/>
            </a:schemeClr>
          </a:solidFill>
          <a:ln w="12700" cap="flat" cmpd="sng" algn="ctr">
            <a:solidFill>
              <a:schemeClr val="tx1"/>
            </a:solidFill>
            <a:prstDash val="solid"/>
            <a:round/>
            <a:headEnd type="none" w="sm" len="sm"/>
            <a:tailEnd type="none" w="sm" len="sm"/>
          </a:ln>
          <a:effectLst/>
        </p:spPr>
        <p:txBody>
          <a:bodyPr/>
          <a:lstStyle/>
          <a:p>
            <a:pPr algn="ctr" eaLnBrk="0" hangingPunct="0">
              <a:defRPr/>
            </a:pPr>
            <a:r>
              <a:rPr lang="en-US" sz="1800" dirty="0"/>
              <a:t>Mailing List</a:t>
            </a:r>
          </a:p>
          <a:p>
            <a:pPr algn="ctr" eaLnBrk="0" hangingPunct="0">
              <a:defRPr/>
            </a:pPr>
            <a:r>
              <a:rPr lang="en-US" sz="1800" dirty="0"/>
              <a:t>Database</a:t>
            </a:r>
          </a:p>
        </p:txBody>
      </p:sp>
      <p:sp>
        <p:nvSpPr>
          <p:cNvPr id="18442" name="Rectangle 20"/>
          <p:cNvSpPr>
            <a:spLocks noChangeArrowheads="1"/>
          </p:cNvSpPr>
          <p:nvPr/>
        </p:nvSpPr>
        <p:spPr bwMode="auto">
          <a:xfrm>
            <a:off x="7215188" y="1071563"/>
            <a:ext cx="1500187" cy="714375"/>
          </a:xfrm>
          <a:prstGeom prst="rect">
            <a:avLst/>
          </a:prstGeom>
          <a:solidFill>
            <a:srgbClr val="004442"/>
          </a:solidFill>
          <a:ln w="12700" algn="ctr">
            <a:solidFill>
              <a:schemeClr val="tx1"/>
            </a:solidFill>
            <a:round/>
            <a:headEnd type="none" w="sm" len="sm"/>
            <a:tailEnd type="none" w="sm" len="sm"/>
          </a:ln>
        </p:spPr>
        <p:txBody>
          <a:bodyPr/>
          <a:lstStyle/>
          <a:p>
            <a:pPr algn="ctr" eaLnBrk="0" hangingPunct="0"/>
            <a:r>
              <a:rPr lang="en-US" sz="1800"/>
              <a:t>UNIX</a:t>
            </a:r>
          </a:p>
          <a:p>
            <a:pPr algn="ctr" eaLnBrk="0" hangingPunct="0"/>
            <a:r>
              <a:rPr lang="en-US" sz="1800"/>
              <a:t>Services</a:t>
            </a:r>
          </a:p>
        </p:txBody>
      </p:sp>
      <p:sp>
        <p:nvSpPr>
          <p:cNvPr id="18443" name="Rectangle 21"/>
          <p:cNvSpPr>
            <a:spLocks noChangeArrowheads="1"/>
          </p:cNvSpPr>
          <p:nvPr/>
        </p:nvSpPr>
        <p:spPr bwMode="auto">
          <a:xfrm>
            <a:off x="6215063" y="1881188"/>
            <a:ext cx="1500187" cy="714375"/>
          </a:xfrm>
          <a:prstGeom prst="rect">
            <a:avLst/>
          </a:prstGeom>
          <a:solidFill>
            <a:srgbClr val="004442"/>
          </a:solidFill>
          <a:ln w="12700" algn="ctr">
            <a:solidFill>
              <a:schemeClr val="tx1"/>
            </a:solidFill>
            <a:round/>
            <a:headEnd type="none" w="sm" len="sm"/>
            <a:tailEnd type="none" w="sm" len="sm"/>
          </a:ln>
        </p:spPr>
        <p:txBody>
          <a:bodyPr/>
          <a:lstStyle/>
          <a:p>
            <a:pPr algn="ctr" eaLnBrk="0" hangingPunct="0"/>
            <a:r>
              <a:rPr lang="en-US" sz="1800"/>
              <a:t>Windows</a:t>
            </a:r>
          </a:p>
          <a:p>
            <a:pPr algn="ctr" eaLnBrk="0" hangingPunct="0"/>
            <a:r>
              <a:rPr lang="en-US" sz="1800"/>
              <a:t>Services</a:t>
            </a:r>
          </a:p>
        </p:txBody>
      </p:sp>
      <p:sp>
        <p:nvSpPr>
          <p:cNvPr id="18444" name="Rectangle 22"/>
          <p:cNvSpPr>
            <a:spLocks noChangeArrowheads="1"/>
          </p:cNvSpPr>
          <p:nvPr/>
        </p:nvSpPr>
        <p:spPr bwMode="auto">
          <a:xfrm>
            <a:off x="5786438" y="2690813"/>
            <a:ext cx="1500187" cy="714375"/>
          </a:xfrm>
          <a:prstGeom prst="rect">
            <a:avLst/>
          </a:prstGeom>
          <a:solidFill>
            <a:srgbClr val="004442"/>
          </a:solidFill>
          <a:ln w="12700" algn="ctr">
            <a:solidFill>
              <a:schemeClr val="tx1"/>
            </a:solidFill>
            <a:round/>
            <a:headEnd type="none" w="sm" len="sm"/>
            <a:tailEnd type="none" w="sm" len="sm"/>
          </a:ln>
        </p:spPr>
        <p:txBody>
          <a:bodyPr/>
          <a:lstStyle/>
          <a:p>
            <a:pPr algn="ctr" eaLnBrk="0" hangingPunct="0"/>
            <a:r>
              <a:rPr lang="en-US" sz="1800"/>
              <a:t>Indico</a:t>
            </a:r>
          </a:p>
          <a:p>
            <a:pPr algn="ctr" eaLnBrk="0" hangingPunct="0"/>
            <a:r>
              <a:rPr lang="en-US" sz="1800"/>
              <a:t>Services</a:t>
            </a:r>
          </a:p>
        </p:txBody>
      </p:sp>
      <p:sp>
        <p:nvSpPr>
          <p:cNvPr id="18445" name="Rectangle 23"/>
          <p:cNvSpPr>
            <a:spLocks noChangeArrowheads="1"/>
          </p:cNvSpPr>
          <p:nvPr/>
        </p:nvSpPr>
        <p:spPr bwMode="auto">
          <a:xfrm>
            <a:off x="6286500" y="5119688"/>
            <a:ext cx="1571625" cy="714375"/>
          </a:xfrm>
          <a:prstGeom prst="rect">
            <a:avLst/>
          </a:prstGeom>
          <a:solidFill>
            <a:srgbClr val="004442"/>
          </a:solidFill>
          <a:ln w="12700" algn="ctr">
            <a:solidFill>
              <a:schemeClr val="tx1"/>
            </a:solidFill>
            <a:round/>
            <a:headEnd type="none" w="sm" len="sm"/>
            <a:tailEnd type="none" w="sm" len="sm"/>
          </a:ln>
        </p:spPr>
        <p:txBody>
          <a:bodyPr/>
          <a:lstStyle/>
          <a:p>
            <a:pPr algn="ctr" eaLnBrk="0" hangingPunct="0"/>
            <a:r>
              <a:rPr lang="en-US" sz="1600"/>
              <a:t>Administrative</a:t>
            </a:r>
          </a:p>
          <a:p>
            <a:pPr algn="ctr" eaLnBrk="0" hangingPunct="0"/>
            <a:r>
              <a:rPr lang="en-US" sz="1800"/>
              <a:t>Services</a:t>
            </a:r>
          </a:p>
        </p:txBody>
      </p:sp>
      <p:sp>
        <p:nvSpPr>
          <p:cNvPr id="18446" name="Rectangle 25"/>
          <p:cNvSpPr>
            <a:spLocks noChangeArrowheads="1"/>
          </p:cNvSpPr>
          <p:nvPr/>
        </p:nvSpPr>
        <p:spPr bwMode="auto">
          <a:xfrm>
            <a:off x="7358063" y="5929313"/>
            <a:ext cx="1571625" cy="714375"/>
          </a:xfrm>
          <a:prstGeom prst="rect">
            <a:avLst/>
          </a:prstGeom>
          <a:solidFill>
            <a:srgbClr val="004442"/>
          </a:solidFill>
          <a:ln w="12700" algn="ctr">
            <a:solidFill>
              <a:schemeClr val="tx1"/>
            </a:solidFill>
            <a:round/>
            <a:headEnd type="none" w="sm" len="sm"/>
            <a:tailEnd type="none" w="sm" len="sm"/>
          </a:ln>
        </p:spPr>
        <p:txBody>
          <a:bodyPr/>
          <a:lstStyle/>
          <a:p>
            <a:pPr algn="ctr" eaLnBrk="0" hangingPunct="0"/>
            <a:r>
              <a:rPr lang="en-US" sz="1800"/>
              <a:t>Document</a:t>
            </a:r>
          </a:p>
          <a:p>
            <a:pPr algn="ctr" eaLnBrk="0" hangingPunct="0"/>
            <a:r>
              <a:rPr lang="en-US" sz="1800"/>
              <a:t>Management</a:t>
            </a:r>
          </a:p>
        </p:txBody>
      </p:sp>
      <p:sp>
        <p:nvSpPr>
          <p:cNvPr id="18447" name="Rectangle 26"/>
          <p:cNvSpPr>
            <a:spLocks noChangeArrowheads="1"/>
          </p:cNvSpPr>
          <p:nvPr/>
        </p:nvSpPr>
        <p:spPr bwMode="auto">
          <a:xfrm>
            <a:off x="5715000" y="3500438"/>
            <a:ext cx="1500188" cy="714375"/>
          </a:xfrm>
          <a:prstGeom prst="rect">
            <a:avLst/>
          </a:prstGeom>
          <a:solidFill>
            <a:srgbClr val="004442"/>
          </a:solidFill>
          <a:ln w="12700" algn="ctr">
            <a:solidFill>
              <a:schemeClr val="tx1"/>
            </a:solidFill>
            <a:round/>
            <a:headEnd type="none" w="sm" len="sm"/>
            <a:tailEnd type="none" w="sm" len="sm"/>
          </a:ln>
        </p:spPr>
        <p:txBody>
          <a:bodyPr/>
          <a:lstStyle/>
          <a:p>
            <a:pPr algn="ctr" eaLnBrk="0" hangingPunct="0"/>
            <a:r>
              <a:rPr lang="en-US" sz="1800"/>
              <a:t>Web</a:t>
            </a:r>
          </a:p>
          <a:p>
            <a:pPr algn="ctr" eaLnBrk="0" hangingPunct="0"/>
            <a:r>
              <a:rPr lang="en-US" sz="1800"/>
              <a:t>Services</a:t>
            </a:r>
          </a:p>
        </p:txBody>
      </p:sp>
      <p:cxnSp>
        <p:nvCxnSpPr>
          <p:cNvPr id="18448" name="Straight Arrow Connector 28"/>
          <p:cNvCxnSpPr>
            <a:cxnSpLocks noChangeShapeType="1"/>
          </p:cNvCxnSpPr>
          <p:nvPr/>
        </p:nvCxnSpPr>
        <p:spPr bwMode="auto">
          <a:xfrm rot="16200000" flipH="1">
            <a:off x="2607469" y="2750344"/>
            <a:ext cx="500063" cy="428625"/>
          </a:xfrm>
          <a:prstGeom prst="straightConnector1">
            <a:avLst/>
          </a:prstGeom>
          <a:noFill/>
          <a:ln w="28575" algn="ctr">
            <a:solidFill>
              <a:srgbClr val="8E0000"/>
            </a:solidFill>
            <a:round/>
            <a:headEnd type="none" w="sm" len="sm"/>
            <a:tailEnd type="arrow" w="med" len="med"/>
          </a:ln>
        </p:spPr>
      </p:cxnSp>
      <p:cxnSp>
        <p:nvCxnSpPr>
          <p:cNvPr id="18449" name="Straight Arrow Connector 29"/>
          <p:cNvCxnSpPr>
            <a:cxnSpLocks noChangeShapeType="1"/>
          </p:cNvCxnSpPr>
          <p:nvPr/>
        </p:nvCxnSpPr>
        <p:spPr bwMode="auto">
          <a:xfrm>
            <a:off x="1428750" y="2286000"/>
            <a:ext cx="428625" cy="1588"/>
          </a:xfrm>
          <a:prstGeom prst="straightConnector1">
            <a:avLst/>
          </a:prstGeom>
          <a:noFill/>
          <a:ln w="28575" algn="ctr">
            <a:solidFill>
              <a:srgbClr val="8E0000"/>
            </a:solidFill>
            <a:round/>
            <a:headEnd type="none" w="sm" len="sm"/>
            <a:tailEnd type="arrow" w="med" len="med"/>
          </a:ln>
        </p:spPr>
      </p:cxnSp>
      <p:cxnSp>
        <p:nvCxnSpPr>
          <p:cNvPr id="33" name="Straight Arrow Connector 32"/>
          <p:cNvCxnSpPr>
            <a:cxnSpLocks noChangeShapeType="1"/>
          </p:cNvCxnSpPr>
          <p:nvPr/>
        </p:nvCxnSpPr>
        <p:spPr bwMode="auto">
          <a:xfrm>
            <a:off x="2143125" y="3571875"/>
            <a:ext cx="428625" cy="1588"/>
          </a:xfrm>
          <a:prstGeom prst="straightConnector1">
            <a:avLst/>
          </a:prstGeom>
          <a:noFill/>
          <a:ln w="28575" algn="ctr">
            <a:solidFill>
              <a:srgbClr val="8E0000"/>
            </a:solidFill>
            <a:round/>
            <a:headEnd type="none" w="sm" len="sm"/>
            <a:tailEnd type="arrow" w="med" len="med"/>
          </a:ln>
        </p:spPr>
      </p:cxnSp>
      <p:grpSp>
        <p:nvGrpSpPr>
          <p:cNvPr id="3" name="Group 55"/>
          <p:cNvGrpSpPr>
            <a:grpSpLocks/>
          </p:cNvGrpSpPr>
          <p:nvPr/>
        </p:nvGrpSpPr>
        <p:grpSpPr bwMode="auto">
          <a:xfrm>
            <a:off x="4786313" y="5214938"/>
            <a:ext cx="1214437" cy="719137"/>
            <a:chOff x="642910" y="2214554"/>
            <a:chExt cx="1214446" cy="719143"/>
          </a:xfrm>
        </p:grpSpPr>
        <p:pic>
          <p:nvPicPr>
            <p:cNvPr id="18488" name="Picture 6" descr="C:\Documents and Settings\pace\Local Settings\Temporary Internet Files\Content.IE5\21QVSL6F\MCj04315660000[1].png"/>
            <p:cNvPicPr>
              <a:picLocks noChangeAspect="1" noChangeArrowheads="1"/>
            </p:cNvPicPr>
            <p:nvPr/>
          </p:nvPicPr>
          <p:blipFill>
            <a:blip r:embed="rId2"/>
            <a:srcRect/>
            <a:stretch>
              <a:fillRect/>
            </a:stretch>
          </p:blipFill>
          <p:spPr bwMode="auto">
            <a:xfrm>
              <a:off x="1142976" y="2214554"/>
              <a:ext cx="714380" cy="719143"/>
            </a:xfrm>
            <a:prstGeom prst="rect">
              <a:avLst/>
            </a:prstGeom>
            <a:noFill/>
            <a:ln w="9525">
              <a:noFill/>
              <a:miter lim="800000"/>
              <a:headEnd/>
              <a:tailEnd/>
            </a:ln>
          </p:spPr>
        </p:pic>
        <p:pic>
          <p:nvPicPr>
            <p:cNvPr id="18489" name="Picture 4" descr="C:\Documents and Settings\pace\Local Settings\Temporary Internet Files\Content.IE5\H0KWH2O2\MCj04326240000[1].png"/>
            <p:cNvPicPr>
              <a:picLocks noChangeAspect="1" noChangeArrowheads="1"/>
            </p:cNvPicPr>
            <p:nvPr/>
          </p:nvPicPr>
          <p:blipFill>
            <a:blip r:embed="rId3"/>
            <a:srcRect/>
            <a:stretch>
              <a:fillRect/>
            </a:stretch>
          </p:blipFill>
          <p:spPr bwMode="auto">
            <a:xfrm flipH="1">
              <a:off x="642910" y="2214554"/>
              <a:ext cx="642942" cy="642942"/>
            </a:xfrm>
            <a:prstGeom prst="rect">
              <a:avLst/>
            </a:prstGeom>
            <a:noFill/>
            <a:ln w="9525">
              <a:noFill/>
              <a:miter lim="800000"/>
              <a:headEnd/>
              <a:tailEnd/>
            </a:ln>
          </p:spPr>
        </p:pic>
      </p:grpSp>
      <p:cxnSp>
        <p:nvCxnSpPr>
          <p:cNvPr id="18452" name="Straight Arrow Connector 66"/>
          <p:cNvCxnSpPr>
            <a:cxnSpLocks noChangeShapeType="1"/>
          </p:cNvCxnSpPr>
          <p:nvPr/>
        </p:nvCxnSpPr>
        <p:spPr bwMode="auto">
          <a:xfrm flipV="1">
            <a:off x="4286250" y="4000500"/>
            <a:ext cx="1214438" cy="642938"/>
          </a:xfrm>
          <a:prstGeom prst="straightConnector1">
            <a:avLst/>
          </a:prstGeom>
          <a:noFill/>
          <a:ln w="28575" algn="ctr">
            <a:solidFill>
              <a:srgbClr val="8E0000"/>
            </a:solidFill>
            <a:round/>
            <a:headEnd type="none" w="sm" len="sm"/>
            <a:tailEnd type="arrow" w="med" len="med"/>
          </a:ln>
        </p:spPr>
      </p:cxnSp>
      <p:cxnSp>
        <p:nvCxnSpPr>
          <p:cNvPr id="18453" name="Straight Arrow Connector 75"/>
          <p:cNvCxnSpPr>
            <a:cxnSpLocks noChangeShapeType="1"/>
          </p:cNvCxnSpPr>
          <p:nvPr/>
        </p:nvCxnSpPr>
        <p:spPr bwMode="auto">
          <a:xfrm rot="5400000" flipH="1" flipV="1">
            <a:off x="5036344" y="4536282"/>
            <a:ext cx="1000125" cy="71437"/>
          </a:xfrm>
          <a:prstGeom prst="straightConnector1">
            <a:avLst/>
          </a:prstGeom>
          <a:noFill/>
          <a:ln w="28575" algn="ctr">
            <a:solidFill>
              <a:srgbClr val="8E0000"/>
            </a:solidFill>
            <a:round/>
            <a:headEnd type="none" w="sm" len="sm"/>
            <a:tailEnd type="arrow" w="med" len="med"/>
          </a:ln>
        </p:spPr>
      </p:cxnSp>
      <p:sp>
        <p:nvSpPr>
          <p:cNvPr id="18454" name="TextBox 78"/>
          <p:cNvSpPr txBox="1">
            <a:spLocks noChangeArrowheads="1"/>
          </p:cNvSpPr>
          <p:nvPr/>
        </p:nvSpPr>
        <p:spPr bwMode="auto">
          <a:xfrm>
            <a:off x="4572000" y="5929313"/>
            <a:ext cx="1647825" cy="584200"/>
          </a:xfrm>
          <a:prstGeom prst="rect">
            <a:avLst/>
          </a:prstGeom>
          <a:noFill/>
          <a:ln w="9525">
            <a:noFill/>
            <a:miter lim="800000"/>
            <a:headEnd/>
            <a:tailEnd/>
          </a:ln>
        </p:spPr>
        <p:txBody>
          <a:bodyPr wrap="none">
            <a:spAutoFit/>
          </a:bodyPr>
          <a:lstStyle/>
          <a:p>
            <a:pPr eaLnBrk="0" hangingPunct="0"/>
            <a:r>
              <a:rPr lang="en-US" sz="1600"/>
              <a:t>Resource owner</a:t>
            </a:r>
          </a:p>
          <a:p>
            <a:pPr eaLnBrk="0" hangingPunct="0"/>
            <a:r>
              <a:rPr lang="en-US" sz="1600"/>
              <a:t>Authorizes</a:t>
            </a:r>
          </a:p>
        </p:txBody>
      </p:sp>
      <p:grpSp>
        <p:nvGrpSpPr>
          <p:cNvPr id="4" name="Group 64"/>
          <p:cNvGrpSpPr>
            <a:grpSpLocks/>
          </p:cNvGrpSpPr>
          <p:nvPr/>
        </p:nvGrpSpPr>
        <p:grpSpPr bwMode="auto">
          <a:xfrm>
            <a:off x="785813" y="3214688"/>
            <a:ext cx="1473200" cy="981075"/>
            <a:chOff x="785786" y="3214686"/>
            <a:chExt cx="1473480" cy="981496"/>
          </a:xfrm>
        </p:grpSpPr>
        <p:grpSp>
          <p:nvGrpSpPr>
            <p:cNvPr id="5" name="Group 12"/>
            <p:cNvGrpSpPr>
              <a:grpSpLocks/>
            </p:cNvGrpSpPr>
            <p:nvPr/>
          </p:nvGrpSpPr>
          <p:grpSpPr bwMode="auto">
            <a:xfrm>
              <a:off x="1000100" y="3214686"/>
              <a:ext cx="1214446" cy="719143"/>
              <a:chOff x="642910" y="2214554"/>
              <a:chExt cx="1214446" cy="719143"/>
            </a:xfrm>
          </p:grpSpPr>
          <p:pic>
            <p:nvPicPr>
              <p:cNvPr id="18486" name="Picture 6" descr="C:\Documents and Settings\pace\Local Settings\Temporary Internet Files\Content.IE5\21QVSL6F\MCj04315660000[1].png"/>
              <p:cNvPicPr>
                <a:picLocks noChangeAspect="1" noChangeArrowheads="1"/>
              </p:cNvPicPr>
              <p:nvPr/>
            </p:nvPicPr>
            <p:blipFill>
              <a:blip r:embed="rId2"/>
              <a:srcRect/>
              <a:stretch>
                <a:fillRect/>
              </a:stretch>
            </p:blipFill>
            <p:spPr bwMode="auto">
              <a:xfrm>
                <a:off x="1142976" y="2214554"/>
                <a:ext cx="714380" cy="719143"/>
              </a:xfrm>
              <a:prstGeom prst="rect">
                <a:avLst/>
              </a:prstGeom>
              <a:noFill/>
              <a:ln w="9525">
                <a:noFill/>
                <a:miter lim="800000"/>
                <a:headEnd/>
                <a:tailEnd/>
              </a:ln>
            </p:spPr>
          </p:pic>
          <p:pic>
            <p:nvPicPr>
              <p:cNvPr id="18487" name="Picture 4" descr="C:\Documents and Settings\pace\Local Settings\Temporary Internet Files\Content.IE5\H0KWH2O2\MCj04326240000[1].png"/>
              <p:cNvPicPr>
                <a:picLocks noChangeAspect="1" noChangeArrowheads="1"/>
              </p:cNvPicPr>
              <p:nvPr/>
            </p:nvPicPr>
            <p:blipFill>
              <a:blip r:embed="rId3"/>
              <a:srcRect/>
              <a:stretch>
                <a:fillRect/>
              </a:stretch>
            </p:blipFill>
            <p:spPr bwMode="auto">
              <a:xfrm flipH="1">
                <a:off x="642910" y="2214554"/>
                <a:ext cx="642942" cy="642942"/>
              </a:xfrm>
              <a:prstGeom prst="rect">
                <a:avLst/>
              </a:prstGeom>
              <a:noFill/>
              <a:ln w="9525">
                <a:noFill/>
                <a:miter lim="800000"/>
                <a:headEnd/>
                <a:tailEnd/>
              </a:ln>
            </p:spPr>
          </p:pic>
        </p:grpSp>
        <p:sp>
          <p:nvSpPr>
            <p:cNvPr id="18485" name="TextBox 79"/>
            <p:cNvSpPr txBox="1">
              <a:spLocks noChangeArrowheads="1"/>
            </p:cNvSpPr>
            <p:nvPr/>
          </p:nvSpPr>
          <p:spPr bwMode="auto">
            <a:xfrm>
              <a:off x="785786" y="3857628"/>
              <a:ext cx="1473480" cy="338554"/>
            </a:xfrm>
            <a:prstGeom prst="rect">
              <a:avLst/>
            </a:prstGeom>
            <a:noFill/>
            <a:ln w="9525">
              <a:noFill/>
              <a:miter lim="800000"/>
              <a:headEnd/>
              <a:tailEnd/>
            </a:ln>
          </p:spPr>
          <p:txBody>
            <a:bodyPr wrap="none">
              <a:spAutoFit/>
            </a:bodyPr>
            <a:lstStyle/>
            <a:p>
              <a:pPr eaLnBrk="0" hangingPunct="0"/>
              <a:r>
                <a:rPr lang="en-US" sz="1600"/>
                <a:t>Authorization</a:t>
              </a:r>
            </a:p>
          </p:txBody>
        </p:sp>
      </p:grpSp>
      <p:grpSp>
        <p:nvGrpSpPr>
          <p:cNvPr id="6" name="Group 68"/>
          <p:cNvGrpSpPr>
            <a:grpSpLocks/>
          </p:cNvGrpSpPr>
          <p:nvPr/>
        </p:nvGrpSpPr>
        <p:grpSpPr bwMode="auto">
          <a:xfrm>
            <a:off x="785813" y="4500563"/>
            <a:ext cx="1785937" cy="1544637"/>
            <a:chOff x="785786" y="4500570"/>
            <a:chExt cx="1785950" cy="1545377"/>
          </a:xfrm>
        </p:grpSpPr>
        <p:grpSp>
          <p:nvGrpSpPr>
            <p:cNvPr id="7" name="Group 16"/>
            <p:cNvGrpSpPr>
              <a:grpSpLocks/>
            </p:cNvGrpSpPr>
            <p:nvPr/>
          </p:nvGrpSpPr>
          <p:grpSpPr bwMode="auto">
            <a:xfrm>
              <a:off x="857224" y="4500570"/>
              <a:ext cx="1214446" cy="719143"/>
              <a:chOff x="642910" y="2214554"/>
              <a:chExt cx="1214446" cy="719143"/>
            </a:xfrm>
          </p:grpSpPr>
          <p:pic>
            <p:nvPicPr>
              <p:cNvPr id="18482" name="Picture 6" descr="C:\Documents and Settings\pace\Local Settings\Temporary Internet Files\Content.IE5\21QVSL6F\MCj04315660000[1].png"/>
              <p:cNvPicPr>
                <a:picLocks noChangeAspect="1" noChangeArrowheads="1"/>
              </p:cNvPicPr>
              <p:nvPr/>
            </p:nvPicPr>
            <p:blipFill>
              <a:blip r:embed="rId2"/>
              <a:srcRect/>
              <a:stretch>
                <a:fillRect/>
              </a:stretch>
            </p:blipFill>
            <p:spPr bwMode="auto">
              <a:xfrm>
                <a:off x="1142976" y="2214554"/>
                <a:ext cx="714380" cy="719143"/>
              </a:xfrm>
              <a:prstGeom prst="rect">
                <a:avLst/>
              </a:prstGeom>
              <a:noFill/>
              <a:ln w="9525">
                <a:noFill/>
                <a:miter lim="800000"/>
                <a:headEnd/>
                <a:tailEnd/>
              </a:ln>
            </p:spPr>
          </p:pic>
          <p:pic>
            <p:nvPicPr>
              <p:cNvPr id="18483" name="Picture 4" descr="C:\Documents and Settings\pace\Local Settings\Temporary Internet Files\Content.IE5\H0KWH2O2\MCj04326240000[1].png"/>
              <p:cNvPicPr>
                <a:picLocks noChangeAspect="1" noChangeArrowheads="1"/>
              </p:cNvPicPr>
              <p:nvPr/>
            </p:nvPicPr>
            <p:blipFill>
              <a:blip r:embed="rId3"/>
              <a:srcRect/>
              <a:stretch>
                <a:fillRect/>
              </a:stretch>
            </p:blipFill>
            <p:spPr bwMode="auto">
              <a:xfrm flipH="1">
                <a:off x="642910" y="2214554"/>
                <a:ext cx="642942" cy="642942"/>
              </a:xfrm>
              <a:prstGeom prst="rect">
                <a:avLst/>
              </a:prstGeom>
              <a:noFill/>
              <a:ln w="9525">
                <a:noFill/>
                <a:miter lim="800000"/>
                <a:headEnd/>
                <a:tailEnd/>
              </a:ln>
            </p:spPr>
          </p:pic>
        </p:grpSp>
        <p:cxnSp>
          <p:nvCxnSpPr>
            <p:cNvPr id="18480" name="Straight Arrow Connector 33"/>
            <p:cNvCxnSpPr>
              <a:cxnSpLocks noChangeShapeType="1"/>
            </p:cNvCxnSpPr>
            <p:nvPr/>
          </p:nvCxnSpPr>
          <p:spPr bwMode="auto">
            <a:xfrm>
              <a:off x="2143108" y="4862523"/>
              <a:ext cx="428628" cy="1588"/>
            </a:xfrm>
            <a:prstGeom prst="straightConnector1">
              <a:avLst/>
            </a:prstGeom>
            <a:noFill/>
            <a:ln w="28575" algn="ctr">
              <a:solidFill>
                <a:srgbClr val="8E0000"/>
              </a:solidFill>
              <a:round/>
              <a:headEnd type="none" w="sm" len="sm"/>
              <a:tailEnd type="arrow" w="med" len="med"/>
            </a:ln>
          </p:spPr>
        </p:cxnSp>
        <p:sp>
          <p:nvSpPr>
            <p:cNvPr id="18481" name="TextBox 80"/>
            <p:cNvSpPr txBox="1">
              <a:spLocks noChangeArrowheads="1"/>
            </p:cNvSpPr>
            <p:nvPr/>
          </p:nvSpPr>
          <p:spPr bwMode="auto">
            <a:xfrm>
              <a:off x="785786" y="5214950"/>
              <a:ext cx="1391728" cy="830997"/>
            </a:xfrm>
            <a:prstGeom prst="rect">
              <a:avLst/>
            </a:prstGeom>
            <a:noFill/>
            <a:ln w="9525">
              <a:noFill/>
              <a:miter lim="800000"/>
              <a:headEnd/>
              <a:tailEnd/>
            </a:ln>
          </p:spPr>
          <p:txBody>
            <a:bodyPr wrap="none">
              <a:spAutoFit/>
            </a:bodyPr>
            <a:lstStyle/>
            <a:p>
              <a:pPr eaLnBrk="0" hangingPunct="0"/>
              <a:r>
                <a:rPr lang="en-US" sz="1600"/>
                <a:t>Group/Role</a:t>
              </a:r>
            </a:p>
            <a:p>
              <a:pPr eaLnBrk="0" hangingPunct="0"/>
              <a:r>
                <a:rPr lang="en-US" sz="1600"/>
                <a:t> Membership</a:t>
              </a:r>
            </a:p>
            <a:p>
              <a:pPr eaLnBrk="0" hangingPunct="0"/>
              <a:r>
                <a:rPr lang="en-US" sz="1600"/>
                <a:t>Management</a:t>
              </a:r>
            </a:p>
          </p:txBody>
        </p:sp>
      </p:grpSp>
      <p:sp>
        <p:nvSpPr>
          <p:cNvPr id="18457" name="TextBox 81"/>
          <p:cNvSpPr txBox="1">
            <a:spLocks noChangeArrowheads="1"/>
          </p:cNvSpPr>
          <p:nvPr/>
        </p:nvSpPr>
        <p:spPr bwMode="auto">
          <a:xfrm>
            <a:off x="285750" y="2500313"/>
            <a:ext cx="1382713" cy="584200"/>
          </a:xfrm>
          <a:prstGeom prst="rect">
            <a:avLst/>
          </a:prstGeom>
          <a:noFill/>
          <a:ln w="9525">
            <a:noFill/>
            <a:miter lim="800000"/>
            <a:headEnd/>
            <a:tailEnd/>
          </a:ln>
        </p:spPr>
        <p:txBody>
          <a:bodyPr wrap="none">
            <a:spAutoFit/>
          </a:bodyPr>
          <a:lstStyle/>
          <a:p>
            <a:pPr eaLnBrk="0" hangingPunct="0"/>
            <a:r>
              <a:rPr lang="en-US" sz="1600"/>
              <a:t>Identity</a:t>
            </a:r>
          </a:p>
          <a:p>
            <a:pPr eaLnBrk="0" hangingPunct="0"/>
            <a:r>
              <a:rPr lang="en-US" sz="1600"/>
              <a:t>Management</a:t>
            </a:r>
          </a:p>
        </p:txBody>
      </p:sp>
      <p:sp>
        <p:nvSpPr>
          <p:cNvPr id="83" name="Title 82"/>
          <p:cNvSpPr>
            <a:spLocks noGrp="1"/>
          </p:cNvSpPr>
          <p:nvPr>
            <p:ph type="title"/>
          </p:nvPr>
        </p:nvSpPr>
        <p:spPr/>
        <p:txBody>
          <a:bodyPr/>
          <a:lstStyle/>
          <a:p>
            <a:pPr eaLnBrk="1" hangingPunct="1">
              <a:defRPr/>
            </a:pPr>
            <a:r>
              <a:rPr lang="en-US" smtClean="0"/>
              <a:t>CERN Plan</a:t>
            </a:r>
            <a:endParaRPr lang="en-US" dirty="0"/>
          </a:p>
        </p:txBody>
      </p:sp>
      <p:cxnSp>
        <p:nvCxnSpPr>
          <p:cNvPr id="18459" name="Straight Arrow Connector 86"/>
          <p:cNvCxnSpPr>
            <a:cxnSpLocks noChangeShapeType="1"/>
          </p:cNvCxnSpPr>
          <p:nvPr/>
        </p:nvCxnSpPr>
        <p:spPr bwMode="auto">
          <a:xfrm rot="16200000" flipH="1">
            <a:off x="7750969" y="2393156"/>
            <a:ext cx="1000125" cy="214313"/>
          </a:xfrm>
          <a:prstGeom prst="straightConnector1">
            <a:avLst/>
          </a:prstGeom>
          <a:noFill/>
          <a:ln w="28575" algn="ctr">
            <a:solidFill>
              <a:srgbClr val="8E0000"/>
            </a:solidFill>
            <a:round/>
            <a:headEnd type="none" w="sm" len="sm"/>
            <a:tailEnd type="arrow" w="med" len="med"/>
          </a:ln>
        </p:spPr>
      </p:cxnSp>
      <p:cxnSp>
        <p:nvCxnSpPr>
          <p:cNvPr id="18460" name="Straight Arrow Connector 87"/>
          <p:cNvCxnSpPr>
            <a:cxnSpLocks noChangeShapeType="1"/>
          </p:cNvCxnSpPr>
          <p:nvPr/>
        </p:nvCxnSpPr>
        <p:spPr bwMode="auto">
          <a:xfrm>
            <a:off x="7500938" y="2786063"/>
            <a:ext cx="571500" cy="500062"/>
          </a:xfrm>
          <a:prstGeom prst="straightConnector1">
            <a:avLst/>
          </a:prstGeom>
          <a:noFill/>
          <a:ln w="28575" algn="ctr">
            <a:solidFill>
              <a:srgbClr val="8E0000"/>
            </a:solidFill>
            <a:round/>
            <a:headEnd type="none" w="sm" len="sm"/>
            <a:tailEnd type="arrow" w="med" len="med"/>
          </a:ln>
        </p:spPr>
      </p:cxnSp>
      <p:cxnSp>
        <p:nvCxnSpPr>
          <p:cNvPr id="18461" name="Straight Arrow Connector 88"/>
          <p:cNvCxnSpPr>
            <a:cxnSpLocks noChangeShapeType="1"/>
          </p:cNvCxnSpPr>
          <p:nvPr/>
        </p:nvCxnSpPr>
        <p:spPr bwMode="auto">
          <a:xfrm>
            <a:off x="7429500" y="3857625"/>
            <a:ext cx="428625" cy="71438"/>
          </a:xfrm>
          <a:prstGeom prst="straightConnector1">
            <a:avLst/>
          </a:prstGeom>
          <a:noFill/>
          <a:ln w="28575" algn="ctr">
            <a:solidFill>
              <a:srgbClr val="8E0000"/>
            </a:solidFill>
            <a:round/>
            <a:headEnd type="none" w="sm" len="sm"/>
            <a:tailEnd type="arrow" w="med" len="med"/>
          </a:ln>
        </p:spPr>
      </p:cxnSp>
      <p:cxnSp>
        <p:nvCxnSpPr>
          <p:cNvPr id="18462" name="Straight Arrow Connector 90"/>
          <p:cNvCxnSpPr>
            <a:cxnSpLocks noChangeShapeType="1"/>
          </p:cNvCxnSpPr>
          <p:nvPr/>
        </p:nvCxnSpPr>
        <p:spPr bwMode="auto">
          <a:xfrm rot="5400000" flipH="1" flipV="1">
            <a:off x="7965281" y="5322094"/>
            <a:ext cx="785813" cy="142875"/>
          </a:xfrm>
          <a:prstGeom prst="straightConnector1">
            <a:avLst/>
          </a:prstGeom>
          <a:noFill/>
          <a:ln w="28575" algn="ctr">
            <a:solidFill>
              <a:srgbClr val="8E0000"/>
            </a:solidFill>
            <a:round/>
            <a:headEnd type="none" w="sm" len="sm"/>
            <a:tailEnd type="arrow" w="med" len="med"/>
          </a:ln>
        </p:spPr>
      </p:cxnSp>
      <p:pic>
        <p:nvPicPr>
          <p:cNvPr id="18463" name="Picture 5" descr="C:\Documents and Settings\pace\Local Settings\Temporary Internet Files\Content.IE5\YQ1NRPZM\MCj04326230000[1].png"/>
          <p:cNvPicPr>
            <a:picLocks noChangeAspect="1" noChangeArrowheads="1"/>
          </p:cNvPicPr>
          <p:nvPr/>
        </p:nvPicPr>
        <p:blipFill>
          <a:blip r:embed="rId5"/>
          <a:srcRect/>
          <a:stretch>
            <a:fillRect/>
          </a:stretch>
        </p:blipFill>
        <p:spPr bwMode="auto">
          <a:xfrm>
            <a:off x="4643438" y="5286375"/>
            <a:ext cx="642937" cy="642938"/>
          </a:xfrm>
          <a:prstGeom prst="rect">
            <a:avLst/>
          </a:prstGeom>
          <a:noFill/>
          <a:ln w="9525">
            <a:noFill/>
            <a:miter lim="800000"/>
            <a:headEnd/>
            <a:tailEnd/>
          </a:ln>
        </p:spPr>
      </p:pic>
      <p:grpSp>
        <p:nvGrpSpPr>
          <p:cNvPr id="8" name="Group 45"/>
          <p:cNvGrpSpPr>
            <a:grpSpLocks/>
          </p:cNvGrpSpPr>
          <p:nvPr/>
        </p:nvGrpSpPr>
        <p:grpSpPr bwMode="auto">
          <a:xfrm>
            <a:off x="3714750" y="2643188"/>
            <a:ext cx="1620838" cy="928687"/>
            <a:chOff x="3714744" y="2643182"/>
            <a:chExt cx="1620957" cy="928694"/>
          </a:xfrm>
        </p:grpSpPr>
        <p:sp>
          <p:nvSpPr>
            <p:cNvPr id="43" name="TextBox 42"/>
            <p:cNvSpPr txBox="1"/>
            <p:nvPr/>
          </p:nvSpPr>
          <p:spPr>
            <a:xfrm>
              <a:off x="3714744" y="2643182"/>
              <a:ext cx="1620957" cy="584204"/>
            </a:xfrm>
            <a:prstGeom prst="rect">
              <a:avLst/>
            </a:prstGeom>
            <a:noFill/>
          </p:spPr>
          <p:txBody>
            <a:bodyPr wrap="none">
              <a:spAutoFit/>
            </a:bodyPr>
            <a:lstStyle/>
            <a:p>
              <a:pPr eaLnBrk="0" hangingPunct="0">
                <a:defRPr/>
              </a:pPr>
              <a:r>
                <a:rPr lang="en-US" sz="1600" dirty="0">
                  <a:solidFill>
                    <a:schemeClr val="tx2">
                      <a:lumMod val="60000"/>
                      <a:lumOff val="40000"/>
                    </a:schemeClr>
                  </a:solidFill>
                  <a:latin typeface="+mn-lt"/>
                </a:rPr>
                <a:t>Unique account</a:t>
              </a:r>
            </a:p>
            <a:p>
              <a:pPr eaLnBrk="0" hangingPunct="0">
                <a:defRPr/>
              </a:pPr>
              <a:r>
                <a:rPr lang="en-US" sz="1600" dirty="0">
                  <a:solidFill>
                    <a:schemeClr val="tx2">
                      <a:lumMod val="60000"/>
                      <a:lumOff val="40000"/>
                    </a:schemeClr>
                  </a:solidFill>
                  <a:latin typeface="+mn-lt"/>
                </a:rPr>
                <a:t>For all services</a:t>
              </a:r>
            </a:p>
          </p:txBody>
        </p:sp>
        <p:cxnSp>
          <p:nvCxnSpPr>
            <p:cNvPr id="44" name="Straight Arrow Connector 43"/>
            <p:cNvCxnSpPr/>
            <p:nvPr/>
          </p:nvCxnSpPr>
          <p:spPr bwMode="auto">
            <a:xfrm rot="16200000" flipH="1">
              <a:off x="4643510" y="3357557"/>
              <a:ext cx="285752" cy="142885"/>
            </a:xfrm>
            <a:prstGeom prst="straightConnector1">
              <a:avLst/>
            </a:prstGeom>
            <a:solidFill>
              <a:schemeClr val="accent1"/>
            </a:solidFill>
            <a:ln w="28575" cap="flat" cmpd="sng" algn="ctr">
              <a:solidFill>
                <a:schemeClr val="tx2">
                  <a:lumMod val="60000"/>
                  <a:lumOff val="40000"/>
                </a:schemeClr>
              </a:solidFill>
              <a:prstDash val="solid"/>
              <a:round/>
              <a:headEnd type="none" w="sm" len="sm"/>
              <a:tailEnd type="arrow"/>
            </a:ln>
            <a:effectLst/>
          </p:spPr>
        </p:cxnSp>
      </p:grpSp>
      <p:grpSp>
        <p:nvGrpSpPr>
          <p:cNvPr id="9" name="Group 63"/>
          <p:cNvGrpSpPr>
            <a:grpSpLocks/>
          </p:cNvGrpSpPr>
          <p:nvPr/>
        </p:nvGrpSpPr>
        <p:grpSpPr bwMode="auto">
          <a:xfrm>
            <a:off x="11113" y="3143250"/>
            <a:ext cx="2346325" cy="1355725"/>
            <a:chOff x="11352" y="3143248"/>
            <a:chExt cx="2346070" cy="1356193"/>
          </a:xfrm>
        </p:grpSpPr>
        <p:cxnSp>
          <p:nvCxnSpPr>
            <p:cNvPr id="18474" name="Straight Connector 47"/>
            <p:cNvCxnSpPr>
              <a:cxnSpLocks noChangeShapeType="1"/>
            </p:cNvCxnSpPr>
            <p:nvPr/>
          </p:nvCxnSpPr>
          <p:spPr bwMode="auto">
            <a:xfrm>
              <a:off x="857224" y="3214686"/>
              <a:ext cx="1500198" cy="1000132"/>
            </a:xfrm>
            <a:prstGeom prst="line">
              <a:avLst/>
            </a:prstGeom>
            <a:noFill/>
            <a:ln w="28575" algn="ctr">
              <a:solidFill>
                <a:srgbClr val="FF0000"/>
              </a:solidFill>
              <a:round/>
              <a:headEnd type="none" w="sm" len="sm"/>
              <a:tailEnd type="none" w="sm" len="sm"/>
            </a:ln>
          </p:spPr>
        </p:cxnSp>
        <p:cxnSp>
          <p:nvCxnSpPr>
            <p:cNvPr id="18475" name="Straight Connector 48"/>
            <p:cNvCxnSpPr>
              <a:cxnSpLocks noChangeShapeType="1"/>
            </p:cNvCxnSpPr>
            <p:nvPr/>
          </p:nvCxnSpPr>
          <p:spPr bwMode="auto">
            <a:xfrm flipV="1">
              <a:off x="857224" y="3143248"/>
              <a:ext cx="1428760" cy="1071570"/>
            </a:xfrm>
            <a:prstGeom prst="line">
              <a:avLst/>
            </a:prstGeom>
            <a:noFill/>
            <a:ln w="28575" algn="ctr">
              <a:solidFill>
                <a:srgbClr val="FF0000"/>
              </a:solidFill>
              <a:round/>
              <a:headEnd type="none" w="sm" len="sm"/>
              <a:tailEnd type="none" w="sm" len="sm"/>
            </a:ln>
          </p:spPr>
        </p:cxnSp>
        <p:sp>
          <p:nvSpPr>
            <p:cNvPr id="52" name="TextBox 51"/>
            <p:cNvSpPr txBox="1"/>
            <p:nvPr/>
          </p:nvSpPr>
          <p:spPr>
            <a:xfrm>
              <a:off x="11352" y="3760999"/>
              <a:ext cx="1417483" cy="738442"/>
            </a:xfrm>
            <a:prstGeom prst="rect">
              <a:avLst/>
            </a:prstGeom>
            <a:solidFill>
              <a:schemeClr val="bg2"/>
            </a:solidFill>
          </p:spPr>
          <p:txBody>
            <a:bodyPr wrap="none">
              <a:spAutoFit/>
            </a:bodyPr>
            <a:lstStyle/>
            <a:p>
              <a:pPr eaLnBrk="0" hangingPunct="0">
                <a:defRPr/>
              </a:pPr>
              <a:r>
                <a:rPr lang="en-US" sz="1400" dirty="0">
                  <a:solidFill>
                    <a:schemeClr val="tx2">
                      <a:lumMod val="60000"/>
                      <a:lumOff val="40000"/>
                    </a:schemeClr>
                  </a:solidFill>
                  <a:latin typeface="+mn-lt"/>
                </a:rPr>
                <a:t>Authorization</a:t>
              </a:r>
            </a:p>
            <a:p>
              <a:pPr eaLnBrk="0" hangingPunct="0">
                <a:defRPr/>
              </a:pPr>
              <a:r>
                <a:rPr lang="en-US" sz="1400" dirty="0">
                  <a:solidFill>
                    <a:schemeClr val="tx2">
                      <a:lumMod val="60000"/>
                      <a:lumOff val="40000"/>
                    </a:schemeClr>
                  </a:solidFill>
                  <a:latin typeface="+mn-lt"/>
                </a:rPr>
                <a:t>is done by the </a:t>
              </a:r>
            </a:p>
            <a:p>
              <a:pPr eaLnBrk="0" hangingPunct="0">
                <a:defRPr/>
              </a:pPr>
              <a:r>
                <a:rPr lang="en-US" sz="1400" dirty="0">
                  <a:solidFill>
                    <a:schemeClr val="tx2">
                      <a:lumMod val="60000"/>
                      <a:lumOff val="40000"/>
                    </a:schemeClr>
                  </a:solidFill>
                  <a:latin typeface="+mn-lt"/>
                </a:rPr>
                <a:t>resource owner</a:t>
              </a:r>
            </a:p>
          </p:txBody>
        </p:sp>
      </p:grpSp>
      <p:sp>
        <p:nvSpPr>
          <p:cNvPr id="53" name="Rectangle 52"/>
          <p:cNvSpPr/>
          <p:nvPr/>
        </p:nvSpPr>
        <p:spPr bwMode="auto">
          <a:xfrm>
            <a:off x="2643188" y="4357688"/>
            <a:ext cx="1643062" cy="928687"/>
          </a:xfrm>
          <a:prstGeom prst="rect">
            <a:avLst/>
          </a:prstGeom>
          <a:solidFill>
            <a:schemeClr val="tx2">
              <a:lumMod val="50000"/>
            </a:schemeClr>
          </a:solidFill>
          <a:ln w="12700" cap="flat" cmpd="sng" algn="ctr">
            <a:solidFill>
              <a:schemeClr val="tx1"/>
            </a:solidFill>
            <a:prstDash val="solid"/>
            <a:round/>
            <a:headEnd type="none" w="sm" len="sm"/>
            <a:tailEnd type="none" w="sm" len="sm"/>
          </a:ln>
          <a:effectLst/>
        </p:spPr>
        <p:txBody>
          <a:bodyPr/>
          <a:lstStyle/>
          <a:p>
            <a:pPr algn="ctr" eaLnBrk="0" hangingPunct="0">
              <a:defRPr/>
            </a:pPr>
            <a:r>
              <a:rPr lang="en-US" sz="1800" dirty="0"/>
              <a:t>Global</a:t>
            </a:r>
          </a:p>
          <a:p>
            <a:pPr algn="ctr" eaLnBrk="0" hangingPunct="0">
              <a:defRPr/>
            </a:pPr>
            <a:r>
              <a:rPr lang="en-US" sz="1800" dirty="0"/>
              <a:t>E-Group management</a:t>
            </a:r>
          </a:p>
        </p:txBody>
      </p:sp>
      <p:grpSp>
        <p:nvGrpSpPr>
          <p:cNvPr id="10" name="Group 65"/>
          <p:cNvGrpSpPr>
            <a:grpSpLocks/>
          </p:cNvGrpSpPr>
          <p:nvPr/>
        </p:nvGrpSpPr>
        <p:grpSpPr bwMode="auto">
          <a:xfrm>
            <a:off x="642938" y="2786063"/>
            <a:ext cx="1928812" cy="1428750"/>
            <a:chOff x="642910" y="2786058"/>
            <a:chExt cx="1928826" cy="1428760"/>
          </a:xfrm>
        </p:grpSpPr>
        <p:sp>
          <p:nvSpPr>
            <p:cNvPr id="54" name="TextBox 53"/>
            <p:cNvSpPr txBox="1"/>
            <p:nvPr/>
          </p:nvSpPr>
          <p:spPr>
            <a:xfrm>
              <a:off x="642910" y="3428999"/>
              <a:ext cx="1079508" cy="738193"/>
            </a:xfrm>
            <a:prstGeom prst="rect">
              <a:avLst/>
            </a:prstGeom>
            <a:solidFill>
              <a:schemeClr val="bg2"/>
            </a:solidFill>
          </p:spPr>
          <p:txBody>
            <a:bodyPr wrap="none">
              <a:spAutoFit/>
            </a:bodyPr>
            <a:lstStyle/>
            <a:p>
              <a:pPr eaLnBrk="0" hangingPunct="0">
                <a:defRPr/>
              </a:pPr>
              <a:r>
                <a:rPr lang="en-US" sz="1400" dirty="0">
                  <a:solidFill>
                    <a:schemeClr val="tx2">
                      <a:lumMod val="60000"/>
                      <a:lumOff val="40000"/>
                    </a:schemeClr>
                  </a:solidFill>
                  <a:latin typeface="+mn-lt"/>
                </a:rPr>
                <a:t>E-group</a:t>
              </a:r>
            </a:p>
            <a:p>
              <a:pPr eaLnBrk="0" hangingPunct="0">
                <a:defRPr/>
              </a:pPr>
              <a:r>
                <a:rPr lang="en-US" sz="1400" dirty="0">
                  <a:solidFill>
                    <a:schemeClr val="tx2">
                      <a:lumMod val="60000"/>
                      <a:lumOff val="40000"/>
                    </a:schemeClr>
                  </a:solidFill>
                  <a:latin typeface="+mn-lt"/>
                </a:rPr>
                <a:t>Integration </a:t>
              </a:r>
            </a:p>
            <a:p>
              <a:pPr eaLnBrk="0" hangingPunct="0">
                <a:defRPr/>
              </a:pPr>
              <a:r>
                <a:rPr lang="en-US" sz="1400" dirty="0">
                  <a:solidFill>
                    <a:schemeClr val="tx2">
                      <a:lumMod val="60000"/>
                      <a:lumOff val="40000"/>
                    </a:schemeClr>
                  </a:solidFill>
                  <a:latin typeface="+mn-lt"/>
                </a:rPr>
                <a:t>with HR</a:t>
              </a:r>
            </a:p>
          </p:txBody>
        </p:sp>
        <p:cxnSp>
          <p:nvCxnSpPr>
            <p:cNvPr id="18473" name="Straight Arrow Connector 54"/>
            <p:cNvCxnSpPr>
              <a:cxnSpLocks noChangeShapeType="1"/>
            </p:cNvCxnSpPr>
            <p:nvPr/>
          </p:nvCxnSpPr>
          <p:spPr bwMode="auto">
            <a:xfrm rot="16200000" flipH="1">
              <a:off x="1571604" y="3214686"/>
              <a:ext cx="1428760" cy="571504"/>
            </a:xfrm>
            <a:prstGeom prst="straightConnector1">
              <a:avLst/>
            </a:prstGeom>
            <a:noFill/>
            <a:ln w="28575" algn="ctr">
              <a:solidFill>
                <a:srgbClr val="8E0000"/>
              </a:solidFill>
              <a:round/>
              <a:headEnd type="none" w="sm" len="sm"/>
              <a:tailEnd type="arrow" w="med" len="med"/>
            </a:ln>
          </p:spPr>
        </p:cxnSp>
      </p:grpSp>
      <p:grpSp>
        <p:nvGrpSpPr>
          <p:cNvPr id="12" name="Group 67"/>
          <p:cNvGrpSpPr>
            <a:grpSpLocks/>
          </p:cNvGrpSpPr>
          <p:nvPr/>
        </p:nvGrpSpPr>
        <p:grpSpPr bwMode="auto">
          <a:xfrm>
            <a:off x="1357313" y="5641975"/>
            <a:ext cx="2887662" cy="1096963"/>
            <a:chOff x="1357290" y="5641521"/>
            <a:chExt cx="2888139" cy="1096781"/>
          </a:xfrm>
        </p:grpSpPr>
        <p:sp>
          <p:nvSpPr>
            <p:cNvPr id="18470" name="Freeform 61"/>
            <p:cNvSpPr>
              <a:spLocks noChangeArrowheads="1"/>
            </p:cNvSpPr>
            <p:nvPr/>
          </p:nvSpPr>
          <p:spPr bwMode="auto">
            <a:xfrm>
              <a:off x="2310493" y="5641521"/>
              <a:ext cx="1934936" cy="734786"/>
            </a:xfrm>
            <a:custGeom>
              <a:avLst/>
              <a:gdLst>
                <a:gd name="T0" fmla="*/ 0 w 1934936"/>
                <a:gd name="T1" fmla="*/ 0 h 734786"/>
                <a:gd name="T2" fmla="*/ 930728 w 1934936"/>
                <a:gd name="T3" fmla="*/ 628650 h 734786"/>
                <a:gd name="T4" fmla="*/ 1934936 w 1934936"/>
                <a:gd name="T5" fmla="*/ 636815 h 734786"/>
                <a:gd name="T6" fmla="*/ 0 60000 65536"/>
                <a:gd name="T7" fmla="*/ 0 60000 65536"/>
                <a:gd name="T8" fmla="*/ 0 60000 65536"/>
                <a:gd name="T9" fmla="*/ 0 w 1934936"/>
                <a:gd name="T10" fmla="*/ 0 h 734786"/>
                <a:gd name="T11" fmla="*/ 1934936 w 1934936"/>
                <a:gd name="T12" fmla="*/ 734786 h 734786"/>
              </a:gdLst>
              <a:ahLst/>
              <a:cxnLst>
                <a:cxn ang="T6">
                  <a:pos x="T0" y="T1"/>
                </a:cxn>
                <a:cxn ang="T7">
                  <a:pos x="T2" y="T3"/>
                </a:cxn>
                <a:cxn ang="T8">
                  <a:pos x="T4" y="T5"/>
                </a:cxn>
              </a:cxnLst>
              <a:rect l="T9" t="T10" r="T11" b="T12"/>
              <a:pathLst>
                <a:path w="1934936" h="734786">
                  <a:moveTo>
                    <a:pt x="0" y="0"/>
                  </a:moveTo>
                  <a:cubicBezTo>
                    <a:pt x="304119" y="261257"/>
                    <a:pt x="608239" y="522514"/>
                    <a:pt x="930728" y="628650"/>
                  </a:cubicBezTo>
                  <a:cubicBezTo>
                    <a:pt x="1253217" y="734786"/>
                    <a:pt x="1594076" y="685800"/>
                    <a:pt x="1934936" y="636815"/>
                  </a:cubicBezTo>
                </a:path>
              </a:pathLst>
            </a:custGeom>
            <a:noFill/>
            <a:ln w="28575" algn="ctr">
              <a:solidFill>
                <a:srgbClr val="FF0000"/>
              </a:solidFill>
              <a:round/>
              <a:headEnd/>
              <a:tailEnd type="arrow" w="med" len="med"/>
            </a:ln>
          </p:spPr>
          <p:txBody>
            <a:bodyPr/>
            <a:lstStyle/>
            <a:p>
              <a:pPr eaLnBrk="0" hangingPunct="0"/>
              <a:endParaRPr lang="en-US"/>
            </a:p>
          </p:txBody>
        </p:sp>
        <p:sp>
          <p:nvSpPr>
            <p:cNvPr id="63" name="TextBox 62"/>
            <p:cNvSpPr txBox="1"/>
            <p:nvPr/>
          </p:nvSpPr>
          <p:spPr>
            <a:xfrm>
              <a:off x="1357290" y="6214514"/>
              <a:ext cx="2451505" cy="523788"/>
            </a:xfrm>
            <a:prstGeom prst="rect">
              <a:avLst/>
            </a:prstGeom>
            <a:noFill/>
          </p:spPr>
          <p:txBody>
            <a:bodyPr wrap="none">
              <a:spAutoFit/>
            </a:bodyPr>
            <a:lstStyle/>
            <a:p>
              <a:pPr eaLnBrk="0" hangingPunct="0">
                <a:defRPr/>
              </a:pPr>
              <a:r>
                <a:rPr lang="en-US" sz="1400" dirty="0">
                  <a:solidFill>
                    <a:schemeClr val="tx2">
                      <a:lumMod val="60000"/>
                      <a:lumOff val="40000"/>
                    </a:schemeClr>
                  </a:solidFill>
                  <a:latin typeface="+mn-lt"/>
                </a:rPr>
                <a:t>Custom E-groups</a:t>
              </a:r>
            </a:p>
            <a:p>
              <a:pPr eaLnBrk="0" hangingPunct="0">
                <a:defRPr/>
              </a:pPr>
              <a:r>
                <a:rPr lang="en-US" sz="1400" dirty="0">
                  <a:solidFill>
                    <a:schemeClr val="tx2">
                      <a:lumMod val="60000"/>
                      <a:lumOff val="40000"/>
                    </a:schemeClr>
                  </a:solidFill>
                  <a:latin typeface="+mn-lt"/>
                </a:rPr>
                <a:t>Managed by resource owner</a:t>
              </a:r>
            </a:p>
          </p:txBody>
        </p:sp>
      </p:grpSp>
      <p:cxnSp>
        <p:nvCxnSpPr>
          <p:cNvPr id="70" name="Straight Arrow Connector 69"/>
          <p:cNvCxnSpPr>
            <a:cxnSpLocks noChangeShapeType="1"/>
          </p:cNvCxnSpPr>
          <p:nvPr/>
        </p:nvCxnSpPr>
        <p:spPr bwMode="auto">
          <a:xfrm rot="10800000">
            <a:off x="4357688" y="5286375"/>
            <a:ext cx="357187" cy="142875"/>
          </a:xfrm>
          <a:prstGeom prst="straightConnector1">
            <a:avLst/>
          </a:prstGeom>
          <a:noFill/>
          <a:ln w="28575" algn="ctr">
            <a:solidFill>
              <a:srgbClr val="FF0000"/>
            </a:solidFill>
            <a:round/>
            <a:headEnd type="none" w="sm" len="sm"/>
            <a:tailEnd type="arrow" w="med" len="med"/>
          </a:ln>
        </p:spPr>
      </p:cxn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nodeType="click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p:cTn id="14" dur="500" fill="hold"/>
                                        <p:tgtEl>
                                          <p:spTgt spid="9"/>
                                        </p:tgtEl>
                                        <p:attrNameLst>
                                          <p:attrName>ppt_w</p:attrName>
                                        </p:attrNameLst>
                                      </p:cBhvr>
                                      <p:tavLst>
                                        <p:tav tm="0">
                                          <p:val>
                                            <p:fltVal val="0"/>
                                          </p:val>
                                        </p:tav>
                                        <p:tav tm="100000">
                                          <p:val>
                                            <p:strVal val="#ppt_w"/>
                                          </p:val>
                                        </p:tav>
                                      </p:tavLst>
                                    </p:anim>
                                    <p:anim calcmode="lin" valueType="num">
                                      <p:cBhvr>
                                        <p:cTn id="15" dur="500" fill="hold"/>
                                        <p:tgtEl>
                                          <p:spTgt spid="9"/>
                                        </p:tgtEl>
                                        <p:attrNameLst>
                                          <p:attrName>ppt_h</p:attrName>
                                        </p:attrNameLst>
                                      </p:cBhvr>
                                      <p:tavLst>
                                        <p:tav tm="0">
                                          <p:val>
                                            <p:fltVal val="0"/>
                                          </p:val>
                                        </p:tav>
                                        <p:tav tm="100000">
                                          <p:val>
                                            <p:strVal val="#ppt_h"/>
                                          </p:val>
                                        </p:tav>
                                      </p:tavLst>
                                    </p:anim>
                                    <p:animEffect transition="in" filter="fade">
                                      <p:cBhvr>
                                        <p:cTn id="16" dur="500"/>
                                        <p:tgtEl>
                                          <p:spTgt spid="9"/>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xit" presetSubtype="0" fill="hold" nodeType="clickEffect">
                                  <p:stCondLst>
                                    <p:cond delay="0"/>
                                  </p:stCondLst>
                                  <p:childTnLst>
                                    <p:anim calcmode="lin" valueType="num">
                                      <p:cBhvr>
                                        <p:cTn id="20" dur="500"/>
                                        <p:tgtEl>
                                          <p:spTgt spid="4"/>
                                        </p:tgtEl>
                                        <p:attrNameLst>
                                          <p:attrName>ppt_w</p:attrName>
                                        </p:attrNameLst>
                                      </p:cBhvr>
                                      <p:tavLst>
                                        <p:tav tm="0">
                                          <p:val>
                                            <p:strVal val="ppt_w"/>
                                          </p:val>
                                        </p:tav>
                                        <p:tav tm="100000">
                                          <p:val>
                                            <p:fltVal val="0"/>
                                          </p:val>
                                        </p:tav>
                                      </p:tavLst>
                                    </p:anim>
                                    <p:anim calcmode="lin" valueType="num">
                                      <p:cBhvr>
                                        <p:cTn id="21" dur="500"/>
                                        <p:tgtEl>
                                          <p:spTgt spid="4"/>
                                        </p:tgtEl>
                                        <p:attrNameLst>
                                          <p:attrName>ppt_h</p:attrName>
                                        </p:attrNameLst>
                                      </p:cBhvr>
                                      <p:tavLst>
                                        <p:tav tm="0">
                                          <p:val>
                                            <p:strVal val="ppt_h"/>
                                          </p:val>
                                        </p:tav>
                                        <p:tav tm="100000">
                                          <p:val>
                                            <p:fltVal val="0"/>
                                          </p:val>
                                        </p:tav>
                                      </p:tavLst>
                                    </p:anim>
                                    <p:animEffect transition="out" filter="fade">
                                      <p:cBhvr>
                                        <p:cTn id="22" dur="500"/>
                                        <p:tgtEl>
                                          <p:spTgt spid="4"/>
                                        </p:tgtEl>
                                      </p:cBhvr>
                                    </p:animEffect>
                                    <p:set>
                                      <p:cBhvr>
                                        <p:cTn id="23" dur="1" fill="hold">
                                          <p:stCondLst>
                                            <p:cond delay="499"/>
                                          </p:stCondLst>
                                        </p:cTn>
                                        <p:tgtEl>
                                          <p:spTgt spid="4"/>
                                        </p:tgtEl>
                                        <p:attrNameLst>
                                          <p:attrName>style.visibility</p:attrName>
                                        </p:attrNameLst>
                                      </p:cBhvr>
                                      <p:to>
                                        <p:strVal val="hidden"/>
                                      </p:to>
                                    </p:set>
                                  </p:childTnLst>
                                </p:cTn>
                              </p:par>
                              <p:par>
                                <p:cTn id="24" presetID="53" presetClass="exit" presetSubtype="0" fill="hold" nodeType="withEffect">
                                  <p:stCondLst>
                                    <p:cond delay="0"/>
                                  </p:stCondLst>
                                  <p:childTnLst>
                                    <p:anim calcmode="lin" valueType="num">
                                      <p:cBhvr>
                                        <p:cTn id="25" dur="500"/>
                                        <p:tgtEl>
                                          <p:spTgt spid="33"/>
                                        </p:tgtEl>
                                        <p:attrNameLst>
                                          <p:attrName>ppt_w</p:attrName>
                                        </p:attrNameLst>
                                      </p:cBhvr>
                                      <p:tavLst>
                                        <p:tav tm="0">
                                          <p:val>
                                            <p:strVal val="ppt_w"/>
                                          </p:val>
                                        </p:tav>
                                        <p:tav tm="100000">
                                          <p:val>
                                            <p:fltVal val="0"/>
                                          </p:val>
                                        </p:tav>
                                      </p:tavLst>
                                    </p:anim>
                                    <p:anim calcmode="lin" valueType="num">
                                      <p:cBhvr>
                                        <p:cTn id="26" dur="500"/>
                                        <p:tgtEl>
                                          <p:spTgt spid="33"/>
                                        </p:tgtEl>
                                        <p:attrNameLst>
                                          <p:attrName>ppt_h</p:attrName>
                                        </p:attrNameLst>
                                      </p:cBhvr>
                                      <p:tavLst>
                                        <p:tav tm="0">
                                          <p:val>
                                            <p:strVal val="ppt_h"/>
                                          </p:val>
                                        </p:tav>
                                        <p:tav tm="100000">
                                          <p:val>
                                            <p:fltVal val="0"/>
                                          </p:val>
                                        </p:tav>
                                      </p:tavLst>
                                    </p:anim>
                                    <p:animEffect transition="out" filter="fade">
                                      <p:cBhvr>
                                        <p:cTn id="27" dur="500"/>
                                        <p:tgtEl>
                                          <p:spTgt spid="33"/>
                                        </p:tgtEl>
                                      </p:cBhvr>
                                    </p:animEffect>
                                    <p:set>
                                      <p:cBhvr>
                                        <p:cTn id="28" dur="1" fill="hold">
                                          <p:stCondLst>
                                            <p:cond delay="499"/>
                                          </p:stCondLst>
                                        </p:cTn>
                                        <p:tgtEl>
                                          <p:spTgt spid="33"/>
                                        </p:tgtEl>
                                        <p:attrNameLst>
                                          <p:attrName>style.visibility</p:attrName>
                                        </p:attrNameLst>
                                      </p:cBhvr>
                                      <p:to>
                                        <p:strVal val="hidden"/>
                                      </p:to>
                                    </p:set>
                                  </p:childTnLst>
                                </p:cTn>
                              </p:par>
                              <p:par>
                                <p:cTn id="29" presetID="53" presetClass="exit" presetSubtype="0" fill="hold" nodeType="withEffect">
                                  <p:stCondLst>
                                    <p:cond delay="0"/>
                                  </p:stCondLst>
                                  <p:childTnLst>
                                    <p:anim calcmode="lin" valueType="num">
                                      <p:cBhvr>
                                        <p:cTn id="30" dur="500"/>
                                        <p:tgtEl>
                                          <p:spTgt spid="9"/>
                                        </p:tgtEl>
                                        <p:attrNameLst>
                                          <p:attrName>ppt_w</p:attrName>
                                        </p:attrNameLst>
                                      </p:cBhvr>
                                      <p:tavLst>
                                        <p:tav tm="0">
                                          <p:val>
                                            <p:strVal val="ppt_w"/>
                                          </p:val>
                                        </p:tav>
                                        <p:tav tm="100000">
                                          <p:val>
                                            <p:fltVal val="0"/>
                                          </p:val>
                                        </p:tav>
                                      </p:tavLst>
                                    </p:anim>
                                    <p:anim calcmode="lin" valueType="num">
                                      <p:cBhvr>
                                        <p:cTn id="31" dur="500"/>
                                        <p:tgtEl>
                                          <p:spTgt spid="9"/>
                                        </p:tgtEl>
                                        <p:attrNameLst>
                                          <p:attrName>ppt_h</p:attrName>
                                        </p:attrNameLst>
                                      </p:cBhvr>
                                      <p:tavLst>
                                        <p:tav tm="0">
                                          <p:val>
                                            <p:strVal val="ppt_h"/>
                                          </p:val>
                                        </p:tav>
                                        <p:tav tm="100000">
                                          <p:val>
                                            <p:fltVal val="0"/>
                                          </p:val>
                                        </p:tav>
                                      </p:tavLst>
                                    </p:anim>
                                    <p:animEffect transition="out" filter="fade">
                                      <p:cBhvr>
                                        <p:cTn id="32" dur="500"/>
                                        <p:tgtEl>
                                          <p:spTgt spid="9"/>
                                        </p:tgtEl>
                                      </p:cBhvr>
                                    </p:animEffect>
                                    <p:set>
                                      <p:cBhvr>
                                        <p:cTn id="33" dur="1" fill="hold">
                                          <p:stCondLst>
                                            <p:cond delay="499"/>
                                          </p:stCondLst>
                                        </p:cTn>
                                        <p:tgtEl>
                                          <p:spTgt spid="9"/>
                                        </p:tgtEl>
                                        <p:attrNameLst>
                                          <p:attrName>style.visibility</p:attrName>
                                        </p:attrNameLst>
                                      </p:cBhvr>
                                      <p:to>
                                        <p:strVal val="hidden"/>
                                      </p:to>
                                    </p:set>
                                  </p:childTnLst>
                                </p:cTn>
                              </p:par>
                            </p:childTnLst>
                          </p:cTn>
                        </p:par>
                      </p:childTnLst>
                    </p:cTn>
                  </p:par>
                  <p:par>
                    <p:cTn id="34" fill="hold">
                      <p:stCondLst>
                        <p:cond delay="indefinite"/>
                      </p:stCondLst>
                      <p:childTnLst>
                        <p:par>
                          <p:cTn id="35" fill="hold">
                            <p:stCondLst>
                              <p:cond delay="0"/>
                            </p:stCondLst>
                            <p:childTnLst>
                              <p:par>
                                <p:cTn id="36" presetID="53" presetClass="entr" presetSubtype="0" fill="hold" grpId="0" nodeType="clickEffect">
                                  <p:stCondLst>
                                    <p:cond delay="0"/>
                                  </p:stCondLst>
                                  <p:childTnLst>
                                    <p:set>
                                      <p:cBhvr>
                                        <p:cTn id="37" dur="1" fill="hold">
                                          <p:stCondLst>
                                            <p:cond delay="0"/>
                                          </p:stCondLst>
                                        </p:cTn>
                                        <p:tgtEl>
                                          <p:spTgt spid="53"/>
                                        </p:tgtEl>
                                        <p:attrNameLst>
                                          <p:attrName>style.visibility</p:attrName>
                                        </p:attrNameLst>
                                      </p:cBhvr>
                                      <p:to>
                                        <p:strVal val="visible"/>
                                      </p:to>
                                    </p:set>
                                    <p:anim calcmode="lin" valueType="num">
                                      <p:cBhvr>
                                        <p:cTn id="38" dur="500" fill="hold"/>
                                        <p:tgtEl>
                                          <p:spTgt spid="53"/>
                                        </p:tgtEl>
                                        <p:attrNameLst>
                                          <p:attrName>ppt_w</p:attrName>
                                        </p:attrNameLst>
                                      </p:cBhvr>
                                      <p:tavLst>
                                        <p:tav tm="0">
                                          <p:val>
                                            <p:fltVal val="0"/>
                                          </p:val>
                                        </p:tav>
                                        <p:tav tm="100000">
                                          <p:val>
                                            <p:strVal val="#ppt_w"/>
                                          </p:val>
                                        </p:tav>
                                      </p:tavLst>
                                    </p:anim>
                                    <p:anim calcmode="lin" valueType="num">
                                      <p:cBhvr>
                                        <p:cTn id="39" dur="500" fill="hold"/>
                                        <p:tgtEl>
                                          <p:spTgt spid="53"/>
                                        </p:tgtEl>
                                        <p:attrNameLst>
                                          <p:attrName>ppt_h</p:attrName>
                                        </p:attrNameLst>
                                      </p:cBhvr>
                                      <p:tavLst>
                                        <p:tav tm="0">
                                          <p:val>
                                            <p:fltVal val="0"/>
                                          </p:val>
                                        </p:tav>
                                        <p:tav tm="100000">
                                          <p:val>
                                            <p:strVal val="#ppt_h"/>
                                          </p:val>
                                        </p:tav>
                                      </p:tavLst>
                                    </p:anim>
                                    <p:animEffect transition="in" filter="fade">
                                      <p:cBhvr>
                                        <p:cTn id="40" dur="500"/>
                                        <p:tgtEl>
                                          <p:spTgt spid="53"/>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0" fill="hold" nodeType="clickEffect">
                                  <p:stCondLst>
                                    <p:cond delay="0"/>
                                  </p:stCondLst>
                                  <p:childTnLst>
                                    <p:set>
                                      <p:cBhvr>
                                        <p:cTn id="44" dur="1" fill="hold">
                                          <p:stCondLst>
                                            <p:cond delay="0"/>
                                          </p:stCondLst>
                                        </p:cTn>
                                        <p:tgtEl>
                                          <p:spTgt spid="10"/>
                                        </p:tgtEl>
                                        <p:attrNameLst>
                                          <p:attrName>style.visibility</p:attrName>
                                        </p:attrNameLst>
                                      </p:cBhvr>
                                      <p:to>
                                        <p:strVal val="visible"/>
                                      </p:to>
                                    </p:set>
                                    <p:anim calcmode="lin" valueType="num">
                                      <p:cBhvr>
                                        <p:cTn id="45" dur="500" fill="hold"/>
                                        <p:tgtEl>
                                          <p:spTgt spid="10"/>
                                        </p:tgtEl>
                                        <p:attrNameLst>
                                          <p:attrName>ppt_w</p:attrName>
                                        </p:attrNameLst>
                                      </p:cBhvr>
                                      <p:tavLst>
                                        <p:tav tm="0">
                                          <p:val>
                                            <p:fltVal val="0"/>
                                          </p:val>
                                        </p:tav>
                                        <p:tav tm="100000">
                                          <p:val>
                                            <p:strVal val="#ppt_w"/>
                                          </p:val>
                                        </p:tav>
                                      </p:tavLst>
                                    </p:anim>
                                    <p:anim calcmode="lin" valueType="num">
                                      <p:cBhvr>
                                        <p:cTn id="46" dur="500" fill="hold"/>
                                        <p:tgtEl>
                                          <p:spTgt spid="10"/>
                                        </p:tgtEl>
                                        <p:attrNameLst>
                                          <p:attrName>ppt_h</p:attrName>
                                        </p:attrNameLst>
                                      </p:cBhvr>
                                      <p:tavLst>
                                        <p:tav tm="0">
                                          <p:val>
                                            <p:fltVal val="0"/>
                                          </p:val>
                                        </p:tav>
                                        <p:tav tm="100000">
                                          <p:val>
                                            <p:strVal val="#ppt_h"/>
                                          </p:val>
                                        </p:tav>
                                      </p:tavLst>
                                    </p:anim>
                                    <p:animEffect transition="in" filter="fade">
                                      <p:cBhvr>
                                        <p:cTn id="47" dur="500"/>
                                        <p:tgtEl>
                                          <p:spTgt spid="10"/>
                                        </p:tgtEl>
                                      </p:cBhvr>
                                    </p:animEffect>
                                  </p:childTnLst>
                                </p:cTn>
                              </p:par>
                            </p:childTnLst>
                          </p:cTn>
                        </p:par>
                      </p:childTnLst>
                    </p:cTn>
                  </p:par>
                  <p:par>
                    <p:cTn id="48" fill="hold">
                      <p:stCondLst>
                        <p:cond delay="indefinite"/>
                      </p:stCondLst>
                      <p:childTnLst>
                        <p:par>
                          <p:cTn id="49" fill="hold">
                            <p:stCondLst>
                              <p:cond delay="0"/>
                            </p:stCondLst>
                            <p:childTnLst>
                              <p:par>
                                <p:cTn id="50" presetID="53" presetClass="entr" presetSubtype="0" fill="hold" nodeType="click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p:cTn id="52" dur="500" fill="hold"/>
                                        <p:tgtEl>
                                          <p:spTgt spid="12"/>
                                        </p:tgtEl>
                                        <p:attrNameLst>
                                          <p:attrName>ppt_w</p:attrName>
                                        </p:attrNameLst>
                                      </p:cBhvr>
                                      <p:tavLst>
                                        <p:tav tm="0">
                                          <p:val>
                                            <p:fltVal val="0"/>
                                          </p:val>
                                        </p:tav>
                                        <p:tav tm="100000">
                                          <p:val>
                                            <p:strVal val="#ppt_w"/>
                                          </p:val>
                                        </p:tav>
                                      </p:tavLst>
                                    </p:anim>
                                    <p:anim calcmode="lin" valueType="num">
                                      <p:cBhvr>
                                        <p:cTn id="53" dur="500" fill="hold"/>
                                        <p:tgtEl>
                                          <p:spTgt spid="12"/>
                                        </p:tgtEl>
                                        <p:attrNameLst>
                                          <p:attrName>ppt_h</p:attrName>
                                        </p:attrNameLst>
                                      </p:cBhvr>
                                      <p:tavLst>
                                        <p:tav tm="0">
                                          <p:val>
                                            <p:fltVal val="0"/>
                                          </p:val>
                                        </p:tav>
                                        <p:tav tm="100000">
                                          <p:val>
                                            <p:strVal val="#ppt_h"/>
                                          </p:val>
                                        </p:tav>
                                      </p:tavLst>
                                    </p:anim>
                                    <p:animEffect transition="in" filter="fade">
                                      <p:cBhvr>
                                        <p:cTn id="54" dur="500"/>
                                        <p:tgtEl>
                                          <p:spTgt spid="12"/>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xit" presetSubtype="0" fill="hold" nodeType="clickEffect">
                                  <p:stCondLst>
                                    <p:cond delay="0"/>
                                  </p:stCondLst>
                                  <p:childTnLst>
                                    <p:anim calcmode="lin" valueType="num">
                                      <p:cBhvr>
                                        <p:cTn id="58" dur="500"/>
                                        <p:tgtEl>
                                          <p:spTgt spid="6"/>
                                        </p:tgtEl>
                                        <p:attrNameLst>
                                          <p:attrName>ppt_w</p:attrName>
                                        </p:attrNameLst>
                                      </p:cBhvr>
                                      <p:tavLst>
                                        <p:tav tm="0">
                                          <p:val>
                                            <p:strVal val="ppt_w"/>
                                          </p:val>
                                        </p:tav>
                                        <p:tav tm="100000">
                                          <p:val>
                                            <p:fltVal val="0"/>
                                          </p:val>
                                        </p:tav>
                                      </p:tavLst>
                                    </p:anim>
                                    <p:anim calcmode="lin" valueType="num">
                                      <p:cBhvr>
                                        <p:cTn id="59" dur="500"/>
                                        <p:tgtEl>
                                          <p:spTgt spid="6"/>
                                        </p:tgtEl>
                                        <p:attrNameLst>
                                          <p:attrName>ppt_h</p:attrName>
                                        </p:attrNameLst>
                                      </p:cBhvr>
                                      <p:tavLst>
                                        <p:tav tm="0">
                                          <p:val>
                                            <p:strVal val="ppt_h"/>
                                          </p:val>
                                        </p:tav>
                                        <p:tav tm="100000">
                                          <p:val>
                                            <p:fltVal val="0"/>
                                          </p:val>
                                        </p:tav>
                                      </p:tavLst>
                                    </p:anim>
                                    <p:animEffect transition="out" filter="fade">
                                      <p:cBhvr>
                                        <p:cTn id="60" dur="500"/>
                                        <p:tgtEl>
                                          <p:spTgt spid="6"/>
                                        </p:tgtEl>
                                      </p:cBhvr>
                                    </p:animEffect>
                                    <p:set>
                                      <p:cBhvr>
                                        <p:cTn id="61" dur="1" fill="hold">
                                          <p:stCondLst>
                                            <p:cond delay="499"/>
                                          </p:stCondLst>
                                        </p:cTn>
                                        <p:tgtEl>
                                          <p:spTgt spid="6"/>
                                        </p:tgtEl>
                                        <p:attrNameLst>
                                          <p:attrName>style.visibility</p:attrName>
                                        </p:attrNameLst>
                                      </p:cBhvr>
                                      <p:to>
                                        <p:strVal val="hidden"/>
                                      </p:to>
                                    </p:set>
                                  </p:childTnLst>
                                </p:cTn>
                              </p:par>
                              <p:par>
                                <p:cTn id="62" presetID="53" presetClass="exit" presetSubtype="0" fill="hold" nodeType="withEffect">
                                  <p:stCondLst>
                                    <p:cond delay="0"/>
                                  </p:stCondLst>
                                  <p:childTnLst>
                                    <p:anim calcmode="lin" valueType="num">
                                      <p:cBhvr>
                                        <p:cTn id="63" dur="500"/>
                                        <p:tgtEl>
                                          <p:spTgt spid="12"/>
                                        </p:tgtEl>
                                        <p:attrNameLst>
                                          <p:attrName>ppt_w</p:attrName>
                                        </p:attrNameLst>
                                      </p:cBhvr>
                                      <p:tavLst>
                                        <p:tav tm="0">
                                          <p:val>
                                            <p:strVal val="ppt_w"/>
                                          </p:val>
                                        </p:tav>
                                        <p:tav tm="100000">
                                          <p:val>
                                            <p:fltVal val="0"/>
                                          </p:val>
                                        </p:tav>
                                      </p:tavLst>
                                    </p:anim>
                                    <p:anim calcmode="lin" valueType="num">
                                      <p:cBhvr>
                                        <p:cTn id="64" dur="500"/>
                                        <p:tgtEl>
                                          <p:spTgt spid="12"/>
                                        </p:tgtEl>
                                        <p:attrNameLst>
                                          <p:attrName>ppt_h</p:attrName>
                                        </p:attrNameLst>
                                      </p:cBhvr>
                                      <p:tavLst>
                                        <p:tav tm="0">
                                          <p:val>
                                            <p:strVal val="ppt_h"/>
                                          </p:val>
                                        </p:tav>
                                        <p:tav tm="100000">
                                          <p:val>
                                            <p:fltVal val="0"/>
                                          </p:val>
                                        </p:tav>
                                      </p:tavLst>
                                    </p:anim>
                                    <p:animEffect transition="out" filter="fade">
                                      <p:cBhvr>
                                        <p:cTn id="65" dur="500"/>
                                        <p:tgtEl>
                                          <p:spTgt spid="12"/>
                                        </p:tgtEl>
                                      </p:cBhvr>
                                    </p:animEffect>
                                    <p:set>
                                      <p:cBhvr>
                                        <p:cTn id="66" dur="1" fill="hold">
                                          <p:stCondLst>
                                            <p:cond delay="499"/>
                                          </p:stCondLst>
                                        </p:cTn>
                                        <p:tgtEl>
                                          <p:spTgt spid="12"/>
                                        </p:tgtEl>
                                        <p:attrNameLst>
                                          <p:attrName>style.visibility</p:attrName>
                                        </p:attrNameLst>
                                      </p:cBhvr>
                                      <p:to>
                                        <p:strVal val="hidden"/>
                                      </p:to>
                                    </p:set>
                                  </p:childTnLst>
                                </p:cTn>
                              </p:par>
                            </p:childTnLst>
                          </p:cTn>
                        </p:par>
                        <p:par>
                          <p:cTn id="67" fill="hold">
                            <p:stCondLst>
                              <p:cond delay="500"/>
                            </p:stCondLst>
                            <p:childTnLst>
                              <p:par>
                                <p:cTn id="68" presetID="53" presetClass="entr" presetSubtype="0" fill="hold" nodeType="afterEffect">
                                  <p:stCondLst>
                                    <p:cond delay="0"/>
                                  </p:stCondLst>
                                  <p:childTnLst>
                                    <p:set>
                                      <p:cBhvr>
                                        <p:cTn id="69" dur="1" fill="hold">
                                          <p:stCondLst>
                                            <p:cond delay="0"/>
                                          </p:stCondLst>
                                        </p:cTn>
                                        <p:tgtEl>
                                          <p:spTgt spid="70"/>
                                        </p:tgtEl>
                                        <p:attrNameLst>
                                          <p:attrName>style.visibility</p:attrName>
                                        </p:attrNameLst>
                                      </p:cBhvr>
                                      <p:to>
                                        <p:strVal val="visible"/>
                                      </p:to>
                                    </p:set>
                                    <p:anim calcmode="lin" valueType="num">
                                      <p:cBhvr>
                                        <p:cTn id="70" dur="500" fill="hold"/>
                                        <p:tgtEl>
                                          <p:spTgt spid="70"/>
                                        </p:tgtEl>
                                        <p:attrNameLst>
                                          <p:attrName>ppt_w</p:attrName>
                                        </p:attrNameLst>
                                      </p:cBhvr>
                                      <p:tavLst>
                                        <p:tav tm="0">
                                          <p:val>
                                            <p:fltVal val="0"/>
                                          </p:val>
                                        </p:tav>
                                        <p:tav tm="100000">
                                          <p:val>
                                            <p:strVal val="#ppt_w"/>
                                          </p:val>
                                        </p:tav>
                                      </p:tavLst>
                                    </p:anim>
                                    <p:anim calcmode="lin" valueType="num">
                                      <p:cBhvr>
                                        <p:cTn id="71" dur="500" fill="hold"/>
                                        <p:tgtEl>
                                          <p:spTgt spid="70"/>
                                        </p:tgtEl>
                                        <p:attrNameLst>
                                          <p:attrName>ppt_h</p:attrName>
                                        </p:attrNameLst>
                                      </p:cBhvr>
                                      <p:tavLst>
                                        <p:tav tm="0">
                                          <p:val>
                                            <p:fltVal val="0"/>
                                          </p:val>
                                        </p:tav>
                                        <p:tav tm="100000">
                                          <p:val>
                                            <p:strVal val="#ppt_h"/>
                                          </p:val>
                                        </p:tav>
                                      </p:tavLst>
                                    </p:anim>
                                    <p:animEffect transition="in" filter="fade">
                                      <p:cBhvr>
                                        <p:cTn id="72"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Box 97"/>
          <p:cNvSpPr txBox="1">
            <a:spLocks noChangeArrowheads="1"/>
          </p:cNvSpPr>
          <p:nvPr/>
        </p:nvSpPr>
        <p:spPr bwMode="auto">
          <a:xfrm>
            <a:off x="7502525" y="4357688"/>
            <a:ext cx="1570038" cy="646112"/>
          </a:xfrm>
          <a:prstGeom prst="rect">
            <a:avLst/>
          </a:prstGeom>
          <a:noFill/>
          <a:ln w="9525">
            <a:noFill/>
            <a:miter lim="800000"/>
            <a:headEnd/>
            <a:tailEnd/>
          </a:ln>
        </p:spPr>
        <p:txBody>
          <a:bodyPr wrap="none">
            <a:spAutoFit/>
          </a:bodyPr>
          <a:lstStyle/>
          <a:p>
            <a:pPr eaLnBrk="0" hangingPunct="0"/>
            <a:r>
              <a:rPr lang="en-US" sz="1200"/>
              <a:t>Authenticated and</a:t>
            </a:r>
          </a:p>
          <a:p>
            <a:pPr eaLnBrk="0" hangingPunct="0"/>
            <a:r>
              <a:rPr lang="en-US" sz="1200"/>
              <a:t>authorized end-user</a:t>
            </a:r>
          </a:p>
          <a:p>
            <a:pPr eaLnBrk="0" hangingPunct="0"/>
            <a:r>
              <a:rPr lang="en-US" sz="1200"/>
              <a:t>receiving services</a:t>
            </a:r>
          </a:p>
        </p:txBody>
      </p:sp>
      <p:cxnSp>
        <p:nvCxnSpPr>
          <p:cNvPr id="19459" name="Straight Arrow Connector 39"/>
          <p:cNvCxnSpPr>
            <a:cxnSpLocks noChangeShapeType="1"/>
          </p:cNvCxnSpPr>
          <p:nvPr/>
        </p:nvCxnSpPr>
        <p:spPr bwMode="auto">
          <a:xfrm>
            <a:off x="4572000" y="3429000"/>
            <a:ext cx="928688" cy="285750"/>
          </a:xfrm>
          <a:prstGeom prst="straightConnector1">
            <a:avLst/>
          </a:prstGeom>
          <a:noFill/>
          <a:ln w="28575" algn="ctr">
            <a:solidFill>
              <a:srgbClr val="8E0000"/>
            </a:solidFill>
            <a:round/>
            <a:headEnd type="none" w="sm" len="sm"/>
            <a:tailEnd type="arrow" w="med" len="med"/>
          </a:ln>
        </p:spPr>
      </p:cxnSp>
      <p:grpSp>
        <p:nvGrpSpPr>
          <p:cNvPr id="2" name="Group 11"/>
          <p:cNvGrpSpPr>
            <a:grpSpLocks/>
          </p:cNvGrpSpPr>
          <p:nvPr/>
        </p:nvGrpSpPr>
        <p:grpSpPr bwMode="auto">
          <a:xfrm>
            <a:off x="0" y="2000250"/>
            <a:ext cx="1214438" cy="719138"/>
            <a:chOff x="642910" y="2214554"/>
            <a:chExt cx="1214446" cy="719143"/>
          </a:xfrm>
        </p:grpSpPr>
        <p:pic>
          <p:nvPicPr>
            <p:cNvPr id="19490" name="Picture 6" descr="C:\Documents and Settings\pace\Local Settings\Temporary Internet Files\Content.IE5\21QVSL6F\MCj04315660000[1].png"/>
            <p:cNvPicPr>
              <a:picLocks noChangeAspect="1" noChangeArrowheads="1"/>
            </p:cNvPicPr>
            <p:nvPr/>
          </p:nvPicPr>
          <p:blipFill>
            <a:blip r:embed="rId2"/>
            <a:srcRect/>
            <a:stretch>
              <a:fillRect/>
            </a:stretch>
          </p:blipFill>
          <p:spPr bwMode="auto">
            <a:xfrm>
              <a:off x="1142976" y="2214554"/>
              <a:ext cx="714380" cy="719143"/>
            </a:xfrm>
            <a:prstGeom prst="rect">
              <a:avLst/>
            </a:prstGeom>
            <a:noFill/>
            <a:ln w="9525">
              <a:noFill/>
              <a:miter lim="800000"/>
              <a:headEnd/>
              <a:tailEnd/>
            </a:ln>
          </p:spPr>
        </p:pic>
        <p:pic>
          <p:nvPicPr>
            <p:cNvPr id="19491" name="Picture 4" descr="C:\Documents and Settings\pace\Local Settings\Temporary Internet Files\Content.IE5\H0KWH2O2\MCj04326240000[1].png"/>
            <p:cNvPicPr>
              <a:picLocks noChangeAspect="1" noChangeArrowheads="1"/>
            </p:cNvPicPr>
            <p:nvPr/>
          </p:nvPicPr>
          <p:blipFill>
            <a:blip r:embed="rId3"/>
            <a:srcRect/>
            <a:stretch>
              <a:fillRect/>
            </a:stretch>
          </p:blipFill>
          <p:spPr bwMode="auto">
            <a:xfrm flipH="1">
              <a:off x="642910" y="2214554"/>
              <a:ext cx="642942" cy="642942"/>
            </a:xfrm>
            <a:prstGeom prst="rect">
              <a:avLst/>
            </a:prstGeom>
            <a:noFill/>
            <a:ln w="9525">
              <a:noFill/>
              <a:miter lim="800000"/>
              <a:headEnd/>
              <a:tailEnd/>
            </a:ln>
          </p:spPr>
        </p:pic>
      </p:grpSp>
      <p:pic>
        <p:nvPicPr>
          <p:cNvPr id="19461" name="Picture 5" descr="C:\Documents and Settings\pace\Local Settings\Temporary Internet Files\Content.IE5\YQ1NRPZM\MCj04326230000[1].png"/>
          <p:cNvPicPr>
            <a:picLocks noChangeAspect="1" noChangeArrowheads="1"/>
          </p:cNvPicPr>
          <p:nvPr/>
        </p:nvPicPr>
        <p:blipFill>
          <a:blip r:embed="rId4"/>
          <a:srcRect/>
          <a:stretch>
            <a:fillRect/>
          </a:stretch>
        </p:blipFill>
        <p:spPr bwMode="auto">
          <a:xfrm>
            <a:off x="7858125" y="3143250"/>
            <a:ext cx="1214438" cy="1214438"/>
          </a:xfrm>
          <a:prstGeom prst="rect">
            <a:avLst/>
          </a:prstGeom>
          <a:noFill/>
          <a:ln w="9525">
            <a:noFill/>
            <a:miter lim="800000"/>
            <a:headEnd/>
            <a:tailEnd/>
          </a:ln>
        </p:spPr>
      </p:pic>
      <p:sp>
        <p:nvSpPr>
          <p:cNvPr id="11" name="Rectangle 10"/>
          <p:cNvSpPr/>
          <p:nvPr/>
        </p:nvSpPr>
        <p:spPr bwMode="auto">
          <a:xfrm>
            <a:off x="1643063" y="2071688"/>
            <a:ext cx="1500187" cy="714375"/>
          </a:xfrm>
          <a:prstGeom prst="rect">
            <a:avLst/>
          </a:prstGeom>
          <a:solidFill>
            <a:schemeClr val="tx2">
              <a:lumMod val="50000"/>
            </a:schemeClr>
          </a:solidFill>
          <a:ln w="12700" cap="flat" cmpd="sng" algn="ctr">
            <a:solidFill>
              <a:schemeClr val="tx1"/>
            </a:solidFill>
            <a:prstDash val="solid"/>
            <a:round/>
            <a:headEnd type="none" w="sm" len="sm"/>
            <a:tailEnd type="none" w="sm" len="sm"/>
          </a:ln>
          <a:effectLst/>
        </p:spPr>
        <p:txBody>
          <a:bodyPr/>
          <a:lstStyle/>
          <a:p>
            <a:pPr algn="ctr" eaLnBrk="0" hangingPunct="0">
              <a:defRPr/>
            </a:pPr>
            <a:r>
              <a:rPr lang="en-US" sz="1800" dirty="0"/>
              <a:t>HR</a:t>
            </a:r>
          </a:p>
          <a:p>
            <a:pPr algn="ctr" eaLnBrk="0" hangingPunct="0">
              <a:defRPr/>
            </a:pPr>
            <a:r>
              <a:rPr lang="en-US" sz="1800" dirty="0"/>
              <a:t>Database</a:t>
            </a:r>
          </a:p>
        </p:txBody>
      </p:sp>
      <p:sp>
        <p:nvSpPr>
          <p:cNvPr id="16" name="Rectangle 15"/>
          <p:cNvSpPr/>
          <p:nvPr/>
        </p:nvSpPr>
        <p:spPr bwMode="auto">
          <a:xfrm>
            <a:off x="2786063" y="2928938"/>
            <a:ext cx="1643062" cy="714375"/>
          </a:xfrm>
          <a:prstGeom prst="rect">
            <a:avLst/>
          </a:prstGeom>
          <a:solidFill>
            <a:schemeClr val="tx2">
              <a:lumMod val="50000"/>
            </a:schemeClr>
          </a:solidFill>
          <a:ln w="12700" cap="flat" cmpd="sng" algn="ctr">
            <a:solidFill>
              <a:schemeClr val="tx1"/>
            </a:solidFill>
            <a:prstDash val="solid"/>
            <a:round/>
            <a:headEnd type="none" w="sm" len="sm"/>
            <a:tailEnd type="none" w="sm" len="sm"/>
          </a:ln>
          <a:effectLst/>
        </p:spPr>
        <p:txBody>
          <a:bodyPr/>
          <a:lstStyle/>
          <a:p>
            <a:pPr algn="ctr" eaLnBrk="0" hangingPunct="0">
              <a:defRPr/>
            </a:pPr>
            <a:r>
              <a:rPr lang="en-US" sz="1800" dirty="0"/>
              <a:t>Account</a:t>
            </a:r>
          </a:p>
          <a:p>
            <a:pPr algn="ctr" eaLnBrk="0" hangingPunct="0">
              <a:defRPr/>
            </a:pPr>
            <a:r>
              <a:rPr lang="en-US" sz="1800" dirty="0"/>
              <a:t>Database</a:t>
            </a:r>
          </a:p>
        </p:txBody>
      </p:sp>
      <p:cxnSp>
        <p:nvCxnSpPr>
          <p:cNvPr id="19464" name="Straight Arrow Connector 28"/>
          <p:cNvCxnSpPr>
            <a:cxnSpLocks noChangeShapeType="1"/>
          </p:cNvCxnSpPr>
          <p:nvPr/>
        </p:nvCxnSpPr>
        <p:spPr bwMode="auto">
          <a:xfrm>
            <a:off x="2214563" y="2857500"/>
            <a:ext cx="428625" cy="285750"/>
          </a:xfrm>
          <a:prstGeom prst="straightConnector1">
            <a:avLst/>
          </a:prstGeom>
          <a:noFill/>
          <a:ln w="28575" algn="ctr">
            <a:solidFill>
              <a:srgbClr val="8E0000"/>
            </a:solidFill>
            <a:round/>
            <a:headEnd type="none" w="sm" len="sm"/>
            <a:tailEnd type="arrow" w="med" len="med"/>
          </a:ln>
        </p:spPr>
      </p:cxnSp>
      <p:cxnSp>
        <p:nvCxnSpPr>
          <p:cNvPr id="19465" name="Straight Arrow Connector 29"/>
          <p:cNvCxnSpPr>
            <a:cxnSpLocks noChangeShapeType="1"/>
          </p:cNvCxnSpPr>
          <p:nvPr/>
        </p:nvCxnSpPr>
        <p:spPr bwMode="auto">
          <a:xfrm>
            <a:off x="1143000" y="2428875"/>
            <a:ext cx="428625" cy="1588"/>
          </a:xfrm>
          <a:prstGeom prst="straightConnector1">
            <a:avLst/>
          </a:prstGeom>
          <a:noFill/>
          <a:ln w="28575" algn="ctr">
            <a:solidFill>
              <a:srgbClr val="8E0000"/>
            </a:solidFill>
            <a:round/>
            <a:headEnd type="none" w="sm" len="sm"/>
            <a:tailEnd type="arrow" w="med" len="med"/>
          </a:ln>
        </p:spPr>
      </p:cxnSp>
      <p:cxnSp>
        <p:nvCxnSpPr>
          <p:cNvPr id="19466" name="Straight Arrow Connector 33"/>
          <p:cNvCxnSpPr>
            <a:cxnSpLocks noChangeShapeType="1"/>
          </p:cNvCxnSpPr>
          <p:nvPr/>
        </p:nvCxnSpPr>
        <p:spPr bwMode="auto">
          <a:xfrm rot="10800000">
            <a:off x="4572000" y="4643438"/>
            <a:ext cx="1000125" cy="493712"/>
          </a:xfrm>
          <a:prstGeom prst="straightConnector1">
            <a:avLst/>
          </a:prstGeom>
          <a:noFill/>
          <a:ln w="28575" algn="ctr">
            <a:solidFill>
              <a:srgbClr val="8E0000"/>
            </a:solidFill>
            <a:round/>
            <a:headEnd type="none" w="sm" len="sm"/>
            <a:tailEnd type="arrow" w="med" len="med"/>
          </a:ln>
        </p:spPr>
      </p:cxnSp>
      <p:grpSp>
        <p:nvGrpSpPr>
          <p:cNvPr id="3" name="Group 55"/>
          <p:cNvGrpSpPr>
            <a:grpSpLocks/>
          </p:cNvGrpSpPr>
          <p:nvPr/>
        </p:nvGrpSpPr>
        <p:grpSpPr bwMode="auto">
          <a:xfrm>
            <a:off x="5715000" y="4786313"/>
            <a:ext cx="1214438" cy="719137"/>
            <a:chOff x="642910" y="2214554"/>
            <a:chExt cx="1214446" cy="719143"/>
          </a:xfrm>
        </p:grpSpPr>
        <p:pic>
          <p:nvPicPr>
            <p:cNvPr id="19488" name="Picture 6" descr="C:\Documents and Settings\pace\Local Settings\Temporary Internet Files\Content.IE5\21QVSL6F\MCj04315660000[1].png"/>
            <p:cNvPicPr>
              <a:picLocks noChangeAspect="1" noChangeArrowheads="1"/>
            </p:cNvPicPr>
            <p:nvPr/>
          </p:nvPicPr>
          <p:blipFill>
            <a:blip r:embed="rId2"/>
            <a:srcRect/>
            <a:stretch>
              <a:fillRect/>
            </a:stretch>
          </p:blipFill>
          <p:spPr bwMode="auto">
            <a:xfrm>
              <a:off x="1142976" y="2214554"/>
              <a:ext cx="714380" cy="719143"/>
            </a:xfrm>
            <a:prstGeom prst="rect">
              <a:avLst/>
            </a:prstGeom>
            <a:noFill/>
            <a:ln w="9525">
              <a:noFill/>
              <a:miter lim="800000"/>
              <a:headEnd/>
              <a:tailEnd/>
            </a:ln>
          </p:spPr>
        </p:pic>
        <p:pic>
          <p:nvPicPr>
            <p:cNvPr id="19489" name="Picture 4" descr="C:\Documents and Settings\pace\Local Settings\Temporary Internet Files\Content.IE5\H0KWH2O2\MCj04326240000[1].png"/>
            <p:cNvPicPr>
              <a:picLocks noChangeAspect="1" noChangeArrowheads="1"/>
            </p:cNvPicPr>
            <p:nvPr/>
          </p:nvPicPr>
          <p:blipFill>
            <a:blip r:embed="rId3"/>
            <a:srcRect/>
            <a:stretch>
              <a:fillRect/>
            </a:stretch>
          </p:blipFill>
          <p:spPr bwMode="auto">
            <a:xfrm flipH="1">
              <a:off x="642910" y="2214554"/>
              <a:ext cx="642942" cy="642942"/>
            </a:xfrm>
            <a:prstGeom prst="rect">
              <a:avLst/>
            </a:prstGeom>
            <a:noFill/>
            <a:ln w="9525">
              <a:noFill/>
              <a:miter lim="800000"/>
              <a:headEnd/>
              <a:tailEnd/>
            </a:ln>
          </p:spPr>
        </p:pic>
      </p:grpSp>
      <p:cxnSp>
        <p:nvCxnSpPr>
          <p:cNvPr id="19468" name="Straight Arrow Connector 66"/>
          <p:cNvCxnSpPr>
            <a:cxnSpLocks noChangeShapeType="1"/>
          </p:cNvCxnSpPr>
          <p:nvPr/>
        </p:nvCxnSpPr>
        <p:spPr bwMode="auto">
          <a:xfrm flipV="1">
            <a:off x="4572000" y="4000500"/>
            <a:ext cx="928688" cy="214313"/>
          </a:xfrm>
          <a:prstGeom prst="straightConnector1">
            <a:avLst/>
          </a:prstGeom>
          <a:noFill/>
          <a:ln w="28575" algn="ctr">
            <a:solidFill>
              <a:srgbClr val="8E0000"/>
            </a:solidFill>
            <a:round/>
            <a:headEnd type="none" w="sm" len="sm"/>
            <a:tailEnd type="arrow" w="med" len="med"/>
          </a:ln>
        </p:spPr>
      </p:cxnSp>
      <p:cxnSp>
        <p:nvCxnSpPr>
          <p:cNvPr id="19469" name="Straight Arrow Connector 75"/>
          <p:cNvCxnSpPr>
            <a:cxnSpLocks noChangeShapeType="1"/>
          </p:cNvCxnSpPr>
          <p:nvPr/>
        </p:nvCxnSpPr>
        <p:spPr bwMode="auto">
          <a:xfrm rot="5400000" flipH="1" flipV="1">
            <a:off x="5894387" y="4465638"/>
            <a:ext cx="500063" cy="1588"/>
          </a:xfrm>
          <a:prstGeom prst="straightConnector1">
            <a:avLst/>
          </a:prstGeom>
          <a:noFill/>
          <a:ln w="28575" algn="ctr">
            <a:solidFill>
              <a:srgbClr val="8E0000"/>
            </a:solidFill>
            <a:round/>
            <a:headEnd type="none" w="sm" len="sm"/>
            <a:tailEnd type="arrow" w="med" len="med"/>
          </a:ln>
        </p:spPr>
      </p:cxnSp>
      <p:sp>
        <p:nvSpPr>
          <p:cNvPr id="19470" name="TextBox 78"/>
          <p:cNvSpPr txBox="1">
            <a:spLocks noChangeArrowheads="1"/>
          </p:cNvSpPr>
          <p:nvPr/>
        </p:nvSpPr>
        <p:spPr bwMode="auto">
          <a:xfrm>
            <a:off x="5143500" y="5500688"/>
            <a:ext cx="3446463" cy="1570037"/>
          </a:xfrm>
          <a:prstGeom prst="rect">
            <a:avLst/>
          </a:prstGeom>
          <a:noFill/>
          <a:ln w="9525">
            <a:noFill/>
            <a:miter lim="800000"/>
            <a:headEnd/>
            <a:tailEnd/>
          </a:ln>
        </p:spPr>
        <p:txBody>
          <a:bodyPr wrap="none">
            <a:spAutoFit/>
          </a:bodyPr>
          <a:lstStyle/>
          <a:p>
            <a:pPr eaLnBrk="0" hangingPunct="0"/>
            <a:r>
              <a:rPr lang="en-US" sz="1600"/>
              <a:t>Resource owner or Service manager</a:t>
            </a:r>
          </a:p>
          <a:p>
            <a:pPr eaLnBrk="0" hangingPunct="0"/>
            <a:r>
              <a:rPr lang="en-US" sz="1600"/>
              <a:t>Authorizes using </a:t>
            </a:r>
          </a:p>
          <a:p>
            <a:pPr eaLnBrk="0" hangingPunct="0">
              <a:buFont typeface="Arial" charset="0"/>
              <a:buChar char="•"/>
            </a:pPr>
            <a:r>
              <a:rPr lang="en-US" sz="1600"/>
              <a:t> User Accounts</a:t>
            </a:r>
          </a:p>
          <a:p>
            <a:pPr eaLnBrk="0" hangingPunct="0">
              <a:buFont typeface="Arial" charset="0"/>
              <a:buChar char="•"/>
            </a:pPr>
            <a:r>
              <a:rPr lang="en-US" sz="1600"/>
              <a:t> Default E-groups</a:t>
            </a:r>
          </a:p>
          <a:p>
            <a:pPr eaLnBrk="0" hangingPunct="0">
              <a:buFont typeface="Arial" charset="0"/>
              <a:buChar char="•"/>
            </a:pPr>
            <a:r>
              <a:rPr lang="en-US" sz="1600"/>
              <a:t> Custom E-groups</a:t>
            </a:r>
          </a:p>
          <a:p>
            <a:pPr eaLnBrk="0" hangingPunct="0"/>
            <a:endParaRPr lang="en-US" sz="1600"/>
          </a:p>
        </p:txBody>
      </p:sp>
      <p:sp>
        <p:nvSpPr>
          <p:cNvPr id="19471" name="TextBox 81"/>
          <p:cNvSpPr txBox="1">
            <a:spLocks noChangeArrowheads="1"/>
          </p:cNvSpPr>
          <p:nvPr/>
        </p:nvSpPr>
        <p:spPr bwMode="auto">
          <a:xfrm>
            <a:off x="0" y="2643188"/>
            <a:ext cx="1733550" cy="1077912"/>
          </a:xfrm>
          <a:prstGeom prst="rect">
            <a:avLst/>
          </a:prstGeom>
          <a:noFill/>
          <a:ln w="9525">
            <a:noFill/>
            <a:miter lim="800000"/>
            <a:headEnd/>
            <a:tailEnd/>
          </a:ln>
        </p:spPr>
        <p:txBody>
          <a:bodyPr wrap="none">
            <a:spAutoFit/>
          </a:bodyPr>
          <a:lstStyle/>
          <a:p>
            <a:pPr eaLnBrk="0" hangingPunct="0"/>
            <a:r>
              <a:rPr lang="en-US" sz="1600"/>
              <a:t>Identity</a:t>
            </a:r>
          </a:p>
          <a:p>
            <a:pPr eaLnBrk="0" hangingPunct="0"/>
            <a:r>
              <a:rPr lang="en-US" sz="1600"/>
              <a:t>Management</a:t>
            </a:r>
          </a:p>
          <a:p>
            <a:pPr eaLnBrk="0" hangingPunct="0"/>
            <a:r>
              <a:rPr lang="en-US" sz="1600"/>
              <a:t>(Made by CERN </a:t>
            </a:r>
          </a:p>
          <a:p>
            <a:pPr eaLnBrk="0" hangingPunct="0"/>
            <a:r>
              <a:rPr lang="en-US" sz="1600"/>
              <a:t>Administration)</a:t>
            </a:r>
          </a:p>
        </p:txBody>
      </p:sp>
      <p:sp>
        <p:nvSpPr>
          <p:cNvPr id="83" name="Title 82"/>
          <p:cNvSpPr>
            <a:spLocks noGrp="1"/>
          </p:cNvSpPr>
          <p:nvPr>
            <p:ph type="title"/>
          </p:nvPr>
        </p:nvSpPr>
        <p:spPr/>
        <p:txBody>
          <a:bodyPr/>
          <a:lstStyle/>
          <a:p>
            <a:pPr eaLnBrk="1" hangingPunct="1">
              <a:defRPr/>
            </a:pPr>
            <a:r>
              <a:rPr lang="en-US" dirty="0" smtClean="0"/>
              <a:t>CERN Plan</a:t>
            </a:r>
            <a:endParaRPr lang="en-US" dirty="0"/>
          </a:p>
        </p:txBody>
      </p:sp>
      <p:cxnSp>
        <p:nvCxnSpPr>
          <p:cNvPr id="19473" name="Straight Arrow Connector 87"/>
          <p:cNvCxnSpPr>
            <a:cxnSpLocks noChangeShapeType="1"/>
          </p:cNvCxnSpPr>
          <p:nvPr/>
        </p:nvCxnSpPr>
        <p:spPr bwMode="auto">
          <a:xfrm>
            <a:off x="6643688" y="3786188"/>
            <a:ext cx="1143000" cy="71437"/>
          </a:xfrm>
          <a:prstGeom prst="straightConnector1">
            <a:avLst/>
          </a:prstGeom>
          <a:noFill/>
          <a:ln w="28575" algn="ctr">
            <a:solidFill>
              <a:srgbClr val="8E0000"/>
            </a:solidFill>
            <a:round/>
            <a:headEnd type="none" w="sm" len="sm"/>
            <a:tailEnd type="arrow" w="med" len="med"/>
          </a:ln>
        </p:spPr>
      </p:cxnSp>
      <p:pic>
        <p:nvPicPr>
          <p:cNvPr id="19474" name="Picture 5" descr="C:\Documents and Settings\pace\Local Settings\Temporary Internet Files\Content.IE5\YQ1NRPZM\MCj04326230000[1].png"/>
          <p:cNvPicPr>
            <a:picLocks noChangeAspect="1" noChangeArrowheads="1"/>
          </p:cNvPicPr>
          <p:nvPr/>
        </p:nvPicPr>
        <p:blipFill>
          <a:blip r:embed="rId5"/>
          <a:srcRect/>
          <a:stretch>
            <a:fillRect/>
          </a:stretch>
        </p:blipFill>
        <p:spPr bwMode="auto">
          <a:xfrm>
            <a:off x="5572125" y="4857750"/>
            <a:ext cx="642938" cy="642938"/>
          </a:xfrm>
          <a:prstGeom prst="rect">
            <a:avLst/>
          </a:prstGeom>
          <a:noFill/>
          <a:ln w="9525">
            <a:noFill/>
            <a:miter lim="800000"/>
            <a:headEnd/>
            <a:tailEnd/>
          </a:ln>
        </p:spPr>
      </p:pic>
      <p:sp>
        <p:nvSpPr>
          <p:cNvPr id="43" name="TextBox 42"/>
          <p:cNvSpPr txBox="1"/>
          <p:nvPr/>
        </p:nvSpPr>
        <p:spPr>
          <a:xfrm>
            <a:off x="2233613" y="4956175"/>
            <a:ext cx="2695575" cy="830263"/>
          </a:xfrm>
          <a:prstGeom prst="rect">
            <a:avLst/>
          </a:prstGeom>
          <a:noFill/>
        </p:spPr>
        <p:txBody>
          <a:bodyPr wrap="none">
            <a:spAutoFit/>
          </a:bodyPr>
          <a:lstStyle/>
          <a:p>
            <a:pPr algn="ctr" eaLnBrk="0" hangingPunct="0">
              <a:defRPr/>
            </a:pPr>
            <a:r>
              <a:rPr lang="en-US" sz="1600" dirty="0">
                <a:solidFill>
                  <a:schemeClr val="tx2">
                    <a:lumMod val="75000"/>
                  </a:schemeClr>
                </a:solidFill>
                <a:latin typeface="+mn-lt"/>
              </a:rPr>
              <a:t>Unique account</a:t>
            </a:r>
          </a:p>
          <a:p>
            <a:pPr algn="ctr" eaLnBrk="0" hangingPunct="0">
              <a:defRPr/>
            </a:pPr>
            <a:r>
              <a:rPr lang="en-US" sz="1600" dirty="0">
                <a:solidFill>
                  <a:schemeClr val="tx2">
                    <a:lumMod val="75000"/>
                  </a:schemeClr>
                </a:solidFill>
                <a:latin typeface="+mn-lt"/>
              </a:rPr>
              <a:t>Unique set of groups / roles</a:t>
            </a:r>
          </a:p>
          <a:p>
            <a:pPr algn="ctr" eaLnBrk="0" hangingPunct="0">
              <a:defRPr/>
            </a:pPr>
            <a:r>
              <a:rPr lang="en-US" sz="1600" dirty="0">
                <a:solidFill>
                  <a:schemeClr val="tx2">
                    <a:lumMod val="75000"/>
                  </a:schemeClr>
                </a:solidFill>
                <a:latin typeface="+mn-lt"/>
              </a:rPr>
              <a:t>(for all services)</a:t>
            </a:r>
          </a:p>
        </p:txBody>
      </p:sp>
      <p:sp>
        <p:nvSpPr>
          <p:cNvPr id="53" name="Rectangle 52"/>
          <p:cNvSpPr/>
          <p:nvPr/>
        </p:nvSpPr>
        <p:spPr bwMode="auto">
          <a:xfrm>
            <a:off x="2786063" y="3786188"/>
            <a:ext cx="1643062" cy="928687"/>
          </a:xfrm>
          <a:prstGeom prst="rect">
            <a:avLst/>
          </a:prstGeom>
          <a:solidFill>
            <a:schemeClr val="tx2">
              <a:lumMod val="50000"/>
            </a:schemeClr>
          </a:solidFill>
          <a:ln w="12700" cap="flat" cmpd="sng" algn="ctr">
            <a:solidFill>
              <a:schemeClr val="tx1"/>
            </a:solidFill>
            <a:prstDash val="solid"/>
            <a:round/>
            <a:headEnd type="none" w="sm" len="sm"/>
            <a:tailEnd type="none" w="sm" len="sm"/>
          </a:ln>
          <a:effectLst/>
        </p:spPr>
        <p:txBody>
          <a:bodyPr/>
          <a:lstStyle/>
          <a:p>
            <a:pPr algn="ctr" eaLnBrk="0" hangingPunct="0">
              <a:defRPr/>
            </a:pPr>
            <a:r>
              <a:rPr lang="en-US" sz="1800" dirty="0"/>
              <a:t>Global</a:t>
            </a:r>
          </a:p>
          <a:p>
            <a:pPr algn="ctr" eaLnBrk="0" hangingPunct="0">
              <a:defRPr/>
            </a:pPr>
            <a:r>
              <a:rPr lang="en-US" sz="1800" dirty="0"/>
              <a:t>E-Group management</a:t>
            </a:r>
          </a:p>
        </p:txBody>
      </p:sp>
      <p:sp>
        <p:nvSpPr>
          <p:cNvPr id="61" name="Flowchart: Summing Junction 60"/>
          <p:cNvSpPr/>
          <p:nvPr/>
        </p:nvSpPr>
        <p:spPr bwMode="auto">
          <a:xfrm>
            <a:off x="5786438" y="3500438"/>
            <a:ext cx="714375" cy="571500"/>
          </a:xfrm>
          <a:prstGeom prst="flowChartSummingJunction">
            <a:avLst/>
          </a:prstGeom>
          <a:solidFill>
            <a:schemeClr val="tx2">
              <a:lumMod val="50000"/>
            </a:schemeClr>
          </a:solidFill>
          <a:ln w="12700" cap="flat" cmpd="sng" algn="ctr">
            <a:solidFill>
              <a:schemeClr val="tx1"/>
            </a:solidFill>
            <a:prstDash val="solid"/>
            <a:round/>
            <a:headEnd type="none" w="sm" len="sm"/>
            <a:tailEnd type="none" w="sm" len="sm"/>
          </a:ln>
          <a:effectLst/>
        </p:spPr>
        <p:txBody>
          <a:bodyPr/>
          <a:lstStyle/>
          <a:p>
            <a:pPr eaLnBrk="0" hangingPunct="0">
              <a:defRPr/>
            </a:pPr>
            <a:endParaRPr lang="en-US"/>
          </a:p>
        </p:txBody>
      </p:sp>
      <p:sp>
        <p:nvSpPr>
          <p:cNvPr id="66" name="TextBox 65"/>
          <p:cNvSpPr txBox="1"/>
          <p:nvPr/>
        </p:nvSpPr>
        <p:spPr>
          <a:xfrm>
            <a:off x="5286375" y="2571750"/>
            <a:ext cx="2706688" cy="784225"/>
          </a:xfrm>
          <a:prstGeom prst="rect">
            <a:avLst/>
          </a:prstGeom>
          <a:noFill/>
        </p:spPr>
        <p:txBody>
          <a:bodyPr wrap="none">
            <a:spAutoFit/>
          </a:bodyPr>
          <a:lstStyle/>
          <a:p>
            <a:pPr eaLnBrk="0" hangingPunct="0">
              <a:defRPr/>
            </a:pPr>
            <a:r>
              <a:rPr lang="en-US" sz="1200" b="1" dirty="0">
                <a:solidFill>
                  <a:schemeClr val="tx2">
                    <a:lumMod val="75000"/>
                  </a:schemeClr>
                </a:solidFill>
                <a:latin typeface="+mn-lt"/>
              </a:rPr>
              <a:t>Computing Services at CERN:</a:t>
            </a:r>
          </a:p>
          <a:p>
            <a:pPr eaLnBrk="0" hangingPunct="0">
              <a:defRPr/>
            </a:pPr>
            <a:r>
              <a:rPr lang="en-US" sz="1100" dirty="0">
                <a:solidFill>
                  <a:schemeClr val="tx2">
                    <a:lumMod val="75000"/>
                  </a:schemeClr>
                </a:solidFill>
                <a:latin typeface="+mn-lt"/>
              </a:rPr>
              <a:t>Mail, Web, Windows, Unix, EDMS, </a:t>
            </a:r>
          </a:p>
          <a:p>
            <a:pPr eaLnBrk="0" hangingPunct="0">
              <a:defRPr/>
            </a:pPr>
            <a:r>
              <a:rPr lang="en-US" sz="1100" dirty="0">
                <a:solidFill>
                  <a:schemeClr val="tx2">
                    <a:lumMod val="75000"/>
                  </a:schemeClr>
                </a:solidFill>
                <a:latin typeface="+mn-lt"/>
              </a:rPr>
              <a:t>Administration, </a:t>
            </a:r>
            <a:r>
              <a:rPr lang="en-US" sz="1100" dirty="0" err="1">
                <a:solidFill>
                  <a:schemeClr val="tx2">
                    <a:lumMod val="75000"/>
                  </a:schemeClr>
                </a:solidFill>
                <a:latin typeface="+mn-lt"/>
              </a:rPr>
              <a:t>Indico</a:t>
            </a:r>
            <a:r>
              <a:rPr lang="en-US" sz="1100" dirty="0">
                <a:solidFill>
                  <a:schemeClr val="tx2">
                    <a:lumMod val="75000"/>
                  </a:schemeClr>
                </a:solidFill>
                <a:latin typeface="+mn-lt"/>
              </a:rPr>
              <a:t>, Document Server</a:t>
            </a:r>
          </a:p>
          <a:p>
            <a:pPr eaLnBrk="0" hangingPunct="0">
              <a:defRPr/>
            </a:pPr>
            <a:r>
              <a:rPr lang="en-US" sz="1100" dirty="0">
                <a:solidFill>
                  <a:schemeClr val="tx2">
                    <a:lumMod val="75000"/>
                  </a:schemeClr>
                </a:solidFill>
                <a:latin typeface="+mn-lt"/>
              </a:rPr>
              <a:t>Remedy, Oracle, …</a:t>
            </a:r>
          </a:p>
        </p:txBody>
      </p:sp>
      <p:sp>
        <p:nvSpPr>
          <p:cNvPr id="31" name="TextBox 30"/>
          <p:cNvSpPr txBox="1"/>
          <p:nvPr/>
        </p:nvSpPr>
        <p:spPr>
          <a:xfrm>
            <a:off x="5661025" y="4286250"/>
            <a:ext cx="1008063" cy="430213"/>
          </a:xfrm>
          <a:prstGeom prst="rect">
            <a:avLst/>
          </a:prstGeom>
          <a:noFill/>
        </p:spPr>
        <p:txBody>
          <a:bodyPr wrap="none">
            <a:spAutoFit/>
          </a:bodyPr>
          <a:lstStyle/>
          <a:p>
            <a:pPr eaLnBrk="0" hangingPunct="0">
              <a:defRPr/>
            </a:pPr>
            <a:r>
              <a:rPr lang="en-US" sz="1100" dirty="0">
                <a:latin typeface="+mn-lt"/>
              </a:rPr>
              <a:t>Authorization</a:t>
            </a:r>
          </a:p>
          <a:p>
            <a:pPr eaLnBrk="0" hangingPunct="0">
              <a:defRPr/>
            </a:pPr>
            <a:r>
              <a:rPr lang="en-US" sz="1100" dirty="0">
                <a:latin typeface="+mn-lt"/>
              </a:rPr>
              <a:t>management</a:t>
            </a:r>
          </a:p>
        </p:txBody>
      </p:sp>
      <p:sp>
        <p:nvSpPr>
          <p:cNvPr id="32" name="TextBox 31"/>
          <p:cNvSpPr txBox="1"/>
          <p:nvPr/>
        </p:nvSpPr>
        <p:spPr>
          <a:xfrm rot="1042193">
            <a:off x="4514850" y="3298825"/>
            <a:ext cx="1079500" cy="261938"/>
          </a:xfrm>
          <a:prstGeom prst="rect">
            <a:avLst/>
          </a:prstGeom>
          <a:noFill/>
        </p:spPr>
        <p:txBody>
          <a:bodyPr wrap="none">
            <a:spAutoFit/>
          </a:bodyPr>
          <a:lstStyle/>
          <a:p>
            <a:pPr eaLnBrk="0" hangingPunct="0">
              <a:defRPr/>
            </a:pPr>
            <a:r>
              <a:rPr lang="en-US" sz="1100" dirty="0">
                <a:latin typeface="+mn-lt"/>
              </a:rPr>
              <a:t>Authentication</a:t>
            </a:r>
          </a:p>
        </p:txBody>
      </p:sp>
      <p:sp>
        <p:nvSpPr>
          <p:cNvPr id="33" name="TextBox 32"/>
          <p:cNvSpPr txBox="1"/>
          <p:nvPr/>
        </p:nvSpPr>
        <p:spPr>
          <a:xfrm rot="20816341">
            <a:off x="4598988" y="3875088"/>
            <a:ext cx="960437" cy="430212"/>
          </a:xfrm>
          <a:prstGeom prst="rect">
            <a:avLst/>
          </a:prstGeom>
          <a:noFill/>
        </p:spPr>
        <p:txBody>
          <a:bodyPr wrap="none">
            <a:spAutoFit/>
          </a:bodyPr>
          <a:lstStyle/>
          <a:p>
            <a:pPr algn="ctr" eaLnBrk="0" hangingPunct="0">
              <a:defRPr/>
            </a:pPr>
            <a:r>
              <a:rPr lang="en-US" sz="1100" dirty="0">
                <a:latin typeface="+mn-lt"/>
              </a:rPr>
              <a:t>Group</a:t>
            </a:r>
            <a:br>
              <a:rPr lang="en-US" sz="1100" dirty="0">
                <a:latin typeface="+mn-lt"/>
              </a:rPr>
            </a:br>
            <a:r>
              <a:rPr lang="en-US" sz="1100" dirty="0">
                <a:latin typeface="+mn-lt"/>
              </a:rPr>
              <a:t>membership</a:t>
            </a:r>
          </a:p>
        </p:txBody>
      </p:sp>
      <p:sp>
        <p:nvSpPr>
          <p:cNvPr id="35" name="TextBox 34"/>
          <p:cNvSpPr txBox="1"/>
          <p:nvPr/>
        </p:nvSpPr>
        <p:spPr>
          <a:xfrm rot="238063">
            <a:off x="6623050" y="3484563"/>
            <a:ext cx="1155700" cy="261937"/>
          </a:xfrm>
          <a:prstGeom prst="rect">
            <a:avLst/>
          </a:prstGeom>
          <a:noFill/>
        </p:spPr>
        <p:txBody>
          <a:bodyPr wrap="none">
            <a:spAutoFit/>
          </a:bodyPr>
          <a:lstStyle/>
          <a:p>
            <a:pPr eaLnBrk="0" hangingPunct="0">
              <a:defRPr/>
            </a:pPr>
            <a:r>
              <a:rPr lang="en-US" sz="1100" dirty="0">
                <a:latin typeface="+mn-lt"/>
              </a:rPr>
              <a:t>Access granted</a:t>
            </a:r>
          </a:p>
        </p:txBody>
      </p:sp>
      <p:sp>
        <p:nvSpPr>
          <p:cNvPr id="19483" name="Freeform 35"/>
          <p:cNvSpPr>
            <a:spLocks noChangeArrowheads="1"/>
          </p:cNvSpPr>
          <p:nvPr/>
        </p:nvSpPr>
        <p:spPr bwMode="auto">
          <a:xfrm>
            <a:off x="1820863" y="2873375"/>
            <a:ext cx="841375" cy="1290638"/>
          </a:xfrm>
          <a:custGeom>
            <a:avLst/>
            <a:gdLst>
              <a:gd name="T0" fmla="*/ 0 w 840921"/>
              <a:gd name="T1" fmla="*/ 0 h 1289957"/>
              <a:gd name="T2" fmla="*/ 466370 w 840921"/>
              <a:gd name="T3" fmla="*/ 1071782 h 1289957"/>
              <a:gd name="T4" fmla="*/ 842738 w 840921"/>
              <a:gd name="T5" fmla="*/ 1292683 h 1289957"/>
              <a:gd name="T6" fmla="*/ 842738 w 840921"/>
              <a:gd name="T7" fmla="*/ 1292683 h 1289957"/>
              <a:gd name="T8" fmla="*/ 0 60000 65536"/>
              <a:gd name="T9" fmla="*/ 0 60000 65536"/>
              <a:gd name="T10" fmla="*/ 0 60000 65536"/>
              <a:gd name="T11" fmla="*/ 0 60000 65536"/>
              <a:gd name="T12" fmla="*/ 0 w 840921"/>
              <a:gd name="T13" fmla="*/ 0 h 1289957"/>
              <a:gd name="T14" fmla="*/ 840921 w 840921"/>
              <a:gd name="T15" fmla="*/ 1289957 h 1289957"/>
            </a:gdLst>
            <a:ahLst/>
            <a:cxnLst>
              <a:cxn ang="T8">
                <a:pos x="T0" y="T1"/>
              </a:cxn>
              <a:cxn ang="T9">
                <a:pos x="T2" y="T3"/>
              </a:cxn>
              <a:cxn ang="T10">
                <a:pos x="T4" y="T5"/>
              </a:cxn>
              <a:cxn ang="T11">
                <a:pos x="T6" y="T7"/>
              </a:cxn>
            </a:cxnLst>
            <a:rect l="T12" t="T13" r="T14" b="T15"/>
            <a:pathLst>
              <a:path w="840921" h="1289957">
                <a:moveTo>
                  <a:pt x="0" y="0"/>
                </a:moveTo>
                <a:cubicBezTo>
                  <a:pt x="162605" y="427264"/>
                  <a:pt x="325211" y="854528"/>
                  <a:pt x="465364" y="1069521"/>
                </a:cubicBezTo>
                <a:cubicBezTo>
                  <a:pt x="605517" y="1284514"/>
                  <a:pt x="840921" y="1289957"/>
                  <a:pt x="840921" y="1289957"/>
                </a:cubicBezTo>
              </a:path>
            </a:pathLst>
          </a:custGeom>
          <a:noFill/>
          <a:ln w="28575" algn="ctr">
            <a:solidFill>
              <a:srgbClr val="8E0000"/>
            </a:solidFill>
            <a:round/>
            <a:headEnd/>
            <a:tailEnd type="arrow" w="med" len="med"/>
          </a:ln>
        </p:spPr>
        <p:txBody>
          <a:bodyPr/>
          <a:lstStyle/>
          <a:p>
            <a:pPr eaLnBrk="0" hangingPunct="0"/>
            <a:endParaRPr lang="en-US"/>
          </a:p>
        </p:txBody>
      </p:sp>
      <p:sp>
        <p:nvSpPr>
          <p:cNvPr id="34" name="TextBox 33"/>
          <p:cNvSpPr txBox="1"/>
          <p:nvPr/>
        </p:nvSpPr>
        <p:spPr>
          <a:xfrm rot="1548824">
            <a:off x="4552950" y="4699000"/>
            <a:ext cx="1171575" cy="600075"/>
          </a:xfrm>
          <a:prstGeom prst="rect">
            <a:avLst/>
          </a:prstGeom>
          <a:noFill/>
        </p:spPr>
        <p:txBody>
          <a:bodyPr wrap="none">
            <a:spAutoFit/>
          </a:bodyPr>
          <a:lstStyle/>
          <a:p>
            <a:pPr algn="ctr" eaLnBrk="0" hangingPunct="0">
              <a:defRPr/>
            </a:pPr>
            <a:r>
              <a:rPr lang="en-US" sz="1100" dirty="0">
                <a:latin typeface="+mn-lt"/>
              </a:rPr>
              <a:t>Custom Groups</a:t>
            </a:r>
            <a:br>
              <a:rPr lang="en-US" sz="1100" dirty="0">
                <a:latin typeface="+mn-lt"/>
              </a:rPr>
            </a:br>
            <a:r>
              <a:rPr lang="en-US" sz="1100" dirty="0">
                <a:latin typeface="+mn-lt"/>
              </a:rPr>
              <a:t>membership</a:t>
            </a:r>
          </a:p>
          <a:p>
            <a:pPr algn="ctr" eaLnBrk="0" hangingPunct="0">
              <a:defRPr/>
            </a:pPr>
            <a:r>
              <a:rPr lang="en-US" sz="1100" dirty="0">
                <a:latin typeface="+mn-lt"/>
              </a:rPr>
              <a:t>management</a:t>
            </a:r>
          </a:p>
        </p:txBody>
      </p:sp>
      <p:sp>
        <p:nvSpPr>
          <p:cNvPr id="36" name="TextBox 35"/>
          <p:cNvSpPr txBox="1"/>
          <p:nvPr/>
        </p:nvSpPr>
        <p:spPr>
          <a:xfrm>
            <a:off x="1785938" y="3213100"/>
            <a:ext cx="890587" cy="430213"/>
          </a:xfrm>
          <a:prstGeom prst="rect">
            <a:avLst/>
          </a:prstGeom>
          <a:noFill/>
        </p:spPr>
        <p:txBody>
          <a:bodyPr wrap="none">
            <a:spAutoFit/>
          </a:bodyPr>
          <a:lstStyle/>
          <a:p>
            <a:pPr eaLnBrk="0" hangingPunct="0">
              <a:defRPr/>
            </a:pPr>
            <a:r>
              <a:rPr lang="en-US" sz="1100" dirty="0">
                <a:latin typeface="+mn-lt"/>
              </a:rPr>
              <a:t>Automated</a:t>
            </a:r>
          </a:p>
          <a:p>
            <a:pPr eaLnBrk="0" hangingPunct="0">
              <a:defRPr/>
            </a:pPr>
            <a:r>
              <a:rPr lang="en-US" sz="1100" dirty="0">
                <a:latin typeface="+mn-lt"/>
              </a:rPr>
              <a:t>procedures</a:t>
            </a:r>
          </a:p>
        </p:txBody>
      </p:sp>
      <p:sp>
        <p:nvSpPr>
          <p:cNvPr id="37" name="TextBox 36"/>
          <p:cNvSpPr txBox="1"/>
          <p:nvPr/>
        </p:nvSpPr>
        <p:spPr>
          <a:xfrm>
            <a:off x="1905000" y="3724275"/>
            <a:ext cx="757238" cy="430213"/>
          </a:xfrm>
          <a:prstGeom prst="rect">
            <a:avLst/>
          </a:prstGeom>
          <a:noFill/>
        </p:spPr>
        <p:txBody>
          <a:bodyPr wrap="none">
            <a:spAutoFit/>
          </a:bodyPr>
          <a:lstStyle/>
          <a:p>
            <a:pPr eaLnBrk="0" hangingPunct="0">
              <a:defRPr/>
            </a:pPr>
            <a:r>
              <a:rPr lang="en-US" sz="1100" dirty="0">
                <a:latin typeface="+mn-lt"/>
              </a:rPr>
              <a:t>Default</a:t>
            </a:r>
          </a:p>
          <a:p>
            <a:pPr eaLnBrk="0" hangingPunct="0">
              <a:defRPr/>
            </a:pPr>
            <a:r>
              <a:rPr lang="en-US" sz="1100" dirty="0">
                <a:latin typeface="+mn-lt"/>
              </a:rPr>
              <a:t>E-groups</a:t>
            </a:r>
          </a:p>
        </p:txBody>
      </p:sp>
      <p:sp>
        <p:nvSpPr>
          <p:cNvPr id="38" name="TextBox 37"/>
          <p:cNvSpPr txBox="1"/>
          <p:nvPr/>
        </p:nvSpPr>
        <p:spPr>
          <a:xfrm>
            <a:off x="1990725" y="2814638"/>
            <a:ext cx="765175" cy="261937"/>
          </a:xfrm>
          <a:prstGeom prst="rect">
            <a:avLst/>
          </a:prstGeom>
          <a:noFill/>
        </p:spPr>
        <p:txBody>
          <a:bodyPr wrap="none">
            <a:spAutoFit/>
          </a:bodyPr>
          <a:lstStyle/>
          <a:p>
            <a:pPr eaLnBrk="0" hangingPunct="0">
              <a:defRPr/>
            </a:pPr>
            <a:r>
              <a:rPr lang="en-US" sz="1100" dirty="0">
                <a:latin typeface="+mn-lt"/>
              </a:rPr>
              <a:t>Accounts</a:t>
            </a:r>
          </a:p>
        </p:txBody>
      </p:sp>
    </p:spTree>
  </p:cSld>
  <p:clrMapOvr>
    <a:masterClrMapping/>
  </p:clrMapOvr>
  <p:transition>
    <p:strips dir="rd"/>
  </p:transition>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US" smtClean="0"/>
              <a:t>CERN Plan summary</a:t>
            </a:r>
            <a:endParaRPr lang="en-US" dirty="0"/>
          </a:p>
        </p:txBody>
      </p:sp>
      <p:sp>
        <p:nvSpPr>
          <p:cNvPr id="20483" name="Content Placeholder 2"/>
          <p:cNvSpPr>
            <a:spLocks noGrp="1"/>
          </p:cNvSpPr>
          <p:nvPr>
            <p:ph idx="1"/>
          </p:nvPr>
        </p:nvSpPr>
        <p:spPr/>
        <p:txBody>
          <a:bodyPr/>
          <a:lstStyle/>
          <a:p>
            <a:pPr eaLnBrk="1" hangingPunct="1"/>
            <a:r>
              <a:rPr lang="en-US" smtClean="0"/>
              <a:t>Central account management</a:t>
            </a:r>
          </a:p>
          <a:p>
            <a:pPr eaLnBrk="1" hangingPunct="1"/>
            <a:r>
              <a:rPr lang="en-US" smtClean="0"/>
              <a:t>Only one account across services</a:t>
            </a:r>
          </a:p>
          <a:p>
            <a:pPr lvl="1" eaLnBrk="1" hangingPunct="1"/>
            <a:r>
              <a:rPr lang="en-US" smtClean="0"/>
              <a:t>synchronize UNIX and Windows accounts</a:t>
            </a:r>
          </a:p>
          <a:p>
            <a:pPr eaLnBrk="1" hangingPunct="1"/>
            <a:r>
              <a:rPr lang="en-US" smtClean="0"/>
              <a:t>Use Roles/Groups for defining access control to resources </a:t>
            </a:r>
          </a:p>
          <a:p>
            <a:pPr lvl="1" eaLnBrk="1" hangingPunct="1"/>
            <a:r>
              <a:rPr lang="en-US" smtClean="0"/>
              <a:t>No more: “close Windows Account, keep Mail account, block UNIX account”</a:t>
            </a:r>
          </a:p>
          <a:p>
            <a:pPr lvl="1" eaLnBrk="1" hangingPunct="1"/>
            <a:r>
              <a:rPr lang="en-US" smtClean="0"/>
              <a:t>But: “block Windows access, allow Mail access, block AIS access”.</a:t>
            </a:r>
          </a:p>
          <a:p>
            <a:pPr eaLnBrk="1" hangingPunct="1"/>
            <a:endParaRPr lang="en-US" smtClean="0"/>
          </a:p>
        </p:txBody>
      </p:sp>
    </p:spTree>
  </p:cSld>
  <p:clrMapOvr>
    <a:masterClrMapping/>
  </p:clrMapOvr>
  <p:transition>
    <p:strips dir="rd"/>
  </p:transition>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57375" y="500063"/>
            <a:ext cx="7143750" cy="1143000"/>
          </a:xfrm>
        </p:spPr>
        <p:txBody>
          <a:bodyPr/>
          <a:lstStyle/>
          <a:p>
            <a:pPr eaLnBrk="1" hangingPunct="1">
              <a:defRPr/>
            </a:pPr>
            <a:r>
              <a:rPr lang="en-US" dirty="0" smtClean="0"/>
              <a:t>Single Sign On Example</a:t>
            </a:r>
            <a:endParaRPr lang="en-US" dirty="0"/>
          </a:p>
        </p:txBody>
      </p:sp>
      <p:sp>
        <p:nvSpPr>
          <p:cNvPr id="21507" name="Content Placeholder 13"/>
          <p:cNvSpPr>
            <a:spLocks noGrp="1"/>
          </p:cNvSpPr>
          <p:nvPr>
            <p:ph sz="half" idx="2"/>
          </p:nvPr>
        </p:nvSpPr>
        <p:spPr/>
        <p:txBody>
          <a:bodyPr/>
          <a:lstStyle/>
          <a:p>
            <a:pPr eaLnBrk="1" hangingPunct="1"/>
            <a:endParaRPr lang="en-US" smtClean="0"/>
          </a:p>
        </p:txBody>
      </p:sp>
      <p:sp>
        <p:nvSpPr>
          <p:cNvPr id="16" name="Content Placeholder 15"/>
          <p:cNvSpPr>
            <a:spLocks noGrp="1"/>
          </p:cNvSpPr>
          <p:nvPr>
            <p:ph sz="quarter" idx="4"/>
          </p:nvPr>
        </p:nvSpPr>
        <p:spPr>
          <a:xfrm>
            <a:off x="4857750" y="3929063"/>
            <a:ext cx="4041775" cy="2236787"/>
          </a:xfrm>
        </p:spPr>
        <p:txBody>
          <a:bodyPr/>
          <a:lstStyle/>
          <a:p>
            <a:pPr eaLnBrk="1" hangingPunct="1">
              <a:buFont typeface="Wingdings" pitchFamily="2" charset="2"/>
              <a:buNone/>
              <a:defRPr/>
            </a:pPr>
            <a:r>
              <a:rPr lang="en-US" sz="1600" dirty="0" smtClean="0">
                <a:solidFill>
                  <a:schemeClr val="tx2">
                    <a:lumMod val="20000"/>
                    <a:lumOff val="80000"/>
                  </a:schemeClr>
                </a:solidFill>
              </a:rPr>
              <a:t>DEMO</a:t>
            </a:r>
          </a:p>
          <a:p>
            <a:pPr eaLnBrk="1" hangingPunct="1">
              <a:defRPr/>
            </a:pPr>
            <a:r>
              <a:rPr lang="en-US" sz="1600" dirty="0" smtClean="0"/>
              <a:t>Open a Windows hosted site:</a:t>
            </a:r>
          </a:p>
          <a:p>
            <a:pPr lvl="1" eaLnBrk="1" hangingPunct="1">
              <a:defRPr/>
            </a:pPr>
            <a:r>
              <a:rPr lang="en-US" sz="1400" dirty="0" smtClean="0">
                <a:hlinkClick r:id="rId2"/>
              </a:rPr>
              <a:t>http://cern.ch/win</a:t>
            </a:r>
            <a:endParaRPr lang="en-US" sz="1400" dirty="0" smtClean="0"/>
          </a:p>
          <a:p>
            <a:pPr lvl="1" eaLnBrk="1" hangingPunct="1">
              <a:defRPr/>
            </a:pPr>
            <a:r>
              <a:rPr lang="en-US" sz="1400" dirty="0" smtClean="0"/>
              <a:t>Click login, check user information</a:t>
            </a:r>
          </a:p>
          <a:p>
            <a:pPr eaLnBrk="1" hangingPunct="1">
              <a:defRPr/>
            </a:pPr>
            <a:r>
              <a:rPr lang="en-US" sz="1600" dirty="0" smtClean="0"/>
              <a:t>Open a Linux hosted site:</a:t>
            </a:r>
          </a:p>
          <a:p>
            <a:pPr lvl="1" eaLnBrk="1" hangingPunct="1">
              <a:defRPr/>
            </a:pPr>
            <a:r>
              <a:rPr lang="en-US" sz="1400" dirty="0" smtClean="0">
                <a:hlinkClick r:id="rId3"/>
              </a:rPr>
              <a:t>http://shib.cern.ch</a:t>
            </a:r>
            <a:endParaRPr lang="en-US" sz="1400" dirty="0" smtClean="0"/>
          </a:p>
          <a:p>
            <a:pPr lvl="1" eaLnBrk="1" hangingPunct="1">
              <a:defRPr/>
            </a:pPr>
            <a:r>
              <a:rPr lang="en-US" sz="1400" dirty="0" smtClean="0"/>
              <a:t>Check various pages</a:t>
            </a:r>
          </a:p>
          <a:p>
            <a:pPr eaLnBrk="1" hangingPunct="1">
              <a:defRPr/>
            </a:pPr>
            <a:r>
              <a:rPr lang="en-US" sz="1600" dirty="0" smtClean="0"/>
              <a:t>Go back to first site</a:t>
            </a:r>
          </a:p>
          <a:p>
            <a:pPr lvl="1" eaLnBrk="1" hangingPunct="1">
              <a:defRPr/>
            </a:pPr>
            <a:r>
              <a:rPr lang="en-US" sz="1400" dirty="0" smtClean="0"/>
              <a:t>Click logout</a:t>
            </a:r>
          </a:p>
        </p:txBody>
      </p:sp>
      <p:pic>
        <p:nvPicPr>
          <p:cNvPr id="21509" name="Picture 2"/>
          <p:cNvPicPr>
            <a:picLocks noChangeAspect="1" noChangeArrowheads="1"/>
          </p:cNvPicPr>
          <p:nvPr/>
        </p:nvPicPr>
        <p:blipFill>
          <a:blip r:embed="rId4"/>
          <a:srcRect/>
          <a:stretch>
            <a:fillRect/>
          </a:stretch>
        </p:blipFill>
        <p:spPr bwMode="auto">
          <a:xfrm>
            <a:off x="500063" y="1928813"/>
            <a:ext cx="4090987" cy="3652837"/>
          </a:xfrm>
          <a:prstGeom prst="rect">
            <a:avLst/>
          </a:prstGeom>
          <a:noFill/>
          <a:ln w="9525">
            <a:noFill/>
            <a:miter lim="800000"/>
            <a:headEnd/>
            <a:tailEnd/>
          </a:ln>
        </p:spPr>
      </p:pic>
      <p:sp>
        <p:nvSpPr>
          <p:cNvPr id="4" name="TextBox 3"/>
          <p:cNvSpPr txBox="1"/>
          <p:nvPr/>
        </p:nvSpPr>
        <p:spPr>
          <a:xfrm>
            <a:off x="5000625" y="2143125"/>
            <a:ext cx="2316163" cy="338138"/>
          </a:xfrm>
          <a:prstGeom prst="rect">
            <a:avLst/>
          </a:prstGeom>
          <a:solidFill>
            <a:schemeClr val="tx2">
              <a:lumMod val="50000"/>
            </a:schemeClr>
          </a:solidFill>
          <a:ln>
            <a:noFill/>
          </a:ln>
        </p:spPr>
        <p:txBody>
          <a:bodyPr wrap="none">
            <a:spAutoFit/>
          </a:bodyPr>
          <a:lstStyle/>
          <a:p>
            <a:pPr eaLnBrk="0" hangingPunct="0">
              <a:defRPr/>
            </a:pPr>
            <a:r>
              <a:rPr lang="en-US" sz="1600" b="1" dirty="0">
                <a:solidFill>
                  <a:schemeClr val="tx2">
                    <a:lumMod val="20000"/>
                    <a:lumOff val="80000"/>
                  </a:schemeClr>
                </a:solidFill>
                <a:latin typeface="+mn-lt"/>
              </a:rPr>
              <a:t>Username / Password</a:t>
            </a:r>
          </a:p>
        </p:txBody>
      </p:sp>
      <p:cxnSp>
        <p:nvCxnSpPr>
          <p:cNvPr id="21511" name="Straight Arrow Connector 4"/>
          <p:cNvCxnSpPr>
            <a:cxnSpLocks noChangeShapeType="1"/>
          </p:cNvCxnSpPr>
          <p:nvPr/>
        </p:nvCxnSpPr>
        <p:spPr bwMode="auto">
          <a:xfrm rot="10800000" flipV="1">
            <a:off x="3500438" y="2428875"/>
            <a:ext cx="1428750" cy="1071563"/>
          </a:xfrm>
          <a:prstGeom prst="straightConnector1">
            <a:avLst/>
          </a:prstGeom>
          <a:noFill/>
          <a:ln w="28575" algn="ctr">
            <a:solidFill>
              <a:srgbClr val="FF0000"/>
            </a:solidFill>
            <a:round/>
            <a:headEnd type="none" w="sm" len="sm"/>
            <a:tailEnd type="arrow" w="med" len="med"/>
          </a:ln>
        </p:spPr>
      </p:cxnSp>
      <p:sp>
        <p:nvSpPr>
          <p:cNvPr id="6" name="TextBox 5"/>
          <p:cNvSpPr txBox="1"/>
          <p:nvPr/>
        </p:nvSpPr>
        <p:spPr>
          <a:xfrm>
            <a:off x="5000625" y="2714625"/>
            <a:ext cx="3354388" cy="338138"/>
          </a:xfrm>
          <a:prstGeom prst="rect">
            <a:avLst/>
          </a:prstGeom>
          <a:solidFill>
            <a:schemeClr val="tx2">
              <a:lumMod val="50000"/>
            </a:schemeClr>
          </a:solidFill>
          <a:ln>
            <a:noFill/>
          </a:ln>
        </p:spPr>
        <p:txBody>
          <a:bodyPr wrap="none">
            <a:spAutoFit/>
          </a:bodyPr>
          <a:lstStyle/>
          <a:p>
            <a:pPr eaLnBrk="0" hangingPunct="0">
              <a:defRPr/>
            </a:pPr>
            <a:r>
              <a:rPr lang="en-US" sz="1600" b="1" dirty="0">
                <a:solidFill>
                  <a:schemeClr val="tx2">
                    <a:lumMod val="20000"/>
                    <a:lumOff val="80000"/>
                  </a:schemeClr>
                </a:solidFill>
                <a:latin typeface="+mn-lt"/>
              </a:rPr>
              <a:t>SSO using Windows Credentials</a:t>
            </a:r>
          </a:p>
        </p:txBody>
      </p:sp>
      <p:sp>
        <p:nvSpPr>
          <p:cNvPr id="7" name="TextBox 6"/>
          <p:cNvSpPr txBox="1"/>
          <p:nvPr/>
        </p:nvSpPr>
        <p:spPr>
          <a:xfrm>
            <a:off x="5000625" y="3357563"/>
            <a:ext cx="2765425" cy="338137"/>
          </a:xfrm>
          <a:prstGeom prst="rect">
            <a:avLst/>
          </a:prstGeom>
          <a:solidFill>
            <a:schemeClr val="tx2">
              <a:lumMod val="50000"/>
            </a:schemeClr>
          </a:solidFill>
          <a:ln>
            <a:noFill/>
          </a:ln>
        </p:spPr>
        <p:txBody>
          <a:bodyPr wrap="none">
            <a:spAutoFit/>
          </a:bodyPr>
          <a:lstStyle/>
          <a:p>
            <a:pPr eaLnBrk="0" hangingPunct="0">
              <a:defRPr/>
            </a:pPr>
            <a:r>
              <a:rPr lang="en-US" sz="1600" b="1" dirty="0">
                <a:solidFill>
                  <a:schemeClr val="tx2">
                    <a:lumMod val="20000"/>
                    <a:lumOff val="80000"/>
                  </a:schemeClr>
                </a:solidFill>
                <a:latin typeface="+mn-lt"/>
              </a:rPr>
              <a:t>SSO using Grid Certificate</a:t>
            </a:r>
          </a:p>
        </p:txBody>
      </p:sp>
      <p:cxnSp>
        <p:nvCxnSpPr>
          <p:cNvPr id="21514" name="Straight Arrow Connector 9"/>
          <p:cNvCxnSpPr>
            <a:cxnSpLocks noChangeShapeType="1"/>
          </p:cNvCxnSpPr>
          <p:nvPr/>
        </p:nvCxnSpPr>
        <p:spPr bwMode="auto">
          <a:xfrm rot="10800000" flipV="1">
            <a:off x="3571875" y="2928938"/>
            <a:ext cx="1357313" cy="1143000"/>
          </a:xfrm>
          <a:prstGeom prst="straightConnector1">
            <a:avLst/>
          </a:prstGeom>
          <a:noFill/>
          <a:ln w="28575" algn="ctr">
            <a:solidFill>
              <a:srgbClr val="FF0000"/>
            </a:solidFill>
            <a:round/>
            <a:headEnd type="none" w="sm" len="sm"/>
            <a:tailEnd type="arrow" w="med" len="med"/>
          </a:ln>
        </p:spPr>
      </p:cxnSp>
      <p:cxnSp>
        <p:nvCxnSpPr>
          <p:cNvPr id="21515" name="Straight Arrow Connector 10"/>
          <p:cNvCxnSpPr>
            <a:cxnSpLocks noChangeShapeType="1"/>
          </p:cNvCxnSpPr>
          <p:nvPr/>
        </p:nvCxnSpPr>
        <p:spPr bwMode="auto">
          <a:xfrm rot="10800000" flipV="1">
            <a:off x="3500438" y="3571875"/>
            <a:ext cx="1428750" cy="1071563"/>
          </a:xfrm>
          <a:prstGeom prst="straightConnector1">
            <a:avLst/>
          </a:prstGeom>
          <a:noFill/>
          <a:ln w="28575" algn="ctr">
            <a:solidFill>
              <a:srgbClr val="FF0000"/>
            </a:solidFill>
            <a:round/>
            <a:headEnd type="none" w="sm" len="sm"/>
            <a:tailEnd type="arrow" w="med" len="med"/>
          </a:ln>
        </p:spPr>
      </p:cxn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16">
                                            <p:txEl>
                                              <p:pRg st="0" end="0"/>
                                            </p:txEl>
                                          </p:spTgt>
                                        </p:tgtEl>
                                        <p:attrNameLst>
                                          <p:attrName>style.visibility</p:attrName>
                                        </p:attrNameLst>
                                      </p:cBhvr>
                                      <p:to>
                                        <p:strVal val="visible"/>
                                      </p:to>
                                    </p:set>
                                    <p:anim calcmode="lin" valueType="num">
                                      <p:cBhvr>
                                        <p:cTn id="7" dur="500" fill="hold"/>
                                        <p:tgtEl>
                                          <p:spTgt spid="1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1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16">
                                            <p:txEl>
                                              <p:pRg st="0" end="0"/>
                                            </p:txEl>
                                          </p:spTgt>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16">
                                            <p:txEl>
                                              <p:pRg st="1" end="1"/>
                                            </p:txEl>
                                          </p:spTgt>
                                        </p:tgtEl>
                                        <p:attrNameLst>
                                          <p:attrName>style.visibility</p:attrName>
                                        </p:attrNameLst>
                                      </p:cBhvr>
                                      <p:to>
                                        <p:strVal val="visible"/>
                                      </p:to>
                                    </p:set>
                                    <p:anim calcmode="lin" valueType="num">
                                      <p:cBhvr>
                                        <p:cTn id="12" dur="500" fill="hold"/>
                                        <p:tgtEl>
                                          <p:spTgt spid="16">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16">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16">
                                            <p:txEl>
                                              <p:pRg st="1" end="1"/>
                                            </p:txEl>
                                          </p:spTgt>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16">
                                            <p:txEl>
                                              <p:pRg st="2" end="2"/>
                                            </p:txEl>
                                          </p:spTgt>
                                        </p:tgtEl>
                                        <p:attrNameLst>
                                          <p:attrName>style.visibility</p:attrName>
                                        </p:attrNameLst>
                                      </p:cBhvr>
                                      <p:to>
                                        <p:strVal val="visible"/>
                                      </p:to>
                                    </p:set>
                                    <p:anim calcmode="lin" valueType="num">
                                      <p:cBhvr>
                                        <p:cTn id="17" dur="500" fill="hold"/>
                                        <p:tgtEl>
                                          <p:spTgt spid="16">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16">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16">
                                            <p:txEl>
                                              <p:pRg st="2" end="2"/>
                                            </p:txEl>
                                          </p:spTgt>
                                        </p:tgtEl>
                                      </p:cBhvr>
                                    </p:animEffect>
                                  </p:childTnLst>
                                </p:cTn>
                              </p:par>
                              <p:par>
                                <p:cTn id="20" presetID="53" presetClass="entr" presetSubtype="0" fill="hold" grpId="0" nodeType="withEffect">
                                  <p:stCondLst>
                                    <p:cond delay="0"/>
                                  </p:stCondLst>
                                  <p:childTnLst>
                                    <p:set>
                                      <p:cBhvr>
                                        <p:cTn id="21" dur="1" fill="hold">
                                          <p:stCondLst>
                                            <p:cond delay="0"/>
                                          </p:stCondLst>
                                        </p:cTn>
                                        <p:tgtEl>
                                          <p:spTgt spid="16">
                                            <p:txEl>
                                              <p:pRg st="3" end="3"/>
                                            </p:txEl>
                                          </p:spTgt>
                                        </p:tgtEl>
                                        <p:attrNameLst>
                                          <p:attrName>style.visibility</p:attrName>
                                        </p:attrNameLst>
                                      </p:cBhvr>
                                      <p:to>
                                        <p:strVal val="visible"/>
                                      </p:to>
                                    </p:set>
                                    <p:anim calcmode="lin" valueType="num">
                                      <p:cBhvr>
                                        <p:cTn id="22" dur="500" fill="hold"/>
                                        <p:tgtEl>
                                          <p:spTgt spid="16">
                                            <p:txEl>
                                              <p:pRg st="3" end="3"/>
                                            </p:txEl>
                                          </p:spTgt>
                                        </p:tgtEl>
                                        <p:attrNameLst>
                                          <p:attrName>ppt_w</p:attrName>
                                        </p:attrNameLst>
                                      </p:cBhvr>
                                      <p:tavLst>
                                        <p:tav tm="0">
                                          <p:val>
                                            <p:fltVal val="0"/>
                                          </p:val>
                                        </p:tav>
                                        <p:tav tm="100000">
                                          <p:val>
                                            <p:strVal val="#ppt_w"/>
                                          </p:val>
                                        </p:tav>
                                      </p:tavLst>
                                    </p:anim>
                                    <p:anim calcmode="lin" valueType="num">
                                      <p:cBhvr>
                                        <p:cTn id="23" dur="500" fill="hold"/>
                                        <p:tgtEl>
                                          <p:spTgt spid="16">
                                            <p:txEl>
                                              <p:pRg st="3" end="3"/>
                                            </p:txEl>
                                          </p:spTgt>
                                        </p:tgtEl>
                                        <p:attrNameLst>
                                          <p:attrName>ppt_h</p:attrName>
                                        </p:attrNameLst>
                                      </p:cBhvr>
                                      <p:tavLst>
                                        <p:tav tm="0">
                                          <p:val>
                                            <p:fltVal val="0"/>
                                          </p:val>
                                        </p:tav>
                                        <p:tav tm="100000">
                                          <p:val>
                                            <p:strVal val="#ppt_h"/>
                                          </p:val>
                                        </p:tav>
                                      </p:tavLst>
                                    </p:anim>
                                    <p:animEffect transition="in" filter="fade">
                                      <p:cBhvr>
                                        <p:cTn id="24" dur="500"/>
                                        <p:tgtEl>
                                          <p:spTgt spid="16">
                                            <p:txEl>
                                              <p:pRg st="3" end="3"/>
                                            </p:txEl>
                                          </p:spTgt>
                                        </p:tgtEl>
                                      </p:cBhvr>
                                    </p:animEffect>
                                  </p:childTnLst>
                                </p:cTn>
                              </p:par>
                              <p:par>
                                <p:cTn id="25" presetID="53" presetClass="entr" presetSubtype="0" fill="hold" grpId="0" nodeType="withEffect">
                                  <p:stCondLst>
                                    <p:cond delay="0"/>
                                  </p:stCondLst>
                                  <p:childTnLst>
                                    <p:set>
                                      <p:cBhvr>
                                        <p:cTn id="26" dur="1" fill="hold">
                                          <p:stCondLst>
                                            <p:cond delay="0"/>
                                          </p:stCondLst>
                                        </p:cTn>
                                        <p:tgtEl>
                                          <p:spTgt spid="16">
                                            <p:txEl>
                                              <p:pRg st="4" end="4"/>
                                            </p:txEl>
                                          </p:spTgt>
                                        </p:tgtEl>
                                        <p:attrNameLst>
                                          <p:attrName>style.visibility</p:attrName>
                                        </p:attrNameLst>
                                      </p:cBhvr>
                                      <p:to>
                                        <p:strVal val="visible"/>
                                      </p:to>
                                    </p:set>
                                    <p:anim calcmode="lin" valueType="num">
                                      <p:cBhvr>
                                        <p:cTn id="27" dur="500" fill="hold"/>
                                        <p:tgtEl>
                                          <p:spTgt spid="16">
                                            <p:txEl>
                                              <p:pRg st="4" end="4"/>
                                            </p:txEl>
                                          </p:spTgt>
                                        </p:tgtEl>
                                        <p:attrNameLst>
                                          <p:attrName>ppt_w</p:attrName>
                                        </p:attrNameLst>
                                      </p:cBhvr>
                                      <p:tavLst>
                                        <p:tav tm="0">
                                          <p:val>
                                            <p:fltVal val="0"/>
                                          </p:val>
                                        </p:tav>
                                        <p:tav tm="100000">
                                          <p:val>
                                            <p:strVal val="#ppt_w"/>
                                          </p:val>
                                        </p:tav>
                                      </p:tavLst>
                                    </p:anim>
                                    <p:anim calcmode="lin" valueType="num">
                                      <p:cBhvr>
                                        <p:cTn id="28" dur="500" fill="hold"/>
                                        <p:tgtEl>
                                          <p:spTgt spid="16">
                                            <p:txEl>
                                              <p:pRg st="4" end="4"/>
                                            </p:txEl>
                                          </p:spTgt>
                                        </p:tgtEl>
                                        <p:attrNameLst>
                                          <p:attrName>ppt_h</p:attrName>
                                        </p:attrNameLst>
                                      </p:cBhvr>
                                      <p:tavLst>
                                        <p:tav tm="0">
                                          <p:val>
                                            <p:fltVal val="0"/>
                                          </p:val>
                                        </p:tav>
                                        <p:tav tm="100000">
                                          <p:val>
                                            <p:strVal val="#ppt_h"/>
                                          </p:val>
                                        </p:tav>
                                      </p:tavLst>
                                    </p:anim>
                                    <p:animEffect transition="in" filter="fade">
                                      <p:cBhvr>
                                        <p:cTn id="29" dur="500"/>
                                        <p:tgtEl>
                                          <p:spTgt spid="16">
                                            <p:txEl>
                                              <p:pRg st="4" end="4"/>
                                            </p:txEl>
                                          </p:spTgt>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16">
                                            <p:txEl>
                                              <p:pRg st="5" end="5"/>
                                            </p:txEl>
                                          </p:spTgt>
                                        </p:tgtEl>
                                        <p:attrNameLst>
                                          <p:attrName>style.visibility</p:attrName>
                                        </p:attrNameLst>
                                      </p:cBhvr>
                                      <p:to>
                                        <p:strVal val="visible"/>
                                      </p:to>
                                    </p:set>
                                    <p:anim calcmode="lin" valueType="num">
                                      <p:cBhvr>
                                        <p:cTn id="32" dur="500" fill="hold"/>
                                        <p:tgtEl>
                                          <p:spTgt spid="16">
                                            <p:txEl>
                                              <p:pRg st="5" end="5"/>
                                            </p:txEl>
                                          </p:spTgt>
                                        </p:tgtEl>
                                        <p:attrNameLst>
                                          <p:attrName>ppt_w</p:attrName>
                                        </p:attrNameLst>
                                      </p:cBhvr>
                                      <p:tavLst>
                                        <p:tav tm="0">
                                          <p:val>
                                            <p:fltVal val="0"/>
                                          </p:val>
                                        </p:tav>
                                        <p:tav tm="100000">
                                          <p:val>
                                            <p:strVal val="#ppt_w"/>
                                          </p:val>
                                        </p:tav>
                                      </p:tavLst>
                                    </p:anim>
                                    <p:anim calcmode="lin" valueType="num">
                                      <p:cBhvr>
                                        <p:cTn id="33" dur="500" fill="hold"/>
                                        <p:tgtEl>
                                          <p:spTgt spid="16">
                                            <p:txEl>
                                              <p:pRg st="5" end="5"/>
                                            </p:txEl>
                                          </p:spTgt>
                                        </p:tgtEl>
                                        <p:attrNameLst>
                                          <p:attrName>ppt_h</p:attrName>
                                        </p:attrNameLst>
                                      </p:cBhvr>
                                      <p:tavLst>
                                        <p:tav tm="0">
                                          <p:val>
                                            <p:fltVal val="0"/>
                                          </p:val>
                                        </p:tav>
                                        <p:tav tm="100000">
                                          <p:val>
                                            <p:strVal val="#ppt_h"/>
                                          </p:val>
                                        </p:tav>
                                      </p:tavLst>
                                    </p:anim>
                                    <p:animEffect transition="in" filter="fade">
                                      <p:cBhvr>
                                        <p:cTn id="34" dur="500"/>
                                        <p:tgtEl>
                                          <p:spTgt spid="16">
                                            <p:txEl>
                                              <p:pRg st="5" end="5"/>
                                            </p:txEl>
                                          </p:spTgt>
                                        </p:tgtEl>
                                      </p:cBhvr>
                                    </p:animEffect>
                                  </p:childTnLst>
                                </p:cTn>
                              </p:par>
                              <p:par>
                                <p:cTn id="35" presetID="53" presetClass="entr" presetSubtype="0" fill="hold" grpId="0" nodeType="withEffect">
                                  <p:stCondLst>
                                    <p:cond delay="0"/>
                                  </p:stCondLst>
                                  <p:childTnLst>
                                    <p:set>
                                      <p:cBhvr>
                                        <p:cTn id="36" dur="1" fill="hold">
                                          <p:stCondLst>
                                            <p:cond delay="0"/>
                                          </p:stCondLst>
                                        </p:cTn>
                                        <p:tgtEl>
                                          <p:spTgt spid="16">
                                            <p:txEl>
                                              <p:pRg st="6" end="6"/>
                                            </p:txEl>
                                          </p:spTgt>
                                        </p:tgtEl>
                                        <p:attrNameLst>
                                          <p:attrName>style.visibility</p:attrName>
                                        </p:attrNameLst>
                                      </p:cBhvr>
                                      <p:to>
                                        <p:strVal val="visible"/>
                                      </p:to>
                                    </p:set>
                                    <p:anim calcmode="lin" valueType="num">
                                      <p:cBhvr>
                                        <p:cTn id="37" dur="500" fill="hold"/>
                                        <p:tgtEl>
                                          <p:spTgt spid="16">
                                            <p:txEl>
                                              <p:pRg st="6" end="6"/>
                                            </p:txEl>
                                          </p:spTgt>
                                        </p:tgtEl>
                                        <p:attrNameLst>
                                          <p:attrName>ppt_w</p:attrName>
                                        </p:attrNameLst>
                                      </p:cBhvr>
                                      <p:tavLst>
                                        <p:tav tm="0">
                                          <p:val>
                                            <p:fltVal val="0"/>
                                          </p:val>
                                        </p:tav>
                                        <p:tav tm="100000">
                                          <p:val>
                                            <p:strVal val="#ppt_w"/>
                                          </p:val>
                                        </p:tav>
                                      </p:tavLst>
                                    </p:anim>
                                    <p:anim calcmode="lin" valueType="num">
                                      <p:cBhvr>
                                        <p:cTn id="38" dur="500" fill="hold"/>
                                        <p:tgtEl>
                                          <p:spTgt spid="16">
                                            <p:txEl>
                                              <p:pRg st="6" end="6"/>
                                            </p:txEl>
                                          </p:spTgt>
                                        </p:tgtEl>
                                        <p:attrNameLst>
                                          <p:attrName>ppt_h</p:attrName>
                                        </p:attrNameLst>
                                      </p:cBhvr>
                                      <p:tavLst>
                                        <p:tav tm="0">
                                          <p:val>
                                            <p:fltVal val="0"/>
                                          </p:val>
                                        </p:tav>
                                        <p:tav tm="100000">
                                          <p:val>
                                            <p:strVal val="#ppt_h"/>
                                          </p:val>
                                        </p:tav>
                                      </p:tavLst>
                                    </p:anim>
                                    <p:animEffect transition="in" filter="fade">
                                      <p:cBhvr>
                                        <p:cTn id="39" dur="500"/>
                                        <p:tgtEl>
                                          <p:spTgt spid="16">
                                            <p:txEl>
                                              <p:pRg st="6" end="6"/>
                                            </p:txEl>
                                          </p:spTgt>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16">
                                            <p:txEl>
                                              <p:pRg st="7" end="7"/>
                                            </p:txEl>
                                          </p:spTgt>
                                        </p:tgtEl>
                                        <p:attrNameLst>
                                          <p:attrName>style.visibility</p:attrName>
                                        </p:attrNameLst>
                                      </p:cBhvr>
                                      <p:to>
                                        <p:strVal val="visible"/>
                                      </p:to>
                                    </p:set>
                                    <p:anim calcmode="lin" valueType="num">
                                      <p:cBhvr>
                                        <p:cTn id="42" dur="500" fill="hold"/>
                                        <p:tgtEl>
                                          <p:spTgt spid="16">
                                            <p:txEl>
                                              <p:pRg st="7" end="7"/>
                                            </p:txEl>
                                          </p:spTgt>
                                        </p:tgtEl>
                                        <p:attrNameLst>
                                          <p:attrName>ppt_w</p:attrName>
                                        </p:attrNameLst>
                                      </p:cBhvr>
                                      <p:tavLst>
                                        <p:tav tm="0">
                                          <p:val>
                                            <p:fltVal val="0"/>
                                          </p:val>
                                        </p:tav>
                                        <p:tav tm="100000">
                                          <p:val>
                                            <p:strVal val="#ppt_w"/>
                                          </p:val>
                                        </p:tav>
                                      </p:tavLst>
                                    </p:anim>
                                    <p:anim calcmode="lin" valueType="num">
                                      <p:cBhvr>
                                        <p:cTn id="43" dur="500" fill="hold"/>
                                        <p:tgtEl>
                                          <p:spTgt spid="16">
                                            <p:txEl>
                                              <p:pRg st="7" end="7"/>
                                            </p:txEl>
                                          </p:spTgt>
                                        </p:tgtEl>
                                        <p:attrNameLst>
                                          <p:attrName>ppt_h</p:attrName>
                                        </p:attrNameLst>
                                      </p:cBhvr>
                                      <p:tavLst>
                                        <p:tav tm="0">
                                          <p:val>
                                            <p:fltVal val="0"/>
                                          </p:val>
                                        </p:tav>
                                        <p:tav tm="100000">
                                          <p:val>
                                            <p:strVal val="#ppt_h"/>
                                          </p:val>
                                        </p:tav>
                                      </p:tavLst>
                                    </p:anim>
                                    <p:animEffect transition="in" filter="fade">
                                      <p:cBhvr>
                                        <p:cTn id="44" dur="500"/>
                                        <p:tgtEl>
                                          <p:spTgt spid="16">
                                            <p:txEl>
                                              <p:pRg st="7" end="7"/>
                                            </p:txEl>
                                          </p:spTgt>
                                        </p:tgtEl>
                                      </p:cBhvr>
                                    </p:animEffect>
                                  </p:childTnLst>
                                </p:cTn>
                              </p:par>
                              <p:par>
                                <p:cTn id="45" presetID="53" presetClass="entr" presetSubtype="0" fill="hold" grpId="0" nodeType="withEffect">
                                  <p:stCondLst>
                                    <p:cond delay="0"/>
                                  </p:stCondLst>
                                  <p:childTnLst>
                                    <p:set>
                                      <p:cBhvr>
                                        <p:cTn id="46" dur="1" fill="hold">
                                          <p:stCondLst>
                                            <p:cond delay="0"/>
                                          </p:stCondLst>
                                        </p:cTn>
                                        <p:tgtEl>
                                          <p:spTgt spid="16">
                                            <p:txEl>
                                              <p:pRg st="8" end="8"/>
                                            </p:txEl>
                                          </p:spTgt>
                                        </p:tgtEl>
                                        <p:attrNameLst>
                                          <p:attrName>style.visibility</p:attrName>
                                        </p:attrNameLst>
                                      </p:cBhvr>
                                      <p:to>
                                        <p:strVal val="visible"/>
                                      </p:to>
                                    </p:set>
                                    <p:anim calcmode="lin" valueType="num">
                                      <p:cBhvr>
                                        <p:cTn id="47" dur="500" fill="hold"/>
                                        <p:tgtEl>
                                          <p:spTgt spid="16">
                                            <p:txEl>
                                              <p:pRg st="8" end="8"/>
                                            </p:txEl>
                                          </p:spTgt>
                                        </p:tgtEl>
                                        <p:attrNameLst>
                                          <p:attrName>ppt_w</p:attrName>
                                        </p:attrNameLst>
                                      </p:cBhvr>
                                      <p:tavLst>
                                        <p:tav tm="0">
                                          <p:val>
                                            <p:fltVal val="0"/>
                                          </p:val>
                                        </p:tav>
                                        <p:tav tm="100000">
                                          <p:val>
                                            <p:strVal val="#ppt_w"/>
                                          </p:val>
                                        </p:tav>
                                      </p:tavLst>
                                    </p:anim>
                                    <p:anim calcmode="lin" valueType="num">
                                      <p:cBhvr>
                                        <p:cTn id="48" dur="500" fill="hold"/>
                                        <p:tgtEl>
                                          <p:spTgt spid="16">
                                            <p:txEl>
                                              <p:pRg st="8" end="8"/>
                                            </p:txEl>
                                          </p:spTgt>
                                        </p:tgtEl>
                                        <p:attrNameLst>
                                          <p:attrName>ppt_h</p:attrName>
                                        </p:attrNameLst>
                                      </p:cBhvr>
                                      <p:tavLst>
                                        <p:tav tm="0">
                                          <p:val>
                                            <p:fltVal val="0"/>
                                          </p:val>
                                        </p:tav>
                                        <p:tav tm="100000">
                                          <p:val>
                                            <p:strVal val="#ppt_h"/>
                                          </p:val>
                                        </p:tav>
                                      </p:tavLst>
                                    </p:anim>
                                    <p:animEffect transition="in" filter="fade">
                                      <p:cBhvr>
                                        <p:cTn id="49" dur="500"/>
                                        <p:tgtEl>
                                          <p:spTgt spid="1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US" dirty="0" smtClean="0"/>
              <a:t>Example</a:t>
            </a:r>
            <a:endParaRPr lang="en-US" dirty="0"/>
          </a:p>
        </p:txBody>
      </p:sp>
      <p:pic>
        <p:nvPicPr>
          <p:cNvPr id="22531" name="Picture 2"/>
          <p:cNvPicPr>
            <a:picLocks noChangeAspect="1" noChangeArrowheads="1"/>
          </p:cNvPicPr>
          <p:nvPr/>
        </p:nvPicPr>
        <p:blipFill>
          <a:blip r:embed="rId2"/>
          <a:srcRect t="8006"/>
          <a:stretch>
            <a:fillRect/>
          </a:stretch>
        </p:blipFill>
        <p:spPr bwMode="auto">
          <a:xfrm>
            <a:off x="142875" y="2000250"/>
            <a:ext cx="5762625" cy="2462213"/>
          </a:xfrm>
          <a:prstGeom prst="rect">
            <a:avLst/>
          </a:prstGeom>
          <a:noFill/>
          <a:ln w="9525">
            <a:noFill/>
            <a:miter lim="800000"/>
            <a:headEnd/>
            <a:tailEnd/>
          </a:ln>
        </p:spPr>
      </p:pic>
      <p:sp>
        <p:nvSpPr>
          <p:cNvPr id="22532" name="Freeform 20"/>
          <p:cNvSpPr>
            <a:spLocks noChangeArrowheads="1"/>
          </p:cNvSpPr>
          <p:nvPr/>
        </p:nvSpPr>
        <p:spPr bwMode="auto">
          <a:xfrm>
            <a:off x="3748088" y="2587625"/>
            <a:ext cx="203200" cy="246063"/>
          </a:xfrm>
          <a:custGeom>
            <a:avLst/>
            <a:gdLst>
              <a:gd name="T0" fmla="*/ 0 w 204107"/>
              <a:gd name="T1" fmla="*/ 0 h 244928"/>
              <a:gd name="T2" fmla="*/ 64161 w 204107"/>
              <a:gd name="T3" fmla="*/ 199599 h 244928"/>
              <a:gd name="T4" fmla="*/ 200503 w 204107"/>
              <a:gd name="T5" fmla="*/ 249500 h 244928"/>
              <a:gd name="T6" fmla="*/ 0 60000 65536"/>
              <a:gd name="T7" fmla="*/ 0 60000 65536"/>
              <a:gd name="T8" fmla="*/ 0 60000 65536"/>
              <a:gd name="T9" fmla="*/ 0 w 204107"/>
              <a:gd name="T10" fmla="*/ 0 h 244928"/>
              <a:gd name="T11" fmla="*/ 204107 w 204107"/>
              <a:gd name="T12" fmla="*/ 244928 h 244928"/>
            </a:gdLst>
            <a:ahLst/>
            <a:cxnLst>
              <a:cxn ang="T6">
                <a:pos x="T0" y="T1"/>
              </a:cxn>
              <a:cxn ang="T7">
                <a:pos x="T2" y="T3"/>
              </a:cxn>
              <a:cxn ang="T8">
                <a:pos x="T4" y="T5"/>
              </a:cxn>
            </a:cxnLst>
            <a:rect l="T9" t="T10" r="T11" b="T12"/>
            <a:pathLst>
              <a:path w="204107" h="244928">
                <a:moveTo>
                  <a:pt x="0" y="0"/>
                </a:moveTo>
                <a:cubicBezTo>
                  <a:pt x="15648" y="77560"/>
                  <a:pt x="31296" y="155121"/>
                  <a:pt x="65314" y="195942"/>
                </a:cubicBezTo>
                <a:cubicBezTo>
                  <a:pt x="99332" y="236763"/>
                  <a:pt x="151719" y="240845"/>
                  <a:pt x="204107" y="244928"/>
                </a:cubicBezTo>
              </a:path>
            </a:pathLst>
          </a:custGeom>
          <a:noFill/>
          <a:ln w="19050" algn="ctr">
            <a:solidFill>
              <a:srgbClr val="FF0000"/>
            </a:solidFill>
            <a:round/>
            <a:headEnd/>
            <a:tailEnd type="arrow" w="med" len="med"/>
          </a:ln>
        </p:spPr>
        <p:txBody>
          <a:bodyPr/>
          <a:lstStyle/>
          <a:p>
            <a:pPr eaLnBrk="0" hangingPunct="0"/>
            <a:endParaRPr lang="en-US"/>
          </a:p>
        </p:txBody>
      </p:sp>
      <p:grpSp>
        <p:nvGrpSpPr>
          <p:cNvPr id="3" name="Group 23"/>
          <p:cNvGrpSpPr>
            <a:grpSpLocks/>
          </p:cNvGrpSpPr>
          <p:nvPr/>
        </p:nvGrpSpPr>
        <p:grpSpPr bwMode="auto">
          <a:xfrm>
            <a:off x="4792663" y="2214563"/>
            <a:ext cx="4151312" cy="4552950"/>
            <a:chOff x="4792441" y="2214554"/>
            <a:chExt cx="4151540" cy="4552950"/>
          </a:xfrm>
        </p:grpSpPr>
        <p:pic>
          <p:nvPicPr>
            <p:cNvPr id="22544" name="Picture 5"/>
            <p:cNvPicPr>
              <a:picLocks noChangeAspect="1" noChangeArrowheads="1"/>
            </p:cNvPicPr>
            <p:nvPr/>
          </p:nvPicPr>
          <p:blipFill>
            <a:blip r:embed="rId3"/>
            <a:srcRect/>
            <a:stretch>
              <a:fillRect/>
            </a:stretch>
          </p:blipFill>
          <p:spPr bwMode="auto">
            <a:xfrm>
              <a:off x="5429256" y="2214554"/>
              <a:ext cx="3514725" cy="4552950"/>
            </a:xfrm>
            <a:prstGeom prst="rect">
              <a:avLst/>
            </a:prstGeom>
            <a:noFill/>
            <a:ln w="9525">
              <a:noFill/>
              <a:miter lim="800000"/>
              <a:headEnd/>
              <a:tailEnd/>
            </a:ln>
          </p:spPr>
        </p:pic>
        <p:sp>
          <p:nvSpPr>
            <p:cNvPr id="22545" name="Freeform 22"/>
            <p:cNvSpPr>
              <a:spLocks noChangeArrowheads="1"/>
            </p:cNvSpPr>
            <p:nvPr/>
          </p:nvSpPr>
          <p:spPr bwMode="auto">
            <a:xfrm>
              <a:off x="4792441" y="2406418"/>
              <a:ext cx="636815" cy="236764"/>
            </a:xfrm>
            <a:custGeom>
              <a:avLst/>
              <a:gdLst>
                <a:gd name="T0" fmla="*/ 0 w 636815"/>
                <a:gd name="T1" fmla="*/ 236764 h 236764"/>
                <a:gd name="T2" fmla="*/ 424543 w 636815"/>
                <a:gd name="T3" fmla="*/ 48985 h 236764"/>
                <a:gd name="T4" fmla="*/ 636815 w 636815"/>
                <a:gd name="T5" fmla="*/ 0 h 236764"/>
                <a:gd name="T6" fmla="*/ 0 60000 65536"/>
                <a:gd name="T7" fmla="*/ 0 60000 65536"/>
                <a:gd name="T8" fmla="*/ 0 60000 65536"/>
                <a:gd name="T9" fmla="*/ 0 w 636815"/>
                <a:gd name="T10" fmla="*/ 0 h 236764"/>
                <a:gd name="T11" fmla="*/ 636815 w 636815"/>
                <a:gd name="T12" fmla="*/ 236764 h 236764"/>
              </a:gdLst>
              <a:ahLst/>
              <a:cxnLst>
                <a:cxn ang="T6">
                  <a:pos x="T0" y="T1"/>
                </a:cxn>
                <a:cxn ang="T7">
                  <a:pos x="T2" y="T3"/>
                </a:cxn>
                <a:cxn ang="T8">
                  <a:pos x="T4" y="T5"/>
                </a:cxn>
              </a:cxnLst>
              <a:rect l="T9" t="T10" r="T11" b="T12"/>
              <a:pathLst>
                <a:path w="636815" h="236764">
                  <a:moveTo>
                    <a:pt x="0" y="236764"/>
                  </a:moveTo>
                  <a:cubicBezTo>
                    <a:pt x="159203" y="162605"/>
                    <a:pt x="318407" y="88446"/>
                    <a:pt x="424543" y="48985"/>
                  </a:cubicBezTo>
                  <a:cubicBezTo>
                    <a:pt x="530679" y="9524"/>
                    <a:pt x="583747" y="4762"/>
                    <a:pt x="636815" y="0"/>
                  </a:cubicBezTo>
                </a:path>
              </a:pathLst>
            </a:custGeom>
            <a:noFill/>
            <a:ln w="19050" algn="ctr">
              <a:solidFill>
                <a:srgbClr val="FF0000"/>
              </a:solidFill>
              <a:round/>
              <a:headEnd/>
              <a:tailEnd type="arrow" w="med" len="med"/>
            </a:ln>
          </p:spPr>
          <p:txBody>
            <a:bodyPr/>
            <a:lstStyle/>
            <a:p>
              <a:pPr eaLnBrk="0" hangingPunct="0"/>
              <a:endParaRPr lang="en-US"/>
            </a:p>
          </p:txBody>
        </p:sp>
      </p:grpSp>
      <p:grpSp>
        <p:nvGrpSpPr>
          <p:cNvPr id="4" name="Group 25"/>
          <p:cNvGrpSpPr>
            <a:grpSpLocks/>
          </p:cNvGrpSpPr>
          <p:nvPr/>
        </p:nvGrpSpPr>
        <p:grpSpPr bwMode="auto">
          <a:xfrm>
            <a:off x="1231900" y="3571875"/>
            <a:ext cx="4625975" cy="1544638"/>
            <a:chOff x="1231230" y="3571876"/>
            <a:chExt cx="4626654" cy="1545377"/>
          </a:xfrm>
        </p:grpSpPr>
        <p:sp>
          <p:nvSpPr>
            <p:cNvPr id="10" name="TextBox 9"/>
            <p:cNvSpPr txBox="1"/>
            <p:nvPr/>
          </p:nvSpPr>
          <p:spPr>
            <a:xfrm>
              <a:off x="1231230" y="4286593"/>
              <a:ext cx="3483486" cy="830660"/>
            </a:xfrm>
            <a:prstGeom prst="rect">
              <a:avLst/>
            </a:prstGeom>
            <a:solidFill>
              <a:schemeClr val="tx2">
                <a:lumMod val="50000"/>
              </a:schemeClr>
            </a:solidFill>
            <a:ln>
              <a:noFill/>
            </a:ln>
          </p:spPr>
          <p:txBody>
            <a:bodyPr wrap="none">
              <a:spAutoFit/>
            </a:bodyPr>
            <a:lstStyle/>
            <a:p>
              <a:pPr eaLnBrk="0" hangingPunct="0">
                <a:defRPr/>
              </a:pPr>
              <a:r>
                <a:rPr lang="en-US" sz="1600" b="1" dirty="0">
                  <a:solidFill>
                    <a:schemeClr val="tx2">
                      <a:lumMod val="20000"/>
                      <a:lumOff val="80000"/>
                    </a:schemeClr>
                  </a:solidFill>
                  <a:latin typeface="+mn-lt"/>
                </a:rPr>
                <a:t>Predefined Group (role)</a:t>
              </a:r>
            </a:p>
            <a:p>
              <a:pPr eaLnBrk="0" hangingPunct="0">
                <a:defRPr/>
              </a:pPr>
              <a:r>
                <a:rPr lang="en-US" sz="1600" b="1" dirty="0">
                  <a:solidFill>
                    <a:schemeClr val="tx2">
                      <a:lumMod val="20000"/>
                      <a:lumOff val="80000"/>
                    </a:schemeClr>
                  </a:solidFill>
                  <a:latin typeface="+mn-lt"/>
                </a:rPr>
                <a:t>from central identity management</a:t>
              </a:r>
            </a:p>
            <a:p>
              <a:pPr eaLnBrk="0" hangingPunct="0">
                <a:defRPr/>
              </a:pPr>
              <a:r>
                <a:rPr lang="en-US" sz="1600" b="1" dirty="0">
                  <a:solidFill>
                    <a:schemeClr val="tx2">
                      <a:lumMod val="20000"/>
                      <a:lumOff val="80000"/>
                    </a:schemeClr>
                  </a:solidFill>
                  <a:latin typeface="+mn-lt"/>
                </a:rPr>
                <a:t>(several roles are pre-defined)</a:t>
              </a:r>
            </a:p>
          </p:txBody>
        </p:sp>
        <p:cxnSp>
          <p:nvCxnSpPr>
            <p:cNvPr id="22543" name="Straight Arrow Connector 13"/>
            <p:cNvCxnSpPr>
              <a:cxnSpLocks noChangeShapeType="1"/>
            </p:cNvCxnSpPr>
            <p:nvPr/>
          </p:nvCxnSpPr>
          <p:spPr bwMode="auto">
            <a:xfrm flipV="1">
              <a:off x="4786314" y="3571876"/>
              <a:ext cx="1071570" cy="857256"/>
            </a:xfrm>
            <a:prstGeom prst="straightConnector1">
              <a:avLst/>
            </a:prstGeom>
            <a:noFill/>
            <a:ln w="28575" algn="ctr">
              <a:solidFill>
                <a:srgbClr val="FF0000"/>
              </a:solidFill>
              <a:round/>
              <a:headEnd type="none" w="sm" len="sm"/>
              <a:tailEnd type="arrow" w="med" len="med"/>
            </a:ln>
          </p:spPr>
        </p:cxnSp>
      </p:grpSp>
      <p:grpSp>
        <p:nvGrpSpPr>
          <p:cNvPr id="5" name="Group 26"/>
          <p:cNvGrpSpPr>
            <a:grpSpLocks/>
          </p:cNvGrpSpPr>
          <p:nvPr/>
        </p:nvGrpSpPr>
        <p:grpSpPr bwMode="auto">
          <a:xfrm>
            <a:off x="1417638" y="3786188"/>
            <a:ext cx="4511675" cy="2155825"/>
            <a:chOff x="1417178" y="3786190"/>
            <a:chExt cx="4512144" cy="2156411"/>
          </a:xfrm>
        </p:grpSpPr>
        <p:sp>
          <p:nvSpPr>
            <p:cNvPr id="11" name="TextBox 10"/>
            <p:cNvSpPr txBox="1"/>
            <p:nvPr/>
          </p:nvSpPr>
          <p:spPr>
            <a:xfrm>
              <a:off x="1417178" y="5358242"/>
              <a:ext cx="3297580" cy="584359"/>
            </a:xfrm>
            <a:prstGeom prst="rect">
              <a:avLst/>
            </a:prstGeom>
            <a:solidFill>
              <a:schemeClr val="tx2">
                <a:lumMod val="50000"/>
              </a:schemeClr>
            </a:solidFill>
            <a:ln>
              <a:noFill/>
            </a:ln>
          </p:spPr>
          <p:txBody>
            <a:bodyPr wrap="none">
              <a:spAutoFit/>
            </a:bodyPr>
            <a:lstStyle/>
            <a:p>
              <a:pPr eaLnBrk="0" hangingPunct="0">
                <a:defRPr/>
              </a:pPr>
              <a:r>
                <a:rPr lang="en-US" sz="1600" b="1" dirty="0">
                  <a:solidFill>
                    <a:schemeClr val="tx2">
                      <a:lumMod val="20000"/>
                      <a:lumOff val="80000"/>
                    </a:schemeClr>
                  </a:solidFill>
                  <a:latin typeface="+mn-lt"/>
                </a:rPr>
                <a:t>Custom Group managed by the </a:t>
              </a:r>
              <a:br>
                <a:rPr lang="en-US" sz="1600" b="1" dirty="0">
                  <a:solidFill>
                    <a:schemeClr val="tx2">
                      <a:lumMod val="20000"/>
                      <a:lumOff val="80000"/>
                    </a:schemeClr>
                  </a:solidFill>
                  <a:latin typeface="+mn-lt"/>
                </a:rPr>
              </a:br>
              <a:r>
                <a:rPr lang="en-US" sz="1600" b="1" dirty="0">
                  <a:solidFill>
                    <a:schemeClr val="tx2">
                      <a:lumMod val="20000"/>
                      <a:lumOff val="80000"/>
                    </a:schemeClr>
                  </a:solidFill>
                  <a:latin typeface="+mn-lt"/>
                </a:rPr>
                <a:t>resource owner</a:t>
              </a:r>
            </a:p>
          </p:txBody>
        </p:sp>
        <p:cxnSp>
          <p:nvCxnSpPr>
            <p:cNvPr id="22541" name="Straight Arrow Connector 14"/>
            <p:cNvCxnSpPr>
              <a:cxnSpLocks noChangeShapeType="1"/>
            </p:cNvCxnSpPr>
            <p:nvPr/>
          </p:nvCxnSpPr>
          <p:spPr bwMode="auto">
            <a:xfrm rot="5400000" flipH="1" flipV="1">
              <a:off x="4572000" y="4000504"/>
              <a:ext cx="1571636" cy="1143008"/>
            </a:xfrm>
            <a:prstGeom prst="straightConnector1">
              <a:avLst/>
            </a:prstGeom>
            <a:noFill/>
            <a:ln w="28575" algn="ctr">
              <a:solidFill>
                <a:srgbClr val="FF0000"/>
              </a:solidFill>
              <a:round/>
              <a:headEnd type="none" w="sm" len="sm"/>
              <a:tailEnd type="arrow" w="med" len="med"/>
            </a:ln>
          </p:spPr>
        </p:cxnSp>
      </p:grpSp>
      <p:grpSp>
        <p:nvGrpSpPr>
          <p:cNvPr id="6" name="Group 24"/>
          <p:cNvGrpSpPr>
            <a:grpSpLocks/>
          </p:cNvGrpSpPr>
          <p:nvPr/>
        </p:nvGrpSpPr>
        <p:grpSpPr bwMode="auto">
          <a:xfrm>
            <a:off x="1231900" y="3143250"/>
            <a:ext cx="4411663" cy="830263"/>
            <a:chOff x="1231230" y="3143248"/>
            <a:chExt cx="4412340" cy="830997"/>
          </a:xfrm>
        </p:grpSpPr>
        <p:sp>
          <p:nvSpPr>
            <p:cNvPr id="7" name="TextBox 6"/>
            <p:cNvSpPr txBox="1"/>
            <p:nvPr/>
          </p:nvSpPr>
          <p:spPr>
            <a:xfrm>
              <a:off x="1231230" y="3143248"/>
              <a:ext cx="3483509" cy="830997"/>
            </a:xfrm>
            <a:prstGeom prst="rect">
              <a:avLst/>
            </a:prstGeom>
            <a:solidFill>
              <a:schemeClr val="tx2">
                <a:lumMod val="50000"/>
              </a:schemeClr>
            </a:solidFill>
            <a:ln>
              <a:noFill/>
            </a:ln>
          </p:spPr>
          <p:txBody>
            <a:bodyPr wrap="none">
              <a:spAutoFit/>
            </a:bodyPr>
            <a:lstStyle/>
            <a:p>
              <a:pPr eaLnBrk="0" hangingPunct="0">
                <a:defRPr/>
              </a:pPr>
              <a:r>
                <a:rPr lang="en-US" sz="1600" b="1" dirty="0">
                  <a:solidFill>
                    <a:schemeClr val="tx2">
                      <a:lumMod val="20000"/>
                      <a:lumOff val="80000"/>
                    </a:schemeClr>
                  </a:solidFill>
                  <a:latin typeface="+mn-lt"/>
                </a:rPr>
                <a:t>Predefined persons</a:t>
              </a:r>
            </a:p>
            <a:p>
              <a:pPr eaLnBrk="0" hangingPunct="0">
                <a:defRPr/>
              </a:pPr>
              <a:r>
                <a:rPr lang="en-US" sz="1600" b="1" dirty="0">
                  <a:solidFill>
                    <a:schemeClr val="tx2">
                      <a:lumMod val="20000"/>
                      <a:lumOff val="80000"/>
                    </a:schemeClr>
                  </a:solidFill>
                  <a:latin typeface="+mn-lt"/>
                </a:rPr>
                <a:t>from central identity management</a:t>
              </a:r>
            </a:p>
            <a:p>
              <a:pPr eaLnBrk="0" hangingPunct="0">
                <a:defRPr/>
              </a:pPr>
              <a:r>
                <a:rPr lang="en-US" sz="1600" b="1" dirty="0">
                  <a:solidFill>
                    <a:schemeClr val="tx2">
                      <a:lumMod val="20000"/>
                      <a:lumOff val="80000"/>
                    </a:schemeClr>
                  </a:solidFill>
                  <a:latin typeface="+mn-lt"/>
                </a:rPr>
                <a:t>(ALL persons are pre-defined)</a:t>
              </a:r>
            </a:p>
          </p:txBody>
        </p:sp>
        <p:cxnSp>
          <p:nvCxnSpPr>
            <p:cNvPr id="22538" name="Straight Arrow Connector 12"/>
            <p:cNvCxnSpPr>
              <a:cxnSpLocks noChangeShapeType="1"/>
            </p:cNvCxnSpPr>
            <p:nvPr/>
          </p:nvCxnSpPr>
          <p:spPr bwMode="auto">
            <a:xfrm flipV="1">
              <a:off x="4786314" y="3286124"/>
              <a:ext cx="857256" cy="71438"/>
            </a:xfrm>
            <a:prstGeom prst="straightConnector1">
              <a:avLst/>
            </a:prstGeom>
            <a:noFill/>
            <a:ln w="28575" algn="ctr">
              <a:solidFill>
                <a:srgbClr val="FF0000"/>
              </a:solidFill>
              <a:round/>
              <a:headEnd type="none" w="sm" len="sm"/>
              <a:tailEnd type="arrow" w="med" len="med"/>
            </a:ln>
          </p:spPr>
        </p:cxnSp>
        <p:cxnSp>
          <p:nvCxnSpPr>
            <p:cNvPr id="22539" name="Straight Arrow Connector 19"/>
            <p:cNvCxnSpPr>
              <a:cxnSpLocks noChangeShapeType="1"/>
            </p:cNvCxnSpPr>
            <p:nvPr/>
          </p:nvCxnSpPr>
          <p:spPr bwMode="auto">
            <a:xfrm flipV="1">
              <a:off x="4786314" y="3143248"/>
              <a:ext cx="857256" cy="71438"/>
            </a:xfrm>
            <a:prstGeom prst="straightConnector1">
              <a:avLst/>
            </a:prstGeom>
            <a:noFill/>
            <a:ln w="28575" algn="ctr">
              <a:solidFill>
                <a:srgbClr val="FF0000"/>
              </a:solidFill>
              <a:round/>
              <a:headEnd type="none" w="sm" len="sm"/>
              <a:tailEnd type="arrow" w="med" len="med"/>
            </a:ln>
          </p:spPr>
        </p:cxnSp>
      </p:gr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fltVal val="0"/>
                                          </p:val>
                                        </p:tav>
                                        <p:tav tm="100000">
                                          <p:val>
                                            <p:strVal val="#ppt_w"/>
                                          </p:val>
                                        </p:tav>
                                      </p:tavLst>
                                    </p:anim>
                                    <p:anim calcmode="lin" valueType="num">
                                      <p:cBhvr>
                                        <p:cTn id="15" dur="500" fill="hold"/>
                                        <p:tgtEl>
                                          <p:spTgt spid="6"/>
                                        </p:tgtEl>
                                        <p:attrNameLst>
                                          <p:attrName>ppt_h</p:attrName>
                                        </p:attrNameLst>
                                      </p:cBhvr>
                                      <p:tavLst>
                                        <p:tav tm="0">
                                          <p:val>
                                            <p:fltVal val="0"/>
                                          </p:val>
                                        </p:tav>
                                        <p:tav tm="100000">
                                          <p:val>
                                            <p:strVal val="#ppt_h"/>
                                          </p:val>
                                        </p:tav>
                                      </p:tavLst>
                                    </p:anim>
                                    <p:animEffect transition="in" filter="fade">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nodeType="click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0" fill="hold" nodeType="click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500" fill="hold"/>
                                        <p:tgtEl>
                                          <p:spTgt spid="5"/>
                                        </p:tgtEl>
                                        <p:attrNameLst>
                                          <p:attrName>ppt_w</p:attrName>
                                        </p:attrNameLst>
                                      </p:cBhvr>
                                      <p:tavLst>
                                        <p:tav tm="0">
                                          <p:val>
                                            <p:fltVal val="0"/>
                                          </p:val>
                                        </p:tav>
                                        <p:tav tm="100000">
                                          <p:val>
                                            <p:strVal val="#ppt_w"/>
                                          </p:val>
                                        </p:tav>
                                      </p:tavLst>
                                    </p:anim>
                                    <p:anim calcmode="lin" valueType="num">
                                      <p:cBhvr>
                                        <p:cTn id="29" dur="500" fill="hold"/>
                                        <p:tgtEl>
                                          <p:spTgt spid="5"/>
                                        </p:tgtEl>
                                        <p:attrNameLst>
                                          <p:attrName>ppt_h</p:attrName>
                                        </p:attrNameLst>
                                      </p:cBhvr>
                                      <p:tavLst>
                                        <p:tav tm="0">
                                          <p:val>
                                            <p:fltVal val="0"/>
                                          </p:val>
                                        </p:tav>
                                        <p:tav tm="100000">
                                          <p:val>
                                            <p:strVal val="#ppt_h"/>
                                          </p:val>
                                        </p:tav>
                                      </p:tavLst>
                                    </p:anim>
                                    <p:animEffect transition="in" filter="fade">
                                      <p:cBhvr>
                                        <p:cTn id="3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US" dirty="0" smtClean="0"/>
              <a:t>Managing custom group example</a:t>
            </a:r>
            <a:endParaRPr lang="en-US" dirty="0"/>
          </a:p>
        </p:txBody>
      </p:sp>
      <p:pic>
        <p:nvPicPr>
          <p:cNvPr id="23555" name="Picture 4"/>
          <p:cNvPicPr>
            <a:picLocks noChangeAspect="1" noChangeArrowheads="1"/>
          </p:cNvPicPr>
          <p:nvPr/>
        </p:nvPicPr>
        <p:blipFill>
          <a:blip r:embed="rId2"/>
          <a:srcRect/>
          <a:stretch>
            <a:fillRect/>
          </a:stretch>
        </p:blipFill>
        <p:spPr bwMode="auto">
          <a:xfrm>
            <a:off x="285750" y="2071688"/>
            <a:ext cx="5995988" cy="4232275"/>
          </a:xfrm>
          <a:prstGeom prst="rect">
            <a:avLst/>
          </a:prstGeom>
          <a:noFill/>
          <a:ln w="9525">
            <a:noFill/>
            <a:miter lim="800000"/>
            <a:headEnd/>
            <a:tailEnd/>
          </a:ln>
        </p:spPr>
      </p:pic>
      <p:pic>
        <p:nvPicPr>
          <p:cNvPr id="3074" name="Picture 2"/>
          <p:cNvPicPr>
            <a:picLocks noChangeAspect="1" noChangeArrowheads="1"/>
          </p:cNvPicPr>
          <p:nvPr/>
        </p:nvPicPr>
        <p:blipFill>
          <a:blip r:embed="rId3"/>
          <a:srcRect/>
          <a:stretch>
            <a:fillRect/>
          </a:stretch>
        </p:blipFill>
        <p:spPr bwMode="auto">
          <a:xfrm>
            <a:off x="3429000" y="1785938"/>
            <a:ext cx="5475288" cy="4786312"/>
          </a:xfrm>
          <a:prstGeom prst="rect">
            <a:avLst/>
          </a:prstGeom>
          <a:noFill/>
          <a:ln w="9525">
            <a:noFill/>
            <a:miter lim="800000"/>
            <a:headEnd/>
            <a:tailEnd/>
          </a:ln>
        </p:spPr>
      </p:pic>
      <p:sp>
        <p:nvSpPr>
          <p:cNvPr id="5" name="Freeform 4"/>
          <p:cNvSpPr>
            <a:spLocks noChangeArrowheads="1"/>
          </p:cNvSpPr>
          <p:nvPr/>
        </p:nvSpPr>
        <p:spPr bwMode="auto">
          <a:xfrm>
            <a:off x="714375" y="3500438"/>
            <a:ext cx="2571750" cy="1500187"/>
          </a:xfrm>
          <a:custGeom>
            <a:avLst/>
            <a:gdLst>
              <a:gd name="T0" fmla="*/ 0 w 636815"/>
              <a:gd name="T1" fmla="*/ 2147483647 h 236764"/>
              <a:gd name="T2" fmla="*/ 456038540 w 636815"/>
              <a:gd name="T3" fmla="*/ 500282668 h 236764"/>
              <a:gd name="T4" fmla="*/ 684058004 w 636815"/>
              <a:gd name="T5" fmla="*/ 0 h 236764"/>
              <a:gd name="T6" fmla="*/ 0 60000 65536"/>
              <a:gd name="T7" fmla="*/ 0 60000 65536"/>
              <a:gd name="T8" fmla="*/ 0 60000 65536"/>
              <a:gd name="T9" fmla="*/ 0 w 636815"/>
              <a:gd name="T10" fmla="*/ 0 h 236764"/>
              <a:gd name="T11" fmla="*/ 636815 w 636815"/>
              <a:gd name="T12" fmla="*/ 236764 h 236764"/>
            </a:gdLst>
            <a:ahLst/>
            <a:cxnLst>
              <a:cxn ang="T6">
                <a:pos x="T0" y="T1"/>
              </a:cxn>
              <a:cxn ang="T7">
                <a:pos x="T2" y="T3"/>
              </a:cxn>
              <a:cxn ang="T8">
                <a:pos x="T4" y="T5"/>
              </a:cxn>
            </a:cxnLst>
            <a:rect l="T9" t="T10" r="T11" b="T12"/>
            <a:pathLst>
              <a:path w="636815" h="236764">
                <a:moveTo>
                  <a:pt x="0" y="236764"/>
                </a:moveTo>
                <a:cubicBezTo>
                  <a:pt x="159203" y="162605"/>
                  <a:pt x="318407" y="88446"/>
                  <a:pt x="424543" y="48985"/>
                </a:cubicBezTo>
                <a:cubicBezTo>
                  <a:pt x="530679" y="9524"/>
                  <a:pt x="583747" y="4762"/>
                  <a:pt x="636815" y="0"/>
                </a:cubicBezTo>
              </a:path>
            </a:pathLst>
          </a:custGeom>
          <a:noFill/>
          <a:ln w="19050" algn="ctr">
            <a:solidFill>
              <a:srgbClr val="FF0000"/>
            </a:solidFill>
            <a:round/>
            <a:headEnd/>
            <a:tailEnd type="arrow" w="med" len="med"/>
          </a:ln>
        </p:spPr>
        <p:txBody>
          <a:bodyPr/>
          <a:lstStyle/>
          <a:p>
            <a:pPr eaLnBrk="0" hangingPunct="0"/>
            <a:endParaRPr lang="en-US"/>
          </a:p>
        </p:txBody>
      </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p:cTn id="7" dur="500" fill="hold"/>
                                        <p:tgtEl>
                                          <p:spTgt spid="3074"/>
                                        </p:tgtEl>
                                        <p:attrNameLst>
                                          <p:attrName>ppt_w</p:attrName>
                                        </p:attrNameLst>
                                      </p:cBhvr>
                                      <p:tavLst>
                                        <p:tav tm="0">
                                          <p:val>
                                            <p:fltVal val="0"/>
                                          </p:val>
                                        </p:tav>
                                        <p:tav tm="100000">
                                          <p:val>
                                            <p:strVal val="#ppt_w"/>
                                          </p:val>
                                        </p:tav>
                                      </p:tavLst>
                                    </p:anim>
                                    <p:anim calcmode="lin" valueType="num">
                                      <p:cBhvr>
                                        <p:cTn id="8" dur="500" fill="hold"/>
                                        <p:tgtEl>
                                          <p:spTgt spid="3074"/>
                                        </p:tgtEl>
                                        <p:attrNameLst>
                                          <p:attrName>ppt_h</p:attrName>
                                        </p:attrNameLst>
                                      </p:cBhvr>
                                      <p:tavLst>
                                        <p:tav tm="0">
                                          <p:val>
                                            <p:fltVal val="0"/>
                                          </p:val>
                                        </p:tav>
                                        <p:tav tm="100000">
                                          <p:val>
                                            <p:strVal val="#ppt_h"/>
                                          </p:val>
                                        </p:tav>
                                      </p:tavLst>
                                    </p:anim>
                                    <p:animEffect transition="in" filter="fade">
                                      <p:cBhvr>
                                        <p:cTn id="9" dur="500"/>
                                        <p:tgtEl>
                                          <p:spTgt spid="3074"/>
                                        </p:tgtEl>
                                      </p:cBhvr>
                                    </p:animEffect>
                                  </p:childTnLst>
                                </p:cTn>
                              </p:par>
                              <p:par>
                                <p:cTn id="10" presetID="9"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US" dirty="0" smtClean="0"/>
              <a:t>Errors to avoid</a:t>
            </a:r>
            <a:endParaRPr lang="en-US" dirty="0"/>
          </a:p>
        </p:txBody>
      </p:sp>
      <p:sp>
        <p:nvSpPr>
          <p:cNvPr id="24579" name="Content Placeholder 2"/>
          <p:cNvSpPr>
            <a:spLocks noGrp="1"/>
          </p:cNvSpPr>
          <p:nvPr>
            <p:ph idx="1"/>
          </p:nvPr>
        </p:nvSpPr>
        <p:spPr/>
        <p:txBody>
          <a:bodyPr/>
          <a:lstStyle/>
          <a:p>
            <a:pPr eaLnBrk="1" hangingPunct="1"/>
            <a:r>
              <a:rPr lang="en-US" smtClean="0"/>
              <a:t>Legal</a:t>
            </a:r>
          </a:p>
          <a:p>
            <a:pPr eaLnBrk="1" hangingPunct="1"/>
            <a:r>
              <a:rPr lang="en-US" smtClean="0"/>
              <a:t>Organizational Factors</a:t>
            </a:r>
          </a:p>
          <a:p>
            <a:pPr lvl="1" eaLnBrk="1" hangingPunct="1"/>
            <a:r>
              <a:rPr lang="en-US" smtClean="0"/>
              <a:t>Lack of management support, of project management / leadership</a:t>
            </a:r>
          </a:p>
          <a:p>
            <a:pPr lvl="1" eaLnBrk="1" hangingPunct="1"/>
            <a:r>
              <a:rPr lang="en-US" smtClean="0"/>
              <a:t>No clear and up to date communication</a:t>
            </a:r>
          </a:p>
          <a:p>
            <a:pPr lvl="2" eaLnBrk="1" hangingPunct="1"/>
            <a:r>
              <a:rPr lang="en-US" smtClean="0"/>
              <a:t>Inform user of constraints and benefits</a:t>
            </a:r>
          </a:p>
          <a:p>
            <a:pPr lvl="1" eaLnBrk="1" hangingPunct="1"/>
            <a:r>
              <a:rPr lang="en-US" smtClean="0"/>
              <a:t>RBAC with too many roles</a:t>
            </a:r>
          </a:p>
          <a:p>
            <a:pPr eaLnBrk="1" hangingPunct="1"/>
            <a:r>
              <a:rPr lang="en-US" smtClean="0"/>
              <a:t>Technical</a:t>
            </a:r>
          </a:p>
          <a:p>
            <a:pPr lvl="1" eaLnBrk="1" hangingPunct="1"/>
            <a:r>
              <a:rPr lang="en-US" smtClean="0"/>
              <a:t>Incorrect estimation of quality of existing data</a:t>
            </a:r>
          </a:p>
          <a:p>
            <a:pPr lvl="1" eaLnBrk="1" hangingPunct="1"/>
            <a:r>
              <a:rPr lang="en-US" smtClean="0"/>
              <a:t>Implement an exception on each new demand</a:t>
            </a:r>
          </a:p>
          <a:p>
            <a:pPr lvl="1" eaLnBrk="1" hangingPunct="1"/>
            <a:r>
              <a:rPr lang="en-US" smtClean="0"/>
              <a:t>Lost mastering of technical solutions</a:t>
            </a:r>
          </a:p>
        </p:txBody>
      </p:sp>
    </p:spTree>
  </p:cSld>
  <p:clrMapOvr>
    <a:masterClrMapping/>
  </p:clrMapOvr>
  <p:transition>
    <p:strips dir="rd"/>
  </p:transition>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US" dirty="0" smtClean="0"/>
              <a:t>Conclusion</a:t>
            </a:r>
            <a:endParaRPr lang="en-US" dirty="0"/>
          </a:p>
        </p:txBody>
      </p:sp>
      <p:sp>
        <p:nvSpPr>
          <p:cNvPr id="25603" name="Content Placeholder 2"/>
          <p:cNvSpPr>
            <a:spLocks noGrp="1"/>
          </p:cNvSpPr>
          <p:nvPr>
            <p:ph idx="1"/>
          </p:nvPr>
        </p:nvSpPr>
        <p:spPr/>
        <p:txBody>
          <a:bodyPr/>
          <a:lstStyle/>
          <a:p>
            <a:pPr eaLnBrk="1" hangingPunct="1"/>
            <a:r>
              <a:rPr lang="en-US" smtClean="0"/>
              <a:t>Necessary to resist to pressure of having</a:t>
            </a:r>
          </a:p>
          <a:p>
            <a:pPr lvl="1" eaLnBrk="1" hangingPunct="1"/>
            <a:r>
              <a:rPr lang="en-US" smtClean="0"/>
              <a:t>“Custom” solution for “special” users</a:t>
            </a:r>
          </a:p>
          <a:p>
            <a:pPr lvl="1" eaLnBrk="1" hangingPunct="1"/>
            <a:r>
              <a:rPr lang="en-US" smtClean="0"/>
              <a:t>Exception lists</a:t>
            </a:r>
          </a:p>
          <a:p>
            <a:pPr eaLnBrk="1" hangingPunct="1"/>
            <a:r>
              <a:rPr lang="en-US" smtClean="0"/>
              <a:t>Security in focus</a:t>
            </a:r>
          </a:p>
          <a:p>
            <a:pPr lvl="1" eaLnBrk="1" hangingPunct="1"/>
            <a:r>
              <a:rPr lang="en-US" smtClean="0"/>
              <a:t>Complexity and security don’t go together</a:t>
            </a:r>
          </a:p>
          <a:p>
            <a:pPr eaLnBrk="1" hangingPunct="1"/>
            <a:r>
              <a:rPr lang="en-US" smtClean="0"/>
              <a:t>Once identity management is in place …</a:t>
            </a:r>
          </a:p>
          <a:p>
            <a:pPr lvl="1" eaLnBrk="1" hangingPunct="1"/>
            <a:r>
              <a:rPr lang="en-US" smtClean="0"/>
              <a:t>… you wonder why this was not enforced earlier</a:t>
            </a:r>
          </a:p>
        </p:txBody>
      </p:sp>
    </p:spTree>
  </p:cSld>
  <p:clrMapOvr>
    <a:masterClrMapping/>
  </p:clrMapOvr>
  <p:transition>
    <p:strips dir="rd"/>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4FCDCC18-B686-4595-9573-B017868256C4}" type="slidenum">
              <a:rPr lang="en-US"/>
              <a:pPr/>
              <a:t>108</a:t>
            </a:fld>
            <a:endParaRPr lang="en-US"/>
          </a:p>
        </p:txBody>
      </p:sp>
      <p:sp>
        <p:nvSpPr>
          <p:cNvPr id="433154" name="Rectangle 2"/>
          <p:cNvSpPr>
            <a:spLocks noGrp="1" noChangeArrowheads="1"/>
          </p:cNvSpPr>
          <p:nvPr>
            <p:ph type="title"/>
          </p:nvPr>
        </p:nvSpPr>
        <p:spPr/>
        <p:txBody>
          <a:bodyPr/>
          <a:lstStyle/>
          <a:p>
            <a:r>
              <a:rPr lang="en-US"/>
              <a:t>PKI References</a:t>
            </a:r>
          </a:p>
        </p:txBody>
      </p:sp>
      <p:sp>
        <p:nvSpPr>
          <p:cNvPr id="433155" name="Rectangle 3"/>
          <p:cNvSpPr>
            <a:spLocks noGrp="1" noChangeArrowheads="1"/>
          </p:cNvSpPr>
          <p:nvPr>
            <p:ph type="body" idx="1"/>
          </p:nvPr>
        </p:nvSpPr>
        <p:spPr/>
        <p:txBody>
          <a:bodyPr/>
          <a:lstStyle/>
          <a:p>
            <a:r>
              <a:rPr lang="en-US">
                <a:hlinkClick r:id="rId2"/>
              </a:rPr>
              <a:t>http://www.pkiforum.org/</a:t>
            </a:r>
            <a:endParaRPr lang="en-US"/>
          </a:p>
          <a:p>
            <a:endParaRPr lang="en-US"/>
          </a:p>
          <a:p>
            <a:r>
              <a:rPr lang="en-US"/>
              <a:t>PKI: Implementing &amp; Managing E-Security</a:t>
            </a:r>
            <a:br>
              <a:rPr lang="en-US"/>
            </a:br>
            <a:r>
              <a:rPr lang="en-US"/>
              <a:t>by Andrew Nash, Bill Duane, Derek Brink, Celia Joseph, Osborne, 2001</a:t>
            </a:r>
            <a:br>
              <a:rPr lang="en-US"/>
            </a:br>
            <a:endParaRPr lang="en-US"/>
          </a:p>
          <a:p>
            <a:endParaRPr lang="en-US"/>
          </a:p>
          <a:p>
            <a:pPr>
              <a:buFont typeface="Wingdings" pitchFamily="2" charset="2"/>
              <a:buNone/>
            </a:pPr>
            <a:r>
              <a:rPr lang="en-US" sz="1600"/>
              <a:t>	</a:t>
            </a:r>
            <a:r>
              <a:rPr lang="en-US" sz="1600">
                <a:hlinkClick r:id="rId3"/>
              </a:rPr>
              <a:t>http://www.amazon.com/exec/obidos/tg/detail/-/0072131233/ref=pd_sim_books_2/002-8363961-5776032?v=glance&amp;s=books</a:t>
            </a:r>
            <a:r>
              <a:rPr lang="en-US"/>
              <a:t> </a:t>
            </a:r>
          </a:p>
        </p:txBody>
      </p:sp>
    </p:spTree>
  </p:cSld>
  <p:clrMapOvr>
    <a:masterClrMapping/>
  </p:clrMapOvr>
  <p:transition>
    <p:strips dir="rd"/>
  </p:transition>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D2CA7308-CB7A-4CE6-8FFD-5619F1B4C392}" type="slidenum">
              <a:rPr lang="en-US"/>
              <a:pPr/>
              <a:t>109</a:t>
            </a:fld>
            <a:endParaRPr lang="en-US"/>
          </a:p>
        </p:txBody>
      </p:sp>
      <p:sp>
        <p:nvSpPr>
          <p:cNvPr id="398338" name="Rectangle 2"/>
          <p:cNvSpPr>
            <a:spLocks noGrp="1" noChangeArrowheads="1"/>
          </p:cNvSpPr>
          <p:nvPr>
            <p:ph type="title"/>
          </p:nvPr>
        </p:nvSpPr>
        <p:spPr/>
        <p:txBody>
          <a:bodyPr/>
          <a:lstStyle/>
          <a:p>
            <a:r>
              <a:rPr lang="en-US"/>
              <a:t>Additional info on Kerberos</a:t>
            </a:r>
          </a:p>
        </p:txBody>
      </p:sp>
      <p:sp>
        <p:nvSpPr>
          <p:cNvPr id="398339" name="Rectangle 3"/>
          <p:cNvSpPr>
            <a:spLocks noGrp="1" noChangeArrowheads="1"/>
          </p:cNvSpPr>
          <p:nvPr>
            <p:ph type="body" idx="1"/>
          </p:nvPr>
        </p:nvSpPr>
        <p:spPr/>
        <p:txBody>
          <a:bodyPr/>
          <a:lstStyle/>
          <a:p>
            <a:pPr>
              <a:lnSpc>
                <a:spcPct val="80000"/>
              </a:lnSpc>
            </a:pPr>
            <a:r>
              <a:rPr lang="en-US" sz="2000"/>
              <a:t>Miller, S., Neuman, C., Schiller, J., and J. Saltzer, "Section E.2.1: Kerberos Authentication and Authorization System," MIT Project Athena, Cambridge, MA, December 1987. </a:t>
            </a:r>
          </a:p>
          <a:p>
            <a:pPr>
              <a:lnSpc>
                <a:spcPct val="80000"/>
              </a:lnSpc>
            </a:pPr>
            <a:r>
              <a:rPr lang="en-US" sz="2000"/>
              <a:t>Kohl, J., and C. Neuman, "The Kerberos Network Authentication Service (V5)," RFC 1510, September 1993. </a:t>
            </a:r>
          </a:p>
          <a:p>
            <a:pPr>
              <a:lnSpc>
                <a:spcPct val="80000"/>
              </a:lnSpc>
            </a:pPr>
            <a:r>
              <a:rPr lang="en-US" sz="2000"/>
              <a:t>Linn, J., "The Kerberos Version 5 GSS-API Mechanism," RFC 1964, June 1996. </a:t>
            </a:r>
          </a:p>
          <a:p>
            <a:pPr>
              <a:lnSpc>
                <a:spcPct val="80000"/>
              </a:lnSpc>
            </a:pPr>
            <a:r>
              <a:rPr lang="en-US" sz="2000"/>
              <a:t>Tung, B., Neuman, C., Wray, J., Medvinsky, A., Hur, M., and J. Trostle, "Public Key Cryptography for Initial Authentication in Kerberos," draft-ietf-cat-kerberos-pk-init. </a:t>
            </a:r>
          </a:p>
          <a:p>
            <a:pPr>
              <a:lnSpc>
                <a:spcPct val="80000"/>
              </a:lnSpc>
            </a:pPr>
            <a:r>
              <a:rPr lang="en-US" sz="2000"/>
              <a:t>Neuman, C., Kohl, J. and T. Ts'o, "The Kerberos Network Authentication Service (V5)," draft-ieft-cat-kerberos-revisions-03, November 1998. </a:t>
            </a:r>
          </a:p>
          <a:p>
            <a:pPr>
              <a:lnSpc>
                <a:spcPct val="80000"/>
              </a:lnSpc>
            </a:pPr>
            <a:r>
              <a:rPr lang="en-US" sz="2000"/>
              <a:t>Neuman, C., Kohl, J, and T. Ts'o, "The Kerberos Network Authentication Service (V5)," draft-ietf-cat-kerberos-revisions, November 1997. </a:t>
            </a:r>
          </a:p>
        </p:txBody>
      </p:sp>
    </p:spTree>
  </p:cSld>
  <p:clrMapOvr>
    <a:masterClrMapping/>
  </p:clrMapOvr>
  <p:transition>
    <p:strips dir="rd"/>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Slide Number Placeholder 2"/>
          <p:cNvSpPr>
            <a:spLocks noGrp="1"/>
          </p:cNvSpPr>
          <p:nvPr>
            <p:ph type="sldNum" sz="quarter" idx="10"/>
          </p:nvPr>
        </p:nvSpPr>
        <p:spPr/>
        <p:txBody>
          <a:bodyPr/>
          <a:lstStyle/>
          <a:p>
            <a:fld id="{5BAB027A-7E39-4A9A-81D6-56F6DEA25D32}" type="slidenum">
              <a:rPr lang="en-US"/>
              <a:pPr/>
              <a:t>11</a:t>
            </a:fld>
            <a:endParaRPr lang="en-US"/>
          </a:p>
        </p:txBody>
      </p:sp>
      <p:pic>
        <p:nvPicPr>
          <p:cNvPr id="365601" name="Picture 33"/>
          <p:cNvPicPr>
            <a:picLocks noChangeAspect="1" noChangeArrowheads="1"/>
          </p:cNvPicPr>
          <p:nvPr/>
        </p:nvPicPr>
        <p:blipFill>
          <a:blip r:embed="rId4"/>
          <a:srcRect/>
          <a:stretch>
            <a:fillRect/>
          </a:stretch>
        </p:blipFill>
        <p:spPr bwMode="auto">
          <a:xfrm>
            <a:off x="276225" y="6343650"/>
            <a:ext cx="4632325" cy="514350"/>
          </a:xfrm>
          <a:prstGeom prst="rect">
            <a:avLst/>
          </a:prstGeom>
          <a:noFill/>
        </p:spPr>
      </p:pic>
      <p:sp>
        <p:nvSpPr>
          <p:cNvPr id="365570" name="Rectangle 2"/>
          <p:cNvSpPr>
            <a:spLocks noGrp="1" noChangeArrowheads="1"/>
          </p:cNvSpPr>
          <p:nvPr>
            <p:ph type="title"/>
          </p:nvPr>
        </p:nvSpPr>
        <p:spPr/>
        <p:txBody>
          <a:bodyPr/>
          <a:lstStyle/>
          <a:p>
            <a:r>
              <a:rPr lang="en-US"/>
              <a:t>Verifying a Digital Signature</a:t>
            </a:r>
          </a:p>
        </p:txBody>
      </p:sp>
      <p:sp>
        <p:nvSpPr>
          <p:cNvPr id="365571" name="AutoShape 3"/>
          <p:cNvSpPr>
            <a:spLocks noChangeArrowheads="1"/>
          </p:cNvSpPr>
          <p:nvPr/>
        </p:nvSpPr>
        <p:spPr bwMode="auto">
          <a:xfrm>
            <a:off x="9432925" y="6372225"/>
            <a:ext cx="484188" cy="558800"/>
          </a:xfrm>
          <a:prstGeom prst="upArrow">
            <a:avLst>
              <a:gd name="adj1" fmla="val 50000"/>
              <a:gd name="adj2" fmla="val 57700"/>
            </a:avLst>
          </a:prstGeom>
          <a:gradFill rotWithShape="0">
            <a:gsLst>
              <a:gs pos="0">
                <a:schemeClr val="tx2">
                  <a:gamma/>
                  <a:shade val="80000"/>
                  <a:invGamma/>
                </a:schemeClr>
              </a:gs>
              <a:gs pos="100000">
                <a:schemeClr val="tx2"/>
              </a:gs>
            </a:gsLst>
            <a:lin ang="5400000" scaled="1"/>
          </a:gradFill>
          <a:ln w="12700">
            <a:solidFill>
              <a:schemeClr val="tx1"/>
            </a:solidFill>
            <a:miter lim="800000"/>
            <a:headEnd/>
            <a:tailEnd/>
          </a:ln>
          <a:effectLst/>
        </p:spPr>
        <p:txBody>
          <a:bodyPr wrap="none" anchor="ctr"/>
          <a:lstStyle/>
          <a:p>
            <a:endParaRPr lang="en-US"/>
          </a:p>
        </p:txBody>
      </p:sp>
      <p:sp>
        <p:nvSpPr>
          <p:cNvPr id="365572" name="Rectangle 4"/>
          <p:cNvSpPr>
            <a:spLocks noChangeArrowheads="1"/>
          </p:cNvSpPr>
          <p:nvPr/>
        </p:nvSpPr>
        <p:spPr bwMode="auto">
          <a:xfrm>
            <a:off x="9339263" y="5116513"/>
            <a:ext cx="719137" cy="304800"/>
          </a:xfrm>
          <a:prstGeom prst="rect">
            <a:avLst/>
          </a:prstGeom>
          <a:noFill/>
          <a:ln w="9525">
            <a:noFill/>
            <a:miter lim="800000"/>
            <a:headEnd/>
            <a:tailEnd/>
          </a:ln>
          <a:effectLst/>
        </p:spPr>
        <p:txBody>
          <a:bodyPr lIns="92075" tIns="46038" rIns="92075" bIns="46038">
            <a:spAutoFit/>
          </a:bodyPr>
          <a:lstStyle/>
          <a:p>
            <a:r>
              <a:rPr lang="en-US" sz="1400">
                <a:solidFill>
                  <a:srgbClr val="FF9900"/>
                </a:solidFill>
                <a:effectLst>
                  <a:outerShdw blurRad="38100" dist="38100" dir="2700000" algn="tl">
                    <a:srgbClr val="000000"/>
                  </a:outerShdw>
                </a:effectLst>
              </a:rPr>
              <a:t>RSA</a:t>
            </a:r>
          </a:p>
        </p:txBody>
      </p:sp>
      <p:grpSp>
        <p:nvGrpSpPr>
          <p:cNvPr id="365573" name="Group 5"/>
          <p:cNvGrpSpPr>
            <a:grpSpLocks/>
          </p:cNvGrpSpPr>
          <p:nvPr/>
        </p:nvGrpSpPr>
        <p:grpSpPr bwMode="auto">
          <a:xfrm>
            <a:off x="241300" y="1968500"/>
            <a:ext cx="1647825" cy="2165350"/>
            <a:chOff x="2198" y="2884"/>
            <a:chExt cx="1038" cy="1364"/>
          </a:xfrm>
        </p:grpSpPr>
        <p:sp>
          <p:nvSpPr>
            <p:cNvPr id="365574" name="Rectangle 6"/>
            <p:cNvSpPr>
              <a:spLocks noChangeArrowheads="1"/>
            </p:cNvSpPr>
            <p:nvPr/>
          </p:nvSpPr>
          <p:spPr bwMode="auto">
            <a:xfrm>
              <a:off x="2294" y="2942"/>
              <a:ext cx="847" cy="682"/>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This is the document created by Alice</a:t>
              </a:r>
            </a:p>
          </p:txBody>
        </p:sp>
        <p:sp>
          <p:nvSpPr>
            <p:cNvPr id="365575" name="Rectangle 7"/>
            <p:cNvSpPr>
              <a:spLocks noChangeArrowheads="1"/>
            </p:cNvSpPr>
            <p:nvPr/>
          </p:nvSpPr>
          <p:spPr bwMode="auto">
            <a:xfrm>
              <a:off x="2294" y="3669"/>
              <a:ext cx="847" cy="22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3kJfgf*£$&amp;</a:t>
              </a:r>
            </a:p>
          </p:txBody>
        </p:sp>
        <p:grpSp>
          <p:nvGrpSpPr>
            <p:cNvPr id="365576" name="Group 8"/>
            <p:cNvGrpSpPr>
              <a:grpSpLocks/>
            </p:cNvGrpSpPr>
            <p:nvPr/>
          </p:nvGrpSpPr>
          <p:grpSpPr bwMode="auto">
            <a:xfrm>
              <a:off x="2198" y="2884"/>
              <a:ext cx="1038" cy="1364"/>
              <a:chOff x="2198" y="2884"/>
              <a:chExt cx="1038" cy="1364"/>
            </a:xfrm>
          </p:grpSpPr>
          <p:sp>
            <p:nvSpPr>
              <p:cNvPr id="365577" name="Rectangle 9"/>
              <p:cNvSpPr>
                <a:spLocks noChangeArrowheads="1"/>
              </p:cNvSpPr>
              <p:nvPr/>
            </p:nvSpPr>
            <p:spPr bwMode="auto">
              <a:xfrm>
                <a:off x="2198" y="2884"/>
                <a:ext cx="1038" cy="1364"/>
              </a:xfrm>
              <a:prstGeom prst="rect">
                <a:avLst/>
              </a:prstGeom>
              <a:noFill/>
              <a:ln w="28575" algn="ctr">
                <a:solidFill>
                  <a:srgbClr val="FF3300"/>
                </a:solidFill>
                <a:miter lim="800000"/>
                <a:headEnd/>
                <a:tailEnd/>
              </a:ln>
              <a:effectLst/>
            </p:spPr>
            <p:txBody>
              <a:bodyPr wrap="none" lIns="92075" tIns="46038" rIns="92075" bIns="46038" anchor="ctr">
                <a:spAutoFit/>
              </a:bodyPr>
              <a:lstStyle/>
              <a:p>
                <a:endParaRPr lang="en-US"/>
              </a:p>
            </p:txBody>
          </p:sp>
          <p:sp>
            <p:nvSpPr>
              <p:cNvPr id="365578" name="Rectangle 10"/>
              <p:cNvSpPr>
                <a:spLocks noChangeArrowheads="1"/>
              </p:cNvSpPr>
              <p:nvPr/>
            </p:nvSpPr>
            <p:spPr bwMode="auto">
              <a:xfrm>
                <a:off x="2288" y="3882"/>
                <a:ext cx="830" cy="366"/>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600">
                    <a:solidFill>
                      <a:srgbClr val="FF3300"/>
                    </a:solidFill>
                    <a:effectLst>
                      <a:outerShdw blurRad="38100" dist="38100" dir="2700000" algn="tl">
                        <a:srgbClr val="000000"/>
                      </a:outerShdw>
                    </a:effectLst>
                  </a:rPr>
                  <a:t>Signed</a:t>
                </a:r>
                <a:br>
                  <a:rPr lang="en-US" sz="1600">
                    <a:solidFill>
                      <a:srgbClr val="FF3300"/>
                    </a:solidFill>
                    <a:effectLst>
                      <a:outerShdw blurRad="38100" dist="38100" dir="2700000" algn="tl">
                        <a:srgbClr val="000000"/>
                      </a:outerShdw>
                    </a:effectLst>
                  </a:rPr>
                </a:br>
                <a:r>
                  <a:rPr lang="en-US" sz="1600">
                    <a:solidFill>
                      <a:srgbClr val="FF3300"/>
                    </a:solidFill>
                    <a:effectLst>
                      <a:outerShdw blurRad="38100" dist="38100" dir="2700000" algn="tl">
                        <a:srgbClr val="000000"/>
                      </a:outerShdw>
                    </a:effectLst>
                  </a:rPr>
                  <a:t>Document</a:t>
                </a:r>
              </a:p>
            </p:txBody>
          </p:sp>
        </p:grpSp>
      </p:grpSp>
      <p:grpSp>
        <p:nvGrpSpPr>
          <p:cNvPr id="365579" name="Group 11"/>
          <p:cNvGrpSpPr>
            <a:grpSpLocks/>
          </p:cNvGrpSpPr>
          <p:nvPr/>
        </p:nvGrpSpPr>
        <p:grpSpPr bwMode="auto">
          <a:xfrm>
            <a:off x="1774825" y="1908175"/>
            <a:ext cx="6570663" cy="1174750"/>
            <a:chOff x="1118" y="1202"/>
            <a:chExt cx="4139" cy="740"/>
          </a:xfrm>
        </p:grpSpPr>
        <p:sp>
          <p:nvSpPr>
            <p:cNvPr id="365580" name="AutoShape 12"/>
            <p:cNvSpPr>
              <a:spLocks noChangeArrowheads="1"/>
            </p:cNvSpPr>
            <p:nvPr/>
          </p:nvSpPr>
          <p:spPr bwMode="auto">
            <a:xfrm rot="5400000">
              <a:off x="3400" y="1292"/>
              <a:ext cx="223" cy="711"/>
            </a:xfrm>
            <a:prstGeom prst="upArrow">
              <a:avLst>
                <a:gd name="adj1" fmla="val 50000"/>
                <a:gd name="adj2" fmla="val 159402"/>
              </a:avLst>
            </a:prstGeom>
            <a:gradFill rotWithShape="0">
              <a:gsLst>
                <a:gs pos="0">
                  <a:schemeClr val="tx2"/>
                </a:gs>
                <a:gs pos="100000">
                  <a:schemeClr val="tx2">
                    <a:gamma/>
                    <a:shade val="49412"/>
                    <a:invGamma/>
                  </a:schemeClr>
                </a:gs>
              </a:gsLst>
              <a:lin ang="5400000" scaled="1"/>
            </a:gradFill>
            <a:ln w="12700">
              <a:noFill/>
              <a:miter lim="800000"/>
              <a:headEnd/>
              <a:tailEnd/>
            </a:ln>
            <a:effectLst/>
          </p:spPr>
          <p:txBody>
            <a:bodyPr wrap="none" anchor="ctr"/>
            <a:lstStyle/>
            <a:p>
              <a:endParaRPr lang="en-US"/>
            </a:p>
          </p:txBody>
        </p:sp>
        <p:sp>
          <p:nvSpPr>
            <p:cNvPr id="365581" name="Rectangle 13"/>
            <p:cNvSpPr>
              <a:spLocks noChangeArrowheads="1"/>
            </p:cNvSpPr>
            <p:nvPr/>
          </p:nvSpPr>
          <p:spPr bwMode="auto">
            <a:xfrm>
              <a:off x="4116" y="1528"/>
              <a:ext cx="861" cy="22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Py75c%bn</a:t>
              </a:r>
            </a:p>
          </p:txBody>
        </p:sp>
        <p:sp>
          <p:nvSpPr>
            <p:cNvPr id="365582" name="Rectangle 14"/>
            <p:cNvSpPr>
              <a:spLocks noChangeArrowheads="1"/>
            </p:cNvSpPr>
            <p:nvPr/>
          </p:nvSpPr>
          <p:spPr bwMode="auto">
            <a:xfrm>
              <a:off x="3836" y="1202"/>
              <a:ext cx="1421" cy="250"/>
            </a:xfrm>
            <a:prstGeom prst="rect">
              <a:avLst/>
            </a:prstGeom>
            <a:noFill/>
            <a:ln w="9525">
              <a:noFill/>
              <a:miter lim="800000"/>
              <a:headEnd/>
              <a:tailEnd/>
            </a:ln>
            <a:effectLst/>
          </p:spPr>
          <p:txBody>
            <a:bodyPr lIns="92075" tIns="46038" rIns="92075" bIns="46038">
              <a:spAutoFit/>
            </a:bodyPr>
            <a:lstStyle/>
            <a:p>
              <a:pPr>
                <a:spcBef>
                  <a:spcPct val="50000"/>
                </a:spcBef>
              </a:pPr>
              <a:r>
                <a:rPr lang="en-US">
                  <a:effectLst>
                    <a:outerShdw blurRad="38100" dist="38100" dir="2700000" algn="tl">
                      <a:srgbClr val="000000"/>
                    </a:outerShdw>
                  </a:effectLst>
                </a:rPr>
                <a:t>Message Digest</a:t>
              </a:r>
            </a:p>
          </p:txBody>
        </p:sp>
        <p:sp>
          <p:nvSpPr>
            <p:cNvPr id="365583" name="Oval 15"/>
            <p:cNvSpPr>
              <a:spLocks noChangeArrowheads="1"/>
            </p:cNvSpPr>
            <p:nvPr/>
          </p:nvSpPr>
          <p:spPr bwMode="auto">
            <a:xfrm>
              <a:off x="1825" y="1332"/>
              <a:ext cx="1105" cy="610"/>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a:solidFill>
                    <a:schemeClr val="bg2"/>
                  </a:solidFill>
                  <a:effectLst>
                    <a:outerShdw blurRad="38100" dist="38100" dir="2700000" algn="tl">
                      <a:srgbClr val="000000"/>
                    </a:outerShdw>
                  </a:effectLst>
                </a:rPr>
                <a:t>Generate</a:t>
              </a:r>
            </a:p>
            <a:p>
              <a:pPr algn="ctr"/>
              <a:r>
                <a:rPr lang="en-US">
                  <a:solidFill>
                    <a:schemeClr val="bg2"/>
                  </a:solidFill>
                  <a:effectLst>
                    <a:outerShdw blurRad="38100" dist="38100" dir="2700000" algn="tl">
                      <a:srgbClr val="000000"/>
                    </a:outerShdw>
                  </a:effectLst>
                </a:rPr>
                <a:t>Hash</a:t>
              </a:r>
            </a:p>
          </p:txBody>
        </p:sp>
        <p:sp>
          <p:nvSpPr>
            <p:cNvPr id="365584" name="AutoShape 16"/>
            <p:cNvSpPr>
              <a:spLocks noChangeArrowheads="1"/>
            </p:cNvSpPr>
            <p:nvPr/>
          </p:nvSpPr>
          <p:spPr bwMode="auto">
            <a:xfrm rot="5400000">
              <a:off x="1362" y="1272"/>
              <a:ext cx="223" cy="711"/>
            </a:xfrm>
            <a:prstGeom prst="upArrow">
              <a:avLst>
                <a:gd name="adj1" fmla="val 50000"/>
                <a:gd name="adj2" fmla="val 159402"/>
              </a:avLst>
            </a:prstGeom>
            <a:gradFill rotWithShape="0">
              <a:gsLst>
                <a:gs pos="0">
                  <a:schemeClr val="tx2"/>
                </a:gs>
                <a:gs pos="100000">
                  <a:schemeClr val="tx2">
                    <a:gamma/>
                    <a:shade val="49412"/>
                    <a:invGamma/>
                  </a:schemeClr>
                </a:gs>
              </a:gsLst>
              <a:lin ang="5400000" scaled="1"/>
            </a:gradFill>
            <a:ln w="12700">
              <a:noFill/>
              <a:miter lim="800000"/>
              <a:headEnd/>
              <a:tailEnd/>
            </a:ln>
            <a:effectLst/>
          </p:spPr>
          <p:txBody>
            <a:bodyPr wrap="none" anchor="ctr"/>
            <a:lstStyle/>
            <a:p>
              <a:endParaRPr lang="en-US"/>
            </a:p>
          </p:txBody>
        </p:sp>
      </p:grpSp>
      <p:grpSp>
        <p:nvGrpSpPr>
          <p:cNvPr id="365585" name="Group 17"/>
          <p:cNvGrpSpPr>
            <a:grpSpLocks/>
          </p:cNvGrpSpPr>
          <p:nvPr/>
        </p:nvGrpSpPr>
        <p:grpSpPr bwMode="auto">
          <a:xfrm>
            <a:off x="393700" y="3413125"/>
            <a:ext cx="7507288" cy="3101975"/>
            <a:chOff x="248" y="2150"/>
            <a:chExt cx="4729" cy="1954"/>
          </a:xfrm>
        </p:grpSpPr>
        <p:sp>
          <p:nvSpPr>
            <p:cNvPr id="365586" name="Rectangle 18"/>
            <p:cNvSpPr>
              <a:spLocks noChangeArrowheads="1"/>
            </p:cNvSpPr>
            <p:nvPr/>
          </p:nvSpPr>
          <p:spPr bwMode="auto">
            <a:xfrm>
              <a:off x="248" y="3778"/>
              <a:ext cx="1164" cy="326"/>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400">
                  <a:effectLst>
                    <a:outerShdw blurRad="38100" dist="38100" dir="2700000" algn="tl">
                      <a:srgbClr val="000000"/>
                    </a:outerShdw>
                  </a:effectLst>
                </a:rPr>
                <a:t>Alice's public key</a:t>
              </a:r>
              <a:br>
                <a:rPr lang="en-US" sz="1400">
                  <a:effectLst>
                    <a:outerShdw blurRad="38100" dist="38100" dir="2700000" algn="tl">
                      <a:srgbClr val="000000"/>
                    </a:outerShdw>
                  </a:effectLst>
                </a:rPr>
              </a:br>
              <a:r>
                <a:rPr lang="en-US" sz="1400">
                  <a:effectLst>
                    <a:outerShdw blurRad="38100" dist="38100" dir="2700000" algn="tl">
                      <a:srgbClr val="000000"/>
                    </a:outerShdw>
                  </a:effectLst>
                </a:rPr>
                <a:t>(from certificate)</a:t>
              </a:r>
            </a:p>
          </p:txBody>
        </p:sp>
        <p:sp>
          <p:nvSpPr>
            <p:cNvPr id="365587" name="Oval 19"/>
            <p:cNvSpPr>
              <a:spLocks noChangeArrowheads="1"/>
            </p:cNvSpPr>
            <p:nvPr/>
          </p:nvSpPr>
          <p:spPr bwMode="auto">
            <a:xfrm>
              <a:off x="1649" y="2941"/>
              <a:ext cx="1419" cy="610"/>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a:solidFill>
                    <a:schemeClr val="bg2"/>
                  </a:solidFill>
                  <a:effectLst>
                    <a:outerShdw blurRad="38100" dist="38100" dir="2700000" algn="tl">
                      <a:srgbClr val="000000"/>
                    </a:outerShdw>
                  </a:effectLst>
                </a:rPr>
                <a:t>Asymmetric</a:t>
              </a:r>
            </a:p>
            <a:p>
              <a:pPr algn="ctr"/>
              <a:r>
                <a:rPr lang="en-US">
                  <a:solidFill>
                    <a:schemeClr val="bg2"/>
                  </a:solidFill>
                  <a:effectLst>
                    <a:outerShdw blurRad="38100" dist="38100" dir="2700000" algn="tl">
                      <a:srgbClr val="000000"/>
                    </a:outerShdw>
                  </a:effectLst>
                </a:rPr>
                <a:t>Decryption</a:t>
              </a:r>
            </a:p>
          </p:txBody>
        </p:sp>
        <p:grpSp>
          <p:nvGrpSpPr>
            <p:cNvPr id="365588" name="Group 20"/>
            <p:cNvGrpSpPr>
              <a:grpSpLocks/>
            </p:cNvGrpSpPr>
            <p:nvPr/>
          </p:nvGrpSpPr>
          <p:grpSpPr bwMode="auto">
            <a:xfrm>
              <a:off x="593" y="2993"/>
              <a:ext cx="459" cy="713"/>
              <a:chOff x="1495" y="3410"/>
              <a:chExt cx="459" cy="713"/>
            </a:xfrm>
          </p:grpSpPr>
          <p:graphicFrame>
            <p:nvGraphicFramePr>
              <p:cNvPr id="365589" name="Object 21"/>
              <p:cNvGraphicFramePr>
                <a:graphicFrameLocks/>
              </p:cNvGraphicFramePr>
              <p:nvPr/>
            </p:nvGraphicFramePr>
            <p:xfrm>
              <a:off x="1543" y="3410"/>
              <a:ext cx="362" cy="713"/>
            </p:xfrm>
            <a:graphic>
              <a:graphicData uri="http://schemas.openxmlformats.org/presentationml/2006/ole">
                <p:oleObj spid="_x0000_s365589" name="Clip" r:id="rId5" imgW="1393560" imgH="2657160" progId="">
                  <p:embed/>
                </p:oleObj>
              </a:graphicData>
            </a:graphic>
          </p:graphicFrame>
          <p:sp>
            <p:nvSpPr>
              <p:cNvPr id="365590" name="Rectangle 22"/>
              <p:cNvSpPr>
                <a:spLocks noChangeArrowheads="1"/>
              </p:cNvSpPr>
              <p:nvPr/>
            </p:nvSpPr>
            <p:spPr bwMode="auto">
              <a:xfrm>
                <a:off x="1495" y="3481"/>
                <a:ext cx="459" cy="173"/>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200">
                    <a:effectLst>
                      <a:outerShdw blurRad="38100" dist="38100" dir="2700000" algn="tl">
                        <a:srgbClr val="000000"/>
                      </a:outerShdw>
                    </a:effectLst>
                  </a:rPr>
                  <a:t>pub</a:t>
                </a:r>
              </a:p>
            </p:txBody>
          </p:sp>
        </p:grpSp>
        <p:sp>
          <p:nvSpPr>
            <p:cNvPr id="365591" name="AutoShape 23"/>
            <p:cNvSpPr>
              <a:spLocks noChangeArrowheads="1"/>
            </p:cNvSpPr>
            <p:nvPr/>
          </p:nvSpPr>
          <p:spPr bwMode="auto">
            <a:xfrm rot="8157713">
              <a:off x="1372" y="2150"/>
              <a:ext cx="223" cy="984"/>
            </a:xfrm>
            <a:prstGeom prst="upArrow">
              <a:avLst>
                <a:gd name="adj1" fmla="val 43620"/>
                <a:gd name="adj2" fmla="val 119445"/>
              </a:avLst>
            </a:prstGeom>
            <a:gradFill rotWithShape="0">
              <a:gsLst>
                <a:gs pos="0">
                  <a:schemeClr val="tx2"/>
                </a:gs>
                <a:gs pos="100000">
                  <a:schemeClr val="tx2">
                    <a:gamma/>
                    <a:shade val="49412"/>
                    <a:invGamma/>
                  </a:schemeClr>
                </a:gs>
              </a:gsLst>
              <a:lin ang="5400000" scaled="1"/>
            </a:gradFill>
            <a:ln w="12700">
              <a:noFill/>
              <a:miter lim="800000"/>
              <a:headEnd/>
              <a:tailEnd/>
            </a:ln>
            <a:effectLst/>
          </p:spPr>
          <p:txBody>
            <a:bodyPr wrap="none" anchor="ctr"/>
            <a:lstStyle/>
            <a:p>
              <a:endParaRPr lang="en-US"/>
            </a:p>
          </p:txBody>
        </p:sp>
        <p:sp>
          <p:nvSpPr>
            <p:cNvPr id="365592" name="AutoShape 24"/>
            <p:cNvSpPr>
              <a:spLocks noChangeArrowheads="1"/>
            </p:cNvSpPr>
            <p:nvPr/>
          </p:nvSpPr>
          <p:spPr bwMode="auto">
            <a:xfrm rot="5400000">
              <a:off x="1218" y="2978"/>
              <a:ext cx="223" cy="574"/>
            </a:xfrm>
            <a:prstGeom prst="upArrow">
              <a:avLst>
                <a:gd name="adj1" fmla="val 50000"/>
                <a:gd name="adj2" fmla="val 128688"/>
              </a:avLst>
            </a:prstGeom>
            <a:gradFill rotWithShape="0">
              <a:gsLst>
                <a:gs pos="0">
                  <a:schemeClr val="tx2"/>
                </a:gs>
                <a:gs pos="100000">
                  <a:schemeClr val="tx2">
                    <a:gamma/>
                    <a:shade val="49412"/>
                    <a:invGamma/>
                  </a:schemeClr>
                </a:gs>
              </a:gsLst>
              <a:lin ang="5400000" scaled="1"/>
            </a:gradFill>
            <a:ln w="12700">
              <a:noFill/>
              <a:miter lim="800000"/>
              <a:headEnd/>
              <a:tailEnd/>
            </a:ln>
            <a:effectLst/>
          </p:spPr>
          <p:txBody>
            <a:bodyPr wrap="none" anchor="ctr"/>
            <a:lstStyle/>
            <a:p>
              <a:endParaRPr lang="en-US"/>
            </a:p>
          </p:txBody>
        </p:sp>
        <p:sp>
          <p:nvSpPr>
            <p:cNvPr id="365593" name="Rectangle 25"/>
            <p:cNvSpPr>
              <a:spLocks noChangeArrowheads="1"/>
            </p:cNvSpPr>
            <p:nvPr/>
          </p:nvSpPr>
          <p:spPr bwMode="auto">
            <a:xfrm>
              <a:off x="1422" y="2415"/>
              <a:ext cx="728" cy="366"/>
            </a:xfrm>
            <a:prstGeom prst="rect">
              <a:avLst/>
            </a:prstGeom>
            <a:noFill/>
            <a:ln w="9525">
              <a:no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Digital</a:t>
              </a:r>
              <a:br>
                <a:rPr lang="en-US" sz="1600">
                  <a:effectLst>
                    <a:outerShdw blurRad="38100" dist="38100" dir="2700000" algn="tl">
                      <a:srgbClr val="000000"/>
                    </a:outerShdw>
                  </a:effectLst>
                </a:rPr>
              </a:br>
              <a:r>
                <a:rPr lang="en-US" sz="1600">
                  <a:effectLst>
                    <a:outerShdw blurRad="38100" dist="38100" dir="2700000" algn="tl">
                      <a:srgbClr val="000000"/>
                    </a:outerShdw>
                  </a:effectLst>
                </a:rPr>
                <a:t>Signature</a:t>
              </a:r>
            </a:p>
          </p:txBody>
        </p:sp>
        <p:sp>
          <p:nvSpPr>
            <p:cNvPr id="365594" name="AutoShape 26"/>
            <p:cNvSpPr>
              <a:spLocks noChangeArrowheads="1"/>
            </p:cNvSpPr>
            <p:nvPr/>
          </p:nvSpPr>
          <p:spPr bwMode="auto">
            <a:xfrm rot="5400000">
              <a:off x="3400" y="2898"/>
              <a:ext cx="223" cy="711"/>
            </a:xfrm>
            <a:prstGeom prst="upArrow">
              <a:avLst>
                <a:gd name="adj1" fmla="val 50000"/>
                <a:gd name="adj2" fmla="val 159402"/>
              </a:avLst>
            </a:prstGeom>
            <a:gradFill rotWithShape="0">
              <a:gsLst>
                <a:gs pos="0">
                  <a:schemeClr val="tx2"/>
                </a:gs>
                <a:gs pos="100000">
                  <a:schemeClr val="tx2">
                    <a:gamma/>
                    <a:shade val="49412"/>
                    <a:invGamma/>
                  </a:schemeClr>
                </a:gs>
              </a:gsLst>
              <a:lin ang="5400000" scaled="1"/>
            </a:gradFill>
            <a:ln w="12700">
              <a:noFill/>
              <a:miter lim="800000"/>
              <a:headEnd/>
              <a:tailEnd/>
            </a:ln>
            <a:effectLst/>
          </p:spPr>
          <p:txBody>
            <a:bodyPr wrap="none" anchor="ctr"/>
            <a:lstStyle/>
            <a:p>
              <a:endParaRPr lang="en-US"/>
            </a:p>
          </p:txBody>
        </p:sp>
        <p:sp>
          <p:nvSpPr>
            <p:cNvPr id="365595" name="Rectangle 27"/>
            <p:cNvSpPr>
              <a:spLocks noChangeArrowheads="1"/>
            </p:cNvSpPr>
            <p:nvPr/>
          </p:nvSpPr>
          <p:spPr bwMode="auto">
            <a:xfrm>
              <a:off x="4116" y="3134"/>
              <a:ext cx="861" cy="22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Py75c%bn</a:t>
              </a:r>
            </a:p>
          </p:txBody>
        </p:sp>
      </p:grpSp>
      <p:grpSp>
        <p:nvGrpSpPr>
          <p:cNvPr id="365596" name="Group 28"/>
          <p:cNvGrpSpPr>
            <a:grpSpLocks/>
          </p:cNvGrpSpPr>
          <p:nvPr/>
        </p:nvGrpSpPr>
        <p:grpSpPr bwMode="auto">
          <a:xfrm>
            <a:off x="6089650" y="2994025"/>
            <a:ext cx="2255838" cy="1690688"/>
            <a:chOff x="3836" y="1886"/>
            <a:chExt cx="1421" cy="1065"/>
          </a:xfrm>
        </p:grpSpPr>
        <p:sp>
          <p:nvSpPr>
            <p:cNvPr id="365597" name="AutoShape 29"/>
            <p:cNvSpPr>
              <a:spLocks noChangeArrowheads="1"/>
            </p:cNvSpPr>
            <p:nvPr/>
          </p:nvSpPr>
          <p:spPr bwMode="auto">
            <a:xfrm>
              <a:off x="4451" y="2643"/>
              <a:ext cx="191" cy="308"/>
            </a:xfrm>
            <a:prstGeom prst="upArrow">
              <a:avLst>
                <a:gd name="adj1" fmla="val 50000"/>
                <a:gd name="adj2" fmla="val 80621"/>
              </a:avLst>
            </a:prstGeom>
            <a:gradFill rotWithShape="0">
              <a:gsLst>
                <a:gs pos="0">
                  <a:schemeClr val="tx2"/>
                </a:gs>
                <a:gs pos="100000">
                  <a:schemeClr val="tx2">
                    <a:gamma/>
                    <a:shade val="49412"/>
                    <a:invGamma/>
                  </a:schemeClr>
                </a:gs>
              </a:gsLst>
              <a:lin ang="5400000" scaled="1"/>
            </a:gradFill>
            <a:ln w="12700">
              <a:noFill/>
              <a:miter lim="800000"/>
              <a:headEnd/>
              <a:tailEnd/>
            </a:ln>
            <a:effectLst/>
          </p:spPr>
          <p:txBody>
            <a:bodyPr wrap="none" anchor="ctr"/>
            <a:lstStyle/>
            <a:p>
              <a:endParaRPr lang="en-US"/>
            </a:p>
          </p:txBody>
        </p:sp>
        <p:sp>
          <p:nvSpPr>
            <p:cNvPr id="365598" name="AutoShape 30"/>
            <p:cNvSpPr>
              <a:spLocks noChangeArrowheads="1"/>
            </p:cNvSpPr>
            <p:nvPr/>
          </p:nvSpPr>
          <p:spPr bwMode="auto">
            <a:xfrm rot="10800000">
              <a:off x="4451" y="1886"/>
              <a:ext cx="191" cy="308"/>
            </a:xfrm>
            <a:prstGeom prst="upArrow">
              <a:avLst>
                <a:gd name="adj1" fmla="val 50000"/>
                <a:gd name="adj2" fmla="val 80621"/>
              </a:avLst>
            </a:prstGeom>
            <a:gradFill rotWithShape="0">
              <a:gsLst>
                <a:gs pos="0">
                  <a:schemeClr val="tx2"/>
                </a:gs>
                <a:gs pos="100000">
                  <a:schemeClr val="tx2">
                    <a:gamma/>
                    <a:shade val="49412"/>
                    <a:invGamma/>
                  </a:schemeClr>
                </a:gs>
              </a:gsLst>
              <a:lin ang="5400000" scaled="1"/>
            </a:gradFill>
            <a:ln w="12700">
              <a:noFill/>
              <a:miter lim="800000"/>
              <a:headEnd/>
              <a:tailEnd/>
            </a:ln>
            <a:effectLst/>
          </p:spPr>
          <p:txBody>
            <a:bodyPr wrap="none" anchor="ctr"/>
            <a:lstStyle/>
            <a:p>
              <a:endParaRPr lang="en-US"/>
            </a:p>
          </p:txBody>
        </p:sp>
        <p:sp>
          <p:nvSpPr>
            <p:cNvPr id="365599" name="Rectangle 31"/>
            <p:cNvSpPr>
              <a:spLocks noChangeArrowheads="1"/>
            </p:cNvSpPr>
            <p:nvPr/>
          </p:nvSpPr>
          <p:spPr bwMode="auto">
            <a:xfrm>
              <a:off x="3836" y="2270"/>
              <a:ext cx="1421" cy="250"/>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a:solidFill>
                    <a:srgbClr val="FF3300"/>
                  </a:solidFill>
                  <a:effectLst>
                    <a:outerShdw blurRad="38100" dist="38100" dir="2700000" algn="tl">
                      <a:srgbClr val="000000"/>
                    </a:outerShdw>
                  </a:effectLst>
                </a:rPr>
                <a:t>? Compare ?</a:t>
              </a:r>
            </a:p>
          </p:txBody>
        </p:sp>
      </p:gr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65579"/>
                                        </p:tgtEl>
                                        <p:attrNameLst>
                                          <p:attrName>style.visibility</p:attrName>
                                        </p:attrNameLst>
                                      </p:cBhvr>
                                      <p:to>
                                        <p:strVal val="visible"/>
                                      </p:to>
                                    </p:set>
                                    <p:animEffect transition="in" filter="wipe(left)">
                                      <p:cBhvr>
                                        <p:cTn id="7" dur="500"/>
                                        <p:tgtEl>
                                          <p:spTgt spid="36557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65585"/>
                                        </p:tgtEl>
                                        <p:attrNameLst>
                                          <p:attrName>style.visibility</p:attrName>
                                        </p:attrNameLst>
                                      </p:cBhvr>
                                      <p:to>
                                        <p:strVal val="visible"/>
                                      </p:to>
                                    </p:set>
                                    <p:animEffect transition="in" filter="wipe(left)">
                                      <p:cBhvr>
                                        <p:cTn id="12" dur="500"/>
                                        <p:tgtEl>
                                          <p:spTgt spid="36558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65596"/>
                                        </p:tgtEl>
                                        <p:attrNameLst>
                                          <p:attrName>style.visibility</p:attrName>
                                        </p:attrNameLst>
                                      </p:cBhvr>
                                      <p:to>
                                        <p:strVal val="visible"/>
                                      </p:to>
                                    </p:set>
                                    <p:animEffect transition="in" filter="dissolve">
                                      <p:cBhvr>
                                        <p:cTn id="17" dur="500"/>
                                        <p:tgtEl>
                                          <p:spTgt spid="3655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6" name="Slide Number Placeholder 2"/>
          <p:cNvSpPr>
            <a:spLocks noGrp="1"/>
          </p:cNvSpPr>
          <p:nvPr>
            <p:ph type="sldNum" sz="quarter" idx="10"/>
          </p:nvPr>
        </p:nvSpPr>
        <p:spPr/>
        <p:txBody>
          <a:bodyPr/>
          <a:lstStyle/>
          <a:p>
            <a:fld id="{7B6400FA-6DE6-4FE4-995D-9383D69AC8C4}" type="slidenum">
              <a:rPr lang="en-US"/>
              <a:pPr/>
              <a:t>12</a:t>
            </a:fld>
            <a:endParaRPr lang="en-US"/>
          </a:p>
        </p:txBody>
      </p:sp>
      <p:sp>
        <p:nvSpPr>
          <p:cNvPr id="306132" name="Rectangle 980"/>
          <p:cNvSpPr>
            <a:spLocks noGrp="1" noChangeArrowheads="1"/>
          </p:cNvSpPr>
          <p:nvPr>
            <p:ph type="title"/>
          </p:nvPr>
        </p:nvSpPr>
        <p:spPr/>
        <p:txBody>
          <a:bodyPr/>
          <a:lstStyle/>
          <a:p>
            <a:r>
              <a:rPr lang="en-US"/>
              <a:t>Example: SSL (simplified)</a:t>
            </a:r>
          </a:p>
        </p:txBody>
      </p:sp>
      <p:grpSp>
        <p:nvGrpSpPr>
          <p:cNvPr id="305157" name="Group 5"/>
          <p:cNvGrpSpPr>
            <a:grpSpLocks/>
          </p:cNvGrpSpPr>
          <p:nvPr/>
        </p:nvGrpSpPr>
        <p:grpSpPr bwMode="auto">
          <a:xfrm>
            <a:off x="623888" y="2133600"/>
            <a:ext cx="993775" cy="908050"/>
            <a:chOff x="1474" y="1888"/>
            <a:chExt cx="998" cy="815"/>
          </a:xfrm>
        </p:grpSpPr>
        <p:grpSp>
          <p:nvGrpSpPr>
            <p:cNvPr id="305158" name="Group 6"/>
            <p:cNvGrpSpPr>
              <a:grpSpLocks noChangeAspect="1"/>
            </p:cNvGrpSpPr>
            <p:nvPr/>
          </p:nvGrpSpPr>
          <p:grpSpPr bwMode="auto">
            <a:xfrm flipH="1">
              <a:off x="1791" y="2007"/>
              <a:ext cx="681" cy="618"/>
              <a:chOff x="480" y="2072"/>
              <a:chExt cx="1360" cy="1234"/>
            </a:xfrm>
          </p:grpSpPr>
          <p:grpSp>
            <p:nvGrpSpPr>
              <p:cNvPr id="305159" name="Group 7"/>
              <p:cNvGrpSpPr>
                <a:grpSpLocks noChangeAspect="1"/>
              </p:cNvGrpSpPr>
              <p:nvPr/>
            </p:nvGrpSpPr>
            <p:grpSpPr bwMode="auto">
              <a:xfrm>
                <a:off x="480" y="2072"/>
                <a:ext cx="1360" cy="1234"/>
                <a:chOff x="480" y="2072"/>
                <a:chExt cx="1360" cy="1234"/>
              </a:xfrm>
            </p:grpSpPr>
            <p:sp>
              <p:nvSpPr>
                <p:cNvPr id="305160" name="Freeform 8"/>
                <p:cNvSpPr>
                  <a:spLocks noChangeAspect="1"/>
                </p:cNvSpPr>
                <p:nvPr/>
              </p:nvSpPr>
              <p:spPr bwMode="auto">
                <a:xfrm>
                  <a:off x="484" y="2486"/>
                  <a:ext cx="862" cy="577"/>
                </a:xfrm>
                <a:custGeom>
                  <a:avLst/>
                  <a:gdLst/>
                  <a:ahLst/>
                  <a:cxnLst>
                    <a:cxn ang="0">
                      <a:pos x="579" y="577"/>
                    </a:cxn>
                    <a:cxn ang="0">
                      <a:pos x="4" y="451"/>
                    </a:cxn>
                    <a:cxn ang="0">
                      <a:pos x="4" y="429"/>
                    </a:cxn>
                    <a:cxn ang="0">
                      <a:pos x="4" y="429"/>
                    </a:cxn>
                    <a:cxn ang="0">
                      <a:pos x="0" y="425"/>
                    </a:cxn>
                    <a:cxn ang="0">
                      <a:pos x="0" y="425"/>
                    </a:cxn>
                    <a:cxn ang="0">
                      <a:pos x="0" y="421"/>
                    </a:cxn>
                    <a:cxn ang="0">
                      <a:pos x="0" y="174"/>
                    </a:cxn>
                    <a:cxn ang="0">
                      <a:pos x="0" y="174"/>
                    </a:cxn>
                    <a:cxn ang="0">
                      <a:pos x="0" y="171"/>
                    </a:cxn>
                    <a:cxn ang="0">
                      <a:pos x="4" y="171"/>
                    </a:cxn>
                    <a:cxn ang="0">
                      <a:pos x="4" y="167"/>
                    </a:cxn>
                    <a:cxn ang="0">
                      <a:pos x="339" y="0"/>
                    </a:cxn>
                    <a:cxn ang="0">
                      <a:pos x="858" y="87"/>
                    </a:cxn>
                    <a:cxn ang="0">
                      <a:pos x="862" y="87"/>
                    </a:cxn>
                    <a:cxn ang="0">
                      <a:pos x="862" y="87"/>
                    </a:cxn>
                    <a:cxn ang="0">
                      <a:pos x="862" y="91"/>
                    </a:cxn>
                    <a:cxn ang="0">
                      <a:pos x="862" y="91"/>
                    </a:cxn>
                    <a:cxn ang="0">
                      <a:pos x="862" y="334"/>
                    </a:cxn>
                    <a:cxn ang="0">
                      <a:pos x="862" y="338"/>
                    </a:cxn>
                    <a:cxn ang="0">
                      <a:pos x="862" y="341"/>
                    </a:cxn>
                    <a:cxn ang="0">
                      <a:pos x="862" y="341"/>
                    </a:cxn>
                    <a:cxn ang="0">
                      <a:pos x="858" y="345"/>
                    </a:cxn>
                    <a:cxn ang="0">
                      <a:pos x="858" y="368"/>
                    </a:cxn>
                    <a:cxn ang="0">
                      <a:pos x="579" y="577"/>
                    </a:cxn>
                  </a:cxnLst>
                  <a:rect l="0" t="0" r="r" b="b"/>
                  <a:pathLst>
                    <a:path w="862" h="577">
                      <a:moveTo>
                        <a:pt x="579" y="577"/>
                      </a:moveTo>
                      <a:lnTo>
                        <a:pt x="4" y="451"/>
                      </a:lnTo>
                      <a:lnTo>
                        <a:pt x="4" y="429"/>
                      </a:lnTo>
                      <a:lnTo>
                        <a:pt x="4" y="429"/>
                      </a:lnTo>
                      <a:lnTo>
                        <a:pt x="0" y="425"/>
                      </a:lnTo>
                      <a:lnTo>
                        <a:pt x="0" y="425"/>
                      </a:lnTo>
                      <a:lnTo>
                        <a:pt x="0" y="421"/>
                      </a:lnTo>
                      <a:lnTo>
                        <a:pt x="0" y="174"/>
                      </a:lnTo>
                      <a:lnTo>
                        <a:pt x="0" y="174"/>
                      </a:lnTo>
                      <a:lnTo>
                        <a:pt x="0" y="171"/>
                      </a:lnTo>
                      <a:lnTo>
                        <a:pt x="4" y="171"/>
                      </a:lnTo>
                      <a:lnTo>
                        <a:pt x="4" y="167"/>
                      </a:lnTo>
                      <a:lnTo>
                        <a:pt x="339" y="0"/>
                      </a:lnTo>
                      <a:lnTo>
                        <a:pt x="858" y="87"/>
                      </a:lnTo>
                      <a:lnTo>
                        <a:pt x="862" y="87"/>
                      </a:lnTo>
                      <a:lnTo>
                        <a:pt x="862" y="87"/>
                      </a:lnTo>
                      <a:lnTo>
                        <a:pt x="862" y="91"/>
                      </a:lnTo>
                      <a:lnTo>
                        <a:pt x="862" y="91"/>
                      </a:lnTo>
                      <a:lnTo>
                        <a:pt x="862" y="334"/>
                      </a:lnTo>
                      <a:lnTo>
                        <a:pt x="862" y="338"/>
                      </a:lnTo>
                      <a:lnTo>
                        <a:pt x="862" y="341"/>
                      </a:lnTo>
                      <a:lnTo>
                        <a:pt x="862" y="341"/>
                      </a:lnTo>
                      <a:lnTo>
                        <a:pt x="858" y="345"/>
                      </a:lnTo>
                      <a:lnTo>
                        <a:pt x="858" y="368"/>
                      </a:lnTo>
                      <a:lnTo>
                        <a:pt x="579" y="577"/>
                      </a:lnTo>
                      <a:close/>
                    </a:path>
                  </a:pathLst>
                </a:custGeom>
                <a:solidFill>
                  <a:srgbClr val="FCFCD8"/>
                </a:solidFill>
                <a:ln w="9525">
                  <a:noFill/>
                  <a:round/>
                  <a:headEnd/>
                  <a:tailEnd/>
                </a:ln>
              </p:spPr>
              <p:txBody>
                <a:bodyPr/>
                <a:lstStyle/>
                <a:p>
                  <a:endParaRPr lang="en-US"/>
                </a:p>
              </p:txBody>
            </p:sp>
            <p:sp>
              <p:nvSpPr>
                <p:cNvPr id="305161" name="Freeform 9"/>
                <p:cNvSpPr>
                  <a:spLocks noChangeAspect="1"/>
                </p:cNvSpPr>
                <p:nvPr/>
              </p:nvSpPr>
              <p:spPr bwMode="auto">
                <a:xfrm>
                  <a:off x="488" y="2934"/>
                  <a:ext cx="575" cy="129"/>
                </a:xfrm>
                <a:custGeom>
                  <a:avLst/>
                  <a:gdLst/>
                  <a:ahLst/>
                  <a:cxnLst>
                    <a:cxn ang="0">
                      <a:pos x="0" y="0"/>
                    </a:cxn>
                    <a:cxn ang="0">
                      <a:pos x="0" y="0"/>
                    </a:cxn>
                    <a:cxn ang="0">
                      <a:pos x="575" y="129"/>
                    </a:cxn>
                    <a:cxn ang="0">
                      <a:pos x="575" y="129"/>
                    </a:cxn>
                    <a:cxn ang="0">
                      <a:pos x="0" y="0"/>
                    </a:cxn>
                    <a:cxn ang="0">
                      <a:pos x="0" y="0"/>
                    </a:cxn>
                    <a:cxn ang="0">
                      <a:pos x="0" y="0"/>
                    </a:cxn>
                    <a:cxn ang="0">
                      <a:pos x="0" y="0"/>
                    </a:cxn>
                    <a:cxn ang="0">
                      <a:pos x="0" y="0"/>
                    </a:cxn>
                    <a:cxn ang="0">
                      <a:pos x="0" y="0"/>
                    </a:cxn>
                    <a:cxn ang="0">
                      <a:pos x="0" y="0"/>
                    </a:cxn>
                    <a:cxn ang="0">
                      <a:pos x="0" y="0"/>
                    </a:cxn>
                  </a:cxnLst>
                  <a:rect l="0" t="0" r="r" b="b"/>
                  <a:pathLst>
                    <a:path w="575" h="129">
                      <a:moveTo>
                        <a:pt x="0" y="0"/>
                      </a:moveTo>
                      <a:lnTo>
                        <a:pt x="0" y="0"/>
                      </a:lnTo>
                      <a:lnTo>
                        <a:pt x="575" y="129"/>
                      </a:lnTo>
                      <a:lnTo>
                        <a:pt x="575" y="129"/>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162" name="Freeform 10"/>
                <p:cNvSpPr>
                  <a:spLocks noChangeAspect="1"/>
                </p:cNvSpPr>
                <p:nvPr/>
              </p:nvSpPr>
              <p:spPr bwMode="auto">
                <a:xfrm>
                  <a:off x="488" y="2911"/>
                  <a:ext cx="1" cy="23"/>
                </a:xfrm>
                <a:custGeom>
                  <a:avLst/>
                  <a:gdLst/>
                  <a:ahLst/>
                  <a:cxnLst>
                    <a:cxn ang="0">
                      <a:pos x="0" y="4"/>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4"/>
                    </a:cxn>
                  </a:cxnLst>
                  <a:rect l="0" t="0" r="r" b="b"/>
                  <a:pathLst>
                    <a:path h="23">
                      <a:moveTo>
                        <a:pt x="0" y="4"/>
                      </a:moveTo>
                      <a:lnTo>
                        <a:pt x="0" y="0"/>
                      </a:lnTo>
                      <a:lnTo>
                        <a:pt x="0" y="23"/>
                      </a:lnTo>
                      <a:lnTo>
                        <a:pt x="0" y="23"/>
                      </a:lnTo>
                      <a:lnTo>
                        <a:pt x="0" y="0"/>
                      </a:lnTo>
                      <a:lnTo>
                        <a:pt x="0" y="0"/>
                      </a:lnTo>
                      <a:lnTo>
                        <a:pt x="0" y="0"/>
                      </a:lnTo>
                      <a:lnTo>
                        <a:pt x="0" y="0"/>
                      </a:lnTo>
                      <a:lnTo>
                        <a:pt x="0" y="0"/>
                      </a:lnTo>
                      <a:lnTo>
                        <a:pt x="0" y="0"/>
                      </a:lnTo>
                      <a:lnTo>
                        <a:pt x="0" y="0"/>
                      </a:lnTo>
                      <a:lnTo>
                        <a:pt x="0" y="4"/>
                      </a:lnTo>
                      <a:close/>
                    </a:path>
                  </a:pathLst>
                </a:custGeom>
                <a:solidFill>
                  <a:srgbClr val="000000"/>
                </a:solidFill>
                <a:ln w="9525">
                  <a:noFill/>
                  <a:round/>
                  <a:headEnd/>
                  <a:tailEnd/>
                </a:ln>
              </p:spPr>
              <p:txBody>
                <a:bodyPr/>
                <a:lstStyle/>
                <a:p>
                  <a:endParaRPr lang="en-US"/>
                </a:p>
              </p:txBody>
            </p:sp>
            <p:sp>
              <p:nvSpPr>
                <p:cNvPr id="305163" name="Freeform 11"/>
                <p:cNvSpPr>
                  <a:spLocks noChangeAspect="1"/>
                </p:cNvSpPr>
                <p:nvPr/>
              </p:nvSpPr>
              <p:spPr bwMode="auto">
                <a:xfrm>
                  <a:off x="480" y="2907"/>
                  <a:ext cx="8" cy="8"/>
                </a:xfrm>
                <a:custGeom>
                  <a:avLst/>
                  <a:gdLst/>
                  <a:ahLst/>
                  <a:cxnLst>
                    <a:cxn ang="0">
                      <a:pos x="0" y="0"/>
                    </a:cxn>
                    <a:cxn ang="0">
                      <a:pos x="0" y="0"/>
                    </a:cxn>
                    <a:cxn ang="0">
                      <a:pos x="4" y="4"/>
                    </a:cxn>
                    <a:cxn ang="0">
                      <a:pos x="4" y="4"/>
                    </a:cxn>
                    <a:cxn ang="0">
                      <a:pos x="4" y="8"/>
                    </a:cxn>
                    <a:cxn ang="0">
                      <a:pos x="8" y="8"/>
                    </a:cxn>
                    <a:cxn ang="0">
                      <a:pos x="8" y="4"/>
                    </a:cxn>
                    <a:cxn ang="0">
                      <a:pos x="8" y="4"/>
                    </a:cxn>
                    <a:cxn ang="0">
                      <a:pos x="4" y="4"/>
                    </a:cxn>
                    <a:cxn ang="0">
                      <a:pos x="4" y="4"/>
                    </a:cxn>
                    <a:cxn ang="0">
                      <a:pos x="4" y="0"/>
                    </a:cxn>
                    <a:cxn ang="0">
                      <a:pos x="4" y="0"/>
                    </a:cxn>
                    <a:cxn ang="0">
                      <a:pos x="4" y="0"/>
                    </a:cxn>
                    <a:cxn ang="0">
                      <a:pos x="4" y="0"/>
                    </a:cxn>
                    <a:cxn ang="0">
                      <a:pos x="4" y="0"/>
                    </a:cxn>
                    <a:cxn ang="0">
                      <a:pos x="4" y="0"/>
                    </a:cxn>
                    <a:cxn ang="0">
                      <a:pos x="0" y="0"/>
                    </a:cxn>
                    <a:cxn ang="0">
                      <a:pos x="0" y="0"/>
                    </a:cxn>
                  </a:cxnLst>
                  <a:rect l="0" t="0" r="r" b="b"/>
                  <a:pathLst>
                    <a:path w="8" h="8">
                      <a:moveTo>
                        <a:pt x="0" y="0"/>
                      </a:moveTo>
                      <a:lnTo>
                        <a:pt x="0" y="0"/>
                      </a:lnTo>
                      <a:lnTo>
                        <a:pt x="4" y="4"/>
                      </a:lnTo>
                      <a:lnTo>
                        <a:pt x="4" y="4"/>
                      </a:lnTo>
                      <a:lnTo>
                        <a:pt x="4" y="8"/>
                      </a:lnTo>
                      <a:lnTo>
                        <a:pt x="8" y="8"/>
                      </a:lnTo>
                      <a:lnTo>
                        <a:pt x="8" y="4"/>
                      </a:lnTo>
                      <a:lnTo>
                        <a:pt x="8" y="4"/>
                      </a:lnTo>
                      <a:lnTo>
                        <a:pt x="4" y="4"/>
                      </a:lnTo>
                      <a:lnTo>
                        <a:pt x="4" y="4"/>
                      </a:lnTo>
                      <a:lnTo>
                        <a:pt x="4" y="0"/>
                      </a:lnTo>
                      <a:lnTo>
                        <a:pt x="4" y="0"/>
                      </a:lnTo>
                      <a:lnTo>
                        <a:pt x="4" y="0"/>
                      </a:lnTo>
                      <a:lnTo>
                        <a:pt x="4" y="0"/>
                      </a:lnTo>
                      <a:lnTo>
                        <a:pt x="4" y="0"/>
                      </a:lnTo>
                      <a:lnTo>
                        <a:pt x="4" y="0"/>
                      </a:lnTo>
                      <a:lnTo>
                        <a:pt x="0" y="0"/>
                      </a:lnTo>
                      <a:lnTo>
                        <a:pt x="0" y="0"/>
                      </a:lnTo>
                      <a:close/>
                    </a:path>
                  </a:pathLst>
                </a:custGeom>
                <a:solidFill>
                  <a:srgbClr val="000000"/>
                </a:solidFill>
                <a:ln w="9525">
                  <a:noFill/>
                  <a:round/>
                  <a:headEnd/>
                  <a:tailEnd/>
                </a:ln>
              </p:spPr>
              <p:txBody>
                <a:bodyPr/>
                <a:lstStyle/>
                <a:p>
                  <a:endParaRPr lang="en-US"/>
                </a:p>
              </p:txBody>
            </p:sp>
            <p:sp>
              <p:nvSpPr>
                <p:cNvPr id="305164" name="Freeform 12"/>
                <p:cNvSpPr>
                  <a:spLocks noChangeAspect="1"/>
                </p:cNvSpPr>
                <p:nvPr/>
              </p:nvSpPr>
              <p:spPr bwMode="auto">
                <a:xfrm>
                  <a:off x="480" y="2660"/>
                  <a:ext cx="4" cy="247"/>
                </a:xfrm>
                <a:custGeom>
                  <a:avLst/>
                  <a:gdLst/>
                  <a:ahLst/>
                  <a:cxnLst>
                    <a:cxn ang="0">
                      <a:pos x="0" y="4"/>
                    </a:cxn>
                    <a:cxn ang="0">
                      <a:pos x="0" y="4"/>
                    </a:cxn>
                    <a:cxn ang="0">
                      <a:pos x="0" y="247"/>
                    </a:cxn>
                    <a:cxn ang="0">
                      <a:pos x="4" y="247"/>
                    </a:cxn>
                    <a:cxn ang="0">
                      <a:pos x="4" y="4"/>
                    </a:cxn>
                    <a:cxn ang="0">
                      <a:pos x="4" y="4"/>
                    </a:cxn>
                    <a:cxn ang="0">
                      <a:pos x="4" y="0"/>
                    </a:cxn>
                    <a:cxn ang="0">
                      <a:pos x="0" y="4"/>
                    </a:cxn>
                    <a:cxn ang="0">
                      <a:pos x="0" y="4"/>
                    </a:cxn>
                  </a:cxnLst>
                  <a:rect l="0" t="0" r="r" b="b"/>
                  <a:pathLst>
                    <a:path w="4" h="247">
                      <a:moveTo>
                        <a:pt x="0" y="4"/>
                      </a:moveTo>
                      <a:lnTo>
                        <a:pt x="0" y="4"/>
                      </a:lnTo>
                      <a:lnTo>
                        <a:pt x="0" y="247"/>
                      </a:lnTo>
                      <a:lnTo>
                        <a:pt x="4" y="247"/>
                      </a:lnTo>
                      <a:lnTo>
                        <a:pt x="4" y="4"/>
                      </a:lnTo>
                      <a:lnTo>
                        <a:pt x="4" y="4"/>
                      </a:lnTo>
                      <a:lnTo>
                        <a:pt x="4" y="0"/>
                      </a:lnTo>
                      <a:lnTo>
                        <a:pt x="0" y="4"/>
                      </a:lnTo>
                      <a:lnTo>
                        <a:pt x="0" y="4"/>
                      </a:lnTo>
                      <a:close/>
                    </a:path>
                  </a:pathLst>
                </a:custGeom>
                <a:solidFill>
                  <a:srgbClr val="000000"/>
                </a:solidFill>
                <a:ln w="9525">
                  <a:noFill/>
                  <a:round/>
                  <a:headEnd/>
                  <a:tailEnd/>
                </a:ln>
              </p:spPr>
              <p:txBody>
                <a:bodyPr/>
                <a:lstStyle/>
                <a:p>
                  <a:endParaRPr lang="en-US"/>
                </a:p>
              </p:txBody>
            </p:sp>
            <p:sp>
              <p:nvSpPr>
                <p:cNvPr id="305165" name="Freeform 13"/>
                <p:cNvSpPr>
                  <a:spLocks noChangeAspect="1"/>
                </p:cNvSpPr>
                <p:nvPr/>
              </p:nvSpPr>
              <p:spPr bwMode="auto">
                <a:xfrm>
                  <a:off x="480" y="2653"/>
                  <a:ext cx="8" cy="7"/>
                </a:xfrm>
                <a:custGeom>
                  <a:avLst/>
                  <a:gdLst/>
                  <a:ahLst/>
                  <a:cxnLst>
                    <a:cxn ang="0">
                      <a:pos x="8" y="0"/>
                    </a:cxn>
                    <a:cxn ang="0">
                      <a:pos x="8" y="0"/>
                    </a:cxn>
                    <a:cxn ang="0">
                      <a:pos x="4" y="0"/>
                    </a:cxn>
                    <a:cxn ang="0">
                      <a:pos x="4" y="4"/>
                    </a:cxn>
                    <a:cxn ang="0">
                      <a:pos x="4" y="7"/>
                    </a:cxn>
                    <a:cxn ang="0">
                      <a:pos x="0" y="7"/>
                    </a:cxn>
                    <a:cxn ang="0">
                      <a:pos x="4" y="7"/>
                    </a:cxn>
                    <a:cxn ang="0">
                      <a:pos x="4" y="7"/>
                    </a:cxn>
                    <a:cxn ang="0">
                      <a:pos x="4" y="4"/>
                    </a:cxn>
                    <a:cxn ang="0">
                      <a:pos x="8" y="4"/>
                    </a:cxn>
                    <a:cxn ang="0">
                      <a:pos x="8" y="0"/>
                    </a:cxn>
                    <a:cxn ang="0">
                      <a:pos x="8" y="0"/>
                    </a:cxn>
                    <a:cxn ang="0">
                      <a:pos x="8" y="0"/>
                    </a:cxn>
                    <a:cxn ang="0">
                      <a:pos x="8" y="0"/>
                    </a:cxn>
                    <a:cxn ang="0">
                      <a:pos x="8" y="0"/>
                    </a:cxn>
                  </a:cxnLst>
                  <a:rect l="0" t="0" r="r" b="b"/>
                  <a:pathLst>
                    <a:path w="8" h="7">
                      <a:moveTo>
                        <a:pt x="8" y="0"/>
                      </a:moveTo>
                      <a:lnTo>
                        <a:pt x="8" y="0"/>
                      </a:lnTo>
                      <a:lnTo>
                        <a:pt x="4" y="0"/>
                      </a:lnTo>
                      <a:lnTo>
                        <a:pt x="4" y="4"/>
                      </a:lnTo>
                      <a:lnTo>
                        <a:pt x="4" y="7"/>
                      </a:lnTo>
                      <a:lnTo>
                        <a:pt x="0" y="7"/>
                      </a:lnTo>
                      <a:lnTo>
                        <a:pt x="4" y="7"/>
                      </a:lnTo>
                      <a:lnTo>
                        <a:pt x="4" y="7"/>
                      </a:lnTo>
                      <a:lnTo>
                        <a:pt x="4" y="4"/>
                      </a:lnTo>
                      <a:lnTo>
                        <a:pt x="8" y="4"/>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05166" name="Freeform 14"/>
                <p:cNvSpPr>
                  <a:spLocks noChangeAspect="1"/>
                </p:cNvSpPr>
                <p:nvPr/>
              </p:nvSpPr>
              <p:spPr bwMode="auto">
                <a:xfrm>
                  <a:off x="488" y="2486"/>
                  <a:ext cx="335" cy="167"/>
                </a:xfrm>
                <a:custGeom>
                  <a:avLst/>
                  <a:gdLst/>
                  <a:ahLst/>
                  <a:cxnLst>
                    <a:cxn ang="0">
                      <a:pos x="335" y="0"/>
                    </a:cxn>
                    <a:cxn ang="0">
                      <a:pos x="335" y="0"/>
                    </a:cxn>
                    <a:cxn ang="0">
                      <a:pos x="0" y="167"/>
                    </a:cxn>
                    <a:cxn ang="0">
                      <a:pos x="0" y="167"/>
                    </a:cxn>
                    <a:cxn ang="0">
                      <a:pos x="335" y="0"/>
                    </a:cxn>
                    <a:cxn ang="0">
                      <a:pos x="335" y="0"/>
                    </a:cxn>
                    <a:cxn ang="0">
                      <a:pos x="335" y="0"/>
                    </a:cxn>
                    <a:cxn ang="0">
                      <a:pos x="335" y="0"/>
                    </a:cxn>
                    <a:cxn ang="0">
                      <a:pos x="335" y="0"/>
                    </a:cxn>
                    <a:cxn ang="0">
                      <a:pos x="335" y="0"/>
                    </a:cxn>
                    <a:cxn ang="0">
                      <a:pos x="335" y="0"/>
                    </a:cxn>
                    <a:cxn ang="0">
                      <a:pos x="335" y="0"/>
                    </a:cxn>
                  </a:cxnLst>
                  <a:rect l="0" t="0" r="r" b="b"/>
                  <a:pathLst>
                    <a:path w="335" h="167">
                      <a:moveTo>
                        <a:pt x="335" y="0"/>
                      </a:moveTo>
                      <a:lnTo>
                        <a:pt x="335" y="0"/>
                      </a:lnTo>
                      <a:lnTo>
                        <a:pt x="0" y="167"/>
                      </a:lnTo>
                      <a:lnTo>
                        <a:pt x="0" y="167"/>
                      </a:lnTo>
                      <a:lnTo>
                        <a:pt x="335" y="0"/>
                      </a:lnTo>
                      <a:lnTo>
                        <a:pt x="335" y="0"/>
                      </a:lnTo>
                      <a:lnTo>
                        <a:pt x="335" y="0"/>
                      </a:lnTo>
                      <a:lnTo>
                        <a:pt x="335" y="0"/>
                      </a:lnTo>
                      <a:lnTo>
                        <a:pt x="335" y="0"/>
                      </a:lnTo>
                      <a:lnTo>
                        <a:pt x="335" y="0"/>
                      </a:lnTo>
                      <a:lnTo>
                        <a:pt x="335" y="0"/>
                      </a:lnTo>
                      <a:lnTo>
                        <a:pt x="335" y="0"/>
                      </a:lnTo>
                      <a:close/>
                    </a:path>
                  </a:pathLst>
                </a:custGeom>
                <a:solidFill>
                  <a:srgbClr val="000000"/>
                </a:solidFill>
                <a:ln w="9525">
                  <a:noFill/>
                  <a:round/>
                  <a:headEnd/>
                  <a:tailEnd/>
                </a:ln>
              </p:spPr>
              <p:txBody>
                <a:bodyPr/>
                <a:lstStyle/>
                <a:p>
                  <a:endParaRPr lang="en-US"/>
                </a:p>
              </p:txBody>
            </p:sp>
            <p:sp>
              <p:nvSpPr>
                <p:cNvPr id="305167" name="Freeform 15"/>
                <p:cNvSpPr>
                  <a:spLocks noChangeAspect="1"/>
                </p:cNvSpPr>
                <p:nvPr/>
              </p:nvSpPr>
              <p:spPr bwMode="auto">
                <a:xfrm>
                  <a:off x="823" y="2486"/>
                  <a:ext cx="523" cy="87"/>
                </a:xfrm>
                <a:custGeom>
                  <a:avLst/>
                  <a:gdLst/>
                  <a:ahLst/>
                  <a:cxnLst>
                    <a:cxn ang="0">
                      <a:pos x="519" y="83"/>
                    </a:cxn>
                    <a:cxn ang="0">
                      <a:pos x="519" y="83"/>
                    </a:cxn>
                    <a:cxn ang="0">
                      <a:pos x="0" y="0"/>
                    </a:cxn>
                    <a:cxn ang="0">
                      <a:pos x="0" y="0"/>
                    </a:cxn>
                    <a:cxn ang="0">
                      <a:pos x="519" y="87"/>
                    </a:cxn>
                    <a:cxn ang="0">
                      <a:pos x="519" y="87"/>
                    </a:cxn>
                    <a:cxn ang="0">
                      <a:pos x="519" y="87"/>
                    </a:cxn>
                    <a:cxn ang="0">
                      <a:pos x="523" y="87"/>
                    </a:cxn>
                    <a:cxn ang="0">
                      <a:pos x="523" y="83"/>
                    </a:cxn>
                    <a:cxn ang="0">
                      <a:pos x="523" y="83"/>
                    </a:cxn>
                    <a:cxn ang="0">
                      <a:pos x="519" y="83"/>
                    </a:cxn>
                    <a:cxn ang="0">
                      <a:pos x="519" y="83"/>
                    </a:cxn>
                  </a:cxnLst>
                  <a:rect l="0" t="0" r="r" b="b"/>
                  <a:pathLst>
                    <a:path w="523" h="87">
                      <a:moveTo>
                        <a:pt x="519" y="83"/>
                      </a:moveTo>
                      <a:lnTo>
                        <a:pt x="519" y="83"/>
                      </a:lnTo>
                      <a:lnTo>
                        <a:pt x="0" y="0"/>
                      </a:lnTo>
                      <a:lnTo>
                        <a:pt x="0" y="0"/>
                      </a:lnTo>
                      <a:lnTo>
                        <a:pt x="519" y="87"/>
                      </a:lnTo>
                      <a:lnTo>
                        <a:pt x="519" y="87"/>
                      </a:lnTo>
                      <a:lnTo>
                        <a:pt x="519" y="87"/>
                      </a:lnTo>
                      <a:lnTo>
                        <a:pt x="523" y="87"/>
                      </a:lnTo>
                      <a:lnTo>
                        <a:pt x="523" y="83"/>
                      </a:lnTo>
                      <a:lnTo>
                        <a:pt x="523" y="83"/>
                      </a:lnTo>
                      <a:lnTo>
                        <a:pt x="519" y="83"/>
                      </a:lnTo>
                      <a:lnTo>
                        <a:pt x="519" y="83"/>
                      </a:lnTo>
                      <a:close/>
                    </a:path>
                  </a:pathLst>
                </a:custGeom>
                <a:solidFill>
                  <a:srgbClr val="000000"/>
                </a:solidFill>
                <a:ln w="9525">
                  <a:noFill/>
                  <a:round/>
                  <a:headEnd/>
                  <a:tailEnd/>
                </a:ln>
              </p:spPr>
              <p:txBody>
                <a:bodyPr/>
                <a:lstStyle/>
                <a:p>
                  <a:endParaRPr lang="en-US"/>
                </a:p>
              </p:txBody>
            </p:sp>
            <p:sp>
              <p:nvSpPr>
                <p:cNvPr id="305168" name="Freeform 16"/>
                <p:cNvSpPr>
                  <a:spLocks noChangeAspect="1"/>
                </p:cNvSpPr>
                <p:nvPr/>
              </p:nvSpPr>
              <p:spPr bwMode="auto">
                <a:xfrm>
                  <a:off x="1342" y="2573"/>
                  <a:ext cx="4" cy="4"/>
                </a:xfrm>
                <a:custGeom>
                  <a:avLst/>
                  <a:gdLst/>
                  <a:ahLst/>
                  <a:cxnLst>
                    <a:cxn ang="0">
                      <a:pos x="4" y="4"/>
                    </a:cxn>
                    <a:cxn ang="0">
                      <a:pos x="4" y="4"/>
                    </a:cxn>
                    <a:cxn ang="0">
                      <a:pos x="4" y="4"/>
                    </a:cxn>
                    <a:cxn ang="0">
                      <a:pos x="4" y="0"/>
                    </a:cxn>
                    <a:cxn ang="0">
                      <a:pos x="4" y="0"/>
                    </a:cxn>
                    <a:cxn ang="0">
                      <a:pos x="0" y="0"/>
                    </a:cxn>
                    <a:cxn ang="0">
                      <a:pos x="0" y="0"/>
                    </a:cxn>
                    <a:cxn ang="0">
                      <a:pos x="0" y="0"/>
                    </a:cxn>
                    <a:cxn ang="0">
                      <a:pos x="4" y="0"/>
                    </a:cxn>
                    <a:cxn ang="0">
                      <a:pos x="4" y="4"/>
                    </a:cxn>
                    <a:cxn ang="0">
                      <a:pos x="4" y="4"/>
                    </a:cxn>
                    <a:cxn ang="0">
                      <a:pos x="4" y="4"/>
                    </a:cxn>
                    <a:cxn ang="0">
                      <a:pos x="4" y="4"/>
                    </a:cxn>
                    <a:cxn ang="0">
                      <a:pos x="4" y="4"/>
                    </a:cxn>
                    <a:cxn ang="0">
                      <a:pos x="4" y="4"/>
                    </a:cxn>
                  </a:cxnLst>
                  <a:rect l="0" t="0" r="r" b="b"/>
                  <a:pathLst>
                    <a:path w="4" h="4">
                      <a:moveTo>
                        <a:pt x="4" y="4"/>
                      </a:moveTo>
                      <a:lnTo>
                        <a:pt x="4" y="4"/>
                      </a:lnTo>
                      <a:lnTo>
                        <a:pt x="4" y="4"/>
                      </a:lnTo>
                      <a:lnTo>
                        <a:pt x="4" y="0"/>
                      </a:lnTo>
                      <a:lnTo>
                        <a:pt x="4" y="0"/>
                      </a:lnTo>
                      <a:lnTo>
                        <a:pt x="0" y="0"/>
                      </a:lnTo>
                      <a:lnTo>
                        <a:pt x="0" y="0"/>
                      </a:lnTo>
                      <a:lnTo>
                        <a:pt x="0" y="0"/>
                      </a:lnTo>
                      <a:lnTo>
                        <a:pt x="4" y="0"/>
                      </a:lnTo>
                      <a:lnTo>
                        <a:pt x="4" y="4"/>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05169" name="Freeform 17"/>
                <p:cNvSpPr>
                  <a:spLocks noChangeAspect="1"/>
                </p:cNvSpPr>
                <p:nvPr/>
              </p:nvSpPr>
              <p:spPr bwMode="auto">
                <a:xfrm>
                  <a:off x="1346" y="2577"/>
                  <a:ext cx="1" cy="243"/>
                </a:xfrm>
                <a:custGeom>
                  <a:avLst/>
                  <a:gdLst/>
                  <a:ahLst/>
                  <a:cxnLst>
                    <a:cxn ang="0">
                      <a:pos x="0" y="243"/>
                    </a:cxn>
                    <a:cxn ang="0">
                      <a:pos x="0" y="243"/>
                    </a:cxn>
                    <a:cxn ang="0">
                      <a:pos x="0" y="0"/>
                    </a:cxn>
                    <a:cxn ang="0">
                      <a:pos x="0" y="0"/>
                    </a:cxn>
                    <a:cxn ang="0">
                      <a:pos x="0" y="243"/>
                    </a:cxn>
                    <a:cxn ang="0">
                      <a:pos x="0" y="243"/>
                    </a:cxn>
                    <a:cxn ang="0">
                      <a:pos x="0" y="243"/>
                    </a:cxn>
                    <a:cxn ang="0">
                      <a:pos x="0" y="243"/>
                    </a:cxn>
                    <a:cxn ang="0">
                      <a:pos x="0" y="243"/>
                    </a:cxn>
                  </a:cxnLst>
                  <a:rect l="0" t="0" r="r" b="b"/>
                  <a:pathLst>
                    <a:path h="243">
                      <a:moveTo>
                        <a:pt x="0" y="243"/>
                      </a:moveTo>
                      <a:lnTo>
                        <a:pt x="0" y="243"/>
                      </a:lnTo>
                      <a:lnTo>
                        <a:pt x="0" y="0"/>
                      </a:lnTo>
                      <a:lnTo>
                        <a:pt x="0" y="0"/>
                      </a:lnTo>
                      <a:lnTo>
                        <a:pt x="0" y="243"/>
                      </a:lnTo>
                      <a:lnTo>
                        <a:pt x="0" y="243"/>
                      </a:lnTo>
                      <a:lnTo>
                        <a:pt x="0" y="243"/>
                      </a:lnTo>
                      <a:lnTo>
                        <a:pt x="0" y="243"/>
                      </a:lnTo>
                      <a:lnTo>
                        <a:pt x="0" y="243"/>
                      </a:lnTo>
                      <a:close/>
                    </a:path>
                  </a:pathLst>
                </a:custGeom>
                <a:solidFill>
                  <a:srgbClr val="000000"/>
                </a:solidFill>
                <a:ln w="9525">
                  <a:noFill/>
                  <a:round/>
                  <a:headEnd/>
                  <a:tailEnd/>
                </a:ln>
              </p:spPr>
              <p:txBody>
                <a:bodyPr/>
                <a:lstStyle/>
                <a:p>
                  <a:endParaRPr lang="en-US"/>
                </a:p>
              </p:txBody>
            </p:sp>
            <p:sp>
              <p:nvSpPr>
                <p:cNvPr id="305170" name="Freeform 18"/>
                <p:cNvSpPr>
                  <a:spLocks noChangeAspect="1"/>
                </p:cNvSpPr>
                <p:nvPr/>
              </p:nvSpPr>
              <p:spPr bwMode="auto">
                <a:xfrm>
                  <a:off x="1342" y="2820"/>
                  <a:ext cx="4" cy="11"/>
                </a:xfrm>
                <a:custGeom>
                  <a:avLst/>
                  <a:gdLst/>
                  <a:ahLst/>
                  <a:cxnLst>
                    <a:cxn ang="0">
                      <a:pos x="4" y="11"/>
                    </a:cxn>
                    <a:cxn ang="0">
                      <a:pos x="0" y="11"/>
                    </a:cxn>
                    <a:cxn ang="0">
                      <a:pos x="4" y="7"/>
                    </a:cxn>
                    <a:cxn ang="0">
                      <a:pos x="4" y="7"/>
                    </a:cxn>
                    <a:cxn ang="0">
                      <a:pos x="4" y="4"/>
                    </a:cxn>
                    <a:cxn ang="0">
                      <a:pos x="4" y="0"/>
                    </a:cxn>
                    <a:cxn ang="0">
                      <a:pos x="4" y="0"/>
                    </a:cxn>
                    <a:cxn ang="0">
                      <a:pos x="4" y="4"/>
                    </a:cxn>
                    <a:cxn ang="0">
                      <a:pos x="4" y="7"/>
                    </a:cxn>
                    <a:cxn ang="0">
                      <a:pos x="0" y="7"/>
                    </a:cxn>
                    <a:cxn ang="0">
                      <a:pos x="0" y="11"/>
                    </a:cxn>
                    <a:cxn ang="0">
                      <a:pos x="0" y="11"/>
                    </a:cxn>
                    <a:cxn ang="0">
                      <a:pos x="0" y="11"/>
                    </a:cxn>
                    <a:cxn ang="0">
                      <a:pos x="0" y="11"/>
                    </a:cxn>
                    <a:cxn ang="0">
                      <a:pos x="0" y="11"/>
                    </a:cxn>
                    <a:cxn ang="0">
                      <a:pos x="0" y="11"/>
                    </a:cxn>
                    <a:cxn ang="0">
                      <a:pos x="0" y="11"/>
                    </a:cxn>
                    <a:cxn ang="0">
                      <a:pos x="4" y="11"/>
                    </a:cxn>
                  </a:cxnLst>
                  <a:rect l="0" t="0" r="r" b="b"/>
                  <a:pathLst>
                    <a:path w="4" h="11">
                      <a:moveTo>
                        <a:pt x="4" y="11"/>
                      </a:moveTo>
                      <a:lnTo>
                        <a:pt x="0" y="11"/>
                      </a:lnTo>
                      <a:lnTo>
                        <a:pt x="4" y="7"/>
                      </a:lnTo>
                      <a:lnTo>
                        <a:pt x="4" y="7"/>
                      </a:lnTo>
                      <a:lnTo>
                        <a:pt x="4" y="4"/>
                      </a:lnTo>
                      <a:lnTo>
                        <a:pt x="4" y="0"/>
                      </a:lnTo>
                      <a:lnTo>
                        <a:pt x="4" y="0"/>
                      </a:lnTo>
                      <a:lnTo>
                        <a:pt x="4" y="4"/>
                      </a:lnTo>
                      <a:lnTo>
                        <a:pt x="4" y="7"/>
                      </a:lnTo>
                      <a:lnTo>
                        <a:pt x="0" y="7"/>
                      </a:lnTo>
                      <a:lnTo>
                        <a:pt x="0" y="11"/>
                      </a:lnTo>
                      <a:lnTo>
                        <a:pt x="0" y="11"/>
                      </a:lnTo>
                      <a:lnTo>
                        <a:pt x="0" y="11"/>
                      </a:lnTo>
                      <a:lnTo>
                        <a:pt x="0" y="11"/>
                      </a:lnTo>
                      <a:lnTo>
                        <a:pt x="0" y="11"/>
                      </a:lnTo>
                      <a:lnTo>
                        <a:pt x="0" y="11"/>
                      </a:lnTo>
                      <a:lnTo>
                        <a:pt x="0" y="11"/>
                      </a:lnTo>
                      <a:lnTo>
                        <a:pt x="4" y="11"/>
                      </a:lnTo>
                      <a:close/>
                    </a:path>
                  </a:pathLst>
                </a:custGeom>
                <a:solidFill>
                  <a:srgbClr val="000000"/>
                </a:solidFill>
                <a:ln w="9525">
                  <a:noFill/>
                  <a:round/>
                  <a:headEnd/>
                  <a:tailEnd/>
                </a:ln>
              </p:spPr>
              <p:txBody>
                <a:bodyPr/>
                <a:lstStyle/>
                <a:p>
                  <a:endParaRPr lang="en-US"/>
                </a:p>
              </p:txBody>
            </p:sp>
            <p:sp>
              <p:nvSpPr>
                <p:cNvPr id="305171" name="Freeform 19"/>
                <p:cNvSpPr>
                  <a:spLocks noChangeAspect="1"/>
                </p:cNvSpPr>
                <p:nvPr/>
              </p:nvSpPr>
              <p:spPr bwMode="auto">
                <a:xfrm>
                  <a:off x="1342" y="2831"/>
                  <a:ext cx="4" cy="23"/>
                </a:xfrm>
                <a:custGeom>
                  <a:avLst/>
                  <a:gdLst/>
                  <a:ahLst/>
                  <a:cxnLst>
                    <a:cxn ang="0">
                      <a:pos x="0" y="23"/>
                    </a:cxn>
                    <a:cxn ang="0">
                      <a:pos x="4" y="23"/>
                    </a:cxn>
                    <a:cxn ang="0">
                      <a:pos x="4" y="0"/>
                    </a:cxn>
                    <a:cxn ang="0">
                      <a:pos x="0" y="0"/>
                    </a:cxn>
                    <a:cxn ang="0">
                      <a:pos x="0" y="23"/>
                    </a:cxn>
                    <a:cxn ang="0">
                      <a:pos x="0" y="23"/>
                    </a:cxn>
                    <a:cxn ang="0">
                      <a:pos x="0" y="23"/>
                    </a:cxn>
                    <a:cxn ang="0">
                      <a:pos x="0" y="23"/>
                    </a:cxn>
                    <a:cxn ang="0">
                      <a:pos x="0" y="23"/>
                    </a:cxn>
                    <a:cxn ang="0">
                      <a:pos x="0" y="23"/>
                    </a:cxn>
                    <a:cxn ang="0">
                      <a:pos x="4" y="23"/>
                    </a:cxn>
                    <a:cxn ang="0">
                      <a:pos x="0" y="23"/>
                    </a:cxn>
                  </a:cxnLst>
                  <a:rect l="0" t="0" r="r" b="b"/>
                  <a:pathLst>
                    <a:path w="4" h="23">
                      <a:moveTo>
                        <a:pt x="0" y="23"/>
                      </a:moveTo>
                      <a:lnTo>
                        <a:pt x="4" y="23"/>
                      </a:lnTo>
                      <a:lnTo>
                        <a:pt x="4" y="0"/>
                      </a:lnTo>
                      <a:lnTo>
                        <a:pt x="0" y="0"/>
                      </a:lnTo>
                      <a:lnTo>
                        <a:pt x="0" y="23"/>
                      </a:lnTo>
                      <a:lnTo>
                        <a:pt x="0" y="23"/>
                      </a:lnTo>
                      <a:lnTo>
                        <a:pt x="0" y="23"/>
                      </a:lnTo>
                      <a:lnTo>
                        <a:pt x="0" y="23"/>
                      </a:lnTo>
                      <a:lnTo>
                        <a:pt x="0" y="23"/>
                      </a:lnTo>
                      <a:lnTo>
                        <a:pt x="0" y="23"/>
                      </a:lnTo>
                      <a:lnTo>
                        <a:pt x="4" y="23"/>
                      </a:lnTo>
                      <a:lnTo>
                        <a:pt x="0" y="23"/>
                      </a:lnTo>
                      <a:close/>
                    </a:path>
                  </a:pathLst>
                </a:custGeom>
                <a:solidFill>
                  <a:srgbClr val="000000"/>
                </a:solidFill>
                <a:ln w="9525">
                  <a:noFill/>
                  <a:round/>
                  <a:headEnd/>
                  <a:tailEnd/>
                </a:ln>
              </p:spPr>
              <p:txBody>
                <a:bodyPr/>
                <a:lstStyle/>
                <a:p>
                  <a:endParaRPr lang="en-US"/>
                </a:p>
              </p:txBody>
            </p:sp>
            <p:sp>
              <p:nvSpPr>
                <p:cNvPr id="305172" name="Freeform 20"/>
                <p:cNvSpPr>
                  <a:spLocks noChangeAspect="1"/>
                </p:cNvSpPr>
                <p:nvPr/>
              </p:nvSpPr>
              <p:spPr bwMode="auto">
                <a:xfrm>
                  <a:off x="1063" y="2850"/>
                  <a:ext cx="283" cy="213"/>
                </a:xfrm>
                <a:custGeom>
                  <a:avLst/>
                  <a:gdLst/>
                  <a:ahLst/>
                  <a:cxnLst>
                    <a:cxn ang="0">
                      <a:pos x="0" y="213"/>
                    </a:cxn>
                    <a:cxn ang="0">
                      <a:pos x="0" y="213"/>
                    </a:cxn>
                    <a:cxn ang="0">
                      <a:pos x="283" y="4"/>
                    </a:cxn>
                    <a:cxn ang="0">
                      <a:pos x="279" y="0"/>
                    </a:cxn>
                    <a:cxn ang="0">
                      <a:pos x="0" y="213"/>
                    </a:cxn>
                    <a:cxn ang="0">
                      <a:pos x="0" y="213"/>
                    </a:cxn>
                    <a:cxn ang="0">
                      <a:pos x="0" y="213"/>
                    </a:cxn>
                    <a:cxn ang="0">
                      <a:pos x="0" y="213"/>
                    </a:cxn>
                    <a:cxn ang="0">
                      <a:pos x="0" y="213"/>
                    </a:cxn>
                    <a:cxn ang="0">
                      <a:pos x="0" y="213"/>
                    </a:cxn>
                    <a:cxn ang="0">
                      <a:pos x="0" y="213"/>
                    </a:cxn>
                    <a:cxn ang="0">
                      <a:pos x="0" y="213"/>
                    </a:cxn>
                  </a:cxnLst>
                  <a:rect l="0" t="0" r="r" b="b"/>
                  <a:pathLst>
                    <a:path w="283" h="213">
                      <a:moveTo>
                        <a:pt x="0" y="213"/>
                      </a:moveTo>
                      <a:lnTo>
                        <a:pt x="0" y="213"/>
                      </a:lnTo>
                      <a:lnTo>
                        <a:pt x="283" y="4"/>
                      </a:lnTo>
                      <a:lnTo>
                        <a:pt x="279" y="0"/>
                      </a:lnTo>
                      <a:lnTo>
                        <a:pt x="0" y="213"/>
                      </a:lnTo>
                      <a:lnTo>
                        <a:pt x="0" y="213"/>
                      </a:lnTo>
                      <a:lnTo>
                        <a:pt x="0" y="213"/>
                      </a:lnTo>
                      <a:lnTo>
                        <a:pt x="0" y="213"/>
                      </a:lnTo>
                      <a:lnTo>
                        <a:pt x="0" y="213"/>
                      </a:lnTo>
                      <a:lnTo>
                        <a:pt x="0" y="213"/>
                      </a:lnTo>
                      <a:lnTo>
                        <a:pt x="0" y="213"/>
                      </a:lnTo>
                      <a:lnTo>
                        <a:pt x="0" y="213"/>
                      </a:lnTo>
                      <a:close/>
                    </a:path>
                  </a:pathLst>
                </a:custGeom>
                <a:solidFill>
                  <a:srgbClr val="000000"/>
                </a:solidFill>
                <a:ln w="9525">
                  <a:noFill/>
                  <a:round/>
                  <a:headEnd/>
                  <a:tailEnd/>
                </a:ln>
              </p:spPr>
              <p:txBody>
                <a:bodyPr/>
                <a:lstStyle/>
                <a:p>
                  <a:endParaRPr lang="en-US"/>
                </a:p>
              </p:txBody>
            </p:sp>
            <p:sp>
              <p:nvSpPr>
                <p:cNvPr id="305173" name="Freeform 21"/>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close/>
                    </a:path>
                  </a:pathLst>
                </a:custGeom>
                <a:solidFill>
                  <a:srgbClr val="000000"/>
                </a:solidFill>
                <a:ln w="9525">
                  <a:noFill/>
                  <a:round/>
                  <a:headEnd/>
                  <a:tailEnd/>
                </a:ln>
              </p:spPr>
              <p:txBody>
                <a:bodyPr/>
                <a:lstStyle/>
                <a:p>
                  <a:endParaRPr lang="en-US"/>
                </a:p>
              </p:txBody>
            </p:sp>
            <p:sp>
              <p:nvSpPr>
                <p:cNvPr id="305174" name="Freeform 22"/>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path>
                  </a:pathLst>
                </a:custGeom>
                <a:noFill/>
                <a:ln w="6350">
                  <a:solidFill>
                    <a:srgbClr val="000000"/>
                  </a:solidFill>
                  <a:prstDash val="solid"/>
                  <a:round/>
                  <a:headEnd/>
                  <a:tailEnd/>
                </a:ln>
              </p:spPr>
              <p:txBody>
                <a:bodyPr/>
                <a:lstStyle/>
                <a:p>
                  <a:endParaRPr lang="en-US"/>
                </a:p>
              </p:txBody>
            </p:sp>
            <p:sp>
              <p:nvSpPr>
                <p:cNvPr id="305175" name="Freeform 23"/>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close/>
                    </a:path>
                  </a:pathLst>
                </a:custGeom>
                <a:solidFill>
                  <a:srgbClr val="FFE5CC"/>
                </a:solidFill>
                <a:ln w="9525">
                  <a:noFill/>
                  <a:round/>
                  <a:headEnd/>
                  <a:tailEnd/>
                </a:ln>
              </p:spPr>
              <p:txBody>
                <a:bodyPr/>
                <a:lstStyle/>
                <a:p>
                  <a:endParaRPr lang="en-US"/>
                </a:p>
              </p:txBody>
            </p:sp>
            <p:sp>
              <p:nvSpPr>
                <p:cNvPr id="305176" name="Freeform 24"/>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path>
                  </a:pathLst>
                </a:custGeom>
                <a:noFill/>
                <a:ln w="6350">
                  <a:solidFill>
                    <a:srgbClr val="000000"/>
                  </a:solidFill>
                  <a:prstDash val="solid"/>
                  <a:round/>
                  <a:headEnd/>
                  <a:tailEnd/>
                </a:ln>
              </p:spPr>
              <p:txBody>
                <a:bodyPr/>
                <a:lstStyle/>
                <a:p>
                  <a:endParaRPr lang="en-US"/>
                </a:p>
              </p:txBody>
            </p:sp>
            <p:sp>
              <p:nvSpPr>
                <p:cNvPr id="305177" name="Freeform 25"/>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close/>
                    </a:path>
                  </a:pathLst>
                </a:custGeom>
                <a:solidFill>
                  <a:srgbClr val="F7F7E0"/>
                </a:solidFill>
                <a:ln w="9525">
                  <a:noFill/>
                  <a:round/>
                  <a:headEnd/>
                  <a:tailEnd/>
                </a:ln>
              </p:spPr>
              <p:txBody>
                <a:bodyPr/>
                <a:lstStyle/>
                <a:p>
                  <a:endParaRPr lang="en-US"/>
                </a:p>
              </p:txBody>
            </p:sp>
            <p:sp>
              <p:nvSpPr>
                <p:cNvPr id="305178" name="Freeform 26"/>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path>
                  </a:pathLst>
                </a:custGeom>
                <a:noFill/>
                <a:ln w="6350">
                  <a:solidFill>
                    <a:srgbClr val="000000"/>
                  </a:solidFill>
                  <a:prstDash val="solid"/>
                  <a:round/>
                  <a:headEnd/>
                  <a:tailEnd/>
                </a:ln>
              </p:spPr>
              <p:txBody>
                <a:bodyPr/>
                <a:lstStyle/>
                <a:p>
                  <a:endParaRPr lang="en-US"/>
                </a:p>
              </p:txBody>
            </p:sp>
            <p:sp>
              <p:nvSpPr>
                <p:cNvPr id="305179" name="Freeform 27"/>
                <p:cNvSpPr>
                  <a:spLocks noChangeAspect="1"/>
                </p:cNvSpPr>
                <p:nvPr/>
              </p:nvSpPr>
              <p:spPr bwMode="auto">
                <a:xfrm>
                  <a:off x="1063" y="2816"/>
                  <a:ext cx="283" cy="213"/>
                </a:xfrm>
                <a:custGeom>
                  <a:avLst/>
                  <a:gdLst/>
                  <a:ahLst/>
                  <a:cxnLst>
                    <a:cxn ang="0">
                      <a:pos x="279" y="0"/>
                    </a:cxn>
                    <a:cxn ang="0">
                      <a:pos x="283" y="0"/>
                    </a:cxn>
                    <a:cxn ang="0">
                      <a:pos x="0" y="209"/>
                    </a:cxn>
                    <a:cxn ang="0">
                      <a:pos x="0" y="213"/>
                    </a:cxn>
                    <a:cxn ang="0">
                      <a:pos x="283" y="0"/>
                    </a:cxn>
                    <a:cxn ang="0">
                      <a:pos x="283" y="0"/>
                    </a:cxn>
                    <a:cxn ang="0">
                      <a:pos x="283" y="0"/>
                    </a:cxn>
                    <a:cxn ang="0">
                      <a:pos x="283" y="0"/>
                    </a:cxn>
                    <a:cxn ang="0">
                      <a:pos x="283" y="0"/>
                    </a:cxn>
                    <a:cxn ang="0">
                      <a:pos x="283" y="0"/>
                    </a:cxn>
                    <a:cxn ang="0">
                      <a:pos x="283" y="0"/>
                    </a:cxn>
                    <a:cxn ang="0">
                      <a:pos x="279" y="0"/>
                    </a:cxn>
                  </a:cxnLst>
                  <a:rect l="0" t="0" r="r" b="b"/>
                  <a:pathLst>
                    <a:path w="283" h="213">
                      <a:moveTo>
                        <a:pt x="279" y="0"/>
                      </a:moveTo>
                      <a:lnTo>
                        <a:pt x="283" y="0"/>
                      </a:lnTo>
                      <a:lnTo>
                        <a:pt x="0" y="209"/>
                      </a:lnTo>
                      <a:lnTo>
                        <a:pt x="0" y="213"/>
                      </a:lnTo>
                      <a:lnTo>
                        <a:pt x="283" y="0"/>
                      </a:lnTo>
                      <a:lnTo>
                        <a:pt x="283" y="0"/>
                      </a:lnTo>
                      <a:lnTo>
                        <a:pt x="283" y="0"/>
                      </a:lnTo>
                      <a:lnTo>
                        <a:pt x="283" y="0"/>
                      </a:lnTo>
                      <a:lnTo>
                        <a:pt x="283" y="0"/>
                      </a:lnTo>
                      <a:lnTo>
                        <a:pt x="283" y="0"/>
                      </a:lnTo>
                      <a:lnTo>
                        <a:pt x="283" y="0"/>
                      </a:lnTo>
                      <a:lnTo>
                        <a:pt x="279" y="0"/>
                      </a:lnTo>
                      <a:close/>
                    </a:path>
                  </a:pathLst>
                </a:custGeom>
                <a:solidFill>
                  <a:srgbClr val="7F7F7F"/>
                </a:solidFill>
                <a:ln w="9525">
                  <a:noFill/>
                  <a:round/>
                  <a:headEnd/>
                  <a:tailEnd/>
                </a:ln>
              </p:spPr>
              <p:txBody>
                <a:bodyPr/>
                <a:lstStyle/>
                <a:p>
                  <a:endParaRPr lang="en-US"/>
                </a:p>
              </p:txBody>
            </p:sp>
            <p:sp>
              <p:nvSpPr>
                <p:cNvPr id="305180" name="Freeform 28"/>
                <p:cNvSpPr>
                  <a:spLocks noChangeAspect="1"/>
                </p:cNvSpPr>
                <p:nvPr/>
              </p:nvSpPr>
              <p:spPr bwMode="auto">
                <a:xfrm>
                  <a:off x="1342" y="2801"/>
                  <a:ext cx="4" cy="15"/>
                </a:xfrm>
                <a:custGeom>
                  <a:avLst/>
                  <a:gdLst/>
                  <a:ahLst/>
                  <a:cxnLst>
                    <a:cxn ang="0">
                      <a:pos x="0" y="4"/>
                    </a:cxn>
                    <a:cxn ang="0">
                      <a:pos x="0" y="4"/>
                    </a:cxn>
                    <a:cxn ang="0">
                      <a:pos x="0" y="15"/>
                    </a:cxn>
                    <a:cxn ang="0">
                      <a:pos x="4" y="15"/>
                    </a:cxn>
                    <a:cxn ang="0">
                      <a:pos x="4" y="4"/>
                    </a:cxn>
                    <a:cxn ang="0">
                      <a:pos x="0" y="0"/>
                    </a:cxn>
                    <a:cxn ang="0">
                      <a:pos x="4" y="4"/>
                    </a:cxn>
                    <a:cxn ang="0">
                      <a:pos x="4" y="4"/>
                    </a:cxn>
                    <a:cxn ang="0">
                      <a:pos x="0" y="0"/>
                    </a:cxn>
                    <a:cxn ang="0">
                      <a:pos x="0" y="4"/>
                    </a:cxn>
                    <a:cxn ang="0">
                      <a:pos x="0" y="4"/>
                    </a:cxn>
                    <a:cxn ang="0">
                      <a:pos x="0" y="4"/>
                    </a:cxn>
                  </a:cxnLst>
                  <a:rect l="0" t="0" r="r" b="b"/>
                  <a:pathLst>
                    <a:path w="4" h="15">
                      <a:moveTo>
                        <a:pt x="0" y="4"/>
                      </a:moveTo>
                      <a:lnTo>
                        <a:pt x="0" y="4"/>
                      </a:lnTo>
                      <a:lnTo>
                        <a:pt x="0" y="15"/>
                      </a:lnTo>
                      <a:lnTo>
                        <a:pt x="4" y="15"/>
                      </a:lnTo>
                      <a:lnTo>
                        <a:pt x="4" y="4"/>
                      </a:lnTo>
                      <a:lnTo>
                        <a:pt x="0" y="0"/>
                      </a:lnTo>
                      <a:lnTo>
                        <a:pt x="4" y="4"/>
                      </a:lnTo>
                      <a:lnTo>
                        <a:pt x="4" y="4"/>
                      </a:lnTo>
                      <a:lnTo>
                        <a:pt x="0" y="0"/>
                      </a:lnTo>
                      <a:lnTo>
                        <a:pt x="0" y="4"/>
                      </a:lnTo>
                      <a:lnTo>
                        <a:pt x="0" y="4"/>
                      </a:lnTo>
                      <a:lnTo>
                        <a:pt x="0" y="4"/>
                      </a:lnTo>
                      <a:close/>
                    </a:path>
                  </a:pathLst>
                </a:custGeom>
                <a:solidFill>
                  <a:srgbClr val="7F7F7F"/>
                </a:solidFill>
                <a:ln w="9525">
                  <a:noFill/>
                  <a:round/>
                  <a:headEnd/>
                  <a:tailEnd/>
                </a:ln>
              </p:spPr>
              <p:txBody>
                <a:bodyPr/>
                <a:lstStyle/>
                <a:p>
                  <a:endParaRPr lang="en-US"/>
                </a:p>
              </p:txBody>
            </p:sp>
            <p:sp>
              <p:nvSpPr>
                <p:cNvPr id="305181" name="Freeform 29"/>
                <p:cNvSpPr>
                  <a:spLocks noChangeAspect="1"/>
                </p:cNvSpPr>
                <p:nvPr/>
              </p:nvSpPr>
              <p:spPr bwMode="auto">
                <a:xfrm>
                  <a:off x="1063" y="2801"/>
                  <a:ext cx="283" cy="212"/>
                </a:xfrm>
                <a:custGeom>
                  <a:avLst/>
                  <a:gdLst/>
                  <a:ahLst/>
                  <a:cxnLst>
                    <a:cxn ang="0">
                      <a:pos x="4" y="212"/>
                    </a:cxn>
                    <a:cxn ang="0">
                      <a:pos x="0" y="212"/>
                    </a:cxn>
                    <a:cxn ang="0">
                      <a:pos x="283" y="4"/>
                    </a:cxn>
                    <a:cxn ang="0">
                      <a:pos x="283" y="0"/>
                    </a:cxn>
                    <a:cxn ang="0">
                      <a:pos x="0" y="212"/>
                    </a:cxn>
                    <a:cxn ang="0">
                      <a:pos x="0" y="212"/>
                    </a:cxn>
                    <a:cxn ang="0">
                      <a:pos x="0" y="212"/>
                    </a:cxn>
                    <a:cxn ang="0">
                      <a:pos x="0" y="212"/>
                    </a:cxn>
                    <a:cxn ang="0">
                      <a:pos x="0" y="212"/>
                    </a:cxn>
                    <a:cxn ang="0">
                      <a:pos x="0" y="212"/>
                    </a:cxn>
                    <a:cxn ang="0">
                      <a:pos x="0" y="212"/>
                    </a:cxn>
                    <a:cxn ang="0">
                      <a:pos x="4" y="212"/>
                    </a:cxn>
                  </a:cxnLst>
                  <a:rect l="0" t="0" r="r" b="b"/>
                  <a:pathLst>
                    <a:path w="283" h="212">
                      <a:moveTo>
                        <a:pt x="4" y="212"/>
                      </a:moveTo>
                      <a:lnTo>
                        <a:pt x="0" y="212"/>
                      </a:lnTo>
                      <a:lnTo>
                        <a:pt x="283" y="4"/>
                      </a:lnTo>
                      <a:lnTo>
                        <a:pt x="283" y="0"/>
                      </a:lnTo>
                      <a:lnTo>
                        <a:pt x="0" y="212"/>
                      </a:lnTo>
                      <a:lnTo>
                        <a:pt x="0" y="212"/>
                      </a:lnTo>
                      <a:lnTo>
                        <a:pt x="0" y="212"/>
                      </a:lnTo>
                      <a:lnTo>
                        <a:pt x="0" y="212"/>
                      </a:lnTo>
                      <a:lnTo>
                        <a:pt x="0" y="212"/>
                      </a:lnTo>
                      <a:lnTo>
                        <a:pt x="0" y="212"/>
                      </a:lnTo>
                      <a:lnTo>
                        <a:pt x="0" y="212"/>
                      </a:lnTo>
                      <a:lnTo>
                        <a:pt x="4" y="212"/>
                      </a:lnTo>
                      <a:close/>
                    </a:path>
                  </a:pathLst>
                </a:custGeom>
                <a:solidFill>
                  <a:srgbClr val="7F7F7F"/>
                </a:solidFill>
                <a:ln w="9525">
                  <a:noFill/>
                  <a:round/>
                  <a:headEnd/>
                  <a:tailEnd/>
                </a:ln>
              </p:spPr>
              <p:txBody>
                <a:bodyPr/>
                <a:lstStyle/>
                <a:p>
                  <a:endParaRPr lang="en-US"/>
                </a:p>
              </p:txBody>
            </p:sp>
            <p:sp>
              <p:nvSpPr>
                <p:cNvPr id="305182" name="Freeform 30"/>
                <p:cNvSpPr>
                  <a:spLocks noChangeAspect="1"/>
                </p:cNvSpPr>
                <p:nvPr/>
              </p:nvSpPr>
              <p:spPr bwMode="auto">
                <a:xfrm>
                  <a:off x="1063" y="3013"/>
                  <a:ext cx="4" cy="16"/>
                </a:xfrm>
                <a:custGeom>
                  <a:avLst/>
                  <a:gdLst/>
                  <a:ahLst/>
                  <a:cxnLst>
                    <a:cxn ang="0">
                      <a:pos x="4" y="12"/>
                    </a:cxn>
                    <a:cxn ang="0">
                      <a:pos x="4" y="12"/>
                    </a:cxn>
                    <a:cxn ang="0">
                      <a:pos x="4" y="0"/>
                    </a:cxn>
                    <a:cxn ang="0">
                      <a:pos x="0" y="0"/>
                    </a:cxn>
                    <a:cxn ang="0">
                      <a:pos x="0" y="12"/>
                    </a:cxn>
                    <a:cxn ang="0">
                      <a:pos x="4" y="16"/>
                    </a:cxn>
                    <a:cxn ang="0">
                      <a:pos x="0" y="12"/>
                    </a:cxn>
                    <a:cxn ang="0">
                      <a:pos x="0" y="16"/>
                    </a:cxn>
                    <a:cxn ang="0">
                      <a:pos x="4" y="16"/>
                    </a:cxn>
                    <a:cxn ang="0">
                      <a:pos x="4" y="16"/>
                    </a:cxn>
                    <a:cxn ang="0">
                      <a:pos x="4" y="12"/>
                    </a:cxn>
                    <a:cxn ang="0">
                      <a:pos x="4" y="12"/>
                    </a:cxn>
                  </a:cxnLst>
                  <a:rect l="0" t="0" r="r" b="b"/>
                  <a:pathLst>
                    <a:path w="4" h="16">
                      <a:moveTo>
                        <a:pt x="4" y="12"/>
                      </a:moveTo>
                      <a:lnTo>
                        <a:pt x="4" y="12"/>
                      </a:lnTo>
                      <a:lnTo>
                        <a:pt x="4" y="0"/>
                      </a:lnTo>
                      <a:lnTo>
                        <a:pt x="0" y="0"/>
                      </a:lnTo>
                      <a:lnTo>
                        <a:pt x="0" y="12"/>
                      </a:lnTo>
                      <a:lnTo>
                        <a:pt x="4" y="16"/>
                      </a:lnTo>
                      <a:lnTo>
                        <a:pt x="0" y="12"/>
                      </a:lnTo>
                      <a:lnTo>
                        <a:pt x="0" y="16"/>
                      </a:lnTo>
                      <a:lnTo>
                        <a:pt x="4" y="16"/>
                      </a:lnTo>
                      <a:lnTo>
                        <a:pt x="4" y="16"/>
                      </a:lnTo>
                      <a:lnTo>
                        <a:pt x="4" y="12"/>
                      </a:lnTo>
                      <a:lnTo>
                        <a:pt x="4" y="12"/>
                      </a:lnTo>
                      <a:close/>
                    </a:path>
                  </a:pathLst>
                </a:custGeom>
                <a:solidFill>
                  <a:srgbClr val="7F7F7F"/>
                </a:solidFill>
                <a:ln w="9525">
                  <a:noFill/>
                  <a:round/>
                  <a:headEnd/>
                  <a:tailEnd/>
                </a:ln>
              </p:spPr>
              <p:txBody>
                <a:bodyPr/>
                <a:lstStyle/>
                <a:p>
                  <a:endParaRPr lang="en-US"/>
                </a:p>
              </p:txBody>
            </p:sp>
            <p:sp>
              <p:nvSpPr>
                <p:cNvPr id="305183" name="Freeform 31"/>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close/>
                    </a:path>
                  </a:pathLst>
                </a:custGeom>
                <a:solidFill>
                  <a:srgbClr val="BFBFBF"/>
                </a:solidFill>
                <a:ln w="9525">
                  <a:noFill/>
                  <a:round/>
                  <a:headEnd/>
                  <a:tailEnd/>
                </a:ln>
              </p:spPr>
              <p:txBody>
                <a:bodyPr/>
                <a:lstStyle/>
                <a:p>
                  <a:endParaRPr lang="en-US"/>
                </a:p>
              </p:txBody>
            </p:sp>
            <p:sp>
              <p:nvSpPr>
                <p:cNvPr id="305184" name="Freeform 32"/>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path>
                  </a:pathLst>
                </a:custGeom>
                <a:noFill/>
                <a:ln w="6350">
                  <a:solidFill>
                    <a:srgbClr val="000000"/>
                  </a:solidFill>
                  <a:prstDash val="solid"/>
                  <a:round/>
                  <a:headEnd/>
                  <a:tailEnd/>
                </a:ln>
              </p:spPr>
              <p:txBody>
                <a:bodyPr/>
                <a:lstStyle/>
                <a:p>
                  <a:endParaRPr lang="en-US"/>
                </a:p>
              </p:txBody>
            </p:sp>
            <p:sp>
              <p:nvSpPr>
                <p:cNvPr id="305185" name="Freeform 33"/>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close/>
                    </a:path>
                  </a:pathLst>
                </a:custGeom>
                <a:solidFill>
                  <a:srgbClr val="BFBFBF"/>
                </a:solidFill>
                <a:ln w="9525">
                  <a:noFill/>
                  <a:round/>
                  <a:headEnd/>
                  <a:tailEnd/>
                </a:ln>
              </p:spPr>
              <p:txBody>
                <a:bodyPr/>
                <a:lstStyle/>
                <a:p>
                  <a:endParaRPr lang="en-US"/>
                </a:p>
              </p:txBody>
            </p:sp>
            <p:sp>
              <p:nvSpPr>
                <p:cNvPr id="305186" name="Freeform 34"/>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path>
                  </a:pathLst>
                </a:custGeom>
                <a:noFill/>
                <a:ln w="6350">
                  <a:solidFill>
                    <a:srgbClr val="000000"/>
                  </a:solidFill>
                  <a:prstDash val="solid"/>
                  <a:round/>
                  <a:headEnd/>
                  <a:tailEnd/>
                </a:ln>
              </p:spPr>
              <p:txBody>
                <a:bodyPr/>
                <a:lstStyle/>
                <a:p>
                  <a:endParaRPr lang="en-US"/>
                </a:p>
              </p:txBody>
            </p:sp>
            <p:sp>
              <p:nvSpPr>
                <p:cNvPr id="305187" name="Freeform 35"/>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close/>
                    </a:path>
                  </a:pathLst>
                </a:custGeom>
                <a:solidFill>
                  <a:srgbClr val="BFBFBF"/>
                </a:solidFill>
                <a:ln w="9525">
                  <a:noFill/>
                  <a:round/>
                  <a:headEnd/>
                  <a:tailEnd/>
                </a:ln>
              </p:spPr>
              <p:txBody>
                <a:bodyPr/>
                <a:lstStyle/>
                <a:p>
                  <a:endParaRPr lang="en-US"/>
                </a:p>
              </p:txBody>
            </p:sp>
            <p:sp>
              <p:nvSpPr>
                <p:cNvPr id="305188" name="Freeform 36"/>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path>
                  </a:pathLst>
                </a:custGeom>
                <a:noFill/>
                <a:ln w="6350">
                  <a:solidFill>
                    <a:srgbClr val="000000"/>
                  </a:solidFill>
                  <a:prstDash val="solid"/>
                  <a:round/>
                  <a:headEnd/>
                  <a:tailEnd/>
                </a:ln>
              </p:spPr>
              <p:txBody>
                <a:bodyPr/>
                <a:lstStyle/>
                <a:p>
                  <a:endParaRPr lang="en-US"/>
                </a:p>
              </p:txBody>
            </p:sp>
            <p:sp>
              <p:nvSpPr>
                <p:cNvPr id="305189" name="Freeform 37"/>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close/>
                    </a:path>
                  </a:pathLst>
                </a:custGeom>
                <a:solidFill>
                  <a:srgbClr val="F7F7E0"/>
                </a:solidFill>
                <a:ln w="9525">
                  <a:noFill/>
                  <a:round/>
                  <a:headEnd/>
                  <a:tailEnd/>
                </a:ln>
              </p:spPr>
              <p:txBody>
                <a:bodyPr/>
                <a:lstStyle/>
                <a:p>
                  <a:endParaRPr lang="en-US"/>
                </a:p>
              </p:txBody>
            </p:sp>
            <p:sp>
              <p:nvSpPr>
                <p:cNvPr id="305190" name="Freeform 38"/>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path>
                  </a:pathLst>
                </a:custGeom>
                <a:noFill/>
                <a:ln w="6350">
                  <a:solidFill>
                    <a:srgbClr val="000000"/>
                  </a:solidFill>
                  <a:prstDash val="solid"/>
                  <a:round/>
                  <a:headEnd/>
                  <a:tailEnd/>
                </a:ln>
              </p:spPr>
              <p:txBody>
                <a:bodyPr/>
                <a:lstStyle/>
                <a:p>
                  <a:endParaRPr lang="en-US"/>
                </a:p>
              </p:txBody>
            </p:sp>
            <p:sp>
              <p:nvSpPr>
                <p:cNvPr id="305191" name="Freeform 39"/>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close/>
                    </a:path>
                  </a:pathLst>
                </a:custGeom>
                <a:solidFill>
                  <a:srgbClr val="FF003F"/>
                </a:solidFill>
                <a:ln w="9525">
                  <a:noFill/>
                  <a:round/>
                  <a:headEnd/>
                  <a:tailEnd/>
                </a:ln>
              </p:spPr>
              <p:txBody>
                <a:bodyPr/>
                <a:lstStyle/>
                <a:p>
                  <a:endParaRPr lang="en-US"/>
                </a:p>
              </p:txBody>
            </p:sp>
            <p:sp>
              <p:nvSpPr>
                <p:cNvPr id="305192" name="Freeform 40"/>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path>
                  </a:pathLst>
                </a:custGeom>
                <a:noFill/>
                <a:ln w="6350">
                  <a:solidFill>
                    <a:srgbClr val="000000"/>
                  </a:solidFill>
                  <a:prstDash val="solid"/>
                  <a:round/>
                  <a:headEnd/>
                  <a:tailEnd/>
                </a:ln>
              </p:spPr>
              <p:txBody>
                <a:bodyPr/>
                <a:lstStyle/>
                <a:p>
                  <a:endParaRPr lang="en-US"/>
                </a:p>
              </p:txBody>
            </p:sp>
            <p:sp>
              <p:nvSpPr>
                <p:cNvPr id="305193" name="Freeform 41"/>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close/>
                    </a:path>
                  </a:pathLst>
                </a:custGeom>
                <a:solidFill>
                  <a:srgbClr val="FFE5CC"/>
                </a:solidFill>
                <a:ln w="9525">
                  <a:noFill/>
                  <a:round/>
                  <a:headEnd/>
                  <a:tailEnd/>
                </a:ln>
              </p:spPr>
              <p:txBody>
                <a:bodyPr/>
                <a:lstStyle/>
                <a:p>
                  <a:endParaRPr lang="en-US"/>
                </a:p>
              </p:txBody>
            </p:sp>
            <p:sp>
              <p:nvSpPr>
                <p:cNvPr id="305194" name="Freeform 42"/>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path>
                  </a:pathLst>
                </a:custGeom>
                <a:noFill/>
                <a:ln w="6350">
                  <a:solidFill>
                    <a:srgbClr val="000000"/>
                  </a:solidFill>
                  <a:prstDash val="solid"/>
                  <a:round/>
                  <a:headEnd/>
                  <a:tailEnd/>
                </a:ln>
              </p:spPr>
              <p:txBody>
                <a:bodyPr/>
                <a:lstStyle/>
                <a:p>
                  <a:endParaRPr lang="en-US"/>
                </a:p>
              </p:txBody>
            </p:sp>
            <p:sp>
              <p:nvSpPr>
                <p:cNvPr id="305195" name="Line 43"/>
                <p:cNvSpPr>
                  <a:spLocks noChangeAspect="1" noChangeShapeType="1"/>
                </p:cNvSpPr>
                <p:nvPr/>
              </p:nvSpPr>
              <p:spPr bwMode="auto">
                <a:xfrm>
                  <a:off x="1267" y="2687"/>
                  <a:ext cx="3" cy="1"/>
                </a:xfrm>
                <a:prstGeom prst="line">
                  <a:avLst/>
                </a:prstGeom>
                <a:noFill/>
                <a:ln w="6350">
                  <a:solidFill>
                    <a:srgbClr val="000000"/>
                  </a:solidFill>
                  <a:round/>
                  <a:headEnd/>
                  <a:tailEnd/>
                </a:ln>
              </p:spPr>
              <p:txBody>
                <a:bodyPr/>
                <a:lstStyle/>
                <a:p>
                  <a:endParaRPr lang="en-US"/>
                </a:p>
              </p:txBody>
            </p:sp>
            <p:sp>
              <p:nvSpPr>
                <p:cNvPr id="305196" name="Line 44"/>
                <p:cNvSpPr>
                  <a:spLocks noChangeAspect="1" noChangeShapeType="1"/>
                </p:cNvSpPr>
                <p:nvPr/>
              </p:nvSpPr>
              <p:spPr bwMode="auto">
                <a:xfrm flipV="1">
                  <a:off x="1267" y="2698"/>
                  <a:ext cx="3" cy="8"/>
                </a:xfrm>
                <a:prstGeom prst="line">
                  <a:avLst/>
                </a:prstGeom>
                <a:noFill/>
                <a:ln w="6350">
                  <a:solidFill>
                    <a:srgbClr val="000000"/>
                  </a:solidFill>
                  <a:round/>
                  <a:headEnd/>
                  <a:tailEnd/>
                </a:ln>
              </p:spPr>
              <p:txBody>
                <a:bodyPr/>
                <a:lstStyle/>
                <a:p>
                  <a:endParaRPr lang="en-US"/>
                </a:p>
              </p:txBody>
            </p:sp>
            <p:sp>
              <p:nvSpPr>
                <p:cNvPr id="305197" name="Line 45"/>
                <p:cNvSpPr>
                  <a:spLocks noChangeAspect="1" noChangeShapeType="1"/>
                </p:cNvSpPr>
                <p:nvPr/>
              </p:nvSpPr>
              <p:spPr bwMode="auto">
                <a:xfrm flipV="1">
                  <a:off x="1323" y="2641"/>
                  <a:ext cx="4" cy="8"/>
                </a:xfrm>
                <a:prstGeom prst="line">
                  <a:avLst/>
                </a:prstGeom>
                <a:noFill/>
                <a:ln w="6350">
                  <a:solidFill>
                    <a:srgbClr val="000000"/>
                  </a:solidFill>
                  <a:round/>
                  <a:headEnd/>
                  <a:tailEnd/>
                </a:ln>
              </p:spPr>
              <p:txBody>
                <a:bodyPr/>
                <a:lstStyle/>
                <a:p>
                  <a:endParaRPr lang="en-US"/>
                </a:p>
              </p:txBody>
            </p:sp>
            <p:sp>
              <p:nvSpPr>
                <p:cNvPr id="305198" name="Line 46"/>
                <p:cNvSpPr>
                  <a:spLocks noChangeAspect="1" noChangeShapeType="1"/>
                </p:cNvSpPr>
                <p:nvPr/>
              </p:nvSpPr>
              <p:spPr bwMode="auto">
                <a:xfrm>
                  <a:off x="1323" y="2657"/>
                  <a:ext cx="4" cy="3"/>
                </a:xfrm>
                <a:prstGeom prst="line">
                  <a:avLst/>
                </a:prstGeom>
                <a:noFill/>
                <a:ln w="6350">
                  <a:solidFill>
                    <a:srgbClr val="000000"/>
                  </a:solidFill>
                  <a:round/>
                  <a:headEnd/>
                  <a:tailEnd/>
                </a:ln>
              </p:spPr>
              <p:txBody>
                <a:bodyPr/>
                <a:lstStyle/>
                <a:p>
                  <a:endParaRPr lang="en-US"/>
                </a:p>
              </p:txBody>
            </p:sp>
            <p:sp>
              <p:nvSpPr>
                <p:cNvPr id="305199" name="Freeform 47"/>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close/>
                    </a:path>
                  </a:pathLst>
                </a:custGeom>
                <a:solidFill>
                  <a:srgbClr val="000000"/>
                </a:solidFill>
                <a:ln w="9525">
                  <a:noFill/>
                  <a:round/>
                  <a:headEnd/>
                  <a:tailEnd/>
                </a:ln>
              </p:spPr>
              <p:txBody>
                <a:bodyPr/>
                <a:lstStyle/>
                <a:p>
                  <a:endParaRPr lang="en-US"/>
                </a:p>
              </p:txBody>
            </p:sp>
            <p:sp>
              <p:nvSpPr>
                <p:cNvPr id="305200" name="Freeform 48"/>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path>
                  </a:pathLst>
                </a:custGeom>
                <a:noFill/>
                <a:ln w="6350">
                  <a:solidFill>
                    <a:srgbClr val="000000"/>
                  </a:solidFill>
                  <a:prstDash val="solid"/>
                  <a:round/>
                  <a:headEnd/>
                  <a:tailEnd/>
                </a:ln>
              </p:spPr>
              <p:txBody>
                <a:bodyPr/>
                <a:lstStyle/>
                <a:p>
                  <a:endParaRPr lang="en-US"/>
                </a:p>
              </p:txBody>
            </p:sp>
            <p:sp>
              <p:nvSpPr>
                <p:cNvPr id="305201" name="Freeform 49"/>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close/>
                    </a:path>
                  </a:pathLst>
                </a:custGeom>
                <a:solidFill>
                  <a:srgbClr val="FFFFE5"/>
                </a:solidFill>
                <a:ln w="9525">
                  <a:noFill/>
                  <a:round/>
                  <a:headEnd/>
                  <a:tailEnd/>
                </a:ln>
              </p:spPr>
              <p:txBody>
                <a:bodyPr/>
                <a:lstStyle/>
                <a:p>
                  <a:endParaRPr lang="en-US"/>
                </a:p>
              </p:txBody>
            </p:sp>
            <p:sp>
              <p:nvSpPr>
                <p:cNvPr id="305202" name="Freeform 50"/>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path>
                  </a:pathLst>
                </a:custGeom>
                <a:noFill/>
                <a:ln w="6350">
                  <a:solidFill>
                    <a:srgbClr val="000000"/>
                  </a:solidFill>
                  <a:prstDash val="solid"/>
                  <a:round/>
                  <a:headEnd/>
                  <a:tailEnd/>
                </a:ln>
              </p:spPr>
              <p:txBody>
                <a:bodyPr/>
                <a:lstStyle/>
                <a:p>
                  <a:endParaRPr lang="en-US"/>
                </a:p>
              </p:txBody>
            </p:sp>
            <p:sp>
              <p:nvSpPr>
                <p:cNvPr id="305203" name="Freeform 51"/>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close/>
                    </a:path>
                  </a:pathLst>
                </a:custGeom>
                <a:solidFill>
                  <a:srgbClr val="D6C656"/>
                </a:solidFill>
                <a:ln w="9525">
                  <a:noFill/>
                  <a:round/>
                  <a:headEnd/>
                  <a:tailEnd/>
                </a:ln>
              </p:spPr>
              <p:txBody>
                <a:bodyPr/>
                <a:lstStyle/>
                <a:p>
                  <a:endParaRPr lang="en-US"/>
                </a:p>
              </p:txBody>
            </p:sp>
            <p:sp>
              <p:nvSpPr>
                <p:cNvPr id="305204" name="Freeform 52"/>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path>
                  </a:pathLst>
                </a:custGeom>
                <a:noFill/>
                <a:ln w="6350">
                  <a:solidFill>
                    <a:srgbClr val="000000"/>
                  </a:solidFill>
                  <a:prstDash val="solid"/>
                  <a:round/>
                  <a:headEnd/>
                  <a:tailEnd/>
                </a:ln>
              </p:spPr>
              <p:txBody>
                <a:bodyPr/>
                <a:lstStyle/>
                <a:p>
                  <a:endParaRPr lang="en-US"/>
                </a:p>
              </p:txBody>
            </p:sp>
            <p:sp>
              <p:nvSpPr>
                <p:cNvPr id="305205" name="Freeform 53"/>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close/>
                    </a:path>
                  </a:pathLst>
                </a:custGeom>
                <a:solidFill>
                  <a:srgbClr val="7FFF00"/>
                </a:solidFill>
                <a:ln w="9525">
                  <a:noFill/>
                  <a:round/>
                  <a:headEnd/>
                  <a:tailEnd/>
                </a:ln>
              </p:spPr>
              <p:txBody>
                <a:bodyPr/>
                <a:lstStyle/>
                <a:p>
                  <a:endParaRPr lang="en-US"/>
                </a:p>
              </p:txBody>
            </p:sp>
            <p:sp>
              <p:nvSpPr>
                <p:cNvPr id="305206" name="Freeform 54"/>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path>
                  </a:pathLst>
                </a:custGeom>
                <a:noFill/>
                <a:ln w="6350">
                  <a:solidFill>
                    <a:srgbClr val="000000"/>
                  </a:solidFill>
                  <a:prstDash val="solid"/>
                  <a:round/>
                  <a:headEnd/>
                  <a:tailEnd/>
                </a:ln>
              </p:spPr>
              <p:txBody>
                <a:bodyPr/>
                <a:lstStyle/>
                <a:p>
                  <a:endParaRPr lang="en-US"/>
                </a:p>
              </p:txBody>
            </p:sp>
            <p:sp>
              <p:nvSpPr>
                <p:cNvPr id="305207" name="Freeform 55"/>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05208" name="Freeform 56"/>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05209" name="Freeform 57"/>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close/>
                    </a:path>
                  </a:pathLst>
                </a:custGeom>
                <a:solidFill>
                  <a:srgbClr val="D6C656"/>
                </a:solidFill>
                <a:ln w="9525">
                  <a:noFill/>
                  <a:round/>
                  <a:headEnd/>
                  <a:tailEnd/>
                </a:ln>
              </p:spPr>
              <p:txBody>
                <a:bodyPr/>
                <a:lstStyle/>
                <a:p>
                  <a:endParaRPr lang="en-US"/>
                </a:p>
              </p:txBody>
            </p:sp>
            <p:sp>
              <p:nvSpPr>
                <p:cNvPr id="305210" name="Freeform 58"/>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path>
                  </a:pathLst>
                </a:custGeom>
                <a:noFill/>
                <a:ln w="6350">
                  <a:solidFill>
                    <a:srgbClr val="000000"/>
                  </a:solidFill>
                  <a:prstDash val="solid"/>
                  <a:round/>
                  <a:headEnd/>
                  <a:tailEnd/>
                </a:ln>
              </p:spPr>
              <p:txBody>
                <a:bodyPr/>
                <a:lstStyle/>
                <a:p>
                  <a:endParaRPr lang="en-US"/>
                </a:p>
              </p:txBody>
            </p:sp>
            <p:sp>
              <p:nvSpPr>
                <p:cNvPr id="305211" name="Freeform 59"/>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close/>
                    </a:path>
                  </a:pathLst>
                </a:custGeom>
                <a:solidFill>
                  <a:srgbClr val="B26B33"/>
                </a:solidFill>
                <a:ln w="9525">
                  <a:noFill/>
                  <a:round/>
                  <a:headEnd/>
                  <a:tailEnd/>
                </a:ln>
              </p:spPr>
              <p:txBody>
                <a:bodyPr/>
                <a:lstStyle/>
                <a:p>
                  <a:endParaRPr lang="en-US"/>
                </a:p>
              </p:txBody>
            </p:sp>
            <p:sp>
              <p:nvSpPr>
                <p:cNvPr id="305212" name="Freeform 60"/>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path>
                  </a:pathLst>
                </a:custGeom>
                <a:noFill/>
                <a:ln w="6350">
                  <a:solidFill>
                    <a:srgbClr val="000000"/>
                  </a:solidFill>
                  <a:prstDash val="solid"/>
                  <a:round/>
                  <a:headEnd/>
                  <a:tailEnd/>
                </a:ln>
              </p:spPr>
              <p:txBody>
                <a:bodyPr/>
                <a:lstStyle/>
                <a:p>
                  <a:endParaRPr lang="en-US"/>
                </a:p>
              </p:txBody>
            </p:sp>
            <p:sp>
              <p:nvSpPr>
                <p:cNvPr id="305213" name="Freeform 61"/>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close/>
                    </a:path>
                  </a:pathLst>
                </a:custGeom>
                <a:solidFill>
                  <a:srgbClr val="D6C656"/>
                </a:solidFill>
                <a:ln w="9525">
                  <a:noFill/>
                  <a:round/>
                  <a:headEnd/>
                  <a:tailEnd/>
                </a:ln>
              </p:spPr>
              <p:txBody>
                <a:bodyPr/>
                <a:lstStyle/>
                <a:p>
                  <a:endParaRPr lang="en-US"/>
                </a:p>
              </p:txBody>
            </p:sp>
            <p:sp>
              <p:nvSpPr>
                <p:cNvPr id="305214" name="Freeform 62"/>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path>
                  </a:pathLst>
                </a:custGeom>
                <a:noFill/>
                <a:ln w="6350">
                  <a:solidFill>
                    <a:srgbClr val="000000"/>
                  </a:solidFill>
                  <a:prstDash val="solid"/>
                  <a:round/>
                  <a:headEnd/>
                  <a:tailEnd/>
                </a:ln>
              </p:spPr>
              <p:txBody>
                <a:bodyPr/>
                <a:lstStyle/>
                <a:p>
                  <a:endParaRPr lang="en-US"/>
                </a:p>
              </p:txBody>
            </p:sp>
            <p:sp>
              <p:nvSpPr>
                <p:cNvPr id="305215" name="Line 63"/>
                <p:cNvSpPr>
                  <a:spLocks noChangeAspect="1" noChangeShapeType="1"/>
                </p:cNvSpPr>
                <p:nvPr/>
              </p:nvSpPr>
              <p:spPr bwMode="auto">
                <a:xfrm flipV="1">
                  <a:off x="1289" y="2744"/>
                  <a:ext cx="15" cy="11"/>
                </a:xfrm>
                <a:prstGeom prst="line">
                  <a:avLst/>
                </a:prstGeom>
                <a:noFill/>
                <a:ln w="6350">
                  <a:solidFill>
                    <a:srgbClr val="000000"/>
                  </a:solidFill>
                  <a:round/>
                  <a:headEnd/>
                  <a:tailEnd/>
                </a:ln>
              </p:spPr>
              <p:txBody>
                <a:bodyPr/>
                <a:lstStyle/>
                <a:p>
                  <a:endParaRPr lang="en-US"/>
                </a:p>
              </p:txBody>
            </p:sp>
            <p:sp>
              <p:nvSpPr>
                <p:cNvPr id="305216" name="Line 64"/>
                <p:cNvSpPr>
                  <a:spLocks noChangeAspect="1" noChangeShapeType="1"/>
                </p:cNvSpPr>
                <p:nvPr/>
              </p:nvSpPr>
              <p:spPr bwMode="auto">
                <a:xfrm flipV="1">
                  <a:off x="1289" y="2763"/>
                  <a:ext cx="15" cy="15"/>
                </a:xfrm>
                <a:prstGeom prst="line">
                  <a:avLst/>
                </a:prstGeom>
                <a:noFill/>
                <a:ln w="6350">
                  <a:solidFill>
                    <a:srgbClr val="000000"/>
                  </a:solidFill>
                  <a:round/>
                  <a:headEnd/>
                  <a:tailEnd/>
                </a:ln>
              </p:spPr>
              <p:txBody>
                <a:bodyPr/>
                <a:lstStyle/>
                <a:p>
                  <a:endParaRPr lang="en-US"/>
                </a:p>
              </p:txBody>
            </p:sp>
            <p:sp>
              <p:nvSpPr>
                <p:cNvPr id="305217" name="Freeform 65"/>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close/>
                    </a:path>
                  </a:pathLst>
                </a:custGeom>
                <a:solidFill>
                  <a:srgbClr val="BFBFBF"/>
                </a:solidFill>
                <a:ln w="9525">
                  <a:noFill/>
                  <a:round/>
                  <a:headEnd/>
                  <a:tailEnd/>
                </a:ln>
              </p:spPr>
              <p:txBody>
                <a:bodyPr/>
                <a:lstStyle/>
                <a:p>
                  <a:endParaRPr lang="en-US"/>
                </a:p>
              </p:txBody>
            </p:sp>
            <p:sp>
              <p:nvSpPr>
                <p:cNvPr id="305218" name="Freeform 66"/>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path>
                  </a:pathLst>
                </a:custGeom>
                <a:noFill/>
                <a:ln w="6350">
                  <a:solidFill>
                    <a:srgbClr val="000000"/>
                  </a:solidFill>
                  <a:prstDash val="solid"/>
                  <a:round/>
                  <a:headEnd/>
                  <a:tailEnd/>
                </a:ln>
              </p:spPr>
              <p:txBody>
                <a:bodyPr/>
                <a:lstStyle/>
                <a:p>
                  <a:endParaRPr lang="en-US"/>
                </a:p>
              </p:txBody>
            </p:sp>
            <p:sp>
              <p:nvSpPr>
                <p:cNvPr id="305219" name="Freeform 67"/>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close/>
                    </a:path>
                  </a:pathLst>
                </a:custGeom>
                <a:solidFill>
                  <a:srgbClr val="F7F7E0"/>
                </a:solidFill>
                <a:ln w="9525">
                  <a:noFill/>
                  <a:round/>
                  <a:headEnd/>
                  <a:tailEnd/>
                </a:ln>
              </p:spPr>
              <p:txBody>
                <a:bodyPr/>
                <a:lstStyle/>
                <a:p>
                  <a:endParaRPr lang="en-US"/>
                </a:p>
              </p:txBody>
            </p:sp>
            <p:sp>
              <p:nvSpPr>
                <p:cNvPr id="305220" name="Freeform 68"/>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path>
                  </a:pathLst>
                </a:custGeom>
                <a:noFill/>
                <a:ln w="6350">
                  <a:solidFill>
                    <a:srgbClr val="000000"/>
                  </a:solidFill>
                  <a:prstDash val="solid"/>
                  <a:round/>
                  <a:headEnd/>
                  <a:tailEnd/>
                </a:ln>
              </p:spPr>
              <p:txBody>
                <a:bodyPr/>
                <a:lstStyle/>
                <a:p>
                  <a:endParaRPr lang="en-US"/>
                </a:p>
              </p:txBody>
            </p:sp>
            <p:sp>
              <p:nvSpPr>
                <p:cNvPr id="305221" name="Freeform 69"/>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close/>
                    </a:path>
                  </a:pathLst>
                </a:custGeom>
                <a:solidFill>
                  <a:srgbClr val="FFE5CC"/>
                </a:solidFill>
                <a:ln w="9525">
                  <a:noFill/>
                  <a:round/>
                  <a:headEnd/>
                  <a:tailEnd/>
                </a:ln>
              </p:spPr>
              <p:txBody>
                <a:bodyPr/>
                <a:lstStyle/>
                <a:p>
                  <a:endParaRPr lang="en-US"/>
                </a:p>
              </p:txBody>
            </p:sp>
            <p:sp>
              <p:nvSpPr>
                <p:cNvPr id="305222" name="Freeform 70"/>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path>
                  </a:pathLst>
                </a:custGeom>
                <a:noFill/>
                <a:ln w="6350">
                  <a:solidFill>
                    <a:srgbClr val="000000"/>
                  </a:solidFill>
                  <a:prstDash val="solid"/>
                  <a:round/>
                  <a:headEnd/>
                  <a:tailEnd/>
                </a:ln>
              </p:spPr>
              <p:txBody>
                <a:bodyPr/>
                <a:lstStyle/>
                <a:p>
                  <a:endParaRPr lang="en-US"/>
                </a:p>
              </p:txBody>
            </p:sp>
            <p:sp>
              <p:nvSpPr>
                <p:cNvPr id="305223" name="Freeform 71"/>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close/>
                    </a:path>
                  </a:pathLst>
                </a:custGeom>
                <a:solidFill>
                  <a:srgbClr val="BFBFBF"/>
                </a:solidFill>
                <a:ln w="9525">
                  <a:noFill/>
                  <a:round/>
                  <a:headEnd/>
                  <a:tailEnd/>
                </a:ln>
              </p:spPr>
              <p:txBody>
                <a:bodyPr/>
                <a:lstStyle/>
                <a:p>
                  <a:endParaRPr lang="en-US"/>
                </a:p>
              </p:txBody>
            </p:sp>
            <p:sp>
              <p:nvSpPr>
                <p:cNvPr id="305224" name="Freeform 72"/>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path>
                  </a:pathLst>
                </a:custGeom>
                <a:noFill/>
                <a:ln w="6350">
                  <a:solidFill>
                    <a:srgbClr val="000000"/>
                  </a:solidFill>
                  <a:prstDash val="solid"/>
                  <a:round/>
                  <a:headEnd/>
                  <a:tailEnd/>
                </a:ln>
              </p:spPr>
              <p:txBody>
                <a:bodyPr/>
                <a:lstStyle/>
                <a:p>
                  <a:endParaRPr lang="en-US"/>
                </a:p>
              </p:txBody>
            </p:sp>
            <p:sp>
              <p:nvSpPr>
                <p:cNvPr id="305225" name="Freeform 73"/>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close/>
                    </a:path>
                  </a:pathLst>
                </a:custGeom>
                <a:solidFill>
                  <a:srgbClr val="FF003F"/>
                </a:solidFill>
                <a:ln w="9525">
                  <a:noFill/>
                  <a:round/>
                  <a:headEnd/>
                  <a:tailEnd/>
                </a:ln>
              </p:spPr>
              <p:txBody>
                <a:bodyPr/>
                <a:lstStyle/>
                <a:p>
                  <a:endParaRPr lang="en-US"/>
                </a:p>
              </p:txBody>
            </p:sp>
            <p:sp>
              <p:nvSpPr>
                <p:cNvPr id="305226" name="Freeform 74"/>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path>
                  </a:pathLst>
                </a:custGeom>
                <a:noFill/>
                <a:ln w="6350">
                  <a:solidFill>
                    <a:srgbClr val="000000"/>
                  </a:solidFill>
                  <a:prstDash val="solid"/>
                  <a:round/>
                  <a:headEnd/>
                  <a:tailEnd/>
                </a:ln>
              </p:spPr>
              <p:txBody>
                <a:bodyPr/>
                <a:lstStyle/>
                <a:p>
                  <a:endParaRPr lang="en-US"/>
                </a:p>
              </p:txBody>
            </p:sp>
            <p:sp>
              <p:nvSpPr>
                <p:cNvPr id="305227" name="Freeform 75"/>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close/>
                    </a:path>
                  </a:pathLst>
                </a:custGeom>
                <a:solidFill>
                  <a:srgbClr val="7FFF00"/>
                </a:solidFill>
                <a:ln w="9525">
                  <a:noFill/>
                  <a:round/>
                  <a:headEnd/>
                  <a:tailEnd/>
                </a:ln>
              </p:spPr>
              <p:txBody>
                <a:bodyPr/>
                <a:lstStyle/>
                <a:p>
                  <a:endParaRPr lang="en-US"/>
                </a:p>
              </p:txBody>
            </p:sp>
            <p:sp>
              <p:nvSpPr>
                <p:cNvPr id="305228" name="Freeform 76"/>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path>
                  </a:pathLst>
                </a:custGeom>
                <a:noFill/>
                <a:ln w="6350">
                  <a:solidFill>
                    <a:srgbClr val="000000"/>
                  </a:solidFill>
                  <a:prstDash val="solid"/>
                  <a:round/>
                  <a:headEnd/>
                  <a:tailEnd/>
                </a:ln>
              </p:spPr>
              <p:txBody>
                <a:bodyPr/>
                <a:lstStyle/>
                <a:p>
                  <a:endParaRPr lang="en-US"/>
                </a:p>
              </p:txBody>
            </p:sp>
            <p:sp>
              <p:nvSpPr>
                <p:cNvPr id="305229" name="Freeform 77"/>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close/>
                    </a:path>
                  </a:pathLst>
                </a:custGeom>
                <a:solidFill>
                  <a:srgbClr val="FF003F"/>
                </a:solidFill>
                <a:ln w="9525">
                  <a:noFill/>
                  <a:round/>
                  <a:headEnd/>
                  <a:tailEnd/>
                </a:ln>
              </p:spPr>
              <p:txBody>
                <a:bodyPr/>
                <a:lstStyle/>
                <a:p>
                  <a:endParaRPr lang="en-US"/>
                </a:p>
              </p:txBody>
            </p:sp>
            <p:sp>
              <p:nvSpPr>
                <p:cNvPr id="305230" name="Freeform 78"/>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path>
                  </a:pathLst>
                </a:custGeom>
                <a:noFill/>
                <a:ln w="6350">
                  <a:solidFill>
                    <a:srgbClr val="000000"/>
                  </a:solidFill>
                  <a:prstDash val="solid"/>
                  <a:round/>
                  <a:headEnd/>
                  <a:tailEnd/>
                </a:ln>
              </p:spPr>
              <p:txBody>
                <a:bodyPr/>
                <a:lstStyle/>
                <a:p>
                  <a:endParaRPr lang="en-US"/>
                </a:p>
              </p:txBody>
            </p:sp>
            <p:sp>
              <p:nvSpPr>
                <p:cNvPr id="305231" name="Freeform 79"/>
                <p:cNvSpPr>
                  <a:spLocks noChangeAspect="1"/>
                </p:cNvSpPr>
                <p:nvPr/>
              </p:nvSpPr>
              <p:spPr bwMode="auto">
                <a:xfrm>
                  <a:off x="1079" y="2869"/>
                  <a:ext cx="7" cy="30"/>
                </a:xfrm>
                <a:custGeom>
                  <a:avLst/>
                  <a:gdLst/>
                  <a:ahLst/>
                  <a:cxnLst>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close/>
                    </a:path>
                  </a:pathLst>
                </a:custGeom>
                <a:solidFill>
                  <a:srgbClr val="FFFFFF"/>
                </a:solidFill>
                <a:ln w="9525">
                  <a:noFill/>
                  <a:round/>
                  <a:headEnd/>
                  <a:tailEnd/>
                </a:ln>
              </p:spPr>
              <p:txBody>
                <a:bodyPr/>
                <a:lstStyle/>
                <a:p>
                  <a:endParaRPr lang="en-US"/>
                </a:p>
              </p:txBody>
            </p:sp>
            <p:sp>
              <p:nvSpPr>
                <p:cNvPr id="305232" name="Freeform 80"/>
                <p:cNvSpPr>
                  <a:spLocks noChangeAspect="1"/>
                </p:cNvSpPr>
                <p:nvPr/>
              </p:nvSpPr>
              <p:spPr bwMode="auto">
                <a:xfrm>
                  <a:off x="1079" y="2869"/>
                  <a:ext cx="7" cy="30"/>
                </a:xfrm>
                <a:custGeom>
                  <a:avLst/>
                  <a:gdLst/>
                  <a:ahLst/>
                  <a:cxnLst>
                    <a:cxn ang="0">
                      <a:pos x="3" y="0"/>
                    </a:cxn>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3" y="0"/>
                      </a:ln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path>
                  </a:pathLst>
                </a:custGeom>
                <a:noFill/>
                <a:ln w="6350">
                  <a:solidFill>
                    <a:srgbClr val="000000"/>
                  </a:solidFill>
                  <a:prstDash val="solid"/>
                  <a:round/>
                  <a:headEnd/>
                  <a:tailEnd/>
                </a:ln>
              </p:spPr>
              <p:txBody>
                <a:bodyPr/>
                <a:lstStyle/>
                <a:p>
                  <a:endParaRPr lang="en-US"/>
                </a:p>
              </p:txBody>
            </p:sp>
            <p:sp>
              <p:nvSpPr>
                <p:cNvPr id="305233" name="Freeform 81"/>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close/>
                    </a:path>
                  </a:pathLst>
                </a:custGeom>
                <a:solidFill>
                  <a:srgbClr val="000000"/>
                </a:solidFill>
                <a:ln w="9525">
                  <a:noFill/>
                  <a:round/>
                  <a:headEnd/>
                  <a:tailEnd/>
                </a:ln>
              </p:spPr>
              <p:txBody>
                <a:bodyPr/>
                <a:lstStyle/>
                <a:p>
                  <a:endParaRPr lang="en-US"/>
                </a:p>
              </p:txBody>
            </p:sp>
            <p:sp>
              <p:nvSpPr>
                <p:cNvPr id="305234" name="Freeform 82"/>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path>
                  </a:pathLst>
                </a:custGeom>
                <a:noFill/>
                <a:ln w="6350">
                  <a:solidFill>
                    <a:srgbClr val="000000"/>
                  </a:solidFill>
                  <a:prstDash val="solid"/>
                  <a:round/>
                  <a:headEnd/>
                  <a:tailEnd/>
                </a:ln>
              </p:spPr>
              <p:txBody>
                <a:bodyPr/>
                <a:lstStyle/>
                <a:p>
                  <a:endParaRPr lang="en-US"/>
                </a:p>
              </p:txBody>
            </p:sp>
            <p:sp>
              <p:nvSpPr>
                <p:cNvPr id="305235" name="Line 83"/>
                <p:cNvSpPr>
                  <a:spLocks noChangeAspect="1" noChangeShapeType="1"/>
                </p:cNvSpPr>
                <p:nvPr/>
              </p:nvSpPr>
              <p:spPr bwMode="auto">
                <a:xfrm flipV="1">
                  <a:off x="1090" y="2877"/>
                  <a:ext cx="4" cy="3"/>
                </a:xfrm>
                <a:prstGeom prst="line">
                  <a:avLst/>
                </a:prstGeom>
                <a:noFill/>
                <a:ln w="6350">
                  <a:solidFill>
                    <a:srgbClr val="000000"/>
                  </a:solidFill>
                  <a:round/>
                  <a:headEnd/>
                  <a:tailEnd/>
                </a:ln>
              </p:spPr>
              <p:txBody>
                <a:bodyPr/>
                <a:lstStyle/>
                <a:p>
                  <a:endParaRPr lang="en-US"/>
                </a:p>
              </p:txBody>
            </p:sp>
            <p:sp>
              <p:nvSpPr>
                <p:cNvPr id="305236" name="Freeform 84"/>
                <p:cNvSpPr>
                  <a:spLocks noChangeAspect="1"/>
                </p:cNvSpPr>
                <p:nvPr/>
              </p:nvSpPr>
              <p:spPr bwMode="auto">
                <a:xfrm>
                  <a:off x="1086" y="2858"/>
                  <a:ext cx="8" cy="11"/>
                </a:xfrm>
                <a:custGeom>
                  <a:avLst/>
                  <a:gdLst/>
                  <a:ahLst/>
                  <a:cxnLst>
                    <a:cxn ang="0">
                      <a:pos x="0" y="11"/>
                    </a:cxn>
                    <a:cxn ang="0">
                      <a:pos x="4" y="0"/>
                    </a:cxn>
                    <a:cxn ang="0">
                      <a:pos x="8" y="0"/>
                    </a:cxn>
                  </a:cxnLst>
                  <a:rect l="0" t="0" r="r" b="b"/>
                  <a:pathLst>
                    <a:path w="8" h="11">
                      <a:moveTo>
                        <a:pt x="0" y="11"/>
                      </a:moveTo>
                      <a:lnTo>
                        <a:pt x="4" y="0"/>
                      </a:lnTo>
                      <a:lnTo>
                        <a:pt x="8" y="0"/>
                      </a:lnTo>
                    </a:path>
                  </a:pathLst>
                </a:custGeom>
                <a:noFill/>
                <a:ln w="6350">
                  <a:solidFill>
                    <a:srgbClr val="000000"/>
                  </a:solidFill>
                  <a:prstDash val="solid"/>
                  <a:round/>
                  <a:headEnd/>
                  <a:tailEnd/>
                </a:ln>
              </p:spPr>
              <p:txBody>
                <a:bodyPr/>
                <a:lstStyle/>
                <a:p>
                  <a:endParaRPr lang="en-US"/>
                </a:p>
              </p:txBody>
            </p:sp>
            <p:sp>
              <p:nvSpPr>
                <p:cNvPr id="305237" name="Freeform 85"/>
                <p:cNvSpPr>
                  <a:spLocks noChangeAspect="1"/>
                </p:cNvSpPr>
                <p:nvPr/>
              </p:nvSpPr>
              <p:spPr bwMode="auto">
                <a:xfrm>
                  <a:off x="1086" y="2888"/>
                  <a:ext cx="8" cy="8"/>
                </a:xfrm>
                <a:custGeom>
                  <a:avLst/>
                  <a:gdLst/>
                  <a:ahLst/>
                  <a:cxnLst>
                    <a:cxn ang="0">
                      <a:pos x="0" y="0"/>
                    </a:cxn>
                    <a:cxn ang="0">
                      <a:pos x="4" y="8"/>
                    </a:cxn>
                    <a:cxn ang="0">
                      <a:pos x="8" y="4"/>
                    </a:cxn>
                  </a:cxnLst>
                  <a:rect l="0" t="0" r="r" b="b"/>
                  <a:pathLst>
                    <a:path w="8" h="8">
                      <a:moveTo>
                        <a:pt x="0" y="0"/>
                      </a:moveTo>
                      <a:lnTo>
                        <a:pt x="4" y="8"/>
                      </a:lnTo>
                      <a:lnTo>
                        <a:pt x="8" y="4"/>
                      </a:lnTo>
                    </a:path>
                  </a:pathLst>
                </a:custGeom>
                <a:noFill/>
                <a:ln w="6350">
                  <a:solidFill>
                    <a:srgbClr val="000000"/>
                  </a:solidFill>
                  <a:prstDash val="solid"/>
                  <a:round/>
                  <a:headEnd/>
                  <a:tailEnd/>
                </a:ln>
              </p:spPr>
              <p:txBody>
                <a:bodyPr/>
                <a:lstStyle/>
                <a:p>
                  <a:endParaRPr lang="en-US"/>
                </a:p>
              </p:txBody>
            </p:sp>
            <p:sp>
              <p:nvSpPr>
                <p:cNvPr id="305238" name="Freeform 86"/>
                <p:cNvSpPr>
                  <a:spLocks noChangeAspect="1" noEditPoints="1"/>
                </p:cNvSpPr>
                <p:nvPr/>
              </p:nvSpPr>
              <p:spPr bwMode="auto">
                <a:xfrm>
                  <a:off x="1094" y="2869"/>
                  <a:ext cx="3" cy="8"/>
                </a:xfrm>
                <a:custGeom>
                  <a:avLst/>
                  <a:gdLst/>
                  <a:ahLst/>
                  <a:cxnLst>
                    <a:cxn ang="0">
                      <a:pos x="0" y="8"/>
                    </a:cxn>
                    <a:cxn ang="0">
                      <a:pos x="0" y="4"/>
                    </a:cxn>
                    <a:cxn ang="0">
                      <a:pos x="0" y="4"/>
                    </a:cxn>
                    <a:cxn ang="0">
                      <a:pos x="0" y="8"/>
                    </a:cxn>
                    <a:cxn ang="0">
                      <a:pos x="0" y="8"/>
                    </a:cxn>
                    <a:cxn ang="0">
                      <a:pos x="0" y="8"/>
                    </a:cxn>
                    <a:cxn ang="0">
                      <a:pos x="0" y="8"/>
                    </a:cxn>
                    <a:cxn ang="0">
                      <a:pos x="0" y="8"/>
                    </a:cxn>
                    <a:cxn ang="0">
                      <a:pos x="0" y="4"/>
                    </a:cxn>
                    <a:cxn ang="0">
                      <a:pos x="3" y="4"/>
                    </a:cxn>
                    <a:cxn ang="0">
                      <a:pos x="3" y="8"/>
                    </a:cxn>
                    <a:cxn ang="0">
                      <a:pos x="0" y="8"/>
                    </a:cxn>
                    <a:cxn ang="0">
                      <a:pos x="0" y="8"/>
                    </a:cxn>
                    <a:cxn ang="0">
                      <a:pos x="0" y="8"/>
                    </a:cxn>
                    <a:cxn ang="0">
                      <a:pos x="0" y="8"/>
                    </a:cxn>
                    <a:cxn ang="0">
                      <a:pos x="0" y="8"/>
                    </a:cxn>
                    <a:cxn ang="0">
                      <a:pos x="3" y="8"/>
                    </a:cxn>
                    <a:cxn ang="0">
                      <a:pos x="3" y="8"/>
                    </a:cxn>
                    <a:cxn ang="0">
                      <a:pos x="3" y="4"/>
                    </a:cxn>
                    <a:cxn ang="0">
                      <a:pos x="3" y="4"/>
                    </a:cxn>
                    <a:cxn ang="0">
                      <a:pos x="3" y="8"/>
                    </a:cxn>
                    <a:cxn ang="0">
                      <a:pos x="3" y="4"/>
                    </a:cxn>
                    <a:cxn ang="0">
                      <a:pos x="3" y="4"/>
                    </a:cxn>
                    <a:cxn ang="0">
                      <a:pos x="3" y="8"/>
                    </a:cxn>
                    <a:cxn ang="0">
                      <a:pos x="3" y="8"/>
                    </a:cxn>
                    <a:cxn ang="0">
                      <a:pos x="3" y="4"/>
                    </a:cxn>
                    <a:cxn ang="0">
                      <a:pos x="3" y="8"/>
                    </a:cxn>
                    <a:cxn ang="0">
                      <a:pos x="3" y="8"/>
                    </a:cxn>
                    <a:cxn ang="0">
                      <a:pos x="3" y="8"/>
                    </a:cxn>
                    <a:cxn ang="0">
                      <a:pos x="3" y="4"/>
                    </a:cxn>
                    <a:cxn ang="0">
                      <a:pos x="3" y="8"/>
                    </a:cxn>
                    <a:cxn ang="0">
                      <a:pos x="3" y="8"/>
                    </a:cxn>
                    <a:cxn ang="0">
                      <a:pos x="3" y="0"/>
                    </a:cxn>
                    <a:cxn ang="0">
                      <a:pos x="3" y="0"/>
                    </a:cxn>
                    <a:cxn ang="0">
                      <a:pos x="3" y="8"/>
                    </a:cxn>
                    <a:cxn ang="0">
                      <a:pos x="3" y="8"/>
                    </a:cxn>
                  </a:cxnLst>
                  <a:rect l="0" t="0" r="r" b="b"/>
                  <a:pathLst>
                    <a:path w="3" h="8">
                      <a:moveTo>
                        <a:pt x="0" y="8"/>
                      </a:moveTo>
                      <a:lnTo>
                        <a:pt x="0" y="4"/>
                      </a:lnTo>
                      <a:lnTo>
                        <a:pt x="0" y="4"/>
                      </a:lnTo>
                      <a:lnTo>
                        <a:pt x="0" y="8"/>
                      </a:lnTo>
                      <a:lnTo>
                        <a:pt x="0" y="8"/>
                      </a:lnTo>
                      <a:lnTo>
                        <a:pt x="0" y="8"/>
                      </a:lnTo>
                      <a:lnTo>
                        <a:pt x="0" y="8"/>
                      </a:lnTo>
                      <a:lnTo>
                        <a:pt x="0" y="8"/>
                      </a:lnTo>
                      <a:lnTo>
                        <a:pt x="0" y="4"/>
                      </a:lnTo>
                      <a:lnTo>
                        <a:pt x="3" y="4"/>
                      </a:lnTo>
                      <a:lnTo>
                        <a:pt x="3" y="8"/>
                      </a:lnTo>
                      <a:lnTo>
                        <a:pt x="0" y="8"/>
                      </a:lnTo>
                      <a:lnTo>
                        <a:pt x="0" y="8"/>
                      </a:lnTo>
                      <a:lnTo>
                        <a:pt x="0" y="8"/>
                      </a:lnTo>
                      <a:lnTo>
                        <a:pt x="0" y="8"/>
                      </a:lnTo>
                      <a:lnTo>
                        <a:pt x="0" y="8"/>
                      </a:lnTo>
                      <a:close/>
                      <a:moveTo>
                        <a:pt x="3" y="8"/>
                      </a:moveTo>
                      <a:lnTo>
                        <a:pt x="3" y="8"/>
                      </a:lnTo>
                      <a:lnTo>
                        <a:pt x="3" y="4"/>
                      </a:lnTo>
                      <a:lnTo>
                        <a:pt x="3" y="4"/>
                      </a:lnTo>
                      <a:lnTo>
                        <a:pt x="3" y="8"/>
                      </a:lnTo>
                      <a:lnTo>
                        <a:pt x="3" y="4"/>
                      </a:lnTo>
                      <a:lnTo>
                        <a:pt x="3" y="4"/>
                      </a:lnTo>
                      <a:lnTo>
                        <a:pt x="3" y="8"/>
                      </a:lnTo>
                      <a:lnTo>
                        <a:pt x="3" y="8"/>
                      </a:lnTo>
                      <a:lnTo>
                        <a:pt x="3" y="4"/>
                      </a:lnTo>
                      <a:lnTo>
                        <a:pt x="3" y="8"/>
                      </a:lnTo>
                      <a:lnTo>
                        <a:pt x="3" y="8"/>
                      </a:lnTo>
                      <a:close/>
                      <a:moveTo>
                        <a:pt x="3" y="8"/>
                      </a:moveTo>
                      <a:lnTo>
                        <a:pt x="3" y="4"/>
                      </a:lnTo>
                      <a:lnTo>
                        <a:pt x="3" y="8"/>
                      </a:lnTo>
                      <a:lnTo>
                        <a:pt x="3" y="8"/>
                      </a:lnTo>
                      <a:lnTo>
                        <a:pt x="3" y="0"/>
                      </a:lnTo>
                      <a:lnTo>
                        <a:pt x="3" y="0"/>
                      </a:lnTo>
                      <a:lnTo>
                        <a:pt x="3" y="8"/>
                      </a:lnTo>
                      <a:lnTo>
                        <a:pt x="3" y="8"/>
                      </a:lnTo>
                      <a:close/>
                    </a:path>
                  </a:pathLst>
                </a:custGeom>
                <a:solidFill>
                  <a:srgbClr val="000000"/>
                </a:solidFill>
                <a:ln w="9525">
                  <a:noFill/>
                  <a:round/>
                  <a:headEnd/>
                  <a:tailEnd/>
                </a:ln>
              </p:spPr>
              <p:txBody>
                <a:bodyPr/>
                <a:lstStyle/>
                <a:p>
                  <a:endParaRPr lang="en-US"/>
                </a:p>
              </p:txBody>
            </p:sp>
            <p:sp>
              <p:nvSpPr>
                <p:cNvPr id="305239" name="Freeform 87"/>
                <p:cNvSpPr>
                  <a:spLocks noChangeAspect="1" noEditPoints="1"/>
                </p:cNvSpPr>
                <p:nvPr/>
              </p:nvSpPr>
              <p:spPr bwMode="auto">
                <a:xfrm>
                  <a:off x="1097" y="2869"/>
                  <a:ext cx="4" cy="8"/>
                </a:xfrm>
                <a:custGeom>
                  <a:avLst/>
                  <a:gdLst/>
                  <a:ahLst/>
                  <a:cxnLst>
                    <a:cxn ang="0">
                      <a:pos x="0" y="4"/>
                    </a:cxn>
                    <a:cxn ang="0">
                      <a:pos x="0" y="0"/>
                    </a:cxn>
                    <a:cxn ang="0">
                      <a:pos x="0" y="0"/>
                    </a:cxn>
                    <a:cxn ang="0">
                      <a:pos x="0" y="4"/>
                    </a:cxn>
                    <a:cxn ang="0">
                      <a:pos x="0" y="4"/>
                    </a:cxn>
                    <a:cxn ang="0">
                      <a:pos x="0" y="8"/>
                    </a:cxn>
                    <a:cxn ang="0">
                      <a:pos x="0" y="8"/>
                    </a:cxn>
                    <a:cxn ang="0">
                      <a:pos x="0" y="4"/>
                    </a:cxn>
                    <a:cxn ang="0">
                      <a:pos x="0" y="4"/>
                    </a:cxn>
                    <a:cxn ang="0">
                      <a:pos x="0" y="4"/>
                    </a:cxn>
                    <a:cxn ang="0">
                      <a:pos x="0" y="8"/>
                    </a:cxn>
                    <a:cxn ang="0">
                      <a:pos x="0" y="4"/>
                    </a:cxn>
                    <a:cxn ang="0">
                      <a:pos x="0" y="4"/>
                    </a:cxn>
                    <a:cxn ang="0">
                      <a:pos x="0" y="4"/>
                    </a:cxn>
                    <a:cxn ang="0">
                      <a:pos x="0" y="0"/>
                    </a:cxn>
                    <a:cxn ang="0">
                      <a:pos x="0" y="0"/>
                    </a:cxn>
                    <a:cxn ang="0">
                      <a:pos x="0" y="4"/>
                    </a:cxn>
                    <a:cxn ang="0">
                      <a:pos x="0" y="4"/>
                    </a:cxn>
                    <a:cxn ang="0">
                      <a:pos x="4" y="0"/>
                    </a:cxn>
                    <a:cxn ang="0">
                      <a:pos x="4" y="0"/>
                    </a:cxn>
                    <a:cxn ang="0">
                      <a:pos x="4" y="0"/>
                    </a:cxn>
                    <a:cxn ang="0">
                      <a:pos x="4" y="0"/>
                    </a:cxn>
                    <a:cxn ang="0">
                      <a:pos x="0" y="4"/>
                    </a:cxn>
                    <a:cxn ang="0">
                      <a:pos x="4" y="4"/>
                    </a:cxn>
                    <a:cxn ang="0">
                      <a:pos x="4" y="4"/>
                    </a:cxn>
                    <a:cxn ang="0">
                      <a:pos x="4" y="4"/>
                    </a:cxn>
                    <a:cxn ang="0">
                      <a:pos x="0" y="4"/>
                    </a:cxn>
                    <a:cxn ang="0">
                      <a:pos x="0" y="4"/>
                    </a:cxn>
                    <a:cxn ang="0">
                      <a:pos x="4" y="0"/>
                    </a:cxn>
                    <a:cxn ang="0">
                      <a:pos x="4" y="4"/>
                    </a:cxn>
                    <a:cxn ang="0">
                      <a:pos x="4" y="0"/>
                    </a:cxn>
                    <a:cxn ang="0">
                      <a:pos x="4" y="4"/>
                    </a:cxn>
                    <a:cxn ang="0">
                      <a:pos x="4" y="0"/>
                    </a:cxn>
                    <a:cxn ang="0">
                      <a:pos x="4" y="4"/>
                    </a:cxn>
                    <a:cxn ang="0">
                      <a:pos x="4" y="4"/>
                    </a:cxn>
                  </a:cxnLst>
                  <a:rect l="0" t="0" r="r" b="b"/>
                  <a:pathLst>
                    <a:path w="4" h="8">
                      <a:moveTo>
                        <a:pt x="0" y="4"/>
                      </a:moveTo>
                      <a:lnTo>
                        <a:pt x="0" y="4"/>
                      </a:lnTo>
                      <a:lnTo>
                        <a:pt x="0" y="4"/>
                      </a:lnTo>
                      <a:lnTo>
                        <a:pt x="0" y="0"/>
                      </a:lnTo>
                      <a:lnTo>
                        <a:pt x="0" y="0"/>
                      </a:lnTo>
                      <a:lnTo>
                        <a:pt x="0" y="0"/>
                      </a:lnTo>
                      <a:lnTo>
                        <a:pt x="0" y="0"/>
                      </a:lnTo>
                      <a:lnTo>
                        <a:pt x="0" y="4"/>
                      </a:lnTo>
                      <a:lnTo>
                        <a:pt x="0" y="4"/>
                      </a:lnTo>
                      <a:lnTo>
                        <a:pt x="0" y="4"/>
                      </a:lnTo>
                      <a:lnTo>
                        <a:pt x="0" y="4"/>
                      </a:lnTo>
                      <a:lnTo>
                        <a:pt x="0" y="8"/>
                      </a:lnTo>
                      <a:lnTo>
                        <a:pt x="0" y="8"/>
                      </a:lnTo>
                      <a:lnTo>
                        <a:pt x="0" y="8"/>
                      </a:lnTo>
                      <a:lnTo>
                        <a:pt x="0" y="8"/>
                      </a:lnTo>
                      <a:lnTo>
                        <a:pt x="0" y="4"/>
                      </a:lnTo>
                      <a:lnTo>
                        <a:pt x="0" y="4"/>
                      </a:lnTo>
                      <a:lnTo>
                        <a:pt x="0" y="4"/>
                      </a:lnTo>
                      <a:close/>
                      <a:moveTo>
                        <a:pt x="0" y="4"/>
                      </a:moveTo>
                      <a:lnTo>
                        <a:pt x="0" y="4"/>
                      </a:ln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4"/>
                      </a:lnTo>
                      <a:lnTo>
                        <a:pt x="0" y="4"/>
                      </a:lnTo>
                      <a:lnTo>
                        <a:pt x="0" y="4"/>
                      </a:lnTo>
                      <a:lnTo>
                        <a:pt x="0" y="4"/>
                      </a:lnTo>
                      <a:close/>
                      <a:moveTo>
                        <a:pt x="0" y="4"/>
                      </a:moveTo>
                      <a:lnTo>
                        <a:pt x="4" y="0"/>
                      </a:lnTo>
                      <a:lnTo>
                        <a:pt x="4" y="0"/>
                      </a:lnTo>
                      <a:lnTo>
                        <a:pt x="4" y="0"/>
                      </a:lnTo>
                      <a:lnTo>
                        <a:pt x="4" y="0"/>
                      </a:lnTo>
                      <a:lnTo>
                        <a:pt x="4" y="0"/>
                      </a:lnTo>
                      <a:lnTo>
                        <a:pt x="4" y="0"/>
                      </a:lnTo>
                      <a:lnTo>
                        <a:pt x="4" y="0"/>
                      </a:lnTo>
                      <a:lnTo>
                        <a:pt x="4" y="0"/>
                      </a:lnTo>
                      <a:lnTo>
                        <a:pt x="0" y="4"/>
                      </a:lnTo>
                      <a:lnTo>
                        <a:pt x="4" y="4"/>
                      </a:lnTo>
                      <a:lnTo>
                        <a:pt x="4" y="4"/>
                      </a:lnTo>
                      <a:lnTo>
                        <a:pt x="4" y="4"/>
                      </a:lnTo>
                      <a:lnTo>
                        <a:pt x="4" y="4"/>
                      </a:lnTo>
                      <a:lnTo>
                        <a:pt x="4" y="4"/>
                      </a:lnTo>
                      <a:lnTo>
                        <a:pt x="4" y="4"/>
                      </a:lnTo>
                      <a:lnTo>
                        <a:pt x="4" y="4"/>
                      </a:lnTo>
                      <a:lnTo>
                        <a:pt x="0" y="4"/>
                      </a:lnTo>
                      <a:lnTo>
                        <a:pt x="0" y="4"/>
                      </a:lnTo>
                      <a:lnTo>
                        <a:pt x="0" y="4"/>
                      </a:lnTo>
                      <a:close/>
                      <a:moveTo>
                        <a:pt x="4" y="4"/>
                      </a:moveTo>
                      <a:lnTo>
                        <a:pt x="4" y="0"/>
                      </a:lnTo>
                      <a:lnTo>
                        <a:pt x="4" y="0"/>
                      </a:lnTo>
                      <a:lnTo>
                        <a:pt x="4" y="4"/>
                      </a:lnTo>
                      <a:lnTo>
                        <a:pt x="4" y="0"/>
                      </a:lnTo>
                      <a:lnTo>
                        <a:pt x="4" y="0"/>
                      </a:lnTo>
                      <a:lnTo>
                        <a:pt x="4" y="0"/>
                      </a:lnTo>
                      <a:lnTo>
                        <a:pt x="4" y="4"/>
                      </a:lnTo>
                      <a:lnTo>
                        <a:pt x="4" y="4"/>
                      </a:lnTo>
                      <a:lnTo>
                        <a:pt x="4" y="0"/>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05240" name="Freeform 88"/>
                <p:cNvSpPr>
                  <a:spLocks noChangeAspect="1"/>
                </p:cNvSpPr>
                <p:nvPr/>
              </p:nvSpPr>
              <p:spPr bwMode="auto">
                <a:xfrm>
                  <a:off x="1094" y="2873"/>
                  <a:ext cx="3" cy="4"/>
                </a:xfrm>
                <a:custGeom>
                  <a:avLst/>
                  <a:gdLst/>
                  <a:ahLst/>
                  <a:cxnLst>
                    <a:cxn ang="0">
                      <a:pos x="0" y="4"/>
                    </a:cxn>
                    <a:cxn ang="0">
                      <a:pos x="0" y="0"/>
                    </a:cxn>
                    <a:cxn ang="0">
                      <a:pos x="0" y="0"/>
                    </a:cxn>
                    <a:cxn ang="0">
                      <a:pos x="0" y="4"/>
                    </a:cxn>
                    <a:cxn ang="0">
                      <a:pos x="0" y="4"/>
                    </a:cxn>
                    <a:cxn ang="0">
                      <a:pos x="3" y="4"/>
                    </a:cxn>
                    <a:cxn ang="0">
                      <a:pos x="3" y="4"/>
                    </a:cxn>
                    <a:cxn ang="0">
                      <a:pos x="3" y="4"/>
                    </a:cxn>
                    <a:cxn ang="0">
                      <a:pos x="3" y="0"/>
                    </a:cxn>
                    <a:cxn ang="0">
                      <a:pos x="3" y="0"/>
                    </a:cxn>
                    <a:cxn ang="0">
                      <a:pos x="3" y="4"/>
                    </a:cxn>
                    <a:cxn ang="0">
                      <a:pos x="3" y="4"/>
                    </a:cxn>
                    <a:cxn ang="0">
                      <a:pos x="3" y="4"/>
                    </a:cxn>
                    <a:cxn ang="0">
                      <a:pos x="0" y="4"/>
                    </a:cxn>
                    <a:cxn ang="0">
                      <a:pos x="0" y="4"/>
                    </a:cxn>
                  </a:cxnLst>
                  <a:rect l="0" t="0" r="r" b="b"/>
                  <a:pathLst>
                    <a:path w="3" h="4">
                      <a:moveTo>
                        <a:pt x="0" y="4"/>
                      </a:moveTo>
                      <a:lnTo>
                        <a:pt x="0" y="0"/>
                      </a:lnTo>
                      <a:lnTo>
                        <a:pt x="0" y="0"/>
                      </a:lnTo>
                      <a:lnTo>
                        <a:pt x="0" y="4"/>
                      </a:lnTo>
                      <a:lnTo>
                        <a:pt x="0" y="4"/>
                      </a:lnTo>
                      <a:lnTo>
                        <a:pt x="3" y="4"/>
                      </a:lnTo>
                      <a:lnTo>
                        <a:pt x="3" y="4"/>
                      </a:lnTo>
                      <a:lnTo>
                        <a:pt x="3" y="4"/>
                      </a:lnTo>
                      <a:lnTo>
                        <a:pt x="3" y="0"/>
                      </a:lnTo>
                      <a:lnTo>
                        <a:pt x="3" y="0"/>
                      </a:lnTo>
                      <a:lnTo>
                        <a:pt x="3" y="4"/>
                      </a:lnTo>
                      <a:lnTo>
                        <a:pt x="3" y="4"/>
                      </a:lnTo>
                      <a:lnTo>
                        <a:pt x="3" y="4"/>
                      </a:lnTo>
                      <a:lnTo>
                        <a:pt x="0" y="4"/>
                      </a:lnTo>
                      <a:lnTo>
                        <a:pt x="0" y="4"/>
                      </a:lnTo>
                    </a:path>
                  </a:pathLst>
                </a:custGeom>
                <a:noFill/>
                <a:ln w="6350">
                  <a:solidFill>
                    <a:srgbClr val="000000"/>
                  </a:solidFill>
                  <a:prstDash val="solid"/>
                  <a:round/>
                  <a:headEnd/>
                  <a:tailEnd/>
                </a:ln>
              </p:spPr>
              <p:txBody>
                <a:bodyPr/>
                <a:lstStyle/>
                <a:p>
                  <a:endParaRPr lang="en-US"/>
                </a:p>
              </p:txBody>
            </p:sp>
            <p:sp>
              <p:nvSpPr>
                <p:cNvPr id="305241" name="Freeform 89"/>
                <p:cNvSpPr>
                  <a:spLocks noChangeAspect="1"/>
                </p:cNvSpPr>
                <p:nvPr/>
              </p:nvSpPr>
              <p:spPr bwMode="auto">
                <a:xfrm>
                  <a:off x="1097" y="2869"/>
                  <a:ext cx="1" cy="8"/>
                </a:xfrm>
                <a:custGeom>
                  <a:avLst/>
                  <a:gdLst/>
                  <a:ahLst/>
                  <a:cxnLst>
                    <a:cxn ang="0">
                      <a:pos x="0" y="8"/>
                    </a:cxn>
                    <a:cxn ang="0">
                      <a:pos x="0" y="8"/>
                    </a:cxn>
                    <a:cxn ang="0">
                      <a:pos x="0" y="4"/>
                    </a:cxn>
                    <a:cxn ang="0">
                      <a:pos x="0" y="4"/>
                    </a:cxn>
                    <a:cxn ang="0">
                      <a:pos x="0" y="8"/>
                    </a:cxn>
                    <a:cxn ang="0">
                      <a:pos x="0" y="0"/>
                    </a:cxn>
                    <a:cxn ang="0">
                      <a:pos x="0" y="0"/>
                    </a:cxn>
                    <a:cxn ang="0">
                      <a:pos x="0" y="8"/>
                    </a:cxn>
                    <a:cxn ang="0">
                      <a:pos x="0" y="8"/>
                    </a:cxn>
                    <a:cxn ang="0">
                      <a:pos x="0" y="4"/>
                    </a:cxn>
                    <a:cxn ang="0">
                      <a:pos x="0" y="8"/>
                    </a:cxn>
                  </a:cxnLst>
                  <a:rect l="0" t="0" r="r" b="b"/>
                  <a:pathLst>
                    <a:path h="8">
                      <a:moveTo>
                        <a:pt x="0" y="8"/>
                      </a:moveTo>
                      <a:lnTo>
                        <a:pt x="0" y="8"/>
                      </a:lnTo>
                      <a:lnTo>
                        <a:pt x="0" y="4"/>
                      </a:lnTo>
                      <a:lnTo>
                        <a:pt x="0" y="4"/>
                      </a:lnTo>
                      <a:lnTo>
                        <a:pt x="0" y="8"/>
                      </a:lnTo>
                      <a:lnTo>
                        <a:pt x="0" y="0"/>
                      </a:lnTo>
                      <a:lnTo>
                        <a:pt x="0" y="0"/>
                      </a:lnTo>
                      <a:lnTo>
                        <a:pt x="0" y="8"/>
                      </a:lnTo>
                      <a:lnTo>
                        <a:pt x="0" y="8"/>
                      </a:lnTo>
                      <a:lnTo>
                        <a:pt x="0" y="4"/>
                      </a:lnTo>
                      <a:lnTo>
                        <a:pt x="0" y="8"/>
                      </a:lnTo>
                    </a:path>
                  </a:pathLst>
                </a:custGeom>
                <a:noFill/>
                <a:ln w="6350">
                  <a:solidFill>
                    <a:srgbClr val="000000"/>
                  </a:solidFill>
                  <a:prstDash val="solid"/>
                  <a:round/>
                  <a:headEnd/>
                  <a:tailEnd/>
                </a:ln>
              </p:spPr>
              <p:txBody>
                <a:bodyPr/>
                <a:lstStyle/>
                <a:p>
                  <a:endParaRPr lang="en-US"/>
                </a:p>
              </p:txBody>
            </p:sp>
            <p:sp>
              <p:nvSpPr>
                <p:cNvPr id="305242" name="Freeform 90"/>
                <p:cNvSpPr>
                  <a:spLocks noChangeAspect="1"/>
                </p:cNvSpPr>
                <p:nvPr/>
              </p:nvSpPr>
              <p:spPr bwMode="auto">
                <a:xfrm>
                  <a:off x="1097" y="2869"/>
                  <a:ext cx="1" cy="8"/>
                </a:xfrm>
                <a:custGeom>
                  <a:avLst/>
                  <a:gdLst/>
                  <a:ahLst/>
                  <a:cxnLst>
                    <a:cxn ang="0">
                      <a:pos x="0" y="8"/>
                    </a:cxn>
                    <a:cxn ang="0">
                      <a:pos x="0" y="4"/>
                    </a:cxn>
                    <a:cxn ang="0">
                      <a:pos x="0" y="8"/>
                    </a:cxn>
                    <a:cxn ang="0">
                      <a:pos x="0" y="8"/>
                    </a:cxn>
                    <a:cxn ang="0">
                      <a:pos x="0" y="0"/>
                    </a:cxn>
                    <a:cxn ang="0">
                      <a:pos x="0" y="0"/>
                    </a:cxn>
                    <a:cxn ang="0">
                      <a:pos x="0" y="8"/>
                    </a:cxn>
                  </a:cxnLst>
                  <a:rect l="0" t="0" r="r" b="b"/>
                  <a:pathLst>
                    <a:path h="8">
                      <a:moveTo>
                        <a:pt x="0" y="8"/>
                      </a:moveTo>
                      <a:lnTo>
                        <a:pt x="0" y="4"/>
                      </a:lnTo>
                      <a:lnTo>
                        <a:pt x="0" y="8"/>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05243" name="Freeform 91"/>
                <p:cNvSpPr>
                  <a:spLocks noChangeAspect="1"/>
                </p:cNvSpPr>
                <p:nvPr/>
              </p:nvSpPr>
              <p:spPr bwMode="auto">
                <a:xfrm>
                  <a:off x="1097" y="2869"/>
                  <a:ext cx="4" cy="8"/>
                </a:xfrm>
                <a:custGeom>
                  <a:avLst/>
                  <a:gdLst/>
                  <a:ahLst/>
                  <a:cxnLst>
                    <a:cxn ang="0">
                      <a:pos x="0" y="4"/>
                    </a:cxn>
                    <a:cxn ang="0">
                      <a:pos x="0" y="4"/>
                    </a:cxn>
                    <a:cxn ang="0">
                      <a:pos x="0" y="4"/>
                    </a:cxn>
                    <a:cxn ang="0">
                      <a:pos x="0" y="0"/>
                    </a:cxn>
                    <a:cxn ang="0">
                      <a:pos x="0" y="0"/>
                    </a:cxn>
                    <a:cxn ang="0">
                      <a:pos x="0" y="0"/>
                    </a:cxn>
                    <a:cxn ang="0">
                      <a:pos x="0" y="0"/>
                    </a:cxn>
                    <a:cxn ang="0">
                      <a:pos x="4" y="0"/>
                    </a:cxn>
                    <a:cxn ang="0">
                      <a:pos x="4" y="0"/>
                    </a:cxn>
                    <a:cxn ang="0">
                      <a:pos x="4" y="4"/>
                    </a:cxn>
                    <a:cxn ang="0">
                      <a:pos x="4" y="4"/>
                    </a:cxn>
                    <a:cxn ang="0">
                      <a:pos x="0" y="4"/>
                    </a:cxn>
                    <a:cxn ang="0">
                      <a:pos x="0" y="8"/>
                    </a:cxn>
                    <a:cxn ang="0">
                      <a:pos x="0" y="8"/>
                    </a:cxn>
                    <a:cxn ang="0">
                      <a:pos x="0" y="8"/>
                    </a:cxn>
                    <a:cxn ang="0">
                      <a:pos x="0" y="8"/>
                    </a:cxn>
                    <a:cxn ang="0">
                      <a:pos x="0" y="4"/>
                    </a:cxn>
                    <a:cxn ang="0">
                      <a:pos x="0" y="4"/>
                    </a:cxn>
                  </a:cxnLst>
                  <a:rect l="0" t="0" r="r" b="b"/>
                  <a:pathLst>
                    <a:path w="4" h="8">
                      <a:moveTo>
                        <a:pt x="0" y="4"/>
                      </a:moveTo>
                      <a:lnTo>
                        <a:pt x="0" y="4"/>
                      </a:lnTo>
                      <a:lnTo>
                        <a:pt x="0" y="4"/>
                      </a:lnTo>
                      <a:lnTo>
                        <a:pt x="0" y="0"/>
                      </a:lnTo>
                      <a:lnTo>
                        <a:pt x="0" y="0"/>
                      </a:lnTo>
                      <a:lnTo>
                        <a:pt x="0" y="0"/>
                      </a:lnTo>
                      <a:lnTo>
                        <a:pt x="0" y="0"/>
                      </a:lnTo>
                      <a:lnTo>
                        <a:pt x="4" y="0"/>
                      </a:lnTo>
                      <a:lnTo>
                        <a:pt x="4" y="0"/>
                      </a:lnTo>
                      <a:lnTo>
                        <a:pt x="4" y="4"/>
                      </a:lnTo>
                      <a:lnTo>
                        <a:pt x="4" y="4"/>
                      </a:lnTo>
                      <a:lnTo>
                        <a:pt x="0" y="4"/>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05244" name="Freeform 92"/>
                <p:cNvSpPr>
                  <a:spLocks noChangeAspect="1"/>
                </p:cNvSpPr>
                <p:nvPr/>
              </p:nvSpPr>
              <p:spPr bwMode="auto">
                <a:xfrm>
                  <a:off x="1097" y="2869"/>
                  <a:ext cx="4" cy="8"/>
                </a:xfrm>
                <a:custGeom>
                  <a:avLst/>
                  <a:gdLst/>
                  <a:ahLst/>
                  <a:cxnLst>
                    <a:cxn ang="0">
                      <a:pos x="0" y="4"/>
                    </a:cxn>
                    <a:cxn ang="0">
                      <a:pos x="0" y="4"/>
                    </a:cxn>
                    <a:cxn ang="0">
                      <a:pos x="0" y="4"/>
                    </a:cxn>
                    <a:cxn ang="0">
                      <a:pos x="0" y="8"/>
                    </a:cxn>
                    <a:cxn ang="0">
                      <a:pos x="0" y="8"/>
                    </a:cxn>
                    <a:cxn ang="0">
                      <a:pos x="0" y="8"/>
                    </a:cxn>
                    <a:cxn ang="0">
                      <a:pos x="0" y="8"/>
                    </a:cxn>
                    <a:cxn ang="0">
                      <a:pos x="4" y="4"/>
                    </a:cxn>
                    <a:cxn ang="0">
                      <a:pos x="4" y="4"/>
                    </a:cxn>
                    <a:cxn ang="0">
                      <a:pos x="4" y="4"/>
                    </a:cxn>
                    <a:cxn ang="0">
                      <a:pos x="4" y="4"/>
                    </a:cxn>
                    <a:cxn ang="0">
                      <a:pos x="4" y="4"/>
                    </a:cxn>
                    <a:cxn ang="0">
                      <a:pos x="0" y="0"/>
                    </a:cxn>
                    <a:cxn ang="0">
                      <a:pos x="0" y="0"/>
                    </a:cxn>
                    <a:cxn ang="0">
                      <a:pos x="0" y="4"/>
                    </a:cxn>
                    <a:cxn ang="0">
                      <a:pos x="0" y="4"/>
                    </a:cxn>
                    <a:cxn ang="0">
                      <a:pos x="0" y="4"/>
                    </a:cxn>
                    <a:cxn ang="0">
                      <a:pos x="0" y="4"/>
                    </a:cxn>
                  </a:cxnLst>
                  <a:rect l="0" t="0" r="r" b="b"/>
                  <a:pathLst>
                    <a:path w="4" h="8">
                      <a:moveTo>
                        <a:pt x="0" y="4"/>
                      </a:moveTo>
                      <a:lnTo>
                        <a:pt x="0" y="4"/>
                      </a:lnTo>
                      <a:lnTo>
                        <a:pt x="0" y="4"/>
                      </a:lnTo>
                      <a:lnTo>
                        <a:pt x="0" y="8"/>
                      </a:lnTo>
                      <a:lnTo>
                        <a:pt x="0" y="8"/>
                      </a:lnTo>
                      <a:lnTo>
                        <a:pt x="0" y="8"/>
                      </a:lnTo>
                      <a:lnTo>
                        <a:pt x="0" y="8"/>
                      </a:lnTo>
                      <a:lnTo>
                        <a:pt x="4" y="4"/>
                      </a:lnTo>
                      <a:lnTo>
                        <a:pt x="4" y="4"/>
                      </a:lnTo>
                      <a:lnTo>
                        <a:pt x="4" y="4"/>
                      </a:lnTo>
                      <a:lnTo>
                        <a:pt x="4" y="4"/>
                      </a:lnTo>
                      <a:lnTo>
                        <a:pt x="4" y="4"/>
                      </a:lnTo>
                      <a:lnTo>
                        <a:pt x="0" y="0"/>
                      </a:lnTo>
                      <a:lnTo>
                        <a:pt x="0"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05245" name="Freeform 93"/>
                <p:cNvSpPr>
                  <a:spLocks noChangeAspect="1"/>
                </p:cNvSpPr>
                <p:nvPr/>
              </p:nvSpPr>
              <p:spPr bwMode="auto">
                <a:xfrm>
                  <a:off x="1101" y="2869"/>
                  <a:ext cx="1" cy="4"/>
                </a:xfrm>
                <a:custGeom>
                  <a:avLst/>
                  <a:gdLst/>
                  <a:ahLst/>
                  <a:cxnLst>
                    <a:cxn ang="0">
                      <a:pos x="0" y="4"/>
                    </a:cxn>
                    <a:cxn ang="0">
                      <a:pos x="0" y="4"/>
                    </a:cxn>
                    <a:cxn ang="0">
                      <a:pos x="0" y="0"/>
                    </a:cxn>
                    <a:cxn ang="0">
                      <a:pos x="0" y="0"/>
                    </a:cxn>
                    <a:cxn ang="0">
                      <a:pos x="0" y="0"/>
                    </a:cxn>
                    <a:cxn ang="0">
                      <a:pos x="0" y="0"/>
                    </a:cxn>
                    <a:cxn ang="0">
                      <a:pos x="0" y="0"/>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 ang="0">
                      <a:pos x="0" y="4"/>
                    </a:cxn>
                    <a:cxn ang="0">
                      <a:pos x="0" y="4"/>
                    </a:cxn>
                  </a:cxnLst>
                  <a:rect l="0" t="0" r="r" b="b"/>
                  <a:pathLst>
                    <a:path h="4">
                      <a:moveTo>
                        <a:pt x="0" y="4"/>
                      </a:moveTo>
                      <a:lnTo>
                        <a:pt x="0" y="4"/>
                      </a:lnTo>
                      <a:lnTo>
                        <a:pt x="0" y="0"/>
                      </a:lnTo>
                      <a:lnTo>
                        <a:pt x="0" y="0"/>
                      </a:lnTo>
                      <a:lnTo>
                        <a:pt x="0" y="0"/>
                      </a:lnTo>
                      <a:lnTo>
                        <a:pt x="0" y="0"/>
                      </a:lnTo>
                      <a:lnTo>
                        <a:pt x="0" y="0"/>
                      </a:lnTo>
                      <a:lnTo>
                        <a:pt x="0" y="0"/>
                      </a:lnTo>
                      <a:lnTo>
                        <a:pt x="0" y="0"/>
                      </a:lnTo>
                      <a:lnTo>
                        <a:pt x="0" y="0"/>
                      </a:lnTo>
                      <a:lnTo>
                        <a:pt x="0" y="4"/>
                      </a:lnTo>
                      <a:lnTo>
                        <a:pt x="0" y="4"/>
                      </a:lnTo>
                      <a:lnTo>
                        <a:pt x="0" y="4"/>
                      </a:lnTo>
                      <a:lnTo>
                        <a:pt x="0"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05246" name="Freeform 94"/>
                <p:cNvSpPr>
                  <a:spLocks noChangeAspect="1"/>
                </p:cNvSpPr>
                <p:nvPr/>
              </p:nvSpPr>
              <p:spPr bwMode="auto">
                <a:xfrm>
                  <a:off x="1101" y="2869"/>
                  <a:ext cx="1" cy="4"/>
                </a:xfrm>
                <a:custGeom>
                  <a:avLst/>
                  <a:gdLst/>
                  <a:ahLst/>
                  <a:cxnLst>
                    <a:cxn ang="0">
                      <a:pos x="0" y="4"/>
                    </a:cxn>
                    <a:cxn ang="0">
                      <a:pos x="0" y="0"/>
                    </a:cxn>
                    <a:cxn ang="0">
                      <a:pos x="0" y="0"/>
                    </a:cxn>
                    <a:cxn ang="0">
                      <a:pos x="0" y="4"/>
                    </a:cxn>
                    <a:cxn ang="0">
                      <a:pos x="0" y="0"/>
                    </a:cxn>
                    <a:cxn ang="0">
                      <a:pos x="0" y="0"/>
                    </a:cxn>
                    <a:cxn ang="0">
                      <a:pos x="0" y="0"/>
                    </a:cxn>
                    <a:cxn ang="0">
                      <a:pos x="0" y="4"/>
                    </a:cxn>
                    <a:cxn ang="0">
                      <a:pos x="0" y="4"/>
                    </a:cxn>
                    <a:cxn ang="0">
                      <a:pos x="0" y="4"/>
                    </a:cxn>
                    <a:cxn ang="0">
                      <a:pos x="0" y="4"/>
                    </a:cxn>
                    <a:cxn ang="0">
                      <a:pos x="0" y="4"/>
                    </a:cxn>
                    <a:cxn ang="0">
                      <a:pos x="0" y="4"/>
                    </a:cxn>
                  </a:cxnLst>
                  <a:rect l="0" t="0" r="r" b="b"/>
                  <a:pathLst>
                    <a:path h="4">
                      <a:moveTo>
                        <a:pt x="0" y="4"/>
                      </a:moveTo>
                      <a:lnTo>
                        <a:pt x="0" y="0"/>
                      </a:lnTo>
                      <a:lnTo>
                        <a:pt x="0" y="0"/>
                      </a:lnTo>
                      <a:lnTo>
                        <a:pt x="0" y="4"/>
                      </a:lnTo>
                      <a:lnTo>
                        <a:pt x="0" y="0"/>
                      </a:lnTo>
                      <a:lnTo>
                        <a:pt x="0" y="0"/>
                      </a:lnTo>
                      <a:lnTo>
                        <a:pt x="0" y="0"/>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05247" name="Freeform 95"/>
                <p:cNvSpPr>
                  <a:spLocks noChangeAspect="1" noEditPoints="1"/>
                </p:cNvSpPr>
                <p:nvPr/>
              </p:nvSpPr>
              <p:spPr bwMode="auto">
                <a:xfrm>
                  <a:off x="1094" y="2850"/>
                  <a:ext cx="7" cy="8"/>
                </a:xfrm>
                <a:custGeom>
                  <a:avLst/>
                  <a:gdLst/>
                  <a:ahLst/>
                  <a:cxnLst>
                    <a:cxn ang="0">
                      <a:pos x="3" y="8"/>
                    </a:cxn>
                    <a:cxn ang="0">
                      <a:pos x="0" y="8"/>
                    </a:cxn>
                    <a:cxn ang="0">
                      <a:pos x="0" y="4"/>
                    </a:cxn>
                    <a:cxn ang="0">
                      <a:pos x="0" y="8"/>
                    </a:cxn>
                    <a:cxn ang="0">
                      <a:pos x="3" y="4"/>
                    </a:cxn>
                    <a:cxn ang="0">
                      <a:pos x="3" y="4"/>
                    </a:cxn>
                    <a:cxn ang="0">
                      <a:pos x="3" y="0"/>
                    </a:cxn>
                    <a:cxn ang="0">
                      <a:pos x="3" y="4"/>
                    </a:cxn>
                    <a:cxn ang="0">
                      <a:pos x="3" y="4"/>
                    </a:cxn>
                    <a:cxn ang="0">
                      <a:pos x="3" y="8"/>
                    </a:cxn>
                    <a:cxn ang="0">
                      <a:pos x="3" y="8"/>
                    </a:cxn>
                    <a:cxn ang="0">
                      <a:pos x="3" y="8"/>
                    </a:cxn>
                    <a:cxn ang="0">
                      <a:pos x="3" y="4"/>
                    </a:cxn>
                    <a:cxn ang="0">
                      <a:pos x="3" y="4"/>
                    </a:cxn>
                    <a:cxn ang="0">
                      <a:pos x="3" y="8"/>
                    </a:cxn>
                    <a:cxn ang="0">
                      <a:pos x="3" y="8"/>
                    </a:cxn>
                    <a:cxn ang="0">
                      <a:pos x="3" y="4"/>
                    </a:cxn>
                    <a:cxn ang="0">
                      <a:pos x="3" y="4"/>
                    </a:cxn>
                    <a:cxn ang="0">
                      <a:pos x="3" y="4"/>
                    </a:cxn>
                    <a:cxn ang="0">
                      <a:pos x="3" y="4"/>
                    </a:cxn>
                    <a:cxn ang="0">
                      <a:pos x="3" y="4"/>
                    </a:cxn>
                    <a:cxn ang="0">
                      <a:pos x="3" y="4"/>
                    </a:cxn>
                    <a:cxn ang="0">
                      <a:pos x="3" y="4"/>
                    </a:cxn>
                    <a:cxn ang="0">
                      <a:pos x="3" y="0"/>
                    </a:cxn>
                    <a:cxn ang="0">
                      <a:pos x="3" y="4"/>
                    </a:cxn>
                    <a:cxn ang="0">
                      <a:pos x="3" y="0"/>
                    </a:cxn>
                    <a:cxn ang="0">
                      <a:pos x="3" y="4"/>
                    </a:cxn>
                    <a:cxn ang="0">
                      <a:pos x="3" y="4"/>
                    </a:cxn>
                    <a:cxn ang="0">
                      <a:pos x="3" y="4"/>
                    </a:cxn>
                    <a:cxn ang="0">
                      <a:pos x="3" y="4"/>
                    </a:cxn>
                    <a:cxn ang="0">
                      <a:pos x="3" y="4"/>
                    </a:cxn>
                    <a:cxn ang="0">
                      <a:pos x="3" y="4"/>
                    </a:cxn>
                    <a:cxn ang="0">
                      <a:pos x="3" y="0"/>
                    </a:cxn>
                    <a:cxn ang="0">
                      <a:pos x="3" y="4"/>
                    </a:cxn>
                    <a:cxn ang="0">
                      <a:pos x="7" y="0"/>
                    </a:cxn>
                    <a:cxn ang="0">
                      <a:pos x="7" y="4"/>
                    </a:cxn>
                    <a:cxn ang="0">
                      <a:pos x="3" y="4"/>
                    </a:cxn>
                    <a:cxn ang="0">
                      <a:pos x="3" y="4"/>
                    </a:cxn>
                    <a:cxn ang="0">
                      <a:pos x="3" y="4"/>
                    </a:cxn>
                  </a:cxnLst>
                  <a:rect l="0" t="0" r="r" b="b"/>
                  <a:pathLst>
                    <a:path w="7" h="8">
                      <a:moveTo>
                        <a:pt x="0" y="8"/>
                      </a:moveTo>
                      <a:lnTo>
                        <a:pt x="3" y="8"/>
                      </a:lnTo>
                      <a:lnTo>
                        <a:pt x="3" y="8"/>
                      </a:lnTo>
                      <a:lnTo>
                        <a:pt x="0" y="8"/>
                      </a:lnTo>
                      <a:lnTo>
                        <a:pt x="0" y="4"/>
                      </a:lnTo>
                      <a:lnTo>
                        <a:pt x="0" y="4"/>
                      </a:lnTo>
                      <a:lnTo>
                        <a:pt x="0" y="8"/>
                      </a:lnTo>
                      <a:lnTo>
                        <a:pt x="0" y="8"/>
                      </a:lnTo>
                      <a:close/>
                      <a:moveTo>
                        <a:pt x="3" y="4"/>
                      </a:moveTo>
                      <a:lnTo>
                        <a:pt x="3" y="4"/>
                      </a:lnTo>
                      <a:lnTo>
                        <a:pt x="3" y="4"/>
                      </a:lnTo>
                      <a:lnTo>
                        <a:pt x="3" y="4"/>
                      </a:lnTo>
                      <a:lnTo>
                        <a:pt x="3" y="0"/>
                      </a:lnTo>
                      <a:lnTo>
                        <a:pt x="3" y="0"/>
                      </a:lnTo>
                      <a:lnTo>
                        <a:pt x="3" y="4"/>
                      </a:lnTo>
                      <a:lnTo>
                        <a:pt x="3" y="4"/>
                      </a:lnTo>
                      <a:lnTo>
                        <a:pt x="3" y="4"/>
                      </a:lnTo>
                      <a:lnTo>
                        <a:pt x="3" y="4"/>
                      </a:lnTo>
                      <a:lnTo>
                        <a:pt x="3" y="8"/>
                      </a:lnTo>
                      <a:lnTo>
                        <a:pt x="3" y="8"/>
                      </a:lnTo>
                      <a:lnTo>
                        <a:pt x="3" y="8"/>
                      </a:lnTo>
                      <a:lnTo>
                        <a:pt x="3" y="8"/>
                      </a:lnTo>
                      <a:lnTo>
                        <a:pt x="3" y="8"/>
                      </a:lnTo>
                      <a:lnTo>
                        <a:pt x="3" y="8"/>
                      </a:lnTo>
                      <a:lnTo>
                        <a:pt x="3" y="4"/>
                      </a:lnTo>
                      <a:lnTo>
                        <a:pt x="3" y="4"/>
                      </a:lnTo>
                      <a:close/>
                      <a:moveTo>
                        <a:pt x="3" y="4"/>
                      </a:moveTo>
                      <a:lnTo>
                        <a:pt x="3" y="4"/>
                      </a:lnTo>
                      <a:lnTo>
                        <a:pt x="3" y="8"/>
                      </a:lnTo>
                      <a:lnTo>
                        <a:pt x="3" y="8"/>
                      </a:lnTo>
                      <a:lnTo>
                        <a:pt x="3" y="8"/>
                      </a:lnTo>
                      <a:lnTo>
                        <a:pt x="3" y="8"/>
                      </a:lnTo>
                      <a:lnTo>
                        <a:pt x="3" y="8"/>
                      </a:lnTo>
                      <a:lnTo>
                        <a:pt x="3" y="4"/>
                      </a:lnTo>
                      <a:lnTo>
                        <a:pt x="3" y="4"/>
                      </a:lnTo>
                      <a:lnTo>
                        <a:pt x="3" y="4"/>
                      </a:lnTo>
                      <a:lnTo>
                        <a:pt x="3" y="4"/>
                      </a:lnTo>
                      <a:lnTo>
                        <a:pt x="3" y="4"/>
                      </a:lnTo>
                      <a:lnTo>
                        <a:pt x="3" y="4"/>
                      </a:lnTo>
                      <a:lnTo>
                        <a:pt x="3" y="4"/>
                      </a:lnTo>
                      <a:lnTo>
                        <a:pt x="3" y="4"/>
                      </a:lnTo>
                      <a:lnTo>
                        <a:pt x="3" y="4"/>
                      </a:lnTo>
                      <a:lnTo>
                        <a:pt x="3" y="4"/>
                      </a:lnTo>
                      <a:lnTo>
                        <a:pt x="3" y="4"/>
                      </a:lnTo>
                      <a:close/>
                      <a:moveTo>
                        <a:pt x="3" y="4"/>
                      </a:moveTo>
                      <a:lnTo>
                        <a:pt x="3" y="4"/>
                      </a:lnTo>
                      <a:lnTo>
                        <a:pt x="3" y="0"/>
                      </a:lnTo>
                      <a:lnTo>
                        <a:pt x="3" y="0"/>
                      </a:lnTo>
                      <a:lnTo>
                        <a:pt x="3" y="4"/>
                      </a:lnTo>
                      <a:lnTo>
                        <a:pt x="3" y="4"/>
                      </a:lnTo>
                      <a:lnTo>
                        <a:pt x="3" y="0"/>
                      </a:lnTo>
                      <a:lnTo>
                        <a:pt x="3" y="0"/>
                      </a:lnTo>
                      <a:lnTo>
                        <a:pt x="3" y="4"/>
                      </a:lnTo>
                      <a:lnTo>
                        <a:pt x="3" y="4"/>
                      </a:lnTo>
                      <a:lnTo>
                        <a:pt x="3" y="4"/>
                      </a:lnTo>
                      <a:lnTo>
                        <a:pt x="3" y="4"/>
                      </a:lnTo>
                      <a:lnTo>
                        <a:pt x="3" y="4"/>
                      </a:lnTo>
                      <a:lnTo>
                        <a:pt x="3" y="4"/>
                      </a:lnTo>
                      <a:lnTo>
                        <a:pt x="3" y="4"/>
                      </a:lnTo>
                      <a:lnTo>
                        <a:pt x="3" y="4"/>
                      </a:lnTo>
                      <a:lnTo>
                        <a:pt x="3" y="8"/>
                      </a:lnTo>
                      <a:lnTo>
                        <a:pt x="3" y="4"/>
                      </a:lnTo>
                      <a:lnTo>
                        <a:pt x="3" y="4"/>
                      </a:lnTo>
                      <a:lnTo>
                        <a:pt x="3" y="4"/>
                      </a:lnTo>
                      <a:close/>
                      <a:moveTo>
                        <a:pt x="3" y="4"/>
                      </a:moveTo>
                      <a:lnTo>
                        <a:pt x="3" y="0"/>
                      </a:lnTo>
                      <a:lnTo>
                        <a:pt x="3" y="0"/>
                      </a:lnTo>
                      <a:lnTo>
                        <a:pt x="3" y="4"/>
                      </a:lnTo>
                      <a:lnTo>
                        <a:pt x="7" y="0"/>
                      </a:lnTo>
                      <a:lnTo>
                        <a:pt x="7" y="0"/>
                      </a:lnTo>
                      <a:lnTo>
                        <a:pt x="3" y="4"/>
                      </a:lnTo>
                      <a:lnTo>
                        <a:pt x="7" y="4"/>
                      </a:lnTo>
                      <a:lnTo>
                        <a:pt x="7" y="4"/>
                      </a:lnTo>
                      <a:lnTo>
                        <a:pt x="3" y="4"/>
                      </a:lnTo>
                      <a:lnTo>
                        <a:pt x="3" y="4"/>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05248" name="Freeform 96"/>
                <p:cNvSpPr>
                  <a:spLocks noChangeAspect="1"/>
                </p:cNvSpPr>
                <p:nvPr/>
              </p:nvSpPr>
              <p:spPr bwMode="auto">
                <a:xfrm>
                  <a:off x="1094" y="2854"/>
                  <a:ext cx="3" cy="4"/>
                </a:xfrm>
                <a:custGeom>
                  <a:avLst/>
                  <a:gdLst/>
                  <a:ahLst/>
                  <a:cxnLst>
                    <a:cxn ang="0">
                      <a:pos x="0" y="4"/>
                    </a:cxn>
                    <a:cxn ang="0">
                      <a:pos x="3" y="4"/>
                    </a:cxn>
                    <a:cxn ang="0">
                      <a:pos x="3" y="4"/>
                    </a:cxn>
                    <a:cxn ang="0">
                      <a:pos x="0" y="4"/>
                    </a:cxn>
                    <a:cxn ang="0">
                      <a:pos x="0" y="0"/>
                    </a:cxn>
                    <a:cxn ang="0">
                      <a:pos x="0" y="0"/>
                    </a:cxn>
                    <a:cxn ang="0">
                      <a:pos x="0" y="4"/>
                    </a:cxn>
                  </a:cxnLst>
                  <a:rect l="0" t="0" r="r" b="b"/>
                  <a:pathLst>
                    <a:path w="3" h="4">
                      <a:moveTo>
                        <a:pt x="0" y="4"/>
                      </a:moveTo>
                      <a:lnTo>
                        <a:pt x="3" y="4"/>
                      </a:lnTo>
                      <a:lnTo>
                        <a:pt x="3" y="4"/>
                      </a:lnTo>
                      <a:lnTo>
                        <a:pt x="0" y="4"/>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05249" name="Freeform 97"/>
                <p:cNvSpPr>
                  <a:spLocks noChangeAspect="1"/>
                </p:cNvSpPr>
                <p:nvPr/>
              </p:nvSpPr>
              <p:spPr bwMode="auto">
                <a:xfrm>
                  <a:off x="1094" y="2850"/>
                  <a:ext cx="3" cy="8"/>
                </a:xfrm>
                <a:custGeom>
                  <a:avLst/>
                  <a:gdLst/>
                  <a:ahLst/>
                  <a:cxnLst>
                    <a:cxn ang="0">
                      <a:pos x="0" y="4"/>
                    </a:cxn>
                    <a:cxn ang="0">
                      <a:pos x="0" y="4"/>
                    </a:cxn>
                    <a:cxn ang="0">
                      <a:pos x="0" y="4"/>
                    </a:cxn>
                    <a:cxn ang="0">
                      <a:pos x="0" y="4"/>
                    </a:cxn>
                    <a:cxn ang="0">
                      <a:pos x="3" y="4"/>
                    </a:cxn>
                    <a:cxn ang="0">
                      <a:pos x="3" y="0"/>
                    </a:cxn>
                    <a:cxn ang="0">
                      <a:pos x="3" y="0"/>
                    </a:cxn>
                    <a:cxn ang="0">
                      <a:pos x="3" y="4"/>
                    </a:cxn>
                    <a:cxn ang="0">
                      <a:pos x="3" y="4"/>
                    </a:cxn>
                    <a:cxn ang="0">
                      <a:pos x="3" y="4"/>
                    </a:cxn>
                    <a:cxn ang="0">
                      <a:pos x="3" y="4"/>
                    </a:cxn>
                    <a:cxn ang="0">
                      <a:pos x="3" y="8"/>
                    </a:cxn>
                    <a:cxn ang="0">
                      <a:pos x="3" y="8"/>
                    </a:cxn>
                    <a:cxn ang="0">
                      <a:pos x="3" y="8"/>
                    </a:cxn>
                    <a:cxn ang="0">
                      <a:pos x="3" y="8"/>
                    </a:cxn>
                    <a:cxn ang="0">
                      <a:pos x="0" y="8"/>
                    </a:cxn>
                    <a:cxn ang="0">
                      <a:pos x="0" y="8"/>
                    </a:cxn>
                    <a:cxn ang="0">
                      <a:pos x="0" y="4"/>
                    </a:cxn>
                  </a:cxnLst>
                  <a:rect l="0" t="0" r="r" b="b"/>
                  <a:pathLst>
                    <a:path w="3" h="8">
                      <a:moveTo>
                        <a:pt x="0" y="4"/>
                      </a:moveTo>
                      <a:lnTo>
                        <a:pt x="0" y="4"/>
                      </a:lnTo>
                      <a:lnTo>
                        <a:pt x="0" y="4"/>
                      </a:lnTo>
                      <a:lnTo>
                        <a:pt x="0" y="4"/>
                      </a:lnTo>
                      <a:lnTo>
                        <a:pt x="3" y="4"/>
                      </a:lnTo>
                      <a:lnTo>
                        <a:pt x="3" y="0"/>
                      </a:lnTo>
                      <a:lnTo>
                        <a:pt x="3" y="0"/>
                      </a:lnTo>
                      <a:lnTo>
                        <a:pt x="3" y="4"/>
                      </a:lnTo>
                      <a:lnTo>
                        <a:pt x="3" y="4"/>
                      </a:lnTo>
                      <a:lnTo>
                        <a:pt x="3" y="4"/>
                      </a:lnTo>
                      <a:lnTo>
                        <a:pt x="3" y="4"/>
                      </a:lnTo>
                      <a:lnTo>
                        <a:pt x="3" y="8"/>
                      </a:lnTo>
                      <a:lnTo>
                        <a:pt x="3" y="8"/>
                      </a:lnTo>
                      <a:lnTo>
                        <a:pt x="3" y="8"/>
                      </a:lnTo>
                      <a:lnTo>
                        <a:pt x="3"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05250" name="Freeform 98"/>
                <p:cNvSpPr>
                  <a:spLocks noChangeAspect="1"/>
                </p:cNvSpPr>
                <p:nvPr/>
              </p:nvSpPr>
              <p:spPr bwMode="auto">
                <a:xfrm>
                  <a:off x="1094" y="2850"/>
                  <a:ext cx="3" cy="8"/>
                </a:xfrm>
                <a:custGeom>
                  <a:avLst/>
                  <a:gdLst/>
                  <a:ahLst/>
                  <a:cxnLst>
                    <a:cxn ang="0">
                      <a:pos x="0" y="4"/>
                    </a:cxn>
                    <a:cxn ang="0">
                      <a:pos x="0" y="4"/>
                    </a:cxn>
                    <a:cxn ang="0">
                      <a:pos x="0" y="4"/>
                    </a:cxn>
                    <a:cxn ang="0">
                      <a:pos x="0" y="8"/>
                    </a:cxn>
                    <a:cxn ang="0">
                      <a:pos x="0" y="8"/>
                    </a:cxn>
                    <a:cxn ang="0">
                      <a:pos x="3" y="8"/>
                    </a:cxn>
                    <a:cxn ang="0">
                      <a:pos x="3" y="8"/>
                    </a:cxn>
                    <a:cxn ang="0">
                      <a:pos x="3" y="4"/>
                    </a:cxn>
                    <a:cxn ang="0">
                      <a:pos x="3" y="4"/>
                    </a:cxn>
                    <a:cxn ang="0">
                      <a:pos x="3" y="4"/>
                    </a:cxn>
                    <a:cxn ang="0">
                      <a:pos x="3" y="4"/>
                    </a:cxn>
                    <a:cxn ang="0">
                      <a:pos x="3" y="4"/>
                    </a:cxn>
                    <a:cxn ang="0">
                      <a:pos x="3" y="0"/>
                    </a:cxn>
                    <a:cxn ang="0">
                      <a:pos x="3" y="0"/>
                    </a:cxn>
                    <a:cxn ang="0">
                      <a:pos x="0" y="4"/>
                    </a:cxn>
                    <a:cxn ang="0">
                      <a:pos x="0" y="4"/>
                    </a:cxn>
                    <a:cxn ang="0">
                      <a:pos x="0" y="4"/>
                    </a:cxn>
                    <a:cxn ang="0">
                      <a:pos x="0" y="4"/>
                    </a:cxn>
                  </a:cxnLst>
                  <a:rect l="0" t="0" r="r" b="b"/>
                  <a:pathLst>
                    <a:path w="3" h="8">
                      <a:moveTo>
                        <a:pt x="0" y="4"/>
                      </a:moveTo>
                      <a:lnTo>
                        <a:pt x="0" y="4"/>
                      </a:lnTo>
                      <a:lnTo>
                        <a:pt x="0" y="4"/>
                      </a:lnTo>
                      <a:lnTo>
                        <a:pt x="0" y="8"/>
                      </a:lnTo>
                      <a:lnTo>
                        <a:pt x="0" y="8"/>
                      </a:lnTo>
                      <a:lnTo>
                        <a:pt x="3" y="8"/>
                      </a:lnTo>
                      <a:lnTo>
                        <a:pt x="3" y="8"/>
                      </a:lnTo>
                      <a:lnTo>
                        <a:pt x="3" y="4"/>
                      </a:lnTo>
                      <a:lnTo>
                        <a:pt x="3" y="4"/>
                      </a:lnTo>
                      <a:lnTo>
                        <a:pt x="3" y="4"/>
                      </a:lnTo>
                      <a:lnTo>
                        <a:pt x="3" y="4"/>
                      </a:lnTo>
                      <a:lnTo>
                        <a:pt x="3" y="4"/>
                      </a:lnTo>
                      <a:lnTo>
                        <a:pt x="3" y="0"/>
                      </a:lnTo>
                      <a:lnTo>
                        <a:pt x="3"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05251" name="Freeform 99"/>
                <p:cNvSpPr>
                  <a:spLocks noChangeAspect="1"/>
                </p:cNvSpPr>
                <p:nvPr/>
              </p:nvSpPr>
              <p:spPr bwMode="auto">
                <a:xfrm>
                  <a:off x="1097" y="2850"/>
                  <a:ext cx="1" cy="8"/>
                </a:xfrm>
                <a:custGeom>
                  <a:avLst/>
                  <a:gdLst/>
                  <a:ahLst/>
                  <a:cxnLst>
                    <a:cxn ang="0">
                      <a:pos x="0" y="4"/>
                    </a:cxn>
                    <a:cxn ang="0">
                      <a:pos x="0" y="4"/>
                    </a:cxn>
                    <a:cxn ang="0">
                      <a:pos x="0" y="4"/>
                    </a:cxn>
                    <a:cxn ang="0">
                      <a:pos x="0" y="0"/>
                    </a:cxn>
                    <a:cxn ang="0">
                      <a:pos x="0" y="0"/>
                    </a:cxn>
                    <a:cxn ang="0">
                      <a:pos x="0" y="4"/>
                    </a:cxn>
                    <a:cxn ang="0">
                      <a:pos x="0" y="4"/>
                    </a:cxn>
                    <a:cxn ang="0">
                      <a:pos x="0" y="0"/>
                    </a:cxn>
                    <a:cxn ang="0">
                      <a:pos x="0" y="4"/>
                    </a:cxn>
                    <a:cxn ang="0">
                      <a:pos x="0" y="4"/>
                    </a:cxn>
                    <a:cxn ang="0">
                      <a:pos x="0" y="4"/>
                    </a:cxn>
                    <a:cxn ang="0">
                      <a:pos x="0" y="4"/>
                    </a:cxn>
                    <a:cxn ang="0">
                      <a:pos x="0" y="8"/>
                    </a:cxn>
                    <a:cxn ang="0">
                      <a:pos x="0" y="4"/>
                    </a:cxn>
                    <a:cxn ang="0">
                      <a:pos x="0" y="4"/>
                    </a:cxn>
                    <a:cxn ang="0">
                      <a:pos x="0" y="4"/>
                    </a:cxn>
                    <a:cxn ang="0">
                      <a:pos x="0" y="8"/>
                    </a:cxn>
                    <a:cxn ang="0">
                      <a:pos x="0" y="8"/>
                    </a:cxn>
                    <a:cxn ang="0">
                      <a:pos x="0" y="4"/>
                    </a:cxn>
                    <a:cxn ang="0">
                      <a:pos x="0" y="4"/>
                    </a:cxn>
                  </a:cxnLst>
                  <a:rect l="0" t="0" r="r" b="b"/>
                  <a:pathLst>
                    <a:path h="8">
                      <a:moveTo>
                        <a:pt x="0" y="4"/>
                      </a:moveTo>
                      <a:lnTo>
                        <a:pt x="0" y="4"/>
                      </a:lnTo>
                      <a:lnTo>
                        <a:pt x="0" y="4"/>
                      </a:lnTo>
                      <a:lnTo>
                        <a:pt x="0" y="0"/>
                      </a:lnTo>
                      <a:lnTo>
                        <a:pt x="0" y="0"/>
                      </a:lnTo>
                      <a:lnTo>
                        <a:pt x="0" y="4"/>
                      </a:lnTo>
                      <a:lnTo>
                        <a:pt x="0" y="4"/>
                      </a:lnTo>
                      <a:lnTo>
                        <a:pt x="0" y="0"/>
                      </a:lnTo>
                      <a:lnTo>
                        <a:pt x="0" y="4"/>
                      </a:lnTo>
                      <a:lnTo>
                        <a:pt x="0" y="4"/>
                      </a:lnTo>
                      <a:lnTo>
                        <a:pt x="0" y="4"/>
                      </a:lnTo>
                      <a:lnTo>
                        <a:pt x="0" y="4"/>
                      </a:lnTo>
                      <a:lnTo>
                        <a:pt x="0" y="8"/>
                      </a:lnTo>
                      <a:lnTo>
                        <a:pt x="0" y="4"/>
                      </a:lnTo>
                      <a:lnTo>
                        <a:pt x="0" y="4"/>
                      </a:lnTo>
                      <a:lnTo>
                        <a:pt x="0" y="4"/>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05252" name="Freeform 100"/>
                <p:cNvSpPr>
                  <a:spLocks noChangeAspect="1"/>
                </p:cNvSpPr>
                <p:nvPr/>
              </p:nvSpPr>
              <p:spPr bwMode="auto">
                <a:xfrm>
                  <a:off x="1097" y="2850"/>
                  <a:ext cx="4" cy="8"/>
                </a:xfrm>
                <a:custGeom>
                  <a:avLst/>
                  <a:gdLst/>
                  <a:ahLst/>
                  <a:cxnLst>
                    <a:cxn ang="0">
                      <a:pos x="0" y="8"/>
                    </a:cxn>
                    <a:cxn ang="0">
                      <a:pos x="0" y="0"/>
                    </a:cxn>
                    <a:cxn ang="0">
                      <a:pos x="0" y="0"/>
                    </a:cxn>
                    <a:cxn ang="0">
                      <a:pos x="0" y="4"/>
                    </a:cxn>
                    <a:cxn ang="0">
                      <a:pos x="4" y="0"/>
                    </a:cxn>
                    <a:cxn ang="0">
                      <a:pos x="4" y="0"/>
                    </a:cxn>
                    <a:cxn ang="0">
                      <a:pos x="0" y="4"/>
                    </a:cxn>
                    <a:cxn ang="0">
                      <a:pos x="4" y="4"/>
                    </a:cxn>
                    <a:cxn ang="0">
                      <a:pos x="4" y="4"/>
                    </a:cxn>
                    <a:cxn ang="0">
                      <a:pos x="0" y="4"/>
                    </a:cxn>
                    <a:cxn ang="0">
                      <a:pos x="0" y="4"/>
                    </a:cxn>
                    <a:cxn ang="0">
                      <a:pos x="0" y="8"/>
                    </a:cxn>
                    <a:cxn ang="0">
                      <a:pos x="0" y="8"/>
                    </a:cxn>
                  </a:cxnLst>
                  <a:rect l="0" t="0" r="r" b="b"/>
                  <a:pathLst>
                    <a:path w="4" h="8">
                      <a:moveTo>
                        <a:pt x="0" y="8"/>
                      </a:moveTo>
                      <a:lnTo>
                        <a:pt x="0" y="0"/>
                      </a:lnTo>
                      <a:lnTo>
                        <a:pt x="0" y="0"/>
                      </a:lnTo>
                      <a:lnTo>
                        <a:pt x="0" y="4"/>
                      </a:lnTo>
                      <a:lnTo>
                        <a:pt x="4" y="0"/>
                      </a:lnTo>
                      <a:lnTo>
                        <a:pt x="4" y="0"/>
                      </a:lnTo>
                      <a:lnTo>
                        <a:pt x="0" y="4"/>
                      </a:lnTo>
                      <a:lnTo>
                        <a:pt x="4" y="4"/>
                      </a:lnTo>
                      <a:lnTo>
                        <a:pt x="4" y="4"/>
                      </a:lnTo>
                      <a:lnTo>
                        <a:pt x="0"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05253" name="Freeform 101"/>
                <p:cNvSpPr>
                  <a:spLocks noChangeAspect="1" noEditPoints="1"/>
                </p:cNvSpPr>
                <p:nvPr/>
              </p:nvSpPr>
              <p:spPr bwMode="auto">
                <a:xfrm>
                  <a:off x="1094" y="2884"/>
                  <a:ext cx="7" cy="8"/>
                </a:xfrm>
                <a:custGeom>
                  <a:avLst/>
                  <a:gdLst/>
                  <a:ahLst/>
                  <a:cxnLst>
                    <a:cxn ang="0">
                      <a:pos x="0" y="4"/>
                    </a:cxn>
                    <a:cxn ang="0">
                      <a:pos x="3" y="4"/>
                    </a:cxn>
                    <a:cxn ang="0">
                      <a:pos x="3" y="4"/>
                    </a:cxn>
                    <a:cxn ang="0">
                      <a:pos x="3" y="4"/>
                    </a:cxn>
                    <a:cxn ang="0">
                      <a:pos x="3" y="8"/>
                    </a:cxn>
                    <a:cxn ang="0">
                      <a:pos x="3" y="8"/>
                    </a:cxn>
                    <a:cxn ang="0">
                      <a:pos x="0" y="8"/>
                    </a:cxn>
                    <a:cxn ang="0">
                      <a:pos x="3" y="4"/>
                    </a:cxn>
                    <a:cxn ang="0">
                      <a:pos x="3" y="4"/>
                    </a:cxn>
                    <a:cxn ang="0">
                      <a:pos x="3" y="4"/>
                    </a:cxn>
                    <a:cxn ang="0">
                      <a:pos x="0" y="4"/>
                    </a:cxn>
                    <a:cxn ang="0">
                      <a:pos x="0" y="8"/>
                    </a:cxn>
                    <a:cxn ang="0">
                      <a:pos x="0" y="8"/>
                    </a:cxn>
                    <a:cxn ang="0">
                      <a:pos x="3" y="0"/>
                    </a:cxn>
                    <a:cxn ang="0">
                      <a:pos x="3" y="0"/>
                    </a:cxn>
                    <a:cxn ang="0">
                      <a:pos x="3" y="4"/>
                    </a:cxn>
                    <a:cxn ang="0">
                      <a:pos x="3" y="4"/>
                    </a:cxn>
                    <a:cxn ang="0">
                      <a:pos x="3" y="8"/>
                    </a:cxn>
                    <a:cxn ang="0">
                      <a:pos x="3" y="8"/>
                    </a:cxn>
                    <a:cxn ang="0">
                      <a:pos x="3" y="8"/>
                    </a:cxn>
                    <a:cxn ang="0">
                      <a:pos x="3" y="8"/>
                    </a:cxn>
                    <a:cxn ang="0">
                      <a:pos x="3" y="4"/>
                    </a:cxn>
                    <a:cxn ang="0">
                      <a:pos x="3" y="4"/>
                    </a:cxn>
                    <a:cxn ang="0">
                      <a:pos x="3" y="4"/>
                    </a:cxn>
                    <a:cxn ang="0">
                      <a:pos x="3" y="0"/>
                    </a:cxn>
                    <a:cxn ang="0">
                      <a:pos x="3" y="0"/>
                    </a:cxn>
                    <a:cxn ang="0">
                      <a:pos x="3" y="0"/>
                    </a:cxn>
                    <a:cxn ang="0">
                      <a:pos x="3" y="0"/>
                    </a:cxn>
                    <a:cxn ang="0">
                      <a:pos x="3" y="4"/>
                    </a:cxn>
                    <a:cxn ang="0">
                      <a:pos x="3" y="0"/>
                    </a:cxn>
                    <a:cxn ang="0">
                      <a:pos x="3" y="4"/>
                    </a:cxn>
                    <a:cxn ang="0">
                      <a:pos x="3" y="4"/>
                    </a:cxn>
                    <a:cxn ang="0">
                      <a:pos x="3" y="4"/>
                    </a:cxn>
                    <a:cxn ang="0">
                      <a:pos x="3" y="8"/>
                    </a:cxn>
                    <a:cxn ang="0">
                      <a:pos x="3" y="8"/>
                    </a:cxn>
                    <a:cxn ang="0">
                      <a:pos x="3" y="8"/>
                    </a:cxn>
                    <a:cxn ang="0">
                      <a:pos x="3" y="4"/>
                    </a:cxn>
                    <a:cxn ang="0">
                      <a:pos x="3" y="4"/>
                    </a:cxn>
                    <a:cxn ang="0">
                      <a:pos x="3" y="0"/>
                    </a:cxn>
                    <a:cxn ang="0">
                      <a:pos x="3" y="0"/>
                    </a:cxn>
                    <a:cxn ang="0">
                      <a:pos x="3" y="4"/>
                    </a:cxn>
                    <a:cxn ang="0">
                      <a:pos x="3" y="4"/>
                    </a:cxn>
                    <a:cxn ang="0">
                      <a:pos x="3" y="4"/>
                    </a:cxn>
                    <a:cxn ang="0">
                      <a:pos x="3" y="4"/>
                    </a:cxn>
                    <a:cxn ang="0">
                      <a:pos x="3" y="8"/>
                    </a:cxn>
                    <a:cxn ang="0">
                      <a:pos x="3" y="0"/>
                    </a:cxn>
                    <a:cxn ang="0">
                      <a:pos x="3" y="0"/>
                    </a:cxn>
                    <a:cxn ang="0">
                      <a:pos x="7" y="0"/>
                    </a:cxn>
                    <a:cxn ang="0">
                      <a:pos x="3" y="4"/>
                    </a:cxn>
                    <a:cxn ang="0">
                      <a:pos x="3" y="4"/>
                    </a:cxn>
                  </a:cxnLst>
                  <a:rect l="0" t="0" r="r" b="b"/>
                  <a:pathLst>
                    <a:path w="7" h="8">
                      <a:moveTo>
                        <a:pt x="0" y="8"/>
                      </a:moveTo>
                      <a:lnTo>
                        <a:pt x="0" y="4"/>
                      </a:lnTo>
                      <a:lnTo>
                        <a:pt x="0" y="4"/>
                      </a:lnTo>
                      <a:lnTo>
                        <a:pt x="3" y="4"/>
                      </a:lnTo>
                      <a:lnTo>
                        <a:pt x="3" y="4"/>
                      </a:lnTo>
                      <a:lnTo>
                        <a:pt x="3" y="4"/>
                      </a:lnTo>
                      <a:lnTo>
                        <a:pt x="3" y="4"/>
                      </a:lnTo>
                      <a:lnTo>
                        <a:pt x="3" y="4"/>
                      </a:lnTo>
                      <a:lnTo>
                        <a:pt x="3" y="4"/>
                      </a:lnTo>
                      <a:lnTo>
                        <a:pt x="3" y="8"/>
                      </a:lnTo>
                      <a:lnTo>
                        <a:pt x="0" y="8"/>
                      </a:lnTo>
                      <a:lnTo>
                        <a:pt x="3" y="8"/>
                      </a:lnTo>
                      <a:lnTo>
                        <a:pt x="3" y="8"/>
                      </a:lnTo>
                      <a:lnTo>
                        <a:pt x="0" y="8"/>
                      </a:lnTo>
                      <a:lnTo>
                        <a:pt x="0" y="4"/>
                      </a:lnTo>
                      <a:lnTo>
                        <a:pt x="3" y="4"/>
                      </a:lnTo>
                      <a:lnTo>
                        <a:pt x="3" y="4"/>
                      </a:lnTo>
                      <a:lnTo>
                        <a:pt x="3" y="4"/>
                      </a:lnTo>
                      <a:lnTo>
                        <a:pt x="3" y="4"/>
                      </a:lnTo>
                      <a:lnTo>
                        <a:pt x="3" y="4"/>
                      </a:lnTo>
                      <a:lnTo>
                        <a:pt x="0" y="4"/>
                      </a:lnTo>
                      <a:lnTo>
                        <a:pt x="0" y="4"/>
                      </a:lnTo>
                      <a:lnTo>
                        <a:pt x="0" y="4"/>
                      </a:lnTo>
                      <a:lnTo>
                        <a:pt x="0" y="8"/>
                      </a:lnTo>
                      <a:lnTo>
                        <a:pt x="0" y="8"/>
                      </a:lnTo>
                      <a:lnTo>
                        <a:pt x="0" y="8"/>
                      </a:lnTo>
                      <a:close/>
                      <a:moveTo>
                        <a:pt x="3" y="8"/>
                      </a:moveTo>
                      <a:lnTo>
                        <a:pt x="3" y="0"/>
                      </a:lnTo>
                      <a:lnTo>
                        <a:pt x="3" y="0"/>
                      </a:lnTo>
                      <a:lnTo>
                        <a:pt x="3" y="0"/>
                      </a:lnTo>
                      <a:lnTo>
                        <a:pt x="3" y="4"/>
                      </a:lnTo>
                      <a:lnTo>
                        <a:pt x="3" y="4"/>
                      </a:lnTo>
                      <a:lnTo>
                        <a:pt x="3" y="4"/>
                      </a:lnTo>
                      <a:lnTo>
                        <a:pt x="3" y="4"/>
                      </a:lnTo>
                      <a:lnTo>
                        <a:pt x="3" y="4"/>
                      </a:lnTo>
                      <a:lnTo>
                        <a:pt x="3" y="8"/>
                      </a:lnTo>
                      <a:lnTo>
                        <a:pt x="3" y="8"/>
                      </a:lnTo>
                      <a:lnTo>
                        <a:pt x="3" y="8"/>
                      </a:lnTo>
                      <a:lnTo>
                        <a:pt x="3" y="8"/>
                      </a:lnTo>
                      <a:lnTo>
                        <a:pt x="3" y="8"/>
                      </a:lnTo>
                      <a:close/>
                      <a:moveTo>
                        <a:pt x="3" y="4"/>
                      </a:moveTo>
                      <a:lnTo>
                        <a:pt x="3" y="8"/>
                      </a:lnTo>
                      <a:lnTo>
                        <a:pt x="3" y="8"/>
                      </a:lnTo>
                      <a:lnTo>
                        <a:pt x="3" y="4"/>
                      </a:lnTo>
                      <a:lnTo>
                        <a:pt x="3" y="4"/>
                      </a:lnTo>
                      <a:lnTo>
                        <a:pt x="3" y="4"/>
                      </a:lnTo>
                      <a:lnTo>
                        <a:pt x="3" y="4"/>
                      </a:lnTo>
                      <a:lnTo>
                        <a:pt x="3" y="4"/>
                      </a:lnTo>
                      <a:lnTo>
                        <a:pt x="3" y="4"/>
                      </a:lnTo>
                      <a:lnTo>
                        <a:pt x="3" y="0"/>
                      </a:lnTo>
                      <a:lnTo>
                        <a:pt x="3" y="0"/>
                      </a:lnTo>
                      <a:lnTo>
                        <a:pt x="3" y="0"/>
                      </a:lnTo>
                      <a:lnTo>
                        <a:pt x="3" y="0"/>
                      </a:lnTo>
                      <a:lnTo>
                        <a:pt x="3" y="0"/>
                      </a:lnTo>
                      <a:lnTo>
                        <a:pt x="3" y="0"/>
                      </a:lnTo>
                      <a:lnTo>
                        <a:pt x="3" y="0"/>
                      </a:lnTo>
                      <a:lnTo>
                        <a:pt x="3" y="4"/>
                      </a:lnTo>
                      <a:lnTo>
                        <a:pt x="3" y="4"/>
                      </a:lnTo>
                      <a:lnTo>
                        <a:pt x="3" y="0"/>
                      </a:lnTo>
                      <a:lnTo>
                        <a:pt x="3" y="0"/>
                      </a:lnTo>
                      <a:lnTo>
                        <a:pt x="3" y="0"/>
                      </a:lnTo>
                      <a:lnTo>
                        <a:pt x="3" y="4"/>
                      </a:lnTo>
                      <a:lnTo>
                        <a:pt x="3" y="4"/>
                      </a:lnTo>
                      <a:lnTo>
                        <a:pt x="3" y="4"/>
                      </a:lnTo>
                      <a:lnTo>
                        <a:pt x="3" y="4"/>
                      </a:lnTo>
                      <a:lnTo>
                        <a:pt x="3" y="4"/>
                      </a:lnTo>
                      <a:lnTo>
                        <a:pt x="3" y="4"/>
                      </a:lnTo>
                      <a:lnTo>
                        <a:pt x="3" y="8"/>
                      </a:lnTo>
                      <a:lnTo>
                        <a:pt x="3" y="8"/>
                      </a:lnTo>
                      <a:lnTo>
                        <a:pt x="3" y="8"/>
                      </a:lnTo>
                      <a:lnTo>
                        <a:pt x="3" y="8"/>
                      </a:lnTo>
                      <a:lnTo>
                        <a:pt x="3" y="8"/>
                      </a:lnTo>
                      <a:lnTo>
                        <a:pt x="3" y="8"/>
                      </a:lnTo>
                      <a:lnTo>
                        <a:pt x="3" y="4"/>
                      </a:lnTo>
                      <a:lnTo>
                        <a:pt x="3" y="4"/>
                      </a:lnTo>
                      <a:lnTo>
                        <a:pt x="3" y="4"/>
                      </a:lnTo>
                      <a:close/>
                      <a:moveTo>
                        <a:pt x="3" y="8"/>
                      </a:moveTo>
                      <a:lnTo>
                        <a:pt x="3" y="0"/>
                      </a:lnTo>
                      <a:lnTo>
                        <a:pt x="3" y="0"/>
                      </a:lnTo>
                      <a:lnTo>
                        <a:pt x="3" y="0"/>
                      </a:lnTo>
                      <a:lnTo>
                        <a:pt x="3" y="0"/>
                      </a:lnTo>
                      <a:lnTo>
                        <a:pt x="3" y="4"/>
                      </a:lnTo>
                      <a:lnTo>
                        <a:pt x="3" y="4"/>
                      </a:lnTo>
                      <a:lnTo>
                        <a:pt x="3" y="4"/>
                      </a:lnTo>
                      <a:lnTo>
                        <a:pt x="3" y="4"/>
                      </a:lnTo>
                      <a:lnTo>
                        <a:pt x="3" y="4"/>
                      </a:lnTo>
                      <a:lnTo>
                        <a:pt x="3" y="4"/>
                      </a:lnTo>
                      <a:lnTo>
                        <a:pt x="3" y="4"/>
                      </a:lnTo>
                      <a:lnTo>
                        <a:pt x="3" y="8"/>
                      </a:lnTo>
                      <a:lnTo>
                        <a:pt x="3" y="8"/>
                      </a:lnTo>
                      <a:close/>
                      <a:moveTo>
                        <a:pt x="3" y="4"/>
                      </a:moveTo>
                      <a:lnTo>
                        <a:pt x="3" y="0"/>
                      </a:lnTo>
                      <a:lnTo>
                        <a:pt x="3" y="0"/>
                      </a:lnTo>
                      <a:lnTo>
                        <a:pt x="3" y="0"/>
                      </a:lnTo>
                      <a:lnTo>
                        <a:pt x="7" y="0"/>
                      </a:lnTo>
                      <a:lnTo>
                        <a:pt x="7" y="0"/>
                      </a:lnTo>
                      <a:lnTo>
                        <a:pt x="3" y="0"/>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05254" name="Freeform 102"/>
                <p:cNvSpPr>
                  <a:spLocks noChangeAspect="1"/>
                </p:cNvSpPr>
                <p:nvPr/>
              </p:nvSpPr>
              <p:spPr bwMode="auto">
                <a:xfrm>
                  <a:off x="1094" y="2888"/>
                  <a:ext cx="3" cy="4"/>
                </a:xfrm>
                <a:custGeom>
                  <a:avLst/>
                  <a:gdLst/>
                  <a:ahLst/>
                  <a:cxnLst>
                    <a:cxn ang="0">
                      <a:pos x="0" y="4"/>
                    </a:cxn>
                    <a:cxn ang="0">
                      <a:pos x="0" y="0"/>
                    </a:cxn>
                    <a:cxn ang="0">
                      <a:pos x="0" y="0"/>
                    </a:cxn>
                    <a:cxn ang="0">
                      <a:pos x="3" y="0"/>
                    </a:cxn>
                    <a:cxn ang="0">
                      <a:pos x="3" y="0"/>
                    </a:cxn>
                    <a:cxn ang="0">
                      <a:pos x="3" y="0"/>
                    </a:cxn>
                    <a:cxn ang="0">
                      <a:pos x="3" y="0"/>
                    </a:cxn>
                    <a:cxn ang="0">
                      <a:pos x="3" y="0"/>
                    </a:cxn>
                    <a:cxn ang="0">
                      <a:pos x="3" y="0"/>
                    </a:cxn>
                    <a:cxn ang="0">
                      <a:pos x="3" y="0"/>
                    </a:cxn>
                    <a:cxn ang="0">
                      <a:pos x="3" y="4"/>
                    </a:cxn>
                    <a:cxn ang="0">
                      <a:pos x="3" y="4"/>
                    </a:cxn>
                    <a:cxn ang="0">
                      <a:pos x="3" y="4"/>
                    </a:cxn>
                    <a:cxn ang="0">
                      <a:pos x="0" y="0"/>
                    </a:cxn>
                    <a:cxn ang="0">
                      <a:pos x="3" y="0"/>
                    </a:cxn>
                    <a:cxn ang="0">
                      <a:pos x="3" y="0"/>
                    </a:cxn>
                    <a:cxn ang="0">
                      <a:pos x="3" y="0"/>
                    </a:cxn>
                    <a:cxn ang="0">
                      <a:pos x="3" y="0"/>
                    </a:cxn>
                    <a:cxn ang="0">
                      <a:pos x="3" y="0"/>
                    </a:cxn>
                    <a:cxn ang="0">
                      <a:pos x="3" y="0"/>
                    </a:cxn>
                    <a:cxn ang="0">
                      <a:pos x="3" y="0"/>
                    </a:cxn>
                    <a:cxn ang="0">
                      <a:pos x="0" y="0"/>
                    </a:cxn>
                    <a:cxn ang="0">
                      <a:pos x="0" y="0"/>
                    </a:cxn>
                    <a:cxn ang="0">
                      <a:pos x="0" y="4"/>
                    </a:cxn>
                    <a:cxn ang="0">
                      <a:pos x="0" y="4"/>
                    </a:cxn>
                  </a:cxnLst>
                  <a:rect l="0" t="0" r="r" b="b"/>
                  <a:pathLst>
                    <a:path w="3" h="4">
                      <a:moveTo>
                        <a:pt x="0" y="4"/>
                      </a:moveTo>
                      <a:lnTo>
                        <a:pt x="0" y="0"/>
                      </a:lnTo>
                      <a:lnTo>
                        <a:pt x="0" y="0"/>
                      </a:lnTo>
                      <a:lnTo>
                        <a:pt x="3" y="0"/>
                      </a:lnTo>
                      <a:lnTo>
                        <a:pt x="3" y="0"/>
                      </a:lnTo>
                      <a:lnTo>
                        <a:pt x="3" y="0"/>
                      </a:lnTo>
                      <a:lnTo>
                        <a:pt x="3" y="0"/>
                      </a:lnTo>
                      <a:lnTo>
                        <a:pt x="3" y="0"/>
                      </a:lnTo>
                      <a:lnTo>
                        <a:pt x="3" y="0"/>
                      </a:lnTo>
                      <a:lnTo>
                        <a:pt x="3" y="0"/>
                      </a:lnTo>
                      <a:lnTo>
                        <a:pt x="3" y="4"/>
                      </a:lnTo>
                      <a:lnTo>
                        <a:pt x="3" y="4"/>
                      </a:lnTo>
                      <a:lnTo>
                        <a:pt x="3" y="4"/>
                      </a:lnTo>
                      <a:lnTo>
                        <a:pt x="0" y="0"/>
                      </a:lnTo>
                      <a:lnTo>
                        <a:pt x="3" y="0"/>
                      </a:lnTo>
                      <a:lnTo>
                        <a:pt x="3" y="0"/>
                      </a:lnTo>
                      <a:lnTo>
                        <a:pt x="3" y="0"/>
                      </a:lnTo>
                      <a:lnTo>
                        <a:pt x="3" y="0"/>
                      </a:lnTo>
                      <a:lnTo>
                        <a:pt x="3" y="0"/>
                      </a:lnTo>
                      <a:lnTo>
                        <a:pt x="3" y="0"/>
                      </a:lnTo>
                      <a:lnTo>
                        <a:pt x="3"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05255" name="Freeform 103"/>
                <p:cNvSpPr>
                  <a:spLocks noChangeAspect="1"/>
                </p:cNvSpPr>
                <p:nvPr/>
              </p:nvSpPr>
              <p:spPr bwMode="auto">
                <a:xfrm>
                  <a:off x="1097" y="2884"/>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05256" name="Freeform 104"/>
                <p:cNvSpPr>
                  <a:spLocks noChangeAspect="1"/>
                </p:cNvSpPr>
                <p:nvPr/>
              </p:nvSpPr>
              <p:spPr bwMode="auto">
                <a:xfrm>
                  <a:off x="1097" y="2884"/>
                  <a:ext cx="4" cy="8"/>
                </a:xfrm>
                <a:custGeom>
                  <a:avLst/>
                  <a:gdLst/>
                  <a:ahLst/>
                  <a:cxnLst>
                    <a:cxn ang="0">
                      <a:pos x="0" y="4"/>
                    </a:cxn>
                    <a:cxn ang="0">
                      <a:pos x="0" y="4"/>
                    </a:cxn>
                    <a:cxn ang="0">
                      <a:pos x="0" y="8"/>
                    </a:cxn>
                    <a:cxn ang="0">
                      <a:pos x="0" y="8"/>
                    </a:cxn>
                    <a:cxn ang="0">
                      <a:pos x="4"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4" y="0"/>
                    </a:cxn>
                    <a:cxn ang="0">
                      <a:pos x="4" y="4"/>
                    </a:cxn>
                    <a:cxn ang="0">
                      <a:pos x="0" y="4"/>
                    </a:cxn>
                    <a:cxn ang="0">
                      <a:pos x="0" y="0"/>
                    </a:cxn>
                    <a:cxn ang="0">
                      <a:pos x="0" y="0"/>
                    </a:cxn>
                    <a:cxn ang="0">
                      <a:pos x="0" y="0"/>
                    </a:cxn>
                    <a:cxn ang="0">
                      <a:pos x="0" y="4"/>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 ang="0">
                      <a:pos x="0" y="4"/>
                    </a:cxn>
                  </a:cxnLst>
                  <a:rect l="0" t="0" r="r" b="b"/>
                  <a:pathLst>
                    <a:path w="4" h="8">
                      <a:moveTo>
                        <a:pt x="0" y="4"/>
                      </a:moveTo>
                      <a:lnTo>
                        <a:pt x="0" y="4"/>
                      </a:lnTo>
                      <a:lnTo>
                        <a:pt x="0" y="8"/>
                      </a:lnTo>
                      <a:lnTo>
                        <a:pt x="0" y="8"/>
                      </a:lnTo>
                      <a:lnTo>
                        <a:pt x="4" y="4"/>
                      </a:lnTo>
                      <a:lnTo>
                        <a:pt x="0" y="4"/>
                      </a:lnTo>
                      <a:lnTo>
                        <a:pt x="0" y="4"/>
                      </a:lnTo>
                      <a:lnTo>
                        <a:pt x="0" y="4"/>
                      </a:lnTo>
                      <a:lnTo>
                        <a:pt x="0" y="4"/>
                      </a:lnTo>
                      <a:lnTo>
                        <a:pt x="0" y="4"/>
                      </a:lnTo>
                      <a:lnTo>
                        <a:pt x="0" y="0"/>
                      </a:lnTo>
                      <a:lnTo>
                        <a:pt x="0" y="0"/>
                      </a:lnTo>
                      <a:lnTo>
                        <a:pt x="0" y="0"/>
                      </a:lnTo>
                      <a:lnTo>
                        <a:pt x="0" y="0"/>
                      </a:lnTo>
                      <a:lnTo>
                        <a:pt x="0" y="0"/>
                      </a:lnTo>
                      <a:lnTo>
                        <a:pt x="0" y="0"/>
                      </a:lnTo>
                      <a:lnTo>
                        <a:pt x="4" y="0"/>
                      </a:lnTo>
                      <a:lnTo>
                        <a:pt x="4" y="4"/>
                      </a:lnTo>
                      <a:lnTo>
                        <a:pt x="0" y="4"/>
                      </a:lnTo>
                      <a:lnTo>
                        <a:pt x="0" y="0"/>
                      </a:lnTo>
                      <a:lnTo>
                        <a:pt x="0" y="0"/>
                      </a:lnTo>
                      <a:lnTo>
                        <a:pt x="0" y="0"/>
                      </a:lnTo>
                      <a:lnTo>
                        <a:pt x="0" y="4"/>
                      </a:lnTo>
                      <a:lnTo>
                        <a:pt x="0" y="4"/>
                      </a:lnTo>
                      <a:lnTo>
                        <a:pt x="0" y="4"/>
                      </a:lnTo>
                      <a:lnTo>
                        <a:pt x="4" y="4"/>
                      </a:lnTo>
                      <a:lnTo>
                        <a:pt x="4" y="4"/>
                      </a:lnTo>
                      <a:lnTo>
                        <a:pt x="4" y="4"/>
                      </a:lnTo>
                      <a:lnTo>
                        <a:pt x="4" y="8"/>
                      </a:lnTo>
                      <a:lnTo>
                        <a:pt x="0" y="8"/>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05257" name="Freeform 105"/>
                <p:cNvSpPr>
                  <a:spLocks noChangeAspect="1"/>
                </p:cNvSpPr>
                <p:nvPr/>
              </p:nvSpPr>
              <p:spPr bwMode="auto">
                <a:xfrm>
                  <a:off x="1097" y="2884"/>
                  <a:ext cx="4" cy="4"/>
                </a:xfrm>
                <a:custGeom>
                  <a:avLst/>
                  <a:gdLst/>
                  <a:ahLst/>
                  <a:cxnLst>
                    <a:cxn ang="0">
                      <a:pos x="0" y="4"/>
                    </a:cxn>
                    <a:cxn ang="0">
                      <a:pos x="0" y="0"/>
                    </a:cxn>
                    <a:cxn ang="0">
                      <a:pos x="4" y="0"/>
                    </a:cxn>
                    <a:cxn ang="0">
                      <a:pos x="4" y="0"/>
                    </a:cxn>
                    <a:cxn ang="0">
                      <a:pos x="0" y="0"/>
                    </a:cxn>
                    <a:cxn ang="0">
                      <a:pos x="0" y="4"/>
                    </a:cxn>
                    <a:cxn ang="0">
                      <a:pos x="4" y="0"/>
                    </a:cxn>
                    <a:cxn ang="0">
                      <a:pos x="4" y="4"/>
                    </a:cxn>
                    <a:cxn ang="0">
                      <a:pos x="0" y="4"/>
                    </a:cxn>
                    <a:cxn ang="0">
                      <a:pos x="0" y="4"/>
                    </a:cxn>
                    <a:cxn ang="0">
                      <a:pos x="4" y="4"/>
                    </a:cxn>
                    <a:cxn ang="0">
                      <a:pos x="4" y="4"/>
                    </a:cxn>
                    <a:cxn ang="0">
                      <a:pos x="0" y="4"/>
                    </a:cxn>
                  </a:cxnLst>
                  <a:rect l="0" t="0" r="r" b="b"/>
                  <a:pathLst>
                    <a:path w="4" h="4">
                      <a:moveTo>
                        <a:pt x="0" y="4"/>
                      </a:moveTo>
                      <a:lnTo>
                        <a:pt x="0" y="0"/>
                      </a:lnTo>
                      <a:lnTo>
                        <a:pt x="4" y="0"/>
                      </a:lnTo>
                      <a:lnTo>
                        <a:pt x="4" y="0"/>
                      </a:lnTo>
                      <a:lnTo>
                        <a:pt x="0" y="0"/>
                      </a:lnTo>
                      <a:lnTo>
                        <a:pt x="0" y="4"/>
                      </a:lnTo>
                      <a:lnTo>
                        <a:pt x="4" y="0"/>
                      </a:lnTo>
                      <a:lnTo>
                        <a:pt x="4" y="4"/>
                      </a:lnTo>
                      <a:lnTo>
                        <a:pt x="0" y="4"/>
                      </a:lnTo>
                      <a:lnTo>
                        <a:pt x="0" y="4"/>
                      </a:lnTo>
                      <a:lnTo>
                        <a:pt x="4" y="4"/>
                      </a:lnTo>
                      <a:lnTo>
                        <a:pt x="4" y="4"/>
                      </a:lnTo>
                      <a:lnTo>
                        <a:pt x="0" y="4"/>
                      </a:lnTo>
                    </a:path>
                  </a:pathLst>
                </a:custGeom>
                <a:noFill/>
                <a:ln w="6350">
                  <a:solidFill>
                    <a:srgbClr val="000000"/>
                  </a:solidFill>
                  <a:prstDash val="solid"/>
                  <a:round/>
                  <a:headEnd/>
                  <a:tailEnd/>
                </a:ln>
              </p:spPr>
              <p:txBody>
                <a:bodyPr/>
                <a:lstStyle/>
                <a:p>
                  <a:endParaRPr lang="en-US"/>
                </a:p>
              </p:txBody>
            </p:sp>
            <p:sp>
              <p:nvSpPr>
                <p:cNvPr id="305258" name="Freeform 106"/>
                <p:cNvSpPr>
                  <a:spLocks noChangeAspect="1"/>
                </p:cNvSpPr>
                <p:nvPr/>
              </p:nvSpPr>
              <p:spPr bwMode="auto">
                <a:xfrm>
                  <a:off x="1101" y="2884"/>
                  <a:ext cx="1" cy="4"/>
                </a:xfrm>
                <a:custGeom>
                  <a:avLst/>
                  <a:gdLst/>
                  <a:ahLst/>
                  <a:cxnLst>
                    <a:cxn ang="0">
                      <a:pos x="0" y="4"/>
                    </a:cxn>
                    <a:cxn ang="0">
                      <a:pos x="0" y="0"/>
                    </a:cxn>
                    <a:cxn ang="0">
                      <a:pos x="0" y="0"/>
                    </a:cxn>
                    <a:cxn ang="0">
                      <a:pos x="0" y="0"/>
                    </a:cxn>
                    <a:cxn ang="0">
                      <a:pos x="0" y="0"/>
                    </a:cxn>
                    <a:cxn ang="0">
                      <a:pos x="0" y="0"/>
                    </a:cxn>
                    <a:cxn ang="0">
                      <a:pos x="0" y="0"/>
                    </a:cxn>
                    <a:cxn ang="0">
                      <a:pos x="0" y="4"/>
                    </a:cxn>
                    <a:cxn ang="0">
                      <a:pos x="0" y="4"/>
                    </a:cxn>
                  </a:cxnLst>
                  <a:rect l="0" t="0" r="r" b="b"/>
                  <a:pathLst>
                    <a:path h="4">
                      <a:moveTo>
                        <a:pt x="0" y="4"/>
                      </a:moveTo>
                      <a:lnTo>
                        <a:pt x="0" y="0"/>
                      </a:lnTo>
                      <a:lnTo>
                        <a:pt x="0" y="0"/>
                      </a:lnTo>
                      <a:lnTo>
                        <a:pt x="0" y="0"/>
                      </a:lnTo>
                      <a:lnTo>
                        <a:pt x="0"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05259" name="Freeform 107"/>
                <p:cNvSpPr>
                  <a:spLocks noChangeAspect="1" noEditPoints="1"/>
                </p:cNvSpPr>
                <p:nvPr/>
              </p:nvSpPr>
              <p:spPr bwMode="auto">
                <a:xfrm>
                  <a:off x="1112" y="2831"/>
                  <a:ext cx="8" cy="12"/>
                </a:xfrm>
                <a:custGeom>
                  <a:avLst/>
                  <a:gdLst/>
                  <a:ahLst/>
                  <a:cxnLst>
                    <a:cxn ang="0">
                      <a:pos x="0" y="4"/>
                    </a:cxn>
                    <a:cxn ang="0">
                      <a:pos x="4" y="4"/>
                    </a:cxn>
                    <a:cxn ang="0">
                      <a:pos x="4" y="4"/>
                    </a:cxn>
                    <a:cxn ang="0">
                      <a:pos x="4" y="8"/>
                    </a:cxn>
                    <a:cxn ang="0">
                      <a:pos x="4" y="8"/>
                    </a:cxn>
                    <a:cxn ang="0">
                      <a:pos x="0" y="8"/>
                    </a:cxn>
                    <a:cxn ang="0">
                      <a:pos x="0" y="12"/>
                    </a:cxn>
                    <a:cxn ang="0">
                      <a:pos x="0" y="4"/>
                    </a:cxn>
                    <a:cxn ang="0">
                      <a:pos x="0" y="8"/>
                    </a:cxn>
                    <a:cxn ang="0">
                      <a:pos x="4" y="8"/>
                    </a:cxn>
                    <a:cxn ang="0">
                      <a:pos x="4" y="4"/>
                    </a:cxn>
                    <a:cxn ang="0">
                      <a:pos x="4" y="4"/>
                    </a:cxn>
                    <a:cxn ang="0">
                      <a:pos x="0" y="4"/>
                    </a:cxn>
                    <a:cxn ang="0">
                      <a:pos x="0" y="4"/>
                    </a:cxn>
                    <a:cxn ang="0">
                      <a:pos x="4" y="4"/>
                    </a:cxn>
                    <a:cxn ang="0">
                      <a:pos x="4" y="4"/>
                    </a:cxn>
                    <a:cxn ang="0">
                      <a:pos x="4" y="0"/>
                    </a:cxn>
                    <a:cxn ang="0">
                      <a:pos x="4" y="4"/>
                    </a:cxn>
                    <a:cxn ang="0">
                      <a:pos x="4" y="8"/>
                    </a:cxn>
                    <a:cxn ang="0">
                      <a:pos x="4" y="12"/>
                    </a:cxn>
                    <a:cxn ang="0">
                      <a:pos x="4" y="12"/>
                    </a:cxn>
                    <a:cxn ang="0">
                      <a:pos x="4" y="8"/>
                    </a:cxn>
                    <a:cxn ang="0">
                      <a:pos x="4" y="8"/>
                    </a:cxn>
                    <a:cxn ang="0">
                      <a:pos x="4" y="8"/>
                    </a:cxn>
                    <a:cxn ang="0">
                      <a:pos x="4" y="12"/>
                    </a:cxn>
                    <a:cxn ang="0">
                      <a:pos x="4" y="12"/>
                    </a:cxn>
                    <a:cxn ang="0">
                      <a:pos x="4" y="8"/>
                    </a:cxn>
                    <a:cxn ang="0">
                      <a:pos x="4" y="4"/>
                    </a:cxn>
                    <a:cxn ang="0">
                      <a:pos x="4" y="4"/>
                    </a:cxn>
                    <a:cxn ang="0">
                      <a:pos x="4" y="4"/>
                    </a:cxn>
                    <a:cxn ang="0">
                      <a:pos x="4" y="4"/>
                    </a:cxn>
                    <a:cxn ang="0">
                      <a:pos x="4" y="8"/>
                    </a:cxn>
                    <a:cxn ang="0">
                      <a:pos x="8" y="0"/>
                    </a:cxn>
                    <a:cxn ang="0">
                      <a:pos x="8" y="8"/>
                    </a:cxn>
                    <a:cxn ang="0">
                      <a:pos x="8" y="0"/>
                    </a:cxn>
                    <a:cxn ang="0">
                      <a:pos x="8" y="8"/>
                    </a:cxn>
                    <a:cxn ang="0">
                      <a:pos x="4" y="0"/>
                    </a:cxn>
                    <a:cxn ang="0">
                      <a:pos x="8" y="0"/>
                    </a:cxn>
                    <a:cxn ang="0">
                      <a:pos x="8" y="8"/>
                    </a:cxn>
                  </a:cxnLst>
                  <a:rect l="0" t="0" r="r" b="b"/>
                  <a:pathLst>
                    <a:path w="8" h="12">
                      <a:moveTo>
                        <a:pt x="0" y="12"/>
                      </a:moveTo>
                      <a:lnTo>
                        <a:pt x="0" y="4"/>
                      </a:lnTo>
                      <a:lnTo>
                        <a:pt x="0" y="4"/>
                      </a:lnTo>
                      <a:lnTo>
                        <a:pt x="4" y="4"/>
                      </a:lnTo>
                      <a:lnTo>
                        <a:pt x="4" y="4"/>
                      </a:lnTo>
                      <a:lnTo>
                        <a:pt x="4" y="4"/>
                      </a:lnTo>
                      <a:lnTo>
                        <a:pt x="4" y="4"/>
                      </a:lnTo>
                      <a:lnTo>
                        <a:pt x="4" y="8"/>
                      </a:lnTo>
                      <a:lnTo>
                        <a:pt x="4" y="8"/>
                      </a:lnTo>
                      <a:lnTo>
                        <a:pt x="4" y="8"/>
                      </a:lnTo>
                      <a:lnTo>
                        <a:pt x="4" y="8"/>
                      </a:lnTo>
                      <a:lnTo>
                        <a:pt x="0" y="8"/>
                      </a:lnTo>
                      <a:lnTo>
                        <a:pt x="0" y="12"/>
                      </a:lnTo>
                      <a:lnTo>
                        <a:pt x="0" y="12"/>
                      </a:lnTo>
                      <a:lnTo>
                        <a:pt x="0" y="12"/>
                      </a:lnTo>
                      <a:close/>
                      <a:moveTo>
                        <a:pt x="0" y="4"/>
                      </a:moveTo>
                      <a:lnTo>
                        <a:pt x="0" y="8"/>
                      </a:lnTo>
                      <a:lnTo>
                        <a:pt x="0" y="8"/>
                      </a:lnTo>
                      <a:lnTo>
                        <a:pt x="4" y="8"/>
                      </a:lnTo>
                      <a:lnTo>
                        <a:pt x="4" y="8"/>
                      </a:lnTo>
                      <a:lnTo>
                        <a:pt x="4" y="8"/>
                      </a:lnTo>
                      <a:lnTo>
                        <a:pt x="4" y="4"/>
                      </a:lnTo>
                      <a:lnTo>
                        <a:pt x="4" y="4"/>
                      </a:lnTo>
                      <a:lnTo>
                        <a:pt x="4" y="4"/>
                      </a:lnTo>
                      <a:lnTo>
                        <a:pt x="4" y="4"/>
                      </a:lnTo>
                      <a:lnTo>
                        <a:pt x="0" y="4"/>
                      </a:lnTo>
                      <a:lnTo>
                        <a:pt x="0" y="4"/>
                      </a:lnTo>
                      <a:lnTo>
                        <a:pt x="0" y="4"/>
                      </a:lnTo>
                      <a:close/>
                      <a:moveTo>
                        <a:pt x="4" y="8"/>
                      </a:moveTo>
                      <a:lnTo>
                        <a:pt x="4" y="4"/>
                      </a:lnTo>
                      <a:lnTo>
                        <a:pt x="4" y="4"/>
                      </a:lnTo>
                      <a:lnTo>
                        <a:pt x="4" y="4"/>
                      </a:lnTo>
                      <a:lnTo>
                        <a:pt x="4" y="0"/>
                      </a:lnTo>
                      <a:lnTo>
                        <a:pt x="4" y="0"/>
                      </a:lnTo>
                      <a:lnTo>
                        <a:pt x="4" y="4"/>
                      </a:lnTo>
                      <a:lnTo>
                        <a:pt x="4" y="4"/>
                      </a:lnTo>
                      <a:lnTo>
                        <a:pt x="4" y="4"/>
                      </a:lnTo>
                      <a:lnTo>
                        <a:pt x="4" y="8"/>
                      </a:lnTo>
                      <a:lnTo>
                        <a:pt x="4" y="8"/>
                      </a:lnTo>
                      <a:lnTo>
                        <a:pt x="4" y="12"/>
                      </a:lnTo>
                      <a:lnTo>
                        <a:pt x="4" y="12"/>
                      </a:lnTo>
                      <a:lnTo>
                        <a:pt x="4" y="12"/>
                      </a:lnTo>
                      <a:lnTo>
                        <a:pt x="4" y="12"/>
                      </a:lnTo>
                      <a:lnTo>
                        <a:pt x="4" y="8"/>
                      </a:lnTo>
                      <a:lnTo>
                        <a:pt x="4" y="8"/>
                      </a:lnTo>
                      <a:lnTo>
                        <a:pt x="4" y="8"/>
                      </a:lnTo>
                      <a:close/>
                      <a:moveTo>
                        <a:pt x="4" y="8"/>
                      </a:moveTo>
                      <a:lnTo>
                        <a:pt x="4" y="8"/>
                      </a:lnTo>
                      <a:lnTo>
                        <a:pt x="4" y="12"/>
                      </a:lnTo>
                      <a:lnTo>
                        <a:pt x="4" y="12"/>
                      </a:lnTo>
                      <a:lnTo>
                        <a:pt x="4" y="12"/>
                      </a:lnTo>
                      <a:lnTo>
                        <a:pt x="4" y="12"/>
                      </a:lnTo>
                      <a:lnTo>
                        <a:pt x="4" y="8"/>
                      </a:lnTo>
                      <a:lnTo>
                        <a:pt x="4" y="8"/>
                      </a:lnTo>
                      <a:lnTo>
                        <a:pt x="4" y="4"/>
                      </a:lnTo>
                      <a:lnTo>
                        <a:pt x="4" y="4"/>
                      </a:lnTo>
                      <a:lnTo>
                        <a:pt x="4" y="4"/>
                      </a:lnTo>
                      <a:lnTo>
                        <a:pt x="4" y="4"/>
                      </a:lnTo>
                      <a:lnTo>
                        <a:pt x="4" y="4"/>
                      </a:lnTo>
                      <a:lnTo>
                        <a:pt x="4" y="4"/>
                      </a:lnTo>
                      <a:lnTo>
                        <a:pt x="4" y="4"/>
                      </a:lnTo>
                      <a:lnTo>
                        <a:pt x="4" y="4"/>
                      </a:lnTo>
                      <a:lnTo>
                        <a:pt x="4" y="8"/>
                      </a:lnTo>
                      <a:lnTo>
                        <a:pt x="4" y="8"/>
                      </a:lnTo>
                      <a:close/>
                      <a:moveTo>
                        <a:pt x="8" y="8"/>
                      </a:moveTo>
                      <a:lnTo>
                        <a:pt x="8" y="0"/>
                      </a:lnTo>
                      <a:lnTo>
                        <a:pt x="8" y="0"/>
                      </a:lnTo>
                      <a:lnTo>
                        <a:pt x="8" y="8"/>
                      </a:lnTo>
                      <a:lnTo>
                        <a:pt x="8" y="8"/>
                      </a:lnTo>
                      <a:lnTo>
                        <a:pt x="8" y="0"/>
                      </a:lnTo>
                      <a:lnTo>
                        <a:pt x="8" y="8"/>
                      </a:lnTo>
                      <a:lnTo>
                        <a:pt x="8" y="8"/>
                      </a:lnTo>
                      <a:lnTo>
                        <a:pt x="4" y="0"/>
                      </a:lnTo>
                      <a:lnTo>
                        <a:pt x="4" y="0"/>
                      </a:lnTo>
                      <a:lnTo>
                        <a:pt x="8" y="8"/>
                      </a:lnTo>
                      <a:lnTo>
                        <a:pt x="8" y="0"/>
                      </a:lnTo>
                      <a:lnTo>
                        <a:pt x="8" y="0"/>
                      </a:lnTo>
                      <a:lnTo>
                        <a:pt x="8" y="8"/>
                      </a:lnTo>
                      <a:lnTo>
                        <a:pt x="8" y="8"/>
                      </a:lnTo>
                      <a:close/>
                    </a:path>
                  </a:pathLst>
                </a:custGeom>
                <a:solidFill>
                  <a:srgbClr val="000000"/>
                </a:solidFill>
                <a:ln w="9525">
                  <a:noFill/>
                  <a:round/>
                  <a:headEnd/>
                  <a:tailEnd/>
                </a:ln>
              </p:spPr>
              <p:txBody>
                <a:bodyPr/>
                <a:lstStyle/>
                <a:p>
                  <a:endParaRPr lang="en-US"/>
                </a:p>
              </p:txBody>
            </p:sp>
            <p:sp>
              <p:nvSpPr>
                <p:cNvPr id="305260" name="Freeform 108"/>
                <p:cNvSpPr>
                  <a:spLocks noChangeAspect="1" noEditPoints="1"/>
                </p:cNvSpPr>
                <p:nvPr/>
              </p:nvSpPr>
              <p:spPr bwMode="auto">
                <a:xfrm>
                  <a:off x="1120" y="2827"/>
                  <a:ext cx="4" cy="12"/>
                </a:xfrm>
                <a:custGeom>
                  <a:avLst/>
                  <a:gdLst/>
                  <a:ahLst/>
                  <a:cxnLst>
                    <a:cxn ang="0">
                      <a:pos x="0" y="12"/>
                    </a:cxn>
                    <a:cxn ang="0">
                      <a:pos x="0" y="4"/>
                    </a:cxn>
                    <a:cxn ang="0">
                      <a:pos x="0" y="0"/>
                    </a:cxn>
                    <a:cxn ang="0">
                      <a:pos x="0" y="4"/>
                    </a:cxn>
                    <a:cxn ang="0">
                      <a:pos x="0" y="4"/>
                    </a:cxn>
                    <a:cxn ang="0">
                      <a:pos x="0" y="8"/>
                    </a:cxn>
                    <a:cxn ang="0">
                      <a:pos x="0" y="8"/>
                    </a:cxn>
                    <a:cxn ang="0">
                      <a:pos x="0" y="8"/>
                    </a:cxn>
                    <a:cxn ang="0">
                      <a:pos x="0" y="8"/>
                    </a:cxn>
                    <a:cxn ang="0">
                      <a:pos x="0" y="12"/>
                    </a:cxn>
                    <a:cxn ang="0">
                      <a:pos x="0" y="12"/>
                    </a:cxn>
                    <a:cxn ang="0">
                      <a:pos x="0" y="12"/>
                    </a:cxn>
                    <a:cxn ang="0">
                      <a:pos x="0" y="12"/>
                    </a:cxn>
                    <a:cxn ang="0">
                      <a:pos x="0" y="12"/>
                    </a:cxn>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8"/>
                    </a:cxn>
                    <a:cxn ang="0">
                      <a:pos x="4" y="4"/>
                    </a:cxn>
                    <a:cxn ang="0">
                      <a:pos x="4" y="4"/>
                    </a:cxn>
                    <a:cxn ang="0">
                      <a:pos x="4" y="4"/>
                    </a:cxn>
                    <a:cxn ang="0">
                      <a:pos x="4" y="4"/>
                    </a:cxn>
                    <a:cxn ang="0">
                      <a:pos x="4" y="0"/>
                    </a:cxn>
                    <a:cxn ang="0">
                      <a:pos x="4" y="0"/>
                    </a:cxn>
                    <a:cxn ang="0">
                      <a:pos x="4" y="0"/>
                    </a:cxn>
                    <a:cxn ang="0">
                      <a:pos x="4" y="4"/>
                    </a:cxn>
                    <a:cxn ang="0">
                      <a:pos x="4" y="12"/>
                    </a:cxn>
                    <a:cxn ang="0">
                      <a:pos x="0" y="12"/>
                    </a:cxn>
                    <a:cxn ang="0">
                      <a:pos x="0" y="12"/>
                    </a:cxn>
                  </a:cxnLst>
                  <a:rect l="0" t="0" r="r" b="b"/>
                  <a:pathLst>
                    <a:path w="4" h="12">
                      <a:moveTo>
                        <a:pt x="0" y="12"/>
                      </a:moveTo>
                      <a:lnTo>
                        <a:pt x="0" y="4"/>
                      </a:lnTo>
                      <a:lnTo>
                        <a:pt x="0" y="0"/>
                      </a:lnTo>
                      <a:lnTo>
                        <a:pt x="0" y="4"/>
                      </a:lnTo>
                      <a:lnTo>
                        <a:pt x="0" y="4"/>
                      </a:lnTo>
                      <a:lnTo>
                        <a:pt x="0" y="8"/>
                      </a:lnTo>
                      <a:lnTo>
                        <a:pt x="0" y="8"/>
                      </a:lnTo>
                      <a:lnTo>
                        <a:pt x="0" y="8"/>
                      </a:lnTo>
                      <a:lnTo>
                        <a:pt x="0" y="8"/>
                      </a:lnTo>
                      <a:lnTo>
                        <a:pt x="0" y="12"/>
                      </a:lnTo>
                      <a:lnTo>
                        <a:pt x="0" y="12"/>
                      </a:lnTo>
                      <a:lnTo>
                        <a:pt x="0" y="12"/>
                      </a:lnTo>
                      <a:lnTo>
                        <a:pt x="0" y="12"/>
                      </a:lnTo>
                      <a:lnTo>
                        <a:pt x="0" y="12"/>
                      </a:lnTo>
                      <a:close/>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8"/>
                      </a:lnTo>
                      <a:lnTo>
                        <a:pt x="4" y="4"/>
                      </a:lnTo>
                      <a:lnTo>
                        <a:pt x="4" y="4"/>
                      </a:lnTo>
                      <a:lnTo>
                        <a:pt x="4" y="4"/>
                      </a:lnTo>
                      <a:lnTo>
                        <a:pt x="4" y="4"/>
                      </a:lnTo>
                      <a:lnTo>
                        <a:pt x="4" y="0"/>
                      </a:lnTo>
                      <a:lnTo>
                        <a:pt x="4" y="0"/>
                      </a:lnTo>
                      <a:lnTo>
                        <a:pt x="4" y="0"/>
                      </a:lnTo>
                      <a:lnTo>
                        <a:pt x="4" y="4"/>
                      </a:lnTo>
                      <a:lnTo>
                        <a:pt x="4" y="12"/>
                      </a:lnTo>
                      <a:lnTo>
                        <a:pt x="0" y="12"/>
                      </a:lnTo>
                      <a:lnTo>
                        <a:pt x="0" y="12"/>
                      </a:lnTo>
                      <a:close/>
                    </a:path>
                  </a:pathLst>
                </a:custGeom>
                <a:solidFill>
                  <a:srgbClr val="000000"/>
                </a:solidFill>
                <a:ln w="9525">
                  <a:noFill/>
                  <a:round/>
                  <a:headEnd/>
                  <a:tailEnd/>
                </a:ln>
              </p:spPr>
              <p:txBody>
                <a:bodyPr/>
                <a:lstStyle/>
                <a:p>
                  <a:endParaRPr lang="en-US"/>
                </a:p>
              </p:txBody>
            </p:sp>
            <p:sp>
              <p:nvSpPr>
                <p:cNvPr id="305261" name="Freeform 109"/>
                <p:cNvSpPr>
                  <a:spLocks noChangeAspect="1"/>
                </p:cNvSpPr>
                <p:nvPr/>
              </p:nvSpPr>
              <p:spPr bwMode="auto">
                <a:xfrm>
                  <a:off x="1112" y="2835"/>
                  <a:ext cx="4" cy="8"/>
                </a:xfrm>
                <a:custGeom>
                  <a:avLst/>
                  <a:gdLst/>
                  <a:ahLst/>
                  <a:cxnLst>
                    <a:cxn ang="0">
                      <a:pos x="0" y="8"/>
                    </a:cxn>
                    <a:cxn ang="0">
                      <a:pos x="0" y="0"/>
                    </a:cxn>
                    <a:cxn ang="0">
                      <a:pos x="0" y="0"/>
                    </a:cxn>
                    <a:cxn ang="0">
                      <a:pos x="4" y="0"/>
                    </a:cxn>
                    <a:cxn ang="0">
                      <a:pos x="4" y="0"/>
                    </a:cxn>
                    <a:cxn ang="0">
                      <a:pos x="4" y="0"/>
                    </a:cxn>
                    <a:cxn ang="0">
                      <a:pos x="4" y="0"/>
                    </a:cxn>
                    <a:cxn ang="0">
                      <a:pos x="4" y="4"/>
                    </a:cxn>
                    <a:cxn ang="0">
                      <a:pos x="4" y="4"/>
                    </a:cxn>
                    <a:cxn ang="0">
                      <a:pos x="4" y="4"/>
                    </a:cxn>
                    <a:cxn ang="0">
                      <a:pos x="4" y="4"/>
                    </a:cxn>
                    <a:cxn ang="0">
                      <a:pos x="0" y="4"/>
                    </a:cxn>
                    <a:cxn ang="0">
                      <a:pos x="0" y="8"/>
                    </a:cxn>
                    <a:cxn ang="0">
                      <a:pos x="0" y="8"/>
                    </a:cxn>
                  </a:cxnLst>
                  <a:rect l="0" t="0" r="r" b="b"/>
                  <a:pathLst>
                    <a:path w="4" h="8">
                      <a:moveTo>
                        <a:pt x="0" y="8"/>
                      </a:moveTo>
                      <a:lnTo>
                        <a:pt x="0" y="0"/>
                      </a:lnTo>
                      <a:lnTo>
                        <a:pt x="0" y="0"/>
                      </a:lnTo>
                      <a:lnTo>
                        <a:pt x="4" y="0"/>
                      </a:lnTo>
                      <a:lnTo>
                        <a:pt x="4" y="0"/>
                      </a:lnTo>
                      <a:lnTo>
                        <a:pt x="4" y="0"/>
                      </a:lnTo>
                      <a:lnTo>
                        <a:pt x="4" y="0"/>
                      </a:lnTo>
                      <a:lnTo>
                        <a:pt x="4" y="4"/>
                      </a:lnTo>
                      <a:lnTo>
                        <a:pt x="4" y="4"/>
                      </a:lnTo>
                      <a:lnTo>
                        <a:pt x="4" y="4"/>
                      </a:lnTo>
                      <a:lnTo>
                        <a:pt x="4"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05262" name="Freeform 110"/>
                <p:cNvSpPr>
                  <a:spLocks noChangeAspect="1"/>
                </p:cNvSpPr>
                <p:nvPr/>
              </p:nvSpPr>
              <p:spPr bwMode="auto">
                <a:xfrm>
                  <a:off x="1112" y="2835"/>
                  <a:ext cx="4" cy="4"/>
                </a:xfrm>
                <a:custGeom>
                  <a:avLst/>
                  <a:gdLst/>
                  <a:ahLst/>
                  <a:cxnLst>
                    <a:cxn ang="0">
                      <a:pos x="0" y="0"/>
                    </a:cxn>
                    <a:cxn ang="0">
                      <a:pos x="0" y="4"/>
                    </a:cxn>
                    <a:cxn ang="0">
                      <a:pos x="0" y="4"/>
                    </a:cxn>
                    <a:cxn ang="0">
                      <a:pos x="4" y="4"/>
                    </a:cxn>
                    <a:cxn ang="0">
                      <a:pos x="4" y="4"/>
                    </a:cxn>
                    <a:cxn ang="0">
                      <a:pos x="4" y="4"/>
                    </a:cxn>
                    <a:cxn ang="0">
                      <a:pos x="4" y="4"/>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4"/>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05263" name="Freeform 111"/>
                <p:cNvSpPr>
                  <a:spLocks noChangeAspect="1"/>
                </p:cNvSpPr>
                <p:nvPr/>
              </p:nvSpPr>
              <p:spPr bwMode="auto">
                <a:xfrm>
                  <a:off x="1116" y="2831"/>
                  <a:ext cx="1" cy="12"/>
                </a:xfrm>
                <a:custGeom>
                  <a:avLst/>
                  <a:gdLst/>
                  <a:ahLst/>
                  <a:cxnLst>
                    <a:cxn ang="0">
                      <a:pos x="0" y="8"/>
                    </a:cxn>
                    <a:cxn ang="0">
                      <a:pos x="0" y="8"/>
                    </a:cxn>
                    <a:cxn ang="0">
                      <a:pos x="0" y="4"/>
                    </a:cxn>
                    <a:cxn ang="0">
                      <a:pos x="0" y="4"/>
                    </a:cxn>
                    <a:cxn ang="0">
                      <a:pos x="0" y="4"/>
                    </a:cxn>
                    <a:cxn ang="0">
                      <a:pos x="0" y="0"/>
                    </a:cxn>
                    <a:cxn ang="0">
                      <a:pos x="0" y="0"/>
                    </a:cxn>
                    <a:cxn ang="0">
                      <a:pos x="0" y="4"/>
                    </a:cxn>
                    <a:cxn ang="0">
                      <a:pos x="0" y="4"/>
                    </a:cxn>
                    <a:cxn ang="0">
                      <a:pos x="0" y="4"/>
                    </a:cxn>
                    <a:cxn ang="0">
                      <a:pos x="0" y="8"/>
                    </a:cxn>
                    <a:cxn ang="0">
                      <a:pos x="0" y="8"/>
                    </a:cxn>
                    <a:cxn ang="0">
                      <a:pos x="0" y="12"/>
                    </a:cxn>
                    <a:cxn ang="0">
                      <a:pos x="0" y="12"/>
                    </a:cxn>
                    <a:cxn ang="0">
                      <a:pos x="0" y="12"/>
                    </a:cxn>
                    <a:cxn ang="0">
                      <a:pos x="0" y="12"/>
                    </a:cxn>
                    <a:cxn ang="0">
                      <a:pos x="0" y="8"/>
                    </a:cxn>
                    <a:cxn ang="0">
                      <a:pos x="0" y="8"/>
                    </a:cxn>
                  </a:cxnLst>
                  <a:rect l="0" t="0" r="r" b="b"/>
                  <a:pathLst>
                    <a:path h="12">
                      <a:moveTo>
                        <a:pt x="0" y="8"/>
                      </a:moveTo>
                      <a:lnTo>
                        <a:pt x="0" y="8"/>
                      </a:lnTo>
                      <a:lnTo>
                        <a:pt x="0" y="4"/>
                      </a:lnTo>
                      <a:lnTo>
                        <a:pt x="0" y="4"/>
                      </a:lnTo>
                      <a:lnTo>
                        <a:pt x="0" y="4"/>
                      </a:lnTo>
                      <a:lnTo>
                        <a:pt x="0" y="0"/>
                      </a:lnTo>
                      <a:lnTo>
                        <a:pt x="0" y="0"/>
                      </a:lnTo>
                      <a:lnTo>
                        <a:pt x="0" y="4"/>
                      </a:lnTo>
                      <a:lnTo>
                        <a:pt x="0" y="4"/>
                      </a:lnTo>
                      <a:lnTo>
                        <a:pt x="0" y="4"/>
                      </a:lnTo>
                      <a:lnTo>
                        <a:pt x="0" y="8"/>
                      </a:lnTo>
                      <a:lnTo>
                        <a:pt x="0" y="8"/>
                      </a:lnTo>
                      <a:lnTo>
                        <a:pt x="0" y="12"/>
                      </a:lnTo>
                      <a:lnTo>
                        <a:pt x="0" y="12"/>
                      </a:lnTo>
                      <a:lnTo>
                        <a:pt x="0" y="12"/>
                      </a:lnTo>
                      <a:lnTo>
                        <a:pt x="0" y="12"/>
                      </a:lnTo>
                      <a:lnTo>
                        <a:pt x="0" y="8"/>
                      </a:lnTo>
                      <a:lnTo>
                        <a:pt x="0" y="8"/>
                      </a:lnTo>
                    </a:path>
                  </a:pathLst>
                </a:custGeom>
                <a:noFill/>
                <a:ln w="6350">
                  <a:solidFill>
                    <a:srgbClr val="000000"/>
                  </a:solidFill>
                  <a:prstDash val="solid"/>
                  <a:round/>
                  <a:headEnd/>
                  <a:tailEnd/>
                </a:ln>
              </p:spPr>
              <p:txBody>
                <a:bodyPr/>
                <a:lstStyle/>
                <a:p>
                  <a:endParaRPr lang="en-US"/>
                </a:p>
              </p:txBody>
            </p:sp>
            <p:sp>
              <p:nvSpPr>
                <p:cNvPr id="305264" name="Freeform 112"/>
                <p:cNvSpPr>
                  <a:spLocks noChangeAspect="1"/>
                </p:cNvSpPr>
                <p:nvPr/>
              </p:nvSpPr>
              <p:spPr bwMode="auto">
                <a:xfrm>
                  <a:off x="1116" y="2835"/>
                  <a:ext cx="1" cy="4"/>
                </a:xfrm>
                <a:custGeom>
                  <a:avLst/>
                  <a:gdLst/>
                  <a:ahLst/>
                  <a:cxnLst>
                    <a:cxn ang="0">
                      <a:pos x="0" y="4"/>
                    </a:cxn>
                    <a:cxn ang="0">
                      <a:pos x="0" y="4"/>
                    </a:cxn>
                    <a:cxn ang="0">
                      <a:pos x="0" y="4"/>
                    </a:cxn>
                    <a:cxn ang="0">
                      <a:pos x="0" y="4"/>
                    </a:cxn>
                    <a:cxn ang="0">
                      <a:pos x="0"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0" y="4"/>
                    </a:cxn>
                  </a:cxnLst>
                  <a:rect l="0" t="0" r="r" b="b"/>
                  <a:pathLst>
                    <a:path h="4">
                      <a:moveTo>
                        <a:pt x="0" y="4"/>
                      </a:moveTo>
                      <a:lnTo>
                        <a:pt x="0"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05265" name="Freeform 113"/>
                <p:cNvSpPr>
                  <a:spLocks noChangeAspect="1"/>
                </p:cNvSpPr>
                <p:nvPr/>
              </p:nvSpPr>
              <p:spPr bwMode="auto">
                <a:xfrm>
                  <a:off x="1120" y="2831"/>
                  <a:ext cx="1" cy="8"/>
                </a:xfrm>
                <a:custGeom>
                  <a:avLst/>
                  <a:gdLst/>
                  <a:ahLst/>
                  <a:cxnLst>
                    <a:cxn ang="0">
                      <a:pos x="0" y="8"/>
                    </a:cxn>
                    <a:cxn ang="0">
                      <a:pos x="0" y="0"/>
                    </a:cxn>
                    <a:cxn ang="0">
                      <a:pos x="0" y="0"/>
                    </a:cxn>
                    <a:cxn ang="0">
                      <a:pos x="0" y="8"/>
                    </a:cxn>
                    <a:cxn ang="0">
                      <a:pos x="0" y="8"/>
                    </a:cxn>
                    <a:cxn ang="0">
                      <a:pos x="0" y="0"/>
                    </a:cxn>
                    <a:cxn ang="0">
                      <a:pos x="0" y="8"/>
                    </a:cxn>
                    <a:cxn ang="0">
                      <a:pos x="0" y="8"/>
                    </a:cxn>
                    <a:cxn ang="0">
                      <a:pos x="0" y="0"/>
                    </a:cxn>
                    <a:cxn ang="0">
                      <a:pos x="0" y="0"/>
                    </a:cxn>
                    <a:cxn ang="0">
                      <a:pos x="0" y="8"/>
                    </a:cxn>
                    <a:cxn ang="0">
                      <a:pos x="0" y="0"/>
                    </a:cxn>
                    <a:cxn ang="0">
                      <a:pos x="0" y="0"/>
                    </a:cxn>
                    <a:cxn ang="0">
                      <a:pos x="0" y="8"/>
                    </a:cxn>
                  </a:cxnLst>
                  <a:rect l="0" t="0" r="r" b="b"/>
                  <a:pathLst>
                    <a:path h="8">
                      <a:moveTo>
                        <a:pt x="0" y="8"/>
                      </a:moveTo>
                      <a:lnTo>
                        <a:pt x="0" y="0"/>
                      </a:lnTo>
                      <a:lnTo>
                        <a:pt x="0" y="0"/>
                      </a:lnTo>
                      <a:lnTo>
                        <a:pt x="0" y="8"/>
                      </a:lnTo>
                      <a:lnTo>
                        <a:pt x="0" y="8"/>
                      </a:lnTo>
                      <a:lnTo>
                        <a:pt x="0" y="0"/>
                      </a:lnTo>
                      <a:lnTo>
                        <a:pt x="0" y="8"/>
                      </a:lnTo>
                      <a:lnTo>
                        <a:pt x="0" y="8"/>
                      </a:lnTo>
                      <a:lnTo>
                        <a:pt x="0" y="0"/>
                      </a:lnTo>
                      <a:lnTo>
                        <a:pt x="0" y="0"/>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05266" name="Freeform 114"/>
                <p:cNvSpPr>
                  <a:spLocks noChangeAspect="1"/>
                </p:cNvSpPr>
                <p:nvPr/>
              </p:nvSpPr>
              <p:spPr bwMode="auto">
                <a:xfrm>
                  <a:off x="1120" y="2831"/>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05267" name="Freeform 115"/>
                <p:cNvSpPr>
                  <a:spLocks noChangeAspect="1"/>
                </p:cNvSpPr>
                <p:nvPr/>
              </p:nvSpPr>
              <p:spPr bwMode="auto">
                <a:xfrm>
                  <a:off x="1120" y="2827"/>
                  <a:ext cx="4" cy="12"/>
                </a:xfrm>
                <a:custGeom>
                  <a:avLst/>
                  <a:gdLst/>
                  <a:ahLst/>
                  <a:cxnLst>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4"/>
                    </a:cxn>
                    <a:cxn ang="0">
                      <a:pos x="4" y="4"/>
                    </a:cxn>
                    <a:cxn ang="0">
                      <a:pos x="4" y="4"/>
                    </a:cxn>
                    <a:cxn ang="0">
                      <a:pos x="4" y="4"/>
                    </a:cxn>
                    <a:cxn ang="0">
                      <a:pos x="4" y="4"/>
                    </a:cxn>
                    <a:cxn ang="0">
                      <a:pos x="4" y="0"/>
                    </a:cxn>
                    <a:cxn ang="0">
                      <a:pos x="4" y="0"/>
                    </a:cxn>
                    <a:cxn ang="0">
                      <a:pos x="4" y="0"/>
                    </a:cxn>
                    <a:cxn ang="0">
                      <a:pos x="4" y="4"/>
                    </a:cxn>
                    <a:cxn ang="0">
                      <a:pos x="4" y="12"/>
                    </a:cxn>
                    <a:cxn ang="0">
                      <a:pos x="0" y="12"/>
                    </a:cxn>
                  </a:cxnLst>
                  <a:rect l="0" t="0" r="r" b="b"/>
                  <a:pathLst>
                    <a:path w="4" h="12">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4"/>
                      </a:lnTo>
                      <a:lnTo>
                        <a:pt x="4" y="4"/>
                      </a:lnTo>
                      <a:lnTo>
                        <a:pt x="4" y="4"/>
                      </a:lnTo>
                      <a:lnTo>
                        <a:pt x="4" y="4"/>
                      </a:lnTo>
                      <a:lnTo>
                        <a:pt x="4" y="4"/>
                      </a:lnTo>
                      <a:lnTo>
                        <a:pt x="4" y="0"/>
                      </a:lnTo>
                      <a:lnTo>
                        <a:pt x="4" y="0"/>
                      </a:lnTo>
                      <a:lnTo>
                        <a:pt x="4" y="0"/>
                      </a:lnTo>
                      <a:lnTo>
                        <a:pt x="4" y="4"/>
                      </a:lnTo>
                      <a:lnTo>
                        <a:pt x="4" y="12"/>
                      </a:lnTo>
                      <a:lnTo>
                        <a:pt x="0" y="12"/>
                      </a:lnTo>
                    </a:path>
                  </a:pathLst>
                </a:custGeom>
                <a:noFill/>
                <a:ln w="6350">
                  <a:solidFill>
                    <a:srgbClr val="000000"/>
                  </a:solidFill>
                  <a:prstDash val="solid"/>
                  <a:round/>
                  <a:headEnd/>
                  <a:tailEnd/>
                </a:ln>
              </p:spPr>
              <p:txBody>
                <a:bodyPr/>
                <a:lstStyle/>
                <a:p>
                  <a:endParaRPr lang="en-US"/>
                </a:p>
              </p:txBody>
            </p:sp>
            <p:sp>
              <p:nvSpPr>
                <p:cNvPr id="305268" name="Freeform 116"/>
                <p:cNvSpPr>
                  <a:spLocks noChangeAspect="1" noEditPoints="1"/>
                </p:cNvSpPr>
                <p:nvPr/>
              </p:nvSpPr>
              <p:spPr bwMode="auto">
                <a:xfrm>
                  <a:off x="1112" y="2850"/>
                  <a:ext cx="8" cy="12"/>
                </a:xfrm>
                <a:custGeom>
                  <a:avLst/>
                  <a:gdLst/>
                  <a:ahLst/>
                  <a:cxnLst>
                    <a:cxn ang="0">
                      <a:pos x="0" y="4"/>
                    </a:cxn>
                    <a:cxn ang="0">
                      <a:pos x="4" y="4"/>
                    </a:cxn>
                    <a:cxn ang="0">
                      <a:pos x="4" y="8"/>
                    </a:cxn>
                    <a:cxn ang="0">
                      <a:pos x="4" y="8"/>
                    </a:cxn>
                    <a:cxn ang="0">
                      <a:pos x="4" y="12"/>
                    </a:cxn>
                    <a:cxn ang="0">
                      <a:pos x="0" y="12"/>
                    </a:cxn>
                    <a:cxn ang="0">
                      <a:pos x="0" y="4"/>
                    </a:cxn>
                    <a:cxn ang="0">
                      <a:pos x="4" y="12"/>
                    </a:cxn>
                    <a:cxn ang="0">
                      <a:pos x="4" y="12"/>
                    </a:cxn>
                    <a:cxn ang="0">
                      <a:pos x="4" y="8"/>
                    </a:cxn>
                    <a:cxn ang="0">
                      <a:pos x="4" y="8"/>
                    </a:cxn>
                    <a:cxn ang="0">
                      <a:pos x="4" y="4"/>
                    </a:cxn>
                    <a:cxn ang="0">
                      <a:pos x="0" y="4"/>
                    </a:cxn>
                    <a:cxn ang="0">
                      <a:pos x="4" y="12"/>
                    </a:cxn>
                    <a:cxn ang="0">
                      <a:pos x="4" y="4"/>
                    </a:cxn>
                    <a:cxn ang="0">
                      <a:pos x="4" y="12"/>
                    </a:cxn>
                    <a:cxn ang="0">
                      <a:pos x="4" y="12"/>
                    </a:cxn>
                    <a:cxn ang="0">
                      <a:pos x="4" y="8"/>
                    </a:cxn>
                    <a:cxn ang="0">
                      <a:pos x="4" y="8"/>
                    </a:cxn>
                    <a:cxn ang="0">
                      <a:pos x="4" y="8"/>
                    </a:cxn>
                    <a:cxn ang="0">
                      <a:pos x="4" y="4"/>
                    </a:cxn>
                    <a:cxn ang="0">
                      <a:pos x="4" y="4"/>
                    </a:cxn>
                    <a:cxn ang="0">
                      <a:pos x="4" y="4"/>
                    </a:cxn>
                    <a:cxn ang="0">
                      <a:pos x="4" y="4"/>
                    </a:cxn>
                    <a:cxn ang="0">
                      <a:pos x="4" y="4"/>
                    </a:cxn>
                    <a:cxn ang="0">
                      <a:pos x="4" y="4"/>
                    </a:cxn>
                    <a:cxn ang="0">
                      <a:pos x="4" y="4"/>
                    </a:cxn>
                    <a:cxn ang="0">
                      <a:pos x="4" y="8"/>
                    </a:cxn>
                    <a:cxn ang="0">
                      <a:pos x="4" y="8"/>
                    </a:cxn>
                    <a:cxn ang="0">
                      <a:pos x="4" y="8"/>
                    </a:cxn>
                    <a:cxn ang="0">
                      <a:pos x="4" y="12"/>
                    </a:cxn>
                    <a:cxn ang="0">
                      <a:pos x="4" y="12"/>
                    </a:cxn>
                    <a:cxn ang="0">
                      <a:pos x="4" y="8"/>
                    </a:cxn>
                    <a:cxn ang="0">
                      <a:pos x="4" y="12"/>
                    </a:cxn>
                    <a:cxn ang="0">
                      <a:pos x="4" y="4"/>
                    </a:cxn>
                    <a:cxn ang="0">
                      <a:pos x="8" y="0"/>
                    </a:cxn>
                    <a:cxn ang="0">
                      <a:pos x="4" y="8"/>
                    </a:cxn>
                    <a:cxn ang="0">
                      <a:pos x="8" y="8"/>
                    </a:cxn>
                    <a:cxn ang="0">
                      <a:pos x="4" y="8"/>
                    </a:cxn>
                    <a:cxn ang="0">
                      <a:pos x="4" y="12"/>
                    </a:cxn>
                  </a:cxnLst>
                  <a:rect l="0" t="0" r="r" b="b"/>
                  <a:pathLst>
                    <a:path w="8" h="12">
                      <a:moveTo>
                        <a:pt x="0" y="12"/>
                      </a:moveTo>
                      <a:lnTo>
                        <a:pt x="0" y="4"/>
                      </a:lnTo>
                      <a:lnTo>
                        <a:pt x="4" y="4"/>
                      </a:lnTo>
                      <a:lnTo>
                        <a:pt x="4" y="4"/>
                      </a:lnTo>
                      <a:lnTo>
                        <a:pt x="4" y="4"/>
                      </a:lnTo>
                      <a:lnTo>
                        <a:pt x="4" y="8"/>
                      </a:lnTo>
                      <a:lnTo>
                        <a:pt x="4" y="8"/>
                      </a:lnTo>
                      <a:lnTo>
                        <a:pt x="4" y="8"/>
                      </a:lnTo>
                      <a:lnTo>
                        <a:pt x="4" y="12"/>
                      </a:lnTo>
                      <a:lnTo>
                        <a:pt x="4" y="12"/>
                      </a:lnTo>
                      <a:lnTo>
                        <a:pt x="4" y="12"/>
                      </a:lnTo>
                      <a:lnTo>
                        <a:pt x="0" y="12"/>
                      </a:lnTo>
                      <a:lnTo>
                        <a:pt x="0" y="12"/>
                      </a:lnTo>
                      <a:close/>
                      <a:moveTo>
                        <a:pt x="0" y="4"/>
                      </a:moveTo>
                      <a:lnTo>
                        <a:pt x="0" y="12"/>
                      </a:lnTo>
                      <a:lnTo>
                        <a:pt x="4" y="12"/>
                      </a:lnTo>
                      <a:lnTo>
                        <a:pt x="4" y="12"/>
                      </a:lnTo>
                      <a:lnTo>
                        <a:pt x="4" y="12"/>
                      </a:lnTo>
                      <a:lnTo>
                        <a:pt x="4" y="8"/>
                      </a:lnTo>
                      <a:lnTo>
                        <a:pt x="4" y="8"/>
                      </a:lnTo>
                      <a:lnTo>
                        <a:pt x="4" y="8"/>
                      </a:lnTo>
                      <a:lnTo>
                        <a:pt x="4" y="8"/>
                      </a:lnTo>
                      <a:lnTo>
                        <a:pt x="4" y="4"/>
                      </a:lnTo>
                      <a:lnTo>
                        <a:pt x="4" y="4"/>
                      </a:lnTo>
                      <a:lnTo>
                        <a:pt x="0" y="4"/>
                      </a:lnTo>
                      <a:lnTo>
                        <a:pt x="0" y="4"/>
                      </a:lnTo>
                      <a:close/>
                      <a:moveTo>
                        <a:pt x="4" y="12"/>
                      </a:moveTo>
                      <a:lnTo>
                        <a:pt x="4" y="12"/>
                      </a:lnTo>
                      <a:lnTo>
                        <a:pt x="4" y="4"/>
                      </a:lnTo>
                      <a:lnTo>
                        <a:pt x="4" y="4"/>
                      </a:lnTo>
                      <a:lnTo>
                        <a:pt x="4" y="12"/>
                      </a:lnTo>
                      <a:lnTo>
                        <a:pt x="4" y="12"/>
                      </a:lnTo>
                      <a:close/>
                      <a:moveTo>
                        <a:pt x="4" y="8"/>
                      </a:moveTo>
                      <a:lnTo>
                        <a:pt x="4" y="12"/>
                      </a:lnTo>
                      <a:lnTo>
                        <a:pt x="4" y="12"/>
                      </a:lnTo>
                      <a:lnTo>
                        <a:pt x="4" y="8"/>
                      </a:lnTo>
                      <a:lnTo>
                        <a:pt x="4" y="8"/>
                      </a:lnTo>
                      <a:lnTo>
                        <a:pt x="4" y="8"/>
                      </a:lnTo>
                      <a:lnTo>
                        <a:pt x="4" y="8"/>
                      </a:lnTo>
                      <a:lnTo>
                        <a:pt x="4" y="8"/>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8"/>
                      </a:lnTo>
                      <a:lnTo>
                        <a:pt x="4" y="8"/>
                      </a:lnTo>
                      <a:lnTo>
                        <a:pt x="4" y="8"/>
                      </a:lnTo>
                      <a:lnTo>
                        <a:pt x="4" y="8"/>
                      </a:lnTo>
                      <a:lnTo>
                        <a:pt x="4" y="8"/>
                      </a:lnTo>
                      <a:lnTo>
                        <a:pt x="4" y="8"/>
                      </a:lnTo>
                      <a:lnTo>
                        <a:pt x="4" y="12"/>
                      </a:lnTo>
                      <a:lnTo>
                        <a:pt x="4" y="12"/>
                      </a:lnTo>
                      <a:lnTo>
                        <a:pt x="4" y="12"/>
                      </a:lnTo>
                      <a:lnTo>
                        <a:pt x="4" y="12"/>
                      </a:lnTo>
                      <a:lnTo>
                        <a:pt x="4" y="12"/>
                      </a:lnTo>
                      <a:lnTo>
                        <a:pt x="4" y="8"/>
                      </a:lnTo>
                      <a:lnTo>
                        <a:pt x="4" y="8"/>
                      </a:lnTo>
                      <a:close/>
                      <a:moveTo>
                        <a:pt x="4" y="12"/>
                      </a:moveTo>
                      <a:lnTo>
                        <a:pt x="4" y="4"/>
                      </a:lnTo>
                      <a:lnTo>
                        <a:pt x="4" y="4"/>
                      </a:lnTo>
                      <a:lnTo>
                        <a:pt x="4" y="8"/>
                      </a:lnTo>
                      <a:lnTo>
                        <a:pt x="8" y="0"/>
                      </a:lnTo>
                      <a:lnTo>
                        <a:pt x="8" y="0"/>
                      </a:lnTo>
                      <a:lnTo>
                        <a:pt x="4" y="8"/>
                      </a:lnTo>
                      <a:lnTo>
                        <a:pt x="8" y="8"/>
                      </a:lnTo>
                      <a:lnTo>
                        <a:pt x="8" y="8"/>
                      </a:lnTo>
                      <a:lnTo>
                        <a:pt x="4" y="8"/>
                      </a:lnTo>
                      <a:lnTo>
                        <a:pt x="4" y="8"/>
                      </a:lnTo>
                      <a:lnTo>
                        <a:pt x="4" y="12"/>
                      </a:lnTo>
                      <a:lnTo>
                        <a:pt x="4" y="12"/>
                      </a:lnTo>
                      <a:lnTo>
                        <a:pt x="4" y="12"/>
                      </a:lnTo>
                      <a:close/>
                    </a:path>
                  </a:pathLst>
                </a:custGeom>
                <a:solidFill>
                  <a:srgbClr val="000000"/>
                </a:solidFill>
                <a:ln w="9525">
                  <a:noFill/>
                  <a:round/>
                  <a:headEnd/>
                  <a:tailEnd/>
                </a:ln>
              </p:spPr>
              <p:txBody>
                <a:bodyPr/>
                <a:lstStyle/>
                <a:p>
                  <a:endParaRPr lang="en-US"/>
                </a:p>
              </p:txBody>
            </p:sp>
            <p:sp>
              <p:nvSpPr>
                <p:cNvPr id="305269" name="Freeform 117"/>
                <p:cNvSpPr>
                  <a:spLocks noChangeAspect="1"/>
                </p:cNvSpPr>
                <p:nvPr/>
              </p:nvSpPr>
              <p:spPr bwMode="auto">
                <a:xfrm>
                  <a:off x="1112" y="2854"/>
                  <a:ext cx="4" cy="8"/>
                </a:xfrm>
                <a:custGeom>
                  <a:avLst/>
                  <a:gdLst/>
                  <a:ahLst/>
                  <a:cxnLst>
                    <a:cxn ang="0">
                      <a:pos x="0" y="8"/>
                    </a:cxn>
                    <a:cxn ang="0">
                      <a:pos x="0" y="0"/>
                    </a:cxn>
                    <a:cxn ang="0">
                      <a:pos x="0" y="0"/>
                    </a:cxn>
                    <a:cxn ang="0">
                      <a:pos x="4" y="0"/>
                    </a:cxn>
                    <a:cxn ang="0">
                      <a:pos x="4" y="0"/>
                    </a:cxn>
                    <a:cxn ang="0">
                      <a:pos x="4" y="4"/>
                    </a:cxn>
                    <a:cxn ang="0">
                      <a:pos x="4" y="4"/>
                    </a:cxn>
                    <a:cxn ang="0">
                      <a:pos x="4" y="4"/>
                    </a:cxn>
                    <a:cxn ang="0">
                      <a:pos x="4" y="8"/>
                    </a:cxn>
                    <a:cxn ang="0">
                      <a:pos x="4" y="8"/>
                    </a:cxn>
                    <a:cxn ang="0">
                      <a:pos x="0" y="8"/>
                    </a:cxn>
                    <a:cxn ang="0">
                      <a:pos x="0" y="8"/>
                    </a:cxn>
                  </a:cxnLst>
                  <a:rect l="0" t="0" r="r" b="b"/>
                  <a:pathLst>
                    <a:path w="4" h="8">
                      <a:moveTo>
                        <a:pt x="0" y="8"/>
                      </a:moveTo>
                      <a:lnTo>
                        <a:pt x="0" y="0"/>
                      </a:lnTo>
                      <a:lnTo>
                        <a:pt x="0" y="0"/>
                      </a:lnTo>
                      <a:lnTo>
                        <a:pt x="4" y="0"/>
                      </a:lnTo>
                      <a:lnTo>
                        <a:pt x="4" y="0"/>
                      </a:lnTo>
                      <a:lnTo>
                        <a:pt x="4" y="4"/>
                      </a:lnTo>
                      <a:lnTo>
                        <a:pt x="4" y="4"/>
                      </a:lnTo>
                      <a:lnTo>
                        <a:pt x="4" y="4"/>
                      </a:lnTo>
                      <a:lnTo>
                        <a:pt x="4" y="8"/>
                      </a:lnTo>
                      <a:lnTo>
                        <a:pt x="4" y="8"/>
                      </a:lnTo>
                      <a:lnTo>
                        <a:pt x="0" y="8"/>
                      </a:lnTo>
                      <a:lnTo>
                        <a:pt x="0" y="8"/>
                      </a:lnTo>
                    </a:path>
                  </a:pathLst>
                </a:custGeom>
                <a:noFill/>
                <a:ln w="6350">
                  <a:solidFill>
                    <a:srgbClr val="000000"/>
                  </a:solidFill>
                  <a:prstDash val="solid"/>
                  <a:round/>
                  <a:headEnd/>
                  <a:tailEnd/>
                </a:ln>
              </p:spPr>
              <p:txBody>
                <a:bodyPr/>
                <a:lstStyle/>
                <a:p>
                  <a:endParaRPr lang="en-US"/>
                </a:p>
              </p:txBody>
            </p:sp>
            <p:sp>
              <p:nvSpPr>
                <p:cNvPr id="305270" name="Freeform 118"/>
                <p:cNvSpPr>
                  <a:spLocks noChangeAspect="1"/>
                </p:cNvSpPr>
                <p:nvPr/>
              </p:nvSpPr>
              <p:spPr bwMode="auto">
                <a:xfrm>
                  <a:off x="1112" y="2858"/>
                  <a:ext cx="4" cy="4"/>
                </a:xfrm>
                <a:custGeom>
                  <a:avLst/>
                  <a:gdLst/>
                  <a:ahLst/>
                  <a:cxnLst>
                    <a:cxn ang="0">
                      <a:pos x="0" y="0"/>
                    </a:cxn>
                    <a:cxn ang="0">
                      <a:pos x="0" y="4"/>
                    </a:cxn>
                    <a:cxn ang="0">
                      <a:pos x="0" y="4"/>
                    </a:cxn>
                    <a:cxn ang="0">
                      <a:pos x="4" y="4"/>
                    </a:cxn>
                    <a:cxn ang="0">
                      <a:pos x="4" y="4"/>
                    </a:cxn>
                    <a:cxn ang="0">
                      <a:pos x="4" y="4"/>
                    </a:cxn>
                    <a:cxn ang="0">
                      <a:pos x="4" y="0"/>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0"/>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05271" name="Rectangle 119"/>
                <p:cNvSpPr>
                  <a:spLocks noChangeAspect="1" noChangeArrowheads="1"/>
                </p:cNvSpPr>
                <p:nvPr/>
              </p:nvSpPr>
              <p:spPr bwMode="auto">
                <a:xfrm>
                  <a:off x="1116" y="2854"/>
                  <a:ext cx="1" cy="8"/>
                </a:xfrm>
                <a:prstGeom prst="rect">
                  <a:avLst/>
                </a:prstGeom>
                <a:noFill/>
                <a:ln w="6350">
                  <a:solidFill>
                    <a:srgbClr val="000000"/>
                  </a:solidFill>
                  <a:miter lim="800000"/>
                  <a:headEnd/>
                  <a:tailEnd/>
                </a:ln>
              </p:spPr>
              <p:txBody>
                <a:bodyPr/>
                <a:lstStyle/>
                <a:p>
                  <a:endParaRPr lang="en-US"/>
                </a:p>
              </p:txBody>
            </p:sp>
            <p:sp>
              <p:nvSpPr>
                <p:cNvPr id="305272" name="Freeform 120"/>
                <p:cNvSpPr>
                  <a:spLocks noChangeAspect="1"/>
                </p:cNvSpPr>
                <p:nvPr/>
              </p:nvSpPr>
              <p:spPr bwMode="auto">
                <a:xfrm>
                  <a:off x="1116" y="2854"/>
                  <a:ext cx="4" cy="8"/>
                </a:xfrm>
                <a:custGeom>
                  <a:avLst/>
                  <a:gdLst/>
                  <a:ahLst/>
                  <a:cxnLst>
                    <a:cxn ang="0">
                      <a:pos x="0" y="4"/>
                    </a:cxn>
                    <a:cxn ang="0">
                      <a:pos x="0" y="4"/>
                    </a:cxn>
                    <a:cxn ang="0">
                      <a:pos x="0" y="8"/>
                    </a:cxn>
                    <a:cxn ang="0">
                      <a:pos x="0" y="8"/>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4" y="0"/>
                    </a:cxn>
                    <a:cxn ang="0">
                      <a:pos x="4" y="0"/>
                    </a:cxn>
                    <a:cxn ang="0">
                      <a:pos x="0" y="0"/>
                    </a:cxn>
                    <a:cxn ang="0">
                      <a:pos x="0" y="0"/>
                    </a:cxn>
                    <a:cxn ang="0">
                      <a:pos x="0" y="0"/>
                    </a:cxn>
                    <a:cxn ang="0">
                      <a:pos x="0" y="0"/>
                    </a:cxn>
                    <a:cxn ang="0">
                      <a:pos x="0" y="0"/>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Lst>
                  <a:rect l="0" t="0" r="r" b="b"/>
                  <a:pathLst>
                    <a:path w="4" h="8">
                      <a:moveTo>
                        <a:pt x="0" y="4"/>
                      </a:move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4" y="0"/>
                      </a:lnTo>
                      <a:lnTo>
                        <a:pt x="4" y="0"/>
                      </a:lnTo>
                      <a:lnTo>
                        <a:pt x="0" y="0"/>
                      </a:lnTo>
                      <a:lnTo>
                        <a:pt x="0" y="0"/>
                      </a:lnTo>
                      <a:lnTo>
                        <a:pt x="0" y="0"/>
                      </a:lnTo>
                      <a:lnTo>
                        <a:pt x="0" y="0"/>
                      </a:lnTo>
                      <a:lnTo>
                        <a:pt x="0" y="0"/>
                      </a:lnTo>
                      <a:lnTo>
                        <a:pt x="0" y="4"/>
                      </a:lnTo>
                      <a:lnTo>
                        <a:pt x="0" y="4"/>
                      </a:lnTo>
                      <a:lnTo>
                        <a:pt x="4" y="4"/>
                      </a:lnTo>
                      <a:lnTo>
                        <a:pt x="4" y="4"/>
                      </a:lnTo>
                      <a:lnTo>
                        <a:pt x="4" y="4"/>
                      </a:lnTo>
                      <a:lnTo>
                        <a:pt x="4" y="8"/>
                      </a:lnTo>
                      <a:lnTo>
                        <a:pt x="0" y="8"/>
                      </a:lnTo>
                      <a:lnTo>
                        <a:pt x="0" y="8"/>
                      </a:lnTo>
                      <a:lnTo>
                        <a:pt x="0"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05273" name="Freeform 121"/>
                <p:cNvSpPr>
                  <a:spLocks noChangeAspect="1"/>
                </p:cNvSpPr>
                <p:nvPr/>
              </p:nvSpPr>
              <p:spPr bwMode="auto">
                <a:xfrm>
                  <a:off x="1116" y="2850"/>
                  <a:ext cx="4" cy="12"/>
                </a:xfrm>
                <a:custGeom>
                  <a:avLst/>
                  <a:gdLst/>
                  <a:ahLst/>
                  <a:cxnLst>
                    <a:cxn ang="0">
                      <a:pos x="0" y="12"/>
                    </a:cxn>
                    <a:cxn ang="0">
                      <a:pos x="0" y="4"/>
                    </a:cxn>
                    <a:cxn ang="0">
                      <a:pos x="0" y="4"/>
                    </a:cxn>
                    <a:cxn ang="0">
                      <a:pos x="0" y="8"/>
                    </a:cxn>
                    <a:cxn ang="0">
                      <a:pos x="4" y="0"/>
                    </a:cxn>
                    <a:cxn ang="0">
                      <a:pos x="4" y="0"/>
                    </a:cxn>
                    <a:cxn ang="0">
                      <a:pos x="0" y="8"/>
                    </a:cxn>
                    <a:cxn ang="0">
                      <a:pos x="4" y="12"/>
                    </a:cxn>
                    <a:cxn ang="0">
                      <a:pos x="4" y="12"/>
                    </a:cxn>
                    <a:cxn ang="0">
                      <a:pos x="0" y="8"/>
                    </a:cxn>
                    <a:cxn ang="0">
                      <a:pos x="0" y="8"/>
                    </a:cxn>
                    <a:cxn ang="0">
                      <a:pos x="0" y="12"/>
                    </a:cxn>
                    <a:cxn ang="0">
                      <a:pos x="0" y="12"/>
                    </a:cxn>
                  </a:cxnLst>
                  <a:rect l="0" t="0" r="r" b="b"/>
                  <a:pathLst>
                    <a:path w="4" h="12">
                      <a:moveTo>
                        <a:pt x="0" y="12"/>
                      </a:moveTo>
                      <a:lnTo>
                        <a:pt x="0" y="4"/>
                      </a:lnTo>
                      <a:lnTo>
                        <a:pt x="0" y="4"/>
                      </a:lnTo>
                      <a:lnTo>
                        <a:pt x="0" y="8"/>
                      </a:lnTo>
                      <a:lnTo>
                        <a:pt x="4" y="0"/>
                      </a:lnTo>
                      <a:lnTo>
                        <a:pt x="4" y="0"/>
                      </a:lnTo>
                      <a:lnTo>
                        <a:pt x="0" y="8"/>
                      </a:lnTo>
                      <a:lnTo>
                        <a:pt x="4" y="12"/>
                      </a:lnTo>
                      <a:lnTo>
                        <a:pt x="4" y="12"/>
                      </a:lnTo>
                      <a:lnTo>
                        <a:pt x="0" y="8"/>
                      </a:lnTo>
                      <a:lnTo>
                        <a:pt x="0" y="8"/>
                      </a:lnTo>
                      <a:lnTo>
                        <a:pt x="0" y="12"/>
                      </a:lnTo>
                      <a:lnTo>
                        <a:pt x="0" y="12"/>
                      </a:lnTo>
                    </a:path>
                  </a:pathLst>
                </a:custGeom>
                <a:noFill/>
                <a:ln w="6350">
                  <a:solidFill>
                    <a:srgbClr val="000000"/>
                  </a:solidFill>
                  <a:prstDash val="solid"/>
                  <a:round/>
                  <a:headEnd/>
                  <a:tailEnd/>
                </a:ln>
              </p:spPr>
              <p:txBody>
                <a:bodyPr/>
                <a:lstStyle/>
                <a:p>
                  <a:endParaRPr lang="en-US"/>
                </a:p>
              </p:txBody>
            </p:sp>
            <p:sp>
              <p:nvSpPr>
                <p:cNvPr id="305274" name="Freeform 122"/>
                <p:cNvSpPr>
                  <a:spLocks noChangeAspect="1" noEditPoints="1"/>
                </p:cNvSpPr>
                <p:nvPr/>
              </p:nvSpPr>
              <p:spPr bwMode="auto">
                <a:xfrm>
                  <a:off x="1112" y="2873"/>
                  <a:ext cx="8" cy="15"/>
                </a:xfrm>
                <a:custGeom>
                  <a:avLst/>
                  <a:gdLst/>
                  <a:ahLst/>
                  <a:cxnLst>
                    <a:cxn ang="0">
                      <a:pos x="0" y="7"/>
                    </a:cxn>
                    <a:cxn ang="0">
                      <a:pos x="0" y="4"/>
                    </a:cxn>
                    <a:cxn ang="0">
                      <a:pos x="0" y="15"/>
                    </a:cxn>
                    <a:cxn ang="0">
                      <a:pos x="0" y="7"/>
                    </a:cxn>
                    <a:cxn ang="0">
                      <a:pos x="4" y="4"/>
                    </a:cxn>
                    <a:cxn ang="0">
                      <a:pos x="4" y="4"/>
                    </a:cxn>
                    <a:cxn ang="0">
                      <a:pos x="4" y="7"/>
                    </a:cxn>
                    <a:cxn ang="0">
                      <a:pos x="4" y="11"/>
                    </a:cxn>
                    <a:cxn ang="0">
                      <a:pos x="4" y="11"/>
                    </a:cxn>
                    <a:cxn ang="0">
                      <a:pos x="4" y="7"/>
                    </a:cxn>
                    <a:cxn ang="0">
                      <a:pos x="4" y="11"/>
                    </a:cxn>
                    <a:cxn ang="0">
                      <a:pos x="4" y="11"/>
                    </a:cxn>
                    <a:cxn ang="0">
                      <a:pos x="4" y="11"/>
                    </a:cxn>
                    <a:cxn ang="0">
                      <a:pos x="4" y="4"/>
                    </a:cxn>
                    <a:cxn ang="0">
                      <a:pos x="4" y="4"/>
                    </a:cxn>
                    <a:cxn ang="0">
                      <a:pos x="4" y="7"/>
                    </a:cxn>
                    <a:cxn ang="0">
                      <a:pos x="4" y="4"/>
                    </a:cxn>
                    <a:cxn ang="0">
                      <a:pos x="4" y="11"/>
                    </a:cxn>
                    <a:cxn ang="0">
                      <a:pos x="8" y="4"/>
                    </a:cxn>
                    <a:cxn ang="0">
                      <a:pos x="4" y="11"/>
                    </a:cxn>
                    <a:cxn ang="0">
                      <a:pos x="4" y="11"/>
                    </a:cxn>
                    <a:cxn ang="0">
                      <a:pos x="4" y="11"/>
                    </a:cxn>
                    <a:cxn ang="0">
                      <a:pos x="4" y="11"/>
                    </a:cxn>
                    <a:cxn ang="0">
                      <a:pos x="8" y="4"/>
                    </a:cxn>
                    <a:cxn ang="0">
                      <a:pos x="8" y="4"/>
                    </a:cxn>
                    <a:cxn ang="0">
                      <a:pos x="8" y="0"/>
                    </a:cxn>
                    <a:cxn ang="0">
                      <a:pos x="8" y="7"/>
                    </a:cxn>
                    <a:cxn ang="0">
                      <a:pos x="8" y="4"/>
                    </a:cxn>
                    <a:cxn ang="0">
                      <a:pos x="8" y="11"/>
                    </a:cxn>
                    <a:cxn ang="0">
                      <a:pos x="8" y="11"/>
                    </a:cxn>
                    <a:cxn ang="0">
                      <a:pos x="8" y="7"/>
                    </a:cxn>
                    <a:cxn ang="0">
                      <a:pos x="8" y="7"/>
                    </a:cxn>
                    <a:cxn ang="0">
                      <a:pos x="8" y="4"/>
                    </a:cxn>
                    <a:cxn ang="0">
                      <a:pos x="8" y="4"/>
                    </a:cxn>
                    <a:cxn ang="0">
                      <a:pos x="8" y="4"/>
                    </a:cxn>
                    <a:cxn ang="0">
                      <a:pos x="8" y="7"/>
                    </a:cxn>
                  </a:cxnLst>
                  <a:rect l="0" t="0" r="r" b="b"/>
                  <a:pathLst>
                    <a:path w="8" h="15">
                      <a:moveTo>
                        <a:pt x="0" y="7"/>
                      </a:moveTo>
                      <a:lnTo>
                        <a:pt x="0" y="7"/>
                      </a:lnTo>
                      <a:lnTo>
                        <a:pt x="0" y="7"/>
                      </a:lnTo>
                      <a:lnTo>
                        <a:pt x="0" y="4"/>
                      </a:lnTo>
                      <a:lnTo>
                        <a:pt x="0" y="15"/>
                      </a:lnTo>
                      <a:lnTo>
                        <a:pt x="0" y="15"/>
                      </a:lnTo>
                      <a:lnTo>
                        <a:pt x="0" y="7"/>
                      </a:lnTo>
                      <a:lnTo>
                        <a:pt x="0" y="7"/>
                      </a:lnTo>
                      <a:close/>
                      <a:moveTo>
                        <a:pt x="4" y="7"/>
                      </a:moveTo>
                      <a:lnTo>
                        <a:pt x="4" y="4"/>
                      </a:lnTo>
                      <a:lnTo>
                        <a:pt x="4" y="4"/>
                      </a:lnTo>
                      <a:lnTo>
                        <a:pt x="4" y="4"/>
                      </a:lnTo>
                      <a:lnTo>
                        <a:pt x="4" y="7"/>
                      </a:lnTo>
                      <a:lnTo>
                        <a:pt x="4" y="7"/>
                      </a:lnTo>
                      <a:lnTo>
                        <a:pt x="4" y="11"/>
                      </a:lnTo>
                      <a:lnTo>
                        <a:pt x="4" y="11"/>
                      </a:lnTo>
                      <a:lnTo>
                        <a:pt x="4" y="11"/>
                      </a:lnTo>
                      <a:lnTo>
                        <a:pt x="4" y="11"/>
                      </a:lnTo>
                      <a:lnTo>
                        <a:pt x="4" y="7"/>
                      </a:lnTo>
                      <a:lnTo>
                        <a:pt x="4" y="7"/>
                      </a:lnTo>
                      <a:close/>
                      <a:moveTo>
                        <a:pt x="4" y="7"/>
                      </a:moveTo>
                      <a:lnTo>
                        <a:pt x="4" y="11"/>
                      </a:lnTo>
                      <a:lnTo>
                        <a:pt x="4" y="11"/>
                      </a:lnTo>
                      <a:lnTo>
                        <a:pt x="4" y="11"/>
                      </a:lnTo>
                      <a:lnTo>
                        <a:pt x="4" y="11"/>
                      </a:lnTo>
                      <a:lnTo>
                        <a:pt x="4" y="11"/>
                      </a:lnTo>
                      <a:lnTo>
                        <a:pt x="4" y="7"/>
                      </a:lnTo>
                      <a:lnTo>
                        <a:pt x="4" y="4"/>
                      </a:lnTo>
                      <a:lnTo>
                        <a:pt x="4" y="4"/>
                      </a:lnTo>
                      <a:lnTo>
                        <a:pt x="4" y="4"/>
                      </a:lnTo>
                      <a:lnTo>
                        <a:pt x="4" y="7"/>
                      </a:lnTo>
                      <a:lnTo>
                        <a:pt x="4" y="7"/>
                      </a:lnTo>
                      <a:close/>
                      <a:moveTo>
                        <a:pt x="4" y="11"/>
                      </a:moveTo>
                      <a:lnTo>
                        <a:pt x="4" y="4"/>
                      </a:lnTo>
                      <a:lnTo>
                        <a:pt x="4" y="4"/>
                      </a:lnTo>
                      <a:lnTo>
                        <a:pt x="4" y="11"/>
                      </a:lnTo>
                      <a:lnTo>
                        <a:pt x="4" y="4"/>
                      </a:lnTo>
                      <a:lnTo>
                        <a:pt x="8" y="4"/>
                      </a:lnTo>
                      <a:lnTo>
                        <a:pt x="8" y="11"/>
                      </a:lnTo>
                      <a:lnTo>
                        <a:pt x="4" y="11"/>
                      </a:lnTo>
                      <a:lnTo>
                        <a:pt x="4" y="4"/>
                      </a:lnTo>
                      <a:lnTo>
                        <a:pt x="4" y="11"/>
                      </a:lnTo>
                      <a:lnTo>
                        <a:pt x="4" y="4"/>
                      </a:lnTo>
                      <a:lnTo>
                        <a:pt x="4" y="11"/>
                      </a:lnTo>
                      <a:lnTo>
                        <a:pt x="4" y="11"/>
                      </a:lnTo>
                      <a:lnTo>
                        <a:pt x="4" y="11"/>
                      </a:lnTo>
                      <a:close/>
                      <a:moveTo>
                        <a:pt x="8" y="11"/>
                      </a:moveTo>
                      <a:lnTo>
                        <a:pt x="8" y="4"/>
                      </a:lnTo>
                      <a:lnTo>
                        <a:pt x="8" y="0"/>
                      </a:lnTo>
                      <a:lnTo>
                        <a:pt x="8" y="4"/>
                      </a:lnTo>
                      <a:lnTo>
                        <a:pt x="8" y="4"/>
                      </a:lnTo>
                      <a:lnTo>
                        <a:pt x="8" y="0"/>
                      </a:lnTo>
                      <a:lnTo>
                        <a:pt x="8" y="0"/>
                      </a:lnTo>
                      <a:lnTo>
                        <a:pt x="8" y="7"/>
                      </a:lnTo>
                      <a:lnTo>
                        <a:pt x="8" y="7"/>
                      </a:lnTo>
                      <a:lnTo>
                        <a:pt x="8" y="4"/>
                      </a:lnTo>
                      <a:lnTo>
                        <a:pt x="8" y="7"/>
                      </a:lnTo>
                      <a:lnTo>
                        <a:pt x="8" y="11"/>
                      </a:lnTo>
                      <a:lnTo>
                        <a:pt x="8" y="11"/>
                      </a:lnTo>
                      <a:lnTo>
                        <a:pt x="8" y="11"/>
                      </a:lnTo>
                      <a:close/>
                      <a:moveTo>
                        <a:pt x="8" y="7"/>
                      </a:moveTo>
                      <a:lnTo>
                        <a:pt x="8" y="7"/>
                      </a:lnTo>
                      <a:lnTo>
                        <a:pt x="8" y="7"/>
                      </a:lnTo>
                      <a:lnTo>
                        <a:pt x="8" y="7"/>
                      </a:lnTo>
                      <a:lnTo>
                        <a:pt x="8" y="7"/>
                      </a:lnTo>
                      <a:lnTo>
                        <a:pt x="8" y="4"/>
                      </a:lnTo>
                      <a:lnTo>
                        <a:pt x="8" y="4"/>
                      </a:lnTo>
                      <a:lnTo>
                        <a:pt x="8" y="4"/>
                      </a:lnTo>
                      <a:lnTo>
                        <a:pt x="8" y="4"/>
                      </a:lnTo>
                      <a:lnTo>
                        <a:pt x="8" y="4"/>
                      </a:lnTo>
                      <a:lnTo>
                        <a:pt x="8" y="7"/>
                      </a:lnTo>
                      <a:lnTo>
                        <a:pt x="8" y="7"/>
                      </a:lnTo>
                      <a:close/>
                    </a:path>
                  </a:pathLst>
                </a:custGeom>
                <a:solidFill>
                  <a:srgbClr val="000000"/>
                </a:solidFill>
                <a:ln w="9525">
                  <a:noFill/>
                  <a:round/>
                  <a:headEnd/>
                  <a:tailEnd/>
                </a:ln>
              </p:spPr>
              <p:txBody>
                <a:bodyPr/>
                <a:lstStyle/>
                <a:p>
                  <a:endParaRPr lang="en-US"/>
                </a:p>
              </p:txBody>
            </p:sp>
            <p:sp>
              <p:nvSpPr>
                <p:cNvPr id="305275" name="Freeform 123"/>
                <p:cNvSpPr>
                  <a:spLocks noChangeAspect="1"/>
                </p:cNvSpPr>
                <p:nvPr/>
              </p:nvSpPr>
              <p:spPr bwMode="auto">
                <a:xfrm>
                  <a:off x="1112" y="2877"/>
                  <a:ext cx="4" cy="11"/>
                </a:xfrm>
                <a:custGeom>
                  <a:avLst/>
                  <a:gdLst/>
                  <a:ahLst/>
                  <a:cxnLst>
                    <a:cxn ang="0">
                      <a:pos x="4" y="3"/>
                    </a:cxn>
                    <a:cxn ang="0">
                      <a:pos x="0" y="3"/>
                    </a:cxn>
                    <a:cxn ang="0">
                      <a:pos x="0" y="3"/>
                    </a:cxn>
                    <a:cxn ang="0">
                      <a:pos x="4" y="0"/>
                    </a:cxn>
                    <a:cxn ang="0">
                      <a:pos x="4" y="11"/>
                    </a:cxn>
                    <a:cxn ang="0">
                      <a:pos x="4" y="11"/>
                    </a:cxn>
                    <a:cxn ang="0">
                      <a:pos x="4" y="3"/>
                    </a:cxn>
                  </a:cxnLst>
                  <a:rect l="0" t="0" r="r" b="b"/>
                  <a:pathLst>
                    <a:path w="4" h="11">
                      <a:moveTo>
                        <a:pt x="4" y="3"/>
                      </a:moveTo>
                      <a:lnTo>
                        <a:pt x="0" y="3"/>
                      </a:lnTo>
                      <a:lnTo>
                        <a:pt x="0" y="3"/>
                      </a:lnTo>
                      <a:lnTo>
                        <a:pt x="4" y="0"/>
                      </a:lnTo>
                      <a:lnTo>
                        <a:pt x="4" y="11"/>
                      </a:lnTo>
                      <a:lnTo>
                        <a:pt x="4" y="11"/>
                      </a:lnTo>
                      <a:lnTo>
                        <a:pt x="4" y="3"/>
                      </a:lnTo>
                    </a:path>
                  </a:pathLst>
                </a:custGeom>
                <a:noFill/>
                <a:ln w="6350">
                  <a:solidFill>
                    <a:srgbClr val="000000"/>
                  </a:solidFill>
                  <a:prstDash val="solid"/>
                  <a:round/>
                  <a:headEnd/>
                  <a:tailEnd/>
                </a:ln>
              </p:spPr>
              <p:txBody>
                <a:bodyPr/>
                <a:lstStyle/>
                <a:p>
                  <a:endParaRPr lang="en-US"/>
                </a:p>
              </p:txBody>
            </p:sp>
            <p:sp>
              <p:nvSpPr>
                <p:cNvPr id="305276" name="Freeform 124"/>
                <p:cNvSpPr>
                  <a:spLocks noChangeAspect="1"/>
                </p:cNvSpPr>
                <p:nvPr/>
              </p:nvSpPr>
              <p:spPr bwMode="auto">
                <a:xfrm>
                  <a:off x="1116" y="2877"/>
                  <a:ext cx="1" cy="7"/>
                </a:xfrm>
                <a:custGeom>
                  <a:avLst/>
                  <a:gdLst/>
                  <a:ahLst/>
                  <a:cxnLst>
                    <a:cxn ang="0">
                      <a:pos x="0" y="3"/>
                    </a:cxn>
                    <a:cxn ang="0">
                      <a:pos x="0" y="3"/>
                    </a:cxn>
                    <a:cxn ang="0">
                      <a:pos x="0" y="0"/>
                    </a:cxn>
                    <a:cxn ang="0">
                      <a:pos x="0" y="0"/>
                    </a:cxn>
                    <a:cxn ang="0">
                      <a:pos x="0" y="0"/>
                    </a:cxn>
                    <a:cxn ang="0">
                      <a:pos x="0" y="3"/>
                    </a:cxn>
                    <a:cxn ang="0">
                      <a:pos x="0" y="3"/>
                    </a:cxn>
                    <a:cxn ang="0">
                      <a:pos x="0" y="7"/>
                    </a:cxn>
                    <a:cxn ang="0">
                      <a:pos x="0" y="7"/>
                    </a:cxn>
                    <a:cxn ang="0">
                      <a:pos x="0" y="7"/>
                    </a:cxn>
                    <a:cxn ang="0">
                      <a:pos x="0" y="7"/>
                    </a:cxn>
                    <a:cxn ang="0">
                      <a:pos x="0" y="3"/>
                    </a:cxn>
                  </a:cxnLst>
                  <a:rect l="0" t="0" r="r" b="b"/>
                  <a:pathLst>
                    <a:path h="7">
                      <a:moveTo>
                        <a:pt x="0" y="3"/>
                      </a:moveTo>
                      <a:lnTo>
                        <a:pt x="0" y="3"/>
                      </a:lnTo>
                      <a:lnTo>
                        <a:pt x="0" y="0"/>
                      </a:lnTo>
                      <a:lnTo>
                        <a:pt x="0" y="0"/>
                      </a:lnTo>
                      <a:lnTo>
                        <a:pt x="0" y="0"/>
                      </a:lnTo>
                      <a:lnTo>
                        <a:pt x="0" y="3"/>
                      </a:lnTo>
                      <a:lnTo>
                        <a:pt x="0" y="3"/>
                      </a:lnTo>
                      <a:lnTo>
                        <a:pt x="0" y="7"/>
                      </a:lnTo>
                      <a:lnTo>
                        <a:pt x="0" y="7"/>
                      </a:lnTo>
                      <a:lnTo>
                        <a:pt x="0" y="7"/>
                      </a:lnTo>
                      <a:lnTo>
                        <a:pt x="0" y="7"/>
                      </a:lnTo>
                      <a:lnTo>
                        <a:pt x="0" y="3"/>
                      </a:lnTo>
                    </a:path>
                  </a:pathLst>
                </a:custGeom>
                <a:noFill/>
                <a:ln w="6350">
                  <a:solidFill>
                    <a:srgbClr val="000000"/>
                  </a:solidFill>
                  <a:prstDash val="solid"/>
                  <a:round/>
                  <a:headEnd/>
                  <a:tailEnd/>
                </a:ln>
              </p:spPr>
              <p:txBody>
                <a:bodyPr/>
                <a:lstStyle/>
                <a:p>
                  <a:endParaRPr lang="en-US"/>
                </a:p>
              </p:txBody>
            </p:sp>
            <p:sp>
              <p:nvSpPr>
                <p:cNvPr id="305277" name="Freeform 125"/>
                <p:cNvSpPr>
                  <a:spLocks noChangeAspect="1"/>
                </p:cNvSpPr>
                <p:nvPr/>
              </p:nvSpPr>
              <p:spPr bwMode="auto">
                <a:xfrm>
                  <a:off x="1116" y="2877"/>
                  <a:ext cx="1" cy="7"/>
                </a:xfrm>
                <a:custGeom>
                  <a:avLst/>
                  <a:gdLst/>
                  <a:ahLst/>
                  <a:cxnLst>
                    <a:cxn ang="0">
                      <a:pos x="0" y="3"/>
                    </a:cxn>
                    <a:cxn ang="0">
                      <a:pos x="0" y="7"/>
                    </a:cxn>
                    <a:cxn ang="0">
                      <a:pos x="0" y="7"/>
                    </a:cxn>
                    <a:cxn ang="0">
                      <a:pos x="0" y="7"/>
                    </a:cxn>
                    <a:cxn ang="0">
                      <a:pos x="0" y="7"/>
                    </a:cxn>
                    <a:cxn ang="0">
                      <a:pos x="0" y="7"/>
                    </a:cxn>
                    <a:cxn ang="0">
                      <a:pos x="0" y="3"/>
                    </a:cxn>
                    <a:cxn ang="0">
                      <a:pos x="0" y="3"/>
                    </a:cxn>
                    <a:cxn ang="0">
                      <a:pos x="0" y="0"/>
                    </a:cxn>
                    <a:cxn ang="0">
                      <a:pos x="0" y="3"/>
                    </a:cxn>
                    <a:cxn ang="0">
                      <a:pos x="0" y="3"/>
                    </a:cxn>
                  </a:cxnLst>
                  <a:rect l="0" t="0" r="r" b="b"/>
                  <a:pathLst>
                    <a:path h="7">
                      <a:moveTo>
                        <a:pt x="0" y="3"/>
                      </a:moveTo>
                      <a:lnTo>
                        <a:pt x="0" y="7"/>
                      </a:lnTo>
                      <a:lnTo>
                        <a:pt x="0" y="7"/>
                      </a:lnTo>
                      <a:lnTo>
                        <a:pt x="0" y="7"/>
                      </a:lnTo>
                      <a:lnTo>
                        <a:pt x="0" y="7"/>
                      </a:lnTo>
                      <a:lnTo>
                        <a:pt x="0" y="7"/>
                      </a:lnTo>
                      <a:lnTo>
                        <a:pt x="0" y="3"/>
                      </a:lnTo>
                      <a:lnTo>
                        <a:pt x="0" y="3"/>
                      </a:lnTo>
                      <a:lnTo>
                        <a:pt x="0" y="0"/>
                      </a:lnTo>
                      <a:lnTo>
                        <a:pt x="0" y="3"/>
                      </a:lnTo>
                      <a:lnTo>
                        <a:pt x="0" y="3"/>
                      </a:lnTo>
                    </a:path>
                  </a:pathLst>
                </a:custGeom>
                <a:noFill/>
                <a:ln w="6350">
                  <a:solidFill>
                    <a:srgbClr val="000000"/>
                  </a:solidFill>
                  <a:prstDash val="solid"/>
                  <a:round/>
                  <a:headEnd/>
                  <a:tailEnd/>
                </a:ln>
              </p:spPr>
              <p:txBody>
                <a:bodyPr/>
                <a:lstStyle/>
                <a:p>
                  <a:endParaRPr lang="en-US"/>
                </a:p>
              </p:txBody>
            </p:sp>
            <p:sp>
              <p:nvSpPr>
                <p:cNvPr id="305278" name="Freeform 126"/>
                <p:cNvSpPr>
                  <a:spLocks noChangeAspect="1"/>
                </p:cNvSpPr>
                <p:nvPr/>
              </p:nvSpPr>
              <p:spPr bwMode="auto">
                <a:xfrm>
                  <a:off x="1116" y="2877"/>
                  <a:ext cx="4" cy="7"/>
                </a:xfrm>
                <a:custGeom>
                  <a:avLst/>
                  <a:gdLst/>
                  <a:ahLst/>
                  <a:cxnLst>
                    <a:cxn ang="0">
                      <a:pos x="0" y="7"/>
                    </a:cxn>
                    <a:cxn ang="0">
                      <a:pos x="0" y="0"/>
                    </a:cxn>
                    <a:cxn ang="0">
                      <a:pos x="0" y="0"/>
                    </a:cxn>
                    <a:cxn ang="0">
                      <a:pos x="0" y="7"/>
                    </a:cxn>
                    <a:cxn ang="0">
                      <a:pos x="0" y="0"/>
                    </a:cxn>
                    <a:cxn ang="0">
                      <a:pos x="4" y="0"/>
                    </a:cxn>
                    <a:cxn ang="0">
                      <a:pos x="4" y="7"/>
                    </a:cxn>
                    <a:cxn ang="0">
                      <a:pos x="4" y="7"/>
                    </a:cxn>
                    <a:cxn ang="0">
                      <a:pos x="4" y="0"/>
                    </a:cxn>
                    <a:cxn ang="0">
                      <a:pos x="0" y="7"/>
                    </a:cxn>
                    <a:cxn ang="0">
                      <a:pos x="0" y="0"/>
                    </a:cxn>
                    <a:cxn ang="0">
                      <a:pos x="0" y="7"/>
                    </a:cxn>
                    <a:cxn ang="0">
                      <a:pos x="0" y="7"/>
                    </a:cxn>
                  </a:cxnLst>
                  <a:rect l="0" t="0" r="r" b="b"/>
                  <a:pathLst>
                    <a:path w="4" h="7">
                      <a:moveTo>
                        <a:pt x="0" y="7"/>
                      </a:moveTo>
                      <a:lnTo>
                        <a:pt x="0" y="0"/>
                      </a:lnTo>
                      <a:lnTo>
                        <a:pt x="0" y="0"/>
                      </a:lnTo>
                      <a:lnTo>
                        <a:pt x="0" y="7"/>
                      </a:lnTo>
                      <a:lnTo>
                        <a:pt x="0" y="0"/>
                      </a:lnTo>
                      <a:lnTo>
                        <a:pt x="4" y="0"/>
                      </a:lnTo>
                      <a:lnTo>
                        <a:pt x="4" y="7"/>
                      </a:lnTo>
                      <a:lnTo>
                        <a:pt x="4" y="7"/>
                      </a:lnTo>
                      <a:lnTo>
                        <a:pt x="4" y="0"/>
                      </a:lnTo>
                      <a:lnTo>
                        <a:pt x="0" y="7"/>
                      </a:lnTo>
                      <a:lnTo>
                        <a:pt x="0" y="0"/>
                      </a:lnTo>
                      <a:lnTo>
                        <a:pt x="0" y="7"/>
                      </a:lnTo>
                      <a:lnTo>
                        <a:pt x="0" y="7"/>
                      </a:lnTo>
                    </a:path>
                  </a:pathLst>
                </a:custGeom>
                <a:noFill/>
                <a:ln w="6350">
                  <a:solidFill>
                    <a:srgbClr val="000000"/>
                  </a:solidFill>
                  <a:prstDash val="solid"/>
                  <a:round/>
                  <a:headEnd/>
                  <a:tailEnd/>
                </a:ln>
              </p:spPr>
              <p:txBody>
                <a:bodyPr/>
                <a:lstStyle/>
                <a:p>
                  <a:endParaRPr lang="en-US"/>
                </a:p>
              </p:txBody>
            </p:sp>
            <p:sp>
              <p:nvSpPr>
                <p:cNvPr id="305279" name="Freeform 127"/>
                <p:cNvSpPr>
                  <a:spLocks noChangeAspect="1"/>
                </p:cNvSpPr>
                <p:nvPr/>
              </p:nvSpPr>
              <p:spPr bwMode="auto">
                <a:xfrm>
                  <a:off x="1120" y="2873"/>
                  <a:ext cx="1" cy="7"/>
                </a:xfrm>
                <a:custGeom>
                  <a:avLst/>
                  <a:gdLst/>
                  <a:ahLst/>
                  <a:cxnLst>
                    <a:cxn ang="0">
                      <a:pos x="0" y="7"/>
                    </a:cxn>
                    <a:cxn ang="0">
                      <a:pos x="0" y="4"/>
                    </a:cxn>
                    <a:cxn ang="0">
                      <a:pos x="0" y="0"/>
                    </a:cxn>
                    <a:cxn ang="0">
                      <a:pos x="0" y="4"/>
                    </a:cxn>
                    <a:cxn ang="0">
                      <a:pos x="0" y="4"/>
                    </a:cxn>
                    <a:cxn ang="0">
                      <a:pos x="0" y="0"/>
                    </a:cxn>
                    <a:cxn ang="0">
                      <a:pos x="0" y="0"/>
                    </a:cxn>
                    <a:cxn ang="0">
                      <a:pos x="0" y="7"/>
                    </a:cxn>
                    <a:cxn ang="0">
                      <a:pos x="0" y="7"/>
                    </a:cxn>
                    <a:cxn ang="0">
                      <a:pos x="0" y="4"/>
                    </a:cxn>
                    <a:cxn ang="0">
                      <a:pos x="0" y="4"/>
                    </a:cxn>
                    <a:cxn ang="0">
                      <a:pos x="0" y="7"/>
                    </a:cxn>
                    <a:cxn ang="0">
                      <a:pos x="0" y="7"/>
                    </a:cxn>
                  </a:cxnLst>
                  <a:rect l="0" t="0" r="r" b="b"/>
                  <a:pathLst>
                    <a:path h="7">
                      <a:moveTo>
                        <a:pt x="0" y="7"/>
                      </a:moveTo>
                      <a:lnTo>
                        <a:pt x="0" y="4"/>
                      </a:lnTo>
                      <a:lnTo>
                        <a:pt x="0" y="0"/>
                      </a:lnTo>
                      <a:lnTo>
                        <a:pt x="0" y="4"/>
                      </a:lnTo>
                      <a:lnTo>
                        <a:pt x="0" y="4"/>
                      </a:lnTo>
                      <a:lnTo>
                        <a:pt x="0" y="0"/>
                      </a:lnTo>
                      <a:lnTo>
                        <a:pt x="0" y="0"/>
                      </a:lnTo>
                      <a:lnTo>
                        <a:pt x="0" y="7"/>
                      </a:lnTo>
                      <a:lnTo>
                        <a:pt x="0" y="7"/>
                      </a:lnTo>
                      <a:lnTo>
                        <a:pt x="0" y="4"/>
                      </a:lnTo>
                      <a:lnTo>
                        <a:pt x="0" y="4"/>
                      </a:lnTo>
                      <a:lnTo>
                        <a:pt x="0" y="7"/>
                      </a:lnTo>
                      <a:lnTo>
                        <a:pt x="0" y="7"/>
                      </a:lnTo>
                    </a:path>
                  </a:pathLst>
                </a:custGeom>
                <a:noFill/>
                <a:ln w="6350">
                  <a:solidFill>
                    <a:srgbClr val="000000"/>
                  </a:solidFill>
                  <a:prstDash val="solid"/>
                  <a:round/>
                  <a:headEnd/>
                  <a:tailEnd/>
                </a:ln>
              </p:spPr>
              <p:txBody>
                <a:bodyPr/>
                <a:lstStyle/>
                <a:p>
                  <a:endParaRPr lang="en-US"/>
                </a:p>
              </p:txBody>
            </p:sp>
            <p:sp>
              <p:nvSpPr>
                <p:cNvPr id="305280" name="Freeform 128"/>
                <p:cNvSpPr>
                  <a:spLocks noChangeAspect="1"/>
                </p:cNvSpPr>
                <p:nvPr/>
              </p:nvSpPr>
              <p:spPr bwMode="auto">
                <a:xfrm>
                  <a:off x="1120" y="2877"/>
                  <a:ext cx="1" cy="3"/>
                </a:xfrm>
                <a:custGeom>
                  <a:avLst/>
                  <a:gdLst/>
                  <a:ahLst/>
                  <a:cxnLst>
                    <a:cxn ang="0">
                      <a:pos x="0" y="3"/>
                    </a:cxn>
                    <a:cxn ang="0">
                      <a:pos x="0" y="3"/>
                    </a:cxn>
                    <a:cxn ang="0">
                      <a:pos x="0" y="3"/>
                    </a:cxn>
                    <a:cxn ang="0">
                      <a:pos x="0" y="3"/>
                    </a:cxn>
                    <a:cxn ang="0">
                      <a:pos x="0" y="3"/>
                    </a:cxn>
                    <a:cxn ang="0">
                      <a:pos x="0" y="0"/>
                    </a:cxn>
                    <a:cxn ang="0">
                      <a:pos x="0" y="0"/>
                    </a:cxn>
                    <a:cxn ang="0">
                      <a:pos x="0" y="0"/>
                    </a:cxn>
                    <a:cxn ang="0">
                      <a:pos x="0" y="0"/>
                    </a:cxn>
                    <a:cxn ang="0">
                      <a:pos x="0" y="0"/>
                    </a:cxn>
                    <a:cxn ang="0">
                      <a:pos x="0" y="3"/>
                    </a:cxn>
                  </a:cxnLst>
                  <a:rect l="0" t="0" r="r" b="b"/>
                  <a:pathLst>
                    <a:path h="3">
                      <a:moveTo>
                        <a:pt x="0" y="3"/>
                      </a:moveTo>
                      <a:lnTo>
                        <a:pt x="0" y="3"/>
                      </a:lnTo>
                      <a:lnTo>
                        <a:pt x="0" y="3"/>
                      </a:lnTo>
                      <a:lnTo>
                        <a:pt x="0" y="3"/>
                      </a:lnTo>
                      <a:lnTo>
                        <a:pt x="0" y="3"/>
                      </a:lnTo>
                      <a:lnTo>
                        <a:pt x="0" y="0"/>
                      </a:lnTo>
                      <a:lnTo>
                        <a:pt x="0" y="0"/>
                      </a:lnTo>
                      <a:lnTo>
                        <a:pt x="0" y="0"/>
                      </a:lnTo>
                      <a:lnTo>
                        <a:pt x="0" y="0"/>
                      </a:lnTo>
                      <a:lnTo>
                        <a:pt x="0" y="0"/>
                      </a:lnTo>
                      <a:lnTo>
                        <a:pt x="0" y="3"/>
                      </a:lnTo>
                    </a:path>
                  </a:pathLst>
                </a:custGeom>
                <a:noFill/>
                <a:ln w="6350">
                  <a:solidFill>
                    <a:srgbClr val="000000"/>
                  </a:solidFill>
                  <a:prstDash val="solid"/>
                  <a:round/>
                  <a:headEnd/>
                  <a:tailEnd/>
                </a:ln>
              </p:spPr>
              <p:txBody>
                <a:bodyPr/>
                <a:lstStyle/>
                <a:p>
                  <a:endParaRPr lang="en-US"/>
                </a:p>
              </p:txBody>
            </p:sp>
            <p:sp>
              <p:nvSpPr>
                <p:cNvPr id="305281" name="Freeform 129"/>
                <p:cNvSpPr>
                  <a:spLocks noChangeAspect="1"/>
                </p:cNvSpPr>
                <p:nvPr/>
              </p:nvSpPr>
              <p:spPr bwMode="auto">
                <a:xfrm>
                  <a:off x="488" y="2915"/>
                  <a:ext cx="575" cy="148"/>
                </a:xfrm>
                <a:custGeom>
                  <a:avLst/>
                  <a:gdLst/>
                  <a:ahLst/>
                  <a:cxnLst>
                    <a:cxn ang="0">
                      <a:pos x="575" y="129"/>
                    </a:cxn>
                    <a:cxn ang="0">
                      <a:pos x="0" y="0"/>
                    </a:cxn>
                    <a:cxn ang="0">
                      <a:pos x="0" y="19"/>
                    </a:cxn>
                    <a:cxn ang="0">
                      <a:pos x="575" y="148"/>
                    </a:cxn>
                    <a:cxn ang="0">
                      <a:pos x="575" y="129"/>
                    </a:cxn>
                    <a:cxn ang="0">
                      <a:pos x="575" y="129"/>
                    </a:cxn>
                  </a:cxnLst>
                  <a:rect l="0" t="0" r="r" b="b"/>
                  <a:pathLst>
                    <a:path w="575" h="148">
                      <a:moveTo>
                        <a:pt x="575" y="129"/>
                      </a:moveTo>
                      <a:lnTo>
                        <a:pt x="0" y="0"/>
                      </a:lnTo>
                      <a:lnTo>
                        <a:pt x="0" y="19"/>
                      </a:lnTo>
                      <a:lnTo>
                        <a:pt x="575" y="148"/>
                      </a:lnTo>
                      <a:lnTo>
                        <a:pt x="575" y="129"/>
                      </a:lnTo>
                      <a:lnTo>
                        <a:pt x="575" y="129"/>
                      </a:lnTo>
                      <a:close/>
                    </a:path>
                  </a:pathLst>
                </a:custGeom>
                <a:solidFill>
                  <a:srgbClr val="000000"/>
                </a:solidFill>
                <a:ln w="9525">
                  <a:noFill/>
                  <a:round/>
                  <a:headEnd/>
                  <a:tailEnd/>
                </a:ln>
              </p:spPr>
              <p:txBody>
                <a:bodyPr/>
                <a:lstStyle/>
                <a:p>
                  <a:endParaRPr lang="en-US"/>
                </a:p>
              </p:txBody>
            </p:sp>
            <p:sp>
              <p:nvSpPr>
                <p:cNvPr id="305282" name="Freeform 130"/>
                <p:cNvSpPr>
                  <a:spLocks noChangeAspect="1"/>
                </p:cNvSpPr>
                <p:nvPr/>
              </p:nvSpPr>
              <p:spPr bwMode="auto">
                <a:xfrm>
                  <a:off x="488" y="2911"/>
                  <a:ext cx="575" cy="133"/>
                </a:xfrm>
                <a:custGeom>
                  <a:avLst/>
                  <a:gdLst/>
                  <a:ahLst/>
                  <a:cxnLst>
                    <a:cxn ang="0">
                      <a:pos x="0" y="0"/>
                    </a:cxn>
                    <a:cxn ang="0">
                      <a:pos x="0" y="4"/>
                    </a:cxn>
                    <a:cxn ang="0">
                      <a:pos x="572" y="133"/>
                    </a:cxn>
                    <a:cxn ang="0">
                      <a:pos x="575" y="129"/>
                    </a:cxn>
                    <a:cxn ang="0">
                      <a:pos x="0" y="0"/>
                    </a:cxn>
                    <a:cxn ang="0">
                      <a:pos x="0" y="0"/>
                    </a:cxn>
                    <a:cxn ang="0">
                      <a:pos x="0" y="0"/>
                    </a:cxn>
                    <a:cxn ang="0">
                      <a:pos x="0" y="0"/>
                    </a:cxn>
                    <a:cxn ang="0">
                      <a:pos x="0" y="0"/>
                    </a:cxn>
                    <a:cxn ang="0">
                      <a:pos x="0" y="4"/>
                    </a:cxn>
                    <a:cxn ang="0">
                      <a:pos x="0" y="4"/>
                    </a:cxn>
                    <a:cxn ang="0">
                      <a:pos x="0" y="0"/>
                    </a:cxn>
                  </a:cxnLst>
                  <a:rect l="0" t="0" r="r" b="b"/>
                  <a:pathLst>
                    <a:path w="575" h="133">
                      <a:moveTo>
                        <a:pt x="0" y="0"/>
                      </a:moveTo>
                      <a:lnTo>
                        <a:pt x="0" y="4"/>
                      </a:lnTo>
                      <a:lnTo>
                        <a:pt x="572" y="133"/>
                      </a:lnTo>
                      <a:lnTo>
                        <a:pt x="575" y="129"/>
                      </a:lnTo>
                      <a:lnTo>
                        <a:pt x="0" y="0"/>
                      </a:lnTo>
                      <a:lnTo>
                        <a:pt x="0" y="0"/>
                      </a:lnTo>
                      <a:lnTo>
                        <a:pt x="0" y="0"/>
                      </a:lnTo>
                      <a:lnTo>
                        <a:pt x="0" y="0"/>
                      </a:lnTo>
                      <a:lnTo>
                        <a:pt x="0" y="0"/>
                      </a:lnTo>
                      <a:lnTo>
                        <a:pt x="0" y="4"/>
                      </a:lnTo>
                      <a:lnTo>
                        <a:pt x="0" y="4"/>
                      </a:lnTo>
                      <a:lnTo>
                        <a:pt x="0" y="0"/>
                      </a:lnTo>
                      <a:close/>
                    </a:path>
                  </a:pathLst>
                </a:custGeom>
                <a:solidFill>
                  <a:srgbClr val="000000"/>
                </a:solidFill>
                <a:ln w="9525">
                  <a:noFill/>
                  <a:round/>
                  <a:headEnd/>
                  <a:tailEnd/>
                </a:ln>
              </p:spPr>
              <p:txBody>
                <a:bodyPr/>
                <a:lstStyle/>
                <a:p>
                  <a:endParaRPr lang="en-US"/>
                </a:p>
              </p:txBody>
            </p:sp>
            <p:sp>
              <p:nvSpPr>
                <p:cNvPr id="305283" name="Freeform 131"/>
                <p:cNvSpPr>
                  <a:spLocks noChangeAspect="1"/>
                </p:cNvSpPr>
                <p:nvPr/>
              </p:nvSpPr>
              <p:spPr bwMode="auto">
                <a:xfrm>
                  <a:off x="488" y="2915"/>
                  <a:ext cx="1" cy="19"/>
                </a:xfrm>
                <a:custGeom>
                  <a:avLst/>
                  <a:gdLst/>
                  <a:ahLst/>
                  <a:cxnLst>
                    <a:cxn ang="0">
                      <a:pos x="0" y="19"/>
                    </a:cxn>
                    <a:cxn ang="0">
                      <a:pos x="0" y="19"/>
                    </a:cxn>
                    <a:cxn ang="0">
                      <a:pos x="0" y="0"/>
                    </a:cxn>
                    <a:cxn ang="0">
                      <a:pos x="0" y="0"/>
                    </a:cxn>
                    <a:cxn ang="0">
                      <a:pos x="0" y="19"/>
                    </a:cxn>
                    <a:cxn ang="0">
                      <a:pos x="0" y="19"/>
                    </a:cxn>
                    <a:cxn ang="0">
                      <a:pos x="0" y="19"/>
                    </a:cxn>
                    <a:cxn ang="0">
                      <a:pos x="0" y="19"/>
                    </a:cxn>
                    <a:cxn ang="0">
                      <a:pos x="0" y="19"/>
                    </a:cxn>
                    <a:cxn ang="0">
                      <a:pos x="0" y="19"/>
                    </a:cxn>
                    <a:cxn ang="0">
                      <a:pos x="0" y="19"/>
                    </a:cxn>
                    <a:cxn ang="0">
                      <a:pos x="0" y="19"/>
                    </a:cxn>
                  </a:cxnLst>
                  <a:rect l="0" t="0" r="r" b="b"/>
                  <a:pathLst>
                    <a:path h="19">
                      <a:moveTo>
                        <a:pt x="0" y="19"/>
                      </a:moveTo>
                      <a:lnTo>
                        <a:pt x="0" y="19"/>
                      </a:lnTo>
                      <a:lnTo>
                        <a:pt x="0" y="0"/>
                      </a:lnTo>
                      <a:lnTo>
                        <a:pt x="0" y="0"/>
                      </a:lnTo>
                      <a:lnTo>
                        <a:pt x="0" y="19"/>
                      </a:lnTo>
                      <a:lnTo>
                        <a:pt x="0" y="19"/>
                      </a:lnTo>
                      <a:lnTo>
                        <a:pt x="0" y="19"/>
                      </a:lnTo>
                      <a:lnTo>
                        <a:pt x="0" y="19"/>
                      </a:lnTo>
                      <a:lnTo>
                        <a:pt x="0" y="19"/>
                      </a:lnTo>
                      <a:lnTo>
                        <a:pt x="0" y="19"/>
                      </a:lnTo>
                      <a:lnTo>
                        <a:pt x="0" y="19"/>
                      </a:lnTo>
                      <a:lnTo>
                        <a:pt x="0" y="19"/>
                      </a:lnTo>
                      <a:close/>
                    </a:path>
                  </a:pathLst>
                </a:custGeom>
                <a:solidFill>
                  <a:srgbClr val="000000"/>
                </a:solidFill>
                <a:ln w="9525">
                  <a:noFill/>
                  <a:round/>
                  <a:headEnd/>
                  <a:tailEnd/>
                </a:ln>
              </p:spPr>
              <p:txBody>
                <a:bodyPr/>
                <a:lstStyle/>
                <a:p>
                  <a:endParaRPr lang="en-US"/>
                </a:p>
              </p:txBody>
            </p:sp>
            <p:sp>
              <p:nvSpPr>
                <p:cNvPr id="305284" name="Freeform 132"/>
                <p:cNvSpPr>
                  <a:spLocks noChangeAspect="1"/>
                </p:cNvSpPr>
                <p:nvPr/>
              </p:nvSpPr>
              <p:spPr bwMode="auto">
                <a:xfrm>
                  <a:off x="488" y="2934"/>
                  <a:ext cx="575" cy="129"/>
                </a:xfrm>
                <a:custGeom>
                  <a:avLst/>
                  <a:gdLst/>
                  <a:ahLst/>
                  <a:cxnLst>
                    <a:cxn ang="0">
                      <a:pos x="575" y="129"/>
                    </a:cxn>
                    <a:cxn ang="0">
                      <a:pos x="575" y="129"/>
                    </a:cxn>
                    <a:cxn ang="0">
                      <a:pos x="0" y="0"/>
                    </a:cxn>
                    <a:cxn ang="0">
                      <a:pos x="0" y="0"/>
                    </a:cxn>
                    <a:cxn ang="0">
                      <a:pos x="575" y="129"/>
                    </a:cxn>
                    <a:cxn ang="0">
                      <a:pos x="575" y="129"/>
                    </a:cxn>
                    <a:cxn ang="0">
                      <a:pos x="575" y="129"/>
                    </a:cxn>
                    <a:cxn ang="0">
                      <a:pos x="575" y="129"/>
                    </a:cxn>
                    <a:cxn ang="0">
                      <a:pos x="575" y="129"/>
                    </a:cxn>
                    <a:cxn ang="0">
                      <a:pos x="575" y="129"/>
                    </a:cxn>
                    <a:cxn ang="0">
                      <a:pos x="575" y="129"/>
                    </a:cxn>
                    <a:cxn ang="0">
                      <a:pos x="575" y="129"/>
                    </a:cxn>
                  </a:cxnLst>
                  <a:rect l="0" t="0" r="r" b="b"/>
                  <a:pathLst>
                    <a:path w="575" h="129">
                      <a:moveTo>
                        <a:pt x="575" y="129"/>
                      </a:moveTo>
                      <a:lnTo>
                        <a:pt x="575" y="129"/>
                      </a:lnTo>
                      <a:lnTo>
                        <a:pt x="0" y="0"/>
                      </a:lnTo>
                      <a:lnTo>
                        <a:pt x="0" y="0"/>
                      </a:lnTo>
                      <a:lnTo>
                        <a:pt x="575" y="129"/>
                      </a:lnTo>
                      <a:lnTo>
                        <a:pt x="575" y="129"/>
                      </a:lnTo>
                      <a:lnTo>
                        <a:pt x="575" y="129"/>
                      </a:lnTo>
                      <a:lnTo>
                        <a:pt x="575" y="129"/>
                      </a:lnTo>
                      <a:lnTo>
                        <a:pt x="575" y="129"/>
                      </a:lnTo>
                      <a:lnTo>
                        <a:pt x="575" y="129"/>
                      </a:lnTo>
                      <a:lnTo>
                        <a:pt x="575" y="129"/>
                      </a:lnTo>
                      <a:lnTo>
                        <a:pt x="575" y="129"/>
                      </a:lnTo>
                      <a:close/>
                    </a:path>
                  </a:pathLst>
                </a:custGeom>
                <a:solidFill>
                  <a:srgbClr val="000000"/>
                </a:solidFill>
                <a:ln w="9525">
                  <a:noFill/>
                  <a:round/>
                  <a:headEnd/>
                  <a:tailEnd/>
                </a:ln>
              </p:spPr>
              <p:txBody>
                <a:bodyPr/>
                <a:lstStyle/>
                <a:p>
                  <a:endParaRPr lang="en-US"/>
                </a:p>
              </p:txBody>
            </p:sp>
            <p:sp>
              <p:nvSpPr>
                <p:cNvPr id="305285" name="Freeform 133"/>
                <p:cNvSpPr>
                  <a:spLocks noChangeAspect="1"/>
                </p:cNvSpPr>
                <p:nvPr/>
              </p:nvSpPr>
              <p:spPr bwMode="auto">
                <a:xfrm>
                  <a:off x="1063" y="3040"/>
                  <a:ext cx="1" cy="23"/>
                </a:xfrm>
                <a:custGeom>
                  <a:avLst/>
                  <a:gdLst/>
                  <a:ahLst/>
                  <a:cxnLst>
                    <a:cxn ang="0">
                      <a:pos x="0" y="0"/>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0"/>
                    </a:cxn>
                  </a:cxnLst>
                  <a:rect l="0" t="0" r="r" b="b"/>
                  <a:pathLst>
                    <a:path h="23">
                      <a:moveTo>
                        <a:pt x="0" y="0"/>
                      </a:moveTo>
                      <a:lnTo>
                        <a:pt x="0" y="0"/>
                      </a:lnTo>
                      <a:lnTo>
                        <a:pt x="0" y="23"/>
                      </a:lnTo>
                      <a:lnTo>
                        <a:pt x="0" y="2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286" name="Freeform 134"/>
                <p:cNvSpPr>
                  <a:spLocks noChangeAspect="1"/>
                </p:cNvSpPr>
                <p:nvPr/>
              </p:nvSpPr>
              <p:spPr bwMode="auto">
                <a:xfrm>
                  <a:off x="1063" y="3040"/>
                  <a:ext cx="1" cy="4"/>
                </a:xfrm>
                <a:custGeom>
                  <a:avLst/>
                  <a:gdLst/>
                  <a:ahLst/>
                  <a:cxnLst>
                    <a:cxn ang="0">
                      <a:pos x="0" y="4"/>
                    </a:cxn>
                    <a:cxn ang="0">
                      <a:pos x="0" y="4"/>
                    </a:cxn>
                    <a:cxn ang="0">
                      <a:pos x="0" y="4"/>
                    </a:cxn>
                    <a:cxn ang="0">
                      <a:pos x="0" y="0"/>
                    </a:cxn>
                    <a:cxn ang="0">
                      <a:pos x="0" y="0"/>
                    </a:cxn>
                    <a:cxn ang="0">
                      <a:pos x="0" y="0"/>
                    </a:cxn>
                    <a:cxn ang="0">
                      <a:pos x="0" y="0"/>
                    </a:cxn>
                    <a:cxn ang="0">
                      <a:pos x="0" y="0"/>
                    </a:cxn>
                    <a:cxn ang="0">
                      <a:pos x="0" y="4"/>
                    </a:cxn>
                    <a:cxn ang="0">
                      <a:pos x="0" y="4"/>
                    </a:cxn>
                    <a:cxn ang="0">
                      <a:pos x="0" y="4"/>
                    </a:cxn>
                    <a:cxn ang="0">
                      <a:pos x="0" y="4"/>
                    </a:cxn>
                  </a:cxnLst>
                  <a:rect l="0" t="0" r="r" b="b"/>
                  <a:pathLst>
                    <a:path h="4">
                      <a:moveTo>
                        <a:pt x="0" y="4"/>
                      </a:moveTo>
                      <a:lnTo>
                        <a:pt x="0" y="4"/>
                      </a:lnTo>
                      <a:lnTo>
                        <a:pt x="0" y="4"/>
                      </a:lnTo>
                      <a:lnTo>
                        <a:pt x="0" y="0"/>
                      </a:lnTo>
                      <a:lnTo>
                        <a:pt x="0" y="0"/>
                      </a:lnTo>
                      <a:lnTo>
                        <a:pt x="0" y="0"/>
                      </a:lnTo>
                      <a:lnTo>
                        <a:pt x="0" y="0"/>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05287" name="Freeform 135"/>
                <p:cNvSpPr>
                  <a:spLocks noChangeAspect="1"/>
                </p:cNvSpPr>
                <p:nvPr/>
              </p:nvSpPr>
              <p:spPr bwMode="auto">
                <a:xfrm>
                  <a:off x="488" y="2660"/>
                  <a:ext cx="568" cy="380"/>
                </a:xfrm>
                <a:custGeom>
                  <a:avLst/>
                  <a:gdLst/>
                  <a:ahLst/>
                  <a:cxnLst>
                    <a:cxn ang="0">
                      <a:pos x="568" y="380"/>
                    </a:cxn>
                    <a:cxn ang="0">
                      <a:pos x="0" y="251"/>
                    </a:cxn>
                    <a:cxn ang="0">
                      <a:pos x="0" y="0"/>
                    </a:cxn>
                    <a:cxn ang="0">
                      <a:pos x="568" y="126"/>
                    </a:cxn>
                    <a:cxn ang="0">
                      <a:pos x="568" y="380"/>
                    </a:cxn>
                  </a:cxnLst>
                  <a:rect l="0" t="0" r="r" b="b"/>
                  <a:pathLst>
                    <a:path w="568" h="380">
                      <a:moveTo>
                        <a:pt x="568" y="380"/>
                      </a:moveTo>
                      <a:lnTo>
                        <a:pt x="0" y="251"/>
                      </a:lnTo>
                      <a:lnTo>
                        <a:pt x="0" y="0"/>
                      </a:lnTo>
                      <a:lnTo>
                        <a:pt x="568" y="126"/>
                      </a:lnTo>
                      <a:lnTo>
                        <a:pt x="568" y="380"/>
                      </a:lnTo>
                      <a:close/>
                    </a:path>
                  </a:pathLst>
                </a:custGeom>
                <a:solidFill>
                  <a:srgbClr val="E2E2CC"/>
                </a:solidFill>
                <a:ln w="9525">
                  <a:noFill/>
                  <a:round/>
                  <a:headEnd/>
                  <a:tailEnd/>
                </a:ln>
              </p:spPr>
              <p:txBody>
                <a:bodyPr/>
                <a:lstStyle/>
                <a:p>
                  <a:endParaRPr lang="en-US"/>
                </a:p>
              </p:txBody>
            </p:sp>
            <p:sp>
              <p:nvSpPr>
                <p:cNvPr id="305288" name="Freeform 136"/>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close/>
                    </a:path>
                  </a:pathLst>
                </a:custGeom>
                <a:solidFill>
                  <a:srgbClr val="F7F7E0"/>
                </a:solidFill>
                <a:ln w="9525">
                  <a:noFill/>
                  <a:round/>
                  <a:headEnd/>
                  <a:tailEnd/>
                </a:ln>
              </p:spPr>
              <p:txBody>
                <a:bodyPr/>
                <a:lstStyle/>
                <a:p>
                  <a:endParaRPr lang="en-US"/>
                </a:p>
              </p:txBody>
            </p:sp>
            <p:sp>
              <p:nvSpPr>
                <p:cNvPr id="305289" name="Freeform 137"/>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path>
                  </a:pathLst>
                </a:custGeom>
                <a:noFill/>
                <a:ln w="6350">
                  <a:solidFill>
                    <a:srgbClr val="000000"/>
                  </a:solidFill>
                  <a:prstDash val="solid"/>
                  <a:round/>
                  <a:headEnd/>
                  <a:tailEnd/>
                </a:ln>
              </p:spPr>
              <p:txBody>
                <a:bodyPr/>
                <a:lstStyle/>
                <a:p>
                  <a:endParaRPr lang="en-US"/>
                </a:p>
              </p:txBody>
            </p:sp>
            <p:sp>
              <p:nvSpPr>
                <p:cNvPr id="305290" name="Freeform 138"/>
                <p:cNvSpPr>
                  <a:spLocks noChangeAspect="1"/>
                </p:cNvSpPr>
                <p:nvPr/>
              </p:nvSpPr>
              <p:spPr bwMode="auto">
                <a:xfrm>
                  <a:off x="853" y="2577"/>
                  <a:ext cx="248" cy="68"/>
                </a:xfrm>
                <a:custGeom>
                  <a:avLst/>
                  <a:gdLst/>
                  <a:ahLst/>
                  <a:cxnLst>
                    <a:cxn ang="0">
                      <a:pos x="113" y="0"/>
                    </a:cxn>
                    <a:cxn ang="0">
                      <a:pos x="94" y="4"/>
                    </a:cxn>
                    <a:cxn ang="0">
                      <a:pos x="75" y="4"/>
                    </a:cxn>
                    <a:cxn ang="0">
                      <a:pos x="60" y="7"/>
                    </a:cxn>
                    <a:cxn ang="0">
                      <a:pos x="45" y="7"/>
                    </a:cxn>
                    <a:cxn ang="0">
                      <a:pos x="34" y="11"/>
                    </a:cxn>
                    <a:cxn ang="0">
                      <a:pos x="22" y="15"/>
                    </a:cxn>
                    <a:cxn ang="0">
                      <a:pos x="11" y="19"/>
                    </a:cxn>
                    <a:cxn ang="0">
                      <a:pos x="7" y="23"/>
                    </a:cxn>
                    <a:cxn ang="0">
                      <a:pos x="3" y="30"/>
                    </a:cxn>
                    <a:cxn ang="0">
                      <a:pos x="0" y="34"/>
                    </a:cxn>
                    <a:cxn ang="0">
                      <a:pos x="3" y="38"/>
                    </a:cxn>
                    <a:cxn ang="0">
                      <a:pos x="7" y="45"/>
                    </a:cxn>
                    <a:cxn ang="0">
                      <a:pos x="11" y="49"/>
                    </a:cxn>
                    <a:cxn ang="0">
                      <a:pos x="22" y="53"/>
                    </a:cxn>
                    <a:cxn ang="0">
                      <a:pos x="34" y="57"/>
                    </a:cxn>
                    <a:cxn ang="0">
                      <a:pos x="45" y="61"/>
                    </a:cxn>
                    <a:cxn ang="0">
                      <a:pos x="60" y="64"/>
                    </a:cxn>
                    <a:cxn ang="0">
                      <a:pos x="75" y="64"/>
                    </a:cxn>
                    <a:cxn ang="0">
                      <a:pos x="94" y="68"/>
                    </a:cxn>
                    <a:cxn ang="0">
                      <a:pos x="113" y="68"/>
                    </a:cxn>
                    <a:cxn ang="0">
                      <a:pos x="131" y="68"/>
                    </a:cxn>
                    <a:cxn ang="0">
                      <a:pos x="150" y="68"/>
                    </a:cxn>
                    <a:cxn ang="0">
                      <a:pos x="169" y="64"/>
                    </a:cxn>
                    <a:cxn ang="0">
                      <a:pos x="184" y="64"/>
                    </a:cxn>
                    <a:cxn ang="0">
                      <a:pos x="199" y="61"/>
                    </a:cxn>
                    <a:cxn ang="0">
                      <a:pos x="214" y="57"/>
                    </a:cxn>
                    <a:cxn ang="0">
                      <a:pos x="226" y="53"/>
                    </a:cxn>
                    <a:cxn ang="0">
                      <a:pos x="233" y="49"/>
                    </a:cxn>
                    <a:cxn ang="0">
                      <a:pos x="241" y="45"/>
                    </a:cxn>
                    <a:cxn ang="0">
                      <a:pos x="248" y="42"/>
                    </a:cxn>
                    <a:cxn ang="0">
                      <a:pos x="248" y="38"/>
                    </a:cxn>
                    <a:cxn ang="0">
                      <a:pos x="248" y="30"/>
                    </a:cxn>
                    <a:cxn ang="0">
                      <a:pos x="244" y="26"/>
                    </a:cxn>
                    <a:cxn ang="0">
                      <a:pos x="241" y="23"/>
                    </a:cxn>
                    <a:cxn ang="0">
                      <a:pos x="233" y="19"/>
                    </a:cxn>
                    <a:cxn ang="0">
                      <a:pos x="222" y="11"/>
                    </a:cxn>
                    <a:cxn ang="0">
                      <a:pos x="210" y="11"/>
                    </a:cxn>
                    <a:cxn ang="0">
                      <a:pos x="195" y="7"/>
                    </a:cxn>
                    <a:cxn ang="0">
                      <a:pos x="180" y="4"/>
                    </a:cxn>
                    <a:cxn ang="0">
                      <a:pos x="162" y="4"/>
                    </a:cxn>
                    <a:cxn ang="0">
                      <a:pos x="143" y="0"/>
                    </a:cxn>
                    <a:cxn ang="0">
                      <a:pos x="124" y="0"/>
                    </a:cxn>
                  </a:cxnLst>
                  <a:rect l="0" t="0" r="r" b="b"/>
                  <a:pathLst>
                    <a:path w="248" h="68">
                      <a:moveTo>
                        <a:pt x="124" y="0"/>
                      </a:move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close/>
                    </a:path>
                  </a:pathLst>
                </a:custGeom>
                <a:solidFill>
                  <a:srgbClr val="EFEFDD"/>
                </a:solidFill>
                <a:ln w="9525">
                  <a:noFill/>
                  <a:round/>
                  <a:headEnd/>
                  <a:tailEnd/>
                </a:ln>
              </p:spPr>
              <p:txBody>
                <a:bodyPr/>
                <a:lstStyle/>
                <a:p>
                  <a:endParaRPr lang="en-US"/>
                </a:p>
              </p:txBody>
            </p:sp>
            <p:sp>
              <p:nvSpPr>
                <p:cNvPr id="305291" name="Freeform 139"/>
                <p:cNvSpPr>
                  <a:spLocks noChangeAspect="1"/>
                </p:cNvSpPr>
                <p:nvPr/>
              </p:nvSpPr>
              <p:spPr bwMode="auto">
                <a:xfrm>
                  <a:off x="853" y="2577"/>
                  <a:ext cx="248" cy="68"/>
                </a:xfrm>
                <a:custGeom>
                  <a:avLst/>
                  <a:gdLst/>
                  <a:ahLst/>
                  <a:cxnLst>
                    <a:cxn ang="0">
                      <a:pos x="120" y="0"/>
                    </a:cxn>
                    <a:cxn ang="0">
                      <a:pos x="101" y="4"/>
                    </a:cxn>
                    <a:cxn ang="0">
                      <a:pos x="82" y="4"/>
                    </a:cxn>
                    <a:cxn ang="0">
                      <a:pos x="64" y="4"/>
                    </a:cxn>
                    <a:cxn ang="0">
                      <a:pos x="49" y="7"/>
                    </a:cxn>
                    <a:cxn ang="0">
                      <a:pos x="37" y="11"/>
                    </a:cxn>
                    <a:cxn ang="0">
                      <a:pos x="26" y="15"/>
                    </a:cxn>
                    <a:cxn ang="0">
                      <a:pos x="15" y="19"/>
                    </a:cxn>
                    <a:cxn ang="0">
                      <a:pos x="7" y="23"/>
                    </a:cxn>
                    <a:cxn ang="0">
                      <a:pos x="3" y="26"/>
                    </a:cxn>
                    <a:cxn ang="0">
                      <a:pos x="0" y="34"/>
                    </a:cxn>
                    <a:cxn ang="0">
                      <a:pos x="0" y="38"/>
                    </a:cxn>
                    <a:cxn ang="0">
                      <a:pos x="3" y="42"/>
                    </a:cxn>
                    <a:cxn ang="0">
                      <a:pos x="11" y="45"/>
                    </a:cxn>
                    <a:cxn ang="0">
                      <a:pos x="18" y="53"/>
                    </a:cxn>
                    <a:cxn ang="0">
                      <a:pos x="30" y="57"/>
                    </a:cxn>
                    <a:cxn ang="0">
                      <a:pos x="41" y="61"/>
                    </a:cxn>
                    <a:cxn ang="0">
                      <a:pos x="56" y="61"/>
                    </a:cxn>
                    <a:cxn ang="0">
                      <a:pos x="71" y="64"/>
                    </a:cxn>
                    <a:cxn ang="0">
                      <a:pos x="86" y="64"/>
                    </a:cxn>
                    <a:cxn ang="0">
                      <a:pos x="105" y="68"/>
                    </a:cxn>
                    <a:cxn ang="0">
                      <a:pos x="124" y="68"/>
                    </a:cxn>
                    <a:cxn ang="0">
                      <a:pos x="143" y="68"/>
                    </a:cxn>
                    <a:cxn ang="0">
                      <a:pos x="162" y="64"/>
                    </a:cxn>
                    <a:cxn ang="0">
                      <a:pos x="180" y="64"/>
                    </a:cxn>
                    <a:cxn ang="0">
                      <a:pos x="195" y="61"/>
                    </a:cxn>
                    <a:cxn ang="0">
                      <a:pos x="210" y="61"/>
                    </a:cxn>
                    <a:cxn ang="0">
                      <a:pos x="222" y="57"/>
                    </a:cxn>
                    <a:cxn ang="0">
                      <a:pos x="233" y="53"/>
                    </a:cxn>
                    <a:cxn ang="0">
                      <a:pos x="241" y="45"/>
                    </a:cxn>
                    <a:cxn ang="0">
                      <a:pos x="244" y="42"/>
                    </a:cxn>
                    <a:cxn ang="0">
                      <a:pos x="248" y="38"/>
                    </a:cxn>
                    <a:cxn ang="0">
                      <a:pos x="248" y="34"/>
                    </a:cxn>
                    <a:cxn ang="0">
                      <a:pos x="248" y="26"/>
                    </a:cxn>
                    <a:cxn ang="0">
                      <a:pos x="241" y="23"/>
                    </a:cxn>
                    <a:cxn ang="0">
                      <a:pos x="233" y="19"/>
                    </a:cxn>
                    <a:cxn ang="0">
                      <a:pos x="226" y="15"/>
                    </a:cxn>
                    <a:cxn ang="0">
                      <a:pos x="214" y="11"/>
                    </a:cxn>
                    <a:cxn ang="0">
                      <a:pos x="199" y="7"/>
                    </a:cxn>
                    <a:cxn ang="0">
                      <a:pos x="184" y="4"/>
                    </a:cxn>
                    <a:cxn ang="0">
                      <a:pos x="169" y="4"/>
                    </a:cxn>
                    <a:cxn ang="0">
                      <a:pos x="150" y="4"/>
                    </a:cxn>
                    <a:cxn ang="0">
                      <a:pos x="131" y="0"/>
                    </a:cxn>
                  </a:cxnLst>
                  <a:rect l="0" t="0" r="r" b="b"/>
                  <a:pathLst>
                    <a:path w="248" h="68">
                      <a:moveTo>
                        <a:pt x="124" y="0"/>
                      </a:moveTo>
                      <a:lnTo>
                        <a:pt x="124" y="0"/>
                      </a:ln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path>
                  </a:pathLst>
                </a:custGeom>
                <a:noFill/>
                <a:ln w="6350">
                  <a:solidFill>
                    <a:srgbClr val="000000"/>
                  </a:solidFill>
                  <a:prstDash val="solid"/>
                  <a:round/>
                  <a:headEnd/>
                  <a:tailEnd/>
                </a:ln>
              </p:spPr>
              <p:txBody>
                <a:bodyPr/>
                <a:lstStyle/>
                <a:p>
                  <a:endParaRPr lang="en-US"/>
                </a:p>
              </p:txBody>
            </p:sp>
            <p:sp>
              <p:nvSpPr>
                <p:cNvPr id="305292" name="Freeform 140"/>
                <p:cNvSpPr>
                  <a:spLocks noChangeAspect="1"/>
                </p:cNvSpPr>
                <p:nvPr/>
              </p:nvSpPr>
              <p:spPr bwMode="auto">
                <a:xfrm>
                  <a:off x="864" y="2569"/>
                  <a:ext cx="230" cy="61"/>
                </a:xfrm>
                <a:custGeom>
                  <a:avLst/>
                  <a:gdLst/>
                  <a:ahLst/>
                  <a:cxnLst>
                    <a:cxn ang="0">
                      <a:pos x="102" y="0"/>
                    </a:cxn>
                    <a:cxn ang="0">
                      <a:pos x="87" y="0"/>
                    </a:cxn>
                    <a:cxn ang="0">
                      <a:pos x="68" y="4"/>
                    </a:cxn>
                    <a:cxn ang="0">
                      <a:pos x="53" y="4"/>
                    </a:cxn>
                    <a:cxn ang="0">
                      <a:pos x="41" y="8"/>
                    </a:cxn>
                    <a:cxn ang="0">
                      <a:pos x="30" y="12"/>
                    </a:cxn>
                    <a:cxn ang="0">
                      <a:pos x="19" y="15"/>
                    </a:cxn>
                    <a:cxn ang="0">
                      <a:pos x="11" y="19"/>
                    </a:cxn>
                    <a:cxn ang="0">
                      <a:pos x="4" y="23"/>
                    </a:cxn>
                    <a:cxn ang="0">
                      <a:pos x="0" y="27"/>
                    </a:cxn>
                    <a:cxn ang="0">
                      <a:pos x="0" y="31"/>
                    </a:cxn>
                    <a:cxn ang="0">
                      <a:pos x="0" y="34"/>
                    </a:cxn>
                    <a:cxn ang="0">
                      <a:pos x="4" y="42"/>
                    </a:cxn>
                    <a:cxn ang="0">
                      <a:pos x="11" y="46"/>
                    </a:cxn>
                    <a:cxn ang="0">
                      <a:pos x="19" y="50"/>
                    </a:cxn>
                    <a:cxn ang="0">
                      <a:pos x="30" y="53"/>
                    </a:cxn>
                    <a:cxn ang="0">
                      <a:pos x="41" y="53"/>
                    </a:cxn>
                    <a:cxn ang="0">
                      <a:pos x="53" y="57"/>
                    </a:cxn>
                    <a:cxn ang="0">
                      <a:pos x="68" y="57"/>
                    </a:cxn>
                    <a:cxn ang="0">
                      <a:pos x="87" y="61"/>
                    </a:cxn>
                    <a:cxn ang="0">
                      <a:pos x="102" y="61"/>
                    </a:cxn>
                    <a:cxn ang="0">
                      <a:pos x="120" y="61"/>
                    </a:cxn>
                    <a:cxn ang="0">
                      <a:pos x="135" y="61"/>
                    </a:cxn>
                    <a:cxn ang="0">
                      <a:pos x="154" y="61"/>
                    </a:cxn>
                    <a:cxn ang="0">
                      <a:pos x="169" y="57"/>
                    </a:cxn>
                    <a:cxn ang="0">
                      <a:pos x="184" y="57"/>
                    </a:cxn>
                    <a:cxn ang="0">
                      <a:pos x="196" y="53"/>
                    </a:cxn>
                    <a:cxn ang="0">
                      <a:pos x="207" y="50"/>
                    </a:cxn>
                    <a:cxn ang="0">
                      <a:pos x="215" y="46"/>
                    </a:cxn>
                    <a:cxn ang="0">
                      <a:pos x="222" y="42"/>
                    </a:cxn>
                    <a:cxn ang="0">
                      <a:pos x="226" y="38"/>
                    </a:cxn>
                    <a:cxn ang="0">
                      <a:pos x="230" y="34"/>
                    </a:cxn>
                    <a:cxn ang="0">
                      <a:pos x="230" y="27"/>
                    </a:cxn>
                    <a:cxn ang="0">
                      <a:pos x="226" y="23"/>
                    </a:cxn>
                    <a:cxn ang="0">
                      <a:pos x="222" y="19"/>
                    </a:cxn>
                    <a:cxn ang="0">
                      <a:pos x="211" y="15"/>
                    </a:cxn>
                    <a:cxn ang="0">
                      <a:pos x="203" y="12"/>
                    </a:cxn>
                    <a:cxn ang="0">
                      <a:pos x="192" y="8"/>
                    </a:cxn>
                    <a:cxn ang="0">
                      <a:pos x="177" y="8"/>
                    </a:cxn>
                    <a:cxn ang="0">
                      <a:pos x="166" y="4"/>
                    </a:cxn>
                    <a:cxn ang="0">
                      <a:pos x="147" y="4"/>
                    </a:cxn>
                    <a:cxn ang="0">
                      <a:pos x="132" y="0"/>
                    </a:cxn>
                    <a:cxn ang="0">
                      <a:pos x="113" y="0"/>
                    </a:cxn>
                  </a:cxnLst>
                  <a:rect l="0" t="0" r="r" b="b"/>
                  <a:pathLst>
                    <a:path w="230" h="61">
                      <a:moveTo>
                        <a:pt x="113" y="0"/>
                      </a:move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close/>
                    </a:path>
                  </a:pathLst>
                </a:custGeom>
                <a:solidFill>
                  <a:srgbClr val="000000"/>
                </a:solidFill>
                <a:ln w="9525">
                  <a:noFill/>
                  <a:round/>
                  <a:headEnd/>
                  <a:tailEnd/>
                </a:ln>
              </p:spPr>
              <p:txBody>
                <a:bodyPr/>
                <a:lstStyle/>
                <a:p>
                  <a:endParaRPr lang="en-US"/>
                </a:p>
              </p:txBody>
            </p:sp>
            <p:sp>
              <p:nvSpPr>
                <p:cNvPr id="305293" name="Freeform 141"/>
                <p:cNvSpPr>
                  <a:spLocks noChangeAspect="1"/>
                </p:cNvSpPr>
                <p:nvPr/>
              </p:nvSpPr>
              <p:spPr bwMode="auto">
                <a:xfrm>
                  <a:off x="864" y="2569"/>
                  <a:ext cx="230" cy="61"/>
                </a:xfrm>
                <a:custGeom>
                  <a:avLst/>
                  <a:gdLst/>
                  <a:ahLst/>
                  <a:cxnLst>
                    <a:cxn ang="0">
                      <a:pos x="109" y="0"/>
                    </a:cxn>
                    <a:cxn ang="0">
                      <a:pos x="90" y="0"/>
                    </a:cxn>
                    <a:cxn ang="0">
                      <a:pos x="75" y="4"/>
                    </a:cxn>
                    <a:cxn ang="0">
                      <a:pos x="60" y="4"/>
                    </a:cxn>
                    <a:cxn ang="0">
                      <a:pos x="45" y="8"/>
                    </a:cxn>
                    <a:cxn ang="0">
                      <a:pos x="34" y="12"/>
                    </a:cxn>
                    <a:cxn ang="0">
                      <a:pos x="23" y="12"/>
                    </a:cxn>
                    <a:cxn ang="0">
                      <a:pos x="11" y="15"/>
                    </a:cxn>
                    <a:cxn ang="0">
                      <a:pos x="7" y="19"/>
                    </a:cxn>
                    <a:cxn ang="0">
                      <a:pos x="0" y="27"/>
                    </a:cxn>
                    <a:cxn ang="0">
                      <a:pos x="0" y="31"/>
                    </a:cxn>
                    <a:cxn ang="0">
                      <a:pos x="0" y="34"/>
                    </a:cxn>
                    <a:cxn ang="0">
                      <a:pos x="4" y="38"/>
                    </a:cxn>
                    <a:cxn ang="0">
                      <a:pos x="7" y="42"/>
                    </a:cxn>
                    <a:cxn ang="0">
                      <a:pos x="15" y="46"/>
                    </a:cxn>
                    <a:cxn ang="0">
                      <a:pos x="26" y="50"/>
                    </a:cxn>
                    <a:cxn ang="0">
                      <a:pos x="38" y="53"/>
                    </a:cxn>
                    <a:cxn ang="0">
                      <a:pos x="49" y="57"/>
                    </a:cxn>
                    <a:cxn ang="0">
                      <a:pos x="64" y="57"/>
                    </a:cxn>
                    <a:cxn ang="0">
                      <a:pos x="79" y="61"/>
                    </a:cxn>
                    <a:cxn ang="0">
                      <a:pos x="98" y="61"/>
                    </a:cxn>
                    <a:cxn ang="0">
                      <a:pos x="113" y="61"/>
                    </a:cxn>
                    <a:cxn ang="0">
                      <a:pos x="132" y="61"/>
                    </a:cxn>
                    <a:cxn ang="0">
                      <a:pos x="147" y="61"/>
                    </a:cxn>
                    <a:cxn ang="0">
                      <a:pos x="166" y="57"/>
                    </a:cxn>
                    <a:cxn ang="0">
                      <a:pos x="177" y="57"/>
                    </a:cxn>
                    <a:cxn ang="0">
                      <a:pos x="192" y="53"/>
                    </a:cxn>
                    <a:cxn ang="0">
                      <a:pos x="203" y="50"/>
                    </a:cxn>
                    <a:cxn ang="0">
                      <a:pos x="211" y="46"/>
                    </a:cxn>
                    <a:cxn ang="0">
                      <a:pos x="222" y="42"/>
                    </a:cxn>
                    <a:cxn ang="0">
                      <a:pos x="226" y="38"/>
                    </a:cxn>
                    <a:cxn ang="0">
                      <a:pos x="230" y="34"/>
                    </a:cxn>
                    <a:cxn ang="0">
                      <a:pos x="230" y="31"/>
                    </a:cxn>
                    <a:cxn ang="0">
                      <a:pos x="226" y="27"/>
                    </a:cxn>
                    <a:cxn ang="0">
                      <a:pos x="222" y="19"/>
                    </a:cxn>
                    <a:cxn ang="0">
                      <a:pos x="215" y="15"/>
                    </a:cxn>
                    <a:cxn ang="0">
                      <a:pos x="207" y="12"/>
                    </a:cxn>
                    <a:cxn ang="0">
                      <a:pos x="196" y="12"/>
                    </a:cxn>
                    <a:cxn ang="0">
                      <a:pos x="184" y="8"/>
                    </a:cxn>
                    <a:cxn ang="0">
                      <a:pos x="169" y="4"/>
                    </a:cxn>
                    <a:cxn ang="0">
                      <a:pos x="154" y="4"/>
                    </a:cxn>
                    <a:cxn ang="0">
                      <a:pos x="135" y="0"/>
                    </a:cxn>
                    <a:cxn ang="0">
                      <a:pos x="120" y="0"/>
                    </a:cxn>
                  </a:cxnLst>
                  <a:rect l="0" t="0" r="r" b="b"/>
                  <a:pathLst>
                    <a:path w="230" h="61">
                      <a:moveTo>
                        <a:pt x="113" y="0"/>
                      </a:moveTo>
                      <a:lnTo>
                        <a:pt x="113" y="0"/>
                      </a:ln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path>
                  </a:pathLst>
                </a:custGeom>
                <a:noFill/>
                <a:ln w="6350">
                  <a:solidFill>
                    <a:srgbClr val="000000"/>
                  </a:solidFill>
                  <a:prstDash val="solid"/>
                  <a:round/>
                  <a:headEnd/>
                  <a:tailEnd/>
                </a:ln>
              </p:spPr>
              <p:txBody>
                <a:bodyPr/>
                <a:lstStyle/>
                <a:p>
                  <a:endParaRPr lang="en-US"/>
                </a:p>
              </p:txBody>
            </p:sp>
            <p:sp>
              <p:nvSpPr>
                <p:cNvPr id="305294" name="Freeform 142"/>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close/>
                    </a:path>
                  </a:pathLst>
                </a:custGeom>
                <a:solidFill>
                  <a:srgbClr val="E2E2CC"/>
                </a:solidFill>
                <a:ln w="9525">
                  <a:noFill/>
                  <a:round/>
                  <a:headEnd/>
                  <a:tailEnd/>
                </a:ln>
              </p:spPr>
              <p:txBody>
                <a:bodyPr/>
                <a:lstStyle/>
                <a:p>
                  <a:endParaRPr lang="en-US"/>
                </a:p>
              </p:txBody>
            </p:sp>
            <p:sp>
              <p:nvSpPr>
                <p:cNvPr id="305295" name="Freeform 143"/>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path>
                  </a:pathLst>
                </a:custGeom>
                <a:noFill/>
                <a:ln w="6350">
                  <a:solidFill>
                    <a:srgbClr val="000000"/>
                  </a:solidFill>
                  <a:prstDash val="solid"/>
                  <a:round/>
                  <a:headEnd/>
                  <a:tailEnd/>
                </a:ln>
              </p:spPr>
              <p:txBody>
                <a:bodyPr/>
                <a:lstStyle/>
                <a:p>
                  <a:endParaRPr lang="en-US"/>
                </a:p>
              </p:txBody>
            </p:sp>
            <p:sp>
              <p:nvSpPr>
                <p:cNvPr id="305296" name="Freeform 144"/>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close/>
                    </a:path>
                  </a:pathLst>
                </a:custGeom>
                <a:solidFill>
                  <a:srgbClr val="FCFCE5"/>
                </a:solidFill>
                <a:ln w="9525">
                  <a:noFill/>
                  <a:round/>
                  <a:headEnd/>
                  <a:tailEnd/>
                </a:ln>
              </p:spPr>
              <p:txBody>
                <a:bodyPr/>
                <a:lstStyle/>
                <a:p>
                  <a:endParaRPr lang="en-US"/>
                </a:p>
              </p:txBody>
            </p:sp>
            <p:sp>
              <p:nvSpPr>
                <p:cNvPr id="305297" name="Freeform 145"/>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path>
                  </a:pathLst>
                </a:custGeom>
                <a:noFill/>
                <a:ln w="6350">
                  <a:solidFill>
                    <a:srgbClr val="000000"/>
                  </a:solidFill>
                  <a:prstDash val="solid"/>
                  <a:round/>
                  <a:headEnd/>
                  <a:tailEnd/>
                </a:ln>
              </p:spPr>
              <p:txBody>
                <a:bodyPr/>
                <a:lstStyle/>
                <a:p>
                  <a:endParaRPr lang="en-US"/>
                </a:p>
              </p:txBody>
            </p:sp>
            <p:sp>
              <p:nvSpPr>
                <p:cNvPr id="305298" name="Freeform 146"/>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close/>
                    </a:path>
                  </a:pathLst>
                </a:custGeom>
                <a:solidFill>
                  <a:srgbClr val="D8CCA5"/>
                </a:solidFill>
                <a:ln w="9525">
                  <a:noFill/>
                  <a:round/>
                  <a:headEnd/>
                  <a:tailEnd/>
                </a:ln>
              </p:spPr>
              <p:txBody>
                <a:bodyPr/>
                <a:lstStyle/>
                <a:p>
                  <a:endParaRPr lang="en-US"/>
                </a:p>
              </p:txBody>
            </p:sp>
            <p:sp>
              <p:nvSpPr>
                <p:cNvPr id="305299" name="Freeform 147"/>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path>
                  </a:pathLst>
                </a:custGeom>
                <a:noFill/>
                <a:ln w="6350">
                  <a:solidFill>
                    <a:srgbClr val="000000"/>
                  </a:solidFill>
                  <a:prstDash val="solid"/>
                  <a:round/>
                  <a:headEnd/>
                  <a:tailEnd/>
                </a:ln>
              </p:spPr>
              <p:txBody>
                <a:bodyPr/>
                <a:lstStyle/>
                <a:p>
                  <a:endParaRPr lang="en-US"/>
                </a:p>
              </p:txBody>
            </p:sp>
            <p:sp>
              <p:nvSpPr>
                <p:cNvPr id="305300" name="Freeform 148"/>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close/>
                    </a:path>
                  </a:pathLst>
                </a:custGeom>
                <a:solidFill>
                  <a:srgbClr val="000000"/>
                </a:solidFill>
                <a:ln w="9525">
                  <a:noFill/>
                  <a:round/>
                  <a:headEnd/>
                  <a:tailEnd/>
                </a:ln>
              </p:spPr>
              <p:txBody>
                <a:bodyPr/>
                <a:lstStyle/>
                <a:p>
                  <a:endParaRPr lang="en-US"/>
                </a:p>
              </p:txBody>
            </p:sp>
            <p:sp>
              <p:nvSpPr>
                <p:cNvPr id="305301" name="Freeform 149"/>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path>
                  </a:pathLst>
                </a:custGeom>
                <a:noFill/>
                <a:ln w="6350">
                  <a:solidFill>
                    <a:srgbClr val="000000"/>
                  </a:solidFill>
                  <a:prstDash val="solid"/>
                  <a:round/>
                  <a:headEnd/>
                  <a:tailEnd/>
                </a:ln>
              </p:spPr>
              <p:txBody>
                <a:bodyPr/>
                <a:lstStyle/>
                <a:p>
                  <a:endParaRPr lang="en-US"/>
                </a:p>
              </p:txBody>
            </p:sp>
            <p:sp>
              <p:nvSpPr>
                <p:cNvPr id="305302" name="Freeform 150"/>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close/>
                    </a:path>
                  </a:pathLst>
                </a:custGeom>
                <a:solidFill>
                  <a:srgbClr val="00007F"/>
                </a:solidFill>
                <a:ln w="9525">
                  <a:noFill/>
                  <a:round/>
                  <a:headEnd/>
                  <a:tailEnd/>
                </a:ln>
              </p:spPr>
              <p:txBody>
                <a:bodyPr/>
                <a:lstStyle/>
                <a:p>
                  <a:endParaRPr lang="en-US"/>
                </a:p>
              </p:txBody>
            </p:sp>
            <p:sp>
              <p:nvSpPr>
                <p:cNvPr id="305303" name="Freeform 151"/>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path>
                  </a:pathLst>
                </a:custGeom>
                <a:noFill/>
                <a:ln w="6350">
                  <a:solidFill>
                    <a:srgbClr val="000000"/>
                  </a:solidFill>
                  <a:prstDash val="solid"/>
                  <a:round/>
                  <a:headEnd/>
                  <a:tailEnd/>
                </a:ln>
              </p:spPr>
              <p:txBody>
                <a:bodyPr/>
                <a:lstStyle/>
                <a:p>
                  <a:endParaRPr lang="en-US"/>
                </a:p>
              </p:txBody>
            </p:sp>
            <p:sp>
              <p:nvSpPr>
                <p:cNvPr id="305304" name="Freeform 152"/>
                <p:cNvSpPr>
                  <a:spLocks noChangeAspect="1"/>
                </p:cNvSpPr>
                <p:nvPr/>
              </p:nvSpPr>
              <p:spPr bwMode="auto">
                <a:xfrm>
                  <a:off x="917" y="2417"/>
                  <a:ext cx="384" cy="171"/>
                </a:xfrm>
                <a:custGeom>
                  <a:avLst/>
                  <a:gdLst/>
                  <a:ahLst/>
                  <a:cxnLst>
                    <a:cxn ang="0">
                      <a:pos x="3" y="167"/>
                    </a:cxn>
                    <a:cxn ang="0">
                      <a:pos x="0" y="164"/>
                    </a:cxn>
                    <a:cxn ang="0">
                      <a:pos x="380" y="0"/>
                    </a:cxn>
                    <a:cxn ang="0">
                      <a:pos x="384" y="8"/>
                    </a:cxn>
                    <a:cxn ang="0">
                      <a:pos x="3" y="171"/>
                    </a:cxn>
                    <a:cxn ang="0">
                      <a:pos x="3" y="167"/>
                    </a:cxn>
                  </a:cxnLst>
                  <a:rect l="0" t="0" r="r" b="b"/>
                  <a:pathLst>
                    <a:path w="384" h="171">
                      <a:moveTo>
                        <a:pt x="3" y="167"/>
                      </a:moveTo>
                      <a:lnTo>
                        <a:pt x="0" y="164"/>
                      </a:lnTo>
                      <a:lnTo>
                        <a:pt x="380" y="0"/>
                      </a:lnTo>
                      <a:lnTo>
                        <a:pt x="384" y="8"/>
                      </a:lnTo>
                      <a:lnTo>
                        <a:pt x="3" y="171"/>
                      </a:lnTo>
                      <a:lnTo>
                        <a:pt x="3" y="167"/>
                      </a:lnTo>
                      <a:close/>
                    </a:path>
                  </a:pathLst>
                </a:custGeom>
                <a:solidFill>
                  <a:srgbClr val="77774C"/>
                </a:solidFill>
                <a:ln w="9525">
                  <a:noFill/>
                  <a:round/>
                  <a:headEnd/>
                  <a:tailEnd/>
                </a:ln>
              </p:spPr>
              <p:txBody>
                <a:bodyPr/>
                <a:lstStyle/>
                <a:p>
                  <a:endParaRPr lang="en-US"/>
                </a:p>
              </p:txBody>
            </p:sp>
            <p:sp>
              <p:nvSpPr>
                <p:cNvPr id="305305" name="Freeform 153"/>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close/>
                    </a:path>
                  </a:pathLst>
                </a:custGeom>
                <a:solidFill>
                  <a:srgbClr val="FFFF00"/>
                </a:solidFill>
                <a:ln w="9525">
                  <a:noFill/>
                  <a:round/>
                  <a:headEnd/>
                  <a:tailEnd/>
                </a:ln>
              </p:spPr>
              <p:txBody>
                <a:bodyPr/>
                <a:lstStyle/>
                <a:p>
                  <a:endParaRPr lang="en-US"/>
                </a:p>
              </p:txBody>
            </p:sp>
            <p:sp>
              <p:nvSpPr>
                <p:cNvPr id="305306" name="Freeform 154"/>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path>
                  </a:pathLst>
                </a:custGeom>
                <a:noFill/>
                <a:ln w="6350">
                  <a:solidFill>
                    <a:srgbClr val="000000"/>
                  </a:solidFill>
                  <a:prstDash val="solid"/>
                  <a:round/>
                  <a:headEnd/>
                  <a:tailEnd/>
                </a:ln>
              </p:spPr>
              <p:txBody>
                <a:bodyPr/>
                <a:lstStyle/>
                <a:p>
                  <a:endParaRPr lang="en-US"/>
                </a:p>
              </p:txBody>
            </p:sp>
            <p:sp>
              <p:nvSpPr>
                <p:cNvPr id="305307" name="Line 155"/>
                <p:cNvSpPr>
                  <a:spLocks noChangeAspect="1" noChangeShapeType="1"/>
                </p:cNvSpPr>
                <p:nvPr/>
              </p:nvSpPr>
              <p:spPr bwMode="auto">
                <a:xfrm>
                  <a:off x="736" y="2155"/>
                  <a:ext cx="64" cy="483"/>
                </a:xfrm>
                <a:prstGeom prst="line">
                  <a:avLst/>
                </a:prstGeom>
                <a:noFill/>
                <a:ln w="6350">
                  <a:solidFill>
                    <a:srgbClr val="000000"/>
                  </a:solidFill>
                  <a:round/>
                  <a:headEnd/>
                  <a:tailEnd/>
                </a:ln>
              </p:spPr>
              <p:txBody>
                <a:bodyPr/>
                <a:lstStyle/>
                <a:p>
                  <a:endParaRPr lang="en-US"/>
                </a:p>
              </p:txBody>
            </p:sp>
            <p:sp>
              <p:nvSpPr>
                <p:cNvPr id="305308" name="Freeform 156"/>
                <p:cNvSpPr>
                  <a:spLocks noChangeAspect="1"/>
                </p:cNvSpPr>
                <p:nvPr/>
              </p:nvSpPr>
              <p:spPr bwMode="auto">
                <a:xfrm>
                  <a:off x="555" y="2231"/>
                  <a:ext cx="192" cy="391"/>
                </a:xfrm>
                <a:custGeom>
                  <a:avLst/>
                  <a:gdLst/>
                  <a:ahLst/>
                  <a:cxnLst>
                    <a:cxn ang="0">
                      <a:pos x="140" y="0"/>
                    </a:cxn>
                    <a:cxn ang="0">
                      <a:pos x="192" y="391"/>
                    </a:cxn>
                    <a:cxn ang="0">
                      <a:pos x="12" y="338"/>
                    </a:cxn>
                    <a:cxn ang="0">
                      <a:pos x="8" y="334"/>
                    </a:cxn>
                    <a:cxn ang="0">
                      <a:pos x="8" y="334"/>
                    </a:cxn>
                    <a:cxn ang="0">
                      <a:pos x="4" y="334"/>
                    </a:cxn>
                    <a:cxn ang="0">
                      <a:pos x="4" y="331"/>
                    </a:cxn>
                    <a:cxn ang="0">
                      <a:pos x="4" y="331"/>
                    </a:cxn>
                    <a:cxn ang="0">
                      <a:pos x="0" y="331"/>
                    </a:cxn>
                    <a:cxn ang="0">
                      <a:pos x="0" y="327"/>
                    </a:cxn>
                    <a:cxn ang="0">
                      <a:pos x="0" y="327"/>
                    </a:cxn>
                    <a:cxn ang="0">
                      <a:pos x="0" y="65"/>
                    </a:cxn>
                    <a:cxn ang="0">
                      <a:pos x="0" y="61"/>
                    </a:cxn>
                    <a:cxn ang="0">
                      <a:pos x="0" y="61"/>
                    </a:cxn>
                    <a:cxn ang="0">
                      <a:pos x="4" y="57"/>
                    </a:cxn>
                    <a:cxn ang="0">
                      <a:pos x="4" y="57"/>
                    </a:cxn>
                    <a:cxn ang="0">
                      <a:pos x="140" y="0"/>
                    </a:cxn>
                  </a:cxnLst>
                  <a:rect l="0" t="0" r="r" b="b"/>
                  <a:pathLst>
                    <a:path w="192" h="391">
                      <a:moveTo>
                        <a:pt x="140" y="0"/>
                      </a:moveTo>
                      <a:lnTo>
                        <a:pt x="192" y="391"/>
                      </a:lnTo>
                      <a:lnTo>
                        <a:pt x="12" y="338"/>
                      </a:lnTo>
                      <a:lnTo>
                        <a:pt x="8" y="334"/>
                      </a:lnTo>
                      <a:lnTo>
                        <a:pt x="8" y="334"/>
                      </a:lnTo>
                      <a:lnTo>
                        <a:pt x="4" y="334"/>
                      </a:lnTo>
                      <a:lnTo>
                        <a:pt x="4" y="331"/>
                      </a:lnTo>
                      <a:lnTo>
                        <a:pt x="4" y="331"/>
                      </a:lnTo>
                      <a:lnTo>
                        <a:pt x="0" y="331"/>
                      </a:lnTo>
                      <a:lnTo>
                        <a:pt x="0" y="327"/>
                      </a:lnTo>
                      <a:lnTo>
                        <a:pt x="0" y="327"/>
                      </a:lnTo>
                      <a:lnTo>
                        <a:pt x="0" y="65"/>
                      </a:lnTo>
                      <a:lnTo>
                        <a:pt x="0" y="61"/>
                      </a:lnTo>
                      <a:lnTo>
                        <a:pt x="0" y="61"/>
                      </a:lnTo>
                      <a:lnTo>
                        <a:pt x="4" y="57"/>
                      </a:lnTo>
                      <a:lnTo>
                        <a:pt x="4" y="57"/>
                      </a:lnTo>
                      <a:lnTo>
                        <a:pt x="140" y="0"/>
                      </a:lnTo>
                      <a:close/>
                    </a:path>
                  </a:pathLst>
                </a:custGeom>
                <a:solidFill>
                  <a:srgbClr val="E2E2CC"/>
                </a:solidFill>
                <a:ln w="9525">
                  <a:noFill/>
                  <a:round/>
                  <a:headEnd/>
                  <a:tailEnd/>
                </a:ln>
              </p:spPr>
              <p:txBody>
                <a:bodyPr/>
                <a:lstStyle/>
                <a:p>
                  <a:endParaRPr lang="en-US"/>
                </a:p>
              </p:txBody>
            </p:sp>
            <p:sp>
              <p:nvSpPr>
                <p:cNvPr id="305309" name="Freeform 157"/>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close/>
                    </a:path>
                  </a:pathLst>
                </a:custGeom>
                <a:solidFill>
                  <a:srgbClr val="DDDDCC"/>
                </a:solidFill>
                <a:ln w="9525">
                  <a:noFill/>
                  <a:round/>
                  <a:headEnd/>
                  <a:tailEnd/>
                </a:ln>
              </p:spPr>
              <p:txBody>
                <a:bodyPr/>
                <a:lstStyle/>
                <a:p>
                  <a:endParaRPr lang="en-US"/>
                </a:p>
              </p:txBody>
            </p:sp>
            <p:sp>
              <p:nvSpPr>
                <p:cNvPr id="305310" name="Freeform 158"/>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path>
                  </a:pathLst>
                </a:custGeom>
                <a:noFill/>
                <a:ln w="6350">
                  <a:solidFill>
                    <a:srgbClr val="000000"/>
                  </a:solidFill>
                  <a:prstDash val="solid"/>
                  <a:round/>
                  <a:headEnd/>
                  <a:tailEnd/>
                </a:ln>
              </p:spPr>
              <p:txBody>
                <a:bodyPr/>
                <a:lstStyle/>
                <a:p>
                  <a:endParaRPr lang="en-US"/>
                </a:p>
              </p:txBody>
            </p:sp>
            <p:sp>
              <p:nvSpPr>
                <p:cNvPr id="305311" name="Freeform 159"/>
                <p:cNvSpPr>
                  <a:spLocks noChangeAspect="1"/>
                </p:cNvSpPr>
                <p:nvPr/>
              </p:nvSpPr>
              <p:spPr bwMode="auto">
                <a:xfrm>
                  <a:off x="992" y="2489"/>
                  <a:ext cx="263" cy="152"/>
                </a:xfrm>
                <a:custGeom>
                  <a:avLst/>
                  <a:gdLst/>
                  <a:ahLst/>
                  <a:cxnLst>
                    <a:cxn ang="0">
                      <a:pos x="263" y="23"/>
                    </a:cxn>
                    <a:cxn ang="0">
                      <a:pos x="4" y="152"/>
                    </a:cxn>
                    <a:cxn ang="0">
                      <a:pos x="0" y="122"/>
                    </a:cxn>
                    <a:cxn ang="0">
                      <a:pos x="260" y="0"/>
                    </a:cxn>
                    <a:cxn ang="0">
                      <a:pos x="263" y="23"/>
                    </a:cxn>
                  </a:cxnLst>
                  <a:rect l="0" t="0" r="r" b="b"/>
                  <a:pathLst>
                    <a:path w="263" h="152">
                      <a:moveTo>
                        <a:pt x="263" y="23"/>
                      </a:moveTo>
                      <a:lnTo>
                        <a:pt x="4" y="152"/>
                      </a:lnTo>
                      <a:lnTo>
                        <a:pt x="0" y="122"/>
                      </a:lnTo>
                      <a:lnTo>
                        <a:pt x="260" y="0"/>
                      </a:lnTo>
                      <a:lnTo>
                        <a:pt x="263" y="23"/>
                      </a:lnTo>
                      <a:close/>
                    </a:path>
                  </a:pathLst>
                </a:custGeom>
                <a:solidFill>
                  <a:srgbClr val="EFEFDD"/>
                </a:solidFill>
                <a:ln w="9525">
                  <a:noFill/>
                  <a:round/>
                  <a:headEnd/>
                  <a:tailEnd/>
                </a:ln>
              </p:spPr>
              <p:txBody>
                <a:bodyPr/>
                <a:lstStyle/>
                <a:p>
                  <a:endParaRPr lang="en-US"/>
                </a:p>
              </p:txBody>
            </p:sp>
            <p:sp>
              <p:nvSpPr>
                <p:cNvPr id="305312" name="Freeform 160"/>
                <p:cNvSpPr>
                  <a:spLocks noChangeAspect="1"/>
                </p:cNvSpPr>
                <p:nvPr/>
              </p:nvSpPr>
              <p:spPr bwMode="auto">
                <a:xfrm>
                  <a:off x="962" y="2903"/>
                  <a:ext cx="877" cy="403"/>
                </a:xfrm>
                <a:custGeom>
                  <a:avLst/>
                  <a:gdLst/>
                  <a:ahLst/>
                  <a:cxnLst>
                    <a:cxn ang="0">
                      <a:pos x="4" y="179"/>
                    </a:cxn>
                    <a:cxn ang="0">
                      <a:pos x="0" y="179"/>
                    </a:cxn>
                    <a:cxn ang="0">
                      <a:pos x="0" y="183"/>
                    </a:cxn>
                    <a:cxn ang="0">
                      <a:pos x="0" y="183"/>
                    </a:cxn>
                    <a:cxn ang="0">
                      <a:pos x="0" y="186"/>
                    </a:cxn>
                    <a:cxn ang="0">
                      <a:pos x="0" y="224"/>
                    </a:cxn>
                    <a:cxn ang="0">
                      <a:pos x="0" y="228"/>
                    </a:cxn>
                    <a:cxn ang="0">
                      <a:pos x="0" y="228"/>
                    </a:cxn>
                    <a:cxn ang="0">
                      <a:pos x="0" y="232"/>
                    </a:cxn>
                    <a:cxn ang="0">
                      <a:pos x="4" y="232"/>
                    </a:cxn>
                    <a:cxn ang="0">
                      <a:pos x="139" y="353"/>
                    </a:cxn>
                    <a:cxn ang="0">
                      <a:pos x="211" y="403"/>
                    </a:cxn>
                    <a:cxn ang="0">
                      <a:pos x="873" y="186"/>
                    </a:cxn>
                    <a:cxn ang="0">
                      <a:pos x="877" y="183"/>
                    </a:cxn>
                    <a:cxn ang="0">
                      <a:pos x="877" y="179"/>
                    </a:cxn>
                    <a:cxn ang="0">
                      <a:pos x="877" y="171"/>
                    </a:cxn>
                    <a:cxn ang="0">
                      <a:pos x="873" y="167"/>
                    </a:cxn>
                    <a:cxn ang="0">
                      <a:pos x="651" y="4"/>
                    </a:cxn>
                    <a:cxn ang="0">
                      <a:pos x="647" y="0"/>
                    </a:cxn>
                    <a:cxn ang="0">
                      <a:pos x="647" y="0"/>
                    </a:cxn>
                    <a:cxn ang="0">
                      <a:pos x="644" y="0"/>
                    </a:cxn>
                    <a:cxn ang="0">
                      <a:pos x="640" y="0"/>
                    </a:cxn>
                    <a:cxn ang="0">
                      <a:pos x="640" y="0"/>
                    </a:cxn>
                    <a:cxn ang="0">
                      <a:pos x="636" y="0"/>
                    </a:cxn>
                    <a:cxn ang="0">
                      <a:pos x="632" y="4"/>
                    </a:cxn>
                    <a:cxn ang="0">
                      <a:pos x="628" y="4"/>
                    </a:cxn>
                    <a:cxn ang="0">
                      <a:pos x="4" y="179"/>
                    </a:cxn>
                  </a:cxnLst>
                  <a:rect l="0" t="0" r="r" b="b"/>
                  <a:pathLst>
                    <a:path w="877" h="403">
                      <a:moveTo>
                        <a:pt x="4" y="179"/>
                      </a:moveTo>
                      <a:lnTo>
                        <a:pt x="0" y="179"/>
                      </a:lnTo>
                      <a:lnTo>
                        <a:pt x="0" y="183"/>
                      </a:lnTo>
                      <a:lnTo>
                        <a:pt x="0" y="183"/>
                      </a:lnTo>
                      <a:lnTo>
                        <a:pt x="0" y="186"/>
                      </a:lnTo>
                      <a:lnTo>
                        <a:pt x="0" y="224"/>
                      </a:lnTo>
                      <a:lnTo>
                        <a:pt x="0" y="228"/>
                      </a:lnTo>
                      <a:lnTo>
                        <a:pt x="0" y="228"/>
                      </a:lnTo>
                      <a:lnTo>
                        <a:pt x="0" y="232"/>
                      </a:lnTo>
                      <a:lnTo>
                        <a:pt x="4" y="232"/>
                      </a:lnTo>
                      <a:lnTo>
                        <a:pt x="139" y="353"/>
                      </a:lnTo>
                      <a:lnTo>
                        <a:pt x="211" y="403"/>
                      </a:lnTo>
                      <a:lnTo>
                        <a:pt x="873" y="186"/>
                      </a:lnTo>
                      <a:lnTo>
                        <a:pt x="877" y="183"/>
                      </a:lnTo>
                      <a:lnTo>
                        <a:pt x="877" y="179"/>
                      </a:lnTo>
                      <a:lnTo>
                        <a:pt x="877" y="171"/>
                      </a:lnTo>
                      <a:lnTo>
                        <a:pt x="873" y="167"/>
                      </a:lnTo>
                      <a:lnTo>
                        <a:pt x="651" y="4"/>
                      </a:lnTo>
                      <a:lnTo>
                        <a:pt x="647" y="0"/>
                      </a:lnTo>
                      <a:lnTo>
                        <a:pt x="647" y="0"/>
                      </a:lnTo>
                      <a:lnTo>
                        <a:pt x="644" y="0"/>
                      </a:lnTo>
                      <a:lnTo>
                        <a:pt x="640" y="0"/>
                      </a:lnTo>
                      <a:lnTo>
                        <a:pt x="640" y="0"/>
                      </a:lnTo>
                      <a:lnTo>
                        <a:pt x="636" y="0"/>
                      </a:lnTo>
                      <a:lnTo>
                        <a:pt x="632" y="4"/>
                      </a:lnTo>
                      <a:lnTo>
                        <a:pt x="628" y="4"/>
                      </a:lnTo>
                      <a:lnTo>
                        <a:pt x="4" y="179"/>
                      </a:lnTo>
                      <a:close/>
                    </a:path>
                  </a:pathLst>
                </a:custGeom>
                <a:solidFill>
                  <a:srgbClr val="E2E2BF"/>
                </a:solidFill>
                <a:ln w="9525">
                  <a:noFill/>
                  <a:round/>
                  <a:headEnd/>
                  <a:tailEnd/>
                </a:ln>
              </p:spPr>
              <p:txBody>
                <a:bodyPr/>
                <a:lstStyle/>
                <a:p>
                  <a:endParaRPr lang="en-US"/>
                </a:p>
              </p:txBody>
            </p:sp>
            <p:sp>
              <p:nvSpPr>
                <p:cNvPr id="305313" name="Freeform 161"/>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05314" name="Freeform 162"/>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05315" name="Freeform 163"/>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05316" name="Freeform 164"/>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05317" name="Freeform 165"/>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05318" name="Freeform 166"/>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05319" name="Freeform 167"/>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05320" name="Freeform 168"/>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321" name="Freeform 169"/>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05322" name="Freeform 170"/>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05323" name="Freeform 171"/>
                <p:cNvSpPr>
                  <a:spLocks noChangeAspect="1"/>
                </p:cNvSpPr>
                <p:nvPr/>
              </p:nvSpPr>
              <p:spPr bwMode="auto">
                <a:xfrm>
                  <a:off x="966" y="2903"/>
                  <a:ext cx="869" cy="384"/>
                </a:xfrm>
                <a:custGeom>
                  <a:avLst/>
                  <a:gdLst/>
                  <a:ahLst/>
                  <a:cxnLst>
                    <a:cxn ang="0">
                      <a:pos x="0" y="179"/>
                    </a:cxn>
                    <a:cxn ang="0">
                      <a:pos x="207" y="384"/>
                    </a:cxn>
                    <a:cxn ang="0">
                      <a:pos x="869" y="167"/>
                    </a:cxn>
                    <a:cxn ang="0">
                      <a:pos x="647" y="4"/>
                    </a:cxn>
                    <a:cxn ang="0">
                      <a:pos x="647" y="0"/>
                    </a:cxn>
                    <a:cxn ang="0">
                      <a:pos x="643" y="0"/>
                    </a:cxn>
                    <a:cxn ang="0">
                      <a:pos x="640" y="0"/>
                    </a:cxn>
                    <a:cxn ang="0">
                      <a:pos x="636" y="0"/>
                    </a:cxn>
                    <a:cxn ang="0">
                      <a:pos x="636" y="0"/>
                    </a:cxn>
                    <a:cxn ang="0">
                      <a:pos x="632" y="0"/>
                    </a:cxn>
                    <a:cxn ang="0">
                      <a:pos x="628" y="4"/>
                    </a:cxn>
                    <a:cxn ang="0">
                      <a:pos x="624" y="4"/>
                    </a:cxn>
                    <a:cxn ang="0">
                      <a:pos x="0" y="179"/>
                    </a:cxn>
                  </a:cxnLst>
                  <a:rect l="0" t="0" r="r" b="b"/>
                  <a:pathLst>
                    <a:path w="869" h="384">
                      <a:moveTo>
                        <a:pt x="0" y="179"/>
                      </a:moveTo>
                      <a:lnTo>
                        <a:pt x="207" y="384"/>
                      </a:lnTo>
                      <a:lnTo>
                        <a:pt x="869" y="167"/>
                      </a:lnTo>
                      <a:lnTo>
                        <a:pt x="647" y="4"/>
                      </a:lnTo>
                      <a:lnTo>
                        <a:pt x="647" y="0"/>
                      </a:lnTo>
                      <a:lnTo>
                        <a:pt x="643" y="0"/>
                      </a:lnTo>
                      <a:lnTo>
                        <a:pt x="640" y="0"/>
                      </a:lnTo>
                      <a:lnTo>
                        <a:pt x="636" y="0"/>
                      </a:lnTo>
                      <a:lnTo>
                        <a:pt x="636" y="0"/>
                      </a:lnTo>
                      <a:lnTo>
                        <a:pt x="632" y="0"/>
                      </a:lnTo>
                      <a:lnTo>
                        <a:pt x="628" y="4"/>
                      </a:lnTo>
                      <a:lnTo>
                        <a:pt x="624" y="4"/>
                      </a:lnTo>
                      <a:lnTo>
                        <a:pt x="0" y="179"/>
                      </a:lnTo>
                      <a:close/>
                    </a:path>
                  </a:pathLst>
                </a:custGeom>
                <a:solidFill>
                  <a:srgbClr val="FCFCD8"/>
                </a:solidFill>
                <a:ln w="9525">
                  <a:noFill/>
                  <a:round/>
                  <a:headEnd/>
                  <a:tailEnd/>
                </a:ln>
              </p:spPr>
              <p:txBody>
                <a:bodyPr/>
                <a:lstStyle/>
                <a:p>
                  <a:endParaRPr lang="en-US"/>
                </a:p>
              </p:txBody>
            </p:sp>
            <p:sp>
              <p:nvSpPr>
                <p:cNvPr id="305324" name="Freeform 172"/>
                <p:cNvSpPr>
                  <a:spLocks noChangeAspect="1"/>
                </p:cNvSpPr>
                <p:nvPr/>
              </p:nvSpPr>
              <p:spPr bwMode="auto">
                <a:xfrm>
                  <a:off x="1033" y="2945"/>
                  <a:ext cx="764" cy="311"/>
                </a:xfrm>
                <a:custGeom>
                  <a:avLst/>
                  <a:gdLst/>
                  <a:ahLst/>
                  <a:cxnLst>
                    <a:cxn ang="0">
                      <a:pos x="0" y="167"/>
                    </a:cxn>
                    <a:cxn ang="0">
                      <a:pos x="143" y="311"/>
                    </a:cxn>
                    <a:cxn ang="0">
                      <a:pos x="764" y="118"/>
                    </a:cxn>
                    <a:cxn ang="0">
                      <a:pos x="599" y="0"/>
                    </a:cxn>
                    <a:cxn ang="0">
                      <a:pos x="0" y="167"/>
                    </a:cxn>
                  </a:cxnLst>
                  <a:rect l="0" t="0" r="r" b="b"/>
                  <a:pathLst>
                    <a:path w="764" h="311">
                      <a:moveTo>
                        <a:pt x="0" y="167"/>
                      </a:moveTo>
                      <a:lnTo>
                        <a:pt x="143" y="311"/>
                      </a:lnTo>
                      <a:lnTo>
                        <a:pt x="764" y="118"/>
                      </a:lnTo>
                      <a:lnTo>
                        <a:pt x="599" y="0"/>
                      </a:lnTo>
                      <a:lnTo>
                        <a:pt x="0" y="167"/>
                      </a:lnTo>
                      <a:close/>
                    </a:path>
                  </a:pathLst>
                </a:custGeom>
                <a:solidFill>
                  <a:srgbClr val="F4F4D1"/>
                </a:solidFill>
                <a:ln w="9525">
                  <a:noFill/>
                  <a:round/>
                  <a:headEnd/>
                  <a:tailEnd/>
                </a:ln>
              </p:spPr>
              <p:txBody>
                <a:bodyPr/>
                <a:lstStyle/>
                <a:p>
                  <a:endParaRPr lang="en-US"/>
                </a:p>
              </p:txBody>
            </p:sp>
            <p:sp>
              <p:nvSpPr>
                <p:cNvPr id="305325" name="Freeform 173"/>
                <p:cNvSpPr>
                  <a:spLocks noChangeAspect="1"/>
                </p:cNvSpPr>
                <p:nvPr/>
              </p:nvSpPr>
              <p:spPr bwMode="auto">
                <a:xfrm>
                  <a:off x="1033" y="3112"/>
                  <a:ext cx="143" cy="148"/>
                </a:xfrm>
                <a:custGeom>
                  <a:avLst/>
                  <a:gdLst/>
                  <a:ahLst/>
                  <a:cxnLst>
                    <a:cxn ang="0">
                      <a:pos x="143" y="148"/>
                    </a:cxn>
                    <a:cxn ang="0">
                      <a:pos x="143" y="148"/>
                    </a:cxn>
                    <a:cxn ang="0">
                      <a:pos x="4" y="0"/>
                    </a:cxn>
                    <a:cxn ang="0">
                      <a:pos x="0" y="0"/>
                    </a:cxn>
                    <a:cxn ang="0">
                      <a:pos x="143" y="148"/>
                    </a:cxn>
                    <a:cxn ang="0">
                      <a:pos x="143" y="148"/>
                    </a:cxn>
                    <a:cxn ang="0">
                      <a:pos x="143" y="148"/>
                    </a:cxn>
                    <a:cxn ang="0">
                      <a:pos x="143" y="148"/>
                    </a:cxn>
                    <a:cxn ang="0">
                      <a:pos x="143" y="148"/>
                    </a:cxn>
                    <a:cxn ang="0">
                      <a:pos x="143" y="148"/>
                    </a:cxn>
                    <a:cxn ang="0">
                      <a:pos x="143" y="148"/>
                    </a:cxn>
                    <a:cxn ang="0">
                      <a:pos x="143" y="148"/>
                    </a:cxn>
                  </a:cxnLst>
                  <a:rect l="0" t="0" r="r" b="b"/>
                  <a:pathLst>
                    <a:path w="143" h="148">
                      <a:moveTo>
                        <a:pt x="143" y="148"/>
                      </a:moveTo>
                      <a:lnTo>
                        <a:pt x="143" y="148"/>
                      </a:lnTo>
                      <a:lnTo>
                        <a:pt x="4" y="0"/>
                      </a:lnTo>
                      <a:lnTo>
                        <a:pt x="0" y="0"/>
                      </a:lnTo>
                      <a:lnTo>
                        <a:pt x="143" y="148"/>
                      </a:lnTo>
                      <a:lnTo>
                        <a:pt x="143" y="148"/>
                      </a:lnTo>
                      <a:lnTo>
                        <a:pt x="143" y="148"/>
                      </a:lnTo>
                      <a:lnTo>
                        <a:pt x="143" y="148"/>
                      </a:lnTo>
                      <a:lnTo>
                        <a:pt x="143" y="148"/>
                      </a:lnTo>
                      <a:lnTo>
                        <a:pt x="143" y="148"/>
                      </a:lnTo>
                      <a:lnTo>
                        <a:pt x="143" y="148"/>
                      </a:lnTo>
                      <a:lnTo>
                        <a:pt x="143" y="148"/>
                      </a:lnTo>
                      <a:close/>
                    </a:path>
                  </a:pathLst>
                </a:custGeom>
                <a:solidFill>
                  <a:srgbClr val="000000"/>
                </a:solidFill>
                <a:ln w="9525">
                  <a:noFill/>
                  <a:round/>
                  <a:headEnd/>
                  <a:tailEnd/>
                </a:ln>
              </p:spPr>
              <p:txBody>
                <a:bodyPr/>
                <a:lstStyle/>
                <a:p>
                  <a:endParaRPr lang="en-US"/>
                </a:p>
              </p:txBody>
            </p:sp>
            <p:sp>
              <p:nvSpPr>
                <p:cNvPr id="305326" name="Freeform 174"/>
                <p:cNvSpPr>
                  <a:spLocks noChangeAspect="1"/>
                </p:cNvSpPr>
                <p:nvPr/>
              </p:nvSpPr>
              <p:spPr bwMode="auto">
                <a:xfrm>
                  <a:off x="1176" y="3063"/>
                  <a:ext cx="621" cy="197"/>
                </a:xfrm>
                <a:custGeom>
                  <a:avLst/>
                  <a:gdLst/>
                  <a:ahLst/>
                  <a:cxnLst>
                    <a:cxn ang="0">
                      <a:pos x="618" y="0"/>
                    </a:cxn>
                    <a:cxn ang="0">
                      <a:pos x="618" y="0"/>
                    </a:cxn>
                    <a:cxn ang="0">
                      <a:pos x="0" y="197"/>
                    </a:cxn>
                    <a:cxn ang="0">
                      <a:pos x="4" y="197"/>
                    </a:cxn>
                    <a:cxn ang="0">
                      <a:pos x="618" y="4"/>
                    </a:cxn>
                    <a:cxn ang="0">
                      <a:pos x="621" y="0"/>
                    </a:cxn>
                    <a:cxn ang="0">
                      <a:pos x="618" y="4"/>
                    </a:cxn>
                    <a:cxn ang="0">
                      <a:pos x="621" y="0"/>
                    </a:cxn>
                    <a:cxn ang="0">
                      <a:pos x="621" y="0"/>
                    </a:cxn>
                    <a:cxn ang="0">
                      <a:pos x="621" y="0"/>
                    </a:cxn>
                    <a:cxn ang="0">
                      <a:pos x="618" y="0"/>
                    </a:cxn>
                    <a:cxn ang="0">
                      <a:pos x="618" y="0"/>
                    </a:cxn>
                  </a:cxnLst>
                  <a:rect l="0" t="0" r="r" b="b"/>
                  <a:pathLst>
                    <a:path w="621" h="197">
                      <a:moveTo>
                        <a:pt x="618" y="0"/>
                      </a:moveTo>
                      <a:lnTo>
                        <a:pt x="618" y="0"/>
                      </a:lnTo>
                      <a:lnTo>
                        <a:pt x="0" y="197"/>
                      </a:lnTo>
                      <a:lnTo>
                        <a:pt x="4" y="197"/>
                      </a:lnTo>
                      <a:lnTo>
                        <a:pt x="618" y="4"/>
                      </a:lnTo>
                      <a:lnTo>
                        <a:pt x="621" y="0"/>
                      </a:lnTo>
                      <a:lnTo>
                        <a:pt x="618" y="4"/>
                      </a:lnTo>
                      <a:lnTo>
                        <a:pt x="621" y="0"/>
                      </a:lnTo>
                      <a:lnTo>
                        <a:pt x="621" y="0"/>
                      </a:lnTo>
                      <a:lnTo>
                        <a:pt x="621" y="0"/>
                      </a:lnTo>
                      <a:lnTo>
                        <a:pt x="618" y="0"/>
                      </a:lnTo>
                      <a:lnTo>
                        <a:pt x="618" y="0"/>
                      </a:lnTo>
                      <a:close/>
                    </a:path>
                  </a:pathLst>
                </a:custGeom>
                <a:solidFill>
                  <a:srgbClr val="000000"/>
                </a:solidFill>
                <a:ln w="9525">
                  <a:noFill/>
                  <a:round/>
                  <a:headEnd/>
                  <a:tailEnd/>
                </a:ln>
              </p:spPr>
              <p:txBody>
                <a:bodyPr/>
                <a:lstStyle/>
                <a:p>
                  <a:endParaRPr lang="en-US"/>
                </a:p>
              </p:txBody>
            </p:sp>
            <p:sp>
              <p:nvSpPr>
                <p:cNvPr id="305327" name="Freeform 175"/>
                <p:cNvSpPr>
                  <a:spLocks noChangeAspect="1"/>
                </p:cNvSpPr>
                <p:nvPr/>
              </p:nvSpPr>
              <p:spPr bwMode="auto">
                <a:xfrm>
                  <a:off x="1628" y="2945"/>
                  <a:ext cx="169" cy="122"/>
                </a:xfrm>
                <a:custGeom>
                  <a:avLst/>
                  <a:gdLst/>
                  <a:ahLst/>
                  <a:cxnLst>
                    <a:cxn ang="0">
                      <a:pos x="4" y="0"/>
                    </a:cxn>
                    <a:cxn ang="0">
                      <a:pos x="4" y="0"/>
                    </a:cxn>
                    <a:cxn ang="0">
                      <a:pos x="166" y="122"/>
                    </a:cxn>
                    <a:cxn ang="0">
                      <a:pos x="169" y="118"/>
                    </a:cxn>
                    <a:cxn ang="0">
                      <a:pos x="4" y="0"/>
                    </a:cxn>
                    <a:cxn ang="0">
                      <a:pos x="4" y="0"/>
                    </a:cxn>
                    <a:cxn ang="0">
                      <a:pos x="4" y="0"/>
                    </a:cxn>
                    <a:cxn ang="0">
                      <a:pos x="4" y="0"/>
                    </a:cxn>
                    <a:cxn ang="0">
                      <a:pos x="0" y="0"/>
                    </a:cxn>
                    <a:cxn ang="0">
                      <a:pos x="0" y="0"/>
                    </a:cxn>
                    <a:cxn ang="0">
                      <a:pos x="4" y="0"/>
                    </a:cxn>
                    <a:cxn ang="0">
                      <a:pos x="4" y="0"/>
                    </a:cxn>
                  </a:cxnLst>
                  <a:rect l="0" t="0" r="r" b="b"/>
                  <a:pathLst>
                    <a:path w="169" h="122">
                      <a:moveTo>
                        <a:pt x="4" y="0"/>
                      </a:moveTo>
                      <a:lnTo>
                        <a:pt x="4" y="0"/>
                      </a:lnTo>
                      <a:lnTo>
                        <a:pt x="166" y="122"/>
                      </a:lnTo>
                      <a:lnTo>
                        <a:pt x="169" y="118"/>
                      </a:lnTo>
                      <a:lnTo>
                        <a:pt x="4" y="0"/>
                      </a:lnTo>
                      <a:lnTo>
                        <a:pt x="4" y="0"/>
                      </a:lnTo>
                      <a:lnTo>
                        <a:pt x="4" y="0"/>
                      </a:lnTo>
                      <a:lnTo>
                        <a:pt x="4" y="0"/>
                      </a:lnTo>
                      <a:lnTo>
                        <a:pt x="0" y="0"/>
                      </a:lnTo>
                      <a:lnTo>
                        <a:pt x="0" y="0"/>
                      </a:lnTo>
                      <a:lnTo>
                        <a:pt x="4" y="0"/>
                      </a:lnTo>
                      <a:lnTo>
                        <a:pt x="4" y="0"/>
                      </a:lnTo>
                      <a:close/>
                    </a:path>
                  </a:pathLst>
                </a:custGeom>
                <a:solidFill>
                  <a:srgbClr val="000000"/>
                </a:solidFill>
                <a:ln w="9525">
                  <a:noFill/>
                  <a:round/>
                  <a:headEnd/>
                  <a:tailEnd/>
                </a:ln>
              </p:spPr>
              <p:txBody>
                <a:bodyPr/>
                <a:lstStyle/>
                <a:p>
                  <a:endParaRPr lang="en-US"/>
                </a:p>
              </p:txBody>
            </p:sp>
            <p:sp>
              <p:nvSpPr>
                <p:cNvPr id="305328" name="Freeform 176"/>
                <p:cNvSpPr>
                  <a:spLocks noChangeAspect="1"/>
                </p:cNvSpPr>
                <p:nvPr/>
              </p:nvSpPr>
              <p:spPr bwMode="auto">
                <a:xfrm>
                  <a:off x="1033" y="2945"/>
                  <a:ext cx="599" cy="171"/>
                </a:xfrm>
                <a:custGeom>
                  <a:avLst/>
                  <a:gdLst/>
                  <a:ahLst/>
                  <a:cxnLst>
                    <a:cxn ang="0">
                      <a:pos x="4" y="167"/>
                    </a:cxn>
                    <a:cxn ang="0">
                      <a:pos x="4" y="171"/>
                    </a:cxn>
                    <a:cxn ang="0">
                      <a:pos x="599" y="0"/>
                    </a:cxn>
                    <a:cxn ang="0">
                      <a:pos x="599" y="0"/>
                    </a:cxn>
                    <a:cxn ang="0">
                      <a:pos x="4" y="167"/>
                    </a:cxn>
                    <a:cxn ang="0">
                      <a:pos x="4" y="171"/>
                    </a:cxn>
                    <a:cxn ang="0">
                      <a:pos x="4" y="167"/>
                    </a:cxn>
                    <a:cxn ang="0">
                      <a:pos x="0" y="167"/>
                    </a:cxn>
                    <a:cxn ang="0">
                      <a:pos x="0" y="167"/>
                    </a:cxn>
                    <a:cxn ang="0">
                      <a:pos x="4" y="171"/>
                    </a:cxn>
                    <a:cxn ang="0">
                      <a:pos x="4" y="171"/>
                    </a:cxn>
                    <a:cxn ang="0">
                      <a:pos x="4" y="167"/>
                    </a:cxn>
                  </a:cxnLst>
                  <a:rect l="0" t="0" r="r" b="b"/>
                  <a:pathLst>
                    <a:path w="599" h="171">
                      <a:moveTo>
                        <a:pt x="4" y="167"/>
                      </a:moveTo>
                      <a:lnTo>
                        <a:pt x="4" y="171"/>
                      </a:lnTo>
                      <a:lnTo>
                        <a:pt x="599" y="0"/>
                      </a:lnTo>
                      <a:lnTo>
                        <a:pt x="599" y="0"/>
                      </a:lnTo>
                      <a:lnTo>
                        <a:pt x="4" y="167"/>
                      </a:lnTo>
                      <a:lnTo>
                        <a:pt x="4" y="171"/>
                      </a:lnTo>
                      <a:lnTo>
                        <a:pt x="4" y="167"/>
                      </a:lnTo>
                      <a:lnTo>
                        <a:pt x="0" y="167"/>
                      </a:lnTo>
                      <a:lnTo>
                        <a:pt x="0" y="167"/>
                      </a:lnTo>
                      <a:lnTo>
                        <a:pt x="4" y="171"/>
                      </a:lnTo>
                      <a:lnTo>
                        <a:pt x="4" y="171"/>
                      </a:lnTo>
                      <a:lnTo>
                        <a:pt x="4" y="167"/>
                      </a:lnTo>
                      <a:close/>
                    </a:path>
                  </a:pathLst>
                </a:custGeom>
                <a:solidFill>
                  <a:srgbClr val="000000"/>
                </a:solidFill>
                <a:ln w="9525">
                  <a:noFill/>
                  <a:round/>
                  <a:headEnd/>
                  <a:tailEnd/>
                </a:ln>
              </p:spPr>
              <p:txBody>
                <a:bodyPr/>
                <a:lstStyle/>
                <a:p>
                  <a:endParaRPr lang="en-US"/>
                </a:p>
              </p:txBody>
            </p:sp>
            <p:sp>
              <p:nvSpPr>
                <p:cNvPr id="305329" name="Freeform 177"/>
                <p:cNvSpPr>
                  <a:spLocks noChangeAspect="1"/>
                </p:cNvSpPr>
                <p:nvPr/>
              </p:nvSpPr>
              <p:spPr bwMode="auto">
                <a:xfrm>
                  <a:off x="958" y="3123"/>
                  <a:ext cx="4" cy="1"/>
                </a:xfrm>
                <a:custGeom>
                  <a:avLst/>
                  <a:gdLst/>
                  <a:ahLst/>
                  <a:cxnLst>
                    <a:cxn ang="0">
                      <a:pos x="4" y="0"/>
                    </a:cxn>
                    <a:cxn ang="0">
                      <a:pos x="4" y="0"/>
                    </a:cxn>
                    <a:cxn ang="0">
                      <a:pos x="4" y="0"/>
                    </a:cxn>
                    <a:cxn ang="0">
                      <a:pos x="0" y="0"/>
                    </a:cxn>
                    <a:cxn ang="0">
                      <a:pos x="0" y="0"/>
                    </a:cxn>
                    <a:cxn ang="0">
                      <a:pos x="4" y="0"/>
                    </a:cxn>
                  </a:cxnLst>
                  <a:rect l="0" t="0" r="r" b="b"/>
                  <a:pathLst>
                    <a:path w="4">
                      <a:moveTo>
                        <a:pt x="4" y="0"/>
                      </a:move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05330" name="Freeform 178"/>
                <p:cNvSpPr>
                  <a:spLocks noChangeAspect="1"/>
                </p:cNvSpPr>
                <p:nvPr/>
              </p:nvSpPr>
              <p:spPr bwMode="auto">
                <a:xfrm>
                  <a:off x="958" y="3123"/>
                  <a:ext cx="147" cy="130"/>
                </a:xfrm>
                <a:custGeom>
                  <a:avLst/>
                  <a:gdLst/>
                  <a:ahLst/>
                  <a:cxnLst>
                    <a:cxn ang="0">
                      <a:pos x="147" y="130"/>
                    </a:cxn>
                    <a:cxn ang="0">
                      <a:pos x="147" y="130"/>
                    </a:cxn>
                    <a:cxn ang="0">
                      <a:pos x="4" y="0"/>
                    </a:cxn>
                    <a:cxn ang="0">
                      <a:pos x="0" y="0"/>
                    </a:cxn>
                    <a:cxn ang="0">
                      <a:pos x="147" y="130"/>
                    </a:cxn>
                    <a:cxn ang="0">
                      <a:pos x="147" y="130"/>
                    </a:cxn>
                    <a:cxn ang="0">
                      <a:pos x="147" y="130"/>
                    </a:cxn>
                    <a:cxn ang="0">
                      <a:pos x="147" y="130"/>
                    </a:cxn>
                    <a:cxn ang="0">
                      <a:pos x="147" y="130"/>
                    </a:cxn>
                  </a:cxnLst>
                  <a:rect l="0" t="0" r="r" b="b"/>
                  <a:pathLst>
                    <a:path w="147" h="130">
                      <a:moveTo>
                        <a:pt x="147" y="130"/>
                      </a:moveTo>
                      <a:lnTo>
                        <a:pt x="147" y="130"/>
                      </a:lnTo>
                      <a:lnTo>
                        <a:pt x="4" y="0"/>
                      </a:lnTo>
                      <a:lnTo>
                        <a:pt x="0" y="0"/>
                      </a:lnTo>
                      <a:lnTo>
                        <a:pt x="147" y="130"/>
                      </a:lnTo>
                      <a:lnTo>
                        <a:pt x="147" y="130"/>
                      </a:lnTo>
                      <a:lnTo>
                        <a:pt x="147" y="130"/>
                      </a:lnTo>
                      <a:lnTo>
                        <a:pt x="147" y="130"/>
                      </a:lnTo>
                      <a:lnTo>
                        <a:pt x="147" y="130"/>
                      </a:lnTo>
                      <a:close/>
                    </a:path>
                  </a:pathLst>
                </a:custGeom>
                <a:solidFill>
                  <a:srgbClr val="000000"/>
                </a:solidFill>
                <a:ln w="9525">
                  <a:noFill/>
                  <a:round/>
                  <a:headEnd/>
                  <a:tailEnd/>
                </a:ln>
              </p:spPr>
              <p:txBody>
                <a:bodyPr/>
                <a:lstStyle/>
                <a:p>
                  <a:endParaRPr lang="en-US"/>
                </a:p>
              </p:txBody>
            </p:sp>
            <p:sp>
              <p:nvSpPr>
                <p:cNvPr id="305331" name="Freeform 179"/>
                <p:cNvSpPr>
                  <a:spLocks noChangeAspect="1"/>
                </p:cNvSpPr>
                <p:nvPr/>
              </p:nvSpPr>
              <p:spPr bwMode="auto">
                <a:xfrm>
                  <a:off x="1105" y="3249"/>
                  <a:ext cx="68" cy="53"/>
                </a:xfrm>
                <a:custGeom>
                  <a:avLst/>
                  <a:gdLst/>
                  <a:ahLst/>
                  <a:cxnLst>
                    <a:cxn ang="0">
                      <a:pos x="64" y="53"/>
                    </a:cxn>
                    <a:cxn ang="0">
                      <a:pos x="68" y="53"/>
                    </a:cxn>
                    <a:cxn ang="0">
                      <a:pos x="0" y="0"/>
                    </a:cxn>
                    <a:cxn ang="0">
                      <a:pos x="0" y="4"/>
                    </a:cxn>
                    <a:cxn ang="0">
                      <a:pos x="64" y="53"/>
                    </a:cxn>
                    <a:cxn ang="0">
                      <a:pos x="68" y="53"/>
                    </a:cxn>
                    <a:cxn ang="0">
                      <a:pos x="64" y="53"/>
                    </a:cxn>
                    <a:cxn ang="0">
                      <a:pos x="68" y="53"/>
                    </a:cxn>
                    <a:cxn ang="0">
                      <a:pos x="68" y="53"/>
                    </a:cxn>
                    <a:cxn ang="0">
                      <a:pos x="68" y="53"/>
                    </a:cxn>
                    <a:cxn ang="0">
                      <a:pos x="68" y="53"/>
                    </a:cxn>
                    <a:cxn ang="0">
                      <a:pos x="64" y="53"/>
                    </a:cxn>
                  </a:cxnLst>
                  <a:rect l="0" t="0" r="r" b="b"/>
                  <a:pathLst>
                    <a:path w="68" h="53">
                      <a:moveTo>
                        <a:pt x="64" y="53"/>
                      </a:moveTo>
                      <a:lnTo>
                        <a:pt x="68" y="53"/>
                      </a:lnTo>
                      <a:lnTo>
                        <a:pt x="0" y="0"/>
                      </a:lnTo>
                      <a:lnTo>
                        <a:pt x="0" y="4"/>
                      </a:lnTo>
                      <a:lnTo>
                        <a:pt x="64" y="53"/>
                      </a:lnTo>
                      <a:lnTo>
                        <a:pt x="68" y="53"/>
                      </a:lnTo>
                      <a:lnTo>
                        <a:pt x="64" y="53"/>
                      </a:lnTo>
                      <a:lnTo>
                        <a:pt x="68" y="53"/>
                      </a:lnTo>
                      <a:lnTo>
                        <a:pt x="68" y="53"/>
                      </a:lnTo>
                      <a:lnTo>
                        <a:pt x="68" y="53"/>
                      </a:lnTo>
                      <a:lnTo>
                        <a:pt x="68" y="53"/>
                      </a:lnTo>
                      <a:lnTo>
                        <a:pt x="64" y="53"/>
                      </a:lnTo>
                      <a:close/>
                    </a:path>
                  </a:pathLst>
                </a:custGeom>
                <a:solidFill>
                  <a:srgbClr val="000000"/>
                </a:solidFill>
                <a:ln w="9525">
                  <a:noFill/>
                  <a:round/>
                  <a:headEnd/>
                  <a:tailEnd/>
                </a:ln>
              </p:spPr>
              <p:txBody>
                <a:bodyPr/>
                <a:lstStyle/>
                <a:p>
                  <a:endParaRPr lang="en-US"/>
                </a:p>
              </p:txBody>
            </p:sp>
            <p:sp>
              <p:nvSpPr>
                <p:cNvPr id="305332" name="Freeform 180"/>
                <p:cNvSpPr>
                  <a:spLocks noChangeAspect="1"/>
                </p:cNvSpPr>
                <p:nvPr/>
              </p:nvSpPr>
              <p:spPr bwMode="auto">
                <a:xfrm>
                  <a:off x="1169" y="3086"/>
                  <a:ext cx="670" cy="216"/>
                </a:xfrm>
                <a:custGeom>
                  <a:avLst/>
                  <a:gdLst/>
                  <a:ahLst/>
                  <a:cxnLst>
                    <a:cxn ang="0">
                      <a:pos x="670" y="0"/>
                    </a:cxn>
                    <a:cxn ang="0">
                      <a:pos x="670" y="0"/>
                    </a:cxn>
                    <a:cxn ang="0">
                      <a:pos x="0" y="216"/>
                    </a:cxn>
                    <a:cxn ang="0">
                      <a:pos x="0" y="216"/>
                    </a:cxn>
                    <a:cxn ang="0">
                      <a:pos x="670" y="0"/>
                    </a:cxn>
                    <a:cxn ang="0">
                      <a:pos x="670" y="0"/>
                    </a:cxn>
                  </a:cxnLst>
                  <a:rect l="0" t="0" r="r" b="b"/>
                  <a:pathLst>
                    <a:path w="670" h="216">
                      <a:moveTo>
                        <a:pt x="670" y="0"/>
                      </a:moveTo>
                      <a:lnTo>
                        <a:pt x="670" y="0"/>
                      </a:lnTo>
                      <a:lnTo>
                        <a:pt x="0" y="216"/>
                      </a:lnTo>
                      <a:lnTo>
                        <a:pt x="0" y="216"/>
                      </a:lnTo>
                      <a:lnTo>
                        <a:pt x="670" y="0"/>
                      </a:lnTo>
                      <a:lnTo>
                        <a:pt x="670" y="0"/>
                      </a:lnTo>
                      <a:close/>
                    </a:path>
                  </a:pathLst>
                </a:custGeom>
                <a:solidFill>
                  <a:srgbClr val="000000"/>
                </a:solidFill>
                <a:ln w="9525">
                  <a:noFill/>
                  <a:round/>
                  <a:headEnd/>
                  <a:tailEnd/>
                </a:ln>
              </p:spPr>
              <p:txBody>
                <a:bodyPr/>
                <a:lstStyle/>
                <a:p>
                  <a:endParaRPr lang="en-US"/>
                </a:p>
              </p:txBody>
            </p:sp>
            <p:sp>
              <p:nvSpPr>
                <p:cNvPr id="305333" name="Freeform 181"/>
                <p:cNvSpPr>
                  <a:spLocks noChangeAspect="1"/>
                </p:cNvSpPr>
                <p:nvPr/>
              </p:nvSpPr>
              <p:spPr bwMode="auto">
                <a:xfrm>
                  <a:off x="1839" y="3086"/>
                  <a:ext cx="1" cy="1"/>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334" name="Freeform 182"/>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05335" name="Freeform 183"/>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05336" name="Freeform 184"/>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05337" name="Freeform 185"/>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05338" name="Freeform 186"/>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05339" name="Freeform 187"/>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05340" name="Freeform 188"/>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05341" name="Freeform 189"/>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342" name="Freeform 190"/>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05343" name="Freeform 191"/>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05344" name="Freeform 192"/>
                <p:cNvSpPr>
                  <a:spLocks noChangeAspect="1" noEditPoints="1"/>
                </p:cNvSpPr>
                <p:nvPr/>
              </p:nvSpPr>
              <p:spPr bwMode="auto">
                <a:xfrm>
                  <a:off x="1067" y="2983"/>
                  <a:ext cx="700" cy="266"/>
                </a:xfrm>
                <a:custGeom>
                  <a:avLst/>
                  <a:gdLst/>
                  <a:ahLst/>
                  <a:cxnLst>
                    <a:cxn ang="0">
                      <a:pos x="508" y="23"/>
                    </a:cxn>
                    <a:cxn ang="0">
                      <a:pos x="606" y="114"/>
                    </a:cxn>
                    <a:cxn ang="0">
                      <a:pos x="700" y="84"/>
                    </a:cxn>
                    <a:cxn ang="0">
                      <a:pos x="599" y="0"/>
                    </a:cxn>
                    <a:cxn ang="0">
                      <a:pos x="508" y="23"/>
                    </a:cxn>
                    <a:cxn ang="0">
                      <a:pos x="508" y="23"/>
                    </a:cxn>
                    <a:cxn ang="0">
                      <a:pos x="34" y="178"/>
                    </a:cxn>
                    <a:cxn ang="0">
                      <a:pos x="121" y="266"/>
                    </a:cxn>
                    <a:cxn ang="0">
                      <a:pos x="490" y="148"/>
                    </a:cxn>
                    <a:cxn ang="0">
                      <a:pos x="395" y="65"/>
                    </a:cxn>
                    <a:cxn ang="0">
                      <a:pos x="34" y="178"/>
                    </a:cxn>
                    <a:cxn ang="0">
                      <a:pos x="34" y="178"/>
                    </a:cxn>
                    <a:cxn ang="0">
                      <a:pos x="459" y="91"/>
                    </a:cxn>
                    <a:cxn ang="0">
                      <a:pos x="531" y="68"/>
                    </a:cxn>
                    <a:cxn ang="0">
                      <a:pos x="490" y="34"/>
                    </a:cxn>
                    <a:cxn ang="0">
                      <a:pos x="422" y="57"/>
                    </a:cxn>
                    <a:cxn ang="0">
                      <a:pos x="459" y="91"/>
                    </a:cxn>
                    <a:cxn ang="0">
                      <a:pos x="459" y="91"/>
                    </a:cxn>
                    <a:cxn ang="0">
                      <a:pos x="407" y="46"/>
                    </a:cxn>
                    <a:cxn ang="0">
                      <a:pos x="478" y="23"/>
                    </a:cxn>
                    <a:cxn ang="0">
                      <a:pos x="456" y="8"/>
                    </a:cxn>
                    <a:cxn ang="0">
                      <a:pos x="388" y="27"/>
                    </a:cxn>
                    <a:cxn ang="0">
                      <a:pos x="407" y="46"/>
                    </a:cxn>
                    <a:cxn ang="0">
                      <a:pos x="407" y="46"/>
                    </a:cxn>
                    <a:cxn ang="0">
                      <a:pos x="501" y="99"/>
                    </a:cxn>
                    <a:cxn ang="0">
                      <a:pos x="520" y="114"/>
                    </a:cxn>
                    <a:cxn ang="0">
                      <a:pos x="493" y="121"/>
                    </a:cxn>
                    <a:cxn ang="0">
                      <a:pos x="512" y="140"/>
                    </a:cxn>
                    <a:cxn ang="0">
                      <a:pos x="584" y="118"/>
                    </a:cxn>
                    <a:cxn ang="0">
                      <a:pos x="561" y="103"/>
                    </a:cxn>
                    <a:cxn ang="0">
                      <a:pos x="539" y="106"/>
                    </a:cxn>
                    <a:cxn ang="0">
                      <a:pos x="523" y="91"/>
                    </a:cxn>
                    <a:cxn ang="0">
                      <a:pos x="501" y="99"/>
                    </a:cxn>
                    <a:cxn ang="0">
                      <a:pos x="501" y="99"/>
                    </a:cxn>
                    <a:cxn ang="0">
                      <a:pos x="0" y="144"/>
                    </a:cxn>
                    <a:cxn ang="0">
                      <a:pos x="19" y="163"/>
                    </a:cxn>
                    <a:cxn ang="0">
                      <a:pos x="42" y="156"/>
                    </a:cxn>
                    <a:cxn ang="0">
                      <a:pos x="23" y="137"/>
                    </a:cxn>
                    <a:cxn ang="0">
                      <a:pos x="0" y="144"/>
                    </a:cxn>
                    <a:cxn ang="0">
                      <a:pos x="0" y="144"/>
                    </a:cxn>
                    <a:cxn ang="0">
                      <a:pos x="42" y="133"/>
                    </a:cxn>
                    <a:cxn ang="0">
                      <a:pos x="60" y="148"/>
                    </a:cxn>
                    <a:cxn ang="0">
                      <a:pos x="158" y="118"/>
                    </a:cxn>
                    <a:cxn ang="0">
                      <a:pos x="140" y="103"/>
                    </a:cxn>
                    <a:cxn ang="0">
                      <a:pos x="42" y="133"/>
                    </a:cxn>
                    <a:cxn ang="0">
                      <a:pos x="42" y="133"/>
                    </a:cxn>
                    <a:cxn ang="0">
                      <a:pos x="151" y="99"/>
                    </a:cxn>
                    <a:cxn ang="0">
                      <a:pos x="170" y="118"/>
                    </a:cxn>
                    <a:cxn ang="0">
                      <a:pos x="267" y="87"/>
                    </a:cxn>
                    <a:cxn ang="0">
                      <a:pos x="249" y="68"/>
                    </a:cxn>
                    <a:cxn ang="0">
                      <a:pos x="151" y="99"/>
                    </a:cxn>
                    <a:cxn ang="0">
                      <a:pos x="151" y="99"/>
                    </a:cxn>
                    <a:cxn ang="0">
                      <a:pos x="256" y="65"/>
                    </a:cxn>
                    <a:cxn ang="0">
                      <a:pos x="275" y="84"/>
                    </a:cxn>
                    <a:cxn ang="0">
                      <a:pos x="373" y="53"/>
                    </a:cxn>
                    <a:cxn ang="0">
                      <a:pos x="354" y="38"/>
                    </a:cxn>
                    <a:cxn ang="0">
                      <a:pos x="256" y="65"/>
                    </a:cxn>
                    <a:cxn ang="0">
                      <a:pos x="256" y="65"/>
                    </a:cxn>
                  </a:cxnLst>
                  <a:rect l="0" t="0" r="r" b="b"/>
                  <a:pathLst>
                    <a:path w="700" h="266">
                      <a:moveTo>
                        <a:pt x="508" y="23"/>
                      </a:moveTo>
                      <a:lnTo>
                        <a:pt x="606" y="114"/>
                      </a:lnTo>
                      <a:lnTo>
                        <a:pt x="700" y="84"/>
                      </a:lnTo>
                      <a:lnTo>
                        <a:pt x="599" y="0"/>
                      </a:lnTo>
                      <a:lnTo>
                        <a:pt x="508" y="23"/>
                      </a:lnTo>
                      <a:lnTo>
                        <a:pt x="508" y="23"/>
                      </a:lnTo>
                      <a:close/>
                      <a:moveTo>
                        <a:pt x="34" y="178"/>
                      </a:moveTo>
                      <a:lnTo>
                        <a:pt x="121" y="266"/>
                      </a:lnTo>
                      <a:lnTo>
                        <a:pt x="490" y="148"/>
                      </a:lnTo>
                      <a:lnTo>
                        <a:pt x="395" y="65"/>
                      </a:lnTo>
                      <a:lnTo>
                        <a:pt x="34" y="178"/>
                      </a:lnTo>
                      <a:lnTo>
                        <a:pt x="34" y="178"/>
                      </a:lnTo>
                      <a:close/>
                      <a:moveTo>
                        <a:pt x="459" y="91"/>
                      </a:moveTo>
                      <a:lnTo>
                        <a:pt x="531" y="68"/>
                      </a:lnTo>
                      <a:lnTo>
                        <a:pt x="490" y="34"/>
                      </a:lnTo>
                      <a:lnTo>
                        <a:pt x="422" y="57"/>
                      </a:lnTo>
                      <a:lnTo>
                        <a:pt x="459" y="91"/>
                      </a:lnTo>
                      <a:lnTo>
                        <a:pt x="459" y="91"/>
                      </a:lnTo>
                      <a:close/>
                      <a:moveTo>
                        <a:pt x="407" y="46"/>
                      </a:moveTo>
                      <a:lnTo>
                        <a:pt x="478" y="23"/>
                      </a:lnTo>
                      <a:lnTo>
                        <a:pt x="456" y="8"/>
                      </a:lnTo>
                      <a:lnTo>
                        <a:pt x="388" y="27"/>
                      </a:lnTo>
                      <a:lnTo>
                        <a:pt x="407" y="46"/>
                      </a:lnTo>
                      <a:lnTo>
                        <a:pt x="407" y="46"/>
                      </a:lnTo>
                      <a:close/>
                      <a:moveTo>
                        <a:pt x="501" y="99"/>
                      </a:moveTo>
                      <a:lnTo>
                        <a:pt x="520" y="114"/>
                      </a:lnTo>
                      <a:lnTo>
                        <a:pt x="493" y="121"/>
                      </a:lnTo>
                      <a:lnTo>
                        <a:pt x="512" y="140"/>
                      </a:lnTo>
                      <a:lnTo>
                        <a:pt x="584" y="118"/>
                      </a:lnTo>
                      <a:lnTo>
                        <a:pt x="561" y="103"/>
                      </a:lnTo>
                      <a:lnTo>
                        <a:pt x="539" y="106"/>
                      </a:lnTo>
                      <a:lnTo>
                        <a:pt x="523" y="91"/>
                      </a:lnTo>
                      <a:lnTo>
                        <a:pt x="501" y="99"/>
                      </a:lnTo>
                      <a:lnTo>
                        <a:pt x="501" y="99"/>
                      </a:lnTo>
                      <a:close/>
                      <a:moveTo>
                        <a:pt x="0" y="144"/>
                      </a:moveTo>
                      <a:lnTo>
                        <a:pt x="19" y="163"/>
                      </a:lnTo>
                      <a:lnTo>
                        <a:pt x="42" y="156"/>
                      </a:lnTo>
                      <a:lnTo>
                        <a:pt x="23" y="137"/>
                      </a:lnTo>
                      <a:lnTo>
                        <a:pt x="0" y="144"/>
                      </a:lnTo>
                      <a:lnTo>
                        <a:pt x="0" y="144"/>
                      </a:lnTo>
                      <a:close/>
                      <a:moveTo>
                        <a:pt x="42" y="133"/>
                      </a:moveTo>
                      <a:lnTo>
                        <a:pt x="60" y="148"/>
                      </a:lnTo>
                      <a:lnTo>
                        <a:pt x="158" y="118"/>
                      </a:lnTo>
                      <a:lnTo>
                        <a:pt x="140" y="103"/>
                      </a:lnTo>
                      <a:lnTo>
                        <a:pt x="42" y="133"/>
                      </a:lnTo>
                      <a:lnTo>
                        <a:pt x="42" y="133"/>
                      </a:lnTo>
                      <a:close/>
                      <a:moveTo>
                        <a:pt x="151" y="99"/>
                      </a:moveTo>
                      <a:lnTo>
                        <a:pt x="170" y="118"/>
                      </a:lnTo>
                      <a:lnTo>
                        <a:pt x="267" y="87"/>
                      </a:lnTo>
                      <a:lnTo>
                        <a:pt x="249" y="68"/>
                      </a:lnTo>
                      <a:lnTo>
                        <a:pt x="151" y="99"/>
                      </a:lnTo>
                      <a:lnTo>
                        <a:pt x="151" y="99"/>
                      </a:lnTo>
                      <a:close/>
                      <a:moveTo>
                        <a:pt x="256" y="65"/>
                      </a:moveTo>
                      <a:lnTo>
                        <a:pt x="275" y="84"/>
                      </a:lnTo>
                      <a:lnTo>
                        <a:pt x="373" y="53"/>
                      </a:lnTo>
                      <a:lnTo>
                        <a:pt x="354" y="38"/>
                      </a:lnTo>
                      <a:lnTo>
                        <a:pt x="256" y="65"/>
                      </a:lnTo>
                      <a:lnTo>
                        <a:pt x="256" y="65"/>
                      </a:lnTo>
                      <a:close/>
                    </a:path>
                  </a:pathLst>
                </a:custGeom>
                <a:solidFill>
                  <a:srgbClr val="000000"/>
                </a:solidFill>
                <a:ln w="9525">
                  <a:noFill/>
                  <a:round/>
                  <a:headEnd/>
                  <a:tailEnd/>
                </a:ln>
              </p:spPr>
              <p:txBody>
                <a:bodyPr/>
                <a:lstStyle/>
                <a:p>
                  <a:endParaRPr lang="en-US"/>
                </a:p>
              </p:txBody>
            </p:sp>
            <p:sp>
              <p:nvSpPr>
                <p:cNvPr id="305345" name="Freeform 193"/>
                <p:cNvSpPr>
                  <a:spLocks noChangeAspect="1"/>
                </p:cNvSpPr>
                <p:nvPr/>
              </p:nvSpPr>
              <p:spPr bwMode="auto">
                <a:xfrm>
                  <a:off x="1575" y="2983"/>
                  <a:ext cx="192" cy="114"/>
                </a:xfrm>
                <a:custGeom>
                  <a:avLst/>
                  <a:gdLst/>
                  <a:ahLst/>
                  <a:cxnLst>
                    <a:cxn ang="0">
                      <a:pos x="0" y="23"/>
                    </a:cxn>
                    <a:cxn ang="0">
                      <a:pos x="98" y="114"/>
                    </a:cxn>
                    <a:cxn ang="0">
                      <a:pos x="192" y="84"/>
                    </a:cxn>
                    <a:cxn ang="0">
                      <a:pos x="91" y="0"/>
                    </a:cxn>
                    <a:cxn ang="0">
                      <a:pos x="0" y="23"/>
                    </a:cxn>
                  </a:cxnLst>
                  <a:rect l="0" t="0" r="r" b="b"/>
                  <a:pathLst>
                    <a:path w="192" h="114">
                      <a:moveTo>
                        <a:pt x="0" y="23"/>
                      </a:moveTo>
                      <a:lnTo>
                        <a:pt x="98" y="114"/>
                      </a:lnTo>
                      <a:lnTo>
                        <a:pt x="192" y="84"/>
                      </a:lnTo>
                      <a:lnTo>
                        <a:pt x="91" y="0"/>
                      </a:lnTo>
                      <a:lnTo>
                        <a:pt x="0" y="23"/>
                      </a:lnTo>
                    </a:path>
                  </a:pathLst>
                </a:custGeom>
                <a:noFill/>
                <a:ln w="6350">
                  <a:solidFill>
                    <a:srgbClr val="000000"/>
                  </a:solidFill>
                  <a:prstDash val="solid"/>
                  <a:round/>
                  <a:headEnd/>
                  <a:tailEnd/>
                </a:ln>
              </p:spPr>
              <p:txBody>
                <a:bodyPr/>
                <a:lstStyle/>
                <a:p>
                  <a:endParaRPr lang="en-US"/>
                </a:p>
              </p:txBody>
            </p:sp>
            <p:sp>
              <p:nvSpPr>
                <p:cNvPr id="305346" name="Freeform 194"/>
                <p:cNvSpPr>
                  <a:spLocks noChangeAspect="1"/>
                </p:cNvSpPr>
                <p:nvPr/>
              </p:nvSpPr>
              <p:spPr bwMode="auto">
                <a:xfrm>
                  <a:off x="1101" y="3048"/>
                  <a:ext cx="452" cy="201"/>
                </a:xfrm>
                <a:custGeom>
                  <a:avLst/>
                  <a:gdLst/>
                  <a:ahLst/>
                  <a:cxnLst>
                    <a:cxn ang="0">
                      <a:pos x="0" y="113"/>
                    </a:cxn>
                    <a:cxn ang="0">
                      <a:pos x="87" y="201"/>
                    </a:cxn>
                    <a:cxn ang="0">
                      <a:pos x="452" y="83"/>
                    </a:cxn>
                    <a:cxn ang="0">
                      <a:pos x="361" y="0"/>
                    </a:cxn>
                    <a:cxn ang="0">
                      <a:pos x="0" y="113"/>
                    </a:cxn>
                  </a:cxnLst>
                  <a:rect l="0" t="0" r="r" b="b"/>
                  <a:pathLst>
                    <a:path w="452" h="201">
                      <a:moveTo>
                        <a:pt x="0" y="113"/>
                      </a:moveTo>
                      <a:lnTo>
                        <a:pt x="87" y="201"/>
                      </a:lnTo>
                      <a:lnTo>
                        <a:pt x="452" y="83"/>
                      </a:lnTo>
                      <a:lnTo>
                        <a:pt x="361" y="0"/>
                      </a:lnTo>
                      <a:lnTo>
                        <a:pt x="0" y="113"/>
                      </a:lnTo>
                    </a:path>
                  </a:pathLst>
                </a:custGeom>
                <a:noFill/>
                <a:ln w="6350">
                  <a:solidFill>
                    <a:srgbClr val="000000"/>
                  </a:solidFill>
                  <a:prstDash val="solid"/>
                  <a:round/>
                  <a:headEnd/>
                  <a:tailEnd/>
                </a:ln>
              </p:spPr>
              <p:txBody>
                <a:bodyPr/>
                <a:lstStyle/>
                <a:p>
                  <a:endParaRPr lang="en-US"/>
                </a:p>
              </p:txBody>
            </p:sp>
            <p:sp>
              <p:nvSpPr>
                <p:cNvPr id="305347" name="Freeform 195"/>
                <p:cNvSpPr>
                  <a:spLocks noChangeAspect="1"/>
                </p:cNvSpPr>
                <p:nvPr/>
              </p:nvSpPr>
              <p:spPr bwMode="auto">
                <a:xfrm>
                  <a:off x="1485" y="3017"/>
                  <a:ext cx="109" cy="57"/>
                </a:xfrm>
                <a:custGeom>
                  <a:avLst/>
                  <a:gdLst/>
                  <a:ahLst/>
                  <a:cxnLst>
                    <a:cxn ang="0">
                      <a:pos x="41" y="57"/>
                    </a:cxn>
                    <a:cxn ang="0">
                      <a:pos x="109" y="34"/>
                    </a:cxn>
                    <a:cxn ang="0">
                      <a:pos x="72" y="0"/>
                    </a:cxn>
                    <a:cxn ang="0">
                      <a:pos x="0" y="23"/>
                    </a:cxn>
                    <a:cxn ang="0">
                      <a:pos x="41" y="57"/>
                    </a:cxn>
                  </a:cxnLst>
                  <a:rect l="0" t="0" r="r" b="b"/>
                  <a:pathLst>
                    <a:path w="109" h="57">
                      <a:moveTo>
                        <a:pt x="41" y="57"/>
                      </a:moveTo>
                      <a:lnTo>
                        <a:pt x="109" y="34"/>
                      </a:lnTo>
                      <a:lnTo>
                        <a:pt x="72" y="0"/>
                      </a:lnTo>
                      <a:lnTo>
                        <a:pt x="0" y="23"/>
                      </a:lnTo>
                      <a:lnTo>
                        <a:pt x="41" y="57"/>
                      </a:lnTo>
                    </a:path>
                  </a:pathLst>
                </a:custGeom>
                <a:noFill/>
                <a:ln w="6350">
                  <a:solidFill>
                    <a:srgbClr val="000000"/>
                  </a:solidFill>
                  <a:prstDash val="solid"/>
                  <a:round/>
                  <a:headEnd/>
                  <a:tailEnd/>
                </a:ln>
              </p:spPr>
              <p:txBody>
                <a:bodyPr/>
                <a:lstStyle/>
                <a:p>
                  <a:endParaRPr lang="en-US"/>
                </a:p>
              </p:txBody>
            </p:sp>
            <p:sp>
              <p:nvSpPr>
                <p:cNvPr id="305348" name="Freeform 196"/>
                <p:cNvSpPr>
                  <a:spLocks noChangeAspect="1"/>
                </p:cNvSpPr>
                <p:nvPr/>
              </p:nvSpPr>
              <p:spPr bwMode="auto">
                <a:xfrm>
                  <a:off x="1455" y="2991"/>
                  <a:ext cx="87" cy="38"/>
                </a:xfrm>
                <a:custGeom>
                  <a:avLst/>
                  <a:gdLst/>
                  <a:ahLst/>
                  <a:cxnLst>
                    <a:cxn ang="0">
                      <a:pos x="19" y="38"/>
                    </a:cxn>
                    <a:cxn ang="0">
                      <a:pos x="87" y="15"/>
                    </a:cxn>
                    <a:cxn ang="0">
                      <a:pos x="68" y="0"/>
                    </a:cxn>
                    <a:cxn ang="0">
                      <a:pos x="0" y="19"/>
                    </a:cxn>
                    <a:cxn ang="0">
                      <a:pos x="19" y="38"/>
                    </a:cxn>
                  </a:cxnLst>
                  <a:rect l="0" t="0" r="r" b="b"/>
                  <a:pathLst>
                    <a:path w="87" h="38">
                      <a:moveTo>
                        <a:pt x="19" y="38"/>
                      </a:moveTo>
                      <a:lnTo>
                        <a:pt x="87" y="15"/>
                      </a:lnTo>
                      <a:lnTo>
                        <a:pt x="68" y="0"/>
                      </a:lnTo>
                      <a:lnTo>
                        <a:pt x="0" y="19"/>
                      </a:lnTo>
                      <a:lnTo>
                        <a:pt x="19" y="38"/>
                      </a:lnTo>
                    </a:path>
                  </a:pathLst>
                </a:custGeom>
                <a:noFill/>
                <a:ln w="6350">
                  <a:solidFill>
                    <a:srgbClr val="000000"/>
                  </a:solidFill>
                  <a:prstDash val="solid"/>
                  <a:round/>
                  <a:headEnd/>
                  <a:tailEnd/>
                </a:ln>
              </p:spPr>
              <p:txBody>
                <a:bodyPr/>
                <a:lstStyle/>
                <a:p>
                  <a:endParaRPr lang="en-US"/>
                </a:p>
              </p:txBody>
            </p:sp>
            <p:sp>
              <p:nvSpPr>
                <p:cNvPr id="305349" name="Freeform 197"/>
                <p:cNvSpPr>
                  <a:spLocks noChangeAspect="1"/>
                </p:cNvSpPr>
                <p:nvPr/>
              </p:nvSpPr>
              <p:spPr bwMode="auto">
                <a:xfrm>
                  <a:off x="1560" y="3074"/>
                  <a:ext cx="87" cy="49"/>
                </a:xfrm>
                <a:custGeom>
                  <a:avLst/>
                  <a:gdLst/>
                  <a:ahLst/>
                  <a:cxnLst>
                    <a:cxn ang="0">
                      <a:pos x="8" y="8"/>
                    </a:cxn>
                    <a:cxn ang="0">
                      <a:pos x="23" y="27"/>
                    </a:cxn>
                    <a:cxn ang="0">
                      <a:pos x="0" y="30"/>
                    </a:cxn>
                    <a:cxn ang="0">
                      <a:pos x="19" y="49"/>
                    </a:cxn>
                    <a:cxn ang="0">
                      <a:pos x="87" y="27"/>
                    </a:cxn>
                    <a:cxn ang="0">
                      <a:pos x="68" y="12"/>
                    </a:cxn>
                    <a:cxn ang="0">
                      <a:pos x="46" y="19"/>
                    </a:cxn>
                    <a:cxn ang="0">
                      <a:pos x="27" y="0"/>
                    </a:cxn>
                    <a:cxn ang="0">
                      <a:pos x="8" y="8"/>
                    </a:cxn>
                  </a:cxnLst>
                  <a:rect l="0" t="0" r="r" b="b"/>
                  <a:pathLst>
                    <a:path w="87" h="49">
                      <a:moveTo>
                        <a:pt x="8" y="8"/>
                      </a:moveTo>
                      <a:lnTo>
                        <a:pt x="23" y="27"/>
                      </a:lnTo>
                      <a:lnTo>
                        <a:pt x="0" y="30"/>
                      </a:lnTo>
                      <a:lnTo>
                        <a:pt x="19" y="49"/>
                      </a:lnTo>
                      <a:lnTo>
                        <a:pt x="87" y="27"/>
                      </a:lnTo>
                      <a:lnTo>
                        <a:pt x="68" y="12"/>
                      </a:lnTo>
                      <a:lnTo>
                        <a:pt x="46" y="19"/>
                      </a:lnTo>
                      <a:lnTo>
                        <a:pt x="27" y="0"/>
                      </a:lnTo>
                      <a:lnTo>
                        <a:pt x="8" y="8"/>
                      </a:lnTo>
                    </a:path>
                  </a:pathLst>
                </a:custGeom>
                <a:noFill/>
                <a:ln w="6350">
                  <a:solidFill>
                    <a:srgbClr val="000000"/>
                  </a:solidFill>
                  <a:prstDash val="solid"/>
                  <a:round/>
                  <a:headEnd/>
                  <a:tailEnd/>
                </a:ln>
              </p:spPr>
              <p:txBody>
                <a:bodyPr/>
                <a:lstStyle/>
                <a:p>
                  <a:endParaRPr lang="en-US"/>
                </a:p>
              </p:txBody>
            </p:sp>
            <p:sp>
              <p:nvSpPr>
                <p:cNvPr id="305350" name="Freeform 198"/>
                <p:cNvSpPr>
                  <a:spLocks noChangeAspect="1"/>
                </p:cNvSpPr>
                <p:nvPr/>
              </p:nvSpPr>
              <p:spPr bwMode="auto">
                <a:xfrm>
                  <a:off x="1067" y="3120"/>
                  <a:ext cx="42" cy="22"/>
                </a:xfrm>
                <a:custGeom>
                  <a:avLst/>
                  <a:gdLst/>
                  <a:ahLst/>
                  <a:cxnLst>
                    <a:cxn ang="0">
                      <a:pos x="0" y="7"/>
                    </a:cxn>
                    <a:cxn ang="0">
                      <a:pos x="19" y="22"/>
                    </a:cxn>
                    <a:cxn ang="0">
                      <a:pos x="42" y="19"/>
                    </a:cxn>
                    <a:cxn ang="0">
                      <a:pos x="23" y="0"/>
                    </a:cxn>
                    <a:cxn ang="0">
                      <a:pos x="0" y="7"/>
                    </a:cxn>
                  </a:cxnLst>
                  <a:rect l="0" t="0" r="r" b="b"/>
                  <a:pathLst>
                    <a:path w="42" h="22">
                      <a:moveTo>
                        <a:pt x="0" y="7"/>
                      </a:moveTo>
                      <a:lnTo>
                        <a:pt x="19" y="22"/>
                      </a:lnTo>
                      <a:lnTo>
                        <a:pt x="42" y="19"/>
                      </a:lnTo>
                      <a:lnTo>
                        <a:pt x="23" y="0"/>
                      </a:lnTo>
                      <a:lnTo>
                        <a:pt x="0" y="7"/>
                      </a:lnTo>
                    </a:path>
                  </a:pathLst>
                </a:custGeom>
                <a:noFill/>
                <a:ln w="6350">
                  <a:solidFill>
                    <a:srgbClr val="000000"/>
                  </a:solidFill>
                  <a:prstDash val="solid"/>
                  <a:round/>
                  <a:headEnd/>
                  <a:tailEnd/>
                </a:ln>
              </p:spPr>
              <p:txBody>
                <a:bodyPr/>
                <a:lstStyle/>
                <a:p>
                  <a:endParaRPr lang="en-US"/>
                </a:p>
              </p:txBody>
            </p:sp>
            <p:sp>
              <p:nvSpPr>
                <p:cNvPr id="305351" name="Freeform 199"/>
                <p:cNvSpPr>
                  <a:spLocks noChangeAspect="1"/>
                </p:cNvSpPr>
                <p:nvPr/>
              </p:nvSpPr>
              <p:spPr bwMode="auto">
                <a:xfrm>
                  <a:off x="1109" y="3086"/>
                  <a:ext cx="116" cy="49"/>
                </a:xfrm>
                <a:custGeom>
                  <a:avLst/>
                  <a:gdLst/>
                  <a:ahLst/>
                  <a:cxnLst>
                    <a:cxn ang="0">
                      <a:pos x="0" y="30"/>
                    </a:cxn>
                    <a:cxn ang="0">
                      <a:pos x="18" y="49"/>
                    </a:cxn>
                    <a:cxn ang="0">
                      <a:pos x="116" y="18"/>
                    </a:cxn>
                    <a:cxn ang="0">
                      <a:pos x="98" y="0"/>
                    </a:cxn>
                    <a:cxn ang="0">
                      <a:pos x="0" y="30"/>
                    </a:cxn>
                  </a:cxnLst>
                  <a:rect l="0" t="0" r="r" b="b"/>
                  <a:pathLst>
                    <a:path w="116" h="49">
                      <a:moveTo>
                        <a:pt x="0" y="30"/>
                      </a:moveTo>
                      <a:lnTo>
                        <a:pt x="18" y="49"/>
                      </a:lnTo>
                      <a:lnTo>
                        <a:pt x="116" y="18"/>
                      </a:lnTo>
                      <a:lnTo>
                        <a:pt x="98" y="0"/>
                      </a:lnTo>
                      <a:lnTo>
                        <a:pt x="0" y="30"/>
                      </a:lnTo>
                    </a:path>
                  </a:pathLst>
                </a:custGeom>
                <a:noFill/>
                <a:ln w="6350">
                  <a:solidFill>
                    <a:srgbClr val="000000"/>
                  </a:solidFill>
                  <a:prstDash val="solid"/>
                  <a:round/>
                  <a:headEnd/>
                  <a:tailEnd/>
                </a:ln>
              </p:spPr>
              <p:txBody>
                <a:bodyPr/>
                <a:lstStyle/>
                <a:p>
                  <a:endParaRPr lang="en-US"/>
                </a:p>
              </p:txBody>
            </p:sp>
            <p:sp>
              <p:nvSpPr>
                <p:cNvPr id="305352" name="Freeform 200"/>
                <p:cNvSpPr>
                  <a:spLocks noChangeAspect="1"/>
                </p:cNvSpPr>
                <p:nvPr/>
              </p:nvSpPr>
              <p:spPr bwMode="auto">
                <a:xfrm>
                  <a:off x="1218" y="3051"/>
                  <a:ext cx="116" cy="50"/>
                </a:xfrm>
                <a:custGeom>
                  <a:avLst/>
                  <a:gdLst/>
                  <a:ahLst/>
                  <a:cxnLst>
                    <a:cxn ang="0">
                      <a:pos x="0" y="31"/>
                    </a:cxn>
                    <a:cxn ang="0">
                      <a:pos x="19" y="50"/>
                    </a:cxn>
                    <a:cxn ang="0">
                      <a:pos x="116" y="19"/>
                    </a:cxn>
                    <a:cxn ang="0">
                      <a:pos x="98" y="0"/>
                    </a:cxn>
                    <a:cxn ang="0">
                      <a:pos x="0" y="31"/>
                    </a:cxn>
                  </a:cxnLst>
                  <a:rect l="0" t="0" r="r" b="b"/>
                  <a:pathLst>
                    <a:path w="116" h="50">
                      <a:moveTo>
                        <a:pt x="0" y="31"/>
                      </a:moveTo>
                      <a:lnTo>
                        <a:pt x="19" y="50"/>
                      </a:lnTo>
                      <a:lnTo>
                        <a:pt x="116" y="19"/>
                      </a:lnTo>
                      <a:lnTo>
                        <a:pt x="98" y="0"/>
                      </a:lnTo>
                      <a:lnTo>
                        <a:pt x="0" y="31"/>
                      </a:lnTo>
                    </a:path>
                  </a:pathLst>
                </a:custGeom>
                <a:noFill/>
                <a:ln w="6350">
                  <a:solidFill>
                    <a:srgbClr val="000000"/>
                  </a:solidFill>
                  <a:prstDash val="solid"/>
                  <a:round/>
                  <a:headEnd/>
                  <a:tailEnd/>
                </a:ln>
              </p:spPr>
              <p:txBody>
                <a:bodyPr/>
                <a:lstStyle/>
                <a:p>
                  <a:endParaRPr lang="en-US"/>
                </a:p>
              </p:txBody>
            </p:sp>
            <p:sp>
              <p:nvSpPr>
                <p:cNvPr id="305353" name="Freeform 201"/>
                <p:cNvSpPr>
                  <a:spLocks noChangeAspect="1"/>
                </p:cNvSpPr>
                <p:nvPr/>
              </p:nvSpPr>
              <p:spPr bwMode="auto">
                <a:xfrm>
                  <a:off x="1323" y="3021"/>
                  <a:ext cx="117" cy="46"/>
                </a:xfrm>
                <a:custGeom>
                  <a:avLst/>
                  <a:gdLst/>
                  <a:ahLst/>
                  <a:cxnLst>
                    <a:cxn ang="0">
                      <a:pos x="0" y="30"/>
                    </a:cxn>
                    <a:cxn ang="0">
                      <a:pos x="19" y="46"/>
                    </a:cxn>
                    <a:cxn ang="0">
                      <a:pos x="117" y="15"/>
                    </a:cxn>
                    <a:cxn ang="0">
                      <a:pos x="98" y="0"/>
                    </a:cxn>
                    <a:cxn ang="0">
                      <a:pos x="0" y="30"/>
                    </a:cxn>
                  </a:cxnLst>
                  <a:rect l="0" t="0" r="r" b="b"/>
                  <a:pathLst>
                    <a:path w="117" h="46">
                      <a:moveTo>
                        <a:pt x="0" y="30"/>
                      </a:moveTo>
                      <a:lnTo>
                        <a:pt x="19" y="46"/>
                      </a:lnTo>
                      <a:lnTo>
                        <a:pt x="117" y="15"/>
                      </a:lnTo>
                      <a:lnTo>
                        <a:pt x="98" y="0"/>
                      </a:lnTo>
                      <a:lnTo>
                        <a:pt x="0" y="30"/>
                      </a:lnTo>
                    </a:path>
                  </a:pathLst>
                </a:custGeom>
                <a:noFill/>
                <a:ln w="6350">
                  <a:solidFill>
                    <a:srgbClr val="000000"/>
                  </a:solidFill>
                  <a:prstDash val="solid"/>
                  <a:round/>
                  <a:headEnd/>
                  <a:tailEnd/>
                </a:ln>
              </p:spPr>
              <p:txBody>
                <a:bodyPr/>
                <a:lstStyle/>
                <a:p>
                  <a:endParaRPr lang="en-US"/>
                </a:p>
              </p:txBody>
            </p:sp>
            <p:sp>
              <p:nvSpPr>
                <p:cNvPr id="305354" name="Freeform 202"/>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close/>
                    </a:path>
                  </a:pathLst>
                </a:custGeom>
                <a:solidFill>
                  <a:srgbClr val="BFBFBF"/>
                </a:solidFill>
                <a:ln w="9525">
                  <a:noFill/>
                  <a:round/>
                  <a:headEnd/>
                  <a:tailEnd/>
                </a:ln>
              </p:spPr>
              <p:txBody>
                <a:bodyPr/>
                <a:lstStyle/>
                <a:p>
                  <a:endParaRPr lang="en-US"/>
                </a:p>
              </p:txBody>
            </p:sp>
            <p:sp>
              <p:nvSpPr>
                <p:cNvPr id="305355" name="Freeform 203"/>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path>
                  </a:pathLst>
                </a:custGeom>
                <a:noFill/>
                <a:ln w="6350">
                  <a:solidFill>
                    <a:srgbClr val="000000"/>
                  </a:solidFill>
                  <a:prstDash val="solid"/>
                  <a:round/>
                  <a:headEnd/>
                  <a:tailEnd/>
                </a:ln>
              </p:spPr>
              <p:txBody>
                <a:bodyPr/>
                <a:lstStyle/>
                <a:p>
                  <a:endParaRPr lang="en-US"/>
                </a:p>
              </p:txBody>
            </p:sp>
            <p:sp>
              <p:nvSpPr>
                <p:cNvPr id="305356" name="Freeform 204"/>
                <p:cNvSpPr>
                  <a:spLocks noChangeAspect="1"/>
                </p:cNvSpPr>
                <p:nvPr/>
              </p:nvSpPr>
              <p:spPr bwMode="auto">
                <a:xfrm>
                  <a:off x="1079" y="3116"/>
                  <a:ext cx="22" cy="7"/>
                </a:xfrm>
                <a:custGeom>
                  <a:avLst/>
                  <a:gdLst/>
                  <a:ahLst/>
                  <a:cxnLst>
                    <a:cxn ang="0">
                      <a:pos x="0" y="0"/>
                    </a:cxn>
                    <a:cxn ang="0">
                      <a:pos x="11" y="7"/>
                    </a:cxn>
                    <a:cxn ang="0">
                      <a:pos x="22" y="7"/>
                    </a:cxn>
                    <a:cxn ang="0">
                      <a:pos x="11" y="0"/>
                    </a:cxn>
                    <a:cxn ang="0">
                      <a:pos x="0" y="0"/>
                    </a:cxn>
                  </a:cxnLst>
                  <a:rect l="0" t="0" r="r" b="b"/>
                  <a:pathLst>
                    <a:path w="22" h="7">
                      <a:moveTo>
                        <a:pt x="0" y="0"/>
                      </a:moveTo>
                      <a:lnTo>
                        <a:pt x="11" y="7"/>
                      </a:lnTo>
                      <a:lnTo>
                        <a:pt x="22" y="7"/>
                      </a:lnTo>
                      <a:lnTo>
                        <a:pt x="11" y="0"/>
                      </a:lnTo>
                      <a:lnTo>
                        <a:pt x="0" y="0"/>
                      </a:lnTo>
                      <a:close/>
                    </a:path>
                  </a:pathLst>
                </a:custGeom>
                <a:solidFill>
                  <a:srgbClr val="E5E5E5"/>
                </a:solidFill>
                <a:ln w="9525">
                  <a:noFill/>
                  <a:round/>
                  <a:headEnd/>
                  <a:tailEnd/>
                </a:ln>
              </p:spPr>
              <p:txBody>
                <a:bodyPr/>
                <a:lstStyle/>
                <a:p>
                  <a:endParaRPr lang="en-US"/>
                </a:p>
              </p:txBody>
            </p:sp>
            <p:sp>
              <p:nvSpPr>
                <p:cNvPr id="305357" name="Freeform 205"/>
                <p:cNvSpPr>
                  <a:spLocks noChangeAspect="1"/>
                </p:cNvSpPr>
                <p:nvPr/>
              </p:nvSpPr>
              <p:spPr bwMode="auto">
                <a:xfrm>
                  <a:off x="1071" y="3116"/>
                  <a:ext cx="19" cy="26"/>
                </a:xfrm>
                <a:custGeom>
                  <a:avLst/>
                  <a:gdLst/>
                  <a:ahLst/>
                  <a:cxnLst>
                    <a:cxn ang="0">
                      <a:pos x="19" y="11"/>
                    </a:cxn>
                    <a:cxn ang="0">
                      <a:pos x="15" y="26"/>
                    </a:cxn>
                    <a:cxn ang="0">
                      <a:pos x="0" y="11"/>
                    </a:cxn>
                    <a:cxn ang="0">
                      <a:pos x="8" y="0"/>
                    </a:cxn>
                    <a:cxn ang="0">
                      <a:pos x="19" y="11"/>
                    </a:cxn>
                  </a:cxnLst>
                  <a:rect l="0" t="0" r="r" b="b"/>
                  <a:pathLst>
                    <a:path w="19" h="26">
                      <a:moveTo>
                        <a:pt x="19" y="11"/>
                      </a:moveTo>
                      <a:lnTo>
                        <a:pt x="15" y="26"/>
                      </a:lnTo>
                      <a:lnTo>
                        <a:pt x="0" y="11"/>
                      </a:lnTo>
                      <a:lnTo>
                        <a:pt x="8" y="0"/>
                      </a:lnTo>
                      <a:lnTo>
                        <a:pt x="19" y="11"/>
                      </a:lnTo>
                      <a:close/>
                    </a:path>
                  </a:pathLst>
                </a:custGeom>
                <a:solidFill>
                  <a:srgbClr val="606060"/>
                </a:solidFill>
                <a:ln w="9525">
                  <a:noFill/>
                  <a:round/>
                  <a:headEnd/>
                  <a:tailEnd/>
                </a:ln>
              </p:spPr>
              <p:txBody>
                <a:bodyPr/>
                <a:lstStyle/>
                <a:p>
                  <a:endParaRPr lang="en-US"/>
                </a:p>
              </p:txBody>
            </p:sp>
            <p:sp>
              <p:nvSpPr>
                <p:cNvPr id="305358" name="Freeform 206"/>
                <p:cNvSpPr>
                  <a:spLocks noChangeAspect="1" noEditPoints="1"/>
                </p:cNvSpPr>
                <p:nvPr/>
              </p:nvSpPr>
              <p:spPr bwMode="auto">
                <a:xfrm>
                  <a:off x="1112" y="3078"/>
                  <a:ext cx="110" cy="53"/>
                </a:xfrm>
                <a:custGeom>
                  <a:avLst/>
                  <a:gdLst/>
                  <a:ahLst/>
                  <a:cxnLst>
                    <a:cxn ang="0">
                      <a:pos x="83" y="0"/>
                    </a:cxn>
                    <a:cxn ang="0">
                      <a:pos x="98" y="0"/>
                    </a:cxn>
                    <a:cxn ang="0">
                      <a:pos x="106" y="8"/>
                    </a:cxn>
                    <a:cxn ang="0">
                      <a:pos x="110" y="23"/>
                    </a:cxn>
                    <a:cxn ang="0">
                      <a:pos x="91" y="30"/>
                    </a:cxn>
                    <a:cxn ang="0">
                      <a:pos x="83" y="23"/>
                    </a:cxn>
                    <a:cxn ang="0">
                      <a:pos x="83" y="15"/>
                    </a:cxn>
                    <a:cxn ang="0">
                      <a:pos x="76" y="11"/>
                    </a:cxn>
                    <a:cxn ang="0">
                      <a:pos x="83" y="0"/>
                    </a:cxn>
                    <a:cxn ang="0">
                      <a:pos x="83" y="0"/>
                    </a:cxn>
                    <a:cxn ang="0">
                      <a:pos x="61" y="11"/>
                    </a:cxn>
                    <a:cxn ang="0">
                      <a:pos x="72" y="8"/>
                    </a:cxn>
                    <a:cxn ang="0">
                      <a:pos x="83" y="15"/>
                    </a:cxn>
                    <a:cxn ang="0">
                      <a:pos x="87" y="30"/>
                    </a:cxn>
                    <a:cxn ang="0">
                      <a:pos x="64" y="38"/>
                    </a:cxn>
                    <a:cxn ang="0">
                      <a:pos x="61" y="30"/>
                    </a:cxn>
                    <a:cxn ang="0">
                      <a:pos x="57" y="23"/>
                    </a:cxn>
                    <a:cxn ang="0">
                      <a:pos x="53" y="19"/>
                    </a:cxn>
                    <a:cxn ang="0">
                      <a:pos x="61" y="11"/>
                    </a:cxn>
                    <a:cxn ang="0">
                      <a:pos x="61" y="11"/>
                    </a:cxn>
                    <a:cxn ang="0">
                      <a:pos x="34" y="19"/>
                    </a:cxn>
                    <a:cxn ang="0">
                      <a:pos x="46" y="15"/>
                    </a:cxn>
                    <a:cxn ang="0">
                      <a:pos x="57" y="23"/>
                    </a:cxn>
                    <a:cxn ang="0">
                      <a:pos x="61" y="38"/>
                    </a:cxn>
                    <a:cxn ang="0">
                      <a:pos x="42" y="45"/>
                    </a:cxn>
                    <a:cxn ang="0">
                      <a:pos x="34" y="38"/>
                    </a:cxn>
                    <a:cxn ang="0">
                      <a:pos x="31" y="30"/>
                    </a:cxn>
                    <a:cxn ang="0">
                      <a:pos x="27" y="26"/>
                    </a:cxn>
                    <a:cxn ang="0">
                      <a:pos x="34" y="19"/>
                    </a:cxn>
                    <a:cxn ang="0">
                      <a:pos x="34" y="19"/>
                    </a:cxn>
                    <a:cxn ang="0">
                      <a:pos x="8" y="26"/>
                    </a:cxn>
                    <a:cxn ang="0">
                      <a:pos x="23" y="23"/>
                    </a:cxn>
                    <a:cxn ang="0">
                      <a:pos x="31" y="30"/>
                    </a:cxn>
                    <a:cxn ang="0">
                      <a:pos x="38" y="49"/>
                    </a:cxn>
                    <a:cxn ang="0">
                      <a:pos x="15" y="53"/>
                    </a:cxn>
                    <a:cxn ang="0">
                      <a:pos x="0" y="38"/>
                    </a:cxn>
                    <a:cxn ang="0">
                      <a:pos x="8" y="26"/>
                    </a:cxn>
                    <a:cxn ang="0">
                      <a:pos x="8" y="26"/>
                    </a:cxn>
                  </a:cxnLst>
                  <a:rect l="0" t="0" r="r" b="b"/>
                  <a:pathLst>
                    <a:path w="110" h="53">
                      <a:moveTo>
                        <a:pt x="83" y="0"/>
                      </a:moveTo>
                      <a:lnTo>
                        <a:pt x="98" y="0"/>
                      </a:lnTo>
                      <a:lnTo>
                        <a:pt x="106" y="8"/>
                      </a:lnTo>
                      <a:lnTo>
                        <a:pt x="110" y="23"/>
                      </a:lnTo>
                      <a:lnTo>
                        <a:pt x="91" y="30"/>
                      </a:lnTo>
                      <a:lnTo>
                        <a:pt x="83" y="23"/>
                      </a:lnTo>
                      <a:lnTo>
                        <a:pt x="83" y="15"/>
                      </a:lnTo>
                      <a:lnTo>
                        <a:pt x="76" y="11"/>
                      </a:lnTo>
                      <a:lnTo>
                        <a:pt x="83" y="0"/>
                      </a:lnTo>
                      <a:lnTo>
                        <a:pt x="83" y="0"/>
                      </a:lnTo>
                      <a:close/>
                      <a:moveTo>
                        <a:pt x="61" y="11"/>
                      </a:moveTo>
                      <a:lnTo>
                        <a:pt x="72" y="8"/>
                      </a:lnTo>
                      <a:lnTo>
                        <a:pt x="83" y="15"/>
                      </a:lnTo>
                      <a:lnTo>
                        <a:pt x="87" y="30"/>
                      </a:lnTo>
                      <a:lnTo>
                        <a:pt x="64" y="38"/>
                      </a:lnTo>
                      <a:lnTo>
                        <a:pt x="61" y="30"/>
                      </a:lnTo>
                      <a:lnTo>
                        <a:pt x="57" y="23"/>
                      </a:lnTo>
                      <a:lnTo>
                        <a:pt x="53" y="19"/>
                      </a:lnTo>
                      <a:lnTo>
                        <a:pt x="61" y="11"/>
                      </a:lnTo>
                      <a:lnTo>
                        <a:pt x="61" y="11"/>
                      </a:lnTo>
                      <a:close/>
                      <a:moveTo>
                        <a:pt x="34" y="19"/>
                      </a:moveTo>
                      <a:lnTo>
                        <a:pt x="46" y="15"/>
                      </a:lnTo>
                      <a:lnTo>
                        <a:pt x="57" y="23"/>
                      </a:lnTo>
                      <a:lnTo>
                        <a:pt x="61" y="38"/>
                      </a:lnTo>
                      <a:lnTo>
                        <a:pt x="42" y="45"/>
                      </a:lnTo>
                      <a:lnTo>
                        <a:pt x="34" y="38"/>
                      </a:lnTo>
                      <a:lnTo>
                        <a:pt x="31" y="30"/>
                      </a:lnTo>
                      <a:lnTo>
                        <a:pt x="27" y="26"/>
                      </a:lnTo>
                      <a:lnTo>
                        <a:pt x="34" y="19"/>
                      </a:lnTo>
                      <a:lnTo>
                        <a:pt x="34" y="19"/>
                      </a:lnTo>
                      <a:close/>
                      <a:moveTo>
                        <a:pt x="8" y="26"/>
                      </a:moveTo>
                      <a:lnTo>
                        <a:pt x="23" y="23"/>
                      </a:lnTo>
                      <a:lnTo>
                        <a:pt x="31" y="30"/>
                      </a:lnTo>
                      <a:lnTo>
                        <a:pt x="38" y="49"/>
                      </a:lnTo>
                      <a:lnTo>
                        <a:pt x="15" y="53"/>
                      </a:lnTo>
                      <a:lnTo>
                        <a:pt x="0" y="38"/>
                      </a:lnTo>
                      <a:lnTo>
                        <a:pt x="8" y="26"/>
                      </a:lnTo>
                      <a:lnTo>
                        <a:pt x="8" y="26"/>
                      </a:lnTo>
                      <a:close/>
                    </a:path>
                  </a:pathLst>
                </a:custGeom>
                <a:solidFill>
                  <a:srgbClr val="F4F4D1"/>
                </a:solidFill>
                <a:ln w="9525">
                  <a:noFill/>
                  <a:round/>
                  <a:headEnd/>
                  <a:tailEnd/>
                </a:ln>
              </p:spPr>
              <p:txBody>
                <a:bodyPr/>
                <a:lstStyle/>
                <a:p>
                  <a:endParaRPr lang="en-US"/>
                </a:p>
              </p:txBody>
            </p:sp>
            <p:sp>
              <p:nvSpPr>
                <p:cNvPr id="305359" name="Freeform 207"/>
                <p:cNvSpPr>
                  <a:spLocks noChangeAspect="1"/>
                </p:cNvSpPr>
                <p:nvPr/>
              </p:nvSpPr>
              <p:spPr bwMode="auto">
                <a:xfrm>
                  <a:off x="1188" y="3078"/>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grpSp>
          <p:grpSp>
            <p:nvGrpSpPr>
              <p:cNvPr id="305360" name="Group 208"/>
              <p:cNvGrpSpPr>
                <a:grpSpLocks noChangeAspect="1"/>
              </p:cNvGrpSpPr>
              <p:nvPr/>
            </p:nvGrpSpPr>
            <p:grpSpPr bwMode="auto">
              <a:xfrm>
                <a:off x="1101" y="2941"/>
                <a:ext cx="696" cy="308"/>
                <a:chOff x="1101" y="2941"/>
                <a:chExt cx="696" cy="308"/>
              </a:xfrm>
            </p:grpSpPr>
            <p:sp>
              <p:nvSpPr>
                <p:cNvPr id="305361" name="Freeform 209"/>
                <p:cNvSpPr>
                  <a:spLocks noChangeAspect="1"/>
                </p:cNvSpPr>
                <p:nvPr/>
              </p:nvSpPr>
              <p:spPr bwMode="auto">
                <a:xfrm>
                  <a:off x="1165" y="3086"/>
                  <a:ext cx="34" cy="30"/>
                </a:xfrm>
                <a:custGeom>
                  <a:avLst/>
                  <a:gdLst/>
                  <a:ahLst/>
                  <a:cxnLst>
                    <a:cxn ang="0">
                      <a:pos x="8" y="3"/>
                    </a:cxn>
                    <a:cxn ang="0">
                      <a:pos x="19" y="0"/>
                    </a:cxn>
                    <a:cxn ang="0">
                      <a:pos x="30" y="7"/>
                    </a:cxn>
                    <a:cxn ang="0">
                      <a:pos x="34" y="22"/>
                    </a:cxn>
                    <a:cxn ang="0">
                      <a:pos x="11" y="30"/>
                    </a:cxn>
                    <a:cxn ang="0">
                      <a:pos x="4" y="22"/>
                    </a:cxn>
                    <a:cxn ang="0">
                      <a:pos x="4" y="15"/>
                    </a:cxn>
                    <a:cxn ang="0">
                      <a:pos x="0" y="11"/>
                    </a:cxn>
                    <a:cxn ang="0">
                      <a:pos x="8" y="3"/>
                    </a:cxn>
                  </a:cxnLst>
                  <a:rect l="0" t="0" r="r" b="b"/>
                  <a:pathLst>
                    <a:path w="34" h="30">
                      <a:moveTo>
                        <a:pt x="8" y="3"/>
                      </a:moveTo>
                      <a:lnTo>
                        <a:pt x="19" y="0"/>
                      </a:lnTo>
                      <a:lnTo>
                        <a:pt x="30" y="7"/>
                      </a:lnTo>
                      <a:lnTo>
                        <a:pt x="34" y="22"/>
                      </a:lnTo>
                      <a:lnTo>
                        <a:pt x="11"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05362" name="Freeform 210"/>
                <p:cNvSpPr>
                  <a:spLocks noChangeAspect="1"/>
                </p:cNvSpPr>
                <p:nvPr/>
              </p:nvSpPr>
              <p:spPr bwMode="auto">
                <a:xfrm>
                  <a:off x="1139" y="3093"/>
                  <a:ext cx="34" cy="30"/>
                </a:xfrm>
                <a:custGeom>
                  <a:avLst/>
                  <a:gdLst/>
                  <a:ahLst/>
                  <a:cxnLst>
                    <a:cxn ang="0">
                      <a:pos x="7" y="4"/>
                    </a:cxn>
                    <a:cxn ang="0">
                      <a:pos x="19" y="0"/>
                    </a:cxn>
                    <a:cxn ang="0">
                      <a:pos x="30" y="8"/>
                    </a:cxn>
                    <a:cxn ang="0">
                      <a:pos x="34" y="23"/>
                    </a:cxn>
                    <a:cxn ang="0">
                      <a:pos x="15" y="30"/>
                    </a:cxn>
                    <a:cxn ang="0">
                      <a:pos x="7" y="23"/>
                    </a:cxn>
                    <a:cxn ang="0">
                      <a:pos x="4" y="15"/>
                    </a:cxn>
                    <a:cxn ang="0">
                      <a:pos x="0" y="11"/>
                    </a:cxn>
                    <a:cxn ang="0">
                      <a:pos x="7" y="4"/>
                    </a:cxn>
                  </a:cxnLst>
                  <a:rect l="0" t="0" r="r" b="b"/>
                  <a:pathLst>
                    <a:path w="34" h="30">
                      <a:moveTo>
                        <a:pt x="7" y="4"/>
                      </a:moveTo>
                      <a:lnTo>
                        <a:pt x="19" y="0"/>
                      </a:lnTo>
                      <a:lnTo>
                        <a:pt x="30" y="8"/>
                      </a:lnTo>
                      <a:lnTo>
                        <a:pt x="34" y="23"/>
                      </a:lnTo>
                      <a:lnTo>
                        <a:pt x="15"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05363" name="Freeform 211"/>
                <p:cNvSpPr>
                  <a:spLocks noChangeAspect="1"/>
                </p:cNvSpPr>
                <p:nvPr/>
              </p:nvSpPr>
              <p:spPr bwMode="auto">
                <a:xfrm>
                  <a:off x="1112" y="3101"/>
                  <a:ext cx="34" cy="30"/>
                </a:xfrm>
                <a:custGeom>
                  <a:avLst/>
                  <a:gdLst/>
                  <a:ahLst/>
                  <a:cxnLst>
                    <a:cxn ang="0">
                      <a:pos x="8" y="3"/>
                    </a:cxn>
                    <a:cxn ang="0">
                      <a:pos x="23" y="0"/>
                    </a:cxn>
                    <a:cxn ang="0">
                      <a:pos x="31" y="7"/>
                    </a:cxn>
                    <a:cxn ang="0">
                      <a:pos x="34" y="26"/>
                    </a:cxn>
                    <a:cxn ang="0">
                      <a:pos x="15" y="30"/>
                    </a:cxn>
                    <a:cxn ang="0">
                      <a:pos x="0" y="15"/>
                    </a:cxn>
                    <a:cxn ang="0">
                      <a:pos x="8" y="3"/>
                    </a:cxn>
                  </a:cxnLst>
                  <a:rect l="0" t="0" r="r" b="b"/>
                  <a:pathLst>
                    <a:path w="34" h="30">
                      <a:moveTo>
                        <a:pt x="8" y="3"/>
                      </a:moveTo>
                      <a:lnTo>
                        <a:pt x="23" y="0"/>
                      </a:lnTo>
                      <a:lnTo>
                        <a:pt x="31" y="7"/>
                      </a:lnTo>
                      <a:lnTo>
                        <a:pt x="34" y="26"/>
                      </a:lnTo>
                      <a:lnTo>
                        <a:pt x="15"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05364" name="Freeform 212"/>
                <p:cNvSpPr>
                  <a:spLocks noChangeAspect="1" noEditPoints="1"/>
                </p:cNvSpPr>
                <p:nvPr/>
              </p:nvSpPr>
              <p:spPr bwMode="auto">
                <a:xfrm>
                  <a:off x="1112" y="3082"/>
                  <a:ext cx="95" cy="49"/>
                </a:xfrm>
                <a:custGeom>
                  <a:avLst/>
                  <a:gdLst/>
                  <a:ahLst/>
                  <a:cxnLst>
                    <a:cxn ang="0">
                      <a:pos x="95" y="7"/>
                    </a:cxn>
                    <a:cxn ang="0">
                      <a:pos x="91" y="26"/>
                    </a:cxn>
                    <a:cxn ang="0">
                      <a:pos x="83" y="19"/>
                    </a:cxn>
                    <a:cxn ang="0">
                      <a:pos x="83" y="11"/>
                    </a:cxn>
                    <a:cxn ang="0">
                      <a:pos x="79" y="7"/>
                    </a:cxn>
                    <a:cxn ang="0">
                      <a:pos x="87" y="0"/>
                    </a:cxn>
                    <a:cxn ang="0">
                      <a:pos x="95" y="7"/>
                    </a:cxn>
                    <a:cxn ang="0">
                      <a:pos x="95" y="7"/>
                    </a:cxn>
                    <a:cxn ang="0">
                      <a:pos x="68" y="15"/>
                    </a:cxn>
                    <a:cxn ang="0">
                      <a:pos x="64" y="34"/>
                    </a:cxn>
                    <a:cxn ang="0">
                      <a:pos x="61" y="26"/>
                    </a:cxn>
                    <a:cxn ang="0">
                      <a:pos x="57" y="19"/>
                    </a:cxn>
                    <a:cxn ang="0">
                      <a:pos x="53" y="15"/>
                    </a:cxn>
                    <a:cxn ang="0">
                      <a:pos x="61" y="7"/>
                    </a:cxn>
                    <a:cxn ang="0">
                      <a:pos x="68" y="15"/>
                    </a:cxn>
                    <a:cxn ang="0">
                      <a:pos x="68" y="15"/>
                    </a:cxn>
                    <a:cxn ang="0">
                      <a:pos x="46" y="22"/>
                    </a:cxn>
                    <a:cxn ang="0">
                      <a:pos x="42" y="41"/>
                    </a:cxn>
                    <a:cxn ang="0">
                      <a:pos x="34" y="34"/>
                    </a:cxn>
                    <a:cxn ang="0">
                      <a:pos x="31" y="26"/>
                    </a:cxn>
                    <a:cxn ang="0">
                      <a:pos x="27" y="22"/>
                    </a:cxn>
                    <a:cxn ang="0">
                      <a:pos x="34" y="15"/>
                    </a:cxn>
                    <a:cxn ang="0">
                      <a:pos x="46" y="22"/>
                    </a:cxn>
                    <a:cxn ang="0">
                      <a:pos x="46" y="22"/>
                    </a:cxn>
                    <a:cxn ang="0">
                      <a:pos x="19" y="30"/>
                    </a:cxn>
                    <a:cxn ang="0">
                      <a:pos x="15" y="49"/>
                    </a:cxn>
                    <a:cxn ang="0">
                      <a:pos x="0" y="34"/>
                    </a:cxn>
                    <a:cxn ang="0">
                      <a:pos x="8" y="22"/>
                    </a:cxn>
                    <a:cxn ang="0">
                      <a:pos x="19" y="30"/>
                    </a:cxn>
                    <a:cxn ang="0">
                      <a:pos x="19" y="30"/>
                    </a:cxn>
                  </a:cxnLst>
                  <a:rect l="0" t="0" r="r" b="b"/>
                  <a:pathLst>
                    <a:path w="95" h="49">
                      <a:moveTo>
                        <a:pt x="95" y="7"/>
                      </a:moveTo>
                      <a:lnTo>
                        <a:pt x="91" y="26"/>
                      </a:lnTo>
                      <a:lnTo>
                        <a:pt x="83" y="19"/>
                      </a:lnTo>
                      <a:lnTo>
                        <a:pt x="83" y="11"/>
                      </a:lnTo>
                      <a:lnTo>
                        <a:pt x="79" y="7"/>
                      </a:lnTo>
                      <a:lnTo>
                        <a:pt x="87" y="0"/>
                      </a:lnTo>
                      <a:lnTo>
                        <a:pt x="95" y="7"/>
                      </a:lnTo>
                      <a:lnTo>
                        <a:pt x="95" y="7"/>
                      </a:lnTo>
                      <a:close/>
                      <a:moveTo>
                        <a:pt x="68" y="15"/>
                      </a:moveTo>
                      <a:lnTo>
                        <a:pt x="64" y="34"/>
                      </a:lnTo>
                      <a:lnTo>
                        <a:pt x="61" y="26"/>
                      </a:lnTo>
                      <a:lnTo>
                        <a:pt x="57" y="19"/>
                      </a:lnTo>
                      <a:lnTo>
                        <a:pt x="53" y="15"/>
                      </a:lnTo>
                      <a:lnTo>
                        <a:pt x="61" y="7"/>
                      </a:lnTo>
                      <a:lnTo>
                        <a:pt x="68" y="15"/>
                      </a:lnTo>
                      <a:lnTo>
                        <a:pt x="68" y="15"/>
                      </a:lnTo>
                      <a:close/>
                      <a:moveTo>
                        <a:pt x="46" y="22"/>
                      </a:moveTo>
                      <a:lnTo>
                        <a:pt x="42" y="41"/>
                      </a:lnTo>
                      <a:lnTo>
                        <a:pt x="34" y="34"/>
                      </a:lnTo>
                      <a:lnTo>
                        <a:pt x="31" y="26"/>
                      </a:lnTo>
                      <a:lnTo>
                        <a:pt x="27" y="22"/>
                      </a:lnTo>
                      <a:lnTo>
                        <a:pt x="34" y="15"/>
                      </a:lnTo>
                      <a:lnTo>
                        <a:pt x="46" y="22"/>
                      </a:lnTo>
                      <a:lnTo>
                        <a:pt x="46" y="22"/>
                      </a:lnTo>
                      <a:close/>
                      <a:moveTo>
                        <a:pt x="19" y="30"/>
                      </a:moveTo>
                      <a:lnTo>
                        <a:pt x="15" y="49"/>
                      </a:lnTo>
                      <a:lnTo>
                        <a:pt x="0" y="34"/>
                      </a:lnTo>
                      <a:lnTo>
                        <a:pt x="8" y="22"/>
                      </a:lnTo>
                      <a:lnTo>
                        <a:pt x="19" y="30"/>
                      </a:lnTo>
                      <a:lnTo>
                        <a:pt x="19" y="30"/>
                      </a:lnTo>
                      <a:close/>
                    </a:path>
                  </a:pathLst>
                </a:custGeom>
                <a:solidFill>
                  <a:srgbClr val="E2E2BF"/>
                </a:solidFill>
                <a:ln w="9525">
                  <a:noFill/>
                  <a:round/>
                  <a:headEnd/>
                  <a:tailEnd/>
                </a:ln>
              </p:spPr>
              <p:txBody>
                <a:bodyPr/>
                <a:lstStyle/>
                <a:p>
                  <a:endParaRPr lang="en-US"/>
                </a:p>
              </p:txBody>
            </p:sp>
            <p:sp>
              <p:nvSpPr>
                <p:cNvPr id="305365" name="Freeform 213"/>
                <p:cNvSpPr>
                  <a:spLocks noChangeAspect="1" noEditPoints="1"/>
                </p:cNvSpPr>
                <p:nvPr/>
              </p:nvSpPr>
              <p:spPr bwMode="auto">
                <a:xfrm>
                  <a:off x="1120" y="3078"/>
                  <a:ext cx="98" cy="34"/>
                </a:xfrm>
                <a:custGeom>
                  <a:avLst/>
                  <a:gdLst/>
                  <a:ahLst/>
                  <a:cxnLst>
                    <a:cxn ang="0">
                      <a:pos x="75" y="4"/>
                    </a:cxn>
                    <a:cxn ang="0">
                      <a:pos x="87" y="11"/>
                    </a:cxn>
                    <a:cxn ang="0">
                      <a:pos x="98" y="8"/>
                    </a:cxn>
                    <a:cxn ang="0">
                      <a:pos x="87" y="0"/>
                    </a:cxn>
                    <a:cxn ang="0">
                      <a:pos x="75" y="4"/>
                    </a:cxn>
                    <a:cxn ang="0">
                      <a:pos x="75" y="4"/>
                    </a:cxn>
                    <a:cxn ang="0">
                      <a:pos x="53" y="11"/>
                    </a:cxn>
                    <a:cxn ang="0">
                      <a:pos x="60" y="19"/>
                    </a:cxn>
                    <a:cxn ang="0">
                      <a:pos x="71" y="15"/>
                    </a:cxn>
                    <a:cxn ang="0">
                      <a:pos x="64" y="8"/>
                    </a:cxn>
                    <a:cxn ang="0">
                      <a:pos x="53" y="11"/>
                    </a:cxn>
                    <a:cxn ang="0">
                      <a:pos x="53" y="11"/>
                    </a:cxn>
                    <a:cxn ang="0">
                      <a:pos x="26" y="19"/>
                    </a:cxn>
                    <a:cxn ang="0">
                      <a:pos x="38" y="26"/>
                    </a:cxn>
                    <a:cxn ang="0">
                      <a:pos x="49" y="23"/>
                    </a:cxn>
                    <a:cxn ang="0">
                      <a:pos x="38" y="15"/>
                    </a:cxn>
                    <a:cxn ang="0">
                      <a:pos x="26" y="19"/>
                    </a:cxn>
                    <a:cxn ang="0">
                      <a:pos x="26" y="19"/>
                    </a:cxn>
                    <a:cxn ang="0">
                      <a:pos x="0" y="26"/>
                    </a:cxn>
                    <a:cxn ang="0">
                      <a:pos x="11" y="34"/>
                    </a:cxn>
                    <a:cxn ang="0">
                      <a:pos x="23" y="30"/>
                    </a:cxn>
                    <a:cxn ang="0">
                      <a:pos x="11" y="23"/>
                    </a:cxn>
                    <a:cxn ang="0">
                      <a:pos x="0" y="26"/>
                    </a:cxn>
                    <a:cxn ang="0">
                      <a:pos x="0" y="26"/>
                    </a:cxn>
                  </a:cxnLst>
                  <a:rect l="0" t="0" r="r" b="b"/>
                  <a:pathLst>
                    <a:path w="98" h="34">
                      <a:moveTo>
                        <a:pt x="75" y="4"/>
                      </a:moveTo>
                      <a:lnTo>
                        <a:pt x="87" y="11"/>
                      </a:lnTo>
                      <a:lnTo>
                        <a:pt x="98" y="8"/>
                      </a:lnTo>
                      <a:lnTo>
                        <a:pt x="87" y="0"/>
                      </a:lnTo>
                      <a:lnTo>
                        <a:pt x="75" y="4"/>
                      </a:lnTo>
                      <a:lnTo>
                        <a:pt x="75" y="4"/>
                      </a:lnTo>
                      <a:close/>
                      <a:moveTo>
                        <a:pt x="53" y="11"/>
                      </a:moveTo>
                      <a:lnTo>
                        <a:pt x="60" y="19"/>
                      </a:lnTo>
                      <a:lnTo>
                        <a:pt x="71" y="15"/>
                      </a:lnTo>
                      <a:lnTo>
                        <a:pt x="64" y="8"/>
                      </a:lnTo>
                      <a:lnTo>
                        <a:pt x="53" y="11"/>
                      </a:lnTo>
                      <a:lnTo>
                        <a:pt x="53" y="11"/>
                      </a:lnTo>
                      <a:close/>
                      <a:moveTo>
                        <a:pt x="26" y="19"/>
                      </a:moveTo>
                      <a:lnTo>
                        <a:pt x="38" y="26"/>
                      </a:lnTo>
                      <a:lnTo>
                        <a:pt x="49" y="23"/>
                      </a:lnTo>
                      <a:lnTo>
                        <a:pt x="38" y="15"/>
                      </a:lnTo>
                      <a:lnTo>
                        <a:pt x="26" y="19"/>
                      </a:lnTo>
                      <a:lnTo>
                        <a:pt x="26" y="19"/>
                      </a:lnTo>
                      <a:close/>
                      <a:moveTo>
                        <a:pt x="0" y="26"/>
                      </a:moveTo>
                      <a:lnTo>
                        <a:pt x="11" y="34"/>
                      </a:lnTo>
                      <a:lnTo>
                        <a:pt x="23" y="30"/>
                      </a:lnTo>
                      <a:lnTo>
                        <a:pt x="11" y="23"/>
                      </a:lnTo>
                      <a:lnTo>
                        <a:pt x="0" y="26"/>
                      </a:lnTo>
                      <a:lnTo>
                        <a:pt x="0" y="26"/>
                      </a:lnTo>
                      <a:close/>
                    </a:path>
                  </a:pathLst>
                </a:custGeom>
                <a:solidFill>
                  <a:srgbClr val="FCFCD8"/>
                </a:solidFill>
                <a:ln w="9525">
                  <a:noFill/>
                  <a:round/>
                  <a:headEnd/>
                  <a:tailEnd/>
                </a:ln>
              </p:spPr>
              <p:txBody>
                <a:bodyPr/>
                <a:lstStyle/>
                <a:p>
                  <a:endParaRPr lang="en-US"/>
                </a:p>
              </p:txBody>
            </p:sp>
            <p:sp>
              <p:nvSpPr>
                <p:cNvPr id="305366" name="Freeform 214"/>
                <p:cNvSpPr>
                  <a:spLocks noChangeAspect="1" noEditPoints="1"/>
                </p:cNvSpPr>
                <p:nvPr/>
              </p:nvSpPr>
              <p:spPr bwMode="auto">
                <a:xfrm>
                  <a:off x="1218" y="3044"/>
                  <a:ext cx="113" cy="53"/>
                </a:xfrm>
                <a:custGeom>
                  <a:avLst/>
                  <a:gdLst/>
                  <a:ahLst/>
                  <a:cxnLst>
                    <a:cxn ang="0">
                      <a:pos x="86" y="4"/>
                    </a:cxn>
                    <a:cxn ang="0">
                      <a:pos x="98" y="0"/>
                    </a:cxn>
                    <a:cxn ang="0">
                      <a:pos x="105" y="7"/>
                    </a:cxn>
                    <a:cxn ang="0">
                      <a:pos x="113" y="26"/>
                    </a:cxn>
                    <a:cxn ang="0">
                      <a:pos x="90" y="30"/>
                    </a:cxn>
                    <a:cxn ang="0">
                      <a:pos x="83" y="23"/>
                    </a:cxn>
                    <a:cxn ang="0">
                      <a:pos x="83" y="15"/>
                    </a:cxn>
                    <a:cxn ang="0">
                      <a:pos x="79" y="11"/>
                    </a:cxn>
                    <a:cxn ang="0">
                      <a:pos x="86" y="4"/>
                    </a:cxn>
                    <a:cxn ang="0">
                      <a:pos x="86" y="4"/>
                    </a:cxn>
                    <a:cxn ang="0">
                      <a:pos x="60" y="11"/>
                    </a:cxn>
                    <a:cxn ang="0">
                      <a:pos x="71" y="7"/>
                    </a:cxn>
                    <a:cxn ang="0">
                      <a:pos x="83" y="15"/>
                    </a:cxn>
                    <a:cxn ang="0">
                      <a:pos x="86" y="34"/>
                    </a:cxn>
                    <a:cxn ang="0">
                      <a:pos x="68" y="38"/>
                    </a:cxn>
                    <a:cxn ang="0">
                      <a:pos x="60" y="30"/>
                    </a:cxn>
                    <a:cxn ang="0">
                      <a:pos x="56" y="23"/>
                    </a:cxn>
                    <a:cxn ang="0">
                      <a:pos x="52" y="19"/>
                    </a:cxn>
                    <a:cxn ang="0">
                      <a:pos x="60" y="11"/>
                    </a:cxn>
                    <a:cxn ang="0">
                      <a:pos x="60" y="11"/>
                    </a:cxn>
                    <a:cxn ang="0">
                      <a:pos x="37" y="19"/>
                    </a:cxn>
                    <a:cxn ang="0">
                      <a:pos x="49" y="15"/>
                    </a:cxn>
                    <a:cxn ang="0">
                      <a:pos x="56" y="23"/>
                    </a:cxn>
                    <a:cxn ang="0">
                      <a:pos x="64" y="42"/>
                    </a:cxn>
                    <a:cxn ang="0">
                      <a:pos x="41" y="45"/>
                    </a:cxn>
                    <a:cxn ang="0">
                      <a:pos x="34" y="38"/>
                    </a:cxn>
                    <a:cxn ang="0">
                      <a:pos x="34" y="34"/>
                    </a:cxn>
                    <a:cxn ang="0">
                      <a:pos x="26" y="26"/>
                    </a:cxn>
                    <a:cxn ang="0">
                      <a:pos x="37" y="19"/>
                    </a:cxn>
                    <a:cxn ang="0">
                      <a:pos x="37" y="19"/>
                    </a:cxn>
                    <a:cxn ang="0">
                      <a:pos x="11" y="26"/>
                    </a:cxn>
                    <a:cxn ang="0">
                      <a:pos x="22" y="23"/>
                    </a:cxn>
                    <a:cxn ang="0">
                      <a:pos x="34" y="34"/>
                    </a:cxn>
                    <a:cxn ang="0">
                      <a:pos x="37" y="49"/>
                    </a:cxn>
                    <a:cxn ang="0">
                      <a:pos x="15" y="53"/>
                    </a:cxn>
                    <a:cxn ang="0">
                      <a:pos x="0" y="38"/>
                    </a:cxn>
                    <a:cxn ang="0">
                      <a:pos x="11" y="26"/>
                    </a:cxn>
                    <a:cxn ang="0">
                      <a:pos x="11" y="26"/>
                    </a:cxn>
                  </a:cxnLst>
                  <a:rect l="0" t="0" r="r" b="b"/>
                  <a:pathLst>
                    <a:path w="113" h="53">
                      <a:moveTo>
                        <a:pt x="86" y="4"/>
                      </a:moveTo>
                      <a:lnTo>
                        <a:pt x="98" y="0"/>
                      </a:lnTo>
                      <a:lnTo>
                        <a:pt x="105" y="7"/>
                      </a:lnTo>
                      <a:lnTo>
                        <a:pt x="113" y="26"/>
                      </a:lnTo>
                      <a:lnTo>
                        <a:pt x="90" y="30"/>
                      </a:lnTo>
                      <a:lnTo>
                        <a:pt x="83" y="23"/>
                      </a:lnTo>
                      <a:lnTo>
                        <a:pt x="83" y="15"/>
                      </a:lnTo>
                      <a:lnTo>
                        <a:pt x="79" y="11"/>
                      </a:lnTo>
                      <a:lnTo>
                        <a:pt x="86" y="4"/>
                      </a:lnTo>
                      <a:lnTo>
                        <a:pt x="86" y="4"/>
                      </a:lnTo>
                      <a:close/>
                      <a:moveTo>
                        <a:pt x="60" y="11"/>
                      </a:moveTo>
                      <a:lnTo>
                        <a:pt x="71" y="7"/>
                      </a:lnTo>
                      <a:lnTo>
                        <a:pt x="83" y="15"/>
                      </a:lnTo>
                      <a:lnTo>
                        <a:pt x="86" y="34"/>
                      </a:lnTo>
                      <a:lnTo>
                        <a:pt x="68" y="38"/>
                      </a:lnTo>
                      <a:lnTo>
                        <a:pt x="60" y="30"/>
                      </a:lnTo>
                      <a:lnTo>
                        <a:pt x="56" y="23"/>
                      </a:lnTo>
                      <a:lnTo>
                        <a:pt x="52" y="19"/>
                      </a:lnTo>
                      <a:lnTo>
                        <a:pt x="60" y="11"/>
                      </a:lnTo>
                      <a:lnTo>
                        <a:pt x="60" y="11"/>
                      </a:lnTo>
                      <a:close/>
                      <a:moveTo>
                        <a:pt x="37" y="19"/>
                      </a:moveTo>
                      <a:lnTo>
                        <a:pt x="49" y="15"/>
                      </a:lnTo>
                      <a:lnTo>
                        <a:pt x="56" y="23"/>
                      </a:lnTo>
                      <a:lnTo>
                        <a:pt x="64" y="42"/>
                      </a:lnTo>
                      <a:lnTo>
                        <a:pt x="41" y="45"/>
                      </a:lnTo>
                      <a:lnTo>
                        <a:pt x="34" y="38"/>
                      </a:lnTo>
                      <a:lnTo>
                        <a:pt x="34" y="34"/>
                      </a:lnTo>
                      <a:lnTo>
                        <a:pt x="26" y="26"/>
                      </a:lnTo>
                      <a:lnTo>
                        <a:pt x="37" y="19"/>
                      </a:lnTo>
                      <a:lnTo>
                        <a:pt x="37" y="19"/>
                      </a:lnTo>
                      <a:close/>
                      <a:moveTo>
                        <a:pt x="11" y="26"/>
                      </a:moveTo>
                      <a:lnTo>
                        <a:pt x="22" y="23"/>
                      </a:lnTo>
                      <a:lnTo>
                        <a:pt x="34" y="34"/>
                      </a:lnTo>
                      <a:lnTo>
                        <a:pt x="37" y="49"/>
                      </a:lnTo>
                      <a:lnTo>
                        <a:pt x="15" y="53"/>
                      </a:lnTo>
                      <a:lnTo>
                        <a:pt x="0" y="38"/>
                      </a:lnTo>
                      <a:lnTo>
                        <a:pt x="11" y="26"/>
                      </a:lnTo>
                      <a:lnTo>
                        <a:pt x="11" y="26"/>
                      </a:lnTo>
                      <a:close/>
                    </a:path>
                  </a:pathLst>
                </a:custGeom>
                <a:solidFill>
                  <a:srgbClr val="BFBFBF"/>
                </a:solidFill>
                <a:ln w="9525">
                  <a:noFill/>
                  <a:round/>
                  <a:headEnd/>
                  <a:tailEnd/>
                </a:ln>
              </p:spPr>
              <p:txBody>
                <a:bodyPr/>
                <a:lstStyle/>
                <a:p>
                  <a:endParaRPr lang="en-US"/>
                </a:p>
              </p:txBody>
            </p:sp>
            <p:sp>
              <p:nvSpPr>
                <p:cNvPr id="305367" name="Freeform 215"/>
                <p:cNvSpPr>
                  <a:spLocks noChangeAspect="1"/>
                </p:cNvSpPr>
                <p:nvPr/>
              </p:nvSpPr>
              <p:spPr bwMode="auto">
                <a:xfrm>
                  <a:off x="1297" y="3044"/>
                  <a:ext cx="34" cy="34"/>
                </a:xfrm>
                <a:custGeom>
                  <a:avLst/>
                  <a:gdLst/>
                  <a:ahLst/>
                  <a:cxnLst>
                    <a:cxn ang="0">
                      <a:pos x="7" y="4"/>
                    </a:cxn>
                    <a:cxn ang="0">
                      <a:pos x="19" y="0"/>
                    </a:cxn>
                    <a:cxn ang="0">
                      <a:pos x="26" y="7"/>
                    </a:cxn>
                    <a:cxn ang="0">
                      <a:pos x="34" y="26"/>
                    </a:cxn>
                    <a:cxn ang="0">
                      <a:pos x="11" y="34"/>
                    </a:cxn>
                    <a:cxn ang="0">
                      <a:pos x="4" y="23"/>
                    </a:cxn>
                    <a:cxn ang="0">
                      <a:pos x="4" y="19"/>
                    </a:cxn>
                    <a:cxn ang="0">
                      <a:pos x="0" y="11"/>
                    </a:cxn>
                    <a:cxn ang="0">
                      <a:pos x="7" y="4"/>
                    </a:cxn>
                  </a:cxnLst>
                  <a:rect l="0" t="0" r="r" b="b"/>
                  <a:pathLst>
                    <a:path w="34" h="34">
                      <a:moveTo>
                        <a:pt x="7" y="4"/>
                      </a:moveTo>
                      <a:lnTo>
                        <a:pt x="19" y="0"/>
                      </a:lnTo>
                      <a:lnTo>
                        <a:pt x="26" y="7"/>
                      </a:lnTo>
                      <a:lnTo>
                        <a:pt x="34" y="26"/>
                      </a:lnTo>
                      <a:lnTo>
                        <a:pt x="11" y="34"/>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05368" name="Freeform 216"/>
                <p:cNvSpPr>
                  <a:spLocks noChangeAspect="1"/>
                </p:cNvSpPr>
                <p:nvPr/>
              </p:nvSpPr>
              <p:spPr bwMode="auto">
                <a:xfrm>
                  <a:off x="1270" y="3051"/>
                  <a:ext cx="34" cy="31"/>
                </a:xfrm>
                <a:custGeom>
                  <a:avLst/>
                  <a:gdLst/>
                  <a:ahLst/>
                  <a:cxnLst>
                    <a:cxn ang="0">
                      <a:pos x="8" y="4"/>
                    </a:cxn>
                    <a:cxn ang="0">
                      <a:pos x="19" y="0"/>
                    </a:cxn>
                    <a:cxn ang="0">
                      <a:pos x="31" y="8"/>
                    </a:cxn>
                    <a:cxn ang="0">
                      <a:pos x="34" y="27"/>
                    </a:cxn>
                    <a:cxn ang="0">
                      <a:pos x="16" y="31"/>
                    </a:cxn>
                    <a:cxn ang="0">
                      <a:pos x="8" y="23"/>
                    </a:cxn>
                    <a:cxn ang="0">
                      <a:pos x="8" y="16"/>
                    </a:cxn>
                    <a:cxn ang="0">
                      <a:pos x="0" y="12"/>
                    </a:cxn>
                    <a:cxn ang="0">
                      <a:pos x="8" y="4"/>
                    </a:cxn>
                  </a:cxnLst>
                  <a:rect l="0" t="0" r="r" b="b"/>
                  <a:pathLst>
                    <a:path w="34" h="31">
                      <a:moveTo>
                        <a:pt x="8" y="4"/>
                      </a:moveTo>
                      <a:lnTo>
                        <a:pt x="19" y="0"/>
                      </a:lnTo>
                      <a:lnTo>
                        <a:pt x="31" y="8"/>
                      </a:lnTo>
                      <a:lnTo>
                        <a:pt x="34" y="27"/>
                      </a:lnTo>
                      <a:lnTo>
                        <a:pt x="16" y="31"/>
                      </a:lnTo>
                      <a:lnTo>
                        <a:pt x="8" y="23"/>
                      </a:lnTo>
                      <a:lnTo>
                        <a:pt x="8"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05369" name="Freeform 217"/>
                <p:cNvSpPr>
                  <a:spLocks noChangeAspect="1"/>
                </p:cNvSpPr>
                <p:nvPr/>
              </p:nvSpPr>
              <p:spPr bwMode="auto">
                <a:xfrm>
                  <a:off x="1248" y="3059"/>
                  <a:ext cx="34" cy="30"/>
                </a:xfrm>
                <a:custGeom>
                  <a:avLst/>
                  <a:gdLst/>
                  <a:ahLst/>
                  <a:cxnLst>
                    <a:cxn ang="0">
                      <a:pos x="7" y="4"/>
                    </a:cxn>
                    <a:cxn ang="0">
                      <a:pos x="19" y="0"/>
                    </a:cxn>
                    <a:cxn ang="0">
                      <a:pos x="30" y="8"/>
                    </a:cxn>
                    <a:cxn ang="0">
                      <a:pos x="34" y="27"/>
                    </a:cxn>
                    <a:cxn ang="0">
                      <a:pos x="11" y="30"/>
                    </a:cxn>
                    <a:cxn ang="0">
                      <a:pos x="4" y="23"/>
                    </a:cxn>
                    <a:cxn ang="0">
                      <a:pos x="4" y="19"/>
                    </a:cxn>
                    <a:cxn ang="0">
                      <a:pos x="0" y="11"/>
                    </a:cxn>
                    <a:cxn ang="0">
                      <a:pos x="7" y="4"/>
                    </a:cxn>
                  </a:cxnLst>
                  <a:rect l="0" t="0" r="r" b="b"/>
                  <a:pathLst>
                    <a:path w="34" h="30">
                      <a:moveTo>
                        <a:pt x="7" y="4"/>
                      </a:moveTo>
                      <a:lnTo>
                        <a:pt x="19" y="0"/>
                      </a:lnTo>
                      <a:lnTo>
                        <a:pt x="30" y="8"/>
                      </a:lnTo>
                      <a:lnTo>
                        <a:pt x="34" y="27"/>
                      </a:lnTo>
                      <a:lnTo>
                        <a:pt x="11" y="30"/>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05370" name="Freeform 218"/>
                <p:cNvSpPr>
                  <a:spLocks noChangeAspect="1"/>
                </p:cNvSpPr>
                <p:nvPr/>
              </p:nvSpPr>
              <p:spPr bwMode="auto">
                <a:xfrm>
                  <a:off x="1218" y="3067"/>
                  <a:ext cx="37" cy="30"/>
                </a:xfrm>
                <a:custGeom>
                  <a:avLst/>
                  <a:gdLst/>
                  <a:ahLst/>
                  <a:cxnLst>
                    <a:cxn ang="0">
                      <a:pos x="11" y="3"/>
                    </a:cxn>
                    <a:cxn ang="0">
                      <a:pos x="22" y="0"/>
                    </a:cxn>
                    <a:cxn ang="0">
                      <a:pos x="34" y="11"/>
                    </a:cxn>
                    <a:cxn ang="0">
                      <a:pos x="37" y="26"/>
                    </a:cxn>
                    <a:cxn ang="0">
                      <a:pos x="15" y="30"/>
                    </a:cxn>
                    <a:cxn ang="0">
                      <a:pos x="0" y="15"/>
                    </a:cxn>
                    <a:cxn ang="0">
                      <a:pos x="11" y="3"/>
                    </a:cxn>
                  </a:cxnLst>
                  <a:rect l="0" t="0" r="r" b="b"/>
                  <a:pathLst>
                    <a:path w="37" h="30">
                      <a:moveTo>
                        <a:pt x="11" y="3"/>
                      </a:moveTo>
                      <a:lnTo>
                        <a:pt x="22" y="0"/>
                      </a:lnTo>
                      <a:lnTo>
                        <a:pt x="34" y="11"/>
                      </a:lnTo>
                      <a:lnTo>
                        <a:pt x="37" y="26"/>
                      </a:lnTo>
                      <a:lnTo>
                        <a:pt x="15" y="30"/>
                      </a:lnTo>
                      <a:lnTo>
                        <a:pt x="0" y="15"/>
                      </a:lnTo>
                      <a:lnTo>
                        <a:pt x="11" y="3"/>
                      </a:lnTo>
                    </a:path>
                  </a:pathLst>
                </a:custGeom>
                <a:noFill/>
                <a:ln w="6350">
                  <a:solidFill>
                    <a:srgbClr val="000000"/>
                  </a:solidFill>
                  <a:prstDash val="solid"/>
                  <a:round/>
                  <a:headEnd/>
                  <a:tailEnd/>
                </a:ln>
              </p:spPr>
              <p:txBody>
                <a:bodyPr/>
                <a:lstStyle/>
                <a:p>
                  <a:endParaRPr lang="en-US"/>
                </a:p>
              </p:txBody>
            </p:sp>
            <p:sp>
              <p:nvSpPr>
                <p:cNvPr id="305371" name="Freeform 219"/>
                <p:cNvSpPr>
                  <a:spLocks noChangeAspect="1" noEditPoints="1"/>
                </p:cNvSpPr>
                <p:nvPr/>
              </p:nvSpPr>
              <p:spPr bwMode="auto">
                <a:xfrm>
                  <a:off x="1222" y="3048"/>
                  <a:ext cx="90" cy="49"/>
                </a:xfrm>
                <a:custGeom>
                  <a:avLst/>
                  <a:gdLst/>
                  <a:ahLst/>
                  <a:cxnLst>
                    <a:cxn ang="0">
                      <a:pos x="90" y="11"/>
                    </a:cxn>
                    <a:cxn ang="0">
                      <a:pos x="86" y="26"/>
                    </a:cxn>
                    <a:cxn ang="0">
                      <a:pos x="82" y="19"/>
                    </a:cxn>
                    <a:cxn ang="0">
                      <a:pos x="79" y="15"/>
                    </a:cxn>
                    <a:cxn ang="0">
                      <a:pos x="75" y="7"/>
                    </a:cxn>
                    <a:cxn ang="0">
                      <a:pos x="82" y="0"/>
                    </a:cxn>
                    <a:cxn ang="0">
                      <a:pos x="90" y="11"/>
                    </a:cxn>
                    <a:cxn ang="0">
                      <a:pos x="90" y="11"/>
                    </a:cxn>
                    <a:cxn ang="0">
                      <a:pos x="67" y="19"/>
                    </a:cxn>
                    <a:cxn ang="0">
                      <a:pos x="64" y="34"/>
                    </a:cxn>
                    <a:cxn ang="0">
                      <a:pos x="56" y="26"/>
                    </a:cxn>
                    <a:cxn ang="0">
                      <a:pos x="56" y="19"/>
                    </a:cxn>
                    <a:cxn ang="0">
                      <a:pos x="52" y="19"/>
                    </a:cxn>
                    <a:cxn ang="0">
                      <a:pos x="56" y="7"/>
                    </a:cxn>
                    <a:cxn ang="0">
                      <a:pos x="67" y="19"/>
                    </a:cxn>
                    <a:cxn ang="0">
                      <a:pos x="67" y="19"/>
                    </a:cxn>
                    <a:cxn ang="0">
                      <a:pos x="41" y="26"/>
                    </a:cxn>
                    <a:cxn ang="0">
                      <a:pos x="37" y="41"/>
                    </a:cxn>
                    <a:cxn ang="0">
                      <a:pos x="30" y="34"/>
                    </a:cxn>
                    <a:cxn ang="0">
                      <a:pos x="30" y="30"/>
                    </a:cxn>
                    <a:cxn ang="0">
                      <a:pos x="26" y="26"/>
                    </a:cxn>
                    <a:cxn ang="0">
                      <a:pos x="33" y="15"/>
                    </a:cxn>
                    <a:cxn ang="0">
                      <a:pos x="41" y="26"/>
                    </a:cxn>
                    <a:cxn ang="0">
                      <a:pos x="41" y="26"/>
                    </a:cxn>
                    <a:cxn ang="0">
                      <a:pos x="15" y="34"/>
                    </a:cxn>
                    <a:cxn ang="0">
                      <a:pos x="15" y="49"/>
                    </a:cxn>
                    <a:cxn ang="0">
                      <a:pos x="0" y="34"/>
                    </a:cxn>
                    <a:cxn ang="0">
                      <a:pos x="7" y="22"/>
                    </a:cxn>
                    <a:cxn ang="0">
                      <a:pos x="15" y="34"/>
                    </a:cxn>
                    <a:cxn ang="0">
                      <a:pos x="15" y="34"/>
                    </a:cxn>
                  </a:cxnLst>
                  <a:rect l="0" t="0" r="r" b="b"/>
                  <a:pathLst>
                    <a:path w="90" h="49">
                      <a:moveTo>
                        <a:pt x="90" y="11"/>
                      </a:moveTo>
                      <a:lnTo>
                        <a:pt x="86" y="26"/>
                      </a:lnTo>
                      <a:lnTo>
                        <a:pt x="82" y="19"/>
                      </a:lnTo>
                      <a:lnTo>
                        <a:pt x="79" y="15"/>
                      </a:lnTo>
                      <a:lnTo>
                        <a:pt x="75" y="7"/>
                      </a:lnTo>
                      <a:lnTo>
                        <a:pt x="82" y="0"/>
                      </a:lnTo>
                      <a:lnTo>
                        <a:pt x="90" y="11"/>
                      </a:lnTo>
                      <a:lnTo>
                        <a:pt x="90" y="11"/>
                      </a:lnTo>
                      <a:close/>
                      <a:moveTo>
                        <a:pt x="67" y="19"/>
                      </a:moveTo>
                      <a:lnTo>
                        <a:pt x="64" y="34"/>
                      </a:lnTo>
                      <a:lnTo>
                        <a:pt x="56" y="26"/>
                      </a:lnTo>
                      <a:lnTo>
                        <a:pt x="56" y="19"/>
                      </a:lnTo>
                      <a:lnTo>
                        <a:pt x="52" y="19"/>
                      </a:lnTo>
                      <a:lnTo>
                        <a:pt x="56" y="7"/>
                      </a:lnTo>
                      <a:lnTo>
                        <a:pt x="67" y="19"/>
                      </a:lnTo>
                      <a:lnTo>
                        <a:pt x="67" y="19"/>
                      </a:lnTo>
                      <a:close/>
                      <a:moveTo>
                        <a:pt x="41" y="26"/>
                      </a:moveTo>
                      <a:lnTo>
                        <a:pt x="37" y="41"/>
                      </a:lnTo>
                      <a:lnTo>
                        <a:pt x="30" y="34"/>
                      </a:lnTo>
                      <a:lnTo>
                        <a:pt x="30" y="30"/>
                      </a:lnTo>
                      <a:lnTo>
                        <a:pt x="26" y="26"/>
                      </a:lnTo>
                      <a:lnTo>
                        <a:pt x="33" y="15"/>
                      </a:lnTo>
                      <a:lnTo>
                        <a:pt x="41" y="26"/>
                      </a:lnTo>
                      <a:lnTo>
                        <a:pt x="41" y="26"/>
                      </a:lnTo>
                      <a:close/>
                      <a:moveTo>
                        <a:pt x="15" y="34"/>
                      </a:moveTo>
                      <a:lnTo>
                        <a:pt x="15" y="49"/>
                      </a:lnTo>
                      <a:lnTo>
                        <a:pt x="0" y="34"/>
                      </a:lnTo>
                      <a:lnTo>
                        <a:pt x="7" y="22"/>
                      </a:lnTo>
                      <a:lnTo>
                        <a:pt x="15" y="34"/>
                      </a:lnTo>
                      <a:lnTo>
                        <a:pt x="15" y="34"/>
                      </a:lnTo>
                      <a:close/>
                    </a:path>
                  </a:pathLst>
                </a:custGeom>
                <a:solidFill>
                  <a:srgbClr val="606060"/>
                </a:solidFill>
                <a:ln w="9525">
                  <a:noFill/>
                  <a:round/>
                  <a:headEnd/>
                  <a:tailEnd/>
                </a:ln>
              </p:spPr>
              <p:txBody>
                <a:bodyPr/>
                <a:lstStyle/>
                <a:p>
                  <a:endParaRPr lang="en-US"/>
                </a:p>
              </p:txBody>
            </p:sp>
            <p:sp>
              <p:nvSpPr>
                <p:cNvPr id="305372" name="Freeform 220"/>
                <p:cNvSpPr>
                  <a:spLocks noChangeAspect="1" noEditPoints="1"/>
                </p:cNvSpPr>
                <p:nvPr/>
              </p:nvSpPr>
              <p:spPr bwMode="auto">
                <a:xfrm>
                  <a:off x="1229" y="3044"/>
                  <a:ext cx="98" cy="34"/>
                </a:xfrm>
                <a:custGeom>
                  <a:avLst/>
                  <a:gdLst/>
                  <a:ahLst/>
                  <a:cxnLst>
                    <a:cxn ang="0">
                      <a:pos x="75" y="4"/>
                    </a:cxn>
                    <a:cxn ang="0">
                      <a:pos x="83" y="11"/>
                    </a:cxn>
                    <a:cxn ang="0">
                      <a:pos x="98" y="11"/>
                    </a:cxn>
                    <a:cxn ang="0">
                      <a:pos x="87" y="0"/>
                    </a:cxn>
                    <a:cxn ang="0">
                      <a:pos x="75" y="4"/>
                    </a:cxn>
                    <a:cxn ang="0">
                      <a:pos x="75" y="4"/>
                    </a:cxn>
                    <a:cxn ang="0">
                      <a:pos x="53" y="11"/>
                    </a:cxn>
                    <a:cxn ang="0">
                      <a:pos x="60" y="23"/>
                    </a:cxn>
                    <a:cxn ang="0">
                      <a:pos x="72" y="19"/>
                    </a:cxn>
                    <a:cxn ang="0">
                      <a:pos x="60" y="7"/>
                    </a:cxn>
                    <a:cxn ang="0">
                      <a:pos x="53" y="11"/>
                    </a:cxn>
                    <a:cxn ang="0">
                      <a:pos x="53" y="11"/>
                    </a:cxn>
                    <a:cxn ang="0">
                      <a:pos x="26" y="19"/>
                    </a:cxn>
                    <a:cxn ang="0">
                      <a:pos x="34" y="30"/>
                    </a:cxn>
                    <a:cxn ang="0">
                      <a:pos x="45" y="26"/>
                    </a:cxn>
                    <a:cxn ang="0">
                      <a:pos x="38" y="15"/>
                    </a:cxn>
                    <a:cxn ang="0">
                      <a:pos x="26" y="19"/>
                    </a:cxn>
                    <a:cxn ang="0">
                      <a:pos x="26" y="19"/>
                    </a:cxn>
                    <a:cxn ang="0">
                      <a:pos x="0" y="26"/>
                    </a:cxn>
                    <a:cxn ang="0">
                      <a:pos x="11" y="34"/>
                    </a:cxn>
                    <a:cxn ang="0">
                      <a:pos x="23" y="34"/>
                    </a:cxn>
                    <a:cxn ang="0">
                      <a:pos x="11" y="23"/>
                    </a:cxn>
                    <a:cxn ang="0">
                      <a:pos x="0" y="26"/>
                    </a:cxn>
                    <a:cxn ang="0">
                      <a:pos x="0" y="26"/>
                    </a:cxn>
                  </a:cxnLst>
                  <a:rect l="0" t="0" r="r" b="b"/>
                  <a:pathLst>
                    <a:path w="98" h="34">
                      <a:moveTo>
                        <a:pt x="75" y="4"/>
                      </a:moveTo>
                      <a:lnTo>
                        <a:pt x="83" y="11"/>
                      </a:lnTo>
                      <a:lnTo>
                        <a:pt x="98" y="11"/>
                      </a:lnTo>
                      <a:lnTo>
                        <a:pt x="87" y="0"/>
                      </a:lnTo>
                      <a:lnTo>
                        <a:pt x="75" y="4"/>
                      </a:lnTo>
                      <a:lnTo>
                        <a:pt x="75" y="4"/>
                      </a:lnTo>
                      <a:close/>
                      <a:moveTo>
                        <a:pt x="53" y="11"/>
                      </a:moveTo>
                      <a:lnTo>
                        <a:pt x="60" y="23"/>
                      </a:lnTo>
                      <a:lnTo>
                        <a:pt x="72" y="19"/>
                      </a:lnTo>
                      <a:lnTo>
                        <a:pt x="60" y="7"/>
                      </a:lnTo>
                      <a:lnTo>
                        <a:pt x="53" y="11"/>
                      </a:lnTo>
                      <a:lnTo>
                        <a:pt x="53" y="11"/>
                      </a:lnTo>
                      <a:close/>
                      <a:moveTo>
                        <a:pt x="26" y="19"/>
                      </a:moveTo>
                      <a:lnTo>
                        <a:pt x="34" y="30"/>
                      </a:lnTo>
                      <a:lnTo>
                        <a:pt x="45" y="26"/>
                      </a:lnTo>
                      <a:lnTo>
                        <a:pt x="38" y="15"/>
                      </a:lnTo>
                      <a:lnTo>
                        <a:pt x="26" y="19"/>
                      </a:lnTo>
                      <a:lnTo>
                        <a:pt x="26" y="19"/>
                      </a:lnTo>
                      <a:close/>
                      <a:moveTo>
                        <a:pt x="0" y="26"/>
                      </a:moveTo>
                      <a:lnTo>
                        <a:pt x="11" y="34"/>
                      </a:lnTo>
                      <a:lnTo>
                        <a:pt x="23" y="34"/>
                      </a:lnTo>
                      <a:lnTo>
                        <a:pt x="11" y="23"/>
                      </a:lnTo>
                      <a:lnTo>
                        <a:pt x="0" y="26"/>
                      </a:lnTo>
                      <a:lnTo>
                        <a:pt x="0" y="26"/>
                      </a:lnTo>
                      <a:close/>
                    </a:path>
                  </a:pathLst>
                </a:custGeom>
                <a:solidFill>
                  <a:srgbClr val="E5E5E5"/>
                </a:solidFill>
                <a:ln w="9525">
                  <a:noFill/>
                  <a:round/>
                  <a:headEnd/>
                  <a:tailEnd/>
                </a:ln>
              </p:spPr>
              <p:txBody>
                <a:bodyPr/>
                <a:lstStyle/>
                <a:p>
                  <a:endParaRPr lang="en-US"/>
                </a:p>
              </p:txBody>
            </p:sp>
            <p:sp>
              <p:nvSpPr>
                <p:cNvPr id="305373" name="Freeform 221"/>
                <p:cNvSpPr>
                  <a:spLocks noChangeAspect="1" noEditPoints="1"/>
                </p:cNvSpPr>
                <p:nvPr/>
              </p:nvSpPr>
              <p:spPr bwMode="auto">
                <a:xfrm>
                  <a:off x="1327" y="3010"/>
                  <a:ext cx="109" cy="57"/>
                </a:xfrm>
                <a:custGeom>
                  <a:avLst/>
                  <a:gdLst/>
                  <a:ahLst/>
                  <a:cxnLst>
                    <a:cxn ang="0">
                      <a:pos x="83" y="3"/>
                    </a:cxn>
                    <a:cxn ang="0">
                      <a:pos x="94" y="0"/>
                    </a:cxn>
                    <a:cxn ang="0">
                      <a:pos x="105" y="11"/>
                    </a:cxn>
                    <a:cxn ang="0">
                      <a:pos x="109" y="26"/>
                    </a:cxn>
                    <a:cxn ang="0">
                      <a:pos x="90" y="34"/>
                    </a:cxn>
                    <a:cxn ang="0">
                      <a:pos x="83" y="26"/>
                    </a:cxn>
                    <a:cxn ang="0">
                      <a:pos x="79" y="19"/>
                    </a:cxn>
                    <a:cxn ang="0">
                      <a:pos x="75" y="15"/>
                    </a:cxn>
                    <a:cxn ang="0">
                      <a:pos x="83" y="3"/>
                    </a:cxn>
                    <a:cxn ang="0">
                      <a:pos x="83" y="3"/>
                    </a:cxn>
                    <a:cxn ang="0">
                      <a:pos x="56" y="11"/>
                    </a:cxn>
                    <a:cxn ang="0">
                      <a:pos x="71" y="11"/>
                    </a:cxn>
                    <a:cxn ang="0">
                      <a:pos x="79" y="19"/>
                    </a:cxn>
                    <a:cxn ang="0">
                      <a:pos x="87" y="34"/>
                    </a:cxn>
                    <a:cxn ang="0">
                      <a:pos x="64" y="41"/>
                    </a:cxn>
                    <a:cxn ang="0">
                      <a:pos x="56" y="34"/>
                    </a:cxn>
                    <a:cxn ang="0">
                      <a:pos x="56" y="26"/>
                    </a:cxn>
                    <a:cxn ang="0">
                      <a:pos x="49" y="22"/>
                    </a:cxn>
                    <a:cxn ang="0">
                      <a:pos x="56" y="11"/>
                    </a:cxn>
                    <a:cxn ang="0">
                      <a:pos x="56" y="11"/>
                    </a:cxn>
                    <a:cxn ang="0">
                      <a:pos x="34" y="19"/>
                    </a:cxn>
                    <a:cxn ang="0">
                      <a:pos x="45" y="15"/>
                    </a:cxn>
                    <a:cxn ang="0">
                      <a:pos x="56" y="26"/>
                    </a:cxn>
                    <a:cxn ang="0">
                      <a:pos x="60" y="41"/>
                    </a:cxn>
                    <a:cxn ang="0">
                      <a:pos x="38" y="49"/>
                    </a:cxn>
                    <a:cxn ang="0">
                      <a:pos x="30" y="41"/>
                    </a:cxn>
                    <a:cxn ang="0">
                      <a:pos x="30" y="34"/>
                    </a:cxn>
                    <a:cxn ang="0">
                      <a:pos x="26" y="30"/>
                    </a:cxn>
                    <a:cxn ang="0">
                      <a:pos x="34" y="19"/>
                    </a:cxn>
                    <a:cxn ang="0">
                      <a:pos x="34" y="19"/>
                    </a:cxn>
                    <a:cxn ang="0">
                      <a:pos x="7" y="26"/>
                    </a:cxn>
                    <a:cxn ang="0">
                      <a:pos x="19" y="22"/>
                    </a:cxn>
                    <a:cxn ang="0">
                      <a:pos x="30" y="34"/>
                    </a:cxn>
                    <a:cxn ang="0">
                      <a:pos x="34" y="49"/>
                    </a:cxn>
                    <a:cxn ang="0">
                      <a:pos x="15" y="57"/>
                    </a:cxn>
                    <a:cxn ang="0">
                      <a:pos x="0" y="38"/>
                    </a:cxn>
                    <a:cxn ang="0">
                      <a:pos x="7" y="26"/>
                    </a:cxn>
                    <a:cxn ang="0">
                      <a:pos x="7" y="26"/>
                    </a:cxn>
                  </a:cxnLst>
                  <a:rect l="0" t="0" r="r" b="b"/>
                  <a:pathLst>
                    <a:path w="109" h="57">
                      <a:moveTo>
                        <a:pt x="83" y="3"/>
                      </a:moveTo>
                      <a:lnTo>
                        <a:pt x="94" y="0"/>
                      </a:lnTo>
                      <a:lnTo>
                        <a:pt x="105" y="11"/>
                      </a:lnTo>
                      <a:lnTo>
                        <a:pt x="109" y="26"/>
                      </a:lnTo>
                      <a:lnTo>
                        <a:pt x="90" y="34"/>
                      </a:lnTo>
                      <a:lnTo>
                        <a:pt x="83" y="26"/>
                      </a:lnTo>
                      <a:lnTo>
                        <a:pt x="79" y="19"/>
                      </a:lnTo>
                      <a:lnTo>
                        <a:pt x="75" y="15"/>
                      </a:lnTo>
                      <a:lnTo>
                        <a:pt x="83" y="3"/>
                      </a:lnTo>
                      <a:lnTo>
                        <a:pt x="83" y="3"/>
                      </a:lnTo>
                      <a:close/>
                      <a:moveTo>
                        <a:pt x="56" y="11"/>
                      </a:moveTo>
                      <a:lnTo>
                        <a:pt x="71" y="11"/>
                      </a:lnTo>
                      <a:lnTo>
                        <a:pt x="79" y="19"/>
                      </a:lnTo>
                      <a:lnTo>
                        <a:pt x="87" y="34"/>
                      </a:lnTo>
                      <a:lnTo>
                        <a:pt x="64" y="41"/>
                      </a:lnTo>
                      <a:lnTo>
                        <a:pt x="56" y="34"/>
                      </a:lnTo>
                      <a:lnTo>
                        <a:pt x="56" y="26"/>
                      </a:lnTo>
                      <a:lnTo>
                        <a:pt x="49" y="22"/>
                      </a:lnTo>
                      <a:lnTo>
                        <a:pt x="56" y="11"/>
                      </a:lnTo>
                      <a:lnTo>
                        <a:pt x="56" y="11"/>
                      </a:lnTo>
                      <a:close/>
                      <a:moveTo>
                        <a:pt x="34" y="19"/>
                      </a:moveTo>
                      <a:lnTo>
                        <a:pt x="45" y="15"/>
                      </a:lnTo>
                      <a:lnTo>
                        <a:pt x="56" y="26"/>
                      </a:lnTo>
                      <a:lnTo>
                        <a:pt x="60" y="41"/>
                      </a:lnTo>
                      <a:lnTo>
                        <a:pt x="38" y="49"/>
                      </a:lnTo>
                      <a:lnTo>
                        <a:pt x="30" y="41"/>
                      </a:lnTo>
                      <a:lnTo>
                        <a:pt x="30" y="34"/>
                      </a:lnTo>
                      <a:lnTo>
                        <a:pt x="26" y="30"/>
                      </a:lnTo>
                      <a:lnTo>
                        <a:pt x="34" y="19"/>
                      </a:lnTo>
                      <a:lnTo>
                        <a:pt x="34" y="19"/>
                      </a:lnTo>
                      <a:close/>
                      <a:moveTo>
                        <a:pt x="7" y="26"/>
                      </a:moveTo>
                      <a:lnTo>
                        <a:pt x="19" y="22"/>
                      </a:lnTo>
                      <a:lnTo>
                        <a:pt x="30" y="34"/>
                      </a:lnTo>
                      <a:lnTo>
                        <a:pt x="34" y="49"/>
                      </a:lnTo>
                      <a:lnTo>
                        <a:pt x="15" y="57"/>
                      </a:lnTo>
                      <a:lnTo>
                        <a:pt x="0" y="38"/>
                      </a:lnTo>
                      <a:lnTo>
                        <a:pt x="7" y="26"/>
                      </a:lnTo>
                      <a:lnTo>
                        <a:pt x="7" y="26"/>
                      </a:lnTo>
                      <a:close/>
                    </a:path>
                  </a:pathLst>
                </a:custGeom>
                <a:solidFill>
                  <a:srgbClr val="F4F4D1"/>
                </a:solidFill>
                <a:ln w="9525">
                  <a:noFill/>
                  <a:round/>
                  <a:headEnd/>
                  <a:tailEnd/>
                </a:ln>
              </p:spPr>
              <p:txBody>
                <a:bodyPr/>
                <a:lstStyle/>
                <a:p>
                  <a:endParaRPr lang="en-US"/>
                </a:p>
              </p:txBody>
            </p:sp>
            <p:sp>
              <p:nvSpPr>
                <p:cNvPr id="305374" name="Freeform 222"/>
                <p:cNvSpPr>
                  <a:spLocks noChangeAspect="1"/>
                </p:cNvSpPr>
                <p:nvPr/>
              </p:nvSpPr>
              <p:spPr bwMode="auto">
                <a:xfrm>
                  <a:off x="1402" y="3010"/>
                  <a:ext cx="34" cy="34"/>
                </a:xfrm>
                <a:custGeom>
                  <a:avLst/>
                  <a:gdLst/>
                  <a:ahLst/>
                  <a:cxnLst>
                    <a:cxn ang="0">
                      <a:pos x="8" y="3"/>
                    </a:cxn>
                    <a:cxn ang="0">
                      <a:pos x="19" y="0"/>
                    </a:cxn>
                    <a:cxn ang="0">
                      <a:pos x="30" y="11"/>
                    </a:cxn>
                    <a:cxn ang="0">
                      <a:pos x="34" y="26"/>
                    </a:cxn>
                    <a:cxn ang="0">
                      <a:pos x="15" y="34"/>
                    </a:cxn>
                    <a:cxn ang="0">
                      <a:pos x="8" y="26"/>
                    </a:cxn>
                    <a:cxn ang="0">
                      <a:pos x="4" y="19"/>
                    </a:cxn>
                    <a:cxn ang="0">
                      <a:pos x="0" y="15"/>
                    </a:cxn>
                    <a:cxn ang="0">
                      <a:pos x="8" y="3"/>
                    </a:cxn>
                  </a:cxnLst>
                  <a:rect l="0" t="0" r="r" b="b"/>
                  <a:pathLst>
                    <a:path w="34" h="34">
                      <a:moveTo>
                        <a:pt x="8" y="3"/>
                      </a:moveTo>
                      <a:lnTo>
                        <a:pt x="19" y="0"/>
                      </a:lnTo>
                      <a:lnTo>
                        <a:pt x="30" y="11"/>
                      </a:lnTo>
                      <a:lnTo>
                        <a:pt x="34" y="26"/>
                      </a:lnTo>
                      <a:lnTo>
                        <a:pt x="15" y="34"/>
                      </a:lnTo>
                      <a:lnTo>
                        <a:pt x="8" y="26"/>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05375" name="Freeform 223"/>
                <p:cNvSpPr>
                  <a:spLocks noChangeAspect="1"/>
                </p:cNvSpPr>
                <p:nvPr/>
              </p:nvSpPr>
              <p:spPr bwMode="auto">
                <a:xfrm>
                  <a:off x="1376" y="3021"/>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05376" name="Freeform 224"/>
                <p:cNvSpPr>
                  <a:spLocks noChangeAspect="1"/>
                </p:cNvSpPr>
                <p:nvPr/>
              </p:nvSpPr>
              <p:spPr bwMode="auto">
                <a:xfrm>
                  <a:off x="1353" y="3029"/>
                  <a:ext cx="34" cy="30"/>
                </a:xfrm>
                <a:custGeom>
                  <a:avLst/>
                  <a:gdLst/>
                  <a:ahLst/>
                  <a:cxnLst>
                    <a:cxn ang="0">
                      <a:pos x="8" y="3"/>
                    </a:cxn>
                    <a:cxn ang="0">
                      <a:pos x="19" y="0"/>
                    </a:cxn>
                    <a:cxn ang="0">
                      <a:pos x="30" y="7"/>
                    </a:cxn>
                    <a:cxn ang="0">
                      <a:pos x="34" y="22"/>
                    </a:cxn>
                    <a:cxn ang="0">
                      <a:pos x="12" y="30"/>
                    </a:cxn>
                    <a:cxn ang="0">
                      <a:pos x="4" y="22"/>
                    </a:cxn>
                    <a:cxn ang="0">
                      <a:pos x="4" y="15"/>
                    </a:cxn>
                    <a:cxn ang="0">
                      <a:pos x="0" y="11"/>
                    </a:cxn>
                    <a:cxn ang="0">
                      <a:pos x="8" y="3"/>
                    </a:cxn>
                  </a:cxnLst>
                  <a:rect l="0" t="0" r="r" b="b"/>
                  <a:pathLst>
                    <a:path w="34" h="30">
                      <a:moveTo>
                        <a:pt x="8" y="3"/>
                      </a:moveTo>
                      <a:lnTo>
                        <a:pt x="19" y="0"/>
                      </a:lnTo>
                      <a:lnTo>
                        <a:pt x="30" y="7"/>
                      </a:lnTo>
                      <a:lnTo>
                        <a:pt x="34" y="22"/>
                      </a:lnTo>
                      <a:lnTo>
                        <a:pt x="12"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05377" name="Freeform 225"/>
                <p:cNvSpPr>
                  <a:spLocks noChangeAspect="1"/>
                </p:cNvSpPr>
                <p:nvPr/>
              </p:nvSpPr>
              <p:spPr bwMode="auto">
                <a:xfrm>
                  <a:off x="1327" y="3036"/>
                  <a:ext cx="34" cy="31"/>
                </a:xfrm>
                <a:custGeom>
                  <a:avLst/>
                  <a:gdLst/>
                  <a:ahLst/>
                  <a:cxnLst>
                    <a:cxn ang="0">
                      <a:pos x="7" y="4"/>
                    </a:cxn>
                    <a:cxn ang="0">
                      <a:pos x="19" y="0"/>
                    </a:cxn>
                    <a:cxn ang="0">
                      <a:pos x="30" y="8"/>
                    </a:cxn>
                    <a:cxn ang="0">
                      <a:pos x="34" y="23"/>
                    </a:cxn>
                    <a:cxn ang="0">
                      <a:pos x="15" y="31"/>
                    </a:cxn>
                    <a:cxn ang="0">
                      <a:pos x="0" y="15"/>
                    </a:cxn>
                    <a:cxn ang="0">
                      <a:pos x="7" y="4"/>
                    </a:cxn>
                  </a:cxnLst>
                  <a:rect l="0" t="0" r="r" b="b"/>
                  <a:pathLst>
                    <a:path w="34" h="31">
                      <a:moveTo>
                        <a:pt x="7" y="4"/>
                      </a:moveTo>
                      <a:lnTo>
                        <a:pt x="19" y="0"/>
                      </a:lnTo>
                      <a:lnTo>
                        <a:pt x="30" y="8"/>
                      </a:lnTo>
                      <a:lnTo>
                        <a:pt x="34" y="23"/>
                      </a:lnTo>
                      <a:lnTo>
                        <a:pt x="15" y="31"/>
                      </a:lnTo>
                      <a:lnTo>
                        <a:pt x="0" y="15"/>
                      </a:lnTo>
                      <a:lnTo>
                        <a:pt x="7" y="4"/>
                      </a:lnTo>
                    </a:path>
                  </a:pathLst>
                </a:custGeom>
                <a:noFill/>
                <a:ln w="6350">
                  <a:solidFill>
                    <a:srgbClr val="000000"/>
                  </a:solidFill>
                  <a:prstDash val="solid"/>
                  <a:round/>
                  <a:headEnd/>
                  <a:tailEnd/>
                </a:ln>
              </p:spPr>
              <p:txBody>
                <a:bodyPr/>
                <a:lstStyle/>
                <a:p>
                  <a:endParaRPr lang="en-US"/>
                </a:p>
              </p:txBody>
            </p:sp>
            <p:sp>
              <p:nvSpPr>
                <p:cNvPr id="305378" name="Freeform 226"/>
                <p:cNvSpPr>
                  <a:spLocks noChangeAspect="1" noEditPoints="1"/>
                </p:cNvSpPr>
                <p:nvPr/>
              </p:nvSpPr>
              <p:spPr bwMode="auto">
                <a:xfrm>
                  <a:off x="1327" y="3013"/>
                  <a:ext cx="94" cy="54"/>
                </a:xfrm>
                <a:custGeom>
                  <a:avLst/>
                  <a:gdLst/>
                  <a:ahLst/>
                  <a:cxnLst>
                    <a:cxn ang="0">
                      <a:pos x="94" y="12"/>
                    </a:cxn>
                    <a:cxn ang="0">
                      <a:pos x="90" y="31"/>
                    </a:cxn>
                    <a:cxn ang="0">
                      <a:pos x="83" y="23"/>
                    </a:cxn>
                    <a:cxn ang="0">
                      <a:pos x="79" y="16"/>
                    </a:cxn>
                    <a:cxn ang="0">
                      <a:pos x="75" y="12"/>
                    </a:cxn>
                    <a:cxn ang="0">
                      <a:pos x="83" y="0"/>
                    </a:cxn>
                    <a:cxn ang="0">
                      <a:pos x="94" y="12"/>
                    </a:cxn>
                    <a:cxn ang="0">
                      <a:pos x="94" y="12"/>
                    </a:cxn>
                    <a:cxn ang="0">
                      <a:pos x="68" y="19"/>
                    </a:cxn>
                    <a:cxn ang="0">
                      <a:pos x="64" y="38"/>
                    </a:cxn>
                    <a:cxn ang="0">
                      <a:pos x="56" y="31"/>
                    </a:cxn>
                    <a:cxn ang="0">
                      <a:pos x="56" y="23"/>
                    </a:cxn>
                    <a:cxn ang="0">
                      <a:pos x="53" y="19"/>
                    </a:cxn>
                    <a:cxn ang="0">
                      <a:pos x="60" y="8"/>
                    </a:cxn>
                    <a:cxn ang="0">
                      <a:pos x="68" y="19"/>
                    </a:cxn>
                    <a:cxn ang="0">
                      <a:pos x="68" y="19"/>
                    </a:cxn>
                    <a:cxn ang="0">
                      <a:pos x="41" y="27"/>
                    </a:cxn>
                    <a:cxn ang="0">
                      <a:pos x="38" y="46"/>
                    </a:cxn>
                    <a:cxn ang="0">
                      <a:pos x="30" y="35"/>
                    </a:cxn>
                    <a:cxn ang="0">
                      <a:pos x="30" y="31"/>
                    </a:cxn>
                    <a:cxn ang="0">
                      <a:pos x="26" y="27"/>
                    </a:cxn>
                    <a:cxn ang="0">
                      <a:pos x="34" y="16"/>
                    </a:cxn>
                    <a:cxn ang="0">
                      <a:pos x="41" y="27"/>
                    </a:cxn>
                    <a:cxn ang="0">
                      <a:pos x="41" y="27"/>
                    </a:cxn>
                    <a:cxn ang="0">
                      <a:pos x="15" y="35"/>
                    </a:cxn>
                    <a:cxn ang="0">
                      <a:pos x="15" y="54"/>
                    </a:cxn>
                    <a:cxn ang="0">
                      <a:pos x="0" y="35"/>
                    </a:cxn>
                    <a:cxn ang="0">
                      <a:pos x="7" y="23"/>
                    </a:cxn>
                    <a:cxn ang="0">
                      <a:pos x="15" y="35"/>
                    </a:cxn>
                    <a:cxn ang="0">
                      <a:pos x="15" y="35"/>
                    </a:cxn>
                  </a:cxnLst>
                  <a:rect l="0" t="0" r="r" b="b"/>
                  <a:pathLst>
                    <a:path w="94" h="54">
                      <a:moveTo>
                        <a:pt x="94" y="12"/>
                      </a:moveTo>
                      <a:lnTo>
                        <a:pt x="90" y="31"/>
                      </a:lnTo>
                      <a:lnTo>
                        <a:pt x="83" y="23"/>
                      </a:lnTo>
                      <a:lnTo>
                        <a:pt x="79" y="16"/>
                      </a:lnTo>
                      <a:lnTo>
                        <a:pt x="75" y="12"/>
                      </a:lnTo>
                      <a:lnTo>
                        <a:pt x="83" y="0"/>
                      </a:lnTo>
                      <a:lnTo>
                        <a:pt x="94" y="12"/>
                      </a:lnTo>
                      <a:lnTo>
                        <a:pt x="94" y="12"/>
                      </a:lnTo>
                      <a:close/>
                      <a:moveTo>
                        <a:pt x="68" y="19"/>
                      </a:moveTo>
                      <a:lnTo>
                        <a:pt x="64" y="38"/>
                      </a:lnTo>
                      <a:lnTo>
                        <a:pt x="56" y="31"/>
                      </a:lnTo>
                      <a:lnTo>
                        <a:pt x="56" y="23"/>
                      </a:lnTo>
                      <a:lnTo>
                        <a:pt x="53" y="19"/>
                      </a:lnTo>
                      <a:lnTo>
                        <a:pt x="60" y="8"/>
                      </a:lnTo>
                      <a:lnTo>
                        <a:pt x="68" y="19"/>
                      </a:lnTo>
                      <a:lnTo>
                        <a:pt x="68" y="19"/>
                      </a:lnTo>
                      <a:close/>
                      <a:moveTo>
                        <a:pt x="41" y="27"/>
                      </a:moveTo>
                      <a:lnTo>
                        <a:pt x="38" y="46"/>
                      </a:lnTo>
                      <a:lnTo>
                        <a:pt x="30" y="35"/>
                      </a:lnTo>
                      <a:lnTo>
                        <a:pt x="30" y="31"/>
                      </a:lnTo>
                      <a:lnTo>
                        <a:pt x="26" y="27"/>
                      </a:lnTo>
                      <a:lnTo>
                        <a:pt x="34" y="16"/>
                      </a:lnTo>
                      <a:lnTo>
                        <a:pt x="41" y="27"/>
                      </a:lnTo>
                      <a:lnTo>
                        <a:pt x="41" y="27"/>
                      </a:lnTo>
                      <a:close/>
                      <a:moveTo>
                        <a:pt x="15" y="35"/>
                      </a:moveTo>
                      <a:lnTo>
                        <a:pt x="15" y="54"/>
                      </a:lnTo>
                      <a:lnTo>
                        <a:pt x="0" y="35"/>
                      </a:lnTo>
                      <a:lnTo>
                        <a:pt x="7" y="23"/>
                      </a:lnTo>
                      <a:lnTo>
                        <a:pt x="15" y="35"/>
                      </a:lnTo>
                      <a:lnTo>
                        <a:pt x="15" y="35"/>
                      </a:lnTo>
                      <a:close/>
                    </a:path>
                  </a:pathLst>
                </a:custGeom>
                <a:solidFill>
                  <a:srgbClr val="E2E2BF"/>
                </a:solidFill>
                <a:ln w="9525">
                  <a:noFill/>
                  <a:round/>
                  <a:headEnd/>
                  <a:tailEnd/>
                </a:ln>
              </p:spPr>
              <p:txBody>
                <a:bodyPr/>
                <a:lstStyle/>
                <a:p>
                  <a:endParaRPr lang="en-US"/>
                </a:p>
              </p:txBody>
            </p:sp>
            <p:sp>
              <p:nvSpPr>
                <p:cNvPr id="305379" name="Freeform 227"/>
                <p:cNvSpPr>
                  <a:spLocks noChangeAspect="1" noEditPoints="1"/>
                </p:cNvSpPr>
                <p:nvPr/>
              </p:nvSpPr>
              <p:spPr bwMode="auto">
                <a:xfrm>
                  <a:off x="1334" y="3010"/>
                  <a:ext cx="95" cy="38"/>
                </a:xfrm>
                <a:custGeom>
                  <a:avLst/>
                  <a:gdLst/>
                  <a:ahLst/>
                  <a:cxnLst>
                    <a:cxn ang="0">
                      <a:pos x="76" y="3"/>
                    </a:cxn>
                    <a:cxn ang="0">
                      <a:pos x="83" y="15"/>
                    </a:cxn>
                    <a:cxn ang="0">
                      <a:pos x="95" y="11"/>
                    </a:cxn>
                    <a:cxn ang="0">
                      <a:pos x="87" y="0"/>
                    </a:cxn>
                    <a:cxn ang="0">
                      <a:pos x="76" y="3"/>
                    </a:cxn>
                    <a:cxn ang="0">
                      <a:pos x="76" y="3"/>
                    </a:cxn>
                    <a:cxn ang="0">
                      <a:pos x="49" y="11"/>
                    </a:cxn>
                    <a:cxn ang="0">
                      <a:pos x="61" y="22"/>
                    </a:cxn>
                    <a:cxn ang="0">
                      <a:pos x="72" y="19"/>
                    </a:cxn>
                    <a:cxn ang="0">
                      <a:pos x="61" y="11"/>
                    </a:cxn>
                    <a:cxn ang="0">
                      <a:pos x="49" y="11"/>
                    </a:cxn>
                    <a:cxn ang="0">
                      <a:pos x="49" y="11"/>
                    </a:cxn>
                    <a:cxn ang="0">
                      <a:pos x="27" y="19"/>
                    </a:cxn>
                    <a:cxn ang="0">
                      <a:pos x="34" y="30"/>
                    </a:cxn>
                    <a:cxn ang="0">
                      <a:pos x="46" y="26"/>
                    </a:cxn>
                    <a:cxn ang="0">
                      <a:pos x="38" y="19"/>
                    </a:cxn>
                    <a:cxn ang="0">
                      <a:pos x="27" y="19"/>
                    </a:cxn>
                    <a:cxn ang="0">
                      <a:pos x="27" y="19"/>
                    </a:cxn>
                    <a:cxn ang="0">
                      <a:pos x="0" y="30"/>
                    </a:cxn>
                    <a:cxn ang="0">
                      <a:pos x="8" y="38"/>
                    </a:cxn>
                    <a:cxn ang="0">
                      <a:pos x="23" y="34"/>
                    </a:cxn>
                    <a:cxn ang="0">
                      <a:pos x="12" y="26"/>
                    </a:cxn>
                    <a:cxn ang="0">
                      <a:pos x="0" y="30"/>
                    </a:cxn>
                    <a:cxn ang="0">
                      <a:pos x="0" y="30"/>
                    </a:cxn>
                  </a:cxnLst>
                  <a:rect l="0" t="0" r="r" b="b"/>
                  <a:pathLst>
                    <a:path w="95" h="38">
                      <a:moveTo>
                        <a:pt x="76" y="3"/>
                      </a:moveTo>
                      <a:lnTo>
                        <a:pt x="83" y="15"/>
                      </a:lnTo>
                      <a:lnTo>
                        <a:pt x="95" y="11"/>
                      </a:lnTo>
                      <a:lnTo>
                        <a:pt x="87" y="0"/>
                      </a:lnTo>
                      <a:lnTo>
                        <a:pt x="76" y="3"/>
                      </a:lnTo>
                      <a:lnTo>
                        <a:pt x="76" y="3"/>
                      </a:lnTo>
                      <a:close/>
                      <a:moveTo>
                        <a:pt x="49" y="11"/>
                      </a:moveTo>
                      <a:lnTo>
                        <a:pt x="61" y="22"/>
                      </a:lnTo>
                      <a:lnTo>
                        <a:pt x="72" y="19"/>
                      </a:lnTo>
                      <a:lnTo>
                        <a:pt x="61" y="11"/>
                      </a:lnTo>
                      <a:lnTo>
                        <a:pt x="49" y="11"/>
                      </a:lnTo>
                      <a:lnTo>
                        <a:pt x="49" y="11"/>
                      </a:lnTo>
                      <a:close/>
                      <a:moveTo>
                        <a:pt x="27" y="19"/>
                      </a:moveTo>
                      <a:lnTo>
                        <a:pt x="34" y="30"/>
                      </a:lnTo>
                      <a:lnTo>
                        <a:pt x="46" y="26"/>
                      </a:lnTo>
                      <a:lnTo>
                        <a:pt x="38" y="19"/>
                      </a:lnTo>
                      <a:lnTo>
                        <a:pt x="27" y="19"/>
                      </a:lnTo>
                      <a:lnTo>
                        <a:pt x="27" y="19"/>
                      </a:lnTo>
                      <a:close/>
                      <a:moveTo>
                        <a:pt x="0" y="30"/>
                      </a:moveTo>
                      <a:lnTo>
                        <a:pt x="8" y="38"/>
                      </a:lnTo>
                      <a:lnTo>
                        <a:pt x="23" y="34"/>
                      </a:lnTo>
                      <a:lnTo>
                        <a:pt x="12" y="26"/>
                      </a:lnTo>
                      <a:lnTo>
                        <a:pt x="0" y="30"/>
                      </a:lnTo>
                      <a:lnTo>
                        <a:pt x="0" y="30"/>
                      </a:lnTo>
                      <a:close/>
                    </a:path>
                  </a:pathLst>
                </a:custGeom>
                <a:solidFill>
                  <a:srgbClr val="FCFCD8"/>
                </a:solidFill>
                <a:ln w="9525">
                  <a:noFill/>
                  <a:round/>
                  <a:headEnd/>
                  <a:tailEnd/>
                </a:ln>
              </p:spPr>
              <p:txBody>
                <a:bodyPr/>
                <a:lstStyle/>
                <a:p>
                  <a:endParaRPr lang="en-US"/>
                </a:p>
              </p:txBody>
            </p:sp>
            <p:sp>
              <p:nvSpPr>
                <p:cNvPr id="305380" name="Freeform 228"/>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close/>
                    </a:path>
                  </a:pathLst>
                </a:custGeom>
                <a:solidFill>
                  <a:srgbClr val="BFBFBF"/>
                </a:solidFill>
                <a:ln w="9525">
                  <a:noFill/>
                  <a:round/>
                  <a:headEnd/>
                  <a:tailEnd/>
                </a:ln>
              </p:spPr>
              <p:txBody>
                <a:bodyPr/>
                <a:lstStyle/>
                <a:p>
                  <a:endParaRPr lang="en-US"/>
                </a:p>
              </p:txBody>
            </p:sp>
            <p:sp>
              <p:nvSpPr>
                <p:cNvPr id="305381" name="Freeform 229"/>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path>
                  </a:pathLst>
                </a:custGeom>
                <a:noFill/>
                <a:ln w="6350">
                  <a:solidFill>
                    <a:srgbClr val="000000"/>
                  </a:solidFill>
                  <a:prstDash val="solid"/>
                  <a:round/>
                  <a:headEnd/>
                  <a:tailEnd/>
                </a:ln>
              </p:spPr>
              <p:txBody>
                <a:bodyPr/>
                <a:lstStyle/>
                <a:p>
                  <a:endParaRPr lang="en-US"/>
                </a:p>
              </p:txBody>
            </p:sp>
            <p:sp>
              <p:nvSpPr>
                <p:cNvPr id="305382" name="Freeform 230"/>
                <p:cNvSpPr>
                  <a:spLocks noChangeAspect="1"/>
                </p:cNvSpPr>
                <p:nvPr/>
              </p:nvSpPr>
              <p:spPr bwMode="auto">
                <a:xfrm>
                  <a:off x="1417" y="3048"/>
                  <a:ext cx="15" cy="30"/>
                </a:xfrm>
                <a:custGeom>
                  <a:avLst/>
                  <a:gdLst/>
                  <a:ahLst/>
                  <a:cxnLst>
                    <a:cxn ang="0">
                      <a:pos x="15" y="11"/>
                    </a:cxn>
                    <a:cxn ang="0">
                      <a:pos x="15" y="30"/>
                    </a:cxn>
                    <a:cxn ang="0">
                      <a:pos x="8" y="22"/>
                    </a:cxn>
                    <a:cxn ang="0">
                      <a:pos x="4" y="15"/>
                    </a:cxn>
                    <a:cxn ang="0">
                      <a:pos x="0" y="11"/>
                    </a:cxn>
                    <a:cxn ang="0">
                      <a:pos x="8" y="0"/>
                    </a:cxn>
                    <a:cxn ang="0">
                      <a:pos x="15" y="11"/>
                    </a:cxn>
                  </a:cxnLst>
                  <a:rect l="0" t="0" r="r" b="b"/>
                  <a:pathLst>
                    <a:path w="15" h="30">
                      <a:moveTo>
                        <a:pt x="15" y="11"/>
                      </a:moveTo>
                      <a:lnTo>
                        <a:pt x="15" y="30"/>
                      </a:lnTo>
                      <a:lnTo>
                        <a:pt x="8" y="22"/>
                      </a:lnTo>
                      <a:lnTo>
                        <a:pt x="4" y="15"/>
                      </a:lnTo>
                      <a:lnTo>
                        <a:pt x="0" y="11"/>
                      </a:lnTo>
                      <a:lnTo>
                        <a:pt x="8" y="0"/>
                      </a:lnTo>
                      <a:lnTo>
                        <a:pt x="15" y="11"/>
                      </a:lnTo>
                      <a:close/>
                    </a:path>
                  </a:pathLst>
                </a:custGeom>
                <a:solidFill>
                  <a:srgbClr val="606060"/>
                </a:solidFill>
                <a:ln w="9525">
                  <a:noFill/>
                  <a:round/>
                  <a:headEnd/>
                  <a:tailEnd/>
                </a:ln>
              </p:spPr>
              <p:txBody>
                <a:bodyPr/>
                <a:lstStyle/>
                <a:p>
                  <a:endParaRPr lang="en-US"/>
                </a:p>
              </p:txBody>
            </p:sp>
            <p:sp>
              <p:nvSpPr>
                <p:cNvPr id="305383" name="Freeform 231"/>
                <p:cNvSpPr>
                  <a:spLocks noChangeAspect="1"/>
                </p:cNvSpPr>
                <p:nvPr/>
              </p:nvSpPr>
              <p:spPr bwMode="auto">
                <a:xfrm>
                  <a:off x="1425" y="3040"/>
                  <a:ext cx="41" cy="19"/>
                </a:xfrm>
                <a:custGeom>
                  <a:avLst/>
                  <a:gdLst/>
                  <a:ahLst/>
                  <a:cxnLst>
                    <a:cxn ang="0">
                      <a:pos x="0" y="11"/>
                    </a:cxn>
                    <a:cxn ang="0">
                      <a:pos x="7" y="19"/>
                    </a:cxn>
                    <a:cxn ang="0">
                      <a:pos x="41" y="8"/>
                    </a:cxn>
                    <a:cxn ang="0">
                      <a:pos x="34" y="0"/>
                    </a:cxn>
                    <a:cxn ang="0">
                      <a:pos x="0" y="11"/>
                    </a:cxn>
                  </a:cxnLst>
                  <a:rect l="0" t="0" r="r" b="b"/>
                  <a:pathLst>
                    <a:path w="41" h="19">
                      <a:moveTo>
                        <a:pt x="0" y="11"/>
                      </a:moveTo>
                      <a:lnTo>
                        <a:pt x="7" y="19"/>
                      </a:lnTo>
                      <a:lnTo>
                        <a:pt x="41" y="8"/>
                      </a:lnTo>
                      <a:lnTo>
                        <a:pt x="34" y="0"/>
                      </a:lnTo>
                      <a:lnTo>
                        <a:pt x="0" y="11"/>
                      </a:lnTo>
                      <a:close/>
                    </a:path>
                  </a:pathLst>
                </a:custGeom>
                <a:solidFill>
                  <a:srgbClr val="E5E5E5"/>
                </a:solidFill>
                <a:ln w="9525">
                  <a:noFill/>
                  <a:round/>
                  <a:headEnd/>
                  <a:tailEnd/>
                </a:ln>
              </p:spPr>
              <p:txBody>
                <a:bodyPr/>
                <a:lstStyle/>
                <a:p>
                  <a:endParaRPr lang="en-US"/>
                </a:p>
              </p:txBody>
            </p:sp>
            <p:sp>
              <p:nvSpPr>
                <p:cNvPr id="305384" name="Freeform 232"/>
                <p:cNvSpPr>
                  <a:spLocks noChangeAspect="1" noEditPoints="1"/>
                </p:cNvSpPr>
                <p:nvPr/>
              </p:nvSpPr>
              <p:spPr bwMode="auto">
                <a:xfrm>
                  <a:off x="1101" y="3055"/>
                  <a:ext cx="324" cy="122"/>
                </a:xfrm>
                <a:custGeom>
                  <a:avLst/>
                  <a:gdLst/>
                  <a:ahLst/>
                  <a:cxnLst>
                    <a:cxn ang="0">
                      <a:pos x="297" y="15"/>
                    </a:cxn>
                    <a:cxn ang="0">
                      <a:pos x="275" y="31"/>
                    </a:cxn>
                    <a:cxn ang="0">
                      <a:pos x="275" y="12"/>
                    </a:cxn>
                    <a:cxn ang="0">
                      <a:pos x="264" y="15"/>
                    </a:cxn>
                    <a:cxn ang="0">
                      <a:pos x="256" y="46"/>
                    </a:cxn>
                    <a:cxn ang="0">
                      <a:pos x="245" y="27"/>
                    </a:cxn>
                    <a:cxn ang="0">
                      <a:pos x="226" y="27"/>
                    </a:cxn>
                    <a:cxn ang="0">
                      <a:pos x="252" y="46"/>
                    </a:cxn>
                    <a:cxn ang="0">
                      <a:pos x="226" y="38"/>
                    </a:cxn>
                    <a:cxn ang="0">
                      <a:pos x="226" y="27"/>
                    </a:cxn>
                    <a:cxn ang="0">
                      <a:pos x="226" y="38"/>
                    </a:cxn>
                    <a:cxn ang="0">
                      <a:pos x="203" y="53"/>
                    </a:cxn>
                    <a:cxn ang="0">
                      <a:pos x="203" y="34"/>
                    </a:cxn>
                    <a:cxn ang="0">
                      <a:pos x="192" y="38"/>
                    </a:cxn>
                    <a:cxn ang="0">
                      <a:pos x="185" y="68"/>
                    </a:cxn>
                    <a:cxn ang="0">
                      <a:pos x="173" y="49"/>
                    </a:cxn>
                    <a:cxn ang="0">
                      <a:pos x="154" y="49"/>
                    </a:cxn>
                    <a:cxn ang="0">
                      <a:pos x="181" y="68"/>
                    </a:cxn>
                    <a:cxn ang="0">
                      <a:pos x="151" y="61"/>
                    </a:cxn>
                    <a:cxn ang="0">
                      <a:pos x="154" y="49"/>
                    </a:cxn>
                    <a:cxn ang="0">
                      <a:pos x="151" y="61"/>
                    </a:cxn>
                    <a:cxn ang="0">
                      <a:pos x="132" y="76"/>
                    </a:cxn>
                    <a:cxn ang="0">
                      <a:pos x="132" y="57"/>
                    </a:cxn>
                    <a:cxn ang="0">
                      <a:pos x="117" y="61"/>
                    </a:cxn>
                    <a:cxn ang="0">
                      <a:pos x="113" y="91"/>
                    </a:cxn>
                    <a:cxn ang="0">
                      <a:pos x="98" y="72"/>
                    </a:cxn>
                    <a:cxn ang="0">
                      <a:pos x="83" y="72"/>
                    </a:cxn>
                    <a:cxn ang="0">
                      <a:pos x="109" y="91"/>
                    </a:cxn>
                    <a:cxn ang="0">
                      <a:pos x="79" y="87"/>
                    </a:cxn>
                    <a:cxn ang="0">
                      <a:pos x="83" y="72"/>
                    </a:cxn>
                    <a:cxn ang="0">
                      <a:pos x="79" y="87"/>
                    </a:cxn>
                    <a:cxn ang="0">
                      <a:pos x="57" y="99"/>
                    </a:cxn>
                    <a:cxn ang="0">
                      <a:pos x="60" y="80"/>
                    </a:cxn>
                    <a:cxn ang="0">
                      <a:pos x="45" y="84"/>
                    </a:cxn>
                    <a:cxn ang="0">
                      <a:pos x="42" y="114"/>
                    </a:cxn>
                    <a:cxn ang="0">
                      <a:pos x="26" y="99"/>
                    </a:cxn>
                    <a:cxn ang="0">
                      <a:pos x="11" y="95"/>
                    </a:cxn>
                    <a:cxn ang="0">
                      <a:pos x="38" y="118"/>
                    </a:cxn>
                    <a:cxn ang="0">
                      <a:pos x="11" y="95"/>
                    </a:cxn>
                    <a:cxn ang="0">
                      <a:pos x="309" y="0"/>
                    </a:cxn>
                    <a:cxn ang="0">
                      <a:pos x="305" y="31"/>
                    </a:cxn>
                    <a:cxn ang="0">
                      <a:pos x="294" y="12"/>
                    </a:cxn>
                  </a:cxnLst>
                  <a:rect l="0" t="0" r="r" b="b"/>
                  <a:pathLst>
                    <a:path w="324" h="122">
                      <a:moveTo>
                        <a:pt x="275" y="12"/>
                      </a:moveTo>
                      <a:lnTo>
                        <a:pt x="286" y="8"/>
                      </a:lnTo>
                      <a:lnTo>
                        <a:pt x="297" y="15"/>
                      </a:lnTo>
                      <a:lnTo>
                        <a:pt x="301" y="31"/>
                      </a:lnTo>
                      <a:lnTo>
                        <a:pt x="282" y="38"/>
                      </a:lnTo>
                      <a:lnTo>
                        <a:pt x="275" y="31"/>
                      </a:lnTo>
                      <a:lnTo>
                        <a:pt x="271" y="23"/>
                      </a:lnTo>
                      <a:lnTo>
                        <a:pt x="267" y="19"/>
                      </a:lnTo>
                      <a:lnTo>
                        <a:pt x="275" y="12"/>
                      </a:lnTo>
                      <a:lnTo>
                        <a:pt x="275" y="12"/>
                      </a:lnTo>
                      <a:close/>
                      <a:moveTo>
                        <a:pt x="252" y="19"/>
                      </a:moveTo>
                      <a:lnTo>
                        <a:pt x="264" y="15"/>
                      </a:lnTo>
                      <a:lnTo>
                        <a:pt x="271" y="23"/>
                      </a:lnTo>
                      <a:lnTo>
                        <a:pt x="279" y="38"/>
                      </a:lnTo>
                      <a:lnTo>
                        <a:pt x="256" y="46"/>
                      </a:lnTo>
                      <a:lnTo>
                        <a:pt x="252" y="38"/>
                      </a:lnTo>
                      <a:lnTo>
                        <a:pt x="249" y="31"/>
                      </a:lnTo>
                      <a:lnTo>
                        <a:pt x="245" y="27"/>
                      </a:lnTo>
                      <a:lnTo>
                        <a:pt x="252" y="19"/>
                      </a:lnTo>
                      <a:lnTo>
                        <a:pt x="252" y="19"/>
                      </a:lnTo>
                      <a:close/>
                      <a:moveTo>
                        <a:pt x="226" y="27"/>
                      </a:moveTo>
                      <a:lnTo>
                        <a:pt x="241" y="23"/>
                      </a:lnTo>
                      <a:lnTo>
                        <a:pt x="249" y="31"/>
                      </a:lnTo>
                      <a:lnTo>
                        <a:pt x="252" y="46"/>
                      </a:lnTo>
                      <a:lnTo>
                        <a:pt x="233" y="53"/>
                      </a:lnTo>
                      <a:lnTo>
                        <a:pt x="226" y="46"/>
                      </a:lnTo>
                      <a:lnTo>
                        <a:pt x="226" y="38"/>
                      </a:lnTo>
                      <a:lnTo>
                        <a:pt x="218" y="34"/>
                      </a:lnTo>
                      <a:lnTo>
                        <a:pt x="226" y="27"/>
                      </a:lnTo>
                      <a:lnTo>
                        <a:pt x="226" y="27"/>
                      </a:lnTo>
                      <a:close/>
                      <a:moveTo>
                        <a:pt x="203" y="34"/>
                      </a:moveTo>
                      <a:lnTo>
                        <a:pt x="215" y="31"/>
                      </a:lnTo>
                      <a:lnTo>
                        <a:pt x="226" y="38"/>
                      </a:lnTo>
                      <a:lnTo>
                        <a:pt x="230" y="53"/>
                      </a:lnTo>
                      <a:lnTo>
                        <a:pt x="211" y="61"/>
                      </a:lnTo>
                      <a:lnTo>
                        <a:pt x="203" y="53"/>
                      </a:lnTo>
                      <a:lnTo>
                        <a:pt x="200" y="46"/>
                      </a:lnTo>
                      <a:lnTo>
                        <a:pt x="196" y="42"/>
                      </a:lnTo>
                      <a:lnTo>
                        <a:pt x="203" y="34"/>
                      </a:lnTo>
                      <a:lnTo>
                        <a:pt x="203" y="34"/>
                      </a:lnTo>
                      <a:close/>
                      <a:moveTo>
                        <a:pt x="181" y="42"/>
                      </a:moveTo>
                      <a:lnTo>
                        <a:pt x="192" y="38"/>
                      </a:lnTo>
                      <a:lnTo>
                        <a:pt x="200" y="46"/>
                      </a:lnTo>
                      <a:lnTo>
                        <a:pt x="203" y="61"/>
                      </a:lnTo>
                      <a:lnTo>
                        <a:pt x="185" y="68"/>
                      </a:lnTo>
                      <a:lnTo>
                        <a:pt x="177" y="61"/>
                      </a:lnTo>
                      <a:lnTo>
                        <a:pt x="177" y="53"/>
                      </a:lnTo>
                      <a:lnTo>
                        <a:pt x="173" y="49"/>
                      </a:lnTo>
                      <a:lnTo>
                        <a:pt x="181" y="42"/>
                      </a:lnTo>
                      <a:lnTo>
                        <a:pt x="181" y="42"/>
                      </a:lnTo>
                      <a:close/>
                      <a:moveTo>
                        <a:pt x="154" y="49"/>
                      </a:moveTo>
                      <a:lnTo>
                        <a:pt x="166" y="46"/>
                      </a:lnTo>
                      <a:lnTo>
                        <a:pt x="177" y="53"/>
                      </a:lnTo>
                      <a:lnTo>
                        <a:pt x="181" y="68"/>
                      </a:lnTo>
                      <a:lnTo>
                        <a:pt x="162" y="76"/>
                      </a:lnTo>
                      <a:lnTo>
                        <a:pt x="154" y="68"/>
                      </a:lnTo>
                      <a:lnTo>
                        <a:pt x="151" y="61"/>
                      </a:lnTo>
                      <a:lnTo>
                        <a:pt x="147" y="57"/>
                      </a:lnTo>
                      <a:lnTo>
                        <a:pt x="154" y="49"/>
                      </a:lnTo>
                      <a:lnTo>
                        <a:pt x="154" y="49"/>
                      </a:lnTo>
                      <a:close/>
                      <a:moveTo>
                        <a:pt x="132" y="57"/>
                      </a:moveTo>
                      <a:lnTo>
                        <a:pt x="143" y="53"/>
                      </a:lnTo>
                      <a:lnTo>
                        <a:pt x="151" y="61"/>
                      </a:lnTo>
                      <a:lnTo>
                        <a:pt x="158" y="76"/>
                      </a:lnTo>
                      <a:lnTo>
                        <a:pt x="136" y="84"/>
                      </a:lnTo>
                      <a:lnTo>
                        <a:pt x="132" y="76"/>
                      </a:lnTo>
                      <a:lnTo>
                        <a:pt x="128" y="68"/>
                      </a:lnTo>
                      <a:lnTo>
                        <a:pt x="124" y="65"/>
                      </a:lnTo>
                      <a:lnTo>
                        <a:pt x="132" y="57"/>
                      </a:lnTo>
                      <a:lnTo>
                        <a:pt x="132" y="57"/>
                      </a:lnTo>
                      <a:close/>
                      <a:moveTo>
                        <a:pt x="106" y="65"/>
                      </a:moveTo>
                      <a:lnTo>
                        <a:pt x="117" y="61"/>
                      </a:lnTo>
                      <a:lnTo>
                        <a:pt x="128" y="68"/>
                      </a:lnTo>
                      <a:lnTo>
                        <a:pt x="132" y="84"/>
                      </a:lnTo>
                      <a:lnTo>
                        <a:pt x="113" y="91"/>
                      </a:lnTo>
                      <a:lnTo>
                        <a:pt x="106" y="84"/>
                      </a:lnTo>
                      <a:lnTo>
                        <a:pt x="106" y="76"/>
                      </a:lnTo>
                      <a:lnTo>
                        <a:pt x="98" y="72"/>
                      </a:lnTo>
                      <a:lnTo>
                        <a:pt x="106" y="65"/>
                      </a:lnTo>
                      <a:lnTo>
                        <a:pt x="106" y="65"/>
                      </a:lnTo>
                      <a:close/>
                      <a:moveTo>
                        <a:pt x="83" y="72"/>
                      </a:moveTo>
                      <a:lnTo>
                        <a:pt x="94" y="68"/>
                      </a:lnTo>
                      <a:lnTo>
                        <a:pt x="102" y="76"/>
                      </a:lnTo>
                      <a:lnTo>
                        <a:pt x="109" y="91"/>
                      </a:lnTo>
                      <a:lnTo>
                        <a:pt x="87" y="99"/>
                      </a:lnTo>
                      <a:lnTo>
                        <a:pt x="83" y="91"/>
                      </a:lnTo>
                      <a:lnTo>
                        <a:pt x="79" y="87"/>
                      </a:lnTo>
                      <a:lnTo>
                        <a:pt x="75" y="80"/>
                      </a:lnTo>
                      <a:lnTo>
                        <a:pt x="83" y="72"/>
                      </a:lnTo>
                      <a:lnTo>
                        <a:pt x="83" y="72"/>
                      </a:lnTo>
                      <a:close/>
                      <a:moveTo>
                        <a:pt x="60" y="80"/>
                      </a:moveTo>
                      <a:lnTo>
                        <a:pt x="72" y="76"/>
                      </a:lnTo>
                      <a:lnTo>
                        <a:pt x="79" y="87"/>
                      </a:lnTo>
                      <a:lnTo>
                        <a:pt x="83" y="99"/>
                      </a:lnTo>
                      <a:lnTo>
                        <a:pt x="64" y="106"/>
                      </a:lnTo>
                      <a:lnTo>
                        <a:pt x="57" y="99"/>
                      </a:lnTo>
                      <a:lnTo>
                        <a:pt x="57" y="91"/>
                      </a:lnTo>
                      <a:lnTo>
                        <a:pt x="53" y="87"/>
                      </a:lnTo>
                      <a:lnTo>
                        <a:pt x="60" y="80"/>
                      </a:lnTo>
                      <a:lnTo>
                        <a:pt x="60" y="80"/>
                      </a:lnTo>
                      <a:close/>
                      <a:moveTo>
                        <a:pt x="34" y="87"/>
                      </a:moveTo>
                      <a:lnTo>
                        <a:pt x="45" y="84"/>
                      </a:lnTo>
                      <a:lnTo>
                        <a:pt x="57" y="91"/>
                      </a:lnTo>
                      <a:lnTo>
                        <a:pt x="60" y="110"/>
                      </a:lnTo>
                      <a:lnTo>
                        <a:pt x="42" y="114"/>
                      </a:lnTo>
                      <a:lnTo>
                        <a:pt x="34" y="106"/>
                      </a:lnTo>
                      <a:lnTo>
                        <a:pt x="30" y="103"/>
                      </a:lnTo>
                      <a:lnTo>
                        <a:pt x="26" y="99"/>
                      </a:lnTo>
                      <a:lnTo>
                        <a:pt x="34" y="87"/>
                      </a:lnTo>
                      <a:lnTo>
                        <a:pt x="34" y="87"/>
                      </a:lnTo>
                      <a:close/>
                      <a:moveTo>
                        <a:pt x="11" y="95"/>
                      </a:moveTo>
                      <a:lnTo>
                        <a:pt x="23" y="91"/>
                      </a:lnTo>
                      <a:lnTo>
                        <a:pt x="30" y="103"/>
                      </a:lnTo>
                      <a:lnTo>
                        <a:pt x="38" y="118"/>
                      </a:lnTo>
                      <a:lnTo>
                        <a:pt x="15" y="122"/>
                      </a:lnTo>
                      <a:lnTo>
                        <a:pt x="0" y="106"/>
                      </a:lnTo>
                      <a:lnTo>
                        <a:pt x="11" y="95"/>
                      </a:lnTo>
                      <a:lnTo>
                        <a:pt x="11" y="95"/>
                      </a:lnTo>
                      <a:close/>
                      <a:moveTo>
                        <a:pt x="297" y="4"/>
                      </a:moveTo>
                      <a:lnTo>
                        <a:pt x="309" y="0"/>
                      </a:lnTo>
                      <a:lnTo>
                        <a:pt x="320" y="8"/>
                      </a:lnTo>
                      <a:lnTo>
                        <a:pt x="324" y="23"/>
                      </a:lnTo>
                      <a:lnTo>
                        <a:pt x="305" y="31"/>
                      </a:lnTo>
                      <a:lnTo>
                        <a:pt x="297" y="23"/>
                      </a:lnTo>
                      <a:lnTo>
                        <a:pt x="297" y="15"/>
                      </a:lnTo>
                      <a:lnTo>
                        <a:pt x="294" y="12"/>
                      </a:lnTo>
                      <a:lnTo>
                        <a:pt x="297" y="4"/>
                      </a:lnTo>
                      <a:lnTo>
                        <a:pt x="297" y="4"/>
                      </a:lnTo>
                      <a:close/>
                    </a:path>
                  </a:pathLst>
                </a:custGeom>
                <a:solidFill>
                  <a:srgbClr val="F4F4D1"/>
                </a:solidFill>
                <a:ln w="9525">
                  <a:noFill/>
                  <a:round/>
                  <a:headEnd/>
                  <a:tailEnd/>
                </a:ln>
              </p:spPr>
              <p:txBody>
                <a:bodyPr/>
                <a:lstStyle/>
                <a:p>
                  <a:endParaRPr lang="en-US"/>
                </a:p>
              </p:txBody>
            </p:sp>
            <p:sp>
              <p:nvSpPr>
                <p:cNvPr id="305385" name="Freeform 233"/>
                <p:cNvSpPr>
                  <a:spLocks noChangeAspect="1"/>
                </p:cNvSpPr>
                <p:nvPr/>
              </p:nvSpPr>
              <p:spPr bwMode="auto">
                <a:xfrm>
                  <a:off x="1368" y="3059"/>
                  <a:ext cx="34" cy="34"/>
                </a:xfrm>
                <a:custGeom>
                  <a:avLst/>
                  <a:gdLst/>
                  <a:ahLst/>
                  <a:cxnLst>
                    <a:cxn ang="0">
                      <a:pos x="8" y="4"/>
                    </a:cxn>
                    <a:cxn ang="0">
                      <a:pos x="19" y="0"/>
                    </a:cxn>
                    <a:cxn ang="0">
                      <a:pos x="30" y="11"/>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1"/>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05386" name="Freeform 234"/>
                <p:cNvSpPr>
                  <a:spLocks noChangeAspect="1"/>
                </p:cNvSpPr>
                <p:nvPr/>
              </p:nvSpPr>
              <p:spPr bwMode="auto">
                <a:xfrm>
                  <a:off x="1346" y="3070"/>
                  <a:ext cx="30" cy="31"/>
                </a:xfrm>
                <a:custGeom>
                  <a:avLst/>
                  <a:gdLst/>
                  <a:ahLst/>
                  <a:cxnLst>
                    <a:cxn ang="0">
                      <a:pos x="7" y="4"/>
                    </a:cxn>
                    <a:cxn ang="0">
                      <a:pos x="19" y="0"/>
                    </a:cxn>
                    <a:cxn ang="0">
                      <a:pos x="26" y="8"/>
                    </a:cxn>
                    <a:cxn ang="0">
                      <a:pos x="30" y="23"/>
                    </a:cxn>
                    <a:cxn ang="0">
                      <a:pos x="11" y="31"/>
                    </a:cxn>
                    <a:cxn ang="0">
                      <a:pos x="4" y="23"/>
                    </a:cxn>
                    <a:cxn ang="0">
                      <a:pos x="4" y="16"/>
                    </a:cxn>
                    <a:cxn ang="0">
                      <a:pos x="0" y="12"/>
                    </a:cxn>
                    <a:cxn ang="0">
                      <a:pos x="7" y="4"/>
                    </a:cxn>
                  </a:cxnLst>
                  <a:rect l="0" t="0" r="r" b="b"/>
                  <a:pathLst>
                    <a:path w="30" h="31">
                      <a:moveTo>
                        <a:pt x="7" y="4"/>
                      </a:moveTo>
                      <a:lnTo>
                        <a:pt x="19" y="0"/>
                      </a:lnTo>
                      <a:lnTo>
                        <a:pt x="26" y="8"/>
                      </a:lnTo>
                      <a:lnTo>
                        <a:pt x="30" y="23"/>
                      </a:lnTo>
                      <a:lnTo>
                        <a:pt x="11" y="31"/>
                      </a:lnTo>
                      <a:lnTo>
                        <a:pt x="4" y="23"/>
                      </a:lnTo>
                      <a:lnTo>
                        <a:pt x="4"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05387" name="Freeform 235"/>
                <p:cNvSpPr>
                  <a:spLocks noChangeAspect="1"/>
                </p:cNvSpPr>
                <p:nvPr/>
              </p:nvSpPr>
              <p:spPr bwMode="auto">
                <a:xfrm>
                  <a:off x="1319" y="3078"/>
                  <a:ext cx="34" cy="30"/>
                </a:xfrm>
                <a:custGeom>
                  <a:avLst/>
                  <a:gdLst/>
                  <a:ahLst/>
                  <a:cxnLst>
                    <a:cxn ang="0">
                      <a:pos x="8" y="4"/>
                    </a:cxn>
                    <a:cxn ang="0">
                      <a:pos x="19" y="0"/>
                    </a:cxn>
                    <a:cxn ang="0">
                      <a:pos x="31" y="8"/>
                    </a:cxn>
                    <a:cxn ang="0">
                      <a:pos x="34" y="23"/>
                    </a:cxn>
                    <a:cxn ang="0">
                      <a:pos x="15" y="30"/>
                    </a:cxn>
                    <a:cxn ang="0">
                      <a:pos x="8" y="23"/>
                    </a:cxn>
                    <a:cxn ang="0">
                      <a:pos x="4" y="15"/>
                    </a:cxn>
                    <a:cxn ang="0">
                      <a:pos x="0" y="11"/>
                    </a:cxn>
                    <a:cxn ang="0">
                      <a:pos x="8" y="4"/>
                    </a:cxn>
                  </a:cxnLst>
                  <a:rect l="0" t="0" r="r" b="b"/>
                  <a:pathLst>
                    <a:path w="34" h="30">
                      <a:moveTo>
                        <a:pt x="8" y="4"/>
                      </a:moveTo>
                      <a:lnTo>
                        <a:pt x="19" y="0"/>
                      </a:lnTo>
                      <a:lnTo>
                        <a:pt x="31" y="8"/>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05388" name="Freeform 236"/>
                <p:cNvSpPr>
                  <a:spLocks noChangeAspect="1"/>
                </p:cNvSpPr>
                <p:nvPr/>
              </p:nvSpPr>
              <p:spPr bwMode="auto">
                <a:xfrm>
                  <a:off x="1297" y="3086"/>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05389" name="Freeform 237"/>
                <p:cNvSpPr>
                  <a:spLocks noChangeAspect="1"/>
                </p:cNvSpPr>
                <p:nvPr/>
              </p:nvSpPr>
              <p:spPr bwMode="auto">
                <a:xfrm>
                  <a:off x="1270" y="3093"/>
                  <a:ext cx="34" cy="30"/>
                </a:xfrm>
                <a:custGeom>
                  <a:avLst/>
                  <a:gdLst/>
                  <a:ahLst/>
                  <a:cxnLst>
                    <a:cxn ang="0">
                      <a:pos x="8" y="4"/>
                    </a:cxn>
                    <a:cxn ang="0">
                      <a:pos x="19" y="0"/>
                    </a:cxn>
                    <a:cxn ang="0">
                      <a:pos x="31" y="8"/>
                    </a:cxn>
                    <a:cxn ang="0">
                      <a:pos x="34" y="23"/>
                    </a:cxn>
                    <a:cxn ang="0">
                      <a:pos x="16" y="30"/>
                    </a:cxn>
                    <a:cxn ang="0">
                      <a:pos x="8" y="23"/>
                    </a:cxn>
                    <a:cxn ang="0">
                      <a:pos x="8" y="15"/>
                    </a:cxn>
                    <a:cxn ang="0">
                      <a:pos x="0" y="11"/>
                    </a:cxn>
                    <a:cxn ang="0">
                      <a:pos x="8" y="4"/>
                    </a:cxn>
                  </a:cxnLst>
                  <a:rect l="0" t="0" r="r" b="b"/>
                  <a:pathLst>
                    <a:path w="34" h="30">
                      <a:moveTo>
                        <a:pt x="8" y="4"/>
                      </a:moveTo>
                      <a:lnTo>
                        <a:pt x="19" y="0"/>
                      </a:lnTo>
                      <a:lnTo>
                        <a:pt x="31" y="8"/>
                      </a:lnTo>
                      <a:lnTo>
                        <a:pt x="34" y="23"/>
                      </a:lnTo>
                      <a:lnTo>
                        <a:pt x="16"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05390" name="Freeform 238"/>
                <p:cNvSpPr>
                  <a:spLocks noChangeAspect="1"/>
                </p:cNvSpPr>
                <p:nvPr/>
              </p:nvSpPr>
              <p:spPr bwMode="auto">
                <a:xfrm>
                  <a:off x="1248" y="3101"/>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05391" name="Freeform 239"/>
                <p:cNvSpPr>
                  <a:spLocks noChangeAspect="1"/>
                </p:cNvSpPr>
                <p:nvPr/>
              </p:nvSpPr>
              <p:spPr bwMode="auto">
                <a:xfrm>
                  <a:off x="1225" y="3108"/>
                  <a:ext cx="34" cy="31"/>
                </a:xfrm>
                <a:custGeom>
                  <a:avLst/>
                  <a:gdLst/>
                  <a:ahLst/>
                  <a:cxnLst>
                    <a:cxn ang="0">
                      <a:pos x="8" y="4"/>
                    </a:cxn>
                    <a:cxn ang="0">
                      <a:pos x="19" y="0"/>
                    </a:cxn>
                    <a:cxn ang="0">
                      <a:pos x="27" y="8"/>
                    </a:cxn>
                    <a:cxn ang="0">
                      <a:pos x="34" y="23"/>
                    </a:cxn>
                    <a:cxn ang="0">
                      <a:pos x="12" y="31"/>
                    </a:cxn>
                    <a:cxn ang="0">
                      <a:pos x="8" y="23"/>
                    </a:cxn>
                    <a:cxn ang="0">
                      <a:pos x="4" y="15"/>
                    </a:cxn>
                    <a:cxn ang="0">
                      <a:pos x="0" y="12"/>
                    </a:cxn>
                    <a:cxn ang="0">
                      <a:pos x="8" y="4"/>
                    </a:cxn>
                  </a:cxnLst>
                  <a:rect l="0" t="0" r="r" b="b"/>
                  <a:pathLst>
                    <a:path w="34" h="31">
                      <a:moveTo>
                        <a:pt x="8" y="4"/>
                      </a:moveTo>
                      <a:lnTo>
                        <a:pt x="19" y="0"/>
                      </a:lnTo>
                      <a:lnTo>
                        <a:pt x="27" y="8"/>
                      </a:lnTo>
                      <a:lnTo>
                        <a:pt x="34" y="23"/>
                      </a:lnTo>
                      <a:lnTo>
                        <a:pt x="12" y="31"/>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05392" name="Freeform 240"/>
                <p:cNvSpPr>
                  <a:spLocks noChangeAspect="1"/>
                </p:cNvSpPr>
                <p:nvPr/>
              </p:nvSpPr>
              <p:spPr bwMode="auto">
                <a:xfrm>
                  <a:off x="1199" y="3116"/>
                  <a:ext cx="34" cy="30"/>
                </a:xfrm>
                <a:custGeom>
                  <a:avLst/>
                  <a:gdLst/>
                  <a:ahLst/>
                  <a:cxnLst>
                    <a:cxn ang="0">
                      <a:pos x="8" y="4"/>
                    </a:cxn>
                    <a:cxn ang="0">
                      <a:pos x="19" y="0"/>
                    </a:cxn>
                    <a:cxn ang="0">
                      <a:pos x="30" y="7"/>
                    </a:cxn>
                    <a:cxn ang="0">
                      <a:pos x="34" y="23"/>
                    </a:cxn>
                    <a:cxn ang="0">
                      <a:pos x="15" y="30"/>
                    </a:cxn>
                    <a:cxn ang="0">
                      <a:pos x="8" y="23"/>
                    </a:cxn>
                    <a:cxn ang="0">
                      <a:pos x="4" y="15"/>
                    </a:cxn>
                    <a:cxn ang="0">
                      <a:pos x="0" y="11"/>
                    </a:cxn>
                    <a:cxn ang="0">
                      <a:pos x="8" y="4"/>
                    </a:cxn>
                  </a:cxnLst>
                  <a:rect l="0" t="0" r="r" b="b"/>
                  <a:pathLst>
                    <a:path w="34" h="30">
                      <a:moveTo>
                        <a:pt x="8" y="4"/>
                      </a:moveTo>
                      <a:lnTo>
                        <a:pt x="19" y="0"/>
                      </a:lnTo>
                      <a:lnTo>
                        <a:pt x="30" y="7"/>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05393" name="Freeform 241"/>
                <p:cNvSpPr>
                  <a:spLocks noChangeAspect="1"/>
                </p:cNvSpPr>
                <p:nvPr/>
              </p:nvSpPr>
              <p:spPr bwMode="auto">
                <a:xfrm>
                  <a:off x="1176" y="3123"/>
                  <a:ext cx="34" cy="31"/>
                </a:xfrm>
                <a:custGeom>
                  <a:avLst/>
                  <a:gdLst/>
                  <a:ahLst/>
                  <a:cxnLst>
                    <a:cxn ang="0">
                      <a:pos x="8" y="4"/>
                    </a:cxn>
                    <a:cxn ang="0">
                      <a:pos x="19" y="0"/>
                    </a:cxn>
                    <a:cxn ang="0">
                      <a:pos x="27" y="8"/>
                    </a:cxn>
                    <a:cxn ang="0">
                      <a:pos x="34" y="23"/>
                    </a:cxn>
                    <a:cxn ang="0">
                      <a:pos x="12" y="31"/>
                    </a:cxn>
                    <a:cxn ang="0">
                      <a:pos x="8" y="23"/>
                    </a:cxn>
                    <a:cxn ang="0">
                      <a:pos x="4" y="16"/>
                    </a:cxn>
                    <a:cxn ang="0">
                      <a:pos x="0" y="12"/>
                    </a:cxn>
                    <a:cxn ang="0">
                      <a:pos x="8" y="4"/>
                    </a:cxn>
                  </a:cxnLst>
                  <a:rect l="0" t="0" r="r" b="b"/>
                  <a:pathLst>
                    <a:path w="34" h="31">
                      <a:moveTo>
                        <a:pt x="8" y="4"/>
                      </a:moveTo>
                      <a:lnTo>
                        <a:pt x="19" y="0"/>
                      </a:lnTo>
                      <a:lnTo>
                        <a:pt x="27" y="8"/>
                      </a:lnTo>
                      <a:lnTo>
                        <a:pt x="34" y="23"/>
                      </a:lnTo>
                      <a:lnTo>
                        <a:pt x="12"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05394" name="Freeform 242"/>
                <p:cNvSpPr>
                  <a:spLocks noChangeAspect="1"/>
                </p:cNvSpPr>
                <p:nvPr/>
              </p:nvSpPr>
              <p:spPr bwMode="auto">
                <a:xfrm>
                  <a:off x="1150" y="3131"/>
                  <a:ext cx="34" cy="30"/>
                </a:xfrm>
                <a:custGeom>
                  <a:avLst/>
                  <a:gdLst/>
                  <a:ahLst/>
                  <a:cxnLst>
                    <a:cxn ang="0">
                      <a:pos x="8" y="4"/>
                    </a:cxn>
                    <a:cxn ang="0">
                      <a:pos x="19" y="0"/>
                    </a:cxn>
                    <a:cxn ang="0">
                      <a:pos x="30" y="11"/>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11"/>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05395" name="Freeform 243"/>
                <p:cNvSpPr>
                  <a:spLocks noChangeAspect="1"/>
                </p:cNvSpPr>
                <p:nvPr/>
              </p:nvSpPr>
              <p:spPr bwMode="auto">
                <a:xfrm>
                  <a:off x="1127" y="3139"/>
                  <a:ext cx="34" cy="30"/>
                </a:xfrm>
                <a:custGeom>
                  <a:avLst/>
                  <a:gdLst/>
                  <a:ahLst/>
                  <a:cxnLst>
                    <a:cxn ang="0">
                      <a:pos x="8" y="3"/>
                    </a:cxn>
                    <a:cxn ang="0">
                      <a:pos x="19" y="0"/>
                    </a:cxn>
                    <a:cxn ang="0">
                      <a:pos x="31" y="11"/>
                    </a:cxn>
                    <a:cxn ang="0">
                      <a:pos x="34" y="26"/>
                    </a:cxn>
                    <a:cxn ang="0">
                      <a:pos x="16" y="30"/>
                    </a:cxn>
                    <a:cxn ang="0">
                      <a:pos x="8" y="22"/>
                    </a:cxn>
                    <a:cxn ang="0">
                      <a:pos x="4" y="19"/>
                    </a:cxn>
                    <a:cxn ang="0">
                      <a:pos x="0" y="15"/>
                    </a:cxn>
                    <a:cxn ang="0">
                      <a:pos x="8" y="3"/>
                    </a:cxn>
                  </a:cxnLst>
                  <a:rect l="0" t="0" r="r" b="b"/>
                  <a:pathLst>
                    <a:path w="34" h="30">
                      <a:moveTo>
                        <a:pt x="8" y="3"/>
                      </a:moveTo>
                      <a:lnTo>
                        <a:pt x="19" y="0"/>
                      </a:lnTo>
                      <a:lnTo>
                        <a:pt x="31" y="11"/>
                      </a:lnTo>
                      <a:lnTo>
                        <a:pt x="34" y="26"/>
                      </a:lnTo>
                      <a:lnTo>
                        <a:pt x="16" y="30"/>
                      </a:lnTo>
                      <a:lnTo>
                        <a:pt x="8" y="22"/>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05396" name="Freeform 244"/>
                <p:cNvSpPr>
                  <a:spLocks noChangeAspect="1"/>
                </p:cNvSpPr>
                <p:nvPr/>
              </p:nvSpPr>
              <p:spPr bwMode="auto">
                <a:xfrm>
                  <a:off x="1101" y="3146"/>
                  <a:ext cx="38" cy="31"/>
                </a:xfrm>
                <a:custGeom>
                  <a:avLst/>
                  <a:gdLst/>
                  <a:ahLst/>
                  <a:cxnLst>
                    <a:cxn ang="0">
                      <a:pos x="11" y="4"/>
                    </a:cxn>
                    <a:cxn ang="0">
                      <a:pos x="23" y="0"/>
                    </a:cxn>
                    <a:cxn ang="0">
                      <a:pos x="30" y="12"/>
                    </a:cxn>
                    <a:cxn ang="0">
                      <a:pos x="38" y="27"/>
                    </a:cxn>
                    <a:cxn ang="0">
                      <a:pos x="15" y="31"/>
                    </a:cxn>
                    <a:cxn ang="0">
                      <a:pos x="0" y="15"/>
                    </a:cxn>
                    <a:cxn ang="0">
                      <a:pos x="11" y="4"/>
                    </a:cxn>
                  </a:cxnLst>
                  <a:rect l="0" t="0" r="r" b="b"/>
                  <a:pathLst>
                    <a:path w="38" h="31">
                      <a:moveTo>
                        <a:pt x="11" y="4"/>
                      </a:moveTo>
                      <a:lnTo>
                        <a:pt x="23" y="0"/>
                      </a:lnTo>
                      <a:lnTo>
                        <a:pt x="30" y="12"/>
                      </a:lnTo>
                      <a:lnTo>
                        <a:pt x="38" y="27"/>
                      </a:lnTo>
                      <a:lnTo>
                        <a:pt x="15" y="31"/>
                      </a:lnTo>
                      <a:lnTo>
                        <a:pt x="0" y="15"/>
                      </a:lnTo>
                      <a:lnTo>
                        <a:pt x="11" y="4"/>
                      </a:lnTo>
                    </a:path>
                  </a:pathLst>
                </a:custGeom>
                <a:noFill/>
                <a:ln w="6350">
                  <a:solidFill>
                    <a:srgbClr val="000000"/>
                  </a:solidFill>
                  <a:prstDash val="solid"/>
                  <a:round/>
                  <a:headEnd/>
                  <a:tailEnd/>
                </a:ln>
              </p:spPr>
              <p:txBody>
                <a:bodyPr/>
                <a:lstStyle/>
                <a:p>
                  <a:endParaRPr lang="en-US"/>
                </a:p>
              </p:txBody>
            </p:sp>
            <p:sp>
              <p:nvSpPr>
                <p:cNvPr id="305397" name="Freeform 245"/>
                <p:cNvSpPr>
                  <a:spLocks noChangeAspect="1"/>
                </p:cNvSpPr>
                <p:nvPr/>
              </p:nvSpPr>
              <p:spPr bwMode="auto">
                <a:xfrm>
                  <a:off x="1391" y="3055"/>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05398" name="Freeform 246"/>
                <p:cNvSpPr>
                  <a:spLocks noChangeAspect="1" noEditPoints="1"/>
                </p:cNvSpPr>
                <p:nvPr/>
              </p:nvSpPr>
              <p:spPr bwMode="auto">
                <a:xfrm>
                  <a:off x="1101" y="3059"/>
                  <a:ext cx="309" cy="118"/>
                </a:xfrm>
                <a:custGeom>
                  <a:avLst/>
                  <a:gdLst/>
                  <a:ahLst/>
                  <a:cxnLst>
                    <a:cxn ang="0">
                      <a:pos x="305" y="23"/>
                    </a:cxn>
                    <a:cxn ang="0">
                      <a:pos x="297" y="11"/>
                    </a:cxn>
                    <a:cxn ang="0">
                      <a:pos x="297" y="0"/>
                    </a:cxn>
                    <a:cxn ang="0">
                      <a:pos x="309" y="8"/>
                    </a:cxn>
                    <a:cxn ang="0">
                      <a:pos x="282" y="30"/>
                    </a:cxn>
                    <a:cxn ang="0">
                      <a:pos x="271" y="19"/>
                    </a:cxn>
                    <a:cxn ang="0">
                      <a:pos x="275" y="8"/>
                    </a:cxn>
                    <a:cxn ang="0">
                      <a:pos x="282" y="15"/>
                    </a:cxn>
                    <a:cxn ang="0">
                      <a:pos x="256" y="38"/>
                    </a:cxn>
                    <a:cxn ang="0">
                      <a:pos x="249" y="27"/>
                    </a:cxn>
                    <a:cxn ang="0">
                      <a:pos x="252" y="15"/>
                    </a:cxn>
                    <a:cxn ang="0">
                      <a:pos x="260" y="23"/>
                    </a:cxn>
                    <a:cxn ang="0">
                      <a:pos x="233" y="45"/>
                    </a:cxn>
                    <a:cxn ang="0">
                      <a:pos x="226" y="34"/>
                    </a:cxn>
                    <a:cxn ang="0">
                      <a:pos x="226" y="23"/>
                    </a:cxn>
                    <a:cxn ang="0">
                      <a:pos x="237" y="30"/>
                    </a:cxn>
                    <a:cxn ang="0">
                      <a:pos x="207" y="57"/>
                    </a:cxn>
                    <a:cxn ang="0">
                      <a:pos x="200" y="42"/>
                    </a:cxn>
                    <a:cxn ang="0">
                      <a:pos x="203" y="30"/>
                    </a:cxn>
                    <a:cxn ang="0">
                      <a:pos x="211" y="38"/>
                    </a:cxn>
                    <a:cxn ang="0">
                      <a:pos x="185" y="64"/>
                    </a:cxn>
                    <a:cxn ang="0">
                      <a:pos x="177" y="49"/>
                    </a:cxn>
                    <a:cxn ang="0">
                      <a:pos x="181" y="38"/>
                    </a:cxn>
                    <a:cxn ang="0">
                      <a:pos x="188" y="45"/>
                    </a:cxn>
                    <a:cxn ang="0">
                      <a:pos x="162" y="72"/>
                    </a:cxn>
                    <a:cxn ang="0">
                      <a:pos x="151" y="57"/>
                    </a:cxn>
                    <a:cxn ang="0">
                      <a:pos x="154" y="45"/>
                    </a:cxn>
                    <a:cxn ang="0">
                      <a:pos x="162" y="53"/>
                    </a:cxn>
                    <a:cxn ang="0">
                      <a:pos x="136" y="80"/>
                    </a:cxn>
                    <a:cxn ang="0">
                      <a:pos x="128" y="64"/>
                    </a:cxn>
                    <a:cxn ang="0">
                      <a:pos x="132" y="53"/>
                    </a:cxn>
                    <a:cxn ang="0">
                      <a:pos x="139" y="61"/>
                    </a:cxn>
                    <a:cxn ang="0">
                      <a:pos x="113" y="87"/>
                    </a:cxn>
                    <a:cxn ang="0">
                      <a:pos x="106" y="72"/>
                    </a:cxn>
                    <a:cxn ang="0">
                      <a:pos x="106" y="61"/>
                    </a:cxn>
                    <a:cxn ang="0">
                      <a:pos x="117" y="68"/>
                    </a:cxn>
                    <a:cxn ang="0">
                      <a:pos x="87" y="95"/>
                    </a:cxn>
                    <a:cxn ang="0">
                      <a:pos x="79" y="80"/>
                    </a:cxn>
                    <a:cxn ang="0">
                      <a:pos x="83" y="68"/>
                    </a:cxn>
                    <a:cxn ang="0">
                      <a:pos x="90" y="76"/>
                    </a:cxn>
                    <a:cxn ang="0">
                      <a:pos x="64" y="102"/>
                    </a:cxn>
                    <a:cxn ang="0">
                      <a:pos x="57" y="87"/>
                    </a:cxn>
                    <a:cxn ang="0">
                      <a:pos x="60" y="76"/>
                    </a:cxn>
                    <a:cxn ang="0">
                      <a:pos x="68" y="83"/>
                    </a:cxn>
                    <a:cxn ang="0">
                      <a:pos x="42" y="110"/>
                    </a:cxn>
                    <a:cxn ang="0">
                      <a:pos x="34" y="95"/>
                    </a:cxn>
                    <a:cxn ang="0">
                      <a:pos x="34" y="83"/>
                    </a:cxn>
                    <a:cxn ang="0">
                      <a:pos x="45" y="91"/>
                    </a:cxn>
                    <a:cxn ang="0">
                      <a:pos x="15" y="118"/>
                    </a:cxn>
                    <a:cxn ang="0">
                      <a:pos x="11" y="91"/>
                    </a:cxn>
                    <a:cxn ang="0">
                      <a:pos x="19" y="99"/>
                    </a:cxn>
                  </a:cxnLst>
                  <a:rect l="0" t="0" r="r" b="b"/>
                  <a:pathLst>
                    <a:path w="309" h="118">
                      <a:moveTo>
                        <a:pt x="309" y="8"/>
                      </a:moveTo>
                      <a:lnTo>
                        <a:pt x="305" y="23"/>
                      </a:lnTo>
                      <a:lnTo>
                        <a:pt x="297" y="19"/>
                      </a:lnTo>
                      <a:lnTo>
                        <a:pt x="297" y="11"/>
                      </a:lnTo>
                      <a:lnTo>
                        <a:pt x="294" y="8"/>
                      </a:lnTo>
                      <a:lnTo>
                        <a:pt x="297" y="0"/>
                      </a:lnTo>
                      <a:lnTo>
                        <a:pt x="309" y="8"/>
                      </a:lnTo>
                      <a:lnTo>
                        <a:pt x="309" y="8"/>
                      </a:lnTo>
                      <a:close/>
                      <a:moveTo>
                        <a:pt x="282" y="15"/>
                      </a:moveTo>
                      <a:lnTo>
                        <a:pt x="282" y="30"/>
                      </a:lnTo>
                      <a:lnTo>
                        <a:pt x="275" y="23"/>
                      </a:lnTo>
                      <a:lnTo>
                        <a:pt x="271" y="19"/>
                      </a:lnTo>
                      <a:lnTo>
                        <a:pt x="267" y="15"/>
                      </a:lnTo>
                      <a:lnTo>
                        <a:pt x="275" y="8"/>
                      </a:lnTo>
                      <a:lnTo>
                        <a:pt x="282" y="15"/>
                      </a:lnTo>
                      <a:lnTo>
                        <a:pt x="282" y="15"/>
                      </a:lnTo>
                      <a:close/>
                      <a:moveTo>
                        <a:pt x="260" y="23"/>
                      </a:moveTo>
                      <a:lnTo>
                        <a:pt x="256" y="38"/>
                      </a:lnTo>
                      <a:lnTo>
                        <a:pt x="252" y="34"/>
                      </a:lnTo>
                      <a:lnTo>
                        <a:pt x="249" y="27"/>
                      </a:lnTo>
                      <a:lnTo>
                        <a:pt x="245" y="23"/>
                      </a:lnTo>
                      <a:lnTo>
                        <a:pt x="252" y="15"/>
                      </a:lnTo>
                      <a:lnTo>
                        <a:pt x="260" y="23"/>
                      </a:lnTo>
                      <a:lnTo>
                        <a:pt x="260" y="23"/>
                      </a:lnTo>
                      <a:close/>
                      <a:moveTo>
                        <a:pt x="237" y="30"/>
                      </a:moveTo>
                      <a:lnTo>
                        <a:pt x="233" y="45"/>
                      </a:lnTo>
                      <a:lnTo>
                        <a:pt x="226" y="42"/>
                      </a:lnTo>
                      <a:lnTo>
                        <a:pt x="226" y="34"/>
                      </a:lnTo>
                      <a:lnTo>
                        <a:pt x="222" y="30"/>
                      </a:lnTo>
                      <a:lnTo>
                        <a:pt x="226" y="23"/>
                      </a:lnTo>
                      <a:lnTo>
                        <a:pt x="237" y="30"/>
                      </a:lnTo>
                      <a:lnTo>
                        <a:pt x="237" y="30"/>
                      </a:lnTo>
                      <a:close/>
                      <a:moveTo>
                        <a:pt x="211" y="38"/>
                      </a:moveTo>
                      <a:lnTo>
                        <a:pt x="207" y="57"/>
                      </a:lnTo>
                      <a:lnTo>
                        <a:pt x="203" y="49"/>
                      </a:lnTo>
                      <a:lnTo>
                        <a:pt x="200" y="42"/>
                      </a:lnTo>
                      <a:lnTo>
                        <a:pt x="196" y="38"/>
                      </a:lnTo>
                      <a:lnTo>
                        <a:pt x="203" y="30"/>
                      </a:lnTo>
                      <a:lnTo>
                        <a:pt x="211" y="38"/>
                      </a:lnTo>
                      <a:lnTo>
                        <a:pt x="211" y="38"/>
                      </a:lnTo>
                      <a:close/>
                      <a:moveTo>
                        <a:pt x="188" y="45"/>
                      </a:moveTo>
                      <a:lnTo>
                        <a:pt x="185" y="64"/>
                      </a:lnTo>
                      <a:lnTo>
                        <a:pt x="177" y="57"/>
                      </a:lnTo>
                      <a:lnTo>
                        <a:pt x="177" y="49"/>
                      </a:lnTo>
                      <a:lnTo>
                        <a:pt x="173" y="45"/>
                      </a:lnTo>
                      <a:lnTo>
                        <a:pt x="181" y="38"/>
                      </a:lnTo>
                      <a:lnTo>
                        <a:pt x="188" y="45"/>
                      </a:lnTo>
                      <a:lnTo>
                        <a:pt x="188" y="45"/>
                      </a:lnTo>
                      <a:close/>
                      <a:moveTo>
                        <a:pt x="162" y="53"/>
                      </a:moveTo>
                      <a:lnTo>
                        <a:pt x="162" y="72"/>
                      </a:lnTo>
                      <a:lnTo>
                        <a:pt x="154" y="64"/>
                      </a:lnTo>
                      <a:lnTo>
                        <a:pt x="151" y="57"/>
                      </a:lnTo>
                      <a:lnTo>
                        <a:pt x="147" y="53"/>
                      </a:lnTo>
                      <a:lnTo>
                        <a:pt x="154" y="45"/>
                      </a:lnTo>
                      <a:lnTo>
                        <a:pt x="162" y="53"/>
                      </a:lnTo>
                      <a:lnTo>
                        <a:pt x="162" y="53"/>
                      </a:lnTo>
                      <a:close/>
                      <a:moveTo>
                        <a:pt x="139" y="61"/>
                      </a:moveTo>
                      <a:lnTo>
                        <a:pt x="136" y="80"/>
                      </a:lnTo>
                      <a:lnTo>
                        <a:pt x="132" y="72"/>
                      </a:lnTo>
                      <a:lnTo>
                        <a:pt x="128" y="64"/>
                      </a:lnTo>
                      <a:lnTo>
                        <a:pt x="124" y="61"/>
                      </a:lnTo>
                      <a:lnTo>
                        <a:pt x="132" y="53"/>
                      </a:lnTo>
                      <a:lnTo>
                        <a:pt x="139" y="61"/>
                      </a:lnTo>
                      <a:lnTo>
                        <a:pt x="139" y="61"/>
                      </a:lnTo>
                      <a:close/>
                      <a:moveTo>
                        <a:pt x="117" y="68"/>
                      </a:moveTo>
                      <a:lnTo>
                        <a:pt x="113" y="87"/>
                      </a:lnTo>
                      <a:lnTo>
                        <a:pt x="106" y="80"/>
                      </a:lnTo>
                      <a:lnTo>
                        <a:pt x="106" y="72"/>
                      </a:lnTo>
                      <a:lnTo>
                        <a:pt x="102" y="68"/>
                      </a:lnTo>
                      <a:lnTo>
                        <a:pt x="106" y="61"/>
                      </a:lnTo>
                      <a:lnTo>
                        <a:pt x="117" y="68"/>
                      </a:lnTo>
                      <a:lnTo>
                        <a:pt x="117" y="68"/>
                      </a:lnTo>
                      <a:close/>
                      <a:moveTo>
                        <a:pt x="90" y="76"/>
                      </a:moveTo>
                      <a:lnTo>
                        <a:pt x="87" y="95"/>
                      </a:lnTo>
                      <a:lnTo>
                        <a:pt x="83" y="87"/>
                      </a:lnTo>
                      <a:lnTo>
                        <a:pt x="79" y="80"/>
                      </a:lnTo>
                      <a:lnTo>
                        <a:pt x="75" y="76"/>
                      </a:lnTo>
                      <a:lnTo>
                        <a:pt x="83" y="68"/>
                      </a:lnTo>
                      <a:lnTo>
                        <a:pt x="90" y="76"/>
                      </a:lnTo>
                      <a:lnTo>
                        <a:pt x="90" y="76"/>
                      </a:lnTo>
                      <a:close/>
                      <a:moveTo>
                        <a:pt x="68" y="83"/>
                      </a:moveTo>
                      <a:lnTo>
                        <a:pt x="64" y="102"/>
                      </a:lnTo>
                      <a:lnTo>
                        <a:pt x="57" y="95"/>
                      </a:lnTo>
                      <a:lnTo>
                        <a:pt x="57" y="87"/>
                      </a:lnTo>
                      <a:lnTo>
                        <a:pt x="53" y="83"/>
                      </a:lnTo>
                      <a:lnTo>
                        <a:pt x="60" y="76"/>
                      </a:lnTo>
                      <a:lnTo>
                        <a:pt x="68" y="83"/>
                      </a:lnTo>
                      <a:lnTo>
                        <a:pt x="68" y="83"/>
                      </a:lnTo>
                      <a:close/>
                      <a:moveTo>
                        <a:pt x="45" y="91"/>
                      </a:moveTo>
                      <a:lnTo>
                        <a:pt x="42" y="110"/>
                      </a:lnTo>
                      <a:lnTo>
                        <a:pt x="34" y="102"/>
                      </a:lnTo>
                      <a:lnTo>
                        <a:pt x="34" y="95"/>
                      </a:lnTo>
                      <a:lnTo>
                        <a:pt x="26" y="91"/>
                      </a:lnTo>
                      <a:lnTo>
                        <a:pt x="34" y="83"/>
                      </a:lnTo>
                      <a:lnTo>
                        <a:pt x="45" y="91"/>
                      </a:lnTo>
                      <a:lnTo>
                        <a:pt x="45" y="91"/>
                      </a:lnTo>
                      <a:close/>
                      <a:moveTo>
                        <a:pt x="19" y="99"/>
                      </a:moveTo>
                      <a:lnTo>
                        <a:pt x="15" y="118"/>
                      </a:lnTo>
                      <a:lnTo>
                        <a:pt x="0" y="102"/>
                      </a:lnTo>
                      <a:lnTo>
                        <a:pt x="11" y="91"/>
                      </a:lnTo>
                      <a:lnTo>
                        <a:pt x="19" y="99"/>
                      </a:lnTo>
                      <a:lnTo>
                        <a:pt x="19" y="99"/>
                      </a:lnTo>
                      <a:close/>
                    </a:path>
                  </a:pathLst>
                </a:custGeom>
                <a:solidFill>
                  <a:srgbClr val="E2E2BF"/>
                </a:solidFill>
                <a:ln w="9525">
                  <a:noFill/>
                  <a:round/>
                  <a:headEnd/>
                  <a:tailEnd/>
                </a:ln>
              </p:spPr>
              <p:txBody>
                <a:bodyPr/>
                <a:lstStyle/>
                <a:p>
                  <a:endParaRPr lang="en-US"/>
                </a:p>
              </p:txBody>
            </p:sp>
            <p:sp>
              <p:nvSpPr>
                <p:cNvPr id="305399" name="Freeform 247"/>
                <p:cNvSpPr>
                  <a:spLocks noChangeAspect="1" noEditPoints="1"/>
                </p:cNvSpPr>
                <p:nvPr/>
              </p:nvSpPr>
              <p:spPr bwMode="auto">
                <a:xfrm>
                  <a:off x="1112" y="3055"/>
                  <a:ext cx="309" cy="106"/>
                </a:xfrm>
                <a:custGeom>
                  <a:avLst/>
                  <a:gdLst/>
                  <a:ahLst/>
                  <a:cxnLst>
                    <a:cxn ang="0">
                      <a:pos x="298" y="12"/>
                    </a:cxn>
                    <a:cxn ang="0">
                      <a:pos x="298" y="0"/>
                    </a:cxn>
                    <a:cxn ang="0">
                      <a:pos x="286" y="4"/>
                    </a:cxn>
                    <a:cxn ang="0">
                      <a:pos x="271" y="19"/>
                    </a:cxn>
                    <a:cxn ang="0">
                      <a:pos x="275" y="8"/>
                    </a:cxn>
                    <a:cxn ang="0">
                      <a:pos x="264" y="12"/>
                    </a:cxn>
                    <a:cxn ang="0">
                      <a:pos x="249" y="27"/>
                    </a:cxn>
                    <a:cxn ang="0">
                      <a:pos x="253" y="15"/>
                    </a:cxn>
                    <a:cxn ang="0">
                      <a:pos x="241" y="19"/>
                    </a:cxn>
                    <a:cxn ang="0">
                      <a:pos x="226" y="34"/>
                    </a:cxn>
                    <a:cxn ang="0">
                      <a:pos x="226" y="23"/>
                    </a:cxn>
                    <a:cxn ang="0">
                      <a:pos x="215" y="27"/>
                    </a:cxn>
                    <a:cxn ang="0">
                      <a:pos x="200" y="42"/>
                    </a:cxn>
                    <a:cxn ang="0">
                      <a:pos x="204" y="31"/>
                    </a:cxn>
                    <a:cxn ang="0">
                      <a:pos x="192" y="34"/>
                    </a:cxn>
                    <a:cxn ang="0">
                      <a:pos x="177" y="49"/>
                    </a:cxn>
                    <a:cxn ang="0">
                      <a:pos x="181" y="38"/>
                    </a:cxn>
                    <a:cxn ang="0">
                      <a:pos x="170" y="42"/>
                    </a:cxn>
                    <a:cxn ang="0">
                      <a:pos x="155" y="57"/>
                    </a:cxn>
                    <a:cxn ang="0">
                      <a:pos x="155" y="46"/>
                    </a:cxn>
                    <a:cxn ang="0">
                      <a:pos x="143" y="49"/>
                    </a:cxn>
                    <a:cxn ang="0">
                      <a:pos x="128" y="65"/>
                    </a:cxn>
                    <a:cxn ang="0">
                      <a:pos x="132" y="53"/>
                    </a:cxn>
                    <a:cxn ang="0">
                      <a:pos x="121" y="57"/>
                    </a:cxn>
                    <a:cxn ang="0">
                      <a:pos x="106" y="72"/>
                    </a:cxn>
                    <a:cxn ang="0">
                      <a:pos x="106" y="61"/>
                    </a:cxn>
                    <a:cxn ang="0">
                      <a:pos x="95" y="65"/>
                    </a:cxn>
                    <a:cxn ang="0">
                      <a:pos x="79" y="84"/>
                    </a:cxn>
                    <a:cxn ang="0">
                      <a:pos x="83" y="68"/>
                    </a:cxn>
                    <a:cxn ang="0">
                      <a:pos x="72" y="72"/>
                    </a:cxn>
                    <a:cxn ang="0">
                      <a:pos x="57" y="87"/>
                    </a:cxn>
                    <a:cxn ang="0">
                      <a:pos x="61" y="76"/>
                    </a:cxn>
                    <a:cxn ang="0">
                      <a:pos x="49" y="80"/>
                    </a:cxn>
                    <a:cxn ang="0">
                      <a:pos x="34" y="99"/>
                    </a:cxn>
                    <a:cxn ang="0">
                      <a:pos x="34" y="84"/>
                    </a:cxn>
                    <a:cxn ang="0">
                      <a:pos x="23" y="87"/>
                    </a:cxn>
                    <a:cxn ang="0">
                      <a:pos x="8" y="106"/>
                    </a:cxn>
                    <a:cxn ang="0">
                      <a:pos x="12" y="91"/>
                    </a:cxn>
                    <a:cxn ang="0">
                      <a:pos x="0" y="95"/>
                    </a:cxn>
                  </a:cxnLst>
                  <a:rect l="0" t="0" r="r" b="b"/>
                  <a:pathLst>
                    <a:path w="309" h="106">
                      <a:moveTo>
                        <a:pt x="286" y="4"/>
                      </a:moveTo>
                      <a:lnTo>
                        <a:pt x="298" y="12"/>
                      </a:lnTo>
                      <a:lnTo>
                        <a:pt x="309" y="8"/>
                      </a:lnTo>
                      <a:lnTo>
                        <a:pt x="298" y="0"/>
                      </a:lnTo>
                      <a:lnTo>
                        <a:pt x="286" y="4"/>
                      </a:lnTo>
                      <a:lnTo>
                        <a:pt x="286" y="4"/>
                      </a:lnTo>
                      <a:close/>
                      <a:moveTo>
                        <a:pt x="264" y="12"/>
                      </a:moveTo>
                      <a:lnTo>
                        <a:pt x="271" y="19"/>
                      </a:lnTo>
                      <a:lnTo>
                        <a:pt x="283" y="15"/>
                      </a:lnTo>
                      <a:lnTo>
                        <a:pt x="275" y="8"/>
                      </a:lnTo>
                      <a:lnTo>
                        <a:pt x="264" y="12"/>
                      </a:lnTo>
                      <a:lnTo>
                        <a:pt x="264" y="12"/>
                      </a:lnTo>
                      <a:close/>
                      <a:moveTo>
                        <a:pt x="241" y="19"/>
                      </a:moveTo>
                      <a:lnTo>
                        <a:pt x="249" y="27"/>
                      </a:lnTo>
                      <a:lnTo>
                        <a:pt x="260" y="23"/>
                      </a:lnTo>
                      <a:lnTo>
                        <a:pt x="253" y="15"/>
                      </a:lnTo>
                      <a:lnTo>
                        <a:pt x="241" y="19"/>
                      </a:lnTo>
                      <a:lnTo>
                        <a:pt x="241" y="19"/>
                      </a:lnTo>
                      <a:close/>
                      <a:moveTo>
                        <a:pt x="215" y="27"/>
                      </a:moveTo>
                      <a:lnTo>
                        <a:pt x="226" y="34"/>
                      </a:lnTo>
                      <a:lnTo>
                        <a:pt x="238" y="31"/>
                      </a:lnTo>
                      <a:lnTo>
                        <a:pt x="226" y="23"/>
                      </a:lnTo>
                      <a:lnTo>
                        <a:pt x="215" y="27"/>
                      </a:lnTo>
                      <a:lnTo>
                        <a:pt x="215" y="27"/>
                      </a:lnTo>
                      <a:close/>
                      <a:moveTo>
                        <a:pt x="192" y="34"/>
                      </a:moveTo>
                      <a:lnTo>
                        <a:pt x="200" y="42"/>
                      </a:lnTo>
                      <a:lnTo>
                        <a:pt x="211" y="38"/>
                      </a:lnTo>
                      <a:lnTo>
                        <a:pt x="204" y="31"/>
                      </a:lnTo>
                      <a:lnTo>
                        <a:pt x="192" y="34"/>
                      </a:lnTo>
                      <a:lnTo>
                        <a:pt x="192" y="34"/>
                      </a:lnTo>
                      <a:close/>
                      <a:moveTo>
                        <a:pt x="170" y="42"/>
                      </a:moveTo>
                      <a:lnTo>
                        <a:pt x="177" y="49"/>
                      </a:lnTo>
                      <a:lnTo>
                        <a:pt x="189" y="46"/>
                      </a:lnTo>
                      <a:lnTo>
                        <a:pt x="181" y="38"/>
                      </a:lnTo>
                      <a:lnTo>
                        <a:pt x="170" y="42"/>
                      </a:lnTo>
                      <a:lnTo>
                        <a:pt x="170" y="42"/>
                      </a:lnTo>
                      <a:close/>
                      <a:moveTo>
                        <a:pt x="143" y="49"/>
                      </a:moveTo>
                      <a:lnTo>
                        <a:pt x="155" y="57"/>
                      </a:lnTo>
                      <a:lnTo>
                        <a:pt x="166" y="53"/>
                      </a:lnTo>
                      <a:lnTo>
                        <a:pt x="155" y="46"/>
                      </a:lnTo>
                      <a:lnTo>
                        <a:pt x="143" y="49"/>
                      </a:lnTo>
                      <a:lnTo>
                        <a:pt x="143" y="49"/>
                      </a:lnTo>
                      <a:close/>
                      <a:moveTo>
                        <a:pt x="121" y="57"/>
                      </a:moveTo>
                      <a:lnTo>
                        <a:pt x="128" y="65"/>
                      </a:lnTo>
                      <a:lnTo>
                        <a:pt x="140" y="61"/>
                      </a:lnTo>
                      <a:lnTo>
                        <a:pt x="132" y="53"/>
                      </a:lnTo>
                      <a:lnTo>
                        <a:pt x="121" y="57"/>
                      </a:lnTo>
                      <a:lnTo>
                        <a:pt x="121" y="57"/>
                      </a:lnTo>
                      <a:close/>
                      <a:moveTo>
                        <a:pt x="95" y="65"/>
                      </a:moveTo>
                      <a:lnTo>
                        <a:pt x="106" y="72"/>
                      </a:lnTo>
                      <a:lnTo>
                        <a:pt x="117" y="68"/>
                      </a:lnTo>
                      <a:lnTo>
                        <a:pt x="106" y="61"/>
                      </a:lnTo>
                      <a:lnTo>
                        <a:pt x="95" y="65"/>
                      </a:lnTo>
                      <a:lnTo>
                        <a:pt x="95" y="65"/>
                      </a:lnTo>
                      <a:close/>
                      <a:moveTo>
                        <a:pt x="72" y="72"/>
                      </a:moveTo>
                      <a:lnTo>
                        <a:pt x="79" y="84"/>
                      </a:lnTo>
                      <a:lnTo>
                        <a:pt x="91" y="80"/>
                      </a:lnTo>
                      <a:lnTo>
                        <a:pt x="83" y="68"/>
                      </a:lnTo>
                      <a:lnTo>
                        <a:pt x="72" y="72"/>
                      </a:lnTo>
                      <a:lnTo>
                        <a:pt x="72" y="72"/>
                      </a:lnTo>
                      <a:close/>
                      <a:moveTo>
                        <a:pt x="49" y="80"/>
                      </a:moveTo>
                      <a:lnTo>
                        <a:pt x="57" y="87"/>
                      </a:lnTo>
                      <a:lnTo>
                        <a:pt x="68" y="87"/>
                      </a:lnTo>
                      <a:lnTo>
                        <a:pt x="61" y="76"/>
                      </a:lnTo>
                      <a:lnTo>
                        <a:pt x="49" y="80"/>
                      </a:lnTo>
                      <a:lnTo>
                        <a:pt x="49" y="80"/>
                      </a:lnTo>
                      <a:close/>
                      <a:moveTo>
                        <a:pt x="23" y="87"/>
                      </a:moveTo>
                      <a:lnTo>
                        <a:pt x="34" y="99"/>
                      </a:lnTo>
                      <a:lnTo>
                        <a:pt x="46" y="95"/>
                      </a:lnTo>
                      <a:lnTo>
                        <a:pt x="34" y="84"/>
                      </a:lnTo>
                      <a:lnTo>
                        <a:pt x="23" y="87"/>
                      </a:lnTo>
                      <a:lnTo>
                        <a:pt x="23" y="87"/>
                      </a:lnTo>
                      <a:close/>
                      <a:moveTo>
                        <a:pt x="0" y="95"/>
                      </a:moveTo>
                      <a:lnTo>
                        <a:pt x="8" y="106"/>
                      </a:lnTo>
                      <a:lnTo>
                        <a:pt x="19" y="103"/>
                      </a:lnTo>
                      <a:lnTo>
                        <a:pt x="12" y="91"/>
                      </a:lnTo>
                      <a:lnTo>
                        <a:pt x="0" y="95"/>
                      </a:lnTo>
                      <a:lnTo>
                        <a:pt x="0" y="95"/>
                      </a:lnTo>
                      <a:close/>
                    </a:path>
                  </a:pathLst>
                </a:custGeom>
                <a:solidFill>
                  <a:srgbClr val="FCFCD8"/>
                </a:solidFill>
                <a:ln w="9525">
                  <a:noFill/>
                  <a:round/>
                  <a:headEnd/>
                  <a:tailEnd/>
                </a:ln>
              </p:spPr>
              <p:txBody>
                <a:bodyPr/>
                <a:lstStyle/>
                <a:p>
                  <a:endParaRPr lang="en-US"/>
                </a:p>
              </p:txBody>
            </p:sp>
            <p:sp>
              <p:nvSpPr>
                <p:cNvPr id="305400" name="Freeform 248"/>
                <p:cNvSpPr>
                  <a:spLocks noChangeAspect="1"/>
                </p:cNvSpPr>
                <p:nvPr/>
              </p:nvSpPr>
              <p:spPr bwMode="auto">
                <a:xfrm>
                  <a:off x="1632" y="2945"/>
                  <a:ext cx="165" cy="118"/>
                </a:xfrm>
                <a:custGeom>
                  <a:avLst/>
                  <a:gdLst/>
                  <a:ahLst/>
                  <a:cxnLst>
                    <a:cxn ang="0">
                      <a:pos x="165" y="118"/>
                    </a:cxn>
                    <a:cxn ang="0">
                      <a:pos x="158" y="114"/>
                    </a:cxn>
                    <a:cxn ang="0">
                      <a:pos x="154" y="114"/>
                    </a:cxn>
                    <a:cxn ang="0">
                      <a:pos x="147" y="110"/>
                    </a:cxn>
                    <a:cxn ang="0">
                      <a:pos x="143" y="106"/>
                    </a:cxn>
                    <a:cxn ang="0">
                      <a:pos x="135" y="103"/>
                    </a:cxn>
                    <a:cxn ang="0">
                      <a:pos x="132" y="99"/>
                    </a:cxn>
                    <a:cxn ang="0">
                      <a:pos x="124" y="95"/>
                    </a:cxn>
                    <a:cxn ang="0">
                      <a:pos x="120" y="91"/>
                    </a:cxn>
                    <a:cxn ang="0">
                      <a:pos x="113" y="87"/>
                    </a:cxn>
                    <a:cxn ang="0">
                      <a:pos x="109" y="84"/>
                    </a:cxn>
                    <a:cxn ang="0">
                      <a:pos x="101" y="84"/>
                    </a:cxn>
                    <a:cxn ang="0">
                      <a:pos x="98" y="80"/>
                    </a:cxn>
                    <a:cxn ang="0">
                      <a:pos x="90" y="76"/>
                    </a:cxn>
                    <a:cxn ang="0">
                      <a:pos x="86" y="72"/>
                    </a:cxn>
                    <a:cxn ang="0">
                      <a:pos x="83" y="68"/>
                    </a:cxn>
                    <a:cxn ang="0">
                      <a:pos x="75" y="65"/>
                    </a:cxn>
                    <a:cxn ang="0">
                      <a:pos x="71" y="61"/>
                    </a:cxn>
                    <a:cxn ang="0">
                      <a:pos x="64" y="57"/>
                    </a:cxn>
                    <a:cxn ang="0">
                      <a:pos x="60" y="53"/>
                    </a:cxn>
                    <a:cxn ang="0">
                      <a:pos x="56" y="49"/>
                    </a:cxn>
                    <a:cxn ang="0">
                      <a:pos x="49" y="46"/>
                    </a:cxn>
                    <a:cxn ang="0">
                      <a:pos x="45" y="42"/>
                    </a:cxn>
                    <a:cxn ang="0">
                      <a:pos x="41" y="34"/>
                    </a:cxn>
                    <a:cxn ang="0">
                      <a:pos x="34" y="30"/>
                    </a:cxn>
                    <a:cxn ang="0">
                      <a:pos x="30" y="27"/>
                    </a:cxn>
                    <a:cxn ang="0">
                      <a:pos x="26" y="23"/>
                    </a:cxn>
                    <a:cxn ang="0">
                      <a:pos x="22" y="19"/>
                    </a:cxn>
                    <a:cxn ang="0">
                      <a:pos x="15" y="15"/>
                    </a:cxn>
                    <a:cxn ang="0">
                      <a:pos x="11" y="11"/>
                    </a:cxn>
                    <a:cxn ang="0">
                      <a:pos x="7" y="8"/>
                    </a:cxn>
                    <a:cxn ang="0">
                      <a:pos x="4" y="4"/>
                    </a:cxn>
                    <a:cxn ang="0">
                      <a:pos x="0" y="0"/>
                    </a:cxn>
                    <a:cxn ang="0">
                      <a:pos x="165" y="118"/>
                    </a:cxn>
                  </a:cxnLst>
                  <a:rect l="0" t="0" r="r" b="b"/>
                  <a:pathLst>
                    <a:path w="165" h="118">
                      <a:moveTo>
                        <a:pt x="165" y="118"/>
                      </a:moveTo>
                      <a:lnTo>
                        <a:pt x="158" y="114"/>
                      </a:lnTo>
                      <a:lnTo>
                        <a:pt x="154" y="114"/>
                      </a:lnTo>
                      <a:lnTo>
                        <a:pt x="147" y="110"/>
                      </a:lnTo>
                      <a:lnTo>
                        <a:pt x="143" y="106"/>
                      </a:lnTo>
                      <a:lnTo>
                        <a:pt x="135" y="103"/>
                      </a:lnTo>
                      <a:lnTo>
                        <a:pt x="132" y="99"/>
                      </a:lnTo>
                      <a:lnTo>
                        <a:pt x="124" y="95"/>
                      </a:lnTo>
                      <a:lnTo>
                        <a:pt x="120" y="91"/>
                      </a:lnTo>
                      <a:lnTo>
                        <a:pt x="113" y="87"/>
                      </a:lnTo>
                      <a:lnTo>
                        <a:pt x="109" y="84"/>
                      </a:lnTo>
                      <a:lnTo>
                        <a:pt x="101" y="84"/>
                      </a:lnTo>
                      <a:lnTo>
                        <a:pt x="98" y="80"/>
                      </a:lnTo>
                      <a:lnTo>
                        <a:pt x="90" y="76"/>
                      </a:lnTo>
                      <a:lnTo>
                        <a:pt x="86" y="72"/>
                      </a:lnTo>
                      <a:lnTo>
                        <a:pt x="83" y="68"/>
                      </a:lnTo>
                      <a:lnTo>
                        <a:pt x="75" y="65"/>
                      </a:lnTo>
                      <a:lnTo>
                        <a:pt x="71" y="61"/>
                      </a:lnTo>
                      <a:lnTo>
                        <a:pt x="64" y="57"/>
                      </a:lnTo>
                      <a:lnTo>
                        <a:pt x="60" y="53"/>
                      </a:lnTo>
                      <a:lnTo>
                        <a:pt x="56" y="49"/>
                      </a:lnTo>
                      <a:lnTo>
                        <a:pt x="49" y="46"/>
                      </a:lnTo>
                      <a:lnTo>
                        <a:pt x="45" y="42"/>
                      </a:lnTo>
                      <a:lnTo>
                        <a:pt x="41" y="34"/>
                      </a:lnTo>
                      <a:lnTo>
                        <a:pt x="34" y="30"/>
                      </a:lnTo>
                      <a:lnTo>
                        <a:pt x="30" y="27"/>
                      </a:lnTo>
                      <a:lnTo>
                        <a:pt x="26" y="23"/>
                      </a:lnTo>
                      <a:lnTo>
                        <a:pt x="22" y="19"/>
                      </a:lnTo>
                      <a:lnTo>
                        <a:pt x="15" y="15"/>
                      </a:lnTo>
                      <a:lnTo>
                        <a:pt x="11" y="11"/>
                      </a:lnTo>
                      <a:lnTo>
                        <a:pt x="7" y="8"/>
                      </a:lnTo>
                      <a:lnTo>
                        <a:pt x="4" y="4"/>
                      </a:lnTo>
                      <a:lnTo>
                        <a:pt x="0" y="0"/>
                      </a:lnTo>
                      <a:lnTo>
                        <a:pt x="165" y="118"/>
                      </a:lnTo>
                      <a:close/>
                    </a:path>
                  </a:pathLst>
                </a:custGeom>
                <a:solidFill>
                  <a:srgbClr val="E2E2BF"/>
                </a:solidFill>
                <a:ln w="9525">
                  <a:noFill/>
                  <a:round/>
                  <a:headEnd/>
                  <a:tailEnd/>
                </a:ln>
              </p:spPr>
              <p:txBody>
                <a:bodyPr/>
                <a:lstStyle/>
                <a:p>
                  <a:endParaRPr lang="en-US"/>
                </a:p>
              </p:txBody>
            </p:sp>
            <p:sp>
              <p:nvSpPr>
                <p:cNvPr id="305401" name="Freeform 249"/>
                <p:cNvSpPr>
                  <a:spLocks noChangeAspect="1"/>
                </p:cNvSpPr>
                <p:nvPr/>
              </p:nvSpPr>
              <p:spPr bwMode="auto">
                <a:xfrm>
                  <a:off x="1632" y="2941"/>
                  <a:ext cx="165" cy="126"/>
                </a:xfrm>
                <a:custGeom>
                  <a:avLst/>
                  <a:gdLst/>
                  <a:ahLst/>
                  <a:cxnLst>
                    <a:cxn ang="0">
                      <a:pos x="0" y="0"/>
                    </a:cxn>
                    <a:cxn ang="0">
                      <a:pos x="7" y="12"/>
                    </a:cxn>
                    <a:cxn ang="0">
                      <a:pos x="15" y="19"/>
                    </a:cxn>
                    <a:cxn ang="0">
                      <a:pos x="26" y="27"/>
                    </a:cxn>
                    <a:cxn ang="0">
                      <a:pos x="34" y="34"/>
                    </a:cxn>
                    <a:cxn ang="0">
                      <a:pos x="45" y="46"/>
                    </a:cxn>
                    <a:cxn ang="0">
                      <a:pos x="56" y="53"/>
                    </a:cxn>
                    <a:cxn ang="0">
                      <a:pos x="64" y="61"/>
                    </a:cxn>
                    <a:cxn ang="0">
                      <a:pos x="75" y="69"/>
                    </a:cxn>
                    <a:cxn ang="0">
                      <a:pos x="86" y="76"/>
                    </a:cxn>
                    <a:cxn ang="0">
                      <a:pos x="98" y="84"/>
                    </a:cxn>
                    <a:cxn ang="0">
                      <a:pos x="109" y="91"/>
                    </a:cxn>
                    <a:cxn ang="0">
                      <a:pos x="120" y="99"/>
                    </a:cxn>
                    <a:cxn ang="0">
                      <a:pos x="128" y="103"/>
                    </a:cxn>
                    <a:cxn ang="0">
                      <a:pos x="139" y="110"/>
                    </a:cxn>
                    <a:cxn ang="0">
                      <a:pos x="150" y="118"/>
                    </a:cxn>
                    <a:cxn ang="0">
                      <a:pos x="162" y="126"/>
                    </a:cxn>
                    <a:cxn ang="0">
                      <a:pos x="158" y="122"/>
                    </a:cxn>
                    <a:cxn ang="0">
                      <a:pos x="147" y="114"/>
                    </a:cxn>
                    <a:cxn ang="0">
                      <a:pos x="135" y="107"/>
                    </a:cxn>
                    <a:cxn ang="0">
                      <a:pos x="124" y="99"/>
                    </a:cxn>
                    <a:cxn ang="0">
                      <a:pos x="113" y="91"/>
                    </a:cxn>
                    <a:cxn ang="0">
                      <a:pos x="101" y="88"/>
                    </a:cxn>
                    <a:cxn ang="0">
                      <a:pos x="94" y="80"/>
                    </a:cxn>
                    <a:cxn ang="0">
                      <a:pos x="83" y="72"/>
                    </a:cxn>
                    <a:cxn ang="0">
                      <a:pos x="71" y="65"/>
                    </a:cxn>
                    <a:cxn ang="0">
                      <a:pos x="60" y="53"/>
                    </a:cxn>
                    <a:cxn ang="0">
                      <a:pos x="49" y="46"/>
                    </a:cxn>
                    <a:cxn ang="0">
                      <a:pos x="41" y="38"/>
                    </a:cxn>
                    <a:cxn ang="0">
                      <a:pos x="30" y="31"/>
                    </a:cxn>
                    <a:cxn ang="0">
                      <a:pos x="22" y="23"/>
                    </a:cxn>
                    <a:cxn ang="0">
                      <a:pos x="11" y="15"/>
                    </a:cxn>
                    <a:cxn ang="0">
                      <a:pos x="4" y="4"/>
                    </a:cxn>
                    <a:cxn ang="0">
                      <a:pos x="0" y="0"/>
                    </a:cxn>
                    <a:cxn ang="0">
                      <a:pos x="0" y="0"/>
                    </a:cxn>
                    <a:cxn ang="0">
                      <a:pos x="0" y="0"/>
                    </a:cxn>
                    <a:cxn ang="0">
                      <a:pos x="0" y="0"/>
                    </a:cxn>
                  </a:cxnLst>
                  <a:rect l="0" t="0" r="r" b="b"/>
                  <a:pathLst>
                    <a:path w="165" h="126">
                      <a:moveTo>
                        <a:pt x="0" y="0"/>
                      </a:moveTo>
                      <a:lnTo>
                        <a:pt x="0" y="0"/>
                      </a:lnTo>
                      <a:lnTo>
                        <a:pt x="4" y="8"/>
                      </a:lnTo>
                      <a:lnTo>
                        <a:pt x="7" y="12"/>
                      </a:lnTo>
                      <a:lnTo>
                        <a:pt x="11" y="15"/>
                      </a:lnTo>
                      <a:lnTo>
                        <a:pt x="15" y="19"/>
                      </a:lnTo>
                      <a:lnTo>
                        <a:pt x="22" y="23"/>
                      </a:lnTo>
                      <a:lnTo>
                        <a:pt x="26" y="27"/>
                      </a:lnTo>
                      <a:lnTo>
                        <a:pt x="30" y="31"/>
                      </a:lnTo>
                      <a:lnTo>
                        <a:pt x="34" y="34"/>
                      </a:lnTo>
                      <a:lnTo>
                        <a:pt x="41" y="38"/>
                      </a:lnTo>
                      <a:lnTo>
                        <a:pt x="45" y="46"/>
                      </a:lnTo>
                      <a:lnTo>
                        <a:pt x="49" y="50"/>
                      </a:lnTo>
                      <a:lnTo>
                        <a:pt x="56" y="53"/>
                      </a:lnTo>
                      <a:lnTo>
                        <a:pt x="60" y="57"/>
                      </a:lnTo>
                      <a:lnTo>
                        <a:pt x="64" y="61"/>
                      </a:lnTo>
                      <a:lnTo>
                        <a:pt x="71" y="65"/>
                      </a:lnTo>
                      <a:lnTo>
                        <a:pt x="75" y="69"/>
                      </a:lnTo>
                      <a:lnTo>
                        <a:pt x="79" y="72"/>
                      </a:lnTo>
                      <a:lnTo>
                        <a:pt x="86" y="76"/>
                      </a:lnTo>
                      <a:lnTo>
                        <a:pt x="90" y="80"/>
                      </a:lnTo>
                      <a:lnTo>
                        <a:pt x="98" y="84"/>
                      </a:lnTo>
                      <a:lnTo>
                        <a:pt x="101" y="88"/>
                      </a:lnTo>
                      <a:lnTo>
                        <a:pt x="109" y="91"/>
                      </a:lnTo>
                      <a:lnTo>
                        <a:pt x="113" y="95"/>
                      </a:lnTo>
                      <a:lnTo>
                        <a:pt x="120" y="99"/>
                      </a:lnTo>
                      <a:lnTo>
                        <a:pt x="124" y="103"/>
                      </a:lnTo>
                      <a:lnTo>
                        <a:pt x="128" y="103"/>
                      </a:lnTo>
                      <a:lnTo>
                        <a:pt x="135" y="107"/>
                      </a:lnTo>
                      <a:lnTo>
                        <a:pt x="139" y="110"/>
                      </a:lnTo>
                      <a:lnTo>
                        <a:pt x="147" y="114"/>
                      </a:lnTo>
                      <a:lnTo>
                        <a:pt x="150" y="118"/>
                      </a:lnTo>
                      <a:lnTo>
                        <a:pt x="158" y="122"/>
                      </a:lnTo>
                      <a:lnTo>
                        <a:pt x="162" y="126"/>
                      </a:lnTo>
                      <a:lnTo>
                        <a:pt x="165" y="122"/>
                      </a:lnTo>
                      <a:lnTo>
                        <a:pt x="158" y="122"/>
                      </a:lnTo>
                      <a:lnTo>
                        <a:pt x="154" y="118"/>
                      </a:lnTo>
                      <a:lnTo>
                        <a:pt x="147" y="114"/>
                      </a:lnTo>
                      <a:lnTo>
                        <a:pt x="143" y="110"/>
                      </a:lnTo>
                      <a:lnTo>
                        <a:pt x="135" y="107"/>
                      </a:lnTo>
                      <a:lnTo>
                        <a:pt x="132" y="103"/>
                      </a:lnTo>
                      <a:lnTo>
                        <a:pt x="124" y="99"/>
                      </a:lnTo>
                      <a:lnTo>
                        <a:pt x="120" y="95"/>
                      </a:lnTo>
                      <a:lnTo>
                        <a:pt x="113" y="91"/>
                      </a:lnTo>
                      <a:lnTo>
                        <a:pt x="109" y="88"/>
                      </a:lnTo>
                      <a:lnTo>
                        <a:pt x="101" y="88"/>
                      </a:lnTo>
                      <a:lnTo>
                        <a:pt x="98" y="84"/>
                      </a:lnTo>
                      <a:lnTo>
                        <a:pt x="94" y="80"/>
                      </a:lnTo>
                      <a:lnTo>
                        <a:pt x="86" y="76"/>
                      </a:lnTo>
                      <a:lnTo>
                        <a:pt x="83" y="72"/>
                      </a:lnTo>
                      <a:lnTo>
                        <a:pt x="75" y="69"/>
                      </a:lnTo>
                      <a:lnTo>
                        <a:pt x="71" y="65"/>
                      </a:lnTo>
                      <a:lnTo>
                        <a:pt x="68" y="61"/>
                      </a:lnTo>
                      <a:lnTo>
                        <a:pt x="60" y="53"/>
                      </a:lnTo>
                      <a:lnTo>
                        <a:pt x="56" y="50"/>
                      </a:lnTo>
                      <a:lnTo>
                        <a:pt x="49" y="46"/>
                      </a:lnTo>
                      <a:lnTo>
                        <a:pt x="45" y="42"/>
                      </a:lnTo>
                      <a:lnTo>
                        <a:pt x="41" y="38"/>
                      </a:lnTo>
                      <a:lnTo>
                        <a:pt x="38" y="34"/>
                      </a:lnTo>
                      <a:lnTo>
                        <a:pt x="30" y="31"/>
                      </a:lnTo>
                      <a:lnTo>
                        <a:pt x="26" y="27"/>
                      </a:lnTo>
                      <a:lnTo>
                        <a:pt x="22" y="23"/>
                      </a:lnTo>
                      <a:lnTo>
                        <a:pt x="19" y="19"/>
                      </a:lnTo>
                      <a:lnTo>
                        <a:pt x="11" y="15"/>
                      </a:lnTo>
                      <a:lnTo>
                        <a:pt x="7" y="12"/>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402" name="Freeform 250"/>
                <p:cNvSpPr>
                  <a:spLocks noChangeAspect="1"/>
                </p:cNvSpPr>
                <p:nvPr/>
              </p:nvSpPr>
              <p:spPr bwMode="auto">
                <a:xfrm>
                  <a:off x="1632" y="2945"/>
                  <a:ext cx="165" cy="122"/>
                </a:xfrm>
                <a:custGeom>
                  <a:avLst/>
                  <a:gdLst/>
                  <a:ahLst/>
                  <a:cxnLst>
                    <a:cxn ang="0">
                      <a:pos x="165" y="122"/>
                    </a:cxn>
                    <a:cxn ang="0">
                      <a:pos x="165" y="118"/>
                    </a:cxn>
                    <a:cxn ang="0">
                      <a:pos x="0" y="0"/>
                    </a:cxn>
                    <a:cxn ang="0">
                      <a:pos x="0" y="0"/>
                    </a:cxn>
                    <a:cxn ang="0">
                      <a:pos x="165" y="122"/>
                    </a:cxn>
                    <a:cxn ang="0">
                      <a:pos x="165" y="118"/>
                    </a:cxn>
                    <a:cxn ang="0">
                      <a:pos x="165" y="122"/>
                    </a:cxn>
                    <a:cxn ang="0">
                      <a:pos x="165" y="122"/>
                    </a:cxn>
                    <a:cxn ang="0">
                      <a:pos x="165" y="122"/>
                    </a:cxn>
                    <a:cxn ang="0">
                      <a:pos x="165" y="122"/>
                    </a:cxn>
                    <a:cxn ang="0">
                      <a:pos x="165" y="118"/>
                    </a:cxn>
                    <a:cxn ang="0">
                      <a:pos x="165" y="122"/>
                    </a:cxn>
                  </a:cxnLst>
                  <a:rect l="0" t="0" r="r" b="b"/>
                  <a:pathLst>
                    <a:path w="165" h="122">
                      <a:moveTo>
                        <a:pt x="165" y="122"/>
                      </a:moveTo>
                      <a:lnTo>
                        <a:pt x="165" y="118"/>
                      </a:lnTo>
                      <a:lnTo>
                        <a:pt x="0" y="0"/>
                      </a:lnTo>
                      <a:lnTo>
                        <a:pt x="0" y="0"/>
                      </a:lnTo>
                      <a:lnTo>
                        <a:pt x="165" y="122"/>
                      </a:lnTo>
                      <a:lnTo>
                        <a:pt x="165" y="118"/>
                      </a:lnTo>
                      <a:lnTo>
                        <a:pt x="165" y="122"/>
                      </a:lnTo>
                      <a:lnTo>
                        <a:pt x="165" y="122"/>
                      </a:lnTo>
                      <a:lnTo>
                        <a:pt x="165" y="122"/>
                      </a:lnTo>
                      <a:lnTo>
                        <a:pt x="165" y="122"/>
                      </a:lnTo>
                      <a:lnTo>
                        <a:pt x="165" y="118"/>
                      </a:lnTo>
                      <a:lnTo>
                        <a:pt x="165" y="122"/>
                      </a:lnTo>
                      <a:close/>
                    </a:path>
                  </a:pathLst>
                </a:custGeom>
                <a:solidFill>
                  <a:srgbClr val="000000"/>
                </a:solidFill>
                <a:ln w="9525">
                  <a:noFill/>
                  <a:round/>
                  <a:headEnd/>
                  <a:tailEnd/>
                </a:ln>
              </p:spPr>
              <p:txBody>
                <a:bodyPr/>
                <a:lstStyle/>
                <a:p>
                  <a:endParaRPr lang="en-US"/>
                </a:p>
              </p:txBody>
            </p:sp>
            <p:sp>
              <p:nvSpPr>
                <p:cNvPr id="305403" name="Freeform 251"/>
                <p:cNvSpPr>
                  <a:spLocks noChangeAspect="1" noEditPoints="1"/>
                </p:cNvSpPr>
                <p:nvPr/>
              </p:nvSpPr>
              <p:spPr bwMode="auto">
                <a:xfrm>
                  <a:off x="1579" y="2968"/>
                  <a:ext cx="109" cy="57"/>
                </a:xfrm>
                <a:custGeom>
                  <a:avLst/>
                  <a:gdLst/>
                  <a:ahLst/>
                  <a:cxnLst>
                    <a:cxn ang="0">
                      <a:pos x="79" y="4"/>
                    </a:cxn>
                    <a:cxn ang="0">
                      <a:pos x="91" y="0"/>
                    </a:cxn>
                    <a:cxn ang="0">
                      <a:pos x="102" y="11"/>
                    </a:cxn>
                    <a:cxn ang="0">
                      <a:pos x="109" y="26"/>
                    </a:cxn>
                    <a:cxn ang="0">
                      <a:pos x="91" y="34"/>
                    </a:cxn>
                    <a:cxn ang="0">
                      <a:pos x="83" y="26"/>
                    </a:cxn>
                    <a:cxn ang="0">
                      <a:pos x="79" y="19"/>
                    </a:cxn>
                    <a:cxn ang="0">
                      <a:pos x="72" y="15"/>
                    </a:cxn>
                    <a:cxn ang="0">
                      <a:pos x="79" y="4"/>
                    </a:cxn>
                    <a:cxn ang="0">
                      <a:pos x="79" y="4"/>
                    </a:cxn>
                    <a:cxn ang="0">
                      <a:pos x="57" y="11"/>
                    </a:cxn>
                    <a:cxn ang="0">
                      <a:pos x="68" y="7"/>
                    </a:cxn>
                    <a:cxn ang="0">
                      <a:pos x="79" y="19"/>
                    </a:cxn>
                    <a:cxn ang="0">
                      <a:pos x="87" y="34"/>
                    </a:cxn>
                    <a:cxn ang="0">
                      <a:pos x="68" y="42"/>
                    </a:cxn>
                    <a:cxn ang="0">
                      <a:pos x="60" y="34"/>
                    </a:cxn>
                    <a:cxn ang="0">
                      <a:pos x="57" y="26"/>
                    </a:cxn>
                    <a:cxn ang="0">
                      <a:pos x="49" y="23"/>
                    </a:cxn>
                    <a:cxn ang="0">
                      <a:pos x="57" y="11"/>
                    </a:cxn>
                    <a:cxn ang="0">
                      <a:pos x="57" y="11"/>
                    </a:cxn>
                    <a:cxn ang="0">
                      <a:pos x="30" y="19"/>
                    </a:cxn>
                    <a:cxn ang="0">
                      <a:pos x="45" y="15"/>
                    </a:cxn>
                    <a:cxn ang="0">
                      <a:pos x="57" y="26"/>
                    </a:cxn>
                    <a:cxn ang="0">
                      <a:pos x="64" y="42"/>
                    </a:cxn>
                    <a:cxn ang="0">
                      <a:pos x="45" y="49"/>
                    </a:cxn>
                    <a:cxn ang="0">
                      <a:pos x="34" y="42"/>
                    </a:cxn>
                    <a:cxn ang="0">
                      <a:pos x="30" y="34"/>
                    </a:cxn>
                    <a:cxn ang="0">
                      <a:pos x="27" y="30"/>
                    </a:cxn>
                    <a:cxn ang="0">
                      <a:pos x="30" y="19"/>
                    </a:cxn>
                    <a:cxn ang="0">
                      <a:pos x="30" y="19"/>
                    </a:cxn>
                    <a:cxn ang="0">
                      <a:pos x="8" y="26"/>
                    </a:cxn>
                    <a:cxn ang="0">
                      <a:pos x="19" y="23"/>
                    </a:cxn>
                    <a:cxn ang="0">
                      <a:pos x="30" y="34"/>
                    </a:cxn>
                    <a:cxn ang="0">
                      <a:pos x="38" y="49"/>
                    </a:cxn>
                    <a:cxn ang="0">
                      <a:pos x="19" y="57"/>
                    </a:cxn>
                    <a:cxn ang="0">
                      <a:pos x="0" y="38"/>
                    </a:cxn>
                    <a:cxn ang="0">
                      <a:pos x="8" y="26"/>
                    </a:cxn>
                    <a:cxn ang="0">
                      <a:pos x="8" y="26"/>
                    </a:cxn>
                  </a:cxnLst>
                  <a:rect l="0" t="0" r="r" b="b"/>
                  <a:pathLst>
                    <a:path w="109" h="57">
                      <a:moveTo>
                        <a:pt x="79" y="4"/>
                      </a:moveTo>
                      <a:lnTo>
                        <a:pt x="91" y="0"/>
                      </a:lnTo>
                      <a:lnTo>
                        <a:pt x="102" y="11"/>
                      </a:lnTo>
                      <a:lnTo>
                        <a:pt x="109" y="26"/>
                      </a:lnTo>
                      <a:lnTo>
                        <a:pt x="91" y="34"/>
                      </a:lnTo>
                      <a:lnTo>
                        <a:pt x="83" y="26"/>
                      </a:lnTo>
                      <a:lnTo>
                        <a:pt x="79" y="19"/>
                      </a:lnTo>
                      <a:lnTo>
                        <a:pt x="72" y="15"/>
                      </a:lnTo>
                      <a:lnTo>
                        <a:pt x="79" y="4"/>
                      </a:lnTo>
                      <a:lnTo>
                        <a:pt x="79" y="4"/>
                      </a:lnTo>
                      <a:close/>
                      <a:moveTo>
                        <a:pt x="57" y="11"/>
                      </a:moveTo>
                      <a:lnTo>
                        <a:pt x="68" y="7"/>
                      </a:lnTo>
                      <a:lnTo>
                        <a:pt x="79" y="19"/>
                      </a:lnTo>
                      <a:lnTo>
                        <a:pt x="87" y="34"/>
                      </a:lnTo>
                      <a:lnTo>
                        <a:pt x="68" y="42"/>
                      </a:lnTo>
                      <a:lnTo>
                        <a:pt x="60" y="34"/>
                      </a:lnTo>
                      <a:lnTo>
                        <a:pt x="57" y="26"/>
                      </a:lnTo>
                      <a:lnTo>
                        <a:pt x="49" y="23"/>
                      </a:lnTo>
                      <a:lnTo>
                        <a:pt x="57" y="11"/>
                      </a:lnTo>
                      <a:lnTo>
                        <a:pt x="57" y="11"/>
                      </a:lnTo>
                      <a:close/>
                      <a:moveTo>
                        <a:pt x="30" y="19"/>
                      </a:moveTo>
                      <a:lnTo>
                        <a:pt x="45" y="15"/>
                      </a:lnTo>
                      <a:lnTo>
                        <a:pt x="57" y="26"/>
                      </a:lnTo>
                      <a:lnTo>
                        <a:pt x="64" y="42"/>
                      </a:lnTo>
                      <a:lnTo>
                        <a:pt x="45" y="49"/>
                      </a:lnTo>
                      <a:lnTo>
                        <a:pt x="34" y="42"/>
                      </a:lnTo>
                      <a:lnTo>
                        <a:pt x="30" y="34"/>
                      </a:lnTo>
                      <a:lnTo>
                        <a:pt x="27" y="30"/>
                      </a:lnTo>
                      <a:lnTo>
                        <a:pt x="30" y="19"/>
                      </a:lnTo>
                      <a:lnTo>
                        <a:pt x="30" y="19"/>
                      </a:lnTo>
                      <a:close/>
                      <a:moveTo>
                        <a:pt x="8" y="26"/>
                      </a:moveTo>
                      <a:lnTo>
                        <a:pt x="19" y="23"/>
                      </a:lnTo>
                      <a:lnTo>
                        <a:pt x="30" y="34"/>
                      </a:lnTo>
                      <a:lnTo>
                        <a:pt x="38" y="49"/>
                      </a:lnTo>
                      <a:lnTo>
                        <a:pt x="19" y="57"/>
                      </a:lnTo>
                      <a:lnTo>
                        <a:pt x="0" y="38"/>
                      </a:lnTo>
                      <a:lnTo>
                        <a:pt x="8" y="26"/>
                      </a:lnTo>
                      <a:lnTo>
                        <a:pt x="8" y="26"/>
                      </a:lnTo>
                      <a:close/>
                    </a:path>
                  </a:pathLst>
                </a:custGeom>
                <a:solidFill>
                  <a:srgbClr val="BFBFBF"/>
                </a:solidFill>
                <a:ln w="9525">
                  <a:noFill/>
                  <a:round/>
                  <a:headEnd/>
                  <a:tailEnd/>
                </a:ln>
              </p:spPr>
              <p:txBody>
                <a:bodyPr/>
                <a:lstStyle/>
                <a:p>
                  <a:endParaRPr lang="en-US"/>
                </a:p>
              </p:txBody>
            </p:sp>
            <p:sp>
              <p:nvSpPr>
                <p:cNvPr id="305404" name="Freeform 252"/>
                <p:cNvSpPr>
                  <a:spLocks noChangeAspect="1"/>
                </p:cNvSpPr>
                <p:nvPr/>
              </p:nvSpPr>
              <p:spPr bwMode="auto">
                <a:xfrm>
                  <a:off x="1654" y="2968"/>
                  <a:ext cx="34" cy="34"/>
                </a:xfrm>
                <a:custGeom>
                  <a:avLst/>
                  <a:gdLst/>
                  <a:ahLst/>
                  <a:cxnLst>
                    <a:cxn ang="0">
                      <a:pos x="4" y="4"/>
                    </a:cxn>
                    <a:cxn ang="0">
                      <a:pos x="16" y="0"/>
                    </a:cxn>
                    <a:cxn ang="0">
                      <a:pos x="27" y="11"/>
                    </a:cxn>
                    <a:cxn ang="0">
                      <a:pos x="34" y="26"/>
                    </a:cxn>
                    <a:cxn ang="0">
                      <a:pos x="16" y="34"/>
                    </a:cxn>
                    <a:cxn ang="0">
                      <a:pos x="8" y="26"/>
                    </a:cxn>
                    <a:cxn ang="0">
                      <a:pos x="4" y="19"/>
                    </a:cxn>
                    <a:cxn ang="0">
                      <a:pos x="0" y="15"/>
                    </a:cxn>
                    <a:cxn ang="0">
                      <a:pos x="4" y="4"/>
                    </a:cxn>
                  </a:cxnLst>
                  <a:rect l="0" t="0" r="r" b="b"/>
                  <a:pathLst>
                    <a:path w="34" h="34">
                      <a:moveTo>
                        <a:pt x="4" y="4"/>
                      </a:moveTo>
                      <a:lnTo>
                        <a:pt x="16" y="0"/>
                      </a:lnTo>
                      <a:lnTo>
                        <a:pt x="27" y="11"/>
                      </a:lnTo>
                      <a:lnTo>
                        <a:pt x="34" y="26"/>
                      </a:lnTo>
                      <a:lnTo>
                        <a:pt x="16" y="34"/>
                      </a:lnTo>
                      <a:lnTo>
                        <a:pt x="8" y="26"/>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05405" name="Freeform 253"/>
                <p:cNvSpPr>
                  <a:spLocks noChangeAspect="1"/>
                </p:cNvSpPr>
                <p:nvPr/>
              </p:nvSpPr>
              <p:spPr bwMode="auto">
                <a:xfrm>
                  <a:off x="1628" y="2975"/>
                  <a:ext cx="38" cy="35"/>
                </a:xfrm>
                <a:custGeom>
                  <a:avLst/>
                  <a:gdLst/>
                  <a:ahLst/>
                  <a:cxnLst>
                    <a:cxn ang="0">
                      <a:pos x="8" y="4"/>
                    </a:cxn>
                    <a:cxn ang="0">
                      <a:pos x="19" y="0"/>
                    </a:cxn>
                    <a:cxn ang="0">
                      <a:pos x="30" y="12"/>
                    </a:cxn>
                    <a:cxn ang="0">
                      <a:pos x="38" y="27"/>
                    </a:cxn>
                    <a:cxn ang="0">
                      <a:pos x="19" y="35"/>
                    </a:cxn>
                    <a:cxn ang="0">
                      <a:pos x="11" y="27"/>
                    </a:cxn>
                    <a:cxn ang="0">
                      <a:pos x="4" y="19"/>
                    </a:cxn>
                    <a:cxn ang="0">
                      <a:pos x="0" y="16"/>
                    </a:cxn>
                    <a:cxn ang="0">
                      <a:pos x="8" y="4"/>
                    </a:cxn>
                  </a:cxnLst>
                  <a:rect l="0" t="0" r="r" b="b"/>
                  <a:pathLst>
                    <a:path w="38" h="35">
                      <a:moveTo>
                        <a:pt x="8" y="4"/>
                      </a:moveTo>
                      <a:lnTo>
                        <a:pt x="19" y="0"/>
                      </a:lnTo>
                      <a:lnTo>
                        <a:pt x="30" y="12"/>
                      </a:lnTo>
                      <a:lnTo>
                        <a:pt x="38" y="27"/>
                      </a:lnTo>
                      <a:lnTo>
                        <a:pt x="19" y="35"/>
                      </a:lnTo>
                      <a:lnTo>
                        <a:pt x="11"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05406" name="Freeform 254"/>
                <p:cNvSpPr>
                  <a:spLocks noChangeAspect="1"/>
                </p:cNvSpPr>
                <p:nvPr/>
              </p:nvSpPr>
              <p:spPr bwMode="auto">
                <a:xfrm>
                  <a:off x="1606" y="2983"/>
                  <a:ext cx="37" cy="34"/>
                </a:xfrm>
                <a:custGeom>
                  <a:avLst/>
                  <a:gdLst/>
                  <a:ahLst/>
                  <a:cxnLst>
                    <a:cxn ang="0">
                      <a:pos x="3" y="4"/>
                    </a:cxn>
                    <a:cxn ang="0">
                      <a:pos x="15" y="0"/>
                    </a:cxn>
                    <a:cxn ang="0">
                      <a:pos x="30" y="11"/>
                    </a:cxn>
                    <a:cxn ang="0">
                      <a:pos x="37" y="27"/>
                    </a:cxn>
                    <a:cxn ang="0">
                      <a:pos x="15" y="34"/>
                    </a:cxn>
                    <a:cxn ang="0">
                      <a:pos x="7" y="27"/>
                    </a:cxn>
                    <a:cxn ang="0">
                      <a:pos x="3" y="19"/>
                    </a:cxn>
                    <a:cxn ang="0">
                      <a:pos x="0" y="15"/>
                    </a:cxn>
                    <a:cxn ang="0">
                      <a:pos x="3" y="4"/>
                    </a:cxn>
                  </a:cxnLst>
                  <a:rect l="0" t="0" r="r" b="b"/>
                  <a:pathLst>
                    <a:path w="37" h="34">
                      <a:moveTo>
                        <a:pt x="3" y="4"/>
                      </a:moveTo>
                      <a:lnTo>
                        <a:pt x="15" y="0"/>
                      </a:lnTo>
                      <a:lnTo>
                        <a:pt x="30" y="11"/>
                      </a:lnTo>
                      <a:lnTo>
                        <a:pt x="37" y="27"/>
                      </a:lnTo>
                      <a:lnTo>
                        <a:pt x="15" y="34"/>
                      </a:lnTo>
                      <a:lnTo>
                        <a:pt x="7" y="27"/>
                      </a:lnTo>
                      <a:lnTo>
                        <a:pt x="3" y="19"/>
                      </a:lnTo>
                      <a:lnTo>
                        <a:pt x="0" y="15"/>
                      </a:lnTo>
                      <a:lnTo>
                        <a:pt x="3" y="4"/>
                      </a:lnTo>
                    </a:path>
                  </a:pathLst>
                </a:custGeom>
                <a:noFill/>
                <a:ln w="6350">
                  <a:solidFill>
                    <a:srgbClr val="000000"/>
                  </a:solidFill>
                  <a:prstDash val="solid"/>
                  <a:round/>
                  <a:headEnd/>
                  <a:tailEnd/>
                </a:ln>
              </p:spPr>
              <p:txBody>
                <a:bodyPr/>
                <a:lstStyle/>
                <a:p>
                  <a:endParaRPr lang="en-US"/>
                </a:p>
              </p:txBody>
            </p:sp>
            <p:sp>
              <p:nvSpPr>
                <p:cNvPr id="305407" name="Freeform 255"/>
                <p:cNvSpPr>
                  <a:spLocks noChangeAspect="1"/>
                </p:cNvSpPr>
                <p:nvPr/>
              </p:nvSpPr>
              <p:spPr bwMode="auto">
                <a:xfrm>
                  <a:off x="1579" y="2991"/>
                  <a:ext cx="38" cy="34"/>
                </a:xfrm>
                <a:custGeom>
                  <a:avLst/>
                  <a:gdLst/>
                  <a:ahLst/>
                  <a:cxnLst>
                    <a:cxn ang="0">
                      <a:pos x="8" y="3"/>
                    </a:cxn>
                    <a:cxn ang="0">
                      <a:pos x="19" y="0"/>
                    </a:cxn>
                    <a:cxn ang="0">
                      <a:pos x="30" y="11"/>
                    </a:cxn>
                    <a:cxn ang="0">
                      <a:pos x="38" y="26"/>
                    </a:cxn>
                    <a:cxn ang="0">
                      <a:pos x="19" y="34"/>
                    </a:cxn>
                    <a:cxn ang="0">
                      <a:pos x="0" y="15"/>
                    </a:cxn>
                    <a:cxn ang="0">
                      <a:pos x="8" y="3"/>
                    </a:cxn>
                  </a:cxnLst>
                  <a:rect l="0" t="0" r="r" b="b"/>
                  <a:pathLst>
                    <a:path w="38" h="34">
                      <a:moveTo>
                        <a:pt x="8" y="3"/>
                      </a:moveTo>
                      <a:lnTo>
                        <a:pt x="19" y="0"/>
                      </a:lnTo>
                      <a:lnTo>
                        <a:pt x="30" y="11"/>
                      </a:lnTo>
                      <a:lnTo>
                        <a:pt x="38" y="26"/>
                      </a:lnTo>
                      <a:lnTo>
                        <a:pt x="19" y="34"/>
                      </a:lnTo>
                      <a:lnTo>
                        <a:pt x="0" y="15"/>
                      </a:lnTo>
                      <a:lnTo>
                        <a:pt x="8" y="3"/>
                      </a:lnTo>
                    </a:path>
                  </a:pathLst>
                </a:custGeom>
                <a:noFill/>
                <a:ln w="6350">
                  <a:solidFill>
                    <a:srgbClr val="000000"/>
                  </a:solidFill>
                  <a:prstDash val="solid"/>
                  <a:round/>
                  <a:headEnd/>
                  <a:tailEnd/>
                </a:ln>
              </p:spPr>
              <p:txBody>
                <a:bodyPr/>
                <a:lstStyle/>
                <a:p>
                  <a:endParaRPr lang="en-US"/>
                </a:p>
              </p:txBody>
            </p:sp>
            <p:sp>
              <p:nvSpPr>
                <p:cNvPr id="305408" name="Freeform 256"/>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close/>
                    </a:path>
                  </a:pathLst>
                </a:custGeom>
                <a:solidFill>
                  <a:srgbClr val="BFBFBF"/>
                </a:solidFill>
                <a:ln w="9525">
                  <a:noFill/>
                  <a:round/>
                  <a:headEnd/>
                  <a:tailEnd/>
                </a:ln>
              </p:spPr>
              <p:txBody>
                <a:bodyPr/>
                <a:lstStyle/>
                <a:p>
                  <a:endParaRPr lang="en-US"/>
                </a:p>
              </p:txBody>
            </p:sp>
            <p:sp>
              <p:nvSpPr>
                <p:cNvPr id="305409" name="Freeform 257"/>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path>
                  </a:pathLst>
                </a:custGeom>
                <a:noFill/>
                <a:ln w="6350">
                  <a:solidFill>
                    <a:srgbClr val="000000"/>
                  </a:solidFill>
                  <a:prstDash val="solid"/>
                  <a:round/>
                  <a:headEnd/>
                  <a:tailEnd/>
                </a:ln>
              </p:spPr>
              <p:txBody>
                <a:bodyPr/>
                <a:lstStyle/>
                <a:p>
                  <a:endParaRPr lang="en-US"/>
                </a:p>
              </p:txBody>
            </p:sp>
            <p:sp>
              <p:nvSpPr>
                <p:cNvPr id="305410" name="Freeform 258"/>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close/>
                    </a:path>
                  </a:pathLst>
                </a:custGeom>
                <a:solidFill>
                  <a:srgbClr val="BFBFBF"/>
                </a:solidFill>
                <a:ln w="9525">
                  <a:noFill/>
                  <a:round/>
                  <a:headEnd/>
                  <a:tailEnd/>
                </a:ln>
              </p:spPr>
              <p:txBody>
                <a:bodyPr/>
                <a:lstStyle/>
                <a:p>
                  <a:endParaRPr lang="en-US"/>
                </a:p>
              </p:txBody>
            </p:sp>
            <p:sp>
              <p:nvSpPr>
                <p:cNvPr id="305411" name="Freeform 259"/>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path>
                  </a:pathLst>
                </a:custGeom>
                <a:noFill/>
                <a:ln w="6350">
                  <a:solidFill>
                    <a:srgbClr val="000000"/>
                  </a:solidFill>
                  <a:prstDash val="solid"/>
                  <a:round/>
                  <a:headEnd/>
                  <a:tailEnd/>
                </a:ln>
              </p:spPr>
              <p:txBody>
                <a:bodyPr/>
                <a:lstStyle/>
                <a:p>
                  <a:endParaRPr lang="en-US"/>
                </a:p>
              </p:txBody>
            </p:sp>
            <p:sp>
              <p:nvSpPr>
                <p:cNvPr id="305412" name="Freeform 260"/>
                <p:cNvSpPr>
                  <a:spLocks noChangeAspect="1" noEditPoints="1"/>
                </p:cNvSpPr>
                <p:nvPr/>
              </p:nvSpPr>
              <p:spPr bwMode="auto">
                <a:xfrm>
                  <a:off x="1579" y="2972"/>
                  <a:ext cx="170" cy="98"/>
                </a:xfrm>
                <a:custGeom>
                  <a:avLst/>
                  <a:gdLst/>
                  <a:ahLst/>
                  <a:cxnLst>
                    <a:cxn ang="0">
                      <a:pos x="136" y="53"/>
                    </a:cxn>
                    <a:cxn ang="0">
                      <a:pos x="166" y="79"/>
                    </a:cxn>
                    <a:cxn ang="0">
                      <a:pos x="170" y="98"/>
                    </a:cxn>
                    <a:cxn ang="0">
                      <a:pos x="158" y="91"/>
                    </a:cxn>
                    <a:cxn ang="0">
                      <a:pos x="154" y="83"/>
                    </a:cxn>
                    <a:cxn ang="0">
                      <a:pos x="143" y="72"/>
                    </a:cxn>
                    <a:cxn ang="0">
                      <a:pos x="139" y="72"/>
                    </a:cxn>
                    <a:cxn ang="0">
                      <a:pos x="139" y="72"/>
                    </a:cxn>
                    <a:cxn ang="0">
                      <a:pos x="136" y="64"/>
                    </a:cxn>
                    <a:cxn ang="0">
                      <a:pos x="132" y="60"/>
                    </a:cxn>
                    <a:cxn ang="0">
                      <a:pos x="136" y="53"/>
                    </a:cxn>
                    <a:cxn ang="0">
                      <a:pos x="136" y="53"/>
                    </a:cxn>
                    <a:cxn ang="0">
                      <a:pos x="98" y="19"/>
                    </a:cxn>
                    <a:cxn ang="0">
                      <a:pos x="128" y="45"/>
                    </a:cxn>
                    <a:cxn ang="0">
                      <a:pos x="128" y="64"/>
                    </a:cxn>
                    <a:cxn ang="0">
                      <a:pos x="121" y="57"/>
                    </a:cxn>
                    <a:cxn ang="0">
                      <a:pos x="117" y="49"/>
                    </a:cxn>
                    <a:cxn ang="0">
                      <a:pos x="106" y="38"/>
                    </a:cxn>
                    <a:cxn ang="0">
                      <a:pos x="102" y="38"/>
                    </a:cxn>
                    <a:cxn ang="0">
                      <a:pos x="102" y="38"/>
                    </a:cxn>
                    <a:cxn ang="0">
                      <a:pos x="98" y="30"/>
                    </a:cxn>
                    <a:cxn ang="0">
                      <a:pos x="94" y="26"/>
                    </a:cxn>
                    <a:cxn ang="0">
                      <a:pos x="98" y="19"/>
                    </a:cxn>
                    <a:cxn ang="0">
                      <a:pos x="98" y="19"/>
                    </a:cxn>
                    <a:cxn ang="0">
                      <a:pos x="91" y="11"/>
                    </a:cxn>
                    <a:cxn ang="0">
                      <a:pos x="91" y="30"/>
                    </a:cxn>
                    <a:cxn ang="0">
                      <a:pos x="83" y="19"/>
                    </a:cxn>
                    <a:cxn ang="0">
                      <a:pos x="79" y="15"/>
                    </a:cxn>
                    <a:cxn ang="0">
                      <a:pos x="75" y="11"/>
                    </a:cxn>
                    <a:cxn ang="0">
                      <a:pos x="79" y="0"/>
                    </a:cxn>
                    <a:cxn ang="0">
                      <a:pos x="91" y="11"/>
                    </a:cxn>
                    <a:cxn ang="0">
                      <a:pos x="91" y="11"/>
                    </a:cxn>
                    <a:cxn ang="0">
                      <a:pos x="68" y="19"/>
                    </a:cxn>
                    <a:cxn ang="0">
                      <a:pos x="68" y="38"/>
                    </a:cxn>
                    <a:cxn ang="0">
                      <a:pos x="60" y="30"/>
                    </a:cxn>
                    <a:cxn ang="0">
                      <a:pos x="57" y="22"/>
                    </a:cxn>
                    <a:cxn ang="0">
                      <a:pos x="49" y="19"/>
                    </a:cxn>
                    <a:cxn ang="0">
                      <a:pos x="57" y="7"/>
                    </a:cxn>
                    <a:cxn ang="0">
                      <a:pos x="68" y="19"/>
                    </a:cxn>
                    <a:cxn ang="0">
                      <a:pos x="68" y="19"/>
                    </a:cxn>
                    <a:cxn ang="0">
                      <a:pos x="42" y="26"/>
                    </a:cxn>
                    <a:cxn ang="0">
                      <a:pos x="42" y="45"/>
                    </a:cxn>
                    <a:cxn ang="0">
                      <a:pos x="34" y="38"/>
                    </a:cxn>
                    <a:cxn ang="0">
                      <a:pos x="30" y="30"/>
                    </a:cxn>
                    <a:cxn ang="0">
                      <a:pos x="27" y="26"/>
                    </a:cxn>
                    <a:cxn ang="0">
                      <a:pos x="34" y="15"/>
                    </a:cxn>
                    <a:cxn ang="0">
                      <a:pos x="42" y="26"/>
                    </a:cxn>
                    <a:cxn ang="0">
                      <a:pos x="42" y="26"/>
                    </a:cxn>
                    <a:cxn ang="0">
                      <a:pos x="19" y="34"/>
                    </a:cxn>
                    <a:cxn ang="0">
                      <a:pos x="19" y="53"/>
                    </a:cxn>
                    <a:cxn ang="0">
                      <a:pos x="0" y="38"/>
                    </a:cxn>
                    <a:cxn ang="0">
                      <a:pos x="8" y="22"/>
                    </a:cxn>
                    <a:cxn ang="0">
                      <a:pos x="19" y="34"/>
                    </a:cxn>
                    <a:cxn ang="0">
                      <a:pos x="19" y="34"/>
                    </a:cxn>
                  </a:cxnLst>
                  <a:rect l="0" t="0" r="r" b="b"/>
                  <a:pathLst>
                    <a:path w="170" h="98">
                      <a:moveTo>
                        <a:pt x="136" y="53"/>
                      </a:moveTo>
                      <a:lnTo>
                        <a:pt x="166" y="79"/>
                      </a:lnTo>
                      <a:lnTo>
                        <a:pt x="170" y="98"/>
                      </a:lnTo>
                      <a:lnTo>
                        <a:pt x="158" y="91"/>
                      </a:lnTo>
                      <a:lnTo>
                        <a:pt x="154" y="83"/>
                      </a:lnTo>
                      <a:lnTo>
                        <a:pt x="143" y="72"/>
                      </a:lnTo>
                      <a:lnTo>
                        <a:pt x="139" y="72"/>
                      </a:lnTo>
                      <a:lnTo>
                        <a:pt x="139" y="72"/>
                      </a:lnTo>
                      <a:lnTo>
                        <a:pt x="136" y="64"/>
                      </a:lnTo>
                      <a:lnTo>
                        <a:pt x="132" y="60"/>
                      </a:lnTo>
                      <a:lnTo>
                        <a:pt x="136" y="53"/>
                      </a:lnTo>
                      <a:lnTo>
                        <a:pt x="136" y="53"/>
                      </a:lnTo>
                      <a:close/>
                      <a:moveTo>
                        <a:pt x="98" y="19"/>
                      </a:moveTo>
                      <a:lnTo>
                        <a:pt x="128" y="45"/>
                      </a:lnTo>
                      <a:lnTo>
                        <a:pt x="128" y="64"/>
                      </a:lnTo>
                      <a:lnTo>
                        <a:pt x="121" y="57"/>
                      </a:lnTo>
                      <a:lnTo>
                        <a:pt x="117" y="49"/>
                      </a:lnTo>
                      <a:lnTo>
                        <a:pt x="106" y="38"/>
                      </a:lnTo>
                      <a:lnTo>
                        <a:pt x="102" y="38"/>
                      </a:lnTo>
                      <a:lnTo>
                        <a:pt x="102" y="38"/>
                      </a:lnTo>
                      <a:lnTo>
                        <a:pt x="98" y="30"/>
                      </a:lnTo>
                      <a:lnTo>
                        <a:pt x="94" y="26"/>
                      </a:lnTo>
                      <a:lnTo>
                        <a:pt x="98" y="19"/>
                      </a:lnTo>
                      <a:lnTo>
                        <a:pt x="98" y="19"/>
                      </a:lnTo>
                      <a:close/>
                      <a:moveTo>
                        <a:pt x="91" y="11"/>
                      </a:moveTo>
                      <a:lnTo>
                        <a:pt x="91" y="30"/>
                      </a:lnTo>
                      <a:lnTo>
                        <a:pt x="83" y="19"/>
                      </a:lnTo>
                      <a:lnTo>
                        <a:pt x="79" y="15"/>
                      </a:lnTo>
                      <a:lnTo>
                        <a:pt x="75" y="11"/>
                      </a:lnTo>
                      <a:lnTo>
                        <a:pt x="79" y="0"/>
                      </a:lnTo>
                      <a:lnTo>
                        <a:pt x="91" y="11"/>
                      </a:lnTo>
                      <a:lnTo>
                        <a:pt x="91" y="11"/>
                      </a:lnTo>
                      <a:close/>
                      <a:moveTo>
                        <a:pt x="68" y="19"/>
                      </a:moveTo>
                      <a:lnTo>
                        <a:pt x="68" y="38"/>
                      </a:lnTo>
                      <a:lnTo>
                        <a:pt x="60" y="30"/>
                      </a:lnTo>
                      <a:lnTo>
                        <a:pt x="57" y="22"/>
                      </a:lnTo>
                      <a:lnTo>
                        <a:pt x="49" y="19"/>
                      </a:lnTo>
                      <a:lnTo>
                        <a:pt x="57" y="7"/>
                      </a:lnTo>
                      <a:lnTo>
                        <a:pt x="68" y="19"/>
                      </a:lnTo>
                      <a:lnTo>
                        <a:pt x="68" y="19"/>
                      </a:lnTo>
                      <a:close/>
                      <a:moveTo>
                        <a:pt x="42" y="26"/>
                      </a:moveTo>
                      <a:lnTo>
                        <a:pt x="42" y="45"/>
                      </a:lnTo>
                      <a:lnTo>
                        <a:pt x="34" y="38"/>
                      </a:lnTo>
                      <a:lnTo>
                        <a:pt x="30" y="30"/>
                      </a:lnTo>
                      <a:lnTo>
                        <a:pt x="27" y="26"/>
                      </a:lnTo>
                      <a:lnTo>
                        <a:pt x="34" y="15"/>
                      </a:lnTo>
                      <a:lnTo>
                        <a:pt x="42" y="26"/>
                      </a:lnTo>
                      <a:lnTo>
                        <a:pt x="42" y="26"/>
                      </a:lnTo>
                      <a:close/>
                      <a:moveTo>
                        <a:pt x="19" y="34"/>
                      </a:moveTo>
                      <a:lnTo>
                        <a:pt x="19" y="53"/>
                      </a:lnTo>
                      <a:lnTo>
                        <a:pt x="0" y="38"/>
                      </a:lnTo>
                      <a:lnTo>
                        <a:pt x="8" y="22"/>
                      </a:lnTo>
                      <a:lnTo>
                        <a:pt x="19" y="34"/>
                      </a:lnTo>
                      <a:lnTo>
                        <a:pt x="19" y="34"/>
                      </a:lnTo>
                      <a:close/>
                    </a:path>
                  </a:pathLst>
                </a:custGeom>
                <a:solidFill>
                  <a:srgbClr val="606060"/>
                </a:solidFill>
                <a:ln w="9525">
                  <a:noFill/>
                  <a:round/>
                  <a:headEnd/>
                  <a:tailEnd/>
                </a:ln>
              </p:spPr>
              <p:txBody>
                <a:bodyPr/>
                <a:lstStyle/>
                <a:p>
                  <a:endParaRPr lang="en-US"/>
                </a:p>
              </p:txBody>
            </p:sp>
            <p:sp>
              <p:nvSpPr>
                <p:cNvPr id="305413" name="Freeform 261"/>
                <p:cNvSpPr>
                  <a:spLocks noChangeAspect="1" noEditPoints="1"/>
                </p:cNvSpPr>
                <p:nvPr/>
              </p:nvSpPr>
              <p:spPr bwMode="auto">
                <a:xfrm>
                  <a:off x="1587" y="2968"/>
                  <a:ext cx="173" cy="83"/>
                </a:xfrm>
                <a:custGeom>
                  <a:avLst/>
                  <a:gdLst/>
                  <a:ahLst/>
                  <a:cxnLst>
                    <a:cxn ang="0">
                      <a:pos x="128" y="57"/>
                    </a:cxn>
                    <a:cxn ang="0">
                      <a:pos x="162" y="83"/>
                    </a:cxn>
                    <a:cxn ang="0">
                      <a:pos x="173" y="80"/>
                    </a:cxn>
                    <a:cxn ang="0">
                      <a:pos x="143" y="53"/>
                    </a:cxn>
                    <a:cxn ang="0">
                      <a:pos x="128" y="57"/>
                    </a:cxn>
                    <a:cxn ang="0">
                      <a:pos x="128" y="57"/>
                    </a:cxn>
                    <a:cxn ang="0">
                      <a:pos x="90" y="23"/>
                    </a:cxn>
                    <a:cxn ang="0">
                      <a:pos x="120" y="49"/>
                    </a:cxn>
                    <a:cxn ang="0">
                      <a:pos x="131" y="45"/>
                    </a:cxn>
                    <a:cxn ang="0">
                      <a:pos x="101" y="19"/>
                    </a:cxn>
                    <a:cxn ang="0">
                      <a:pos x="90" y="23"/>
                    </a:cxn>
                    <a:cxn ang="0">
                      <a:pos x="90" y="23"/>
                    </a:cxn>
                    <a:cxn ang="0">
                      <a:pos x="71" y="4"/>
                    </a:cxn>
                    <a:cxn ang="0">
                      <a:pos x="83" y="15"/>
                    </a:cxn>
                    <a:cxn ang="0">
                      <a:pos x="94" y="11"/>
                    </a:cxn>
                    <a:cxn ang="0">
                      <a:pos x="83" y="0"/>
                    </a:cxn>
                    <a:cxn ang="0">
                      <a:pos x="71" y="4"/>
                    </a:cxn>
                    <a:cxn ang="0">
                      <a:pos x="71" y="4"/>
                    </a:cxn>
                    <a:cxn ang="0">
                      <a:pos x="49" y="11"/>
                    </a:cxn>
                    <a:cxn ang="0">
                      <a:pos x="60" y="23"/>
                    </a:cxn>
                    <a:cxn ang="0">
                      <a:pos x="71" y="19"/>
                    </a:cxn>
                    <a:cxn ang="0">
                      <a:pos x="60" y="7"/>
                    </a:cxn>
                    <a:cxn ang="0">
                      <a:pos x="49" y="11"/>
                    </a:cxn>
                    <a:cxn ang="0">
                      <a:pos x="49" y="11"/>
                    </a:cxn>
                    <a:cxn ang="0">
                      <a:pos x="22" y="19"/>
                    </a:cxn>
                    <a:cxn ang="0">
                      <a:pos x="34" y="30"/>
                    </a:cxn>
                    <a:cxn ang="0">
                      <a:pos x="45" y="26"/>
                    </a:cxn>
                    <a:cxn ang="0">
                      <a:pos x="34" y="19"/>
                    </a:cxn>
                    <a:cxn ang="0">
                      <a:pos x="22" y="19"/>
                    </a:cxn>
                    <a:cxn ang="0">
                      <a:pos x="22" y="19"/>
                    </a:cxn>
                    <a:cxn ang="0">
                      <a:pos x="0" y="26"/>
                    </a:cxn>
                    <a:cxn ang="0">
                      <a:pos x="11" y="38"/>
                    </a:cxn>
                    <a:cxn ang="0">
                      <a:pos x="22" y="34"/>
                    </a:cxn>
                    <a:cxn ang="0">
                      <a:pos x="11" y="26"/>
                    </a:cxn>
                    <a:cxn ang="0">
                      <a:pos x="0" y="26"/>
                    </a:cxn>
                    <a:cxn ang="0">
                      <a:pos x="0" y="26"/>
                    </a:cxn>
                  </a:cxnLst>
                  <a:rect l="0" t="0" r="r" b="b"/>
                  <a:pathLst>
                    <a:path w="173" h="83">
                      <a:moveTo>
                        <a:pt x="128" y="57"/>
                      </a:moveTo>
                      <a:lnTo>
                        <a:pt x="162" y="83"/>
                      </a:lnTo>
                      <a:lnTo>
                        <a:pt x="173" y="80"/>
                      </a:lnTo>
                      <a:lnTo>
                        <a:pt x="143" y="53"/>
                      </a:lnTo>
                      <a:lnTo>
                        <a:pt x="128" y="57"/>
                      </a:lnTo>
                      <a:lnTo>
                        <a:pt x="128" y="57"/>
                      </a:lnTo>
                      <a:close/>
                      <a:moveTo>
                        <a:pt x="90" y="23"/>
                      </a:moveTo>
                      <a:lnTo>
                        <a:pt x="120" y="49"/>
                      </a:lnTo>
                      <a:lnTo>
                        <a:pt x="131" y="45"/>
                      </a:lnTo>
                      <a:lnTo>
                        <a:pt x="101" y="19"/>
                      </a:lnTo>
                      <a:lnTo>
                        <a:pt x="90" y="23"/>
                      </a:lnTo>
                      <a:lnTo>
                        <a:pt x="90" y="23"/>
                      </a:lnTo>
                      <a:close/>
                      <a:moveTo>
                        <a:pt x="71" y="4"/>
                      </a:moveTo>
                      <a:lnTo>
                        <a:pt x="83" y="15"/>
                      </a:lnTo>
                      <a:lnTo>
                        <a:pt x="94" y="11"/>
                      </a:lnTo>
                      <a:lnTo>
                        <a:pt x="83" y="0"/>
                      </a:lnTo>
                      <a:lnTo>
                        <a:pt x="71" y="4"/>
                      </a:lnTo>
                      <a:lnTo>
                        <a:pt x="71" y="4"/>
                      </a:lnTo>
                      <a:close/>
                      <a:moveTo>
                        <a:pt x="49" y="11"/>
                      </a:moveTo>
                      <a:lnTo>
                        <a:pt x="60" y="23"/>
                      </a:lnTo>
                      <a:lnTo>
                        <a:pt x="71" y="19"/>
                      </a:lnTo>
                      <a:lnTo>
                        <a:pt x="60" y="7"/>
                      </a:lnTo>
                      <a:lnTo>
                        <a:pt x="49" y="11"/>
                      </a:lnTo>
                      <a:lnTo>
                        <a:pt x="49" y="11"/>
                      </a:lnTo>
                      <a:close/>
                      <a:moveTo>
                        <a:pt x="22" y="19"/>
                      </a:moveTo>
                      <a:lnTo>
                        <a:pt x="34" y="30"/>
                      </a:lnTo>
                      <a:lnTo>
                        <a:pt x="45" y="26"/>
                      </a:lnTo>
                      <a:lnTo>
                        <a:pt x="34" y="19"/>
                      </a:lnTo>
                      <a:lnTo>
                        <a:pt x="22" y="19"/>
                      </a:lnTo>
                      <a:lnTo>
                        <a:pt x="22" y="19"/>
                      </a:lnTo>
                      <a:close/>
                      <a:moveTo>
                        <a:pt x="0" y="26"/>
                      </a:moveTo>
                      <a:lnTo>
                        <a:pt x="11" y="38"/>
                      </a:lnTo>
                      <a:lnTo>
                        <a:pt x="22" y="34"/>
                      </a:lnTo>
                      <a:lnTo>
                        <a:pt x="11" y="26"/>
                      </a:lnTo>
                      <a:lnTo>
                        <a:pt x="0" y="26"/>
                      </a:lnTo>
                      <a:lnTo>
                        <a:pt x="0" y="26"/>
                      </a:lnTo>
                      <a:close/>
                    </a:path>
                  </a:pathLst>
                </a:custGeom>
                <a:solidFill>
                  <a:srgbClr val="E5E5E5"/>
                </a:solidFill>
                <a:ln w="9525">
                  <a:noFill/>
                  <a:round/>
                  <a:headEnd/>
                  <a:tailEnd/>
                </a:ln>
              </p:spPr>
              <p:txBody>
                <a:bodyPr/>
                <a:lstStyle/>
                <a:p>
                  <a:endParaRPr lang="en-US"/>
                </a:p>
              </p:txBody>
            </p:sp>
            <p:sp>
              <p:nvSpPr>
                <p:cNvPr id="305414" name="Freeform 262"/>
                <p:cNvSpPr>
                  <a:spLocks noChangeAspect="1" noEditPoints="1"/>
                </p:cNvSpPr>
                <p:nvPr/>
              </p:nvSpPr>
              <p:spPr bwMode="auto">
                <a:xfrm>
                  <a:off x="1598" y="2994"/>
                  <a:ext cx="87" cy="46"/>
                </a:xfrm>
                <a:custGeom>
                  <a:avLst/>
                  <a:gdLst/>
                  <a:ahLst/>
                  <a:cxnLst>
                    <a:cxn ang="0">
                      <a:pos x="56" y="4"/>
                    </a:cxn>
                    <a:cxn ang="0">
                      <a:pos x="68" y="0"/>
                    </a:cxn>
                    <a:cxn ang="0">
                      <a:pos x="79" y="8"/>
                    </a:cxn>
                    <a:cxn ang="0">
                      <a:pos x="87" y="27"/>
                    </a:cxn>
                    <a:cxn ang="0">
                      <a:pos x="68" y="31"/>
                    </a:cxn>
                    <a:cxn ang="0">
                      <a:pos x="60" y="23"/>
                    </a:cxn>
                    <a:cxn ang="0">
                      <a:pos x="56" y="16"/>
                    </a:cxn>
                    <a:cxn ang="0">
                      <a:pos x="49" y="12"/>
                    </a:cxn>
                    <a:cxn ang="0">
                      <a:pos x="56" y="4"/>
                    </a:cxn>
                    <a:cxn ang="0">
                      <a:pos x="56" y="4"/>
                    </a:cxn>
                    <a:cxn ang="0">
                      <a:pos x="34" y="12"/>
                    </a:cxn>
                    <a:cxn ang="0">
                      <a:pos x="45" y="8"/>
                    </a:cxn>
                    <a:cxn ang="0">
                      <a:pos x="56" y="16"/>
                    </a:cxn>
                    <a:cxn ang="0">
                      <a:pos x="64" y="35"/>
                    </a:cxn>
                    <a:cxn ang="0">
                      <a:pos x="45" y="38"/>
                    </a:cxn>
                    <a:cxn ang="0">
                      <a:pos x="34" y="31"/>
                    </a:cxn>
                    <a:cxn ang="0">
                      <a:pos x="30" y="23"/>
                    </a:cxn>
                    <a:cxn ang="0">
                      <a:pos x="26" y="19"/>
                    </a:cxn>
                    <a:cxn ang="0">
                      <a:pos x="34" y="12"/>
                    </a:cxn>
                    <a:cxn ang="0">
                      <a:pos x="34" y="12"/>
                    </a:cxn>
                    <a:cxn ang="0">
                      <a:pos x="8" y="19"/>
                    </a:cxn>
                    <a:cxn ang="0">
                      <a:pos x="19" y="16"/>
                    </a:cxn>
                    <a:cxn ang="0">
                      <a:pos x="30" y="23"/>
                    </a:cxn>
                    <a:cxn ang="0">
                      <a:pos x="38" y="42"/>
                    </a:cxn>
                    <a:cxn ang="0">
                      <a:pos x="19" y="46"/>
                    </a:cxn>
                    <a:cxn ang="0">
                      <a:pos x="0" y="31"/>
                    </a:cxn>
                    <a:cxn ang="0">
                      <a:pos x="8" y="19"/>
                    </a:cxn>
                    <a:cxn ang="0">
                      <a:pos x="8" y="19"/>
                    </a:cxn>
                  </a:cxnLst>
                  <a:rect l="0" t="0" r="r" b="b"/>
                  <a:pathLst>
                    <a:path w="87" h="46">
                      <a:moveTo>
                        <a:pt x="56" y="4"/>
                      </a:moveTo>
                      <a:lnTo>
                        <a:pt x="68" y="0"/>
                      </a:lnTo>
                      <a:lnTo>
                        <a:pt x="79" y="8"/>
                      </a:lnTo>
                      <a:lnTo>
                        <a:pt x="87" y="27"/>
                      </a:lnTo>
                      <a:lnTo>
                        <a:pt x="68" y="31"/>
                      </a:lnTo>
                      <a:lnTo>
                        <a:pt x="60" y="23"/>
                      </a:lnTo>
                      <a:lnTo>
                        <a:pt x="56" y="16"/>
                      </a:lnTo>
                      <a:lnTo>
                        <a:pt x="49" y="12"/>
                      </a:lnTo>
                      <a:lnTo>
                        <a:pt x="56" y="4"/>
                      </a:lnTo>
                      <a:lnTo>
                        <a:pt x="56" y="4"/>
                      </a:lnTo>
                      <a:close/>
                      <a:moveTo>
                        <a:pt x="34" y="12"/>
                      </a:moveTo>
                      <a:lnTo>
                        <a:pt x="45" y="8"/>
                      </a:lnTo>
                      <a:lnTo>
                        <a:pt x="56" y="16"/>
                      </a:lnTo>
                      <a:lnTo>
                        <a:pt x="64" y="35"/>
                      </a:lnTo>
                      <a:lnTo>
                        <a:pt x="45" y="38"/>
                      </a:lnTo>
                      <a:lnTo>
                        <a:pt x="34" y="31"/>
                      </a:lnTo>
                      <a:lnTo>
                        <a:pt x="30" y="23"/>
                      </a:lnTo>
                      <a:lnTo>
                        <a:pt x="26" y="19"/>
                      </a:lnTo>
                      <a:lnTo>
                        <a:pt x="34" y="12"/>
                      </a:lnTo>
                      <a:lnTo>
                        <a:pt x="34" y="12"/>
                      </a:lnTo>
                      <a:close/>
                      <a:moveTo>
                        <a:pt x="8" y="19"/>
                      </a:moveTo>
                      <a:lnTo>
                        <a:pt x="19" y="16"/>
                      </a:lnTo>
                      <a:lnTo>
                        <a:pt x="30" y="23"/>
                      </a:lnTo>
                      <a:lnTo>
                        <a:pt x="38" y="42"/>
                      </a:lnTo>
                      <a:lnTo>
                        <a:pt x="19" y="46"/>
                      </a:lnTo>
                      <a:lnTo>
                        <a:pt x="0" y="31"/>
                      </a:lnTo>
                      <a:lnTo>
                        <a:pt x="8" y="19"/>
                      </a:lnTo>
                      <a:lnTo>
                        <a:pt x="8" y="19"/>
                      </a:lnTo>
                      <a:close/>
                    </a:path>
                  </a:pathLst>
                </a:custGeom>
                <a:solidFill>
                  <a:srgbClr val="F4F4D1"/>
                </a:solidFill>
                <a:ln w="9525">
                  <a:noFill/>
                  <a:round/>
                  <a:headEnd/>
                  <a:tailEnd/>
                </a:ln>
              </p:spPr>
              <p:txBody>
                <a:bodyPr/>
                <a:lstStyle/>
                <a:p>
                  <a:endParaRPr lang="en-US"/>
                </a:p>
              </p:txBody>
            </p:sp>
            <p:sp>
              <p:nvSpPr>
                <p:cNvPr id="305415" name="Freeform 263"/>
                <p:cNvSpPr>
                  <a:spLocks noChangeAspect="1"/>
                </p:cNvSpPr>
                <p:nvPr/>
              </p:nvSpPr>
              <p:spPr bwMode="auto">
                <a:xfrm>
                  <a:off x="1647" y="2994"/>
                  <a:ext cx="38" cy="31"/>
                </a:xfrm>
                <a:custGeom>
                  <a:avLst/>
                  <a:gdLst/>
                  <a:ahLst/>
                  <a:cxnLst>
                    <a:cxn ang="0">
                      <a:pos x="7" y="4"/>
                    </a:cxn>
                    <a:cxn ang="0">
                      <a:pos x="19" y="0"/>
                    </a:cxn>
                    <a:cxn ang="0">
                      <a:pos x="30" y="8"/>
                    </a:cxn>
                    <a:cxn ang="0">
                      <a:pos x="38" y="27"/>
                    </a:cxn>
                    <a:cxn ang="0">
                      <a:pos x="19" y="31"/>
                    </a:cxn>
                    <a:cxn ang="0">
                      <a:pos x="11" y="23"/>
                    </a:cxn>
                    <a:cxn ang="0">
                      <a:pos x="7" y="16"/>
                    </a:cxn>
                    <a:cxn ang="0">
                      <a:pos x="0" y="12"/>
                    </a:cxn>
                    <a:cxn ang="0">
                      <a:pos x="7" y="4"/>
                    </a:cxn>
                  </a:cxnLst>
                  <a:rect l="0" t="0" r="r" b="b"/>
                  <a:pathLst>
                    <a:path w="38" h="31">
                      <a:moveTo>
                        <a:pt x="7" y="4"/>
                      </a:moveTo>
                      <a:lnTo>
                        <a:pt x="19" y="0"/>
                      </a:lnTo>
                      <a:lnTo>
                        <a:pt x="30" y="8"/>
                      </a:lnTo>
                      <a:lnTo>
                        <a:pt x="38" y="27"/>
                      </a:lnTo>
                      <a:lnTo>
                        <a:pt x="19" y="31"/>
                      </a:lnTo>
                      <a:lnTo>
                        <a:pt x="11" y="23"/>
                      </a:lnTo>
                      <a:lnTo>
                        <a:pt x="7"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05416" name="Freeform 264"/>
                <p:cNvSpPr>
                  <a:spLocks noChangeAspect="1"/>
                </p:cNvSpPr>
                <p:nvPr/>
              </p:nvSpPr>
              <p:spPr bwMode="auto">
                <a:xfrm>
                  <a:off x="1624" y="3002"/>
                  <a:ext cx="38" cy="30"/>
                </a:xfrm>
                <a:custGeom>
                  <a:avLst/>
                  <a:gdLst/>
                  <a:ahLst/>
                  <a:cxnLst>
                    <a:cxn ang="0">
                      <a:pos x="4" y="4"/>
                    </a:cxn>
                    <a:cxn ang="0">
                      <a:pos x="15" y="0"/>
                    </a:cxn>
                    <a:cxn ang="0">
                      <a:pos x="30" y="8"/>
                    </a:cxn>
                    <a:cxn ang="0">
                      <a:pos x="38" y="27"/>
                    </a:cxn>
                    <a:cxn ang="0">
                      <a:pos x="15" y="30"/>
                    </a:cxn>
                    <a:cxn ang="0">
                      <a:pos x="8" y="23"/>
                    </a:cxn>
                    <a:cxn ang="0">
                      <a:pos x="4" y="19"/>
                    </a:cxn>
                    <a:cxn ang="0">
                      <a:pos x="0" y="11"/>
                    </a:cxn>
                    <a:cxn ang="0">
                      <a:pos x="4" y="4"/>
                    </a:cxn>
                  </a:cxnLst>
                  <a:rect l="0" t="0" r="r" b="b"/>
                  <a:pathLst>
                    <a:path w="38" h="30">
                      <a:moveTo>
                        <a:pt x="4" y="4"/>
                      </a:moveTo>
                      <a:lnTo>
                        <a:pt x="15" y="0"/>
                      </a:lnTo>
                      <a:lnTo>
                        <a:pt x="30" y="8"/>
                      </a:lnTo>
                      <a:lnTo>
                        <a:pt x="38" y="27"/>
                      </a:lnTo>
                      <a:lnTo>
                        <a:pt x="15" y="30"/>
                      </a:lnTo>
                      <a:lnTo>
                        <a:pt x="8" y="23"/>
                      </a:lnTo>
                      <a:lnTo>
                        <a:pt x="4" y="19"/>
                      </a:lnTo>
                      <a:lnTo>
                        <a:pt x="0" y="11"/>
                      </a:lnTo>
                      <a:lnTo>
                        <a:pt x="4" y="4"/>
                      </a:lnTo>
                    </a:path>
                  </a:pathLst>
                </a:custGeom>
                <a:noFill/>
                <a:ln w="6350">
                  <a:solidFill>
                    <a:srgbClr val="000000"/>
                  </a:solidFill>
                  <a:prstDash val="solid"/>
                  <a:round/>
                  <a:headEnd/>
                  <a:tailEnd/>
                </a:ln>
              </p:spPr>
              <p:txBody>
                <a:bodyPr/>
                <a:lstStyle/>
                <a:p>
                  <a:endParaRPr lang="en-US"/>
                </a:p>
              </p:txBody>
            </p:sp>
            <p:sp>
              <p:nvSpPr>
                <p:cNvPr id="305417" name="Freeform 265"/>
                <p:cNvSpPr>
                  <a:spLocks noChangeAspect="1"/>
                </p:cNvSpPr>
                <p:nvPr/>
              </p:nvSpPr>
              <p:spPr bwMode="auto">
                <a:xfrm>
                  <a:off x="1598" y="3010"/>
                  <a:ext cx="38" cy="30"/>
                </a:xfrm>
                <a:custGeom>
                  <a:avLst/>
                  <a:gdLst/>
                  <a:ahLst/>
                  <a:cxnLst>
                    <a:cxn ang="0">
                      <a:pos x="8" y="3"/>
                    </a:cxn>
                    <a:cxn ang="0">
                      <a:pos x="19" y="0"/>
                    </a:cxn>
                    <a:cxn ang="0">
                      <a:pos x="30" y="11"/>
                    </a:cxn>
                    <a:cxn ang="0">
                      <a:pos x="38" y="26"/>
                    </a:cxn>
                    <a:cxn ang="0">
                      <a:pos x="19" y="30"/>
                    </a:cxn>
                    <a:cxn ang="0">
                      <a:pos x="0" y="15"/>
                    </a:cxn>
                    <a:cxn ang="0">
                      <a:pos x="8" y="3"/>
                    </a:cxn>
                  </a:cxnLst>
                  <a:rect l="0" t="0" r="r" b="b"/>
                  <a:pathLst>
                    <a:path w="38" h="30">
                      <a:moveTo>
                        <a:pt x="8" y="3"/>
                      </a:moveTo>
                      <a:lnTo>
                        <a:pt x="19" y="0"/>
                      </a:lnTo>
                      <a:lnTo>
                        <a:pt x="30" y="11"/>
                      </a:lnTo>
                      <a:lnTo>
                        <a:pt x="38" y="26"/>
                      </a:lnTo>
                      <a:lnTo>
                        <a:pt x="19"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05418" name="Freeform 266"/>
                <p:cNvSpPr>
                  <a:spLocks noChangeAspect="1" noEditPoints="1"/>
                </p:cNvSpPr>
                <p:nvPr/>
              </p:nvSpPr>
              <p:spPr bwMode="auto">
                <a:xfrm>
                  <a:off x="1598" y="2998"/>
                  <a:ext cx="68" cy="42"/>
                </a:xfrm>
                <a:custGeom>
                  <a:avLst/>
                  <a:gdLst/>
                  <a:ahLst/>
                  <a:cxnLst>
                    <a:cxn ang="0">
                      <a:pos x="68" y="8"/>
                    </a:cxn>
                    <a:cxn ang="0">
                      <a:pos x="68" y="27"/>
                    </a:cxn>
                    <a:cxn ang="0">
                      <a:pos x="60" y="19"/>
                    </a:cxn>
                    <a:cxn ang="0">
                      <a:pos x="56" y="12"/>
                    </a:cxn>
                    <a:cxn ang="0">
                      <a:pos x="49" y="8"/>
                    </a:cxn>
                    <a:cxn ang="0">
                      <a:pos x="56" y="0"/>
                    </a:cxn>
                    <a:cxn ang="0">
                      <a:pos x="68" y="8"/>
                    </a:cxn>
                    <a:cxn ang="0">
                      <a:pos x="68" y="8"/>
                    </a:cxn>
                    <a:cxn ang="0">
                      <a:pos x="41" y="15"/>
                    </a:cxn>
                    <a:cxn ang="0">
                      <a:pos x="45" y="34"/>
                    </a:cxn>
                    <a:cxn ang="0">
                      <a:pos x="34" y="27"/>
                    </a:cxn>
                    <a:cxn ang="0">
                      <a:pos x="30" y="23"/>
                    </a:cxn>
                    <a:cxn ang="0">
                      <a:pos x="26" y="15"/>
                    </a:cxn>
                    <a:cxn ang="0">
                      <a:pos x="34" y="8"/>
                    </a:cxn>
                    <a:cxn ang="0">
                      <a:pos x="41" y="15"/>
                    </a:cxn>
                    <a:cxn ang="0">
                      <a:pos x="41" y="15"/>
                    </a:cxn>
                    <a:cxn ang="0">
                      <a:pos x="19" y="27"/>
                    </a:cxn>
                    <a:cxn ang="0">
                      <a:pos x="19" y="42"/>
                    </a:cxn>
                    <a:cxn ang="0">
                      <a:pos x="0" y="27"/>
                    </a:cxn>
                    <a:cxn ang="0">
                      <a:pos x="8" y="15"/>
                    </a:cxn>
                    <a:cxn ang="0">
                      <a:pos x="19" y="27"/>
                    </a:cxn>
                    <a:cxn ang="0">
                      <a:pos x="19" y="27"/>
                    </a:cxn>
                  </a:cxnLst>
                  <a:rect l="0" t="0" r="r" b="b"/>
                  <a:pathLst>
                    <a:path w="68" h="42">
                      <a:moveTo>
                        <a:pt x="68" y="8"/>
                      </a:moveTo>
                      <a:lnTo>
                        <a:pt x="68" y="27"/>
                      </a:lnTo>
                      <a:lnTo>
                        <a:pt x="60" y="19"/>
                      </a:lnTo>
                      <a:lnTo>
                        <a:pt x="56" y="12"/>
                      </a:lnTo>
                      <a:lnTo>
                        <a:pt x="49" y="8"/>
                      </a:lnTo>
                      <a:lnTo>
                        <a:pt x="56" y="0"/>
                      </a:lnTo>
                      <a:lnTo>
                        <a:pt x="68" y="8"/>
                      </a:lnTo>
                      <a:lnTo>
                        <a:pt x="68" y="8"/>
                      </a:lnTo>
                      <a:close/>
                      <a:moveTo>
                        <a:pt x="41" y="15"/>
                      </a:moveTo>
                      <a:lnTo>
                        <a:pt x="45" y="34"/>
                      </a:lnTo>
                      <a:lnTo>
                        <a:pt x="34" y="27"/>
                      </a:lnTo>
                      <a:lnTo>
                        <a:pt x="30" y="23"/>
                      </a:lnTo>
                      <a:lnTo>
                        <a:pt x="26" y="15"/>
                      </a:lnTo>
                      <a:lnTo>
                        <a:pt x="34" y="8"/>
                      </a:lnTo>
                      <a:lnTo>
                        <a:pt x="41" y="15"/>
                      </a:lnTo>
                      <a:lnTo>
                        <a:pt x="41" y="15"/>
                      </a:lnTo>
                      <a:close/>
                      <a:moveTo>
                        <a:pt x="19" y="27"/>
                      </a:moveTo>
                      <a:lnTo>
                        <a:pt x="19" y="42"/>
                      </a:lnTo>
                      <a:lnTo>
                        <a:pt x="0" y="27"/>
                      </a:lnTo>
                      <a:lnTo>
                        <a:pt x="8" y="15"/>
                      </a:lnTo>
                      <a:lnTo>
                        <a:pt x="19" y="27"/>
                      </a:lnTo>
                      <a:lnTo>
                        <a:pt x="19" y="27"/>
                      </a:lnTo>
                      <a:close/>
                    </a:path>
                  </a:pathLst>
                </a:custGeom>
                <a:solidFill>
                  <a:srgbClr val="E2E2BF"/>
                </a:solidFill>
                <a:ln w="9525">
                  <a:noFill/>
                  <a:round/>
                  <a:headEnd/>
                  <a:tailEnd/>
                </a:ln>
              </p:spPr>
              <p:txBody>
                <a:bodyPr/>
                <a:lstStyle/>
                <a:p>
                  <a:endParaRPr lang="en-US"/>
                </a:p>
              </p:txBody>
            </p:sp>
            <p:sp>
              <p:nvSpPr>
                <p:cNvPr id="305419" name="Freeform 267"/>
                <p:cNvSpPr>
                  <a:spLocks noChangeAspect="1" noEditPoints="1"/>
                </p:cNvSpPr>
                <p:nvPr/>
              </p:nvSpPr>
              <p:spPr bwMode="auto">
                <a:xfrm>
                  <a:off x="1617" y="3010"/>
                  <a:ext cx="86" cy="49"/>
                </a:xfrm>
                <a:custGeom>
                  <a:avLst/>
                  <a:gdLst/>
                  <a:ahLst/>
                  <a:cxnLst>
                    <a:cxn ang="0">
                      <a:pos x="56" y="3"/>
                    </a:cxn>
                    <a:cxn ang="0">
                      <a:pos x="68" y="0"/>
                    </a:cxn>
                    <a:cxn ang="0">
                      <a:pos x="79" y="11"/>
                    </a:cxn>
                    <a:cxn ang="0">
                      <a:pos x="86" y="26"/>
                    </a:cxn>
                    <a:cxn ang="0">
                      <a:pos x="68" y="34"/>
                    </a:cxn>
                    <a:cxn ang="0">
                      <a:pos x="60" y="26"/>
                    </a:cxn>
                    <a:cxn ang="0">
                      <a:pos x="56" y="19"/>
                    </a:cxn>
                    <a:cxn ang="0">
                      <a:pos x="49" y="15"/>
                    </a:cxn>
                    <a:cxn ang="0">
                      <a:pos x="56" y="3"/>
                    </a:cxn>
                    <a:cxn ang="0">
                      <a:pos x="56" y="3"/>
                    </a:cxn>
                    <a:cxn ang="0">
                      <a:pos x="34" y="11"/>
                    </a:cxn>
                    <a:cxn ang="0">
                      <a:pos x="45" y="7"/>
                    </a:cxn>
                    <a:cxn ang="0">
                      <a:pos x="56" y="19"/>
                    </a:cxn>
                    <a:cxn ang="0">
                      <a:pos x="64" y="34"/>
                    </a:cxn>
                    <a:cxn ang="0">
                      <a:pos x="45" y="41"/>
                    </a:cxn>
                    <a:cxn ang="0">
                      <a:pos x="34" y="34"/>
                    </a:cxn>
                    <a:cxn ang="0">
                      <a:pos x="30" y="26"/>
                    </a:cxn>
                    <a:cxn ang="0">
                      <a:pos x="26" y="22"/>
                    </a:cxn>
                    <a:cxn ang="0">
                      <a:pos x="34" y="11"/>
                    </a:cxn>
                    <a:cxn ang="0">
                      <a:pos x="34" y="11"/>
                    </a:cxn>
                    <a:cxn ang="0">
                      <a:pos x="7" y="19"/>
                    </a:cxn>
                    <a:cxn ang="0">
                      <a:pos x="19" y="19"/>
                    </a:cxn>
                    <a:cxn ang="0">
                      <a:pos x="30" y="26"/>
                    </a:cxn>
                    <a:cxn ang="0">
                      <a:pos x="37" y="41"/>
                    </a:cxn>
                    <a:cxn ang="0">
                      <a:pos x="19" y="49"/>
                    </a:cxn>
                    <a:cxn ang="0">
                      <a:pos x="0" y="34"/>
                    </a:cxn>
                    <a:cxn ang="0">
                      <a:pos x="7" y="19"/>
                    </a:cxn>
                    <a:cxn ang="0">
                      <a:pos x="7" y="19"/>
                    </a:cxn>
                  </a:cxnLst>
                  <a:rect l="0" t="0" r="r" b="b"/>
                  <a:pathLst>
                    <a:path w="86" h="49">
                      <a:moveTo>
                        <a:pt x="56" y="3"/>
                      </a:moveTo>
                      <a:lnTo>
                        <a:pt x="68" y="0"/>
                      </a:lnTo>
                      <a:lnTo>
                        <a:pt x="79" y="11"/>
                      </a:lnTo>
                      <a:lnTo>
                        <a:pt x="86" y="26"/>
                      </a:lnTo>
                      <a:lnTo>
                        <a:pt x="68" y="34"/>
                      </a:lnTo>
                      <a:lnTo>
                        <a:pt x="60" y="26"/>
                      </a:lnTo>
                      <a:lnTo>
                        <a:pt x="56" y="19"/>
                      </a:lnTo>
                      <a:lnTo>
                        <a:pt x="49" y="15"/>
                      </a:lnTo>
                      <a:lnTo>
                        <a:pt x="56" y="3"/>
                      </a:lnTo>
                      <a:lnTo>
                        <a:pt x="56" y="3"/>
                      </a:lnTo>
                      <a:close/>
                      <a:moveTo>
                        <a:pt x="34" y="11"/>
                      </a:moveTo>
                      <a:lnTo>
                        <a:pt x="45" y="7"/>
                      </a:lnTo>
                      <a:lnTo>
                        <a:pt x="56" y="19"/>
                      </a:lnTo>
                      <a:lnTo>
                        <a:pt x="64" y="34"/>
                      </a:lnTo>
                      <a:lnTo>
                        <a:pt x="45" y="41"/>
                      </a:lnTo>
                      <a:lnTo>
                        <a:pt x="34" y="34"/>
                      </a:lnTo>
                      <a:lnTo>
                        <a:pt x="30" y="26"/>
                      </a:lnTo>
                      <a:lnTo>
                        <a:pt x="26" y="22"/>
                      </a:lnTo>
                      <a:lnTo>
                        <a:pt x="34" y="11"/>
                      </a:lnTo>
                      <a:lnTo>
                        <a:pt x="34" y="11"/>
                      </a:lnTo>
                      <a:close/>
                      <a:moveTo>
                        <a:pt x="7" y="19"/>
                      </a:moveTo>
                      <a:lnTo>
                        <a:pt x="19" y="19"/>
                      </a:lnTo>
                      <a:lnTo>
                        <a:pt x="30" y="26"/>
                      </a:lnTo>
                      <a:lnTo>
                        <a:pt x="37" y="41"/>
                      </a:lnTo>
                      <a:lnTo>
                        <a:pt x="19" y="49"/>
                      </a:lnTo>
                      <a:lnTo>
                        <a:pt x="0" y="34"/>
                      </a:lnTo>
                      <a:lnTo>
                        <a:pt x="7" y="19"/>
                      </a:lnTo>
                      <a:lnTo>
                        <a:pt x="7" y="19"/>
                      </a:lnTo>
                      <a:close/>
                    </a:path>
                  </a:pathLst>
                </a:custGeom>
                <a:solidFill>
                  <a:srgbClr val="F4F4D1"/>
                </a:solidFill>
                <a:ln w="9525">
                  <a:noFill/>
                  <a:round/>
                  <a:headEnd/>
                  <a:tailEnd/>
                </a:ln>
              </p:spPr>
              <p:txBody>
                <a:bodyPr/>
                <a:lstStyle/>
                <a:p>
                  <a:endParaRPr lang="en-US"/>
                </a:p>
              </p:txBody>
            </p:sp>
            <p:sp>
              <p:nvSpPr>
                <p:cNvPr id="305420" name="Freeform 268"/>
                <p:cNvSpPr>
                  <a:spLocks noChangeAspect="1"/>
                </p:cNvSpPr>
                <p:nvPr/>
              </p:nvSpPr>
              <p:spPr bwMode="auto">
                <a:xfrm>
                  <a:off x="1666" y="3010"/>
                  <a:ext cx="37" cy="34"/>
                </a:xfrm>
                <a:custGeom>
                  <a:avLst/>
                  <a:gdLst/>
                  <a:ahLst/>
                  <a:cxnLst>
                    <a:cxn ang="0">
                      <a:pos x="7" y="3"/>
                    </a:cxn>
                    <a:cxn ang="0">
                      <a:pos x="19" y="0"/>
                    </a:cxn>
                    <a:cxn ang="0">
                      <a:pos x="30" y="11"/>
                    </a:cxn>
                    <a:cxn ang="0">
                      <a:pos x="37" y="26"/>
                    </a:cxn>
                    <a:cxn ang="0">
                      <a:pos x="19" y="34"/>
                    </a:cxn>
                    <a:cxn ang="0">
                      <a:pos x="11" y="26"/>
                    </a:cxn>
                    <a:cxn ang="0">
                      <a:pos x="7" y="19"/>
                    </a:cxn>
                    <a:cxn ang="0">
                      <a:pos x="0" y="15"/>
                    </a:cxn>
                    <a:cxn ang="0">
                      <a:pos x="7" y="3"/>
                    </a:cxn>
                  </a:cxnLst>
                  <a:rect l="0" t="0" r="r" b="b"/>
                  <a:pathLst>
                    <a:path w="37" h="34">
                      <a:moveTo>
                        <a:pt x="7" y="3"/>
                      </a:moveTo>
                      <a:lnTo>
                        <a:pt x="19" y="0"/>
                      </a:lnTo>
                      <a:lnTo>
                        <a:pt x="30" y="11"/>
                      </a:lnTo>
                      <a:lnTo>
                        <a:pt x="37" y="26"/>
                      </a:lnTo>
                      <a:lnTo>
                        <a:pt x="19" y="34"/>
                      </a:lnTo>
                      <a:lnTo>
                        <a:pt x="11"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05421" name="Freeform 269"/>
                <p:cNvSpPr>
                  <a:spLocks noChangeAspect="1"/>
                </p:cNvSpPr>
                <p:nvPr/>
              </p:nvSpPr>
              <p:spPr bwMode="auto">
                <a:xfrm>
                  <a:off x="1643" y="3017"/>
                  <a:ext cx="38" cy="34"/>
                </a:xfrm>
                <a:custGeom>
                  <a:avLst/>
                  <a:gdLst/>
                  <a:ahLst/>
                  <a:cxnLst>
                    <a:cxn ang="0">
                      <a:pos x="8" y="4"/>
                    </a:cxn>
                    <a:cxn ang="0">
                      <a:pos x="19" y="0"/>
                    </a:cxn>
                    <a:cxn ang="0">
                      <a:pos x="30" y="12"/>
                    </a:cxn>
                    <a:cxn ang="0">
                      <a:pos x="38" y="27"/>
                    </a:cxn>
                    <a:cxn ang="0">
                      <a:pos x="19" y="34"/>
                    </a:cxn>
                    <a:cxn ang="0">
                      <a:pos x="8" y="27"/>
                    </a:cxn>
                    <a:cxn ang="0">
                      <a:pos x="8" y="19"/>
                    </a:cxn>
                    <a:cxn ang="0">
                      <a:pos x="0" y="15"/>
                    </a:cxn>
                    <a:cxn ang="0">
                      <a:pos x="8" y="4"/>
                    </a:cxn>
                  </a:cxnLst>
                  <a:rect l="0" t="0" r="r" b="b"/>
                  <a:pathLst>
                    <a:path w="38" h="34">
                      <a:moveTo>
                        <a:pt x="8" y="4"/>
                      </a:moveTo>
                      <a:lnTo>
                        <a:pt x="19" y="0"/>
                      </a:lnTo>
                      <a:lnTo>
                        <a:pt x="30" y="12"/>
                      </a:lnTo>
                      <a:lnTo>
                        <a:pt x="38" y="27"/>
                      </a:lnTo>
                      <a:lnTo>
                        <a:pt x="19" y="34"/>
                      </a:lnTo>
                      <a:lnTo>
                        <a:pt x="8" y="27"/>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05422" name="Freeform 270"/>
                <p:cNvSpPr>
                  <a:spLocks noChangeAspect="1"/>
                </p:cNvSpPr>
                <p:nvPr/>
              </p:nvSpPr>
              <p:spPr bwMode="auto">
                <a:xfrm>
                  <a:off x="1617" y="3025"/>
                  <a:ext cx="37" cy="34"/>
                </a:xfrm>
                <a:custGeom>
                  <a:avLst/>
                  <a:gdLst/>
                  <a:ahLst/>
                  <a:cxnLst>
                    <a:cxn ang="0">
                      <a:pos x="7" y="4"/>
                    </a:cxn>
                    <a:cxn ang="0">
                      <a:pos x="19" y="0"/>
                    </a:cxn>
                    <a:cxn ang="0">
                      <a:pos x="30" y="11"/>
                    </a:cxn>
                    <a:cxn ang="0">
                      <a:pos x="37" y="26"/>
                    </a:cxn>
                    <a:cxn ang="0">
                      <a:pos x="19" y="34"/>
                    </a:cxn>
                    <a:cxn ang="0">
                      <a:pos x="0" y="15"/>
                    </a:cxn>
                    <a:cxn ang="0">
                      <a:pos x="7" y="4"/>
                    </a:cxn>
                  </a:cxnLst>
                  <a:rect l="0" t="0" r="r" b="b"/>
                  <a:pathLst>
                    <a:path w="37" h="34">
                      <a:moveTo>
                        <a:pt x="7" y="4"/>
                      </a:moveTo>
                      <a:lnTo>
                        <a:pt x="19" y="0"/>
                      </a:lnTo>
                      <a:lnTo>
                        <a:pt x="30" y="11"/>
                      </a:lnTo>
                      <a:lnTo>
                        <a:pt x="37" y="26"/>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05423" name="Freeform 271"/>
                <p:cNvSpPr>
                  <a:spLocks noChangeAspect="1" noEditPoints="1"/>
                </p:cNvSpPr>
                <p:nvPr/>
              </p:nvSpPr>
              <p:spPr bwMode="auto">
                <a:xfrm>
                  <a:off x="1617" y="3013"/>
                  <a:ext cx="68" cy="46"/>
                </a:xfrm>
                <a:custGeom>
                  <a:avLst/>
                  <a:gdLst/>
                  <a:ahLst/>
                  <a:cxnLst>
                    <a:cxn ang="0">
                      <a:pos x="68" y="12"/>
                    </a:cxn>
                    <a:cxn ang="0">
                      <a:pos x="68" y="31"/>
                    </a:cxn>
                    <a:cxn ang="0">
                      <a:pos x="60" y="23"/>
                    </a:cxn>
                    <a:cxn ang="0">
                      <a:pos x="56" y="16"/>
                    </a:cxn>
                    <a:cxn ang="0">
                      <a:pos x="53" y="12"/>
                    </a:cxn>
                    <a:cxn ang="0">
                      <a:pos x="56" y="0"/>
                    </a:cxn>
                    <a:cxn ang="0">
                      <a:pos x="68" y="12"/>
                    </a:cxn>
                    <a:cxn ang="0">
                      <a:pos x="68" y="12"/>
                    </a:cxn>
                    <a:cxn ang="0">
                      <a:pos x="45" y="19"/>
                    </a:cxn>
                    <a:cxn ang="0">
                      <a:pos x="45" y="38"/>
                    </a:cxn>
                    <a:cxn ang="0">
                      <a:pos x="34" y="31"/>
                    </a:cxn>
                    <a:cxn ang="0">
                      <a:pos x="34" y="23"/>
                    </a:cxn>
                    <a:cxn ang="0">
                      <a:pos x="26" y="19"/>
                    </a:cxn>
                    <a:cxn ang="0">
                      <a:pos x="34" y="8"/>
                    </a:cxn>
                    <a:cxn ang="0">
                      <a:pos x="45" y="19"/>
                    </a:cxn>
                    <a:cxn ang="0">
                      <a:pos x="45" y="19"/>
                    </a:cxn>
                    <a:cxn ang="0">
                      <a:pos x="19" y="27"/>
                    </a:cxn>
                    <a:cxn ang="0">
                      <a:pos x="19" y="46"/>
                    </a:cxn>
                    <a:cxn ang="0">
                      <a:pos x="0" y="31"/>
                    </a:cxn>
                    <a:cxn ang="0">
                      <a:pos x="7" y="19"/>
                    </a:cxn>
                    <a:cxn ang="0">
                      <a:pos x="19" y="27"/>
                    </a:cxn>
                    <a:cxn ang="0">
                      <a:pos x="19" y="27"/>
                    </a:cxn>
                  </a:cxnLst>
                  <a:rect l="0" t="0" r="r" b="b"/>
                  <a:pathLst>
                    <a:path w="68" h="46">
                      <a:moveTo>
                        <a:pt x="68" y="12"/>
                      </a:moveTo>
                      <a:lnTo>
                        <a:pt x="68" y="31"/>
                      </a:lnTo>
                      <a:lnTo>
                        <a:pt x="60" y="23"/>
                      </a:lnTo>
                      <a:lnTo>
                        <a:pt x="56" y="16"/>
                      </a:lnTo>
                      <a:lnTo>
                        <a:pt x="53" y="12"/>
                      </a:lnTo>
                      <a:lnTo>
                        <a:pt x="56" y="0"/>
                      </a:lnTo>
                      <a:lnTo>
                        <a:pt x="68" y="12"/>
                      </a:lnTo>
                      <a:lnTo>
                        <a:pt x="68" y="12"/>
                      </a:lnTo>
                      <a:close/>
                      <a:moveTo>
                        <a:pt x="45" y="19"/>
                      </a:moveTo>
                      <a:lnTo>
                        <a:pt x="45" y="38"/>
                      </a:lnTo>
                      <a:lnTo>
                        <a:pt x="34" y="31"/>
                      </a:lnTo>
                      <a:lnTo>
                        <a:pt x="34" y="23"/>
                      </a:lnTo>
                      <a:lnTo>
                        <a:pt x="26" y="19"/>
                      </a:lnTo>
                      <a:lnTo>
                        <a:pt x="34" y="8"/>
                      </a:lnTo>
                      <a:lnTo>
                        <a:pt x="45" y="19"/>
                      </a:lnTo>
                      <a:lnTo>
                        <a:pt x="45" y="19"/>
                      </a:lnTo>
                      <a:close/>
                      <a:moveTo>
                        <a:pt x="19" y="27"/>
                      </a:moveTo>
                      <a:lnTo>
                        <a:pt x="19" y="46"/>
                      </a:lnTo>
                      <a:lnTo>
                        <a:pt x="0" y="31"/>
                      </a:lnTo>
                      <a:lnTo>
                        <a:pt x="7" y="19"/>
                      </a:lnTo>
                      <a:lnTo>
                        <a:pt x="19" y="27"/>
                      </a:lnTo>
                      <a:lnTo>
                        <a:pt x="19" y="27"/>
                      </a:lnTo>
                      <a:close/>
                    </a:path>
                  </a:pathLst>
                </a:custGeom>
                <a:solidFill>
                  <a:srgbClr val="E2E2BF"/>
                </a:solidFill>
                <a:ln w="9525">
                  <a:noFill/>
                  <a:round/>
                  <a:headEnd/>
                  <a:tailEnd/>
                </a:ln>
              </p:spPr>
              <p:txBody>
                <a:bodyPr/>
                <a:lstStyle/>
                <a:p>
                  <a:endParaRPr lang="en-US"/>
                </a:p>
              </p:txBody>
            </p:sp>
            <p:sp>
              <p:nvSpPr>
                <p:cNvPr id="305424" name="Freeform 272"/>
                <p:cNvSpPr>
                  <a:spLocks noChangeAspect="1" noEditPoints="1"/>
                </p:cNvSpPr>
                <p:nvPr/>
              </p:nvSpPr>
              <p:spPr bwMode="auto">
                <a:xfrm>
                  <a:off x="1636" y="3029"/>
                  <a:ext cx="86" cy="49"/>
                </a:xfrm>
                <a:custGeom>
                  <a:avLst/>
                  <a:gdLst/>
                  <a:ahLst/>
                  <a:cxnLst>
                    <a:cxn ang="0">
                      <a:pos x="56" y="3"/>
                    </a:cxn>
                    <a:cxn ang="0">
                      <a:pos x="67" y="0"/>
                    </a:cxn>
                    <a:cxn ang="0">
                      <a:pos x="79" y="11"/>
                    </a:cxn>
                    <a:cxn ang="0">
                      <a:pos x="86" y="26"/>
                    </a:cxn>
                    <a:cxn ang="0">
                      <a:pos x="67" y="34"/>
                    </a:cxn>
                    <a:cxn ang="0">
                      <a:pos x="60" y="26"/>
                    </a:cxn>
                    <a:cxn ang="0">
                      <a:pos x="56" y="19"/>
                    </a:cxn>
                    <a:cxn ang="0">
                      <a:pos x="49" y="11"/>
                    </a:cxn>
                    <a:cxn ang="0">
                      <a:pos x="56" y="3"/>
                    </a:cxn>
                    <a:cxn ang="0">
                      <a:pos x="56" y="3"/>
                    </a:cxn>
                    <a:cxn ang="0">
                      <a:pos x="34" y="11"/>
                    </a:cxn>
                    <a:cxn ang="0">
                      <a:pos x="45" y="7"/>
                    </a:cxn>
                    <a:cxn ang="0">
                      <a:pos x="56" y="19"/>
                    </a:cxn>
                    <a:cxn ang="0">
                      <a:pos x="64" y="34"/>
                    </a:cxn>
                    <a:cxn ang="0">
                      <a:pos x="45" y="38"/>
                    </a:cxn>
                    <a:cxn ang="0">
                      <a:pos x="34" y="30"/>
                    </a:cxn>
                    <a:cxn ang="0">
                      <a:pos x="30" y="26"/>
                    </a:cxn>
                    <a:cxn ang="0">
                      <a:pos x="26" y="22"/>
                    </a:cxn>
                    <a:cxn ang="0">
                      <a:pos x="34" y="11"/>
                    </a:cxn>
                    <a:cxn ang="0">
                      <a:pos x="34" y="11"/>
                    </a:cxn>
                    <a:cxn ang="0">
                      <a:pos x="7" y="19"/>
                    </a:cxn>
                    <a:cxn ang="0">
                      <a:pos x="18" y="15"/>
                    </a:cxn>
                    <a:cxn ang="0">
                      <a:pos x="30" y="26"/>
                    </a:cxn>
                    <a:cxn ang="0">
                      <a:pos x="37" y="41"/>
                    </a:cxn>
                    <a:cxn ang="0">
                      <a:pos x="18" y="49"/>
                    </a:cxn>
                    <a:cxn ang="0">
                      <a:pos x="0" y="30"/>
                    </a:cxn>
                    <a:cxn ang="0">
                      <a:pos x="7" y="19"/>
                    </a:cxn>
                    <a:cxn ang="0">
                      <a:pos x="7" y="19"/>
                    </a:cxn>
                  </a:cxnLst>
                  <a:rect l="0" t="0" r="r" b="b"/>
                  <a:pathLst>
                    <a:path w="86" h="49">
                      <a:moveTo>
                        <a:pt x="56" y="3"/>
                      </a:moveTo>
                      <a:lnTo>
                        <a:pt x="67" y="0"/>
                      </a:lnTo>
                      <a:lnTo>
                        <a:pt x="79" y="11"/>
                      </a:lnTo>
                      <a:lnTo>
                        <a:pt x="86" y="26"/>
                      </a:lnTo>
                      <a:lnTo>
                        <a:pt x="67" y="34"/>
                      </a:lnTo>
                      <a:lnTo>
                        <a:pt x="60" y="26"/>
                      </a:lnTo>
                      <a:lnTo>
                        <a:pt x="56" y="19"/>
                      </a:lnTo>
                      <a:lnTo>
                        <a:pt x="49" y="11"/>
                      </a:lnTo>
                      <a:lnTo>
                        <a:pt x="56" y="3"/>
                      </a:lnTo>
                      <a:lnTo>
                        <a:pt x="56" y="3"/>
                      </a:lnTo>
                      <a:close/>
                      <a:moveTo>
                        <a:pt x="34" y="11"/>
                      </a:moveTo>
                      <a:lnTo>
                        <a:pt x="45" y="7"/>
                      </a:lnTo>
                      <a:lnTo>
                        <a:pt x="56" y="19"/>
                      </a:lnTo>
                      <a:lnTo>
                        <a:pt x="64" y="34"/>
                      </a:lnTo>
                      <a:lnTo>
                        <a:pt x="45" y="38"/>
                      </a:lnTo>
                      <a:lnTo>
                        <a:pt x="34" y="30"/>
                      </a:lnTo>
                      <a:lnTo>
                        <a:pt x="30" y="26"/>
                      </a:lnTo>
                      <a:lnTo>
                        <a:pt x="26" y="22"/>
                      </a:lnTo>
                      <a:lnTo>
                        <a:pt x="34" y="11"/>
                      </a:lnTo>
                      <a:lnTo>
                        <a:pt x="34" y="11"/>
                      </a:lnTo>
                      <a:close/>
                      <a:moveTo>
                        <a:pt x="7" y="19"/>
                      </a:moveTo>
                      <a:lnTo>
                        <a:pt x="18" y="15"/>
                      </a:lnTo>
                      <a:lnTo>
                        <a:pt x="30" y="26"/>
                      </a:lnTo>
                      <a:lnTo>
                        <a:pt x="37" y="41"/>
                      </a:lnTo>
                      <a:lnTo>
                        <a:pt x="18" y="49"/>
                      </a:lnTo>
                      <a:lnTo>
                        <a:pt x="0" y="30"/>
                      </a:lnTo>
                      <a:lnTo>
                        <a:pt x="7" y="19"/>
                      </a:lnTo>
                      <a:lnTo>
                        <a:pt x="7" y="19"/>
                      </a:lnTo>
                      <a:close/>
                    </a:path>
                  </a:pathLst>
                </a:custGeom>
                <a:solidFill>
                  <a:srgbClr val="F4F4D1"/>
                </a:solidFill>
                <a:ln w="9525">
                  <a:noFill/>
                  <a:round/>
                  <a:headEnd/>
                  <a:tailEnd/>
                </a:ln>
              </p:spPr>
              <p:txBody>
                <a:bodyPr/>
                <a:lstStyle/>
                <a:p>
                  <a:endParaRPr lang="en-US"/>
                </a:p>
              </p:txBody>
            </p:sp>
            <p:sp>
              <p:nvSpPr>
                <p:cNvPr id="305425" name="Freeform 273"/>
                <p:cNvSpPr>
                  <a:spLocks noChangeAspect="1"/>
                </p:cNvSpPr>
                <p:nvPr/>
              </p:nvSpPr>
              <p:spPr bwMode="auto">
                <a:xfrm>
                  <a:off x="1685" y="3029"/>
                  <a:ext cx="37" cy="30"/>
                </a:xfrm>
                <a:custGeom>
                  <a:avLst/>
                  <a:gdLst/>
                  <a:ahLst/>
                  <a:cxnLst>
                    <a:cxn ang="0">
                      <a:pos x="7" y="3"/>
                    </a:cxn>
                    <a:cxn ang="0">
                      <a:pos x="18" y="0"/>
                    </a:cxn>
                    <a:cxn ang="0">
                      <a:pos x="30" y="11"/>
                    </a:cxn>
                    <a:cxn ang="0">
                      <a:pos x="37" y="26"/>
                    </a:cxn>
                    <a:cxn ang="0">
                      <a:pos x="18" y="30"/>
                    </a:cxn>
                    <a:cxn ang="0">
                      <a:pos x="11" y="22"/>
                    </a:cxn>
                    <a:cxn ang="0">
                      <a:pos x="7" y="19"/>
                    </a:cxn>
                    <a:cxn ang="0">
                      <a:pos x="0" y="11"/>
                    </a:cxn>
                    <a:cxn ang="0">
                      <a:pos x="7" y="3"/>
                    </a:cxn>
                  </a:cxnLst>
                  <a:rect l="0" t="0" r="r" b="b"/>
                  <a:pathLst>
                    <a:path w="37" h="30">
                      <a:moveTo>
                        <a:pt x="7" y="3"/>
                      </a:moveTo>
                      <a:lnTo>
                        <a:pt x="18" y="0"/>
                      </a:lnTo>
                      <a:lnTo>
                        <a:pt x="30" y="11"/>
                      </a:lnTo>
                      <a:lnTo>
                        <a:pt x="37" y="26"/>
                      </a:lnTo>
                      <a:lnTo>
                        <a:pt x="18" y="30"/>
                      </a:lnTo>
                      <a:lnTo>
                        <a:pt x="11" y="22"/>
                      </a:lnTo>
                      <a:lnTo>
                        <a:pt x="7" y="19"/>
                      </a:lnTo>
                      <a:lnTo>
                        <a:pt x="0" y="11"/>
                      </a:lnTo>
                      <a:lnTo>
                        <a:pt x="7" y="3"/>
                      </a:lnTo>
                    </a:path>
                  </a:pathLst>
                </a:custGeom>
                <a:noFill/>
                <a:ln w="6350">
                  <a:solidFill>
                    <a:srgbClr val="000000"/>
                  </a:solidFill>
                  <a:prstDash val="solid"/>
                  <a:round/>
                  <a:headEnd/>
                  <a:tailEnd/>
                </a:ln>
              </p:spPr>
              <p:txBody>
                <a:bodyPr/>
                <a:lstStyle/>
                <a:p>
                  <a:endParaRPr lang="en-US"/>
                </a:p>
              </p:txBody>
            </p:sp>
            <p:sp>
              <p:nvSpPr>
                <p:cNvPr id="305426" name="Freeform 274"/>
                <p:cNvSpPr>
                  <a:spLocks noChangeAspect="1"/>
                </p:cNvSpPr>
                <p:nvPr/>
              </p:nvSpPr>
              <p:spPr bwMode="auto">
                <a:xfrm>
                  <a:off x="1662" y="3036"/>
                  <a:ext cx="38" cy="31"/>
                </a:xfrm>
                <a:custGeom>
                  <a:avLst/>
                  <a:gdLst/>
                  <a:ahLst/>
                  <a:cxnLst>
                    <a:cxn ang="0">
                      <a:pos x="8" y="4"/>
                    </a:cxn>
                    <a:cxn ang="0">
                      <a:pos x="19" y="0"/>
                    </a:cxn>
                    <a:cxn ang="0">
                      <a:pos x="30" y="12"/>
                    </a:cxn>
                    <a:cxn ang="0">
                      <a:pos x="38" y="27"/>
                    </a:cxn>
                    <a:cxn ang="0">
                      <a:pos x="19" y="31"/>
                    </a:cxn>
                    <a:cxn ang="0">
                      <a:pos x="8" y="23"/>
                    </a:cxn>
                    <a:cxn ang="0">
                      <a:pos x="8" y="19"/>
                    </a:cxn>
                    <a:cxn ang="0">
                      <a:pos x="0" y="15"/>
                    </a:cxn>
                    <a:cxn ang="0">
                      <a:pos x="8" y="4"/>
                    </a:cxn>
                  </a:cxnLst>
                  <a:rect l="0" t="0" r="r" b="b"/>
                  <a:pathLst>
                    <a:path w="38" h="31">
                      <a:moveTo>
                        <a:pt x="8" y="4"/>
                      </a:moveTo>
                      <a:lnTo>
                        <a:pt x="19" y="0"/>
                      </a:lnTo>
                      <a:lnTo>
                        <a:pt x="30" y="12"/>
                      </a:lnTo>
                      <a:lnTo>
                        <a:pt x="38" y="27"/>
                      </a:lnTo>
                      <a:lnTo>
                        <a:pt x="19" y="31"/>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05427" name="Freeform 275"/>
                <p:cNvSpPr>
                  <a:spLocks noChangeAspect="1"/>
                </p:cNvSpPr>
                <p:nvPr/>
              </p:nvSpPr>
              <p:spPr bwMode="auto">
                <a:xfrm>
                  <a:off x="1636" y="3044"/>
                  <a:ext cx="37" cy="34"/>
                </a:xfrm>
                <a:custGeom>
                  <a:avLst/>
                  <a:gdLst/>
                  <a:ahLst/>
                  <a:cxnLst>
                    <a:cxn ang="0">
                      <a:pos x="7" y="4"/>
                    </a:cxn>
                    <a:cxn ang="0">
                      <a:pos x="18" y="0"/>
                    </a:cxn>
                    <a:cxn ang="0">
                      <a:pos x="30" y="7"/>
                    </a:cxn>
                    <a:cxn ang="0">
                      <a:pos x="37" y="26"/>
                    </a:cxn>
                    <a:cxn ang="0">
                      <a:pos x="18" y="34"/>
                    </a:cxn>
                    <a:cxn ang="0">
                      <a:pos x="0" y="15"/>
                    </a:cxn>
                    <a:cxn ang="0">
                      <a:pos x="7" y="4"/>
                    </a:cxn>
                  </a:cxnLst>
                  <a:rect l="0" t="0" r="r" b="b"/>
                  <a:pathLst>
                    <a:path w="37" h="34">
                      <a:moveTo>
                        <a:pt x="7" y="4"/>
                      </a:moveTo>
                      <a:lnTo>
                        <a:pt x="18" y="0"/>
                      </a:lnTo>
                      <a:lnTo>
                        <a:pt x="30" y="7"/>
                      </a:lnTo>
                      <a:lnTo>
                        <a:pt x="37" y="26"/>
                      </a:lnTo>
                      <a:lnTo>
                        <a:pt x="18"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05428" name="Freeform 276"/>
                <p:cNvSpPr>
                  <a:spLocks noChangeAspect="1" noEditPoints="1"/>
                </p:cNvSpPr>
                <p:nvPr/>
              </p:nvSpPr>
              <p:spPr bwMode="auto">
                <a:xfrm>
                  <a:off x="1636" y="3032"/>
                  <a:ext cx="67" cy="46"/>
                </a:xfrm>
                <a:custGeom>
                  <a:avLst/>
                  <a:gdLst/>
                  <a:ahLst/>
                  <a:cxnLst>
                    <a:cxn ang="0">
                      <a:pos x="67" y="12"/>
                    </a:cxn>
                    <a:cxn ang="0">
                      <a:pos x="67" y="27"/>
                    </a:cxn>
                    <a:cxn ang="0">
                      <a:pos x="60" y="19"/>
                    </a:cxn>
                    <a:cxn ang="0">
                      <a:pos x="56" y="12"/>
                    </a:cxn>
                    <a:cxn ang="0">
                      <a:pos x="52" y="8"/>
                    </a:cxn>
                    <a:cxn ang="0">
                      <a:pos x="56" y="0"/>
                    </a:cxn>
                    <a:cxn ang="0">
                      <a:pos x="67" y="12"/>
                    </a:cxn>
                    <a:cxn ang="0">
                      <a:pos x="67" y="12"/>
                    </a:cxn>
                    <a:cxn ang="0">
                      <a:pos x="45" y="19"/>
                    </a:cxn>
                    <a:cxn ang="0">
                      <a:pos x="45" y="35"/>
                    </a:cxn>
                    <a:cxn ang="0">
                      <a:pos x="34" y="27"/>
                    </a:cxn>
                    <a:cxn ang="0">
                      <a:pos x="34" y="23"/>
                    </a:cxn>
                    <a:cxn ang="0">
                      <a:pos x="26" y="19"/>
                    </a:cxn>
                    <a:cxn ang="0">
                      <a:pos x="34" y="8"/>
                    </a:cxn>
                    <a:cxn ang="0">
                      <a:pos x="45" y="19"/>
                    </a:cxn>
                    <a:cxn ang="0">
                      <a:pos x="45" y="19"/>
                    </a:cxn>
                    <a:cxn ang="0">
                      <a:pos x="18" y="27"/>
                    </a:cxn>
                    <a:cxn ang="0">
                      <a:pos x="18" y="46"/>
                    </a:cxn>
                    <a:cxn ang="0">
                      <a:pos x="0" y="27"/>
                    </a:cxn>
                    <a:cxn ang="0">
                      <a:pos x="7" y="16"/>
                    </a:cxn>
                    <a:cxn ang="0">
                      <a:pos x="18" y="27"/>
                    </a:cxn>
                    <a:cxn ang="0">
                      <a:pos x="18" y="27"/>
                    </a:cxn>
                  </a:cxnLst>
                  <a:rect l="0" t="0" r="r" b="b"/>
                  <a:pathLst>
                    <a:path w="67" h="46">
                      <a:moveTo>
                        <a:pt x="67" y="12"/>
                      </a:moveTo>
                      <a:lnTo>
                        <a:pt x="67" y="27"/>
                      </a:lnTo>
                      <a:lnTo>
                        <a:pt x="60" y="19"/>
                      </a:lnTo>
                      <a:lnTo>
                        <a:pt x="56" y="12"/>
                      </a:lnTo>
                      <a:lnTo>
                        <a:pt x="52" y="8"/>
                      </a:lnTo>
                      <a:lnTo>
                        <a:pt x="56" y="0"/>
                      </a:lnTo>
                      <a:lnTo>
                        <a:pt x="67" y="12"/>
                      </a:lnTo>
                      <a:lnTo>
                        <a:pt x="67" y="12"/>
                      </a:lnTo>
                      <a:close/>
                      <a:moveTo>
                        <a:pt x="45" y="19"/>
                      </a:moveTo>
                      <a:lnTo>
                        <a:pt x="45" y="35"/>
                      </a:lnTo>
                      <a:lnTo>
                        <a:pt x="34" y="27"/>
                      </a:lnTo>
                      <a:lnTo>
                        <a:pt x="34" y="23"/>
                      </a:lnTo>
                      <a:lnTo>
                        <a:pt x="26" y="19"/>
                      </a:lnTo>
                      <a:lnTo>
                        <a:pt x="34" y="8"/>
                      </a:lnTo>
                      <a:lnTo>
                        <a:pt x="45" y="19"/>
                      </a:lnTo>
                      <a:lnTo>
                        <a:pt x="45" y="19"/>
                      </a:lnTo>
                      <a:close/>
                      <a:moveTo>
                        <a:pt x="18" y="27"/>
                      </a:moveTo>
                      <a:lnTo>
                        <a:pt x="18" y="46"/>
                      </a:lnTo>
                      <a:lnTo>
                        <a:pt x="0" y="27"/>
                      </a:lnTo>
                      <a:lnTo>
                        <a:pt x="7" y="16"/>
                      </a:lnTo>
                      <a:lnTo>
                        <a:pt x="18" y="27"/>
                      </a:lnTo>
                      <a:lnTo>
                        <a:pt x="18" y="27"/>
                      </a:lnTo>
                      <a:close/>
                    </a:path>
                  </a:pathLst>
                </a:custGeom>
                <a:solidFill>
                  <a:srgbClr val="E2E2BF"/>
                </a:solidFill>
                <a:ln w="9525">
                  <a:noFill/>
                  <a:round/>
                  <a:headEnd/>
                  <a:tailEnd/>
                </a:ln>
              </p:spPr>
              <p:txBody>
                <a:bodyPr/>
                <a:lstStyle/>
                <a:p>
                  <a:endParaRPr lang="en-US"/>
                </a:p>
              </p:txBody>
            </p:sp>
            <p:sp>
              <p:nvSpPr>
                <p:cNvPr id="305429" name="Freeform 277"/>
                <p:cNvSpPr>
                  <a:spLocks noChangeAspect="1" noEditPoints="1"/>
                </p:cNvSpPr>
                <p:nvPr/>
              </p:nvSpPr>
              <p:spPr bwMode="auto">
                <a:xfrm>
                  <a:off x="1654" y="3044"/>
                  <a:ext cx="87" cy="49"/>
                </a:xfrm>
                <a:custGeom>
                  <a:avLst/>
                  <a:gdLst/>
                  <a:ahLst/>
                  <a:cxnLst>
                    <a:cxn ang="0">
                      <a:pos x="57" y="4"/>
                    </a:cxn>
                    <a:cxn ang="0">
                      <a:pos x="68" y="0"/>
                    </a:cxn>
                    <a:cxn ang="0">
                      <a:pos x="79" y="11"/>
                    </a:cxn>
                    <a:cxn ang="0">
                      <a:pos x="87" y="26"/>
                    </a:cxn>
                    <a:cxn ang="0">
                      <a:pos x="68" y="34"/>
                    </a:cxn>
                    <a:cxn ang="0">
                      <a:pos x="61" y="26"/>
                    </a:cxn>
                    <a:cxn ang="0">
                      <a:pos x="57" y="19"/>
                    </a:cxn>
                    <a:cxn ang="0">
                      <a:pos x="53" y="15"/>
                    </a:cxn>
                    <a:cxn ang="0">
                      <a:pos x="57" y="4"/>
                    </a:cxn>
                    <a:cxn ang="0">
                      <a:pos x="57" y="4"/>
                    </a:cxn>
                    <a:cxn ang="0">
                      <a:pos x="8" y="19"/>
                    </a:cxn>
                    <a:cxn ang="0">
                      <a:pos x="46" y="7"/>
                    </a:cxn>
                    <a:cxn ang="0">
                      <a:pos x="57" y="19"/>
                    </a:cxn>
                    <a:cxn ang="0">
                      <a:pos x="64" y="34"/>
                    </a:cxn>
                    <a:cxn ang="0">
                      <a:pos x="23" y="49"/>
                    </a:cxn>
                    <a:cxn ang="0">
                      <a:pos x="0" y="34"/>
                    </a:cxn>
                    <a:cxn ang="0">
                      <a:pos x="8" y="19"/>
                    </a:cxn>
                    <a:cxn ang="0">
                      <a:pos x="8" y="19"/>
                    </a:cxn>
                  </a:cxnLst>
                  <a:rect l="0" t="0" r="r" b="b"/>
                  <a:pathLst>
                    <a:path w="87" h="49">
                      <a:moveTo>
                        <a:pt x="57" y="4"/>
                      </a:moveTo>
                      <a:lnTo>
                        <a:pt x="68" y="0"/>
                      </a:lnTo>
                      <a:lnTo>
                        <a:pt x="79" y="11"/>
                      </a:lnTo>
                      <a:lnTo>
                        <a:pt x="87" y="26"/>
                      </a:lnTo>
                      <a:lnTo>
                        <a:pt x="68" y="34"/>
                      </a:lnTo>
                      <a:lnTo>
                        <a:pt x="61" y="26"/>
                      </a:lnTo>
                      <a:lnTo>
                        <a:pt x="57" y="19"/>
                      </a:lnTo>
                      <a:lnTo>
                        <a:pt x="53" y="15"/>
                      </a:lnTo>
                      <a:lnTo>
                        <a:pt x="57" y="4"/>
                      </a:lnTo>
                      <a:lnTo>
                        <a:pt x="57" y="4"/>
                      </a:lnTo>
                      <a:close/>
                      <a:moveTo>
                        <a:pt x="8" y="19"/>
                      </a:moveTo>
                      <a:lnTo>
                        <a:pt x="46" y="7"/>
                      </a:lnTo>
                      <a:lnTo>
                        <a:pt x="57" y="19"/>
                      </a:lnTo>
                      <a:lnTo>
                        <a:pt x="64" y="34"/>
                      </a:lnTo>
                      <a:lnTo>
                        <a:pt x="23" y="49"/>
                      </a:lnTo>
                      <a:lnTo>
                        <a:pt x="0" y="34"/>
                      </a:lnTo>
                      <a:lnTo>
                        <a:pt x="8" y="19"/>
                      </a:lnTo>
                      <a:lnTo>
                        <a:pt x="8" y="19"/>
                      </a:lnTo>
                      <a:close/>
                    </a:path>
                  </a:pathLst>
                </a:custGeom>
                <a:solidFill>
                  <a:srgbClr val="F4F4D1"/>
                </a:solidFill>
                <a:ln w="9525">
                  <a:noFill/>
                  <a:round/>
                  <a:headEnd/>
                  <a:tailEnd/>
                </a:ln>
              </p:spPr>
              <p:txBody>
                <a:bodyPr/>
                <a:lstStyle/>
                <a:p>
                  <a:endParaRPr lang="en-US"/>
                </a:p>
              </p:txBody>
            </p:sp>
            <p:sp>
              <p:nvSpPr>
                <p:cNvPr id="305430" name="Freeform 278"/>
                <p:cNvSpPr>
                  <a:spLocks noChangeAspect="1"/>
                </p:cNvSpPr>
                <p:nvPr/>
              </p:nvSpPr>
              <p:spPr bwMode="auto">
                <a:xfrm>
                  <a:off x="1703" y="3044"/>
                  <a:ext cx="38" cy="34"/>
                </a:xfrm>
                <a:custGeom>
                  <a:avLst/>
                  <a:gdLst/>
                  <a:ahLst/>
                  <a:cxnLst>
                    <a:cxn ang="0">
                      <a:pos x="8" y="4"/>
                    </a:cxn>
                    <a:cxn ang="0">
                      <a:pos x="19" y="0"/>
                    </a:cxn>
                    <a:cxn ang="0">
                      <a:pos x="30" y="11"/>
                    </a:cxn>
                    <a:cxn ang="0">
                      <a:pos x="38" y="26"/>
                    </a:cxn>
                    <a:cxn ang="0">
                      <a:pos x="19" y="34"/>
                    </a:cxn>
                    <a:cxn ang="0">
                      <a:pos x="12" y="26"/>
                    </a:cxn>
                    <a:cxn ang="0">
                      <a:pos x="8" y="19"/>
                    </a:cxn>
                    <a:cxn ang="0">
                      <a:pos x="0" y="15"/>
                    </a:cxn>
                    <a:cxn ang="0">
                      <a:pos x="8" y="4"/>
                    </a:cxn>
                  </a:cxnLst>
                  <a:rect l="0" t="0" r="r" b="b"/>
                  <a:pathLst>
                    <a:path w="38" h="34">
                      <a:moveTo>
                        <a:pt x="8" y="4"/>
                      </a:moveTo>
                      <a:lnTo>
                        <a:pt x="19" y="0"/>
                      </a:lnTo>
                      <a:lnTo>
                        <a:pt x="30" y="11"/>
                      </a:lnTo>
                      <a:lnTo>
                        <a:pt x="38" y="26"/>
                      </a:lnTo>
                      <a:lnTo>
                        <a:pt x="19" y="34"/>
                      </a:lnTo>
                      <a:lnTo>
                        <a:pt x="12" y="26"/>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05431" name="Freeform 279"/>
                <p:cNvSpPr>
                  <a:spLocks noChangeAspect="1"/>
                </p:cNvSpPr>
                <p:nvPr/>
              </p:nvSpPr>
              <p:spPr bwMode="auto">
                <a:xfrm>
                  <a:off x="1654" y="3051"/>
                  <a:ext cx="64" cy="42"/>
                </a:xfrm>
                <a:custGeom>
                  <a:avLst/>
                  <a:gdLst/>
                  <a:ahLst/>
                  <a:cxnLst>
                    <a:cxn ang="0">
                      <a:pos x="8" y="12"/>
                    </a:cxn>
                    <a:cxn ang="0">
                      <a:pos x="46" y="0"/>
                    </a:cxn>
                    <a:cxn ang="0">
                      <a:pos x="57" y="12"/>
                    </a:cxn>
                    <a:cxn ang="0">
                      <a:pos x="64" y="27"/>
                    </a:cxn>
                    <a:cxn ang="0">
                      <a:pos x="23" y="42"/>
                    </a:cxn>
                    <a:cxn ang="0">
                      <a:pos x="0" y="27"/>
                    </a:cxn>
                    <a:cxn ang="0">
                      <a:pos x="8" y="12"/>
                    </a:cxn>
                  </a:cxnLst>
                  <a:rect l="0" t="0" r="r" b="b"/>
                  <a:pathLst>
                    <a:path w="64" h="42">
                      <a:moveTo>
                        <a:pt x="8" y="12"/>
                      </a:moveTo>
                      <a:lnTo>
                        <a:pt x="46" y="0"/>
                      </a:lnTo>
                      <a:lnTo>
                        <a:pt x="57" y="12"/>
                      </a:lnTo>
                      <a:lnTo>
                        <a:pt x="64" y="27"/>
                      </a:lnTo>
                      <a:lnTo>
                        <a:pt x="23" y="42"/>
                      </a:lnTo>
                      <a:lnTo>
                        <a:pt x="0" y="27"/>
                      </a:lnTo>
                      <a:lnTo>
                        <a:pt x="8" y="12"/>
                      </a:lnTo>
                    </a:path>
                  </a:pathLst>
                </a:custGeom>
                <a:noFill/>
                <a:ln w="6350">
                  <a:solidFill>
                    <a:srgbClr val="000000"/>
                  </a:solidFill>
                  <a:prstDash val="solid"/>
                  <a:round/>
                  <a:headEnd/>
                  <a:tailEnd/>
                </a:ln>
              </p:spPr>
              <p:txBody>
                <a:bodyPr/>
                <a:lstStyle/>
                <a:p>
                  <a:endParaRPr lang="en-US"/>
                </a:p>
              </p:txBody>
            </p:sp>
            <p:sp>
              <p:nvSpPr>
                <p:cNvPr id="305432" name="Freeform 280"/>
                <p:cNvSpPr>
                  <a:spLocks noChangeAspect="1" noEditPoints="1"/>
                </p:cNvSpPr>
                <p:nvPr/>
              </p:nvSpPr>
              <p:spPr bwMode="auto">
                <a:xfrm>
                  <a:off x="1654" y="3048"/>
                  <a:ext cx="68" cy="45"/>
                </a:xfrm>
                <a:custGeom>
                  <a:avLst/>
                  <a:gdLst/>
                  <a:ahLst/>
                  <a:cxnLst>
                    <a:cxn ang="0">
                      <a:pos x="68" y="11"/>
                    </a:cxn>
                    <a:cxn ang="0">
                      <a:pos x="68" y="30"/>
                    </a:cxn>
                    <a:cxn ang="0">
                      <a:pos x="61" y="22"/>
                    </a:cxn>
                    <a:cxn ang="0">
                      <a:pos x="57" y="15"/>
                    </a:cxn>
                    <a:cxn ang="0">
                      <a:pos x="53" y="11"/>
                    </a:cxn>
                    <a:cxn ang="0">
                      <a:pos x="57" y="0"/>
                    </a:cxn>
                    <a:cxn ang="0">
                      <a:pos x="68" y="11"/>
                    </a:cxn>
                    <a:cxn ang="0">
                      <a:pos x="68" y="11"/>
                    </a:cxn>
                    <a:cxn ang="0">
                      <a:pos x="19" y="26"/>
                    </a:cxn>
                    <a:cxn ang="0">
                      <a:pos x="19" y="45"/>
                    </a:cxn>
                    <a:cxn ang="0">
                      <a:pos x="0" y="30"/>
                    </a:cxn>
                    <a:cxn ang="0">
                      <a:pos x="8" y="19"/>
                    </a:cxn>
                    <a:cxn ang="0">
                      <a:pos x="19" y="26"/>
                    </a:cxn>
                    <a:cxn ang="0">
                      <a:pos x="19" y="26"/>
                    </a:cxn>
                  </a:cxnLst>
                  <a:rect l="0" t="0" r="r" b="b"/>
                  <a:pathLst>
                    <a:path w="68" h="45">
                      <a:moveTo>
                        <a:pt x="68" y="11"/>
                      </a:moveTo>
                      <a:lnTo>
                        <a:pt x="68" y="30"/>
                      </a:lnTo>
                      <a:lnTo>
                        <a:pt x="61" y="22"/>
                      </a:lnTo>
                      <a:lnTo>
                        <a:pt x="57" y="15"/>
                      </a:lnTo>
                      <a:lnTo>
                        <a:pt x="53" y="11"/>
                      </a:lnTo>
                      <a:lnTo>
                        <a:pt x="57" y="0"/>
                      </a:lnTo>
                      <a:lnTo>
                        <a:pt x="68" y="11"/>
                      </a:lnTo>
                      <a:lnTo>
                        <a:pt x="68" y="11"/>
                      </a:lnTo>
                      <a:close/>
                      <a:moveTo>
                        <a:pt x="19" y="26"/>
                      </a:moveTo>
                      <a:lnTo>
                        <a:pt x="19" y="45"/>
                      </a:lnTo>
                      <a:lnTo>
                        <a:pt x="0" y="30"/>
                      </a:lnTo>
                      <a:lnTo>
                        <a:pt x="8" y="19"/>
                      </a:lnTo>
                      <a:lnTo>
                        <a:pt x="19" y="26"/>
                      </a:lnTo>
                      <a:lnTo>
                        <a:pt x="19" y="26"/>
                      </a:lnTo>
                      <a:close/>
                    </a:path>
                  </a:pathLst>
                </a:custGeom>
                <a:solidFill>
                  <a:srgbClr val="E2E2BF"/>
                </a:solidFill>
                <a:ln w="9525">
                  <a:noFill/>
                  <a:round/>
                  <a:headEnd/>
                  <a:tailEnd/>
                </a:ln>
              </p:spPr>
              <p:txBody>
                <a:bodyPr/>
                <a:lstStyle/>
                <a:p>
                  <a:endParaRPr lang="en-US"/>
                </a:p>
              </p:txBody>
            </p:sp>
            <p:sp>
              <p:nvSpPr>
                <p:cNvPr id="305433" name="Freeform 281"/>
                <p:cNvSpPr>
                  <a:spLocks noChangeAspect="1" noEditPoints="1"/>
                </p:cNvSpPr>
                <p:nvPr/>
              </p:nvSpPr>
              <p:spPr bwMode="auto">
                <a:xfrm>
                  <a:off x="1606" y="2994"/>
                  <a:ext cx="127" cy="80"/>
                </a:xfrm>
                <a:custGeom>
                  <a:avLst/>
                  <a:gdLst/>
                  <a:ahLst/>
                  <a:cxnLst>
                    <a:cxn ang="0">
                      <a:pos x="116" y="65"/>
                    </a:cxn>
                    <a:cxn ang="0">
                      <a:pos x="116" y="54"/>
                    </a:cxn>
                    <a:cxn ang="0">
                      <a:pos x="105" y="54"/>
                    </a:cxn>
                    <a:cxn ang="0">
                      <a:pos x="67" y="80"/>
                    </a:cxn>
                    <a:cxn ang="0">
                      <a:pos x="94" y="61"/>
                    </a:cxn>
                    <a:cxn ang="0">
                      <a:pos x="56" y="73"/>
                    </a:cxn>
                    <a:cxn ang="0">
                      <a:pos x="97" y="46"/>
                    </a:cxn>
                    <a:cxn ang="0">
                      <a:pos x="97" y="35"/>
                    </a:cxn>
                    <a:cxn ang="0">
                      <a:pos x="86" y="38"/>
                    </a:cxn>
                    <a:cxn ang="0">
                      <a:pos x="75" y="54"/>
                    </a:cxn>
                    <a:cxn ang="0">
                      <a:pos x="75" y="42"/>
                    </a:cxn>
                    <a:cxn ang="0">
                      <a:pos x="64" y="46"/>
                    </a:cxn>
                    <a:cxn ang="0">
                      <a:pos x="48" y="65"/>
                    </a:cxn>
                    <a:cxn ang="0">
                      <a:pos x="48" y="50"/>
                    </a:cxn>
                    <a:cxn ang="0">
                      <a:pos x="37" y="54"/>
                    </a:cxn>
                    <a:cxn ang="0">
                      <a:pos x="79" y="31"/>
                    </a:cxn>
                    <a:cxn ang="0">
                      <a:pos x="79" y="16"/>
                    </a:cxn>
                    <a:cxn ang="0">
                      <a:pos x="67" y="19"/>
                    </a:cxn>
                    <a:cxn ang="0">
                      <a:pos x="52" y="38"/>
                    </a:cxn>
                    <a:cxn ang="0">
                      <a:pos x="56" y="23"/>
                    </a:cxn>
                    <a:cxn ang="0">
                      <a:pos x="45" y="27"/>
                    </a:cxn>
                    <a:cxn ang="0">
                      <a:pos x="30" y="46"/>
                    </a:cxn>
                    <a:cxn ang="0">
                      <a:pos x="30" y="35"/>
                    </a:cxn>
                    <a:cxn ang="0">
                      <a:pos x="18" y="35"/>
                    </a:cxn>
                    <a:cxn ang="0">
                      <a:pos x="60" y="12"/>
                    </a:cxn>
                    <a:cxn ang="0">
                      <a:pos x="60" y="0"/>
                    </a:cxn>
                    <a:cxn ang="0">
                      <a:pos x="48" y="4"/>
                    </a:cxn>
                    <a:cxn ang="0">
                      <a:pos x="33" y="19"/>
                    </a:cxn>
                    <a:cxn ang="0">
                      <a:pos x="37" y="8"/>
                    </a:cxn>
                    <a:cxn ang="0">
                      <a:pos x="26" y="12"/>
                    </a:cxn>
                    <a:cxn ang="0">
                      <a:pos x="11" y="31"/>
                    </a:cxn>
                    <a:cxn ang="0">
                      <a:pos x="11" y="16"/>
                    </a:cxn>
                    <a:cxn ang="0">
                      <a:pos x="0" y="19"/>
                    </a:cxn>
                  </a:cxnLst>
                  <a:rect l="0" t="0" r="r" b="b"/>
                  <a:pathLst>
                    <a:path w="127" h="80">
                      <a:moveTo>
                        <a:pt x="105" y="54"/>
                      </a:moveTo>
                      <a:lnTo>
                        <a:pt x="116" y="65"/>
                      </a:lnTo>
                      <a:lnTo>
                        <a:pt x="127" y="61"/>
                      </a:lnTo>
                      <a:lnTo>
                        <a:pt x="116" y="54"/>
                      </a:lnTo>
                      <a:lnTo>
                        <a:pt x="105" y="54"/>
                      </a:lnTo>
                      <a:lnTo>
                        <a:pt x="105" y="54"/>
                      </a:lnTo>
                      <a:close/>
                      <a:moveTo>
                        <a:pt x="56" y="73"/>
                      </a:moveTo>
                      <a:lnTo>
                        <a:pt x="67" y="80"/>
                      </a:lnTo>
                      <a:lnTo>
                        <a:pt x="105" y="69"/>
                      </a:lnTo>
                      <a:lnTo>
                        <a:pt x="94" y="61"/>
                      </a:lnTo>
                      <a:lnTo>
                        <a:pt x="56" y="73"/>
                      </a:lnTo>
                      <a:lnTo>
                        <a:pt x="56" y="73"/>
                      </a:lnTo>
                      <a:close/>
                      <a:moveTo>
                        <a:pt x="86" y="38"/>
                      </a:moveTo>
                      <a:lnTo>
                        <a:pt x="97" y="46"/>
                      </a:lnTo>
                      <a:lnTo>
                        <a:pt x="109" y="42"/>
                      </a:lnTo>
                      <a:lnTo>
                        <a:pt x="97" y="35"/>
                      </a:lnTo>
                      <a:lnTo>
                        <a:pt x="86" y="38"/>
                      </a:lnTo>
                      <a:lnTo>
                        <a:pt x="86" y="38"/>
                      </a:lnTo>
                      <a:close/>
                      <a:moveTo>
                        <a:pt x="64" y="46"/>
                      </a:moveTo>
                      <a:lnTo>
                        <a:pt x="75" y="54"/>
                      </a:lnTo>
                      <a:lnTo>
                        <a:pt x="86" y="54"/>
                      </a:lnTo>
                      <a:lnTo>
                        <a:pt x="75" y="42"/>
                      </a:lnTo>
                      <a:lnTo>
                        <a:pt x="64" y="46"/>
                      </a:lnTo>
                      <a:lnTo>
                        <a:pt x="64" y="46"/>
                      </a:lnTo>
                      <a:close/>
                      <a:moveTo>
                        <a:pt x="37" y="54"/>
                      </a:moveTo>
                      <a:lnTo>
                        <a:pt x="48" y="65"/>
                      </a:lnTo>
                      <a:lnTo>
                        <a:pt x="60" y="61"/>
                      </a:lnTo>
                      <a:lnTo>
                        <a:pt x="48" y="50"/>
                      </a:lnTo>
                      <a:lnTo>
                        <a:pt x="37" y="54"/>
                      </a:lnTo>
                      <a:lnTo>
                        <a:pt x="37" y="54"/>
                      </a:lnTo>
                      <a:close/>
                      <a:moveTo>
                        <a:pt x="67" y="19"/>
                      </a:moveTo>
                      <a:lnTo>
                        <a:pt x="79" y="31"/>
                      </a:lnTo>
                      <a:lnTo>
                        <a:pt x="90" y="27"/>
                      </a:lnTo>
                      <a:lnTo>
                        <a:pt x="79" y="16"/>
                      </a:lnTo>
                      <a:lnTo>
                        <a:pt x="67" y="19"/>
                      </a:lnTo>
                      <a:lnTo>
                        <a:pt x="67" y="19"/>
                      </a:lnTo>
                      <a:close/>
                      <a:moveTo>
                        <a:pt x="45" y="27"/>
                      </a:moveTo>
                      <a:lnTo>
                        <a:pt x="52" y="38"/>
                      </a:lnTo>
                      <a:lnTo>
                        <a:pt x="67" y="35"/>
                      </a:lnTo>
                      <a:lnTo>
                        <a:pt x="56" y="23"/>
                      </a:lnTo>
                      <a:lnTo>
                        <a:pt x="45" y="27"/>
                      </a:lnTo>
                      <a:lnTo>
                        <a:pt x="45" y="27"/>
                      </a:lnTo>
                      <a:close/>
                      <a:moveTo>
                        <a:pt x="18" y="35"/>
                      </a:moveTo>
                      <a:lnTo>
                        <a:pt x="30" y="46"/>
                      </a:lnTo>
                      <a:lnTo>
                        <a:pt x="41" y="42"/>
                      </a:lnTo>
                      <a:lnTo>
                        <a:pt x="30" y="35"/>
                      </a:lnTo>
                      <a:lnTo>
                        <a:pt x="18" y="35"/>
                      </a:lnTo>
                      <a:lnTo>
                        <a:pt x="18" y="35"/>
                      </a:lnTo>
                      <a:close/>
                      <a:moveTo>
                        <a:pt x="48" y="4"/>
                      </a:moveTo>
                      <a:lnTo>
                        <a:pt x="60" y="12"/>
                      </a:lnTo>
                      <a:lnTo>
                        <a:pt x="71" y="8"/>
                      </a:lnTo>
                      <a:lnTo>
                        <a:pt x="60" y="0"/>
                      </a:lnTo>
                      <a:lnTo>
                        <a:pt x="48" y="4"/>
                      </a:lnTo>
                      <a:lnTo>
                        <a:pt x="48" y="4"/>
                      </a:lnTo>
                      <a:close/>
                      <a:moveTo>
                        <a:pt x="26" y="12"/>
                      </a:moveTo>
                      <a:lnTo>
                        <a:pt x="33" y="19"/>
                      </a:lnTo>
                      <a:lnTo>
                        <a:pt x="48" y="16"/>
                      </a:lnTo>
                      <a:lnTo>
                        <a:pt x="37" y="8"/>
                      </a:lnTo>
                      <a:lnTo>
                        <a:pt x="26" y="12"/>
                      </a:lnTo>
                      <a:lnTo>
                        <a:pt x="26" y="12"/>
                      </a:lnTo>
                      <a:close/>
                      <a:moveTo>
                        <a:pt x="0" y="19"/>
                      </a:moveTo>
                      <a:lnTo>
                        <a:pt x="11" y="31"/>
                      </a:lnTo>
                      <a:lnTo>
                        <a:pt x="22" y="27"/>
                      </a:lnTo>
                      <a:lnTo>
                        <a:pt x="11" y="16"/>
                      </a:lnTo>
                      <a:lnTo>
                        <a:pt x="0" y="19"/>
                      </a:lnTo>
                      <a:lnTo>
                        <a:pt x="0" y="19"/>
                      </a:lnTo>
                      <a:close/>
                    </a:path>
                  </a:pathLst>
                </a:custGeom>
                <a:solidFill>
                  <a:srgbClr val="FCFCD8"/>
                </a:solidFill>
                <a:ln w="9525">
                  <a:noFill/>
                  <a:round/>
                  <a:headEnd/>
                  <a:tailEnd/>
                </a:ln>
              </p:spPr>
              <p:txBody>
                <a:bodyPr/>
                <a:lstStyle/>
                <a:p>
                  <a:endParaRPr lang="en-US"/>
                </a:p>
              </p:txBody>
            </p:sp>
            <p:sp>
              <p:nvSpPr>
                <p:cNvPr id="305434" name="Freeform 282"/>
                <p:cNvSpPr>
                  <a:spLocks noChangeAspect="1" noEditPoints="1"/>
                </p:cNvSpPr>
                <p:nvPr/>
              </p:nvSpPr>
              <p:spPr bwMode="auto">
                <a:xfrm>
                  <a:off x="1489" y="3006"/>
                  <a:ext cx="86" cy="49"/>
                </a:xfrm>
                <a:custGeom>
                  <a:avLst/>
                  <a:gdLst/>
                  <a:ahLst/>
                  <a:cxnLst>
                    <a:cxn ang="0">
                      <a:pos x="56" y="4"/>
                    </a:cxn>
                    <a:cxn ang="0">
                      <a:pos x="68" y="0"/>
                    </a:cxn>
                    <a:cxn ang="0">
                      <a:pos x="79" y="11"/>
                    </a:cxn>
                    <a:cxn ang="0">
                      <a:pos x="86" y="26"/>
                    </a:cxn>
                    <a:cxn ang="0">
                      <a:pos x="68" y="34"/>
                    </a:cxn>
                    <a:cxn ang="0">
                      <a:pos x="56" y="26"/>
                    </a:cxn>
                    <a:cxn ang="0">
                      <a:pos x="56" y="19"/>
                    </a:cxn>
                    <a:cxn ang="0">
                      <a:pos x="49" y="15"/>
                    </a:cxn>
                    <a:cxn ang="0">
                      <a:pos x="56" y="4"/>
                    </a:cxn>
                    <a:cxn ang="0">
                      <a:pos x="56" y="4"/>
                    </a:cxn>
                    <a:cxn ang="0">
                      <a:pos x="30" y="11"/>
                    </a:cxn>
                    <a:cxn ang="0">
                      <a:pos x="41" y="7"/>
                    </a:cxn>
                    <a:cxn ang="0">
                      <a:pos x="56" y="19"/>
                    </a:cxn>
                    <a:cxn ang="0">
                      <a:pos x="64" y="34"/>
                    </a:cxn>
                    <a:cxn ang="0">
                      <a:pos x="41" y="42"/>
                    </a:cxn>
                    <a:cxn ang="0">
                      <a:pos x="34" y="30"/>
                    </a:cxn>
                    <a:cxn ang="0">
                      <a:pos x="30" y="26"/>
                    </a:cxn>
                    <a:cxn ang="0">
                      <a:pos x="26" y="23"/>
                    </a:cxn>
                    <a:cxn ang="0">
                      <a:pos x="30" y="11"/>
                    </a:cxn>
                    <a:cxn ang="0">
                      <a:pos x="30" y="11"/>
                    </a:cxn>
                    <a:cxn ang="0">
                      <a:pos x="7" y="19"/>
                    </a:cxn>
                    <a:cxn ang="0">
                      <a:pos x="19" y="15"/>
                    </a:cxn>
                    <a:cxn ang="0">
                      <a:pos x="30" y="26"/>
                    </a:cxn>
                    <a:cxn ang="0">
                      <a:pos x="37" y="42"/>
                    </a:cxn>
                    <a:cxn ang="0">
                      <a:pos x="19" y="49"/>
                    </a:cxn>
                    <a:cxn ang="0">
                      <a:pos x="0" y="30"/>
                    </a:cxn>
                    <a:cxn ang="0">
                      <a:pos x="7" y="19"/>
                    </a:cxn>
                    <a:cxn ang="0">
                      <a:pos x="7" y="19"/>
                    </a:cxn>
                  </a:cxnLst>
                  <a:rect l="0" t="0" r="r" b="b"/>
                  <a:pathLst>
                    <a:path w="86" h="49">
                      <a:moveTo>
                        <a:pt x="56" y="4"/>
                      </a:moveTo>
                      <a:lnTo>
                        <a:pt x="68" y="0"/>
                      </a:lnTo>
                      <a:lnTo>
                        <a:pt x="79" y="11"/>
                      </a:lnTo>
                      <a:lnTo>
                        <a:pt x="86" y="26"/>
                      </a:lnTo>
                      <a:lnTo>
                        <a:pt x="68" y="34"/>
                      </a:lnTo>
                      <a:lnTo>
                        <a:pt x="56" y="26"/>
                      </a:lnTo>
                      <a:lnTo>
                        <a:pt x="56" y="19"/>
                      </a:lnTo>
                      <a:lnTo>
                        <a:pt x="49" y="15"/>
                      </a:lnTo>
                      <a:lnTo>
                        <a:pt x="56" y="4"/>
                      </a:lnTo>
                      <a:lnTo>
                        <a:pt x="56" y="4"/>
                      </a:lnTo>
                      <a:close/>
                      <a:moveTo>
                        <a:pt x="30" y="11"/>
                      </a:moveTo>
                      <a:lnTo>
                        <a:pt x="41" y="7"/>
                      </a:lnTo>
                      <a:lnTo>
                        <a:pt x="56" y="19"/>
                      </a:lnTo>
                      <a:lnTo>
                        <a:pt x="64" y="34"/>
                      </a:lnTo>
                      <a:lnTo>
                        <a:pt x="41" y="42"/>
                      </a:lnTo>
                      <a:lnTo>
                        <a:pt x="34" y="30"/>
                      </a:lnTo>
                      <a:lnTo>
                        <a:pt x="30" y="26"/>
                      </a:lnTo>
                      <a:lnTo>
                        <a:pt x="26" y="23"/>
                      </a:lnTo>
                      <a:lnTo>
                        <a:pt x="30" y="11"/>
                      </a:lnTo>
                      <a:lnTo>
                        <a:pt x="30" y="11"/>
                      </a:lnTo>
                      <a:close/>
                      <a:moveTo>
                        <a:pt x="7" y="19"/>
                      </a:moveTo>
                      <a:lnTo>
                        <a:pt x="19" y="15"/>
                      </a:lnTo>
                      <a:lnTo>
                        <a:pt x="30" y="26"/>
                      </a:lnTo>
                      <a:lnTo>
                        <a:pt x="37" y="42"/>
                      </a:lnTo>
                      <a:lnTo>
                        <a:pt x="19" y="49"/>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05435" name="Freeform 283"/>
                <p:cNvSpPr>
                  <a:spLocks noChangeAspect="1"/>
                </p:cNvSpPr>
                <p:nvPr/>
              </p:nvSpPr>
              <p:spPr bwMode="auto">
                <a:xfrm>
                  <a:off x="1538" y="3006"/>
                  <a:ext cx="37" cy="34"/>
                </a:xfrm>
                <a:custGeom>
                  <a:avLst/>
                  <a:gdLst/>
                  <a:ahLst/>
                  <a:cxnLst>
                    <a:cxn ang="0">
                      <a:pos x="7" y="4"/>
                    </a:cxn>
                    <a:cxn ang="0">
                      <a:pos x="19" y="0"/>
                    </a:cxn>
                    <a:cxn ang="0">
                      <a:pos x="30" y="11"/>
                    </a:cxn>
                    <a:cxn ang="0">
                      <a:pos x="37" y="26"/>
                    </a:cxn>
                    <a:cxn ang="0">
                      <a:pos x="15" y="34"/>
                    </a:cxn>
                    <a:cxn ang="0">
                      <a:pos x="7" y="26"/>
                    </a:cxn>
                    <a:cxn ang="0">
                      <a:pos x="4" y="19"/>
                    </a:cxn>
                    <a:cxn ang="0">
                      <a:pos x="0" y="15"/>
                    </a:cxn>
                    <a:cxn ang="0">
                      <a:pos x="7" y="4"/>
                    </a:cxn>
                  </a:cxnLst>
                  <a:rect l="0" t="0" r="r" b="b"/>
                  <a:pathLst>
                    <a:path w="37" h="34">
                      <a:moveTo>
                        <a:pt x="7" y="4"/>
                      </a:moveTo>
                      <a:lnTo>
                        <a:pt x="19" y="0"/>
                      </a:lnTo>
                      <a:lnTo>
                        <a:pt x="30" y="11"/>
                      </a:lnTo>
                      <a:lnTo>
                        <a:pt x="37" y="26"/>
                      </a:lnTo>
                      <a:lnTo>
                        <a:pt x="15" y="34"/>
                      </a:lnTo>
                      <a:lnTo>
                        <a:pt x="7" y="26"/>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05436" name="Freeform 284"/>
                <p:cNvSpPr>
                  <a:spLocks noChangeAspect="1"/>
                </p:cNvSpPr>
                <p:nvPr/>
              </p:nvSpPr>
              <p:spPr bwMode="auto">
                <a:xfrm>
                  <a:off x="1515" y="3013"/>
                  <a:ext cx="38" cy="35"/>
                </a:xfrm>
                <a:custGeom>
                  <a:avLst/>
                  <a:gdLst/>
                  <a:ahLst/>
                  <a:cxnLst>
                    <a:cxn ang="0">
                      <a:pos x="4" y="4"/>
                    </a:cxn>
                    <a:cxn ang="0">
                      <a:pos x="15" y="0"/>
                    </a:cxn>
                    <a:cxn ang="0">
                      <a:pos x="30" y="12"/>
                    </a:cxn>
                    <a:cxn ang="0">
                      <a:pos x="38" y="27"/>
                    </a:cxn>
                    <a:cxn ang="0">
                      <a:pos x="15" y="35"/>
                    </a:cxn>
                    <a:cxn ang="0">
                      <a:pos x="8" y="23"/>
                    </a:cxn>
                    <a:cxn ang="0">
                      <a:pos x="4" y="19"/>
                    </a:cxn>
                    <a:cxn ang="0">
                      <a:pos x="0" y="16"/>
                    </a:cxn>
                    <a:cxn ang="0">
                      <a:pos x="4" y="4"/>
                    </a:cxn>
                  </a:cxnLst>
                  <a:rect l="0" t="0" r="r" b="b"/>
                  <a:pathLst>
                    <a:path w="38" h="35">
                      <a:moveTo>
                        <a:pt x="4" y="4"/>
                      </a:moveTo>
                      <a:lnTo>
                        <a:pt x="15" y="0"/>
                      </a:lnTo>
                      <a:lnTo>
                        <a:pt x="30" y="12"/>
                      </a:lnTo>
                      <a:lnTo>
                        <a:pt x="38" y="27"/>
                      </a:lnTo>
                      <a:lnTo>
                        <a:pt x="15" y="35"/>
                      </a:lnTo>
                      <a:lnTo>
                        <a:pt x="8" y="23"/>
                      </a:lnTo>
                      <a:lnTo>
                        <a:pt x="4" y="19"/>
                      </a:lnTo>
                      <a:lnTo>
                        <a:pt x="0" y="16"/>
                      </a:lnTo>
                      <a:lnTo>
                        <a:pt x="4" y="4"/>
                      </a:lnTo>
                    </a:path>
                  </a:pathLst>
                </a:custGeom>
                <a:noFill/>
                <a:ln w="6350">
                  <a:solidFill>
                    <a:srgbClr val="000000"/>
                  </a:solidFill>
                  <a:prstDash val="solid"/>
                  <a:round/>
                  <a:headEnd/>
                  <a:tailEnd/>
                </a:ln>
              </p:spPr>
              <p:txBody>
                <a:bodyPr/>
                <a:lstStyle/>
                <a:p>
                  <a:endParaRPr lang="en-US"/>
                </a:p>
              </p:txBody>
            </p:sp>
            <p:sp>
              <p:nvSpPr>
                <p:cNvPr id="305437" name="Freeform 285"/>
                <p:cNvSpPr>
                  <a:spLocks noChangeAspect="1"/>
                </p:cNvSpPr>
                <p:nvPr/>
              </p:nvSpPr>
              <p:spPr bwMode="auto">
                <a:xfrm>
                  <a:off x="1489" y="3021"/>
                  <a:ext cx="37" cy="34"/>
                </a:xfrm>
                <a:custGeom>
                  <a:avLst/>
                  <a:gdLst/>
                  <a:ahLst/>
                  <a:cxnLst>
                    <a:cxn ang="0">
                      <a:pos x="7" y="4"/>
                    </a:cxn>
                    <a:cxn ang="0">
                      <a:pos x="19" y="0"/>
                    </a:cxn>
                    <a:cxn ang="0">
                      <a:pos x="30" y="11"/>
                    </a:cxn>
                    <a:cxn ang="0">
                      <a:pos x="37" y="27"/>
                    </a:cxn>
                    <a:cxn ang="0">
                      <a:pos x="19" y="34"/>
                    </a:cxn>
                    <a:cxn ang="0">
                      <a:pos x="0" y="15"/>
                    </a:cxn>
                    <a:cxn ang="0">
                      <a:pos x="7" y="4"/>
                    </a:cxn>
                  </a:cxnLst>
                  <a:rect l="0" t="0" r="r" b="b"/>
                  <a:pathLst>
                    <a:path w="37" h="34">
                      <a:moveTo>
                        <a:pt x="7" y="4"/>
                      </a:moveTo>
                      <a:lnTo>
                        <a:pt x="19" y="0"/>
                      </a:lnTo>
                      <a:lnTo>
                        <a:pt x="30" y="11"/>
                      </a:lnTo>
                      <a:lnTo>
                        <a:pt x="37" y="27"/>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05438" name="Freeform 286"/>
                <p:cNvSpPr>
                  <a:spLocks noChangeAspect="1" noEditPoints="1"/>
                </p:cNvSpPr>
                <p:nvPr/>
              </p:nvSpPr>
              <p:spPr bwMode="auto">
                <a:xfrm>
                  <a:off x="1489" y="3010"/>
                  <a:ext cx="64" cy="45"/>
                </a:xfrm>
                <a:custGeom>
                  <a:avLst/>
                  <a:gdLst/>
                  <a:ahLst/>
                  <a:cxnLst>
                    <a:cxn ang="0">
                      <a:pos x="64" y="11"/>
                    </a:cxn>
                    <a:cxn ang="0">
                      <a:pos x="64" y="30"/>
                    </a:cxn>
                    <a:cxn ang="0">
                      <a:pos x="56" y="22"/>
                    </a:cxn>
                    <a:cxn ang="0">
                      <a:pos x="53" y="15"/>
                    </a:cxn>
                    <a:cxn ang="0">
                      <a:pos x="49" y="11"/>
                    </a:cxn>
                    <a:cxn ang="0">
                      <a:pos x="56" y="0"/>
                    </a:cxn>
                    <a:cxn ang="0">
                      <a:pos x="64" y="11"/>
                    </a:cxn>
                    <a:cxn ang="0">
                      <a:pos x="64" y="11"/>
                    </a:cxn>
                    <a:cxn ang="0">
                      <a:pos x="41" y="19"/>
                    </a:cxn>
                    <a:cxn ang="0">
                      <a:pos x="41" y="38"/>
                    </a:cxn>
                    <a:cxn ang="0">
                      <a:pos x="34" y="30"/>
                    </a:cxn>
                    <a:cxn ang="0">
                      <a:pos x="30" y="22"/>
                    </a:cxn>
                    <a:cxn ang="0">
                      <a:pos x="26" y="19"/>
                    </a:cxn>
                    <a:cxn ang="0">
                      <a:pos x="30" y="7"/>
                    </a:cxn>
                    <a:cxn ang="0">
                      <a:pos x="41" y="19"/>
                    </a:cxn>
                    <a:cxn ang="0">
                      <a:pos x="41" y="19"/>
                    </a:cxn>
                    <a:cxn ang="0">
                      <a:pos x="19" y="26"/>
                    </a:cxn>
                    <a:cxn ang="0">
                      <a:pos x="19" y="45"/>
                    </a:cxn>
                    <a:cxn ang="0">
                      <a:pos x="0" y="30"/>
                    </a:cxn>
                    <a:cxn ang="0">
                      <a:pos x="7" y="19"/>
                    </a:cxn>
                    <a:cxn ang="0">
                      <a:pos x="19" y="26"/>
                    </a:cxn>
                    <a:cxn ang="0">
                      <a:pos x="19" y="26"/>
                    </a:cxn>
                  </a:cxnLst>
                  <a:rect l="0" t="0" r="r" b="b"/>
                  <a:pathLst>
                    <a:path w="64" h="45">
                      <a:moveTo>
                        <a:pt x="64" y="11"/>
                      </a:moveTo>
                      <a:lnTo>
                        <a:pt x="64" y="30"/>
                      </a:lnTo>
                      <a:lnTo>
                        <a:pt x="56" y="22"/>
                      </a:lnTo>
                      <a:lnTo>
                        <a:pt x="53" y="15"/>
                      </a:lnTo>
                      <a:lnTo>
                        <a:pt x="49" y="11"/>
                      </a:lnTo>
                      <a:lnTo>
                        <a:pt x="56" y="0"/>
                      </a:lnTo>
                      <a:lnTo>
                        <a:pt x="64" y="11"/>
                      </a:lnTo>
                      <a:lnTo>
                        <a:pt x="64" y="11"/>
                      </a:lnTo>
                      <a:close/>
                      <a:moveTo>
                        <a:pt x="41" y="19"/>
                      </a:moveTo>
                      <a:lnTo>
                        <a:pt x="41" y="38"/>
                      </a:lnTo>
                      <a:lnTo>
                        <a:pt x="34" y="30"/>
                      </a:lnTo>
                      <a:lnTo>
                        <a:pt x="30" y="22"/>
                      </a:lnTo>
                      <a:lnTo>
                        <a:pt x="26" y="19"/>
                      </a:lnTo>
                      <a:lnTo>
                        <a:pt x="30" y="7"/>
                      </a:lnTo>
                      <a:lnTo>
                        <a:pt x="41" y="19"/>
                      </a:lnTo>
                      <a:lnTo>
                        <a:pt x="41" y="19"/>
                      </a:lnTo>
                      <a:close/>
                      <a:moveTo>
                        <a:pt x="19" y="26"/>
                      </a:moveTo>
                      <a:lnTo>
                        <a:pt x="19" y="45"/>
                      </a:lnTo>
                      <a:lnTo>
                        <a:pt x="0" y="30"/>
                      </a:lnTo>
                      <a:lnTo>
                        <a:pt x="7" y="19"/>
                      </a:lnTo>
                      <a:lnTo>
                        <a:pt x="19" y="26"/>
                      </a:lnTo>
                      <a:lnTo>
                        <a:pt x="19" y="26"/>
                      </a:lnTo>
                      <a:close/>
                    </a:path>
                  </a:pathLst>
                </a:custGeom>
                <a:solidFill>
                  <a:srgbClr val="606060"/>
                </a:solidFill>
                <a:ln w="9525">
                  <a:noFill/>
                  <a:round/>
                  <a:headEnd/>
                  <a:tailEnd/>
                </a:ln>
              </p:spPr>
              <p:txBody>
                <a:bodyPr/>
                <a:lstStyle/>
                <a:p>
                  <a:endParaRPr lang="en-US"/>
                </a:p>
              </p:txBody>
            </p:sp>
            <p:sp>
              <p:nvSpPr>
                <p:cNvPr id="305439" name="Freeform 287"/>
                <p:cNvSpPr>
                  <a:spLocks noChangeAspect="1" noEditPoints="1"/>
                </p:cNvSpPr>
                <p:nvPr/>
              </p:nvSpPr>
              <p:spPr bwMode="auto">
                <a:xfrm>
                  <a:off x="1508" y="3025"/>
                  <a:ext cx="86" cy="45"/>
                </a:xfrm>
                <a:custGeom>
                  <a:avLst/>
                  <a:gdLst/>
                  <a:ahLst/>
                  <a:cxnLst>
                    <a:cxn ang="0">
                      <a:pos x="52" y="4"/>
                    </a:cxn>
                    <a:cxn ang="0">
                      <a:pos x="64" y="0"/>
                    </a:cxn>
                    <a:cxn ang="0">
                      <a:pos x="79" y="7"/>
                    </a:cxn>
                    <a:cxn ang="0">
                      <a:pos x="86" y="26"/>
                    </a:cxn>
                    <a:cxn ang="0">
                      <a:pos x="64" y="30"/>
                    </a:cxn>
                    <a:cxn ang="0">
                      <a:pos x="56" y="23"/>
                    </a:cxn>
                    <a:cxn ang="0">
                      <a:pos x="52" y="15"/>
                    </a:cxn>
                    <a:cxn ang="0">
                      <a:pos x="49" y="11"/>
                    </a:cxn>
                    <a:cxn ang="0">
                      <a:pos x="52" y="4"/>
                    </a:cxn>
                    <a:cxn ang="0">
                      <a:pos x="52" y="4"/>
                    </a:cxn>
                    <a:cxn ang="0">
                      <a:pos x="30" y="11"/>
                    </a:cxn>
                    <a:cxn ang="0">
                      <a:pos x="41" y="7"/>
                    </a:cxn>
                    <a:cxn ang="0">
                      <a:pos x="52" y="15"/>
                    </a:cxn>
                    <a:cxn ang="0">
                      <a:pos x="60" y="34"/>
                    </a:cxn>
                    <a:cxn ang="0">
                      <a:pos x="41" y="38"/>
                    </a:cxn>
                    <a:cxn ang="0">
                      <a:pos x="34" y="30"/>
                    </a:cxn>
                    <a:cxn ang="0">
                      <a:pos x="30" y="23"/>
                    </a:cxn>
                    <a:cxn ang="0">
                      <a:pos x="26" y="19"/>
                    </a:cxn>
                    <a:cxn ang="0">
                      <a:pos x="30" y="11"/>
                    </a:cxn>
                    <a:cxn ang="0">
                      <a:pos x="30" y="11"/>
                    </a:cxn>
                    <a:cxn ang="0">
                      <a:pos x="7" y="19"/>
                    </a:cxn>
                    <a:cxn ang="0">
                      <a:pos x="18" y="15"/>
                    </a:cxn>
                    <a:cxn ang="0">
                      <a:pos x="30" y="23"/>
                    </a:cxn>
                    <a:cxn ang="0">
                      <a:pos x="37" y="42"/>
                    </a:cxn>
                    <a:cxn ang="0">
                      <a:pos x="18" y="45"/>
                    </a:cxn>
                    <a:cxn ang="0">
                      <a:pos x="0" y="30"/>
                    </a:cxn>
                    <a:cxn ang="0">
                      <a:pos x="7" y="19"/>
                    </a:cxn>
                    <a:cxn ang="0">
                      <a:pos x="7" y="19"/>
                    </a:cxn>
                  </a:cxnLst>
                  <a:rect l="0" t="0" r="r" b="b"/>
                  <a:pathLst>
                    <a:path w="86" h="45">
                      <a:moveTo>
                        <a:pt x="52" y="4"/>
                      </a:moveTo>
                      <a:lnTo>
                        <a:pt x="64" y="0"/>
                      </a:lnTo>
                      <a:lnTo>
                        <a:pt x="79" y="7"/>
                      </a:lnTo>
                      <a:lnTo>
                        <a:pt x="86" y="26"/>
                      </a:lnTo>
                      <a:lnTo>
                        <a:pt x="64" y="30"/>
                      </a:lnTo>
                      <a:lnTo>
                        <a:pt x="56" y="23"/>
                      </a:lnTo>
                      <a:lnTo>
                        <a:pt x="52" y="15"/>
                      </a:lnTo>
                      <a:lnTo>
                        <a:pt x="49" y="11"/>
                      </a:lnTo>
                      <a:lnTo>
                        <a:pt x="52" y="4"/>
                      </a:lnTo>
                      <a:lnTo>
                        <a:pt x="52" y="4"/>
                      </a:lnTo>
                      <a:close/>
                      <a:moveTo>
                        <a:pt x="30" y="11"/>
                      </a:moveTo>
                      <a:lnTo>
                        <a:pt x="41" y="7"/>
                      </a:lnTo>
                      <a:lnTo>
                        <a:pt x="52" y="15"/>
                      </a:lnTo>
                      <a:lnTo>
                        <a:pt x="60" y="34"/>
                      </a:lnTo>
                      <a:lnTo>
                        <a:pt x="41" y="38"/>
                      </a:lnTo>
                      <a:lnTo>
                        <a:pt x="34" y="30"/>
                      </a:lnTo>
                      <a:lnTo>
                        <a:pt x="30" y="23"/>
                      </a:lnTo>
                      <a:lnTo>
                        <a:pt x="26" y="19"/>
                      </a:lnTo>
                      <a:lnTo>
                        <a:pt x="30" y="11"/>
                      </a:lnTo>
                      <a:lnTo>
                        <a:pt x="30" y="11"/>
                      </a:lnTo>
                      <a:close/>
                      <a:moveTo>
                        <a:pt x="7" y="19"/>
                      </a:moveTo>
                      <a:lnTo>
                        <a:pt x="18" y="15"/>
                      </a:lnTo>
                      <a:lnTo>
                        <a:pt x="30" y="23"/>
                      </a:lnTo>
                      <a:lnTo>
                        <a:pt x="37" y="42"/>
                      </a:lnTo>
                      <a:lnTo>
                        <a:pt x="18" y="45"/>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05440" name="Freeform 288"/>
                <p:cNvSpPr>
                  <a:spLocks noChangeAspect="1"/>
                </p:cNvSpPr>
                <p:nvPr/>
              </p:nvSpPr>
              <p:spPr bwMode="auto">
                <a:xfrm>
                  <a:off x="1557" y="3025"/>
                  <a:ext cx="37" cy="30"/>
                </a:xfrm>
                <a:custGeom>
                  <a:avLst/>
                  <a:gdLst/>
                  <a:ahLst/>
                  <a:cxnLst>
                    <a:cxn ang="0">
                      <a:pos x="3" y="4"/>
                    </a:cxn>
                    <a:cxn ang="0">
                      <a:pos x="15" y="0"/>
                    </a:cxn>
                    <a:cxn ang="0">
                      <a:pos x="30" y="7"/>
                    </a:cxn>
                    <a:cxn ang="0">
                      <a:pos x="37" y="26"/>
                    </a:cxn>
                    <a:cxn ang="0">
                      <a:pos x="15" y="30"/>
                    </a:cxn>
                    <a:cxn ang="0">
                      <a:pos x="7" y="23"/>
                    </a:cxn>
                    <a:cxn ang="0">
                      <a:pos x="3" y="15"/>
                    </a:cxn>
                    <a:cxn ang="0">
                      <a:pos x="0" y="11"/>
                    </a:cxn>
                    <a:cxn ang="0">
                      <a:pos x="3" y="4"/>
                    </a:cxn>
                  </a:cxnLst>
                  <a:rect l="0" t="0" r="r" b="b"/>
                  <a:pathLst>
                    <a:path w="37" h="30">
                      <a:moveTo>
                        <a:pt x="3" y="4"/>
                      </a:moveTo>
                      <a:lnTo>
                        <a:pt x="15" y="0"/>
                      </a:lnTo>
                      <a:lnTo>
                        <a:pt x="30" y="7"/>
                      </a:lnTo>
                      <a:lnTo>
                        <a:pt x="37" y="26"/>
                      </a:lnTo>
                      <a:lnTo>
                        <a:pt x="15" y="30"/>
                      </a:lnTo>
                      <a:lnTo>
                        <a:pt x="7" y="23"/>
                      </a:lnTo>
                      <a:lnTo>
                        <a:pt x="3" y="15"/>
                      </a:lnTo>
                      <a:lnTo>
                        <a:pt x="0" y="11"/>
                      </a:lnTo>
                      <a:lnTo>
                        <a:pt x="3" y="4"/>
                      </a:lnTo>
                    </a:path>
                  </a:pathLst>
                </a:custGeom>
                <a:noFill/>
                <a:ln w="6350">
                  <a:solidFill>
                    <a:srgbClr val="000000"/>
                  </a:solidFill>
                  <a:prstDash val="solid"/>
                  <a:round/>
                  <a:headEnd/>
                  <a:tailEnd/>
                </a:ln>
              </p:spPr>
              <p:txBody>
                <a:bodyPr/>
                <a:lstStyle/>
                <a:p>
                  <a:endParaRPr lang="en-US"/>
                </a:p>
              </p:txBody>
            </p:sp>
            <p:sp>
              <p:nvSpPr>
                <p:cNvPr id="305441" name="Freeform 289"/>
                <p:cNvSpPr>
                  <a:spLocks noChangeAspect="1"/>
                </p:cNvSpPr>
                <p:nvPr/>
              </p:nvSpPr>
              <p:spPr bwMode="auto">
                <a:xfrm>
                  <a:off x="1534" y="3032"/>
                  <a:ext cx="38" cy="31"/>
                </a:xfrm>
                <a:custGeom>
                  <a:avLst/>
                  <a:gdLst/>
                  <a:ahLst/>
                  <a:cxnLst>
                    <a:cxn ang="0">
                      <a:pos x="4" y="4"/>
                    </a:cxn>
                    <a:cxn ang="0">
                      <a:pos x="15" y="0"/>
                    </a:cxn>
                    <a:cxn ang="0">
                      <a:pos x="26" y="8"/>
                    </a:cxn>
                    <a:cxn ang="0">
                      <a:pos x="38" y="27"/>
                    </a:cxn>
                    <a:cxn ang="0">
                      <a:pos x="15" y="31"/>
                    </a:cxn>
                    <a:cxn ang="0">
                      <a:pos x="8" y="23"/>
                    </a:cxn>
                    <a:cxn ang="0">
                      <a:pos x="4" y="16"/>
                    </a:cxn>
                    <a:cxn ang="0">
                      <a:pos x="0" y="12"/>
                    </a:cxn>
                    <a:cxn ang="0">
                      <a:pos x="4" y="4"/>
                    </a:cxn>
                  </a:cxnLst>
                  <a:rect l="0" t="0" r="r" b="b"/>
                  <a:pathLst>
                    <a:path w="38" h="31">
                      <a:moveTo>
                        <a:pt x="4" y="4"/>
                      </a:moveTo>
                      <a:lnTo>
                        <a:pt x="15" y="0"/>
                      </a:lnTo>
                      <a:lnTo>
                        <a:pt x="26" y="8"/>
                      </a:lnTo>
                      <a:lnTo>
                        <a:pt x="38" y="27"/>
                      </a:lnTo>
                      <a:lnTo>
                        <a:pt x="15" y="31"/>
                      </a:lnTo>
                      <a:lnTo>
                        <a:pt x="8"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05442" name="Freeform 290"/>
                <p:cNvSpPr>
                  <a:spLocks noChangeAspect="1"/>
                </p:cNvSpPr>
                <p:nvPr/>
              </p:nvSpPr>
              <p:spPr bwMode="auto">
                <a:xfrm>
                  <a:off x="1508" y="3040"/>
                  <a:ext cx="37" cy="30"/>
                </a:xfrm>
                <a:custGeom>
                  <a:avLst/>
                  <a:gdLst/>
                  <a:ahLst/>
                  <a:cxnLst>
                    <a:cxn ang="0">
                      <a:pos x="7" y="4"/>
                    </a:cxn>
                    <a:cxn ang="0">
                      <a:pos x="18" y="0"/>
                    </a:cxn>
                    <a:cxn ang="0">
                      <a:pos x="30" y="8"/>
                    </a:cxn>
                    <a:cxn ang="0">
                      <a:pos x="37" y="27"/>
                    </a:cxn>
                    <a:cxn ang="0">
                      <a:pos x="18" y="30"/>
                    </a:cxn>
                    <a:cxn ang="0">
                      <a:pos x="0" y="15"/>
                    </a:cxn>
                    <a:cxn ang="0">
                      <a:pos x="7" y="4"/>
                    </a:cxn>
                  </a:cxnLst>
                  <a:rect l="0" t="0" r="r" b="b"/>
                  <a:pathLst>
                    <a:path w="37" h="30">
                      <a:moveTo>
                        <a:pt x="7" y="4"/>
                      </a:moveTo>
                      <a:lnTo>
                        <a:pt x="18" y="0"/>
                      </a:lnTo>
                      <a:lnTo>
                        <a:pt x="30" y="8"/>
                      </a:lnTo>
                      <a:lnTo>
                        <a:pt x="37" y="27"/>
                      </a:lnTo>
                      <a:lnTo>
                        <a:pt x="18" y="30"/>
                      </a:lnTo>
                      <a:lnTo>
                        <a:pt x="0" y="15"/>
                      </a:lnTo>
                      <a:lnTo>
                        <a:pt x="7" y="4"/>
                      </a:lnTo>
                    </a:path>
                  </a:pathLst>
                </a:custGeom>
                <a:noFill/>
                <a:ln w="6350">
                  <a:solidFill>
                    <a:srgbClr val="000000"/>
                  </a:solidFill>
                  <a:prstDash val="solid"/>
                  <a:round/>
                  <a:headEnd/>
                  <a:tailEnd/>
                </a:ln>
              </p:spPr>
              <p:txBody>
                <a:bodyPr/>
                <a:lstStyle/>
                <a:p>
                  <a:endParaRPr lang="en-US"/>
                </a:p>
              </p:txBody>
            </p:sp>
            <p:sp>
              <p:nvSpPr>
                <p:cNvPr id="305443" name="Freeform 291"/>
                <p:cNvSpPr>
                  <a:spLocks noChangeAspect="1" noEditPoints="1"/>
                </p:cNvSpPr>
                <p:nvPr/>
              </p:nvSpPr>
              <p:spPr bwMode="auto">
                <a:xfrm>
                  <a:off x="1508" y="3029"/>
                  <a:ext cx="64" cy="41"/>
                </a:xfrm>
                <a:custGeom>
                  <a:avLst/>
                  <a:gdLst/>
                  <a:ahLst/>
                  <a:cxnLst>
                    <a:cxn ang="0">
                      <a:pos x="64" y="7"/>
                    </a:cxn>
                    <a:cxn ang="0">
                      <a:pos x="64" y="26"/>
                    </a:cxn>
                    <a:cxn ang="0">
                      <a:pos x="56" y="19"/>
                    </a:cxn>
                    <a:cxn ang="0">
                      <a:pos x="52" y="11"/>
                    </a:cxn>
                    <a:cxn ang="0">
                      <a:pos x="49" y="7"/>
                    </a:cxn>
                    <a:cxn ang="0">
                      <a:pos x="56" y="0"/>
                    </a:cxn>
                    <a:cxn ang="0">
                      <a:pos x="64" y="7"/>
                    </a:cxn>
                    <a:cxn ang="0">
                      <a:pos x="64" y="7"/>
                    </a:cxn>
                    <a:cxn ang="0">
                      <a:pos x="41" y="15"/>
                    </a:cxn>
                    <a:cxn ang="0">
                      <a:pos x="41" y="34"/>
                    </a:cxn>
                    <a:cxn ang="0">
                      <a:pos x="34" y="26"/>
                    </a:cxn>
                    <a:cxn ang="0">
                      <a:pos x="30" y="19"/>
                    </a:cxn>
                    <a:cxn ang="0">
                      <a:pos x="26" y="15"/>
                    </a:cxn>
                    <a:cxn ang="0">
                      <a:pos x="30" y="7"/>
                    </a:cxn>
                    <a:cxn ang="0">
                      <a:pos x="41" y="15"/>
                    </a:cxn>
                    <a:cxn ang="0">
                      <a:pos x="41" y="15"/>
                    </a:cxn>
                    <a:cxn ang="0">
                      <a:pos x="18" y="22"/>
                    </a:cxn>
                    <a:cxn ang="0">
                      <a:pos x="18" y="41"/>
                    </a:cxn>
                    <a:cxn ang="0">
                      <a:pos x="0" y="26"/>
                    </a:cxn>
                    <a:cxn ang="0">
                      <a:pos x="7" y="15"/>
                    </a:cxn>
                    <a:cxn ang="0">
                      <a:pos x="18" y="22"/>
                    </a:cxn>
                    <a:cxn ang="0">
                      <a:pos x="18" y="22"/>
                    </a:cxn>
                  </a:cxnLst>
                  <a:rect l="0" t="0" r="r" b="b"/>
                  <a:pathLst>
                    <a:path w="64" h="41">
                      <a:moveTo>
                        <a:pt x="64" y="7"/>
                      </a:moveTo>
                      <a:lnTo>
                        <a:pt x="64" y="26"/>
                      </a:lnTo>
                      <a:lnTo>
                        <a:pt x="56" y="19"/>
                      </a:lnTo>
                      <a:lnTo>
                        <a:pt x="52" y="11"/>
                      </a:lnTo>
                      <a:lnTo>
                        <a:pt x="49" y="7"/>
                      </a:lnTo>
                      <a:lnTo>
                        <a:pt x="56" y="0"/>
                      </a:lnTo>
                      <a:lnTo>
                        <a:pt x="64" y="7"/>
                      </a:lnTo>
                      <a:lnTo>
                        <a:pt x="64" y="7"/>
                      </a:lnTo>
                      <a:close/>
                      <a:moveTo>
                        <a:pt x="41" y="15"/>
                      </a:moveTo>
                      <a:lnTo>
                        <a:pt x="41" y="34"/>
                      </a:lnTo>
                      <a:lnTo>
                        <a:pt x="34" y="26"/>
                      </a:lnTo>
                      <a:lnTo>
                        <a:pt x="30" y="19"/>
                      </a:lnTo>
                      <a:lnTo>
                        <a:pt x="26" y="15"/>
                      </a:lnTo>
                      <a:lnTo>
                        <a:pt x="30" y="7"/>
                      </a:lnTo>
                      <a:lnTo>
                        <a:pt x="41" y="15"/>
                      </a:lnTo>
                      <a:lnTo>
                        <a:pt x="41" y="15"/>
                      </a:lnTo>
                      <a:close/>
                      <a:moveTo>
                        <a:pt x="18" y="22"/>
                      </a:moveTo>
                      <a:lnTo>
                        <a:pt x="18" y="41"/>
                      </a:lnTo>
                      <a:lnTo>
                        <a:pt x="0" y="26"/>
                      </a:lnTo>
                      <a:lnTo>
                        <a:pt x="7" y="15"/>
                      </a:lnTo>
                      <a:lnTo>
                        <a:pt x="18" y="22"/>
                      </a:lnTo>
                      <a:lnTo>
                        <a:pt x="18" y="22"/>
                      </a:lnTo>
                      <a:close/>
                    </a:path>
                  </a:pathLst>
                </a:custGeom>
                <a:solidFill>
                  <a:srgbClr val="606060"/>
                </a:solidFill>
                <a:ln w="9525">
                  <a:noFill/>
                  <a:round/>
                  <a:headEnd/>
                  <a:tailEnd/>
                </a:ln>
              </p:spPr>
              <p:txBody>
                <a:bodyPr/>
                <a:lstStyle/>
                <a:p>
                  <a:endParaRPr lang="en-US"/>
                </a:p>
              </p:txBody>
            </p:sp>
            <p:sp>
              <p:nvSpPr>
                <p:cNvPr id="305444" name="Freeform 292"/>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close/>
                    </a:path>
                  </a:pathLst>
                </a:custGeom>
                <a:solidFill>
                  <a:srgbClr val="BFBFBF"/>
                </a:solidFill>
                <a:ln w="9525">
                  <a:noFill/>
                  <a:round/>
                  <a:headEnd/>
                  <a:tailEnd/>
                </a:ln>
              </p:spPr>
              <p:txBody>
                <a:bodyPr/>
                <a:lstStyle/>
                <a:p>
                  <a:endParaRPr lang="en-US"/>
                </a:p>
              </p:txBody>
            </p:sp>
            <p:sp>
              <p:nvSpPr>
                <p:cNvPr id="305445" name="Freeform 293"/>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path>
                  </a:pathLst>
                </a:custGeom>
                <a:noFill/>
                <a:ln w="6350">
                  <a:solidFill>
                    <a:srgbClr val="000000"/>
                  </a:solidFill>
                  <a:prstDash val="solid"/>
                  <a:round/>
                  <a:headEnd/>
                  <a:tailEnd/>
                </a:ln>
              </p:spPr>
              <p:txBody>
                <a:bodyPr/>
                <a:lstStyle/>
                <a:p>
                  <a:endParaRPr lang="en-US"/>
                </a:p>
              </p:txBody>
            </p:sp>
            <p:sp>
              <p:nvSpPr>
                <p:cNvPr id="305446" name="Freeform 294"/>
                <p:cNvSpPr>
                  <a:spLocks noChangeAspect="1"/>
                </p:cNvSpPr>
                <p:nvPr/>
              </p:nvSpPr>
              <p:spPr bwMode="auto">
                <a:xfrm>
                  <a:off x="1568" y="3067"/>
                  <a:ext cx="19" cy="30"/>
                </a:xfrm>
                <a:custGeom>
                  <a:avLst/>
                  <a:gdLst/>
                  <a:ahLst/>
                  <a:cxnLst>
                    <a:cxn ang="0">
                      <a:pos x="19" y="11"/>
                    </a:cxn>
                    <a:cxn ang="0">
                      <a:pos x="19" y="30"/>
                    </a:cxn>
                    <a:cxn ang="0">
                      <a:pos x="0" y="15"/>
                    </a:cxn>
                    <a:cxn ang="0">
                      <a:pos x="7" y="0"/>
                    </a:cxn>
                    <a:cxn ang="0">
                      <a:pos x="19" y="11"/>
                    </a:cxn>
                  </a:cxnLst>
                  <a:rect l="0" t="0" r="r" b="b"/>
                  <a:pathLst>
                    <a:path w="19" h="30">
                      <a:moveTo>
                        <a:pt x="19" y="11"/>
                      </a:moveTo>
                      <a:lnTo>
                        <a:pt x="19" y="30"/>
                      </a:lnTo>
                      <a:lnTo>
                        <a:pt x="0" y="15"/>
                      </a:lnTo>
                      <a:lnTo>
                        <a:pt x="7" y="0"/>
                      </a:lnTo>
                      <a:lnTo>
                        <a:pt x="19" y="11"/>
                      </a:lnTo>
                      <a:close/>
                    </a:path>
                  </a:pathLst>
                </a:custGeom>
                <a:solidFill>
                  <a:srgbClr val="606060"/>
                </a:solidFill>
                <a:ln w="9525">
                  <a:noFill/>
                  <a:round/>
                  <a:headEnd/>
                  <a:tailEnd/>
                </a:ln>
              </p:spPr>
              <p:txBody>
                <a:bodyPr/>
                <a:lstStyle/>
                <a:p>
                  <a:endParaRPr lang="en-US"/>
                </a:p>
              </p:txBody>
            </p:sp>
            <p:sp>
              <p:nvSpPr>
                <p:cNvPr id="305447" name="Freeform 295"/>
                <p:cNvSpPr>
                  <a:spLocks noChangeAspect="1" noEditPoints="1"/>
                </p:cNvSpPr>
                <p:nvPr/>
              </p:nvSpPr>
              <p:spPr bwMode="auto">
                <a:xfrm>
                  <a:off x="1560" y="3074"/>
                  <a:ext cx="87" cy="49"/>
                </a:xfrm>
                <a:custGeom>
                  <a:avLst/>
                  <a:gdLst/>
                  <a:ahLst/>
                  <a:cxnLst>
                    <a:cxn ang="0">
                      <a:pos x="57" y="4"/>
                    </a:cxn>
                    <a:cxn ang="0">
                      <a:pos x="68" y="0"/>
                    </a:cxn>
                    <a:cxn ang="0">
                      <a:pos x="79" y="12"/>
                    </a:cxn>
                    <a:cxn ang="0">
                      <a:pos x="87" y="27"/>
                    </a:cxn>
                    <a:cxn ang="0">
                      <a:pos x="68" y="34"/>
                    </a:cxn>
                    <a:cxn ang="0">
                      <a:pos x="61" y="27"/>
                    </a:cxn>
                    <a:cxn ang="0">
                      <a:pos x="57" y="19"/>
                    </a:cxn>
                    <a:cxn ang="0">
                      <a:pos x="53" y="15"/>
                    </a:cxn>
                    <a:cxn ang="0">
                      <a:pos x="57" y="4"/>
                    </a:cxn>
                    <a:cxn ang="0">
                      <a:pos x="57" y="4"/>
                    </a:cxn>
                    <a:cxn ang="0">
                      <a:pos x="34" y="12"/>
                    </a:cxn>
                    <a:cxn ang="0">
                      <a:pos x="46" y="8"/>
                    </a:cxn>
                    <a:cxn ang="0">
                      <a:pos x="57" y="19"/>
                    </a:cxn>
                    <a:cxn ang="0">
                      <a:pos x="64" y="34"/>
                    </a:cxn>
                    <a:cxn ang="0">
                      <a:pos x="46" y="42"/>
                    </a:cxn>
                    <a:cxn ang="0">
                      <a:pos x="34" y="30"/>
                    </a:cxn>
                    <a:cxn ang="0">
                      <a:pos x="34" y="27"/>
                    </a:cxn>
                    <a:cxn ang="0">
                      <a:pos x="27" y="23"/>
                    </a:cxn>
                    <a:cxn ang="0">
                      <a:pos x="34" y="12"/>
                    </a:cxn>
                    <a:cxn ang="0">
                      <a:pos x="34" y="12"/>
                    </a:cxn>
                    <a:cxn ang="0">
                      <a:pos x="12" y="19"/>
                    </a:cxn>
                    <a:cxn ang="0">
                      <a:pos x="23" y="15"/>
                    </a:cxn>
                    <a:cxn ang="0">
                      <a:pos x="34" y="27"/>
                    </a:cxn>
                    <a:cxn ang="0">
                      <a:pos x="42" y="42"/>
                    </a:cxn>
                    <a:cxn ang="0">
                      <a:pos x="19" y="49"/>
                    </a:cxn>
                    <a:cxn ang="0">
                      <a:pos x="0" y="30"/>
                    </a:cxn>
                    <a:cxn ang="0">
                      <a:pos x="12" y="19"/>
                    </a:cxn>
                    <a:cxn ang="0">
                      <a:pos x="12" y="19"/>
                    </a:cxn>
                  </a:cxnLst>
                  <a:rect l="0" t="0" r="r" b="b"/>
                  <a:pathLst>
                    <a:path w="87" h="49">
                      <a:moveTo>
                        <a:pt x="57" y="4"/>
                      </a:moveTo>
                      <a:lnTo>
                        <a:pt x="68" y="0"/>
                      </a:lnTo>
                      <a:lnTo>
                        <a:pt x="79" y="12"/>
                      </a:lnTo>
                      <a:lnTo>
                        <a:pt x="87" y="27"/>
                      </a:lnTo>
                      <a:lnTo>
                        <a:pt x="68" y="34"/>
                      </a:lnTo>
                      <a:lnTo>
                        <a:pt x="61" y="27"/>
                      </a:lnTo>
                      <a:lnTo>
                        <a:pt x="57" y="19"/>
                      </a:lnTo>
                      <a:lnTo>
                        <a:pt x="53" y="15"/>
                      </a:lnTo>
                      <a:lnTo>
                        <a:pt x="57" y="4"/>
                      </a:lnTo>
                      <a:lnTo>
                        <a:pt x="57" y="4"/>
                      </a:lnTo>
                      <a:close/>
                      <a:moveTo>
                        <a:pt x="34" y="12"/>
                      </a:moveTo>
                      <a:lnTo>
                        <a:pt x="46" y="8"/>
                      </a:lnTo>
                      <a:lnTo>
                        <a:pt x="57" y="19"/>
                      </a:lnTo>
                      <a:lnTo>
                        <a:pt x="64" y="34"/>
                      </a:lnTo>
                      <a:lnTo>
                        <a:pt x="46" y="42"/>
                      </a:lnTo>
                      <a:lnTo>
                        <a:pt x="34" y="30"/>
                      </a:lnTo>
                      <a:lnTo>
                        <a:pt x="34" y="27"/>
                      </a:lnTo>
                      <a:lnTo>
                        <a:pt x="27" y="23"/>
                      </a:lnTo>
                      <a:lnTo>
                        <a:pt x="34" y="12"/>
                      </a:lnTo>
                      <a:lnTo>
                        <a:pt x="34" y="12"/>
                      </a:lnTo>
                      <a:close/>
                      <a:moveTo>
                        <a:pt x="12" y="19"/>
                      </a:moveTo>
                      <a:lnTo>
                        <a:pt x="23" y="15"/>
                      </a:lnTo>
                      <a:lnTo>
                        <a:pt x="34" y="27"/>
                      </a:lnTo>
                      <a:lnTo>
                        <a:pt x="42" y="42"/>
                      </a:lnTo>
                      <a:lnTo>
                        <a:pt x="19" y="49"/>
                      </a:lnTo>
                      <a:lnTo>
                        <a:pt x="0" y="30"/>
                      </a:lnTo>
                      <a:lnTo>
                        <a:pt x="12" y="19"/>
                      </a:lnTo>
                      <a:lnTo>
                        <a:pt x="12" y="19"/>
                      </a:lnTo>
                      <a:close/>
                    </a:path>
                  </a:pathLst>
                </a:custGeom>
                <a:solidFill>
                  <a:srgbClr val="BFBFBF"/>
                </a:solidFill>
                <a:ln w="9525">
                  <a:noFill/>
                  <a:round/>
                  <a:headEnd/>
                  <a:tailEnd/>
                </a:ln>
              </p:spPr>
              <p:txBody>
                <a:bodyPr/>
                <a:lstStyle/>
                <a:p>
                  <a:endParaRPr lang="en-US"/>
                </a:p>
              </p:txBody>
            </p:sp>
            <p:sp>
              <p:nvSpPr>
                <p:cNvPr id="305448" name="Freeform 296"/>
                <p:cNvSpPr>
                  <a:spLocks noChangeAspect="1"/>
                </p:cNvSpPr>
                <p:nvPr/>
              </p:nvSpPr>
              <p:spPr bwMode="auto">
                <a:xfrm>
                  <a:off x="1613" y="3074"/>
                  <a:ext cx="34" cy="30"/>
                </a:xfrm>
                <a:custGeom>
                  <a:avLst/>
                  <a:gdLst/>
                  <a:ahLst/>
                  <a:cxnLst>
                    <a:cxn ang="0">
                      <a:pos x="4" y="4"/>
                    </a:cxn>
                    <a:cxn ang="0">
                      <a:pos x="15" y="0"/>
                    </a:cxn>
                    <a:cxn ang="0">
                      <a:pos x="26" y="12"/>
                    </a:cxn>
                    <a:cxn ang="0">
                      <a:pos x="34" y="27"/>
                    </a:cxn>
                    <a:cxn ang="0">
                      <a:pos x="15" y="30"/>
                    </a:cxn>
                    <a:cxn ang="0">
                      <a:pos x="8" y="27"/>
                    </a:cxn>
                    <a:cxn ang="0">
                      <a:pos x="4" y="19"/>
                    </a:cxn>
                    <a:cxn ang="0">
                      <a:pos x="0" y="15"/>
                    </a:cxn>
                    <a:cxn ang="0">
                      <a:pos x="4" y="4"/>
                    </a:cxn>
                  </a:cxnLst>
                  <a:rect l="0" t="0" r="r" b="b"/>
                  <a:pathLst>
                    <a:path w="34" h="30">
                      <a:moveTo>
                        <a:pt x="4" y="4"/>
                      </a:moveTo>
                      <a:lnTo>
                        <a:pt x="15" y="0"/>
                      </a:lnTo>
                      <a:lnTo>
                        <a:pt x="26" y="12"/>
                      </a:lnTo>
                      <a:lnTo>
                        <a:pt x="34" y="27"/>
                      </a:lnTo>
                      <a:lnTo>
                        <a:pt x="15" y="30"/>
                      </a:lnTo>
                      <a:lnTo>
                        <a:pt x="8" y="27"/>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05449" name="Freeform 297"/>
                <p:cNvSpPr>
                  <a:spLocks noChangeAspect="1"/>
                </p:cNvSpPr>
                <p:nvPr/>
              </p:nvSpPr>
              <p:spPr bwMode="auto">
                <a:xfrm>
                  <a:off x="1587" y="3082"/>
                  <a:ext cx="37" cy="34"/>
                </a:xfrm>
                <a:custGeom>
                  <a:avLst/>
                  <a:gdLst/>
                  <a:ahLst/>
                  <a:cxnLst>
                    <a:cxn ang="0">
                      <a:pos x="7" y="4"/>
                    </a:cxn>
                    <a:cxn ang="0">
                      <a:pos x="19" y="0"/>
                    </a:cxn>
                    <a:cxn ang="0">
                      <a:pos x="30" y="11"/>
                    </a:cxn>
                    <a:cxn ang="0">
                      <a:pos x="37" y="26"/>
                    </a:cxn>
                    <a:cxn ang="0">
                      <a:pos x="19" y="34"/>
                    </a:cxn>
                    <a:cxn ang="0">
                      <a:pos x="7" y="22"/>
                    </a:cxn>
                    <a:cxn ang="0">
                      <a:pos x="7" y="19"/>
                    </a:cxn>
                    <a:cxn ang="0">
                      <a:pos x="0" y="15"/>
                    </a:cxn>
                    <a:cxn ang="0">
                      <a:pos x="7" y="4"/>
                    </a:cxn>
                  </a:cxnLst>
                  <a:rect l="0" t="0" r="r" b="b"/>
                  <a:pathLst>
                    <a:path w="37" h="34">
                      <a:moveTo>
                        <a:pt x="7" y="4"/>
                      </a:moveTo>
                      <a:lnTo>
                        <a:pt x="19" y="0"/>
                      </a:lnTo>
                      <a:lnTo>
                        <a:pt x="30" y="11"/>
                      </a:lnTo>
                      <a:lnTo>
                        <a:pt x="37" y="26"/>
                      </a:lnTo>
                      <a:lnTo>
                        <a:pt x="19" y="34"/>
                      </a:lnTo>
                      <a:lnTo>
                        <a:pt x="7" y="22"/>
                      </a:lnTo>
                      <a:lnTo>
                        <a:pt x="7"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05450" name="Freeform 298"/>
                <p:cNvSpPr>
                  <a:spLocks noChangeAspect="1"/>
                </p:cNvSpPr>
                <p:nvPr/>
              </p:nvSpPr>
              <p:spPr bwMode="auto">
                <a:xfrm>
                  <a:off x="1560" y="3089"/>
                  <a:ext cx="42" cy="34"/>
                </a:xfrm>
                <a:custGeom>
                  <a:avLst/>
                  <a:gdLst/>
                  <a:ahLst/>
                  <a:cxnLst>
                    <a:cxn ang="0">
                      <a:pos x="12" y="4"/>
                    </a:cxn>
                    <a:cxn ang="0">
                      <a:pos x="23" y="0"/>
                    </a:cxn>
                    <a:cxn ang="0">
                      <a:pos x="34" y="12"/>
                    </a:cxn>
                    <a:cxn ang="0">
                      <a:pos x="42" y="27"/>
                    </a:cxn>
                    <a:cxn ang="0">
                      <a:pos x="19" y="34"/>
                    </a:cxn>
                    <a:cxn ang="0">
                      <a:pos x="0" y="15"/>
                    </a:cxn>
                    <a:cxn ang="0">
                      <a:pos x="12" y="4"/>
                    </a:cxn>
                  </a:cxnLst>
                  <a:rect l="0" t="0" r="r" b="b"/>
                  <a:pathLst>
                    <a:path w="42" h="34">
                      <a:moveTo>
                        <a:pt x="12" y="4"/>
                      </a:moveTo>
                      <a:lnTo>
                        <a:pt x="23" y="0"/>
                      </a:lnTo>
                      <a:lnTo>
                        <a:pt x="34" y="12"/>
                      </a:lnTo>
                      <a:lnTo>
                        <a:pt x="42" y="27"/>
                      </a:lnTo>
                      <a:lnTo>
                        <a:pt x="19" y="34"/>
                      </a:lnTo>
                      <a:lnTo>
                        <a:pt x="0" y="15"/>
                      </a:lnTo>
                      <a:lnTo>
                        <a:pt x="12" y="4"/>
                      </a:lnTo>
                    </a:path>
                  </a:pathLst>
                </a:custGeom>
                <a:noFill/>
                <a:ln w="6350">
                  <a:solidFill>
                    <a:srgbClr val="000000"/>
                  </a:solidFill>
                  <a:prstDash val="solid"/>
                  <a:round/>
                  <a:headEnd/>
                  <a:tailEnd/>
                </a:ln>
              </p:spPr>
              <p:txBody>
                <a:bodyPr/>
                <a:lstStyle/>
                <a:p>
                  <a:endParaRPr lang="en-US"/>
                </a:p>
              </p:txBody>
            </p:sp>
            <p:sp>
              <p:nvSpPr>
                <p:cNvPr id="305451" name="Freeform 299"/>
                <p:cNvSpPr>
                  <a:spLocks noChangeAspect="1" noEditPoints="1"/>
                </p:cNvSpPr>
                <p:nvPr/>
              </p:nvSpPr>
              <p:spPr bwMode="auto">
                <a:xfrm>
                  <a:off x="1564" y="3078"/>
                  <a:ext cx="64" cy="42"/>
                </a:xfrm>
                <a:custGeom>
                  <a:avLst/>
                  <a:gdLst/>
                  <a:ahLst/>
                  <a:cxnLst>
                    <a:cxn ang="0">
                      <a:pos x="64" y="11"/>
                    </a:cxn>
                    <a:cxn ang="0">
                      <a:pos x="64" y="26"/>
                    </a:cxn>
                    <a:cxn ang="0">
                      <a:pos x="57" y="19"/>
                    </a:cxn>
                    <a:cxn ang="0">
                      <a:pos x="53" y="11"/>
                    </a:cxn>
                    <a:cxn ang="0">
                      <a:pos x="49" y="8"/>
                    </a:cxn>
                    <a:cxn ang="0">
                      <a:pos x="53" y="0"/>
                    </a:cxn>
                    <a:cxn ang="0">
                      <a:pos x="64" y="11"/>
                    </a:cxn>
                    <a:cxn ang="0">
                      <a:pos x="64" y="11"/>
                    </a:cxn>
                    <a:cxn ang="0">
                      <a:pos x="42" y="15"/>
                    </a:cxn>
                    <a:cxn ang="0">
                      <a:pos x="42" y="34"/>
                    </a:cxn>
                    <a:cxn ang="0">
                      <a:pos x="34" y="26"/>
                    </a:cxn>
                    <a:cxn ang="0">
                      <a:pos x="30" y="23"/>
                    </a:cxn>
                    <a:cxn ang="0">
                      <a:pos x="26" y="15"/>
                    </a:cxn>
                    <a:cxn ang="0">
                      <a:pos x="30" y="8"/>
                    </a:cxn>
                    <a:cxn ang="0">
                      <a:pos x="42" y="15"/>
                    </a:cxn>
                    <a:cxn ang="0">
                      <a:pos x="42" y="15"/>
                    </a:cxn>
                    <a:cxn ang="0">
                      <a:pos x="19" y="26"/>
                    </a:cxn>
                    <a:cxn ang="0">
                      <a:pos x="19" y="42"/>
                    </a:cxn>
                    <a:cxn ang="0">
                      <a:pos x="0" y="26"/>
                    </a:cxn>
                    <a:cxn ang="0">
                      <a:pos x="8" y="15"/>
                    </a:cxn>
                    <a:cxn ang="0">
                      <a:pos x="19" y="26"/>
                    </a:cxn>
                    <a:cxn ang="0">
                      <a:pos x="19" y="26"/>
                    </a:cxn>
                  </a:cxnLst>
                  <a:rect l="0" t="0" r="r" b="b"/>
                  <a:pathLst>
                    <a:path w="64" h="42">
                      <a:moveTo>
                        <a:pt x="64" y="11"/>
                      </a:moveTo>
                      <a:lnTo>
                        <a:pt x="64" y="26"/>
                      </a:lnTo>
                      <a:lnTo>
                        <a:pt x="57" y="19"/>
                      </a:lnTo>
                      <a:lnTo>
                        <a:pt x="53" y="11"/>
                      </a:lnTo>
                      <a:lnTo>
                        <a:pt x="49" y="8"/>
                      </a:lnTo>
                      <a:lnTo>
                        <a:pt x="53" y="0"/>
                      </a:lnTo>
                      <a:lnTo>
                        <a:pt x="64" y="11"/>
                      </a:lnTo>
                      <a:lnTo>
                        <a:pt x="64" y="11"/>
                      </a:lnTo>
                      <a:close/>
                      <a:moveTo>
                        <a:pt x="42" y="15"/>
                      </a:moveTo>
                      <a:lnTo>
                        <a:pt x="42" y="34"/>
                      </a:lnTo>
                      <a:lnTo>
                        <a:pt x="34" y="26"/>
                      </a:lnTo>
                      <a:lnTo>
                        <a:pt x="30" y="23"/>
                      </a:lnTo>
                      <a:lnTo>
                        <a:pt x="26" y="15"/>
                      </a:lnTo>
                      <a:lnTo>
                        <a:pt x="30" y="8"/>
                      </a:lnTo>
                      <a:lnTo>
                        <a:pt x="42" y="15"/>
                      </a:lnTo>
                      <a:lnTo>
                        <a:pt x="42" y="15"/>
                      </a:lnTo>
                      <a:close/>
                      <a:moveTo>
                        <a:pt x="19" y="26"/>
                      </a:moveTo>
                      <a:lnTo>
                        <a:pt x="19" y="42"/>
                      </a:lnTo>
                      <a:lnTo>
                        <a:pt x="0" y="26"/>
                      </a:lnTo>
                      <a:lnTo>
                        <a:pt x="8" y="15"/>
                      </a:lnTo>
                      <a:lnTo>
                        <a:pt x="19" y="26"/>
                      </a:lnTo>
                      <a:lnTo>
                        <a:pt x="19" y="26"/>
                      </a:lnTo>
                      <a:close/>
                    </a:path>
                  </a:pathLst>
                </a:custGeom>
                <a:solidFill>
                  <a:srgbClr val="606060"/>
                </a:solidFill>
                <a:ln w="9525">
                  <a:noFill/>
                  <a:round/>
                  <a:headEnd/>
                  <a:tailEnd/>
                </a:ln>
              </p:spPr>
              <p:txBody>
                <a:bodyPr/>
                <a:lstStyle/>
                <a:p>
                  <a:endParaRPr lang="en-US"/>
                </a:p>
              </p:txBody>
            </p:sp>
            <p:sp>
              <p:nvSpPr>
                <p:cNvPr id="305452" name="Freeform 300"/>
                <p:cNvSpPr>
                  <a:spLocks noChangeAspect="1" noEditPoints="1"/>
                </p:cNvSpPr>
                <p:nvPr/>
              </p:nvSpPr>
              <p:spPr bwMode="auto">
                <a:xfrm>
                  <a:off x="1496" y="3010"/>
                  <a:ext cx="143" cy="94"/>
                </a:xfrm>
                <a:custGeom>
                  <a:avLst/>
                  <a:gdLst/>
                  <a:ahLst/>
                  <a:cxnLst>
                    <a:cxn ang="0">
                      <a:pos x="121" y="68"/>
                    </a:cxn>
                    <a:cxn ang="0">
                      <a:pos x="132" y="79"/>
                    </a:cxn>
                    <a:cxn ang="0">
                      <a:pos x="143" y="76"/>
                    </a:cxn>
                    <a:cxn ang="0">
                      <a:pos x="132" y="64"/>
                    </a:cxn>
                    <a:cxn ang="0">
                      <a:pos x="121" y="68"/>
                    </a:cxn>
                    <a:cxn ang="0">
                      <a:pos x="121" y="68"/>
                    </a:cxn>
                    <a:cxn ang="0">
                      <a:pos x="98" y="76"/>
                    </a:cxn>
                    <a:cxn ang="0">
                      <a:pos x="110" y="87"/>
                    </a:cxn>
                    <a:cxn ang="0">
                      <a:pos x="121" y="83"/>
                    </a:cxn>
                    <a:cxn ang="0">
                      <a:pos x="110" y="72"/>
                    </a:cxn>
                    <a:cxn ang="0">
                      <a:pos x="98" y="76"/>
                    </a:cxn>
                    <a:cxn ang="0">
                      <a:pos x="98" y="76"/>
                    </a:cxn>
                    <a:cxn ang="0">
                      <a:pos x="76" y="83"/>
                    </a:cxn>
                    <a:cxn ang="0">
                      <a:pos x="83" y="94"/>
                    </a:cxn>
                    <a:cxn ang="0">
                      <a:pos x="94" y="91"/>
                    </a:cxn>
                    <a:cxn ang="0">
                      <a:pos x="83" y="79"/>
                    </a:cxn>
                    <a:cxn ang="0">
                      <a:pos x="76" y="83"/>
                    </a:cxn>
                    <a:cxn ang="0">
                      <a:pos x="76" y="83"/>
                    </a:cxn>
                    <a:cxn ang="0">
                      <a:pos x="79" y="60"/>
                    </a:cxn>
                    <a:cxn ang="0">
                      <a:pos x="91" y="68"/>
                    </a:cxn>
                    <a:cxn ang="0">
                      <a:pos x="102" y="64"/>
                    </a:cxn>
                    <a:cxn ang="0">
                      <a:pos x="91" y="57"/>
                    </a:cxn>
                    <a:cxn ang="0">
                      <a:pos x="79" y="60"/>
                    </a:cxn>
                    <a:cxn ang="0">
                      <a:pos x="79" y="60"/>
                    </a:cxn>
                    <a:cxn ang="0">
                      <a:pos x="68" y="19"/>
                    </a:cxn>
                    <a:cxn ang="0">
                      <a:pos x="76" y="26"/>
                    </a:cxn>
                    <a:cxn ang="0">
                      <a:pos x="87" y="26"/>
                    </a:cxn>
                    <a:cxn ang="0">
                      <a:pos x="76" y="15"/>
                    </a:cxn>
                    <a:cxn ang="0">
                      <a:pos x="68" y="19"/>
                    </a:cxn>
                    <a:cxn ang="0">
                      <a:pos x="68" y="19"/>
                    </a:cxn>
                    <a:cxn ang="0">
                      <a:pos x="42" y="26"/>
                    </a:cxn>
                    <a:cxn ang="0">
                      <a:pos x="53" y="34"/>
                    </a:cxn>
                    <a:cxn ang="0">
                      <a:pos x="64" y="34"/>
                    </a:cxn>
                    <a:cxn ang="0">
                      <a:pos x="53" y="22"/>
                    </a:cxn>
                    <a:cxn ang="0">
                      <a:pos x="42" y="26"/>
                    </a:cxn>
                    <a:cxn ang="0">
                      <a:pos x="42" y="26"/>
                    </a:cxn>
                    <a:cxn ang="0">
                      <a:pos x="19" y="34"/>
                    </a:cxn>
                    <a:cxn ang="0">
                      <a:pos x="30" y="45"/>
                    </a:cxn>
                    <a:cxn ang="0">
                      <a:pos x="42" y="41"/>
                    </a:cxn>
                    <a:cxn ang="0">
                      <a:pos x="30" y="30"/>
                    </a:cxn>
                    <a:cxn ang="0">
                      <a:pos x="19" y="34"/>
                    </a:cxn>
                    <a:cxn ang="0">
                      <a:pos x="19" y="34"/>
                    </a:cxn>
                    <a:cxn ang="0">
                      <a:pos x="49" y="3"/>
                    </a:cxn>
                    <a:cxn ang="0">
                      <a:pos x="57" y="11"/>
                    </a:cxn>
                    <a:cxn ang="0">
                      <a:pos x="68" y="7"/>
                    </a:cxn>
                    <a:cxn ang="0">
                      <a:pos x="61" y="0"/>
                    </a:cxn>
                    <a:cxn ang="0">
                      <a:pos x="49" y="3"/>
                    </a:cxn>
                    <a:cxn ang="0">
                      <a:pos x="49" y="3"/>
                    </a:cxn>
                    <a:cxn ang="0">
                      <a:pos x="23" y="11"/>
                    </a:cxn>
                    <a:cxn ang="0">
                      <a:pos x="34" y="19"/>
                    </a:cxn>
                    <a:cxn ang="0">
                      <a:pos x="46" y="15"/>
                    </a:cxn>
                    <a:cxn ang="0">
                      <a:pos x="34" y="7"/>
                    </a:cxn>
                    <a:cxn ang="0">
                      <a:pos x="23" y="11"/>
                    </a:cxn>
                    <a:cxn ang="0">
                      <a:pos x="23" y="11"/>
                    </a:cxn>
                    <a:cxn ang="0">
                      <a:pos x="0" y="19"/>
                    </a:cxn>
                    <a:cxn ang="0">
                      <a:pos x="12" y="26"/>
                    </a:cxn>
                    <a:cxn ang="0">
                      <a:pos x="23" y="22"/>
                    </a:cxn>
                    <a:cxn ang="0">
                      <a:pos x="12" y="15"/>
                    </a:cxn>
                    <a:cxn ang="0">
                      <a:pos x="0" y="19"/>
                    </a:cxn>
                    <a:cxn ang="0">
                      <a:pos x="0" y="19"/>
                    </a:cxn>
                  </a:cxnLst>
                  <a:rect l="0" t="0" r="r" b="b"/>
                  <a:pathLst>
                    <a:path w="143" h="94">
                      <a:moveTo>
                        <a:pt x="121" y="68"/>
                      </a:moveTo>
                      <a:lnTo>
                        <a:pt x="132" y="79"/>
                      </a:lnTo>
                      <a:lnTo>
                        <a:pt x="143" y="76"/>
                      </a:lnTo>
                      <a:lnTo>
                        <a:pt x="132" y="64"/>
                      </a:lnTo>
                      <a:lnTo>
                        <a:pt x="121" y="68"/>
                      </a:lnTo>
                      <a:lnTo>
                        <a:pt x="121" y="68"/>
                      </a:lnTo>
                      <a:close/>
                      <a:moveTo>
                        <a:pt x="98" y="76"/>
                      </a:moveTo>
                      <a:lnTo>
                        <a:pt x="110" y="87"/>
                      </a:lnTo>
                      <a:lnTo>
                        <a:pt x="121" y="83"/>
                      </a:lnTo>
                      <a:lnTo>
                        <a:pt x="110" y="72"/>
                      </a:lnTo>
                      <a:lnTo>
                        <a:pt x="98" y="76"/>
                      </a:lnTo>
                      <a:lnTo>
                        <a:pt x="98" y="76"/>
                      </a:lnTo>
                      <a:close/>
                      <a:moveTo>
                        <a:pt x="76" y="83"/>
                      </a:moveTo>
                      <a:lnTo>
                        <a:pt x="83" y="94"/>
                      </a:lnTo>
                      <a:lnTo>
                        <a:pt x="94" y="91"/>
                      </a:lnTo>
                      <a:lnTo>
                        <a:pt x="83" y="79"/>
                      </a:lnTo>
                      <a:lnTo>
                        <a:pt x="76" y="83"/>
                      </a:lnTo>
                      <a:lnTo>
                        <a:pt x="76" y="83"/>
                      </a:lnTo>
                      <a:close/>
                      <a:moveTo>
                        <a:pt x="79" y="60"/>
                      </a:moveTo>
                      <a:lnTo>
                        <a:pt x="91" y="68"/>
                      </a:lnTo>
                      <a:lnTo>
                        <a:pt x="102" y="64"/>
                      </a:lnTo>
                      <a:lnTo>
                        <a:pt x="91" y="57"/>
                      </a:lnTo>
                      <a:lnTo>
                        <a:pt x="79" y="60"/>
                      </a:lnTo>
                      <a:lnTo>
                        <a:pt x="79" y="60"/>
                      </a:lnTo>
                      <a:close/>
                      <a:moveTo>
                        <a:pt x="68" y="19"/>
                      </a:moveTo>
                      <a:lnTo>
                        <a:pt x="76" y="26"/>
                      </a:lnTo>
                      <a:lnTo>
                        <a:pt x="87" y="26"/>
                      </a:lnTo>
                      <a:lnTo>
                        <a:pt x="76" y="15"/>
                      </a:lnTo>
                      <a:lnTo>
                        <a:pt x="68" y="19"/>
                      </a:lnTo>
                      <a:lnTo>
                        <a:pt x="68" y="19"/>
                      </a:lnTo>
                      <a:close/>
                      <a:moveTo>
                        <a:pt x="42" y="26"/>
                      </a:moveTo>
                      <a:lnTo>
                        <a:pt x="53" y="34"/>
                      </a:lnTo>
                      <a:lnTo>
                        <a:pt x="64" y="34"/>
                      </a:lnTo>
                      <a:lnTo>
                        <a:pt x="53" y="22"/>
                      </a:lnTo>
                      <a:lnTo>
                        <a:pt x="42" y="26"/>
                      </a:lnTo>
                      <a:lnTo>
                        <a:pt x="42" y="26"/>
                      </a:lnTo>
                      <a:close/>
                      <a:moveTo>
                        <a:pt x="19" y="34"/>
                      </a:moveTo>
                      <a:lnTo>
                        <a:pt x="30" y="45"/>
                      </a:lnTo>
                      <a:lnTo>
                        <a:pt x="42" y="41"/>
                      </a:lnTo>
                      <a:lnTo>
                        <a:pt x="30" y="30"/>
                      </a:lnTo>
                      <a:lnTo>
                        <a:pt x="19" y="34"/>
                      </a:lnTo>
                      <a:lnTo>
                        <a:pt x="19" y="34"/>
                      </a:lnTo>
                      <a:close/>
                      <a:moveTo>
                        <a:pt x="49" y="3"/>
                      </a:moveTo>
                      <a:lnTo>
                        <a:pt x="57" y="11"/>
                      </a:lnTo>
                      <a:lnTo>
                        <a:pt x="68" y="7"/>
                      </a:lnTo>
                      <a:lnTo>
                        <a:pt x="61" y="0"/>
                      </a:lnTo>
                      <a:lnTo>
                        <a:pt x="49" y="3"/>
                      </a:lnTo>
                      <a:lnTo>
                        <a:pt x="49" y="3"/>
                      </a:lnTo>
                      <a:close/>
                      <a:moveTo>
                        <a:pt x="23" y="11"/>
                      </a:moveTo>
                      <a:lnTo>
                        <a:pt x="34" y="19"/>
                      </a:lnTo>
                      <a:lnTo>
                        <a:pt x="46" y="15"/>
                      </a:lnTo>
                      <a:lnTo>
                        <a:pt x="34" y="7"/>
                      </a:lnTo>
                      <a:lnTo>
                        <a:pt x="23" y="11"/>
                      </a:lnTo>
                      <a:lnTo>
                        <a:pt x="23" y="11"/>
                      </a:lnTo>
                      <a:close/>
                      <a:moveTo>
                        <a:pt x="0" y="19"/>
                      </a:moveTo>
                      <a:lnTo>
                        <a:pt x="12" y="26"/>
                      </a:lnTo>
                      <a:lnTo>
                        <a:pt x="23" y="22"/>
                      </a:lnTo>
                      <a:lnTo>
                        <a:pt x="12" y="15"/>
                      </a:lnTo>
                      <a:lnTo>
                        <a:pt x="0" y="19"/>
                      </a:lnTo>
                      <a:lnTo>
                        <a:pt x="0" y="19"/>
                      </a:lnTo>
                      <a:close/>
                    </a:path>
                  </a:pathLst>
                </a:custGeom>
                <a:solidFill>
                  <a:srgbClr val="E5E5E5"/>
                </a:solidFill>
                <a:ln w="9525">
                  <a:noFill/>
                  <a:round/>
                  <a:headEnd/>
                  <a:tailEnd/>
                </a:ln>
              </p:spPr>
              <p:txBody>
                <a:bodyPr/>
                <a:lstStyle/>
                <a:p>
                  <a:endParaRPr lang="en-US"/>
                </a:p>
              </p:txBody>
            </p:sp>
            <p:sp>
              <p:nvSpPr>
                <p:cNvPr id="305453" name="Freeform 301"/>
                <p:cNvSpPr>
                  <a:spLocks noChangeAspect="1" noEditPoints="1"/>
                </p:cNvSpPr>
                <p:nvPr/>
              </p:nvSpPr>
              <p:spPr bwMode="auto">
                <a:xfrm>
                  <a:off x="1459" y="2979"/>
                  <a:ext cx="83" cy="46"/>
                </a:xfrm>
                <a:custGeom>
                  <a:avLst/>
                  <a:gdLst/>
                  <a:ahLst/>
                  <a:cxnLst>
                    <a:cxn ang="0">
                      <a:pos x="56" y="4"/>
                    </a:cxn>
                    <a:cxn ang="0">
                      <a:pos x="67" y="0"/>
                    </a:cxn>
                    <a:cxn ang="0">
                      <a:pos x="79" y="12"/>
                    </a:cxn>
                    <a:cxn ang="0">
                      <a:pos x="83" y="27"/>
                    </a:cxn>
                    <a:cxn ang="0">
                      <a:pos x="64" y="34"/>
                    </a:cxn>
                    <a:cxn ang="0">
                      <a:pos x="56" y="27"/>
                    </a:cxn>
                    <a:cxn ang="0">
                      <a:pos x="52" y="19"/>
                    </a:cxn>
                    <a:cxn ang="0">
                      <a:pos x="49" y="12"/>
                    </a:cxn>
                    <a:cxn ang="0">
                      <a:pos x="56" y="4"/>
                    </a:cxn>
                    <a:cxn ang="0">
                      <a:pos x="56" y="4"/>
                    </a:cxn>
                    <a:cxn ang="0">
                      <a:pos x="30" y="12"/>
                    </a:cxn>
                    <a:cxn ang="0">
                      <a:pos x="41" y="8"/>
                    </a:cxn>
                    <a:cxn ang="0">
                      <a:pos x="52" y="19"/>
                    </a:cxn>
                    <a:cxn ang="0">
                      <a:pos x="60" y="34"/>
                    </a:cxn>
                    <a:cxn ang="0">
                      <a:pos x="41" y="38"/>
                    </a:cxn>
                    <a:cxn ang="0">
                      <a:pos x="34" y="31"/>
                    </a:cxn>
                    <a:cxn ang="0">
                      <a:pos x="30" y="23"/>
                    </a:cxn>
                    <a:cxn ang="0">
                      <a:pos x="22" y="19"/>
                    </a:cxn>
                    <a:cxn ang="0">
                      <a:pos x="30" y="12"/>
                    </a:cxn>
                    <a:cxn ang="0">
                      <a:pos x="30" y="12"/>
                    </a:cxn>
                    <a:cxn ang="0">
                      <a:pos x="7" y="19"/>
                    </a:cxn>
                    <a:cxn ang="0">
                      <a:pos x="19" y="15"/>
                    </a:cxn>
                    <a:cxn ang="0">
                      <a:pos x="30" y="23"/>
                    </a:cxn>
                    <a:cxn ang="0">
                      <a:pos x="37" y="42"/>
                    </a:cxn>
                    <a:cxn ang="0">
                      <a:pos x="15" y="46"/>
                    </a:cxn>
                    <a:cxn ang="0">
                      <a:pos x="0" y="31"/>
                    </a:cxn>
                    <a:cxn ang="0">
                      <a:pos x="7" y="19"/>
                    </a:cxn>
                    <a:cxn ang="0">
                      <a:pos x="7" y="19"/>
                    </a:cxn>
                  </a:cxnLst>
                  <a:rect l="0" t="0" r="r" b="b"/>
                  <a:pathLst>
                    <a:path w="83" h="46">
                      <a:moveTo>
                        <a:pt x="56" y="4"/>
                      </a:moveTo>
                      <a:lnTo>
                        <a:pt x="67" y="0"/>
                      </a:lnTo>
                      <a:lnTo>
                        <a:pt x="79" y="12"/>
                      </a:lnTo>
                      <a:lnTo>
                        <a:pt x="83" y="27"/>
                      </a:lnTo>
                      <a:lnTo>
                        <a:pt x="64" y="34"/>
                      </a:lnTo>
                      <a:lnTo>
                        <a:pt x="56" y="27"/>
                      </a:lnTo>
                      <a:lnTo>
                        <a:pt x="52" y="19"/>
                      </a:lnTo>
                      <a:lnTo>
                        <a:pt x="49" y="12"/>
                      </a:lnTo>
                      <a:lnTo>
                        <a:pt x="56" y="4"/>
                      </a:lnTo>
                      <a:lnTo>
                        <a:pt x="56" y="4"/>
                      </a:lnTo>
                      <a:close/>
                      <a:moveTo>
                        <a:pt x="30" y="12"/>
                      </a:moveTo>
                      <a:lnTo>
                        <a:pt x="41" y="8"/>
                      </a:lnTo>
                      <a:lnTo>
                        <a:pt x="52" y="19"/>
                      </a:lnTo>
                      <a:lnTo>
                        <a:pt x="60" y="34"/>
                      </a:lnTo>
                      <a:lnTo>
                        <a:pt x="41" y="38"/>
                      </a:lnTo>
                      <a:lnTo>
                        <a:pt x="34" y="31"/>
                      </a:lnTo>
                      <a:lnTo>
                        <a:pt x="30" y="23"/>
                      </a:lnTo>
                      <a:lnTo>
                        <a:pt x="22" y="19"/>
                      </a:lnTo>
                      <a:lnTo>
                        <a:pt x="30" y="12"/>
                      </a:lnTo>
                      <a:lnTo>
                        <a:pt x="30" y="12"/>
                      </a:lnTo>
                      <a:close/>
                      <a:moveTo>
                        <a:pt x="7" y="19"/>
                      </a:moveTo>
                      <a:lnTo>
                        <a:pt x="19" y="15"/>
                      </a:lnTo>
                      <a:lnTo>
                        <a:pt x="30" y="23"/>
                      </a:lnTo>
                      <a:lnTo>
                        <a:pt x="37" y="42"/>
                      </a:lnTo>
                      <a:lnTo>
                        <a:pt x="15" y="46"/>
                      </a:lnTo>
                      <a:lnTo>
                        <a:pt x="0" y="31"/>
                      </a:lnTo>
                      <a:lnTo>
                        <a:pt x="7" y="19"/>
                      </a:lnTo>
                      <a:lnTo>
                        <a:pt x="7" y="19"/>
                      </a:lnTo>
                      <a:close/>
                    </a:path>
                  </a:pathLst>
                </a:custGeom>
                <a:solidFill>
                  <a:srgbClr val="BFBFBF"/>
                </a:solidFill>
                <a:ln w="9525">
                  <a:noFill/>
                  <a:round/>
                  <a:headEnd/>
                  <a:tailEnd/>
                </a:ln>
              </p:spPr>
              <p:txBody>
                <a:bodyPr/>
                <a:lstStyle/>
                <a:p>
                  <a:endParaRPr lang="en-US"/>
                </a:p>
              </p:txBody>
            </p:sp>
            <p:sp>
              <p:nvSpPr>
                <p:cNvPr id="305454" name="Freeform 302"/>
                <p:cNvSpPr>
                  <a:spLocks noChangeAspect="1"/>
                </p:cNvSpPr>
                <p:nvPr/>
              </p:nvSpPr>
              <p:spPr bwMode="auto">
                <a:xfrm>
                  <a:off x="1508" y="2979"/>
                  <a:ext cx="34" cy="31"/>
                </a:xfrm>
                <a:custGeom>
                  <a:avLst/>
                  <a:gdLst/>
                  <a:ahLst/>
                  <a:cxnLst>
                    <a:cxn ang="0">
                      <a:pos x="7" y="4"/>
                    </a:cxn>
                    <a:cxn ang="0">
                      <a:pos x="18" y="0"/>
                    </a:cxn>
                    <a:cxn ang="0">
                      <a:pos x="30" y="12"/>
                    </a:cxn>
                    <a:cxn ang="0">
                      <a:pos x="34" y="27"/>
                    </a:cxn>
                    <a:cxn ang="0">
                      <a:pos x="15" y="31"/>
                    </a:cxn>
                    <a:cxn ang="0">
                      <a:pos x="7" y="27"/>
                    </a:cxn>
                    <a:cxn ang="0">
                      <a:pos x="3" y="19"/>
                    </a:cxn>
                    <a:cxn ang="0">
                      <a:pos x="0" y="12"/>
                    </a:cxn>
                    <a:cxn ang="0">
                      <a:pos x="7" y="4"/>
                    </a:cxn>
                  </a:cxnLst>
                  <a:rect l="0" t="0" r="r" b="b"/>
                  <a:pathLst>
                    <a:path w="34" h="31">
                      <a:moveTo>
                        <a:pt x="7" y="4"/>
                      </a:moveTo>
                      <a:lnTo>
                        <a:pt x="18" y="0"/>
                      </a:lnTo>
                      <a:lnTo>
                        <a:pt x="30" y="12"/>
                      </a:lnTo>
                      <a:lnTo>
                        <a:pt x="34" y="27"/>
                      </a:lnTo>
                      <a:lnTo>
                        <a:pt x="15" y="31"/>
                      </a:lnTo>
                      <a:lnTo>
                        <a:pt x="7" y="27"/>
                      </a:lnTo>
                      <a:lnTo>
                        <a:pt x="3" y="19"/>
                      </a:lnTo>
                      <a:lnTo>
                        <a:pt x="0" y="12"/>
                      </a:lnTo>
                      <a:lnTo>
                        <a:pt x="7" y="4"/>
                      </a:lnTo>
                    </a:path>
                  </a:pathLst>
                </a:custGeom>
                <a:noFill/>
                <a:ln w="6350">
                  <a:solidFill>
                    <a:srgbClr val="000000"/>
                  </a:solidFill>
                  <a:prstDash val="solid"/>
                  <a:round/>
                  <a:headEnd/>
                  <a:tailEnd/>
                </a:ln>
              </p:spPr>
              <p:txBody>
                <a:bodyPr/>
                <a:lstStyle/>
                <a:p>
                  <a:endParaRPr lang="en-US"/>
                </a:p>
              </p:txBody>
            </p:sp>
            <p:sp>
              <p:nvSpPr>
                <p:cNvPr id="305455" name="Freeform 303"/>
                <p:cNvSpPr>
                  <a:spLocks noChangeAspect="1"/>
                </p:cNvSpPr>
                <p:nvPr/>
              </p:nvSpPr>
              <p:spPr bwMode="auto">
                <a:xfrm>
                  <a:off x="1481" y="2987"/>
                  <a:ext cx="38" cy="34"/>
                </a:xfrm>
                <a:custGeom>
                  <a:avLst/>
                  <a:gdLst/>
                  <a:ahLst/>
                  <a:cxnLst>
                    <a:cxn ang="0">
                      <a:pos x="8" y="4"/>
                    </a:cxn>
                    <a:cxn ang="0">
                      <a:pos x="19" y="0"/>
                    </a:cxn>
                    <a:cxn ang="0">
                      <a:pos x="30" y="11"/>
                    </a:cxn>
                    <a:cxn ang="0">
                      <a:pos x="38" y="26"/>
                    </a:cxn>
                    <a:cxn ang="0">
                      <a:pos x="19" y="34"/>
                    </a:cxn>
                    <a:cxn ang="0">
                      <a:pos x="8" y="23"/>
                    </a:cxn>
                    <a:cxn ang="0">
                      <a:pos x="8" y="19"/>
                    </a:cxn>
                    <a:cxn ang="0">
                      <a:pos x="0" y="15"/>
                    </a:cxn>
                    <a:cxn ang="0">
                      <a:pos x="8" y="4"/>
                    </a:cxn>
                  </a:cxnLst>
                  <a:rect l="0" t="0" r="r" b="b"/>
                  <a:pathLst>
                    <a:path w="38" h="34">
                      <a:moveTo>
                        <a:pt x="8" y="4"/>
                      </a:moveTo>
                      <a:lnTo>
                        <a:pt x="19" y="0"/>
                      </a:lnTo>
                      <a:lnTo>
                        <a:pt x="30" y="11"/>
                      </a:lnTo>
                      <a:lnTo>
                        <a:pt x="38" y="26"/>
                      </a:lnTo>
                      <a:lnTo>
                        <a:pt x="19" y="34"/>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05456" name="Freeform 304"/>
                <p:cNvSpPr>
                  <a:spLocks noChangeAspect="1"/>
                </p:cNvSpPr>
                <p:nvPr/>
              </p:nvSpPr>
              <p:spPr bwMode="auto">
                <a:xfrm>
                  <a:off x="1459" y="2994"/>
                  <a:ext cx="37" cy="31"/>
                </a:xfrm>
                <a:custGeom>
                  <a:avLst/>
                  <a:gdLst/>
                  <a:ahLst/>
                  <a:cxnLst>
                    <a:cxn ang="0">
                      <a:pos x="7" y="4"/>
                    </a:cxn>
                    <a:cxn ang="0">
                      <a:pos x="19" y="0"/>
                    </a:cxn>
                    <a:cxn ang="0">
                      <a:pos x="30" y="12"/>
                    </a:cxn>
                    <a:cxn ang="0">
                      <a:pos x="37" y="27"/>
                    </a:cxn>
                    <a:cxn ang="0">
                      <a:pos x="15" y="31"/>
                    </a:cxn>
                    <a:cxn ang="0">
                      <a:pos x="0" y="16"/>
                    </a:cxn>
                    <a:cxn ang="0">
                      <a:pos x="7" y="4"/>
                    </a:cxn>
                  </a:cxnLst>
                  <a:rect l="0" t="0" r="r" b="b"/>
                  <a:pathLst>
                    <a:path w="37" h="31">
                      <a:moveTo>
                        <a:pt x="7" y="4"/>
                      </a:moveTo>
                      <a:lnTo>
                        <a:pt x="19" y="0"/>
                      </a:lnTo>
                      <a:lnTo>
                        <a:pt x="30" y="12"/>
                      </a:lnTo>
                      <a:lnTo>
                        <a:pt x="37" y="27"/>
                      </a:lnTo>
                      <a:lnTo>
                        <a:pt x="15" y="31"/>
                      </a:lnTo>
                      <a:lnTo>
                        <a:pt x="0" y="16"/>
                      </a:lnTo>
                      <a:lnTo>
                        <a:pt x="7" y="4"/>
                      </a:lnTo>
                    </a:path>
                  </a:pathLst>
                </a:custGeom>
                <a:noFill/>
                <a:ln w="6350">
                  <a:solidFill>
                    <a:srgbClr val="000000"/>
                  </a:solidFill>
                  <a:prstDash val="solid"/>
                  <a:round/>
                  <a:headEnd/>
                  <a:tailEnd/>
                </a:ln>
              </p:spPr>
              <p:txBody>
                <a:bodyPr/>
                <a:lstStyle/>
                <a:p>
                  <a:endParaRPr lang="en-US"/>
                </a:p>
              </p:txBody>
            </p:sp>
            <p:sp>
              <p:nvSpPr>
                <p:cNvPr id="305457" name="Freeform 305"/>
                <p:cNvSpPr>
                  <a:spLocks noChangeAspect="1" noEditPoints="1"/>
                </p:cNvSpPr>
                <p:nvPr/>
              </p:nvSpPr>
              <p:spPr bwMode="auto">
                <a:xfrm>
                  <a:off x="1459" y="2983"/>
                  <a:ext cx="64" cy="42"/>
                </a:xfrm>
                <a:custGeom>
                  <a:avLst/>
                  <a:gdLst/>
                  <a:ahLst/>
                  <a:cxnLst>
                    <a:cxn ang="0">
                      <a:pos x="64" y="11"/>
                    </a:cxn>
                    <a:cxn ang="0">
                      <a:pos x="64" y="30"/>
                    </a:cxn>
                    <a:cxn ang="0">
                      <a:pos x="56" y="19"/>
                    </a:cxn>
                    <a:cxn ang="0">
                      <a:pos x="52" y="15"/>
                    </a:cxn>
                    <a:cxn ang="0">
                      <a:pos x="49" y="8"/>
                    </a:cxn>
                    <a:cxn ang="0">
                      <a:pos x="52" y="0"/>
                    </a:cxn>
                    <a:cxn ang="0">
                      <a:pos x="64" y="11"/>
                    </a:cxn>
                    <a:cxn ang="0">
                      <a:pos x="64" y="11"/>
                    </a:cxn>
                    <a:cxn ang="0">
                      <a:pos x="41" y="15"/>
                    </a:cxn>
                    <a:cxn ang="0">
                      <a:pos x="41" y="34"/>
                    </a:cxn>
                    <a:cxn ang="0">
                      <a:pos x="30" y="27"/>
                    </a:cxn>
                    <a:cxn ang="0">
                      <a:pos x="30" y="23"/>
                    </a:cxn>
                    <a:cxn ang="0">
                      <a:pos x="22" y="15"/>
                    </a:cxn>
                    <a:cxn ang="0">
                      <a:pos x="30" y="8"/>
                    </a:cxn>
                    <a:cxn ang="0">
                      <a:pos x="41" y="15"/>
                    </a:cxn>
                    <a:cxn ang="0">
                      <a:pos x="41" y="15"/>
                    </a:cxn>
                    <a:cxn ang="0">
                      <a:pos x="15" y="23"/>
                    </a:cxn>
                    <a:cxn ang="0">
                      <a:pos x="15" y="42"/>
                    </a:cxn>
                    <a:cxn ang="0">
                      <a:pos x="0" y="27"/>
                    </a:cxn>
                    <a:cxn ang="0">
                      <a:pos x="7" y="15"/>
                    </a:cxn>
                    <a:cxn ang="0">
                      <a:pos x="15" y="23"/>
                    </a:cxn>
                    <a:cxn ang="0">
                      <a:pos x="15" y="23"/>
                    </a:cxn>
                  </a:cxnLst>
                  <a:rect l="0" t="0" r="r" b="b"/>
                  <a:pathLst>
                    <a:path w="64" h="42">
                      <a:moveTo>
                        <a:pt x="64" y="11"/>
                      </a:moveTo>
                      <a:lnTo>
                        <a:pt x="64" y="30"/>
                      </a:lnTo>
                      <a:lnTo>
                        <a:pt x="56" y="19"/>
                      </a:lnTo>
                      <a:lnTo>
                        <a:pt x="52" y="15"/>
                      </a:lnTo>
                      <a:lnTo>
                        <a:pt x="49" y="8"/>
                      </a:lnTo>
                      <a:lnTo>
                        <a:pt x="52" y="0"/>
                      </a:lnTo>
                      <a:lnTo>
                        <a:pt x="64" y="11"/>
                      </a:lnTo>
                      <a:lnTo>
                        <a:pt x="64" y="11"/>
                      </a:lnTo>
                      <a:close/>
                      <a:moveTo>
                        <a:pt x="41" y="15"/>
                      </a:moveTo>
                      <a:lnTo>
                        <a:pt x="41" y="34"/>
                      </a:lnTo>
                      <a:lnTo>
                        <a:pt x="30" y="27"/>
                      </a:lnTo>
                      <a:lnTo>
                        <a:pt x="30" y="23"/>
                      </a:lnTo>
                      <a:lnTo>
                        <a:pt x="22" y="15"/>
                      </a:lnTo>
                      <a:lnTo>
                        <a:pt x="30" y="8"/>
                      </a:lnTo>
                      <a:lnTo>
                        <a:pt x="41" y="15"/>
                      </a:lnTo>
                      <a:lnTo>
                        <a:pt x="41" y="15"/>
                      </a:lnTo>
                      <a:close/>
                      <a:moveTo>
                        <a:pt x="15" y="23"/>
                      </a:moveTo>
                      <a:lnTo>
                        <a:pt x="15" y="42"/>
                      </a:lnTo>
                      <a:lnTo>
                        <a:pt x="0" y="27"/>
                      </a:lnTo>
                      <a:lnTo>
                        <a:pt x="7" y="15"/>
                      </a:lnTo>
                      <a:lnTo>
                        <a:pt x="15" y="23"/>
                      </a:lnTo>
                      <a:lnTo>
                        <a:pt x="15" y="23"/>
                      </a:lnTo>
                      <a:close/>
                    </a:path>
                  </a:pathLst>
                </a:custGeom>
                <a:solidFill>
                  <a:srgbClr val="606060"/>
                </a:solidFill>
                <a:ln w="9525">
                  <a:noFill/>
                  <a:round/>
                  <a:headEnd/>
                  <a:tailEnd/>
                </a:ln>
              </p:spPr>
              <p:txBody>
                <a:bodyPr/>
                <a:lstStyle/>
                <a:p>
                  <a:endParaRPr lang="en-US"/>
                </a:p>
              </p:txBody>
            </p:sp>
            <p:sp>
              <p:nvSpPr>
                <p:cNvPr id="305458" name="Freeform 306"/>
                <p:cNvSpPr>
                  <a:spLocks noChangeAspect="1" noEditPoints="1"/>
                </p:cNvSpPr>
                <p:nvPr/>
              </p:nvSpPr>
              <p:spPr bwMode="auto">
                <a:xfrm>
                  <a:off x="1466" y="2983"/>
                  <a:ext cx="68" cy="23"/>
                </a:xfrm>
                <a:custGeom>
                  <a:avLst/>
                  <a:gdLst/>
                  <a:ahLst/>
                  <a:cxnLst>
                    <a:cxn ang="0">
                      <a:pos x="49" y="0"/>
                    </a:cxn>
                    <a:cxn ang="0">
                      <a:pos x="57" y="11"/>
                    </a:cxn>
                    <a:cxn ang="0">
                      <a:pos x="68" y="8"/>
                    </a:cxn>
                    <a:cxn ang="0">
                      <a:pos x="60" y="0"/>
                    </a:cxn>
                    <a:cxn ang="0">
                      <a:pos x="49" y="0"/>
                    </a:cxn>
                    <a:cxn ang="0">
                      <a:pos x="49" y="0"/>
                    </a:cxn>
                    <a:cxn ang="0">
                      <a:pos x="23" y="8"/>
                    </a:cxn>
                    <a:cxn ang="0">
                      <a:pos x="34" y="19"/>
                    </a:cxn>
                    <a:cxn ang="0">
                      <a:pos x="45" y="15"/>
                    </a:cxn>
                    <a:cxn ang="0">
                      <a:pos x="34" y="4"/>
                    </a:cxn>
                    <a:cxn ang="0">
                      <a:pos x="23" y="8"/>
                    </a:cxn>
                    <a:cxn ang="0">
                      <a:pos x="23" y="8"/>
                    </a:cxn>
                    <a:cxn ang="0">
                      <a:pos x="0" y="15"/>
                    </a:cxn>
                    <a:cxn ang="0">
                      <a:pos x="8" y="23"/>
                    </a:cxn>
                    <a:cxn ang="0">
                      <a:pos x="19" y="19"/>
                    </a:cxn>
                    <a:cxn ang="0">
                      <a:pos x="12" y="11"/>
                    </a:cxn>
                    <a:cxn ang="0">
                      <a:pos x="0" y="15"/>
                    </a:cxn>
                    <a:cxn ang="0">
                      <a:pos x="0" y="15"/>
                    </a:cxn>
                  </a:cxnLst>
                  <a:rect l="0" t="0" r="r" b="b"/>
                  <a:pathLst>
                    <a:path w="68" h="23">
                      <a:moveTo>
                        <a:pt x="49" y="0"/>
                      </a:moveTo>
                      <a:lnTo>
                        <a:pt x="57" y="11"/>
                      </a:lnTo>
                      <a:lnTo>
                        <a:pt x="68" y="8"/>
                      </a:lnTo>
                      <a:lnTo>
                        <a:pt x="60" y="0"/>
                      </a:lnTo>
                      <a:lnTo>
                        <a:pt x="49" y="0"/>
                      </a:lnTo>
                      <a:lnTo>
                        <a:pt x="49" y="0"/>
                      </a:lnTo>
                      <a:close/>
                      <a:moveTo>
                        <a:pt x="23" y="8"/>
                      </a:moveTo>
                      <a:lnTo>
                        <a:pt x="34" y="19"/>
                      </a:lnTo>
                      <a:lnTo>
                        <a:pt x="45" y="15"/>
                      </a:lnTo>
                      <a:lnTo>
                        <a:pt x="34" y="4"/>
                      </a:lnTo>
                      <a:lnTo>
                        <a:pt x="23" y="8"/>
                      </a:lnTo>
                      <a:lnTo>
                        <a:pt x="23" y="8"/>
                      </a:lnTo>
                      <a:close/>
                      <a:moveTo>
                        <a:pt x="0" y="15"/>
                      </a:moveTo>
                      <a:lnTo>
                        <a:pt x="8" y="23"/>
                      </a:lnTo>
                      <a:lnTo>
                        <a:pt x="19" y="19"/>
                      </a:lnTo>
                      <a:lnTo>
                        <a:pt x="12" y="11"/>
                      </a:lnTo>
                      <a:lnTo>
                        <a:pt x="0" y="15"/>
                      </a:lnTo>
                      <a:lnTo>
                        <a:pt x="0" y="15"/>
                      </a:lnTo>
                      <a:close/>
                    </a:path>
                  </a:pathLst>
                </a:custGeom>
                <a:solidFill>
                  <a:srgbClr val="E5E5E5"/>
                </a:solidFill>
                <a:ln w="9525">
                  <a:noFill/>
                  <a:round/>
                  <a:headEnd/>
                  <a:tailEnd/>
                </a:ln>
              </p:spPr>
              <p:txBody>
                <a:bodyPr/>
                <a:lstStyle/>
                <a:p>
                  <a:endParaRPr lang="en-US"/>
                </a:p>
              </p:txBody>
            </p:sp>
            <p:sp>
              <p:nvSpPr>
                <p:cNvPr id="305459" name="Freeform 307"/>
                <p:cNvSpPr>
                  <a:spLocks noChangeAspect="1" noEditPoints="1"/>
                </p:cNvSpPr>
                <p:nvPr/>
              </p:nvSpPr>
              <p:spPr bwMode="auto">
                <a:xfrm>
                  <a:off x="1161" y="3055"/>
                  <a:ext cx="335" cy="125"/>
                </a:xfrm>
                <a:custGeom>
                  <a:avLst/>
                  <a:gdLst/>
                  <a:ahLst/>
                  <a:cxnLst>
                    <a:cxn ang="0">
                      <a:pos x="283" y="12"/>
                    </a:cxn>
                    <a:cxn ang="0">
                      <a:pos x="279" y="42"/>
                    </a:cxn>
                    <a:cxn ang="0">
                      <a:pos x="264" y="23"/>
                    </a:cxn>
                    <a:cxn ang="0">
                      <a:pos x="237" y="27"/>
                    </a:cxn>
                    <a:cxn ang="0">
                      <a:pos x="230" y="57"/>
                    </a:cxn>
                    <a:cxn ang="0">
                      <a:pos x="219" y="38"/>
                    </a:cxn>
                    <a:cxn ang="0">
                      <a:pos x="200" y="38"/>
                    </a:cxn>
                    <a:cxn ang="0">
                      <a:pos x="226" y="57"/>
                    </a:cxn>
                    <a:cxn ang="0">
                      <a:pos x="196" y="49"/>
                    </a:cxn>
                    <a:cxn ang="0">
                      <a:pos x="200" y="38"/>
                    </a:cxn>
                    <a:cxn ang="0">
                      <a:pos x="196" y="49"/>
                    </a:cxn>
                    <a:cxn ang="0">
                      <a:pos x="173" y="65"/>
                    </a:cxn>
                    <a:cxn ang="0">
                      <a:pos x="177" y="46"/>
                    </a:cxn>
                    <a:cxn ang="0">
                      <a:pos x="162" y="49"/>
                    </a:cxn>
                    <a:cxn ang="0">
                      <a:pos x="158" y="80"/>
                    </a:cxn>
                    <a:cxn ang="0">
                      <a:pos x="143" y="61"/>
                    </a:cxn>
                    <a:cxn ang="0">
                      <a:pos x="128" y="61"/>
                    </a:cxn>
                    <a:cxn ang="0">
                      <a:pos x="155" y="84"/>
                    </a:cxn>
                    <a:cxn ang="0">
                      <a:pos x="125" y="76"/>
                    </a:cxn>
                    <a:cxn ang="0">
                      <a:pos x="128" y="61"/>
                    </a:cxn>
                    <a:cxn ang="0">
                      <a:pos x="125" y="76"/>
                    </a:cxn>
                    <a:cxn ang="0">
                      <a:pos x="102" y="87"/>
                    </a:cxn>
                    <a:cxn ang="0">
                      <a:pos x="106" y="68"/>
                    </a:cxn>
                    <a:cxn ang="0">
                      <a:pos x="91" y="72"/>
                    </a:cxn>
                    <a:cxn ang="0">
                      <a:pos x="87" y="103"/>
                    </a:cxn>
                    <a:cxn ang="0">
                      <a:pos x="72" y="87"/>
                    </a:cxn>
                    <a:cxn ang="0">
                      <a:pos x="57" y="84"/>
                    </a:cxn>
                    <a:cxn ang="0">
                      <a:pos x="79" y="106"/>
                    </a:cxn>
                    <a:cxn ang="0">
                      <a:pos x="53" y="99"/>
                    </a:cxn>
                    <a:cxn ang="0">
                      <a:pos x="57" y="84"/>
                    </a:cxn>
                    <a:cxn ang="0">
                      <a:pos x="53" y="99"/>
                    </a:cxn>
                    <a:cxn ang="0">
                      <a:pos x="30" y="114"/>
                    </a:cxn>
                    <a:cxn ang="0">
                      <a:pos x="30" y="91"/>
                    </a:cxn>
                    <a:cxn ang="0">
                      <a:pos x="19" y="95"/>
                    </a:cxn>
                    <a:cxn ang="0">
                      <a:pos x="12" y="125"/>
                    </a:cxn>
                    <a:cxn ang="0">
                      <a:pos x="0" y="110"/>
                    </a:cxn>
                    <a:cxn ang="0">
                      <a:pos x="249" y="23"/>
                    </a:cxn>
                    <a:cxn ang="0">
                      <a:pos x="275" y="42"/>
                    </a:cxn>
                    <a:cxn ang="0">
                      <a:pos x="245" y="34"/>
                    </a:cxn>
                    <a:cxn ang="0">
                      <a:pos x="249" y="23"/>
                    </a:cxn>
                    <a:cxn ang="0">
                      <a:pos x="328" y="12"/>
                    </a:cxn>
                    <a:cxn ang="0">
                      <a:pos x="298" y="27"/>
                    </a:cxn>
                    <a:cxn ang="0">
                      <a:pos x="298" y="8"/>
                    </a:cxn>
                  </a:cxnLst>
                  <a:rect l="0" t="0" r="r" b="b"/>
                  <a:pathLst>
                    <a:path w="335" h="125">
                      <a:moveTo>
                        <a:pt x="264" y="23"/>
                      </a:moveTo>
                      <a:lnTo>
                        <a:pt x="271" y="15"/>
                      </a:lnTo>
                      <a:lnTo>
                        <a:pt x="283" y="12"/>
                      </a:lnTo>
                      <a:lnTo>
                        <a:pt x="294" y="19"/>
                      </a:lnTo>
                      <a:lnTo>
                        <a:pt x="298" y="34"/>
                      </a:lnTo>
                      <a:lnTo>
                        <a:pt x="279" y="42"/>
                      </a:lnTo>
                      <a:lnTo>
                        <a:pt x="271" y="34"/>
                      </a:lnTo>
                      <a:lnTo>
                        <a:pt x="271" y="27"/>
                      </a:lnTo>
                      <a:lnTo>
                        <a:pt x="264" y="23"/>
                      </a:lnTo>
                      <a:lnTo>
                        <a:pt x="264" y="23"/>
                      </a:lnTo>
                      <a:close/>
                      <a:moveTo>
                        <a:pt x="226" y="31"/>
                      </a:moveTo>
                      <a:lnTo>
                        <a:pt x="237" y="27"/>
                      </a:lnTo>
                      <a:lnTo>
                        <a:pt x="245" y="34"/>
                      </a:lnTo>
                      <a:lnTo>
                        <a:pt x="249" y="49"/>
                      </a:lnTo>
                      <a:lnTo>
                        <a:pt x="230" y="57"/>
                      </a:lnTo>
                      <a:lnTo>
                        <a:pt x="222" y="49"/>
                      </a:lnTo>
                      <a:lnTo>
                        <a:pt x="222" y="42"/>
                      </a:lnTo>
                      <a:lnTo>
                        <a:pt x="219" y="38"/>
                      </a:lnTo>
                      <a:lnTo>
                        <a:pt x="226" y="31"/>
                      </a:lnTo>
                      <a:lnTo>
                        <a:pt x="226" y="31"/>
                      </a:lnTo>
                      <a:close/>
                      <a:moveTo>
                        <a:pt x="200" y="38"/>
                      </a:moveTo>
                      <a:lnTo>
                        <a:pt x="211" y="34"/>
                      </a:lnTo>
                      <a:lnTo>
                        <a:pt x="222" y="42"/>
                      </a:lnTo>
                      <a:lnTo>
                        <a:pt x="226" y="57"/>
                      </a:lnTo>
                      <a:lnTo>
                        <a:pt x="207" y="65"/>
                      </a:lnTo>
                      <a:lnTo>
                        <a:pt x="200" y="57"/>
                      </a:lnTo>
                      <a:lnTo>
                        <a:pt x="196" y="49"/>
                      </a:lnTo>
                      <a:lnTo>
                        <a:pt x="192" y="46"/>
                      </a:lnTo>
                      <a:lnTo>
                        <a:pt x="200" y="38"/>
                      </a:lnTo>
                      <a:lnTo>
                        <a:pt x="200" y="38"/>
                      </a:lnTo>
                      <a:close/>
                      <a:moveTo>
                        <a:pt x="177" y="46"/>
                      </a:moveTo>
                      <a:lnTo>
                        <a:pt x="189" y="42"/>
                      </a:lnTo>
                      <a:lnTo>
                        <a:pt x="196" y="49"/>
                      </a:lnTo>
                      <a:lnTo>
                        <a:pt x="204" y="65"/>
                      </a:lnTo>
                      <a:lnTo>
                        <a:pt x="181" y="72"/>
                      </a:lnTo>
                      <a:lnTo>
                        <a:pt x="173" y="65"/>
                      </a:lnTo>
                      <a:lnTo>
                        <a:pt x="173" y="61"/>
                      </a:lnTo>
                      <a:lnTo>
                        <a:pt x="170" y="57"/>
                      </a:lnTo>
                      <a:lnTo>
                        <a:pt x="177" y="46"/>
                      </a:lnTo>
                      <a:lnTo>
                        <a:pt x="177" y="46"/>
                      </a:lnTo>
                      <a:close/>
                      <a:moveTo>
                        <a:pt x="151" y="53"/>
                      </a:moveTo>
                      <a:lnTo>
                        <a:pt x="162" y="49"/>
                      </a:lnTo>
                      <a:lnTo>
                        <a:pt x="173" y="61"/>
                      </a:lnTo>
                      <a:lnTo>
                        <a:pt x="177" y="72"/>
                      </a:lnTo>
                      <a:lnTo>
                        <a:pt x="158" y="80"/>
                      </a:lnTo>
                      <a:lnTo>
                        <a:pt x="151" y="72"/>
                      </a:lnTo>
                      <a:lnTo>
                        <a:pt x="147" y="68"/>
                      </a:lnTo>
                      <a:lnTo>
                        <a:pt x="143" y="61"/>
                      </a:lnTo>
                      <a:lnTo>
                        <a:pt x="151" y="53"/>
                      </a:lnTo>
                      <a:lnTo>
                        <a:pt x="151" y="53"/>
                      </a:lnTo>
                      <a:close/>
                      <a:moveTo>
                        <a:pt x="128" y="61"/>
                      </a:moveTo>
                      <a:lnTo>
                        <a:pt x="140" y="57"/>
                      </a:lnTo>
                      <a:lnTo>
                        <a:pt x="147" y="65"/>
                      </a:lnTo>
                      <a:lnTo>
                        <a:pt x="155" y="84"/>
                      </a:lnTo>
                      <a:lnTo>
                        <a:pt x="132" y="87"/>
                      </a:lnTo>
                      <a:lnTo>
                        <a:pt x="128" y="80"/>
                      </a:lnTo>
                      <a:lnTo>
                        <a:pt x="125" y="76"/>
                      </a:lnTo>
                      <a:lnTo>
                        <a:pt x="121" y="72"/>
                      </a:lnTo>
                      <a:lnTo>
                        <a:pt x="128" y="61"/>
                      </a:lnTo>
                      <a:lnTo>
                        <a:pt x="128" y="61"/>
                      </a:lnTo>
                      <a:close/>
                      <a:moveTo>
                        <a:pt x="106" y="68"/>
                      </a:moveTo>
                      <a:lnTo>
                        <a:pt x="117" y="65"/>
                      </a:lnTo>
                      <a:lnTo>
                        <a:pt x="125" y="76"/>
                      </a:lnTo>
                      <a:lnTo>
                        <a:pt x="128" y="91"/>
                      </a:lnTo>
                      <a:lnTo>
                        <a:pt x="109" y="95"/>
                      </a:lnTo>
                      <a:lnTo>
                        <a:pt x="102" y="87"/>
                      </a:lnTo>
                      <a:lnTo>
                        <a:pt x="102" y="84"/>
                      </a:lnTo>
                      <a:lnTo>
                        <a:pt x="98" y="76"/>
                      </a:lnTo>
                      <a:lnTo>
                        <a:pt x="106" y="68"/>
                      </a:lnTo>
                      <a:lnTo>
                        <a:pt x="106" y="68"/>
                      </a:lnTo>
                      <a:close/>
                      <a:moveTo>
                        <a:pt x="79" y="76"/>
                      </a:moveTo>
                      <a:lnTo>
                        <a:pt x="91" y="72"/>
                      </a:lnTo>
                      <a:lnTo>
                        <a:pt x="102" y="84"/>
                      </a:lnTo>
                      <a:lnTo>
                        <a:pt x="106" y="99"/>
                      </a:lnTo>
                      <a:lnTo>
                        <a:pt x="87" y="103"/>
                      </a:lnTo>
                      <a:lnTo>
                        <a:pt x="79" y="95"/>
                      </a:lnTo>
                      <a:lnTo>
                        <a:pt x="76" y="91"/>
                      </a:lnTo>
                      <a:lnTo>
                        <a:pt x="72" y="87"/>
                      </a:lnTo>
                      <a:lnTo>
                        <a:pt x="79" y="76"/>
                      </a:lnTo>
                      <a:lnTo>
                        <a:pt x="79" y="76"/>
                      </a:lnTo>
                      <a:close/>
                      <a:moveTo>
                        <a:pt x="57" y="84"/>
                      </a:moveTo>
                      <a:lnTo>
                        <a:pt x="68" y="80"/>
                      </a:lnTo>
                      <a:lnTo>
                        <a:pt x="76" y="91"/>
                      </a:lnTo>
                      <a:lnTo>
                        <a:pt x="79" y="106"/>
                      </a:lnTo>
                      <a:lnTo>
                        <a:pt x="61" y="110"/>
                      </a:lnTo>
                      <a:lnTo>
                        <a:pt x="53" y="103"/>
                      </a:lnTo>
                      <a:lnTo>
                        <a:pt x="53" y="99"/>
                      </a:lnTo>
                      <a:lnTo>
                        <a:pt x="49" y="95"/>
                      </a:lnTo>
                      <a:lnTo>
                        <a:pt x="57" y="84"/>
                      </a:lnTo>
                      <a:lnTo>
                        <a:pt x="57" y="84"/>
                      </a:lnTo>
                      <a:close/>
                      <a:moveTo>
                        <a:pt x="30" y="91"/>
                      </a:moveTo>
                      <a:lnTo>
                        <a:pt x="42" y="87"/>
                      </a:lnTo>
                      <a:lnTo>
                        <a:pt x="53" y="99"/>
                      </a:lnTo>
                      <a:lnTo>
                        <a:pt x="57" y="114"/>
                      </a:lnTo>
                      <a:lnTo>
                        <a:pt x="38" y="118"/>
                      </a:lnTo>
                      <a:lnTo>
                        <a:pt x="30" y="114"/>
                      </a:lnTo>
                      <a:lnTo>
                        <a:pt x="27" y="106"/>
                      </a:lnTo>
                      <a:lnTo>
                        <a:pt x="23" y="103"/>
                      </a:lnTo>
                      <a:lnTo>
                        <a:pt x="30" y="91"/>
                      </a:lnTo>
                      <a:lnTo>
                        <a:pt x="30" y="91"/>
                      </a:lnTo>
                      <a:close/>
                      <a:moveTo>
                        <a:pt x="8" y="99"/>
                      </a:moveTo>
                      <a:lnTo>
                        <a:pt x="19" y="95"/>
                      </a:lnTo>
                      <a:lnTo>
                        <a:pt x="27" y="106"/>
                      </a:lnTo>
                      <a:lnTo>
                        <a:pt x="30" y="122"/>
                      </a:lnTo>
                      <a:lnTo>
                        <a:pt x="12" y="125"/>
                      </a:lnTo>
                      <a:lnTo>
                        <a:pt x="8" y="122"/>
                      </a:lnTo>
                      <a:lnTo>
                        <a:pt x="4" y="114"/>
                      </a:lnTo>
                      <a:lnTo>
                        <a:pt x="0" y="110"/>
                      </a:lnTo>
                      <a:lnTo>
                        <a:pt x="8" y="99"/>
                      </a:lnTo>
                      <a:lnTo>
                        <a:pt x="8" y="99"/>
                      </a:lnTo>
                      <a:close/>
                      <a:moveTo>
                        <a:pt x="249" y="23"/>
                      </a:moveTo>
                      <a:lnTo>
                        <a:pt x="260" y="19"/>
                      </a:lnTo>
                      <a:lnTo>
                        <a:pt x="271" y="27"/>
                      </a:lnTo>
                      <a:lnTo>
                        <a:pt x="275" y="42"/>
                      </a:lnTo>
                      <a:lnTo>
                        <a:pt x="256" y="49"/>
                      </a:lnTo>
                      <a:lnTo>
                        <a:pt x="249" y="42"/>
                      </a:lnTo>
                      <a:lnTo>
                        <a:pt x="245" y="34"/>
                      </a:lnTo>
                      <a:lnTo>
                        <a:pt x="241" y="31"/>
                      </a:lnTo>
                      <a:lnTo>
                        <a:pt x="249" y="23"/>
                      </a:lnTo>
                      <a:lnTo>
                        <a:pt x="249" y="23"/>
                      </a:lnTo>
                      <a:close/>
                      <a:moveTo>
                        <a:pt x="298" y="8"/>
                      </a:moveTo>
                      <a:lnTo>
                        <a:pt x="317" y="0"/>
                      </a:lnTo>
                      <a:lnTo>
                        <a:pt x="328" y="12"/>
                      </a:lnTo>
                      <a:lnTo>
                        <a:pt x="335" y="23"/>
                      </a:lnTo>
                      <a:lnTo>
                        <a:pt x="301" y="34"/>
                      </a:lnTo>
                      <a:lnTo>
                        <a:pt x="298" y="27"/>
                      </a:lnTo>
                      <a:lnTo>
                        <a:pt x="294" y="19"/>
                      </a:lnTo>
                      <a:lnTo>
                        <a:pt x="290" y="15"/>
                      </a:lnTo>
                      <a:lnTo>
                        <a:pt x="298" y="8"/>
                      </a:lnTo>
                      <a:lnTo>
                        <a:pt x="298" y="8"/>
                      </a:lnTo>
                      <a:close/>
                    </a:path>
                  </a:pathLst>
                </a:custGeom>
                <a:solidFill>
                  <a:srgbClr val="F4F4D1"/>
                </a:solidFill>
                <a:ln w="9525">
                  <a:noFill/>
                  <a:round/>
                  <a:headEnd/>
                  <a:tailEnd/>
                </a:ln>
              </p:spPr>
              <p:txBody>
                <a:bodyPr/>
                <a:lstStyle/>
                <a:p>
                  <a:endParaRPr lang="en-US"/>
                </a:p>
              </p:txBody>
            </p:sp>
            <p:sp>
              <p:nvSpPr>
                <p:cNvPr id="305460" name="Freeform 308"/>
                <p:cNvSpPr>
                  <a:spLocks noChangeAspect="1"/>
                </p:cNvSpPr>
                <p:nvPr/>
              </p:nvSpPr>
              <p:spPr bwMode="auto">
                <a:xfrm>
                  <a:off x="1429" y="3067"/>
                  <a:ext cx="30" cy="30"/>
                </a:xfrm>
                <a:custGeom>
                  <a:avLst/>
                  <a:gdLst/>
                  <a:ahLst/>
                  <a:cxnLst>
                    <a:cxn ang="0">
                      <a:pos x="0" y="11"/>
                    </a:cxn>
                    <a:cxn ang="0">
                      <a:pos x="7" y="3"/>
                    </a:cxn>
                    <a:cxn ang="0">
                      <a:pos x="18" y="0"/>
                    </a:cxn>
                    <a:cxn ang="0">
                      <a:pos x="26" y="7"/>
                    </a:cxn>
                    <a:cxn ang="0">
                      <a:pos x="30" y="22"/>
                    </a:cxn>
                    <a:cxn ang="0">
                      <a:pos x="11" y="30"/>
                    </a:cxn>
                    <a:cxn ang="0">
                      <a:pos x="3" y="22"/>
                    </a:cxn>
                    <a:cxn ang="0">
                      <a:pos x="3" y="15"/>
                    </a:cxn>
                    <a:cxn ang="0">
                      <a:pos x="0" y="11"/>
                    </a:cxn>
                  </a:cxnLst>
                  <a:rect l="0" t="0" r="r" b="b"/>
                  <a:pathLst>
                    <a:path w="30" h="30">
                      <a:moveTo>
                        <a:pt x="0" y="11"/>
                      </a:moveTo>
                      <a:lnTo>
                        <a:pt x="7" y="3"/>
                      </a:lnTo>
                      <a:lnTo>
                        <a:pt x="18" y="0"/>
                      </a:lnTo>
                      <a:lnTo>
                        <a:pt x="26" y="7"/>
                      </a:lnTo>
                      <a:lnTo>
                        <a:pt x="30" y="22"/>
                      </a:lnTo>
                      <a:lnTo>
                        <a:pt x="11" y="30"/>
                      </a:lnTo>
                      <a:lnTo>
                        <a:pt x="3" y="22"/>
                      </a:lnTo>
                      <a:lnTo>
                        <a:pt x="3" y="15"/>
                      </a:lnTo>
                      <a:lnTo>
                        <a:pt x="0" y="11"/>
                      </a:lnTo>
                    </a:path>
                  </a:pathLst>
                </a:custGeom>
                <a:noFill/>
                <a:ln w="6350">
                  <a:solidFill>
                    <a:srgbClr val="000000"/>
                  </a:solidFill>
                  <a:prstDash val="solid"/>
                  <a:round/>
                  <a:headEnd/>
                  <a:tailEnd/>
                </a:ln>
              </p:spPr>
              <p:txBody>
                <a:bodyPr/>
                <a:lstStyle/>
                <a:p>
                  <a:endParaRPr lang="en-US"/>
                </a:p>
              </p:txBody>
            </p:sp>
            <p:sp>
              <p:nvSpPr>
                <p:cNvPr id="305461" name="Freeform 309"/>
                <p:cNvSpPr>
                  <a:spLocks noChangeAspect="1"/>
                </p:cNvSpPr>
                <p:nvPr/>
              </p:nvSpPr>
              <p:spPr bwMode="auto">
                <a:xfrm>
                  <a:off x="1380" y="3082"/>
                  <a:ext cx="30" cy="30"/>
                </a:xfrm>
                <a:custGeom>
                  <a:avLst/>
                  <a:gdLst/>
                  <a:ahLst/>
                  <a:cxnLst>
                    <a:cxn ang="0">
                      <a:pos x="7" y="4"/>
                    </a:cxn>
                    <a:cxn ang="0">
                      <a:pos x="18" y="0"/>
                    </a:cxn>
                    <a:cxn ang="0">
                      <a:pos x="26" y="7"/>
                    </a:cxn>
                    <a:cxn ang="0">
                      <a:pos x="30" y="22"/>
                    </a:cxn>
                    <a:cxn ang="0">
                      <a:pos x="11" y="30"/>
                    </a:cxn>
                    <a:cxn ang="0">
                      <a:pos x="3" y="22"/>
                    </a:cxn>
                    <a:cxn ang="0">
                      <a:pos x="3" y="15"/>
                    </a:cxn>
                    <a:cxn ang="0">
                      <a:pos x="0" y="11"/>
                    </a:cxn>
                    <a:cxn ang="0">
                      <a:pos x="7" y="4"/>
                    </a:cxn>
                  </a:cxnLst>
                  <a:rect l="0" t="0" r="r" b="b"/>
                  <a:pathLst>
                    <a:path w="30" h="30">
                      <a:moveTo>
                        <a:pt x="7" y="4"/>
                      </a:moveTo>
                      <a:lnTo>
                        <a:pt x="18" y="0"/>
                      </a:lnTo>
                      <a:lnTo>
                        <a:pt x="26" y="7"/>
                      </a:lnTo>
                      <a:lnTo>
                        <a:pt x="30" y="22"/>
                      </a:lnTo>
                      <a:lnTo>
                        <a:pt x="11" y="30"/>
                      </a:lnTo>
                      <a:lnTo>
                        <a:pt x="3" y="22"/>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05462" name="Freeform 310"/>
                <p:cNvSpPr>
                  <a:spLocks noChangeAspect="1"/>
                </p:cNvSpPr>
                <p:nvPr/>
              </p:nvSpPr>
              <p:spPr bwMode="auto">
                <a:xfrm>
                  <a:off x="1353" y="3089"/>
                  <a:ext cx="34" cy="31"/>
                </a:xfrm>
                <a:custGeom>
                  <a:avLst/>
                  <a:gdLst/>
                  <a:ahLst/>
                  <a:cxnLst>
                    <a:cxn ang="0">
                      <a:pos x="8" y="4"/>
                    </a:cxn>
                    <a:cxn ang="0">
                      <a:pos x="23" y="0"/>
                    </a:cxn>
                    <a:cxn ang="0">
                      <a:pos x="30" y="8"/>
                    </a:cxn>
                    <a:cxn ang="0">
                      <a:pos x="34" y="23"/>
                    </a:cxn>
                    <a:cxn ang="0">
                      <a:pos x="15" y="31"/>
                    </a:cxn>
                    <a:cxn ang="0">
                      <a:pos x="8" y="23"/>
                    </a:cxn>
                    <a:cxn ang="0">
                      <a:pos x="8" y="15"/>
                    </a:cxn>
                    <a:cxn ang="0">
                      <a:pos x="0" y="12"/>
                    </a:cxn>
                    <a:cxn ang="0">
                      <a:pos x="8" y="4"/>
                    </a:cxn>
                  </a:cxnLst>
                  <a:rect l="0" t="0" r="r" b="b"/>
                  <a:pathLst>
                    <a:path w="34" h="31">
                      <a:moveTo>
                        <a:pt x="8" y="4"/>
                      </a:moveTo>
                      <a:lnTo>
                        <a:pt x="23" y="0"/>
                      </a:lnTo>
                      <a:lnTo>
                        <a:pt x="30" y="8"/>
                      </a:lnTo>
                      <a:lnTo>
                        <a:pt x="34" y="23"/>
                      </a:lnTo>
                      <a:lnTo>
                        <a:pt x="15" y="31"/>
                      </a:lnTo>
                      <a:lnTo>
                        <a:pt x="8" y="23"/>
                      </a:lnTo>
                      <a:lnTo>
                        <a:pt x="8"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05463" name="Freeform 311"/>
                <p:cNvSpPr>
                  <a:spLocks noChangeAspect="1"/>
                </p:cNvSpPr>
                <p:nvPr/>
              </p:nvSpPr>
              <p:spPr bwMode="auto">
                <a:xfrm>
                  <a:off x="1331" y="3097"/>
                  <a:ext cx="34" cy="30"/>
                </a:xfrm>
                <a:custGeom>
                  <a:avLst/>
                  <a:gdLst/>
                  <a:ahLst/>
                  <a:cxnLst>
                    <a:cxn ang="0">
                      <a:pos x="7" y="4"/>
                    </a:cxn>
                    <a:cxn ang="0">
                      <a:pos x="19" y="0"/>
                    </a:cxn>
                    <a:cxn ang="0">
                      <a:pos x="30" y="7"/>
                    </a:cxn>
                    <a:cxn ang="0">
                      <a:pos x="34" y="23"/>
                    </a:cxn>
                    <a:cxn ang="0">
                      <a:pos x="11" y="30"/>
                    </a:cxn>
                    <a:cxn ang="0">
                      <a:pos x="3" y="23"/>
                    </a:cxn>
                    <a:cxn ang="0">
                      <a:pos x="3" y="15"/>
                    </a:cxn>
                    <a:cxn ang="0">
                      <a:pos x="0" y="11"/>
                    </a:cxn>
                    <a:cxn ang="0">
                      <a:pos x="7" y="4"/>
                    </a:cxn>
                  </a:cxnLst>
                  <a:rect l="0" t="0" r="r" b="b"/>
                  <a:pathLst>
                    <a:path w="34" h="30">
                      <a:moveTo>
                        <a:pt x="7" y="4"/>
                      </a:moveTo>
                      <a:lnTo>
                        <a:pt x="19" y="0"/>
                      </a:lnTo>
                      <a:lnTo>
                        <a:pt x="30" y="7"/>
                      </a:lnTo>
                      <a:lnTo>
                        <a:pt x="34" y="23"/>
                      </a:lnTo>
                      <a:lnTo>
                        <a:pt x="11" y="30"/>
                      </a:lnTo>
                      <a:lnTo>
                        <a:pt x="3"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05464" name="Freeform 312"/>
                <p:cNvSpPr>
                  <a:spLocks noChangeAspect="1"/>
                </p:cNvSpPr>
                <p:nvPr/>
              </p:nvSpPr>
              <p:spPr bwMode="auto">
                <a:xfrm>
                  <a:off x="1308" y="3104"/>
                  <a:ext cx="30" cy="31"/>
                </a:xfrm>
                <a:custGeom>
                  <a:avLst/>
                  <a:gdLst/>
                  <a:ahLst/>
                  <a:cxnLst>
                    <a:cxn ang="0">
                      <a:pos x="4" y="4"/>
                    </a:cxn>
                    <a:cxn ang="0">
                      <a:pos x="19" y="0"/>
                    </a:cxn>
                    <a:cxn ang="0">
                      <a:pos x="26" y="8"/>
                    </a:cxn>
                    <a:cxn ang="0">
                      <a:pos x="30" y="23"/>
                    </a:cxn>
                    <a:cxn ang="0">
                      <a:pos x="11" y="31"/>
                    </a:cxn>
                    <a:cxn ang="0">
                      <a:pos x="4" y="23"/>
                    </a:cxn>
                    <a:cxn ang="0">
                      <a:pos x="4" y="16"/>
                    </a:cxn>
                    <a:cxn ang="0">
                      <a:pos x="0" y="12"/>
                    </a:cxn>
                    <a:cxn ang="0">
                      <a:pos x="4" y="4"/>
                    </a:cxn>
                  </a:cxnLst>
                  <a:rect l="0" t="0" r="r" b="b"/>
                  <a:pathLst>
                    <a:path w="30" h="31">
                      <a:moveTo>
                        <a:pt x="4" y="4"/>
                      </a:moveTo>
                      <a:lnTo>
                        <a:pt x="19" y="0"/>
                      </a:lnTo>
                      <a:lnTo>
                        <a:pt x="26" y="8"/>
                      </a:lnTo>
                      <a:lnTo>
                        <a:pt x="30" y="23"/>
                      </a:lnTo>
                      <a:lnTo>
                        <a:pt x="11" y="31"/>
                      </a:lnTo>
                      <a:lnTo>
                        <a:pt x="4"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05465" name="Freeform 313"/>
                <p:cNvSpPr>
                  <a:spLocks noChangeAspect="1"/>
                </p:cNvSpPr>
                <p:nvPr/>
              </p:nvSpPr>
              <p:spPr bwMode="auto">
                <a:xfrm>
                  <a:off x="1282" y="3112"/>
                  <a:ext cx="34" cy="30"/>
                </a:xfrm>
                <a:custGeom>
                  <a:avLst/>
                  <a:gdLst/>
                  <a:ahLst/>
                  <a:cxnLst>
                    <a:cxn ang="0">
                      <a:pos x="7" y="4"/>
                    </a:cxn>
                    <a:cxn ang="0">
                      <a:pos x="19" y="0"/>
                    </a:cxn>
                    <a:cxn ang="0">
                      <a:pos x="26" y="8"/>
                    </a:cxn>
                    <a:cxn ang="0">
                      <a:pos x="34" y="23"/>
                    </a:cxn>
                    <a:cxn ang="0">
                      <a:pos x="11" y="30"/>
                    </a:cxn>
                    <a:cxn ang="0">
                      <a:pos x="7" y="23"/>
                    </a:cxn>
                    <a:cxn ang="0">
                      <a:pos x="4" y="19"/>
                    </a:cxn>
                    <a:cxn ang="0">
                      <a:pos x="0" y="11"/>
                    </a:cxn>
                    <a:cxn ang="0">
                      <a:pos x="7" y="4"/>
                    </a:cxn>
                  </a:cxnLst>
                  <a:rect l="0" t="0" r="r" b="b"/>
                  <a:pathLst>
                    <a:path w="34" h="30">
                      <a:moveTo>
                        <a:pt x="7" y="4"/>
                      </a:moveTo>
                      <a:lnTo>
                        <a:pt x="19" y="0"/>
                      </a:lnTo>
                      <a:lnTo>
                        <a:pt x="26" y="8"/>
                      </a:lnTo>
                      <a:lnTo>
                        <a:pt x="34" y="23"/>
                      </a:lnTo>
                      <a:lnTo>
                        <a:pt x="11" y="30"/>
                      </a:lnTo>
                      <a:lnTo>
                        <a:pt x="7"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05466" name="Freeform 314"/>
                <p:cNvSpPr>
                  <a:spLocks noChangeAspect="1"/>
                </p:cNvSpPr>
                <p:nvPr/>
              </p:nvSpPr>
              <p:spPr bwMode="auto">
                <a:xfrm>
                  <a:off x="1259" y="3120"/>
                  <a:ext cx="30" cy="30"/>
                </a:xfrm>
                <a:custGeom>
                  <a:avLst/>
                  <a:gdLst/>
                  <a:ahLst/>
                  <a:cxnLst>
                    <a:cxn ang="0">
                      <a:pos x="8" y="3"/>
                    </a:cxn>
                    <a:cxn ang="0">
                      <a:pos x="19" y="0"/>
                    </a:cxn>
                    <a:cxn ang="0">
                      <a:pos x="27" y="11"/>
                    </a:cxn>
                    <a:cxn ang="0">
                      <a:pos x="30" y="26"/>
                    </a:cxn>
                    <a:cxn ang="0">
                      <a:pos x="11" y="30"/>
                    </a:cxn>
                    <a:cxn ang="0">
                      <a:pos x="4" y="22"/>
                    </a:cxn>
                    <a:cxn ang="0">
                      <a:pos x="4" y="19"/>
                    </a:cxn>
                    <a:cxn ang="0">
                      <a:pos x="0" y="11"/>
                    </a:cxn>
                    <a:cxn ang="0">
                      <a:pos x="8" y="3"/>
                    </a:cxn>
                  </a:cxnLst>
                  <a:rect l="0" t="0" r="r" b="b"/>
                  <a:pathLst>
                    <a:path w="30" h="30">
                      <a:moveTo>
                        <a:pt x="8" y="3"/>
                      </a:moveTo>
                      <a:lnTo>
                        <a:pt x="19" y="0"/>
                      </a:lnTo>
                      <a:lnTo>
                        <a:pt x="27" y="11"/>
                      </a:lnTo>
                      <a:lnTo>
                        <a:pt x="30" y="26"/>
                      </a:lnTo>
                      <a:lnTo>
                        <a:pt x="11" y="30"/>
                      </a:lnTo>
                      <a:lnTo>
                        <a:pt x="4"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05467" name="Freeform 315"/>
                <p:cNvSpPr>
                  <a:spLocks noChangeAspect="1"/>
                </p:cNvSpPr>
                <p:nvPr/>
              </p:nvSpPr>
              <p:spPr bwMode="auto">
                <a:xfrm>
                  <a:off x="1233" y="3127"/>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05468" name="Freeform 316"/>
                <p:cNvSpPr>
                  <a:spLocks noChangeAspect="1"/>
                </p:cNvSpPr>
                <p:nvPr/>
              </p:nvSpPr>
              <p:spPr bwMode="auto">
                <a:xfrm>
                  <a:off x="1210" y="3135"/>
                  <a:ext cx="30" cy="30"/>
                </a:xfrm>
                <a:custGeom>
                  <a:avLst/>
                  <a:gdLst/>
                  <a:ahLst/>
                  <a:cxnLst>
                    <a:cxn ang="0">
                      <a:pos x="8" y="4"/>
                    </a:cxn>
                    <a:cxn ang="0">
                      <a:pos x="19" y="0"/>
                    </a:cxn>
                    <a:cxn ang="0">
                      <a:pos x="27" y="11"/>
                    </a:cxn>
                    <a:cxn ang="0">
                      <a:pos x="30" y="26"/>
                    </a:cxn>
                    <a:cxn ang="0">
                      <a:pos x="12" y="30"/>
                    </a:cxn>
                    <a:cxn ang="0">
                      <a:pos x="4" y="23"/>
                    </a:cxn>
                    <a:cxn ang="0">
                      <a:pos x="4" y="19"/>
                    </a:cxn>
                    <a:cxn ang="0">
                      <a:pos x="0" y="15"/>
                    </a:cxn>
                    <a:cxn ang="0">
                      <a:pos x="8" y="4"/>
                    </a:cxn>
                  </a:cxnLst>
                  <a:rect l="0" t="0" r="r" b="b"/>
                  <a:pathLst>
                    <a:path w="30" h="30">
                      <a:moveTo>
                        <a:pt x="8" y="4"/>
                      </a:moveTo>
                      <a:lnTo>
                        <a:pt x="19" y="0"/>
                      </a:lnTo>
                      <a:lnTo>
                        <a:pt x="27" y="11"/>
                      </a:lnTo>
                      <a:lnTo>
                        <a:pt x="30" y="26"/>
                      </a:lnTo>
                      <a:lnTo>
                        <a:pt x="12" y="30"/>
                      </a:lnTo>
                      <a:lnTo>
                        <a:pt x="4" y="23"/>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05469" name="Freeform 317"/>
                <p:cNvSpPr>
                  <a:spLocks noChangeAspect="1"/>
                </p:cNvSpPr>
                <p:nvPr/>
              </p:nvSpPr>
              <p:spPr bwMode="auto">
                <a:xfrm>
                  <a:off x="1184" y="3142"/>
                  <a:ext cx="34" cy="31"/>
                </a:xfrm>
                <a:custGeom>
                  <a:avLst/>
                  <a:gdLst/>
                  <a:ahLst/>
                  <a:cxnLst>
                    <a:cxn ang="0">
                      <a:pos x="7" y="4"/>
                    </a:cxn>
                    <a:cxn ang="0">
                      <a:pos x="19" y="0"/>
                    </a:cxn>
                    <a:cxn ang="0">
                      <a:pos x="30" y="12"/>
                    </a:cxn>
                    <a:cxn ang="0">
                      <a:pos x="34" y="27"/>
                    </a:cxn>
                    <a:cxn ang="0">
                      <a:pos x="15" y="31"/>
                    </a:cxn>
                    <a:cxn ang="0">
                      <a:pos x="7" y="27"/>
                    </a:cxn>
                    <a:cxn ang="0">
                      <a:pos x="4" y="19"/>
                    </a:cxn>
                    <a:cxn ang="0">
                      <a:pos x="0" y="16"/>
                    </a:cxn>
                    <a:cxn ang="0">
                      <a:pos x="7" y="4"/>
                    </a:cxn>
                  </a:cxnLst>
                  <a:rect l="0" t="0" r="r" b="b"/>
                  <a:pathLst>
                    <a:path w="34" h="31">
                      <a:moveTo>
                        <a:pt x="7" y="4"/>
                      </a:moveTo>
                      <a:lnTo>
                        <a:pt x="19" y="0"/>
                      </a:lnTo>
                      <a:lnTo>
                        <a:pt x="30" y="12"/>
                      </a:lnTo>
                      <a:lnTo>
                        <a:pt x="34" y="27"/>
                      </a:lnTo>
                      <a:lnTo>
                        <a:pt x="15" y="31"/>
                      </a:lnTo>
                      <a:lnTo>
                        <a:pt x="7" y="27"/>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05470" name="Freeform 318"/>
                <p:cNvSpPr>
                  <a:spLocks noChangeAspect="1"/>
                </p:cNvSpPr>
                <p:nvPr/>
              </p:nvSpPr>
              <p:spPr bwMode="auto">
                <a:xfrm>
                  <a:off x="1161" y="3154"/>
                  <a:ext cx="34" cy="26"/>
                </a:xfrm>
                <a:custGeom>
                  <a:avLst/>
                  <a:gdLst/>
                  <a:ahLst/>
                  <a:cxnLst>
                    <a:cxn ang="0">
                      <a:pos x="8" y="0"/>
                    </a:cxn>
                    <a:cxn ang="0">
                      <a:pos x="19" y="0"/>
                    </a:cxn>
                    <a:cxn ang="0">
                      <a:pos x="27" y="7"/>
                    </a:cxn>
                    <a:cxn ang="0">
                      <a:pos x="34" y="23"/>
                    </a:cxn>
                    <a:cxn ang="0">
                      <a:pos x="12" y="26"/>
                    </a:cxn>
                    <a:cxn ang="0">
                      <a:pos x="8" y="23"/>
                    </a:cxn>
                    <a:cxn ang="0">
                      <a:pos x="4" y="15"/>
                    </a:cxn>
                    <a:cxn ang="0">
                      <a:pos x="0" y="11"/>
                    </a:cxn>
                    <a:cxn ang="0">
                      <a:pos x="8" y="0"/>
                    </a:cxn>
                  </a:cxnLst>
                  <a:rect l="0" t="0" r="r" b="b"/>
                  <a:pathLst>
                    <a:path w="34" h="26">
                      <a:moveTo>
                        <a:pt x="8" y="0"/>
                      </a:moveTo>
                      <a:lnTo>
                        <a:pt x="19" y="0"/>
                      </a:lnTo>
                      <a:lnTo>
                        <a:pt x="27" y="7"/>
                      </a:lnTo>
                      <a:lnTo>
                        <a:pt x="34" y="23"/>
                      </a:lnTo>
                      <a:lnTo>
                        <a:pt x="12" y="26"/>
                      </a:lnTo>
                      <a:lnTo>
                        <a:pt x="8" y="23"/>
                      </a:lnTo>
                      <a:lnTo>
                        <a:pt x="4"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05471" name="Freeform 319"/>
                <p:cNvSpPr>
                  <a:spLocks noChangeAspect="1"/>
                </p:cNvSpPr>
                <p:nvPr/>
              </p:nvSpPr>
              <p:spPr bwMode="auto">
                <a:xfrm>
                  <a:off x="1402" y="3074"/>
                  <a:ext cx="34" cy="30"/>
                </a:xfrm>
                <a:custGeom>
                  <a:avLst/>
                  <a:gdLst/>
                  <a:ahLst/>
                  <a:cxnLst>
                    <a:cxn ang="0">
                      <a:pos x="8" y="4"/>
                    </a:cxn>
                    <a:cxn ang="0">
                      <a:pos x="19" y="0"/>
                    </a:cxn>
                    <a:cxn ang="0">
                      <a:pos x="30" y="8"/>
                    </a:cxn>
                    <a:cxn ang="0">
                      <a:pos x="34" y="23"/>
                    </a:cxn>
                    <a:cxn ang="0">
                      <a:pos x="12" y="30"/>
                    </a:cxn>
                    <a:cxn ang="0">
                      <a:pos x="8" y="23"/>
                    </a:cxn>
                    <a:cxn ang="0">
                      <a:pos x="4" y="15"/>
                    </a:cxn>
                    <a:cxn ang="0">
                      <a:pos x="0" y="12"/>
                    </a:cxn>
                    <a:cxn ang="0">
                      <a:pos x="8" y="4"/>
                    </a:cxn>
                  </a:cxnLst>
                  <a:rect l="0" t="0" r="r" b="b"/>
                  <a:pathLst>
                    <a:path w="34" h="30">
                      <a:moveTo>
                        <a:pt x="8" y="4"/>
                      </a:moveTo>
                      <a:lnTo>
                        <a:pt x="19" y="0"/>
                      </a:lnTo>
                      <a:lnTo>
                        <a:pt x="30" y="8"/>
                      </a:lnTo>
                      <a:lnTo>
                        <a:pt x="34" y="23"/>
                      </a:lnTo>
                      <a:lnTo>
                        <a:pt x="12" y="30"/>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05472" name="Freeform 320"/>
                <p:cNvSpPr>
                  <a:spLocks noChangeAspect="1"/>
                </p:cNvSpPr>
                <p:nvPr/>
              </p:nvSpPr>
              <p:spPr bwMode="auto">
                <a:xfrm>
                  <a:off x="1451" y="3055"/>
                  <a:ext cx="45" cy="34"/>
                </a:xfrm>
                <a:custGeom>
                  <a:avLst/>
                  <a:gdLst/>
                  <a:ahLst/>
                  <a:cxnLst>
                    <a:cxn ang="0">
                      <a:pos x="8" y="8"/>
                    </a:cxn>
                    <a:cxn ang="0">
                      <a:pos x="27" y="0"/>
                    </a:cxn>
                    <a:cxn ang="0">
                      <a:pos x="38" y="8"/>
                    </a:cxn>
                    <a:cxn ang="0">
                      <a:pos x="45" y="23"/>
                    </a:cxn>
                    <a:cxn ang="0">
                      <a:pos x="11" y="34"/>
                    </a:cxn>
                    <a:cxn ang="0">
                      <a:pos x="8" y="27"/>
                    </a:cxn>
                    <a:cxn ang="0">
                      <a:pos x="4" y="19"/>
                    </a:cxn>
                    <a:cxn ang="0">
                      <a:pos x="0" y="15"/>
                    </a:cxn>
                    <a:cxn ang="0">
                      <a:pos x="8" y="8"/>
                    </a:cxn>
                  </a:cxnLst>
                  <a:rect l="0" t="0" r="r" b="b"/>
                  <a:pathLst>
                    <a:path w="45" h="34">
                      <a:moveTo>
                        <a:pt x="8" y="8"/>
                      </a:moveTo>
                      <a:lnTo>
                        <a:pt x="27" y="0"/>
                      </a:lnTo>
                      <a:lnTo>
                        <a:pt x="38" y="8"/>
                      </a:lnTo>
                      <a:lnTo>
                        <a:pt x="45" y="23"/>
                      </a:lnTo>
                      <a:lnTo>
                        <a:pt x="11" y="34"/>
                      </a:lnTo>
                      <a:lnTo>
                        <a:pt x="8" y="27"/>
                      </a:lnTo>
                      <a:lnTo>
                        <a:pt x="4" y="19"/>
                      </a:lnTo>
                      <a:lnTo>
                        <a:pt x="0" y="15"/>
                      </a:lnTo>
                      <a:lnTo>
                        <a:pt x="8" y="8"/>
                      </a:lnTo>
                    </a:path>
                  </a:pathLst>
                </a:custGeom>
                <a:noFill/>
                <a:ln w="6350">
                  <a:solidFill>
                    <a:srgbClr val="000000"/>
                  </a:solidFill>
                  <a:prstDash val="solid"/>
                  <a:round/>
                  <a:headEnd/>
                  <a:tailEnd/>
                </a:ln>
              </p:spPr>
              <p:txBody>
                <a:bodyPr/>
                <a:lstStyle/>
                <a:p>
                  <a:endParaRPr lang="en-US"/>
                </a:p>
              </p:txBody>
            </p:sp>
            <p:sp>
              <p:nvSpPr>
                <p:cNvPr id="305473" name="Freeform 321"/>
                <p:cNvSpPr>
                  <a:spLocks noChangeAspect="1" noEditPoints="1"/>
                </p:cNvSpPr>
                <p:nvPr/>
              </p:nvSpPr>
              <p:spPr bwMode="auto">
                <a:xfrm>
                  <a:off x="1169" y="3055"/>
                  <a:ext cx="316" cy="110"/>
                </a:xfrm>
                <a:custGeom>
                  <a:avLst/>
                  <a:gdLst/>
                  <a:ahLst/>
                  <a:cxnLst>
                    <a:cxn ang="0">
                      <a:pos x="275" y="23"/>
                    </a:cxn>
                    <a:cxn ang="0">
                      <a:pos x="275" y="12"/>
                    </a:cxn>
                    <a:cxn ang="0">
                      <a:pos x="263" y="15"/>
                    </a:cxn>
                    <a:cxn ang="0">
                      <a:pos x="248" y="31"/>
                    </a:cxn>
                    <a:cxn ang="0">
                      <a:pos x="252" y="19"/>
                    </a:cxn>
                    <a:cxn ang="0">
                      <a:pos x="241" y="23"/>
                    </a:cxn>
                    <a:cxn ang="0">
                      <a:pos x="226" y="38"/>
                    </a:cxn>
                    <a:cxn ang="0">
                      <a:pos x="229" y="27"/>
                    </a:cxn>
                    <a:cxn ang="0">
                      <a:pos x="218" y="31"/>
                    </a:cxn>
                    <a:cxn ang="0">
                      <a:pos x="203" y="46"/>
                    </a:cxn>
                    <a:cxn ang="0">
                      <a:pos x="203" y="34"/>
                    </a:cxn>
                    <a:cxn ang="0">
                      <a:pos x="192" y="38"/>
                    </a:cxn>
                    <a:cxn ang="0">
                      <a:pos x="177" y="53"/>
                    </a:cxn>
                    <a:cxn ang="0">
                      <a:pos x="181" y="42"/>
                    </a:cxn>
                    <a:cxn ang="0">
                      <a:pos x="169" y="46"/>
                    </a:cxn>
                    <a:cxn ang="0">
                      <a:pos x="154" y="61"/>
                    </a:cxn>
                    <a:cxn ang="0">
                      <a:pos x="154" y="49"/>
                    </a:cxn>
                    <a:cxn ang="0">
                      <a:pos x="143" y="53"/>
                    </a:cxn>
                    <a:cxn ang="0">
                      <a:pos x="128" y="72"/>
                    </a:cxn>
                    <a:cxn ang="0">
                      <a:pos x="132" y="57"/>
                    </a:cxn>
                    <a:cxn ang="0">
                      <a:pos x="120" y="61"/>
                    </a:cxn>
                    <a:cxn ang="0">
                      <a:pos x="105" y="80"/>
                    </a:cxn>
                    <a:cxn ang="0">
                      <a:pos x="109" y="65"/>
                    </a:cxn>
                    <a:cxn ang="0">
                      <a:pos x="98" y="68"/>
                    </a:cxn>
                    <a:cxn ang="0">
                      <a:pos x="83" y="87"/>
                    </a:cxn>
                    <a:cxn ang="0">
                      <a:pos x="83" y="72"/>
                    </a:cxn>
                    <a:cxn ang="0">
                      <a:pos x="71" y="76"/>
                    </a:cxn>
                    <a:cxn ang="0">
                      <a:pos x="56" y="95"/>
                    </a:cxn>
                    <a:cxn ang="0">
                      <a:pos x="60" y="84"/>
                    </a:cxn>
                    <a:cxn ang="0">
                      <a:pos x="49" y="84"/>
                    </a:cxn>
                    <a:cxn ang="0">
                      <a:pos x="30" y="103"/>
                    </a:cxn>
                    <a:cxn ang="0">
                      <a:pos x="34" y="91"/>
                    </a:cxn>
                    <a:cxn ang="0">
                      <a:pos x="22" y="91"/>
                    </a:cxn>
                    <a:cxn ang="0">
                      <a:pos x="7" y="110"/>
                    </a:cxn>
                    <a:cxn ang="0">
                      <a:pos x="11" y="99"/>
                    </a:cxn>
                    <a:cxn ang="0">
                      <a:pos x="0" y="103"/>
                    </a:cxn>
                    <a:cxn ang="0">
                      <a:pos x="297" y="15"/>
                    </a:cxn>
                    <a:cxn ang="0">
                      <a:pos x="309" y="0"/>
                    </a:cxn>
                    <a:cxn ang="0">
                      <a:pos x="290" y="8"/>
                    </a:cxn>
                  </a:cxnLst>
                  <a:rect l="0" t="0" r="r" b="b"/>
                  <a:pathLst>
                    <a:path w="316" h="110">
                      <a:moveTo>
                        <a:pt x="263" y="15"/>
                      </a:moveTo>
                      <a:lnTo>
                        <a:pt x="275" y="23"/>
                      </a:lnTo>
                      <a:lnTo>
                        <a:pt x="286" y="19"/>
                      </a:lnTo>
                      <a:lnTo>
                        <a:pt x="275" y="12"/>
                      </a:lnTo>
                      <a:lnTo>
                        <a:pt x="263" y="15"/>
                      </a:lnTo>
                      <a:lnTo>
                        <a:pt x="263" y="15"/>
                      </a:lnTo>
                      <a:close/>
                      <a:moveTo>
                        <a:pt x="241" y="23"/>
                      </a:moveTo>
                      <a:lnTo>
                        <a:pt x="248" y="31"/>
                      </a:lnTo>
                      <a:lnTo>
                        <a:pt x="260" y="27"/>
                      </a:lnTo>
                      <a:lnTo>
                        <a:pt x="252" y="19"/>
                      </a:lnTo>
                      <a:lnTo>
                        <a:pt x="241" y="23"/>
                      </a:lnTo>
                      <a:lnTo>
                        <a:pt x="241" y="23"/>
                      </a:lnTo>
                      <a:close/>
                      <a:moveTo>
                        <a:pt x="218" y="31"/>
                      </a:moveTo>
                      <a:lnTo>
                        <a:pt x="226" y="38"/>
                      </a:lnTo>
                      <a:lnTo>
                        <a:pt x="237" y="34"/>
                      </a:lnTo>
                      <a:lnTo>
                        <a:pt x="229" y="27"/>
                      </a:lnTo>
                      <a:lnTo>
                        <a:pt x="218" y="31"/>
                      </a:lnTo>
                      <a:lnTo>
                        <a:pt x="218" y="31"/>
                      </a:lnTo>
                      <a:close/>
                      <a:moveTo>
                        <a:pt x="192" y="38"/>
                      </a:moveTo>
                      <a:lnTo>
                        <a:pt x="203" y="46"/>
                      </a:lnTo>
                      <a:lnTo>
                        <a:pt x="214" y="42"/>
                      </a:lnTo>
                      <a:lnTo>
                        <a:pt x="203" y="34"/>
                      </a:lnTo>
                      <a:lnTo>
                        <a:pt x="192" y="38"/>
                      </a:lnTo>
                      <a:lnTo>
                        <a:pt x="192" y="38"/>
                      </a:lnTo>
                      <a:close/>
                      <a:moveTo>
                        <a:pt x="169" y="46"/>
                      </a:moveTo>
                      <a:lnTo>
                        <a:pt x="177" y="53"/>
                      </a:lnTo>
                      <a:lnTo>
                        <a:pt x="188" y="49"/>
                      </a:lnTo>
                      <a:lnTo>
                        <a:pt x="181" y="42"/>
                      </a:lnTo>
                      <a:lnTo>
                        <a:pt x="169" y="46"/>
                      </a:lnTo>
                      <a:lnTo>
                        <a:pt x="169" y="46"/>
                      </a:lnTo>
                      <a:close/>
                      <a:moveTo>
                        <a:pt x="143" y="53"/>
                      </a:moveTo>
                      <a:lnTo>
                        <a:pt x="154" y="61"/>
                      </a:lnTo>
                      <a:lnTo>
                        <a:pt x="165" y="61"/>
                      </a:lnTo>
                      <a:lnTo>
                        <a:pt x="154" y="49"/>
                      </a:lnTo>
                      <a:lnTo>
                        <a:pt x="143" y="53"/>
                      </a:lnTo>
                      <a:lnTo>
                        <a:pt x="143" y="53"/>
                      </a:lnTo>
                      <a:close/>
                      <a:moveTo>
                        <a:pt x="120" y="61"/>
                      </a:moveTo>
                      <a:lnTo>
                        <a:pt x="128" y="72"/>
                      </a:lnTo>
                      <a:lnTo>
                        <a:pt x="139" y="68"/>
                      </a:lnTo>
                      <a:lnTo>
                        <a:pt x="132" y="57"/>
                      </a:lnTo>
                      <a:lnTo>
                        <a:pt x="120" y="61"/>
                      </a:lnTo>
                      <a:lnTo>
                        <a:pt x="120" y="61"/>
                      </a:lnTo>
                      <a:close/>
                      <a:moveTo>
                        <a:pt x="98" y="68"/>
                      </a:moveTo>
                      <a:lnTo>
                        <a:pt x="105" y="80"/>
                      </a:lnTo>
                      <a:lnTo>
                        <a:pt x="117" y="76"/>
                      </a:lnTo>
                      <a:lnTo>
                        <a:pt x="109" y="65"/>
                      </a:lnTo>
                      <a:lnTo>
                        <a:pt x="98" y="68"/>
                      </a:lnTo>
                      <a:lnTo>
                        <a:pt x="98" y="68"/>
                      </a:lnTo>
                      <a:close/>
                      <a:moveTo>
                        <a:pt x="71" y="76"/>
                      </a:moveTo>
                      <a:lnTo>
                        <a:pt x="83" y="87"/>
                      </a:lnTo>
                      <a:lnTo>
                        <a:pt x="94" y="84"/>
                      </a:lnTo>
                      <a:lnTo>
                        <a:pt x="83" y="72"/>
                      </a:lnTo>
                      <a:lnTo>
                        <a:pt x="71" y="76"/>
                      </a:lnTo>
                      <a:lnTo>
                        <a:pt x="71" y="76"/>
                      </a:lnTo>
                      <a:close/>
                      <a:moveTo>
                        <a:pt x="49" y="84"/>
                      </a:moveTo>
                      <a:lnTo>
                        <a:pt x="56" y="95"/>
                      </a:lnTo>
                      <a:lnTo>
                        <a:pt x="68" y="91"/>
                      </a:lnTo>
                      <a:lnTo>
                        <a:pt x="60" y="84"/>
                      </a:lnTo>
                      <a:lnTo>
                        <a:pt x="49" y="84"/>
                      </a:lnTo>
                      <a:lnTo>
                        <a:pt x="49" y="84"/>
                      </a:lnTo>
                      <a:close/>
                      <a:moveTo>
                        <a:pt x="22" y="91"/>
                      </a:moveTo>
                      <a:lnTo>
                        <a:pt x="30" y="103"/>
                      </a:lnTo>
                      <a:lnTo>
                        <a:pt x="45" y="99"/>
                      </a:lnTo>
                      <a:lnTo>
                        <a:pt x="34" y="91"/>
                      </a:lnTo>
                      <a:lnTo>
                        <a:pt x="22" y="91"/>
                      </a:lnTo>
                      <a:lnTo>
                        <a:pt x="22" y="91"/>
                      </a:lnTo>
                      <a:close/>
                      <a:moveTo>
                        <a:pt x="0" y="103"/>
                      </a:moveTo>
                      <a:lnTo>
                        <a:pt x="7" y="110"/>
                      </a:lnTo>
                      <a:lnTo>
                        <a:pt x="19" y="106"/>
                      </a:lnTo>
                      <a:lnTo>
                        <a:pt x="11" y="99"/>
                      </a:lnTo>
                      <a:lnTo>
                        <a:pt x="0" y="103"/>
                      </a:lnTo>
                      <a:lnTo>
                        <a:pt x="0" y="103"/>
                      </a:lnTo>
                      <a:close/>
                      <a:moveTo>
                        <a:pt x="290" y="8"/>
                      </a:moveTo>
                      <a:lnTo>
                        <a:pt x="297" y="15"/>
                      </a:lnTo>
                      <a:lnTo>
                        <a:pt x="316" y="8"/>
                      </a:lnTo>
                      <a:lnTo>
                        <a:pt x="309" y="0"/>
                      </a:lnTo>
                      <a:lnTo>
                        <a:pt x="290" y="8"/>
                      </a:lnTo>
                      <a:lnTo>
                        <a:pt x="290" y="8"/>
                      </a:lnTo>
                      <a:close/>
                    </a:path>
                  </a:pathLst>
                </a:custGeom>
                <a:solidFill>
                  <a:srgbClr val="FCFCD8"/>
                </a:solidFill>
                <a:ln w="9525">
                  <a:noFill/>
                  <a:round/>
                  <a:headEnd/>
                  <a:tailEnd/>
                </a:ln>
              </p:spPr>
              <p:txBody>
                <a:bodyPr/>
                <a:lstStyle/>
                <a:p>
                  <a:endParaRPr lang="en-US"/>
                </a:p>
              </p:txBody>
            </p:sp>
            <p:sp>
              <p:nvSpPr>
                <p:cNvPr id="305474" name="Freeform 322"/>
                <p:cNvSpPr>
                  <a:spLocks noChangeAspect="1" noEditPoints="1"/>
                </p:cNvSpPr>
                <p:nvPr/>
              </p:nvSpPr>
              <p:spPr bwMode="auto">
                <a:xfrm>
                  <a:off x="1161" y="3063"/>
                  <a:ext cx="305" cy="117"/>
                </a:xfrm>
                <a:custGeom>
                  <a:avLst/>
                  <a:gdLst/>
                  <a:ahLst/>
                  <a:cxnLst>
                    <a:cxn ang="0">
                      <a:pos x="268" y="15"/>
                    </a:cxn>
                    <a:cxn ang="0">
                      <a:pos x="275" y="26"/>
                    </a:cxn>
                    <a:cxn ang="0">
                      <a:pos x="283" y="15"/>
                    </a:cxn>
                    <a:cxn ang="0">
                      <a:pos x="275" y="7"/>
                    </a:cxn>
                    <a:cxn ang="0">
                      <a:pos x="256" y="41"/>
                    </a:cxn>
                    <a:cxn ang="0">
                      <a:pos x="245" y="26"/>
                    </a:cxn>
                    <a:cxn ang="0">
                      <a:pos x="249" y="15"/>
                    </a:cxn>
                    <a:cxn ang="0">
                      <a:pos x="256" y="23"/>
                    </a:cxn>
                    <a:cxn ang="0">
                      <a:pos x="230" y="49"/>
                    </a:cxn>
                    <a:cxn ang="0">
                      <a:pos x="222" y="34"/>
                    </a:cxn>
                    <a:cxn ang="0">
                      <a:pos x="226" y="23"/>
                    </a:cxn>
                    <a:cxn ang="0">
                      <a:pos x="234" y="30"/>
                    </a:cxn>
                    <a:cxn ang="0">
                      <a:pos x="207" y="57"/>
                    </a:cxn>
                    <a:cxn ang="0">
                      <a:pos x="200" y="41"/>
                    </a:cxn>
                    <a:cxn ang="0">
                      <a:pos x="200" y="30"/>
                    </a:cxn>
                    <a:cxn ang="0">
                      <a:pos x="211" y="38"/>
                    </a:cxn>
                    <a:cxn ang="0">
                      <a:pos x="185" y="64"/>
                    </a:cxn>
                    <a:cxn ang="0">
                      <a:pos x="173" y="49"/>
                    </a:cxn>
                    <a:cxn ang="0">
                      <a:pos x="177" y="38"/>
                    </a:cxn>
                    <a:cxn ang="0">
                      <a:pos x="185" y="45"/>
                    </a:cxn>
                    <a:cxn ang="0">
                      <a:pos x="158" y="72"/>
                    </a:cxn>
                    <a:cxn ang="0">
                      <a:pos x="151" y="57"/>
                    </a:cxn>
                    <a:cxn ang="0">
                      <a:pos x="155" y="45"/>
                    </a:cxn>
                    <a:cxn ang="0">
                      <a:pos x="162" y="53"/>
                    </a:cxn>
                    <a:cxn ang="0">
                      <a:pos x="136" y="79"/>
                    </a:cxn>
                    <a:cxn ang="0">
                      <a:pos x="125" y="64"/>
                    </a:cxn>
                    <a:cxn ang="0">
                      <a:pos x="128" y="53"/>
                    </a:cxn>
                    <a:cxn ang="0">
                      <a:pos x="140" y="60"/>
                    </a:cxn>
                    <a:cxn ang="0">
                      <a:pos x="109" y="87"/>
                    </a:cxn>
                    <a:cxn ang="0">
                      <a:pos x="102" y="72"/>
                    </a:cxn>
                    <a:cxn ang="0">
                      <a:pos x="106" y="60"/>
                    </a:cxn>
                    <a:cxn ang="0">
                      <a:pos x="113" y="68"/>
                    </a:cxn>
                    <a:cxn ang="0">
                      <a:pos x="87" y="95"/>
                    </a:cxn>
                    <a:cxn ang="0">
                      <a:pos x="79" y="79"/>
                    </a:cxn>
                    <a:cxn ang="0">
                      <a:pos x="79" y="68"/>
                    </a:cxn>
                    <a:cxn ang="0">
                      <a:pos x="91" y="76"/>
                    </a:cxn>
                    <a:cxn ang="0">
                      <a:pos x="61" y="102"/>
                    </a:cxn>
                    <a:cxn ang="0">
                      <a:pos x="53" y="87"/>
                    </a:cxn>
                    <a:cxn ang="0">
                      <a:pos x="57" y="76"/>
                    </a:cxn>
                    <a:cxn ang="0">
                      <a:pos x="64" y="83"/>
                    </a:cxn>
                    <a:cxn ang="0">
                      <a:pos x="38" y="110"/>
                    </a:cxn>
                    <a:cxn ang="0">
                      <a:pos x="30" y="98"/>
                    </a:cxn>
                    <a:cxn ang="0">
                      <a:pos x="30" y="83"/>
                    </a:cxn>
                    <a:cxn ang="0">
                      <a:pos x="42" y="91"/>
                    </a:cxn>
                    <a:cxn ang="0">
                      <a:pos x="15" y="117"/>
                    </a:cxn>
                    <a:cxn ang="0">
                      <a:pos x="4" y="102"/>
                    </a:cxn>
                    <a:cxn ang="0">
                      <a:pos x="8" y="91"/>
                    </a:cxn>
                    <a:cxn ang="0">
                      <a:pos x="15" y="102"/>
                    </a:cxn>
                    <a:cxn ang="0">
                      <a:pos x="301" y="23"/>
                    </a:cxn>
                    <a:cxn ang="0">
                      <a:pos x="294" y="11"/>
                    </a:cxn>
                    <a:cxn ang="0">
                      <a:pos x="298" y="0"/>
                    </a:cxn>
                    <a:cxn ang="0">
                      <a:pos x="305" y="7"/>
                    </a:cxn>
                  </a:cxnLst>
                  <a:rect l="0" t="0" r="r" b="b"/>
                  <a:pathLst>
                    <a:path w="305" h="117">
                      <a:moveTo>
                        <a:pt x="275" y="7"/>
                      </a:moveTo>
                      <a:lnTo>
                        <a:pt x="268" y="15"/>
                      </a:lnTo>
                      <a:lnTo>
                        <a:pt x="271" y="19"/>
                      </a:lnTo>
                      <a:lnTo>
                        <a:pt x="275" y="26"/>
                      </a:lnTo>
                      <a:lnTo>
                        <a:pt x="279" y="30"/>
                      </a:lnTo>
                      <a:lnTo>
                        <a:pt x="283" y="15"/>
                      </a:lnTo>
                      <a:lnTo>
                        <a:pt x="275" y="7"/>
                      </a:lnTo>
                      <a:lnTo>
                        <a:pt x="275" y="7"/>
                      </a:lnTo>
                      <a:close/>
                      <a:moveTo>
                        <a:pt x="256" y="23"/>
                      </a:moveTo>
                      <a:lnTo>
                        <a:pt x="256" y="41"/>
                      </a:lnTo>
                      <a:lnTo>
                        <a:pt x="249" y="34"/>
                      </a:lnTo>
                      <a:lnTo>
                        <a:pt x="245" y="26"/>
                      </a:lnTo>
                      <a:lnTo>
                        <a:pt x="241" y="23"/>
                      </a:lnTo>
                      <a:lnTo>
                        <a:pt x="249" y="15"/>
                      </a:lnTo>
                      <a:lnTo>
                        <a:pt x="256" y="23"/>
                      </a:lnTo>
                      <a:lnTo>
                        <a:pt x="256" y="23"/>
                      </a:lnTo>
                      <a:close/>
                      <a:moveTo>
                        <a:pt x="234" y="30"/>
                      </a:moveTo>
                      <a:lnTo>
                        <a:pt x="230" y="49"/>
                      </a:lnTo>
                      <a:lnTo>
                        <a:pt x="226" y="41"/>
                      </a:lnTo>
                      <a:lnTo>
                        <a:pt x="222" y="34"/>
                      </a:lnTo>
                      <a:lnTo>
                        <a:pt x="219" y="30"/>
                      </a:lnTo>
                      <a:lnTo>
                        <a:pt x="226" y="23"/>
                      </a:lnTo>
                      <a:lnTo>
                        <a:pt x="234" y="30"/>
                      </a:lnTo>
                      <a:lnTo>
                        <a:pt x="234" y="30"/>
                      </a:lnTo>
                      <a:close/>
                      <a:moveTo>
                        <a:pt x="211" y="38"/>
                      </a:moveTo>
                      <a:lnTo>
                        <a:pt x="207" y="57"/>
                      </a:lnTo>
                      <a:lnTo>
                        <a:pt x="200" y="49"/>
                      </a:lnTo>
                      <a:lnTo>
                        <a:pt x="200" y="41"/>
                      </a:lnTo>
                      <a:lnTo>
                        <a:pt x="196" y="38"/>
                      </a:lnTo>
                      <a:lnTo>
                        <a:pt x="200" y="30"/>
                      </a:lnTo>
                      <a:lnTo>
                        <a:pt x="211" y="38"/>
                      </a:lnTo>
                      <a:lnTo>
                        <a:pt x="211" y="38"/>
                      </a:lnTo>
                      <a:close/>
                      <a:moveTo>
                        <a:pt x="185" y="45"/>
                      </a:moveTo>
                      <a:lnTo>
                        <a:pt x="185" y="64"/>
                      </a:lnTo>
                      <a:lnTo>
                        <a:pt x="177" y="57"/>
                      </a:lnTo>
                      <a:lnTo>
                        <a:pt x="173" y="49"/>
                      </a:lnTo>
                      <a:lnTo>
                        <a:pt x="170" y="45"/>
                      </a:lnTo>
                      <a:lnTo>
                        <a:pt x="177" y="38"/>
                      </a:lnTo>
                      <a:lnTo>
                        <a:pt x="185" y="45"/>
                      </a:lnTo>
                      <a:lnTo>
                        <a:pt x="185" y="45"/>
                      </a:lnTo>
                      <a:close/>
                      <a:moveTo>
                        <a:pt x="162" y="53"/>
                      </a:moveTo>
                      <a:lnTo>
                        <a:pt x="158" y="72"/>
                      </a:lnTo>
                      <a:lnTo>
                        <a:pt x="151" y="64"/>
                      </a:lnTo>
                      <a:lnTo>
                        <a:pt x="151" y="57"/>
                      </a:lnTo>
                      <a:lnTo>
                        <a:pt x="147" y="53"/>
                      </a:lnTo>
                      <a:lnTo>
                        <a:pt x="155" y="45"/>
                      </a:lnTo>
                      <a:lnTo>
                        <a:pt x="162" y="53"/>
                      </a:lnTo>
                      <a:lnTo>
                        <a:pt x="162" y="53"/>
                      </a:lnTo>
                      <a:close/>
                      <a:moveTo>
                        <a:pt x="140" y="60"/>
                      </a:moveTo>
                      <a:lnTo>
                        <a:pt x="136" y="79"/>
                      </a:lnTo>
                      <a:lnTo>
                        <a:pt x="128" y="72"/>
                      </a:lnTo>
                      <a:lnTo>
                        <a:pt x="125" y="64"/>
                      </a:lnTo>
                      <a:lnTo>
                        <a:pt x="121" y="60"/>
                      </a:lnTo>
                      <a:lnTo>
                        <a:pt x="128" y="53"/>
                      </a:lnTo>
                      <a:lnTo>
                        <a:pt x="140" y="60"/>
                      </a:lnTo>
                      <a:lnTo>
                        <a:pt x="140" y="60"/>
                      </a:lnTo>
                      <a:close/>
                      <a:moveTo>
                        <a:pt x="113" y="68"/>
                      </a:moveTo>
                      <a:lnTo>
                        <a:pt x="109" y="87"/>
                      </a:lnTo>
                      <a:lnTo>
                        <a:pt x="106" y="79"/>
                      </a:lnTo>
                      <a:lnTo>
                        <a:pt x="102" y="72"/>
                      </a:lnTo>
                      <a:lnTo>
                        <a:pt x="98" y="68"/>
                      </a:lnTo>
                      <a:lnTo>
                        <a:pt x="106" y="60"/>
                      </a:lnTo>
                      <a:lnTo>
                        <a:pt x="113" y="68"/>
                      </a:lnTo>
                      <a:lnTo>
                        <a:pt x="113" y="68"/>
                      </a:lnTo>
                      <a:close/>
                      <a:moveTo>
                        <a:pt x="91" y="76"/>
                      </a:moveTo>
                      <a:lnTo>
                        <a:pt x="87" y="95"/>
                      </a:lnTo>
                      <a:lnTo>
                        <a:pt x="79" y="87"/>
                      </a:lnTo>
                      <a:lnTo>
                        <a:pt x="79" y="79"/>
                      </a:lnTo>
                      <a:lnTo>
                        <a:pt x="76" y="76"/>
                      </a:lnTo>
                      <a:lnTo>
                        <a:pt x="79" y="68"/>
                      </a:lnTo>
                      <a:lnTo>
                        <a:pt x="91" y="76"/>
                      </a:lnTo>
                      <a:lnTo>
                        <a:pt x="91" y="76"/>
                      </a:lnTo>
                      <a:close/>
                      <a:moveTo>
                        <a:pt x="64" y="83"/>
                      </a:moveTo>
                      <a:lnTo>
                        <a:pt x="61" y="102"/>
                      </a:lnTo>
                      <a:lnTo>
                        <a:pt x="57" y="95"/>
                      </a:lnTo>
                      <a:lnTo>
                        <a:pt x="53" y="87"/>
                      </a:lnTo>
                      <a:lnTo>
                        <a:pt x="49" y="87"/>
                      </a:lnTo>
                      <a:lnTo>
                        <a:pt x="57" y="76"/>
                      </a:lnTo>
                      <a:lnTo>
                        <a:pt x="64" y="83"/>
                      </a:lnTo>
                      <a:lnTo>
                        <a:pt x="64" y="83"/>
                      </a:lnTo>
                      <a:close/>
                      <a:moveTo>
                        <a:pt x="42" y="91"/>
                      </a:moveTo>
                      <a:lnTo>
                        <a:pt x="38" y="110"/>
                      </a:lnTo>
                      <a:lnTo>
                        <a:pt x="30" y="102"/>
                      </a:lnTo>
                      <a:lnTo>
                        <a:pt x="30" y="98"/>
                      </a:lnTo>
                      <a:lnTo>
                        <a:pt x="27" y="91"/>
                      </a:lnTo>
                      <a:lnTo>
                        <a:pt x="30" y="83"/>
                      </a:lnTo>
                      <a:lnTo>
                        <a:pt x="42" y="91"/>
                      </a:lnTo>
                      <a:lnTo>
                        <a:pt x="42" y="91"/>
                      </a:lnTo>
                      <a:close/>
                      <a:moveTo>
                        <a:pt x="15" y="102"/>
                      </a:moveTo>
                      <a:lnTo>
                        <a:pt x="15" y="117"/>
                      </a:lnTo>
                      <a:lnTo>
                        <a:pt x="8" y="110"/>
                      </a:lnTo>
                      <a:lnTo>
                        <a:pt x="4" y="102"/>
                      </a:lnTo>
                      <a:lnTo>
                        <a:pt x="0" y="102"/>
                      </a:lnTo>
                      <a:lnTo>
                        <a:pt x="8" y="91"/>
                      </a:lnTo>
                      <a:lnTo>
                        <a:pt x="15" y="102"/>
                      </a:lnTo>
                      <a:lnTo>
                        <a:pt x="15" y="102"/>
                      </a:lnTo>
                      <a:close/>
                      <a:moveTo>
                        <a:pt x="305" y="7"/>
                      </a:moveTo>
                      <a:lnTo>
                        <a:pt x="301" y="23"/>
                      </a:lnTo>
                      <a:lnTo>
                        <a:pt x="298" y="19"/>
                      </a:lnTo>
                      <a:lnTo>
                        <a:pt x="294" y="11"/>
                      </a:lnTo>
                      <a:lnTo>
                        <a:pt x="290" y="7"/>
                      </a:lnTo>
                      <a:lnTo>
                        <a:pt x="298" y="0"/>
                      </a:lnTo>
                      <a:lnTo>
                        <a:pt x="305" y="7"/>
                      </a:lnTo>
                      <a:lnTo>
                        <a:pt x="305" y="7"/>
                      </a:lnTo>
                      <a:close/>
                    </a:path>
                  </a:pathLst>
                </a:custGeom>
                <a:solidFill>
                  <a:srgbClr val="E2E2BF"/>
                </a:solidFill>
                <a:ln w="9525">
                  <a:noFill/>
                  <a:round/>
                  <a:headEnd/>
                  <a:tailEnd/>
                </a:ln>
              </p:spPr>
              <p:txBody>
                <a:bodyPr/>
                <a:lstStyle/>
                <a:p>
                  <a:endParaRPr lang="en-US"/>
                </a:p>
              </p:txBody>
            </p:sp>
            <p:sp>
              <p:nvSpPr>
                <p:cNvPr id="305475" name="Freeform 323"/>
                <p:cNvSpPr>
                  <a:spLocks noChangeAspect="1"/>
                </p:cNvSpPr>
                <p:nvPr/>
              </p:nvSpPr>
              <p:spPr bwMode="auto">
                <a:xfrm>
                  <a:off x="1120" y="3158"/>
                  <a:ext cx="49" cy="38"/>
                </a:xfrm>
                <a:custGeom>
                  <a:avLst/>
                  <a:gdLst/>
                  <a:ahLst/>
                  <a:cxnLst>
                    <a:cxn ang="0">
                      <a:pos x="0" y="22"/>
                    </a:cxn>
                    <a:cxn ang="0">
                      <a:pos x="7" y="11"/>
                    </a:cxn>
                    <a:cxn ang="0">
                      <a:pos x="38" y="0"/>
                    </a:cxn>
                    <a:cxn ang="0">
                      <a:pos x="45" y="11"/>
                    </a:cxn>
                    <a:cxn ang="0">
                      <a:pos x="49" y="26"/>
                    </a:cxn>
                    <a:cxn ang="0">
                      <a:pos x="15" y="38"/>
                    </a:cxn>
                    <a:cxn ang="0">
                      <a:pos x="0" y="22"/>
                    </a:cxn>
                  </a:cxnLst>
                  <a:rect l="0" t="0" r="r" b="b"/>
                  <a:pathLst>
                    <a:path w="49" h="38">
                      <a:moveTo>
                        <a:pt x="0" y="22"/>
                      </a:moveTo>
                      <a:lnTo>
                        <a:pt x="7" y="11"/>
                      </a:lnTo>
                      <a:lnTo>
                        <a:pt x="38" y="0"/>
                      </a:lnTo>
                      <a:lnTo>
                        <a:pt x="45" y="11"/>
                      </a:lnTo>
                      <a:lnTo>
                        <a:pt x="49" y="26"/>
                      </a:lnTo>
                      <a:lnTo>
                        <a:pt x="15" y="38"/>
                      </a:lnTo>
                      <a:lnTo>
                        <a:pt x="0" y="22"/>
                      </a:lnTo>
                      <a:close/>
                    </a:path>
                  </a:pathLst>
                </a:custGeom>
                <a:solidFill>
                  <a:srgbClr val="BFBFBF"/>
                </a:solidFill>
                <a:ln w="9525">
                  <a:noFill/>
                  <a:round/>
                  <a:headEnd/>
                  <a:tailEnd/>
                </a:ln>
              </p:spPr>
              <p:txBody>
                <a:bodyPr/>
                <a:lstStyle/>
                <a:p>
                  <a:endParaRPr lang="en-US"/>
                </a:p>
              </p:txBody>
            </p:sp>
            <p:sp>
              <p:nvSpPr>
                <p:cNvPr id="305476" name="Freeform 324"/>
                <p:cNvSpPr>
                  <a:spLocks noChangeAspect="1"/>
                </p:cNvSpPr>
                <p:nvPr/>
              </p:nvSpPr>
              <p:spPr bwMode="auto">
                <a:xfrm>
                  <a:off x="1120" y="3169"/>
                  <a:ext cx="7" cy="11"/>
                </a:xfrm>
                <a:custGeom>
                  <a:avLst/>
                  <a:gdLst/>
                  <a:ahLst/>
                  <a:cxnLst>
                    <a:cxn ang="0">
                      <a:pos x="7" y="0"/>
                    </a:cxn>
                    <a:cxn ang="0">
                      <a:pos x="7" y="0"/>
                    </a:cxn>
                    <a:cxn ang="0">
                      <a:pos x="0" y="11"/>
                    </a:cxn>
                    <a:cxn ang="0">
                      <a:pos x="0" y="11"/>
                    </a:cxn>
                    <a:cxn ang="0">
                      <a:pos x="7" y="0"/>
                    </a:cxn>
                    <a:cxn ang="0">
                      <a:pos x="7" y="0"/>
                    </a:cxn>
                    <a:cxn ang="0">
                      <a:pos x="7" y="0"/>
                    </a:cxn>
                    <a:cxn ang="0">
                      <a:pos x="7" y="0"/>
                    </a:cxn>
                    <a:cxn ang="0">
                      <a:pos x="7" y="0"/>
                    </a:cxn>
                    <a:cxn ang="0">
                      <a:pos x="7" y="0"/>
                    </a:cxn>
                    <a:cxn ang="0">
                      <a:pos x="7" y="0"/>
                    </a:cxn>
                    <a:cxn ang="0">
                      <a:pos x="7" y="0"/>
                    </a:cxn>
                  </a:cxnLst>
                  <a:rect l="0" t="0" r="r" b="b"/>
                  <a:pathLst>
                    <a:path w="7" h="11">
                      <a:moveTo>
                        <a:pt x="7" y="0"/>
                      </a:moveTo>
                      <a:lnTo>
                        <a:pt x="7" y="0"/>
                      </a:lnTo>
                      <a:lnTo>
                        <a:pt x="0" y="11"/>
                      </a:lnTo>
                      <a:lnTo>
                        <a:pt x="0" y="11"/>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05477" name="Freeform 325"/>
                <p:cNvSpPr>
                  <a:spLocks noChangeAspect="1"/>
                </p:cNvSpPr>
                <p:nvPr/>
              </p:nvSpPr>
              <p:spPr bwMode="auto">
                <a:xfrm>
                  <a:off x="1127" y="3158"/>
                  <a:ext cx="31" cy="11"/>
                </a:xfrm>
                <a:custGeom>
                  <a:avLst/>
                  <a:gdLst/>
                  <a:ahLst/>
                  <a:cxnLst>
                    <a:cxn ang="0">
                      <a:pos x="31" y="0"/>
                    </a:cxn>
                    <a:cxn ang="0">
                      <a:pos x="27" y="0"/>
                    </a:cxn>
                    <a:cxn ang="0">
                      <a:pos x="0" y="7"/>
                    </a:cxn>
                    <a:cxn ang="0">
                      <a:pos x="0" y="11"/>
                    </a:cxn>
                    <a:cxn ang="0">
                      <a:pos x="27" y="3"/>
                    </a:cxn>
                    <a:cxn ang="0">
                      <a:pos x="27" y="0"/>
                    </a:cxn>
                    <a:cxn ang="0">
                      <a:pos x="27" y="3"/>
                    </a:cxn>
                    <a:cxn ang="0">
                      <a:pos x="31" y="0"/>
                    </a:cxn>
                    <a:cxn ang="0">
                      <a:pos x="31" y="0"/>
                    </a:cxn>
                    <a:cxn ang="0">
                      <a:pos x="31" y="0"/>
                    </a:cxn>
                    <a:cxn ang="0">
                      <a:pos x="27" y="0"/>
                    </a:cxn>
                    <a:cxn ang="0">
                      <a:pos x="31" y="0"/>
                    </a:cxn>
                  </a:cxnLst>
                  <a:rect l="0" t="0" r="r" b="b"/>
                  <a:pathLst>
                    <a:path w="31" h="11">
                      <a:moveTo>
                        <a:pt x="31" y="0"/>
                      </a:moveTo>
                      <a:lnTo>
                        <a:pt x="27" y="0"/>
                      </a:lnTo>
                      <a:lnTo>
                        <a:pt x="0" y="7"/>
                      </a:lnTo>
                      <a:lnTo>
                        <a:pt x="0" y="11"/>
                      </a:lnTo>
                      <a:lnTo>
                        <a:pt x="27" y="3"/>
                      </a:lnTo>
                      <a:lnTo>
                        <a:pt x="27" y="0"/>
                      </a:lnTo>
                      <a:lnTo>
                        <a:pt x="27" y="3"/>
                      </a:lnTo>
                      <a:lnTo>
                        <a:pt x="31" y="0"/>
                      </a:lnTo>
                      <a:lnTo>
                        <a:pt x="31" y="0"/>
                      </a:lnTo>
                      <a:lnTo>
                        <a:pt x="31" y="0"/>
                      </a:lnTo>
                      <a:lnTo>
                        <a:pt x="27" y="0"/>
                      </a:lnTo>
                      <a:lnTo>
                        <a:pt x="31" y="0"/>
                      </a:lnTo>
                      <a:close/>
                    </a:path>
                  </a:pathLst>
                </a:custGeom>
                <a:solidFill>
                  <a:srgbClr val="000000"/>
                </a:solidFill>
                <a:ln w="9525">
                  <a:noFill/>
                  <a:round/>
                  <a:headEnd/>
                  <a:tailEnd/>
                </a:ln>
              </p:spPr>
              <p:txBody>
                <a:bodyPr/>
                <a:lstStyle/>
                <a:p>
                  <a:endParaRPr lang="en-US"/>
                </a:p>
              </p:txBody>
            </p:sp>
            <p:sp>
              <p:nvSpPr>
                <p:cNvPr id="305478" name="Freeform 326"/>
                <p:cNvSpPr>
                  <a:spLocks noChangeAspect="1"/>
                </p:cNvSpPr>
                <p:nvPr/>
              </p:nvSpPr>
              <p:spPr bwMode="auto">
                <a:xfrm>
                  <a:off x="1158" y="3158"/>
                  <a:ext cx="7" cy="11"/>
                </a:xfrm>
                <a:custGeom>
                  <a:avLst/>
                  <a:gdLst/>
                  <a:ahLst/>
                  <a:cxnLst>
                    <a:cxn ang="0">
                      <a:pos x="7" y="11"/>
                    </a:cxn>
                    <a:cxn ang="0">
                      <a:pos x="7" y="11"/>
                    </a:cxn>
                    <a:cxn ang="0">
                      <a:pos x="0" y="0"/>
                    </a:cxn>
                    <a:cxn ang="0">
                      <a:pos x="0" y="0"/>
                    </a:cxn>
                    <a:cxn ang="0">
                      <a:pos x="7" y="11"/>
                    </a:cxn>
                    <a:cxn ang="0">
                      <a:pos x="7" y="11"/>
                    </a:cxn>
                    <a:cxn ang="0">
                      <a:pos x="7" y="11"/>
                    </a:cxn>
                    <a:cxn ang="0">
                      <a:pos x="7" y="11"/>
                    </a:cxn>
                    <a:cxn ang="0">
                      <a:pos x="7" y="11"/>
                    </a:cxn>
                    <a:cxn ang="0">
                      <a:pos x="7" y="11"/>
                    </a:cxn>
                    <a:cxn ang="0">
                      <a:pos x="7" y="11"/>
                    </a:cxn>
                    <a:cxn ang="0">
                      <a:pos x="7" y="11"/>
                    </a:cxn>
                  </a:cxnLst>
                  <a:rect l="0" t="0" r="r" b="b"/>
                  <a:pathLst>
                    <a:path w="7" h="11">
                      <a:moveTo>
                        <a:pt x="7" y="11"/>
                      </a:moveTo>
                      <a:lnTo>
                        <a:pt x="7" y="11"/>
                      </a:lnTo>
                      <a:lnTo>
                        <a:pt x="0" y="0"/>
                      </a:lnTo>
                      <a:lnTo>
                        <a:pt x="0" y="0"/>
                      </a:lnTo>
                      <a:lnTo>
                        <a:pt x="7" y="11"/>
                      </a:lnTo>
                      <a:lnTo>
                        <a:pt x="7" y="11"/>
                      </a:lnTo>
                      <a:lnTo>
                        <a:pt x="7" y="11"/>
                      </a:lnTo>
                      <a:lnTo>
                        <a:pt x="7" y="11"/>
                      </a:lnTo>
                      <a:lnTo>
                        <a:pt x="7" y="11"/>
                      </a:lnTo>
                      <a:lnTo>
                        <a:pt x="7" y="11"/>
                      </a:lnTo>
                      <a:lnTo>
                        <a:pt x="7" y="11"/>
                      </a:lnTo>
                      <a:lnTo>
                        <a:pt x="7" y="11"/>
                      </a:lnTo>
                      <a:close/>
                    </a:path>
                  </a:pathLst>
                </a:custGeom>
                <a:solidFill>
                  <a:srgbClr val="000000"/>
                </a:solidFill>
                <a:ln w="9525">
                  <a:noFill/>
                  <a:round/>
                  <a:headEnd/>
                  <a:tailEnd/>
                </a:ln>
              </p:spPr>
              <p:txBody>
                <a:bodyPr/>
                <a:lstStyle/>
                <a:p>
                  <a:endParaRPr lang="en-US"/>
                </a:p>
              </p:txBody>
            </p:sp>
            <p:sp>
              <p:nvSpPr>
                <p:cNvPr id="305479" name="Freeform 327"/>
                <p:cNvSpPr>
                  <a:spLocks noChangeAspect="1"/>
                </p:cNvSpPr>
                <p:nvPr/>
              </p:nvSpPr>
              <p:spPr bwMode="auto">
                <a:xfrm>
                  <a:off x="1165" y="3169"/>
                  <a:ext cx="4" cy="15"/>
                </a:xfrm>
                <a:custGeom>
                  <a:avLst/>
                  <a:gdLst/>
                  <a:ahLst/>
                  <a:cxnLst>
                    <a:cxn ang="0">
                      <a:pos x="4" y="15"/>
                    </a:cxn>
                    <a:cxn ang="0">
                      <a:pos x="4" y="15"/>
                    </a:cxn>
                    <a:cxn ang="0">
                      <a:pos x="0" y="0"/>
                    </a:cxn>
                    <a:cxn ang="0">
                      <a:pos x="0" y="0"/>
                    </a:cxn>
                    <a:cxn ang="0">
                      <a:pos x="4" y="15"/>
                    </a:cxn>
                    <a:cxn ang="0">
                      <a:pos x="4" y="15"/>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5"/>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05480" name="Freeform 328"/>
                <p:cNvSpPr>
                  <a:spLocks noChangeAspect="1"/>
                </p:cNvSpPr>
                <p:nvPr/>
              </p:nvSpPr>
              <p:spPr bwMode="auto">
                <a:xfrm>
                  <a:off x="1135" y="3180"/>
                  <a:ext cx="34" cy="16"/>
                </a:xfrm>
                <a:custGeom>
                  <a:avLst/>
                  <a:gdLst/>
                  <a:ahLst/>
                  <a:cxnLst>
                    <a:cxn ang="0">
                      <a:pos x="0" y="16"/>
                    </a:cxn>
                    <a:cxn ang="0">
                      <a:pos x="0" y="16"/>
                    </a:cxn>
                    <a:cxn ang="0">
                      <a:pos x="34" y="4"/>
                    </a:cxn>
                    <a:cxn ang="0">
                      <a:pos x="34" y="0"/>
                    </a:cxn>
                    <a:cxn ang="0">
                      <a:pos x="0" y="16"/>
                    </a:cxn>
                    <a:cxn ang="0">
                      <a:pos x="0" y="16"/>
                    </a:cxn>
                    <a:cxn ang="0">
                      <a:pos x="0" y="16"/>
                    </a:cxn>
                    <a:cxn ang="0">
                      <a:pos x="0" y="16"/>
                    </a:cxn>
                    <a:cxn ang="0">
                      <a:pos x="0" y="16"/>
                    </a:cxn>
                    <a:cxn ang="0">
                      <a:pos x="0" y="16"/>
                    </a:cxn>
                    <a:cxn ang="0">
                      <a:pos x="0" y="16"/>
                    </a:cxn>
                    <a:cxn ang="0">
                      <a:pos x="0" y="16"/>
                    </a:cxn>
                  </a:cxnLst>
                  <a:rect l="0" t="0" r="r" b="b"/>
                  <a:pathLst>
                    <a:path w="34" h="16">
                      <a:moveTo>
                        <a:pt x="0" y="16"/>
                      </a:moveTo>
                      <a:lnTo>
                        <a:pt x="0" y="16"/>
                      </a:lnTo>
                      <a:lnTo>
                        <a:pt x="34" y="4"/>
                      </a:lnTo>
                      <a:lnTo>
                        <a:pt x="34"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05481" name="Freeform 329"/>
                <p:cNvSpPr>
                  <a:spLocks noChangeAspect="1"/>
                </p:cNvSpPr>
                <p:nvPr/>
              </p:nvSpPr>
              <p:spPr bwMode="auto">
                <a:xfrm>
                  <a:off x="1120" y="3180"/>
                  <a:ext cx="15" cy="16"/>
                </a:xfrm>
                <a:custGeom>
                  <a:avLst/>
                  <a:gdLst/>
                  <a:ahLst/>
                  <a:cxnLst>
                    <a:cxn ang="0">
                      <a:pos x="0" y="0"/>
                    </a:cxn>
                    <a:cxn ang="0">
                      <a:pos x="0" y="0"/>
                    </a:cxn>
                    <a:cxn ang="0">
                      <a:pos x="11" y="16"/>
                    </a:cxn>
                    <a:cxn ang="0">
                      <a:pos x="15" y="16"/>
                    </a:cxn>
                    <a:cxn ang="0">
                      <a:pos x="0" y="0"/>
                    </a:cxn>
                    <a:cxn ang="0">
                      <a:pos x="0" y="0"/>
                    </a:cxn>
                    <a:cxn ang="0">
                      <a:pos x="0" y="0"/>
                    </a:cxn>
                    <a:cxn ang="0">
                      <a:pos x="0" y="0"/>
                    </a:cxn>
                    <a:cxn ang="0">
                      <a:pos x="0" y="0"/>
                    </a:cxn>
                    <a:cxn ang="0">
                      <a:pos x="0" y="0"/>
                    </a:cxn>
                    <a:cxn ang="0">
                      <a:pos x="0" y="0"/>
                    </a:cxn>
                    <a:cxn ang="0">
                      <a:pos x="0" y="0"/>
                    </a:cxn>
                  </a:cxnLst>
                  <a:rect l="0" t="0" r="r" b="b"/>
                  <a:pathLst>
                    <a:path w="15" h="16">
                      <a:moveTo>
                        <a:pt x="0" y="0"/>
                      </a:moveTo>
                      <a:lnTo>
                        <a:pt x="0" y="0"/>
                      </a:lnTo>
                      <a:lnTo>
                        <a:pt x="11" y="16"/>
                      </a:lnTo>
                      <a:lnTo>
                        <a:pt x="15"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482" name="Freeform 330"/>
                <p:cNvSpPr>
                  <a:spLocks noChangeAspect="1"/>
                </p:cNvSpPr>
                <p:nvPr/>
              </p:nvSpPr>
              <p:spPr bwMode="auto">
                <a:xfrm>
                  <a:off x="1127" y="3161"/>
                  <a:ext cx="38" cy="16"/>
                </a:xfrm>
                <a:custGeom>
                  <a:avLst/>
                  <a:gdLst/>
                  <a:ahLst/>
                  <a:cxnLst>
                    <a:cxn ang="0">
                      <a:pos x="0" y="8"/>
                    </a:cxn>
                    <a:cxn ang="0">
                      <a:pos x="12" y="16"/>
                    </a:cxn>
                    <a:cxn ang="0">
                      <a:pos x="38" y="8"/>
                    </a:cxn>
                    <a:cxn ang="0">
                      <a:pos x="27" y="0"/>
                    </a:cxn>
                    <a:cxn ang="0">
                      <a:pos x="0" y="8"/>
                    </a:cxn>
                  </a:cxnLst>
                  <a:rect l="0" t="0" r="r" b="b"/>
                  <a:pathLst>
                    <a:path w="38" h="16">
                      <a:moveTo>
                        <a:pt x="0" y="8"/>
                      </a:moveTo>
                      <a:lnTo>
                        <a:pt x="12" y="16"/>
                      </a:lnTo>
                      <a:lnTo>
                        <a:pt x="38" y="8"/>
                      </a:lnTo>
                      <a:lnTo>
                        <a:pt x="27" y="0"/>
                      </a:lnTo>
                      <a:lnTo>
                        <a:pt x="0" y="8"/>
                      </a:lnTo>
                      <a:close/>
                    </a:path>
                  </a:pathLst>
                </a:custGeom>
                <a:solidFill>
                  <a:srgbClr val="E5E5E5"/>
                </a:solidFill>
                <a:ln w="9525">
                  <a:noFill/>
                  <a:round/>
                  <a:headEnd/>
                  <a:tailEnd/>
                </a:ln>
              </p:spPr>
              <p:txBody>
                <a:bodyPr/>
                <a:lstStyle/>
                <a:p>
                  <a:endParaRPr lang="en-US"/>
                </a:p>
              </p:txBody>
            </p:sp>
            <p:sp>
              <p:nvSpPr>
                <p:cNvPr id="305483" name="Freeform 331"/>
                <p:cNvSpPr>
                  <a:spLocks noChangeAspect="1"/>
                </p:cNvSpPr>
                <p:nvPr/>
              </p:nvSpPr>
              <p:spPr bwMode="auto">
                <a:xfrm>
                  <a:off x="1120" y="3169"/>
                  <a:ext cx="19" cy="27"/>
                </a:xfrm>
                <a:custGeom>
                  <a:avLst/>
                  <a:gdLst/>
                  <a:ahLst/>
                  <a:cxnLst>
                    <a:cxn ang="0">
                      <a:pos x="0" y="11"/>
                    </a:cxn>
                    <a:cxn ang="0">
                      <a:pos x="7" y="0"/>
                    </a:cxn>
                    <a:cxn ang="0">
                      <a:pos x="19" y="8"/>
                    </a:cxn>
                    <a:cxn ang="0">
                      <a:pos x="15" y="27"/>
                    </a:cxn>
                    <a:cxn ang="0">
                      <a:pos x="0" y="11"/>
                    </a:cxn>
                  </a:cxnLst>
                  <a:rect l="0" t="0" r="r" b="b"/>
                  <a:pathLst>
                    <a:path w="19" h="27">
                      <a:moveTo>
                        <a:pt x="0" y="11"/>
                      </a:moveTo>
                      <a:lnTo>
                        <a:pt x="7" y="0"/>
                      </a:lnTo>
                      <a:lnTo>
                        <a:pt x="19" y="8"/>
                      </a:lnTo>
                      <a:lnTo>
                        <a:pt x="15" y="27"/>
                      </a:lnTo>
                      <a:lnTo>
                        <a:pt x="0" y="11"/>
                      </a:lnTo>
                      <a:close/>
                    </a:path>
                  </a:pathLst>
                </a:custGeom>
                <a:solidFill>
                  <a:srgbClr val="606060"/>
                </a:solidFill>
                <a:ln w="9525">
                  <a:noFill/>
                  <a:round/>
                  <a:headEnd/>
                  <a:tailEnd/>
                </a:ln>
              </p:spPr>
              <p:txBody>
                <a:bodyPr/>
                <a:lstStyle/>
                <a:p>
                  <a:endParaRPr lang="en-US"/>
                </a:p>
              </p:txBody>
            </p:sp>
            <p:sp>
              <p:nvSpPr>
                <p:cNvPr id="305484" name="Freeform 332"/>
                <p:cNvSpPr>
                  <a:spLocks noChangeAspect="1" noEditPoints="1"/>
                </p:cNvSpPr>
                <p:nvPr/>
              </p:nvSpPr>
              <p:spPr bwMode="auto">
                <a:xfrm>
                  <a:off x="1184" y="3089"/>
                  <a:ext cx="275" cy="110"/>
                </a:xfrm>
                <a:custGeom>
                  <a:avLst/>
                  <a:gdLst/>
                  <a:ahLst/>
                  <a:cxnLst>
                    <a:cxn ang="0">
                      <a:pos x="260" y="0"/>
                    </a:cxn>
                    <a:cxn ang="0">
                      <a:pos x="275" y="27"/>
                    </a:cxn>
                    <a:cxn ang="0">
                      <a:pos x="248" y="23"/>
                    </a:cxn>
                    <a:cxn ang="0">
                      <a:pos x="241" y="15"/>
                    </a:cxn>
                    <a:cxn ang="0">
                      <a:pos x="248" y="4"/>
                    </a:cxn>
                    <a:cxn ang="0">
                      <a:pos x="237" y="8"/>
                    </a:cxn>
                    <a:cxn ang="0">
                      <a:pos x="252" y="34"/>
                    </a:cxn>
                    <a:cxn ang="0">
                      <a:pos x="226" y="34"/>
                    </a:cxn>
                    <a:cxn ang="0">
                      <a:pos x="218" y="23"/>
                    </a:cxn>
                    <a:cxn ang="0">
                      <a:pos x="226" y="12"/>
                    </a:cxn>
                    <a:cxn ang="0">
                      <a:pos x="211" y="15"/>
                    </a:cxn>
                    <a:cxn ang="0">
                      <a:pos x="226" y="42"/>
                    </a:cxn>
                    <a:cxn ang="0">
                      <a:pos x="199" y="38"/>
                    </a:cxn>
                    <a:cxn ang="0">
                      <a:pos x="192" y="31"/>
                    </a:cxn>
                    <a:cxn ang="0">
                      <a:pos x="199" y="19"/>
                    </a:cxn>
                    <a:cxn ang="0">
                      <a:pos x="188" y="23"/>
                    </a:cxn>
                    <a:cxn ang="0">
                      <a:pos x="203" y="50"/>
                    </a:cxn>
                    <a:cxn ang="0">
                      <a:pos x="177" y="50"/>
                    </a:cxn>
                    <a:cxn ang="0">
                      <a:pos x="169" y="38"/>
                    </a:cxn>
                    <a:cxn ang="0">
                      <a:pos x="177" y="27"/>
                    </a:cxn>
                    <a:cxn ang="0">
                      <a:pos x="162" y="31"/>
                    </a:cxn>
                    <a:cxn ang="0">
                      <a:pos x="177" y="57"/>
                    </a:cxn>
                    <a:cxn ang="0">
                      <a:pos x="150" y="57"/>
                    </a:cxn>
                    <a:cxn ang="0">
                      <a:pos x="143" y="46"/>
                    </a:cxn>
                    <a:cxn ang="0">
                      <a:pos x="150" y="34"/>
                    </a:cxn>
                    <a:cxn ang="0">
                      <a:pos x="139" y="42"/>
                    </a:cxn>
                    <a:cxn ang="0">
                      <a:pos x="154" y="65"/>
                    </a:cxn>
                    <a:cxn ang="0">
                      <a:pos x="128" y="65"/>
                    </a:cxn>
                    <a:cxn ang="0">
                      <a:pos x="120" y="53"/>
                    </a:cxn>
                    <a:cxn ang="0">
                      <a:pos x="128" y="42"/>
                    </a:cxn>
                    <a:cxn ang="0">
                      <a:pos x="117" y="50"/>
                    </a:cxn>
                    <a:cxn ang="0">
                      <a:pos x="128" y="72"/>
                    </a:cxn>
                    <a:cxn ang="0">
                      <a:pos x="102" y="69"/>
                    </a:cxn>
                    <a:cxn ang="0">
                      <a:pos x="98" y="61"/>
                    </a:cxn>
                    <a:cxn ang="0">
                      <a:pos x="105" y="50"/>
                    </a:cxn>
                    <a:cxn ang="0">
                      <a:pos x="90" y="57"/>
                    </a:cxn>
                    <a:cxn ang="0">
                      <a:pos x="105" y="80"/>
                    </a:cxn>
                    <a:cxn ang="0">
                      <a:pos x="79" y="80"/>
                    </a:cxn>
                    <a:cxn ang="0">
                      <a:pos x="71" y="69"/>
                    </a:cxn>
                    <a:cxn ang="0">
                      <a:pos x="79" y="61"/>
                    </a:cxn>
                    <a:cxn ang="0">
                      <a:pos x="64" y="65"/>
                    </a:cxn>
                    <a:cxn ang="0">
                      <a:pos x="79" y="88"/>
                    </a:cxn>
                    <a:cxn ang="0">
                      <a:pos x="53" y="88"/>
                    </a:cxn>
                    <a:cxn ang="0">
                      <a:pos x="45" y="76"/>
                    </a:cxn>
                    <a:cxn ang="0">
                      <a:pos x="53" y="69"/>
                    </a:cxn>
                    <a:cxn ang="0">
                      <a:pos x="41" y="72"/>
                    </a:cxn>
                    <a:cxn ang="0">
                      <a:pos x="56" y="95"/>
                    </a:cxn>
                    <a:cxn ang="0">
                      <a:pos x="30" y="95"/>
                    </a:cxn>
                    <a:cxn ang="0">
                      <a:pos x="23" y="84"/>
                    </a:cxn>
                    <a:cxn ang="0">
                      <a:pos x="30" y="76"/>
                    </a:cxn>
                    <a:cxn ang="0">
                      <a:pos x="19" y="80"/>
                    </a:cxn>
                    <a:cxn ang="0">
                      <a:pos x="34" y="103"/>
                    </a:cxn>
                    <a:cxn ang="0">
                      <a:pos x="4" y="103"/>
                    </a:cxn>
                    <a:cxn ang="0">
                      <a:pos x="0" y="91"/>
                    </a:cxn>
                    <a:cxn ang="0">
                      <a:pos x="7" y="84"/>
                    </a:cxn>
                  </a:cxnLst>
                  <a:rect l="0" t="0" r="r" b="b"/>
                  <a:pathLst>
                    <a:path w="275" h="110">
                      <a:moveTo>
                        <a:pt x="248" y="4"/>
                      </a:moveTo>
                      <a:lnTo>
                        <a:pt x="260" y="0"/>
                      </a:lnTo>
                      <a:lnTo>
                        <a:pt x="271" y="12"/>
                      </a:lnTo>
                      <a:lnTo>
                        <a:pt x="275" y="27"/>
                      </a:lnTo>
                      <a:lnTo>
                        <a:pt x="256" y="31"/>
                      </a:lnTo>
                      <a:lnTo>
                        <a:pt x="248" y="23"/>
                      </a:lnTo>
                      <a:lnTo>
                        <a:pt x="245" y="19"/>
                      </a:lnTo>
                      <a:lnTo>
                        <a:pt x="241" y="15"/>
                      </a:lnTo>
                      <a:lnTo>
                        <a:pt x="248" y="4"/>
                      </a:lnTo>
                      <a:lnTo>
                        <a:pt x="248" y="4"/>
                      </a:lnTo>
                      <a:close/>
                      <a:moveTo>
                        <a:pt x="226" y="12"/>
                      </a:moveTo>
                      <a:lnTo>
                        <a:pt x="237" y="8"/>
                      </a:lnTo>
                      <a:lnTo>
                        <a:pt x="245" y="19"/>
                      </a:lnTo>
                      <a:lnTo>
                        <a:pt x="252" y="34"/>
                      </a:lnTo>
                      <a:lnTo>
                        <a:pt x="230" y="38"/>
                      </a:lnTo>
                      <a:lnTo>
                        <a:pt x="226" y="34"/>
                      </a:lnTo>
                      <a:lnTo>
                        <a:pt x="222" y="27"/>
                      </a:lnTo>
                      <a:lnTo>
                        <a:pt x="218" y="23"/>
                      </a:lnTo>
                      <a:lnTo>
                        <a:pt x="226" y="12"/>
                      </a:lnTo>
                      <a:lnTo>
                        <a:pt x="226" y="12"/>
                      </a:lnTo>
                      <a:close/>
                      <a:moveTo>
                        <a:pt x="199" y="19"/>
                      </a:moveTo>
                      <a:lnTo>
                        <a:pt x="211" y="15"/>
                      </a:lnTo>
                      <a:lnTo>
                        <a:pt x="222" y="27"/>
                      </a:lnTo>
                      <a:lnTo>
                        <a:pt x="226" y="42"/>
                      </a:lnTo>
                      <a:lnTo>
                        <a:pt x="207" y="46"/>
                      </a:lnTo>
                      <a:lnTo>
                        <a:pt x="199" y="38"/>
                      </a:lnTo>
                      <a:lnTo>
                        <a:pt x="196" y="34"/>
                      </a:lnTo>
                      <a:lnTo>
                        <a:pt x="192" y="31"/>
                      </a:lnTo>
                      <a:lnTo>
                        <a:pt x="199" y="19"/>
                      </a:lnTo>
                      <a:lnTo>
                        <a:pt x="199" y="19"/>
                      </a:lnTo>
                      <a:close/>
                      <a:moveTo>
                        <a:pt x="177" y="27"/>
                      </a:moveTo>
                      <a:lnTo>
                        <a:pt x="188" y="23"/>
                      </a:lnTo>
                      <a:lnTo>
                        <a:pt x="196" y="34"/>
                      </a:lnTo>
                      <a:lnTo>
                        <a:pt x="203" y="50"/>
                      </a:lnTo>
                      <a:lnTo>
                        <a:pt x="181" y="53"/>
                      </a:lnTo>
                      <a:lnTo>
                        <a:pt x="177" y="50"/>
                      </a:lnTo>
                      <a:lnTo>
                        <a:pt x="173" y="42"/>
                      </a:lnTo>
                      <a:lnTo>
                        <a:pt x="169" y="38"/>
                      </a:lnTo>
                      <a:lnTo>
                        <a:pt x="177" y="27"/>
                      </a:lnTo>
                      <a:lnTo>
                        <a:pt x="177" y="27"/>
                      </a:lnTo>
                      <a:close/>
                      <a:moveTo>
                        <a:pt x="150" y="34"/>
                      </a:moveTo>
                      <a:lnTo>
                        <a:pt x="162" y="31"/>
                      </a:lnTo>
                      <a:lnTo>
                        <a:pt x="173" y="42"/>
                      </a:lnTo>
                      <a:lnTo>
                        <a:pt x="177" y="57"/>
                      </a:lnTo>
                      <a:lnTo>
                        <a:pt x="158" y="61"/>
                      </a:lnTo>
                      <a:lnTo>
                        <a:pt x="150" y="57"/>
                      </a:lnTo>
                      <a:lnTo>
                        <a:pt x="150" y="50"/>
                      </a:lnTo>
                      <a:lnTo>
                        <a:pt x="143" y="46"/>
                      </a:lnTo>
                      <a:lnTo>
                        <a:pt x="150" y="34"/>
                      </a:lnTo>
                      <a:lnTo>
                        <a:pt x="150" y="34"/>
                      </a:lnTo>
                      <a:close/>
                      <a:moveTo>
                        <a:pt x="128" y="42"/>
                      </a:moveTo>
                      <a:lnTo>
                        <a:pt x="139" y="42"/>
                      </a:lnTo>
                      <a:lnTo>
                        <a:pt x="150" y="50"/>
                      </a:lnTo>
                      <a:lnTo>
                        <a:pt x="154" y="65"/>
                      </a:lnTo>
                      <a:lnTo>
                        <a:pt x="132" y="69"/>
                      </a:lnTo>
                      <a:lnTo>
                        <a:pt x="128" y="65"/>
                      </a:lnTo>
                      <a:lnTo>
                        <a:pt x="124" y="57"/>
                      </a:lnTo>
                      <a:lnTo>
                        <a:pt x="120" y="53"/>
                      </a:lnTo>
                      <a:lnTo>
                        <a:pt x="128" y="42"/>
                      </a:lnTo>
                      <a:lnTo>
                        <a:pt x="128" y="42"/>
                      </a:lnTo>
                      <a:close/>
                      <a:moveTo>
                        <a:pt x="105" y="50"/>
                      </a:moveTo>
                      <a:lnTo>
                        <a:pt x="117" y="50"/>
                      </a:lnTo>
                      <a:lnTo>
                        <a:pt x="124" y="57"/>
                      </a:lnTo>
                      <a:lnTo>
                        <a:pt x="128" y="72"/>
                      </a:lnTo>
                      <a:lnTo>
                        <a:pt x="109" y="80"/>
                      </a:lnTo>
                      <a:lnTo>
                        <a:pt x="102" y="69"/>
                      </a:lnTo>
                      <a:lnTo>
                        <a:pt x="102" y="65"/>
                      </a:lnTo>
                      <a:lnTo>
                        <a:pt x="98" y="61"/>
                      </a:lnTo>
                      <a:lnTo>
                        <a:pt x="105" y="50"/>
                      </a:lnTo>
                      <a:lnTo>
                        <a:pt x="105" y="50"/>
                      </a:lnTo>
                      <a:close/>
                      <a:moveTo>
                        <a:pt x="79" y="61"/>
                      </a:moveTo>
                      <a:lnTo>
                        <a:pt x="90" y="57"/>
                      </a:lnTo>
                      <a:lnTo>
                        <a:pt x="102" y="65"/>
                      </a:lnTo>
                      <a:lnTo>
                        <a:pt x="105" y="80"/>
                      </a:lnTo>
                      <a:lnTo>
                        <a:pt x="83" y="88"/>
                      </a:lnTo>
                      <a:lnTo>
                        <a:pt x="79" y="80"/>
                      </a:lnTo>
                      <a:lnTo>
                        <a:pt x="75" y="72"/>
                      </a:lnTo>
                      <a:lnTo>
                        <a:pt x="71" y="69"/>
                      </a:lnTo>
                      <a:lnTo>
                        <a:pt x="79" y="61"/>
                      </a:lnTo>
                      <a:lnTo>
                        <a:pt x="79" y="61"/>
                      </a:lnTo>
                      <a:close/>
                      <a:moveTo>
                        <a:pt x="53" y="69"/>
                      </a:moveTo>
                      <a:lnTo>
                        <a:pt x="64" y="65"/>
                      </a:lnTo>
                      <a:lnTo>
                        <a:pt x="75" y="72"/>
                      </a:lnTo>
                      <a:lnTo>
                        <a:pt x="79" y="88"/>
                      </a:lnTo>
                      <a:lnTo>
                        <a:pt x="60" y="95"/>
                      </a:lnTo>
                      <a:lnTo>
                        <a:pt x="53" y="88"/>
                      </a:lnTo>
                      <a:lnTo>
                        <a:pt x="53" y="80"/>
                      </a:lnTo>
                      <a:lnTo>
                        <a:pt x="45" y="76"/>
                      </a:lnTo>
                      <a:lnTo>
                        <a:pt x="53" y="69"/>
                      </a:lnTo>
                      <a:lnTo>
                        <a:pt x="53" y="69"/>
                      </a:lnTo>
                      <a:close/>
                      <a:moveTo>
                        <a:pt x="30" y="76"/>
                      </a:moveTo>
                      <a:lnTo>
                        <a:pt x="41" y="72"/>
                      </a:lnTo>
                      <a:lnTo>
                        <a:pt x="53" y="80"/>
                      </a:lnTo>
                      <a:lnTo>
                        <a:pt x="56" y="95"/>
                      </a:lnTo>
                      <a:lnTo>
                        <a:pt x="38" y="103"/>
                      </a:lnTo>
                      <a:lnTo>
                        <a:pt x="30" y="95"/>
                      </a:lnTo>
                      <a:lnTo>
                        <a:pt x="26" y="88"/>
                      </a:lnTo>
                      <a:lnTo>
                        <a:pt x="23" y="84"/>
                      </a:lnTo>
                      <a:lnTo>
                        <a:pt x="30" y="76"/>
                      </a:lnTo>
                      <a:lnTo>
                        <a:pt x="30" y="76"/>
                      </a:lnTo>
                      <a:close/>
                      <a:moveTo>
                        <a:pt x="7" y="84"/>
                      </a:moveTo>
                      <a:lnTo>
                        <a:pt x="19" y="80"/>
                      </a:lnTo>
                      <a:lnTo>
                        <a:pt x="26" y="88"/>
                      </a:lnTo>
                      <a:lnTo>
                        <a:pt x="34" y="103"/>
                      </a:lnTo>
                      <a:lnTo>
                        <a:pt x="11" y="110"/>
                      </a:lnTo>
                      <a:lnTo>
                        <a:pt x="4" y="103"/>
                      </a:lnTo>
                      <a:lnTo>
                        <a:pt x="4" y="95"/>
                      </a:lnTo>
                      <a:lnTo>
                        <a:pt x="0" y="91"/>
                      </a:lnTo>
                      <a:lnTo>
                        <a:pt x="7" y="84"/>
                      </a:lnTo>
                      <a:lnTo>
                        <a:pt x="7" y="84"/>
                      </a:lnTo>
                      <a:close/>
                    </a:path>
                  </a:pathLst>
                </a:custGeom>
                <a:solidFill>
                  <a:srgbClr val="F4F4D1"/>
                </a:solidFill>
                <a:ln w="9525">
                  <a:noFill/>
                  <a:round/>
                  <a:headEnd/>
                  <a:tailEnd/>
                </a:ln>
              </p:spPr>
              <p:txBody>
                <a:bodyPr/>
                <a:lstStyle/>
                <a:p>
                  <a:endParaRPr lang="en-US"/>
                </a:p>
              </p:txBody>
            </p:sp>
            <p:sp>
              <p:nvSpPr>
                <p:cNvPr id="305485" name="Freeform 333"/>
                <p:cNvSpPr>
                  <a:spLocks noChangeAspect="1"/>
                </p:cNvSpPr>
                <p:nvPr/>
              </p:nvSpPr>
              <p:spPr bwMode="auto">
                <a:xfrm>
                  <a:off x="1425" y="3089"/>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05486" name="Freeform 334"/>
                <p:cNvSpPr>
                  <a:spLocks noChangeAspect="1"/>
                </p:cNvSpPr>
                <p:nvPr/>
              </p:nvSpPr>
              <p:spPr bwMode="auto">
                <a:xfrm>
                  <a:off x="1402" y="3097"/>
                  <a:ext cx="34" cy="30"/>
                </a:xfrm>
                <a:custGeom>
                  <a:avLst/>
                  <a:gdLst/>
                  <a:ahLst/>
                  <a:cxnLst>
                    <a:cxn ang="0">
                      <a:pos x="8" y="4"/>
                    </a:cxn>
                    <a:cxn ang="0">
                      <a:pos x="19" y="0"/>
                    </a:cxn>
                    <a:cxn ang="0">
                      <a:pos x="30" y="11"/>
                    </a:cxn>
                    <a:cxn ang="0">
                      <a:pos x="34" y="26"/>
                    </a:cxn>
                    <a:cxn ang="0">
                      <a:pos x="12" y="30"/>
                    </a:cxn>
                    <a:cxn ang="0">
                      <a:pos x="8" y="26"/>
                    </a:cxn>
                    <a:cxn ang="0">
                      <a:pos x="4" y="19"/>
                    </a:cxn>
                    <a:cxn ang="0">
                      <a:pos x="0" y="15"/>
                    </a:cxn>
                    <a:cxn ang="0">
                      <a:pos x="8" y="4"/>
                    </a:cxn>
                  </a:cxnLst>
                  <a:rect l="0" t="0" r="r" b="b"/>
                  <a:pathLst>
                    <a:path w="34" h="30">
                      <a:moveTo>
                        <a:pt x="8" y="4"/>
                      </a:moveTo>
                      <a:lnTo>
                        <a:pt x="19" y="0"/>
                      </a:lnTo>
                      <a:lnTo>
                        <a:pt x="30" y="11"/>
                      </a:lnTo>
                      <a:lnTo>
                        <a:pt x="34" y="26"/>
                      </a:lnTo>
                      <a:lnTo>
                        <a:pt x="12" y="30"/>
                      </a:lnTo>
                      <a:lnTo>
                        <a:pt x="8" y="26"/>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05487" name="Freeform 335"/>
                <p:cNvSpPr>
                  <a:spLocks noChangeAspect="1"/>
                </p:cNvSpPr>
                <p:nvPr/>
              </p:nvSpPr>
              <p:spPr bwMode="auto">
                <a:xfrm>
                  <a:off x="1376" y="3104"/>
                  <a:ext cx="34" cy="31"/>
                </a:xfrm>
                <a:custGeom>
                  <a:avLst/>
                  <a:gdLst/>
                  <a:ahLst/>
                  <a:cxnLst>
                    <a:cxn ang="0">
                      <a:pos x="7" y="4"/>
                    </a:cxn>
                    <a:cxn ang="0">
                      <a:pos x="19" y="0"/>
                    </a:cxn>
                    <a:cxn ang="0">
                      <a:pos x="30" y="12"/>
                    </a:cxn>
                    <a:cxn ang="0">
                      <a:pos x="34" y="27"/>
                    </a:cxn>
                    <a:cxn ang="0">
                      <a:pos x="15" y="31"/>
                    </a:cxn>
                    <a:cxn ang="0">
                      <a:pos x="7" y="23"/>
                    </a:cxn>
                    <a:cxn ang="0">
                      <a:pos x="4" y="19"/>
                    </a:cxn>
                    <a:cxn ang="0">
                      <a:pos x="0" y="16"/>
                    </a:cxn>
                    <a:cxn ang="0">
                      <a:pos x="7" y="4"/>
                    </a:cxn>
                  </a:cxnLst>
                  <a:rect l="0" t="0" r="r" b="b"/>
                  <a:pathLst>
                    <a:path w="34" h="31">
                      <a:moveTo>
                        <a:pt x="7" y="4"/>
                      </a:moveTo>
                      <a:lnTo>
                        <a:pt x="19" y="0"/>
                      </a:lnTo>
                      <a:lnTo>
                        <a:pt x="30" y="12"/>
                      </a:lnTo>
                      <a:lnTo>
                        <a:pt x="34" y="27"/>
                      </a:lnTo>
                      <a:lnTo>
                        <a:pt x="15" y="31"/>
                      </a:lnTo>
                      <a:lnTo>
                        <a:pt x="7" y="23"/>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05488" name="Freeform 336"/>
                <p:cNvSpPr>
                  <a:spLocks noChangeAspect="1"/>
                </p:cNvSpPr>
                <p:nvPr/>
              </p:nvSpPr>
              <p:spPr bwMode="auto">
                <a:xfrm>
                  <a:off x="1353" y="3112"/>
                  <a:ext cx="34" cy="30"/>
                </a:xfrm>
                <a:custGeom>
                  <a:avLst/>
                  <a:gdLst/>
                  <a:ahLst/>
                  <a:cxnLst>
                    <a:cxn ang="0">
                      <a:pos x="8" y="4"/>
                    </a:cxn>
                    <a:cxn ang="0">
                      <a:pos x="19" y="0"/>
                    </a:cxn>
                    <a:cxn ang="0">
                      <a:pos x="30" y="11"/>
                    </a:cxn>
                    <a:cxn ang="0">
                      <a:pos x="34" y="27"/>
                    </a:cxn>
                    <a:cxn ang="0">
                      <a:pos x="15" y="30"/>
                    </a:cxn>
                    <a:cxn ang="0">
                      <a:pos x="8" y="27"/>
                    </a:cxn>
                    <a:cxn ang="0">
                      <a:pos x="4" y="19"/>
                    </a:cxn>
                    <a:cxn ang="0">
                      <a:pos x="0" y="15"/>
                    </a:cxn>
                    <a:cxn ang="0">
                      <a:pos x="8" y="4"/>
                    </a:cxn>
                  </a:cxnLst>
                  <a:rect l="0" t="0" r="r" b="b"/>
                  <a:pathLst>
                    <a:path w="34" h="30">
                      <a:moveTo>
                        <a:pt x="8" y="4"/>
                      </a:moveTo>
                      <a:lnTo>
                        <a:pt x="19" y="0"/>
                      </a:lnTo>
                      <a:lnTo>
                        <a:pt x="30" y="11"/>
                      </a:lnTo>
                      <a:lnTo>
                        <a:pt x="34" y="27"/>
                      </a:lnTo>
                      <a:lnTo>
                        <a:pt x="15" y="30"/>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05489" name="Freeform 337"/>
                <p:cNvSpPr>
                  <a:spLocks noChangeAspect="1"/>
                </p:cNvSpPr>
                <p:nvPr/>
              </p:nvSpPr>
              <p:spPr bwMode="auto">
                <a:xfrm>
                  <a:off x="1327" y="3120"/>
                  <a:ext cx="34" cy="34"/>
                </a:xfrm>
                <a:custGeom>
                  <a:avLst/>
                  <a:gdLst/>
                  <a:ahLst/>
                  <a:cxnLst>
                    <a:cxn ang="0">
                      <a:pos x="7" y="3"/>
                    </a:cxn>
                    <a:cxn ang="0">
                      <a:pos x="23" y="0"/>
                    </a:cxn>
                    <a:cxn ang="0">
                      <a:pos x="30" y="11"/>
                    </a:cxn>
                    <a:cxn ang="0">
                      <a:pos x="34" y="26"/>
                    </a:cxn>
                    <a:cxn ang="0">
                      <a:pos x="15" y="34"/>
                    </a:cxn>
                    <a:cxn ang="0">
                      <a:pos x="7" y="26"/>
                    </a:cxn>
                    <a:cxn ang="0">
                      <a:pos x="7" y="19"/>
                    </a:cxn>
                    <a:cxn ang="0">
                      <a:pos x="0" y="15"/>
                    </a:cxn>
                    <a:cxn ang="0">
                      <a:pos x="7" y="3"/>
                    </a:cxn>
                  </a:cxnLst>
                  <a:rect l="0" t="0" r="r" b="b"/>
                  <a:pathLst>
                    <a:path w="34" h="34">
                      <a:moveTo>
                        <a:pt x="7" y="3"/>
                      </a:moveTo>
                      <a:lnTo>
                        <a:pt x="23" y="0"/>
                      </a:lnTo>
                      <a:lnTo>
                        <a:pt x="30" y="11"/>
                      </a:lnTo>
                      <a:lnTo>
                        <a:pt x="34" y="26"/>
                      </a:lnTo>
                      <a:lnTo>
                        <a:pt x="15" y="34"/>
                      </a:lnTo>
                      <a:lnTo>
                        <a:pt x="7"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05490" name="Freeform 338"/>
                <p:cNvSpPr>
                  <a:spLocks noChangeAspect="1"/>
                </p:cNvSpPr>
                <p:nvPr/>
              </p:nvSpPr>
              <p:spPr bwMode="auto">
                <a:xfrm>
                  <a:off x="1304" y="3127"/>
                  <a:ext cx="34" cy="34"/>
                </a:xfrm>
                <a:custGeom>
                  <a:avLst/>
                  <a:gdLst/>
                  <a:ahLst/>
                  <a:cxnLst>
                    <a:cxn ang="0">
                      <a:pos x="8" y="4"/>
                    </a:cxn>
                    <a:cxn ang="0">
                      <a:pos x="19" y="0"/>
                    </a:cxn>
                    <a:cxn ang="0">
                      <a:pos x="30" y="12"/>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2"/>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05491" name="Freeform 339"/>
                <p:cNvSpPr>
                  <a:spLocks noChangeAspect="1"/>
                </p:cNvSpPr>
                <p:nvPr/>
              </p:nvSpPr>
              <p:spPr bwMode="auto">
                <a:xfrm>
                  <a:off x="1278" y="3135"/>
                  <a:ext cx="38" cy="34"/>
                </a:xfrm>
                <a:custGeom>
                  <a:avLst/>
                  <a:gdLst/>
                  <a:ahLst/>
                  <a:cxnLst>
                    <a:cxn ang="0">
                      <a:pos x="11" y="4"/>
                    </a:cxn>
                    <a:cxn ang="0">
                      <a:pos x="23" y="0"/>
                    </a:cxn>
                    <a:cxn ang="0">
                      <a:pos x="30" y="11"/>
                    </a:cxn>
                    <a:cxn ang="0">
                      <a:pos x="38" y="26"/>
                    </a:cxn>
                    <a:cxn ang="0">
                      <a:pos x="15" y="34"/>
                    </a:cxn>
                    <a:cxn ang="0">
                      <a:pos x="8" y="26"/>
                    </a:cxn>
                    <a:cxn ang="0">
                      <a:pos x="8" y="19"/>
                    </a:cxn>
                    <a:cxn ang="0">
                      <a:pos x="0" y="15"/>
                    </a:cxn>
                    <a:cxn ang="0">
                      <a:pos x="11" y="4"/>
                    </a:cxn>
                  </a:cxnLst>
                  <a:rect l="0" t="0" r="r" b="b"/>
                  <a:pathLst>
                    <a:path w="38" h="34">
                      <a:moveTo>
                        <a:pt x="11" y="4"/>
                      </a:moveTo>
                      <a:lnTo>
                        <a:pt x="23" y="0"/>
                      </a:lnTo>
                      <a:lnTo>
                        <a:pt x="30" y="11"/>
                      </a:lnTo>
                      <a:lnTo>
                        <a:pt x="38" y="26"/>
                      </a:lnTo>
                      <a:lnTo>
                        <a:pt x="15" y="34"/>
                      </a:lnTo>
                      <a:lnTo>
                        <a:pt x="8" y="26"/>
                      </a:lnTo>
                      <a:lnTo>
                        <a:pt x="8" y="19"/>
                      </a:lnTo>
                      <a:lnTo>
                        <a:pt x="0" y="15"/>
                      </a:lnTo>
                      <a:lnTo>
                        <a:pt x="11" y="4"/>
                      </a:lnTo>
                    </a:path>
                  </a:pathLst>
                </a:custGeom>
                <a:noFill/>
                <a:ln w="6350">
                  <a:solidFill>
                    <a:srgbClr val="000000"/>
                  </a:solidFill>
                  <a:prstDash val="solid"/>
                  <a:round/>
                  <a:headEnd/>
                  <a:tailEnd/>
                </a:ln>
              </p:spPr>
              <p:txBody>
                <a:bodyPr/>
                <a:lstStyle/>
                <a:p>
                  <a:endParaRPr lang="en-US"/>
                </a:p>
              </p:txBody>
            </p:sp>
            <p:sp>
              <p:nvSpPr>
                <p:cNvPr id="305492" name="Freeform 340"/>
                <p:cNvSpPr>
                  <a:spLocks noChangeAspect="1"/>
                </p:cNvSpPr>
                <p:nvPr/>
              </p:nvSpPr>
              <p:spPr bwMode="auto">
                <a:xfrm>
                  <a:off x="1255" y="3142"/>
                  <a:ext cx="34" cy="35"/>
                </a:xfrm>
                <a:custGeom>
                  <a:avLst/>
                  <a:gdLst/>
                  <a:ahLst/>
                  <a:cxnLst>
                    <a:cxn ang="0">
                      <a:pos x="8" y="4"/>
                    </a:cxn>
                    <a:cxn ang="0">
                      <a:pos x="19" y="0"/>
                    </a:cxn>
                    <a:cxn ang="0">
                      <a:pos x="31" y="12"/>
                    </a:cxn>
                    <a:cxn ang="0">
                      <a:pos x="34" y="27"/>
                    </a:cxn>
                    <a:cxn ang="0">
                      <a:pos x="15" y="35"/>
                    </a:cxn>
                    <a:cxn ang="0">
                      <a:pos x="8" y="27"/>
                    </a:cxn>
                    <a:cxn ang="0">
                      <a:pos x="4" y="19"/>
                    </a:cxn>
                    <a:cxn ang="0">
                      <a:pos x="0" y="16"/>
                    </a:cxn>
                    <a:cxn ang="0">
                      <a:pos x="8" y="4"/>
                    </a:cxn>
                  </a:cxnLst>
                  <a:rect l="0" t="0" r="r" b="b"/>
                  <a:pathLst>
                    <a:path w="34" h="35">
                      <a:moveTo>
                        <a:pt x="8" y="4"/>
                      </a:moveTo>
                      <a:lnTo>
                        <a:pt x="19" y="0"/>
                      </a:lnTo>
                      <a:lnTo>
                        <a:pt x="31" y="12"/>
                      </a:lnTo>
                      <a:lnTo>
                        <a:pt x="34" y="27"/>
                      </a:lnTo>
                      <a:lnTo>
                        <a:pt x="15" y="35"/>
                      </a:lnTo>
                      <a:lnTo>
                        <a:pt x="8"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05493" name="Freeform 341"/>
                <p:cNvSpPr>
                  <a:spLocks noChangeAspect="1"/>
                </p:cNvSpPr>
                <p:nvPr/>
              </p:nvSpPr>
              <p:spPr bwMode="auto">
                <a:xfrm>
                  <a:off x="1233" y="3154"/>
                  <a:ext cx="30" cy="26"/>
                </a:xfrm>
                <a:custGeom>
                  <a:avLst/>
                  <a:gdLst/>
                  <a:ahLst/>
                  <a:cxnLst>
                    <a:cxn ang="0">
                      <a:pos x="7" y="0"/>
                    </a:cxn>
                    <a:cxn ang="0">
                      <a:pos x="19" y="0"/>
                    </a:cxn>
                    <a:cxn ang="0">
                      <a:pos x="26" y="7"/>
                    </a:cxn>
                    <a:cxn ang="0">
                      <a:pos x="30" y="23"/>
                    </a:cxn>
                    <a:cxn ang="0">
                      <a:pos x="11" y="26"/>
                    </a:cxn>
                    <a:cxn ang="0">
                      <a:pos x="4" y="23"/>
                    </a:cxn>
                    <a:cxn ang="0">
                      <a:pos x="4" y="15"/>
                    </a:cxn>
                    <a:cxn ang="0">
                      <a:pos x="0" y="11"/>
                    </a:cxn>
                    <a:cxn ang="0">
                      <a:pos x="7" y="0"/>
                    </a:cxn>
                  </a:cxnLst>
                  <a:rect l="0" t="0" r="r" b="b"/>
                  <a:pathLst>
                    <a:path w="30" h="26">
                      <a:moveTo>
                        <a:pt x="7" y="0"/>
                      </a:moveTo>
                      <a:lnTo>
                        <a:pt x="19" y="0"/>
                      </a:lnTo>
                      <a:lnTo>
                        <a:pt x="26" y="7"/>
                      </a:lnTo>
                      <a:lnTo>
                        <a:pt x="30" y="23"/>
                      </a:lnTo>
                      <a:lnTo>
                        <a:pt x="11" y="26"/>
                      </a:lnTo>
                      <a:lnTo>
                        <a:pt x="4" y="23"/>
                      </a:lnTo>
                      <a:lnTo>
                        <a:pt x="4"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05494" name="Freeform 342"/>
                <p:cNvSpPr>
                  <a:spLocks noChangeAspect="1"/>
                </p:cNvSpPr>
                <p:nvPr/>
              </p:nvSpPr>
              <p:spPr bwMode="auto">
                <a:xfrm>
                  <a:off x="1207" y="3161"/>
                  <a:ext cx="33" cy="31"/>
                </a:xfrm>
                <a:custGeom>
                  <a:avLst/>
                  <a:gdLst/>
                  <a:ahLst/>
                  <a:cxnLst>
                    <a:cxn ang="0">
                      <a:pos x="7" y="4"/>
                    </a:cxn>
                    <a:cxn ang="0">
                      <a:pos x="18" y="0"/>
                    </a:cxn>
                    <a:cxn ang="0">
                      <a:pos x="30" y="8"/>
                    </a:cxn>
                    <a:cxn ang="0">
                      <a:pos x="33" y="23"/>
                    </a:cxn>
                    <a:cxn ang="0">
                      <a:pos x="15" y="31"/>
                    </a:cxn>
                    <a:cxn ang="0">
                      <a:pos x="7" y="23"/>
                    </a:cxn>
                    <a:cxn ang="0">
                      <a:pos x="3" y="16"/>
                    </a:cxn>
                    <a:cxn ang="0">
                      <a:pos x="0" y="12"/>
                    </a:cxn>
                    <a:cxn ang="0">
                      <a:pos x="7" y="4"/>
                    </a:cxn>
                  </a:cxnLst>
                  <a:rect l="0" t="0" r="r" b="b"/>
                  <a:pathLst>
                    <a:path w="33" h="31">
                      <a:moveTo>
                        <a:pt x="7" y="4"/>
                      </a:moveTo>
                      <a:lnTo>
                        <a:pt x="18" y="0"/>
                      </a:lnTo>
                      <a:lnTo>
                        <a:pt x="30" y="8"/>
                      </a:lnTo>
                      <a:lnTo>
                        <a:pt x="33" y="23"/>
                      </a:lnTo>
                      <a:lnTo>
                        <a:pt x="15" y="31"/>
                      </a:lnTo>
                      <a:lnTo>
                        <a:pt x="7" y="23"/>
                      </a:lnTo>
                      <a:lnTo>
                        <a:pt x="3"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05495" name="Freeform 343"/>
                <p:cNvSpPr>
                  <a:spLocks noChangeAspect="1"/>
                </p:cNvSpPr>
                <p:nvPr/>
              </p:nvSpPr>
              <p:spPr bwMode="auto">
                <a:xfrm>
                  <a:off x="1184" y="3169"/>
                  <a:ext cx="34" cy="30"/>
                </a:xfrm>
                <a:custGeom>
                  <a:avLst/>
                  <a:gdLst/>
                  <a:ahLst/>
                  <a:cxnLst>
                    <a:cxn ang="0">
                      <a:pos x="7" y="4"/>
                    </a:cxn>
                    <a:cxn ang="0">
                      <a:pos x="19" y="0"/>
                    </a:cxn>
                    <a:cxn ang="0">
                      <a:pos x="26" y="8"/>
                    </a:cxn>
                    <a:cxn ang="0">
                      <a:pos x="34" y="23"/>
                    </a:cxn>
                    <a:cxn ang="0">
                      <a:pos x="11" y="30"/>
                    </a:cxn>
                    <a:cxn ang="0">
                      <a:pos x="7" y="23"/>
                    </a:cxn>
                    <a:cxn ang="0">
                      <a:pos x="4" y="15"/>
                    </a:cxn>
                    <a:cxn ang="0">
                      <a:pos x="0" y="11"/>
                    </a:cxn>
                    <a:cxn ang="0">
                      <a:pos x="7" y="4"/>
                    </a:cxn>
                  </a:cxnLst>
                  <a:rect l="0" t="0" r="r" b="b"/>
                  <a:pathLst>
                    <a:path w="34" h="30">
                      <a:moveTo>
                        <a:pt x="7" y="4"/>
                      </a:moveTo>
                      <a:lnTo>
                        <a:pt x="19" y="0"/>
                      </a:lnTo>
                      <a:lnTo>
                        <a:pt x="26" y="8"/>
                      </a:lnTo>
                      <a:lnTo>
                        <a:pt x="34" y="23"/>
                      </a:lnTo>
                      <a:lnTo>
                        <a:pt x="11"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05496" name="Freeform 344"/>
                <p:cNvSpPr>
                  <a:spLocks noChangeAspect="1" noEditPoints="1"/>
                </p:cNvSpPr>
                <p:nvPr/>
              </p:nvSpPr>
              <p:spPr bwMode="auto">
                <a:xfrm>
                  <a:off x="1184" y="3093"/>
                  <a:ext cx="256" cy="106"/>
                </a:xfrm>
                <a:custGeom>
                  <a:avLst/>
                  <a:gdLst/>
                  <a:ahLst/>
                  <a:cxnLst>
                    <a:cxn ang="0">
                      <a:pos x="256" y="27"/>
                    </a:cxn>
                    <a:cxn ang="0">
                      <a:pos x="245" y="11"/>
                    </a:cxn>
                    <a:cxn ang="0">
                      <a:pos x="248" y="0"/>
                    </a:cxn>
                    <a:cxn ang="0">
                      <a:pos x="256" y="8"/>
                    </a:cxn>
                    <a:cxn ang="0">
                      <a:pos x="230" y="34"/>
                    </a:cxn>
                    <a:cxn ang="0">
                      <a:pos x="222" y="19"/>
                    </a:cxn>
                    <a:cxn ang="0">
                      <a:pos x="226" y="8"/>
                    </a:cxn>
                    <a:cxn ang="0">
                      <a:pos x="233" y="19"/>
                    </a:cxn>
                    <a:cxn ang="0">
                      <a:pos x="207" y="42"/>
                    </a:cxn>
                    <a:cxn ang="0">
                      <a:pos x="199" y="30"/>
                    </a:cxn>
                    <a:cxn ang="0">
                      <a:pos x="199" y="15"/>
                    </a:cxn>
                    <a:cxn ang="0">
                      <a:pos x="211" y="27"/>
                    </a:cxn>
                    <a:cxn ang="0">
                      <a:pos x="181" y="49"/>
                    </a:cxn>
                    <a:cxn ang="0">
                      <a:pos x="173" y="38"/>
                    </a:cxn>
                    <a:cxn ang="0">
                      <a:pos x="177" y="23"/>
                    </a:cxn>
                    <a:cxn ang="0">
                      <a:pos x="184" y="34"/>
                    </a:cxn>
                    <a:cxn ang="0">
                      <a:pos x="158" y="57"/>
                    </a:cxn>
                    <a:cxn ang="0">
                      <a:pos x="150" y="46"/>
                    </a:cxn>
                    <a:cxn ang="0">
                      <a:pos x="150" y="30"/>
                    </a:cxn>
                    <a:cxn ang="0">
                      <a:pos x="162" y="42"/>
                    </a:cxn>
                    <a:cxn ang="0">
                      <a:pos x="135" y="65"/>
                    </a:cxn>
                    <a:cxn ang="0">
                      <a:pos x="124" y="53"/>
                    </a:cxn>
                    <a:cxn ang="0">
                      <a:pos x="128" y="38"/>
                    </a:cxn>
                    <a:cxn ang="0">
                      <a:pos x="135" y="49"/>
                    </a:cxn>
                    <a:cxn ang="0">
                      <a:pos x="109" y="72"/>
                    </a:cxn>
                    <a:cxn ang="0">
                      <a:pos x="102" y="61"/>
                    </a:cxn>
                    <a:cxn ang="0">
                      <a:pos x="105" y="46"/>
                    </a:cxn>
                    <a:cxn ang="0">
                      <a:pos x="113" y="57"/>
                    </a:cxn>
                    <a:cxn ang="0">
                      <a:pos x="86" y="80"/>
                    </a:cxn>
                    <a:cxn ang="0">
                      <a:pos x="75" y="68"/>
                    </a:cxn>
                    <a:cxn ang="0">
                      <a:pos x="79" y="57"/>
                    </a:cxn>
                    <a:cxn ang="0">
                      <a:pos x="86" y="65"/>
                    </a:cxn>
                    <a:cxn ang="0">
                      <a:pos x="60" y="91"/>
                    </a:cxn>
                    <a:cxn ang="0">
                      <a:pos x="53" y="76"/>
                    </a:cxn>
                    <a:cxn ang="0">
                      <a:pos x="56" y="65"/>
                    </a:cxn>
                    <a:cxn ang="0">
                      <a:pos x="64" y="72"/>
                    </a:cxn>
                    <a:cxn ang="0">
                      <a:pos x="38" y="99"/>
                    </a:cxn>
                    <a:cxn ang="0">
                      <a:pos x="30" y="84"/>
                    </a:cxn>
                    <a:cxn ang="0">
                      <a:pos x="30" y="72"/>
                    </a:cxn>
                    <a:cxn ang="0">
                      <a:pos x="41" y="80"/>
                    </a:cxn>
                    <a:cxn ang="0">
                      <a:pos x="11" y="106"/>
                    </a:cxn>
                    <a:cxn ang="0">
                      <a:pos x="4" y="91"/>
                    </a:cxn>
                    <a:cxn ang="0">
                      <a:pos x="7" y="80"/>
                    </a:cxn>
                    <a:cxn ang="0">
                      <a:pos x="15" y="87"/>
                    </a:cxn>
                  </a:cxnLst>
                  <a:rect l="0" t="0" r="r" b="b"/>
                  <a:pathLst>
                    <a:path w="256" h="106">
                      <a:moveTo>
                        <a:pt x="256" y="8"/>
                      </a:moveTo>
                      <a:lnTo>
                        <a:pt x="256" y="27"/>
                      </a:lnTo>
                      <a:lnTo>
                        <a:pt x="248" y="19"/>
                      </a:lnTo>
                      <a:lnTo>
                        <a:pt x="245" y="11"/>
                      </a:lnTo>
                      <a:lnTo>
                        <a:pt x="241" y="8"/>
                      </a:lnTo>
                      <a:lnTo>
                        <a:pt x="248" y="0"/>
                      </a:lnTo>
                      <a:lnTo>
                        <a:pt x="256" y="8"/>
                      </a:lnTo>
                      <a:lnTo>
                        <a:pt x="256" y="8"/>
                      </a:lnTo>
                      <a:close/>
                      <a:moveTo>
                        <a:pt x="233" y="19"/>
                      </a:moveTo>
                      <a:lnTo>
                        <a:pt x="230" y="34"/>
                      </a:lnTo>
                      <a:lnTo>
                        <a:pt x="226" y="27"/>
                      </a:lnTo>
                      <a:lnTo>
                        <a:pt x="222" y="19"/>
                      </a:lnTo>
                      <a:lnTo>
                        <a:pt x="218" y="19"/>
                      </a:lnTo>
                      <a:lnTo>
                        <a:pt x="226" y="8"/>
                      </a:lnTo>
                      <a:lnTo>
                        <a:pt x="233" y="19"/>
                      </a:lnTo>
                      <a:lnTo>
                        <a:pt x="233" y="19"/>
                      </a:lnTo>
                      <a:close/>
                      <a:moveTo>
                        <a:pt x="211" y="27"/>
                      </a:moveTo>
                      <a:lnTo>
                        <a:pt x="207" y="42"/>
                      </a:lnTo>
                      <a:lnTo>
                        <a:pt x="199" y="34"/>
                      </a:lnTo>
                      <a:lnTo>
                        <a:pt x="199" y="30"/>
                      </a:lnTo>
                      <a:lnTo>
                        <a:pt x="192" y="27"/>
                      </a:lnTo>
                      <a:lnTo>
                        <a:pt x="199" y="15"/>
                      </a:lnTo>
                      <a:lnTo>
                        <a:pt x="211" y="27"/>
                      </a:lnTo>
                      <a:lnTo>
                        <a:pt x="211" y="27"/>
                      </a:lnTo>
                      <a:close/>
                      <a:moveTo>
                        <a:pt x="184" y="34"/>
                      </a:moveTo>
                      <a:lnTo>
                        <a:pt x="181" y="49"/>
                      </a:lnTo>
                      <a:lnTo>
                        <a:pt x="177" y="46"/>
                      </a:lnTo>
                      <a:lnTo>
                        <a:pt x="173" y="38"/>
                      </a:lnTo>
                      <a:lnTo>
                        <a:pt x="169" y="34"/>
                      </a:lnTo>
                      <a:lnTo>
                        <a:pt x="177" y="23"/>
                      </a:lnTo>
                      <a:lnTo>
                        <a:pt x="184" y="34"/>
                      </a:lnTo>
                      <a:lnTo>
                        <a:pt x="184" y="34"/>
                      </a:lnTo>
                      <a:close/>
                      <a:moveTo>
                        <a:pt x="162" y="42"/>
                      </a:moveTo>
                      <a:lnTo>
                        <a:pt x="158" y="57"/>
                      </a:lnTo>
                      <a:lnTo>
                        <a:pt x="150" y="49"/>
                      </a:lnTo>
                      <a:lnTo>
                        <a:pt x="150" y="46"/>
                      </a:lnTo>
                      <a:lnTo>
                        <a:pt x="147" y="42"/>
                      </a:lnTo>
                      <a:lnTo>
                        <a:pt x="150" y="30"/>
                      </a:lnTo>
                      <a:lnTo>
                        <a:pt x="162" y="42"/>
                      </a:lnTo>
                      <a:lnTo>
                        <a:pt x="162" y="42"/>
                      </a:lnTo>
                      <a:close/>
                      <a:moveTo>
                        <a:pt x="135" y="49"/>
                      </a:moveTo>
                      <a:lnTo>
                        <a:pt x="135" y="65"/>
                      </a:lnTo>
                      <a:lnTo>
                        <a:pt x="128" y="57"/>
                      </a:lnTo>
                      <a:lnTo>
                        <a:pt x="124" y="53"/>
                      </a:lnTo>
                      <a:lnTo>
                        <a:pt x="120" y="49"/>
                      </a:lnTo>
                      <a:lnTo>
                        <a:pt x="128" y="38"/>
                      </a:lnTo>
                      <a:lnTo>
                        <a:pt x="135" y="49"/>
                      </a:lnTo>
                      <a:lnTo>
                        <a:pt x="135" y="49"/>
                      </a:lnTo>
                      <a:close/>
                      <a:moveTo>
                        <a:pt x="113" y="57"/>
                      </a:moveTo>
                      <a:lnTo>
                        <a:pt x="109" y="72"/>
                      </a:lnTo>
                      <a:lnTo>
                        <a:pt x="102" y="65"/>
                      </a:lnTo>
                      <a:lnTo>
                        <a:pt x="102" y="61"/>
                      </a:lnTo>
                      <a:lnTo>
                        <a:pt x="98" y="57"/>
                      </a:lnTo>
                      <a:lnTo>
                        <a:pt x="105" y="46"/>
                      </a:lnTo>
                      <a:lnTo>
                        <a:pt x="113" y="57"/>
                      </a:lnTo>
                      <a:lnTo>
                        <a:pt x="113" y="57"/>
                      </a:lnTo>
                      <a:close/>
                      <a:moveTo>
                        <a:pt x="86" y="65"/>
                      </a:moveTo>
                      <a:lnTo>
                        <a:pt x="86" y="80"/>
                      </a:lnTo>
                      <a:lnTo>
                        <a:pt x="79" y="72"/>
                      </a:lnTo>
                      <a:lnTo>
                        <a:pt x="75" y="68"/>
                      </a:lnTo>
                      <a:lnTo>
                        <a:pt x="71" y="65"/>
                      </a:lnTo>
                      <a:lnTo>
                        <a:pt x="79" y="57"/>
                      </a:lnTo>
                      <a:lnTo>
                        <a:pt x="86" y="65"/>
                      </a:lnTo>
                      <a:lnTo>
                        <a:pt x="86" y="65"/>
                      </a:lnTo>
                      <a:close/>
                      <a:moveTo>
                        <a:pt x="64" y="72"/>
                      </a:moveTo>
                      <a:lnTo>
                        <a:pt x="60" y="91"/>
                      </a:lnTo>
                      <a:lnTo>
                        <a:pt x="53" y="84"/>
                      </a:lnTo>
                      <a:lnTo>
                        <a:pt x="53" y="76"/>
                      </a:lnTo>
                      <a:lnTo>
                        <a:pt x="49" y="72"/>
                      </a:lnTo>
                      <a:lnTo>
                        <a:pt x="56" y="65"/>
                      </a:lnTo>
                      <a:lnTo>
                        <a:pt x="64" y="72"/>
                      </a:lnTo>
                      <a:lnTo>
                        <a:pt x="64" y="72"/>
                      </a:lnTo>
                      <a:close/>
                      <a:moveTo>
                        <a:pt x="41" y="80"/>
                      </a:moveTo>
                      <a:lnTo>
                        <a:pt x="38" y="99"/>
                      </a:lnTo>
                      <a:lnTo>
                        <a:pt x="30" y="91"/>
                      </a:lnTo>
                      <a:lnTo>
                        <a:pt x="30" y="84"/>
                      </a:lnTo>
                      <a:lnTo>
                        <a:pt x="26" y="80"/>
                      </a:lnTo>
                      <a:lnTo>
                        <a:pt x="30" y="72"/>
                      </a:lnTo>
                      <a:lnTo>
                        <a:pt x="41" y="80"/>
                      </a:lnTo>
                      <a:lnTo>
                        <a:pt x="41" y="80"/>
                      </a:lnTo>
                      <a:close/>
                      <a:moveTo>
                        <a:pt x="15" y="87"/>
                      </a:moveTo>
                      <a:lnTo>
                        <a:pt x="11" y="106"/>
                      </a:lnTo>
                      <a:lnTo>
                        <a:pt x="7" y="99"/>
                      </a:lnTo>
                      <a:lnTo>
                        <a:pt x="4" y="91"/>
                      </a:lnTo>
                      <a:lnTo>
                        <a:pt x="0" y="87"/>
                      </a:lnTo>
                      <a:lnTo>
                        <a:pt x="7" y="80"/>
                      </a:lnTo>
                      <a:lnTo>
                        <a:pt x="15" y="87"/>
                      </a:lnTo>
                      <a:lnTo>
                        <a:pt x="15" y="87"/>
                      </a:lnTo>
                      <a:close/>
                    </a:path>
                  </a:pathLst>
                </a:custGeom>
                <a:solidFill>
                  <a:srgbClr val="E2E2BF"/>
                </a:solidFill>
                <a:ln w="9525">
                  <a:noFill/>
                  <a:round/>
                  <a:headEnd/>
                  <a:tailEnd/>
                </a:ln>
              </p:spPr>
              <p:txBody>
                <a:bodyPr/>
                <a:lstStyle/>
                <a:p>
                  <a:endParaRPr lang="en-US"/>
                </a:p>
              </p:txBody>
            </p:sp>
            <p:sp>
              <p:nvSpPr>
                <p:cNvPr id="305497" name="Freeform 345"/>
                <p:cNvSpPr>
                  <a:spLocks noChangeAspect="1" noEditPoints="1"/>
                </p:cNvSpPr>
                <p:nvPr/>
              </p:nvSpPr>
              <p:spPr bwMode="auto">
                <a:xfrm>
                  <a:off x="1191" y="3089"/>
                  <a:ext cx="264" cy="91"/>
                </a:xfrm>
                <a:custGeom>
                  <a:avLst/>
                  <a:gdLst/>
                  <a:ahLst/>
                  <a:cxnLst>
                    <a:cxn ang="0">
                      <a:pos x="253" y="12"/>
                    </a:cxn>
                    <a:cxn ang="0">
                      <a:pos x="253" y="0"/>
                    </a:cxn>
                    <a:cxn ang="0">
                      <a:pos x="241" y="4"/>
                    </a:cxn>
                    <a:cxn ang="0">
                      <a:pos x="226" y="23"/>
                    </a:cxn>
                    <a:cxn ang="0">
                      <a:pos x="230" y="8"/>
                    </a:cxn>
                    <a:cxn ang="0">
                      <a:pos x="219" y="12"/>
                    </a:cxn>
                    <a:cxn ang="0">
                      <a:pos x="204" y="31"/>
                    </a:cxn>
                    <a:cxn ang="0">
                      <a:pos x="207" y="15"/>
                    </a:cxn>
                    <a:cxn ang="0">
                      <a:pos x="196" y="19"/>
                    </a:cxn>
                    <a:cxn ang="0">
                      <a:pos x="177" y="38"/>
                    </a:cxn>
                    <a:cxn ang="0">
                      <a:pos x="181" y="23"/>
                    </a:cxn>
                    <a:cxn ang="0">
                      <a:pos x="170" y="27"/>
                    </a:cxn>
                    <a:cxn ang="0">
                      <a:pos x="155" y="46"/>
                    </a:cxn>
                    <a:cxn ang="0">
                      <a:pos x="159" y="34"/>
                    </a:cxn>
                    <a:cxn ang="0">
                      <a:pos x="147" y="34"/>
                    </a:cxn>
                    <a:cxn ang="0">
                      <a:pos x="132" y="53"/>
                    </a:cxn>
                    <a:cxn ang="0">
                      <a:pos x="132" y="42"/>
                    </a:cxn>
                    <a:cxn ang="0">
                      <a:pos x="121" y="42"/>
                    </a:cxn>
                    <a:cxn ang="0">
                      <a:pos x="106" y="61"/>
                    </a:cxn>
                    <a:cxn ang="0">
                      <a:pos x="110" y="50"/>
                    </a:cxn>
                    <a:cxn ang="0">
                      <a:pos x="98" y="53"/>
                    </a:cxn>
                    <a:cxn ang="0">
                      <a:pos x="83" y="69"/>
                    </a:cxn>
                    <a:cxn ang="0">
                      <a:pos x="83" y="57"/>
                    </a:cxn>
                    <a:cxn ang="0">
                      <a:pos x="72" y="61"/>
                    </a:cxn>
                    <a:cxn ang="0">
                      <a:pos x="57" y="76"/>
                    </a:cxn>
                    <a:cxn ang="0">
                      <a:pos x="61" y="65"/>
                    </a:cxn>
                    <a:cxn ang="0">
                      <a:pos x="49" y="69"/>
                    </a:cxn>
                    <a:cxn ang="0">
                      <a:pos x="34" y="84"/>
                    </a:cxn>
                    <a:cxn ang="0">
                      <a:pos x="34" y="72"/>
                    </a:cxn>
                    <a:cxn ang="0">
                      <a:pos x="27" y="76"/>
                    </a:cxn>
                    <a:cxn ang="0">
                      <a:pos x="8" y="91"/>
                    </a:cxn>
                    <a:cxn ang="0">
                      <a:pos x="12" y="80"/>
                    </a:cxn>
                    <a:cxn ang="0">
                      <a:pos x="0" y="84"/>
                    </a:cxn>
                  </a:cxnLst>
                  <a:rect l="0" t="0" r="r" b="b"/>
                  <a:pathLst>
                    <a:path w="264" h="91">
                      <a:moveTo>
                        <a:pt x="241" y="4"/>
                      </a:moveTo>
                      <a:lnTo>
                        <a:pt x="253" y="12"/>
                      </a:lnTo>
                      <a:lnTo>
                        <a:pt x="264" y="12"/>
                      </a:lnTo>
                      <a:lnTo>
                        <a:pt x="253" y="0"/>
                      </a:lnTo>
                      <a:lnTo>
                        <a:pt x="241" y="4"/>
                      </a:lnTo>
                      <a:lnTo>
                        <a:pt x="241" y="4"/>
                      </a:lnTo>
                      <a:close/>
                      <a:moveTo>
                        <a:pt x="219" y="12"/>
                      </a:moveTo>
                      <a:lnTo>
                        <a:pt x="226" y="23"/>
                      </a:lnTo>
                      <a:lnTo>
                        <a:pt x="238" y="19"/>
                      </a:lnTo>
                      <a:lnTo>
                        <a:pt x="230" y="8"/>
                      </a:lnTo>
                      <a:lnTo>
                        <a:pt x="219" y="12"/>
                      </a:lnTo>
                      <a:lnTo>
                        <a:pt x="219" y="12"/>
                      </a:lnTo>
                      <a:close/>
                      <a:moveTo>
                        <a:pt x="196" y="19"/>
                      </a:moveTo>
                      <a:lnTo>
                        <a:pt x="204" y="31"/>
                      </a:lnTo>
                      <a:lnTo>
                        <a:pt x="215" y="27"/>
                      </a:lnTo>
                      <a:lnTo>
                        <a:pt x="207" y="15"/>
                      </a:lnTo>
                      <a:lnTo>
                        <a:pt x="196" y="19"/>
                      </a:lnTo>
                      <a:lnTo>
                        <a:pt x="196" y="19"/>
                      </a:lnTo>
                      <a:close/>
                      <a:moveTo>
                        <a:pt x="170" y="27"/>
                      </a:moveTo>
                      <a:lnTo>
                        <a:pt x="177" y="38"/>
                      </a:lnTo>
                      <a:lnTo>
                        <a:pt x="189" y="34"/>
                      </a:lnTo>
                      <a:lnTo>
                        <a:pt x="181" y="23"/>
                      </a:lnTo>
                      <a:lnTo>
                        <a:pt x="170" y="27"/>
                      </a:lnTo>
                      <a:lnTo>
                        <a:pt x="170" y="27"/>
                      </a:lnTo>
                      <a:close/>
                      <a:moveTo>
                        <a:pt x="147" y="34"/>
                      </a:moveTo>
                      <a:lnTo>
                        <a:pt x="155" y="46"/>
                      </a:lnTo>
                      <a:lnTo>
                        <a:pt x="166" y="42"/>
                      </a:lnTo>
                      <a:lnTo>
                        <a:pt x="159" y="34"/>
                      </a:lnTo>
                      <a:lnTo>
                        <a:pt x="147" y="34"/>
                      </a:lnTo>
                      <a:lnTo>
                        <a:pt x="147" y="34"/>
                      </a:lnTo>
                      <a:close/>
                      <a:moveTo>
                        <a:pt x="121" y="42"/>
                      </a:moveTo>
                      <a:lnTo>
                        <a:pt x="132" y="53"/>
                      </a:lnTo>
                      <a:lnTo>
                        <a:pt x="143" y="50"/>
                      </a:lnTo>
                      <a:lnTo>
                        <a:pt x="132" y="42"/>
                      </a:lnTo>
                      <a:lnTo>
                        <a:pt x="121" y="42"/>
                      </a:lnTo>
                      <a:lnTo>
                        <a:pt x="121" y="42"/>
                      </a:lnTo>
                      <a:close/>
                      <a:moveTo>
                        <a:pt x="98" y="53"/>
                      </a:moveTo>
                      <a:lnTo>
                        <a:pt x="106" y="61"/>
                      </a:lnTo>
                      <a:lnTo>
                        <a:pt x="117" y="57"/>
                      </a:lnTo>
                      <a:lnTo>
                        <a:pt x="110" y="50"/>
                      </a:lnTo>
                      <a:lnTo>
                        <a:pt x="98" y="53"/>
                      </a:lnTo>
                      <a:lnTo>
                        <a:pt x="98" y="53"/>
                      </a:lnTo>
                      <a:close/>
                      <a:moveTo>
                        <a:pt x="72" y="61"/>
                      </a:moveTo>
                      <a:lnTo>
                        <a:pt x="83" y="69"/>
                      </a:lnTo>
                      <a:lnTo>
                        <a:pt x="95" y="65"/>
                      </a:lnTo>
                      <a:lnTo>
                        <a:pt x="83" y="57"/>
                      </a:lnTo>
                      <a:lnTo>
                        <a:pt x="72" y="61"/>
                      </a:lnTo>
                      <a:lnTo>
                        <a:pt x="72" y="61"/>
                      </a:lnTo>
                      <a:close/>
                      <a:moveTo>
                        <a:pt x="49" y="69"/>
                      </a:moveTo>
                      <a:lnTo>
                        <a:pt x="57" y="76"/>
                      </a:lnTo>
                      <a:lnTo>
                        <a:pt x="68" y="72"/>
                      </a:lnTo>
                      <a:lnTo>
                        <a:pt x="61" y="65"/>
                      </a:lnTo>
                      <a:lnTo>
                        <a:pt x="49" y="69"/>
                      </a:lnTo>
                      <a:lnTo>
                        <a:pt x="49" y="69"/>
                      </a:lnTo>
                      <a:close/>
                      <a:moveTo>
                        <a:pt x="27" y="76"/>
                      </a:moveTo>
                      <a:lnTo>
                        <a:pt x="34" y="84"/>
                      </a:lnTo>
                      <a:lnTo>
                        <a:pt x="46" y="80"/>
                      </a:lnTo>
                      <a:lnTo>
                        <a:pt x="34" y="72"/>
                      </a:lnTo>
                      <a:lnTo>
                        <a:pt x="27" y="76"/>
                      </a:lnTo>
                      <a:lnTo>
                        <a:pt x="27" y="76"/>
                      </a:lnTo>
                      <a:close/>
                      <a:moveTo>
                        <a:pt x="0" y="84"/>
                      </a:moveTo>
                      <a:lnTo>
                        <a:pt x="8" y="91"/>
                      </a:lnTo>
                      <a:lnTo>
                        <a:pt x="19" y="88"/>
                      </a:lnTo>
                      <a:lnTo>
                        <a:pt x="12" y="80"/>
                      </a:lnTo>
                      <a:lnTo>
                        <a:pt x="0" y="84"/>
                      </a:lnTo>
                      <a:lnTo>
                        <a:pt x="0" y="84"/>
                      </a:lnTo>
                      <a:close/>
                    </a:path>
                  </a:pathLst>
                </a:custGeom>
                <a:solidFill>
                  <a:srgbClr val="FCFCD8"/>
                </a:solidFill>
                <a:ln w="9525">
                  <a:noFill/>
                  <a:round/>
                  <a:headEnd/>
                  <a:tailEnd/>
                </a:ln>
              </p:spPr>
              <p:txBody>
                <a:bodyPr/>
                <a:lstStyle/>
                <a:p>
                  <a:endParaRPr lang="en-US"/>
                </a:p>
              </p:txBody>
            </p:sp>
            <p:sp>
              <p:nvSpPr>
                <p:cNvPr id="305498" name="Freeform 346"/>
                <p:cNvSpPr>
                  <a:spLocks noChangeAspect="1"/>
                </p:cNvSpPr>
                <p:nvPr/>
              </p:nvSpPr>
              <p:spPr bwMode="auto">
                <a:xfrm>
                  <a:off x="1139" y="3177"/>
                  <a:ext cx="52" cy="34"/>
                </a:xfrm>
                <a:custGeom>
                  <a:avLst/>
                  <a:gdLst/>
                  <a:ahLst/>
                  <a:cxnLst>
                    <a:cxn ang="0">
                      <a:pos x="0" y="19"/>
                    </a:cxn>
                    <a:cxn ang="0">
                      <a:pos x="7" y="7"/>
                    </a:cxn>
                    <a:cxn ang="0">
                      <a:pos x="37" y="0"/>
                    </a:cxn>
                    <a:cxn ang="0">
                      <a:pos x="49" y="7"/>
                    </a:cxn>
                    <a:cxn ang="0">
                      <a:pos x="52" y="22"/>
                    </a:cxn>
                    <a:cxn ang="0">
                      <a:pos x="15" y="34"/>
                    </a:cxn>
                    <a:cxn ang="0">
                      <a:pos x="0" y="19"/>
                    </a:cxn>
                  </a:cxnLst>
                  <a:rect l="0" t="0" r="r" b="b"/>
                  <a:pathLst>
                    <a:path w="52" h="34">
                      <a:moveTo>
                        <a:pt x="0" y="19"/>
                      </a:moveTo>
                      <a:lnTo>
                        <a:pt x="7" y="7"/>
                      </a:lnTo>
                      <a:lnTo>
                        <a:pt x="37" y="0"/>
                      </a:lnTo>
                      <a:lnTo>
                        <a:pt x="49" y="7"/>
                      </a:lnTo>
                      <a:lnTo>
                        <a:pt x="52" y="22"/>
                      </a:lnTo>
                      <a:lnTo>
                        <a:pt x="15" y="34"/>
                      </a:lnTo>
                      <a:lnTo>
                        <a:pt x="0" y="19"/>
                      </a:lnTo>
                      <a:close/>
                    </a:path>
                  </a:pathLst>
                </a:custGeom>
                <a:solidFill>
                  <a:srgbClr val="BFBFBF"/>
                </a:solidFill>
                <a:ln w="9525">
                  <a:noFill/>
                  <a:round/>
                  <a:headEnd/>
                  <a:tailEnd/>
                </a:ln>
              </p:spPr>
              <p:txBody>
                <a:bodyPr/>
                <a:lstStyle/>
                <a:p>
                  <a:endParaRPr lang="en-US"/>
                </a:p>
              </p:txBody>
            </p:sp>
            <p:sp>
              <p:nvSpPr>
                <p:cNvPr id="305499" name="Freeform 347"/>
                <p:cNvSpPr>
                  <a:spLocks noChangeAspect="1"/>
                </p:cNvSpPr>
                <p:nvPr/>
              </p:nvSpPr>
              <p:spPr bwMode="auto">
                <a:xfrm>
                  <a:off x="1135" y="3184"/>
                  <a:ext cx="11" cy="12"/>
                </a:xfrm>
                <a:custGeom>
                  <a:avLst/>
                  <a:gdLst/>
                  <a:ahLst/>
                  <a:cxnLst>
                    <a:cxn ang="0">
                      <a:pos x="11" y="0"/>
                    </a:cxn>
                    <a:cxn ang="0">
                      <a:pos x="11" y="0"/>
                    </a:cxn>
                    <a:cxn ang="0">
                      <a:pos x="0" y="12"/>
                    </a:cxn>
                    <a:cxn ang="0">
                      <a:pos x="4" y="12"/>
                    </a:cxn>
                    <a:cxn ang="0">
                      <a:pos x="11" y="4"/>
                    </a:cxn>
                    <a:cxn ang="0">
                      <a:pos x="11" y="4"/>
                    </a:cxn>
                    <a:cxn ang="0">
                      <a:pos x="11" y="4"/>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4"/>
                      </a:lnTo>
                      <a:lnTo>
                        <a:pt x="11" y="4"/>
                      </a:lnTo>
                      <a:lnTo>
                        <a:pt x="11" y="4"/>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05500" name="Freeform 348"/>
                <p:cNvSpPr>
                  <a:spLocks noChangeAspect="1"/>
                </p:cNvSpPr>
                <p:nvPr/>
              </p:nvSpPr>
              <p:spPr bwMode="auto">
                <a:xfrm>
                  <a:off x="1146" y="3177"/>
                  <a:ext cx="30" cy="7"/>
                </a:xfrm>
                <a:custGeom>
                  <a:avLst/>
                  <a:gdLst/>
                  <a:ahLst/>
                  <a:cxnLst>
                    <a:cxn ang="0">
                      <a:pos x="30" y="0"/>
                    </a:cxn>
                    <a:cxn ang="0">
                      <a:pos x="30" y="0"/>
                    </a:cxn>
                    <a:cxn ang="0">
                      <a:pos x="0" y="7"/>
                    </a:cxn>
                    <a:cxn ang="0">
                      <a:pos x="0" y="7"/>
                    </a:cxn>
                    <a:cxn ang="0">
                      <a:pos x="30" y="0"/>
                    </a:cxn>
                    <a:cxn ang="0">
                      <a:pos x="30" y="0"/>
                    </a:cxn>
                    <a:cxn ang="0">
                      <a:pos x="30" y="0"/>
                    </a:cxn>
                    <a:cxn ang="0">
                      <a:pos x="30" y="0"/>
                    </a:cxn>
                    <a:cxn ang="0">
                      <a:pos x="30" y="0"/>
                    </a:cxn>
                    <a:cxn ang="0">
                      <a:pos x="30" y="0"/>
                    </a:cxn>
                    <a:cxn ang="0">
                      <a:pos x="30" y="0"/>
                    </a:cxn>
                    <a:cxn ang="0">
                      <a:pos x="30" y="0"/>
                    </a:cxn>
                  </a:cxnLst>
                  <a:rect l="0" t="0" r="r" b="b"/>
                  <a:pathLst>
                    <a:path w="30" h="7">
                      <a:moveTo>
                        <a:pt x="30" y="0"/>
                      </a:moveTo>
                      <a:lnTo>
                        <a:pt x="30" y="0"/>
                      </a:lnTo>
                      <a:lnTo>
                        <a:pt x="0" y="7"/>
                      </a:lnTo>
                      <a:lnTo>
                        <a:pt x="0" y="7"/>
                      </a:lnTo>
                      <a:lnTo>
                        <a:pt x="30" y="0"/>
                      </a:lnTo>
                      <a:lnTo>
                        <a:pt x="30" y="0"/>
                      </a:lnTo>
                      <a:lnTo>
                        <a:pt x="30" y="0"/>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05501" name="Freeform 349"/>
                <p:cNvSpPr>
                  <a:spLocks noChangeAspect="1"/>
                </p:cNvSpPr>
                <p:nvPr/>
              </p:nvSpPr>
              <p:spPr bwMode="auto">
                <a:xfrm>
                  <a:off x="1176" y="3177"/>
                  <a:ext cx="12" cy="7"/>
                </a:xfrm>
                <a:custGeom>
                  <a:avLst/>
                  <a:gdLst/>
                  <a:ahLst/>
                  <a:cxnLst>
                    <a:cxn ang="0">
                      <a:pos x="12" y="7"/>
                    </a:cxn>
                    <a:cxn ang="0">
                      <a:pos x="12" y="7"/>
                    </a:cxn>
                    <a:cxn ang="0">
                      <a:pos x="4" y="0"/>
                    </a:cxn>
                    <a:cxn ang="0">
                      <a:pos x="0" y="0"/>
                    </a:cxn>
                    <a:cxn ang="0">
                      <a:pos x="12" y="7"/>
                    </a:cxn>
                    <a:cxn ang="0">
                      <a:pos x="12" y="7"/>
                    </a:cxn>
                    <a:cxn ang="0">
                      <a:pos x="12" y="7"/>
                    </a:cxn>
                    <a:cxn ang="0">
                      <a:pos x="12" y="7"/>
                    </a:cxn>
                    <a:cxn ang="0">
                      <a:pos x="12" y="7"/>
                    </a:cxn>
                    <a:cxn ang="0">
                      <a:pos x="12" y="7"/>
                    </a:cxn>
                    <a:cxn ang="0">
                      <a:pos x="12" y="7"/>
                    </a:cxn>
                    <a:cxn ang="0">
                      <a:pos x="12" y="7"/>
                    </a:cxn>
                  </a:cxnLst>
                  <a:rect l="0" t="0" r="r" b="b"/>
                  <a:pathLst>
                    <a:path w="12" h="7">
                      <a:moveTo>
                        <a:pt x="12" y="7"/>
                      </a:moveTo>
                      <a:lnTo>
                        <a:pt x="12" y="7"/>
                      </a:lnTo>
                      <a:lnTo>
                        <a:pt x="4" y="0"/>
                      </a:lnTo>
                      <a:lnTo>
                        <a:pt x="0" y="0"/>
                      </a:lnTo>
                      <a:lnTo>
                        <a:pt x="12" y="7"/>
                      </a:lnTo>
                      <a:lnTo>
                        <a:pt x="12" y="7"/>
                      </a:lnTo>
                      <a:lnTo>
                        <a:pt x="12" y="7"/>
                      </a:lnTo>
                      <a:lnTo>
                        <a:pt x="12" y="7"/>
                      </a:lnTo>
                      <a:lnTo>
                        <a:pt x="12" y="7"/>
                      </a:lnTo>
                      <a:lnTo>
                        <a:pt x="12" y="7"/>
                      </a:lnTo>
                      <a:lnTo>
                        <a:pt x="12" y="7"/>
                      </a:lnTo>
                      <a:lnTo>
                        <a:pt x="12" y="7"/>
                      </a:lnTo>
                      <a:close/>
                    </a:path>
                  </a:pathLst>
                </a:custGeom>
                <a:solidFill>
                  <a:srgbClr val="000000"/>
                </a:solidFill>
                <a:ln w="9525">
                  <a:noFill/>
                  <a:round/>
                  <a:headEnd/>
                  <a:tailEnd/>
                </a:ln>
              </p:spPr>
              <p:txBody>
                <a:bodyPr/>
                <a:lstStyle/>
                <a:p>
                  <a:endParaRPr lang="en-US"/>
                </a:p>
              </p:txBody>
            </p:sp>
            <p:sp>
              <p:nvSpPr>
                <p:cNvPr id="305502" name="Freeform 350"/>
                <p:cNvSpPr>
                  <a:spLocks noChangeAspect="1"/>
                </p:cNvSpPr>
                <p:nvPr/>
              </p:nvSpPr>
              <p:spPr bwMode="auto">
                <a:xfrm>
                  <a:off x="1188" y="3184"/>
                  <a:ext cx="3" cy="15"/>
                </a:xfrm>
                <a:custGeom>
                  <a:avLst/>
                  <a:gdLst/>
                  <a:ahLst/>
                  <a:cxnLst>
                    <a:cxn ang="0">
                      <a:pos x="3" y="15"/>
                    </a:cxn>
                    <a:cxn ang="0">
                      <a:pos x="3" y="15"/>
                    </a:cxn>
                    <a:cxn ang="0">
                      <a:pos x="0" y="0"/>
                    </a:cxn>
                    <a:cxn ang="0">
                      <a:pos x="0" y="0"/>
                    </a:cxn>
                    <a:cxn ang="0">
                      <a:pos x="3" y="15"/>
                    </a:cxn>
                    <a:cxn ang="0">
                      <a:pos x="3" y="15"/>
                    </a:cxn>
                    <a:cxn ang="0">
                      <a:pos x="3" y="15"/>
                    </a:cxn>
                    <a:cxn ang="0">
                      <a:pos x="3" y="15"/>
                    </a:cxn>
                    <a:cxn ang="0">
                      <a:pos x="3" y="15"/>
                    </a:cxn>
                    <a:cxn ang="0">
                      <a:pos x="3" y="15"/>
                    </a:cxn>
                    <a:cxn ang="0">
                      <a:pos x="3" y="15"/>
                    </a:cxn>
                    <a:cxn ang="0">
                      <a:pos x="3" y="15"/>
                    </a:cxn>
                  </a:cxnLst>
                  <a:rect l="0" t="0" r="r" b="b"/>
                  <a:pathLst>
                    <a:path w="3" h="15">
                      <a:moveTo>
                        <a:pt x="3" y="15"/>
                      </a:moveTo>
                      <a:lnTo>
                        <a:pt x="3" y="15"/>
                      </a:lnTo>
                      <a:lnTo>
                        <a:pt x="0" y="0"/>
                      </a:lnTo>
                      <a:lnTo>
                        <a:pt x="0" y="0"/>
                      </a:lnTo>
                      <a:lnTo>
                        <a:pt x="3" y="15"/>
                      </a:lnTo>
                      <a:lnTo>
                        <a:pt x="3" y="15"/>
                      </a:lnTo>
                      <a:lnTo>
                        <a:pt x="3" y="15"/>
                      </a:lnTo>
                      <a:lnTo>
                        <a:pt x="3" y="15"/>
                      </a:lnTo>
                      <a:lnTo>
                        <a:pt x="3" y="15"/>
                      </a:lnTo>
                      <a:lnTo>
                        <a:pt x="3" y="15"/>
                      </a:lnTo>
                      <a:lnTo>
                        <a:pt x="3" y="15"/>
                      </a:lnTo>
                      <a:lnTo>
                        <a:pt x="3" y="15"/>
                      </a:lnTo>
                      <a:close/>
                    </a:path>
                  </a:pathLst>
                </a:custGeom>
                <a:solidFill>
                  <a:srgbClr val="000000"/>
                </a:solidFill>
                <a:ln w="9525">
                  <a:noFill/>
                  <a:round/>
                  <a:headEnd/>
                  <a:tailEnd/>
                </a:ln>
              </p:spPr>
              <p:txBody>
                <a:bodyPr/>
                <a:lstStyle/>
                <a:p>
                  <a:endParaRPr lang="en-US"/>
                </a:p>
              </p:txBody>
            </p:sp>
            <p:sp>
              <p:nvSpPr>
                <p:cNvPr id="305503" name="Freeform 351"/>
                <p:cNvSpPr>
                  <a:spLocks noChangeAspect="1"/>
                </p:cNvSpPr>
                <p:nvPr/>
              </p:nvSpPr>
              <p:spPr bwMode="auto">
                <a:xfrm>
                  <a:off x="1150" y="3199"/>
                  <a:ext cx="41" cy="16"/>
                </a:xfrm>
                <a:custGeom>
                  <a:avLst/>
                  <a:gdLst/>
                  <a:ahLst/>
                  <a:cxnLst>
                    <a:cxn ang="0">
                      <a:pos x="0" y="16"/>
                    </a:cxn>
                    <a:cxn ang="0">
                      <a:pos x="4" y="16"/>
                    </a:cxn>
                    <a:cxn ang="0">
                      <a:pos x="41" y="0"/>
                    </a:cxn>
                    <a:cxn ang="0">
                      <a:pos x="41" y="0"/>
                    </a:cxn>
                    <a:cxn ang="0">
                      <a:pos x="0" y="16"/>
                    </a:cxn>
                    <a:cxn ang="0">
                      <a:pos x="4" y="16"/>
                    </a:cxn>
                    <a:cxn ang="0">
                      <a:pos x="0" y="16"/>
                    </a:cxn>
                    <a:cxn ang="0">
                      <a:pos x="0" y="16"/>
                    </a:cxn>
                    <a:cxn ang="0">
                      <a:pos x="0" y="16"/>
                    </a:cxn>
                    <a:cxn ang="0">
                      <a:pos x="0" y="16"/>
                    </a:cxn>
                    <a:cxn ang="0">
                      <a:pos x="4" y="16"/>
                    </a:cxn>
                    <a:cxn ang="0">
                      <a:pos x="0" y="16"/>
                    </a:cxn>
                  </a:cxnLst>
                  <a:rect l="0" t="0" r="r" b="b"/>
                  <a:pathLst>
                    <a:path w="41" h="16">
                      <a:moveTo>
                        <a:pt x="0" y="16"/>
                      </a:moveTo>
                      <a:lnTo>
                        <a:pt x="4" y="16"/>
                      </a:lnTo>
                      <a:lnTo>
                        <a:pt x="41" y="0"/>
                      </a:lnTo>
                      <a:lnTo>
                        <a:pt x="41" y="0"/>
                      </a:lnTo>
                      <a:lnTo>
                        <a:pt x="0" y="16"/>
                      </a:lnTo>
                      <a:lnTo>
                        <a:pt x="4" y="16"/>
                      </a:lnTo>
                      <a:lnTo>
                        <a:pt x="0" y="16"/>
                      </a:lnTo>
                      <a:lnTo>
                        <a:pt x="0" y="16"/>
                      </a:lnTo>
                      <a:lnTo>
                        <a:pt x="0" y="16"/>
                      </a:lnTo>
                      <a:lnTo>
                        <a:pt x="0" y="16"/>
                      </a:lnTo>
                      <a:lnTo>
                        <a:pt x="4" y="16"/>
                      </a:lnTo>
                      <a:lnTo>
                        <a:pt x="0" y="16"/>
                      </a:lnTo>
                      <a:close/>
                    </a:path>
                  </a:pathLst>
                </a:custGeom>
                <a:solidFill>
                  <a:srgbClr val="000000"/>
                </a:solidFill>
                <a:ln w="9525">
                  <a:noFill/>
                  <a:round/>
                  <a:headEnd/>
                  <a:tailEnd/>
                </a:ln>
              </p:spPr>
              <p:txBody>
                <a:bodyPr/>
                <a:lstStyle/>
                <a:p>
                  <a:endParaRPr lang="en-US"/>
                </a:p>
              </p:txBody>
            </p:sp>
            <p:sp>
              <p:nvSpPr>
                <p:cNvPr id="305504" name="Freeform 352"/>
                <p:cNvSpPr>
                  <a:spLocks noChangeAspect="1"/>
                </p:cNvSpPr>
                <p:nvPr/>
              </p:nvSpPr>
              <p:spPr bwMode="auto">
                <a:xfrm>
                  <a:off x="1135" y="3196"/>
                  <a:ext cx="19" cy="15"/>
                </a:xfrm>
                <a:custGeom>
                  <a:avLst/>
                  <a:gdLst/>
                  <a:ahLst/>
                  <a:cxnLst>
                    <a:cxn ang="0">
                      <a:pos x="0" y="0"/>
                    </a:cxn>
                    <a:cxn ang="0">
                      <a:pos x="0" y="0"/>
                    </a:cxn>
                    <a:cxn ang="0">
                      <a:pos x="19" y="15"/>
                    </a:cxn>
                    <a:cxn ang="0">
                      <a:pos x="19" y="15"/>
                    </a:cxn>
                    <a:cxn ang="0">
                      <a:pos x="0" y="0"/>
                    </a:cxn>
                    <a:cxn ang="0">
                      <a:pos x="4" y="0"/>
                    </a:cxn>
                    <a:cxn ang="0">
                      <a:pos x="0" y="0"/>
                    </a:cxn>
                    <a:cxn ang="0">
                      <a:pos x="0" y="0"/>
                    </a:cxn>
                    <a:cxn ang="0">
                      <a:pos x="0" y="0"/>
                    </a:cxn>
                    <a:cxn ang="0">
                      <a:pos x="0" y="0"/>
                    </a:cxn>
                    <a:cxn ang="0">
                      <a:pos x="0" y="0"/>
                    </a:cxn>
                    <a:cxn ang="0">
                      <a:pos x="0" y="0"/>
                    </a:cxn>
                  </a:cxnLst>
                  <a:rect l="0" t="0" r="r" b="b"/>
                  <a:pathLst>
                    <a:path w="19" h="15">
                      <a:moveTo>
                        <a:pt x="0" y="0"/>
                      </a:moveTo>
                      <a:lnTo>
                        <a:pt x="0" y="0"/>
                      </a:lnTo>
                      <a:lnTo>
                        <a:pt x="19" y="15"/>
                      </a:lnTo>
                      <a:lnTo>
                        <a:pt x="19" y="15"/>
                      </a:lnTo>
                      <a:lnTo>
                        <a:pt x="0" y="0"/>
                      </a:lnTo>
                      <a:lnTo>
                        <a:pt x="4"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505" name="Freeform 353"/>
                <p:cNvSpPr>
                  <a:spLocks noChangeAspect="1"/>
                </p:cNvSpPr>
                <p:nvPr/>
              </p:nvSpPr>
              <p:spPr bwMode="auto">
                <a:xfrm>
                  <a:off x="1146" y="3177"/>
                  <a:ext cx="42" cy="19"/>
                </a:xfrm>
                <a:custGeom>
                  <a:avLst/>
                  <a:gdLst/>
                  <a:ahLst/>
                  <a:cxnLst>
                    <a:cxn ang="0">
                      <a:pos x="0" y="7"/>
                    </a:cxn>
                    <a:cxn ang="0">
                      <a:pos x="12" y="19"/>
                    </a:cxn>
                    <a:cxn ang="0">
                      <a:pos x="42" y="7"/>
                    </a:cxn>
                    <a:cxn ang="0">
                      <a:pos x="30" y="0"/>
                    </a:cxn>
                    <a:cxn ang="0">
                      <a:pos x="0" y="7"/>
                    </a:cxn>
                  </a:cxnLst>
                  <a:rect l="0" t="0" r="r" b="b"/>
                  <a:pathLst>
                    <a:path w="42" h="19">
                      <a:moveTo>
                        <a:pt x="0" y="7"/>
                      </a:moveTo>
                      <a:lnTo>
                        <a:pt x="12" y="19"/>
                      </a:lnTo>
                      <a:lnTo>
                        <a:pt x="42" y="7"/>
                      </a:lnTo>
                      <a:lnTo>
                        <a:pt x="30" y="0"/>
                      </a:lnTo>
                      <a:lnTo>
                        <a:pt x="0" y="7"/>
                      </a:lnTo>
                      <a:close/>
                    </a:path>
                  </a:pathLst>
                </a:custGeom>
                <a:solidFill>
                  <a:srgbClr val="E5E5E5"/>
                </a:solidFill>
                <a:ln w="9525">
                  <a:noFill/>
                  <a:round/>
                  <a:headEnd/>
                  <a:tailEnd/>
                </a:ln>
              </p:spPr>
              <p:txBody>
                <a:bodyPr/>
                <a:lstStyle/>
                <a:p>
                  <a:endParaRPr lang="en-US"/>
                </a:p>
              </p:txBody>
            </p:sp>
            <p:sp>
              <p:nvSpPr>
                <p:cNvPr id="305506" name="Freeform 354"/>
                <p:cNvSpPr>
                  <a:spLocks noChangeAspect="1"/>
                </p:cNvSpPr>
                <p:nvPr/>
              </p:nvSpPr>
              <p:spPr bwMode="auto">
                <a:xfrm>
                  <a:off x="1139" y="3184"/>
                  <a:ext cx="19" cy="27"/>
                </a:xfrm>
                <a:custGeom>
                  <a:avLst/>
                  <a:gdLst/>
                  <a:ahLst/>
                  <a:cxnLst>
                    <a:cxn ang="0">
                      <a:pos x="19" y="12"/>
                    </a:cxn>
                    <a:cxn ang="0">
                      <a:pos x="11" y="27"/>
                    </a:cxn>
                    <a:cxn ang="0">
                      <a:pos x="0" y="12"/>
                    </a:cxn>
                    <a:cxn ang="0">
                      <a:pos x="7" y="0"/>
                    </a:cxn>
                    <a:cxn ang="0">
                      <a:pos x="19" y="12"/>
                    </a:cxn>
                  </a:cxnLst>
                  <a:rect l="0" t="0" r="r" b="b"/>
                  <a:pathLst>
                    <a:path w="19" h="27">
                      <a:moveTo>
                        <a:pt x="19" y="12"/>
                      </a:moveTo>
                      <a:lnTo>
                        <a:pt x="11" y="27"/>
                      </a:lnTo>
                      <a:lnTo>
                        <a:pt x="0" y="12"/>
                      </a:lnTo>
                      <a:lnTo>
                        <a:pt x="7" y="0"/>
                      </a:lnTo>
                      <a:lnTo>
                        <a:pt x="19" y="12"/>
                      </a:lnTo>
                      <a:close/>
                    </a:path>
                  </a:pathLst>
                </a:custGeom>
                <a:solidFill>
                  <a:srgbClr val="606060"/>
                </a:solidFill>
                <a:ln w="9525">
                  <a:noFill/>
                  <a:round/>
                  <a:headEnd/>
                  <a:tailEnd/>
                </a:ln>
              </p:spPr>
              <p:txBody>
                <a:bodyPr/>
                <a:lstStyle/>
                <a:p>
                  <a:endParaRPr lang="en-US"/>
                </a:p>
              </p:txBody>
            </p:sp>
            <p:sp>
              <p:nvSpPr>
                <p:cNvPr id="305507" name="Freeform 355"/>
                <p:cNvSpPr>
                  <a:spLocks noChangeAspect="1"/>
                </p:cNvSpPr>
                <p:nvPr/>
              </p:nvSpPr>
              <p:spPr bwMode="auto">
                <a:xfrm>
                  <a:off x="1451" y="3074"/>
                  <a:ext cx="64" cy="38"/>
                </a:xfrm>
                <a:custGeom>
                  <a:avLst/>
                  <a:gdLst/>
                  <a:ahLst/>
                  <a:cxnLst>
                    <a:cxn ang="0">
                      <a:pos x="8" y="12"/>
                    </a:cxn>
                    <a:cxn ang="0">
                      <a:pos x="45" y="0"/>
                    </a:cxn>
                    <a:cxn ang="0">
                      <a:pos x="57" y="8"/>
                    </a:cxn>
                    <a:cxn ang="0">
                      <a:pos x="64" y="23"/>
                    </a:cxn>
                    <a:cxn ang="0">
                      <a:pos x="11" y="38"/>
                    </a:cxn>
                    <a:cxn ang="0">
                      <a:pos x="8" y="30"/>
                    </a:cxn>
                    <a:cxn ang="0">
                      <a:pos x="4" y="27"/>
                    </a:cxn>
                    <a:cxn ang="0">
                      <a:pos x="0" y="23"/>
                    </a:cxn>
                    <a:cxn ang="0">
                      <a:pos x="8" y="12"/>
                    </a:cxn>
                  </a:cxnLst>
                  <a:rect l="0" t="0" r="r" b="b"/>
                  <a:pathLst>
                    <a:path w="64" h="38">
                      <a:moveTo>
                        <a:pt x="8" y="12"/>
                      </a:moveTo>
                      <a:lnTo>
                        <a:pt x="45" y="0"/>
                      </a:lnTo>
                      <a:lnTo>
                        <a:pt x="57" y="8"/>
                      </a:lnTo>
                      <a:lnTo>
                        <a:pt x="64" y="23"/>
                      </a:lnTo>
                      <a:lnTo>
                        <a:pt x="11" y="38"/>
                      </a:lnTo>
                      <a:lnTo>
                        <a:pt x="8" y="30"/>
                      </a:lnTo>
                      <a:lnTo>
                        <a:pt x="4" y="27"/>
                      </a:lnTo>
                      <a:lnTo>
                        <a:pt x="0" y="23"/>
                      </a:lnTo>
                      <a:lnTo>
                        <a:pt x="8" y="12"/>
                      </a:lnTo>
                      <a:close/>
                    </a:path>
                  </a:pathLst>
                </a:custGeom>
                <a:solidFill>
                  <a:srgbClr val="BFBFBF"/>
                </a:solidFill>
                <a:ln w="9525">
                  <a:noFill/>
                  <a:round/>
                  <a:headEnd/>
                  <a:tailEnd/>
                </a:ln>
              </p:spPr>
              <p:txBody>
                <a:bodyPr/>
                <a:lstStyle/>
                <a:p>
                  <a:endParaRPr lang="en-US"/>
                </a:p>
              </p:txBody>
            </p:sp>
            <p:sp>
              <p:nvSpPr>
                <p:cNvPr id="305508" name="Freeform 356"/>
                <p:cNvSpPr>
                  <a:spLocks noChangeAspect="1"/>
                </p:cNvSpPr>
                <p:nvPr/>
              </p:nvSpPr>
              <p:spPr bwMode="auto">
                <a:xfrm>
                  <a:off x="1459" y="3070"/>
                  <a:ext cx="37" cy="16"/>
                </a:xfrm>
                <a:custGeom>
                  <a:avLst/>
                  <a:gdLst/>
                  <a:ahLst/>
                  <a:cxnLst>
                    <a:cxn ang="0">
                      <a:pos x="37" y="0"/>
                    </a:cxn>
                    <a:cxn ang="0">
                      <a:pos x="37" y="0"/>
                    </a:cxn>
                    <a:cxn ang="0">
                      <a:pos x="0" y="16"/>
                    </a:cxn>
                    <a:cxn ang="0">
                      <a:pos x="0" y="16"/>
                    </a:cxn>
                    <a:cxn ang="0">
                      <a:pos x="37" y="4"/>
                    </a:cxn>
                    <a:cxn ang="0">
                      <a:pos x="37" y="4"/>
                    </a:cxn>
                    <a:cxn ang="0">
                      <a:pos x="37" y="4"/>
                    </a:cxn>
                    <a:cxn ang="0">
                      <a:pos x="37" y="4"/>
                    </a:cxn>
                    <a:cxn ang="0">
                      <a:pos x="37" y="0"/>
                    </a:cxn>
                    <a:cxn ang="0">
                      <a:pos x="37" y="0"/>
                    </a:cxn>
                    <a:cxn ang="0">
                      <a:pos x="37" y="0"/>
                    </a:cxn>
                    <a:cxn ang="0">
                      <a:pos x="37" y="0"/>
                    </a:cxn>
                  </a:cxnLst>
                  <a:rect l="0" t="0" r="r" b="b"/>
                  <a:pathLst>
                    <a:path w="37" h="16">
                      <a:moveTo>
                        <a:pt x="37" y="0"/>
                      </a:moveTo>
                      <a:lnTo>
                        <a:pt x="37" y="0"/>
                      </a:lnTo>
                      <a:lnTo>
                        <a:pt x="0" y="16"/>
                      </a:lnTo>
                      <a:lnTo>
                        <a:pt x="0" y="16"/>
                      </a:lnTo>
                      <a:lnTo>
                        <a:pt x="37" y="4"/>
                      </a:lnTo>
                      <a:lnTo>
                        <a:pt x="37" y="4"/>
                      </a:lnTo>
                      <a:lnTo>
                        <a:pt x="37" y="4"/>
                      </a:lnTo>
                      <a:lnTo>
                        <a:pt x="37" y="4"/>
                      </a:lnTo>
                      <a:lnTo>
                        <a:pt x="37" y="0"/>
                      </a:lnTo>
                      <a:lnTo>
                        <a:pt x="37" y="0"/>
                      </a:lnTo>
                      <a:lnTo>
                        <a:pt x="37" y="0"/>
                      </a:lnTo>
                      <a:lnTo>
                        <a:pt x="37" y="0"/>
                      </a:lnTo>
                      <a:close/>
                    </a:path>
                  </a:pathLst>
                </a:custGeom>
                <a:solidFill>
                  <a:srgbClr val="000000"/>
                </a:solidFill>
                <a:ln w="9525">
                  <a:noFill/>
                  <a:round/>
                  <a:headEnd/>
                  <a:tailEnd/>
                </a:ln>
              </p:spPr>
              <p:txBody>
                <a:bodyPr/>
                <a:lstStyle/>
                <a:p>
                  <a:endParaRPr lang="en-US"/>
                </a:p>
              </p:txBody>
            </p:sp>
            <p:sp>
              <p:nvSpPr>
                <p:cNvPr id="305509" name="Freeform 357"/>
                <p:cNvSpPr>
                  <a:spLocks noChangeAspect="1"/>
                </p:cNvSpPr>
                <p:nvPr/>
              </p:nvSpPr>
              <p:spPr bwMode="auto">
                <a:xfrm>
                  <a:off x="1496" y="3070"/>
                  <a:ext cx="12" cy="12"/>
                </a:xfrm>
                <a:custGeom>
                  <a:avLst/>
                  <a:gdLst/>
                  <a:ahLst/>
                  <a:cxnLst>
                    <a:cxn ang="0">
                      <a:pos x="12" y="12"/>
                    </a:cxn>
                    <a:cxn ang="0">
                      <a:pos x="12" y="12"/>
                    </a:cxn>
                    <a:cxn ang="0">
                      <a:pos x="0" y="0"/>
                    </a:cxn>
                    <a:cxn ang="0">
                      <a:pos x="0" y="4"/>
                    </a:cxn>
                    <a:cxn ang="0">
                      <a:pos x="12" y="12"/>
                    </a:cxn>
                    <a:cxn ang="0">
                      <a:pos x="12" y="12"/>
                    </a:cxn>
                    <a:cxn ang="0">
                      <a:pos x="12" y="12"/>
                    </a:cxn>
                    <a:cxn ang="0">
                      <a:pos x="12" y="12"/>
                    </a:cxn>
                    <a:cxn ang="0">
                      <a:pos x="12" y="12"/>
                    </a:cxn>
                    <a:cxn ang="0">
                      <a:pos x="12" y="12"/>
                    </a:cxn>
                    <a:cxn ang="0">
                      <a:pos x="12" y="12"/>
                    </a:cxn>
                    <a:cxn ang="0">
                      <a:pos x="12" y="12"/>
                    </a:cxn>
                  </a:cxnLst>
                  <a:rect l="0" t="0" r="r" b="b"/>
                  <a:pathLst>
                    <a:path w="12" h="12">
                      <a:moveTo>
                        <a:pt x="12" y="12"/>
                      </a:moveTo>
                      <a:lnTo>
                        <a:pt x="12" y="12"/>
                      </a:lnTo>
                      <a:lnTo>
                        <a:pt x="0" y="0"/>
                      </a:lnTo>
                      <a:lnTo>
                        <a:pt x="0" y="4"/>
                      </a:lnTo>
                      <a:lnTo>
                        <a:pt x="12" y="12"/>
                      </a:lnTo>
                      <a:lnTo>
                        <a:pt x="12" y="12"/>
                      </a:lnTo>
                      <a:lnTo>
                        <a:pt x="12" y="12"/>
                      </a:lnTo>
                      <a:lnTo>
                        <a:pt x="12" y="12"/>
                      </a:lnTo>
                      <a:lnTo>
                        <a:pt x="12" y="12"/>
                      </a:lnTo>
                      <a:lnTo>
                        <a:pt x="12" y="12"/>
                      </a:lnTo>
                      <a:lnTo>
                        <a:pt x="12" y="12"/>
                      </a:lnTo>
                      <a:lnTo>
                        <a:pt x="12" y="12"/>
                      </a:lnTo>
                      <a:close/>
                    </a:path>
                  </a:pathLst>
                </a:custGeom>
                <a:solidFill>
                  <a:srgbClr val="000000"/>
                </a:solidFill>
                <a:ln w="9525">
                  <a:noFill/>
                  <a:round/>
                  <a:headEnd/>
                  <a:tailEnd/>
                </a:ln>
              </p:spPr>
              <p:txBody>
                <a:bodyPr/>
                <a:lstStyle/>
                <a:p>
                  <a:endParaRPr lang="en-US"/>
                </a:p>
              </p:txBody>
            </p:sp>
            <p:sp>
              <p:nvSpPr>
                <p:cNvPr id="305510" name="Freeform 358"/>
                <p:cNvSpPr>
                  <a:spLocks noChangeAspect="1"/>
                </p:cNvSpPr>
                <p:nvPr/>
              </p:nvSpPr>
              <p:spPr bwMode="auto">
                <a:xfrm>
                  <a:off x="1504" y="3082"/>
                  <a:ext cx="11" cy="15"/>
                </a:xfrm>
                <a:custGeom>
                  <a:avLst/>
                  <a:gdLst/>
                  <a:ahLst/>
                  <a:cxnLst>
                    <a:cxn ang="0">
                      <a:pos x="11" y="15"/>
                    </a:cxn>
                    <a:cxn ang="0">
                      <a:pos x="11" y="15"/>
                    </a:cxn>
                    <a:cxn ang="0">
                      <a:pos x="4" y="0"/>
                    </a:cxn>
                    <a:cxn ang="0">
                      <a:pos x="0" y="0"/>
                    </a:cxn>
                    <a:cxn ang="0">
                      <a:pos x="11" y="15"/>
                    </a:cxn>
                    <a:cxn ang="0">
                      <a:pos x="11" y="15"/>
                    </a:cxn>
                    <a:cxn ang="0">
                      <a:pos x="11" y="15"/>
                    </a:cxn>
                    <a:cxn ang="0">
                      <a:pos x="11" y="15"/>
                    </a:cxn>
                    <a:cxn ang="0">
                      <a:pos x="11" y="15"/>
                    </a:cxn>
                    <a:cxn ang="0">
                      <a:pos x="11" y="15"/>
                    </a:cxn>
                    <a:cxn ang="0">
                      <a:pos x="11" y="15"/>
                    </a:cxn>
                    <a:cxn ang="0">
                      <a:pos x="11" y="15"/>
                    </a:cxn>
                  </a:cxnLst>
                  <a:rect l="0" t="0" r="r" b="b"/>
                  <a:pathLst>
                    <a:path w="11" h="15">
                      <a:moveTo>
                        <a:pt x="11" y="15"/>
                      </a:moveTo>
                      <a:lnTo>
                        <a:pt x="11" y="15"/>
                      </a:lnTo>
                      <a:lnTo>
                        <a:pt x="4" y="0"/>
                      </a:lnTo>
                      <a:lnTo>
                        <a:pt x="0" y="0"/>
                      </a:lnTo>
                      <a:lnTo>
                        <a:pt x="11" y="15"/>
                      </a:lnTo>
                      <a:lnTo>
                        <a:pt x="11" y="15"/>
                      </a:lnTo>
                      <a:lnTo>
                        <a:pt x="11" y="15"/>
                      </a:lnTo>
                      <a:lnTo>
                        <a:pt x="11" y="15"/>
                      </a:lnTo>
                      <a:lnTo>
                        <a:pt x="11" y="15"/>
                      </a:lnTo>
                      <a:lnTo>
                        <a:pt x="11" y="15"/>
                      </a:lnTo>
                      <a:lnTo>
                        <a:pt x="11" y="15"/>
                      </a:lnTo>
                      <a:lnTo>
                        <a:pt x="11" y="15"/>
                      </a:lnTo>
                      <a:close/>
                    </a:path>
                  </a:pathLst>
                </a:custGeom>
                <a:solidFill>
                  <a:srgbClr val="000000"/>
                </a:solidFill>
                <a:ln w="9525">
                  <a:noFill/>
                  <a:round/>
                  <a:headEnd/>
                  <a:tailEnd/>
                </a:ln>
              </p:spPr>
              <p:txBody>
                <a:bodyPr/>
                <a:lstStyle/>
                <a:p>
                  <a:endParaRPr lang="en-US"/>
                </a:p>
              </p:txBody>
            </p:sp>
            <p:sp>
              <p:nvSpPr>
                <p:cNvPr id="305511" name="Freeform 359"/>
                <p:cNvSpPr>
                  <a:spLocks noChangeAspect="1"/>
                </p:cNvSpPr>
                <p:nvPr/>
              </p:nvSpPr>
              <p:spPr bwMode="auto">
                <a:xfrm>
                  <a:off x="1462" y="3097"/>
                  <a:ext cx="53" cy="15"/>
                </a:xfrm>
                <a:custGeom>
                  <a:avLst/>
                  <a:gdLst/>
                  <a:ahLst/>
                  <a:cxnLst>
                    <a:cxn ang="0">
                      <a:pos x="0" y="15"/>
                    </a:cxn>
                    <a:cxn ang="0">
                      <a:pos x="0" y="15"/>
                    </a:cxn>
                    <a:cxn ang="0">
                      <a:pos x="53" y="0"/>
                    </a:cxn>
                    <a:cxn ang="0">
                      <a:pos x="49" y="0"/>
                    </a:cxn>
                    <a:cxn ang="0">
                      <a:pos x="0" y="15"/>
                    </a:cxn>
                    <a:cxn ang="0">
                      <a:pos x="4" y="15"/>
                    </a:cxn>
                    <a:cxn ang="0">
                      <a:pos x="0" y="15"/>
                    </a:cxn>
                    <a:cxn ang="0">
                      <a:pos x="0" y="15"/>
                    </a:cxn>
                    <a:cxn ang="0">
                      <a:pos x="0" y="15"/>
                    </a:cxn>
                    <a:cxn ang="0">
                      <a:pos x="0" y="15"/>
                    </a:cxn>
                    <a:cxn ang="0">
                      <a:pos x="0" y="15"/>
                    </a:cxn>
                    <a:cxn ang="0">
                      <a:pos x="0" y="15"/>
                    </a:cxn>
                  </a:cxnLst>
                  <a:rect l="0" t="0" r="r" b="b"/>
                  <a:pathLst>
                    <a:path w="53" h="15">
                      <a:moveTo>
                        <a:pt x="0" y="15"/>
                      </a:moveTo>
                      <a:lnTo>
                        <a:pt x="0" y="15"/>
                      </a:lnTo>
                      <a:lnTo>
                        <a:pt x="53" y="0"/>
                      </a:lnTo>
                      <a:lnTo>
                        <a:pt x="49" y="0"/>
                      </a:lnTo>
                      <a:lnTo>
                        <a:pt x="0" y="15"/>
                      </a:lnTo>
                      <a:lnTo>
                        <a:pt x="4"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05512" name="Freeform 360"/>
                <p:cNvSpPr>
                  <a:spLocks noChangeAspect="1"/>
                </p:cNvSpPr>
                <p:nvPr/>
              </p:nvSpPr>
              <p:spPr bwMode="auto">
                <a:xfrm>
                  <a:off x="1455" y="3104"/>
                  <a:ext cx="7" cy="8"/>
                </a:xfrm>
                <a:custGeom>
                  <a:avLst/>
                  <a:gdLst/>
                  <a:ahLst/>
                  <a:cxnLst>
                    <a:cxn ang="0">
                      <a:pos x="0" y="0"/>
                    </a:cxn>
                    <a:cxn ang="0">
                      <a:pos x="0" y="0"/>
                    </a:cxn>
                    <a:cxn ang="0">
                      <a:pos x="7" y="8"/>
                    </a:cxn>
                    <a:cxn ang="0">
                      <a:pos x="7" y="8"/>
                    </a:cxn>
                    <a:cxn ang="0">
                      <a:pos x="0" y="0"/>
                    </a:cxn>
                    <a:cxn ang="0">
                      <a:pos x="0" y="0"/>
                    </a:cxn>
                    <a:cxn ang="0">
                      <a:pos x="0" y="0"/>
                    </a:cxn>
                    <a:cxn ang="0">
                      <a:pos x="0" y="0"/>
                    </a:cxn>
                    <a:cxn ang="0">
                      <a:pos x="0" y="0"/>
                    </a:cxn>
                    <a:cxn ang="0">
                      <a:pos x="0" y="0"/>
                    </a:cxn>
                    <a:cxn ang="0">
                      <a:pos x="0" y="0"/>
                    </a:cxn>
                    <a:cxn ang="0">
                      <a:pos x="0" y="0"/>
                    </a:cxn>
                  </a:cxnLst>
                  <a:rect l="0" t="0" r="r" b="b"/>
                  <a:pathLst>
                    <a:path w="7" h="8">
                      <a:moveTo>
                        <a:pt x="0" y="0"/>
                      </a:moveTo>
                      <a:lnTo>
                        <a:pt x="0" y="0"/>
                      </a:lnTo>
                      <a:lnTo>
                        <a:pt x="7" y="8"/>
                      </a:lnTo>
                      <a:lnTo>
                        <a:pt x="7" y="8"/>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513" name="Freeform 361"/>
                <p:cNvSpPr>
                  <a:spLocks noChangeAspect="1"/>
                </p:cNvSpPr>
                <p:nvPr/>
              </p:nvSpPr>
              <p:spPr bwMode="auto">
                <a:xfrm>
                  <a:off x="1455" y="3097"/>
                  <a:ext cx="4" cy="7"/>
                </a:xfrm>
                <a:custGeom>
                  <a:avLst/>
                  <a:gdLst/>
                  <a:ahLst/>
                  <a:cxnLst>
                    <a:cxn ang="0">
                      <a:pos x="0" y="4"/>
                    </a:cxn>
                    <a:cxn ang="0">
                      <a:pos x="0" y="4"/>
                    </a:cxn>
                    <a:cxn ang="0">
                      <a:pos x="0" y="7"/>
                    </a:cxn>
                    <a:cxn ang="0">
                      <a:pos x="4" y="7"/>
                    </a:cxn>
                    <a:cxn ang="0">
                      <a:pos x="0" y="4"/>
                    </a:cxn>
                    <a:cxn ang="0">
                      <a:pos x="0" y="0"/>
                    </a:cxn>
                    <a:cxn ang="0">
                      <a:pos x="0" y="4"/>
                    </a:cxn>
                    <a:cxn ang="0">
                      <a:pos x="0" y="0"/>
                    </a:cxn>
                    <a:cxn ang="0">
                      <a:pos x="0" y="0"/>
                    </a:cxn>
                    <a:cxn ang="0">
                      <a:pos x="0" y="0"/>
                    </a:cxn>
                    <a:cxn ang="0">
                      <a:pos x="0" y="4"/>
                    </a:cxn>
                    <a:cxn ang="0">
                      <a:pos x="0" y="4"/>
                    </a:cxn>
                  </a:cxnLst>
                  <a:rect l="0" t="0" r="r" b="b"/>
                  <a:pathLst>
                    <a:path w="4" h="7">
                      <a:moveTo>
                        <a:pt x="0" y="4"/>
                      </a:moveTo>
                      <a:lnTo>
                        <a:pt x="0" y="4"/>
                      </a:lnTo>
                      <a:lnTo>
                        <a:pt x="0" y="7"/>
                      </a:lnTo>
                      <a:lnTo>
                        <a:pt x="4" y="7"/>
                      </a:lnTo>
                      <a:lnTo>
                        <a:pt x="0" y="4"/>
                      </a:lnTo>
                      <a:lnTo>
                        <a:pt x="0" y="0"/>
                      </a:lnTo>
                      <a:lnTo>
                        <a:pt x="0" y="4"/>
                      </a:lnTo>
                      <a:lnTo>
                        <a:pt x="0" y="0"/>
                      </a:lnTo>
                      <a:lnTo>
                        <a:pt x="0" y="0"/>
                      </a:lnTo>
                      <a:lnTo>
                        <a:pt x="0" y="0"/>
                      </a:lnTo>
                      <a:lnTo>
                        <a:pt x="0" y="4"/>
                      </a:lnTo>
                      <a:lnTo>
                        <a:pt x="0" y="4"/>
                      </a:lnTo>
                      <a:close/>
                    </a:path>
                  </a:pathLst>
                </a:custGeom>
                <a:solidFill>
                  <a:srgbClr val="000000"/>
                </a:solidFill>
                <a:ln w="9525">
                  <a:noFill/>
                  <a:round/>
                  <a:headEnd/>
                  <a:tailEnd/>
                </a:ln>
              </p:spPr>
              <p:txBody>
                <a:bodyPr/>
                <a:lstStyle/>
                <a:p>
                  <a:endParaRPr lang="en-US"/>
                </a:p>
              </p:txBody>
            </p:sp>
            <p:sp>
              <p:nvSpPr>
                <p:cNvPr id="305514" name="Freeform 362"/>
                <p:cNvSpPr>
                  <a:spLocks noChangeAspect="1"/>
                </p:cNvSpPr>
                <p:nvPr/>
              </p:nvSpPr>
              <p:spPr bwMode="auto">
                <a:xfrm>
                  <a:off x="1447" y="3093"/>
                  <a:ext cx="8" cy="4"/>
                </a:xfrm>
                <a:custGeom>
                  <a:avLst/>
                  <a:gdLst/>
                  <a:ahLst/>
                  <a:cxnLst>
                    <a:cxn ang="0">
                      <a:pos x="0" y="0"/>
                    </a:cxn>
                    <a:cxn ang="0">
                      <a:pos x="4" y="0"/>
                    </a:cxn>
                    <a:cxn ang="0">
                      <a:pos x="8" y="4"/>
                    </a:cxn>
                    <a:cxn ang="0">
                      <a:pos x="8" y="4"/>
                    </a:cxn>
                    <a:cxn ang="0">
                      <a:pos x="4" y="0"/>
                    </a:cxn>
                    <a:cxn ang="0">
                      <a:pos x="4" y="0"/>
                    </a:cxn>
                    <a:cxn ang="0">
                      <a:pos x="4" y="0"/>
                    </a:cxn>
                    <a:cxn ang="0">
                      <a:pos x="4" y="0"/>
                    </a:cxn>
                    <a:cxn ang="0">
                      <a:pos x="4" y="0"/>
                    </a:cxn>
                    <a:cxn ang="0">
                      <a:pos x="4" y="0"/>
                    </a:cxn>
                    <a:cxn ang="0">
                      <a:pos x="4" y="0"/>
                    </a:cxn>
                    <a:cxn ang="0">
                      <a:pos x="0" y="0"/>
                    </a:cxn>
                  </a:cxnLst>
                  <a:rect l="0" t="0" r="r" b="b"/>
                  <a:pathLst>
                    <a:path w="8" h="4">
                      <a:moveTo>
                        <a:pt x="0" y="0"/>
                      </a:moveTo>
                      <a:lnTo>
                        <a:pt x="4" y="0"/>
                      </a:lnTo>
                      <a:lnTo>
                        <a:pt x="8" y="4"/>
                      </a:lnTo>
                      <a:lnTo>
                        <a:pt x="8" y="4"/>
                      </a:lnTo>
                      <a:lnTo>
                        <a:pt x="4" y="0"/>
                      </a:lnTo>
                      <a:lnTo>
                        <a:pt x="4" y="0"/>
                      </a:lnTo>
                      <a:lnTo>
                        <a:pt x="4" y="0"/>
                      </a:lnTo>
                      <a:lnTo>
                        <a:pt x="4" y="0"/>
                      </a:lnTo>
                      <a:lnTo>
                        <a:pt x="4" y="0"/>
                      </a:lnTo>
                      <a:lnTo>
                        <a:pt x="4" y="0"/>
                      </a:lnTo>
                      <a:lnTo>
                        <a:pt x="4" y="0"/>
                      </a:lnTo>
                      <a:lnTo>
                        <a:pt x="0" y="0"/>
                      </a:lnTo>
                      <a:close/>
                    </a:path>
                  </a:pathLst>
                </a:custGeom>
                <a:solidFill>
                  <a:srgbClr val="000000"/>
                </a:solidFill>
                <a:ln w="9525">
                  <a:noFill/>
                  <a:round/>
                  <a:headEnd/>
                  <a:tailEnd/>
                </a:ln>
              </p:spPr>
              <p:txBody>
                <a:bodyPr/>
                <a:lstStyle/>
                <a:p>
                  <a:endParaRPr lang="en-US"/>
                </a:p>
              </p:txBody>
            </p:sp>
            <p:sp>
              <p:nvSpPr>
                <p:cNvPr id="305515" name="Freeform 363"/>
                <p:cNvSpPr>
                  <a:spLocks noChangeAspect="1"/>
                </p:cNvSpPr>
                <p:nvPr/>
              </p:nvSpPr>
              <p:spPr bwMode="auto">
                <a:xfrm>
                  <a:off x="1447" y="3086"/>
                  <a:ext cx="12" cy="11"/>
                </a:xfrm>
                <a:custGeom>
                  <a:avLst/>
                  <a:gdLst/>
                  <a:ahLst/>
                  <a:cxnLst>
                    <a:cxn ang="0">
                      <a:pos x="12" y="0"/>
                    </a:cxn>
                    <a:cxn ang="0">
                      <a:pos x="12" y="0"/>
                    </a:cxn>
                    <a:cxn ang="0">
                      <a:pos x="0" y="7"/>
                    </a:cxn>
                    <a:cxn ang="0">
                      <a:pos x="4" y="11"/>
                    </a:cxn>
                    <a:cxn ang="0">
                      <a:pos x="12" y="0"/>
                    </a:cxn>
                    <a:cxn ang="0">
                      <a:pos x="12" y="0"/>
                    </a:cxn>
                    <a:cxn ang="0">
                      <a:pos x="12" y="0"/>
                    </a:cxn>
                    <a:cxn ang="0">
                      <a:pos x="12" y="0"/>
                    </a:cxn>
                    <a:cxn ang="0">
                      <a:pos x="12" y="0"/>
                    </a:cxn>
                    <a:cxn ang="0">
                      <a:pos x="12" y="0"/>
                    </a:cxn>
                    <a:cxn ang="0">
                      <a:pos x="12" y="0"/>
                    </a:cxn>
                    <a:cxn ang="0">
                      <a:pos x="12" y="0"/>
                    </a:cxn>
                  </a:cxnLst>
                  <a:rect l="0" t="0" r="r" b="b"/>
                  <a:pathLst>
                    <a:path w="12" h="11">
                      <a:moveTo>
                        <a:pt x="12" y="0"/>
                      </a:moveTo>
                      <a:lnTo>
                        <a:pt x="12" y="0"/>
                      </a:lnTo>
                      <a:lnTo>
                        <a:pt x="0" y="7"/>
                      </a:lnTo>
                      <a:lnTo>
                        <a:pt x="4" y="11"/>
                      </a:lnTo>
                      <a:lnTo>
                        <a:pt x="12" y="0"/>
                      </a:lnTo>
                      <a:lnTo>
                        <a:pt x="12" y="0"/>
                      </a:lnTo>
                      <a:lnTo>
                        <a:pt x="12" y="0"/>
                      </a:lnTo>
                      <a:lnTo>
                        <a:pt x="12" y="0"/>
                      </a:lnTo>
                      <a:lnTo>
                        <a:pt x="12" y="0"/>
                      </a:lnTo>
                      <a:lnTo>
                        <a:pt x="12" y="0"/>
                      </a:lnTo>
                      <a:lnTo>
                        <a:pt x="12" y="0"/>
                      </a:lnTo>
                      <a:lnTo>
                        <a:pt x="12" y="0"/>
                      </a:lnTo>
                      <a:close/>
                    </a:path>
                  </a:pathLst>
                </a:custGeom>
                <a:solidFill>
                  <a:srgbClr val="000000"/>
                </a:solidFill>
                <a:ln w="9525">
                  <a:noFill/>
                  <a:round/>
                  <a:headEnd/>
                  <a:tailEnd/>
                </a:ln>
              </p:spPr>
              <p:txBody>
                <a:bodyPr/>
                <a:lstStyle/>
                <a:p>
                  <a:endParaRPr lang="en-US"/>
                </a:p>
              </p:txBody>
            </p:sp>
            <p:sp>
              <p:nvSpPr>
                <p:cNvPr id="305516" name="Freeform 364"/>
                <p:cNvSpPr>
                  <a:spLocks noChangeAspect="1"/>
                </p:cNvSpPr>
                <p:nvPr/>
              </p:nvSpPr>
              <p:spPr bwMode="auto">
                <a:xfrm>
                  <a:off x="1451" y="3086"/>
                  <a:ext cx="15" cy="26"/>
                </a:xfrm>
                <a:custGeom>
                  <a:avLst/>
                  <a:gdLst/>
                  <a:ahLst/>
                  <a:cxnLst>
                    <a:cxn ang="0">
                      <a:pos x="15" y="7"/>
                    </a:cxn>
                    <a:cxn ang="0">
                      <a:pos x="11" y="26"/>
                    </a:cxn>
                    <a:cxn ang="0">
                      <a:pos x="4" y="18"/>
                    </a:cxn>
                    <a:cxn ang="0">
                      <a:pos x="4" y="11"/>
                    </a:cxn>
                    <a:cxn ang="0">
                      <a:pos x="0" y="7"/>
                    </a:cxn>
                    <a:cxn ang="0">
                      <a:pos x="8" y="0"/>
                    </a:cxn>
                    <a:cxn ang="0">
                      <a:pos x="15" y="7"/>
                    </a:cxn>
                  </a:cxnLst>
                  <a:rect l="0" t="0" r="r" b="b"/>
                  <a:pathLst>
                    <a:path w="15" h="26">
                      <a:moveTo>
                        <a:pt x="15" y="7"/>
                      </a:moveTo>
                      <a:lnTo>
                        <a:pt x="11" y="26"/>
                      </a:lnTo>
                      <a:lnTo>
                        <a:pt x="4" y="18"/>
                      </a:lnTo>
                      <a:lnTo>
                        <a:pt x="4" y="11"/>
                      </a:lnTo>
                      <a:lnTo>
                        <a:pt x="0" y="7"/>
                      </a:lnTo>
                      <a:lnTo>
                        <a:pt x="8" y="0"/>
                      </a:lnTo>
                      <a:lnTo>
                        <a:pt x="15" y="7"/>
                      </a:lnTo>
                      <a:close/>
                    </a:path>
                  </a:pathLst>
                </a:custGeom>
                <a:solidFill>
                  <a:srgbClr val="606060"/>
                </a:solidFill>
                <a:ln w="9525">
                  <a:noFill/>
                  <a:round/>
                  <a:headEnd/>
                  <a:tailEnd/>
                </a:ln>
              </p:spPr>
              <p:txBody>
                <a:bodyPr/>
                <a:lstStyle/>
                <a:p>
                  <a:endParaRPr lang="en-US"/>
                </a:p>
              </p:txBody>
            </p:sp>
            <p:sp>
              <p:nvSpPr>
                <p:cNvPr id="305517" name="Freeform 365"/>
                <p:cNvSpPr>
                  <a:spLocks noChangeAspect="1"/>
                </p:cNvSpPr>
                <p:nvPr/>
              </p:nvSpPr>
              <p:spPr bwMode="auto">
                <a:xfrm>
                  <a:off x="1459" y="3074"/>
                  <a:ext cx="45" cy="19"/>
                </a:xfrm>
                <a:custGeom>
                  <a:avLst/>
                  <a:gdLst/>
                  <a:ahLst/>
                  <a:cxnLst>
                    <a:cxn ang="0">
                      <a:pos x="0" y="12"/>
                    </a:cxn>
                    <a:cxn ang="0">
                      <a:pos x="7" y="19"/>
                    </a:cxn>
                    <a:cxn ang="0">
                      <a:pos x="45" y="8"/>
                    </a:cxn>
                    <a:cxn ang="0">
                      <a:pos x="37" y="0"/>
                    </a:cxn>
                    <a:cxn ang="0">
                      <a:pos x="0" y="12"/>
                    </a:cxn>
                  </a:cxnLst>
                  <a:rect l="0" t="0" r="r" b="b"/>
                  <a:pathLst>
                    <a:path w="45" h="19">
                      <a:moveTo>
                        <a:pt x="0" y="12"/>
                      </a:moveTo>
                      <a:lnTo>
                        <a:pt x="7" y="19"/>
                      </a:lnTo>
                      <a:lnTo>
                        <a:pt x="45" y="8"/>
                      </a:lnTo>
                      <a:lnTo>
                        <a:pt x="37" y="0"/>
                      </a:lnTo>
                      <a:lnTo>
                        <a:pt x="0" y="12"/>
                      </a:lnTo>
                      <a:close/>
                    </a:path>
                  </a:pathLst>
                </a:custGeom>
                <a:solidFill>
                  <a:srgbClr val="E5E5E5"/>
                </a:solidFill>
                <a:ln w="9525">
                  <a:noFill/>
                  <a:round/>
                  <a:headEnd/>
                  <a:tailEnd/>
                </a:ln>
              </p:spPr>
              <p:txBody>
                <a:bodyPr/>
                <a:lstStyle/>
                <a:p>
                  <a:endParaRPr lang="en-US"/>
                </a:p>
              </p:txBody>
            </p:sp>
            <p:sp>
              <p:nvSpPr>
                <p:cNvPr id="305518" name="Freeform 366"/>
                <p:cNvSpPr>
                  <a:spLocks noChangeAspect="1" noEditPoints="1"/>
                </p:cNvSpPr>
                <p:nvPr/>
              </p:nvSpPr>
              <p:spPr bwMode="auto">
                <a:xfrm>
                  <a:off x="1203" y="3116"/>
                  <a:ext cx="252" cy="99"/>
                </a:xfrm>
                <a:custGeom>
                  <a:avLst/>
                  <a:gdLst/>
                  <a:ahLst/>
                  <a:cxnLst>
                    <a:cxn ang="0">
                      <a:pos x="237" y="0"/>
                    </a:cxn>
                    <a:cxn ang="0">
                      <a:pos x="252" y="23"/>
                    </a:cxn>
                    <a:cxn ang="0">
                      <a:pos x="226" y="23"/>
                    </a:cxn>
                    <a:cxn ang="0">
                      <a:pos x="218" y="11"/>
                    </a:cxn>
                    <a:cxn ang="0">
                      <a:pos x="226" y="0"/>
                    </a:cxn>
                    <a:cxn ang="0">
                      <a:pos x="214" y="7"/>
                    </a:cxn>
                    <a:cxn ang="0">
                      <a:pos x="229" y="30"/>
                    </a:cxn>
                    <a:cxn ang="0">
                      <a:pos x="203" y="30"/>
                    </a:cxn>
                    <a:cxn ang="0">
                      <a:pos x="195" y="19"/>
                    </a:cxn>
                    <a:cxn ang="0">
                      <a:pos x="203" y="11"/>
                    </a:cxn>
                    <a:cxn ang="0">
                      <a:pos x="188" y="15"/>
                    </a:cxn>
                    <a:cxn ang="0">
                      <a:pos x="203" y="38"/>
                    </a:cxn>
                    <a:cxn ang="0">
                      <a:pos x="177" y="38"/>
                    </a:cxn>
                    <a:cxn ang="0">
                      <a:pos x="169" y="26"/>
                    </a:cxn>
                    <a:cxn ang="0">
                      <a:pos x="177" y="19"/>
                    </a:cxn>
                    <a:cxn ang="0">
                      <a:pos x="165" y="23"/>
                    </a:cxn>
                    <a:cxn ang="0">
                      <a:pos x="180" y="45"/>
                    </a:cxn>
                    <a:cxn ang="0">
                      <a:pos x="154" y="45"/>
                    </a:cxn>
                    <a:cxn ang="0">
                      <a:pos x="147" y="34"/>
                    </a:cxn>
                    <a:cxn ang="0">
                      <a:pos x="154" y="26"/>
                    </a:cxn>
                    <a:cxn ang="0">
                      <a:pos x="143" y="30"/>
                    </a:cxn>
                    <a:cxn ang="0">
                      <a:pos x="154" y="53"/>
                    </a:cxn>
                    <a:cxn ang="0">
                      <a:pos x="128" y="53"/>
                    </a:cxn>
                    <a:cxn ang="0">
                      <a:pos x="124" y="42"/>
                    </a:cxn>
                    <a:cxn ang="0">
                      <a:pos x="131" y="34"/>
                    </a:cxn>
                    <a:cxn ang="0">
                      <a:pos x="116" y="38"/>
                    </a:cxn>
                    <a:cxn ang="0">
                      <a:pos x="131" y="61"/>
                    </a:cxn>
                    <a:cxn ang="0">
                      <a:pos x="105" y="61"/>
                    </a:cxn>
                    <a:cxn ang="0">
                      <a:pos x="98" y="49"/>
                    </a:cxn>
                    <a:cxn ang="0">
                      <a:pos x="105" y="42"/>
                    </a:cxn>
                    <a:cxn ang="0">
                      <a:pos x="94" y="45"/>
                    </a:cxn>
                    <a:cxn ang="0">
                      <a:pos x="109" y="68"/>
                    </a:cxn>
                    <a:cxn ang="0">
                      <a:pos x="79" y="68"/>
                    </a:cxn>
                    <a:cxn ang="0">
                      <a:pos x="75" y="57"/>
                    </a:cxn>
                    <a:cxn ang="0">
                      <a:pos x="83" y="49"/>
                    </a:cxn>
                    <a:cxn ang="0">
                      <a:pos x="67" y="53"/>
                    </a:cxn>
                    <a:cxn ang="0">
                      <a:pos x="83" y="76"/>
                    </a:cxn>
                    <a:cxn ang="0">
                      <a:pos x="56" y="76"/>
                    </a:cxn>
                    <a:cxn ang="0">
                      <a:pos x="49" y="64"/>
                    </a:cxn>
                    <a:cxn ang="0">
                      <a:pos x="56" y="57"/>
                    </a:cxn>
                    <a:cxn ang="0">
                      <a:pos x="45" y="61"/>
                    </a:cxn>
                    <a:cxn ang="0">
                      <a:pos x="60" y="87"/>
                    </a:cxn>
                    <a:cxn ang="0">
                      <a:pos x="34" y="83"/>
                    </a:cxn>
                    <a:cxn ang="0">
                      <a:pos x="26" y="72"/>
                    </a:cxn>
                    <a:cxn ang="0">
                      <a:pos x="34" y="64"/>
                    </a:cxn>
                    <a:cxn ang="0">
                      <a:pos x="22" y="68"/>
                    </a:cxn>
                    <a:cxn ang="0">
                      <a:pos x="34" y="91"/>
                    </a:cxn>
                    <a:cxn ang="0">
                      <a:pos x="7" y="91"/>
                    </a:cxn>
                    <a:cxn ang="0">
                      <a:pos x="0" y="80"/>
                    </a:cxn>
                    <a:cxn ang="0">
                      <a:pos x="7" y="72"/>
                    </a:cxn>
                  </a:cxnLst>
                  <a:rect l="0" t="0" r="r" b="b"/>
                  <a:pathLst>
                    <a:path w="252" h="99">
                      <a:moveTo>
                        <a:pt x="226" y="0"/>
                      </a:moveTo>
                      <a:lnTo>
                        <a:pt x="237" y="0"/>
                      </a:lnTo>
                      <a:lnTo>
                        <a:pt x="248" y="7"/>
                      </a:lnTo>
                      <a:lnTo>
                        <a:pt x="252" y="23"/>
                      </a:lnTo>
                      <a:lnTo>
                        <a:pt x="233" y="30"/>
                      </a:lnTo>
                      <a:lnTo>
                        <a:pt x="226" y="23"/>
                      </a:lnTo>
                      <a:lnTo>
                        <a:pt x="226" y="15"/>
                      </a:lnTo>
                      <a:lnTo>
                        <a:pt x="218" y="11"/>
                      </a:lnTo>
                      <a:lnTo>
                        <a:pt x="226" y="0"/>
                      </a:lnTo>
                      <a:lnTo>
                        <a:pt x="226" y="0"/>
                      </a:lnTo>
                      <a:close/>
                      <a:moveTo>
                        <a:pt x="203" y="11"/>
                      </a:moveTo>
                      <a:lnTo>
                        <a:pt x="214" y="7"/>
                      </a:lnTo>
                      <a:lnTo>
                        <a:pt x="226" y="15"/>
                      </a:lnTo>
                      <a:lnTo>
                        <a:pt x="229" y="30"/>
                      </a:lnTo>
                      <a:lnTo>
                        <a:pt x="207" y="38"/>
                      </a:lnTo>
                      <a:lnTo>
                        <a:pt x="203" y="30"/>
                      </a:lnTo>
                      <a:lnTo>
                        <a:pt x="199" y="23"/>
                      </a:lnTo>
                      <a:lnTo>
                        <a:pt x="195" y="19"/>
                      </a:lnTo>
                      <a:lnTo>
                        <a:pt x="203" y="11"/>
                      </a:lnTo>
                      <a:lnTo>
                        <a:pt x="203" y="11"/>
                      </a:lnTo>
                      <a:close/>
                      <a:moveTo>
                        <a:pt x="177" y="19"/>
                      </a:moveTo>
                      <a:lnTo>
                        <a:pt x="188" y="15"/>
                      </a:lnTo>
                      <a:lnTo>
                        <a:pt x="199" y="23"/>
                      </a:lnTo>
                      <a:lnTo>
                        <a:pt x="203" y="38"/>
                      </a:lnTo>
                      <a:lnTo>
                        <a:pt x="184" y="45"/>
                      </a:lnTo>
                      <a:lnTo>
                        <a:pt x="177" y="38"/>
                      </a:lnTo>
                      <a:lnTo>
                        <a:pt x="177" y="30"/>
                      </a:lnTo>
                      <a:lnTo>
                        <a:pt x="169" y="26"/>
                      </a:lnTo>
                      <a:lnTo>
                        <a:pt x="177" y="19"/>
                      </a:lnTo>
                      <a:lnTo>
                        <a:pt x="177" y="19"/>
                      </a:lnTo>
                      <a:close/>
                      <a:moveTo>
                        <a:pt x="154" y="26"/>
                      </a:moveTo>
                      <a:lnTo>
                        <a:pt x="165" y="23"/>
                      </a:lnTo>
                      <a:lnTo>
                        <a:pt x="177" y="30"/>
                      </a:lnTo>
                      <a:lnTo>
                        <a:pt x="180" y="45"/>
                      </a:lnTo>
                      <a:lnTo>
                        <a:pt x="162" y="53"/>
                      </a:lnTo>
                      <a:lnTo>
                        <a:pt x="154" y="45"/>
                      </a:lnTo>
                      <a:lnTo>
                        <a:pt x="150" y="38"/>
                      </a:lnTo>
                      <a:lnTo>
                        <a:pt x="147" y="34"/>
                      </a:lnTo>
                      <a:lnTo>
                        <a:pt x="154" y="26"/>
                      </a:lnTo>
                      <a:lnTo>
                        <a:pt x="154" y="26"/>
                      </a:lnTo>
                      <a:close/>
                      <a:moveTo>
                        <a:pt x="131" y="34"/>
                      </a:moveTo>
                      <a:lnTo>
                        <a:pt x="143" y="30"/>
                      </a:lnTo>
                      <a:lnTo>
                        <a:pt x="150" y="38"/>
                      </a:lnTo>
                      <a:lnTo>
                        <a:pt x="154" y="53"/>
                      </a:lnTo>
                      <a:lnTo>
                        <a:pt x="135" y="61"/>
                      </a:lnTo>
                      <a:lnTo>
                        <a:pt x="128" y="53"/>
                      </a:lnTo>
                      <a:lnTo>
                        <a:pt x="128" y="45"/>
                      </a:lnTo>
                      <a:lnTo>
                        <a:pt x="124" y="42"/>
                      </a:lnTo>
                      <a:lnTo>
                        <a:pt x="131" y="34"/>
                      </a:lnTo>
                      <a:lnTo>
                        <a:pt x="131" y="34"/>
                      </a:lnTo>
                      <a:close/>
                      <a:moveTo>
                        <a:pt x="105" y="42"/>
                      </a:moveTo>
                      <a:lnTo>
                        <a:pt x="116" y="38"/>
                      </a:lnTo>
                      <a:lnTo>
                        <a:pt x="128" y="45"/>
                      </a:lnTo>
                      <a:lnTo>
                        <a:pt x="131" y="61"/>
                      </a:lnTo>
                      <a:lnTo>
                        <a:pt x="113" y="68"/>
                      </a:lnTo>
                      <a:lnTo>
                        <a:pt x="105" y="61"/>
                      </a:lnTo>
                      <a:lnTo>
                        <a:pt x="101" y="53"/>
                      </a:lnTo>
                      <a:lnTo>
                        <a:pt x="98" y="49"/>
                      </a:lnTo>
                      <a:lnTo>
                        <a:pt x="105" y="42"/>
                      </a:lnTo>
                      <a:lnTo>
                        <a:pt x="105" y="42"/>
                      </a:lnTo>
                      <a:close/>
                      <a:moveTo>
                        <a:pt x="83" y="49"/>
                      </a:moveTo>
                      <a:lnTo>
                        <a:pt x="94" y="45"/>
                      </a:lnTo>
                      <a:lnTo>
                        <a:pt x="101" y="53"/>
                      </a:lnTo>
                      <a:lnTo>
                        <a:pt x="109" y="68"/>
                      </a:lnTo>
                      <a:lnTo>
                        <a:pt x="86" y="76"/>
                      </a:lnTo>
                      <a:lnTo>
                        <a:pt x="79" y="68"/>
                      </a:lnTo>
                      <a:lnTo>
                        <a:pt x="79" y="61"/>
                      </a:lnTo>
                      <a:lnTo>
                        <a:pt x="75" y="57"/>
                      </a:lnTo>
                      <a:lnTo>
                        <a:pt x="83" y="49"/>
                      </a:lnTo>
                      <a:lnTo>
                        <a:pt x="83" y="49"/>
                      </a:lnTo>
                      <a:close/>
                      <a:moveTo>
                        <a:pt x="56" y="57"/>
                      </a:moveTo>
                      <a:lnTo>
                        <a:pt x="67" y="53"/>
                      </a:lnTo>
                      <a:lnTo>
                        <a:pt x="79" y="61"/>
                      </a:lnTo>
                      <a:lnTo>
                        <a:pt x="83" y="76"/>
                      </a:lnTo>
                      <a:lnTo>
                        <a:pt x="64" y="83"/>
                      </a:lnTo>
                      <a:lnTo>
                        <a:pt x="56" y="76"/>
                      </a:lnTo>
                      <a:lnTo>
                        <a:pt x="52" y="72"/>
                      </a:lnTo>
                      <a:lnTo>
                        <a:pt x="49" y="64"/>
                      </a:lnTo>
                      <a:lnTo>
                        <a:pt x="56" y="57"/>
                      </a:lnTo>
                      <a:lnTo>
                        <a:pt x="56" y="57"/>
                      </a:lnTo>
                      <a:close/>
                      <a:moveTo>
                        <a:pt x="34" y="64"/>
                      </a:moveTo>
                      <a:lnTo>
                        <a:pt x="45" y="61"/>
                      </a:lnTo>
                      <a:lnTo>
                        <a:pt x="52" y="72"/>
                      </a:lnTo>
                      <a:lnTo>
                        <a:pt x="60" y="87"/>
                      </a:lnTo>
                      <a:lnTo>
                        <a:pt x="37" y="91"/>
                      </a:lnTo>
                      <a:lnTo>
                        <a:pt x="34" y="83"/>
                      </a:lnTo>
                      <a:lnTo>
                        <a:pt x="30" y="76"/>
                      </a:lnTo>
                      <a:lnTo>
                        <a:pt x="26" y="72"/>
                      </a:lnTo>
                      <a:lnTo>
                        <a:pt x="34" y="64"/>
                      </a:lnTo>
                      <a:lnTo>
                        <a:pt x="34" y="64"/>
                      </a:lnTo>
                      <a:close/>
                      <a:moveTo>
                        <a:pt x="7" y="72"/>
                      </a:moveTo>
                      <a:lnTo>
                        <a:pt x="22" y="68"/>
                      </a:lnTo>
                      <a:lnTo>
                        <a:pt x="30" y="76"/>
                      </a:lnTo>
                      <a:lnTo>
                        <a:pt x="34" y="91"/>
                      </a:lnTo>
                      <a:lnTo>
                        <a:pt x="15" y="99"/>
                      </a:lnTo>
                      <a:lnTo>
                        <a:pt x="7" y="91"/>
                      </a:lnTo>
                      <a:lnTo>
                        <a:pt x="7" y="83"/>
                      </a:lnTo>
                      <a:lnTo>
                        <a:pt x="0" y="80"/>
                      </a:lnTo>
                      <a:lnTo>
                        <a:pt x="7" y="72"/>
                      </a:lnTo>
                      <a:lnTo>
                        <a:pt x="7" y="72"/>
                      </a:lnTo>
                      <a:close/>
                    </a:path>
                  </a:pathLst>
                </a:custGeom>
                <a:solidFill>
                  <a:srgbClr val="F4F4D1"/>
                </a:solidFill>
                <a:ln w="9525">
                  <a:noFill/>
                  <a:round/>
                  <a:headEnd/>
                  <a:tailEnd/>
                </a:ln>
              </p:spPr>
              <p:txBody>
                <a:bodyPr/>
                <a:lstStyle/>
                <a:p>
                  <a:endParaRPr lang="en-US"/>
                </a:p>
              </p:txBody>
            </p:sp>
            <p:sp>
              <p:nvSpPr>
                <p:cNvPr id="305519" name="Freeform 367"/>
                <p:cNvSpPr>
                  <a:spLocks noChangeAspect="1"/>
                </p:cNvSpPr>
                <p:nvPr/>
              </p:nvSpPr>
              <p:spPr bwMode="auto">
                <a:xfrm>
                  <a:off x="1421" y="3116"/>
                  <a:ext cx="34" cy="26"/>
                </a:xfrm>
                <a:custGeom>
                  <a:avLst/>
                  <a:gdLst/>
                  <a:ahLst/>
                  <a:cxnLst>
                    <a:cxn ang="0">
                      <a:pos x="8" y="0"/>
                    </a:cxn>
                    <a:cxn ang="0">
                      <a:pos x="19" y="0"/>
                    </a:cxn>
                    <a:cxn ang="0">
                      <a:pos x="30" y="7"/>
                    </a:cxn>
                    <a:cxn ang="0">
                      <a:pos x="34" y="23"/>
                    </a:cxn>
                    <a:cxn ang="0">
                      <a:pos x="15" y="26"/>
                    </a:cxn>
                    <a:cxn ang="0">
                      <a:pos x="8" y="23"/>
                    </a:cxn>
                    <a:cxn ang="0">
                      <a:pos x="8" y="15"/>
                    </a:cxn>
                    <a:cxn ang="0">
                      <a:pos x="0" y="11"/>
                    </a:cxn>
                    <a:cxn ang="0">
                      <a:pos x="8" y="0"/>
                    </a:cxn>
                  </a:cxnLst>
                  <a:rect l="0" t="0" r="r" b="b"/>
                  <a:pathLst>
                    <a:path w="34" h="26">
                      <a:moveTo>
                        <a:pt x="8" y="0"/>
                      </a:moveTo>
                      <a:lnTo>
                        <a:pt x="19" y="0"/>
                      </a:lnTo>
                      <a:lnTo>
                        <a:pt x="30" y="7"/>
                      </a:lnTo>
                      <a:lnTo>
                        <a:pt x="34" y="23"/>
                      </a:lnTo>
                      <a:lnTo>
                        <a:pt x="15" y="26"/>
                      </a:lnTo>
                      <a:lnTo>
                        <a:pt x="8" y="23"/>
                      </a:lnTo>
                      <a:lnTo>
                        <a:pt x="8"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05520" name="Freeform 368"/>
                <p:cNvSpPr>
                  <a:spLocks noChangeAspect="1"/>
                </p:cNvSpPr>
                <p:nvPr/>
              </p:nvSpPr>
              <p:spPr bwMode="auto">
                <a:xfrm>
                  <a:off x="1398" y="3123"/>
                  <a:ext cx="34" cy="31"/>
                </a:xfrm>
                <a:custGeom>
                  <a:avLst/>
                  <a:gdLst/>
                  <a:ahLst/>
                  <a:cxnLst>
                    <a:cxn ang="0">
                      <a:pos x="8" y="4"/>
                    </a:cxn>
                    <a:cxn ang="0">
                      <a:pos x="19" y="0"/>
                    </a:cxn>
                    <a:cxn ang="0">
                      <a:pos x="31" y="8"/>
                    </a:cxn>
                    <a:cxn ang="0">
                      <a:pos x="34" y="23"/>
                    </a:cxn>
                    <a:cxn ang="0">
                      <a:pos x="16" y="31"/>
                    </a:cxn>
                    <a:cxn ang="0">
                      <a:pos x="8" y="23"/>
                    </a:cxn>
                    <a:cxn ang="0">
                      <a:pos x="4" y="16"/>
                    </a:cxn>
                    <a:cxn ang="0">
                      <a:pos x="0" y="12"/>
                    </a:cxn>
                    <a:cxn ang="0">
                      <a:pos x="8" y="4"/>
                    </a:cxn>
                  </a:cxnLst>
                  <a:rect l="0" t="0" r="r" b="b"/>
                  <a:pathLst>
                    <a:path w="34" h="31">
                      <a:moveTo>
                        <a:pt x="8" y="4"/>
                      </a:moveTo>
                      <a:lnTo>
                        <a:pt x="19" y="0"/>
                      </a:lnTo>
                      <a:lnTo>
                        <a:pt x="31" y="8"/>
                      </a:lnTo>
                      <a:lnTo>
                        <a:pt x="34" y="23"/>
                      </a:lnTo>
                      <a:lnTo>
                        <a:pt x="16"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05521" name="Freeform 369"/>
                <p:cNvSpPr>
                  <a:spLocks noChangeAspect="1"/>
                </p:cNvSpPr>
                <p:nvPr/>
              </p:nvSpPr>
              <p:spPr bwMode="auto">
                <a:xfrm>
                  <a:off x="1372" y="3131"/>
                  <a:ext cx="34" cy="30"/>
                </a:xfrm>
                <a:custGeom>
                  <a:avLst/>
                  <a:gdLst/>
                  <a:ahLst/>
                  <a:cxnLst>
                    <a:cxn ang="0">
                      <a:pos x="8" y="4"/>
                    </a:cxn>
                    <a:cxn ang="0">
                      <a:pos x="19" y="0"/>
                    </a:cxn>
                    <a:cxn ang="0">
                      <a:pos x="30" y="8"/>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8"/>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05522" name="Freeform 370"/>
                <p:cNvSpPr>
                  <a:spLocks noChangeAspect="1"/>
                </p:cNvSpPr>
                <p:nvPr/>
              </p:nvSpPr>
              <p:spPr bwMode="auto">
                <a:xfrm>
                  <a:off x="1350" y="3139"/>
                  <a:ext cx="33" cy="30"/>
                </a:xfrm>
                <a:custGeom>
                  <a:avLst/>
                  <a:gdLst/>
                  <a:ahLst/>
                  <a:cxnLst>
                    <a:cxn ang="0">
                      <a:pos x="7" y="3"/>
                    </a:cxn>
                    <a:cxn ang="0">
                      <a:pos x="18" y="0"/>
                    </a:cxn>
                    <a:cxn ang="0">
                      <a:pos x="30" y="7"/>
                    </a:cxn>
                    <a:cxn ang="0">
                      <a:pos x="33" y="22"/>
                    </a:cxn>
                    <a:cxn ang="0">
                      <a:pos x="15" y="30"/>
                    </a:cxn>
                    <a:cxn ang="0">
                      <a:pos x="7" y="22"/>
                    </a:cxn>
                    <a:cxn ang="0">
                      <a:pos x="3" y="15"/>
                    </a:cxn>
                    <a:cxn ang="0">
                      <a:pos x="0" y="11"/>
                    </a:cxn>
                    <a:cxn ang="0">
                      <a:pos x="7" y="3"/>
                    </a:cxn>
                  </a:cxnLst>
                  <a:rect l="0" t="0" r="r" b="b"/>
                  <a:pathLst>
                    <a:path w="33" h="30">
                      <a:moveTo>
                        <a:pt x="7" y="3"/>
                      </a:moveTo>
                      <a:lnTo>
                        <a:pt x="18" y="0"/>
                      </a:lnTo>
                      <a:lnTo>
                        <a:pt x="30" y="7"/>
                      </a:lnTo>
                      <a:lnTo>
                        <a:pt x="33" y="22"/>
                      </a:lnTo>
                      <a:lnTo>
                        <a:pt x="15" y="30"/>
                      </a:lnTo>
                      <a:lnTo>
                        <a:pt x="7" y="22"/>
                      </a:lnTo>
                      <a:lnTo>
                        <a:pt x="3"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05523" name="Freeform 371"/>
                <p:cNvSpPr>
                  <a:spLocks noChangeAspect="1"/>
                </p:cNvSpPr>
                <p:nvPr/>
              </p:nvSpPr>
              <p:spPr bwMode="auto">
                <a:xfrm>
                  <a:off x="1327" y="3146"/>
                  <a:ext cx="30" cy="31"/>
                </a:xfrm>
                <a:custGeom>
                  <a:avLst/>
                  <a:gdLst/>
                  <a:ahLst/>
                  <a:cxnLst>
                    <a:cxn ang="0">
                      <a:pos x="7" y="4"/>
                    </a:cxn>
                    <a:cxn ang="0">
                      <a:pos x="19" y="0"/>
                    </a:cxn>
                    <a:cxn ang="0">
                      <a:pos x="26" y="8"/>
                    </a:cxn>
                    <a:cxn ang="0">
                      <a:pos x="30" y="23"/>
                    </a:cxn>
                    <a:cxn ang="0">
                      <a:pos x="11" y="31"/>
                    </a:cxn>
                    <a:cxn ang="0">
                      <a:pos x="4" y="23"/>
                    </a:cxn>
                    <a:cxn ang="0">
                      <a:pos x="4" y="15"/>
                    </a:cxn>
                    <a:cxn ang="0">
                      <a:pos x="0" y="12"/>
                    </a:cxn>
                    <a:cxn ang="0">
                      <a:pos x="7" y="4"/>
                    </a:cxn>
                  </a:cxnLst>
                  <a:rect l="0" t="0" r="r" b="b"/>
                  <a:pathLst>
                    <a:path w="30" h="31">
                      <a:moveTo>
                        <a:pt x="7" y="4"/>
                      </a:moveTo>
                      <a:lnTo>
                        <a:pt x="19" y="0"/>
                      </a:lnTo>
                      <a:lnTo>
                        <a:pt x="26" y="8"/>
                      </a:lnTo>
                      <a:lnTo>
                        <a:pt x="30" y="23"/>
                      </a:lnTo>
                      <a:lnTo>
                        <a:pt x="11" y="31"/>
                      </a:lnTo>
                      <a:lnTo>
                        <a:pt x="4" y="23"/>
                      </a:lnTo>
                      <a:lnTo>
                        <a:pt x="4"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05524" name="Freeform 372"/>
                <p:cNvSpPr>
                  <a:spLocks noChangeAspect="1"/>
                </p:cNvSpPr>
                <p:nvPr/>
              </p:nvSpPr>
              <p:spPr bwMode="auto">
                <a:xfrm>
                  <a:off x="1301" y="3154"/>
                  <a:ext cx="33" cy="30"/>
                </a:xfrm>
                <a:custGeom>
                  <a:avLst/>
                  <a:gdLst/>
                  <a:ahLst/>
                  <a:cxnLst>
                    <a:cxn ang="0">
                      <a:pos x="7" y="4"/>
                    </a:cxn>
                    <a:cxn ang="0">
                      <a:pos x="18" y="0"/>
                    </a:cxn>
                    <a:cxn ang="0">
                      <a:pos x="30" y="7"/>
                    </a:cxn>
                    <a:cxn ang="0">
                      <a:pos x="33" y="23"/>
                    </a:cxn>
                    <a:cxn ang="0">
                      <a:pos x="15" y="30"/>
                    </a:cxn>
                    <a:cxn ang="0">
                      <a:pos x="7" y="23"/>
                    </a:cxn>
                    <a:cxn ang="0">
                      <a:pos x="3" y="15"/>
                    </a:cxn>
                    <a:cxn ang="0">
                      <a:pos x="0" y="11"/>
                    </a:cxn>
                    <a:cxn ang="0">
                      <a:pos x="7" y="4"/>
                    </a:cxn>
                  </a:cxnLst>
                  <a:rect l="0" t="0" r="r" b="b"/>
                  <a:pathLst>
                    <a:path w="33" h="30">
                      <a:moveTo>
                        <a:pt x="7" y="4"/>
                      </a:moveTo>
                      <a:lnTo>
                        <a:pt x="18" y="0"/>
                      </a:lnTo>
                      <a:lnTo>
                        <a:pt x="30" y="7"/>
                      </a:lnTo>
                      <a:lnTo>
                        <a:pt x="33" y="23"/>
                      </a:lnTo>
                      <a:lnTo>
                        <a:pt x="15" y="30"/>
                      </a:lnTo>
                      <a:lnTo>
                        <a:pt x="7"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05525" name="Freeform 373"/>
                <p:cNvSpPr>
                  <a:spLocks noChangeAspect="1"/>
                </p:cNvSpPr>
                <p:nvPr/>
              </p:nvSpPr>
              <p:spPr bwMode="auto">
                <a:xfrm>
                  <a:off x="1278" y="3161"/>
                  <a:ext cx="30" cy="31"/>
                </a:xfrm>
                <a:custGeom>
                  <a:avLst/>
                  <a:gdLst/>
                  <a:ahLst/>
                  <a:cxnLst>
                    <a:cxn ang="0">
                      <a:pos x="8" y="4"/>
                    </a:cxn>
                    <a:cxn ang="0">
                      <a:pos x="19" y="0"/>
                    </a:cxn>
                    <a:cxn ang="0">
                      <a:pos x="26" y="8"/>
                    </a:cxn>
                    <a:cxn ang="0">
                      <a:pos x="30" y="23"/>
                    </a:cxn>
                    <a:cxn ang="0">
                      <a:pos x="11" y="31"/>
                    </a:cxn>
                    <a:cxn ang="0">
                      <a:pos x="4" y="23"/>
                    </a:cxn>
                    <a:cxn ang="0">
                      <a:pos x="4" y="16"/>
                    </a:cxn>
                    <a:cxn ang="0">
                      <a:pos x="0" y="12"/>
                    </a:cxn>
                    <a:cxn ang="0">
                      <a:pos x="8" y="4"/>
                    </a:cxn>
                  </a:cxnLst>
                  <a:rect l="0" t="0" r="r" b="b"/>
                  <a:pathLst>
                    <a:path w="30" h="31">
                      <a:moveTo>
                        <a:pt x="8" y="4"/>
                      </a:moveTo>
                      <a:lnTo>
                        <a:pt x="19" y="0"/>
                      </a:lnTo>
                      <a:lnTo>
                        <a:pt x="26" y="8"/>
                      </a:lnTo>
                      <a:lnTo>
                        <a:pt x="30" y="23"/>
                      </a:lnTo>
                      <a:lnTo>
                        <a:pt x="11" y="31"/>
                      </a:lnTo>
                      <a:lnTo>
                        <a:pt x="4"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05526" name="Freeform 374"/>
                <p:cNvSpPr>
                  <a:spLocks noChangeAspect="1"/>
                </p:cNvSpPr>
                <p:nvPr/>
              </p:nvSpPr>
              <p:spPr bwMode="auto">
                <a:xfrm>
                  <a:off x="1252" y="3169"/>
                  <a:ext cx="34" cy="30"/>
                </a:xfrm>
                <a:custGeom>
                  <a:avLst/>
                  <a:gdLst/>
                  <a:ahLst/>
                  <a:cxnLst>
                    <a:cxn ang="0">
                      <a:pos x="7" y="4"/>
                    </a:cxn>
                    <a:cxn ang="0">
                      <a:pos x="18" y="0"/>
                    </a:cxn>
                    <a:cxn ang="0">
                      <a:pos x="30" y="8"/>
                    </a:cxn>
                    <a:cxn ang="0">
                      <a:pos x="34" y="23"/>
                    </a:cxn>
                    <a:cxn ang="0">
                      <a:pos x="15" y="30"/>
                    </a:cxn>
                    <a:cxn ang="0">
                      <a:pos x="7" y="23"/>
                    </a:cxn>
                    <a:cxn ang="0">
                      <a:pos x="3" y="19"/>
                    </a:cxn>
                    <a:cxn ang="0">
                      <a:pos x="0" y="11"/>
                    </a:cxn>
                    <a:cxn ang="0">
                      <a:pos x="7" y="4"/>
                    </a:cxn>
                  </a:cxnLst>
                  <a:rect l="0" t="0" r="r" b="b"/>
                  <a:pathLst>
                    <a:path w="34" h="30">
                      <a:moveTo>
                        <a:pt x="7" y="4"/>
                      </a:moveTo>
                      <a:lnTo>
                        <a:pt x="18" y="0"/>
                      </a:lnTo>
                      <a:lnTo>
                        <a:pt x="30" y="8"/>
                      </a:lnTo>
                      <a:lnTo>
                        <a:pt x="34" y="23"/>
                      </a:lnTo>
                      <a:lnTo>
                        <a:pt x="15" y="30"/>
                      </a:lnTo>
                      <a:lnTo>
                        <a:pt x="7" y="23"/>
                      </a:lnTo>
                      <a:lnTo>
                        <a:pt x="3"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05527" name="Freeform 375"/>
                <p:cNvSpPr>
                  <a:spLocks noChangeAspect="1"/>
                </p:cNvSpPr>
                <p:nvPr/>
              </p:nvSpPr>
              <p:spPr bwMode="auto">
                <a:xfrm>
                  <a:off x="1229" y="3177"/>
                  <a:ext cx="30" cy="30"/>
                </a:xfrm>
                <a:custGeom>
                  <a:avLst/>
                  <a:gdLst/>
                  <a:ahLst/>
                  <a:cxnLst>
                    <a:cxn ang="0">
                      <a:pos x="8" y="3"/>
                    </a:cxn>
                    <a:cxn ang="0">
                      <a:pos x="19" y="0"/>
                    </a:cxn>
                    <a:cxn ang="0">
                      <a:pos x="26" y="11"/>
                    </a:cxn>
                    <a:cxn ang="0">
                      <a:pos x="30" y="26"/>
                    </a:cxn>
                    <a:cxn ang="0">
                      <a:pos x="11" y="30"/>
                    </a:cxn>
                    <a:cxn ang="0">
                      <a:pos x="8" y="22"/>
                    </a:cxn>
                    <a:cxn ang="0">
                      <a:pos x="4" y="19"/>
                    </a:cxn>
                    <a:cxn ang="0">
                      <a:pos x="0" y="11"/>
                    </a:cxn>
                    <a:cxn ang="0">
                      <a:pos x="8" y="3"/>
                    </a:cxn>
                  </a:cxnLst>
                  <a:rect l="0" t="0" r="r" b="b"/>
                  <a:pathLst>
                    <a:path w="30" h="30">
                      <a:moveTo>
                        <a:pt x="8" y="3"/>
                      </a:moveTo>
                      <a:lnTo>
                        <a:pt x="19" y="0"/>
                      </a:lnTo>
                      <a:lnTo>
                        <a:pt x="26" y="11"/>
                      </a:lnTo>
                      <a:lnTo>
                        <a:pt x="30" y="26"/>
                      </a:lnTo>
                      <a:lnTo>
                        <a:pt x="11" y="30"/>
                      </a:lnTo>
                      <a:lnTo>
                        <a:pt x="8"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05528" name="Freeform 376"/>
                <p:cNvSpPr>
                  <a:spLocks noChangeAspect="1"/>
                </p:cNvSpPr>
                <p:nvPr/>
              </p:nvSpPr>
              <p:spPr bwMode="auto">
                <a:xfrm>
                  <a:off x="1203" y="3184"/>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05529" name="Freeform 377"/>
                <p:cNvSpPr>
                  <a:spLocks noChangeAspect="1" noEditPoints="1"/>
                </p:cNvSpPr>
                <p:nvPr/>
              </p:nvSpPr>
              <p:spPr bwMode="auto">
                <a:xfrm>
                  <a:off x="1203" y="3116"/>
                  <a:ext cx="237" cy="99"/>
                </a:xfrm>
                <a:custGeom>
                  <a:avLst/>
                  <a:gdLst/>
                  <a:ahLst/>
                  <a:cxnLst>
                    <a:cxn ang="0">
                      <a:pos x="233" y="26"/>
                    </a:cxn>
                    <a:cxn ang="0">
                      <a:pos x="226" y="15"/>
                    </a:cxn>
                    <a:cxn ang="0">
                      <a:pos x="229" y="0"/>
                    </a:cxn>
                    <a:cxn ang="0">
                      <a:pos x="237" y="11"/>
                    </a:cxn>
                    <a:cxn ang="0">
                      <a:pos x="211" y="34"/>
                    </a:cxn>
                    <a:cxn ang="0">
                      <a:pos x="199" y="23"/>
                    </a:cxn>
                    <a:cxn ang="0">
                      <a:pos x="203" y="7"/>
                    </a:cxn>
                    <a:cxn ang="0">
                      <a:pos x="214" y="19"/>
                    </a:cxn>
                    <a:cxn ang="0">
                      <a:pos x="184" y="42"/>
                    </a:cxn>
                    <a:cxn ang="0">
                      <a:pos x="177" y="30"/>
                    </a:cxn>
                    <a:cxn ang="0">
                      <a:pos x="180" y="19"/>
                    </a:cxn>
                    <a:cxn ang="0">
                      <a:pos x="188" y="26"/>
                    </a:cxn>
                    <a:cxn ang="0">
                      <a:pos x="162" y="49"/>
                    </a:cxn>
                    <a:cxn ang="0">
                      <a:pos x="150" y="38"/>
                    </a:cxn>
                    <a:cxn ang="0">
                      <a:pos x="154" y="26"/>
                    </a:cxn>
                    <a:cxn ang="0">
                      <a:pos x="165" y="34"/>
                    </a:cxn>
                    <a:cxn ang="0">
                      <a:pos x="135" y="61"/>
                    </a:cxn>
                    <a:cxn ang="0">
                      <a:pos x="128" y="45"/>
                    </a:cxn>
                    <a:cxn ang="0">
                      <a:pos x="131" y="34"/>
                    </a:cxn>
                    <a:cxn ang="0">
                      <a:pos x="139" y="42"/>
                    </a:cxn>
                    <a:cxn ang="0">
                      <a:pos x="113" y="68"/>
                    </a:cxn>
                    <a:cxn ang="0">
                      <a:pos x="105" y="53"/>
                    </a:cxn>
                    <a:cxn ang="0">
                      <a:pos x="105" y="42"/>
                    </a:cxn>
                    <a:cxn ang="0">
                      <a:pos x="116" y="49"/>
                    </a:cxn>
                    <a:cxn ang="0">
                      <a:pos x="86" y="76"/>
                    </a:cxn>
                    <a:cxn ang="0">
                      <a:pos x="79" y="61"/>
                    </a:cxn>
                    <a:cxn ang="0">
                      <a:pos x="83" y="49"/>
                    </a:cxn>
                    <a:cxn ang="0">
                      <a:pos x="90" y="57"/>
                    </a:cxn>
                    <a:cxn ang="0">
                      <a:pos x="64" y="83"/>
                    </a:cxn>
                    <a:cxn ang="0">
                      <a:pos x="52" y="68"/>
                    </a:cxn>
                    <a:cxn ang="0">
                      <a:pos x="56" y="57"/>
                    </a:cxn>
                    <a:cxn ang="0">
                      <a:pos x="64" y="64"/>
                    </a:cxn>
                    <a:cxn ang="0">
                      <a:pos x="37" y="91"/>
                    </a:cxn>
                    <a:cxn ang="0">
                      <a:pos x="30" y="76"/>
                    </a:cxn>
                    <a:cxn ang="0">
                      <a:pos x="34" y="64"/>
                    </a:cxn>
                    <a:cxn ang="0">
                      <a:pos x="41" y="72"/>
                    </a:cxn>
                    <a:cxn ang="0">
                      <a:pos x="15" y="99"/>
                    </a:cxn>
                    <a:cxn ang="0">
                      <a:pos x="7" y="83"/>
                    </a:cxn>
                    <a:cxn ang="0">
                      <a:pos x="7" y="72"/>
                    </a:cxn>
                    <a:cxn ang="0">
                      <a:pos x="19" y="80"/>
                    </a:cxn>
                  </a:cxnLst>
                  <a:rect l="0" t="0" r="r" b="b"/>
                  <a:pathLst>
                    <a:path w="237" h="99">
                      <a:moveTo>
                        <a:pt x="237" y="11"/>
                      </a:moveTo>
                      <a:lnTo>
                        <a:pt x="233" y="26"/>
                      </a:lnTo>
                      <a:lnTo>
                        <a:pt x="226" y="19"/>
                      </a:lnTo>
                      <a:lnTo>
                        <a:pt x="226" y="15"/>
                      </a:lnTo>
                      <a:lnTo>
                        <a:pt x="222" y="11"/>
                      </a:lnTo>
                      <a:lnTo>
                        <a:pt x="229" y="0"/>
                      </a:lnTo>
                      <a:lnTo>
                        <a:pt x="237" y="11"/>
                      </a:lnTo>
                      <a:lnTo>
                        <a:pt x="237" y="11"/>
                      </a:lnTo>
                      <a:close/>
                      <a:moveTo>
                        <a:pt x="214" y="19"/>
                      </a:moveTo>
                      <a:lnTo>
                        <a:pt x="211" y="34"/>
                      </a:lnTo>
                      <a:lnTo>
                        <a:pt x="203" y="26"/>
                      </a:lnTo>
                      <a:lnTo>
                        <a:pt x="199" y="23"/>
                      </a:lnTo>
                      <a:lnTo>
                        <a:pt x="195" y="19"/>
                      </a:lnTo>
                      <a:lnTo>
                        <a:pt x="203" y="7"/>
                      </a:lnTo>
                      <a:lnTo>
                        <a:pt x="214" y="19"/>
                      </a:lnTo>
                      <a:lnTo>
                        <a:pt x="214" y="19"/>
                      </a:lnTo>
                      <a:close/>
                      <a:moveTo>
                        <a:pt x="188" y="26"/>
                      </a:moveTo>
                      <a:lnTo>
                        <a:pt x="184" y="42"/>
                      </a:lnTo>
                      <a:lnTo>
                        <a:pt x="180" y="38"/>
                      </a:lnTo>
                      <a:lnTo>
                        <a:pt x="177" y="30"/>
                      </a:lnTo>
                      <a:lnTo>
                        <a:pt x="173" y="26"/>
                      </a:lnTo>
                      <a:lnTo>
                        <a:pt x="180" y="19"/>
                      </a:lnTo>
                      <a:lnTo>
                        <a:pt x="188" y="26"/>
                      </a:lnTo>
                      <a:lnTo>
                        <a:pt x="188" y="26"/>
                      </a:lnTo>
                      <a:close/>
                      <a:moveTo>
                        <a:pt x="165" y="34"/>
                      </a:moveTo>
                      <a:lnTo>
                        <a:pt x="162" y="49"/>
                      </a:lnTo>
                      <a:lnTo>
                        <a:pt x="154" y="45"/>
                      </a:lnTo>
                      <a:lnTo>
                        <a:pt x="150" y="38"/>
                      </a:lnTo>
                      <a:lnTo>
                        <a:pt x="147" y="34"/>
                      </a:lnTo>
                      <a:lnTo>
                        <a:pt x="154" y="26"/>
                      </a:lnTo>
                      <a:lnTo>
                        <a:pt x="165" y="34"/>
                      </a:lnTo>
                      <a:lnTo>
                        <a:pt x="165" y="34"/>
                      </a:lnTo>
                      <a:close/>
                      <a:moveTo>
                        <a:pt x="139" y="42"/>
                      </a:moveTo>
                      <a:lnTo>
                        <a:pt x="135" y="61"/>
                      </a:lnTo>
                      <a:lnTo>
                        <a:pt x="131" y="53"/>
                      </a:lnTo>
                      <a:lnTo>
                        <a:pt x="128" y="45"/>
                      </a:lnTo>
                      <a:lnTo>
                        <a:pt x="124" y="42"/>
                      </a:lnTo>
                      <a:lnTo>
                        <a:pt x="131" y="34"/>
                      </a:lnTo>
                      <a:lnTo>
                        <a:pt x="139" y="42"/>
                      </a:lnTo>
                      <a:lnTo>
                        <a:pt x="139" y="42"/>
                      </a:lnTo>
                      <a:close/>
                      <a:moveTo>
                        <a:pt x="116" y="49"/>
                      </a:moveTo>
                      <a:lnTo>
                        <a:pt x="113" y="68"/>
                      </a:lnTo>
                      <a:lnTo>
                        <a:pt x="105" y="61"/>
                      </a:lnTo>
                      <a:lnTo>
                        <a:pt x="105" y="53"/>
                      </a:lnTo>
                      <a:lnTo>
                        <a:pt x="98" y="49"/>
                      </a:lnTo>
                      <a:lnTo>
                        <a:pt x="105" y="42"/>
                      </a:lnTo>
                      <a:lnTo>
                        <a:pt x="116" y="49"/>
                      </a:lnTo>
                      <a:lnTo>
                        <a:pt x="116" y="49"/>
                      </a:lnTo>
                      <a:close/>
                      <a:moveTo>
                        <a:pt x="90" y="57"/>
                      </a:moveTo>
                      <a:lnTo>
                        <a:pt x="86" y="76"/>
                      </a:lnTo>
                      <a:lnTo>
                        <a:pt x="79" y="68"/>
                      </a:lnTo>
                      <a:lnTo>
                        <a:pt x="79" y="61"/>
                      </a:lnTo>
                      <a:lnTo>
                        <a:pt x="75" y="57"/>
                      </a:lnTo>
                      <a:lnTo>
                        <a:pt x="83" y="49"/>
                      </a:lnTo>
                      <a:lnTo>
                        <a:pt x="90" y="57"/>
                      </a:lnTo>
                      <a:lnTo>
                        <a:pt x="90" y="57"/>
                      </a:lnTo>
                      <a:close/>
                      <a:moveTo>
                        <a:pt x="64" y="64"/>
                      </a:moveTo>
                      <a:lnTo>
                        <a:pt x="64" y="83"/>
                      </a:lnTo>
                      <a:lnTo>
                        <a:pt x="56" y="76"/>
                      </a:lnTo>
                      <a:lnTo>
                        <a:pt x="52" y="68"/>
                      </a:lnTo>
                      <a:lnTo>
                        <a:pt x="49" y="64"/>
                      </a:lnTo>
                      <a:lnTo>
                        <a:pt x="56" y="57"/>
                      </a:lnTo>
                      <a:lnTo>
                        <a:pt x="64" y="64"/>
                      </a:lnTo>
                      <a:lnTo>
                        <a:pt x="64" y="64"/>
                      </a:lnTo>
                      <a:close/>
                      <a:moveTo>
                        <a:pt x="41" y="72"/>
                      </a:moveTo>
                      <a:lnTo>
                        <a:pt x="37" y="91"/>
                      </a:lnTo>
                      <a:lnTo>
                        <a:pt x="34" y="83"/>
                      </a:lnTo>
                      <a:lnTo>
                        <a:pt x="30" y="76"/>
                      </a:lnTo>
                      <a:lnTo>
                        <a:pt x="26" y="72"/>
                      </a:lnTo>
                      <a:lnTo>
                        <a:pt x="34" y="64"/>
                      </a:lnTo>
                      <a:lnTo>
                        <a:pt x="41" y="72"/>
                      </a:lnTo>
                      <a:lnTo>
                        <a:pt x="41" y="72"/>
                      </a:lnTo>
                      <a:close/>
                      <a:moveTo>
                        <a:pt x="19" y="80"/>
                      </a:moveTo>
                      <a:lnTo>
                        <a:pt x="15" y="99"/>
                      </a:lnTo>
                      <a:lnTo>
                        <a:pt x="7" y="91"/>
                      </a:lnTo>
                      <a:lnTo>
                        <a:pt x="7" y="83"/>
                      </a:lnTo>
                      <a:lnTo>
                        <a:pt x="0" y="80"/>
                      </a:lnTo>
                      <a:lnTo>
                        <a:pt x="7" y="72"/>
                      </a:lnTo>
                      <a:lnTo>
                        <a:pt x="19" y="80"/>
                      </a:lnTo>
                      <a:lnTo>
                        <a:pt x="19" y="80"/>
                      </a:lnTo>
                      <a:close/>
                    </a:path>
                  </a:pathLst>
                </a:custGeom>
                <a:solidFill>
                  <a:srgbClr val="E2E2BF"/>
                </a:solidFill>
                <a:ln w="9525">
                  <a:noFill/>
                  <a:round/>
                  <a:headEnd/>
                  <a:tailEnd/>
                </a:ln>
              </p:spPr>
              <p:txBody>
                <a:bodyPr/>
                <a:lstStyle/>
                <a:p>
                  <a:endParaRPr lang="en-US"/>
                </a:p>
              </p:txBody>
            </p:sp>
            <p:sp>
              <p:nvSpPr>
                <p:cNvPr id="305530" name="Freeform 378"/>
                <p:cNvSpPr>
                  <a:spLocks noChangeAspect="1" noEditPoints="1"/>
                </p:cNvSpPr>
                <p:nvPr/>
              </p:nvSpPr>
              <p:spPr bwMode="auto">
                <a:xfrm>
                  <a:off x="1214" y="3116"/>
                  <a:ext cx="237" cy="80"/>
                </a:xfrm>
                <a:custGeom>
                  <a:avLst/>
                  <a:gdLst/>
                  <a:ahLst/>
                  <a:cxnLst>
                    <a:cxn ang="0">
                      <a:pos x="218" y="0"/>
                    </a:cxn>
                    <a:cxn ang="0">
                      <a:pos x="226" y="11"/>
                    </a:cxn>
                    <a:cxn ang="0">
                      <a:pos x="237" y="7"/>
                    </a:cxn>
                    <a:cxn ang="0">
                      <a:pos x="230" y="0"/>
                    </a:cxn>
                    <a:cxn ang="0">
                      <a:pos x="218" y="0"/>
                    </a:cxn>
                    <a:cxn ang="0">
                      <a:pos x="218" y="0"/>
                    </a:cxn>
                    <a:cxn ang="0">
                      <a:pos x="192" y="11"/>
                    </a:cxn>
                    <a:cxn ang="0">
                      <a:pos x="200" y="19"/>
                    </a:cxn>
                    <a:cxn ang="0">
                      <a:pos x="215" y="15"/>
                    </a:cxn>
                    <a:cxn ang="0">
                      <a:pos x="203" y="7"/>
                    </a:cxn>
                    <a:cxn ang="0">
                      <a:pos x="192" y="11"/>
                    </a:cxn>
                    <a:cxn ang="0">
                      <a:pos x="192" y="11"/>
                    </a:cxn>
                    <a:cxn ang="0">
                      <a:pos x="169" y="19"/>
                    </a:cxn>
                    <a:cxn ang="0">
                      <a:pos x="177" y="26"/>
                    </a:cxn>
                    <a:cxn ang="0">
                      <a:pos x="188" y="23"/>
                    </a:cxn>
                    <a:cxn ang="0">
                      <a:pos x="181" y="15"/>
                    </a:cxn>
                    <a:cxn ang="0">
                      <a:pos x="169" y="19"/>
                    </a:cxn>
                    <a:cxn ang="0">
                      <a:pos x="169" y="19"/>
                    </a:cxn>
                    <a:cxn ang="0">
                      <a:pos x="143" y="26"/>
                    </a:cxn>
                    <a:cxn ang="0">
                      <a:pos x="151" y="34"/>
                    </a:cxn>
                    <a:cxn ang="0">
                      <a:pos x="166" y="30"/>
                    </a:cxn>
                    <a:cxn ang="0">
                      <a:pos x="154" y="23"/>
                    </a:cxn>
                    <a:cxn ang="0">
                      <a:pos x="143" y="26"/>
                    </a:cxn>
                    <a:cxn ang="0">
                      <a:pos x="143" y="26"/>
                    </a:cxn>
                    <a:cxn ang="0">
                      <a:pos x="120" y="34"/>
                    </a:cxn>
                    <a:cxn ang="0">
                      <a:pos x="128" y="42"/>
                    </a:cxn>
                    <a:cxn ang="0">
                      <a:pos x="139" y="38"/>
                    </a:cxn>
                    <a:cxn ang="0">
                      <a:pos x="132" y="30"/>
                    </a:cxn>
                    <a:cxn ang="0">
                      <a:pos x="120" y="34"/>
                    </a:cxn>
                    <a:cxn ang="0">
                      <a:pos x="120" y="34"/>
                    </a:cxn>
                    <a:cxn ang="0">
                      <a:pos x="94" y="42"/>
                    </a:cxn>
                    <a:cxn ang="0">
                      <a:pos x="105" y="49"/>
                    </a:cxn>
                    <a:cxn ang="0">
                      <a:pos x="117" y="45"/>
                    </a:cxn>
                    <a:cxn ang="0">
                      <a:pos x="105" y="38"/>
                    </a:cxn>
                    <a:cxn ang="0">
                      <a:pos x="94" y="42"/>
                    </a:cxn>
                    <a:cxn ang="0">
                      <a:pos x="94" y="42"/>
                    </a:cxn>
                    <a:cxn ang="0">
                      <a:pos x="72" y="49"/>
                    </a:cxn>
                    <a:cxn ang="0">
                      <a:pos x="79" y="57"/>
                    </a:cxn>
                    <a:cxn ang="0">
                      <a:pos x="90" y="53"/>
                    </a:cxn>
                    <a:cxn ang="0">
                      <a:pos x="83" y="45"/>
                    </a:cxn>
                    <a:cxn ang="0">
                      <a:pos x="72" y="49"/>
                    </a:cxn>
                    <a:cxn ang="0">
                      <a:pos x="72" y="49"/>
                    </a:cxn>
                    <a:cxn ang="0">
                      <a:pos x="45" y="57"/>
                    </a:cxn>
                    <a:cxn ang="0">
                      <a:pos x="56" y="64"/>
                    </a:cxn>
                    <a:cxn ang="0">
                      <a:pos x="68" y="61"/>
                    </a:cxn>
                    <a:cxn ang="0">
                      <a:pos x="56" y="53"/>
                    </a:cxn>
                    <a:cxn ang="0">
                      <a:pos x="45" y="57"/>
                    </a:cxn>
                    <a:cxn ang="0">
                      <a:pos x="45" y="57"/>
                    </a:cxn>
                    <a:cxn ang="0">
                      <a:pos x="23" y="64"/>
                    </a:cxn>
                    <a:cxn ang="0">
                      <a:pos x="30" y="72"/>
                    </a:cxn>
                    <a:cxn ang="0">
                      <a:pos x="41" y="68"/>
                    </a:cxn>
                    <a:cxn ang="0">
                      <a:pos x="34" y="61"/>
                    </a:cxn>
                    <a:cxn ang="0">
                      <a:pos x="23" y="64"/>
                    </a:cxn>
                    <a:cxn ang="0">
                      <a:pos x="23" y="64"/>
                    </a:cxn>
                    <a:cxn ang="0">
                      <a:pos x="0" y="72"/>
                    </a:cxn>
                    <a:cxn ang="0">
                      <a:pos x="8" y="80"/>
                    </a:cxn>
                    <a:cxn ang="0">
                      <a:pos x="19" y="76"/>
                    </a:cxn>
                    <a:cxn ang="0">
                      <a:pos x="8" y="68"/>
                    </a:cxn>
                    <a:cxn ang="0">
                      <a:pos x="0" y="72"/>
                    </a:cxn>
                    <a:cxn ang="0">
                      <a:pos x="0" y="72"/>
                    </a:cxn>
                  </a:cxnLst>
                  <a:rect l="0" t="0" r="r" b="b"/>
                  <a:pathLst>
                    <a:path w="237" h="80">
                      <a:moveTo>
                        <a:pt x="218" y="0"/>
                      </a:moveTo>
                      <a:lnTo>
                        <a:pt x="226" y="11"/>
                      </a:lnTo>
                      <a:lnTo>
                        <a:pt x="237" y="7"/>
                      </a:lnTo>
                      <a:lnTo>
                        <a:pt x="230" y="0"/>
                      </a:lnTo>
                      <a:lnTo>
                        <a:pt x="218" y="0"/>
                      </a:lnTo>
                      <a:lnTo>
                        <a:pt x="218" y="0"/>
                      </a:lnTo>
                      <a:close/>
                      <a:moveTo>
                        <a:pt x="192" y="11"/>
                      </a:moveTo>
                      <a:lnTo>
                        <a:pt x="200" y="19"/>
                      </a:lnTo>
                      <a:lnTo>
                        <a:pt x="215" y="15"/>
                      </a:lnTo>
                      <a:lnTo>
                        <a:pt x="203" y="7"/>
                      </a:lnTo>
                      <a:lnTo>
                        <a:pt x="192" y="11"/>
                      </a:lnTo>
                      <a:lnTo>
                        <a:pt x="192" y="11"/>
                      </a:lnTo>
                      <a:close/>
                      <a:moveTo>
                        <a:pt x="169" y="19"/>
                      </a:moveTo>
                      <a:lnTo>
                        <a:pt x="177" y="26"/>
                      </a:lnTo>
                      <a:lnTo>
                        <a:pt x="188" y="23"/>
                      </a:lnTo>
                      <a:lnTo>
                        <a:pt x="181" y="15"/>
                      </a:lnTo>
                      <a:lnTo>
                        <a:pt x="169" y="19"/>
                      </a:lnTo>
                      <a:lnTo>
                        <a:pt x="169" y="19"/>
                      </a:lnTo>
                      <a:close/>
                      <a:moveTo>
                        <a:pt x="143" y="26"/>
                      </a:moveTo>
                      <a:lnTo>
                        <a:pt x="151" y="34"/>
                      </a:lnTo>
                      <a:lnTo>
                        <a:pt x="166" y="30"/>
                      </a:lnTo>
                      <a:lnTo>
                        <a:pt x="154" y="23"/>
                      </a:lnTo>
                      <a:lnTo>
                        <a:pt x="143" y="26"/>
                      </a:lnTo>
                      <a:lnTo>
                        <a:pt x="143" y="26"/>
                      </a:lnTo>
                      <a:close/>
                      <a:moveTo>
                        <a:pt x="120" y="34"/>
                      </a:moveTo>
                      <a:lnTo>
                        <a:pt x="128" y="42"/>
                      </a:lnTo>
                      <a:lnTo>
                        <a:pt x="139" y="38"/>
                      </a:lnTo>
                      <a:lnTo>
                        <a:pt x="132" y="30"/>
                      </a:lnTo>
                      <a:lnTo>
                        <a:pt x="120" y="34"/>
                      </a:lnTo>
                      <a:lnTo>
                        <a:pt x="120" y="34"/>
                      </a:lnTo>
                      <a:close/>
                      <a:moveTo>
                        <a:pt x="94" y="42"/>
                      </a:moveTo>
                      <a:lnTo>
                        <a:pt x="105" y="49"/>
                      </a:lnTo>
                      <a:lnTo>
                        <a:pt x="117" y="45"/>
                      </a:lnTo>
                      <a:lnTo>
                        <a:pt x="105" y="38"/>
                      </a:lnTo>
                      <a:lnTo>
                        <a:pt x="94" y="42"/>
                      </a:lnTo>
                      <a:lnTo>
                        <a:pt x="94" y="42"/>
                      </a:lnTo>
                      <a:close/>
                      <a:moveTo>
                        <a:pt x="72" y="49"/>
                      </a:moveTo>
                      <a:lnTo>
                        <a:pt x="79" y="57"/>
                      </a:lnTo>
                      <a:lnTo>
                        <a:pt x="90" y="53"/>
                      </a:lnTo>
                      <a:lnTo>
                        <a:pt x="83" y="45"/>
                      </a:lnTo>
                      <a:lnTo>
                        <a:pt x="72" y="49"/>
                      </a:lnTo>
                      <a:lnTo>
                        <a:pt x="72" y="49"/>
                      </a:lnTo>
                      <a:close/>
                      <a:moveTo>
                        <a:pt x="45" y="57"/>
                      </a:moveTo>
                      <a:lnTo>
                        <a:pt x="56" y="64"/>
                      </a:lnTo>
                      <a:lnTo>
                        <a:pt x="68" y="61"/>
                      </a:lnTo>
                      <a:lnTo>
                        <a:pt x="56" y="53"/>
                      </a:lnTo>
                      <a:lnTo>
                        <a:pt x="45" y="57"/>
                      </a:lnTo>
                      <a:lnTo>
                        <a:pt x="45" y="57"/>
                      </a:lnTo>
                      <a:close/>
                      <a:moveTo>
                        <a:pt x="23" y="64"/>
                      </a:moveTo>
                      <a:lnTo>
                        <a:pt x="30" y="72"/>
                      </a:lnTo>
                      <a:lnTo>
                        <a:pt x="41" y="68"/>
                      </a:lnTo>
                      <a:lnTo>
                        <a:pt x="34" y="61"/>
                      </a:lnTo>
                      <a:lnTo>
                        <a:pt x="23" y="64"/>
                      </a:lnTo>
                      <a:lnTo>
                        <a:pt x="23" y="64"/>
                      </a:lnTo>
                      <a:close/>
                      <a:moveTo>
                        <a:pt x="0" y="72"/>
                      </a:moveTo>
                      <a:lnTo>
                        <a:pt x="8" y="80"/>
                      </a:lnTo>
                      <a:lnTo>
                        <a:pt x="19" y="76"/>
                      </a:lnTo>
                      <a:lnTo>
                        <a:pt x="8" y="68"/>
                      </a:lnTo>
                      <a:lnTo>
                        <a:pt x="0" y="72"/>
                      </a:lnTo>
                      <a:lnTo>
                        <a:pt x="0" y="72"/>
                      </a:lnTo>
                      <a:close/>
                    </a:path>
                  </a:pathLst>
                </a:custGeom>
                <a:solidFill>
                  <a:srgbClr val="FCFCD8"/>
                </a:solidFill>
                <a:ln w="9525">
                  <a:noFill/>
                  <a:round/>
                  <a:headEnd/>
                  <a:tailEnd/>
                </a:ln>
              </p:spPr>
              <p:txBody>
                <a:bodyPr/>
                <a:lstStyle/>
                <a:p>
                  <a:endParaRPr lang="en-US"/>
                </a:p>
              </p:txBody>
            </p:sp>
            <p:sp>
              <p:nvSpPr>
                <p:cNvPr id="305531" name="Freeform 379"/>
                <p:cNvSpPr>
                  <a:spLocks noChangeAspect="1"/>
                </p:cNvSpPr>
                <p:nvPr/>
              </p:nvSpPr>
              <p:spPr bwMode="auto">
                <a:xfrm>
                  <a:off x="1154" y="3192"/>
                  <a:ext cx="60" cy="38"/>
                </a:xfrm>
                <a:custGeom>
                  <a:avLst/>
                  <a:gdLst/>
                  <a:ahLst/>
                  <a:cxnLst>
                    <a:cxn ang="0">
                      <a:pos x="0" y="23"/>
                    </a:cxn>
                    <a:cxn ang="0">
                      <a:pos x="7" y="11"/>
                    </a:cxn>
                    <a:cxn ang="0">
                      <a:pos x="45" y="0"/>
                    </a:cxn>
                    <a:cxn ang="0">
                      <a:pos x="56" y="11"/>
                    </a:cxn>
                    <a:cxn ang="0">
                      <a:pos x="60" y="26"/>
                    </a:cxn>
                    <a:cxn ang="0">
                      <a:pos x="15" y="38"/>
                    </a:cxn>
                    <a:cxn ang="0">
                      <a:pos x="0" y="23"/>
                    </a:cxn>
                  </a:cxnLst>
                  <a:rect l="0" t="0" r="r" b="b"/>
                  <a:pathLst>
                    <a:path w="60" h="38">
                      <a:moveTo>
                        <a:pt x="0" y="23"/>
                      </a:moveTo>
                      <a:lnTo>
                        <a:pt x="7" y="11"/>
                      </a:lnTo>
                      <a:lnTo>
                        <a:pt x="45" y="0"/>
                      </a:lnTo>
                      <a:lnTo>
                        <a:pt x="56" y="11"/>
                      </a:lnTo>
                      <a:lnTo>
                        <a:pt x="60" y="26"/>
                      </a:lnTo>
                      <a:lnTo>
                        <a:pt x="15" y="38"/>
                      </a:lnTo>
                      <a:lnTo>
                        <a:pt x="0" y="23"/>
                      </a:lnTo>
                      <a:close/>
                    </a:path>
                  </a:pathLst>
                </a:custGeom>
                <a:solidFill>
                  <a:srgbClr val="BFBFBF"/>
                </a:solidFill>
                <a:ln w="9525">
                  <a:noFill/>
                  <a:round/>
                  <a:headEnd/>
                  <a:tailEnd/>
                </a:ln>
              </p:spPr>
              <p:txBody>
                <a:bodyPr/>
                <a:lstStyle/>
                <a:p>
                  <a:endParaRPr lang="en-US"/>
                </a:p>
              </p:txBody>
            </p:sp>
            <p:sp>
              <p:nvSpPr>
                <p:cNvPr id="305532" name="Freeform 380"/>
                <p:cNvSpPr>
                  <a:spLocks noChangeAspect="1"/>
                </p:cNvSpPr>
                <p:nvPr/>
              </p:nvSpPr>
              <p:spPr bwMode="auto">
                <a:xfrm>
                  <a:off x="1154" y="3203"/>
                  <a:ext cx="11" cy="12"/>
                </a:xfrm>
                <a:custGeom>
                  <a:avLst/>
                  <a:gdLst/>
                  <a:ahLst/>
                  <a:cxnLst>
                    <a:cxn ang="0">
                      <a:pos x="7" y="0"/>
                    </a:cxn>
                    <a:cxn ang="0">
                      <a:pos x="7" y="0"/>
                    </a:cxn>
                    <a:cxn ang="0">
                      <a:pos x="0" y="12"/>
                    </a:cxn>
                    <a:cxn ang="0">
                      <a:pos x="0" y="12"/>
                    </a:cxn>
                    <a:cxn ang="0">
                      <a:pos x="11" y="0"/>
                    </a:cxn>
                    <a:cxn ang="0">
                      <a:pos x="11" y="0"/>
                    </a:cxn>
                    <a:cxn ang="0">
                      <a:pos x="11" y="0"/>
                    </a:cxn>
                    <a:cxn ang="0">
                      <a:pos x="11" y="0"/>
                    </a:cxn>
                    <a:cxn ang="0">
                      <a:pos x="11" y="0"/>
                    </a:cxn>
                    <a:cxn ang="0">
                      <a:pos x="7" y="0"/>
                    </a:cxn>
                    <a:cxn ang="0">
                      <a:pos x="7" y="0"/>
                    </a:cxn>
                    <a:cxn ang="0">
                      <a:pos x="7" y="0"/>
                    </a:cxn>
                  </a:cxnLst>
                  <a:rect l="0" t="0" r="r" b="b"/>
                  <a:pathLst>
                    <a:path w="11" h="12">
                      <a:moveTo>
                        <a:pt x="7" y="0"/>
                      </a:moveTo>
                      <a:lnTo>
                        <a:pt x="7" y="0"/>
                      </a:lnTo>
                      <a:lnTo>
                        <a:pt x="0" y="12"/>
                      </a:lnTo>
                      <a:lnTo>
                        <a:pt x="0" y="12"/>
                      </a:lnTo>
                      <a:lnTo>
                        <a:pt x="11" y="0"/>
                      </a:lnTo>
                      <a:lnTo>
                        <a:pt x="11" y="0"/>
                      </a:lnTo>
                      <a:lnTo>
                        <a:pt x="11" y="0"/>
                      </a:lnTo>
                      <a:lnTo>
                        <a:pt x="11" y="0"/>
                      </a:lnTo>
                      <a:lnTo>
                        <a:pt x="11"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05533" name="Freeform 381"/>
                <p:cNvSpPr>
                  <a:spLocks noChangeAspect="1"/>
                </p:cNvSpPr>
                <p:nvPr/>
              </p:nvSpPr>
              <p:spPr bwMode="auto">
                <a:xfrm>
                  <a:off x="1161" y="3192"/>
                  <a:ext cx="38" cy="11"/>
                </a:xfrm>
                <a:custGeom>
                  <a:avLst/>
                  <a:gdLst/>
                  <a:ahLst/>
                  <a:cxnLst>
                    <a:cxn ang="0">
                      <a:pos x="38" y="0"/>
                    </a:cxn>
                    <a:cxn ang="0">
                      <a:pos x="38" y="0"/>
                    </a:cxn>
                    <a:cxn ang="0">
                      <a:pos x="0" y="11"/>
                    </a:cxn>
                    <a:cxn ang="0">
                      <a:pos x="0" y="11"/>
                    </a:cxn>
                    <a:cxn ang="0">
                      <a:pos x="38" y="0"/>
                    </a:cxn>
                    <a:cxn ang="0">
                      <a:pos x="38" y="0"/>
                    </a:cxn>
                    <a:cxn ang="0">
                      <a:pos x="38" y="0"/>
                    </a:cxn>
                    <a:cxn ang="0">
                      <a:pos x="38" y="0"/>
                    </a:cxn>
                    <a:cxn ang="0">
                      <a:pos x="38" y="0"/>
                    </a:cxn>
                    <a:cxn ang="0">
                      <a:pos x="38" y="0"/>
                    </a:cxn>
                    <a:cxn ang="0">
                      <a:pos x="38" y="0"/>
                    </a:cxn>
                    <a:cxn ang="0">
                      <a:pos x="38" y="0"/>
                    </a:cxn>
                  </a:cxnLst>
                  <a:rect l="0" t="0" r="r" b="b"/>
                  <a:pathLst>
                    <a:path w="38" h="11">
                      <a:moveTo>
                        <a:pt x="38" y="0"/>
                      </a:moveTo>
                      <a:lnTo>
                        <a:pt x="38" y="0"/>
                      </a:lnTo>
                      <a:lnTo>
                        <a:pt x="0" y="11"/>
                      </a:lnTo>
                      <a:lnTo>
                        <a:pt x="0" y="11"/>
                      </a:lnTo>
                      <a:lnTo>
                        <a:pt x="38" y="0"/>
                      </a:lnTo>
                      <a:lnTo>
                        <a:pt x="38" y="0"/>
                      </a:lnTo>
                      <a:lnTo>
                        <a:pt x="38" y="0"/>
                      </a:lnTo>
                      <a:lnTo>
                        <a:pt x="38" y="0"/>
                      </a:lnTo>
                      <a:lnTo>
                        <a:pt x="38" y="0"/>
                      </a:lnTo>
                      <a:lnTo>
                        <a:pt x="38" y="0"/>
                      </a:lnTo>
                      <a:lnTo>
                        <a:pt x="38" y="0"/>
                      </a:lnTo>
                      <a:lnTo>
                        <a:pt x="38" y="0"/>
                      </a:lnTo>
                      <a:close/>
                    </a:path>
                  </a:pathLst>
                </a:custGeom>
                <a:solidFill>
                  <a:srgbClr val="000000"/>
                </a:solidFill>
                <a:ln w="9525">
                  <a:noFill/>
                  <a:round/>
                  <a:headEnd/>
                  <a:tailEnd/>
                </a:ln>
              </p:spPr>
              <p:txBody>
                <a:bodyPr/>
                <a:lstStyle/>
                <a:p>
                  <a:endParaRPr lang="en-US"/>
                </a:p>
              </p:txBody>
            </p:sp>
            <p:sp>
              <p:nvSpPr>
                <p:cNvPr id="305534" name="Freeform 382"/>
                <p:cNvSpPr>
                  <a:spLocks noChangeAspect="1"/>
                </p:cNvSpPr>
                <p:nvPr/>
              </p:nvSpPr>
              <p:spPr bwMode="auto">
                <a:xfrm>
                  <a:off x="1199" y="3192"/>
                  <a:ext cx="11" cy="7"/>
                </a:xfrm>
                <a:custGeom>
                  <a:avLst/>
                  <a:gdLst/>
                  <a:ahLst/>
                  <a:cxnLst>
                    <a:cxn ang="0">
                      <a:pos x="11" y="7"/>
                    </a:cxn>
                    <a:cxn ang="0">
                      <a:pos x="11" y="7"/>
                    </a:cxn>
                    <a:cxn ang="0">
                      <a:pos x="0" y="0"/>
                    </a:cxn>
                    <a:cxn ang="0">
                      <a:pos x="0" y="4"/>
                    </a:cxn>
                    <a:cxn ang="0">
                      <a:pos x="8" y="7"/>
                    </a:cxn>
                    <a:cxn ang="0">
                      <a:pos x="8" y="7"/>
                    </a:cxn>
                    <a:cxn ang="0">
                      <a:pos x="8" y="7"/>
                    </a:cxn>
                    <a:cxn ang="0">
                      <a:pos x="11" y="7"/>
                    </a:cxn>
                    <a:cxn ang="0">
                      <a:pos x="11" y="7"/>
                    </a:cxn>
                    <a:cxn ang="0">
                      <a:pos x="11" y="7"/>
                    </a:cxn>
                    <a:cxn ang="0">
                      <a:pos x="11" y="7"/>
                    </a:cxn>
                    <a:cxn ang="0">
                      <a:pos x="11" y="7"/>
                    </a:cxn>
                  </a:cxnLst>
                  <a:rect l="0" t="0" r="r" b="b"/>
                  <a:pathLst>
                    <a:path w="11" h="7">
                      <a:moveTo>
                        <a:pt x="11" y="7"/>
                      </a:moveTo>
                      <a:lnTo>
                        <a:pt x="11" y="7"/>
                      </a:lnTo>
                      <a:lnTo>
                        <a:pt x="0" y="0"/>
                      </a:lnTo>
                      <a:lnTo>
                        <a:pt x="0" y="4"/>
                      </a:lnTo>
                      <a:lnTo>
                        <a:pt x="8" y="7"/>
                      </a:lnTo>
                      <a:lnTo>
                        <a:pt x="8" y="7"/>
                      </a:lnTo>
                      <a:lnTo>
                        <a:pt x="8"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05535" name="Freeform 383"/>
                <p:cNvSpPr>
                  <a:spLocks noChangeAspect="1"/>
                </p:cNvSpPr>
                <p:nvPr/>
              </p:nvSpPr>
              <p:spPr bwMode="auto">
                <a:xfrm>
                  <a:off x="1207" y="3199"/>
                  <a:ext cx="7" cy="19"/>
                </a:xfrm>
                <a:custGeom>
                  <a:avLst/>
                  <a:gdLst/>
                  <a:ahLst/>
                  <a:cxnLst>
                    <a:cxn ang="0">
                      <a:pos x="7" y="19"/>
                    </a:cxn>
                    <a:cxn ang="0">
                      <a:pos x="7" y="16"/>
                    </a:cxn>
                    <a:cxn ang="0">
                      <a:pos x="3" y="0"/>
                    </a:cxn>
                    <a:cxn ang="0">
                      <a:pos x="0" y="4"/>
                    </a:cxn>
                    <a:cxn ang="0">
                      <a:pos x="7" y="19"/>
                    </a:cxn>
                    <a:cxn ang="0">
                      <a:pos x="7" y="16"/>
                    </a:cxn>
                    <a:cxn ang="0">
                      <a:pos x="7" y="19"/>
                    </a:cxn>
                    <a:cxn ang="0">
                      <a:pos x="7" y="19"/>
                    </a:cxn>
                    <a:cxn ang="0">
                      <a:pos x="7" y="19"/>
                    </a:cxn>
                    <a:cxn ang="0">
                      <a:pos x="7" y="19"/>
                    </a:cxn>
                    <a:cxn ang="0">
                      <a:pos x="7" y="16"/>
                    </a:cxn>
                    <a:cxn ang="0">
                      <a:pos x="7" y="19"/>
                    </a:cxn>
                  </a:cxnLst>
                  <a:rect l="0" t="0" r="r" b="b"/>
                  <a:pathLst>
                    <a:path w="7" h="19">
                      <a:moveTo>
                        <a:pt x="7" y="19"/>
                      </a:moveTo>
                      <a:lnTo>
                        <a:pt x="7" y="16"/>
                      </a:lnTo>
                      <a:lnTo>
                        <a:pt x="3" y="0"/>
                      </a:lnTo>
                      <a:lnTo>
                        <a:pt x="0" y="4"/>
                      </a:lnTo>
                      <a:lnTo>
                        <a:pt x="7" y="19"/>
                      </a:lnTo>
                      <a:lnTo>
                        <a:pt x="7" y="16"/>
                      </a:lnTo>
                      <a:lnTo>
                        <a:pt x="7" y="19"/>
                      </a:lnTo>
                      <a:lnTo>
                        <a:pt x="7" y="19"/>
                      </a:lnTo>
                      <a:lnTo>
                        <a:pt x="7" y="19"/>
                      </a:lnTo>
                      <a:lnTo>
                        <a:pt x="7" y="19"/>
                      </a:lnTo>
                      <a:lnTo>
                        <a:pt x="7" y="16"/>
                      </a:lnTo>
                      <a:lnTo>
                        <a:pt x="7" y="19"/>
                      </a:lnTo>
                      <a:close/>
                    </a:path>
                  </a:pathLst>
                </a:custGeom>
                <a:solidFill>
                  <a:srgbClr val="000000"/>
                </a:solidFill>
                <a:ln w="9525">
                  <a:noFill/>
                  <a:round/>
                  <a:headEnd/>
                  <a:tailEnd/>
                </a:ln>
              </p:spPr>
              <p:txBody>
                <a:bodyPr/>
                <a:lstStyle/>
                <a:p>
                  <a:endParaRPr lang="en-US"/>
                </a:p>
              </p:txBody>
            </p:sp>
            <p:sp>
              <p:nvSpPr>
                <p:cNvPr id="305536" name="Freeform 384"/>
                <p:cNvSpPr>
                  <a:spLocks noChangeAspect="1"/>
                </p:cNvSpPr>
                <p:nvPr/>
              </p:nvSpPr>
              <p:spPr bwMode="auto">
                <a:xfrm>
                  <a:off x="1169" y="3215"/>
                  <a:ext cx="45" cy="15"/>
                </a:xfrm>
                <a:custGeom>
                  <a:avLst/>
                  <a:gdLst/>
                  <a:ahLst/>
                  <a:cxnLst>
                    <a:cxn ang="0">
                      <a:pos x="0" y="15"/>
                    </a:cxn>
                    <a:cxn ang="0">
                      <a:pos x="0" y="15"/>
                    </a:cxn>
                    <a:cxn ang="0">
                      <a:pos x="45" y="3"/>
                    </a:cxn>
                    <a:cxn ang="0">
                      <a:pos x="45" y="0"/>
                    </a:cxn>
                    <a:cxn ang="0">
                      <a:pos x="0" y="15"/>
                    </a:cxn>
                    <a:cxn ang="0">
                      <a:pos x="0" y="15"/>
                    </a:cxn>
                    <a:cxn ang="0">
                      <a:pos x="0" y="15"/>
                    </a:cxn>
                    <a:cxn ang="0">
                      <a:pos x="0" y="15"/>
                    </a:cxn>
                    <a:cxn ang="0">
                      <a:pos x="0" y="15"/>
                    </a:cxn>
                    <a:cxn ang="0">
                      <a:pos x="0" y="15"/>
                    </a:cxn>
                    <a:cxn ang="0">
                      <a:pos x="0" y="15"/>
                    </a:cxn>
                    <a:cxn ang="0">
                      <a:pos x="0" y="15"/>
                    </a:cxn>
                  </a:cxnLst>
                  <a:rect l="0" t="0" r="r" b="b"/>
                  <a:pathLst>
                    <a:path w="45" h="15">
                      <a:moveTo>
                        <a:pt x="0" y="15"/>
                      </a:moveTo>
                      <a:lnTo>
                        <a:pt x="0" y="15"/>
                      </a:lnTo>
                      <a:lnTo>
                        <a:pt x="45" y="3"/>
                      </a:lnTo>
                      <a:lnTo>
                        <a:pt x="45" y="0"/>
                      </a:lnTo>
                      <a:lnTo>
                        <a:pt x="0" y="15"/>
                      </a:lnTo>
                      <a:lnTo>
                        <a:pt x="0"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05537" name="Freeform 385"/>
                <p:cNvSpPr>
                  <a:spLocks noChangeAspect="1"/>
                </p:cNvSpPr>
                <p:nvPr/>
              </p:nvSpPr>
              <p:spPr bwMode="auto">
                <a:xfrm>
                  <a:off x="1154" y="3215"/>
                  <a:ext cx="15" cy="15"/>
                </a:xfrm>
                <a:custGeom>
                  <a:avLst/>
                  <a:gdLst/>
                  <a:ahLst/>
                  <a:cxnLst>
                    <a:cxn ang="0">
                      <a:pos x="0" y="0"/>
                    </a:cxn>
                    <a:cxn ang="0">
                      <a:pos x="0" y="0"/>
                    </a:cxn>
                    <a:cxn ang="0">
                      <a:pos x="15" y="15"/>
                    </a:cxn>
                    <a:cxn ang="0">
                      <a:pos x="15" y="15"/>
                    </a:cxn>
                    <a:cxn ang="0">
                      <a:pos x="0" y="0"/>
                    </a:cxn>
                    <a:cxn ang="0">
                      <a:pos x="0" y="0"/>
                    </a:cxn>
                    <a:cxn ang="0">
                      <a:pos x="0" y="0"/>
                    </a:cxn>
                    <a:cxn ang="0">
                      <a:pos x="0" y="0"/>
                    </a:cxn>
                    <a:cxn ang="0">
                      <a:pos x="0" y="0"/>
                    </a:cxn>
                    <a:cxn ang="0">
                      <a:pos x="0" y="0"/>
                    </a:cxn>
                    <a:cxn ang="0">
                      <a:pos x="0" y="0"/>
                    </a:cxn>
                    <a:cxn ang="0">
                      <a:pos x="0" y="0"/>
                    </a:cxn>
                  </a:cxnLst>
                  <a:rect l="0" t="0" r="r" b="b"/>
                  <a:pathLst>
                    <a:path w="15" h="15">
                      <a:moveTo>
                        <a:pt x="0" y="0"/>
                      </a:moveTo>
                      <a:lnTo>
                        <a:pt x="0" y="0"/>
                      </a:lnTo>
                      <a:lnTo>
                        <a:pt x="15" y="15"/>
                      </a:lnTo>
                      <a:lnTo>
                        <a:pt x="15"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538" name="Freeform 386"/>
                <p:cNvSpPr>
                  <a:spLocks noChangeAspect="1"/>
                </p:cNvSpPr>
                <p:nvPr/>
              </p:nvSpPr>
              <p:spPr bwMode="auto">
                <a:xfrm>
                  <a:off x="1165" y="3192"/>
                  <a:ext cx="42" cy="19"/>
                </a:xfrm>
                <a:custGeom>
                  <a:avLst/>
                  <a:gdLst/>
                  <a:ahLst/>
                  <a:cxnLst>
                    <a:cxn ang="0">
                      <a:pos x="0" y="11"/>
                    </a:cxn>
                    <a:cxn ang="0">
                      <a:pos x="8" y="19"/>
                    </a:cxn>
                    <a:cxn ang="0">
                      <a:pos x="42" y="11"/>
                    </a:cxn>
                    <a:cxn ang="0">
                      <a:pos x="34" y="0"/>
                    </a:cxn>
                    <a:cxn ang="0">
                      <a:pos x="0" y="11"/>
                    </a:cxn>
                  </a:cxnLst>
                  <a:rect l="0" t="0" r="r" b="b"/>
                  <a:pathLst>
                    <a:path w="42" h="19">
                      <a:moveTo>
                        <a:pt x="0" y="11"/>
                      </a:moveTo>
                      <a:lnTo>
                        <a:pt x="8" y="19"/>
                      </a:lnTo>
                      <a:lnTo>
                        <a:pt x="42" y="11"/>
                      </a:lnTo>
                      <a:lnTo>
                        <a:pt x="34" y="0"/>
                      </a:lnTo>
                      <a:lnTo>
                        <a:pt x="0" y="11"/>
                      </a:lnTo>
                      <a:close/>
                    </a:path>
                  </a:pathLst>
                </a:custGeom>
                <a:solidFill>
                  <a:srgbClr val="E5E5E5"/>
                </a:solidFill>
                <a:ln w="9525">
                  <a:noFill/>
                  <a:round/>
                  <a:headEnd/>
                  <a:tailEnd/>
                </a:ln>
              </p:spPr>
              <p:txBody>
                <a:bodyPr/>
                <a:lstStyle/>
                <a:p>
                  <a:endParaRPr lang="en-US"/>
                </a:p>
              </p:txBody>
            </p:sp>
            <p:sp>
              <p:nvSpPr>
                <p:cNvPr id="305539" name="Freeform 387"/>
                <p:cNvSpPr>
                  <a:spLocks noChangeAspect="1"/>
                </p:cNvSpPr>
                <p:nvPr/>
              </p:nvSpPr>
              <p:spPr bwMode="auto">
                <a:xfrm>
                  <a:off x="1154" y="3203"/>
                  <a:ext cx="19" cy="27"/>
                </a:xfrm>
                <a:custGeom>
                  <a:avLst/>
                  <a:gdLst/>
                  <a:ahLst/>
                  <a:cxnLst>
                    <a:cxn ang="0">
                      <a:pos x="0" y="12"/>
                    </a:cxn>
                    <a:cxn ang="0">
                      <a:pos x="11" y="0"/>
                    </a:cxn>
                    <a:cxn ang="0">
                      <a:pos x="19" y="12"/>
                    </a:cxn>
                    <a:cxn ang="0">
                      <a:pos x="15" y="27"/>
                    </a:cxn>
                    <a:cxn ang="0">
                      <a:pos x="0" y="12"/>
                    </a:cxn>
                  </a:cxnLst>
                  <a:rect l="0" t="0" r="r" b="b"/>
                  <a:pathLst>
                    <a:path w="19" h="27">
                      <a:moveTo>
                        <a:pt x="0" y="12"/>
                      </a:moveTo>
                      <a:lnTo>
                        <a:pt x="11" y="0"/>
                      </a:lnTo>
                      <a:lnTo>
                        <a:pt x="19" y="12"/>
                      </a:lnTo>
                      <a:lnTo>
                        <a:pt x="15" y="27"/>
                      </a:lnTo>
                      <a:lnTo>
                        <a:pt x="0" y="12"/>
                      </a:lnTo>
                      <a:close/>
                    </a:path>
                  </a:pathLst>
                </a:custGeom>
                <a:solidFill>
                  <a:srgbClr val="606060"/>
                </a:solidFill>
                <a:ln w="9525">
                  <a:noFill/>
                  <a:round/>
                  <a:headEnd/>
                  <a:tailEnd/>
                </a:ln>
              </p:spPr>
              <p:txBody>
                <a:bodyPr/>
                <a:lstStyle/>
                <a:p>
                  <a:endParaRPr lang="en-US"/>
                </a:p>
              </p:txBody>
            </p:sp>
            <p:sp>
              <p:nvSpPr>
                <p:cNvPr id="305540" name="Freeform 388"/>
                <p:cNvSpPr>
                  <a:spLocks noChangeAspect="1"/>
                </p:cNvSpPr>
                <p:nvPr/>
              </p:nvSpPr>
              <p:spPr bwMode="auto">
                <a:xfrm>
                  <a:off x="1447" y="3089"/>
                  <a:ext cx="83" cy="46"/>
                </a:xfrm>
                <a:custGeom>
                  <a:avLst/>
                  <a:gdLst/>
                  <a:ahLst/>
                  <a:cxnLst>
                    <a:cxn ang="0">
                      <a:pos x="8" y="19"/>
                    </a:cxn>
                    <a:cxn ang="0">
                      <a:pos x="68" y="0"/>
                    </a:cxn>
                    <a:cxn ang="0">
                      <a:pos x="76" y="12"/>
                    </a:cxn>
                    <a:cxn ang="0">
                      <a:pos x="83" y="27"/>
                    </a:cxn>
                    <a:cxn ang="0">
                      <a:pos x="15" y="46"/>
                    </a:cxn>
                    <a:cxn ang="0">
                      <a:pos x="8" y="38"/>
                    </a:cxn>
                    <a:cxn ang="0">
                      <a:pos x="4" y="34"/>
                    </a:cxn>
                    <a:cxn ang="0">
                      <a:pos x="0" y="31"/>
                    </a:cxn>
                    <a:cxn ang="0">
                      <a:pos x="8" y="19"/>
                    </a:cxn>
                  </a:cxnLst>
                  <a:rect l="0" t="0" r="r" b="b"/>
                  <a:pathLst>
                    <a:path w="83" h="46">
                      <a:moveTo>
                        <a:pt x="8" y="19"/>
                      </a:moveTo>
                      <a:lnTo>
                        <a:pt x="68" y="0"/>
                      </a:lnTo>
                      <a:lnTo>
                        <a:pt x="76" y="12"/>
                      </a:lnTo>
                      <a:lnTo>
                        <a:pt x="83" y="27"/>
                      </a:lnTo>
                      <a:lnTo>
                        <a:pt x="15" y="46"/>
                      </a:lnTo>
                      <a:lnTo>
                        <a:pt x="8" y="38"/>
                      </a:lnTo>
                      <a:lnTo>
                        <a:pt x="4" y="34"/>
                      </a:lnTo>
                      <a:lnTo>
                        <a:pt x="0" y="31"/>
                      </a:lnTo>
                      <a:lnTo>
                        <a:pt x="8" y="19"/>
                      </a:lnTo>
                      <a:close/>
                    </a:path>
                  </a:pathLst>
                </a:custGeom>
                <a:solidFill>
                  <a:srgbClr val="BFBFBF"/>
                </a:solidFill>
                <a:ln w="9525">
                  <a:noFill/>
                  <a:round/>
                  <a:headEnd/>
                  <a:tailEnd/>
                </a:ln>
              </p:spPr>
              <p:txBody>
                <a:bodyPr/>
                <a:lstStyle/>
                <a:p>
                  <a:endParaRPr lang="en-US"/>
                </a:p>
              </p:txBody>
            </p:sp>
            <p:sp>
              <p:nvSpPr>
                <p:cNvPr id="305541" name="Freeform 389"/>
                <p:cNvSpPr>
                  <a:spLocks noChangeAspect="1"/>
                </p:cNvSpPr>
                <p:nvPr/>
              </p:nvSpPr>
              <p:spPr bwMode="auto">
                <a:xfrm>
                  <a:off x="1455" y="3089"/>
                  <a:ext cx="60" cy="19"/>
                </a:xfrm>
                <a:custGeom>
                  <a:avLst/>
                  <a:gdLst/>
                  <a:ahLst/>
                  <a:cxnLst>
                    <a:cxn ang="0">
                      <a:pos x="60" y="0"/>
                    </a:cxn>
                    <a:cxn ang="0">
                      <a:pos x="60" y="0"/>
                    </a:cxn>
                    <a:cxn ang="0">
                      <a:pos x="0" y="19"/>
                    </a:cxn>
                    <a:cxn ang="0">
                      <a:pos x="0" y="19"/>
                    </a:cxn>
                    <a:cxn ang="0">
                      <a:pos x="60" y="4"/>
                    </a:cxn>
                    <a:cxn ang="0">
                      <a:pos x="60" y="4"/>
                    </a:cxn>
                    <a:cxn ang="0">
                      <a:pos x="60" y="4"/>
                    </a:cxn>
                    <a:cxn ang="0">
                      <a:pos x="60" y="4"/>
                    </a:cxn>
                    <a:cxn ang="0">
                      <a:pos x="60" y="0"/>
                    </a:cxn>
                    <a:cxn ang="0">
                      <a:pos x="60" y="0"/>
                    </a:cxn>
                    <a:cxn ang="0">
                      <a:pos x="60" y="0"/>
                    </a:cxn>
                    <a:cxn ang="0">
                      <a:pos x="60" y="0"/>
                    </a:cxn>
                  </a:cxnLst>
                  <a:rect l="0" t="0" r="r" b="b"/>
                  <a:pathLst>
                    <a:path w="60" h="19">
                      <a:moveTo>
                        <a:pt x="60" y="0"/>
                      </a:moveTo>
                      <a:lnTo>
                        <a:pt x="60" y="0"/>
                      </a:lnTo>
                      <a:lnTo>
                        <a:pt x="0" y="19"/>
                      </a:lnTo>
                      <a:lnTo>
                        <a:pt x="0" y="19"/>
                      </a:lnTo>
                      <a:lnTo>
                        <a:pt x="60" y="4"/>
                      </a:lnTo>
                      <a:lnTo>
                        <a:pt x="60" y="4"/>
                      </a:lnTo>
                      <a:lnTo>
                        <a:pt x="60" y="4"/>
                      </a:lnTo>
                      <a:lnTo>
                        <a:pt x="60" y="4"/>
                      </a:lnTo>
                      <a:lnTo>
                        <a:pt x="60" y="0"/>
                      </a:lnTo>
                      <a:lnTo>
                        <a:pt x="60" y="0"/>
                      </a:lnTo>
                      <a:lnTo>
                        <a:pt x="60" y="0"/>
                      </a:lnTo>
                      <a:lnTo>
                        <a:pt x="60" y="0"/>
                      </a:lnTo>
                      <a:close/>
                    </a:path>
                  </a:pathLst>
                </a:custGeom>
                <a:solidFill>
                  <a:srgbClr val="000000"/>
                </a:solidFill>
                <a:ln w="9525">
                  <a:noFill/>
                  <a:round/>
                  <a:headEnd/>
                  <a:tailEnd/>
                </a:ln>
              </p:spPr>
              <p:txBody>
                <a:bodyPr/>
                <a:lstStyle/>
                <a:p>
                  <a:endParaRPr lang="en-US"/>
                </a:p>
              </p:txBody>
            </p:sp>
            <p:sp>
              <p:nvSpPr>
                <p:cNvPr id="305542" name="Freeform 390"/>
                <p:cNvSpPr>
                  <a:spLocks noChangeAspect="1"/>
                </p:cNvSpPr>
                <p:nvPr/>
              </p:nvSpPr>
              <p:spPr bwMode="auto">
                <a:xfrm>
                  <a:off x="1515" y="3089"/>
                  <a:ext cx="8" cy="12"/>
                </a:xfrm>
                <a:custGeom>
                  <a:avLst/>
                  <a:gdLst/>
                  <a:ahLst/>
                  <a:cxnLst>
                    <a:cxn ang="0">
                      <a:pos x="8" y="12"/>
                    </a:cxn>
                    <a:cxn ang="0">
                      <a:pos x="8" y="12"/>
                    </a:cxn>
                    <a:cxn ang="0">
                      <a:pos x="0" y="0"/>
                    </a:cxn>
                    <a:cxn ang="0">
                      <a:pos x="0" y="4"/>
                    </a:cxn>
                    <a:cxn ang="0">
                      <a:pos x="8" y="12"/>
                    </a:cxn>
                    <a:cxn ang="0">
                      <a:pos x="8" y="12"/>
                    </a:cxn>
                    <a:cxn ang="0">
                      <a:pos x="8" y="12"/>
                    </a:cxn>
                    <a:cxn ang="0">
                      <a:pos x="8" y="12"/>
                    </a:cxn>
                    <a:cxn ang="0">
                      <a:pos x="8" y="12"/>
                    </a:cxn>
                    <a:cxn ang="0">
                      <a:pos x="8" y="12"/>
                    </a:cxn>
                    <a:cxn ang="0">
                      <a:pos x="8" y="12"/>
                    </a:cxn>
                    <a:cxn ang="0">
                      <a:pos x="8" y="12"/>
                    </a:cxn>
                  </a:cxnLst>
                  <a:rect l="0" t="0" r="r" b="b"/>
                  <a:pathLst>
                    <a:path w="8" h="12">
                      <a:moveTo>
                        <a:pt x="8" y="12"/>
                      </a:moveTo>
                      <a:lnTo>
                        <a:pt x="8" y="12"/>
                      </a:lnTo>
                      <a:lnTo>
                        <a:pt x="0" y="0"/>
                      </a:lnTo>
                      <a:lnTo>
                        <a:pt x="0" y="4"/>
                      </a:lnTo>
                      <a:lnTo>
                        <a:pt x="8" y="12"/>
                      </a:lnTo>
                      <a:lnTo>
                        <a:pt x="8" y="12"/>
                      </a:lnTo>
                      <a:lnTo>
                        <a:pt x="8" y="12"/>
                      </a:lnTo>
                      <a:lnTo>
                        <a:pt x="8" y="12"/>
                      </a:lnTo>
                      <a:lnTo>
                        <a:pt x="8" y="12"/>
                      </a:lnTo>
                      <a:lnTo>
                        <a:pt x="8" y="12"/>
                      </a:lnTo>
                      <a:lnTo>
                        <a:pt x="8" y="12"/>
                      </a:lnTo>
                      <a:lnTo>
                        <a:pt x="8" y="12"/>
                      </a:lnTo>
                      <a:close/>
                    </a:path>
                  </a:pathLst>
                </a:custGeom>
                <a:solidFill>
                  <a:srgbClr val="000000"/>
                </a:solidFill>
                <a:ln w="9525">
                  <a:noFill/>
                  <a:round/>
                  <a:headEnd/>
                  <a:tailEnd/>
                </a:ln>
              </p:spPr>
              <p:txBody>
                <a:bodyPr/>
                <a:lstStyle/>
                <a:p>
                  <a:endParaRPr lang="en-US"/>
                </a:p>
              </p:txBody>
            </p:sp>
            <p:sp>
              <p:nvSpPr>
                <p:cNvPr id="305543" name="Freeform 391"/>
                <p:cNvSpPr>
                  <a:spLocks noChangeAspect="1"/>
                </p:cNvSpPr>
                <p:nvPr/>
              </p:nvSpPr>
              <p:spPr bwMode="auto">
                <a:xfrm>
                  <a:off x="1523" y="3101"/>
                  <a:ext cx="11" cy="15"/>
                </a:xfrm>
                <a:custGeom>
                  <a:avLst/>
                  <a:gdLst/>
                  <a:ahLst/>
                  <a:cxnLst>
                    <a:cxn ang="0">
                      <a:pos x="7" y="15"/>
                    </a:cxn>
                    <a:cxn ang="0">
                      <a:pos x="11" y="11"/>
                    </a:cxn>
                    <a:cxn ang="0">
                      <a:pos x="0" y="0"/>
                    </a:cxn>
                    <a:cxn ang="0">
                      <a:pos x="0" y="0"/>
                    </a:cxn>
                    <a:cxn ang="0">
                      <a:pos x="7" y="11"/>
                    </a:cxn>
                    <a:cxn ang="0">
                      <a:pos x="7" y="11"/>
                    </a:cxn>
                    <a:cxn ang="0">
                      <a:pos x="7" y="11"/>
                    </a:cxn>
                    <a:cxn ang="0">
                      <a:pos x="7" y="15"/>
                    </a:cxn>
                    <a:cxn ang="0">
                      <a:pos x="7" y="15"/>
                    </a:cxn>
                    <a:cxn ang="0">
                      <a:pos x="11" y="15"/>
                    </a:cxn>
                    <a:cxn ang="0">
                      <a:pos x="11" y="11"/>
                    </a:cxn>
                    <a:cxn ang="0">
                      <a:pos x="7" y="15"/>
                    </a:cxn>
                  </a:cxnLst>
                  <a:rect l="0" t="0" r="r" b="b"/>
                  <a:pathLst>
                    <a:path w="11" h="15">
                      <a:moveTo>
                        <a:pt x="7" y="15"/>
                      </a:moveTo>
                      <a:lnTo>
                        <a:pt x="11" y="11"/>
                      </a:lnTo>
                      <a:lnTo>
                        <a:pt x="0" y="0"/>
                      </a:lnTo>
                      <a:lnTo>
                        <a:pt x="0" y="0"/>
                      </a:lnTo>
                      <a:lnTo>
                        <a:pt x="7" y="11"/>
                      </a:lnTo>
                      <a:lnTo>
                        <a:pt x="7" y="11"/>
                      </a:lnTo>
                      <a:lnTo>
                        <a:pt x="7" y="11"/>
                      </a:lnTo>
                      <a:lnTo>
                        <a:pt x="7" y="15"/>
                      </a:lnTo>
                      <a:lnTo>
                        <a:pt x="7" y="15"/>
                      </a:lnTo>
                      <a:lnTo>
                        <a:pt x="11" y="15"/>
                      </a:lnTo>
                      <a:lnTo>
                        <a:pt x="11" y="11"/>
                      </a:lnTo>
                      <a:lnTo>
                        <a:pt x="7" y="15"/>
                      </a:lnTo>
                      <a:close/>
                    </a:path>
                  </a:pathLst>
                </a:custGeom>
                <a:solidFill>
                  <a:srgbClr val="000000"/>
                </a:solidFill>
                <a:ln w="9525">
                  <a:noFill/>
                  <a:round/>
                  <a:headEnd/>
                  <a:tailEnd/>
                </a:ln>
              </p:spPr>
              <p:txBody>
                <a:bodyPr/>
                <a:lstStyle/>
                <a:p>
                  <a:endParaRPr lang="en-US"/>
                </a:p>
              </p:txBody>
            </p:sp>
            <p:sp>
              <p:nvSpPr>
                <p:cNvPr id="305544" name="Freeform 392"/>
                <p:cNvSpPr>
                  <a:spLocks noChangeAspect="1"/>
                </p:cNvSpPr>
                <p:nvPr/>
              </p:nvSpPr>
              <p:spPr bwMode="auto">
                <a:xfrm>
                  <a:off x="1459" y="3116"/>
                  <a:ext cx="75" cy="19"/>
                </a:xfrm>
                <a:custGeom>
                  <a:avLst/>
                  <a:gdLst/>
                  <a:ahLst/>
                  <a:cxnLst>
                    <a:cxn ang="0">
                      <a:pos x="0" y="19"/>
                    </a:cxn>
                    <a:cxn ang="0">
                      <a:pos x="3" y="19"/>
                    </a:cxn>
                    <a:cxn ang="0">
                      <a:pos x="75" y="0"/>
                    </a:cxn>
                    <a:cxn ang="0">
                      <a:pos x="71" y="0"/>
                    </a:cxn>
                    <a:cxn ang="0">
                      <a:pos x="3" y="19"/>
                    </a:cxn>
                    <a:cxn ang="0">
                      <a:pos x="3" y="19"/>
                    </a:cxn>
                    <a:cxn ang="0">
                      <a:pos x="3" y="19"/>
                    </a:cxn>
                    <a:cxn ang="0">
                      <a:pos x="0" y="19"/>
                    </a:cxn>
                    <a:cxn ang="0">
                      <a:pos x="0" y="19"/>
                    </a:cxn>
                    <a:cxn ang="0">
                      <a:pos x="0" y="19"/>
                    </a:cxn>
                    <a:cxn ang="0">
                      <a:pos x="3" y="19"/>
                    </a:cxn>
                    <a:cxn ang="0">
                      <a:pos x="0" y="19"/>
                    </a:cxn>
                  </a:cxnLst>
                  <a:rect l="0" t="0" r="r" b="b"/>
                  <a:pathLst>
                    <a:path w="75" h="19">
                      <a:moveTo>
                        <a:pt x="0" y="19"/>
                      </a:moveTo>
                      <a:lnTo>
                        <a:pt x="3" y="19"/>
                      </a:lnTo>
                      <a:lnTo>
                        <a:pt x="75" y="0"/>
                      </a:lnTo>
                      <a:lnTo>
                        <a:pt x="71" y="0"/>
                      </a:lnTo>
                      <a:lnTo>
                        <a:pt x="3" y="19"/>
                      </a:lnTo>
                      <a:lnTo>
                        <a:pt x="3" y="19"/>
                      </a:lnTo>
                      <a:lnTo>
                        <a:pt x="3" y="19"/>
                      </a:lnTo>
                      <a:lnTo>
                        <a:pt x="0" y="19"/>
                      </a:lnTo>
                      <a:lnTo>
                        <a:pt x="0" y="19"/>
                      </a:lnTo>
                      <a:lnTo>
                        <a:pt x="0" y="19"/>
                      </a:lnTo>
                      <a:lnTo>
                        <a:pt x="3" y="19"/>
                      </a:lnTo>
                      <a:lnTo>
                        <a:pt x="0" y="19"/>
                      </a:lnTo>
                      <a:close/>
                    </a:path>
                  </a:pathLst>
                </a:custGeom>
                <a:solidFill>
                  <a:srgbClr val="000000"/>
                </a:solidFill>
                <a:ln w="9525">
                  <a:noFill/>
                  <a:round/>
                  <a:headEnd/>
                  <a:tailEnd/>
                </a:ln>
              </p:spPr>
              <p:txBody>
                <a:bodyPr/>
                <a:lstStyle/>
                <a:p>
                  <a:endParaRPr lang="en-US"/>
                </a:p>
              </p:txBody>
            </p:sp>
            <p:sp>
              <p:nvSpPr>
                <p:cNvPr id="305545" name="Freeform 393"/>
                <p:cNvSpPr>
                  <a:spLocks noChangeAspect="1"/>
                </p:cNvSpPr>
                <p:nvPr/>
              </p:nvSpPr>
              <p:spPr bwMode="auto">
                <a:xfrm>
                  <a:off x="1451" y="3127"/>
                  <a:ext cx="11" cy="8"/>
                </a:xfrm>
                <a:custGeom>
                  <a:avLst/>
                  <a:gdLst/>
                  <a:ahLst/>
                  <a:cxnLst>
                    <a:cxn ang="0">
                      <a:pos x="0" y="0"/>
                    </a:cxn>
                    <a:cxn ang="0">
                      <a:pos x="0" y="4"/>
                    </a:cxn>
                    <a:cxn ang="0">
                      <a:pos x="11" y="8"/>
                    </a:cxn>
                    <a:cxn ang="0">
                      <a:pos x="11" y="8"/>
                    </a:cxn>
                    <a:cxn ang="0">
                      <a:pos x="4" y="0"/>
                    </a:cxn>
                    <a:cxn ang="0">
                      <a:pos x="4" y="0"/>
                    </a:cxn>
                    <a:cxn ang="0">
                      <a:pos x="4" y="0"/>
                    </a:cxn>
                    <a:cxn ang="0">
                      <a:pos x="0" y="0"/>
                    </a:cxn>
                    <a:cxn ang="0">
                      <a:pos x="0" y="0"/>
                    </a:cxn>
                    <a:cxn ang="0">
                      <a:pos x="0" y="0"/>
                    </a:cxn>
                    <a:cxn ang="0">
                      <a:pos x="0" y="4"/>
                    </a:cxn>
                    <a:cxn ang="0">
                      <a:pos x="0" y="0"/>
                    </a:cxn>
                  </a:cxnLst>
                  <a:rect l="0" t="0" r="r" b="b"/>
                  <a:pathLst>
                    <a:path w="11" h="8">
                      <a:moveTo>
                        <a:pt x="0" y="0"/>
                      </a:moveTo>
                      <a:lnTo>
                        <a:pt x="0" y="4"/>
                      </a:lnTo>
                      <a:lnTo>
                        <a:pt x="11" y="8"/>
                      </a:lnTo>
                      <a:lnTo>
                        <a:pt x="11" y="8"/>
                      </a:lnTo>
                      <a:lnTo>
                        <a:pt x="4" y="0"/>
                      </a:lnTo>
                      <a:lnTo>
                        <a:pt x="4" y="0"/>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05546" name="Freeform 394"/>
                <p:cNvSpPr>
                  <a:spLocks noChangeAspect="1"/>
                </p:cNvSpPr>
                <p:nvPr/>
              </p:nvSpPr>
              <p:spPr bwMode="auto">
                <a:xfrm>
                  <a:off x="1451" y="3123"/>
                  <a:ext cx="4" cy="4"/>
                </a:xfrm>
                <a:custGeom>
                  <a:avLst/>
                  <a:gdLst/>
                  <a:ahLst/>
                  <a:cxnLst>
                    <a:cxn ang="0">
                      <a:pos x="0" y="0"/>
                    </a:cxn>
                    <a:cxn ang="0">
                      <a:pos x="0" y="0"/>
                    </a:cxn>
                    <a:cxn ang="0">
                      <a:pos x="0" y="4"/>
                    </a:cxn>
                    <a:cxn ang="0">
                      <a:pos x="4" y="4"/>
                    </a:cxn>
                    <a:cxn ang="0">
                      <a:pos x="0" y="0"/>
                    </a:cxn>
                    <a:cxn ang="0">
                      <a:pos x="0" y="0"/>
                    </a:cxn>
                    <a:cxn ang="0">
                      <a:pos x="0" y="0"/>
                    </a:cxn>
                    <a:cxn ang="0">
                      <a:pos x="0" y="0"/>
                    </a:cxn>
                    <a:cxn ang="0">
                      <a:pos x="0" y="0"/>
                    </a:cxn>
                    <a:cxn ang="0">
                      <a:pos x="0" y="0"/>
                    </a:cxn>
                    <a:cxn ang="0">
                      <a:pos x="0" y="0"/>
                    </a:cxn>
                    <a:cxn ang="0">
                      <a:pos x="0" y="0"/>
                    </a:cxn>
                  </a:cxnLst>
                  <a:rect l="0" t="0" r="r" b="b"/>
                  <a:pathLst>
                    <a:path w="4" h="4">
                      <a:moveTo>
                        <a:pt x="0" y="0"/>
                      </a:moveTo>
                      <a:lnTo>
                        <a:pt x="0" y="0"/>
                      </a:lnTo>
                      <a:lnTo>
                        <a:pt x="0" y="4"/>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547" name="Freeform 395"/>
                <p:cNvSpPr>
                  <a:spLocks noChangeAspect="1"/>
                </p:cNvSpPr>
                <p:nvPr/>
              </p:nvSpPr>
              <p:spPr bwMode="auto">
                <a:xfrm>
                  <a:off x="1447" y="3120"/>
                  <a:ext cx="4" cy="3"/>
                </a:xfrm>
                <a:custGeom>
                  <a:avLst/>
                  <a:gdLst/>
                  <a:ahLst/>
                  <a:cxnLst>
                    <a:cxn ang="0">
                      <a:pos x="0" y="0"/>
                    </a:cxn>
                    <a:cxn ang="0">
                      <a:pos x="0" y="0"/>
                    </a:cxn>
                    <a:cxn ang="0">
                      <a:pos x="4" y="3"/>
                    </a:cxn>
                    <a:cxn ang="0">
                      <a:pos x="4" y="3"/>
                    </a:cxn>
                    <a:cxn ang="0">
                      <a:pos x="0" y="0"/>
                    </a:cxn>
                    <a:cxn ang="0">
                      <a:pos x="0" y="0"/>
                    </a:cxn>
                    <a:cxn ang="0">
                      <a:pos x="0" y="0"/>
                    </a:cxn>
                    <a:cxn ang="0">
                      <a:pos x="0" y="0"/>
                    </a:cxn>
                    <a:cxn ang="0">
                      <a:pos x="0" y="0"/>
                    </a:cxn>
                    <a:cxn ang="0">
                      <a:pos x="0" y="0"/>
                    </a:cxn>
                    <a:cxn ang="0">
                      <a:pos x="0" y="0"/>
                    </a:cxn>
                    <a:cxn ang="0">
                      <a:pos x="0" y="0"/>
                    </a:cxn>
                  </a:cxnLst>
                  <a:rect l="0" t="0" r="r" b="b"/>
                  <a:pathLst>
                    <a:path w="4" h="3">
                      <a:moveTo>
                        <a:pt x="0" y="0"/>
                      </a:moveTo>
                      <a:lnTo>
                        <a:pt x="0" y="0"/>
                      </a:lnTo>
                      <a:lnTo>
                        <a:pt x="4" y="3"/>
                      </a:lnTo>
                      <a:lnTo>
                        <a:pt x="4" y="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548" name="Freeform 396"/>
                <p:cNvSpPr>
                  <a:spLocks noChangeAspect="1"/>
                </p:cNvSpPr>
                <p:nvPr/>
              </p:nvSpPr>
              <p:spPr bwMode="auto">
                <a:xfrm>
                  <a:off x="1447" y="3108"/>
                  <a:ext cx="8" cy="12"/>
                </a:xfrm>
                <a:custGeom>
                  <a:avLst/>
                  <a:gdLst/>
                  <a:ahLst/>
                  <a:cxnLst>
                    <a:cxn ang="0">
                      <a:pos x="8" y="0"/>
                    </a:cxn>
                    <a:cxn ang="0">
                      <a:pos x="8" y="0"/>
                    </a:cxn>
                    <a:cxn ang="0">
                      <a:pos x="0" y="12"/>
                    </a:cxn>
                    <a:cxn ang="0">
                      <a:pos x="0" y="12"/>
                    </a:cxn>
                    <a:cxn ang="0">
                      <a:pos x="8" y="0"/>
                    </a:cxn>
                    <a:cxn ang="0">
                      <a:pos x="8" y="0"/>
                    </a:cxn>
                    <a:cxn ang="0">
                      <a:pos x="8" y="0"/>
                    </a:cxn>
                    <a:cxn ang="0">
                      <a:pos x="8" y="0"/>
                    </a:cxn>
                    <a:cxn ang="0">
                      <a:pos x="8" y="0"/>
                    </a:cxn>
                    <a:cxn ang="0">
                      <a:pos x="8" y="0"/>
                    </a:cxn>
                    <a:cxn ang="0">
                      <a:pos x="8" y="0"/>
                    </a:cxn>
                    <a:cxn ang="0">
                      <a:pos x="8" y="0"/>
                    </a:cxn>
                  </a:cxnLst>
                  <a:rect l="0" t="0" r="r" b="b"/>
                  <a:pathLst>
                    <a:path w="8" h="12">
                      <a:moveTo>
                        <a:pt x="8" y="0"/>
                      </a:moveTo>
                      <a:lnTo>
                        <a:pt x="8" y="0"/>
                      </a:lnTo>
                      <a:lnTo>
                        <a:pt x="0" y="12"/>
                      </a:lnTo>
                      <a:lnTo>
                        <a:pt x="0" y="12"/>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05549" name="Freeform 397"/>
                <p:cNvSpPr>
                  <a:spLocks noChangeAspect="1"/>
                </p:cNvSpPr>
                <p:nvPr/>
              </p:nvSpPr>
              <p:spPr bwMode="auto">
                <a:xfrm>
                  <a:off x="1447" y="3108"/>
                  <a:ext cx="19" cy="27"/>
                </a:xfrm>
                <a:custGeom>
                  <a:avLst/>
                  <a:gdLst/>
                  <a:ahLst/>
                  <a:cxnLst>
                    <a:cxn ang="0">
                      <a:pos x="19" y="12"/>
                    </a:cxn>
                    <a:cxn ang="0">
                      <a:pos x="15" y="27"/>
                    </a:cxn>
                    <a:cxn ang="0">
                      <a:pos x="8" y="19"/>
                    </a:cxn>
                    <a:cxn ang="0">
                      <a:pos x="4" y="15"/>
                    </a:cxn>
                    <a:cxn ang="0">
                      <a:pos x="0" y="12"/>
                    </a:cxn>
                    <a:cxn ang="0">
                      <a:pos x="8" y="0"/>
                    </a:cxn>
                    <a:cxn ang="0">
                      <a:pos x="19" y="12"/>
                    </a:cxn>
                  </a:cxnLst>
                  <a:rect l="0" t="0" r="r" b="b"/>
                  <a:pathLst>
                    <a:path w="19" h="27">
                      <a:moveTo>
                        <a:pt x="19" y="12"/>
                      </a:moveTo>
                      <a:lnTo>
                        <a:pt x="15" y="27"/>
                      </a:lnTo>
                      <a:lnTo>
                        <a:pt x="8" y="19"/>
                      </a:lnTo>
                      <a:lnTo>
                        <a:pt x="4" y="15"/>
                      </a:lnTo>
                      <a:lnTo>
                        <a:pt x="0" y="12"/>
                      </a:lnTo>
                      <a:lnTo>
                        <a:pt x="8" y="0"/>
                      </a:lnTo>
                      <a:lnTo>
                        <a:pt x="19" y="12"/>
                      </a:lnTo>
                      <a:close/>
                    </a:path>
                  </a:pathLst>
                </a:custGeom>
                <a:solidFill>
                  <a:srgbClr val="606060"/>
                </a:solidFill>
                <a:ln w="9525">
                  <a:noFill/>
                  <a:round/>
                  <a:headEnd/>
                  <a:tailEnd/>
                </a:ln>
              </p:spPr>
              <p:txBody>
                <a:bodyPr/>
                <a:lstStyle/>
                <a:p>
                  <a:endParaRPr lang="en-US"/>
                </a:p>
              </p:txBody>
            </p:sp>
            <p:sp>
              <p:nvSpPr>
                <p:cNvPr id="305550" name="Freeform 398"/>
                <p:cNvSpPr>
                  <a:spLocks noChangeAspect="1"/>
                </p:cNvSpPr>
                <p:nvPr/>
              </p:nvSpPr>
              <p:spPr bwMode="auto">
                <a:xfrm>
                  <a:off x="1455" y="3089"/>
                  <a:ext cx="68" cy="31"/>
                </a:xfrm>
                <a:custGeom>
                  <a:avLst/>
                  <a:gdLst/>
                  <a:ahLst/>
                  <a:cxnLst>
                    <a:cxn ang="0">
                      <a:pos x="0" y="19"/>
                    </a:cxn>
                    <a:cxn ang="0">
                      <a:pos x="7" y="31"/>
                    </a:cxn>
                    <a:cxn ang="0">
                      <a:pos x="68" y="12"/>
                    </a:cxn>
                    <a:cxn ang="0">
                      <a:pos x="60" y="0"/>
                    </a:cxn>
                    <a:cxn ang="0">
                      <a:pos x="0" y="19"/>
                    </a:cxn>
                  </a:cxnLst>
                  <a:rect l="0" t="0" r="r" b="b"/>
                  <a:pathLst>
                    <a:path w="68" h="31">
                      <a:moveTo>
                        <a:pt x="0" y="19"/>
                      </a:moveTo>
                      <a:lnTo>
                        <a:pt x="7" y="31"/>
                      </a:lnTo>
                      <a:lnTo>
                        <a:pt x="68" y="12"/>
                      </a:lnTo>
                      <a:lnTo>
                        <a:pt x="60" y="0"/>
                      </a:lnTo>
                      <a:lnTo>
                        <a:pt x="0" y="19"/>
                      </a:lnTo>
                      <a:close/>
                    </a:path>
                  </a:pathLst>
                </a:custGeom>
                <a:solidFill>
                  <a:srgbClr val="E5E5E5"/>
                </a:solidFill>
                <a:ln w="9525">
                  <a:noFill/>
                  <a:round/>
                  <a:headEnd/>
                  <a:tailEnd/>
                </a:ln>
              </p:spPr>
              <p:txBody>
                <a:bodyPr/>
                <a:lstStyle/>
                <a:p>
                  <a:endParaRPr lang="en-US"/>
                </a:p>
              </p:txBody>
            </p:sp>
            <p:sp>
              <p:nvSpPr>
                <p:cNvPr id="305551" name="Freeform 399"/>
                <p:cNvSpPr>
                  <a:spLocks noChangeAspect="1"/>
                </p:cNvSpPr>
                <p:nvPr/>
              </p:nvSpPr>
              <p:spPr bwMode="auto">
                <a:xfrm>
                  <a:off x="1210" y="3199"/>
                  <a:ext cx="49" cy="38"/>
                </a:xfrm>
                <a:custGeom>
                  <a:avLst/>
                  <a:gdLst/>
                  <a:ahLst/>
                  <a:cxnLst>
                    <a:cxn ang="0">
                      <a:pos x="0" y="23"/>
                    </a:cxn>
                    <a:cxn ang="0">
                      <a:pos x="8" y="12"/>
                    </a:cxn>
                    <a:cxn ang="0">
                      <a:pos x="34" y="0"/>
                    </a:cxn>
                    <a:cxn ang="0">
                      <a:pos x="45" y="12"/>
                    </a:cxn>
                    <a:cxn ang="0">
                      <a:pos x="49" y="27"/>
                    </a:cxn>
                    <a:cxn ang="0">
                      <a:pos x="15" y="38"/>
                    </a:cxn>
                    <a:cxn ang="0">
                      <a:pos x="0" y="23"/>
                    </a:cxn>
                  </a:cxnLst>
                  <a:rect l="0" t="0" r="r" b="b"/>
                  <a:pathLst>
                    <a:path w="49" h="38">
                      <a:moveTo>
                        <a:pt x="0" y="23"/>
                      </a:moveTo>
                      <a:lnTo>
                        <a:pt x="8" y="12"/>
                      </a:lnTo>
                      <a:lnTo>
                        <a:pt x="34" y="0"/>
                      </a:lnTo>
                      <a:lnTo>
                        <a:pt x="45" y="12"/>
                      </a:lnTo>
                      <a:lnTo>
                        <a:pt x="49" y="27"/>
                      </a:lnTo>
                      <a:lnTo>
                        <a:pt x="15" y="38"/>
                      </a:lnTo>
                      <a:lnTo>
                        <a:pt x="0" y="23"/>
                      </a:lnTo>
                      <a:close/>
                    </a:path>
                  </a:pathLst>
                </a:custGeom>
                <a:solidFill>
                  <a:srgbClr val="BFBFBF"/>
                </a:solidFill>
                <a:ln w="9525">
                  <a:noFill/>
                  <a:round/>
                  <a:headEnd/>
                  <a:tailEnd/>
                </a:ln>
              </p:spPr>
              <p:txBody>
                <a:bodyPr/>
                <a:lstStyle/>
                <a:p>
                  <a:endParaRPr lang="en-US"/>
                </a:p>
              </p:txBody>
            </p:sp>
            <p:sp>
              <p:nvSpPr>
                <p:cNvPr id="305552" name="Freeform 400"/>
                <p:cNvSpPr>
                  <a:spLocks noChangeAspect="1"/>
                </p:cNvSpPr>
                <p:nvPr/>
              </p:nvSpPr>
              <p:spPr bwMode="auto">
                <a:xfrm>
                  <a:off x="1210" y="3211"/>
                  <a:ext cx="8" cy="11"/>
                </a:xfrm>
                <a:custGeom>
                  <a:avLst/>
                  <a:gdLst/>
                  <a:ahLst/>
                  <a:cxnLst>
                    <a:cxn ang="0">
                      <a:pos x="8" y="0"/>
                    </a:cxn>
                    <a:cxn ang="0">
                      <a:pos x="8" y="0"/>
                    </a:cxn>
                    <a:cxn ang="0">
                      <a:pos x="0" y="11"/>
                    </a:cxn>
                    <a:cxn ang="0">
                      <a:pos x="0" y="11"/>
                    </a:cxn>
                    <a:cxn ang="0">
                      <a:pos x="8" y="0"/>
                    </a:cxn>
                    <a:cxn ang="0">
                      <a:pos x="8" y="0"/>
                    </a:cxn>
                    <a:cxn ang="0">
                      <a:pos x="8" y="0"/>
                    </a:cxn>
                    <a:cxn ang="0">
                      <a:pos x="8" y="0"/>
                    </a:cxn>
                    <a:cxn ang="0">
                      <a:pos x="8" y="0"/>
                    </a:cxn>
                    <a:cxn ang="0">
                      <a:pos x="8" y="0"/>
                    </a:cxn>
                    <a:cxn ang="0">
                      <a:pos x="8" y="0"/>
                    </a:cxn>
                    <a:cxn ang="0">
                      <a:pos x="8" y="0"/>
                    </a:cxn>
                  </a:cxnLst>
                  <a:rect l="0" t="0" r="r" b="b"/>
                  <a:pathLst>
                    <a:path w="8" h="11">
                      <a:moveTo>
                        <a:pt x="8" y="0"/>
                      </a:moveTo>
                      <a:lnTo>
                        <a:pt x="8" y="0"/>
                      </a:lnTo>
                      <a:lnTo>
                        <a:pt x="0" y="11"/>
                      </a:lnTo>
                      <a:lnTo>
                        <a:pt x="0" y="11"/>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05553" name="Freeform 401"/>
                <p:cNvSpPr>
                  <a:spLocks noChangeAspect="1"/>
                </p:cNvSpPr>
                <p:nvPr/>
              </p:nvSpPr>
              <p:spPr bwMode="auto">
                <a:xfrm>
                  <a:off x="1218" y="3199"/>
                  <a:ext cx="26" cy="12"/>
                </a:xfrm>
                <a:custGeom>
                  <a:avLst/>
                  <a:gdLst/>
                  <a:ahLst/>
                  <a:cxnLst>
                    <a:cxn ang="0">
                      <a:pos x="26" y="4"/>
                    </a:cxn>
                    <a:cxn ang="0">
                      <a:pos x="26" y="0"/>
                    </a:cxn>
                    <a:cxn ang="0">
                      <a:pos x="0" y="12"/>
                    </a:cxn>
                    <a:cxn ang="0">
                      <a:pos x="0" y="12"/>
                    </a:cxn>
                    <a:cxn ang="0">
                      <a:pos x="26" y="4"/>
                    </a:cxn>
                    <a:cxn ang="0">
                      <a:pos x="26" y="4"/>
                    </a:cxn>
                    <a:cxn ang="0">
                      <a:pos x="26" y="4"/>
                    </a:cxn>
                    <a:cxn ang="0">
                      <a:pos x="26" y="4"/>
                    </a:cxn>
                    <a:cxn ang="0">
                      <a:pos x="26" y="4"/>
                    </a:cxn>
                    <a:cxn ang="0">
                      <a:pos x="26" y="0"/>
                    </a:cxn>
                    <a:cxn ang="0">
                      <a:pos x="26" y="0"/>
                    </a:cxn>
                    <a:cxn ang="0">
                      <a:pos x="26" y="4"/>
                    </a:cxn>
                  </a:cxnLst>
                  <a:rect l="0" t="0" r="r" b="b"/>
                  <a:pathLst>
                    <a:path w="26" h="12">
                      <a:moveTo>
                        <a:pt x="26" y="4"/>
                      </a:moveTo>
                      <a:lnTo>
                        <a:pt x="26" y="0"/>
                      </a:lnTo>
                      <a:lnTo>
                        <a:pt x="0" y="12"/>
                      </a:lnTo>
                      <a:lnTo>
                        <a:pt x="0" y="12"/>
                      </a:lnTo>
                      <a:lnTo>
                        <a:pt x="26" y="4"/>
                      </a:lnTo>
                      <a:lnTo>
                        <a:pt x="26" y="4"/>
                      </a:lnTo>
                      <a:lnTo>
                        <a:pt x="26" y="4"/>
                      </a:lnTo>
                      <a:lnTo>
                        <a:pt x="26" y="4"/>
                      </a:lnTo>
                      <a:lnTo>
                        <a:pt x="26" y="4"/>
                      </a:lnTo>
                      <a:lnTo>
                        <a:pt x="26" y="0"/>
                      </a:lnTo>
                      <a:lnTo>
                        <a:pt x="26" y="0"/>
                      </a:lnTo>
                      <a:lnTo>
                        <a:pt x="26" y="4"/>
                      </a:lnTo>
                      <a:close/>
                    </a:path>
                  </a:pathLst>
                </a:custGeom>
                <a:solidFill>
                  <a:srgbClr val="000000"/>
                </a:solidFill>
                <a:ln w="9525">
                  <a:noFill/>
                  <a:round/>
                  <a:headEnd/>
                  <a:tailEnd/>
                </a:ln>
              </p:spPr>
              <p:txBody>
                <a:bodyPr/>
                <a:lstStyle/>
                <a:p>
                  <a:endParaRPr lang="en-US"/>
                </a:p>
              </p:txBody>
            </p:sp>
            <p:sp>
              <p:nvSpPr>
                <p:cNvPr id="305554" name="Freeform 402"/>
                <p:cNvSpPr>
                  <a:spLocks noChangeAspect="1"/>
                </p:cNvSpPr>
                <p:nvPr/>
              </p:nvSpPr>
              <p:spPr bwMode="auto">
                <a:xfrm>
                  <a:off x="1244" y="3199"/>
                  <a:ext cx="11" cy="12"/>
                </a:xfrm>
                <a:custGeom>
                  <a:avLst/>
                  <a:gdLst/>
                  <a:ahLst/>
                  <a:cxnLst>
                    <a:cxn ang="0">
                      <a:pos x="11" y="12"/>
                    </a:cxn>
                    <a:cxn ang="0">
                      <a:pos x="11" y="12"/>
                    </a:cxn>
                    <a:cxn ang="0">
                      <a:pos x="4" y="0"/>
                    </a:cxn>
                    <a:cxn ang="0">
                      <a:pos x="0" y="4"/>
                    </a:cxn>
                    <a:cxn ang="0">
                      <a:pos x="11" y="12"/>
                    </a:cxn>
                    <a:cxn ang="0">
                      <a:pos x="11" y="12"/>
                    </a:cxn>
                    <a:cxn ang="0">
                      <a:pos x="11" y="12"/>
                    </a:cxn>
                    <a:cxn ang="0">
                      <a:pos x="11" y="12"/>
                    </a:cxn>
                    <a:cxn ang="0">
                      <a:pos x="11" y="12"/>
                    </a:cxn>
                    <a:cxn ang="0">
                      <a:pos x="11" y="12"/>
                    </a:cxn>
                    <a:cxn ang="0">
                      <a:pos x="11" y="12"/>
                    </a:cxn>
                    <a:cxn ang="0">
                      <a:pos x="11" y="12"/>
                    </a:cxn>
                  </a:cxnLst>
                  <a:rect l="0" t="0" r="r" b="b"/>
                  <a:pathLst>
                    <a:path w="11" h="12">
                      <a:moveTo>
                        <a:pt x="11" y="12"/>
                      </a:moveTo>
                      <a:lnTo>
                        <a:pt x="11" y="12"/>
                      </a:lnTo>
                      <a:lnTo>
                        <a:pt x="4" y="0"/>
                      </a:lnTo>
                      <a:lnTo>
                        <a:pt x="0" y="4"/>
                      </a:lnTo>
                      <a:lnTo>
                        <a:pt x="11" y="12"/>
                      </a:lnTo>
                      <a:lnTo>
                        <a:pt x="11" y="12"/>
                      </a:lnTo>
                      <a:lnTo>
                        <a:pt x="11" y="12"/>
                      </a:lnTo>
                      <a:lnTo>
                        <a:pt x="11" y="12"/>
                      </a:lnTo>
                      <a:lnTo>
                        <a:pt x="11" y="12"/>
                      </a:lnTo>
                      <a:lnTo>
                        <a:pt x="11" y="12"/>
                      </a:lnTo>
                      <a:lnTo>
                        <a:pt x="11" y="12"/>
                      </a:lnTo>
                      <a:lnTo>
                        <a:pt x="11" y="12"/>
                      </a:lnTo>
                      <a:close/>
                    </a:path>
                  </a:pathLst>
                </a:custGeom>
                <a:solidFill>
                  <a:srgbClr val="000000"/>
                </a:solidFill>
                <a:ln w="9525">
                  <a:noFill/>
                  <a:round/>
                  <a:headEnd/>
                  <a:tailEnd/>
                </a:ln>
              </p:spPr>
              <p:txBody>
                <a:bodyPr/>
                <a:lstStyle/>
                <a:p>
                  <a:endParaRPr lang="en-US"/>
                </a:p>
              </p:txBody>
            </p:sp>
            <p:sp>
              <p:nvSpPr>
                <p:cNvPr id="305555" name="Freeform 403"/>
                <p:cNvSpPr>
                  <a:spLocks noChangeAspect="1"/>
                </p:cNvSpPr>
                <p:nvPr/>
              </p:nvSpPr>
              <p:spPr bwMode="auto">
                <a:xfrm>
                  <a:off x="1255" y="3211"/>
                  <a:ext cx="4" cy="15"/>
                </a:xfrm>
                <a:custGeom>
                  <a:avLst/>
                  <a:gdLst/>
                  <a:ahLst/>
                  <a:cxnLst>
                    <a:cxn ang="0">
                      <a:pos x="4" y="15"/>
                    </a:cxn>
                    <a:cxn ang="0">
                      <a:pos x="4" y="15"/>
                    </a:cxn>
                    <a:cxn ang="0">
                      <a:pos x="0" y="0"/>
                    </a:cxn>
                    <a:cxn ang="0">
                      <a:pos x="0" y="0"/>
                    </a:cxn>
                    <a:cxn ang="0">
                      <a:pos x="4" y="15"/>
                    </a:cxn>
                    <a:cxn ang="0">
                      <a:pos x="4" y="11"/>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1"/>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05556" name="Freeform 404"/>
                <p:cNvSpPr>
                  <a:spLocks noChangeAspect="1"/>
                </p:cNvSpPr>
                <p:nvPr/>
              </p:nvSpPr>
              <p:spPr bwMode="auto">
                <a:xfrm>
                  <a:off x="1222" y="3226"/>
                  <a:ext cx="37" cy="11"/>
                </a:xfrm>
                <a:custGeom>
                  <a:avLst/>
                  <a:gdLst/>
                  <a:ahLst/>
                  <a:cxnLst>
                    <a:cxn ang="0">
                      <a:pos x="0" y="11"/>
                    </a:cxn>
                    <a:cxn ang="0">
                      <a:pos x="3" y="11"/>
                    </a:cxn>
                    <a:cxn ang="0">
                      <a:pos x="37" y="0"/>
                    </a:cxn>
                    <a:cxn ang="0">
                      <a:pos x="37" y="0"/>
                    </a:cxn>
                    <a:cxn ang="0">
                      <a:pos x="3" y="11"/>
                    </a:cxn>
                    <a:cxn ang="0">
                      <a:pos x="3" y="11"/>
                    </a:cxn>
                    <a:cxn ang="0">
                      <a:pos x="3" y="11"/>
                    </a:cxn>
                    <a:cxn ang="0">
                      <a:pos x="0" y="11"/>
                    </a:cxn>
                    <a:cxn ang="0">
                      <a:pos x="0" y="11"/>
                    </a:cxn>
                    <a:cxn ang="0">
                      <a:pos x="3" y="11"/>
                    </a:cxn>
                    <a:cxn ang="0">
                      <a:pos x="3" y="11"/>
                    </a:cxn>
                    <a:cxn ang="0">
                      <a:pos x="0" y="11"/>
                    </a:cxn>
                  </a:cxnLst>
                  <a:rect l="0" t="0" r="r" b="b"/>
                  <a:pathLst>
                    <a:path w="37" h="11">
                      <a:moveTo>
                        <a:pt x="0" y="11"/>
                      </a:moveTo>
                      <a:lnTo>
                        <a:pt x="3" y="11"/>
                      </a:lnTo>
                      <a:lnTo>
                        <a:pt x="37" y="0"/>
                      </a:lnTo>
                      <a:lnTo>
                        <a:pt x="37" y="0"/>
                      </a:lnTo>
                      <a:lnTo>
                        <a:pt x="3" y="11"/>
                      </a:lnTo>
                      <a:lnTo>
                        <a:pt x="3" y="11"/>
                      </a:lnTo>
                      <a:lnTo>
                        <a:pt x="3" y="11"/>
                      </a:lnTo>
                      <a:lnTo>
                        <a:pt x="0" y="11"/>
                      </a:lnTo>
                      <a:lnTo>
                        <a:pt x="0" y="11"/>
                      </a:lnTo>
                      <a:lnTo>
                        <a:pt x="3" y="11"/>
                      </a:lnTo>
                      <a:lnTo>
                        <a:pt x="3" y="11"/>
                      </a:lnTo>
                      <a:lnTo>
                        <a:pt x="0" y="11"/>
                      </a:lnTo>
                      <a:close/>
                    </a:path>
                  </a:pathLst>
                </a:custGeom>
                <a:solidFill>
                  <a:srgbClr val="000000"/>
                </a:solidFill>
                <a:ln w="9525">
                  <a:noFill/>
                  <a:round/>
                  <a:headEnd/>
                  <a:tailEnd/>
                </a:ln>
              </p:spPr>
              <p:txBody>
                <a:bodyPr/>
                <a:lstStyle/>
                <a:p>
                  <a:endParaRPr lang="en-US"/>
                </a:p>
              </p:txBody>
            </p:sp>
            <p:sp>
              <p:nvSpPr>
                <p:cNvPr id="305557" name="Freeform 405"/>
                <p:cNvSpPr>
                  <a:spLocks noChangeAspect="1"/>
                </p:cNvSpPr>
                <p:nvPr/>
              </p:nvSpPr>
              <p:spPr bwMode="auto">
                <a:xfrm>
                  <a:off x="1210" y="3218"/>
                  <a:ext cx="15" cy="19"/>
                </a:xfrm>
                <a:custGeom>
                  <a:avLst/>
                  <a:gdLst/>
                  <a:ahLst/>
                  <a:cxnLst>
                    <a:cxn ang="0">
                      <a:pos x="0" y="4"/>
                    </a:cxn>
                    <a:cxn ang="0">
                      <a:pos x="0" y="4"/>
                    </a:cxn>
                    <a:cxn ang="0">
                      <a:pos x="15" y="19"/>
                    </a:cxn>
                    <a:cxn ang="0">
                      <a:pos x="15" y="19"/>
                    </a:cxn>
                    <a:cxn ang="0">
                      <a:pos x="0" y="4"/>
                    </a:cxn>
                    <a:cxn ang="0">
                      <a:pos x="0" y="4"/>
                    </a:cxn>
                    <a:cxn ang="0">
                      <a:pos x="0" y="4"/>
                    </a:cxn>
                    <a:cxn ang="0">
                      <a:pos x="0" y="0"/>
                    </a:cxn>
                    <a:cxn ang="0">
                      <a:pos x="0" y="4"/>
                    </a:cxn>
                    <a:cxn ang="0">
                      <a:pos x="0" y="4"/>
                    </a:cxn>
                    <a:cxn ang="0">
                      <a:pos x="0" y="4"/>
                    </a:cxn>
                    <a:cxn ang="0">
                      <a:pos x="0" y="4"/>
                    </a:cxn>
                  </a:cxnLst>
                  <a:rect l="0" t="0" r="r" b="b"/>
                  <a:pathLst>
                    <a:path w="15" h="19">
                      <a:moveTo>
                        <a:pt x="0" y="4"/>
                      </a:moveTo>
                      <a:lnTo>
                        <a:pt x="0" y="4"/>
                      </a:lnTo>
                      <a:lnTo>
                        <a:pt x="15" y="19"/>
                      </a:lnTo>
                      <a:lnTo>
                        <a:pt x="15" y="19"/>
                      </a:lnTo>
                      <a:lnTo>
                        <a:pt x="0" y="4"/>
                      </a:lnTo>
                      <a:lnTo>
                        <a:pt x="0" y="4"/>
                      </a:lnTo>
                      <a:lnTo>
                        <a:pt x="0" y="4"/>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05558" name="Freeform 406"/>
                <p:cNvSpPr>
                  <a:spLocks noChangeAspect="1"/>
                </p:cNvSpPr>
                <p:nvPr/>
              </p:nvSpPr>
              <p:spPr bwMode="auto">
                <a:xfrm>
                  <a:off x="1218" y="3199"/>
                  <a:ext cx="37" cy="19"/>
                </a:xfrm>
                <a:custGeom>
                  <a:avLst/>
                  <a:gdLst/>
                  <a:ahLst/>
                  <a:cxnLst>
                    <a:cxn ang="0">
                      <a:pos x="0" y="12"/>
                    </a:cxn>
                    <a:cxn ang="0">
                      <a:pos x="11" y="19"/>
                    </a:cxn>
                    <a:cxn ang="0">
                      <a:pos x="37" y="12"/>
                    </a:cxn>
                    <a:cxn ang="0">
                      <a:pos x="26" y="0"/>
                    </a:cxn>
                    <a:cxn ang="0">
                      <a:pos x="0" y="12"/>
                    </a:cxn>
                  </a:cxnLst>
                  <a:rect l="0" t="0" r="r" b="b"/>
                  <a:pathLst>
                    <a:path w="37" h="19">
                      <a:moveTo>
                        <a:pt x="0" y="12"/>
                      </a:moveTo>
                      <a:lnTo>
                        <a:pt x="11" y="19"/>
                      </a:lnTo>
                      <a:lnTo>
                        <a:pt x="37" y="12"/>
                      </a:lnTo>
                      <a:lnTo>
                        <a:pt x="26" y="0"/>
                      </a:lnTo>
                      <a:lnTo>
                        <a:pt x="0" y="12"/>
                      </a:lnTo>
                      <a:close/>
                    </a:path>
                  </a:pathLst>
                </a:custGeom>
                <a:solidFill>
                  <a:srgbClr val="E5E5E5"/>
                </a:solidFill>
                <a:ln w="9525">
                  <a:noFill/>
                  <a:round/>
                  <a:headEnd/>
                  <a:tailEnd/>
                </a:ln>
              </p:spPr>
              <p:txBody>
                <a:bodyPr/>
                <a:lstStyle/>
                <a:p>
                  <a:endParaRPr lang="en-US"/>
                </a:p>
              </p:txBody>
            </p:sp>
            <p:sp>
              <p:nvSpPr>
                <p:cNvPr id="305559" name="Freeform 407"/>
                <p:cNvSpPr>
                  <a:spLocks noChangeAspect="1"/>
                </p:cNvSpPr>
                <p:nvPr/>
              </p:nvSpPr>
              <p:spPr bwMode="auto">
                <a:xfrm>
                  <a:off x="1210" y="3211"/>
                  <a:ext cx="19" cy="26"/>
                </a:xfrm>
                <a:custGeom>
                  <a:avLst/>
                  <a:gdLst/>
                  <a:ahLst/>
                  <a:cxnLst>
                    <a:cxn ang="0">
                      <a:pos x="0" y="11"/>
                    </a:cxn>
                    <a:cxn ang="0">
                      <a:pos x="8" y="0"/>
                    </a:cxn>
                    <a:cxn ang="0">
                      <a:pos x="19" y="7"/>
                    </a:cxn>
                    <a:cxn ang="0">
                      <a:pos x="15" y="26"/>
                    </a:cxn>
                    <a:cxn ang="0">
                      <a:pos x="0" y="11"/>
                    </a:cxn>
                  </a:cxnLst>
                  <a:rect l="0" t="0" r="r" b="b"/>
                  <a:pathLst>
                    <a:path w="19" h="26">
                      <a:moveTo>
                        <a:pt x="0" y="11"/>
                      </a:moveTo>
                      <a:lnTo>
                        <a:pt x="8" y="0"/>
                      </a:lnTo>
                      <a:lnTo>
                        <a:pt x="19" y="7"/>
                      </a:lnTo>
                      <a:lnTo>
                        <a:pt x="15" y="26"/>
                      </a:lnTo>
                      <a:lnTo>
                        <a:pt x="0" y="11"/>
                      </a:lnTo>
                      <a:close/>
                    </a:path>
                  </a:pathLst>
                </a:custGeom>
                <a:solidFill>
                  <a:srgbClr val="606060"/>
                </a:solidFill>
                <a:ln w="9525">
                  <a:noFill/>
                  <a:round/>
                  <a:headEnd/>
                  <a:tailEnd/>
                </a:ln>
              </p:spPr>
              <p:txBody>
                <a:bodyPr/>
                <a:lstStyle/>
                <a:p>
                  <a:endParaRPr lang="en-US"/>
                </a:p>
              </p:txBody>
            </p:sp>
            <p:sp>
              <p:nvSpPr>
                <p:cNvPr id="305560" name="Freeform 408"/>
                <p:cNvSpPr>
                  <a:spLocks noChangeAspect="1"/>
                </p:cNvSpPr>
                <p:nvPr/>
              </p:nvSpPr>
              <p:spPr bwMode="auto">
                <a:xfrm>
                  <a:off x="1173" y="3215"/>
                  <a:ext cx="49" cy="34"/>
                </a:xfrm>
                <a:custGeom>
                  <a:avLst/>
                  <a:gdLst/>
                  <a:ahLst/>
                  <a:cxnLst>
                    <a:cxn ang="0">
                      <a:pos x="0" y="19"/>
                    </a:cxn>
                    <a:cxn ang="0">
                      <a:pos x="7" y="7"/>
                    </a:cxn>
                    <a:cxn ang="0">
                      <a:pos x="34" y="0"/>
                    </a:cxn>
                    <a:cxn ang="0">
                      <a:pos x="45" y="7"/>
                    </a:cxn>
                    <a:cxn ang="0">
                      <a:pos x="49" y="22"/>
                    </a:cxn>
                    <a:cxn ang="0">
                      <a:pos x="15" y="34"/>
                    </a:cxn>
                    <a:cxn ang="0">
                      <a:pos x="0" y="19"/>
                    </a:cxn>
                  </a:cxnLst>
                  <a:rect l="0" t="0" r="r" b="b"/>
                  <a:pathLst>
                    <a:path w="49" h="34">
                      <a:moveTo>
                        <a:pt x="0" y="19"/>
                      </a:moveTo>
                      <a:lnTo>
                        <a:pt x="7" y="7"/>
                      </a:lnTo>
                      <a:lnTo>
                        <a:pt x="34" y="0"/>
                      </a:lnTo>
                      <a:lnTo>
                        <a:pt x="45" y="7"/>
                      </a:lnTo>
                      <a:lnTo>
                        <a:pt x="49" y="22"/>
                      </a:lnTo>
                      <a:lnTo>
                        <a:pt x="15" y="34"/>
                      </a:lnTo>
                      <a:lnTo>
                        <a:pt x="0" y="19"/>
                      </a:lnTo>
                      <a:close/>
                    </a:path>
                  </a:pathLst>
                </a:custGeom>
                <a:solidFill>
                  <a:srgbClr val="BFBFBF"/>
                </a:solidFill>
                <a:ln w="9525">
                  <a:noFill/>
                  <a:round/>
                  <a:headEnd/>
                  <a:tailEnd/>
                </a:ln>
              </p:spPr>
              <p:txBody>
                <a:bodyPr/>
                <a:lstStyle/>
                <a:p>
                  <a:endParaRPr lang="en-US"/>
                </a:p>
              </p:txBody>
            </p:sp>
          </p:grpSp>
          <p:sp>
            <p:nvSpPr>
              <p:cNvPr id="305561" name="Freeform 409"/>
              <p:cNvSpPr>
                <a:spLocks noChangeAspect="1"/>
              </p:cNvSpPr>
              <p:nvPr/>
            </p:nvSpPr>
            <p:spPr bwMode="auto">
              <a:xfrm>
                <a:off x="1169" y="3222"/>
                <a:ext cx="11" cy="12"/>
              </a:xfrm>
              <a:custGeom>
                <a:avLst/>
                <a:gdLst/>
                <a:ahLst/>
                <a:cxnLst>
                  <a:cxn ang="0">
                    <a:pos x="11" y="0"/>
                  </a:cxn>
                  <a:cxn ang="0">
                    <a:pos x="11" y="0"/>
                  </a:cxn>
                  <a:cxn ang="0">
                    <a:pos x="0" y="12"/>
                  </a:cxn>
                  <a:cxn ang="0">
                    <a:pos x="4" y="12"/>
                  </a:cxn>
                  <a:cxn ang="0">
                    <a:pos x="11" y="0"/>
                  </a:cxn>
                  <a:cxn ang="0">
                    <a:pos x="11" y="0"/>
                  </a:cxn>
                  <a:cxn ang="0">
                    <a:pos x="11" y="0"/>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0"/>
                    </a:lnTo>
                    <a:lnTo>
                      <a:pt x="11" y="0"/>
                    </a:lnTo>
                    <a:lnTo>
                      <a:pt x="11" y="0"/>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05562" name="Freeform 410"/>
              <p:cNvSpPr>
                <a:spLocks noChangeAspect="1"/>
              </p:cNvSpPr>
              <p:nvPr/>
            </p:nvSpPr>
            <p:spPr bwMode="auto">
              <a:xfrm>
                <a:off x="1180" y="3211"/>
                <a:ext cx="27" cy="11"/>
              </a:xfrm>
              <a:custGeom>
                <a:avLst/>
                <a:gdLst/>
                <a:ahLst/>
                <a:cxnLst>
                  <a:cxn ang="0">
                    <a:pos x="27" y="0"/>
                  </a:cxn>
                  <a:cxn ang="0">
                    <a:pos x="27" y="0"/>
                  </a:cxn>
                  <a:cxn ang="0">
                    <a:pos x="0" y="11"/>
                  </a:cxn>
                  <a:cxn ang="0">
                    <a:pos x="0" y="11"/>
                  </a:cxn>
                  <a:cxn ang="0">
                    <a:pos x="27" y="4"/>
                  </a:cxn>
                  <a:cxn ang="0">
                    <a:pos x="27" y="4"/>
                  </a:cxn>
                  <a:cxn ang="0">
                    <a:pos x="27" y="4"/>
                  </a:cxn>
                  <a:cxn ang="0">
                    <a:pos x="27" y="4"/>
                  </a:cxn>
                  <a:cxn ang="0">
                    <a:pos x="27" y="4"/>
                  </a:cxn>
                  <a:cxn ang="0">
                    <a:pos x="27" y="0"/>
                  </a:cxn>
                  <a:cxn ang="0">
                    <a:pos x="27" y="0"/>
                  </a:cxn>
                  <a:cxn ang="0">
                    <a:pos x="27" y="0"/>
                  </a:cxn>
                </a:cxnLst>
                <a:rect l="0" t="0" r="r" b="b"/>
                <a:pathLst>
                  <a:path w="27" h="11">
                    <a:moveTo>
                      <a:pt x="27" y="0"/>
                    </a:moveTo>
                    <a:lnTo>
                      <a:pt x="27" y="0"/>
                    </a:lnTo>
                    <a:lnTo>
                      <a:pt x="0" y="11"/>
                    </a:lnTo>
                    <a:lnTo>
                      <a:pt x="0" y="11"/>
                    </a:lnTo>
                    <a:lnTo>
                      <a:pt x="27" y="4"/>
                    </a:lnTo>
                    <a:lnTo>
                      <a:pt x="27" y="4"/>
                    </a:lnTo>
                    <a:lnTo>
                      <a:pt x="27" y="4"/>
                    </a:lnTo>
                    <a:lnTo>
                      <a:pt x="27" y="4"/>
                    </a:lnTo>
                    <a:lnTo>
                      <a:pt x="27" y="4"/>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05563" name="Freeform 411"/>
              <p:cNvSpPr>
                <a:spLocks noChangeAspect="1"/>
              </p:cNvSpPr>
              <p:nvPr/>
            </p:nvSpPr>
            <p:spPr bwMode="auto">
              <a:xfrm>
                <a:off x="1207" y="3215"/>
                <a:ext cx="11" cy="7"/>
              </a:xfrm>
              <a:custGeom>
                <a:avLst/>
                <a:gdLst/>
                <a:ahLst/>
                <a:cxnLst>
                  <a:cxn ang="0">
                    <a:pos x="11" y="7"/>
                  </a:cxn>
                  <a:cxn ang="0">
                    <a:pos x="11" y="7"/>
                  </a:cxn>
                  <a:cxn ang="0">
                    <a:pos x="3" y="0"/>
                  </a:cxn>
                  <a:cxn ang="0">
                    <a:pos x="0" y="0"/>
                  </a:cxn>
                  <a:cxn ang="0">
                    <a:pos x="11" y="7"/>
                  </a:cxn>
                  <a:cxn ang="0">
                    <a:pos x="11" y="7"/>
                  </a:cxn>
                  <a:cxn ang="0">
                    <a:pos x="11" y="7"/>
                  </a:cxn>
                  <a:cxn ang="0">
                    <a:pos x="11" y="7"/>
                  </a:cxn>
                  <a:cxn ang="0">
                    <a:pos x="11" y="7"/>
                  </a:cxn>
                  <a:cxn ang="0">
                    <a:pos x="11" y="7"/>
                  </a:cxn>
                  <a:cxn ang="0">
                    <a:pos x="11" y="7"/>
                  </a:cxn>
                  <a:cxn ang="0">
                    <a:pos x="11" y="7"/>
                  </a:cxn>
                </a:cxnLst>
                <a:rect l="0" t="0" r="r" b="b"/>
                <a:pathLst>
                  <a:path w="11" h="7">
                    <a:moveTo>
                      <a:pt x="11" y="7"/>
                    </a:moveTo>
                    <a:lnTo>
                      <a:pt x="11" y="7"/>
                    </a:lnTo>
                    <a:lnTo>
                      <a:pt x="3" y="0"/>
                    </a:lnTo>
                    <a:lnTo>
                      <a:pt x="0" y="0"/>
                    </a:lnTo>
                    <a:lnTo>
                      <a:pt x="11" y="7"/>
                    </a:lnTo>
                    <a:lnTo>
                      <a:pt x="11" y="7"/>
                    </a:lnTo>
                    <a:lnTo>
                      <a:pt x="11"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05564" name="Freeform 412"/>
              <p:cNvSpPr>
                <a:spLocks noChangeAspect="1"/>
              </p:cNvSpPr>
              <p:nvPr/>
            </p:nvSpPr>
            <p:spPr bwMode="auto">
              <a:xfrm>
                <a:off x="1214" y="3222"/>
                <a:ext cx="8" cy="15"/>
              </a:xfrm>
              <a:custGeom>
                <a:avLst/>
                <a:gdLst/>
                <a:ahLst/>
                <a:cxnLst>
                  <a:cxn ang="0">
                    <a:pos x="8" y="15"/>
                  </a:cxn>
                  <a:cxn ang="0">
                    <a:pos x="8" y="15"/>
                  </a:cxn>
                  <a:cxn ang="0">
                    <a:pos x="4" y="0"/>
                  </a:cxn>
                  <a:cxn ang="0">
                    <a:pos x="0" y="0"/>
                  </a:cxn>
                  <a:cxn ang="0">
                    <a:pos x="8" y="15"/>
                  </a:cxn>
                  <a:cxn ang="0">
                    <a:pos x="8" y="15"/>
                  </a:cxn>
                  <a:cxn ang="0">
                    <a:pos x="8" y="15"/>
                  </a:cxn>
                  <a:cxn ang="0">
                    <a:pos x="8" y="15"/>
                  </a:cxn>
                  <a:cxn ang="0">
                    <a:pos x="8" y="15"/>
                  </a:cxn>
                  <a:cxn ang="0">
                    <a:pos x="8" y="15"/>
                  </a:cxn>
                  <a:cxn ang="0">
                    <a:pos x="8" y="15"/>
                  </a:cxn>
                  <a:cxn ang="0">
                    <a:pos x="8" y="15"/>
                  </a:cxn>
                </a:cxnLst>
                <a:rect l="0" t="0" r="r" b="b"/>
                <a:pathLst>
                  <a:path w="8" h="15">
                    <a:moveTo>
                      <a:pt x="8" y="15"/>
                    </a:moveTo>
                    <a:lnTo>
                      <a:pt x="8" y="15"/>
                    </a:lnTo>
                    <a:lnTo>
                      <a:pt x="4" y="0"/>
                    </a:lnTo>
                    <a:lnTo>
                      <a:pt x="0" y="0"/>
                    </a:lnTo>
                    <a:lnTo>
                      <a:pt x="8" y="15"/>
                    </a:lnTo>
                    <a:lnTo>
                      <a:pt x="8" y="15"/>
                    </a:lnTo>
                    <a:lnTo>
                      <a:pt x="8" y="15"/>
                    </a:lnTo>
                    <a:lnTo>
                      <a:pt x="8" y="15"/>
                    </a:lnTo>
                    <a:lnTo>
                      <a:pt x="8" y="15"/>
                    </a:lnTo>
                    <a:lnTo>
                      <a:pt x="8" y="15"/>
                    </a:lnTo>
                    <a:lnTo>
                      <a:pt x="8" y="15"/>
                    </a:lnTo>
                    <a:lnTo>
                      <a:pt x="8" y="15"/>
                    </a:lnTo>
                    <a:close/>
                  </a:path>
                </a:pathLst>
              </a:custGeom>
              <a:solidFill>
                <a:srgbClr val="000000"/>
              </a:solidFill>
              <a:ln w="9525">
                <a:noFill/>
                <a:round/>
                <a:headEnd/>
                <a:tailEnd/>
              </a:ln>
            </p:spPr>
            <p:txBody>
              <a:bodyPr/>
              <a:lstStyle/>
              <a:p>
                <a:endParaRPr lang="en-US"/>
              </a:p>
            </p:txBody>
          </p:sp>
          <p:sp>
            <p:nvSpPr>
              <p:cNvPr id="305565" name="Freeform 413"/>
              <p:cNvSpPr>
                <a:spLocks noChangeAspect="1"/>
              </p:cNvSpPr>
              <p:nvPr/>
            </p:nvSpPr>
            <p:spPr bwMode="auto">
              <a:xfrm>
                <a:off x="1184" y="3237"/>
                <a:ext cx="38" cy="12"/>
              </a:xfrm>
              <a:custGeom>
                <a:avLst/>
                <a:gdLst/>
                <a:ahLst/>
                <a:cxnLst>
                  <a:cxn ang="0">
                    <a:pos x="0" y="12"/>
                  </a:cxn>
                  <a:cxn ang="0">
                    <a:pos x="4" y="12"/>
                  </a:cxn>
                  <a:cxn ang="0">
                    <a:pos x="38" y="0"/>
                  </a:cxn>
                  <a:cxn ang="0">
                    <a:pos x="38" y="0"/>
                  </a:cxn>
                  <a:cxn ang="0">
                    <a:pos x="4" y="12"/>
                  </a:cxn>
                  <a:cxn ang="0">
                    <a:pos x="4" y="12"/>
                  </a:cxn>
                  <a:cxn ang="0">
                    <a:pos x="4" y="12"/>
                  </a:cxn>
                  <a:cxn ang="0">
                    <a:pos x="0" y="12"/>
                  </a:cxn>
                  <a:cxn ang="0">
                    <a:pos x="0" y="12"/>
                  </a:cxn>
                  <a:cxn ang="0">
                    <a:pos x="4" y="12"/>
                  </a:cxn>
                  <a:cxn ang="0">
                    <a:pos x="4" y="12"/>
                  </a:cxn>
                  <a:cxn ang="0">
                    <a:pos x="0" y="12"/>
                  </a:cxn>
                </a:cxnLst>
                <a:rect l="0" t="0" r="r" b="b"/>
                <a:pathLst>
                  <a:path w="38" h="12">
                    <a:moveTo>
                      <a:pt x="0" y="12"/>
                    </a:moveTo>
                    <a:lnTo>
                      <a:pt x="4" y="12"/>
                    </a:lnTo>
                    <a:lnTo>
                      <a:pt x="38" y="0"/>
                    </a:lnTo>
                    <a:lnTo>
                      <a:pt x="38" y="0"/>
                    </a:lnTo>
                    <a:lnTo>
                      <a:pt x="4" y="12"/>
                    </a:lnTo>
                    <a:lnTo>
                      <a:pt x="4" y="12"/>
                    </a:lnTo>
                    <a:lnTo>
                      <a:pt x="4" y="12"/>
                    </a:lnTo>
                    <a:lnTo>
                      <a:pt x="0" y="12"/>
                    </a:lnTo>
                    <a:lnTo>
                      <a:pt x="0" y="12"/>
                    </a:lnTo>
                    <a:lnTo>
                      <a:pt x="4" y="12"/>
                    </a:lnTo>
                    <a:lnTo>
                      <a:pt x="4" y="12"/>
                    </a:lnTo>
                    <a:lnTo>
                      <a:pt x="0" y="12"/>
                    </a:lnTo>
                    <a:close/>
                  </a:path>
                </a:pathLst>
              </a:custGeom>
              <a:solidFill>
                <a:srgbClr val="000000"/>
              </a:solidFill>
              <a:ln w="9525">
                <a:noFill/>
                <a:round/>
                <a:headEnd/>
                <a:tailEnd/>
              </a:ln>
            </p:spPr>
            <p:txBody>
              <a:bodyPr/>
              <a:lstStyle/>
              <a:p>
                <a:endParaRPr lang="en-US"/>
              </a:p>
            </p:txBody>
          </p:sp>
          <p:sp>
            <p:nvSpPr>
              <p:cNvPr id="305566" name="Freeform 414"/>
              <p:cNvSpPr>
                <a:spLocks noChangeAspect="1"/>
              </p:cNvSpPr>
              <p:nvPr/>
            </p:nvSpPr>
            <p:spPr bwMode="auto">
              <a:xfrm>
                <a:off x="1169" y="3234"/>
                <a:ext cx="15" cy="15"/>
              </a:xfrm>
              <a:custGeom>
                <a:avLst/>
                <a:gdLst/>
                <a:ahLst/>
                <a:cxnLst>
                  <a:cxn ang="0">
                    <a:pos x="0" y="0"/>
                  </a:cxn>
                  <a:cxn ang="0">
                    <a:pos x="0" y="0"/>
                  </a:cxn>
                  <a:cxn ang="0">
                    <a:pos x="15" y="15"/>
                  </a:cxn>
                  <a:cxn ang="0">
                    <a:pos x="15" y="15"/>
                  </a:cxn>
                  <a:cxn ang="0">
                    <a:pos x="4" y="0"/>
                  </a:cxn>
                  <a:cxn ang="0">
                    <a:pos x="4" y="0"/>
                  </a:cxn>
                  <a:cxn ang="0">
                    <a:pos x="4" y="0"/>
                  </a:cxn>
                  <a:cxn ang="0">
                    <a:pos x="4" y="0"/>
                  </a:cxn>
                  <a:cxn ang="0">
                    <a:pos x="0" y="0"/>
                  </a:cxn>
                  <a:cxn ang="0">
                    <a:pos x="0" y="0"/>
                  </a:cxn>
                  <a:cxn ang="0">
                    <a:pos x="0" y="0"/>
                  </a:cxn>
                  <a:cxn ang="0">
                    <a:pos x="0" y="0"/>
                  </a:cxn>
                </a:cxnLst>
                <a:rect l="0" t="0" r="r" b="b"/>
                <a:pathLst>
                  <a:path w="15" h="15">
                    <a:moveTo>
                      <a:pt x="0" y="0"/>
                    </a:moveTo>
                    <a:lnTo>
                      <a:pt x="0" y="0"/>
                    </a:lnTo>
                    <a:lnTo>
                      <a:pt x="15" y="15"/>
                    </a:lnTo>
                    <a:lnTo>
                      <a:pt x="15" y="15"/>
                    </a:lnTo>
                    <a:lnTo>
                      <a:pt x="4" y="0"/>
                    </a:lnTo>
                    <a:lnTo>
                      <a:pt x="4" y="0"/>
                    </a:lnTo>
                    <a:lnTo>
                      <a:pt x="4" y="0"/>
                    </a:lnTo>
                    <a:lnTo>
                      <a:pt x="4"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567" name="Freeform 415"/>
              <p:cNvSpPr>
                <a:spLocks noChangeAspect="1"/>
              </p:cNvSpPr>
              <p:nvPr/>
            </p:nvSpPr>
            <p:spPr bwMode="auto">
              <a:xfrm>
                <a:off x="1180" y="3215"/>
                <a:ext cx="34" cy="15"/>
              </a:xfrm>
              <a:custGeom>
                <a:avLst/>
                <a:gdLst/>
                <a:ahLst/>
                <a:cxnLst>
                  <a:cxn ang="0">
                    <a:pos x="0" y="7"/>
                  </a:cxn>
                  <a:cxn ang="0">
                    <a:pos x="8" y="15"/>
                  </a:cxn>
                  <a:cxn ang="0">
                    <a:pos x="34" y="7"/>
                  </a:cxn>
                  <a:cxn ang="0">
                    <a:pos x="27" y="0"/>
                  </a:cxn>
                  <a:cxn ang="0">
                    <a:pos x="0" y="7"/>
                  </a:cxn>
                </a:cxnLst>
                <a:rect l="0" t="0" r="r" b="b"/>
                <a:pathLst>
                  <a:path w="34" h="15">
                    <a:moveTo>
                      <a:pt x="0" y="7"/>
                    </a:moveTo>
                    <a:lnTo>
                      <a:pt x="8" y="15"/>
                    </a:lnTo>
                    <a:lnTo>
                      <a:pt x="34" y="7"/>
                    </a:lnTo>
                    <a:lnTo>
                      <a:pt x="27" y="0"/>
                    </a:lnTo>
                    <a:lnTo>
                      <a:pt x="0" y="7"/>
                    </a:lnTo>
                    <a:close/>
                  </a:path>
                </a:pathLst>
              </a:custGeom>
              <a:solidFill>
                <a:srgbClr val="E5E5E5"/>
              </a:solidFill>
              <a:ln w="9525">
                <a:noFill/>
                <a:round/>
                <a:headEnd/>
                <a:tailEnd/>
              </a:ln>
            </p:spPr>
            <p:txBody>
              <a:bodyPr/>
              <a:lstStyle/>
              <a:p>
                <a:endParaRPr lang="en-US"/>
              </a:p>
            </p:txBody>
          </p:sp>
          <p:sp>
            <p:nvSpPr>
              <p:cNvPr id="305568" name="Freeform 416"/>
              <p:cNvSpPr>
                <a:spLocks noChangeAspect="1"/>
              </p:cNvSpPr>
              <p:nvPr/>
            </p:nvSpPr>
            <p:spPr bwMode="auto">
              <a:xfrm>
                <a:off x="1173" y="3222"/>
                <a:ext cx="15" cy="27"/>
              </a:xfrm>
              <a:custGeom>
                <a:avLst/>
                <a:gdLst/>
                <a:ahLst/>
                <a:cxnLst>
                  <a:cxn ang="0">
                    <a:pos x="0" y="12"/>
                  </a:cxn>
                  <a:cxn ang="0">
                    <a:pos x="7" y="0"/>
                  </a:cxn>
                  <a:cxn ang="0">
                    <a:pos x="15" y="8"/>
                  </a:cxn>
                  <a:cxn ang="0">
                    <a:pos x="11" y="27"/>
                  </a:cxn>
                  <a:cxn ang="0">
                    <a:pos x="0" y="12"/>
                  </a:cxn>
                </a:cxnLst>
                <a:rect l="0" t="0" r="r" b="b"/>
                <a:pathLst>
                  <a:path w="15" h="27">
                    <a:moveTo>
                      <a:pt x="0" y="12"/>
                    </a:moveTo>
                    <a:lnTo>
                      <a:pt x="7" y="0"/>
                    </a:lnTo>
                    <a:lnTo>
                      <a:pt x="15" y="8"/>
                    </a:lnTo>
                    <a:lnTo>
                      <a:pt x="11" y="27"/>
                    </a:lnTo>
                    <a:lnTo>
                      <a:pt x="0" y="12"/>
                    </a:lnTo>
                    <a:close/>
                  </a:path>
                </a:pathLst>
              </a:custGeom>
              <a:solidFill>
                <a:srgbClr val="606060"/>
              </a:solidFill>
              <a:ln w="9525">
                <a:noFill/>
                <a:round/>
                <a:headEnd/>
                <a:tailEnd/>
              </a:ln>
            </p:spPr>
            <p:txBody>
              <a:bodyPr/>
              <a:lstStyle/>
              <a:p>
                <a:endParaRPr lang="en-US"/>
              </a:p>
            </p:txBody>
          </p:sp>
          <p:sp>
            <p:nvSpPr>
              <p:cNvPr id="305569" name="Freeform 417"/>
              <p:cNvSpPr>
                <a:spLocks noChangeAspect="1"/>
              </p:cNvSpPr>
              <p:nvPr/>
            </p:nvSpPr>
            <p:spPr bwMode="auto">
              <a:xfrm>
                <a:off x="1500" y="3108"/>
                <a:ext cx="53" cy="34"/>
              </a:xfrm>
              <a:custGeom>
                <a:avLst/>
                <a:gdLst/>
                <a:ahLst/>
                <a:cxnLst>
                  <a:cxn ang="0">
                    <a:pos x="0" y="19"/>
                  </a:cxn>
                  <a:cxn ang="0">
                    <a:pos x="11" y="8"/>
                  </a:cxn>
                  <a:cxn ang="0">
                    <a:pos x="38" y="0"/>
                  </a:cxn>
                  <a:cxn ang="0">
                    <a:pos x="45" y="8"/>
                  </a:cxn>
                  <a:cxn ang="0">
                    <a:pos x="53" y="23"/>
                  </a:cxn>
                  <a:cxn ang="0">
                    <a:pos x="15" y="34"/>
                  </a:cxn>
                  <a:cxn ang="0">
                    <a:pos x="0" y="19"/>
                  </a:cxn>
                </a:cxnLst>
                <a:rect l="0" t="0" r="r" b="b"/>
                <a:pathLst>
                  <a:path w="53" h="34">
                    <a:moveTo>
                      <a:pt x="0" y="19"/>
                    </a:moveTo>
                    <a:lnTo>
                      <a:pt x="11" y="8"/>
                    </a:lnTo>
                    <a:lnTo>
                      <a:pt x="38" y="0"/>
                    </a:lnTo>
                    <a:lnTo>
                      <a:pt x="45" y="8"/>
                    </a:lnTo>
                    <a:lnTo>
                      <a:pt x="53" y="23"/>
                    </a:lnTo>
                    <a:lnTo>
                      <a:pt x="15" y="34"/>
                    </a:lnTo>
                    <a:lnTo>
                      <a:pt x="0" y="19"/>
                    </a:lnTo>
                    <a:close/>
                  </a:path>
                </a:pathLst>
              </a:custGeom>
              <a:solidFill>
                <a:srgbClr val="BFBFBF"/>
              </a:solidFill>
              <a:ln w="9525">
                <a:noFill/>
                <a:round/>
                <a:headEnd/>
                <a:tailEnd/>
              </a:ln>
            </p:spPr>
            <p:txBody>
              <a:bodyPr/>
              <a:lstStyle/>
              <a:p>
                <a:endParaRPr lang="en-US"/>
              </a:p>
            </p:txBody>
          </p:sp>
          <p:sp>
            <p:nvSpPr>
              <p:cNvPr id="305570" name="Freeform 418"/>
              <p:cNvSpPr>
                <a:spLocks noChangeAspect="1"/>
              </p:cNvSpPr>
              <p:nvPr/>
            </p:nvSpPr>
            <p:spPr bwMode="auto">
              <a:xfrm>
                <a:off x="1500" y="3116"/>
                <a:ext cx="11" cy="11"/>
              </a:xfrm>
              <a:custGeom>
                <a:avLst/>
                <a:gdLst/>
                <a:ahLst/>
                <a:cxnLst>
                  <a:cxn ang="0">
                    <a:pos x="11" y="0"/>
                  </a:cxn>
                  <a:cxn ang="0">
                    <a:pos x="8" y="0"/>
                  </a:cxn>
                  <a:cxn ang="0">
                    <a:pos x="0" y="11"/>
                  </a:cxn>
                  <a:cxn ang="0">
                    <a:pos x="4" y="11"/>
                  </a:cxn>
                  <a:cxn ang="0">
                    <a:pos x="11" y="0"/>
                  </a:cxn>
                  <a:cxn ang="0">
                    <a:pos x="11" y="0"/>
                  </a:cxn>
                  <a:cxn ang="0">
                    <a:pos x="11" y="0"/>
                  </a:cxn>
                  <a:cxn ang="0">
                    <a:pos x="11" y="0"/>
                  </a:cxn>
                  <a:cxn ang="0">
                    <a:pos x="11" y="0"/>
                  </a:cxn>
                  <a:cxn ang="0">
                    <a:pos x="11" y="0"/>
                  </a:cxn>
                  <a:cxn ang="0">
                    <a:pos x="8" y="0"/>
                  </a:cxn>
                  <a:cxn ang="0">
                    <a:pos x="11" y="0"/>
                  </a:cxn>
                </a:cxnLst>
                <a:rect l="0" t="0" r="r" b="b"/>
                <a:pathLst>
                  <a:path w="11" h="11">
                    <a:moveTo>
                      <a:pt x="11" y="0"/>
                    </a:moveTo>
                    <a:lnTo>
                      <a:pt x="8" y="0"/>
                    </a:lnTo>
                    <a:lnTo>
                      <a:pt x="0" y="11"/>
                    </a:lnTo>
                    <a:lnTo>
                      <a:pt x="4" y="11"/>
                    </a:lnTo>
                    <a:lnTo>
                      <a:pt x="11" y="0"/>
                    </a:lnTo>
                    <a:lnTo>
                      <a:pt x="11" y="0"/>
                    </a:lnTo>
                    <a:lnTo>
                      <a:pt x="11" y="0"/>
                    </a:lnTo>
                    <a:lnTo>
                      <a:pt x="11" y="0"/>
                    </a:lnTo>
                    <a:lnTo>
                      <a:pt x="11" y="0"/>
                    </a:lnTo>
                    <a:lnTo>
                      <a:pt x="11" y="0"/>
                    </a:lnTo>
                    <a:lnTo>
                      <a:pt x="8" y="0"/>
                    </a:lnTo>
                    <a:lnTo>
                      <a:pt x="11" y="0"/>
                    </a:lnTo>
                    <a:close/>
                  </a:path>
                </a:pathLst>
              </a:custGeom>
              <a:solidFill>
                <a:srgbClr val="000000"/>
              </a:solidFill>
              <a:ln w="9525">
                <a:noFill/>
                <a:round/>
                <a:headEnd/>
                <a:tailEnd/>
              </a:ln>
            </p:spPr>
            <p:txBody>
              <a:bodyPr/>
              <a:lstStyle/>
              <a:p>
                <a:endParaRPr lang="en-US"/>
              </a:p>
            </p:txBody>
          </p:sp>
          <p:sp>
            <p:nvSpPr>
              <p:cNvPr id="305571" name="Freeform 419"/>
              <p:cNvSpPr>
                <a:spLocks noChangeAspect="1"/>
              </p:cNvSpPr>
              <p:nvPr/>
            </p:nvSpPr>
            <p:spPr bwMode="auto">
              <a:xfrm>
                <a:off x="1511" y="3108"/>
                <a:ext cx="27" cy="8"/>
              </a:xfrm>
              <a:custGeom>
                <a:avLst/>
                <a:gdLst/>
                <a:ahLst/>
                <a:cxnLst>
                  <a:cxn ang="0">
                    <a:pos x="27" y="0"/>
                  </a:cxn>
                  <a:cxn ang="0">
                    <a:pos x="27" y="0"/>
                  </a:cxn>
                  <a:cxn ang="0">
                    <a:pos x="0" y="8"/>
                  </a:cxn>
                  <a:cxn ang="0">
                    <a:pos x="0" y="8"/>
                  </a:cxn>
                  <a:cxn ang="0">
                    <a:pos x="27" y="0"/>
                  </a:cxn>
                  <a:cxn ang="0">
                    <a:pos x="27" y="0"/>
                  </a:cxn>
                  <a:cxn ang="0">
                    <a:pos x="27" y="0"/>
                  </a:cxn>
                  <a:cxn ang="0">
                    <a:pos x="27" y="0"/>
                  </a:cxn>
                  <a:cxn ang="0">
                    <a:pos x="27" y="0"/>
                  </a:cxn>
                  <a:cxn ang="0">
                    <a:pos x="27" y="0"/>
                  </a:cxn>
                  <a:cxn ang="0">
                    <a:pos x="27" y="0"/>
                  </a:cxn>
                  <a:cxn ang="0">
                    <a:pos x="27" y="0"/>
                  </a:cxn>
                </a:cxnLst>
                <a:rect l="0" t="0" r="r" b="b"/>
                <a:pathLst>
                  <a:path w="27" h="8">
                    <a:moveTo>
                      <a:pt x="27" y="0"/>
                    </a:moveTo>
                    <a:lnTo>
                      <a:pt x="27" y="0"/>
                    </a:lnTo>
                    <a:lnTo>
                      <a:pt x="0" y="8"/>
                    </a:lnTo>
                    <a:lnTo>
                      <a:pt x="0" y="8"/>
                    </a:lnTo>
                    <a:lnTo>
                      <a:pt x="27" y="0"/>
                    </a:lnTo>
                    <a:lnTo>
                      <a:pt x="27" y="0"/>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05572" name="Freeform 420"/>
              <p:cNvSpPr>
                <a:spLocks noChangeAspect="1"/>
              </p:cNvSpPr>
              <p:nvPr/>
            </p:nvSpPr>
            <p:spPr bwMode="auto">
              <a:xfrm>
                <a:off x="1538" y="3108"/>
                <a:ext cx="7" cy="8"/>
              </a:xfrm>
              <a:custGeom>
                <a:avLst/>
                <a:gdLst/>
                <a:ahLst/>
                <a:cxnLst>
                  <a:cxn ang="0">
                    <a:pos x="7" y="8"/>
                  </a:cxn>
                  <a:cxn ang="0">
                    <a:pos x="7" y="8"/>
                  </a:cxn>
                  <a:cxn ang="0">
                    <a:pos x="0" y="0"/>
                  </a:cxn>
                  <a:cxn ang="0">
                    <a:pos x="0" y="0"/>
                  </a:cxn>
                  <a:cxn ang="0">
                    <a:pos x="7" y="8"/>
                  </a:cxn>
                  <a:cxn ang="0">
                    <a:pos x="7" y="8"/>
                  </a:cxn>
                  <a:cxn ang="0">
                    <a:pos x="7" y="8"/>
                  </a:cxn>
                  <a:cxn ang="0">
                    <a:pos x="7" y="8"/>
                  </a:cxn>
                  <a:cxn ang="0">
                    <a:pos x="7" y="8"/>
                  </a:cxn>
                  <a:cxn ang="0">
                    <a:pos x="7" y="8"/>
                  </a:cxn>
                  <a:cxn ang="0">
                    <a:pos x="7" y="8"/>
                  </a:cxn>
                  <a:cxn ang="0">
                    <a:pos x="7" y="8"/>
                  </a:cxn>
                </a:cxnLst>
                <a:rect l="0" t="0" r="r" b="b"/>
                <a:pathLst>
                  <a:path w="7" h="8">
                    <a:moveTo>
                      <a:pt x="7" y="8"/>
                    </a:moveTo>
                    <a:lnTo>
                      <a:pt x="7" y="8"/>
                    </a:lnTo>
                    <a:lnTo>
                      <a:pt x="0" y="0"/>
                    </a:lnTo>
                    <a:lnTo>
                      <a:pt x="0" y="0"/>
                    </a:lnTo>
                    <a:lnTo>
                      <a:pt x="7" y="8"/>
                    </a:lnTo>
                    <a:lnTo>
                      <a:pt x="7" y="8"/>
                    </a:lnTo>
                    <a:lnTo>
                      <a:pt x="7" y="8"/>
                    </a:lnTo>
                    <a:lnTo>
                      <a:pt x="7" y="8"/>
                    </a:lnTo>
                    <a:lnTo>
                      <a:pt x="7" y="8"/>
                    </a:lnTo>
                    <a:lnTo>
                      <a:pt x="7" y="8"/>
                    </a:lnTo>
                    <a:lnTo>
                      <a:pt x="7" y="8"/>
                    </a:lnTo>
                    <a:lnTo>
                      <a:pt x="7" y="8"/>
                    </a:lnTo>
                    <a:close/>
                  </a:path>
                </a:pathLst>
              </a:custGeom>
              <a:solidFill>
                <a:srgbClr val="000000"/>
              </a:solidFill>
              <a:ln w="9525">
                <a:noFill/>
                <a:round/>
                <a:headEnd/>
                <a:tailEnd/>
              </a:ln>
            </p:spPr>
            <p:txBody>
              <a:bodyPr/>
              <a:lstStyle/>
              <a:p>
                <a:endParaRPr lang="en-US"/>
              </a:p>
            </p:txBody>
          </p:sp>
          <p:sp>
            <p:nvSpPr>
              <p:cNvPr id="305573" name="Freeform 421"/>
              <p:cNvSpPr>
                <a:spLocks noChangeAspect="1"/>
              </p:cNvSpPr>
              <p:nvPr/>
            </p:nvSpPr>
            <p:spPr bwMode="auto">
              <a:xfrm>
                <a:off x="1545" y="3116"/>
                <a:ext cx="8" cy="19"/>
              </a:xfrm>
              <a:custGeom>
                <a:avLst/>
                <a:gdLst/>
                <a:ahLst/>
                <a:cxnLst>
                  <a:cxn ang="0">
                    <a:pos x="8" y="19"/>
                  </a:cxn>
                  <a:cxn ang="0">
                    <a:pos x="8" y="15"/>
                  </a:cxn>
                  <a:cxn ang="0">
                    <a:pos x="4" y="0"/>
                  </a:cxn>
                  <a:cxn ang="0">
                    <a:pos x="0" y="4"/>
                  </a:cxn>
                  <a:cxn ang="0">
                    <a:pos x="8" y="15"/>
                  </a:cxn>
                  <a:cxn ang="0">
                    <a:pos x="8" y="15"/>
                  </a:cxn>
                  <a:cxn ang="0">
                    <a:pos x="8" y="15"/>
                  </a:cxn>
                  <a:cxn ang="0">
                    <a:pos x="8" y="19"/>
                  </a:cxn>
                  <a:cxn ang="0">
                    <a:pos x="8" y="19"/>
                  </a:cxn>
                  <a:cxn ang="0">
                    <a:pos x="8" y="19"/>
                  </a:cxn>
                  <a:cxn ang="0">
                    <a:pos x="8" y="15"/>
                  </a:cxn>
                  <a:cxn ang="0">
                    <a:pos x="8" y="19"/>
                  </a:cxn>
                </a:cxnLst>
                <a:rect l="0" t="0" r="r" b="b"/>
                <a:pathLst>
                  <a:path w="8" h="19">
                    <a:moveTo>
                      <a:pt x="8" y="19"/>
                    </a:moveTo>
                    <a:lnTo>
                      <a:pt x="8" y="15"/>
                    </a:lnTo>
                    <a:lnTo>
                      <a:pt x="4" y="0"/>
                    </a:lnTo>
                    <a:lnTo>
                      <a:pt x="0" y="4"/>
                    </a:lnTo>
                    <a:lnTo>
                      <a:pt x="8" y="15"/>
                    </a:lnTo>
                    <a:lnTo>
                      <a:pt x="8" y="15"/>
                    </a:lnTo>
                    <a:lnTo>
                      <a:pt x="8" y="15"/>
                    </a:lnTo>
                    <a:lnTo>
                      <a:pt x="8" y="19"/>
                    </a:lnTo>
                    <a:lnTo>
                      <a:pt x="8" y="19"/>
                    </a:lnTo>
                    <a:lnTo>
                      <a:pt x="8" y="19"/>
                    </a:lnTo>
                    <a:lnTo>
                      <a:pt x="8" y="15"/>
                    </a:lnTo>
                    <a:lnTo>
                      <a:pt x="8" y="19"/>
                    </a:lnTo>
                    <a:close/>
                  </a:path>
                </a:pathLst>
              </a:custGeom>
              <a:solidFill>
                <a:srgbClr val="000000"/>
              </a:solidFill>
              <a:ln w="9525">
                <a:noFill/>
                <a:round/>
                <a:headEnd/>
                <a:tailEnd/>
              </a:ln>
            </p:spPr>
            <p:txBody>
              <a:bodyPr/>
              <a:lstStyle/>
              <a:p>
                <a:endParaRPr lang="en-US"/>
              </a:p>
            </p:txBody>
          </p:sp>
          <p:sp>
            <p:nvSpPr>
              <p:cNvPr id="305574" name="Freeform 422"/>
              <p:cNvSpPr>
                <a:spLocks noChangeAspect="1"/>
              </p:cNvSpPr>
              <p:nvPr/>
            </p:nvSpPr>
            <p:spPr bwMode="auto">
              <a:xfrm>
                <a:off x="1515" y="3131"/>
                <a:ext cx="38" cy="11"/>
              </a:xfrm>
              <a:custGeom>
                <a:avLst/>
                <a:gdLst/>
                <a:ahLst/>
                <a:cxnLst>
                  <a:cxn ang="0">
                    <a:pos x="0" y="11"/>
                  </a:cxn>
                  <a:cxn ang="0">
                    <a:pos x="0" y="11"/>
                  </a:cxn>
                  <a:cxn ang="0">
                    <a:pos x="38" y="0"/>
                  </a:cxn>
                  <a:cxn ang="0">
                    <a:pos x="34" y="0"/>
                  </a:cxn>
                  <a:cxn ang="0">
                    <a:pos x="0" y="11"/>
                  </a:cxn>
                  <a:cxn ang="0">
                    <a:pos x="0" y="11"/>
                  </a:cxn>
                  <a:cxn ang="0">
                    <a:pos x="0" y="11"/>
                  </a:cxn>
                  <a:cxn ang="0">
                    <a:pos x="0" y="11"/>
                  </a:cxn>
                  <a:cxn ang="0">
                    <a:pos x="0" y="11"/>
                  </a:cxn>
                  <a:cxn ang="0">
                    <a:pos x="0" y="11"/>
                  </a:cxn>
                  <a:cxn ang="0">
                    <a:pos x="0" y="11"/>
                  </a:cxn>
                  <a:cxn ang="0">
                    <a:pos x="0" y="11"/>
                  </a:cxn>
                </a:cxnLst>
                <a:rect l="0" t="0" r="r" b="b"/>
                <a:pathLst>
                  <a:path w="38" h="11">
                    <a:moveTo>
                      <a:pt x="0" y="11"/>
                    </a:moveTo>
                    <a:lnTo>
                      <a:pt x="0" y="11"/>
                    </a:lnTo>
                    <a:lnTo>
                      <a:pt x="38" y="0"/>
                    </a:lnTo>
                    <a:lnTo>
                      <a:pt x="34" y="0"/>
                    </a:lnTo>
                    <a:lnTo>
                      <a:pt x="0" y="11"/>
                    </a:lnTo>
                    <a:lnTo>
                      <a:pt x="0" y="11"/>
                    </a:lnTo>
                    <a:lnTo>
                      <a:pt x="0" y="11"/>
                    </a:lnTo>
                    <a:lnTo>
                      <a:pt x="0" y="11"/>
                    </a:lnTo>
                    <a:lnTo>
                      <a:pt x="0" y="11"/>
                    </a:lnTo>
                    <a:lnTo>
                      <a:pt x="0" y="11"/>
                    </a:lnTo>
                    <a:lnTo>
                      <a:pt x="0" y="11"/>
                    </a:lnTo>
                    <a:lnTo>
                      <a:pt x="0" y="11"/>
                    </a:lnTo>
                    <a:close/>
                  </a:path>
                </a:pathLst>
              </a:custGeom>
              <a:solidFill>
                <a:srgbClr val="000000"/>
              </a:solidFill>
              <a:ln w="9525">
                <a:noFill/>
                <a:round/>
                <a:headEnd/>
                <a:tailEnd/>
              </a:ln>
            </p:spPr>
            <p:txBody>
              <a:bodyPr/>
              <a:lstStyle/>
              <a:p>
                <a:endParaRPr lang="en-US"/>
              </a:p>
            </p:txBody>
          </p:sp>
          <p:sp>
            <p:nvSpPr>
              <p:cNvPr id="305575" name="Freeform 423"/>
              <p:cNvSpPr>
                <a:spLocks noChangeAspect="1"/>
              </p:cNvSpPr>
              <p:nvPr/>
            </p:nvSpPr>
            <p:spPr bwMode="auto">
              <a:xfrm>
                <a:off x="1500" y="3127"/>
                <a:ext cx="15" cy="15"/>
              </a:xfrm>
              <a:custGeom>
                <a:avLst/>
                <a:gdLst/>
                <a:ahLst/>
                <a:cxnLst>
                  <a:cxn ang="0">
                    <a:pos x="0" y="0"/>
                  </a:cxn>
                  <a:cxn ang="0">
                    <a:pos x="0" y="4"/>
                  </a:cxn>
                  <a:cxn ang="0">
                    <a:pos x="15" y="15"/>
                  </a:cxn>
                  <a:cxn ang="0">
                    <a:pos x="15" y="15"/>
                  </a:cxn>
                  <a:cxn ang="0">
                    <a:pos x="4" y="0"/>
                  </a:cxn>
                  <a:cxn ang="0">
                    <a:pos x="4" y="4"/>
                  </a:cxn>
                  <a:cxn ang="0">
                    <a:pos x="4" y="0"/>
                  </a:cxn>
                  <a:cxn ang="0">
                    <a:pos x="0" y="0"/>
                  </a:cxn>
                  <a:cxn ang="0">
                    <a:pos x="0" y="0"/>
                  </a:cxn>
                  <a:cxn ang="0">
                    <a:pos x="0" y="0"/>
                  </a:cxn>
                  <a:cxn ang="0">
                    <a:pos x="0" y="4"/>
                  </a:cxn>
                  <a:cxn ang="0">
                    <a:pos x="0" y="0"/>
                  </a:cxn>
                </a:cxnLst>
                <a:rect l="0" t="0" r="r" b="b"/>
                <a:pathLst>
                  <a:path w="15" h="15">
                    <a:moveTo>
                      <a:pt x="0" y="0"/>
                    </a:moveTo>
                    <a:lnTo>
                      <a:pt x="0" y="4"/>
                    </a:lnTo>
                    <a:lnTo>
                      <a:pt x="15" y="15"/>
                    </a:lnTo>
                    <a:lnTo>
                      <a:pt x="15" y="15"/>
                    </a:lnTo>
                    <a:lnTo>
                      <a:pt x="4" y="0"/>
                    </a:lnTo>
                    <a:lnTo>
                      <a:pt x="4" y="4"/>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05576" name="Freeform 424"/>
              <p:cNvSpPr>
                <a:spLocks noChangeAspect="1"/>
              </p:cNvSpPr>
              <p:nvPr/>
            </p:nvSpPr>
            <p:spPr bwMode="auto">
              <a:xfrm>
                <a:off x="1511" y="3108"/>
                <a:ext cx="34" cy="15"/>
              </a:xfrm>
              <a:custGeom>
                <a:avLst/>
                <a:gdLst/>
                <a:ahLst/>
                <a:cxnLst>
                  <a:cxn ang="0">
                    <a:pos x="0" y="8"/>
                  </a:cxn>
                  <a:cxn ang="0">
                    <a:pos x="8" y="15"/>
                  </a:cxn>
                  <a:cxn ang="0">
                    <a:pos x="34" y="8"/>
                  </a:cxn>
                  <a:cxn ang="0">
                    <a:pos x="27" y="0"/>
                  </a:cxn>
                  <a:cxn ang="0">
                    <a:pos x="0" y="8"/>
                  </a:cxn>
                </a:cxnLst>
                <a:rect l="0" t="0" r="r" b="b"/>
                <a:pathLst>
                  <a:path w="34" h="15">
                    <a:moveTo>
                      <a:pt x="0" y="8"/>
                    </a:moveTo>
                    <a:lnTo>
                      <a:pt x="8" y="15"/>
                    </a:lnTo>
                    <a:lnTo>
                      <a:pt x="34" y="8"/>
                    </a:lnTo>
                    <a:lnTo>
                      <a:pt x="27" y="0"/>
                    </a:lnTo>
                    <a:lnTo>
                      <a:pt x="0" y="8"/>
                    </a:lnTo>
                    <a:close/>
                  </a:path>
                </a:pathLst>
              </a:custGeom>
              <a:solidFill>
                <a:srgbClr val="E5E5E5"/>
              </a:solidFill>
              <a:ln w="9525">
                <a:noFill/>
                <a:round/>
                <a:headEnd/>
                <a:tailEnd/>
              </a:ln>
            </p:spPr>
            <p:txBody>
              <a:bodyPr/>
              <a:lstStyle/>
              <a:p>
                <a:endParaRPr lang="en-US"/>
              </a:p>
            </p:txBody>
          </p:sp>
          <p:sp>
            <p:nvSpPr>
              <p:cNvPr id="305577" name="Freeform 425"/>
              <p:cNvSpPr>
                <a:spLocks noChangeAspect="1"/>
              </p:cNvSpPr>
              <p:nvPr/>
            </p:nvSpPr>
            <p:spPr bwMode="auto">
              <a:xfrm>
                <a:off x="1504" y="3116"/>
                <a:ext cx="15" cy="26"/>
              </a:xfrm>
              <a:custGeom>
                <a:avLst/>
                <a:gdLst/>
                <a:ahLst/>
                <a:cxnLst>
                  <a:cxn ang="0">
                    <a:pos x="0" y="11"/>
                  </a:cxn>
                  <a:cxn ang="0">
                    <a:pos x="7" y="0"/>
                  </a:cxn>
                  <a:cxn ang="0">
                    <a:pos x="15" y="11"/>
                  </a:cxn>
                  <a:cxn ang="0">
                    <a:pos x="11" y="26"/>
                  </a:cxn>
                  <a:cxn ang="0">
                    <a:pos x="0" y="11"/>
                  </a:cxn>
                </a:cxnLst>
                <a:rect l="0" t="0" r="r" b="b"/>
                <a:pathLst>
                  <a:path w="15" h="26">
                    <a:moveTo>
                      <a:pt x="0" y="11"/>
                    </a:moveTo>
                    <a:lnTo>
                      <a:pt x="7" y="0"/>
                    </a:lnTo>
                    <a:lnTo>
                      <a:pt x="15" y="11"/>
                    </a:lnTo>
                    <a:lnTo>
                      <a:pt x="11" y="26"/>
                    </a:lnTo>
                    <a:lnTo>
                      <a:pt x="0" y="11"/>
                    </a:lnTo>
                    <a:close/>
                  </a:path>
                </a:pathLst>
              </a:custGeom>
              <a:solidFill>
                <a:srgbClr val="606060"/>
              </a:solidFill>
              <a:ln w="9525">
                <a:noFill/>
                <a:round/>
                <a:headEnd/>
                <a:tailEnd/>
              </a:ln>
            </p:spPr>
            <p:txBody>
              <a:bodyPr/>
              <a:lstStyle/>
              <a:p>
                <a:endParaRPr lang="en-US"/>
              </a:p>
            </p:txBody>
          </p:sp>
          <p:sp>
            <p:nvSpPr>
              <p:cNvPr id="305578" name="Freeform 426"/>
              <p:cNvSpPr>
                <a:spLocks noChangeAspect="1"/>
              </p:cNvSpPr>
              <p:nvPr/>
            </p:nvSpPr>
            <p:spPr bwMode="auto">
              <a:xfrm>
                <a:off x="1462" y="3120"/>
                <a:ext cx="53" cy="38"/>
              </a:xfrm>
              <a:custGeom>
                <a:avLst/>
                <a:gdLst/>
                <a:ahLst/>
                <a:cxnLst>
                  <a:cxn ang="0">
                    <a:pos x="0" y="22"/>
                  </a:cxn>
                  <a:cxn ang="0">
                    <a:pos x="12" y="11"/>
                  </a:cxn>
                  <a:cxn ang="0">
                    <a:pos x="38" y="0"/>
                  </a:cxn>
                  <a:cxn ang="0">
                    <a:pos x="46" y="11"/>
                  </a:cxn>
                  <a:cxn ang="0">
                    <a:pos x="53" y="26"/>
                  </a:cxn>
                  <a:cxn ang="0">
                    <a:pos x="16" y="38"/>
                  </a:cxn>
                  <a:cxn ang="0">
                    <a:pos x="0" y="22"/>
                  </a:cxn>
                </a:cxnLst>
                <a:rect l="0" t="0" r="r" b="b"/>
                <a:pathLst>
                  <a:path w="53" h="38">
                    <a:moveTo>
                      <a:pt x="0" y="22"/>
                    </a:moveTo>
                    <a:lnTo>
                      <a:pt x="12" y="11"/>
                    </a:lnTo>
                    <a:lnTo>
                      <a:pt x="38" y="0"/>
                    </a:lnTo>
                    <a:lnTo>
                      <a:pt x="46" y="11"/>
                    </a:lnTo>
                    <a:lnTo>
                      <a:pt x="53" y="26"/>
                    </a:lnTo>
                    <a:lnTo>
                      <a:pt x="16" y="38"/>
                    </a:lnTo>
                    <a:lnTo>
                      <a:pt x="0" y="22"/>
                    </a:lnTo>
                    <a:close/>
                  </a:path>
                </a:pathLst>
              </a:custGeom>
              <a:solidFill>
                <a:srgbClr val="BFBFBF"/>
              </a:solidFill>
              <a:ln w="9525">
                <a:noFill/>
                <a:round/>
                <a:headEnd/>
                <a:tailEnd/>
              </a:ln>
            </p:spPr>
            <p:txBody>
              <a:bodyPr/>
              <a:lstStyle/>
              <a:p>
                <a:endParaRPr lang="en-US"/>
              </a:p>
            </p:txBody>
          </p:sp>
          <p:sp>
            <p:nvSpPr>
              <p:cNvPr id="305579" name="Freeform 427"/>
              <p:cNvSpPr>
                <a:spLocks noChangeAspect="1"/>
              </p:cNvSpPr>
              <p:nvPr/>
            </p:nvSpPr>
            <p:spPr bwMode="auto">
              <a:xfrm>
                <a:off x="1462" y="3127"/>
                <a:ext cx="12" cy="15"/>
              </a:xfrm>
              <a:custGeom>
                <a:avLst/>
                <a:gdLst/>
                <a:ahLst/>
                <a:cxnLst>
                  <a:cxn ang="0">
                    <a:pos x="12" y="0"/>
                  </a:cxn>
                  <a:cxn ang="0">
                    <a:pos x="8" y="0"/>
                  </a:cxn>
                  <a:cxn ang="0">
                    <a:pos x="0" y="12"/>
                  </a:cxn>
                  <a:cxn ang="0">
                    <a:pos x="0" y="15"/>
                  </a:cxn>
                  <a:cxn ang="0">
                    <a:pos x="12" y="4"/>
                  </a:cxn>
                  <a:cxn ang="0">
                    <a:pos x="12" y="4"/>
                  </a:cxn>
                  <a:cxn ang="0">
                    <a:pos x="12" y="4"/>
                  </a:cxn>
                  <a:cxn ang="0">
                    <a:pos x="12" y="0"/>
                  </a:cxn>
                  <a:cxn ang="0">
                    <a:pos x="12" y="0"/>
                  </a:cxn>
                  <a:cxn ang="0">
                    <a:pos x="12" y="0"/>
                  </a:cxn>
                  <a:cxn ang="0">
                    <a:pos x="8" y="0"/>
                  </a:cxn>
                  <a:cxn ang="0">
                    <a:pos x="12" y="0"/>
                  </a:cxn>
                </a:cxnLst>
                <a:rect l="0" t="0" r="r" b="b"/>
                <a:pathLst>
                  <a:path w="12" h="15">
                    <a:moveTo>
                      <a:pt x="12" y="0"/>
                    </a:moveTo>
                    <a:lnTo>
                      <a:pt x="8" y="0"/>
                    </a:lnTo>
                    <a:lnTo>
                      <a:pt x="0" y="12"/>
                    </a:lnTo>
                    <a:lnTo>
                      <a:pt x="0" y="15"/>
                    </a:lnTo>
                    <a:lnTo>
                      <a:pt x="12" y="4"/>
                    </a:lnTo>
                    <a:lnTo>
                      <a:pt x="12" y="4"/>
                    </a:lnTo>
                    <a:lnTo>
                      <a:pt x="12" y="4"/>
                    </a:lnTo>
                    <a:lnTo>
                      <a:pt x="12" y="0"/>
                    </a:lnTo>
                    <a:lnTo>
                      <a:pt x="12" y="0"/>
                    </a:lnTo>
                    <a:lnTo>
                      <a:pt x="12" y="0"/>
                    </a:lnTo>
                    <a:lnTo>
                      <a:pt x="8" y="0"/>
                    </a:lnTo>
                    <a:lnTo>
                      <a:pt x="12" y="0"/>
                    </a:lnTo>
                    <a:close/>
                  </a:path>
                </a:pathLst>
              </a:custGeom>
              <a:solidFill>
                <a:srgbClr val="000000"/>
              </a:solidFill>
              <a:ln w="9525">
                <a:noFill/>
                <a:round/>
                <a:headEnd/>
                <a:tailEnd/>
              </a:ln>
            </p:spPr>
            <p:txBody>
              <a:bodyPr/>
              <a:lstStyle/>
              <a:p>
                <a:endParaRPr lang="en-US"/>
              </a:p>
            </p:txBody>
          </p:sp>
          <p:sp>
            <p:nvSpPr>
              <p:cNvPr id="305580" name="Freeform 428"/>
              <p:cNvSpPr>
                <a:spLocks noChangeAspect="1"/>
              </p:cNvSpPr>
              <p:nvPr/>
            </p:nvSpPr>
            <p:spPr bwMode="auto">
              <a:xfrm>
                <a:off x="1470" y="3120"/>
                <a:ext cx="30" cy="11"/>
              </a:xfrm>
              <a:custGeom>
                <a:avLst/>
                <a:gdLst/>
                <a:ahLst/>
                <a:cxnLst>
                  <a:cxn ang="0">
                    <a:pos x="30" y="0"/>
                  </a:cxn>
                  <a:cxn ang="0">
                    <a:pos x="30" y="0"/>
                  </a:cxn>
                  <a:cxn ang="0">
                    <a:pos x="0" y="7"/>
                  </a:cxn>
                  <a:cxn ang="0">
                    <a:pos x="0" y="11"/>
                  </a:cxn>
                  <a:cxn ang="0">
                    <a:pos x="30" y="3"/>
                  </a:cxn>
                  <a:cxn ang="0">
                    <a:pos x="30" y="0"/>
                  </a:cxn>
                  <a:cxn ang="0">
                    <a:pos x="30" y="3"/>
                  </a:cxn>
                  <a:cxn ang="0">
                    <a:pos x="30" y="0"/>
                  </a:cxn>
                  <a:cxn ang="0">
                    <a:pos x="30" y="0"/>
                  </a:cxn>
                  <a:cxn ang="0">
                    <a:pos x="30" y="0"/>
                  </a:cxn>
                  <a:cxn ang="0">
                    <a:pos x="30" y="0"/>
                  </a:cxn>
                  <a:cxn ang="0">
                    <a:pos x="30" y="0"/>
                  </a:cxn>
                </a:cxnLst>
                <a:rect l="0" t="0" r="r" b="b"/>
                <a:pathLst>
                  <a:path w="30" h="11">
                    <a:moveTo>
                      <a:pt x="30" y="0"/>
                    </a:moveTo>
                    <a:lnTo>
                      <a:pt x="30" y="0"/>
                    </a:lnTo>
                    <a:lnTo>
                      <a:pt x="0" y="7"/>
                    </a:lnTo>
                    <a:lnTo>
                      <a:pt x="0" y="11"/>
                    </a:lnTo>
                    <a:lnTo>
                      <a:pt x="30" y="3"/>
                    </a:lnTo>
                    <a:lnTo>
                      <a:pt x="30" y="0"/>
                    </a:lnTo>
                    <a:lnTo>
                      <a:pt x="30" y="3"/>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05581" name="Freeform 429"/>
              <p:cNvSpPr>
                <a:spLocks noChangeAspect="1"/>
              </p:cNvSpPr>
              <p:nvPr/>
            </p:nvSpPr>
            <p:spPr bwMode="auto">
              <a:xfrm>
                <a:off x="1500" y="3120"/>
                <a:ext cx="8" cy="11"/>
              </a:xfrm>
              <a:custGeom>
                <a:avLst/>
                <a:gdLst/>
                <a:ahLst/>
                <a:cxnLst>
                  <a:cxn ang="0">
                    <a:pos x="8" y="11"/>
                  </a:cxn>
                  <a:cxn ang="0">
                    <a:pos x="8" y="11"/>
                  </a:cxn>
                  <a:cxn ang="0">
                    <a:pos x="0" y="0"/>
                  </a:cxn>
                  <a:cxn ang="0">
                    <a:pos x="0" y="0"/>
                  </a:cxn>
                  <a:cxn ang="0">
                    <a:pos x="8" y="11"/>
                  </a:cxn>
                  <a:cxn ang="0">
                    <a:pos x="8" y="11"/>
                  </a:cxn>
                  <a:cxn ang="0">
                    <a:pos x="8" y="11"/>
                  </a:cxn>
                  <a:cxn ang="0">
                    <a:pos x="8" y="11"/>
                  </a:cxn>
                  <a:cxn ang="0">
                    <a:pos x="8" y="11"/>
                  </a:cxn>
                  <a:cxn ang="0">
                    <a:pos x="8" y="11"/>
                  </a:cxn>
                  <a:cxn ang="0">
                    <a:pos x="8" y="11"/>
                  </a:cxn>
                  <a:cxn ang="0">
                    <a:pos x="8" y="11"/>
                  </a:cxn>
                </a:cxnLst>
                <a:rect l="0" t="0" r="r" b="b"/>
                <a:pathLst>
                  <a:path w="8" h="11">
                    <a:moveTo>
                      <a:pt x="8" y="11"/>
                    </a:moveTo>
                    <a:lnTo>
                      <a:pt x="8" y="11"/>
                    </a:lnTo>
                    <a:lnTo>
                      <a:pt x="0" y="0"/>
                    </a:lnTo>
                    <a:lnTo>
                      <a:pt x="0" y="0"/>
                    </a:lnTo>
                    <a:lnTo>
                      <a:pt x="8" y="11"/>
                    </a:lnTo>
                    <a:lnTo>
                      <a:pt x="8" y="11"/>
                    </a:lnTo>
                    <a:lnTo>
                      <a:pt x="8" y="11"/>
                    </a:lnTo>
                    <a:lnTo>
                      <a:pt x="8" y="11"/>
                    </a:lnTo>
                    <a:lnTo>
                      <a:pt x="8" y="11"/>
                    </a:lnTo>
                    <a:lnTo>
                      <a:pt x="8" y="11"/>
                    </a:lnTo>
                    <a:lnTo>
                      <a:pt x="8" y="11"/>
                    </a:lnTo>
                    <a:lnTo>
                      <a:pt x="8" y="11"/>
                    </a:lnTo>
                    <a:close/>
                  </a:path>
                </a:pathLst>
              </a:custGeom>
              <a:solidFill>
                <a:srgbClr val="000000"/>
              </a:solidFill>
              <a:ln w="9525">
                <a:noFill/>
                <a:round/>
                <a:headEnd/>
                <a:tailEnd/>
              </a:ln>
            </p:spPr>
            <p:txBody>
              <a:bodyPr/>
              <a:lstStyle/>
              <a:p>
                <a:endParaRPr lang="en-US"/>
              </a:p>
            </p:txBody>
          </p:sp>
          <p:sp>
            <p:nvSpPr>
              <p:cNvPr id="305582" name="Freeform 430"/>
              <p:cNvSpPr>
                <a:spLocks noChangeAspect="1"/>
              </p:cNvSpPr>
              <p:nvPr/>
            </p:nvSpPr>
            <p:spPr bwMode="auto">
              <a:xfrm>
                <a:off x="1508" y="3131"/>
                <a:ext cx="7" cy="15"/>
              </a:xfrm>
              <a:custGeom>
                <a:avLst/>
                <a:gdLst/>
                <a:ahLst/>
                <a:cxnLst>
                  <a:cxn ang="0">
                    <a:pos x="3" y="15"/>
                  </a:cxn>
                  <a:cxn ang="0">
                    <a:pos x="7" y="15"/>
                  </a:cxn>
                  <a:cxn ang="0">
                    <a:pos x="0" y="0"/>
                  </a:cxn>
                  <a:cxn ang="0">
                    <a:pos x="0" y="0"/>
                  </a:cxn>
                  <a:cxn ang="0">
                    <a:pos x="3" y="15"/>
                  </a:cxn>
                  <a:cxn ang="0">
                    <a:pos x="3" y="15"/>
                  </a:cxn>
                  <a:cxn ang="0">
                    <a:pos x="3" y="15"/>
                  </a:cxn>
                  <a:cxn ang="0">
                    <a:pos x="3" y="15"/>
                  </a:cxn>
                  <a:cxn ang="0">
                    <a:pos x="3" y="15"/>
                  </a:cxn>
                  <a:cxn ang="0">
                    <a:pos x="7" y="15"/>
                  </a:cxn>
                  <a:cxn ang="0">
                    <a:pos x="7" y="15"/>
                  </a:cxn>
                  <a:cxn ang="0">
                    <a:pos x="3" y="15"/>
                  </a:cxn>
                </a:cxnLst>
                <a:rect l="0" t="0" r="r" b="b"/>
                <a:pathLst>
                  <a:path w="7" h="15">
                    <a:moveTo>
                      <a:pt x="3" y="15"/>
                    </a:moveTo>
                    <a:lnTo>
                      <a:pt x="7" y="15"/>
                    </a:lnTo>
                    <a:lnTo>
                      <a:pt x="0" y="0"/>
                    </a:lnTo>
                    <a:lnTo>
                      <a:pt x="0" y="0"/>
                    </a:lnTo>
                    <a:lnTo>
                      <a:pt x="3" y="15"/>
                    </a:lnTo>
                    <a:lnTo>
                      <a:pt x="3" y="15"/>
                    </a:lnTo>
                    <a:lnTo>
                      <a:pt x="3" y="15"/>
                    </a:lnTo>
                    <a:lnTo>
                      <a:pt x="3" y="15"/>
                    </a:lnTo>
                    <a:lnTo>
                      <a:pt x="3" y="15"/>
                    </a:lnTo>
                    <a:lnTo>
                      <a:pt x="7" y="15"/>
                    </a:lnTo>
                    <a:lnTo>
                      <a:pt x="7" y="15"/>
                    </a:lnTo>
                    <a:lnTo>
                      <a:pt x="3" y="15"/>
                    </a:lnTo>
                    <a:close/>
                  </a:path>
                </a:pathLst>
              </a:custGeom>
              <a:solidFill>
                <a:srgbClr val="000000"/>
              </a:solidFill>
              <a:ln w="9525">
                <a:noFill/>
                <a:round/>
                <a:headEnd/>
                <a:tailEnd/>
              </a:ln>
            </p:spPr>
            <p:txBody>
              <a:bodyPr/>
              <a:lstStyle/>
              <a:p>
                <a:endParaRPr lang="en-US"/>
              </a:p>
            </p:txBody>
          </p:sp>
          <p:sp>
            <p:nvSpPr>
              <p:cNvPr id="305583" name="Freeform 431"/>
              <p:cNvSpPr>
                <a:spLocks noChangeAspect="1"/>
              </p:cNvSpPr>
              <p:nvPr/>
            </p:nvSpPr>
            <p:spPr bwMode="auto">
              <a:xfrm>
                <a:off x="1478" y="3142"/>
                <a:ext cx="37" cy="16"/>
              </a:xfrm>
              <a:custGeom>
                <a:avLst/>
                <a:gdLst/>
                <a:ahLst/>
                <a:cxnLst>
                  <a:cxn ang="0">
                    <a:pos x="0" y="16"/>
                  </a:cxn>
                  <a:cxn ang="0">
                    <a:pos x="0" y="16"/>
                  </a:cxn>
                  <a:cxn ang="0">
                    <a:pos x="37" y="4"/>
                  </a:cxn>
                  <a:cxn ang="0">
                    <a:pos x="33" y="0"/>
                  </a:cxn>
                  <a:cxn ang="0">
                    <a:pos x="0" y="16"/>
                  </a:cxn>
                  <a:cxn ang="0">
                    <a:pos x="0" y="16"/>
                  </a:cxn>
                  <a:cxn ang="0">
                    <a:pos x="0" y="16"/>
                  </a:cxn>
                  <a:cxn ang="0">
                    <a:pos x="0" y="16"/>
                  </a:cxn>
                  <a:cxn ang="0">
                    <a:pos x="0" y="16"/>
                  </a:cxn>
                  <a:cxn ang="0">
                    <a:pos x="0" y="16"/>
                  </a:cxn>
                  <a:cxn ang="0">
                    <a:pos x="0" y="16"/>
                  </a:cxn>
                  <a:cxn ang="0">
                    <a:pos x="0" y="16"/>
                  </a:cxn>
                </a:cxnLst>
                <a:rect l="0" t="0" r="r" b="b"/>
                <a:pathLst>
                  <a:path w="37" h="16">
                    <a:moveTo>
                      <a:pt x="0" y="16"/>
                    </a:moveTo>
                    <a:lnTo>
                      <a:pt x="0" y="16"/>
                    </a:lnTo>
                    <a:lnTo>
                      <a:pt x="37" y="4"/>
                    </a:lnTo>
                    <a:lnTo>
                      <a:pt x="33"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05584" name="Freeform 432"/>
              <p:cNvSpPr>
                <a:spLocks noChangeAspect="1"/>
              </p:cNvSpPr>
              <p:nvPr/>
            </p:nvSpPr>
            <p:spPr bwMode="auto">
              <a:xfrm>
                <a:off x="1462" y="3142"/>
                <a:ext cx="16" cy="16"/>
              </a:xfrm>
              <a:custGeom>
                <a:avLst/>
                <a:gdLst/>
                <a:ahLst/>
                <a:cxnLst>
                  <a:cxn ang="0">
                    <a:pos x="0" y="0"/>
                  </a:cxn>
                  <a:cxn ang="0">
                    <a:pos x="0" y="0"/>
                  </a:cxn>
                  <a:cxn ang="0">
                    <a:pos x="16" y="16"/>
                  </a:cxn>
                  <a:cxn ang="0">
                    <a:pos x="16" y="16"/>
                  </a:cxn>
                  <a:cxn ang="0">
                    <a:pos x="0" y="0"/>
                  </a:cxn>
                  <a:cxn ang="0">
                    <a:pos x="0" y="0"/>
                  </a:cxn>
                  <a:cxn ang="0">
                    <a:pos x="0" y="0"/>
                  </a:cxn>
                  <a:cxn ang="0">
                    <a:pos x="0" y="0"/>
                  </a:cxn>
                  <a:cxn ang="0">
                    <a:pos x="0" y="0"/>
                  </a:cxn>
                  <a:cxn ang="0">
                    <a:pos x="0" y="0"/>
                  </a:cxn>
                  <a:cxn ang="0">
                    <a:pos x="0" y="0"/>
                  </a:cxn>
                  <a:cxn ang="0">
                    <a:pos x="0" y="0"/>
                  </a:cxn>
                </a:cxnLst>
                <a:rect l="0" t="0" r="r" b="b"/>
                <a:pathLst>
                  <a:path w="16" h="16">
                    <a:moveTo>
                      <a:pt x="0" y="0"/>
                    </a:moveTo>
                    <a:lnTo>
                      <a:pt x="0" y="0"/>
                    </a:lnTo>
                    <a:lnTo>
                      <a:pt x="16" y="16"/>
                    </a:lnTo>
                    <a:lnTo>
                      <a:pt x="16"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585" name="Freeform 433"/>
              <p:cNvSpPr>
                <a:spLocks noChangeAspect="1"/>
              </p:cNvSpPr>
              <p:nvPr/>
            </p:nvSpPr>
            <p:spPr bwMode="auto">
              <a:xfrm>
                <a:off x="1474" y="3120"/>
                <a:ext cx="34" cy="19"/>
              </a:xfrm>
              <a:custGeom>
                <a:avLst/>
                <a:gdLst/>
                <a:ahLst/>
                <a:cxnLst>
                  <a:cxn ang="0">
                    <a:pos x="0" y="11"/>
                  </a:cxn>
                  <a:cxn ang="0">
                    <a:pos x="7" y="19"/>
                  </a:cxn>
                  <a:cxn ang="0">
                    <a:pos x="34" y="11"/>
                  </a:cxn>
                  <a:cxn ang="0">
                    <a:pos x="26" y="0"/>
                  </a:cxn>
                  <a:cxn ang="0">
                    <a:pos x="0" y="11"/>
                  </a:cxn>
                </a:cxnLst>
                <a:rect l="0" t="0" r="r" b="b"/>
                <a:pathLst>
                  <a:path w="34" h="19">
                    <a:moveTo>
                      <a:pt x="0" y="11"/>
                    </a:moveTo>
                    <a:lnTo>
                      <a:pt x="7" y="19"/>
                    </a:lnTo>
                    <a:lnTo>
                      <a:pt x="34" y="11"/>
                    </a:lnTo>
                    <a:lnTo>
                      <a:pt x="26" y="0"/>
                    </a:lnTo>
                    <a:lnTo>
                      <a:pt x="0" y="11"/>
                    </a:lnTo>
                    <a:close/>
                  </a:path>
                </a:pathLst>
              </a:custGeom>
              <a:solidFill>
                <a:srgbClr val="E5E5E5"/>
              </a:solidFill>
              <a:ln w="9525">
                <a:noFill/>
                <a:round/>
                <a:headEnd/>
                <a:tailEnd/>
              </a:ln>
            </p:spPr>
            <p:txBody>
              <a:bodyPr/>
              <a:lstStyle/>
              <a:p>
                <a:endParaRPr lang="en-US"/>
              </a:p>
            </p:txBody>
          </p:sp>
          <p:sp>
            <p:nvSpPr>
              <p:cNvPr id="305586" name="Freeform 434"/>
              <p:cNvSpPr>
                <a:spLocks noChangeAspect="1"/>
              </p:cNvSpPr>
              <p:nvPr/>
            </p:nvSpPr>
            <p:spPr bwMode="auto">
              <a:xfrm>
                <a:off x="1462" y="3131"/>
                <a:ext cx="19" cy="23"/>
              </a:xfrm>
              <a:custGeom>
                <a:avLst/>
                <a:gdLst/>
                <a:ahLst/>
                <a:cxnLst>
                  <a:cxn ang="0">
                    <a:pos x="0" y="11"/>
                  </a:cxn>
                  <a:cxn ang="0">
                    <a:pos x="12" y="0"/>
                  </a:cxn>
                  <a:cxn ang="0">
                    <a:pos x="19" y="8"/>
                  </a:cxn>
                  <a:cxn ang="0">
                    <a:pos x="16" y="23"/>
                  </a:cxn>
                  <a:cxn ang="0">
                    <a:pos x="0" y="11"/>
                  </a:cxn>
                </a:cxnLst>
                <a:rect l="0" t="0" r="r" b="b"/>
                <a:pathLst>
                  <a:path w="19" h="23">
                    <a:moveTo>
                      <a:pt x="0" y="11"/>
                    </a:moveTo>
                    <a:lnTo>
                      <a:pt x="12" y="0"/>
                    </a:lnTo>
                    <a:lnTo>
                      <a:pt x="19" y="8"/>
                    </a:lnTo>
                    <a:lnTo>
                      <a:pt x="16" y="23"/>
                    </a:lnTo>
                    <a:lnTo>
                      <a:pt x="0" y="11"/>
                    </a:lnTo>
                    <a:close/>
                  </a:path>
                </a:pathLst>
              </a:custGeom>
              <a:solidFill>
                <a:srgbClr val="606060"/>
              </a:solidFill>
              <a:ln w="9525">
                <a:noFill/>
                <a:round/>
                <a:headEnd/>
                <a:tailEnd/>
              </a:ln>
            </p:spPr>
            <p:txBody>
              <a:bodyPr/>
              <a:lstStyle/>
              <a:p>
                <a:endParaRPr lang="en-US"/>
              </a:p>
            </p:txBody>
          </p:sp>
          <p:sp>
            <p:nvSpPr>
              <p:cNvPr id="305587" name="Freeform 435"/>
              <p:cNvSpPr>
                <a:spLocks noChangeAspect="1"/>
              </p:cNvSpPr>
              <p:nvPr/>
            </p:nvSpPr>
            <p:spPr bwMode="auto">
              <a:xfrm>
                <a:off x="1248" y="3135"/>
                <a:ext cx="230" cy="91"/>
              </a:xfrm>
              <a:custGeom>
                <a:avLst/>
                <a:gdLst/>
                <a:ahLst/>
                <a:cxnLst>
                  <a:cxn ang="0">
                    <a:pos x="0" y="68"/>
                  </a:cxn>
                  <a:cxn ang="0">
                    <a:pos x="7" y="64"/>
                  </a:cxn>
                  <a:cxn ang="0">
                    <a:pos x="214" y="0"/>
                  </a:cxn>
                  <a:cxn ang="0">
                    <a:pos x="226" y="7"/>
                  </a:cxn>
                  <a:cxn ang="0">
                    <a:pos x="230" y="23"/>
                  </a:cxn>
                  <a:cxn ang="0">
                    <a:pos x="11" y="91"/>
                  </a:cxn>
                  <a:cxn ang="0">
                    <a:pos x="7" y="76"/>
                  </a:cxn>
                  <a:cxn ang="0">
                    <a:pos x="0" y="68"/>
                  </a:cxn>
                </a:cxnLst>
                <a:rect l="0" t="0" r="r" b="b"/>
                <a:pathLst>
                  <a:path w="230" h="91">
                    <a:moveTo>
                      <a:pt x="0" y="68"/>
                    </a:moveTo>
                    <a:lnTo>
                      <a:pt x="7" y="64"/>
                    </a:lnTo>
                    <a:lnTo>
                      <a:pt x="214" y="0"/>
                    </a:lnTo>
                    <a:lnTo>
                      <a:pt x="226" y="7"/>
                    </a:lnTo>
                    <a:lnTo>
                      <a:pt x="230" y="23"/>
                    </a:lnTo>
                    <a:lnTo>
                      <a:pt x="11" y="91"/>
                    </a:lnTo>
                    <a:lnTo>
                      <a:pt x="7" y="76"/>
                    </a:lnTo>
                    <a:lnTo>
                      <a:pt x="0" y="68"/>
                    </a:lnTo>
                    <a:close/>
                  </a:path>
                </a:pathLst>
              </a:custGeom>
              <a:solidFill>
                <a:srgbClr val="F4F4D1"/>
              </a:solidFill>
              <a:ln w="9525">
                <a:noFill/>
                <a:round/>
                <a:headEnd/>
                <a:tailEnd/>
              </a:ln>
            </p:spPr>
            <p:txBody>
              <a:bodyPr/>
              <a:lstStyle/>
              <a:p>
                <a:endParaRPr lang="en-US"/>
              </a:p>
            </p:txBody>
          </p:sp>
          <p:sp>
            <p:nvSpPr>
              <p:cNvPr id="305588" name="Freeform 436"/>
              <p:cNvSpPr>
                <a:spLocks noChangeAspect="1"/>
              </p:cNvSpPr>
              <p:nvPr/>
            </p:nvSpPr>
            <p:spPr bwMode="auto">
              <a:xfrm>
                <a:off x="1248" y="3199"/>
                <a:ext cx="7" cy="4"/>
              </a:xfrm>
              <a:custGeom>
                <a:avLst/>
                <a:gdLst/>
                <a:ahLst/>
                <a:cxnLst>
                  <a:cxn ang="0">
                    <a:pos x="7" y="0"/>
                  </a:cxn>
                  <a:cxn ang="0">
                    <a:pos x="7" y="0"/>
                  </a:cxn>
                  <a:cxn ang="0">
                    <a:pos x="0" y="4"/>
                  </a:cxn>
                  <a:cxn ang="0">
                    <a:pos x="0" y="4"/>
                  </a:cxn>
                  <a:cxn ang="0">
                    <a:pos x="7" y="0"/>
                  </a:cxn>
                  <a:cxn ang="0">
                    <a:pos x="7" y="0"/>
                  </a:cxn>
                  <a:cxn ang="0">
                    <a:pos x="7" y="0"/>
                  </a:cxn>
                  <a:cxn ang="0">
                    <a:pos x="7" y="0"/>
                  </a:cxn>
                  <a:cxn ang="0">
                    <a:pos x="7" y="0"/>
                  </a:cxn>
                  <a:cxn ang="0">
                    <a:pos x="7" y="0"/>
                  </a:cxn>
                  <a:cxn ang="0">
                    <a:pos x="7" y="0"/>
                  </a:cxn>
                  <a:cxn ang="0">
                    <a:pos x="7" y="0"/>
                  </a:cxn>
                </a:cxnLst>
                <a:rect l="0" t="0" r="r" b="b"/>
                <a:pathLst>
                  <a:path w="7" h="4">
                    <a:moveTo>
                      <a:pt x="7" y="0"/>
                    </a:moveTo>
                    <a:lnTo>
                      <a:pt x="7" y="0"/>
                    </a:lnTo>
                    <a:lnTo>
                      <a:pt x="0" y="4"/>
                    </a:lnTo>
                    <a:lnTo>
                      <a:pt x="0" y="4"/>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05589" name="Freeform 437"/>
              <p:cNvSpPr>
                <a:spLocks noChangeAspect="1"/>
              </p:cNvSpPr>
              <p:nvPr/>
            </p:nvSpPr>
            <p:spPr bwMode="auto">
              <a:xfrm>
                <a:off x="1252" y="3135"/>
                <a:ext cx="214" cy="64"/>
              </a:xfrm>
              <a:custGeom>
                <a:avLst/>
                <a:gdLst/>
                <a:ahLst/>
                <a:cxnLst>
                  <a:cxn ang="0">
                    <a:pos x="214" y="0"/>
                  </a:cxn>
                  <a:cxn ang="0">
                    <a:pos x="210" y="0"/>
                  </a:cxn>
                  <a:cxn ang="0">
                    <a:pos x="0" y="64"/>
                  </a:cxn>
                  <a:cxn ang="0">
                    <a:pos x="3" y="64"/>
                  </a:cxn>
                  <a:cxn ang="0">
                    <a:pos x="214" y="0"/>
                  </a:cxn>
                  <a:cxn ang="0">
                    <a:pos x="210" y="0"/>
                  </a:cxn>
                  <a:cxn ang="0">
                    <a:pos x="214" y="0"/>
                  </a:cxn>
                  <a:cxn ang="0">
                    <a:pos x="214" y="0"/>
                  </a:cxn>
                  <a:cxn ang="0">
                    <a:pos x="214" y="0"/>
                  </a:cxn>
                  <a:cxn ang="0">
                    <a:pos x="214" y="0"/>
                  </a:cxn>
                  <a:cxn ang="0">
                    <a:pos x="210" y="0"/>
                  </a:cxn>
                  <a:cxn ang="0">
                    <a:pos x="214" y="0"/>
                  </a:cxn>
                </a:cxnLst>
                <a:rect l="0" t="0" r="r" b="b"/>
                <a:pathLst>
                  <a:path w="214" h="64">
                    <a:moveTo>
                      <a:pt x="214" y="0"/>
                    </a:moveTo>
                    <a:lnTo>
                      <a:pt x="210" y="0"/>
                    </a:lnTo>
                    <a:lnTo>
                      <a:pt x="0" y="64"/>
                    </a:lnTo>
                    <a:lnTo>
                      <a:pt x="3" y="64"/>
                    </a:lnTo>
                    <a:lnTo>
                      <a:pt x="214" y="0"/>
                    </a:lnTo>
                    <a:lnTo>
                      <a:pt x="210" y="0"/>
                    </a:lnTo>
                    <a:lnTo>
                      <a:pt x="214" y="0"/>
                    </a:lnTo>
                    <a:lnTo>
                      <a:pt x="214" y="0"/>
                    </a:lnTo>
                    <a:lnTo>
                      <a:pt x="214" y="0"/>
                    </a:lnTo>
                    <a:lnTo>
                      <a:pt x="214" y="0"/>
                    </a:lnTo>
                    <a:lnTo>
                      <a:pt x="210" y="0"/>
                    </a:lnTo>
                    <a:lnTo>
                      <a:pt x="214" y="0"/>
                    </a:lnTo>
                    <a:close/>
                  </a:path>
                </a:pathLst>
              </a:custGeom>
              <a:solidFill>
                <a:srgbClr val="000000"/>
              </a:solidFill>
              <a:ln w="9525">
                <a:noFill/>
                <a:round/>
                <a:headEnd/>
                <a:tailEnd/>
              </a:ln>
            </p:spPr>
            <p:txBody>
              <a:bodyPr/>
              <a:lstStyle/>
              <a:p>
                <a:endParaRPr lang="en-US"/>
              </a:p>
            </p:txBody>
          </p:sp>
          <p:sp>
            <p:nvSpPr>
              <p:cNvPr id="305590" name="Freeform 438"/>
              <p:cNvSpPr>
                <a:spLocks noChangeAspect="1"/>
              </p:cNvSpPr>
              <p:nvPr/>
            </p:nvSpPr>
            <p:spPr bwMode="auto">
              <a:xfrm>
                <a:off x="1462" y="3135"/>
                <a:ext cx="12" cy="7"/>
              </a:xfrm>
              <a:custGeom>
                <a:avLst/>
                <a:gdLst/>
                <a:ahLst/>
                <a:cxnLst>
                  <a:cxn ang="0">
                    <a:pos x="12" y="7"/>
                  </a:cxn>
                  <a:cxn ang="0">
                    <a:pos x="12" y="4"/>
                  </a:cxn>
                  <a:cxn ang="0">
                    <a:pos x="4" y="0"/>
                  </a:cxn>
                  <a:cxn ang="0">
                    <a:pos x="0" y="0"/>
                  </a:cxn>
                  <a:cxn ang="0">
                    <a:pos x="12" y="7"/>
                  </a:cxn>
                  <a:cxn ang="0">
                    <a:pos x="12" y="7"/>
                  </a:cxn>
                  <a:cxn ang="0">
                    <a:pos x="12" y="7"/>
                  </a:cxn>
                  <a:cxn ang="0">
                    <a:pos x="12" y="7"/>
                  </a:cxn>
                  <a:cxn ang="0">
                    <a:pos x="12" y="7"/>
                  </a:cxn>
                  <a:cxn ang="0">
                    <a:pos x="12" y="7"/>
                  </a:cxn>
                  <a:cxn ang="0">
                    <a:pos x="12" y="4"/>
                  </a:cxn>
                  <a:cxn ang="0">
                    <a:pos x="12" y="7"/>
                  </a:cxn>
                </a:cxnLst>
                <a:rect l="0" t="0" r="r" b="b"/>
                <a:pathLst>
                  <a:path w="12" h="7">
                    <a:moveTo>
                      <a:pt x="12" y="7"/>
                    </a:moveTo>
                    <a:lnTo>
                      <a:pt x="12" y="4"/>
                    </a:lnTo>
                    <a:lnTo>
                      <a:pt x="4" y="0"/>
                    </a:lnTo>
                    <a:lnTo>
                      <a:pt x="0" y="0"/>
                    </a:lnTo>
                    <a:lnTo>
                      <a:pt x="12" y="7"/>
                    </a:lnTo>
                    <a:lnTo>
                      <a:pt x="12" y="7"/>
                    </a:lnTo>
                    <a:lnTo>
                      <a:pt x="12" y="7"/>
                    </a:lnTo>
                    <a:lnTo>
                      <a:pt x="12" y="7"/>
                    </a:lnTo>
                    <a:lnTo>
                      <a:pt x="12" y="7"/>
                    </a:lnTo>
                    <a:lnTo>
                      <a:pt x="12" y="7"/>
                    </a:lnTo>
                    <a:lnTo>
                      <a:pt x="12" y="4"/>
                    </a:lnTo>
                    <a:lnTo>
                      <a:pt x="12" y="7"/>
                    </a:lnTo>
                    <a:close/>
                  </a:path>
                </a:pathLst>
              </a:custGeom>
              <a:solidFill>
                <a:srgbClr val="000000"/>
              </a:solidFill>
              <a:ln w="9525">
                <a:noFill/>
                <a:round/>
                <a:headEnd/>
                <a:tailEnd/>
              </a:ln>
            </p:spPr>
            <p:txBody>
              <a:bodyPr/>
              <a:lstStyle/>
              <a:p>
                <a:endParaRPr lang="en-US"/>
              </a:p>
            </p:txBody>
          </p:sp>
          <p:sp>
            <p:nvSpPr>
              <p:cNvPr id="305591" name="Freeform 439"/>
              <p:cNvSpPr>
                <a:spLocks noChangeAspect="1"/>
              </p:cNvSpPr>
              <p:nvPr/>
            </p:nvSpPr>
            <p:spPr bwMode="auto">
              <a:xfrm>
                <a:off x="1474" y="3142"/>
                <a:ext cx="4" cy="16"/>
              </a:xfrm>
              <a:custGeom>
                <a:avLst/>
                <a:gdLst/>
                <a:ahLst/>
                <a:cxnLst>
                  <a:cxn ang="0">
                    <a:pos x="4" y="16"/>
                  </a:cxn>
                  <a:cxn ang="0">
                    <a:pos x="4" y="16"/>
                  </a:cxn>
                  <a:cxn ang="0">
                    <a:pos x="0" y="0"/>
                  </a:cxn>
                  <a:cxn ang="0">
                    <a:pos x="0" y="0"/>
                  </a:cxn>
                  <a:cxn ang="0">
                    <a:pos x="4" y="16"/>
                  </a:cxn>
                  <a:cxn ang="0">
                    <a:pos x="4" y="16"/>
                  </a:cxn>
                  <a:cxn ang="0">
                    <a:pos x="4" y="16"/>
                  </a:cxn>
                  <a:cxn ang="0">
                    <a:pos x="4" y="16"/>
                  </a:cxn>
                  <a:cxn ang="0">
                    <a:pos x="4" y="16"/>
                  </a:cxn>
                  <a:cxn ang="0">
                    <a:pos x="4" y="16"/>
                  </a:cxn>
                  <a:cxn ang="0">
                    <a:pos x="4" y="16"/>
                  </a:cxn>
                  <a:cxn ang="0">
                    <a:pos x="4" y="16"/>
                  </a:cxn>
                </a:cxnLst>
                <a:rect l="0" t="0" r="r" b="b"/>
                <a:pathLst>
                  <a:path w="4" h="16">
                    <a:moveTo>
                      <a:pt x="4" y="16"/>
                    </a:moveTo>
                    <a:lnTo>
                      <a:pt x="4" y="16"/>
                    </a:lnTo>
                    <a:lnTo>
                      <a:pt x="0" y="0"/>
                    </a:lnTo>
                    <a:lnTo>
                      <a:pt x="0" y="0"/>
                    </a:lnTo>
                    <a:lnTo>
                      <a:pt x="4" y="16"/>
                    </a:lnTo>
                    <a:lnTo>
                      <a:pt x="4" y="16"/>
                    </a:lnTo>
                    <a:lnTo>
                      <a:pt x="4" y="16"/>
                    </a:lnTo>
                    <a:lnTo>
                      <a:pt x="4" y="16"/>
                    </a:lnTo>
                    <a:lnTo>
                      <a:pt x="4" y="16"/>
                    </a:lnTo>
                    <a:lnTo>
                      <a:pt x="4" y="16"/>
                    </a:lnTo>
                    <a:lnTo>
                      <a:pt x="4" y="16"/>
                    </a:lnTo>
                    <a:lnTo>
                      <a:pt x="4" y="16"/>
                    </a:lnTo>
                    <a:close/>
                  </a:path>
                </a:pathLst>
              </a:custGeom>
              <a:solidFill>
                <a:srgbClr val="000000"/>
              </a:solidFill>
              <a:ln w="9525">
                <a:noFill/>
                <a:round/>
                <a:headEnd/>
                <a:tailEnd/>
              </a:ln>
            </p:spPr>
            <p:txBody>
              <a:bodyPr/>
              <a:lstStyle/>
              <a:p>
                <a:endParaRPr lang="en-US"/>
              </a:p>
            </p:txBody>
          </p:sp>
          <p:sp>
            <p:nvSpPr>
              <p:cNvPr id="305592" name="Freeform 440"/>
              <p:cNvSpPr>
                <a:spLocks noChangeAspect="1"/>
              </p:cNvSpPr>
              <p:nvPr/>
            </p:nvSpPr>
            <p:spPr bwMode="auto">
              <a:xfrm>
                <a:off x="1259" y="3158"/>
                <a:ext cx="219" cy="68"/>
              </a:xfrm>
              <a:custGeom>
                <a:avLst/>
                <a:gdLst/>
                <a:ahLst/>
                <a:cxnLst>
                  <a:cxn ang="0">
                    <a:pos x="0" y="68"/>
                  </a:cxn>
                  <a:cxn ang="0">
                    <a:pos x="0" y="68"/>
                  </a:cxn>
                  <a:cxn ang="0">
                    <a:pos x="219" y="0"/>
                  </a:cxn>
                  <a:cxn ang="0">
                    <a:pos x="219" y="0"/>
                  </a:cxn>
                  <a:cxn ang="0">
                    <a:pos x="0" y="64"/>
                  </a:cxn>
                  <a:cxn ang="0">
                    <a:pos x="0" y="68"/>
                  </a:cxn>
                  <a:cxn ang="0">
                    <a:pos x="0" y="64"/>
                  </a:cxn>
                  <a:cxn ang="0">
                    <a:pos x="0" y="68"/>
                  </a:cxn>
                  <a:cxn ang="0">
                    <a:pos x="0" y="68"/>
                  </a:cxn>
                  <a:cxn ang="0">
                    <a:pos x="0" y="68"/>
                  </a:cxn>
                  <a:cxn ang="0">
                    <a:pos x="0" y="68"/>
                  </a:cxn>
                  <a:cxn ang="0">
                    <a:pos x="0" y="68"/>
                  </a:cxn>
                </a:cxnLst>
                <a:rect l="0" t="0" r="r" b="b"/>
                <a:pathLst>
                  <a:path w="219" h="68">
                    <a:moveTo>
                      <a:pt x="0" y="68"/>
                    </a:moveTo>
                    <a:lnTo>
                      <a:pt x="0" y="68"/>
                    </a:lnTo>
                    <a:lnTo>
                      <a:pt x="219" y="0"/>
                    </a:lnTo>
                    <a:lnTo>
                      <a:pt x="219" y="0"/>
                    </a:lnTo>
                    <a:lnTo>
                      <a:pt x="0" y="64"/>
                    </a:lnTo>
                    <a:lnTo>
                      <a:pt x="0" y="68"/>
                    </a:lnTo>
                    <a:lnTo>
                      <a:pt x="0" y="64"/>
                    </a:lnTo>
                    <a:lnTo>
                      <a:pt x="0" y="68"/>
                    </a:lnTo>
                    <a:lnTo>
                      <a:pt x="0" y="68"/>
                    </a:lnTo>
                    <a:lnTo>
                      <a:pt x="0" y="68"/>
                    </a:lnTo>
                    <a:lnTo>
                      <a:pt x="0" y="68"/>
                    </a:lnTo>
                    <a:lnTo>
                      <a:pt x="0" y="68"/>
                    </a:lnTo>
                    <a:close/>
                  </a:path>
                </a:pathLst>
              </a:custGeom>
              <a:solidFill>
                <a:srgbClr val="000000"/>
              </a:solidFill>
              <a:ln w="9525">
                <a:noFill/>
                <a:round/>
                <a:headEnd/>
                <a:tailEnd/>
              </a:ln>
            </p:spPr>
            <p:txBody>
              <a:bodyPr/>
              <a:lstStyle/>
              <a:p>
                <a:endParaRPr lang="en-US"/>
              </a:p>
            </p:txBody>
          </p:sp>
          <p:sp>
            <p:nvSpPr>
              <p:cNvPr id="305593" name="Freeform 441"/>
              <p:cNvSpPr>
                <a:spLocks noChangeAspect="1"/>
              </p:cNvSpPr>
              <p:nvPr/>
            </p:nvSpPr>
            <p:spPr bwMode="auto">
              <a:xfrm>
                <a:off x="1255" y="3211"/>
                <a:ext cx="4" cy="15"/>
              </a:xfrm>
              <a:custGeom>
                <a:avLst/>
                <a:gdLst/>
                <a:ahLst/>
                <a:cxnLst>
                  <a:cxn ang="0">
                    <a:pos x="0" y="0"/>
                  </a:cxn>
                  <a:cxn ang="0">
                    <a:pos x="0" y="0"/>
                  </a:cxn>
                  <a:cxn ang="0">
                    <a:pos x="4" y="15"/>
                  </a:cxn>
                  <a:cxn ang="0">
                    <a:pos x="4" y="15"/>
                  </a:cxn>
                  <a:cxn ang="0">
                    <a:pos x="0" y="0"/>
                  </a:cxn>
                  <a:cxn ang="0">
                    <a:pos x="0" y="0"/>
                  </a:cxn>
                  <a:cxn ang="0">
                    <a:pos x="0" y="0"/>
                  </a:cxn>
                  <a:cxn ang="0">
                    <a:pos x="0" y="0"/>
                  </a:cxn>
                  <a:cxn ang="0">
                    <a:pos x="0" y="0"/>
                  </a:cxn>
                  <a:cxn ang="0">
                    <a:pos x="0" y="0"/>
                  </a:cxn>
                  <a:cxn ang="0">
                    <a:pos x="0" y="0"/>
                  </a:cxn>
                  <a:cxn ang="0">
                    <a:pos x="0" y="0"/>
                  </a:cxn>
                </a:cxnLst>
                <a:rect l="0" t="0" r="r" b="b"/>
                <a:pathLst>
                  <a:path w="4" h="15">
                    <a:moveTo>
                      <a:pt x="0" y="0"/>
                    </a:moveTo>
                    <a:lnTo>
                      <a:pt x="0" y="0"/>
                    </a:lnTo>
                    <a:lnTo>
                      <a:pt x="4" y="15"/>
                    </a:lnTo>
                    <a:lnTo>
                      <a:pt x="4"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594" name="Freeform 442"/>
              <p:cNvSpPr>
                <a:spLocks noChangeAspect="1"/>
              </p:cNvSpPr>
              <p:nvPr/>
            </p:nvSpPr>
            <p:spPr bwMode="auto">
              <a:xfrm>
                <a:off x="1248" y="3203"/>
                <a:ext cx="7" cy="8"/>
              </a:xfrm>
              <a:custGeom>
                <a:avLst/>
                <a:gdLst/>
                <a:ahLst/>
                <a:cxnLst>
                  <a:cxn ang="0">
                    <a:pos x="0" y="0"/>
                  </a:cxn>
                  <a:cxn ang="0">
                    <a:pos x="0" y="4"/>
                  </a:cxn>
                  <a:cxn ang="0">
                    <a:pos x="7" y="8"/>
                  </a:cxn>
                  <a:cxn ang="0">
                    <a:pos x="7" y="8"/>
                  </a:cxn>
                  <a:cxn ang="0">
                    <a:pos x="0" y="0"/>
                  </a:cxn>
                  <a:cxn ang="0">
                    <a:pos x="0" y="4"/>
                  </a:cxn>
                  <a:cxn ang="0">
                    <a:pos x="0" y="0"/>
                  </a:cxn>
                  <a:cxn ang="0">
                    <a:pos x="0" y="0"/>
                  </a:cxn>
                  <a:cxn ang="0">
                    <a:pos x="0" y="0"/>
                  </a:cxn>
                  <a:cxn ang="0">
                    <a:pos x="0" y="0"/>
                  </a:cxn>
                  <a:cxn ang="0">
                    <a:pos x="0" y="4"/>
                  </a:cxn>
                  <a:cxn ang="0">
                    <a:pos x="0" y="0"/>
                  </a:cxn>
                </a:cxnLst>
                <a:rect l="0" t="0" r="r" b="b"/>
                <a:pathLst>
                  <a:path w="7" h="8">
                    <a:moveTo>
                      <a:pt x="0" y="0"/>
                    </a:moveTo>
                    <a:lnTo>
                      <a:pt x="0" y="4"/>
                    </a:lnTo>
                    <a:lnTo>
                      <a:pt x="7" y="8"/>
                    </a:lnTo>
                    <a:lnTo>
                      <a:pt x="7" y="8"/>
                    </a:lnTo>
                    <a:lnTo>
                      <a:pt x="0" y="0"/>
                    </a:lnTo>
                    <a:lnTo>
                      <a:pt x="0" y="4"/>
                    </a:lnTo>
                    <a:lnTo>
                      <a:pt x="0"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05595" name="Freeform 443"/>
              <p:cNvSpPr>
                <a:spLocks noChangeAspect="1"/>
              </p:cNvSpPr>
              <p:nvPr/>
            </p:nvSpPr>
            <p:spPr bwMode="auto">
              <a:xfrm>
                <a:off x="1255" y="3135"/>
                <a:ext cx="219" cy="72"/>
              </a:xfrm>
              <a:custGeom>
                <a:avLst/>
                <a:gdLst/>
                <a:ahLst/>
                <a:cxnLst>
                  <a:cxn ang="0">
                    <a:pos x="0" y="64"/>
                  </a:cxn>
                  <a:cxn ang="0">
                    <a:pos x="211" y="0"/>
                  </a:cxn>
                  <a:cxn ang="0">
                    <a:pos x="219" y="7"/>
                  </a:cxn>
                  <a:cxn ang="0">
                    <a:pos x="8" y="72"/>
                  </a:cxn>
                  <a:cxn ang="0">
                    <a:pos x="0" y="64"/>
                  </a:cxn>
                </a:cxnLst>
                <a:rect l="0" t="0" r="r" b="b"/>
                <a:pathLst>
                  <a:path w="219" h="72">
                    <a:moveTo>
                      <a:pt x="0" y="64"/>
                    </a:moveTo>
                    <a:lnTo>
                      <a:pt x="211" y="0"/>
                    </a:lnTo>
                    <a:lnTo>
                      <a:pt x="219" y="7"/>
                    </a:lnTo>
                    <a:lnTo>
                      <a:pt x="8" y="72"/>
                    </a:lnTo>
                    <a:lnTo>
                      <a:pt x="0" y="64"/>
                    </a:lnTo>
                    <a:close/>
                  </a:path>
                </a:pathLst>
              </a:custGeom>
              <a:solidFill>
                <a:srgbClr val="FCFCD8"/>
              </a:solidFill>
              <a:ln w="9525">
                <a:noFill/>
                <a:round/>
                <a:headEnd/>
                <a:tailEnd/>
              </a:ln>
            </p:spPr>
            <p:txBody>
              <a:bodyPr/>
              <a:lstStyle/>
              <a:p>
                <a:endParaRPr lang="en-US"/>
              </a:p>
            </p:txBody>
          </p:sp>
          <p:sp>
            <p:nvSpPr>
              <p:cNvPr id="305596" name="Freeform 444"/>
              <p:cNvSpPr>
                <a:spLocks noChangeAspect="1"/>
              </p:cNvSpPr>
              <p:nvPr/>
            </p:nvSpPr>
            <p:spPr bwMode="auto">
              <a:xfrm>
                <a:off x="1252" y="3199"/>
                <a:ext cx="11" cy="27"/>
              </a:xfrm>
              <a:custGeom>
                <a:avLst/>
                <a:gdLst/>
                <a:ahLst/>
                <a:cxnLst>
                  <a:cxn ang="0">
                    <a:pos x="0" y="4"/>
                  </a:cxn>
                  <a:cxn ang="0">
                    <a:pos x="3" y="0"/>
                  </a:cxn>
                  <a:cxn ang="0">
                    <a:pos x="11" y="8"/>
                  </a:cxn>
                  <a:cxn ang="0">
                    <a:pos x="7" y="27"/>
                  </a:cxn>
                  <a:cxn ang="0">
                    <a:pos x="3" y="12"/>
                  </a:cxn>
                  <a:cxn ang="0">
                    <a:pos x="0" y="4"/>
                  </a:cxn>
                </a:cxnLst>
                <a:rect l="0" t="0" r="r" b="b"/>
                <a:pathLst>
                  <a:path w="11" h="27">
                    <a:moveTo>
                      <a:pt x="0" y="4"/>
                    </a:moveTo>
                    <a:lnTo>
                      <a:pt x="3" y="0"/>
                    </a:lnTo>
                    <a:lnTo>
                      <a:pt x="11" y="8"/>
                    </a:lnTo>
                    <a:lnTo>
                      <a:pt x="7" y="27"/>
                    </a:lnTo>
                    <a:lnTo>
                      <a:pt x="3" y="12"/>
                    </a:lnTo>
                    <a:lnTo>
                      <a:pt x="0" y="4"/>
                    </a:lnTo>
                    <a:close/>
                  </a:path>
                </a:pathLst>
              </a:custGeom>
              <a:solidFill>
                <a:srgbClr val="E2E2BF"/>
              </a:solidFill>
              <a:ln w="9525">
                <a:noFill/>
                <a:round/>
                <a:headEnd/>
                <a:tailEnd/>
              </a:ln>
            </p:spPr>
            <p:txBody>
              <a:bodyPr/>
              <a:lstStyle/>
              <a:p>
                <a:endParaRPr lang="en-US"/>
              </a:p>
            </p:txBody>
          </p:sp>
        </p:grpSp>
        <p:graphicFrame>
          <p:nvGraphicFramePr>
            <p:cNvPr id="305597" name="Object 445"/>
            <p:cNvGraphicFramePr>
              <a:graphicFrameLocks noChangeAspect="1"/>
            </p:cNvGraphicFramePr>
            <p:nvPr/>
          </p:nvGraphicFramePr>
          <p:xfrm>
            <a:off x="1474" y="1888"/>
            <a:ext cx="522" cy="815"/>
          </p:xfrm>
          <a:graphic>
            <a:graphicData uri="http://schemas.openxmlformats.org/presentationml/2006/ole">
              <p:oleObj spid="_x0000_s305597" name="CorelDRAW" r:id="rId3" imgW="1305720" imgH="1912680" progId="CorelDraw.Graphic.10">
                <p:embed/>
              </p:oleObj>
            </a:graphicData>
          </a:graphic>
        </p:graphicFrame>
      </p:grpSp>
      <p:grpSp>
        <p:nvGrpSpPr>
          <p:cNvPr id="305598" name="Group 446"/>
          <p:cNvGrpSpPr>
            <a:grpSpLocks/>
          </p:cNvGrpSpPr>
          <p:nvPr/>
        </p:nvGrpSpPr>
        <p:grpSpPr bwMode="auto">
          <a:xfrm>
            <a:off x="7288213" y="2133600"/>
            <a:ext cx="993775" cy="908050"/>
            <a:chOff x="1474" y="1888"/>
            <a:chExt cx="998" cy="815"/>
          </a:xfrm>
        </p:grpSpPr>
        <p:grpSp>
          <p:nvGrpSpPr>
            <p:cNvPr id="305599" name="Group 447"/>
            <p:cNvGrpSpPr>
              <a:grpSpLocks noChangeAspect="1"/>
            </p:cNvGrpSpPr>
            <p:nvPr/>
          </p:nvGrpSpPr>
          <p:grpSpPr bwMode="auto">
            <a:xfrm flipH="1">
              <a:off x="1791" y="2007"/>
              <a:ext cx="681" cy="618"/>
              <a:chOff x="480" y="2072"/>
              <a:chExt cx="1360" cy="1234"/>
            </a:xfrm>
          </p:grpSpPr>
          <p:grpSp>
            <p:nvGrpSpPr>
              <p:cNvPr id="305600" name="Group 448"/>
              <p:cNvGrpSpPr>
                <a:grpSpLocks noChangeAspect="1"/>
              </p:cNvGrpSpPr>
              <p:nvPr/>
            </p:nvGrpSpPr>
            <p:grpSpPr bwMode="auto">
              <a:xfrm>
                <a:off x="480" y="2072"/>
                <a:ext cx="1360" cy="1234"/>
                <a:chOff x="480" y="2072"/>
                <a:chExt cx="1360" cy="1234"/>
              </a:xfrm>
            </p:grpSpPr>
            <p:sp>
              <p:nvSpPr>
                <p:cNvPr id="305601" name="Freeform 449"/>
                <p:cNvSpPr>
                  <a:spLocks noChangeAspect="1"/>
                </p:cNvSpPr>
                <p:nvPr/>
              </p:nvSpPr>
              <p:spPr bwMode="auto">
                <a:xfrm>
                  <a:off x="484" y="2486"/>
                  <a:ext cx="862" cy="577"/>
                </a:xfrm>
                <a:custGeom>
                  <a:avLst/>
                  <a:gdLst/>
                  <a:ahLst/>
                  <a:cxnLst>
                    <a:cxn ang="0">
                      <a:pos x="579" y="577"/>
                    </a:cxn>
                    <a:cxn ang="0">
                      <a:pos x="4" y="451"/>
                    </a:cxn>
                    <a:cxn ang="0">
                      <a:pos x="4" y="429"/>
                    </a:cxn>
                    <a:cxn ang="0">
                      <a:pos x="4" y="429"/>
                    </a:cxn>
                    <a:cxn ang="0">
                      <a:pos x="0" y="425"/>
                    </a:cxn>
                    <a:cxn ang="0">
                      <a:pos x="0" y="425"/>
                    </a:cxn>
                    <a:cxn ang="0">
                      <a:pos x="0" y="421"/>
                    </a:cxn>
                    <a:cxn ang="0">
                      <a:pos x="0" y="174"/>
                    </a:cxn>
                    <a:cxn ang="0">
                      <a:pos x="0" y="174"/>
                    </a:cxn>
                    <a:cxn ang="0">
                      <a:pos x="0" y="171"/>
                    </a:cxn>
                    <a:cxn ang="0">
                      <a:pos x="4" y="171"/>
                    </a:cxn>
                    <a:cxn ang="0">
                      <a:pos x="4" y="167"/>
                    </a:cxn>
                    <a:cxn ang="0">
                      <a:pos x="339" y="0"/>
                    </a:cxn>
                    <a:cxn ang="0">
                      <a:pos x="858" y="87"/>
                    </a:cxn>
                    <a:cxn ang="0">
                      <a:pos x="862" y="87"/>
                    </a:cxn>
                    <a:cxn ang="0">
                      <a:pos x="862" y="87"/>
                    </a:cxn>
                    <a:cxn ang="0">
                      <a:pos x="862" y="91"/>
                    </a:cxn>
                    <a:cxn ang="0">
                      <a:pos x="862" y="91"/>
                    </a:cxn>
                    <a:cxn ang="0">
                      <a:pos x="862" y="334"/>
                    </a:cxn>
                    <a:cxn ang="0">
                      <a:pos x="862" y="338"/>
                    </a:cxn>
                    <a:cxn ang="0">
                      <a:pos x="862" y="341"/>
                    </a:cxn>
                    <a:cxn ang="0">
                      <a:pos x="862" y="341"/>
                    </a:cxn>
                    <a:cxn ang="0">
                      <a:pos x="858" y="345"/>
                    </a:cxn>
                    <a:cxn ang="0">
                      <a:pos x="858" y="368"/>
                    </a:cxn>
                    <a:cxn ang="0">
                      <a:pos x="579" y="577"/>
                    </a:cxn>
                  </a:cxnLst>
                  <a:rect l="0" t="0" r="r" b="b"/>
                  <a:pathLst>
                    <a:path w="862" h="577">
                      <a:moveTo>
                        <a:pt x="579" y="577"/>
                      </a:moveTo>
                      <a:lnTo>
                        <a:pt x="4" y="451"/>
                      </a:lnTo>
                      <a:lnTo>
                        <a:pt x="4" y="429"/>
                      </a:lnTo>
                      <a:lnTo>
                        <a:pt x="4" y="429"/>
                      </a:lnTo>
                      <a:lnTo>
                        <a:pt x="0" y="425"/>
                      </a:lnTo>
                      <a:lnTo>
                        <a:pt x="0" y="425"/>
                      </a:lnTo>
                      <a:lnTo>
                        <a:pt x="0" y="421"/>
                      </a:lnTo>
                      <a:lnTo>
                        <a:pt x="0" y="174"/>
                      </a:lnTo>
                      <a:lnTo>
                        <a:pt x="0" y="174"/>
                      </a:lnTo>
                      <a:lnTo>
                        <a:pt x="0" y="171"/>
                      </a:lnTo>
                      <a:lnTo>
                        <a:pt x="4" y="171"/>
                      </a:lnTo>
                      <a:lnTo>
                        <a:pt x="4" y="167"/>
                      </a:lnTo>
                      <a:lnTo>
                        <a:pt x="339" y="0"/>
                      </a:lnTo>
                      <a:lnTo>
                        <a:pt x="858" y="87"/>
                      </a:lnTo>
                      <a:lnTo>
                        <a:pt x="862" y="87"/>
                      </a:lnTo>
                      <a:lnTo>
                        <a:pt x="862" y="87"/>
                      </a:lnTo>
                      <a:lnTo>
                        <a:pt x="862" y="91"/>
                      </a:lnTo>
                      <a:lnTo>
                        <a:pt x="862" y="91"/>
                      </a:lnTo>
                      <a:lnTo>
                        <a:pt x="862" y="334"/>
                      </a:lnTo>
                      <a:lnTo>
                        <a:pt x="862" y="338"/>
                      </a:lnTo>
                      <a:lnTo>
                        <a:pt x="862" y="341"/>
                      </a:lnTo>
                      <a:lnTo>
                        <a:pt x="862" y="341"/>
                      </a:lnTo>
                      <a:lnTo>
                        <a:pt x="858" y="345"/>
                      </a:lnTo>
                      <a:lnTo>
                        <a:pt x="858" y="368"/>
                      </a:lnTo>
                      <a:lnTo>
                        <a:pt x="579" y="577"/>
                      </a:lnTo>
                      <a:close/>
                    </a:path>
                  </a:pathLst>
                </a:custGeom>
                <a:solidFill>
                  <a:srgbClr val="FCFCD8"/>
                </a:solidFill>
                <a:ln w="9525">
                  <a:noFill/>
                  <a:round/>
                  <a:headEnd/>
                  <a:tailEnd/>
                </a:ln>
              </p:spPr>
              <p:txBody>
                <a:bodyPr/>
                <a:lstStyle/>
                <a:p>
                  <a:endParaRPr lang="en-US"/>
                </a:p>
              </p:txBody>
            </p:sp>
            <p:sp>
              <p:nvSpPr>
                <p:cNvPr id="305602" name="Freeform 450"/>
                <p:cNvSpPr>
                  <a:spLocks noChangeAspect="1"/>
                </p:cNvSpPr>
                <p:nvPr/>
              </p:nvSpPr>
              <p:spPr bwMode="auto">
                <a:xfrm>
                  <a:off x="488" y="2934"/>
                  <a:ext cx="575" cy="129"/>
                </a:xfrm>
                <a:custGeom>
                  <a:avLst/>
                  <a:gdLst/>
                  <a:ahLst/>
                  <a:cxnLst>
                    <a:cxn ang="0">
                      <a:pos x="0" y="0"/>
                    </a:cxn>
                    <a:cxn ang="0">
                      <a:pos x="0" y="0"/>
                    </a:cxn>
                    <a:cxn ang="0">
                      <a:pos x="575" y="129"/>
                    </a:cxn>
                    <a:cxn ang="0">
                      <a:pos x="575" y="129"/>
                    </a:cxn>
                    <a:cxn ang="0">
                      <a:pos x="0" y="0"/>
                    </a:cxn>
                    <a:cxn ang="0">
                      <a:pos x="0" y="0"/>
                    </a:cxn>
                    <a:cxn ang="0">
                      <a:pos x="0" y="0"/>
                    </a:cxn>
                    <a:cxn ang="0">
                      <a:pos x="0" y="0"/>
                    </a:cxn>
                    <a:cxn ang="0">
                      <a:pos x="0" y="0"/>
                    </a:cxn>
                    <a:cxn ang="0">
                      <a:pos x="0" y="0"/>
                    </a:cxn>
                    <a:cxn ang="0">
                      <a:pos x="0" y="0"/>
                    </a:cxn>
                    <a:cxn ang="0">
                      <a:pos x="0" y="0"/>
                    </a:cxn>
                  </a:cxnLst>
                  <a:rect l="0" t="0" r="r" b="b"/>
                  <a:pathLst>
                    <a:path w="575" h="129">
                      <a:moveTo>
                        <a:pt x="0" y="0"/>
                      </a:moveTo>
                      <a:lnTo>
                        <a:pt x="0" y="0"/>
                      </a:lnTo>
                      <a:lnTo>
                        <a:pt x="575" y="129"/>
                      </a:lnTo>
                      <a:lnTo>
                        <a:pt x="575" y="129"/>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603" name="Freeform 451"/>
                <p:cNvSpPr>
                  <a:spLocks noChangeAspect="1"/>
                </p:cNvSpPr>
                <p:nvPr/>
              </p:nvSpPr>
              <p:spPr bwMode="auto">
                <a:xfrm>
                  <a:off x="488" y="2911"/>
                  <a:ext cx="1" cy="23"/>
                </a:xfrm>
                <a:custGeom>
                  <a:avLst/>
                  <a:gdLst/>
                  <a:ahLst/>
                  <a:cxnLst>
                    <a:cxn ang="0">
                      <a:pos x="0" y="4"/>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4"/>
                    </a:cxn>
                  </a:cxnLst>
                  <a:rect l="0" t="0" r="r" b="b"/>
                  <a:pathLst>
                    <a:path h="23">
                      <a:moveTo>
                        <a:pt x="0" y="4"/>
                      </a:moveTo>
                      <a:lnTo>
                        <a:pt x="0" y="0"/>
                      </a:lnTo>
                      <a:lnTo>
                        <a:pt x="0" y="23"/>
                      </a:lnTo>
                      <a:lnTo>
                        <a:pt x="0" y="23"/>
                      </a:lnTo>
                      <a:lnTo>
                        <a:pt x="0" y="0"/>
                      </a:lnTo>
                      <a:lnTo>
                        <a:pt x="0" y="0"/>
                      </a:lnTo>
                      <a:lnTo>
                        <a:pt x="0" y="0"/>
                      </a:lnTo>
                      <a:lnTo>
                        <a:pt x="0" y="0"/>
                      </a:lnTo>
                      <a:lnTo>
                        <a:pt x="0" y="0"/>
                      </a:lnTo>
                      <a:lnTo>
                        <a:pt x="0" y="0"/>
                      </a:lnTo>
                      <a:lnTo>
                        <a:pt x="0" y="0"/>
                      </a:lnTo>
                      <a:lnTo>
                        <a:pt x="0" y="4"/>
                      </a:lnTo>
                      <a:close/>
                    </a:path>
                  </a:pathLst>
                </a:custGeom>
                <a:solidFill>
                  <a:srgbClr val="000000"/>
                </a:solidFill>
                <a:ln w="9525">
                  <a:noFill/>
                  <a:round/>
                  <a:headEnd/>
                  <a:tailEnd/>
                </a:ln>
              </p:spPr>
              <p:txBody>
                <a:bodyPr/>
                <a:lstStyle/>
                <a:p>
                  <a:endParaRPr lang="en-US"/>
                </a:p>
              </p:txBody>
            </p:sp>
            <p:sp>
              <p:nvSpPr>
                <p:cNvPr id="305604" name="Freeform 452"/>
                <p:cNvSpPr>
                  <a:spLocks noChangeAspect="1"/>
                </p:cNvSpPr>
                <p:nvPr/>
              </p:nvSpPr>
              <p:spPr bwMode="auto">
                <a:xfrm>
                  <a:off x="480" y="2907"/>
                  <a:ext cx="8" cy="8"/>
                </a:xfrm>
                <a:custGeom>
                  <a:avLst/>
                  <a:gdLst/>
                  <a:ahLst/>
                  <a:cxnLst>
                    <a:cxn ang="0">
                      <a:pos x="0" y="0"/>
                    </a:cxn>
                    <a:cxn ang="0">
                      <a:pos x="0" y="0"/>
                    </a:cxn>
                    <a:cxn ang="0">
                      <a:pos x="4" y="4"/>
                    </a:cxn>
                    <a:cxn ang="0">
                      <a:pos x="4" y="4"/>
                    </a:cxn>
                    <a:cxn ang="0">
                      <a:pos x="4" y="8"/>
                    </a:cxn>
                    <a:cxn ang="0">
                      <a:pos x="8" y="8"/>
                    </a:cxn>
                    <a:cxn ang="0">
                      <a:pos x="8" y="4"/>
                    </a:cxn>
                    <a:cxn ang="0">
                      <a:pos x="8" y="4"/>
                    </a:cxn>
                    <a:cxn ang="0">
                      <a:pos x="4" y="4"/>
                    </a:cxn>
                    <a:cxn ang="0">
                      <a:pos x="4" y="4"/>
                    </a:cxn>
                    <a:cxn ang="0">
                      <a:pos x="4" y="0"/>
                    </a:cxn>
                    <a:cxn ang="0">
                      <a:pos x="4" y="0"/>
                    </a:cxn>
                    <a:cxn ang="0">
                      <a:pos x="4" y="0"/>
                    </a:cxn>
                    <a:cxn ang="0">
                      <a:pos x="4" y="0"/>
                    </a:cxn>
                    <a:cxn ang="0">
                      <a:pos x="4" y="0"/>
                    </a:cxn>
                    <a:cxn ang="0">
                      <a:pos x="4" y="0"/>
                    </a:cxn>
                    <a:cxn ang="0">
                      <a:pos x="0" y="0"/>
                    </a:cxn>
                    <a:cxn ang="0">
                      <a:pos x="0" y="0"/>
                    </a:cxn>
                  </a:cxnLst>
                  <a:rect l="0" t="0" r="r" b="b"/>
                  <a:pathLst>
                    <a:path w="8" h="8">
                      <a:moveTo>
                        <a:pt x="0" y="0"/>
                      </a:moveTo>
                      <a:lnTo>
                        <a:pt x="0" y="0"/>
                      </a:lnTo>
                      <a:lnTo>
                        <a:pt x="4" y="4"/>
                      </a:lnTo>
                      <a:lnTo>
                        <a:pt x="4" y="4"/>
                      </a:lnTo>
                      <a:lnTo>
                        <a:pt x="4" y="8"/>
                      </a:lnTo>
                      <a:lnTo>
                        <a:pt x="8" y="8"/>
                      </a:lnTo>
                      <a:lnTo>
                        <a:pt x="8" y="4"/>
                      </a:lnTo>
                      <a:lnTo>
                        <a:pt x="8" y="4"/>
                      </a:lnTo>
                      <a:lnTo>
                        <a:pt x="4" y="4"/>
                      </a:lnTo>
                      <a:lnTo>
                        <a:pt x="4" y="4"/>
                      </a:lnTo>
                      <a:lnTo>
                        <a:pt x="4" y="0"/>
                      </a:lnTo>
                      <a:lnTo>
                        <a:pt x="4" y="0"/>
                      </a:lnTo>
                      <a:lnTo>
                        <a:pt x="4" y="0"/>
                      </a:lnTo>
                      <a:lnTo>
                        <a:pt x="4" y="0"/>
                      </a:lnTo>
                      <a:lnTo>
                        <a:pt x="4" y="0"/>
                      </a:lnTo>
                      <a:lnTo>
                        <a:pt x="4" y="0"/>
                      </a:lnTo>
                      <a:lnTo>
                        <a:pt x="0" y="0"/>
                      </a:lnTo>
                      <a:lnTo>
                        <a:pt x="0" y="0"/>
                      </a:lnTo>
                      <a:close/>
                    </a:path>
                  </a:pathLst>
                </a:custGeom>
                <a:solidFill>
                  <a:srgbClr val="000000"/>
                </a:solidFill>
                <a:ln w="9525">
                  <a:noFill/>
                  <a:round/>
                  <a:headEnd/>
                  <a:tailEnd/>
                </a:ln>
              </p:spPr>
              <p:txBody>
                <a:bodyPr/>
                <a:lstStyle/>
                <a:p>
                  <a:endParaRPr lang="en-US"/>
                </a:p>
              </p:txBody>
            </p:sp>
            <p:sp>
              <p:nvSpPr>
                <p:cNvPr id="305605" name="Freeform 453"/>
                <p:cNvSpPr>
                  <a:spLocks noChangeAspect="1"/>
                </p:cNvSpPr>
                <p:nvPr/>
              </p:nvSpPr>
              <p:spPr bwMode="auto">
                <a:xfrm>
                  <a:off x="480" y="2660"/>
                  <a:ext cx="4" cy="247"/>
                </a:xfrm>
                <a:custGeom>
                  <a:avLst/>
                  <a:gdLst/>
                  <a:ahLst/>
                  <a:cxnLst>
                    <a:cxn ang="0">
                      <a:pos x="0" y="4"/>
                    </a:cxn>
                    <a:cxn ang="0">
                      <a:pos x="0" y="4"/>
                    </a:cxn>
                    <a:cxn ang="0">
                      <a:pos x="0" y="247"/>
                    </a:cxn>
                    <a:cxn ang="0">
                      <a:pos x="4" y="247"/>
                    </a:cxn>
                    <a:cxn ang="0">
                      <a:pos x="4" y="4"/>
                    </a:cxn>
                    <a:cxn ang="0">
                      <a:pos x="4" y="4"/>
                    </a:cxn>
                    <a:cxn ang="0">
                      <a:pos x="4" y="0"/>
                    </a:cxn>
                    <a:cxn ang="0">
                      <a:pos x="0" y="4"/>
                    </a:cxn>
                    <a:cxn ang="0">
                      <a:pos x="0" y="4"/>
                    </a:cxn>
                  </a:cxnLst>
                  <a:rect l="0" t="0" r="r" b="b"/>
                  <a:pathLst>
                    <a:path w="4" h="247">
                      <a:moveTo>
                        <a:pt x="0" y="4"/>
                      </a:moveTo>
                      <a:lnTo>
                        <a:pt x="0" y="4"/>
                      </a:lnTo>
                      <a:lnTo>
                        <a:pt x="0" y="247"/>
                      </a:lnTo>
                      <a:lnTo>
                        <a:pt x="4" y="247"/>
                      </a:lnTo>
                      <a:lnTo>
                        <a:pt x="4" y="4"/>
                      </a:lnTo>
                      <a:lnTo>
                        <a:pt x="4" y="4"/>
                      </a:lnTo>
                      <a:lnTo>
                        <a:pt x="4" y="0"/>
                      </a:lnTo>
                      <a:lnTo>
                        <a:pt x="0" y="4"/>
                      </a:lnTo>
                      <a:lnTo>
                        <a:pt x="0" y="4"/>
                      </a:lnTo>
                      <a:close/>
                    </a:path>
                  </a:pathLst>
                </a:custGeom>
                <a:solidFill>
                  <a:srgbClr val="000000"/>
                </a:solidFill>
                <a:ln w="9525">
                  <a:noFill/>
                  <a:round/>
                  <a:headEnd/>
                  <a:tailEnd/>
                </a:ln>
              </p:spPr>
              <p:txBody>
                <a:bodyPr/>
                <a:lstStyle/>
                <a:p>
                  <a:endParaRPr lang="en-US"/>
                </a:p>
              </p:txBody>
            </p:sp>
            <p:sp>
              <p:nvSpPr>
                <p:cNvPr id="305606" name="Freeform 454"/>
                <p:cNvSpPr>
                  <a:spLocks noChangeAspect="1"/>
                </p:cNvSpPr>
                <p:nvPr/>
              </p:nvSpPr>
              <p:spPr bwMode="auto">
                <a:xfrm>
                  <a:off x="480" y="2653"/>
                  <a:ext cx="8" cy="7"/>
                </a:xfrm>
                <a:custGeom>
                  <a:avLst/>
                  <a:gdLst/>
                  <a:ahLst/>
                  <a:cxnLst>
                    <a:cxn ang="0">
                      <a:pos x="8" y="0"/>
                    </a:cxn>
                    <a:cxn ang="0">
                      <a:pos x="8" y="0"/>
                    </a:cxn>
                    <a:cxn ang="0">
                      <a:pos x="4" y="0"/>
                    </a:cxn>
                    <a:cxn ang="0">
                      <a:pos x="4" y="4"/>
                    </a:cxn>
                    <a:cxn ang="0">
                      <a:pos x="4" y="7"/>
                    </a:cxn>
                    <a:cxn ang="0">
                      <a:pos x="0" y="7"/>
                    </a:cxn>
                    <a:cxn ang="0">
                      <a:pos x="4" y="7"/>
                    </a:cxn>
                    <a:cxn ang="0">
                      <a:pos x="4" y="7"/>
                    </a:cxn>
                    <a:cxn ang="0">
                      <a:pos x="4" y="4"/>
                    </a:cxn>
                    <a:cxn ang="0">
                      <a:pos x="8" y="4"/>
                    </a:cxn>
                    <a:cxn ang="0">
                      <a:pos x="8" y="0"/>
                    </a:cxn>
                    <a:cxn ang="0">
                      <a:pos x="8" y="0"/>
                    </a:cxn>
                    <a:cxn ang="0">
                      <a:pos x="8" y="0"/>
                    </a:cxn>
                    <a:cxn ang="0">
                      <a:pos x="8" y="0"/>
                    </a:cxn>
                    <a:cxn ang="0">
                      <a:pos x="8" y="0"/>
                    </a:cxn>
                  </a:cxnLst>
                  <a:rect l="0" t="0" r="r" b="b"/>
                  <a:pathLst>
                    <a:path w="8" h="7">
                      <a:moveTo>
                        <a:pt x="8" y="0"/>
                      </a:moveTo>
                      <a:lnTo>
                        <a:pt x="8" y="0"/>
                      </a:lnTo>
                      <a:lnTo>
                        <a:pt x="4" y="0"/>
                      </a:lnTo>
                      <a:lnTo>
                        <a:pt x="4" y="4"/>
                      </a:lnTo>
                      <a:lnTo>
                        <a:pt x="4" y="7"/>
                      </a:lnTo>
                      <a:lnTo>
                        <a:pt x="0" y="7"/>
                      </a:lnTo>
                      <a:lnTo>
                        <a:pt x="4" y="7"/>
                      </a:lnTo>
                      <a:lnTo>
                        <a:pt x="4" y="7"/>
                      </a:lnTo>
                      <a:lnTo>
                        <a:pt x="4" y="4"/>
                      </a:lnTo>
                      <a:lnTo>
                        <a:pt x="8" y="4"/>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05607" name="Freeform 455"/>
                <p:cNvSpPr>
                  <a:spLocks noChangeAspect="1"/>
                </p:cNvSpPr>
                <p:nvPr/>
              </p:nvSpPr>
              <p:spPr bwMode="auto">
                <a:xfrm>
                  <a:off x="488" y="2486"/>
                  <a:ext cx="335" cy="167"/>
                </a:xfrm>
                <a:custGeom>
                  <a:avLst/>
                  <a:gdLst/>
                  <a:ahLst/>
                  <a:cxnLst>
                    <a:cxn ang="0">
                      <a:pos x="335" y="0"/>
                    </a:cxn>
                    <a:cxn ang="0">
                      <a:pos x="335" y="0"/>
                    </a:cxn>
                    <a:cxn ang="0">
                      <a:pos x="0" y="167"/>
                    </a:cxn>
                    <a:cxn ang="0">
                      <a:pos x="0" y="167"/>
                    </a:cxn>
                    <a:cxn ang="0">
                      <a:pos x="335" y="0"/>
                    </a:cxn>
                    <a:cxn ang="0">
                      <a:pos x="335" y="0"/>
                    </a:cxn>
                    <a:cxn ang="0">
                      <a:pos x="335" y="0"/>
                    </a:cxn>
                    <a:cxn ang="0">
                      <a:pos x="335" y="0"/>
                    </a:cxn>
                    <a:cxn ang="0">
                      <a:pos x="335" y="0"/>
                    </a:cxn>
                    <a:cxn ang="0">
                      <a:pos x="335" y="0"/>
                    </a:cxn>
                    <a:cxn ang="0">
                      <a:pos x="335" y="0"/>
                    </a:cxn>
                    <a:cxn ang="0">
                      <a:pos x="335" y="0"/>
                    </a:cxn>
                  </a:cxnLst>
                  <a:rect l="0" t="0" r="r" b="b"/>
                  <a:pathLst>
                    <a:path w="335" h="167">
                      <a:moveTo>
                        <a:pt x="335" y="0"/>
                      </a:moveTo>
                      <a:lnTo>
                        <a:pt x="335" y="0"/>
                      </a:lnTo>
                      <a:lnTo>
                        <a:pt x="0" y="167"/>
                      </a:lnTo>
                      <a:lnTo>
                        <a:pt x="0" y="167"/>
                      </a:lnTo>
                      <a:lnTo>
                        <a:pt x="335" y="0"/>
                      </a:lnTo>
                      <a:lnTo>
                        <a:pt x="335" y="0"/>
                      </a:lnTo>
                      <a:lnTo>
                        <a:pt x="335" y="0"/>
                      </a:lnTo>
                      <a:lnTo>
                        <a:pt x="335" y="0"/>
                      </a:lnTo>
                      <a:lnTo>
                        <a:pt x="335" y="0"/>
                      </a:lnTo>
                      <a:lnTo>
                        <a:pt x="335" y="0"/>
                      </a:lnTo>
                      <a:lnTo>
                        <a:pt x="335" y="0"/>
                      </a:lnTo>
                      <a:lnTo>
                        <a:pt x="335" y="0"/>
                      </a:lnTo>
                      <a:close/>
                    </a:path>
                  </a:pathLst>
                </a:custGeom>
                <a:solidFill>
                  <a:srgbClr val="000000"/>
                </a:solidFill>
                <a:ln w="9525">
                  <a:noFill/>
                  <a:round/>
                  <a:headEnd/>
                  <a:tailEnd/>
                </a:ln>
              </p:spPr>
              <p:txBody>
                <a:bodyPr/>
                <a:lstStyle/>
                <a:p>
                  <a:endParaRPr lang="en-US"/>
                </a:p>
              </p:txBody>
            </p:sp>
            <p:sp>
              <p:nvSpPr>
                <p:cNvPr id="305608" name="Freeform 456"/>
                <p:cNvSpPr>
                  <a:spLocks noChangeAspect="1"/>
                </p:cNvSpPr>
                <p:nvPr/>
              </p:nvSpPr>
              <p:spPr bwMode="auto">
                <a:xfrm>
                  <a:off x="823" y="2486"/>
                  <a:ext cx="523" cy="87"/>
                </a:xfrm>
                <a:custGeom>
                  <a:avLst/>
                  <a:gdLst/>
                  <a:ahLst/>
                  <a:cxnLst>
                    <a:cxn ang="0">
                      <a:pos x="519" y="83"/>
                    </a:cxn>
                    <a:cxn ang="0">
                      <a:pos x="519" y="83"/>
                    </a:cxn>
                    <a:cxn ang="0">
                      <a:pos x="0" y="0"/>
                    </a:cxn>
                    <a:cxn ang="0">
                      <a:pos x="0" y="0"/>
                    </a:cxn>
                    <a:cxn ang="0">
                      <a:pos x="519" y="87"/>
                    </a:cxn>
                    <a:cxn ang="0">
                      <a:pos x="519" y="87"/>
                    </a:cxn>
                    <a:cxn ang="0">
                      <a:pos x="519" y="87"/>
                    </a:cxn>
                    <a:cxn ang="0">
                      <a:pos x="523" y="87"/>
                    </a:cxn>
                    <a:cxn ang="0">
                      <a:pos x="523" y="83"/>
                    </a:cxn>
                    <a:cxn ang="0">
                      <a:pos x="523" y="83"/>
                    </a:cxn>
                    <a:cxn ang="0">
                      <a:pos x="519" y="83"/>
                    </a:cxn>
                    <a:cxn ang="0">
                      <a:pos x="519" y="83"/>
                    </a:cxn>
                  </a:cxnLst>
                  <a:rect l="0" t="0" r="r" b="b"/>
                  <a:pathLst>
                    <a:path w="523" h="87">
                      <a:moveTo>
                        <a:pt x="519" y="83"/>
                      </a:moveTo>
                      <a:lnTo>
                        <a:pt x="519" y="83"/>
                      </a:lnTo>
                      <a:lnTo>
                        <a:pt x="0" y="0"/>
                      </a:lnTo>
                      <a:lnTo>
                        <a:pt x="0" y="0"/>
                      </a:lnTo>
                      <a:lnTo>
                        <a:pt x="519" y="87"/>
                      </a:lnTo>
                      <a:lnTo>
                        <a:pt x="519" y="87"/>
                      </a:lnTo>
                      <a:lnTo>
                        <a:pt x="519" y="87"/>
                      </a:lnTo>
                      <a:lnTo>
                        <a:pt x="523" y="87"/>
                      </a:lnTo>
                      <a:lnTo>
                        <a:pt x="523" y="83"/>
                      </a:lnTo>
                      <a:lnTo>
                        <a:pt x="523" y="83"/>
                      </a:lnTo>
                      <a:lnTo>
                        <a:pt x="519" y="83"/>
                      </a:lnTo>
                      <a:lnTo>
                        <a:pt x="519" y="83"/>
                      </a:lnTo>
                      <a:close/>
                    </a:path>
                  </a:pathLst>
                </a:custGeom>
                <a:solidFill>
                  <a:srgbClr val="000000"/>
                </a:solidFill>
                <a:ln w="9525">
                  <a:noFill/>
                  <a:round/>
                  <a:headEnd/>
                  <a:tailEnd/>
                </a:ln>
              </p:spPr>
              <p:txBody>
                <a:bodyPr/>
                <a:lstStyle/>
                <a:p>
                  <a:endParaRPr lang="en-US"/>
                </a:p>
              </p:txBody>
            </p:sp>
            <p:sp>
              <p:nvSpPr>
                <p:cNvPr id="305609" name="Freeform 457"/>
                <p:cNvSpPr>
                  <a:spLocks noChangeAspect="1"/>
                </p:cNvSpPr>
                <p:nvPr/>
              </p:nvSpPr>
              <p:spPr bwMode="auto">
                <a:xfrm>
                  <a:off x="1342" y="2573"/>
                  <a:ext cx="4" cy="4"/>
                </a:xfrm>
                <a:custGeom>
                  <a:avLst/>
                  <a:gdLst/>
                  <a:ahLst/>
                  <a:cxnLst>
                    <a:cxn ang="0">
                      <a:pos x="4" y="4"/>
                    </a:cxn>
                    <a:cxn ang="0">
                      <a:pos x="4" y="4"/>
                    </a:cxn>
                    <a:cxn ang="0">
                      <a:pos x="4" y="4"/>
                    </a:cxn>
                    <a:cxn ang="0">
                      <a:pos x="4" y="0"/>
                    </a:cxn>
                    <a:cxn ang="0">
                      <a:pos x="4" y="0"/>
                    </a:cxn>
                    <a:cxn ang="0">
                      <a:pos x="0" y="0"/>
                    </a:cxn>
                    <a:cxn ang="0">
                      <a:pos x="0" y="0"/>
                    </a:cxn>
                    <a:cxn ang="0">
                      <a:pos x="0" y="0"/>
                    </a:cxn>
                    <a:cxn ang="0">
                      <a:pos x="4" y="0"/>
                    </a:cxn>
                    <a:cxn ang="0">
                      <a:pos x="4" y="4"/>
                    </a:cxn>
                    <a:cxn ang="0">
                      <a:pos x="4" y="4"/>
                    </a:cxn>
                    <a:cxn ang="0">
                      <a:pos x="4" y="4"/>
                    </a:cxn>
                    <a:cxn ang="0">
                      <a:pos x="4" y="4"/>
                    </a:cxn>
                    <a:cxn ang="0">
                      <a:pos x="4" y="4"/>
                    </a:cxn>
                    <a:cxn ang="0">
                      <a:pos x="4" y="4"/>
                    </a:cxn>
                  </a:cxnLst>
                  <a:rect l="0" t="0" r="r" b="b"/>
                  <a:pathLst>
                    <a:path w="4" h="4">
                      <a:moveTo>
                        <a:pt x="4" y="4"/>
                      </a:moveTo>
                      <a:lnTo>
                        <a:pt x="4" y="4"/>
                      </a:lnTo>
                      <a:lnTo>
                        <a:pt x="4" y="4"/>
                      </a:lnTo>
                      <a:lnTo>
                        <a:pt x="4" y="0"/>
                      </a:lnTo>
                      <a:lnTo>
                        <a:pt x="4" y="0"/>
                      </a:lnTo>
                      <a:lnTo>
                        <a:pt x="0" y="0"/>
                      </a:lnTo>
                      <a:lnTo>
                        <a:pt x="0" y="0"/>
                      </a:lnTo>
                      <a:lnTo>
                        <a:pt x="0" y="0"/>
                      </a:lnTo>
                      <a:lnTo>
                        <a:pt x="4" y="0"/>
                      </a:lnTo>
                      <a:lnTo>
                        <a:pt x="4" y="4"/>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05610" name="Freeform 458"/>
                <p:cNvSpPr>
                  <a:spLocks noChangeAspect="1"/>
                </p:cNvSpPr>
                <p:nvPr/>
              </p:nvSpPr>
              <p:spPr bwMode="auto">
                <a:xfrm>
                  <a:off x="1346" y="2577"/>
                  <a:ext cx="1" cy="243"/>
                </a:xfrm>
                <a:custGeom>
                  <a:avLst/>
                  <a:gdLst/>
                  <a:ahLst/>
                  <a:cxnLst>
                    <a:cxn ang="0">
                      <a:pos x="0" y="243"/>
                    </a:cxn>
                    <a:cxn ang="0">
                      <a:pos x="0" y="243"/>
                    </a:cxn>
                    <a:cxn ang="0">
                      <a:pos x="0" y="0"/>
                    </a:cxn>
                    <a:cxn ang="0">
                      <a:pos x="0" y="0"/>
                    </a:cxn>
                    <a:cxn ang="0">
                      <a:pos x="0" y="243"/>
                    </a:cxn>
                    <a:cxn ang="0">
                      <a:pos x="0" y="243"/>
                    </a:cxn>
                    <a:cxn ang="0">
                      <a:pos x="0" y="243"/>
                    </a:cxn>
                    <a:cxn ang="0">
                      <a:pos x="0" y="243"/>
                    </a:cxn>
                    <a:cxn ang="0">
                      <a:pos x="0" y="243"/>
                    </a:cxn>
                  </a:cxnLst>
                  <a:rect l="0" t="0" r="r" b="b"/>
                  <a:pathLst>
                    <a:path h="243">
                      <a:moveTo>
                        <a:pt x="0" y="243"/>
                      </a:moveTo>
                      <a:lnTo>
                        <a:pt x="0" y="243"/>
                      </a:lnTo>
                      <a:lnTo>
                        <a:pt x="0" y="0"/>
                      </a:lnTo>
                      <a:lnTo>
                        <a:pt x="0" y="0"/>
                      </a:lnTo>
                      <a:lnTo>
                        <a:pt x="0" y="243"/>
                      </a:lnTo>
                      <a:lnTo>
                        <a:pt x="0" y="243"/>
                      </a:lnTo>
                      <a:lnTo>
                        <a:pt x="0" y="243"/>
                      </a:lnTo>
                      <a:lnTo>
                        <a:pt x="0" y="243"/>
                      </a:lnTo>
                      <a:lnTo>
                        <a:pt x="0" y="243"/>
                      </a:lnTo>
                      <a:close/>
                    </a:path>
                  </a:pathLst>
                </a:custGeom>
                <a:solidFill>
                  <a:srgbClr val="000000"/>
                </a:solidFill>
                <a:ln w="9525">
                  <a:noFill/>
                  <a:round/>
                  <a:headEnd/>
                  <a:tailEnd/>
                </a:ln>
              </p:spPr>
              <p:txBody>
                <a:bodyPr/>
                <a:lstStyle/>
                <a:p>
                  <a:endParaRPr lang="en-US"/>
                </a:p>
              </p:txBody>
            </p:sp>
            <p:sp>
              <p:nvSpPr>
                <p:cNvPr id="305611" name="Freeform 459"/>
                <p:cNvSpPr>
                  <a:spLocks noChangeAspect="1"/>
                </p:cNvSpPr>
                <p:nvPr/>
              </p:nvSpPr>
              <p:spPr bwMode="auto">
                <a:xfrm>
                  <a:off x="1342" y="2820"/>
                  <a:ext cx="4" cy="11"/>
                </a:xfrm>
                <a:custGeom>
                  <a:avLst/>
                  <a:gdLst/>
                  <a:ahLst/>
                  <a:cxnLst>
                    <a:cxn ang="0">
                      <a:pos x="4" y="11"/>
                    </a:cxn>
                    <a:cxn ang="0">
                      <a:pos x="0" y="11"/>
                    </a:cxn>
                    <a:cxn ang="0">
                      <a:pos x="4" y="7"/>
                    </a:cxn>
                    <a:cxn ang="0">
                      <a:pos x="4" y="7"/>
                    </a:cxn>
                    <a:cxn ang="0">
                      <a:pos x="4" y="4"/>
                    </a:cxn>
                    <a:cxn ang="0">
                      <a:pos x="4" y="0"/>
                    </a:cxn>
                    <a:cxn ang="0">
                      <a:pos x="4" y="0"/>
                    </a:cxn>
                    <a:cxn ang="0">
                      <a:pos x="4" y="4"/>
                    </a:cxn>
                    <a:cxn ang="0">
                      <a:pos x="4" y="7"/>
                    </a:cxn>
                    <a:cxn ang="0">
                      <a:pos x="0" y="7"/>
                    </a:cxn>
                    <a:cxn ang="0">
                      <a:pos x="0" y="11"/>
                    </a:cxn>
                    <a:cxn ang="0">
                      <a:pos x="0" y="11"/>
                    </a:cxn>
                    <a:cxn ang="0">
                      <a:pos x="0" y="11"/>
                    </a:cxn>
                    <a:cxn ang="0">
                      <a:pos x="0" y="11"/>
                    </a:cxn>
                    <a:cxn ang="0">
                      <a:pos x="0" y="11"/>
                    </a:cxn>
                    <a:cxn ang="0">
                      <a:pos x="0" y="11"/>
                    </a:cxn>
                    <a:cxn ang="0">
                      <a:pos x="0" y="11"/>
                    </a:cxn>
                    <a:cxn ang="0">
                      <a:pos x="4" y="11"/>
                    </a:cxn>
                  </a:cxnLst>
                  <a:rect l="0" t="0" r="r" b="b"/>
                  <a:pathLst>
                    <a:path w="4" h="11">
                      <a:moveTo>
                        <a:pt x="4" y="11"/>
                      </a:moveTo>
                      <a:lnTo>
                        <a:pt x="0" y="11"/>
                      </a:lnTo>
                      <a:lnTo>
                        <a:pt x="4" y="7"/>
                      </a:lnTo>
                      <a:lnTo>
                        <a:pt x="4" y="7"/>
                      </a:lnTo>
                      <a:lnTo>
                        <a:pt x="4" y="4"/>
                      </a:lnTo>
                      <a:lnTo>
                        <a:pt x="4" y="0"/>
                      </a:lnTo>
                      <a:lnTo>
                        <a:pt x="4" y="0"/>
                      </a:lnTo>
                      <a:lnTo>
                        <a:pt x="4" y="4"/>
                      </a:lnTo>
                      <a:lnTo>
                        <a:pt x="4" y="7"/>
                      </a:lnTo>
                      <a:lnTo>
                        <a:pt x="0" y="7"/>
                      </a:lnTo>
                      <a:lnTo>
                        <a:pt x="0" y="11"/>
                      </a:lnTo>
                      <a:lnTo>
                        <a:pt x="0" y="11"/>
                      </a:lnTo>
                      <a:lnTo>
                        <a:pt x="0" y="11"/>
                      </a:lnTo>
                      <a:lnTo>
                        <a:pt x="0" y="11"/>
                      </a:lnTo>
                      <a:lnTo>
                        <a:pt x="0" y="11"/>
                      </a:lnTo>
                      <a:lnTo>
                        <a:pt x="0" y="11"/>
                      </a:lnTo>
                      <a:lnTo>
                        <a:pt x="0" y="11"/>
                      </a:lnTo>
                      <a:lnTo>
                        <a:pt x="4" y="11"/>
                      </a:lnTo>
                      <a:close/>
                    </a:path>
                  </a:pathLst>
                </a:custGeom>
                <a:solidFill>
                  <a:srgbClr val="000000"/>
                </a:solidFill>
                <a:ln w="9525">
                  <a:noFill/>
                  <a:round/>
                  <a:headEnd/>
                  <a:tailEnd/>
                </a:ln>
              </p:spPr>
              <p:txBody>
                <a:bodyPr/>
                <a:lstStyle/>
                <a:p>
                  <a:endParaRPr lang="en-US"/>
                </a:p>
              </p:txBody>
            </p:sp>
            <p:sp>
              <p:nvSpPr>
                <p:cNvPr id="305612" name="Freeform 460"/>
                <p:cNvSpPr>
                  <a:spLocks noChangeAspect="1"/>
                </p:cNvSpPr>
                <p:nvPr/>
              </p:nvSpPr>
              <p:spPr bwMode="auto">
                <a:xfrm>
                  <a:off x="1342" y="2831"/>
                  <a:ext cx="4" cy="23"/>
                </a:xfrm>
                <a:custGeom>
                  <a:avLst/>
                  <a:gdLst/>
                  <a:ahLst/>
                  <a:cxnLst>
                    <a:cxn ang="0">
                      <a:pos x="0" y="23"/>
                    </a:cxn>
                    <a:cxn ang="0">
                      <a:pos x="4" y="23"/>
                    </a:cxn>
                    <a:cxn ang="0">
                      <a:pos x="4" y="0"/>
                    </a:cxn>
                    <a:cxn ang="0">
                      <a:pos x="0" y="0"/>
                    </a:cxn>
                    <a:cxn ang="0">
                      <a:pos x="0" y="23"/>
                    </a:cxn>
                    <a:cxn ang="0">
                      <a:pos x="0" y="23"/>
                    </a:cxn>
                    <a:cxn ang="0">
                      <a:pos x="0" y="23"/>
                    </a:cxn>
                    <a:cxn ang="0">
                      <a:pos x="0" y="23"/>
                    </a:cxn>
                    <a:cxn ang="0">
                      <a:pos x="0" y="23"/>
                    </a:cxn>
                    <a:cxn ang="0">
                      <a:pos x="0" y="23"/>
                    </a:cxn>
                    <a:cxn ang="0">
                      <a:pos x="4" y="23"/>
                    </a:cxn>
                    <a:cxn ang="0">
                      <a:pos x="0" y="23"/>
                    </a:cxn>
                  </a:cxnLst>
                  <a:rect l="0" t="0" r="r" b="b"/>
                  <a:pathLst>
                    <a:path w="4" h="23">
                      <a:moveTo>
                        <a:pt x="0" y="23"/>
                      </a:moveTo>
                      <a:lnTo>
                        <a:pt x="4" y="23"/>
                      </a:lnTo>
                      <a:lnTo>
                        <a:pt x="4" y="0"/>
                      </a:lnTo>
                      <a:lnTo>
                        <a:pt x="0" y="0"/>
                      </a:lnTo>
                      <a:lnTo>
                        <a:pt x="0" y="23"/>
                      </a:lnTo>
                      <a:lnTo>
                        <a:pt x="0" y="23"/>
                      </a:lnTo>
                      <a:lnTo>
                        <a:pt x="0" y="23"/>
                      </a:lnTo>
                      <a:lnTo>
                        <a:pt x="0" y="23"/>
                      </a:lnTo>
                      <a:lnTo>
                        <a:pt x="0" y="23"/>
                      </a:lnTo>
                      <a:lnTo>
                        <a:pt x="0" y="23"/>
                      </a:lnTo>
                      <a:lnTo>
                        <a:pt x="4" y="23"/>
                      </a:lnTo>
                      <a:lnTo>
                        <a:pt x="0" y="23"/>
                      </a:lnTo>
                      <a:close/>
                    </a:path>
                  </a:pathLst>
                </a:custGeom>
                <a:solidFill>
                  <a:srgbClr val="000000"/>
                </a:solidFill>
                <a:ln w="9525">
                  <a:noFill/>
                  <a:round/>
                  <a:headEnd/>
                  <a:tailEnd/>
                </a:ln>
              </p:spPr>
              <p:txBody>
                <a:bodyPr/>
                <a:lstStyle/>
                <a:p>
                  <a:endParaRPr lang="en-US"/>
                </a:p>
              </p:txBody>
            </p:sp>
            <p:sp>
              <p:nvSpPr>
                <p:cNvPr id="305613" name="Freeform 461"/>
                <p:cNvSpPr>
                  <a:spLocks noChangeAspect="1"/>
                </p:cNvSpPr>
                <p:nvPr/>
              </p:nvSpPr>
              <p:spPr bwMode="auto">
                <a:xfrm>
                  <a:off x="1063" y="2850"/>
                  <a:ext cx="283" cy="213"/>
                </a:xfrm>
                <a:custGeom>
                  <a:avLst/>
                  <a:gdLst/>
                  <a:ahLst/>
                  <a:cxnLst>
                    <a:cxn ang="0">
                      <a:pos x="0" y="213"/>
                    </a:cxn>
                    <a:cxn ang="0">
                      <a:pos x="0" y="213"/>
                    </a:cxn>
                    <a:cxn ang="0">
                      <a:pos x="283" y="4"/>
                    </a:cxn>
                    <a:cxn ang="0">
                      <a:pos x="279" y="0"/>
                    </a:cxn>
                    <a:cxn ang="0">
                      <a:pos x="0" y="213"/>
                    </a:cxn>
                    <a:cxn ang="0">
                      <a:pos x="0" y="213"/>
                    </a:cxn>
                    <a:cxn ang="0">
                      <a:pos x="0" y="213"/>
                    </a:cxn>
                    <a:cxn ang="0">
                      <a:pos x="0" y="213"/>
                    </a:cxn>
                    <a:cxn ang="0">
                      <a:pos x="0" y="213"/>
                    </a:cxn>
                    <a:cxn ang="0">
                      <a:pos x="0" y="213"/>
                    </a:cxn>
                    <a:cxn ang="0">
                      <a:pos x="0" y="213"/>
                    </a:cxn>
                    <a:cxn ang="0">
                      <a:pos x="0" y="213"/>
                    </a:cxn>
                  </a:cxnLst>
                  <a:rect l="0" t="0" r="r" b="b"/>
                  <a:pathLst>
                    <a:path w="283" h="213">
                      <a:moveTo>
                        <a:pt x="0" y="213"/>
                      </a:moveTo>
                      <a:lnTo>
                        <a:pt x="0" y="213"/>
                      </a:lnTo>
                      <a:lnTo>
                        <a:pt x="283" y="4"/>
                      </a:lnTo>
                      <a:lnTo>
                        <a:pt x="279" y="0"/>
                      </a:lnTo>
                      <a:lnTo>
                        <a:pt x="0" y="213"/>
                      </a:lnTo>
                      <a:lnTo>
                        <a:pt x="0" y="213"/>
                      </a:lnTo>
                      <a:lnTo>
                        <a:pt x="0" y="213"/>
                      </a:lnTo>
                      <a:lnTo>
                        <a:pt x="0" y="213"/>
                      </a:lnTo>
                      <a:lnTo>
                        <a:pt x="0" y="213"/>
                      </a:lnTo>
                      <a:lnTo>
                        <a:pt x="0" y="213"/>
                      </a:lnTo>
                      <a:lnTo>
                        <a:pt x="0" y="213"/>
                      </a:lnTo>
                      <a:lnTo>
                        <a:pt x="0" y="213"/>
                      </a:lnTo>
                      <a:close/>
                    </a:path>
                  </a:pathLst>
                </a:custGeom>
                <a:solidFill>
                  <a:srgbClr val="000000"/>
                </a:solidFill>
                <a:ln w="9525">
                  <a:noFill/>
                  <a:round/>
                  <a:headEnd/>
                  <a:tailEnd/>
                </a:ln>
              </p:spPr>
              <p:txBody>
                <a:bodyPr/>
                <a:lstStyle/>
                <a:p>
                  <a:endParaRPr lang="en-US"/>
                </a:p>
              </p:txBody>
            </p:sp>
            <p:sp>
              <p:nvSpPr>
                <p:cNvPr id="305614" name="Freeform 462"/>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close/>
                    </a:path>
                  </a:pathLst>
                </a:custGeom>
                <a:solidFill>
                  <a:srgbClr val="000000"/>
                </a:solidFill>
                <a:ln w="9525">
                  <a:noFill/>
                  <a:round/>
                  <a:headEnd/>
                  <a:tailEnd/>
                </a:ln>
              </p:spPr>
              <p:txBody>
                <a:bodyPr/>
                <a:lstStyle/>
                <a:p>
                  <a:endParaRPr lang="en-US"/>
                </a:p>
              </p:txBody>
            </p:sp>
            <p:sp>
              <p:nvSpPr>
                <p:cNvPr id="305615" name="Freeform 463"/>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path>
                  </a:pathLst>
                </a:custGeom>
                <a:noFill/>
                <a:ln w="6350">
                  <a:solidFill>
                    <a:srgbClr val="000000"/>
                  </a:solidFill>
                  <a:prstDash val="solid"/>
                  <a:round/>
                  <a:headEnd/>
                  <a:tailEnd/>
                </a:ln>
              </p:spPr>
              <p:txBody>
                <a:bodyPr/>
                <a:lstStyle/>
                <a:p>
                  <a:endParaRPr lang="en-US"/>
                </a:p>
              </p:txBody>
            </p:sp>
            <p:sp>
              <p:nvSpPr>
                <p:cNvPr id="305616" name="Freeform 464"/>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close/>
                    </a:path>
                  </a:pathLst>
                </a:custGeom>
                <a:solidFill>
                  <a:srgbClr val="FFE5CC"/>
                </a:solidFill>
                <a:ln w="9525">
                  <a:noFill/>
                  <a:round/>
                  <a:headEnd/>
                  <a:tailEnd/>
                </a:ln>
              </p:spPr>
              <p:txBody>
                <a:bodyPr/>
                <a:lstStyle/>
                <a:p>
                  <a:endParaRPr lang="en-US"/>
                </a:p>
              </p:txBody>
            </p:sp>
            <p:sp>
              <p:nvSpPr>
                <p:cNvPr id="305617" name="Freeform 465"/>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path>
                  </a:pathLst>
                </a:custGeom>
                <a:noFill/>
                <a:ln w="6350">
                  <a:solidFill>
                    <a:srgbClr val="000000"/>
                  </a:solidFill>
                  <a:prstDash val="solid"/>
                  <a:round/>
                  <a:headEnd/>
                  <a:tailEnd/>
                </a:ln>
              </p:spPr>
              <p:txBody>
                <a:bodyPr/>
                <a:lstStyle/>
                <a:p>
                  <a:endParaRPr lang="en-US"/>
                </a:p>
              </p:txBody>
            </p:sp>
            <p:sp>
              <p:nvSpPr>
                <p:cNvPr id="305618" name="Freeform 466"/>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close/>
                    </a:path>
                  </a:pathLst>
                </a:custGeom>
                <a:solidFill>
                  <a:srgbClr val="F7F7E0"/>
                </a:solidFill>
                <a:ln w="9525">
                  <a:noFill/>
                  <a:round/>
                  <a:headEnd/>
                  <a:tailEnd/>
                </a:ln>
              </p:spPr>
              <p:txBody>
                <a:bodyPr/>
                <a:lstStyle/>
                <a:p>
                  <a:endParaRPr lang="en-US"/>
                </a:p>
              </p:txBody>
            </p:sp>
            <p:sp>
              <p:nvSpPr>
                <p:cNvPr id="305619" name="Freeform 467"/>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path>
                  </a:pathLst>
                </a:custGeom>
                <a:noFill/>
                <a:ln w="6350">
                  <a:solidFill>
                    <a:srgbClr val="000000"/>
                  </a:solidFill>
                  <a:prstDash val="solid"/>
                  <a:round/>
                  <a:headEnd/>
                  <a:tailEnd/>
                </a:ln>
              </p:spPr>
              <p:txBody>
                <a:bodyPr/>
                <a:lstStyle/>
                <a:p>
                  <a:endParaRPr lang="en-US"/>
                </a:p>
              </p:txBody>
            </p:sp>
            <p:sp>
              <p:nvSpPr>
                <p:cNvPr id="305620" name="Freeform 468"/>
                <p:cNvSpPr>
                  <a:spLocks noChangeAspect="1"/>
                </p:cNvSpPr>
                <p:nvPr/>
              </p:nvSpPr>
              <p:spPr bwMode="auto">
                <a:xfrm>
                  <a:off x="1063" y="2816"/>
                  <a:ext cx="283" cy="213"/>
                </a:xfrm>
                <a:custGeom>
                  <a:avLst/>
                  <a:gdLst/>
                  <a:ahLst/>
                  <a:cxnLst>
                    <a:cxn ang="0">
                      <a:pos x="279" y="0"/>
                    </a:cxn>
                    <a:cxn ang="0">
                      <a:pos x="283" y="0"/>
                    </a:cxn>
                    <a:cxn ang="0">
                      <a:pos x="0" y="209"/>
                    </a:cxn>
                    <a:cxn ang="0">
                      <a:pos x="0" y="213"/>
                    </a:cxn>
                    <a:cxn ang="0">
                      <a:pos x="283" y="0"/>
                    </a:cxn>
                    <a:cxn ang="0">
                      <a:pos x="283" y="0"/>
                    </a:cxn>
                    <a:cxn ang="0">
                      <a:pos x="283" y="0"/>
                    </a:cxn>
                    <a:cxn ang="0">
                      <a:pos x="283" y="0"/>
                    </a:cxn>
                    <a:cxn ang="0">
                      <a:pos x="283" y="0"/>
                    </a:cxn>
                    <a:cxn ang="0">
                      <a:pos x="283" y="0"/>
                    </a:cxn>
                    <a:cxn ang="0">
                      <a:pos x="283" y="0"/>
                    </a:cxn>
                    <a:cxn ang="0">
                      <a:pos x="279" y="0"/>
                    </a:cxn>
                  </a:cxnLst>
                  <a:rect l="0" t="0" r="r" b="b"/>
                  <a:pathLst>
                    <a:path w="283" h="213">
                      <a:moveTo>
                        <a:pt x="279" y="0"/>
                      </a:moveTo>
                      <a:lnTo>
                        <a:pt x="283" y="0"/>
                      </a:lnTo>
                      <a:lnTo>
                        <a:pt x="0" y="209"/>
                      </a:lnTo>
                      <a:lnTo>
                        <a:pt x="0" y="213"/>
                      </a:lnTo>
                      <a:lnTo>
                        <a:pt x="283" y="0"/>
                      </a:lnTo>
                      <a:lnTo>
                        <a:pt x="283" y="0"/>
                      </a:lnTo>
                      <a:lnTo>
                        <a:pt x="283" y="0"/>
                      </a:lnTo>
                      <a:lnTo>
                        <a:pt x="283" y="0"/>
                      </a:lnTo>
                      <a:lnTo>
                        <a:pt x="283" y="0"/>
                      </a:lnTo>
                      <a:lnTo>
                        <a:pt x="283" y="0"/>
                      </a:lnTo>
                      <a:lnTo>
                        <a:pt x="283" y="0"/>
                      </a:lnTo>
                      <a:lnTo>
                        <a:pt x="279" y="0"/>
                      </a:lnTo>
                      <a:close/>
                    </a:path>
                  </a:pathLst>
                </a:custGeom>
                <a:solidFill>
                  <a:srgbClr val="7F7F7F"/>
                </a:solidFill>
                <a:ln w="9525">
                  <a:noFill/>
                  <a:round/>
                  <a:headEnd/>
                  <a:tailEnd/>
                </a:ln>
              </p:spPr>
              <p:txBody>
                <a:bodyPr/>
                <a:lstStyle/>
                <a:p>
                  <a:endParaRPr lang="en-US"/>
                </a:p>
              </p:txBody>
            </p:sp>
            <p:sp>
              <p:nvSpPr>
                <p:cNvPr id="305621" name="Freeform 469"/>
                <p:cNvSpPr>
                  <a:spLocks noChangeAspect="1"/>
                </p:cNvSpPr>
                <p:nvPr/>
              </p:nvSpPr>
              <p:spPr bwMode="auto">
                <a:xfrm>
                  <a:off x="1342" y="2801"/>
                  <a:ext cx="4" cy="15"/>
                </a:xfrm>
                <a:custGeom>
                  <a:avLst/>
                  <a:gdLst/>
                  <a:ahLst/>
                  <a:cxnLst>
                    <a:cxn ang="0">
                      <a:pos x="0" y="4"/>
                    </a:cxn>
                    <a:cxn ang="0">
                      <a:pos x="0" y="4"/>
                    </a:cxn>
                    <a:cxn ang="0">
                      <a:pos x="0" y="15"/>
                    </a:cxn>
                    <a:cxn ang="0">
                      <a:pos x="4" y="15"/>
                    </a:cxn>
                    <a:cxn ang="0">
                      <a:pos x="4" y="4"/>
                    </a:cxn>
                    <a:cxn ang="0">
                      <a:pos x="0" y="0"/>
                    </a:cxn>
                    <a:cxn ang="0">
                      <a:pos x="4" y="4"/>
                    </a:cxn>
                    <a:cxn ang="0">
                      <a:pos x="4" y="4"/>
                    </a:cxn>
                    <a:cxn ang="0">
                      <a:pos x="0" y="0"/>
                    </a:cxn>
                    <a:cxn ang="0">
                      <a:pos x="0" y="4"/>
                    </a:cxn>
                    <a:cxn ang="0">
                      <a:pos x="0" y="4"/>
                    </a:cxn>
                    <a:cxn ang="0">
                      <a:pos x="0" y="4"/>
                    </a:cxn>
                  </a:cxnLst>
                  <a:rect l="0" t="0" r="r" b="b"/>
                  <a:pathLst>
                    <a:path w="4" h="15">
                      <a:moveTo>
                        <a:pt x="0" y="4"/>
                      </a:moveTo>
                      <a:lnTo>
                        <a:pt x="0" y="4"/>
                      </a:lnTo>
                      <a:lnTo>
                        <a:pt x="0" y="15"/>
                      </a:lnTo>
                      <a:lnTo>
                        <a:pt x="4" y="15"/>
                      </a:lnTo>
                      <a:lnTo>
                        <a:pt x="4" y="4"/>
                      </a:lnTo>
                      <a:lnTo>
                        <a:pt x="0" y="0"/>
                      </a:lnTo>
                      <a:lnTo>
                        <a:pt x="4" y="4"/>
                      </a:lnTo>
                      <a:lnTo>
                        <a:pt x="4" y="4"/>
                      </a:lnTo>
                      <a:lnTo>
                        <a:pt x="0" y="0"/>
                      </a:lnTo>
                      <a:lnTo>
                        <a:pt x="0" y="4"/>
                      </a:lnTo>
                      <a:lnTo>
                        <a:pt x="0" y="4"/>
                      </a:lnTo>
                      <a:lnTo>
                        <a:pt x="0" y="4"/>
                      </a:lnTo>
                      <a:close/>
                    </a:path>
                  </a:pathLst>
                </a:custGeom>
                <a:solidFill>
                  <a:srgbClr val="7F7F7F"/>
                </a:solidFill>
                <a:ln w="9525">
                  <a:noFill/>
                  <a:round/>
                  <a:headEnd/>
                  <a:tailEnd/>
                </a:ln>
              </p:spPr>
              <p:txBody>
                <a:bodyPr/>
                <a:lstStyle/>
                <a:p>
                  <a:endParaRPr lang="en-US"/>
                </a:p>
              </p:txBody>
            </p:sp>
            <p:sp>
              <p:nvSpPr>
                <p:cNvPr id="305622" name="Freeform 470"/>
                <p:cNvSpPr>
                  <a:spLocks noChangeAspect="1"/>
                </p:cNvSpPr>
                <p:nvPr/>
              </p:nvSpPr>
              <p:spPr bwMode="auto">
                <a:xfrm>
                  <a:off x="1063" y="2801"/>
                  <a:ext cx="283" cy="212"/>
                </a:xfrm>
                <a:custGeom>
                  <a:avLst/>
                  <a:gdLst/>
                  <a:ahLst/>
                  <a:cxnLst>
                    <a:cxn ang="0">
                      <a:pos x="4" y="212"/>
                    </a:cxn>
                    <a:cxn ang="0">
                      <a:pos x="0" y="212"/>
                    </a:cxn>
                    <a:cxn ang="0">
                      <a:pos x="283" y="4"/>
                    </a:cxn>
                    <a:cxn ang="0">
                      <a:pos x="283" y="0"/>
                    </a:cxn>
                    <a:cxn ang="0">
                      <a:pos x="0" y="212"/>
                    </a:cxn>
                    <a:cxn ang="0">
                      <a:pos x="0" y="212"/>
                    </a:cxn>
                    <a:cxn ang="0">
                      <a:pos x="0" y="212"/>
                    </a:cxn>
                    <a:cxn ang="0">
                      <a:pos x="0" y="212"/>
                    </a:cxn>
                    <a:cxn ang="0">
                      <a:pos x="0" y="212"/>
                    </a:cxn>
                    <a:cxn ang="0">
                      <a:pos x="0" y="212"/>
                    </a:cxn>
                    <a:cxn ang="0">
                      <a:pos x="0" y="212"/>
                    </a:cxn>
                    <a:cxn ang="0">
                      <a:pos x="4" y="212"/>
                    </a:cxn>
                  </a:cxnLst>
                  <a:rect l="0" t="0" r="r" b="b"/>
                  <a:pathLst>
                    <a:path w="283" h="212">
                      <a:moveTo>
                        <a:pt x="4" y="212"/>
                      </a:moveTo>
                      <a:lnTo>
                        <a:pt x="0" y="212"/>
                      </a:lnTo>
                      <a:lnTo>
                        <a:pt x="283" y="4"/>
                      </a:lnTo>
                      <a:lnTo>
                        <a:pt x="283" y="0"/>
                      </a:lnTo>
                      <a:lnTo>
                        <a:pt x="0" y="212"/>
                      </a:lnTo>
                      <a:lnTo>
                        <a:pt x="0" y="212"/>
                      </a:lnTo>
                      <a:lnTo>
                        <a:pt x="0" y="212"/>
                      </a:lnTo>
                      <a:lnTo>
                        <a:pt x="0" y="212"/>
                      </a:lnTo>
                      <a:lnTo>
                        <a:pt x="0" y="212"/>
                      </a:lnTo>
                      <a:lnTo>
                        <a:pt x="0" y="212"/>
                      </a:lnTo>
                      <a:lnTo>
                        <a:pt x="0" y="212"/>
                      </a:lnTo>
                      <a:lnTo>
                        <a:pt x="4" y="212"/>
                      </a:lnTo>
                      <a:close/>
                    </a:path>
                  </a:pathLst>
                </a:custGeom>
                <a:solidFill>
                  <a:srgbClr val="7F7F7F"/>
                </a:solidFill>
                <a:ln w="9525">
                  <a:noFill/>
                  <a:round/>
                  <a:headEnd/>
                  <a:tailEnd/>
                </a:ln>
              </p:spPr>
              <p:txBody>
                <a:bodyPr/>
                <a:lstStyle/>
                <a:p>
                  <a:endParaRPr lang="en-US"/>
                </a:p>
              </p:txBody>
            </p:sp>
            <p:sp>
              <p:nvSpPr>
                <p:cNvPr id="305623" name="Freeform 471"/>
                <p:cNvSpPr>
                  <a:spLocks noChangeAspect="1"/>
                </p:cNvSpPr>
                <p:nvPr/>
              </p:nvSpPr>
              <p:spPr bwMode="auto">
                <a:xfrm>
                  <a:off x="1063" y="3013"/>
                  <a:ext cx="4" cy="16"/>
                </a:xfrm>
                <a:custGeom>
                  <a:avLst/>
                  <a:gdLst/>
                  <a:ahLst/>
                  <a:cxnLst>
                    <a:cxn ang="0">
                      <a:pos x="4" y="12"/>
                    </a:cxn>
                    <a:cxn ang="0">
                      <a:pos x="4" y="12"/>
                    </a:cxn>
                    <a:cxn ang="0">
                      <a:pos x="4" y="0"/>
                    </a:cxn>
                    <a:cxn ang="0">
                      <a:pos x="0" y="0"/>
                    </a:cxn>
                    <a:cxn ang="0">
                      <a:pos x="0" y="12"/>
                    </a:cxn>
                    <a:cxn ang="0">
                      <a:pos x="4" y="16"/>
                    </a:cxn>
                    <a:cxn ang="0">
                      <a:pos x="0" y="12"/>
                    </a:cxn>
                    <a:cxn ang="0">
                      <a:pos x="0" y="16"/>
                    </a:cxn>
                    <a:cxn ang="0">
                      <a:pos x="4" y="16"/>
                    </a:cxn>
                    <a:cxn ang="0">
                      <a:pos x="4" y="16"/>
                    </a:cxn>
                    <a:cxn ang="0">
                      <a:pos x="4" y="12"/>
                    </a:cxn>
                    <a:cxn ang="0">
                      <a:pos x="4" y="12"/>
                    </a:cxn>
                  </a:cxnLst>
                  <a:rect l="0" t="0" r="r" b="b"/>
                  <a:pathLst>
                    <a:path w="4" h="16">
                      <a:moveTo>
                        <a:pt x="4" y="12"/>
                      </a:moveTo>
                      <a:lnTo>
                        <a:pt x="4" y="12"/>
                      </a:lnTo>
                      <a:lnTo>
                        <a:pt x="4" y="0"/>
                      </a:lnTo>
                      <a:lnTo>
                        <a:pt x="0" y="0"/>
                      </a:lnTo>
                      <a:lnTo>
                        <a:pt x="0" y="12"/>
                      </a:lnTo>
                      <a:lnTo>
                        <a:pt x="4" y="16"/>
                      </a:lnTo>
                      <a:lnTo>
                        <a:pt x="0" y="12"/>
                      </a:lnTo>
                      <a:lnTo>
                        <a:pt x="0" y="16"/>
                      </a:lnTo>
                      <a:lnTo>
                        <a:pt x="4" y="16"/>
                      </a:lnTo>
                      <a:lnTo>
                        <a:pt x="4" y="16"/>
                      </a:lnTo>
                      <a:lnTo>
                        <a:pt x="4" y="12"/>
                      </a:lnTo>
                      <a:lnTo>
                        <a:pt x="4" y="12"/>
                      </a:lnTo>
                      <a:close/>
                    </a:path>
                  </a:pathLst>
                </a:custGeom>
                <a:solidFill>
                  <a:srgbClr val="7F7F7F"/>
                </a:solidFill>
                <a:ln w="9525">
                  <a:noFill/>
                  <a:round/>
                  <a:headEnd/>
                  <a:tailEnd/>
                </a:ln>
              </p:spPr>
              <p:txBody>
                <a:bodyPr/>
                <a:lstStyle/>
                <a:p>
                  <a:endParaRPr lang="en-US"/>
                </a:p>
              </p:txBody>
            </p:sp>
            <p:sp>
              <p:nvSpPr>
                <p:cNvPr id="305624" name="Freeform 472"/>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close/>
                    </a:path>
                  </a:pathLst>
                </a:custGeom>
                <a:solidFill>
                  <a:srgbClr val="BFBFBF"/>
                </a:solidFill>
                <a:ln w="9525">
                  <a:noFill/>
                  <a:round/>
                  <a:headEnd/>
                  <a:tailEnd/>
                </a:ln>
              </p:spPr>
              <p:txBody>
                <a:bodyPr/>
                <a:lstStyle/>
                <a:p>
                  <a:endParaRPr lang="en-US"/>
                </a:p>
              </p:txBody>
            </p:sp>
            <p:sp>
              <p:nvSpPr>
                <p:cNvPr id="305625" name="Freeform 473"/>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path>
                  </a:pathLst>
                </a:custGeom>
                <a:noFill/>
                <a:ln w="6350">
                  <a:solidFill>
                    <a:srgbClr val="000000"/>
                  </a:solidFill>
                  <a:prstDash val="solid"/>
                  <a:round/>
                  <a:headEnd/>
                  <a:tailEnd/>
                </a:ln>
              </p:spPr>
              <p:txBody>
                <a:bodyPr/>
                <a:lstStyle/>
                <a:p>
                  <a:endParaRPr lang="en-US"/>
                </a:p>
              </p:txBody>
            </p:sp>
            <p:sp>
              <p:nvSpPr>
                <p:cNvPr id="305626" name="Freeform 474"/>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close/>
                    </a:path>
                  </a:pathLst>
                </a:custGeom>
                <a:solidFill>
                  <a:srgbClr val="BFBFBF"/>
                </a:solidFill>
                <a:ln w="9525">
                  <a:noFill/>
                  <a:round/>
                  <a:headEnd/>
                  <a:tailEnd/>
                </a:ln>
              </p:spPr>
              <p:txBody>
                <a:bodyPr/>
                <a:lstStyle/>
                <a:p>
                  <a:endParaRPr lang="en-US"/>
                </a:p>
              </p:txBody>
            </p:sp>
            <p:sp>
              <p:nvSpPr>
                <p:cNvPr id="305627" name="Freeform 475"/>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path>
                  </a:pathLst>
                </a:custGeom>
                <a:noFill/>
                <a:ln w="6350">
                  <a:solidFill>
                    <a:srgbClr val="000000"/>
                  </a:solidFill>
                  <a:prstDash val="solid"/>
                  <a:round/>
                  <a:headEnd/>
                  <a:tailEnd/>
                </a:ln>
              </p:spPr>
              <p:txBody>
                <a:bodyPr/>
                <a:lstStyle/>
                <a:p>
                  <a:endParaRPr lang="en-US"/>
                </a:p>
              </p:txBody>
            </p:sp>
            <p:sp>
              <p:nvSpPr>
                <p:cNvPr id="305628" name="Freeform 476"/>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close/>
                    </a:path>
                  </a:pathLst>
                </a:custGeom>
                <a:solidFill>
                  <a:srgbClr val="BFBFBF"/>
                </a:solidFill>
                <a:ln w="9525">
                  <a:noFill/>
                  <a:round/>
                  <a:headEnd/>
                  <a:tailEnd/>
                </a:ln>
              </p:spPr>
              <p:txBody>
                <a:bodyPr/>
                <a:lstStyle/>
                <a:p>
                  <a:endParaRPr lang="en-US"/>
                </a:p>
              </p:txBody>
            </p:sp>
            <p:sp>
              <p:nvSpPr>
                <p:cNvPr id="305629" name="Freeform 477"/>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path>
                  </a:pathLst>
                </a:custGeom>
                <a:noFill/>
                <a:ln w="6350">
                  <a:solidFill>
                    <a:srgbClr val="000000"/>
                  </a:solidFill>
                  <a:prstDash val="solid"/>
                  <a:round/>
                  <a:headEnd/>
                  <a:tailEnd/>
                </a:ln>
              </p:spPr>
              <p:txBody>
                <a:bodyPr/>
                <a:lstStyle/>
                <a:p>
                  <a:endParaRPr lang="en-US"/>
                </a:p>
              </p:txBody>
            </p:sp>
            <p:sp>
              <p:nvSpPr>
                <p:cNvPr id="305630" name="Freeform 478"/>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close/>
                    </a:path>
                  </a:pathLst>
                </a:custGeom>
                <a:solidFill>
                  <a:srgbClr val="F7F7E0"/>
                </a:solidFill>
                <a:ln w="9525">
                  <a:noFill/>
                  <a:round/>
                  <a:headEnd/>
                  <a:tailEnd/>
                </a:ln>
              </p:spPr>
              <p:txBody>
                <a:bodyPr/>
                <a:lstStyle/>
                <a:p>
                  <a:endParaRPr lang="en-US"/>
                </a:p>
              </p:txBody>
            </p:sp>
            <p:sp>
              <p:nvSpPr>
                <p:cNvPr id="305631" name="Freeform 479"/>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path>
                  </a:pathLst>
                </a:custGeom>
                <a:noFill/>
                <a:ln w="6350">
                  <a:solidFill>
                    <a:srgbClr val="000000"/>
                  </a:solidFill>
                  <a:prstDash val="solid"/>
                  <a:round/>
                  <a:headEnd/>
                  <a:tailEnd/>
                </a:ln>
              </p:spPr>
              <p:txBody>
                <a:bodyPr/>
                <a:lstStyle/>
                <a:p>
                  <a:endParaRPr lang="en-US"/>
                </a:p>
              </p:txBody>
            </p:sp>
            <p:sp>
              <p:nvSpPr>
                <p:cNvPr id="305632" name="Freeform 480"/>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close/>
                    </a:path>
                  </a:pathLst>
                </a:custGeom>
                <a:solidFill>
                  <a:srgbClr val="FF003F"/>
                </a:solidFill>
                <a:ln w="9525">
                  <a:noFill/>
                  <a:round/>
                  <a:headEnd/>
                  <a:tailEnd/>
                </a:ln>
              </p:spPr>
              <p:txBody>
                <a:bodyPr/>
                <a:lstStyle/>
                <a:p>
                  <a:endParaRPr lang="en-US"/>
                </a:p>
              </p:txBody>
            </p:sp>
            <p:sp>
              <p:nvSpPr>
                <p:cNvPr id="305633" name="Freeform 481"/>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path>
                  </a:pathLst>
                </a:custGeom>
                <a:noFill/>
                <a:ln w="6350">
                  <a:solidFill>
                    <a:srgbClr val="000000"/>
                  </a:solidFill>
                  <a:prstDash val="solid"/>
                  <a:round/>
                  <a:headEnd/>
                  <a:tailEnd/>
                </a:ln>
              </p:spPr>
              <p:txBody>
                <a:bodyPr/>
                <a:lstStyle/>
                <a:p>
                  <a:endParaRPr lang="en-US"/>
                </a:p>
              </p:txBody>
            </p:sp>
            <p:sp>
              <p:nvSpPr>
                <p:cNvPr id="305634" name="Freeform 482"/>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close/>
                    </a:path>
                  </a:pathLst>
                </a:custGeom>
                <a:solidFill>
                  <a:srgbClr val="FFE5CC"/>
                </a:solidFill>
                <a:ln w="9525">
                  <a:noFill/>
                  <a:round/>
                  <a:headEnd/>
                  <a:tailEnd/>
                </a:ln>
              </p:spPr>
              <p:txBody>
                <a:bodyPr/>
                <a:lstStyle/>
                <a:p>
                  <a:endParaRPr lang="en-US"/>
                </a:p>
              </p:txBody>
            </p:sp>
            <p:sp>
              <p:nvSpPr>
                <p:cNvPr id="305635" name="Freeform 483"/>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path>
                  </a:pathLst>
                </a:custGeom>
                <a:noFill/>
                <a:ln w="6350">
                  <a:solidFill>
                    <a:srgbClr val="000000"/>
                  </a:solidFill>
                  <a:prstDash val="solid"/>
                  <a:round/>
                  <a:headEnd/>
                  <a:tailEnd/>
                </a:ln>
              </p:spPr>
              <p:txBody>
                <a:bodyPr/>
                <a:lstStyle/>
                <a:p>
                  <a:endParaRPr lang="en-US"/>
                </a:p>
              </p:txBody>
            </p:sp>
            <p:sp>
              <p:nvSpPr>
                <p:cNvPr id="305636" name="Line 484"/>
                <p:cNvSpPr>
                  <a:spLocks noChangeAspect="1" noChangeShapeType="1"/>
                </p:cNvSpPr>
                <p:nvPr/>
              </p:nvSpPr>
              <p:spPr bwMode="auto">
                <a:xfrm>
                  <a:off x="1267" y="2687"/>
                  <a:ext cx="3" cy="1"/>
                </a:xfrm>
                <a:prstGeom prst="line">
                  <a:avLst/>
                </a:prstGeom>
                <a:noFill/>
                <a:ln w="6350">
                  <a:solidFill>
                    <a:srgbClr val="000000"/>
                  </a:solidFill>
                  <a:round/>
                  <a:headEnd/>
                  <a:tailEnd/>
                </a:ln>
              </p:spPr>
              <p:txBody>
                <a:bodyPr/>
                <a:lstStyle/>
                <a:p>
                  <a:endParaRPr lang="en-US"/>
                </a:p>
              </p:txBody>
            </p:sp>
            <p:sp>
              <p:nvSpPr>
                <p:cNvPr id="305637" name="Line 485"/>
                <p:cNvSpPr>
                  <a:spLocks noChangeAspect="1" noChangeShapeType="1"/>
                </p:cNvSpPr>
                <p:nvPr/>
              </p:nvSpPr>
              <p:spPr bwMode="auto">
                <a:xfrm flipV="1">
                  <a:off x="1267" y="2698"/>
                  <a:ext cx="3" cy="8"/>
                </a:xfrm>
                <a:prstGeom prst="line">
                  <a:avLst/>
                </a:prstGeom>
                <a:noFill/>
                <a:ln w="6350">
                  <a:solidFill>
                    <a:srgbClr val="000000"/>
                  </a:solidFill>
                  <a:round/>
                  <a:headEnd/>
                  <a:tailEnd/>
                </a:ln>
              </p:spPr>
              <p:txBody>
                <a:bodyPr/>
                <a:lstStyle/>
                <a:p>
                  <a:endParaRPr lang="en-US"/>
                </a:p>
              </p:txBody>
            </p:sp>
            <p:sp>
              <p:nvSpPr>
                <p:cNvPr id="305638" name="Line 486"/>
                <p:cNvSpPr>
                  <a:spLocks noChangeAspect="1" noChangeShapeType="1"/>
                </p:cNvSpPr>
                <p:nvPr/>
              </p:nvSpPr>
              <p:spPr bwMode="auto">
                <a:xfrm flipV="1">
                  <a:off x="1323" y="2641"/>
                  <a:ext cx="4" cy="8"/>
                </a:xfrm>
                <a:prstGeom prst="line">
                  <a:avLst/>
                </a:prstGeom>
                <a:noFill/>
                <a:ln w="6350">
                  <a:solidFill>
                    <a:srgbClr val="000000"/>
                  </a:solidFill>
                  <a:round/>
                  <a:headEnd/>
                  <a:tailEnd/>
                </a:ln>
              </p:spPr>
              <p:txBody>
                <a:bodyPr/>
                <a:lstStyle/>
                <a:p>
                  <a:endParaRPr lang="en-US"/>
                </a:p>
              </p:txBody>
            </p:sp>
            <p:sp>
              <p:nvSpPr>
                <p:cNvPr id="305639" name="Line 487"/>
                <p:cNvSpPr>
                  <a:spLocks noChangeAspect="1" noChangeShapeType="1"/>
                </p:cNvSpPr>
                <p:nvPr/>
              </p:nvSpPr>
              <p:spPr bwMode="auto">
                <a:xfrm>
                  <a:off x="1323" y="2657"/>
                  <a:ext cx="4" cy="3"/>
                </a:xfrm>
                <a:prstGeom prst="line">
                  <a:avLst/>
                </a:prstGeom>
                <a:noFill/>
                <a:ln w="6350">
                  <a:solidFill>
                    <a:srgbClr val="000000"/>
                  </a:solidFill>
                  <a:round/>
                  <a:headEnd/>
                  <a:tailEnd/>
                </a:ln>
              </p:spPr>
              <p:txBody>
                <a:bodyPr/>
                <a:lstStyle/>
                <a:p>
                  <a:endParaRPr lang="en-US"/>
                </a:p>
              </p:txBody>
            </p:sp>
            <p:sp>
              <p:nvSpPr>
                <p:cNvPr id="305640" name="Freeform 488"/>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close/>
                    </a:path>
                  </a:pathLst>
                </a:custGeom>
                <a:solidFill>
                  <a:srgbClr val="000000"/>
                </a:solidFill>
                <a:ln w="9525">
                  <a:noFill/>
                  <a:round/>
                  <a:headEnd/>
                  <a:tailEnd/>
                </a:ln>
              </p:spPr>
              <p:txBody>
                <a:bodyPr/>
                <a:lstStyle/>
                <a:p>
                  <a:endParaRPr lang="en-US"/>
                </a:p>
              </p:txBody>
            </p:sp>
            <p:sp>
              <p:nvSpPr>
                <p:cNvPr id="305641" name="Freeform 489"/>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path>
                  </a:pathLst>
                </a:custGeom>
                <a:noFill/>
                <a:ln w="6350">
                  <a:solidFill>
                    <a:srgbClr val="000000"/>
                  </a:solidFill>
                  <a:prstDash val="solid"/>
                  <a:round/>
                  <a:headEnd/>
                  <a:tailEnd/>
                </a:ln>
              </p:spPr>
              <p:txBody>
                <a:bodyPr/>
                <a:lstStyle/>
                <a:p>
                  <a:endParaRPr lang="en-US"/>
                </a:p>
              </p:txBody>
            </p:sp>
            <p:sp>
              <p:nvSpPr>
                <p:cNvPr id="305642" name="Freeform 490"/>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close/>
                    </a:path>
                  </a:pathLst>
                </a:custGeom>
                <a:solidFill>
                  <a:srgbClr val="FFFFE5"/>
                </a:solidFill>
                <a:ln w="9525">
                  <a:noFill/>
                  <a:round/>
                  <a:headEnd/>
                  <a:tailEnd/>
                </a:ln>
              </p:spPr>
              <p:txBody>
                <a:bodyPr/>
                <a:lstStyle/>
                <a:p>
                  <a:endParaRPr lang="en-US"/>
                </a:p>
              </p:txBody>
            </p:sp>
            <p:sp>
              <p:nvSpPr>
                <p:cNvPr id="305643" name="Freeform 491"/>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path>
                  </a:pathLst>
                </a:custGeom>
                <a:noFill/>
                <a:ln w="6350">
                  <a:solidFill>
                    <a:srgbClr val="000000"/>
                  </a:solidFill>
                  <a:prstDash val="solid"/>
                  <a:round/>
                  <a:headEnd/>
                  <a:tailEnd/>
                </a:ln>
              </p:spPr>
              <p:txBody>
                <a:bodyPr/>
                <a:lstStyle/>
                <a:p>
                  <a:endParaRPr lang="en-US"/>
                </a:p>
              </p:txBody>
            </p:sp>
            <p:sp>
              <p:nvSpPr>
                <p:cNvPr id="305644" name="Freeform 492"/>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close/>
                    </a:path>
                  </a:pathLst>
                </a:custGeom>
                <a:solidFill>
                  <a:srgbClr val="D6C656"/>
                </a:solidFill>
                <a:ln w="9525">
                  <a:noFill/>
                  <a:round/>
                  <a:headEnd/>
                  <a:tailEnd/>
                </a:ln>
              </p:spPr>
              <p:txBody>
                <a:bodyPr/>
                <a:lstStyle/>
                <a:p>
                  <a:endParaRPr lang="en-US"/>
                </a:p>
              </p:txBody>
            </p:sp>
            <p:sp>
              <p:nvSpPr>
                <p:cNvPr id="305645" name="Freeform 493"/>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path>
                  </a:pathLst>
                </a:custGeom>
                <a:noFill/>
                <a:ln w="6350">
                  <a:solidFill>
                    <a:srgbClr val="000000"/>
                  </a:solidFill>
                  <a:prstDash val="solid"/>
                  <a:round/>
                  <a:headEnd/>
                  <a:tailEnd/>
                </a:ln>
              </p:spPr>
              <p:txBody>
                <a:bodyPr/>
                <a:lstStyle/>
                <a:p>
                  <a:endParaRPr lang="en-US"/>
                </a:p>
              </p:txBody>
            </p:sp>
            <p:sp>
              <p:nvSpPr>
                <p:cNvPr id="305646" name="Freeform 494"/>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close/>
                    </a:path>
                  </a:pathLst>
                </a:custGeom>
                <a:solidFill>
                  <a:srgbClr val="7FFF00"/>
                </a:solidFill>
                <a:ln w="9525">
                  <a:noFill/>
                  <a:round/>
                  <a:headEnd/>
                  <a:tailEnd/>
                </a:ln>
              </p:spPr>
              <p:txBody>
                <a:bodyPr/>
                <a:lstStyle/>
                <a:p>
                  <a:endParaRPr lang="en-US"/>
                </a:p>
              </p:txBody>
            </p:sp>
            <p:sp>
              <p:nvSpPr>
                <p:cNvPr id="305647" name="Freeform 495"/>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path>
                  </a:pathLst>
                </a:custGeom>
                <a:noFill/>
                <a:ln w="6350">
                  <a:solidFill>
                    <a:srgbClr val="000000"/>
                  </a:solidFill>
                  <a:prstDash val="solid"/>
                  <a:round/>
                  <a:headEnd/>
                  <a:tailEnd/>
                </a:ln>
              </p:spPr>
              <p:txBody>
                <a:bodyPr/>
                <a:lstStyle/>
                <a:p>
                  <a:endParaRPr lang="en-US"/>
                </a:p>
              </p:txBody>
            </p:sp>
            <p:sp>
              <p:nvSpPr>
                <p:cNvPr id="305648" name="Freeform 496"/>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05649" name="Freeform 497"/>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05650" name="Freeform 498"/>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close/>
                    </a:path>
                  </a:pathLst>
                </a:custGeom>
                <a:solidFill>
                  <a:srgbClr val="D6C656"/>
                </a:solidFill>
                <a:ln w="9525">
                  <a:noFill/>
                  <a:round/>
                  <a:headEnd/>
                  <a:tailEnd/>
                </a:ln>
              </p:spPr>
              <p:txBody>
                <a:bodyPr/>
                <a:lstStyle/>
                <a:p>
                  <a:endParaRPr lang="en-US"/>
                </a:p>
              </p:txBody>
            </p:sp>
            <p:sp>
              <p:nvSpPr>
                <p:cNvPr id="305651" name="Freeform 499"/>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path>
                  </a:pathLst>
                </a:custGeom>
                <a:noFill/>
                <a:ln w="6350">
                  <a:solidFill>
                    <a:srgbClr val="000000"/>
                  </a:solidFill>
                  <a:prstDash val="solid"/>
                  <a:round/>
                  <a:headEnd/>
                  <a:tailEnd/>
                </a:ln>
              </p:spPr>
              <p:txBody>
                <a:bodyPr/>
                <a:lstStyle/>
                <a:p>
                  <a:endParaRPr lang="en-US"/>
                </a:p>
              </p:txBody>
            </p:sp>
            <p:sp>
              <p:nvSpPr>
                <p:cNvPr id="305652" name="Freeform 500"/>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close/>
                    </a:path>
                  </a:pathLst>
                </a:custGeom>
                <a:solidFill>
                  <a:srgbClr val="B26B33"/>
                </a:solidFill>
                <a:ln w="9525">
                  <a:noFill/>
                  <a:round/>
                  <a:headEnd/>
                  <a:tailEnd/>
                </a:ln>
              </p:spPr>
              <p:txBody>
                <a:bodyPr/>
                <a:lstStyle/>
                <a:p>
                  <a:endParaRPr lang="en-US"/>
                </a:p>
              </p:txBody>
            </p:sp>
            <p:sp>
              <p:nvSpPr>
                <p:cNvPr id="305653" name="Freeform 501"/>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path>
                  </a:pathLst>
                </a:custGeom>
                <a:noFill/>
                <a:ln w="6350">
                  <a:solidFill>
                    <a:srgbClr val="000000"/>
                  </a:solidFill>
                  <a:prstDash val="solid"/>
                  <a:round/>
                  <a:headEnd/>
                  <a:tailEnd/>
                </a:ln>
              </p:spPr>
              <p:txBody>
                <a:bodyPr/>
                <a:lstStyle/>
                <a:p>
                  <a:endParaRPr lang="en-US"/>
                </a:p>
              </p:txBody>
            </p:sp>
            <p:sp>
              <p:nvSpPr>
                <p:cNvPr id="305654" name="Freeform 502"/>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close/>
                    </a:path>
                  </a:pathLst>
                </a:custGeom>
                <a:solidFill>
                  <a:srgbClr val="D6C656"/>
                </a:solidFill>
                <a:ln w="9525">
                  <a:noFill/>
                  <a:round/>
                  <a:headEnd/>
                  <a:tailEnd/>
                </a:ln>
              </p:spPr>
              <p:txBody>
                <a:bodyPr/>
                <a:lstStyle/>
                <a:p>
                  <a:endParaRPr lang="en-US"/>
                </a:p>
              </p:txBody>
            </p:sp>
            <p:sp>
              <p:nvSpPr>
                <p:cNvPr id="305655" name="Freeform 503"/>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path>
                  </a:pathLst>
                </a:custGeom>
                <a:noFill/>
                <a:ln w="6350">
                  <a:solidFill>
                    <a:srgbClr val="000000"/>
                  </a:solidFill>
                  <a:prstDash val="solid"/>
                  <a:round/>
                  <a:headEnd/>
                  <a:tailEnd/>
                </a:ln>
              </p:spPr>
              <p:txBody>
                <a:bodyPr/>
                <a:lstStyle/>
                <a:p>
                  <a:endParaRPr lang="en-US"/>
                </a:p>
              </p:txBody>
            </p:sp>
            <p:sp>
              <p:nvSpPr>
                <p:cNvPr id="305656" name="Line 504"/>
                <p:cNvSpPr>
                  <a:spLocks noChangeAspect="1" noChangeShapeType="1"/>
                </p:cNvSpPr>
                <p:nvPr/>
              </p:nvSpPr>
              <p:spPr bwMode="auto">
                <a:xfrm flipV="1">
                  <a:off x="1289" y="2744"/>
                  <a:ext cx="15" cy="11"/>
                </a:xfrm>
                <a:prstGeom prst="line">
                  <a:avLst/>
                </a:prstGeom>
                <a:noFill/>
                <a:ln w="6350">
                  <a:solidFill>
                    <a:srgbClr val="000000"/>
                  </a:solidFill>
                  <a:round/>
                  <a:headEnd/>
                  <a:tailEnd/>
                </a:ln>
              </p:spPr>
              <p:txBody>
                <a:bodyPr/>
                <a:lstStyle/>
                <a:p>
                  <a:endParaRPr lang="en-US"/>
                </a:p>
              </p:txBody>
            </p:sp>
            <p:sp>
              <p:nvSpPr>
                <p:cNvPr id="305657" name="Line 505"/>
                <p:cNvSpPr>
                  <a:spLocks noChangeAspect="1" noChangeShapeType="1"/>
                </p:cNvSpPr>
                <p:nvPr/>
              </p:nvSpPr>
              <p:spPr bwMode="auto">
                <a:xfrm flipV="1">
                  <a:off x="1289" y="2763"/>
                  <a:ext cx="15" cy="15"/>
                </a:xfrm>
                <a:prstGeom prst="line">
                  <a:avLst/>
                </a:prstGeom>
                <a:noFill/>
                <a:ln w="6350">
                  <a:solidFill>
                    <a:srgbClr val="000000"/>
                  </a:solidFill>
                  <a:round/>
                  <a:headEnd/>
                  <a:tailEnd/>
                </a:ln>
              </p:spPr>
              <p:txBody>
                <a:bodyPr/>
                <a:lstStyle/>
                <a:p>
                  <a:endParaRPr lang="en-US"/>
                </a:p>
              </p:txBody>
            </p:sp>
            <p:sp>
              <p:nvSpPr>
                <p:cNvPr id="305658" name="Freeform 506"/>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close/>
                    </a:path>
                  </a:pathLst>
                </a:custGeom>
                <a:solidFill>
                  <a:srgbClr val="BFBFBF"/>
                </a:solidFill>
                <a:ln w="9525">
                  <a:noFill/>
                  <a:round/>
                  <a:headEnd/>
                  <a:tailEnd/>
                </a:ln>
              </p:spPr>
              <p:txBody>
                <a:bodyPr/>
                <a:lstStyle/>
                <a:p>
                  <a:endParaRPr lang="en-US"/>
                </a:p>
              </p:txBody>
            </p:sp>
            <p:sp>
              <p:nvSpPr>
                <p:cNvPr id="305659" name="Freeform 507"/>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path>
                  </a:pathLst>
                </a:custGeom>
                <a:noFill/>
                <a:ln w="6350">
                  <a:solidFill>
                    <a:srgbClr val="000000"/>
                  </a:solidFill>
                  <a:prstDash val="solid"/>
                  <a:round/>
                  <a:headEnd/>
                  <a:tailEnd/>
                </a:ln>
              </p:spPr>
              <p:txBody>
                <a:bodyPr/>
                <a:lstStyle/>
                <a:p>
                  <a:endParaRPr lang="en-US"/>
                </a:p>
              </p:txBody>
            </p:sp>
            <p:sp>
              <p:nvSpPr>
                <p:cNvPr id="305660" name="Freeform 508"/>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close/>
                    </a:path>
                  </a:pathLst>
                </a:custGeom>
                <a:solidFill>
                  <a:srgbClr val="F7F7E0"/>
                </a:solidFill>
                <a:ln w="9525">
                  <a:noFill/>
                  <a:round/>
                  <a:headEnd/>
                  <a:tailEnd/>
                </a:ln>
              </p:spPr>
              <p:txBody>
                <a:bodyPr/>
                <a:lstStyle/>
                <a:p>
                  <a:endParaRPr lang="en-US"/>
                </a:p>
              </p:txBody>
            </p:sp>
            <p:sp>
              <p:nvSpPr>
                <p:cNvPr id="305661" name="Freeform 509"/>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path>
                  </a:pathLst>
                </a:custGeom>
                <a:noFill/>
                <a:ln w="6350">
                  <a:solidFill>
                    <a:srgbClr val="000000"/>
                  </a:solidFill>
                  <a:prstDash val="solid"/>
                  <a:round/>
                  <a:headEnd/>
                  <a:tailEnd/>
                </a:ln>
              </p:spPr>
              <p:txBody>
                <a:bodyPr/>
                <a:lstStyle/>
                <a:p>
                  <a:endParaRPr lang="en-US"/>
                </a:p>
              </p:txBody>
            </p:sp>
            <p:sp>
              <p:nvSpPr>
                <p:cNvPr id="305662" name="Freeform 510"/>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close/>
                    </a:path>
                  </a:pathLst>
                </a:custGeom>
                <a:solidFill>
                  <a:srgbClr val="FFE5CC"/>
                </a:solidFill>
                <a:ln w="9525">
                  <a:noFill/>
                  <a:round/>
                  <a:headEnd/>
                  <a:tailEnd/>
                </a:ln>
              </p:spPr>
              <p:txBody>
                <a:bodyPr/>
                <a:lstStyle/>
                <a:p>
                  <a:endParaRPr lang="en-US"/>
                </a:p>
              </p:txBody>
            </p:sp>
            <p:sp>
              <p:nvSpPr>
                <p:cNvPr id="305663" name="Freeform 511"/>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path>
                  </a:pathLst>
                </a:custGeom>
                <a:noFill/>
                <a:ln w="6350">
                  <a:solidFill>
                    <a:srgbClr val="000000"/>
                  </a:solidFill>
                  <a:prstDash val="solid"/>
                  <a:round/>
                  <a:headEnd/>
                  <a:tailEnd/>
                </a:ln>
              </p:spPr>
              <p:txBody>
                <a:bodyPr/>
                <a:lstStyle/>
                <a:p>
                  <a:endParaRPr lang="en-US"/>
                </a:p>
              </p:txBody>
            </p:sp>
            <p:sp>
              <p:nvSpPr>
                <p:cNvPr id="305664" name="Freeform 512"/>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close/>
                    </a:path>
                  </a:pathLst>
                </a:custGeom>
                <a:solidFill>
                  <a:srgbClr val="BFBFBF"/>
                </a:solidFill>
                <a:ln w="9525">
                  <a:noFill/>
                  <a:round/>
                  <a:headEnd/>
                  <a:tailEnd/>
                </a:ln>
              </p:spPr>
              <p:txBody>
                <a:bodyPr/>
                <a:lstStyle/>
                <a:p>
                  <a:endParaRPr lang="en-US"/>
                </a:p>
              </p:txBody>
            </p:sp>
            <p:sp>
              <p:nvSpPr>
                <p:cNvPr id="305665" name="Freeform 513"/>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path>
                  </a:pathLst>
                </a:custGeom>
                <a:noFill/>
                <a:ln w="6350">
                  <a:solidFill>
                    <a:srgbClr val="000000"/>
                  </a:solidFill>
                  <a:prstDash val="solid"/>
                  <a:round/>
                  <a:headEnd/>
                  <a:tailEnd/>
                </a:ln>
              </p:spPr>
              <p:txBody>
                <a:bodyPr/>
                <a:lstStyle/>
                <a:p>
                  <a:endParaRPr lang="en-US"/>
                </a:p>
              </p:txBody>
            </p:sp>
            <p:sp>
              <p:nvSpPr>
                <p:cNvPr id="305666" name="Freeform 514"/>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close/>
                    </a:path>
                  </a:pathLst>
                </a:custGeom>
                <a:solidFill>
                  <a:srgbClr val="FF003F"/>
                </a:solidFill>
                <a:ln w="9525">
                  <a:noFill/>
                  <a:round/>
                  <a:headEnd/>
                  <a:tailEnd/>
                </a:ln>
              </p:spPr>
              <p:txBody>
                <a:bodyPr/>
                <a:lstStyle/>
                <a:p>
                  <a:endParaRPr lang="en-US"/>
                </a:p>
              </p:txBody>
            </p:sp>
            <p:sp>
              <p:nvSpPr>
                <p:cNvPr id="305667" name="Freeform 515"/>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path>
                  </a:pathLst>
                </a:custGeom>
                <a:noFill/>
                <a:ln w="6350">
                  <a:solidFill>
                    <a:srgbClr val="000000"/>
                  </a:solidFill>
                  <a:prstDash val="solid"/>
                  <a:round/>
                  <a:headEnd/>
                  <a:tailEnd/>
                </a:ln>
              </p:spPr>
              <p:txBody>
                <a:bodyPr/>
                <a:lstStyle/>
                <a:p>
                  <a:endParaRPr lang="en-US"/>
                </a:p>
              </p:txBody>
            </p:sp>
            <p:sp>
              <p:nvSpPr>
                <p:cNvPr id="305668" name="Freeform 516"/>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close/>
                    </a:path>
                  </a:pathLst>
                </a:custGeom>
                <a:solidFill>
                  <a:srgbClr val="7FFF00"/>
                </a:solidFill>
                <a:ln w="9525">
                  <a:noFill/>
                  <a:round/>
                  <a:headEnd/>
                  <a:tailEnd/>
                </a:ln>
              </p:spPr>
              <p:txBody>
                <a:bodyPr/>
                <a:lstStyle/>
                <a:p>
                  <a:endParaRPr lang="en-US"/>
                </a:p>
              </p:txBody>
            </p:sp>
            <p:sp>
              <p:nvSpPr>
                <p:cNvPr id="305669" name="Freeform 517"/>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path>
                  </a:pathLst>
                </a:custGeom>
                <a:noFill/>
                <a:ln w="6350">
                  <a:solidFill>
                    <a:srgbClr val="000000"/>
                  </a:solidFill>
                  <a:prstDash val="solid"/>
                  <a:round/>
                  <a:headEnd/>
                  <a:tailEnd/>
                </a:ln>
              </p:spPr>
              <p:txBody>
                <a:bodyPr/>
                <a:lstStyle/>
                <a:p>
                  <a:endParaRPr lang="en-US"/>
                </a:p>
              </p:txBody>
            </p:sp>
            <p:sp>
              <p:nvSpPr>
                <p:cNvPr id="305670" name="Freeform 518"/>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close/>
                    </a:path>
                  </a:pathLst>
                </a:custGeom>
                <a:solidFill>
                  <a:srgbClr val="FF003F"/>
                </a:solidFill>
                <a:ln w="9525">
                  <a:noFill/>
                  <a:round/>
                  <a:headEnd/>
                  <a:tailEnd/>
                </a:ln>
              </p:spPr>
              <p:txBody>
                <a:bodyPr/>
                <a:lstStyle/>
                <a:p>
                  <a:endParaRPr lang="en-US"/>
                </a:p>
              </p:txBody>
            </p:sp>
            <p:sp>
              <p:nvSpPr>
                <p:cNvPr id="305671" name="Freeform 519"/>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path>
                  </a:pathLst>
                </a:custGeom>
                <a:noFill/>
                <a:ln w="6350">
                  <a:solidFill>
                    <a:srgbClr val="000000"/>
                  </a:solidFill>
                  <a:prstDash val="solid"/>
                  <a:round/>
                  <a:headEnd/>
                  <a:tailEnd/>
                </a:ln>
              </p:spPr>
              <p:txBody>
                <a:bodyPr/>
                <a:lstStyle/>
                <a:p>
                  <a:endParaRPr lang="en-US"/>
                </a:p>
              </p:txBody>
            </p:sp>
            <p:sp>
              <p:nvSpPr>
                <p:cNvPr id="305672" name="Freeform 520"/>
                <p:cNvSpPr>
                  <a:spLocks noChangeAspect="1"/>
                </p:cNvSpPr>
                <p:nvPr/>
              </p:nvSpPr>
              <p:spPr bwMode="auto">
                <a:xfrm>
                  <a:off x="1079" y="2869"/>
                  <a:ext cx="7" cy="30"/>
                </a:xfrm>
                <a:custGeom>
                  <a:avLst/>
                  <a:gdLst/>
                  <a:ahLst/>
                  <a:cxnLst>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close/>
                    </a:path>
                  </a:pathLst>
                </a:custGeom>
                <a:solidFill>
                  <a:srgbClr val="FFFFFF"/>
                </a:solidFill>
                <a:ln w="9525">
                  <a:noFill/>
                  <a:round/>
                  <a:headEnd/>
                  <a:tailEnd/>
                </a:ln>
              </p:spPr>
              <p:txBody>
                <a:bodyPr/>
                <a:lstStyle/>
                <a:p>
                  <a:endParaRPr lang="en-US"/>
                </a:p>
              </p:txBody>
            </p:sp>
            <p:sp>
              <p:nvSpPr>
                <p:cNvPr id="305673" name="Freeform 521"/>
                <p:cNvSpPr>
                  <a:spLocks noChangeAspect="1"/>
                </p:cNvSpPr>
                <p:nvPr/>
              </p:nvSpPr>
              <p:spPr bwMode="auto">
                <a:xfrm>
                  <a:off x="1079" y="2869"/>
                  <a:ext cx="7" cy="30"/>
                </a:xfrm>
                <a:custGeom>
                  <a:avLst/>
                  <a:gdLst/>
                  <a:ahLst/>
                  <a:cxnLst>
                    <a:cxn ang="0">
                      <a:pos x="3" y="0"/>
                    </a:cxn>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3" y="0"/>
                      </a:ln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path>
                  </a:pathLst>
                </a:custGeom>
                <a:noFill/>
                <a:ln w="6350">
                  <a:solidFill>
                    <a:srgbClr val="000000"/>
                  </a:solidFill>
                  <a:prstDash val="solid"/>
                  <a:round/>
                  <a:headEnd/>
                  <a:tailEnd/>
                </a:ln>
              </p:spPr>
              <p:txBody>
                <a:bodyPr/>
                <a:lstStyle/>
                <a:p>
                  <a:endParaRPr lang="en-US"/>
                </a:p>
              </p:txBody>
            </p:sp>
            <p:sp>
              <p:nvSpPr>
                <p:cNvPr id="305674" name="Freeform 522"/>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close/>
                    </a:path>
                  </a:pathLst>
                </a:custGeom>
                <a:solidFill>
                  <a:srgbClr val="000000"/>
                </a:solidFill>
                <a:ln w="9525">
                  <a:noFill/>
                  <a:round/>
                  <a:headEnd/>
                  <a:tailEnd/>
                </a:ln>
              </p:spPr>
              <p:txBody>
                <a:bodyPr/>
                <a:lstStyle/>
                <a:p>
                  <a:endParaRPr lang="en-US"/>
                </a:p>
              </p:txBody>
            </p:sp>
            <p:sp>
              <p:nvSpPr>
                <p:cNvPr id="305675" name="Freeform 523"/>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path>
                  </a:pathLst>
                </a:custGeom>
                <a:noFill/>
                <a:ln w="6350">
                  <a:solidFill>
                    <a:srgbClr val="000000"/>
                  </a:solidFill>
                  <a:prstDash val="solid"/>
                  <a:round/>
                  <a:headEnd/>
                  <a:tailEnd/>
                </a:ln>
              </p:spPr>
              <p:txBody>
                <a:bodyPr/>
                <a:lstStyle/>
                <a:p>
                  <a:endParaRPr lang="en-US"/>
                </a:p>
              </p:txBody>
            </p:sp>
            <p:sp>
              <p:nvSpPr>
                <p:cNvPr id="305676" name="Line 524"/>
                <p:cNvSpPr>
                  <a:spLocks noChangeAspect="1" noChangeShapeType="1"/>
                </p:cNvSpPr>
                <p:nvPr/>
              </p:nvSpPr>
              <p:spPr bwMode="auto">
                <a:xfrm flipV="1">
                  <a:off x="1090" y="2877"/>
                  <a:ext cx="4" cy="3"/>
                </a:xfrm>
                <a:prstGeom prst="line">
                  <a:avLst/>
                </a:prstGeom>
                <a:noFill/>
                <a:ln w="6350">
                  <a:solidFill>
                    <a:srgbClr val="000000"/>
                  </a:solidFill>
                  <a:round/>
                  <a:headEnd/>
                  <a:tailEnd/>
                </a:ln>
              </p:spPr>
              <p:txBody>
                <a:bodyPr/>
                <a:lstStyle/>
                <a:p>
                  <a:endParaRPr lang="en-US"/>
                </a:p>
              </p:txBody>
            </p:sp>
            <p:sp>
              <p:nvSpPr>
                <p:cNvPr id="305677" name="Freeform 525"/>
                <p:cNvSpPr>
                  <a:spLocks noChangeAspect="1"/>
                </p:cNvSpPr>
                <p:nvPr/>
              </p:nvSpPr>
              <p:spPr bwMode="auto">
                <a:xfrm>
                  <a:off x="1086" y="2858"/>
                  <a:ext cx="8" cy="11"/>
                </a:xfrm>
                <a:custGeom>
                  <a:avLst/>
                  <a:gdLst/>
                  <a:ahLst/>
                  <a:cxnLst>
                    <a:cxn ang="0">
                      <a:pos x="0" y="11"/>
                    </a:cxn>
                    <a:cxn ang="0">
                      <a:pos x="4" y="0"/>
                    </a:cxn>
                    <a:cxn ang="0">
                      <a:pos x="8" y="0"/>
                    </a:cxn>
                  </a:cxnLst>
                  <a:rect l="0" t="0" r="r" b="b"/>
                  <a:pathLst>
                    <a:path w="8" h="11">
                      <a:moveTo>
                        <a:pt x="0" y="11"/>
                      </a:moveTo>
                      <a:lnTo>
                        <a:pt x="4" y="0"/>
                      </a:lnTo>
                      <a:lnTo>
                        <a:pt x="8" y="0"/>
                      </a:lnTo>
                    </a:path>
                  </a:pathLst>
                </a:custGeom>
                <a:noFill/>
                <a:ln w="6350">
                  <a:solidFill>
                    <a:srgbClr val="000000"/>
                  </a:solidFill>
                  <a:prstDash val="solid"/>
                  <a:round/>
                  <a:headEnd/>
                  <a:tailEnd/>
                </a:ln>
              </p:spPr>
              <p:txBody>
                <a:bodyPr/>
                <a:lstStyle/>
                <a:p>
                  <a:endParaRPr lang="en-US"/>
                </a:p>
              </p:txBody>
            </p:sp>
            <p:sp>
              <p:nvSpPr>
                <p:cNvPr id="305678" name="Freeform 526"/>
                <p:cNvSpPr>
                  <a:spLocks noChangeAspect="1"/>
                </p:cNvSpPr>
                <p:nvPr/>
              </p:nvSpPr>
              <p:spPr bwMode="auto">
                <a:xfrm>
                  <a:off x="1086" y="2888"/>
                  <a:ext cx="8" cy="8"/>
                </a:xfrm>
                <a:custGeom>
                  <a:avLst/>
                  <a:gdLst/>
                  <a:ahLst/>
                  <a:cxnLst>
                    <a:cxn ang="0">
                      <a:pos x="0" y="0"/>
                    </a:cxn>
                    <a:cxn ang="0">
                      <a:pos x="4" y="8"/>
                    </a:cxn>
                    <a:cxn ang="0">
                      <a:pos x="8" y="4"/>
                    </a:cxn>
                  </a:cxnLst>
                  <a:rect l="0" t="0" r="r" b="b"/>
                  <a:pathLst>
                    <a:path w="8" h="8">
                      <a:moveTo>
                        <a:pt x="0" y="0"/>
                      </a:moveTo>
                      <a:lnTo>
                        <a:pt x="4" y="8"/>
                      </a:lnTo>
                      <a:lnTo>
                        <a:pt x="8" y="4"/>
                      </a:lnTo>
                    </a:path>
                  </a:pathLst>
                </a:custGeom>
                <a:noFill/>
                <a:ln w="6350">
                  <a:solidFill>
                    <a:srgbClr val="000000"/>
                  </a:solidFill>
                  <a:prstDash val="solid"/>
                  <a:round/>
                  <a:headEnd/>
                  <a:tailEnd/>
                </a:ln>
              </p:spPr>
              <p:txBody>
                <a:bodyPr/>
                <a:lstStyle/>
                <a:p>
                  <a:endParaRPr lang="en-US"/>
                </a:p>
              </p:txBody>
            </p:sp>
            <p:sp>
              <p:nvSpPr>
                <p:cNvPr id="305679" name="Freeform 527"/>
                <p:cNvSpPr>
                  <a:spLocks noChangeAspect="1" noEditPoints="1"/>
                </p:cNvSpPr>
                <p:nvPr/>
              </p:nvSpPr>
              <p:spPr bwMode="auto">
                <a:xfrm>
                  <a:off x="1094" y="2869"/>
                  <a:ext cx="3" cy="8"/>
                </a:xfrm>
                <a:custGeom>
                  <a:avLst/>
                  <a:gdLst/>
                  <a:ahLst/>
                  <a:cxnLst>
                    <a:cxn ang="0">
                      <a:pos x="0" y="8"/>
                    </a:cxn>
                    <a:cxn ang="0">
                      <a:pos x="0" y="4"/>
                    </a:cxn>
                    <a:cxn ang="0">
                      <a:pos x="0" y="4"/>
                    </a:cxn>
                    <a:cxn ang="0">
                      <a:pos x="0" y="8"/>
                    </a:cxn>
                    <a:cxn ang="0">
                      <a:pos x="0" y="8"/>
                    </a:cxn>
                    <a:cxn ang="0">
                      <a:pos x="0" y="8"/>
                    </a:cxn>
                    <a:cxn ang="0">
                      <a:pos x="0" y="8"/>
                    </a:cxn>
                    <a:cxn ang="0">
                      <a:pos x="0" y="8"/>
                    </a:cxn>
                    <a:cxn ang="0">
                      <a:pos x="0" y="4"/>
                    </a:cxn>
                    <a:cxn ang="0">
                      <a:pos x="3" y="4"/>
                    </a:cxn>
                    <a:cxn ang="0">
                      <a:pos x="3" y="8"/>
                    </a:cxn>
                    <a:cxn ang="0">
                      <a:pos x="0" y="8"/>
                    </a:cxn>
                    <a:cxn ang="0">
                      <a:pos x="0" y="8"/>
                    </a:cxn>
                    <a:cxn ang="0">
                      <a:pos x="0" y="8"/>
                    </a:cxn>
                    <a:cxn ang="0">
                      <a:pos x="0" y="8"/>
                    </a:cxn>
                    <a:cxn ang="0">
                      <a:pos x="0" y="8"/>
                    </a:cxn>
                    <a:cxn ang="0">
                      <a:pos x="3" y="8"/>
                    </a:cxn>
                    <a:cxn ang="0">
                      <a:pos x="3" y="8"/>
                    </a:cxn>
                    <a:cxn ang="0">
                      <a:pos x="3" y="4"/>
                    </a:cxn>
                    <a:cxn ang="0">
                      <a:pos x="3" y="4"/>
                    </a:cxn>
                    <a:cxn ang="0">
                      <a:pos x="3" y="8"/>
                    </a:cxn>
                    <a:cxn ang="0">
                      <a:pos x="3" y="4"/>
                    </a:cxn>
                    <a:cxn ang="0">
                      <a:pos x="3" y="4"/>
                    </a:cxn>
                    <a:cxn ang="0">
                      <a:pos x="3" y="8"/>
                    </a:cxn>
                    <a:cxn ang="0">
                      <a:pos x="3" y="8"/>
                    </a:cxn>
                    <a:cxn ang="0">
                      <a:pos x="3" y="4"/>
                    </a:cxn>
                    <a:cxn ang="0">
                      <a:pos x="3" y="8"/>
                    </a:cxn>
                    <a:cxn ang="0">
                      <a:pos x="3" y="8"/>
                    </a:cxn>
                    <a:cxn ang="0">
                      <a:pos x="3" y="8"/>
                    </a:cxn>
                    <a:cxn ang="0">
                      <a:pos x="3" y="4"/>
                    </a:cxn>
                    <a:cxn ang="0">
                      <a:pos x="3" y="8"/>
                    </a:cxn>
                    <a:cxn ang="0">
                      <a:pos x="3" y="8"/>
                    </a:cxn>
                    <a:cxn ang="0">
                      <a:pos x="3" y="0"/>
                    </a:cxn>
                    <a:cxn ang="0">
                      <a:pos x="3" y="0"/>
                    </a:cxn>
                    <a:cxn ang="0">
                      <a:pos x="3" y="8"/>
                    </a:cxn>
                    <a:cxn ang="0">
                      <a:pos x="3" y="8"/>
                    </a:cxn>
                  </a:cxnLst>
                  <a:rect l="0" t="0" r="r" b="b"/>
                  <a:pathLst>
                    <a:path w="3" h="8">
                      <a:moveTo>
                        <a:pt x="0" y="8"/>
                      </a:moveTo>
                      <a:lnTo>
                        <a:pt x="0" y="4"/>
                      </a:lnTo>
                      <a:lnTo>
                        <a:pt x="0" y="4"/>
                      </a:lnTo>
                      <a:lnTo>
                        <a:pt x="0" y="8"/>
                      </a:lnTo>
                      <a:lnTo>
                        <a:pt x="0" y="8"/>
                      </a:lnTo>
                      <a:lnTo>
                        <a:pt x="0" y="8"/>
                      </a:lnTo>
                      <a:lnTo>
                        <a:pt x="0" y="8"/>
                      </a:lnTo>
                      <a:lnTo>
                        <a:pt x="0" y="8"/>
                      </a:lnTo>
                      <a:lnTo>
                        <a:pt x="0" y="4"/>
                      </a:lnTo>
                      <a:lnTo>
                        <a:pt x="3" y="4"/>
                      </a:lnTo>
                      <a:lnTo>
                        <a:pt x="3" y="8"/>
                      </a:lnTo>
                      <a:lnTo>
                        <a:pt x="0" y="8"/>
                      </a:lnTo>
                      <a:lnTo>
                        <a:pt x="0" y="8"/>
                      </a:lnTo>
                      <a:lnTo>
                        <a:pt x="0" y="8"/>
                      </a:lnTo>
                      <a:lnTo>
                        <a:pt x="0" y="8"/>
                      </a:lnTo>
                      <a:lnTo>
                        <a:pt x="0" y="8"/>
                      </a:lnTo>
                      <a:close/>
                      <a:moveTo>
                        <a:pt x="3" y="8"/>
                      </a:moveTo>
                      <a:lnTo>
                        <a:pt x="3" y="8"/>
                      </a:lnTo>
                      <a:lnTo>
                        <a:pt x="3" y="4"/>
                      </a:lnTo>
                      <a:lnTo>
                        <a:pt x="3" y="4"/>
                      </a:lnTo>
                      <a:lnTo>
                        <a:pt x="3" y="8"/>
                      </a:lnTo>
                      <a:lnTo>
                        <a:pt x="3" y="4"/>
                      </a:lnTo>
                      <a:lnTo>
                        <a:pt x="3" y="4"/>
                      </a:lnTo>
                      <a:lnTo>
                        <a:pt x="3" y="8"/>
                      </a:lnTo>
                      <a:lnTo>
                        <a:pt x="3" y="8"/>
                      </a:lnTo>
                      <a:lnTo>
                        <a:pt x="3" y="4"/>
                      </a:lnTo>
                      <a:lnTo>
                        <a:pt x="3" y="8"/>
                      </a:lnTo>
                      <a:lnTo>
                        <a:pt x="3" y="8"/>
                      </a:lnTo>
                      <a:close/>
                      <a:moveTo>
                        <a:pt x="3" y="8"/>
                      </a:moveTo>
                      <a:lnTo>
                        <a:pt x="3" y="4"/>
                      </a:lnTo>
                      <a:lnTo>
                        <a:pt x="3" y="8"/>
                      </a:lnTo>
                      <a:lnTo>
                        <a:pt x="3" y="8"/>
                      </a:lnTo>
                      <a:lnTo>
                        <a:pt x="3" y="0"/>
                      </a:lnTo>
                      <a:lnTo>
                        <a:pt x="3" y="0"/>
                      </a:lnTo>
                      <a:lnTo>
                        <a:pt x="3" y="8"/>
                      </a:lnTo>
                      <a:lnTo>
                        <a:pt x="3" y="8"/>
                      </a:lnTo>
                      <a:close/>
                    </a:path>
                  </a:pathLst>
                </a:custGeom>
                <a:solidFill>
                  <a:srgbClr val="000000"/>
                </a:solidFill>
                <a:ln w="9525">
                  <a:noFill/>
                  <a:round/>
                  <a:headEnd/>
                  <a:tailEnd/>
                </a:ln>
              </p:spPr>
              <p:txBody>
                <a:bodyPr/>
                <a:lstStyle/>
                <a:p>
                  <a:endParaRPr lang="en-US"/>
                </a:p>
              </p:txBody>
            </p:sp>
            <p:sp>
              <p:nvSpPr>
                <p:cNvPr id="305680" name="Freeform 528"/>
                <p:cNvSpPr>
                  <a:spLocks noChangeAspect="1" noEditPoints="1"/>
                </p:cNvSpPr>
                <p:nvPr/>
              </p:nvSpPr>
              <p:spPr bwMode="auto">
                <a:xfrm>
                  <a:off x="1097" y="2869"/>
                  <a:ext cx="4" cy="8"/>
                </a:xfrm>
                <a:custGeom>
                  <a:avLst/>
                  <a:gdLst/>
                  <a:ahLst/>
                  <a:cxnLst>
                    <a:cxn ang="0">
                      <a:pos x="0" y="4"/>
                    </a:cxn>
                    <a:cxn ang="0">
                      <a:pos x="0" y="0"/>
                    </a:cxn>
                    <a:cxn ang="0">
                      <a:pos x="0" y="0"/>
                    </a:cxn>
                    <a:cxn ang="0">
                      <a:pos x="0" y="4"/>
                    </a:cxn>
                    <a:cxn ang="0">
                      <a:pos x="0" y="4"/>
                    </a:cxn>
                    <a:cxn ang="0">
                      <a:pos x="0" y="8"/>
                    </a:cxn>
                    <a:cxn ang="0">
                      <a:pos x="0" y="8"/>
                    </a:cxn>
                    <a:cxn ang="0">
                      <a:pos x="0" y="4"/>
                    </a:cxn>
                    <a:cxn ang="0">
                      <a:pos x="0" y="4"/>
                    </a:cxn>
                    <a:cxn ang="0">
                      <a:pos x="0" y="4"/>
                    </a:cxn>
                    <a:cxn ang="0">
                      <a:pos x="0" y="8"/>
                    </a:cxn>
                    <a:cxn ang="0">
                      <a:pos x="0" y="4"/>
                    </a:cxn>
                    <a:cxn ang="0">
                      <a:pos x="0" y="4"/>
                    </a:cxn>
                    <a:cxn ang="0">
                      <a:pos x="0" y="4"/>
                    </a:cxn>
                    <a:cxn ang="0">
                      <a:pos x="0" y="0"/>
                    </a:cxn>
                    <a:cxn ang="0">
                      <a:pos x="0" y="0"/>
                    </a:cxn>
                    <a:cxn ang="0">
                      <a:pos x="0" y="4"/>
                    </a:cxn>
                    <a:cxn ang="0">
                      <a:pos x="0" y="4"/>
                    </a:cxn>
                    <a:cxn ang="0">
                      <a:pos x="4" y="0"/>
                    </a:cxn>
                    <a:cxn ang="0">
                      <a:pos x="4" y="0"/>
                    </a:cxn>
                    <a:cxn ang="0">
                      <a:pos x="4" y="0"/>
                    </a:cxn>
                    <a:cxn ang="0">
                      <a:pos x="4" y="0"/>
                    </a:cxn>
                    <a:cxn ang="0">
                      <a:pos x="0" y="4"/>
                    </a:cxn>
                    <a:cxn ang="0">
                      <a:pos x="4" y="4"/>
                    </a:cxn>
                    <a:cxn ang="0">
                      <a:pos x="4" y="4"/>
                    </a:cxn>
                    <a:cxn ang="0">
                      <a:pos x="4" y="4"/>
                    </a:cxn>
                    <a:cxn ang="0">
                      <a:pos x="0" y="4"/>
                    </a:cxn>
                    <a:cxn ang="0">
                      <a:pos x="0" y="4"/>
                    </a:cxn>
                    <a:cxn ang="0">
                      <a:pos x="4" y="0"/>
                    </a:cxn>
                    <a:cxn ang="0">
                      <a:pos x="4" y="4"/>
                    </a:cxn>
                    <a:cxn ang="0">
                      <a:pos x="4" y="0"/>
                    </a:cxn>
                    <a:cxn ang="0">
                      <a:pos x="4" y="4"/>
                    </a:cxn>
                    <a:cxn ang="0">
                      <a:pos x="4" y="0"/>
                    </a:cxn>
                    <a:cxn ang="0">
                      <a:pos x="4" y="4"/>
                    </a:cxn>
                    <a:cxn ang="0">
                      <a:pos x="4" y="4"/>
                    </a:cxn>
                  </a:cxnLst>
                  <a:rect l="0" t="0" r="r" b="b"/>
                  <a:pathLst>
                    <a:path w="4" h="8">
                      <a:moveTo>
                        <a:pt x="0" y="4"/>
                      </a:moveTo>
                      <a:lnTo>
                        <a:pt x="0" y="4"/>
                      </a:lnTo>
                      <a:lnTo>
                        <a:pt x="0" y="4"/>
                      </a:lnTo>
                      <a:lnTo>
                        <a:pt x="0" y="0"/>
                      </a:lnTo>
                      <a:lnTo>
                        <a:pt x="0" y="0"/>
                      </a:lnTo>
                      <a:lnTo>
                        <a:pt x="0" y="0"/>
                      </a:lnTo>
                      <a:lnTo>
                        <a:pt x="0" y="0"/>
                      </a:lnTo>
                      <a:lnTo>
                        <a:pt x="0" y="4"/>
                      </a:lnTo>
                      <a:lnTo>
                        <a:pt x="0" y="4"/>
                      </a:lnTo>
                      <a:lnTo>
                        <a:pt x="0" y="4"/>
                      </a:lnTo>
                      <a:lnTo>
                        <a:pt x="0" y="4"/>
                      </a:lnTo>
                      <a:lnTo>
                        <a:pt x="0" y="8"/>
                      </a:lnTo>
                      <a:lnTo>
                        <a:pt x="0" y="8"/>
                      </a:lnTo>
                      <a:lnTo>
                        <a:pt x="0" y="8"/>
                      </a:lnTo>
                      <a:lnTo>
                        <a:pt x="0" y="8"/>
                      </a:lnTo>
                      <a:lnTo>
                        <a:pt x="0" y="4"/>
                      </a:lnTo>
                      <a:lnTo>
                        <a:pt x="0" y="4"/>
                      </a:lnTo>
                      <a:lnTo>
                        <a:pt x="0" y="4"/>
                      </a:lnTo>
                      <a:close/>
                      <a:moveTo>
                        <a:pt x="0" y="4"/>
                      </a:moveTo>
                      <a:lnTo>
                        <a:pt x="0" y="4"/>
                      </a:ln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4"/>
                      </a:lnTo>
                      <a:lnTo>
                        <a:pt x="0" y="4"/>
                      </a:lnTo>
                      <a:lnTo>
                        <a:pt x="0" y="4"/>
                      </a:lnTo>
                      <a:lnTo>
                        <a:pt x="0" y="4"/>
                      </a:lnTo>
                      <a:close/>
                      <a:moveTo>
                        <a:pt x="0" y="4"/>
                      </a:moveTo>
                      <a:lnTo>
                        <a:pt x="4" y="0"/>
                      </a:lnTo>
                      <a:lnTo>
                        <a:pt x="4" y="0"/>
                      </a:lnTo>
                      <a:lnTo>
                        <a:pt x="4" y="0"/>
                      </a:lnTo>
                      <a:lnTo>
                        <a:pt x="4" y="0"/>
                      </a:lnTo>
                      <a:lnTo>
                        <a:pt x="4" y="0"/>
                      </a:lnTo>
                      <a:lnTo>
                        <a:pt x="4" y="0"/>
                      </a:lnTo>
                      <a:lnTo>
                        <a:pt x="4" y="0"/>
                      </a:lnTo>
                      <a:lnTo>
                        <a:pt x="4" y="0"/>
                      </a:lnTo>
                      <a:lnTo>
                        <a:pt x="0" y="4"/>
                      </a:lnTo>
                      <a:lnTo>
                        <a:pt x="4" y="4"/>
                      </a:lnTo>
                      <a:lnTo>
                        <a:pt x="4" y="4"/>
                      </a:lnTo>
                      <a:lnTo>
                        <a:pt x="4" y="4"/>
                      </a:lnTo>
                      <a:lnTo>
                        <a:pt x="4" y="4"/>
                      </a:lnTo>
                      <a:lnTo>
                        <a:pt x="4" y="4"/>
                      </a:lnTo>
                      <a:lnTo>
                        <a:pt x="4" y="4"/>
                      </a:lnTo>
                      <a:lnTo>
                        <a:pt x="4" y="4"/>
                      </a:lnTo>
                      <a:lnTo>
                        <a:pt x="0" y="4"/>
                      </a:lnTo>
                      <a:lnTo>
                        <a:pt x="0" y="4"/>
                      </a:lnTo>
                      <a:lnTo>
                        <a:pt x="0" y="4"/>
                      </a:lnTo>
                      <a:close/>
                      <a:moveTo>
                        <a:pt x="4" y="4"/>
                      </a:moveTo>
                      <a:lnTo>
                        <a:pt x="4" y="0"/>
                      </a:lnTo>
                      <a:lnTo>
                        <a:pt x="4" y="0"/>
                      </a:lnTo>
                      <a:lnTo>
                        <a:pt x="4" y="4"/>
                      </a:lnTo>
                      <a:lnTo>
                        <a:pt x="4" y="0"/>
                      </a:lnTo>
                      <a:lnTo>
                        <a:pt x="4" y="0"/>
                      </a:lnTo>
                      <a:lnTo>
                        <a:pt x="4" y="0"/>
                      </a:lnTo>
                      <a:lnTo>
                        <a:pt x="4" y="4"/>
                      </a:lnTo>
                      <a:lnTo>
                        <a:pt x="4" y="4"/>
                      </a:lnTo>
                      <a:lnTo>
                        <a:pt x="4" y="0"/>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05681" name="Freeform 529"/>
                <p:cNvSpPr>
                  <a:spLocks noChangeAspect="1"/>
                </p:cNvSpPr>
                <p:nvPr/>
              </p:nvSpPr>
              <p:spPr bwMode="auto">
                <a:xfrm>
                  <a:off x="1094" y="2873"/>
                  <a:ext cx="3" cy="4"/>
                </a:xfrm>
                <a:custGeom>
                  <a:avLst/>
                  <a:gdLst/>
                  <a:ahLst/>
                  <a:cxnLst>
                    <a:cxn ang="0">
                      <a:pos x="0" y="4"/>
                    </a:cxn>
                    <a:cxn ang="0">
                      <a:pos x="0" y="0"/>
                    </a:cxn>
                    <a:cxn ang="0">
                      <a:pos x="0" y="0"/>
                    </a:cxn>
                    <a:cxn ang="0">
                      <a:pos x="0" y="4"/>
                    </a:cxn>
                    <a:cxn ang="0">
                      <a:pos x="0" y="4"/>
                    </a:cxn>
                    <a:cxn ang="0">
                      <a:pos x="3" y="4"/>
                    </a:cxn>
                    <a:cxn ang="0">
                      <a:pos x="3" y="4"/>
                    </a:cxn>
                    <a:cxn ang="0">
                      <a:pos x="3" y="4"/>
                    </a:cxn>
                    <a:cxn ang="0">
                      <a:pos x="3" y="0"/>
                    </a:cxn>
                    <a:cxn ang="0">
                      <a:pos x="3" y="0"/>
                    </a:cxn>
                    <a:cxn ang="0">
                      <a:pos x="3" y="4"/>
                    </a:cxn>
                    <a:cxn ang="0">
                      <a:pos x="3" y="4"/>
                    </a:cxn>
                    <a:cxn ang="0">
                      <a:pos x="3" y="4"/>
                    </a:cxn>
                    <a:cxn ang="0">
                      <a:pos x="0" y="4"/>
                    </a:cxn>
                    <a:cxn ang="0">
                      <a:pos x="0" y="4"/>
                    </a:cxn>
                  </a:cxnLst>
                  <a:rect l="0" t="0" r="r" b="b"/>
                  <a:pathLst>
                    <a:path w="3" h="4">
                      <a:moveTo>
                        <a:pt x="0" y="4"/>
                      </a:moveTo>
                      <a:lnTo>
                        <a:pt x="0" y="0"/>
                      </a:lnTo>
                      <a:lnTo>
                        <a:pt x="0" y="0"/>
                      </a:lnTo>
                      <a:lnTo>
                        <a:pt x="0" y="4"/>
                      </a:lnTo>
                      <a:lnTo>
                        <a:pt x="0" y="4"/>
                      </a:lnTo>
                      <a:lnTo>
                        <a:pt x="3" y="4"/>
                      </a:lnTo>
                      <a:lnTo>
                        <a:pt x="3" y="4"/>
                      </a:lnTo>
                      <a:lnTo>
                        <a:pt x="3" y="4"/>
                      </a:lnTo>
                      <a:lnTo>
                        <a:pt x="3" y="0"/>
                      </a:lnTo>
                      <a:lnTo>
                        <a:pt x="3" y="0"/>
                      </a:lnTo>
                      <a:lnTo>
                        <a:pt x="3" y="4"/>
                      </a:lnTo>
                      <a:lnTo>
                        <a:pt x="3" y="4"/>
                      </a:lnTo>
                      <a:lnTo>
                        <a:pt x="3" y="4"/>
                      </a:lnTo>
                      <a:lnTo>
                        <a:pt x="0" y="4"/>
                      </a:lnTo>
                      <a:lnTo>
                        <a:pt x="0" y="4"/>
                      </a:lnTo>
                    </a:path>
                  </a:pathLst>
                </a:custGeom>
                <a:noFill/>
                <a:ln w="6350">
                  <a:solidFill>
                    <a:srgbClr val="000000"/>
                  </a:solidFill>
                  <a:prstDash val="solid"/>
                  <a:round/>
                  <a:headEnd/>
                  <a:tailEnd/>
                </a:ln>
              </p:spPr>
              <p:txBody>
                <a:bodyPr/>
                <a:lstStyle/>
                <a:p>
                  <a:endParaRPr lang="en-US"/>
                </a:p>
              </p:txBody>
            </p:sp>
            <p:sp>
              <p:nvSpPr>
                <p:cNvPr id="305682" name="Freeform 530"/>
                <p:cNvSpPr>
                  <a:spLocks noChangeAspect="1"/>
                </p:cNvSpPr>
                <p:nvPr/>
              </p:nvSpPr>
              <p:spPr bwMode="auto">
                <a:xfrm>
                  <a:off x="1097" y="2869"/>
                  <a:ext cx="1" cy="8"/>
                </a:xfrm>
                <a:custGeom>
                  <a:avLst/>
                  <a:gdLst/>
                  <a:ahLst/>
                  <a:cxnLst>
                    <a:cxn ang="0">
                      <a:pos x="0" y="8"/>
                    </a:cxn>
                    <a:cxn ang="0">
                      <a:pos x="0" y="8"/>
                    </a:cxn>
                    <a:cxn ang="0">
                      <a:pos x="0" y="4"/>
                    </a:cxn>
                    <a:cxn ang="0">
                      <a:pos x="0" y="4"/>
                    </a:cxn>
                    <a:cxn ang="0">
                      <a:pos x="0" y="8"/>
                    </a:cxn>
                    <a:cxn ang="0">
                      <a:pos x="0" y="0"/>
                    </a:cxn>
                    <a:cxn ang="0">
                      <a:pos x="0" y="0"/>
                    </a:cxn>
                    <a:cxn ang="0">
                      <a:pos x="0" y="8"/>
                    </a:cxn>
                    <a:cxn ang="0">
                      <a:pos x="0" y="8"/>
                    </a:cxn>
                    <a:cxn ang="0">
                      <a:pos x="0" y="4"/>
                    </a:cxn>
                    <a:cxn ang="0">
                      <a:pos x="0" y="8"/>
                    </a:cxn>
                  </a:cxnLst>
                  <a:rect l="0" t="0" r="r" b="b"/>
                  <a:pathLst>
                    <a:path h="8">
                      <a:moveTo>
                        <a:pt x="0" y="8"/>
                      </a:moveTo>
                      <a:lnTo>
                        <a:pt x="0" y="8"/>
                      </a:lnTo>
                      <a:lnTo>
                        <a:pt x="0" y="4"/>
                      </a:lnTo>
                      <a:lnTo>
                        <a:pt x="0" y="4"/>
                      </a:lnTo>
                      <a:lnTo>
                        <a:pt x="0" y="8"/>
                      </a:lnTo>
                      <a:lnTo>
                        <a:pt x="0" y="0"/>
                      </a:lnTo>
                      <a:lnTo>
                        <a:pt x="0" y="0"/>
                      </a:lnTo>
                      <a:lnTo>
                        <a:pt x="0" y="8"/>
                      </a:lnTo>
                      <a:lnTo>
                        <a:pt x="0" y="8"/>
                      </a:lnTo>
                      <a:lnTo>
                        <a:pt x="0" y="4"/>
                      </a:lnTo>
                      <a:lnTo>
                        <a:pt x="0" y="8"/>
                      </a:lnTo>
                    </a:path>
                  </a:pathLst>
                </a:custGeom>
                <a:noFill/>
                <a:ln w="6350">
                  <a:solidFill>
                    <a:srgbClr val="000000"/>
                  </a:solidFill>
                  <a:prstDash val="solid"/>
                  <a:round/>
                  <a:headEnd/>
                  <a:tailEnd/>
                </a:ln>
              </p:spPr>
              <p:txBody>
                <a:bodyPr/>
                <a:lstStyle/>
                <a:p>
                  <a:endParaRPr lang="en-US"/>
                </a:p>
              </p:txBody>
            </p:sp>
            <p:sp>
              <p:nvSpPr>
                <p:cNvPr id="305683" name="Freeform 531"/>
                <p:cNvSpPr>
                  <a:spLocks noChangeAspect="1"/>
                </p:cNvSpPr>
                <p:nvPr/>
              </p:nvSpPr>
              <p:spPr bwMode="auto">
                <a:xfrm>
                  <a:off x="1097" y="2869"/>
                  <a:ext cx="1" cy="8"/>
                </a:xfrm>
                <a:custGeom>
                  <a:avLst/>
                  <a:gdLst/>
                  <a:ahLst/>
                  <a:cxnLst>
                    <a:cxn ang="0">
                      <a:pos x="0" y="8"/>
                    </a:cxn>
                    <a:cxn ang="0">
                      <a:pos x="0" y="4"/>
                    </a:cxn>
                    <a:cxn ang="0">
                      <a:pos x="0" y="8"/>
                    </a:cxn>
                    <a:cxn ang="0">
                      <a:pos x="0" y="8"/>
                    </a:cxn>
                    <a:cxn ang="0">
                      <a:pos x="0" y="0"/>
                    </a:cxn>
                    <a:cxn ang="0">
                      <a:pos x="0" y="0"/>
                    </a:cxn>
                    <a:cxn ang="0">
                      <a:pos x="0" y="8"/>
                    </a:cxn>
                  </a:cxnLst>
                  <a:rect l="0" t="0" r="r" b="b"/>
                  <a:pathLst>
                    <a:path h="8">
                      <a:moveTo>
                        <a:pt x="0" y="8"/>
                      </a:moveTo>
                      <a:lnTo>
                        <a:pt x="0" y="4"/>
                      </a:lnTo>
                      <a:lnTo>
                        <a:pt x="0" y="8"/>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05684" name="Freeform 532"/>
                <p:cNvSpPr>
                  <a:spLocks noChangeAspect="1"/>
                </p:cNvSpPr>
                <p:nvPr/>
              </p:nvSpPr>
              <p:spPr bwMode="auto">
                <a:xfrm>
                  <a:off x="1097" y="2869"/>
                  <a:ext cx="4" cy="8"/>
                </a:xfrm>
                <a:custGeom>
                  <a:avLst/>
                  <a:gdLst/>
                  <a:ahLst/>
                  <a:cxnLst>
                    <a:cxn ang="0">
                      <a:pos x="0" y="4"/>
                    </a:cxn>
                    <a:cxn ang="0">
                      <a:pos x="0" y="4"/>
                    </a:cxn>
                    <a:cxn ang="0">
                      <a:pos x="0" y="4"/>
                    </a:cxn>
                    <a:cxn ang="0">
                      <a:pos x="0" y="0"/>
                    </a:cxn>
                    <a:cxn ang="0">
                      <a:pos x="0" y="0"/>
                    </a:cxn>
                    <a:cxn ang="0">
                      <a:pos x="0" y="0"/>
                    </a:cxn>
                    <a:cxn ang="0">
                      <a:pos x="0" y="0"/>
                    </a:cxn>
                    <a:cxn ang="0">
                      <a:pos x="4" y="0"/>
                    </a:cxn>
                    <a:cxn ang="0">
                      <a:pos x="4" y="0"/>
                    </a:cxn>
                    <a:cxn ang="0">
                      <a:pos x="4" y="4"/>
                    </a:cxn>
                    <a:cxn ang="0">
                      <a:pos x="4" y="4"/>
                    </a:cxn>
                    <a:cxn ang="0">
                      <a:pos x="0" y="4"/>
                    </a:cxn>
                    <a:cxn ang="0">
                      <a:pos x="0" y="8"/>
                    </a:cxn>
                    <a:cxn ang="0">
                      <a:pos x="0" y="8"/>
                    </a:cxn>
                    <a:cxn ang="0">
                      <a:pos x="0" y="8"/>
                    </a:cxn>
                    <a:cxn ang="0">
                      <a:pos x="0" y="8"/>
                    </a:cxn>
                    <a:cxn ang="0">
                      <a:pos x="0" y="4"/>
                    </a:cxn>
                    <a:cxn ang="0">
                      <a:pos x="0" y="4"/>
                    </a:cxn>
                  </a:cxnLst>
                  <a:rect l="0" t="0" r="r" b="b"/>
                  <a:pathLst>
                    <a:path w="4" h="8">
                      <a:moveTo>
                        <a:pt x="0" y="4"/>
                      </a:moveTo>
                      <a:lnTo>
                        <a:pt x="0" y="4"/>
                      </a:lnTo>
                      <a:lnTo>
                        <a:pt x="0" y="4"/>
                      </a:lnTo>
                      <a:lnTo>
                        <a:pt x="0" y="0"/>
                      </a:lnTo>
                      <a:lnTo>
                        <a:pt x="0" y="0"/>
                      </a:lnTo>
                      <a:lnTo>
                        <a:pt x="0" y="0"/>
                      </a:lnTo>
                      <a:lnTo>
                        <a:pt x="0" y="0"/>
                      </a:lnTo>
                      <a:lnTo>
                        <a:pt x="4" y="0"/>
                      </a:lnTo>
                      <a:lnTo>
                        <a:pt x="4" y="0"/>
                      </a:lnTo>
                      <a:lnTo>
                        <a:pt x="4" y="4"/>
                      </a:lnTo>
                      <a:lnTo>
                        <a:pt x="4" y="4"/>
                      </a:lnTo>
                      <a:lnTo>
                        <a:pt x="0" y="4"/>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05685" name="Freeform 533"/>
                <p:cNvSpPr>
                  <a:spLocks noChangeAspect="1"/>
                </p:cNvSpPr>
                <p:nvPr/>
              </p:nvSpPr>
              <p:spPr bwMode="auto">
                <a:xfrm>
                  <a:off x="1097" y="2869"/>
                  <a:ext cx="4" cy="8"/>
                </a:xfrm>
                <a:custGeom>
                  <a:avLst/>
                  <a:gdLst/>
                  <a:ahLst/>
                  <a:cxnLst>
                    <a:cxn ang="0">
                      <a:pos x="0" y="4"/>
                    </a:cxn>
                    <a:cxn ang="0">
                      <a:pos x="0" y="4"/>
                    </a:cxn>
                    <a:cxn ang="0">
                      <a:pos x="0" y="4"/>
                    </a:cxn>
                    <a:cxn ang="0">
                      <a:pos x="0" y="8"/>
                    </a:cxn>
                    <a:cxn ang="0">
                      <a:pos x="0" y="8"/>
                    </a:cxn>
                    <a:cxn ang="0">
                      <a:pos x="0" y="8"/>
                    </a:cxn>
                    <a:cxn ang="0">
                      <a:pos x="0" y="8"/>
                    </a:cxn>
                    <a:cxn ang="0">
                      <a:pos x="4" y="4"/>
                    </a:cxn>
                    <a:cxn ang="0">
                      <a:pos x="4" y="4"/>
                    </a:cxn>
                    <a:cxn ang="0">
                      <a:pos x="4" y="4"/>
                    </a:cxn>
                    <a:cxn ang="0">
                      <a:pos x="4" y="4"/>
                    </a:cxn>
                    <a:cxn ang="0">
                      <a:pos x="4" y="4"/>
                    </a:cxn>
                    <a:cxn ang="0">
                      <a:pos x="0" y="0"/>
                    </a:cxn>
                    <a:cxn ang="0">
                      <a:pos x="0" y="0"/>
                    </a:cxn>
                    <a:cxn ang="0">
                      <a:pos x="0" y="4"/>
                    </a:cxn>
                    <a:cxn ang="0">
                      <a:pos x="0" y="4"/>
                    </a:cxn>
                    <a:cxn ang="0">
                      <a:pos x="0" y="4"/>
                    </a:cxn>
                    <a:cxn ang="0">
                      <a:pos x="0" y="4"/>
                    </a:cxn>
                  </a:cxnLst>
                  <a:rect l="0" t="0" r="r" b="b"/>
                  <a:pathLst>
                    <a:path w="4" h="8">
                      <a:moveTo>
                        <a:pt x="0" y="4"/>
                      </a:moveTo>
                      <a:lnTo>
                        <a:pt x="0" y="4"/>
                      </a:lnTo>
                      <a:lnTo>
                        <a:pt x="0" y="4"/>
                      </a:lnTo>
                      <a:lnTo>
                        <a:pt x="0" y="8"/>
                      </a:lnTo>
                      <a:lnTo>
                        <a:pt x="0" y="8"/>
                      </a:lnTo>
                      <a:lnTo>
                        <a:pt x="0" y="8"/>
                      </a:lnTo>
                      <a:lnTo>
                        <a:pt x="0" y="8"/>
                      </a:lnTo>
                      <a:lnTo>
                        <a:pt x="4" y="4"/>
                      </a:lnTo>
                      <a:lnTo>
                        <a:pt x="4" y="4"/>
                      </a:lnTo>
                      <a:lnTo>
                        <a:pt x="4" y="4"/>
                      </a:lnTo>
                      <a:lnTo>
                        <a:pt x="4" y="4"/>
                      </a:lnTo>
                      <a:lnTo>
                        <a:pt x="4" y="4"/>
                      </a:lnTo>
                      <a:lnTo>
                        <a:pt x="0" y="0"/>
                      </a:lnTo>
                      <a:lnTo>
                        <a:pt x="0"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05686" name="Freeform 534"/>
                <p:cNvSpPr>
                  <a:spLocks noChangeAspect="1"/>
                </p:cNvSpPr>
                <p:nvPr/>
              </p:nvSpPr>
              <p:spPr bwMode="auto">
                <a:xfrm>
                  <a:off x="1101" y="2869"/>
                  <a:ext cx="1" cy="4"/>
                </a:xfrm>
                <a:custGeom>
                  <a:avLst/>
                  <a:gdLst/>
                  <a:ahLst/>
                  <a:cxnLst>
                    <a:cxn ang="0">
                      <a:pos x="0" y="4"/>
                    </a:cxn>
                    <a:cxn ang="0">
                      <a:pos x="0" y="4"/>
                    </a:cxn>
                    <a:cxn ang="0">
                      <a:pos x="0" y="0"/>
                    </a:cxn>
                    <a:cxn ang="0">
                      <a:pos x="0" y="0"/>
                    </a:cxn>
                    <a:cxn ang="0">
                      <a:pos x="0" y="0"/>
                    </a:cxn>
                    <a:cxn ang="0">
                      <a:pos x="0" y="0"/>
                    </a:cxn>
                    <a:cxn ang="0">
                      <a:pos x="0" y="0"/>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 ang="0">
                      <a:pos x="0" y="4"/>
                    </a:cxn>
                    <a:cxn ang="0">
                      <a:pos x="0" y="4"/>
                    </a:cxn>
                  </a:cxnLst>
                  <a:rect l="0" t="0" r="r" b="b"/>
                  <a:pathLst>
                    <a:path h="4">
                      <a:moveTo>
                        <a:pt x="0" y="4"/>
                      </a:moveTo>
                      <a:lnTo>
                        <a:pt x="0" y="4"/>
                      </a:lnTo>
                      <a:lnTo>
                        <a:pt x="0" y="0"/>
                      </a:lnTo>
                      <a:lnTo>
                        <a:pt x="0" y="0"/>
                      </a:lnTo>
                      <a:lnTo>
                        <a:pt x="0" y="0"/>
                      </a:lnTo>
                      <a:lnTo>
                        <a:pt x="0" y="0"/>
                      </a:lnTo>
                      <a:lnTo>
                        <a:pt x="0" y="0"/>
                      </a:lnTo>
                      <a:lnTo>
                        <a:pt x="0" y="0"/>
                      </a:lnTo>
                      <a:lnTo>
                        <a:pt x="0" y="0"/>
                      </a:lnTo>
                      <a:lnTo>
                        <a:pt x="0" y="0"/>
                      </a:lnTo>
                      <a:lnTo>
                        <a:pt x="0" y="4"/>
                      </a:lnTo>
                      <a:lnTo>
                        <a:pt x="0" y="4"/>
                      </a:lnTo>
                      <a:lnTo>
                        <a:pt x="0" y="4"/>
                      </a:lnTo>
                      <a:lnTo>
                        <a:pt x="0"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05687" name="Freeform 535"/>
                <p:cNvSpPr>
                  <a:spLocks noChangeAspect="1"/>
                </p:cNvSpPr>
                <p:nvPr/>
              </p:nvSpPr>
              <p:spPr bwMode="auto">
                <a:xfrm>
                  <a:off x="1101" y="2869"/>
                  <a:ext cx="1" cy="4"/>
                </a:xfrm>
                <a:custGeom>
                  <a:avLst/>
                  <a:gdLst/>
                  <a:ahLst/>
                  <a:cxnLst>
                    <a:cxn ang="0">
                      <a:pos x="0" y="4"/>
                    </a:cxn>
                    <a:cxn ang="0">
                      <a:pos x="0" y="0"/>
                    </a:cxn>
                    <a:cxn ang="0">
                      <a:pos x="0" y="0"/>
                    </a:cxn>
                    <a:cxn ang="0">
                      <a:pos x="0" y="4"/>
                    </a:cxn>
                    <a:cxn ang="0">
                      <a:pos x="0" y="0"/>
                    </a:cxn>
                    <a:cxn ang="0">
                      <a:pos x="0" y="0"/>
                    </a:cxn>
                    <a:cxn ang="0">
                      <a:pos x="0" y="0"/>
                    </a:cxn>
                    <a:cxn ang="0">
                      <a:pos x="0" y="4"/>
                    </a:cxn>
                    <a:cxn ang="0">
                      <a:pos x="0" y="4"/>
                    </a:cxn>
                    <a:cxn ang="0">
                      <a:pos x="0" y="4"/>
                    </a:cxn>
                    <a:cxn ang="0">
                      <a:pos x="0" y="4"/>
                    </a:cxn>
                    <a:cxn ang="0">
                      <a:pos x="0" y="4"/>
                    </a:cxn>
                    <a:cxn ang="0">
                      <a:pos x="0" y="4"/>
                    </a:cxn>
                  </a:cxnLst>
                  <a:rect l="0" t="0" r="r" b="b"/>
                  <a:pathLst>
                    <a:path h="4">
                      <a:moveTo>
                        <a:pt x="0" y="4"/>
                      </a:moveTo>
                      <a:lnTo>
                        <a:pt x="0" y="0"/>
                      </a:lnTo>
                      <a:lnTo>
                        <a:pt x="0" y="0"/>
                      </a:lnTo>
                      <a:lnTo>
                        <a:pt x="0" y="4"/>
                      </a:lnTo>
                      <a:lnTo>
                        <a:pt x="0" y="0"/>
                      </a:lnTo>
                      <a:lnTo>
                        <a:pt x="0" y="0"/>
                      </a:lnTo>
                      <a:lnTo>
                        <a:pt x="0" y="0"/>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05688" name="Freeform 536"/>
                <p:cNvSpPr>
                  <a:spLocks noChangeAspect="1" noEditPoints="1"/>
                </p:cNvSpPr>
                <p:nvPr/>
              </p:nvSpPr>
              <p:spPr bwMode="auto">
                <a:xfrm>
                  <a:off x="1094" y="2850"/>
                  <a:ext cx="7" cy="8"/>
                </a:xfrm>
                <a:custGeom>
                  <a:avLst/>
                  <a:gdLst/>
                  <a:ahLst/>
                  <a:cxnLst>
                    <a:cxn ang="0">
                      <a:pos x="3" y="8"/>
                    </a:cxn>
                    <a:cxn ang="0">
                      <a:pos x="0" y="8"/>
                    </a:cxn>
                    <a:cxn ang="0">
                      <a:pos x="0" y="4"/>
                    </a:cxn>
                    <a:cxn ang="0">
                      <a:pos x="0" y="8"/>
                    </a:cxn>
                    <a:cxn ang="0">
                      <a:pos x="3" y="4"/>
                    </a:cxn>
                    <a:cxn ang="0">
                      <a:pos x="3" y="4"/>
                    </a:cxn>
                    <a:cxn ang="0">
                      <a:pos x="3" y="0"/>
                    </a:cxn>
                    <a:cxn ang="0">
                      <a:pos x="3" y="4"/>
                    </a:cxn>
                    <a:cxn ang="0">
                      <a:pos x="3" y="4"/>
                    </a:cxn>
                    <a:cxn ang="0">
                      <a:pos x="3" y="8"/>
                    </a:cxn>
                    <a:cxn ang="0">
                      <a:pos x="3" y="8"/>
                    </a:cxn>
                    <a:cxn ang="0">
                      <a:pos x="3" y="8"/>
                    </a:cxn>
                    <a:cxn ang="0">
                      <a:pos x="3" y="4"/>
                    </a:cxn>
                    <a:cxn ang="0">
                      <a:pos x="3" y="4"/>
                    </a:cxn>
                    <a:cxn ang="0">
                      <a:pos x="3" y="8"/>
                    </a:cxn>
                    <a:cxn ang="0">
                      <a:pos x="3" y="8"/>
                    </a:cxn>
                    <a:cxn ang="0">
                      <a:pos x="3" y="4"/>
                    </a:cxn>
                    <a:cxn ang="0">
                      <a:pos x="3" y="4"/>
                    </a:cxn>
                    <a:cxn ang="0">
                      <a:pos x="3" y="4"/>
                    </a:cxn>
                    <a:cxn ang="0">
                      <a:pos x="3" y="4"/>
                    </a:cxn>
                    <a:cxn ang="0">
                      <a:pos x="3" y="4"/>
                    </a:cxn>
                    <a:cxn ang="0">
                      <a:pos x="3" y="4"/>
                    </a:cxn>
                    <a:cxn ang="0">
                      <a:pos x="3" y="4"/>
                    </a:cxn>
                    <a:cxn ang="0">
                      <a:pos x="3" y="0"/>
                    </a:cxn>
                    <a:cxn ang="0">
                      <a:pos x="3" y="4"/>
                    </a:cxn>
                    <a:cxn ang="0">
                      <a:pos x="3" y="0"/>
                    </a:cxn>
                    <a:cxn ang="0">
                      <a:pos x="3" y="4"/>
                    </a:cxn>
                    <a:cxn ang="0">
                      <a:pos x="3" y="4"/>
                    </a:cxn>
                    <a:cxn ang="0">
                      <a:pos x="3" y="4"/>
                    </a:cxn>
                    <a:cxn ang="0">
                      <a:pos x="3" y="4"/>
                    </a:cxn>
                    <a:cxn ang="0">
                      <a:pos x="3" y="4"/>
                    </a:cxn>
                    <a:cxn ang="0">
                      <a:pos x="3" y="4"/>
                    </a:cxn>
                    <a:cxn ang="0">
                      <a:pos x="3" y="0"/>
                    </a:cxn>
                    <a:cxn ang="0">
                      <a:pos x="3" y="4"/>
                    </a:cxn>
                    <a:cxn ang="0">
                      <a:pos x="7" y="0"/>
                    </a:cxn>
                    <a:cxn ang="0">
                      <a:pos x="7" y="4"/>
                    </a:cxn>
                    <a:cxn ang="0">
                      <a:pos x="3" y="4"/>
                    </a:cxn>
                    <a:cxn ang="0">
                      <a:pos x="3" y="4"/>
                    </a:cxn>
                    <a:cxn ang="0">
                      <a:pos x="3" y="4"/>
                    </a:cxn>
                  </a:cxnLst>
                  <a:rect l="0" t="0" r="r" b="b"/>
                  <a:pathLst>
                    <a:path w="7" h="8">
                      <a:moveTo>
                        <a:pt x="0" y="8"/>
                      </a:moveTo>
                      <a:lnTo>
                        <a:pt x="3" y="8"/>
                      </a:lnTo>
                      <a:lnTo>
                        <a:pt x="3" y="8"/>
                      </a:lnTo>
                      <a:lnTo>
                        <a:pt x="0" y="8"/>
                      </a:lnTo>
                      <a:lnTo>
                        <a:pt x="0" y="4"/>
                      </a:lnTo>
                      <a:lnTo>
                        <a:pt x="0" y="4"/>
                      </a:lnTo>
                      <a:lnTo>
                        <a:pt x="0" y="8"/>
                      </a:lnTo>
                      <a:lnTo>
                        <a:pt x="0" y="8"/>
                      </a:lnTo>
                      <a:close/>
                      <a:moveTo>
                        <a:pt x="3" y="4"/>
                      </a:moveTo>
                      <a:lnTo>
                        <a:pt x="3" y="4"/>
                      </a:lnTo>
                      <a:lnTo>
                        <a:pt x="3" y="4"/>
                      </a:lnTo>
                      <a:lnTo>
                        <a:pt x="3" y="4"/>
                      </a:lnTo>
                      <a:lnTo>
                        <a:pt x="3" y="0"/>
                      </a:lnTo>
                      <a:lnTo>
                        <a:pt x="3" y="0"/>
                      </a:lnTo>
                      <a:lnTo>
                        <a:pt x="3" y="4"/>
                      </a:lnTo>
                      <a:lnTo>
                        <a:pt x="3" y="4"/>
                      </a:lnTo>
                      <a:lnTo>
                        <a:pt x="3" y="4"/>
                      </a:lnTo>
                      <a:lnTo>
                        <a:pt x="3" y="4"/>
                      </a:lnTo>
                      <a:lnTo>
                        <a:pt x="3" y="8"/>
                      </a:lnTo>
                      <a:lnTo>
                        <a:pt x="3" y="8"/>
                      </a:lnTo>
                      <a:lnTo>
                        <a:pt x="3" y="8"/>
                      </a:lnTo>
                      <a:lnTo>
                        <a:pt x="3" y="8"/>
                      </a:lnTo>
                      <a:lnTo>
                        <a:pt x="3" y="8"/>
                      </a:lnTo>
                      <a:lnTo>
                        <a:pt x="3" y="8"/>
                      </a:lnTo>
                      <a:lnTo>
                        <a:pt x="3" y="4"/>
                      </a:lnTo>
                      <a:lnTo>
                        <a:pt x="3" y="4"/>
                      </a:lnTo>
                      <a:close/>
                      <a:moveTo>
                        <a:pt x="3" y="4"/>
                      </a:moveTo>
                      <a:lnTo>
                        <a:pt x="3" y="4"/>
                      </a:lnTo>
                      <a:lnTo>
                        <a:pt x="3" y="8"/>
                      </a:lnTo>
                      <a:lnTo>
                        <a:pt x="3" y="8"/>
                      </a:lnTo>
                      <a:lnTo>
                        <a:pt x="3" y="8"/>
                      </a:lnTo>
                      <a:lnTo>
                        <a:pt x="3" y="8"/>
                      </a:lnTo>
                      <a:lnTo>
                        <a:pt x="3" y="8"/>
                      </a:lnTo>
                      <a:lnTo>
                        <a:pt x="3" y="4"/>
                      </a:lnTo>
                      <a:lnTo>
                        <a:pt x="3" y="4"/>
                      </a:lnTo>
                      <a:lnTo>
                        <a:pt x="3" y="4"/>
                      </a:lnTo>
                      <a:lnTo>
                        <a:pt x="3" y="4"/>
                      </a:lnTo>
                      <a:lnTo>
                        <a:pt x="3" y="4"/>
                      </a:lnTo>
                      <a:lnTo>
                        <a:pt x="3" y="4"/>
                      </a:lnTo>
                      <a:lnTo>
                        <a:pt x="3" y="4"/>
                      </a:lnTo>
                      <a:lnTo>
                        <a:pt x="3" y="4"/>
                      </a:lnTo>
                      <a:lnTo>
                        <a:pt x="3" y="4"/>
                      </a:lnTo>
                      <a:lnTo>
                        <a:pt x="3" y="4"/>
                      </a:lnTo>
                      <a:lnTo>
                        <a:pt x="3" y="4"/>
                      </a:lnTo>
                      <a:close/>
                      <a:moveTo>
                        <a:pt x="3" y="4"/>
                      </a:moveTo>
                      <a:lnTo>
                        <a:pt x="3" y="4"/>
                      </a:lnTo>
                      <a:lnTo>
                        <a:pt x="3" y="0"/>
                      </a:lnTo>
                      <a:lnTo>
                        <a:pt x="3" y="0"/>
                      </a:lnTo>
                      <a:lnTo>
                        <a:pt x="3" y="4"/>
                      </a:lnTo>
                      <a:lnTo>
                        <a:pt x="3" y="4"/>
                      </a:lnTo>
                      <a:lnTo>
                        <a:pt x="3" y="0"/>
                      </a:lnTo>
                      <a:lnTo>
                        <a:pt x="3" y="0"/>
                      </a:lnTo>
                      <a:lnTo>
                        <a:pt x="3" y="4"/>
                      </a:lnTo>
                      <a:lnTo>
                        <a:pt x="3" y="4"/>
                      </a:lnTo>
                      <a:lnTo>
                        <a:pt x="3" y="4"/>
                      </a:lnTo>
                      <a:lnTo>
                        <a:pt x="3" y="4"/>
                      </a:lnTo>
                      <a:lnTo>
                        <a:pt x="3" y="4"/>
                      </a:lnTo>
                      <a:lnTo>
                        <a:pt x="3" y="4"/>
                      </a:lnTo>
                      <a:lnTo>
                        <a:pt x="3" y="4"/>
                      </a:lnTo>
                      <a:lnTo>
                        <a:pt x="3" y="4"/>
                      </a:lnTo>
                      <a:lnTo>
                        <a:pt x="3" y="8"/>
                      </a:lnTo>
                      <a:lnTo>
                        <a:pt x="3" y="4"/>
                      </a:lnTo>
                      <a:lnTo>
                        <a:pt x="3" y="4"/>
                      </a:lnTo>
                      <a:lnTo>
                        <a:pt x="3" y="4"/>
                      </a:lnTo>
                      <a:close/>
                      <a:moveTo>
                        <a:pt x="3" y="4"/>
                      </a:moveTo>
                      <a:lnTo>
                        <a:pt x="3" y="0"/>
                      </a:lnTo>
                      <a:lnTo>
                        <a:pt x="3" y="0"/>
                      </a:lnTo>
                      <a:lnTo>
                        <a:pt x="3" y="4"/>
                      </a:lnTo>
                      <a:lnTo>
                        <a:pt x="7" y="0"/>
                      </a:lnTo>
                      <a:lnTo>
                        <a:pt x="7" y="0"/>
                      </a:lnTo>
                      <a:lnTo>
                        <a:pt x="3" y="4"/>
                      </a:lnTo>
                      <a:lnTo>
                        <a:pt x="7" y="4"/>
                      </a:lnTo>
                      <a:lnTo>
                        <a:pt x="7" y="4"/>
                      </a:lnTo>
                      <a:lnTo>
                        <a:pt x="3" y="4"/>
                      </a:lnTo>
                      <a:lnTo>
                        <a:pt x="3" y="4"/>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05689" name="Freeform 537"/>
                <p:cNvSpPr>
                  <a:spLocks noChangeAspect="1"/>
                </p:cNvSpPr>
                <p:nvPr/>
              </p:nvSpPr>
              <p:spPr bwMode="auto">
                <a:xfrm>
                  <a:off x="1094" y="2854"/>
                  <a:ext cx="3" cy="4"/>
                </a:xfrm>
                <a:custGeom>
                  <a:avLst/>
                  <a:gdLst/>
                  <a:ahLst/>
                  <a:cxnLst>
                    <a:cxn ang="0">
                      <a:pos x="0" y="4"/>
                    </a:cxn>
                    <a:cxn ang="0">
                      <a:pos x="3" y="4"/>
                    </a:cxn>
                    <a:cxn ang="0">
                      <a:pos x="3" y="4"/>
                    </a:cxn>
                    <a:cxn ang="0">
                      <a:pos x="0" y="4"/>
                    </a:cxn>
                    <a:cxn ang="0">
                      <a:pos x="0" y="0"/>
                    </a:cxn>
                    <a:cxn ang="0">
                      <a:pos x="0" y="0"/>
                    </a:cxn>
                    <a:cxn ang="0">
                      <a:pos x="0" y="4"/>
                    </a:cxn>
                  </a:cxnLst>
                  <a:rect l="0" t="0" r="r" b="b"/>
                  <a:pathLst>
                    <a:path w="3" h="4">
                      <a:moveTo>
                        <a:pt x="0" y="4"/>
                      </a:moveTo>
                      <a:lnTo>
                        <a:pt x="3" y="4"/>
                      </a:lnTo>
                      <a:lnTo>
                        <a:pt x="3" y="4"/>
                      </a:lnTo>
                      <a:lnTo>
                        <a:pt x="0" y="4"/>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05690" name="Freeform 538"/>
                <p:cNvSpPr>
                  <a:spLocks noChangeAspect="1"/>
                </p:cNvSpPr>
                <p:nvPr/>
              </p:nvSpPr>
              <p:spPr bwMode="auto">
                <a:xfrm>
                  <a:off x="1094" y="2850"/>
                  <a:ext cx="3" cy="8"/>
                </a:xfrm>
                <a:custGeom>
                  <a:avLst/>
                  <a:gdLst/>
                  <a:ahLst/>
                  <a:cxnLst>
                    <a:cxn ang="0">
                      <a:pos x="0" y="4"/>
                    </a:cxn>
                    <a:cxn ang="0">
                      <a:pos x="0" y="4"/>
                    </a:cxn>
                    <a:cxn ang="0">
                      <a:pos x="0" y="4"/>
                    </a:cxn>
                    <a:cxn ang="0">
                      <a:pos x="0" y="4"/>
                    </a:cxn>
                    <a:cxn ang="0">
                      <a:pos x="3" y="4"/>
                    </a:cxn>
                    <a:cxn ang="0">
                      <a:pos x="3" y="0"/>
                    </a:cxn>
                    <a:cxn ang="0">
                      <a:pos x="3" y="0"/>
                    </a:cxn>
                    <a:cxn ang="0">
                      <a:pos x="3" y="4"/>
                    </a:cxn>
                    <a:cxn ang="0">
                      <a:pos x="3" y="4"/>
                    </a:cxn>
                    <a:cxn ang="0">
                      <a:pos x="3" y="4"/>
                    </a:cxn>
                    <a:cxn ang="0">
                      <a:pos x="3" y="4"/>
                    </a:cxn>
                    <a:cxn ang="0">
                      <a:pos x="3" y="8"/>
                    </a:cxn>
                    <a:cxn ang="0">
                      <a:pos x="3" y="8"/>
                    </a:cxn>
                    <a:cxn ang="0">
                      <a:pos x="3" y="8"/>
                    </a:cxn>
                    <a:cxn ang="0">
                      <a:pos x="3" y="8"/>
                    </a:cxn>
                    <a:cxn ang="0">
                      <a:pos x="0" y="8"/>
                    </a:cxn>
                    <a:cxn ang="0">
                      <a:pos x="0" y="8"/>
                    </a:cxn>
                    <a:cxn ang="0">
                      <a:pos x="0" y="4"/>
                    </a:cxn>
                  </a:cxnLst>
                  <a:rect l="0" t="0" r="r" b="b"/>
                  <a:pathLst>
                    <a:path w="3" h="8">
                      <a:moveTo>
                        <a:pt x="0" y="4"/>
                      </a:moveTo>
                      <a:lnTo>
                        <a:pt x="0" y="4"/>
                      </a:lnTo>
                      <a:lnTo>
                        <a:pt x="0" y="4"/>
                      </a:lnTo>
                      <a:lnTo>
                        <a:pt x="0" y="4"/>
                      </a:lnTo>
                      <a:lnTo>
                        <a:pt x="3" y="4"/>
                      </a:lnTo>
                      <a:lnTo>
                        <a:pt x="3" y="0"/>
                      </a:lnTo>
                      <a:lnTo>
                        <a:pt x="3" y="0"/>
                      </a:lnTo>
                      <a:lnTo>
                        <a:pt x="3" y="4"/>
                      </a:lnTo>
                      <a:lnTo>
                        <a:pt x="3" y="4"/>
                      </a:lnTo>
                      <a:lnTo>
                        <a:pt x="3" y="4"/>
                      </a:lnTo>
                      <a:lnTo>
                        <a:pt x="3" y="4"/>
                      </a:lnTo>
                      <a:lnTo>
                        <a:pt x="3" y="8"/>
                      </a:lnTo>
                      <a:lnTo>
                        <a:pt x="3" y="8"/>
                      </a:lnTo>
                      <a:lnTo>
                        <a:pt x="3" y="8"/>
                      </a:lnTo>
                      <a:lnTo>
                        <a:pt x="3"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05691" name="Freeform 539"/>
                <p:cNvSpPr>
                  <a:spLocks noChangeAspect="1"/>
                </p:cNvSpPr>
                <p:nvPr/>
              </p:nvSpPr>
              <p:spPr bwMode="auto">
                <a:xfrm>
                  <a:off x="1094" y="2850"/>
                  <a:ext cx="3" cy="8"/>
                </a:xfrm>
                <a:custGeom>
                  <a:avLst/>
                  <a:gdLst/>
                  <a:ahLst/>
                  <a:cxnLst>
                    <a:cxn ang="0">
                      <a:pos x="0" y="4"/>
                    </a:cxn>
                    <a:cxn ang="0">
                      <a:pos x="0" y="4"/>
                    </a:cxn>
                    <a:cxn ang="0">
                      <a:pos x="0" y="4"/>
                    </a:cxn>
                    <a:cxn ang="0">
                      <a:pos x="0" y="8"/>
                    </a:cxn>
                    <a:cxn ang="0">
                      <a:pos x="0" y="8"/>
                    </a:cxn>
                    <a:cxn ang="0">
                      <a:pos x="3" y="8"/>
                    </a:cxn>
                    <a:cxn ang="0">
                      <a:pos x="3" y="8"/>
                    </a:cxn>
                    <a:cxn ang="0">
                      <a:pos x="3" y="4"/>
                    </a:cxn>
                    <a:cxn ang="0">
                      <a:pos x="3" y="4"/>
                    </a:cxn>
                    <a:cxn ang="0">
                      <a:pos x="3" y="4"/>
                    </a:cxn>
                    <a:cxn ang="0">
                      <a:pos x="3" y="4"/>
                    </a:cxn>
                    <a:cxn ang="0">
                      <a:pos x="3" y="4"/>
                    </a:cxn>
                    <a:cxn ang="0">
                      <a:pos x="3" y="0"/>
                    </a:cxn>
                    <a:cxn ang="0">
                      <a:pos x="3" y="0"/>
                    </a:cxn>
                    <a:cxn ang="0">
                      <a:pos x="0" y="4"/>
                    </a:cxn>
                    <a:cxn ang="0">
                      <a:pos x="0" y="4"/>
                    </a:cxn>
                    <a:cxn ang="0">
                      <a:pos x="0" y="4"/>
                    </a:cxn>
                    <a:cxn ang="0">
                      <a:pos x="0" y="4"/>
                    </a:cxn>
                  </a:cxnLst>
                  <a:rect l="0" t="0" r="r" b="b"/>
                  <a:pathLst>
                    <a:path w="3" h="8">
                      <a:moveTo>
                        <a:pt x="0" y="4"/>
                      </a:moveTo>
                      <a:lnTo>
                        <a:pt x="0" y="4"/>
                      </a:lnTo>
                      <a:lnTo>
                        <a:pt x="0" y="4"/>
                      </a:lnTo>
                      <a:lnTo>
                        <a:pt x="0" y="8"/>
                      </a:lnTo>
                      <a:lnTo>
                        <a:pt x="0" y="8"/>
                      </a:lnTo>
                      <a:lnTo>
                        <a:pt x="3" y="8"/>
                      </a:lnTo>
                      <a:lnTo>
                        <a:pt x="3" y="8"/>
                      </a:lnTo>
                      <a:lnTo>
                        <a:pt x="3" y="4"/>
                      </a:lnTo>
                      <a:lnTo>
                        <a:pt x="3" y="4"/>
                      </a:lnTo>
                      <a:lnTo>
                        <a:pt x="3" y="4"/>
                      </a:lnTo>
                      <a:lnTo>
                        <a:pt x="3" y="4"/>
                      </a:lnTo>
                      <a:lnTo>
                        <a:pt x="3" y="4"/>
                      </a:lnTo>
                      <a:lnTo>
                        <a:pt x="3" y="0"/>
                      </a:lnTo>
                      <a:lnTo>
                        <a:pt x="3"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05692" name="Freeform 540"/>
                <p:cNvSpPr>
                  <a:spLocks noChangeAspect="1"/>
                </p:cNvSpPr>
                <p:nvPr/>
              </p:nvSpPr>
              <p:spPr bwMode="auto">
                <a:xfrm>
                  <a:off x="1097" y="2850"/>
                  <a:ext cx="1" cy="8"/>
                </a:xfrm>
                <a:custGeom>
                  <a:avLst/>
                  <a:gdLst/>
                  <a:ahLst/>
                  <a:cxnLst>
                    <a:cxn ang="0">
                      <a:pos x="0" y="4"/>
                    </a:cxn>
                    <a:cxn ang="0">
                      <a:pos x="0" y="4"/>
                    </a:cxn>
                    <a:cxn ang="0">
                      <a:pos x="0" y="4"/>
                    </a:cxn>
                    <a:cxn ang="0">
                      <a:pos x="0" y="0"/>
                    </a:cxn>
                    <a:cxn ang="0">
                      <a:pos x="0" y="0"/>
                    </a:cxn>
                    <a:cxn ang="0">
                      <a:pos x="0" y="4"/>
                    </a:cxn>
                    <a:cxn ang="0">
                      <a:pos x="0" y="4"/>
                    </a:cxn>
                    <a:cxn ang="0">
                      <a:pos x="0" y="0"/>
                    </a:cxn>
                    <a:cxn ang="0">
                      <a:pos x="0" y="4"/>
                    </a:cxn>
                    <a:cxn ang="0">
                      <a:pos x="0" y="4"/>
                    </a:cxn>
                    <a:cxn ang="0">
                      <a:pos x="0" y="4"/>
                    </a:cxn>
                    <a:cxn ang="0">
                      <a:pos x="0" y="4"/>
                    </a:cxn>
                    <a:cxn ang="0">
                      <a:pos x="0" y="8"/>
                    </a:cxn>
                    <a:cxn ang="0">
                      <a:pos x="0" y="4"/>
                    </a:cxn>
                    <a:cxn ang="0">
                      <a:pos x="0" y="4"/>
                    </a:cxn>
                    <a:cxn ang="0">
                      <a:pos x="0" y="4"/>
                    </a:cxn>
                    <a:cxn ang="0">
                      <a:pos x="0" y="8"/>
                    </a:cxn>
                    <a:cxn ang="0">
                      <a:pos x="0" y="8"/>
                    </a:cxn>
                    <a:cxn ang="0">
                      <a:pos x="0" y="4"/>
                    </a:cxn>
                    <a:cxn ang="0">
                      <a:pos x="0" y="4"/>
                    </a:cxn>
                  </a:cxnLst>
                  <a:rect l="0" t="0" r="r" b="b"/>
                  <a:pathLst>
                    <a:path h="8">
                      <a:moveTo>
                        <a:pt x="0" y="4"/>
                      </a:moveTo>
                      <a:lnTo>
                        <a:pt x="0" y="4"/>
                      </a:lnTo>
                      <a:lnTo>
                        <a:pt x="0" y="4"/>
                      </a:lnTo>
                      <a:lnTo>
                        <a:pt x="0" y="0"/>
                      </a:lnTo>
                      <a:lnTo>
                        <a:pt x="0" y="0"/>
                      </a:lnTo>
                      <a:lnTo>
                        <a:pt x="0" y="4"/>
                      </a:lnTo>
                      <a:lnTo>
                        <a:pt x="0" y="4"/>
                      </a:lnTo>
                      <a:lnTo>
                        <a:pt x="0" y="0"/>
                      </a:lnTo>
                      <a:lnTo>
                        <a:pt x="0" y="4"/>
                      </a:lnTo>
                      <a:lnTo>
                        <a:pt x="0" y="4"/>
                      </a:lnTo>
                      <a:lnTo>
                        <a:pt x="0" y="4"/>
                      </a:lnTo>
                      <a:lnTo>
                        <a:pt x="0" y="4"/>
                      </a:lnTo>
                      <a:lnTo>
                        <a:pt x="0" y="8"/>
                      </a:lnTo>
                      <a:lnTo>
                        <a:pt x="0" y="4"/>
                      </a:lnTo>
                      <a:lnTo>
                        <a:pt x="0" y="4"/>
                      </a:lnTo>
                      <a:lnTo>
                        <a:pt x="0" y="4"/>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05693" name="Freeform 541"/>
                <p:cNvSpPr>
                  <a:spLocks noChangeAspect="1"/>
                </p:cNvSpPr>
                <p:nvPr/>
              </p:nvSpPr>
              <p:spPr bwMode="auto">
                <a:xfrm>
                  <a:off x="1097" y="2850"/>
                  <a:ext cx="4" cy="8"/>
                </a:xfrm>
                <a:custGeom>
                  <a:avLst/>
                  <a:gdLst/>
                  <a:ahLst/>
                  <a:cxnLst>
                    <a:cxn ang="0">
                      <a:pos x="0" y="8"/>
                    </a:cxn>
                    <a:cxn ang="0">
                      <a:pos x="0" y="0"/>
                    </a:cxn>
                    <a:cxn ang="0">
                      <a:pos x="0" y="0"/>
                    </a:cxn>
                    <a:cxn ang="0">
                      <a:pos x="0" y="4"/>
                    </a:cxn>
                    <a:cxn ang="0">
                      <a:pos x="4" y="0"/>
                    </a:cxn>
                    <a:cxn ang="0">
                      <a:pos x="4" y="0"/>
                    </a:cxn>
                    <a:cxn ang="0">
                      <a:pos x="0" y="4"/>
                    </a:cxn>
                    <a:cxn ang="0">
                      <a:pos x="4" y="4"/>
                    </a:cxn>
                    <a:cxn ang="0">
                      <a:pos x="4" y="4"/>
                    </a:cxn>
                    <a:cxn ang="0">
                      <a:pos x="0" y="4"/>
                    </a:cxn>
                    <a:cxn ang="0">
                      <a:pos x="0" y="4"/>
                    </a:cxn>
                    <a:cxn ang="0">
                      <a:pos x="0" y="8"/>
                    </a:cxn>
                    <a:cxn ang="0">
                      <a:pos x="0" y="8"/>
                    </a:cxn>
                  </a:cxnLst>
                  <a:rect l="0" t="0" r="r" b="b"/>
                  <a:pathLst>
                    <a:path w="4" h="8">
                      <a:moveTo>
                        <a:pt x="0" y="8"/>
                      </a:moveTo>
                      <a:lnTo>
                        <a:pt x="0" y="0"/>
                      </a:lnTo>
                      <a:lnTo>
                        <a:pt x="0" y="0"/>
                      </a:lnTo>
                      <a:lnTo>
                        <a:pt x="0" y="4"/>
                      </a:lnTo>
                      <a:lnTo>
                        <a:pt x="4" y="0"/>
                      </a:lnTo>
                      <a:lnTo>
                        <a:pt x="4" y="0"/>
                      </a:lnTo>
                      <a:lnTo>
                        <a:pt x="0" y="4"/>
                      </a:lnTo>
                      <a:lnTo>
                        <a:pt x="4" y="4"/>
                      </a:lnTo>
                      <a:lnTo>
                        <a:pt x="4" y="4"/>
                      </a:lnTo>
                      <a:lnTo>
                        <a:pt x="0"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05694" name="Freeform 542"/>
                <p:cNvSpPr>
                  <a:spLocks noChangeAspect="1" noEditPoints="1"/>
                </p:cNvSpPr>
                <p:nvPr/>
              </p:nvSpPr>
              <p:spPr bwMode="auto">
                <a:xfrm>
                  <a:off x="1094" y="2884"/>
                  <a:ext cx="7" cy="8"/>
                </a:xfrm>
                <a:custGeom>
                  <a:avLst/>
                  <a:gdLst/>
                  <a:ahLst/>
                  <a:cxnLst>
                    <a:cxn ang="0">
                      <a:pos x="0" y="4"/>
                    </a:cxn>
                    <a:cxn ang="0">
                      <a:pos x="3" y="4"/>
                    </a:cxn>
                    <a:cxn ang="0">
                      <a:pos x="3" y="4"/>
                    </a:cxn>
                    <a:cxn ang="0">
                      <a:pos x="3" y="4"/>
                    </a:cxn>
                    <a:cxn ang="0">
                      <a:pos x="3" y="8"/>
                    </a:cxn>
                    <a:cxn ang="0">
                      <a:pos x="3" y="8"/>
                    </a:cxn>
                    <a:cxn ang="0">
                      <a:pos x="0" y="8"/>
                    </a:cxn>
                    <a:cxn ang="0">
                      <a:pos x="3" y="4"/>
                    </a:cxn>
                    <a:cxn ang="0">
                      <a:pos x="3" y="4"/>
                    </a:cxn>
                    <a:cxn ang="0">
                      <a:pos x="3" y="4"/>
                    </a:cxn>
                    <a:cxn ang="0">
                      <a:pos x="0" y="4"/>
                    </a:cxn>
                    <a:cxn ang="0">
                      <a:pos x="0" y="8"/>
                    </a:cxn>
                    <a:cxn ang="0">
                      <a:pos x="0" y="8"/>
                    </a:cxn>
                    <a:cxn ang="0">
                      <a:pos x="3" y="0"/>
                    </a:cxn>
                    <a:cxn ang="0">
                      <a:pos x="3" y="0"/>
                    </a:cxn>
                    <a:cxn ang="0">
                      <a:pos x="3" y="4"/>
                    </a:cxn>
                    <a:cxn ang="0">
                      <a:pos x="3" y="4"/>
                    </a:cxn>
                    <a:cxn ang="0">
                      <a:pos x="3" y="8"/>
                    </a:cxn>
                    <a:cxn ang="0">
                      <a:pos x="3" y="8"/>
                    </a:cxn>
                    <a:cxn ang="0">
                      <a:pos x="3" y="8"/>
                    </a:cxn>
                    <a:cxn ang="0">
                      <a:pos x="3" y="8"/>
                    </a:cxn>
                    <a:cxn ang="0">
                      <a:pos x="3" y="4"/>
                    </a:cxn>
                    <a:cxn ang="0">
                      <a:pos x="3" y="4"/>
                    </a:cxn>
                    <a:cxn ang="0">
                      <a:pos x="3" y="4"/>
                    </a:cxn>
                    <a:cxn ang="0">
                      <a:pos x="3" y="0"/>
                    </a:cxn>
                    <a:cxn ang="0">
                      <a:pos x="3" y="0"/>
                    </a:cxn>
                    <a:cxn ang="0">
                      <a:pos x="3" y="0"/>
                    </a:cxn>
                    <a:cxn ang="0">
                      <a:pos x="3" y="0"/>
                    </a:cxn>
                    <a:cxn ang="0">
                      <a:pos x="3" y="4"/>
                    </a:cxn>
                    <a:cxn ang="0">
                      <a:pos x="3" y="0"/>
                    </a:cxn>
                    <a:cxn ang="0">
                      <a:pos x="3" y="4"/>
                    </a:cxn>
                    <a:cxn ang="0">
                      <a:pos x="3" y="4"/>
                    </a:cxn>
                    <a:cxn ang="0">
                      <a:pos x="3" y="4"/>
                    </a:cxn>
                    <a:cxn ang="0">
                      <a:pos x="3" y="8"/>
                    </a:cxn>
                    <a:cxn ang="0">
                      <a:pos x="3" y="8"/>
                    </a:cxn>
                    <a:cxn ang="0">
                      <a:pos x="3" y="8"/>
                    </a:cxn>
                    <a:cxn ang="0">
                      <a:pos x="3" y="4"/>
                    </a:cxn>
                    <a:cxn ang="0">
                      <a:pos x="3" y="4"/>
                    </a:cxn>
                    <a:cxn ang="0">
                      <a:pos x="3" y="0"/>
                    </a:cxn>
                    <a:cxn ang="0">
                      <a:pos x="3" y="0"/>
                    </a:cxn>
                    <a:cxn ang="0">
                      <a:pos x="3" y="4"/>
                    </a:cxn>
                    <a:cxn ang="0">
                      <a:pos x="3" y="4"/>
                    </a:cxn>
                    <a:cxn ang="0">
                      <a:pos x="3" y="4"/>
                    </a:cxn>
                    <a:cxn ang="0">
                      <a:pos x="3" y="4"/>
                    </a:cxn>
                    <a:cxn ang="0">
                      <a:pos x="3" y="8"/>
                    </a:cxn>
                    <a:cxn ang="0">
                      <a:pos x="3" y="0"/>
                    </a:cxn>
                    <a:cxn ang="0">
                      <a:pos x="3" y="0"/>
                    </a:cxn>
                    <a:cxn ang="0">
                      <a:pos x="7" y="0"/>
                    </a:cxn>
                    <a:cxn ang="0">
                      <a:pos x="3" y="4"/>
                    </a:cxn>
                    <a:cxn ang="0">
                      <a:pos x="3" y="4"/>
                    </a:cxn>
                  </a:cxnLst>
                  <a:rect l="0" t="0" r="r" b="b"/>
                  <a:pathLst>
                    <a:path w="7" h="8">
                      <a:moveTo>
                        <a:pt x="0" y="8"/>
                      </a:moveTo>
                      <a:lnTo>
                        <a:pt x="0" y="4"/>
                      </a:lnTo>
                      <a:lnTo>
                        <a:pt x="0" y="4"/>
                      </a:lnTo>
                      <a:lnTo>
                        <a:pt x="3" y="4"/>
                      </a:lnTo>
                      <a:lnTo>
                        <a:pt x="3" y="4"/>
                      </a:lnTo>
                      <a:lnTo>
                        <a:pt x="3" y="4"/>
                      </a:lnTo>
                      <a:lnTo>
                        <a:pt x="3" y="4"/>
                      </a:lnTo>
                      <a:lnTo>
                        <a:pt x="3" y="4"/>
                      </a:lnTo>
                      <a:lnTo>
                        <a:pt x="3" y="4"/>
                      </a:lnTo>
                      <a:lnTo>
                        <a:pt x="3" y="8"/>
                      </a:lnTo>
                      <a:lnTo>
                        <a:pt x="0" y="8"/>
                      </a:lnTo>
                      <a:lnTo>
                        <a:pt x="3" y="8"/>
                      </a:lnTo>
                      <a:lnTo>
                        <a:pt x="3" y="8"/>
                      </a:lnTo>
                      <a:lnTo>
                        <a:pt x="0" y="8"/>
                      </a:lnTo>
                      <a:lnTo>
                        <a:pt x="0" y="4"/>
                      </a:lnTo>
                      <a:lnTo>
                        <a:pt x="3" y="4"/>
                      </a:lnTo>
                      <a:lnTo>
                        <a:pt x="3" y="4"/>
                      </a:lnTo>
                      <a:lnTo>
                        <a:pt x="3" y="4"/>
                      </a:lnTo>
                      <a:lnTo>
                        <a:pt x="3" y="4"/>
                      </a:lnTo>
                      <a:lnTo>
                        <a:pt x="3" y="4"/>
                      </a:lnTo>
                      <a:lnTo>
                        <a:pt x="0" y="4"/>
                      </a:lnTo>
                      <a:lnTo>
                        <a:pt x="0" y="4"/>
                      </a:lnTo>
                      <a:lnTo>
                        <a:pt x="0" y="4"/>
                      </a:lnTo>
                      <a:lnTo>
                        <a:pt x="0" y="8"/>
                      </a:lnTo>
                      <a:lnTo>
                        <a:pt x="0" y="8"/>
                      </a:lnTo>
                      <a:lnTo>
                        <a:pt x="0" y="8"/>
                      </a:lnTo>
                      <a:close/>
                      <a:moveTo>
                        <a:pt x="3" y="8"/>
                      </a:moveTo>
                      <a:lnTo>
                        <a:pt x="3" y="0"/>
                      </a:lnTo>
                      <a:lnTo>
                        <a:pt x="3" y="0"/>
                      </a:lnTo>
                      <a:lnTo>
                        <a:pt x="3" y="0"/>
                      </a:lnTo>
                      <a:lnTo>
                        <a:pt x="3" y="4"/>
                      </a:lnTo>
                      <a:lnTo>
                        <a:pt x="3" y="4"/>
                      </a:lnTo>
                      <a:lnTo>
                        <a:pt x="3" y="4"/>
                      </a:lnTo>
                      <a:lnTo>
                        <a:pt x="3" y="4"/>
                      </a:lnTo>
                      <a:lnTo>
                        <a:pt x="3" y="4"/>
                      </a:lnTo>
                      <a:lnTo>
                        <a:pt x="3" y="8"/>
                      </a:lnTo>
                      <a:lnTo>
                        <a:pt x="3" y="8"/>
                      </a:lnTo>
                      <a:lnTo>
                        <a:pt x="3" y="8"/>
                      </a:lnTo>
                      <a:lnTo>
                        <a:pt x="3" y="8"/>
                      </a:lnTo>
                      <a:lnTo>
                        <a:pt x="3" y="8"/>
                      </a:lnTo>
                      <a:close/>
                      <a:moveTo>
                        <a:pt x="3" y="4"/>
                      </a:moveTo>
                      <a:lnTo>
                        <a:pt x="3" y="8"/>
                      </a:lnTo>
                      <a:lnTo>
                        <a:pt x="3" y="8"/>
                      </a:lnTo>
                      <a:lnTo>
                        <a:pt x="3" y="4"/>
                      </a:lnTo>
                      <a:lnTo>
                        <a:pt x="3" y="4"/>
                      </a:lnTo>
                      <a:lnTo>
                        <a:pt x="3" y="4"/>
                      </a:lnTo>
                      <a:lnTo>
                        <a:pt x="3" y="4"/>
                      </a:lnTo>
                      <a:lnTo>
                        <a:pt x="3" y="4"/>
                      </a:lnTo>
                      <a:lnTo>
                        <a:pt x="3" y="4"/>
                      </a:lnTo>
                      <a:lnTo>
                        <a:pt x="3" y="0"/>
                      </a:lnTo>
                      <a:lnTo>
                        <a:pt x="3" y="0"/>
                      </a:lnTo>
                      <a:lnTo>
                        <a:pt x="3" y="0"/>
                      </a:lnTo>
                      <a:lnTo>
                        <a:pt x="3" y="0"/>
                      </a:lnTo>
                      <a:lnTo>
                        <a:pt x="3" y="0"/>
                      </a:lnTo>
                      <a:lnTo>
                        <a:pt x="3" y="0"/>
                      </a:lnTo>
                      <a:lnTo>
                        <a:pt x="3" y="0"/>
                      </a:lnTo>
                      <a:lnTo>
                        <a:pt x="3" y="4"/>
                      </a:lnTo>
                      <a:lnTo>
                        <a:pt x="3" y="4"/>
                      </a:lnTo>
                      <a:lnTo>
                        <a:pt x="3" y="0"/>
                      </a:lnTo>
                      <a:lnTo>
                        <a:pt x="3" y="0"/>
                      </a:lnTo>
                      <a:lnTo>
                        <a:pt x="3" y="0"/>
                      </a:lnTo>
                      <a:lnTo>
                        <a:pt x="3" y="4"/>
                      </a:lnTo>
                      <a:lnTo>
                        <a:pt x="3" y="4"/>
                      </a:lnTo>
                      <a:lnTo>
                        <a:pt x="3" y="4"/>
                      </a:lnTo>
                      <a:lnTo>
                        <a:pt x="3" y="4"/>
                      </a:lnTo>
                      <a:lnTo>
                        <a:pt x="3" y="4"/>
                      </a:lnTo>
                      <a:lnTo>
                        <a:pt x="3" y="4"/>
                      </a:lnTo>
                      <a:lnTo>
                        <a:pt x="3" y="8"/>
                      </a:lnTo>
                      <a:lnTo>
                        <a:pt x="3" y="8"/>
                      </a:lnTo>
                      <a:lnTo>
                        <a:pt x="3" y="8"/>
                      </a:lnTo>
                      <a:lnTo>
                        <a:pt x="3" y="8"/>
                      </a:lnTo>
                      <a:lnTo>
                        <a:pt x="3" y="8"/>
                      </a:lnTo>
                      <a:lnTo>
                        <a:pt x="3" y="8"/>
                      </a:lnTo>
                      <a:lnTo>
                        <a:pt x="3" y="4"/>
                      </a:lnTo>
                      <a:lnTo>
                        <a:pt x="3" y="4"/>
                      </a:lnTo>
                      <a:lnTo>
                        <a:pt x="3" y="4"/>
                      </a:lnTo>
                      <a:close/>
                      <a:moveTo>
                        <a:pt x="3" y="8"/>
                      </a:moveTo>
                      <a:lnTo>
                        <a:pt x="3" y="0"/>
                      </a:lnTo>
                      <a:lnTo>
                        <a:pt x="3" y="0"/>
                      </a:lnTo>
                      <a:lnTo>
                        <a:pt x="3" y="0"/>
                      </a:lnTo>
                      <a:lnTo>
                        <a:pt x="3" y="0"/>
                      </a:lnTo>
                      <a:lnTo>
                        <a:pt x="3" y="4"/>
                      </a:lnTo>
                      <a:lnTo>
                        <a:pt x="3" y="4"/>
                      </a:lnTo>
                      <a:lnTo>
                        <a:pt x="3" y="4"/>
                      </a:lnTo>
                      <a:lnTo>
                        <a:pt x="3" y="4"/>
                      </a:lnTo>
                      <a:lnTo>
                        <a:pt x="3" y="4"/>
                      </a:lnTo>
                      <a:lnTo>
                        <a:pt x="3" y="4"/>
                      </a:lnTo>
                      <a:lnTo>
                        <a:pt x="3" y="4"/>
                      </a:lnTo>
                      <a:lnTo>
                        <a:pt x="3" y="8"/>
                      </a:lnTo>
                      <a:lnTo>
                        <a:pt x="3" y="8"/>
                      </a:lnTo>
                      <a:close/>
                      <a:moveTo>
                        <a:pt x="3" y="4"/>
                      </a:moveTo>
                      <a:lnTo>
                        <a:pt x="3" y="0"/>
                      </a:lnTo>
                      <a:lnTo>
                        <a:pt x="3" y="0"/>
                      </a:lnTo>
                      <a:lnTo>
                        <a:pt x="3" y="0"/>
                      </a:lnTo>
                      <a:lnTo>
                        <a:pt x="7" y="0"/>
                      </a:lnTo>
                      <a:lnTo>
                        <a:pt x="7" y="0"/>
                      </a:lnTo>
                      <a:lnTo>
                        <a:pt x="3" y="0"/>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05695" name="Freeform 543"/>
                <p:cNvSpPr>
                  <a:spLocks noChangeAspect="1"/>
                </p:cNvSpPr>
                <p:nvPr/>
              </p:nvSpPr>
              <p:spPr bwMode="auto">
                <a:xfrm>
                  <a:off x="1094" y="2888"/>
                  <a:ext cx="3" cy="4"/>
                </a:xfrm>
                <a:custGeom>
                  <a:avLst/>
                  <a:gdLst/>
                  <a:ahLst/>
                  <a:cxnLst>
                    <a:cxn ang="0">
                      <a:pos x="0" y="4"/>
                    </a:cxn>
                    <a:cxn ang="0">
                      <a:pos x="0" y="0"/>
                    </a:cxn>
                    <a:cxn ang="0">
                      <a:pos x="0" y="0"/>
                    </a:cxn>
                    <a:cxn ang="0">
                      <a:pos x="3" y="0"/>
                    </a:cxn>
                    <a:cxn ang="0">
                      <a:pos x="3" y="0"/>
                    </a:cxn>
                    <a:cxn ang="0">
                      <a:pos x="3" y="0"/>
                    </a:cxn>
                    <a:cxn ang="0">
                      <a:pos x="3" y="0"/>
                    </a:cxn>
                    <a:cxn ang="0">
                      <a:pos x="3" y="0"/>
                    </a:cxn>
                    <a:cxn ang="0">
                      <a:pos x="3" y="0"/>
                    </a:cxn>
                    <a:cxn ang="0">
                      <a:pos x="3" y="0"/>
                    </a:cxn>
                    <a:cxn ang="0">
                      <a:pos x="3" y="4"/>
                    </a:cxn>
                    <a:cxn ang="0">
                      <a:pos x="3" y="4"/>
                    </a:cxn>
                    <a:cxn ang="0">
                      <a:pos x="3" y="4"/>
                    </a:cxn>
                    <a:cxn ang="0">
                      <a:pos x="0" y="0"/>
                    </a:cxn>
                    <a:cxn ang="0">
                      <a:pos x="3" y="0"/>
                    </a:cxn>
                    <a:cxn ang="0">
                      <a:pos x="3" y="0"/>
                    </a:cxn>
                    <a:cxn ang="0">
                      <a:pos x="3" y="0"/>
                    </a:cxn>
                    <a:cxn ang="0">
                      <a:pos x="3" y="0"/>
                    </a:cxn>
                    <a:cxn ang="0">
                      <a:pos x="3" y="0"/>
                    </a:cxn>
                    <a:cxn ang="0">
                      <a:pos x="3" y="0"/>
                    </a:cxn>
                    <a:cxn ang="0">
                      <a:pos x="3" y="0"/>
                    </a:cxn>
                    <a:cxn ang="0">
                      <a:pos x="0" y="0"/>
                    </a:cxn>
                    <a:cxn ang="0">
                      <a:pos x="0" y="0"/>
                    </a:cxn>
                    <a:cxn ang="0">
                      <a:pos x="0" y="4"/>
                    </a:cxn>
                    <a:cxn ang="0">
                      <a:pos x="0" y="4"/>
                    </a:cxn>
                  </a:cxnLst>
                  <a:rect l="0" t="0" r="r" b="b"/>
                  <a:pathLst>
                    <a:path w="3" h="4">
                      <a:moveTo>
                        <a:pt x="0" y="4"/>
                      </a:moveTo>
                      <a:lnTo>
                        <a:pt x="0" y="0"/>
                      </a:lnTo>
                      <a:lnTo>
                        <a:pt x="0" y="0"/>
                      </a:lnTo>
                      <a:lnTo>
                        <a:pt x="3" y="0"/>
                      </a:lnTo>
                      <a:lnTo>
                        <a:pt x="3" y="0"/>
                      </a:lnTo>
                      <a:lnTo>
                        <a:pt x="3" y="0"/>
                      </a:lnTo>
                      <a:lnTo>
                        <a:pt x="3" y="0"/>
                      </a:lnTo>
                      <a:lnTo>
                        <a:pt x="3" y="0"/>
                      </a:lnTo>
                      <a:lnTo>
                        <a:pt x="3" y="0"/>
                      </a:lnTo>
                      <a:lnTo>
                        <a:pt x="3" y="0"/>
                      </a:lnTo>
                      <a:lnTo>
                        <a:pt x="3" y="4"/>
                      </a:lnTo>
                      <a:lnTo>
                        <a:pt x="3" y="4"/>
                      </a:lnTo>
                      <a:lnTo>
                        <a:pt x="3" y="4"/>
                      </a:lnTo>
                      <a:lnTo>
                        <a:pt x="0" y="0"/>
                      </a:lnTo>
                      <a:lnTo>
                        <a:pt x="3" y="0"/>
                      </a:lnTo>
                      <a:lnTo>
                        <a:pt x="3" y="0"/>
                      </a:lnTo>
                      <a:lnTo>
                        <a:pt x="3" y="0"/>
                      </a:lnTo>
                      <a:lnTo>
                        <a:pt x="3" y="0"/>
                      </a:lnTo>
                      <a:lnTo>
                        <a:pt x="3" y="0"/>
                      </a:lnTo>
                      <a:lnTo>
                        <a:pt x="3" y="0"/>
                      </a:lnTo>
                      <a:lnTo>
                        <a:pt x="3"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05696" name="Freeform 544"/>
                <p:cNvSpPr>
                  <a:spLocks noChangeAspect="1"/>
                </p:cNvSpPr>
                <p:nvPr/>
              </p:nvSpPr>
              <p:spPr bwMode="auto">
                <a:xfrm>
                  <a:off x="1097" y="2884"/>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05697" name="Freeform 545"/>
                <p:cNvSpPr>
                  <a:spLocks noChangeAspect="1"/>
                </p:cNvSpPr>
                <p:nvPr/>
              </p:nvSpPr>
              <p:spPr bwMode="auto">
                <a:xfrm>
                  <a:off x="1097" y="2884"/>
                  <a:ext cx="4" cy="8"/>
                </a:xfrm>
                <a:custGeom>
                  <a:avLst/>
                  <a:gdLst/>
                  <a:ahLst/>
                  <a:cxnLst>
                    <a:cxn ang="0">
                      <a:pos x="0" y="4"/>
                    </a:cxn>
                    <a:cxn ang="0">
                      <a:pos x="0" y="4"/>
                    </a:cxn>
                    <a:cxn ang="0">
                      <a:pos x="0" y="8"/>
                    </a:cxn>
                    <a:cxn ang="0">
                      <a:pos x="0" y="8"/>
                    </a:cxn>
                    <a:cxn ang="0">
                      <a:pos x="4"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4" y="0"/>
                    </a:cxn>
                    <a:cxn ang="0">
                      <a:pos x="4" y="4"/>
                    </a:cxn>
                    <a:cxn ang="0">
                      <a:pos x="0" y="4"/>
                    </a:cxn>
                    <a:cxn ang="0">
                      <a:pos x="0" y="0"/>
                    </a:cxn>
                    <a:cxn ang="0">
                      <a:pos x="0" y="0"/>
                    </a:cxn>
                    <a:cxn ang="0">
                      <a:pos x="0" y="0"/>
                    </a:cxn>
                    <a:cxn ang="0">
                      <a:pos x="0" y="4"/>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 ang="0">
                      <a:pos x="0" y="4"/>
                    </a:cxn>
                  </a:cxnLst>
                  <a:rect l="0" t="0" r="r" b="b"/>
                  <a:pathLst>
                    <a:path w="4" h="8">
                      <a:moveTo>
                        <a:pt x="0" y="4"/>
                      </a:moveTo>
                      <a:lnTo>
                        <a:pt x="0" y="4"/>
                      </a:lnTo>
                      <a:lnTo>
                        <a:pt x="0" y="8"/>
                      </a:lnTo>
                      <a:lnTo>
                        <a:pt x="0" y="8"/>
                      </a:lnTo>
                      <a:lnTo>
                        <a:pt x="4" y="4"/>
                      </a:lnTo>
                      <a:lnTo>
                        <a:pt x="0" y="4"/>
                      </a:lnTo>
                      <a:lnTo>
                        <a:pt x="0" y="4"/>
                      </a:lnTo>
                      <a:lnTo>
                        <a:pt x="0" y="4"/>
                      </a:lnTo>
                      <a:lnTo>
                        <a:pt x="0" y="4"/>
                      </a:lnTo>
                      <a:lnTo>
                        <a:pt x="0" y="4"/>
                      </a:lnTo>
                      <a:lnTo>
                        <a:pt x="0" y="0"/>
                      </a:lnTo>
                      <a:lnTo>
                        <a:pt x="0" y="0"/>
                      </a:lnTo>
                      <a:lnTo>
                        <a:pt x="0" y="0"/>
                      </a:lnTo>
                      <a:lnTo>
                        <a:pt x="0" y="0"/>
                      </a:lnTo>
                      <a:lnTo>
                        <a:pt x="0" y="0"/>
                      </a:lnTo>
                      <a:lnTo>
                        <a:pt x="0" y="0"/>
                      </a:lnTo>
                      <a:lnTo>
                        <a:pt x="4" y="0"/>
                      </a:lnTo>
                      <a:lnTo>
                        <a:pt x="4" y="4"/>
                      </a:lnTo>
                      <a:lnTo>
                        <a:pt x="0" y="4"/>
                      </a:lnTo>
                      <a:lnTo>
                        <a:pt x="0" y="0"/>
                      </a:lnTo>
                      <a:lnTo>
                        <a:pt x="0" y="0"/>
                      </a:lnTo>
                      <a:lnTo>
                        <a:pt x="0" y="0"/>
                      </a:lnTo>
                      <a:lnTo>
                        <a:pt x="0" y="4"/>
                      </a:lnTo>
                      <a:lnTo>
                        <a:pt x="0" y="4"/>
                      </a:lnTo>
                      <a:lnTo>
                        <a:pt x="0" y="4"/>
                      </a:lnTo>
                      <a:lnTo>
                        <a:pt x="4" y="4"/>
                      </a:lnTo>
                      <a:lnTo>
                        <a:pt x="4" y="4"/>
                      </a:lnTo>
                      <a:lnTo>
                        <a:pt x="4" y="4"/>
                      </a:lnTo>
                      <a:lnTo>
                        <a:pt x="4" y="8"/>
                      </a:lnTo>
                      <a:lnTo>
                        <a:pt x="0" y="8"/>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05698" name="Freeform 546"/>
                <p:cNvSpPr>
                  <a:spLocks noChangeAspect="1"/>
                </p:cNvSpPr>
                <p:nvPr/>
              </p:nvSpPr>
              <p:spPr bwMode="auto">
                <a:xfrm>
                  <a:off x="1097" y="2884"/>
                  <a:ext cx="4" cy="4"/>
                </a:xfrm>
                <a:custGeom>
                  <a:avLst/>
                  <a:gdLst/>
                  <a:ahLst/>
                  <a:cxnLst>
                    <a:cxn ang="0">
                      <a:pos x="0" y="4"/>
                    </a:cxn>
                    <a:cxn ang="0">
                      <a:pos x="0" y="0"/>
                    </a:cxn>
                    <a:cxn ang="0">
                      <a:pos x="4" y="0"/>
                    </a:cxn>
                    <a:cxn ang="0">
                      <a:pos x="4" y="0"/>
                    </a:cxn>
                    <a:cxn ang="0">
                      <a:pos x="0" y="0"/>
                    </a:cxn>
                    <a:cxn ang="0">
                      <a:pos x="0" y="4"/>
                    </a:cxn>
                    <a:cxn ang="0">
                      <a:pos x="4" y="0"/>
                    </a:cxn>
                    <a:cxn ang="0">
                      <a:pos x="4" y="4"/>
                    </a:cxn>
                    <a:cxn ang="0">
                      <a:pos x="0" y="4"/>
                    </a:cxn>
                    <a:cxn ang="0">
                      <a:pos x="0" y="4"/>
                    </a:cxn>
                    <a:cxn ang="0">
                      <a:pos x="4" y="4"/>
                    </a:cxn>
                    <a:cxn ang="0">
                      <a:pos x="4" y="4"/>
                    </a:cxn>
                    <a:cxn ang="0">
                      <a:pos x="0" y="4"/>
                    </a:cxn>
                  </a:cxnLst>
                  <a:rect l="0" t="0" r="r" b="b"/>
                  <a:pathLst>
                    <a:path w="4" h="4">
                      <a:moveTo>
                        <a:pt x="0" y="4"/>
                      </a:moveTo>
                      <a:lnTo>
                        <a:pt x="0" y="0"/>
                      </a:lnTo>
                      <a:lnTo>
                        <a:pt x="4" y="0"/>
                      </a:lnTo>
                      <a:lnTo>
                        <a:pt x="4" y="0"/>
                      </a:lnTo>
                      <a:lnTo>
                        <a:pt x="0" y="0"/>
                      </a:lnTo>
                      <a:lnTo>
                        <a:pt x="0" y="4"/>
                      </a:lnTo>
                      <a:lnTo>
                        <a:pt x="4" y="0"/>
                      </a:lnTo>
                      <a:lnTo>
                        <a:pt x="4" y="4"/>
                      </a:lnTo>
                      <a:lnTo>
                        <a:pt x="0" y="4"/>
                      </a:lnTo>
                      <a:lnTo>
                        <a:pt x="0" y="4"/>
                      </a:lnTo>
                      <a:lnTo>
                        <a:pt x="4" y="4"/>
                      </a:lnTo>
                      <a:lnTo>
                        <a:pt x="4" y="4"/>
                      </a:lnTo>
                      <a:lnTo>
                        <a:pt x="0" y="4"/>
                      </a:lnTo>
                    </a:path>
                  </a:pathLst>
                </a:custGeom>
                <a:noFill/>
                <a:ln w="6350">
                  <a:solidFill>
                    <a:srgbClr val="000000"/>
                  </a:solidFill>
                  <a:prstDash val="solid"/>
                  <a:round/>
                  <a:headEnd/>
                  <a:tailEnd/>
                </a:ln>
              </p:spPr>
              <p:txBody>
                <a:bodyPr/>
                <a:lstStyle/>
                <a:p>
                  <a:endParaRPr lang="en-US"/>
                </a:p>
              </p:txBody>
            </p:sp>
            <p:sp>
              <p:nvSpPr>
                <p:cNvPr id="305699" name="Freeform 547"/>
                <p:cNvSpPr>
                  <a:spLocks noChangeAspect="1"/>
                </p:cNvSpPr>
                <p:nvPr/>
              </p:nvSpPr>
              <p:spPr bwMode="auto">
                <a:xfrm>
                  <a:off x="1101" y="2884"/>
                  <a:ext cx="1" cy="4"/>
                </a:xfrm>
                <a:custGeom>
                  <a:avLst/>
                  <a:gdLst/>
                  <a:ahLst/>
                  <a:cxnLst>
                    <a:cxn ang="0">
                      <a:pos x="0" y="4"/>
                    </a:cxn>
                    <a:cxn ang="0">
                      <a:pos x="0" y="0"/>
                    </a:cxn>
                    <a:cxn ang="0">
                      <a:pos x="0" y="0"/>
                    </a:cxn>
                    <a:cxn ang="0">
                      <a:pos x="0" y="0"/>
                    </a:cxn>
                    <a:cxn ang="0">
                      <a:pos x="0" y="0"/>
                    </a:cxn>
                    <a:cxn ang="0">
                      <a:pos x="0" y="0"/>
                    </a:cxn>
                    <a:cxn ang="0">
                      <a:pos x="0" y="0"/>
                    </a:cxn>
                    <a:cxn ang="0">
                      <a:pos x="0" y="4"/>
                    </a:cxn>
                    <a:cxn ang="0">
                      <a:pos x="0" y="4"/>
                    </a:cxn>
                  </a:cxnLst>
                  <a:rect l="0" t="0" r="r" b="b"/>
                  <a:pathLst>
                    <a:path h="4">
                      <a:moveTo>
                        <a:pt x="0" y="4"/>
                      </a:moveTo>
                      <a:lnTo>
                        <a:pt x="0" y="0"/>
                      </a:lnTo>
                      <a:lnTo>
                        <a:pt x="0" y="0"/>
                      </a:lnTo>
                      <a:lnTo>
                        <a:pt x="0" y="0"/>
                      </a:lnTo>
                      <a:lnTo>
                        <a:pt x="0"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05700" name="Freeform 548"/>
                <p:cNvSpPr>
                  <a:spLocks noChangeAspect="1" noEditPoints="1"/>
                </p:cNvSpPr>
                <p:nvPr/>
              </p:nvSpPr>
              <p:spPr bwMode="auto">
                <a:xfrm>
                  <a:off x="1112" y="2831"/>
                  <a:ext cx="8" cy="12"/>
                </a:xfrm>
                <a:custGeom>
                  <a:avLst/>
                  <a:gdLst/>
                  <a:ahLst/>
                  <a:cxnLst>
                    <a:cxn ang="0">
                      <a:pos x="0" y="4"/>
                    </a:cxn>
                    <a:cxn ang="0">
                      <a:pos x="4" y="4"/>
                    </a:cxn>
                    <a:cxn ang="0">
                      <a:pos x="4" y="4"/>
                    </a:cxn>
                    <a:cxn ang="0">
                      <a:pos x="4" y="8"/>
                    </a:cxn>
                    <a:cxn ang="0">
                      <a:pos x="4" y="8"/>
                    </a:cxn>
                    <a:cxn ang="0">
                      <a:pos x="0" y="8"/>
                    </a:cxn>
                    <a:cxn ang="0">
                      <a:pos x="0" y="12"/>
                    </a:cxn>
                    <a:cxn ang="0">
                      <a:pos x="0" y="4"/>
                    </a:cxn>
                    <a:cxn ang="0">
                      <a:pos x="0" y="8"/>
                    </a:cxn>
                    <a:cxn ang="0">
                      <a:pos x="4" y="8"/>
                    </a:cxn>
                    <a:cxn ang="0">
                      <a:pos x="4" y="4"/>
                    </a:cxn>
                    <a:cxn ang="0">
                      <a:pos x="4" y="4"/>
                    </a:cxn>
                    <a:cxn ang="0">
                      <a:pos x="0" y="4"/>
                    </a:cxn>
                    <a:cxn ang="0">
                      <a:pos x="0" y="4"/>
                    </a:cxn>
                    <a:cxn ang="0">
                      <a:pos x="4" y="4"/>
                    </a:cxn>
                    <a:cxn ang="0">
                      <a:pos x="4" y="4"/>
                    </a:cxn>
                    <a:cxn ang="0">
                      <a:pos x="4" y="0"/>
                    </a:cxn>
                    <a:cxn ang="0">
                      <a:pos x="4" y="4"/>
                    </a:cxn>
                    <a:cxn ang="0">
                      <a:pos x="4" y="8"/>
                    </a:cxn>
                    <a:cxn ang="0">
                      <a:pos x="4" y="12"/>
                    </a:cxn>
                    <a:cxn ang="0">
                      <a:pos x="4" y="12"/>
                    </a:cxn>
                    <a:cxn ang="0">
                      <a:pos x="4" y="8"/>
                    </a:cxn>
                    <a:cxn ang="0">
                      <a:pos x="4" y="8"/>
                    </a:cxn>
                    <a:cxn ang="0">
                      <a:pos x="4" y="8"/>
                    </a:cxn>
                    <a:cxn ang="0">
                      <a:pos x="4" y="12"/>
                    </a:cxn>
                    <a:cxn ang="0">
                      <a:pos x="4" y="12"/>
                    </a:cxn>
                    <a:cxn ang="0">
                      <a:pos x="4" y="8"/>
                    </a:cxn>
                    <a:cxn ang="0">
                      <a:pos x="4" y="4"/>
                    </a:cxn>
                    <a:cxn ang="0">
                      <a:pos x="4" y="4"/>
                    </a:cxn>
                    <a:cxn ang="0">
                      <a:pos x="4" y="4"/>
                    </a:cxn>
                    <a:cxn ang="0">
                      <a:pos x="4" y="4"/>
                    </a:cxn>
                    <a:cxn ang="0">
                      <a:pos x="4" y="8"/>
                    </a:cxn>
                    <a:cxn ang="0">
                      <a:pos x="8" y="0"/>
                    </a:cxn>
                    <a:cxn ang="0">
                      <a:pos x="8" y="8"/>
                    </a:cxn>
                    <a:cxn ang="0">
                      <a:pos x="8" y="0"/>
                    </a:cxn>
                    <a:cxn ang="0">
                      <a:pos x="8" y="8"/>
                    </a:cxn>
                    <a:cxn ang="0">
                      <a:pos x="4" y="0"/>
                    </a:cxn>
                    <a:cxn ang="0">
                      <a:pos x="8" y="0"/>
                    </a:cxn>
                    <a:cxn ang="0">
                      <a:pos x="8" y="8"/>
                    </a:cxn>
                  </a:cxnLst>
                  <a:rect l="0" t="0" r="r" b="b"/>
                  <a:pathLst>
                    <a:path w="8" h="12">
                      <a:moveTo>
                        <a:pt x="0" y="12"/>
                      </a:moveTo>
                      <a:lnTo>
                        <a:pt x="0" y="4"/>
                      </a:lnTo>
                      <a:lnTo>
                        <a:pt x="0" y="4"/>
                      </a:lnTo>
                      <a:lnTo>
                        <a:pt x="4" y="4"/>
                      </a:lnTo>
                      <a:lnTo>
                        <a:pt x="4" y="4"/>
                      </a:lnTo>
                      <a:lnTo>
                        <a:pt x="4" y="4"/>
                      </a:lnTo>
                      <a:lnTo>
                        <a:pt x="4" y="4"/>
                      </a:lnTo>
                      <a:lnTo>
                        <a:pt x="4" y="8"/>
                      </a:lnTo>
                      <a:lnTo>
                        <a:pt x="4" y="8"/>
                      </a:lnTo>
                      <a:lnTo>
                        <a:pt x="4" y="8"/>
                      </a:lnTo>
                      <a:lnTo>
                        <a:pt x="4" y="8"/>
                      </a:lnTo>
                      <a:lnTo>
                        <a:pt x="0" y="8"/>
                      </a:lnTo>
                      <a:lnTo>
                        <a:pt x="0" y="12"/>
                      </a:lnTo>
                      <a:lnTo>
                        <a:pt x="0" y="12"/>
                      </a:lnTo>
                      <a:lnTo>
                        <a:pt x="0" y="12"/>
                      </a:lnTo>
                      <a:close/>
                      <a:moveTo>
                        <a:pt x="0" y="4"/>
                      </a:moveTo>
                      <a:lnTo>
                        <a:pt x="0" y="8"/>
                      </a:lnTo>
                      <a:lnTo>
                        <a:pt x="0" y="8"/>
                      </a:lnTo>
                      <a:lnTo>
                        <a:pt x="4" y="8"/>
                      </a:lnTo>
                      <a:lnTo>
                        <a:pt x="4" y="8"/>
                      </a:lnTo>
                      <a:lnTo>
                        <a:pt x="4" y="8"/>
                      </a:lnTo>
                      <a:lnTo>
                        <a:pt x="4" y="4"/>
                      </a:lnTo>
                      <a:lnTo>
                        <a:pt x="4" y="4"/>
                      </a:lnTo>
                      <a:lnTo>
                        <a:pt x="4" y="4"/>
                      </a:lnTo>
                      <a:lnTo>
                        <a:pt x="4" y="4"/>
                      </a:lnTo>
                      <a:lnTo>
                        <a:pt x="0" y="4"/>
                      </a:lnTo>
                      <a:lnTo>
                        <a:pt x="0" y="4"/>
                      </a:lnTo>
                      <a:lnTo>
                        <a:pt x="0" y="4"/>
                      </a:lnTo>
                      <a:close/>
                      <a:moveTo>
                        <a:pt x="4" y="8"/>
                      </a:moveTo>
                      <a:lnTo>
                        <a:pt x="4" y="4"/>
                      </a:lnTo>
                      <a:lnTo>
                        <a:pt x="4" y="4"/>
                      </a:lnTo>
                      <a:lnTo>
                        <a:pt x="4" y="4"/>
                      </a:lnTo>
                      <a:lnTo>
                        <a:pt x="4" y="0"/>
                      </a:lnTo>
                      <a:lnTo>
                        <a:pt x="4" y="0"/>
                      </a:lnTo>
                      <a:lnTo>
                        <a:pt x="4" y="4"/>
                      </a:lnTo>
                      <a:lnTo>
                        <a:pt x="4" y="4"/>
                      </a:lnTo>
                      <a:lnTo>
                        <a:pt x="4" y="4"/>
                      </a:lnTo>
                      <a:lnTo>
                        <a:pt x="4" y="8"/>
                      </a:lnTo>
                      <a:lnTo>
                        <a:pt x="4" y="8"/>
                      </a:lnTo>
                      <a:lnTo>
                        <a:pt x="4" y="12"/>
                      </a:lnTo>
                      <a:lnTo>
                        <a:pt x="4" y="12"/>
                      </a:lnTo>
                      <a:lnTo>
                        <a:pt x="4" y="12"/>
                      </a:lnTo>
                      <a:lnTo>
                        <a:pt x="4" y="12"/>
                      </a:lnTo>
                      <a:lnTo>
                        <a:pt x="4" y="8"/>
                      </a:lnTo>
                      <a:lnTo>
                        <a:pt x="4" y="8"/>
                      </a:lnTo>
                      <a:lnTo>
                        <a:pt x="4" y="8"/>
                      </a:lnTo>
                      <a:close/>
                      <a:moveTo>
                        <a:pt x="4" y="8"/>
                      </a:moveTo>
                      <a:lnTo>
                        <a:pt x="4" y="8"/>
                      </a:lnTo>
                      <a:lnTo>
                        <a:pt x="4" y="12"/>
                      </a:lnTo>
                      <a:lnTo>
                        <a:pt x="4" y="12"/>
                      </a:lnTo>
                      <a:lnTo>
                        <a:pt x="4" y="12"/>
                      </a:lnTo>
                      <a:lnTo>
                        <a:pt x="4" y="12"/>
                      </a:lnTo>
                      <a:lnTo>
                        <a:pt x="4" y="8"/>
                      </a:lnTo>
                      <a:lnTo>
                        <a:pt x="4" y="8"/>
                      </a:lnTo>
                      <a:lnTo>
                        <a:pt x="4" y="4"/>
                      </a:lnTo>
                      <a:lnTo>
                        <a:pt x="4" y="4"/>
                      </a:lnTo>
                      <a:lnTo>
                        <a:pt x="4" y="4"/>
                      </a:lnTo>
                      <a:lnTo>
                        <a:pt x="4" y="4"/>
                      </a:lnTo>
                      <a:lnTo>
                        <a:pt x="4" y="4"/>
                      </a:lnTo>
                      <a:lnTo>
                        <a:pt x="4" y="4"/>
                      </a:lnTo>
                      <a:lnTo>
                        <a:pt x="4" y="4"/>
                      </a:lnTo>
                      <a:lnTo>
                        <a:pt x="4" y="4"/>
                      </a:lnTo>
                      <a:lnTo>
                        <a:pt x="4" y="8"/>
                      </a:lnTo>
                      <a:lnTo>
                        <a:pt x="4" y="8"/>
                      </a:lnTo>
                      <a:close/>
                      <a:moveTo>
                        <a:pt x="8" y="8"/>
                      </a:moveTo>
                      <a:lnTo>
                        <a:pt x="8" y="0"/>
                      </a:lnTo>
                      <a:lnTo>
                        <a:pt x="8" y="0"/>
                      </a:lnTo>
                      <a:lnTo>
                        <a:pt x="8" y="8"/>
                      </a:lnTo>
                      <a:lnTo>
                        <a:pt x="8" y="8"/>
                      </a:lnTo>
                      <a:lnTo>
                        <a:pt x="8" y="0"/>
                      </a:lnTo>
                      <a:lnTo>
                        <a:pt x="8" y="8"/>
                      </a:lnTo>
                      <a:lnTo>
                        <a:pt x="8" y="8"/>
                      </a:lnTo>
                      <a:lnTo>
                        <a:pt x="4" y="0"/>
                      </a:lnTo>
                      <a:lnTo>
                        <a:pt x="4" y="0"/>
                      </a:lnTo>
                      <a:lnTo>
                        <a:pt x="8" y="8"/>
                      </a:lnTo>
                      <a:lnTo>
                        <a:pt x="8" y="0"/>
                      </a:lnTo>
                      <a:lnTo>
                        <a:pt x="8" y="0"/>
                      </a:lnTo>
                      <a:lnTo>
                        <a:pt x="8" y="8"/>
                      </a:lnTo>
                      <a:lnTo>
                        <a:pt x="8" y="8"/>
                      </a:lnTo>
                      <a:close/>
                    </a:path>
                  </a:pathLst>
                </a:custGeom>
                <a:solidFill>
                  <a:srgbClr val="000000"/>
                </a:solidFill>
                <a:ln w="9525">
                  <a:noFill/>
                  <a:round/>
                  <a:headEnd/>
                  <a:tailEnd/>
                </a:ln>
              </p:spPr>
              <p:txBody>
                <a:bodyPr/>
                <a:lstStyle/>
                <a:p>
                  <a:endParaRPr lang="en-US"/>
                </a:p>
              </p:txBody>
            </p:sp>
            <p:sp>
              <p:nvSpPr>
                <p:cNvPr id="305701" name="Freeform 549"/>
                <p:cNvSpPr>
                  <a:spLocks noChangeAspect="1" noEditPoints="1"/>
                </p:cNvSpPr>
                <p:nvPr/>
              </p:nvSpPr>
              <p:spPr bwMode="auto">
                <a:xfrm>
                  <a:off x="1120" y="2827"/>
                  <a:ext cx="4" cy="12"/>
                </a:xfrm>
                <a:custGeom>
                  <a:avLst/>
                  <a:gdLst/>
                  <a:ahLst/>
                  <a:cxnLst>
                    <a:cxn ang="0">
                      <a:pos x="0" y="12"/>
                    </a:cxn>
                    <a:cxn ang="0">
                      <a:pos x="0" y="4"/>
                    </a:cxn>
                    <a:cxn ang="0">
                      <a:pos x="0" y="0"/>
                    </a:cxn>
                    <a:cxn ang="0">
                      <a:pos x="0" y="4"/>
                    </a:cxn>
                    <a:cxn ang="0">
                      <a:pos x="0" y="4"/>
                    </a:cxn>
                    <a:cxn ang="0">
                      <a:pos x="0" y="8"/>
                    </a:cxn>
                    <a:cxn ang="0">
                      <a:pos x="0" y="8"/>
                    </a:cxn>
                    <a:cxn ang="0">
                      <a:pos x="0" y="8"/>
                    </a:cxn>
                    <a:cxn ang="0">
                      <a:pos x="0" y="8"/>
                    </a:cxn>
                    <a:cxn ang="0">
                      <a:pos x="0" y="12"/>
                    </a:cxn>
                    <a:cxn ang="0">
                      <a:pos x="0" y="12"/>
                    </a:cxn>
                    <a:cxn ang="0">
                      <a:pos x="0" y="12"/>
                    </a:cxn>
                    <a:cxn ang="0">
                      <a:pos x="0" y="12"/>
                    </a:cxn>
                    <a:cxn ang="0">
                      <a:pos x="0" y="12"/>
                    </a:cxn>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8"/>
                    </a:cxn>
                    <a:cxn ang="0">
                      <a:pos x="4" y="4"/>
                    </a:cxn>
                    <a:cxn ang="0">
                      <a:pos x="4" y="4"/>
                    </a:cxn>
                    <a:cxn ang="0">
                      <a:pos x="4" y="4"/>
                    </a:cxn>
                    <a:cxn ang="0">
                      <a:pos x="4" y="4"/>
                    </a:cxn>
                    <a:cxn ang="0">
                      <a:pos x="4" y="0"/>
                    </a:cxn>
                    <a:cxn ang="0">
                      <a:pos x="4" y="0"/>
                    </a:cxn>
                    <a:cxn ang="0">
                      <a:pos x="4" y="0"/>
                    </a:cxn>
                    <a:cxn ang="0">
                      <a:pos x="4" y="4"/>
                    </a:cxn>
                    <a:cxn ang="0">
                      <a:pos x="4" y="12"/>
                    </a:cxn>
                    <a:cxn ang="0">
                      <a:pos x="0" y="12"/>
                    </a:cxn>
                    <a:cxn ang="0">
                      <a:pos x="0" y="12"/>
                    </a:cxn>
                  </a:cxnLst>
                  <a:rect l="0" t="0" r="r" b="b"/>
                  <a:pathLst>
                    <a:path w="4" h="12">
                      <a:moveTo>
                        <a:pt x="0" y="12"/>
                      </a:moveTo>
                      <a:lnTo>
                        <a:pt x="0" y="4"/>
                      </a:lnTo>
                      <a:lnTo>
                        <a:pt x="0" y="0"/>
                      </a:lnTo>
                      <a:lnTo>
                        <a:pt x="0" y="4"/>
                      </a:lnTo>
                      <a:lnTo>
                        <a:pt x="0" y="4"/>
                      </a:lnTo>
                      <a:lnTo>
                        <a:pt x="0" y="8"/>
                      </a:lnTo>
                      <a:lnTo>
                        <a:pt x="0" y="8"/>
                      </a:lnTo>
                      <a:lnTo>
                        <a:pt x="0" y="8"/>
                      </a:lnTo>
                      <a:lnTo>
                        <a:pt x="0" y="8"/>
                      </a:lnTo>
                      <a:lnTo>
                        <a:pt x="0" y="12"/>
                      </a:lnTo>
                      <a:lnTo>
                        <a:pt x="0" y="12"/>
                      </a:lnTo>
                      <a:lnTo>
                        <a:pt x="0" y="12"/>
                      </a:lnTo>
                      <a:lnTo>
                        <a:pt x="0" y="12"/>
                      </a:lnTo>
                      <a:lnTo>
                        <a:pt x="0" y="12"/>
                      </a:lnTo>
                      <a:close/>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8"/>
                      </a:lnTo>
                      <a:lnTo>
                        <a:pt x="4" y="4"/>
                      </a:lnTo>
                      <a:lnTo>
                        <a:pt x="4" y="4"/>
                      </a:lnTo>
                      <a:lnTo>
                        <a:pt x="4" y="4"/>
                      </a:lnTo>
                      <a:lnTo>
                        <a:pt x="4" y="4"/>
                      </a:lnTo>
                      <a:lnTo>
                        <a:pt x="4" y="0"/>
                      </a:lnTo>
                      <a:lnTo>
                        <a:pt x="4" y="0"/>
                      </a:lnTo>
                      <a:lnTo>
                        <a:pt x="4" y="0"/>
                      </a:lnTo>
                      <a:lnTo>
                        <a:pt x="4" y="4"/>
                      </a:lnTo>
                      <a:lnTo>
                        <a:pt x="4" y="12"/>
                      </a:lnTo>
                      <a:lnTo>
                        <a:pt x="0" y="12"/>
                      </a:lnTo>
                      <a:lnTo>
                        <a:pt x="0" y="12"/>
                      </a:lnTo>
                      <a:close/>
                    </a:path>
                  </a:pathLst>
                </a:custGeom>
                <a:solidFill>
                  <a:srgbClr val="000000"/>
                </a:solidFill>
                <a:ln w="9525">
                  <a:noFill/>
                  <a:round/>
                  <a:headEnd/>
                  <a:tailEnd/>
                </a:ln>
              </p:spPr>
              <p:txBody>
                <a:bodyPr/>
                <a:lstStyle/>
                <a:p>
                  <a:endParaRPr lang="en-US"/>
                </a:p>
              </p:txBody>
            </p:sp>
            <p:sp>
              <p:nvSpPr>
                <p:cNvPr id="305702" name="Freeform 550"/>
                <p:cNvSpPr>
                  <a:spLocks noChangeAspect="1"/>
                </p:cNvSpPr>
                <p:nvPr/>
              </p:nvSpPr>
              <p:spPr bwMode="auto">
                <a:xfrm>
                  <a:off x="1112" y="2835"/>
                  <a:ext cx="4" cy="8"/>
                </a:xfrm>
                <a:custGeom>
                  <a:avLst/>
                  <a:gdLst/>
                  <a:ahLst/>
                  <a:cxnLst>
                    <a:cxn ang="0">
                      <a:pos x="0" y="8"/>
                    </a:cxn>
                    <a:cxn ang="0">
                      <a:pos x="0" y="0"/>
                    </a:cxn>
                    <a:cxn ang="0">
                      <a:pos x="0" y="0"/>
                    </a:cxn>
                    <a:cxn ang="0">
                      <a:pos x="4" y="0"/>
                    </a:cxn>
                    <a:cxn ang="0">
                      <a:pos x="4" y="0"/>
                    </a:cxn>
                    <a:cxn ang="0">
                      <a:pos x="4" y="0"/>
                    </a:cxn>
                    <a:cxn ang="0">
                      <a:pos x="4" y="0"/>
                    </a:cxn>
                    <a:cxn ang="0">
                      <a:pos x="4" y="4"/>
                    </a:cxn>
                    <a:cxn ang="0">
                      <a:pos x="4" y="4"/>
                    </a:cxn>
                    <a:cxn ang="0">
                      <a:pos x="4" y="4"/>
                    </a:cxn>
                    <a:cxn ang="0">
                      <a:pos x="4" y="4"/>
                    </a:cxn>
                    <a:cxn ang="0">
                      <a:pos x="0" y="4"/>
                    </a:cxn>
                    <a:cxn ang="0">
                      <a:pos x="0" y="8"/>
                    </a:cxn>
                    <a:cxn ang="0">
                      <a:pos x="0" y="8"/>
                    </a:cxn>
                  </a:cxnLst>
                  <a:rect l="0" t="0" r="r" b="b"/>
                  <a:pathLst>
                    <a:path w="4" h="8">
                      <a:moveTo>
                        <a:pt x="0" y="8"/>
                      </a:moveTo>
                      <a:lnTo>
                        <a:pt x="0" y="0"/>
                      </a:lnTo>
                      <a:lnTo>
                        <a:pt x="0" y="0"/>
                      </a:lnTo>
                      <a:lnTo>
                        <a:pt x="4" y="0"/>
                      </a:lnTo>
                      <a:lnTo>
                        <a:pt x="4" y="0"/>
                      </a:lnTo>
                      <a:lnTo>
                        <a:pt x="4" y="0"/>
                      </a:lnTo>
                      <a:lnTo>
                        <a:pt x="4" y="0"/>
                      </a:lnTo>
                      <a:lnTo>
                        <a:pt x="4" y="4"/>
                      </a:lnTo>
                      <a:lnTo>
                        <a:pt x="4" y="4"/>
                      </a:lnTo>
                      <a:lnTo>
                        <a:pt x="4" y="4"/>
                      </a:lnTo>
                      <a:lnTo>
                        <a:pt x="4"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05703" name="Freeform 551"/>
                <p:cNvSpPr>
                  <a:spLocks noChangeAspect="1"/>
                </p:cNvSpPr>
                <p:nvPr/>
              </p:nvSpPr>
              <p:spPr bwMode="auto">
                <a:xfrm>
                  <a:off x="1112" y="2835"/>
                  <a:ext cx="4" cy="4"/>
                </a:xfrm>
                <a:custGeom>
                  <a:avLst/>
                  <a:gdLst/>
                  <a:ahLst/>
                  <a:cxnLst>
                    <a:cxn ang="0">
                      <a:pos x="0" y="0"/>
                    </a:cxn>
                    <a:cxn ang="0">
                      <a:pos x="0" y="4"/>
                    </a:cxn>
                    <a:cxn ang="0">
                      <a:pos x="0" y="4"/>
                    </a:cxn>
                    <a:cxn ang="0">
                      <a:pos x="4" y="4"/>
                    </a:cxn>
                    <a:cxn ang="0">
                      <a:pos x="4" y="4"/>
                    </a:cxn>
                    <a:cxn ang="0">
                      <a:pos x="4" y="4"/>
                    </a:cxn>
                    <a:cxn ang="0">
                      <a:pos x="4" y="4"/>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4"/>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05704" name="Freeform 552"/>
                <p:cNvSpPr>
                  <a:spLocks noChangeAspect="1"/>
                </p:cNvSpPr>
                <p:nvPr/>
              </p:nvSpPr>
              <p:spPr bwMode="auto">
                <a:xfrm>
                  <a:off x="1116" y="2831"/>
                  <a:ext cx="1" cy="12"/>
                </a:xfrm>
                <a:custGeom>
                  <a:avLst/>
                  <a:gdLst/>
                  <a:ahLst/>
                  <a:cxnLst>
                    <a:cxn ang="0">
                      <a:pos x="0" y="8"/>
                    </a:cxn>
                    <a:cxn ang="0">
                      <a:pos x="0" y="8"/>
                    </a:cxn>
                    <a:cxn ang="0">
                      <a:pos x="0" y="4"/>
                    </a:cxn>
                    <a:cxn ang="0">
                      <a:pos x="0" y="4"/>
                    </a:cxn>
                    <a:cxn ang="0">
                      <a:pos x="0" y="4"/>
                    </a:cxn>
                    <a:cxn ang="0">
                      <a:pos x="0" y="0"/>
                    </a:cxn>
                    <a:cxn ang="0">
                      <a:pos x="0" y="0"/>
                    </a:cxn>
                    <a:cxn ang="0">
                      <a:pos x="0" y="4"/>
                    </a:cxn>
                    <a:cxn ang="0">
                      <a:pos x="0" y="4"/>
                    </a:cxn>
                    <a:cxn ang="0">
                      <a:pos x="0" y="4"/>
                    </a:cxn>
                    <a:cxn ang="0">
                      <a:pos x="0" y="8"/>
                    </a:cxn>
                    <a:cxn ang="0">
                      <a:pos x="0" y="8"/>
                    </a:cxn>
                    <a:cxn ang="0">
                      <a:pos x="0" y="12"/>
                    </a:cxn>
                    <a:cxn ang="0">
                      <a:pos x="0" y="12"/>
                    </a:cxn>
                    <a:cxn ang="0">
                      <a:pos x="0" y="12"/>
                    </a:cxn>
                    <a:cxn ang="0">
                      <a:pos x="0" y="12"/>
                    </a:cxn>
                    <a:cxn ang="0">
                      <a:pos x="0" y="8"/>
                    </a:cxn>
                    <a:cxn ang="0">
                      <a:pos x="0" y="8"/>
                    </a:cxn>
                  </a:cxnLst>
                  <a:rect l="0" t="0" r="r" b="b"/>
                  <a:pathLst>
                    <a:path h="12">
                      <a:moveTo>
                        <a:pt x="0" y="8"/>
                      </a:moveTo>
                      <a:lnTo>
                        <a:pt x="0" y="8"/>
                      </a:lnTo>
                      <a:lnTo>
                        <a:pt x="0" y="4"/>
                      </a:lnTo>
                      <a:lnTo>
                        <a:pt x="0" y="4"/>
                      </a:lnTo>
                      <a:lnTo>
                        <a:pt x="0" y="4"/>
                      </a:lnTo>
                      <a:lnTo>
                        <a:pt x="0" y="0"/>
                      </a:lnTo>
                      <a:lnTo>
                        <a:pt x="0" y="0"/>
                      </a:lnTo>
                      <a:lnTo>
                        <a:pt x="0" y="4"/>
                      </a:lnTo>
                      <a:lnTo>
                        <a:pt x="0" y="4"/>
                      </a:lnTo>
                      <a:lnTo>
                        <a:pt x="0" y="4"/>
                      </a:lnTo>
                      <a:lnTo>
                        <a:pt x="0" y="8"/>
                      </a:lnTo>
                      <a:lnTo>
                        <a:pt x="0" y="8"/>
                      </a:lnTo>
                      <a:lnTo>
                        <a:pt x="0" y="12"/>
                      </a:lnTo>
                      <a:lnTo>
                        <a:pt x="0" y="12"/>
                      </a:lnTo>
                      <a:lnTo>
                        <a:pt x="0" y="12"/>
                      </a:lnTo>
                      <a:lnTo>
                        <a:pt x="0" y="12"/>
                      </a:lnTo>
                      <a:lnTo>
                        <a:pt x="0" y="8"/>
                      </a:lnTo>
                      <a:lnTo>
                        <a:pt x="0" y="8"/>
                      </a:lnTo>
                    </a:path>
                  </a:pathLst>
                </a:custGeom>
                <a:noFill/>
                <a:ln w="6350">
                  <a:solidFill>
                    <a:srgbClr val="000000"/>
                  </a:solidFill>
                  <a:prstDash val="solid"/>
                  <a:round/>
                  <a:headEnd/>
                  <a:tailEnd/>
                </a:ln>
              </p:spPr>
              <p:txBody>
                <a:bodyPr/>
                <a:lstStyle/>
                <a:p>
                  <a:endParaRPr lang="en-US"/>
                </a:p>
              </p:txBody>
            </p:sp>
            <p:sp>
              <p:nvSpPr>
                <p:cNvPr id="305705" name="Freeform 553"/>
                <p:cNvSpPr>
                  <a:spLocks noChangeAspect="1"/>
                </p:cNvSpPr>
                <p:nvPr/>
              </p:nvSpPr>
              <p:spPr bwMode="auto">
                <a:xfrm>
                  <a:off x="1116" y="2835"/>
                  <a:ext cx="1" cy="4"/>
                </a:xfrm>
                <a:custGeom>
                  <a:avLst/>
                  <a:gdLst/>
                  <a:ahLst/>
                  <a:cxnLst>
                    <a:cxn ang="0">
                      <a:pos x="0" y="4"/>
                    </a:cxn>
                    <a:cxn ang="0">
                      <a:pos x="0" y="4"/>
                    </a:cxn>
                    <a:cxn ang="0">
                      <a:pos x="0" y="4"/>
                    </a:cxn>
                    <a:cxn ang="0">
                      <a:pos x="0" y="4"/>
                    </a:cxn>
                    <a:cxn ang="0">
                      <a:pos x="0"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0" y="4"/>
                    </a:cxn>
                  </a:cxnLst>
                  <a:rect l="0" t="0" r="r" b="b"/>
                  <a:pathLst>
                    <a:path h="4">
                      <a:moveTo>
                        <a:pt x="0" y="4"/>
                      </a:moveTo>
                      <a:lnTo>
                        <a:pt x="0"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05706" name="Freeform 554"/>
                <p:cNvSpPr>
                  <a:spLocks noChangeAspect="1"/>
                </p:cNvSpPr>
                <p:nvPr/>
              </p:nvSpPr>
              <p:spPr bwMode="auto">
                <a:xfrm>
                  <a:off x="1120" y="2831"/>
                  <a:ext cx="1" cy="8"/>
                </a:xfrm>
                <a:custGeom>
                  <a:avLst/>
                  <a:gdLst/>
                  <a:ahLst/>
                  <a:cxnLst>
                    <a:cxn ang="0">
                      <a:pos x="0" y="8"/>
                    </a:cxn>
                    <a:cxn ang="0">
                      <a:pos x="0" y="0"/>
                    </a:cxn>
                    <a:cxn ang="0">
                      <a:pos x="0" y="0"/>
                    </a:cxn>
                    <a:cxn ang="0">
                      <a:pos x="0" y="8"/>
                    </a:cxn>
                    <a:cxn ang="0">
                      <a:pos x="0" y="8"/>
                    </a:cxn>
                    <a:cxn ang="0">
                      <a:pos x="0" y="0"/>
                    </a:cxn>
                    <a:cxn ang="0">
                      <a:pos x="0" y="8"/>
                    </a:cxn>
                    <a:cxn ang="0">
                      <a:pos x="0" y="8"/>
                    </a:cxn>
                    <a:cxn ang="0">
                      <a:pos x="0" y="0"/>
                    </a:cxn>
                    <a:cxn ang="0">
                      <a:pos x="0" y="0"/>
                    </a:cxn>
                    <a:cxn ang="0">
                      <a:pos x="0" y="8"/>
                    </a:cxn>
                    <a:cxn ang="0">
                      <a:pos x="0" y="0"/>
                    </a:cxn>
                    <a:cxn ang="0">
                      <a:pos x="0" y="0"/>
                    </a:cxn>
                    <a:cxn ang="0">
                      <a:pos x="0" y="8"/>
                    </a:cxn>
                  </a:cxnLst>
                  <a:rect l="0" t="0" r="r" b="b"/>
                  <a:pathLst>
                    <a:path h="8">
                      <a:moveTo>
                        <a:pt x="0" y="8"/>
                      </a:moveTo>
                      <a:lnTo>
                        <a:pt x="0" y="0"/>
                      </a:lnTo>
                      <a:lnTo>
                        <a:pt x="0" y="0"/>
                      </a:lnTo>
                      <a:lnTo>
                        <a:pt x="0" y="8"/>
                      </a:lnTo>
                      <a:lnTo>
                        <a:pt x="0" y="8"/>
                      </a:lnTo>
                      <a:lnTo>
                        <a:pt x="0" y="0"/>
                      </a:lnTo>
                      <a:lnTo>
                        <a:pt x="0" y="8"/>
                      </a:lnTo>
                      <a:lnTo>
                        <a:pt x="0" y="8"/>
                      </a:lnTo>
                      <a:lnTo>
                        <a:pt x="0" y="0"/>
                      </a:lnTo>
                      <a:lnTo>
                        <a:pt x="0" y="0"/>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05707" name="Freeform 555"/>
                <p:cNvSpPr>
                  <a:spLocks noChangeAspect="1"/>
                </p:cNvSpPr>
                <p:nvPr/>
              </p:nvSpPr>
              <p:spPr bwMode="auto">
                <a:xfrm>
                  <a:off x="1120" y="2831"/>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05708" name="Freeform 556"/>
                <p:cNvSpPr>
                  <a:spLocks noChangeAspect="1"/>
                </p:cNvSpPr>
                <p:nvPr/>
              </p:nvSpPr>
              <p:spPr bwMode="auto">
                <a:xfrm>
                  <a:off x="1120" y="2827"/>
                  <a:ext cx="4" cy="12"/>
                </a:xfrm>
                <a:custGeom>
                  <a:avLst/>
                  <a:gdLst/>
                  <a:ahLst/>
                  <a:cxnLst>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4"/>
                    </a:cxn>
                    <a:cxn ang="0">
                      <a:pos x="4" y="4"/>
                    </a:cxn>
                    <a:cxn ang="0">
                      <a:pos x="4" y="4"/>
                    </a:cxn>
                    <a:cxn ang="0">
                      <a:pos x="4" y="4"/>
                    </a:cxn>
                    <a:cxn ang="0">
                      <a:pos x="4" y="4"/>
                    </a:cxn>
                    <a:cxn ang="0">
                      <a:pos x="4" y="0"/>
                    </a:cxn>
                    <a:cxn ang="0">
                      <a:pos x="4" y="0"/>
                    </a:cxn>
                    <a:cxn ang="0">
                      <a:pos x="4" y="0"/>
                    </a:cxn>
                    <a:cxn ang="0">
                      <a:pos x="4" y="4"/>
                    </a:cxn>
                    <a:cxn ang="0">
                      <a:pos x="4" y="12"/>
                    </a:cxn>
                    <a:cxn ang="0">
                      <a:pos x="0" y="12"/>
                    </a:cxn>
                  </a:cxnLst>
                  <a:rect l="0" t="0" r="r" b="b"/>
                  <a:pathLst>
                    <a:path w="4" h="12">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4"/>
                      </a:lnTo>
                      <a:lnTo>
                        <a:pt x="4" y="4"/>
                      </a:lnTo>
                      <a:lnTo>
                        <a:pt x="4" y="4"/>
                      </a:lnTo>
                      <a:lnTo>
                        <a:pt x="4" y="4"/>
                      </a:lnTo>
                      <a:lnTo>
                        <a:pt x="4" y="4"/>
                      </a:lnTo>
                      <a:lnTo>
                        <a:pt x="4" y="0"/>
                      </a:lnTo>
                      <a:lnTo>
                        <a:pt x="4" y="0"/>
                      </a:lnTo>
                      <a:lnTo>
                        <a:pt x="4" y="0"/>
                      </a:lnTo>
                      <a:lnTo>
                        <a:pt x="4" y="4"/>
                      </a:lnTo>
                      <a:lnTo>
                        <a:pt x="4" y="12"/>
                      </a:lnTo>
                      <a:lnTo>
                        <a:pt x="0" y="12"/>
                      </a:lnTo>
                    </a:path>
                  </a:pathLst>
                </a:custGeom>
                <a:noFill/>
                <a:ln w="6350">
                  <a:solidFill>
                    <a:srgbClr val="000000"/>
                  </a:solidFill>
                  <a:prstDash val="solid"/>
                  <a:round/>
                  <a:headEnd/>
                  <a:tailEnd/>
                </a:ln>
              </p:spPr>
              <p:txBody>
                <a:bodyPr/>
                <a:lstStyle/>
                <a:p>
                  <a:endParaRPr lang="en-US"/>
                </a:p>
              </p:txBody>
            </p:sp>
            <p:sp>
              <p:nvSpPr>
                <p:cNvPr id="305709" name="Freeform 557"/>
                <p:cNvSpPr>
                  <a:spLocks noChangeAspect="1" noEditPoints="1"/>
                </p:cNvSpPr>
                <p:nvPr/>
              </p:nvSpPr>
              <p:spPr bwMode="auto">
                <a:xfrm>
                  <a:off x="1112" y="2850"/>
                  <a:ext cx="8" cy="12"/>
                </a:xfrm>
                <a:custGeom>
                  <a:avLst/>
                  <a:gdLst/>
                  <a:ahLst/>
                  <a:cxnLst>
                    <a:cxn ang="0">
                      <a:pos x="0" y="4"/>
                    </a:cxn>
                    <a:cxn ang="0">
                      <a:pos x="4" y="4"/>
                    </a:cxn>
                    <a:cxn ang="0">
                      <a:pos x="4" y="8"/>
                    </a:cxn>
                    <a:cxn ang="0">
                      <a:pos x="4" y="8"/>
                    </a:cxn>
                    <a:cxn ang="0">
                      <a:pos x="4" y="12"/>
                    </a:cxn>
                    <a:cxn ang="0">
                      <a:pos x="0" y="12"/>
                    </a:cxn>
                    <a:cxn ang="0">
                      <a:pos x="0" y="4"/>
                    </a:cxn>
                    <a:cxn ang="0">
                      <a:pos x="4" y="12"/>
                    </a:cxn>
                    <a:cxn ang="0">
                      <a:pos x="4" y="12"/>
                    </a:cxn>
                    <a:cxn ang="0">
                      <a:pos x="4" y="8"/>
                    </a:cxn>
                    <a:cxn ang="0">
                      <a:pos x="4" y="8"/>
                    </a:cxn>
                    <a:cxn ang="0">
                      <a:pos x="4" y="4"/>
                    </a:cxn>
                    <a:cxn ang="0">
                      <a:pos x="0" y="4"/>
                    </a:cxn>
                    <a:cxn ang="0">
                      <a:pos x="4" y="12"/>
                    </a:cxn>
                    <a:cxn ang="0">
                      <a:pos x="4" y="4"/>
                    </a:cxn>
                    <a:cxn ang="0">
                      <a:pos x="4" y="12"/>
                    </a:cxn>
                    <a:cxn ang="0">
                      <a:pos x="4" y="12"/>
                    </a:cxn>
                    <a:cxn ang="0">
                      <a:pos x="4" y="8"/>
                    </a:cxn>
                    <a:cxn ang="0">
                      <a:pos x="4" y="8"/>
                    </a:cxn>
                    <a:cxn ang="0">
                      <a:pos x="4" y="8"/>
                    </a:cxn>
                    <a:cxn ang="0">
                      <a:pos x="4" y="4"/>
                    </a:cxn>
                    <a:cxn ang="0">
                      <a:pos x="4" y="4"/>
                    </a:cxn>
                    <a:cxn ang="0">
                      <a:pos x="4" y="4"/>
                    </a:cxn>
                    <a:cxn ang="0">
                      <a:pos x="4" y="4"/>
                    </a:cxn>
                    <a:cxn ang="0">
                      <a:pos x="4" y="4"/>
                    </a:cxn>
                    <a:cxn ang="0">
                      <a:pos x="4" y="4"/>
                    </a:cxn>
                    <a:cxn ang="0">
                      <a:pos x="4" y="4"/>
                    </a:cxn>
                    <a:cxn ang="0">
                      <a:pos x="4" y="8"/>
                    </a:cxn>
                    <a:cxn ang="0">
                      <a:pos x="4" y="8"/>
                    </a:cxn>
                    <a:cxn ang="0">
                      <a:pos x="4" y="8"/>
                    </a:cxn>
                    <a:cxn ang="0">
                      <a:pos x="4" y="12"/>
                    </a:cxn>
                    <a:cxn ang="0">
                      <a:pos x="4" y="12"/>
                    </a:cxn>
                    <a:cxn ang="0">
                      <a:pos x="4" y="8"/>
                    </a:cxn>
                    <a:cxn ang="0">
                      <a:pos x="4" y="12"/>
                    </a:cxn>
                    <a:cxn ang="0">
                      <a:pos x="4" y="4"/>
                    </a:cxn>
                    <a:cxn ang="0">
                      <a:pos x="8" y="0"/>
                    </a:cxn>
                    <a:cxn ang="0">
                      <a:pos x="4" y="8"/>
                    </a:cxn>
                    <a:cxn ang="0">
                      <a:pos x="8" y="8"/>
                    </a:cxn>
                    <a:cxn ang="0">
                      <a:pos x="4" y="8"/>
                    </a:cxn>
                    <a:cxn ang="0">
                      <a:pos x="4" y="12"/>
                    </a:cxn>
                  </a:cxnLst>
                  <a:rect l="0" t="0" r="r" b="b"/>
                  <a:pathLst>
                    <a:path w="8" h="12">
                      <a:moveTo>
                        <a:pt x="0" y="12"/>
                      </a:moveTo>
                      <a:lnTo>
                        <a:pt x="0" y="4"/>
                      </a:lnTo>
                      <a:lnTo>
                        <a:pt x="4" y="4"/>
                      </a:lnTo>
                      <a:lnTo>
                        <a:pt x="4" y="4"/>
                      </a:lnTo>
                      <a:lnTo>
                        <a:pt x="4" y="4"/>
                      </a:lnTo>
                      <a:lnTo>
                        <a:pt x="4" y="8"/>
                      </a:lnTo>
                      <a:lnTo>
                        <a:pt x="4" y="8"/>
                      </a:lnTo>
                      <a:lnTo>
                        <a:pt x="4" y="8"/>
                      </a:lnTo>
                      <a:lnTo>
                        <a:pt x="4" y="12"/>
                      </a:lnTo>
                      <a:lnTo>
                        <a:pt x="4" y="12"/>
                      </a:lnTo>
                      <a:lnTo>
                        <a:pt x="4" y="12"/>
                      </a:lnTo>
                      <a:lnTo>
                        <a:pt x="0" y="12"/>
                      </a:lnTo>
                      <a:lnTo>
                        <a:pt x="0" y="12"/>
                      </a:lnTo>
                      <a:close/>
                      <a:moveTo>
                        <a:pt x="0" y="4"/>
                      </a:moveTo>
                      <a:lnTo>
                        <a:pt x="0" y="12"/>
                      </a:lnTo>
                      <a:lnTo>
                        <a:pt x="4" y="12"/>
                      </a:lnTo>
                      <a:lnTo>
                        <a:pt x="4" y="12"/>
                      </a:lnTo>
                      <a:lnTo>
                        <a:pt x="4" y="12"/>
                      </a:lnTo>
                      <a:lnTo>
                        <a:pt x="4" y="8"/>
                      </a:lnTo>
                      <a:lnTo>
                        <a:pt x="4" y="8"/>
                      </a:lnTo>
                      <a:lnTo>
                        <a:pt x="4" y="8"/>
                      </a:lnTo>
                      <a:lnTo>
                        <a:pt x="4" y="8"/>
                      </a:lnTo>
                      <a:lnTo>
                        <a:pt x="4" y="4"/>
                      </a:lnTo>
                      <a:lnTo>
                        <a:pt x="4" y="4"/>
                      </a:lnTo>
                      <a:lnTo>
                        <a:pt x="0" y="4"/>
                      </a:lnTo>
                      <a:lnTo>
                        <a:pt x="0" y="4"/>
                      </a:lnTo>
                      <a:close/>
                      <a:moveTo>
                        <a:pt x="4" y="12"/>
                      </a:moveTo>
                      <a:lnTo>
                        <a:pt x="4" y="12"/>
                      </a:lnTo>
                      <a:lnTo>
                        <a:pt x="4" y="4"/>
                      </a:lnTo>
                      <a:lnTo>
                        <a:pt x="4" y="4"/>
                      </a:lnTo>
                      <a:lnTo>
                        <a:pt x="4" y="12"/>
                      </a:lnTo>
                      <a:lnTo>
                        <a:pt x="4" y="12"/>
                      </a:lnTo>
                      <a:close/>
                      <a:moveTo>
                        <a:pt x="4" y="8"/>
                      </a:moveTo>
                      <a:lnTo>
                        <a:pt x="4" y="12"/>
                      </a:lnTo>
                      <a:lnTo>
                        <a:pt x="4" y="12"/>
                      </a:lnTo>
                      <a:lnTo>
                        <a:pt x="4" y="8"/>
                      </a:lnTo>
                      <a:lnTo>
                        <a:pt x="4" y="8"/>
                      </a:lnTo>
                      <a:lnTo>
                        <a:pt x="4" y="8"/>
                      </a:lnTo>
                      <a:lnTo>
                        <a:pt x="4" y="8"/>
                      </a:lnTo>
                      <a:lnTo>
                        <a:pt x="4" y="8"/>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8"/>
                      </a:lnTo>
                      <a:lnTo>
                        <a:pt x="4" y="8"/>
                      </a:lnTo>
                      <a:lnTo>
                        <a:pt x="4" y="8"/>
                      </a:lnTo>
                      <a:lnTo>
                        <a:pt x="4" y="8"/>
                      </a:lnTo>
                      <a:lnTo>
                        <a:pt x="4" y="8"/>
                      </a:lnTo>
                      <a:lnTo>
                        <a:pt x="4" y="8"/>
                      </a:lnTo>
                      <a:lnTo>
                        <a:pt x="4" y="12"/>
                      </a:lnTo>
                      <a:lnTo>
                        <a:pt x="4" y="12"/>
                      </a:lnTo>
                      <a:lnTo>
                        <a:pt x="4" y="12"/>
                      </a:lnTo>
                      <a:lnTo>
                        <a:pt x="4" y="12"/>
                      </a:lnTo>
                      <a:lnTo>
                        <a:pt x="4" y="12"/>
                      </a:lnTo>
                      <a:lnTo>
                        <a:pt x="4" y="8"/>
                      </a:lnTo>
                      <a:lnTo>
                        <a:pt x="4" y="8"/>
                      </a:lnTo>
                      <a:close/>
                      <a:moveTo>
                        <a:pt x="4" y="12"/>
                      </a:moveTo>
                      <a:lnTo>
                        <a:pt x="4" y="4"/>
                      </a:lnTo>
                      <a:lnTo>
                        <a:pt x="4" y="4"/>
                      </a:lnTo>
                      <a:lnTo>
                        <a:pt x="4" y="8"/>
                      </a:lnTo>
                      <a:lnTo>
                        <a:pt x="8" y="0"/>
                      </a:lnTo>
                      <a:lnTo>
                        <a:pt x="8" y="0"/>
                      </a:lnTo>
                      <a:lnTo>
                        <a:pt x="4" y="8"/>
                      </a:lnTo>
                      <a:lnTo>
                        <a:pt x="8" y="8"/>
                      </a:lnTo>
                      <a:lnTo>
                        <a:pt x="8" y="8"/>
                      </a:lnTo>
                      <a:lnTo>
                        <a:pt x="4" y="8"/>
                      </a:lnTo>
                      <a:lnTo>
                        <a:pt x="4" y="8"/>
                      </a:lnTo>
                      <a:lnTo>
                        <a:pt x="4" y="12"/>
                      </a:lnTo>
                      <a:lnTo>
                        <a:pt x="4" y="12"/>
                      </a:lnTo>
                      <a:lnTo>
                        <a:pt x="4" y="12"/>
                      </a:lnTo>
                      <a:close/>
                    </a:path>
                  </a:pathLst>
                </a:custGeom>
                <a:solidFill>
                  <a:srgbClr val="000000"/>
                </a:solidFill>
                <a:ln w="9525">
                  <a:noFill/>
                  <a:round/>
                  <a:headEnd/>
                  <a:tailEnd/>
                </a:ln>
              </p:spPr>
              <p:txBody>
                <a:bodyPr/>
                <a:lstStyle/>
                <a:p>
                  <a:endParaRPr lang="en-US"/>
                </a:p>
              </p:txBody>
            </p:sp>
            <p:sp>
              <p:nvSpPr>
                <p:cNvPr id="305710" name="Freeform 558"/>
                <p:cNvSpPr>
                  <a:spLocks noChangeAspect="1"/>
                </p:cNvSpPr>
                <p:nvPr/>
              </p:nvSpPr>
              <p:spPr bwMode="auto">
                <a:xfrm>
                  <a:off x="1112" y="2854"/>
                  <a:ext cx="4" cy="8"/>
                </a:xfrm>
                <a:custGeom>
                  <a:avLst/>
                  <a:gdLst/>
                  <a:ahLst/>
                  <a:cxnLst>
                    <a:cxn ang="0">
                      <a:pos x="0" y="8"/>
                    </a:cxn>
                    <a:cxn ang="0">
                      <a:pos x="0" y="0"/>
                    </a:cxn>
                    <a:cxn ang="0">
                      <a:pos x="0" y="0"/>
                    </a:cxn>
                    <a:cxn ang="0">
                      <a:pos x="4" y="0"/>
                    </a:cxn>
                    <a:cxn ang="0">
                      <a:pos x="4" y="0"/>
                    </a:cxn>
                    <a:cxn ang="0">
                      <a:pos x="4" y="4"/>
                    </a:cxn>
                    <a:cxn ang="0">
                      <a:pos x="4" y="4"/>
                    </a:cxn>
                    <a:cxn ang="0">
                      <a:pos x="4" y="4"/>
                    </a:cxn>
                    <a:cxn ang="0">
                      <a:pos x="4" y="8"/>
                    </a:cxn>
                    <a:cxn ang="0">
                      <a:pos x="4" y="8"/>
                    </a:cxn>
                    <a:cxn ang="0">
                      <a:pos x="0" y="8"/>
                    </a:cxn>
                    <a:cxn ang="0">
                      <a:pos x="0" y="8"/>
                    </a:cxn>
                  </a:cxnLst>
                  <a:rect l="0" t="0" r="r" b="b"/>
                  <a:pathLst>
                    <a:path w="4" h="8">
                      <a:moveTo>
                        <a:pt x="0" y="8"/>
                      </a:moveTo>
                      <a:lnTo>
                        <a:pt x="0" y="0"/>
                      </a:lnTo>
                      <a:lnTo>
                        <a:pt x="0" y="0"/>
                      </a:lnTo>
                      <a:lnTo>
                        <a:pt x="4" y="0"/>
                      </a:lnTo>
                      <a:lnTo>
                        <a:pt x="4" y="0"/>
                      </a:lnTo>
                      <a:lnTo>
                        <a:pt x="4" y="4"/>
                      </a:lnTo>
                      <a:lnTo>
                        <a:pt x="4" y="4"/>
                      </a:lnTo>
                      <a:lnTo>
                        <a:pt x="4" y="4"/>
                      </a:lnTo>
                      <a:lnTo>
                        <a:pt x="4" y="8"/>
                      </a:lnTo>
                      <a:lnTo>
                        <a:pt x="4" y="8"/>
                      </a:lnTo>
                      <a:lnTo>
                        <a:pt x="0" y="8"/>
                      </a:lnTo>
                      <a:lnTo>
                        <a:pt x="0" y="8"/>
                      </a:lnTo>
                    </a:path>
                  </a:pathLst>
                </a:custGeom>
                <a:noFill/>
                <a:ln w="6350">
                  <a:solidFill>
                    <a:srgbClr val="000000"/>
                  </a:solidFill>
                  <a:prstDash val="solid"/>
                  <a:round/>
                  <a:headEnd/>
                  <a:tailEnd/>
                </a:ln>
              </p:spPr>
              <p:txBody>
                <a:bodyPr/>
                <a:lstStyle/>
                <a:p>
                  <a:endParaRPr lang="en-US"/>
                </a:p>
              </p:txBody>
            </p:sp>
            <p:sp>
              <p:nvSpPr>
                <p:cNvPr id="305711" name="Freeform 559"/>
                <p:cNvSpPr>
                  <a:spLocks noChangeAspect="1"/>
                </p:cNvSpPr>
                <p:nvPr/>
              </p:nvSpPr>
              <p:spPr bwMode="auto">
                <a:xfrm>
                  <a:off x="1112" y="2858"/>
                  <a:ext cx="4" cy="4"/>
                </a:xfrm>
                <a:custGeom>
                  <a:avLst/>
                  <a:gdLst/>
                  <a:ahLst/>
                  <a:cxnLst>
                    <a:cxn ang="0">
                      <a:pos x="0" y="0"/>
                    </a:cxn>
                    <a:cxn ang="0">
                      <a:pos x="0" y="4"/>
                    </a:cxn>
                    <a:cxn ang="0">
                      <a:pos x="0" y="4"/>
                    </a:cxn>
                    <a:cxn ang="0">
                      <a:pos x="4" y="4"/>
                    </a:cxn>
                    <a:cxn ang="0">
                      <a:pos x="4" y="4"/>
                    </a:cxn>
                    <a:cxn ang="0">
                      <a:pos x="4" y="4"/>
                    </a:cxn>
                    <a:cxn ang="0">
                      <a:pos x="4" y="0"/>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0"/>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05712" name="Rectangle 560"/>
                <p:cNvSpPr>
                  <a:spLocks noChangeAspect="1" noChangeArrowheads="1"/>
                </p:cNvSpPr>
                <p:nvPr/>
              </p:nvSpPr>
              <p:spPr bwMode="auto">
                <a:xfrm>
                  <a:off x="1116" y="2854"/>
                  <a:ext cx="1" cy="8"/>
                </a:xfrm>
                <a:prstGeom prst="rect">
                  <a:avLst/>
                </a:prstGeom>
                <a:noFill/>
                <a:ln w="6350">
                  <a:solidFill>
                    <a:srgbClr val="000000"/>
                  </a:solidFill>
                  <a:miter lim="800000"/>
                  <a:headEnd/>
                  <a:tailEnd/>
                </a:ln>
              </p:spPr>
              <p:txBody>
                <a:bodyPr/>
                <a:lstStyle/>
                <a:p>
                  <a:endParaRPr lang="en-US"/>
                </a:p>
              </p:txBody>
            </p:sp>
            <p:sp>
              <p:nvSpPr>
                <p:cNvPr id="305713" name="Freeform 561"/>
                <p:cNvSpPr>
                  <a:spLocks noChangeAspect="1"/>
                </p:cNvSpPr>
                <p:nvPr/>
              </p:nvSpPr>
              <p:spPr bwMode="auto">
                <a:xfrm>
                  <a:off x="1116" y="2854"/>
                  <a:ext cx="4" cy="8"/>
                </a:xfrm>
                <a:custGeom>
                  <a:avLst/>
                  <a:gdLst/>
                  <a:ahLst/>
                  <a:cxnLst>
                    <a:cxn ang="0">
                      <a:pos x="0" y="4"/>
                    </a:cxn>
                    <a:cxn ang="0">
                      <a:pos x="0" y="4"/>
                    </a:cxn>
                    <a:cxn ang="0">
                      <a:pos x="0" y="8"/>
                    </a:cxn>
                    <a:cxn ang="0">
                      <a:pos x="0" y="8"/>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4" y="0"/>
                    </a:cxn>
                    <a:cxn ang="0">
                      <a:pos x="4" y="0"/>
                    </a:cxn>
                    <a:cxn ang="0">
                      <a:pos x="0" y="0"/>
                    </a:cxn>
                    <a:cxn ang="0">
                      <a:pos x="0" y="0"/>
                    </a:cxn>
                    <a:cxn ang="0">
                      <a:pos x="0" y="0"/>
                    </a:cxn>
                    <a:cxn ang="0">
                      <a:pos x="0" y="0"/>
                    </a:cxn>
                    <a:cxn ang="0">
                      <a:pos x="0" y="0"/>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Lst>
                  <a:rect l="0" t="0" r="r" b="b"/>
                  <a:pathLst>
                    <a:path w="4" h="8">
                      <a:moveTo>
                        <a:pt x="0" y="4"/>
                      </a:move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4" y="0"/>
                      </a:lnTo>
                      <a:lnTo>
                        <a:pt x="4" y="0"/>
                      </a:lnTo>
                      <a:lnTo>
                        <a:pt x="0" y="0"/>
                      </a:lnTo>
                      <a:lnTo>
                        <a:pt x="0" y="0"/>
                      </a:lnTo>
                      <a:lnTo>
                        <a:pt x="0" y="0"/>
                      </a:lnTo>
                      <a:lnTo>
                        <a:pt x="0" y="0"/>
                      </a:lnTo>
                      <a:lnTo>
                        <a:pt x="0" y="0"/>
                      </a:lnTo>
                      <a:lnTo>
                        <a:pt x="0" y="4"/>
                      </a:lnTo>
                      <a:lnTo>
                        <a:pt x="0" y="4"/>
                      </a:lnTo>
                      <a:lnTo>
                        <a:pt x="4" y="4"/>
                      </a:lnTo>
                      <a:lnTo>
                        <a:pt x="4" y="4"/>
                      </a:lnTo>
                      <a:lnTo>
                        <a:pt x="4" y="4"/>
                      </a:lnTo>
                      <a:lnTo>
                        <a:pt x="4" y="8"/>
                      </a:lnTo>
                      <a:lnTo>
                        <a:pt x="0" y="8"/>
                      </a:lnTo>
                      <a:lnTo>
                        <a:pt x="0" y="8"/>
                      </a:lnTo>
                      <a:lnTo>
                        <a:pt x="0"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05714" name="Freeform 562"/>
                <p:cNvSpPr>
                  <a:spLocks noChangeAspect="1"/>
                </p:cNvSpPr>
                <p:nvPr/>
              </p:nvSpPr>
              <p:spPr bwMode="auto">
                <a:xfrm>
                  <a:off x="1116" y="2850"/>
                  <a:ext cx="4" cy="12"/>
                </a:xfrm>
                <a:custGeom>
                  <a:avLst/>
                  <a:gdLst/>
                  <a:ahLst/>
                  <a:cxnLst>
                    <a:cxn ang="0">
                      <a:pos x="0" y="12"/>
                    </a:cxn>
                    <a:cxn ang="0">
                      <a:pos x="0" y="4"/>
                    </a:cxn>
                    <a:cxn ang="0">
                      <a:pos x="0" y="4"/>
                    </a:cxn>
                    <a:cxn ang="0">
                      <a:pos x="0" y="8"/>
                    </a:cxn>
                    <a:cxn ang="0">
                      <a:pos x="4" y="0"/>
                    </a:cxn>
                    <a:cxn ang="0">
                      <a:pos x="4" y="0"/>
                    </a:cxn>
                    <a:cxn ang="0">
                      <a:pos x="0" y="8"/>
                    </a:cxn>
                    <a:cxn ang="0">
                      <a:pos x="4" y="12"/>
                    </a:cxn>
                    <a:cxn ang="0">
                      <a:pos x="4" y="12"/>
                    </a:cxn>
                    <a:cxn ang="0">
                      <a:pos x="0" y="8"/>
                    </a:cxn>
                    <a:cxn ang="0">
                      <a:pos x="0" y="8"/>
                    </a:cxn>
                    <a:cxn ang="0">
                      <a:pos x="0" y="12"/>
                    </a:cxn>
                    <a:cxn ang="0">
                      <a:pos x="0" y="12"/>
                    </a:cxn>
                  </a:cxnLst>
                  <a:rect l="0" t="0" r="r" b="b"/>
                  <a:pathLst>
                    <a:path w="4" h="12">
                      <a:moveTo>
                        <a:pt x="0" y="12"/>
                      </a:moveTo>
                      <a:lnTo>
                        <a:pt x="0" y="4"/>
                      </a:lnTo>
                      <a:lnTo>
                        <a:pt x="0" y="4"/>
                      </a:lnTo>
                      <a:lnTo>
                        <a:pt x="0" y="8"/>
                      </a:lnTo>
                      <a:lnTo>
                        <a:pt x="4" y="0"/>
                      </a:lnTo>
                      <a:lnTo>
                        <a:pt x="4" y="0"/>
                      </a:lnTo>
                      <a:lnTo>
                        <a:pt x="0" y="8"/>
                      </a:lnTo>
                      <a:lnTo>
                        <a:pt x="4" y="12"/>
                      </a:lnTo>
                      <a:lnTo>
                        <a:pt x="4" y="12"/>
                      </a:lnTo>
                      <a:lnTo>
                        <a:pt x="0" y="8"/>
                      </a:lnTo>
                      <a:lnTo>
                        <a:pt x="0" y="8"/>
                      </a:lnTo>
                      <a:lnTo>
                        <a:pt x="0" y="12"/>
                      </a:lnTo>
                      <a:lnTo>
                        <a:pt x="0" y="12"/>
                      </a:lnTo>
                    </a:path>
                  </a:pathLst>
                </a:custGeom>
                <a:noFill/>
                <a:ln w="6350">
                  <a:solidFill>
                    <a:srgbClr val="000000"/>
                  </a:solidFill>
                  <a:prstDash val="solid"/>
                  <a:round/>
                  <a:headEnd/>
                  <a:tailEnd/>
                </a:ln>
              </p:spPr>
              <p:txBody>
                <a:bodyPr/>
                <a:lstStyle/>
                <a:p>
                  <a:endParaRPr lang="en-US"/>
                </a:p>
              </p:txBody>
            </p:sp>
            <p:sp>
              <p:nvSpPr>
                <p:cNvPr id="305715" name="Freeform 563"/>
                <p:cNvSpPr>
                  <a:spLocks noChangeAspect="1" noEditPoints="1"/>
                </p:cNvSpPr>
                <p:nvPr/>
              </p:nvSpPr>
              <p:spPr bwMode="auto">
                <a:xfrm>
                  <a:off x="1112" y="2873"/>
                  <a:ext cx="8" cy="15"/>
                </a:xfrm>
                <a:custGeom>
                  <a:avLst/>
                  <a:gdLst/>
                  <a:ahLst/>
                  <a:cxnLst>
                    <a:cxn ang="0">
                      <a:pos x="0" y="7"/>
                    </a:cxn>
                    <a:cxn ang="0">
                      <a:pos x="0" y="4"/>
                    </a:cxn>
                    <a:cxn ang="0">
                      <a:pos x="0" y="15"/>
                    </a:cxn>
                    <a:cxn ang="0">
                      <a:pos x="0" y="7"/>
                    </a:cxn>
                    <a:cxn ang="0">
                      <a:pos x="4" y="4"/>
                    </a:cxn>
                    <a:cxn ang="0">
                      <a:pos x="4" y="4"/>
                    </a:cxn>
                    <a:cxn ang="0">
                      <a:pos x="4" y="7"/>
                    </a:cxn>
                    <a:cxn ang="0">
                      <a:pos x="4" y="11"/>
                    </a:cxn>
                    <a:cxn ang="0">
                      <a:pos x="4" y="11"/>
                    </a:cxn>
                    <a:cxn ang="0">
                      <a:pos x="4" y="7"/>
                    </a:cxn>
                    <a:cxn ang="0">
                      <a:pos x="4" y="11"/>
                    </a:cxn>
                    <a:cxn ang="0">
                      <a:pos x="4" y="11"/>
                    </a:cxn>
                    <a:cxn ang="0">
                      <a:pos x="4" y="11"/>
                    </a:cxn>
                    <a:cxn ang="0">
                      <a:pos x="4" y="4"/>
                    </a:cxn>
                    <a:cxn ang="0">
                      <a:pos x="4" y="4"/>
                    </a:cxn>
                    <a:cxn ang="0">
                      <a:pos x="4" y="7"/>
                    </a:cxn>
                    <a:cxn ang="0">
                      <a:pos x="4" y="4"/>
                    </a:cxn>
                    <a:cxn ang="0">
                      <a:pos x="4" y="11"/>
                    </a:cxn>
                    <a:cxn ang="0">
                      <a:pos x="8" y="4"/>
                    </a:cxn>
                    <a:cxn ang="0">
                      <a:pos x="4" y="11"/>
                    </a:cxn>
                    <a:cxn ang="0">
                      <a:pos x="4" y="11"/>
                    </a:cxn>
                    <a:cxn ang="0">
                      <a:pos x="4" y="11"/>
                    </a:cxn>
                    <a:cxn ang="0">
                      <a:pos x="4" y="11"/>
                    </a:cxn>
                    <a:cxn ang="0">
                      <a:pos x="8" y="4"/>
                    </a:cxn>
                    <a:cxn ang="0">
                      <a:pos x="8" y="4"/>
                    </a:cxn>
                    <a:cxn ang="0">
                      <a:pos x="8" y="0"/>
                    </a:cxn>
                    <a:cxn ang="0">
                      <a:pos x="8" y="7"/>
                    </a:cxn>
                    <a:cxn ang="0">
                      <a:pos x="8" y="4"/>
                    </a:cxn>
                    <a:cxn ang="0">
                      <a:pos x="8" y="11"/>
                    </a:cxn>
                    <a:cxn ang="0">
                      <a:pos x="8" y="11"/>
                    </a:cxn>
                    <a:cxn ang="0">
                      <a:pos x="8" y="7"/>
                    </a:cxn>
                    <a:cxn ang="0">
                      <a:pos x="8" y="7"/>
                    </a:cxn>
                    <a:cxn ang="0">
                      <a:pos x="8" y="4"/>
                    </a:cxn>
                    <a:cxn ang="0">
                      <a:pos x="8" y="4"/>
                    </a:cxn>
                    <a:cxn ang="0">
                      <a:pos x="8" y="4"/>
                    </a:cxn>
                    <a:cxn ang="0">
                      <a:pos x="8" y="7"/>
                    </a:cxn>
                  </a:cxnLst>
                  <a:rect l="0" t="0" r="r" b="b"/>
                  <a:pathLst>
                    <a:path w="8" h="15">
                      <a:moveTo>
                        <a:pt x="0" y="7"/>
                      </a:moveTo>
                      <a:lnTo>
                        <a:pt x="0" y="7"/>
                      </a:lnTo>
                      <a:lnTo>
                        <a:pt x="0" y="7"/>
                      </a:lnTo>
                      <a:lnTo>
                        <a:pt x="0" y="4"/>
                      </a:lnTo>
                      <a:lnTo>
                        <a:pt x="0" y="15"/>
                      </a:lnTo>
                      <a:lnTo>
                        <a:pt x="0" y="15"/>
                      </a:lnTo>
                      <a:lnTo>
                        <a:pt x="0" y="7"/>
                      </a:lnTo>
                      <a:lnTo>
                        <a:pt x="0" y="7"/>
                      </a:lnTo>
                      <a:close/>
                      <a:moveTo>
                        <a:pt x="4" y="7"/>
                      </a:moveTo>
                      <a:lnTo>
                        <a:pt x="4" y="4"/>
                      </a:lnTo>
                      <a:lnTo>
                        <a:pt x="4" y="4"/>
                      </a:lnTo>
                      <a:lnTo>
                        <a:pt x="4" y="4"/>
                      </a:lnTo>
                      <a:lnTo>
                        <a:pt x="4" y="7"/>
                      </a:lnTo>
                      <a:lnTo>
                        <a:pt x="4" y="7"/>
                      </a:lnTo>
                      <a:lnTo>
                        <a:pt x="4" y="11"/>
                      </a:lnTo>
                      <a:lnTo>
                        <a:pt x="4" y="11"/>
                      </a:lnTo>
                      <a:lnTo>
                        <a:pt x="4" y="11"/>
                      </a:lnTo>
                      <a:lnTo>
                        <a:pt x="4" y="11"/>
                      </a:lnTo>
                      <a:lnTo>
                        <a:pt x="4" y="7"/>
                      </a:lnTo>
                      <a:lnTo>
                        <a:pt x="4" y="7"/>
                      </a:lnTo>
                      <a:close/>
                      <a:moveTo>
                        <a:pt x="4" y="7"/>
                      </a:moveTo>
                      <a:lnTo>
                        <a:pt x="4" y="11"/>
                      </a:lnTo>
                      <a:lnTo>
                        <a:pt x="4" y="11"/>
                      </a:lnTo>
                      <a:lnTo>
                        <a:pt x="4" y="11"/>
                      </a:lnTo>
                      <a:lnTo>
                        <a:pt x="4" y="11"/>
                      </a:lnTo>
                      <a:lnTo>
                        <a:pt x="4" y="11"/>
                      </a:lnTo>
                      <a:lnTo>
                        <a:pt x="4" y="7"/>
                      </a:lnTo>
                      <a:lnTo>
                        <a:pt x="4" y="4"/>
                      </a:lnTo>
                      <a:lnTo>
                        <a:pt x="4" y="4"/>
                      </a:lnTo>
                      <a:lnTo>
                        <a:pt x="4" y="4"/>
                      </a:lnTo>
                      <a:lnTo>
                        <a:pt x="4" y="7"/>
                      </a:lnTo>
                      <a:lnTo>
                        <a:pt x="4" y="7"/>
                      </a:lnTo>
                      <a:close/>
                      <a:moveTo>
                        <a:pt x="4" y="11"/>
                      </a:moveTo>
                      <a:lnTo>
                        <a:pt x="4" y="4"/>
                      </a:lnTo>
                      <a:lnTo>
                        <a:pt x="4" y="4"/>
                      </a:lnTo>
                      <a:lnTo>
                        <a:pt x="4" y="11"/>
                      </a:lnTo>
                      <a:lnTo>
                        <a:pt x="4" y="4"/>
                      </a:lnTo>
                      <a:lnTo>
                        <a:pt x="8" y="4"/>
                      </a:lnTo>
                      <a:lnTo>
                        <a:pt x="8" y="11"/>
                      </a:lnTo>
                      <a:lnTo>
                        <a:pt x="4" y="11"/>
                      </a:lnTo>
                      <a:lnTo>
                        <a:pt x="4" y="4"/>
                      </a:lnTo>
                      <a:lnTo>
                        <a:pt x="4" y="11"/>
                      </a:lnTo>
                      <a:lnTo>
                        <a:pt x="4" y="4"/>
                      </a:lnTo>
                      <a:lnTo>
                        <a:pt x="4" y="11"/>
                      </a:lnTo>
                      <a:lnTo>
                        <a:pt x="4" y="11"/>
                      </a:lnTo>
                      <a:lnTo>
                        <a:pt x="4" y="11"/>
                      </a:lnTo>
                      <a:close/>
                      <a:moveTo>
                        <a:pt x="8" y="11"/>
                      </a:moveTo>
                      <a:lnTo>
                        <a:pt x="8" y="4"/>
                      </a:lnTo>
                      <a:lnTo>
                        <a:pt x="8" y="0"/>
                      </a:lnTo>
                      <a:lnTo>
                        <a:pt x="8" y="4"/>
                      </a:lnTo>
                      <a:lnTo>
                        <a:pt x="8" y="4"/>
                      </a:lnTo>
                      <a:lnTo>
                        <a:pt x="8" y="0"/>
                      </a:lnTo>
                      <a:lnTo>
                        <a:pt x="8" y="0"/>
                      </a:lnTo>
                      <a:lnTo>
                        <a:pt x="8" y="7"/>
                      </a:lnTo>
                      <a:lnTo>
                        <a:pt x="8" y="7"/>
                      </a:lnTo>
                      <a:lnTo>
                        <a:pt x="8" y="4"/>
                      </a:lnTo>
                      <a:lnTo>
                        <a:pt x="8" y="7"/>
                      </a:lnTo>
                      <a:lnTo>
                        <a:pt x="8" y="11"/>
                      </a:lnTo>
                      <a:lnTo>
                        <a:pt x="8" y="11"/>
                      </a:lnTo>
                      <a:lnTo>
                        <a:pt x="8" y="11"/>
                      </a:lnTo>
                      <a:close/>
                      <a:moveTo>
                        <a:pt x="8" y="7"/>
                      </a:moveTo>
                      <a:lnTo>
                        <a:pt x="8" y="7"/>
                      </a:lnTo>
                      <a:lnTo>
                        <a:pt x="8" y="7"/>
                      </a:lnTo>
                      <a:lnTo>
                        <a:pt x="8" y="7"/>
                      </a:lnTo>
                      <a:lnTo>
                        <a:pt x="8" y="7"/>
                      </a:lnTo>
                      <a:lnTo>
                        <a:pt x="8" y="4"/>
                      </a:lnTo>
                      <a:lnTo>
                        <a:pt x="8" y="4"/>
                      </a:lnTo>
                      <a:lnTo>
                        <a:pt x="8" y="4"/>
                      </a:lnTo>
                      <a:lnTo>
                        <a:pt x="8" y="4"/>
                      </a:lnTo>
                      <a:lnTo>
                        <a:pt x="8" y="4"/>
                      </a:lnTo>
                      <a:lnTo>
                        <a:pt x="8" y="7"/>
                      </a:lnTo>
                      <a:lnTo>
                        <a:pt x="8" y="7"/>
                      </a:lnTo>
                      <a:close/>
                    </a:path>
                  </a:pathLst>
                </a:custGeom>
                <a:solidFill>
                  <a:srgbClr val="000000"/>
                </a:solidFill>
                <a:ln w="9525">
                  <a:noFill/>
                  <a:round/>
                  <a:headEnd/>
                  <a:tailEnd/>
                </a:ln>
              </p:spPr>
              <p:txBody>
                <a:bodyPr/>
                <a:lstStyle/>
                <a:p>
                  <a:endParaRPr lang="en-US"/>
                </a:p>
              </p:txBody>
            </p:sp>
            <p:sp>
              <p:nvSpPr>
                <p:cNvPr id="305716" name="Freeform 564"/>
                <p:cNvSpPr>
                  <a:spLocks noChangeAspect="1"/>
                </p:cNvSpPr>
                <p:nvPr/>
              </p:nvSpPr>
              <p:spPr bwMode="auto">
                <a:xfrm>
                  <a:off x="1112" y="2877"/>
                  <a:ext cx="4" cy="11"/>
                </a:xfrm>
                <a:custGeom>
                  <a:avLst/>
                  <a:gdLst/>
                  <a:ahLst/>
                  <a:cxnLst>
                    <a:cxn ang="0">
                      <a:pos x="4" y="3"/>
                    </a:cxn>
                    <a:cxn ang="0">
                      <a:pos x="0" y="3"/>
                    </a:cxn>
                    <a:cxn ang="0">
                      <a:pos x="0" y="3"/>
                    </a:cxn>
                    <a:cxn ang="0">
                      <a:pos x="4" y="0"/>
                    </a:cxn>
                    <a:cxn ang="0">
                      <a:pos x="4" y="11"/>
                    </a:cxn>
                    <a:cxn ang="0">
                      <a:pos x="4" y="11"/>
                    </a:cxn>
                    <a:cxn ang="0">
                      <a:pos x="4" y="3"/>
                    </a:cxn>
                  </a:cxnLst>
                  <a:rect l="0" t="0" r="r" b="b"/>
                  <a:pathLst>
                    <a:path w="4" h="11">
                      <a:moveTo>
                        <a:pt x="4" y="3"/>
                      </a:moveTo>
                      <a:lnTo>
                        <a:pt x="0" y="3"/>
                      </a:lnTo>
                      <a:lnTo>
                        <a:pt x="0" y="3"/>
                      </a:lnTo>
                      <a:lnTo>
                        <a:pt x="4" y="0"/>
                      </a:lnTo>
                      <a:lnTo>
                        <a:pt x="4" y="11"/>
                      </a:lnTo>
                      <a:lnTo>
                        <a:pt x="4" y="11"/>
                      </a:lnTo>
                      <a:lnTo>
                        <a:pt x="4" y="3"/>
                      </a:lnTo>
                    </a:path>
                  </a:pathLst>
                </a:custGeom>
                <a:noFill/>
                <a:ln w="6350">
                  <a:solidFill>
                    <a:srgbClr val="000000"/>
                  </a:solidFill>
                  <a:prstDash val="solid"/>
                  <a:round/>
                  <a:headEnd/>
                  <a:tailEnd/>
                </a:ln>
              </p:spPr>
              <p:txBody>
                <a:bodyPr/>
                <a:lstStyle/>
                <a:p>
                  <a:endParaRPr lang="en-US"/>
                </a:p>
              </p:txBody>
            </p:sp>
            <p:sp>
              <p:nvSpPr>
                <p:cNvPr id="305717" name="Freeform 565"/>
                <p:cNvSpPr>
                  <a:spLocks noChangeAspect="1"/>
                </p:cNvSpPr>
                <p:nvPr/>
              </p:nvSpPr>
              <p:spPr bwMode="auto">
                <a:xfrm>
                  <a:off x="1116" y="2877"/>
                  <a:ext cx="1" cy="7"/>
                </a:xfrm>
                <a:custGeom>
                  <a:avLst/>
                  <a:gdLst/>
                  <a:ahLst/>
                  <a:cxnLst>
                    <a:cxn ang="0">
                      <a:pos x="0" y="3"/>
                    </a:cxn>
                    <a:cxn ang="0">
                      <a:pos x="0" y="3"/>
                    </a:cxn>
                    <a:cxn ang="0">
                      <a:pos x="0" y="0"/>
                    </a:cxn>
                    <a:cxn ang="0">
                      <a:pos x="0" y="0"/>
                    </a:cxn>
                    <a:cxn ang="0">
                      <a:pos x="0" y="0"/>
                    </a:cxn>
                    <a:cxn ang="0">
                      <a:pos x="0" y="3"/>
                    </a:cxn>
                    <a:cxn ang="0">
                      <a:pos x="0" y="3"/>
                    </a:cxn>
                    <a:cxn ang="0">
                      <a:pos x="0" y="7"/>
                    </a:cxn>
                    <a:cxn ang="0">
                      <a:pos x="0" y="7"/>
                    </a:cxn>
                    <a:cxn ang="0">
                      <a:pos x="0" y="7"/>
                    </a:cxn>
                    <a:cxn ang="0">
                      <a:pos x="0" y="7"/>
                    </a:cxn>
                    <a:cxn ang="0">
                      <a:pos x="0" y="3"/>
                    </a:cxn>
                  </a:cxnLst>
                  <a:rect l="0" t="0" r="r" b="b"/>
                  <a:pathLst>
                    <a:path h="7">
                      <a:moveTo>
                        <a:pt x="0" y="3"/>
                      </a:moveTo>
                      <a:lnTo>
                        <a:pt x="0" y="3"/>
                      </a:lnTo>
                      <a:lnTo>
                        <a:pt x="0" y="0"/>
                      </a:lnTo>
                      <a:lnTo>
                        <a:pt x="0" y="0"/>
                      </a:lnTo>
                      <a:lnTo>
                        <a:pt x="0" y="0"/>
                      </a:lnTo>
                      <a:lnTo>
                        <a:pt x="0" y="3"/>
                      </a:lnTo>
                      <a:lnTo>
                        <a:pt x="0" y="3"/>
                      </a:lnTo>
                      <a:lnTo>
                        <a:pt x="0" y="7"/>
                      </a:lnTo>
                      <a:lnTo>
                        <a:pt x="0" y="7"/>
                      </a:lnTo>
                      <a:lnTo>
                        <a:pt x="0" y="7"/>
                      </a:lnTo>
                      <a:lnTo>
                        <a:pt x="0" y="7"/>
                      </a:lnTo>
                      <a:lnTo>
                        <a:pt x="0" y="3"/>
                      </a:lnTo>
                    </a:path>
                  </a:pathLst>
                </a:custGeom>
                <a:noFill/>
                <a:ln w="6350">
                  <a:solidFill>
                    <a:srgbClr val="000000"/>
                  </a:solidFill>
                  <a:prstDash val="solid"/>
                  <a:round/>
                  <a:headEnd/>
                  <a:tailEnd/>
                </a:ln>
              </p:spPr>
              <p:txBody>
                <a:bodyPr/>
                <a:lstStyle/>
                <a:p>
                  <a:endParaRPr lang="en-US"/>
                </a:p>
              </p:txBody>
            </p:sp>
            <p:sp>
              <p:nvSpPr>
                <p:cNvPr id="305718" name="Freeform 566"/>
                <p:cNvSpPr>
                  <a:spLocks noChangeAspect="1"/>
                </p:cNvSpPr>
                <p:nvPr/>
              </p:nvSpPr>
              <p:spPr bwMode="auto">
                <a:xfrm>
                  <a:off x="1116" y="2877"/>
                  <a:ext cx="1" cy="7"/>
                </a:xfrm>
                <a:custGeom>
                  <a:avLst/>
                  <a:gdLst/>
                  <a:ahLst/>
                  <a:cxnLst>
                    <a:cxn ang="0">
                      <a:pos x="0" y="3"/>
                    </a:cxn>
                    <a:cxn ang="0">
                      <a:pos x="0" y="7"/>
                    </a:cxn>
                    <a:cxn ang="0">
                      <a:pos x="0" y="7"/>
                    </a:cxn>
                    <a:cxn ang="0">
                      <a:pos x="0" y="7"/>
                    </a:cxn>
                    <a:cxn ang="0">
                      <a:pos x="0" y="7"/>
                    </a:cxn>
                    <a:cxn ang="0">
                      <a:pos x="0" y="7"/>
                    </a:cxn>
                    <a:cxn ang="0">
                      <a:pos x="0" y="3"/>
                    </a:cxn>
                    <a:cxn ang="0">
                      <a:pos x="0" y="3"/>
                    </a:cxn>
                    <a:cxn ang="0">
                      <a:pos x="0" y="0"/>
                    </a:cxn>
                    <a:cxn ang="0">
                      <a:pos x="0" y="3"/>
                    </a:cxn>
                    <a:cxn ang="0">
                      <a:pos x="0" y="3"/>
                    </a:cxn>
                  </a:cxnLst>
                  <a:rect l="0" t="0" r="r" b="b"/>
                  <a:pathLst>
                    <a:path h="7">
                      <a:moveTo>
                        <a:pt x="0" y="3"/>
                      </a:moveTo>
                      <a:lnTo>
                        <a:pt x="0" y="7"/>
                      </a:lnTo>
                      <a:lnTo>
                        <a:pt x="0" y="7"/>
                      </a:lnTo>
                      <a:lnTo>
                        <a:pt x="0" y="7"/>
                      </a:lnTo>
                      <a:lnTo>
                        <a:pt x="0" y="7"/>
                      </a:lnTo>
                      <a:lnTo>
                        <a:pt x="0" y="7"/>
                      </a:lnTo>
                      <a:lnTo>
                        <a:pt x="0" y="3"/>
                      </a:lnTo>
                      <a:lnTo>
                        <a:pt x="0" y="3"/>
                      </a:lnTo>
                      <a:lnTo>
                        <a:pt x="0" y="0"/>
                      </a:lnTo>
                      <a:lnTo>
                        <a:pt x="0" y="3"/>
                      </a:lnTo>
                      <a:lnTo>
                        <a:pt x="0" y="3"/>
                      </a:lnTo>
                    </a:path>
                  </a:pathLst>
                </a:custGeom>
                <a:noFill/>
                <a:ln w="6350">
                  <a:solidFill>
                    <a:srgbClr val="000000"/>
                  </a:solidFill>
                  <a:prstDash val="solid"/>
                  <a:round/>
                  <a:headEnd/>
                  <a:tailEnd/>
                </a:ln>
              </p:spPr>
              <p:txBody>
                <a:bodyPr/>
                <a:lstStyle/>
                <a:p>
                  <a:endParaRPr lang="en-US"/>
                </a:p>
              </p:txBody>
            </p:sp>
            <p:sp>
              <p:nvSpPr>
                <p:cNvPr id="305719" name="Freeform 567"/>
                <p:cNvSpPr>
                  <a:spLocks noChangeAspect="1"/>
                </p:cNvSpPr>
                <p:nvPr/>
              </p:nvSpPr>
              <p:spPr bwMode="auto">
                <a:xfrm>
                  <a:off x="1116" y="2877"/>
                  <a:ext cx="4" cy="7"/>
                </a:xfrm>
                <a:custGeom>
                  <a:avLst/>
                  <a:gdLst/>
                  <a:ahLst/>
                  <a:cxnLst>
                    <a:cxn ang="0">
                      <a:pos x="0" y="7"/>
                    </a:cxn>
                    <a:cxn ang="0">
                      <a:pos x="0" y="0"/>
                    </a:cxn>
                    <a:cxn ang="0">
                      <a:pos x="0" y="0"/>
                    </a:cxn>
                    <a:cxn ang="0">
                      <a:pos x="0" y="7"/>
                    </a:cxn>
                    <a:cxn ang="0">
                      <a:pos x="0" y="0"/>
                    </a:cxn>
                    <a:cxn ang="0">
                      <a:pos x="4" y="0"/>
                    </a:cxn>
                    <a:cxn ang="0">
                      <a:pos x="4" y="7"/>
                    </a:cxn>
                    <a:cxn ang="0">
                      <a:pos x="4" y="7"/>
                    </a:cxn>
                    <a:cxn ang="0">
                      <a:pos x="4" y="0"/>
                    </a:cxn>
                    <a:cxn ang="0">
                      <a:pos x="0" y="7"/>
                    </a:cxn>
                    <a:cxn ang="0">
                      <a:pos x="0" y="0"/>
                    </a:cxn>
                    <a:cxn ang="0">
                      <a:pos x="0" y="7"/>
                    </a:cxn>
                    <a:cxn ang="0">
                      <a:pos x="0" y="7"/>
                    </a:cxn>
                  </a:cxnLst>
                  <a:rect l="0" t="0" r="r" b="b"/>
                  <a:pathLst>
                    <a:path w="4" h="7">
                      <a:moveTo>
                        <a:pt x="0" y="7"/>
                      </a:moveTo>
                      <a:lnTo>
                        <a:pt x="0" y="0"/>
                      </a:lnTo>
                      <a:lnTo>
                        <a:pt x="0" y="0"/>
                      </a:lnTo>
                      <a:lnTo>
                        <a:pt x="0" y="7"/>
                      </a:lnTo>
                      <a:lnTo>
                        <a:pt x="0" y="0"/>
                      </a:lnTo>
                      <a:lnTo>
                        <a:pt x="4" y="0"/>
                      </a:lnTo>
                      <a:lnTo>
                        <a:pt x="4" y="7"/>
                      </a:lnTo>
                      <a:lnTo>
                        <a:pt x="4" y="7"/>
                      </a:lnTo>
                      <a:lnTo>
                        <a:pt x="4" y="0"/>
                      </a:lnTo>
                      <a:lnTo>
                        <a:pt x="0" y="7"/>
                      </a:lnTo>
                      <a:lnTo>
                        <a:pt x="0" y="0"/>
                      </a:lnTo>
                      <a:lnTo>
                        <a:pt x="0" y="7"/>
                      </a:lnTo>
                      <a:lnTo>
                        <a:pt x="0" y="7"/>
                      </a:lnTo>
                    </a:path>
                  </a:pathLst>
                </a:custGeom>
                <a:noFill/>
                <a:ln w="6350">
                  <a:solidFill>
                    <a:srgbClr val="000000"/>
                  </a:solidFill>
                  <a:prstDash val="solid"/>
                  <a:round/>
                  <a:headEnd/>
                  <a:tailEnd/>
                </a:ln>
              </p:spPr>
              <p:txBody>
                <a:bodyPr/>
                <a:lstStyle/>
                <a:p>
                  <a:endParaRPr lang="en-US"/>
                </a:p>
              </p:txBody>
            </p:sp>
            <p:sp>
              <p:nvSpPr>
                <p:cNvPr id="305720" name="Freeform 568"/>
                <p:cNvSpPr>
                  <a:spLocks noChangeAspect="1"/>
                </p:cNvSpPr>
                <p:nvPr/>
              </p:nvSpPr>
              <p:spPr bwMode="auto">
                <a:xfrm>
                  <a:off x="1120" y="2873"/>
                  <a:ext cx="1" cy="7"/>
                </a:xfrm>
                <a:custGeom>
                  <a:avLst/>
                  <a:gdLst/>
                  <a:ahLst/>
                  <a:cxnLst>
                    <a:cxn ang="0">
                      <a:pos x="0" y="7"/>
                    </a:cxn>
                    <a:cxn ang="0">
                      <a:pos x="0" y="4"/>
                    </a:cxn>
                    <a:cxn ang="0">
                      <a:pos x="0" y="0"/>
                    </a:cxn>
                    <a:cxn ang="0">
                      <a:pos x="0" y="4"/>
                    </a:cxn>
                    <a:cxn ang="0">
                      <a:pos x="0" y="4"/>
                    </a:cxn>
                    <a:cxn ang="0">
                      <a:pos x="0" y="0"/>
                    </a:cxn>
                    <a:cxn ang="0">
                      <a:pos x="0" y="0"/>
                    </a:cxn>
                    <a:cxn ang="0">
                      <a:pos x="0" y="7"/>
                    </a:cxn>
                    <a:cxn ang="0">
                      <a:pos x="0" y="7"/>
                    </a:cxn>
                    <a:cxn ang="0">
                      <a:pos x="0" y="4"/>
                    </a:cxn>
                    <a:cxn ang="0">
                      <a:pos x="0" y="4"/>
                    </a:cxn>
                    <a:cxn ang="0">
                      <a:pos x="0" y="7"/>
                    </a:cxn>
                    <a:cxn ang="0">
                      <a:pos x="0" y="7"/>
                    </a:cxn>
                  </a:cxnLst>
                  <a:rect l="0" t="0" r="r" b="b"/>
                  <a:pathLst>
                    <a:path h="7">
                      <a:moveTo>
                        <a:pt x="0" y="7"/>
                      </a:moveTo>
                      <a:lnTo>
                        <a:pt x="0" y="4"/>
                      </a:lnTo>
                      <a:lnTo>
                        <a:pt x="0" y="0"/>
                      </a:lnTo>
                      <a:lnTo>
                        <a:pt x="0" y="4"/>
                      </a:lnTo>
                      <a:lnTo>
                        <a:pt x="0" y="4"/>
                      </a:lnTo>
                      <a:lnTo>
                        <a:pt x="0" y="0"/>
                      </a:lnTo>
                      <a:lnTo>
                        <a:pt x="0" y="0"/>
                      </a:lnTo>
                      <a:lnTo>
                        <a:pt x="0" y="7"/>
                      </a:lnTo>
                      <a:lnTo>
                        <a:pt x="0" y="7"/>
                      </a:lnTo>
                      <a:lnTo>
                        <a:pt x="0" y="4"/>
                      </a:lnTo>
                      <a:lnTo>
                        <a:pt x="0" y="4"/>
                      </a:lnTo>
                      <a:lnTo>
                        <a:pt x="0" y="7"/>
                      </a:lnTo>
                      <a:lnTo>
                        <a:pt x="0" y="7"/>
                      </a:lnTo>
                    </a:path>
                  </a:pathLst>
                </a:custGeom>
                <a:noFill/>
                <a:ln w="6350">
                  <a:solidFill>
                    <a:srgbClr val="000000"/>
                  </a:solidFill>
                  <a:prstDash val="solid"/>
                  <a:round/>
                  <a:headEnd/>
                  <a:tailEnd/>
                </a:ln>
              </p:spPr>
              <p:txBody>
                <a:bodyPr/>
                <a:lstStyle/>
                <a:p>
                  <a:endParaRPr lang="en-US"/>
                </a:p>
              </p:txBody>
            </p:sp>
            <p:sp>
              <p:nvSpPr>
                <p:cNvPr id="305721" name="Freeform 569"/>
                <p:cNvSpPr>
                  <a:spLocks noChangeAspect="1"/>
                </p:cNvSpPr>
                <p:nvPr/>
              </p:nvSpPr>
              <p:spPr bwMode="auto">
                <a:xfrm>
                  <a:off x="1120" y="2877"/>
                  <a:ext cx="1" cy="3"/>
                </a:xfrm>
                <a:custGeom>
                  <a:avLst/>
                  <a:gdLst/>
                  <a:ahLst/>
                  <a:cxnLst>
                    <a:cxn ang="0">
                      <a:pos x="0" y="3"/>
                    </a:cxn>
                    <a:cxn ang="0">
                      <a:pos x="0" y="3"/>
                    </a:cxn>
                    <a:cxn ang="0">
                      <a:pos x="0" y="3"/>
                    </a:cxn>
                    <a:cxn ang="0">
                      <a:pos x="0" y="3"/>
                    </a:cxn>
                    <a:cxn ang="0">
                      <a:pos x="0" y="3"/>
                    </a:cxn>
                    <a:cxn ang="0">
                      <a:pos x="0" y="0"/>
                    </a:cxn>
                    <a:cxn ang="0">
                      <a:pos x="0" y="0"/>
                    </a:cxn>
                    <a:cxn ang="0">
                      <a:pos x="0" y="0"/>
                    </a:cxn>
                    <a:cxn ang="0">
                      <a:pos x="0" y="0"/>
                    </a:cxn>
                    <a:cxn ang="0">
                      <a:pos x="0" y="0"/>
                    </a:cxn>
                    <a:cxn ang="0">
                      <a:pos x="0" y="3"/>
                    </a:cxn>
                  </a:cxnLst>
                  <a:rect l="0" t="0" r="r" b="b"/>
                  <a:pathLst>
                    <a:path h="3">
                      <a:moveTo>
                        <a:pt x="0" y="3"/>
                      </a:moveTo>
                      <a:lnTo>
                        <a:pt x="0" y="3"/>
                      </a:lnTo>
                      <a:lnTo>
                        <a:pt x="0" y="3"/>
                      </a:lnTo>
                      <a:lnTo>
                        <a:pt x="0" y="3"/>
                      </a:lnTo>
                      <a:lnTo>
                        <a:pt x="0" y="3"/>
                      </a:lnTo>
                      <a:lnTo>
                        <a:pt x="0" y="0"/>
                      </a:lnTo>
                      <a:lnTo>
                        <a:pt x="0" y="0"/>
                      </a:lnTo>
                      <a:lnTo>
                        <a:pt x="0" y="0"/>
                      </a:lnTo>
                      <a:lnTo>
                        <a:pt x="0" y="0"/>
                      </a:lnTo>
                      <a:lnTo>
                        <a:pt x="0" y="0"/>
                      </a:lnTo>
                      <a:lnTo>
                        <a:pt x="0" y="3"/>
                      </a:lnTo>
                    </a:path>
                  </a:pathLst>
                </a:custGeom>
                <a:noFill/>
                <a:ln w="6350">
                  <a:solidFill>
                    <a:srgbClr val="000000"/>
                  </a:solidFill>
                  <a:prstDash val="solid"/>
                  <a:round/>
                  <a:headEnd/>
                  <a:tailEnd/>
                </a:ln>
              </p:spPr>
              <p:txBody>
                <a:bodyPr/>
                <a:lstStyle/>
                <a:p>
                  <a:endParaRPr lang="en-US"/>
                </a:p>
              </p:txBody>
            </p:sp>
            <p:sp>
              <p:nvSpPr>
                <p:cNvPr id="305722" name="Freeform 570"/>
                <p:cNvSpPr>
                  <a:spLocks noChangeAspect="1"/>
                </p:cNvSpPr>
                <p:nvPr/>
              </p:nvSpPr>
              <p:spPr bwMode="auto">
                <a:xfrm>
                  <a:off x="488" y="2915"/>
                  <a:ext cx="575" cy="148"/>
                </a:xfrm>
                <a:custGeom>
                  <a:avLst/>
                  <a:gdLst/>
                  <a:ahLst/>
                  <a:cxnLst>
                    <a:cxn ang="0">
                      <a:pos x="575" y="129"/>
                    </a:cxn>
                    <a:cxn ang="0">
                      <a:pos x="0" y="0"/>
                    </a:cxn>
                    <a:cxn ang="0">
                      <a:pos x="0" y="19"/>
                    </a:cxn>
                    <a:cxn ang="0">
                      <a:pos x="575" y="148"/>
                    </a:cxn>
                    <a:cxn ang="0">
                      <a:pos x="575" y="129"/>
                    </a:cxn>
                    <a:cxn ang="0">
                      <a:pos x="575" y="129"/>
                    </a:cxn>
                  </a:cxnLst>
                  <a:rect l="0" t="0" r="r" b="b"/>
                  <a:pathLst>
                    <a:path w="575" h="148">
                      <a:moveTo>
                        <a:pt x="575" y="129"/>
                      </a:moveTo>
                      <a:lnTo>
                        <a:pt x="0" y="0"/>
                      </a:lnTo>
                      <a:lnTo>
                        <a:pt x="0" y="19"/>
                      </a:lnTo>
                      <a:lnTo>
                        <a:pt x="575" y="148"/>
                      </a:lnTo>
                      <a:lnTo>
                        <a:pt x="575" y="129"/>
                      </a:lnTo>
                      <a:lnTo>
                        <a:pt x="575" y="129"/>
                      </a:lnTo>
                      <a:close/>
                    </a:path>
                  </a:pathLst>
                </a:custGeom>
                <a:solidFill>
                  <a:srgbClr val="000000"/>
                </a:solidFill>
                <a:ln w="9525">
                  <a:noFill/>
                  <a:round/>
                  <a:headEnd/>
                  <a:tailEnd/>
                </a:ln>
              </p:spPr>
              <p:txBody>
                <a:bodyPr/>
                <a:lstStyle/>
                <a:p>
                  <a:endParaRPr lang="en-US"/>
                </a:p>
              </p:txBody>
            </p:sp>
            <p:sp>
              <p:nvSpPr>
                <p:cNvPr id="305723" name="Freeform 571"/>
                <p:cNvSpPr>
                  <a:spLocks noChangeAspect="1"/>
                </p:cNvSpPr>
                <p:nvPr/>
              </p:nvSpPr>
              <p:spPr bwMode="auto">
                <a:xfrm>
                  <a:off x="488" y="2911"/>
                  <a:ext cx="575" cy="133"/>
                </a:xfrm>
                <a:custGeom>
                  <a:avLst/>
                  <a:gdLst/>
                  <a:ahLst/>
                  <a:cxnLst>
                    <a:cxn ang="0">
                      <a:pos x="0" y="0"/>
                    </a:cxn>
                    <a:cxn ang="0">
                      <a:pos x="0" y="4"/>
                    </a:cxn>
                    <a:cxn ang="0">
                      <a:pos x="572" y="133"/>
                    </a:cxn>
                    <a:cxn ang="0">
                      <a:pos x="575" y="129"/>
                    </a:cxn>
                    <a:cxn ang="0">
                      <a:pos x="0" y="0"/>
                    </a:cxn>
                    <a:cxn ang="0">
                      <a:pos x="0" y="0"/>
                    </a:cxn>
                    <a:cxn ang="0">
                      <a:pos x="0" y="0"/>
                    </a:cxn>
                    <a:cxn ang="0">
                      <a:pos x="0" y="0"/>
                    </a:cxn>
                    <a:cxn ang="0">
                      <a:pos x="0" y="0"/>
                    </a:cxn>
                    <a:cxn ang="0">
                      <a:pos x="0" y="4"/>
                    </a:cxn>
                    <a:cxn ang="0">
                      <a:pos x="0" y="4"/>
                    </a:cxn>
                    <a:cxn ang="0">
                      <a:pos x="0" y="0"/>
                    </a:cxn>
                  </a:cxnLst>
                  <a:rect l="0" t="0" r="r" b="b"/>
                  <a:pathLst>
                    <a:path w="575" h="133">
                      <a:moveTo>
                        <a:pt x="0" y="0"/>
                      </a:moveTo>
                      <a:lnTo>
                        <a:pt x="0" y="4"/>
                      </a:lnTo>
                      <a:lnTo>
                        <a:pt x="572" y="133"/>
                      </a:lnTo>
                      <a:lnTo>
                        <a:pt x="575" y="129"/>
                      </a:lnTo>
                      <a:lnTo>
                        <a:pt x="0" y="0"/>
                      </a:lnTo>
                      <a:lnTo>
                        <a:pt x="0" y="0"/>
                      </a:lnTo>
                      <a:lnTo>
                        <a:pt x="0" y="0"/>
                      </a:lnTo>
                      <a:lnTo>
                        <a:pt x="0" y="0"/>
                      </a:lnTo>
                      <a:lnTo>
                        <a:pt x="0" y="0"/>
                      </a:lnTo>
                      <a:lnTo>
                        <a:pt x="0" y="4"/>
                      </a:lnTo>
                      <a:lnTo>
                        <a:pt x="0" y="4"/>
                      </a:lnTo>
                      <a:lnTo>
                        <a:pt x="0" y="0"/>
                      </a:lnTo>
                      <a:close/>
                    </a:path>
                  </a:pathLst>
                </a:custGeom>
                <a:solidFill>
                  <a:srgbClr val="000000"/>
                </a:solidFill>
                <a:ln w="9525">
                  <a:noFill/>
                  <a:round/>
                  <a:headEnd/>
                  <a:tailEnd/>
                </a:ln>
              </p:spPr>
              <p:txBody>
                <a:bodyPr/>
                <a:lstStyle/>
                <a:p>
                  <a:endParaRPr lang="en-US"/>
                </a:p>
              </p:txBody>
            </p:sp>
            <p:sp>
              <p:nvSpPr>
                <p:cNvPr id="305724" name="Freeform 572"/>
                <p:cNvSpPr>
                  <a:spLocks noChangeAspect="1"/>
                </p:cNvSpPr>
                <p:nvPr/>
              </p:nvSpPr>
              <p:spPr bwMode="auto">
                <a:xfrm>
                  <a:off x="488" y="2915"/>
                  <a:ext cx="1" cy="19"/>
                </a:xfrm>
                <a:custGeom>
                  <a:avLst/>
                  <a:gdLst/>
                  <a:ahLst/>
                  <a:cxnLst>
                    <a:cxn ang="0">
                      <a:pos x="0" y="19"/>
                    </a:cxn>
                    <a:cxn ang="0">
                      <a:pos x="0" y="19"/>
                    </a:cxn>
                    <a:cxn ang="0">
                      <a:pos x="0" y="0"/>
                    </a:cxn>
                    <a:cxn ang="0">
                      <a:pos x="0" y="0"/>
                    </a:cxn>
                    <a:cxn ang="0">
                      <a:pos x="0" y="19"/>
                    </a:cxn>
                    <a:cxn ang="0">
                      <a:pos x="0" y="19"/>
                    </a:cxn>
                    <a:cxn ang="0">
                      <a:pos x="0" y="19"/>
                    </a:cxn>
                    <a:cxn ang="0">
                      <a:pos x="0" y="19"/>
                    </a:cxn>
                    <a:cxn ang="0">
                      <a:pos x="0" y="19"/>
                    </a:cxn>
                    <a:cxn ang="0">
                      <a:pos x="0" y="19"/>
                    </a:cxn>
                    <a:cxn ang="0">
                      <a:pos x="0" y="19"/>
                    </a:cxn>
                    <a:cxn ang="0">
                      <a:pos x="0" y="19"/>
                    </a:cxn>
                  </a:cxnLst>
                  <a:rect l="0" t="0" r="r" b="b"/>
                  <a:pathLst>
                    <a:path h="19">
                      <a:moveTo>
                        <a:pt x="0" y="19"/>
                      </a:moveTo>
                      <a:lnTo>
                        <a:pt x="0" y="19"/>
                      </a:lnTo>
                      <a:lnTo>
                        <a:pt x="0" y="0"/>
                      </a:lnTo>
                      <a:lnTo>
                        <a:pt x="0" y="0"/>
                      </a:lnTo>
                      <a:lnTo>
                        <a:pt x="0" y="19"/>
                      </a:lnTo>
                      <a:lnTo>
                        <a:pt x="0" y="19"/>
                      </a:lnTo>
                      <a:lnTo>
                        <a:pt x="0" y="19"/>
                      </a:lnTo>
                      <a:lnTo>
                        <a:pt x="0" y="19"/>
                      </a:lnTo>
                      <a:lnTo>
                        <a:pt x="0" y="19"/>
                      </a:lnTo>
                      <a:lnTo>
                        <a:pt x="0" y="19"/>
                      </a:lnTo>
                      <a:lnTo>
                        <a:pt x="0" y="19"/>
                      </a:lnTo>
                      <a:lnTo>
                        <a:pt x="0" y="19"/>
                      </a:lnTo>
                      <a:close/>
                    </a:path>
                  </a:pathLst>
                </a:custGeom>
                <a:solidFill>
                  <a:srgbClr val="000000"/>
                </a:solidFill>
                <a:ln w="9525">
                  <a:noFill/>
                  <a:round/>
                  <a:headEnd/>
                  <a:tailEnd/>
                </a:ln>
              </p:spPr>
              <p:txBody>
                <a:bodyPr/>
                <a:lstStyle/>
                <a:p>
                  <a:endParaRPr lang="en-US"/>
                </a:p>
              </p:txBody>
            </p:sp>
            <p:sp>
              <p:nvSpPr>
                <p:cNvPr id="305725" name="Freeform 573"/>
                <p:cNvSpPr>
                  <a:spLocks noChangeAspect="1"/>
                </p:cNvSpPr>
                <p:nvPr/>
              </p:nvSpPr>
              <p:spPr bwMode="auto">
                <a:xfrm>
                  <a:off x="488" y="2934"/>
                  <a:ext cx="575" cy="129"/>
                </a:xfrm>
                <a:custGeom>
                  <a:avLst/>
                  <a:gdLst/>
                  <a:ahLst/>
                  <a:cxnLst>
                    <a:cxn ang="0">
                      <a:pos x="575" y="129"/>
                    </a:cxn>
                    <a:cxn ang="0">
                      <a:pos x="575" y="129"/>
                    </a:cxn>
                    <a:cxn ang="0">
                      <a:pos x="0" y="0"/>
                    </a:cxn>
                    <a:cxn ang="0">
                      <a:pos x="0" y="0"/>
                    </a:cxn>
                    <a:cxn ang="0">
                      <a:pos x="575" y="129"/>
                    </a:cxn>
                    <a:cxn ang="0">
                      <a:pos x="575" y="129"/>
                    </a:cxn>
                    <a:cxn ang="0">
                      <a:pos x="575" y="129"/>
                    </a:cxn>
                    <a:cxn ang="0">
                      <a:pos x="575" y="129"/>
                    </a:cxn>
                    <a:cxn ang="0">
                      <a:pos x="575" y="129"/>
                    </a:cxn>
                    <a:cxn ang="0">
                      <a:pos x="575" y="129"/>
                    </a:cxn>
                    <a:cxn ang="0">
                      <a:pos x="575" y="129"/>
                    </a:cxn>
                    <a:cxn ang="0">
                      <a:pos x="575" y="129"/>
                    </a:cxn>
                  </a:cxnLst>
                  <a:rect l="0" t="0" r="r" b="b"/>
                  <a:pathLst>
                    <a:path w="575" h="129">
                      <a:moveTo>
                        <a:pt x="575" y="129"/>
                      </a:moveTo>
                      <a:lnTo>
                        <a:pt x="575" y="129"/>
                      </a:lnTo>
                      <a:lnTo>
                        <a:pt x="0" y="0"/>
                      </a:lnTo>
                      <a:lnTo>
                        <a:pt x="0" y="0"/>
                      </a:lnTo>
                      <a:lnTo>
                        <a:pt x="575" y="129"/>
                      </a:lnTo>
                      <a:lnTo>
                        <a:pt x="575" y="129"/>
                      </a:lnTo>
                      <a:lnTo>
                        <a:pt x="575" y="129"/>
                      </a:lnTo>
                      <a:lnTo>
                        <a:pt x="575" y="129"/>
                      </a:lnTo>
                      <a:lnTo>
                        <a:pt x="575" y="129"/>
                      </a:lnTo>
                      <a:lnTo>
                        <a:pt x="575" y="129"/>
                      </a:lnTo>
                      <a:lnTo>
                        <a:pt x="575" y="129"/>
                      </a:lnTo>
                      <a:lnTo>
                        <a:pt x="575" y="129"/>
                      </a:lnTo>
                      <a:close/>
                    </a:path>
                  </a:pathLst>
                </a:custGeom>
                <a:solidFill>
                  <a:srgbClr val="000000"/>
                </a:solidFill>
                <a:ln w="9525">
                  <a:noFill/>
                  <a:round/>
                  <a:headEnd/>
                  <a:tailEnd/>
                </a:ln>
              </p:spPr>
              <p:txBody>
                <a:bodyPr/>
                <a:lstStyle/>
                <a:p>
                  <a:endParaRPr lang="en-US"/>
                </a:p>
              </p:txBody>
            </p:sp>
            <p:sp>
              <p:nvSpPr>
                <p:cNvPr id="305726" name="Freeform 574"/>
                <p:cNvSpPr>
                  <a:spLocks noChangeAspect="1"/>
                </p:cNvSpPr>
                <p:nvPr/>
              </p:nvSpPr>
              <p:spPr bwMode="auto">
                <a:xfrm>
                  <a:off x="1063" y="3040"/>
                  <a:ext cx="1" cy="23"/>
                </a:xfrm>
                <a:custGeom>
                  <a:avLst/>
                  <a:gdLst/>
                  <a:ahLst/>
                  <a:cxnLst>
                    <a:cxn ang="0">
                      <a:pos x="0" y="0"/>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0"/>
                    </a:cxn>
                  </a:cxnLst>
                  <a:rect l="0" t="0" r="r" b="b"/>
                  <a:pathLst>
                    <a:path h="23">
                      <a:moveTo>
                        <a:pt x="0" y="0"/>
                      </a:moveTo>
                      <a:lnTo>
                        <a:pt x="0" y="0"/>
                      </a:lnTo>
                      <a:lnTo>
                        <a:pt x="0" y="23"/>
                      </a:lnTo>
                      <a:lnTo>
                        <a:pt x="0" y="2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727" name="Freeform 575"/>
                <p:cNvSpPr>
                  <a:spLocks noChangeAspect="1"/>
                </p:cNvSpPr>
                <p:nvPr/>
              </p:nvSpPr>
              <p:spPr bwMode="auto">
                <a:xfrm>
                  <a:off x="1063" y="3040"/>
                  <a:ext cx="1" cy="4"/>
                </a:xfrm>
                <a:custGeom>
                  <a:avLst/>
                  <a:gdLst/>
                  <a:ahLst/>
                  <a:cxnLst>
                    <a:cxn ang="0">
                      <a:pos x="0" y="4"/>
                    </a:cxn>
                    <a:cxn ang="0">
                      <a:pos x="0" y="4"/>
                    </a:cxn>
                    <a:cxn ang="0">
                      <a:pos x="0" y="4"/>
                    </a:cxn>
                    <a:cxn ang="0">
                      <a:pos x="0" y="0"/>
                    </a:cxn>
                    <a:cxn ang="0">
                      <a:pos x="0" y="0"/>
                    </a:cxn>
                    <a:cxn ang="0">
                      <a:pos x="0" y="0"/>
                    </a:cxn>
                    <a:cxn ang="0">
                      <a:pos x="0" y="0"/>
                    </a:cxn>
                    <a:cxn ang="0">
                      <a:pos x="0" y="0"/>
                    </a:cxn>
                    <a:cxn ang="0">
                      <a:pos x="0" y="4"/>
                    </a:cxn>
                    <a:cxn ang="0">
                      <a:pos x="0" y="4"/>
                    </a:cxn>
                    <a:cxn ang="0">
                      <a:pos x="0" y="4"/>
                    </a:cxn>
                    <a:cxn ang="0">
                      <a:pos x="0" y="4"/>
                    </a:cxn>
                  </a:cxnLst>
                  <a:rect l="0" t="0" r="r" b="b"/>
                  <a:pathLst>
                    <a:path h="4">
                      <a:moveTo>
                        <a:pt x="0" y="4"/>
                      </a:moveTo>
                      <a:lnTo>
                        <a:pt x="0" y="4"/>
                      </a:lnTo>
                      <a:lnTo>
                        <a:pt x="0" y="4"/>
                      </a:lnTo>
                      <a:lnTo>
                        <a:pt x="0" y="0"/>
                      </a:lnTo>
                      <a:lnTo>
                        <a:pt x="0" y="0"/>
                      </a:lnTo>
                      <a:lnTo>
                        <a:pt x="0" y="0"/>
                      </a:lnTo>
                      <a:lnTo>
                        <a:pt x="0" y="0"/>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05728" name="Freeform 576"/>
                <p:cNvSpPr>
                  <a:spLocks noChangeAspect="1"/>
                </p:cNvSpPr>
                <p:nvPr/>
              </p:nvSpPr>
              <p:spPr bwMode="auto">
                <a:xfrm>
                  <a:off x="488" y="2660"/>
                  <a:ext cx="568" cy="380"/>
                </a:xfrm>
                <a:custGeom>
                  <a:avLst/>
                  <a:gdLst/>
                  <a:ahLst/>
                  <a:cxnLst>
                    <a:cxn ang="0">
                      <a:pos x="568" y="380"/>
                    </a:cxn>
                    <a:cxn ang="0">
                      <a:pos x="0" y="251"/>
                    </a:cxn>
                    <a:cxn ang="0">
                      <a:pos x="0" y="0"/>
                    </a:cxn>
                    <a:cxn ang="0">
                      <a:pos x="568" y="126"/>
                    </a:cxn>
                    <a:cxn ang="0">
                      <a:pos x="568" y="380"/>
                    </a:cxn>
                  </a:cxnLst>
                  <a:rect l="0" t="0" r="r" b="b"/>
                  <a:pathLst>
                    <a:path w="568" h="380">
                      <a:moveTo>
                        <a:pt x="568" y="380"/>
                      </a:moveTo>
                      <a:lnTo>
                        <a:pt x="0" y="251"/>
                      </a:lnTo>
                      <a:lnTo>
                        <a:pt x="0" y="0"/>
                      </a:lnTo>
                      <a:lnTo>
                        <a:pt x="568" y="126"/>
                      </a:lnTo>
                      <a:lnTo>
                        <a:pt x="568" y="380"/>
                      </a:lnTo>
                      <a:close/>
                    </a:path>
                  </a:pathLst>
                </a:custGeom>
                <a:solidFill>
                  <a:srgbClr val="E2E2CC"/>
                </a:solidFill>
                <a:ln w="9525">
                  <a:noFill/>
                  <a:round/>
                  <a:headEnd/>
                  <a:tailEnd/>
                </a:ln>
              </p:spPr>
              <p:txBody>
                <a:bodyPr/>
                <a:lstStyle/>
                <a:p>
                  <a:endParaRPr lang="en-US"/>
                </a:p>
              </p:txBody>
            </p:sp>
            <p:sp>
              <p:nvSpPr>
                <p:cNvPr id="305729" name="Freeform 577"/>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close/>
                    </a:path>
                  </a:pathLst>
                </a:custGeom>
                <a:solidFill>
                  <a:srgbClr val="F7F7E0"/>
                </a:solidFill>
                <a:ln w="9525">
                  <a:noFill/>
                  <a:round/>
                  <a:headEnd/>
                  <a:tailEnd/>
                </a:ln>
              </p:spPr>
              <p:txBody>
                <a:bodyPr/>
                <a:lstStyle/>
                <a:p>
                  <a:endParaRPr lang="en-US"/>
                </a:p>
              </p:txBody>
            </p:sp>
            <p:sp>
              <p:nvSpPr>
                <p:cNvPr id="305730" name="Freeform 578"/>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path>
                  </a:pathLst>
                </a:custGeom>
                <a:noFill/>
                <a:ln w="6350">
                  <a:solidFill>
                    <a:srgbClr val="000000"/>
                  </a:solidFill>
                  <a:prstDash val="solid"/>
                  <a:round/>
                  <a:headEnd/>
                  <a:tailEnd/>
                </a:ln>
              </p:spPr>
              <p:txBody>
                <a:bodyPr/>
                <a:lstStyle/>
                <a:p>
                  <a:endParaRPr lang="en-US"/>
                </a:p>
              </p:txBody>
            </p:sp>
            <p:sp>
              <p:nvSpPr>
                <p:cNvPr id="305731" name="Freeform 579"/>
                <p:cNvSpPr>
                  <a:spLocks noChangeAspect="1"/>
                </p:cNvSpPr>
                <p:nvPr/>
              </p:nvSpPr>
              <p:spPr bwMode="auto">
                <a:xfrm>
                  <a:off x="853" y="2577"/>
                  <a:ext cx="248" cy="68"/>
                </a:xfrm>
                <a:custGeom>
                  <a:avLst/>
                  <a:gdLst/>
                  <a:ahLst/>
                  <a:cxnLst>
                    <a:cxn ang="0">
                      <a:pos x="113" y="0"/>
                    </a:cxn>
                    <a:cxn ang="0">
                      <a:pos x="94" y="4"/>
                    </a:cxn>
                    <a:cxn ang="0">
                      <a:pos x="75" y="4"/>
                    </a:cxn>
                    <a:cxn ang="0">
                      <a:pos x="60" y="7"/>
                    </a:cxn>
                    <a:cxn ang="0">
                      <a:pos x="45" y="7"/>
                    </a:cxn>
                    <a:cxn ang="0">
                      <a:pos x="34" y="11"/>
                    </a:cxn>
                    <a:cxn ang="0">
                      <a:pos x="22" y="15"/>
                    </a:cxn>
                    <a:cxn ang="0">
                      <a:pos x="11" y="19"/>
                    </a:cxn>
                    <a:cxn ang="0">
                      <a:pos x="7" y="23"/>
                    </a:cxn>
                    <a:cxn ang="0">
                      <a:pos x="3" y="30"/>
                    </a:cxn>
                    <a:cxn ang="0">
                      <a:pos x="0" y="34"/>
                    </a:cxn>
                    <a:cxn ang="0">
                      <a:pos x="3" y="38"/>
                    </a:cxn>
                    <a:cxn ang="0">
                      <a:pos x="7" y="45"/>
                    </a:cxn>
                    <a:cxn ang="0">
                      <a:pos x="11" y="49"/>
                    </a:cxn>
                    <a:cxn ang="0">
                      <a:pos x="22" y="53"/>
                    </a:cxn>
                    <a:cxn ang="0">
                      <a:pos x="34" y="57"/>
                    </a:cxn>
                    <a:cxn ang="0">
                      <a:pos x="45" y="61"/>
                    </a:cxn>
                    <a:cxn ang="0">
                      <a:pos x="60" y="64"/>
                    </a:cxn>
                    <a:cxn ang="0">
                      <a:pos x="75" y="64"/>
                    </a:cxn>
                    <a:cxn ang="0">
                      <a:pos x="94" y="68"/>
                    </a:cxn>
                    <a:cxn ang="0">
                      <a:pos x="113" y="68"/>
                    </a:cxn>
                    <a:cxn ang="0">
                      <a:pos x="131" y="68"/>
                    </a:cxn>
                    <a:cxn ang="0">
                      <a:pos x="150" y="68"/>
                    </a:cxn>
                    <a:cxn ang="0">
                      <a:pos x="169" y="64"/>
                    </a:cxn>
                    <a:cxn ang="0">
                      <a:pos x="184" y="64"/>
                    </a:cxn>
                    <a:cxn ang="0">
                      <a:pos x="199" y="61"/>
                    </a:cxn>
                    <a:cxn ang="0">
                      <a:pos x="214" y="57"/>
                    </a:cxn>
                    <a:cxn ang="0">
                      <a:pos x="226" y="53"/>
                    </a:cxn>
                    <a:cxn ang="0">
                      <a:pos x="233" y="49"/>
                    </a:cxn>
                    <a:cxn ang="0">
                      <a:pos x="241" y="45"/>
                    </a:cxn>
                    <a:cxn ang="0">
                      <a:pos x="248" y="42"/>
                    </a:cxn>
                    <a:cxn ang="0">
                      <a:pos x="248" y="38"/>
                    </a:cxn>
                    <a:cxn ang="0">
                      <a:pos x="248" y="30"/>
                    </a:cxn>
                    <a:cxn ang="0">
                      <a:pos x="244" y="26"/>
                    </a:cxn>
                    <a:cxn ang="0">
                      <a:pos x="241" y="23"/>
                    </a:cxn>
                    <a:cxn ang="0">
                      <a:pos x="233" y="19"/>
                    </a:cxn>
                    <a:cxn ang="0">
                      <a:pos x="222" y="11"/>
                    </a:cxn>
                    <a:cxn ang="0">
                      <a:pos x="210" y="11"/>
                    </a:cxn>
                    <a:cxn ang="0">
                      <a:pos x="195" y="7"/>
                    </a:cxn>
                    <a:cxn ang="0">
                      <a:pos x="180" y="4"/>
                    </a:cxn>
                    <a:cxn ang="0">
                      <a:pos x="162" y="4"/>
                    </a:cxn>
                    <a:cxn ang="0">
                      <a:pos x="143" y="0"/>
                    </a:cxn>
                    <a:cxn ang="0">
                      <a:pos x="124" y="0"/>
                    </a:cxn>
                  </a:cxnLst>
                  <a:rect l="0" t="0" r="r" b="b"/>
                  <a:pathLst>
                    <a:path w="248" h="68">
                      <a:moveTo>
                        <a:pt x="124" y="0"/>
                      </a:move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close/>
                    </a:path>
                  </a:pathLst>
                </a:custGeom>
                <a:solidFill>
                  <a:srgbClr val="EFEFDD"/>
                </a:solidFill>
                <a:ln w="9525">
                  <a:noFill/>
                  <a:round/>
                  <a:headEnd/>
                  <a:tailEnd/>
                </a:ln>
              </p:spPr>
              <p:txBody>
                <a:bodyPr/>
                <a:lstStyle/>
                <a:p>
                  <a:endParaRPr lang="en-US"/>
                </a:p>
              </p:txBody>
            </p:sp>
            <p:sp>
              <p:nvSpPr>
                <p:cNvPr id="305732" name="Freeform 580"/>
                <p:cNvSpPr>
                  <a:spLocks noChangeAspect="1"/>
                </p:cNvSpPr>
                <p:nvPr/>
              </p:nvSpPr>
              <p:spPr bwMode="auto">
                <a:xfrm>
                  <a:off x="853" y="2577"/>
                  <a:ext cx="248" cy="68"/>
                </a:xfrm>
                <a:custGeom>
                  <a:avLst/>
                  <a:gdLst/>
                  <a:ahLst/>
                  <a:cxnLst>
                    <a:cxn ang="0">
                      <a:pos x="120" y="0"/>
                    </a:cxn>
                    <a:cxn ang="0">
                      <a:pos x="101" y="4"/>
                    </a:cxn>
                    <a:cxn ang="0">
                      <a:pos x="82" y="4"/>
                    </a:cxn>
                    <a:cxn ang="0">
                      <a:pos x="64" y="4"/>
                    </a:cxn>
                    <a:cxn ang="0">
                      <a:pos x="49" y="7"/>
                    </a:cxn>
                    <a:cxn ang="0">
                      <a:pos x="37" y="11"/>
                    </a:cxn>
                    <a:cxn ang="0">
                      <a:pos x="26" y="15"/>
                    </a:cxn>
                    <a:cxn ang="0">
                      <a:pos x="15" y="19"/>
                    </a:cxn>
                    <a:cxn ang="0">
                      <a:pos x="7" y="23"/>
                    </a:cxn>
                    <a:cxn ang="0">
                      <a:pos x="3" y="26"/>
                    </a:cxn>
                    <a:cxn ang="0">
                      <a:pos x="0" y="34"/>
                    </a:cxn>
                    <a:cxn ang="0">
                      <a:pos x="0" y="38"/>
                    </a:cxn>
                    <a:cxn ang="0">
                      <a:pos x="3" y="42"/>
                    </a:cxn>
                    <a:cxn ang="0">
                      <a:pos x="11" y="45"/>
                    </a:cxn>
                    <a:cxn ang="0">
                      <a:pos x="18" y="53"/>
                    </a:cxn>
                    <a:cxn ang="0">
                      <a:pos x="30" y="57"/>
                    </a:cxn>
                    <a:cxn ang="0">
                      <a:pos x="41" y="61"/>
                    </a:cxn>
                    <a:cxn ang="0">
                      <a:pos x="56" y="61"/>
                    </a:cxn>
                    <a:cxn ang="0">
                      <a:pos x="71" y="64"/>
                    </a:cxn>
                    <a:cxn ang="0">
                      <a:pos x="86" y="64"/>
                    </a:cxn>
                    <a:cxn ang="0">
                      <a:pos x="105" y="68"/>
                    </a:cxn>
                    <a:cxn ang="0">
                      <a:pos x="124" y="68"/>
                    </a:cxn>
                    <a:cxn ang="0">
                      <a:pos x="143" y="68"/>
                    </a:cxn>
                    <a:cxn ang="0">
                      <a:pos x="162" y="64"/>
                    </a:cxn>
                    <a:cxn ang="0">
                      <a:pos x="180" y="64"/>
                    </a:cxn>
                    <a:cxn ang="0">
                      <a:pos x="195" y="61"/>
                    </a:cxn>
                    <a:cxn ang="0">
                      <a:pos x="210" y="61"/>
                    </a:cxn>
                    <a:cxn ang="0">
                      <a:pos x="222" y="57"/>
                    </a:cxn>
                    <a:cxn ang="0">
                      <a:pos x="233" y="53"/>
                    </a:cxn>
                    <a:cxn ang="0">
                      <a:pos x="241" y="45"/>
                    </a:cxn>
                    <a:cxn ang="0">
                      <a:pos x="244" y="42"/>
                    </a:cxn>
                    <a:cxn ang="0">
                      <a:pos x="248" y="38"/>
                    </a:cxn>
                    <a:cxn ang="0">
                      <a:pos x="248" y="34"/>
                    </a:cxn>
                    <a:cxn ang="0">
                      <a:pos x="248" y="26"/>
                    </a:cxn>
                    <a:cxn ang="0">
                      <a:pos x="241" y="23"/>
                    </a:cxn>
                    <a:cxn ang="0">
                      <a:pos x="233" y="19"/>
                    </a:cxn>
                    <a:cxn ang="0">
                      <a:pos x="226" y="15"/>
                    </a:cxn>
                    <a:cxn ang="0">
                      <a:pos x="214" y="11"/>
                    </a:cxn>
                    <a:cxn ang="0">
                      <a:pos x="199" y="7"/>
                    </a:cxn>
                    <a:cxn ang="0">
                      <a:pos x="184" y="4"/>
                    </a:cxn>
                    <a:cxn ang="0">
                      <a:pos x="169" y="4"/>
                    </a:cxn>
                    <a:cxn ang="0">
                      <a:pos x="150" y="4"/>
                    </a:cxn>
                    <a:cxn ang="0">
                      <a:pos x="131" y="0"/>
                    </a:cxn>
                  </a:cxnLst>
                  <a:rect l="0" t="0" r="r" b="b"/>
                  <a:pathLst>
                    <a:path w="248" h="68">
                      <a:moveTo>
                        <a:pt x="124" y="0"/>
                      </a:moveTo>
                      <a:lnTo>
                        <a:pt x="124" y="0"/>
                      </a:ln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path>
                  </a:pathLst>
                </a:custGeom>
                <a:noFill/>
                <a:ln w="6350">
                  <a:solidFill>
                    <a:srgbClr val="000000"/>
                  </a:solidFill>
                  <a:prstDash val="solid"/>
                  <a:round/>
                  <a:headEnd/>
                  <a:tailEnd/>
                </a:ln>
              </p:spPr>
              <p:txBody>
                <a:bodyPr/>
                <a:lstStyle/>
                <a:p>
                  <a:endParaRPr lang="en-US"/>
                </a:p>
              </p:txBody>
            </p:sp>
            <p:sp>
              <p:nvSpPr>
                <p:cNvPr id="305733" name="Freeform 581"/>
                <p:cNvSpPr>
                  <a:spLocks noChangeAspect="1"/>
                </p:cNvSpPr>
                <p:nvPr/>
              </p:nvSpPr>
              <p:spPr bwMode="auto">
                <a:xfrm>
                  <a:off x="864" y="2569"/>
                  <a:ext cx="230" cy="61"/>
                </a:xfrm>
                <a:custGeom>
                  <a:avLst/>
                  <a:gdLst/>
                  <a:ahLst/>
                  <a:cxnLst>
                    <a:cxn ang="0">
                      <a:pos x="102" y="0"/>
                    </a:cxn>
                    <a:cxn ang="0">
                      <a:pos x="87" y="0"/>
                    </a:cxn>
                    <a:cxn ang="0">
                      <a:pos x="68" y="4"/>
                    </a:cxn>
                    <a:cxn ang="0">
                      <a:pos x="53" y="4"/>
                    </a:cxn>
                    <a:cxn ang="0">
                      <a:pos x="41" y="8"/>
                    </a:cxn>
                    <a:cxn ang="0">
                      <a:pos x="30" y="12"/>
                    </a:cxn>
                    <a:cxn ang="0">
                      <a:pos x="19" y="15"/>
                    </a:cxn>
                    <a:cxn ang="0">
                      <a:pos x="11" y="19"/>
                    </a:cxn>
                    <a:cxn ang="0">
                      <a:pos x="4" y="23"/>
                    </a:cxn>
                    <a:cxn ang="0">
                      <a:pos x="0" y="27"/>
                    </a:cxn>
                    <a:cxn ang="0">
                      <a:pos x="0" y="31"/>
                    </a:cxn>
                    <a:cxn ang="0">
                      <a:pos x="0" y="34"/>
                    </a:cxn>
                    <a:cxn ang="0">
                      <a:pos x="4" y="42"/>
                    </a:cxn>
                    <a:cxn ang="0">
                      <a:pos x="11" y="46"/>
                    </a:cxn>
                    <a:cxn ang="0">
                      <a:pos x="19" y="50"/>
                    </a:cxn>
                    <a:cxn ang="0">
                      <a:pos x="30" y="53"/>
                    </a:cxn>
                    <a:cxn ang="0">
                      <a:pos x="41" y="53"/>
                    </a:cxn>
                    <a:cxn ang="0">
                      <a:pos x="53" y="57"/>
                    </a:cxn>
                    <a:cxn ang="0">
                      <a:pos x="68" y="57"/>
                    </a:cxn>
                    <a:cxn ang="0">
                      <a:pos x="87" y="61"/>
                    </a:cxn>
                    <a:cxn ang="0">
                      <a:pos x="102" y="61"/>
                    </a:cxn>
                    <a:cxn ang="0">
                      <a:pos x="120" y="61"/>
                    </a:cxn>
                    <a:cxn ang="0">
                      <a:pos x="135" y="61"/>
                    </a:cxn>
                    <a:cxn ang="0">
                      <a:pos x="154" y="61"/>
                    </a:cxn>
                    <a:cxn ang="0">
                      <a:pos x="169" y="57"/>
                    </a:cxn>
                    <a:cxn ang="0">
                      <a:pos x="184" y="57"/>
                    </a:cxn>
                    <a:cxn ang="0">
                      <a:pos x="196" y="53"/>
                    </a:cxn>
                    <a:cxn ang="0">
                      <a:pos x="207" y="50"/>
                    </a:cxn>
                    <a:cxn ang="0">
                      <a:pos x="215" y="46"/>
                    </a:cxn>
                    <a:cxn ang="0">
                      <a:pos x="222" y="42"/>
                    </a:cxn>
                    <a:cxn ang="0">
                      <a:pos x="226" y="38"/>
                    </a:cxn>
                    <a:cxn ang="0">
                      <a:pos x="230" y="34"/>
                    </a:cxn>
                    <a:cxn ang="0">
                      <a:pos x="230" y="27"/>
                    </a:cxn>
                    <a:cxn ang="0">
                      <a:pos x="226" y="23"/>
                    </a:cxn>
                    <a:cxn ang="0">
                      <a:pos x="222" y="19"/>
                    </a:cxn>
                    <a:cxn ang="0">
                      <a:pos x="211" y="15"/>
                    </a:cxn>
                    <a:cxn ang="0">
                      <a:pos x="203" y="12"/>
                    </a:cxn>
                    <a:cxn ang="0">
                      <a:pos x="192" y="8"/>
                    </a:cxn>
                    <a:cxn ang="0">
                      <a:pos x="177" y="8"/>
                    </a:cxn>
                    <a:cxn ang="0">
                      <a:pos x="166" y="4"/>
                    </a:cxn>
                    <a:cxn ang="0">
                      <a:pos x="147" y="4"/>
                    </a:cxn>
                    <a:cxn ang="0">
                      <a:pos x="132" y="0"/>
                    </a:cxn>
                    <a:cxn ang="0">
                      <a:pos x="113" y="0"/>
                    </a:cxn>
                  </a:cxnLst>
                  <a:rect l="0" t="0" r="r" b="b"/>
                  <a:pathLst>
                    <a:path w="230" h="61">
                      <a:moveTo>
                        <a:pt x="113" y="0"/>
                      </a:move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close/>
                    </a:path>
                  </a:pathLst>
                </a:custGeom>
                <a:solidFill>
                  <a:srgbClr val="000000"/>
                </a:solidFill>
                <a:ln w="9525">
                  <a:noFill/>
                  <a:round/>
                  <a:headEnd/>
                  <a:tailEnd/>
                </a:ln>
              </p:spPr>
              <p:txBody>
                <a:bodyPr/>
                <a:lstStyle/>
                <a:p>
                  <a:endParaRPr lang="en-US"/>
                </a:p>
              </p:txBody>
            </p:sp>
            <p:sp>
              <p:nvSpPr>
                <p:cNvPr id="305734" name="Freeform 582"/>
                <p:cNvSpPr>
                  <a:spLocks noChangeAspect="1"/>
                </p:cNvSpPr>
                <p:nvPr/>
              </p:nvSpPr>
              <p:spPr bwMode="auto">
                <a:xfrm>
                  <a:off x="864" y="2569"/>
                  <a:ext cx="230" cy="61"/>
                </a:xfrm>
                <a:custGeom>
                  <a:avLst/>
                  <a:gdLst/>
                  <a:ahLst/>
                  <a:cxnLst>
                    <a:cxn ang="0">
                      <a:pos x="109" y="0"/>
                    </a:cxn>
                    <a:cxn ang="0">
                      <a:pos x="90" y="0"/>
                    </a:cxn>
                    <a:cxn ang="0">
                      <a:pos x="75" y="4"/>
                    </a:cxn>
                    <a:cxn ang="0">
                      <a:pos x="60" y="4"/>
                    </a:cxn>
                    <a:cxn ang="0">
                      <a:pos x="45" y="8"/>
                    </a:cxn>
                    <a:cxn ang="0">
                      <a:pos x="34" y="12"/>
                    </a:cxn>
                    <a:cxn ang="0">
                      <a:pos x="23" y="12"/>
                    </a:cxn>
                    <a:cxn ang="0">
                      <a:pos x="11" y="15"/>
                    </a:cxn>
                    <a:cxn ang="0">
                      <a:pos x="7" y="19"/>
                    </a:cxn>
                    <a:cxn ang="0">
                      <a:pos x="0" y="27"/>
                    </a:cxn>
                    <a:cxn ang="0">
                      <a:pos x="0" y="31"/>
                    </a:cxn>
                    <a:cxn ang="0">
                      <a:pos x="0" y="34"/>
                    </a:cxn>
                    <a:cxn ang="0">
                      <a:pos x="4" y="38"/>
                    </a:cxn>
                    <a:cxn ang="0">
                      <a:pos x="7" y="42"/>
                    </a:cxn>
                    <a:cxn ang="0">
                      <a:pos x="15" y="46"/>
                    </a:cxn>
                    <a:cxn ang="0">
                      <a:pos x="26" y="50"/>
                    </a:cxn>
                    <a:cxn ang="0">
                      <a:pos x="38" y="53"/>
                    </a:cxn>
                    <a:cxn ang="0">
                      <a:pos x="49" y="57"/>
                    </a:cxn>
                    <a:cxn ang="0">
                      <a:pos x="64" y="57"/>
                    </a:cxn>
                    <a:cxn ang="0">
                      <a:pos x="79" y="61"/>
                    </a:cxn>
                    <a:cxn ang="0">
                      <a:pos x="98" y="61"/>
                    </a:cxn>
                    <a:cxn ang="0">
                      <a:pos x="113" y="61"/>
                    </a:cxn>
                    <a:cxn ang="0">
                      <a:pos x="132" y="61"/>
                    </a:cxn>
                    <a:cxn ang="0">
                      <a:pos x="147" y="61"/>
                    </a:cxn>
                    <a:cxn ang="0">
                      <a:pos x="166" y="57"/>
                    </a:cxn>
                    <a:cxn ang="0">
                      <a:pos x="177" y="57"/>
                    </a:cxn>
                    <a:cxn ang="0">
                      <a:pos x="192" y="53"/>
                    </a:cxn>
                    <a:cxn ang="0">
                      <a:pos x="203" y="50"/>
                    </a:cxn>
                    <a:cxn ang="0">
                      <a:pos x="211" y="46"/>
                    </a:cxn>
                    <a:cxn ang="0">
                      <a:pos x="222" y="42"/>
                    </a:cxn>
                    <a:cxn ang="0">
                      <a:pos x="226" y="38"/>
                    </a:cxn>
                    <a:cxn ang="0">
                      <a:pos x="230" y="34"/>
                    </a:cxn>
                    <a:cxn ang="0">
                      <a:pos x="230" y="31"/>
                    </a:cxn>
                    <a:cxn ang="0">
                      <a:pos x="226" y="27"/>
                    </a:cxn>
                    <a:cxn ang="0">
                      <a:pos x="222" y="19"/>
                    </a:cxn>
                    <a:cxn ang="0">
                      <a:pos x="215" y="15"/>
                    </a:cxn>
                    <a:cxn ang="0">
                      <a:pos x="207" y="12"/>
                    </a:cxn>
                    <a:cxn ang="0">
                      <a:pos x="196" y="12"/>
                    </a:cxn>
                    <a:cxn ang="0">
                      <a:pos x="184" y="8"/>
                    </a:cxn>
                    <a:cxn ang="0">
                      <a:pos x="169" y="4"/>
                    </a:cxn>
                    <a:cxn ang="0">
                      <a:pos x="154" y="4"/>
                    </a:cxn>
                    <a:cxn ang="0">
                      <a:pos x="135" y="0"/>
                    </a:cxn>
                    <a:cxn ang="0">
                      <a:pos x="120" y="0"/>
                    </a:cxn>
                  </a:cxnLst>
                  <a:rect l="0" t="0" r="r" b="b"/>
                  <a:pathLst>
                    <a:path w="230" h="61">
                      <a:moveTo>
                        <a:pt x="113" y="0"/>
                      </a:moveTo>
                      <a:lnTo>
                        <a:pt x="113" y="0"/>
                      </a:ln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path>
                  </a:pathLst>
                </a:custGeom>
                <a:noFill/>
                <a:ln w="6350">
                  <a:solidFill>
                    <a:srgbClr val="000000"/>
                  </a:solidFill>
                  <a:prstDash val="solid"/>
                  <a:round/>
                  <a:headEnd/>
                  <a:tailEnd/>
                </a:ln>
              </p:spPr>
              <p:txBody>
                <a:bodyPr/>
                <a:lstStyle/>
                <a:p>
                  <a:endParaRPr lang="en-US"/>
                </a:p>
              </p:txBody>
            </p:sp>
            <p:sp>
              <p:nvSpPr>
                <p:cNvPr id="305735" name="Freeform 583"/>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close/>
                    </a:path>
                  </a:pathLst>
                </a:custGeom>
                <a:solidFill>
                  <a:srgbClr val="E2E2CC"/>
                </a:solidFill>
                <a:ln w="9525">
                  <a:noFill/>
                  <a:round/>
                  <a:headEnd/>
                  <a:tailEnd/>
                </a:ln>
              </p:spPr>
              <p:txBody>
                <a:bodyPr/>
                <a:lstStyle/>
                <a:p>
                  <a:endParaRPr lang="en-US"/>
                </a:p>
              </p:txBody>
            </p:sp>
            <p:sp>
              <p:nvSpPr>
                <p:cNvPr id="305736" name="Freeform 584"/>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path>
                  </a:pathLst>
                </a:custGeom>
                <a:noFill/>
                <a:ln w="6350">
                  <a:solidFill>
                    <a:srgbClr val="000000"/>
                  </a:solidFill>
                  <a:prstDash val="solid"/>
                  <a:round/>
                  <a:headEnd/>
                  <a:tailEnd/>
                </a:ln>
              </p:spPr>
              <p:txBody>
                <a:bodyPr/>
                <a:lstStyle/>
                <a:p>
                  <a:endParaRPr lang="en-US"/>
                </a:p>
              </p:txBody>
            </p:sp>
            <p:sp>
              <p:nvSpPr>
                <p:cNvPr id="305737" name="Freeform 585"/>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close/>
                    </a:path>
                  </a:pathLst>
                </a:custGeom>
                <a:solidFill>
                  <a:srgbClr val="FCFCE5"/>
                </a:solidFill>
                <a:ln w="9525">
                  <a:noFill/>
                  <a:round/>
                  <a:headEnd/>
                  <a:tailEnd/>
                </a:ln>
              </p:spPr>
              <p:txBody>
                <a:bodyPr/>
                <a:lstStyle/>
                <a:p>
                  <a:endParaRPr lang="en-US"/>
                </a:p>
              </p:txBody>
            </p:sp>
            <p:sp>
              <p:nvSpPr>
                <p:cNvPr id="305738" name="Freeform 586"/>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path>
                  </a:pathLst>
                </a:custGeom>
                <a:noFill/>
                <a:ln w="6350">
                  <a:solidFill>
                    <a:srgbClr val="000000"/>
                  </a:solidFill>
                  <a:prstDash val="solid"/>
                  <a:round/>
                  <a:headEnd/>
                  <a:tailEnd/>
                </a:ln>
              </p:spPr>
              <p:txBody>
                <a:bodyPr/>
                <a:lstStyle/>
                <a:p>
                  <a:endParaRPr lang="en-US"/>
                </a:p>
              </p:txBody>
            </p:sp>
            <p:sp>
              <p:nvSpPr>
                <p:cNvPr id="305739" name="Freeform 587"/>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close/>
                    </a:path>
                  </a:pathLst>
                </a:custGeom>
                <a:solidFill>
                  <a:srgbClr val="D8CCA5"/>
                </a:solidFill>
                <a:ln w="9525">
                  <a:noFill/>
                  <a:round/>
                  <a:headEnd/>
                  <a:tailEnd/>
                </a:ln>
              </p:spPr>
              <p:txBody>
                <a:bodyPr/>
                <a:lstStyle/>
                <a:p>
                  <a:endParaRPr lang="en-US"/>
                </a:p>
              </p:txBody>
            </p:sp>
            <p:sp>
              <p:nvSpPr>
                <p:cNvPr id="305740" name="Freeform 588"/>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path>
                  </a:pathLst>
                </a:custGeom>
                <a:noFill/>
                <a:ln w="6350">
                  <a:solidFill>
                    <a:srgbClr val="000000"/>
                  </a:solidFill>
                  <a:prstDash val="solid"/>
                  <a:round/>
                  <a:headEnd/>
                  <a:tailEnd/>
                </a:ln>
              </p:spPr>
              <p:txBody>
                <a:bodyPr/>
                <a:lstStyle/>
                <a:p>
                  <a:endParaRPr lang="en-US"/>
                </a:p>
              </p:txBody>
            </p:sp>
            <p:sp>
              <p:nvSpPr>
                <p:cNvPr id="305741" name="Freeform 589"/>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close/>
                    </a:path>
                  </a:pathLst>
                </a:custGeom>
                <a:solidFill>
                  <a:srgbClr val="000000"/>
                </a:solidFill>
                <a:ln w="9525">
                  <a:noFill/>
                  <a:round/>
                  <a:headEnd/>
                  <a:tailEnd/>
                </a:ln>
              </p:spPr>
              <p:txBody>
                <a:bodyPr/>
                <a:lstStyle/>
                <a:p>
                  <a:endParaRPr lang="en-US"/>
                </a:p>
              </p:txBody>
            </p:sp>
            <p:sp>
              <p:nvSpPr>
                <p:cNvPr id="305742" name="Freeform 590"/>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path>
                  </a:pathLst>
                </a:custGeom>
                <a:noFill/>
                <a:ln w="6350">
                  <a:solidFill>
                    <a:srgbClr val="000000"/>
                  </a:solidFill>
                  <a:prstDash val="solid"/>
                  <a:round/>
                  <a:headEnd/>
                  <a:tailEnd/>
                </a:ln>
              </p:spPr>
              <p:txBody>
                <a:bodyPr/>
                <a:lstStyle/>
                <a:p>
                  <a:endParaRPr lang="en-US"/>
                </a:p>
              </p:txBody>
            </p:sp>
            <p:sp>
              <p:nvSpPr>
                <p:cNvPr id="305743" name="Freeform 591"/>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close/>
                    </a:path>
                  </a:pathLst>
                </a:custGeom>
                <a:solidFill>
                  <a:srgbClr val="00007F"/>
                </a:solidFill>
                <a:ln w="9525">
                  <a:noFill/>
                  <a:round/>
                  <a:headEnd/>
                  <a:tailEnd/>
                </a:ln>
              </p:spPr>
              <p:txBody>
                <a:bodyPr/>
                <a:lstStyle/>
                <a:p>
                  <a:endParaRPr lang="en-US"/>
                </a:p>
              </p:txBody>
            </p:sp>
            <p:sp>
              <p:nvSpPr>
                <p:cNvPr id="305744" name="Freeform 592"/>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path>
                  </a:pathLst>
                </a:custGeom>
                <a:noFill/>
                <a:ln w="6350">
                  <a:solidFill>
                    <a:srgbClr val="000000"/>
                  </a:solidFill>
                  <a:prstDash val="solid"/>
                  <a:round/>
                  <a:headEnd/>
                  <a:tailEnd/>
                </a:ln>
              </p:spPr>
              <p:txBody>
                <a:bodyPr/>
                <a:lstStyle/>
                <a:p>
                  <a:endParaRPr lang="en-US"/>
                </a:p>
              </p:txBody>
            </p:sp>
            <p:sp>
              <p:nvSpPr>
                <p:cNvPr id="305745" name="Freeform 593"/>
                <p:cNvSpPr>
                  <a:spLocks noChangeAspect="1"/>
                </p:cNvSpPr>
                <p:nvPr/>
              </p:nvSpPr>
              <p:spPr bwMode="auto">
                <a:xfrm>
                  <a:off x="917" y="2417"/>
                  <a:ext cx="384" cy="171"/>
                </a:xfrm>
                <a:custGeom>
                  <a:avLst/>
                  <a:gdLst/>
                  <a:ahLst/>
                  <a:cxnLst>
                    <a:cxn ang="0">
                      <a:pos x="3" y="167"/>
                    </a:cxn>
                    <a:cxn ang="0">
                      <a:pos x="0" y="164"/>
                    </a:cxn>
                    <a:cxn ang="0">
                      <a:pos x="380" y="0"/>
                    </a:cxn>
                    <a:cxn ang="0">
                      <a:pos x="384" y="8"/>
                    </a:cxn>
                    <a:cxn ang="0">
                      <a:pos x="3" y="171"/>
                    </a:cxn>
                    <a:cxn ang="0">
                      <a:pos x="3" y="167"/>
                    </a:cxn>
                  </a:cxnLst>
                  <a:rect l="0" t="0" r="r" b="b"/>
                  <a:pathLst>
                    <a:path w="384" h="171">
                      <a:moveTo>
                        <a:pt x="3" y="167"/>
                      </a:moveTo>
                      <a:lnTo>
                        <a:pt x="0" y="164"/>
                      </a:lnTo>
                      <a:lnTo>
                        <a:pt x="380" y="0"/>
                      </a:lnTo>
                      <a:lnTo>
                        <a:pt x="384" y="8"/>
                      </a:lnTo>
                      <a:lnTo>
                        <a:pt x="3" y="171"/>
                      </a:lnTo>
                      <a:lnTo>
                        <a:pt x="3" y="167"/>
                      </a:lnTo>
                      <a:close/>
                    </a:path>
                  </a:pathLst>
                </a:custGeom>
                <a:solidFill>
                  <a:srgbClr val="77774C"/>
                </a:solidFill>
                <a:ln w="9525">
                  <a:noFill/>
                  <a:round/>
                  <a:headEnd/>
                  <a:tailEnd/>
                </a:ln>
              </p:spPr>
              <p:txBody>
                <a:bodyPr/>
                <a:lstStyle/>
                <a:p>
                  <a:endParaRPr lang="en-US"/>
                </a:p>
              </p:txBody>
            </p:sp>
            <p:sp>
              <p:nvSpPr>
                <p:cNvPr id="305746" name="Freeform 594"/>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close/>
                    </a:path>
                  </a:pathLst>
                </a:custGeom>
                <a:solidFill>
                  <a:srgbClr val="FFFF00"/>
                </a:solidFill>
                <a:ln w="9525">
                  <a:noFill/>
                  <a:round/>
                  <a:headEnd/>
                  <a:tailEnd/>
                </a:ln>
              </p:spPr>
              <p:txBody>
                <a:bodyPr/>
                <a:lstStyle/>
                <a:p>
                  <a:endParaRPr lang="en-US"/>
                </a:p>
              </p:txBody>
            </p:sp>
            <p:sp>
              <p:nvSpPr>
                <p:cNvPr id="305747" name="Freeform 595"/>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path>
                  </a:pathLst>
                </a:custGeom>
                <a:noFill/>
                <a:ln w="6350">
                  <a:solidFill>
                    <a:srgbClr val="000000"/>
                  </a:solidFill>
                  <a:prstDash val="solid"/>
                  <a:round/>
                  <a:headEnd/>
                  <a:tailEnd/>
                </a:ln>
              </p:spPr>
              <p:txBody>
                <a:bodyPr/>
                <a:lstStyle/>
                <a:p>
                  <a:endParaRPr lang="en-US"/>
                </a:p>
              </p:txBody>
            </p:sp>
            <p:sp>
              <p:nvSpPr>
                <p:cNvPr id="305748" name="Line 596"/>
                <p:cNvSpPr>
                  <a:spLocks noChangeAspect="1" noChangeShapeType="1"/>
                </p:cNvSpPr>
                <p:nvPr/>
              </p:nvSpPr>
              <p:spPr bwMode="auto">
                <a:xfrm>
                  <a:off x="736" y="2155"/>
                  <a:ext cx="64" cy="483"/>
                </a:xfrm>
                <a:prstGeom prst="line">
                  <a:avLst/>
                </a:prstGeom>
                <a:noFill/>
                <a:ln w="6350">
                  <a:solidFill>
                    <a:srgbClr val="000000"/>
                  </a:solidFill>
                  <a:round/>
                  <a:headEnd/>
                  <a:tailEnd/>
                </a:ln>
              </p:spPr>
              <p:txBody>
                <a:bodyPr/>
                <a:lstStyle/>
                <a:p>
                  <a:endParaRPr lang="en-US"/>
                </a:p>
              </p:txBody>
            </p:sp>
            <p:sp>
              <p:nvSpPr>
                <p:cNvPr id="305749" name="Freeform 597"/>
                <p:cNvSpPr>
                  <a:spLocks noChangeAspect="1"/>
                </p:cNvSpPr>
                <p:nvPr/>
              </p:nvSpPr>
              <p:spPr bwMode="auto">
                <a:xfrm>
                  <a:off x="555" y="2231"/>
                  <a:ext cx="192" cy="391"/>
                </a:xfrm>
                <a:custGeom>
                  <a:avLst/>
                  <a:gdLst/>
                  <a:ahLst/>
                  <a:cxnLst>
                    <a:cxn ang="0">
                      <a:pos x="140" y="0"/>
                    </a:cxn>
                    <a:cxn ang="0">
                      <a:pos x="192" y="391"/>
                    </a:cxn>
                    <a:cxn ang="0">
                      <a:pos x="12" y="338"/>
                    </a:cxn>
                    <a:cxn ang="0">
                      <a:pos x="8" y="334"/>
                    </a:cxn>
                    <a:cxn ang="0">
                      <a:pos x="8" y="334"/>
                    </a:cxn>
                    <a:cxn ang="0">
                      <a:pos x="4" y="334"/>
                    </a:cxn>
                    <a:cxn ang="0">
                      <a:pos x="4" y="331"/>
                    </a:cxn>
                    <a:cxn ang="0">
                      <a:pos x="4" y="331"/>
                    </a:cxn>
                    <a:cxn ang="0">
                      <a:pos x="0" y="331"/>
                    </a:cxn>
                    <a:cxn ang="0">
                      <a:pos x="0" y="327"/>
                    </a:cxn>
                    <a:cxn ang="0">
                      <a:pos x="0" y="327"/>
                    </a:cxn>
                    <a:cxn ang="0">
                      <a:pos x="0" y="65"/>
                    </a:cxn>
                    <a:cxn ang="0">
                      <a:pos x="0" y="61"/>
                    </a:cxn>
                    <a:cxn ang="0">
                      <a:pos x="0" y="61"/>
                    </a:cxn>
                    <a:cxn ang="0">
                      <a:pos x="4" y="57"/>
                    </a:cxn>
                    <a:cxn ang="0">
                      <a:pos x="4" y="57"/>
                    </a:cxn>
                    <a:cxn ang="0">
                      <a:pos x="140" y="0"/>
                    </a:cxn>
                  </a:cxnLst>
                  <a:rect l="0" t="0" r="r" b="b"/>
                  <a:pathLst>
                    <a:path w="192" h="391">
                      <a:moveTo>
                        <a:pt x="140" y="0"/>
                      </a:moveTo>
                      <a:lnTo>
                        <a:pt x="192" y="391"/>
                      </a:lnTo>
                      <a:lnTo>
                        <a:pt x="12" y="338"/>
                      </a:lnTo>
                      <a:lnTo>
                        <a:pt x="8" y="334"/>
                      </a:lnTo>
                      <a:lnTo>
                        <a:pt x="8" y="334"/>
                      </a:lnTo>
                      <a:lnTo>
                        <a:pt x="4" y="334"/>
                      </a:lnTo>
                      <a:lnTo>
                        <a:pt x="4" y="331"/>
                      </a:lnTo>
                      <a:lnTo>
                        <a:pt x="4" y="331"/>
                      </a:lnTo>
                      <a:lnTo>
                        <a:pt x="0" y="331"/>
                      </a:lnTo>
                      <a:lnTo>
                        <a:pt x="0" y="327"/>
                      </a:lnTo>
                      <a:lnTo>
                        <a:pt x="0" y="327"/>
                      </a:lnTo>
                      <a:lnTo>
                        <a:pt x="0" y="65"/>
                      </a:lnTo>
                      <a:lnTo>
                        <a:pt x="0" y="61"/>
                      </a:lnTo>
                      <a:lnTo>
                        <a:pt x="0" y="61"/>
                      </a:lnTo>
                      <a:lnTo>
                        <a:pt x="4" y="57"/>
                      </a:lnTo>
                      <a:lnTo>
                        <a:pt x="4" y="57"/>
                      </a:lnTo>
                      <a:lnTo>
                        <a:pt x="140" y="0"/>
                      </a:lnTo>
                      <a:close/>
                    </a:path>
                  </a:pathLst>
                </a:custGeom>
                <a:solidFill>
                  <a:srgbClr val="E2E2CC"/>
                </a:solidFill>
                <a:ln w="9525">
                  <a:noFill/>
                  <a:round/>
                  <a:headEnd/>
                  <a:tailEnd/>
                </a:ln>
              </p:spPr>
              <p:txBody>
                <a:bodyPr/>
                <a:lstStyle/>
                <a:p>
                  <a:endParaRPr lang="en-US"/>
                </a:p>
              </p:txBody>
            </p:sp>
            <p:sp>
              <p:nvSpPr>
                <p:cNvPr id="305750" name="Freeform 598"/>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close/>
                    </a:path>
                  </a:pathLst>
                </a:custGeom>
                <a:solidFill>
                  <a:srgbClr val="DDDDCC"/>
                </a:solidFill>
                <a:ln w="9525">
                  <a:noFill/>
                  <a:round/>
                  <a:headEnd/>
                  <a:tailEnd/>
                </a:ln>
              </p:spPr>
              <p:txBody>
                <a:bodyPr/>
                <a:lstStyle/>
                <a:p>
                  <a:endParaRPr lang="en-US"/>
                </a:p>
              </p:txBody>
            </p:sp>
            <p:sp>
              <p:nvSpPr>
                <p:cNvPr id="305751" name="Freeform 599"/>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path>
                  </a:pathLst>
                </a:custGeom>
                <a:noFill/>
                <a:ln w="6350">
                  <a:solidFill>
                    <a:srgbClr val="000000"/>
                  </a:solidFill>
                  <a:prstDash val="solid"/>
                  <a:round/>
                  <a:headEnd/>
                  <a:tailEnd/>
                </a:ln>
              </p:spPr>
              <p:txBody>
                <a:bodyPr/>
                <a:lstStyle/>
                <a:p>
                  <a:endParaRPr lang="en-US"/>
                </a:p>
              </p:txBody>
            </p:sp>
            <p:sp>
              <p:nvSpPr>
                <p:cNvPr id="305752" name="Freeform 600"/>
                <p:cNvSpPr>
                  <a:spLocks noChangeAspect="1"/>
                </p:cNvSpPr>
                <p:nvPr/>
              </p:nvSpPr>
              <p:spPr bwMode="auto">
                <a:xfrm>
                  <a:off x="992" y="2489"/>
                  <a:ext cx="263" cy="152"/>
                </a:xfrm>
                <a:custGeom>
                  <a:avLst/>
                  <a:gdLst/>
                  <a:ahLst/>
                  <a:cxnLst>
                    <a:cxn ang="0">
                      <a:pos x="263" y="23"/>
                    </a:cxn>
                    <a:cxn ang="0">
                      <a:pos x="4" y="152"/>
                    </a:cxn>
                    <a:cxn ang="0">
                      <a:pos x="0" y="122"/>
                    </a:cxn>
                    <a:cxn ang="0">
                      <a:pos x="260" y="0"/>
                    </a:cxn>
                    <a:cxn ang="0">
                      <a:pos x="263" y="23"/>
                    </a:cxn>
                  </a:cxnLst>
                  <a:rect l="0" t="0" r="r" b="b"/>
                  <a:pathLst>
                    <a:path w="263" h="152">
                      <a:moveTo>
                        <a:pt x="263" y="23"/>
                      </a:moveTo>
                      <a:lnTo>
                        <a:pt x="4" y="152"/>
                      </a:lnTo>
                      <a:lnTo>
                        <a:pt x="0" y="122"/>
                      </a:lnTo>
                      <a:lnTo>
                        <a:pt x="260" y="0"/>
                      </a:lnTo>
                      <a:lnTo>
                        <a:pt x="263" y="23"/>
                      </a:lnTo>
                      <a:close/>
                    </a:path>
                  </a:pathLst>
                </a:custGeom>
                <a:solidFill>
                  <a:srgbClr val="EFEFDD"/>
                </a:solidFill>
                <a:ln w="9525">
                  <a:noFill/>
                  <a:round/>
                  <a:headEnd/>
                  <a:tailEnd/>
                </a:ln>
              </p:spPr>
              <p:txBody>
                <a:bodyPr/>
                <a:lstStyle/>
                <a:p>
                  <a:endParaRPr lang="en-US"/>
                </a:p>
              </p:txBody>
            </p:sp>
            <p:sp>
              <p:nvSpPr>
                <p:cNvPr id="305753" name="Freeform 601"/>
                <p:cNvSpPr>
                  <a:spLocks noChangeAspect="1"/>
                </p:cNvSpPr>
                <p:nvPr/>
              </p:nvSpPr>
              <p:spPr bwMode="auto">
                <a:xfrm>
                  <a:off x="962" y="2903"/>
                  <a:ext cx="877" cy="403"/>
                </a:xfrm>
                <a:custGeom>
                  <a:avLst/>
                  <a:gdLst/>
                  <a:ahLst/>
                  <a:cxnLst>
                    <a:cxn ang="0">
                      <a:pos x="4" y="179"/>
                    </a:cxn>
                    <a:cxn ang="0">
                      <a:pos x="0" y="179"/>
                    </a:cxn>
                    <a:cxn ang="0">
                      <a:pos x="0" y="183"/>
                    </a:cxn>
                    <a:cxn ang="0">
                      <a:pos x="0" y="183"/>
                    </a:cxn>
                    <a:cxn ang="0">
                      <a:pos x="0" y="186"/>
                    </a:cxn>
                    <a:cxn ang="0">
                      <a:pos x="0" y="224"/>
                    </a:cxn>
                    <a:cxn ang="0">
                      <a:pos x="0" y="228"/>
                    </a:cxn>
                    <a:cxn ang="0">
                      <a:pos x="0" y="228"/>
                    </a:cxn>
                    <a:cxn ang="0">
                      <a:pos x="0" y="232"/>
                    </a:cxn>
                    <a:cxn ang="0">
                      <a:pos x="4" y="232"/>
                    </a:cxn>
                    <a:cxn ang="0">
                      <a:pos x="139" y="353"/>
                    </a:cxn>
                    <a:cxn ang="0">
                      <a:pos x="211" y="403"/>
                    </a:cxn>
                    <a:cxn ang="0">
                      <a:pos x="873" y="186"/>
                    </a:cxn>
                    <a:cxn ang="0">
                      <a:pos x="877" y="183"/>
                    </a:cxn>
                    <a:cxn ang="0">
                      <a:pos x="877" y="179"/>
                    </a:cxn>
                    <a:cxn ang="0">
                      <a:pos x="877" y="171"/>
                    </a:cxn>
                    <a:cxn ang="0">
                      <a:pos x="873" y="167"/>
                    </a:cxn>
                    <a:cxn ang="0">
                      <a:pos x="651" y="4"/>
                    </a:cxn>
                    <a:cxn ang="0">
                      <a:pos x="647" y="0"/>
                    </a:cxn>
                    <a:cxn ang="0">
                      <a:pos x="647" y="0"/>
                    </a:cxn>
                    <a:cxn ang="0">
                      <a:pos x="644" y="0"/>
                    </a:cxn>
                    <a:cxn ang="0">
                      <a:pos x="640" y="0"/>
                    </a:cxn>
                    <a:cxn ang="0">
                      <a:pos x="640" y="0"/>
                    </a:cxn>
                    <a:cxn ang="0">
                      <a:pos x="636" y="0"/>
                    </a:cxn>
                    <a:cxn ang="0">
                      <a:pos x="632" y="4"/>
                    </a:cxn>
                    <a:cxn ang="0">
                      <a:pos x="628" y="4"/>
                    </a:cxn>
                    <a:cxn ang="0">
                      <a:pos x="4" y="179"/>
                    </a:cxn>
                  </a:cxnLst>
                  <a:rect l="0" t="0" r="r" b="b"/>
                  <a:pathLst>
                    <a:path w="877" h="403">
                      <a:moveTo>
                        <a:pt x="4" y="179"/>
                      </a:moveTo>
                      <a:lnTo>
                        <a:pt x="0" y="179"/>
                      </a:lnTo>
                      <a:lnTo>
                        <a:pt x="0" y="183"/>
                      </a:lnTo>
                      <a:lnTo>
                        <a:pt x="0" y="183"/>
                      </a:lnTo>
                      <a:lnTo>
                        <a:pt x="0" y="186"/>
                      </a:lnTo>
                      <a:lnTo>
                        <a:pt x="0" y="224"/>
                      </a:lnTo>
                      <a:lnTo>
                        <a:pt x="0" y="228"/>
                      </a:lnTo>
                      <a:lnTo>
                        <a:pt x="0" y="228"/>
                      </a:lnTo>
                      <a:lnTo>
                        <a:pt x="0" y="232"/>
                      </a:lnTo>
                      <a:lnTo>
                        <a:pt x="4" y="232"/>
                      </a:lnTo>
                      <a:lnTo>
                        <a:pt x="139" y="353"/>
                      </a:lnTo>
                      <a:lnTo>
                        <a:pt x="211" y="403"/>
                      </a:lnTo>
                      <a:lnTo>
                        <a:pt x="873" y="186"/>
                      </a:lnTo>
                      <a:lnTo>
                        <a:pt x="877" y="183"/>
                      </a:lnTo>
                      <a:lnTo>
                        <a:pt x="877" y="179"/>
                      </a:lnTo>
                      <a:lnTo>
                        <a:pt x="877" y="171"/>
                      </a:lnTo>
                      <a:lnTo>
                        <a:pt x="873" y="167"/>
                      </a:lnTo>
                      <a:lnTo>
                        <a:pt x="651" y="4"/>
                      </a:lnTo>
                      <a:lnTo>
                        <a:pt x="647" y="0"/>
                      </a:lnTo>
                      <a:lnTo>
                        <a:pt x="647" y="0"/>
                      </a:lnTo>
                      <a:lnTo>
                        <a:pt x="644" y="0"/>
                      </a:lnTo>
                      <a:lnTo>
                        <a:pt x="640" y="0"/>
                      </a:lnTo>
                      <a:lnTo>
                        <a:pt x="640" y="0"/>
                      </a:lnTo>
                      <a:lnTo>
                        <a:pt x="636" y="0"/>
                      </a:lnTo>
                      <a:lnTo>
                        <a:pt x="632" y="4"/>
                      </a:lnTo>
                      <a:lnTo>
                        <a:pt x="628" y="4"/>
                      </a:lnTo>
                      <a:lnTo>
                        <a:pt x="4" y="179"/>
                      </a:lnTo>
                      <a:close/>
                    </a:path>
                  </a:pathLst>
                </a:custGeom>
                <a:solidFill>
                  <a:srgbClr val="E2E2BF"/>
                </a:solidFill>
                <a:ln w="9525">
                  <a:noFill/>
                  <a:round/>
                  <a:headEnd/>
                  <a:tailEnd/>
                </a:ln>
              </p:spPr>
              <p:txBody>
                <a:bodyPr/>
                <a:lstStyle/>
                <a:p>
                  <a:endParaRPr lang="en-US"/>
                </a:p>
              </p:txBody>
            </p:sp>
            <p:sp>
              <p:nvSpPr>
                <p:cNvPr id="305754" name="Freeform 602"/>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05755" name="Freeform 603"/>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05756" name="Freeform 604"/>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05757" name="Freeform 605"/>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05758" name="Freeform 606"/>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05759" name="Freeform 607"/>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05760" name="Freeform 608"/>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05761" name="Freeform 609"/>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762" name="Freeform 610"/>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05763" name="Freeform 611"/>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05764" name="Freeform 612"/>
                <p:cNvSpPr>
                  <a:spLocks noChangeAspect="1"/>
                </p:cNvSpPr>
                <p:nvPr/>
              </p:nvSpPr>
              <p:spPr bwMode="auto">
                <a:xfrm>
                  <a:off x="966" y="2903"/>
                  <a:ext cx="869" cy="384"/>
                </a:xfrm>
                <a:custGeom>
                  <a:avLst/>
                  <a:gdLst/>
                  <a:ahLst/>
                  <a:cxnLst>
                    <a:cxn ang="0">
                      <a:pos x="0" y="179"/>
                    </a:cxn>
                    <a:cxn ang="0">
                      <a:pos x="207" y="384"/>
                    </a:cxn>
                    <a:cxn ang="0">
                      <a:pos x="869" y="167"/>
                    </a:cxn>
                    <a:cxn ang="0">
                      <a:pos x="647" y="4"/>
                    </a:cxn>
                    <a:cxn ang="0">
                      <a:pos x="647" y="0"/>
                    </a:cxn>
                    <a:cxn ang="0">
                      <a:pos x="643" y="0"/>
                    </a:cxn>
                    <a:cxn ang="0">
                      <a:pos x="640" y="0"/>
                    </a:cxn>
                    <a:cxn ang="0">
                      <a:pos x="636" y="0"/>
                    </a:cxn>
                    <a:cxn ang="0">
                      <a:pos x="636" y="0"/>
                    </a:cxn>
                    <a:cxn ang="0">
                      <a:pos x="632" y="0"/>
                    </a:cxn>
                    <a:cxn ang="0">
                      <a:pos x="628" y="4"/>
                    </a:cxn>
                    <a:cxn ang="0">
                      <a:pos x="624" y="4"/>
                    </a:cxn>
                    <a:cxn ang="0">
                      <a:pos x="0" y="179"/>
                    </a:cxn>
                  </a:cxnLst>
                  <a:rect l="0" t="0" r="r" b="b"/>
                  <a:pathLst>
                    <a:path w="869" h="384">
                      <a:moveTo>
                        <a:pt x="0" y="179"/>
                      </a:moveTo>
                      <a:lnTo>
                        <a:pt x="207" y="384"/>
                      </a:lnTo>
                      <a:lnTo>
                        <a:pt x="869" y="167"/>
                      </a:lnTo>
                      <a:lnTo>
                        <a:pt x="647" y="4"/>
                      </a:lnTo>
                      <a:lnTo>
                        <a:pt x="647" y="0"/>
                      </a:lnTo>
                      <a:lnTo>
                        <a:pt x="643" y="0"/>
                      </a:lnTo>
                      <a:lnTo>
                        <a:pt x="640" y="0"/>
                      </a:lnTo>
                      <a:lnTo>
                        <a:pt x="636" y="0"/>
                      </a:lnTo>
                      <a:lnTo>
                        <a:pt x="636" y="0"/>
                      </a:lnTo>
                      <a:lnTo>
                        <a:pt x="632" y="0"/>
                      </a:lnTo>
                      <a:lnTo>
                        <a:pt x="628" y="4"/>
                      </a:lnTo>
                      <a:lnTo>
                        <a:pt x="624" y="4"/>
                      </a:lnTo>
                      <a:lnTo>
                        <a:pt x="0" y="179"/>
                      </a:lnTo>
                      <a:close/>
                    </a:path>
                  </a:pathLst>
                </a:custGeom>
                <a:solidFill>
                  <a:srgbClr val="FCFCD8"/>
                </a:solidFill>
                <a:ln w="9525">
                  <a:noFill/>
                  <a:round/>
                  <a:headEnd/>
                  <a:tailEnd/>
                </a:ln>
              </p:spPr>
              <p:txBody>
                <a:bodyPr/>
                <a:lstStyle/>
                <a:p>
                  <a:endParaRPr lang="en-US"/>
                </a:p>
              </p:txBody>
            </p:sp>
            <p:sp>
              <p:nvSpPr>
                <p:cNvPr id="305765" name="Freeform 613"/>
                <p:cNvSpPr>
                  <a:spLocks noChangeAspect="1"/>
                </p:cNvSpPr>
                <p:nvPr/>
              </p:nvSpPr>
              <p:spPr bwMode="auto">
                <a:xfrm>
                  <a:off x="1033" y="2945"/>
                  <a:ext cx="764" cy="311"/>
                </a:xfrm>
                <a:custGeom>
                  <a:avLst/>
                  <a:gdLst/>
                  <a:ahLst/>
                  <a:cxnLst>
                    <a:cxn ang="0">
                      <a:pos x="0" y="167"/>
                    </a:cxn>
                    <a:cxn ang="0">
                      <a:pos x="143" y="311"/>
                    </a:cxn>
                    <a:cxn ang="0">
                      <a:pos x="764" y="118"/>
                    </a:cxn>
                    <a:cxn ang="0">
                      <a:pos x="599" y="0"/>
                    </a:cxn>
                    <a:cxn ang="0">
                      <a:pos x="0" y="167"/>
                    </a:cxn>
                  </a:cxnLst>
                  <a:rect l="0" t="0" r="r" b="b"/>
                  <a:pathLst>
                    <a:path w="764" h="311">
                      <a:moveTo>
                        <a:pt x="0" y="167"/>
                      </a:moveTo>
                      <a:lnTo>
                        <a:pt x="143" y="311"/>
                      </a:lnTo>
                      <a:lnTo>
                        <a:pt x="764" y="118"/>
                      </a:lnTo>
                      <a:lnTo>
                        <a:pt x="599" y="0"/>
                      </a:lnTo>
                      <a:lnTo>
                        <a:pt x="0" y="167"/>
                      </a:lnTo>
                      <a:close/>
                    </a:path>
                  </a:pathLst>
                </a:custGeom>
                <a:solidFill>
                  <a:srgbClr val="F4F4D1"/>
                </a:solidFill>
                <a:ln w="9525">
                  <a:noFill/>
                  <a:round/>
                  <a:headEnd/>
                  <a:tailEnd/>
                </a:ln>
              </p:spPr>
              <p:txBody>
                <a:bodyPr/>
                <a:lstStyle/>
                <a:p>
                  <a:endParaRPr lang="en-US"/>
                </a:p>
              </p:txBody>
            </p:sp>
            <p:sp>
              <p:nvSpPr>
                <p:cNvPr id="305766" name="Freeform 614"/>
                <p:cNvSpPr>
                  <a:spLocks noChangeAspect="1"/>
                </p:cNvSpPr>
                <p:nvPr/>
              </p:nvSpPr>
              <p:spPr bwMode="auto">
                <a:xfrm>
                  <a:off x="1033" y="3112"/>
                  <a:ext cx="143" cy="148"/>
                </a:xfrm>
                <a:custGeom>
                  <a:avLst/>
                  <a:gdLst/>
                  <a:ahLst/>
                  <a:cxnLst>
                    <a:cxn ang="0">
                      <a:pos x="143" y="148"/>
                    </a:cxn>
                    <a:cxn ang="0">
                      <a:pos x="143" y="148"/>
                    </a:cxn>
                    <a:cxn ang="0">
                      <a:pos x="4" y="0"/>
                    </a:cxn>
                    <a:cxn ang="0">
                      <a:pos x="0" y="0"/>
                    </a:cxn>
                    <a:cxn ang="0">
                      <a:pos x="143" y="148"/>
                    </a:cxn>
                    <a:cxn ang="0">
                      <a:pos x="143" y="148"/>
                    </a:cxn>
                    <a:cxn ang="0">
                      <a:pos x="143" y="148"/>
                    </a:cxn>
                    <a:cxn ang="0">
                      <a:pos x="143" y="148"/>
                    </a:cxn>
                    <a:cxn ang="0">
                      <a:pos x="143" y="148"/>
                    </a:cxn>
                    <a:cxn ang="0">
                      <a:pos x="143" y="148"/>
                    </a:cxn>
                    <a:cxn ang="0">
                      <a:pos x="143" y="148"/>
                    </a:cxn>
                    <a:cxn ang="0">
                      <a:pos x="143" y="148"/>
                    </a:cxn>
                  </a:cxnLst>
                  <a:rect l="0" t="0" r="r" b="b"/>
                  <a:pathLst>
                    <a:path w="143" h="148">
                      <a:moveTo>
                        <a:pt x="143" y="148"/>
                      </a:moveTo>
                      <a:lnTo>
                        <a:pt x="143" y="148"/>
                      </a:lnTo>
                      <a:lnTo>
                        <a:pt x="4" y="0"/>
                      </a:lnTo>
                      <a:lnTo>
                        <a:pt x="0" y="0"/>
                      </a:lnTo>
                      <a:lnTo>
                        <a:pt x="143" y="148"/>
                      </a:lnTo>
                      <a:lnTo>
                        <a:pt x="143" y="148"/>
                      </a:lnTo>
                      <a:lnTo>
                        <a:pt x="143" y="148"/>
                      </a:lnTo>
                      <a:lnTo>
                        <a:pt x="143" y="148"/>
                      </a:lnTo>
                      <a:lnTo>
                        <a:pt x="143" y="148"/>
                      </a:lnTo>
                      <a:lnTo>
                        <a:pt x="143" y="148"/>
                      </a:lnTo>
                      <a:lnTo>
                        <a:pt x="143" y="148"/>
                      </a:lnTo>
                      <a:lnTo>
                        <a:pt x="143" y="148"/>
                      </a:lnTo>
                      <a:close/>
                    </a:path>
                  </a:pathLst>
                </a:custGeom>
                <a:solidFill>
                  <a:srgbClr val="000000"/>
                </a:solidFill>
                <a:ln w="9525">
                  <a:noFill/>
                  <a:round/>
                  <a:headEnd/>
                  <a:tailEnd/>
                </a:ln>
              </p:spPr>
              <p:txBody>
                <a:bodyPr/>
                <a:lstStyle/>
                <a:p>
                  <a:endParaRPr lang="en-US"/>
                </a:p>
              </p:txBody>
            </p:sp>
            <p:sp>
              <p:nvSpPr>
                <p:cNvPr id="305767" name="Freeform 615"/>
                <p:cNvSpPr>
                  <a:spLocks noChangeAspect="1"/>
                </p:cNvSpPr>
                <p:nvPr/>
              </p:nvSpPr>
              <p:spPr bwMode="auto">
                <a:xfrm>
                  <a:off x="1176" y="3063"/>
                  <a:ext cx="621" cy="197"/>
                </a:xfrm>
                <a:custGeom>
                  <a:avLst/>
                  <a:gdLst/>
                  <a:ahLst/>
                  <a:cxnLst>
                    <a:cxn ang="0">
                      <a:pos x="618" y="0"/>
                    </a:cxn>
                    <a:cxn ang="0">
                      <a:pos x="618" y="0"/>
                    </a:cxn>
                    <a:cxn ang="0">
                      <a:pos x="0" y="197"/>
                    </a:cxn>
                    <a:cxn ang="0">
                      <a:pos x="4" y="197"/>
                    </a:cxn>
                    <a:cxn ang="0">
                      <a:pos x="618" y="4"/>
                    </a:cxn>
                    <a:cxn ang="0">
                      <a:pos x="621" y="0"/>
                    </a:cxn>
                    <a:cxn ang="0">
                      <a:pos x="618" y="4"/>
                    </a:cxn>
                    <a:cxn ang="0">
                      <a:pos x="621" y="0"/>
                    </a:cxn>
                    <a:cxn ang="0">
                      <a:pos x="621" y="0"/>
                    </a:cxn>
                    <a:cxn ang="0">
                      <a:pos x="621" y="0"/>
                    </a:cxn>
                    <a:cxn ang="0">
                      <a:pos x="618" y="0"/>
                    </a:cxn>
                    <a:cxn ang="0">
                      <a:pos x="618" y="0"/>
                    </a:cxn>
                  </a:cxnLst>
                  <a:rect l="0" t="0" r="r" b="b"/>
                  <a:pathLst>
                    <a:path w="621" h="197">
                      <a:moveTo>
                        <a:pt x="618" y="0"/>
                      </a:moveTo>
                      <a:lnTo>
                        <a:pt x="618" y="0"/>
                      </a:lnTo>
                      <a:lnTo>
                        <a:pt x="0" y="197"/>
                      </a:lnTo>
                      <a:lnTo>
                        <a:pt x="4" y="197"/>
                      </a:lnTo>
                      <a:lnTo>
                        <a:pt x="618" y="4"/>
                      </a:lnTo>
                      <a:lnTo>
                        <a:pt x="621" y="0"/>
                      </a:lnTo>
                      <a:lnTo>
                        <a:pt x="618" y="4"/>
                      </a:lnTo>
                      <a:lnTo>
                        <a:pt x="621" y="0"/>
                      </a:lnTo>
                      <a:lnTo>
                        <a:pt x="621" y="0"/>
                      </a:lnTo>
                      <a:lnTo>
                        <a:pt x="621" y="0"/>
                      </a:lnTo>
                      <a:lnTo>
                        <a:pt x="618" y="0"/>
                      </a:lnTo>
                      <a:lnTo>
                        <a:pt x="618" y="0"/>
                      </a:lnTo>
                      <a:close/>
                    </a:path>
                  </a:pathLst>
                </a:custGeom>
                <a:solidFill>
                  <a:srgbClr val="000000"/>
                </a:solidFill>
                <a:ln w="9525">
                  <a:noFill/>
                  <a:round/>
                  <a:headEnd/>
                  <a:tailEnd/>
                </a:ln>
              </p:spPr>
              <p:txBody>
                <a:bodyPr/>
                <a:lstStyle/>
                <a:p>
                  <a:endParaRPr lang="en-US"/>
                </a:p>
              </p:txBody>
            </p:sp>
            <p:sp>
              <p:nvSpPr>
                <p:cNvPr id="305768" name="Freeform 616"/>
                <p:cNvSpPr>
                  <a:spLocks noChangeAspect="1"/>
                </p:cNvSpPr>
                <p:nvPr/>
              </p:nvSpPr>
              <p:spPr bwMode="auto">
                <a:xfrm>
                  <a:off x="1628" y="2945"/>
                  <a:ext cx="169" cy="122"/>
                </a:xfrm>
                <a:custGeom>
                  <a:avLst/>
                  <a:gdLst/>
                  <a:ahLst/>
                  <a:cxnLst>
                    <a:cxn ang="0">
                      <a:pos x="4" y="0"/>
                    </a:cxn>
                    <a:cxn ang="0">
                      <a:pos x="4" y="0"/>
                    </a:cxn>
                    <a:cxn ang="0">
                      <a:pos x="166" y="122"/>
                    </a:cxn>
                    <a:cxn ang="0">
                      <a:pos x="169" y="118"/>
                    </a:cxn>
                    <a:cxn ang="0">
                      <a:pos x="4" y="0"/>
                    </a:cxn>
                    <a:cxn ang="0">
                      <a:pos x="4" y="0"/>
                    </a:cxn>
                    <a:cxn ang="0">
                      <a:pos x="4" y="0"/>
                    </a:cxn>
                    <a:cxn ang="0">
                      <a:pos x="4" y="0"/>
                    </a:cxn>
                    <a:cxn ang="0">
                      <a:pos x="0" y="0"/>
                    </a:cxn>
                    <a:cxn ang="0">
                      <a:pos x="0" y="0"/>
                    </a:cxn>
                    <a:cxn ang="0">
                      <a:pos x="4" y="0"/>
                    </a:cxn>
                    <a:cxn ang="0">
                      <a:pos x="4" y="0"/>
                    </a:cxn>
                  </a:cxnLst>
                  <a:rect l="0" t="0" r="r" b="b"/>
                  <a:pathLst>
                    <a:path w="169" h="122">
                      <a:moveTo>
                        <a:pt x="4" y="0"/>
                      </a:moveTo>
                      <a:lnTo>
                        <a:pt x="4" y="0"/>
                      </a:lnTo>
                      <a:lnTo>
                        <a:pt x="166" y="122"/>
                      </a:lnTo>
                      <a:lnTo>
                        <a:pt x="169" y="118"/>
                      </a:lnTo>
                      <a:lnTo>
                        <a:pt x="4" y="0"/>
                      </a:lnTo>
                      <a:lnTo>
                        <a:pt x="4" y="0"/>
                      </a:lnTo>
                      <a:lnTo>
                        <a:pt x="4" y="0"/>
                      </a:lnTo>
                      <a:lnTo>
                        <a:pt x="4" y="0"/>
                      </a:lnTo>
                      <a:lnTo>
                        <a:pt x="0" y="0"/>
                      </a:lnTo>
                      <a:lnTo>
                        <a:pt x="0" y="0"/>
                      </a:lnTo>
                      <a:lnTo>
                        <a:pt x="4" y="0"/>
                      </a:lnTo>
                      <a:lnTo>
                        <a:pt x="4" y="0"/>
                      </a:lnTo>
                      <a:close/>
                    </a:path>
                  </a:pathLst>
                </a:custGeom>
                <a:solidFill>
                  <a:srgbClr val="000000"/>
                </a:solidFill>
                <a:ln w="9525">
                  <a:noFill/>
                  <a:round/>
                  <a:headEnd/>
                  <a:tailEnd/>
                </a:ln>
              </p:spPr>
              <p:txBody>
                <a:bodyPr/>
                <a:lstStyle/>
                <a:p>
                  <a:endParaRPr lang="en-US"/>
                </a:p>
              </p:txBody>
            </p:sp>
            <p:sp>
              <p:nvSpPr>
                <p:cNvPr id="305769" name="Freeform 617"/>
                <p:cNvSpPr>
                  <a:spLocks noChangeAspect="1"/>
                </p:cNvSpPr>
                <p:nvPr/>
              </p:nvSpPr>
              <p:spPr bwMode="auto">
                <a:xfrm>
                  <a:off x="1033" y="2945"/>
                  <a:ext cx="599" cy="171"/>
                </a:xfrm>
                <a:custGeom>
                  <a:avLst/>
                  <a:gdLst/>
                  <a:ahLst/>
                  <a:cxnLst>
                    <a:cxn ang="0">
                      <a:pos x="4" y="167"/>
                    </a:cxn>
                    <a:cxn ang="0">
                      <a:pos x="4" y="171"/>
                    </a:cxn>
                    <a:cxn ang="0">
                      <a:pos x="599" y="0"/>
                    </a:cxn>
                    <a:cxn ang="0">
                      <a:pos x="599" y="0"/>
                    </a:cxn>
                    <a:cxn ang="0">
                      <a:pos x="4" y="167"/>
                    </a:cxn>
                    <a:cxn ang="0">
                      <a:pos x="4" y="171"/>
                    </a:cxn>
                    <a:cxn ang="0">
                      <a:pos x="4" y="167"/>
                    </a:cxn>
                    <a:cxn ang="0">
                      <a:pos x="0" y="167"/>
                    </a:cxn>
                    <a:cxn ang="0">
                      <a:pos x="0" y="167"/>
                    </a:cxn>
                    <a:cxn ang="0">
                      <a:pos x="4" y="171"/>
                    </a:cxn>
                    <a:cxn ang="0">
                      <a:pos x="4" y="171"/>
                    </a:cxn>
                    <a:cxn ang="0">
                      <a:pos x="4" y="167"/>
                    </a:cxn>
                  </a:cxnLst>
                  <a:rect l="0" t="0" r="r" b="b"/>
                  <a:pathLst>
                    <a:path w="599" h="171">
                      <a:moveTo>
                        <a:pt x="4" y="167"/>
                      </a:moveTo>
                      <a:lnTo>
                        <a:pt x="4" y="171"/>
                      </a:lnTo>
                      <a:lnTo>
                        <a:pt x="599" y="0"/>
                      </a:lnTo>
                      <a:lnTo>
                        <a:pt x="599" y="0"/>
                      </a:lnTo>
                      <a:lnTo>
                        <a:pt x="4" y="167"/>
                      </a:lnTo>
                      <a:lnTo>
                        <a:pt x="4" y="171"/>
                      </a:lnTo>
                      <a:lnTo>
                        <a:pt x="4" y="167"/>
                      </a:lnTo>
                      <a:lnTo>
                        <a:pt x="0" y="167"/>
                      </a:lnTo>
                      <a:lnTo>
                        <a:pt x="0" y="167"/>
                      </a:lnTo>
                      <a:lnTo>
                        <a:pt x="4" y="171"/>
                      </a:lnTo>
                      <a:lnTo>
                        <a:pt x="4" y="171"/>
                      </a:lnTo>
                      <a:lnTo>
                        <a:pt x="4" y="167"/>
                      </a:lnTo>
                      <a:close/>
                    </a:path>
                  </a:pathLst>
                </a:custGeom>
                <a:solidFill>
                  <a:srgbClr val="000000"/>
                </a:solidFill>
                <a:ln w="9525">
                  <a:noFill/>
                  <a:round/>
                  <a:headEnd/>
                  <a:tailEnd/>
                </a:ln>
              </p:spPr>
              <p:txBody>
                <a:bodyPr/>
                <a:lstStyle/>
                <a:p>
                  <a:endParaRPr lang="en-US"/>
                </a:p>
              </p:txBody>
            </p:sp>
            <p:sp>
              <p:nvSpPr>
                <p:cNvPr id="305770" name="Freeform 618"/>
                <p:cNvSpPr>
                  <a:spLocks noChangeAspect="1"/>
                </p:cNvSpPr>
                <p:nvPr/>
              </p:nvSpPr>
              <p:spPr bwMode="auto">
                <a:xfrm>
                  <a:off x="958" y="3123"/>
                  <a:ext cx="4" cy="1"/>
                </a:xfrm>
                <a:custGeom>
                  <a:avLst/>
                  <a:gdLst/>
                  <a:ahLst/>
                  <a:cxnLst>
                    <a:cxn ang="0">
                      <a:pos x="4" y="0"/>
                    </a:cxn>
                    <a:cxn ang="0">
                      <a:pos x="4" y="0"/>
                    </a:cxn>
                    <a:cxn ang="0">
                      <a:pos x="4" y="0"/>
                    </a:cxn>
                    <a:cxn ang="0">
                      <a:pos x="0" y="0"/>
                    </a:cxn>
                    <a:cxn ang="0">
                      <a:pos x="0" y="0"/>
                    </a:cxn>
                    <a:cxn ang="0">
                      <a:pos x="4" y="0"/>
                    </a:cxn>
                  </a:cxnLst>
                  <a:rect l="0" t="0" r="r" b="b"/>
                  <a:pathLst>
                    <a:path w="4">
                      <a:moveTo>
                        <a:pt x="4" y="0"/>
                      </a:move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05771" name="Freeform 619"/>
                <p:cNvSpPr>
                  <a:spLocks noChangeAspect="1"/>
                </p:cNvSpPr>
                <p:nvPr/>
              </p:nvSpPr>
              <p:spPr bwMode="auto">
                <a:xfrm>
                  <a:off x="958" y="3123"/>
                  <a:ext cx="147" cy="130"/>
                </a:xfrm>
                <a:custGeom>
                  <a:avLst/>
                  <a:gdLst/>
                  <a:ahLst/>
                  <a:cxnLst>
                    <a:cxn ang="0">
                      <a:pos x="147" y="130"/>
                    </a:cxn>
                    <a:cxn ang="0">
                      <a:pos x="147" y="130"/>
                    </a:cxn>
                    <a:cxn ang="0">
                      <a:pos x="4" y="0"/>
                    </a:cxn>
                    <a:cxn ang="0">
                      <a:pos x="0" y="0"/>
                    </a:cxn>
                    <a:cxn ang="0">
                      <a:pos x="147" y="130"/>
                    </a:cxn>
                    <a:cxn ang="0">
                      <a:pos x="147" y="130"/>
                    </a:cxn>
                    <a:cxn ang="0">
                      <a:pos x="147" y="130"/>
                    </a:cxn>
                    <a:cxn ang="0">
                      <a:pos x="147" y="130"/>
                    </a:cxn>
                    <a:cxn ang="0">
                      <a:pos x="147" y="130"/>
                    </a:cxn>
                  </a:cxnLst>
                  <a:rect l="0" t="0" r="r" b="b"/>
                  <a:pathLst>
                    <a:path w="147" h="130">
                      <a:moveTo>
                        <a:pt x="147" y="130"/>
                      </a:moveTo>
                      <a:lnTo>
                        <a:pt x="147" y="130"/>
                      </a:lnTo>
                      <a:lnTo>
                        <a:pt x="4" y="0"/>
                      </a:lnTo>
                      <a:lnTo>
                        <a:pt x="0" y="0"/>
                      </a:lnTo>
                      <a:lnTo>
                        <a:pt x="147" y="130"/>
                      </a:lnTo>
                      <a:lnTo>
                        <a:pt x="147" y="130"/>
                      </a:lnTo>
                      <a:lnTo>
                        <a:pt x="147" y="130"/>
                      </a:lnTo>
                      <a:lnTo>
                        <a:pt x="147" y="130"/>
                      </a:lnTo>
                      <a:lnTo>
                        <a:pt x="147" y="130"/>
                      </a:lnTo>
                      <a:close/>
                    </a:path>
                  </a:pathLst>
                </a:custGeom>
                <a:solidFill>
                  <a:srgbClr val="000000"/>
                </a:solidFill>
                <a:ln w="9525">
                  <a:noFill/>
                  <a:round/>
                  <a:headEnd/>
                  <a:tailEnd/>
                </a:ln>
              </p:spPr>
              <p:txBody>
                <a:bodyPr/>
                <a:lstStyle/>
                <a:p>
                  <a:endParaRPr lang="en-US"/>
                </a:p>
              </p:txBody>
            </p:sp>
            <p:sp>
              <p:nvSpPr>
                <p:cNvPr id="305772" name="Freeform 620"/>
                <p:cNvSpPr>
                  <a:spLocks noChangeAspect="1"/>
                </p:cNvSpPr>
                <p:nvPr/>
              </p:nvSpPr>
              <p:spPr bwMode="auto">
                <a:xfrm>
                  <a:off x="1105" y="3249"/>
                  <a:ext cx="68" cy="53"/>
                </a:xfrm>
                <a:custGeom>
                  <a:avLst/>
                  <a:gdLst/>
                  <a:ahLst/>
                  <a:cxnLst>
                    <a:cxn ang="0">
                      <a:pos x="64" y="53"/>
                    </a:cxn>
                    <a:cxn ang="0">
                      <a:pos x="68" y="53"/>
                    </a:cxn>
                    <a:cxn ang="0">
                      <a:pos x="0" y="0"/>
                    </a:cxn>
                    <a:cxn ang="0">
                      <a:pos x="0" y="4"/>
                    </a:cxn>
                    <a:cxn ang="0">
                      <a:pos x="64" y="53"/>
                    </a:cxn>
                    <a:cxn ang="0">
                      <a:pos x="68" y="53"/>
                    </a:cxn>
                    <a:cxn ang="0">
                      <a:pos x="64" y="53"/>
                    </a:cxn>
                    <a:cxn ang="0">
                      <a:pos x="68" y="53"/>
                    </a:cxn>
                    <a:cxn ang="0">
                      <a:pos x="68" y="53"/>
                    </a:cxn>
                    <a:cxn ang="0">
                      <a:pos x="68" y="53"/>
                    </a:cxn>
                    <a:cxn ang="0">
                      <a:pos x="68" y="53"/>
                    </a:cxn>
                    <a:cxn ang="0">
                      <a:pos x="64" y="53"/>
                    </a:cxn>
                  </a:cxnLst>
                  <a:rect l="0" t="0" r="r" b="b"/>
                  <a:pathLst>
                    <a:path w="68" h="53">
                      <a:moveTo>
                        <a:pt x="64" y="53"/>
                      </a:moveTo>
                      <a:lnTo>
                        <a:pt x="68" y="53"/>
                      </a:lnTo>
                      <a:lnTo>
                        <a:pt x="0" y="0"/>
                      </a:lnTo>
                      <a:lnTo>
                        <a:pt x="0" y="4"/>
                      </a:lnTo>
                      <a:lnTo>
                        <a:pt x="64" y="53"/>
                      </a:lnTo>
                      <a:lnTo>
                        <a:pt x="68" y="53"/>
                      </a:lnTo>
                      <a:lnTo>
                        <a:pt x="64" y="53"/>
                      </a:lnTo>
                      <a:lnTo>
                        <a:pt x="68" y="53"/>
                      </a:lnTo>
                      <a:lnTo>
                        <a:pt x="68" y="53"/>
                      </a:lnTo>
                      <a:lnTo>
                        <a:pt x="68" y="53"/>
                      </a:lnTo>
                      <a:lnTo>
                        <a:pt x="68" y="53"/>
                      </a:lnTo>
                      <a:lnTo>
                        <a:pt x="64" y="53"/>
                      </a:lnTo>
                      <a:close/>
                    </a:path>
                  </a:pathLst>
                </a:custGeom>
                <a:solidFill>
                  <a:srgbClr val="000000"/>
                </a:solidFill>
                <a:ln w="9525">
                  <a:noFill/>
                  <a:round/>
                  <a:headEnd/>
                  <a:tailEnd/>
                </a:ln>
              </p:spPr>
              <p:txBody>
                <a:bodyPr/>
                <a:lstStyle/>
                <a:p>
                  <a:endParaRPr lang="en-US"/>
                </a:p>
              </p:txBody>
            </p:sp>
            <p:sp>
              <p:nvSpPr>
                <p:cNvPr id="305773" name="Freeform 621"/>
                <p:cNvSpPr>
                  <a:spLocks noChangeAspect="1"/>
                </p:cNvSpPr>
                <p:nvPr/>
              </p:nvSpPr>
              <p:spPr bwMode="auto">
                <a:xfrm>
                  <a:off x="1169" y="3086"/>
                  <a:ext cx="670" cy="216"/>
                </a:xfrm>
                <a:custGeom>
                  <a:avLst/>
                  <a:gdLst/>
                  <a:ahLst/>
                  <a:cxnLst>
                    <a:cxn ang="0">
                      <a:pos x="670" y="0"/>
                    </a:cxn>
                    <a:cxn ang="0">
                      <a:pos x="670" y="0"/>
                    </a:cxn>
                    <a:cxn ang="0">
                      <a:pos x="0" y="216"/>
                    </a:cxn>
                    <a:cxn ang="0">
                      <a:pos x="0" y="216"/>
                    </a:cxn>
                    <a:cxn ang="0">
                      <a:pos x="670" y="0"/>
                    </a:cxn>
                    <a:cxn ang="0">
                      <a:pos x="670" y="0"/>
                    </a:cxn>
                  </a:cxnLst>
                  <a:rect l="0" t="0" r="r" b="b"/>
                  <a:pathLst>
                    <a:path w="670" h="216">
                      <a:moveTo>
                        <a:pt x="670" y="0"/>
                      </a:moveTo>
                      <a:lnTo>
                        <a:pt x="670" y="0"/>
                      </a:lnTo>
                      <a:lnTo>
                        <a:pt x="0" y="216"/>
                      </a:lnTo>
                      <a:lnTo>
                        <a:pt x="0" y="216"/>
                      </a:lnTo>
                      <a:lnTo>
                        <a:pt x="670" y="0"/>
                      </a:lnTo>
                      <a:lnTo>
                        <a:pt x="670" y="0"/>
                      </a:lnTo>
                      <a:close/>
                    </a:path>
                  </a:pathLst>
                </a:custGeom>
                <a:solidFill>
                  <a:srgbClr val="000000"/>
                </a:solidFill>
                <a:ln w="9525">
                  <a:noFill/>
                  <a:round/>
                  <a:headEnd/>
                  <a:tailEnd/>
                </a:ln>
              </p:spPr>
              <p:txBody>
                <a:bodyPr/>
                <a:lstStyle/>
                <a:p>
                  <a:endParaRPr lang="en-US"/>
                </a:p>
              </p:txBody>
            </p:sp>
            <p:sp>
              <p:nvSpPr>
                <p:cNvPr id="305774" name="Freeform 622"/>
                <p:cNvSpPr>
                  <a:spLocks noChangeAspect="1"/>
                </p:cNvSpPr>
                <p:nvPr/>
              </p:nvSpPr>
              <p:spPr bwMode="auto">
                <a:xfrm>
                  <a:off x="1839" y="3086"/>
                  <a:ext cx="1" cy="1"/>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775" name="Freeform 623"/>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05776" name="Freeform 624"/>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05777" name="Freeform 625"/>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05778" name="Freeform 626"/>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05779" name="Freeform 627"/>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05780" name="Freeform 628"/>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05781" name="Freeform 629"/>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05782" name="Freeform 630"/>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783" name="Freeform 631"/>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05784" name="Freeform 632"/>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05785" name="Freeform 633"/>
                <p:cNvSpPr>
                  <a:spLocks noChangeAspect="1" noEditPoints="1"/>
                </p:cNvSpPr>
                <p:nvPr/>
              </p:nvSpPr>
              <p:spPr bwMode="auto">
                <a:xfrm>
                  <a:off x="1067" y="2983"/>
                  <a:ext cx="700" cy="266"/>
                </a:xfrm>
                <a:custGeom>
                  <a:avLst/>
                  <a:gdLst/>
                  <a:ahLst/>
                  <a:cxnLst>
                    <a:cxn ang="0">
                      <a:pos x="508" y="23"/>
                    </a:cxn>
                    <a:cxn ang="0">
                      <a:pos x="606" y="114"/>
                    </a:cxn>
                    <a:cxn ang="0">
                      <a:pos x="700" y="84"/>
                    </a:cxn>
                    <a:cxn ang="0">
                      <a:pos x="599" y="0"/>
                    </a:cxn>
                    <a:cxn ang="0">
                      <a:pos x="508" y="23"/>
                    </a:cxn>
                    <a:cxn ang="0">
                      <a:pos x="508" y="23"/>
                    </a:cxn>
                    <a:cxn ang="0">
                      <a:pos x="34" y="178"/>
                    </a:cxn>
                    <a:cxn ang="0">
                      <a:pos x="121" y="266"/>
                    </a:cxn>
                    <a:cxn ang="0">
                      <a:pos x="490" y="148"/>
                    </a:cxn>
                    <a:cxn ang="0">
                      <a:pos x="395" y="65"/>
                    </a:cxn>
                    <a:cxn ang="0">
                      <a:pos x="34" y="178"/>
                    </a:cxn>
                    <a:cxn ang="0">
                      <a:pos x="34" y="178"/>
                    </a:cxn>
                    <a:cxn ang="0">
                      <a:pos x="459" y="91"/>
                    </a:cxn>
                    <a:cxn ang="0">
                      <a:pos x="531" y="68"/>
                    </a:cxn>
                    <a:cxn ang="0">
                      <a:pos x="490" y="34"/>
                    </a:cxn>
                    <a:cxn ang="0">
                      <a:pos x="422" y="57"/>
                    </a:cxn>
                    <a:cxn ang="0">
                      <a:pos x="459" y="91"/>
                    </a:cxn>
                    <a:cxn ang="0">
                      <a:pos x="459" y="91"/>
                    </a:cxn>
                    <a:cxn ang="0">
                      <a:pos x="407" y="46"/>
                    </a:cxn>
                    <a:cxn ang="0">
                      <a:pos x="478" y="23"/>
                    </a:cxn>
                    <a:cxn ang="0">
                      <a:pos x="456" y="8"/>
                    </a:cxn>
                    <a:cxn ang="0">
                      <a:pos x="388" y="27"/>
                    </a:cxn>
                    <a:cxn ang="0">
                      <a:pos x="407" y="46"/>
                    </a:cxn>
                    <a:cxn ang="0">
                      <a:pos x="407" y="46"/>
                    </a:cxn>
                    <a:cxn ang="0">
                      <a:pos x="501" y="99"/>
                    </a:cxn>
                    <a:cxn ang="0">
                      <a:pos x="520" y="114"/>
                    </a:cxn>
                    <a:cxn ang="0">
                      <a:pos x="493" y="121"/>
                    </a:cxn>
                    <a:cxn ang="0">
                      <a:pos x="512" y="140"/>
                    </a:cxn>
                    <a:cxn ang="0">
                      <a:pos x="584" y="118"/>
                    </a:cxn>
                    <a:cxn ang="0">
                      <a:pos x="561" y="103"/>
                    </a:cxn>
                    <a:cxn ang="0">
                      <a:pos x="539" y="106"/>
                    </a:cxn>
                    <a:cxn ang="0">
                      <a:pos x="523" y="91"/>
                    </a:cxn>
                    <a:cxn ang="0">
                      <a:pos x="501" y="99"/>
                    </a:cxn>
                    <a:cxn ang="0">
                      <a:pos x="501" y="99"/>
                    </a:cxn>
                    <a:cxn ang="0">
                      <a:pos x="0" y="144"/>
                    </a:cxn>
                    <a:cxn ang="0">
                      <a:pos x="19" y="163"/>
                    </a:cxn>
                    <a:cxn ang="0">
                      <a:pos x="42" y="156"/>
                    </a:cxn>
                    <a:cxn ang="0">
                      <a:pos x="23" y="137"/>
                    </a:cxn>
                    <a:cxn ang="0">
                      <a:pos x="0" y="144"/>
                    </a:cxn>
                    <a:cxn ang="0">
                      <a:pos x="0" y="144"/>
                    </a:cxn>
                    <a:cxn ang="0">
                      <a:pos x="42" y="133"/>
                    </a:cxn>
                    <a:cxn ang="0">
                      <a:pos x="60" y="148"/>
                    </a:cxn>
                    <a:cxn ang="0">
                      <a:pos x="158" y="118"/>
                    </a:cxn>
                    <a:cxn ang="0">
                      <a:pos x="140" y="103"/>
                    </a:cxn>
                    <a:cxn ang="0">
                      <a:pos x="42" y="133"/>
                    </a:cxn>
                    <a:cxn ang="0">
                      <a:pos x="42" y="133"/>
                    </a:cxn>
                    <a:cxn ang="0">
                      <a:pos x="151" y="99"/>
                    </a:cxn>
                    <a:cxn ang="0">
                      <a:pos x="170" y="118"/>
                    </a:cxn>
                    <a:cxn ang="0">
                      <a:pos x="267" y="87"/>
                    </a:cxn>
                    <a:cxn ang="0">
                      <a:pos x="249" y="68"/>
                    </a:cxn>
                    <a:cxn ang="0">
                      <a:pos x="151" y="99"/>
                    </a:cxn>
                    <a:cxn ang="0">
                      <a:pos x="151" y="99"/>
                    </a:cxn>
                    <a:cxn ang="0">
                      <a:pos x="256" y="65"/>
                    </a:cxn>
                    <a:cxn ang="0">
                      <a:pos x="275" y="84"/>
                    </a:cxn>
                    <a:cxn ang="0">
                      <a:pos x="373" y="53"/>
                    </a:cxn>
                    <a:cxn ang="0">
                      <a:pos x="354" y="38"/>
                    </a:cxn>
                    <a:cxn ang="0">
                      <a:pos x="256" y="65"/>
                    </a:cxn>
                    <a:cxn ang="0">
                      <a:pos x="256" y="65"/>
                    </a:cxn>
                  </a:cxnLst>
                  <a:rect l="0" t="0" r="r" b="b"/>
                  <a:pathLst>
                    <a:path w="700" h="266">
                      <a:moveTo>
                        <a:pt x="508" y="23"/>
                      </a:moveTo>
                      <a:lnTo>
                        <a:pt x="606" y="114"/>
                      </a:lnTo>
                      <a:lnTo>
                        <a:pt x="700" y="84"/>
                      </a:lnTo>
                      <a:lnTo>
                        <a:pt x="599" y="0"/>
                      </a:lnTo>
                      <a:lnTo>
                        <a:pt x="508" y="23"/>
                      </a:lnTo>
                      <a:lnTo>
                        <a:pt x="508" y="23"/>
                      </a:lnTo>
                      <a:close/>
                      <a:moveTo>
                        <a:pt x="34" y="178"/>
                      </a:moveTo>
                      <a:lnTo>
                        <a:pt x="121" y="266"/>
                      </a:lnTo>
                      <a:lnTo>
                        <a:pt x="490" y="148"/>
                      </a:lnTo>
                      <a:lnTo>
                        <a:pt x="395" y="65"/>
                      </a:lnTo>
                      <a:lnTo>
                        <a:pt x="34" y="178"/>
                      </a:lnTo>
                      <a:lnTo>
                        <a:pt x="34" y="178"/>
                      </a:lnTo>
                      <a:close/>
                      <a:moveTo>
                        <a:pt x="459" y="91"/>
                      </a:moveTo>
                      <a:lnTo>
                        <a:pt x="531" y="68"/>
                      </a:lnTo>
                      <a:lnTo>
                        <a:pt x="490" y="34"/>
                      </a:lnTo>
                      <a:lnTo>
                        <a:pt x="422" y="57"/>
                      </a:lnTo>
                      <a:lnTo>
                        <a:pt x="459" y="91"/>
                      </a:lnTo>
                      <a:lnTo>
                        <a:pt x="459" y="91"/>
                      </a:lnTo>
                      <a:close/>
                      <a:moveTo>
                        <a:pt x="407" y="46"/>
                      </a:moveTo>
                      <a:lnTo>
                        <a:pt x="478" y="23"/>
                      </a:lnTo>
                      <a:lnTo>
                        <a:pt x="456" y="8"/>
                      </a:lnTo>
                      <a:lnTo>
                        <a:pt x="388" y="27"/>
                      </a:lnTo>
                      <a:lnTo>
                        <a:pt x="407" y="46"/>
                      </a:lnTo>
                      <a:lnTo>
                        <a:pt x="407" y="46"/>
                      </a:lnTo>
                      <a:close/>
                      <a:moveTo>
                        <a:pt x="501" y="99"/>
                      </a:moveTo>
                      <a:lnTo>
                        <a:pt x="520" y="114"/>
                      </a:lnTo>
                      <a:lnTo>
                        <a:pt x="493" y="121"/>
                      </a:lnTo>
                      <a:lnTo>
                        <a:pt x="512" y="140"/>
                      </a:lnTo>
                      <a:lnTo>
                        <a:pt x="584" y="118"/>
                      </a:lnTo>
                      <a:lnTo>
                        <a:pt x="561" y="103"/>
                      </a:lnTo>
                      <a:lnTo>
                        <a:pt x="539" y="106"/>
                      </a:lnTo>
                      <a:lnTo>
                        <a:pt x="523" y="91"/>
                      </a:lnTo>
                      <a:lnTo>
                        <a:pt x="501" y="99"/>
                      </a:lnTo>
                      <a:lnTo>
                        <a:pt x="501" y="99"/>
                      </a:lnTo>
                      <a:close/>
                      <a:moveTo>
                        <a:pt x="0" y="144"/>
                      </a:moveTo>
                      <a:lnTo>
                        <a:pt x="19" y="163"/>
                      </a:lnTo>
                      <a:lnTo>
                        <a:pt x="42" y="156"/>
                      </a:lnTo>
                      <a:lnTo>
                        <a:pt x="23" y="137"/>
                      </a:lnTo>
                      <a:lnTo>
                        <a:pt x="0" y="144"/>
                      </a:lnTo>
                      <a:lnTo>
                        <a:pt x="0" y="144"/>
                      </a:lnTo>
                      <a:close/>
                      <a:moveTo>
                        <a:pt x="42" y="133"/>
                      </a:moveTo>
                      <a:lnTo>
                        <a:pt x="60" y="148"/>
                      </a:lnTo>
                      <a:lnTo>
                        <a:pt x="158" y="118"/>
                      </a:lnTo>
                      <a:lnTo>
                        <a:pt x="140" y="103"/>
                      </a:lnTo>
                      <a:lnTo>
                        <a:pt x="42" y="133"/>
                      </a:lnTo>
                      <a:lnTo>
                        <a:pt x="42" y="133"/>
                      </a:lnTo>
                      <a:close/>
                      <a:moveTo>
                        <a:pt x="151" y="99"/>
                      </a:moveTo>
                      <a:lnTo>
                        <a:pt x="170" y="118"/>
                      </a:lnTo>
                      <a:lnTo>
                        <a:pt x="267" y="87"/>
                      </a:lnTo>
                      <a:lnTo>
                        <a:pt x="249" y="68"/>
                      </a:lnTo>
                      <a:lnTo>
                        <a:pt x="151" y="99"/>
                      </a:lnTo>
                      <a:lnTo>
                        <a:pt x="151" y="99"/>
                      </a:lnTo>
                      <a:close/>
                      <a:moveTo>
                        <a:pt x="256" y="65"/>
                      </a:moveTo>
                      <a:lnTo>
                        <a:pt x="275" y="84"/>
                      </a:lnTo>
                      <a:lnTo>
                        <a:pt x="373" y="53"/>
                      </a:lnTo>
                      <a:lnTo>
                        <a:pt x="354" y="38"/>
                      </a:lnTo>
                      <a:lnTo>
                        <a:pt x="256" y="65"/>
                      </a:lnTo>
                      <a:lnTo>
                        <a:pt x="256" y="65"/>
                      </a:lnTo>
                      <a:close/>
                    </a:path>
                  </a:pathLst>
                </a:custGeom>
                <a:solidFill>
                  <a:srgbClr val="000000"/>
                </a:solidFill>
                <a:ln w="9525">
                  <a:noFill/>
                  <a:round/>
                  <a:headEnd/>
                  <a:tailEnd/>
                </a:ln>
              </p:spPr>
              <p:txBody>
                <a:bodyPr/>
                <a:lstStyle/>
                <a:p>
                  <a:endParaRPr lang="en-US"/>
                </a:p>
              </p:txBody>
            </p:sp>
            <p:sp>
              <p:nvSpPr>
                <p:cNvPr id="305786" name="Freeform 634"/>
                <p:cNvSpPr>
                  <a:spLocks noChangeAspect="1"/>
                </p:cNvSpPr>
                <p:nvPr/>
              </p:nvSpPr>
              <p:spPr bwMode="auto">
                <a:xfrm>
                  <a:off x="1575" y="2983"/>
                  <a:ext cx="192" cy="114"/>
                </a:xfrm>
                <a:custGeom>
                  <a:avLst/>
                  <a:gdLst/>
                  <a:ahLst/>
                  <a:cxnLst>
                    <a:cxn ang="0">
                      <a:pos x="0" y="23"/>
                    </a:cxn>
                    <a:cxn ang="0">
                      <a:pos x="98" y="114"/>
                    </a:cxn>
                    <a:cxn ang="0">
                      <a:pos x="192" y="84"/>
                    </a:cxn>
                    <a:cxn ang="0">
                      <a:pos x="91" y="0"/>
                    </a:cxn>
                    <a:cxn ang="0">
                      <a:pos x="0" y="23"/>
                    </a:cxn>
                  </a:cxnLst>
                  <a:rect l="0" t="0" r="r" b="b"/>
                  <a:pathLst>
                    <a:path w="192" h="114">
                      <a:moveTo>
                        <a:pt x="0" y="23"/>
                      </a:moveTo>
                      <a:lnTo>
                        <a:pt x="98" y="114"/>
                      </a:lnTo>
                      <a:lnTo>
                        <a:pt x="192" y="84"/>
                      </a:lnTo>
                      <a:lnTo>
                        <a:pt x="91" y="0"/>
                      </a:lnTo>
                      <a:lnTo>
                        <a:pt x="0" y="23"/>
                      </a:lnTo>
                    </a:path>
                  </a:pathLst>
                </a:custGeom>
                <a:noFill/>
                <a:ln w="6350">
                  <a:solidFill>
                    <a:srgbClr val="000000"/>
                  </a:solidFill>
                  <a:prstDash val="solid"/>
                  <a:round/>
                  <a:headEnd/>
                  <a:tailEnd/>
                </a:ln>
              </p:spPr>
              <p:txBody>
                <a:bodyPr/>
                <a:lstStyle/>
                <a:p>
                  <a:endParaRPr lang="en-US"/>
                </a:p>
              </p:txBody>
            </p:sp>
            <p:sp>
              <p:nvSpPr>
                <p:cNvPr id="305787" name="Freeform 635"/>
                <p:cNvSpPr>
                  <a:spLocks noChangeAspect="1"/>
                </p:cNvSpPr>
                <p:nvPr/>
              </p:nvSpPr>
              <p:spPr bwMode="auto">
                <a:xfrm>
                  <a:off x="1101" y="3048"/>
                  <a:ext cx="452" cy="201"/>
                </a:xfrm>
                <a:custGeom>
                  <a:avLst/>
                  <a:gdLst/>
                  <a:ahLst/>
                  <a:cxnLst>
                    <a:cxn ang="0">
                      <a:pos x="0" y="113"/>
                    </a:cxn>
                    <a:cxn ang="0">
                      <a:pos x="87" y="201"/>
                    </a:cxn>
                    <a:cxn ang="0">
                      <a:pos x="452" y="83"/>
                    </a:cxn>
                    <a:cxn ang="0">
                      <a:pos x="361" y="0"/>
                    </a:cxn>
                    <a:cxn ang="0">
                      <a:pos x="0" y="113"/>
                    </a:cxn>
                  </a:cxnLst>
                  <a:rect l="0" t="0" r="r" b="b"/>
                  <a:pathLst>
                    <a:path w="452" h="201">
                      <a:moveTo>
                        <a:pt x="0" y="113"/>
                      </a:moveTo>
                      <a:lnTo>
                        <a:pt x="87" y="201"/>
                      </a:lnTo>
                      <a:lnTo>
                        <a:pt x="452" y="83"/>
                      </a:lnTo>
                      <a:lnTo>
                        <a:pt x="361" y="0"/>
                      </a:lnTo>
                      <a:lnTo>
                        <a:pt x="0" y="113"/>
                      </a:lnTo>
                    </a:path>
                  </a:pathLst>
                </a:custGeom>
                <a:noFill/>
                <a:ln w="6350">
                  <a:solidFill>
                    <a:srgbClr val="000000"/>
                  </a:solidFill>
                  <a:prstDash val="solid"/>
                  <a:round/>
                  <a:headEnd/>
                  <a:tailEnd/>
                </a:ln>
              </p:spPr>
              <p:txBody>
                <a:bodyPr/>
                <a:lstStyle/>
                <a:p>
                  <a:endParaRPr lang="en-US"/>
                </a:p>
              </p:txBody>
            </p:sp>
            <p:sp>
              <p:nvSpPr>
                <p:cNvPr id="305788" name="Freeform 636"/>
                <p:cNvSpPr>
                  <a:spLocks noChangeAspect="1"/>
                </p:cNvSpPr>
                <p:nvPr/>
              </p:nvSpPr>
              <p:spPr bwMode="auto">
                <a:xfrm>
                  <a:off x="1485" y="3017"/>
                  <a:ext cx="109" cy="57"/>
                </a:xfrm>
                <a:custGeom>
                  <a:avLst/>
                  <a:gdLst/>
                  <a:ahLst/>
                  <a:cxnLst>
                    <a:cxn ang="0">
                      <a:pos x="41" y="57"/>
                    </a:cxn>
                    <a:cxn ang="0">
                      <a:pos x="109" y="34"/>
                    </a:cxn>
                    <a:cxn ang="0">
                      <a:pos x="72" y="0"/>
                    </a:cxn>
                    <a:cxn ang="0">
                      <a:pos x="0" y="23"/>
                    </a:cxn>
                    <a:cxn ang="0">
                      <a:pos x="41" y="57"/>
                    </a:cxn>
                  </a:cxnLst>
                  <a:rect l="0" t="0" r="r" b="b"/>
                  <a:pathLst>
                    <a:path w="109" h="57">
                      <a:moveTo>
                        <a:pt x="41" y="57"/>
                      </a:moveTo>
                      <a:lnTo>
                        <a:pt x="109" y="34"/>
                      </a:lnTo>
                      <a:lnTo>
                        <a:pt x="72" y="0"/>
                      </a:lnTo>
                      <a:lnTo>
                        <a:pt x="0" y="23"/>
                      </a:lnTo>
                      <a:lnTo>
                        <a:pt x="41" y="57"/>
                      </a:lnTo>
                    </a:path>
                  </a:pathLst>
                </a:custGeom>
                <a:noFill/>
                <a:ln w="6350">
                  <a:solidFill>
                    <a:srgbClr val="000000"/>
                  </a:solidFill>
                  <a:prstDash val="solid"/>
                  <a:round/>
                  <a:headEnd/>
                  <a:tailEnd/>
                </a:ln>
              </p:spPr>
              <p:txBody>
                <a:bodyPr/>
                <a:lstStyle/>
                <a:p>
                  <a:endParaRPr lang="en-US"/>
                </a:p>
              </p:txBody>
            </p:sp>
            <p:sp>
              <p:nvSpPr>
                <p:cNvPr id="305789" name="Freeform 637"/>
                <p:cNvSpPr>
                  <a:spLocks noChangeAspect="1"/>
                </p:cNvSpPr>
                <p:nvPr/>
              </p:nvSpPr>
              <p:spPr bwMode="auto">
                <a:xfrm>
                  <a:off x="1455" y="2991"/>
                  <a:ext cx="87" cy="38"/>
                </a:xfrm>
                <a:custGeom>
                  <a:avLst/>
                  <a:gdLst/>
                  <a:ahLst/>
                  <a:cxnLst>
                    <a:cxn ang="0">
                      <a:pos x="19" y="38"/>
                    </a:cxn>
                    <a:cxn ang="0">
                      <a:pos x="87" y="15"/>
                    </a:cxn>
                    <a:cxn ang="0">
                      <a:pos x="68" y="0"/>
                    </a:cxn>
                    <a:cxn ang="0">
                      <a:pos x="0" y="19"/>
                    </a:cxn>
                    <a:cxn ang="0">
                      <a:pos x="19" y="38"/>
                    </a:cxn>
                  </a:cxnLst>
                  <a:rect l="0" t="0" r="r" b="b"/>
                  <a:pathLst>
                    <a:path w="87" h="38">
                      <a:moveTo>
                        <a:pt x="19" y="38"/>
                      </a:moveTo>
                      <a:lnTo>
                        <a:pt x="87" y="15"/>
                      </a:lnTo>
                      <a:lnTo>
                        <a:pt x="68" y="0"/>
                      </a:lnTo>
                      <a:lnTo>
                        <a:pt x="0" y="19"/>
                      </a:lnTo>
                      <a:lnTo>
                        <a:pt x="19" y="38"/>
                      </a:lnTo>
                    </a:path>
                  </a:pathLst>
                </a:custGeom>
                <a:noFill/>
                <a:ln w="6350">
                  <a:solidFill>
                    <a:srgbClr val="000000"/>
                  </a:solidFill>
                  <a:prstDash val="solid"/>
                  <a:round/>
                  <a:headEnd/>
                  <a:tailEnd/>
                </a:ln>
              </p:spPr>
              <p:txBody>
                <a:bodyPr/>
                <a:lstStyle/>
                <a:p>
                  <a:endParaRPr lang="en-US"/>
                </a:p>
              </p:txBody>
            </p:sp>
            <p:sp>
              <p:nvSpPr>
                <p:cNvPr id="305790" name="Freeform 638"/>
                <p:cNvSpPr>
                  <a:spLocks noChangeAspect="1"/>
                </p:cNvSpPr>
                <p:nvPr/>
              </p:nvSpPr>
              <p:spPr bwMode="auto">
                <a:xfrm>
                  <a:off x="1560" y="3074"/>
                  <a:ext cx="87" cy="49"/>
                </a:xfrm>
                <a:custGeom>
                  <a:avLst/>
                  <a:gdLst/>
                  <a:ahLst/>
                  <a:cxnLst>
                    <a:cxn ang="0">
                      <a:pos x="8" y="8"/>
                    </a:cxn>
                    <a:cxn ang="0">
                      <a:pos x="23" y="27"/>
                    </a:cxn>
                    <a:cxn ang="0">
                      <a:pos x="0" y="30"/>
                    </a:cxn>
                    <a:cxn ang="0">
                      <a:pos x="19" y="49"/>
                    </a:cxn>
                    <a:cxn ang="0">
                      <a:pos x="87" y="27"/>
                    </a:cxn>
                    <a:cxn ang="0">
                      <a:pos x="68" y="12"/>
                    </a:cxn>
                    <a:cxn ang="0">
                      <a:pos x="46" y="19"/>
                    </a:cxn>
                    <a:cxn ang="0">
                      <a:pos x="27" y="0"/>
                    </a:cxn>
                    <a:cxn ang="0">
                      <a:pos x="8" y="8"/>
                    </a:cxn>
                  </a:cxnLst>
                  <a:rect l="0" t="0" r="r" b="b"/>
                  <a:pathLst>
                    <a:path w="87" h="49">
                      <a:moveTo>
                        <a:pt x="8" y="8"/>
                      </a:moveTo>
                      <a:lnTo>
                        <a:pt x="23" y="27"/>
                      </a:lnTo>
                      <a:lnTo>
                        <a:pt x="0" y="30"/>
                      </a:lnTo>
                      <a:lnTo>
                        <a:pt x="19" y="49"/>
                      </a:lnTo>
                      <a:lnTo>
                        <a:pt x="87" y="27"/>
                      </a:lnTo>
                      <a:lnTo>
                        <a:pt x="68" y="12"/>
                      </a:lnTo>
                      <a:lnTo>
                        <a:pt x="46" y="19"/>
                      </a:lnTo>
                      <a:lnTo>
                        <a:pt x="27" y="0"/>
                      </a:lnTo>
                      <a:lnTo>
                        <a:pt x="8" y="8"/>
                      </a:lnTo>
                    </a:path>
                  </a:pathLst>
                </a:custGeom>
                <a:noFill/>
                <a:ln w="6350">
                  <a:solidFill>
                    <a:srgbClr val="000000"/>
                  </a:solidFill>
                  <a:prstDash val="solid"/>
                  <a:round/>
                  <a:headEnd/>
                  <a:tailEnd/>
                </a:ln>
              </p:spPr>
              <p:txBody>
                <a:bodyPr/>
                <a:lstStyle/>
                <a:p>
                  <a:endParaRPr lang="en-US"/>
                </a:p>
              </p:txBody>
            </p:sp>
            <p:sp>
              <p:nvSpPr>
                <p:cNvPr id="305791" name="Freeform 639"/>
                <p:cNvSpPr>
                  <a:spLocks noChangeAspect="1"/>
                </p:cNvSpPr>
                <p:nvPr/>
              </p:nvSpPr>
              <p:spPr bwMode="auto">
                <a:xfrm>
                  <a:off x="1067" y="3120"/>
                  <a:ext cx="42" cy="22"/>
                </a:xfrm>
                <a:custGeom>
                  <a:avLst/>
                  <a:gdLst/>
                  <a:ahLst/>
                  <a:cxnLst>
                    <a:cxn ang="0">
                      <a:pos x="0" y="7"/>
                    </a:cxn>
                    <a:cxn ang="0">
                      <a:pos x="19" y="22"/>
                    </a:cxn>
                    <a:cxn ang="0">
                      <a:pos x="42" y="19"/>
                    </a:cxn>
                    <a:cxn ang="0">
                      <a:pos x="23" y="0"/>
                    </a:cxn>
                    <a:cxn ang="0">
                      <a:pos x="0" y="7"/>
                    </a:cxn>
                  </a:cxnLst>
                  <a:rect l="0" t="0" r="r" b="b"/>
                  <a:pathLst>
                    <a:path w="42" h="22">
                      <a:moveTo>
                        <a:pt x="0" y="7"/>
                      </a:moveTo>
                      <a:lnTo>
                        <a:pt x="19" y="22"/>
                      </a:lnTo>
                      <a:lnTo>
                        <a:pt x="42" y="19"/>
                      </a:lnTo>
                      <a:lnTo>
                        <a:pt x="23" y="0"/>
                      </a:lnTo>
                      <a:lnTo>
                        <a:pt x="0" y="7"/>
                      </a:lnTo>
                    </a:path>
                  </a:pathLst>
                </a:custGeom>
                <a:noFill/>
                <a:ln w="6350">
                  <a:solidFill>
                    <a:srgbClr val="000000"/>
                  </a:solidFill>
                  <a:prstDash val="solid"/>
                  <a:round/>
                  <a:headEnd/>
                  <a:tailEnd/>
                </a:ln>
              </p:spPr>
              <p:txBody>
                <a:bodyPr/>
                <a:lstStyle/>
                <a:p>
                  <a:endParaRPr lang="en-US"/>
                </a:p>
              </p:txBody>
            </p:sp>
            <p:sp>
              <p:nvSpPr>
                <p:cNvPr id="305792" name="Freeform 640"/>
                <p:cNvSpPr>
                  <a:spLocks noChangeAspect="1"/>
                </p:cNvSpPr>
                <p:nvPr/>
              </p:nvSpPr>
              <p:spPr bwMode="auto">
                <a:xfrm>
                  <a:off x="1109" y="3086"/>
                  <a:ext cx="116" cy="49"/>
                </a:xfrm>
                <a:custGeom>
                  <a:avLst/>
                  <a:gdLst/>
                  <a:ahLst/>
                  <a:cxnLst>
                    <a:cxn ang="0">
                      <a:pos x="0" y="30"/>
                    </a:cxn>
                    <a:cxn ang="0">
                      <a:pos x="18" y="49"/>
                    </a:cxn>
                    <a:cxn ang="0">
                      <a:pos x="116" y="18"/>
                    </a:cxn>
                    <a:cxn ang="0">
                      <a:pos x="98" y="0"/>
                    </a:cxn>
                    <a:cxn ang="0">
                      <a:pos x="0" y="30"/>
                    </a:cxn>
                  </a:cxnLst>
                  <a:rect l="0" t="0" r="r" b="b"/>
                  <a:pathLst>
                    <a:path w="116" h="49">
                      <a:moveTo>
                        <a:pt x="0" y="30"/>
                      </a:moveTo>
                      <a:lnTo>
                        <a:pt x="18" y="49"/>
                      </a:lnTo>
                      <a:lnTo>
                        <a:pt x="116" y="18"/>
                      </a:lnTo>
                      <a:lnTo>
                        <a:pt x="98" y="0"/>
                      </a:lnTo>
                      <a:lnTo>
                        <a:pt x="0" y="30"/>
                      </a:lnTo>
                    </a:path>
                  </a:pathLst>
                </a:custGeom>
                <a:noFill/>
                <a:ln w="6350">
                  <a:solidFill>
                    <a:srgbClr val="000000"/>
                  </a:solidFill>
                  <a:prstDash val="solid"/>
                  <a:round/>
                  <a:headEnd/>
                  <a:tailEnd/>
                </a:ln>
              </p:spPr>
              <p:txBody>
                <a:bodyPr/>
                <a:lstStyle/>
                <a:p>
                  <a:endParaRPr lang="en-US"/>
                </a:p>
              </p:txBody>
            </p:sp>
            <p:sp>
              <p:nvSpPr>
                <p:cNvPr id="305793" name="Freeform 641"/>
                <p:cNvSpPr>
                  <a:spLocks noChangeAspect="1"/>
                </p:cNvSpPr>
                <p:nvPr/>
              </p:nvSpPr>
              <p:spPr bwMode="auto">
                <a:xfrm>
                  <a:off x="1218" y="3051"/>
                  <a:ext cx="116" cy="50"/>
                </a:xfrm>
                <a:custGeom>
                  <a:avLst/>
                  <a:gdLst/>
                  <a:ahLst/>
                  <a:cxnLst>
                    <a:cxn ang="0">
                      <a:pos x="0" y="31"/>
                    </a:cxn>
                    <a:cxn ang="0">
                      <a:pos x="19" y="50"/>
                    </a:cxn>
                    <a:cxn ang="0">
                      <a:pos x="116" y="19"/>
                    </a:cxn>
                    <a:cxn ang="0">
                      <a:pos x="98" y="0"/>
                    </a:cxn>
                    <a:cxn ang="0">
                      <a:pos x="0" y="31"/>
                    </a:cxn>
                  </a:cxnLst>
                  <a:rect l="0" t="0" r="r" b="b"/>
                  <a:pathLst>
                    <a:path w="116" h="50">
                      <a:moveTo>
                        <a:pt x="0" y="31"/>
                      </a:moveTo>
                      <a:lnTo>
                        <a:pt x="19" y="50"/>
                      </a:lnTo>
                      <a:lnTo>
                        <a:pt x="116" y="19"/>
                      </a:lnTo>
                      <a:lnTo>
                        <a:pt x="98" y="0"/>
                      </a:lnTo>
                      <a:lnTo>
                        <a:pt x="0" y="31"/>
                      </a:lnTo>
                    </a:path>
                  </a:pathLst>
                </a:custGeom>
                <a:noFill/>
                <a:ln w="6350">
                  <a:solidFill>
                    <a:srgbClr val="000000"/>
                  </a:solidFill>
                  <a:prstDash val="solid"/>
                  <a:round/>
                  <a:headEnd/>
                  <a:tailEnd/>
                </a:ln>
              </p:spPr>
              <p:txBody>
                <a:bodyPr/>
                <a:lstStyle/>
                <a:p>
                  <a:endParaRPr lang="en-US"/>
                </a:p>
              </p:txBody>
            </p:sp>
            <p:sp>
              <p:nvSpPr>
                <p:cNvPr id="305794" name="Freeform 642"/>
                <p:cNvSpPr>
                  <a:spLocks noChangeAspect="1"/>
                </p:cNvSpPr>
                <p:nvPr/>
              </p:nvSpPr>
              <p:spPr bwMode="auto">
                <a:xfrm>
                  <a:off x="1323" y="3021"/>
                  <a:ext cx="117" cy="46"/>
                </a:xfrm>
                <a:custGeom>
                  <a:avLst/>
                  <a:gdLst/>
                  <a:ahLst/>
                  <a:cxnLst>
                    <a:cxn ang="0">
                      <a:pos x="0" y="30"/>
                    </a:cxn>
                    <a:cxn ang="0">
                      <a:pos x="19" y="46"/>
                    </a:cxn>
                    <a:cxn ang="0">
                      <a:pos x="117" y="15"/>
                    </a:cxn>
                    <a:cxn ang="0">
                      <a:pos x="98" y="0"/>
                    </a:cxn>
                    <a:cxn ang="0">
                      <a:pos x="0" y="30"/>
                    </a:cxn>
                  </a:cxnLst>
                  <a:rect l="0" t="0" r="r" b="b"/>
                  <a:pathLst>
                    <a:path w="117" h="46">
                      <a:moveTo>
                        <a:pt x="0" y="30"/>
                      </a:moveTo>
                      <a:lnTo>
                        <a:pt x="19" y="46"/>
                      </a:lnTo>
                      <a:lnTo>
                        <a:pt x="117" y="15"/>
                      </a:lnTo>
                      <a:lnTo>
                        <a:pt x="98" y="0"/>
                      </a:lnTo>
                      <a:lnTo>
                        <a:pt x="0" y="30"/>
                      </a:lnTo>
                    </a:path>
                  </a:pathLst>
                </a:custGeom>
                <a:noFill/>
                <a:ln w="6350">
                  <a:solidFill>
                    <a:srgbClr val="000000"/>
                  </a:solidFill>
                  <a:prstDash val="solid"/>
                  <a:round/>
                  <a:headEnd/>
                  <a:tailEnd/>
                </a:ln>
              </p:spPr>
              <p:txBody>
                <a:bodyPr/>
                <a:lstStyle/>
                <a:p>
                  <a:endParaRPr lang="en-US"/>
                </a:p>
              </p:txBody>
            </p:sp>
            <p:sp>
              <p:nvSpPr>
                <p:cNvPr id="305795" name="Freeform 643"/>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close/>
                    </a:path>
                  </a:pathLst>
                </a:custGeom>
                <a:solidFill>
                  <a:srgbClr val="BFBFBF"/>
                </a:solidFill>
                <a:ln w="9525">
                  <a:noFill/>
                  <a:round/>
                  <a:headEnd/>
                  <a:tailEnd/>
                </a:ln>
              </p:spPr>
              <p:txBody>
                <a:bodyPr/>
                <a:lstStyle/>
                <a:p>
                  <a:endParaRPr lang="en-US"/>
                </a:p>
              </p:txBody>
            </p:sp>
            <p:sp>
              <p:nvSpPr>
                <p:cNvPr id="305796" name="Freeform 644"/>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path>
                  </a:pathLst>
                </a:custGeom>
                <a:noFill/>
                <a:ln w="6350">
                  <a:solidFill>
                    <a:srgbClr val="000000"/>
                  </a:solidFill>
                  <a:prstDash val="solid"/>
                  <a:round/>
                  <a:headEnd/>
                  <a:tailEnd/>
                </a:ln>
              </p:spPr>
              <p:txBody>
                <a:bodyPr/>
                <a:lstStyle/>
                <a:p>
                  <a:endParaRPr lang="en-US"/>
                </a:p>
              </p:txBody>
            </p:sp>
            <p:sp>
              <p:nvSpPr>
                <p:cNvPr id="305797" name="Freeform 645"/>
                <p:cNvSpPr>
                  <a:spLocks noChangeAspect="1"/>
                </p:cNvSpPr>
                <p:nvPr/>
              </p:nvSpPr>
              <p:spPr bwMode="auto">
                <a:xfrm>
                  <a:off x="1079" y="3116"/>
                  <a:ext cx="22" cy="7"/>
                </a:xfrm>
                <a:custGeom>
                  <a:avLst/>
                  <a:gdLst/>
                  <a:ahLst/>
                  <a:cxnLst>
                    <a:cxn ang="0">
                      <a:pos x="0" y="0"/>
                    </a:cxn>
                    <a:cxn ang="0">
                      <a:pos x="11" y="7"/>
                    </a:cxn>
                    <a:cxn ang="0">
                      <a:pos x="22" y="7"/>
                    </a:cxn>
                    <a:cxn ang="0">
                      <a:pos x="11" y="0"/>
                    </a:cxn>
                    <a:cxn ang="0">
                      <a:pos x="0" y="0"/>
                    </a:cxn>
                  </a:cxnLst>
                  <a:rect l="0" t="0" r="r" b="b"/>
                  <a:pathLst>
                    <a:path w="22" h="7">
                      <a:moveTo>
                        <a:pt x="0" y="0"/>
                      </a:moveTo>
                      <a:lnTo>
                        <a:pt x="11" y="7"/>
                      </a:lnTo>
                      <a:lnTo>
                        <a:pt x="22" y="7"/>
                      </a:lnTo>
                      <a:lnTo>
                        <a:pt x="11" y="0"/>
                      </a:lnTo>
                      <a:lnTo>
                        <a:pt x="0" y="0"/>
                      </a:lnTo>
                      <a:close/>
                    </a:path>
                  </a:pathLst>
                </a:custGeom>
                <a:solidFill>
                  <a:srgbClr val="E5E5E5"/>
                </a:solidFill>
                <a:ln w="9525">
                  <a:noFill/>
                  <a:round/>
                  <a:headEnd/>
                  <a:tailEnd/>
                </a:ln>
              </p:spPr>
              <p:txBody>
                <a:bodyPr/>
                <a:lstStyle/>
                <a:p>
                  <a:endParaRPr lang="en-US"/>
                </a:p>
              </p:txBody>
            </p:sp>
            <p:sp>
              <p:nvSpPr>
                <p:cNvPr id="305798" name="Freeform 646"/>
                <p:cNvSpPr>
                  <a:spLocks noChangeAspect="1"/>
                </p:cNvSpPr>
                <p:nvPr/>
              </p:nvSpPr>
              <p:spPr bwMode="auto">
                <a:xfrm>
                  <a:off x="1071" y="3116"/>
                  <a:ext cx="19" cy="26"/>
                </a:xfrm>
                <a:custGeom>
                  <a:avLst/>
                  <a:gdLst/>
                  <a:ahLst/>
                  <a:cxnLst>
                    <a:cxn ang="0">
                      <a:pos x="19" y="11"/>
                    </a:cxn>
                    <a:cxn ang="0">
                      <a:pos x="15" y="26"/>
                    </a:cxn>
                    <a:cxn ang="0">
                      <a:pos x="0" y="11"/>
                    </a:cxn>
                    <a:cxn ang="0">
                      <a:pos x="8" y="0"/>
                    </a:cxn>
                    <a:cxn ang="0">
                      <a:pos x="19" y="11"/>
                    </a:cxn>
                  </a:cxnLst>
                  <a:rect l="0" t="0" r="r" b="b"/>
                  <a:pathLst>
                    <a:path w="19" h="26">
                      <a:moveTo>
                        <a:pt x="19" y="11"/>
                      </a:moveTo>
                      <a:lnTo>
                        <a:pt x="15" y="26"/>
                      </a:lnTo>
                      <a:lnTo>
                        <a:pt x="0" y="11"/>
                      </a:lnTo>
                      <a:lnTo>
                        <a:pt x="8" y="0"/>
                      </a:lnTo>
                      <a:lnTo>
                        <a:pt x="19" y="11"/>
                      </a:lnTo>
                      <a:close/>
                    </a:path>
                  </a:pathLst>
                </a:custGeom>
                <a:solidFill>
                  <a:srgbClr val="606060"/>
                </a:solidFill>
                <a:ln w="9525">
                  <a:noFill/>
                  <a:round/>
                  <a:headEnd/>
                  <a:tailEnd/>
                </a:ln>
              </p:spPr>
              <p:txBody>
                <a:bodyPr/>
                <a:lstStyle/>
                <a:p>
                  <a:endParaRPr lang="en-US"/>
                </a:p>
              </p:txBody>
            </p:sp>
            <p:sp>
              <p:nvSpPr>
                <p:cNvPr id="305799" name="Freeform 647"/>
                <p:cNvSpPr>
                  <a:spLocks noChangeAspect="1" noEditPoints="1"/>
                </p:cNvSpPr>
                <p:nvPr/>
              </p:nvSpPr>
              <p:spPr bwMode="auto">
                <a:xfrm>
                  <a:off x="1112" y="3078"/>
                  <a:ext cx="110" cy="53"/>
                </a:xfrm>
                <a:custGeom>
                  <a:avLst/>
                  <a:gdLst/>
                  <a:ahLst/>
                  <a:cxnLst>
                    <a:cxn ang="0">
                      <a:pos x="83" y="0"/>
                    </a:cxn>
                    <a:cxn ang="0">
                      <a:pos x="98" y="0"/>
                    </a:cxn>
                    <a:cxn ang="0">
                      <a:pos x="106" y="8"/>
                    </a:cxn>
                    <a:cxn ang="0">
                      <a:pos x="110" y="23"/>
                    </a:cxn>
                    <a:cxn ang="0">
                      <a:pos x="91" y="30"/>
                    </a:cxn>
                    <a:cxn ang="0">
                      <a:pos x="83" y="23"/>
                    </a:cxn>
                    <a:cxn ang="0">
                      <a:pos x="83" y="15"/>
                    </a:cxn>
                    <a:cxn ang="0">
                      <a:pos x="76" y="11"/>
                    </a:cxn>
                    <a:cxn ang="0">
                      <a:pos x="83" y="0"/>
                    </a:cxn>
                    <a:cxn ang="0">
                      <a:pos x="83" y="0"/>
                    </a:cxn>
                    <a:cxn ang="0">
                      <a:pos x="61" y="11"/>
                    </a:cxn>
                    <a:cxn ang="0">
                      <a:pos x="72" y="8"/>
                    </a:cxn>
                    <a:cxn ang="0">
                      <a:pos x="83" y="15"/>
                    </a:cxn>
                    <a:cxn ang="0">
                      <a:pos x="87" y="30"/>
                    </a:cxn>
                    <a:cxn ang="0">
                      <a:pos x="64" y="38"/>
                    </a:cxn>
                    <a:cxn ang="0">
                      <a:pos x="61" y="30"/>
                    </a:cxn>
                    <a:cxn ang="0">
                      <a:pos x="57" y="23"/>
                    </a:cxn>
                    <a:cxn ang="0">
                      <a:pos x="53" y="19"/>
                    </a:cxn>
                    <a:cxn ang="0">
                      <a:pos x="61" y="11"/>
                    </a:cxn>
                    <a:cxn ang="0">
                      <a:pos x="61" y="11"/>
                    </a:cxn>
                    <a:cxn ang="0">
                      <a:pos x="34" y="19"/>
                    </a:cxn>
                    <a:cxn ang="0">
                      <a:pos x="46" y="15"/>
                    </a:cxn>
                    <a:cxn ang="0">
                      <a:pos x="57" y="23"/>
                    </a:cxn>
                    <a:cxn ang="0">
                      <a:pos x="61" y="38"/>
                    </a:cxn>
                    <a:cxn ang="0">
                      <a:pos x="42" y="45"/>
                    </a:cxn>
                    <a:cxn ang="0">
                      <a:pos x="34" y="38"/>
                    </a:cxn>
                    <a:cxn ang="0">
                      <a:pos x="31" y="30"/>
                    </a:cxn>
                    <a:cxn ang="0">
                      <a:pos x="27" y="26"/>
                    </a:cxn>
                    <a:cxn ang="0">
                      <a:pos x="34" y="19"/>
                    </a:cxn>
                    <a:cxn ang="0">
                      <a:pos x="34" y="19"/>
                    </a:cxn>
                    <a:cxn ang="0">
                      <a:pos x="8" y="26"/>
                    </a:cxn>
                    <a:cxn ang="0">
                      <a:pos x="23" y="23"/>
                    </a:cxn>
                    <a:cxn ang="0">
                      <a:pos x="31" y="30"/>
                    </a:cxn>
                    <a:cxn ang="0">
                      <a:pos x="38" y="49"/>
                    </a:cxn>
                    <a:cxn ang="0">
                      <a:pos x="15" y="53"/>
                    </a:cxn>
                    <a:cxn ang="0">
                      <a:pos x="0" y="38"/>
                    </a:cxn>
                    <a:cxn ang="0">
                      <a:pos x="8" y="26"/>
                    </a:cxn>
                    <a:cxn ang="0">
                      <a:pos x="8" y="26"/>
                    </a:cxn>
                  </a:cxnLst>
                  <a:rect l="0" t="0" r="r" b="b"/>
                  <a:pathLst>
                    <a:path w="110" h="53">
                      <a:moveTo>
                        <a:pt x="83" y="0"/>
                      </a:moveTo>
                      <a:lnTo>
                        <a:pt x="98" y="0"/>
                      </a:lnTo>
                      <a:lnTo>
                        <a:pt x="106" y="8"/>
                      </a:lnTo>
                      <a:lnTo>
                        <a:pt x="110" y="23"/>
                      </a:lnTo>
                      <a:lnTo>
                        <a:pt x="91" y="30"/>
                      </a:lnTo>
                      <a:lnTo>
                        <a:pt x="83" y="23"/>
                      </a:lnTo>
                      <a:lnTo>
                        <a:pt x="83" y="15"/>
                      </a:lnTo>
                      <a:lnTo>
                        <a:pt x="76" y="11"/>
                      </a:lnTo>
                      <a:lnTo>
                        <a:pt x="83" y="0"/>
                      </a:lnTo>
                      <a:lnTo>
                        <a:pt x="83" y="0"/>
                      </a:lnTo>
                      <a:close/>
                      <a:moveTo>
                        <a:pt x="61" y="11"/>
                      </a:moveTo>
                      <a:lnTo>
                        <a:pt x="72" y="8"/>
                      </a:lnTo>
                      <a:lnTo>
                        <a:pt x="83" y="15"/>
                      </a:lnTo>
                      <a:lnTo>
                        <a:pt x="87" y="30"/>
                      </a:lnTo>
                      <a:lnTo>
                        <a:pt x="64" y="38"/>
                      </a:lnTo>
                      <a:lnTo>
                        <a:pt x="61" y="30"/>
                      </a:lnTo>
                      <a:lnTo>
                        <a:pt x="57" y="23"/>
                      </a:lnTo>
                      <a:lnTo>
                        <a:pt x="53" y="19"/>
                      </a:lnTo>
                      <a:lnTo>
                        <a:pt x="61" y="11"/>
                      </a:lnTo>
                      <a:lnTo>
                        <a:pt x="61" y="11"/>
                      </a:lnTo>
                      <a:close/>
                      <a:moveTo>
                        <a:pt x="34" y="19"/>
                      </a:moveTo>
                      <a:lnTo>
                        <a:pt x="46" y="15"/>
                      </a:lnTo>
                      <a:lnTo>
                        <a:pt x="57" y="23"/>
                      </a:lnTo>
                      <a:lnTo>
                        <a:pt x="61" y="38"/>
                      </a:lnTo>
                      <a:lnTo>
                        <a:pt x="42" y="45"/>
                      </a:lnTo>
                      <a:lnTo>
                        <a:pt x="34" y="38"/>
                      </a:lnTo>
                      <a:lnTo>
                        <a:pt x="31" y="30"/>
                      </a:lnTo>
                      <a:lnTo>
                        <a:pt x="27" y="26"/>
                      </a:lnTo>
                      <a:lnTo>
                        <a:pt x="34" y="19"/>
                      </a:lnTo>
                      <a:lnTo>
                        <a:pt x="34" y="19"/>
                      </a:lnTo>
                      <a:close/>
                      <a:moveTo>
                        <a:pt x="8" y="26"/>
                      </a:moveTo>
                      <a:lnTo>
                        <a:pt x="23" y="23"/>
                      </a:lnTo>
                      <a:lnTo>
                        <a:pt x="31" y="30"/>
                      </a:lnTo>
                      <a:lnTo>
                        <a:pt x="38" y="49"/>
                      </a:lnTo>
                      <a:lnTo>
                        <a:pt x="15" y="53"/>
                      </a:lnTo>
                      <a:lnTo>
                        <a:pt x="0" y="38"/>
                      </a:lnTo>
                      <a:lnTo>
                        <a:pt x="8" y="26"/>
                      </a:lnTo>
                      <a:lnTo>
                        <a:pt x="8" y="26"/>
                      </a:lnTo>
                      <a:close/>
                    </a:path>
                  </a:pathLst>
                </a:custGeom>
                <a:solidFill>
                  <a:srgbClr val="F4F4D1"/>
                </a:solidFill>
                <a:ln w="9525">
                  <a:noFill/>
                  <a:round/>
                  <a:headEnd/>
                  <a:tailEnd/>
                </a:ln>
              </p:spPr>
              <p:txBody>
                <a:bodyPr/>
                <a:lstStyle/>
                <a:p>
                  <a:endParaRPr lang="en-US"/>
                </a:p>
              </p:txBody>
            </p:sp>
            <p:sp>
              <p:nvSpPr>
                <p:cNvPr id="305800" name="Freeform 648"/>
                <p:cNvSpPr>
                  <a:spLocks noChangeAspect="1"/>
                </p:cNvSpPr>
                <p:nvPr/>
              </p:nvSpPr>
              <p:spPr bwMode="auto">
                <a:xfrm>
                  <a:off x="1188" y="3078"/>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grpSp>
          <p:grpSp>
            <p:nvGrpSpPr>
              <p:cNvPr id="305801" name="Group 649"/>
              <p:cNvGrpSpPr>
                <a:grpSpLocks noChangeAspect="1"/>
              </p:cNvGrpSpPr>
              <p:nvPr/>
            </p:nvGrpSpPr>
            <p:grpSpPr bwMode="auto">
              <a:xfrm>
                <a:off x="1101" y="2941"/>
                <a:ext cx="696" cy="308"/>
                <a:chOff x="1101" y="2941"/>
                <a:chExt cx="696" cy="308"/>
              </a:xfrm>
            </p:grpSpPr>
            <p:sp>
              <p:nvSpPr>
                <p:cNvPr id="305802" name="Freeform 650"/>
                <p:cNvSpPr>
                  <a:spLocks noChangeAspect="1"/>
                </p:cNvSpPr>
                <p:nvPr/>
              </p:nvSpPr>
              <p:spPr bwMode="auto">
                <a:xfrm>
                  <a:off x="1165" y="3086"/>
                  <a:ext cx="34" cy="30"/>
                </a:xfrm>
                <a:custGeom>
                  <a:avLst/>
                  <a:gdLst/>
                  <a:ahLst/>
                  <a:cxnLst>
                    <a:cxn ang="0">
                      <a:pos x="8" y="3"/>
                    </a:cxn>
                    <a:cxn ang="0">
                      <a:pos x="19" y="0"/>
                    </a:cxn>
                    <a:cxn ang="0">
                      <a:pos x="30" y="7"/>
                    </a:cxn>
                    <a:cxn ang="0">
                      <a:pos x="34" y="22"/>
                    </a:cxn>
                    <a:cxn ang="0">
                      <a:pos x="11" y="30"/>
                    </a:cxn>
                    <a:cxn ang="0">
                      <a:pos x="4" y="22"/>
                    </a:cxn>
                    <a:cxn ang="0">
                      <a:pos x="4" y="15"/>
                    </a:cxn>
                    <a:cxn ang="0">
                      <a:pos x="0" y="11"/>
                    </a:cxn>
                    <a:cxn ang="0">
                      <a:pos x="8" y="3"/>
                    </a:cxn>
                  </a:cxnLst>
                  <a:rect l="0" t="0" r="r" b="b"/>
                  <a:pathLst>
                    <a:path w="34" h="30">
                      <a:moveTo>
                        <a:pt x="8" y="3"/>
                      </a:moveTo>
                      <a:lnTo>
                        <a:pt x="19" y="0"/>
                      </a:lnTo>
                      <a:lnTo>
                        <a:pt x="30" y="7"/>
                      </a:lnTo>
                      <a:lnTo>
                        <a:pt x="34" y="22"/>
                      </a:lnTo>
                      <a:lnTo>
                        <a:pt x="11"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05803" name="Freeform 651"/>
                <p:cNvSpPr>
                  <a:spLocks noChangeAspect="1"/>
                </p:cNvSpPr>
                <p:nvPr/>
              </p:nvSpPr>
              <p:spPr bwMode="auto">
                <a:xfrm>
                  <a:off x="1139" y="3093"/>
                  <a:ext cx="34" cy="30"/>
                </a:xfrm>
                <a:custGeom>
                  <a:avLst/>
                  <a:gdLst/>
                  <a:ahLst/>
                  <a:cxnLst>
                    <a:cxn ang="0">
                      <a:pos x="7" y="4"/>
                    </a:cxn>
                    <a:cxn ang="0">
                      <a:pos x="19" y="0"/>
                    </a:cxn>
                    <a:cxn ang="0">
                      <a:pos x="30" y="8"/>
                    </a:cxn>
                    <a:cxn ang="0">
                      <a:pos x="34" y="23"/>
                    </a:cxn>
                    <a:cxn ang="0">
                      <a:pos x="15" y="30"/>
                    </a:cxn>
                    <a:cxn ang="0">
                      <a:pos x="7" y="23"/>
                    </a:cxn>
                    <a:cxn ang="0">
                      <a:pos x="4" y="15"/>
                    </a:cxn>
                    <a:cxn ang="0">
                      <a:pos x="0" y="11"/>
                    </a:cxn>
                    <a:cxn ang="0">
                      <a:pos x="7" y="4"/>
                    </a:cxn>
                  </a:cxnLst>
                  <a:rect l="0" t="0" r="r" b="b"/>
                  <a:pathLst>
                    <a:path w="34" h="30">
                      <a:moveTo>
                        <a:pt x="7" y="4"/>
                      </a:moveTo>
                      <a:lnTo>
                        <a:pt x="19" y="0"/>
                      </a:lnTo>
                      <a:lnTo>
                        <a:pt x="30" y="8"/>
                      </a:lnTo>
                      <a:lnTo>
                        <a:pt x="34" y="23"/>
                      </a:lnTo>
                      <a:lnTo>
                        <a:pt x="15"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05804" name="Freeform 652"/>
                <p:cNvSpPr>
                  <a:spLocks noChangeAspect="1"/>
                </p:cNvSpPr>
                <p:nvPr/>
              </p:nvSpPr>
              <p:spPr bwMode="auto">
                <a:xfrm>
                  <a:off x="1112" y="3101"/>
                  <a:ext cx="34" cy="30"/>
                </a:xfrm>
                <a:custGeom>
                  <a:avLst/>
                  <a:gdLst/>
                  <a:ahLst/>
                  <a:cxnLst>
                    <a:cxn ang="0">
                      <a:pos x="8" y="3"/>
                    </a:cxn>
                    <a:cxn ang="0">
                      <a:pos x="23" y="0"/>
                    </a:cxn>
                    <a:cxn ang="0">
                      <a:pos x="31" y="7"/>
                    </a:cxn>
                    <a:cxn ang="0">
                      <a:pos x="34" y="26"/>
                    </a:cxn>
                    <a:cxn ang="0">
                      <a:pos x="15" y="30"/>
                    </a:cxn>
                    <a:cxn ang="0">
                      <a:pos x="0" y="15"/>
                    </a:cxn>
                    <a:cxn ang="0">
                      <a:pos x="8" y="3"/>
                    </a:cxn>
                  </a:cxnLst>
                  <a:rect l="0" t="0" r="r" b="b"/>
                  <a:pathLst>
                    <a:path w="34" h="30">
                      <a:moveTo>
                        <a:pt x="8" y="3"/>
                      </a:moveTo>
                      <a:lnTo>
                        <a:pt x="23" y="0"/>
                      </a:lnTo>
                      <a:lnTo>
                        <a:pt x="31" y="7"/>
                      </a:lnTo>
                      <a:lnTo>
                        <a:pt x="34" y="26"/>
                      </a:lnTo>
                      <a:lnTo>
                        <a:pt x="15"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05805" name="Freeform 653"/>
                <p:cNvSpPr>
                  <a:spLocks noChangeAspect="1" noEditPoints="1"/>
                </p:cNvSpPr>
                <p:nvPr/>
              </p:nvSpPr>
              <p:spPr bwMode="auto">
                <a:xfrm>
                  <a:off x="1112" y="3082"/>
                  <a:ext cx="95" cy="49"/>
                </a:xfrm>
                <a:custGeom>
                  <a:avLst/>
                  <a:gdLst/>
                  <a:ahLst/>
                  <a:cxnLst>
                    <a:cxn ang="0">
                      <a:pos x="95" y="7"/>
                    </a:cxn>
                    <a:cxn ang="0">
                      <a:pos x="91" y="26"/>
                    </a:cxn>
                    <a:cxn ang="0">
                      <a:pos x="83" y="19"/>
                    </a:cxn>
                    <a:cxn ang="0">
                      <a:pos x="83" y="11"/>
                    </a:cxn>
                    <a:cxn ang="0">
                      <a:pos x="79" y="7"/>
                    </a:cxn>
                    <a:cxn ang="0">
                      <a:pos x="87" y="0"/>
                    </a:cxn>
                    <a:cxn ang="0">
                      <a:pos x="95" y="7"/>
                    </a:cxn>
                    <a:cxn ang="0">
                      <a:pos x="95" y="7"/>
                    </a:cxn>
                    <a:cxn ang="0">
                      <a:pos x="68" y="15"/>
                    </a:cxn>
                    <a:cxn ang="0">
                      <a:pos x="64" y="34"/>
                    </a:cxn>
                    <a:cxn ang="0">
                      <a:pos x="61" y="26"/>
                    </a:cxn>
                    <a:cxn ang="0">
                      <a:pos x="57" y="19"/>
                    </a:cxn>
                    <a:cxn ang="0">
                      <a:pos x="53" y="15"/>
                    </a:cxn>
                    <a:cxn ang="0">
                      <a:pos x="61" y="7"/>
                    </a:cxn>
                    <a:cxn ang="0">
                      <a:pos x="68" y="15"/>
                    </a:cxn>
                    <a:cxn ang="0">
                      <a:pos x="68" y="15"/>
                    </a:cxn>
                    <a:cxn ang="0">
                      <a:pos x="46" y="22"/>
                    </a:cxn>
                    <a:cxn ang="0">
                      <a:pos x="42" y="41"/>
                    </a:cxn>
                    <a:cxn ang="0">
                      <a:pos x="34" y="34"/>
                    </a:cxn>
                    <a:cxn ang="0">
                      <a:pos x="31" y="26"/>
                    </a:cxn>
                    <a:cxn ang="0">
                      <a:pos x="27" y="22"/>
                    </a:cxn>
                    <a:cxn ang="0">
                      <a:pos x="34" y="15"/>
                    </a:cxn>
                    <a:cxn ang="0">
                      <a:pos x="46" y="22"/>
                    </a:cxn>
                    <a:cxn ang="0">
                      <a:pos x="46" y="22"/>
                    </a:cxn>
                    <a:cxn ang="0">
                      <a:pos x="19" y="30"/>
                    </a:cxn>
                    <a:cxn ang="0">
                      <a:pos x="15" y="49"/>
                    </a:cxn>
                    <a:cxn ang="0">
                      <a:pos x="0" y="34"/>
                    </a:cxn>
                    <a:cxn ang="0">
                      <a:pos x="8" y="22"/>
                    </a:cxn>
                    <a:cxn ang="0">
                      <a:pos x="19" y="30"/>
                    </a:cxn>
                    <a:cxn ang="0">
                      <a:pos x="19" y="30"/>
                    </a:cxn>
                  </a:cxnLst>
                  <a:rect l="0" t="0" r="r" b="b"/>
                  <a:pathLst>
                    <a:path w="95" h="49">
                      <a:moveTo>
                        <a:pt x="95" y="7"/>
                      </a:moveTo>
                      <a:lnTo>
                        <a:pt x="91" y="26"/>
                      </a:lnTo>
                      <a:lnTo>
                        <a:pt x="83" y="19"/>
                      </a:lnTo>
                      <a:lnTo>
                        <a:pt x="83" y="11"/>
                      </a:lnTo>
                      <a:lnTo>
                        <a:pt x="79" y="7"/>
                      </a:lnTo>
                      <a:lnTo>
                        <a:pt x="87" y="0"/>
                      </a:lnTo>
                      <a:lnTo>
                        <a:pt x="95" y="7"/>
                      </a:lnTo>
                      <a:lnTo>
                        <a:pt x="95" y="7"/>
                      </a:lnTo>
                      <a:close/>
                      <a:moveTo>
                        <a:pt x="68" y="15"/>
                      </a:moveTo>
                      <a:lnTo>
                        <a:pt x="64" y="34"/>
                      </a:lnTo>
                      <a:lnTo>
                        <a:pt x="61" y="26"/>
                      </a:lnTo>
                      <a:lnTo>
                        <a:pt x="57" y="19"/>
                      </a:lnTo>
                      <a:lnTo>
                        <a:pt x="53" y="15"/>
                      </a:lnTo>
                      <a:lnTo>
                        <a:pt x="61" y="7"/>
                      </a:lnTo>
                      <a:lnTo>
                        <a:pt x="68" y="15"/>
                      </a:lnTo>
                      <a:lnTo>
                        <a:pt x="68" y="15"/>
                      </a:lnTo>
                      <a:close/>
                      <a:moveTo>
                        <a:pt x="46" y="22"/>
                      </a:moveTo>
                      <a:lnTo>
                        <a:pt x="42" y="41"/>
                      </a:lnTo>
                      <a:lnTo>
                        <a:pt x="34" y="34"/>
                      </a:lnTo>
                      <a:lnTo>
                        <a:pt x="31" y="26"/>
                      </a:lnTo>
                      <a:lnTo>
                        <a:pt x="27" y="22"/>
                      </a:lnTo>
                      <a:lnTo>
                        <a:pt x="34" y="15"/>
                      </a:lnTo>
                      <a:lnTo>
                        <a:pt x="46" y="22"/>
                      </a:lnTo>
                      <a:lnTo>
                        <a:pt x="46" y="22"/>
                      </a:lnTo>
                      <a:close/>
                      <a:moveTo>
                        <a:pt x="19" y="30"/>
                      </a:moveTo>
                      <a:lnTo>
                        <a:pt x="15" y="49"/>
                      </a:lnTo>
                      <a:lnTo>
                        <a:pt x="0" y="34"/>
                      </a:lnTo>
                      <a:lnTo>
                        <a:pt x="8" y="22"/>
                      </a:lnTo>
                      <a:lnTo>
                        <a:pt x="19" y="30"/>
                      </a:lnTo>
                      <a:lnTo>
                        <a:pt x="19" y="30"/>
                      </a:lnTo>
                      <a:close/>
                    </a:path>
                  </a:pathLst>
                </a:custGeom>
                <a:solidFill>
                  <a:srgbClr val="E2E2BF"/>
                </a:solidFill>
                <a:ln w="9525">
                  <a:noFill/>
                  <a:round/>
                  <a:headEnd/>
                  <a:tailEnd/>
                </a:ln>
              </p:spPr>
              <p:txBody>
                <a:bodyPr/>
                <a:lstStyle/>
                <a:p>
                  <a:endParaRPr lang="en-US"/>
                </a:p>
              </p:txBody>
            </p:sp>
            <p:sp>
              <p:nvSpPr>
                <p:cNvPr id="305806" name="Freeform 654"/>
                <p:cNvSpPr>
                  <a:spLocks noChangeAspect="1" noEditPoints="1"/>
                </p:cNvSpPr>
                <p:nvPr/>
              </p:nvSpPr>
              <p:spPr bwMode="auto">
                <a:xfrm>
                  <a:off x="1120" y="3078"/>
                  <a:ext cx="98" cy="34"/>
                </a:xfrm>
                <a:custGeom>
                  <a:avLst/>
                  <a:gdLst/>
                  <a:ahLst/>
                  <a:cxnLst>
                    <a:cxn ang="0">
                      <a:pos x="75" y="4"/>
                    </a:cxn>
                    <a:cxn ang="0">
                      <a:pos x="87" y="11"/>
                    </a:cxn>
                    <a:cxn ang="0">
                      <a:pos x="98" y="8"/>
                    </a:cxn>
                    <a:cxn ang="0">
                      <a:pos x="87" y="0"/>
                    </a:cxn>
                    <a:cxn ang="0">
                      <a:pos x="75" y="4"/>
                    </a:cxn>
                    <a:cxn ang="0">
                      <a:pos x="75" y="4"/>
                    </a:cxn>
                    <a:cxn ang="0">
                      <a:pos x="53" y="11"/>
                    </a:cxn>
                    <a:cxn ang="0">
                      <a:pos x="60" y="19"/>
                    </a:cxn>
                    <a:cxn ang="0">
                      <a:pos x="71" y="15"/>
                    </a:cxn>
                    <a:cxn ang="0">
                      <a:pos x="64" y="8"/>
                    </a:cxn>
                    <a:cxn ang="0">
                      <a:pos x="53" y="11"/>
                    </a:cxn>
                    <a:cxn ang="0">
                      <a:pos x="53" y="11"/>
                    </a:cxn>
                    <a:cxn ang="0">
                      <a:pos x="26" y="19"/>
                    </a:cxn>
                    <a:cxn ang="0">
                      <a:pos x="38" y="26"/>
                    </a:cxn>
                    <a:cxn ang="0">
                      <a:pos x="49" y="23"/>
                    </a:cxn>
                    <a:cxn ang="0">
                      <a:pos x="38" y="15"/>
                    </a:cxn>
                    <a:cxn ang="0">
                      <a:pos x="26" y="19"/>
                    </a:cxn>
                    <a:cxn ang="0">
                      <a:pos x="26" y="19"/>
                    </a:cxn>
                    <a:cxn ang="0">
                      <a:pos x="0" y="26"/>
                    </a:cxn>
                    <a:cxn ang="0">
                      <a:pos x="11" y="34"/>
                    </a:cxn>
                    <a:cxn ang="0">
                      <a:pos x="23" y="30"/>
                    </a:cxn>
                    <a:cxn ang="0">
                      <a:pos x="11" y="23"/>
                    </a:cxn>
                    <a:cxn ang="0">
                      <a:pos x="0" y="26"/>
                    </a:cxn>
                    <a:cxn ang="0">
                      <a:pos x="0" y="26"/>
                    </a:cxn>
                  </a:cxnLst>
                  <a:rect l="0" t="0" r="r" b="b"/>
                  <a:pathLst>
                    <a:path w="98" h="34">
                      <a:moveTo>
                        <a:pt x="75" y="4"/>
                      </a:moveTo>
                      <a:lnTo>
                        <a:pt x="87" y="11"/>
                      </a:lnTo>
                      <a:lnTo>
                        <a:pt x="98" y="8"/>
                      </a:lnTo>
                      <a:lnTo>
                        <a:pt x="87" y="0"/>
                      </a:lnTo>
                      <a:lnTo>
                        <a:pt x="75" y="4"/>
                      </a:lnTo>
                      <a:lnTo>
                        <a:pt x="75" y="4"/>
                      </a:lnTo>
                      <a:close/>
                      <a:moveTo>
                        <a:pt x="53" y="11"/>
                      </a:moveTo>
                      <a:lnTo>
                        <a:pt x="60" y="19"/>
                      </a:lnTo>
                      <a:lnTo>
                        <a:pt x="71" y="15"/>
                      </a:lnTo>
                      <a:lnTo>
                        <a:pt x="64" y="8"/>
                      </a:lnTo>
                      <a:lnTo>
                        <a:pt x="53" y="11"/>
                      </a:lnTo>
                      <a:lnTo>
                        <a:pt x="53" y="11"/>
                      </a:lnTo>
                      <a:close/>
                      <a:moveTo>
                        <a:pt x="26" y="19"/>
                      </a:moveTo>
                      <a:lnTo>
                        <a:pt x="38" y="26"/>
                      </a:lnTo>
                      <a:lnTo>
                        <a:pt x="49" y="23"/>
                      </a:lnTo>
                      <a:lnTo>
                        <a:pt x="38" y="15"/>
                      </a:lnTo>
                      <a:lnTo>
                        <a:pt x="26" y="19"/>
                      </a:lnTo>
                      <a:lnTo>
                        <a:pt x="26" y="19"/>
                      </a:lnTo>
                      <a:close/>
                      <a:moveTo>
                        <a:pt x="0" y="26"/>
                      </a:moveTo>
                      <a:lnTo>
                        <a:pt x="11" y="34"/>
                      </a:lnTo>
                      <a:lnTo>
                        <a:pt x="23" y="30"/>
                      </a:lnTo>
                      <a:lnTo>
                        <a:pt x="11" y="23"/>
                      </a:lnTo>
                      <a:lnTo>
                        <a:pt x="0" y="26"/>
                      </a:lnTo>
                      <a:lnTo>
                        <a:pt x="0" y="26"/>
                      </a:lnTo>
                      <a:close/>
                    </a:path>
                  </a:pathLst>
                </a:custGeom>
                <a:solidFill>
                  <a:srgbClr val="FCFCD8"/>
                </a:solidFill>
                <a:ln w="9525">
                  <a:noFill/>
                  <a:round/>
                  <a:headEnd/>
                  <a:tailEnd/>
                </a:ln>
              </p:spPr>
              <p:txBody>
                <a:bodyPr/>
                <a:lstStyle/>
                <a:p>
                  <a:endParaRPr lang="en-US"/>
                </a:p>
              </p:txBody>
            </p:sp>
            <p:sp>
              <p:nvSpPr>
                <p:cNvPr id="305807" name="Freeform 655"/>
                <p:cNvSpPr>
                  <a:spLocks noChangeAspect="1" noEditPoints="1"/>
                </p:cNvSpPr>
                <p:nvPr/>
              </p:nvSpPr>
              <p:spPr bwMode="auto">
                <a:xfrm>
                  <a:off x="1218" y="3044"/>
                  <a:ext cx="113" cy="53"/>
                </a:xfrm>
                <a:custGeom>
                  <a:avLst/>
                  <a:gdLst/>
                  <a:ahLst/>
                  <a:cxnLst>
                    <a:cxn ang="0">
                      <a:pos x="86" y="4"/>
                    </a:cxn>
                    <a:cxn ang="0">
                      <a:pos x="98" y="0"/>
                    </a:cxn>
                    <a:cxn ang="0">
                      <a:pos x="105" y="7"/>
                    </a:cxn>
                    <a:cxn ang="0">
                      <a:pos x="113" y="26"/>
                    </a:cxn>
                    <a:cxn ang="0">
                      <a:pos x="90" y="30"/>
                    </a:cxn>
                    <a:cxn ang="0">
                      <a:pos x="83" y="23"/>
                    </a:cxn>
                    <a:cxn ang="0">
                      <a:pos x="83" y="15"/>
                    </a:cxn>
                    <a:cxn ang="0">
                      <a:pos x="79" y="11"/>
                    </a:cxn>
                    <a:cxn ang="0">
                      <a:pos x="86" y="4"/>
                    </a:cxn>
                    <a:cxn ang="0">
                      <a:pos x="86" y="4"/>
                    </a:cxn>
                    <a:cxn ang="0">
                      <a:pos x="60" y="11"/>
                    </a:cxn>
                    <a:cxn ang="0">
                      <a:pos x="71" y="7"/>
                    </a:cxn>
                    <a:cxn ang="0">
                      <a:pos x="83" y="15"/>
                    </a:cxn>
                    <a:cxn ang="0">
                      <a:pos x="86" y="34"/>
                    </a:cxn>
                    <a:cxn ang="0">
                      <a:pos x="68" y="38"/>
                    </a:cxn>
                    <a:cxn ang="0">
                      <a:pos x="60" y="30"/>
                    </a:cxn>
                    <a:cxn ang="0">
                      <a:pos x="56" y="23"/>
                    </a:cxn>
                    <a:cxn ang="0">
                      <a:pos x="52" y="19"/>
                    </a:cxn>
                    <a:cxn ang="0">
                      <a:pos x="60" y="11"/>
                    </a:cxn>
                    <a:cxn ang="0">
                      <a:pos x="60" y="11"/>
                    </a:cxn>
                    <a:cxn ang="0">
                      <a:pos x="37" y="19"/>
                    </a:cxn>
                    <a:cxn ang="0">
                      <a:pos x="49" y="15"/>
                    </a:cxn>
                    <a:cxn ang="0">
                      <a:pos x="56" y="23"/>
                    </a:cxn>
                    <a:cxn ang="0">
                      <a:pos x="64" y="42"/>
                    </a:cxn>
                    <a:cxn ang="0">
                      <a:pos x="41" y="45"/>
                    </a:cxn>
                    <a:cxn ang="0">
                      <a:pos x="34" y="38"/>
                    </a:cxn>
                    <a:cxn ang="0">
                      <a:pos x="34" y="34"/>
                    </a:cxn>
                    <a:cxn ang="0">
                      <a:pos x="26" y="26"/>
                    </a:cxn>
                    <a:cxn ang="0">
                      <a:pos x="37" y="19"/>
                    </a:cxn>
                    <a:cxn ang="0">
                      <a:pos x="37" y="19"/>
                    </a:cxn>
                    <a:cxn ang="0">
                      <a:pos x="11" y="26"/>
                    </a:cxn>
                    <a:cxn ang="0">
                      <a:pos x="22" y="23"/>
                    </a:cxn>
                    <a:cxn ang="0">
                      <a:pos x="34" y="34"/>
                    </a:cxn>
                    <a:cxn ang="0">
                      <a:pos x="37" y="49"/>
                    </a:cxn>
                    <a:cxn ang="0">
                      <a:pos x="15" y="53"/>
                    </a:cxn>
                    <a:cxn ang="0">
                      <a:pos x="0" y="38"/>
                    </a:cxn>
                    <a:cxn ang="0">
                      <a:pos x="11" y="26"/>
                    </a:cxn>
                    <a:cxn ang="0">
                      <a:pos x="11" y="26"/>
                    </a:cxn>
                  </a:cxnLst>
                  <a:rect l="0" t="0" r="r" b="b"/>
                  <a:pathLst>
                    <a:path w="113" h="53">
                      <a:moveTo>
                        <a:pt x="86" y="4"/>
                      </a:moveTo>
                      <a:lnTo>
                        <a:pt x="98" y="0"/>
                      </a:lnTo>
                      <a:lnTo>
                        <a:pt x="105" y="7"/>
                      </a:lnTo>
                      <a:lnTo>
                        <a:pt x="113" y="26"/>
                      </a:lnTo>
                      <a:lnTo>
                        <a:pt x="90" y="30"/>
                      </a:lnTo>
                      <a:lnTo>
                        <a:pt x="83" y="23"/>
                      </a:lnTo>
                      <a:lnTo>
                        <a:pt x="83" y="15"/>
                      </a:lnTo>
                      <a:lnTo>
                        <a:pt x="79" y="11"/>
                      </a:lnTo>
                      <a:lnTo>
                        <a:pt x="86" y="4"/>
                      </a:lnTo>
                      <a:lnTo>
                        <a:pt x="86" y="4"/>
                      </a:lnTo>
                      <a:close/>
                      <a:moveTo>
                        <a:pt x="60" y="11"/>
                      </a:moveTo>
                      <a:lnTo>
                        <a:pt x="71" y="7"/>
                      </a:lnTo>
                      <a:lnTo>
                        <a:pt x="83" y="15"/>
                      </a:lnTo>
                      <a:lnTo>
                        <a:pt x="86" y="34"/>
                      </a:lnTo>
                      <a:lnTo>
                        <a:pt x="68" y="38"/>
                      </a:lnTo>
                      <a:lnTo>
                        <a:pt x="60" y="30"/>
                      </a:lnTo>
                      <a:lnTo>
                        <a:pt x="56" y="23"/>
                      </a:lnTo>
                      <a:lnTo>
                        <a:pt x="52" y="19"/>
                      </a:lnTo>
                      <a:lnTo>
                        <a:pt x="60" y="11"/>
                      </a:lnTo>
                      <a:lnTo>
                        <a:pt x="60" y="11"/>
                      </a:lnTo>
                      <a:close/>
                      <a:moveTo>
                        <a:pt x="37" y="19"/>
                      </a:moveTo>
                      <a:lnTo>
                        <a:pt x="49" y="15"/>
                      </a:lnTo>
                      <a:lnTo>
                        <a:pt x="56" y="23"/>
                      </a:lnTo>
                      <a:lnTo>
                        <a:pt x="64" y="42"/>
                      </a:lnTo>
                      <a:lnTo>
                        <a:pt x="41" y="45"/>
                      </a:lnTo>
                      <a:lnTo>
                        <a:pt x="34" y="38"/>
                      </a:lnTo>
                      <a:lnTo>
                        <a:pt x="34" y="34"/>
                      </a:lnTo>
                      <a:lnTo>
                        <a:pt x="26" y="26"/>
                      </a:lnTo>
                      <a:lnTo>
                        <a:pt x="37" y="19"/>
                      </a:lnTo>
                      <a:lnTo>
                        <a:pt x="37" y="19"/>
                      </a:lnTo>
                      <a:close/>
                      <a:moveTo>
                        <a:pt x="11" y="26"/>
                      </a:moveTo>
                      <a:lnTo>
                        <a:pt x="22" y="23"/>
                      </a:lnTo>
                      <a:lnTo>
                        <a:pt x="34" y="34"/>
                      </a:lnTo>
                      <a:lnTo>
                        <a:pt x="37" y="49"/>
                      </a:lnTo>
                      <a:lnTo>
                        <a:pt x="15" y="53"/>
                      </a:lnTo>
                      <a:lnTo>
                        <a:pt x="0" y="38"/>
                      </a:lnTo>
                      <a:lnTo>
                        <a:pt x="11" y="26"/>
                      </a:lnTo>
                      <a:lnTo>
                        <a:pt x="11" y="26"/>
                      </a:lnTo>
                      <a:close/>
                    </a:path>
                  </a:pathLst>
                </a:custGeom>
                <a:solidFill>
                  <a:srgbClr val="BFBFBF"/>
                </a:solidFill>
                <a:ln w="9525">
                  <a:noFill/>
                  <a:round/>
                  <a:headEnd/>
                  <a:tailEnd/>
                </a:ln>
              </p:spPr>
              <p:txBody>
                <a:bodyPr/>
                <a:lstStyle/>
                <a:p>
                  <a:endParaRPr lang="en-US"/>
                </a:p>
              </p:txBody>
            </p:sp>
            <p:sp>
              <p:nvSpPr>
                <p:cNvPr id="305808" name="Freeform 656"/>
                <p:cNvSpPr>
                  <a:spLocks noChangeAspect="1"/>
                </p:cNvSpPr>
                <p:nvPr/>
              </p:nvSpPr>
              <p:spPr bwMode="auto">
                <a:xfrm>
                  <a:off x="1297" y="3044"/>
                  <a:ext cx="34" cy="34"/>
                </a:xfrm>
                <a:custGeom>
                  <a:avLst/>
                  <a:gdLst/>
                  <a:ahLst/>
                  <a:cxnLst>
                    <a:cxn ang="0">
                      <a:pos x="7" y="4"/>
                    </a:cxn>
                    <a:cxn ang="0">
                      <a:pos x="19" y="0"/>
                    </a:cxn>
                    <a:cxn ang="0">
                      <a:pos x="26" y="7"/>
                    </a:cxn>
                    <a:cxn ang="0">
                      <a:pos x="34" y="26"/>
                    </a:cxn>
                    <a:cxn ang="0">
                      <a:pos x="11" y="34"/>
                    </a:cxn>
                    <a:cxn ang="0">
                      <a:pos x="4" y="23"/>
                    </a:cxn>
                    <a:cxn ang="0">
                      <a:pos x="4" y="19"/>
                    </a:cxn>
                    <a:cxn ang="0">
                      <a:pos x="0" y="11"/>
                    </a:cxn>
                    <a:cxn ang="0">
                      <a:pos x="7" y="4"/>
                    </a:cxn>
                  </a:cxnLst>
                  <a:rect l="0" t="0" r="r" b="b"/>
                  <a:pathLst>
                    <a:path w="34" h="34">
                      <a:moveTo>
                        <a:pt x="7" y="4"/>
                      </a:moveTo>
                      <a:lnTo>
                        <a:pt x="19" y="0"/>
                      </a:lnTo>
                      <a:lnTo>
                        <a:pt x="26" y="7"/>
                      </a:lnTo>
                      <a:lnTo>
                        <a:pt x="34" y="26"/>
                      </a:lnTo>
                      <a:lnTo>
                        <a:pt x="11" y="34"/>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05809" name="Freeform 657"/>
                <p:cNvSpPr>
                  <a:spLocks noChangeAspect="1"/>
                </p:cNvSpPr>
                <p:nvPr/>
              </p:nvSpPr>
              <p:spPr bwMode="auto">
                <a:xfrm>
                  <a:off x="1270" y="3051"/>
                  <a:ext cx="34" cy="31"/>
                </a:xfrm>
                <a:custGeom>
                  <a:avLst/>
                  <a:gdLst/>
                  <a:ahLst/>
                  <a:cxnLst>
                    <a:cxn ang="0">
                      <a:pos x="8" y="4"/>
                    </a:cxn>
                    <a:cxn ang="0">
                      <a:pos x="19" y="0"/>
                    </a:cxn>
                    <a:cxn ang="0">
                      <a:pos x="31" y="8"/>
                    </a:cxn>
                    <a:cxn ang="0">
                      <a:pos x="34" y="27"/>
                    </a:cxn>
                    <a:cxn ang="0">
                      <a:pos x="16" y="31"/>
                    </a:cxn>
                    <a:cxn ang="0">
                      <a:pos x="8" y="23"/>
                    </a:cxn>
                    <a:cxn ang="0">
                      <a:pos x="8" y="16"/>
                    </a:cxn>
                    <a:cxn ang="0">
                      <a:pos x="0" y="12"/>
                    </a:cxn>
                    <a:cxn ang="0">
                      <a:pos x="8" y="4"/>
                    </a:cxn>
                  </a:cxnLst>
                  <a:rect l="0" t="0" r="r" b="b"/>
                  <a:pathLst>
                    <a:path w="34" h="31">
                      <a:moveTo>
                        <a:pt x="8" y="4"/>
                      </a:moveTo>
                      <a:lnTo>
                        <a:pt x="19" y="0"/>
                      </a:lnTo>
                      <a:lnTo>
                        <a:pt x="31" y="8"/>
                      </a:lnTo>
                      <a:lnTo>
                        <a:pt x="34" y="27"/>
                      </a:lnTo>
                      <a:lnTo>
                        <a:pt x="16" y="31"/>
                      </a:lnTo>
                      <a:lnTo>
                        <a:pt x="8" y="23"/>
                      </a:lnTo>
                      <a:lnTo>
                        <a:pt x="8"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05810" name="Freeform 658"/>
                <p:cNvSpPr>
                  <a:spLocks noChangeAspect="1"/>
                </p:cNvSpPr>
                <p:nvPr/>
              </p:nvSpPr>
              <p:spPr bwMode="auto">
                <a:xfrm>
                  <a:off x="1248" y="3059"/>
                  <a:ext cx="34" cy="30"/>
                </a:xfrm>
                <a:custGeom>
                  <a:avLst/>
                  <a:gdLst/>
                  <a:ahLst/>
                  <a:cxnLst>
                    <a:cxn ang="0">
                      <a:pos x="7" y="4"/>
                    </a:cxn>
                    <a:cxn ang="0">
                      <a:pos x="19" y="0"/>
                    </a:cxn>
                    <a:cxn ang="0">
                      <a:pos x="30" y="8"/>
                    </a:cxn>
                    <a:cxn ang="0">
                      <a:pos x="34" y="27"/>
                    </a:cxn>
                    <a:cxn ang="0">
                      <a:pos x="11" y="30"/>
                    </a:cxn>
                    <a:cxn ang="0">
                      <a:pos x="4" y="23"/>
                    </a:cxn>
                    <a:cxn ang="0">
                      <a:pos x="4" y="19"/>
                    </a:cxn>
                    <a:cxn ang="0">
                      <a:pos x="0" y="11"/>
                    </a:cxn>
                    <a:cxn ang="0">
                      <a:pos x="7" y="4"/>
                    </a:cxn>
                  </a:cxnLst>
                  <a:rect l="0" t="0" r="r" b="b"/>
                  <a:pathLst>
                    <a:path w="34" h="30">
                      <a:moveTo>
                        <a:pt x="7" y="4"/>
                      </a:moveTo>
                      <a:lnTo>
                        <a:pt x="19" y="0"/>
                      </a:lnTo>
                      <a:lnTo>
                        <a:pt x="30" y="8"/>
                      </a:lnTo>
                      <a:lnTo>
                        <a:pt x="34" y="27"/>
                      </a:lnTo>
                      <a:lnTo>
                        <a:pt x="11" y="30"/>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05811" name="Freeform 659"/>
                <p:cNvSpPr>
                  <a:spLocks noChangeAspect="1"/>
                </p:cNvSpPr>
                <p:nvPr/>
              </p:nvSpPr>
              <p:spPr bwMode="auto">
                <a:xfrm>
                  <a:off x="1218" y="3067"/>
                  <a:ext cx="37" cy="30"/>
                </a:xfrm>
                <a:custGeom>
                  <a:avLst/>
                  <a:gdLst/>
                  <a:ahLst/>
                  <a:cxnLst>
                    <a:cxn ang="0">
                      <a:pos x="11" y="3"/>
                    </a:cxn>
                    <a:cxn ang="0">
                      <a:pos x="22" y="0"/>
                    </a:cxn>
                    <a:cxn ang="0">
                      <a:pos x="34" y="11"/>
                    </a:cxn>
                    <a:cxn ang="0">
                      <a:pos x="37" y="26"/>
                    </a:cxn>
                    <a:cxn ang="0">
                      <a:pos x="15" y="30"/>
                    </a:cxn>
                    <a:cxn ang="0">
                      <a:pos x="0" y="15"/>
                    </a:cxn>
                    <a:cxn ang="0">
                      <a:pos x="11" y="3"/>
                    </a:cxn>
                  </a:cxnLst>
                  <a:rect l="0" t="0" r="r" b="b"/>
                  <a:pathLst>
                    <a:path w="37" h="30">
                      <a:moveTo>
                        <a:pt x="11" y="3"/>
                      </a:moveTo>
                      <a:lnTo>
                        <a:pt x="22" y="0"/>
                      </a:lnTo>
                      <a:lnTo>
                        <a:pt x="34" y="11"/>
                      </a:lnTo>
                      <a:lnTo>
                        <a:pt x="37" y="26"/>
                      </a:lnTo>
                      <a:lnTo>
                        <a:pt x="15" y="30"/>
                      </a:lnTo>
                      <a:lnTo>
                        <a:pt x="0" y="15"/>
                      </a:lnTo>
                      <a:lnTo>
                        <a:pt x="11" y="3"/>
                      </a:lnTo>
                    </a:path>
                  </a:pathLst>
                </a:custGeom>
                <a:noFill/>
                <a:ln w="6350">
                  <a:solidFill>
                    <a:srgbClr val="000000"/>
                  </a:solidFill>
                  <a:prstDash val="solid"/>
                  <a:round/>
                  <a:headEnd/>
                  <a:tailEnd/>
                </a:ln>
              </p:spPr>
              <p:txBody>
                <a:bodyPr/>
                <a:lstStyle/>
                <a:p>
                  <a:endParaRPr lang="en-US"/>
                </a:p>
              </p:txBody>
            </p:sp>
            <p:sp>
              <p:nvSpPr>
                <p:cNvPr id="305812" name="Freeform 660"/>
                <p:cNvSpPr>
                  <a:spLocks noChangeAspect="1" noEditPoints="1"/>
                </p:cNvSpPr>
                <p:nvPr/>
              </p:nvSpPr>
              <p:spPr bwMode="auto">
                <a:xfrm>
                  <a:off x="1222" y="3048"/>
                  <a:ext cx="90" cy="49"/>
                </a:xfrm>
                <a:custGeom>
                  <a:avLst/>
                  <a:gdLst/>
                  <a:ahLst/>
                  <a:cxnLst>
                    <a:cxn ang="0">
                      <a:pos x="90" y="11"/>
                    </a:cxn>
                    <a:cxn ang="0">
                      <a:pos x="86" y="26"/>
                    </a:cxn>
                    <a:cxn ang="0">
                      <a:pos x="82" y="19"/>
                    </a:cxn>
                    <a:cxn ang="0">
                      <a:pos x="79" y="15"/>
                    </a:cxn>
                    <a:cxn ang="0">
                      <a:pos x="75" y="7"/>
                    </a:cxn>
                    <a:cxn ang="0">
                      <a:pos x="82" y="0"/>
                    </a:cxn>
                    <a:cxn ang="0">
                      <a:pos x="90" y="11"/>
                    </a:cxn>
                    <a:cxn ang="0">
                      <a:pos x="90" y="11"/>
                    </a:cxn>
                    <a:cxn ang="0">
                      <a:pos x="67" y="19"/>
                    </a:cxn>
                    <a:cxn ang="0">
                      <a:pos x="64" y="34"/>
                    </a:cxn>
                    <a:cxn ang="0">
                      <a:pos x="56" y="26"/>
                    </a:cxn>
                    <a:cxn ang="0">
                      <a:pos x="56" y="19"/>
                    </a:cxn>
                    <a:cxn ang="0">
                      <a:pos x="52" y="19"/>
                    </a:cxn>
                    <a:cxn ang="0">
                      <a:pos x="56" y="7"/>
                    </a:cxn>
                    <a:cxn ang="0">
                      <a:pos x="67" y="19"/>
                    </a:cxn>
                    <a:cxn ang="0">
                      <a:pos x="67" y="19"/>
                    </a:cxn>
                    <a:cxn ang="0">
                      <a:pos x="41" y="26"/>
                    </a:cxn>
                    <a:cxn ang="0">
                      <a:pos x="37" y="41"/>
                    </a:cxn>
                    <a:cxn ang="0">
                      <a:pos x="30" y="34"/>
                    </a:cxn>
                    <a:cxn ang="0">
                      <a:pos x="30" y="30"/>
                    </a:cxn>
                    <a:cxn ang="0">
                      <a:pos x="26" y="26"/>
                    </a:cxn>
                    <a:cxn ang="0">
                      <a:pos x="33" y="15"/>
                    </a:cxn>
                    <a:cxn ang="0">
                      <a:pos x="41" y="26"/>
                    </a:cxn>
                    <a:cxn ang="0">
                      <a:pos x="41" y="26"/>
                    </a:cxn>
                    <a:cxn ang="0">
                      <a:pos x="15" y="34"/>
                    </a:cxn>
                    <a:cxn ang="0">
                      <a:pos x="15" y="49"/>
                    </a:cxn>
                    <a:cxn ang="0">
                      <a:pos x="0" y="34"/>
                    </a:cxn>
                    <a:cxn ang="0">
                      <a:pos x="7" y="22"/>
                    </a:cxn>
                    <a:cxn ang="0">
                      <a:pos x="15" y="34"/>
                    </a:cxn>
                    <a:cxn ang="0">
                      <a:pos x="15" y="34"/>
                    </a:cxn>
                  </a:cxnLst>
                  <a:rect l="0" t="0" r="r" b="b"/>
                  <a:pathLst>
                    <a:path w="90" h="49">
                      <a:moveTo>
                        <a:pt x="90" y="11"/>
                      </a:moveTo>
                      <a:lnTo>
                        <a:pt x="86" y="26"/>
                      </a:lnTo>
                      <a:lnTo>
                        <a:pt x="82" y="19"/>
                      </a:lnTo>
                      <a:lnTo>
                        <a:pt x="79" y="15"/>
                      </a:lnTo>
                      <a:lnTo>
                        <a:pt x="75" y="7"/>
                      </a:lnTo>
                      <a:lnTo>
                        <a:pt x="82" y="0"/>
                      </a:lnTo>
                      <a:lnTo>
                        <a:pt x="90" y="11"/>
                      </a:lnTo>
                      <a:lnTo>
                        <a:pt x="90" y="11"/>
                      </a:lnTo>
                      <a:close/>
                      <a:moveTo>
                        <a:pt x="67" y="19"/>
                      </a:moveTo>
                      <a:lnTo>
                        <a:pt x="64" y="34"/>
                      </a:lnTo>
                      <a:lnTo>
                        <a:pt x="56" y="26"/>
                      </a:lnTo>
                      <a:lnTo>
                        <a:pt x="56" y="19"/>
                      </a:lnTo>
                      <a:lnTo>
                        <a:pt x="52" y="19"/>
                      </a:lnTo>
                      <a:lnTo>
                        <a:pt x="56" y="7"/>
                      </a:lnTo>
                      <a:lnTo>
                        <a:pt x="67" y="19"/>
                      </a:lnTo>
                      <a:lnTo>
                        <a:pt x="67" y="19"/>
                      </a:lnTo>
                      <a:close/>
                      <a:moveTo>
                        <a:pt x="41" y="26"/>
                      </a:moveTo>
                      <a:lnTo>
                        <a:pt x="37" y="41"/>
                      </a:lnTo>
                      <a:lnTo>
                        <a:pt x="30" y="34"/>
                      </a:lnTo>
                      <a:lnTo>
                        <a:pt x="30" y="30"/>
                      </a:lnTo>
                      <a:lnTo>
                        <a:pt x="26" y="26"/>
                      </a:lnTo>
                      <a:lnTo>
                        <a:pt x="33" y="15"/>
                      </a:lnTo>
                      <a:lnTo>
                        <a:pt x="41" y="26"/>
                      </a:lnTo>
                      <a:lnTo>
                        <a:pt x="41" y="26"/>
                      </a:lnTo>
                      <a:close/>
                      <a:moveTo>
                        <a:pt x="15" y="34"/>
                      </a:moveTo>
                      <a:lnTo>
                        <a:pt x="15" y="49"/>
                      </a:lnTo>
                      <a:lnTo>
                        <a:pt x="0" y="34"/>
                      </a:lnTo>
                      <a:lnTo>
                        <a:pt x="7" y="22"/>
                      </a:lnTo>
                      <a:lnTo>
                        <a:pt x="15" y="34"/>
                      </a:lnTo>
                      <a:lnTo>
                        <a:pt x="15" y="34"/>
                      </a:lnTo>
                      <a:close/>
                    </a:path>
                  </a:pathLst>
                </a:custGeom>
                <a:solidFill>
                  <a:srgbClr val="606060"/>
                </a:solidFill>
                <a:ln w="9525">
                  <a:noFill/>
                  <a:round/>
                  <a:headEnd/>
                  <a:tailEnd/>
                </a:ln>
              </p:spPr>
              <p:txBody>
                <a:bodyPr/>
                <a:lstStyle/>
                <a:p>
                  <a:endParaRPr lang="en-US"/>
                </a:p>
              </p:txBody>
            </p:sp>
            <p:sp>
              <p:nvSpPr>
                <p:cNvPr id="305813" name="Freeform 661"/>
                <p:cNvSpPr>
                  <a:spLocks noChangeAspect="1" noEditPoints="1"/>
                </p:cNvSpPr>
                <p:nvPr/>
              </p:nvSpPr>
              <p:spPr bwMode="auto">
                <a:xfrm>
                  <a:off x="1229" y="3044"/>
                  <a:ext cx="98" cy="34"/>
                </a:xfrm>
                <a:custGeom>
                  <a:avLst/>
                  <a:gdLst/>
                  <a:ahLst/>
                  <a:cxnLst>
                    <a:cxn ang="0">
                      <a:pos x="75" y="4"/>
                    </a:cxn>
                    <a:cxn ang="0">
                      <a:pos x="83" y="11"/>
                    </a:cxn>
                    <a:cxn ang="0">
                      <a:pos x="98" y="11"/>
                    </a:cxn>
                    <a:cxn ang="0">
                      <a:pos x="87" y="0"/>
                    </a:cxn>
                    <a:cxn ang="0">
                      <a:pos x="75" y="4"/>
                    </a:cxn>
                    <a:cxn ang="0">
                      <a:pos x="75" y="4"/>
                    </a:cxn>
                    <a:cxn ang="0">
                      <a:pos x="53" y="11"/>
                    </a:cxn>
                    <a:cxn ang="0">
                      <a:pos x="60" y="23"/>
                    </a:cxn>
                    <a:cxn ang="0">
                      <a:pos x="72" y="19"/>
                    </a:cxn>
                    <a:cxn ang="0">
                      <a:pos x="60" y="7"/>
                    </a:cxn>
                    <a:cxn ang="0">
                      <a:pos x="53" y="11"/>
                    </a:cxn>
                    <a:cxn ang="0">
                      <a:pos x="53" y="11"/>
                    </a:cxn>
                    <a:cxn ang="0">
                      <a:pos x="26" y="19"/>
                    </a:cxn>
                    <a:cxn ang="0">
                      <a:pos x="34" y="30"/>
                    </a:cxn>
                    <a:cxn ang="0">
                      <a:pos x="45" y="26"/>
                    </a:cxn>
                    <a:cxn ang="0">
                      <a:pos x="38" y="15"/>
                    </a:cxn>
                    <a:cxn ang="0">
                      <a:pos x="26" y="19"/>
                    </a:cxn>
                    <a:cxn ang="0">
                      <a:pos x="26" y="19"/>
                    </a:cxn>
                    <a:cxn ang="0">
                      <a:pos x="0" y="26"/>
                    </a:cxn>
                    <a:cxn ang="0">
                      <a:pos x="11" y="34"/>
                    </a:cxn>
                    <a:cxn ang="0">
                      <a:pos x="23" y="34"/>
                    </a:cxn>
                    <a:cxn ang="0">
                      <a:pos x="11" y="23"/>
                    </a:cxn>
                    <a:cxn ang="0">
                      <a:pos x="0" y="26"/>
                    </a:cxn>
                    <a:cxn ang="0">
                      <a:pos x="0" y="26"/>
                    </a:cxn>
                  </a:cxnLst>
                  <a:rect l="0" t="0" r="r" b="b"/>
                  <a:pathLst>
                    <a:path w="98" h="34">
                      <a:moveTo>
                        <a:pt x="75" y="4"/>
                      </a:moveTo>
                      <a:lnTo>
                        <a:pt x="83" y="11"/>
                      </a:lnTo>
                      <a:lnTo>
                        <a:pt x="98" y="11"/>
                      </a:lnTo>
                      <a:lnTo>
                        <a:pt x="87" y="0"/>
                      </a:lnTo>
                      <a:lnTo>
                        <a:pt x="75" y="4"/>
                      </a:lnTo>
                      <a:lnTo>
                        <a:pt x="75" y="4"/>
                      </a:lnTo>
                      <a:close/>
                      <a:moveTo>
                        <a:pt x="53" y="11"/>
                      </a:moveTo>
                      <a:lnTo>
                        <a:pt x="60" y="23"/>
                      </a:lnTo>
                      <a:lnTo>
                        <a:pt x="72" y="19"/>
                      </a:lnTo>
                      <a:lnTo>
                        <a:pt x="60" y="7"/>
                      </a:lnTo>
                      <a:lnTo>
                        <a:pt x="53" y="11"/>
                      </a:lnTo>
                      <a:lnTo>
                        <a:pt x="53" y="11"/>
                      </a:lnTo>
                      <a:close/>
                      <a:moveTo>
                        <a:pt x="26" y="19"/>
                      </a:moveTo>
                      <a:lnTo>
                        <a:pt x="34" y="30"/>
                      </a:lnTo>
                      <a:lnTo>
                        <a:pt x="45" y="26"/>
                      </a:lnTo>
                      <a:lnTo>
                        <a:pt x="38" y="15"/>
                      </a:lnTo>
                      <a:lnTo>
                        <a:pt x="26" y="19"/>
                      </a:lnTo>
                      <a:lnTo>
                        <a:pt x="26" y="19"/>
                      </a:lnTo>
                      <a:close/>
                      <a:moveTo>
                        <a:pt x="0" y="26"/>
                      </a:moveTo>
                      <a:lnTo>
                        <a:pt x="11" y="34"/>
                      </a:lnTo>
                      <a:lnTo>
                        <a:pt x="23" y="34"/>
                      </a:lnTo>
                      <a:lnTo>
                        <a:pt x="11" y="23"/>
                      </a:lnTo>
                      <a:lnTo>
                        <a:pt x="0" y="26"/>
                      </a:lnTo>
                      <a:lnTo>
                        <a:pt x="0" y="26"/>
                      </a:lnTo>
                      <a:close/>
                    </a:path>
                  </a:pathLst>
                </a:custGeom>
                <a:solidFill>
                  <a:srgbClr val="E5E5E5"/>
                </a:solidFill>
                <a:ln w="9525">
                  <a:noFill/>
                  <a:round/>
                  <a:headEnd/>
                  <a:tailEnd/>
                </a:ln>
              </p:spPr>
              <p:txBody>
                <a:bodyPr/>
                <a:lstStyle/>
                <a:p>
                  <a:endParaRPr lang="en-US"/>
                </a:p>
              </p:txBody>
            </p:sp>
            <p:sp>
              <p:nvSpPr>
                <p:cNvPr id="305814" name="Freeform 662"/>
                <p:cNvSpPr>
                  <a:spLocks noChangeAspect="1" noEditPoints="1"/>
                </p:cNvSpPr>
                <p:nvPr/>
              </p:nvSpPr>
              <p:spPr bwMode="auto">
                <a:xfrm>
                  <a:off x="1327" y="3010"/>
                  <a:ext cx="109" cy="57"/>
                </a:xfrm>
                <a:custGeom>
                  <a:avLst/>
                  <a:gdLst/>
                  <a:ahLst/>
                  <a:cxnLst>
                    <a:cxn ang="0">
                      <a:pos x="83" y="3"/>
                    </a:cxn>
                    <a:cxn ang="0">
                      <a:pos x="94" y="0"/>
                    </a:cxn>
                    <a:cxn ang="0">
                      <a:pos x="105" y="11"/>
                    </a:cxn>
                    <a:cxn ang="0">
                      <a:pos x="109" y="26"/>
                    </a:cxn>
                    <a:cxn ang="0">
                      <a:pos x="90" y="34"/>
                    </a:cxn>
                    <a:cxn ang="0">
                      <a:pos x="83" y="26"/>
                    </a:cxn>
                    <a:cxn ang="0">
                      <a:pos x="79" y="19"/>
                    </a:cxn>
                    <a:cxn ang="0">
                      <a:pos x="75" y="15"/>
                    </a:cxn>
                    <a:cxn ang="0">
                      <a:pos x="83" y="3"/>
                    </a:cxn>
                    <a:cxn ang="0">
                      <a:pos x="83" y="3"/>
                    </a:cxn>
                    <a:cxn ang="0">
                      <a:pos x="56" y="11"/>
                    </a:cxn>
                    <a:cxn ang="0">
                      <a:pos x="71" y="11"/>
                    </a:cxn>
                    <a:cxn ang="0">
                      <a:pos x="79" y="19"/>
                    </a:cxn>
                    <a:cxn ang="0">
                      <a:pos x="87" y="34"/>
                    </a:cxn>
                    <a:cxn ang="0">
                      <a:pos x="64" y="41"/>
                    </a:cxn>
                    <a:cxn ang="0">
                      <a:pos x="56" y="34"/>
                    </a:cxn>
                    <a:cxn ang="0">
                      <a:pos x="56" y="26"/>
                    </a:cxn>
                    <a:cxn ang="0">
                      <a:pos x="49" y="22"/>
                    </a:cxn>
                    <a:cxn ang="0">
                      <a:pos x="56" y="11"/>
                    </a:cxn>
                    <a:cxn ang="0">
                      <a:pos x="56" y="11"/>
                    </a:cxn>
                    <a:cxn ang="0">
                      <a:pos x="34" y="19"/>
                    </a:cxn>
                    <a:cxn ang="0">
                      <a:pos x="45" y="15"/>
                    </a:cxn>
                    <a:cxn ang="0">
                      <a:pos x="56" y="26"/>
                    </a:cxn>
                    <a:cxn ang="0">
                      <a:pos x="60" y="41"/>
                    </a:cxn>
                    <a:cxn ang="0">
                      <a:pos x="38" y="49"/>
                    </a:cxn>
                    <a:cxn ang="0">
                      <a:pos x="30" y="41"/>
                    </a:cxn>
                    <a:cxn ang="0">
                      <a:pos x="30" y="34"/>
                    </a:cxn>
                    <a:cxn ang="0">
                      <a:pos x="26" y="30"/>
                    </a:cxn>
                    <a:cxn ang="0">
                      <a:pos x="34" y="19"/>
                    </a:cxn>
                    <a:cxn ang="0">
                      <a:pos x="34" y="19"/>
                    </a:cxn>
                    <a:cxn ang="0">
                      <a:pos x="7" y="26"/>
                    </a:cxn>
                    <a:cxn ang="0">
                      <a:pos x="19" y="22"/>
                    </a:cxn>
                    <a:cxn ang="0">
                      <a:pos x="30" y="34"/>
                    </a:cxn>
                    <a:cxn ang="0">
                      <a:pos x="34" y="49"/>
                    </a:cxn>
                    <a:cxn ang="0">
                      <a:pos x="15" y="57"/>
                    </a:cxn>
                    <a:cxn ang="0">
                      <a:pos x="0" y="38"/>
                    </a:cxn>
                    <a:cxn ang="0">
                      <a:pos x="7" y="26"/>
                    </a:cxn>
                    <a:cxn ang="0">
                      <a:pos x="7" y="26"/>
                    </a:cxn>
                  </a:cxnLst>
                  <a:rect l="0" t="0" r="r" b="b"/>
                  <a:pathLst>
                    <a:path w="109" h="57">
                      <a:moveTo>
                        <a:pt x="83" y="3"/>
                      </a:moveTo>
                      <a:lnTo>
                        <a:pt x="94" y="0"/>
                      </a:lnTo>
                      <a:lnTo>
                        <a:pt x="105" y="11"/>
                      </a:lnTo>
                      <a:lnTo>
                        <a:pt x="109" y="26"/>
                      </a:lnTo>
                      <a:lnTo>
                        <a:pt x="90" y="34"/>
                      </a:lnTo>
                      <a:lnTo>
                        <a:pt x="83" y="26"/>
                      </a:lnTo>
                      <a:lnTo>
                        <a:pt x="79" y="19"/>
                      </a:lnTo>
                      <a:lnTo>
                        <a:pt x="75" y="15"/>
                      </a:lnTo>
                      <a:lnTo>
                        <a:pt x="83" y="3"/>
                      </a:lnTo>
                      <a:lnTo>
                        <a:pt x="83" y="3"/>
                      </a:lnTo>
                      <a:close/>
                      <a:moveTo>
                        <a:pt x="56" y="11"/>
                      </a:moveTo>
                      <a:lnTo>
                        <a:pt x="71" y="11"/>
                      </a:lnTo>
                      <a:lnTo>
                        <a:pt x="79" y="19"/>
                      </a:lnTo>
                      <a:lnTo>
                        <a:pt x="87" y="34"/>
                      </a:lnTo>
                      <a:lnTo>
                        <a:pt x="64" y="41"/>
                      </a:lnTo>
                      <a:lnTo>
                        <a:pt x="56" y="34"/>
                      </a:lnTo>
                      <a:lnTo>
                        <a:pt x="56" y="26"/>
                      </a:lnTo>
                      <a:lnTo>
                        <a:pt x="49" y="22"/>
                      </a:lnTo>
                      <a:lnTo>
                        <a:pt x="56" y="11"/>
                      </a:lnTo>
                      <a:lnTo>
                        <a:pt x="56" y="11"/>
                      </a:lnTo>
                      <a:close/>
                      <a:moveTo>
                        <a:pt x="34" y="19"/>
                      </a:moveTo>
                      <a:lnTo>
                        <a:pt x="45" y="15"/>
                      </a:lnTo>
                      <a:lnTo>
                        <a:pt x="56" y="26"/>
                      </a:lnTo>
                      <a:lnTo>
                        <a:pt x="60" y="41"/>
                      </a:lnTo>
                      <a:lnTo>
                        <a:pt x="38" y="49"/>
                      </a:lnTo>
                      <a:lnTo>
                        <a:pt x="30" y="41"/>
                      </a:lnTo>
                      <a:lnTo>
                        <a:pt x="30" y="34"/>
                      </a:lnTo>
                      <a:lnTo>
                        <a:pt x="26" y="30"/>
                      </a:lnTo>
                      <a:lnTo>
                        <a:pt x="34" y="19"/>
                      </a:lnTo>
                      <a:lnTo>
                        <a:pt x="34" y="19"/>
                      </a:lnTo>
                      <a:close/>
                      <a:moveTo>
                        <a:pt x="7" y="26"/>
                      </a:moveTo>
                      <a:lnTo>
                        <a:pt x="19" y="22"/>
                      </a:lnTo>
                      <a:lnTo>
                        <a:pt x="30" y="34"/>
                      </a:lnTo>
                      <a:lnTo>
                        <a:pt x="34" y="49"/>
                      </a:lnTo>
                      <a:lnTo>
                        <a:pt x="15" y="57"/>
                      </a:lnTo>
                      <a:lnTo>
                        <a:pt x="0" y="38"/>
                      </a:lnTo>
                      <a:lnTo>
                        <a:pt x="7" y="26"/>
                      </a:lnTo>
                      <a:lnTo>
                        <a:pt x="7" y="26"/>
                      </a:lnTo>
                      <a:close/>
                    </a:path>
                  </a:pathLst>
                </a:custGeom>
                <a:solidFill>
                  <a:srgbClr val="F4F4D1"/>
                </a:solidFill>
                <a:ln w="9525">
                  <a:noFill/>
                  <a:round/>
                  <a:headEnd/>
                  <a:tailEnd/>
                </a:ln>
              </p:spPr>
              <p:txBody>
                <a:bodyPr/>
                <a:lstStyle/>
                <a:p>
                  <a:endParaRPr lang="en-US"/>
                </a:p>
              </p:txBody>
            </p:sp>
            <p:sp>
              <p:nvSpPr>
                <p:cNvPr id="305815" name="Freeform 663"/>
                <p:cNvSpPr>
                  <a:spLocks noChangeAspect="1"/>
                </p:cNvSpPr>
                <p:nvPr/>
              </p:nvSpPr>
              <p:spPr bwMode="auto">
                <a:xfrm>
                  <a:off x="1402" y="3010"/>
                  <a:ext cx="34" cy="34"/>
                </a:xfrm>
                <a:custGeom>
                  <a:avLst/>
                  <a:gdLst/>
                  <a:ahLst/>
                  <a:cxnLst>
                    <a:cxn ang="0">
                      <a:pos x="8" y="3"/>
                    </a:cxn>
                    <a:cxn ang="0">
                      <a:pos x="19" y="0"/>
                    </a:cxn>
                    <a:cxn ang="0">
                      <a:pos x="30" y="11"/>
                    </a:cxn>
                    <a:cxn ang="0">
                      <a:pos x="34" y="26"/>
                    </a:cxn>
                    <a:cxn ang="0">
                      <a:pos x="15" y="34"/>
                    </a:cxn>
                    <a:cxn ang="0">
                      <a:pos x="8" y="26"/>
                    </a:cxn>
                    <a:cxn ang="0">
                      <a:pos x="4" y="19"/>
                    </a:cxn>
                    <a:cxn ang="0">
                      <a:pos x="0" y="15"/>
                    </a:cxn>
                    <a:cxn ang="0">
                      <a:pos x="8" y="3"/>
                    </a:cxn>
                  </a:cxnLst>
                  <a:rect l="0" t="0" r="r" b="b"/>
                  <a:pathLst>
                    <a:path w="34" h="34">
                      <a:moveTo>
                        <a:pt x="8" y="3"/>
                      </a:moveTo>
                      <a:lnTo>
                        <a:pt x="19" y="0"/>
                      </a:lnTo>
                      <a:lnTo>
                        <a:pt x="30" y="11"/>
                      </a:lnTo>
                      <a:lnTo>
                        <a:pt x="34" y="26"/>
                      </a:lnTo>
                      <a:lnTo>
                        <a:pt x="15" y="34"/>
                      </a:lnTo>
                      <a:lnTo>
                        <a:pt x="8" y="26"/>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05816" name="Freeform 664"/>
                <p:cNvSpPr>
                  <a:spLocks noChangeAspect="1"/>
                </p:cNvSpPr>
                <p:nvPr/>
              </p:nvSpPr>
              <p:spPr bwMode="auto">
                <a:xfrm>
                  <a:off x="1376" y="3021"/>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05817" name="Freeform 665"/>
                <p:cNvSpPr>
                  <a:spLocks noChangeAspect="1"/>
                </p:cNvSpPr>
                <p:nvPr/>
              </p:nvSpPr>
              <p:spPr bwMode="auto">
                <a:xfrm>
                  <a:off x="1353" y="3029"/>
                  <a:ext cx="34" cy="30"/>
                </a:xfrm>
                <a:custGeom>
                  <a:avLst/>
                  <a:gdLst/>
                  <a:ahLst/>
                  <a:cxnLst>
                    <a:cxn ang="0">
                      <a:pos x="8" y="3"/>
                    </a:cxn>
                    <a:cxn ang="0">
                      <a:pos x="19" y="0"/>
                    </a:cxn>
                    <a:cxn ang="0">
                      <a:pos x="30" y="7"/>
                    </a:cxn>
                    <a:cxn ang="0">
                      <a:pos x="34" y="22"/>
                    </a:cxn>
                    <a:cxn ang="0">
                      <a:pos x="12" y="30"/>
                    </a:cxn>
                    <a:cxn ang="0">
                      <a:pos x="4" y="22"/>
                    </a:cxn>
                    <a:cxn ang="0">
                      <a:pos x="4" y="15"/>
                    </a:cxn>
                    <a:cxn ang="0">
                      <a:pos x="0" y="11"/>
                    </a:cxn>
                    <a:cxn ang="0">
                      <a:pos x="8" y="3"/>
                    </a:cxn>
                  </a:cxnLst>
                  <a:rect l="0" t="0" r="r" b="b"/>
                  <a:pathLst>
                    <a:path w="34" h="30">
                      <a:moveTo>
                        <a:pt x="8" y="3"/>
                      </a:moveTo>
                      <a:lnTo>
                        <a:pt x="19" y="0"/>
                      </a:lnTo>
                      <a:lnTo>
                        <a:pt x="30" y="7"/>
                      </a:lnTo>
                      <a:lnTo>
                        <a:pt x="34" y="22"/>
                      </a:lnTo>
                      <a:lnTo>
                        <a:pt x="12"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05818" name="Freeform 666"/>
                <p:cNvSpPr>
                  <a:spLocks noChangeAspect="1"/>
                </p:cNvSpPr>
                <p:nvPr/>
              </p:nvSpPr>
              <p:spPr bwMode="auto">
                <a:xfrm>
                  <a:off x="1327" y="3036"/>
                  <a:ext cx="34" cy="31"/>
                </a:xfrm>
                <a:custGeom>
                  <a:avLst/>
                  <a:gdLst/>
                  <a:ahLst/>
                  <a:cxnLst>
                    <a:cxn ang="0">
                      <a:pos x="7" y="4"/>
                    </a:cxn>
                    <a:cxn ang="0">
                      <a:pos x="19" y="0"/>
                    </a:cxn>
                    <a:cxn ang="0">
                      <a:pos x="30" y="8"/>
                    </a:cxn>
                    <a:cxn ang="0">
                      <a:pos x="34" y="23"/>
                    </a:cxn>
                    <a:cxn ang="0">
                      <a:pos x="15" y="31"/>
                    </a:cxn>
                    <a:cxn ang="0">
                      <a:pos x="0" y="15"/>
                    </a:cxn>
                    <a:cxn ang="0">
                      <a:pos x="7" y="4"/>
                    </a:cxn>
                  </a:cxnLst>
                  <a:rect l="0" t="0" r="r" b="b"/>
                  <a:pathLst>
                    <a:path w="34" h="31">
                      <a:moveTo>
                        <a:pt x="7" y="4"/>
                      </a:moveTo>
                      <a:lnTo>
                        <a:pt x="19" y="0"/>
                      </a:lnTo>
                      <a:lnTo>
                        <a:pt x="30" y="8"/>
                      </a:lnTo>
                      <a:lnTo>
                        <a:pt x="34" y="23"/>
                      </a:lnTo>
                      <a:lnTo>
                        <a:pt x="15" y="31"/>
                      </a:lnTo>
                      <a:lnTo>
                        <a:pt x="0" y="15"/>
                      </a:lnTo>
                      <a:lnTo>
                        <a:pt x="7" y="4"/>
                      </a:lnTo>
                    </a:path>
                  </a:pathLst>
                </a:custGeom>
                <a:noFill/>
                <a:ln w="6350">
                  <a:solidFill>
                    <a:srgbClr val="000000"/>
                  </a:solidFill>
                  <a:prstDash val="solid"/>
                  <a:round/>
                  <a:headEnd/>
                  <a:tailEnd/>
                </a:ln>
              </p:spPr>
              <p:txBody>
                <a:bodyPr/>
                <a:lstStyle/>
                <a:p>
                  <a:endParaRPr lang="en-US"/>
                </a:p>
              </p:txBody>
            </p:sp>
            <p:sp>
              <p:nvSpPr>
                <p:cNvPr id="305819" name="Freeform 667"/>
                <p:cNvSpPr>
                  <a:spLocks noChangeAspect="1" noEditPoints="1"/>
                </p:cNvSpPr>
                <p:nvPr/>
              </p:nvSpPr>
              <p:spPr bwMode="auto">
                <a:xfrm>
                  <a:off x="1327" y="3013"/>
                  <a:ext cx="94" cy="54"/>
                </a:xfrm>
                <a:custGeom>
                  <a:avLst/>
                  <a:gdLst/>
                  <a:ahLst/>
                  <a:cxnLst>
                    <a:cxn ang="0">
                      <a:pos x="94" y="12"/>
                    </a:cxn>
                    <a:cxn ang="0">
                      <a:pos x="90" y="31"/>
                    </a:cxn>
                    <a:cxn ang="0">
                      <a:pos x="83" y="23"/>
                    </a:cxn>
                    <a:cxn ang="0">
                      <a:pos x="79" y="16"/>
                    </a:cxn>
                    <a:cxn ang="0">
                      <a:pos x="75" y="12"/>
                    </a:cxn>
                    <a:cxn ang="0">
                      <a:pos x="83" y="0"/>
                    </a:cxn>
                    <a:cxn ang="0">
                      <a:pos x="94" y="12"/>
                    </a:cxn>
                    <a:cxn ang="0">
                      <a:pos x="94" y="12"/>
                    </a:cxn>
                    <a:cxn ang="0">
                      <a:pos x="68" y="19"/>
                    </a:cxn>
                    <a:cxn ang="0">
                      <a:pos x="64" y="38"/>
                    </a:cxn>
                    <a:cxn ang="0">
                      <a:pos x="56" y="31"/>
                    </a:cxn>
                    <a:cxn ang="0">
                      <a:pos x="56" y="23"/>
                    </a:cxn>
                    <a:cxn ang="0">
                      <a:pos x="53" y="19"/>
                    </a:cxn>
                    <a:cxn ang="0">
                      <a:pos x="60" y="8"/>
                    </a:cxn>
                    <a:cxn ang="0">
                      <a:pos x="68" y="19"/>
                    </a:cxn>
                    <a:cxn ang="0">
                      <a:pos x="68" y="19"/>
                    </a:cxn>
                    <a:cxn ang="0">
                      <a:pos x="41" y="27"/>
                    </a:cxn>
                    <a:cxn ang="0">
                      <a:pos x="38" y="46"/>
                    </a:cxn>
                    <a:cxn ang="0">
                      <a:pos x="30" y="35"/>
                    </a:cxn>
                    <a:cxn ang="0">
                      <a:pos x="30" y="31"/>
                    </a:cxn>
                    <a:cxn ang="0">
                      <a:pos x="26" y="27"/>
                    </a:cxn>
                    <a:cxn ang="0">
                      <a:pos x="34" y="16"/>
                    </a:cxn>
                    <a:cxn ang="0">
                      <a:pos x="41" y="27"/>
                    </a:cxn>
                    <a:cxn ang="0">
                      <a:pos x="41" y="27"/>
                    </a:cxn>
                    <a:cxn ang="0">
                      <a:pos x="15" y="35"/>
                    </a:cxn>
                    <a:cxn ang="0">
                      <a:pos x="15" y="54"/>
                    </a:cxn>
                    <a:cxn ang="0">
                      <a:pos x="0" y="35"/>
                    </a:cxn>
                    <a:cxn ang="0">
                      <a:pos x="7" y="23"/>
                    </a:cxn>
                    <a:cxn ang="0">
                      <a:pos x="15" y="35"/>
                    </a:cxn>
                    <a:cxn ang="0">
                      <a:pos x="15" y="35"/>
                    </a:cxn>
                  </a:cxnLst>
                  <a:rect l="0" t="0" r="r" b="b"/>
                  <a:pathLst>
                    <a:path w="94" h="54">
                      <a:moveTo>
                        <a:pt x="94" y="12"/>
                      </a:moveTo>
                      <a:lnTo>
                        <a:pt x="90" y="31"/>
                      </a:lnTo>
                      <a:lnTo>
                        <a:pt x="83" y="23"/>
                      </a:lnTo>
                      <a:lnTo>
                        <a:pt x="79" y="16"/>
                      </a:lnTo>
                      <a:lnTo>
                        <a:pt x="75" y="12"/>
                      </a:lnTo>
                      <a:lnTo>
                        <a:pt x="83" y="0"/>
                      </a:lnTo>
                      <a:lnTo>
                        <a:pt x="94" y="12"/>
                      </a:lnTo>
                      <a:lnTo>
                        <a:pt x="94" y="12"/>
                      </a:lnTo>
                      <a:close/>
                      <a:moveTo>
                        <a:pt x="68" y="19"/>
                      </a:moveTo>
                      <a:lnTo>
                        <a:pt x="64" y="38"/>
                      </a:lnTo>
                      <a:lnTo>
                        <a:pt x="56" y="31"/>
                      </a:lnTo>
                      <a:lnTo>
                        <a:pt x="56" y="23"/>
                      </a:lnTo>
                      <a:lnTo>
                        <a:pt x="53" y="19"/>
                      </a:lnTo>
                      <a:lnTo>
                        <a:pt x="60" y="8"/>
                      </a:lnTo>
                      <a:lnTo>
                        <a:pt x="68" y="19"/>
                      </a:lnTo>
                      <a:lnTo>
                        <a:pt x="68" y="19"/>
                      </a:lnTo>
                      <a:close/>
                      <a:moveTo>
                        <a:pt x="41" y="27"/>
                      </a:moveTo>
                      <a:lnTo>
                        <a:pt x="38" y="46"/>
                      </a:lnTo>
                      <a:lnTo>
                        <a:pt x="30" y="35"/>
                      </a:lnTo>
                      <a:lnTo>
                        <a:pt x="30" y="31"/>
                      </a:lnTo>
                      <a:lnTo>
                        <a:pt x="26" y="27"/>
                      </a:lnTo>
                      <a:lnTo>
                        <a:pt x="34" y="16"/>
                      </a:lnTo>
                      <a:lnTo>
                        <a:pt x="41" y="27"/>
                      </a:lnTo>
                      <a:lnTo>
                        <a:pt x="41" y="27"/>
                      </a:lnTo>
                      <a:close/>
                      <a:moveTo>
                        <a:pt x="15" y="35"/>
                      </a:moveTo>
                      <a:lnTo>
                        <a:pt x="15" y="54"/>
                      </a:lnTo>
                      <a:lnTo>
                        <a:pt x="0" y="35"/>
                      </a:lnTo>
                      <a:lnTo>
                        <a:pt x="7" y="23"/>
                      </a:lnTo>
                      <a:lnTo>
                        <a:pt x="15" y="35"/>
                      </a:lnTo>
                      <a:lnTo>
                        <a:pt x="15" y="35"/>
                      </a:lnTo>
                      <a:close/>
                    </a:path>
                  </a:pathLst>
                </a:custGeom>
                <a:solidFill>
                  <a:srgbClr val="E2E2BF"/>
                </a:solidFill>
                <a:ln w="9525">
                  <a:noFill/>
                  <a:round/>
                  <a:headEnd/>
                  <a:tailEnd/>
                </a:ln>
              </p:spPr>
              <p:txBody>
                <a:bodyPr/>
                <a:lstStyle/>
                <a:p>
                  <a:endParaRPr lang="en-US"/>
                </a:p>
              </p:txBody>
            </p:sp>
            <p:sp>
              <p:nvSpPr>
                <p:cNvPr id="305820" name="Freeform 668"/>
                <p:cNvSpPr>
                  <a:spLocks noChangeAspect="1" noEditPoints="1"/>
                </p:cNvSpPr>
                <p:nvPr/>
              </p:nvSpPr>
              <p:spPr bwMode="auto">
                <a:xfrm>
                  <a:off x="1334" y="3010"/>
                  <a:ext cx="95" cy="38"/>
                </a:xfrm>
                <a:custGeom>
                  <a:avLst/>
                  <a:gdLst/>
                  <a:ahLst/>
                  <a:cxnLst>
                    <a:cxn ang="0">
                      <a:pos x="76" y="3"/>
                    </a:cxn>
                    <a:cxn ang="0">
                      <a:pos x="83" y="15"/>
                    </a:cxn>
                    <a:cxn ang="0">
                      <a:pos x="95" y="11"/>
                    </a:cxn>
                    <a:cxn ang="0">
                      <a:pos x="87" y="0"/>
                    </a:cxn>
                    <a:cxn ang="0">
                      <a:pos x="76" y="3"/>
                    </a:cxn>
                    <a:cxn ang="0">
                      <a:pos x="76" y="3"/>
                    </a:cxn>
                    <a:cxn ang="0">
                      <a:pos x="49" y="11"/>
                    </a:cxn>
                    <a:cxn ang="0">
                      <a:pos x="61" y="22"/>
                    </a:cxn>
                    <a:cxn ang="0">
                      <a:pos x="72" y="19"/>
                    </a:cxn>
                    <a:cxn ang="0">
                      <a:pos x="61" y="11"/>
                    </a:cxn>
                    <a:cxn ang="0">
                      <a:pos x="49" y="11"/>
                    </a:cxn>
                    <a:cxn ang="0">
                      <a:pos x="49" y="11"/>
                    </a:cxn>
                    <a:cxn ang="0">
                      <a:pos x="27" y="19"/>
                    </a:cxn>
                    <a:cxn ang="0">
                      <a:pos x="34" y="30"/>
                    </a:cxn>
                    <a:cxn ang="0">
                      <a:pos x="46" y="26"/>
                    </a:cxn>
                    <a:cxn ang="0">
                      <a:pos x="38" y="19"/>
                    </a:cxn>
                    <a:cxn ang="0">
                      <a:pos x="27" y="19"/>
                    </a:cxn>
                    <a:cxn ang="0">
                      <a:pos x="27" y="19"/>
                    </a:cxn>
                    <a:cxn ang="0">
                      <a:pos x="0" y="30"/>
                    </a:cxn>
                    <a:cxn ang="0">
                      <a:pos x="8" y="38"/>
                    </a:cxn>
                    <a:cxn ang="0">
                      <a:pos x="23" y="34"/>
                    </a:cxn>
                    <a:cxn ang="0">
                      <a:pos x="12" y="26"/>
                    </a:cxn>
                    <a:cxn ang="0">
                      <a:pos x="0" y="30"/>
                    </a:cxn>
                    <a:cxn ang="0">
                      <a:pos x="0" y="30"/>
                    </a:cxn>
                  </a:cxnLst>
                  <a:rect l="0" t="0" r="r" b="b"/>
                  <a:pathLst>
                    <a:path w="95" h="38">
                      <a:moveTo>
                        <a:pt x="76" y="3"/>
                      </a:moveTo>
                      <a:lnTo>
                        <a:pt x="83" y="15"/>
                      </a:lnTo>
                      <a:lnTo>
                        <a:pt x="95" y="11"/>
                      </a:lnTo>
                      <a:lnTo>
                        <a:pt x="87" y="0"/>
                      </a:lnTo>
                      <a:lnTo>
                        <a:pt x="76" y="3"/>
                      </a:lnTo>
                      <a:lnTo>
                        <a:pt x="76" y="3"/>
                      </a:lnTo>
                      <a:close/>
                      <a:moveTo>
                        <a:pt x="49" y="11"/>
                      </a:moveTo>
                      <a:lnTo>
                        <a:pt x="61" y="22"/>
                      </a:lnTo>
                      <a:lnTo>
                        <a:pt x="72" y="19"/>
                      </a:lnTo>
                      <a:lnTo>
                        <a:pt x="61" y="11"/>
                      </a:lnTo>
                      <a:lnTo>
                        <a:pt x="49" y="11"/>
                      </a:lnTo>
                      <a:lnTo>
                        <a:pt x="49" y="11"/>
                      </a:lnTo>
                      <a:close/>
                      <a:moveTo>
                        <a:pt x="27" y="19"/>
                      </a:moveTo>
                      <a:lnTo>
                        <a:pt x="34" y="30"/>
                      </a:lnTo>
                      <a:lnTo>
                        <a:pt x="46" y="26"/>
                      </a:lnTo>
                      <a:lnTo>
                        <a:pt x="38" y="19"/>
                      </a:lnTo>
                      <a:lnTo>
                        <a:pt x="27" y="19"/>
                      </a:lnTo>
                      <a:lnTo>
                        <a:pt x="27" y="19"/>
                      </a:lnTo>
                      <a:close/>
                      <a:moveTo>
                        <a:pt x="0" y="30"/>
                      </a:moveTo>
                      <a:lnTo>
                        <a:pt x="8" y="38"/>
                      </a:lnTo>
                      <a:lnTo>
                        <a:pt x="23" y="34"/>
                      </a:lnTo>
                      <a:lnTo>
                        <a:pt x="12" y="26"/>
                      </a:lnTo>
                      <a:lnTo>
                        <a:pt x="0" y="30"/>
                      </a:lnTo>
                      <a:lnTo>
                        <a:pt x="0" y="30"/>
                      </a:lnTo>
                      <a:close/>
                    </a:path>
                  </a:pathLst>
                </a:custGeom>
                <a:solidFill>
                  <a:srgbClr val="FCFCD8"/>
                </a:solidFill>
                <a:ln w="9525">
                  <a:noFill/>
                  <a:round/>
                  <a:headEnd/>
                  <a:tailEnd/>
                </a:ln>
              </p:spPr>
              <p:txBody>
                <a:bodyPr/>
                <a:lstStyle/>
                <a:p>
                  <a:endParaRPr lang="en-US"/>
                </a:p>
              </p:txBody>
            </p:sp>
            <p:sp>
              <p:nvSpPr>
                <p:cNvPr id="305821" name="Freeform 669"/>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close/>
                    </a:path>
                  </a:pathLst>
                </a:custGeom>
                <a:solidFill>
                  <a:srgbClr val="BFBFBF"/>
                </a:solidFill>
                <a:ln w="9525">
                  <a:noFill/>
                  <a:round/>
                  <a:headEnd/>
                  <a:tailEnd/>
                </a:ln>
              </p:spPr>
              <p:txBody>
                <a:bodyPr/>
                <a:lstStyle/>
                <a:p>
                  <a:endParaRPr lang="en-US"/>
                </a:p>
              </p:txBody>
            </p:sp>
            <p:sp>
              <p:nvSpPr>
                <p:cNvPr id="305822" name="Freeform 670"/>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path>
                  </a:pathLst>
                </a:custGeom>
                <a:noFill/>
                <a:ln w="6350">
                  <a:solidFill>
                    <a:srgbClr val="000000"/>
                  </a:solidFill>
                  <a:prstDash val="solid"/>
                  <a:round/>
                  <a:headEnd/>
                  <a:tailEnd/>
                </a:ln>
              </p:spPr>
              <p:txBody>
                <a:bodyPr/>
                <a:lstStyle/>
                <a:p>
                  <a:endParaRPr lang="en-US"/>
                </a:p>
              </p:txBody>
            </p:sp>
            <p:sp>
              <p:nvSpPr>
                <p:cNvPr id="305823" name="Freeform 671"/>
                <p:cNvSpPr>
                  <a:spLocks noChangeAspect="1"/>
                </p:cNvSpPr>
                <p:nvPr/>
              </p:nvSpPr>
              <p:spPr bwMode="auto">
                <a:xfrm>
                  <a:off x="1417" y="3048"/>
                  <a:ext cx="15" cy="30"/>
                </a:xfrm>
                <a:custGeom>
                  <a:avLst/>
                  <a:gdLst/>
                  <a:ahLst/>
                  <a:cxnLst>
                    <a:cxn ang="0">
                      <a:pos x="15" y="11"/>
                    </a:cxn>
                    <a:cxn ang="0">
                      <a:pos x="15" y="30"/>
                    </a:cxn>
                    <a:cxn ang="0">
                      <a:pos x="8" y="22"/>
                    </a:cxn>
                    <a:cxn ang="0">
                      <a:pos x="4" y="15"/>
                    </a:cxn>
                    <a:cxn ang="0">
                      <a:pos x="0" y="11"/>
                    </a:cxn>
                    <a:cxn ang="0">
                      <a:pos x="8" y="0"/>
                    </a:cxn>
                    <a:cxn ang="0">
                      <a:pos x="15" y="11"/>
                    </a:cxn>
                  </a:cxnLst>
                  <a:rect l="0" t="0" r="r" b="b"/>
                  <a:pathLst>
                    <a:path w="15" h="30">
                      <a:moveTo>
                        <a:pt x="15" y="11"/>
                      </a:moveTo>
                      <a:lnTo>
                        <a:pt x="15" y="30"/>
                      </a:lnTo>
                      <a:lnTo>
                        <a:pt x="8" y="22"/>
                      </a:lnTo>
                      <a:lnTo>
                        <a:pt x="4" y="15"/>
                      </a:lnTo>
                      <a:lnTo>
                        <a:pt x="0" y="11"/>
                      </a:lnTo>
                      <a:lnTo>
                        <a:pt x="8" y="0"/>
                      </a:lnTo>
                      <a:lnTo>
                        <a:pt x="15" y="11"/>
                      </a:lnTo>
                      <a:close/>
                    </a:path>
                  </a:pathLst>
                </a:custGeom>
                <a:solidFill>
                  <a:srgbClr val="606060"/>
                </a:solidFill>
                <a:ln w="9525">
                  <a:noFill/>
                  <a:round/>
                  <a:headEnd/>
                  <a:tailEnd/>
                </a:ln>
              </p:spPr>
              <p:txBody>
                <a:bodyPr/>
                <a:lstStyle/>
                <a:p>
                  <a:endParaRPr lang="en-US"/>
                </a:p>
              </p:txBody>
            </p:sp>
            <p:sp>
              <p:nvSpPr>
                <p:cNvPr id="305824" name="Freeform 672"/>
                <p:cNvSpPr>
                  <a:spLocks noChangeAspect="1"/>
                </p:cNvSpPr>
                <p:nvPr/>
              </p:nvSpPr>
              <p:spPr bwMode="auto">
                <a:xfrm>
                  <a:off x="1425" y="3040"/>
                  <a:ext cx="41" cy="19"/>
                </a:xfrm>
                <a:custGeom>
                  <a:avLst/>
                  <a:gdLst/>
                  <a:ahLst/>
                  <a:cxnLst>
                    <a:cxn ang="0">
                      <a:pos x="0" y="11"/>
                    </a:cxn>
                    <a:cxn ang="0">
                      <a:pos x="7" y="19"/>
                    </a:cxn>
                    <a:cxn ang="0">
                      <a:pos x="41" y="8"/>
                    </a:cxn>
                    <a:cxn ang="0">
                      <a:pos x="34" y="0"/>
                    </a:cxn>
                    <a:cxn ang="0">
                      <a:pos x="0" y="11"/>
                    </a:cxn>
                  </a:cxnLst>
                  <a:rect l="0" t="0" r="r" b="b"/>
                  <a:pathLst>
                    <a:path w="41" h="19">
                      <a:moveTo>
                        <a:pt x="0" y="11"/>
                      </a:moveTo>
                      <a:lnTo>
                        <a:pt x="7" y="19"/>
                      </a:lnTo>
                      <a:lnTo>
                        <a:pt x="41" y="8"/>
                      </a:lnTo>
                      <a:lnTo>
                        <a:pt x="34" y="0"/>
                      </a:lnTo>
                      <a:lnTo>
                        <a:pt x="0" y="11"/>
                      </a:lnTo>
                      <a:close/>
                    </a:path>
                  </a:pathLst>
                </a:custGeom>
                <a:solidFill>
                  <a:srgbClr val="E5E5E5"/>
                </a:solidFill>
                <a:ln w="9525">
                  <a:noFill/>
                  <a:round/>
                  <a:headEnd/>
                  <a:tailEnd/>
                </a:ln>
              </p:spPr>
              <p:txBody>
                <a:bodyPr/>
                <a:lstStyle/>
                <a:p>
                  <a:endParaRPr lang="en-US"/>
                </a:p>
              </p:txBody>
            </p:sp>
            <p:sp>
              <p:nvSpPr>
                <p:cNvPr id="305825" name="Freeform 673"/>
                <p:cNvSpPr>
                  <a:spLocks noChangeAspect="1" noEditPoints="1"/>
                </p:cNvSpPr>
                <p:nvPr/>
              </p:nvSpPr>
              <p:spPr bwMode="auto">
                <a:xfrm>
                  <a:off x="1101" y="3055"/>
                  <a:ext cx="324" cy="122"/>
                </a:xfrm>
                <a:custGeom>
                  <a:avLst/>
                  <a:gdLst/>
                  <a:ahLst/>
                  <a:cxnLst>
                    <a:cxn ang="0">
                      <a:pos x="297" y="15"/>
                    </a:cxn>
                    <a:cxn ang="0">
                      <a:pos x="275" y="31"/>
                    </a:cxn>
                    <a:cxn ang="0">
                      <a:pos x="275" y="12"/>
                    </a:cxn>
                    <a:cxn ang="0">
                      <a:pos x="264" y="15"/>
                    </a:cxn>
                    <a:cxn ang="0">
                      <a:pos x="256" y="46"/>
                    </a:cxn>
                    <a:cxn ang="0">
                      <a:pos x="245" y="27"/>
                    </a:cxn>
                    <a:cxn ang="0">
                      <a:pos x="226" y="27"/>
                    </a:cxn>
                    <a:cxn ang="0">
                      <a:pos x="252" y="46"/>
                    </a:cxn>
                    <a:cxn ang="0">
                      <a:pos x="226" y="38"/>
                    </a:cxn>
                    <a:cxn ang="0">
                      <a:pos x="226" y="27"/>
                    </a:cxn>
                    <a:cxn ang="0">
                      <a:pos x="226" y="38"/>
                    </a:cxn>
                    <a:cxn ang="0">
                      <a:pos x="203" y="53"/>
                    </a:cxn>
                    <a:cxn ang="0">
                      <a:pos x="203" y="34"/>
                    </a:cxn>
                    <a:cxn ang="0">
                      <a:pos x="192" y="38"/>
                    </a:cxn>
                    <a:cxn ang="0">
                      <a:pos x="185" y="68"/>
                    </a:cxn>
                    <a:cxn ang="0">
                      <a:pos x="173" y="49"/>
                    </a:cxn>
                    <a:cxn ang="0">
                      <a:pos x="154" y="49"/>
                    </a:cxn>
                    <a:cxn ang="0">
                      <a:pos x="181" y="68"/>
                    </a:cxn>
                    <a:cxn ang="0">
                      <a:pos x="151" y="61"/>
                    </a:cxn>
                    <a:cxn ang="0">
                      <a:pos x="154" y="49"/>
                    </a:cxn>
                    <a:cxn ang="0">
                      <a:pos x="151" y="61"/>
                    </a:cxn>
                    <a:cxn ang="0">
                      <a:pos x="132" y="76"/>
                    </a:cxn>
                    <a:cxn ang="0">
                      <a:pos x="132" y="57"/>
                    </a:cxn>
                    <a:cxn ang="0">
                      <a:pos x="117" y="61"/>
                    </a:cxn>
                    <a:cxn ang="0">
                      <a:pos x="113" y="91"/>
                    </a:cxn>
                    <a:cxn ang="0">
                      <a:pos x="98" y="72"/>
                    </a:cxn>
                    <a:cxn ang="0">
                      <a:pos x="83" y="72"/>
                    </a:cxn>
                    <a:cxn ang="0">
                      <a:pos x="109" y="91"/>
                    </a:cxn>
                    <a:cxn ang="0">
                      <a:pos x="79" y="87"/>
                    </a:cxn>
                    <a:cxn ang="0">
                      <a:pos x="83" y="72"/>
                    </a:cxn>
                    <a:cxn ang="0">
                      <a:pos x="79" y="87"/>
                    </a:cxn>
                    <a:cxn ang="0">
                      <a:pos x="57" y="99"/>
                    </a:cxn>
                    <a:cxn ang="0">
                      <a:pos x="60" y="80"/>
                    </a:cxn>
                    <a:cxn ang="0">
                      <a:pos x="45" y="84"/>
                    </a:cxn>
                    <a:cxn ang="0">
                      <a:pos x="42" y="114"/>
                    </a:cxn>
                    <a:cxn ang="0">
                      <a:pos x="26" y="99"/>
                    </a:cxn>
                    <a:cxn ang="0">
                      <a:pos x="11" y="95"/>
                    </a:cxn>
                    <a:cxn ang="0">
                      <a:pos x="38" y="118"/>
                    </a:cxn>
                    <a:cxn ang="0">
                      <a:pos x="11" y="95"/>
                    </a:cxn>
                    <a:cxn ang="0">
                      <a:pos x="309" y="0"/>
                    </a:cxn>
                    <a:cxn ang="0">
                      <a:pos x="305" y="31"/>
                    </a:cxn>
                    <a:cxn ang="0">
                      <a:pos x="294" y="12"/>
                    </a:cxn>
                  </a:cxnLst>
                  <a:rect l="0" t="0" r="r" b="b"/>
                  <a:pathLst>
                    <a:path w="324" h="122">
                      <a:moveTo>
                        <a:pt x="275" y="12"/>
                      </a:moveTo>
                      <a:lnTo>
                        <a:pt x="286" y="8"/>
                      </a:lnTo>
                      <a:lnTo>
                        <a:pt x="297" y="15"/>
                      </a:lnTo>
                      <a:lnTo>
                        <a:pt x="301" y="31"/>
                      </a:lnTo>
                      <a:lnTo>
                        <a:pt x="282" y="38"/>
                      </a:lnTo>
                      <a:lnTo>
                        <a:pt x="275" y="31"/>
                      </a:lnTo>
                      <a:lnTo>
                        <a:pt x="271" y="23"/>
                      </a:lnTo>
                      <a:lnTo>
                        <a:pt x="267" y="19"/>
                      </a:lnTo>
                      <a:lnTo>
                        <a:pt x="275" y="12"/>
                      </a:lnTo>
                      <a:lnTo>
                        <a:pt x="275" y="12"/>
                      </a:lnTo>
                      <a:close/>
                      <a:moveTo>
                        <a:pt x="252" y="19"/>
                      </a:moveTo>
                      <a:lnTo>
                        <a:pt x="264" y="15"/>
                      </a:lnTo>
                      <a:lnTo>
                        <a:pt x="271" y="23"/>
                      </a:lnTo>
                      <a:lnTo>
                        <a:pt x="279" y="38"/>
                      </a:lnTo>
                      <a:lnTo>
                        <a:pt x="256" y="46"/>
                      </a:lnTo>
                      <a:lnTo>
                        <a:pt x="252" y="38"/>
                      </a:lnTo>
                      <a:lnTo>
                        <a:pt x="249" y="31"/>
                      </a:lnTo>
                      <a:lnTo>
                        <a:pt x="245" y="27"/>
                      </a:lnTo>
                      <a:lnTo>
                        <a:pt x="252" y="19"/>
                      </a:lnTo>
                      <a:lnTo>
                        <a:pt x="252" y="19"/>
                      </a:lnTo>
                      <a:close/>
                      <a:moveTo>
                        <a:pt x="226" y="27"/>
                      </a:moveTo>
                      <a:lnTo>
                        <a:pt x="241" y="23"/>
                      </a:lnTo>
                      <a:lnTo>
                        <a:pt x="249" y="31"/>
                      </a:lnTo>
                      <a:lnTo>
                        <a:pt x="252" y="46"/>
                      </a:lnTo>
                      <a:lnTo>
                        <a:pt x="233" y="53"/>
                      </a:lnTo>
                      <a:lnTo>
                        <a:pt x="226" y="46"/>
                      </a:lnTo>
                      <a:lnTo>
                        <a:pt x="226" y="38"/>
                      </a:lnTo>
                      <a:lnTo>
                        <a:pt x="218" y="34"/>
                      </a:lnTo>
                      <a:lnTo>
                        <a:pt x="226" y="27"/>
                      </a:lnTo>
                      <a:lnTo>
                        <a:pt x="226" y="27"/>
                      </a:lnTo>
                      <a:close/>
                      <a:moveTo>
                        <a:pt x="203" y="34"/>
                      </a:moveTo>
                      <a:lnTo>
                        <a:pt x="215" y="31"/>
                      </a:lnTo>
                      <a:lnTo>
                        <a:pt x="226" y="38"/>
                      </a:lnTo>
                      <a:lnTo>
                        <a:pt x="230" y="53"/>
                      </a:lnTo>
                      <a:lnTo>
                        <a:pt x="211" y="61"/>
                      </a:lnTo>
                      <a:lnTo>
                        <a:pt x="203" y="53"/>
                      </a:lnTo>
                      <a:lnTo>
                        <a:pt x="200" y="46"/>
                      </a:lnTo>
                      <a:lnTo>
                        <a:pt x="196" y="42"/>
                      </a:lnTo>
                      <a:lnTo>
                        <a:pt x="203" y="34"/>
                      </a:lnTo>
                      <a:lnTo>
                        <a:pt x="203" y="34"/>
                      </a:lnTo>
                      <a:close/>
                      <a:moveTo>
                        <a:pt x="181" y="42"/>
                      </a:moveTo>
                      <a:lnTo>
                        <a:pt x="192" y="38"/>
                      </a:lnTo>
                      <a:lnTo>
                        <a:pt x="200" y="46"/>
                      </a:lnTo>
                      <a:lnTo>
                        <a:pt x="203" y="61"/>
                      </a:lnTo>
                      <a:lnTo>
                        <a:pt x="185" y="68"/>
                      </a:lnTo>
                      <a:lnTo>
                        <a:pt x="177" y="61"/>
                      </a:lnTo>
                      <a:lnTo>
                        <a:pt x="177" y="53"/>
                      </a:lnTo>
                      <a:lnTo>
                        <a:pt x="173" y="49"/>
                      </a:lnTo>
                      <a:lnTo>
                        <a:pt x="181" y="42"/>
                      </a:lnTo>
                      <a:lnTo>
                        <a:pt x="181" y="42"/>
                      </a:lnTo>
                      <a:close/>
                      <a:moveTo>
                        <a:pt x="154" y="49"/>
                      </a:moveTo>
                      <a:lnTo>
                        <a:pt x="166" y="46"/>
                      </a:lnTo>
                      <a:lnTo>
                        <a:pt x="177" y="53"/>
                      </a:lnTo>
                      <a:lnTo>
                        <a:pt x="181" y="68"/>
                      </a:lnTo>
                      <a:lnTo>
                        <a:pt x="162" y="76"/>
                      </a:lnTo>
                      <a:lnTo>
                        <a:pt x="154" y="68"/>
                      </a:lnTo>
                      <a:lnTo>
                        <a:pt x="151" y="61"/>
                      </a:lnTo>
                      <a:lnTo>
                        <a:pt x="147" y="57"/>
                      </a:lnTo>
                      <a:lnTo>
                        <a:pt x="154" y="49"/>
                      </a:lnTo>
                      <a:lnTo>
                        <a:pt x="154" y="49"/>
                      </a:lnTo>
                      <a:close/>
                      <a:moveTo>
                        <a:pt x="132" y="57"/>
                      </a:moveTo>
                      <a:lnTo>
                        <a:pt x="143" y="53"/>
                      </a:lnTo>
                      <a:lnTo>
                        <a:pt x="151" y="61"/>
                      </a:lnTo>
                      <a:lnTo>
                        <a:pt x="158" y="76"/>
                      </a:lnTo>
                      <a:lnTo>
                        <a:pt x="136" y="84"/>
                      </a:lnTo>
                      <a:lnTo>
                        <a:pt x="132" y="76"/>
                      </a:lnTo>
                      <a:lnTo>
                        <a:pt x="128" y="68"/>
                      </a:lnTo>
                      <a:lnTo>
                        <a:pt x="124" y="65"/>
                      </a:lnTo>
                      <a:lnTo>
                        <a:pt x="132" y="57"/>
                      </a:lnTo>
                      <a:lnTo>
                        <a:pt x="132" y="57"/>
                      </a:lnTo>
                      <a:close/>
                      <a:moveTo>
                        <a:pt x="106" y="65"/>
                      </a:moveTo>
                      <a:lnTo>
                        <a:pt x="117" y="61"/>
                      </a:lnTo>
                      <a:lnTo>
                        <a:pt x="128" y="68"/>
                      </a:lnTo>
                      <a:lnTo>
                        <a:pt x="132" y="84"/>
                      </a:lnTo>
                      <a:lnTo>
                        <a:pt x="113" y="91"/>
                      </a:lnTo>
                      <a:lnTo>
                        <a:pt x="106" y="84"/>
                      </a:lnTo>
                      <a:lnTo>
                        <a:pt x="106" y="76"/>
                      </a:lnTo>
                      <a:lnTo>
                        <a:pt x="98" y="72"/>
                      </a:lnTo>
                      <a:lnTo>
                        <a:pt x="106" y="65"/>
                      </a:lnTo>
                      <a:lnTo>
                        <a:pt x="106" y="65"/>
                      </a:lnTo>
                      <a:close/>
                      <a:moveTo>
                        <a:pt x="83" y="72"/>
                      </a:moveTo>
                      <a:lnTo>
                        <a:pt x="94" y="68"/>
                      </a:lnTo>
                      <a:lnTo>
                        <a:pt x="102" y="76"/>
                      </a:lnTo>
                      <a:lnTo>
                        <a:pt x="109" y="91"/>
                      </a:lnTo>
                      <a:lnTo>
                        <a:pt x="87" y="99"/>
                      </a:lnTo>
                      <a:lnTo>
                        <a:pt x="83" y="91"/>
                      </a:lnTo>
                      <a:lnTo>
                        <a:pt x="79" y="87"/>
                      </a:lnTo>
                      <a:lnTo>
                        <a:pt x="75" y="80"/>
                      </a:lnTo>
                      <a:lnTo>
                        <a:pt x="83" y="72"/>
                      </a:lnTo>
                      <a:lnTo>
                        <a:pt x="83" y="72"/>
                      </a:lnTo>
                      <a:close/>
                      <a:moveTo>
                        <a:pt x="60" y="80"/>
                      </a:moveTo>
                      <a:lnTo>
                        <a:pt x="72" y="76"/>
                      </a:lnTo>
                      <a:lnTo>
                        <a:pt x="79" y="87"/>
                      </a:lnTo>
                      <a:lnTo>
                        <a:pt x="83" y="99"/>
                      </a:lnTo>
                      <a:lnTo>
                        <a:pt x="64" y="106"/>
                      </a:lnTo>
                      <a:lnTo>
                        <a:pt x="57" y="99"/>
                      </a:lnTo>
                      <a:lnTo>
                        <a:pt x="57" y="91"/>
                      </a:lnTo>
                      <a:lnTo>
                        <a:pt x="53" y="87"/>
                      </a:lnTo>
                      <a:lnTo>
                        <a:pt x="60" y="80"/>
                      </a:lnTo>
                      <a:lnTo>
                        <a:pt x="60" y="80"/>
                      </a:lnTo>
                      <a:close/>
                      <a:moveTo>
                        <a:pt x="34" y="87"/>
                      </a:moveTo>
                      <a:lnTo>
                        <a:pt x="45" y="84"/>
                      </a:lnTo>
                      <a:lnTo>
                        <a:pt x="57" y="91"/>
                      </a:lnTo>
                      <a:lnTo>
                        <a:pt x="60" y="110"/>
                      </a:lnTo>
                      <a:lnTo>
                        <a:pt x="42" y="114"/>
                      </a:lnTo>
                      <a:lnTo>
                        <a:pt x="34" y="106"/>
                      </a:lnTo>
                      <a:lnTo>
                        <a:pt x="30" y="103"/>
                      </a:lnTo>
                      <a:lnTo>
                        <a:pt x="26" y="99"/>
                      </a:lnTo>
                      <a:lnTo>
                        <a:pt x="34" y="87"/>
                      </a:lnTo>
                      <a:lnTo>
                        <a:pt x="34" y="87"/>
                      </a:lnTo>
                      <a:close/>
                      <a:moveTo>
                        <a:pt x="11" y="95"/>
                      </a:moveTo>
                      <a:lnTo>
                        <a:pt x="23" y="91"/>
                      </a:lnTo>
                      <a:lnTo>
                        <a:pt x="30" y="103"/>
                      </a:lnTo>
                      <a:lnTo>
                        <a:pt x="38" y="118"/>
                      </a:lnTo>
                      <a:lnTo>
                        <a:pt x="15" y="122"/>
                      </a:lnTo>
                      <a:lnTo>
                        <a:pt x="0" y="106"/>
                      </a:lnTo>
                      <a:lnTo>
                        <a:pt x="11" y="95"/>
                      </a:lnTo>
                      <a:lnTo>
                        <a:pt x="11" y="95"/>
                      </a:lnTo>
                      <a:close/>
                      <a:moveTo>
                        <a:pt x="297" y="4"/>
                      </a:moveTo>
                      <a:lnTo>
                        <a:pt x="309" y="0"/>
                      </a:lnTo>
                      <a:lnTo>
                        <a:pt x="320" y="8"/>
                      </a:lnTo>
                      <a:lnTo>
                        <a:pt x="324" y="23"/>
                      </a:lnTo>
                      <a:lnTo>
                        <a:pt x="305" y="31"/>
                      </a:lnTo>
                      <a:lnTo>
                        <a:pt x="297" y="23"/>
                      </a:lnTo>
                      <a:lnTo>
                        <a:pt x="297" y="15"/>
                      </a:lnTo>
                      <a:lnTo>
                        <a:pt x="294" y="12"/>
                      </a:lnTo>
                      <a:lnTo>
                        <a:pt x="297" y="4"/>
                      </a:lnTo>
                      <a:lnTo>
                        <a:pt x="297" y="4"/>
                      </a:lnTo>
                      <a:close/>
                    </a:path>
                  </a:pathLst>
                </a:custGeom>
                <a:solidFill>
                  <a:srgbClr val="F4F4D1"/>
                </a:solidFill>
                <a:ln w="9525">
                  <a:noFill/>
                  <a:round/>
                  <a:headEnd/>
                  <a:tailEnd/>
                </a:ln>
              </p:spPr>
              <p:txBody>
                <a:bodyPr/>
                <a:lstStyle/>
                <a:p>
                  <a:endParaRPr lang="en-US"/>
                </a:p>
              </p:txBody>
            </p:sp>
            <p:sp>
              <p:nvSpPr>
                <p:cNvPr id="305826" name="Freeform 674"/>
                <p:cNvSpPr>
                  <a:spLocks noChangeAspect="1"/>
                </p:cNvSpPr>
                <p:nvPr/>
              </p:nvSpPr>
              <p:spPr bwMode="auto">
                <a:xfrm>
                  <a:off x="1368" y="3059"/>
                  <a:ext cx="34" cy="34"/>
                </a:xfrm>
                <a:custGeom>
                  <a:avLst/>
                  <a:gdLst/>
                  <a:ahLst/>
                  <a:cxnLst>
                    <a:cxn ang="0">
                      <a:pos x="8" y="4"/>
                    </a:cxn>
                    <a:cxn ang="0">
                      <a:pos x="19" y="0"/>
                    </a:cxn>
                    <a:cxn ang="0">
                      <a:pos x="30" y="11"/>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1"/>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05827" name="Freeform 675"/>
                <p:cNvSpPr>
                  <a:spLocks noChangeAspect="1"/>
                </p:cNvSpPr>
                <p:nvPr/>
              </p:nvSpPr>
              <p:spPr bwMode="auto">
                <a:xfrm>
                  <a:off x="1346" y="3070"/>
                  <a:ext cx="30" cy="31"/>
                </a:xfrm>
                <a:custGeom>
                  <a:avLst/>
                  <a:gdLst/>
                  <a:ahLst/>
                  <a:cxnLst>
                    <a:cxn ang="0">
                      <a:pos x="7" y="4"/>
                    </a:cxn>
                    <a:cxn ang="0">
                      <a:pos x="19" y="0"/>
                    </a:cxn>
                    <a:cxn ang="0">
                      <a:pos x="26" y="8"/>
                    </a:cxn>
                    <a:cxn ang="0">
                      <a:pos x="30" y="23"/>
                    </a:cxn>
                    <a:cxn ang="0">
                      <a:pos x="11" y="31"/>
                    </a:cxn>
                    <a:cxn ang="0">
                      <a:pos x="4" y="23"/>
                    </a:cxn>
                    <a:cxn ang="0">
                      <a:pos x="4" y="16"/>
                    </a:cxn>
                    <a:cxn ang="0">
                      <a:pos x="0" y="12"/>
                    </a:cxn>
                    <a:cxn ang="0">
                      <a:pos x="7" y="4"/>
                    </a:cxn>
                  </a:cxnLst>
                  <a:rect l="0" t="0" r="r" b="b"/>
                  <a:pathLst>
                    <a:path w="30" h="31">
                      <a:moveTo>
                        <a:pt x="7" y="4"/>
                      </a:moveTo>
                      <a:lnTo>
                        <a:pt x="19" y="0"/>
                      </a:lnTo>
                      <a:lnTo>
                        <a:pt x="26" y="8"/>
                      </a:lnTo>
                      <a:lnTo>
                        <a:pt x="30" y="23"/>
                      </a:lnTo>
                      <a:lnTo>
                        <a:pt x="11" y="31"/>
                      </a:lnTo>
                      <a:lnTo>
                        <a:pt x="4" y="23"/>
                      </a:lnTo>
                      <a:lnTo>
                        <a:pt x="4"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05828" name="Freeform 676"/>
                <p:cNvSpPr>
                  <a:spLocks noChangeAspect="1"/>
                </p:cNvSpPr>
                <p:nvPr/>
              </p:nvSpPr>
              <p:spPr bwMode="auto">
                <a:xfrm>
                  <a:off x="1319" y="3078"/>
                  <a:ext cx="34" cy="30"/>
                </a:xfrm>
                <a:custGeom>
                  <a:avLst/>
                  <a:gdLst/>
                  <a:ahLst/>
                  <a:cxnLst>
                    <a:cxn ang="0">
                      <a:pos x="8" y="4"/>
                    </a:cxn>
                    <a:cxn ang="0">
                      <a:pos x="19" y="0"/>
                    </a:cxn>
                    <a:cxn ang="0">
                      <a:pos x="31" y="8"/>
                    </a:cxn>
                    <a:cxn ang="0">
                      <a:pos x="34" y="23"/>
                    </a:cxn>
                    <a:cxn ang="0">
                      <a:pos x="15" y="30"/>
                    </a:cxn>
                    <a:cxn ang="0">
                      <a:pos x="8" y="23"/>
                    </a:cxn>
                    <a:cxn ang="0">
                      <a:pos x="4" y="15"/>
                    </a:cxn>
                    <a:cxn ang="0">
                      <a:pos x="0" y="11"/>
                    </a:cxn>
                    <a:cxn ang="0">
                      <a:pos x="8" y="4"/>
                    </a:cxn>
                  </a:cxnLst>
                  <a:rect l="0" t="0" r="r" b="b"/>
                  <a:pathLst>
                    <a:path w="34" h="30">
                      <a:moveTo>
                        <a:pt x="8" y="4"/>
                      </a:moveTo>
                      <a:lnTo>
                        <a:pt x="19" y="0"/>
                      </a:lnTo>
                      <a:lnTo>
                        <a:pt x="31" y="8"/>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05829" name="Freeform 677"/>
                <p:cNvSpPr>
                  <a:spLocks noChangeAspect="1"/>
                </p:cNvSpPr>
                <p:nvPr/>
              </p:nvSpPr>
              <p:spPr bwMode="auto">
                <a:xfrm>
                  <a:off x="1297" y="3086"/>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05830" name="Freeform 678"/>
                <p:cNvSpPr>
                  <a:spLocks noChangeAspect="1"/>
                </p:cNvSpPr>
                <p:nvPr/>
              </p:nvSpPr>
              <p:spPr bwMode="auto">
                <a:xfrm>
                  <a:off x="1270" y="3093"/>
                  <a:ext cx="34" cy="30"/>
                </a:xfrm>
                <a:custGeom>
                  <a:avLst/>
                  <a:gdLst/>
                  <a:ahLst/>
                  <a:cxnLst>
                    <a:cxn ang="0">
                      <a:pos x="8" y="4"/>
                    </a:cxn>
                    <a:cxn ang="0">
                      <a:pos x="19" y="0"/>
                    </a:cxn>
                    <a:cxn ang="0">
                      <a:pos x="31" y="8"/>
                    </a:cxn>
                    <a:cxn ang="0">
                      <a:pos x="34" y="23"/>
                    </a:cxn>
                    <a:cxn ang="0">
                      <a:pos x="16" y="30"/>
                    </a:cxn>
                    <a:cxn ang="0">
                      <a:pos x="8" y="23"/>
                    </a:cxn>
                    <a:cxn ang="0">
                      <a:pos x="8" y="15"/>
                    </a:cxn>
                    <a:cxn ang="0">
                      <a:pos x="0" y="11"/>
                    </a:cxn>
                    <a:cxn ang="0">
                      <a:pos x="8" y="4"/>
                    </a:cxn>
                  </a:cxnLst>
                  <a:rect l="0" t="0" r="r" b="b"/>
                  <a:pathLst>
                    <a:path w="34" h="30">
                      <a:moveTo>
                        <a:pt x="8" y="4"/>
                      </a:moveTo>
                      <a:lnTo>
                        <a:pt x="19" y="0"/>
                      </a:lnTo>
                      <a:lnTo>
                        <a:pt x="31" y="8"/>
                      </a:lnTo>
                      <a:lnTo>
                        <a:pt x="34" y="23"/>
                      </a:lnTo>
                      <a:lnTo>
                        <a:pt x="16"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05831" name="Freeform 679"/>
                <p:cNvSpPr>
                  <a:spLocks noChangeAspect="1"/>
                </p:cNvSpPr>
                <p:nvPr/>
              </p:nvSpPr>
              <p:spPr bwMode="auto">
                <a:xfrm>
                  <a:off x="1248" y="3101"/>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05832" name="Freeform 680"/>
                <p:cNvSpPr>
                  <a:spLocks noChangeAspect="1"/>
                </p:cNvSpPr>
                <p:nvPr/>
              </p:nvSpPr>
              <p:spPr bwMode="auto">
                <a:xfrm>
                  <a:off x="1225" y="3108"/>
                  <a:ext cx="34" cy="31"/>
                </a:xfrm>
                <a:custGeom>
                  <a:avLst/>
                  <a:gdLst/>
                  <a:ahLst/>
                  <a:cxnLst>
                    <a:cxn ang="0">
                      <a:pos x="8" y="4"/>
                    </a:cxn>
                    <a:cxn ang="0">
                      <a:pos x="19" y="0"/>
                    </a:cxn>
                    <a:cxn ang="0">
                      <a:pos x="27" y="8"/>
                    </a:cxn>
                    <a:cxn ang="0">
                      <a:pos x="34" y="23"/>
                    </a:cxn>
                    <a:cxn ang="0">
                      <a:pos x="12" y="31"/>
                    </a:cxn>
                    <a:cxn ang="0">
                      <a:pos x="8" y="23"/>
                    </a:cxn>
                    <a:cxn ang="0">
                      <a:pos x="4" y="15"/>
                    </a:cxn>
                    <a:cxn ang="0">
                      <a:pos x="0" y="12"/>
                    </a:cxn>
                    <a:cxn ang="0">
                      <a:pos x="8" y="4"/>
                    </a:cxn>
                  </a:cxnLst>
                  <a:rect l="0" t="0" r="r" b="b"/>
                  <a:pathLst>
                    <a:path w="34" h="31">
                      <a:moveTo>
                        <a:pt x="8" y="4"/>
                      </a:moveTo>
                      <a:lnTo>
                        <a:pt x="19" y="0"/>
                      </a:lnTo>
                      <a:lnTo>
                        <a:pt x="27" y="8"/>
                      </a:lnTo>
                      <a:lnTo>
                        <a:pt x="34" y="23"/>
                      </a:lnTo>
                      <a:lnTo>
                        <a:pt x="12" y="31"/>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05833" name="Freeform 681"/>
                <p:cNvSpPr>
                  <a:spLocks noChangeAspect="1"/>
                </p:cNvSpPr>
                <p:nvPr/>
              </p:nvSpPr>
              <p:spPr bwMode="auto">
                <a:xfrm>
                  <a:off x="1199" y="3116"/>
                  <a:ext cx="34" cy="30"/>
                </a:xfrm>
                <a:custGeom>
                  <a:avLst/>
                  <a:gdLst/>
                  <a:ahLst/>
                  <a:cxnLst>
                    <a:cxn ang="0">
                      <a:pos x="8" y="4"/>
                    </a:cxn>
                    <a:cxn ang="0">
                      <a:pos x="19" y="0"/>
                    </a:cxn>
                    <a:cxn ang="0">
                      <a:pos x="30" y="7"/>
                    </a:cxn>
                    <a:cxn ang="0">
                      <a:pos x="34" y="23"/>
                    </a:cxn>
                    <a:cxn ang="0">
                      <a:pos x="15" y="30"/>
                    </a:cxn>
                    <a:cxn ang="0">
                      <a:pos x="8" y="23"/>
                    </a:cxn>
                    <a:cxn ang="0">
                      <a:pos x="4" y="15"/>
                    </a:cxn>
                    <a:cxn ang="0">
                      <a:pos x="0" y="11"/>
                    </a:cxn>
                    <a:cxn ang="0">
                      <a:pos x="8" y="4"/>
                    </a:cxn>
                  </a:cxnLst>
                  <a:rect l="0" t="0" r="r" b="b"/>
                  <a:pathLst>
                    <a:path w="34" h="30">
                      <a:moveTo>
                        <a:pt x="8" y="4"/>
                      </a:moveTo>
                      <a:lnTo>
                        <a:pt x="19" y="0"/>
                      </a:lnTo>
                      <a:lnTo>
                        <a:pt x="30" y="7"/>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05834" name="Freeform 682"/>
                <p:cNvSpPr>
                  <a:spLocks noChangeAspect="1"/>
                </p:cNvSpPr>
                <p:nvPr/>
              </p:nvSpPr>
              <p:spPr bwMode="auto">
                <a:xfrm>
                  <a:off x="1176" y="3123"/>
                  <a:ext cx="34" cy="31"/>
                </a:xfrm>
                <a:custGeom>
                  <a:avLst/>
                  <a:gdLst/>
                  <a:ahLst/>
                  <a:cxnLst>
                    <a:cxn ang="0">
                      <a:pos x="8" y="4"/>
                    </a:cxn>
                    <a:cxn ang="0">
                      <a:pos x="19" y="0"/>
                    </a:cxn>
                    <a:cxn ang="0">
                      <a:pos x="27" y="8"/>
                    </a:cxn>
                    <a:cxn ang="0">
                      <a:pos x="34" y="23"/>
                    </a:cxn>
                    <a:cxn ang="0">
                      <a:pos x="12" y="31"/>
                    </a:cxn>
                    <a:cxn ang="0">
                      <a:pos x="8" y="23"/>
                    </a:cxn>
                    <a:cxn ang="0">
                      <a:pos x="4" y="16"/>
                    </a:cxn>
                    <a:cxn ang="0">
                      <a:pos x="0" y="12"/>
                    </a:cxn>
                    <a:cxn ang="0">
                      <a:pos x="8" y="4"/>
                    </a:cxn>
                  </a:cxnLst>
                  <a:rect l="0" t="0" r="r" b="b"/>
                  <a:pathLst>
                    <a:path w="34" h="31">
                      <a:moveTo>
                        <a:pt x="8" y="4"/>
                      </a:moveTo>
                      <a:lnTo>
                        <a:pt x="19" y="0"/>
                      </a:lnTo>
                      <a:lnTo>
                        <a:pt x="27" y="8"/>
                      </a:lnTo>
                      <a:lnTo>
                        <a:pt x="34" y="23"/>
                      </a:lnTo>
                      <a:lnTo>
                        <a:pt x="12"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05835" name="Freeform 683"/>
                <p:cNvSpPr>
                  <a:spLocks noChangeAspect="1"/>
                </p:cNvSpPr>
                <p:nvPr/>
              </p:nvSpPr>
              <p:spPr bwMode="auto">
                <a:xfrm>
                  <a:off x="1150" y="3131"/>
                  <a:ext cx="34" cy="30"/>
                </a:xfrm>
                <a:custGeom>
                  <a:avLst/>
                  <a:gdLst/>
                  <a:ahLst/>
                  <a:cxnLst>
                    <a:cxn ang="0">
                      <a:pos x="8" y="4"/>
                    </a:cxn>
                    <a:cxn ang="0">
                      <a:pos x="19" y="0"/>
                    </a:cxn>
                    <a:cxn ang="0">
                      <a:pos x="30" y="11"/>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11"/>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05836" name="Freeform 684"/>
                <p:cNvSpPr>
                  <a:spLocks noChangeAspect="1"/>
                </p:cNvSpPr>
                <p:nvPr/>
              </p:nvSpPr>
              <p:spPr bwMode="auto">
                <a:xfrm>
                  <a:off x="1127" y="3139"/>
                  <a:ext cx="34" cy="30"/>
                </a:xfrm>
                <a:custGeom>
                  <a:avLst/>
                  <a:gdLst/>
                  <a:ahLst/>
                  <a:cxnLst>
                    <a:cxn ang="0">
                      <a:pos x="8" y="3"/>
                    </a:cxn>
                    <a:cxn ang="0">
                      <a:pos x="19" y="0"/>
                    </a:cxn>
                    <a:cxn ang="0">
                      <a:pos x="31" y="11"/>
                    </a:cxn>
                    <a:cxn ang="0">
                      <a:pos x="34" y="26"/>
                    </a:cxn>
                    <a:cxn ang="0">
                      <a:pos x="16" y="30"/>
                    </a:cxn>
                    <a:cxn ang="0">
                      <a:pos x="8" y="22"/>
                    </a:cxn>
                    <a:cxn ang="0">
                      <a:pos x="4" y="19"/>
                    </a:cxn>
                    <a:cxn ang="0">
                      <a:pos x="0" y="15"/>
                    </a:cxn>
                    <a:cxn ang="0">
                      <a:pos x="8" y="3"/>
                    </a:cxn>
                  </a:cxnLst>
                  <a:rect l="0" t="0" r="r" b="b"/>
                  <a:pathLst>
                    <a:path w="34" h="30">
                      <a:moveTo>
                        <a:pt x="8" y="3"/>
                      </a:moveTo>
                      <a:lnTo>
                        <a:pt x="19" y="0"/>
                      </a:lnTo>
                      <a:lnTo>
                        <a:pt x="31" y="11"/>
                      </a:lnTo>
                      <a:lnTo>
                        <a:pt x="34" y="26"/>
                      </a:lnTo>
                      <a:lnTo>
                        <a:pt x="16" y="30"/>
                      </a:lnTo>
                      <a:lnTo>
                        <a:pt x="8" y="22"/>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05837" name="Freeform 685"/>
                <p:cNvSpPr>
                  <a:spLocks noChangeAspect="1"/>
                </p:cNvSpPr>
                <p:nvPr/>
              </p:nvSpPr>
              <p:spPr bwMode="auto">
                <a:xfrm>
                  <a:off x="1101" y="3146"/>
                  <a:ext cx="38" cy="31"/>
                </a:xfrm>
                <a:custGeom>
                  <a:avLst/>
                  <a:gdLst/>
                  <a:ahLst/>
                  <a:cxnLst>
                    <a:cxn ang="0">
                      <a:pos x="11" y="4"/>
                    </a:cxn>
                    <a:cxn ang="0">
                      <a:pos x="23" y="0"/>
                    </a:cxn>
                    <a:cxn ang="0">
                      <a:pos x="30" y="12"/>
                    </a:cxn>
                    <a:cxn ang="0">
                      <a:pos x="38" y="27"/>
                    </a:cxn>
                    <a:cxn ang="0">
                      <a:pos x="15" y="31"/>
                    </a:cxn>
                    <a:cxn ang="0">
                      <a:pos x="0" y="15"/>
                    </a:cxn>
                    <a:cxn ang="0">
                      <a:pos x="11" y="4"/>
                    </a:cxn>
                  </a:cxnLst>
                  <a:rect l="0" t="0" r="r" b="b"/>
                  <a:pathLst>
                    <a:path w="38" h="31">
                      <a:moveTo>
                        <a:pt x="11" y="4"/>
                      </a:moveTo>
                      <a:lnTo>
                        <a:pt x="23" y="0"/>
                      </a:lnTo>
                      <a:lnTo>
                        <a:pt x="30" y="12"/>
                      </a:lnTo>
                      <a:lnTo>
                        <a:pt x="38" y="27"/>
                      </a:lnTo>
                      <a:lnTo>
                        <a:pt x="15" y="31"/>
                      </a:lnTo>
                      <a:lnTo>
                        <a:pt x="0" y="15"/>
                      </a:lnTo>
                      <a:lnTo>
                        <a:pt x="11" y="4"/>
                      </a:lnTo>
                    </a:path>
                  </a:pathLst>
                </a:custGeom>
                <a:noFill/>
                <a:ln w="6350">
                  <a:solidFill>
                    <a:srgbClr val="000000"/>
                  </a:solidFill>
                  <a:prstDash val="solid"/>
                  <a:round/>
                  <a:headEnd/>
                  <a:tailEnd/>
                </a:ln>
              </p:spPr>
              <p:txBody>
                <a:bodyPr/>
                <a:lstStyle/>
                <a:p>
                  <a:endParaRPr lang="en-US"/>
                </a:p>
              </p:txBody>
            </p:sp>
            <p:sp>
              <p:nvSpPr>
                <p:cNvPr id="305838" name="Freeform 686"/>
                <p:cNvSpPr>
                  <a:spLocks noChangeAspect="1"/>
                </p:cNvSpPr>
                <p:nvPr/>
              </p:nvSpPr>
              <p:spPr bwMode="auto">
                <a:xfrm>
                  <a:off x="1391" y="3055"/>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05839" name="Freeform 687"/>
                <p:cNvSpPr>
                  <a:spLocks noChangeAspect="1" noEditPoints="1"/>
                </p:cNvSpPr>
                <p:nvPr/>
              </p:nvSpPr>
              <p:spPr bwMode="auto">
                <a:xfrm>
                  <a:off x="1101" y="3059"/>
                  <a:ext cx="309" cy="118"/>
                </a:xfrm>
                <a:custGeom>
                  <a:avLst/>
                  <a:gdLst/>
                  <a:ahLst/>
                  <a:cxnLst>
                    <a:cxn ang="0">
                      <a:pos x="305" y="23"/>
                    </a:cxn>
                    <a:cxn ang="0">
                      <a:pos x="297" y="11"/>
                    </a:cxn>
                    <a:cxn ang="0">
                      <a:pos x="297" y="0"/>
                    </a:cxn>
                    <a:cxn ang="0">
                      <a:pos x="309" y="8"/>
                    </a:cxn>
                    <a:cxn ang="0">
                      <a:pos x="282" y="30"/>
                    </a:cxn>
                    <a:cxn ang="0">
                      <a:pos x="271" y="19"/>
                    </a:cxn>
                    <a:cxn ang="0">
                      <a:pos x="275" y="8"/>
                    </a:cxn>
                    <a:cxn ang="0">
                      <a:pos x="282" y="15"/>
                    </a:cxn>
                    <a:cxn ang="0">
                      <a:pos x="256" y="38"/>
                    </a:cxn>
                    <a:cxn ang="0">
                      <a:pos x="249" y="27"/>
                    </a:cxn>
                    <a:cxn ang="0">
                      <a:pos x="252" y="15"/>
                    </a:cxn>
                    <a:cxn ang="0">
                      <a:pos x="260" y="23"/>
                    </a:cxn>
                    <a:cxn ang="0">
                      <a:pos x="233" y="45"/>
                    </a:cxn>
                    <a:cxn ang="0">
                      <a:pos x="226" y="34"/>
                    </a:cxn>
                    <a:cxn ang="0">
                      <a:pos x="226" y="23"/>
                    </a:cxn>
                    <a:cxn ang="0">
                      <a:pos x="237" y="30"/>
                    </a:cxn>
                    <a:cxn ang="0">
                      <a:pos x="207" y="57"/>
                    </a:cxn>
                    <a:cxn ang="0">
                      <a:pos x="200" y="42"/>
                    </a:cxn>
                    <a:cxn ang="0">
                      <a:pos x="203" y="30"/>
                    </a:cxn>
                    <a:cxn ang="0">
                      <a:pos x="211" y="38"/>
                    </a:cxn>
                    <a:cxn ang="0">
                      <a:pos x="185" y="64"/>
                    </a:cxn>
                    <a:cxn ang="0">
                      <a:pos x="177" y="49"/>
                    </a:cxn>
                    <a:cxn ang="0">
                      <a:pos x="181" y="38"/>
                    </a:cxn>
                    <a:cxn ang="0">
                      <a:pos x="188" y="45"/>
                    </a:cxn>
                    <a:cxn ang="0">
                      <a:pos x="162" y="72"/>
                    </a:cxn>
                    <a:cxn ang="0">
                      <a:pos x="151" y="57"/>
                    </a:cxn>
                    <a:cxn ang="0">
                      <a:pos x="154" y="45"/>
                    </a:cxn>
                    <a:cxn ang="0">
                      <a:pos x="162" y="53"/>
                    </a:cxn>
                    <a:cxn ang="0">
                      <a:pos x="136" y="80"/>
                    </a:cxn>
                    <a:cxn ang="0">
                      <a:pos x="128" y="64"/>
                    </a:cxn>
                    <a:cxn ang="0">
                      <a:pos x="132" y="53"/>
                    </a:cxn>
                    <a:cxn ang="0">
                      <a:pos x="139" y="61"/>
                    </a:cxn>
                    <a:cxn ang="0">
                      <a:pos x="113" y="87"/>
                    </a:cxn>
                    <a:cxn ang="0">
                      <a:pos x="106" y="72"/>
                    </a:cxn>
                    <a:cxn ang="0">
                      <a:pos x="106" y="61"/>
                    </a:cxn>
                    <a:cxn ang="0">
                      <a:pos x="117" y="68"/>
                    </a:cxn>
                    <a:cxn ang="0">
                      <a:pos x="87" y="95"/>
                    </a:cxn>
                    <a:cxn ang="0">
                      <a:pos x="79" y="80"/>
                    </a:cxn>
                    <a:cxn ang="0">
                      <a:pos x="83" y="68"/>
                    </a:cxn>
                    <a:cxn ang="0">
                      <a:pos x="90" y="76"/>
                    </a:cxn>
                    <a:cxn ang="0">
                      <a:pos x="64" y="102"/>
                    </a:cxn>
                    <a:cxn ang="0">
                      <a:pos x="57" y="87"/>
                    </a:cxn>
                    <a:cxn ang="0">
                      <a:pos x="60" y="76"/>
                    </a:cxn>
                    <a:cxn ang="0">
                      <a:pos x="68" y="83"/>
                    </a:cxn>
                    <a:cxn ang="0">
                      <a:pos x="42" y="110"/>
                    </a:cxn>
                    <a:cxn ang="0">
                      <a:pos x="34" y="95"/>
                    </a:cxn>
                    <a:cxn ang="0">
                      <a:pos x="34" y="83"/>
                    </a:cxn>
                    <a:cxn ang="0">
                      <a:pos x="45" y="91"/>
                    </a:cxn>
                    <a:cxn ang="0">
                      <a:pos x="15" y="118"/>
                    </a:cxn>
                    <a:cxn ang="0">
                      <a:pos x="11" y="91"/>
                    </a:cxn>
                    <a:cxn ang="0">
                      <a:pos x="19" y="99"/>
                    </a:cxn>
                  </a:cxnLst>
                  <a:rect l="0" t="0" r="r" b="b"/>
                  <a:pathLst>
                    <a:path w="309" h="118">
                      <a:moveTo>
                        <a:pt x="309" y="8"/>
                      </a:moveTo>
                      <a:lnTo>
                        <a:pt x="305" y="23"/>
                      </a:lnTo>
                      <a:lnTo>
                        <a:pt x="297" y="19"/>
                      </a:lnTo>
                      <a:lnTo>
                        <a:pt x="297" y="11"/>
                      </a:lnTo>
                      <a:lnTo>
                        <a:pt x="294" y="8"/>
                      </a:lnTo>
                      <a:lnTo>
                        <a:pt x="297" y="0"/>
                      </a:lnTo>
                      <a:lnTo>
                        <a:pt x="309" y="8"/>
                      </a:lnTo>
                      <a:lnTo>
                        <a:pt x="309" y="8"/>
                      </a:lnTo>
                      <a:close/>
                      <a:moveTo>
                        <a:pt x="282" y="15"/>
                      </a:moveTo>
                      <a:lnTo>
                        <a:pt x="282" y="30"/>
                      </a:lnTo>
                      <a:lnTo>
                        <a:pt x="275" y="23"/>
                      </a:lnTo>
                      <a:lnTo>
                        <a:pt x="271" y="19"/>
                      </a:lnTo>
                      <a:lnTo>
                        <a:pt x="267" y="15"/>
                      </a:lnTo>
                      <a:lnTo>
                        <a:pt x="275" y="8"/>
                      </a:lnTo>
                      <a:lnTo>
                        <a:pt x="282" y="15"/>
                      </a:lnTo>
                      <a:lnTo>
                        <a:pt x="282" y="15"/>
                      </a:lnTo>
                      <a:close/>
                      <a:moveTo>
                        <a:pt x="260" y="23"/>
                      </a:moveTo>
                      <a:lnTo>
                        <a:pt x="256" y="38"/>
                      </a:lnTo>
                      <a:lnTo>
                        <a:pt x="252" y="34"/>
                      </a:lnTo>
                      <a:lnTo>
                        <a:pt x="249" y="27"/>
                      </a:lnTo>
                      <a:lnTo>
                        <a:pt x="245" y="23"/>
                      </a:lnTo>
                      <a:lnTo>
                        <a:pt x="252" y="15"/>
                      </a:lnTo>
                      <a:lnTo>
                        <a:pt x="260" y="23"/>
                      </a:lnTo>
                      <a:lnTo>
                        <a:pt x="260" y="23"/>
                      </a:lnTo>
                      <a:close/>
                      <a:moveTo>
                        <a:pt x="237" y="30"/>
                      </a:moveTo>
                      <a:lnTo>
                        <a:pt x="233" y="45"/>
                      </a:lnTo>
                      <a:lnTo>
                        <a:pt x="226" y="42"/>
                      </a:lnTo>
                      <a:lnTo>
                        <a:pt x="226" y="34"/>
                      </a:lnTo>
                      <a:lnTo>
                        <a:pt x="222" y="30"/>
                      </a:lnTo>
                      <a:lnTo>
                        <a:pt x="226" y="23"/>
                      </a:lnTo>
                      <a:lnTo>
                        <a:pt x="237" y="30"/>
                      </a:lnTo>
                      <a:lnTo>
                        <a:pt x="237" y="30"/>
                      </a:lnTo>
                      <a:close/>
                      <a:moveTo>
                        <a:pt x="211" y="38"/>
                      </a:moveTo>
                      <a:lnTo>
                        <a:pt x="207" y="57"/>
                      </a:lnTo>
                      <a:lnTo>
                        <a:pt x="203" y="49"/>
                      </a:lnTo>
                      <a:lnTo>
                        <a:pt x="200" y="42"/>
                      </a:lnTo>
                      <a:lnTo>
                        <a:pt x="196" y="38"/>
                      </a:lnTo>
                      <a:lnTo>
                        <a:pt x="203" y="30"/>
                      </a:lnTo>
                      <a:lnTo>
                        <a:pt x="211" y="38"/>
                      </a:lnTo>
                      <a:lnTo>
                        <a:pt x="211" y="38"/>
                      </a:lnTo>
                      <a:close/>
                      <a:moveTo>
                        <a:pt x="188" y="45"/>
                      </a:moveTo>
                      <a:lnTo>
                        <a:pt x="185" y="64"/>
                      </a:lnTo>
                      <a:lnTo>
                        <a:pt x="177" y="57"/>
                      </a:lnTo>
                      <a:lnTo>
                        <a:pt x="177" y="49"/>
                      </a:lnTo>
                      <a:lnTo>
                        <a:pt x="173" y="45"/>
                      </a:lnTo>
                      <a:lnTo>
                        <a:pt x="181" y="38"/>
                      </a:lnTo>
                      <a:lnTo>
                        <a:pt x="188" y="45"/>
                      </a:lnTo>
                      <a:lnTo>
                        <a:pt x="188" y="45"/>
                      </a:lnTo>
                      <a:close/>
                      <a:moveTo>
                        <a:pt x="162" y="53"/>
                      </a:moveTo>
                      <a:lnTo>
                        <a:pt x="162" y="72"/>
                      </a:lnTo>
                      <a:lnTo>
                        <a:pt x="154" y="64"/>
                      </a:lnTo>
                      <a:lnTo>
                        <a:pt x="151" y="57"/>
                      </a:lnTo>
                      <a:lnTo>
                        <a:pt x="147" y="53"/>
                      </a:lnTo>
                      <a:lnTo>
                        <a:pt x="154" y="45"/>
                      </a:lnTo>
                      <a:lnTo>
                        <a:pt x="162" y="53"/>
                      </a:lnTo>
                      <a:lnTo>
                        <a:pt x="162" y="53"/>
                      </a:lnTo>
                      <a:close/>
                      <a:moveTo>
                        <a:pt x="139" y="61"/>
                      </a:moveTo>
                      <a:lnTo>
                        <a:pt x="136" y="80"/>
                      </a:lnTo>
                      <a:lnTo>
                        <a:pt x="132" y="72"/>
                      </a:lnTo>
                      <a:lnTo>
                        <a:pt x="128" y="64"/>
                      </a:lnTo>
                      <a:lnTo>
                        <a:pt x="124" y="61"/>
                      </a:lnTo>
                      <a:lnTo>
                        <a:pt x="132" y="53"/>
                      </a:lnTo>
                      <a:lnTo>
                        <a:pt x="139" y="61"/>
                      </a:lnTo>
                      <a:lnTo>
                        <a:pt x="139" y="61"/>
                      </a:lnTo>
                      <a:close/>
                      <a:moveTo>
                        <a:pt x="117" y="68"/>
                      </a:moveTo>
                      <a:lnTo>
                        <a:pt x="113" y="87"/>
                      </a:lnTo>
                      <a:lnTo>
                        <a:pt x="106" y="80"/>
                      </a:lnTo>
                      <a:lnTo>
                        <a:pt x="106" y="72"/>
                      </a:lnTo>
                      <a:lnTo>
                        <a:pt x="102" y="68"/>
                      </a:lnTo>
                      <a:lnTo>
                        <a:pt x="106" y="61"/>
                      </a:lnTo>
                      <a:lnTo>
                        <a:pt x="117" y="68"/>
                      </a:lnTo>
                      <a:lnTo>
                        <a:pt x="117" y="68"/>
                      </a:lnTo>
                      <a:close/>
                      <a:moveTo>
                        <a:pt x="90" y="76"/>
                      </a:moveTo>
                      <a:lnTo>
                        <a:pt x="87" y="95"/>
                      </a:lnTo>
                      <a:lnTo>
                        <a:pt x="83" y="87"/>
                      </a:lnTo>
                      <a:lnTo>
                        <a:pt x="79" y="80"/>
                      </a:lnTo>
                      <a:lnTo>
                        <a:pt x="75" y="76"/>
                      </a:lnTo>
                      <a:lnTo>
                        <a:pt x="83" y="68"/>
                      </a:lnTo>
                      <a:lnTo>
                        <a:pt x="90" y="76"/>
                      </a:lnTo>
                      <a:lnTo>
                        <a:pt x="90" y="76"/>
                      </a:lnTo>
                      <a:close/>
                      <a:moveTo>
                        <a:pt x="68" y="83"/>
                      </a:moveTo>
                      <a:lnTo>
                        <a:pt x="64" y="102"/>
                      </a:lnTo>
                      <a:lnTo>
                        <a:pt x="57" y="95"/>
                      </a:lnTo>
                      <a:lnTo>
                        <a:pt x="57" y="87"/>
                      </a:lnTo>
                      <a:lnTo>
                        <a:pt x="53" y="83"/>
                      </a:lnTo>
                      <a:lnTo>
                        <a:pt x="60" y="76"/>
                      </a:lnTo>
                      <a:lnTo>
                        <a:pt x="68" y="83"/>
                      </a:lnTo>
                      <a:lnTo>
                        <a:pt x="68" y="83"/>
                      </a:lnTo>
                      <a:close/>
                      <a:moveTo>
                        <a:pt x="45" y="91"/>
                      </a:moveTo>
                      <a:lnTo>
                        <a:pt x="42" y="110"/>
                      </a:lnTo>
                      <a:lnTo>
                        <a:pt x="34" y="102"/>
                      </a:lnTo>
                      <a:lnTo>
                        <a:pt x="34" y="95"/>
                      </a:lnTo>
                      <a:lnTo>
                        <a:pt x="26" y="91"/>
                      </a:lnTo>
                      <a:lnTo>
                        <a:pt x="34" y="83"/>
                      </a:lnTo>
                      <a:lnTo>
                        <a:pt x="45" y="91"/>
                      </a:lnTo>
                      <a:lnTo>
                        <a:pt x="45" y="91"/>
                      </a:lnTo>
                      <a:close/>
                      <a:moveTo>
                        <a:pt x="19" y="99"/>
                      </a:moveTo>
                      <a:lnTo>
                        <a:pt x="15" y="118"/>
                      </a:lnTo>
                      <a:lnTo>
                        <a:pt x="0" y="102"/>
                      </a:lnTo>
                      <a:lnTo>
                        <a:pt x="11" y="91"/>
                      </a:lnTo>
                      <a:lnTo>
                        <a:pt x="19" y="99"/>
                      </a:lnTo>
                      <a:lnTo>
                        <a:pt x="19" y="99"/>
                      </a:lnTo>
                      <a:close/>
                    </a:path>
                  </a:pathLst>
                </a:custGeom>
                <a:solidFill>
                  <a:srgbClr val="E2E2BF"/>
                </a:solidFill>
                <a:ln w="9525">
                  <a:noFill/>
                  <a:round/>
                  <a:headEnd/>
                  <a:tailEnd/>
                </a:ln>
              </p:spPr>
              <p:txBody>
                <a:bodyPr/>
                <a:lstStyle/>
                <a:p>
                  <a:endParaRPr lang="en-US"/>
                </a:p>
              </p:txBody>
            </p:sp>
            <p:sp>
              <p:nvSpPr>
                <p:cNvPr id="305840" name="Freeform 688"/>
                <p:cNvSpPr>
                  <a:spLocks noChangeAspect="1" noEditPoints="1"/>
                </p:cNvSpPr>
                <p:nvPr/>
              </p:nvSpPr>
              <p:spPr bwMode="auto">
                <a:xfrm>
                  <a:off x="1112" y="3055"/>
                  <a:ext cx="309" cy="106"/>
                </a:xfrm>
                <a:custGeom>
                  <a:avLst/>
                  <a:gdLst/>
                  <a:ahLst/>
                  <a:cxnLst>
                    <a:cxn ang="0">
                      <a:pos x="298" y="12"/>
                    </a:cxn>
                    <a:cxn ang="0">
                      <a:pos x="298" y="0"/>
                    </a:cxn>
                    <a:cxn ang="0">
                      <a:pos x="286" y="4"/>
                    </a:cxn>
                    <a:cxn ang="0">
                      <a:pos x="271" y="19"/>
                    </a:cxn>
                    <a:cxn ang="0">
                      <a:pos x="275" y="8"/>
                    </a:cxn>
                    <a:cxn ang="0">
                      <a:pos x="264" y="12"/>
                    </a:cxn>
                    <a:cxn ang="0">
                      <a:pos x="249" y="27"/>
                    </a:cxn>
                    <a:cxn ang="0">
                      <a:pos x="253" y="15"/>
                    </a:cxn>
                    <a:cxn ang="0">
                      <a:pos x="241" y="19"/>
                    </a:cxn>
                    <a:cxn ang="0">
                      <a:pos x="226" y="34"/>
                    </a:cxn>
                    <a:cxn ang="0">
                      <a:pos x="226" y="23"/>
                    </a:cxn>
                    <a:cxn ang="0">
                      <a:pos x="215" y="27"/>
                    </a:cxn>
                    <a:cxn ang="0">
                      <a:pos x="200" y="42"/>
                    </a:cxn>
                    <a:cxn ang="0">
                      <a:pos x="204" y="31"/>
                    </a:cxn>
                    <a:cxn ang="0">
                      <a:pos x="192" y="34"/>
                    </a:cxn>
                    <a:cxn ang="0">
                      <a:pos x="177" y="49"/>
                    </a:cxn>
                    <a:cxn ang="0">
                      <a:pos x="181" y="38"/>
                    </a:cxn>
                    <a:cxn ang="0">
                      <a:pos x="170" y="42"/>
                    </a:cxn>
                    <a:cxn ang="0">
                      <a:pos x="155" y="57"/>
                    </a:cxn>
                    <a:cxn ang="0">
                      <a:pos x="155" y="46"/>
                    </a:cxn>
                    <a:cxn ang="0">
                      <a:pos x="143" y="49"/>
                    </a:cxn>
                    <a:cxn ang="0">
                      <a:pos x="128" y="65"/>
                    </a:cxn>
                    <a:cxn ang="0">
                      <a:pos x="132" y="53"/>
                    </a:cxn>
                    <a:cxn ang="0">
                      <a:pos x="121" y="57"/>
                    </a:cxn>
                    <a:cxn ang="0">
                      <a:pos x="106" y="72"/>
                    </a:cxn>
                    <a:cxn ang="0">
                      <a:pos x="106" y="61"/>
                    </a:cxn>
                    <a:cxn ang="0">
                      <a:pos x="95" y="65"/>
                    </a:cxn>
                    <a:cxn ang="0">
                      <a:pos x="79" y="84"/>
                    </a:cxn>
                    <a:cxn ang="0">
                      <a:pos x="83" y="68"/>
                    </a:cxn>
                    <a:cxn ang="0">
                      <a:pos x="72" y="72"/>
                    </a:cxn>
                    <a:cxn ang="0">
                      <a:pos x="57" y="87"/>
                    </a:cxn>
                    <a:cxn ang="0">
                      <a:pos x="61" y="76"/>
                    </a:cxn>
                    <a:cxn ang="0">
                      <a:pos x="49" y="80"/>
                    </a:cxn>
                    <a:cxn ang="0">
                      <a:pos x="34" y="99"/>
                    </a:cxn>
                    <a:cxn ang="0">
                      <a:pos x="34" y="84"/>
                    </a:cxn>
                    <a:cxn ang="0">
                      <a:pos x="23" y="87"/>
                    </a:cxn>
                    <a:cxn ang="0">
                      <a:pos x="8" y="106"/>
                    </a:cxn>
                    <a:cxn ang="0">
                      <a:pos x="12" y="91"/>
                    </a:cxn>
                    <a:cxn ang="0">
                      <a:pos x="0" y="95"/>
                    </a:cxn>
                  </a:cxnLst>
                  <a:rect l="0" t="0" r="r" b="b"/>
                  <a:pathLst>
                    <a:path w="309" h="106">
                      <a:moveTo>
                        <a:pt x="286" y="4"/>
                      </a:moveTo>
                      <a:lnTo>
                        <a:pt x="298" y="12"/>
                      </a:lnTo>
                      <a:lnTo>
                        <a:pt x="309" y="8"/>
                      </a:lnTo>
                      <a:lnTo>
                        <a:pt x="298" y="0"/>
                      </a:lnTo>
                      <a:lnTo>
                        <a:pt x="286" y="4"/>
                      </a:lnTo>
                      <a:lnTo>
                        <a:pt x="286" y="4"/>
                      </a:lnTo>
                      <a:close/>
                      <a:moveTo>
                        <a:pt x="264" y="12"/>
                      </a:moveTo>
                      <a:lnTo>
                        <a:pt x="271" y="19"/>
                      </a:lnTo>
                      <a:lnTo>
                        <a:pt x="283" y="15"/>
                      </a:lnTo>
                      <a:lnTo>
                        <a:pt x="275" y="8"/>
                      </a:lnTo>
                      <a:lnTo>
                        <a:pt x="264" y="12"/>
                      </a:lnTo>
                      <a:lnTo>
                        <a:pt x="264" y="12"/>
                      </a:lnTo>
                      <a:close/>
                      <a:moveTo>
                        <a:pt x="241" y="19"/>
                      </a:moveTo>
                      <a:lnTo>
                        <a:pt x="249" y="27"/>
                      </a:lnTo>
                      <a:lnTo>
                        <a:pt x="260" y="23"/>
                      </a:lnTo>
                      <a:lnTo>
                        <a:pt x="253" y="15"/>
                      </a:lnTo>
                      <a:lnTo>
                        <a:pt x="241" y="19"/>
                      </a:lnTo>
                      <a:lnTo>
                        <a:pt x="241" y="19"/>
                      </a:lnTo>
                      <a:close/>
                      <a:moveTo>
                        <a:pt x="215" y="27"/>
                      </a:moveTo>
                      <a:lnTo>
                        <a:pt x="226" y="34"/>
                      </a:lnTo>
                      <a:lnTo>
                        <a:pt x="238" y="31"/>
                      </a:lnTo>
                      <a:lnTo>
                        <a:pt x="226" y="23"/>
                      </a:lnTo>
                      <a:lnTo>
                        <a:pt x="215" y="27"/>
                      </a:lnTo>
                      <a:lnTo>
                        <a:pt x="215" y="27"/>
                      </a:lnTo>
                      <a:close/>
                      <a:moveTo>
                        <a:pt x="192" y="34"/>
                      </a:moveTo>
                      <a:lnTo>
                        <a:pt x="200" y="42"/>
                      </a:lnTo>
                      <a:lnTo>
                        <a:pt x="211" y="38"/>
                      </a:lnTo>
                      <a:lnTo>
                        <a:pt x="204" y="31"/>
                      </a:lnTo>
                      <a:lnTo>
                        <a:pt x="192" y="34"/>
                      </a:lnTo>
                      <a:lnTo>
                        <a:pt x="192" y="34"/>
                      </a:lnTo>
                      <a:close/>
                      <a:moveTo>
                        <a:pt x="170" y="42"/>
                      </a:moveTo>
                      <a:lnTo>
                        <a:pt x="177" y="49"/>
                      </a:lnTo>
                      <a:lnTo>
                        <a:pt x="189" y="46"/>
                      </a:lnTo>
                      <a:lnTo>
                        <a:pt x="181" y="38"/>
                      </a:lnTo>
                      <a:lnTo>
                        <a:pt x="170" y="42"/>
                      </a:lnTo>
                      <a:lnTo>
                        <a:pt x="170" y="42"/>
                      </a:lnTo>
                      <a:close/>
                      <a:moveTo>
                        <a:pt x="143" y="49"/>
                      </a:moveTo>
                      <a:lnTo>
                        <a:pt x="155" y="57"/>
                      </a:lnTo>
                      <a:lnTo>
                        <a:pt x="166" y="53"/>
                      </a:lnTo>
                      <a:lnTo>
                        <a:pt x="155" y="46"/>
                      </a:lnTo>
                      <a:lnTo>
                        <a:pt x="143" y="49"/>
                      </a:lnTo>
                      <a:lnTo>
                        <a:pt x="143" y="49"/>
                      </a:lnTo>
                      <a:close/>
                      <a:moveTo>
                        <a:pt x="121" y="57"/>
                      </a:moveTo>
                      <a:lnTo>
                        <a:pt x="128" y="65"/>
                      </a:lnTo>
                      <a:lnTo>
                        <a:pt x="140" y="61"/>
                      </a:lnTo>
                      <a:lnTo>
                        <a:pt x="132" y="53"/>
                      </a:lnTo>
                      <a:lnTo>
                        <a:pt x="121" y="57"/>
                      </a:lnTo>
                      <a:lnTo>
                        <a:pt x="121" y="57"/>
                      </a:lnTo>
                      <a:close/>
                      <a:moveTo>
                        <a:pt x="95" y="65"/>
                      </a:moveTo>
                      <a:lnTo>
                        <a:pt x="106" y="72"/>
                      </a:lnTo>
                      <a:lnTo>
                        <a:pt x="117" y="68"/>
                      </a:lnTo>
                      <a:lnTo>
                        <a:pt x="106" y="61"/>
                      </a:lnTo>
                      <a:lnTo>
                        <a:pt x="95" y="65"/>
                      </a:lnTo>
                      <a:lnTo>
                        <a:pt x="95" y="65"/>
                      </a:lnTo>
                      <a:close/>
                      <a:moveTo>
                        <a:pt x="72" y="72"/>
                      </a:moveTo>
                      <a:lnTo>
                        <a:pt x="79" y="84"/>
                      </a:lnTo>
                      <a:lnTo>
                        <a:pt x="91" y="80"/>
                      </a:lnTo>
                      <a:lnTo>
                        <a:pt x="83" y="68"/>
                      </a:lnTo>
                      <a:lnTo>
                        <a:pt x="72" y="72"/>
                      </a:lnTo>
                      <a:lnTo>
                        <a:pt x="72" y="72"/>
                      </a:lnTo>
                      <a:close/>
                      <a:moveTo>
                        <a:pt x="49" y="80"/>
                      </a:moveTo>
                      <a:lnTo>
                        <a:pt x="57" y="87"/>
                      </a:lnTo>
                      <a:lnTo>
                        <a:pt x="68" y="87"/>
                      </a:lnTo>
                      <a:lnTo>
                        <a:pt x="61" y="76"/>
                      </a:lnTo>
                      <a:lnTo>
                        <a:pt x="49" y="80"/>
                      </a:lnTo>
                      <a:lnTo>
                        <a:pt x="49" y="80"/>
                      </a:lnTo>
                      <a:close/>
                      <a:moveTo>
                        <a:pt x="23" y="87"/>
                      </a:moveTo>
                      <a:lnTo>
                        <a:pt x="34" y="99"/>
                      </a:lnTo>
                      <a:lnTo>
                        <a:pt x="46" y="95"/>
                      </a:lnTo>
                      <a:lnTo>
                        <a:pt x="34" y="84"/>
                      </a:lnTo>
                      <a:lnTo>
                        <a:pt x="23" y="87"/>
                      </a:lnTo>
                      <a:lnTo>
                        <a:pt x="23" y="87"/>
                      </a:lnTo>
                      <a:close/>
                      <a:moveTo>
                        <a:pt x="0" y="95"/>
                      </a:moveTo>
                      <a:lnTo>
                        <a:pt x="8" y="106"/>
                      </a:lnTo>
                      <a:lnTo>
                        <a:pt x="19" y="103"/>
                      </a:lnTo>
                      <a:lnTo>
                        <a:pt x="12" y="91"/>
                      </a:lnTo>
                      <a:lnTo>
                        <a:pt x="0" y="95"/>
                      </a:lnTo>
                      <a:lnTo>
                        <a:pt x="0" y="95"/>
                      </a:lnTo>
                      <a:close/>
                    </a:path>
                  </a:pathLst>
                </a:custGeom>
                <a:solidFill>
                  <a:srgbClr val="FCFCD8"/>
                </a:solidFill>
                <a:ln w="9525">
                  <a:noFill/>
                  <a:round/>
                  <a:headEnd/>
                  <a:tailEnd/>
                </a:ln>
              </p:spPr>
              <p:txBody>
                <a:bodyPr/>
                <a:lstStyle/>
                <a:p>
                  <a:endParaRPr lang="en-US"/>
                </a:p>
              </p:txBody>
            </p:sp>
            <p:sp>
              <p:nvSpPr>
                <p:cNvPr id="305841" name="Freeform 689"/>
                <p:cNvSpPr>
                  <a:spLocks noChangeAspect="1"/>
                </p:cNvSpPr>
                <p:nvPr/>
              </p:nvSpPr>
              <p:spPr bwMode="auto">
                <a:xfrm>
                  <a:off x="1632" y="2945"/>
                  <a:ext cx="165" cy="118"/>
                </a:xfrm>
                <a:custGeom>
                  <a:avLst/>
                  <a:gdLst/>
                  <a:ahLst/>
                  <a:cxnLst>
                    <a:cxn ang="0">
                      <a:pos x="165" y="118"/>
                    </a:cxn>
                    <a:cxn ang="0">
                      <a:pos x="158" y="114"/>
                    </a:cxn>
                    <a:cxn ang="0">
                      <a:pos x="154" y="114"/>
                    </a:cxn>
                    <a:cxn ang="0">
                      <a:pos x="147" y="110"/>
                    </a:cxn>
                    <a:cxn ang="0">
                      <a:pos x="143" y="106"/>
                    </a:cxn>
                    <a:cxn ang="0">
                      <a:pos x="135" y="103"/>
                    </a:cxn>
                    <a:cxn ang="0">
                      <a:pos x="132" y="99"/>
                    </a:cxn>
                    <a:cxn ang="0">
                      <a:pos x="124" y="95"/>
                    </a:cxn>
                    <a:cxn ang="0">
                      <a:pos x="120" y="91"/>
                    </a:cxn>
                    <a:cxn ang="0">
                      <a:pos x="113" y="87"/>
                    </a:cxn>
                    <a:cxn ang="0">
                      <a:pos x="109" y="84"/>
                    </a:cxn>
                    <a:cxn ang="0">
                      <a:pos x="101" y="84"/>
                    </a:cxn>
                    <a:cxn ang="0">
                      <a:pos x="98" y="80"/>
                    </a:cxn>
                    <a:cxn ang="0">
                      <a:pos x="90" y="76"/>
                    </a:cxn>
                    <a:cxn ang="0">
                      <a:pos x="86" y="72"/>
                    </a:cxn>
                    <a:cxn ang="0">
                      <a:pos x="83" y="68"/>
                    </a:cxn>
                    <a:cxn ang="0">
                      <a:pos x="75" y="65"/>
                    </a:cxn>
                    <a:cxn ang="0">
                      <a:pos x="71" y="61"/>
                    </a:cxn>
                    <a:cxn ang="0">
                      <a:pos x="64" y="57"/>
                    </a:cxn>
                    <a:cxn ang="0">
                      <a:pos x="60" y="53"/>
                    </a:cxn>
                    <a:cxn ang="0">
                      <a:pos x="56" y="49"/>
                    </a:cxn>
                    <a:cxn ang="0">
                      <a:pos x="49" y="46"/>
                    </a:cxn>
                    <a:cxn ang="0">
                      <a:pos x="45" y="42"/>
                    </a:cxn>
                    <a:cxn ang="0">
                      <a:pos x="41" y="34"/>
                    </a:cxn>
                    <a:cxn ang="0">
                      <a:pos x="34" y="30"/>
                    </a:cxn>
                    <a:cxn ang="0">
                      <a:pos x="30" y="27"/>
                    </a:cxn>
                    <a:cxn ang="0">
                      <a:pos x="26" y="23"/>
                    </a:cxn>
                    <a:cxn ang="0">
                      <a:pos x="22" y="19"/>
                    </a:cxn>
                    <a:cxn ang="0">
                      <a:pos x="15" y="15"/>
                    </a:cxn>
                    <a:cxn ang="0">
                      <a:pos x="11" y="11"/>
                    </a:cxn>
                    <a:cxn ang="0">
                      <a:pos x="7" y="8"/>
                    </a:cxn>
                    <a:cxn ang="0">
                      <a:pos x="4" y="4"/>
                    </a:cxn>
                    <a:cxn ang="0">
                      <a:pos x="0" y="0"/>
                    </a:cxn>
                    <a:cxn ang="0">
                      <a:pos x="165" y="118"/>
                    </a:cxn>
                  </a:cxnLst>
                  <a:rect l="0" t="0" r="r" b="b"/>
                  <a:pathLst>
                    <a:path w="165" h="118">
                      <a:moveTo>
                        <a:pt x="165" y="118"/>
                      </a:moveTo>
                      <a:lnTo>
                        <a:pt x="158" y="114"/>
                      </a:lnTo>
                      <a:lnTo>
                        <a:pt x="154" y="114"/>
                      </a:lnTo>
                      <a:lnTo>
                        <a:pt x="147" y="110"/>
                      </a:lnTo>
                      <a:lnTo>
                        <a:pt x="143" y="106"/>
                      </a:lnTo>
                      <a:lnTo>
                        <a:pt x="135" y="103"/>
                      </a:lnTo>
                      <a:lnTo>
                        <a:pt x="132" y="99"/>
                      </a:lnTo>
                      <a:lnTo>
                        <a:pt x="124" y="95"/>
                      </a:lnTo>
                      <a:lnTo>
                        <a:pt x="120" y="91"/>
                      </a:lnTo>
                      <a:lnTo>
                        <a:pt x="113" y="87"/>
                      </a:lnTo>
                      <a:lnTo>
                        <a:pt x="109" y="84"/>
                      </a:lnTo>
                      <a:lnTo>
                        <a:pt x="101" y="84"/>
                      </a:lnTo>
                      <a:lnTo>
                        <a:pt x="98" y="80"/>
                      </a:lnTo>
                      <a:lnTo>
                        <a:pt x="90" y="76"/>
                      </a:lnTo>
                      <a:lnTo>
                        <a:pt x="86" y="72"/>
                      </a:lnTo>
                      <a:lnTo>
                        <a:pt x="83" y="68"/>
                      </a:lnTo>
                      <a:lnTo>
                        <a:pt x="75" y="65"/>
                      </a:lnTo>
                      <a:lnTo>
                        <a:pt x="71" y="61"/>
                      </a:lnTo>
                      <a:lnTo>
                        <a:pt x="64" y="57"/>
                      </a:lnTo>
                      <a:lnTo>
                        <a:pt x="60" y="53"/>
                      </a:lnTo>
                      <a:lnTo>
                        <a:pt x="56" y="49"/>
                      </a:lnTo>
                      <a:lnTo>
                        <a:pt x="49" y="46"/>
                      </a:lnTo>
                      <a:lnTo>
                        <a:pt x="45" y="42"/>
                      </a:lnTo>
                      <a:lnTo>
                        <a:pt x="41" y="34"/>
                      </a:lnTo>
                      <a:lnTo>
                        <a:pt x="34" y="30"/>
                      </a:lnTo>
                      <a:lnTo>
                        <a:pt x="30" y="27"/>
                      </a:lnTo>
                      <a:lnTo>
                        <a:pt x="26" y="23"/>
                      </a:lnTo>
                      <a:lnTo>
                        <a:pt x="22" y="19"/>
                      </a:lnTo>
                      <a:lnTo>
                        <a:pt x="15" y="15"/>
                      </a:lnTo>
                      <a:lnTo>
                        <a:pt x="11" y="11"/>
                      </a:lnTo>
                      <a:lnTo>
                        <a:pt x="7" y="8"/>
                      </a:lnTo>
                      <a:lnTo>
                        <a:pt x="4" y="4"/>
                      </a:lnTo>
                      <a:lnTo>
                        <a:pt x="0" y="0"/>
                      </a:lnTo>
                      <a:lnTo>
                        <a:pt x="165" y="118"/>
                      </a:lnTo>
                      <a:close/>
                    </a:path>
                  </a:pathLst>
                </a:custGeom>
                <a:solidFill>
                  <a:srgbClr val="E2E2BF"/>
                </a:solidFill>
                <a:ln w="9525">
                  <a:noFill/>
                  <a:round/>
                  <a:headEnd/>
                  <a:tailEnd/>
                </a:ln>
              </p:spPr>
              <p:txBody>
                <a:bodyPr/>
                <a:lstStyle/>
                <a:p>
                  <a:endParaRPr lang="en-US"/>
                </a:p>
              </p:txBody>
            </p:sp>
            <p:sp>
              <p:nvSpPr>
                <p:cNvPr id="305842" name="Freeform 690"/>
                <p:cNvSpPr>
                  <a:spLocks noChangeAspect="1"/>
                </p:cNvSpPr>
                <p:nvPr/>
              </p:nvSpPr>
              <p:spPr bwMode="auto">
                <a:xfrm>
                  <a:off x="1632" y="2941"/>
                  <a:ext cx="165" cy="126"/>
                </a:xfrm>
                <a:custGeom>
                  <a:avLst/>
                  <a:gdLst/>
                  <a:ahLst/>
                  <a:cxnLst>
                    <a:cxn ang="0">
                      <a:pos x="0" y="0"/>
                    </a:cxn>
                    <a:cxn ang="0">
                      <a:pos x="7" y="12"/>
                    </a:cxn>
                    <a:cxn ang="0">
                      <a:pos x="15" y="19"/>
                    </a:cxn>
                    <a:cxn ang="0">
                      <a:pos x="26" y="27"/>
                    </a:cxn>
                    <a:cxn ang="0">
                      <a:pos x="34" y="34"/>
                    </a:cxn>
                    <a:cxn ang="0">
                      <a:pos x="45" y="46"/>
                    </a:cxn>
                    <a:cxn ang="0">
                      <a:pos x="56" y="53"/>
                    </a:cxn>
                    <a:cxn ang="0">
                      <a:pos x="64" y="61"/>
                    </a:cxn>
                    <a:cxn ang="0">
                      <a:pos x="75" y="69"/>
                    </a:cxn>
                    <a:cxn ang="0">
                      <a:pos x="86" y="76"/>
                    </a:cxn>
                    <a:cxn ang="0">
                      <a:pos x="98" y="84"/>
                    </a:cxn>
                    <a:cxn ang="0">
                      <a:pos x="109" y="91"/>
                    </a:cxn>
                    <a:cxn ang="0">
                      <a:pos x="120" y="99"/>
                    </a:cxn>
                    <a:cxn ang="0">
                      <a:pos x="128" y="103"/>
                    </a:cxn>
                    <a:cxn ang="0">
                      <a:pos x="139" y="110"/>
                    </a:cxn>
                    <a:cxn ang="0">
                      <a:pos x="150" y="118"/>
                    </a:cxn>
                    <a:cxn ang="0">
                      <a:pos x="162" y="126"/>
                    </a:cxn>
                    <a:cxn ang="0">
                      <a:pos x="158" y="122"/>
                    </a:cxn>
                    <a:cxn ang="0">
                      <a:pos x="147" y="114"/>
                    </a:cxn>
                    <a:cxn ang="0">
                      <a:pos x="135" y="107"/>
                    </a:cxn>
                    <a:cxn ang="0">
                      <a:pos x="124" y="99"/>
                    </a:cxn>
                    <a:cxn ang="0">
                      <a:pos x="113" y="91"/>
                    </a:cxn>
                    <a:cxn ang="0">
                      <a:pos x="101" y="88"/>
                    </a:cxn>
                    <a:cxn ang="0">
                      <a:pos x="94" y="80"/>
                    </a:cxn>
                    <a:cxn ang="0">
                      <a:pos x="83" y="72"/>
                    </a:cxn>
                    <a:cxn ang="0">
                      <a:pos x="71" y="65"/>
                    </a:cxn>
                    <a:cxn ang="0">
                      <a:pos x="60" y="53"/>
                    </a:cxn>
                    <a:cxn ang="0">
                      <a:pos x="49" y="46"/>
                    </a:cxn>
                    <a:cxn ang="0">
                      <a:pos x="41" y="38"/>
                    </a:cxn>
                    <a:cxn ang="0">
                      <a:pos x="30" y="31"/>
                    </a:cxn>
                    <a:cxn ang="0">
                      <a:pos x="22" y="23"/>
                    </a:cxn>
                    <a:cxn ang="0">
                      <a:pos x="11" y="15"/>
                    </a:cxn>
                    <a:cxn ang="0">
                      <a:pos x="4" y="4"/>
                    </a:cxn>
                    <a:cxn ang="0">
                      <a:pos x="0" y="0"/>
                    </a:cxn>
                    <a:cxn ang="0">
                      <a:pos x="0" y="0"/>
                    </a:cxn>
                    <a:cxn ang="0">
                      <a:pos x="0" y="0"/>
                    </a:cxn>
                    <a:cxn ang="0">
                      <a:pos x="0" y="0"/>
                    </a:cxn>
                  </a:cxnLst>
                  <a:rect l="0" t="0" r="r" b="b"/>
                  <a:pathLst>
                    <a:path w="165" h="126">
                      <a:moveTo>
                        <a:pt x="0" y="0"/>
                      </a:moveTo>
                      <a:lnTo>
                        <a:pt x="0" y="0"/>
                      </a:lnTo>
                      <a:lnTo>
                        <a:pt x="4" y="8"/>
                      </a:lnTo>
                      <a:lnTo>
                        <a:pt x="7" y="12"/>
                      </a:lnTo>
                      <a:lnTo>
                        <a:pt x="11" y="15"/>
                      </a:lnTo>
                      <a:lnTo>
                        <a:pt x="15" y="19"/>
                      </a:lnTo>
                      <a:lnTo>
                        <a:pt x="22" y="23"/>
                      </a:lnTo>
                      <a:lnTo>
                        <a:pt x="26" y="27"/>
                      </a:lnTo>
                      <a:lnTo>
                        <a:pt x="30" y="31"/>
                      </a:lnTo>
                      <a:lnTo>
                        <a:pt x="34" y="34"/>
                      </a:lnTo>
                      <a:lnTo>
                        <a:pt x="41" y="38"/>
                      </a:lnTo>
                      <a:lnTo>
                        <a:pt x="45" y="46"/>
                      </a:lnTo>
                      <a:lnTo>
                        <a:pt x="49" y="50"/>
                      </a:lnTo>
                      <a:lnTo>
                        <a:pt x="56" y="53"/>
                      </a:lnTo>
                      <a:lnTo>
                        <a:pt x="60" y="57"/>
                      </a:lnTo>
                      <a:lnTo>
                        <a:pt x="64" y="61"/>
                      </a:lnTo>
                      <a:lnTo>
                        <a:pt x="71" y="65"/>
                      </a:lnTo>
                      <a:lnTo>
                        <a:pt x="75" y="69"/>
                      </a:lnTo>
                      <a:lnTo>
                        <a:pt x="79" y="72"/>
                      </a:lnTo>
                      <a:lnTo>
                        <a:pt x="86" y="76"/>
                      </a:lnTo>
                      <a:lnTo>
                        <a:pt x="90" y="80"/>
                      </a:lnTo>
                      <a:lnTo>
                        <a:pt x="98" y="84"/>
                      </a:lnTo>
                      <a:lnTo>
                        <a:pt x="101" y="88"/>
                      </a:lnTo>
                      <a:lnTo>
                        <a:pt x="109" y="91"/>
                      </a:lnTo>
                      <a:lnTo>
                        <a:pt x="113" y="95"/>
                      </a:lnTo>
                      <a:lnTo>
                        <a:pt x="120" y="99"/>
                      </a:lnTo>
                      <a:lnTo>
                        <a:pt x="124" y="103"/>
                      </a:lnTo>
                      <a:lnTo>
                        <a:pt x="128" y="103"/>
                      </a:lnTo>
                      <a:lnTo>
                        <a:pt x="135" y="107"/>
                      </a:lnTo>
                      <a:lnTo>
                        <a:pt x="139" y="110"/>
                      </a:lnTo>
                      <a:lnTo>
                        <a:pt x="147" y="114"/>
                      </a:lnTo>
                      <a:lnTo>
                        <a:pt x="150" y="118"/>
                      </a:lnTo>
                      <a:lnTo>
                        <a:pt x="158" y="122"/>
                      </a:lnTo>
                      <a:lnTo>
                        <a:pt x="162" y="126"/>
                      </a:lnTo>
                      <a:lnTo>
                        <a:pt x="165" y="122"/>
                      </a:lnTo>
                      <a:lnTo>
                        <a:pt x="158" y="122"/>
                      </a:lnTo>
                      <a:lnTo>
                        <a:pt x="154" y="118"/>
                      </a:lnTo>
                      <a:lnTo>
                        <a:pt x="147" y="114"/>
                      </a:lnTo>
                      <a:lnTo>
                        <a:pt x="143" y="110"/>
                      </a:lnTo>
                      <a:lnTo>
                        <a:pt x="135" y="107"/>
                      </a:lnTo>
                      <a:lnTo>
                        <a:pt x="132" y="103"/>
                      </a:lnTo>
                      <a:lnTo>
                        <a:pt x="124" y="99"/>
                      </a:lnTo>
                      <a:lnTo>
                        <a:pt x="120" y="95"/>
                      </a:lnTo>
                      <a:lnTo>
                        <a:pt x="113" y="91"/>
                      </a:lnTo>
                      <a:lnTo>
                        <a:pt x="109" y="88"/>
                      </a:lnTo>
                      <a:lnTo>
                        <a:pt x="101" y="88"/>
                      </a:lnTo>
                      <a:lnTo>
                        <a:pt x="98" y="84"/>
                      </a:lnTo>
                      <a:lnTo>
                        <a:pt x="94" y="80"/>
                      </a:lnTo>
                      <a:lnTo>
                        <a:pt x="86" y="76"/>
                      </a:lnTo>
                      <a:lnTo>
                        <a:pt x="83" y="72"/>
                      </a:lnTo>
                      <a:lnTo>
                        <a:pt x="75" y="69"/>
                      </a:lnTo>
                      <a:lnTo>
                        <a:pt x="71" y="65"/>
                      </a:lnTo>
                      <a:lnTo>
                        <a:pt x="68" y="61"/>
                      </a:lnTo>
                      <a:lnTo>
                        <a:pt x="60" y="53"/>
                      </a:lnTo>
                      <a:lnTo>
                        <a:pt x="56" y="50"/>
                      </a:lnTo>
                      <a:lnTo>
                        <a:pt x="49" y="46"/>
                      </a:lnTo>
                      <a:lnTo>
                        <a:pt x="45" y="42"/>
                      </a:lnTo>
                      <a:lnTo>
                        <a:pt x="41" y="38"/>
                      </a:lnTo>
                      <a:lnTo>
                        <a:pt x="38" y="34"/>
                      </a:lnTo>
                      <a:lnTo>
                        <a:pt x="30" y="31"/>
                      </a:lnTo>
                      <a:lnTo>
                        <a:pt x="26" y="27"/>
                      </a:lnTo>
                      <a:lnTo>
                        <a:pt x="22" y="23"/>
                      </a:lnTo>
                      <a:lnTo>
                        <a:pt x="19" y="19"/>
                      </a:lnTo>
                      <a:lnTo>
                        <a:pt x="11" y="15"/>
                      </a:lnTo>
                      <a:lnTo>
                        <a:pt x="7" y="12"/>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843" name="Freeform 691"/>
                <p:cNvSpPr>
                  <a:spLocks noChangeAspect="1"/>
                </p:cNvSpPr>
                <p:nvPr/>
              </p:nvSpPr>
              <p:spPr bwMode="auto">
                <a:xfrm>
                  <a:off x="1632" y="2945"/>
                  <a:ext cx="165" cy="122"/>
                </a:xfrm>
                <a:custGeom>
                  <a:avLst/>
                  <a:gdLst/>
                  <a:ahLst/>
                  <a:cxnLst>
                    <a:cxn ang="0">
                      <a:pos x="165" y="122"/>
                    </a:cxn>
                    <a:cxn ang="0">
                      <a:pos x="165" y="118"/>
                    </a:cxn>
                    <a:cxn ang="0">
                      <a:pos x="0" y="0"/>
                    </a:cxn>
                    <a:cxn ang="0">
                      <a:pos x="0" y="0"/>
                    </a:cxn>
                    <a:cxn ang="0">
                      <a:pos x="165" y="122"/>
                    </a:cxn>
                    <a:cxn ang="0">
                      <a:pos x="165" y="118"/>
                    </a:cxn>
                    <a:cxn ang="0">
                      <a:pos x="165" y="122"/>
                    </a:cxn>
                    <a:cxn ang="0">
                      <a:pos x="165" y="122"/>
                    </a:cxn>
                    <a:cxn ang="0">
                      <a:pos x="165" y="122"/>
                    </a:cxn>
                    <a:cxn ang="0">
                      <a:pos x="165" y="122"/>
                    </a:cxn>
                    <a:cxn ang="0">
                      <a:pos x="165" y="118"/>
                    </a:cxn>
                    <a:cxn ang="0">
                      <a:pos x="165" y="122"/>
                    </a:cxn>
                  </a:cxnLst>
                  <a:rect l="0" t="0" r="r" b="b"/>
                  <a:pathLst>
                    <a:path w="165" h="122">
                      <a:moveTo>
                        <a:pt x="165" y="122"/>
                      </a:moveTo>
                      <a:lnTo>
                        <a:pt x="165" y="118"/>
                      </a:lnTo>
                      <a:lnTo>
                        <a:pt x="0" y="0"/>
                      </a:lnTo>
                      <a:lnTo>
                        <a:pt x="0" y="0"/>
                      </a:lnTo>
                      <a:lnTo>
                        <a:pt x="165" y="122"/>
                      </a:lnTo>
                      <a:lnTo>
                        <a:pt x="165" y="118"/>
                      </a:lnTo>
                      <a:lnTo>
                        <a:pt x="165" y="122"/>
                      </a:lnTo>
                      <a:lnTo>
                        <a:pt x="165" y="122"/>
                      </a:lnTo>
                      <a:lnTo>
                        <a:pt x="165" y="122"/>
                      </a:lnTo>
                      <a:lnTo>
                        <a:pt x="165" y="122"/>
                      </a:lnTo>
                      <a:lnTo>
                        <a:pt x="165" y="118"/>
                      </a:lnTo>
                      <a:lnTo>
                        <a:pt x="165" y="122"/>
                      </a:lnTo>
                      <a:close/>
                    </a:path>
                  </a:pathLst>
                </a:custGeom>
                <a:solidFill>
                  <a:srgbClr val="000000"/>
                </a:solidFill>
                <a:ln w="9525">
                  <a:noFill/>
                  <a:round/>
                  <a:headEnd/>
                  <a:tailEnd/>
                </a:ln>
              </p:spPr>
              <p:txBody>
                <a:bodyPr/>
                <a:lstStyle/>
                <a:p>
                  <a:endParaRPr lang="en-US"/>
                </a:p>
              </p:txBody>
            </p:sp>
            <p:sp>
              <p:nvSpPr>
                <p:cNvPr id="305844" name="Freeform 692"/>
                <p:cNvSpPr>
                  <a:spLocks noChangeAspect="1" noEditPoints="1"/>
                </p:cNvSpPr>
                <p:nvPr/>
              </p:nvSpPr>
              <p:spPr bwMode="auto">
                <a:xfrm>
                  <a:off x="1579" y="2968"/>
                  <a:ext cx="109" cy="57"/>
                </a:xfrm>
                <a:custGeom>
                  <a:avLst/>
                  <a:gdLst/>
                  <a:ahLst/>
                  <a:cxnLst>
                    <a:cxn ang="0">
                      <a:pos x="79" y="4"/>
                    </a:cxn>
                    <a:cxn ang="0">
                      <a:pos x="91" y="0"/>
                    </a:cxn>
                    <a:cxn ang="0">
                      <a:pos x="102" y="11"/>
                    </a:cxn>
                    <a:cxn ang="0">
                      <a:pos x="109" y="26"/>
                    </a:cxn>
                    <a:cxn ang="0">
                      <a:pos x="91" y="34"/>
                    </a:cxn>
                    <a:cxn ang="0">
                      <a:pos x="83" y="26"/>
                    </a:cxn>
                    <a:cxn ang="0">
                      <a:pos x="79" y="19"/>
                    </a:cxn>
                    <a:cxn ang="0">
                      <a:pos x="72" y="15"/>
                    </a:cxn>
                    <a:cxn ang="0">
                      <a:pos x="79" y="4"/>
                    </a:cxn>
                    <a:cxn ang="0">
                      <a:pos x="79" y="4"/>
                    </a:cxn>
                    <a:cxn ang="0">
                      <a:pos x="57" y="11"/>
                    </a:cxn>
                    <a:cxn ang="0">
                      <a:pos x="68" y="7"/>
                    </a:cxn>
                    <a:cxn ang="0">
                      <a:pos x="79" y="19"/>
                    </a:cxn>
                    <a:cxn ang="0">
                      <a:pos x="87" y="34"/>
                    </a:cxn>
                    <a:cxn ang="0">
                      <a:pos x="68" y="42"/>
                    </a:cxn>
                    <a:cxn ang="0">
                      <a:pos x="60" y="34"/>
                    </a:cxn>
                    <a:cxn ang="0">
                      <a:pos x="57" y="26"/>
                    </a:cxn>
                    <a:cxn ang="0">
                      <a:pos x="49" y="23"/>
                    </a:cxn>
                    <a:cxn ang="0">
                      <a:pos x="57" y="11"/>
                    </a:cxn>
                    <a:cxn ang="0">
                      <a:pos x="57" y="11"/>
                    </a:cxn>
                    <a:cxn ang="0">
                      <a:pos x="30" y="19"/>
                    </a:cxn>
                    <a:cxn ang="0">
                      <a:pos x="45" y="15"/>
                    </a:cxn>
                    <a:cxn ang="0">
                      <a:pos x="57" y="26"/>
                    </a:cxn>
                    <a:cxn ang="0">
                      <a:pos x="64" y="42"/>
                    </a:cxn>
                    <a:cxn ang="0">
                      <a:pos x="45" y="49"/>
                    </a:cxn>
                    <a:cxn ang="0">
                      <a:pos x="34" y="42"/>
                    </a:cxn>
                    <a:cxn ang="0">
                      <a:pos x="30" y="34"/>
                    </a:cxn>
                    <a:cxn ang="0">
                      <a:pos x="27" y="30"/>
                    </a:cxn>
                    <a:cxn ang="0">
                      <a:pos x="30" y="19"/>
                    </a:cxn>
                    <a:cxn ang="0">
                      <a:pos x="30" y="19"/>
                    </a:cxn>
                    <a:cxn ang="0">
                      <a:pos x="8" y="26"/>
                    </a:cxn>
                    <a:cxn ang="0">
                      <a:pos x="19" y="23"/>
                    </a:cxn>
                    <a:cxn ang="0">
                      <a:pos x="30" y="34"/>
                    </a:cxn>
                    <a:cxn ang="0">
                      <a:pos x="38" y="49"/>
                    </a:cxn>
                    <a:cxn ang="0">
                      <a:pos x="19" y="57"/>
                    </a:cxn>
                    <a:cxn ang="0">
                      <a:pos x="0" y="38"/>
                    </a:cxn>
                    <a:cxn ang="0">
                      <a:pos x="8" y="26"/>
                    </a:cxn>
                    <a:cxn ang="0">
                      <a:pos x="8" y="26"/>
                    </a:cxn>
                  </a:cxnLst>
                  <a:rect l="0" t="0" r="r" b="b"/>
                  <a:pathLst>
                    <a:path w="109" h="57">
                      <a:moveTo>
                        <a:pt x="79" y="4"/>
                      </a:moveTo>
                      <a:lnTo>
                        <a:pt x="91" y="0"/>
                      </a:lnTo>
                      <a:lnTo>
                        <a:pt x="102" y="11"/>
                      </a:lnTo>
                      <a:lnTo>
                        <a:pt x="109" y="26"/>
                      </a:lnTo>
                      <a:lnTo>
                        <a:pt x="91" y="34"/>
                      </a:lnTo>
                      <a:lnTo>
                        <a:pt x="83" y="26"/>
                      </a:lnTo>
                      <a:lnTo>
                        <a:pt x="79" y="19"/>
                      </a:lnTo>
                      <a:lnTo>
                        <a:pt x="72" y="15"/>
                      </a:lnTo>
                      <a:lnTo>
                        <a:pt x="79" y="4"/>
                      </a:lnTo>
                      <a:lnTo>
                        <a:pt x="79" y="4"/>
                      </a:lnTo>
                      <a:close/>
                      <a:moveTo>
                        <a:pt x="57" y="11"/>
                      </a:moveTo>
                      <a:lnTo>
                        <a:pt x="68" y="7"/>
                      </a:lnTo>
                      <a:lnTo>
                        <a:pt x="79" y="19"/>
                      </a:lnTo>
                      <a:lnTo>
                        <a:pt x="87" y="34"/>
                      </a:lnTo>
                      <a:lnTo>
                        <a:pt x="68" y="42"/>
                      </a:lnTo>
                      <a:lnTo>
                        <a:pt x="60" y="34"/>
                      </a:lnTo>
                      <a:lnTo>
                        <a:pt x="57" y="26"/>
                      </a:lnTo>
                      <a:lnTo>
                        <a:pt x="49" y="23"/>
                      </a:lnTo>
                      <a:lnTo>
                        <a:pt x="57" y="11"/>
                      </a:lnTo>
                      <a:lnTo>
                        <a:pt x="57" y="11"/>
                      </a:lnTo>
                      <a:close/>
                      <a:moveTo>
                        <a:pt x="30" y="19"/>
                      </a:moveTo>
                      <a:lnTo>
                        <a:pt x="45" y="15"/>
                      </a:lnTo>
                      <a:lnTo>
                        <a:pt x="57" y="26"/>
                      </a:lnTo>
                      <a:lnTo>
                        <a:pt x="64" y="42"/>
                      </a:lnTo>
                      <a:lnTo>
                        <a:pt x="45" y="49"/>
                      </a:lnTo>
                      <a:lnTo>
                        <a:pt x="34" y="42"/>
                      </a:lnTo>
                      <a:lnTo>
                        <a:pt x="30" y="34"/>
                      </a:lnTo>
                      <a:lnTo>
                        <a:pt x="27" y="30"/>
                      </a:lnTo>
                      <a:lnTo>
                        <a:pt x="30" y="19"/>
                      </a:lnTo>
                      <a:lnTo>
                        <a:pt x="30" y="19"/>
                      </a:lnTo>
                      <a:close/>
                      <a:moveTo>
                        <a:pt x="8" y="26"/>
                      </a:moveTo>
                      <a:lnTo>
                        <a:pt x="19" y="23"/>
                      </a:lnTo>
                      <a:lnTo>
                        <a:pt x="30" y="34"/>
                      </a:lnTo>
                      <a:lnTo>
                        <a:pt x="38" y="49"/>
                      </a:lnTo>
                      <a:lnTo>
                        <a:pt x="19" y="57"/>
                      </a:lnTo>
                      <a:lnTo>
                        <a:pt x="0" y="38"/>
                      </a:lnTo>
                      <a:lnTo>
                        <a:pt x="8" y="26"/>
                      </a:lnTo>
                      <a:lnTo>
                        <a:pt x="8" y="26"/>
                      </a:lnTo>
                      <a:close/>
                    </a:path>
                  </a:pathLst>
                </a:custGeom>
                <a:solidFill>
                  <a:srgbClr val="BFBFBF"/>
                </a:solidFill>
                <a:ln w="9525">
                  <a:noFill/>
                  <a:round/>
                  <a:headEnd/>
                  <a:tailEnd/>
                </a:ln>
              </p:spPr>
              <p:txBody>
                <a:bodyPr/>
                <a:lstStyle/>
                <a:p>
                  <a:endParaRPr lang="en-US"/>
                </a:p>
              </p:txBody>
            </p:sp>
            <p:sp>
              <p:nvSpPr>
                <p:cNvPr id="305845" name="Freeform 693"/>
                <p:cNvSpPr>
                  <a:spLocks noChangeAspect="1"/>
                </p:cNvSpPr>
                <p:nvPr/>
              </p:nvSpPr>
              <p:spPr bwMode="auto">
                <a:xfrm>
                  <a:off x="1654" y="2968"/>
                  <a:ext cx="34" cy="34"/>
                </a:xfrm>
                <a:custGeom>
                  <a:avLst/>
                  <a:gdLst/>
                  <a:ahLst/>
                  <a:cxnLst>
                    <a:cxn ang="0">
                      <a:pos x="4" y="4"/>
                    </a:cxn>
                    <a:cxn ang="0">
                      <a:pos x="16" y="0"/>
                    </a:cxn>
                    <a:cxn ang="0">
                      <a:pos x="27" y="11"/>
                    </a:cxn>
                    <a:cxn ang="0">
                      <a:pos x="34" y="26"/>
                    </a:cxn>
                    <a:cxn ang="0">
                      <a:pos x="16" y="34"/>
                    </a:cxn>
                    <a:cxn ang="0">
                      <a:pos x="8" y="26"/>
                    </a:cxn>
                    <a:cxn ang="0">
                      <a:pos x="4" y="19"/>
                    </a:cxn>
                    <a:cxn ang="0">
                      <a:pos x="0" y="15"/>
                    </a:cxn>
                    <a:cxn ang="0">
                      <a:pos x="4" y="4"/>
                    </a:cxn>
                  </a:cxnLst>
                  <a:rect l="0" t="0" r="r" b="b"/>
                  <a:pathLst>
                    <a:path w="34" h="34">
                      <a:moveTo>
                        <a:pt x="4" y="4"/>
                      </a:moveTo>
                      <a:lnTo>
                        <a:pt x="16" y="0"/>
                      </a:lnTo>
                      <a:lnTo>
                        <a:pt x="27" y="11"/>
                      </a:lnTo>
                      <a:lnTo>
                        <a:pt x="34" y="26"/>
                      </a:lnTo>
                      <a:lnTo>
                        <a:pt x="16" y="34"/>
                      </a:lnTo>
                      <a:lnTo>
                        <a:pt x="8" y="26"/>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05846" name="Freeform 694"/>
                <p:cNvSpPr>
                  <a:spLocks noChangeAspect="1"/>
                </p:cNvSpPr>
                <p:nvPr/>
              </p:nvSpPr>
              <p:spPr bwMode="auto">
                <a:xfrm>
                  <a:off x="1628" y="2975"/>
                  <a:ext cx="38" cy="35"/>
                </a:xfrm>
                <a:custGeom>
                  <a:avLst/>
                  <a:gdLst/>
                  <a:ahLst/>
                  <a:cxnLst>
                    <a:cxn ang="0">
                      <a:pos x="8" y="4"/>
                    </a:cxn>
                    <a:cxn ang="0">
                      <a:pos x="19" y="0"/>
                    </a:cxn>
                    <a:cxn ang="0">
                      <a:pos x="30" y="12"/>
                    </a:cxn>
                    <a:cxn ang="0">
                      <a:pos x="38" y="27"/>
                    </a:cxn>
                    <a:cxn ang="0">
                      <a:pos x="19" y="35"/>
                    </a:cxn>
                    <a:cxn ang="0">
                      <a:pos x="11" y="27"/>
                    </a:cxn>
                    <a:cxn ang="0">
                      <a:pos x="4" y="19"/>
                    </a:cxn>
                    <a:cxn ang="0">
                      <a:pos x="0" y="16"/>
                    </a:cxn>
                    <a:cxn ang="0">
                      <a:pos x="8" y="4"/>
                    </a:cxn>
                  </a:cxnLst>
                  <a:rect l="0" t="0" r="r" b="b"/>
                  <a:pathLst>
                    <a:path w="38" h="35">
                      <a:moveTo>
                        <a:pt x="8" y="4"/>
                      </a:moveTo>
                      <a:lnTo>
                        <a:pt x="19" y="0"/>
                      </a:lnTo>
                      <a:lnTo>
                        <a:pt x="30" y="12"/>
                      </a:lnTo>
                      <a:lnTo>
                        <a:pt x="38" y="27"/>
                      </a:lnTo>
                      <a:lnTo>
                        <a:pt x="19" y="35"/>
                      </a:lnTo>
                      <a:lnTo>
                        <a:pt x="11"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05847" name="Freeform 695"/>
                <p:cNvSpPr>
                  <a:spLocks noChangeAspect="1"/>
                </p:cNvSpPr>
                <p:nvPr/>
              </p:nvSpPr>
              <p:spPr bwMode="auto">
                <a:xfrm>
                  <a:off x="1606" y="2983"/>
                  <a:ext cx="37" cy="34"/>
                </a:xfrm>
                <a:custGeom>
                  <a:avLst/>
                  <a:gdLst/>
                  <a:ahLst/>
                  <a:cxnLst>
                    <a:cxn ang="0">
                      <a:pos x="3" y="4"/>
                    </a:cxn>
                    <a:cxn ang="0">
                      <a:pos x="15" y="0"/>
                    </a:cxn>
                    <a:cxn ang="0">
                      <a:pos x="30" y="11"/>
                    </a:cxn>
                    <a:cxn ang="0">
                      <a:pos x="37" y="27"/>
                    </a:cxn>
                    <a:cxn ang="0">
                      <a:pos x="15" y="34"/>
                    </a:cxn>
                    <a:cxn ang="0">
                      <a:pos x="7" y="27"/>
                    </a:cxn>
                    <a:cxn ang="0">
                      <a:pos x="3" y="19"/>
                    </a:cxn>
                    <a:cxn ang="0">
                      <a:pos x="0" y="15"/>
                    </a:cxn>
                    <a:cxn ang="0">
                      <a:pos x="3" y="4"/>
                    </a:cxn>
                  </a:cxnLst>
                  <a:rect l="0" t="0" r="r" b="b"/>
                  <a:pathLst>
                    <a:path w="37" h="34">
                      <a:moveTo>
                        <a:pt x="3" y="4"/>
                      </a:moveTo>
                      <a:lnTo>
                        <a:pt x="15" y="0"/>
                      </a:lnTo>
                      <a:lnTo>
                        <a:pt x="30" y="11"/>
                      </a:lnTo>
                      <a:lnTo>
                        <a:pt x="37" y="27"/>
                      </a:lnTo>
                      <a:lnTo>
                        <a:pt x="15" y="34"/>
                      </a:lnTo>
                      <a:lnTo>
                        <a:pt x="7" y="27"/>
                      </a:lnTo>
                      <a:lnTo>
                        <a:pt x="3" y="19"/>
                      </a:lnTo>
                      <a:lnTo>
                        <a:pt x="0" y="15"/>
                      </a:lnTo>
                      <a:lnTo>
                        <a:pt x="3" y="4"/>
                      </a:lnTo>
                    </a:path>
                  </a:pathLst>
                </a:custGeom>
                <a:noFill/>
                <a:ln w="6350">
                  <a:solidFill>
                    <a:srgbClr val="000000"/>
                  </a:solidFill>
                  <a:prstDash val="solid"/>
                  <a:round/>
                  <a:headEnd/>
                  <a:tailEnd/>
                </a:ln>
              </p:spPr>
              <p:txBody>
                <a:bodyPr/>
                <a:lstStyle/>
                <a:p>
                  <a:endParaRPr lang="en-US"/>
                </a:p>
              </p:txBody>
            </p:sp>
            <p:sp>
              <p:nvSpPr>
                <p:cNvPr id="305848" name="Freeform 696"/>
                <p:cNvSpPr>
                  <a:spLocks noChangeAspect="1"/>
                </p:cNvSpPr>
                <p:nvPr/>
              </p:nvSpPr>
              <p:spPr bwMode="auto">
                <a:xfrm>
                  <a:off x="1579" y="2991"/>
                  <a:ext cx="38" cy="34"/>
                </a:xfrm>
                <a:custGeom>
                  <a:avLst/>
                  <a:gdLst/>
                  <a:ahLst/>
                  <a:cxnLst>
                    <a:cxn ang="0">
                      <a:pos x="8" y="3"/>
                    </a:cxn>
                    <a:cxn ang="0">
                      <a:pos x="19" y="0"/>
                    </a:cxn>
                    <a:cxn ang="0">
                      <a:pos x="30" y="11"/>
                    </a:cxn>
                    <a:cxn ang="0">
                      <a:pos x="38" y="26"/>
                    </a:cxn>
                    <a:cxn ang="0">
                      <a:pos x="19" y="34"/>
                    </a:cxn>
                    <a:cxn ang="0">
                      <a:pos x="0" y="15"/>
                    </a:cxn>
                    <a:cxn ang="0">
                      <a:pos x="8" y="3"/>
                    </a:cxn>
                  </a:cxnLst>
                  <a:rect l="0" t="0" r="r" b="b"/>
                  <a:pathLst>
                    <a:path w="38" h="34">
                      <a:moveTo>
                        <a:pt x="8" y="3"/>
                      </a:moveTo>
                      <a:lnTo>
                        <a:pt x="19" y="0"/>
                      </a:lnTo>
                      <a:lnTo>
                        <a:pt x="30" y="11"/>
                      </a:lnTo>
                      <a:lnTo>
                        <a:pt x="38" y="26"/>
                      </a:lnTo>
                      <a:lnTo>
                        <a:pt x="19" y="34"/>
                      </a:lnTo>
                      <a:lnTo>
                        <a:pt x="0" y="15"/>
                      </a:lnTo>
                      <a:lnTo>
                        <a:pt x="8" y="3"/>
                      </a:lnTo>
                    </a:path>
                  </a:pathLst>
                </a:custGeom>
                <a:noFill/>
                <a:ln w="6350">
                  <a:solidFill>
                    <a:srgbClr val="000000"/>
                  </a:solidFill>
                  <a:prstDash val="solid"/>
                  <a:round/>
                  <a:headEnd/>
                  <a:tailEnd/>
                </a:ln>
              </p:spPr>
              <p:txBody>
                <a:bodyPr/>
                <a:lstStyle/>
                <a:p>
                  <a:endParaRPr lang="en-US"/>
                </a:p>
              </p:txBody>
            </p:sp>
            <p:sp>
              <p:nvSpPr>
                <p:cNvPr id="305849" name="Freeform 697"/>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close/>
                    </a:path>
                  </a:pathLst>
                </a:custGeom>
                <a:solidFill>
                  <a:srgbClr val="BFBFBF"/>
                </a:solidFill>
                <a:ln w="9525">
                  <a:noFill/>
                  <a:round/>
                  <a:headEnd/>
                  <a:tailEnd/>
                </a:ln>
              </p:spPr>
              <p:txBody>
                <a:bodyPr/>
                <a:lstStyle/>
                <a:p>
                  <a:endParaRPr lang="en-US"/>
                </a:p>
              </p:txBody>
            </p:sp>
            <p:sp>
              <p:nvSpPr>
                <p:cNvPr id="305850" name="Freeform 698"/>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path>
                  </a:pathLst>
                </a:custGeom>
                <a:noFill/>
                <a:ln w="6350">
                  <a:solidFill>
                    <a:srgbClr val="000000"/>
                  </a:solidFill>
                  <a:prstDash val="solid"/>
                  <a:round/>
                  <a:headEnd/>
                  <a:tailEnd/>
                </a:ln>
              </p:spPr>
              <p:txBody>
                <a:bodyPr/>
                <a:lstStyle/>
                <a:p>
                  <a:endParaRPr lang="en-US"/>
                </a:p>
              </p:txBody>
            </p:sp>
            <p:sp>
              <p:nvSpPr>
                <p:cNvPr id="305851" name="Freeform 699"/>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close/>
                    </a:path>
                  </a:pathLst>
                </a:custGeom>
                <a:solidFill>
                  <a:srgbClr val="BFBFBF"/>
                </a:solidFill>
                <a:ln w="9525">
                  <a:noFill/>
                  <a:round/>
                  <a:headEnd/>
                  <a:tailEnd/>
                </a:ln>
              </p:spPr>
              <p:txBody>
                <a:bodyPr/>
                <a:lstStyle/>
                <a:p>
                  <a:endParaRPr lang="en-US"/>
                </a:p>
              </p:txBody>
            </p:sp>
            <p:sp>
              <p:nvSpPr>
                <p:cNvPr id="305852" name="Freeform 700"/>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path>
                  </a:pathLst>
                </a:custGeom>
                <a:noFill/>
                <a:ln w="6350">
                  <a:solidFill>
                    <a:srgbClr val="000000"/>
                  </a:solidFill>
                  <a:prstDash val="solid"/>
                  <a:round/>
                  <a:headEnd/>
                  <a:tailEnd/>
                </a:ln>
              </p:spPr>
              <p:txBody>
                <a:bodyPr/>
                <a:lstStyle/>
                <a:p>
                  <a:endParaRPr lang="en-US"/>
                </a:p>
              </p:txBody>
            </p:sp>
            <p:sp>
              <p:nvSpPr>
                <p:cNvPr id="305853" name="Freeform 701"/>
                <p:cNvSpPr>
                  <a:spLocks noChangeAspect="1" noEditPoints="1"/>
                </p:cNvSpPr>
                <p:nvPr/>
              </p:nvSpPr>
              <p:spPr bwMode="auto">
                <a:xfrm>
                  <a:off x="1579" y="2972"/>
                  <a:ext cx="170" cy="98"/>
                </a:xfrm>
                <a:custGeom>
                  <a:avLst/>
                  <a:gdLst/>
                  <a:ahLst/>
                  <a:cxnLst>
                    <a:cxn ang="0">
                      <a:pos x="136" y="53"/>
                    </a:cxn>
                    <a:cxn ang="0">
                      <a:pos x="166" y="79"/>
                    </a:cxn>
                    <a:cxn ang="0">
                      <a:pos x="170" y="98"/>
                    </a:cxn>
                    <a:cxn ang="0">
                      <a:pos x="158" y="91"/>
                    </a:cxn>
                    <a:cxn ang="0">
                      <a:pos x="154" y="83"/>
                    </a:cxn>
                    <a:cxn ang="0">
                      <a:pos x="143" y="72"/>
                    </a:cxn>
                    <a:cxn ang="0">
                      <a:pos x="139" y="72"/>
                    </a:cxn>
                    <a:cxn ang="0">
                      <a:pos x="139" y="72"/>
                    </a:cxn>
                    <a:cxn ang="0">
                      <a:pos x="136" y="64"/>
                    </a:cxn>
                    <a:cxn ang="0">
                      <a:pos x="132" y="60"/>
                    </a:cxn>
                    <a:cxn ang="0">
                      <a:pos x="136" y="53"/>
                    </a:cxn>
                    <a:cxn ang="0">
                      <a:pos x="136" y="53"/>
                    </a:cxn>
                    <a:cxn ang="0">
                      <a:pos x="98" y="19"/>
                    </a:cxn>
                    <a:cxn ang="0">
                      <a:pos x="128" y="45"/>
                    </a:cxn>
                    <a:cxn ang="0">
                      <a:pos x="128" y="64"/>
                    </a:cxn>
                    <a:cxn ang="0">
                      <a:pos x="121" y="57"/>
                    </a:cxn>
                    <a:cxn ang="0">
                      <a:pos x="117" y="49"/>
                    </a:cxn>
                    <a:cxn ang="0">
                      <a:pos x="106" y="38"/>
                    </a:cxn>
                    <a:cxn ang="0">
                      <a:pos x="102" y="38"/>
                    </a:cxn>
                    <a:cxn ang="0">
                      <a:pos x="102" y="38"/>
                    </a:cxn>
                    <a:cxn ang="0">
                      <a:pos x="98" y="30"/>
                    </a:cxn>
                    <a:cxn ang="0">
                      <a:pos x="94" y="26"/>
                    </a:cxn>
                    <a:cxn ang="0">
                      <a:pos x="98" y="19"/>
                    </a:cxn>
                    <a:cxn ang="0">
                      <a:pos x="98" y="19"/>
                    </a:cxn>
                    <a:cxn ang="0">
                      <a:pos x="91" y="11"/>
                    </a:cxn>
                    <a:cxn ang="0">
                      <a:pos x="91" y="30"/>
                    </a:cxn>
                    <a:cxn ang="0">
                      <a:pos x="83" y="19"/>
                    </a:cxn>
                    <a:cxn ang="0">
                      <a:pos x="79" y="15"/>
                    </a:cxn>
                    <a:cxn ang="0">
                      <a:pos x="75" y="11"/>
                    </a:cxn>
                    <a:cxn ang="0">
                      <a:pos x="79" y="0"/>
                    </a:cxn>
                    <a:cxn ang="0">
                      <a:pos x="91" y="11"/>
                    </a:cxn>
                    <a:cxn ang="0">
                      <a:pos x="91" y="11"/>
                    </a:cxn>
                    <a:cxn ang="0">
                      <a:pos x="68" y="19"/>
                    </a:cxn>
                    <a:cxn ang="0">
                      <a:pos x="68" y="38"/>
                    </a:cxn>
                    <a:cxn ang="0">
                      <a:pos x="60" y="30"/>
                    </a:cxn>
                    <a:cxn ang="0">
                      <a:pos x="57" y="22"/>
                    </a:cxn>
                    <a:cxn ang="0">
                      <a:pos x="49" y="19"/>
                    </a:cxn>
                    <a:cxn ang="0">
                      <a:pos x="57" y="7"/>
                    </a:cxn>
                    <a:cxn ang="0">
                      <a:pos x="68" y="19"/>
                    </a:cxn>
                    <a:cxn ang="0">
                      <a:pos x="68" y="19"/>
                    </a:cxn>
                    <a:cxn ang="0">
                      <a:pos x="42" y="26"/>
                    </a:cxn>
                    <a:cxn ang="0">
                      <a:pos x="42" y="45"/>
                    </a:cxn>
                    <a:cxn ang="0">
                      <a:pos x="34" y="38"/>
                    </a:cxn>
                    <a:cxn ang="0">
                      <a:pos x="30" y="30"/>
                    </a:cxn>
                    <a:cxn ang="0">
                      <a:pos x="27" y="26"/>
                    </a:cxn>
                    <a:cxn ang="0">
                      <a:pos x="34" y="15"/>
                    </a:cxn>
                    <a:cxn ang="0">
                      <a:pos x="42" y="26"/>
                    </a:cxn>
                    <a:cxn ang="0">
                      <a:pos x="42" y="26"/>
                    </a:cxn>
                    <a:cxn ang="0">
                      <a:pos x="19" y="34"/>
                    </a:cxn>
                    <a:cxn ang="0">
                      <a:pos x="19" y="53"/>
                    </a:cxn>
                    <a:cxn ang="0">
                      <a:pos x="0" y="38"/>
                    </a:cxn>
                    <a:cxn ang="0">
                      <a:pos x="8" y="22"/>
                    </a:cxn>
                    <a:cxn ang="0">
                      <a:pos x="19" y="34"/>
                    </a:cxn>
                    <a:cxn ang="0">
                      <a:pos x="19" y="34"/>
                    </a:cxn>
                  </a:cxnLst>
                  <a:rect l="0" t="0" r="r" b="b"/>
                  <a:pathLst>
                    <a:path w="170" h="98">
                      <a:moveTo>
                        <a:pt x="136" y="53"/>
                      </a:moveTo>
                      <a:lnTo>
                        <a:pt x="166" y="79"/>
                      </a:lnTo>
                      <a:lnTo>
                        <a:pt x="170" y="98"/>
                      </a:lnTo>
                      <a:lnTo>
                        <a:pt x="158" y="91"/>
                      </a:lnTo>
                      <a:lnTo>
                        <a:pt x="154" y="83"/>
                      </a:lnTo>
                      <a:lnTo>
                        <a:pt x="143" y="72"/>
                      </a:lnTo>
                      <a:lnTo>
                        <a:pt x="139" y="72"/>
                      </a:lnTo>
                      <a:lnTo>
                        <a:pt x="139" y="72"/>
                      </a:lnTo>
                      <a:lnTo>
                        <a:pt x="136" y="64"/>
                      </a:lnTo>
                      <a:lnTo>
                        <a:pt x="132" y="60"/>
                      </a:lnTo>
                      <a:lnTo>
                        <a:pt x="136" y="53"/>
                      </a:lnTo>
                      <a:lnTo>
                        <a:pt x="136" y="53"/>
                      </a:lnTo>
                      <a:close/>
                      <a:moveTo>
                        <a:pt x="98" y="19"/>
                      </a:moveTo>
                      <a:lnTo>
                        <a:pt x="128" y="45"/>
                      </a:lnTo>
                      <a:lnTo>
                        <a:pt x="128" y="64"/>
                      </a:lnTo>
                      <a:lnTo>
                        <a:pt x="121" y="57"/>
                      </a:lnTo>
                      <a:lnTo>
                        <a:pt x="117" y="49"/>
                      </a:lnTo>
                      <a:lnTo>
                        <a:pt x="106" y="38"/>
                      </a:lnTo>
                      <a:lnTo>
                        <a:pt x="102" y="38"/>
                      </a:lnTo>
                      <a:lnTo>
                        <a:pt x="102" y="38"/>
                      </a:lnTo>
                      <a:lnTo>
                        <a:pt x="98" y="30"/>
                      </a:lnTo>
                      <a:lnTo>
                        <a:pt x="94" y="26"/>
                      </a:lnTo>
                      <a:lnTo>
                        <a:pt x="98" y="19"/>
                      </a:lnTo>
                      <a:lnTo>
                        <a:pt x="98" y="19"/>
                      </a:lnTo>
                      <a:close/>
                      <a:moveTo>
                        <a:pt x="91" y="11"/>
                      </a:moveTo>
                      <a:lnTo>
                        <a:pt x="91" y="30"/>
                      </a:lnTo>
                      <a:lnTo>
                        <a:pt x="83" y="19"/>
                      </a:lnTo>
                      <a:lnTo>
                        <a:pt x="79" y="15"/>
                      </a:lnTo>
                      <a:lnTo>
                        <a:pt x="75" y="11"/>
                      </a:lnTo>
                      <a:lnTo>
                        <a:pt x="79" y="0"/>
                      </a:lnTo>
                      <a:lnTo>
                        <a:pt x="91" y="11"/>
                      </a:lnTo>
                      <a:lnTo>
                        <a:pt x="91" y="11"/>
                      </a:lnTo>
                      <a:close/>
                      <a:moveTo>
                        <a:pt x="68" y="19"/>
                      </a:moveTo>
                      <a:lnTo>
                        <a:pt x="68" y="38"/>
                      </a:lnTo>
                      <a:lnTo>
                        <a:pt x="60" y="30"/>
                      </a:lnTo>
                      <a:lnTo>
                        <a:pt x="57" y="22"/>
                      </a:lnTo>
                      <a:lnTo>
                        <a:pt x="49" y="19"/>
                      </a:lnTo>
                      <a:lnTo>
                        <a:pt x="57" y="7"/>
                      </a:lnTo>
                      <a:lnTo>
                        <a:pt x="68" y="19"/>
                      </a:lnTo>
                      <a:lnTo>
                        <a:pt x="68" y="19"/>
                      </a:lnTo>
                      <a:close/>
                      <a:moveTo>
                        <a:pt x="42" y="26"/>
                      </a:moveTo>
                      <a:lnTo>
                        <a:pt x="42" y="45"/>
                      </a:lnTo>
                      <a:lnTo>
                        <a:pt x="34" y="38"/>
                      </a:lnTo>
                      <a:lnTo>
                        <a:pt x="30" y="30"/>
                      </a:lnTo>
                      <a:lnTo>
                        <a:pt x="27" y="26"/>
                      </a:lnTo>
                      <a:lnTo>
                        <a:pt x="34" y="15"/>
                      </a:lnTo>
                      <a:lnTo>
                        <a:pt x="42" y="26"/>
                      </a:lnTo>
                      <a:lnTo>
                        <a:pt x="42" y="26"/>
                      </a:lnTo>
                      <a:close/>
                      <a:moveTo>
                        <a:pt x="19" y="34"/>
                      </a:moveTo>
                      <a:lnTo>
                        <a:pt x="19" y="53"/>
                      </a:lnTo>
                      <a:lnTo>
                        <a:pt x="0" y="38"/>
                      </a:lnTo>
                      <a:lnTo>
                        <a:pt x="8" y="22"/>
                      </a:lnTo>
                      <a:lnTo>
                        <a:pt x="19" y="34"/>
                      </a:lnTo>
                      <a:lnTo>
                        <a:pt x="19" y="34"/>
                      </a:lnTo>
                      <a:close/>
                    </a:path>
                  </a:pathLst>
                </a:custGeom>
                <a:solidFill>
                  <a:srgbClr val="606060"/>
                </a:solidFill>
                <a:ln w="9525">
                  <a:noFill/>
                  <a:round/>
                  <a:headEnd/>
                  <a:tailEnd/>
                </a:ln>
              </p:spPr>
              <p:txBody>
                <a:bodyPr/>
                <a:lstStyle/>
                <a:p>
                  <a:endParaRPr lang="en-US"/>
                </a:p>
              </p:txBody>
            </p:sp>
            <p:sp>
              <p:nvSpPr>
                <p:cNvPr id="305854" name="Freeform 702"/>
                <p:cNvSpPr>
                  <a:spLocks noChangeAspect="1" noEditPoints="1"/>
                </p:cNvSpPr>
                <p:nvPr/>
              </p:nvSpPr>
              <p:spPr bwMode="auto">
                <a:xfrm>
                  <a:off x="1587" y="2968"/>
                  <a:ext cx="173" cy="83"/>
                </a:xfrm>
                <a:custGeom>
                  <a:avLst/>
                  <a:gdLst/>
                  <a:ahLst/>
                  <a:cxnLst>
                    <a:cxn ang="0">
                      <a:pos x="128" y="57"/>
                    </a:cxn>
                    <a:cxn ang="0">
                      <a:pos x="162" y="83"/>
                    </a:cxn>
                    <a:cxn ang="0">
                      <a:pos x="173" y="80"/>
                    </a:cxn>
                    <a:cxn ang="0">
                      <a:pos x="143" y="53"/>
                    </a:cxn>
                    <a:cxn ang="0">
                      <a:pos x="128" y="57"/>
                    </a:cxn>
                    <a:cxn ang="0">
                      <a:pos x="128" y="57"/>
                    </a:cxn>
                    <a:cxn ang="0">
                      <a:pos x="90" y="23"/>
                    </a:cxn>
                    <a:cxn ang="0">
                      <a:pos x="120" y="49"/>
                    </a:cxn>
                    <a:cxn ang="0">
                      <a:pos x="131" y="45"/>
                    </a:cxn>
                    <a:cxn ang="0">
                      <a:pos x="101" y="19"/>
                    </a:cxn>
                    <a:cxn ang="0">
                      <a:pos x="90" y="23"/>
                    </a:cxn>
                    <a:cxn ang="0">
                      <a:pos x="90" y="23"/>
                    </a:cxn>
                    <a:cxn ang="0">
                      <a:pos x="71" y="4"/>
                    </a:cxn>
                    <a:cxn ang="0">
                      <a:pos x="83" y="15"/>
                    </a:cxn>
                    <a:cxn ang="0">
                      <a:pos x="94" y="11"/>
                    </a:cxn>
                    <a:cxn ang="0">
                      <a:pos x="83" y="0"/>
                    </a:cxn>
                    <a:cxn ang="0">
                      <a:pos x="71" y="4"/>
                    </a:cxn>
                    <a:cxn ang="0">
                      <a:pos x="71" y="4"/>
                    </a:cxn>
                    <a:cxn ang="0">
                      <a:pos x="49" y="11"/>
                    </a:cxn>
                    <a:cxn ang="0">
                      <a:pos x="60" y="23"/>
                    </a:cxn>
                    <a:cxn ang="0">
                      <a:pos x="71" y="19"/>
                    </a:cxn>
                    <a:cxn ang="0">
                      <a:pos x="60" y="7"/>
                    </a:cxn>
                    <a:cxn ang="0">
                      <a:pos x="49" y="11"/>
                    </a:cxn>
                    <a:cxn ang="0">
                      <a:pos x="49" y="11"/>
                    </a:cxn>
                    <a:cxn ang="0">
                      <a:pos x="22" y="19"/>
                    </a:cxn>
                    <a:cxn ang="0">
                      <a:pos x="34" y="30"/>
                    </a:cxn>
                    <a:cxn ang="0">
                      <a:pos x="45" y="26"/>
                    </a:cxn>
                    <a:cxn ang="0">
                      <a:pos x="34" y="19"/>
                    </a:cxn>
                    <a:cxn ang="0">
                      <a:pos x="22" y="19"/>
                    </a:cxn>
                    <a:cxn ang="0">
                      <a:pos x="22" y="19"/>
                    </a:cxn>
                    <a:cxn ang="0">
                      <a:pos x="0" y="26"/>
                    </a:cxn>
                    <a:cxn ang="0">
                      <a:pos x="11" y="38"/>
                    </a:cxn>
                    <a:cxn ang="0">
                      <a:pos x="22" y="34"/>
                    </a:cxn>
                    <a:cxn ang="0">
                      <a:pos x="11" y="26"/>
                    </a:cxn>
                    <a:cxn ang="0">
                      <a:pos x="0" y="26"/>
                    </a:cxn>
                    <a:cxn ang="0">
                      <a:pos x="0" y="26"/>
                    </a:cxn>
                  </a:cxnLst>
                  <a:rect l="0" t="0" r="r" b="b"/>
                  <a:pathLst>
                    <a:path w="173" h="83">
                      <a:moveTo>
                        <a:pt x="128" y="57"/>
                      </a:moveTo>
                      <a:lnTo>
                        <a:pt x="162" y="83"/>
                      </a:lnTo>
                      <a:lnTo>
                        <a:pt x="173" y="80"/>
                      </a:lnTo>
                      <a:lnTo>
                        <a:pt x="143" y="53"/>
                      </a:lnTo>
                      <a:lnTo>
                        <a:pt x="128" y="57"/>
                      </a:lnTo>
                      <a:lnTo>
                        <a:pt x="128" y="57"/>
                      </a:lnTo>
                      <a:close/>
                      <a:moveTo>
                        <a:pt x="90" y="23"/>
                      </a:moveTo>
                      <a:lnTo>
                        <a:pt x="120" y="49"/>
                      </a:lnTo>
                      <a:lnTo>
                        <a:pt x="131" y="45"/>
                      </a:lnTo>
                      <a:lnTo>
                        <a:pt x="101" y="19"/>
                      </a:lnTo>
                      <a:lnTo>
                        <a:pt x="90" y="23"/>
                      </a:lnTo>
                      <a:lnTo>
                        <a:pt x="90" y="23"/>
                      </a:lnTo>
                      <a:close/>
                      <a:moveTo>
                        <a:pt x="71" y="4"/>
                      </a:moveTo>
                      <a:lnTo>
                        <a:pt x="83" y="15"/>
                      </a:lnTo>
                      <a:lnTo>
                        <a:pt x="94" y="11"/>
                      </a:lnTo>
                      <a:lnTo>
                        <a:pt x="83" y="0"/>
                      </a:lnTo>
                      <a:lnTo>
                        <a:pt x="71" y="4"/>
                      </a:lnTo>
                      <a:lnTo>
                        <a:pt x="71" y="4"/>
                      </a:lnTo>
                      <a:close/>
                      <a:moveTo>
                        <a:pt x="49" y="11"/>
                      </a:moveTo>
                      <a:lnTo>
                        <a:pt x="60" y="23"/>
                      </a:lnTo>
                      <a:lnTo>
                        <a:pt x="71" y="19"/>
                      </a:lnTo>
                      <a:lnTo>
                        <a:pt x="60" y="7"/>
                      </a:lnTo>
                      <a:lnTo>
                        <a:pt x="49" y="11"/>
                      </a:lnTo>
                      <a:lnTo>
                        <a:pt x="49" y="11"/>
                      </a:lnTo>
                      <a:close/>
                      <a:moveTo>
                        <a:pt x="22" y="19"/>
                      </a:moveTo>
                      <a:lnTo>
                        <a:pt x="34" y="30"/>
                      </a:lnTo>
                      <a:lnTo>
                        <a:pt x="45" y="26"/>
                      </a:lnTo>
                      <a:lnTo>
                        <a:pt x="34" y="19"/>
                      </a:lnTo>
                      <a:lnTo>
                        <a:pt x="22" y="19"/>
                      </a:lnTo>
                      <a:lnTo>
                        <a:pt x="22" y="19"/>
                      </a:lnTo>
                      <a:close/>
                      <a:moveTo>
                        <a:pt x="0" y="26"/>
                      </a:moveTo>
                      <a:lnTo>
                        <a:pt x="11" y="38"/>
                      </a:lnTo>
                      <a:lnTo>
                        <a:pt x="22" y="34"/>
                      </a:lnTo>
                      <a:lnTo>
                        <a:pt x="11" y="26"/>
                      </a:lnTo>
                      <a:lnTo>
                        <a:pt x="0" y="26"/>
                      </a:lnTo>
                      <a:lnTo>
                        <a:pt x="0" y="26"/>
                      </a:lnTo>
                      <a:close/>
                    </a:path>
                  </a:pathLst>
                </a:custGeom>
                <a:solidFill>
                  <a:srgbClr val="E5E5E5"/>
                </a:solidFill>
                <a:ln w="9525">
                  <a:noFill/>
                  <a:round/>
                  <a:headEnd/>
                  <a:tailEnd/>
                </a:ln>
              </p:spPr>
              <p:txBody>
                <a:bodyPr/>
                <a:lstStyle/>
                <a:p>
                  <a:endParaRPr lang="en-US"/>
                </a:p>
              </p:txBody>
            </p:sp>
            <p:sp>
              <p:nvSpPr>
                <p:cNvPr id="305855" name="Freeform 703"/>
                <p:cNvSpPr>
                  <a:spLocks noChangeAspect="1" noEditPoints="1"/>
                </p:cNvSpPr>
                <p:nvPr/>
              </p:nvSpPr>
              <p:spPr bwMode="auto">
                <a:xfrm>
                  <a:off x="1598" y="2994"/>
                  <a:ext cx="87" cy="46"/>
                </a:xfrm>
                <a:custGeom>
                  <a:avLst/>
                  <a:gdLst/>
                  <a:ahLst/>
                  <a:cxnLst>
                    <a:cxn ang="0">
                      <a:pos x="56" y="4"/>
                    </a:cxn>
                    <a:cxn ang="0">
                      <a:pos x="68" y="0"/>
                    </a:cxn>
                    <a:cxn ang="0">
                      <a:pos x="79" y="8"/>
                    </a:cxn>
                    <a:cxn ang="0">
                      <a:pos x="87" y="27"/>
                    </a:cxn>
                    <a:cxn ang="0">
                      <a:pos x="68" y="31"/>
                    </a:cxn>
                    <a:cxn ang="0">
                      <a:pos x="60" y="23"/>
                    </a:cxn>
                    <a:cxn ang="0">
                      <a:pos x="56" y="16"/>
                    </a:cxn>
                    <a:cxn ang="0">
                      <a:pos x="49" y="12"/>
                    </a:cxn>
                    <a:cxn ang="0">
                      <a:pos x="56" y="4"/>
                    </a:cxn>
                    <a:cxn ang="0">
                      <a:pos x="56" y="4"/>
                    </a:cxn>
                    <a:cxn ang="0">
                      <a:pos x="34" y="12"/>
                    </a:cxn>
                    <a:cxn ang="0">
                      <a:pos x="45" y="8"/>
                    </a:cxn>
                    <a:cxn ang="0">
                      <a:pos x="56" y="16"/>
                    </a:cxn>
                    <a:cxn ang="0">
                      <a:pos x="64" y="35"/>
                    </a:cxn>
                    <a:cxn ang="0">
                      <a:pos x="45" y="38"/>
                    </a:cxn>
                    <a:cxn ang="0">
                      <a:pos x="34" y="31"/>
                    </a:cxn>
                    <a:cxn ang="0">
                      <a:pos x="30" y="23"/>
                    </a:cxn>
                    <a:cxn ang="0">
                      <a:pos x="26" y="19"/>
                    </a:cxn>
                    <a:cxn ang="0">
                      <a:pos x="34" y="12"/>
                    </a:cxn>
                    <a:cxn ang="0">
                      <a:pos x="34" y="12"/>
                    </a:cxn>
                    <a:cxn ang="0">
                      <a:pos x="8" y="19"/>
                    </a:cxn>
                    <a:cxn ang="0">
                      <a:pos x="19" y="16"/>
                    </a:cxn>
                    <a:cxn ang="0">
                      <a:pos x="30" y="23"/>
                    </a:cxn>
                    <a:cxn ang="0">
                      <a:pos x="38" y="42"/>
                    </a:cxn>
                    <a:cxn ang="0">
                      <a:pos x="19" y="46"/>
                    </a:cxn>
                    <a:cxn ang="0">
                      <a:pos x="0" y="31"/>
                    </a:cxn>
                    <a:cxn ang="0">
                      <a:pos x="8" y="19"/>
                    </a:cxn>
                    <a:cxn ang="0">
                      <a:pos x="8" y="19"/>
                    </a:cxn>
                  </a:cxnLst>
                  <a:rect l="0" t="0" r="r" b="b"/>
                  <a:pathLst>
                    <a:path w="87" h="46">
                      <a:moveTo>
                        <a:pt x="56" y="4"/>
                      </a:moveTo>
                      <a:lnTo>
                        <a:pt x="68" y="0"/>
                      </a:lnTo>
                      <a:lnTo>
                        <a:pt x="79" y="8"/>
                      </a:lnTo>
                      <a:lnTo>
                        <a:pt x="87" y="27"/>
                      </a:lnTo>
                      <a:lnTo>
                        <a:pt x="68" y="31"/>
                      </a:lnTo>
                      <a:lnTo>
                        <a:pt x="60" y="23"/>
                      </a:lnTo>
                      <a:lnTo>
                        <a:pt x="56" y="16"/>
                      </a:lnTo>
                      <a:lnTo>
                        <a:pt x="49" y="12"/>
                      </a:lnTo>
                      <a:lnTo>
                        <a:pt x="56" y="4"/>
                      </a:lnTo>
                      <a:lnTo>
                        <a:pt x="56" y="4"/>
                      </a:lnTo>
                      <a:close/>
                      <a:moveTo>
                        <a:pt x="34" y="12"/>
                      </a:moveTo>
                      <a:lnTo>
                        <a:pt x="45" y="8"/>
                      </a:lnTo>
                      <a:lnTo>
                        <a:pt x="56" y="16"/>
                      </a:lnTo>
                      <a:lnTo>
                        <a:pt x="64" y="35"/>
                      </a:lnTo>
                      <a:lnTo>
                        <a:pt x="45" y="38"/>
                      </a:lnTo>
                      <a:lnTo>
                        <a:pt x="34" y="31"/>
                      </a:lnTo>
                      <a:lnTo>
                        <a:pt x="30" y="23"/>
                      </a:lnTo>
                      <a:lnTo>
                        <a:pt x="26" y="19"/>
                      </a:lnTo>
                      <a:lnTo>
                        <a:pt x="34" y="12"/>
                      </a:lnTo>
                      <a:lnTo>
                        <a:pt x="34" y="12"/>
                      </a:lnTo>
                      <a:close/>
                      <a:moveTo>
                        <a:pt x="8" y="19"/>
                      </a:moveTo>
                      <a:lnTo>
                        <a:pt x="19" y="16"/>
                      </a:lnTo>
                      <a:lnTo>
                        <a:pt x="30" y="23"/>
                      </a:lnTo>
                      <a:lnTo>
                        <a:pt x="38" y="42"/>
                      </a:lnTo>
                      <a:lnTo>
                        <a:pt x="19" y="46"/>
                      </a:lnTo>
                      <a:lnTo>
                        <a:pt x="0" y="31"/>
                      </a:lnTo>
                      <a:lnTo>
                        <a:pt x="8" y="19"/>
                      </a:lnTo>
                      <a:lnTo>
                        <a:pt x="8" y="19"/>
                      </a:lnTo>
                      <a:close/>
                    </a:path>
                  </a:pathLst>
                </a:custGeom>
                <a:solidFill>
                  <a:srgbClr val="F4F4D1"/>
                </a:solidFill>
                <a:ln w="9525">
                  <a:noFill/>
                  <a:round/>
                  <a:headEnd/>
                  <a:tailEnd/>
                </a:ln>
              </p:spPr>
              <p:txBody>
                <a:bodyPr/>
                <a:lstStyle/>
                <a:p>
                  <a:endParaRPr lang="en-US"/>
                </a:p>
              </p:txBody>
            </p:sp>
            <p:sp>
              <p:nvSpPr>
                <p:cNvPr id="305856" name="Freeform 704"/>
                <p:cNvSpPr>
                  <a:spLocks noChangeAspect="1"/>
                </p:cNvSpPr>
                <p:nvPr/>
              </p:nvSpPr>
              <p:spPr bwMode="auto">
                <a:xfrm>
                  <a:off x="1647" y="2994"/>
                  <a:ext cx="38" cy="31"/>
                </a:xfrm>
                <a:custGeom>
                  <a:avLst/>
                  <a:gdLst/>
                  <a:ahLst/>
                  <a:cxnLst>
                    <a:cxn ang="0">
                      <a:pos x="7" y="4"/>
                    </a:cxn>
                    <a:cxn ang="0">
                      <a:pos x="19" y="0"/>
                    </a:cxn>
                    <a:cxn ang="0">
                      <a:pos x="30" y="8"/>
                    </a:cxn>
                    <a:cxn ang="0">
                      <a:pos x="38" y="27"/>
                    </a:cxn>
                    <a:cxn ang="0">
                      <a:pos x="19" y="31"/>
                    </a:cxn>
                    <a:cxn ang="0">
                      <a:pos x="11" y="23"/>
                    </a:cxn>
                    <a:cxn ang="0">
                      <a:pos x="7" y="16"/>
                    </a:cxn>
                    <a:cxn ang="0">
                      <a:pos x="0" y="12"/>
                    </a:cxn>
                    <a:cxn ang="0">
                      <a:pos x="7" y="4"/>
                    </a:cxn>
                  </a:cxnLst>
                  <a:rect l="0" t="0" r="r" b="b"/>
                  <a:pathLst>
                    <a:path w="38" h="31">
                      <a:moveTo>
                        <a:pt x="7" y="4"/>
                      </a:moveTo>
                      <a:lnTo>
                        <a:pt x="19" y="0"/>
                      </a:lnTo>
                      <a:lnTo>
                        <a:pt x="30" y="8"/>
                      </a:lnTo>
                      <a:lnTo>
                        <a:pt x="38" y="27"/>
                      </a:lnTo>
                      <a:lnTo>
                        <a:pt x="19" y="31"/>
                      </a:lnTo>
                      <a:lnTo>
                        <a:pt x="11" y="23"/>
                      </a:lnTo>
                      <a:lnTo>
                        <a:pt x="7"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05857" name="Freeform 705"/>
                <p:cNvSpPr>
                  <a:spLocks noChangeAspect="1"/>
                </p:cNvSpPr>
                <p:nvPr/>
              </p:nvSpPr>
              <p:spPr bwMode="auto">
                <a:xfrm>
                  <a:off x="1624" y="3002"/>
                  <a:ext cx="38" cy="30"/>
                </a:xfrm>
                <a:custGeom>
                  <a:avLst/>
                  <a:gdLst/>
                  <a:ahLst/>
                  <a:cxnLst>
                    <a:cxn ang="0">
                      <a:pos x="4" y="4"/>
                    </a:cxn>
                    <a:cxn ang="0">
                      <a:pos x="15" y="0"/>
                    </a:cxn>
                    <a:cxn ang="0">
                      <a:pos x="30" y="8"/>
                    </a:cxn>
                    <a:cxn ang="0">
                      <a:pos x="38" y="27"/>
                    </a:cxn>
                    <a:cxn ang="0">
                      <a:pos x="15" y="30"/>
                    </a:cxn>
                    <a:cxn ang="0">
                      <a:pos x="8" y="23"/>
                    </a:cxn>
                    <a:cxn ang="0">
                      <a:pos x="4" y="19"/>
                    </a:cxn>
                    <a:cxn ang="0">
                      <a:pos x="0" y="11"/>
                    </a:cxn>
                    <a:cxn ang="0">
                      <a:pos x="4" y="4"/>
                    </a:cxn>
                  </a:cxnLst>
                  <a:rect l="0" t="0" r="r" b="b"/>
                  <a:pathLst>
                    <a:path w="38" h="30">
                      <a:moveTo>
                        <a:pt x="4" y="4"/>
                      </a:moveTo>
                      <a:lnTo>
                        <a:pt x="15" y="0"/>
                      </a:lnTo>
                      <a:lnTo>
                        <a:pt x="30" y="8"/>
                      </a:lnTo>
                      <a:lnTo>
                        <a:pt x="38" y="27"/>
                      </a:lnTo>
                      <a:lnTo>
                        <a:pt x="15" y="30"/>
                      </a:lnTo>
                      <a:lnTo>
                        <a:pt x="8" y="23"/>
                      </a:lnTo>
                      <a:lnTo>
                        <a:pt x="4" y="19"/>
                      </a:lnTo>
                      <a:lnTo>
                        <a:pt x="0" y="11"/>
                      </a:lnTo>
                      <a:lnTo>
                        <a:pt x="4" y="4"/>
                      </a:lnTo>
                    </a:path>
                  </a:pathLst>
                </a:custGeom>
                <a:noFill/>
                <a:ln w="6350">
                  <a:solidFill>
                    <a:srgbClr val="000000"/>
                  </a:solidFill>
                  <a:prstDash val="solid"/>
                  <a:round/>
                  <a:headEnd/>
                  <a:tailEnd/>
                </a:ln>
              </p:spPr>
              <p:txBody>
                <a:bodyPr/>
                <a:lstStyle/>
                <a:p>
                  <a:endParaRPr lang="en-US"/>
                </a:p>
              </p:txBody>
            </p:sp>
            <p:sp>
              <p:nvSpPr>
                <p:cNvPr id="305858" name="Freeform 706"/>
                <p:cNvSpPr>
                  <a:spLocks noChangeAspect="1"/>
                </p:cNvSpPr>
                <p:nvPr/>
              </p:nvSpPr>
              <p:spPr bwMode="auto">
                <a:xfrm>
                  <a:off x="1598" y="3010"/>
                  <a:ext cx="38" cy="30"/>
                </a:xfrm>
                <a:custGeom>
                  <a:avLst/>
                  <a:gdLst/>
                  <a:ahLst/>
                  <a:cxnLst>
                    <a:cxn ang="0">
                      <a:pos x="8" y="3"/>
                    </a:cxn>
                    <a:cxn ang="0">
                      <a:pos x="19" y="0"/>
                    </a:cxn>
                    <a:cxn ang="0">
                      <a:pos x="30" y="11"/>
                    </a:cxn>
                    <a:cxn ang="0">
                      <a:pos x="38" y="26"/>
                    </a:cxn>
                    <a:cxn ang="0">
                      <a:pos x="19" y="30"/>
                    </a:cxn>
                    <a:cxn ang="0">
                      <a:pos x="0" y="15"/>
                    </a:cxn>
                    <a:cxn ang="0">
                      <a:pos x="8" y="3"/>
                    </a:cxn>
                  </a:cxnLst>
                  <a:rect l="0" t="0" r="r" b="b"/>
                  <a:pathLst>
                    <a:path w="38" h="30">
                      <a:moveTo>
                        <a:pt x="8" y="3"/>
                      </a:moveTo>
                      <a:lnTo>
                        <a:pt x="19" y="0"/>
                      </a:lnTo>
                      <a:lnTo>
                        <a:pt x="30" y="11"/>
                      </a:lnTo>
                      <a:lnTo>
                        <a:pt x="38" y="26"/>
                      </a:lnTo>
                      <a:lnTo>
                        <a:pt x="19"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05859" name="Freeform 707"/>
                <p:cNvSpPr>
                  <a:spLocks noChangeAspect="1" noEditPoints="1"/>
                </p:cNvSpPr>
                <p:nvPr/>
              </p:nvSpPr>
              <p:spPr bwMode="auto">
                <a:xfrm>
                  <a:off x="1598" y="2998"/>
                  <a:ext cx="68" cy="42"/>
                </a:xfrm>
                <a:custGeom>
                  <a:avLst/>
                  <a:gdLst/>
                  <a:ahLst/>
                  <a:cxnLst>
                    <a:cxn ang="0">
                      <a:pos x="68" y="8"/>
                    </a:cxn>
                    <a:cxn ang="0">
                      <a:pos x="68" y="27"/>
                    </a:cxn>
                    <a:cxn ang="0">
                      <a:pos x="60" y="19"/>
                    </a:cxn>
                    <a:cxn ang="0">
                      <a:pos x="56" y="12"/>
                    </a:cxn>
                    <a:cxn ang="0">
                      <a:pos x="49" y="8"/>
                    </a:cxn>
                    <a:cxn ang="0">
                      <a:pos x="56" y="0"/>
                    </a:cxn>
                    <a:cxn ang="0">
                      <a:pos x="68" y="8"/>
                    </a:cxn>
                    <a:cxn ang="0">
                      <a:pos x="68" y="8"/>
                    </a:cxn>
                    <a:cxn ang="0">
                      <a:pos x="41" y="15"/>
                    </a:cxn>
                    <a:cxn ang="0">
                      <a:pos x="45" y="34"/>
                    </a:cxn>
                    <a:cxn ang="0">
                      <a:pos x="34" y="27"/>
                    </a:cxn>
                    <a:cxn ang="0">
                      <a:pos x="30" y="23"/>
                    </a:cxn>
                    <a:cxn ang="0">
                      <a:pos x="26" y="15"/>
                    </a:cxn>
                    <a:cxn ang="0">
                      <a:pos x="34" y="8"/>
                    </a:cxn>
                    <a:cxn ang="0">
                      <a:pos x="41" y="15"/>
                    </a:cxn>
                    <a:cxn ang="0">
                      <a:pos x="41" y="15"/>
                    </a:cxn>
                    <a:cxn ang="0">
                      <a:pos x="19" y="27"/>
                    </a:cxn>
                    <a:cxn ang="0">
                      <a:pos x="19" y="42"/>
                    </a:cxn>
                    <a:cxn ang="0">
                      <a:pos x="0" y="27"/>
                    </a:cxn>
                    <a:cxn ang="0">
                      <a:pos x="8" y="15"/>
                    </a:cxn>
                    <a:cxn ang="0">
                      <a:pos x="19" y="27"/>
                    </a:cxn>
                    <a:cxn ang="0">
                      <a:pos x="19" y="27"/>
                    </a:cxn>
                  </a:cxnLst>
                  <a:rect l="0" t="0" r="r" b="b"/>
                  <a:pathLst>
                    <a:path w="68" h="42">
                      <a:moveTo>
                        <a:pt x="68" y="8"/>
                      </a:moveTo>
                      <a:lnTo>
                        <a:pt x="68" y="27"/>
                      </a:lnTo>
                      <a:lnTo>
                        <a:pt x="60" y="19"/>
                      </a:lnTo>
                      <a:lnTo>
                        <a:pt x="56" y="12"/>
                      </a:lnTo>
                      <a:lnTo>
                        <a:pt x="49" y="8"/>
                      </a:lnTo>
                      <a:lnTo>
                        <a:pt x="56" y="0"/>
                      </a:lnTo>
                      <a:lnTo>
                        <a:pt x="68" y="8"/>
                      </a:lnTo>
                      <a:lnTo>
                        <a:pt x="68" y="8"/>
                      </a:lnTo>
                      <a:close/>
                      <a:moveTo>
                        <a:pt x="41" y="15"/>
                      </a:moveTo>
                      <a:lnTo>
                        <a:pt x="45" y="34"/>
                      </a:lnTo>
                      <a:lnTo>
                        <a:pt x="34" y="27"/>
                      </a:lnTo>
                      <a:lnTo>
                        <a:pt x="30" y="23"/>
                      </a:lnTo>
                      <a:lnTo>
                        <a:pt x="26" y="15"/>
                      </a:lnTo>
                      <a:lnTo>
                        <a:pt x="34" y="8"/>
                      </a:lnTo>
                      <a:lnTo>
                        <a:pt x="41" y="15"/>
                      </a:lnTo>
                      <a:lnTo>
                        <a:pt x="41" y="15"/>
                      </a:lnTo>
                      <a:close/>
                      <a:moveTo>
                        <a:pt x="19" y="27"/>
                      </a:moveTo>
                      <a:lnTo>
                        <a:pt x="19" y="42"/>
                      </a:lnTo>
                      <a:lnTo>
                        <a:pt x="0" y="27"/>
                      </a:lnTo>
                      <a:lnTo>
                        <a:pt x="8" y="15"/>
                      </a:lnTo>
                      <a:lnTo>
                        <a:pt x="19" y="27"/>
                      </a:lnTo>
                      <a:lnTo>
                        <a:pt x="19" y="27"/>
                      </a:lnTo>
                      <a:close/>
                    </a:path>
                  </a:pathLst>
                </a:custGeom>
                <a:solidFill>
                  <a:srgbClr val="E2E2BF"/>
                </a:solidFill>
                <a:ln w="9525">
                  <a:noFill/>
                  <a:round/>
                  <a:headEnd/>
                  <a:tailEnd/>
                </a:ln>
              </p:spPr>
              <p:txBody>
                <a:bodyPr/>
                <a:lstStyle/>
                <a:p>
                  <a:endParaRPr lang="en-US"/>
                </a:p>
              </p:txBody>
            </p:sp>
            <p:sp>
              <p:nvSpPr>
                <p:cNvPr id="305860" name="Freeform 708"/>
                <p:cNvSpPr>
                  <a:spLocks noChangeAspect="1" noEditPoints="1"/>
                </p:cNvSpPr>
                <p:nvPr/>
              </p:nvSpPr>
              <p:spPr bwMode="auto">
                <a:xfrm>
                  <a:off x="1617" y="3010"/>
                  <a:ext cx="86" cy="49"/>
                </a:xfrm>
                <a:custGeom>
                  <a:avLst/>
                  <a:gdLst/>
                  <a:ahLst/>
                  <a:cxnLst>
                    <a:cxn ang="0">
                      <a:pos x="56" y="3"/>
                    </a:cxn>
                    <a:cxn ang="0">
                      <a:pos x="68" y="0"/>
                    </a:cxn>
                    <a:cxn ang="0">
                      <a:pos x="79" y="11"/>
                    </a:cxn>
                    <a:cxn ang="0">
                      <a:pos x="86" y="26"/>
                    </a:cxn>
                    <a:cxn ang="0">
                      <a:pos x="68" y="34"/>
                    </a:cxn>
                    <a:cxn ang="0">
                      <a:pos x="60" y="26"/>
                    </a:cxn>
                    <a:cxn ang="0">
                      <a:pos x="56" y="19"/>
                    </a:cxn>
                    <a:cxn ang="0">
                      <a:pos x="49" y="15"/>
                    </a:cxn>
                    <a:cxn ang="0">
                      <a:pos x="56" y="3"/>
                    </a:cxn>
                    <a:cxn ang="0">
                      <a:pos x="56" y="3"/>
                    </a:cxn>
                    <a:cxn ang="0">
                      <a:pos x="34" y="11"/>
                    </a:cxn>
                    <a:cxn ang="0">
                      <a:pos x="45" y="7"/>
                    </a:cxn>
                    <a:cxn ang="0">
                      <a:pos x="56" y="19"/>
                    </a:cxn>
                    <a:cxn ang="0">
                      <a:pos x="64" y="34"/>
                    </a:cxn>
                    <a:cxn ang="0">
                      <a:pos x="45" y="41"/>
                    </a:cxn>
                    <a:cxn ang="0">
                      <a:pos x="34" y="34"/>
                    </a:cxn>
                    <a:cxn ang="0">
                      <a:pos x="30" y="26"/>
                    </a:cxn>
                    <a:cxn ang="0">
                      <a:pos x="26" y="22"/>
                    </a:cxn>
                    <a:cxn ang="0">
                      <a:pos x="34" y="11"/>
                    </a:cxn>
                    <a:cxn ang="0">
                      <a:pos x="34" y="11"/>
                    </a:cxn>
                    <a:cxn ang="0">
                      <a:pos x="7" y="19"/>
                    </a:cxn>
                    <a:cxn ang="0">
                      <a:pos x="19" y="19"/>
                    </a:cxn>
                    <a:cxn ang="0">
                      <a:pos x="30" y="26"/>
                    </a:cxn>
                    <a:cxn ang="0">
                      <a:pos x="37" y="41"/>
                    </a:cxn>
                    <a:cxn ang="0">
                      <a:pos x="19" y="49"/>
                    </a:cxn>
                    <a:cxn ang="0">
                      <a:pos x="0" y="34"/>
                    </a:cxn>
                    <a:cxn ang="0">
                      <a:pos x="7" y="19"/>
                    </a:cxn>
                    <a:cxn ang="0">
                      <a:pos x="7" y="19"/>
                    </a:cxn>
                  </a:cxnLst>
                  <a:rect l="0" t="0" r="r" b="b"/>
                  <a:pathLst>
                    <a:path w="86" h="49">
                      <a:moveTo>
                        <a:pt x="56" y="3"/>
                      </a:moveTo>
                      <a:lnTo>
                        <a:pt x="68" y="0"/>
                      </a:lnTo>
                      <a:lnTo>
                        <a:pt x="79" y="11"/>
                      </a:lnTo>
                      <a:lnTo>
                        <a:pt x="86" y="26"/>
                      </a:lnTo>
                      <a:lnTo>
                        <a:pt x="68" y="34"/>
                      </a:lnTo>
                      <a:lnTo>
                        <a:pt x="60" y="26"/>
                      </a:lnTo>
                      <a:lnTo>
                        <a:pt x="56" y="19"/>
                      </a:lnTo>
                      <a:lnTo>
                        <a:pt x="49" y="15"/>
                      </a:lnTo>
                      <a:lnTo>
                        <a:pt x="56" y="3"/>
                      </a:lnTo>
                      <a:lnTo>
                        <a:pt x="56" y="3"/>
                      </a:lnTo>
                      <a:close/>
                      <a:moveTo>
                        <a:pt x="34" y="11"/>
                      </a:moveTo>
                      <a:lnTo>
                        <a:pt x="45" y="7"/>
                      </a:lnTo>
                      <a:lnTo>
                        <a:pt x="56" y="19"/>
                      </a:lnTo>
                      <a:lnTo>
                        <a:pt x="64" y="34"/>
                      </a:lnTo>
                      <a:lnTo>
                        <a:pt x="45" y="41"/>
                      </a:lnTo>
                      <a:lnTo>
                        <a:pt x="34" y="34"/>
                      </a:lnTo>
                      <a:lnTo>
                        <a:pt x="30" y="26"/>
                      </a:lnTo>
                      <a:lnTo>
                        <a:pt x="26" y="22"/>
                      </a:lnTo>
                      <a:lnTo>
                        <a:pt x="34" y="11"/>
                      </a:lnTo>
                      <a:lnTo>
                        <a:pt x="34" y="11"/>
                      </a:lnTo>
                      <a:close/>
                      <a:moveTo>
                        <a:pt x="7" y="19"/>
                      </a:moveTo>
                      <a:lnTo>
                        <a:pt x="19" y="19"/>
                      </a:lnTo>
                      <a:lnTo>
                        <a:pt x="30" y="26"/>
                      </a:lnTo>
                      <a:lnTo>
                        <a:pt x="37" y="41"/>
                      </a:lnTo>
                      <a:lnTo>
                        <a:pt x="19" y="49"/>
                      </a:lnTo>
                      <a:lnTo>
                        <a:pt x="0" y="34"/>
                      </a:lnTo>
                      <a:lnTo>
                        <a:pt x="7" y="19"/>
                      </a:lnTo>
                      <a:lnTo>
                        <a:pt x="7" y="19"/>
                      </a:lnTo>
                      <a:close/>
                    </a:path>
                  </a:pathLst>
                </a:custGeom>
                <a:solidFill>
                  <a:srgbClr val="F4F4D1"/>
                </a:solidFill>
                <a:ln w="9525">
                  <a:noFill/>
                  <a:round/>
                  <a:headEnd/>
                  <a:tailEnd/>
                </a:ln>
              </p:spPr>
              <p:txBody>
                <a:bodyPr/>
                <a:lstStyle/>
                <a:p>
                  <a:endParaRPr lang="en-US"/>
                </a:p>
              </p:txBody>
            </p:sp>
            <p:sp>
              <p:nvSpPr>
                <p:cNvPr id="305861" name="Freeform 709"/>
                <p:cNvSpPr>
                  <a:spLocks noChangeAspect="1"/>
                </p:cNvSpPr>
                <p:nvPr/>
              </p:nvSpPr>
              <p:spPr bwMode="auto">
                <a:xfrm>
                  <a:off x="1666" y="3010"/>
                  <a:ext cx="37" cy="34"/>
                </a:xfrm>
                <a:custGeom>
                  <a:avLst/>
                  <a:gdLst/>
                  <a:ahLst/>
                  <a:cxnLst>
                    <a:cxn ang="0">
                      <a:pos x="7" y="3"/>
                    </a:cxn>
                    <a:cxn ang="0">
                      <a:pos x="19" y="0"/>
                    </a:cxn>
                    <a:cxn ang="0">
                      <a:pos x="30" y="11"/>
                    </a:cxn>
                    <a:cxn ang="0">
                      <a:pos x="37" y="26"/>
                    </a:cxn>
                    <a:cxn ang="0">
                      <a:pos x="19" y="34"/>
                    </a:cxn>
                    <a:cxn ang="0">
                      <a:pos x="11" y="26"/>
                    </a:cxn>
                    <a:cxn ang="0">
                      <a:pos x="7" y="19"/>
                    </a:cxn>
                    <a:cxn ang="0">
                      <a:pos x="0" y="15"/>
                    </a:cxn>
                    <a:cxn ang="0">
                      <a:pos x="7" y="3"/>
                    </a:cxn>
                  </a:cxnLst>
                  <a:rect l="0" t="0" r="r" b="b"/>
                  <a:pathLst>
                    <a:path w="37" h="34">
                      <a:moveTo>
                        <a:pt x="7" y="3"/>
                      </a:moveTo>
                      <a:lnTo>
                        <a:pt x="19" y="0"/>
                      </a:lnTo>
                      <a:lnTo>
                        <a:pt x="30" y="11"/>
                      </a:lnTo>
                      <a:lnTo>
                        <a:pt x="37" y="26"/>
                      </a:lnTo>
                      <a:lnTo>
                        <a:pt x="19" y="34"/>
                      </a:lnTo>
                      <a:lnTo>
                        <a:pt x="11"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05862" name="Freeform 710"/>
                <p:cNvSpPr>
                  <a:spLocks noChangeAspect="1"/>
                </p:cNvSpPr>
                <p:nvPr/>
              </p:nvSpPr>
              <p:spPr bwMode="auto">
                <a:xfrm>
                  <a:off x="1643" y="3017"/>
                  <a:ext cx="38" cy="34"/>
                </a:xfrm>
                <a:custGeom>
                  <a:avLst/>
                  <a:gdLst/>
                  <a:ahLst/>
                  <a:cxnLst>
                    <a:cxn ang="0">
                      <a:pos x="8" y="4"/>
                    </a:cxn>
                    <a:cxn ang="0">
                      <a:pos x="19" y="0"/>
                    </a:cxn>
                    <a:cxn ang="0">
                      <a:pos x="30" y="12"/>
                    </a:cxn>
                    <a:cxn ang="0">
                      <a:pos x="38" y="27"/>
                    </a:cxn>
                    <a:cxn ang="0">
                      <a:pos x="19" y="34"/>
                    </a:cxn>
                    <a:cxn ang="0">
                      <a:pos x="8" y="27"/>
                    </a:cxn>
                    <a:cxn ang="0">
                      <a:pos x="8" y="19"/>
                    </a:cxn>
                    <a:cxn ang="0">
                      <a:pos x="0" y="15"/>
                    </a:cxn>
                    <a:cxn ang="0">
                      <a:pos x="8" y="4"/>
                    </a:cxn>
                  </a:cxnLst>
                  <a:rect l="0" t="0" r="r" b="b"/>
                  <a:pathLst>
                    <a:path w="38" h="34">
                      <a:moveTo>
                        <a:pt x="8" y="4"/>
                      </a:moveTo>
                      <a:lnTo>
                        <a:pt x="19" y="0"/>
                      </a:lnTo>
                      <a:lnTo>
                        <a:pt x="30" y="12"/>
                      </a:lnTo>
                      <a:lnTo>
                        <a:pt x="38" y="27"/>
                      </a:lnTo>
                      <a:lnTo>
                        <a:pt x="19" y="34"/>
                      </a:lnTo>
                      <a:lnTo>
                        <a:pt x="8" y="27"/>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05863" name="Freeform 711"/>
                <p:cNvSpPr>
                  <a:spLocks noChangeAspect="1"/>
                </p:cNvSpPr>
                <p:nvPr/>
              </p:nvSpPr>
              <p:spPr bwMode="auto">
                <a:xfrm>
                  <a:off x="1617" y="3025"/>
                  <a:ext cx="37" cy="34"/>
                </a:xfrm>
                <a:custGeom>
                  <a:avLst/>
                  <a:gdLst/>
                  <a:ahLst/>
                  <a:cxnLst>
                    <a:cxn ang="0">
                      <a:pos x="7" y="4"/>
                    </a:cxn>
                    <a:cxn ang="0">
                      <a:pos x="19" y="0"/>
                    </a:cxn>
                    <a:cxn ang="0">
                      <a:pos x="30" y="11"/>
                    </a:cxn>
                    <a:cxn ang="0">
                      <a:pos x="37" y="26"/>
                    </a:cxn>
                    <a:cxn ang="0">
                      <a:pos x="19" y="34"/>
                    </a:cxn>
                    <a:cxn ang="0">
                      <a:pos x="0" y="15"/>
                    </a:cxn>
                    <a:cxn ang="0">
                      <a:pos x="7" y="4"/>
                    </a:cxn>
                  </a:cxnLst>
                  <a:rect l="0" t="0" r="r" b="b"/>
                  <a:pathLst>
                    <a:path w="37" h="34">
                      <a:moveTo>
                        <a:pt x="7" y="4"/>
                      </a:moveTo>
                      <a:lnTo>
                        <a:pt x="19" y="0"/>
                      </a:lnTo>
                      <a:lnTo>
                        <a:pt x="30" y="11"/>
                      </a:lnTo>
                      <a:lnTo>
                        <a:pt x="37" y="26"/>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05864" name="Freeform 712"/>
                <p:cNvSpPr>
                  <a:spLocks noChangeAspect="1" noEditPoints="1"/>
                </p:cNvSpPr>
                <p:nvPr/>
              </p:nvSpPr>
              <p:spPr bwMode="auto">
                <a:xfrm>
                  <a:off x="1617" y="3013"/>
                  <a:ext cx="68" cy="46"/>
                </a:xfrm>
                <a:custGeom>
                  <a:avLst/>
                  <a:gdLst/>
                  <a:ahLst/>
                  <a:cxnLst>
                    <a:cxn ang="0">
                      <a:pos x="68" y="12"/>
                    </a:cxn>
                    <a:cxn ang="0">
                      <a:pos x="68" y="31"/>
                    </a:cxn>
                    <a:cxn ang="0">
                      <a:pos x="60" y="23"/>
                    </a:cxn>
                    <a:cxn ang="0">
                      <a:pos x="56" y="16"/>
                    </a:cxn>
                    <a:cxn ang="0">
                      <a:pos x="53" y="12"/>
                    </a:cxn>
                    <a:cxn ang="0">
                      <a:pos x="56" y="0"/>
                    </a:cxn>
                    <a:cxn ang="0">
                      <a:pos x="68" y="12"/>
                    </a:cxn>
                    <a:cxn ang="0">
                      <a:pos x="68" y="12"/>
                    </a:cxn>
                    <a:cxn ang="0">
                      <a:pos x="45" y="19"/>
                    </a:cxn>
                    <a:cxn ang="0">
                      <a:pos x="45" y="38"/>
                    </a:cxn>
                    <a:cxn ang="0">
                      <a:pos x="34" y="31"/>
                    </a:cxn>
                    <a:cxn ang="0">
                      <a:pos x="34" y="23"/>
                    </a:cxn>
                    <a:cxn ang="0">
                      <a:pos x="26" y="19"/>
                    </a:cxn>
                    <a:cxn ang="0">
                      <a:pos x="34" y="8"/>
                    </a:cxn>
                    <a:cxn ang="0">
                      <a:pos x="45" y="19"/>
                    </a:cxn>
                    <a:cxn ang="0">
                      <a:pos x="45" y="19"/>
                    </a:cxn>
                    <a:cxn ang="0">
                      <a:pos x="19" y="27"/>
                    </a:cxn>
                    <a:cxn ang="0">
                      <a:pos x="19" y="46"/>
                    </a:cxn>
                    <a:cxn ang="0">
                      <a:pos x="0" y="31"/>
                    </a:cxn>
                    <a:cxn ang="0">
                      <a:pos x="7" y="19"/>
                    </a:cxn>
                    <a:cxn ang="0">
                      <a:pos x="19" y="27"/>
                    </a:cxn>
                    <a:cxn ang="0">
                      <a:pos x="19" y="27"/>
                    </a:cxn>
                  </a:cxnLst>
                  <a:rect l="0" t="0" r="r" b="b"/>
                  <a:pathLst>
                    <a:path w="68" h="46">
                      <a:moveTo>
                        <a:pt x="68" y="12"/>
                      </a:moveTo>
                      <a:lnTo>
                        <a:pt x="68" y="31"/>
                      </a:lnTo>
                      <a:lnTo>
                        <a:pt x="60" y="23"/>
                      </a:lnTo>
                      <a:lnTo>
                        <a:pt x="56" y="16"/>
                      </a:lnTo>
                      <a:lnTo>
                        <a:pt x="53" y="12"/>
                      </a:lnTo>
                      <a:lnTo>
                        <a:pt x="56" y="0"/>
                      </a:lnTo>
                      <a:lnTo>
                        <a:pt x="68" y="12"/>
                      </a:lnTo>
                      <a:lnTo>
                        <a:pt x="68" y="12"/>
                      </a:lnTo>
                      <a:close/>
                      <a:moveTo>
                        <a:pt x="45" y="19"/>
                      </a:moveTo>
                      <a:lnTo>
                        <a:pt x="45" y="38"/>
                      </a:lnTo>
                      <a:lnTo>
                        <a:pt x="34" y="31"/>
                      </a:lnTo>
                      <a:lnTo>
                        <a:pt x="34" y="23"/>
                      </a:lnTo>
                      <a:lnTo>
                        <a:pt x="26" y="19"/>
                      </a:lnTo>
                      <a:lnTo>
                        <a:pt x="34" y="8"/>
                      </a:lnTo>
                      <a:lnTo>
                        <a:pt x="45" y="19"/>
                      </a:lnTo>
                      <a:lnTo>
                        <a:pt x="45" y="19"/>
                      </a:lnTo>
                      <a:close/>
                      <a:moveTo>
                        <a:pt x="19" y="27"/>
                      </a:moveTo>
                      <a:lnTo>
                        <a:pt x="19" y="46"/>
                      </a:lnTo>
                      <a:lnTo>
                        <a:pt x="0" y="31"/>
                      </a:lnTo>
                      <a:lnTo>
                        <a:pt x="7" y="19"/>
                      </a:lnTo>
                      <a:lnTo>
                        <a:pt x="19" y="27"/>
                      </a:lnTo>
                      <a:lnTo>
                        <a:pt x="19" y="27"/>
                      </a:lnTo>
                      <a:close/>
                    </a:path>
                  </a:pathLst>
                </a:custGeom>
                <a:solidFill>
                  <a:srgbClr val="E2E2BF"/>
                </a:solidFill>
                <a:ln w="9525">
                  <a:noFill/>
                  <a:round/>
                  <a:headEnd/>
                  <a:tailEnd/>
                </a:ln>
              </p:spPr>
              <p:txBody>
                <a:bodyPr/>
                <a:lstStyle/>
                <a:p>
                  <a:endParaRPr lang="en-US"/>
                </a:p>
              </p:txBody>
            </p:sp>
            <p:sp>
              <p:nvSpPr>
                <p:cNvPr id="305865" name="Freeform 713"/>
                <p:cNvSpPr>
                  <a:spLocks noChangeAspect="1" noEditPoints="1"/>
                </p:cNvSpPr>
                <p:nvPr/>
              </p:nvSpPr>
              <p:spPr bwMode="auto">
                <a:xfrm>
                  <a:off x="1636" y="3029"/>
                  <a:ext cx="86" cy="49"/>
                </a:xfrm>
                <a:custGeom>
                  <a:avLst/>
                  <a:gdLst/>
                  <a:ahLst/>
                  <a:cxnLst>
                    <a:cxn ang="0">
                      <a:pos x="56" y="3"/>
                    </a:cxn>
                    <a:cxn ang="0">
                      <a:pos x="67" y="0"/>
                    </a:cxn>
                    <a:cxn ang="0">
                      <a:pos x="79" y="11"/>
                    </a:cxn>
                    <a:cxn ang="0">
                      <a:pos x="86" y="26"/>
                    </a:cxn>
                    <a:cxn ang="0">
                      <a:pos x="67" y="34"/>
                    </a:cxn>
                    <a:cxn ang="0">
                      <a:pos x="60" y="26"/>
                    </a:cxn>
                    <a:cxn ang="0">
                      <a:pos x="56" y="19"/>
                    </a:cxn>
                    <a:cxn ang="0">
                      <a:pos x="49" y="11"/>
                    </a:cxn>
                    <a:cxn ang="0">
                      <a:pos x="56" y="3"/>
                    </a:cxn>
                    <a:cxn ang="0">
                      <a:pos x="56" y="3"/>
                    </a:cxn>
                    <a:cxn ang="0">
                      <a:pos x="34" y="11"/>
                    </a:cxn>
                    <a:cxn ang="0">
                      <a:pos x="45" y="7"/>
                    </a:cxn>
                    <a:cxn ang="0">
                      <a:pos x="56" y="19"/>
                    </a:cxn>
                    <a:cxn ang="0">
                      <a:pos x="64" y="34"/>
                    </a:cxn>
                    <a:cxn ang="0">
                      <a:pos x="45" y="38"/>
                    </a:cxn>
                    <a:cxn ang="0">
                      <a:pos x="34" y="30"/>
                    </a:cxn>
                    <a:cxn ang="0">
                      <a:pos x="30" y="26"/>
                    </a:cxn>
                    <a:cxn ang="0">
                      <a:pos x="26" y="22"/>
                    </a:cxn>
                    <a:cxn ang="0">
                      <a:pos x="34" y="11"/>
                    </a:cxn>
                    <a:cxn ang="0">
                      <a:pos x="34" y="11"/>
                    </a:cxn>
                    <a:cxn ang="0">
                      <a:pos x="7" y="19"/>
                    </a:cxn>
                    <a:cxn ang="0">
                      <a:pos x="18" y="15"/>
                    </a:cxn>
                    <a:cxn ang="0">
                      <a:pos x="30" y="26"/>
                    </a:cxn>
                    <a:cxn ang="0">
                      <a:pos x="37" y="41"/>
                    </a:cxn>
                    <a:cxn ang="0">
                      <a:pos x="18" y="49"/>
                    </a:cxn>
                    <a:cxn ang="0">
                      <a:pos x="0" y="30"/>
                    </a:cxn>
                    <a:cxn ang="0">
                      <a:pos x="7" y="19"/>
                    </a:cxn>
                    <a:cxn ang="0">
                      <a:pos x="7" y="19"/>
                    </a:cxn>
                  </a:cxnLst>
                  <a:rect l="0" t="0" r="r" b="b"/>
                  <a:pathLst>
                    <a:path w="86" h="49">
                      <a:moveTo>
                        <a:pt x="56" y="3"/>
                      </a:moveTo>
                      <a:lnTo>
                        <a:pt x="67" y="0"/>
                      </a:lnTo>
                      <a:lnTo>
                        <a:pt x="79" y="11"/>
                      </a:lnTo>
                      <a:lnTo>
                        <a:pt x="86" y="26"/>
                      </a:lnTo>
                      <a:lnTo>
                        <a:pt x="67" y="34"/>
                      </a:lnTo>
                      <a:lnTo>
                        <a:pt x="60" y="26"/>
                      </a:lnTo>
                      <a:lnTo>
                        <a:pt x="56" y="19"/>
                      </a:lnTo>
                      <a:lnTo>
                        <a:pt x="49" y="11"/>
                      </a:lnTo>
                      <a:lnTo>
                        <a:pt x="56" y="3"/>
                      </a:lnTo>
                      <a:lnTo>
                        <a:pt x="56" y="3"/>
                      </a:lnTo>
                      <a:close/>
                      <a:moveTo>
                        <a:pt x="34" y="11"/>
                      </a:moveTo>
                      <a:lnTo>
                        <a:pt x="45" y="7"/>
                      </a:lnTo>
                      <a:lnTo>
                        <a:pt x="56" y="19"/>
                      </a:lnTo>
                      <a:lnTo>
                        <a:pt x="64" y="34"/>
                      </a:lnTo>
                      <a:lnTo>
                        <a:pt x="45" y="38"/>
                      </a:lnTo>
                      <a:lnTo>
                        <a:pt x="34" y="30"/>
                      </a:lnTo>
                      <a:lnTo>
                        <a:pt x="30" y="26"/>
                      </a:lnTo>
                      <a:lnTo>
                        <a:pt x="26" y="22"/>
                      </a:lnTo>
                      <a:lnTo>
                        <a:pt x="34" y="11"/>
                      </a:lnTo>
                      <a:lnTo>
                        <a:pt x="34" y="11"/>
                      </a:lnTo>
                      <a:close/>
                      <a:moveTo>
                        <a:pt x="7" y="19"/>
                      </a:moveTo>
                      <a:lnTo>
                        <a:pt x="18" y="15"/>
                      </a:lnTo>
                      <a:lnTo>
                        <a:pt x="30" y="26"/>
                      </a:lnTo>
                      <a:lnTo>
                        <a:pt x="37" y="41"/>
                      </a:lnTo>
                      <a:lnTo>
                        <a:pt x="18" y="49"/>
                      </a:lnTo>
                      <a:lnTo>
                        <a:pt x="0" y="30"/>
                      </a:lnTo>
                      <a:lnTo>
                        <a:pt x="7" y="19"/>
                      </a:lnTo>
                      <a:lnTo>
                        <a:pt x="7" y="19"/>
                      </a:lnTo>
                      <a:close/>
                    </a:path>
                  </a:pathLst>
                </a:custGeom>
                <a:solidFill>
                  <a:srgbClr val="F4F4D1"/>
                </a:solidFill>
                <a:ln w="9525">
                  <a:noFill/>
                  <a:round/>
                  <a:headEnd/>
                  <a:tailEnd/>
                </a:ln>
              </p:spPr>
              <p:txBody>
                <a:bodyPr/>
                <a:lstStyle/>
                <a:p>
                  <a:endParaRPr lang="en-US"/>
                </a:p>
              </p:txBody>
            </p:sp>
            <p:sp>
              <p:nvSpPr>
                <p:cNvPr id="305866" name="Freeform 714"/>
                <p:cNvSpPr>
                  <a:spLocks noChangeAspect="1"/>
                </p:cNvSpPr>
                <p:nvPr/>
              </p:nvSpPr>
              <p:spPr bwMode="auto">
                <a:xfrm>
                  <a:off x="1685" y="3029"/>
                  <a:ext cx="37" cy="30"/>
                </a:xfrm>
                <a:custGeom>
                  <a:avLst/>
                  <a:gdLst/>
                  <a:ahLst/>
                  <a:cxnLst>
                    <a:cxn ang="0">
                      <a:pos x="7" y="3"/>
                    </a:cxn>
                    <a:cxn ang="0">
                      <a:pos x="18" y="0"/>
                    </a:cxn>
                    <a:cxn ang="0">
                      <a:pos x="30" y="11"/>
                    </a:cxn>
                    <a:cxn ang="0">
                      <a:pos x="37" y="26"/>
                    </a:cxn>
                    <a:cxn ang="0">
                      <a:pos x="18" y="30"/>
                    </a:cxn>
                    <a:cxn ang="0">
                      <a:pos x="11" y="22"/>
                    </a:cxn>
                    <a:cxn ang="0">
                      <a:pos x="7" y="19"/>
                    </a:cxn>
                    <a:cxn ang="0">
                      <a:pos x="0" y="11"/>
                    </a:cxn>
                    <a:cxn ang="0">
                      <a:pos x="7" y="3"/>
                    </a:cxn>
                  </a:cxnLst>
                  <a:rect l="0" t="0" r="r" b="b"/>
                  <a:pathLst>
                    <a:path w="37" h="30">
                      <a:moveTo>
                        <a:pt x="7" y="3"/>
                      </a:moveTo>
                      <a:lnTo>
                        <a:pt x="18" y="0"/>
                      </a:lnTo>
                      <a:lnTo>
                        <a:pt x="30" y="11"/>
                      </a:lnTo>
                      <a:lnTo>
                        <a:pt x="37" y="26"/>
                      </a:lnTo>
                      <a:lnTo>
                        <a:pt x="18" y="30"/>
                      </a:lnTo>
                      <a:lnTo>
                        <a:pt x="11" y="22"/>
                      </a:lnTo>
                      <a:lnTo>
                        <a:pt x="7" y="19"/>
                      </a:lnTo>
                      <a:lnTo>
                        <a:pt x="0" y="11"/>
                      </a:lnTo>
                      <a:lnTo>
                        <a:pt x="7" y="3"/>
                      </a:lnTo>
                    </a:path>
                  </a:pathLst>
                </a:custGeom>
                <a:noFill/>
                <a:ln w="6350">
                  <a:solidFill>
                    <a:srgbClr val="000000"/>
                  </a:solidFill>
                  <a:prstDash val="solid"/>
                  <a:round/>
                  <a:headEnd/>
                  <a:tailEnd/>
                </a:ln>
              </p:spPr>
              <p:txBody>
                <a:bodyPr/>
                <a:lstStyle/>
                <a:p>
                  <a:endParaRPr lang="en-US"/>
                </a:p>
              </p:txBody>
            </p:sp>
            <p:sp>
              <p:nvSpPr>
                <p:cNvPr id="305867" name="Freeform 715"/>
                <p:cNvSpPr>
                  <a:spLocks noChangeAspect="1"/>
                </p:cNvSpPr>
                <p:nvPr/>
              </p:nvSpPr>
              <p:spPr bwMode="auto">
                <a:xfrm>
                  <a:off x="1662" y="3036"/>
                  <a:ext cx="38" cy="31"/>
                </a:xfrm>
                <a:custGeom>
                  <a:avLst/>
                  <a:gdLst/>
                  <a:ahLst/>
                  <a:cxnLst>
                    <a:cxn ang="0">
                      <a:pos x="8" y="4"/>
                    </a:cxn>
                    <a:cxn ang="0">
                      <a:pos x="19" y="0"/>
                    </a:cxn>
                    <a:cxn ang="0">
                      <a:pos x="30" y="12"/>
                    </a:cxn>
                    <a:cxn ang="0">
                      <a:pos x="38" y="27"/>
                    </a:cxn>
                    <a:cxn ang="0">
                      <a:pos x="19" y="31"/>
                    </a:cxn>
                    <a:cxn ang="0">
                      <a:pos x="8" y="23"/>
                    </a:cxn>
                    <a:cxn ang="0">
                      <a:pos x="8" y="19"/>
                    </a:cxn>
                    <a:cxn ang="0">
                      <a:pos x="0" y="15"/>
                    </a:cxn>
                    <a:cxn ang="0">
                      <a:pos x="8" y="4"/>
                    </a:cxn>
                  </a:cxnLst>
                  <a:rect l="0" t="0" r="r" b="b"/>
                  <a:pathLst>
                    <a:path w="38" h="31">
                      <a:moveTo>
                        <a:pt x="8" y="4"/>
                      </a:moveTo>
                      <a:lnTo>
                        <a:pt x="19" y="0"/>
                      </a:lnTo>
                      <a:lnTo>
                        <a:pt x="30" y="12"/>
                      </a:lnTo>
                      <a:lnTo>
                        <a:pt x="38" y="27"/>
                      </a:lnTo>
                      <a:lnTo>
                        <a:pt x="19" y="31"/>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05868" name="Freeform 716"/>
                <p:cNvSpPr>
                  <a:spLocks noChangeAspect="1"/>
                </p:cNvSpPr>
                <p:nvPr/>
              </p:nvSpPr>
              <p:spPr bwMode="auto">
                <a:xfrm>
                  <a:off x="1636" y="3044"/>
                  <a:ext cx="37" cy="34"/>
                </a:xfrm>
                <a:custGeom>
                  <a:avLst/>
                  <a:gdLst/>
                  <a:ahLst/>
                  <a:cxnLst>
                    <a:cxn ang="0">
                      <a:pos x="7" y="4"/>
                    </a:cxn>
                    <a:cxn ang="0">
                      <a:pos x="18" y="0"/>
                    </a:cxn>
                    <a:cxn ang="0">
                      <a:pos x="30" y="7"/>
                    </a:cxn>
                    <a:cxn ang="0">
                      <a:pos x="37" y="26"/>
                    </a:cxn>
                    <a:cxn ang="0">
                      <a:pos x="18" y="34"/>
                    </a:cxn>
                    <a:cxn ang="0">
                      <a:pos x="0" y="15"/>
                    </a:cxn>
                    <a:cxn ang="0">
                      <a:pos x="7" y="4"/>
                    </a:cxn>
                  </a:cxnLst>
                  <a:rect l="0" t="0" r="r" b="b"/>
                  <a:pathLst>
                    <a:path w="37" h="34">
                      <a:moveTo>
                        <a:pt x="7" y="4"/>
                      </a:moveTo>
                      <a:lnTo>
                        <a:pt x="18" y="0"/>
                      </a:lnTo>
                      <a:lnTo>
                        <a:pt x="30" y="7"/>
                      </a:lnTo>
                      <a:lnTo>
                        <a:pt x="37" y="26"/>
                      </a:lnTo>
                      <a:lnTo>
                        <a:pt x="18"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05869" name="Freeform 717"/>
                <p:cNvSpPr>
                  <a:spLocks noChangeAspect="1" noEditPoints="1"/>
                </p:cNvSpPr>
                <p:nvPr/>
              </p:nvSpPr>
              <p:spPr bwMode="auto">
                <a:xfrm>
                  <a:off x="1636" y="3032"/>
                  <a:ext cx="67" cy="46"/>
                </a:xfrm>
                <a:custGeom>
                  <a:avLst/>
                  <a:gdLst/>
                  <a:ahLst/>
                  <a:cxnLst>
                    <a:cxn ang="0">
                      <a:pos x="67" y="12"/>
                    </a:cxn>
                    <a:cxn ang="0">
                      <a:pos x="67" y="27"/>
                    </a:cxn>
                    <a:cxn ang="0">
                      <a:pos x="60" y="19"/>
                    </a:cxn>
                    <a:cxn ang="0">
                      <a:pos x="56" y="12"/>
                    </a:cxn>
                    <a:cxn ang="0">
                      <a:pos x="52" y="8"/>
                    </a:cxn>
                    <a:cxn ang="0">
                      <a:pos x="56" y="0"/>
                    </a:cxn>
                    <a:cxn ang="0">
                      <a:pos x="67" y="12"/>
                    </a:cxn>
                    <a:cxn ang="0">
                      <a:pos x="67" y="12"/>
                    </a:cxn>
                    <a:cxn ang="0">
                      <a:pos x="45" y="19"/>
                    </a:cxn>
                    <a:cxn ang="0">
                      <a:pos x="45" y="35"/>
                    </a:cxn>
                    <a:cxn ang="0">
                      <a:pos x="34" y="27"/>
                    </a:cxn>
                    <a:cxn ang="0">
                      <a:pos x="34" y="23"/>
                    </a:cxn>
                    <a:cxn ang="0">
                      <a:pos x="26" y="19"/>
                    </a:cxn>
                    <a:cxn ang="0">
                      <a:pos x="34" y="8"/>
                    </a:cxn>
                    <a:cxn ang="0">
                      <a:pos x="45" y="19"/>
                    </a:cxn>
                    <a:cxn ang="0">
                      <a:pos x="45" y="19"/>
                    </a:cxn>
                    <a:cxn ang="0">
                      <a:pos x="18" y="27"/>
                    </a:cxn>
                    <a:cxn ang="0">
                      <a:pos x="18" y="46"/>
                    </a:cxn>
                    <a:cxn ang="0">
                      <a:pos x="0" y="27"/>
                    </a:cxn>
                    <a:cxn ang="0">
                      <a:pos x="7" y="16"/>
                    </a:cxn>
                    <a:cxn ang="0">
                      <a:pos x="18" y="27"/>
                    </a:cxn>
                    <a:cxn ang="0">
                      <a:pos x="18" y="27"/>
                    </a:cxn>
                  </a:cxnLst>
                  <a:rect l="0" t="0" r="r" b="b"/>
                  <a:pathLst>
                    <a:path w="67" h="46">
                      <a:moveTo>
                        <a:pt x="67" y="12"/>
                      </a:moveTo>
                      <a:lnTo>
                        <a:pt x="67" y="27"/>
                      </a:lnTo>
                      <a:lnTo>
                        <a:pt x="60" y="19"/>
                      </a:lnTo>
                      <a:lnTo>
                        <a:pt x="56" y="12"/>
                      </a:lnTo>
                      <a:lnTo>
                        <a:pt x="52" y="8"/>
                      </a:lnTo>
                      <a:lnTo>
                        <a:pt x="56" y="0"/>
                      </a:lnTo>
                      <a:lnTo>
                        <a:pt x="67" y="12"/>
                      </a:lnTo>
                      <a:lnTo>
                        <a:pt x="67" y="12"/>
                      </a:lnTo>
                      <a:close/>
                      <a:moveTo>
                        <a:pt x="45" y="19"/>
                      </a:moveTo>
                      <a:lnTo>
                        <a:pt x="45" y="35"/>
                      </a:lnTo>
                      <a:lnTo>
                        <a:pt x="34" y="27"/>
                      </a:lnTo>
                      <a:lnTo>
                        <a:pt x="34" y="23"/>
                      </a:lnTo>
                      <a:lnTo>
                        <a:pt x="26" y="19"/>
                      </a:lnTo>
                      <a:lnTo>
                        <a:pt x="34" y="8"/>
                      </a:lnTo>
                      <a:lnTo>
                        <a:pt x="45" y="19"/>
                      </a:lnTo>
                      <a:lnTo>
                        <a:pt x="45" y="19"/>
                      </a:lnTo>
                      <a:close/>
                      <a:moveTo>
                        <a:pt x="18" y="27"/>
                      </a:moveTo>
                      <a:lnTo>
                        <a:pt x="18" y="46"/>
                      </a:lnTo>
                      <a:lnTo>
                        <a:pt x="0" y="27"/>
                      </a:lnTo>
                      <a:lnTo>
                        <a:pt x="7" y="16"/>
                      </a:lnTo>
                      <a:lnTo>
                        <a:pt x="18" y="27"/>
                      </a:lnTo>
                      <a:lnTo>
                        <a:pt x="18" y="27"/>
                      </a:lnTo>
                      <a:close/>
                    </a:path>
                  </a:pathLst>
                </a:custGeom>
                <a:solidFill>
                  <a:srgbClr val="E2E2BF"/>
                </a:solidFill>
                <a:ln w="9525">
                  <a:noFill/>
                  <a:round/>
                  <a:headEnd/>
                  <a:tailEnd/>
                </a:ln>
              </p:spPr>
              <p:txBody>
                <a:bodyPr/>
                <a:lstStyle/>
                <a:p>
                  <a:endParaRPr lang="en-US"/>
                </a:p>
              </p:txBody>
            </p:sp>
            <p:sp>
              <p:nvSpPr>
                <p:cNvPr id="305870" name="Freeform 718"/>
                <p:cNvSpPr>
                  <a:spLocks noChangeAspect="1" noEditPoints="1"/>
                </p:cNvSpPr>
                <p:nvPr/>
              </p:nvSpPr>
              <p:spPr bwMode="auto">
                <a:xfrm>
                  <a:off x="1654" y="3044"/>
                  <a:ext cx="87" cy="49"/>
                </a:xfrm>
                <a:custGeom>
                  <a:avLst/>
                  <a:gdLst/>
                  <a:ahLst/>
                  <a:cxnLst>
                    <a:cxn ang="0">
                      <a:pos x="57" y="4"/>
                    </a:cxn>
                    <a:cxn ang="0">
                      <a:pos x="68" y="0"/>
                    </a:cxn>
                    <a:cxn ang="0">
                      <a:pos x="79" y="11"/>
                    </a:cxn>
                    <a:cxn ang="0">
                      <a:pos x="87" y="26"/>
                    </a:cxn>
                    <a:cxn ang="0">
                      <a:pos x="68" y="34"/>
                    </a:cxn>
                    <a:cxn ang="0">
                      <a:pos x="61" y="26"/>
                    </a:cxn>
                    <a:cxn ang="0">
                      <a:pos x="57" y="19"/>
                    </a:cxn>
                    <a:cxn ang="0">
                      <a:pos x="53" y="15"/>
                    </a:cxn>
                    <a:cxn ang="0">
                      <a:pos x="57" y="4"/>
                    </a:cxn>
                    <a:cxn ang="0">
                      <a:pos x="57" y="4"/>
                    </a:cxn>
                    <a:cxn ang="0">
                      <a:pos x="8" y="19"/>
                    </a:cxn>
                    <a:cxn ang="0">
                      <a:pos x="46" y="7"/>
                    </a:cxn>
                    <a:cxn ang="0">
                      <a:pos x="57" y="19"/>
                    </a:cxn>
                    <a:cxn ang="0">
                      <a:pos x="64" y="34"/>
                    </a:cxn>
                    <a:cxn ang="0">
                      <a:pos x="23" y="49"/>
                    </a:cxn>
                    <a:cxn ang="0">
                      <a:pos x="0" y="34"/>
                    </a:cxn>
                    <a:cxn ang="0">
                      <a:pos x="8" y="19"/>
                    </a:cxn>
                    <a:cxn ang="0">
                      <a:pos x="8" y="19"/>
                    </a:cxn>
                  </a:cxnLst>
                  <a:rect l="0" t="0" r="r" b="b"/>
                  <a:pathLst>
                    <a:path w="87" h="49">
                      <a:moveTo>
                        <a:pt x="57" y="4"/>
                      </a:moveTo>
                      <a:lnTo>
                        <a:pt x="68" y="0"/>
                      </a:lnTo>
                      <a:lnTo>
                        <a:pt x="79" y="11"/>
                      </a:lnTo>
                      <a:lnTo>
                        <a:pt x="87" y="26"/>
                      </a:lnTo>
                      <a:lnTo>
                        <a:pt x="68" y="34"/>
                      </a:lnTo>
                      <a:lnTo>
                        <a:pt x="61" y="26"/>
                      </a:lnTo>
                      <a:lnTo>
                        <a:pt x="57" y="19"/>
                      </a:lnTo>
                      <a:lnTo>
                        <a:pt x="53" y="15"/>
                      </a:lnTo>
                      <a:lnTo>
                        <a:pt x="57" y="4"/>
                      </a:lnTo>
                      <a:lnTo>
                        <a:pt x="57" y="4"/>
                      </a:lnTo>
                      <a:close/>
                      <a:moveTo>
                        <a:pt x="8" y="19"/>
                      </a:moveTo>
                      <a:lnTo>
                        <a:pt x="46" y="7"/>
                      </a:lnTo>
                      <a:lnTo>
                        <a:pt x="57" y="19"/>
                      </a:lnTo>
                      <a:lnTo>
                        <a:pt x="64" y="34"/>
                      </a:lnTo>
                      <a:lnTo>
                        <a:pt x="23" y="49"/>
                      </a:lnTo>
                      <a:lnTo>
                        <a:pt x="0" y="34"/>
                      </a:lnTo>
                      <a:lnTo>
                        <a:pt x="8" y="19"/>
                      </a:lnTo>
                      <a:lnTo>
                        <a:pt x="8" y="19"/>
                      </a:lnTo>
                      <a:close/>
                    </a:path>
                  </a:pathLst>
                </a:custGeom>
                <a:solidFill>
                  <a:srgbClr val="F4F4D1"/>
                </a:solidFill>
                <a:ln w="9525">
                  <a:noFill/>
                  <a:round/>
                  <a:headEnd/>
                  <a:tailEnd/>
                </a:ln>
              </p:spPr>
              <p:txBody>
                <a:bodyPr/>
                <a:lstStyle/>
                <a:p>
                  <a:endParaRPr lang="en-US"/>
                </a:p>
              </p:txBody>
            </p:sp>
            <p:sp>
              <p:nvSpPr>
                <p:cNvPr id="305871" name="Freeform 719"/>
                <p:cNvSpPr>
                  <a:spLocks noChangeAspect="1"/>
                </p:cNvSpPr>
                <p:nvPr/>
              </p:nvSpPr>
              <p:spPr bwMode="auto">
                <a:xfrm>
                  <a:off x="1703" y="3044"/>
                  <a:ext cx="38" cy="34"/>
                </a:xfrm>
                <a:custGeom>
                  <a:avLst/>
                  <a:gdLst/>
                  <a:ahLst/>
                  <a:cxnLst>
                    <a:cxn ang="0">
                      <a:pos x="8" y="4"/>
                    </a:cxn>
                    <a:cxn ang="0">
                      <a:pos x="19" y="0"/>
                    </a:cxn>
                    <a:cxn ang="0">
                      <a:pos x="30" y="11"/>
                    </a:cxn>
                    <a:cxn ang="0">
                      <a:pos x="38" y="26"/>
                    </a:cxn>
                    <a:cxn ang="0">
                      <a:pos x="19" y="34"/>
                    </a:cxn>
                    <a:cxn ang="0">
                      <a:pos x="12" y="26"/>
                    </a:cxn>
                    <a:cxn ang="0">
                      <a:pos x="8" y="19"/>
                    </a:cxn>
                    <a:cxn ang="0">
                      <a:pos x="0" y="15"/>
                    </a:cxn>
                    <a:cxn ang="0">
                      <a:pos x="8" y="4"/>
                    </a:cxn>
                  </a:cxnLst>
                  <a:rect l="0" t="0" r="r" b="b"/>
                  <a:pathLst>
                    <a:path w="38" h="34">
                      <a:moveTo>
                        <a:pt x="8" y="4"/>
                      </a:moveTo>
                      <a:lnTo>
                        <a:pt x="19" y="0"/>
                      </a:lnTo>
                      <a:lnTo>
                        <a:pt x="30" y="11"/>
                      </a:lnTo>
                      <a:lnTo>
                        <a:pt x="38" y="26"/>
                      </a:lnTo>
                      <a:lnTo>
                        <a:pt x="19" y="34"/>
                      </a:lnTo>
                      <a:lnTo>
                        <a:pt x="12" y="26"/>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05872" name="Freeform 720"/>
                <p:cNvSpPr>
                  <a:spLocks noChangeAspect="1"/>
                </p:cNvSpPr>
                <p:nvPr/>
              </p:nvSpPr>
              <p:spPr bwMode="auto">
                <a:xfrm>
                  <a:off x="1654" y="3051"/>
                  <a:ext cx="64" cy="42"/>
                </a:xfrm>
                <a:custGeom>
                  <a:avLst/>
                  <a:gdLst/>
                  <a:ahLst/>
                  <a:cxnLst>
                    <a:cxn ang="0">
                      <a:pos x="8" y="12"/>
                    </a:cxn>
                    <a:cxn ang="0">
                      <a:pos x="46" y="0"/>
                    </a:cxn>
                    <a:cxn ang="0">
                      <a:pos x="57" y="12"/>
                    </a:cxn>
                    <a:cxn ang="0">
                      <a:pos x="64" y="27"/>
                    </a:cxn>
                    <a:cxn ang="0">
                      <a:pos x="23" y="42"/>
                    </a:cxn>
                    <a:cxn ang="0">
                      <a:pos x="0" y="27"/>
                    </a:cxn>
                    <a:cxn ang="0">
                      <a:pos x="8" y="12"/>
                    </a:cxn>
                  </a:cxnLst>
                  <a:rect l="0" t="0" r="r" b="b"/>
                  <a:pathLst>
                    <a:path w="64" h="42">
                      <a:moveTo>
                        <a:pt x="8" y="12"/>
                      </a:moveTo>
                      <a:lnTo>
                        <a:pt x="46" y="0"/>
                      </a:lnTo>
                      <a:lnTo>
                        <a:pt x="57" y="12"/>
                      </a:lnTo>
                      <a:lnTo>
                        <a:pt x="64" y="27"/>
                      </a:lnTo>
                      <a:lnTo>
                        <a:pt x="23" y="42"/>
                      </a:lnTo>
                      <a:lnTo>
                        <a:pt x="0" y="27"/>
                      </a:lnTo>
                      <a:lnTo>
                        <a:pt x="8" y="12"/>
                      </a:lnTo>
                    </a:path>
                  </a:pathLst>
                </a:custGeom>
                <a:noFill/>
                <a:ln w="6350">
                  <a:solidFill>
                    <a:srgbClr val="000000"/>
                  </a:solidFill>
                  <a:prstDash val="solid"/>
                  <a:round/>
                  <a:headEnd/>
                  <a:tailEnd/>
                </a:ln>
              </p:spPr>
              <p:txBody>
                <a:bodyPr/>
                <a:lstStyle/>
                <a:p>
                  <a:endParaRPr lang="en-US"/>
                </a:p>
              </p:txBody>
            </p:sp>
            <p:sp>
              <p:nvSpPr>
                <p:cNvPr id="305873" name="Freeform 721"/>
                <p:cNvSpPr>
                  <a:spLocks noChangeAspect="1" noEditPoints="1"/>
                </p:cNvSpPr>
                <p:nvPr/>
              </p:nvSpPr>
              <p:spPr bwMode="auto">
                <a:xfrm>
                  <a:off x="1654" y="3048"/>
                  <a:ext cx="68" cy="45"/>
                </a:xfrm>
                <a:custGeom>
                  <a:avLst/>
                  <a:gdLst/>
                  <a:ahLst/>
                  <a:cxnLst>
                    <a:cxn ang="0">
                      <a:pos x="68" y="11"/>
                    </a:cxn>
                    <a:cxn ang="0">
                      <a:pos x="68" y="30"/>
                    </a:cxn>
                    <a:cxn ang="0">
                      <a:pos x="61" y="22"/>
                    </a:cxn>
                    <a:cxn ang="0">
                      <a:pos x="57" y="15"/>
                    </a:cxn>
                    <a:cxn ang="0">
                      <a:pos x="53" y="11"/>
                    </a:cxn>
                    <a:cxn ang="0">
                      <a:pos x="57" y="0"/>
                    </a:cxn>
                    <a:cxn ang="0">
                      <a:pos x="68" y="11"/>
                    </a:cxn>
                    <a:cxn ang="0">
                      <a:pos x="68" y="11"/>
                    </a:cxn>
                    <a:cxn ang="0">
                      <a:pos x="19" y="26"/>
                    </a:cxn>
                    <a:cxn ang="0">
                      <a:pos x="19" y="45"/>
                    </a:cxn>
                    <a:cxn ang="0">
                      <a:pos x="0" y="30"/>
                    </a:cxn>
                    <a:cxn ang="0">
                      <a:pos x="8" y="19"/>
                    </a:cxn>
                    <a:cxn ang="0">
                      <a:pos x="19" y="26"/>
                    </a:cxn>
                    <a:cxn ang="0">
                      <a:pos x="19" y="26"/>
                    </a:cxn>
                  </a:cxnLst>
                  <a:rect l="0" t="0" r="r" b="b"/>
                  <a:pathLst>
                    <a:path w="68" h="45">
                      <a:moveTo>
                        <a:pt x="68" y="11"/>
                      </a:moveTo>
                      <a:lnTo>
                        <a:pt x="68" y="30"/>
                      </a:lnTo>
                      <a:lnTo>
                        <a:pt x="61" y="22"/>
                      </a:lnTo>
                      <a:lnTo>
                        <a:pt x="57" y="15"/>
                      </a:lnTo>
                      <a:lnTo>
                        <a:pt x="53" y="11"/>
                      </a:lnTo>
                      <a:lnTo>
                        <a:pt x="57" y="0"/>
                      </a:lnTo>
                      <a:lnTo>
                        <a:pt x="68" y="11"/>
                      </a:lnTo>
                      <a:lnTo>
                        <a:pt x="68" y="11"/>
                      </a:lnTo>
                      <a:close/>
                      <a:moveTo>
                        <a:pt x="19" y="26"/>
                      </a:moveTo>
                      <a:lnTo>
                        <a:pt x="19" y="45"/>
                      </a:lnTo>
                      <a:lnTo>
                        <a:pt x="0" y="30"/>
                      </a:lnTo>
                      <a:lnTo>
                        <a:pt x="8" y="19"/>
                      </a:lnTo>
                      <a:lnTo>
                        <a:pt x="19" y="26"/>
                      </a:lnTo>
                      <a:lnTo>
                        <a:pt x="19" y="26"/>
                      </a:lnTo>
                      <a:close/>
                    </a:path>
                  </a:pathLst>
                </a:custGeom>
                <a:solidFill>
                  <a:srgbClr val="E2E2BF"/>
                </a:solidFill>
                <a:ln w="9525">
                  <a:noFill/>
                  <a:round/>
                  <a:headEnd/>
                  <a:tailEnd/>
                </a:ln>
              </p:spPr>
              <p:txBody>
                <a:bodyPr/>
                <a:lstStyle/>
                <a:p>
                  <a:endParaRPr lang="en-US"/>
                </a:p>
              </p:txBody>
            </p:sp>
            <p:sp>
              <p:nvSpPr>
                <p:cNvPr id="305874" name="Freeform 722"/>
                <p:cNvSpPr>
                  <a:spLocks noChangeAspect="1" noEditPoints="1"/>
                </p:cNvSpPr>
                <p:nvPr/>
              </p:nvSpPr>
              <p:spPr bwMode="auto">
                <a:xfrm>
                  <a:off x="1606" y="2994"/>
                  <a:ext cx="127" cy="80"/>
                </a:xfrm>
                <a:custGeom>
                  <a:avLst/>
                  <a:gdLst/>
                  <a:ahLst/>
                  <a:cxnLst>
                    <a:cxn ang="0">
                      <a:pos x="116" y="65"/>
                    </a:cxn>
                    <a:cxn ang="0">
                      <a:pos x="116" y="54"/>
                    </a:cxn>
                    <a:cxn ang="0">
                      <a:pos x="105" y="54"/>
                    </a:cxn>
                    <a:cxn ang="0">
                      <a:pos x="67" y="80"/>
                    </a:cxn>
                    <a:cxn ang="0">
                      <a:pos x="94" y="61"/>
                    </a:cxn>
                    <a:cxn ang="0">
                      <a:pos x="56" y="73"/>
                    </a:cxn>
                    <a:cxn ang="0">
                      <a:pos x="97" y="46"/>
                    </a:cxn>
                    <a:cxn ang="0">
                      <a:pos x="97" y="35"/>
                    </a:cxn>
                    <a:cxn ang="0">
                      <a:pos x="86" y="38"/>
                    </a:cxn>
                    <a:cxn ang="0">
                      <a:pos x="75" y="54"/>
                    </a:cxn>
                    <a:cxn ang="0">
                      <a:pos x="75" y="42"/>
                    </a:cxn>
                    <a:cxn ang="0">
                      <a:pos x="64" y="46"/>
                    </a:cxn>
                    <a:cxn ang="0">
                      <a:pos x="48" y="65"/>
                    </a:cxn>
                    <a:cxn ang="0">
                      <a:pos x="48" y="50"/>
                    </a:cxn>
                    <a:cxn ang="0">
                      <a:pos x="37" y="54"/>
                    </a:cxn>
                    <a:cxn ang="0">
                      <a:pos x="79" y="31"/>
                    </a:cxn>
                    <a:cxn ang="0">
                      <a:pos x="79" y="16"/>
                    </a:cxn>
                    <a:cxn ang="0">
                      <a:pos x="67" y="19"/>
                    </a:cxn>
                    <a:cxn ang="0">
                      <a:pos x="52" y="38"/>
                    </a:cxn>
                    <a:cxn ang="0">
                      <a:pos x="56" y="23"/>
                    </a:cxn>
                    <a:cxn ang="0">
                      <a:pos x="45" y="27"/>
                    </a:cxn>
                    <a:cxn ang="0">
                      <a:pos x="30" y="46"/>
                    </a:cxn>
                    <a:cxn ang="0">
                      <a:pos x="30" y="35"/>
                    </a:cxn>
                    <a:cxn ang="0">
                      <a:pos x="18" y="35"/>
                    </a:cxn>
                    <a:cxn ang="0">
                      <a:pos x="60" y="12"/>
                    </a:cxn>
                    <a:cxn ang="0">
                      <a:pos x="60" y="0"/>
                    </a:cxn>
                    <a:cxn ang="0">
                      <a:pos x="48" y="4"/>
                    </a:cxn>
                    <a:cxn ang="0">
                      <a:pos x="33" y="19"/>
                    </a:cxn>
                    <a:cxn ang="0">
                      <a:pos x="37" y="8"/>
                    </a:cxn>
                    <a:cxn ang="0">
                      <a:pos x="26" y="12"/>
                    </a:cxn>
                    <a:cxn ang="0">
                      <a:pos x="11" y="31"/>
                    </a:cxn>
                    <a:cxn ang="0">
                      <a:pos x="11" y="16"/>
                    </a:cxn>
                    <a:cxn ang="0">
                      <a:pos x="0" y="19"/>
                    </a:cxn>
                  </a:cxnLst>
                  <a:rect l="0" t="0" r="r" b="b"/>
                  <a:pathLst>
                    <a:path w="127" h="80">
                      <a:moveTo>
                        <a:pt x="105" y="54"/>
                      </a:moveTo>
                      <a:lnTo>
                        <a:pt x="116" y="65"/>
                      </a:lnTo>
                      <a:lnTo>
                        <a:pt x="127" y="61"/>
                      </a:lnTo>
                      <a:lnTo>
                        <a:pt x="116" y="54"/>
                      </a:lnTo>
                      <a:lnTo>
                        <a:pt x="105" y="54"/>
                      </a:lnTo>
                      <a:lnTo>
                        <a:pt x="105" y="54"/>
                      </a:lnTo>
                      <a:close/>
                      <a:moveTo>
                        <a:pt x="56" y="73"/>
                      </a:moveTo>
                      <a:lnTo>
                        <a:pt x="67" y="80"/>
                      </a:lnTo>
                      <a:lnTo>
                        <a:pt x="105" y="69"/>
                      </a:lnTo>
                      <a:lnTo>
                        <a:pt x="94" y="61"/>
                      </a:lnTo>
                      <a:lnTo>
                        <a:pt x="56" y="73"/>
                      </a:lnTo>
                      <a:lnTo>
                        <a:pt x="56" y="73"/>
                      </a:lnTo>
                      <a:close/>
                      <a:moveTo>
                        <a:pt x="86" y="38"/>
                      </a:moveTo>
                      <a:lnTo>
                        <a:pt x="97" y="46"/>
                      </a:lnTo>
                      <a:lnTo>
                        <a:pt x="109" y="42"/>
                      </a:lnTo>
                      <a:lnTo>
                        <a:pt x="97" y="35"/>
                      </a:lnTo>
                      <a:lnTo>
                        <a:pt x="86" y="38"/>
                      </a:lnTo>
                      <a:lnTo>
                        <a:pt x="86" y="38"/>
                      </a:lnTo>
                      <a:close/>
                      <a:moveTo>
                        <a:pt x="64" y="46"/>
                      </a:moveTo>
                      <a:lnTo>
                        <a:pt x="75" y="54"/>
                      </a:lnTo>
                      <a:lnTo>
                        <a:pt x="86" y="54"/>
                      </a:lnTo>
                      <a:lnTo>
                        <a:pt x="75" y="42"/>
                      </a:lnTo>
                      <a:lnTo>
                        <a:pt x="64" y="46"/>
                      </a:lnTo>
                      <a:lnTo>
                        <a:pt x="64" y="46"/>
                      </a:lnTo>
                      <a:close/>
                      <a:moveTo>
                        <a:pt x="37" y="54"/>
                      </a:moveTo>
                      <a:lnTo>
                        <a:pt x="48" y="65"/>
                      </a:lnTo>
                      <a:lnTo>
                        <a:pt x="60" y="61"/>
                      </a:lnTo>
                      <a:lnTo>
                        <a:pt x="48" y="50"/>
                      </a:lnTo>
                      <a:lnTo>
                        <a:pt x="37" y="54"/>
                      </a:lnTo>
                      <a:lnTo>
                        <a:pt x="37" y="54"/>
                      </a:lnTo>
                      <a:close/>
                      <a:moveTo>
                        <a:pt x="67" y="19"/>
                      </a:moveTo>
                      <a:lnTo>
                        <a:pt x="79" y="31"/>
                      </a:lnTo>
                      <a:lnTo>
                        <a:pt x="90" y="27"/>
                      </a:lnTo>
                      <a:lnTo>
                        <a:pt x="79" y="16"/>
                      </a:lnTo>
                      <a:lnTo>
                        <a:pt x="67" y="19"/>
                      </a:lnTo>
                      <a:lnTo>
                        <a:pt x="67" y="19"/>
                      </a:lnTo>
                      <a:close/>
                      <a:moveTo>
                        <a:pt x="45" y="27"/>
                      </a:moveTo>
                      <a:lnTo>
                        <a:pt x="52" y="38"/>
                      </a:lnTo>
                      <a:lnTo>
                        <a:pt x="67" y="35"/>
                      </a:lnTo>
                      <a:lnTo>
                        <a:pt x="56" y="23"/>
                      </a:lnTo>
                      <a:lnTo>
                        <a:pt x="45" y="27"/>
                      </a:lnTo>
                      <a:lnTo>
                        <a:pt x="45" y="27"/>
                      </a:lnTo>
                      <a:close/>
                      <a:moveTo>
                        <a:pt x="18" y="35"/>
                      </a:moveTo>
                      <a:lnTo>
                        <a:pt x="30" y="46"/>
                      </a:lnTo>
                      <a:lnTo>
                        <a:pt x="41" y="42"/>
                      </a:lnTo>
                      <a:lnTo>
                        <a:pt x="30" y="35"/>
                      </a:lnTo>
                      <a:lnTo>
                        <a:pt x="18" y="35"/>
                      </a:lnTo>
                      <a:lnTo>
                        <a:pt x="18" y="35"/>
                      </a:lnTo>
                      <a:close/>
                      <a:moveTo>
                        <a:pt x="48" y="4"/>
                      </a:moveTo>
                      <a:lnTo>
                        <a:pt x="60" y="12"/>
                      </a:lnTo>
                      <a:lnTo>
                        <a:pt x="71" y="8"/>
                      </a:lnTo>
                      <a:lnTo>
                        <a:pt x="60" y="0"/>
                      </a:lnTo>
                      <a:lnTo>
                        <a:pt x="48" y="4"/>
                      </a:lnTo>
                      <a:lnTo>
                        <a:pt x="48" y="4"/>
                      </a:lnTo>
                      <a:close/>
                      <a:moveTo>
                        <a:pt x="26" y="12"/>
                      </a:moveTo>
                      <a:lnTo>
                        <a:pt x="33" y="19"/>
                      </a:lnTo>
                      <a:lnTo>
                        <a:pt x="48" y="16"/>
                      </a:lnTo>
                      <a:lnTo>
                        <a:pt x="37" y="8"/>
                      </a:lnTo>
                      <a:lnTo>
                        <a:pt x="26" y="12"/>
                      </a:lnTo>
                      <a:lnTo>
                        <a:pt x="26" y="12"/>
                      </a:lnTo>
                      <a:close/>
                      <a:moveTo>
                        <a:pt x="0" y="19"/>
                      </a:moveTo>
                      <a:lnTo>
                        <a:pt x="11" y="31"/>
                      </a:lnTo>
                      <a:lnTo>
                        <a:pt x="22" y="27"/>
                      </a:lnTo>
                      <a:lnTo>
                        <a:pt x="11" y="16"/>
                      </a:lnTo>
                      <a:lnTo>
                        <a:pt x="0" y="19"/>
                      </a:lnTo>
                      <a:lnTo>
                        <a:pt x="0" y="19"/>
                      </a:lnTo>
                      <a:close/>
                    </a:path>
                  </a:pathLst>
                </a:custGeom>
                <a:solidFill>
                  <a:srgbClr val="FCFCD8"/>
                </a:solidFill>
                <a:ln w="9525">
                  <a:noFill/>
                  <a:round/>
                  <a:headEnd/>
                  <a:tailEnd/>
                </a:ln>
              </p:spPr>
              <p:txBody>
                <a:bodyPr/>
                <a:lstStyle/>
                <a:p>
                  <a:endParaRPr lang="en-US"/>
                </a:p>
              </p:txBody>
            </p:sp>
            <p:sp>
              <p:nvSpPr>
                <p:cNvPr id="305875" name="Freeform 723"/>
                <p:cNvSpPr>
                  <a:spLocks noChangeAspect="1" noEditPoints="1"/>
                </p:cNvSpPr>
                <p:nvPr/>
              </p:nvSpPr>
              <p:spPr bwMode="auto">
                <a:xfrm>
                  <a:off x="1489" y="3006"/>
                  <a:ext cx="86" cy="49"/>
                </a:xfrm>
                <a:custGeom>
                  <a:avLst/>
                  <a:gdLst/>
                  <a:ahLst/>
                  <a:cxnLst>
                    <a:cxn ang="0">
                      <a:pos x="56" y="4"/>
                    </a:cxn>
                    <a:cxn ang="0">
                      <a:pos x="68" y="0"/>
                    </a:cxn>
                    <a:cxn ang="0">
                      <a:pos x="79" y="11"/>
                    </a:cxn>
                    <a:cxn ang="0">
                      <a:pos x="86" y="26"/>
                    </a:cxn>
                    <a:cxn ang="0">
                      <a:pos x="68" y="34"/>
                    </a:cxn>
                    <a:cxn ang="0">
                      <a:pos x="56" y="26"/>
                    </a:cxn>
                    <a:cxn ang="0">
                      <a:pos x="56" y="19"/>
                    </a:cxn>
                    <a:cxn ang="0">
                      <a:pos x="49" y="15"/>
                    </a:cxn>
                    <a:cxn ang="0">
                      <a:pos x="56" y="4"/>
                    </a:cxn>
                    <a:cxn ang="0">
                      <a:pos x="56" y="4"/>
                    </a:cxn>
                    <a:cxn ang="0">
                      <a:pos x="30" y="11"/>
                    </a:cxn>
                    <a:cxn ang="0">
                      <a:pos x="41" y="7"/>
                    </a:cxn>
                    <a:cxn ang="0">
                      <a:pos x="56" y="19"/>
                    </a:cxn>
                    <a:cxn ang="0">
                      <a:pos x="64" y="34"/>
                    </a:cxn>
                    <a:cxn ang="0">
                      <a:pos x="41" y="42"/>
                    </a:cxn>
                    <a:cxn ang="0">
                      <a:pos x="34" y="30"/>
                    </a:cxn>
                    <a:cxn ang="0">
                      <a:pos x="30" y="26"/>
                    </a:cxn>
                    <a:cxn ang="0">
                      <a:pos x="26" y="23"/>
                    </a:cxn>
                    <a:cxn ang="0">
                      <a:pos x="30" y="11"/>
                    </a:cxn>
                    <a:cxn ang="0">
                      <a:pos x="30" y="11"/>
                    </a:cxn>
                    <a:cxn ang="0">
                      <a:pos x="7" y="19"/>
                    </a:cxn>
                    <a:cxn ang="0">
                      <a:pos x="19" y="15"/>
                    </a:cxn>
                    <a:cxn ang="0">
                      <a:pos x="30" y="26"/>
                    </a:cxn>
                    <a:cxn ang="0">
                      <a:pos x="37" y="42"/>
                    </a:cxn>
                    <a:cxn ang="0">
                      <a:pos x="19" y="49"/>
                    </a:cxn>
                    <a:cxn ang="0">
                      <a:pos x="0" y="30"/>
                    </a:cxn>
                    <a:cxn ang="0">
                      <a:pos x="7" y="19"/>
                    </a:cxn>
                    <a:cxn ang="0">
                      <a:pos x="7" y="19"/>
                    </a:cxn>
                  </a:cxnLst>
                  <a:rect l="0" t="0" r="r" b="b"/>
                  <a:pathLst>
                    <a:path w="86" h="49">
                      <a:moveTo>
                        <a:pt x="56" y="4"/>
                      </a:moveTo>
                      <a:lnTo>
                        <a:pt x="68" y="0"/>
                      </a:lnTo>
                      <a:lnTo>
                        <a:pt x="79" y="11"/>
                      </a:lnTo>
                      <a:lnTo>
                        <a:pt x="86" y="26"/>
                      </a:lnTo>
                      <a:lnTo>
                        <a:pt x="68" y="34"/>
                      </a:lnTo>
                      <a:lnTo>
                        <a:pt x="56" y="26"/>
                      </a:lnTo>
                      <a:lnTo>
                        <a:pt x="56" y="19"/>
                      </a:lnTo>
                      <a:lnTo>
                        <a:pt x="49" y="15"/>
                      </a:lnTo>
                      <a:lnTo>
                        <a:pt x="56" y="4"/>
                      </a:lnTo>
                      <a:lnTo>
                        <a:pt x="56" y="4"/>
                      </a:lnTo>
                      <a:close/>
                      <a:moveTo>
                        <a:pt x="30" y="11"/>
                      </a:moveTo>
                      <a:lnTo>
                        <a:pt x="41" y="7"/>
                      </a:lnTo>
                      <a:lnTo>
                        <a:pt x="56" y="19"/>
                      </a:lnTo>
                      <a:lnTo>
                        <a:pt x="64" y="34"/>
                      </a:lnTo>
                      <a:lnTo>
                        <a:pt x="41" y="42"/>
                      </a:lnTo>
                      <a:lnTo>
                        <a:pt x="34" y="30"/>
                      </a:lnTo>
                      <a:lnTo>
                        <a:pt x="30" y="26"/>
                      </a:lnTo>
                      <a:lnTo>
                        <a:pt x="26" y="23"/>
                      </a:lnTo>
                      <a:lnTo>
                        <a:pt x="30" y="11"/>
                      </a:lnTo>
                      <a:lnTo>
                        <a:pt x="30" y="11"/>
                      </a:lnTo>
                      <a:close/>
                      <a:moveTo>
                        <a:pt x="7" y="19"/>
                      </a:moveTo>
                      <a:lnTo>
                        <a:pt x="19" y="15"/>
                      </a:lnTo>
                      <a:lnTo>
                        <a:pt x="30" y="26"/>
                      </a:lnTo>
                      <a:lnTo>
                        <a:pt x="37" y="42"/>
                      </a:lnTo>
                      <a:lnTo>
                        <a:pt x="19" y="49"/>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05876" name="Freeform 724"/>
                <p:cNvSpPr>
                  <a:spLocks noChangeAspect="1"/>
                </p:cNvSpPr>
                <p:nvPr/>
              </p:nvSpPr>
              <p:spPr bwMode="auto">
                <a:xfrm>
                  <a:off x="1538" y="3006"/>
                  <a:ext cx="37" cy="34"/>
                </a:xfrm>
                <a:custGeom>
                  <a:avLst/>
                  <a:gdLst/>
                  <a:ahLst/>
                  <a:cxnLst>
                    <a:cxn ang="0">
                      <a:pos x="7" y="4"/>
                    </a:cxn>
                    <a:cxn ang="0">
                      <a:pos x="19" y="0"/>
                    </a:cxn>
                    <a:cxn ang="0">
                      <a:pos x="30" y="11"/>
                    </a:cxn>
                    <a:cxn ang="0">
                      <a:pos x="37" y="26"/>
                    </a:cxn>
                    <a:cxn ang="0">
                      <a:pos x="15" y="34"/>
                    </a:cxn>
                    <a:cxn ang="0">
                      <a:pos x="7" y="26"/>
                    </a:cxn>
                    <a:cxn ang="0">
                      <a:pos x="4" y="19"/>
                    </a:cxn>
                    <a:cxn ang="0">
                      <a:pos x="0" y="15"/>
                    </a:cxn>
                    <a:cxn ang="0">
                      <a:pos x="7" y="4"/>
                    </a:cxn>
                  </a:cxnLst>
                  <a:rect l="0" t="0" r="r" b="b"/>
                  <a:pathLst>
                    <a:path w="37" h="34">
                      <a:moveTo>
                        <a:pt x="7" y="4"/>
                      </a:moveTo>
                      <a:lnTo>
                        <a:pt x="19" y="0"/>
                      </a:lnTo>
                      <a:lnTo>
                        <a:pt x="30" y="11"/>
                      </a:lnTo>
                      <a:lnTo>
                        <a:pt x="37" y="26"/>
                      </a:lnTo>
                      <a:lnTo>
                        <a:pt x="15" y="34"/>
                      </a:lnTo>
                      <a:lnTo>
                        <a:pt x="7" y="26"/>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05877" name="Freeform 725"/>
                <p:cNvSpPr>
                  <a:spLocks noChangeAspect="1"/>
                </p:cNvSpPr>
                <p:nvPr/>
              </p:nvSpPr>
              <p:spPr bwMode="auto">
                <a:xfrm>
                  <a:off x="1515" y="3013"/>
                  <a:ext cx="38" cy="35"/>
                </a:xfrm>
                <a:custGeom>
                  <a:avLst/>
                  <a:gdLst/>
                  <a:ahLst/>
                  <a:cxnLst>
                    <a:cxn ang="0">
                      <a:pos x="4" y="4"/>
                    </a:cxn>
                    <a:cxn ang="0">
                      <a:pos x="15" y="0"/>
                    </a:cxn>
                    <a:cxn ang="0">
                      <a:pos x="30" y="12"/>
                    </a:cxn>
                    <a:cxn ang="0">
                      <a:pos x="38" y="27"/>
                    </a:cxn>
                    <a:cxn ang="0">
                      <a:pos x="15" y="35"/>
                    </a:cxn>
                    <a:cxn ang="0">
                      <a:pos x="8" y="23"/>
                    </a:cxn>
                    <a:cxn ang="0">
                      <a:pos x="4" y="19"/>
                    </a:cxn>
                    <a:cxn ang="0">
                      <a:pos x="0" y="16"/>
                    </a:cxn>
                    <a:cxn ang="0">
                      <a:pos x="4" y="4"/>
                    </a:cxn>
                  </a:cxnLst>
                  <a:rect l="0" t="0" r="r" b="b"/>
                  <a:pathLst>
                    <a:path w="38" h="35">
                      <a:moveTo>
                        <a:pt x="4" y="4"/>
                      </a:moveTo>
                      <a:lnTo>
                        <a:pt x="15" y="0"/>
                      </a:lnTo>
                      <a:lnTo>
                        <a:pt x="30" y="12"/>
                      </a:lnTo>
                      <a:lnTo>
                        <a:pt x="38" y="27"/>
                      </a:lnTo>
                      <a:lnTo>
                        <a:pt x="15" y="35"/>
                      </a:lnTo>
                      <a:lnTo>
                        <a:pt x="8" y="23"/>
                      </a:lnTo>
                      <a:lnTo>
                        <a:pt x="4" y="19"/>
                      </a:lnTo>
                      <a:lnTo>
                        <a:pt x="0" y="16"/>
                      </a:lnTo>
                      <a:lnTo>
                        <a:pt x="4" y="4"/>
                      </a:lnTo>
                    </a:path>
                  </a:pathLst>
                </a:custGeom>
                <a:noFill/>
                <a:ln w="6350">
                  <a:solidFill>
                    <a:srgbClr val="000000"/>
                  </a:solidFill>
                  <a:prstDash val="solid"/>
                  <a:round/>
                  <a:headEnd/>
                  <a:tailEnd/>
                </a:ln>
              </p:spPr>
              <p:txBody>
                <a:bodyPr/>
                <a:lstStyle/>
                <a:p>
                  <a:endParaRPr lang="en-US"/>
                </a:p>
              </p:txBody>
            </p:sp>
            <p:sp>
              <p:nvSpPr>
                <p:cNvPr id="305878" name="Freeform 726"/>
                <p:cNvSpPr>
                  <a:spLocks noChangeAspect="1"/>
                </p:cNvSpPr>
                <p:nvPr/>
              </p:nvSpPr>
              <p:spPr bwMode="auto">
                <a:xfrm>
                  <a:off x="1489" y="3021"/>
                  <a:ext cx="37" cy="34"/>
                </a:xfrm>
                <a:custGeom>
                  <a:avLst/>
                  <a:gdLst/>
                  <a:ahLst/>
                  <a:cxnLst>
                    <a:cxn ang="0">
                      <a:pos x="7" y="4"/>
                    </a:cxn>
                    <a:cxn ang="0">
                      <a:pos x="19" y="0"/>
                    </a:cxn>
                    <a:cxn ang="0">
                      <a:pos x="30" y="11"/>
                    </a:cxn>
                    <a:cxn ang="0">
                      <a:pos x="37" y="27"/>
                    </a:cxn>
                    <a:cxn ang="0">
                      <a:pos x="19" y="34"/>
                    </a:cxn>
                    <a:cxn ang="0">
                      <a:pos x="0" y="15"/>
                    </a:cxn>
                    <a:cxn ang="0">
                      <a:pos x="7" y="4"/>
                    </a:cxn>
                  </a:cxnLst>
                  <a:rect l="0" t="0" r="r" b="b"/>
                  <a:pathLst>
                    <a:path w="37" h="34">
                      <a:moveTo>
                        <a:pt x="7" y="4"/>
                      </a:moveTo>
                      <a:lnTo>
                        <a:pt x="19" y="0"/>
                      </a:lnTo>
                      <a:lnTo>
                        <a:pt x="30" y="11"/>
                      </a:lnTo>
                      <a:lnTo>
                        <a:pt x="37" y="27"/>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05879" name="Freeform 727"/>
                <p:cNvSpPr>
                  <a:spLocks noChangeAspect="1" noEditPoints="1"/>
                </p:cNvSpPr>
                <p:nvPr/>
              </p:nvSpPr>
              <p:spPr bwMode="auto">
                <a:xfrm>
                  <a:off x="1489" y="3010"/>
                  <a:ext cx="64" cy="45"/>
                </a:xfrm>
                <a:custGeom>
                  <a:avLst/>
                  <a:gdLst/>
                  <a:ahLst/>
                  <a:cxnLst>
                    <a:cxn ang="0">
                      <a:pos x="64" y="11"/>
                    </a:cxn>
                    <a:cxn ang="0">
                      <a:pos x="64" y="30"/>
                    </a:cxn>
                    <a:cxn ang="0">
                      <a:pos x="56" y="22"/>
                    </a:cxn>
                    <a:cxn ang="0">
                      <a:pos x="53" y="15"/>
                    </a:cxn>
                    <a:cxn ang="0">
                      <a:pos x="49" y="11"/>
                    </a:cxn>
                    <a:cxn ang="0">
                      <a:pos x="56" y="0"/>
                    </a:cxn>
                    <a:cxn ang="0">
                      <a:pos x="64" y="11"/>
                    </a:cxn>
                    <a:cxn ang="0">
                      <a:pos x="64" y="11"/>
                    </a:cxn>
                    <a:cxn ang="0">
                      <a:pos x="41" y="19"/>
                    </a:cxn>
                    <a:cxn ang="0">
                      <a:pos x="41" y="38"/>
                    </a:cxn>
                    <a:cxn ang="0">
                      <a:pos x="34" y="30"/>
                    </a:cxn>
                    <a:cxn ang="0">
                      <a:pos x="30" y="22"/>
                    </a:cxn>
                    <a:cxn ang="0">
                      <a:pos x="26" y="19"/>
                    </a:cxn>
                    <a:cxn ang="0">
                      <a:pos x="30" y="7"/>
                    </a:cxn>
                    <a:cxn ang="0">
                      <a:pos x="41" y="19"/>
                    </a:cxn>
                    <a:cxn ang="0">
                      <a:pos x="41" y="19"/>
                    </a:cxn>
                    <a:cxn ang="0">
                      <a:pos x="19" y="26"/>
                    </a:cxn>
                    <a:cxn ang="0">
                      <a:pos x="19" y="45"/>
                    </a:cxn>
                    <a:cxn ang="0">
                      <a:pos x="0" y="30"/>
                    </a:cxn>
                    <a:cxn ang="0">
                      <a:pos x="7" y="19"/>
                    </a:cxn>
                    <a:cxn ang="0">
                      <a:pos x="19" y="26"/>
                    </a:cxn>
                    <a:cxn ang="0">
                      <a:pos x="19" y="26"/>
                    </a:cxn>
                  </a:cxnLst>
                  <a:rect l="0" t="0" r="r" b="b"/>
                  <a:pathLst>
                    <a:path w="64" h="45">
                      <a:moveTo>
                        <a:pt x="64" y="11"/>
                      </a:moveTo>
                      <a:lnTo>
                        <a:pt x="64" y="30"/>
                      </a:lnTo>
                      <a:lnTo>
                        <a:pt x="56" y="22"/>
                      </a:lnTo>
                      <a:lnTo>
                        <a:pt x="53" y="15"/>
                      </a:lnTo>
                      <a:lnTo>
                        <a:pt x="49" y="11"/>
                      </a:lnTo>
                      <a:lnTo>
                        <a:pt x="56" y="0"/>
                      </a:lnTo>
                      <a:lnTo>
                        <a:pt x="64" y="11"/>
                      </a:lnTo>
                      <a:lnTo>
                        <a:pt x="64" y="11"/>
                      </a:lnTo>
                      <a:close/>
                      <a:moveTo>
                        <a:pt x="41" y="19"/>
                      </a:moveTo>
                      <a:lnTo>
                        <a:pt x="41" y="38"/>
                      </a:lnTo>
                      <a:lnTo>
                        <a:pt x="34" y="30"/>
                      </a:lnTo>
                      <a:lnTo>
                        <a:pt x="30" y="22"/>
                      </a:lnTo>
                      <a:lnTo>
                        <a:pt x="26" y="19"/>
                      </a:lnTo>
                      <a:lnTo>
                        <a:pt x="30" y="7"/>
                      </a:lnTo>
                      <a:lnTo>
                        <a:pt x="41" y="19"/>
                      </a:lnTo>
                      <a:lnTo>
                        <a:pt x="41" y="19"/>
                      </a:lnTo>
                      <a:close/>
                      <a:moveTo>
                        <a:pt x="19" y="26"/>
                      </a:moveTo>
                      <a:lnTo>
                        <a:pt x="19" y="45"/>
                      </a:lnTo>
                      <a:lnTo>
                        <a:pt x="0" y="30"/>
                      </a:lnTo>
                      <a:lnTo>
                        <a:pt x="7" y="19"/>
                      </a:lnTo>
                      <a:lnTo>
                        <a:pt x="19" y="26"/>
                      </a:lnTo>
                      <a:lnTo>
                        <a:pt x="19" y="26"/>
                      </a:lnTo>
                      <a:close/>
                    </a:path>
                  </a:pathLst>
                </a:custGeom>
                <a:solidFill>
                  <a:srgbClr val="606060"/>
                </a:solidFill>
                <a:ln w="9525">
                  <a:noFill/>
                  <a:round/>
                  <a:headEnd/>
                  <a:tailEnd/>
                </a:ln>
              </p:spPr>
              <p:txBody>
                <a:bodyPr/>
                <a:lstStyle/>
                <a:p>
                  <a:endParaRPr lang="en-US"/>
                </a:p>
              </p:txBody>
            </p:sp>
            <p:sp>
              <p:nvSpPr>
                <p:cNvPr id="305880" name="Freeform 728"/>
                <p:cNvSpPr>
                  <a:spLocks noChangeAspect="1" noEditPoints="1"/>
                </p:cNvSpPr>
                <p:nvPr/>
              </p:nvSpPr>
              <p:spPr bwMode="auto">
                <a:xfrm>
                  <a:off x="1508" y="3025"/>
                  <a:ext cx="86" cy="45"/>
                </a:xfrm>
                <a:custGeom>
                  <a:avLst/>
                  <a:gdLst/>
                  <a:ahLst/>
                  <a:cxnLst>
                    <a:cxn ang="0">
                      <a:pos x="52" y="4"/>
                    </a:cxn>
                    <a:cxn ang="0">
                      <a:pos x="64" y="0"/>
                    </a:cxn>
                    <a:cxn ang="0">
                      <a:pos x="79" y="7"/>
                    </a:cxn>
                    <a:cxn ang="0">
                      <a:pos x="86" y="26"/>
                    </a:cxn>
                    <a:cxn ang="0">
                      <a:pos x="64" y="30"/>
                    </a:cxn>
                    <a:cxn ang="0">
                      <a:pos x="56" y="23"/>
                    </a:cxn>
                    <a:cxn ang="0">
                      <a:pos x="52" y="15"/>
                    </a:cxn>
                    <a:cxn ang="0">
                      <a:pos x="49" y="11"/>
                    </a:cxn>
                    <a:cxn ang="0">
                      <a:pos x="52" y="4"/>
                    </a:cxn>
                    <a:cxn ang="0">
                      <a:pos x="52" y="4"/>
                    </a:cxn>
                    <a:cxn ang="0">
                      <a:pos x="30" y="11"/>
                    </a:cxn>
                    <a:cxn ang="0">
                      <a:pos x="41" y="7"/>
                    </a:cxn>
                    <a:cxn ang="0">
                      <a:pos x="52" y="15"/>
                    </a:cxn>
                    <a:cxn ang="0">
                      <a:pos x="60" y="34"/>
                    </a:cxn>
                    <a:cxn ang="0">
                      <a:pos x="41" y="38"/>
                    </a:cxn>
                    <a:cxn ang="0">
                      <a:pos x="34" y="30"/>
                    </a:cxn>
                    <a:cxn ang="0">
                      <a:pos x="30" y="23"/>
                    </a:cxn>
                    <a:cxn ang="0">
                      <a:pos x="26" y="19"/>
                    </a:cxn>
                    <a:cxn ang="0">
                      <a:pos x="30" y="11"/>
                    </a:cxn>
                    <a:cxn ang="0">
                      <a:pos x="30" y="11"/>
                    </a:cxn>
                    <a:cxn ang="0">
                      <a:pos x="7" y="19"/>
                    </a:cxn>
                    <a:cxn ang="0">
                      <a:pos x="18" y="15"/>
                    </a:cxn>
                    <a:cxn ang="0">
                      <a:pos x="30" y="23"/>
                    </a:cxn>
                    <a:cxn ang="0">
                      <a:pos x="37" y="42"/>
                    </a:cxn>
                    <a:cxn ang="0">
                      <a:pos x="18" y="45"/>
                    </a:cxn>
                    <a:cxn ang="0">
                      <a:pos x="0" y="30"/>
                    </a:cxn>
                    <a:cxn ang="0">
                      <a:pos x="7" y="19"/>
                    </a:cxn>
                    <a:cxn ang="0">
                      <a:pos x="7" y="19"/>
                    </a:cxn>
                  </a:cxnLst>
                  <a:rect l="0" t="0" r="r" b="b"/>
                  <a:pathLst>
                    <a:path w="86" h="45">
                      <a:moveTo>
                        <a:pt x="52" y="4"/>
                      </a:moveTo>
                      <a:lnTo>
                        <a:pt x="64" y="0"/>
                      </a:lnTo>
                      <a:lnTo>
                        <a:pt x="79" y="7"/>
                      </a:lnTo>
                      <a:lnTo>
                        <a:pt x="86" y="26"/>
                      </a:lnTo>
                      <a:lnTo>
                        <a:pt x="64" y="30"/>
                      </a:lnTo>
                      <a:lnTo>
                        <a:pt x="56" y="23"/>
                      </a:lnTo>
                      <a:lnTo>
                        <a:pt x="52" y="15"/>
                      </a:lnTo>
                      <a:lnTo>
                        <a:pt x="49" y="11"/>
                      </a:lnTo>
                      <a:lnTo>
                        <a:pt x="52" y="4"/>
                      </a:lnTo>
                      <a:lnTo>
                        <a:pt x="52" y="4"/>
                      </a:lnTo>
                      <a:close/>
                      <a:moveTo>
                        <a:pt x="30" y="11"/>
                      </a:moveTo>
                      <a:lnTo>
                        <a:pt x="41" y="7"/>
                      </a:lnTo>
                      <a:lnTo>
                        <a:pt x="52" y="15"/>
                      </a:lnTo>
                      <a:lnTo>
                        <a:pt x="60" y="34"/>
                      </a:lnTo>
                      <a:lnTo>
                        <a:pt x="41" y="38"/>
                      </a:lnTo>
                      <a:lnTo>
                        <a:pt x="34" y="30"/>
                      </a:lnTo>
                      <a:lnTo>
                        <a:pt x="30" y="23"/>
                      </a:lnTo>
                      <a:lnTo>
                        <a:pt x="26" y="19"/>
                      </a:lnTo>
                      <a:lnTo>
                        <a:pt x="30" y="11"/>
                      </a:lnTo>
                      <a:lnTo>
                        <a:pt x="30" y="11"/>
                      </a:lnTo>
                      <a:close/>
                      <a:moveTo>
                        <a:pt x="7" y="19"/>
                      </a:moveTo>
                      <a:lnTo>
                        <a:pt x="18" y="15"/>
                      </a:lnTo>
                      <a:lnTo>
                        <a:pt x="30" y="23"/>
                      </a:lnTo>
                      <a:lnTo>
                        <a:pt x="37" y="42"/>
                      </a:lnTo>
                      <a:lnTo>
                        <a:pt x="18" y="45"/>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05881" name="Freeform 729"/>
                <p:cNvSpPr>
                  <a:spLocks noChangeAspect="1"/>
                </p:cNvSpPr>
                <p:nvPr/>
              </p:nvSpPr>
              <p:spPr bwMode="auto">
                <a:xfrm>
                  <a:off x="1557" y="3025"/>
                  <a:ext cx="37" cy="30"/>
                </a:xfrm>
                <a:custGeom>
                  <a:avLst/>
                  <a:gdLst/>
                  <a:ahLst/>
                  <a:cxnLst>
                    <a:cxn ang="0">
                      <a:pos x="3" y="4"/>
                    </a:cxn>
                    <a:cxn ang="0">
                      <a:pos x="15" y="0"/>
                    </a:cxn>
                    <a:cxn ang="0">
                      <a:pos x="30" y="7"/>
                    </a:cxn>
                    <a:cxn ang="0">
                      <a:pos x="37" y="26"/>
                    </a:cxn>
                    <a:cxn ang="0">
                      <a:pos x="15" y="30"/>
                    </a:cxn>
                    <a:cxn ang="0">
                      <a:pos x="7" y="23"/>
                    </a:cxn>
                    <a:cxn ang="0">
                      <a:pos x="3" y="15"/>
                    </a:cxn>
                    <a:cxn ang="0">
                      <a:pos x="0" y="11"/>
                    </a:cxn>
                    <a:cxn ang="0">
                      <a:pos x="3" y="4"/>
                    </a:cxn>
                  </a:cxnLst>
                  <a:rect l="0" t="0" r="r" b="b"/>
                  <a:pathLst>
                    <a:path w="37" h="30">
                      <a:moveTo>
                        <a:pt x="3" y="4"/>
                      </a:moveTo>
                      <a:lnTo>
                        <a:pt x="15" y="0"/>
                      </a:lnTo>
                      <a:lnTo>
                        <a:pt x="30" y="7"/>
                      </a:lnTo>
                      <a:lnTo>
                        <a:pt x="37" y="26"/>
                      </a:lnTo>
                      <a:lnTo>
                        <a:pt x="15" y="30"/>
                      </a:lnTo>
                      <a:lnTo>
                        <a:pt x="7" y="23"/>
                      </a:lnTo>
                      <a:lnTo>
                        <a:pt x="3" y="15"/>
                      </a:lnTo>
                      <a:lnTo>
                        <a:pt x="0" y="11"/>
                      </a:lnTo>
                      <a:lnTo>
                        <a:pt x="3" y="4"/>
                      </a:lnTo>
                    </a:path>
                  </a:pathLst>
                </a:custGeom>
                <a:noFill/>
                <a:ln w="6350">
                  <a:solidFill>
                    <a:srgbClr val="000000"/>
                  </a:solidFill>
                  <a:prstDash val="solid"/>
                  <a:round/>
                  <a:headEnd/>
                  <a:tailEnd/>
                </a:ln>
              </p:spPr>
              <p:txBody>
                <a:bodyPr/>
                <a:lstStyle/>
                <a:p>
                  <a:endParaRPr lang="en-US"/>
                </a:p>
              </p:txBody>
            </p:sp>
            <p:sp>
              <p:nvSpPr>
                <p:cNvPr id="305882" name="Freeform 730"/>
                <p:cNvSpPr>
                  <a:spLocks noChangeAspect="1"/>
                </p:cNvSpPr>
                <p:nvPr/>
              </p:nvSpPr>
              <p:spPr bwMode="auto">
                <a:xfrm>
                  <a:off x="1534" y="3032"/>
                  <a:ext cx="38" cy="31"/>
                </a:xfrm>
                <a:custGeom>
                  <a:avLst/>
                  <a:gdLst/>
                  <a:ahLst/>
                  <a:cxnLst>
                    <a:cxn ang="0">
                      <a:pos x="4" y="4"/>
                    </a:cxn>
                    <a:cxn ang="0">
                      <a:pos x="15" y="0"/>
                    </a:cxn>
                    <a:cxn ang="0">
                      <a:pos x="26" y="8"/>
                    </a:cxn>
                    <a:cxn ang="0">
                      <a:pos x="38" y="27"/>
                    </a:cxn>
                    <a:cxn ang="0">
                      <a:pos x="15" y="31"/>
                    </a:cxn>
                    <a:cxn ang="0">
                      <a:pos x="8" y="23"/>
                    </a:cxn>
                    <a:cxn ang="0">
                      <a:pos x="4" y="16"/>
                    </a:cxn>
                    <a:cxn ang="0">
                      <a:pos x="0" y="12"/>
                    </a:cxn>
                    <a:cxn ang="0">
                      <a:pos x="4" y="4"/>
                    </a:cxn>
                  </a:cxnLst>
                  <a:rect l="0" t="0" r="r" b="b"/>
                  <a:pathLst>
                    <a:path w="38" h="31">
                      <a:moveTo>
                        <a:pt x="4" y="4"/>
                      </a:moveTo>
                      <a:lnTo>
                        <a:pt x="15" y="0"/>
                      </a:lnTo>
                      <a:lnTo>
                        <a:pt x="26" y="8"/>
                      </a:lnTo>
                      <a:lnTo>
                        <a:pt x="38" y="27"/>
                      </a:lnTo>
                      <a:lnTo>
                        <a:pt x="15" y="31"/>
                      </a:lnTo>
                      <a:lnTo>
                        <a:pt x="8"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05883" name="Freeform 731"/>
                <p:cNvSpPr>
                  <a:spLocks noChangeAspect="1"/>
                </p:cNvSpPr>
                <p:nvPr/>
              </p:nvSpPr>
              <p:spPr bwMode="auto">
                <a:xfrm>
                  <a:off x="1508" y="3040"/>
                  <a:ext cx="37" cy="30"/>
                </a:xfrm>
                <a:custGeom>
                  <a:avLst/>
                  <a:gdLst/>
                  <a:ahLst/>
                  <a:cxnLst>
                    <a:cxn ang="0">
                      <a:pos x="7" y="4"/>
                    </a:cxn>
                    <a:cxn ang="0">
                      <a:pos x="18" y="0"/>
                    </a:cxn>
                    <a:cxn ang="0">
                      <a:pos x="30" y="8"/>
                    </a:cxn>
                    <a:cxn ang="0">
                      <a:pos x="37" y="27"/>
                    </a:cxn>
                    <a:cxn ang="0">
                      <a:pos x="18" y="30"/>
                    </a:cxn>
                    <a:cxn ang="0">
                      <a:pos x="0" y="15"/>
                    </a:cxn>
                    <a:cxn ang="0">
                      <a:pos x="7" y="4"/>
                    </a:cxn>
                  </a:cxnLst>
                  <a:rect l="0" t="0" r="r" b="b"/>
                  <a:pathLst>
                    <a:path w="37" h="30">
                      <a:moveTo>
                        <a:pt x="7" y="4"/>
                      </a:moveTo>
                      <a:lnTo>
                        <a:pt x="18" y="0"/>
                      </a:lnTo>
                      <a:lnTo>
                        <a:pt x="30" y="8"/>
                      </a:lnTo>
                      <a:lnTo>
                        <a:pt x="37" y="27"/>
                      </a:lnTo>
                      <a:lnTo>
                        <a:pt x="18" y="30"/>
                      </a:lnTo>
                      <a:lnTo>
                        <a:pt x="0" y="15"/>
                      </a:lnTo>
                      <a:lnTo>
                        <a:pt x="7" y="4"/>
                      </a:lnTo>
                    </a:path>
                  </a:pathLst>
                </a:custGeom>
                <a:noFill/>
                <a:ln w="6350">
                  <a:solidFill>
                    <a:srgbClr val="000000"/>
                  </a:solidFill>
                  <a:prstDash val="solid"/>
                  <a:round/>
                  <a:headEnd/>
                  <a:tailEnd/>
                </a:ln>
              </p:spPr>
              <p:txBody>
                <a:bodyPr/>
                <a:lstStyle/>
                <a:p>
                  <a:endParaRPr lang="en-US"/>
                </a:p>
              </p:txBody>
            </p:sp>
            <p:sp>
              <p:nvSpPr>
                <p:cNvPr id="305884" name="Freeform 732"/>
                <p:cNvSpPr>
                  <a:spLocks noChangeAspect="1" noEditPoints="1"/>
                </p:cNvSpPr>
                <p:nvPr/>
              </p:nvSpPr>
              <p:spPr bwMode="auto">
                <a:xfrm>
                  <a:off x="1508" y="3029"/>
                  <a:ext cx="64" cy="41"/>
                </a:xfrm>
                <a:custGeom>
                  <a:avLst/>
                  <a:gdLst/>
                  <a:ahLst/>
                  <a:cxnLst>
                    <a:cxn ang="0">
                      <a:pos x="64" y="7"/>
                    </a:cxn>
                    <a:cxn ang="0">
                      <a:pos x="64" y="26"/>
                    </a:cxn>
                    <a:cxn ang="0">
                      <a:pos x="56" y="19"/>
                    </a:cxn>
                    <a:cxn ang="0">
                      <a:pos x="52" y="11"/>
                    </a:cxn>
                    <a:cxn ang="0">
                      <a:pos x="49" y="7"/>
                    </a:cxn>
                    <a:cxn ang="0">
                      <a:pos x="56" y="0"/>
                    </a:cxn>
                    <a:cxn ang="0">
                      <a:pos x="64" y="7"/>
                    </a:cxn>
                    <a:cxn ang="0">
                      <a:pos x="64" y="7"/>
                    </a:cxn>
                    <a:cxn ang="0">
                      <a:pos x="41" y="15"/>
                    </a:cxn>
                    <a:cxn ang="0">
                      <a:pos x="41" y="34"/>
                    </a:cxn>
                    <a:cxn ang="0">
                      <a:pos x="34" y="26"/>
                    </a:cxn>
                    <a:cxn ang="0">
                      <a:pos x="30" y="19"/>
                    </a:cxn>
                    <a:cxn ang="0">
                      <a:pos x="26" y="15"/>
                    </a:cxn>
                    <a:cxn ang="0">
                      <a:pos x="30" y="7"/>
                    </a:cxn>
                    <a:cxn ang="0">
                      <a:pos x="41" y="15"/>
                    </a:cxn>
                    <a:cxn ang="0">
                      <a:pos x="41" y="15"/>
                    </a:cxn>
                    <a:cxn ang="0">
                      <a:pos x="18" y="22"/>
                    </a:cxn>
                    <a:cxn ang="0">
                      <a:pos x="18" y="41"/>
                    </a:cxn>
                    <a:cxn ang="0">
                      <a:pos x="0" y="26"/>
                    </a:cxn>
                    <a:cxn ang="0">
                      <a:pos x="7" y="15"/>
                    </a:cxn>
                    <a:cxn ang="0">
                      <a:pos x="18" y="22"/>
                    </a:cxn>
                    <a:cxn ang="0">
                      <a:pos x="18" y="22"/>
                    </a:cxn>
                  </a:cxnLst>
                  <a:rect l="0" t="0" r="r" b="b"/>
                  <a:pathLst>
                    <a:path w="64" h="41">
                      <a:moveTo>
                        <a:pt x="64" y="7"/>
                      </a:moveTo>
                      <a:lnTo>
                        <a:pt x="64" y="26"/>
                      </a:lnTo>
                      <a:lnTo>
                        <a:pt x="56" y="19"/>
                      </a:lnTo>
                      <a:lnTo>
                        <a:pt x="52" y="11"/>
                      </a:lnTo>
                      <a:lnTo>
                        <a:pt x="49" y="7"/>
                      </a:lnTo>
                      <a:lnTo>
                        <a:pt x="56" y="0"/>
                      </a:lnTo>
                      <a:lnTo>
                        <a:pt x="64" y="7"/>
                      </a:lnTo>
                      <a:lnTo>
                        <a:pt x="64" y="7"/>
                      </a:lnTo>
                      <a:close/>
                      <a:moveTo>
                        <a:pt x="41" y="15"/>
                      </a:moveTo>
                      <a:lnTo>
                        <a:pt x="41" y="34"/>
                      </a:lnTo>
                      <a:lnTo>
                        <a:pt x="34" y="26"/>
                      </a:lnTo>
                      <a:lnTo>
                        <a:pt x="30" y="19"/>
                      </a:lnTo>
                      <a:lnTo>
                        <a:pt x="26" y="15"/>
                      </a:lnTo>
                      <a:lnTo>
                        <a:pt x="30" y="7"/>
                      </a:lnTo>
                      <a:lnTo>
                        <a:pt x="41" y="15"/>
                      </a:lnTo>
                      <a:lnTo>
                        <a:pt x="41" y="15"/>
                      </a:lnTo>
                      <a:close/>
                      <a:moveTo>
                        <a:pt x="18" y="22"/>
                      </a:moveTo>
                      <a:lnTo>
                        <a:pt x="18" y="41"/>
                      </a:lnTo>
                      <a:lnTo>
                        <a:pt x="0" y="26"/>
                      </a:lnTo>
                      <a:lnTo>
                        <a:pt x="7" y="15"/>
                      </a:lnTo>
                      <a:lnTo>
                        <a:pt x="18" y="22"/>
                      </a:lnTo>
                      <a:lnTo>
                        <a:pt x="18" y="22"/>
                      </a:lnTo>
                      <a:close/>
                    </a:path>
                  </a:pathLst>
                </a:custGeom>
                <a:solidFill>
                  <a:srgbClr val="606060"/>
                </a:solidFill>
                <a:ln w="9525">
                  <a:noFill/>
                  <a:round/>
                  <a:headEnd/>
                  <a:tailEnd/>
                </a:ln>
              </p:spPr>
              <p:txBody>
                <a:bodyPr/>
                <a:lstStyle/>
                <a:p>
                  <a:endParaRPr lang="en-US"/>
                </a:p>
              </p:txBody>
            </p:sp>
            <p:sp>
              <p:nvSpPr>
                <p:cNvPr id="305885" name="Freeform 733"/>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close/>
                    </a:path>
                  </a:pathLst>
                </a:custGeom>
                <a:solidFill>
                  <a:srgbClr val="BFBFBF"/>
                </a:solidFill>
                <a:ln w="9525">
                  <a:noFill/>
                  <a:round/>
                  <a:headEnd/>
                  <a:tailEnd/>
                </a:ln>
              </p:spPr>
              <p:txBody>
                <a:bodyPr/>
                <a:lstStyle/>
                <a:p>
                  <a:endParaRPr lang="en-US"/>
                </a:p>
              </p:txBody>
            </p:sp>
            <p:sp>
              <p:nvSpPr>
                <p:cNvPr id="305886" name="Freeform 734"/>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path>
                  </a:pathLst>
                </a:custGeom>
                <a:noFill/>
                <a:ln w="6350">
                  <a:solidFill>
                    <a:srgbClr val="000000"/>
                  </a:solidFill>
                  <a:prstDash val="solid"/>
                  <a:round/>
                  <a:headEnd/>
                  <a:tailEnd/>
                </a:ln>
              </p:spPr>
              <p:txBody>
                <a:bodyPr/>
                <a:lstStyle/>
                <a:p>
                  <a:endParaRPr lang="en-US"/>
                </a:p>
              </p:txBody>
            </p:sp>
            <p:sp>
              <p:nvSpPr>
                <p:cNvPr id="305887" name="Freeform 735"/>
                <p:cNvSpPr>
                  <a:spLocks noChangeAspect="1"/>
                </p:cNvSpPr>
                <p:nvPr/>
              </p:nvSpPr>
              <p:spPr bwMode="auto">
                <a:xfrm>
                  <a:off x="1568" y="3067"/>
                  <a:ext cx="19" cy="30"/>
                </a:xfrm>
                <a:custGeom>
                  <a:avLst/>
                  <a:gdLst/>
                  <a:ahLst/>
                  <a:cxnLst>
                    <a:cxn ang="0">
                      <a:pos x="19" y="11"/>
                    </a:cxn>
                    <a:cxn ang="0">
                      <a:pos x="19" y="30"/>
                    </a:cxn>
                    <a:cxn ang="0">
                      <a:pos x="0" y="15"/>
                    </a:cxn>
                    <a:cxn ang="0">
                      <a:pos x="7" y="0"/>
                    </a:cxn>
                    <a:cxn ang="0">
                      <a:pos x="19" y="11"/>
                    </a:cxn>
                  </a:cxnLst>
                  <a:rect l="0" t="0" r="r" b="b"/>
                  <a:pathLst>
                    <a:path w="19" h="30">
                      <a:moveTo>
                        <a:pt x="19" y="11"/>
                      </a:moveTo>
                      <a:lnTo>
                        <a:pt x="19" y="30"/>
                      </a:lnTo>
                      <a:lnTo>
                        <a:pt x="0" y="15"/>
                      </a:lnTo>
                      <a:lnTo>
                        <a:pt x="7" y="0"/>
                      </a:lnTo>
                      <a:lnTo>
                        <a:pt x="19" y="11"/>
                      </a:lnTo>
                      <a:close/>
                    </a:path>
                  </a:pathLst>
                </a:custGeom>
                <a:solidFill>
                  <a:srgbClr val="606060"/>
                </a:solidFill>
                <a:ln w="9525">
                  <a:noFill/>
                  <a:round/>
                  <a:headEnd/>
                  <a:tailEnd/>
                </a:ln>
              </p:spPr>
              <p:txBody>
                <a:bodyPr/>
                <a:lstStyle/>
                <a:p>
                  <a:endParaRPr lang="en-US"/>
                </a:p>
              </p:txBody>
            </p:sp>
            <p:sp>
              <p:nvSpPr>
                <p:cNvPr id="305888" name="Freeform 736"/>
                <p:cNvSpPr>
                  <a:spLocks noChangeAspect="1" noEditPoints="1"/>
                </p:cNvSpPr>
                <p:nvPr/>
              </p:nvSpPr>
              <p:spPr bwMode="auto">
                <a:xfrm>
                  <a:off x="1560" y="3074"/>
                  <a:ext cx="87" cy="49"/>
                </a:xfrm>
                <a:custGeom>
                  <a:avLst/>
                  <a:gdLst/>
                  <a:ahLst/>
                  <a:cxnLst>
                    <a:cxn ang="0">
                      <a:pos x="57" y="4"/>
                    </a:cxn>
                    <a:cxn ang="0">
                      <a:pos x="68" y="0"/>
                    </a:cxn>
                    <a:cxn ang="0">
                      <a:pos x="79" y="12"/>
                    </a:cxn>
                    <a:cxn ang="0">
                      <a:pos x="87" y="27"/>
                    </a:cxn>
                    <a:cxn ang="0">
                      <a:pos x="68" y="34"/>
                    </a:cxn>
                    <a:cxn ang="0">
                      <a:pos x="61" y="27"/>
                    </a:cxn>
                    <a:cxn ang="0">
                      <a:pos x="57" y="19"/>
                    </a:cxn>
                    <a:cxn ang="0">
                      <a:pos x="53" y="15"/>
                    </a:cxn>
                    <a:cxn ang="0">
                      <a:pos x="57" y="4"/>
                    </a:cxn>
                    <a:cxn ang="0">
                      <a:pos x="57" y="4"/>
                    </a:cxn>
                    <a:cxn ang="0">
                      <a:pos x="34" y="12"/>
                    </a:cxn>
                    <a:cxn ang="0">
                      <a:pos x="46" y="8"/>
                    </a:cxn>
                    <a:cxn ang="0">
                      <a:pos x="57" y="19"/>
                    </a:cxn>
                    <a:cxn ang="0">
                      <a:pos x="64" y="34"/>
                    </a:cxn>
                    <a:cxn ang="0">
                      <a:pos x="46" y="42"/>
                    </a:cxn>
                    <a:cxn ang="0">
                      <a:pos x="34" y="30"/>
                    </a:cxn>
                    <a:cxn ang="0">
                      <a:pos x="34" y="27"/>
                    </a:cxn>
                    <a:cxn ang="0">
                      <a:pos x="27" y="23"/>
                    </a:cxn>
                    <a:cxn ang="0">
                      <a:pos x="34" y="12"/>
                    </a:cxn>
                    <a:cxn ang="0">
                      <a:pos x="34" y="12"/>
                    </a:cxn>
                    <a:cxn ang="0">
                      <a:pos x="12" y="19"/>
                    </a:cxn>
                    <a:cxn ang="0">
                      <a:pos x="23" y="15"/>
                    </a:cxn>
                    <a:cxn ang="0">
                      <a:pos x="34" y="27"/>
                    </a:cxn>
                    <a:cxn ang="0">
                      <a:pos x="42" y="42"/>
                    </a:cxn>
                    <a:cxn ang="0">
                      <a:pos x="19" y="49"/>
                    </a:cxn>
                    <a:cxn ang="0">
                      <a:pos x="0" y="30"/>
                    </a:cxn>
                    <a:cxn ang="0">
                      <a:pos x="12" y="19"/>
                    </a:cxn>
                    <a:cxn ang="0">
                      <a:pos x="12" y="19"/>
                    </a:cxn>
                  </a:cxnLst>
                  <a:rect l="0" t="0" r="r" b="b"/>
                  <a:pathLst>
                    <a:path w="87" h="49">
                      <a:moveTo>
                        <a:pt x="57" y="4"/>
                      </a:moveTo>
                      <a:lnTo>
                        <a:pt x="68" y="0"/>
                      </a:lnTo>
                      <a:lnTo>
                        <a:pt x="79" y="12"/>
                      </a:lnTo>
                      <a:lnTo>
                        <a:pt x="87" y="27"/>
                      </a:lnTo>
                      <a:lnTo>
                        <a:pt x="68" y="34"/>
                      </a:lnTo>
                      <a:lnTo>
                        <a:pt x="61" y="27"/>
                      </a:lnTo>
                      <a:lnTo>
                        <a:pt x="57" y="19"/>
                      </a:lnTo>
                      <a:lnTo>
                        <a:pt x="53" y="15"/>
                      </a:lnTo>
                      <a:lnTo>
                        <a:pt x="57" y="4"/>
                      </a:lnTo>
                      <a:lnTo>
                        <a:pt x="57" y="4"/>
                      </a:lnTo>
                      <a:close/>
                      <a:moveTo>
                        <a:pt x="34" y="12"/>
                      </a:moveTo>
                      <a:lnTo>
                        <a:pt x="46" y="8"/>
                      </a:lnTo>
                      <a:lnTo>
                        <a:pt x="57" y="19"/>
                      </a:lnTo>
                      <a:lnTo>
                        <a:pt x="64" y="34"/>
                      </a:lnTo>
                      <a:lnTo>
                        <a:pt x="46" y="42"/>
                      </a:lnTo>
                      <a:lnTo>
                        <a:pt x="34" y="30"/>
                      </a:lnTo>
                      <a:lnTo>
                        <a:pt x="34" y="27"/>
                      </a:lnTo>
                      <a:lnTo>
                        <a:pt x="27" y="23"/>
                      </a:lnTo>
                      <a:lnTo>
                        <a:pt x="34" y="12"/>
                      </a:lnTo>
                      <a:lnTo>
                        <a:pt x="34" y="12"/>
                      </a:lnTo>
                      <a:close/>
                      <a:moveTo>
                        <a:pt x="12" y="19"/>
                      </a:moveTo>
                      <a:lnTo>
                        <a:pt x="23" y="15"/>
                      </a:lnTo>
                      <a:lnTo>
                        <a:pt x="34" y="27"/>
                      </a:lnTo>
                      <a:lnTo>
                        <a:pt x="42" y="42"/>
                      </a:lnTo>
                      <a:lnTo>
                        <a:pt x="19" y="49"/>
                      </a:lnTo>
                      <a:lnTo>
                        <a:pt x="0" y="30"/>
                      </a:lnTo>
                      <a:lnTo>
                        <a:pt x="12" y="19"/>
                      </a:lnTo>
                      <a:lnTo>
                        <a:pt x="12" y="19"/>
                      </a:lnTo>
                      <a:close/>
                    </a:path>
                  </a:pathLst>
                </a:custGeom>
                <a:solidFill>
                  <a:srgbClr val="BFBFBF"/>
                </a:solidFill>
                <a:ln w="9525">
                  <a:noFill/>
                  <a:round/>
                  <a:headEnd/>
                  <a:tailEnd/>
                </a:ln>
              </p:spPr>
              <p:txBody>
                <a:bodyPr/>
                <a:lstStyle/>
                <a:p>
                  <a:endParaRPr lang="en-US"/>
                </a:p>
              </p:txBody>
            </p:sp>
            <p:sp>
              <p:nvSpPr>
                <p:cNvPr id="305889" name="Freeform 737"/>
                <p:cNvSpPr>
                  <a:spLocks noChangeAspect="1"/>
                </p:cNvSpPr>
                <p:nvPr/>
              </p:nvSpPr>
              <p:spPr bwMode="auto">
                <a:xfrm>
                  <a:off x="1613" y="3074"/>
                  <a:ext cx="34" cy="30"/>
                </a:xfrm>
                <a:custGeom>
                  <a:avLst/>
                  <a:gdLst/>
                  <a:ahLst/>
                  <a:cxnLst>
                    <a:cxn ang="0">
                      <a:pos x="4" y="4"/>
                    </a:cxn>
                    <a:cxn ang="0">
                      <a:pos x="15" y="0"/>
                    </a:cxn>
                    <a:cxn ang="0">
                      <a:pos x="26" y="12"/>
                    </a:cxn>
                    <a:cxn ang="0">
                      <a:pos x="34" y="27"/>
                    </a:cxn>
                    <a:cxn ang="0">
                      <a:pos x="15" y="30"/>
                    </a:cxn>
                    <a:cxn ang="0">
                      <a:pos x="8" y="27"/>
                    </a:cxn>
                    <a:cxn ang="0">
                      <a:pos x="4" y="19"/>
                    </a:cxn>
                    <a:cxn ang="0">
                      <a:pos x="0" y="15"/>
                    </a:cxn>
                    <a:cxn ang="0">
                      <a:pos x="4" y="4"/>
                    </a:cxn>
                  </a:cxnLst>
                  <a:rect l="0" t="0" r="r" b="b"/>
                  <a:pathLst>
                    <a:path w="34" h="30">
                      <a:moveTo>
                        <a:pt x="4" y="4"/>
                      </a:moveTo>
                      <a:lnTo>
                        <a:pt x="15" y="0"/>
                      </a:lnTo>
                      <a:lnTo>
                        <a:pt x="26" y="12"/>
                      </a:lnTo>
                      <a:lnTo>
                        <a:pt x="34" y="27"/>
                      </a:lnTo>
                      <a:lnTo>
                        <a:pt x="15" y="30"/>
                      </a:lnTo>
                      <a:lnTo>
                        <a:pt x="8" y="27"/>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05890" name="Freeform 738"/>
                <p:cNvSpPr>
                  <a:spLocks noChangeAspect="1"/>
                </p:cNvSpPr>
                <p:nvPr/>
              </p:nvSpPr>
              <p:spPr bwMode="auto">
                <a:xfrm>
                  <a:off x="1587" y="3082"/>
                  <a:ext cx="37" cy="34"/>
                </a:xfrm>
                <a:custGeom>
                  <a:avLst/>
                  <a:gdLst/>
                  <a:ahLst/>
                  <a:cxnLst>
                    <a:cxn ang="0">
                      <a:pos x="7" y="4"/>
                    </a:cxn>
                    <a:cxn ang="0">
                      <a:pos x="19" y="0"/>
                    </a:cxn>
                    <a:cxn ang="0">
                      <a:pos x="30" y="11"/>
                    </a:cxn>
                    <a:cxn ang="0">
                      <a:pos x="37" y="26"/>
                    </a:cxn>
                    <a:cxn ang="0">
                      <a:pos x="19" y="34"/>
                    </a:cxn>
                    <a:cxn ang="0">
                      <a:pos x="7" y="22"/>
                    </a:cxn>
                    <a:cxn ang="0">
                      <a:pos x="7" y="19"/>
                    </a:cxn>
                    <a:cxn ang="0">
                      <a:pos x="0" y="15"/>
                    </a:cxn>
                    <a:cxn ang="0">
                      <a:pos x="7" y="4"/>
                    </a:cxn>
                  </a:cxnLst>
                  <a:rect l="0" t="0" r="r" b="b"/>
                  <a:pathLst>
                    <a:path w="37" h="34">
                      <a:moveTo>
                        <a:pt x="7" y="4"/>
                      </a:moveTo>
                      <a:lnTo>
                        <a:pt x="19" y="0"/>
                      </a:lnTo>
                      <a:lnTo>
                        <a:pt x="30" y="11"/>
                      </a:lnTo>
                      <a:lnTo>
                        <a:pt x="37" y="26"/>
                      </a:lnTo>
                      <a:lnTo>
                        <a:pt x="19" y="34"/>
                      </a:lnTo>
                      <a:lnTo>
                        <a:pt x="7" y="22"/>
                      </a:lnTo>
                      <a:lnTo>
                        <a:pt x="7"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05891" name="Freeform 739"/>
                <p:cNvSpPr>
                  <a:spLocks noChangeAspect="1"/>
                </p:cNvSpPr>
                <p:nvPr/>
              </p:nvSpPr>
              <p:spPr bwMode="auto">
                <a:xfrm>
                  <a:off x="1560" y="3089"/>
                  <a:ext cx="42" cy="34"/>
                </a:xfrm>
                <a:custGeom>
                  <a:avLst/>
                  <a:gdLst/>
                  <a:ahLst/>
                  <a:cxnLst>
                    <a:cxn ang="0">
                      <a:pos x="12" y="4"/>
                    </a:cxn>
                    <a:cxn ang="0">
                      <a:pos x="23" y="0"/>
                    </a:cxn>
                    <a:cxn ang="0">
                      <a:pos x="34" y="12"/>
                    </a:cxn>
                    <a:cxn ang="0">
                      <a:pos x="42" y="27"/>
                    </a:cxn>
                    <a:cxn ang="0">
                      <a:pos x="19" y="34"/>
                    </a:cxn>
                    <a:cxn ang="0">
                      <a:pos x="0" y="15"/>
                    </a:cxn>
                    <a:cxn ang="0">
                      <a:pos x="12" y="4"/>
                    </a:cxn>
                  </a:cxnLst>
                  <a:rect l="0" t="0" r="r" b="b"/>
                  <a:pathLst>
                    <a:path w="42" h="34">
                      <a:moveTo>
                        <a:pt x="12" y="4"/>
                      </a:moveTo>
                      <a:lnTo>
                        <a:pt x="23" y="0"/>
                      </a:lnTo>
                      <a:lnTo>
                        <a:pt x="34" y="12"/>
                      </a:lnTo>
                      <a:lnTo>
                        <a:pt x="42" y="27"/>
                      </a:lnTo>
                      <a:lnTo>
                        <a:pt x="19" y="34"/>
                      </a:lnTo>
                      <a:lnTo>
                        <a:pt x="0" y="15"/>
                      </a:lnTo>
                      <a:lnTo>
                        <a:pt x="12" y="4"/>
                      </a:lnTo>
                    </a:path>
                  </a:pathLst>
                </a:custGeom>
                <a:noFill/>
                <a:ln w="6350">
                  <a:solidFill>
                    <a:srgbClr val="000000"/>
                  </a:solidFill>
                  <a:prstDash val="solid"/>
                  <a:round/>
                  <a:headEnd/>
                  <a:tailEnd/>
                </a:ln>
              </p:spPr>
              <p:txBody>
                <a:bodyPr/>
                <a:lstStyle/>
                <a:p>
                  <a:endParaRPr lang="en-US"/>
                </a:p>
              </p:txBody>
            </p:sp>
            <p:sp>
              <p:nvSpPr>
                <p:cNvPr id="305892" name="Freeform 740"/>
                <p:cNvSpPr>
                  <a:spLocks noChangeAspect="1" noEditPoints="1"/>
                </p:cNvSpPr>
                <p:nvPr/>
              </p:nvSpPr>
              <p:spPr bwMode="auto">
                <a:xfrm>
                  <a:off x="1564" y="3078"/>
                  <a:ext cx="64" cy="42"/>
                </a:xfrm>
                <a:custGeom>
                  <a:avLst/>
                  <a:gdLst/>
                  <a:ahLst/>
                  <a:cxnLst>
                    <a:cxn ang="0">
                      <a:pos x="64" y="11"/>
                    </a:cxn>
                    <a:cxn ang="0">
                      <a:pos x="64" y="26"/>
                    </a:cxn>
                    <a:cxn ang="0">
                      <a:pos x="57" y="19"/>
                    </a:cxn>
                    <a:cxn ang="0">
                      <a:pos x="53" y="11"/>
                    </a:cxn>
                    <a:cxn ang="0">
                      <a:pos x="49" y="8"/>
                    </a:cxn>
                    <a:cxn ang="0">
                      <a:pos x="53" y="0"/>
                    </a:cxn>
                    <a:cxn ang="0">
                      <a:pos x="64" y="11"/>
                    </a:cxn>
                    <a:cxn ang="0">
                      <a:pos x="64" y="11"/>
                    </a:cxn>
                    <a:cxn ang="0">
                      <a:pos x="42" y="15"/>
                    </a:cxn>
                    <a:cxn ang="0">
                      <a:pos x="42" y="34"/>
                    </a:cxn>
                    <a:cxn ang="0">
                      <a:pos x="34" y="26"/>
                    </a:cxn>
                    <a:cxn ang="0">
                      <a:pos x="30" y="23"/>
                    </a:cxn>
                    <a:cxn ang="0">
                      <a:pos x="26" y="15"/>
                    </a:cxn>
                    <a:cxn ang="0">
                      <a:pos x="30" y="8"/>
                    </a:cxn>
                    <a:cxn ang="0">
                      <a:pos x="42" y="15"/>
                    </a:cxn>
                    <a:cxn ang="0">
                      <a:pos x="42" y="15"/>
                    </a:cxn>
                    <a:cxn ang="0">
                      <a:pos x="19" y="26"/>
                    </a:cxn>
                    <a:cxn ang="0">
                      <a:pos x="19" y="42"/>
                    </a:cxn>
                    <a:cxn ang="0">
                      <a:pos x="0" y="26"/>
                    </a:cxn>
                    <a:cxn ang="0">
                      <a:pos x="8" y="15"/>
                    </a:cxn>
                    <a:cxn ang="0">
                      <a:pos x="19" y="26"/>
                    </a:cxn>
                    <a:cxn ang="0">
                      <a:pos x="19" y="26"/>
                    </a:cxn>
                  </a:cxnLst>
                  <a:rect l="0" t="0" r="r" b="b"/>
                  <a:pathLst>
                    <a:path w="64" h="42">
                      <a:moveTo>
                        <a:pt x="64" y="11"/>
                      </a:moveTo>
                      <a:lnTo>
                        <a:pt x="64" y="26"/>
                      </a:lnTo>
                      <a:lnTo>
                        <a:pt x="57" y="19"/>
                      </a:lnTo>
                      <a:lnTo>
                        <a:pt x="53" y="11"/>
                      </a:lnTo>
                      <a:lnTo>
                        <a:pt x="49" y="8"/>
                      </a:lnTo>
                      <a:lnTo>
                        <a:pt x="53" y="0"/>
                      </a:lnTo>
                      <a:lnTo>
                        <a:pt x="64" y="11"/>
                      </a:lnTo>
                      <a:lnTo>
                        <a:pt x="64" y="11"/>
                      </a:lnTo>
                      <a:close/>
                      <a:moveTo>
                        <a:pt x="42" y="15"/>
                      </a:moveTo>
                      <a:lnTo>
                        <a:pt x="42" y="34"/>
                      </a:lnTo>
                      <a:lnTo>
                        <a:pt x="34" y="26"/>
                      </a:lnTo>
                      <a:lnTo>
                        <a:pt x="30" y="23"/>
                      </a:lnTo>
                      <a:lnTo>
                        <a:pt x="26" y="15"/>
                      </a:lnTo>
                      <a:lnTo>
                        <a:pt x="30" y="8"/>
                      </a:lnTo>
                      <a:lnTo>
                        <a:pt x="42" y="15"/>
                      </a:lnTo>
                      <a:lnTo>
                        <a:pt x="42" y="15"/>
                      </a:lnTo>
                      <a:close/>
                      <a:moveTo>
                        <a:pt x="19" y="26"/>
                      </a:moveTo>
                      <a:lnTo>
                        <a:pt x="19" y="42"/>
                      </a:lnTo>
                      <a:lnTo>
                        <a:pt x="0" y="26"/>
                      </a:lnTo>
                      <a:lnTo>
                        <a:pt x="8" y="15"/>
                      </a:lnTo>
                      <a:lnTo>
                        <a:pt x="19" y="26"/>
                      </a:lnTo>
                      <a:lnTo>
                        <a:pt x="19" y="26"/>
                      </a:lnTo>
                      <a:close/>
                    </a:path>
                  </a:pathLst>
                </a:custGeom>
                <a:solidFill>
                  <a:srgbClr val="606060"/>
                </a:solidFill>
                <a:ln w="9525">
                  <a:noFill/>
                  <a:round/>
                  <a:headEnd/>
                  <a:tailEnd/>
                </a:ln>
              </p:spPr>
              <p:txBody>
                <a:bodyPr/>
                <a:lstStyle/>
                <a:p>
                  <a:endParaRPr lang="en-US"/>
                </a:p>
              </p:txBody>
            </p:sp>
            <p:sp>
              <p:nvSpPr>
                <p:cNvPr id="305893" name="Freeform 741"/>
                <p:cNvSpPr>
                  <a:spLocks noChangeAspect="1" noEditPoints="1"/>
                </p:cNvSpPr>
                <p:nvPr/>
              </p:nvSpPr>
              <p:spPr bwMode="auto">
                <a:xfrm>
                  <a:off x="1496" y="3010"/>
                  <a:ext cx="143" cy="94"/>
                </a:xfrm>
                <a:custGeom>
                  <a:avLst/>
                  <a:gdLst/>
                  <a:ahLst/>
                  <a:cxnLst>
                    <a:cxn ang="0">
                      <a:pos x="121" y="68"/>
                    </a:cxn>
                    <a:cxn ang="0">
                      <a:pos x="132" y="79"/>
                    </a:cxn>
                    <a:cxn ang="0">
                      <a:pos x="143" y="76"/>
                    </a:cxn>
                    <a:cxn ang="0">
                      <a:pos x="132" y="64"/>
                    </a:cxn>
                    <a:cxn ang="0">
                      <a:pos x="121" y="68"/>
                    </a:cxn>
                    <a:cxn ang="0">
                      <a:pos x="121" y="68"/>
                    </a:cxn>
                    <a:cxn ang="0">
                      <a:pos x="98" y="76"/>
                    </a:cxn>
                    <a:cxn ang="0">
                      <a:pos x="110" y="87"/>
                    </a:cxn>
                    <a:cxn ang="0">
                      <a:pos x="121" y="83"/>
                    </a:cxn>
                    <a:cxn ang="0">
                      <a:pos x="110" y="72"/>
                    </a:cxn>
                    <a:cxn ang="0">
                      <a:pos x="98" y="76"/>
                    </a:cxn>
                    <a:cxn ang="0">
                      <a:pos x="98" y="76"/>
                    </a:cxn>
                    <a:cxn ang="0">
                      <a:pos x="76" y="83"/>
                    </a:cxn>
                    <a:cxn ang="0">
                      <a:pos x="83" y="94"/>
                    </a:cxn>
                    <a:cxn ang="0">
                      <a:pos x="94" y="91"/>
                    </a:cxn>
                    <a:cxn ang="0">
                      <a:pos x="83" y="79"/>
                    </a:cxn>
                    <a:cxn ang="0">
                      <a:pos x="76" y="83"/>
                    </a:cxn>
                    <a:cxn ang="0">
                      <a:pos x="76" y="83"/>
                    </a:cxn>
                    <a:cxn ang="0">
                      <a:pos x="79" y="60"/>
                    </a:cxn>
                    <a:cxn ang="0">
                      <a:pos x="91" y="68"/>
                    </a:cxn>
                    <a:cxn ang="0">
                      <a:pos x="102" y="64"/>
                    </a:cxn>
                    <a:cxn ang="0">
                      <a:pos x="91" y="57"/>
                    </a:cxn>
                    <a:cxn ang="0">
                      <a:pos x="79" y="60"/>
                    </a:cxn>
                    <a:cxn ang="0">
                      <a:pos x="79" y="60"/>
                    </a:cxn>
                    <a:cxn ang="0">
                      <a:pos x="68" y="19"/>
                    </a:cxn>
                    <a:cxn ang="0">
                      <a:pos x="76" y="26"/>
                    </a:cxn>
                    <a:cxn ang="0">
                      <a:pos x="87" y="26"/>
                    </a:cxn>
                    <a:cxn ang="0">
                      <a:pos x="76" y="15"/>
                    </a:cxn>
                    <a:cxn ang="0">
                      <a:pos x="68" y="19"/>
                    </a:cxn>
                    <a:cxn ang="0">
                      <a:pos x="68" y="19"/>
                    </a:cxn>
                    <a:cxn ang="0">
                      <a:pos x="42" y="26"/>
                    </a:cxn>
                    <a:cxn ang="0">
                      <a:pos x="53" y="34"/>
                    </a:cxn>
                    <a:cxn ang="0">
                      <a:pos x="64" y="34"/>
                    </a:cxn>
                    <a:cxn ang="0">
                      <a:pos x="53" y="22"/>
                    </a:cxn>
                    <a:cxn ang="0">
                      <a:pos x="42" y="26"/>
                    </a:cxn>
                    <a:cxn ang="0">
                      <a:pos x="42" y="26"/>
                    </a:cxn>
                    <a:cxn ang="0">
                      <a:pos x="19" y="34"/>
                    </a:cxn>
                    <a:cxn ang="0">
                      <a:pos x="30" y="45"/>
                    </a:cxn>
                    <a:cxn ang="0">
                      <a:pos x="42" y="41"/>
                    </a:cxn>
                    <a:cxn ang="0">
                      <a:pos x="30" y="30"/>
                    </a:cxn>
                    <a:cxn ang="0">
                      <a:pos x="19" y="34"/>
                    </a:cxn>
                    <a:cxn ang="0">
                      <a:pos x="19" y="34"/>
                    </a:cxn>
                    <a:cxn ang="0">
                      <a:pos x="49" y="3"/>
                    </a:cxn>
                    <a:cxn ang="0">
                      <a:pos x="57" y="11"/>
                    </a:cxn>
                    <a:cxn ang="0">
                      <a:pos x="68" y="7"/>
                    </a:cxn>
                    <a:cxn ang="0">
                      <a:pos x="61" y="0"/>
                    </a:cxn>
                    <a:cxn ang="0">
                      <a:pos x="49" y="3"/>
                    </a:cxn>
                    <a:cxn ang="0">
                      <a:pos x="49" y="3"/>
                    </a:cxn>
                    <a:cxn ang="0">
                      <a:pos x="23" y="11"/>
                    </a:cxn>
                    <a:cxn ang="0">
                      <a:pos x="34" y="19"/>
                    </a:cxn>
                    <a:cxn ang="0">
                      <a:pos x="46" y="15"/>
                    </a:cxn>
                    <a:cxn ang="0">
                      <a:pos x="34" y="7"/>
                    </a:cxn>
                    <a:cxn ang="0">
                      <a:pos x="23" y="11"/>
                    </a:cxn>
                    <a:cxn ang="0">
                      <a:pos x="23" y="11"/>
                    </a:cxn>
                    <a:cxn ang="0">
                      <a:pos x="0" y="19"/>
                    </a:cxn>
                    <a:cxn ang="0">
                      <a:pos x="12" y="26"/>
                    </a:cxn>
                    <a:cxn ang="0">
                      <a:pos x="23" y="22"/>
                    </a:cxn>
                    <a:cxn ang="0">
                      <a:pos x="12" y="15"/>
                    </a:cxn>
                    <a:cxn ang="0">
                      <a:pos x="0" y="19"/>
                    </a:cxn>
                    <a:cxn ang="0">
                      <a:pos x="0" y="19"/>
                    </a:cxn>
                  </a:cxnLst>
                  <a:rect l="0" t="0" r="r" b="b"/>
                  <a:pathLst>
                    <a:path w="143" h="94">
                      <a:moveTo>
                        <a:pt x="121" y="68"/>
                      </a:moveTo>
                      <a:lnTo>
                        <a:pt x="132" y="79"/>
                      </a:lnTo>
                      <a:lnTo>
                        <a:pt x="143" y="76"/>
                      </a:lnTo>
                      <a:lnTo>
                        <a:pt x="132" y="64"/>
                      </a:lnTo>
                      <a:lnTo>
                        <a:pt x="121" y="68"/>
                      </a:lnTo>
                      <a:lnTo>
                        <a:pt x="121" y="68"/>
                      </a:lnTo>
                      <a:close/>
                      <a:moveTo>
                        <a:pt x="98" y="76"/>
                      </a:moveTo>
                      <a:lnTo>
                        <a:pt x="110" y="87"/>
                      </a:lnTo>
                      <a:lnTo>
                        <a:pt x="121" y="83"/>
                      </a:lnTo>
                      <a:lnTo>
                        <a:pt x="110" y="72"/>
                      </a:lnTo>
                      <a:lnTo>
                        <a:pt x="98" y="76"/>
                      </a:lnTo>
                      <a:lnTo>
                        <a:pt x="98" y="76"/>
                      </a:lnTo>
                      <a:close/>
                      <a:moveTo>
                        <a:pt x="76" y="83"/>
                      </a:moveTo>
                      <a:lnTo>
                        <a:pt x="83" y="94"/>
                      </a:lnTo>
                      <a:lnTo>
                        <a:pt x="94" y="91"/>
                      </a:lnTo>
                      <a:lnTo>
                        <a:pt x="83" y="79"/>
                      </a:lnTo>
                      <a:lnTo>
                        <a:pt x="76" y="83"/>
                      </a:lnTo>
                      <a:lnTo>
                        <a:pt x="76" y="83"/>
                      </a:lnTo>
                      <a:close/>
                      <a:moveTo>
                        <a:pt x="79" y="60"/>
                      </a:moveTo>
                      <a:lnTo>
                        <a:pt x="91" y="68"/>
                      </a:lnTo>
                      <a:lnTo>
                        <a:pt x="102" y="64"/>
                      </a:lnTo>
                      <a:lnTo>
                        <a:pt x="91" y="57"/>
                      </a:lnTo>
                      <a:lnTo>
                        <a:pt x="79" y="60"/>
                      </a:lnTo>
                      <a:lnTo>
                        <a:pt x="79" y="60"/>
                      </a:lnTo>
                      <a:close/>
                      <a:moveTo>
                        <a:pt x="68" y="19"/>
                      </a:moveTo>
                      <a:lnTo>
                        <a:pt x="76" y="26"/>
                      </a:lnTo>
                      <a:lnTo>
                        <a:pt x="87" y="26"/>
                      </a:lnTo>
                      <a:lnTo>
                        <a:pt x="76" y="15"/>
                      </a:lnTo>
                      <a:lnTo>
                        <a:pt x="68" y="19"/>
                      </a:lnTo>
                      <a:lnTo>
                        <a:pt x="68" y="19"/>
                      </a:lnTo>
                      <a:close/>
                      <a:moveTo>
                        <a:pt x="42" y="26"/>
                      </a:moveTo>
                      <a:lnTo>
                        <a:pt x="53" y="34"/>
                      </a:lnTo>
                      <a:lnTo>
                        <a:pt x="64" y="34"/>
                      </a:lnTo>
                      <a:lnTo>
                        <a:pt x="53" y="22"/>
                      </a:lnTo>
                      <a:lnTo>
                        <a:pt x="42" y="26"/>
                      </a:lnTo>
                      <a:lnTo>
                        <a:pt x="42" y="26"/>
                      </a:lnTo>
                      <a:close/>
                      <a:moveTo>
                        <a:pt x="19" y="34"/>
                      </a:moveTo>
                      <a:lnTo>
                        <a:pt x="30" y="45"/>
                      </a:lnTo>
                      <a:lnTo>
                        <a:pt x="42" y="41"/>
                      </a:lnTo>
                      <a:lnTo>
                        <a:pt x="30" y="30"/>
                      </a:lnTo>
                      <a:lnTo>
                        <a:pt x="19" y="34"/>
                      </a:lnTo>
                      <a:lnTo>
                        <a:pt x="19" y="34"/>
                      </a:lnTo>
                      <a:close/>
                      <a:moveTo>
                        <a:pt x="49" y="3"/>
                      </a:moveTo>
                      <a:lnTo>
                        <a:pt x="57" y="11"/>
                      </a:lnTo>
                      <a:lnTo>
                        <a:pt x="68" y="7"/>
                      </a:lnTo>
                      <a:lnTo>
                        <a:pt x="61" y="0"/>
                      </a:lnTo>
                      <a:lnTo>
                        <a:pt x="49" y="3"/>
                      </a:lnTo>
                      <a:lnTo>
                        <a:pt x="49" y="3"/>
                      </a:lnTo>
                      <a:close/>
                      <a:moveTo>
                        <a:pt x="23" y="11"/>
                      </a:moveTo>
                      <a:lnTo>
                        <a:pt x="34" y="19"/>
                      </a:lnTo>
                      <a:lnTo>
                        <a:pt x="46" y="15"/>
                      </a:lnTo>
                      <a:lnTo>
                        <a:pt x="34" y="7"/>
                      </a:lnTo>
                      <a:lnTo>
                        <a:pt x="23" y="11"/>
                      </a:lnTo>
                      <a:lnTo>
                        <a:pt x="23" y="11"/>
                      </a:lnTo>
                      <a:close/>
                      <a:moveTo>
                        <a:pt x="0" y="19"/>
                      </a:moveTo>
                      <a:lnTo>
                        <a:pt x="12" y="26"/>
                      </a:lnTo>
                      <a:lnTo>
                        <a:pt x="23" y="22"/>
                      </a:lnTo>
                      <a:lnTo>
                        <a:pt x="12" y="15"/>
                      </a:lnTo>
                      <a:lnTo>
                        <a:pt x="0" y="19"/>
                      </a:lnTo>
                      <a:lnTo>
                        <a:pt x="0" y="19"/>
                      </a:lnTo>
                      <a:close/>
                    </a:path>
                  </a:pathLst>
                </a:custGeom>
                <a:solidFill>
                  <a:srgbClr val="E5E5E5"/>
                </a:solidFill>
                <a:ln w="9525">
                  <a:noFill/>
                  <a:round/>
                  <a:headEnd/>
                  <a:tailEnd/>
                </a:ln>
              </p:spPr>
              <p:txBody>
                <a:bodyPr/>
                <a:lstStyle/>
                <a:p>
                  <a:endParaRPr lang="en-US"/>
                </a:p>
              </p:txBody>
            </p:sp>
            <p:sp>
              <p:nvSpPr>
                <p:cNvPr id="305894" name="Freeform 742"/>
                <p:cNvSpPr>
                  <a:spLocks noChangeAspect="1" noEditPoints="1"/>
                </p:cNvSpPr>
                <p:nvPr/>
              </p:nvSpPr>
              <p:spPr bwMode="auto">
                <a:xfrm>
                  <a:off x="1459" y="2979"/>
                  <a:ext cx="83" cy="46"/>
                </a:xfrm>
                <a:custGeom>
                  <a:avLst/>
                  <a:gdLst/>
                  <a:ahLst/>
                  <a:cxnLst>
                    <a:cxn ang="0">
                      <a:pos x="56" y="4"/>
                    </a:cxn>
                    <a:cxn ang="0">
                      <a:pos x="67" y="0"/>
                    </a:cxn>
                    <a:cxn ang="0">
                      <a:pos x="79" y="12"/>
                    </a:cxn>
                    <a:cxn ang="0">
                      <a:pos x="83" y="27"/>
                    </a:cxn>
                    <a:cxn ang="0">
                      <a:pos x="64" y="34"/>
                    </a:cxn>
                    <a:cxn ang="0">
                      <a:pos x="56" y="27"/>
                    </a:cxn>
                    <a:cxn ang="0">
                      <a:pos x="52" y="19"/>
                    </a:cxn>
                    <a:cxn ang="0">
                      <a:pos x="49" y="12"/>
                    </a:cxn>
                    <a:cxn ang="0">
                      <a:pos x="56" y="4"/>
                    </a:cxn>
                    <a:cxn ang="0">
                      <a:pos x="56" y="4"/>
                    </a:cxn>
                    <a:cxn ang="0">
                      <a:pos x="30" y="12"/>
                    </a:cxn>
                    <a:cxn ang="0">
                      <a:pos x="41" y="8"/>
                    </a:cxn>
                    <a:cxn ang="0">
                      <a:pos x="52" y="19"/>
                    </a:cxn>
                    <a:cxn ang="0">
                      <a:pos x="60" y="34"/>
                    </a:cxn>
                    <a:cxn ang="0">
                      <a:pos x="41" y="38"/>
                    </a:cxn>
                    <a:cxn ang="0">
                      <a:pos x="34" y="31"/>
                    </a:cxn>
                    <a:cxn ang="0">
                      <a:pos x="30" y="23"/>
                    </a:cxn>
                    <a:cxn ang="0">
                      <a:pos x="22" y="19"/>
                    </a:cxn>
                    <a:cxn ang="0">
                      <a:pos x="30" y="12"/>
                    </a:cxn>
                    <a:cxn ang="0">
                      <a:pos x="30" y="12"/>
                    </a:cxn>
                    <a:cxn ang="0">
                      <a:pos x="7" y="19"/>
                    </a:cxn>
                    <a:cxn ang="0">
                      <a:pos x="19" y="15"/>
                    </a:cxn>
                    <a:cxn ang="0">
                      <a:pos x="30" y="23"/>
                    </a:cxn>
                    <a:cxn ang="0">
                      <a:pos x="37" y="42"/>
                    </a:cxn>
                    <a:cxn ang="0">
                      <a:pos x="15" y="46"/>
                    </a:cxn>
                    <a:cxn ang="0">
                      <a:pos x="0" y="31"/>
                    </a:cxn>
                    <a:cxn ang="0">
                      <a:pos x="7" y="19"/>
                    </a:cxn>
                    <a:cxn ang="0">
                      <a:pos x="7" y="19"/>
                    </a:cxn>
                  </a:cxnLst>
                  <a:rect l="0" t="0" r="r" b="b"/>
                  <a:pathLst>
                    <a:path w="83" h="46">
                      <a:moveTo>
                        <a:pt x="56" y="4"/>
                      </a:moveTo>
                      <a:lnTo>
                        <a:pt x="67" y="0"/>
                      </a:lnTo>
                      <a:lnTo>
                        <a:pt x="79" y="12"/>
                      </a:lnTo>
                      <a:lnTo>
                        <a:pt x="83" y="27"/>
                      </a:lnTo>
                      <a:lnTo>
                        <a:pt x="64" y="34"/>
                      </a:lnTo>
                      <a:lnTo>
                        <a:pt x="56" y="27"/>
                      </a:lnTo>
                      <a:lnTo>
                        <a:pt x="52" y="19"/>
                      </a:lnTo>
                      <a:lnTo>
                        <a:pt x="49" y="12"/>
                      </a:lnTo>
                      <a:lnTo>
                        <a:pt x="56" y="4"/>
                      </a:lnTo>
                      <a:lnTo>
                        <a:pt x="56" y="4"/>
                      </a:lnTo>
                      <a:close/>
                      <a:moveTo>
                        <a:pt x="30" y="12"/>
                      </a:moveTo>
                      <a:lnTo>
                        <a:pt x="41" y="8"/>
                      </a:lnTo>
                      <a:lnTo>
                        <a:pt x="52" y="19"/>
                      </a:lnTo>
                      <a:lnTo>
                        <a:pt x="60" y="34"/>
                      </a:lnTo>
                      <a:lnTo>
                        <a:pt x="41" y="38"/>
                      </a:lnTo>
                      <a:lnTo>
                        <a:pt x="34" y="31"/>
                      </a:lnTo>
                      <a:lnTo>
                        <a:pt x="30" y="23"/>
                      </a:lnTo>
                      <a:lnTo>
                        <a:pt x="22" y="19"/>
                      </a:lnTo>
                      <a:lnTo>
                        <a:pt x="30" y="12"/>
                      </a:lnTo>
                      <a:lnTo>
                        <a:pt x="30" y="12"/>
                      </a:lnTo>
                      <a:close/>
                      <a:moveTo>
                        <a:pt x="7" y="19"/>
                      </a:moveTo>
                      <a:lnTo>
                        <a:pt x="19" y="15"/>
                      </a:lnTo>
                      <a:lnTo>
                        <a:pt x="30" y="23"/>
                      </a:lnTo>
                      <a:lnTo>
                        <a:pt x="37" y="42"/>
                      </a:lnTo>
                      <a:lnTo>
                        <a:pt x="15" y="46"/>
                      </a:lnTo>
                      <a:lnTo>
                        <a:pt x="0" y="31"/>
                      </a:lnTo>
                      <a:lnTo>
                        <a:pt x="7" y="19"/>
                      </a:lnTo>
                      <a:lnTo>
                        <a:pt x="7" y="19"/>
                      </a:lnTo>
                      <a:close/>
                    </a:path>
                  </a:pathLst>
                </a:custGeom>
                <a:solidFill>
                  <a:srgbClr val="BFBFBF"/>
                </a:solidFill>
                <a:ln w="9525">
                  <a:noFill/>
                  <a:round/>
                  <a:headEnd/>
                  <a:tailEnd/>
                </a:ln>
              </p:spPr>
              <p:txBody>
                <a:bodyPr/>
                <a:lstStyle/>
                <a:p>
                  <a:endParaRPr lang="en-US"/>
                </a:p>
              </p:txBody>
            </p:sp>
            <p:sp>
              <p:nvSpPr>
                <p:cNvPr id="305895" name="Freeform 743"/>
                <p:cNvSpPr>
                  <a:spLocks noChangeAspect="1"/>
                </p:cNvSpPr>
                <p:nvPr/>
              </p:nvSpPr>
              <p:spPr bwMode="auto">
                <a:xfrm>
                  <a:off x="1508" y="2979"/>
                  <a:ext cx="34" cy="31"/>
                </a:xfrm>
                <a:custGeom>
                  <a:avLst/>
                  <a:gdLst/>
                  <a:ahLst/>
                  <a:cxnLst>
                    <a:cxn ang="0">
                      <a:pos x="7" y="4"/>
                    </a:cxn>
                    <a:cxn ang="0">
                      <a:pos x="18" y="0"/>
                    </a:cxn>
                    <a:cxn ang="0">
                      <a:pos x="30" y="12"/>
                    </a:cxn>
                    <a:cxn ang="0">
                      <a:pos x="34" y="27"/>
                    </a:cxn>
                    <a:cxn ang="0">
                      <a:pos x="15" y="31"/>
                    </a:cxn>
                    <a:cxn ang="0">
                      <a:pos x="7" y="27"/>
                    </a:cxn>
                    <a:cxn ang="0">
                      <a:pos x="3" y="19"/>
                    </a:cxn>
                    <a:cxn ang="0">
                      <a:pos x="0" y="12"/>
                    </a:cxn>
                    <a:cxn ang="0">
                      <a:pos x="7" y="4"/>
                    </a:cxn>
                  </a:cxnLst>
                  <a:rect l="0" t="0" r="r" b="b"/>
                  <a:pathLst>
                    <a:path w="34" h="31">
                      <a:moveTo>
                        <a:pt x="7" y="4"/>
                      </a:moveTo>
                      <a:lnTo>
                        <a:pt x="18" y="0"/>
                      </a:lnTo>
                      <a:lnTo>
                        <a:pt x="30" y="12"/>
                      </a:lnTo>
                      <a:lnTo>
                        <a:pt x="34" y="27"/>
                      </a:lnTo>
                      <a:lnTo>
                        <a:pt x="15" y="31"/>
                      </a:lnTo>
                      <a:lnTo>
                        <a:pt x="7" y="27"/>
                      </a:lnTo>
                      <a:lnTo>
                        <a:pt x="3" y="19"/>
                      </a:lnTo>
                      <a:lnTo>
                        <a:pt x="0" y="12"/>
                      </a:lnTo>
                      <a:lnTo>
                        <a:pt x="7" y="4"/>
                      </a:lnTo>
                    </a:path>
                  </a:pathLst>
                </a:custGeom>
                <a:noFill/>
                <a:ln w="6350">
                  <a:solidFill>
                    <a:srgbClr val="000000"/>
                  </a:solidFill>
                  <a:prstDash val="solid"/>
                  <a:round/>
                  <a:headEnd/>
                  <a:tailEnd/>
                </a:ln>
              </p:spPr>
              <p:txBody>
                <a:bodyPr/>
                <a:lstStyle/>
                <a:p>
                  <a:endParaRPr lang="en-US"/>
                </a:p>
              </p:txBody>
            </p:sp>
            <p:sp>
              <p:nvSpPr>
                <p:cNvPr id="305896" name="Freeform 744"/>
                <p:cNvSpPr>
                  <a:spLocks noChangeAspect="1"/>
                </p:cNvSpPr>
                <p:nvPr/>
              </p:nvSpPr>
              <p:spPr bwMode="auto">
                <a:xfrm>
                  <a:off x="1481" y="2987"/>
                  <a:ext cx="38" cy="34"/>
                </a:xfrm>
                <a:custGeom>
                  <a:avLst/>
                  <a:gdLst/>
                  <a:ahLst/>
                  <a:cxnLst>
                    <a:cxn ang="0">
                      <a:pos x="8" y="4"/>
                    </a:cxn>
                    <a:cxn ang="0">
                      <a:pos x="19" y="0"/>
                    </a:cxn>
                    <a:cxn ang="0">
                      <a:pos x="30" y="11"/>
                    </a:cxn>
                    <a:cxn ang="0">
                      <a:pos x="38" y="26"/>
                    </a:cxn>
                    <a:cxn ang="0">
                      <a:pos x="19" y="34"/>
                    </a:cxn>
                    <a:cxn ang="0">
                      <a:pos x="8" y="23"/>
                    </a:cxn>
                    <a:cxn ang="0">
                      <a:pos x="8" y="19"/>
                    </a:cxn>
                    <a:cxn ang="0">
                      <a:pos x="0" y="15"/>
                    </a:cxn>
                    <a:cxn ang="0">
                      <a:pos x="8" y="4"/>
                    </a:cxn>
                  </a:cxnLst>
                  <a:rect l="0" t="0" r="r" b="b"/>
                  <a:pathLst>
                    <a:path w="38" h="34">
                      <a:moveTo>
                        <a:pt x="8" y="4"/>
                      </a:moveTo>
                      <a:lnTo>
                        <a:pt x="19" y="0"/>
                      </a:lnTo>
                      <a:lnTo>
                        <a:pt x="30" y="11"/>
                      </a:lnTo>
                      <a:lnTo>
                        <a:pt x="38" y="26"/>
                      </a:lnTo>
                      <a:lnTo>
                        <a:pt x="19" y="34"/>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05897" name="Freeform 745"/>
                <p:cNvSpPr>
                  <a:spLocks noChangeAspect="1"/>
                </p:cNvSpPr>
                <p:nvPr/>
              </p:nvSpPr>
              <p:spPr bwMode="auto">
                <a:xfrm>
                  <a:off x="1459" y="2994"/>
                  <a:ext cx="37" cy="31"/>
                </a:xfrm>
                <a:custGeom>
                  <a:avLst/>
                  <a:gdLst/>
                  <a:ahLst/>
                  <a:cxnLst>
                    <a:cxn ang="0">
                      <a:pos x="7" y="4"/>
                    </a:cxn>
                    <a:cxn ang="0">
                      <a:pos x="19" y="0"/>
                    </a:cxn>
                    <a:cxn ang="0">
                      <a:pos x="30" y="12"/>
                    </a:cxn>
                    <a:cxn ang="0">
                      <a:pos x="37" y="27"/>
                    </a:cxn>
                    <a:cxn ang="0">
                      <a:pos x="15" y="31"/>
                    </a:cxn>
                    <a:cxn ang="0">
                      <a:pos x="0" y="16"/>
                    </a:cxn>
                    <a:cxn ang="0">
                      <a:pos x="7" y="4"/>
                    </a:cxn>
                  </a:cxnLst>
                  <a:rect l="0" t="0" r="r" b="b"/>
                  <a:pathLst>
                    <a:path w="37" h="31">
                      <a:moveTo>
                        <a:pt x="7" y="4"/>
                      </a:moveTo>
                      <a:lnTo>
                        <a:pt x="19" y="0"/>
                      </a:lnTo>
                      <a:lnTo>
                        <a:pt x="30" y="12"/>
                      </a:lnTo>
                      <a:lnTo>
                        <a:pt x="37" y="27"/>
                      </a:lnTo>
                      <a:lnTo>
                        <a:pt x="15" y="31"/>
                      </a:lnTo>
                      <a:lnTo>
                        <a:pt x="0" y="16"/>
                      </a:lnTo>
                      <a:lnTo>
                        <a:pt x="7" y="4"/>
                      </a:lnTo>
                    </a:path>
                  </a:pathLst>
                </a:custGeom>
                <a:noFill/>
                <a:ln w="6350">
                  <a:solidFill>
                    <a:srgbClr val="000000"/>
                  </a:solidFill>
                  <a:prstDash val="solid"/>
                  <a:round/>
                  <a:headEnd/>
                  <a:tailEnd/>
                </a:ln>
              </p:spPr>
              <p:txBody>
                <a:bodyPr/>
                <a:lstStyle/>
                <a:p>
                  <a:endParaRPr lang="en-US"/>
                </a:p>
              </p:txBody>
            </p:sp>
            <p:sp>
              <p:nvSpPr>
                <p:cNvPr id="305898" name="Freeform 746"/>
                <p:cNvSpPr>
                  <a:spLocks noChangeAspect="1" noEditPoints="1"/>
                </p:cNvSpPr>
                <p:nvPr/>
              </p:nvSpPr>
              <p:spPr bwMode="auto">
                <a:xfrm>
                  <a:off x="1459" y="2983"/>
                  <a:ext cx="64" cy="42"/>
                </a:xfrm>
                <a:custGeom>
                  <a:avLst/>
                  <a:gdLst/>
                  <a:ahLst/>
                  <a:cxnLst>
                    <a:cxn ang="0">
                      <a:pos x="64" y="11"/>
                    </a:cxn>
                    <a:cxn ang="0">
                      <a:pos x="64" y="30"/>
                    </a:cxn>
                    <a:cxn ang="0">
                      <a:pos x="56" y="19"/>
                    </a:cxn>
                    <a:cxn ang="0">
                      <a:pos x="52" y="15"/>
                    </a:cxn>
                    <a:cxn ang="0">
                      <a:pos x="49" y="8"/>
                    </a:cxn>
                    <a:cxn ang="0">
                      <a:pos x="52" y="0"/>
                    </a:cxn>
                    <a:cxn ang="0">
                      <a:pos x="64" y="11"/>
                    </a:cxn>
                    <a:cxn ang="0">
                      <a:pos x="64" y="11"/>
                    </a:cxn>
                    <a:cxn ang="0">
                      <a:pos x="41" y="15"/>
                    </a:cxn>
                    <a:cxn ang="0">
                      <a:pos x="41" y="34"/>
                    </a:cxn>
                    <a:cxn ang="0">
                      <a:pos x="30" y="27"/>
                    </a:cxn>
                    <a:cxn ang="0">
                      <a:pos x="30" y="23"/>
                    </a:cxn>
                    <a:cxn ang="0">
                      <a:pos x="22" y="15"/>
                    </a:cxn>
                    <a:cxn ang="0">
                      <a:pos x="30" y="8"/>
                    </a:cxn>
                    <a:cxn ang="0">
                      <a:pos x="41" y="15"/>
                    </a:cxn>
                    <a:cxn ang="0">
                      <a:pos x="41" y="15"/>
                    </a:cxn>
                    <a:cxn ang="0">
                      <a:pos x="15" y="23"/>
                    </a:cxn>
                    <a:cxn ang="0">
                      <a:pos x="15" y="42"/>
                    </a:cxn>
                    <a:cxn ang="0">
                      <a:pos x="0" y="27"/>
                    </a:cxn>
                    <a:cxn ang="0">
                      <a:pos x="7" y="15"/>
                    </a:cxn>
                    <a:cxn ang="0">
                      <a:pos x="15" y="23"/>
                    </a:cxn>
                    <a:cxn ang="0">
                      <a:pos x="15" y="23"/>
                    </a:cxn>
                  </a:cxnLst>
                  <a:rect l="0" t="0" r="r" b="b"/>
                  <a:pathLst>
                    <a:path w="64" h="42">
                      <a:moveTo>
                        <a:pt x="64" y="11"/>
                      </a:moveTo>
                      <a:lnTo>
                        <a:pt x="64" y="30"/>
                      </a:lnTo>
                      <a:lnTo>
                        <a:pt x="56" y="19"/>
                      </a:lnTo>
                      <a:lnTo>
                        <a:pt x="52" y="15"/>
                      </a:lnTo>
                      <a:lnTo>
                        <a:pt x="49" y="8"/>
                      </a:lnTo>
                      <a:lnTo>
                        <a:pt x="52" y="0"/>
                      </a:lnTo>
                      <a:lnTo>
                        <a:pt x="64" y="11"/>
                      </a:lnTo>
                      <a:lnTo>
                        <a:pt x="64" y="11"/>
                      </a:lnTo>
                      <a:close/>
                      <a:moveTo>
                        <a:pt x="41" y="15"/>
                      </a:moveTo>
                      <a:lnTo>
                        <a:pt x="41" y="34"/>
                      </a:lnTo>
                      <a:lnTo>
                        <a:pt x="30" y="27"/>
                      </a:lnTo>
                      <a:lnTo>
                        <a:pt x="30" y="23"/>
                      </a:lnTo>
                      <a:lnTo>
                        <a:pt x="22" y="15"/>
                      </a:lnTo>
                      <a:lnTo>
                        <a:pt x="30" y="8"/>
                      </a:lnTo>
                      <a:lnTo>
                        <a:pt x="41" y="15"/>
                      </a:lnTo>
                      <a:lnTo>
                        <a:pt x="41" y="15"/>
                      </a:lnTo>
                      <a:close/>
                      <a:moveTo>
                        <a:pt x="15" y="23"/>
                      </a:moveTo>
                      <a:lnTo>
                        <a:pt x="15" y="42"/>
                      </a:lnTo>
                      <a:lnTo>
                        <a:pt x="0" y="27"/>
                      </a:lnTo>
                      <a:lnTo>
                        <a:pt x="7" y="15"/>
                      </a:lnTo>
                      <a:lnTo>
                        <a:pt x="15" y="23"/>
                      </a:lnTo>
                      <a:lnTo>
                        <a:pt x="15" y="23"/>
                      </a:lnTo>
                      <a:close/>
                    </a:path>
                  </a:pathLst>
                </a:custGeom>
                <a:solidFill>
                  <a:srgbClr val="606060"/>
                </a:solidFill>
                <a:ln w="9525">
                  <a:noFill/>
                  <a:round/>
                  <a:headEnd/>
                  <a:tailEnd/>
                </a:ln>
              </p:spPr>
              <p:txBody>
                <a:bodyPr/>
                <a:lstStyle/>
                <a:p>
                  <a:endParaRPr lang="en-US"/>
                </a:p>
              </p:txBody>
            </p:sp>
            <p:sp>
              <p:nvSpPr>
                <p:cNvPr id="305899" name="Freeform 747"/>
                <p:cNvSpPr>
                  <a:spLocks noChangeAspect="1" noEditPoints="1"/>
                </p:cNvSpPr>
                <p:nvPr/>
              </p:nvSpPr>
              <p:spPr bwMode="auto">
                <a:xfrm>
                  <a:off x="1466" y="2983"/>
                  <a:ext cx="68" cy="23"/>
                </a:xfrm>
                <a:custGeom>
                  <a:avLst/>
                  <a:gdLst/>
                  <a:ahLst/>
                  <a:cxnLst>
                    <a:cxn ang="0">
                      <a:pos x="49" y="0"/>
                    </a:cxn>
                    <a:cxn ang="0">
                      <a:pos x="57" y="11"/>
                    </a:cxn>
                    <a:cxn ang="0">
                      <a:pos x="68" y="8"/>
                    </a:cxn>
                    <a:cxn ang="0">
                      <a:pos x="60" y="0"/>
                    </a:cxn>
                    <a:cxn ang="0">
                      <a:pos x="49" y="0"/>
                    </a:cxn>
                    <a:cxn ang="0">
                      <a:pos x="49" y="0"/>
                    </a:cxn>
                    <a:cxn ang="0">
                      <a:pos x="23" y="8"/>
                    </a:cxn>
                    <a:cxn ang="0">
                      <a:pos x="34" y="19"/>
                    </a:cxn>
                    <a:cxn ang="0">
                      <a:pos x="45" y="15"/>
                    </a:cxn>
                    <a:cxn ang="0">
                      <a:pos x="34" y="4"/>
                    </a:cxn>
                    <a:cxn ang="0">
                      <a:pos x="23" y="8"/>
                    </a:cxn>
                    <a:cxn ang="0">
                      <a:pos x="23" y="8"/>
                    </a:cxn>
                    <a:cxn ang="0">
                      <a:pos x="0" y="15"/>
                    </a:cxn>
                    <a:cxn ang="0">
                      <a:pos x="8" y="23"/>
                    </a:cxn>
                    <a:cxn ang="0">
                      <a:pos x="19" y="19"/>
                    </a:cxn>
                    <a:cxn ang="0">
                      <a:pos x="12" y="11"/>
                    </a:cxn>
                    <a:cxn ang="0">
                      <a:pos x="0" y="15"/>
                    </a:cxn>
                    <a:cxn ang="0">
                      <a:pos x="0" y="15"/>
                    </a:cxn>
                  </a:cxnLst>
                  <a:rect l="0" t="0" r="r" b="b"/>
                  <a:pathLst>
                    <a:path w="68" h="23">
                      <a:moveTo>
                        <a:pt x="49" y="0"/>
                      </a:moveTo>
                      <a:lnTo>
                        <a:pt x="57" y="11"/>
                      </a:lnTo>
                      <a:lnTo>
                        <a:pt x="68" y="8"/>
                      </a:lnTo>
                      <a:lnTo>
                        <a:pt x="60" y="0"/>
                      </a:lnTo>
                      <a:lnTo>
                        <a:pt x="49" y="0"/>
                      </a:lnTo>
                      <a:lnTo>
                        <a:pt x="49" y="0"/>
                      </a:lnTo>
                      <a:close/>
                      <a:moveTo>
                        <a:pt x="23" y="8"/>
                      </a:moveTo>
                      <a:lnTo>
                        <a:pt x="34" y="19"/>
                      </a:lnTo>
                      <a:lnTo>
                        <a:pt x="45" y="15"/>
                      </a:lnTo>
                      <a:lnTo>
                        <a:pt x="34" y="4"/>
                      </a:lnTo>
                      <a:lnTo>
                        <a:pt x="23" y="8"/>
                      </a:lnTo>
                      <a:lnTo>
                        <a:pt x="23" y="8"/>
                      </a:lnTo>
                      <a:close/>
                      <a:moveTo>
                        <a:pt x="0" y="15"/>
                      </a:moveTo>
                      <a:lnTo>
                        <a:pt x="8" y="23"/>
                      </a:lnTo>
                      <a:lnTo>
                        <a:pt x="19" y="19"/>
                      </a:lnTo>
                      <a:lnTo>
                        <a:pt x="12" y="11"/>
                      </a:lnTo>
                      <a:lnTo>
                        <a:pt x="0" y="15"/>
                      </a:lnTo>
                      <a:lnTo>
                        <a:pt x="0" y="15"/>
                      </a:lnTo>
                      <a:close/>
                    </a:path>
                  </a:pathLst>
                </a:custGeom>
                <a:solidFill>
                  <a:srgbClr val="E5E5E5"/>
                </a:solidFill>
                <a:ln w="9525">
                  <a:noFill/>
                  <a:round/>
                  <a:headEnd/>
                  <a:tailEnd/>
                </a:ln>
              </p:spPr>
              <p:txBody>
                <a:bodyPr/>
                <a:lstStyle/>
                <a:p>
                  <a:endParaRPr lang="en-US"/>
                </a:p>
              </p:txBody>
            </p:sp>
            <p:sp>
              <p:nvSpPr>
                <p:cNvPr id="305900" name="Freeform 748"/>
                <p:cNvSpPr>
                  <a:spLocks noChangeAspect="1" noEditPoints="1"/>
                </p:cNvSpPr>
                <p:nvPr/>
              </p:nvSpPr>
              <p:spPr bwMode="auto">
                <a:xfrm>
                  <a:off x="1161" y="3055"/>
                  <a:ext cx="335" cy="125"/>
                </a:xfrm>
                <a:custGeom>
                  <a:avLst/>
                  <a:gdLst/>
                  <a:ahLst/>
                  <a:cxnLst>
                    <a:cxn ang="0">
                      <a:pos x="283" y="12"/>
                    </a:cxn>
                    <a:cxn ang="0">
                      <a:pos x="279" y="42"/>
                    </a:cxn>
                    <a:cxn ang="0">
                      <a:pos x="264" y="23"/>
                    </a:cxn>
                    <a:cxn ang="0">
                      <a:pos x="237" y="27"/>
                    </a:cxn>
                    <a:cxn ang="0">
                      <a:pos x="230" y="57"/>
                    </a:cxn>
                    <a:cxn ang="0">
                      <a:pos x="219" y="38"/>
                    </a:cxn>
                    <a:cxn ang="0">
                      <a:pos x="200" y="38"/>
                    </a:cxn>
                    <a:cxn ang="0">
                      <a:pos x="226" y="57"/>
                    </a:cxn>
                    <a:cxn ang="0">
                      <a:pos x="196" y="49"/>
                    </a:cxn>
                    <a:cxn ang="0">
                      <a:pos x="200" y="38"/>
                    </a:cxn>
                    <a:cxn ang="0">
                      <a:pos x="196" y="49"/>
                    </a:cxn>
                    <a:cxn ang="0">
                      <a:pos x="173" y="65"/>
                    </a:cxn>
                    <a:cxn ang="0">
                      <a:pos x="177" y="46"/>
                    </a:cxn>
                    <a:cxn ang="0">
                      <a:pos x="162" y="49"/>
                    </a:cxn>
                    <a:cxn ang="0">
                      <a:pos x="158" y="80"/>
                    </a:cxn>
                    <a:cxn ang="0">
                      <a:pos x="143" y="61"/>
                    </a:cxn>
                    <a:cxn ang="0">
                      <a:pos x="128" y="61"/>
                    </a:cxn>
                    <a:cxn ang="0">
                      <a:pos x="155" y="84"/>
                    </a:cxn>
                    <a:cxn ang="0">
                      <a:pos x="125" y="76"/>
                    </a:cxn>
                    <a:cxn ang="0">
                      <a:pos x="128" y="61"/>
                    </a:cxn>
                    <a:cxn ang="0">
                      <a:pos x="125" y="76"/>
                    </a:cxn>
                    <a:cxn ang="0">
                      <a:pos x="102" y="87"/>
                    </a:cxn>
                    <a:cxn ang="0">
                      <a:pos x="106" y="68"/>
                    </a:cxn>
                    <a:cxn ang="0">
                      <a:pos x="91" y="72"/>
                    </a:cxn>
                    <a:cxn ang="0">
                      <a:pos x="87" y="103"/>
                    </a:cxn>
                    <a:cxn ang="0">
                      <a:pos x="72" y="87"/>
                    </a:cxn>
                    <a:cxn ang="0">
                      <a:pos x="57" y="84"/>
                    </a:cxn>
                    <a:cxn ang="0">
                      <a:pos x="79" y="106"/>
                    </a:cxn>
                    <a:cxn ang="0">
                      <a:pos x="53" y="99"/>
                    </a:cxn>
                    <a:cxn ang="0">
                      <a:pos x="57" y="84"/>
                    </a:cxn>
                    <a:cxn ang="0">
                      <a:pos x="53" y="99"/>
                    </a:cxn>
                    <a:cxn ang="0">
                      <a:pos x="30" y="114"/>
                    </a:cxn>
                    <a:cxn ang="0">
                      <a:pos x="30" y="91"/>
                    </a:cxn>
                    <a:cxn ang="0">
                      <a:pos x="19" y="95"/>
                    </a:cxn>
                    <a:cxn ang="0">
                      <a:pos x="12" y="125"/>
                    </a:cxn>
                    <a:cxn ang="0">
                      <a:pos x="0" y="110"/>
                    </a:cxn>
                    <a:cxn ang="0">
                      <a:pos x="249" y="23"/>
                    </a:cxn>
                    <a:cxn ang="0">
                      <a:pos x="275" y="42"/>
                    </a:cxn>
                    <a:cxn ang="0">
                      <a:pos x="245" y="34"/>
                    </a:cxn>
                    <a:cxn ang="0">
                      <a:pos x="249" y="23"/>
                    </a:cxn>
                    <a:cxn ang="0">
                      <a:pos x="328" y="12"/>
                    </a:cxn>
                    <a:cxn ang="0">
                      <a:pos x="298" y="27"/>
                    </a:cxn>
                    <a:cxn ang="0">
                      <a:pos x="298" y="8"/>
                    </a:cxn>
                  </a:cxnLst>
                  <a:rect l="0" t="0" r="r" b="b"/>
                  <a:pathLst>
                    <a:path w="335" h="125">
                      <a:moveTo>
                        <a:pt x="264" y="23"/>
                      </a:moveTo>
                      <a:lnTo>
                        <a:pt x="271" y="15"/>
                      </a:lnTo>
                      <a:lnTo>
                        <a:pt x="283" y="12"/>
                      </a:lnTo>
                      <a:lnTo>
                        <a:pt x="294" y="19"/>
                      </a:lnTo>
                      <a:lnTo>
                        <a:pt x="298" y="34"/>
                      </a:lnTo>
                      <a:lnTo>
                        <a:pt x="279" y="42"/>
                      </a:lnTo>
                      <a:lnTo>
                        <a:pt x="271" y="34"/>
                      </a:lnTo>
                      <a:lnTo>
                        <a:pt x="271" y="27"/>
                      </a:lnTo>
                      <a:lnTo>
                        <a:pt x="264" y="23"/>
                      </a:lnTo>
                      <a:lnTo>
                        <a:pt x="264" y="23"/>
                      </a:lnTo>
                      <a:close/>
                      <a:moveTo>
                        <a:pt x="226" y="31"/>
                      </a:moveTo>
                      <a:lnTo>
                        <a:pt x="237" y="27"/>
                      </a:lnTo>
                      <a:lnTo>
                        <a:pt x="245" y="34"/>
                      </a:lnTo>
                      <a:lnTo>
                        <a:pt x="249" y="49"/>
                      </a:lnTo>
                      <a:lnTo>
                        <a:pt x="230" y="57"/>
                      </a:lnTo>
                      <a:lnTo>
                        <a:pt x="222" y="49"/>
                      </a:lnTo>
                      <a:lnTo>
                        <a:pt x="222" y="42"/>
                      </a:lnTo>
                      <a:lnTo>
                        <a:pt x="219" y="38"/>
                      </a:lnTo>
                      <a:lnTo>
                        <a:pt x="226" y="31"/>
                      </a:lnTo>
                      <a:lnTo>
                        <a:pt x="226" y="31"/>
                      </a:lnTo>
                      <a:close/>
                      <a:moveTo>
                        <a:pt x="200" y="38"/>
                      </a:moveTo>
                      <a:lnTo>
                        <a:pt x="211" y="34"/>
                      </a:lnTo>
                      <a:lnTo>
                        <a:pt x="222" y="42"/>
                      </a:lnTo>
                      <a:lnTo>
                        <a:pt x="226" y="57"/>
                      </a:lnTo>
                      <a:lnTo>
                        <a:pt x="207" y="65"/>
                      </a:lnTo>
                      <a:lnTo>
                        <a:pt x="200" y="57"/>
                      </a:lnTo>
                      <a:lnTo>
                        <a:pt x="196" y="49"/>
                      </a:lnTo>
                      <a:lnTo>
                        <a:pt x="192" y="46"/>
                      </a:lnTo>
                      <a:lnTo>
                        <a:pt x="200" y="38"/>
                      </a:lnTo>
                      <a:lnTo>
                        <a:pt x="200" y="38"/>
                      </a:lnTo>
                      <a:close/>
                      <a:moveTo>
                        <a:pt x="177" y="46"/>
                      </a:moveTo>
                      <a:lnTo>
                        <a:pt x="189" y="42"/>
                      </a:lnTo>
                      <a:lnTo>
                        <a:pt x="196" y="49"/>
                      </a:lnTo>
                      <a:lnTo>
                        <a:pt x="204" y="65"/>
                      </a:lnTo>
                      <a:lnTo>
                        <a:pt x="181" y="72"/>
                      </a:lnTo>
                      <a:lnTo>
                        <a:pt x="173" y="65"/>
                      </a:lnTo>
                      <a:lnTo>
                        <a:pt x="173" y="61"/>
                      </a:lnTo>
                      <a:lnTo>
                        <a:pt x="170" y="57"/>
                      </a:lnTo>
                      <a:lnTo>
                        <a:pt x="177" y="46"/>
                      </a:lnTo>
                      <a:lnTo>
                        <a:pt x="177" y="46"/>
                      </a:lnTo>
                      <a:close/>
                      <a:moveTo>
                        <a:pt x="151" y="53"/>
                      </a:moveTo>
                      <a:lnTo>
                        <a:pt x="162" y="49"/>
                      </a:lnTo>
                      <a:lnTo>
                        <a:pt x="173" y="61"/>
                      </a:lnTo>
                      <a:lnTo>
                        <a:pt x="177" y="72"/>
                      </a:lnTo>
                      <a:lnTo>
                        <a:pt x="158" y="80"/>
                      </a:lnTo>
                      <a:lnTo>
                        <a:pt x="151" y="72"/>
                      </a:lnTo>
                      <a:lnTo>
                        <a:pt x="147" y="68"/>
                      </a:lnTo>
                      <a:lnTo>
                        <a:pt x="143" y="61"/>
                      </a:lnTo>
                      <a:lnTo>
                        <a:pt x="151" y="53"/>
                      </a:lnTo>
                      <a:lnTo>
                        <a:pt x="151" y="53"/>
                      </a:lnTo>
                      <a:close/>
                      <a:moveTo>
                        <a:pt x="128" y="61"/>
                      </a:moveTo>
                      <a:lnTo>
                        <a:pt x="140" y="57"/>
                      </a:lnTo>
                      <a:lnTo>
                        <a:pt x="147" y="65"/>
                      </a:lnTo>
                      <a:lnTo>
                        <a:pt x="155" y="84"/>
                      </a:lnTo>
                      <a:lnTo>
                        <a:pt x="132" y="87"/>
                      </a:lnTo>
                      <a:lnTo>
                        <a:pt x="128" y="80"/>
                      </a:lnTo>
                      <a:lnTo>
                        <a:pt x="125" y="76"/>
                      </a:lnTo>
                      <a:lnTo>
                        <a:pt x="121" y="72"/>
                      </a:lnTo>
                      <a:lnTo>
                        <a:pt x="128" y="61"/>
                      </a:lnTo>
                      <a:lnTo>
                        <a:pt x="128" y="61"/>
                      </a:lnTo>
                      <a:close/>
                      <a:moveTo>
                        <a:pt x="106" y="68"/>
                      </a:moveTo>
                      <a:lnTo>
                        <a:pt x="117" y="65"/>
                      </a:lnTo>
                      <a:lnTo>
                        <a:pt x="125" y="76"/>
                      </a:lnTo>
                      <a:lnTo>
                        <a:pt x="128" y="91"/>
                      </a:lnTo>
                      <a:lnTo>
                        <a:pt x="109" y="95"/>
                      </a:lnTo>
                      <a:lnTo>
                        <a:pt x="102" y="87"/>
                      </a:lnTo>
                      <a:lnTo>
                        <a:pt x="102" y="84"/>
                      </a:lnTo>
                      <a:lnTo>
                        <a:pt x="98" y="76"/>
                      </a:lnTo>
                      <a:lnTo>
                        <a:pt x="106" y="68"/>
                      </a:lnTo>
                      <a:lnTo>
                        <a:pt x="106" y="68"/>
                      </a:lnTo>
                      <a:close/>
                      <a:moveTo>
                        <a:pt x="79" y="76"/>
                      </a:moveTo>
                      <a:lnTo>
                        <a:pt x="91" y="72"/>
                      </a:lnTo>
                      <a:lnTo>
                        <a:pt x="102" y="84"/>
                      </a:lnTo>
                      <a:lnTo>
                        <a:pt x="106" y="99"/>
                      </a:lnTo>
                      <a:lnTo>
                        <a:pt x="87" y="103"/>
                      </a:lnTo>
                      <a:lnTo>
                        <a:pt x="79" y="95"/>
                      </a:lnTo>
                      <a:lnTo>
                        <a:pt x="76" y="91"/>
                      </a:lnTo>
                      <a:lnTo>
                        <a:pt x="72" y="87"/>
                      </a:lnTo>
                      <a:lnTo>
                        <a:pt x="79" y="76"/>
                      </a:lnTo>
                      <a:lnTo>
                        <a:pt x="79" y="76"/>
                      </a:lnTo>
                      <a:close/>
                      <a:moveTo>
                        <a:pt x="57" y="84"/>
                      </a:moveTo>
                      <a:lnTo>
                        <a:pt x="68" y="80"/>
                      </a:lnTo>
                      <a:lnTo>
                        <a:pt x="76" y="91"/>
                      </a:lnTo>
                      <a:lnTo>
                        <a:pt x="79" y="106"/>
                      </a:lnTo>
                      <a:lnTo>
                        <a:pt x="61" y="110"/>
                      </a:lnTo>
                      <a:lnTo>
                        <a:pt x="53" y="103"/>
                      </a:lnTo>
                      <a:lnTo>
                        <a:pt x="53" y="99"/>
                      </a:lnTo>
                      <a:lnTo>
                        <a:pt x="49" y="95"/>
                      </a:lnTo>
                      <a:lnTo>
                        <a:pt x="57" y="84"/>
                      </a:lnTo>
                      <a:lnTo>
                        <a:pt x="57" y="84"/>
                      </a:lnTo>
                      <a:close/>
                      <a:moveTo>
                        <a:pt x="30" y="91"/>
                      </a:moveTo>
                      <a:lnTo>
                        <a:pt x="42" y="87"/>
                      </a:lnTo>
                      <a:lnTo>
                        <a:pt x="53" y="99"/>
                      </a:lnTo>
                      <a:lnTo>
                        <a:pt x="57" y="114"/>
                      </a:lnTo>
                      <a:lnTo>
                        <a:pt x="38" y="118"/>
                      </a:lnTo>
                      <a:lnTo>
                        <a:pt x="30" y="114"/>
                      </a:lnTo>
                      <a:lnTo>
                        <a:pt x="27" y="106"/>
                      </a:lnTo>
                      <a:lnTo>
                        <a:pt x="23" y="103"/>
                      </a:lnTo>
                      <a:lnTo>
                        <a:pt x="30" y="91"/>
                      </a:lnTo>
                      <a:lnTo>
                        <a:pt x="30" y="91"/>
                      </a:lnTo>
                      <a:close/>
                      <a:moveTo>
                        <a:pt x="8" y="99"/>
                      </a:moveTo>
                      <a:lnTo>
                        <a:pt x="19" y="95"/>
                      </a:lnTo>
                      <a:lnTo>
                        <a:pt x="27" y="106"/>
                      </a:lnTo>
                      <a:lnTo>
                        <a:pt x="30" y="122"/>
                      </a:lnTo>
                      <a:lnTo>
                        <a:pt x="12" y="125"/>
                      </a:lnTo>
                      <a:lnTo>
                        <a:pt x="8" y="122"/>
                      </a:lnTo>
                      <a:lnTo>
                        <a:pt x="4" y="114"/>
                      </a:lnTo>
                      <a:lnTo>
                        <a:pt x="0" y="110"/>
                      </a:lnTo>
                      <a:lnTo>
                        <a:pt x="8" y="99"/>
                      </a:lnTo>
                      <a:lnTo>
                        <a:pt x="8" y="99"/>
                      </a:lnTo>
                      <a:close/>
                      <a:moveTo>
                        <a:pt x="249" y="23"/>
                      </a:moveTo>
                      <a:lnTo>
                        <a:pt x="260" y="19"/>
                      </a:lnTo>
                      <a:lnTo>
                        <a:pt x="271" y="27"/>
                      </a:lnTo>
                      <a:lnTo>
                        <a:pt x="275" y="42"/>
                      </a:lnTo>
                      <a:lnTo>
                        <a:pt x="256" y="49"/>
                      </a:lnTo>
                      <a:lnTo>
                        <a:pt x="249" y="42"/>
                      </a:lnTo>
                      <a:lnTo>
                        <a:pt x="245" y="34"/>
                      </a:lnTo>
                      <a:lnTo>
                        <a:pt x="241" y="31"/>
                      </a:lnTo>
                      <a:lnTo>
                        <a:pt x="249" y="23"/>
                      </a:lnTo>
                      <a:lnTo>
                        <a:pt x="249" y="23"/>
                      </a:lnTo>
                      <a:close/>
                      <a:moveTo>
                        <a:pt x="298" y="8"/>
                      </a:moveTo>
                      <a:lnTo>
                        <a:pt x="317" y="0"/>
                      </a:lnTo>
                      <a:lnTo>
                        <a:pt x="328" y="12"/>
                      </a:lnTo>
                      <a:lnTo>
                        <a:pt x="335" y="23"/>
                      </a:lnTo>
                      <a:lnTo>
                        <a:pt x="301" y="34"/>
                      </a:lnTo>
                      <a:lnTo>
                        <a:pt x="298" y="27"/>
                      </a:lnTo>
                      <a:lnTo>
                        <a:pt x="294" y="19"/>
                      </a:lnTo>
                      <a:lnTo>
                        <a:pt x="290" y="15"/>
                      </a:lnTo>
                      <a:lnTo>
                        <a:pt x="298" y="8"/>
                      </a:lnTo>
                      <a:lnTo>
                        <a:pt x="298" y="8"/>
                      </a:lnTo>
                      <a:close/>
                    </a:path>
                  </a:pathLst>
                </a:custGeom>
                <a:solidFill>
                  <a:srgbClr val="F4F4D1"/>
                </a:solidFill>
                <a:ln w="9525">
                  <a:noFill/>
                  <a:round/>
                  <a:headEnd/>
                  <a:tailEnd/>
                </a:ln>
              </p:spPr>
              <p:txBody>
                <a:bodyPr/>
                <a:lstStyle/>
                <a:p>
                  <a:endParaRPr lang="en-US"/>
                </a:p>
              </p:txBody>
            </p:sp>
            <p:sp>
              <p:nvSpPr>
                <p:cNvPr id="305901" name="Freeform 749"/>
                <p:cNvSpPr>
                  <a:spLocks noChangeAspect="1"/>
                </p:cNvSpPr>
                <p:nvPr/>
              </p:nvSpPr>
              <p:spPr bwMode="auto">
                <a:xfrm>
                  <a:off x="1429" y="3067"/>
                  <a:ext cx="30" cy="30"/>
                </a:xfrm>
                <a:custGeom>
                  <a:avLst/>
                  <a:gdLst/>
                  <a:ahLst/>
                  <a:cxnLst>
                    <a:cxn ang="0">
                      <a:pos x="0" y="11"/>
                    </a:cxn>
                    <a:cxn ang="0">
                      <a:pos x="7" y="3"/>
                    </a:cxn>
                    <a:cxn ang="0">
                      <a:pos x="18" y="0"/>
                    </a:cxn>
                    <a:cxn ang="0">
                      <a:pos x="26" y="7"/>
                    </a:cxn>
                    <a:cxn ang="0">
                      <a:pos x="30" y="22"/>
                    </a:cxn>
                    <a:cxn ang="0">
                      <a:pos x="11" y="30"/>
                    </a:cxn>
                    <a:cxn ang="0">
                      <a:pos x="3" y="22"/>
                    </a:cxn>
                    <a:cxn ang="0">
                      <a:pos x="3" y="15"/>
                    </a:cxn>
                    <a:cxn ang="0">
                      <a:pos x="0" y="11"/>
                    </a:cxn>
                  </a:cxnLst>
                  <a:rect l="0" t="0" r="r" b="b"/>
                  <a:pathLst>
                    <a:path w="30" h="30">
                      <a:moveTo>
                        <a:pt x="0" y="11"/>
                      </a:moveTo>
                      <a:lnTo>
                        <a:pt x="7" y="3"/>
                      </a:lnTo>
                      <a:lnTo>
                        <a:pt x="18" y="0"/>
                      </a:lnTo>
                      <a:lnTo>
                        <a:pt x="26" y="7"/>
                      </a:lnTo>
                      <a:lnTo>
                        <a:pt x="30" y="22"/>
                      </a:lnTo>
                      <a:lnTo>
                        <a:pt x="11" y="30"/>
                      </a:lnTo>
                      <a:lnTo>
                        <a:pt x="3" y="22"/>
                      </a:lnTo>
                      <a:lnTo>
                        <a:pt x="3" y="15"/>
                      </a:lnTo>
                      <a:lnTo>
                        <a:pt x="0" y="11"/>
                      </a:lnTo>
                    </a:path>
                  </a:pathLst>
                </a:custGeom>
                <a:noFill/>
                <a:ln w="6350">
                  <a:solidFill>
                    <a:srgbClr val="000000"/>
                  </a:solidFill>
                  <a:prstDash val="solid"/>
                  <a:round/>
                  <a:headEnd/>
                  <a:tailEnd/>
                </a:ln>
              </p:spPr>
              <p:txBody>
                <a:bodyPr/>
                <a:lstStyle/>
                <a:p>
                  <a:endParaRPr lang="en-US"/>
                </a:p>
              </p:txBody>
            </p:sp>
            <p:sp>
              <p:nvSpPr>
                <p:cNvPr id="305902" name="Freeform 750"/>
                <p:cNvSpPr>
                  <a:spLocks noChangeAspect="1"/>
                </p:cNvSpPr>
                <p:nvPr/>
              </p:nvSpPr>
              <p:spPr bwMode="auto">
                <a:xfrm>
                  <a:off x="1380" y="3082"/>
                  <a:ext cx="30" cy="30"/>
                </a:xfrm>
                <a:custGeom>
                  <a:avLst/>
                  <a:gdLst/>
                  <a:ahLst/>
                  <a:cxnLst>
                    <a:cxn ang="0">
                      <a:pos x="7" y="4"/>
                    </a:cxn>
                    <a:cxn ang="0">
                      <a:pos x="18" y="0"/>
                    </a:cxn>
                    <a:cxn ang="0">
                      <a:pos x="26" y="7"/>
                    </a:cxn>
                    <a:cxn ang="0">
                      <a:pos x="30" y="22"/>
                    </a:cxn>
                    <a:cxn ang="0">
                      <a:pos x="11" y="30"/>
                    </a:cxn>
                    <a:cxn ang="0">
                      <a:pos x="3" y="22"/>
                    </a:cxn>
                    <a:cxn ang="0">
                      <a:pos x="3" y="15"/>
                    </a:cxn>
                    <a:cxn ang="0">
                      <a:pos x="0" y="11"/>
                    </a:cxn>
                    <a:cxn ang="0">
                      <a:pos x="7" y="4"/>
                    </a:cxn>
                  </a:cxnLst>
                  <a:rect l="0" t="0" r="r" b="b"/>
                  <a:pathLst>
                    <a:path w="30" h="30">
                      <a:moveTo>
                        <a:pt x="7" y="4"/>
                      </a:moveTo>
                      <a:lnTo>
                        <a:pt x="18" y="0"/>
                      </a:lnTo>
                      <a:lnTo>
                        <a:pt x="26" y="7"/>
                      </a:lnTo>
                      <a:lnTo>
                        <a:pt x="30" y="22"/>
                      </a:lnTo>
                      <a:lnTo>
                        <a:pt x="11" y="30"/>
                      </a:lnTo>
                      <a:lnTo>
                        <a:pt x="3" y="22"/>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05903" name="Freeform 751"/>
                <p:cNvSpPr>
                  <a:spLocks noChangeAspect="1"/>
                </p:cNvSpPr>
                <p:nvPr/>
              </p:nvSpPr>
              <p:spPr bwMode="auto">
                <a:xfrm>
                  <a:off x="1353" y="3089"/>
                  <a:ext cx="34" cy="31"/>
                </a:xfrm>
                <a:custGeom>
                  <a:avLst/>
                  <a:gdLst/>
                  <a:ahLst/>
                  <a:cxnLst>
                    <a:cxn ang="0">
                      <a:pos x="8" y="4"/>
                    </a:cxn>
                    <a:cxn ang="0">
                      <a:pos x="23" y="0"/>
                    </a:cxn>
                    <a:cxn ang="0">
                      <a:pos x="30" y="8"/>
                    </a:cxn>
                    <a:cxn ang="0">
                      <a:pos x="34" y="23"/>
                    </a:cxn>
                    <a:cxn ang="0">
                      <a:pos x="15" y="31"/>
                    </a:cxn>
                    <a:cxn ang="0">
                      <a:pos x="8" y="23"/>
                    </a:cxn>
                    <a:cxn ang="0">
                      <a:pos x="8" y="15"/>
                    </a:cxn>
                    <a:cxn ang="0">
                      <a:pos x="0" y="12"/>
                    </a:cxn>
                    <a:cxn ang="0">
                      <a:pos x="8" y="4"/>
                    </a:cxn>
                  </a:cxnLst>
                  <a:rect l="0" t="0" r="r" b="b"/>
                  <a:pathLst>
                    <a:path w="34" h="31">
                      <a:moveTo>
                        <a:pt x="8" y="4"/>
                      </a:moveTo>
                      <a:lnTo>
                        <a:pt x="23" y="0"/>
                      </a:lnTo>
                      <a:lnTo>
                        <a:pt x="30" y="8"/>
                      </a:lnTo>
                      <a:lnTo>
                        <a:pt x="34" y="23"/>
                      </a:lnTo>
                      <a:lnTo>
                        <a:pt x="15" y="31"/>
                      </a:lnTo>
                      <a:lnTo>
                        <a:pt x="8" y="23"/>
                      </a:lnTo>
                      <a:lnTo>
                        <a:pt x="8"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05904" name="Freeform 752"/>
                <p:cNvSpPr>
                  <a:spLocks noChangeAspect="1"/>
                </p:cNvSpPr>
                <p:nvPr/>
              </p:nvSpPr>
              <p:spPr bwMode="auto">
                <a:xfrm>
                  <a:off x="1331" y="3097"/>
                  <a:ext cx="34" cy="30"/>
                </a:xfrm>
                <a:custGeom>
                  <a:avLst/>
                  <a:gdLst/>
                  <a:ahLst/>
                  <a:cxnLst>
                    <a:cxn ang="0">
                      <a:pos x="7" y="4"/>
                    </a:cxn>
                    <a:cxn ang="0">
                      <a:pos x="19" y="0"/>
                    </a:cxn>
                    <a:cxn ang="0">
                      <a:pos x="30" y="7"/>
                    </a:cxn>
                    <a:cxn ang="0">
                      <a:pos x="34" y="23"/>
                    </a:cxn>
                    <a:cxn ang="0">
                      <a:pos x="11" y="30"/>
                    </a:cxn>
                    <a:cxn ang="0">
                      <a:pos x="3" y="23"/>
                    </a:cxn>
                    <a:cxn ang="0">
                      <a:pos x="3" y="15"/>
                    </a:cxn>
                    <a:cxn ang="0">
                      <a:pos x="0" y="11"/>
                    </a:cxn>
                    <a:cxn ang="0">
                      <a:pos x="7" y="4"/>
                    </a:cxn>
                  </a:cxnLst>
                  <a:rect l="0" t="0" r="r" b="b"/>
                  <a:pathLst>
                    <a:path w="34" h="30">
                      <a:moveTo>
                        <a:pt x="7" y="4"/>
                      </a:moveTo>
                      <a:lnTo>
                        <a:pt x="19" y="0"/>
                      </a:lnTo>
                      <a:lnTo>
                        <a:pt x="30" y="7"/>
                      </a:lnTo>
                      <a:lnTo>
                        <a:pt x="34" y="23"/>
                      </a:lnTo>
                      <a:lnTo>
                        <a:pt x="11" y="30"/>
                      </a:lnTo>
                      <a:lnTo>
                        <a:pt x="3"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05905" name="Freeform 753"/>
                <p:cNvSpPr>
                  <a:spLocks noChangeAspect="1"/>
                </p:cNvSpPr>
                <p:nvPr/>
              </p:nvSpPr>
              <p:spPr bwMode="auto">
                <a:xfrm>
                  <a:off x="1308" y="3104"/>
                  <a:ext cx="30" cy="31"/>
                </a:xfrm>
                <a:custGeom>
                  <a:avLst/>
                  <a:gdLst/>
                  <a:ahLst/>
                  <a:cxnLst>
                    <a:cxn ang="0">
                      <a:pos x="4" y="4"/>
                    </a:cxn>
                    <a:cxn ang="0">
                      <a:pos x="19" y="0"/>
                    </a:cxn>
                    <a:cxn ang="0">
                      <a:pos x="26" y="8"/>
                    </a:cxn>
                    <a:cxn ang="0">
                      <a:pos x="30" y="23"/>
                    </a:cxn>
                    <a:cxn ang="0">
                      <a:pos x="11" y="31"/>
                    </a:cxn>
                    <a:cxn ang="0">
                      <a:pos x="4" y="23"/>
                    </a:cxn>
                    <a:cxn ang="0">
                      <a:pos x="4" y="16"/>
                    </a:cxn>
                    <a:cxn ang="0">
                      <a:pos x="0" y="12"/>
                    </a:cxn>
                    <a:cxn ang="0">
                      <a:pos x="4" y="4"/>
                    </a:cxn>
                  </a:cxnLst>
                  <a:rect l="0" t="0" r="r" b="b"/>
                  <a:pathLst>
                    <a:path w="30" h="31">
                      <a:moveTo>
                        <a:pt x="4" y="4"/>
                      </a:moveTo>
                      <a:lnTo>
                        <a:pt x="19" y="0"/>
                      </a:lnTo>
                      <a:lnTo>
                        <a:pt x="26" y="8"/>
                      </a:lnTo>
                      <a:lnTo>
                        <a:pt x="30" y="23"/>
                      </a:lnTo>
                      <a:lnTo>
                        <a:pt x="11" y="31"/>
                      </a:lnTo>
                      <a:lnTo>
                        <a:pt x="4"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05906" name="Freeform 754"/>
                <p:cNvSpPr>
                  <a:spLocks noChangeAspect="1"/>
                </p:cNvSpPr>
                <p:nvPr/>
              </p:nvSpPr>
              <p:spPr bwMode="auto">
                <a:xfrm>
                  <a:off x="1282" y="3112"/>
                  <a:ext cx="34" cy="30"/>
                </a:xfrm>
                <a:custGeom>
                  <a:avLst/>
                  <a:gdLst/>
                  <a:ahLst/>
                  <a:cxnLst>
                    <a:cxn ang="0">
                      <a:pos x="7" y="4"/>
                    </a:cxn>
                    <a:cxn ang="0">
                      <a:pos x="19" y="0"/>
                    </a:cxn>
                    <a:cxn ang="0">
                      <a:pos x="26" y="8"/>
                    </a:cxn>
                    <a:cxn ang="0">
                      <a:pos x="34" y="23"/>
                    </a:cxn>
                    <a:cxn ang="0">
                      <a:pos x="11" y="30"/>
                    </a:cxn>
                    <a:cxn ang="0">
                      <a:pos x="7" y="23"/>
                    </a:cxn>
                    <a:cxn ang="0">
                      <a:pos x="4" y="19"/>
                    </a:cxn>
                    <a:cxn ang="0">
                      <a:pos x="0" y="11"/>
                    </a:cxn>
                    <a:cxn ang="0">
                      <a:pos x="7" y="4"/>
                    </a:cxn>
                  </a:cxnLst>
                  <a:rect l="0" t="0" r="r" b="b"/>
                  <a:pathLst>
                    <a:path w="34" h="30">
                      <a:moveTo>
                        <a:pt x="7" y="4"/>
                      </a:moveTo>
                      <a:lnTo>
                        <a:pt x="19" y="0"/>
                      </a:lnTo>
                      <a:lnTo>
                        <a:pt x="26" y="8"/>
                      </a:lnTo>
                      <a:lnTo>
                        <a:pt x="34" y="23"/>
                      </a:lnTo>
                      <a:lnTo>
                        <a:pt x="11" y="30"/>
                      </a:lnTo>
                      <a:lnTo>
                        <a:pt x="7"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05907" name="Freeform 755"/>
                <p:cNvSpPr>
                  <a:spLocks noChangeAspect="1"/>
                </p:cNvSpPr>
                <p:nvPr/>
              </p:nvSpPr>
              <p:spPr bwMode="auto">
                <a:xfrm>
                  <a:off x="1259" y="3120"/>
                  <a:ext cx="30" cy="30"/>
                </a:xfrm>
                <a:custGeom>
                  <a:avLst/>
                  <a:gdLst/>
                  <a:ahLst/>
                  <a:cxnLst>
                    <a:cxn ang="0">
                      <a:pos x="8" y="3"/>
                    </a:cxn>
                    <a:cxn ang="0">
                      <a:pos x="19" y="0"/>
                    </a:cxn>
                    <a:cxn ang="0">
                      <a:pos x="27" y="11"/>
                    </a:cxn>
                    <a:cxn ang="0">
                      <a:pos x="30" y="26"/>
                    </a:cxn>
                    <a:cxn ang="0">
                      <a:pos x="11" y="30"/>
                    </a:cxn>
                    <a:cxn ang="0">
                      <a:pos x="4" y="22"/>
                    </a:cxn>
                    <a:cxn ang="0">
                      <a:pos x="4" y="19"/>
                    </a:cxn>
                    <a:cxn ang="0">
                      <a:pos x="0" y="11"/>
                    </a:cxn>
                    <a:cxn ang="0">
                      <a:pos x="8" y="3"/>
                    </a:cxn>
                  </a:cxnLst>
                  <a:rect l="0" t="0" r="r" b="b"/>
                  <a:pathLst>
                    <a:path w="30" h="30">
                      <a:moveTo>
                        <a:pt x="8" y="3"/>
                      </a:moveTo>
                      <a:lnTo>
                        <a:pt x="19" y="0"/>
                      </a:lnTo>
                      <a:lnTo>
                        <a:pt x="27" y="11"/>
                      </a:lnTo>
                      <a:lnTo>
                        <a:pt x="30" y="26"/>
                      </a:lnTo>
                      <a:lnTo>
                        <a:pt x="11" y="30"/>
                      </a:lnTo>
                      <a:lnTo>
                        <a:pt x="4"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05908" name="Freeform 756"/>
                <p:cNvSpPr>
                  <a:spLocks noChangeAspect="1"/>
                </p:cNvSpPr>
                <p:nvPr/>
              </p:nvSpPr>
              <p:spPr bwMode="auto">
                <a:xfrm>
                  <a:off x="1233" y="3127"/>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05909" name="Freeform 757"/>
                <p:cNvSpPr>
                  <a:spLocks noChangeAspect="1"/>
                </p:cNvSpPr>
                <p:nvPr/>
              </p:nvSpPr>
              <p:spPr bwMode="auto">
                <a:xfrm>
                  <a:off x="1210" y="3135"/>
                  <a:ext cx="30" cy="30"/>
                </a:xfrm>
                <a:custGeom>
                  <a:avLst/>
                  <a:gdLst/>
                  <a:ahLst/>
                  <a:cxnLst>
                    <a:cxn ang="0">
                      <a:pos x="8" y="4"/>
                    </a:cxn>
                    <a:cxn ang="0">
                      <a:pos x="19" y="0"/>
                    </a:cxn>
                    <a:cxn ang="0">
                      <a:pos x="27" y="11"/>
                    </a:cxn>
                    <a:cxn ang="0">
                      <a:pos x="30" y="26"/>
                    </a:cxn>
                    <a:cxn ang="0">
                      <a:pos x="12" y="30"/>
                    </a:cxn>
                    <a:cxn ang="0">
                      <a:pos x="4" y="23"/>
                    </a:cxn>
                    <a:cxn ang="0">
                      <a:pos x="4" y="19"/>
                    </a:cxn>
                    <a:cxn ang="0">
                      <a:pos x="0" y="15"/>
                    </a:cxn>
                    <a:cxn ang="0">
                      <a:pos x="8" y="4"/>
                    </a:cxn>
                  </a:cxnLst>
                  <a:rect l="0" t="0" r="r" b="b"/>
                  <a:pathLst>
                    <a:path w="30" h="30">
                      <a:moveTo>
                        <a:pt x="8" y="4"/>
                      </a:moveTo>
                      <a:lnTo>
                        <a:pt x="19" y="0"/>
                      </a:lnTo>
                      <a:lnTo>
                        <a:pt x="27" y="11"/>
                      </a:lnTo>
                      <a:lnTo>
                        <a:pt x="30" y="26"/>
                      </a:lnTo>
                      <a:lnTo>
                        <a:pt x="12" y="30"/>
                      </a:lnTo>
                      <a:lnTo>
                        <a:pt x="4" y="23"/>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05910" name="Freeform 758"/>
                <p:cNvSpPr>
                  <a:spLocks noChangeAspect="1"/>
                </p:cNvSpPr>
                <p:nvPr/>
              </p:nvSpPr>
              <p:spPr bwMode="auto">
                <a:xfrm>
                  <a:off x="1184" y="3142"/>
                  <a:ext cx="34" cy="31"/>
                </a:xfrm>
                <a:custGeom>
                  <a:avLst/>
                  <a:gdLst/>
                  <a:ahLst/>
                  <a:cxnLst>
                    <a:cxn ang="0">
                      <a:pos x="7" y="4"/>
                    </a:cxn>
                    <a:cxn ang="0">
                      <a:pos x="19" y="0"/>
                    </a:cxn>
                    <a:cxn ang="0">
                      <a:pos x="30" y="12"/>
                    </a:cxn>
                    <a:cxn ang="0">
                      <a:pos x="34" y="27"/>
                    </a:cxn>
                    <a:cxn ang="0">
                      <a:pos x="15" y="31"/>
                    </a:cxn>
                    <a:cxn ang="0">
                      <a:pos x="7" y="27"/>
                    </a:cxn>
                    <a:cxn ang="0">
                      <a:pos x="4" y="19"/>
                    </a:cxn>
                    <a:cxn ang="0">
                      <a:pos x="0" y="16"/>
                    </a:cxn>
                    <a:cxn ang="0">
                      <a:pos x="7" y="4"/>
                    </a:cxn>
                  </a:cxnLst>
                  <a:rect l="0" t="0" r="r" b="b"/>
                  <a:pathLst>
                    <a:path w="34" h="31">
                      <a:moveTo>
                        <a:pt x="7" y="4"/>
                      </a:moveTo>
                      <a:lnTo>
                        <a:pt x="19" y="0"/>
                      </a:lnTo>
                      <a:lnTo>
                        <a:pt x="30" y="12"/>
                      </a:lnTo>
                      <a:lnTo>
                        <a:pt x="34" y="27"/>
                      </a:lnTo>
                      <a:lnTo>
                        <a:pt x="15" y="31"/>
                      </a:lnTo>
                      <a:lnTo>
                        <a:pt x="7" y="27"/>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05911" name="Freeform 759"/>
                <p:cNvSpPr>
                  <a:spLocks noChangeAspect="1"/>
                </p:cNvSpPr>
                <p:nvPr/>
              </p:nvSpPr>
              <p:spPr bwMode="auto">
                <a:xfrm>
                  <a:off x="1161" y="3154"/>
                  <a:ext cx="34" cy="26"/>
                </a:xfrm>
                <a:custGeom>
                  <a:avLst/>
                  <a:gdLst/>
                  <a:ahLst/>
                  <a:cxnLst>
                    <a:cxn ang="0">
                      <a:pos x="8" y="0"/>
                    </a:cxn>
                    <a:cxn ang="0">
                      <a:pos x="19" y="0"/>
                    </a:cxn>
                    <a:cxn ang="0">
                      <a:pos x="27" y="7"/>
                    </a:cxn>
                    <a:cxn ang="0">
                      <a:pos x="34" y="23"/>
                    </a:cxn>
                    <a:cxn ang="0">
                      <a:pos x="12" y="26"/>
                    </a:cxn>
                    <a:cxn ang="0">
                      <a:pos x="8" y="23"/>
                    </a:cxn>
                    <a:cxn ang="0">
                      <a:pos x="4" y="15"/>
                    </a:cxn>
                    <a:cxn ang="0">
                      <a:pos x="0" y="11"/>
                    </a:cxn>
                    <a:cxn ang="0">
                      <a:pos x="8" y="0"/>
                    </a:cxn>
                  </a:cxnLst>
                  <a:rect l="0" t="0" r="r" b="b"/>
                  <a:pathLst>
                    <a:path w="34" h="26">
                      <a:moveTo>
                        <a:pt x="8" y="0"/>
                      </a:moveTo>
                      <a:lnTo>
                        <a:pt x="19" y="0"/>
                      </a:lnTo>
                      <a:lnTo>
                        <a:pt x="27" y="7"/>
                      </a:lnTo>
                      <a:lnTo>
                        <a:pt x="34" y="23"/>
                      </a:lnTo>
                      <a:lnTo>
                        <a:pt x="12" y="26"/>
                      </a:lnTo>
                      <a:lnTo>
                        <a:pt x="8" y="23"/>
                      </a:lnTo>
                      <a:lnTo>
                        <a:pt x="4"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05912" name="Freeform 760"/>
                <p:cNvSpPr>
                  <a:spLocks noChangeAspect="1"/>
                </p:cNvSpPr>
                <p:nvPr/>
              </p:nvSpPr>
              <p:spPr bwMode="auto">
                <a:xfrm>
                  <a:off x="1402" y="3074"/>
                  <a:ext cx="34" cy="30"/>
                </a:xfrm>
                <a:custGeom>
                  <a:avLst/>
                  <a:gdLst/>
                  <a:ahLst/>
                  <a:cxnLst>
                    <a:cxn ang="0">
                      <a:pos x="8" y="4"/>
                    </a:cxn>
                    <a:cxn ang="0">
                      <a:pos x="19" y="0"/>
                    </a:cxn>
                    <a:cxn ang="0">
                      <a:pos x="30" y="8"/>
                    </a:cxn>
                    <a:cxn ang="0">
                      <a:pos x="34" y="23"/>
                    </a:cxn>
                    <a:cxn ang="0">
                      <a:pos x="12" y="30"/>
                    </a:cxn>
                    <a:cxn ang="0">
                      <a:pos x="8" y="23"/>
                    </a:cxn>
                    <a:cxn ang="0">
                      <a:pos x="4" y="15"/>
                    </a:cxn>
                    <a:cxn ang="0">
                      <a:pos x="0" y="12"/>
                    </a:cxn>
                    <a:cxn ang="0">
                      <a:pos x="8" y="4"/>
                    </a:cxn>
                  </a:cxnLst>
                  <a:rect l="0" t="0" r="r" b="b"/>
                  <a:pathLst>
                    <a:path w="34" h="30">
                      <a:moveTo>
                        <a:pt x="8" y="4"/>
                      </a:moveTo>
                      <a:lnTo>
                        <a:pt x="19" y="0"/>
                      </a:lnTo>
                      <a:lnTo>
                        <a:pt x="30" y="8"/>
                      </a:lnTo>
                      <a:lnTo>
                        <a:pt x="34" y="23"/>
                      </a:lnTo>
                      <a:lnTo>
                        <a:pt x="12" y="30"/>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05913" name="Freeform 761"/>
                <p:cNvSpPr>
                  <a:spLocks noChangeAspect="1"/>
                </p:cNvSpPr>
                <p:nvPr/>
              </p:nvSpPr>
              <p:spPr bwMode="auto">
                <a:xfrm>
                  <a:off x="1451" y="3055"/>
                  <a:ext cx="45" cy="34"/>
                </a:xfrm>
                <a:custGeom>
                  <a:avLst/>
                  <a:gdLst/>
                  <a:ahLst/>
                  <a:cxnLst>
                    <a:cxn ang="0">
                      <a:pos x="8" y="8"/>
                    </a:cxn>
                    <a:cxn ang="0">
                      <a:pos x="27" y="0"/>
                    </a:cxn>
                    <a:cxn ang="0">
                      <a:pos x="38" y="8"/>
                    </a:cxn>
                    <a:cxn ang="0">
                      <a:pos x="45" y="23"/>
                    </a:cxn>
                    <a:cxn ang="0">
                      <a:pos x="11" y="34"/>
                    </a:cxn>
                    <a:cxn ang="0">
                      <a:pos x="8" y="27"/>
                    </a:cxn>
                    <a:cxn ang="0">
                      <a:pos x="4" y="19"/>
                    </a:cxn>
                    <a:cxn ang="0">
                      <a:pos x="0" y="15"/>
                    </a:cxn>
                    <a:cxn ang="0">
                      <a:pos x="8" y="8"/>
                    </a:cxn>
                  </a:cxnLst>
                  <a:rect l="0" t="0" r="r" b="b"/>
                  <a:pathLst>
                    <a:path w="45" h="34">
                      <a:moveTo>
                        <a:pt x="8" y="8"/>
                      </a:moveTo>
                      <a:lnTo>
                        <a:pt x="27" y="0"/>
                      </a:lnTo>
                      <a:lnTo>
                        <a:pt x="38" y="8"/>
                      </a:lnTo>
                      <a:lnTo>
                        <a:pt x="45" y="23"/>
                      </a:lnTo>
                      <a:lnTo>
                        <a:pt x="11" y="34"/>
                      </a:lnTo>
                      <a:lnTo>
                        <a:pt x="8" y="27"/>
                      </a:lnTo>
                      <a:lnTo>
                        <a:pt x="4" y="19"/>
                      </a:lnTo>
                      <a:lnTo>
                        <a:pt x="0" y="15"/>
                      </a:lnTo>
                      <a:lnTo>
                        <a:pt x="8" y="8"/>
                      </a:lnTo>
                    </a:path>
                  </a:pathLst>
                </a:custGeom>
                <a:noFill/>
                <a:ln w="6350">
                  <a:solidFill>
                    <a:srgbClr val="000000"/>
                  </a:solidFill>
                  <a:prstDash val="solid"/>
                  <a:round/>
                  <a:headEnd/>
                  <a:tailEnd/>
                </a:ln>
              </p:spPr>
              <p:txBody>
                <a:bodyPr/>
                <a:lstStyle/>
                <a:p>
                  <a:endParaRPr lang="en-US"/>
                </a:p>
              </p:txBody>
            </p:sp>
            <p:sp>
              <p:nvSpPr>
                <p:cNvPr id="305914" name="Freeform 762"/>
                <p:cNvSpPr>
                  <a:spLocks noChangeAspect="1" noEditPoints="1"/>
                </p:cNvSpPr>
                <p:nvPr/>
              </p:nvSpPr>
              <p:spPr bwMode="auto">
                <a:xfrm>
                  <a:off x="1169" y="3055"/>
                  <a:ext cx="316" cy="110"/>
                </a:xfrm>
                <a:custGeom>
                  <a:avLst/>
                  <a:gdLst/>
                  <a:ahLst/>
                  <a:cxnLst>
                    <a:cxn ang="0">
                      <a:pos x="275" y="23"/>
                    </a:cxn>
                    <a:cxn ang="0">
                      <a:pos x="275" y="12"/>
                    </a:cxn>
                    <a:cxn ang="0">
                      <a:pos x="263" y="15"/>
                    </a:cxn>
                    <a:cxn ang="0">
                      <a:pos x="248" y="31"/>
                    </a:cxn>
                    <a:cxn ang="0">
                      <a:pos x="252" y="19"/>
                    </a:cxn>
                    <a:cxn ang="0">
                      <a:pos x="241" y="23"/>
                    </a:cxn>
                    <a:cxn ang="0">
                      <a:pos x="226" y="38"/>
                    </a:cxn>
                    <a:cxn ang="0">
                      <a:pos x="229" y="27"/>
                    </a:cxn>
                    <a:cxn ang="0">
                      <a:pos x="218" y="31"/>
                    </a:cxn>
                    <a:cxn ang="0">
                      <a:pos x="203" y="46"/>
                    </a:cxn>
                    <a:cxn ang="0">
                      <a:pos x="203" y="34"/>
                    </a:cxn>
                    <a:cxn ang="0">
                      <a:pos x="192" y="38"/>
                    </a:cxn>
                    <a:cxn ang="0">
                      <a:pos x="177" y="53"/>
                    </a:cxn>
                    <a:cxn ang="0">
                      <a:pos x="181" y="42"/>
                    </a:cxn>
                    <a:cxn ang="0">
                      <a:pos x="169" y="46"/>
                    </a:cxn>
                    <a:cxn ang="0">
                      <a:pos x="154" y="61"/>
                    </a:cxn>
                    <a:cxn ang="0">
                      <a:pos x="154" y="49"/>
                    </a:cxn>
                    <a:cxn ang="0">
                      <a:pos x="143" y="53"/>
                    </a:cxn>
                    <a:cxn ang="0">
                      <a:pos x="128" y="72"/>
                    </a:cxn>
                    <a:cxn ang="0">
                      <a:pos x="132" y="57"/>
                    </a:cxn>
                    <a:cxn ang="0">
                      <a:pos x="120" y="61"/>
                    </a:cxn>
                    <a:cxn ang="0">
                      <a:pos x="105" y="80"/>
                    </a:cxn>
                    <a:cxn ang="0">
                      <a:pos x="109" y="65"/>
                    </a:cxn>
                    <a:cxn ang="0">
                      <a:pos x="98" y="68"/>
                    </a:cxn>
                    <a:cxn ang="0">
                      <a:pos x="83" y="87"/>
                    </a:cxn>
                    <a:cxn ang="0">
                      <a:pos x="83" y="72"/>
                    </a:cxn>
                    <a:cxn ang="0">
                      <a:pos x="71" y="76"/>
                    </a:cxn>
                    <a:cxn ang="0">
                      <a:pos x="56" y="95"/>
                    </a:cxn>
                    <a:cxn ang="0">
                      <a:pos x="60" y="84"/>
                    </a:cxn>
                    <a:cxn ang="0">
                      <a:pos x="49" y="84"/>
                    </a:cxn>
                    <a:cxn ang="0">
                      <a:pos x="30" y="103"/>
                    </a:cxn>
                    <a:cxn ang="0">
                      <a:pos x="34" y="91"/>
                    </a:cxn>
                    <a:cxn ang="0">
                      <a:pos x="22" y="91"/>
                    </a:cxn>
                    <a:cxn ang="0">
                      <a:pos x="7" y="110"/>
                    </a:cxn>
                    <a:cxn ang="0">
                      <a:pos x="11" y="99"/>
                    </a:cxn>
                    <a:cxn ang="0">
                      <a:pos x="0" y="103"/>
                    </a:cxn>
                    <a:cxn ang="0">
                      <a:pos x="297" y="15"/>
                    </a:cxn>
                    <a:cxn ang="0">
                      <a:pos x="309" y="0"/>
                    </a:cxn>
                    <a:cxn ang="0">
                      <a:pos x="290" y="8"/>
                    </a:cxn>
                  </a:cxnLst>
                  <a:rect l="0" t="0" r="r" b="b"/>
                  <a:pathLst>
                    <a:path w="316" h="110">
                      <a:moveTo>
                        <a:pt x="263" y="15"/>
                      </a:moveTo>
                      <a:lnTo>
                        <a:pt x="275" y="23"/>
                      </a:lnTo>
                      <a:lnTo>
                        <a:pt x="286" y="19"/>
                      </a:lnTo>
                      <a:lnTo>
                        <a:pt x="275" y="12"/>
                      </a:lnTo>
                      <a:lnTo>
                        <a:pt x="263" y="15"/>
                      </a:lnTo>
                      <a:lnTo>
                        <a:pt x="263" y="15"/>
                      </a:lnTo>
                      <a:close/>
                      <a:moveTo>
                        <a:pt x="241" y="23"/>
                      </a:moveTo>
                      <a:lnTo>
                        <a:pt x="248" y="31"/>
                      </a:lnTo>
                      <a:lnTo>
                        <a:pt x="260" y="27"/>
                      </a:lnTo>
                      <a:lnTo>
                        <a:pt x="252" y="19"/>
                      </a:lnTo>
                      <a:lnTo>
                        <a:pt x="241" y="23"/>
                      </a:lnTo>
                      <a:lnTo>
                        <a:pt x="241" y="23"/>
                      </a:lnTo>
                      <a:close/>
                      <a:moveTo>
                        <a:pt x="218" y="31"/>
                      </a:moveTo>
                      <a:lnTo>
                        <a:pt x="226" y="38"/>
                      </a:lnTo>
                      <a:lnTo>
                        <a:pt x="237" y="34"/>
                      </a:lnTo>
                      <a:lnTo>
                        <a:pt x="229" y="27"/>
                      </a:lnTo>
                      <a:lnTo>
                        <a:pt x="218" y="31"/>
                      </a:lnTo>
                      <a:lnTo>
                        <a:pt x="218" y="31"/>
                      </a:lnTo>
                      <a:close/>
                      <a:moveTo>
                        <a:pt x="192" y="38"/>
                      </a:moveTo>
                      <a:lnTo>
                        <a:pt x="203" y="46"/>
                      </a:lnTo>
                      <a:lnTo>
                        <a:pt x="214" y="42"/>
                      </a:lnTo>
                      <a:lnTo>
                        <a:pt x="203" y="34"/>
                      </a:lnTo>
                      <a:lnTo>
                        <a:pt x="192" y="38"/>
                      </a:lnTo>
                      <a:lnTo>
                        <a:pt x="192" y="38"/>
                      </a:lnTo>
                      <a:close/>
                      <a:moveTo>
                        <a:pt x="169" y="46"/>
                      </a:moveTo>
                      <a:lnTo>
                        <a:pt x="177" y="53"/>
                      </a:lnTo>
                      <a:lnTo>
                        <a:pt x="188" y="49"/>
                      </a:lnTo>
                      <a:lnTo>
                        <a:pt x="181" y="42"/>
                      </a:lnTo>
                      <a:lnTo>
                        <a:pt x="169" y="46"/>
                      </a:lnTo>
                      <a:lnTo>
                        <a:pt x="169" y="46"/>
                      </a:lnTo>
                      <a:close/>
                      <a:moveTo>
                        <a:pt x="143" y="53"/>
                      </a:moveTo>
                      <a:lnTo>
                        <a:pt x="154" y="61"/>
                      </a:lnTo>
                      <a:lnTo>
                        <a:pt x="165" y="61"/>
                      </a:lnTo>
                      <a:lnTo>
                        <a:pt x="154" y="49"/>
                      </a:lnTo>
                      <a:lnTo>
                        <a:pt x="143" y="53"/>
                      </a:lnTo>
                      <a:lnTo>
                        <a:pt x="143" y="53"/>
                      </a:lnTo>
                      <a:close/>
                      <a:moveTo>
                        <a:pt x="120" y="61"/>
                      </a:moveTo>
                      <a:lnTo>
                        <a:pt x="128" y="72"/>
                      </a:lnTo>
                      <a:lnTo>
                        <a:pt x="139" y="68"/>
                      </a:lnTo>
                      <a:lnTo>
                        <a:pt x="132" y="57"/>
                      </a:lnTo>
                      <a:lnTo>
                        <a:pt x="120" y="61"/>
                      </a:lnTo>
                      <a:lnTo>
                        <a:pt x="120" y="61"/>
                      </a:lnTo>
                      <a:close/>
                      <a:moveTo>
                        <a:pt x="98" y="68"/>
                      </a:moveTo>
                      <a:lnTo>
                        <a:pt x="105" y="80"/>
                      </a:lnTo>
                      <a:lnTo>
                        <a:pt x="117" y="76"/>
                      </a:lnTo>
                      <a:lnTo>
                        <a:pt x="109" y="65"/>
                      </a:lnTo>
                      <a:lnTo>
                        <a:pt x="98" y="68"/>
                      </a:lnTo>
                      <a:lnTo>
                        <a:pt x="98" y="68"/>
                      </a:lnTo>
                      <a:close/>
                      <a:moveTo>
                        <a:pt x="71" y="76"/>
                      </a:moveTo>
                      <a:lnTo>
                        <a:pt x="83" y="87"/>
                      </a:lnTo>
                      <a:lnTo>
                        <a:pt x="94" y="84"/>
                      </a:lnTo>
                      <a:lnTo>
                        <a:pt x="83" y="72"/>
                      </a:lnTo>
                      <a:lnTo>
                        <a:pt x="71" y="76"/>
                      </a:lnTo>
                      <a:lnTo>
                        <a:pt x="71" y="76"/>
                      </a:lnTo>
                      <a:close/>
                      <a:moveTo>
                        <a:pt x="49" y="84"/>
                      </a:moveTo>
                      <a:lnTo>
                        <a:pt x="56" y="95"/>
                      </a:lnTo>
                      <a:lnTo>
                        <a:pt x="68" y="91"/>
                      </a:lnTo>
                      <a:lnTo>
                        <a:pt x="60" y="84"/>
                      </a:lnTo>
                      <a:lnTo>
                        <a:pt x="49" y="84"/>
                      </a:lnTo>
                      <a:lnTo>
                        <a:pt x="49" y="84"/>
                      </a:lnTo>
                      <a:close/>
                      <a:moveTo>
                        <a:pt x="22" y="91"/>
                      </a:moveTo>
                      <a:lnTo>
                        <a:pt x="30" y="103"/>
                      </a:lnTo>
                      <a:lnTo>
                        <a:pt x="45" y="99"/>
                      </a:lnTo>
                      <a:lnTo>
                        <a:pt x="34" y="91"/>
                      </a:lnTo>
                      <a:lnTo>
                        <a:pt x="22" y="91"/>
                      </a:lnTo>
                      <a:lnTo>
                        <a:pt x="22" y="91"/>
                      </a:lnTo>
                      <a:close/>
                      <a:moveTo>
                        <a:pt x="0" y="103"/>
                      </a:moveTo>
                      <a:lnTo>
                        <a:pt x="7" y="110"/>
                      </a:lnTo>
                      <a:lnTo>
                        <a:pt x="19" y="106"/>
                      </a:lnTo>
                      <a:lnTo>
                        <a:pt x="11" y="99"/>
                      </a:lnTo>
                      <a:lnTo>
                        <a:pt x="0" y="103"/>
                      </a:lnTo>
                      <a:lnTo>
                        <a:pt x="0" y="103"/>
                      </a:lnTo>
                      <a:close/>
                      <a:moveTo>
                        <a:pt x="290" y="8"/>
                      </a:moveTo>
                      <a:lnTo>
                        <a:pt x="297" y="15"/>
                      </a:lnTo>
                      <a:lnTo>
                        <a:pt x="316" y="8"/>
                      </a:lnTo>
                      <a:lnTo>
                        <a:pt x="309" y="0"/>
                      </a:lnTo>
                      <a:lnTo>
                        <a:pt x="290" y="8"/>
                      </a:lnTo>
                      <a:lnTo>
                        <a:pt x="290" y="8"/>
                      </a:lnTo>
                      <a:close/>
                    </a:path>
                  </a:pathLst>
                </a:custGeom>
                <a:solidFill>
                  <a:srgbClr val="FCFCD8"/>
                </a:solidFill>
                <a:ln w="9525">
                  <a:noFill/>
                  <a:round/>
                  <a:headEnd/>
                  <a:tailEnd/>
                </a:ln>
              </p:spPr>
              <p:txBody>
                <a:bodyPr/>
                <a:lstStyle/>
                <a:p>
                  <a:endParaRPr lang="en-US"/>
                </a:p>
              </p:txBody>
            </p:sp>
            <p:sp>
              <p:nvSpPr>
                <p:cNvPr id="305915" name="Freeform 763"/>
                <p:cNvSpPr>
                  <a:spLocks noChangeAspect="1" noEditPoints="1"/>
                </p:cNvSpPr>
                <p:nvPr/>
              </p:nvSpPr>
              <p:spPr bwMode="auto">
                <a:xfrm>
                  <a:off x="1161" y="3063"/>
                  <a:ext cx="305" cy="117"/>
                </a:xfrm>
                <a:custGeom>
                  <a:avLst/>
                  <a:gdLst/>
                  <a:ahLst/>
                  <a:cxnLst>
                    <a:cxn ang="0">
                      <a:pos x="268" y="15"/>
                    </a:cxn>
                    <a:cxn ang="0">
                      <a:pos x="275" y="26"/>
                    </a:cxn>
                    <a:cxn ang="0">
                      <a:pos x="283" y="15"/>
                    </a:cxn>
                    <a:cxn ang="0">
                      <a:pos x="275" y="7"/>
                    </a:cxn>
                    <a:cxn ang="0">
                      <a:pos x="256" y="41"/>
                    </a:cxn>
                    <a:cxn ang="0">
                      <a:pos x="245" y="26"/>
                    </a:cxn>
                    <a:cxn ang="0">
                      <a:pos x="249" y="15"/>
                    </a:cxn>
                    <a:cxn ang="0">
                      <a:pos x="256" y="23"/>
                    </a:cxn>
                    <a:cxn ang="0">
                      <a:pos x="230" y="49"/>
                    </a:cxn>
                    <a:cxn ang="0">
                      <a:pos x="222" y="34"/>
                    </a:cxn>
                    <a:cxn ang="0">
                      <a:pos x="226" y="23"/>
                    </a:cxn>
                    <a:cxn ang="0">
                      <a:pos x="234" y="30"/>
                    </a:cxn>
                    <a:cxn ang="0">
                      <a:pos x="207" y="57"/>
                    </a:cxn>
                    <a:cxn ang="0">
                      <a:pos x="200" y="41"/>
                    </a:cxn>
                    <a:cxn ang="0">
                      <a:pos x="200" y="30"/>
                    </a:cxn>
                    <a:cxn ang="0">
                      <a:pos x="211" y="38"/>
                    </a:cxn>
                    <a:cxn ang="0">
                      <a:pos x="185" y="64"/>
                    </a:cxn>
                    <a:cxn ang="0">
                      <a:pos x="173" y="49"/>
                    </a:cxn>
                    <a:cxn ang="0">
                      <a:pos x="177" y="38"/>
                    </a:cxn>
                    <a:cxn ang="0">
                      <a:pos x="185" y="45"/>
                    </a:cxn>
                    <a:cxn ang="0">
                      <a:pos x="158" y="72"/>
                    </a:cxn>
                    <a:cxn ang="0">
                      <a:pos x="151" y="57"/>
                    </a:cxn>
                    <a:cxn ang="0">
                      <a:pos x="155" y="45"/>
                    </a:cxn>
                    <a:cxn ang="0">
                      <a:pos x="162" y="53"/>
                    </a:cxn>
                    <a:cxn ang="0">
                      <a:pos x="136" y="79"/>
                    </a:cxn>
                    <a:cxn ang="0">
                      <a:pos x="125" y="64"/>
                    </a:cxn>
                    <a:cxn ang="0">
                      <a:pos x="128" y="53"/>
                    </a:cxn>
                    <a:cxn ang="0">
                      <a:pos x="140" y="60"/>
                    </a:cxn>
                    <a:cxn ang="0">
                      <a:pos x="109" y="87"/>
                    </a:cxn>
                    <a:cxn ang="0">
                      <a:pos x="102" y="72"/>
                    </a:cxn>
                    <a:cxn ang="0">
                      <a:pos x="106" y="60"/>
                    </a:cxn>
                    <a:cxn ang="0">
                      <a:pos x="113" y="68"/>
                    </a:cxn>
                    <a:cxn ang="0">
                      <a:pos x="87" y="95"/>
                    </a:cxn>
                    <a:cxn ang="0">
                      <a:pos x="79" y="79"/>
                    </a:cxn>
                    <a:cxn ang="0">
                      <a:pos x="79" y="68"/>
                    </a:cxn>
                    <a:cxn ang="0">
                      <a:pos x="91" y="76"/>
                    </a:cxn>
                    <a:cxn ang="0">
                      <a:pos x="61" y="102"/>
                    </a:cxn>
                    <a:cxn ang="0">
                      <a:pos x="53" y="87"/>
                    </a:cxn>
                    <a:cxn ang="0">
                      <a:pos x="57" y="76"/>
                    </a:cxn>
                    <a:cxn ang="0">
                      <a:pos x="64" y="83"/>
                    </a:cxn>
                    <a:cxn ang="0">
                      <a:pos x="38" y="110"/>
                    </a:cxn>
                    <a:cxn ang="0">
                      <a:pos x="30" y="98"/>
                    </a:cxn>
                    <a:cxn ang="0">
                      <a:pos x="30" y="83"/>
                    </a:cxn>
                    <a:cxn ang="0">
                      <a:pos x="42" y="91"/>
                    </a:cxn>
                    <a:cxn ang="0">
                      <a:pos x="15" y="117"/>
                    </a:cxn>
                    <a:cxn ang="0">
                      <a:pos x="4" y="102"/>
                    </a:cxn>
                    <a:cxn ang="0">
                      <a:pos x="8" y="91"/>
                    </a:cxn>
                    <a:cxn ang="0">
                      <a:pos x="15" y="102"/>
                    </a:cxn>
                    <a:cxn ang="0">
                      <a:pos x="301" y="23"/>
                    </a:cxn>
                    <a:cxn ang="0">
                      <a:pos x="294" y="11"/>
                    </a:cxn>
                    <a:cxn ang="0">
                      <a:pos x="298" y="0"/>
                    </a:cxn>
                    <a:cxn ang="0">
                      <a:pos x="305" y="7"/>
                    </a:cxn>
                  </a:cxnLst>
                  <a:rect l="0" t="0" r="r" b="b"/>
                  <a:pathLst>
                    <a:path w="305" h="117">
                      <a:moveTo>
                        <a:pt x="275" y="7"/>
                      </a:moveTo>
                      <a:lnTo>
                        <a:pt x="268" y="15"/>
                      </a:lnTo>
                      <a:lnTo>
                        <a:pt x="271" y="19"/>
                      </a:lnTo>
                      <a:lnTo>
                        <a:pt x="275" y="26"/>
                      </a:lnTo>
                      <a:lnTo>
                        <a:pt x="279" y="30"/>
                      </a:lnTo>
                      <a:lnTo>
                        <a:pt x="283" y="15"/>
                      </a:lnTo>
                      <a:lnTo>
                        <a:pt x="275" y="7"/>
                      </a:lnTo>
                      <a:lnTo>
                        <a:pt x="275" y="7"/>
                      </a:lnTo>
                      <a:close/>
                      <a:moveTo>
                        <a:pt x="256" y="23"/>
                      </a:moveTo>
                      <a:lnTo>
                        <a:pt x="256" y="41"/>
                      </a:lnTo>
                      <a:lnTo>
                        <a:pt x="249" y="34"/>
                      </a:lnTo>
                      <a:lnTo>
                        <a:pt x="245" y="26"/>
                      </a:lnTo>
                      <a:lnTo>
                        <a:pt x="241" y="23"/>
                      </a:lnTo>
                      <a:lnTo>
                        <a:pt x="249" y="15"/>
                      </a:lnTo>
                      <a:lnTo>
                        <a:pt x="256" y="23"/>
                      </a:lnTo>
                      <a:lnTo>
                        <a:pt x="256" y="23"/>
                      </a:lnTo>
                      <a:close/>
                      <a:moveTo>
                        <a:pt x="234" y="30"/>
                      </a:moveTo>
                      <a:lnTo>
                        <a:pt x="230" y="49"/>
                      </a:lnTo>
                      <a:lnTo>
                        <a:pt x="226" y="41"/>
                      </a:lnTo>
                      <a:lnTo>
                        <a:pt x="222" y="34"/>
                      </a:lnTo>
                      <a:lnTo>
                        <a:pt x="219" y="30"/>
                      </a:lnTo>
                      <a:lnTo>
                        <a:pt x="226" y="23"/>
                      </a:lnTo>
                      <a:lnTo>
                        <a:pt x="234" y="30"/>
                      </a:lnTo>
                      <a:lnTo>
                        <a:pt x="234" y="30"/>
                      </a:lnTo>
                      <a:close/>
                      <a:moveTo>
                        <a:pt x="211" y="38"/>
                      </a:moveTo>
                      <a:lnTo>
                        <a:pt x="207" y="57"/>
                      </a:lnTo>
                      <a:lnTo>
                        <a:pt x="200" y="49"/>
                      </a:lnTo>
                      <a:lnTo>
                        <a:pt x="200" y="41"/>
                      </a:lnTo>
                      <a:lnTo>
                        <a:pt x="196" y="38"/>
                      </a:lnTo>
                      <a:lnTo>
                        <a:pt x="200" y="30"/>
                      </a:lnTo>
                      <a:lnTo>
                        <a:pt x="211" y="38"/>
                      </a:lnTo>
                      <a:lnTo>
                        <a:pt x="211" y="38"/>
                      </a:lnTo>
                      <a:close/>
                      <a:moveTo>
                        <a:pt x="185" y="45"/>
                      </a:moveTo>
                      <a:lnTo>
                        <a:pt x="185" y="64"/>
                      </a:lnTo>
                      <a:lnTo>
                        <a:pt x="177" y="57"/>
                      </a:lnTo>
                      <a:lnTo>
                        <a:pt x="173" y="49"/>
                      </a:lnTo>
                      <a:lnTo>
                        <a:pt x="170" y="45"/>
                      </a:lnTo>
                      <a:lnTo>
                        <a:pt x="177" y="38"/>
                      </a:lnTo>
                      <a:lnTo>
                        <a:pt x="185" y="45"/>
                      </a:lnTo>
                      <a:lnTo>
                        <a:pt x="185" y="45"/>
                      </a:lnTo>
                      <a:close/>
                      <a:moveTo>
                        <a:pt x="162" y="53"/>
                      </a:moveTo>
                      <a:lnTo>
                        <a:pt x="158" y="72"/>
                      </a:lnTo>
                      <a:lnTo>
                        <a:pt x="151" y="64"/>
                      </a:lnTo>
                      <a:lnTo>
                        <a:pt x="151" y="57"/>
                      </a:lnTo>
                      <a:lnTo>
                        <a:pt x="147" y="53"/>
                      </a:lnTo>
                      <a:lnTo>
                        <a:pt x="155" y="45"/>
                      </a:lnTo>
                      <a:lnTo>
                        <a:pt x="162" y="53"/>
                      </a:lnTo>
                      <a:lnTo>
                        <a:pt x="162" y="53"/>
                      </a:lnTo>
                      <a:close/>
                      <a:moveTo>
                        <a:pt x="140" y="60"/>
                      </a:moveTo>
                      <a:lnTo>
                        <a:pt x="136" y="79"/>
                      </a:lnTo>
                      <a:lnTo>
                        <a:pt x="128" y="72"/>
                      </a:lnTo>
                      <a:lnTo>
                        <a:pt x="125" y="64"/>
                      </a:lnTo>
                      <a:lnTo>
                        <a:pt x="121" y="60"/>
                      </a:lnTo>
                      <a:lnTo>
                        <a:pt x="128" y="53"/>
                      </a:lnTo>
                      <a:lnTo>
                        <a:pt x="140" y="60"/>
                      </a:lnTo>
                      <a:lnTo>
                        <a:pt x="140" y="60"/>
                      </a:lnTo>
                      <a:close/>
                      <a:moveTo>
                        <a:pt x="113" y="68"/>
                      </a:moveTo>
                      <a:lnTo>
                        <a:pt x="109" y="87"/>
                      </a:lnTo>
                      <a:lnTo>
                        <a:pt x="106" y="79"/>
                      </a:lnTo>
                      <a:lnTo>
                        <a:pt x="102" y="72"/>
                      </a:lnTo>
                      <a:lnTo>
                        <a:pt x="98" y="68"/>
                      </a:lnTo>
                      <a:lnTo>
                        <a:pt x="106" y="60"/>
                      </a:lnTo>
                      <a:lnTo>
                        <a:pt x="113" y="68"/>
                      </a:lnTo>
                      <a:lnTo>
                        <a:pt x="113" y="68"/>
                      </a:lnTo>
                      <a:close/>
                      <a:moveTo>
                        <a:pt x="91" y="76"/>
                      </a:moveTo>
                      <a:lnTo>
                        <a:pt x="87" y="95"/>
                      </a:lnTo>
                      <a:lnTo>
                        <a:pt x="79" y="87"/>
                      </a:lnTo>
                      <a:lnTo>
                        <a:pt x="79" y="79"/>
                      </a:lnTo>
                      <a:lnTo>
                        <a:pt x="76" y="76"/>
                      </a:lnTo>
                      <a:lnTo>
                        <a:pt x="79" y="68"/>
                      </a:lnTo>
                      <a:lnTo>
                        <a:pt x="91" y="76"/>
                      </a:lnTo>
                      <a:lnTo>
                        <a:pt x="91" y="76"/>
                      </a:lnTo>
                      <a:close/>
                      <a:moveTo>
                        <a:pt x="64" y="83"/>
                      </a:moveTo>
                      <a:lnTo>
                        <a:pt x="61" y="102"/>
                      </a:lnTo>
                      <a:lnTo>
                        <a:pt x="57" y="95"/>
                      </a:lnTo>
                      <a:lnTo>
                        <a:pt x="53" y="87"/>
                      </a:lnTo>
                      <a:lnTo>
                        <a:pt x="49" y="87"/>
                      </a:lnTo>
                      <a:lnTo>
                        <a:pt x="57" y="76"/>
                      </a:lnTo>
                      <a:lnTo>
                        <a:pt x="64" y="83"/>
                      </a:lnTo>
                      <a:lnTo>
                        <a:pt x="64" y="83"/>
                      </a:lnTo>
                      <a:close/>
                      <a:moveTo>
                        <a:pt x="42" y="91"/>
                      </a:moveTo>
                      <a:lnTo>
                        <a:pt x="38" y="110"/>
                      </a:lnTo>
                      <a:lnTo>
                        <a:pt x="30" y="102"/>
                      </a:lnTo>
                      <a:lnTo>
                        <a:pt x="30" y="98"/>
                      </a:lnTo>
                      <a:lnTo>
                        <a:pt x="27" y="91"/>
                      </a:lnTo>
                      <a:lnTo>
                        <a:pt x="30" y="83"/>
                      </a:lnTo>
                      <a:lnTo>
                        <a:pt x="42" y="91"/>
                      </a:lnTo>
                      <a:lnTo>
                        <a:pt x="42" y="91"/>
                      </a:lnTo>
                      <a:close/>
                      <a:moveTo>
                        <a:pt x="15" y="102"/>
                      </a:moveTo>
                      <a:lnTo>
                        <a:pt x="15" y="117"/>
                      </a:lnTo>
                      <a:lnTo>
                        <a:pt x="8" y="110"/>
                      </a:lnTo>
                      <a:lnTo>
                        <a:pt x="4" y="102"/>
                      </a:lnTo>
                      <a:lnTo>
                        <a:pt x="0" y="102"/>
                      </a:lnTo>
                      <a:lnTo>
                        <a:pt x="8" y="91"/>
                      </a:lnTo>
                      <a:lnTo>
                        <a:pt x="15" y="102"/>
                      </a:lnTo>
                      <a:lnTo>
                        <a:pt x="15" y="102"/>
                      </a:lnTo>
                      <a:close/>
                      <a:moveTo>
                        <a:pt x="305" y="7"/>
                      </a:moveTo>
                      <a:lnTo>
                        <a:pt x="301" y="23"/>
                      </a:lnTo>
                      <a:lnTo>
                        <a:pt x="298" y="19"/>
                      </a:lnTo>
                      <a:lnTo>
                        <a:pt x="294" y="11"/>
                      </a:lnTo>
                      <a:lnTo>
                        <a:pt x="290" y="7"/>
                      </a:lnTo>
                      <a:lnTo>
                        <a:pt x="298" y="0"/>
                      </a:lnTo>
                      <a:lnTo>
                        <a:pt x="305" y="7"/>
                      </a:lnTo>
                      <a:lnTo>
                        <a:pt x="305" y="7"/>
                      </a:lnTo>
                      <a:close/>
                    </a:path>
                  </a:pathLst>
                </a:custGeom>
                <a:solidFill>
                  <a:srgbClr val="E2E2BF"/>
                </a:solidFill>
                <a:ln w="9525">
                  <a:noFill/>
                  <a:round/>
                  <a:headEnd/>
                  <a:tailEnd/>
                </a:ln>
              </p:spPr>
              <p:txBody>
                <a:bodyPr/>
                <a:lstStyle/>
                <a:p>
                  <a:endParaRPr lang="en-US"/>
                </a:p>
              </p:txBody>
            </p:sp>
            <p:sp>
              <p:nvSpPr>
                <p:cNvPr id="305916" name="Freeform 764"/>
                <p:cNvSpPr>
                  <a:spLocks noChangeAspect="1"/>
                </p:cNvSpPr>
                <p:nvPr/>
              </p:nvSpPr>
              <p:spPr bwMode="auto">
                <a:xfrm>
                  <a:off x="1120" y="3158"/>
                  <a:ext cx="49" cy="38"/>
                </a:xfrm>
                <a:custGeom>
                  <a:avLst/>
                  <a:gdLst/>
                  <a:ahLst/>
                  <a:cxnLst>
                    <a:cxn ang="0">
                      <a:pos x="0" y="22"/>
                    </a:cxn>
                    <a:cxn ang="0">
                      <a:pos x="7" y="11"/>
                    </a:cxn>
                    <a:cxn ang="0">
                      <a:pos x="38" y="0"/>
                    </a:cxn>
                    <a:cxn ang="0">
                      <a:pos x="45" y="11"/>
                    </a:cxn>
                    <a:cxn ang="0">
                      <a:pos x="49" y="26"/>
                    </a:cxn>
                    <a:cxn ang="0">
                      <a:pos x="15" y="38"/>
                    </a:cxn>
                    <a:cxn ang="0">
                      <a:pos x="0" y="22"/>
                    </a:cxn>
                  </a:cxnLst>
                  <a:rect l="0" t="0" r="r" b="b"/>
                  <a:pathLst>
                    <a:path w="49" h="38">
                      <a:moveTo>
                        <a:pt x="0" y="22"/>
                      </a:moveTo>
                      <a:lnTo>
                        <a:pt x="7" y="11"/>
                      </a:lnTo>
                      <a:lnTo>
                        <a:pt x="38" y="0"/>
                      </a:lnTo>
                      <a:lnTo>
                        <a:pt x="45" y="11"/>
                      </a:lnTo>
                      <a:lnTo>
                        <a:pt x="49" y="26"/>
                      </a:lnTo>
                      <a:lnTo>
                        <a:pt x="15" y="38"/>
                      </a:lnTo>
                      <a:lnTo>
                        <a:pt x="0" y="22"/>
                      </a:lnTo>
                      <a:close/>
                    </a:path>
                  </a:pathLst>
                </a:custGeom>
                <a:solidFill>
                  <a:srgbClr val="BFBFBF"/>
                </a:solidFill>
                <a:ln w="9525">
                  <a:noFill/>
                  <a:round/>
                  <a:headEnd/>
                  <a:tailEnd/>
                </a:ln>
              </p:spPr>
              <p:txBody>
                <a:bodyPr/>
                <a:lstStyle/>
                <a:p>
                  <a:endParaRPr lang="en-US"/>
                </a:p>
              </p:txBody>
            </p:sp>
            <p:sp>
              <p:nvSpPr>
                <p:cNvPr id="305917" name="Freeform 765"/>
                <p:cNvSpPr>
                  <a:spLocks noChangeAspect="1"/>
                </p:cNvSpPr>
                <p:nvPr/>
              </p:nvSpPr>
              <p:spPr bwMode="auto">
                <a:xfrm>
                  <a:off x="1120" y="3169"/>
                  <a:ext cx="7" cy="11"/>
                </a:xfrm>
                <a:custGeom>
                  <a:avLst/>
                  <a:gdLst/>
                  <a:ahLst/>
                  <a:cxnLst>
                    <a:cxn ang="0">
                      <a:pos x="7" y="0"/>
                    </a:cxn>
                    <a:cxn ang="0">
                      <a:pos x="7" y="0"/>
                    </a:cxn>
                    <a:cxn ang="0">
                      <a:pos x="0" y="11"/>
                    </a:cxn>
                    <a:cxn ang="0">
                      <a:pos x="0" y="11"/>
                    </a:cxn>
                    <a:cxn ang="0">
                      <a:pos x="7" y="0"/>
                    </a:cxn>
                    <a:cxn ang="0">
                      <a:pos x="7" y="0"/>
                    </a:cxn>
                    <a:cxn ang="0">
                      <a:pos x="7" y="0"/>
                    </a:cxn>
                    <a:cxn ang="0">
                      <a:pos x="7" y="0"/>
                    </a:cxn>
                    <a:cxn ang="0">
                      <a:pos x="7" y="0"/>
                    </a:cxn>
                    <a:cxn ang="0">
                      <a:pos x="7" y="0"/>
                    </a:cxn>
                    <a:cxn ang="0">
                      <a:pos x="7" y="0"/>
                    </a:cxn>
                    <a:cxn ang="0">
                      <a:pos x="7" y="0"/>
                    </a:cxn>
                  </a:cxnLst>
                  <a:rect l="0" t="0" r="r" b="b"/>
                  <a:pathLst>
                    <a:path w="7" h="11">
                      <a:moveTo>
                        <a:pt x="7" y="0"/>
                      </a:moveTo>
                      <a:lnTo>
                        <a:pt x="7" y="0"/>
                      </a:lnTo>
                      <a:lnTo>
                        <a:pt x="0" y="11"/>
                      </a:lnTo>
                      <a:lnTo>
                        <a:pt x="0" y="11"/>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05918" name="Freeform 766"/>
                <p:cNvSpPr>
                  <a:spLocks noChangeAspect="1"/>
                </p:cNvSpPr>
                <p:nvPr/>
              </p:nvSpPr>
              <p:spPr bwMode="auto">
                <a:xfrm>
                  <a:off x="1127" y="3158"/>
                  <a:ext cx="31" cy="11"/>
                </a:xfrm>
                <a:custGeom>
                  <a:avLst/>
                  <a:gdLst/>
                  <a:ahLst/>
                  <a:cxnLst>
                    <a:cxn ang="0">
                      <a:pos x="31" y="0"/>
                    </a:cxn>
                    <a:cxn ang="0">
                      <a:pos x="27" y="0"/>
                    </a:cxn>
                    <a:cxn ang="0">
                      <a:pos x="0" y="7"/>
                    </a:cxn>
                    <a:cxn ang="0">
                      <a:pos x="0" y="11"/>
                    </a:cxn>
                    <a:cxn ang="0">
                      <a:pos x="27" y="3"/>
                    </a:cxn>
                    <a:cxn ang="0">
                      <a:pos x="27" y="0"/>
                    </a:cxn>
                    <a:cxn ang="0">
                      <a:pos x="27" y="3"/>
                    </a:cxn>
                    <a:cxn ang="0">
                      <a:pos x="31" y="0"/>
                    </a:cxn>
                    <a:cxn ang="0">
                      <a:pos x="31" y="0"/>
                    </a:cxn>
                    <a:cxn ang="0">
                      <a:pos x="31" y="0"/>
                    </a:cxn>
                    <a:cxn ang="0">
                      <a:pos x="27" y="0"/>
                    </a:cxn>
                    <a:cxn ang="0">
                      <a:pos x="31" y="0"/>
                    </a:cxn>
                  </a:cxnLst>
                  <a:rect l="0" t="0" r="r" b="b"/>
                  <a:pathLst>
                    <a:path w="31" h="11">
                      <a:moveTo>
                        <a:pt x="31" y="0"/>
                      </a:moveTo>
                      <a:lnTo>
                        <a:pt x="27" y="0"/>
                      </a:lnTo>
                      <a:lnTo>
                        <a:pt x="0" y="7"/>
                      </a:lnTo>
                      <a:lnTo>
                        <a:pt x="0" y="11"/>
                      </a:lnTo>
                      <a:lnTo>
                        <a:pt x="27" y="3"/>
                      </a:lnTo>
                      <a:lnTo>
                        <a:pt x="27" y="0"/>
                      </a:lnTo>
                      <a:lnTo>
                        <a:pt x="27" y="3"/>
                      </a:lnTo>
                      <a:lnTo>
                        <a:pt x="31" y="0"/>
                      </a:lnTo>
                      <a:lnTo>
                        <a:pt x="31" y="0"/>
                      </a:lnTo>
                      <a:lnTo>
                        <a:pt x="31" y="0"/>
                      </a:lnTo>
                      <a:lnTo>
                        <a:pt x="27" y="0"/>
                      </a:lnTo>
                      <a:lnTo>
                        <a:pt x="31" y="0"/>
                      </a:lnTo>
                      <a:close/>
                    </a:path>
                  </a:pathLst>
                </a:custGeom>
                <a:solidFill>
                  <a:srgbClr val="000000"/>
                </a:solidFill>
                <a:ln w="9525">
                  <a:noFill/>
                  <a:round/>
                  <a:headEnd/>
                  <a:tailEnd/>
                </a:ln>
              </p:spPr>
              <p:txBody>
                <a:bodyPr/>
                <a:lstStyle/>
                <a:p>
                  <a:endParaRPr lang="en-US"/>
                </a:p>
              </p:txBody>
            </p:sp>
            <p:sp>
              <p:nvSpPr>
                <p:cNvPr id="305919" name="Freeform 767"/>
                <p:cNvSpPr>
                  <a:spLocks noChangeAspect="1"/>
                </p:cNvSpPr>
                <p:nvPr/>
              </p:nvSpPr>
              <p:spPr bwMode="auto">
                <a:xfrm>
                  <a:off x="1158" y="3158"/>
                  <a:ext cx="7" cy="11"/>
                </a:xfrm>
                <a:custGeom>
                  <a:avLst/>
                  <a:gdLst/>
                  <a:ahLst/>
                  <a:cxnLst>
                    <a:cxn ang="0">
                      <a:pos x="7" y="11"/>
                    </a:cxn>
                    <a:cxn ang="0">
                      <a:pos x="7" y="11"/>
                    </a:cxn>
                    <a:cxn ang="0">
                      <a:pos x="0" y="0"/>
                    </a:cxn>
                    <a:cxn ang="0">
                      <a:pos x="0" y="0"/>
                    </a:cxn>
                    <a:cxn ang="0">
                      <a:pos x="7" y="11"/>
                    </a:cxn>
                    <a:cxn ang="0">
                      <a:pos x="7" y="11"/>
                    </a:cxn>
                    <a:cxn ang="0">
                      <a:pos x="7" y="11"/>
                    </a:cxn>
                    <a:cxn ang="0">
                      <a:pos x="7" y="11"/>
                    </a:cxn>
                    <a:cxn ang="0">
                      <a:pos x="7" y="11"/>
                    </a:cxn>
                    <a:cxn ang="0">
                      <a:pos x="7" y="11"/>
                    </a:cxn>
                    <a:cxn ang="0">
                      <a:pos x="7" y="11"/>
                    </a:cxn>
                    <a:cxn ang="0">
                      <a:pos x="7" y="11"/>
                    </a:cxn>
                  </a:cxnLst>
                  <a:rect l="0" t="0" r="r" b="b"/>
                  <a:pathLst>
                    <a:path w="7" h="11">
                      <a:moveTo>
                        <a:pt x="7" y="11"/>
                      </a:moveTo>
                      <a:lnTo>
                        <a:pt x="7" y="11"/>
                      </a:lnTo>
                      <a:lnTo>
                        <a:pt x="0" y="0"/>
                      </a:lnTo>
                      <a:lnTo>
                        <a:pt x="0" y="0"/>
                      </a:lnTo>
                      <a:lnTo>
                        <a:pt x="7" y="11"/>
                      </a:lnTo>
                      <a:lnTo>
                        <a:pt x="7" y="11"/>
                      </a:lnTo>
                      <a:lnTo>
                        <a:pt x="7" y="11"/>
                      </a:lnTo>
                      <a:lnTo>
                        <a:pt x="7" y="11"/>
                      </a:lnTo>
                      <a:lnTo>
                        <a:pt x="7" y="11"/>
                      </a:lnTo>
                      <a:lnTo>
                        <a:pt x="7" y="11"/>
                      </a:lnTo>
                      <a:lnTo>
                        <a:pt x="7" y="11"/>
                      </a:lnTo>
                      <a:lnTo>
                        <a:pt x="7" y="11"/>
                      </a:lnTo>
                      <a:close/>
                    </a:path>
                  </a:pathLst>
                </a:custGeom>
                <a:solidFill>
                  <a:srgbClr val="000000"/>
                </a:solidFill>
                <a:ln w="9525">
                  <a:noFill/>
                  <a:round/>
                  <a:headEnd/>
                  <a:tailEnd/>
                </a:ln>
              </p:spPr>
              <p:txBody>
                <a:bodyPr/>
                <a:lstStyle/>
                <a:p>
                  <a:endParaRPr lang="en-US"/>
                </a:p>
              </p:txBody>
            </p:sp>
            <p:sp>
              <p:nvSpPr>
                <p:cNvPr id="305920" name="Freeform 768"/>
                <p:cNvSpPr>
                  <a:spLocks noChangeAspect="1"/>
                </p:cNvSpPr>
                <p:nvPr/>
              </p:nvSpPr>
              <p:spPr bwMode="auto">
                <a:xfrm>
                  <a:off x="1165" y="3169"/>
                  <a:ext cx="4" cy="15"/>
                </a:xfrm>
                <a:custGeom>
                  <a:avLst/>
                  <a:gdLst/>
                  <a:ahLst/>
                  <a:cxnLst>
                    <a:cxn ang="0">
                      <a:pos x="4" y="15"/>
                    </a:cxn>
                    <a:cxn ang="0">
                      <a:pos x="4" y="15"/>
                    </a:cxn>
                    <a:cxn ang="0">
                      <a:pos x="0" y="0"/>
                    </a:cxn>
                    <a:cxn ang="0">
                      <a:pos x="0" y="0"/>
                    </a:cxn>
                    <a:cxn ang="0">
                      <a:pos x="4" y="15"/>
                    </a:cxn>
                    <a:cxn ang="0">
                      <a:pos x="4" y="15"/>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5"/>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05921" name="Freeform 769"/>
                <p:cNvSpPr>
                  <a:spLocks noChangeAspect="1"/>
                </p:cNvSpPr>
                <p:nvPr/>
              </p:nvSpPr>
              <p:spPr bwMode="auto">
                <a:xfrm>
                  <a:off x="1135" y="3180"/>
                  <a:ext cx="34" cy="16"/>
                </a:xfrm>
                <a:custGeom>
                  <a:avLst/>
                  <a:gdLst/>
                  <a:ahLst/>
                  <a:cxnLst>
                    <a:cxn ang="0">
                      <a:pos x="0" y="16"/>
                    </a:cxn>
                    <a:cxn ang="0">
                      <a:pos x="0" y="16"/>
                    </a:cxn>
                    <a:cxn ang="0">
                      <a:pos x="34" y="4"/>
                    </a:cxn>
                    <a:cxn ang="0">
                      <a:pos x="34" y="0"/>
                    </a:cxn>
                    <a:cxn ang="0">
                      <a:pos x="0" y="16"/>
                    </a:cxn>
                    <a:cxn ang="0">
                      <a:pos x="0" y="16"/>
                    </a:cxn>
                    <a:cxn ang="0">
                      <a:pos x="0" y="16"/>
                    </a:cxn>
                    <a:cxn ang="0">
                      <a:pos x="0" y="16"/>
                    </a:cxn>
                    <a:cxn ang="0">
                      <a:pos x="0" y="16"/>
                    </a:cxn>
                    <a:cxn ang="0">
                      <a:pos x="0" y="16"/>
                    </a:cxn>
                    <a:cxn ang="0">
                      <a:pos x="0" y="16"/>
                    </a:cxn>
                    <a:cxn ang="0">
                      <a:pos x="0" y="16"/>
                    </a:cxn>
                  </a:cxnLst>
                  <a:rect l="0" t="0" r="r" b="b"/>
                  <a:pathLst>
                    <a:path w="34" h="16">
                      <a:moveTo>
                        <a:pt x="0" y="16"/>
                      </a:moveTo>
                      <a:lnTo>
                        <a:pt x="0" y="16"/>
                      </a:lnTo>
                      <a:lnTo>
                        <a:pt x="34" y="4"/>
                      </a:lnTo>
                      <a:lnTo>
                        <a:pt x="34"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05922" name="Freeform 770"/>
                <p:cNvSpPr>
                  <a:spLocks noChangeAspect="1"/>
                </p:cNvSpPr>
                <p:nvPr/>
              </p:nvSpPr>
              <p:spPr bwMode="auto">
                <a:xfrm>
                  <a:off x="1120" y="3180"/>
                  <a:ext cx="15" cy="16"/>
                </a:xfrm>
                <a:custGeom>
                  <a:avLst/>
                  <a:gdLst/>
                  <a:ahLst/>
                  <a:cxnLst>
                    <a:cxn ang="0">
                      <a:pos x="0" y="0"/>
                    </a:cxn>
                    <a:cxn ang="0">
                      <a:pos x="0" y="0"/>
                    </a:cxn>
                    <a:cxn ang="0">
                      <a:pos x="11" y="16"/>
                    </a:cxn>
                    <a:cxn ang="0">
                      <a:pos x="15" y="16"/>
                    </a:cxn>
                    <a:cxn ang="0">
                      <a:pos x="0" y="0"/>
                    </a:cxn>
                    <a:cxn ang="0">
                      <a:pos x="0" y="0"/>
                    </a:cxn>
                    <a:cxn ang="0">
                      <a:pos x="0" y="0"/>
                    </a:cxn>
                    <a:cxn ang="0">
                      <a:pos x="0" y="0"/>
                    </a:cxn>
                    <a:cxn ang="0">
                      <a:pos x="0" y="0"/>
                    </a:cxn>
                    <a:cxn ang="0">
                      <a:pos x="0" y="0"/>
                    </a:cxn>
                    <a:cxn ang="0">
                      <a:pos x="0" y="0"/>
                    </a:cxn>
                    <a:cxn ang="0">
                      <a:pos x="0" y="0"/>
                    </a:cxn>
                  </a:cxnLst>
                  <a:rect l="0" t="0" r="r" b="b"/>
                  <a:pathLst>
                    <a:path w="15" h="16">
                      <a:moveTo>
                        <a:pt x="0" y="0"/>
                      </a:moveTo>
                      <a:lnTo>
                        <a:pt x="0" y="0"/>
                      </a:lnTo>
                      <a:lnTo>
                        <a:pt x="11" y="16"/>
                      </a:lnTo>
                      <a:lnTo>
                        <a:pt x="15"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923" name="Freeform 771"/>
                <p:cNvSpPr>
                  <a:spLocks noChangeAspect="1"/>
                </p:cNvSpPr>
                <p:nvPr/>
              </p:nvSpPr>
              <p:spPr bwMode="auto">
                <a:xfrm>
                  <a:off x="1127" y="3161"/>
                  <a:ext cx="38" cy="16"/>
                </a:xfrm>
                <a:custGeom>
                  <a:avLst/>
                  <a:gdLst/>
                  <a:ahLst/>
                  <a:cxnLst>
                    <a:cxn ang="0">
                      <a:pos x="0" y="8"/>
                    </a:cxn>
                    <a:cxn ang="0">
                      <a:pos x="12" y="16"/>
                    </a:cxn>
                    <a:cxn ang="0">
                      <a:pos x="38" y="8"/>
                    </a:cxn>
                    <a:cxn ang="0">
                      <a:pos x="27" y="0"/>
                    </a:cxn>
                    <a:cxn ang="0">
                      <a:pos x="0" y="8"/>
                    </a:cxn>
                  </a:cxnLst>
                  <a:rect l="0" t="0" r="r" b="b"/>
                  <a:pathLst>
                    <a:path w="38" h="16">
                      <a:moveTo>
                        <a:pt x="0" y="8"/>
                      </a:moveTo>
                      <a:lnTo>
                        <a:pt x="12" y="16"/>
                      </a:lnTo>
                      <a:lnTo>
                        <a:pt x="38" y="8"/>
                      </a:lnTo>
                      <a:lnTo>
                        <a:pt x="27" y="0"/>
                      </a:lnTo>
                      <a:lnTo>
                        <a:pt x="0" y="8"/>
                      </a:lnTo>
                      <a:close/>
                    </a:path>
                  </a:pathLst>
                </a:custGeom>
                <a:solidFill>
                  <a:srgbClr val="E5E5E5"/>
                </a:solidFill>
                <a:ln w="9525">
                  <a:noFill/>
                  <a:round/>
                  <a:headEnd/>
                  <a:tailEnd/>
                </a:ln>
              </p:spPr>
              <p:txBody>
                <a:bodyPr/>
                <a:lstStyle/>
                <a:p>
                  <a:endParaRPr lang="en-US"/>
                </a:p>
              </p:txBody>
            </p:sp>
            <p:sp>
              <p:nvSpPr>
                <p:cNvPr id="305924" name="Freeform 772"/>
                <p:cNvSpPr>
                  <a:spLocks noChangeAspect="1"/>
                </p:cNvSpPr>
                <p:nvPr/>
              </p:nvSpPr>
              <p:spPr bwMode="auto">
                <a:xfrm>
                  <a:off x="1120" y="3169"/>
                  <a:ext cx="19" cy="27"/>
                </a:xfrm>
                <a:custGeom>
                  <a:avLst/>
                  <a:gdLst/>
                  <a:ahLst/>
                  <a:cxnLst>
                    <a:cxn ang="0">
                      <a:pos x="0" y="11"/>
                    </a:cxn>
                    <a:cxn ang="0">
                      <a:pos x="7" y="0"/>
                    </a:cxn>
                    <a:cxn ang="0">
                      <a:pos x="19" y="8"/>
                    </a:cxn>
                    <a:cxn ang="0">
                      <a:pos x="15" y="27"/>
                    </a:cxn>
                    <a:cxn ang="0">
                      <a:pos x="0" y="11"/>
                    </a:cxn>
                  </a:cxnLst>
                  <a:rect l="0" t="0" r="r" b="b"/>
                  <a:pathLst>
                    <a:path w="19" h="27">
                      <a:moveTo>
                        <a:pt x="0" y="11"/>
                      </a:moveTo>
                      <a:lnTo>
                        <a:pt x="7" y="0"/>
                      </a:lnTo>
                      <a:lnTo>
                        <a:pt x="19" y="8"/>
                      </a:lnTo>
                      <a:lnTo>
                        <a:pt x="15" y="27"/>
                      </a:lnTo>
                      <a:lnTo>
                        <a:pt x="0" y="11"/>
                      </a:lnTo>
                      <a:close/>
                    </a:path>
                  </a:pathLst>
                </a:custGeom>
                <a:solidFill>
                  <a:srgbClr val="606060"/>
                </a:solidFill>
                <a:ln w="9525">
                  <a:noFill/>
                  <a:round/>
                  <a:headEnd/>
                  <a:tailEnd/>
                </a:ln>
              </p:spPr>
              <p:txBody>
                <a:bodyPr/>
                <a:lstStyle/>
                <a:p>
                  <a:endParaRPr lang="en-US"/>
                </a:p>
              </p:txBody>
            </p:sp>
            <p:sp>
              <p:nvSpPr>
                <p:cNvPr id="305925" name="Freeform 773"/>
                <p:cNvSpPr>
                  <a:spLocks noChangeAspect="1" noEditPoints="1"/>
                </p:cNvSpPr>
                <p:nvPr/>
              </p:nvSpPr>
              <p:spPr bwMode="auto">
                <a:xfrm>
                  <a:off x="1184" y="3089"/>
                  <a:ext cx="275" cy="110"/>
                </a:xfrm>
                <a:custGeom>
                  <a:avLst/>
                  <a:gdLst/>
                  <a:ahLst/>
                  <a:cxnLst>
                    <a:cxn ang="0">
                      <a:pos x="260" y="0"/>
                    </a:cxn>
                    <a:cxn ang="0">
                      <a:pos x="275" y="27"/>
                    </a:cxn>
                    <a:cxn ang="0">
                      <a:pos x="248" y="23"/>
                    </a:cxn>
                    <a:cxn ang="0">
                      <a:pos x="241" y="15"/>
                    </a:cxn>
                    <a:cxn ang="0">
                      <a:pos x="248" y="4"/>
                    </a:cxn>
                    <a:cxn ang="0">
                      <a:pos x="237" y="8"/>
                    </a:cxn>
                    <a:cxn ang="0">
                      <a:pos x="252" y="34"/>
                    </a:cxn>
                    <a:cxn ang="0">
                      <a:pos x="226" y="34"/>
                    </a:cxn>
                    <a:cxn ang="0">
                      <a:pos x="218" y="23"/>
                    </a:cxn>
                    <a:cxn ang="0">
                      <a:pos x="226" y="12"/>
                    </a:cxn>
                    <a:cxn ang="0">
                      <a:pos x="211" y="15"/>
                    </a:cxn>
                    <a:cxn ang="0">
                      <a:pos x="226" y="42"/>
                    </a:cxn>
                    <a:cxn ang="0">
                      <a:pos x="199" y="38"/>
                    </a:cxn>
                    <a:cxn ang="0">
                      <a:pos x="192" y="31"/>
                    </a:cxn>
                    <a:cxn ang="0">
                      <a:pos x="199" y="19"/>
                    </a:cxn>
                    <a:cxn ang="0">
                      <a:pos x="188" y="23"/>
                    </a:cxn>
                    <a:cxn ang="0">
                      <a:pos x="203" y="50"/>
                    </a:cxn>
                    <a:cxn ang="0">
                      <a:pos x="177" y="50"/>
                    </a:cxn>
                    <a:cxn ang="0">
                      <a:pos x="169" y="38"/>
                    </a:cxn>
                    <a:cxn ang="0">
                      <a:pos x="177" y="27"/>
                    </a:cxn>
                    <a:cxn ang="0">
                      <a:pos x="162" y="31"/>
                    </a:cxn>
                    <a:cxn ang="0">
                      <a:pos x="177" y="57"/>
                    </a:cxn>
                    <a:cxn ang="0">
                      <a:pos x="150" y="57"/>
                    </a:cxn>
                    <a:cxn ang="0">
                      <a:pos x="143" y="46"/>
                    </a:cxn>
                    <a:cxn ang="0">
                      <a:pos x="150" y="34"/>
                    </a:cxn>
                    <a:cxn ang="0">
                      <a:pos x="139" y="42"/>
                    </a:cxn>
                    <a:cxn ang="0">
                      <a:pos x="154" y="65"/>
                    </a:cxn>
                    <a:cxn ang="0">
                      <a:pos x="128" y="65"/>
                    </a:cxn>
                    <a:cxn ang="0">
                      <a:pos x="120" y="53"/>
                    </a:cxn>
                    <a:cxn ang="0">
                      <a:pos x="128" y="42"/>
                    </a:cxn>
                    <a:cxn ang="0">
                      <a:pos x="117" y="50"/>
                    </a:cxn>
                    <a:cxn ang="0">
                      <a:pos x="128" y="72"/>
                    </a:cxn>
                    <a:cxn ang="0">
                      <a:pos x="102" y="69"/>
                    </a:cxn>
                    <a:cxn ang="0">
                      <a:pos x="98" y="61"/>
                    </a:cxn>
                    <a:cxn ang="0">
                      <a:pos x="105" y="50"/>
                    </a:cxn>
                    <a:cxn ang="0">
                      <a:pos x="90" y="57"/>
                    </a:cxn>
                    <a:cxn ang="0">
                      <a:pos x="105" y="80"/>
                    </a:cxn>
                    <a:cxn ang="0">
                      <a:pos x="79" y="80"/>
                    </a:cxn>
                    <a:cxn ang="0">
                      <a:pos x="71" y="69"/>
                    </a:cxn>
                    <a:cxn ang="0">
                      <a:pos x="79" y="61"/>
                    </a:cxn>
                    <a:cxn ang="0">
                      <a:pos x="64" y="65"/>
                    </a:cxn>
                    <a:cxn ang="0">
                      <a:pos x="79" y="88"/>
                    </a:cxn>
                    <a:cxn ang="0">
                      <a:pos x="53" y="88"/>
                    </a:cxn>
                    <a:cxn ang="0">
                      <a:pos x="45" y="76"/>
                    </a:cxn>
                    <a:cxn ang="0">
                      <a:pos x="53" y="69"/>
                    </a:cxn>
                    <a:cxn ang="0">
                      <a:pos x="41" y="72"/>
                    </a:cxn>
                    <a:cxn ang="0">
                      <a:pos x="56" y="95"/>
                    </a:cxn>
                    <a:cxn ang="0">
                      <a:pos x="30" y="95"/>
                    </a:cxn>
                    <a:cxn ang="0">
                      <a:pos x="23" y="84"/>
                    </a:cxn>
                    <a:cxn ang="0">
                      <a:pos x="30" y="76"/>
                    </a:cxn>
                    <a:cxn ang="0">
                      <a:pos x="19" y="80"/>
                    </a:cxn>
                    <a:cxn ang="0">
                      <a:pos x="34" y="103"/>
                    </a:cxn>
                    <a:cxn ang="0">
                      <a:pos x="4" y="103"/>
                    </a:cxn>
                    <a:cxn ang="0">
                      <a:pos x="0" y="91"/>
                    </a:cxn>
                    <a:cxn ang="0">
                      <a:pos x="7" y="84"/>
                    </a:cxn>
                  </a:cxnLst>
                  <a:rect l="0" t="0" r="r" b="b"/>
                  <a:pathLst>
                    <a:path w="275" h="110">
                      <a:moveTo>
                        <a:pt x="248" y="4"/>
                      </a:moveTo>
                      <a:lnTo>
                        <a:pt x="260" y="0"/>
                      </a:lnTo>
                      <a:lnTo>
                        <a:pt x="271" y="12"/>
                      </a:lnTo>
                      <a:lnTo>
                        <a:pt x="275" y="27"/>
                      </a:lnTo>
                      <a:lnTo>
                        <a:pt x="256" y="31"/>
                      </a:lnTo>
                      <a:lnTo>
                        <a:pt x="248" y="23"/>
                      </a:lnTo>
                      <a:lnTo>
                        <a:pt x="245" y="19"/>
                      </a:lnTo>
                      <a:lnTo>
                        <a:pt x="241" y="15"/>
                      </a:lnTo>
                      <a:lnTo>
                        <a:pt x="248" y="4"/>
                      </a:lnTo>
                      <a:lnTo>
                        <a:pt x="248" y="4"/>
                      </a:lnTo>
                      <a:close/>
                      <a:moveTo>
                        <a:pt x="226" y="12"/>
                      </a:moveTo>
                      <a:lnTo>
                        <a:pt x="237" y="8"/>
                      </a:lnTo>
                      <a:lnTo>
                        <a:pt x="245" y="19"/>
                      </a:lnTo>
                      <a:lnTo>
                        <a:pt x="252" y="34"/>
                      </a:lnTo>
                      <a:lnTo>
                        <a:pt x="230" y="38"/>
                      </a:lnTo>
                      <a:lnTo>
                        <a:pt x="226" y="34"/>
                      </a:lnTo>
                      <a:lnTo>
                        <a:pt x="222" y="27"/>
                      </a:lnTo>
                      <a:lnTo>
                        <a:pt x="218" y="23"/>
                      </a:lnTo>
                      <a:lnTo>
                        <a:pt x="226" y="12"/>
                      </a:lnTo>
                      <a:lnTo>
                        <a:pt x="226" y="12"/>
                      </a:lnTo>
                      <a:close/>
                      <a:moveTo>
                        <a:pt x="199" y="19"/>
                      </a:moveTo>
                      <a:lnTo>
                        <a:pt x="211" y="15"/>
                      </a:lnTo>
                      <a:lnTo>
                        <a:pt x="222" y="27"/>
                      </a:lnTo>
                      <a:lnTo>
                        <a:pt x="226" y="42"/>
                      </a:lnTo>
                      <a:lnTo>
                        <a:pt x="207" y="46"/>
                      </a:lnTo>
                      <a:lnTo>
                        <a:pt x="199" y="38"/>
                      </a:lnTo>
                      <a:lnTo>
                        <a:pt x="196" y="34"/>
                      </a:lnTo>
                      <a:lnTo>
                        <a:pt x="192" y="31"/>
                      </a:lnTo>
                      <a:lnTo>
                        <a:pt x="199" y="19"/>
                      </a:lnTo>
                      <a:lnTo>
                        <a:pt x="199" y="19"/>
                      </a:lnTo>
                      <a:close/>
                      <a:moveTo>
                        <a:pt x="177" y="27"/>
                      </a:moveTo>
                      <a:lnTo>
                        <a:pt x="188" y="23"/>
                      </a:lnTo>
                      <a:lnTo>
                        <a:pt x="196" y="34"/>
                      </a:lnTo>
                      <a:lnTo>
                        <a:pt x="203" y="50"/>
                      </a:lnTo>
                      <a:lnTo>
                        <a:pt x="181" y="53"/>
                      </a:lnTo>
                      <a:lnTo>
                        <a:pt x="177" y="50"/>
                      </a:lnTo>
                      <a:lnTo>
                        <a:pt x="173" y="42"/>
                      </a:lnTo>
                      <a:lnTo>
                        <a:pt x="169" y="38"/>
                      </a:lnTo>
                      <a:lnTo>
                        <a:pt x="177" y="27"/>
                      </a:lnTo>
                      <a:lnTo>
                        <a:pt x="177" y="27"/>
                      </a:lnTo>
                      <a:close/>
                      <a:moveTo>
                        <a:pt x="150" y="34"/>
                      </a:moveTo>
                      <a:lnTo>
                        <a:pt x="162" y="31"/>
                      </a:lnTo>
                      <a:lnTo>
                        <a:pt x="173" y="42"/>
                      </a:lnTo>
                      <a:lnTo>
                        <a:pt x="177" y="57"/>
                      </a:lnTo>
                      <a:lnTo>
                        <a:pt x="158" y="61"/>
                      </a:lnTo>
                      <a:lnTo>
                        <a:pt x="150" y="57"/>
                      </a:lnTo>
                      <a:lnTo>
                        <a:pt x="150" y="50"/>
                      </a:lnTo>
                      <a:lnTo>
                        <a:pt x="143" y="46"/>
                      </a:lnTo>
                      <a:lnTo>
                        <a:pt x="150" y="34"/>
                      </a:lnTo>
                      <a:lnTo>
                        <a:pt x="150" y="34"/>
                      </a:lnTo>
                      <a:close/>
                      <a:moveTo>
                        <a:pt x="128" y="42"/>
                      </a:moveTo>
                      <a:lnTo>
                        <a:pt x="139" y="42"/>
                      </a:lnTo>
                      <a:lnTo>
                        <a:pt x="150" y="50"/>
                      </a:lnTo>
                      <a:lnTo>
                        <a:pt x="154" y="65"/>
                      </a:lnTo>
                      <a:lnTo>
                        <a:pt x="132" y="69"/>
                      </a:lnTo>
                      <a:lnTo>
                        <a:pt x="128" y="65"/>
                      </a:lnTo>
                      <a:lnTo>
                        <a:pt x="124" y="57"/>
                      </a:lnTo>
                      <a:lnTo>
                        <a:pt x="120" y="53"/>
                      </a:lnTo>
                      <a:lnTo>
                        <a:pt x="128" y="42"/>
                      </a:lnTo>
                      <a:lnTo>
                        <a:pt x="128" y="42"/>
                      </a:lnTo>
                      <a:close/>
                      <a:moveTo>
                        <a:pt x="105" y="50"/>
                      </a:moveTo>
                      <a:lnTo>
                        <a:pt x="117" y="50"/>
                      </a:lnTo>
                      <a:lnTo>
                        <a:pt x="124" y="57"/>
                      </a:lnTo>
                      <a:lnTo>
                        <a:pt x="128" y="72"/>
                      </a:lnTo>
                      <a:lnTo>
                        <a:pt x="109" y="80"/>
                      </a:lnTo>
                      <a:lnTo>
                        <a:pt x="102" y="69"/>
                      </a:lnTo>
                      <a:lnTo>
                        <a:pt x="102" y="65"/>
                      </a:lnTo>
                      <a:lnTo>
                        <a:pt x="98" y="61"/>
                      </a:lnTo>
                      <a:lnTo>
                        <a:pt x="105" y="50"/>
                      </a:lnTo>
                      <a:lnTo>
                        <a:pt x="105" y="50"/>
                      </a:lnTo>
                      <a:close/>
                      <a:moveTo>
                        <a:pt x="79" y="61"/>
                      </a:moveTo>
                      <a:lnTo>
                        <a:pt x="90" y="57"/>
                      </a:lnTo>
                      <a:lnTo>
                        <a:pt x="102" y="65"/>
                      </a:lnTo>
                      <a:lnTo>
                        <a:pt x="105" y="80"/>
                      </a:lnTo>
                      <a:lnTo>
                        <a:pt x="83" y="88"/>
                      </a:lnTo>
                      <a:lnTo>
                        <a:pt x="79" y="80"/>
                      </a:lnTo>
                      <a:lnTo>
                        <a:pt x="75" y="72"/>
                      </a:lnTo>
                      <a:lnTo>
                        <a:pt x="71" y="69"/>
                      </a:lnTo>
                      <a:lnTo>
                        <a:pt x="79" y="61"/>
                      </a:lnTo>
                      <a:lnTo>
                        <a:pt x="79" y="61"/>
                      </a:lnTo>
                      <a:close/>
                      <a:moveTo>
                        <a:pt x="53" y="69"/>
                      </a:moveTo>
                      <a:lnTo>
                        <a:pt x="64" y="65"/>
                      </a:lnTo>
                      <a:lnTo>
                        <a:pt x="75" y="72"/>
                      </a:lnTo>
                      <a:lnTo>
                        <a:pt x="79" y="88"/>
                      </a:lnTo>
                      <a:lnTo>
                        <a:pt x="60" y="95"/>
                      </a:lnTo>
                      <a:lnTo>
                        <a:pt x="53" y="88"/>
                      </a:lnTo>
                      <a:lnTo>
                        <a:pt x="53" y="80"/>
                      </a:lnTo>
                      <a:lnTo>
                        <a:pt x="45" y="76"/>
                      </a:lnTo>
                      <a:lnTo>
                        <a:pt x="53" y="69"/>
                      </a:lnTo>
                      <a:lnTo>
                        <a:pt x="53" y="69"/>
                      </a:lnTo>
                      <a:close/>
                      <a:moveTo>
                        <a:pt x="30" y="76"/>
                      </a:moveTo>
                      <a:lnTo>
                        <a:pt x="41" y="72"/>
                      </a:lnTo>
                      <a:lnTo>
                        <a:pt x="53" y="80"/>
                      </a:lnTo>
                      <a:lnTo>
                        <a:pt x="56" y="95"/>
                      </a:lnTo>
                      <a:lnTo>
                        <a:pt x="38" y="103"/>
                      </a:lnTo>
                      <a:lnTo>
                        <a:pt x="30" y="95"/>
                      </a:lnTo>
                      <a:lnTo>
                        <a:pt x="26" y="88"/>
                      </a:lnTo>
                      <a:lnTo>
                        <a:pt x="23" y="84"/>
                      </a:lnTo>
                      <a:lnTo>
                        <a:pt x="30" y="76"/>
                      </a:lnTo>
                      <a:lnTo>
                        <a:pt x="30" y="76"/>
                      </a:lnTo>
                      <a:close/>
                      <a:moveTo>
                        <a:pt x="7" y="84"/>
                      </a:moveTo>
                      <a:lnTo>
                        <a:pt x="19" y="80"/>
                      </a:lnTo>
                      <a:lnTo>
                        <a:pt x="26" y="88"/>
                      </a:lnTo>
                      <a:lnTo>
                        <a:pt x="34" y="103"/>
                      </a:lnTo>
                      <a:lnTo>
                        <a:pt x="11" y="110"/>
                      </a:lnTo>
                      <a:lnTo>
                        <a:pt x="4" y="103"/>
                      </a:lnTo>
                      <a:lnTo>
                        <a:pt x="4" y="95"/>
                      </a:lnTo>
                      <a:lnTo>
                        <a:pt x="0" y="91"/>
                      </a:lnTo>
                      <a:lnTo>
                        <a:pt x="7" y="84"/>
                      </a:lnTo>
                      <a:lnTo>
                        <a:pt x="7" y="84"/>
                      </a:lnTo>
                      <a:close/>
                    </a:path>
                  </a:pathLst>
                </a:custGeom>
                <a:solidFill>
                  <a:srgbClr val="F4F4D1"/>
                </a:solidFill>
                <a:ln w="9525">
                  <a:noFill/>
                  <a:round/>
                  <a:headEnd/>
                  <a:tailEnd/>
                </a:ln>
              </p:spPr>
              <p:txBody>
                <a:bodyPr/>
                <a:lstStyle/>
                <a:p>
                  <a:endParaRPr lang="en-US"/>
                </a:p>
              </p:txBody>
            </p:sp>
            <p:sp>
              <p:nvSpPr>
                <p:cNvPr id="305926" name="Freeform 774"/>
                <p:cNvSpPr>
                  <a:spLocks noChangeAspect="1"/>
                </p:cNvSpPr>
                <p:nvPr/>
              </p:nvSpPr>
              <p:spPr bwMode="auto">
                <a:xfrm>
                  <a:off x="1425" y="3089"/>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05927" name="Freeform 775"/>
                <p:cNvSpPr>
                  <a:spLocks noChangeAspect="1"/>
                </p:cNvSpPr>
                <p:nvPr/>
              </p:nvSpPr>
              <p:spPr bwMode="auto">
                <a:xfrm>
                  <a:off x="1402" y="3097"/>
                  <a:ext cx="34" cy="30"/>
                </a:xfrm>
                <a:custGeom>
                  <a:avLst/>
                  <a:gdLst/>
                  <a:ahLst/>
                  <a:cxnLst>
                    <a:cxn ang="0">
                      <a:pos x="8" y="4"/>
                    </a:cxn>
                    <a:cxn ang="0">
                      <a:pos x="19" y="0"/>
                    </a:cxn>
                    <a:cxn ang="0">
                      <a:pos x="30" y="11"/>
                    </a:cxn>
                    <a:cxn ang="0">
                      <a:pos x="34" y="26"/>
                    </a:cxn>
                    <a:cxn ang="0">
                      <a:pos x="12" y="30"/>
                    </a:cxn>
                    <a:cxn ang="0">
                      <a:pos x="8" y="26"/>
                    </a:cxn>
                    <a:cxn ang="0">
                      <a:pos x="4" y="19"/>
                    </a:cxn>
                    <a:cxn ang="0">
                      <a:pos x="0" y="15"/>
                    </a:cxn>
                    <a:cxn ang="0">
                      <a:pos x="8" y="4"/>
                    </a:cxn>
                  </a:cxnLst>
                  <a:rect l="0" t="0" r="r" b="b"/>
                  <a:pathLst>
                    <a:path w="34" h="30">
                      <a:moveTo>
                        <a:pt x="8" y="4"/>
                      </a:moveTo>
                      <a:lnTo>
                        <a:pt x="19" y="0"/>
                      </a:lnTo>
                      <a:lnTo>
                        <a:pt x="30" y="11"/>
                      </a:lnTo>
                      <a:lnTo>
                        <a:pt x="34" y="26"/>
                      </a:lnTo>
                      <a:lnTo>
                        <a:pt x="12" y="30"/>
                      </a:lnTo>
                      <a:lnTo>
                        <a:pt x="8" y="26"/>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05928" name="Freeform 776"/>
                <p:cNvSpPr>
                  <a:spLocks noChangeAspect="1"/>
                </p:cNvSpPr>
                <p:nvPr/>
              </p:nvSpPr>
              <p:spPr bwMode="auto">
                <a:xfrm>
                  <a:off x="1376" y="3104"/>
                  <a:ext cx="34" cy="31"/>
                </a:xfrm>
                <a:custGeom>
                  <a:avLst/>
                  <a:gdLst/>
                  <a:ahLst/>
                  <a:cxnLst>
                    <a:cxn ang="0">
                      <a:pos x="7" y="4"/>
                    </a:cxn>
                    <a:cxn ang="0">
                      <a:pos x="19" y="0"/>
                    </a:cxn>
                    <a:cxn ang="0">
                      <a:pos x="30" y="12"/>
                    </a:cxn>
                    <a:cxn ang="0">
                      <a:pos x="34" y="27"/>
                    </a:cxn>
                    <a:cxn ang="0">
                      <a:pos x="15" y="31"/>
                    </a:cxn>
                    <a:cxn ang="0">
                      <a:pos x="7" y="23"/>
                    </a:cxn>
                    <a:cxn ang="0">
                      <a:pos x="4" y="19"/>
                    </a:cxn>
                    <a:cxn ang="0">
                      <a:pos x="0" y="16"/>
                    </a:cxn>
                    <a:cxn ang="0">
                      <a:pos x="7" y="4"/>
                    </a:cxn>
                  </a:cxnLst>
                  <a:rect l="0" t="0" r="r" b="b"/>
                  <a:pathLst>
                    <a:path w="34" h="31">
                      <a:moveTo>
                        <a:pt x="7" y="4"/>
                      </a:moveTo>
                      <a:lnTo>
                        <a:pt x="19" y="0"/>
                      </a:lnTo>
                      <a:lnTo>
                        <a:pt x="30" y="12"/>
                      </a:lnTo>
                      <a:lnTo>
                        <a:pt x="34" y="27"/>
                      </a:lnTo>
                      <a:lnTo>
                        <a:pt x="15" y="31"/>
                      </a:lnTo>
                      <a:lnTo>
                        <a:pt x="7" y="23"/>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05929" name="Freeform 777"/>
                <p:cNvSpPr>
                  <a:spLocks noChangeAspect="1"/>
                </p:cNvSpPr>
                <p:nvPr/>
              </p:nvSpPr>
              <p:spPr bwMode="auto">
                <a:xfrm>
                  <a:off x="1353" y="3112"/>
                  <a:ext cx="34" cy="30"/>
                </a:xfrm>
                <a:custGeom>
                  <a:avLst/>
                  <a:gdLst/>
                  <a:ahLst/>
                  <a:cxnLst>
                    <a:cxn ang="0">
                      <a:pos x="8" y="4"/>
                    </a:cxn>
                    <a:cxn ang="0">
                      <a:pos x="19" y="0"/>
                    </a:cxn>
                    <a:cxn ang="0">
                      <a:pos x="30" y="11"/>
                    </a:cxn>
                    <a:cxn ang="0">
                      <a:pos x="34" y="27"/>
                    </a:cxn>
                    <a:cxn ang="0">
                      <a:pos x="15" y="30"/>
                    </a:cxn>
                    <a:cxn ang="0">
                      <a:pos x="8" y="27"/>
                    </a:cxn>
                    <a:cxn ang="0">
                      <a:pos x="4" y="19"/>
                    </a:cxn>
                    <a:cxn ang="0">
                      <a:pos x="0" y="15"/>
                    </a:cxn>
                    <a:cxn ang="0">
                      <a:pos x="8" y="4"/>
                    </a:cxn>
                  </a:cxnLst>
                  <a:rect l="0" t="0" r="r" b="b"/>
                  <a:pathLst>
                    <a:path w="34" h="30">
                      <a:moveTo>
                        <a:pt x="8" y="4"/>
                      </a:moveTo>
                      <a:lnTo>
                        <a:pt x="19" y="0"/>
                      </a:lnTo>
                      <a:lnTo>
                        <a:pt x="30" y="11"/>
                      </a:lnTo>
                      <a:lnTo>
                        <a:pt x="34" y="27"/>
                      </a:lnTo>
                      <a:lnTo>
                        <a:pt x="15" y="30"/>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05930" name="Freeform 778"/>
                <p:cNvSpPr>
                  <a:spLocks noChangeAspect="1"/>
                </p:cNvSpPr>
                <p:nvPr/>
              </p:nvSpPr>
              <p:spPr bwMode="auto">
                <a:xfrm>
                  <a:off x="1327" y="3120"/>
                  <a:ext cx="34" cy="34"/>
                </a:xfrm>
                <a:custGeom>
                  <a:avLst/>
                  <a:gdLst/>
                  <a:ahLst/>
                  <a:cxnLst>
                    <a:cxn ang="0">
                      <a:pos x="7" y="3"/>
                    </a:cxn>
                    <a:cxn ang="0">
                      <a:pos x="23" y="0"/>
                    </a:cxn>
                    <a:cxn ang="0">
                      <a:pos x="30" y="11"/>
                    </a:cxn>
                    <a:cxn ang="0">
                      <a:pos x="34" y="26"/>
                    </a:cxn>
                    <a:cxn ang="0">
                      <a:pos x="15" y="34"/>
                    </a:cxn>
                    <a:cxn ang="0">
                      <a:pos x="7" y="26"/>
                    </a:cxn>
                    <a:cxn ang="0">
                      <a:pos x="7" y="19"/>
                    </a:cxn>
                    <a:cxn ang="0">
                      <a:pos x="0" y="15"/>
                    </a:cxn>
                    <a:cxn ang="0">
                      <a:pos x="7" y="3"/>
                    </a:cxn>
                  </a:cxnLst>
                  <a:rect l="0" t="0" r="r" b="b"/>
                  <a:pathLst>
                    <a:path w="34" h="34">
                      <a:moveTo>
                        <a:pt x="7" y="3"/>
                      </a:moveTo>
                      <a:lnTo>
                        <a:pt x="23" y="0"/>
                      </a:lnTo>
                      <a:lnTo>
                        <a:pt x="30" y="11"/>
                      </a:lnTo>
                      <a:lnTo>
                        <a:pt x="34" y="26"/>
                      </a:lnTo>
                      <a:lnTo>
                        <a:pt x="15" y="34"/>
                      </a:lnTo>
                      <a:lnTo>
                        <a:pt x="7"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05931" name="Freeform 779"/>
                <p:cNvSpPr>
                  <a:spLocks noChangeAspect="1"/>
                </p:cNvSpPr>
                <p:nvPr/>
              </p:nvSpPr>
              <p:spPr bwMode="auto">
                <a:xfrm>
                  <a:off x="1304" y="3127"/>
                  <a:ext cx="34" cy="34"/>
                </a:xfrm>
                <a:custGeom>
                  <a:avLst/>
                  <a:gdLst/>
                  <a:ahLst/>
                  <a:cxnLst>
                    <a:cxn ang="0">
                      <a:pos x="8" y="4"/>
                    </a:cxn>
                    <a:cxn ang="0">
                      <a:pos x="19" y="0"/>
                    </a:cxn>
                    <a:cxn ang="0">
                      <a:pos x="30" y="12"/>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2"/>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05932" name="Freeform 780"/>
                <p:cNvSpPr>
                  <a:spLocks noChangeAspect="1"/>
                </p:cNvSpPr>
                <p:nvPr/>
              </p:nvSpPr>
              <p:spPr bwMode="auto">
                <a:xfrm>
                  <a:off x="1278" y="3135"/>
                  <a:ext cx="38" cy="34"/>
                </a:xfrm>
                <a:custGeom>
                  <a:avLst/>
                  <a:gdLst/>
                  <a:ahLst/>
                  <a:cxnLst>
                    <a:cxn ang="0">
                      <a:pos x="11" y="4"/>
                    </a:cxn>
                    <a:cxn ang="0">
                      <a:pos x="23" y="0"/>
                    </a:cxn>
                    <a:cxn ang="0">
                      <a:pos x="30" y="11"/>
                    </a:cxn>
                    <a:cxn ang="0">
                      <a:pos x="38" y="26"/>
                    </a:cxn>
                    <a:cxn ang="0">
                      <a:pos x="15" y="34"/>
                    </a:cxn>
                    <a:cxn ang="0">
                      <a:pos x="8" y="26"/>
                    </a:cxn>
                    <a:cxn ang="0">
                      <a:pos x="8" y="19"/>
                    </a:cxn>
                    <a:cxn ang="0">
                      <a:pos x="0" y="15"/>
                    </a:cxn>
                    <a:cxn ang="0">
                      <a:pos x="11" y="4"/>
                    </a:cxn>
                  </a:cxnLst>
                  <a:rect l="0" t="0" r="r" b="b"/>
                  <a:pathLst>
                    <a:path w="38" h="34">
                      <a:moveTo>
                        <a:pt x="11" y="4"/>
                      </a:moveTo>
                      <a:lnTo>
                        <a:pt x="23" y="0"/>
                      </a:lnTo>
                      <a:lnTo>
                        <a:pt x="30" y="11"/>
                      </a:lnTo>
                      <a:lnTo>
                        <a:pt x="38" y="26"/>
                      </a:lnTo>
                      <a:lnTo>
                        <a:pt x="15" y="34"/>
                      </a:lnTo>
                      <a:lnTo>
                        <a:pt x="8" y="26"/>
                      </a:lnTo>
                      <a:lnTo>
                        <a:pt x="8" y="19"/>
                      </a:lnTo>
                      <a:lnTo>
                        <a:pt x="0" y="15"/>
                      </a:lnTo>
                      <a:lnTo>
                        <a:pt x="11" y="4"/>
                      </a:lnTo>
                    </a:path>
                  </a:pathLst>
                </a:custGeom>
                <a:noFill/>
                <a:ln w="6350">
                  <a:solidFill>
                    <a:srgbClr val="000000"/>
                  </a:solidFill>
                  <a:prstDash val="solid"/>
                  <a:round/>
                  <a:headEnd/>
                  <a:tailEnd/>
                </a:ln>
              </p:spPr>
              <p:txBody>
                <a:bodyPr/>
                <a:lstStyle/>
                <a:p>
                  <a:endParaRPr lang="en-US"/>
                </a:p>
              </p:txBody>
            </p:sp>
            <p:sp>
              <p:nvSpPr>
                <p:cNvPr id="305933" name="Freeform 781"/>
                <p:cNvSpPr>
                  <a:spLocks noChangeAspect="1"/>
                </p:cNvSpPr>
                <p:nvPr/>
              </p:nvSpPr>
              <p:spPr bwMode="auto">
                <a:xfrm>
                  <a:off x="1255" y="3142"/>
                  <a:ext cx="34" cy="35"/>
                </a:xfrm>
                <a:custGeom>
                  <a:avLst/>
                  <a:gdLst/>
                  <a:ahLst/>
                  <a:cxnLst>
                    <a:cxn ang="0">
                      <a:pos x="8" y="4"/>
                    </a:cxn>
                    <a:cxn ang="0">
                      <a:pos x="19" y="0"/>
                    </a:cxn>
                    <a:cxn ang="0">
                      <a:pos x="31" y="12"/>
                    </a:cxn>
                    <a:cxn ang="0">
                      <a:pos x="34" y="27"/>
                    </a:cxn>
                    <a:cxn ang="0">
                      <a:pos x="15" y="35"/>
                    </a:cxn>
                    <a:cxn ang="0">
                      <a:pos x="8" y="27"/>
                    </a:cxn>
                    <a:cxn ang="0">
                      <a:pos x="4" y="19"/>
                    </a:cxn>
                    <a:cxn ang="0">
                      <a:pos x="0" y="16"/>
                    </a:cxn>
                    <a:cxn ang="0">
                      <a:pos x="8" y="4"/>
                    </a:cxn>
                  </a:cxnLst>
                  <a:rect l="0" t="0" r="r" b="b"/>
                  <a:pathLst>
                    <a:path w="34" h="35">
                      <a:moveTo>
                        <a:pt x="8" y="4"/>
                      </a:moveTo>
                      <a:lnTo>
                        <a:pt x="19" y="0"/>
                      </a:lnTo>
                      <a:lnTo>
                        <a:pt x="31" y="12"/>
                      </a:lnTo>
                      <a:lnTo>
                        <a:pt x="34" y="27"/>
                      </a:lnTo>
                      <a:lnTo>
                        <a:pt x="15" y="35"/>
                      </a:lnTo>
                      <a:lnTo>
                        <a:pt x="8"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05934" name="Freeform 782"/>
                <p:cNvSpPr>
                  <a:spLocks noChangeAspect="1"/>
                </p:cNvSpPr>
                <p:nvPr/>
              </p:nvSpPr>
              <p:spPr bwMode="auto">
                <a:xfrm>
                  <a:off x="1233" y="3154"/>
                  <a:ext cx="30" cy="26"/>
                </a:xfrm>
                <a:custGeom>
                  <a:avLst/>
                  <a:gdLst/>
                  <a:ahLst/>
                  <a:cxnLst>
                    <a:cxn ang="0">
                      <a:pos x="7" y="0"/>
                    </a:cxn>
                    <a:cxn ang="0">
                      <a:pos x="19" y="0"/>
                    </a:cxn>
                    <a:cxn ang="0">
                      <a:pos x="26" y="7"/>
                    </a:cxn>
                    <a:cxn ang="0">
                      <a:pos x="30" y="23"/>
                    </a:cxn>
                    <a:cxn ang="0">
                      <a:pos x="11" y="26"/>
                    </a:cxn>
                    <a:cxn ang="0">
                      <a:pos x="4" y="23"/>
                    </a:cxn>
                    <a:cxn ang="0">
                      <a:pos x="4" y="15"/>
                    </a:cxn>
                    <a:cxn ang="0">
                      <a:pos x="0" y="11"/>
                    </a:cxn>
                    <a:cxn ang="0">
                      <a:pos x="7" y="0"/>
                    </a:cxn>
                  </a:cxnLst>
                  <a:rect l="0" t="0" r="r" b="b"/>
                  <a:pathLst>
                    <a:path w="30" h="26">
                      <a:moveTo>
                        <a:pt x="7" y="0"/>
                      </a:moveTo>
                      <a:lnTo>
                        <a:pt x="19" y="0"/>
                      </a:lnTo>
                      <a:lnTo>
                        <a:pt x="26" y="7"/>
                      </a:lnTo>
                      <a:lnTo>
                        <a:pt x="30" y="23"/>
                      </a:lnTo>
                      <a:lnTo>
                        <a:pt x="11" y="26"/>
                      </a:lnTo>
                      <a:lnTo>
                        <a:pt x="4" y="23"/>
                      </a:lnTo>
                      <a:lnTo>
                        <a:pt x="4"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05935" name="Freeform 783"/>
                <p:cNvSpPr>
                  <a:spLocks noChangeAspect="1"/>
                </p:cNvSpPr>
                <p:nvPr/>
              </p:nvSpPr>
              <p:spPr bwMode="auto">
                <a:xfrm>
                  <a:off x="1207" y="3161"/>
                  <a:ext cx="33" cy="31"/>
                </a:xfrm>
                <a:custGeom>
                  <a:avLst/>
                  <a:gdLst/>
                  <a:ahLst/>
                  <a:cxnLst>
                    <a:cxn ang="0">
                      <a:pos x="7" y="4"/>
                    </a:cxn>
                    <a:cxn ang="0">
                      <a:pos x="18" y="0"/>
                    </a:cxn>
                    <a:cxn ang="0">
                      <a:pos x="30" y="8"/>
                    </a:cxn>
                    <a:cxn ang="0">
                      <a:pos x="33" y="23"/>
                    </a:cxn>
                    <a:cxn ang="0">
                      <a:pos x="15" y="31"/>
                    </a:cxn>
                    <a:cxn ang="0">
                      <a:pos x="7" y="23"/>
                    </a:cxn>
                    <a:cxn ang="0">
                      <a:pos x="3" y="16"/>
                    </a:cxn>
                    <a:cxn ang="0">
                      <a:pos x="0" y="12"/>
                    </a:cxn>
                    <a:cxn ang="0">
                      <a:pos x="7" y="4"/>
                    </a:cxn>
                  </a:cxnLst>
                  <a:rect l="0" t="0" r="r" b="b"/>
                  <a:pathLst>
                    <a:path w="33" h="31">
                      <a:moveTo>
                        <a:pt x="7" y="4"/>
                      </a:moveTo>
                      <a:lnTo>
                        <a:pt x="18" y="0"/>
                      </a:lnTo>
                      <a:lnTo>
                        <a:pt x="30" y="8"/>
                      </a:lnTo>
                      <a:lnTo>
                        <a:pt x="33" y="23"/>
                      </a:lnTo>
                      <a:lnTo>
                        <a:pt x="15" y="31"/>
                      </a:lnTo>
                      <a:lnTo>
                        <a:pt x="7" y="23"/>
                      </a:lnTo>
                      <a:lnTo>
                        <a:pt x="3"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05936" name="Freeform 784"/>
                <p:cNvSpPr>
                  <a:spLocks noChangeAspect="1"/>
                </p:cNvSpPr>
                <p:nvPr/>
              </p:nvSpPr>
              <p:spPr bwMode="auto">
                <a:xfrm>
                  <a:off x="1184" y="3169"/>
                  <a:ext cx="34" cy="30"/>
                </a:xfrm>
                <a:custGeom>
                  <a:avLst/>
                  <a:gdLst/>
                  <a:ahLst/>
                  <a:cxnLst>
                    <a:cxn ang="0">
                      <a:pos x="7" y="4"/>
                    </a:cxn>
                    <a:cxn ang="0">
                      <a:pos x="19" y="0"/>
                    </a:cxn>
                    <a:cxn ang="0">
                      <a:pos x="26" y="8"/>
                    </a:cxn>
                    <a:cxn ang="0">
                      <a:pos x="34" y="23"/>
                    </a:cxn>
                    <a:cxn ang="0">
                      <a:pos x="11" y="30"/>
                    </a:cxn>
                    <a:cxn ang="0">
                      <a:pos x="7" y="23"/>
                    </a:cxn>
                    <a:cxn ang="0">
                      <a:pos x="4" y="15"/>
                    </a:cxn>
                    <a:cxn ang="0">
                      <a:pos x="0" y="11"/>
                    </a:cxn>
                    <a:cxn ang="0">
                      <a:pos x="7" y="4"/>
                    </a:cxn>
                  </a:cxnLst>
                  <a:rect l="0" t="0" r="r" b="b"/>
                  <a:pathLst>
                    <a:path w="34" h="30">
                      <a:moveTo>
                        <a:pt x="7" y="4"/>
                      </a:moveTo>
                      <a:lnTo>
                        <a:pt x="19" y="0"/>
                      </a:lnTo>
                      <a:lnTo>
                        <a:pt x="26" y="8"/>
                      </a:lnTo>
                      <a:lnTo>
                        <a:pt x="34" y="23"/>
                      </a:lnTo>
                      <a:lnTo>
                        <a:pt x="11"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05937" name="Freeform 785"/>
                <p:cNvSpPr>
                  <a:spLocks noChangeAspect="1" noEditPoints="1"/>
                </p:cNvSpPr>
                <p:nvPr/>
              </p:nvSpPr>
              <p:spPr bwMode="auto">
                <a:xfrm>
                  <a:off x="1184" y="3093"/>
                  <a:ext cx="256" cy="106"/>
                </a:xfrm>
                <a:custGeom>
                  <a:avLst/>
                  <a:gdLst/>
                  <a:ahLst/>
                  <a:cxnLst>
                    <a:cxn ang="0">
                      <a:pos x="256" y="27"/>
                    </a:cxn>
                    <a:cxn ang="0">
                      <a:pos x="245" y="11"/>
                    </a:cxn>
                    <a:cxn ang="0">
                      <a:pos x="248" y="0"/>
                    </a:cxn>
                    <a:cxn ang="0">
                      <a:pos x="256" y="8"/>
                    </a:cxn>
                    <a:cxn ang="0">
                      <a:pos x="230" y="34"/>
                    </a:cxn>
                    <a:cxn ang="0">
                      <a:pos x="222" y="19"/>
                    </a:cxn>
                    <a:cxn ang="0">
                      <a:pos x="226" y="8"/>
                    </a:cxn>
                    <a:cxn ang="0">
                      <a:pos x="233" y="19"/>
                    </a:cxn>
                    <a:cxn ang="0">
                      <a:pos x="207" y="42"/>
                    </a:cxn>
                    <a:cxn ang="0">
                      <a:pos x="199" y="30"/>
                    </a:cxn>
                    <a:cxn ang="0">
                      <a:pos x="199" y="15"/>
                    </a:cxn>
                    <a:cxn ang="0">
                      <a:pos x="211" y="27"/>
                    </a:cxn>
                    <a:cxn ang="0">
                      <a:pos x="181" y="49"/>
                    </a:cxn>
                    <a:cxn ang="0">
                      <a:pos x="173" y="38"/>
                    </a:cxn>
                    <a:cxn ang="0">
                      <a:pos x="177" y="23"/>
                    </a:cxn>
                    <a:cxn ang="0">
                      <a:pos x="184" y="34"/>
                    </a:cxn>
                    <a:cxn ang="0">
                      <a:pos x="158" y="57"/>
                    </a:cxn>
                    <a:cxn ang="0">
                      <a:pos x="150" y="46"/>
                    </a:cxn>
                    <a:cxn ang="0">
                      <a:pos x="150" y="30"/>
                    </a:cxn>
                    <a:cxn ang="0">
                      <a:pos x="162" y="42"/>
                    </a:cxn>
                    <a:cxn ang="0">
                      <a:pos x="135" y="65"/>
                    </a:cxn>
                    <a:cxn ang="0">
                      <a:pos x="124" y="53"/>
                    </a:cxn>
                    <a:cxn ang="0">
                      <a:pos x="128" y="38"/>
                    </a:cxn>
                    <a:cxn ang="0">
                      <a:pos x="135" y="49"/>
                    </a:cxn>
                    <a:cxn ang="0">
                      <a:pos x="109" y="72"/>
                    </a:cxn>
                    <a:cxn ang="0">
                      <a:pos x="102" y="61"/>
                    </a:cxn>
                    <a:cxn ang="0">
                      <a:pos x="105" y="46"/>
                    </a:cxn>
                    <a:cxn ang="0">
                      <a:pos x="113" y="57"/>
                    </a:cxn>
                    <a:cxn ang="0">
                      <a:pos x="86" y="80"/>
                    </a:cxn>
                    <a:cxn ang="0">
                      <a:pos x="75" y="68"/>
                    </a:cxn>
                    <a:cxn ang="0">
                      <a:pos x="79" y="57"/>
                    </a:cxn>
                    <a:cxn ang="0">
                      <a:pos x="86" y="65"/>
                    </a:cxn>
                    <a:cxn ang="0">
                      <a:pos x="60" y="91"/>
                    </a:cxn>
                    <a:cxn ang="0">
                      <a:pos x="53" y="76"/>
                    </a:cxn>
                    <a:cxn ang="0">
                      <a:pos x="56" y="65"/>
                    </a:cxn>
                    <a:cxn ang="0">
                      <a:pos x="64" y="72"/>
                    </a:cxn>
                    <a:cxn ang="0">
                      <a:pos x="38" y="99"/>
                    </a:cxn>
                    <a:cxn ang="0">
                      <a:pos x="30" y="84"/>
                    </a:cxn>
                    <a:cxn ang="0">
                      <a:pos x="30" y="72"/>
                    </a:cxn>
                    <a:cxn ang="0">
                      <a:pos x="41" y="80"/>
                    </a:cxn>
                    <a:cxn ang="0">
                      <a:pos x="11" y="106"/>
                    </a:cxn>
                    <a:cxn ang="0">
                      <a:pos x="4" y="91"/>
                    </a:cxn>
                    <a:cxn ang="0">
                      <a:pos x="7" y="80"/>
                    </a:cxn>
                    <a:cxn ang="0">
                      <a:pos x="15" y="87"/>
                    </a:cxn>
                  </a:cxnLst>
                  <a:rect l="0" t="0" r="r" b="b"/>
                  <a:pathLst>
                    <a:path w="256" h="106">
                      <a:moveTo>
                        <a:pt x="256" y="8"/>
                      </a:moveTo>
                      <a:lnTo>
                        <a:pt x="256" y="27"/>
                      </a:lnTo>
                      <a:lnTo>
                        <a:pt x="248" y="19"/>
                      </a:lnTo>
                      <a:lnTo>
                        <a:pt x="245" y="11"/>
                      </a:lnTo>
                      <a:lnTo>
                        <a:pt x="241" y="8"/>
                      </a:lnTo>
                      <a:lnTo>
                        <a:pt x="248" y="0"/>
                      </a:lnTo>
                      <a:lnTo>
                        <a:pt x="256" y="8"/>
                      </a:lnTo>
                      <a:lnTo>
                        <a:pt x="256" y="8"/>
                      </a:lnTo>
                      <a:close/>
                      <a:moveTo>
                        <a:pt x="233" y="19"/>
                      </a:moveTo>
                      <a:lnTo>
                        <a:pt x="230" y="34"/>
                      </a:lnTo>
                      <a:lnTo>
                        <a:pt x="226" y="27"/>
                      </a:lnTo>
                      <a:lnTo>
                        <a:pt x="222" y="19"/>
                      </a:lnTo>
                      <a:lnTo>
                        <a:pt x="218" y="19"/>
                      </a:lnTo>
                      <a:lnTo>
                        <a:pt x="226" y="8"/>
                      </a:lnTo>
                      <a:lnTo>
                        <a:pt x="233" y="19"/>
                      </a:lnTo>
                      <a:lnTo>
                        <a:pt x="233" y="19"/>
                      </a:lnTo>
                      <a:close/>
                      <a:moveTo>
                        <a:pt x="211" y="27"/>
                      </a:moveTo>
                      <a:lnTo>
                        <a:pt x="207" y="42"/>
                      </a:lnTo>
                      <a:lnTo>
                        <a:pt x="199" y="34"/>
                      </a:lnTo>
                      <a:lnTo>
                        <a:pt x="199" y="30"/>
                      </a:lnTo>
                      <a:lnTo>
                        <a:pt x="192" y="27"/>
                      </a:lnTo>
                      <a:lnTo>
                        <a:pt x="199" y="15"/>
                      </a:lnTo>
                      <a:lnTo>
                        <a:pt x="211" y="27"/>
                      </a:lnTo>
                      <a:lnTo>
                        <a:pt x="211" y="27"/>
                      </a:lnTo>
                      <a:close/>
                      <a:moveTo>
                        <a:pt x="184" y="34"/>
                      </a:moveTo>
                      <a:lnTo>
                        <a:pt x="181" y="49"/>
                      </a:lnTo>
                      <a:lnTo>
                        <a:pt x="177" y="46"/>
                      </a:lnTo>
                      <a:lnTo>
                        <a:pt x="173" y="38"/>
                      </a:lnTo>
                      <a:lnTo>
                        <a:pt x="169" y="34"/>
                      </a:lnTo>
                      <a:lnTo>
                        <a:pt x="177" y="23"/>
                      </a:lnTo>
                      <a:lnTo>
                        <a:pt x="184" y="34"/>
                      </a:lnTo>
                      <a:lnTo>
                        <a:pt x="184" y="34"/>
                      </a:lnTo>
                      <a:close/>
                      <a:moveTo>
                        <a:pt x="162" y="42"/>
                      </a:moveTo>
                      <a:lnTo>
                        <a:pt x="158" y="57"/>
                      </a:lnTo>
                      <a:lnTo>
                        <a:pt x="150" y="49"/>
                      </a:lnTo>
                      <a:lnTo>
                        <a:pt x="150" y="46"/>
                      </a:lnTo>
                      <a:lnTo>
                        <a:pt x="147" y="42"/>
                      </a:lnTo>
                      <a:lnTo>
                        <a:pt x="150" y="30"/>
                      </a:lnTo>
                      <a:lnTo>
                        <a:pt x="162" y="42"/>
                      </a:lnTo>
                      <a:lnTo>
                        <a:pt x="162" y="42"/>
                      </a:lnTo>
                      <a:close/>
                      <a:moveTo>
                        <a:pt x="135" y="49"/>
                      </a:moveTo>
                      <a:lnTo>
                        <a:pt x="135" y="65"/>
                      </a:lnTo>
                      <a:lnTo>
                        <a:pt x="128" y="57"/>
                      </a:lnTo>
                      <a:lnTo>
                        <a:pt x="124" y="53"/>
                      </a:lnTo>
                      <a:lnTo>
                        <a:pt x="120" y="49"/>
                      </a:lnTo>
                      <a:lnTo>
                        <a:pt x="128" y="38"/>
                      </a:lnTo>
                      <a:lnTo>
                        <a:pt x="135" y="49"/>
                      </a:lnTo>
                      <a:lnTo>
                        <a:pt x="135" y="49"/>
                      </a:lnTo>
                      <a:close/>
                      <a:moveTo>
                        <a:pt x="113" y="57"/>
                      </a:moveTo>
                      <a:lnTo>
                        <a:pt x="109" y="72"/>
                      </a:lnTo>
                      <a:lnTo>
                        <a:pt x="102" y="65"/>
                      </a:lnTo>
                      <a:lnTo>
                        <a:pt x="102" y="61"/>
                      </a:lnTo>
                      <a:lnTo>
                        <a:pt x="98" y="57"/>
                      </a:lnTo>
                      <a:lnTo>
                        <a:pt x="105" y="46"/>
                      </a:lnTo>
                      <a:lnTo>
                        <a:pt x="113" y="57"/>
                      </a:lnTo>
                      <a:lnTo>
                        <a:pt x="113" y="57"/>
                      </a:lnTo>
                      <a:close/>
                      <a:moveTo>
                        <a:pt x="86" y="65"/>
                      </a:moveTo>
                      <a:lnTo>
                        <a:pt x="86" y="80"/>
                      </a:lnTo>
                      <a:lnTo>
                        <a:pt x="79" y="72"/>
                      </a:lnTo>
                      <a:lnTo>
                        <a:pt x="75" y="68"/>
                      </a:lnTo>
                      <a:lnTo>
                        <a:pt x="71" y="65"/>
                      </a:lnTo>
                      <a:lnTo>
                        <a:pt x="79" y="57"/>
                      </a:lnTo>
                      <a:lnTo>
                        <a:pt x="86" y="65"/>
                      </a:lnTo>
                      <a:lnTo>
                        <a:pt x="86" y="65"/>
                      </a:lnTo>
                      <a:close/>
                      <a:moveTo>
                        <a:pt x="64" y="72"/>
                      </a:moveTo>
                      <a:lnTo>
                        <a:pt x="60" y="91"/>
                      </a:lnTo>
                      <a:lnTo>
                        <a:pt x="53" y="84"/>
                      </a:lnTo>
                      <a:lnTo>
                        <a:pt x="53" y="76"/>
                      </a:lnTo>
                      <a:lnTo>
                        <a:pt x="49" y="72"/>
                      </a:lnTo>
                      <a:lnTo>
                        <a:pt x="56" y="65"/>
                      </a:lnTo>
                      <a:lnTo>
                        <a:pt x="64" y="72"/>
                      </a:lnTo>
                      <a:lnTo>
                        <a:pt x="64" y="72"/>
                      </a:lnTo>
                      <a:close/>
                      <a:moveTo>
                        <a:pt x="41" y="80"/>
                      </a:moveTo>
                      <a:lnTo>
                        <a:pt x="38" y="99"/>
                      </a:lnTo>
                      <a:lnTo>
                        <a:pt x="30" y="91"/>
                      </a:lnTo>
                      <a:lnTo>
                        <a:pt x="30" y="84"/>
                      </a:lnTo>
                      <a:lnTo>
                        <a:pt x="26" y="80"/>
                      </a:lnTo>
                      <a:lnTo>
                        <a:pt x="30" y="72"/>
                      </a:lnTo>
                      <a:lnTo>
                        <a:pt x="41" y="80"/>
                      </a:lnTo>
                      <a:lnTo>
                        <a:pt x="41" y="80"/>
                      </a:lnTo>
                      <a:close/>
                      <a:moveTo>
                        <a:pt x="15" y="87"/>
                      </a:moveTo>
                      <a:lnTo>
                        <a:pt x="11" y="106"/>
                      </a:lnTo>
                      <a:lnTo>
                        <a:pt x="7" y="99"/>
                      </a:lnTo>
                      <a:lnTo>
                        <a:pt x="4" y="91"/>
                      </a:lnTo>
                      <a:lnTo>
                        <a:pt x="0" y="87"/>
                      </a:lnTo>
                      <a:lnTo>
                        <a:pt x="7" y="80"/>
                      </a:lnTo>
                      <a:lnTo>
                        <a:pt x="15" y="87"/>
                      </a:lnTo>
                      <a:lnTo>
                        <a:pt x="15" y="87"/>
                      </a:lnTo>
                      <a:close/>
                    </a:path>
                  </a:pathLst>
                </a:custGeom>
                <a:solidFill>
                  <a:srgbClr val="E2E2BF"/>
                </a:solidFill>
                <a:ln w="9525">
                  <a:noFill/>
                  <a:round/>
                  <a:headEnd/>
                  <a:tailEnd/>
                </a:ln>
              </p:spPr>
              <p:txBody>
                <a:bodyPr/>
                <a:lstStyle/>
                <a:p>
                  <a:endParaRPr lang="en-US"/>
                </a:p>
              </p:txBody>
            </p:sp>
            <p:sp>
              <p:nvSpPr>
                <p:cNvPr id="305938" name="Freeform 786"/>
                <p:cNvSpPr>
                  <a:spLocks noChangeAspect="1" noEditPoints="1"/>
                </p:cNvSpPr>
                <p:nvPr/>
              </p:nvSpPr>
              <p:spPr bwMode="auto">
                <a:xfrm>
                  <a:off x="1191" y="3089"/>
                  <a:ext cx="264" cy="91"/>
                </a:xfrm>
                <a:custGeom>
                  <a:avLst/>
                  <a:gdLst/>
                  <a:ahLst/>
                  <a:cxnLst>
                    <a:cxn ang="0">
                      <a:pos x="253" y="12"/>
                    </a:cxn>
                    <a:cxn ang="0">
                      <a:pos x="253" y="0"/>
                    </a:cxn>
                    <a:cxn ang="0">
                      <a:pos x="241" y="4"/>
                    </a:cxn>
                    <a:cxn ang="0">
                      <a:pos x="226" y="23"/>
                    </a:cxn>
                    <a:cxn ang="0">
                      <a:pos x="230" y="8"/>
                    </a:cxn>
                    <a:cxn ang="0">
                      <a:pos x="219" y="12"/>
                    </a:cxn>
                    <a:cxn ang="0">
                      <a:pos x="204" y="31"/>
                    </a:cxn>
                    <a:cxn ang="0">
                      <a:pos x="207" y="15"/>
                    </a:cxn>
                    <a:cxn ang="0">
                      <a:pos x="196" y="19"/>
                    </a:cxn>
                    <a:cxn ang="0">
                      <a:pos x="177" y="38"/>
                    </a:cxn>
                    <a:cxn ang="0">
                      <a:pos x="181" y="23"/>
                    </a:cxn>
                    <a:cxn ang="0">
                      <a:pos x="170" y="27"/>
                    </a:cxn>
                    <a:cxn ang="0">
                      <a:pos x="155" y="46"/>
                    </a:cxn>
                    <a:cxn ang="0">
                      <a:pos x="159" y="34"/>
                    </a:cxn>
                    <a:cxn ang="0">
                      <a:pos x="147" y="34"/>
                    </a:cxn>
                    <a:cxn ang="0">
                      <a:pos x="132" y="53"/>
                    </a:cxn>
                    <a:cxn ang="0">
                      <a:pos x="132" y="42"/>
                    </a:cxn>
                    <a:cxn ang="0">
                      <a:pos x="121" y="42"/>
                    </a:cxn>
                    <a:cxn ang="0">
                      <a:pos x="106" y="61"/>
                    </a:cxn>
                    <a:cxn ang="0">
                      <a:pos x="110" y="50"/>
                    </a:cxn>
                    <a:cxn ang="0">
                      <a:pos x="98" y="53"/>
                    </a:cxn>
                    <a:cxn ang="0">
                      <a:pos x="83" y="69"/>
                    </a:cxn>
                    <a:cxn ang="0">
                      <a:pos x="83" y="57"/>
                    </a:cxn>
                    <a:cxn ang="0">
                      <a:pos x="72" y="61"/>
                    </a:cxn>
                    <a:cxn ang="0">
                      <a:pos x="57" y="76"/>
                    </a:cxn>
                    <a:cxn ang="0">
                      <a:pos x="61" y="65"/>
                    </a:cxn>
                    <a:cxn ang="0">
                      <a:pos x="49" y="69"/>
                    </a:cxn>
                    <a:cxn ang="0">
                      <a:pos x="34" y="84"/>
                    </a:cxn>
                    <a:cxn ang="0">
                      <a:pos x="34" y="72"/>
                    </a:cxn>
                    <a:cxn ang="0">
                      <a:pos x="27" y="76"/>
                    </a:cxn>
                    <a:cxn ang="0">
                      <a:pos x="8" y="91"/>
                    </a:cxn>
                    <a:cxn ang="0">
                      <a:pos x="12" y="80"/>
                    </a:cxn>
                    <a:cxn ang="0">
                      <a:pos x="0" y="84"/>
                    </a:cxn>
                  </a:cxnLst>
                  <a:rect l="0" t="0" r="r" b="b"/>
                  <a:pathLst>
                    <a:path w="264" h="91">
                      <a:moveTo>
                        <a:pt x="241" y="4"/>
                      </a:moveTo>
                      <a:lnTo>
                        <a:pt x="253" y="12"/>
                      </a:lnTo>
                      <a:lnTo>
                        <a:pt x="264" y="12"/>
                      </a:lnTo>
                      <a:lnTo>
                        <a:pt x="253" y="0"/>
                      </a:lnTo>
                      <a:lnTo>
                        <a:pt x="241" y="4"/>
                      </a:lnTo>
                      <a:lnTo>
                        <a:pt x="241" y="4"/>
                      </a:lnTo>
                      <a:close/>
                      <a:moveTo>
                        <a:pt x="219" y="12"/>
                      </a:moveTo>
                      <a:lnTo>
                        <a:pt x="226" y="23"/>
                      </a:lnTo>
                      <a:lnTo>
                        <a:pt x="238" y="19"/>
                      </a:lnTo>
                      <a:lnTo>
                        <a:pt x="230" y="8"/>
                      </a:lnTo>
                      <a:lnTo>
                        <a:pt x="219" y="12"/>
                      </a:lnTo>
                      <a:lnTo>
                        <a:pt x="219" y="12"/>
                      </a:lnTo>
                      <a:close/>
                      <a:moveTo>
                        <a:pt x="196" y="19"/>
                      </a:moveTo>
                      <a:lnTo>
                        <a:pt x="204" y="31"/>
                      </a:lnTo>
                      <a:lnTo>
                        <a:pt x="215" y="27"/>
                      </a:lnTo>
                      <a:lnTo>
                        <a:pt x="207" y="15"/>
                      </a:lnTo>
                      <a:lnTo>
                        <a:pt x="196" y="19"/>
                      </a:lnTo>
                      <a:lnTo>
                        <a:pt x="196" y="19"/>
                      </a:lnTo>
                      <a:close/>
                      <a:moveTo>
                        <a:pt x="170" y="27"/>
                      </a:moveTo>
                      <a:lnTo>
                        <a:pt x="177" y="38"/>
                      </a:lnTo>
                      <a:lnTo>
                        <a:pt x="189" y="34"/>
                      </a:lnTo>
                      <a:lnTo>
                        <a:pt x="181" y="23"/>
                      </a:lnTo>
                      <a:lnTo>
                        <a:pt x="170" y="27"/>
                      </a:lnTo>
                      <a:lnTo>
                        <a:pt x="170" y="27"/>
                      </a:lnTo>
                      <a:close/>
                      <a:moveTo>
                        <a:pt x="147" y="34"/>
                      </a:moveTo>
                      <a:lnTo>
                        <a:pt x="155" y="46"/>
                      </a:lnTo>
                      <a:lnTo>
                        <a:pt x="166" y="42"/>
                      </a:lnTo>
                      <a:lnTo>
                        <a:pt x="159" y="34"/>
                      </a:lnTo>
                      <a:lnTo>
                        <a:pt x="147" y="34"/>
                      </a:lnTo>
                      <a:lnTo>
                        <a:pt x="147" y="34"/>
                      </a:lnTo>
                      <a:close/>
                      <a:moveTo>
                        <a:pt x="121" y="42"/>
                      </a:moveTo>
                      <a:lnTo>
                        <a:pt x="132" y="53"/>
                      </a:lnTo>
                      <a:lnTo>
                        <a:pt x="143" y="50"/>
                      </a:lnTo>
                      <a:lnTo>
                        <a:pt x="132" y="42"/>
                      </a:lnTo>
                      <a:lnTo>
                        <a:pt x="121" y="42"/>
                      </a:lnTo>
                      <a:lnTo>
                        <a:pt x="121" y="42"/>
                      </a:lnTo>
                      <a:close/>
                      <a:moveTo>
                        <a:pt x="98" y="53"/>
                      </a:moveTo>
                      <a:lnTo>
                        <a:pt x="106" y="61"/>
                      </a:lnTo>
                      <a:lnTo>
                        <a:pt x="117" y="57"/>
                      </a:lnTo>
                      <a:lnTo>
                        <a:pt x="110" y="50"/>
                      </a:lnTo>
                      <a:lnTo>
                        <a:pt x="98" y="53"/>
                      </a:lnTo>
                      <a:lnTo>
                        <a:pt x="98" y="53"/>
                      </a:lnTo>
                      <a:close/>
                      <a:moveTo>
                        <a:pt x="72" y="61"/>
                      </a:moveTo>
                      <a:lnTo>
                        <a:pt x="83" y="69"/>
                      </a:lnTo>
                      <a:lnTo>
                        <a:pt x="95" y="65"/>
                      </a:lnTo>
                      <a:lnTo>
                        <a:pt x="83" y="57"/>
                      </a:lnTo>
                      <a:lnTo>
                        <a:pt x="72" y="61"/>
                      </a:lnTo>
                      <a:lnTo>
                        <a:pt x="72" y="61"/>
                      </a:lnTo>
                      <a:close/>
                      <a:moveTo>
                        <a:pt x="49" y="69"/>
                      </a:moveTo>
                      <a:lnTo>
                        <a:pt x="57" y="76"/>
                      </a:lnTo>
                      <a:lnTo>
                        <a:pt x="68" y="72"/>
                      </a:lnTo>
                      <a:lnTo>
                        <a:pt x="61" y="65"/>
                      </a:lnTo>
                      <a:lnTo>
                        <a:pt x="49" y="69"/>
                      </a:lnTo>
                      <a:lnTo>
                        <a:pt x="49" y="69"/>
                      </a:lnTo>
                      <a:close/>
                      <a:moveTo>
                        <a:pt x="27" y="76"/>
                      </a:moveTo>
                      <a:lnTo>
                        <a:pt x="34" y="84"/>
                      </a:lnTo>
                      <a:lnTo>
                        <a:pt x="46" y="80"/>
                      </a:lnTo>
                      <a:lnTo>
                        <a:pt x="34" y="72"/>
                      </a:lnTo>
                      <a:lnTo>
                        <a:pt x="27" y="76"/>
                      </a:lnTo>
                      <a:lnTo>
                        <a:pt x="27" y="76"/>
                      </a:lnTo>
                      <a:close/>
                      <a:moveTo>
                        <a:pt x="0" y="84"/>
                      </a:moveTo>
                      <a:lnTo>
                        <a:pt x="8" y="91"/>
                      </a:lnTo>
                      <a:lnTo>
                        <a:pt x="19" y="88"/>
                      </a:lnTo>
                      <a:lnTo>
                        <a:pt x="12" y="80"/>
                      </a:lnTo>
                      <a:lnTo>
                        <a:pt x="0" y="84"/>
                      </a:lnTo>
                      <a:lnTo>
                        <a:pt x="0" y="84"/>
                      </a:lnTo>
                      <a:close/>
                    </a:path>
                  </a:pathLst>
                </a:custGeom>
                <a:solidFill>
                  <a:srgbClr val="FCFCD8"/>
                </a:solidFill>
                <a:ln w="9525">
                  <a:noFill/>
                  <a:round/>
                  <a:headEnd/>
                  <a:tailEnd/>
                </a:ln>
              </p:spPr>
              <p:txBody>
                <a:bodyPr/>
                <a:lstStyle/>
                <a:p>
                  <a:endParaRPr lang="en-US"/>
                </a:p>
              </p:txBody>
            </p:sp>
            <p:sp>
              <p:nvSpPr>
                <p:cNvPr id="305939" name="Freeform 787"/>
                <p:cNvSpPr>
                  <a:spLocks noChangeAspect="1"/>
                </p:cNvSpPr>
                <p:nvPr/>
              </p:nvSpPr>
              <p:spPr bwMode="auto">
                <a:xfrm>
                  <a:off x="1139" y="3177"/>
                  <a:ext cx="52" cy="34"/>
                </a:xfrm>
                <a:custGeom>
                  <a:avLst/>
                  <a:gdLst/>
                  <a:ahLst/>
                  <a:cxnLst>
                    <a:cxn ang="0">
                      <a:pos x="0" y="19"/>
                    </a:cxn>
                    <a:cxn ang="0">
                      <a:pos x="7" y="7"/>
                    </a:cxn>
                    <a:cxn ang="0">
                      <a:pos x="37" y="0"/>
                    </a:cxn>
                    <a:cxn ang="0">
                      <a:pos x="49" y="7"/>
                    </a:cxn>
                    <a:cxn ang="0">
                      <a:pos x="52" y="22"/>
                    </a:cxn>
                    <a:cxn ang="0">
                      <a:pos x="15" y="34"/>
                    </a:cxn>
                    <a:cxn ang="0">
                      <a:pos x="0" y="19"/>
                    </a:cxn>
                  </a:cxnLst>
                  <a:rect l="0" t="0" r="r" b="b"/>
                  <a:pathLst>
                    <a:path w="52" h="34">
                      <a:moveTo>
                        <a:pt x="0" y="19"/>
                      </a:moveTo>
                      <a:lnTo>
                        <a:pt x="7" y="7"/>
                      </a:lnTo>
                      <a:lnTo>
                        <a:pt x="37" y="0"/>
                      </a:lnTo>
                      <a:lnTo>
                        <a:pt x="49" y="7"/>
                      </a:lnTo>
                      <a:lnTo>
                        <a:pt x="52" y="22"/>
                      </a:lnTo>
                      <a:lnTo>
                        <a:pt x="15" y="34"/>
                      </a:lnTo>
                      <a:lnTo>
                        <a:pt x="0" y="19"/>
                      </a:lnTo>
                      <a:close/>
                    </a:path>
                  </a:pathLst>
                </a:custGeom>
                <a:solidFill>
                  <a:srgbClr val="BFBFBF"/>
                </a:solidFill>
                <a:ln w="9525">
                  <a:noFill/>
                  <a:round/>
                  <a:headEnd/>
                  <a:tailEnd/>
                </a:ln>
              </p:spPr>
              <p:txBody>
                <a:bodyPr/>
                <a:lstStyle/>
                <a:p>
                  <a:endParaRPr lang="en-US"/>
                </a:p>
              </p:txBody>
            </p:sp>
            <p:sp>
              <p:nvSpPr>
                <p:cNvPr id="305940" name="Freeform 788"/>
                <p:cNvSpPr>
                  <a:spLocks noChangeAspect="1"/>
                </p:cNvSpPr>
                <p:nvPr/>
              </p:nvSpPr>
              <p:spPr bwMode="auto">
                <a:xfrm>
                  <a:off x="1135" y="3184"/>
                  <a:ext cx="11" cy="12"/>
                </a:xfrm>
                <a:custGeom>
                  <a:avLst/>
                  <a:gdLst/>
                  <a:ahLst/>
                  <a:cxnLst>
                    <a:cxn ang="0">
                      <a:pos x="11" y="0"/>
                    </a:cxn>
                    <a:cxn ang="0">
                      <a:pos x="11" y="0"/>
                    </a:cxn>
                    <a:cxn ang="0">
                      <a:pos x="0" y="12"/>
                    </a:cxn>
                    <a:cxn ang="0">
                      <a:pos x="4" y="12"/>
                    </a:cxn>
                    <a:cxn ang="0">
                      <a:pos x="11" y="4"/>
                    </a:cxn>
                    <a:cxn ang="0">
                      <a:pos x="11" y="4"/>
                    </a:cxn>
                    <a:cxn ang="0">
                      <a:pos x="11" y="4"/>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4"/>
                      </a:lnTo>
                      <a:lnTo>
                        <a:pt x="11" y="4"/>
                      </a:lnTo>
                      <a:lnTo>
                        <a:pt x="11" y="4"/>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05941" name="Freeform 789"/>
                <p:cNvSpPr>
                  <a:spLocks noChangeAspect="1"/>
                </p:cNvSpPr>
                <p:nvPr/>
              </p:nvSpPr>
              <p:spPr bwMode="auto">
                <a:xfrm>
                  <a:off x="1146" y="3177"/>
                  <a:ext cx="30" cy="7"/>
                </a:xfrm>
                <a:custGeom>
                  <a:avLst/>
                  <a:gdLst/>
                  <a:ahLst/>
                  <a:cxnLst>
                    <a:cxn ang="0">
                      <a:pos x="30" y="0"/>
                    </a:cxn>
                    <a:cxn ang="0">
                      <a:pos x="30" y="0"/>
                    </a:cxn>
                    <a:cxn ang="0">
                      <a:pos x="0" y="7"/>
                    </a:cxn>
                    <a:cxn ang="0">
                      <a:pos x="0" y="7"/>
                    </a:cxn>
                    <a:cxn ang="0">
                      <a:pos x="30" y="0"/>
                    </a:cxn>
                    <a:cxn ang="0">
                      <a:pos x="30" y="0"/>
                    </a:cxn>
                    <a:cxn ang="0">
                      <a:pos x="30" y="0"/>
                    </a:cxn>
                    <a:cxn ang="0">
                      <a:pos x="30" y="0"/>
                    </a:cxn>
                    <a:cxn ang="0">
                      <a:pos x="30" y="0"/>
                    </a:cxn>
                    <a:cxn ang="0">
                      <a:pos x="30" y="0"/>
                    </a:cxn>
                    <a:cxn ang="0">
                      <a:pos x="30" y="0"/>
                    </a:cxn>
                    <a:cxn ang="0">
                      <a:pos x="30" y="0"/>
                    </a:cxn>
                  </a:cxnLst>
                  <a:rect l="0" t="0" r="r" b="b"/>
                  <a:pathLst>
                    <a:path w="30" h="7">
                      <a:moveTo>
                        <a:pt x="30" y="0"/>
                      </a:moveTo>
                      <a:lnTo>
                        <a:pt x="30" y="0"/>
                      </a:lnTo>
                      <a:lnTo>
                        <a:pt x="0" y="7"/>
                      </a:lnTo>
                      <a:lnTo>
                        <a:pt x="0" y="7"/>
                      </a:lnTo>
                      <a:lnTo>
                        <a:pt x="30" y="0"/>
                      </a:lnTo>
                      <a:lnTo>
                        <a:pt x="30" y="0"/>
                      </a:lnTo>
                      <a:lnTo>
                        <a:pt x="30" y="0"/>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05942" name="Freeform 790"/>
                <p:cNvSpPr>
                  <a:spLocks noChangeAspect="1"/>
                </p:cNvSpPr>
                <p:nvPr/>
              </p:nvSpPr>
              <p:spPr bwMode="auto">
                <a:xfrm>
                  <a:off x="1176" y="3177"/>
                  <a:ext cx="12" cy="7"/>
                </a:xfrm>
                <a:custGeom>
                  <a:avLst/>
                  <a:gdLst/>
                  <a:ahLst/>
                  <a:cxnLst>
                    <a:cxn ang="0">
                      <a:pos x="12" y="7"/>
                    </a:cxn>
                    <a:cxn ang="0">
                      <a:pos x="12" y="7"/>
                    </a:cxn>
                    <a:cxn ang="0">
                      <a:pos x="4" y="0"/>
                    </a:cxn>
                    <a:cxn ang="0">
                      <a:pos x="0" y="0"/>
                    </a:cxn>
                    <a:cxn ang="0">
                      <a:pos x="12" y="7"/>
                    </a:cxn>
                    <a:cxn ang="0">
                      <a:pos x="12" y="7"/>
                    </a:cxn>
                    <a:cxn ang="0">
                      <a:pos x="12" y="7"/>
                    </a:cxn>
                    <a:cxn ang="0">
                      <a:pos x="12" y="7"/>
                    </a:cxn>
                    <a:cxn ang="0">
                      <a:pos x="12" y="7"/>
                    </a:cxn>
                    <a:cxn ang="0">
                      <a:pos x="12" y="7"/>
                    </a:cxn>
                    <a:cxn ang="0">
                      <a:pos x="12" y="7"/>
                    </a:cxn>
                    <a:cxn ang="0">
                      <a:pos x="12" y="7"/>
                    </a:cxn>
                  </a:cxnLst>
                  <a:rect l="0" t="0" r="r" b="b"/>
                  <a:pathLst>
                    <a:path w="12" h="7">
                      <a:moveTo>
                        <a:pt x="12" y="7"/>
                      </a:moveTo>
                      <a:lnTo>
                        <a:pt x="12" y="7"/>
                      </a:lnTo>
                      <a:lnTo>
                        <a:pt x="4" y="0"/>
                      </a:lnTo>
                      <a:lnTo>
                        <a:pt x="0" y="0"/>
                      </a:lnTo>
                      <a:lnTo>
                        <a:pt x="12" y="7"/>
                      </a:lnTo>
                      <a:lnTo>
                        <a:pt x="12" y="7"/>
                      </a:lnTo>
                      <a:lnTo>
                        <a:pt x="12" y="7"/>
                      </a:lnTo>
                      <a:lnTo>
                        <a:pt x="12" y="7"/>
                      </a:lnTo>
                      <a:lnTo>
                        <a:pt x="12" y="7"/>
                      </a:lnTo>
                      <a:lnTo>
                        <a:pt x="12" y="7"/>
                      </a:lnTo>
                      <a:lnTo>
                        <a:pt x="12" y="7"/>
                      </a:lnTo>
                      <a:lnTo>
                        <a:pt x="12" y="7"/>
                      </a:lnTo>
                      <a:close/>
                    </a:path>
                  </a:pathLst>
                </a:custGeom>
                <a:solidFill>
                  <a:srgbClr val="000000"/>
                </a:solidFill>
                <a:ln w="9525">
                  <a:noFill/>
                  <a:round/>
                  <a:headEnd/>
                  <a:tailEnd/>
                </a:ln>
              </p:spPr>
              <p:txBody>
                <a:bodyPr/>
                <a:lstStyle/>
                <a:p>
                  <a:endParaRPr lang="en-US"/>
                </a:p>
              </p:txBody>
            </p:sp>
            <p:sp>
              <p:nvSpPr>
                <p:cNvPr id="305943" name="Freeform 791"/>
                <p:cNvSpPr>
                  <a:spLocks noChangeAspect="1"/>
                </p:cNvSpPr>
                <p:nvPr/>
              </p:nvSpPr>
              <p:spPr bwMode="auto">
                <a:xfrm>
                  <a:off x="1188" y="3184"/>
                  <a:ext cx="3" cy="15"/>
                </a:xfrm>
                <a:custGeom>
                  <a:avLst/>
                  <a:gdLst/>
                  <a:ahLst/>
                  <a:cxnLst>
                    <a:cxn ang="0">
                      <a:pos x="3" y="15"/>
                    </a:cxn>
                    <a:cxn ang="0">
                      <a:pos x="3" y="15"/>
                    </a:cxn>
                    <a:cxn ang="0">
                      <a:pos x="0" y="0"/>
                    </a:cxn>
                    <a:cxn ang="0">
                      <a:pos x="0" y="0"/>
                    </a:cxn>
                    <a:cxn ang="0">
                      <a:pos x="3" y="15"/>
                    </a:cxn>
                    <a:cxn ang="0">
                      <a:pos x="3" y="15"/>
                    </a:cxn>
                    <a:cxn ang="0">
                      <a:pos x="3" y="15"/>
                    </a:cxn>
                    <a:cxn ang="0">
                      <a:pos x="3" y="15"/>
                    </a:cxn>
                    <a:cxn ang="0">
                      <a:pos x="3" y="15"/>
                    </a:cxn>
                    <a:cxn ang="0">
                      <a:pos x="3" y="15"/>
                    </a:cxn>
                    <a:cxn ang="0">
                      <a:pos x="3" y="15"/>
                    </a:cxn>
                    <a:cxn ang="0">
                      <a:pos x="3" y="15"/>
                    </a:cxn>
                  </a:cxnLst>
                  <a:rect l="0" t="0" r="r" b="b"/>
                  <a:pathLst>
                    <a:path w="3" h="15">
                      <a:moveTo>
                        <a:pt x="3" y="15"/>
                      </a:moveTo>
                      <a:lnTo>
                        <a:pt x="3" y="15"/>
                      </a:lnTo>
                      <a:lnTo>
                        <a:pt x="0" y="0"/>
                      </a:lnTo>
                      <a:lnTo>
                        <a:pt x="0" y="0"/>
                      </a:lnTo>
                      <a:lnTo>
                        <a:pt x="3" y="15"/>
                      </a:lnTo>
                      <a:lnTo>
                        <a:pt x="3" y="15"/>
                      </a:lnTo>
                      <a:lnTo>
                        <a:pt x="3" y="15"/>
                      </a:lnTo>
                      <a:lnTo>
                        <a:pt x="3" y="15"/>
                      </a:lnTo>
                      <a:lnTo>
                        <a:pt x="3" y="15"/>
                      </a:lnTo>
                      <a:lnTo>
                        <a:pt x="3" y="15"/>
                      </a:lnTo>
                      <a:lnTo>
                        <a:pt x="3" y="15"/>
                      </a:lnTo>
                      <a:lnTo>
                        <a:pt x="3" y="15"/>
                      </a:lnTo>
                      <a:close/>
                    </a:path>
                  </a:pathLst>
                </a:custGeom>
                <a:solidFill>
                  <a:srgbClr val="000000"/>
                </a:solidFill>
                <a:ln w="9525">
                  <a:noFill/>
                  <a:round/>
                  <a:headEnd/>
                  <a:tailEnd/>
                </a:ln>
              </p:spPr>
              <p:txBody>
                <a:bodyPr/>
                <a:lstStyle/>
                <a:p>
                  <a:endParaRPr lang="en-US"/>
                </a:p>
              </p:txBody>
            </p:sp>
            <p:sp>
              <p:nvSpPr>
                <p:cNvPr id="305944" name="Freeform 792"/>
                <p:cNvSpPr>
                  <a:spLocks noChangeAspect="1"/>
                </p:cNvSpPr>
                <p:nvPr/>
              </p:nvSpPr>
              <p:spPr bwMode="auto">
                <a:xfrm>
                  <a:off x="1150" y="3199"/>
                  <a:ext cx="41" cy="16"/>
                </a:xfrm>
                <a:custGeom>
                  <a:avLst/>
                  <a:gdLst/>
                  <a:ahLst/>
                  <a:cxnLst>
                    <a:cxn ang="0">
                      <a:pos x="0" y="16"/>
                    </a:cxn>
                    <a:cxn ang="0">
                      <a:pos x="4" y="16"/>
                    </a:cxn>
                    <a:cxn ang="0">
                      <a:pos x="41" y="0"/>
                    </a:cxn>
                    <a:cxn ang="0">
                      <a:pos x="41" y="0"/>
                    </a:cxn>
                    <a:cxn ang="0">
                      <a:pos x="0" y="16"/>
                    </a:cxn>
                    <a:cxn ang="0">
                      <a:pos x="4" y="16"/>
                    </a:cxn>
                    <a:cxn ang="0">
                      <a:pos x="0" y="16"/>
                    </a:cxn>
                    <a:cxn ang="0">
                      <a:pos x="0" y="16"/>
                    </a:cxn>
                    <a:cxn ang="0">
                      <a:pos x="0" y="16"/>
                    </a:cxn>
                    <a:cxn ang="0">
                      <a:pos x="0" y="16"/>
                    </a:cxn>
                    <a:cxn ang="0">
                      <a:pos x="4" y="16"/>
                    </a:cxn>
                    <a:cxn ang="0">
                      <a:pos x="0" y="16"/>
                    </a:cxn>
                  </a:cxnLst>
                  <a:rect l="0" t="0" r="r" b="b"/>
                  <a:pathLst>
                    <a:path w="41" h="16">
                      <a:moveTo>
                        <a:pt x="0" y="16"/>
                      </a:moveTo>
                      <a:lnTo>
                        <a:pt x="4" y="16"/>
                      </a:lnTo>
                      <a:lnTo>
                        <a:pt x="41" y="0"/>
                      </a:lnTo>
                      <a:lnTo>
                        <a:pt x="41" y="0"/>
                      </a:lnTo>
                      <a:lnTo>
                        <a:pt x="0" y="16"/>
                      </a:lnTo>
                      <a:lnTo>
                        <a:pt x="4" y="16"/>
                      </a:lnTo>
                      <a:lnTo>
                        <a:pt x="0" y="16"/>
                      </a:lnTo>
                      <a:lnTo>
                        <a:pt x="0" y="16"/>
                      </a:lnTo>
                      <a:lnTo>
                        <a:pt x="0" y="16"/>
                      </a:lnTo>
                      <a:lnTo>
                        <a:pt x="0" y="16"/>
                      </a:lnTo>
                      <a:lnTo>
                        <a:pt x="4" y="16"/>
                      </a:lnTo>
                      <a:lnTo>
                        <a:pt x="0" y="16"/>
                      </a:lnTo>
                      <a:close/>
                    </a:path>
                  </a:pathLst>
                </a:custGeom>
                <a:solidFill>
                  <a:srgbClr val="000000"/>
                </a:solidFill>
                <a:ln w="9525">
                  <a:noFill/>
                  <a:round/>
                  <a:headEnd/>
                  <a:tailEnd/>
                </a:ln>
              </p:spPr>
              <p:txBody>
                <a:bodyPr/>
                <a:lstStyle/>
                <a:p>
                  <a:endParaRPr lang="en-US"/>
                </a:p>
              </p:txBody>
            </p:sp>
            <p:sp>
              <p:nvSpPr>
                <p:cNvPr id="305945" name="Freeform 793"/>
                <p:cNvSpPr>
                  <a:spLocks noChangeAspect="1"/>
                </p:cNvSpPr>
                <p:nvPr/>
              </p:nvSpPr>
              <p:spPr bwMode="auto">
                <a:xfrm>
                  <a:off x="1135" y="3196"/>
                  <a:ext cx="19" cy="15"/>
                </a:xfrm>
                <a:custGeom>
                  <a:avLst/>
                  <a:gdLst/>
                  <a:ahLst/>
                  <a:cxnLst>
                    <a:cxn ang="0">
                      <a:pos x="0" y="0"/>
                    </a:cxn>
                    <a:cxn ang="0">
                      <a:pos x="0" y="0"/>
                    </a:cxn>
                    <a:cxn ang="0">
                      <a:pos x="19" y="15"/>
                    </a:cxn>
                    <a:cxn ang="0">
                      <a:pos x="19" y="15"/>
                    </a:cxn>
                    <a:cxn ang="0">
                      <a:pos x="0" y="0"/>
                    </a:cxn>
                    <a:cxn ang="0">
                      <a:pos x="4" y="0"/>
                    </a:cxn>
                    <a:cxn ang="0">
                      <a:pos x="0" y="0"/>
                    </a:cxn>
                    <a:cxn ang="0">
                      <a:pos x="0" y="0"/>
                    </a:cxn>
                    <a:cxn ang="0">
                      <a:pos x="0" y="0"/>
                    </a:cxn>
                    <a:cxn ang="0">
                      <a:pos x="0" y="0"/>
                    </a:cxn>
                    <a:cxn ang="0">
                      <a:pos x="0" y="0"/>
                    </a:cxn>
                    <a:cxn ang="0">
                      <a:pos x="0" y="0"/>
                    </a:cxn>
                  </a:cxnLst>
                  <a:rect l="0" t="0" r="r" b="b"/>
                  <a:pathLst>
                    <a:path w="19" h="15">
                      <a:moveTo>
                        <a:pt x="0" y="0"/>
                      </a:moveTo>
                      <a:lnTo>
                        <a:pt x="0" y="0"/>
                      </a:lnTo>
                      <a:lnTo>
                        <a:pt x="19" y="15"/>
                      </a:lnTo>
                      <a:lnTo>
                        <a:pt x="19" y="15"/>
                      </a:lnTo>
                      <a:lnTo>
                        <a:pt x="0" y="0"/>
                      </a:lnTo>
                      <a:lnTo>
                        <a:pt x="4"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946" name="Freeform 794"/>
                <p:cNvSpPr>
                  <a:spLocks noChangeAspect="1"/>
                </p:cNvSpPr>
                <p:nvPr/>
              </p:nvSpPr>
              <p:spPr bwMode="auto">
                <a:xfrm>
                  <a:off x="1146" y="3177"/>
                  <a:ext cx="42" cy="19"/>
                </a:xfrm>
                <a:custGeom>
                  <a:avLst/>
                  <a:gdLst/>
                  <a:ahLst/>
                  <a:cxnLst>
                    <a:cxn ang="0">
                      <a:pos x="0" y="7"/>
                    </a:cxn>
                    <a:cxn ang="0">
                      <a:pos x="12" y="19"/>
                    </a:cxn>
                    <a:cxn ang="0">
                      <a:pos x="42" y="7"/>
                    </a:cxn>
                    <a:cxn ang="0">
                      <a:pos x="30" y="0"/>
                    </a:cxn>
                    <a:cxn ang="0">
                      <a:pos x="0" y="7"/>
                    </a:cxn>
                  </a:cxnLst>
                  <a:rect l="0" t="0" r="r" b="b"/>
                  <a:pathLst>
                    <a:path w="42" h="19">
                      <a:moveTo>
                        <a:pt x="0" y="7"/>
                      </a:moveTo>
                      <a:lnTo>
                        <a:pt x="12" y="19"/>
                      </a:lnTo>
                      <a:lnTo>
                        <a:pt x="42" y="7"/>
                      </a:lnTo>
                      <a:lnTo>
                        <a:pt x="30" y="0"/>
                      </a:lnTo>
                      <a:lnTo>
                        <a:pt x="0" y="7"/>
                      </a:lnTo>
                      <a:close/>
                    </a:path>
                  </a:pathLst>
                </a:custGeom>
                <a:solidFill>
                  <a:srgbClr val="E5E5E5"/>
                </a:solidFill>
                <a:ln w="9525">
                  <a:noFill/>
                  <a:round/>
                  <a:headEnd/>
                  <a:tailEnd/>
                </a:ln>
              </p:spPr>
              <p:txBody>
                <a:bodyPr/>
                <a:lstStyle/>
                <a:p>
                  <a:endParaRPr lang="en-US"/>
                </a:p>
              </p:txBody>
            </p:sp>
            <p:sp>
              <p:nvSpPr>
                <p:cNvPr id="305947" name="Freeform 795"/>
                <p:cNvSpPr>
                  <a:spLocks noChangeAspect="1"/>
                </p:cNvSpPr>
                <p:nvPr/>
              </p:nvSpPr>
              <p:spPr bwMode="auto">
                <a:xfrm>
                  <a:off x="1139" y="3184"/>
                  <a:ext cx="19" cy="27"/>
                </a:xfrm>
                <a:custGeom>
                  <a:avLst/>
                  <a:gdLst/>
                  <a:ahLst/>
                  <a:cxnLst>
                    <a:cxn ang="0">
                      <a:pos x="19" y="12"/>
                    </a:cxn>
                    <a:cxn ang="0">
                      <a:pos x="11" y="27"/>
                    </a:cxn>
                    <a:cxn ang="0">
                      <a:pos x="0" y="12"/>
                    </a:cxn>
                    <a:cxn ang="0">
                      <a:pos x="7" y="0"/>
                    </a:cxn>
                    <a:cxn ang="0">
                      <a:pos x="19" y="12"/>
                    </a:cxn>
                  </a:cxnLst>
                  <a:rect l="0" t="0" r="r" b="b"/>
                  <a:pathLst>
                    <a:path w="19" h="27">
                      <a:moveTo>
                        <a:pt x="19" y="12"/>
                      </a:moveTo>
                      <a:lnTo>
                        <a:pt x="11" y="27"/>
                      </a:lnTo>
                      <a:lnTo>
                        <a:pt x="0" y="12"/>
                      </a:lnTo>
                      <a:lnTo>
                        <a:pt x="7" y="0"/>
                      </a:lnTo>
                      <a:lnTo>
                        <a:pt x="19" y="12"/>
                      </a:lnTo>
                      <a:close/>
                    </a:path>
                  </a:pathLst>
                </a:custGeom>
                <a:solidFill>
                  <a:srgbClr val="606060"/>
                </a:solidFill>
                <a:ln w="9525">
                  <a:noFill/>
                  <a:round/>
                  <a:headEnd/>
                  <a:tailEnd/>
                </a:ln>
              </p:spPr>
              <p:txBody>
                <a:bodyPr/>
                <a:lstStyle/>
                <a:p>
                  <a:endParaRPr lang="en-US"/>
                </a:p>
              </p:txBody>
            </p:sp>
            <p:sp>
              <p:nvSpPr>
                <p:cNvPr id="305948" name="Freeform 796"/>
                <p:cNvSpPr>
                  <a:spLocks noChangeAspect="1"/>
                </p:cNvSpPr>
                <p:nvPr/>
              </p:nvSpPr>
              <p:spPr bwMode="auto">
                <a:xfrm>
                  <a:off x="1451" y="3074"/>
                  <a:ext cx="64" cy="38"/>
                </a:xfrm>
                <a:custGeom>
                  <a:avLst/>
                  <a:gdLst/>
                  <a:ahLst/>
                  <a:cxnLst>
                    <a:cxn ang="0">
                      <a:pos x="8" y="12"/>
                    </a:cxn>
                    <a:cxn ang="0">
                      <a:pos x="45" y="0"/>
                    </a:cxn>
                    <a:cxn ang="0">
                      <a:pos x="57" y="8"/>
                    </a:cxn>
                    <a:cxn ang="0">
                      <a:pos x="64" y="23"/>
                    </a:cxn>
                    <a:cxn ang="0">
                      <a:pos x="11" y="38"/>
                    </a:cxn>
                    <a:cxn ang="0">
                      <a:pos x="8" y="30"/>
                    </a:cxn>
                    <a:cxn ang="0">
                      <a:pos x="4" y="27"/>
                    </a:cxn>
                    <a:cxn ang="0">
                      <a:pos x="0" y="23"/>
                    </a:cxn>
                    <a:cxn ang="0">
                      <a:pos x="8" y="12"/>
                    </a:cxn>
                  </a:cxnLst>
                  <a:rect l="0" t="0" r="r" b="b"/>
                  <a:pathLst>
                    <a:path w="64" h="38">
                      <a:moveTo>
                        <a:pt x="8" y="12"/>
                      </a:moveTo>
                      <a:lnTo>
                        <a:pt x="45" y="0"/>
                      </a:lnTo>
                      <a:lnTo>
                        <a:pt x="57" y="8"/>
                      </a:lnTo>
                      <a:lnTo>
                        <a:pt x="64" y="23"/>
                      </a:lnTo>
                      <a:lnTo>
                        <a:pt x="11" y="38"/>
                      </a:lnTo>
                      <a:lnTo>
                        <a:pt x="8" y="30"/>
                      </a:lnTo>
                      <a:lnTo>
                        <a:pt x="4" y="27"/>
                      </a:lnTo>
                      <a:lnTo>
                        <a:pt x="0" y="23"/>
                      </a:lnTo>
                      <a:lnTo>
                        <a:pt x="8" y="12"/>
                      </a:lnTo>
                      <a:close/>
                    </a:path>
                  </a:pathLst>
                </a:custGeom>
                <a:solidFill>
                  <a:srgbClr val="BFBFBF"/>
                </a:solidFill>
                <a:ln w="9525">
                  <a:noFill/>
                  <a:round/>
                  <a:headEnd/>
                  <a:tailEnd/>
                </a:ln>
              </p:spPr>
              <p:txBody>
                <a:bodyPr/>
                <a:lstStyle/>
                <a:p>
                  <a:endParaRPr lang="en-US"/>
                </a:p>
              </p:txBody>
            </p:sp>
            <p:sp>
              <p:nvSpPr>
                <p:cNvPr id="305949" name="Freeform 797"/>
                <p:cNvSpPr>
                  <a:spLocks noChangeAspect="1"/>
                </p:cNvSpPr>
                <p:nvPr/>
              </p:nvSpPr>
              <p:spPr bwMode="auto">
                <a:xfrm>
                  <a:off x="1459" y="3070"/>
                  <a:ext cx="37" cy="16"/>
                </a:xfrm>
                <a:custGeom>
                  <a:avLst/>
                  <a:gdLst/>
                  <a:ahLst/>
                  <a:cxnLst>
                    <a:cxn ang="0">
                      <a:pos x="37" y="0"/>
                    </a:cxn>
                    <a:cxn ang="0">
                      <a:pos x="37" y="0"/>
                    </a:cxn>
                    <a:cxn ang="0">
                      <a:pos x="0" y="16"/>
                    </a:cxn>
                    <a:cxn ang="0">
                      <a:pos x="0" y="16"/>
                    </a:cxn>
                    <a:cxn ang="0">
                      <a:pos x="37" y="4"/>
                    </a:cxn>
                    <a:cxn ang="0">
                      <a:pos x="37" y="4"/>
                    </a:cxn>
                    <a:cxn ang="0">
                      <a:pos x="37" y="4"/>
                    </a:cxn>
                    <a:cxn ang="0">
                      <a:pos x="37" y="4"/>
                    </a:cxn>
                    <a:cxn ang="0">
                      <a:pos x="37" y="0"/>
                    </a:cxn>
                    <a:cxn ang="0">
                      <a:pos x="37" y="0"/>
                    </a:cxn>
                    <a:cxn ang="0">
                      <a:pos x="37" y="0"/>
                    </a:cxn>
                    <a:cxn ang="0">
                      <a:pos x="37" y="0"/>
                    </a:cxn>
                  </a:cxnLst>
                  <a:rect l="0" t="0" r="r" b="b"/>
                  <a:pathLst>
                    <a:path w="37" h="16">
                      <a:moveTo>
                        <a:pt x="37" y="0"/>
                      </a:moveTo>
                      <a:lnTo>
                        <a:pt x="37" y="0"/>
                      </a:lnTo>
                      <a:lnTo>
                        <a:pt x="0" y="16"/>
                      </a:lnTo>
                      <a:lnTo>
                        <a:pt x="0" y="16"/>
                      </a:lnTo>
                      <a:lnTo>
                        <a:pt x="37" y="4"/>
                      </a:lnTo>
                      <a:lnTo>
                        <a:pt x="37" y="4"/>
                      </a:lnTo>
                      <a:lnTo>
                        <a:pt x="37" y="4"/>
                      </a:lnTo>
                      <a:lnTo>
                        <a:pt x="37" y="4"/>
                      </a:lnTo>
                      <a:lnTo>
                        <a:pt x="37" y="0"/>
                      </a:lnTo>
                      <a:lnTo>
                        <a:pt x="37" y="0"/>
                      </a:lnTo>
                      <a:lnTo>
                        <a:pt x="37" y="0"/>
                      </a:lnTo>
                      <a:lnTo>
                        <a:pt x="37" y="0"/>
                      </a:lnTo>
                      <a:close/>
                    </a:path>
                  </a:pathLst>
                </a:custGeom>
                <a:solidFill>
                  <a:srgbClr val="000000"/>
                </a:solidFill>
                <a:ln w="9525">
                  <a:noFill/>
                  <a:round/>
                  <a:headEnd/>
                  <a:tailEnd/>
                </a:ln>
              </p:spPr>
              <p:txBody>
                <a:bodyPr/>
                <a:lstStyle/>
                <a:p>
                  <a:endParaRPr lang="en-US"/>
                </a:p>
              </p:txBody>
            </p:sp>
            <p:sp>
              <p:nvSpPr>
                <p:cNvPr id="305950" name="Freeform 798"/>
                <p:cNvSpPr>
                  <a:spLocks noChangeAspect="1"/>
                </p:cNvSpPr>
                <p:nvPr/>
              </p:nvSpPr>
              <p:spPr bwMode="auto">
                <a:xfrm>
                  <a:off x="1496" y="3070"/>
                  <a:ext cx="12" cy="12"/>
                </a:xfrm>
                <a:custGeom>
                  <a:avLst/>
                  <a:gdLst/>
                  <a:ahLst/>
                  <a:cxnLst>
                    <a:cxn ang="0">
                      <a:pos x="12" y="12"/>
                    </a:cxn>
                    <a:cxn ang="0">
                      <a:pos x="12" y="12"/>
                    </a:cxn>
                    <a:cxn ang="0">
                      <a:pos x="0" y="0"/>
                    </a:cxn>
                    <a:cxn ang="0">
                      <a:pos x="0" y="4"/>
                    </a:cxn>
                    <a:cxn ang="0">
                      <a:pos x="12" y="12"/>
                    </a:cxn>
                    <a:cxn ang="0">
                      <a:pos x="12" y="12"/>
                    </a:cxn>
                    <a:cxn ang="0">
                      <a:pos x="12" y="12"/>
                    </a:cxn>
                    <a:cxn ang="0">
                      <a:pos x="12" y="12"/>
                    </a:cxn>
                    <a:cxn ang="0">
                      <a:pos x="12" y="12"/>
                    </a:cxn>
                    <a:cxn ang="0">
                      <a:pos x="12" y="12"/>
                    </a:cxn>
                    <a:cxn ang="0">
                      <a:pos x="12" y="12"/>
                    </a:cxn>
                    <a:cxn ang="0">
                      <a:pos x="12" y="12"/>
                    </a:cxn>
                  </a:cxnLst>
                  <a:rect l="0" t="0" r="r" b="b"/>
                  <a:pathLst>
                    <a:path w="12" h="12">
                      <a:moveTo>
                        <a:pt x="12" y="12"/>
                      </a:moveTo>
                      <a:lnTo>
                        <a:pt x="12" y="12"/>
                      </a:lnTo>
                      <a:lnTo>
                        <a:pt x="0" y="0"/>
                      </a:lnTo>
                      <a:lnTo>
                        <a:pt x="0" y="4"/>
                      </a:lnTo>
                      <a:lnTo>
                        <a:pt x="12" y="12"/>
                      </a:lnTo>
                      <a:lnTo>
                        <a:pt x="12" y="12"/>
                      </a:lnTo>
                      <a:lnTo>
                        <a:pt x="12" y="12"/>
                      </a:lnTo>
                      <a:lnTo>
                        <a:pt x="12" y="12"/>
                      </a:lnTo>
                      <a:lnTo>
                        <a:pt x="12" y="12"/>
                      </a:lnTo>
                      <a:lnTo>
                        <a:pt x="12" y="12"/>
                      </a:lnTo>
                      <a:lnTo>
                        <a:pt x="12" y="12"/>
                      </a:lnTo>
                      <a:lnTo>
                        <a:pt x="12" y="12"/>
                      </a:lnTo>
                      <a:close/>
                    </a:path>
                  </a:pathLst>
                </a:custGeom>
                <a:solidFill>
                  <a:srgbClr val="000000"/>
                </a:solidFill>
                <a:ln w="9525">
                  <a:noFill/>
                  <a:round/>
                  <a:headEnd/>
                  <a:tailEnd/>
                </a:ln>
              </p:spPr>
              <p:txBody>
                <a:bodyPr/>
                <a:lstStyle/>
                <a:p>
                  <a:endParaRPr lang="en-US"/>
                </a:p>
              </p:txBody>
            </p:sp>
            <p:sp>
              <p:nvSpPr>
                <p:cNvPr id="305951" name="Freeform 799"/>
                <p:cNvSpPr>
                  <a:spLocks noChangeAspect="1"/>
                </p:cNvSpPr>
                <p:nvPr/>
              </p:nvSpPr>
              <p:spPr bwMode="auto">
                <a:xfrm>
                  <a:off x="1504" y="3082"/>
                  <a:ext cx="11" cy="15"/>
                </a:xfrm>
                <a:custGeom>
                  <a:avLst/>
                  <a:gdLst/>
                  <a:ahLst/>
                  <a:cxnLst>
                    <a:cxn ang="0">
                      <a:pos x="11" y="15"/>
                    </a:cxn>
                    <a:cxn ang="0">
                      <a:pos x="11" y="15"/>
                    </a:cxn>
                    <a:cxn ang="0">
                      <a:pos x="4" y="0"/>
                    </a:cxn>
                    <a:cxn ang="0">
                      <a:pos x="0" y="0"/>
                    </a:cxn>
                    <a:cxn ang="0">
                      <a:pos x="11" y="15"/>
                    </a:cxn>
                    <a:cxn ang="0">
                      <a:pos x="11" y="15"/>
                    </a:cxn>
                    <a:cxn ang="0">
                      <a:pos x="11" y="15"/>
                    </a:cxn>
                    <a:cxn ang="0">
                      <a:pos x="11" y="15"/>
                    </a:cxn>
                    <a:cxn ang="0">
                      <a:pos x="11" y="15"/>
                    </a:cxn>
                    <a:cxn ang="0">
                      <a:pos x="11" y="15"/>
                    </a:cxn>
                    <a:cxn ang="0">
                      <a:pos x="11" y="15"/>
                    </a:cxn>
                    <a:cxn ang="0">
                      <a:pos x="11" y="15"/>
                    </a:cxn>
                  </a:cxnLst>
                  <a:rect l="0" t="0" r="r" b="b"/>
                  <a:pathLst>
                    <a:path w="11" h="15">
                      <a:moveTo>
                        <a:pt x="11" y="15"/>
                      </a:moveTo>
                      <a:lnTo>
                        <a:pt x="11" y="15"/>
                      </a:lnTo>
                      <a:lnTo>
                        <a:pt x="4" y="0"/>
                      </a:lnTo>
                      <a:lnTo>
                        <a:pt x="0" y="0"/>
                      </a:lnTo>
                      <a:lnTo>
                        <a:pt x="11" y="15"/>
                      </a:lnTo>
                      <a:lnTo>
                        <a:pt x="11" y="15"/>
                      </a:lnTo>
                      <a:lnTo>
                        <a:pt x="11" y="15"/>
                      </a:lnTo>
                      <a:lnTo>
                        <a:pt x="11" y="15"/>
                      </a:lnTo>
                      <a:lnTo>
                        <a:pt x="11" y="15"/>
                      </a:lnTo>
                      <a:lnTo>
                        <a:pt x="11" y="15"/>
                      </a:lnTo>
                      <a:lnTo>
                        <a:pt x="11" y="15"/>
                      </a:lnTo>
                      <a:lnTo>
                        <a:pt x="11" y="15"/>
                      </a:lnTo>
                      <a:close/>
                    </a:path>
                  </a:pathLst>
                </a:custGeom>
                <a:solidFill>
                  <a:srgbClr val="000000"/>
                </a:solidFill>
                <a:ln w="9525">
                  <a:noFill/>
                  <a:round/>
                  <a:headEnd/>
                  <a:tailEnd/>
                </a:ln>
              </p:spPr>
              <p:txBody>
                <a:bodyPr/>
                <a:lstStyle/>
                <a:p>
                  <a:endParaRPr lang="en-US"/>
                </a:p>
              </p:txBody>
            </p:sp>
            <p:sp>
              <p:nvSpPr>
                <p:cNvPr id="305952" name="Freeform 800"/>
                <p:cNvSpPr>
                  <a:spLocks noChangeAspect="1"/>
                </p:cNvSpPr>
                <p:nvPr/>
              </p:nvSpPr>
              <p:spPr bwMode="auto">
                <a:xfrm>
                  <a:off x="1462" y="3097"/>
                  <a:ext cx="53" cy="15"/>
                </a:xfrm>
                <a:custGeom>
                  <a:avLst/>
                  <a:gdLst/>
                  <a:ahLst/>
                  <a:cxnLst>
                    <a:cxn ang="0">
                      <a:pos x="0" y="15"/>
                    </a:cxn>
                    <a:cxn ang="0">
                      <a:pos x="0" y="15"/>
                    </a:cxn>
                    <a:cxn ang="0">
                      <a:pos x="53" y="0"/>
                    </a:cxn>
                    <a:cxn ang="0">
                      <a:pos x="49" y="0"/>
                    </a:cxn>
                    <a:cxn ang="0">
                      <a:pos x="0" y="15"/>
                    </a:cxn>
                    <a:cxn ang="0">
                      <a:pos x="4" y="15"/>
                    </a:cxn>
                    <a:cxn ang="0">
                      <a:pos x="0" y="15"/>
                    </a:cxn>
                    <a:cxn ang="0">
                      <a:pos x="0" y="15"/>
                    </a:cxn>
                    <a:cxn ang="0">
                      <a:pos x="0" y="15"/>
                    </a:cxn>
                    <a:cxn ang="0">
                      <a:pos x="0" y="15"/>
                    </a:cxn>
                    <a:cxn ang="0">
                      <a:pos x="0" y="15"/>
                    </a:cxn>
                    <a:cxn ang="0">
                      <a:pos x="0" y="15"/>
                    </a:cxn>
                  </a:cxnLst>
                  <a:rect l="0" t="0" r="r" b="b"/>
                  <a:pathLst>
                    <a:path w="53" h="15">
                      <a:moveTo>
                        <a:pt x="0" y="15"/>
                      </a:moveTo>
                      <a:lnTo>
                        <a:pt x="0" y="15"/>
                      </a:lnTo>
                      <a:lnTo>
                        <a:pt x="53" y="0"/>
                      </a:lnTo>
                      <a:lnTo>
                        <a:pt x="49" y="0"/>
                      </a:lnTo>
                      <a:lnTo>
                        <a:pt x="0" y="15"/>
                      </a:lnTo>
                      <a:lnTo>
                        <a:pt x="4"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05953" name="Freeform 801"/>
                <p:cNvSpPr>
                  <a:spLocks noChangeAspect="1"/>
                </p:cNvSpPr>
                <p:nvPr/>
              </p:nvSpPr>
              <p:spPr bwMode="auto">
                <a:xfrm>
                  <a:off x="1455" y="3104"/>
                  <a:ext cx="7" cy="8"/>
                </a:xfrm>
                <a:custGeom>
                  <a:avLst/>
                  <a:gdLst/>
                  <a:ahLst/>
                  <a:cxnLst>
                    <a:cxn ang="0">
                      <a:pos x="0" y="0"/>
                    </a:cxn>
                    <a:cxn ang="0">
                      <a:pos x="0" y="0"/>
                    </a:cxn>
                    <a:cxn ang="0">
                      <a:pos x="7" y="8"/>
                    </a:cxn>
                    <a:cxn ang="0">
                      <a:pos x="7" y="8"/>
                    </a:cxn>
                    <a:cxn ang="0">
                      <a:pos x="0" y="0"/>
                    </a:cxn>
                    <a:cxn ang="0">
                      <a:pos x="0" y="0"/>
                    </a:cxn>
                    <a:cxn ang="0">
                      <a:pos x="0" y="0"/>
                    </a:cxn>
                    <a:cxn ang="0">
                      <a:pos x="0" y="0"/>
                    </a:cxn>
                    <a:cxn ang="0">
                      <a:pos x="0" y="0"/>
                    </a:cxn>
                    <a:cxn ang="0">
                      <a:pos x="0" y="0"/>
                    </a:cxn>
                    <a:cxn ang="0">
                      <a:pos x="0" y="0"/>
                    </a:cxn>
                    <a:cxn ang="0">
                      <a:pos x="0" y="0"/>
                    </a:cxn>
                  </a:cxnLst>
                  <a:rect l="0" t="0" r="r" b="b"/>
                  <a:pathLst>
                    <a:path w="7" h="8">
                      <a:moveTo>
                        <a:pt x="0" y="0"/>
                      </a:moveTo>
                      <a:lnTo>
                        <a:pt x="0" y="0"/>
                      </a:lnTo>
                      <a:lnTo>
                        <a:pt x="7" y="8"/>
                      </a:lnTo>
                      <a:lnTo>
                        <a:pt x="7" y="8"/>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954" name="Freeform 802"/>
                <p:cNvSpPr>
                  <a:spLocks noChangeAspect="1"/>
                </p:cNvSpPr>
                <p:nvPr/>
              </p:nvSpPr>
              <p:spPr bwMode="auto">
                <a:xfrm>
                  <a:off x="1455" y="3097"/>
                  <a:ext cx="4" cy="7"/>
                </a:xfrm>
                <a:custGeom>
                  <a:avLst/>
                  <a:gdLst/>
                  <a:ahLst/>
                  <a:cxnLst>
                    <a:cxn ang="0">
                      <a:pos x="0" y="4"/>
                    </a:cxn>
                    <a:cxn ang="0">
                      <a:pos x="0" y="4"/>
                    </a:cxn>
                    <a:cxn ang="0">
                      <a:pos x="0" y="7"/>
                    </a:cxn>
                    <a:cxn ang="0">
                      <a:pos x="4" y="7"/>
                    </a:cxn>
                    <a:cxn ang="0">
                      <a:pos x="0" y="4"/>
                    </a:cxn>
                    <a:cxn ang="0">
                      <a:pos x="0" y="0"/>
                    </a:cxn>
                    <a:cxn ang="0">
                      <a:pos x="0" y="4"/>
                    </a:cxn>
                    <a:cxn ang="0">
                      <a:pos x="0" y="0"/>
                    </a:cxn>
                    <a:cxn ang="0">
                      <a:pos x="0" y="0"/>
                    </a:cxn>
                    <a:cxn ang="0">
                      <a:pos x="0" y="0"/>
                    </a:cxn>
                    <a:cxn ang="0">
                      <a:pos x="0" y="4"/>
                    </a:cxn>
                    <a:cxn ang="0">
                      <a:pos x="0" y="4"/>
                    </a:cxn>
                  </a:cxnLst>
                  <a:rect l="0" t="0" r="r" b="b"/>
                  <a:pathLst>
                    <a:path w="4" h="7">
                      <a:moveTo>
                        <a:pt x="0" y="4"/>
                      </a:moveTo>
                      <a:lnTo>
                        <a:pt x="0" y="4"/>
                      </a:lnTo>
                      <a:lnTo>
                        <a:pt x="0" y="7"/>
                      </a:lnTo>
                      <a:lnTo>
                        <a:pt x="4" y="7"/>
                      </a:lnTo>
                      <a:lnTo>
                        <a:pt x="0" y="4"/>
                      </a:lnTo>
                      <a:lnTo>
                        <a:pt x="0" y="0"/>
                      </a:lnTo>
                      <a:lnTo>
                        <a:pt x="0" y="4"/>
                      </a:lnTo>
                      <a:lnTo>
                        <a:pt x="0" y="0"/>
                      </a:lnTo>
                      <a:lnTo>
                        <a:pt x="0" y="0"/>
                      </a:lnTo>
                      <a:lnTo>
                        <a:pt x="0" y="0"/>
                      </a:lnTo>
                      <a:lnTo>
                        <a:pt x="0" y="4"/>
                      </a:lnTo>
                      <a:lnTo>
                        <a:pt x="0" y="4"/>
                      </a:lnTo>
                      <a:close/>
                    </a:path>
                  </a:pathLst>
                </a:custGeom>
                <a:solidFill>
                  <a:srgbClr val="000000"/>
                </a:solidFill>
                <a:ln w="9525">
                  <a:noFill/>
                  <a:round/>
                  <a:headEnd/>
                  <a:tailEnd/>
                </a:ln>
              </p:spPr>
              <p:txBody>
                <a:bodyPr/>
                <a:lstStyle/>
                <a:p>
                  <a:endParaRPr lang="en-US"/>
                </a:p>
              </p:txBody>
            </p:sp>
            <p:sp>
              <p:nvSpPr>
                <p:cNvPr id="305955" name="Freeform 803"/>
                <p:cNvSpPr>
                  <a:spLocks noChangeAspect="1"/>
                </p:cNvSpPr>
                <p:nvPr/>
              </p:nvSpPr>
              <p:spPr bwMode="auto">
                <a:xfrm>
                  <a:off x="1447" y="3093"/>
                  <a:ext cx="8" cy="4"/>
                </a:xfrm>
                <a:custGeom>
                  <a:avLst/>
                  <a:gdLst/>
                  <a:ahLst/>
                  <a:cxnLst>
                    <a:cxn ang="0">
                      <a:pos x="0" y="0"/>
                    </a:cxn>
                    <a:cxn ang="0">
                      <a:pos x="4" y="0"/>
                    </a:cxn>
                    <a:cxn ang="0">
                      <a:pos x="8" y="4"/>
                    </a:cxn>
                    <a:cxn ang="0">
                      <a:pos x="8" y="4"/>
                    </a:cxn>
                    <a:cxn ang="0">
                      <a:pos x="4" y="0"/>
                    </a:cxn>
                    <a:cxn ang="0">
                      <a:pos x="4" y="0"/>
                    </a:cxn>
                    <a:cxn ang="0">
                      <a:pos x="4" y="0"/>
                    </a:cxn>
                    <a:cxn ang="0">
                      <a:pos x="4" y="0"/>
                    </a:cxn>
                    <a:cxn ang="0">
                      <a:pos x="4" y="0"/>
                    </a:cxn>
                    <a:cxn ang="0">
                      <a:pos x="4" y="0"/>
                    </a:cxn>
                    <a:cxn ang="0">
                      <a:pos x="4" y="0"/>
                    </a:cxn>
                    <a:cxn ang="0">
                      <a:pos x="0" y="0"/>
                    </a:cxn>
                  </a:cxnLst>
                  <a:rect l="0" t="0" r="r" b="b"/>
                  <a:pathLst>
                    <a:path w="8" h="4">
                      <a:moveTo>
                        <a:pt x="0" y="0"/>
                      </a:moveTo>
                      <a:lnTo>
                        <a:pt x="4" y="0"/>
                      </a:lnTo>
                      <a:lnTo>
                        <a:pt x="8" y="4"/>
                      </a:lnTo>
                      <a:lnTo>
                        <a:pt x="8" y="4"/>
                      </a:lnTo>
                      <a:lnTo>
                        <a:pt x="4" y="0"/>
                      </a:lnTo>
                      <a:lnTo>
                        <a:pt x="4" y="0"/>
                      </a:lnTo>
                      <a:lnTo>
                        <a:pt x="4" y="0"/>
                      </a:lnTo>
                      <a:lnTo>
                        <a:pt x="4" y="0"/>
                      </a:lnTo>
                      <a:lnTo>
                        <a:pt x="4" y="0"/>
                      </a:lnTo>
                      <a:lnTo>
                        <a:pt x="4" y="0"/>
                      </a:lnTo>
                      <a:lnTo>
                        <a:pt x="4" y="0"/>
                      </a:lnTo>
                      <a:lnTo>
                        <a:pt x="0" y="0"/>
                      </a:lnTo>
                      <a:close/>
                    </a:path>
                  </a:pathLst>
                </a:custGeom>
                <a:solidFill>
                  <a:srgbClr val="000000"/>
                </a:solidFill>
                <a:ln w="9525">
                  <a:noFill/>
                  <a:round/>
                  <a:headEnd/>
                  <a:tailEnd/>
                </a:ln>
              </p:spPr>
              <p:txBody>
                <a:bodyPr/>
                <a:lstStyle/>
                <a:p>
                  <a:endParaRPr lang="en-US"/>
                </a:p>
              </p:txBody>
            </p:sp>
            <p:sp>
              <p:nvSpPr>
                <p:cNvPr id="305956" name="Freeform 804"/>
                <p:cNvSpPr>
                  <a:spLocks noChangeAspect="1"/>
                </p:cNvSpPr>
                <p:nvPr/>
              </p:nvSpPr>
              <p:spPr bwMode="auto">
                <a:xfrm>
                  <a:off x="1447" y="3086"/>
                  <a:ext cx="12" cy="11"/>
                </a:xfrm>
                <a:custGeom>
                  <a:avLst/>
                  <a:gdLst/>
                  <a:ahLst/>
                  <a:cxnLst>
                    <a:cxn ang="0">
                      <a:pos x="12" y="0"/>
                    </a:cxn>
                    <a:cxn ang="0">
                      <a:pos x="12" y="0"/>
                    </a:cxn>
                    <a:cxn ang="0">
                      <a:pos x="0" y="7"/>
                    </a:cxn>
                    <a:cxn ang="0">
                      <a:pos x="4" y="11"/>
                    </a:cxn>
                    <a:cxn ang="0">
                      <a:pos x="12" y="0"/>
                    </a:cxn>
                    <a:cxn ang="0">
                      <a:pos x="12" y="0"/>
                    </a:cxn>
                    <a:cxn ang="0">
                      <a:pos x="12" y="0"/>
                    </a:cxn>
                    <a:cxn ang="0">
                      <a:pos x="12" y="0"/>
                    </a:cxn>
                    <a:cxn ang="0">
                      <a:pos x="12" y="0"/>
                    </a:cxn>
                    <a:cxn ang="0">
                      <a:pos x="12" y="0"/>
                    </a:cxn>
                    <a:cxn ang="0">
                      <a:pos x="12" y="0"/>
                    </a:cxn>
                    <a:cxn ang="0">
                      <a:pos x="12" y="0"/>
                    </a:cxn>
                  </a:cxnLst>
                  <a:rect l="0" t="0" r="r" b="b"/>
                  <a:pathLst>
                    <a:path w="12" h="11">
                      <a:moveTo>
                        <a:pt x="12" y="0"/>
                      </a:moveTo>
                      <a:lnTo>
                        <a:pt x="12" y="0"/>
                      </a:lnTo>
                      <a:lnTo>
                        <a:pt x="0" y="7"/>
                      </a:lnTo>
                      <a:lnTo>
                        <a:pt x="4" y="11"/>
                      </a:lnTo>
                      <a:lnTo>
                        <a:pt x="12" y="0"/>
                      </a:lnTo>
                      <a:lnTo>
                        <a:pt x="12" y="0"/>
                      </a:lnTo>
                      <a:lnTo>
                        <a:pt x="12" y="0"/>
                      </a:lnTo>
                      <a:lnTo>
                        <a:pt x="12" y="0"/>
                      </a:lnTo>
                      <a:lnTo>
                        <a:pt x="12" y="0"/>
                      </a:lnTo>
                      <a:lnTo>
                        <a:pt x="12" y="0"/>
                      </a:lnTo>
                      <a:lnTo>
                        <a:pt x="12" y="0"/>
                      </a:lnTo>
                      <a:lnTo>
                        <a:pt x="12" y="0"/>
                      </a:lnTo>
                      <a:close/>
                    </a:path>
                  </a:pathLst>
                </a:custGeom>
                <a:solidFill>
                  <a:srgbClr val="000000"/>
                </a:solidFill>
                <a:ln w="9525">
                  <a:noFill/>
                  <a:round/>
                  <a:headEnd/>
                  <a:tailEnd/>
                </a:ln>
              </p:spPr>
              <p:txBody>
                <a:bodyPr/>
                <a:lstStyle/>
                <a:p>
                  <a:endParaRPr lang="en-US"/>
                </a:p>
              </p:txBody>
            </p:sp>
            <p:sp>
              <p:nvSpPr>
                <p:cNvPr id="305957" name="Freeform 805"/>
                <p:cNvSpPr>
                  <a:spLocks noChangeAspect="1"/>
                </p:cNvSpPr>
                <p:nvPr/>
              </p:nvSpPr>
              <p:spPr bwMode="auto">
                <a:xfrm>
                  <a:off x="1451" y="3086"/>
                  <a:ext cx="15" cy="26"/>
                </a:xfrm>
                <a:custGeom>
                  <a:avLst/>
                  <a:gdLst/>
                  <a:ahLst/>
                  <a:cxnLst>
                    <a:cxn ang="0">
                      <a:pos x="15" y="7"/>
                    </a:cxn>
                    <a:cxn ang="0">
                      <a:pos x="11" y="26"/>
                    </a:cxn>
                    <a:cxn ang="0">
                      <a:pos x="4" y="18"/>
                    </a:cxn>
                    <a:cxn ang="0">
                      <a:pos x="4" y="11"/>
                    </a:cxn>
                    <a:cxn ang="0">
                      <a:pos x="0" y="7"/>
                    </a:cxn>
                    <a:cxn ang="0">
                      <a:pos x="8" y="0"/>
                    </a:cxn>
                    <a:cxn ang="0">
                      <a:pos x="15" y="7"/>
                    </a:cxn>
                  </a:cxnLst>
                  <a:rect l="0" t="0" r="r" b="b"/>
                  <a:pathLst>
                    <a:path w="15" h="26">
                      <a:moveTo>
                        <a:pt x="15" y="7"/>
                      </a:moveTo>
                      <a:lnTo>
                        <a:pt x="11" y="26"/>
                      </a:lnTo>
                      <a:lnTo>
                        <a:pt x="4" y="18"/>
                      </a:lnTo>
                      <a:lnTo>
                        <a:pt x="4" y="11"/>
                      </a:lnTo>
                      <a:lnTo>
                        <a:pt x="0" y="7"/>
                      </a:lnTo>
                      <a:lnTo>
                        <a:pt x="8" y="0"/>
                      </a:lnTo>
                      <a:lnTo>
                        <a:pt x="15" y="7"/>
                      </a:lnTo>
                      <a:close/>
                    </a:path>
                  </a:pathLst>
                </a:custGeom>
                <a:solidFill>
                  <a:srgbClr val="606060"/>
                </a:solidFill>
                <a:ln w="9525">
                  <a:noFill/>
                  <a:round/>
                  <a:headEnd/>
                  <a:tailEnd/>
                </a:ln>
              </p:spPr>
              <p:txBody>
                <a:bodyPr/>
                <a:lstStyle/>
                <a:p>
                  <a:endParaRPr lang="en-US"/>
                </a:p>
              </p:txBody>
            </p:sp>
            <p:sp>
              <p:nvSpPr>
                <p:cNvPr id="305958" name="Freeform 806"/>
                <p:cNvSpPr>
                  <a:spLocks noChangeAspect="1"/>
                </p:cNvSpPr>
                <p:nvPr/>
              </p:nvSpPr>
              <p:spPr bwMode="auto">
                <a:xfrm>
                  <a:off x="1459" y="3074"/>
                  <a:ext cx="45" cy="19"/>
                </a:xfrm>
                <a:custGeom>
                  <a:avLst/>
                  <a:gdLst/>
                  <a:ahLst/>
                  <a:cxnLst>
                    <a:cxn ang="0">
                      <a:pos x="0" y="12"/>
                    </a:cxn>
                    <a:cxn ang="0">
                      <a:pos x="7" y="19"/>
                    </a:cxn>
                    <a:cxn ang="0">
                      <a:pos x="45" y="8"/>
                    </a:cxn>
                    <a:cxn ang="0">
                      <a:pos x="37" y="0"/>
                    </a:cxn>
                    <a:cxn ang="0">
                      <a:pos x="0" y="12"/>
                    </a:cxn>
                  </a:cxnLst>
                  <a:rect l="0" t="0" r="r" b="b"/>
                  <a:pathLst>
                    <a:path w="45" h="19">
                      <a:moveTo>
                        <a:pt x="0" y="12"/>
                      </a:moveTo>
                      <a:lnTo>
                        <a:pt x="7" y="19"/>
                      </a:lnTo>
                      <a:lnTo>
                        <a:pt x="45" y="8"/>
                      </a:lnTo>
                      <a:lnTo>
                        <a:pt x="37" y="0"/>
                      </a:lnTo>
                      <a:lnTo>
                        <a:pt x="0" y="12"/>
                      </a:lnTo>
                      <a:close/>
                    </a:path>
                  </a:pathLst>
                </a:custGeom>
                <a:solidFill>
                  <a:srgbClr val="E5E5E5"/>
                </a:solidFill>
                <a:ln w="9525">
                  <a:noFill/>
                  <a:round/>
                  <a:headEnd/>
                  <a:tailEnd/>
                </a:ln>
              </p:spPr>
              <p:txBody>
                <a:bodyPr/>
                <a:lstStyle/>
                <a:p>
                  <a:endParaRPr lang="en-US"/>
                </a:p>
              </p:txBody>
            </p:sp>
            <p:sp>
              <p:nvSpPr>
                <p:cNvPr id="305959" name="Freeform 807"/>
                <p:cNvSpPr>
                  <a:spLocks noChangeAspect="1" noEditPoints="1"/>
                </p:cNvSpPr>
                <p:nvPr/>
              </p:nvSpPr>
              <p:spPr bwMode="auto">
                <a:xfrm>
                  <a:off x="1203" y="3116"/>
                  <a:ext cx="252" cy="99"/>
                </a:xfrm>
                <a:custGeom>
                  <a:avLst/>
                  <a:gdLst/>
                  <a:ahLst/>
                  <a:cxnLst>
                    <a:cxn ang="0">
                      <a:pos x="237" y="0"/>
                    </a:cxn>
                    <a:cxn ang="0">
                      <a:pos x="252" y="23"/>
                    </a:cxn>
                    <a:cxn ang="0">
                      <a:pos x="226" y="23"/>
                    </a:cxn>
                    <a:cxn ang="0">
                      <a:pos x="218" y="11"/>
                    </a:cxn>
                    <a:cxn ang="0">
                      <a:pos x="226" y="0"/>
                    </a:cxn>
                    <a:cxn ang="0">
                      <a:pos x="214" y="7"/>
                    </a:cxn>
                    <a:cxn ang="0">
                      <a:pos x="229" y="30"/>
                    </a:cxn>
                    <a:cxn ang="0">
                      <a:pos x="203" y="30"/>
                    </a:cxn>
                    <a:cxn ang="0">
                      <a:pos x="195" y="19"/>
                    </a:cxn>
                    <a:cxn ang="0">
                      <a:pos x="203" y="11"/>
                    </a:cxn>
                    <a:cxn ang="0">
                      <a:pos x="188" y="15"/>
                    </a:cxn>
                    <a:cxn ang="0">
                      <a:pos x="203" y="38"/>
                    </a:cxn>
                    <a:cxn ang="0">
                      <a:pos x="177" y="38"/>
                    </a:cxn>
                    <a:cxn ang="0">
                      <a:pos x="169" y="26"/>
                    </a:cxn>
                    <a:cxn ang="0">
                      <a:pos x="177" y="19"/>
                    </a:cxn>
                    <a:cxn ang="0">
                      <a:pos x="165" y="23"/>
                    </a:cxn>
                    <a:cxn ang="0">
                      <a:pos x="180" y="45"/>
                    </a:cxn>
                    <a:cxn ang="0">
                      <a:pos x="154" y="45"/>
                    </a:cxn>
                    <a:cxn ang="0">
                      <a:pos x="147" y="34"/>
                    </a:cxn>
                    <a:cxn ang="0">
                      <a:pos x="154" y="26"/>
                    </a:cxn>
                    <a:cxn ang="0">
                      <a:pos x="143" y="30"/>
                    </a:cxn>
                    <a:cxn ang="0">
                      <a:pos x="154" y="53"/>
                    </a:cxn>
                    <a:cxn ang="0">
                      <a:pos x="128" y="53"/>
                    </a:cxn>
                    <a:cxn ang="0">
                      <a:pos x="124" y="42"/>
                    </a:cxn>
                    <a:cxn ang="0">
                      <a:pos x="131" y="34"/>
                    </a:cxn>
                    <a:cxn ang="0">
                      <a:pos x="116" y="38"/>
                    </a:cxn>
                    <a:cxn ang="0">
                      <a:pos x="131" y="61"/>
                    </a:cxn>
                    <a:cxn ang="0">
                      <a:pos x="105" y="61"/>
                    </a:cxn>
                    <a:cxn ang="0">
                      <a:pos x="98" y="49"/>
                    </a:cxn>
                    <a:cxn ang="0">
                      <a:pos x="105" y="42"/>
                    </a:cxn>
                    <a:cxn ang="0">
                      <a:pos x="94" y="45"/>
                    </a:cxn>
                    <a:cxn ang="0">
                      <a:pos x="109" y="68"/>
                    </a:cxn>
                    <a:cxn ang="0">
                      <a:pos x="79" y="68"/>
                    </a:cxn>
                    <a:cxn ang="0">
                      <a:pos x="75" y="57"/>
                    </a:cxn>
                    <a:cxn ang="0">
                      <a:pos x="83" y="49"/>
                    </a:cxn>
                    <a:cxn ang="0">
                      <a:pos x="67" y="53"/>
                    </a:cxn>
                    <a:cxn ang="0">
                      <a:pos x="83" y="76"/>
                    </a:cxn>
                    <a:cxn ang="0">
                      <a:pos x="56" y="76"/>
                    </a:cxn>
                    <a:cxn ang="0">
                      <a:pos x="49" y="64"/>
                    </a:cxn>
                    <a:cxn ang="0">
                      <a:pos x="56" y="57"/>
                    </a:cxn>
                    <a:cxn ang="0">
                      <a:pos x="45" y="61"/>
                    </a:cxn>
                    <a:cxn ang="0">
                      <a:pos x="60" y="87"/>
                    </a:cxn>
                    <a:cxn ang="0">
                      <a:pos x="34" y="83"/>
                    </a:cxn>
                    <a:cxn ang="0">
                      <a:pos x="26" y="72"/>
                    </a:cxn>
                    <a:cxn ang="0">
                      <a:pos x="34" y="64"/>
                    </a:cxn>
                    <a:cxn ang="0">
                      <a:pos x="22" y="68"/>
                    </a:cxn>
                    <a:cxn ang="0">
                      <a:pos x="34" y="91"/>
                    </a:cxn>
                    <a:cxn ang="0">
                      <a:pos x="7" y="91"/>
                    </a:cxn>
                    <a:cxn ang="0">
                      <a:pos x="0" y="80"/>
                    </a:cxn>
                    <a:cxn ang="0">
                      <a:pos x="7" y="72"/>
                    </a:cxn>
                  </a:cxnLst>
                  <a:rect l="0" t="0" r="r" b="b"/>
                  <a:pathLst>
                    <a:path w="252" h="99">
                      <a:moveTo>
                        <a:pt x="226" y="0"/>
                      </a:moveTo>
                      <a:lnTo>
                        <a:pt x="237" y="0"/>
                      </a:lnTo>
                      <a:lnTo>
                        <a:pt x="248" y="7"/>
                      </a:lnTo>
                      <a:lnTo>
                        <a:pt x="252" y="23"/>
                      </a:lnTo>
                      <a:lnTo>
                        <a:pt x="233" y="30"/>
                      </a:lnTo>
                      <a:lnTo>
                        <a:pt x="226" y="23"/>
                      </a:lnTo>
                      <a:lnTo>
                        <a:pt x="226" y="15"/>
                      </a:lnTo>
                      <a:lnTo>
                        <a:pt x="218" y="11"/>
                      </a:lnTo>
                      <a:lnTo>
                        <a:pt x="226" y="0"/>
                      </a:lnTo>
                      <a:lnTo>
                        <a:pt x="226" y="0"/>
                      </a:lnTo>
                      <a:close/>
                      <a:moveTo>
                        <a:pt x="203" y="11"/>
                      </a:moveTo>
                      <a:lnTo>
                        <a:pt x="214" y="7"/>
                      </a:lnTo>
                      <a:lnTo>
                        <a:pt x="226" y="15"/>
                      </a:lnTo>
                      <a:lnTo>
                        <a:pt x="229" y="30"/>
                      </a:lnTo>
                      <a:lnTo>
                        <a:pt x="207" y="38"/>
                      </a:lnTo>
                      <a:lnTo>
                        <a:pt x="203" y="30"/>
                      </a:lnTo>
                      <a:lnTo>
                        <a:pt x="199" y="23"/>
                      </a:lnTo>
                      <a:lnTo>
                        <a:pt x="195" y="19"/>
                      </a:lnTo>
                      <a:lnTo>
                        <a:pt x="203" y="11"/>
                      </a:lnTo>
                      <a:lnTo>
                        <a:pt x="203" y="11"/>
                      </a:lnTo>
                      <a:close/>
                      <a:moveTo>
                        <a:pt x="177" y="19"/>
                      </a:moveTo>
                      <a:lnTo>
                        <a:pt x="188" y="15"/>
                      </a:lnTo>
                      <a:lnTo>
                        <a:pt x="199" y="23"/>
                      </a:lnTo>
                      <a:lnTo>
                        <a:pt x="203" y="38"/>
                      </a:lnTo>
                      <a:lnTo>
                        <a:pt x="184" y="45"/>
                      </a:lnTo>
                      <a:lnTo>
                        <a:pt x="177" y="38"/>
                      </a:lnTo>
                      <a:lnTo>
                        <a:pt x="177" y="30"/>
                      </a:lnTo>
                      <a:lnTo>
                        <a:pt x="169" y="26"/>
                      </a:lnTo>
                      <a:lnTo>
                        <a:pt x="177" y="19"/>
                      </a:lnTo>
                      <a:lnTo>
                        <a:pt x="177" y="19"/>
                      </a:lnTo>
                      <a:close/>
                      <a:moveTo>
                        <a:pt x="154" y="26"/>
                      </a:moveTo>
                      <a:lnTo>
                        <a:pt x="165" y="23"/>
                      </a:lnTo>
                      <a:lnTo>
                        <a:pt x="177" y="30"/>
                      </a:lnTo>
                      <a:lnTo>
                        <a:pt x="180" y="45"/>
                      </a:lnTo>
                      <a:lnTo>
                        <a:pt x="162" y="53"/>
                      </a:lnTo>
                      <a:lnTo>
                        <a:pt x="154" y="45"/>
                      </a:lnTo>
                      <a:lnTo>
                        <a:pt x="150" y="38"/>
                      </a:lnTo>
                      <a:lnTo>
                        <a:pt x="147" y="34"/>
                      </a:lnTo>
                      <a:lnTo>
                        <a:pt x="154" y="26"/>
                      </a:lnTo>
                      <a:lnTo>
                        <a:pt x="154" y="26"/>
                      </a:lnTo>
                      <a:close/>
                      <a:moveTo>
                        <a:pt x="131" y="34"/>
                      </a:moveTo>
                      <a:lnTo>
                        <a:pt x="143" y="30"/>
                      </a:lnTo>
                      <a:lnTo>
                        <a:pt x="150" y="38"/>
                      </a:lnTo>
                      <a:lnTo>
                        <a:pt x="154" y="53"/>
                      </a:lnTo>
                      <a:lnTo>
                        <a:pt x="135" y="61"/>
                      </a:lnTo>
                      <a:lnTo>
                        <a:pt x="128" y="53"/>
                      </a:lnTo>
                      <a:lnTo>
                        <a:pt x="128" y="45"/>
                      </a:lnTo>
                      <a:lnTo>
                        <a:pt x="124" y="42"/>
                      </a:lnTo>
                      <a:lnTo>
                        <a:pt x="131" y="34"/>
                      </a:lnTo>
                      <a:lnTo>
                        <a:pt x="131" y="34"/>
                      </a:lnTo>
                      <a:close/>
                      <a:moveTo>
                        <a:pt x="105" y="42"/>
                      </a:moveTo>
                      <a:lnTo>
                        <a:pt x="116" y="38"/>
                      </a:lnTo>
                      <a:lnTo>
                        <a:pt x="128" y="45"/>
                      </a:lnTo>
                      <a:lnTo>
                        <a:pt x="131" y="61"/>
                      </a:lnTo>
                      <a:lnTo>
                        <a:pt x="113" y="68"/>
                      </a:lnTo>
                      <a:lnTo>
                        <a:pt x="105" y="61"/>
                      </a:lnTo>
                      <a:lnTo>
                        <a:pt x="101" y="53"/>
                      </a:lnTo>
                      <a:lnTo>
                        <a:pt x="98" y="49"/>
                      </a:lnTo>
                      <a:lnTo>
                        <a:pt x="105" y="42"/>
                      </a:lnTo>
                      <a:lnTo>
                        <a:pt x="105" y="42"/>
                      </a:lnTo>
                      <a:close/>
                      <a:moveTo>
                        <a:pt x="83" y="49"/>
                      </a:moveTo>
                      <a:lnTo>
                        <a:pt x="94" y="45"/>
                      </a:lnTo>
                      <a:lnTo>
                        <a:pt x="101" y="53"/>
                      </a:lnTo>
                      <a:lnTo>
                        <a:pt x="109" y="68"/>
                      </a:lnTo>
                      <a:lnTo>
                        <a:pt x="86" y="76"/>
                      </a:lnTo>
                      <a:lnTo>
                        <a:pt x="79" y="68"/>
                      </a:lnTo>
                      <a:lnTo>
                        <a:pt x="79" y="61"/>
                      </a:lnTo>
                      <a:lnTo>
                        <a:pt x="75" y="57"/>
                      </a:lnTo>
                      <a:lnTo>
                        <a:pt x="83" y="49"/>
                      </a:lnTo>
                      <a:lnTo>
                        <a:pt x="83" y="49"/>
                      </a:lnTo>
                      <a:close/>
                      <a:moveTo>
                        <a:pt x="56" y="57"/>
                      </a:moveTo>
                      <a:lnTo>
                        <a:pt x="67" y="53"/>
                      </a:lnTo>
                      <a:lnTo>
                        <a:pt x="79" y="61"/>
                      </a:lnTo>
                      <a:lnTo>
                        <a:pt x="83" y="76"/>
                      </a:lnTo>
                      <a:lnTo>
                        <a:pt x="64" y="83"/>
                      </a:lnTo>
                      <a:lnTo>
                        <a:pt x="56" y="76"/>
                      </a:lnTo>
                      <a:lnTo>
                        <a:pt x="52" y="72"/>
                      </a:lnTo>
                      <a:lnTo>
                        <a:pt x="49" y="64"/>
                      </a:lnTo>
                      <a:lnTo>
                        <a:pt x="56" y="57"/>
                      </a:lnTo>
                      <a:lnTo>
                        <a:pt x="56" y="57"/>
                      </a:lnTo>
                      <a:close/>
                      <a:moveTo>
                        <a:pt x="34" y="64"/>
                      </a:moveTo>
                      <a:lnTo>
                        <a:pt x="45" y="61"/>
                      </a:lnTo>
                      <a:lnTo>
                        <a:pt x="52" y="72"/>
                      </a:lnTo>
                      <a:lnTo>
                        <a:pt x="60" y="87"/>
                      </a:lnTo>
                      <a:lnTo>
                        <a:pt x="37" y="91"/>
                      </a:lnTo>
                      <a:lnTo>
                        <a:pt x="34" y="83"/>
                      </a:lnTo>
                      <a:lnTo>
                        <a:pt x="30" y="76"/>
                      </a:lnTo>
                      <a:lnTo>
                        <a:pt x="26" y="72"/>
                      </a:lnTo>
                      <a:lnTo>
                        <a:pt x="34" y="64"/>
                      </a:lnTo>
                      <a:lnTo>
                        <a:pt x="34" y="64"/>
                      </a:lnTo>
                      <a:close/>
                      <a:moveTo>
                        <a:pt x="7" y="72"/>
                      </a:moveTo>
                      <a:lnTo>
                        <a:pt x="22" y="68"/>
                      </a:lnTo>
                      <a:lnTo>
                        <a:pt x="30" y="76"/>
                      </a:lnTo>
                      <a:lnTo>
                        <a:pt x="34" y="91"/>
                      </a:lnTo>
                      <a:lnTo>
                        <a:pt x="15" y="99"/>
                      </a:lnTo>
                      <a:lnTo>
                        <a:pt x="7" y="91"/>
                      </a:lnTo>
                      <a:lnTo>
                        <a:pt x="7" y="83"/>
                      </a:lnTo>
                      <a:lnTo>
                        <a:pt x="0" y="80"/>
                      </a:lnTo>
                      <a:lnTo>
                        <a:pt x="7" y="72"/>
                      </a:lnTo>
                      <a:lnTo>
                        <a:pt x="7" y="72"/>
                      </a:lnTo>
                      <a:close/>
                    </a:path>
                  </a:pathLst>
                </a:custGeom>
                <a:solidFill>
                  <a:srgbClr val="F4F4D1"/>
                </a:solidFill>
                <a:ln w="9525">
                  <a:noFill/>
                  <a:round/>
                  <a:headEnd/>
                  <a:tailEnd/>
                </a:ln>
              </p:spPr>
              <p:txBody>
                <a:bodyPr/>
                <a:lstStyle/>
                <a:p>
                  <a:endParaRPr lang="en-US"/>
                </a:p>
              </p:txBody>
            </p:sp>
            <p:sp>
              <p:nvSpPr>
                <p:cNvPr id="305960" name="Freeform 808"/>
                <p:cNvSpPr>
                  <a:spLocks noChangeAspect="1"/>
                </p:cNvSpPr>
                <p:nvPr/>
              </p:nvSpPr>
              <p:spPr bwMode="auto">
                <a:xfrm>
                  <a:off x="1421" y="3116"/>
                  <a:ext cx="34" cy="26"/>
                </a:xfrm>
                <a:custGeom>
                  <a:avLst/>
                  <a:gdLst/>
                  <a:ahLst/>
                  <a:cxnLst>
                    <a:cxn ang="0">
                      <a:pos x="8" y="0"/>
                    </a:cxn>
                    <a:cxn ang="0">
                      <a:pos x="19" y="0"/>
                    </a:cxn>
                    <a:cxn ang="0">
                      <a:pos x="30" y="7"/>
                    </a:cxn>
                    <a:cxn ang="0">
                      <a:pos x="34" y="23"/>
                    </a:cxn>
                    <a:cxn ang="0">
                      <a:pos x="15" y="26"/>
                    </a:cxn>
                    <a:cxn ang="0">
                      <a:pos x="8" y="23"/>
                    </a:cxn>
                    <a:cxn ang="0">
                      <a:pos x="8" y="15"/>
                    </a:cxn>
                    <a:cxn ang="0">
                      <a:pos x="0" y="11"/>
                    </a:cxn>
                    <a:cxn ang="0">
                      <a:pos x="8" y="0"/>
                    </a:cxn>
                  </a:cxnLst>
                  <a:rect l="0" t="0" r="r" b="b"/>
                  <a:pathLst>
                    <a:path w="34" h="26">
                      <a:moveTo>
                        <a:pt x="8" y="0"/>
                      </a:moveTo>
                      <a:lnTo>
                        <a:pt x="19" y="0"/>
                      </a:lnTo>
                      <a:lnTo>
                        <a:pt x="30" y="7"/>
                      </a:lnTo>
                      <a:lnTo>
                        <a:pt x="34" y="23"/>
                      </a:lnTo>
                      <a:lnTo>
                        <a:pt x="15" y="26"/>
                      </a:lnTo>
                      <a:lnTo>
                        <a:pt x="8" y="23"/>
                      </a:lnTo>
                      <a:lnTo>
                        <a:pt x="8"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05961" name="Freeform 809"/>
                <p:cNvSpPr>
                  <a:spLocks noChangeAspect="1"/>
                </p:cNvSpPr>
                <p:nvPr/>
              </p:nvSpPr>
              <p:spPr bwMode="auto">
                <a:xfrm>
                  <a:off x="1398" y="3123"/>
                  <a:ext cx="34" cy="31"/>
                </a:xfrm>
                <a:custGeom>
                  <a:avLst/>
                  <a:gdLst/>
                  <a:ahLst/>
                  <a:cxnLst>
                    <a:cxn ang="0">
                      <a:pos x="8" y="4"/>
                    </a:cxn>
                    <a:cxn ang="0">
                      <a:pos x="19" y="0"/>
                    </a:cxn>
                    <a:cxn ang="0">
                      <a:pos x="31" y="8"/>
                    </a:cxn>
                    <a:cxn ang="0">
                      <a:pos x="34" y="23"/>
                    </a:cxn>
                    <a:cxn ang="0">
                      <a:pos x="16" y="31"/>
                    </a:cxn>
                    <a:cxn ang="0">
                      <a:pos x="8" y="23"/>
                    </a:cxn>
                    <a:cxn ang="0">
                      <a:pos x="4" y="16"/>
                    </a:cxn>
                    <a:cxn ang="0">
                      <a:pos x="0" y="12"/>
                    </a:cxn>
                    <a:cxn ang="0">
                      <a:pos x="8" y="4"/>
                    </a:cxn>
                  </a:cxnLst>
                  <a:rect l="0" t="0" r="r" b="b"/>
                  <a:pathLst>
                    <a:path w="34" h="31">
                      <a:moveTo>
                        <a:pt x="8" y="4"/>
                      </a:moveTo>
                      <a:lnTo>
                        <a:pt x="19" y="0"/>
                      </a:lnTo>
                      <a:lnTo>
                        <a:pt x="31" y="8"/>
                      </a:lnTo>
                      <a:lnTo>
                        <a:pt x="34" y="23"/>
                      </a:lnTo>
                      <a:lnTo>
                        <a:pt x="16"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05962" name="Freeform 810"/>
                <p:cNvSpPr>
                  <a:spLocks noChangeAspect="1"/>
                </p:cNvSpPr>
                <p:nvPr/>
              </p:nvSpPr>
              <p:spPr bwMode="auto">
                <a:xfrm>
                  <a:off x="1372" y="3131"/>
                  <a:ext cx="34" cy="30"/>
                </a:xfrm>
                <a:custGeom>
                  <a:avLst/>
                  <a:gdLst/>
                  <a:ahLst/>
                  <a:cxnLst>
                    <a:cxn ang="0">
                      <a:pos x="8" y="4"/>
                    </a:cxn>
                    <a:cxn ang="0">
                      <a:pos x="19" y="0"/>
                    </a:cxn>
                    <a:cxn ang="0">
                      <a:pos x="30" y="8"/>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8"/>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05963" name="Freeform 811"/>
                <p:cNvSpPr>
                  <a:spLocks noChangeAspect="1"/>
                </p:cNvSpPr>
                <p:nvPr/>
              </p:nvSpPr>
              <p:spPr bwMode="auto">
                <a:xfrm>
                  <a:off x="1350" y="3139"/>
                  <a:ext cx="33" cy="30"/>
                </a:xfrm>
                <a:custGeom>
                  <a:avLst/>
                  <a:gdLst/>
                  <a:ahLst/>
                  <a:cxnLst>
                    <a:cxn ang="0">
                      <a:pos x="7" y="3"/>
                    </a:cxn>
                    <a:cxn ang="0">
                      <a:pos x="18" y="0"/>
                    </a:cxn>
                    <a:cxn ang="0">
                      <a:pos x="30" y="7"/>
                    </a:cxn>
                    <a:cxn ang="0">
                      <a:pos x="33" y="22"/>
                    </a:cxn>
                    <a:cxn ang="0">
                      <a:pos x="15" y="30"/>
                    </a:cxn>
                    <a:cxn ang="0">
                      <a:pos x="7" y="22"/>
                    </a:cxn>
                    <a:cxn ang="0">
                      <a:pos x="3" y="15"/>
                    </a:cxn>
                    <a:cxn ang="0">
                      <a:pos x="0" y="11"/>
                    </a:cxn>
                    <a:cxn ang="0">
                      <a:pos x="7" y="3"/>
                    </a:cxn>
                  </a:cxnLst>
                  <a:rect l="0" t="0" r="r" b="b"/>
                  <a:pathLst>
                    <a:path w="33" h="30">
                      <a:moveTo>
                        <a:pt x="7" y="3"/>
                      </a:moveTo>
                      <a:lnTo>
                        <a:pt x="18" y="0"/>
                      </a:lnTo>
                      <a:lnTo>
                        <a:pt x="30" y="7"/>
                      </a:lnTo>
                      <a:lnTo>
                        <a:pt x="33" y="22"/>
                      </a:lnTo>
                      <a:lnTo>
                        <a:pt x="15" y="30"/>
                      </a:lnTo>
                      <a:lnTo>
                        <a:pt x="7" y="22"/>
                      </a:lnTo>
                      <a:lnTo>
                        <a:pt x="3"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05964" name="Freeform 812"/>
                <p:cNvSpPr>
                  <a:spLocks noChangeAspect="1"/>
                </p:cNvSpPr>
                <p:nvPr/>
              </p:nvSpPr>
              <p:spPr bwMode="auto">
                <a:xfrm>
                  <a:off x="1327" y="3146"/>
                  <a:ext cx="30" cy="31"/>
                </a:xfrm>
                <a:custGeom>
                  <a:avLst/>
                  <a:gdLst/>
                  <a:ahLst/>
                  <a:cxnLst>
                    <a:cxn ang="0">
                      <a:pos x="7" y="4"/>
                    </a:cxn>
                    <a:cxn ang="0">
                      <a:pos x="19" y="0"/>
                    </a:cxn>
                    <a:cxn ang="0">
                      <a:pos x="26" y="8"/>
                    </a:cxn>
                    <a:cxn ang="0">
                      <a:pos x="30" y="23"/>
                    </a:cxn>
                    <a:cxn ang="0">
                      <a:pos x="11" y="31"/>
                    </a:cxn>
                    <a:cxn ang="0">
                      <a:pos x="4" y="23"/>
                    </a:cxn>
                    <a:cxn ang="0">
                      <a:pos x="4" y="15"/>
                    </a:cxn>
                    <a:cxn ang="0">
                      <a:pos x="0" y="12"/>
                    </a:cxn>
                    <a:cxn ang="0">
                      <a:pos x="7" y="4"/>
                    </a:cxn>
                  </a:cxnLst>
                  <a:rect l="0" t="0" r="r" b="b"/>
                  <a:pathLst>
                    <a:path w="30" h="31">
                      <a:moveTo>
                        <a:pt x="7" y="4"/>
                      </a:moveTo>
                      <a:lnTo>
                        <a:pt x="19" y="0"/>
                      </a:lnTo>
                      <a:lnTo>
                        <a:pt x="26" y="8"/>
                      </a:lnTo>
                      <a:lnTo>
                        <a:pt x="30" y="23"/>
                      </a:lnTo>
                      <a:lnTo>
                        <a:pt x="11" y="31"/>
                      </a:lnTo>
                      <a:lnTo>
                        <a:pt x="4" y="23"/>
                      </a:lnTo>
                      <a:lnTo>
                        <a:pt x="4"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05965" name="Freeform 813"/>
                <p:cNvSpPr>
                  <a:spLocks noChangeAspect="1"/>
                </p:cNvSpPr>
                <p:nvPr/>
              </p:nvSpPr>
              <p:spPr bwMode="auto">
                <a:xfrm>
                  <a:off x="1301" y="3154"/>
                  <a:ext cx="33" cy="30"/>
                </a:xfrm>
                <a:custGeom>
                  <a:avLst/>
                  <a:gdLst/>
                  <a:ahLst/>
                  <a:cxnLst>
                    <a:cxn ang="0">
                      <a:pos x="7" y="4"/>
                    </a:cxn>
                    <a:cxn ang="0">
                      <a:pos x="18" y="0"/>
                    </a:cxn>
                    <a:cxn ang="0">
                      <a:pos x="30" y="7"/>
                    </a:cxn>
                    <a:cxn ang="0">
                      <a:pos x="33" y="23"/>
                    </a:cxn>
                    <a:cxn ang="0">
                      <a:pos x="15" y="30"/>
                    </a:cxn>
                    <a:cxn ang="0">
                      <a:pos x="7" y="23"/>
                    </a:cxn>
                    <a:cxn ang="0">
                      <a:pos x="3" y="15"/>
                    </a:cxn>
                    <a:cxn ang="0">
                      <a:pos x="0" y="11"/>
                    </a:cxn>
                    <a:cxn ang="0">
                      <a:pos x="7" y="4"/>
                    </a:cxn>
                  </a:cxnLst>
                  <a:rect l="0" t="0" r="r" b="b"/>
                  <a:pathLst>
                    <a:path w="33" h="30">
                      <a:moveTo>
                        <a:pt x="7" y="4"/>
                      </a:moveTo>
                      <a:lnTo>
                        <a:pt x="18" y="0"/>
                      </a:lnTo>
                      <a:lnTo>
                        <a:pt x="30" y="7"/>
                      </a:lnTo>
                      <a:lnTo>
                        <a:pt x="33" y="23"/>
                      </a:lnTo>
                      <a:lnTo>
                        <a:pt x="15" y="30"/>
                      </a:lnTo>
                      <a:lnTo>
                        <a:pt x="7"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05966" name="Freeform 814"/>
                <p:cNvSpPr>
                  <a:spLocks noChangeAspect="1"/>
                </p:cNvSpPr>
                <p:nvPr/>
              </p:nvSpPr>
              <p:spPr bwMode="auto">
                <a:xfrm>
                  <a:off x="1278" y="3161"/>
                  <a:ext cx="30" cy="31"/>
                </a:xfrm>
                <a:custGeom>
                  <a:avLst/>
                  <a:gdLst/>
                  <a:ahLst/>
                  <a:cxnLst>
                    <a:cxn ang="0">
                      <a:pos x="8" y="4"/>
                    </a:cxn>
                    <a:cxn ang="0">
                      <a:pos x="19" y="0"/>
                    </a:cxn>
                    <a:cxn ang="0">
                      <a:pos x="26" y="8"/>
                    </a:cxn>
                    <a:cxn ang="0">
                      <a:pos x="30" y="23"/>
                    </a:cxn>
                    <a:cxn ang="0">
                      <a:pos x="11" y="31"/>
                    </a:cxn>
                    <a:cxn ang="0">
                      <a:pos x="4" y="23"/>
                    </a:cxn>
                    <a:cxn ang="0">
                      <a:pos x="4" y="16"/>
                    </a:cxn>
                    <a:cxn ang="0">
                      <a:pos x="0" y="12"/>
                    </a:cxn>
                    <a:cxn ang="0">
                      <a:pos x="8" y="4"/>
                    </a:cxn>
                  </a:cxnLst>
                  <a:rect l="0" t="0" r="r" b="b"/>
                  <a:pathLst>
                    <a:path w="30" h="31">
                      <a:moveTo>
                        <a:pt x="8" y="4"/>
                      </a:moveTo>
                      <a:lnTo>
                        <a:pt x="19" y="0"/>
                      </a:lnTo>
                      <a:lnTo>
                        <a:pt x="26" y="8"/>
                      </a:lnTo>
                      <a:lnTo>
                        <a:pt x="30" y="23"/>
                      </a:lnTo>
                      <a:lnTo>
                        <a:pt x="11" y="31"/>
                      </a:lnTo>
                      <a:lnTo>
                        <a:pt x="4"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05967" name="Freeform 815"/>
                <p:cNvSpPr>
                  <a:spLocks noChangeAspect="1"/>
                </p:cNvSpPr>
                <p:nvPr/>
              </p:nvSpPr>
              <p:spPr bwMode="auto">
                <a:xfrm>
                  <a:off x="1252" y="3169"/>
                  <a:ext cx="34" cy="30"/>
                </a:xfrm>
                <a:custGeom>
                  <a:avLst/>
                  <a:gdLst/>
                  <a:ahLst/>
                  <a:cxnLst>
                    <a:cxn ang="0">
                      <a:pos x="7" y="4"/>
                    </a:cxn>
                    <a:cxn ang="0">
                      <a:pos x="18" y="0"/>
                    </a:cxn>
                    <a:cxn ang="0">
                      <a:pos x="30" y="8"/>
                    </a:cxn>
                    <a:cxn ang="0">
                      <a:pos x="34" y="23"/>
                    </a:cxn>
                    <a:cxn ang="0">
                      <a:pos x="15" y="30"/>
                    </a:cxn>
                    <a:cxn ang="0">
                      <a:pos x="7" y="23"/>
                    </a:cxn>
                    <a:cxn ang="0">
                      <a:pos x="3" y="19"/>
                    </a:cxn>
                    <a:cxn ang="0">
                      <a:pos x="0" y="11"/>
                    </a:cxn>
                    <a:cxn ang="0">
                      <a:pos x="7" y="4"/>
                    </a:cxn>
                  </a:cxnLst>
                  <a:rect l="0" t="0" r="r" b="b"/>
                  <a:pathLst>
                    <a:path w="34" h="30">
                      <a:moveTo>
                        <a:pt x="7" y="4"/>
                      </a:moveTo>
                      <a:lnTo>
                        <a:pt x="18" y="0"/>
                      </a:lnTo>
                      <a:lnTo>
                        <a:pt x="30" y="8"/>
                      </a:lnTo>
                      <a:lnTo>
                        <a:pt x="34" y="23"/>
                      </a:lnTo>
                      <a:lnTo>
                        <a:pt x="15" y="30"/>
                      </a:lnTo>
                      <a:lnTo>
                        <a:pt x="7" y="23"/>
                      </a:lnTo>
                      <a:lnTo>
                        <a:pt x="3"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05968" name="Freeform 816"/>
                <p:cNvSpPr>
                  <a:spLocks noChangeAspect="1"/>
                </p:cNvSpPr>
                <p:nvPr/>
              </p:nvSpPr>
              <p:spPr bwMode="auto">
                <a:xfrm>
                  <a:off x="1229" y="3177"/>
                  <a:ext cx="30" cy="30"/>
                </a:xfrm>
                <a:custGeom>
                  <a:avLst/>
                  <a:gdLst/>
                  <a:ahLst/>
                  <a:cxnLst>
                    <a:cxn ang="0">
                      <a:pos x="8" y="3"/>
                    </a:cxn>
                    <a:cxn ang="0">
                      <a:pos x="19" y="0"/>
                    </a:cxn>
                    <a:cxn ang="0">
                      <a:pos x="26" y="11"/>
                    </a:cxn>
                    <a:cxn ang="0">
                      <a:pos x="30" y="26"/>
                    </a:cxn>
                    <a:cxn ang="0">
                      <a:pos x="11" y="30"/>
                    </a:cxn>
                    <a:cxn ang="0">
                      <a:pos x="8" y="22"/>
                    </a:cxn>
                    <a:cxn ang="0">
                      <a:pos x="4" y="19"/>
                    </a:cxn>
                    <a:cxn ang="0">
                      <a:pos x="0" y="11"/>
                    </a:cxn>
                    <a:cxn ang="0">
                      <a:pos x="8" y="3"/>
                    </a:cxn>
                  </a:cxnLst>
                  <a:rect l="0" t="0" r="r" b="b"/>
                  <a:pathLst>
                    <a:path w="30" h="30">
                      <a:moveTo>
                        <a:pt x="8" y="3"/>
                      </a:moveTo>
                      <a:lnTo>
                        <a:pt x="19" y="0"/>
                      </a:lnTo>
                      <a:lnTo>
                        <a:pt x="26" y="11"/>
                      </a:lnTo>
                      <a:lnTo>
                        <a:pt x="30" y="26"/>
                      </a:lnTo>
                      <a:lnTo>
                        <a:pt x="11" y="30"/>
                      </a:lnTo>
                      <a:lnTo>
                        <a:pt x="8"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05969" name="Freeform 817"/>
                <p:cNvSpPr>
                  <a:spLocks noChangeAspect="1"/>
                </p:cNvSpPr>
                <p:nvPr/>
              </p:nvSpPr>
              <p:spPr bwMode="auto">
                <a:xfrm>
                  <a:off x="1203" y="3184"/>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05970" name="Freeform 818"/>
                <p:cNvSpPr>
                  <a:spLocks noChangeAspect="1" noEditPoints="1"/>
                </p:cNvSpPr>
                <p:nvPr/>
              </p:nvSpPr>
              <p:spPr bwMode="auto">
                <a:xfrm>
                  <a:off x="1203" y="3116"/>
                  <a:ext cx="237" cy="99"/>
                </a:xfrm>
                <a:custGeom>
                  <a:avLst/>
                  <a:gdLst/>
                  <a:ahLst/>
                  <a:cxnLst>
                    <a:cxn ang="0">
                      <a:pos x="233" y="26"/>
                    </a:cxn>
                    <a:cxn ang="0">
                      <a:pos x="226" y="15"/>
                    </a:cxn>
                    <a:cxn ang="0">
                      <a:pos x="229" y="0"/>
                    </a:cxn>
                    <a:cxn ang="0">
                      <a:pos x="237" y="11"/>
                    </a:cxn>
                    <a:cxn ang="0">
                      <a:pos x="211" y="34"/>
                    </a:cxn>
                    <a:cxn ang="0">
                      <a:pos x="199" y="23"/>
                    </a:cxn>
                    <a:cxn ang="0">
                      <a:pos x="203" y="7"/>
                    </a:cxn>
                    <a:cxn ang="0">
                      <a:pos x="214" y="19"/>
                    </a:cxn>
                    <a:cxn ang="0">
                      <a:pos x="184" y="42"/>
                    </a:cxn>
                    <a:cxn ang="0">
                      <a:pos x="177" y="30"/>
                    </a:cxn>
                    <a:cxn ang="0">
                      <a:pos x="180" y="19"/>
                    </a:cxn>
                    <a:cxn ang="0">
                      <a:pos x="188" y="26"/>
                    </a:cxn>
                    <a:cxn ang="0">
                      <a:pos x="162" y="49"/>
                    </a:cxn>
                    <a:cxn ang="0">
                      <a:pos x="150" y="38"/>
                    </a:cxn>
                    <a:cxn ang="0">
                      <a:pos x="154" y="26"/>
                    </a:cxn>
                    <a:cxn ang="0">
                      <a:pos x="165" y="34"/>
                    </a:cxn>
                    <a:cxn ang="0">
                      <a:pos x="135" y="61"/>
                    </a:cxn>
                    <a:cxn ang="0">
                      <a:pos x="128" y="45"/>
                    </a:cxn>
                    <a:cxn ang="0">
                      <a:pos x="131" y="34"/>
                    </a:cxn>
                    <a:cxn ang="0">
                      <a:pos x="139" y="42"/>
                    </a:cxn>
                    <a:cxn ang="0">
                      <a:pos x="113" y="68"/>
                    </a:cxn>
                    <a:cxn ang="0">
                      <a:pos x="105" y="53"/>
                    </a:cxn>
                    <a:cxn ang="0">
                      <a:pos x="105" y="42"/>
                    </a:cxn>
                    <a:cxn ang="0">
                      <a:pos x="116" y="49"/>
                    </a:cxn>
                    <a:cxn ang="0">
                      <a:pos x="86" y="76"/>
                    </a:cxn>
                    <a:cxn ang="0">
                      <a:pos x="79" y="61"/>
                    </a:cxn>
                    <a:cxn ang="0">
                      <a:pos x="83" y="49"/>
                    </a:cxn>
                    <a:cxn ang="0">
                      <a:pos x="90" y="57"/>
                    </a:cxn>
                    <a:cxn ang="0">
                      <a:pos x="64" y="83"/>
                    </a:cxn>
                    <a:cxn ang="0">
                      <a:pos x="52" y="68"/>
                    </a:cxn>
                    <a:cxn ang="0">
                      <a:pos x="56" y="57"/>
                    </a:cxn>
                    <a:cxn ang="0">
                      <a:pos x="64" y="64"/>
                    </a:cxn>
                    <a:cxn ang="0">
                      <a:pos x="37" y="91"/>
                    </a:cxn>
                    <a:cxn ang="0">
                      <a:pos x="30" y="76"/>
                    </a:cxn>
                    <a:cxn ang="0">
                      <a:pos x="34" y="64"/>
                    </a:cxn>
                    <a:cxn ang="0">
                      <a:pos x="41" y="72"/>
                    </a:cxn>
                    <a:cxn ang="0">
                      <a:pos x="15" y="99"/>
                    </a:cxn>
                    <a:cxn ang="0">
                      <a:pos x="7" y="83"/>
                    </a:cxn>
                    <a:cxn ang="0">
                      <a:pos x="7" y="72"/>
                    </a:cxn>
                    <a:cxn ang="0">
                      <a:pos x="19" y="80"/>
                    </a:cxn>
                  </a:cxnLst>
                  <a:rect l="0" t="0" r="r" b="b"/>
                  <a:pathLst>
                    <a:path w="237" h="99">
                      <a:moveTo>
                        <a:pt x="237" y="11"/>
                      </a:moveTo>
                      <a:lnTo>
                        <a:pt x="233" y="26"/>
                      </a:lnTo>
                      <a:lnTo>
                        <a:pt x="226" y="19"/>
                      </a:lnTo>
                      <a:lnTo>
                        <a:pt x="226" y="15"/>
                      </a:lnTo>
                      <a:lnTo>
                        <a:pt x="222" y="11"/>
                      </a:lnTo>
                      <a:lnTo>
                        <a:pt x="229" y="0"/>
                      </a:lnTo>
                      <a:lnTo>
                        <a:pt x="237" y="11"/>
                      </a:lnTo>
                      <a:lnTo>
                        <a:pt x="237" y="11"/>
                      </a:lnTo>
                      <a:close/>
                      <a:moveTo>
                        <a:pt x="214" y="19"/>
                      </a:moveTo>
                      <a:lnTo>
                        <a:pt x="211" y="34"/>
                      </a:lnTo>
                      <a:lnTo>
                        <a:pt x="203" y="26"/>
                      </a:lnTo>
                      <a:lnTo>
                        <a:pt x="199" y="23"/>
                      </a:lnTo>
                      <a:lnTo>
                        <a:pt x="195" y="19"/>
                      </a:lnTo>
                      <a:lnTo>
                        <a:pt x="203" y="7"/>
                      </a:lnTo>
                      <a:lnTo>
                        <a:pt x="214" y="19"/>
                      </a:lnTo>
                      <a:lnTo>
                        <a:pt x="214" y="19"/>
                      </a:lnTo>
                      <a:close/>
                      <a:moveTo>
                        <a:pt x="188" y="26"/>
                      </a:moveTo>
                      <a:lnTo>
                        <a:pt x="184" y="42"/>
                      </a:lnTo>
                      <a:lnTo>
                        <a:pt x="180" y="38"/>
                      </a:lnTo>
                      <a:lnTo>
                        <a:pt x="177" y="30"/>
                      </a:lnTo>
                      <a:lnTo>
                        <a:pt x="173" y="26"/>
                      </a:lnTo>
                      <a:lnTo>
                        <a:pt x="180" y="19"/>
                      </a:lnTo>
                      <a:lnTo>
                        <a:pt x="188" y="26"/>
                      </a:lnTo>
                      <a:lnTo>
                        <a:pt x="188" y="26"/>
                      </a:lnTo>
                      <a:close/>
                      <a:moveTo>
                        <a:pt x="165" y="34"/>
                      </a:moveTo>
                      <a:lnTo>
                        <a:pt x="162" y="49"/>
                      </a:lnTo>
                      <a:lnTo>
                        <a:pt x="154" y="45"/>
                      </a:lnTo>
                      <a:lnTo>
                        <a:pt x="150" y="38"/>
                      </a:lnTo>
                      <a:lnTo>
                        <a:pt x="147" y="34"/>
                      </a:lnTo>
                      <a:lnTo>
                        <a:pt x="154" y="26"/>
                      </a:lnTo>
                      <a:lnTo>
                        <a:pt x="165" y="34"/>
                      </a:lnTo>
                      <a:lnTo>
                        <a:pt x="165" y="34"/>
                      </a:lnTo>
                      <a:close/>
                      <a:moveTo>
                        <a:pt x="139" y="42"/>
                      </a:moveTo>
                      <a:lnTo>
                        <a:pt x="135" y="61"/>
                      </a:lnTo>
                      <a:lnTo>
                        <a:pt x="131" y="53"/>
                      </a:lnTo>
                      <a:lnTo>
                        <a:pt x="128" y="45"/>
                      </a:lnTo>
                      <a:lnTo>
                        <a:pt x="124" y="42"/>
                      </a:lnTo>
                      <a:lnTo>
                        <a:pt x="131" y="34"/>
                      </a:lnTo>
                      <a:lnTo>
                        <a:pt x="139" y="42"/>
                      </a:lnTo>
                      <a:lnTo>
                        <a:pt x="139" y="42"/>
                      </a:lnTo>
                      <a:close/>
                      <a:moveTo>
                        <a:pt x="116" y="49"/>
                      </a:moveTo>
                      <a:lnTo>
                        <a:pt x="113" y="68"/>
                      </a:lnTo>
                      <a:lnTo>
                        <a:pt x="105" y="61"/>
                      </a:lnTo>
                      <a:lnTo>
                        <a:pt x="105" y="53"/>
                      </a:lnTo>
                      <a:lnTo>
                        <a:pt x="98" y="49"/>
                      </a:lnTo>
                      <a:lnTo>
                        <a:pt x="105" y="42"/>
                      </a:lnTo>
                      <a:lnTo>
                        <a:pt x="116" y="49"/>
                      </a:lnTo>
                      <a:lnTo>
                        <a:pt x="116" y="49"/>
                      </a:lnTo>
                      <a:close/>
                      <a:moveTo>
                        <a:pt x="90" y="57"/>
                      </a:moveTo>
                      <a:lnTo>
                        <a:pt x="86" y="76"/>
                      </a:lnTo>
                      <a:lnTo>
                        <a:pt x="79" y="68"/>
                      </a:lnTo>
                      <a:lnTo>
                        <a:pt x="79" y="61"/>
                      </a:lnTo>
                      <a:lnTo>
                        <a:pt x="75" y="57"/>
                      </a:lnTo>
                      <a:lnTo>
                        <a:pt x="83" y="49"/>
                      </a:lnTo>
                      <a:lnTo>
                        <a:pt x="90" y="57"/>
                      </a:lnTo>
                      <a:lnTo>
                        <a:pt x="90" y="57"/>
                      </a:lnTo>
                      <a:close/>
                      <a:moveTo>
                        <a:pt x="64" y="64"/>
                      </a:moveTo>
                      <a:lnTo>
                        <a:pt x="64" y="83"/>
                      </a:lnTo>
                      <a:lnTo>
                        <a:pt x="56" y="76"/>
                      </a:lnTo>
                      <a:lnTo>
                        <a:pt x="52" y="68"/>
                      </a:lnTo>
                      <a:lnTo>
                        <a:pt x="49" y="64"/>
                      </a:lnTo>
                      <a:lnTo>
                        <a:pt x="56" y="57"/>
                      </a:lnTo>
                      <a:lnTo>
                        <a:pt x="64" y="64"/>
                      </a:lnTo>
                      <a:lnTo>
                        <a:pt x="64" y="64"/>
                      </a:lnTo>
                      <a:close/>
                      <a:moveTo>
                        <a:pt x="41" y="72"/>
                      </a:moveTo>
                      <a:lnTo>
                        <a:pt x="37" y="91"/>
                      </a:lnTo>
                      <a:lnTo>
                        <a:pt x="34" y="83"/>
                      </a:lnTo>
                      <a:lnTo>
                        <a:pt x="30" y="76"/>
                      </a:lnTo>
                      <a:lnTo>
                        <a:pt x="26" y="72"/>
                      </a:lnTo>
                      <a:lnTo>
                        <a:pt x="34" y="64"/>
                      </a:lnTo>
                      <a:lnTo>
                        <a:pt x="41" y="72"/>
                      </a:lnTo>
                      <a:lnTo>
                        <a:pt x="41" y="72"/>
                      </a:lnTo>
                      <a:close/>
                      <a:moveTo>
                        <a:pt x="19" y="80"/>
                      </a:moveTo>
                      <a:lnTo>
                        <a:pt x="15" y="99"/>
                      </a:lnTo>
                      <a:lnTo>
                        <a:pt x="7" y="91"/>
                      </a:lnTo>
                      <a:lnTo>
                        <a:pt x="7" y="83"/>
                      </a:lnTo>
                      <a:lnTo>
                        <a:pt x="0" y="80"/>
                      </a:lnTo>
                      <a:lnTo>
                        <a:pt x="7" y="72"/>
                      </a:lnTo>
                      <a:lnTo>
                        <a:pt x="19" y="80"/>
                      </a:lnTo>
                      <a:lnTo>
                        <a:pt x="19" y="80"/>
                      </a:lnTo>
                      <a:close/>
                    </a:path>
                  </a:pathLst>
                </a:custGeom>
                <a:solidFill>
                  <a:srgbClr val="E2E2BF"/>
                </a:solidFill>
                <a:ln w="9525">
                  <a:noFill/>
                  <a:round/>
                  <a:headEnd/>
                  <a:tailEnd/>
                </a:ln>
              </p:spPr>
              <p:txBody>
                <a:bodyPr/>
                <a:lstStyle/>
                <a:p>
                  <a:endParaRPr lang="en-US"/>
                </a:p>
              </p:txBody>
            </p:sp>
            <p:sp>
              <p:nvSpPr>
                <p:cNvPr id="305971" name="Freeform 819"/>
                <p:cNvSpPr>
                  <a:spLocks noChangeAspect="1" noEditPoints="1"/>
                </p:cNvSpPr>
                <p:nvPr/>
              </p:nvSpPr>
              <p:spPr bwMode="auto">
                <a:xfrm>
                  <a:off x="1214" y="3116"/>
                  <a:ext cx="237" cy="80"/>
                </a:xfrm>
                <a:custGeom>
                  <a:avLst/>
                  <a:gdLst/>
                  <a:ahLst/>
                  <a:cxnLst>
                    <a:cxn ang="0">
                      <a:pos x="218" y="0"/>
                    </a:cxn>
                    <a:cxn ang="0">
                      <a:pos x="226" y="11"/>
                    </a:cxn>
                    <a:cxn ang="0">
                      <a:pos x="237" y="7"/>
                    </a:cxn>
                    <a:cxn ang="0">
                      <a:pos x="230" y="0"/>
                    </a:cxn>
                    <a:cxn ang="0">
                      <a:pos x="218" y="0"/>
                    </a:cxn>
                    <a:cxn ang="0">
                      <a:pos x="218" y="0"/>
                    </a:cxn>
                    <a:cxn ang="0">
                      <a:pos x="192" y="11"/>
                    </a:cxn>
                    <a:cxn ang="0">
                      <a:pos x="200" y="19"/>
                    </a:cxn>
                    <a:cxn ang="0">
                      <a:pos x="215" y="15"/>
                    </a:cxn>
                    <a:cxn ang="0">
                      <a:pos x="203" y="7"/>
                    </a:cxn>
                    <a:cxn ang="0">
                      <a:pos x="192" y="11"/>
                    </a:cxn>
                    <a:cxn ang="0">
                      <a:pos x="192" y="11"/>
                    </a:cxn>
                    <a:cxn ang="0">
                      <a:pos x="169" y="19"/>
                    </a:cxn>
                    <a:cxn ang="0">
                      <a:pos x="177" y="26"/>
                    </a:cxn>
                    <a:cxn ang="0">
                      <a:pos x="188" y="23"/>
                    </a:cxn>
                    <a:cxn ang="0">
                      <a:pos x="181" y="15"/>
                    </a:cxn>
                    <a:cxn ang="0">
                      <a:pos x="169" y="19"/>
                    </a:cxn>
                    <a:cxn ang="0">
                      <a:pos x="169" y="19"/>
                    </a:cxn>
                    <a:cxn ang="0">
                      <a:pos x="143" y="26"/>
                    </a:cxn>
                    <a:cxn ang="0">
                      <a:pos x="151" y="34"/>
                    </a:cxn>
                    <a:cxn ang="0">
                      <a:pos x="166" y="30"/>
                    </a:cxn>
                    <a:cxn ang="0">
                      <a:pos x="154" y="23"/>
                    </a:cxn>
                    <a:cxn ang="0">
                      <a:pos x="143" y="26"/>
                    </a:cxn>
                    <a:cxn ang="0">
                      <a:pos x="143" y="26"/>
                    </a:cxn>
                    <a:cxn ang="0">
                      <a:pos x="120" y="34"/>
                    </a:cxn>
                    <a:cxn ang="0">
                      <a:pos x="128" y="42"/>
                    </a:cxn>
                    <a:cxn ang="0">
                      <a:pos x="139" y="38"/>
                    </a:cxn>
                    <a:cxn ang="0">
                      <a:pos x="132" y="30"/>
                    </a:cxn>
                    <a:cxn ang="0">
                      <a:pos x="120" y="34"/>
                    </a:cxn>
                    <a:cxn ang="0">
                      <a:pos x="120" y="34"/>
                    </a:cxn>
                    <a:cxn ang="0">
                      <a:pos x="94" y="42"/>
                    </a:cxn>
                    <a:cxn ang="0">
                      <a:pos x="105" y="49"/>
                    </a:cxn>
                    <a:cxn ang="0">
                      <a:pos x="117" y="45"/>
                    </a:cxn>
                    <a:cxn ang="0">
                      <a:pos x="105" y="38"/>
                    </a:cxn>
                    <a:cxn ang="0">
                      <a:pos x="94" y="42"/>
                    </a:cxn>
                    <a:cxn ang="0">
                      <a:pos x="94" y="42"/>
                    </a:cxn>
                    <a:cxn ang="0">
                      <a:pos x="72" y="49"/>
                    </a:cxn>
                    <a:cxn ang="0">
                      <a:pos x="79" y="57"/>
                    </a:cxn>
                    <a:cxn ang="0">
                      <a:pos x="90" y="53"/>
                    </a:cxn>
                    <a:cxn ang="0">
                      <a:pos x="83" y="45"/>
                    </a:cxn>
                    <a:cxn ang="0">
                      <a:pos x="72" y="49"/>
                    </a:cxn>
                    <a:cxn ang="0">
                      <a:pos x="72" y="49"/>
                    </a:cxn>
                    <a:cxn ang="0">
                      <a:pos x="45" y="57"/>
                    </a:cxn>
                    <a:cxn ang="0">
                      <a:pos x="56" y="64"/>
                    </a:cxn>
                    <a:cxn ang="0">
                      <a:pos x="68" y="61"/>
                    </a:cxn>
                    <a:cxn ang="0">
                      <a:pos x="56" y="53"/>
                    </a:cxn>
                    <a:cxn ang="0">
                      <a:pos x="45" y="57"/>
                    </a:cxn>
                    <a:cxn ang="0">
                      <a:pos x="45" y="57"/>
                    </a:cxn>
                    <a:cxn ang="0">
                      <a:pos x="23" y="64"/>
                    </a:cxn>
                    <a:cxn ang="0">
                      <a:pos x="30" y="72"/>
                    </a:cxn>
                    <a:cxn ang="0">
                      <a:pos x="41" y="68"/>
                    </a:cxn>
                    <a:cxn ang="0">
                      <a:pos x="34" y="61"/>
                    </a:cxn>
                    <a:cxn ang="0">
                      <a:pos x="23" y="64"/>
                    </a:cxn>
                    <a:cxn ang="0">
                      <a:pos x="23" y="64"/>
                    </a:cxn>
                    <a:cxn ang="0">
                      <a:pos x="0" y="72"/>
                    </a:cxn>
                    <a:cxn ang="0">
                      <a:pos x="8" y="80"/>
                    </a:cxn>
                    <a:cxn ang="0">
                      <a:pos x="19" y="76"/>
                    </a:cxn>
                    <a:cxn ang="0">
                      <a:pos x="8" y="68"/>
                    </a:cxn>
                    <a:cxn ang="0">
                      <a:pos x="0" y="72"/>
                    </a:cxn>
                    <a:cxn ang="0">
                      <a:pos x="0" y="72"/>
                    </a:cxn>
                  </a:cxnLst>
                  <a:rect l="0" t="0" r="r" b="b"/>
                  <a:pathLst>
                    <a:path w="237" h="80">
                      <a:moveTo>
                        <a:pt x="218" y="0"/>
                      </a:moveTo>
                      <a:lnTo>
                        <a:pt x="226" y="11"/>
                      </a:lnTo>
                      <a:lnTo>
                        <a:pt x="237" y="7"/>
                      </a:lnTo>
                      <a:lnTo>
                        <a:pt x="230" y="0"/>
                      </a:lnTo>
                      <a:lnTo>
                        <a:pt x="218" y="0"/>
                      </a:lnTo>
                      <a:lnTo>
                        <a:pt x="218" y="0"/>
                      </a:lnTo>
                      <a:close/>
                      <a:moveTo>
                        <a:pt x="192" y="11"/>
                      </a:moveTo>
                      <a:lnTo>
                        <a:pt x="200" y="19"/>
                      </a:lnTo>
                      <a:lnTo>
                        <a:pt x="215" y="15"/>
                      </a:lnTo>
                      <a:lnTo>
                        <a:pt x="203" y="7"/>
                      </a:lnTo>
                      <a:lnTo>
                        <a:pt x="192" y="11"/>
                      </a:lnTo>
                      <a:lnTo>
                        <a:pt x="192" y="11"/>
                      </a:lnTo>
                      <a:close/>
                      <a:moveTo>
                        <a:pt x="169" y="19"/>
                      </a:moveTo>
                      <a:lnTo>
                        <a:pt x="177" y="26"/>
                      </a:lnTo>
                      <a:lnTo>
                        <a:pt x="188" y="23"/>
                      </a:lnTo>
                      <a:lnTo>
                        <a:pt x="181" y="15"/>
                      </a:lnTo>
                      <a:lnTo>
                        <a:pt x="169" y="19"/>
                      </a:lnTo>
                      <a:lnTo>
                        <a:pt x="169" y="19"/>
                      </a:lnTo>
                      <a:close/>
                      <a:moveTo>
                        <a:pt x="143" y="26"/>
                      </a:moveTo>
                      <a:lnTo>
                        <a:pt x="151" y="34"/>
                      </a:lnTo>
                      <a:lnTo>
                        <a:pt x="166" y="30"/>
                      </a:lnTo>
                      <a:lnTo>
                        <a:pt x="154" y="23"/>
                      </a:lnTo>
                      <a:lnTo>
                        <a:pt x="143" y="26"/>
                      </a:lnTo>
                      <a:lnTo>
                        <a:pt x="143" y="26"/>
                      </a:lnTo>
                      <a:close/>
                      <a:moveTo>
                        <a:pt x="120" y="34"/>
                      </a:moveTo>
                      <a:lnTo>
                        <a:pt x="128" y="42"/>
                      </a:lnTo>
                      <a:lnTo>
                        <a:pt x="139" y="38"/>
                      </a:lnTo>
                      <a:lnTo>
                        <a:pt x="132" y="30"/>
                      </a:lnTo>
                      <a:lnTo>
                        <a:pt x="120" y="34"/>
                      </a:lnTo>
                      <a:lnTo>
                        <a:pt x="120" y="34"/>
                      </a:lnTo>
                      <a:close/>
                      <a:moveTo>
                        <a:pt x="94" y="42"/>
                      </a:moveTo>
                      <a:lnTo>
                        <a:pt x="105" y="49"/>
                      </a:lnTo>
                      <a:lnTo>
                        <a:pt x="117" y="45"/>
                      </a:lnTo>
                      <a:lnTo>
                        <a:pt x="105" y="38"/>
                      </a:lnTo>
                      <a:lnTo>
                        <a:pt x="94" y="42"/>
                      </a:lnTo>
                      <a:lnTo>
                        <a:pt x="94" y="42"/>
                      </a:lnTo>
                      <a:close/>
                      <a:moveTo>
                        <a:pt x="72" y="49"/>
                      </a:moveTo>
                      <a:lnTo>
                        <a:pt x="79" y="57"/>
                      </a:lnTo>
                      <a:lnTo>
                        <a:pt x="90" y="53"/>
                      </a:lnTo>
                      <a:lnTo>
                        <a:pt x="83" y="45"/>
                      </a:lnTo>
                      <a:lnTo>
                        <a:pt x="72" y="49"/>
                      </a:lnTo>
                      <a:lnTo>
                        <a:pt x="72" y="49"/>
                      </a:lnTo>
                      <a:close/>
                      <a:moveTo>
                        <a:pt x="45" y="57"/>
                      </a:moveTo>
                      <a:lnTo>
                        <a:pt x="56" y="64"/>
                      </a:lnTo>
                      <a:lnTo>
                        <a:pt x="68" y="61"/>
                      </a:lnTo>
                      <a:lnTo>
                        <a:pt x="56" y="53"/>
                      </a:lnTo>
                      <a:lnTo>
                        <a:pt x="45" y="57"/>
                      </a:lnTo>
                      <a:lnTo>
                        <a:pt x="45" y="57"/>
                      </a:lnTo>
                      <a:close/>
                      <a:moveTo>
                        <a:pt x="23" y="64"/>
                      </a:moveTo>
                      <a:lnTo>
                        <a:pt x="30" y="72"/>
                      </a:lnTo>
                      <a:lnTo>
                        <a:pt x="41" y="68"/>
                      </a:lnTo>
                      <a:lnTo>
                        <a:pt x="34" y="61"/>
                      </a:lnTo>
                      <a:lnTo>
                        <a:pt x="23" y="64"/>
                      </a:lnTo>
                      <a:lnTo>
                        <a:pt x="23" y="64"/>
                      </a:lnTo>
                      <a:close/>
                      <a:moveTo>
                        <a:pt x="0" y="72"/>
                      </a:moveTo>
                      <a:lnTo>
                        <a:pt x="8" y="80"/>
                      </a:lnTo>
                      <a:lnTo>
                        <a:pt x="19" y="76"/>
                      </a:lnTo>
                      <a:lnTo>
                        <a:pt x="8" y="68"/>
                      </a:lnTo>
                      <a:lnTo>
                        <a:pt x="0" y="72"/>
                      </a:lnTo>
                      <a:lnTo>
                        <a:pt x="0" y="72"/>
                      </a:lnTo>
                      <a:close/>
                    </a:path>
                  </a:pathLst>
                </a:custGeom>
                <a:solidFill>
                  <a:srgbClr val="FCFCD8"/>
                </a:solidFill>
                <a:ln w="9525">
                  <a:noFill/>
                  <a:round/>
                  <a:headEnd/>
                  <a:tailEnd/>
                </a:ln>
              </p:spPr>
              <p:txBody>
                <a:bodyPr/>
                <a:lstStyle/>
                <a:p>
                  <a:endParaRPr lang="en-US"/>
                </a:p>
              </p:txBody>
            </p:sp>
            <p:sp>
              <p:nvSpPr>
                <p:cNvPr id="305972" name="Freeform 820"/>
                <p:cNvSpPr>
                  <a:spLocks noChangeAspect="1"/>
                </p:cNvSpPr>
                <p:nvPr/>
              </p:nvSpPr>
              <p:spPr bwMode="auto">
                <a:xfrm>
                  <a:off x="1154" y="3192"/>
                  <a:ext cx="60" cy="38"/>
                </a:xfrm>
                <a:custGeom>
                  <a:avLst/>
                  <a:gdLst/>
                  <a:ahLst/>
                  <a:cxnLst>
                    <a:cxn ang="0">
                      <a:pos x="0" y="23"/>
                    </a:cxn>
                    <a:cxn ang="0">
                      <a:pos x="7" y="11"/>
                    </a:cxn>
                    <a:cxn ang="0">
                      <a:pos x="45" y="0"/>
                    </a:cxn>
                    <a:cxn ang="0">
                      <a:pos x="56" y="11"/>
                    </a:cxn>
                    <a:cxn ang="0">
                      <a:pos x="60" y="26"/>
                    </a:cxn>
                    <a:cxn ang="0">
                      <a:pos x="15" y="38"/>
                    </a:cxn>
                    <a:cxn ang="0">
                      <a:pos x="0" y="23"/>
                    </a:cxn>
                  </a:cxnLst>
                  <a:rect l="0" t="0" r="r" b="b"/>
                  <a:pathLst>
                    <a:path w="60" h="38">
                      <a:moveTo>
                        <a:pt x="0" y="23"/>
                      </a:moveTo>
                      <a:lnTo>
                        <a:pt x="7" y="11"/>
                      </a:lnTo>
                      <a:lnTo>
                        <a:pt x="45" y="0"/>
                      </a:lnTo>
                      <a:lnTo>
                        <a:pt x="56" y="11"/>
                      </a:lnTo>
                      <a:lnTo>
                        <a:pt x="60" y="26"/>
                      </a:lnTo>
                      <a:lnTo>
                        <a:pt x="15" y="38"/>
                      </a:lnTo>
                      <a:lnTo>
                        <a:pt x="0" y="23"/>
                      </a:lnTo>
                      <a:close/>
                    </a:path>
                  </a:pathLst>
                </a:custGeom>
                <a:solidFill>
                  <a:srgbClr val="BFBFBF"/>
                </a:solidFill>
                <a:ln w="9525">
                  <a:noFill/>
                  <a:round/>
                  <a:headEnd/>
                  <a:tailEnd/>
                </a:ln>
              </p:spPr>
              <p:txBody>
                <a:bodyPr/>
                <a:lstStyle/>
                <a:p>
                  <a:endParaRPr lang="en-US"/>
                </a:p>
              </p:txBody>
            </p:sp>
            <p:sp>
              <p:nvSpPr>
                <p:cNvPr id="305973" name="Freeform 821"/>
                <p:cNvSpPr>
                  <a:spLocks noChangeAspect="1"/>
                </p:cNvSpPr>
                <p:nvPr/>
              </p:nvSpPr>
              <p:spPr bwMode="auto">
                <a:xfrm>
                  <a:off x="1154" y="3203"/>
                  <a:ext cx="11" cy="12"/>
                </a:xfrm>
                <a:custGeom>
                  <a:avLst/>
                  <a:gdLst/>
                  <a:ahLst/>
                  <a:cxnLst>
                    <a:cxn ang="0">
                      <a:pos x="7" y="0"/>
                    </a:cxn>
                    <a:cxn ang="0">
                      <a:pos x="7" y="0"/>
                    </a:cxn>
                    <a:cxn ang="0">
                      <a:pos x="0" y="12"/>
                    </a:cxn>
                    <a:cxn ang="0">
                      <a:pos x="0" y="12"/>
                    </a:cxn>
                    <a:cxn ang="0">
                      <a:pos x="11" y="0"/>
                    </a:cxn>
                    <a:cxn ang="0">
                      <a:pos x="11" y="0"/>
                    </a:cxn>
                    <a:cxn ang="0">
                      <a:pos x="11" y="0"/>
                    </a:cxn>
                    <a:cxn ang="0">
                      <a:pos x="11" y="0"/>
                    </a:cxn>
                    <a:cxn ang="0">
                      <a:pos x="11" y="0"/>
                    </a:cxn>
                    <a:cxn ang="0">
                      <a:pos x="7" y="0"/>
                    </a:cxn>
                    <a:cxn ang="0">
                      <a:pos x="7" y="0"/>
                    </a:cxn>
                    <a:cxn ang="0">
                      <a:pos x="7" y="0"/>
                    </a:cxn>
                  </a:cxnLst>
                  <a:rect l="0" t="0" r="r" b="b"/>
                  <a:pathLst>
                    <a:path w="11" h="12">
                      <a:moveTo>
                        <a:pt x="7" y="0"/>
                      </a:moveTo>
                      <a:lnTo>
                        <a:pt x="7" y="0"/>
                      </a:lnTo>
                      <a:lnTo>
                        <a:pt x="0" y="12"/>
                      </a:lnTo>
                      <a:lnTo>
                        <a:pt x="0" y="12"/>
                      </a:lnTo>
                      <a:lnTo>
                        <a:pt x="11" y="0"/>
                      </a:lnTo>
                      <a:lnTo>
                        <a:pt x="11" y="0"/>
                      </a:lnTo>
                      <a:lnTo>
                        <a:pt x="11" y="0"/>
                      </a:lnTo>
                      <a:lnTo>
                        <a:pt x="11" y="0"/>
                      </a:lnTo>
                      <a:lnTo>
                        <a:pt x="11"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05974" name="Freeform 822"/>
                <p:cNvSpPr>
                  <a:spLocks noChangeAspect="1"/>
                </p:cNvSpPr>
                <p:nvPr/>
              </p:nvSpPr>
              <p:spPr bwMode="auto">
                <a:xfrm>
                  <a:off x="1161" y="3192"/>
                  <a:ext cx="38" cy="11"/>
                </a:xfrm>
                <a:custGeom>
                  <a:avLst/>
                  <a:gdLst/>
                  <a:ahLst/>
                  <a:cxnLst>
                    <a:cxn ang="0">
                      <a:pos x="38" y="0"/>
                    </a:cxn>
                    <a:cxn ang="0">
                      <a:pos x="38" y="0"/>
                    </a:cxn>
                    <a:cxn ang="0">
                      <a:pos x="0" y="11"/>
                    </a:cxn>
                    <a:cxn ang="0">
                      <a:pos x="0" y="11"/>
                    </a:cxn>
                    <a:cxn ang="0">
                      <a:pos x="38" y="0"/>
                    </a:cxn>
                    <a:cxn ang="0">
                      <a:pos x="38" y="0"/>
                    </a:cxn>
                    <a:cxn ang="0">
                      <a:pos x="38" y="0"/>
                    </a:cxn>
                    <a:cxn ang="0">
                      <a:pos x="38" y="0"/>
                    </a:cxn>
                    <a:cxn ang="0">
                      <a:pos x="38" y="0"/>
                    </a:cxn>
                    <a:cxn ang="0">
                      <a:pos x="38" y="0"/>
                    </a:cxn>
                    <a:cxn ang="0">
                      <a:pos x="38" y="0"/>
                    </a:cxn>
                    <a:cxn ang="0">
                      <a:pos x="38" y="0"/>
                    </a:cxn>
                  </a:cxnLst>
                  <a:rect l="0" t="0" r="r" b="b"/>
                  <a:pathLst>
                    <a:path w="38" h="11">
                      <a:moveTo>
                        <a:pt x="38" y="0"/>
                      </a:moveTo>
                      <a:lnTo>
                        <a:pt x="38" y="0"/>
                      </a:lnTo>
                      <a:lnTo>
                        <a:pt x="0" y="11"/>
                      </a:lnTo>
                      <a:lnTo>
                        <a:pt x="0" y="11"/>
                      </a:lnTo>
                      <a:lnTo>
                        <a:pt x="38" y="0"/>
                      </a:lnTo>
                      <a:lnTo>
                        <a:pt x="38" y="0"/>
                      </a:lnTo>
                      <a:lnTo>
                        <a:pt x="38" y="0"/>
                      </a:lnTo>
                      <a:lnTo>
                        <a:pt x="38" y="0"/>
                      </a:lnTo>
                      <a:lnTo>
                        <a:pt x="38" y="0"/>
                      </a:lnTo>
                      <a:lnTo>
                        <a:pt x="38" y="0"/>
                      </a:lnTo>
                      <a:lnTo>
                        <a:pt x="38" y="0"/>
                      </a:lnTo>
                      <a:lnTo>
                        <a:pt x="38" y="0"/>
                      </a:lnTo>
                      <a:close/>
                    </a:path>
                  </a:pathLst>
                </a:custGeom>
                <a:solidFill>
                  <a:srgbClr val="000000"/>
                </a:solidFill>
                <a:ln w="9525">
                  <a:noFill/>
                  <a:round/>
                  <a:headEnd/>
                  <a:tailEnd/>
                </a:ln>
              </p:spPr>
              <p:txBody>
                <a:bodyPr/>
                <a:lstStyle/>
                <a:p>
                  <a:endParaRPr lang="en-US"/>
                </a:p>
              </p:txBody>
            </p:sp>
            <p:sp>
              <p:nvSpPr>
                <p:cNvPr id="305975" name="Freeform 823"/>
                <p:cNvSpPr>
                  <a:spLocks noChangeAspect="1"/>
                </p:cNvSpPr>
                <p:nvPr/>
              </p:nvSpPr>
              <p:spPr bwMode="auto">
                <a:xfrm>
                  <a:off x="1199" y="3192"/>
                  <a:ext cx="11" cy="7"/>
                </a:xfrm>
                <a:custGeom>
                  <a:avLst/>
                  <a:gdLst/>
                  <a:ahLst/>
                  <a:cxnLst>
                    <a:cxn ang="0">
                      <a:pos x="11" y="7"/>
                    </a:cxn>
                    <a:cxn ang="0">
                      <a:pos x="11" y="7"/>
                    </a:cxn>
                    <a:cxn ang="0">
                      <a:pos x="0" y="0"/>
                    </a:cxn>
                    <a:cxn ang="0">
                      <a:pos x="0" y="4"/>
                    </a:cxn>
                    <a:cxn ang="0">
                      <a:pos x="8" y="7"/>
                    </a:cxn>
                    <a:cxn ang="0">
                      <a:pos x="8" y="7"/>
                    </a:cxn>
                    <a:cxn ang="0">
                      <a:pos x="8" y="7"/>
                    </a:cxn>
                    <a:cxn ang="0">
                      <a:pos x="11" y="7"/>
                    </a:cxn>
                    <a:cxn ang="0">
                      <a:pos x="11" y="7"/>
                    </a:cxn>
                    <a:cxn ang="0">
                      <a:pos x="11" y="7"/>
                    </a:cxn>
                    <a:cxn ang="0">
                      <a:pos x="11" y="7"/>
                    </a:cxn>
                    <a:cxn ang="0">
                      <a:pos x="11" y="7"/>
                    </a:cxn>
                  </a:cxnLst>
                  <a:rect l="0" t="0" r="r" b="b"/>
                  <a:pathLst>
                    <a:path w="11" h="7">
                      <a:moveTo>
                        <a:pt x="11" y="7"/>
                      </a:moveTo>
                      <a:lnTo>
                        <a:pt x="11" y="7"/>
                      </a:lnTo>
                      <a:lnTo>
                        <a:pt x="0" y="0"/>
                      </a:lnTo>
                      <a:lnTo>
                        <a:pt x="0" y="4"/>
                      </a:lnTo>
                      <a:lnTo>
                        <a:pt x="8" y="7"/>
                      </a:lnTo>
                      <a:lnTo>
                        <a:pt x="8" y="7"/>
                      </a:lnTo>
                      <a:lnTo>
                        <a:pt x="8"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05976" name="Freeform 824"/>
                <p:cNvSpPr>
                  <a:spLocks noChangeAspect="1"/>
                </p:cNvSpPr>
                <p:nvPr/>
              </p:nvSpPr>
              <p:spPr bwMode="auto">
                <a:xfrm>
                  <a:off x="1207" y="3199"/>
                  <a:ext cx="7" cy="19"/>
                </a:xfrm>
                <a:custGeom>
                  <a:avLst/>
                  <a:gdLst/>
                  <a:ahLst/>
                  <a:cxnLst>
                    <a:cxn ang="0">
                      <a:pos x="7" y="19"/>
                    </a:cxn>
                    <a:cxn ang="0">
                      <a:pos x="7" y="16"/>
                    </a:cxn>
                    <a:cxn ang="0">
                      <a:pos x="3" y="0"/>
                    </a:cxn>
                    <a:cxn ang="0">
                      <a:pos x="0" y="4"/>
                    </a:cxn>
                    <a:cxn ang="0">
                      <a:pos x="7" y="19"/>
                    </a:cxn>
                    <a:cxn ang="0">
                      <a:pos x="7" y="16"/>
                    </a:cxn>
                    <a:cxn ang="0">
                      <a:pos x="7" y="19"/>
                    </a:cxn>
                    <a:cxn ang="0">
                      <a:pos x="7" y="19"/>
                    </a:cxn>
                    <a:cxn ang="0">
                      <a:pos x="7" y="19"/>
                    </a:cxn>
                    <a:cxn ang="0">
                      <a:pos x="7" y="19"/>
                    </a:cxn>
                    <a:cxn ang="0">
                      <a:pos x="7" y="16"/>
                    </a:cxn>
                    <a:cxn ang="0">
                      <a:pos x="7" y="19"/>
                    </a:cxn>
                  </a:cxnLst>
                  <a:rect l="0" t="0" r="r" b="b"/>
                  <a:pathLst>
                    <a:path w="7" h="19">
                      <a:moveTo>
                        <a:pt x="7" y="19"/>
                      </a:moveTo>
                      <a:lnTo>
                        <a:pt x="7" y="16"/>
                      </a:lnTo>
                      <a:lnTo>
                        <a:pt x="3" y="0"/>
                      </a:lnTo>
                      <a:lnTo>
                        <a:pt x="0" y="4"/>
                      </a:lnTo>
                      <a:lnTo>
                        <a:pt x="7" y="19"/>
                      </a:lnTo>
                      <a:lnTo>
                        <a:pt x="7" y="16"/>
                      </a:lnTo>
                      <a:lnTo>
                        <a:pt x="7" y="19"/>
                      </a:lnTo>
                      <a:lnTo>
                        <a:pt x="7" y="19"/>
                      </a:lnTo>
                      <a:lnTo>
                        <a:pt x="7" y="19"/>
                      </a:lnTo>
                      <a:lnTo>
                        <a:pt x="7" y="19"/>
                      </a:lnTo>
                      <a:lnTo>
                        <a:pt x="7" y="16"/>
                      </a:lnTo>
                      <a:lnTo>
                        <a:pt x="7" y="19"/>
                      </a:lnTo>
                      <a:close/>
                    </a:path>
                  </a:pathLst>
                </a:custGeom>
                <a:solidFill>
                  <a:srgbClr val="000000"/>
                </a:solidFill>
                <a:ln w="9525">
                  <a:noFill/>
                  <a:round/>
                  <a:headEnd/>
                  <a:tailEnd/>
                </a:ln>
              </p:spPr>
              <p:txBody>
                <a:bodyPr/>
                <a:lstStyle/>
                <a:p>
                  <a:endParaRPr lang="en-US"/>
                </a:p>
              </p:txBody>
            </p:sp>
            <p:sp>
              <p:nvSpPr>
                <p:cNvPr id="305977" name="Freeform 825"/>
                <p:cNvSpPr>
                  <a:spLocks noChangeAspect="1"/>
                </p:cNvSpPr>
                <p:nvPr/>
              </p:nvSpPr>
              <p:spPr bwMode="auto">
                <a:xfrm>
                  <a:off x="1169" y="3215"/>
                  <a:ext cx="45" cy="15"/>
                </a:xfrm>
                <a:custGeom>
                  <a:avLst/>
                  <a:gdLst/>
                  <a:ahLst/>
                  <a:cxnLst>
                    <a:cxn ang="0">
                      <a:pos x="0" y="15"/>
                    </a:cxn>
                    <a:cxn ang="0">
                      <a:pos x="0" y="15"/>
                    </a:cxn>
                    <a:cxn ang="0">
                      <a:pos x="45" y="3"/>
                    </a:cxn>
                    <a:cxn ang="0">
                      <a:pos x="45" y="0"/>
                    </a:cxn>
                    <a:cxn ang="0">
                      <a:pos x="0" y="15"/>
                    </a:cxn>
                    <a:cxn ang="0">
                      <a:pos x="0" y="15"/>
                    </a:cxn>
                    <a:cxn ang="0">
                      <a:pos x="0" y="15"/>
                    </a:cxn>
                    <a:cxn ang="0">
                      <a:pos x="0" y="15"/>
                    </a:cxn>
                    <a:cxn ang="0">
                      <a:pos x="0" y="15"/>
                    </a:cxn>
                    <a:cxn ang="0">
                      <a:pos x="0" y="15"/>
                    </a:cxn>
                    <a:cxn ang="0">
                      <a:pos x="0" y="15"/>
                    </a:cxn>
                    <a:cxn ang="0">
                      <a:pos x="0" y="15"/>
                    </a:cxn>
                  </a:cxnLst>
                  <a:rect l="0" t="0" r="r" b="b"/>
                  <a:pathLst>
                    <a:path w="45" h="15">
                      <a:moveTo>
                        <a:pt x="0" y="15"/>
                      </a:moveTo>
                      <a:lnTo>
                        <a:pt x="0" y="15"/>
                      </a:lnTo>
                      <a:lnTo>
                        <a:pt x="45" y="3"/>
                      </a:lnTo>
                      <a:lnTo>
                        <a:pt x="45" y="0"/>
                      </a:lnTo>
                      <a:lnTo>
                        <a:pt x="0" y="15"/>
                      </a:lnTo>
                      <a:lnTo>
                        <a:pt x="0"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05978" name="Freeform 826"/>
                <p:cNvSpPr>
                  <a:spLocks noChangeAspect="1"/>
                </p:cNvSpPr>
                <p:nvPr/>
              </p:nvSpPr>
              <p:spPr bwMode="auto">
                <a:xfrm>
                  <a:off x="1154" y="3215"/>
                  <a:ext cx="15" cy="15"/>
                </a:xfrm>
                <a:custGeom>
                  <a:avLst/>
                  <a:gdLst/>
                  <a:ahLst/>
                  <a:cxnLst>
                    <a:cxn ang="0">
                      <a:pos x="0" y="0"/>
                    </a:cxn>
                    <a:cxn ang="0">
                      <a:pos x="0" y="0"/>
                    </a:cxn>
                    <a:cxn ang="0">
                      <a:pos x="15" y="15"/>
                    </a:cxn>
                    <a:cxn ang="0">
                      <a:pos x="15" y="15"/>
                    </a:cxn>
                    <a:cxn ang="0">
                      <a:pos x="0" y="0"/>
                    </a:cxn>
                    <a:cxn ang="0">
                      <a:pos x="0" y="0"/>
                    </a:cxn>
                    <a:cxn ang="0">
                      <a:pos x="0" y="0"/>
                    </a:cxn>
                    <a:cxn ang="0">
                      <a:pos x="0" y="0"/>
                    </a:cxn>
                    <a:cxn ang="0">
                      <a:pos x="0" y="0"/>
                    </a:cxn>
                    <a:cxn ang="0">
                      <a:pos x="0" y="0"/>
                    </a:cxn>
                    <a:cxn ang="0">
                      <a:pos x="0" y="0"/>
                    </a:cxn>
                    <a:cxn ang="0">
                      <a:pos x="0" y="0"/>
                    </a:cxn>
                  </a:cxnLst>
                  <a:rect l="0" t="0" r="r" b="b"/>
                  <a:pathLst>
                    <a:path w="15" h="15">
                      <a:moveTo>
                        <a:pt x="0" y="0"/>
                      </a:moveTo>
                      <a:lnTo>
                        <a:pt x="0" y="0"/>
                      </a:lnTo>
                      <a:lnTo>
                        <a:pt x="15" y="15"/>
                      </a:lnTo>
                      <a:lnTo>
                        <a:pt x="15"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979" name="Freeform 827"/>
                <p:cNvSpPr>
                  <a:spLocks noChangeAspect="1"/>
                </p:cNvSpPr>
                <p:nvPr/>
              </p:nvSpPr>
              <p:spPr bwMode="auto">
                <a:xfrm>
                  <a:off x="1165" y="3192"/>
                  <a:ext cx="42" cy="19"/>
                </a:xfrm>
                <a:custGeom>
                  <a:avLst/>
                  <a:gdLst/>
                  <a:ahLst/>
                  <a:cxnLst>
                    <a:cxn ang="0">
                      <a:pos x="0" y="11"/>
                    </a:cxn>
                    <a:cxn ang="0">
                      <a:pos x="8" y="19"/>
                    </a:cxn>
                    <a:cxn ang="0">
                      <a:pos x="42" y="11"/>
                    </a:cxn>
                    <a:cxn ang="0">
                      <a:pos x="34" y="0"/>
                    </a:cxn>
                    <a:cxn ang="0">
                      <a:pos x="0" y="11"/>
                    </a:cxn>
                  </a:cxnLst>
                  <a:rect l="0" t="0" r="r" b="b"/>
                  <a:pathLst>
                    <a:path w="42" h="19">
                      <a:moveTo>
                        <a:pt x="0" y="11"/>
                      </a:moveTo>
                      <a:lnTo>
                        <a:pt x="8" y="19"/>
                      </a:lnTo>
                      <a:lnTo>
                        <a:pt x="42" y="11"/>
                      </a:lnTo>
                      <a:lnTo>
                        <a:pt x="34" y="0"/>
                      </a:lnTo>
                      <a:lnTo>
                        <a:pt x="0" y="11"/>
                      </a:lnTo>
                      <a:close/>
                    </a:path>
                  </a:pathLst>
                </a:custGeom>
                <a:solidFill>
                  <a:srgbClr val="E5E5E5"/>
                </a:solidFill>
                <a:ln w="9525">
                  <a:noFill/>
                  <a:round/>
                  <a:headEnd/>
                  <a:tailEnd/>
                </a:ln>
              </p:spPr>
              <p:txBody>
                <a:bodyPr/>
                <a:lstStyle/>
                <a:p>
                  <a:endParaRPr lang="en-US"/>
                </a:p>
              </p:txBody>
            </p:sp>
            <p:sp>
              <p:nvSpPr>
                <p:cNvPr id="305980" name="Freeform 828"/>
                <p:cNvSpPr>
                  <a:spLocks noChangeAspect="1"/>
                </p:cNvSpPr>
                <p:nvPr/>
              </p:nvSpPr>
              <p:spPr bwMode="auto">
                <a:xfrm>
                  <a:off x="1154" y="3203"/>
                  <a:ext cx="19" cy="27"/>
                </a:xfrm>
                <a:custGeom>
                  <a:avLst/>
                  <a:gdLst/>
                  <a:ahLst/>
                  <a:cxnLst>
                    <a:cxn ang="0">
                      <a:pos x="0" y="12"/>
                    </a:cxn>
                    <a:cxn ang="0">
                      <a:pos x="11" y="0"/>
                    </a:cxn>
                    <a:cxn ang="0">
                      <a:pos x="19" y="12"/>
                    </a:cxn>
                    <a:cxn ang="0">
                      <a:pos x="15" y="27"/>
                    </a:cxn>
                    <a:cxn ang="0">
                      <a:pos x="0" y="12"/>
                    </a:cxn>
                  </a:cxnLst>
                  <a:rect l="0" t="0" r="r" b="b"/>
                  <a:pathLst>
                    <a:path w="19" h="27">
                      <a:moveTo>
                        <a:pt x="0" y="12"/>
                      </a:moveTo>
                      <a:lnTo>
                        <a:pt x="11" y="0"/>
                      </a:lnTo>
                      <a:lnTo>
                        <a:pt x="19" y="12"/>
                      </a:lnTo>
                      <a:lnTo>
                        <a:pt x="15" y="27"/>
                      </a:lnTo>
                      <a:lnTo>
                        <a:pt x="0" y="12"/>
                      </a:lnTo>
                      <a:close/>
                    </a:path>
                  </a:pathLst>
                </a:custGeom>
                <a:solidFill>
                  <a:srgbClr val="606060"/>
                </a:solidFill>
                <a:ln w="9525">
                  <a:noFill/>
                  <a:round/>
                  <a:headEnd/>
                  <a:tailEnd/>
                </a:ln>
              </p:spPr>
              <p:txBody>
                <a:bodyPr/>
                <a:lstStyle/>
                <a:p>
                  <a:endParaRPr lang="en-US"/>
                </a:p>
              </p:txBody>
            </p:sp>
            <p:sp>
              <p:nvSpPr>
                <p:cNvPr id="305981" name="Freeform 829"/>
                <p:cNvSpPr>
                  <a:spLocks noChangeAspect="1"/>
                </p:cNvSpPr>
                <p:nvPr/>
              </p:nvSpPr>
              <p:spPr bwMode="auto">
                <a:xfrm>
                  <a:off x="1447" y="3089"/>
                  <a:ext cx="83" cy="46"/>
                </a:xfrm>
                <a:custGeom>
                  <a:avLst/>
                  <a:gdLst/>
                  <a:ahLst/>
                  <a:cxnLst>
                    <a:cxn ang="0">
                      <a:pos x="8" y="19"/>
                    </a:cxn>
                    <a:cxn ang="0">
                      <a:pos x="68" y="0"/>
                    </a:cxn>
                    <a:cxn ang="0">
                      <a:pos x="76" y="12"/>
                    </a:cxn>
                    <a:cxn ang="0">
                      <a:pos x="83" y="27"/>
                    </a:cxn>
                    <a:cxn ang="0">
                      <a:pos x="15" y="46"/>
                    </a:cxn>
                    <a:cxn ang="0">
                      <a:pos x="8" y="38"/>
                    </a:cxn>
                    <a:cxn ang="0">
                      <a:pos x="4" y="34"/>
                    </a:cxn>
                    <a:cxn ang="0">
                      <a:pos x="0" y="31"/>
                    </a:cxn>
                    <a:cxn ang="0">
                      <a:pos x="8" y="19"/>
                    </a:cxn>
                  </a:cxnLst>
                  <a:rect l="0" t="0" r="r" b="b"/>
                  <a:pathLst>
                    <a:path w="83" h="46">
                      <a:moveTo>
                        <a:pt x="8" y="19"/>
                      </a:moveTo>
                      <a:lnTo>
                        <a:pt x="68" y="0"/>
                      </a:lnTo>
                      <a:lnTo>
                        <a:pt x="76" y="12"/>
                      </a:lnTo>
                      <a:lnTo>
                        <a:pt x="83" y="27"/>
                      </a:lnTo>
                      <a:lnTo>
                        <a:pt x="15" y="46"/>
                      </a:lnTo>
                      <a:lnTo>
                        <a:pt x="8" y="38"/>
                      </a:lnTo>
                      <a:lnTo>
                        <a:pt x="4" y="34"/>
                      </a:lnTo>
                      <a:lnTo>
                        <a:pt x="0" y="31"/>
                      </a:lnTo>
                      <a:lnTo>
                        <a:pt x="8" y="19"/>
                      </a:lnTo>
                      <a:close/>
                    </a:path>
                  </a:pathLst>
                </a:custGeom>
                <a:solidFill>
                  <a:srgbClr val="BFBFBF"/>
                </a:solidFill>
                <a:ln w="9525">
                  <a:noFill/>
                  <a:round/>
                  <a:headEnd/>
                  <a:tailEnd/>
                </a:ln>
              </p:spPr>
              <p:txBody>
                <a:bodyPr/>
                <a:lstStyle/>
                <a:p>
                  <a:endParaRPr lang="en-US"/>
                </a:p>
              </p:txBody>
            </p:sp>
            <p:sp>
              <p:nvSpPr>
                <p:cNvPr id="305982" name="Freeform 830"/>
                <p:cNvSpPr>
                  <a:spLocks noChangeAspect="1"/>
                </p:cNvSpPr>
                <p:nvPr/>
              </p:nvSpPr>
              <p:spPr bwMode="auto">
                <a:xfrm>
                  <a:off x="1455" y="3089"/>
                  <a:ext cx="60" cy="19"/>
                </a:xfrm>
                <a:custGeom>
                  <a:avLst/>
                  <a:gdLst/>
                  <a:ahLst/>
                  <a:cxnLst>
                    <a:cxn ang="0">
                      <a:pos x="60" y="0"/>
                    </a:cxn>
                    <a:cxn ang="0">
                      <a:pos x="60" y="0"/>
                    </a:cxn>
                    <a:cxn ang="0">
                      <a:pos x="0" y="19"/>
                    </a:cxn>
                    <a:cxn ang="0">
                      <a:pos x="0" y="19"/>
                    </a:cxn>
                    <a:cxn ang="0">
                      <a:pos x="60" y="4"/>
                    </a:cxn>
                    <a:cxn ang="0">
                      <a:pos x="60" y="4"/>
                    </a:cxn>
                    <a:cxn ang="0">
                      <a:pos x="60" y="4"/>
                    </a:cxn>
                    <a:cxn ang="0">
                      <a:pos x="60" y="4"/>
                    </a:cxn>
                    <a:cxn ang="0">
                      <a:pos x="60" y="0"/>
                    </a:cxn>
                    <a:cxn ang="0">
                      <a:pos x="60" y="0"/>
                    </a:cxn>
                    <a:cxn ang="0">
                      <a:pos x="60" y="0"/>
                    </a:cxn>
                    <a:cxn ang="0">
                      <a:pos x="60" y="0"/>
                    </a:cxn>
                  </a:cxnLst>
                  <a:rect l="0" t="0" r="r" b="b"/>
                  <a:pathLst>
                    <a:path w="60" h="19">
                      <a:moveTo>
                        <a:pt x="60" y="0"/>
                      </a:moveTo>
                      <a:lnTo>
                        <a:pt x="60" y="0"/>
                      </a:lnTo>
                      <a:lnTo>
                        <a:pt x="0" y="19"/>
                      </a:lnTo>
                      <a:lnTo>
                        <a:pt x="0" y="19"/>
                      </a:lnTo>
                      <a:lnTo>
                        <a:pt x="60" y="4"/>
                      </a:lnTo>
                      <a:lnTo>
                        <a:pt x="60" y="4"/>
                      </a:lnTo>
                      <a:lnTo>
                        <a:pt x="60" y="4"/>
                      </a:lnTo>
                      <a:lnTo>
                        <a:pt x="60" y="4"/>
                      </a:lnTo>
                      <a:lnTo>
                        <a:pt x="60" y="0"/>
                      </a:lnTo>
                      <a:lnTo>
                        <a:pt x="60" y="0"/>
                      </a:lnTo>
                      <a:lnTo>
                        <a:pt x="60" y="0"/>
                      </a:lnTo>
                      <a:lnTo>
                        <a:pt x="60" y="0"/>
                      </a:lnTo>
                      <a:close/>
                    </a:path>
                  </a:pathLst>
                </a:custGeom>
                <a:solidFill>
                  <a:srgbClr val="000000"/>
                </a:solidFill>
                <a:ln w="9525">
                  <a:noFill/>
                  <a:round/>
                  <a:headEnd/>
                  <a:tailEnd/>
                </a:ln>
              </p:spPr>
              <p:txBody>
                <a:bodyPr/>
                <a:lstStyle/>
                <a:p>
                  <a:endParaRPr lang="en-US"/>
                </a:p>
              </p:txBody>
            </p:sp>
            <p:sp>
              <p:nvSpPr>
                <p:cNvPr id="305983" name="Freeform 831"/>
                <p:cNvSpPr>
                  <a:spLocks noChangeAspect="1"/>
                </p:cNvSpPr>
                <p:nvPr/>
              </p:nvSpPr>
              <p:spPr bwMode="auto">
                <a:xfrm>
                  <a:off x="1515" y="3089"/>
                  <a:ext cx="8" cy="12"/>
                </a:xfrm>
                <a:custGeom>
                  <a:avLst/>
                  <a:gdLst/>
                  <a:ahLst/>
                  <a:cxnLst>
                    <a:cxn ang="0">
                      <a:pos x="8" y="12"/>
                    </a:cxn>
                    <a:cxn ang="0">
                      <a:pos x="8" y="12"/>
                    </a:cxn>
                    <a:cxn ang="0">
                      <a:pos x="0" y="0"/>
                    </a:cxn>
                    <a:cxn ang="0">
                      <a:pos x="0" y="4"/>
                    </a:cxn>
                    <a:cxn ang="0">
                      <a:pos x="8" y="12"/>
                    </a:cxn>
                    <a:cxn ang="0">
                      <a:pos x="8" y="12"/>
                    </a:cxn>
                    <a:cxn ang="0">
                      <a:pos x="8" y="12"/>
                    </a:cxn>
                    <a:cxn ang="0">
                      <a:pos x="8" y="12"/>
                    </a:cxn>
                    <a:cxn ang="0">
                      <a:pos x="8" y="12"/>
                    </a:cxn>
                    <a:cxn ang="0">
                      <a:pos x="8" y="12"/>
                    </a:cxn>
                    <a:cxn ang="0">
                      <a:pos x="8" y="12"/>
                    </a:cxn>
                    <a:cxn ang="0">
                      <a:pos x="8" y="12"/>
                    </a:cxn>
                  </a:cxnLst>
                  <a:rect l="0" t="0" r="r" b="b"/>
                  <a:pathLst>
                    <a:path w="8" h="12">
                      <a:moveTo>
                        <a:pt x="8" y="12"/>
                      </a:moveTo>
                      <a:lnTo>
                        <a:pt x="8" y="12"/>
                      </a:lnTo>
                      <a:lnTo>
                        <a:pt x="0" y="0"/>
                      </a:lnTo>
                      <a:lnTo>
                        <a:pt x="0" y="4"/>
                      </a:lnTo>
                      <a:lnTo>
                        <a:pt x="8" y="12"/>
                      </a:lnTo>
                      <a:lnTo>
                        <a:pt x="8" y="12"/>
                      </a:lnTo>
                      <a:lnTo>
                        <a:pt x="8" y="12"/>
                      </a:lnTo>
                      <a:lnTo>
                        <a:pt x="8" y="12"/>
                      </a:lnTo>
                      <a:lnTo>
                        <a:pt x="8" y="12"/>
                      </a:lnTo>
                      <a:lnTo>
                        <a:pt x="8" y="12"/>
                      </a:lnTo>
                      <a:lnTo>
                        <a:pt x="8" y="12"/>
                      </a:lnTo>
                      <a:lnTo>
                        <a:pt x="8" y="12"/>
                      </a:lnTo>
                      <a:close/>
                    </a:path>
                  </a:pathLst>
                </a:custGeom>
                <a:solidFill>
                  <a:srgbClr val="000000"/>
                </a:solidFill>
                <a:ln w="9525">
                  <a:noFill/>
                  <a:round/>
                  <a:headEnd/>
                  <a:tailEnd/>
                </a:ln>
              </p:spPr>
              <p:txBody>
                <a:bodyPr/>
                <a:lstStyle/>
                <a:p>
                  <a:endParaRPr lang="en-US"/>
                </a:p>
              </p:txBody>
            </p:sp>
            <p:sp>
              <p:nvSpPr>
                <p:cNvPr id="305984" name="Freeform 832"/>
                <p:cNvSpPr>
                  <a:spLocks noChangeAspect="1"/>
                </p:cNvSpPr>
                <p:nvPr/>
              </p:nvSpPr>
              <p:spPr bwMode="auto">
                <a:xfrm>
                  <a:off x="1523" y="3101"/>
                  <a:ext cx="11" cy="15"/>
                </a:xfrm>
                <a:custGeom>
                  <a:avLst/>
                  <a:gdLst/>
                  <a:ahLst/>
                  <a:cxnLst>
                    <a:cxn ang="0">
                      <a:pos x="7" y="15"/>
                    </a:cxn>
                    <a:cxn ang="0">
                      <a:pos x="11" y="11"/>
                    </a:cxn>
                    <a:cxn ang="0">
                      <a:pos x="0" y="0"/>
                    </a:cxn>
                    <a:cxn ang="0">
                      <a:pos x="0" y="0"/>
                    </a:cxn>
                    <a:cxn ang="0">
                      <a:pos x="7" y="11"/>
                    </a:cxn>
                    <a:cxn ang="0">
                      <a:pos x="7" y="11"/>
                    </a:cxn>
                    <a:cxn ang="0">
                      <a:pos x="7" y="11"/>
                    </a:cxn>
                    <a:cxn ang="0">
                      <a:pos x="7" y="15"/>
                    </a:cxn>
                    <a:cxn ang="0">
                      <a:pos x="7" y="15"/>
                    </a:cxn>
                    <a:cxn ang="0">
                      <a:pos x="11" y="15"/>
                    </a:cxn>
                    <a:cxn ang="0">
                      <a:pos x="11" y="11"/>
                    </a:cxn>
                    <a:cxn ang="0">
                      <a:pos x="7" y="15"/>
                    </a:cxn>
                  </a:cxnLst>
                  <a:rect l="0" t="0" r="r" b="b"/>
                  <a:pathLst>
                    <a:path w="11" h="15">
                      <a:moveTo>
                        <a:pt x="7" y="15"/>
                      </a:moveTo>
                      <a:lnTo>
                        <a:pt x="11" y="11"/>
                      </a:lnTo>
                      <a:lnTo>
                        <a:pt x="0" y="0"/>
                      </a:lnTo>
                      <a:lnTo>
                        <a:pt x="0" y="0"/>
                      </a:lnTo>
                      <a:lnTo>
                        <a:pt x="7" y="11"/>
                      </a:lnTo>
                      <a:lnTo>
                        <a:pt x="7" y="11"/>
                      </a:lnTo>
                      <a:lnTo>
                        <a:pt x="7" y="11"/>
                      </a:lnTo>
                      <a:lnTo>
                        <a:pt x="7" y="15"/>
                      </a:lnTo>
                      <a:lnTo>
                        <a:pt x="7" y="15"/>
                      </a:lnTo>
                      <a:lnTo>
                        <a:pt x="11" y="15"/>
                      </a:lnTo>
                      <a:lnTo>
                        <a:pt x="11" y="11"/>
                      </a:lnTo>
                      <a:lnTo>
                        <a:pt x="7" y="15"/>
                      </a:lnTo>
                      <a:close/>
                    </a:path>
                  </a:pathLst>
                </a:custGeom>
                <a:solidFill>
                  <a:srgbClr val="000000"/>
                </a:solidFill>
                <a:ln w="9525">
                  <a:noFill/>
                  <a:round/>
                  <a:headEnd/>
                  <a:tailEnd/>
                </a:ln>
              </p:spPr>
              <p:txBody>
                <a:bodyPr/>
                <a:lstStyle/>
                <a:p>
                  <a:endParaRPr lang="en-US"/>
                </a:p>
              </p:txBody>
            </p:sp>
            <p:sp>
              <p:nvSpPr>
                <p:cNvPr id="305985" name="Freeform 833"/>
                <p:cNvSpPr>
                  <a:spLocks noChangeAspect="1"/>
                </p:cNvSpPr>
                <p:nvPr/>
              </p:nvSpPr>
              <p:spPr bwMode="auto">
                <a:xfrm>
                  <a:off x="1459" y="3116"/>
                  <a:ext cx="75" cy="19"/>
                </a:xfrm>
                <a:custGeom>
                  <a:avLst/>
                  <a:gdLst/>
                  <a:ahLst/>
                  <a:cxnLst>
                    <a:cxn ang="0">
                      <a:pos x="0" y="19"/>
                    </a:cxn>
                    <a:cxn ang="0">
                      <a:pos x="3" y="19"/>
                    </a:cxn>
                    <a:cxn ang="0">
                      <a:pos x="75" y="0"/>
                    </a:cxn>
                    <a:cxn ang="0">
                      <a:pos x="71" y="0"/>
                    </a:cxn>
                    <a:cxn ang="0">
                      <a:pos x="3" y="19"/>
                    </a:cxn>
                    <a:cxn ang="0">
                      <a:pos x="3" y="19"/>
                    </a:cxn>
                    <a:cxn ang="0">
                      <a:pos x="3" y="19"/>
                    </a:cxn>
                    <a:cxn ang="0">
                      <a:pos x="0" y="19"/>
                    </a:cxn>
                    <a:cxn ang="0">
                      <a:pos x="0" y="19"/>
                    </a:cxn>
                    <a:cxn ang="0">
                      <a:pos x="0" y="19"/>
                    </a:cxn>
                    <a:cxn ang="0">
                      <a:pos x="3" y="19"/>
                    </a:cxn>
                    <a:cxn ang="0">
                      <a:pos x="0" y="19"/>
                    </a:cxn>
                  </a:cxnLst>
                  <a:rect l="0" t="0" r="r" b="b"/>
                  <a:pathLst>
                    <a:path w="75" h="19">
                      <a:moveTo>
                        <a:pt x="0" y="19"/>
                      </a:moveTo>
                      <a:lnTo>
                        <a:pt x="3" y="19"/>
                      </a:lnTo>
                      <a:lnTo>
                        <a:pt x="75" y="0"/>
                      </a:lnTo>
                      <a:lnTo>
                        <a:pt x="71" y="0"/>
                      </a:lnTo>
                      <a:lnTo>
                        <a:pt x="3" y="19"/>
                      </a:lnTo>
                      <a:lnTo>
                        <a:pt x="3" y="19"/>
                      </a:lnTo>
                      <a:lnTo>
                        <a:pt x="3" y="19"/>
                      </a:lnTo>
                      <a:lnTo>
                        <a:pt x="0" y="19"/>
                      </a:lnTo>
                      <a:lnTo>
                        <a:pt x="0" y="19"/>
                      </a:lnTo>
                      <a:lnTo>
                        <a:pt x="0" y="19"/>
                      </a:lnTo>
                      <a:lnTo>
                        <a:pt x="3" y="19"/>
                      </a:lnTo>
                      <a:lnTo>
                        <a:pt x="0" y="19"/>
                      </a:lnTo>
                      <a:close/>
                    </a:path>
                  </a:pathLst>
                </a:custGeom>
                <a:solidFill>
                  <a:srgbClr val="000000"/>
                </a:solidFill>
                <a:ln w="9525">
                  <a:noFill/>
                  <a:round/>
                  <a:headEnd/>
                  <a:tailEnd/>
                </a:ln>
              </p:spPr>
              <p:txBody>
                <a:bodyPr/>
                <a:lstStyle/>
                <a:p>
                  <a:endParaRPr lang="en-US"/>
                </a:p>
              </p:txBody>
            </p:sp>
            <p:sp>
              <p:nvSpPr>
                <p:cNvPr id="305986" name="Freeform 834"/>
                <p:cNvSpPr>
                  <a:spLocks noChangeAspect="1"/>
                </p:cNvSpPr>
                <p:nvPr/>
              </p:nvSpPr>
              <p:spPr bwMode="auto">
                <a:xfrm>
                  <a:off x="1451" y="3127"/>
                  <a:ext cx="11" cy="8"/>
                </a:xfrm>
                <a:custGeom>
                  <a:avLst/>
                  <a:gdLst/>
                  <a:ahLst/>
                  <a:cxnLst>
                    <a:cxn ang="0">
                      <a:pos x="0" y="0"/>
                    </a:cxn>
                    <a:cxn ang="0">
                      <a:pos x="0" y="4"/>
                    </a:cxn>
                    <a:cxn ang="0">
                      <a:pos x="11" y="8"/>
                    </a:cxn>
                    <a:cxn ang="0">
                      <a:pos x="11" y="8"/>
                    </a:cxn>
                    <a:cxn ang="0">
                      <a:pos x="4" y="0"/>
                    </a:cxn>
                    <a:cxn ang="0">
                      <a:pos x="4" y="0"/>
                    </a:cxn>
                    <a:cxn ang="0">
                      <a:pos x="4" y="0"/>
                    </a:cxn>
                    <a:cxn ang="0">
                      <a:pos x="0" y="0"/>
                    </a:cxn>
                    <a:cxn ang="0">
                      <a:pos x="0" y="0"/>
                    </a:cxn>
                    <a:cxn ang="0">
                      <a:pos x="0" y="0"/>
                    </a:cxn>
                    <a:cxn ang="0">
                      <a:pos x="0" y="4"/>
                    </a:cxn>
                    <a:cxn ang="0">
                      <a:pos x="0" y="0"/>
                    </a:cxn>
                  </a:cxnLst>
                  <a:rect l="0" t="0" r="r" b="b"/>
                  <a:pathLst>
                    <a:path w="11" h="8">
                      <a:moveTo>
                        <a:pt x="0" y="0"/>
                      </a:moveTo>
                      <a:lnTo>
                        <a:pt x="0" y="4"/>
                      </a:lnTo>
                      <a:lnTo>
                        <a:pt x="11" y="8"/>
                      </a:lnTo>
                      <a:lnTo>
                        <a:pt x="11" y="8"/>
                      </a:lnTo>
                      <a:lnTo>
                        <a:pt x="4" y="0"/>
                      </a:lnTo>
                      <a:lnTo>
                        <a:pt x="4" y="0"/>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05987" name="Freeform 835"/>
                <p:cNvSpPr>
                  <a:spLocks noChangeAspect="1"/>
                </p:cNvSpPr>
                <p:nvPr/>
              </p:nvSpPr>
              <p:spPr bwMode="auto">
                <a:xfrm>
                  <a:off x="1451" y="3123"/>
                  <a:ext cx="4" cy="4"/>
                </a:xfrm>
                <a:custGeom>
                  <a:avLst/>
                  <a:gdLst/>
                  <a:ahLst/>
                  <a:cxnLst>
                    <a:cxn ang="0">
                      <a:pos x="0" y="0"/>
                    </a:cxn>
                    <a:cxn ang="0">
                      <a:pos x="0" y="0"/>
                    </a:cxn>
                    <a:cxn ang="0">
                      <a:pos x="0" y="4"/>
                    </a:cxn>
                    <a:cxn ang="0">
                      <a:pos x="4" y="4"/>
                    </a:cxn>
                    <a:cxn ang="0">
                      <a:pos x="0" y="0"/>
                    </a:cxn>
                    <a:cxn ang="0">
                      <a:pos x="0" y="0"/>
                    </a:cxn>
                    <a:cxn ang="0">
                      <a:pos x="0" y="0"/>
                    </a:cxn>
                    <a:cxn ang="0">
                      <a:pos x="0" y="0"/>
                    </a:cxn>
                    <a:cxn ang="0">
                      <a:pos x="0" y="0"/>
                    </a:cxn>
                    <a:cxn ang="0">
                      <a:pos x="0" y="0"/>
                    </a:cxn>
                    <a:cxn ang="0">
                      <a:pos x="0" y="0"/>
                    </a:cxn>
                    <a:cxn ang="0">
                      <a:pos x="0" y="0"/>
                    </a:cxn>
                  </a:cxnLst>
                  <a:rect l="0" t="0" r="r" b="b"/>
                  <a:pathLst>
                    <a:path w="4" h="4">
                      <a:moveTo>
                        <a:pt x="0" y="0"/>
                      </a:moveTo>
                      <a:lnTo>
                        <a:pt x="0" y="0"/>
                      </a:lnTo>
                      <a:lnTo>
                        <a:pt x="0" y="4"/>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988" name="Freeform 836"/>
                <p:cNvSpPr>
                  <a:spLocks noChangeAspect="1"/>
                </p:cNvSpPr>
                <p:nvPr/>
              </p:nvSpPr>
              <p:spPr bwMode="auto">
                <a:xfrm>
                  <a:off x="1447" y="3120"/>
                  <a:ext cx="4" cy="3"/>
                </a:xfrm>
                <a:custGeom>
                  <a:avLst/>
                  <a:gdLst/>
                  <a:ahLst/>
                  <a:cxnLst>
                    <a:cxn ang="0">
                      <a:pos x="0" y="0"/>
                    </a:cxn>
                    <a:cxn ang="0">
                      <a:pos x="0" y="0"/>
                    </a:cxn>
                    <a:cxn ang="0">
                      <a:pos x="4" y="3"/>
                    </a:cxn>
                    <a:cxn ang="0">
                      <a:pos x="4" y="3"/>
                    </a:cxn>
                    <a:cxn ang="0">
                      <a:pos x="0" y="0"/>
                    </a:cxn>
                    <a:cxn ang="0">
                      <a:pos x="0" y="0"/>
                    </a:cxn>
                    <a:cxn ang="0">
                      <a:pos x="0" y="0"/>
                    </a:cxn>
                    <a:cxn ang="0">
                      <a:pos x="0" y="0"/>
                    </a:cxn>
                    <a:cxn ang="0">
                      <a:pos x="0" y="0"/>
                    </a:cxn>
                    <a:cxn ang="0">
                      <a:pos x="0" y="0"/>
                    </a:cxn>
                    <a:cxn ang="0">
                      <a:pos x="0" y="0"/>
                    </a:cxn>
                    <a:cxn ang="0">
                      <a:pos x="0" y="0"/>
                    </a:cxn>
                  </a:cxnLst>
                  <a:rect l="0" t="0" r="r" b="b"/>
                  <a:pathLst>
                    <a:path w="4" h="3">
                      <a:moveTo>
                        <a:pt x="0" y="0"/>
                      </a:moveTo>
                      <a:lnTo>
                        <a:pt x="0" y="0"/>
                      </a:lnTo>
                      <a:lnTo>
                        <a:pt x="4" y="3"/>
                      </a:lnTo>
                      <a:lnTo>
                        <a:pt x="4" y="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5989" name="Freeform 837"/>
                <p:cNvSpPr>
                  <a:spLocks noChangeAspect="1"/>
                </p:cNvSpPr>
                <p:nvPr/>
              </p:nvSpPr>
              <p:spPr bwMode="auto">
                <a:xfrm>
                  <a:off x="1447" y="3108"/>
                  <a:ext cx="8" cy="12"/>
                </a:xfrm>
                <a:custGeom>
                  <a:avLst/>
                  <a:gdLst/>
                  <a:ahLst/>
                  <a:cxnLst>
                    <a:cxn ang="0">
                      <a:pos x="8" y="0"/>
                    </a:cxn>
                    <a:cxn ang="0">
                      <a:pos x="8" y="0"/>
                    </a:cxn>
                    <a:cxn ang="0">
                      <a:pos x="0" y="12"/>
                    </a:cxn>
                    <a:cxn ang="0">
                      <a:pos x="0" y="12"/>
                    </a:cxn>
                    <a:cxn ang="0">
                      <a:pos x="8" y="0"/>
                    </a:cxn>
                    <a:cxn ang="0">
                      <a:pos x="8" y="0"/>
                    </a:cxn>
                    <a:cxn ang="0">
                      <a:pos x="8" y="0"/>
                    </a:cxn>
                    <a:cxn ang="0">
                      <a:pos x="8" y="0"/>
                    </a:cxn>
                    <a:cxn ang="0">
                      <a:pos x="8" y="0"/>
                    </a:cxn>
                    <a:cxn ang="0">
                      <a:pos x="8" y="0"/>
                    </a:cxn>
                    <a:cxn ang="0">
                      <a:pos x="8" y="0"/>
                    </a:cxn>
                    <a:cxn ang="0">
                      <a:pos x="8" y="0"/>
                    </a:cxn>
                  </a:cxnLst>
                  <a:rect l="0" t="0" r="r" b="b"/>
                  <a:pathLst>
                    <a:path w="8" h="12">
                      <a:moveTo>
                        <a:pt x="8" y="0"/>
                      </a:moveTo>
                      <a:lnTo>
                        <a:pt x="8" y="0"/>
                      </a:lnTo>
                      <a:lnTo>
                        <a:pt x="0" y="12"/>
                      </a:lnTo>
                      <a:lnTo>
                        <a:pt x="0" y="12"/>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05990" name="Freeform 838"/>
                <p:cNvSpPr>
                  <a:spLocks noChangeAspect="1"/>
                </p:cNvSpPr>
                <p:nvPr/>
              </p:nvSpPr>
              <p:spPr bwMode="auto">
                <a:xfrm>
                  <a:off x="1447" y="3108"/>
                  <a:ext cx="19" cy="27"/>
                </a:xfrm>
                <a:custGeom>
                  <a:avLst/>
                  <a:gdLst/>
                  <a:ahLst/>
                  <a:cxnLst>
                    <a:cxn ang="0">
                      <a:pos x="19" y="12"/>
                    </a:cxn>
                    <a:cxn ang="0">
                      <a:pos x="15" y="27"/>
                    </a:cxn>
                    <a:cxn ang="0">
                      <a:pos x="8" y="19"/>
                    </a:cxn>
                    <a:cxn ang="0">
                      <a:pos x="4" y="15"/>
                    </a:cxn>
                    <a:cxn ang="0">
                      <a:pos x="0" y="12"/>
                    </a:cxn>
                    <a:cxn ang="0">
                      <a:pos x="8" y="0"/>
                    </a:cxn>
                    <a:cxn ang="0">
                      <a:pos x="19" y="12"/>
                    </a:cxn>
                  </a:cxnLst>
                  <a:rect l="0" t="0" r="r" b="b"/>
                  <a:pathLst>
                    <a:path w="19" h="27">
                      <a:moveTo>
                        <a:pt x="19" y="12"/>
                      </a:moveTo>
                      <a:lnTo>
                        <a:pt x="15" y="27"/>
                      </a:lnTo>
                      <a:lnTo>
                        <a:pt x="8" y="19"/>
                      </a:lnTo>
                      <a:lnTo>
                        <a:pt x="4" y="15"/>
                      </a:lnTo>
                      <a:lnTo>
                        <a:pt x="0" y="12"/>
                      </a:lnTo>
                      <a:lnTo>
                        <a:pt x="8" y="0"/>
                      </a:lnTo>
                      <a:lnTo>
                        <a:pt x="19" y="12"/>
                      </a:lnTo>
                      <a:close/>
                    </a:path>
                  </a:pathLst>
                </a:custGeom>
                <a:solidFill>
                  <a:srgbClr val="606060"/>
                </a:solidFill>
                <a:ln w="9525">
                  <a:noFill/>
                  <a:round/>
                  <a:headEnd/>
                  <a:tailEnd/>
                </a:ln>
              </p:spPr>
              <p:txBody>
                <a:bodyPr/>
                <a:lstStyle/>
                <a:p>
                  <a:endParaRPr lang="en-US"/>
                </a:p>
              </p:txBody>
            </p:sp>
            <p:sp>
              <p:nvSpPr>
                <p:cNvPr id="305991" name="Freeform 839"/>
                <p:cNvSpPr>
                  <a:spLocks noChangeAspect="1"/>
                </p:cNvSpPr>
                <p:nvPr/>
              </p:nvSpPr>
              <p:spPr bwMode="auto">
                <a:xfrm>
                  <a:off x="1455" y="3089"/>
                  <a:ext cx="68" cy="31"/>
                </a:xfrm>
                <a:custGeom>
                  <a:avLst/>
                  <a:gdLst/>
                  <a:ahLst/>
                  <a:cxnLst>
                    <a:cxn ang="0">
                      <a:pos x="0" y="19"/>
                    </a:cxn>
                    <a:cxn ang="0">
                      <a:pos x="7" y="31"/>
                    </a:cxn>
                    <a:cxn ang="0">
                      <a:pos x="68" y="12"/>
                    </a:cxn>
                    <a:cxn ang="0">
                      <a:pos x="60" y="0"/>
                    </a:cxn>
                    <a:cxn ang="0">
                      <a:pos x="0" y="19"/>
                    </a:cxn>
                  </a:cxnLst>
                  <a:rect l="0" t="0" r="r" b="b"/>
                  <a:pathLst>
                    <a:path w="68" h="31">
                      <a:moveTo>
                        <a:pt x="0" y="19"/>
                      </a:moveTo>
                      <a:lnTo>
                        <a:pt x="7" y="31"/>
                      </a:lnTo>
                      <a:lnTo>
                        <a:pt x="68" y="12"/>
                      </a:lnTo>
                      <a:lnTo>
                        <a:pt x="60" y="0"/>
                      </a:lnTo>
                      <a:lnTo>
                        <a:pt x="0" y="19"/>
                      </a:lnTo>
                      <a:close/>
                    </a:path>
                  </a:pathLst>
                </a:custGeom>
                <a:solidFill>
                  <a:srgbClr val="E5E5E5"/>
                </a:solidFill>
                <a:ln w="9525">
                  <a:noFill/>
                  <a:round/>
                  <a:headEnd/>
                  <a:tailEnd/>
                </a:ln>
              </p:spPr>
              <p:txBody>
                <a:bodyPr/>
                <a:lstStyle/>
                <a:p>
                  <a:endParaRPr lang="en-US"/>
                </a:p>
              </p:txBody>
            </p:sp>
            <p:sp>
              <p:nvSpPr>
                <p:cNvPr id="305992" name="Freeform 840"/>
                <p:cNvSpPr>
                  <a:spLocks noChangeAspect="1"/>
                </p:cNvSpPr>
                <p:nvPr/>
              </p:nvSpPr>
              <p:spPr bwMode="auto">
                <a:xfrm>
                  <a:off x="1210" y="3199"/>
                  <a:ext cx="49" cy="38"/>
                </a:xfrm>
                <a:custGeom>
                  <a:avLst/>
                  <a:gdLst/>
                  <a:ahLst/>
                  <a:cxnLst>
                    <a:cxn ang="0">
                      <a:pos x="0" y="23"/>
                    </a:cxn>
                    <a:cxn ang="0">
                      <a:pos x="8" y="12"/>
                    </a:cxn>
                    <a:cxn ang="0">
                      <a:pos x="34" y="0"/>
                    </a:cxn>
                    <a:cxn ang="0">
                      <a:pos x="45" y="12"/>
                    </a:cxn>
                    <a:cxn ang="0">
                      <a:pos x="49" y="27"/>
                    </a:cxn>
                    <a:cxn ang="0">
                      <a:pos x="15" y="38"/>
                    </a:cxn>
                    <a:cxn ang="0">
                      <a:pos x="0" y="23"/>
                    </a:cxn>
                  </a:cxnLst>
                  <a:rect l="0" t="0" r="r" b="b"/>
                  <a:pathLst>
                    <a:path w="49" h="38">
                      <a:moveTo>
                        <a:pt x="0" y="23"/>
                      </a:moveTo>
                      <a:lnTo>
                        <a:pt x="8" y="12"/>
                      </a:lnTo>
                      <a:lnTo>
                        <a:pt x="34" y="0"/>
                      </a:lnTo>
                      <a:lnTo>
                        <a:pt x="45" y="12"/>
                      </a:lnTo>
                      <a:lnTo>
                        <a:pt x="49" y="27"/>
                      </a:lnTo>
                      <a:lnTo>
                        <a:pt x="15" y="38"/>
                      </a:lnTo>
                      <a:lnTo>
                        <a:pt x="0" y="23"/>
                      </a:lnTo>
                      <a:close/>
                    </a:path>
                  </a:pathLst>
                </a:custGeom>
                <a:solidFill>
                  <a:srgbClr val="BFBFBF"/>
                </a:solidFill>
                <a:ln w="9525">
                  <a:noFill/>
                  <a:round/>
                  <a:headEnd/>
                  <a:tailEnd/>
                </a:ln>
              </p:spPr>
              <p:txBody>
                <a:bodyPr/>
                <a:lstStyle/>
                <a:p>
                  <a:endParaRPr lang="en-US"/>
                </a:p>
              </p:txBody>
            </p:sp>
            <p:sp>
              <p:nvSpPr>
                <p:cNvPr id="305993" name="Freeform 841"/>
                <p:cNvSpPr>
                  <a:spLocks noChangeAspect="1"/>
                </p:cNvSpPr>
                <p:nvPr/>
              </p:nvSpPr>
              <p:spPr bwMode="auto">
                <a:xfrm>
                  <a:off x="1210" y="3211"/>
                  <a:ext cx="8" cy="11"/>
                </a:xfrm>
                <a:custGeom>
                  <a:avLst/>
                  <a:gdLst/>
                  <a:ahLst/>
                  <a:cxnLst>
                    <a:cxn ang="0">
                      <a:pos x="8" y="0"/>
                    </a:cxn>
                    <a:cxn ang="0">
                      <a:pos x="8" y="0"/>
                    </a:cxn>
                    <a:cxn ang="0">
                      <a:pos x="0" y="11"/>
                    </a:cxn>
                    <a:cxn ang="0">
                      <a:pos x="0" y="11"/>
                    </a:cxn>
                    <a:cxn ang="0">
                      <a:pos x="8" y="0"/>
                    </a:cxn>
                    <a:cxn ang="0">
                      <a:pos x="8" y="0"/>
                    </a:cxn>
                    <a:cxn ang="0">
                      <a:pos x="8" y="0"/>
                    </a:cxn>
                    <a:cxn ang="0">
                      <a:pos x="8" y="0"/>
                    </a:cxn>
                    <a:cxn ang="0">
                      <a:pos x="8" y="0"/>
                    </a:cxn>
                    <a:cxn ang="0">
                      <a:pos x="8" y="0"/>
                    </a:cxn>
                    <a:cxn ang="0">
                      <a:pos x="8" y="0"/>
                    </a:cxn>
                    <a:cxn ang="0">
                      <a:pos x="8" y="0"/>
                    </a:cxn>
                  </a:cxnLst>
                  <a:rect l="0" t="0" r="r" b="b"/>
                  <a:pathLst>
                    <a:path w="8" h="11">
                      <a:moveTo>
                        <a:pt x="8" y="0"/>
                      </a:moveTo>
                      <a:lnTo>
                        <a:pt x="8" y="0"/>
                      </a:lnTo>
                      <a:lnTo>
                        <a:pt x="0" y="11"/>
                      </a:lnTo>
                      <a:lnTo>
                        <a:pt x="0" y="11"/>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05994" name="Freeform 842"/>
                <p:cNvSpPr>
                  <a:spLocks noChangeAspect="1"/>
                </p:cNvSpPr>
                <p:nvPr/>
              </p:nvSpPr>
              <p:spPr bwMode="auto">
                <a:xfrm>
                  <a:off x="1218" y="3199"/>
                  <a:ext cx="26" cy="12"/>
                </a:xfrm>
                <a:custGeom>
                  <a:avLst/>
                  <a:gdLst/>
                  <a:ahLst/>
                  <a:cxnLst>
                    <a:cxn ang="0">
                      <a:pos x="26" y="4"/>
                    </a:cxn>
                    <a:cxn ang="0">
                      <a:pos x="26" y="0"/>
                    </a:cxn>
                    <a:cxn ang="0">
                      <a:pos x="0" y="12"/>
                    </a:cxn>
                    <a:cxn ang="0">
                      <a:pos x="0" y="12"/>
                    </a:cxn>
                    <a:cxn ang="0">
                      <a:pos x="26" y="4"/>
                    </a:cxn>
                    <a:cxn ang="0">
                      <a:pos x="26" y="4"/>
                    </a:cxn>
                    <a:cxn ang="0">
                      <a:pos x="26" y="4"/>
                    </a:cxn>
                    <a:cxn ang="0">
                      <a:pos x="26" y="4"/>
                    </a:cxn>
                    <a:cxn ang="0">
                      <a:pos x="26" y="4"/>
                    </a:cxn>
                    <a:cxn ang="0">
                      <a:pos x="26" y="0"/>
                    </a:cxn>
                    <a:cxn ang="0">
                      <a:pos x="26" y="0"/>
                    </a:cxn>
                    <a:cxn ang="0">
                      <a:pos x="26" y="4"/>
                    </a:cxn>
                  </a:cxnLst>
                  <a:rect l="0" t="0" r="r" b="b"/>
                  <a:pathLst>
                    <a:path w="26" h="12">
                      <a:moveTo>
                        <a:pt x="26" y="4"/>
                      </a:moveTo>
                      <a:lnTo>
                        <a:pt x="26" y="0"/>
                      </a:lnTo>
                      <a:lnTo>
                        <a:pt x="0" y="12"/>
                      </a:lnTo>
                      <a:lnTo>
                        <a:pt x="0" y="12"/>
                      </a:lnTo>
                      <a:lnTo>
                        <a:pt x="26" y="4"/>
                      </a:lnTo>
                      <a:lnTo>
                        <a:pt x="26" y="4"/>
                      </a:lnTo>
                      <a:lnTo>
                        <a:pt x="26" y="4"/>
                      </a:lnTo>
                      <a:lnTo>
                        <a:pt x="26" y="4"/>
                      </a:lnTo>
                      <a:lnTo>
                        <a:pt x="26" y="4"/>
                      </a:lnTo>
                      <a:lnTo>
                        <a:pt x="26" y="0"/>
                      </a:lnTo>
                      <a:lnTo>
                        <a:pt x="26" y="0"/>
                      </a:lnTo>
                      <a:lnTo>
                        <a:pt x="26" y="4"/>
                      </a:lnTo>
                      <a:close/>
                    </a:path>
                  </a:pathLst>
                </a:custGeom>
                <a:solidFill>
                  <a:srgbClr val="000000"/>
                </a:solidFill>
                <a:ln w="9525">
                  <a:noFill/>
                  <a:round/>
                  <a:headEnd/>
                  <a:tailEnd/>
                </a:ln>
              </p:spPr>
              <p:txBody>
                <a:bodyPr/>
                <a:lstStyle/>
                <a:p>
                  <a:endParaRPr lang="en-US"/>
                </a:p>
              </p:txBody>
            </p:sp>
            <p:sp>
              <p:nvSpPr>
                <p:cNvPr id="305995" name="Freeform 843"/>
                <p:cNvSpPr>
                  <a:spLocks noChangeAspect="1"/>
                </p:cNvSpPr>
                <p:nvPr/>
              </p:nvSpPr>
              <p:spPr bwMode="auto">
                <a:xfrm>
                  <a:off x="1244" y="3199"/>
                  <a:ext cx="11" cy="12"/>
                </a:xfrm>
                <a:custGeom>
                  <a:avLst/>
                  <a:gdLst/>
                  <a:ahLst/>
                  <a:cxnLst>
                    <a:cxn ang="0">
                      <a:pos x="11" y="12"/>
                    </a:cxn>
                    <a:cxn ang="0">
                      <a:pos x="11" y="12"/>
                    </a:cxn>
                    <a:cxn ang="0">
                      <a:pos x="4" y="0"/>
                    </a:cxn>
                    <a:cxn ang="0">
                      <a:pos x="0" y="4"/>
                    </a:cxn>
                    <a:cxn ang="0">
                      <a:pos x="11" y="12"/>
                    </a:cxn>
                    <a:cxn ang="0">
                      <a:pos x="11" y="12"/>
                    </a:cxn>
                    <a:cxn ang="0">
                      <a:pos x="11" y="12"/>
                    </a:cxn>
                    <a:cxn ang="0">
                      <a:pos x="11" y="12"/>
                    </a:cxn>
                    <a:cxn ang="0">
                      <a:pos x="11" y="12"/>
                    </a:cxn>
                    <a:cxn ang="0">
                      <a:pos x="11" y="12"/>
                    </a:cxn>
                    <a:cxn ang="0">
                      <a:pos x="11" y="12"/>
                    </a:cxn>
                    <a:cxn ang="0">
                      <a:pos x="11" y="12"/>
                    </a:cxn>
                  </a:cxnLst>
                  <a:rect l="0" t="0" r="r" b="b"/>
                  <a:pathLst>
                    <a:path w="11" h="12">
                      <a:moveTo>
                        <a:pt x="11" y="12"/>
                      </a:moveTo>
                      <a:lnTo>
                        <a:pt x="11" y="12"/>
                      </a:lnTo>
                      <a:lnTo>
                        <a:pt x="4" y="0"/>
                      </a:lnTo>
                      <a:lnTo>
                        <a:pt x="0" y="4"/>
                      </a:lnTo>
                      <a:lnTo>
                        <a:pt x="11" y="12"/>
                      </a:lnTo>
                      <a:lnTo>
                        <a:pt x="11" y="12"/>
                      </a:lnTo>
                      <a:lnTo>
                        <a:pt x="11" y="12"/>
                      </a:lnTo>
                      <a:lnTo>
                        <a:pt x="11" y="12"/>
                      </a:lnTo>
                      <a:lnTo>
                        <a:pt x="11" y="12"/>
                      </a:lnTo>
                      <a:lnTo>
                        <a:pt x="11" y="12"/>
                      </a:lnTo>
                      <a:lnTo>
                        <a:pt x="11" y="12"/>
                      </a:lnTo>
                      <a:lnTo>
                        <a:pt x="11" y="12"/>
                      </a:lnTo>
                      <a:close/>
                    </a:path>
                  </a:pathLst>
                </a:custGeom>
                <a:solidFill>
                  <a:srgbClr val="000000"/>
                </a:solidFill>
                <a:ln w="9525">
                  <a:noFill/>
                  <a:round/>
                  <a:headEnd/>
                  <a:tailEnd/>
                </a:ln>
              </p:spPr>
              <p:txBody>
                <a:bodyPr/>
                <a:lstStyle/>
                <a:p>
                  <a:endParaRPr lang="en-US"/>
                </a:p>
              </p:txBody>
            </p:sp>
            <p:sp>
              <p:nvSpPr>
                <p:cNvPr id="305996" name="Freeform 844"/>
                <p:cNvSpPr>
                  <a:spLocks noChangeAspect="1"/>
                </p:cNvSpPr>
                <p:nvPr/>
              </p:nvSpPr>
              <p:spPr bwMode="auto">
                <a:xfrm>
                  <a:off x="1255" y="3211"/>
                  <a:ext cx="4" cy="15"/>
                </a:xfrm>
                <a:custGeom>
                  <a:avLst/>
                  <a:gdLst/>
                  <a:ahLst/>
                  <a:cxnLst>
                    <a:cxn ang="0">
                      <a:pos x="4" y="15"/>
                    </a:cxn>
                    <a:cxn ang="0">
                      <a:pos x="4" y="15"/>
                    </a:cxn>
                    <a:cxn ang="0">
                      <a:pos x="0" y="0"/>
                    </a:cxn>
                    <a:cxn ang="0">
                      <a:pos x="0" y="0"/>
                    </a:cxn>
                    <a:cxn ang="0">
                      <a:pos x="4" y="15"/>
                    </a:cxn>
                    <a:cxn ang="0">
                      <a:pos x="4" y="11"/>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1"/>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05997" name="Freeform 845"/>
                <p:cNvSpPr>
                  <a:spLocks noChangeAspect="1"/>
                </p:cNvSpPr>
                <p:nvPr/>
              </p:nvSpPr>
              <p:spPr bwMode="auto">
                <a:xfrm>
                  <a:off x="1222" y="3226"/>
                  <a:ext cx="37" cy="11"/>
                </a:xfrm>
                <a:custGeom>
                  <a:avLst/>
                  <a:gdLst/>
                  <a:ahLst/>
                  <a:cxnLst>
                    <a:cxn ang="0">
                      <a:pos x="0" y="11"/>
                    </a:cxn>
                    <a:cxn ang="0">
                      <a:pos x="3" y="11"/>
                    </a:cxn>
                    <a:cxn ang="0">
                      <a:pos x="37" y="0"/>
                    </a:cxn>
                    <a:cxn ang="0">
                      <a:pos x="37" y="0"/>
                    </a:cxn>
                    <a:cxn ang="0">
                      <a:pos x="3" y="11"/>
                    </a:cxn>
                    <a:cxn ang="0">
                      <a:pos x="3" y="11"/>
                    </a:cxn>
                    <a:cxn ang="0">
                      <a:pos x="3" y="11"/>
                    </a:cxn>
                    <a:cxn ang="0">
                      <a:pos x="0" y="11"/>
                    </a:cxn>
                    <a:cxn ang="0">
                      <a:pos x="0" y="11"/>
                    </a:cxn>
                    <a:cxn ang="0">
                      <a:pos x="3" y="11"/>
                    </a:cxn>
                    <a:cxn ang="0">
                      <a:pos x="3" y="11"/>
                    </a:cxn>
                    <a:cxn ang="0">
                      <a:pos x="0" y="11"/>
                    </a:cxn>
                  </a:cxnLst>
                  <a:rect l="0" t="0" r="r" b="b"/>
                  <a:pathLst>
                    <a:path w="37" h="11">
                      <a:moveTo>
                        <a:pt x="0" y="11"/>
                      </a:moveTo>
                      <a:lnTo>
                        <a:pt x="3" y="11"/>
                      </a:lnTo>
                      <a:lnTo>
                        <a:pt x="37" y="0"/>
                      </a:lnTo>
                      <a:lnTo>
                        <a:pt x="37" y="0"/>
                      </a:lnTo>
                      <a:lnTo>
                        <a:pt x="3" y="11"/>
                      </a:lnTo>
                      <a:lnTo>
                        <a:pt x="3" y="11"/>
                      </a:lnTo>
                      <a:lnTo>
                        <a:pt x="3" y="11"/>
                      </a:lnTo>
                      <a:lnTo>
                        <a:pt x="0" y="11"/>
                      </a:lnTo>
                      <a:lnTo>
                        <a:pt x="0" y="11"/>
                      </a:lnTo>
                      <a:lnTo>
                        <a:pt x="3" y="11"/>
                      </a:lnTo>
                      <a:lnTo>
                        <a:pt x="3" y="11"/>
                      </a:lnTo>
                      <a:lnTo>
                        <a:pt x="0" y="11"/>
                      </a:lnTo>
                      <a:close/>
                    </a:path>
                  </a:pathLst>
                </a:custGeom>
                <a:solidFill>
                  <a:srgbClr val="000000"/>
                </a:solidFill>
                <a:ln w="9525">
                  <a:noFill/>
                  <a:round/>
                  <a:headEnd/>
                  <a:tailEnd/>
                </a:ln>
              </p:spPr>
              <p:txBody>
                <a:bodyPr/>
                <a:lstStyle/>
                <a:p>
                  <a:endParaRPr lang="en-US"/>
                </a:p>
              </p:txBody>
            </p:sp>
            <p:sp>
              <p:nvSpPr>
                <p:cNvPr id="305998" name="Freeform 846"/>
                <p:cNvSpPr>
                  <a:spLocks noChangeAspect="1"/>
                </p:cNvSpPr>
                <p:nvPr/>
              </p:nvSpPr>
              <p:spPr bwMode="auto">
                <a:xfrm>
                  <a:off x="1210" y="3218"/>
                  <a:ext cx="15" cy="19"/>
                </a:xfrm>
                <a:custGeom>
                  <a:avLst/>
                  <a:gdLst/>
                  <a:ahLst/>
                  <a:cxnLst>
                    <a:cxn ang="0">
                      <a:pos x="0" y="4"/>
                    </a:cxn>
                    <a:cxn ang="0">
                      <a:pos x="0" y="4"/>
                    </a:cxn>
                    <a:cxn ang="0">
                      <a:pos x="15" y="19"/>
                    </a:cxn>
                    <a:cxn ang="0">
                      <a:pos x="15" y="19"/>
                    </a:cxn>
                    <a:cxn ang="0">
                      <a:pos x="0" y="4"/>
                    </a:cxn>
                    <a:cxn ang="0">
                      <a:pos x="0" y="4"/>
                    </a:cxn>
                    <a:cxn ang="0">
                      <a:pos x="0" y="4"/>
                    </a:cxn>
                    <a:cxn ang="0">
                      <a:pos x="0" y="0"/>
                    </a:cxn>
                    <a:cxn ang="0">
                      <a:pos x="0" y="4"/>
                    </a:cxn>
                    <a:cxn ang="0">
                      <a:pos x="0" y="4"/>
                    </a:cxn>
                    <a:cxn ang="0">
                      <a:pos x="0" y="4"/>
                    </a:cxn>
                    <a:cxn ang="0">
                      <a:pos x="0" y="4"/>
                    </a:cxn>
                  </a:cxnLst>
                  <a:rect l="0" t="0" r="r" b="b"/>
                  <a:pathLst>
                    <a:path w="15" h="19">
                      <a:moveTo>
                        <a:pt x="0" y="4"/>
                      </a:moveTo>
                      <a:lnTo>
                        <a:pt x="0" y="4"/>
                      </a:lnTo>
                      <a:lnTo>
                        <a:pt x="15" y="19"/>
                      </a:lnTo>
                      <a:lnTo>
                        <a:pt x="15" y="19"/>
                      </a:lnTo>
                      <a:lnTo>
                        <a:pt x="0" y="4"/>
                      </a:lnTo>
                      <a:lnTo>
                        <a:pt x="0" y="4"/>
                      </a:lnTo>
                      <a:lnTo>
                        <a:pt x="0" y="4"/>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05999" name="Freeform 847"/>
                <p:cNvSpPr>
                  <a:spLocks noChangeAspect="1"/>
                </p:cNvSpPr>
                <p:nvPr/>
              </p:nvSpPr>
              <p:spPr bwMode="auto">
                <a:xfrm>
                  <a:off x="1218" y="3199"/>
                  <a:ext cx="37" cy="19"/>
                </a:xfrm>
                <a:custGeom>
                  <a:avLst/>
                  <a:gdLst/>
                  <a:ahLst/>
                  <a:cxnLst>
                    <a:cxn ang="0">
                      <a:pos x="0" y="12"/>
                    </a:cxn>
                    <a:cxn ang="0">
                      <a:pos x="11" y="19"/>
                    </a:cxn>
                    <a:cxn ang="0">
                      <a:pos x="37" y="12"/>
                    </a:cxn>
                    <a:cxn ang="0">
                      <a:pos x="26" y="0"/>
                    </a:cxn>
                    <a:cxn ang="0">
                      <a:pos x="0" y="12"/>
                    </a:cxn>
                  </a:cxnLst>
                  <a:rect l="0" t="0" r="r" b="b"/>
                  <a:pathLst>
                    <a:path w="37" h="19">
                      <a:moveTo>
                        <a:pt x="0" y="12"/>
                      </a:moveTo>
                      <a:lnTo>
                        <a:pt x="11" y="19"/>
                      </a:lnTo>
                      <a:lnTo>
                        <a:pt x="37" y="12"/>
                      </a:lnTo>
                      <a:lnTo>
                        <a:pt x="26" y="0"/>
                      </a:lnTo>
                      <a:lnTo>
                        <a:pt x="0" y="12"/>
                      </a:lnTo>
                      <a:close/>
                    </a:path>
                  </a:pathLst>
                </a:custGeom>
                <a:solidFill>
                  <a:srgbClr val="E5E5E5"/>
                </a:solidFill>
                <a:ln w="9525">
                  <a:noFill/>
                  <a:round/>
                  <a:headEnd/>
                  <a:tailEnd/>
                </a:ln>
              </p:spPr>
              <p:txBody>
                <a:bodyPr/>
                <a:lstStyle/>
                <a:p>
                  <a:endParaRPr lang="en-US"/>
                </a:p>
              </p:txBody>
            </p:sp>
            <p:sp>
              <p:nvSpPr>
                <p:cNvPr id="306000" name="Freeform 848"/>
                <p:cNvSpPr>
                  <a:spLocks noChangeAspect="1"/>
                </p:cNvSpPr>
                <p:nvPr/>
              </p:nvSpPr>
              <p:spPr bwMode="auto">
                <a:xfrm>
                  <a:off x="1210" y="3211"/>
                  <a:ext cx="19" cy="26"/>
                </a:xfrm>
                <a:custGeom>
                  <a:avLst/>
                  <a:gdLst/>
                  <a:ahLst/>
                  <a:cxnLst>
                    <a:cxn ang="0">
                      <a:pos x="0" y="11"/>
                    </a:cxn>
                    <a:cxn ang="0">
                      <a:pos x="8" y="0"/>
                    </a:cxn>
                    <a:cxn ang="0">
                      <a:pos x="19" y="7"/>
                    </a:cxn>
                    <a:cxn ang="0">
                      <a:pos x="15" y="26"/>
                    </a:cxn>
                    <a:cxn ang="0">
                      <a:pos x="0" y="11"/>
                    </a:cxn>
                  </a:cxnLst>
                  <a:rect l="0" t="0" r="r" b="b"/>
                  <a:pathLst>
                    <a:path w="19" h="26">
                      <a:moveTo>
                        <a:pt x="0" y="11"/>
                      </a:moveTo>
                      <a:lnTo>
                        <a:pt x="8" y="0"/>
                      </a:lnTo>
                      <a:lnTo>
                        <a:pt x="19" y="7"/>
                      </a:lnTo>
                      <a:lnTo>
                        <a:pt x="15" y="26"/>
                      </a:lnTo>
                      <a:lnTo>
                        <a:pt x="0" y="11"/>
                      </a:lnTo>
                      <a:close/>
                    </a:path>
                  </a:pathLst>
                </a:custGeom>
                <a:solidFill>
                  <a:srgbClr val="606060"/>
                </a:solidFill>
                <a:ln w="9525">
                  <a:noFill/>
                  <a:round/>
                  <a:headEnd/>
                  <a:tailEnd/>
                </a:ln>
              </p:spPr>
              <p:txBody>
                <a:bodyPr/>
                <a:lstStyle/>
                <a:p>
                  <a:endParaRPr lang="en-US"/>
                </a:p>
              </p:txBody>
            </p:sp>
            <p:sp>
              <p:nvSpPr>
                <p:cNvPr id="306001" name="Freeform 849"/>
                <p:cNvSpPr>
                  <a:spLocks noChangeAspect="1"/>
                </p:cNvSpPr>
                <p:nvPr/>
              </p:nvSpPr>
              <p:spPr bwMode="auto">
                <a:xfrm>
                  <a:off x="1173" y="3215"/>
                  <a:ext cx="49" cy="34"/>
                </a:xfrm>
                <a:custGeom>
                  <a:avLst/>
                  <a:gdLst/>
                  <a:ahLst/>
                  <a:cxnLst>
                    <a:cxn ang="0">
                      <a:pos x="0" y="19"/>
                    </a:cxn>
                    <a:cxn ang="0">
                      <a:pos x="7" y="7"/>
                    </a:cxn>
                    <a:cxn ang="0">
                      <a:pos x="34" y="0"/>
                    </a:cxn>
                    <a:cxn ang="0">
                      <a:pos x="45" y="7"/>
                    </a:cxn>
                    <a:cxn ang="0">
                      <a:pos x="49" y="22"/>
                    </a:cxn>
                    <a:cxn ang="0">
                      <a:pos x="15" y="34"/>
                    </a:cxn>
                    <a:cxn ang="0">
                      <a:pos x="0" y="19"/>
                    </a:cxn>
                  </a:cxnLst>
                  <a:rect l="0" t="0" r="r" b="b"/>
                  <a:pathLst>
                    <a:path w="49" h="34">
                      <a:moveTo>
                        <a:pt x="0" y="19"/>
                      </a:moveTo>
                      <a:lnTo>
                        <a:pt x="7" y="7"/>
                      </a:lnTo>
                      <a:lnTo>
                        <a:pt x="34" y="0"/>
                      </a:lnTo>
                      <a:lnTo>
                        <a:pt x="45" y="7"/>
                      </a:lnTo>
                      <a:lnTo>
                        <a:pt x="49" y="22"/>
                      </a:lnTo>
                      <a:lnTo>
                        <a:pt x="15" y="34"/>
                      </a:lnTo>
                      <a:lnTo>
                        <a:pt x="0" y="19"/>
                      </a:lnTo>
                      <a:close/>
                    </a:path>
                  </a:pathLst>
                </a:custGeom>
                <a:solidFill>
                  <a:srgbClr val="BFBFBF"/>
                </a:solidFill>
                <a:ln w="9525">
                  <a:noFill/>
                  <a:round/>
                  <a:headEnd/>
                  <a:tailEnd/>
                </a:ln>
              </p:spPr>
              <p:txBody>
                <a:bodyPr/>
                <a:lstStyle/>
                <a:p>
                  <a:endParaRPr lang="en-US"/>
                </a:p>
              </p:txBody>
            </p:sp>
          </p:grpSp>
          <p:sp>
            <p:nvSpPr>
              <p:cNvPr id="306002" name="Freeform 850"/>
              <p:cNvSpPr>
                <a:spLocks noChangeAspect="1"/>
              </p:cNvSpPr>
              <p:nvPr/>
            </p:nvSpPr>
            <p:spPr bwMode="auto">
              <a:xfrm>
                <a:off x="1169" y="3222"/>
                <a:ext cx="11" cy="12"/>
              </a:xfrm>
              <a:custGeom>
                <a:avLst/>
                <a:gdLst/>
                <a:ahLst/>
                <a:cxnLst>
                  <a:cxn ang="0">
                    <a:pos x="11" y="0"/>
                  </a:cxn>
                  <a:cxn ang="0">
                    <a:pos x="11" y="0"/>
                  </a:cxn>
                  <a:cxn ang="0">
                    <a:pos x="0" y="12"/>
                  </a:cxn>
                  <a:cxn ang="0">
                    <a:pos x="4" y="12"/>
                  </a:cxn>
                  <a:cxn ang="0">
                    <a:pos x="11" y="0"/>
                  </a:cxn>
                  <a:cxn ang="0">
                    <a:pos x="11" y="0"/>
                  </a:cxn>
                  <a:cxn ang="0">
                    <a:pos x="11" y="0"/>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0"/>
                    </a:lnTo>
                    <a:lnTo>
                      <a:pt x="11" y="0"/>
                    </a:lnTo>
                    <a:lnTo>
                      <a:pt x="11" y="0"/>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06003" name="Freeform 851"/>
              <p:cNvSpPr>
                <a:spLocks noChangeAspect="1"/>
              </p:cNvSpPr>
              <p:nvPr/>
            </p:nvSpPr>
            <p:spPr bwMode="auto">
              <a:xfrm>
                <a:off x="1180" y="3211"/>
                <a:ext cx="27" cy="11"/>
              </a:xfrm>
              <a:custGeom>
                <a:avLst/>
                <a:gdLst/>
                <a:ahLst/>
                <a:cxnLst>
                  <a:cxn ang="0">
                    <a:pos x="27" y="0"/>
                  </a:cxn>
                  <a:cxn ang="0">
                    <a:pos x="27" y="0"/>
                  </a:cxn>
                  <a:cxn ang="0">
                    <a:pos x="0" y="11"/>
                  </a:cxn>
                  <a:cxn ang="0">
                    <a:pos x="0" y="11"/>
                  </a:cxn>
                  <a:cxn ang="0">
                    <a:pos x="27" y="4"/>
                  </a:cxn>
                  <a:cxn ang="0">
                    <a:pos x="27" y="4"/>
                  </a:cxn>
                  <a:cxn ang="0">
                    <a:pos x="27" y="4"/>
                  </a:cxn>
                  <a:cxn ang="0">
                    <a:pos x="27" y="4"/>
                  </a:cxn>
                  <a:cxn ang="0">
                    <a:pos x="27" y="4"/>
                  </a:cxn>
                  <a:cxn ang="0">
                    <a:pos x="27" y="0"/>
                  </a:cxn>
                  <a:cxn ang="0">
                    <a:pos x="27" y="0"/>
                  </a:cxn>
                  <a:cxn ang="0">
                    <a:pos x="27" y="0"/>
                  </a:cxn>
                </a:cxnLst>
                <a:rect l="0" t="0" r="r" b="b"/>
                <a:pathLst>
                  <a:path w="27" h="11">
                    <a:moveTo>
                      <a:pt x="27" y="0"/>
                    </a:moveTo>
                    <a:lnTo>
                      <a:pt x="27" y="0"/>
                    </a:lnTo>
                    <a:lnTo>
                      <a:pt x="0" y="11"/>
                    </a:lnTo>
                    <a:lnTo>
                      <a:pt x="0" y="11"/>
                    </a:lnTo>
                    <a:lnTo>
                      <a:pt x="27" y="4"/>
                    </a:lnTo>
                    <a:lnTo>
                      <a:pt x="27" y="4"/>
                    </a:lnTo>
                    <a:lnTo>
                      <a:pt x="27" y="4"/>
                    </a:lnTo>
                    <a:lnTo>
                      <a:pt x="27" y="4"/>
                    </a:lnTo>
                    <a:lnTo>
                      <a:pt x="27" y="4"/>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06004" name="Freeform 852"/>
              <p:cNvSpPr>
                <a:spLocks noChangeAspect="1"/>
              </p:cNvSpPr>
              <p:nvPr/>
            </p:nvSpPr>
            <p:spPr bwMode="auto">
              <a:xfrm>
                <a:off x="1207" y="3215"/>
                <a:ext cx="11" cy="7"/>
              </a:xfrm>
              <a:custGeom>
                <a:avLst/>
                <a:gdLst/>
                <a:ahLst/>
                <a:cxnLst>
                  <a:cxn ang="0">
                    <a:pos x="11" y="7"/>
                  </a:cxn>
                  <a:cxn ang="0">
                    <a:pos x="11" y="7"/>
                  </a:cxn>
                  <a:cxn ang="0">
                    <a:pos x="3" y="0"/>
                  </a:cxn>
                  <a:cxn ang="0">
                    <a:pos x="0" y="0"/>
                  </a:cxn>
                  <a:cxn ang="0">
                    <a:pos x="11" y="7"/>
                  </a:cxn>
                  <a:cxn ang="0">
                    <a:pos x="11" y="7"/>
                  </a:cxn>
                  <a:cxn ang="0">
                    <a:pos x="11" y="7"/>
                  </a:cxn>
                  <a:cxn ang="0">
                    <a:pos x="11" y="7"/>
                  </a:cxn>
                  <a:cxn ang="0">
                    <a:pos x="11" y="7"/>
                  </a:cxn>
                  <a:cxn ang="0">
                    <a:pos x="11" y="7"/>
                  </a:cxn>
                  <a:cxn ang="0">
                    <a:pos x="11" y="7"/>
                  </a:cxn>
                  <a:cxn ang="0">
                    <a:pos x="11" y="7"/>
                  </a:cxn>
                </a:cxnLst>
                <a:rect l="0" t="0" r="r" b="b"/>
                <a:pathLst>
                  <a:path w="11" h="7">
                    <a:moveTo>
                      <a:pt x="11" y="7"/>
                    </a:moveTo>
                    <a:lnTo>
                      <a:pt x="11" y="7"/>
                    </a:lnTo>
                    <a:lnTo>
                      <a:pt x="3" y="0"/>
                    </a:lnTo>
                    <a:lnTo>
                      <a:pt x="0" y="0"/>
                    </a:lnTo>
                    <a:lnTo>
                      <a:pt x="11" y="7"/>
                    </a:lnTo>
                    <a:lnTo>
                      <a:pt x="11" y="7"/>
                    </a:lnTo>
                    <a:lnTo>
                      <a:pt x="11"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06005" name="Freeform 853"/>
              <p:cNvSpPr>
                <a:spLocks noChangeAspect="1"/>
              </p:cNvSpPr>
              <p:nvPr/>
            </p:nvSpPr>
            <p:spPr bwMode="auto">
              <a:xfrm>
                <a:off x="1214" y="3222"/>
                <a:ext cx="8" cy="15"/>
              </a:xfrm>
              <a:custGeom>
                <a:avLst/>
                <a:gdLst/>
                <a:ahLst/>
                <a:cxnLst>
                  <a:cxn ang="0">
                    <a:pos x="8" y="15"/>
                  </a:cxn>
                  <a:cxn ang="0">
                    <a:pos x="8" y="15"/>
                  </a:cxn>
                  <a:cxn ang="0">
                    <a:pos x="4" y="0"/>
                  </a:cxn>
                  <a:cxn ang="0">
                    <a:pos x="0" y="0"/>
                  </a:cxn>
                  <a:cxn ang="0">
                    <a:pos x="8" y="15"/>
                  </a:cxn>
                  <a:cxn ang="0">
                    <a:pos x="8" y="15"/>
                  </a:cxn>
                  <a:cxn ang="0">
                    <a:pos x="8" y="15"/>
                  </a:cxn>
                  <a:cxn ang="0">
                    <a:pos x="8" y="15"/>
                  </a:cxn>
                  <a:cxn ang="0">
                    <a:pos x="8" y="15"/>
                  </a:cxn>
                  <a:cxn ang="0">
                    <a:pos x="8" y="15"/>
                  </a:cxn>
                  <a:cxn ang="0">
                    <a:pos x="8" y="15"/>
                  </a:cxn>
                  <a:cxn ang="0">
                    <a:pos x="8" y="15"/>
                  </a:cxn>
                </a:cxnLst>
                <a:rect l="0" t="0" r="r" b="b"/>
                <a:pathLst>
                  <a:path w="8" h="15">
                    <a:moveTo>
                      <a:pt x="8" y="15"/>
                    </a:moveTo>
                    <a:lnTo>
                      <a:pt x="8" y="15"/>
                    </a:lnTo>
                    <a:lnTo>
                      <a:pt x="4" y="0"/>
                    </a:lnTo>
                    <a:lnTo>
                      <a:pt x="0" y="0"/>
                    </a:lnTo>
                    <a:lnTo>
                      <a:pt x="8" y="15"/>
                    </a:lnTo>
                    <a:lnTo>
                      <a:pt x="8" y="15"/>
                    </a:lnTo>
                    <a:lnTo>
                      <a:pt x="8" y="15"/>
                    </a:lnTo>
                    <a:lnTo>
                      <a:pt x="8" y="15"/>
                    </a:lnTo>
                    <a:lnTo>
                      <a:pt x="8" y="15"/>
                    </a:lnTo>
                    <a:lnTo>
                      <a:pt x="8" y="15"/>
                    </a:lnTo>
                    <a:lnTo>
                      <a:pt x="8" y="15"/>
                    </a:lnTo>
                    <a:lnTo>
                      <a:pt x="8" y="15"/>
                    </a:lnTo>
                    <a:close/>
                  </a:path>
                </a:pathLst>
              </a:custGeom>
              <a:solidFill>
                <a:srgbClr val="000000"/>
              </a:solidFill>
              <a:ln w="9525">
                <a:noFill/>
                <a:round/>
                <a:headEnd/>
                <a:tailEnd/>
              </a:ln>
            </p:spPr>
            <p:txBody>
              <a:bodyPr/>
              <a:lstStyle/>
              <a:p>
                <a:endParaRPr lang="en-US"/>
              </a:p>
            </p:txBody>
          </p:sp>
          <p:sp>
            <p:nvSpPr>
              <p:cNvPr id="306006" name="Freeform 854"/>
              <p:cNvSpPr>
                <a:spLocks noChangeAspect="1"/>
              </p:cNvSpPr>
              <p:nvPr/>
            </p:nvSpPr>
            <p:spPr bwMode="auto">
              <a:xfrm>
                <a:off x="1184" y="3237"/>
                <a:ext cx="38" cy="12"/>
              </a:xfrm>
              <a:custGeom>
                <a:avLst/>
                <a:gdLst/>
                <a:ahLst/>
                <a:cxnLst>
                  <a:cxn ang="0">
                    <a:pos x="0" y="12"/>
                  </a:cxn>
                  <a:cxn ang="0">
                    <a:pos x="4" y="12"/>
                  </a:cxn>
                  <a:cxn ang="0">
                    <a:pos x="38" y="0"/>
                  </a:cxn>
                  <a:cxn ang="0">
                    <a:pos x="38" y="0"/>
                  </a:cxn>
                  <a:cxn ang="0">
                    <a:pos x="4" y="12"/>
                  </a:cxn>
                  <a:cxn ang="0">
                    <a:pos x="4" y="12"/>
                  </a:cxn>
                  <a:cxn ang="0">
                    <a:pos x="4" y="12"/>
                  </a:cxn>
                  <a:cxn ang="0">
                    <a:pos x="0" y="12"/>
                  </a:cxn>
                  <a:cxn ang="0">
                    <a:pos x="0" y="12"/>
                  </a:cxn>
                  <a:cxn ang="0">
                    <a:pos x="4" y="12"/>
                  </a:cxn>
                  <a:cxn ang="0">
                    <a:pos x="4" y="12"/>
                  </a:cxn>
                  <a:cxn ang="0">
                    <a:pos x="0" y="12"/>
                  </a:cxn>
                </a:cxnLst>
                <a:rect l="0" t="0" r="r" b="b"/>
                <a:pathLst>
                  <a:path w="38" h="12">
                    <a:moveTo>
                      <a:pt x="0" y="12"/>
                    </a:moveTo>
                    <a:lnTo>
                      <a:pt x="4" y="12"/>
                    </a:lnTo>
                    <a:lnTo>
                      <a:pt x="38" y="0"/>
                    </a:lnTo>
                    <a:lnTo>
                      <a:pt x="38" y="0"/>
                    </a:lnTo>
                    <a:lnTo>
                      <a:pt x="4" y="12"/>
                    </a:lnTo>
                    <a:lnTo>
                      <a:pt x="4" y="12"/>
                    </a:lnTo>
                    <a:lnTo>
                      <a:pt x="4" y="12"/>
                    </a:lnTo>
                    <a:lnTo>
                      <a:pt x="0" y="12"/>
                    </a:lnTo>
                    <a:lnTo>
                      <a:pt x="0" y="12"/>
                    </a:lnTo>
                    <a:lnTo>
                      <a:pt x="4" y="12"/>
                    </a:lnTo>
                    <a:lnTo>
                      <a:pt x="4" y="12"/>
                    </a:lnTo>
                    <a:lnTo>
                      <a:pt x="0" y="12"/>
                    </a:lnTo>
                    <a:close/>
                  </a:path>
                </a:pathLst>
              </a:custGeom>
              <a:solidFill>
                <a:srgbClr val="000000"/>
              </a:solidFill>
              <a:ln w="9525">
                <a:noFill/>
                <a:round/>
                <a:headEnd/>
                <a:tailEnd/>
              </a:ln>
            </p:spPr>
            <p:txBody>
              <a:bodyPr/>
              <a:lstStyle/>
              <a:p>
                <a:endParaRPr lang="en-US"/>
              </a:p>
            </p:txBody>
          </p:sp>
          <p:sp>
            <p:nvSpPr>
              <p:cNvPr id="306007" name="Freeform 855"/>
              <p:cNvSpPr>
                <a:spLocks noChangeAspect="1"/>
              </p:cNvSpPr>
              <p:nvPr/>
            </p:nvSpPr>
            <p:spPr bwMode="auto">
              <a:xfrm>
                <a:off x="1169" y="3234"/>
                <a:ext cx="15" cy="15"/>
              </a:xfrm>
              <a:custGeom>
                <a:avLst/>
                <a:gdLst/>
                <a:ahLst/>
                <a:cxnLst>
                  <a:cxn ang="0">
                    <a:pos x="0" y="0"/>
                  </a:cxn>
                  <a:cxn ang="0">
                    <a:pos x="0" y="0"/>
                  </a:cxn>
                  <a:cxn ang="0">
                    <a:pos x="15" y="15"/>
                  </a:cxn>
                  <a:cxn ang="0">
                    <a:pos x="15" y="15"/>
                  </a:cxn>
                  <a:cxn ang="0">
                    <a:pos x="4" y="0"/>
                  </a:cxn>
                  <a:cxn ang="0">
                    <a:pos x="4" y="0"/>
                  </a:cxn>
                  <a:cxn ang="0">
                    <a:pos x="4" y="0"/>
                  </a:cxn>
                  <a:cxn ang="0">
                    <a:pos x="4" y="0"/>
                  </a:cxn>
                  <a:cxn ang="0">
                    <a:pos x="0" y="0"/>
                  </a:cxn>
                  <a:cxn ang="0">
                    <a:pos x="0" y="0"/>
                  </a:cxn>
                  <a:cxn ang="0">
                    <a:pos x="0" y="0"/>
                  </a:cxn>
                  <a:cxn ang="0">
                    <a:pos x="0" y="0"/>
                  </a:cxn>
                </a:cxnLst>
                <a:rect l="0" t="0" r="r" b="b"/>
                <a:pathLst>
                  <a:path w="15" h="15">
                    <a:moveTo>
                      <a:pt x="0" y="0"/>
                    </a:moveTo>
                    <a:lnTo>
                      <a:pt x="0" y="0"/>
                    </a:lnTo>
                    <a:lnTo>
                      <a:pt x="15" y="15"/>
                    </a:lnTo>
                    <a:lnTo>
                      <a:pt x="15" y="15"/>
                    </a:lnTo>
                    <a:lnTo>
                      <a:pt x="4" y="0"/>
                    </a:lnTo>
                    <a:lnTo>
                      <a:pt x="4" y="0"/>
                    </a:lnTo>
                    <a:lnTo>
                      <a:pt x="4" y="0"/>
                    </a:lnTo>
                    <a:lnTo>
                      <a:pt x="4"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6008" name="Freeform 856"/>
              <p:cNvSpPr>
                <a:spLocks noChangeAspect="1"/>
              </p:cNvSpPr>
              <p:nvPr/>
            </p:nvSpPr>
            <p:spPr bwMode="auto">
              <a:xfrm>
                <a:off x="1180" y="3215"/>
                <a:ext cx="34" cy="15"/>
              </a:xfrm>
              <a:custGeom>
                <a:avLst/>
                <a:gdLst/>
                <a:ahLst/>
                <a:cxnLst>
                  <a:cxn ang="0">
                    <a:pos x="0" y="7"/>
                  </a:cxn>
                  <a:cxn ang="0">
                    <a:pos x="8" y="15"/>
                  </a:cxn>
                  <a:cxn ang="0">
                    <a:pos x="34" y="7"/>
                  </a:cxn>
                  <a:cxn ang="0">
                    <a:pos x="27" y="0"/>
                  </a:cxn>
                  <a:cxn ang="0">
                    <a:pos x="0" y="7"/>
                  </a:cxn>
                </a:cxnLst>
                <a:rect l="0" t="0" r="r" b="b"/>
                <a:pathLst>
                  <a:path w="34" h="15">
                    <a:moveTo>
                      <a:pt x="0" y="7"/>
                    </a:moveTo>
                    <a:lnTo>
                      <a:pt x="8" y="15"/>
                    </a:lnTo>
                    <a:lnTo>
                      <a:pt x="34" y="7"/>
                    </a:lnTo>
                    <a:lnTo>
                      <a:pt x="27" y="0"/>
                    </a:lnTo>
                    <a:lnTo>
                      <a:pt x="0" y="7"/>
                    </a:lnTo>
                    <a:close/>
                  </a:path>
                </a:pathLst>
              </a:custGeom>
              <a:solidFill>
                <a:srgbClr val="E5E5E5"/>
              </a:solidFill>
              <a:ln w="9525">
                <a:noFill/>
                <a:round/>
                <a:headEnd/>
                <a:tailEnd/>
              </a:ln>
            </p:spPr>
            <p:txBody>
              <a:bodyPr/>
              <a:lstStyle/>
              <a:p>
                <a:endParaRPr lang="en-US"/>
              </a:p>
            </p:txBody>
          </p:sp>
          <p:sp>
            <p:nvSpPr>
              <p:cNvPr id="306009" name="Freeform 857"/>
              <p:cNvSpPr>
                <a:spLocks noChangeAspect="1"/>
              </p:cNvSpPr>
              <p:nvPr/>
            </p:nvSpPr>
            <p:spPr bwMode="auto">
              <a:xfrm>
                <a:off x="1173" y="3222"/>
                <a:ext cx="15" cy="27"/>
              </a:xfrm>
              <a:custGeom>
                <a:avLst/>
                <a:gdLst/>
                <a:ahLst/>
                <a:cxnLst>
                  <a:cxn ang="0">
                    <a:pos x="0" y="12"/>
                  </a:cxn>
                  <a:cxn ang="0">
                    <a:pos x="7" y="0"/>
                  </a:cxn>
                  <a:cxn ang="0">
                    <a:pos x="15" y="8"/>
                  </a:cxn>
                  <a:cxn ang="0">
                    <a:pos x="11" y="27"/>
                  </a:cxn>
                  <a:cxn ang="0">
                    <a:pos x="0" y="12"/>
                  </a:cxn>
                </a:cxnLst>
                <a:rect l="0" t="0" r="r" b="b"/>
                <a:pathLst>
                  <a:path w="15" h="27">
                    <a:moveTo>
                      <a:pt x="0" y="12"/>
                    </a:moveTo>
                    <a:lnTo>
                      <a:pt x="7" y="0"/>
                    </a:lnTo>
                    <a:lnTo>
                      <a:pt x="15" y="8"/>
                    </a:lnTo>
                    <a:lnTo>
                      <a:pt x="11" y="27"/>
                    </a:lnTo>
                    <a:lnTo>
                      <a:pt x="0" y="12"/>
                    </a:lnTo>
                    <a:close/>
                  </a:path>
                </a:pathLst>
              </a:custGeom>
              <a:solidFill>
                <a:srgbClr val="606060"/>
              </a:solidFill>
              <a:ln w="9525">
                <a:noFill/>
                <a:round/>
                <a:headEnd/>
                <a:tailEnd/>
              </a:ln>
            </p:spPr>
            <p:txBody>
              <a:bodyPr/>
              <a:lstStyle/>
              <a:p>
                <a:endParaRPr lang="en-US"/>
              </a:p>
            </p:txBody>
          </p:sp>
          <p:sp>
            <p:nvSpPr>
              <p:cNvPr id="306010" name="Freeform 858"/>
              <p:cNvSpPr>
                <a:spLocks noChangeAspect="1"/>
              </p:cNvSpPr>
              <p:nvPr/>
            </p:nvSpPr>
            <p:spPr bwMode="auto">
              <a:xfrm>
                <a:off x="1500" y="3108"/>
                <a:ext cx="53" cy="34"/>
              </a:xfrm>
              <a:custGeom>
                <a:avLst/>
                <a:gdLst/>
                <a:ahLst/>
                <a:cxnLst>
                  <a:cxn ang="0">
                    <a:pos x="0" y="19"/>
                  </a:cxn>
                  <a:cxn ang="0">
                    <a:pos x="11" y="8"/>
                  </a:cxn>
                  <a:cxn ang="0">
                    <a:pos x="38" y="0"/>
                  </a:cxn>
                  <a:cxn ang="0">
                    <a:pos x="45" y="8"/>
                  </a:cxn>
                  <a:cxn ang="0">
                    <a:pos x="53" y="23"/>
                  </a:cxn>
                  <a:cxn ang="0">
                    <a:pos x="15" y="34"/>
                  </a:cxn>
                  <a:cxn ang="0">
                    <a:pos x="0" y="19"/>
                  </a:cxn>
                </a:cxnLst>
                <a:rect l="0" t="0" r="r" b="b"/>
                <a:pathLst>
                  <a:path w="53" h="34">
                    <a:moveTo>
                      <a:pt x="0" y="19"/>
                    </a:moveTo>
                    <a:lnTo>
                      <a:pt x="11" y="8"/>
                    </a:lnTo>
                    <a:lnTo>
                      <a:pt x="38" y="0"/>
                    </a:lnTo>
                    <a:lnTo>
                      <a:pt x="45" y="8"/>
                    </a:lnTo>
                    <a:lnTo>
                      <a:pt x="53" y="23"/>
                    </a:lnTo>
                    <a:lnTo>
                      <a:pt x="15" y="34"/>
                    </a:lnTo>
                    <a:lnTo>
                      <a:pt x="0" y="19"/>
                    </a:lnTo>
                    <a:close/>
                  </a:path>
                </a:pathLst>
              </a:custGeom>
              <a:solidFill>
                <a:srgbClr val="BFBFBF"/>
              </a:solidFill>
              <a:ln w="9525">
                <a:noFill/>
                <a:round/>
                <a:headEnd/>
                <a:tailEnd/>
              </a:ln>
            </p:spPr>
            <p:txBody>
              <a:bodyPr/>
              <a:lstStyle/>
              <a:p>
                <a:endParaRPr lang="en-US"/>
              </a:p>
            </p:txBody>
          </p:sp>
          <p:sp>
            <p:nvSpPr>
              <p:cNvPr id="306011" name="Freeform 859"/>
              <p:cNvSpPr>
                <a:spLocks noChangeAspect="1"/>
              </p:cNvSpPr>
              <p:nvPr/>
            </p:nvSpPr>
            <p:spPr bwMode="auto">
              <a:xfrm>
                <a:off x="1500" y="3116"/>
                <a:ext cx="11" cy="11"/>
              </a:xfrm>
              <a:custGeom>
                <a:avLst/>
                <a:gdLst/>
                <a:ahLst/>
                <a:cxnLst>
                  <a:cxn ang="0">
                    <a:pos x="11" y="0"/>
                  </a:cxn>
                  <a:cxn ang="0">
                    <a:pos x="8" y="0"/>
                  </a:cxn>
                  <a:cxn ang="0">
                    <a:pos x="0" y="11"/>
                  </a:cxn>
                  <a:cxn ang="0">
                    <a:pos x="4" y="11"/>
                  </a:cxn>
                  <a:cxn ang="0">
                    <a:pos x="11" y="0"/>
                  </a:cxn>
                  <a:cxn ang="0">
                    <a:pos x="11" y="0"/>
                  </a:cxn>
                  <a:cxn ang="0">
                    <a:pos x="11" y="0"/>
                  </a:cxn>
                  <a:cxn ang="0">
                    <a:pos x="11" y="0"/>
                  </a:cxn>
                  <a:cxn ang="0">
                    <a:pos x="11" y="0"/>
                  </a:cxn>
                  <a:cxn ang="0">
                    <a:pos x="11" y="0"/>
                  </a:cxn>
                  <a:cxn ang="0">
                    <a:pos x="8" y="0"/>
                  </a:cxn>
                  <a:cxn ang="0">
                    <a:pos x="11" y="0"/>
                  </a:cxn>
                </a:cxnLst>
                <a:rect l="0" t="0" r="r" b="b"/>
                <a:pathLst>
                  <a:path w="11" h="11">
                    <a:moveTo>
                      <a:pt x="11" y="0"/>
                    </a:moveTo>
                    <a:lnTo>
                      <a:pt x="8" y="0"/>
                    </a:lnTo>
                    <a:lnTo>
                      <a:pt x="0" y="11"/>
                    </a:lnTo>
                    <a:lnTo>
                      <a:pt x="4" y="11"/>
                    </a:lnTo>
                    <a:lnTo>
                      <a:pt x="11" y="0"/>
                    </a:lnTo>
                    <a:lnTo>
                      <a:pt x="11" y="0"/>
                    </a:lnTo>
                    <a:lnTo>
                      <a:pt x="11" y="0"/>
                    </a:lnTo>
                    <a:lnTo>
                      <a:pt x="11" y="0"/>
                    </a:lnTo>
                    <a:lnTo>
                      <a:pt x="11" y="0"/>
                    </a:lnTo>
                    <a:lnTo>
                      <a:pt x="11" y="0"/>
                    </a:lnTo>
                    <a:lnTo>
                      <a:pt x="8" y="0"/>
                    </a:lnTo>
                    <a:lnTo>
                      <a:pt x="11" y="0"/>
                    </a:lnTo>
                    <a:close/>
                  </a:path>
                </a:pathLst>
              </a:custGeom>
              <a:solidFill>
                <a:srgbClr val="000000"/>
              </a:solidFill>
              <a:ln w="9525">
                <a:noFill/>
                <a:round/>
                <a:headEnd/>
                <a:tailEnd/>
              </a:ln>
            </p:spPr>
            <p:txBody>
              <a:bodyPr/>
              <a:lstStyle/>
              <a:p>
                <a:endParaRPr lang="en-US"/>
              </a:p>
            </p:txBody>
          </p:sp>
          <p:sp>
            <p:nvSpPr>
              <p:cNvPr id="306012" name="Freeform 860"/>
              <p:cNvSpPr>
                <a:spLocks noChangeAspect="1"/>
              </p:cNvSpPr>
              <p:nvPr/>
            </p:nvSpPr>
            <p:spPr bwMode="auto">
              <a:xfrm>
                <a:off x="1511" y="3108"/>
                <a:ext cx="27" cy="8"/>
              </a:xfrm>
              <a:custGeom>
                <a:avLst/>
                <a:gdLst/>
                <a:ahLst/>
                <a:cxnLst>
                  <a:cxn ang="0">
                    <a:pos x="27" y="0"/>
                  </a:cxn>
                  <a:cxn ang="0">
                    <a:pos x="27" y="0"/>
                  </a:cxn>
                  <a:cxn ang="0">
                    <a:pos x="0" y="8"/>
                  </a:cxn>
                  <a:cxn ang="0">
                    <a:pos x="0" y="8"/>
                  </a:cxn>
                  <a:cxn ang="0">
                    <a:pos x="27" y="0"/>
                  </a:cxn>
                  <a:cxn ang="0">
                    <a:pos x="27" y="0"/>
                  </a:cxn>
                  <a:cxn ang="0">
                    <a:pos x="27" y="0"/>
                  </a:cxn>
                  <a:cxn ang="0">
                    <a:pos x="27" y="0"/>
                  </a:cxn>
                  <a:cxn ang="0">
                    <a:pos x="27" y="0"/>
                  </a:cxn>
                  <a:cxn ang="0">
                    <a:pos x="27" y="0"/>
                  </a:cxn>
                  <a:cxn ang="0">
                    <a:pos x="27" y="0"/>
                  </a:cxn>
                  <a:cxn ang="0">
                    <a:pos x="27" y="0"/>
                  </a:cxn>
                </a:cxnLst>
                <a:rect l="0" t="0" r="r" b="b"/>
                <a:pathLst>
                  <a:path w="27" h="8">
                    <a:moveTo>
                      <a:pt x="27" y="0"/>
                    </a:moveTo>
                    <a:lnTo>
                      <a:pt x="27" y="0"/>
                    </a:lnTo>
                    <a:lnTo>
                      <a:pt x="0" y="8"/>
                    </a:lnTo>
                    <a:lnTo>
                      <a:pt x="0" y="8"/>
                    </a:lnTo>
                    <a:lnTo>
                      <a:pt x="27" y="0"/>
                    </a:lnTo>
                    <a:lnTo>
                      <a:pt x="27" y="0"/>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06013" name="Freeform 861"/>
              <p:cNvSpPr>
                <a:spLocks noChangeAspect="1"/>
              </p:cNvSpPr>
              <p:nvPr/>
            </p:nvSpPr>
            <p:spPr bwMode="auto">
              <a:xfrm>
                <a:off x="1538" y="3108"/>
                <a:ext cx="7" cy="8"/>
              </a:xfrm>
              <a:custGeom>
                <a:avLst/>
                <a:gdLst/>
                <a:ahLst/>
                <a:cxnLst>
                  <a:cxn ang="0">
                    <a:pos x="7" y="8"/>
                  </a:cxn>
                  <a:cxn ang="0">
                    <a:pos x="7" y="8"/>
                  </a:cxn>
                  <a:cxn ang="0">
                    <a:pos x="0" y="0"/>
                  </a:cxn>
                  <a:cxn ang="0">
                    <a:pos x="0" y="0"/>
                  </a:cxn>
                  <a:cxn ang="0">
                    <a:pos x="7" y="8"/>
                  </a:cxn>
                  <a:cxn ang="0">
                    <a:pos x="7" y="8"/>
                  </a:cxn>
                  <a:cxn ang="0">
                    <a:pos x="7" y="8"/>
                  </a:cxn>
                  <a:cxn ang="0">
                    <a:pos x="7" y="8"/>
                  </a:cxn>
                  <a:cxn ang="0">
                    <a:pos x="7" y="8"/>
                  </a:cxn>
                  <a:cxn ang="0">
                    <a:pos x="7" y="8"/>
                  </a:cxn>
                  <a:cxn ang="0">
                    <a:pos x="7" y="8"/>
                  </a:cxn>
                  <a:cxn ang="0">
                    <a:pos x="7" y="8"/>
                  </a:cxn>
                </a:cxnLst>
                <a:rect l="0" t="0" r="r" b="b"/>
                <a:pathLst>
                  <a:path w="7" h="8">
                    <a:moveTo>
                      <a:pt x="7" y="8"/>
                    </a:moveTo>
                    <a:lnTo>
                      <a:pt x="7" y="8"/>
                    </a:lnTo>
                    <a:lnTo>
                      <a:pt x="0" y="0"/>
                    </a:lnTo>
                    <a:lnTo>
                      <a:pt x="0" y="0"/>
                    </a:lnTo>
                    <a:lnTo>
                      <a:pt x="7" y="8"/>
                    </a:lnTo>
                    <a:lnTo>
                      <a:pt x="7" y="8"/>
                    </a:lnTo>
                    <a:lnTo>
                      <a:pt x="7" y="8"/>
                    </a:lnTo>
                    <a:lnTo>
                      <a:pt x="7" y="8"/>
                    </a:lnTo>
                    <a:lnTo>
                      <a:pt x="7" y="8"/>
                    </a:lnTo>
                    <a:lnTo>
                      <a:pt x="7" y="8"/>
                    </a:lnTo>
                    <a:lnTo>
                      <a:pt x="7" y="8"/>
                    </a:lnTo>
                    <a:lnTo>
                      <a:pt x="7" y="8"/>
                    </a:lnTo>
                    <a:close/>
                  </a:path>
                </a:pathLst>
              </a:custGeom>
              <a:solidFill>
                <a:srgbClr val="000000"/>
              </a:solidFill>
              <a:ln w="9525">
                <a:noFill/>
                <a:round/>
                <a:headEnd/>
                <a:tailEnd/>
              </a:ln>
            </p:spPr>
            <p:txBody>
              <a:bodyPr/>
              <a:lstStyle/>
              <a:p>
                <a:endParaRPr lang="en-US"/>
              </a:p>
            </p:txBody>
          </p:sp>
          <p:sp>
            <p:nvSpPr>
              <p:cNvPr id="306014" name="Freeform 862"/>
              <p:cNvSpPr>
                <a:spLocks noChangeAspect="1"/>
              </p:cNvSpPr>
              <p:nvPr/>
            </p:nvSpPr>
            <p:spPr bwMode="auto">
              <a:xfrm>
                <a:off x="1545" y="3116"/>
                <a:ext cx="8" cy="19"/>
              </a:xfrm>
              <a:custGeom>
                <a:avLst/>
                <a:gdLst/>
                <a:ahLst/>
                <a:cxnLst>
                  <a:cxn ang="0">
                    <a:pos x="8" y="19"/>
                  </a:cxn>
                  <a:cxn ang="0">
                    <a:pos x="8" y="15"/>
                  </a:cxn>
                  <a:cxn ang="0">
                    <a:pos x="4" y="0"/>
                  </a:cxn>
                  <a:cxn ang="0">
                    <a:pos x="0" y="4"/>
                  </a:cxn>
                  <a:cxn ang="0">
                    <a:pos x="8" y="15"/>
                  </a:cxn>
                  <a:cxn ang="0">
                    <a:pos x="8" y="15"/>
                  </a:cxn>
                  <a:cxn ang="0">
                    <a:pos x="8" y="15"/>
                  </a:cxn>
                  <a:cxn ang="0">
                    <a:pos x="8" y="19"/>
                  </a:cxn>
                  <a:cxn ang="0">
                    <a:pos x="8" y="19"/>
                  </a:cxn>
                  <a:cxn ang="0">
                    <a:pos x="8" y="19"/>
                  </a:cxn>
                  <a:cxn ang="0">
                    <a:pos x="8" y="15"/>
                  </a:cxn>
                  <a:cxn ang="0">
                    <a:pos x="8" y="19"/>
                  </a:cxn>
                </a:cxnLst>
                <a:rect l="0" t="0" r="r" b="b"/>
                <a:pathLst>
                  <a:path w="8" h="19">
                    <a:moveTo>
                      <a:pt x="8" y="19"/>
                    </a:moveTo>
                    <a:lnTo>
                      <a:pt x="8" y="15"/>
                    </a:lnTo>
                    <a:lnTo>
                      <a:pt x="4" y="0"/>
                    </a:lnTo>
                    <a:lnTo>
                      <a:pt x="0" y="4"/>
                    </a:lnTo>
                    <a:lnTo>
                      <a:pt x="8" y="15"/>
                    </a:lnTo>
                    <a:lnTo>
                      <a:pt x="8" y="15"/>
                    </a:lnTo>
                    <a:lnTo>
                      <a:pt x="8" y="15"/>
                    </a:lnTo>
                    <a:lnTo>
                      <a:pt x="8" y="19"/>
                    </a:lnTo>
                    <a:lnTo>
                      <a:pt x="8" y="19"/>
                    </a:lnTo>
                    <a:lnTo>
                      <a:pt x="8" y="19"/>
                    </a:lnTo>
                    <a:lnTo>
                      <a:pt x="8" y="15"/>
                    </a:lnTo>
                    <a:lnTo>
                      <a:pt x="8" y="19"/>
                    </a:lnTo>
                    <a:close/>
                  </a:path>
                </a:pathLst>
              </a:custGeom>
              <a:solidFill>
                <a:srgbClr val="000000"/>
              </a:solidFill>
              <a:ln w="9525">
                <a:noFill/>
                <a:round/>
                <a:headEnd/>
                <a:tailEnd/>
              </a:ln>
            </p:spPr>
            <p:txBody>
              <a:bodyPr/>
              <a:lstStyle/>
              <a:p>
                <a:endParaRPr lang="en-US"/>
              </a:p>
            </p:txBody>
          </p:sp>
          <p:sp>
            <p:nvSpPr>
              <p:cNvPr id="306015" name="Freeform 863"/>
              <p:cNvSpPr>
                <a:spLocks noChangeAspect="1"/>
              </p:cNvSpPr>
              <p:nvPr/>
            </p:nvSpPr>
            <p:spPr bwMode="auto">
              <a:xfrm>
                <a:off x="1515" y="3131"/>
                <a:ext cx="38" cy="11"/>
              </a:xfrm>
              <a:custGeom>
                <a:avLst/>
                <a:gdLst/>
                <a:ahLst/>
                <a:cxnLst>
                  <a:cxn ang="0">
                    <a:pos x="0" y="11"/>
                  </a:cxn>
                  <a:cxn ang="0">
                    <a:pos x="0" y="11"/>
                  </a:cxn>
                  <a:cxn ang="0">
                    <a:pos x="38" y="0"/>
                  </a:cxn>
                  <a:cxn ang="0">
                    <a:pos x="34" y="0"/>
                  </a:cxn>
                  <a:cxn ang="0">
                    <a:pos x="0" y="11"/>
                  </a:cxn>
                  <a:cxn ang="0">
                    <a:pos x="0" y="11"/>
                  </a:cxn>
                  <a:cxn ang="0">
                    <a:pos x="0" y="11"/>
                  </a:cxn>
                  <a:cxn ang="0">
                    <a:pos x="0" y="11"/>
                  </a:cxn>
                  <a:cxn ang="0">
                    <a:pos x="0" y="11"/>
                  </a:cxn>
                  <a:cxn ang="0">
                    <a:pos x="0" y="11"/>
                  </a:cxn>
                  <a:cxn ang="0">
                    <a:pos x="0" y="11"/>
                  </a:cxn>
                  <a:cxn ang="0">
                    <a:pos x="0" y="11"/>
                  </a:cxn>
                </a:cxnLst>
                <a:rect l="0" t="0" r="r" b="b"/>
                <a:pathLst>
                  <a:path w="38" h="11">
                    <a:moveTo>
                      <a:pt x="0" y="11"/>
                    </a:moveTo>
                    <a:lnTo>
                      <a:pt x="0" y="11"/>
                    </a:lnTo>
                    <a:lnTo>
                      <a:pt x="38" y="0"/>
                    </a:lnTo>
                    <a:lnTo>
                      <a:pt x="34" y="0"/>
                    </a:lnTo>
                    <a:lnTo>
                      <a:pt x="0" y="11"/>
                    </a:lnTo>
                    <a:lnTo>
                      <a:pt x="0" y="11"/>
                    </a:lnTo>
                    <a:lnTo>
                      <a:pt x="0" y="11"/>
                    </a:lnTo>
                    <a:lnTo>
                      <a:pt x="0" y="11"/>
                    </a:lnTo>
                    <a:lnTo>
                      <a:pt x="0" y="11"/>
                    </a:lnTo>
                    <a:lnTo>
                      <a:pt x="0" y="11"/>
                    </a:lnTo>
                    <a:lnTo>
                      <a:pt x="0" y="11"/>
                    </a:lnTo>
                    <a:lnTo>
                      <a:pt x="0" y="11"/>
                    </a:lnTo>
                    <a:close/>
                  </a:path>
                </a:pathLst>
              </a:custGeom>
              <a:solidFill>
                <a:srgbClr val="000000"/>
              </a:solidFill>
              <a:ln w="9525">
                <a:noFill/>
                <a:round/>
                <a:headEnd/>
                <a:tailEnd/>
              </a:ln>
            </p:spPr>
            <p:txBody>
              <a:bodyPr/>
              <a:lstStyle/>
              <a:p>
                <a:endParaRPr lang="en-US"/>
              </a:p>
            </p:txBody>
          </p:sp>
          <p:sp>
            <p:nvSpPr>
              <p:cNvPr id="306016" name="Freeform 864"/>
              <p:cNvSpPr>
                <a:spLocks noChangeAspect="1"/>
              </p:cNvSpPr>
              <p:nvPr/>
            </p:nvSpPr>
            <p:spPr bwMode="auto">
              <a:xfrm>
                <a:off x="1500" y="3127"/>
                <a:ext cx="15" cy="15"/>
              </a:xfrm>
              <a:custGeom>
                <a:avLst/>
                <a:gdLst/>
                <a:ahLst/>
                <a:cxnLst>
                  <a:cxn ang="0">
                    <a:pos x="0" y="0"/>
                  </a:cxn>
                  <a:cxn ang="0">
                    <a:pos x="0" y="4"/>
                  </a:cxn>
                  <a:cxn ang="0">
                    <a:pos x="15" y="15"/>
                  </a:cxn>
                  <a:cxn ang="0">
                    <a:pos x="15" y="15"/>
                  </a:cxn>
                  <a:cxn ang="0">
                    <a:pos x="4" y="0"/>
                  </a:cxn>
                  <a:cxn ang="0">
                    <a:pos x="4" y="4"/>
                  </a:cxn>
                  <a:cxn ang="0">
                    <a:pos x="4" y="0"/>
                  </a:cxn>
                  <a:cxn ang="0">
                    <a:pos x="0" y="0"/>
                  </a:cxn>
                  <a:cxn ang="0">
                    <a:pos x="0" y="0"/>
                  </a:cxn>
                  <a:cxn ang="0">
                    <a:pos x="0" y="0"/>
                  </a:cxn>
                  <a:cxn ang="0">
                    <a:pos x="0" y="4"/>
                  </a:cxn>
                  <a:cxn ang="0">
                    <a:pos x="0" y="0"/>
                  </a:cxn>
                </a:cxnLst>
                <a:rect l="0" t="0" r="r" b="b"/>
                <a:pathLst>
                  <a:path w="15" h="15">
                    <a:moveTo>
                      <a:pt x="0" y="0"/>
                    </a:moveTo>
                    <a:lnTo>
                      <a:pt x="0" y="4"/>
                    </a:lnTo>
                    <a:lnTo>
                      <a:pt x="15" y="15"/>
                    </a:lnTo>
                    <a:lnTo>
                      <a:pt x="15" y="15"/>
                    </a:lnTo>
                    <a:lnTo>
                      <a:pt x="4" y="0"/>
                    </a:lnTo>
                    <a:lnTo>
                      <a:pt x="4" y="4"/>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06017" name="Freeform 865"/>
              <p:cNvSpPr>
                <a:spLocks noChangeAspect="1"/>
              </p:cNvSpPr>
              <p:nvPr/>
            </p:nvSpPr>
            <p:spPr bwMode="auto">
              <a:xfrm>
                <a:off x="1511" y="3108"/>
                <a:ext cx="34" cy="15"/>
              </a:xfrm>
              <a:custGeom>
                <a:avLst/>
                <a:gdLst/>
                <a:ahLst/>
                <a:cxnLst>
                  <a:cxn ang="0">
                    <a:pos x="0" y="8"/>
                  </a:cxn>
                  <a:cxn ang="0">
                    <a:pos x="8" y="15"/>
                  </a:cxn>
                  <a:cxn ang="0">
                    <a:pos x="34" y="8"/>
                  </a:cxn>
                  <a:cxn ang="0">
                    <a:pos x="27" y="0"/>
                  </a:cxn>
                  <a:cxn ang="0">
                    <a:pos x="0" y="8"/>
                  </a:cxn>
                </a:cxnLst>
                <a:rect l="0" t="0" r="r" b="b"/>
                <a:pathLst>
                  <a:path w="34" h="15">
                    <a:moveTo>
                      <a:pt x="0" y="8"/>
                    </a:moveTo>
                    <a:lnTo>
                      <a:pt x="8" y="15"/>
                    </a:lnTo>
                    <a:lnTo>
                      <a:pt x="34" y="8"/>
                    </a:lnTo>
                    <a:lnTo>
                      <a:pt x="27" y="0"/>
                    </a:lnTo>
                    <a:lnTo>
                      <a:pt x="0" y="8"/>
                    </a:lnTo>
                    <a:close/>
                  </a:path>
                </a:pathLst>
              </a:custGeom>
              <a:solidFill>
                <a:srgbClr val="E5E5E5"/>
              </a:solidFill>
              <a:ln w="9525">
                <a:noFill/>
                <a:round/>
                <a:headEnd/>
                <a:tailEnd/>
              </a:ln>
            </p:spPr>
            <p:txBody>
              <a:bodyPr/>
              <a:lstStyle/>
              <a:p>
                <a:endParaRPr lang="en-US"/>
              </a:p>
            </p:txBody>
          </p:sp>
          <p:sp>
            <p:nvSpPr>
              <p:cNvPr id="306018" name="Freeform 866"/>
              <p:cNvSpPr>
                <a:spLocks noChangeAspect="1"/>
              </p:cNvSpPr>
              <p:nvPr/>
            </p:nvSpPr>
            <p:spPr bwMode="auto">
              <a:xfrm>
                <a:off x="1504" y="3116"/>
                <a:ext cx="15" cy="26"/>
              </a:xfrm>
              <a:custGeom>
                <a:avLst/>
                <a:gdLst/>
                <a:ahLst/>
                <a:cxnLst>
                  <a:cxn ang="0">
                    <a:pos x="0" y="11"/>
                  </a:cxn>
                  <a:cxn ang="0">
                    <a:pos x="7" y="0"/>
                  </a:cxn>
                  <a:cxn ang="0">
                    <a:pos x="15" y="11"/>
                  </a:cxn>
                  <a:cxn ang="0">
                    <a:pos x="11" y="26"/>
                  </a:cxn>
                  <a:cxn ang="0">
                    <a:pos x="0" y="11"/>
                  </a:cxn>
                </a:cxnLst>
                <a:rect l="0" t="0" r="r" b="b"/>
                <a:pathLst>
                  <a:path w="15" h="26">
                    <a:moveTo>
                      <a:pt x="0" y="11"/>
                    </a:moveTo>
                    <a:lnTo>
                      <a:pt x="7" y="0"/>
                    </a:lnTo>
                    <a:lnTo>
                      <a:pt x="15" y="11"/>
                    </a:lnTo>
                    <a:lnTo>
                      <a:pt x="11" y="26"/>
                    </a:lnTo>
                    <a:lnTo>
                      <a:pt x="0" y="11"/>
                    </a:lnTo>
                    <a:close/>
                  </a:path>
                </a:pathLst>
              </a:custGeom>
              <a:solidFill>
                <a:srgbClr val="606060"/>
              </a:solidFill>
              <a:ln w="9525">
                <a:noFill/>
                <a:round/>
                <a:headEnd/>
                <a:tailEnd/>
              </a:ln>
            </p:spPr>
            <p:txBody>
              <a:bodyPr/>
              <a:lstStyle/>
              <a:p>
                <a:endParaRPr lang="en-US"/>
              </a:p>
            </p:txBody>
          </p:sp>
          <p:sp>
            <p:nvSpPr>
              <p:cNvPr id="306019" name="Freeform 867"/>
              <p:cNvSpPr>
                <a:spLocks noChangeAspect="1"/>
              </p:cNvSpPr>
              <p:nvPr/>
            </p:nvSpPr>
            <p:spPr bwMode="auto">
              <a:xfrm>
                <a:off x="1462" y="3120"/>
                <a:ext cx="53" cy="38"/>
              </a:xfrm>
              <a:custGeom>
                <a:avLst/>
                <a:gdLst/>
                <a:ahLst/>
                <a:cxnLst>
                  <a:cxn ang="0">
                    <a:pos x="0" y="22"/>
                  </a:cxn>
                  <a:cxn ang="0">
                    <a:pos x="12" y="11"/>
                  </a:cxn>
                  <a:cxn ang="0">
                    <a:pos x="38" y="0"/>
                  </a:cxn>
                  <a:cxn ang="0">
                    <a:pos x="46" y="11"/>
                  </a:cxn>
                  <a:cxn ang="0">
                    <a:pos x="53" y="26"/>
                  </a:cxn>
                  <a:cxn ang="0">
                    <a:pos x="16" y="38"/>
                  </a:cxn>
                  <a:cxn ang="0">
                    <a:pos x="0" y="22"/>
                  </a:cxn>
                </a:cxnLst>
                <a:rect l="0" t="0" r="r" b="b"/>
                <a:pathLst>
                  <a:path w="53" h="38">
                    <a:moveTo>
                      <a:pt x="0" y="22"/>
                    </a:moveTo>
                    <a:lnTo>
                      <a:pt x="12" y="11"/>
                    </a:lnTo>
                    <a:lnTo>
                      <a:pt x="38" y="0"/>
                    </a:lnTo>
                    <a:lnTo>
                      <a:pt x="46" y="11"/>
                    </a:lnTo>
                    <a:lnTo>
                      <a:pt x="53" y="26"/>
                    </a:lnTo>
                    <a:lnTo>
                      <a:pt x="16" y="38"/>
                    </a:lnTo>
                    <a:lnTo>
                      <a:pt x="0" y="22"/>
                    </a:lnTo>
                    <a:close/>
                  </a:path>
                </a:pathLst>
              </a:custGeom>
              <a:solidFill>
                <a:srgbClr val="BFBFBF"/>
              </a:solidFill>
              <a:ln w="9525">
                <a:noFill/>
                <a:round/>
                <a:headEnd/>
                <a:tailEnd/>
              </a:ln>
            </p:spPr>
            <p:txBody>
              <a:bodyPr/>
              <a:lstStyle/>
              <a:p>
                <a:endParaRPr lang="en-US"/>
              </a:p>
            </p:txBody>
          </p:sp>
          <p:sp>
            <p:nvSpPr>
              <p:cNvPr id="306020" name="Freeform 868"/>
              <p:cNvSpPr>
                <a:spLocks noChangeAspect="1"/>
              </p:cNvSpPr>
              <p:nvPr/>
            </p:nvSpPr>
            <p:spPr bwMode="auto">
              <a:xfrm>
                <a:off x="1462" y="3127"/>
                <a:ext cx="12" cy="15"/>
              </a:xfrm>
              <a:custGeom>
                <a:avLst/>
                <a:gdLst/>
                <a:ahLst/>
                <a:cxnLst>
                  <a:cxn ang="0">
                    <a:pos x="12" y="0"/>
                  </a:cxn>
                  <a:cxn ang="0">
                    <a:pos x="8" y="0"/>
                  </a:cxn>
                  <a:cxn ang="0">
                    <a:pos x="0" y="12"/>
                  </a:cxn>
                  <a:cxn ang="0">
                    <a:pos x="0" y="15"/>
                  </a:cxn>
                  <a:cxn ang="0">
                    <a:pos x="12" y="4"/>
                  </a:cxn>
                  <a:cxn ang="0">
                    <a:pos x="12" y="4"/>
                  </a:cxn>
                  <a:cxn ang="0">
                    <a:pos x="12" y="4"/>
                  </a:cxn>
                  <a:cxn ang="0">
                    <a:pos x="12" y="0"/>
                  </a:cxn>
                  <a:cxn ang="0">
                    <a:pos x="12" y="0"/>
                  </a:cxn>
                  <a:cxn ang="0">
                    <a:pos x="12" y="0"/>
                  </a:cxn>
                  <a:cxn ang="0">
                    <a:pos x="8" y="0"/>
                  </a:cxn>
                  <a:cxn ang="0">
                    <a:pos x="12" y="0"/>
                  </a:cxn>
                </a:cxnLst>
                <a:rect l="0" t="0" r="r" b="b"/>
                <a:pathLst>
                  <a:path w="12" h="15">
                    <a:moveTo>
                      <a:pt x="12" y="0"/>
                    </a:moveTo>
                    <a:lnTo>
                      <a:pt x="8" y="0"/>
                    </a:lnTo>
                    <a:lnTo>
                      <a:pt x="0" y="12"/>
                    </a:lnTo>
                    <a:lnTo>
                      <a:pt x="0" y="15"/>
                    </a:lnTo>
                    <a:lnTo>
                      <a:pt x="12" y="4"/>
                    </a:lnTo>
                    <a:lnTo>
                      <a:pt x="12" y="4"/>
                    </a:lnTo>
                    <a:lnTo>
                      <a:pt x="12" y="4"/>
                    </a:lnTo>
                    <a:lnTo>
                      <a:pt x="12" y="0"/>
                    </a:lnTo>
                    <a:lnTo>
                      <a:pt x="12" y="0"/>
                    </a:lnTo>
                    <a:lnTo>
                      <a:pt x="12" y="0"/>
                    </a:lnTo>
                    <a:lnTo>
                      <a:pt x="8" y="0"/>
                    </a:lnTo>
                    <a:lnTo>
                      <a:pt x="12" y="0"/>
                    </a:lnTo>
                    <a:close/>
                  </a:path>
                </a:pathLst>
              </a:custGeom>
              <a:solidFill>
                <a:srgbClr val="000000"/>
              </a:solidFill>
              <a:ln w="9525">
                <a:noFill/>
                <a:round/>
                <a:headEnd/>
                <a:tailEnd/>
              </a:ln>
            </p:spPr>
            <p:txBody>
              <a:bodyPr/>
              <a:lstStyle/>
              <a:p>
                <a:endParaRPr lang="en-US"/>
              </a:p>
            </p:txBody>
          </p:sp>
          <p:sp>
            <p:nvSpPr>
              <p:cNvPr id="306021" name="Freeform 869"/>
              <p:cNvSpPr>
                <a:spLocks noChangeAspect="1"/>
              </p:cNvSpPr>
              <p:nvPr/>
            </p:nvSpPr>
            <p:spPr bwMode="auto">
              <a:xfrm>
                <a:off x="1470" y="3120"/>
                <a:ext cx="30" cy="11"/>
              </a:xfrm>
              <a:custGeom>
                <a:avLst/>
                <a:gdLst/>
                <a:ahLst/>
                <a:cxnLst>
                  <a:cxn ang="0">
                    <a:pos x="30" y="0"/>
                  </a:cxn>
                  <a:cxn ang="0">
                    <a:pos x="30" y="0"/>
                  </a:cxn>
                  <a:cxn ang="0">
                    <a:pos x="0" y="7"/>
                  </a:cxn>
                  <a:cxn ang="0">
                    <a:pos x="0" y="11"/>
                  </a:cxn>
                  <a:cxn ang="0">
                    <a:pos x="30" y="3"/>
                  </a:cxn>
                  <a:cxn ang="0">
                    <a:pos x="30" y="0"/>
                  </a:cxn>
                  <a:cxn ang="0">
                    <a:pos x="30" y="3"/>
                  </a:cxn>
                  <a:cxn ang="0">
                    <a:pos x="30" y="0"/>
                  </a:cxn>
                  <a:cxn ang="0">
                    <a:pos x="30" y="0"/>
                  </a:cxn>
                  <a:cxn ang="0">
                    <a:pos x="30" y="0"/>
                  </a:cxn>
                  <a:cxn ang="0">
                    <a:pos x="30" y="0"/>
                  </a:cxn>
                  <a:cxn ang="0">
                    <a:pos x="30" y="0"/>
                  </a:cxn>
                </a:cxnLst>
                <a:rect l="0" t="0" r="r" b="b"/>
                <a:pathLst>
                  <a:path w="30" h="11">
                    <a:moveTo>
                      <a:pt x="30" y="0"/>
                    </a:moveTo>
                    <a:lnTo>
                      <a:pt x="30" y="0"/>
                    </a:lnTo>
                    <a:lnTo>
                      <a:pt x="0" y="7"/>
                    </a:lnTo>
                    <a:lnTo>
                      <a:pt x="0" y="11"/>
                    </a:lnTo>
                    <a:lnTo>
                      <a:pt x="30" y="3"/>
                    </a:lnTo>
                    <a:lnTo>
                      <a:pt x="30" y="0"/>
                    </a:lnTo>
                    <a:lnTo>
                      <a:pt x="30" y="3"/>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06022" name="Freeform 870"/>
              <p:cNvSpPr>
                <a:spLocks noChangeAspect="1"/>
              </p:cNvSpPr>
              <p:nvPr/>
            </p:nvSpPr>
            <p:spPr bwMode="auto">
              <a:xfrm>
                <a:off x="1500" y="3120"/>
                <a:ext cx="8" cy="11"/>
              </a:xfrm>
              <a:custGeom>
                <a:avLst/>
                <a:gdLst/>
                <a:ahLst/>
                <a:cxnLst>
                  <a:cxn ang="0">
                    <a:pos x="8" y="11"/>
                  </a:cxn>
                  <a:cxn ang="0">
                    <a:pos x="8" y="11"/>
                  </a:cxn>
                  <a:cxn ang="0">
                    <a:pos x="0" y="0"/>
                  </a:cxn>
                  <a:cxn ang="0">
                    <a:pos x="0" y="0"/>
                  </a:cxn>
                  <a:cxn ang="0">
                    <a:pos x="8" y="11"/>
                  </a:cxn>
                  <a:cxn ang="0">
                    <a:pos x="8" y="11"/>
                  </a:cxn>
                  <a:cxn ang="0">
                    <a:pos x="8" y="11"/>
                  </a:cxn>
                  <a:cxn ang="0">
                    <a:pos x="8" y="11"/>
                  </a:cxn>
                  <a:cxn ang="0">
                    <a:pos x="8" y="11"/>
                  </a:cxn>
                  <a:cxn ang="0">
                    <a:pos x="8" y="11"/>
                  </a:cxn>
                  <a:cxn ang="0">
                    <a:pos x="8" y="11"/>
                  </a:cxn>
                  <a:cxn ang="0">
                    <a:pos x="8" y="11"/>
                  </a:cxn>
                </a:cxnLst>
                <a:rect l="0" t="0" r="r" b="b"/>
                <a:pathLst>
                  <a:path w="8" h="11">
                    <a:moveTo>
                      <a:pt x="8" y="11"/>
                    </a:moveTo>
                    <a:lnTo>
                      <a:pt x="8" y="11"/>
                    </a:lnTo>
                    <a:lnTo>
                      <a:pt x="0" y="0"/>
                    </a:lnTo>
                    <a:lnTo>
                      <a:pt x="0" y="0"/>
                    </a:lnTo>
                    <a:lnTo>
                      <a:pt x="8" y="11"/>
                    </a:lnTo>
                    <a:lnTo>
                      <a:pt x="8" y="11"/>
                    </a:lnTo>
                    <a:lnTo>
                      <a:pt x="8" y="11"/>
                    </a:lnTo>
                    <a:lnTo>
                      <a:pt x="8" y="11"/>
                    </a:lnTo>
                    <a:lnTo>
                      <a:pt x="8" y="11"/>
                    </a:lnTo>
                    <a:lnTo>
                      <a:pt x="8" y="11"/>
                    </a:lnTo>
                    <a:lnTo>
                      <a:pt x="8" y="11"/>
                    </a:lnTo>
                    <a:lnTo>
                      <a:pt x="8" y="11"/>
                    </a:lnTo>
                    <a:close/>
                  </a:path>
                </a:pathLst>
              </a:custGeom>
              <a:solidFill>
                <a:srgbClr val="000000"/>
              </a:solidFill>
              <a:ln w="9525">
                <a:noFill/>
                <a:round/>
                <a:headEnd/>
                <a:tailEnd/>
              </a:ln>
            </p:spPr>
            <p:txBody>
              <a:bodyPr/>
              <a:lstStyle/>
              <a:p>
                <a:endParaRPr lang="en-US"/>
              </a:p>
            </p:txBody>
          </p:sp>
          <p:sp>
            <p:nvSpPr>
              <p:cNvPr id="306023" name="Freeform 871"/>
              <p:cNvSpPr>
                <a:spLocks noChangeAspect="1"/>
              </p:cNvSpPr>
              <p:nvPr/>
            </p:nvSpPr>
            <p:spPr bwMode="auto">
              <a:xfrm>
                <a:off x="1508" y="3131"/>
                <a:ext cx="7" cy="15"/>
              </a:xfrm>
              <a:custGeom>
                <a:avLst/>
                <a:gdLst/>
                <a:ahLst/>
                <a:cxnLst>
                  <a:cxn ang="0">
                    <a:pos x="3" y="15"/>
                  </a:cxn>
                  <a:cxn ang="0">
                    <a:pos x="7" y="15"/>
                  </a:cxn>
                  <a:cxn ang="0">
                    <a:pos x="0" y="0"/>
                  </a:cxn>
                  <a:cxn ang="0">
                    <a:pos x="0" y="0"/>
                  </a:cxn>
                  <a:cxn ang="0">
                    <a:pos x="3" y="15"/>
                  </a:cxn>
                  <a:cxn ang="0">
                    <a:pos x="3" y="15"/>
                  </a:cxn>
                  <a:cxn ang="0">
                    <a:pos x="3" y="15"/>
                  </a:cxn>
                  <a:cxn ang="0">
                    <a:pos x="3" y="15"/>
                  </a:cxn>
                  <a:cxn ang="0">
                    <a:pos x="3" y="15"/>
                  </a:cxn>
                  <a:cxn ang="0">
                    <a:pos x="7" y="15"/>
                  </a:cxn>
                  <a:cxn ang="0">
                    <a:pos x="7" y="15"/>
                  </a:cxn>
                  <a:cxn ang="0">
                    <a:pos x="3" y="15"/>
                  </a:cxn>
                </a:cxnLst>
                <a:rect l="0" t="0" r="r" b="b"/>
                <a:pathLst>
                  <a:path w="7" h="15">
                    <a:moveTo>
                      <a:pt x="3" y="15"/>
                    </a:moveTo>
                    <a:lnTo>
                      <a:pt x="7" y="15"/>
                    </a:lnTo>
                    <a:lnTo>
                      <a:pt x="0" y="0"/>
                    </a:lnTo>
                    <a:lnTo>
                      <a:pt x="0" y="0"/>
                    </a:lnTo>
                    <a:lnTo>
                      <a:pt x="3" y="15"/>
                    </a:lnTo>
                    <a:lnTo>
                      <a:pt x="3" y="15"/>
                    </a:lnTo>
                    <a:lnTo>
                      <a:pt x="3" y="15"/>
                    </a:lnTo>
                    <a:lnTo>
                      <a:pt x="3" y="15"/>
                    </a:lnTo>
                    <a:lnTo>
                      <a:pt x="3" y="15"/>
                    </a:lnTo>
                    <a:lnTo>
                      <a:pt x="7" y="15"/>
                    </a:lnTo>
                    <a:lnTo>
                      <a:pt x="7" y="15"/>
                    </a:lnTo>
                    <a:lnTo>
                      <a:pt x="3" y="15"/>
                    </a:lnTo>
                    <a:close/>
                  </a:path>
                </a:pathLst>
              </a:custGeom>
              <a:solidFill>
                <a:srgbClr val="000000"/>
              </a:solidFill>
              <a:ln w="9525">
                <a:noFill/>
                <a:round/>
                <a:headEnd/>
                <a:tailEnd/>
              </a:ln>
            </p:spPr>
            <p:txBody>
              <a:bodyPr/>
              <a:lstStyle/>
              <a:p>
                <a:endParaRPr lang="en-US"/>
              </a:p>
            </p:txBody>
          </p:sp>
          <p:sp>
            <p:nvSpPr>
              <p:cNvPr id="306024" name="Freeform 872"/>
              <p:cNvSpPr>
                <a:spLocks noChangeAspect="1"/>
              </p:cNvSpPr>
              <p:nvPr/>
            </p:nvSpPr>
            <p:spPr bwMode="auto">
              <a:xfrm>
                <a:off x="1478" y="3142"/>
                <a:ext cx="37" cy="16"/>
              </a:xfrm>
              <a:custGeom>
                <a:avLst/>
                <a:gdLst/>
                <a:ahLst/>
                <a:cxnLst>
                  <a:cxn ang="0">
                    <a:pos x="0" y="16"/>
                  </a:cxn>
                  <a:cxn ang="0">
                    <a:pos x="0" y="16"/>
                  </a:cxn>
                  <a:cxn ang="0">
                    <a:pos x="37" y="4"/>
                  </a:cxn>
                  <a:cxn ang="0">
                    <a:pos x="33" y="0"/>
                  </a:cxn>
                  <a:cxn ang="0">
                    <a:pos x="0" y="16"/>
                  </a:cxn>
                  <a:cxn ang="0">
                    <a:pos x="0" y="16"/>
                  </a:cxn>
                  <a:cxn ang="0">
                    <a:pos x="0" y="16"/>
                  </a:cxn>
                  <a:cxn ang="0">
                    <a:pos x="0" y="16"/>
                  </a:cxn>
                  <a:cxn ang="0">
                    <a:pos x="0" y="16"/>
                  </a:cxn>
                  <a:cxn ang="0">
                    <a:pos x="0" y="16"/>
                  </a:cxn>
                  <a:cxn ang="0">
                    <a:pos x="0" y="16"/>
                  </a:cxn>
                  <a:cxn ang="0">
                    <a:pos x="0" y="16"/>
                  </a:cxn>
                </a:cxnLst>
                <a:rect l="0" t="0" r="r" b="b"/>
                <a:pathLst>
                  <a:path w="37" h="16">
                    <a:moveTo>
                      <a:pt x="0" y="16"/>
                    </a:moveTo>
                    <a:lnTo>
                      <a:pt x="0" y="16"/>
                    </a:lnTo>
                    <a:lnTo>
                      <a:pt x="37" y="4"/>
                    </a:lnTo>
                    <a:lnTo>
                      <a:pt x="33"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06025" name="Freeform 873"/>
              <p:cNvSpPr>
                <a:spLocks noChangeAspect="1"/>
              </p:cNvSpPr>
              <p:nvPr/>
            </p:nvSpPr>
            <p:spPr bwMode="auto">
              <a:xfrm>
                <a:off x="1462" y="3142"/>
                <a:ext cx="16" cy="16"/>
              </a:xfrm>
              <a:custGeom>
                <a:avLst/>
                <a:gdLst/>
                <a:ahLst/>
                <a:cxnLst>
                  <a:cxn ang="0">
                    <a:pos x="0" y="0"/>
                  </a:cxn>
                  <a:cxn ang="0">
                    <a:pos x="0" y="0"/>
                  </a:cxn>
                  <a:cxn ang="0">
                    <a:pos x="16" y="16"/>
                  </a:cxn>
                  <a:cxn ang="0">
                    <a:pos x="16" y="16"/>
                  </a:cxn>
                  <a:cxn ang="0">
                    <a:pos x="0" y="0"/>
                  </a:cxn>
                  <a:cxn ang="0">
                    <a:pos x="0" y="0"/>
                  </a:cxn>
                  <a:cxn ang="0">
                    <a:pos x="0" y="0"/>
                  </a:cxn>
                  <a:cxn ang="0">
                    <a:pos x="0" y="0"/>
                  </a:cxn>
                  <a:cxn ang="0">
                    <a:pos x="0" y="0"/>
                  </a:cxn>
                  <a:cxn ang="0">
                    <a:pos x="0" y="0"/>
                  </a:cxn>
                  <a:cxn ang="0">
                    <a:pos x="0" y="0"/>
                  </a:cxn>
                  <a:cxn ang="0">
                    <a:pos x="0" y="0"/>
                  </a:cxn>
                </a:cxnLst>
                <a:rect l="0" t="0" r="r" b="b"/>
                <a:pathLst>
                  <a:path w="16" h="16">
                    <a:moveTo>
                      <a:pt x="0" y="0"/>
                    </a:moveTo>
                    <a:lnTo>
                      <a:pt x="0" y="0"/>
                    </a:lnTo>
                    <a:lnTo>
                      <a:pt x="16" y="16"/>
                    </a:lnTo>
                    <a:lnTo>
                      <a:pt x="16"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6026" name="Freeform 874"/>
              <p:cNvSpPr>
                <a:spLocks noChangeAspect="1"/>
              </p:cNvSpPr>
              <p:nvPr/>
            </p:nvSpPr>
            <p:spPr bwMode="auto">
              <a:xfrm>
                <a:off x="1474" y="3120"/>
                <a:ext cx="34" cy="19"/>
              </a:xfrm>
              <a:custGeom>
                <a:avLst/>
                <a:gdLst/>
                <a:ahLst/>
                <a:cxnLst>
                  <a:cxn ang="0">
                    <a:pos x="0" y="11"/>
                  </a:cxn>
                  <a:cxn ang="0">
                    <a:pos x="7" y="19"/>
                  </a:cxn>
                  <a:cxn ang="0">
                    <a:pos x="34" y="11"/>
                  </a:cxn>
                  <a:cxn ang="0">
                    <a:pos x="26" y="0"/>
                  </a:cxn>
                  <a:cxn ang="0">
                    <a:pos x="0" y="11"/>
                  </a:cxn>
                </a:cxnLst>
                <a:rect l="0" t="0" r="r" b="b"/>
                <a:pathLst>
                  <a:path w="34" h="19">
                    <a:moveTo>
                      <a:pt x="0" y="11"/>
                    </a:moveTo>
                    <a:lnTo>
                      <a:pt x="7" y="19"/>
                    </a:lnTo>
                    <a:lnTo>
                      <a:pt x="34" y="11"/>
                    </a:lnTo>
                    <a:lnTo>
                      <a:pt x="26" y="0"/>
                    </a:lnTo>
                    <a:lnTo>
                      <a:pt x="0" y="11"/>
                    </a:lnTo>
                    <a:close/>
                  </a:path>
                </a:pathLst>
              </a:custGeom>
              <a:solidFill>
                <a:srgbClr val="E5E5E5"/>
              </a:solidFill>
              <a:ln w="9525">
                <a:noFill/>
                <a:round/>
                <a:headEnd/>
                <a:tailEnd/>
              </a:ln>
            </p:spPr>
            <p:txBody>
              <a:bodyPr/>
              <a:lstStyle/>
              <a:p>
                <a:endParaRPr lang="en-US"/>
              </a:p>
            </p:txBody>
          </p:sp>
          <p:sp>
            <p:nvSpPr>
              <p:cNvPr id="306027" name="Freeform 875"/>
              <p:cNvSpPr>
                <a:spLocks noChangeAspect="1"/>
              </p:cNvSpPr>
              <p:nvPr/>
            </p:nvSpPr>
            <p:spPr bwMode="auto">
              <a:xfrm>
                <a:off x="1462" y="3131"/>
                <a:ext cx="19" cy="23"/>
              </a:xfrm>
              <a:custGeom>
                <a:avLst/>
                <a:gdLst/>
                <a:ahLst/>
                <a:cxnLst>
                  <a:cxn ang="0">
                    <a:pos x="0" y="11"/>
                  </a:cxn>
                  <a:cxn ang="0">
                    <a:pos x="12" y="0"/>
                  </a:cxn>
                  <a:cxn ang="0">
                    <a:pos x="19" y="8"/>
                  </a:cxn>
                  <a:cxn ang="0">
                    <a:pos x="16" y="23"/>
                  </a:cxn>
                  <a:cxn ang="0">
                    <a:pos x="0" y="11"/>
                  </a:cxn>
                </a:cxnLst>
                <a:rect l="0" t="0" r="r" b="b"/>
                <a:pathLst>
                  <a:path w="19" h="23">
                    <a:moveTo>
                      <a:pt x="0" y="11"/>
                    </a:moveTo>
                    <a:lnTo>
                      <a:pt x="12" y="0"/>
                    </a:lnTo>
                    <a:lnTo>
                      <a:pt x="19" y="8"/>
                    </a:lnTo>
                    <a:lnTo>
                      <a:pt x="16" y="23"/>
                    </a:lnTo>
                    <a:lnTo>
                      <a:pt x="0" y="11"/>
                    </a:lnTo>
                    <a:close/>
                  </a:path>
                </a:pathLst>
              </a:custGeom>
              <a:solidFill>
                <a:srgbClr val="606060"/>
              </a:solidFill>
              <a:ln w="9525">
                <a:noFill/>
                <a:round/>
                <a:headEnd/>
                <a:tailEnd/>
              </a:ln>
            </p:spPr>
            <p:txBody>
              <a:bodyPr/>
              <a:lstStyle/>
              <a:p>
                <a:endParaRPr lang="en-US"/>
              </a:p>
            </p:txBody>
          </p:sp>
          <p:sp>
            <p:nvSpPr>
              <p:cNvPr id="306028" name="Freeform 876"/>
              <p:cNvSpPr>
                <a:spLocks noChangeAspect="1"/>
              </p:cNvSpPr>
              <p:nvPr/>
            </p:nvSpPr>
            <p:spPr bwMode="auto">
              <a:xfrm>
                <a:off x="1248" y="3135"/>
                <a:ext cx="230" cy="91"/>
              </a:xfrm>
              <a:custGeom>
                <a:avLst/>
                <a:gdLst/>
                <a:ahLst/>
                <a:cxnLst>
                  <a:cxn ang="0">
                    <a:pos x="0" y="68"/>
                  </a:cxn>
                  <a:cxn ang="0">
                    <a:pos x="7" y="64"/>
                  </a:cxn>
                  <a:cxn ang="0">
                    <a:pos x="214" y="0"/>
                  </a:cxn>
                  <a:cxn ang="0">
                    <a:pos x="226" y="7"/>
                  </a:cxn>
                  <a:cxn ang="0">
                    <a:pos x="230" y="23"/>
                  </a:cxn>
                  <a:cxn ang="0">
                    <a:pos x="11" y="91"/>
                  </a:cxn>
                  <a:cxn ang="0">
                    <a:pos x="7" y="76"/>
                  </a:cxn>
                  <a:cxn ang="0">
                    <a:pos x="0" y="68"/>
                  </a:cxn>
                </a:cxnLst>
                <a:rect l="0" t="0" r="r" b="b"/>
                <a:pathLst>
                  <a:path w="230" h="91">
                    <a:moveTo>
                      <a:pt x="0" y="68"/>
                    </a:moveTo>
                    <a:lnTo>
                      <a:pt x="7" y="64"/>
                    </a:lnTo>
                    <a:lnTo>
                      <a:pt x="214" y="0"/>
                    </a:lnTo>
                    <a:lnTo>
                      <a:pt x="226" y="7"/>
                    </a:lnTo>
                    <a:lnTo>
                      <a:pt x="230" y="23"/>
                    </a:lnTo>
                    <a:lnTo>
                      <a:pt x="11" y="91"/>
                    </a:lnTo>
                    <a:lnTo>
                      <a:pt x="7" y="76"/>
                    </a:lnTo>
                    <a:lnTo>
                      <a:pt x="0" y="68"/>
                    </a:lnTo>
                    <a:close/>
                  </a:path>
                </a:pathLst>
              </a:custGeom>
              <a:solidFill>
                <a:srgbClr val="F4F4D1"/>
              </a:solidFill>
              <a:ln w="9525">
                <a:noFill/>
                <a:round/>
                <a:headEnd/>
                <a:tailEnd/>
              </a:ln>
            </p:spPr>
            <p:txBody>
              <a:bodyPr/>
              <a:lstStyle/>
              <a:p>
                <a:endParaRPr lang="en-US"/>
              </a:p>
            </p:txBody>
          </p:sp>
          <p:sp>
            <p:nvSpPr>
              <p:cNvPr id="306029" name="Freeform 877"/>
              <p:cNvSpPr>
                <a:spLocks noChangeAspect="1"/>
              </p:cNvSpPr>
              <p:nvPr/>
            </p:nvSpPr>
            <p:spPr bwMode="auto">
              <a:xfrm>
                <a:off x="1248" y="3199"/>
                <a:ext cx="7" cy="4"/>
              </a:xfrm>
              <a:custGeom>
                <a:avLst/>
                <a:gdLst/>
                <a:ahLst/>
                <a:cxnLst>
                  <a:cxn ang="0">
                    <a:pos x="7" y="0"/>
                  </a:cxn>
                  <a:cxn ang="0">
                    <a:pos x="7" y="0"/>
                  </a:cxn>
                  <a:cxn ang="0">
                    <a:pos x="0" y="4"/>
                  </a:cxn>
                  <a:cxn ang="0">
                    <a:pos x="0" y="4"/>
                  </a:cxn>
                  <a:cxn ang="0">
                    <a:pos x="7" y="0"/>
                  </a:cxn>
                  <a:cxn ang="0">
                    <a:pos x="7" y="0"/>
                  </a:cxn>
                  <a:cxn ang="0">
                    <a:pos x="7" y="0"/>
                  </a:cxn>
                  <a:cxn ang="0">
                    <a:pos x="7" y="0"/>
                  </a:cxn>
                  <a:cxn ang="0">
                    <a:pos x="7" y="0"/>
                  </a:cxn>
                  <a:cxn ang="0">
                    <a:pos x="7" y="0"/>
                  </a:cxn>
                  <a:cxn ang="0">
                    <a:pos x="7" y="0"/>
                  </a:cxn>
                  <a:cxn ang="0">
                    <a:pos x="7" y="0"/>
                  </a:cxn>
                </a:cxnLst>
                <a:rect l="0" t="0" r="r" b="b"/>
                <a:pathLst>
                  <a:path w="7" h="4">
                    <a:moveTo>
                      <a:pt x="7" y="0"/>
                    </a:moveTo>
                    <a:lnTo>
                      <a:pt x="7" y="0"/>
                    </a:lnTo>
                    <a:lnTo>
                      <a:pt x="0" y="4"/>
                    </a:lnTo>
                    <a:lnTo>
                      <a:pt x="0" y="4"/>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06030" name="Freeform 878"/>
              <p:cNvSpPr>
                <a:spLocks noChangeAspect="1"/>
              </p:cNvSpPr>
              <p:nvPr/>
            </p:nvSpPr>
            <p:spPr bwMode="auto">
              <a:xfrm>
                <a:off x="1252" y="3135"/>
                <a:ext cx="214" cy="64"/>
              </a:xfrm>
              <a:custGeom>
                <a:avLst/>
                <a:gdLst/>
                <a:ahLst/>
                <a:cxnLst>
                  <a:cxn ang="0">
                    <a:pos x="214" y="0"/>
                  </a:cxn>
                  <a:cxn ang="0">
                    <a:pos x="210" y="0"/>
                  </a:cxn>
                  <a:cxn ang="0">
                    <a:pos x="0" y="64"/>
                  </a:cxn>
                  <a:cxn ang="0">
                    <a:pos x="3" y="64"/>
                  </a:cxn>
                  <a:cxn ang="0">
                    <a:pos x="214" y="0"/>
                  </a:cxn>
                  <a:cxn ang="0">
                    <a:pos x="210" y="0"/>
                  </a:cxn>
                  <a:cxn ang="0">
                    <a:pos x="214" y="0"/>
                  </a:cxn>
                  <a:cxn ang="0">
                    <a:pos x="214" y="0"/>
                  </a:cxn>
                  <a:cxn ang="0">
                    <a:pos x="214" y="0"/>
                  </a:cxn>
                  <a:cxn ang="0">
                    <a:pos x="214" y="0"/>
                  </a:cxn>
                  <a:cxn ang="0">
                    <a:pos x="210" y="0"/>
                  </a:cxn>
                  <a:cxn ang="0">
                    <a:pos x="214" y="0"/>
                  </a:cxn>
                </a:cxnLst>
                <a:rect l="0" t="0" r="r" b="b"/>
                <a:pathLst>
                  <a:path w="214" h="64">
                    <a:moveTo>
                      <a:pt x="214" y="0"/>
                    </a:moveTo>
                    <a:lnTo>
                      <a:pt x="210" y="0"/>
                    </a:lnTo>
                    <a:lnTo>
                      <a:pt x="0" y="64"/>
                    </a:lnTo>
                    <a:lnTo>
                      <a:pt x="3" y="64"/>
                    </a:lnTo>
                    <a:lnTo>
                      <a:pt x="214" y="0"/>
                    </a:lnTo>
                    <a:lnTo>
                      <a:pt x="210" y="0"/>
                    </a:lnTo>
                    <a:lnTo>
                      <a:pt x="214" y="0"/>
                    </a:lnTo>
                    <a:lnTo>
                      <a:pt x="214" y="0"/>
                    </a:lnTo>
                    <a:lnTo>
                      <a:pt x="214" y="0"/>
                    </a:lnTo>
                    <a:lnTo>
                      <a:pt x="214" y="0"/>
                    </a:lnTo>
                    <a:lnTo>
                      <a:pt x="210" y="0"/>
                    </a:lnTo>
                    <a:lnTo>
                      <a:pt x="214" y="0"/>
                    </a:lnTo>
                    <a:close/>
                  </a:path>
                </a:pathLst>
              </a:custGeom>
              <a:solidFill>
                <a:srgbClr val="000000"/>
              </a:solidFill>
              <a:ln w="9525">
                <a:noFill/>
                <a:round/>
                <a:headEnd/>
                <a:tailEnd/>
              </a:ln>
            </p:spPr>
            <p:txBody>
              <a:bodyPr/>
              <a:lstStyle/>
              <a:p>
                <a:endParaRPr lang="en-US"/>
              </a:p>
            </p:txBody>
          </p:sp>
          <p:sp>
            <p:nvSpPr>
              <p:cNvPr id="306031" name="Freeform 879"/>
              <p:cNvSpPr>
                <a:spLocks noChangeAspect="1"/>
              </p:cNvSpPr>
              <p:nvPr/>
            </p:nvSpPr>
            <p:spPr bwMode="auto">
              <a:xfrm>
                <a:off x="1462" y="3135"/>
                <a:ext cx="12" cy="7"/>
              </a:xfrm>
              <a:custGeom>
                <a:avLst/>
                <a:gdLst/>
                <a:ahLst/>
                <a:cxnLst>
                  <a:cxn ang="0">
                    <a:pos x="12" y="7"/>
                  </a:cxn>
                  <a:cxn ang="0">
                    <a:pos x="12" y="4"/>
                  </a:cxn>
                  <a:cxn ang="0">
                    <a:pos x="4" y="0"/>
                  </a:cxn>
                  <a:cxn ang="0">
                    <a:pos x="0" y="0"/>
                  </a:cxn>
                  <a:cxn ang="0">
                    <a:pos x="12" y="7"/>
                  </a:cxn>
                  <a:cxn ang="0">
                    <a:pos x="12" y="7"/>
                  </a:cxn>
                  <a:cxn ang="0">
                    <a:pos x="12" y="7"/>
                  </a:cxn>
                  <a:cxn ang="0">
                    <a:pos x="12" y="7"/>
                  </a:cxn>
                  <a:cxn ang="0">
                    <a:pos x="12" y="7"/>
                  </a:cxn>
                  <a:cxn ang="0">
                    <a:pos x="12" y="7"/>
                  </a:cxn>
                  <a:cxn ang="0">
                    <a:pos x="12" y="4"/>
                  </a:cxn>
                  <a:cxn ang="0">
                    <a:pos x="12" y="7"/>
                  </a:cxn>
                </a:cxnLst>
                <a:rect l="0" t="0" r="r" b="b"/>
                <a:pathLst>
                  <a:path w="12" h="7">
                    <a:moveTo>
                      <a:pt x="12" y="7"/>
                    </a:moveTo>
                    <a:lnTo>
                      <a:pt x="12" y="4"/>
                    </a:lnTo>
                    <a:lnTo>
                      <a:pt x="4" y="0"/>
                    </a:lnTo>
                    <a:lnTo>
                      <a:pt x="0" y="0"/>
                    </a:lnTo>
                    <a:lnTo>
                      <a:pt x="12" y="7"/>
                    </a:lnTo>
                    <a:lnTo>
                      <a:pt x="12" y="7"/>
                    </a:lnTo>
                    <a:lnTo>
                      <a:pt x="12" y="7"/>
                    </a:lnTo>
                    <a:lnTo>
                      <a:pt x="12" y="7"/>
                    </a:lnTo>
                    <a:lnTo>
                      <a:pt x="12" y="7"/>
                    </a:lnTo>
                    <a:lnTo>
                      <a:pt x="12" y="7"/>
                    </a:lnTo>
                    <a:lnTo>
                      <a:pt x="12" y="4"/>
                    </a:lnTo>
                    <a:lnTo>
                      <a:pt x="12" y="7"/>
                    </a:lnTo>
                    <a:close/>
                  </a:path>
                </a:pathLst>
              </a:custGeom>
              <a:solidFill>
                <a:srgbClr val="000000"/>
              </a:solidFill>
              <a:ln w="9525">
                <a:noFill/>
                <a:round/>
                <a:headEnd/>
                <a:tailEnd/>
              </a:ln>
            </p:spPr>
            <p:txBody>
              <a:bodyPr/>
              <a:lstStyle/>
              <a:p>
                <a:endParaRPr lang="en-US"/>
              </a:p>
            </p:txBody>
          </p:sp>
          <p:sp>
            <p:nvSpPr>
              <p:cNvPr id="306032" name="Freeform 880"/>
              <p:cNvSpPr>
                <a:spLocks noChangeAspect="1"/>
              </p:cNvSpPr>
              <p:nvPr/>
            </p:nvSpPr>
            <p:spPr bwMode="auto">
              <a:xfrm>
                <a:off x="1474" y="3142"/>
                <a:ext cx="4" cy="16"/>
              </a:xfrm>
              <a:custGeom>
                <a:avLst/>
                <a:gdLst/>
                <a:ahLst/>
                <a:cxnLst>
                  <a:cxn ang="0">
                    <a:pos x="4" y="16"/>
                  </a:cxn>
                  <a:cxn ang="0">
                    <a:pos x="4" y="16"/>
                  </a:cxn>
                  <a:cxn ang="0">
                    <a:pos x="0" y="0"/>
                  </a:cxn>
                  <a:cxn ang="0">
                    <a:pos x="0" y="0"/>
                  </a:cxn>
                  <a:cxn ang="0">
                    <a:pos x="4" y="16"/>
                  </a:cxn>
                  <a:cxn ang="0">
                    <a:pos x="4" y="16"/>
                  </a:cxn>
                  <a:cxn ang="0">
                    <a:pos x="4" y="16"/>
                  </a:cxn>
                  <a:cxn ang="0">
                    <a:pos x="4" y="16"/>
                  </a:cxn>
                  <a:cxn ang="0">
                    <a:pos x="4" y="16"/>
                  </a:cxn>
                  <a:cxn ang="0">
                    <a:pos x="4" y="16"/>
                  </a:cxn>
                  <a:cxn ang="0">
                    <a:pos x="4" y="16"/>
                  </a:cxn>
                  <a:cxn ang="0">
                    <a:pos x="4" y="16"/>
                  </a:cxn>
                </a:cxnLst>
                <a:rect l="0" t="0" r="r" b="b"/>
                <a:pathLst>
                  <a:path w="4" h="16">
                    <a:moveTo>
                      <a:pt x="4" y="16"/>
                    </a:moveTo>
                    <a:lnTo>
                      <a:pt x="4" y="16"/>
                    </a:lnTo>
                    <a:lnTo>
                      <a:pt x="0" y="0"/>
                    </a:lnTo>
                    <a:lnTo>
                      <a:pt x="0" y="0"/>
                    </a:lnTo>
                    <a:lnTo>
                      <a:pt x="4" y="16"/>
                    </a:lnTo>
                    <a:lnTo>
                      <a:pt x="4" y="16"/>
                    </a:lnTo>
                    <a:lnTo>
                      <a:pt x="4" y="16"/>
                    </a:lnTo>
                    <a:lnTo>
                      <a:pt x="4" y="16"/>
                    </a:lnTo>
                    <a:lnTo>
                      <a:pt x="4" y="16"/>
                    </a:lnTo>
                    <a:lnTo>
                      <a:pt x="4" y="16"/>
                    </a:lnTo>
                    <a:lnTo>
                      <a:pt x="4" y="16"/>
                    </a:lnTo>
                    <a:lnTo>
                      <a:pt x="4" y="16"/>
                    </a:lnTo>
                    <a:close/>
                  </a:path>
                </a:pathLst>
              </a:custGeom>
              <a:solidFill>
                <a:srgbClr val="000000"/>
              </a:solidFill>
              <a:ln w="9525">
                <a:noFill/>
                <a:round/>
                <a:headEnd/>
                <a:tailEnd/>
              </a:ln>
            </p:spPr>
            <p:txBody>
              <a:bodyPr/>
              <a:lstStyle/>
              <a:p>
                <a:endParaRPr lang="en-US"/>
              </a:p>
            </p:txBody>
          </p:sp>
          <p:sp>
            <p:nvSpPr>
              <p:cNvPr id="306033" name="Freeform 881"/>
              <p:cNvSpPr>
                <a:spLocks noChangeAspect="1"/>
              </p:cNvSpPr>
              <p:nvPr/>
            </p:nvSpPr>
            <p:spPr bwMode="auto">
              <a:xfrm>
                <a:off x="1259" y="3158"/>
                <a:ext cx="219" cy="68"/>
              </a:xfrm>
              <a:custGeom>
                <a:avLst/>
                <a:gdLst/>
                <a:ahLst/>
                <a:cxnLst>
                  <a:cxn ang="0">
                    <a:pos x="0" y="68"/>
                  </a:cxn>
                  <a:cxn ang="0">
                    <a:pos x="0" y="68"/>
                  </a:cxn>
                  <a:cxn ang="0">
                    <a:pos x="219" y="0"/>
                  </a:cxn>
                  <a:cxn ang="0">
                    <a:pos x="219" y="0"/>
                  </a:cxn>
                  <a:cxn ang="0">
                    <a:pos x="0" y="64"/>
                  </a:cxn>
                  <a:cxn ang="0">
                    <a:pos x="0" y="68"/>
                  </a:cxn>
                  <a:cxn ang="0">
                    <a:pos x="0" y="64"/>
                  </a:cxn>
                  <a:cxn ang="0">
                    <a:pos x="0" y="68"/>
                  </a:cxn>
                  <a:cxn ang="0">
                    <a:pos x="0" y="68"/>
                  </a:cxn>
                  <a:cxn ang="0">
                    <a:pos x="0" y="68"/>
                  </a:cxn>
                  <a:cxn ang="0">
                    <a:pos x="0" y="68"/>
                  </a:cxn>
                  <a:cxn ang="0">
                    <a:pos x="0" y="68"/>
                  </a:cxn>
                </a:cxnLst>
                <a:rect l="0" t="0" r="r" b="b"/>
                <a:pathLst>
                  <a:path w="219" h="68">
                    <a:moveTo>
                      <a:pt x="0" y="68"/>
                    </a:moveTo>
                    <a:lnTo>
                      <a:pt x="0" y="68"/>
                    </a:lnTo>
                    <a:lnTo>
                      <a:pt x="219" y="0"/>
                    </a:lnTo>
                    <a:lnTo>
                      <a:pt x="219" y="0"/>
                    </a:lnTo>
                    <a:lnTo>
                      <a:pt x="0" y="64"/>
                    </a:lnTo>
                    <a:lnTo>
                      <a:pt x="0" y="68"/>
                    </a:lnTo>
                    <a:lnTo>
                      <a:pt x="0" y="64"/>
                    </a:lnTo>
                    <a:lnTo>
                      <a:pt x="0" y="68"/>
                    </a:lnTo>
                    <a:lnTo>
                      <a:pt x="0" y="68"/>
                    </a:lnTo>
                    <a:lnTo>
                      <a:pt x="0" y="68"/>
                    </a:lnTo>
                    <a:lnTo>
                      <a:pt x="0" y="68"/>
                    </a:lnTo>
                    <a:lnTo>
                      <a:pt x="0" y="68"/>
                    </a:lnTo>
                    <a:close/>
                  </a:path>
                </a:pathLst>
              </a:custGeom>
              <a:solidFill>
                <a:srgbClr val="000000"/>
              </a:solidFill>
              <a:ln w="9525">
                <a:noFill/>
                <a:round/>
                <a:headEnd/>
                <a:tailEnd/>
              </a:ln>
            </p:spPr>
            <p:txBody>
              <a:bodyPr/>
              <a:lstStyle/>
              <a:p>
                <a:endParaRPr lang="en-US"/>
              </a:p>
            </p:txBody>
          </p:sp>
          <p:sp>
            <p:nvSpPr>
              <p:cNvPr id="306034" name="Freeform 882"/>
              <p:cNvSpPr>
                <a:spLocks noChangeAspect="1"/>
              </p:cNvSpPr>
              <p:nvPr/>
            </p:nvSpPr>
            <p:spPr bwMode="auto">
              <a:xfrm>
                <a:off x="1255" y="3211"/>
                <a:ext cx="4" cy="15"/>
              </a:xfrm>
              <a:custGeom>
                <a:avLst/>
                <a:gdLst/>
                <a:ahLst/>
                <a:cxnLst>
                  <a:cxn ang="0">
                    <a:pos x="0" y="0"/>
                  </a:cxn>
                  <a:cxn ang="0">
                    <a:pos x="0" y="0"/>
                  </a:cxn>
                  <a:cxn ang="0">
                    <a:pos x="4" y="15"/>
                  </a:cxn>
                  <a:cxn ang="0">
                    <a:pos x="4" y="15"/>
                  </a:cxn>
                  <a:cxn ang="0">
                    <a:pos x="0" y="0"/>
                  </a:cxn>
                  <a:cxn ang="0">
                    <a:pos x="0" y="0"/>
                  </a:cxn>
                  <a:cxn ang="0">
                    <a:pos x="0" y="0"/>
                  </a:cxn>
                  <a:cxn ang="0">
                    <a:pos x="0" y="0"/>
                  </a:cxn>
                  <a:cxn ang="0">
                    <a:pos x="0" y="0"/>
                  </a:cxn>
                  <a:cxn ang="0">
                    <a:pos x="0" y="0"/>
                  </a:cxn>
                  <a:cxn ang="0">
                    <a:pos x="0" y="0"/>
                  </a:cxn>
                  <a:cxn ang="0">
                    <a:pos x="0" y="0"/>
                  </a:cxn>
                </a:cxnLst>
                <a:rect l="0" t="0" r="r" b="b"/>
                <a:pathLst>
                  <a:path w="4" h="15">
                    <a:moveTo>
                      <a:pt x="0" y="0"/>
                    </a:moveTo>
                    <a:lnTo>
                      <a:pt x="0" y="0"/>
                    </a:lnTo>
                    <a:lnTo>
                      <a:pt x="4" y="15"/>
                    </a:lnTo>
                    <a:lnTo>
                      <a:pt x="4"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06035" name="Freeform 883"/>
              <p:cNvSpPr>
                <a:spLocks noChangeAspect="1"/>
              </p:cNvSpPr>
              <p:nvPr/>
            </p:nvSpPr>
            <p:spPr bwMode="auto">
              <a:xfrm>
                <a:off x="1248" y="3203"/>
                <a:ext cx="7" cy="8"/>
              </a:xfrm>
              <a:custGeom>
                <a:avLst/>
                <a:gdLst/>
                <a:ahLst/>
                <a:cxnLst>
                  <a:cxn ang="0">
                    <a:pos x="0" y="0"/>
                  </a:cxn>
                  <a:cxn ang="0">
                    <a:pos x="0" y="4"/>
                  </a:cxn>
                  <a:cxn ang="0">
                    <a:pos x="7" y="8"/>
                  </a:cxn>
                  <a:cxn ang="0">
                    <a:pos x="7" y="8"/>
                  </a:cxn>
                  <a:cxn ang="0">
                    <a:pos x="0" y="0"/>
                  </a:cxn>
                  <a:cxn ang="0">
                    <a:pos x="0" y="4"/>
                  </a:cxn>
                  <a:cxn ang="0">
                    <a:pos x="0" y="0"/>
                  </a:cxn>
                  <a:cxn ang="0">
                    <a:pos x="0" y="0"/>
                  </a:cxn>
                  <a:cxn ang="0">
                    <a:pos x="0" y="0"/>
                  </a:cxn>
                  <a:cxn ang="0">
                    <a:pos x="0" y="0"/>
                  </a:cxn>
                  <a:cxn ang="0">
                    <a:pos x="0" y="4"/>
                  </a:cxn>
                  <a:cxn ang="0">
                    <a:pos x="0" y="0"/>
                  </a:cxn>
                </a:cxnLst>
                <a:rect l="0" t="0" r="r" b="b"/>
                <a:pathLst>
                  <a:path w="7" h="8">
                    <a:moveTo>
                      <a:pt x="0" y="0"/>
                    </a:moveTo>
                    <a:lnTo>
                      <a:pt x="0" y="4"/>
                    </a:lnTo>
                    <a:lnTo>
                      <a:pt x="7" y="8"/>
                    </a:lnTo>
                    <a:lnTo>
                      <a:pt x="7" y="8"/>
                    </a:lnTo>
                    <a:lnTo>
                      <a:pt x="0" y="0"/>
                    </a:lnTo>
                    <a:lnTo>
                      <a:pt x="0" y="4"/>
                    </a:lnTo>
                    <a:lnTo>
                      <a:pt x="0"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06036" name="Freeform 884"/>
              <p:cNvSpPr>
                <a:spLocks noChangeAspect="1"/>
              </p:cNvSpPr>
              <p:nvPr/>
            </p:nvSpPr>
            <p:spPr bwMode="auto">
              <a:xfrm>
                <a:off x="1255" y="3135"/>
                <a:ext cx="219" cy="72"/>
              </a:xfrm>
              <a:custGeom>
                <a:avLst/>
                <a:gdLst/>
                <a:ahLst/>
                <a:cxnLst>
                  <a:cxn ang="0">
                    <a:pos x="0" y="64"/>
                  </a:cxn>
                  <a:cxn ang="0">
                    <a:pos x="211" y="0"/>
                  </a:cxn>
                  <a:cxn ang="0">
                    <a:pos x="219" y="7"/>
                  </a:cxn>
                  <a:cxn ang="0">
                    <a:pos x="8" y="72"/>
                  </a:cxn>
                  <a:cxn ang="0">
                    <a:pos x="0" y="64"/>
                  </a:cxn>
                </a:cxnLst>
                <a:rect l="0" t="0" r="r" b="b"/>
                <a:pathLst>
                  <a:path w="219" h="72">
                    <a:moveTo>
                      <a:pt x="0" y="64"/>
                    </a:moveTo>
                    <a:lnTo>
                      <a:pt x="211" y="0"/>
                    </a:lnTo>
                    <a:lnTo>
                      <a:pt x="219" y="7"/>
                    </a:lnTo>
                    <a:lnTo>
                      <a:pt x="8" y="72"/>
                    </a:lnTo>
                    <a:lnTo>
                      <a:pt x="0" y="64"/>
                    </a:lnTo>
                    <a:close/>
                  </a:path>
                </a:pathLst>
              </a:custGeom>
              <a:solidFill>
                <a:srgbClr val="FCFCD8"/>
              </a:solidFill>
              <a:ln w="9525">
                <a:noFill/>
                <a:round/>
                <a:headEnd/>
                <a:tailEnd/>
              </a:ln>
            </p:spPr>
            <p:txBody>
              <a:bodyPr/>
              <a:lstStyle/>
              <a:p>
                <a:endParaRPr lang="en-US"/>
              </a:p>
            </p:txBody>
          </p:sp>
          <p:sp>
            <p:nvSpPr>
              <p:cNvPr id="306037" name="Freeform 885"/>
              <p:cNvSpPr>
                <a:spLocks noChangeAspect="1"/>
              </p:cNvSpPr>
              <p:nvPr/>
            </p:nvSpPr>
            <p:spPr bwMode="auto">
              <a:xfrm>
                <a:off x="1252" y="3199"/>
                <a:ext cx="11" cy="27"/>
              </a:xfrm>
              <a:custGeom>
                <a:avLst/>
                <a:gdLst/>
                <a:ahLst/>
                <a:cxnLst>
                  <a:cxn ang="0">
                    <a:pos x="0" y="4"/>
                  </a:cxn>
                  <a:cxn ang="0">
                    <a:pos x="3" y="0"/>
                  </a:cxn>
                  <a:cxn ang="0">
                    <a:pos x="11" y="8"/>
                  </a:cxn>
                  <a:cxn ang="0">
                    <a:pos x="7" y="27"/>
                  </a:cxn>
                  <a:cxn ang="0">
                    <a:pos x="3" y="12"/>
                  </a:cxn>
                  <a:cxn ang="0">
                    <a:pos x="0" y="4"/>
                  </a:cxn>
                </a:cxnLst>
                <a:rect l="0" t="0" r="r" b="b"/>
                <a:pathLst>
                  <a:path w="11" h="27">
                    <a:moveTo>
                      <a:pt x="0" y="4"/>
                    </a:moveTo>
                    <a:lnTo>
                      <a:pt x="3" y="0"/>
                    </a:lnTo>
                    <a:lnTo>
                      <a:pt x="11" y="8"/>
                    </a:lnTo>
                    <a:lnTo>
                      <a:pt x="7" y="27"/>
                    </a:lnTo>
                    <a:lnTo>
                      <a:pt x="3" y="12"/>
                    </a:lnTo>
                    <a:lnTo>
                      <a:pt x="0" y="4"/>
                    </a:lnTo>
                    <a:close/>
                  </a:path>
                </a:pathLst>
              </a:custGeom>
              <a:solidFill>
                <a:srgbClr val="E2E2BF"/>
              </a:solidFill>
              <a:ln w="9525">
                <a:noFill/>
                <a:round/>
                <a:headEnd/>
                <a:tailEnd/>
              </a:ln>
            </p:spPr>
            <p:txBody>
              <a:bodyPr/>
              <a:lstStyle/>
              <a:p>
                <a:endParaRPr lang="en-US"/>
              </a:p>
            </p:txBody>
          </p:sp>
        </p:grpSp>
        <p:graphicFrame>
          <p:nvGraphicFramePr>
            <p:cNvPr id="306038" name="Object 886"/>
            <p:cNvGraphicFramePr>
              <a:graphicFrameLocks noChangeAspect="1"/>
            </p:cNvGraphicFramePr>
            <p:nvPr/>
          </p:nvGraphicFramePr>
          <p:xfrm>
            <a:off x="1474" y="1888"/>
            <a:ext cx="522" cy="815"/>
          </p:xfrm>
          <a:graphic>
            <a:graphicData uri="http://schemas.openxmlformats.org/presentationml/2006/ole">
              <p:oleObj spid="_x0000_s306038" name="CorelDRAW" r:id="rId4" imgW="1305720" imgH="1912680" progId="CorelDraw.Graphic.10">
                <p:embed/>
              </p:oleObj>
            </a:graphicData>
          </a:graphic>
        </p:graphicFrame>
      </p:grpSp>
      <p:grpSp>
        <p:nvGrpSpPr>
          <p:cNvPr id="306061" name="Group 909"/>
          <p:cNvGrpSpPr>
            <a:grpSpLocks/>
          </p:cNvGrpSpPr>
          <p:nvPr/>
        </p:nvGrpSpPr>
        <p:grpSpPr bwMode="auto">
          <a:xfrm>
            <a:off x="420688" y="3316288"/>
            <a:ext cx="498475" cy="736600"/>
            <a:chOff x="3747" y="3685"/>
            <a:chExt cx="314" cy="464"/>
          </a:xfrm>
        </p:grpSpPr>
        <p:grpSp>
          <p:nvGrpSpPr>
            <p:cNvPr id="306040" name="Group 888"/>
            <p:cNvGrpSpPr>
              <a:grpSpLocks/>
            </p:cNvGrpSpPr>
            <p:nvPr/>
          </p:nvGrpSpPr>
          <p:grpSpPr bwMode="auto">
            <a:xfrm>
              <a:off x="3776" y="3685"/>
              <a:ext cx="242" cy="464"/>
              <a:chOff x="3813" y="2859"/>
              <a:chExt cx="561" cy="1077"/>
            </a:xfrm>
          </p:grpSpPr>
          <p:sp>
            <p:nvSpPr>
              <p:cNvPr id="306041" name="Freeform 889"/>
              <p:cNvSpPr>
                <a:spLocks/>
              </p:cNvSpPr>
              <p:nvPr/>
            </p:nvSpPr>
            <p:spPr bwMode="auto">
              <a:xfrm>
                <a:off x="3827" y="2859"/>
                <a:ext cx="547" cy="1071"/>
              </a:xfrm>
              <a:custGeom>
                <a:avLst/>
                <a:gdLst/>
                <a:ahLst/>
                <a:cxnLst>
                  <a:cxn ang="0">
                    <a:pos x="349" y="0"/>
                  </a:cxn>
                  <a:cxn ang="0">
                    <a:pos x="185" y="0"/>
                  </a:cxn>
                  <a:cxn ang="0">
                    <a:pos x="215" y="41"/>
                  </a:cxn>
                  <a:cxn ang="0">
                    <a:pos x="312" y="41"/>
                  </a:cxn>
                  <a:cxn ang="0">
                    <a:pos x="348" y="106"/>
                  </a:cxn>
                  <a:cxn ang="0">
                    <a:pos x="182" y="106"/>
                  </a:cxn>
                  <a:cxn ang="0">
                    <a:pos x="216" y="42"/>
                  </a:cxn>
                  <a:cxn ang="0">
                    <a:pos x="185" y="1"/>
                  </a:cxn>
                  <a:cxn ang="0">
                    <a:pos x="127" y="102"/>
                  </a:cxn>
                  <a:cxn ang="0">
                    <a:pos x="95" y="103"/>
                  </a:cxn>
                  <a:cxn ang="0">
                    <a:pos x="84" y="137"/>
                  </a:cxn>
                  <a:cxn ang="0">
                    <a:pos x="35" y="137"/>
                  </a:cxn>
                  <a:cxn ang="0">
                    <a:pos x="35" y="162"/>
                  </a:cxn>
                  <a:cxn ang="0">
                    <a:pos x="16" y="163"/>
                  </a:cxn>
                  <a:cxn ang="0">
                    <a:pos x="0" y="163"/>
                  </a:cxn>
                  <a:cxn ang="0">
                    <a:pos x="0" y="312"/>
                  </a:cxn>
                  <a:cxn ang="0">
                    <a:pos x="35" y="313"/>
                  </a:cxn>
                  <a:cxn ang="0">
                    <a:pos x="36" y="344"/>
                  </a:cxn>
                  <a:cxn ang="0">
                    <a:pos x="82" y="344"/>
                  </a:cxn>
                  <a:cxn ang="0">
                    <a:pos x="96" y="381"/>
                  </a:cxn>
                  <a:cxn ang="0">
                    <a:pos x="121" y="382"/>
                  </a:cxn>
                  <a:cxn ang="0">
                    <a:pos x="123" y="458"/>
                  </a:cxn>
                  <a:cxn ang="0">
                    <a:pos x="141" y="458"/>
                  </a:cxn>
                  <a:cxn ang="0">
                    <a:pos x="146" y="469"/>
                  </a:cxn>
                  <a:cxn ang="0">
                    <a:pos x="146" y="545"/>
                  </a:cxn>
                  <a:cxn ang="0">
                    <a:pos x="177" y="546"/>
                  </a:cxn>
                  <a:cxn ang="0">
                    <a:pos x="175" y="1002"/>
                  </a:cxn>
                  <a:cxn ang="0">
                    <a:pos x="248" y="1070"/>
                  </a:cxn>
                  <a:cxn ang="0">
                    <a:pos x="341" y="991"/>
                  </a:cxn>
                  <a:cxn ang="0">
                    <a:pos x="307" y="969"/>
                  </a:cxn>
                  <a:cxn ang="0">
                    <a:pos x="307" y="942"/>
                  </a:cxn>
                  <a:cxn ang="0">
                    <a:pos x="341" y="918"/>
                  </a:cxn>
                  <a:cxn ang="0">
                    <a:pos x="307" y="898"/>
                  </a:cxn>
                  <a:cxn ang="0">
                    <a:pos x="312" y="889"/>
                  </a:cxn>
                  <a:cxn ang="0">
                    <a:pos x="342" y="870"/>
                  </a:cxn>
                  <a:cxn ang="0">
                    <a:pos x="346" y="812"/>
                  </a:cxn>
                  <a:cxn ang="0">
                    <a:pos x="351" y="806"/>
                  </a:cxn>
                  <a:cxn ang="0">
                    <a:pos x="307" y="772"/>
                  </a:cxn>
                  <a:cxn ang="0">
                    <a:pos x="307" y="742"/>
                  </a:cxn>
                  <a:cxn ang="0">
                    <a:pos x="342" y="708"/>
                  </a:cxn>
                  <a:cxn ang="0">
                    <a:pos x="307" y="677"/>
                  </a:cxn>
                  <a:cxn ang="0">
                    <a:pos x="307" y="646"/>
                  </a:cxn>
                  <a:cxn ang="0">
                    <a:pos x="341" y="606"/>
                  </a:cxn>
                  <a:cxn ang="0">
                    <a:pos x="346" y="542"/>
                  </a:cxn>
                  <a:cxn ang="0">
                    <a:pos x="387" y="542"/>
                  </a:cxn>
                  <a:cxn ang="0">
                    <a:pos x="387" y="455"/>
                  </a:cxn>
                  <a:cxn ang="0">
                    <a:pos x="412" y="455"/>
                  </a:cxn>
                  <a:cxn ang="0">
                    <a:pos x="412" y="378"/>
                  </a:cxn>
                  <a:cxn ang="0">
                    <a:pos x="438" y="378"/>
                  </a:cxn>
                  <a:cxn ang="0">
                    <a:pos x="450" y="341"/>
                  </a:cxn>
                  <a:cxn ang="0">
                    <a:pos x="505" y="341"/>
                  </a:cxn>
                  <a:cxn ang="0">
                    <a:pos x="505" y="310"/>
                  </a:cxn>
                  <a:cxn ang="0">
                    <a:pos x="546" y="310"/>
                  </a:cxn>
                  <a:cxn ang="0">
                    <a:pos x="546" y="159"/>
                  </a:cxn>
                  <a:cxn ang="0">
                    <a:pos x="505" y="159"/>
                  </a:cxn>
                  <a:cxn ang="0">
                    <a:pos x="505" y="137"/>
                  </a:cxn>
                  <a:cxn ang="0">
                    <a:pos x="459" y="137"/>
                  </a:cxn>
                  <a:cxn ang="0">
                    <a:pos x="448" y="127"/>
                  </a:cxn>
                  <a:cxn ang="0">
                    <a:pos x="437" y="103"/>
                  </a:cxn>
                  <a:cxn ang="0">
                    <a:pos x="412" y="103"/>
                  </a:cxn>
                  <a:cxn ang="0">
                    <a:pos x="349" y="0"/>
                  </a:cxn>
                </a:cxnLst>
                <a:rect l="0" t="0" r="r" b="b"/>
                <a:pathLst>
                  <a:path w="547" h="1071">
                    <a:moveTo>
                      <a:pt x="349" y="0"/>
                    </a:moveTo>
                    <a:lnTo>
                      <a:pt x="185" y="0"/>
                    </a:lnTo>
                    <a:lnTo>
                      <a:pt x="215" y="41"/>
                    </a:lnTo>
                    <a:lnTo>
                      <a:pt x="312" y="41"/>
                    </a:lnTo>
                    <a:lnTo>
                      <a:pt x="348" y="106"/>
                    </a:lnTo>
                    <a:lnTo>
                      <a:pt x="182" y="106"/>
                    </a:lnTo>
                    <a:lnTo>
                      <a:pt x="216" y="42"/>
                    </a:lnTo>
                    <a:lnTo>
                      <a:pt x="185" y="1"/>
                    </a:lnTo>
                    <a:lnTo>
                      <a:pt x="127" y="102"/>
                    </a:lnTo>
                    <a:lnTo>
                      <a:pt x="95" y="103"/>
                    </a:lnTo>
                    <a:lnTo>
                      <a:pt x="84" y="137"/>
                    </a:lnTo>
                    <a:lnTo>
                      <a:pt x="35" y="137"/>
                    </a:lnTo>
                    <a:lnTo>
                      <a:pt x="35" y="162"/>
                    </a:lnTo>
                    <a:lnTo>
                      <a:pt x="16" y="163"/>
                    </a:lnTo>
                    <a:lnTo>
                      <a:pt x="0" y="163"/>
                    </a:lnTo>
                    <a:lnTo>
                      <a:pt x="0" y="312"/>
                    </a:lnTo>
                    <a:lnTo>
                      <a:pt x="35" y="313"/>
                    </a:lnTo>
                    <a:lnTo>
                      <a:pt x="36" y="344"/>
                    </a:lnTo>
                    <a:lnTo>
                      <a:pt x="82" y="344"/>
                    </a:lnTo>
                    <a:lnTo>
                      <a:pt x="96" y="381"/>
                    </a:lnTo>
                    <a:lnTo>
                      <a:pt x="121" y="382"/>
                    </a:lnTo>
                    <a:lnTo>
                      <a:pt x="123" y="458"/>
                    </a:lnTo>
                    <a:lnTo>
                      <a:pt x="141" y="458"/>
                    </a:lnTo>
                    <a:lnTo>
                      <a:pt x="146" y="469"/>
                    </a:lnTo>
                    <a:lnTo>
                      <a:pt x="146" y="545"/>
                    </a:lnTo>
                    <a:lnTo>
                      <a:pt x="177" y="546"/>
                    </a:lnTo>
                    <a:lnTo>
                      <a:pt x="175" y="1002"/>
                    </a:lnTo>
                    <a:lnTo>
                      <a:pt x="248" y="1070"/>
                    </a:lnTo>
                    <a:lnTo>
                      <a:pt x="341" y="991"/>
                    </a:lnTo>
                    <a:lnTo>
                      <a:pt x="307" y="969"/>
                    </a:lnTo>
                    <a:lnTo>
                      <a:pt x="307" y="942"/>
                    </a:lnTo>
                    <a:lnTo>
                      <a:pt x="341" y="918"/>
                    </a:lnTo>
                    <a:lnTo>
                      <a:pt x="307" y="898"/>
                    </a:lnTo>
                    <a:lnTo>
                      <a:pt x="312" y="889"/>
                    </a:lnTo>
                    <a:lnTo>
                      <a:pt x="342" y="870"/>
                    </a:lnTo>
                    <a:lnTo>
                      <a:pt x="346" y="812"/>
                    </a:lnTo>
                    <a:lnTo>
                      <a:pt x="351" y="806"/>
                    </a:lnTo>
                    <a:lnTo>
                      <a:pt x="307" y="772"/>
                    </a:lnTo>
                    <a:lnTo>
                      <a:pt x="307" y="742"/>
                    </a:lnTo>
                    <a:lnTo>
                      <a:pt x="342" y="708"/>
                    </a:lnTo>
                    <a:lnTo>
                      <a:pt x="307" y="677"/>
                    </a:lnTo>
                    <a:lnTo>
                      <a:pt x="307" y="646"/>
                    </a:lnTo>
                    <a:lnTo>
                      <a:pt x="341" y="606"/>
                    </a:lnTo>
                    <a:lnTo>
                      <a:pt x="346" y="542"/>
                    </a:lnTo>
                    <a:lnTo>
                      <a:pt x="387" y="542"/>
                    </a:lnTo>
                    <a:lnTo>
                      <a:pt x="387" y="455"/>
                    </a:lnTo>
                    <a:lnTo>
                      <a:pt x="412" y="455"/>
                    </a:lnTo>
                    <a:lnTo>
                      <a:pt x="412" y="378"/>
                    </a:lnTo>
                    <a:lnTo>
                      <a:pt x="438" y="378"/>
                    </a:lnTo>
                    <a:lnTo>
                      <a:pt x="450" y="341"/>
                    </a:lnTo>
                    <a:lnTo>
                      <a:pt x="505" y="341"/>
                    </a:lnTo>
                    <a:lnTo>
                      <a:pt x="505" y="310"/>
                    </a:lnTo>
                    <a:lnTo>
                      <a:pt x="546" y="310"/>
                    </a:lnTo>
                    <a:lnTo>
                      <a:pt x="546" y="159"/>
                    </a:lnTo>
                    <a:lnTo>
                      <a:pt x="505" y="159"/>
                    </a:lnTo>
                    <a:lnTo>
                      <a:pt x="505" y="137"/>
                    </a:lnTo>
                    <a:lnTo>
                      <a:pt x="459" y="137"/>
                    </a:lnTo>
                    <a:lnTo>
                      <a:pt x="448" y="127"/>
                    </a:lnTo>
                    <a:lnTo>
                      <a:pt x="437" y="103"/>
                    </a:lnTo>
                    <a:lnTo>
                      <a:pt x="412" y="103"/>
                    </a:lnTo>
                    <a:lnTo>
                      <a:pt x="349" y="0"/>
                    </a:lnTo>
                  </a:path>
                </a:pathLst>
              </a:custGeom>
              <a:solidFill>
                <a:srgbClr val="00AE00"/>
              </a:solidFill>
              <a:ln w="9525" cap="rnd">
                <a:noFill/>
                <a:round/>
                <a:headEnd/>
                <a:tailEnd/>
              </a:ln>
              <a:effectLst/>
            </p:spPr>
            <p:txBody>
              <a:bodyPr/>
              <a:lstStyle/>
              <a:p>
                <a:endParaRPr lang="en-US"/>
              </a:p>
            </p:txBody>
          </p:sp>
          <p:sp>
            <p:nvSpPr>
              <p:cNvPr id="306042" name="Freeform 890"/>
              <p:cNvSpPr>
                <a:spLocks/>
              </p:cNvSpPr>
              <p:nvPr/>
            </p:nvSpPr>
            <p:spPr bwMode="auto">
              <a:xfrm>
                <a:off x="3813" y="2865"/>
                <a:ext cx="547" cy="1071"/>
              </a:xfrm>
              <a:custGeom>
                <a:avLst/>
                <a:gdLst/>
                <a:ahLst/>
                <a:cxnLst>
                  <a:cxn ang="0">
                    <a:pos x="350" y="0"/>
                  </a:cxn>
                  <a:cxn ang="0">
                    <a:pos x="186" y="0"/>
                  </a:cxn>
                  <a:cxn ang="0">
                    <a:pos x="217" y="41"/>
                  </a:cxn>
                  <a:cxn ang="0">
                    <a:pos x="312" y="41"/>
                  </a:cxn>
                  <a:cxn ang="0">
                    <a:pos x="348" y="106"/>
                  </a:cxn>
                  <a:cxn ang="0">
                    <a:pos x="183" y="106"/>
                  </a:cxn>
                  <a:cxn ang="0">
                    <a:pos x="217" y="42"/>
                  </a:cxn>
                  <a:cxn ang="0">
                    <a:pos x="186" y="1"/>
                  </a:cxn>
                  <a:cxn ang="0">
                    <a:pos x="128" y="102"/>
                  </a:cxn>
                  <a:cxn ang="0">
                    <a:pos x="97" y="102"/>
                  </a:cxn>
                  <a:cxn ang="0">
                    <a:pos x="86" y="137"/>
                  </a:cxn>
                  <a:cxn ang="0">
                    <a:pos x="37" y="137"/>
                  </a:cxn>
                  <a:cxn ang="0">
                    <a:pos x="36" y="162"/>
                  </a:cxn>
                  <a:cxn ang="0">
                    <a:pos x="17" y="162"/>
                  </a:cxn>
                  <a:cxn ang="0">
                    <a:pos x="0" y="162"/>
                  </a:cxn>
                  <a:cxn ang="0">
                    <a:pos x="0" y="312"/>
                  </a:cxn>
                  <a:cxn ang="0">
                    <a:pos x="37" y="313"/>
                  </a:cxn>
                  <a:cxn ang="0">
                    <a:pos x="37" y="343"/>
                  </a:cxn>
                  <a:cxn ang="0">
                    <a:pos x="84" y="343"/>
                  </a:cxn>
                  <a:cxn ang="0">
                    <a:pos x="97" y="381"/>
                  </a:cxn>
                  <a:cxn ang="0">
                    <a:pos x="122" y="382"/>
                  </a:cxn>
                  <a:cxn ang="0">
                    <a:pos x="125" y="458"/>
                  </a:cxn>
                  <a:cxn ang="0">
                    <a:pos x="141" y="458"/>
                  </a:cxn>
                  <a:cxn ang="0">
                    <a:pos x="146" y="464"/>
                  </a:cxn>
                  <a:cxn ang="0">
                    <a:pos x="146" y="545"/>
                  </a:cxn>
                  <a:cxn ang="0">
                    <a:pos x="178" y="545"/>
                  </a:cxn>
                  <a:cxn ang="0">
                    <a:pos x="176" y="1002"/>
                  </a:cxn>
                  <a:cxn ang="0">
                    <a:pos x="248" y="1070"/>
                  </a:cxn>
                  <a:cxn ang="0">
                    <a:pos x="341" y="991"/>
                  </a:cxn>
                  <a:cxn ang="0">
                    <a:pos x="308" y="969"/>
                  </a:cxn>
                  <a:cxn ang="0">
                    <a:pos x="308" y="942"/>
                  </a:cxn>
                  <a:cxn ang="0">
                    <a:pos x="341" y="918"/>
                  </a:cxn>
                  <a:cxn ang="0">
                    <a:pos x="308" y="897"/>
                  </a:cxn>
                  <a:cxn ang="0">
                    <a:pos x="313" y="889"/>
                  </a:cxn>
                  <a:cxn ang="0">
                    <a:pos x="342" y="870"/>
                  </a:cxn>
                  <a:cxn ang="0">
                    <a:pos x="347" y="812"/>
                  </a:cxn>
                  <a:cxn ang="0">
                    <a:pos x="351" y="807"/>
                  </a:cxn>
                  <a:cxn ang="0">
                    <a:pos x="307" y="772"/>
                  </a:cxn>
                  <a:cxn ang="0">
                    <a:pos x="307" y="742"/>
                  </a:cxn>
                  <a:cxn ang="0">
                    <a:pos x="342" y="708"/>
                  </a:cxn>
                  <a:cxn ang="0">
                    <a:pos x="308" y="677"/>
                  </a:cxn>
                  <a:cxn ang="0">
                    <a:pos x="308" y="646"/>
                  </a:cxn>
                  <a:cxn ang="0">
                    <a:pos x="341" y="606"/>
                  </a:cxn>
                  <a:cxn ang="0">
                    <a:pos x="347" y="542"/>
                  </a:cxn>
                  <a:cxn ang="0">
                    <a:pos x="387" y="542"/>
                  </a:cxn>
                  <a:cxn ang="0">
                    <a:pos x="387" y="455"/>
                  </a:cxn>
                  <a:cxn ang="0">
                    <a:pos x="411" y="455"/>
                  </a:cxn>
                  <a:cxn ang="0">
                    <a:pos x="411" y="378"/>
                  </a:cxn>
                  <a:cxn ang="0">
                    <a:pos x="438" y="378"/>
                  </a:cxn>
                  <a:cxn ang="0">
                    <a:pos x="450" y="341"/>
                  </a:cxn>
                  <a:cxn ang="0">
                    <a:pos x="505" y="341"/>
                  </a:cxn>
                  <a:cxn ang="0">
                    <a:pos x="505" y="310"/>
                  </a:cxn>
                  <a:cxn ang="0">
                    <a:pos x="546" y="310"/>
                  </a:cxn>
                  <a:cxn ang="0">
                    <a:pos x="546" y="159"/>
                  </a:cxn>
                  <a:cxn ang="0">
                    <a:pos x="506" y="159"/>
                  </a:cxn>
                  <a:cxn ang="0">
                    <a:pos x="506" y="137"/>
                  </a:cxn>
                  <a:cxn ang="0">
                    <a:pos x="459" y="137"/>
                  </a:cxn>
                  <a:cxn ang="0">
                    <a:pos x="449" y="127"/>
                  </a:cxn>
                  <a:cxn ang="0">
                    <a:pos x="438" y="102"/>
                  </a:cxn>
                  <a:cxn ang="0">
                    <a:pos x="411" y="102"/>
                  </a:cxn>
                  <a:cxn ang="0">
                    <a:pos x="350" y="0"/>
                  </a:cxn>
                </a:cxnLst>
                <a:rect l="0" t="0" r="r" b="b"/>
                <a:pathLst>
                  <a:path w="547" h="1071">
                    <a:moveTo>
                      <a:pt x="350" y="0"/>
                    </a:moveTo>
                    <a:lnTo>
                      <a:pt x="186" y="0"/>
                    </a:lnTo>
                    <a:lnTo>
                      <a:pt x="217" y="41"/>
                    </a:lnTo>
                    <a:lnTo>
                      <a:pt x="312" y="41"/>
                    </a:lnTo>
                    <a:lnTo>
                      <a:pt x="348" y="106"/>
                    </a:lnTo>
                    <a:lnTo>
                      <a:pt x="183" y="106"/>
                    </a:lnTo>
                    <a:lnTo>
                      <a:pt x="217" y="42"/>
                    </a:lnTo>
                    <a:lnTo>
                      <a:pt x="186" y="1"/>
                    </a:lnTo>
                    <a:lnTo>
                      <a:pt x="128" y="102"/>
                    </a:lnTo>
                    <a:lnTo>
                      <a:pt x="97" y="102"/>
                    </a:lnTo>
                    <a:lnTo>
                      <a:pt x="86" y="137"/>
                    </a:lnTo>
                    <a:lnTo>
                      <a:pt x="37" y="137"/>
                    </a:lnTo>
                    <a:lnTo>
                      <a:pt x="36" y="162"/>
                    </a:lnTo>
                    <a:lnTo>
                      <a:pt x="17" y="162"/>
                    </a:lnTo>
                    <a:lnTo>
                      <a:pt x="0" y="162"/>
                    </a:lnTo>
                    <a:lnTo>
                      <a:pt x="0" y="312"/>
                    </a:lnTo>
                    <a:lnTo>
                      <a:pt x="37" y="313"/>
                    </a:lnTo>
                    <a:lnTo>
                      <a:pt x="37" y="343"/>
                    </a:lnTo>
                    <a:lnTo>
                      <a:pt x="84" y="343"/>
                    </a:lnTo>
                    <a:lnTo>
                      <a:pt x="97" y="381"/>
                    </a:lnTo>
                    <a:lnTo>
                      <a:pt x="122" y="382"/>
                    </a:lnTo>
                    <a:lnTo>
                      <a:pt x="125" y="458"/>
                    </a:lnTo>
                    <a:lnTo>
                      <a:pt x="141" y="458"/>
                    </a:lnTo>
                    <a:lnTo>
                      <a:pt x="146" y="464"/>
                    </a:lnTo>
                    <a:lnTo>
                      <a:pt x="146" y="545"/>
                    </a:lnTo>
                    <a:lnTo>
                      <a:pt x="178" y="545"/>
                    </a:lnTo>
                    <a:lnTo>
                      <a:pt x="176" y="1002"/>
                    </a:lnTo>
                    <a:lnTo>
                      <a:pt x="248" y="1070"/>
                    </a:lnTo>
                    <a:lnTo>
                      <a:pt x="341" y="991"/>
                    </a:lnTo>
                    <a:lnTo>
                      <a:pt x="308" y="969"/>
                    </a:lnTo>
                    <a:lnTo>
                      <a:pt x="308" y="942"/>
                    </a:lnTo>
                    <a:lnTo>
                      <a:pt x="341" y="918"/>
                    </a:lnTo>
                    <a:lnTo>
                      <a:pt x="308" y="897"/>
                    </a:lnTo>
                    <a:lnTo>
                      <a:pt x="313" y="889"/>
                    </a:lnTo>
                    <a:lnTo>
                      <a:pt x="342" y="870"/>
                    </a:lnTo>
                    <a:lnTo>
                      <a:pt x="347" y="812"/>
                    </a:lnTo>
                    <a:lnTo>
                      <a:pt x="351" y="807"/>
                    </a:lnTo>
                    <a:lnTo>
                      <a:pt x="307" y="772"/>
                    </a:lnTo>
                    <a:lnTo>
                      <a:pt x="307" y="742"/>
                    </a:lnTo>
                    <a:lnTo>
                      <a:pt x="342" y="708"/>
                    </a:lnTo>
                    <a:lnTo>
                      <a:pt x="308" y="677"/>
                    </a:lnTo>
                    <a:lnTo>
                      <a:pt x="308" y="646"/>
                    </a:lnTo>
                    <a:lnTo>
                      <a:pt x="341" y="606"/>
                    </a:lnTo>
                    <a:lnTo>
                      <a:pt x="347" y="542"/>
                    </a:lnTo>
                    <a:lnTo>
                      <a:pt x="387" y="542"/>
                    </a:lnTo>
                    <a:lnTo>
                      <a:pt x="387" y="455"/>
                    </a:lnTo>
                    <a:lnTo>
                      <a:pt x="411" y="455"/>
                    </a:lnTo>
                    <a:lnTo>
                      <a:pt x="411" y="378"/>
                    </a:lnTo>
                    <a:lnTo>
                      <a:pt x="438" y="378"/>
                    </a:lnTo>
                    <a:lnTo>
                      <a:pt x="450" y="341"/>
                    </a:lnTo>
                    <a:lnTo>
                      <a:pt x="505" y="341"/>
                    </a:lnTo>
                    <a:lnTo>
                      <a:pt x="505" y="310"/>
                    </a:lnTo>
                    <a:lnTo>
                      <a:pt x="546" y="310"/>
                    </a:lnTo>
                    <a:lnTo>
                      <a:pt x="546" y="159"/>
                    </a:lnTo>
                    <a:lnTo>
                      <a:pt x="506" y="159"/>
                    </a:lnTo>
                    <a:lnTo>
                      <a:pt x="506" y="137"/>
                    </a:lnTo>
                    <a:lnTo>
                      <a:pt x="459" y="137"/>
                    </a:lnTo>
                    <a:lnTo>
                      <a:pt x="449" y="127"/>
                    </a:lnTo>
                    <a:lnTo>
                      <a:pt x="438" y="102"/>
                    </a:lnTo>
                    <a:lnTo>
                      <a:pt x="411" y="102"/>
                    </a:lnTo>
                    <a:lnTo>
                      <a:pt x="350" y="0"/>
                    </a:lnTo>
                  </a:path>
                </a:pathLst>
              </a:custGeom>
              <a:solidFill>
                <a:srgbClr val="438E00"/>
              </a:solidFill>
              <a:ln w="9525" cap="rnd">
                <a:noFill/>
                <a:round/>
                <a:headEnd/>
                <a:tailEnd/>
              </a:ln>
              <a:effectLst/>
            </p:spPr>
            <p:txBody>
              <a:bodyPr/>
              <a:lstStyle/>
              <a:p>
                <a:endParaRPr lang="en-US"/>
              </a:p>
            </p:txBody>
          </p:sp>
          <p:grpSp>
            <p:nvGrpSpPr>
              <p:cNvPr id="306043" name="Group 891"/>
              <p:cNvGrpSpPr>
                <a:grpSpLocks/>
              </p:cNvGrpSpPr>
              <p:nvPr/>
            </p:nvGrpSpPr>
            <p:grpSpPr bwMode="auto">
              <a:xfrm>
                <a:off x="3866" y="3038"/>
                <a:ext cx="417" cy="117"/>
                <a:chOff x="3866" y="3038"/>
                <a:chExt cx="417" cy="117"/>
              </a:xfrm>
            </p:grpSpPr>
            <p:sp>
              <p:nvSpPr>
                <p:cNvPr id="306044" name="Freeform 892"/>
                <p:cNvSpPr>
                  <a:spLocks/>
                </p:cNvSpPr>
                <p:nvPr/>
              </p:nvSpPr>
              <p:spPr bwMode="auto">
                <a:xfrm>
                  <a:off x="3898" y="3038"/>
                  <a:ext cx="385" cy="117"/>
                </a:xfrm>
                <a:custGeom>
                  <a:avLst/>
                  <a:gdLst/>
                  <a:ahLst/>
                  <a:cxnLst>
                    <a:cxn ang="0">
                      <a:pos x="384" y="60"/>
                    </a:cxn>
                    <a:cxn ang="0">
                      <a:pos x="350" y="0"/>
                    </a:cxn>
                    <a:cxn ang="0">
                      <a:pos x="0" y="0"/>
                    </a:cxn>
                    <a:cxn ang="0">
                      <a:pos x="2" y="5"/>
                    </a:cxn>
                    <a:cxn ang="0">
                      <a:pos x="346" y="5"/>
                    </a:cxn>
                    <a:cxn ang="0">
                      <a:pos x="376" y="60"/>
                    </a:cxn>
                    <a:cxn ang="0">
                      <a:pos x="346" y="112"/>
                    </a:cxn>
                    <a:cxn ang="0">
                      <a:pos x="353" y="116"/>
                    </a:cxn>
                    <a:cxn ang="0">
                      <a:pos x="384" y="60"/>
                    </a:cxn>
                  </a:cxnLst>
                  <a:rect l="0" t="0" r="r" b="b"/>
                  <a:pathLst>
                    <a:path w="385" h="117">
                      <a:moveTo>
                        <a:pt x="384" y="60"/>
                      </a:moveTo>
                      <a:lnTo>
                        <a:pt x="350" y="0"/>
                      </a:lnTo>
                      <a:lnTo>
                        <a:pt x="0" y="0"/>
                      </a:lnTo>
                      <a:lnTo>
                        <a:pt x="2" y="5"/>
                      </a:lnTo>
                      <a:lnTo>
                        <a:pt x="346" y="5"/>
                      </a:lnTo>
                      <a:lnTo>
                        <a:pt x="376" y="60"/>
                      </a:lnTo>
                      <a:lnTo>
                        <a:pt x="346" y="112"/>
                      </a:lnTo>
                      <a:lnTo>
                        <a:pt x="353" y="116"/>
                      </a:lnTo>
                      <a:lnTo>
                        <a:pt x="384" y="60"/>
                      </a:lnTo>
                    </a:path>
                  </a:pathLst>
                </a:custGeom>
                <a:solidFill>
                  <a:srgbClr val="316501"/>
                </a:solidFill>
                <a:ln w="9525" cap="rnd">
                  <a:noFill/>
                  <a:round/>
                  <a:headEnd/>
                  <a:tailEnd/>
                </a:ln>
                <a:effectLst/>
              </p:spPr>
              <p:txBody>
                <a:bodyPr/>
                <a:lstStyle/>
                <a:p>
                  <a:endParaRPr lang="en-US"/>
                </a:p>
              </p:txBody>
            </p:sp>
            <p:sp>
              <p:nvSpPr>
                <p:cNvPr id="306045" name="Freeform 893"/>
                <p:cNvSpPr>
                  <a:spLocks/>
                </p:cNvSpPr>
                <p:nvPr/>
              </p:nvSpPr>
              <p:spPr bwMode="auto">
                <a:xfrm>
                  <a:off x="3866" y="3038"/>
                  <a:ext cx="386" cy="116"/>
                </a:xfrm>
                <a:custGeom>
                  <a:avLst/>
                  <a:gdLst/>
                  <a:ahLst/>
                  <a:cxnLst>
                    <a:cxn ang="0">
                      <a:pos x="0" y="54"/>
                    </a:cxn>
                    <a:cxn ang="0">
                      <a:pos x="33" y="115"/>
                    </a:cxn>
                    <a:cxn ang="0">
                      <a:pos x="385" y="115"/>
                    </a:cxn>
                    <a:cxn ang="0">
                      <a:pos x="382" y="110"/>
                    </a:cxn>
                    <a:cxn ang="0">
                      <a:pos x="37" y="110"/>
                    </a:cxn>
                    <a:cxn ang="0">
                      <a:pos x="5" y="54"/>
                    </a:cxn>
                    <a:cxn ang="0">
                      <a:pos x="36" y="3"/>
                    </a:cxn>
                    <a:cxn ang="0">
                      <a:pos x="30" y="0"/>
                    </a:cxn>
                    <a:cxn ang="0">
                      <a:pos x="0" y="54"/>
                    </a:cxn>
                  </a:cxnLst>
                  <a:rect l="0" t="0" r="r" b="b"/>
                  <a:pathLst>
                    <a:path w="386" h="116">
                      <a:moveTo>
                        <a:pt x="0" y="54"/>
                      </a:moveTo>
                      <a:lnTo>
                        <a:pt x="33" y="115"/>
                      </a:lnTo>
                      <a:lnTo>
                        <a:pt x="385" y="115"/>
                      </a:lnTo>
                      <a:lnTo>
                        <a:pt x="382" y="110"/>
                      </a:lnTo>
                      <a:lnTo>
                        <a:pt x="37" y="110"/>
                      </a:lnTo>
                      <a:lnTo>
                        <a:pt x="5" y="54"/>
                      </a:lnTo>
                      <a:lnTo>
                        <a:pt x="36" y="3"/>
                      </a:lnTo>
                      <a:lnTo>
                        <a:pt x="30" y="0"/>
                      </a:lnTo>
                      <a:lnTo>
                        <a:pt x="0" y="54"/>
                      </a:lnTo>
                    </a:path>
                  </a:pathLst>
                </a:custGeom>
                <a:solidFill>
                  <a:srgbClr val="00AE00"/>
                </a:solidFill>
                <a:ln w="9525" cap="rnd">
                  <a:noFill/>
                  <a:round/>
                  <a:headEnd/>
                  <a:tailEnd/>
                </a:ln>
                <a:effectLst/>
              </p:spPr>
              <p:txBody>
                <a:bodyPr/>
                <a:lstStyle/>
                <a:p>
                  <a:endParaRPr lang="en-US"/>
                </a:p>
              </p:txBody>
            </p:sp>
          </p:grpSp>
          <p:sp>
            <p:nvSpPr>
              <p:cNvPr id="306046" name="Rectangle 894"/>
              <p:cNvSpPr>
                <a:spLocks noChangeArrowheads="1"/>
              </p:cNvSpPr>
              <p:nvPr/>
            </p:nvSpPr>
            <p:spPr bwMode="auto">
              <a:xfrm>
                <a:off x="3852" y="3017"/>
                <a:ext cx="463" cy="16"/>
              </a:xfrm>
              <a:prstGeom prst="rect">
                <a:avLst/>
              </a:prstGeom>
              <a:solidFill>
                <a:srgbClr val="00AE00"/>
              </a:solidFill>
              <a:ln w="9525">
                <a:noFill/>
                <a:miter lim="800000"/>
                <a:headEnd/>
                <a:tailEnd/>
              </a:ln>
              <a:effectLst/>
            </p:spPr>
            <p:txBody>
              <a:bodyPr wrap="none" anchor="ctr"/>
              <a:lstStyle/>
              <a:p>
                <a:endParaRPr lang="en-US"/>
              </a:p>
            </p:txBody>
          </p:sp>
          <p:sp>
            <p:nvSpPr>
              <p:cNvPr id="306047" name="Rectangle 895"/>
              <p:cNvSpPr>
                <a:spLocks noChangeArrowheads="1"/>
              </p:cNvSpPr>
              <p:nvPr/>
            </p:nvSpPr>
            <p:spPr bwMode="auto">
              <a:xfrm>
                <a:off x="3909" y="2993"/>
                <a:ext cx="360" cy="16"/>
              </a:xfrm>
              <a:prstGeom prst="rect">
                <a:avLst/>
              </a:prstGeom>
              <a:solidFill>
                <a:srgbClr val="00AE00"/>
              </a:solidFill>
              <a:ln w="9525">
                <a:noFill/>
                <a:miter lim="800000"/>
                <a:headEnd/>
                <a:tailEnd/>
              </a:ln>
              <a:effectLst/>
            </p:spPr>
            <p:txBody>
              <a:bodyPr wrap="none" anchor="ctr"/>
              <a:lstStyle/>
              <a:p>
                <a:endParaRPr lang="en-US"/>
              </a:p>
            </p:txBody>
          </p:sp>
          <p:grpSp>
            <p:nvGrpSpPr>
              <p:cNvPr id="306048" name="Group 896"/>
              <p:cNvGrpSpPr>
                <a:grpSpLocks/>
              </p:cNvGrpSpPr>
              <p:nvPr/>
            </p:nvGrpSpPr>
            <p:grpSpPr bwMode="auto">
              <a:xfrm>
                <a:off x="3850" y="3178"/>
                <a:ext cx="466" cy="757"/>
                <a:chOff x="3850" y="3178"/>
                <a:chExt cx="466" cy="757"/>
              </a:xfrm>
            </p:grpSpPr>
            <p:sp>
              <p:nvSpPr>
                <p:cNvPr id="306049" name="Freeform 897"/>
                <p:cNvSpPr>
                  <a:spLocks/>
                </p:cNvSpPr>
                <p:nvPr/>
              </p:nvSpPr>
              <p:spPr bwMode="auto">
                <a:xfrm>
                  <a:off x="4095" y="3327"/>
                  <a:ext cx="17" cy="582"/>
                </a:xfrm>
                <a:custGeom>
                  <a:avLst/>
                  <a:gdLst/>
                  <a:ahLst/>
                  <a:cxnLst>
                    <a:cxn ang="0">
                      <a:pos x="0" y="0"/>
                    </a:cxn>
                    <a:cxn ang="0">
                      <a:pos x="0" y="581"/>
                    </a:cxn>
                    <a:cxn ang="0">
                      <a:pos x="16" y="572"/>
                    </a:cxn>
                    <a:cxn ang="0">
                      <a:pos x="16" y="18"/>
                    </a:cxn>
                    <a:cxn ang="0">
                      <a:pos x="0" y="0"/>
                    </a:cxn>
                  </a:cxnLst>
                  <a:rect l="0" t="0" r="r" b="b"/>
                  <a:pathLst>
                    <a:path w="17" h="582">
                      <a:moveTo>
                        <a:pt x="0" y="0"/>
                      </a:moveTo>
                      <a:lnTo>
                        <a:pt x="0" y="581"/>
                      </a:lnTo>
                      <a:lnTo>
                        <a:pt x="16" y="572"/>
                      </a:lnTo>
                      <a:lnTo>
                        <a:pt x="16" y="18"/>
                      </a:lnTo>
                      <a:lnTo>
                        <a:pt x="0" y="0"/>
                      </a:lnTo>
                    </a:path>
                  </a:pathLst>
                </a:custGeom>
                <a:solidFill>
                  <a:srgbClr val="00AE00"/>
                </a:solidFill>
                <a:ln w="9525" cap="rnd">
                  <a:noFill/>
                  <a:round/>
                  <a:headEnd/>
                  <a:tailEnd/>
                </a:ln>
                <a:effectLst/>
              </p:spPr>
              <p:txBody>
                <a:bodyPr/>
                <a:lstStyle/>
                <a:p>
                  <a:endParaRPr lang="en-US"/>
                </a:p>
              </p:txBody>
            </p:sp>
            <p:sp>
              <p:nvSpPr>
                <p:cNvPr id="306050" name="Freeform 898"/>
                <p:cNvSpPr>
                  <a:spLocks/>
                </p:cNvSpPr>
                <p:nvPr/>
              </p:nvSpPr>
              <p:spPr bwMode="auto">
                <a:xfrm>
                  <a:off x="4029" y="3343"/>
                  <a:ext cx="17" cy="567"/>
                </a:xfrm>
                <a:custGeom>
                  <a:avLst/>
                  <a:gdLst/>
                  <a:ahLst/>
                  <a:cxnLst>
                    <a:cxn ang="0">
                      <a:pos x="5" y="0"/>
                    </a:cxn>
                    <a:cxn ang="0">
                      <a:pos x="0" y="557"/>
                    </a:cxn>
                    <a:cxn ang="0">
                      <a:pos x="16" y="566"/>
                    </a:cxn>
                    <a:cxn ang="0">
                      <a:pos x="16" y="45"/>
                    </a:cxn>
                    <a:cxn ang="0">
                      <a:pos x="5" y="0"/>
                    </a:cxn>
                  </a:cxnLst>
                  <a:rect l="0" t="0" r="r" b="b"/>
                  <a:pathLst>
                    <a:path w="17" h="567">
                      <a:moveTo>
                        <a:pt x="5" y="0"/>
                      </a:moveTo>
                      <a:lnTo>
                        <a:pt x="0" y="557"/>
                      </a:lnTo>
                      <a:lnTo>
                        <a:pt x="16" y="566"/>
                      </a:lnTo>
                      <a:lnTo>
                        <a:pt x="16" y="45"/>
                      </a:lnTo>
                      <a:lnTo>
                        <a:pt x="5" y="0"/>
                      </a:lnTo>
                    </a:path>
                  </a:pathLst>
                </a:custGeom>
                <a:solidFill>
                  <a:srgbClr val="00AE00"/>
                </a:solidFill>
                <a:ln w="9525" cap="rnd">
                  <a:noFill/>
                  <a:round/>
                  <a:headEnd/>
                  <a:tailEnd/>
                </a:ln>
                <a:effectLst/>
              </p:spPr>
              <p:txBody>
                <a:bodyPr/>
                <a:lstStyle/>
                <a:p>
                  <a:endParaRPr lang="en-US"/>
                </a:p>
              </p:txBody>
            </p:sp>
            <p:grpSp>
              <p:nvGrpSpPr>
                <p:cNvPr id="306051" name="Group 899"/>
                <p:cNvGrpSpPr>
                  <a:grpSpLocks/>
                </p:cNvGrpSpPr>
                <p:nvPr/>
              </p:nvGrpSpPr>
              <p:grpSpPr bwMode="auto">
                <a:xfrm>
                  <a:off x="3850" y="3178"/>
                  <a:ext cx="466" cy="757"/>
                  <a:chOff x="3850" y="3178"/>
                  <a:chExt cx="466" cy="757"/>
                </a:xfrm>
              </p:grpSpPr>
              <p:sp>
                <p:nvSpPr>
                  <p:cNvPr id="306052" name="Rectangle 900"/>
                  <p:cNvSpPr>
                    <a:spLocks noChangeArrowheads="1"/>
                  </p:cNvSpPr>
                  <p:nvPr/>
                </p:nvSpPr>
                <p:spPr bwMode="auto">
                  <a:xfrm>
                    <a:off x="3850" y="3178"/>
                    <a:ext cx="466" cy="16"/>
                  </a:xfrm>
                  <a:prstGeom prst="rect">
                    <a:avLst/>
                  </a:prstGeom>
                  <a:solidFill>
                    <a:srgbClr val="316501"/>
                  </a:solidFill>
                  <a:ln w="9525">
                    <a:noFill/>
                    <a:miter lim="800000"/>
                    <a:headEnd/>
                    <a:tailEnd/>
                  </a:ln>
                  <a:effectLst/>
                </p:spPr>
                <p:txBody>
                  <a:bodyPr wrap="none" anchor="ctr"/>
                  <a:lstStyle/>
                  <a:p>
                    <a:endParaRPr lang="en-US"/>
                  </a:p>
                </p:txBody>
              </p:sp>
              <p:sp>
                <p:nvSpPr>
                  <p:cNvPr id="306053" name="Rectangle 901"/>
                  <p:cNvSpPr>
                    <a:spLocks noChangeArrowheads="1"/>
                  </p:cNvSpPr>
                  <p:nvPr/>
                </p:nvSpPr>
                <p:spPr bwMode="auto">
                  <a:xfrm>
                    <a:off x="3938" y="3249"/>
                    <a:ext cx="281" cy="16"/>
                  </a:xfrm>
                  <a:prstGeom prst="rect">
                    <a:avLst/>
                  </a:prstGeom>
                  <a:solidFill>
                    <a:srgbClr val="316501"/>
                  </a:solidFill>
                  <a:ln w="9525">
                    <a:noFill/>
                    <a:miter lim="800000"/>
                    <a:headEnd/>
                    <a:tailEnd/>
                  </a:ln>
                  <a:effectLst/>
                </p:spPr>
                <p:txBody>
                  <a:bodyPr wrap="none" anchor="ctr"/>
                  <a:lstStyle/>
                  <a:p>
                    <a:endParaRPr lang="en-US"/>
                  </a:p>
                </p:txBody>
              </p:sp>
              <p:sp>
                <p:nvSpPr>
                  <p:cNvPr id="306054" name="Freeform 902"/>
                  <p:cNvSpPr>
                    <a:spLocks/>
                  </p:cNvSpPr>
                  <p:nvPr/>
                </p:nvSpPr>
                <p:spPr bwMode="auto">
                  <a:xfrm>
                    <a:off x="4031" y="3344"/>
                    <a:ext cx="30" cy="591"/>
                  </a:xfrm>
                  <a:custGeom>
                    <a:avLst/>
                    <a:gdLst/>
                    <a:ahLst/>
                    <a:cxnLst>
                      <a:cxn ang="0">
                        <a:pos x="0" y="0"/>
                      </a:cxn>
                      <a:cxn ang="0">
                        <a:pos x="7" y="38"/>
                      </a:cxn>
                      <a:cxn ang="0">
                        <a:pos x="18" y="71"/>
                      </a:cxn>
                      <a:cxn ang="0">
                        <a:pos x="18" y="579"/>
                      </a:cxn>
                      <a:cxn ang="0">
                        <a:pos x="26" y="590"/>
                      </a:cxn>
                      <a:cxn ang="0">
                        <a:pos x="29" y="62"/>
                      </a:cxn>
                      <a:cxn ang="0">
                        <a:pos x="0" y="0"/>
                      </a:cxn>
                    </a:cxnLst>
                    <a:rect l="0" t="0" r="r" b="b"/>
                    <a:pathLst>
                      <a:path w="30" h="591">
                        <a:moveTo>
                          <a:pt x="0" y="0"/>
                        </a:moveTo>
                        <a:lnTo>
                          <a:pt x="7" y="38"/>
                        </a:lnTo>
                        <a:lnTo>
                          <a:pt x="18" y="71"/>
                        </a:lnTo>
                        <a:lnTo>
                          <a:pt x="18" y="579"/>
                        </a:lnTo>
                        <a:lnTo>
                          <a:pt x="26" y="590"/>
                        </a:lnTo>
                        <a:lnTo>
                          <a:pt x="29" y="62"/>
                        </a:lnTo>
                        <a:lnTo>
                          <a:pt x="0" y="0"/>
                        </a:lnTo>
                      </a:path>
                    </a:pathLst>
                  </a:custGeom>
                  <a:solidFill>
                    <a:srgbClr val="316501"/>
                  </a:solidFill>
                  <a:ln w="9525" cap="rnd">
                    <a:noFill/>
                    <a:round/>
                    <a:headEnd/>
                    <a:tailEnd/>
                  </a:ln>
                  <a:effectLst/>
                </p:spPr>
                <p:txBody>
                  <a:bodyPr/>
                  <a:lstStyle/>
                  <a:p>
                    <a:endParaRPr lang="en-US"/>
                  </a:p>
                </p:txBody>
              </p:sp>
              <p:sp>
                <p:nvSpPr>
                  <p:cNvPr id="306055" name="Freeform 903"/>
                  <p:cNvSpPr>
                    <a:spLocks/>
                  </p:cNvSpPr>
                  <p:nvPr/>
                </p:nvSpPr>
                <p:spPr bwMode="auto">
                  <a:xfrm>
                    <a:off x="3955" y="3322"/>
                    <a:ext cx="244" cy="83"/>
                  </a:xfrm>
                  <a:custGeom>
                    <a:avLst/>
                    <a:gdLst/>
                    <a:ahLst/>
                    <a:cxnLst>
                      <a:cxn ang="0">
                        <a:pos x="202" y="82"/>
                      </a:cxn>
                      <a:cxn ang="0">
                        <a:pos x="218" y="64"/>
                      </a:cxn>
                      <a:cxn ang="0">
                        <a:pos x="218" y="9"/>
                      </a:cxn>
                      <a:cxn ang="0">
                        <a:pos x="243" y="9"/>
                      </a:cxn>
                      <a:cxn ang="0">
                        <a:pos x="243" y="0"/>
                      </a:cxn>
                      <a:cxn ang="0">
                        <a:pos x="0" y="0"/>
                      </a:cxn>
                      <a:cxn ang="0">
                        <a:pos x="5" y="9"/>
                      </a:cxn>
                      <a:cxn ang="0">
                        <a:pos x="137" y="9"/>
                      </a:cxn>
                      <a:cxn ang="0">
                        <a:pos x="148" y="25"/>
                      </a:cxn>
                      <a:cxn ang="0">
                        <a:pos x="197" y="25"/>
                      </a:cxn>
                      <a:cxn ang="0">
                        <a:pos x="202" y="82"/>
                      </a:cxn>
                    </a:cxnLst>
                    <a:rect l="0" t="0" r="r" b="b"/>
                    <a:pathLst>
                      <a:path w="244" h="83">
                        <a:moveTo>
                          <a:pt x="202" y="82"/>
                        </a:moveTo>
                        <a:lnTo>
                          <a:pt x="218" y="64"/>
                        </a:lnTo>
                        <a:lnTo>
                          <a:pt x="218" y="9"/>
                        </a:lnTo>
                        <a:lnTo>
                          <a:pt x="243" y="9"/>
                        </a:lnTo>
                        <a:lnTo>
                          <a:pt x="243" y="0"/>
                        </a:lnTo>
                        <a:lnTo>
                          <a:pt x="0" y="0"/>
                        </a:lnTo>
                        <a:lnTo>
                          <a:pt x="5" y="9"/>
                        </a:lnTo>
                        <a:lnTo>
                          <a:pt x="137" y="9"/>
                        </a:lnTo>
                        <a:lnTo>
                          <a:pt x="148" y="25"/>
                        </a:lnTo>
                        <a:lnTo>
                          <a:pt x="197" y="25"/>
                        </a:lnTo>
                        <a:lnTo>
                          <a:pt x="202" y="82"/>
                        </a:lnTo>
                      </a:path>
                    </a:pathLst>
                  </a:custGeom>
                  <a:solidFill>
                    <a:srgbClr val="316501"/>
                  </a:solidFill>
                  <a:ln w="9525" cap="rnd">
                    <a:noFill/>
                    <a:round/>
                    <a:headEnd/>
                    <a:tailEnd/>
                  </a:ln>
                  <a:effectLst/>
                </p:spPr>
                <p:txBody>
                  <a:bodyPr/>
                  <a:lstStyle/>
                  <a:p>
                    <a:endParaRPr lang="en-US"/>
                  </a:p>
                </p:txBody>
              </p:sp>
              <p:sp>
                <p:nvSpPr>
                  <p:cNvPr id="306056" name="Freeform 904"/>
                  <p:cNvSpPr>
                    <a:spLocks/>
                  </p:cNvSpPr>
                  <p:nvPr/>
                </p:nvSpPr>
                <p:spPr bwMode="auto">
                  <a:xfrm>
                    <a:off x="3896" y="3208"/>
                    <a:ext cx="367" cy="17"/>
                  </a:xfrm>
                  <a:custGeom>
                    <a:avLst/>
                    <a:gdLst/>
                    <a:ahLst/>
                    <a:cxnLst>
                      <a:cxn ang="0">
                        <a:pos x="366" y="0"/>
                      </a:cxn>
                      <a:cxn ang="0">
                        <a:pos x="0" y="0"/>
                      </a:cxn>
                      <a:cxn ang="0">
                        <a:pos x="3" y="16"/>
                      </a:cxn>
                      <a:cxn ang="0">
                        <a:pos x="363" y="16"/>
                      </a:cxn>
                      <a:cxn ang="0">
                        <a:pos x="366" y="0"/>
                      </a:cxn>
                    </a:cxnLst>
                    <a:rect l="0" t="0" r="r" b="b"/>
                    <a:pathLst>
                      <a:path w="367" h="17">
                        <a:moveTo>
                          <a:pt x="366" y="0"/>
                        </a:moveTo>
                        <a:lnTo>
                          <a:pt x="0" y="0"/>
                        </a:lnTo>
                        <a:lnTo>
                          <a:pt x="3" y="16"/>
                        </a:lnTo>
                        <a:lnTo>
                          <a:pt x="363" y="16"/>
                        </a:lnTo>
                        <a:lnTo>
                          <a:pt x="366" y="0"/>
                        </a:lnTo>
                      </a:path>
                    </a:pathLst>
                  </a:custGeom>
                  <a:solidFill>
                    <a:srgbClr val="316501"/>
                  </a:solidFill>
                  <a:ln w="9525" cap="rnd">
                    <a:noFill/>
                    <a:round/>
                    <a:headEnd/>
                    <a:tailEnd/>
                  </a:ln>
                  <a:effectLst/>
                </p:spPr>
                <p:txBody>
                  <a:bodyPr/>
                  <a:lstStyle/>
                  <a:p>
                    <a:endParaRPr lang="en-US"/>
                  </a:p>
                </p:txBody>
              </p:sp>
            </p:grpSp>
          </p:grpSp>
        </p:grpSp>
        <p:sp>
          <p:nvSpPr>
            <p:cNvPr id="306057" name="Rectangle 905"/>
            <p:cNvSpPr>
              <a:spLocks noChangeArrowheads="1"/>
            </p:cNvSpPr>
            <p:nvPr/>
          </p:nvSpPr>
          <p:spPr bwMode="auto">
            <a:xfrm flipH="1">
              <a:off x="3747" y="3724"/>
              <a:ext cx="314" cy="154"/>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Priv</a:t>
              </a:r>
            </a:p>
          </p:txBody>
        </p:sp>
      </p:grpSp>
      <p:grpSp>
        <p:nvGrpSpPr>
          <p:cNvPr id="306062" name="Group 910"/>
          <p:cNvGrpSpPr>
            <a:grpSpLocks/>
          </p:cNvGrpSpPr>
          <p:nvPr/>
        </p:nvGrpSpPr>
        <p:grpSpPr bwMode="auto">
          <a:xfrm>
            <a:off x="434975" y="4416425"/>
            <a:ext cx="473075" cy="735013"/>
            <a:chOff x="1476" y="3715"/>
            <a:chExt cx="298" cy="463"/>
          </a:xfrm>
        </p:grpSpPr>
        <p:graphicFrame>
          <p:nvGraphicFramePr>
            <p:cNvPr id="306059" name="Object 907"/>
            <p:cNvGraphicFramePr>
              <a:graphicFrameLocks/>
            </p:cNvGraphicFramePr>
            <p:nvPr/>
          </p:nvGraphicFramePr>
          <p:xfrm>
            <a:off x="1499" y="3715"/>
            <a:ext cx="235" cy="463"/>
          </p:xfrm>
          <a:graphic>
            <a:graphicData uri="http://schemas.openxmlformats.org/presentationml/2006/ole">
              <p:oleObj spid="_x0000_s306059" name="Clip" r:id="rId5" imgW="1393560" imgH="2657160" progId="">
                <p:embed/>
              </p:oleObj>
            </a:graphicData>
          </a:graphic>
        </p:graphicFrame>
        <p:sp>
          <p:nvSpPr>
            <p:cNvPr id="306060" name="Rectangle 908"/>
            <p:cNvSpPr>
              <a:spLocks noChangeArrowheads="1"/>
            </p:cNvSpPr>
            <p:nvPr/>
          </p:nvSpPr>
          <p:spPr bwMode="auto">
            <a:xfrm>
              <a:off x="1476" y="3730"/>
              <a:ext cx="298" cy="154"/>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pub</a:t>
              </a:r>
            </a:p>
          </p:txBody>
        </p:sp>
      </p:grpSp>
      <p:grpSp>
        <p:nvGrpSpPr>
          <p:cNvPr id="306063" name="Group 911"/>
          <p:cNvGrpSpPr>
            <a:grpSpLocks/>
          </p:cNvGrpSpPr>
          <p:nvPr/>
        </p:nvGrpSpPr>
        <p:grpSpPr bwMode="auto">
          <a:xfrm>
            <a:off x="7770813" y="4324350"/>
            <a:ext cx="498475" cy="736600"/>
            <a:chOff x="3747" y="3685"/>
            <a:chExt cx="314" cy="464"/>
          </a:xfrm>
        </p:grpSpPr>
        <p:grpSp>
          <p:nvGrpSpPr>
            <p:cNvPr id="306064" name="Group 912"/>
            <p:cNvGrpSpPr>
              <a:grpSpLocks/>
            </p:cNvGrpSpPr>
            <p:nvPr/>
          </p:nvGrpSpPr>
          <p:grpSpPr bwMode="auto">
            <a:xfrm>
              <a:off x="3776" y="3685"/>
              <a:ext cx="242" cy="464"/>
              <a:chOff x="3813" y="2859"/>
              <a:chExt cx="561" cy="1077"/>
            </a:xfrm>
          </p:grpSpPr>
          <p:sp>
            <p:nvSpPr>
              <p:cNvPr id="306065" name="Freeform 913"/>
              <p:cNvSpPr>
                <a:spLocks/>
              </p:cNvSpPr>
              <p:nvPr/>
            </p:nvSpPr>
            <p:spPr bwMode="auto">
              <a:xfrm>
                <a:off x="3827" y="2859"/>
                <a:ext cx="547" cy="1071"/>
              </a:xfrm>
              <a:custGeom>
                <a:avLst/>
                <a:gdLst/>
                <a:ahLst/>
                <a:cxnLst>
                  <a:cxn ang="0">
                    <a:pos x="349" y="0"/>
                  </a:cxn>
                  <a:cxn ang="0">
                    <a:pos x="185" y="0"/>
                  </a:cxn>
                  <a:cxn ang="0">
                    <a:pos x="215" y="41"/>
                  </a:cxn>
                  <a:cxn ang="0">
                    <a:pos x="312" y="41"/>
                  </a:cxn>
                  <a:cxn ang="0">
                    <a:pos x="348" y="106"/>
                  </a:cxn>
                  <a:cxn ang="0">
                    <a:pos x="182" y="106"/>
                  </a:cxn>
                  <a:cxn ang="0">
                    <a:pos x="216" y="42"/>
                  </a:cxn>
                  <a:cxn ang="0">
                    <a:pos x="185" y="1"/>
                  </a:cxn>
                  <a:cxn ang="0">
                    <a:pos x="127" y="102"/>
                  </a:cxn>
                  <a:cxn ang="0">
                    <a:pos x="95" y="103"/>
                  </a:cxn>
                  <a:cxn ang="0">
                    <a:pos x="84" y="137"/>
                  </a:cxn>
                  <a:cxn ang="0">
                    <a:pos x="35" y="137"/>
                  </a:cxn>
                  <a:cxn ang="0">
                    <a:pos x="35" y="162"/>
                  </a:cxn>
                  <a:cxn ang="0">
                    <a:pos x="16" y="163"/>
                  </a:cxn>
                  <a:cxn ang="0">
                    <a:pos x="0" y="163"/>
                  </a:cxn>
                  <a:cxn ang="0">
                    <a:pos x="0" y="312"/>
                  </a:cxn>
                  <a:cxn ang="0">
                    <a:pos x="35" y="313"/>
                  </a:cxn>
                  <a:cxn ang="0">
                    <a:pos x="36" y="344"/>
                  </a:cxn>
                  <a:cxn ang="0">
                    <a:pos x="82" y="344"/>
                  </a:cxn>
                  <a:cxn ang="0">
                    <a:pos x="96" y="381"/>
                  </a:cxn>
                  <a:cxn ang="0">
                    <a:pos x="121" y="382"/>
                  </a:cxn>
                  <a:cxn ang="0">
                    <a:pos x="123" y="458"/>
                  </a:cxn>
                  <a:cxn ang="0">
                    <a:pos x="141" y="458"/>
                  </a:cxn>
                  <a:cxn ang="0">
                    <a:pos x="146" y="469"/>
                  </a:cxn>
                  <a:cxn ang="0">
                    <a:pos x="146" y="545"/>
                  </a:cxn>
                  <a:cxn ang="0">
                    <a:pos x="177" y="546"/>
                  </a:cxn>
                  <a:cxn ang="0">
                    <a:pos x="175" y="1002"/>
                  </a:cxn>
                  <a:cxn ang="0">
                    <a:pos x="248" y="1070"/>
                  </a:cxn>
                  <a:cxn ang="0">
                    <a:pos x="341" y="991"/>
                  </a:cxn>
                  <a:cxn ang="0">
                    <a:pos x="307" y="969"/>
                  </a:cxn>
                  <a:cxn ang="0">
                    <a:pos x="307" y="942"/>
                  </a:cxn>
                  <a:cxn ang="0">
                    <a:pos x="341" y="918"/>
                  </a:cxn>
                  <a:cxn ang="0">
                    <a:pos x="307" y="898"/>
                  </a:cxn>
                  <a:cxn ang="0">
                    <a:pos x="312" y="889"/>
                  </a:cxn>
                  <a:cxn ang="0">
                    <a:pos x="342" y="870"/>
                  </a:cxn>
                  <a:cxn ang="0">
                    <a:pos x="346" y="812"/>
                  </a:cxn>
                  <a:cxn ang="0">
                    <a:pos x="351" y="806"/>
                  </a:cxn>
                  <a:cxn ang="0">
                    <a:pos x="307" y="772"/>
                  </a:cxn>
                  <a:cxn ang="0">
                    <a:pos x="307" y="742"/>
                  </a:cxn>
                  <a:cxn ang="0">
                    <a:pos x="342" y="708"/>
                  </a:cxn>
                  <a:cxn ang="0">
                    <a:pos x="307" y="677"/>
                  </a:cxn>
                  <a:cxn ang="0">
                    <a:pos x="307" y="646"/>
                  </a:cxn>
                  <a:cxn ang="0">
                    <a:pos x="341" y="606"/>
                  </a:cxn>
                  <a:cxn ang="0">
                    <a:pos x="346" y="542"/>
                  </a:cxn>
                  <a:cxn ang="0">
                    <a:pos x="387" y="542"/>
                  </a:cxn>
                  <a:cxn ang="0">
                    <a:pos x="387" y="455"/>
                  </a:cxn>
                  <a:cxn ang="0">
                    <a:pos x="412" y="455"/>
                  </a:cxn>
                  <a:cxn ang="0">
                    <a:pos x="412" y="378"/>
                  </a:cxn>
                  <a:cxn ang="0">
                    <a:pos x="438" y="378"/>
                  </a:cxn>
                  <a:cxn ang="0">
                    <a:pos x="450" y="341"/>
                  </a:cxn>
                  <a:cxn ang="0">
                    <a:pos x="505" y="341"/>
                  </a:cxn>
                  <a:cxn ang="0">
                    <a:pos x="505" y="310"/>
                  </a:cxn>
                  <a:cxn ang="0">
                    <a:pos x="546" y="310"/>
                  </a:cxn>
                  <a:cxn ang="0">
                    <a:pos x="546" y="159"/>
                  </a:cxn>
                  <a:cxn ang="0">
                    <a:pos x="505" y="159"/>
                  </a:cxn>
                  <a:cxn ang="0">
                    <a:pos x="505" y="137"/>
                  </a:cxn>
                  <a:cxn ang="0">
                    <a:pos x="459" y="137"/>
                  </a:cxn>
                  <a:cxn ang="0">
                    <a:pos x="448" y="127"/>
                  </a:cxn>
                  <a:cxn ang="0">
                    <a:pos x="437" y="103"/>
                  </a:cxn>
                  <a:cxn ang="0">
                    <a:pos x="412" y="103"/>
                  </a:cxn>
                  <a:cxn ang="0">
                    <a:pos x="349" y="0"/>
                  </a:cxn>
                </a:cxnLst>
                <a:rect l="0" t="0" r="r" b="b"/>
                <a:pathLst>
                  <a:path w="547" h="1071">
                    <a:moveTo>
                      <a:pt x="349" y="0"/>
                    </a:moveTo>
                    <a:lnTo>
                      <a:pt x="185" y="0"/>
                    </a:lnTo>
                    <a:lnTo>
                      <a:pt x="215" y="41"/>
                    </a:lnTo>
                    <a:lnTo>
                      <a:pt x="312" y="41"/>
                    </a:lnTo>
                    <a:lnTo>
                      <a:pt x="348" y="106"/>
                    </a:lnTo>
                    <a:lnTo>
                      <a:pt x="182" y="106"/>
                    </a:lnTo>
                    <a:lnTo>
                      <a:pt x="216" y="42"/>
                    </a:lnTo>
                    <a:lnTo>
                      <a:pt x="185" y="1"/>
                    </a:lnTo>
                    <a:lnTo>
                      <a:pt x="127" y="102"/>
                    </a:lnTo>
                    <a:lnTo>
                      <a:pt x="95" y="103"/>
                    </a:lnTo>
                    <a:lnTo>
                      <a:pt x="84" y="137"/>
                    </a:lnTo>
                    <a:lnTo>
                      <a:pt x="35" y="137"/>
                    </a:lnTo>
                    <a:lnTo>
                      <a:pt x="35" y="162"/>
                    </a:lnTo>
                    <a:lnTo>
                      <a:pt x="16" y="163"/>
                    </a:lnTo>
                    <a:lnTo>
                      <a:pt x="0" y="163"/>
                    </a:lnTo>
                    <a:lnTo>
                      <a:pt x="0" y="312"/>
                    </a:lnTo>
                    <a:lnTo>
                      <a:pt x="35" y="313"/>
                    </a:lnTo>
                    <a:lnTo>
                      <a:pt x="36" y="344"/>
                    </a:lnTo>
                    <a:lnTo>
                      <a:pt x="82" y="344"/>
                    </a:lnTo>
                    <a:lnTo>
                      <a:pt x="96" y="381"/>
                    </a:lnTo>
                    <a:lnTo>
                      <a:pt x="121" y="382"/>
                    </a:lnTo>
                    <a:lnTo>
                      <a:pt x="123" y="458"/>
                    </a:lnTo>
                    <a:lnTo>
                      <a:pt x="141" y="458"/>
                    </a:lnTo>
                    <a:lnTo>
                      <a:pt x="146" y="469"/>
                    </a:lnTo>
                    <a:lnTo>
                      <a:pt x="146" y="545"/>
                    </a:lnTo>
                    <a:lnTo>
                      <a:pt x="177" y="546"/>
                    </a:lnTo>
                    <a:lnTo>
                      <a:pt x="175" y="1002"/>
                    </a:lnTo>
                    <a:lnTo>
                      <a:pt x="248" y="1070"/>
                    </a:lnTo>
                    <a:lnTo>
                      <a:pt x="341" y="991"/>
                    </a:lnTo>
                    <a:lnTo>
                      <a:pt x="307" y="969"/>
                    </a:lnTo>
                    <a:lnTo>
                      <a:pt x="307" y="942"/>
                    </a:lnTo>
                    <a:lnTo>
                      <a:pt x="341" y="918"/>
                    </a:lnTo>
                    <a:lnTo>
                      <a:pt x="307" y="898"/>
                    </a:lnTo>
                    <a:lnTo>
                      <a:pt x="312" y="889"/>
                    </a:lnTo>
                    <a:lnTo>
                      <a:pt x="342" y="870"/>
                    </a:lnTo>
                    <a:lnTo>
                      <a:pt x="346" y="812"/>
                    </a:lnTo>
                    <a:lnTo>
                      <a:pt x="351" y="806"/>
                    </a:lnTo>
                    <a:lnTo>
                      <a:pt x="307" y="772"/>
                    </a:lnTo>
                    <a:lnTo>
                      <a:pt x="307" y="742"/>
                    </a:lnTo>
                    <a:lnTo>
                      <a:pt x="342" y="708"/>
                    </a:lnTo>
                    <a:lnTo>
                      <a:pt x="307" y="677"/>
                    </a:lnTo>
                    <a:lnTo>
                      <a:pt x="307" y="646"/>
                    </a:lnTo>
                    <a:lnTo>
                      <a:pt x="341" y="606"/>
                    </a:lnTo>
                    <a:lnTo>
                      <a:pt x="346" y="542"/>
                    </a:lnTo>
                    <a:lnTo>
                      <a:pt x="387" y="542"/>
                    </a:lnTo>
                    <a:lnTo>
                      <a:pt x="387" y="455"/>
                    </a:lnTo>
                    <a:lnTo>
                      <a:pt x="412" y="455"/>
                    </a:lnTo>
                    <a:lnTo>
                      <a:pt x="412" y="378"/>
                    </a:lnTo>
                    <a:lnTo>
                      <a:pt x="438" y="378"/>
                    </a:lnTo>
                    <a:lnTo>
                      <a:pt x="450" y="341"/>
                    </a:lnTo>
                    <a:lnTo>
                      <a:pt x="505" y="341"/>
                    </a:lnTo>
                    <a:lnTo>
                      <a:pt x="505" y="310"/>
                    </a:lnTo>
                    <a:lnTo>
                      <a:pt x="546" y="310"/>
                    </a:lnTo>
                    <a:lnTo>
                      <a:pt x="546" y="159"/>
                    </a:lnTo>
                    <a:lnTo>
                      <a:pt x="505" y="159"/>
                    </a:lnTo>
                    <a:lnTo>
                      <a:pt x="505" y="137"/>
                    </a:lnTo>
                    <a:lnTo>
                      <a:pt x="459" y="137"/>
                    </a:lnTo>
                    <a:lnTo>
                      <a:pt x="448" y="127"/>
                    </a:lnTo>
                    <a:lnTo>
                      <a:pt x="437" y="103"/>
                    </a:lnTo>
                    <a:lnTo>
                      <a:pt x="412" y="103"/>
                    </a:lnTo>
                    <a:lnTo>
                      <a:pt x="349" y="0"/>
                    </a:lnTo>
                  </a:path>
                </a:pathLst>
              </a:custGeom>
              <a:solidFill>
                <a:srgbClr val="00AE00"/>
              </a:solidFill>
              <a:ln w="9525" cap="rnd">
                <a:noFill/>
                <a:round/>
                <a:headEnd/>
                <a:tailEnd/>
              </a:ln>
              <a:effectLst/>
            </p:spPr>
            <p:txBody>
              <a:bodyPr/>
              <a:lstStyle/>
              <a:p>
                <a:endParaRPr lang="en-US"/>
              </a:p>
            </p:txBody>
          </p:sp>
          <p:sp>
            <p:nvSpPr>
              <p:cNvPr id="306066" name="Freeform 914"/>
              <p:cNvSpPr>
                <a:spLocks/>
              </p:cNvSpPr>
              <p:nvPr/>
            </p:nvSpPr>
            <p:spPr bwMode="auto">
              <a:xfrm>
                <a:off x="3813" y="2865"/>
                <a:ext cx="547" cy="1071"/>
              </a:xfrm>
              <a:custGeom>
                <a:avLst/>
                <a:gdLst/>
                <a:ahLst/>
                <a:cxnLst>
                  <a:cxn ang="0">
                    <a:pos x="350" y="0"/>
                  </a:cxn>
                  <a:cxn ang="0">
                    <a:pos x="186" y="0"/>
                  </a:cxn>
                  <a:cxn ang="0">
                    <a:pos x="217" y="41"/>
                  </a:cxn>
                  <a:cxn ang="0">
                    <a:pos x="312" y="41"/>
                  </a:cxn>
                  <a:cxn ang="0">
                    <a:pos x="348" y="106"/>
                  </a:cxn>
                  <a:cxn ang="0">
                    <a:pos x="183" y="106"/>
                  </a:cxn>
                  <a:cxn ang="0">
                    <a:pos x="217" y="42"/>
                  </a:cxn>
                  <a:cxn ang="0">
                    <a:pos x="186" y="1"/>
                  </a:cxn>
                  <a:cxn ang="0">
                    <a:pos x="128" y="102"/>
                  </a:cxn>
                  <a:cxn ang="0">
                    <a:pos x="97" y="102"/>
                  </a:cxn>
                  <a:cxn ang="0">
                    <a:pos x="86" y="137"/>
                  </a:cxn>
                  <a:cxn ang="0">
                    <a:pos x="37" y="137"/>
                  </a:cxn>
                  <a:cxn ang="0">
                    <a:pos x="36" y="162"/>
                  </a:cxn>
                  <a:cxn ang="0">
                    <a:pos x="17" y="162"/>
                  </a:cxn>
                  <a:cxn ang="0">
                    <a:pos x="0" y="162"/>
                  </a:cxn>
                  <a:cxn ang="0">
                    <a:pos x="0" y="312"/>
                  </a:cxn>
                  <a:cxn ang="0">
                    <a:pos x="37" y="313"/>
                  </a:cxn>
                  <a:cxn ang="0">
                    <a:pos x="37" y="343"/>
                  </a:cxn>
                  <a:cxn ang="0">
                    <a:pos x="84" y="343"/>
                  </a:cxn>
                  <a:cxn ang="0">
                    <a:pos x="97" y="381"/>
                  </a:cxn>
                  <a:cxn ang="0">
                    <a:pos x="122" y="382"/>
                  </a:cxn>
                  <a:cxn ang="0">
                    <a:pos x="125" y="458"/>
                  </a:cxn>
                  <a:cxn ang="0">
                    <a:pos x="141" y="458"/>
                  </a:cxn>
                  <a:cxn ang="0">
                    <a:pos x="146" y="464"/>
                  </a:cxn>
                  <a:cxn ang="0">
                    <a:pos x="146" y="545"/>
                  </a:cxn>
                  <a:cxn ang="0">
                    <a:pos x="178" y="545"/>
                  </a:cxn>
                  <a:cxn ang="0">
                    <a:pos x="176" y="1002"/>
                  </a:cxn>
                  <a:cxn ang="0">
                    <a:pos x="248" y="1070"/>
                  </a:cxn>
                  <a:cxn ang="0">
                    <a:pos x="341" y="991"/>
                  </a:cxn>
                  <a:cxn ang="0">
                    <a:pos x="308" y="969"/>
                  </a:cxn>
                  <a:cxn ang="0">
                    <a:pos x="308" y="942"/>
                  </a:cxn>
                  <a:cxn ang="0">
                    <a:pos x="341" y="918"/>
                  </a:cxn>
                  <a:cxn ang="0">
                    <a:pos x="308" y="897"/>
                  </a:cxn>
                  <a:cxn ang="0">
                    <a:pos x="313" y="889"/>
                  </a:cxn>
                  <a:cxn ang="0">
                    <a:pos x="342" y="870"/>
                  </a:cxn>
                  <a:cxn ang="0">
                    <a:pos x="347" y="812"/>
                  </a:cxn>
                  <a:cxn ang="0">
                    <a:pos x="351" y="807"/>
                  </a:cxn>
                  <a:cxn ang="0">
                    <a:pos x="307" y="772"/>
                  </a:cxn>
                  <a:cxn ang="0">
                    <a:pos x="307" y="742"/>
                  </a:cxn>
                  <a:cxn ang="0">
                    <a:pos x="342" y="708"/>
                  </a:cxn>
                  <a:cxn ang="0">
                    <a:pos x="308" y="677"/>
                  </a:cxn>
                  <a:cxn ang="0">
                    <a:pos x="308" y="646"/>
                  </a:cxn>
                  <a:cxn ang="0">
                    <a:pos x="341" y="606"/>
                  </a:cxn>
                  <a:cxn ang="0">
                    <a:pos x="347" y="542"/>
                  </a:cxn>
                  <a:cxn ang="0">
                    <a:pos x="387" y="542"/>
                  </a:cxn>
                  <a:cxn ang="0">
                    <a:pos x="387" y="455"/>
                  </a:cxn>
                  <a:cxn ang="0">
                    <a:pos x="411" y="455"/>
                  </a:cxn>
                  <a:cxn ang="0">
                    <a:pos x="411" y="378"/>
                  </a:cxn>
                  <a:cxn ang="0">
                    <a:pos x="438" y="378"/>
                  </a:cxn>
                  <a:cxn ang="0">
                    <a:pos x="450" y="341"/>
                  </a:cxn>
                  <a:cxn ang="0">
                    <a:pos x="505" y="341"/>
                  </a:cxn>
                  <a:cxn ang="0">
                    <a:pos x="505" y="310"/>
                  </a:cxn>
                  <a:cxn ang="0">
                    <a:pos x="546" y="310"/>
                  </a:cxn>
                  <a:cxn ang="0">
                    <a:pos x="546" y="159"/>
                  </a:cxn>
                  <a:cxn ang="0">
                    <a:pos x="506" y="159"/>
                  </a:cxn>
                  <a:cxn ang="0">
                    <a:pos x="506" y="137"/>
                  </a:cxn>
                  <a:cxn ang="0">
                    <a:pos x="459" y="137"/>
                  </a:cxn>
                  <a:cxn ang="0">
                    <a:pos x="449" y="127"/>
                  </a:cxn>
                  <a:cxn ang="0">
                    <a:pos x="438" y="102"/>
                  </a:cxn>
                  <a:cxn ang="0">
                    <a:pos x="411" y="102"/>
                  </a:cxn>
                  <a:cxn ang="0">
                    <a:pos x="350" y="0"/>
                  </a:cxn>
                </a:cxnLst>
                <a:rect l="0" t="0" r="r" b="b"/>
                <a:pathLst>
                  <a:path w="547" h="1071">
                    <a:moveTo>
                      <a:pt x="350" y="0"/>
                    </a:moveTo>
                    <a:lnTo>
                      <a:pt x="186" y="0"/>
                    </a:lnTo>
                    <a:lnTo>
                      <a:pt x="217" y="41"/>
                    </a:lnTo>
                    <a:lnTo>
                      <a:pt x="312" y="41"/>
                    </a:lnTo>
                    <a:lnTo>
                      <a:pt x="348" y="106"/>
                    </a:lnTo>
                    <a:lnTo>
                      <a:pt x="183" y="106"/>
                    </a:lnTo>
                    <a:lnTo>
                      <a:pt x="217" y="42"/>
                    </a:lnTo>
                    <a:lnTo>
                      <a:pt x="186" y="1"/>
                    </a:lnTo>
                    <a:lnTo>
                      <a:pt x="128" y="102"/>
                    </a:lnTo>
                    <a:lnTo>
                      <a:pt x="97" y="102"/>
                    </a:lnTo>
                    <a:lnTo>
                      <a:pt x="86" y="137"/>
                    </a:lnTo>
                    <a:lnTo>
                      <a:pt x="37" y="137"/>
                    </a:lnTo>
                    <a:lnTo>
                      <a:pt x="36" y="162"/>
                    </a:lnTo>
                    <a:lnTo>
                      <a:pt x="17" y="162"/>
                    </a:lnTo>
                    <a:lnTo>
                      <a:pt x="0" y="162"/>
                    </a:lnTo>
                    <a:lnTo>
                      <a:pt x="0" y="312"/>
                    </a:lnTo>
                    <a:lnTo>
                      <a:pt x="37" y="313"/>
                    </a:lnTo>
                    <a:lnTo>
                      <a:pt x="37" y="343"/>
                    </a:lnTo>
                    <a:lnTo>
                      <a:pt x="84" y="343"/>
                    </a:lnTo>
                    <a:lnTo>
                      <a:pt x="97" y="381"/>
                    </a:lnTo>
                    <a:lnTo>
                      <a:pt x="122" y="382"/>
                    </a:lnTo>
                    <a:lnTo>
                      <a:pt x="125" y="458"/>
                    </a:lnTo>
                    <a:lnTo>
                      <a:pt x="141" y="458"/>
                    </a:lnTo>
                    <a:lnTo>
                      <a:pt x="146" y="464"/>
                    </a:lnTo>
                    <a:lnTo>
                      <a:pt x="146" y="545"/>
                    </a:lnTo>
                    <a:lnTo>
                      <a:pt x="178" y="545"/>
                    </a:lnTo>
                    <a:lnTo>
                      <a:pt x="176" y="1002"/>
                    </a:lnTo>
                    <a:lnTo>
                      <a:pt x="248" y="1070"/>
                    </a:lnTo>
                    <a:lnTo>
                      <a:pt x="341" y="991"/>
                    </a:lnTo>
                    <a:lnTo>
                      <a:pt x="308" y="969"/>
                    </a:lnTo>
                    <a:lnTo>
                      <a:pt x="308" y="942"/>
                    </a:lnTo>
                    <a:lnTo>
                      <a:pt x="341" y="918"/>
                    </a:lnTo>
                    <a:lnTo>
                      <a:pt x="308" y="897"/>
                    </a:lnTo>
                    <a:lnTo>
                      <a:pt x="313" y="889"/>
                    </a:lnTo>
                    <a:lnTo>
                      <a:pt x="342" y="870"/>
                    </a:lnTo>
                    <a:lnTo>
                      <a:pt x="347" y="812"/>
                    </a:lnTo>
                    <a:lnTo>
                      <a:pt x="351" y="807"/>
                    </a:lnTo>
                    <a:lnTo>
                      <a:pt x="307" y="772"/>
                    </a:lnTo>
                    <a:lnTo>
                      <a:pt x="307" y="742"/>
                    </a:lnTo>
                    <a:lnTo>
                      <a:pt x="342" y="708"/>
                    </a:lnTo>
                    <a:lnTo>
                      <a:pt x="308" y="677"/>
                    </a:lnTo>
                    <a:lnTo>
                      <a:pt x="308" y="646"/>
                    </a:lnTo>
                    <a:lnTo>
                      <a:pt x="341" y="606"/>
                    </a:lnTo>
                    <a:lnTo>
                      <a:pt x="347" y="542"/>
                    </a:lnTo>
                    <a:lnTo>
                      <a:pt x="387" y="542"/>
                    </a:lnTo>
                    <a:lnTo>
                      <a:pt x="387" y="455"/>
                    </a:lnTo>
                    <a:lnTo>
                      <a:pt x="411" y="455"/>
                    </a:lnTo>
                    <a:lnTo>
                      <a:pt x="411" y="378"/>
                    </a:lnTo>
                    <a:lnTo>
                      <a:pt x="438" y="378"/>
                    </a:lnTo>
                    <a:lnTo>
                      <a:pt x="450" y="341"/>
                    </a:lnTo>
                    <a:lnTo>
                      <a:pt x="505" y="341"/>
                    </a:lnTo>
                    <a:lnTo>
                      <a:pt x="505" y="310"/>
                    </a:lnTo>
                    <a:lnTo>
                      <a:pt x="546" y="310"/>
                    </a:lnTo>
                    <a:lnTo>
                      <a:pt x="546" y="159"/>
                    </a:lnTo>
                    <a:lnTo>
                      <a:pt x="506" y="159"/>
                    </a:lnTo>
                    <a:lnTo>
                      <a:pt x="506" y="137"/>
                    </a:lnTo>
                    <a:lnTo>
                      <a:pt x="459" y="137"/>
                    </a:lnTo>
                    <a:lnTo>
                      <a:pt x="449" y="127"/>
                    </a:lnTo>
                    <a:lnTo>
                      <a:pt x="438" y="102"/>
                    </a:lnTo>
                    <a:lnTo>
                      <a:pt x="411" y="102"/>
                    </a:lnTo>
                    <a:lnTo>
                      <a:pt x="350" y="0"/>
                    </a:lnTo>
                  </a:path>
                </a:pathLst>
              </a:custGeom>
              <a:solidFill>
                <a:srgbClr val="438E00"/>
              </a:solidFill>
              <a:ln w="9525" cap="rnd">
                <a:noFill/>
                <a:round/>
                <a:headEnd/>
                <a:tailEnd/>
              </a:ln>
              <a:effectLst/>
            </p:spPr>
            <p:txBody>
              <a:bodyPr/>
              <a:lstStyle/>
              <a:p>
                <a:endParaRPr lang="en-US"/>
              </a:p>
            </p:txBody>
          </p:sp>
          <p:grpSp>
            <p:nvGrpSpPr>
              <p:cNvPr id="306067" name="Group 915"/>
              <p:cNvGrpSpPr>
                <a:grpSpLocks/>
              </p:cNvGrpSpPr>
              <p:nvPr/>
            </p:nvGrpSpPr>
            <p:grpSpPr bwMode="auto">
              <a:xfrm>
                <a:off x="3866" y="3038"/>
                <a:ext cx="417" cy="117"/>
                <a:chOff x="3866" y="3038"/>
                <a:chExt cx="417" cy="117"/>
              </a:xfrm>
            </p:grpSpPr>
            <p:sp>
              <p:nvSpPr>
                <p:cNvPr id="306068" name="Freeform 916"/>
                <p:cNvSpPr>
                  <a:spLocks/>
                </p:cNvSpPr>
                <p:nvPr/>
              </p:nvSpPr>
              <p:spPr bwMode="auto">
                <a:xfrm>
                  <a:off x="3898" y="3038"/>
                  <a:ext cx="385" cy="117"/>
                </a:xfrm>
                <a:custGeom>
                  <a:avLst/>
                  <a:gdLst/>
                  <a:ahLst/>
                  <a:cxnLst>
                    <a:cxn ang="0">
                      <a:pos x="384" y="60"/>
                    </a:cxn>
                    <a:cxn ang="0">
                      <a:pos x="350" y="0"/>
                    </a:cxn>
                    <a:cxn ang="0">
                      <a:pos x="0" y="0"/>
                    </a:cxn>
                    <a:cxn ang="0">
                      <a:pos x="2" y="5"/>
                    </a:cxn>
                    <a:cxn ang="0">
                      <a:pos x="346" y="5"/>
                    </a:cxn>
                    <a:cxn ang="0">
                      <a:pos x="376" y="60"/>
                    </a:cxn>
                    <a:cxn ang="0">
                      <a:pos x="346" y="112"/>
                    </a:cxn>
                    <a:cxn ang="0">
                      <a:pos x="353" y="116"/>
                    </a:cxn>
                    <a:cxn ang="0">
                      <a:pos x="384" y="60"/>
                    </a:cxn>
                  </a:cxnLst>
                  <a:rect l="0" t="0" r="r" b="b"/>
                  <a:pathLst>
                    <a:path w="385" h="117">
                      <a:moveTo>
                        <a:pt x="384" y="60"/>
                      </a:moveTo>
                      <a:lnTo>
                        <a:pt x="350" y="0"/>
                      </a:lnTo>
                      <a:lnTo>
                        <a:pt x="0" y="0"/>
                      </a:lnTo>
                      <a:lnTo>
                        <a:pt x="2" y="5"/>
                      </a:lnTo>
                      <a:lnTo>
                        <a:pt x="346" y="5"/>
                      </a:lnTo>
                      <a:lnTo>
                        <a:pt x="376" y="60"/>
                      </a:lnTo>
                      <a:lnTo>
                        <a:pt x="346" y="112"/>
                      </a:lnTo>
                      <a:lnTo>
                        <a:pt x="353" y="116"/>
                      </a:lnTo>
                      <a:lnTo>
                        <a:pt x="384" y="60"/>
                      </a:lnTo>
                    </a:path>
                  </a:pathLst>
                </a:custGeom>
                <a:solidFill>
                  <a:srgbClr val="316501"/>
                </a:solidFill>
                <a:ln w="9525" cap="rnd">
                  <a:noFill/>
                  <a:round/>
                  <a:headEnd/>
                  <a:tailEnd/>
                </a:ln>
                <a:effectLst/>
              </p:spPr>
              <p:txBody>
                <a:bodyPr/>
                <a:lstStyle/>
                <a:p>
                  <a:endParaRPr lang="en-US"/>
                </a:p>
              </p:txBody>
            </p:sp>
            <p:sp>
              <p:nvSpPr>
                <p:cNvPr id="306069" name="Freeform 917"/>
                <p:cNvSpPr>
                  <a:spLocks/>
                </p:cNvSpPr>
                <p:nvPr/>
              </p:nvSpPr>
              <p:spPr bwMode="auto">
                <a:xfrm>
                  <a:off x="3866" y="3038"/>
                  <a:ext cx="386" cy="116"/>
                </a:xfrm>
                <a:custGeom>
                  <a:avLst/>
                  <a:gdLst/>
                  <a:ahLst/>
                  <a:cxnLst>
                    <a:cxn ang="0">
                      <a:pos x="0" y="54"/>
                    </a:cxn>
                    <a:cxn ang="0">
                      <a:pos x="33" y="115"/>
                    </a:cxn>
                    <a:cxn ang="0">
                      <a:pos x="385" y="115"/>
                    </a:cxn>
                    <a:cxn ang="0">
                      <a:pos x="382" y="110"/>
                    </a:cxn>
                    <a:cxn ang="0">
                      <a:pos x="37" y="110"/>
                    </a:cxn>
                    <a:cxn ang="0">
                      <a:pos x="5" y="54"/>
                    </a:cxn>
                    <a:cxn ang="0">
                      <a:pos x="36" y="3"/>
                    </a:cxn>
                    <a:cxn ang="0">
                      <a:pos x="30" y="0"/>
                    </a:cxn>
                    <a:cxn ang="0">
                      <a:pos x="0" y="54"/>
                    </a:cxn>
                  </a:cxnLst>
                  <a:rect l="0" t="0" r="r" b="b"/>
                  <a:pathLst>
                    <a:path w="386" h="116">
                      <a:moveTo>
                        <a:pt x="0" y="54"/>
                      </a:moveTo>
                      <a:lnTo>
                        <a:pt x="33" y="115"/>
                      </a:lnTo>
                      <a:lnTo>
                        <a:pt x="385" y="115"/>
                      </a:lnTo>
                      <a:lnTo>
                        <a:pt x="382" y="110"/>
                      </a:lnTo>
                      <a:lnTo>
                        <a:pt x="37" y="110"/>
                      </a:lnTo>
                      <a:lnTo>
                        <a:pt x="5" y="54"/>
                      </a:lnTo>
                      <a:lnTo>
                        <a:pt x="36" y="3"/>
                      </a:lnTo>
                      <a:lnTo>
                        <a:pt x="30" y="0"/>
                      </a:lnTo>
                      <a:lnTo>
                        <a:pt x="0" y="54"/>
                      </a:lnTo>
                    </a:path>
                  </a:pathLst>
                </a:custGeom>
                <a:solidFill>
                  <a:srgbClr val="00AE00"/>
                </a:solidFill>
                <a:ln w="9525" cap="rnd">
                  <a:noFill/>
                  <a:round/>
                  <a:headEnd/>
                  <a:tailEnd/>
                </a:ln>
                <a:effectLst/>
              </p:spPr>
              <p:txBody>
                <a:bodyPr/>
                <a:lstStyle/>
                <a:p>
                  <a:endParaRPr lang="en-US"/>
                </a:p>
              </p:txBody>
            </p:sp>
          </p:grpSp>
          <p:sp>
            <p:nvSpPr>
              <p:cNvPr id="306070" name="Rectangle 918"/>
              <p:cNvSpPr>
                <a:spLocks noChangeArrowheads="1"/>
              </p:cNvSpPr>
              <p:nvPr/>
            </p:nvSpPr>
            <p:spPr bwMode="auto">
              <a:xfrm>
                <a:off x="3852" y="3017"/>
                <a:ext cx="463" cy="16"/>
              </a:xfrm>
              <a:prstGeom prst="rect">
                <a:avLst/>
              </a:prstGeom>
              <a:solidFill>
                <a:srgbClr val="00AE00"/>
              </a:solidFill>
              <a:ln w="9525">
                <a:noFill/>
                <a:miter lim="800000"/>
                <a:headEnd/>
                <a:tailEnd/>
              </a:ln>
              <a:effectLst/>
            </p:spPr>
            <p:txBody>
              <a:bodyPr wrap="none" anchor="ctr"/>
              <a:lstStyle/>
              <a:p>
                <a:endParaRPr lang="en-US"/>
              </a:p>
            </p:txBody>
          </p:sp>
          <p:sp>
            <p:nvSpPr>
              <p:cNvPr id="306071" name="Rectangle 919"/>
              <p:cNvSpPr>
                <a:spLocks noChangeArrowheads="1"/>
              </p:cNvSpPr>
              <p:nvPr/>
            </p:nvSpPr>
            <p:spPr bwMode="auto">
              <a:xfrm>
                <a:off x="3909" y="2993"/>
                <a:ext cx="360" cy="16"/>
              </a:xfrm>
              <a:prstGeom prst="rect">
                <a:avLst/>
              </a:prstGeom>
              <a:solidFill>
                <a:srgbClr val="00AE00"/>
              </a:solidFill>
              <a:ln w="9525">
                <a:noFill/>
                <a:miter lim="800000"/>
                <a:headEnd/>
                <a:tailEnd/>
              </a:ln>
              <a:effectLst/>
            </p:spPr>
            <p:txBody>
              <a:bodyPr wrap="none" anchor="ctr"/>
              <a:lstStyle/>
              <a:p>
                <a:endParaRPr lang="en-US"/>
              </a:p>
            </p:txBody>
          </p:sp>
          <p:grpSp>
            <p:nvGrpSpPr>
              <p:cNvPr id="306072" name="Group 920"/>
              <p:cNvGrpSpPr>
                <a:grpSpLocks/>
              </p:cNvGrpSpPr>
              <p:nvPr/>
            </p:nvGrpSpPr>
            <p:grpSpPr bwMode="auto">
              <a:xfrm>
                <a:off x="3850" y="3178"/>
                <a:ext cx="466" cy="757"/>
                <a:chOff x="3850" y="3178"/>
                <a:chExt cx="466" cy="757"/>
              </a:xfrm>
            </p:grpSpPr>
            <p:sp>
              <p:nvSpPr>
                <p:cNvPr id="306073" name="Freeform 921"/>
                <p:cNvSpPr>
                  <a:spLocks/>
                </p:cNvSpPr>
                <p:nvPr/>
              </p:nvSpPr>
              <p:spPr bwMode="auto">
                <a:xfrm>
                  <a:off x="4095" y="3327"/>
                  <a:ext cx="17" cy="582"/>
                </a:xfrm>
                <a:custGeom>
                  <a:avLst/>
                  <a:gdLst/>
                  <a:ahLst/>
                  <a:cxnLst>
                    <a:cxn ang="0">
                      <a:pos x="0" y="0"/>
                    </a:cxn>
                    <a:cxn ang="0">
                      <a:pos x="0" y="581"/>
                    </a:cxn>
                    <a:cxn ang="0">
                      <a:pos x="16" y="572"/>
                    </a:cxn>
                    <a:cxn ang="0">
                      <a:pos x="16" y="18"/>
                    </a:cxn>
                    <a:cxn ang="0">
                      <a:pos x="0" y="0"/>
                    </a:cxn>
                  </a:cxnLst>
                  <a:rect l="0" t="0" r="r" b="b"/>
                  <a:pathLst>
                    <a:path w="17" h="582">
                      <a:moveTo>
                        <a:pt x="0" y="0"/>
                      </a:moveTo>
                      <a:lnTo>
                        <a:pt x="0" y="581"/>
                      </a:lnTo>
                      <a:lnTo>
                        <a:pt x="16" y="572"/>
                      </a:lnTo>
                      <a:lnTo>
                        <a:pt x="16" y="18"/>
                      </a:lnTo>
                      <a:lnTo>
                        <a:pt x="0" y="0"/>
                      </a:lnTo>
                    </a:path>
                  </a:pathLst>
                </a:custGeom>
                <a:solidFill>
                  <a:srgbClr val="00AE00"/>
                </a:solidFill>
                <a:ln w="9525" cap="rnd">
                  <a:noFill/>
                  <a:round/>
                  <a:headEnd/>
                  <a:tailEnd/>
                </a:ln>
                <a:effectLst/>
              </p:spPr>
              <p:txBody>
                <a:bodyPr/>
                <a:lstStyle/>
                <a:p>
                  <a:endParaRPr lang="en-US"/>
                </a:p>
              </p:txBody>
            </p:sp>
            <p:sp>
              <p:nvSpPr>
                <p:cNvPr id="306074" name="Freeform 922"/>
                <p:cNvSpPr>
                  <a:spLocks/>
                </p:cNvSpPr>
                <p:nvPr/>
              </p:nvSpPr>
              <p:spPr bwMode="auto">
                <a:xfrm>
                  <a:off x="4029" y="3343"/>
                  <a:ext cx="17" cy="567"/>
                </a:xfrm>
                <a:custGeom>
                  <a:avLst/>
                  <a:gdLst/>
                  <a:ahLst/>
                  <a:cxnLst>
                    <a:cxn ang="0">
                      <a:pos x="5" y="0"/>
                    </a:cxn>
                    <a:cxn ang="0">
                      <a:pos x="0" y="557"/>
                    </a:cxn>
                    <a:cxn ang="0">
                      <a:pos x="16" y="566"/>
                    </a:cxn>
                    <a:cxn ang="0">
                      <a:pos x="16" y="45"/>
                    </a:cxn>
                    <a:cxn ang="0">
                      <a:pos x="5" y="0"/>
                    </a:cxn>
                  </a:cxnLst>
                  <a:rect l="0" t="0" r="r" b="b"/>
                  <a:pathLst>
                    <a:path w="17" h="567">
                      <a:moveTo>
                        <a:pt x="5" y="0"/>
                      </a:moveTo>
                      <a:lnTo>
                        <a:pt x="0" y="557"/>
                      </a:lnTo>
                      <a:lnTo>
                        <a:pt x="16" y="566"/>
                      </a:lnTo>
                      <a:lnTo>
                        <a:pt x="16" y="45"/>
                      </a:lnTo>
                      <a:lnTo>
                        <a:pt x="5" y="0"/>
                      </a:lnTo>
                    </a:path>
                  </a:pathLst>
                </a:custGeom>
                <a:solidFill>
                  <a:srgbClr val="00AE00"/>
                </a:solidFill>
                <a:ln w="9525" cap="rnd">
                  <a:noFill/>
                  <a:round/>
                  <a:headEnd/>
                  <a:tailEnd/>
                </a:ln>
                <a:effectLst/>
              </p:spPr>
              <p:txBody>
                <a:bodyPr/>
                <a:lstStyle/>
                <a:p>
                  <a:endParaRPr lang="en-US"/>
                </a:p>
              </p:txBody>
            </p:sp>
            <p:grpSp>
              <p:nvGrpSpPr>
                <p:cNvPr id="306075" name="Group 923"/>
                <p:cNvGrpSpPr>
                  <a:grpSpLocks/>
                </p:cNvGrpSpPr>
                <p:nvPr/>
              </p:nvGrpSpPr>
              <p:grpSpPr bwMode="auto">
                <a:xfrm>
                  <a:off x="3850" y="3178"/>
                  <a:ext cx="466" cy="757"/>
                  <a:chOff x="3850" y="3178"/>
                  <a:chExt cx="466" cy="757"/>
                </a:xfrm>
              </p:grpSpPr>
              <p:sp>
                <p:nvSpPr>
                  <p:cNvPr id="306076" name="Rectangle 924"/>
                  <p:cNvSpPr>
                    <a:spLocks noChangeArrowheads="1"/>
                  </p:cNvSpPr>
                  <p:nvPr/>
                </p:nvSpPr>
                <p:spPr bwMode="auto">
                  <a:xfrm>
                    <a:off x="3850" y="3178"/>
                    <a:ext cx="466" cy="16"/>
                  </a:xfrm>
                  <a:prstGeom prst="rect">
                    <a:avLst/>
                  </a:prstGeom>
                  <a:solidFill>
                    <a:srgbClr val="316501"/>
                  </a:solidFill>
                  <a:ln w="9525">
                    <a:noFill/>
                    <a:miter lim="800000"/>
                    <a:headEnd/>
                    <a:tailEnd/>
                  </a:ln>
                  <a:effectLst/>
                </p:spPr>
                <p:txBody>
                  <a:bodyPr wrap="none" anchor="ctr"/>
                  <a:lstStyle/>
                  <a:p>
                    <a:endParaRPr lang="en-US"/>
                  </a:p>
                </p:txBody>
              </p:sp>
              <p:sp>
                <p:nvSpPr>
                  <p:cNvPr id="306077" name="Rectangle 925"/>
                  <p:cNvSpPr>
                    <a:spLocks noChangeArrowheads="1"/>
                  </p:cNvSpPr>
                  <p:nvPr/>
                </p:nvSpPr>
                <p:spPr bwMode="auto">
                  <a:xfrm>
                    <a:off x="3938" y="3249"/>
                    <a:ext cx="281" cy="16"/>
                  </a:xfrm>
                  <a:prstGeom prst="rect">
                    <a:avLst/>
                  </a:prstGeom>
                  <a:solidFill>
                    <a:srgbClr val="316501"/>
                  </a:solidFill>
                  <a:ln w="9525">
                    <a:noFill/>
                    <a:miter lim="800000"/>
                    <a:headEnd/>
                    <a:tailEnd/>
                  </a:ln>
                  <a:effectLst/>
                </p:spPr>
                <p:txBody>
                  <a:bodyPr wrap="none" anchor="ctr"/>
                  <a:lstStyle/>
                  <a:p>
                    <a:endParaRPr lang="en-US"/>
                  </a:p>
                </p:txBody>
              </p:sp>
              <p:sp>
                <p:nvSpPr>
                  <p:cNvPr id="306078" name="Freeform 926"/>
                  <p:cNvSpPr>
                    <a:spLocks/>
                  </p:cNvSpPr>
                  <p:nvPr/>
                </p:nvSpPr>
                <p:spPr bwMode="auto">
                  <a:xfrm>
                    <a:off x="4031" y="3344"/>
                    <a:ext cx="30" cy="591"/>
                  </a:xfrm>
                  <a:custGeom>
                    <a:avLst/>
                    <a:gdLst/>
                    <a:ahLst/>
                    <a:cxnLst>
                      <a:cxn ang="0">
                        <a:pos x="0" y="0"/>
                      </a:cxn>
                      <a:cxn ang="0">
                        <a:pos x="7" y="38"/>
                      </a:cxn>
                      <a:cxn ang="0">
                        <a:pos x="18" y="71"/>
                      </a:cxn>
                      <a:cxn ang="0">
                        <a:pos x="18" y="579"/>
                      </a:cxn>
                      <a:cxn ang="0">
                        <a:pos x="26" y="590"/>
                      </a:cxn>
                      <a:cxn ang="0">
                        <a:pos x="29" y="62"/>
                      </a:cxn>
                      <a:cxn ang="0">
                        <a:pos x="0" y="0"/>
                      </a:cxn>
                    </a:cxnLst>
                    <a:rect l="0" t="0" r="r" b="b"/>
                    <a:pathLst>
                      <a:path w="30" h="591">
                        <a:moveTo>
                          <a:pt x="0" y="0"/>
                        </a:moveTo>
                        <a:lnTo>
                          <a:pt x="7" y="38"/>
                        </a:lnTo>
                        <a:lnTo>
                          <a:pt x="18" y="71"/>
                        </a:lnTo>
                        <a:lnTo>
                          <a:pt x="18" y="579"/>
                        </a:lnTo>
                        <a:lnTo>
                          <a:pt x="26" y="590"/>
                        </a:lnTo>
                        <a:lnTo>
                          <a:pt x="29" y="62"/>
                        </a:lnTo>
                        <a:lnTo>
                          <a:pt x="0" y="0"/>
                        </a:lnTo>
                      </a:path>
                    </a:pathLst>
                  </a:custGeom>
                  <a:solidFill>
                    <a:srgbClr val="316501"/>
                  </a:solidFill>
                  <a:ln w="9525" cap="rnd">
                    <a:noFill/>
                    <a:round/>
                    <a:headEnd/>
                    <a:tailEnd/>
                  </a:ln>
                  <a:effectLst/>
                </p:spPr>
                <p:txBody>
                  <a:bodyPr/>
                  <a:lstStyle/>
                  <a:p>
                    <a:endParaRPr lang="en-US"/>
                  </a:p>
                </p:txBody>
              </p:sp>
              <p:sp>
                <p:nvSpPr>
                  <p:cNvPr id="306079" name="Freeform 927"/>
                  <p:cNvSpPr>
                    <a:spLocks/>
                  </p:cNvSpPr>
                  <p:nvPr/>
                </p:nvSpPr>
                <p:spPr bwMode="auto">
                  <a:xfrm>
                    <a:off x="3955" y="3322"/>
                    <a:ext cx="244" cy="83"/>
                  </a:xfrm>
                  <a:custGeom>
                    <a:avLst/>
                    <a:gdLst/>
                    <a:ahLst/>
                    <a:cxnLst>
                      <a:cxn ang="0">
                        <a:pos x="202" y="82"/>
                      </a:cxn>
                      <a:cxn ang="0">
                        <a:pos x="218" y="64"/>
                      </a:cxn>
                      <a:cxn ang="0">
                        <a:pos x="218" y="9"/>
                      </a:cxn>
                      <a:cxn ang="0">
                        <a:pos x="243" y="9"/>
                      </a:cxn>
                      <a:cxn ang="0">
                        <a:pos x="243" y="0"/>
                      </a:cxn>
                      <a:cxn ang="0">
                        <a:pos x="0" y="0"/>
                      </a:cxn>
                      <a:cxn ang="0">
                        <a:pos x="5" y="9"/>
                      </a:cxn>
                      <a:cxn ang="0">
                        <a:pos x="137" y="9"/>
                      </a:cxn>
                      <a:cxn ang="0">
                        <a:pos x="148" y="25"/>
                      </a:cxn>
                      <a:cxn ang="0">
                        <a:pos x="197" y="25"/>
                      </a:cxn>
                      <a:cxn ang="0">
                        <a:pos x="202" y="82"/>
                      </a:cxn>
                    </a:cxnLst>
                    <a:rect l="0" t="0" r="r" b="b"/>
                    <a:pathLst>
                      <a:path w="244" h="83">
                        <a:moveTo>
                          <a:pt x="202" y="82"/>
                        </a:moveTo>
                        <a:lnTo>
                          <a:pt x="218" y="64"/>
                        </a:lnTo>
                        <a:lnTo>
                          <a:pt x="218" y="9"/>
                        </a:lnTo>
                        <a:lnTo>
                          <a:pt x="243" y="9"/>
                        </a:lnTo>
                        <a:lnTo>
                          <a:pt x="243" y="0"/>
                        </a:lnTo>
                        <a:lnTo>
                          <a:pt x="0" y="0"/>
                        </a:lnTo>
                        <a:lnTo>
                          <a:pt x="5" y="9"/>
                        </a:lnTo>
                        <a:lnTo>
                          <a:pt x="137" y="9"/>
                        </a:lnTo>
                        <a:lnTo>
                          <a:pt x="148" y="25"/>
                        </a:lnTo>
                        <a:lnTo>
                          <a:pt x="197" y="25"/>
                        </a:lnTo>
                        <a:lnTo>
                          <a:pt x="202" y="82"/>
                        </a:lnTo>
                      </a:path>
                    </a:pathLst>
                  </a:custGeom>
                  <a:solidFill>
                    <a:srgbClr val="316501"/>
                  </a:solidFill>
                  <a:ln w="9525" cap="rnd">
                    <a:noFill/>
                    <a:round/>
                    <a:headEnd/>
                    <a:tailEnd/>
                  </a:ln>
                  <a:effectLst/>
                </p:spPr>
                <p:txBody>
                  <a:bodyPr/>
                  <a:lstStyle/>
                  <a:p>
                    <a:endParaRPr lang="en-US"/>
                  </a:p>
                </p:txBody>
              </p:sp>
              <p:sp>
                <p:nvSpPr>
                  <p:cNvPr id="306080" name="Freeform 928"/>
                  <p:cNvSpPr>
                    <a:spLocks/>
                  </p:cNvSpPr>
                  <p:nvPr/>
                </p:nvSpPr>
                <p:spPr bwMode="auto">
                  <a:xfrm>
                    <a:off x="3896" y="3208"/>
                    <a:ext cx="367" cy="17"/>
                  </a:xfrm>
                  <a:custGeom>
                    <a:avLst/>
                    <a:gdLst/>
                    <a:ahLst/>
                    <a:cxnLst>
                      <a:cxn ang="0">
                        <a:pos x="366" y="0"/>
                      </a:cxn>
                      <a:cxn ang="0">
                        <a:pos x="0" y="0"/>
                      </a:cxn>
                      <a:cxn ang="0">
                        <a:pos x="3" y="16"/>
                      </a:cxn>
                      <a:cxn ang="0">
                        <a:pos x="363" y="16"/>
                      </a:cxn>
                      <a:cxn ang="0">
                        <a:pos x="366" y="0"/>
                      </a:cxn>
                    </a:cxnLst>
                    <a:rect l="0" t="0" r="r" b="b"/>
                    <a:pathLst>
                      <a:path w="367" h="17">
                        <a:moveTo>
                          <a:pt x="366" y="0"/>
                        </a:moveTo>
                        <a:lnTo>
                          <a:pt x="0" y="0"/>
                        </a:lnTo>
                        <a:lnTo>
                          <a:pt x="3" y="16"/>
                        </a:lnTo>
                        <a:lnTo>
                          <a:pt x="363" y="16"/>
                        </a:lnTo>
                        <a:lnTo>
                          <a:pt x="366" y="0"/>
                        </a:lnTo>
                      </a:path>
                    </a:pathLst>
                  </a:custGeom>
                  <a:solidFill>
                    <a:srgbClr val="316501"/>
                  </a:solidFill>
                  <a:ln w="9525" cap="rnd">
                    <a:noFill/>
                    <a:round/>
                    <a:headEnd/>
                    <a:tailEnd/>
                  </a:ln>
                  <a:effectLst/>
                </p:spPr>
                <p:txBody>
                  <a:bodyPr/>
                  <a:lstStyle/>
                  <a:p>
                    <a:endParaRPr lang="en-US"/>
                  </a:p>
                </p:txBody>
              </p:sp>
            </p:grpSp>
          </p:grpSp>
        </p:grpSp>
        <p:sp>
          <p:nvSpPr>
            <p:cNvPr id="306081" name="Rectangle 929"/>
            <p:cNvSpPr>
              <a:spLocks noChangeArrowheads="1"/>
            </p:cNvSpPr>
            <p:nvPr/>
          </p:nvSpPr>
          <p:spPr bwMode="auto">
            <a:xfrm flipH="1">
              <a:off x="3747" y="3724"/>
              <a:ext cx="314" cy="154"/>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Priv</a:t>
              </a:r>
            </a:p>
          </p:txBody>
        </p:sp>
      </p:grpSp>
      <p:grpSp>
        <p:nvGrpSpPr>
          <p:cNvPr id="306082" name="Group 930"/>
          <p:cNvGrpSpPr>
            <a:grpSpLocks/>
          </p:cNvGrpSpPr>
          <p:nvPr/>
        </p:nvGrpSpPr>
        <p:grpSpPr bwMode="auto">
          <a:xfrm>
            <a:off x="7773988" y="3225800"/>
            <a:ext cx="473075" cy="735013"/>
            <a:chOff x="1476" y="3715"/>
            <a:chExt cx="298" cy="463"/>
          </a:xfrm>
        </p:grpSpPr>
        <p:graphicFrame>
          <p:nvGraphicFramePr>
            <p:cNvPr id="306083" name="Object 931"/>
            <p:cNvGraphicFramePr>
              <a:graphicFrameLocks/>
            </p:cNvGraphicFramePr>
            <p:nvPr/>
          </p:nvGraphicFramePr>
          <p:xfrm>
            <a:off x="1499" y="3715"/>
            <a:ext cx="235" cy="463"/>
          </p:xfrm>
          <a:graphic>
            <a:graphicData uri="http://schemas.openxmlformats.org/presentationml/2006/ole">
              <p:oleObj spid="_x0000_s306083" name="Clip" r:id="rId6" imgW="1393560" imgH="2657160" progId="">
                <p:embed/>
              </p:oleObj>
            </a:graphicData>
          </a:graphic>
        </p:graphicFrame>
        <p:sp>
          <p:nvSpPr>
            <p:cNvPr id="306084" name="Rectangle 932"/>
            <p:cNvSpPr>
              <a:spLocks noChangeArrowheads="1"/>
            </p:cNvSpPr>
            <p:nvPr/>
          </p:nvSpPr>
          <p:spPr bwMode="auto">
            <a:xfrm>
              <a:off x="1476" y="3730"/>
              <a:ext cx="298" cy="154"/>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pub</a:t>
              </a:r>
            </a:p>
          </p:txBody>
        </p:sp>
      </p:grpSp>
      <p:sp>
        <p:nvSpPr>
          <p:cNvPr id="306085" name="Text Box 933"/>
          <p:cNvSpPr txBox="1">
            <a:spLocks noChangeArrowheads="1"/>
          </p:cNvSpPr>
          <p:nvPr/>
        </p:nvSpPr>
        <p:spPr bwMode="auto">
          <a:xfrm>
            <a:off x="1587500" y="2876550"/>
            <a:ext cx="955675" cy="317500"/>
          </a:xfrm>
          <a:prstGeom prst="rect">
            <a:avLst/>
          </a:prstGeom>
          <a:solidFill>
            <a:srgbClr val="003399"/>
          </a:solidFill>
          <a:ln w="12700">
            <a:solidFill>
              <a:schemeClr val="tx1"/>
            </a:solidFill>
            <a:miter lim="800000"/>
            <a:headEnd type="none" w="sm" len="sm"/>
            <a:tailEnd type="none" w="sm" len="sm"/>
          </a:ln>
          <a:effectLst/>
        </p:spPr>
        <p:txBody>
          <a:bodyPr wrap="none">
            <a:spAutoFit/>
          </a:bodyPr>
          <a:lstStyle/>
          <a:p>
            <a:r>
              <a:rPr lang="en-US" sz="1400" b="0">
                <a:effectLst/>
              </a:rPr>
              <a:t>Clear text</a:t>
            </a:r>
          </a:p>
        </p:txBody>
      </p:sp>
      <p:grpSp>
        <p:nvGrpSpPr>
          <p:cNvPr id="306117" name="Group 965"/>
          <p:cNvGrpSpPr>
            <a:grpSpLocks/>
          </p:cNvGrpSpPr>
          <p:nvPr/>
        </p:nvGrpSpPr>
        <p:grpSpPr bwMode="auto">
          <a:xfrm>
            <a:off x="1011238" y="3165475"/>
            <a:ext cx="1519237" cy="1092200"/>
            <a:chOff x="637" y="1994"/>
            <a:chExt cx="957" cy="688"/>
          </a:xfrm>
        </p:grpSpPr>
        <p:sp>
          <p:nvSpPr>
            <p:cNvPr id="306087" name="Oval 935"/>
            <p:cNvSpPr>
              <a:spLocks noChangeArrowheads="1"/>
            </p:cNvSpPr>
            <p:nvPr/>
          </p:nvSpPr>
          <p:spPr bwMode="auto">
            <a:xfrm>
              <a:off x="1009" y="2132"/>
              <a:ext cx="585" cy="229"/>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sz="1200" b="0">
                  <a:solidFill>
                    <a:schemeClr val="bg2"/>
                  </a:solidFill>
                  <a:effectLst/>
                </a:rPr>
                <a:t>Encrypt</a:t>
              </a:r>
            </a:p>
          </p:txBody>
        </p:sp>
        <p:sp>
          <p:nvSpPr>
            <p:cNvPr id="306089" name="Text Box 937"/>
            <p:cNvSpPr txBox="1">
              <a:spLocks noChangeArrowheads="1"/>
            </p:cNvSpPr>
            <p:nvPr/>
          </p:nvSpPr>
          <p:spPr bwMode="auto">
            <a:xfrm>
              <a:off x="1028" y="2482"/>
              <a:ext cx="546" cy="200"/>
            </a:xfrm>
            <a:prstGeom prst="rect">
              <a:avLst/>
            </a:prstGeom>
            <a:solidFill>
              <a:srgbClr val="003399"/>
            </a:solidFill>
            <a:ln w="12700">
              <a:solidFill>
                <a:schemeClr val="tx1"/>
              </a:solidFill>
              <a:miter lim="800000"/>
              <a:headEnd type="none" w="sm" len="sm"/>
              <a:tailEnd type="none" w="sm" len="sm"/>
            </a:ln>
            <a:effectLst/>
          </p:spPr>
          <p:txBody>
            <a:bodyPr wrap="none">
              <a:spAutoFit/>
            </a:bodyPr>
            <a:lstStyle/>
            <a:p>
              <a:r>
                <a:rPr lang="en-US" sz="1400" b="0">
                  <a:effectLst/>
                </a:rPr>
                <a:t>Cipher 1</a:t>
              </a:r>
            </a:p>
          </p:txBody>
        </p:sp>
        <p:sp>
          <p:nvSpPr>
            <p:cNvPr id="306102" name="Line 950"/>
            <p:cNvSpPr>
              <a:spLocks noChangeShapeType="1"/>
            </p:cNvSpPr>
            <p:nvPr/>
          </p:nvSpPr>
          <p:spPr bwMode="auto">
            <a:xfrm>
              <a:off x="1297" y="1994"/>
              <a:ext cx="0" cy="129"/>
            </a:xfrm>
            <a:prstGeom prst="line">
              <a:avLst/>
            </a:prstGeom>
            <a:noFill/>
            <a:ln w="38100">
              <a:solidFill>
                <a:schemeClr val="tx1"/>
              </a:solidFill>
              <a:round/>
              <a:headEnd type="none" w="sm" len="sm"/>
              <a:tailEnd type="triangle" w="sm" len="sm"/>
            </a:ln>
            <a:effectLst/>
          </p:spPr>
          <p:txBody>
            <a:bodyPr wrap="none">
              <a:spAutoFit/>
            </a:bodyPr>
            <a:lstStyle/>
            <a:p>
              <a:endParaRPr lang="en-US"/>
            </a:p>
          </p:txBody>
        </p:sp>
        <p:sp>
          <p:nvSpPr>
            <p:cNvPr id="306103" name="Line 951"/>
            <p:cNvSpPr>
              <a:spLocks noChangeShapeType="1"/>
            </p:cNvSpPr>
            <p:nvPr/>
          </p:nvSpPr>
          <p:spPr bwMode="auto">
            <a:xfrm>
              <a:off x="1297" y="2346"/>
              <a:ext cx="0" cy="129"/>
            </a:xfrm>
            <a:prstGeom prst="line">
              <a:avLst/>
            </a:prstGeom>
            <a:noFill/>
            <a:ln w="38100">
              <a:solidFill>
                <a:schemeClr val="tx1"/>
              </a:solidFill>
              <a:round/>
              <a:headEnd type="none" w="sm" len="sm"/>
              <a:tailEnd type="triangle" w="sm" len="sm"/>
            </a:ln>
            <a:effectLst/>
          </p:spPr>
          <p:txBody>
            <a:bodyPr wrap="none">
              <a:spAutoFit/>
            </a:bodyPr>
            <a:lstStyle/>
            <a:p>
              <a:endParaRPr lang="en-US"/>
            </a:p>
          </p:txBody>
        </p:sp>
        <p:sp>
          <p:nvSpPr>
            <p:cNvPr id="306106" name="Line 954"/>
            <p:cNvSpPr>
              <a:spLocks noChangeShapeType="1"/>
            </p:cNvSpPr>
            <p:nvPr/>
          </p:nvSpPr>
          <p:spPr bwMode="auto">
            <a:xfrm>
              <a:off x="637" y="2248"/>
              <a:ext cx="349" cy="0"/>
            </a:xfrm>
            <a:prstGeom prst="line">
              <a:avLst/>
            </a:prstGeom>
            <a:noFill/>
            <a:ln w="38100">
              <a:solidFill>
                <a:schemeClr val="tx1"/>
              </a:solidFill>
              <a:round/>
              <a:headEnd type="none" w="sm" len="sm"/>
              <a:tailEnd type="triangle" w="sm" len="sm"/>
            </a:ln>
            <a:effectLst/>
          </p:spPr>
          <p:txBody>
            <a:bodyPr>
              <a:spAutoFit/>
            </a:bodyPr>
            <a:lstStyle/>
            <a:p>
              <a:endParaRPr lang="en-US"/>
            </a:p>
          </p:txBody>
        </p:sp>
      </p:grpSp>
      <p:grpSp>
        <p:nvGrpSpPr>
          <p:cNvPr id="306118" name="Group 966"/>
          <p:cNvGrpSpPr>
            <a:grpSpLocks/>
          </p:cNvGrpSpPr>
          <p:nvPr/>
        </p:nvGrpSpPr>
        <p:grpSpPr bwMode="auto">
          <a:xfrm>
            <a:off x="1601788" y="4283075"/>
            <a:ext cx="1466850" cy="1039813"/>
            <a:chOff x="1009" y="2698"/>
            <a:chExt cx="924" cy="655"/>
          </a:xfrm>
        </p:grpSpPr>
        <p:sp>
          <p:nvSpPr>
            <p:cNvPr id="306090" name="Oval 938"/>
            <p:cNvSpPr>
              <a:spLocks noChangeArrowheads="1"/>
            </p:cNvSpPr>
            <p:nvPr/>
          </p:nvSpPr>
          <p:spPr bwMode="auto">
            <a:xfrm>
              <a:off x="1009" y="2803"/>
              <a:ext cx="585" cy="229"/>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sz="1200" b="0">
                  <a:solidFill>
                    <a:schemeClr val="bg2"/>
                  </a:solidFill>
                  <a:effectLst/>
                </a:rPr>
                <a:t>Encrypt</a:t>
              </a:r>
            </a:p>
          </p:txBody>
        </p:sp>
        <p:sp>
          <p:nvSpPr>
            <p:cNvPr id="306091" name="Text Box 939"/>
            <p:cNvSpPr txBox="1">
              <a:spLocks noChangeArrowheads="1"/>
            </p:cNvSpPr>
            <p:nvPr/>
          </p:nvSpPr>
          <p:spPr bwMode="auto">
            <a:xfrm>
              <a:off x="1028" y="3153"/>
              <a:ext cx="546" cy="200"/>
            </a:xfrm>
            <a:prstGeom prst="rect">
              <a:avLst/>
            </a:prstGeom>
            <a:solidFill>
              <a:srgbClr val="003399"/>
            </a:solidFill>
            <a:ln w="12700">
              <a:solidFill>
                <a:schemeClr val="tx1"/>
              </a:solidFill>
              <a:miter lim="800000"/>
              <a:headEnd type="none" w="sm" len="sm"/>
              <a:tailEnd type="none" w="sm" len="sm"/>
            </a:ln>
            <a:effectLst/>
          </p:spPr>
          <p:txBody>
            <a:bodyPr wrap="none">
              <a:spAutoFit/>
            </a:bodyPr>
            <a:lstStyle/>
            <a:p>
              <a:r>
                <a:rPr lang="en-US" sz="1400" b="0">
                  <a:effectLst/>
                </a:rPr>
                <a:t>Cipher 2</a:t>
              </a:r>
            </a:p>
          </p:txBody>
        </p:sp>
        <p:sp>
          <p:nvSpPr>
            <p:cNvPr id="306104" name="Line 952"/>
            <p:cNvSpPr>
              <a:spLocks noChangeShapeType="1"/>
            </p:cNvSpPr>
            <p:nvPr/>
          </p:nvSpPr>
          <p:spPr bwMode="auto">
            <a:xfrm>
              <a:off x="1297" y="2698"/>
              <a:ext cx="0" cy="129"/>
            </a:xfrm>
            <a:prstGeom prst="line">
              <a:avLst/>
            </a:prstGeom>
            <a:noFill/>
            <a:ln w="38100">
              <a:solidFill>
                <a:schemeClr val="tx1"/>
              </a:solidFill>
              <a:round/>
              <a:headEnd type="none" w="sm" len="sm"/>
              <a:tailEnd type="triangle" w="sm" len="sm"/>
            </a:ln>
            <a:effectLst/>
          </p:spPr>
          <p:txBody>
            <a:bodyPr wrap="none">
              <a:spAutoFit/>
            </a:bodyPr>
            <a:lstStyle/>
            <a:p>
              <a:endParaRPr lang="en-US"/>
            </a:p>
          </p:txBody>
        </p:sp>
        <p:sp>
          <p:nvSpPr>
            <p:cNvPr id="306105" name="Line 953"/>
            <p:cNvSpPr>
              <a:spLocks noChangeShapeType="1"/>
            </p:cNvSpPr>
            <p:nvPr/>
          </p:nvSpPr>
          <p:spPr bwMode="auto">
            <a:xfrm>
              <a:off x="1297" y="3026"/>
              <a:ext cx="0" cy="129"/>
            </a:xfrm>
            <a:prstGeom prst="line">
              <a:avLst/>
            </a:prstGeom>
            <a:noFill/>
            <a:ln w="38100">
              <a:solidFill>
                <a:schemeClr val="tx1"/>
              </a:solidFill>
              <a:round/>
              <a:headEnd type="none" w="sm" len="sm"/>
              <a:tailEnd type="triangle" w="sm" len="sm"/>
            </a:ln>
            <a:effectLst/>
          </p:spPr>
          <p:txBody>
            <a:bodyPr wrap="none">
              <a:spAutoFit/>
            </a:bodyPr>
            <a:lstStyle/>
            <a:p>
              <a:endParaRPr lang="en-US"/>
            </a:p>
          </p:txBody>
        </p:sp>
        <p:sp>
          <p:nvSpPr>
            <p:cNvPr id="306115" name="Line 963"/>
            <p:cNvSpPr>
              <a:spLocks noChangeShapeType="1"/>
            </p:cNvSpPr>
            <p:nvPr/>
          </p:nvSpPr>
          <p:spPr bwMode="auto">
            <a:xfrm flipH="1" flipV="1">
              <a:off x="1615" y="2924"/>
              <a:ext cx="318" cy="7"/>
            </a:xfrm>
            <a:prstGeom prst="line">
              <a:avLst/>
            </a:prstGeom>
            <a:noFill/>
            <a:ln w="38100">
              <a:solidFill>
                <a:schemeClr val="tx1"/>
              </a:solidFill>
              <a:round/>
              <a:headEnd type="none" w="sm" len="sm"/>
              <a:tailEnd type="triangle" w="sm" len="sm"/>
            </a:ln>
            <a:effectLst/>
          </p:spPr>
          <p:txBody>
            <a:bodyPr>
              <a:spAutoFit/>
            </a:bodyPr>
            <a:lstStyle/>
            <a:p>
              <a:endParaRPr lang="en-US"/>
            </a:p>
          </p:txBody>
        </p:sp>
      </p:grpSp>
      <p:grpSp>
        <p:nvGrpSpPr>
          <p:cNvPr id="306129" name="Group 977"/>
          <p:cNvGrpSpPr>
            <a:grpSpLocks/>
          </p:cNvGrpSpPr>
          <p:nvPr/>
        </p:nvGrpSpPr>
        <p:grpSpPr bwMode="auto">
          <a:xfrm>
            <a:off x="2033588" y="5005388"/>
            <a:ext cx="5121275" cy="1303337"/>
            <a:chOff x="1281" y="3153"/>
            <a:chExt cx="3226" cy="821"/>
          </a:xfrm>
        </p:grpSpPr>
        <p:grpSp>
          <p:nvGrpSpPr>
            <p:cNvPr id="306114" name="Group 962"/>
            <p:cNvGrpSpPr>
              <a:grpSpLocks/>
            </p:cNvGrpSpPr>
            <p:nvPr/>
          </p:nvGrpSpPr>
          <p:grpSpPr bwMode="auto">
            <a:xfrm>
              <a:off x="1281" y="3442"/>
              <a:ext cx="2988" cy="532"/>
              <a:chOff x="1281" y="3442"/>
              <a:chExt cx="2988" cy="532"/>
            </a:xfrm>
          </p:grpSpPr>
          <p:sp>
            <p:nvSpPr>
              <p:cNvPr id="306112" name="Freeform 960"/>
              <p:cNvSpPr>
                <a:spLocks/>
              </p:cNvSpPr>
              <p:nvPr/>
            </p:nvSpPr>
            <p:spPr bwMode="auto">
              <a:xfrm>
                <a:off x="1281" y="3486"/>
                <a:ext cx="2988" cy="488"/>
              </a:xfrm>
              <a:custGeom>
                <a:avLst/>
                <a:gdLst/>
                <a:ahLst/>
                <a:cxnLst>
                  <a:cxn ang="0">
                    <a:pos x="0" y="38"/>
                  </a:cxn>
                  <a:cxn ang="0">
                    <a:pos x="432" y="425"/>
                  </a:cxn>
                  <a:cxn ang="0">
                    <a:pos x="970" y="167"/>
                  </a:cxn>
                  <a:cxn ang="0">
                    <a:pos x="1394" y="319"/>
                  </a:cxn>
                  <a:cxn ang="0">
                    <a:pos x="1902" y="478"/>
                  </a:cxn>
                  <a:cxn ang="0">
                    <a:pos x="2448" y="258"/>
                  </a:cxn>
                  <a:cxn ang="0">
                    <a:pos x="2903" y="402"/>
                  </a:cxn>
                  <a:cxn ang="0">
                    <a:pos x="2956" y="0"/>
                  </a:cxn>
                </a:cxnLst>
                <a:rect l="0" t="0" r="r" b="b"/>
                <a:pathLst>
                  <a:path w="2988" h="488">
                    <a:moveTo>
                      <a:pt x="0" y="38"/>
                    </a:moveTo>
                    <a:cubicBezTo>
                      <a:pt x="135" y="221"/>
                      <a:pt x="270" y="404"/>
                      <a:pt x="432" y="425"/>
                    </a:cubicBezTo>
                    <a:cubicBezTo>
                      <a:pt x="594" y="446"/>
                      <a:pt x="810" y="185"/>
                      <a:pt x="970" y="167"/>
                    </a:cubicBezTo>
                    <a:cubicBezTo>
                      <a:pt x="1130" y="149"/>
                      <a:pt x="1239" y="267"/>
                      <a:pt x="1394" y="319"/>
                    </a:cubicBezTo>
                    <a:cubicBezTo>
                      <a:pt x="1549" y="371"/>
                      <a:pt x="1726" y="488"/>
                      <a:pt x="1902" y="478"/>
                    </a:cubicBezTo>
                    <a:cubicBezTo>
                      <a:pt x="2078" y="468"/>
                      <a:pt x="2281" y="271"/>
                      <a:pt x="2448" y="258"/>
                    </a:cubicBezTo>
                    <a:cubicBezTo>
                      <a:pt x="2615" y="245"/>
                      <a:pt x="2818" y="445"/>
                      <a:pt x="2903" y="402"/>
                    </a:cubicBezTo>
                    <a:cubicBezTo>
                      <a:pt x="2988" y="359"/>
                      <a:pt x="2972" y="179"/>
                      <a:pt x="2956" y="0"/>
                    </a:cubicBezTo>
                  </a:path>
                </a:pathLst>
              </a:custGeom>
              <a:noFill/>
              <a:ln w="38100" cap="flat" cmpd="sng">
                <a:solidFill>
                  <a:schemeClr val="tx1"/>
                </a:solidFill>
                <a:prstDash val="solid"/>
                <a:round/>
                <a:headEnd type="none" w="sm" len="sm"/>
                <a:tailEnd type="triangle" w="med" len="med"/>
              </a:ln>
              <a:effectLst/>
            </p:spPr>
            <p:txBody>
              <a:bodyPr wrap="none">
                <a:spAutoFit/>
              </a:bodyPr>
              <a:lstStyle/>
              <a:p>
                <a:endParaRPr lang="en-US"/>
              </a:p>
            </p:txBody>
          </p:sp>
          <p:sp>
            <p:nvSpPr>
              <p:cNvPr id="306113" name="Text Box 961"/>
              <p:cNvSpPr txBox="1">
                <a:spLocks noChangeArrowheads="1"/>
              </p:cNvSpPr>
              <p:nvPr/>
            </p:nvSpPr>
            <p:spPr bwMode="auto">
              <a:xfrm>
                <a:off x="1877" y="3442"/>
                <a:ext cx="1959" cy="192"/>
              </a:xfrm>
              <a:prstGeom prst="rect">
                <a:avLst/>
              </a:prstGeom>
              <a:noFill/>
              <a:ln w="12700">
                <a:noFill/>
                <a:miter lim="800000"/>
                <a:headEnd type="none" w="sm" len="sm"/>
                <a:tailEnd type="none" w="sm" len="sm"/>
              </a:ln>
              <a:effectLst/>
            </p:spPr>
            <p:txBody>
              <a:bodyPr wrap="none">
                <a:spAutoFit/>
              </a:bodyPr>
              <a:lstStyle/>
              <a:p>
                <a:r>
                  <a:rPr lang="en-US" sz="1400" b="0">
                    <a:effectLst/>
                  </a:rPr>
                  <a:t>Transmission over the public network</a:t>
                </a:r>
              </a:p>
            </p:txBody>
          </p:sp>
        </p:grpSp>
        <p:sp>
          <p:nvSpPr>
            <p:cNvPr id="306101" name="Text Box 949"/>
            <p:cNvSpPr txBox="1">
              <a:spLocks noChangeArrowheads="1"/>
            </p:cNvSpPr>
            <p:nvPr/>
          </p:nvSpPr>
          <p:spPr bwMode="auto">
            <a:xfrm>
              <a:off x="3961" y="3153"/>
              <a:ext cx="546" cy="200"/>
            </a:xfrm>
            <a:prstGeom prst="rect">
              <a:avLst/>
            </a:prstGeom>
            <a:solidFill>
              <a:srgbClr val="003399"/>
            </a:solidFill>
            <a:ln w="12700">
              <a:solidFill>
                <a:schemeClr val="tx1"/>
              </a:solidFill>
              <a:miter lim="800000"/>
              <a:headEnd type="none" w="sm" len="sm"/>
              <a:tailEnd type="none" w="sm" len="sm"/>
            </a:ln>
            <a:effectLst/>
          </p:spPr>
          <p:txBody>
            <a:bodyPr wrap="none">
              <a:spAutoFit/>
            </a:bodyPr>
            <a:lstStyle/>
            <a:p>
              <a:r>
                <a:rPr lang="en-US" sz="1400" b="0">
                  <a:effectLst/>
                </a:rPr>
                <a:t>Cipher 2</a:t>
              </a:r>
            </a:p>
          </p:txBody>
        </p:sp>
      </p:grpSp>
      <p:grpSp>
        <p:nvGrpSpPr>
          <p:cNvPr id="306135" name="Group 983"/>
          <p:cNvGrpSpPr>
            <a:grpSpLocks/>
          </p:cNvGrpSpPr>
          <p:nvPr/>
        </p:nvGrpSpPr>
        <p:grpSpPr bwMode="auto">
          <a:xfrm>
            <a:off x="6253163" y="3940175"/>
            <a:ext cx="1473200" cy="1079500"/>
            <a:chOff x="3939" y="2482"/>
            <a:chExt cx="928" cy="680"/>
          </a:xfrm>
        </p:grpSpPr>
        <p:sp>
          <p:nvSpPr>
            <p:cNvPr id="306099" name="Text Box 947"/>
            <p:cNvSpPr txBox="1">
              <a:spLocks noChangeArrowheads="1"/>
            </p:cNvSpPr>
            <p:nvPr/>
          </p:nvSpPr>
          <p:spPr bwMode="auto">
            <a:xfrm>
              <a:off x="3961" y="2482"/>
              <a:ext cx="546" cy="200"/>
            </a:xfrm>
            <a:prstGeom prst="rect">
              <a:avLst/>
            </a:prstGeom>
            <a:solidFill>
              <a:srgbClr val="003399"/>
            </a:solidFill>
            <a:ln w="12700">
              <a:solidFill>
                <a:schemeClr val="tx1"/>
              </a:solidFill>
              <a:miter lim="800000"/>
              <a:headEnd type="none" w="sm" len="sm"/>
              <a:tailEnd type="none" w="sm" len="sm"/>
            </a:ln>
            <a:effectLst/>
          </p:spPr>
          <p:txBody>
            <a:bodyPr wrap="none">
              <a:spAutoFit/>
            </a:bodyPr>
            <a:lstStyle/>
            <a:p>
              <a:r>
                <a:rPr lang="en-US" sz="1400" b="0">
                  <a:effectLst/>
                </a:rPr>
                <a:t>Cipher 1</a:t>
              </a:r>
            </a:p>
          </p:txBody>
        </p:sp>
        <p:sp>
          <p:nvSpPr>
            <p:cNvPr id="306107" name="Line 955"/>
            <p:cNvSpPr>
              <a:spLocks noChangeShapeType="1"/>
            </p:cNvSpPr>
            <p:nvPr/>
          </p:nvSpPr>
          <p:spPr bwMode="auto">
            <a:xfrm flipH="1" flipV="1">
              <a:off x="4587" y="2917"/>
              <a:ext cx="280" cy="0"/>
            </a:xfrm>
            <a:prstGeom prst="line">
              <a:avLst/>
            </a:prstGeom>
            <a:noFill/>
            <a:ln w="38100">
              <a:solidFill>
                <a:schemeClr val="tx1"/>
              </a:solidFill>
              <a:round/>
              <a:headEnd type="none" w="sm" len="sm"/>
              <a:tailEnd type="triangle" w="sm" len="sm"/>
            </a:ln>
            <a:effectLst/>
          </p:spPr>
          <p:txBody>
            <a:bodyPr>
              <a:spAutoFit/>
            </a:bodyPr>
            <a:lstStyle/>
            <a:p>
              <a:endParaRPr lang="en-US"/>
            </a:p>
          </p:txBody>
        </p:sp>
        <p:sp>
          <p:nvSpPr>
            <p:cNvPr id="306100" name="Oval 948"/>
            <p:cNvSpPr>
              <a:spLocks noChangeArrowheads="1"/>
            </p:cNvSpPr>
            <p:nvPr/>
          </p:nvSpPr>
          <p:spPr bwMode="auto">
            <a:xfrm>
              <a:off x="3939" y="2803"/>
              <a:ext cx="592" cy="229"/>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sz="1200" b="0">
                  <a:solidFill>
                    <a:schemeClr val="bg2"/>
                  </a:solidFill>
                  <a:effectLst/>
                </a:rPr>
                <a:t>Decrypt</a:t>
              </a:r>
            </a:p>
          </p:txBody>
        </p:sp>
        <p:sp>
          <p:nvSpPr>
            <p:cNvPr id="306108" name="Line 956"/>
            <p:cNvSpPr>
              <a:spLocks noChangeShapeType="1"/>
            </p:cNvSpPr>
            <p:nvPr/>
          </p:nvSpPr>
          <p:spPr bwMode="auto">
            <a:xfrm flipV="1">
              <a:off x="4237" y="3033"/>
              <a:ext cx="0" cy="129"/>
            </a:xfrm>
            <a:prstGeom prst="line">
              <a:avLst/>
            </a:prstGeom>
            <a:noFill/>
            <a:ln w="38100">
              <a:solidFill>
                <a:schemeClr val="tx1"/>
              </a:solidFill>
              <a:round/>
              <a:headEnd type="none" w="sm" len="sm"/>
              <a:tailEnd type="triangle" w="sm" len="sm"/>
            </a:ln>
            <a:effectLst/>
          </p:spPr>
          <p:txBody>
            <a:bodyPr>
              <a:spAutoFit/>
            </a:bodyPr>
            <a:lstStyle/>
            <a:p>
              <a:endParaRPr lang="en-US"/>
            </a:p>
          </p:txBody>
        </p:sp>
        <p:sp>
          <p:nvSpPr>
            <p:cNvPr id="306109" name="Line 957"/>
            <p:cNvSpPr>
              <a:spLocks noChangeShapeType="1"/>
            </p:cNvSpPr>
            <p:nvPr/>
          </p:nvSpPr>
          <p:spPr bwMode="auto">
            <a:xfrm flipV="1">
              <a:off x="4237" y="2697"/>
              <a:ext cx="0" cy="129"/>
            </a:xfrm>
            <a:prstGeom prst="line">
              <a:avLst/>
            </a:prstGeom>
            <a:noFill/>
            <a:ln w="38100">
              <a:solidFill>
                <a:schemeClr val="tx1"/>
              </a:solidFill>
              <a:round/>
              <a:headEnd type="none" w="sm" len="sm"/>
              <a:tailEnd type="triangle" w="sm" len="sm"/>
            </a:ln>
            <a:effectLst/>
          </p:spPr>
          <p:txBody>
            <a:bodyPr>
              <a:spAutoFit/>
            </a:bodyPr>
            <a:lstStyle/>
            <a:p>
              <a:endParaRPr lang="en-US"/>
            </a:p>
          </p:txBody>
        </p:sp>
      </p:grpSp>
      <p:grpSp>
        <p:nvGrpSpPr>
          <p:cNvPr id="306136" name="Group 984"/>
          <p:cNvGrpSpPr>
            <a:grpSpLocks/>
          </p:cNvGrpSpPr>
          <p:nvPr/>
        </p:nvGrpSpPr>
        <p:grpSpPr bwMode="auto">
          <a:xfrm>
            <a:off x="5664200" y="2876550"/>
            <a:ext cx="1535113" cy="1076325"/>
            <a:chOff x="3568" y="1812"/>
            <a:chExt cx="967" cy="678"/>
          </a:xfrm>
        </p:grpSpPr>
        <p:sp>
          <p:nvSpPr>
            <p:cNvPr id="306097" name="Text Box 945"/>
            <p:cNvSpPr txBox="1">
              <a:spLocks noChangeArrowheads="1"/>
            </p:cNvSpPr>
            <p:nvPr/>
          </p:nvSpPr>
          <p:spPr bwMode="auto">
            <a:xfrm>
              <a:off x="3933" y="1812"/>
              <a:ext cx="602" cy="200"/>
            </a:xfrm>
            <a:prstGeom prst="rect">
              <a:avLst/>
            </a:prstGeom>
            <a:solidFill>
              <a:srgbClr val="003399"/>
            </a:solidFill>
            <a:ln w="12700">
              <a:solidFill>
                <a:schemeClr val="tx1"/>
              </a:solidFill>
              <a:miter lim="800000"/>
              <a:headEnd type="none" w="sm" len="sm"/>
              <a:tailEnd type="none" w="sm" len="sm"/>
            </a:ln>
            <a:effectLst/>
          </p:spPr>
          <p:txBody>
            <a:bodyPr wrap="none">
              <a:spAutoFit/>
            </a:bodyPr>
            <a:lstStyle/>
            <a:p>
              <a:r>
                <a:rPr lang="en-US" sz="1400" b="0">
                  <a:effectLst/>
                </a:rPr>
                <a:t>Clear text</a:t>
              </a:r>
            </a:p>
          </p:txBody>
        </p:sp>
        <p:sp>
          <p:nvSpPr>
            <p:cNvPr id="306098" name="Oval 946"/>
            <p:cNvSpPr>
              <a:spLocks noChangeArrowheads="1"/>
            </p:cNvSpPr>
            <p:nvPr/>
          </p:nvSpPr>
          <p:spPr bwMode="auto">
            <a:xfrm>
              <a:off x="3939" y="2132"/>
              <a:ext cx="592" cy="229"/>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sz="1200" b="0">
                  <a:solidFill>
                    <a:schemeClr val="bg2"/>
                  </a:solidFill>
                  <a:effectLst/>
                </a:rPr>
                <a:t>Decrypt</a:t>
              </a:r>
            </a:p>
          </p:txBody>
        </p:sp>
        <p:sp>
          <p:nvSpPr>
            <p:cNvPr id="306110" name="Line 958"/>
            <p:cNvSpPr>
              <a:spLocks noChangeShapeType="1"/>
            </p:cNvSpPr>
            <p:nvPr/>
          </p:nvSpPr>
          <p:spPr bwMode="auto">
            <a:xfrm flipV="1">
              <a:off x="4237" y="2361"/>
              <a:ext cx="0" cy="129"/>
            </a:xfrm>
            <a:prstGeom prst="line">
              <a:avLst/>
            </a:prstGeom>
            <a:noFill/>
            <a:ln w="38100">
              <a:solidFill>
                <a:schemeClr val="tx1"/>
              </a:solidFill>
              <a:round/>
              <a:headEnd type="none" w="sm" len="sm"/>
              <a:tailEnd type="triangle" w="sm" len="sm"/>
            </a:ln>
            <a:effectLst/>
          </p:spPr>
          <p:txBody>
            <a:bodyPr>
              <a:spAutoFit/>
            </a:bodyPr>
            <a:lstStyle/>
            <a:p>
              <a:endParaRPr lang="en-US"/>
            </a:p>
          </p:txBody>
        </p:sp>
        <p:sp>
          <p:nvSpPr>
            <p:cNvPr id="306111" name="Line 959"/>
            <p:cNvSpPr>
              <a:spLocks noChangeShapeType="1"/>
            </p:cNvSpPr>
            <p:nvPr/>
          </p:nvSpPr>
          <p:spPr bwMode="auto">
            <a:xfrm flipV="1">
              <a:off x="4237" y="2025"/>
              <a:ext cx="0" cy="129"/>
            </a:xfrm>
            <a:prstGeom prst="line">
              <a:avLst/>
            </a:prstGeom>
            <a:noFill/>
            <a:ln w="38100">
              <a:solidFill>
                <a:schemeClr val="tx1"/>
              </a:solidFill>
              <a:round/>
              <a:headEnd type="none" w="sm" len="sm"/>
              <a:tailEnd type="triangle" w="sm" len="sm"/>
            </a:ln>
            <a:effectLst/>
          </p:spPr>
          <p:txBody>
            <a:bodyPr>
              <a:spAutoFit/>
            </a:bodyPr>
            <a:lstStyle/>
            <a:p>
              <a:endParaRPr lang="en-US"/>
            </a:p>
          </p:txBody>
        </p:sp>
        <p:sp>
          <p:nvSpPr>
            <p:cNvPr id="306116" name="Line 964"/>
            <p:cNvSpPr>
              <a:spLocks noChangeShapeType="1"/>
            </p:cNvSpPr>
            <p:nvPr/>
          </p:nvSpPr>
          <p:spPr bwMode="auto">
            <a:xfrm flipV="1">
              <a:off x="3568" y="2248"/>
              <a:ext cx="328" cy="0"/>
            </a:xfrm>
            <a:prstGeom prst="line">
              <a:avLst/>
            </a:prstGeom>
            <a:noFill/>
            <a:ln w="38100">
              <a:solidFill>
                <a:schemeClr val="tx1"/>
              </a:solidFill>
              <a:round/>
              <a:headEnd type="none" w="sm" len="sm"/>
              <a:tailEnd type="triangle" w="sm" len="sm"/>
            </a:ln>
            <a:effectLst/>
          </p:spPr>
          <p:txBody>
            <a:bodyPr>
              <a:spAutoFit/>
            </a:bodyPr>
            <a:lstStyle/>
            <a:p>
              <a:endParaRPr lang="en-US"/>
            </a:p>
          </p:txBody>
        </p:sp>
      </p:grpSp>
      <p:grpSp>
        <p:nvGrpSpPr>
          <p:cNvPr id="306124" name="Group 972"/>
          <p:cNvGrpSpPr>
            <a:grpSpLocks/>
          </p:cNvGrpSpPr>
          <p:nvPr/>
        </p:nvGrpSpPr>
        <p:grpSpPr bwMode="auto">
          <a:xfrm>
            <a:off x="7770813" y="3225800"/>
            <a:ext cx="473075" cy="735013"/>
            <a:chOff x="1476" y="3715"/>
            <a:chExt cx="298" cy="463"/>
          </a:xfrm>
        </p:grpSpPr>
        <p:graphicFrame>
          <p:nvGraphicFramePr>
            <p:cNvPr id="306125" name="Object 973"/>
            <p:cNvGraphicFramePr>
              <a:graphicFrameLocks/>
            </p:cNvGraphicFramePr>
            <p:nvPr/>
          </p:nvGraphicFramePr>
          <p:xfrm>
            <a:off x="1499" y="3715"/>
            <a:ext cx="235" cy="463"/>
          </p:xfrm>
          <a:graphic>
            <a:graphicData uri="http://schemas.openxmlformats.org/presentationml/2006/ole">
              <p:oleObj spid="_x0000_s306125" name="Clip" r:id="rId7" imgW="1393560" imgH="2657160" progId="">
                <p:embed/>
              </p:oleObj>
            </a:graphicData>
          </a:graphic>
        </p:graphicFrame>
        <p:sp>
          <p:nvSpPr>
            <p:cNvPr id="306126" name="Rectangle 974"/>
            <p:cNvSpPr>
              <a:spLocks noChangeArrowheads="1"/>
            </p:cNvSpPr>
            <p:nvPr/>
          </p:nvSpPr>
          <p:spPr bwMode="auto">
            <a:xfrm>
              <a:off x="1476" y="3730"/>
              <a:ext cx="298" cy="154"/>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pub</a:t>
              </a:r>
            </a:p>
          </p:txBody>
        </p:sp>
      </p:grpSp>
      <p:sp>
        <p:nvSpPr>
          <p:cNvPr id="306134" name="Rectangle 982"/>
          <p:cNvSpPr>
            <a:spLocks noChangeArrowheads="1"/>
          </p:cNvSpPr>
          <p:nvPr/>
        </p:nvSpPr>
        <p:spPr bwMode="auto">
          <a:xfrm>
            <a:off x="2717800" y="1435100"/>
            <a:ext cx="3586163" cy="1841500"/>
          </a:xfrm>
          <a:prstGeom prst="rect">
            <a:avLst/>
          </a:prstGeom>
          <a:noFill/>
          <a:ln w="9525">
            <a:noFill/>
            <a:miter lim="800000"/>
            <a:headEnd/>
            <a:tailEnd/>
          </a:ln>
          <a:effectLst/>
        </p:spPr>
        <p:txBody>
          <a:bodyPr lIns="92075" tIns="46038" rIns="92075" bIns="46038"/>
          <a:lstStyle/>
          <a:p>
            <a:pPr marL="342900" indent="-342900">
              <a:spcBef>
                <a:spcPct val="20000"/>
              </a:spcBef>
              <a:buClr>
                <a:schemeClr val="tx2"/>
              </a:buClr>
              <a:buSzPct val="75000"/>
              <a:buFont typeface="Wingdings" pitchFamily="2" charset="2"/>
              <a:buChar char="u"/>
            </a:pPr>
            <a:r>
              <a:rPr lang="en-US" sz="1800">
                <a:effectLst/>
              </a:rPr>
              <a:t>Ensures confidentiality</a:t>
            </a:r>
          </a:p>
          <a:p>
            <a:pPr marL="742950" lvl="1" indent="-285750">
              <a:spcBef>
                <a:spcPct val="20000"/>
              </a:spcBef>
              <a:buClr>
                <a:schemeClr val="tx2"/>
              </a:buClr>
              <a:buSzPct val="75000"/>
              <a:buFont typeface="Wingdings" pitchFamily="2" charset="2"/>
              <a:buChar char="u"/>
            </a:pPr>
            <a:r>
              <a:rPr lang="en-US" sz="1600">
                <a:solidFill>
                  <a:schemeClr val="hlink"/>
                </a:solidFill>
                <a:effectLst/>
              </a:rPr>
              <a:t>And integrity if digitally signed</a:t>
            </a:r>
          </a:p>
          <a:p>
            <a:pPr marL="342900" indent="-342900">
              <a:spcBef>
                <a:spcPct val="20000"/>
              </a:spcBef>
              <a:buClr>
                <a:schemeClr val="tx2"/>
              </a:buClr>
              <a:buSzPct val="75000"/>
              <a:buFont typeface="Wingdings" pitchFamily="2" charset="2"/>
              <a:buChar char="u"/>
            </a:pPr>
            <a:r>
              <a:rPr lang="en-US" sz="1800">
                <a:effectLst/>
              </a:rPr>
              <a:t>depending on how public key are exchanged</a:t>
            </a:r>
          </a:p>
          <a:p>
            <a:pPr marL="742950" lvl="1" indent="-285750">
              <a:spcBef>
                <a:spcPct val="20000"/>
              </a:spcBef>
              <a:buClr>
                <a:schemeClr val="tx2"/>
              </a:buClr>
              <a:buSzPct val="75000"/>
              <a:buFont typeface="Wingdings" pitchFamily="2" charset="2"/>
              <a:buChar char="u"/>
            </a:pPr>
            <a:r>
              <a:rPr lang="en-GB" sz="1600">
                <a:solidFill>
                  <a:schemeClr val="hlink"/>
                </a:solidFill>
                <a:effectLst/>
              </a:rPr>
              <a:t>Authenticity, Identity, Non-repudiation</a:t>
            </a:r>
          </a:p>
          <a:p>
            <a:pPr marL="342900" indent="-342900">
              <a:spcBef>
                <a:spcPct val="20000"/>
              </a:spcBef>
              <a:buClr>
                <a:schemeClr val="tx2"/>
              </a:buClr>
              <a:buSzPct val="75000"/>
              <a:buFont typeface="Wingdings" pitchFamily="2" charset="2"/>
              <a:buChar char="u"/>
            </a:pPr>
            <a:endParaRPr lang="en-US">
              <a:effectLst/>
            </a:endParaRPr>
          </a:p>
        </p:txBody>
      </p:sp>
      <p:grpSp>
        <p:nvGrpSpPr>
          <p:cNvPr id="306121" name="Group 969"/>
          <p:cNvGrpSpPr>
            <a:grpSpLocks/>
          </p:cNvGrpSpPr>
          <p:nvPr/>
        </p:nvGrpSpPr>
        <p:grpSpPr bwMode="auto">
          <a:xfrm>
            <a:off x="434975" y="4416425"/>
            <a:ext cx="473075" cy="735013"/>
            <a:chOff x="1476" y="3715"/>
            <a:chExt cx="298" cy="463"/>
          </a:xfrm>
        </p:grpSpPr>
        <p:graphicFrame>
          <p:nvGraphicFramePr>
            <p:cNvPr id="306122" name="Object 970"/>
            <p:cNvGraphicFramePr>
              <a:graphicFrameLocks/>
            </p:cNvGraphicFramePr>
            <p:nvPr/>
          </p:nvGraphicFramePr>
          <p:xfrm>
            <a:off x="1499" y="3715"/>
            <a:ext cx="235" cy="463"/>
          </p:xfrm>
          <a:graphic>
            <a:graphicData uri="http://schemas.openxmlformats.org/presentationml/2006/ole">
              <p:oleObj spid="_x0000_s306122" name="Clip" r:id="rId8" imgW="1393560" imgH="2657160" progId="">
                <p:embed/>
              </p:oleObj>
            </a:graphicData>
          </a:graphic>
        </p:graphicFrame>
        <p:sp>
          <p:nvSpPr>
            <p:cNvPr id="306123" name="Rectangle 971"/>
            <p:cNvSpPr>
              <a:spLocks noChangeArrowheads="1"/>
            </p:cNvSpPr>
            <p:nvPr/>
          </p:nvSpPr>
          <p:spPr bwMode="auto">
            <a:xfrm>
              <a:off x="1476" y="3730"/>
              <a:ext cx="298" cy="154"/>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pub</a:t>
              </a:r>
            </a:p>
          </p:txBody>
        </p:sp>
      </p:gr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06117"/>
                                        </p:tgtEl>
                                        <p:attrNameLst>
                                          <p:attrName>style.visibility</p:attrName>
                                        </p:attrNameLst>
                                      </p:cBhvr>
                                      <p:to>
                                        <p:strVal val="visible"/>
                                      </p:to>
                                    </p:set>
                                    <p:animEffect transition="in" filter="dissolve">
                                      <p:cBhvr>
                                        <p:cTn id="7" dur="500"/>
                                        <p:tgtEl>
                                          <p:spTgt spid="306117"/>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0.00017 -0.00023 C -0.05607 -0.0243 -0.11111 -0.0493 -0.18385 -0.04768 C -0.25642 -0.04583 -0.38229 -0.02245 -0.4368 0.00949 C -0.49062 0.04144 -0.50017 0.09236 -0.50885 0.14375 " pathEditMode="relative" rAng="-785327" ptsTypes="aaaA">
                                      <p:cBhvr>
                                        <p:cTn id="11" dur="2000" fill="hold"/>
                                        <p:tgtEl>
                                          <p:spTgt spid="306082"/>
                                        </p:tgtEl>
                                        <p:attrNameLst>
                                          <p:attrName>ppt_x</p:attrName>
                                          <p:attrName>ppt_y</p:attrName>
                                        </p:attrNameLst>
                                      </p:cBhvr>
                                      <p:rCtr x="-265" y="12"/>
                                    </p:animMotion>
                                  </p:childTnLst>
                                </p:cTn>
                              </p:par>
                            </p:childTnLst>
                          </p:cTn>
                        </p:par>
                        <p:par>
                          <p:cTn id="12" fill="hold">
                            <p:stCondLst>
                              <p:cond delay="2000"/>
                            </p:stCondLst>
                            <p:childTnLst>
                              <p:par>
                                <p:cTn id="13" presetID="9" presetClass="entr" presetSubtype="0" fill="hold" nodeType="afterEffect">
                                  <p:stCondLst>
                                    <p:cond delay="0"/>
                                  </p:stCondLst>
                                  <p:childTnLst>
                                    <p:set>
                                      <p:cBhvr>
                                        <p:cTn id="14" dur="1" fill="hold">
                                          <p:stCondLst>
                                            <p:cond delay="0"/>
                                          </p:stCondLst>
                                        </p:cTn>
                                        <p:tgtEl>
                                          <p:spTgt spid="306118"/>
                                        </p:tgtEl>
                                        <p:attrNameLst>
                                          <p:attrName>style.visibility</p:attrName>
                                        </p:attrNameLst>
                                      </p:cBhvr>
                                      <p:to>
                                        <p:strVal val="visible"/>
                                      </p:to>
                                    </p:set>
                                    <p:animEffect transition="in" filter="dissolve">
                                      <p:cBhvr>
                                        <p:cTn id="15" dur="500"/>
                                        <p:tgtEl>
                                          <p:spTgt spid="306118"/>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306129"/>
                                        </p:tgtEl>
                                        <p:attrNameLst>
                                          <p:attrName>style.visibility</p:attrName>
                                        </p:attrNameLst>
                                      </p:cBhvr>
                                      <p:to>
                                        <p:strVal val="visible"/>
                                      </p:to>
                                    </p:set>
                                    <p:animEffect transition="in" filter="dissolve">
                                      <p:cBhvr>
                                        <p:cTn id="20" dur="500"/>
                                        <p:tgtEl>
                                          <p:spTgt spid="30612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306135"/>
                                        </p:tgtEl>
                                        <p:attrNameLst>
                                          <p:attrName>style.visibility</p:attrName>
                                        </p:attrNameLst>
                                      </p:cBhvr>
                                      <p:to>
                                        <p:strVal val="visible"/>
                                      </p:to>
                                    </p:set>
                                    <p:animEffect transition="in" filter="dissolve">
                                      <p:cBhvr>
                                        <p:cTn id="25" dur="500"/>
                                        <p:tgtEl>
                                          <p:spTgt spid="306135"/>
                                        </p:tgtEl>
                                      </p:cBhvr>
                                    </p:animEffect>
                                  </p:childTnLst>
                                </p:cTn>
                              </p:par>
                            </p:childTnLst>
                          </p:cTn>
                        </p:par>
                      </p:childTnLst>
                    </p:cTn>
                  </p:par>
                  <p:par>
                    <p:cTn id="26" fill="hold">
                      <p:stCondLst>
                        <p:cond delay="indefinite"/>
                      </p:stCondLst>
                      <p:childTnLst>
                        <p:par>
                          <p:cTn id="27" fill="hold">
                            <p:stCondLst>
                              <p:cond delay="0"/>
                            </p:stCondLst>
                            <p:childTnLst>
                              <p:par>
                                <p:cTn id="28" presetID="0" presetClass="path" presetSubtype="0" accel="50000" decel="50000" fill="hold" nodeType="clickEffect">
                                  <p:stCondLst>
                                    <p:cond delay="0"/>
                                  </p:stCondLst>
                                  <p:childTnLst>
                                    <p:animMotion origin="layout" path="M 2.5E-6 -3.7037E-6 C 0.02604 0.04167 0.0526 0.08357 0.11701 0.0838 C 0.18177 0.08403 0.32187 0.04537 0.38628 0.00278 C 0.45139 -0.04074 0.47916 -0.1081 0.50642 -0.17476 " pathEditMode="relative" rAng="-824774" ptsTypes="aaaA">
                                      <p:cBhvr>
                                        <p:cTn id="29" dur="2000" fill="hold"/>
                                        <p:tgtEl>
                                          <p:spTgt spid="306062"/>
                                        </p:tgtEl>
                                        <p:attrNameLst>
                                          <p:attrName>ppt_x</p:attrName>
                                          <p:attrName>ppt_y</p:attrName>
                                        </p:attrNameLst>
                                      </p:cBhvr>
                                      <p:rCtr x="266" y="-16"/>
                                    </p:animMotion>
                                  </p:childTnLst>
                                </p:cTn>
                              </p:par>
                            </p:childTnLst>
                          </p:cTn>
                        </p:par>
                        <p:par>
                          <p:cTn id="30" fill="hold">
                            <p:stCondLst>
                              <p:cond delay="2000"/>
                            </p:stCondLst>
                            <p:childTnLst>
                              <p:par>
                                <p:cTn id="31" presetID="9" presetClass="entr" presetSubtype="0" fill="hold" nodeType="afterEffect">
                                  <p:stCondLst>
                                    <p:cond delay="0"/>
                                  </p:stCondLst>
                                  <p:childTnLst>
                                    <p:set>
                                      <p:cBhvr>
                                        <p:cTn id="32" dur="1" fill="hold">
                                          <p:stCondLst>
                                            <p:cond delay="0"/>
                                          </p:stCondLst>
                                        </p:cTn>
                                        <p:tgtEl>
                                          <p:spTgt spid="306136"/>
                                        </p:tgtEl>
                                        <p:attrNameLst>
                                          <p:attrName>style.visibility</p:attrName>
                                        </p:attrNameLst>
                                      </p:cBhvr>
                                      <p:to>
                                        <p:strVal val="visible"/>
                                      </p:to>
                                    </p:set>
                                    <p:animEffect transition="in" filter="dissolve">
                                      <p:cBhvr>
                                        <p:cTn id="33" dur="500"/>
                                        <p:tgtEl>
                                          <p:spTgt spid="306136"/>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306134"/>
                                        </p:tgtEl>
                                        <p:attrNameLst>
                                          <p:attrName>style.visibility</p:attrName>
                                        </p:attrNameLst>
                                      </p:cBhvr>
                                      <p:to>
                                        <p:strVal val="visible"/>
                                      </p:to>
                                    </p:set>
                                    <p:animEffect transition="in" filter="dissolve">
                                      <p:cBhvr>
                                        <p:cTn id="38" dur="500"/>
                                        <p:tgtEl>
                                          <p:spTgt spid="306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613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Slide Number Placeholder 2"/>
          <p:cNvSpPr>
            <a:spLocks noGrp="1"/>
          </p:cNvSpPr>
          <p:nvPr>
            <p:ph type="sldNum" sz="quarter" idx="10"/>
          </p:nvPr>
        </p:nvSpPr>
        <p:spPr/>
        <p:txBody>
          <a:bodyPr/>
          <a:lstStyle/>
          <a:p>
            <a:fld id="{D85C52C3-14DF-4050-86FA-D1C803564A35}" type="slidenum">
              <a:rPr lang="en-US"/>
              <a:pPr/>
              <a:t>13</a:t>
            </a:fld>
            <a:endParaRPr lang="en-US"/>
          </a:p>
        </p:txBody>
      </p:sp>
      <p:pic>
        <p:nvPicPr>
          <p:cNvPr id="232519" name="Picture 71"/>
          <p:cNvPicPr>
            <a:picLocks noChangeAspect="1" noChangeArrowheads="1"/>
          </p:cNvPicPr>
          <p:nvPr/>
        </p:nvPicPr>
        <p:blipFill>
          <a:blip r:embed="rId4"/>
          <a:srcRect/>
          <a:stretch>
            <a:fillRect/>
          </a:stretch>
        </p:blipFill>
        <p:spPr bwMode="auto">
          <a:xfrm>
            <a:off x="276225" y="6343650"/>
            <a:ext cx="4632325" cy="514350"/>
          </a:xfrm>
          <a:prstGeom prst="rect">
            <a:avLst/>
          </a:prstGeom>
          <a:noFill/>
        </p:spPr>
      </p:pic>
      <p:sp>
        <p:nvSpPr>
          <p:cNvPr id="232481" name="Rectangle 33"/>
          <p:cNvSpPr>
            <a:spLocks noGrp="1" noChangeArrowheads="1"/>
          </p:cNvSpPr>
          <p:nvPr>
            <p:ph type="title"/>
          </p:nvPr>
        </p:nvSpPr>
        <p:spPr/>
        <p:txBody>
          <a:bodyPr/>
          <a:lstStyle/>
          <a:p>
            <a:r>
              <a:rPr lang="en-US" sz="3200"/>
              <a:t>Real World: Hybrid Encryption</a:t>
            </a:r>
            <a:br>
              <a:rPr lang="en-US" sz="3200"/>
            </a:br>
            <a:r>
              <a:rPr lang="en-US" sz="3200"/>
              <a:t>(typical for encrypted file storage)</a:t>
            </a:r>
          </a:p>
        </p:txBody>
      </p:sp>
      <p:sp>
        <p:nvSpPr>
          <p:cNvPr id="232461" name="Rectangle 13"/>
          <p:cNvSpPr>
            <a:spLocks noChangeArrowheads="1"/>
          </p:cNvSpPr>
          <p:nvPr/>
        </p:nvSpPr>
        <p:spPr bwMode="auto">
          <a:xfrm>
            <a:off x="511175" y="1781175"/>
            <a:ext cx="1539875" cy="1398588"/>
          </a:xfrm>
          <a:prstGeom prst="rect">
            <a:avLst/>
          </a:prstGeom>
          <a:gradFill rotWithShape="0">
            <a:gsLst>
              <a:gs pos="0">
                <a:srgbClr val="5949F7">
                  <a:gamma/>
                  <a:shade val="40000"/>
                  <a:invGamma/>
                </a:srgbClr>
              </a:gs>
              <a:gs pos="100000">
                <a:srgbClr val="5949F7"/>
              </a:gs>
            </a:gsLst>
            <a:lin ang="5400000" scaled="1"/>
          </a:gradFill>
          <a:ln w="12700">
            <a:solidFill>
              <a:schemeClr val="tx1"/>
            </a:solidFill>
            <a:miter lim="800000"/>
            <a:headEnd/>
            <a:tailEnd/>
          </a:ln>
          <a:effectLst/>
        </p:spPr>
        <p:txBody>
          <a:bodyPr wrap="none" lIns="92075" tIns="46038" rIns="92075" bIns="46038" anchor="ctr"/>
          <a:lstStyle/>
          <a:p>
            <a:pPr algn="ctr">
              <a:lnSpc>
                <a:spcPct val="90000"/>
              </a:lnSpc>
            </a:pPr>
            <a:r>
              <a:rPr lang="en-US">
                <a:effectLst>
                  <a:outerShdw blurRad="38100" dist="38100" dir="2700000" algn="tl">
                    <a:srgbClr val="000000"/>
                  </a:outerShdw>
                </a:effectLst>
              </a:rPr>
              <a:t>Clear-text</a:t>
            </a:r>
          </a:p>
          <a:p>
            <a:pPr algn="ctr">
              <a:lnSpc>
                <a:spcPct val="90000"/>
              </a:lnSpc>
            </a:pPr>
            <a:r>
              <a:rPr lang="en-US">
                <a:effectLst>
                  <a:outerShdw blurRad="38100" dist="38100" dir="2700000" algn="tl">
                    <a:srgbClr val="000000"/>
                  </a:outerShdw>
                </a:effectLst>
              </a:rPr>
              <a:t>message</a:t>
            </a:r>
          </a:p>
        </p:txBody>
      </p:sp>
      <p:grpSp>
        <p:nvGrpSpPr>
          <p:cNvPr id="232508" name="Group 60"/>
          <p:cNvGrpSpPr>
            <a:grpSpLocks/>
          </p:cNvGrpSpPr>
          <p:nvPr/>
        </p:nvGrpSpPr>
        <p:grpSpPr bwMode="auto">
          <a:xfrm>
            <a:off x="304800" y="1781175"/>
            <a:ext cx="8561388" cy="2365375"/>
            <a:chOff x="192" y="1122"/>
            <a:chExt cx="5393" cy="1490"/>
          </a:xfrm>
        </p:grpSpPr>
        <p:graphicFrame>
          <p:nvGraphicFramePr>
            <p:cNvPr id="232473" name="Object 25"/>
            <p:cNvGraphicFramePr>
              <a:graphicFrameLocks/>
            </p:cNvGraphicFramePr>
            <p:nvPr/>
          </p:nvGraphicFramePr>
          <p:xfrm>
            <a:off x="1406" y="2180"/>
            <a:ext cx="286" cy="432"/>
          </p:xfrm>
          <a:graphic>
            <a:graphicData uri="http://schemas.openxmlformats.org/presentationml/2006/ole">
              <p:oleObj spid="_x0000_s232473" name="Clip" r:id="rId5" imgW="1393560" imgH="2657160" progId="">
                <p:embed/>
              </p:oleObj>
            </a:graphicData>
          </a:graphic>
        </p:graphicFrame>
        <p:sp>
          <p:nvSpPr>
            <p:cNvPr id="232475" name="Rectangle 27"/>
            <p:cNvSpPr>
              <a:spLocks noChangeArrowheads="1"/>
            </p:cNvSpPr>
            <p:nvPr/>
          </p:nvSpPr>
          <p:spPr bwMode="auto">
            <a:xfrm>
              <a:off x="192" y="2206"/>
              <a:ext cx="1325" cy="288"/>
            </a:xfrm>
            <a:prstGeom prst="rect">
              <a:avLst/>
            </a:prstGeom>
            <a:noFill/>
            <a:ln w="9525">
              <a:noFill/>
              <a:miter lim="800000"/>
              <a:headEnd/>
              <a:tailEnd/>
            </a:ln>
            <a:effectLst/>
          </p:spPr>
          <p:txBody>
            <a:bodyPr lIns="92075" tIns="46038" rIns="92075" bIns="46038">
              <a:spAutoFit/>
            </a:bodyPr>
            <a:lstStyle/>
            <a:p>
              <a:r>
                <a:rPr lang="en-US" sz="1200">
                  <a:effectLst>
                    <a:outerShdw blurRad="38100" dist="38100" dir="2700000" algn="tl">
                      <a:srgbClr val="000000"/>
                    </a:outerShdw>
                  </a:effectLst>
                </a:rPr>
                <a:t>Randomly-Generated symmetric “session” key </a:t>
              </a:r>
              <a:endParaRPr lang="en-US" sz="1000">
                <a:effectLst>
                  <a:outerShdw blurRad="38100" dist="38100" dir="2700000" algn="tl">
                    <a:srgbClr val="000000"/>
                  </a:outerShdw>
                </a:effectLst>
              </a:endParaRPr>
            </a:p>
          </p:txBody>
        </p:sp>
        <p:sp>
          <p:nvSpPr>
            <p:cNvPr id="232477" name="AutoShape 29"/>
            <p:cNvSpPr>
              <a:spLocks noChangeArrowheads="1"/>
            </p:cNvSpPr>
            <p:nvPr/>
          </p:nvSpPr>
          <p:spPr bwMode="auto">
            <a:xfrm>
              <a:off x="1299" y="1451"/>
              <a:ext cx="823" cy="211"/>
            </a:xfrm>
            <a:prstGeom prst="rightArrow">
              <a:avLst>
                <a:gd name="adj1" fmla="val 50000"/>
                <a:gd name="adj2" fmla="val 195042"/>
              </a:avLst>
            </a:prstGeom>
            <a:gradFill rotWithShape="0">
              <a:gsLst>
                <a:gs pos="0">
                  <a:schemeClr val="tx2">
                    <a:gamma/>
                    <a:shade val="39608"/>
                    <a:invGamma/>
                  </a:schemeClr>
                </a:gs>
                <a:gs pos="100000">
                  <a:schemeClr val="tx2"/>
                </a:gs>
              </a:gsLst>
              <a:lin ang="0" scaled="1"/>
            </a:gradFill>
            <a:ln w="12700">
              <a:noFill/>
              <a:miter lim="800000"/>
              <a:headEnd/>
              <a:tailEnd/>
            </a:ln>
            <a:effectLst/>
          </p:spPr>
          <p:txBody>
            <a:bodyPr wrap="none" anchor="ctr"/>
            <a:lstStyle/>
            <a:p>
              <a:endParaRPr lang="en-US"/>
            </a:p>
          </p:txBody>
        </p:sp>
        <p:sp>
          <p:nvSpPr>
            <p:cNvPr id="232478" name="Rectangle 30"/>
            <p:cNvSpPr>
              <a:spLocks noChangeArrowheads="1"/>
            </p:cNvSpPr>
            <p:nvPr/>
          </p:nvSpPr>
          <p:spPr bwMode="auto">
            <a:xfrm>
              <a:off x="4382" y="1122"/>
              <a:ext cx="1203" cy="881"/>
            </a:xfrm>
            <a:prstGeom prst="rect">
              <a:avLst/>
            </a:prstGeom>
            <a:gradFill rotWithShape="1">
              <a:gsLst>
                <a:gs pos="0">
                  <a:schemeClr val="accent1">
                    <a:gamma/>
                    <a:shade val="46275"/>
                    <a:invGamma/>
                  </a:schemeClr>
                </a:gs>
                <a:gs pos="100000">
                  <a:schemeClr val="accent1"/>
                </a:gs>
              </a:gsLst>
              <a:lin ang="5400000" scaled="1"/>
            </a:gradFill>
            <a:ln w="12700">
              <a:solidFill>
                <a:schemeClr val="tx1"/>
              </a:solidFill>
              <a:miter lim="800000"/>
              <a:headEnd/>
              <a:tailEnd/>
            </a:ln>
            <a:effectLst/>
          </p:spPr>
          <p:txBody>
            <a:bodyPr wrap="none" lIns="92075" tIns="46038" rIns="92075" bIns="46038" anchor="ctr"/>
            <a:lstStyle/>
            <a:p>
              <a:pPr algn="ctr"/>
              <a:r>
                <a:rPr lang="en-US">
                  <a:effectLst>
                    <a:outerShdw blurRad="38100" dist="38100" dir="2700000" algn="tl">
                      <a:srgbClr val="000000"/>
                    </a:outerShdw>
                  </a:effectLst>
                </a:rPr>
                <a:t>Symmetrically</a:t>
              </a:r>
            </a:p>
            <a:p>
              <a:pPr algn="ctr"/>
              <a:r>
                <a:rPr lang="en-US">
                  <a:effectLst>
                    <a:outerShdw blurRad="38100" dist="38100" dir="2700000" algn="tl">
                      <a:srgbClr val="000000"/>
                    </a:outerShdw>
                  </a:effectLst>
                </a:rPr>
                <a:t>Encrypted</a:t>
              </a:r>
            </a:p>
            <a:p>
              <a:pPr algn="ctr"/>
              <a:r>
                <a:rPr lang="en-US">
                  <a:effectLst>
                    <a:outerShdw blurRad="38100" dist="38100" dir="2700000" algn="tl">
                      <a:srgbClr val="000000"/>
                    </a:outerShdw>
                  </a:effectLst>
                </a:rPr>
                <a:t>message</a:t>
              </a:r>
            </a:p>
          </p:txBody>
        </p:sp>
        <p:sp>
          <p:nvSpPr>
            <p:cNvPr id="232479" name="AutoShape 31"/>
            <p:cNvSpPr>
              <a:spLocks noChangeArrowheads="1"/>
            </p:cNvSpPr>
            <p:nvPr/>
          </p:nvSpPr>
          <p:spPr bwMode="auto">
            <a:xfrm>
              <a:off x="3147" y="1421"/>
              <a:ext cx="1264" cy="226"/>
            </a:xfrm>
            <a:prstGeom prst="rightArrow">
              <a:avLst>
                <a:gd name="adj1" fmla="val 43907"/>
                <a:gd name="adj2" fmla="val 183194"/>
              </a:avLst>
            </a:prstGeom>
            <a:gradFill rotWithShape="0">
              <a:gsLst>
                <a:gs pos="0">
                  <a:schemeClr val="tx2">
                    <a:gamma/>
                    <a:shade val="39608"/>
                    <a:invGamma/>
                  </a:schemeClr>
                </a:gs>
                <a:gs pos="100000">
                  <a:schemeClr val="tx2"/>
                </a:gs>
              </a:gsLst>
              <a:lin ang="0" scaled="1"/>
            </a:gradFill>
            <a:ln w="12700">
              <a:noFill/>
              <a:miter lim="800000"/>
              <a:headEnd/>
              <a:tailEnd/>
            </a:ln>
            <a:effectLst/>
          </p:spPr>
          <p:txBody>
            <a:bodyPr wrap="none" anchor="ctr"/>
            <a:lstStyle/>
            <a:p>
              <a:endParaRPr lang="en-US"/>
            </a:p>
          </p:txBody>
        </p:sp>
        <p:sp>
          <p:nvSpPr>
            <p:cNvPr id="232490" name="Oval 42"/>
            <p:cNvSpPr>
              <a:spLocks noChangeArrowheads="1"/>
            </p:cNvSpPr>
            <p:nvPr/>
          </p:nvSpPr>
          <p:spPr bwMode="auto">
            <a:xfrm>
              <a:off x="2067" y="1237"/>
              <a:ext cx="1308" cy="610"/>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a:solidFill>
                    <a:schemeClr val="bg2"/>
                  </a:solidFill>
                  <a:effectLst>
                    <a:outerShdw blurRad="38100" dist="38100" dir="2700000" algn="tl">
                      <a:srgbClr val="000000"/>
                    </a:outerShdw>
                  </a:effectLst>
                </a:rPr>
                <a:t>Symmetric</a:t>
              </a:r>
            </a:p>
            <a:p>
              <a:pPr algn="ctr"/>
              <a:r>
                <a:rPr lang="en-US">
                  <a:solidFill>
                    <a:schemeClr val="bg2"/>
                  </a:solidFill>
                  <a:effectLst>
                    <a:outerShdw blurRad="38100" dist="38100" dir="2700000" algn="tl">
                      <a:srgbClr val="000000"/>
                    </a:outerShdw>
                  </a:effectLst>
                </a:rPr>
                <a:t>Encryption</a:t>
              </a:r>
            </a:p>
          </p:txBody>
        </p:sp>
        <p:sp>
          <p:nvSpPr>
            <p:cNvPr id="232494" name="AutoShape 46"/>
            <p:cNvSpPr>
              <a:spLocks noChangeArrowheads="1"/>
            </p:cNvSpPr>
            <p:nvPr/>
          </p:nvSpPr>
          <p:spPr bwMode="auto">
            <a:xfrm rot="-2478517">
              <a:off x="1654" y="1893"/>
              <a:ext cx="532" cy="174"/>
            </a:xfrm>
            <a:prstGeom prst="rightArrow">
              <a:avLst>
                <a:gd name="adj1" fmla="val 60917"/>
                <a:gd name="adj2" fmla="val 117246"/>
              </a:avLst>
            </a:prstGeom>
            <a:gradFill rotWithShape="0">
              <a:gsLst>
                <a:gs pos="0">
                  <a:schemeClr val="tx2">
                    <a:gamma/>
                    <a:shade val="49412"/>
                    <a:invGamma/>
                  </a:schemeClr>
                </a:gs>
                <a:gs pos="100000">
                  <a:schemeClr val="tx2"/>
                </a:gs>
              </a:gsLst>
              <a:lin ang="0" scaled="1"/>
            </a:gradFill>
            <a:ln w="12700">
              <a:noFill/>
              <a:miter lim="800000"/>
              <a:headEnd/>
              <a:tailEnd/>
            </a:ln>
            <a:effectLst/>
          </p:spPr>
          <p:txBody>
            <a:bodyPr wrap="none" anchor="ctr"/>
            <a:lstStyle/>
            <a:p>
              <a:endParaRPr lang="en-US"/>
            </a:p>
          </p:txBody>
        </p:sp>
      </p:grpSp>
      <p:grpSp>
        <p:nvGrpSpPr>
          <p:cNvPr id="232509" name="Group 61"/>
          <p:cNvGrpSpPr>
            <a:grpSpLocks/>
          </p:cNvGrpSpPr>
          <p:nvPr/>
        </p:nvGrpSpPr>
        <p:grpSpPr bwMode="auto">
          <a:xfrm>
            <a:off x="866775" y="3371850"/>
            <a:ext cx="7999413" cy="1593850"/>
            <a:chOff x="546" y="2124"/>
            <a:chExt cx="5039" cy="1004"/>
          </a:xfrm>
        </p:grpSpPr>
        <p:sp>
          <p:nvSpPr>
            <p:cNvPr id="232496" name="AutoShape 48"/>
            <p:cNvSpPr>
              <a:spLocks noChangeArrowheads="1"/>
            </p:cNvSpPr>
            <p:nvPr/>
          </p:nvSpPr>
          <p:spPr bwMode="auto">
            <a:xfrm>
              <a:off x="3071" y="2368"/>
              <a:ext cx="1264" cy="226"/>
            </a:xfrm>
            <a:prstGeom prst="rightArrow">
              <a:avLst>
                <a:gd name="adj1" fmla="val 43907"/>
                <a:gd name="adj2" fmla="val 183194"/>
              </a:avLst>
            </a:prstGeom>
            <a:gradFill rotWithShape="0">
              <a:gsLst>
                <a:gs pos="0">
                  <a:schemeClr val="tx2">
                    <a:gamma/>
                    <a:shade val="39608"/>
                    <a:invGamma/>
                  </a:schemeClr>
                </a:gs>
                <a:gs pos="100000">
                  <a:schemeClr val="tx2"/>
                </a:gs>
              </a:gsLst>
              <a:lin ang="0" scaled="1"/>
            </a:gradFill>
            <a:ln w="12700">
              <a:noFill/>
              <a:miter lim="800000"/>
              <a:headEnd/>
              <a:tailEnd/>
            </a:ln>
            <a:effectLst/>
          </p:spPr>
          <p:txBody>
            <a:bodyPr wrap="none" anchor="ctr"/>
            <a:lstStyle/>
            <a:p>
              <a:endParaRPr lang="en-US"/>
            </a:p>
          </p:txBody>
        </p:sp>
        <p:grpSp>
          <p:nvGrpSpPr>
            <p:cNvPr id="232466" name="Group 18"/>
            <p:cNvGrpSpPr>
              <a:grpSpLocks/>
            </p:cNvGrpSpPr>
            <p:nvPr/>
          </p:nvGrpSpPr>
          <p:grpSpPr bwMode="auto">
            <a:xfrm>
              <a:off x="1396" y="2691"/>
              <a:ext cx="296" cy="437"/>
              <a:chOff x="254" y="1931"/>
              <a:chExt cx="296" cy="437"/>
            </a:xfrm>
          </p:grpSpPr>
          <p:graphicFrame>
            <p:nvGraphicFramePr>
              <p:cNvPr id="232467" name="Object 19"/>
              <p:cNvGraphicFramePr>
                <a:graphicFrameLocks/>
              </p:cNvGraphicFramePr>
              <p:nvPr/>
            </p:nvGraphicFramePr>
            <p:xfrm>
              <a:off x="254" y="1931"/>
              <a:ext cx="296" cy="437"/>
            </p:xfrm>
            <a:graphic>
              <a:graphicData uri="http://schemas.openxmlformats.org/presentationml/2006/ole">
                <p:oleObj spid="_x0000_s232467" name="Clip" r:id="rId6" imgW="1393560" imgH="2657160" progId="">
                  <p:embed/>
                </p:oleObj>
              </a:graphicData>
            </a:graphic>
          </p:graphicFrame>
          <p:sp>
            <p:nvSpPr>
              <p:cNvPr id="232468" name="Rectangle 20"/>
              <p:cNvSpPr>
                <a:spLocks noChangeArrowheads="1"/>
              </p:cNvSpPr>
              <p:nvPr/>
            </p:nvSpPr>
            <p:spPr bwMode="auto">
              <a:xfrm>
                <a:off x="288" y="1990"/>
                <a:ext cx="250" cy="78"/>
              </a:xfrm>
              <a:prstGeom prst="rect">
                <a:avLst/>
              </a:prstGeom>
              <a:noFill/>
              <a:ln w="9525">
                <a:noFill/>
                <a:miter lim="800000"/>
                <a:headEnd/>
                <a:tailEnd/>
              </a:ln>
              <a:effectLst/>
            </p:spPr>
            <p:txBody>
              <a:bodyPr wrap="none" anchor="ctr"/>
              <a:lstStyle/>
              <a:p>
                <a:endParaRPr lang="en-US"/>
              </a:p>
            </p:txBody>
          </p:sp>
        </p:grpSp>
        <p:sp>
          <p:nvSpPr>
            <p:cNvPr id="232469" name="Rectangle 21"/>
            <p:cNvSpPr>
              <a:spLocks noChangeArrowheads="1"/>
            </p:cNvSpPr>
            <p:nvPr/>
          </p:nvSpPr>
          <p:spPr bwMode="auto">
            <a:xfrm>
              <a:off x="4382" y="2259"/>
              <a:ext cx="1203" cy="425"/>
            </a:xfrm>
            <a:prstGeom prst="rect">
              <a:avLst/>
            </a:prstGeom>
            <a:gradFill rotWithShape="0">
              <a:gsLst>
                <a:gs pos="0">
                  <a:schemeClr val="accent1">
                    <a:gamma/>
                    <a:shade val="19608"/>
                    <a:invGamma/>
                  </a:schemeClr>
                </a:gs>
                <a:gs pos="100000">
                  <a:schemeClr val="accent1"/>
                </a:gs>
              </a:gsLst>
              <a:lin ang="5400000" scaled="1"/>
            </a:gradFill>
            <a:ln w="12700">
              <a:solidFill>
                <a:schemeClr val="tx1"/>
              </a:solidFill>
              <a:miter lim="800000"/>
              <a:headEnd/>
              <a:tailEnd/>
            </a:ln>
            <a:effectLst/>
          </p:spPr>
          <p:txBody>
            <a:bodyPr wrap="none" lIns="92075" tIns="46038" rIns="92075" bIns="46038" anchor="ctr"/>
            <a:lstStyle/>
            <a:p>
              <a:pPr algn="ctr"/>
              <a:r>
                <a:rPr lang="en-US">
                  <a:effectLst>
                    <a:outerShdw blurRad="38100" dist="38100" dir="2700000" algn="tl">
                      <a:srgbClr val="000000"/>
                    </a:outerShdw>
                  </a:effectLst>
                </a:rPr>
                <a:t>Digital </a:t>
              </a:r>
              <a:br>
                <a:rPr lang="en-US">
                  <a:effectLst>
                    <a:outerShdw blurRad="38100" dist="38100" dir="2700000" algn="tl">
                      <a:srgbClr val="000000"/>
                    </a:outerShdw>
                  </a:effectLst>
                </a:rPr>
              </a:br>
              <a:r>
                <a:rPr lang="en-US">
                  <a:effectLst>
                    <a:outerShdw blurRad="38100" dist="38100" dir="2700000" algn="tl">
                      <a:srgbClr val="000000"/>
                    </a:outerShdw>
                  </a:effectLst>
                </a:rPr>
                <a:t>Envelope</a:t>
              </a:r>
            </a:p>
          </p:txBody>
        </p:sp>
        <p:sp>
          <p:nvSpPr>
            <p:cNvPr id="232470" name="Rectangle 22"/>
            <p:cNvSpPr>
              <a:spLocks noChangeArrowheads="1"/>
            </p:cNvSpPr>
            <p:nvPr/>
          </p:nvSpPr>
          <p:spPr bwMode="auto">
            <a:xfrm>
              <a:off x="546" y="2684"/>
              <a:ext cx="711" cy="326"/>
            </a:xfrm>
            <a:prstGeom prst="rect">
              <a:avLst/>
            </a:prstGeom>
            <a:noFill/>
            <a:ln w="9525">
              <a:noFill/>
              <a:miter lim="800000"/>
              <a:headEnd/>
              <a:tailEnd/>
            </a:ln>
            <a:effectLst/>
          </p:spPr>
          <p:txBody>
            <a:bodyPr wrap="none" lIns="92075" tIns="46038" rIns="92075" bIns="46038">
              <a:spAutoFit/>
            </a:bodyPr>
            <a:lstStyle/>
            <a:p>
              <a:r>
                <a:rPr lang="en-US" sz="1400">
                  <a:effectLst>
                    <a:outerShdw blurRad="38100" dist="38100" dir="2700000" algn="tl">
                      <a:srgbClr val="000000"/>
                    </a:outerShdw>
                  </a:effectLst>
                </a:rPr>
                <a:t>Recipient’s</a:t>
              </a:r>
            </a:p>
            <a:p>
              <a:r>
                <a:rPr lang="en-US" sz="1400" u="sng">
                  <a:effectLst>
                    <a:outerShdw blurRad="38100" dist="38100" dir="2700000" algn="tl">
                      <a:srgbClr val="000000"/>
                    </a:outerShdw>
                  </a:effectLst>
                </a:rPr>
                <a:t>public</a:t>
              </a:r>
              <a:r>
                <a:rPr lang="en-US" sz="1400">
                  <a:effectLst>
                    <a:outerShdw blurRad="38100" dist="38100" dir="2700000" algn="tl">
                      <a:srgbClr val="000000"/>
                    </a:outerShdw>
                  </a:effectLst>
                </a:rPr>
                <a:t> key</a:t>
              </a:r>
            </a:p>
          </p:txBody>
        </p:sp>
        <p:sp>
          <p:nvSpPr>
            <p:cNvPr id="232471" name="AutoShape 23"/>
            <p:cNvSpPr>
              <a:spLocks noChangeArrowheads="1"/>
            </p:cNvSpPr>
            <p:nvPr/>
          </p:nvSpPr>
          <p:spPr bwMode="auto">
            <a:xfrm rot="-1026893">
              <a:off x="1723" y="2631"/>
              <a:ext cx="401" cy="174"/>
            </a:xfrm>
            <a:prstGeom prst="rightArrow">
              <a:avLst>
                <a:gd name="adj1" fmla="val 54972"/>
                <a:gd name="adj2" fmla="val 70408"/>
              </a:avLst>
            </a:prstGeom>
            <a:gradFill rotWithShape="0">
              <a:gsLst>
                <a:gs pos="0">
                  <a:schemeClr val="tx2">
                    <a:gamma/>
                    <a:shade val="49412"/>
                    <a:invGamma/>
                  </a:schemeClr>
                </a:gs>
                <a:gs pos="100000">
                  <a:schemeClr val="tx2"/>
                </a:gs>
              </a:gsLst>
              <a:lin ang="0" scaled="1"/>
            </a:gradFill>
            <a:ln w="12700">
              <a:noFill/>
              <a:miter lim="800000"/>
              <a:headEnd/>
              <a:tailEnd/>
            </a:ln>
            <a:effectLst/>
          </p:spPr>
          <p:txBody>
            <a:bodyPr wrap="none" anchor="ctr"/>
            <a:lstStyle/>
            <a:p>
              <a:endParaRPr lang="en-US"/>
            </a:p>
          </p:txBody>
        </p:sp>
        <p:sp>
          <p:nvSpPr>
            <p:cNvPr id="232491" name="Oval 43"/>
            <p:cNvSpPr>
              <a:spLocks noChangeArrowheads="1"/>
            </p:cNvSpPr>
            <p:nvPr/>
          </p:nvSpPr>
          <p:spPr bwMode="auto">
            <a:xfrm>
              <a:off x="2129" y="2124"/>
              <a:ext cx="1372" cy="720"/>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sz="1600">
                  <a:solidFill>
                    <a:schemeClr val="bg2"/>
                  </a:solidFill>
                  <a:effectLst>
                    <a:outerShdw blurRad="38100" dist="38100" dir="2700000" algn="tl">
                      <a:srgbClr val="000000"/>
                    </a:outerShdw>
                  </a:effectLst>
                </a:rPr>
                <a:t>Asymmetric</a:t>
              </a:r>
            </a:p>
            <a:p>
              <a:pPr algn="ctr"/>
              <a:r>
                <a:rPr lang="en-US" sz="1600">
                  <a:solidFill>
                    <a:schemeClr val="bg2"/>
                  </a:solidFill>
                  <a:effectLst>
                    <a:outerShdw blurRad="38100" dist="38100" dir="2700000" algn="tl">
                      <a:srgbClr val="000000"/>
                    </a:outerShdw>
                  </a:effectLst>
                </a:rPr>
                <a:t>Encryption</a:t>
              </a:r>
            </a:p>
            <a:p>
              <a:pPr algn="ctr"/>
              <a:r>
                <a:rPr lang="en-US" sz="1600">
                  <a:solidFill>
                    <a:schemeClr val="bg2"/>
                  </a:solidFill>
                  <a:effectLst>
                    <a:outerShdw blurRad="38100" dist="38100" dir="2700000" algn="tl">
                      <a:srgbClr val="000000"/>
                    </a:outerShdw>
                  </a:effectLst>
                </a:rPr>
                <a:t>of session key</a:t>
              </a:r>
            </a:p>
          </p:txBody>
        </p:sp>
        <p:sp>
          <p:nvSpPr>
            <p:cNvPr id="232495" name="AutoShape 47"/>
            <p:cNvSpPr>
              <a:spLocks noChangeArrowheads="1"/>
            </p:cNvSpPr>
            <p:nvPr/>
          </p:nvSpPr>
          <p:spPr bwMode="auto">
            <a:xfrm rot="198264">
              <a:off x="1711" y="2319"/>
              <a:ext cx="406" cy="174"/>
            </a:xfrm>
            <a:prstGeom prst="rightArrow">
              <a:avLst>
                <a:gd name="adj1" fmla="val 60917"/>
                <a:gd name="adj2" fmla="val 89477"/>
              </a:avLst>
            </a:prstGeom>
            <a:gradFill rotWithShape="0">
              <a:gsLst>
                <a:gs pos="0">
                  <a:schemeClr val="tx2">
                    <a:gamma/>
                    <a:shade val="49412"/>
                    <a:invGamma/>
                  </a:schemeClr>
                </a:gs>
                <a:gs pos="100000">
                  <a:schemeClr val="tx2"/>
                </a:gs>
              </a:gsLst>
              <a:lin ang="0" scaled="1"/>
            </a:gradFill>
            <a:ln w="12700">
              <a:noFill/>
              <a:miter lim="800000"/>
              <a:headEnd/>
              <a:tailEnd/>
            </a:ln>
            <a:effectLst/>
          </p:spPr>
          <p:txBody>
            <a:bodyPr wrap="none" anchor="ctr"/>
            <a:lstStyle/>
            <a:p>
              <a:endParaRPr lang="en-US"/>
            </a:p>
          </p:txBody>
        </p:sp>
      </p:grpSp>
      <p:grpSp>
        <p:nvGrpSpPr>
          <p:cNvPr id="232510" name="Group 62"/>
          <p:cNvGrpSpPr>
            <a:grpSpLocks/>
          </p:cNvGrpSpPr>
          <p:nvPr/>
        </p:nvGrpSpPr>
        <p:grpSpPr bwMode="auto">
          <a:xfrm>
            <a:off x="174625" y="3863975"/>
            <a:ext cx="8691563" cy="2662238"/>
            <a:chOff x="110" y="2434"/>
            <a:chExt cx="5475" cy="1677"/>
          </a:xfrm>
        </p:grpSpPr>
        <p:sp>
          <p:nvSpPr>
            <p:cNvPr id="232452" name="Rectangle 4"/>
            <p:cNvSpPr>
              <a:spLocks noChangeArrowheads="1"/>
            </p:cNvSpPr>
            <p:nvPr/>
          </p:nvSpPr>
          <p:spPr bwMode="auto">
            <a:xfrm>
              <a:off x="110" y="3249"/>
              <a:ext cx="1572" cy="205"/>
            </a:xfrm>
            <a:prstGeom prst="rect">
              <a:avLst/>
            </a:prstGeom>
            <a:gradFill rotWithShape="0">
              <a:gsLst>
                <a:gs pos="0">
                  <a:srgbClr val="A36235">
                    <a:gamma/>
                    <a:shade val="39608"/>
                    <a:invGamma/>
                  </a:srgbClr>
                </a:gs>
                <a:gs pos="100000">
                  <a:srgbClr val="A36235"/>
                </a:gs>
              </a:gsLst>
              <a:lin ang="5400000" scaled="1"/>
            </a:gradFill>
            <a:ln w="12700">
              <a:noFill/>
              <a:miter lim="800000"/>
              <a:headEnd/>
              <a:tailEnd/>
            </a:ln>
            <a:effectLst/>
          </p:spPr>
          <p:txBody>
            <a:bodyPr wrap="none" lIns="92075" tIns="46038" rIns="92075" bIns="46038" anchor="ctr"/>
            <a:lstStyle/>
            <a:p>
              <a:pPr algn="ctr"/>
              <a:r>
                <a:rPr lang="en-US" sz="1600">
                  <a:effectLst>
                    <a:outerShdw blurRad="38100" dist="38100" dir="2700000" algn="tl">
                      <a:srgbClr val="000000"/>
                    </a:outerShdw>
                  </a:effectLst>
                </a:rPr>
                <a:t>Repeat as necessary</a:t>
              </a:r>
            </a:p>
          </p:txBody>
        </p:sp>
        <p:sp>
          <p:nvSpPr>
            <p:cNvPr id="232456" name="AutoShape 8"/>
            <p:cNvSpPr>
              <a:spLocks noChangeArrowheads="1"/>
            </p:cNvSpPr>
            <p:nvPr/>
          </p:nvSpPr>
          <p:spPr bwMode="auto">
            <a:xfrm rot="2799444">
              <a:off x="1532" y="2774"/>
              <a:ext cx="861" cy="182"/>
            </a:xfrm>
            <a:prstGeom prst="rightArrow">
              <a:avLst>
                <a:gd name="adj1" fmla="val 59519"/>
                <a:gd name="adj2" fmla="val 147136"/>
              </a:avLst>
            </a:prstGeom>
            <a:gradFill rotWithShape="0">
              <a:gsLst>
                <a:gs pos="0">
                  <a:schemeClr val="tx2">
                    <a:gamma/>
                    <a:shade val="49412"/>
                    <a:invGamma/>
                  </a:schemeClr>
                </a:gs>
                <a:gs pos="100000">
                  <a:schemeClr val="tx2"/>
                </a:gs>
              </a:gsLst>
              <a:lin ang="0" scaled="1"/>
            </a:gradFill>
            <a:ln w="12700">
              <a:noFill/>
              <a:miter lim="800000"/>
              <a:headEnd/>
              <a:tailEnd/>
            </a:ln>
            <a:effectLst/>
          </p:spPr>
          <p:txBody>
            <a:bodyPr wrap="none" anchor="ctr"/>
            <a:lstStyle/>
            <a:p>
              <a:endParaRPr lang="en-US"/>
            </a:p>
          </p:txBody>
        </p:sp>
        <p:sp>
          <p:nvSpPr>
            <p:cNvPr id="232497" name="AutoShape 49"/>
            <p:cNvSpPr>
              <a:spLocks noChangeArrowheads="1"/>
            </p:cNvSpPr>
            <p:nvPr/>
          </p:nvSpPr>
          <p:spPr bwMode="auto">
            <a:xfrm>
              <a:off x="3070" y="3315"/>
              <a:ext cx="1264" cy="226"/>
            </a:xfrm>
            <a:prstGeom prst="rightArrow">
              <a:avLst>
                <a:gd name="adj1" fmla="val 43907"/>
                <a:gd name="adj2" fmla="val 183194"/>
              </a:avLst>
            </a:prstGeom>
            <a:gradFill rotWithShape="0">
              <a:gsLst>
                <a:gs pos="0">
                  <a:schemeClr val="tx2">
                    <a:gamma/>
                    <a:shade val="39608"/>
                    <a:invGamma/>
                  </a:schemeClr>
                </a:gs>
                <a:gs pos="100000">
                  <a:schemeClr val="tx2"/>
                </a:gs>
              </a:gsLst>
              <a:lin ang="0" scaled="1"/>
            </a:gradFill>
            <a:ln w="12700">
              <a:noFill/>
              <a:miter lim="800000"/>
              <a:headEnd/>
              <a:tailEnd/>
            </a:ln>
            <a:effectLst/>
          </p:spPr>
          <p:txBody>
            <a:bodyPr wrap="none" anchor="ctr"/>
            <a:lstStyle/>
            <a:p>
              <a:endParaRPr lang="en-US"/>
            </a:p>
          </p:txBody>
        </p:sp>
        <p:grpSp>
          <p:nvGrpSpPr>
            <p:cNvPr id="232498" name="Group 50"/>
            <p:cNvGrpSpPr>
              <a:grpSpLocks/>
            </p:cNvGrpSpPr>
            <p:nvPr/>
          </p:nvGrpSpPr>
          <p:grpSpPr bwMode="auto">
            <a:xfrm>
              <a:off x="1396" y="3615"/>
              <a:ext cx="296" cy="437"/>
              <a:chOff x="254" y="1931"/>
              <a:chExt cx="296" cy="437"/>
            </a:xfrm>
          </p:grpSpPr>
          <p:graphicFrame>
            <p:nvGraphicFramePr>
              <p:cNvPr id="232499" name="Object 51"/>
              <p:cNvGraphicFramePr>
                <a:graphicFrameLocks/>
              </p:cNvGraphicFramePr>
              <p:nvPr/>
            </p:nvGraphicFramePr>
            <p:xfrm>
              <a:off x="254" y="1931"/>
              <a:ext cx="296" cy="437"/>
            </p:xfrm>
            <a:graphic>
              <a:graphicData uri="http://schemas.openxmlformats.org/presentationml/2006/ole">
                <p:oleObj spid="_x0000_s232499" name="Clip" r:id="rId7" imgW="1393560" imgH="2657160" progId="">
                  <p:embed/>
                </p:oleObj>
              </a:graphicData>
            </a:graphic>
          </p:graphicFrame>
          <p:sp>
            <p:nvSpPr>
              <p:cNvPr id="232500" name="Rectangle 52"/>
              <p:cNvSpPr>
                <a:spLocks noChangeArrowheads="1"/>
              </p:cNvSpPr>
              <p:nvPr/>
            </p:nvSpPr>
            <p:spPr bwMode="auto">
              <a:xfrm>
                <a:off x="288" y="1990"/>
                <a:ext cx="250" cy="78"/>
              </a:xfrm>
              <a:prstGeom prst="rect">
                <a:avLst/>
              </a:prstGeom>
              <a:noFill/>
              <a:ln w="9525">
                <a:noFill/>
                <a:miter lim="800000"/>
                <a:headEnd/>
                <a:tailEnd/>
              </a:ln>
              <a:effectLst/>
            </p:spPr>
            <p:txBody>
              <a:bodyPr wrap="none" anchor="ctr"/>
              <a:lstStyle/>
              <a:p>
                <a:endParaRPr lang="en-US"/>
              </a:p>
            </p:txBody>
          </p:sp>
        </p:grpSp>
        <p:sp>
          <p:nvSpPr>
            <p:cNvPr id="232501" name="Rectangle 53"/>
            <p:cNvSpPr>
              <a:spLocks noChangeArrowheads="1"/>
            </p:cNvSpPr>
            <p:nvPr/>
          </p:nvSpPr>
          <p:spPr bwMode="auto">
            <a:xfrm>
              <a:off x="4382" y="3206"/>
              <a:ext cx="1203" cy="425"/>
            </a:xfrm>
            <a:prstGeom prst="rect">
              <a:avLst/>
            </a:prstGeom>
            <a:gradFill rotWithShape="0">
              <a:gsLst>
                <a:gs pos="0">
                  <a:schemeClr val="accent1">
                    <a:gamma/>
                    <a:shade val="19608"/>
                    <a:invGamma/>
                  </a:schemeClr>
                </a:gs>
                <a:gs pos="100000">
                  <a:schemeClr val="accent1"/>
                </a:gs>
              </a:gsLst>
              <a:lin ang="5400000" scaled="1"/>
            </a:gradFill>
            <a:ln w="12700">
              <a:solidFill>
                <a:schemeClr val="tx1"/>
              </a:solidFill>
              <a:miter lim="800000"/>
              <a:headEnd/>
              <a:tailEnd/>
            </a:ln>
            <a:effectLst/>
          </p:spPr>
          <p:txBody>
            <a:bodyPr wrap="none" lIns="92075" tIns="46038" rIns="92075" bIns="46038" anchor="ctr"/>
            <a:lstStyle/>
            <a:p>
              <a:pPr algn="ctr"/>
              <a:r>
                <a:rPr lang="en-US">
                  <a:effectLst>
                    <a:outerShdw blurRad="38100" dist="38100" dir="2700000" algn="tl">
                      <a:srgbClr val="000000"/>
                    </a:outerShdw>
                  </a:effectLst>
                </a:rPr>
                <a:t>Digital </a:t>
              </a:r>
              <a:br>
                <a:rPr lang="en-US">
                  <a:effectLst>
                    <a:outerShdw blurRad="38100" dist="38100" dir="2700000" algn="tl">
                      <a:srgbClr val="000000"/>
                    </a:outerShdw>
                  </a:effectLst>
                </a:rPr>
              </a:br>
              <a:r>
                <a:rPr lang="en-US">
                  <a:effectLst>
                    <a:outerShdw blurRad="38100" dist="38100" dir="2700000" algn="tl">
                      <a:srgbClr val="000000"/>
                    </a:outerShdw>
                  </a:effectLst>
                </a:rPr>
                <a:t>Envelope</a:t>
              </a:r>
            </a:p>
          </p:txBody>
        </p:sp>
        <p:sp>
          <p:nvSpPr>
            <p:cNvPr id="232502" name="Rectangle 54"/>
            <p:cNvSpPr>
              <a:spLocks noChangeArrowheads="1"/>
            </p:cNvSpPr>
            <p:nvPr/>
          </p:nvSpPr>
          <p:spPr bwMode="auto">
            <a:xfrm>
              <a:off x="234" y="3517"/>
              <a:ext cx="1053" cy="594"/>
            </a:xfrm>
            <a:prstGeom prst="rect">
              <a:avLst/>
            </a:prstGeom>
            <a:noFill/>
            <a:ln w="9525">
              <a:noFill/>
              <a:miter lim="800000"/>
              <a:headEnd/>
              <a:tailEnd/>
            </a:ln>
            <a:effectLst/>
          </p:spPr>
          <p:txBody>
            <a:bodyPr wrap="none" lIns="92075" tIns="46038" rIns="92075" bIns="46038">
              <a:spAutoFit/>
            </a:bodyPr>
            <a:lstStyle/>
            <a:p>
              <a:r>
                <a:rPr lang="en-US" sz="1400">
                  <a:effectLst>
                    <a:outerShdw blurRad="38100" dist="38100" dir="2700000" algn="tl">
                      <a:srgbClr val="000000"/>
                    </a:outerShdw>
                  </a:effectLst>
                </a:rPr>
                <a:t>Public key of</a:t>
              </a:r>
            </a:p>
            <a:p>
              <a:r>
                <a:rPr lang="en-US" sz="1400">
                  <a:effectLst>
                    <a:outerShdw blurRad="38100" dist="38100" dir="2700000" algn="tl">
                      <a:srgbClr val="000000"/>
                    </a:outerShdw>
                  </a:effectLst>
                </a:rPr>
                <a:t>other recipient</a:t>
              </a:r>
            </a:p>
            <a:p>
              <a:r>
                <a:rPr lang="en-US" sz="1400">
                  <a:effectLst>
                    <a:outerShdw blurRad="38100" dist="38100" dir="2700000" algn="tl">
                      <a:srgbClr val="000000"/>
                    </a:outerShdw>
                  </a:effectLst>
                </a:rPr>
                <a:t>or recovery agent</a:t>
              </a:r>
            </a:p>
            <a:p>
              <a:endParaRPr lang="en-US" sz="1400">
                <a:effectLst>
                  <a:outerShdw blurRad="38100" dist="38100" dir="2700000" algn="tl">
                    <a:srgbClr val="000000"/>
                  </a:outerShdw>
                </a:effectLst>
              </a:endParaRPr>
            </a:p>
          </p:txBody>
        </p:sp>
        <p:sp>
          <p:nvSpPr>
            <p:cNvPr id="232503" name="Oval 55"/>
            <p:cNvSpPr>
              <a:spLocks noChangeArrowheads="1"/>
            </p:cNvSpPr>
            <p:nvPr/>
          </p:nvSpPr>
          <p:spPr bwMode="auto">
            <a:xfrm>
              <a:off x="2128" y="3071"/>
              <a:ext cx="1372" cy="720"/>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sz="1600">
                  <a:solidFill>
                    <a:schemeClr val="bg2"/>
                  </a:solidFill>
                  <a:effectLst>
                    <a:outerShdw blurRad="38100" dist="38100" dir="2700000" algn="tl">
                      <a:srgbClr val="000000"/>
                    </a:outerShdw>
                  </a:effectLst>
                </a:rPr>
                <a:t>Asymmetric</a:t>
              </a:r>
            </a:p>
            <a:p>
              <a:pPr algn="ctr"/>
              <a:r>
                <a:rPr lang="en-US" sz="1600">
                  <a:solidFill>
                    <a:schemeClr val="bg2"/>
                  </a:solidFill>
                  <a:effectLst>
                    <a:outerShdw blurRad="38100" dist="38100" dir="2700000" algn="tl">
                      <a:srgbClr val="000000"/>
                    </a:outerShdw>
                  </a:effectLst>
                </a:rPr>
                <a:t>Encryption</a:t>
              </a:r>
            </a:p>
            <a:p>
              <a:pPr algn="ctr"/>
              <a:r>
                <a:rPr lang="en-US" sz="1600">
                  <a:solidFill>
                    <a:schemeClr val="bg2"/>
                  </a:solidFill>
                  <a:effectLst>
                    <a:outerShdw blurRad="38100" dist="38100" dir="2700000" algn="tl">
                      <a:srgbClr val="000000"/>
                    </a:outerShdw>
                  </a:effectLst>
                </a:rPr>
                <a:t>of session key</a:t>
              </a:r>
            </a:p>
          </p:txBody>
        </p:sp>
        <p:sp>
          <p:nvSpPr>
            <p:cNvPr id="232505" name="AutoShape 57"/>
            <p:cNvSpPr>
              <a:spLocks noChangeArrowheads="1"/>
            </p:cNvSpPr>
            <p:nvPr/>
          </p:nvSpPr>
          <p:spPr bwMode="auto">
            <a:xfrm rot="-1026893">
              <a:off x="1722" y="3533"/>
              <a:ext cx="401" cy="174"/>
            </a:xfrm>
            <a:prstGeom prst="rightArrow">
              <a:avLst>
                <a:gd name="adj1" fmla="val 54972"/>
                <a:gd name="adj2" fmla="val 70408"/>
              </a:avLst>
            </a:prstGeom>
            <a:gradFill rotWithShape="0">
              <a:gsLst>
                <a:gs pos="0">
                  <a:schemeClr val="tx2">
                    <a:gamma/>
                    <a:shade val="49412"/>
                    <a:invGamma/>
                  </a:schemeClr>
                </a:gs>
                <a:gs pos="100000">
                  <a:schemeClr val="tx2"/>
                </a:gs>
              </a:gsLst>
              <a:lin ang="0" scaled="1"/>
            </a:gradFill>
            <a:ln w="12700">
              <a:noFill/>
              <a:miter lim="800000"/>
              <a:headEnd/>
              <a:tailEnd/>
            </a:ln>
            <a:effectLst/>
          </p:spPr>
          <p:txBody>
            <a:bodyPr wrap="none" anchor="ctr"/>
            <a:lstStyle/>
            <a:p>
              <a:endParaRPr lang="en-US"/>
            </a:p>
          </p:txBody>
        </p:sp>
      </p:grpSp>
      <p:grpSp>
        <p:nvGrpSpPr>
          <p:cNvPr id="232511" name="Group 63"/>
          <p:cNvGrpSpPr>
            <a:grpSpLocks/>
          </p:cNvGrpSpPr>
          <p:nvPr/>
        </p:nvGrpSpPr>
        <p:grpSpPr bwMode="auto">
          <a:xfrm>
            <a:off x="6821488" y="1660525"/>
            <a:ext cx="2178050" cy="4800600"/>
            <a:chOff x="4297" y="1046"/>
            <a:chExt cx="1372" cy="3024"/>
          </a:xfrm>
        </p:grpSpPr>
        <p:sp>
          <p:nvSpPr>
            <p:cNvPr id="232506" name="Rectangle 58"/>
            <p:cNvSpPr>
              <a:spLocks noChangeArrowheads="1"/>
            </p:cNvSpPr>
            <p:nvPr/>
          </p:nvSpPr>
          <p:spPr bwMode="auto">
            <a:xfrm>
              <a:off x="4297" y="1046"/>
              <a:ext cx="1372" cy="3024"/>
            </a:xfrm>
            <a:prstGeom prst="rect">
              <a:avLst/>
            </a:prstGeom>
            <a:noFill/>
            <a:ln w="57150">
              <a:solidFill>
                <a:srgbClr val="FF3300"/>
              </a:solidFill>
              <a:miter lim="800000"/>
              <a:headEnd type="none" w="sm" len="sm"/>
              <a:tailEnd type="none" w="sm" len="sm"/>
            </a:ln>
            <a:effectLst/>
          </p:spPr>
          <p:txBody>
            <a:bodyPr anchor="ctr">
              <a:spAutoFit/>
            </a:bodyPr>
            <a:lstStyle/>
            <a:p>
              <a:endParaRPr lang="en-US"/>
            </a:p>
          </p:txBody>
        </p:sp>
        <p:sp>
          <p:nvSpPr>
            <p:cNvPr id="232507" name="Rectangle 59"/>
            <p:cNvSpPr>
              <a:spLocks noChangeArrowheads="1"/>
            </p:cNvSpPr>
            <p:nvPr/>
          </p:nvSpPr>
          <p:spPr bwMode="auto">
            <a:xfrm>
              <a:off x="4422" y="3691"/>
              <a:ext cx="1121" cy="326"/>
            </a:xfrm>
            <a:prstGeom prst="rect">
              <a:avLst/>
            </a:prstGeom>
            <a:noFill/>
            <a:ln w="9525">
              <a:noFill/>
              <a:miter lim="800000"/>
              <a:headEnd/>
              <a:tailEnd/>
            </a:ln>
            <a:effectLst/>
          </p:spPr>
          <p:txBody>
            <a:bodyPr lIns="92075" tIns="46038" rIns="92075" bIns="46038">
              <a:spAutoFit/>
            </a:bodyPr>
            <a:lstStyle/>
            <a:p>
              <a:pPr algn="ctr"/>
              <a:r>
                <a:rPr lang="en-US" sz="1400">
                  <a:solidFill>
                    <a:srgbClr val="FF3300"/>
                  </a:solidFill>
                  <a:effectLst>
                    <a:outerShdw blurRad="38100" dist="38100" dir="2700000" algn="tl">
                      <a:srgbClr val="000000"/>
                    </a:outerShdw>
                  </a:effectLst>
                </a:rPr>
                <a:t>ENCRYPTED</a:t>
              </a:r>
            </a:p>
            <a:p>
              <a:pPr algn="ctr"/>
              <a:r>
                <a:rPr lang="en-US" sz="1400">
                  <a:solidFill>
                    <a:srgbClr val="FF3300"/>
                  </a:solidFill>
                  <a:effectLst>
                    <a:outerShdw blurRad="38100" dist="38100" dir="2700000" algn="tl">
                      <a:srgbClr val="000000"/>
                    </a:outerShdw>
                  </a:effectLst>
                </a:rPr>
                <a:t>DOCUMENT</a:t>
              </a:r>
            </a:p>
          </p:txBody>
        </p:sp>
      </p:gr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32508"/>
                                        </p:tgtEl>
                                        <p:attrNameLst>
                                          <p:attrName>style.visibility</p:attrName>
                                        </p:attrNameLst>
                                      </p:cBhvr>
                                      <p:to>
                                        <p:strVal val="visible"/>
                                      </p:to>
                                    </p:set>
                                    <p:animEffect transition="in" filter="wipe(left)">
                                      <p:cBhvr>
                                        <p:cTn id="7" dur="500"/>
                                        <p:tgtEl>
                                          <p:spTgt spid="23250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32509"/>
                                        </p:tgtEl>
                                        <p:attrNameLst>
                                          <p:attrName>style.visibility</p:attrName>
                                        </p:attrNameLst>
                                      </p:cBhvr>
                                      <p:to>
                                        <p:strVal val="visible"/>
                                      </p:to>
                                    </p:set>
                                    <p:animEffect transition="in" filter="wipe(left)">
                                      <p:cBhvr>
                                        <p:cTn id="12" dur="500"/>
                                        <p:tgtEl>
                                          <p:spTgt spid="23250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32510"/>
                                        </p:tgtEl>
                                        <p:attrNameLst>
                                          <p:attrName>style.visibility</p:attrName>
                                        </p:attrNameLst>
                                      </p:cBhvr>
                                      <p:to>
                                        <p:strVal val="visible"/>
                                      </p:to>
                                    </p:set>
                                    <p:animEffect transition="in" filter="wipe(left)">
                                      <p:cBhvr>
                                        <p:cTn id="17" dur="500"/>
                                        <p:tgtEl>
                                          <p:spTgt spid="232510"/>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32511"/>
                                        </p:tgtEl>
                                        <p:attrNameLst>
                                          <p:attrName>style.visibility</p:attrName>
                                        </p:attrNameLst>
                                      </p:cBhvr>
                                      <p:to>
                                        <p:strVal val="visible"/>
                                      </p:to>
                                    </p:set>
                                    <p:animEffect transition="in" filter="dissolve">
                                      <p:cBhvr>
                                        <p:cTn id="22" dur="500"/>
                                        <p:tgtEl>
                                          <p:spTgt spid="2325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lide Number Placeholder 2"/>
          <p:cNvSpPr>
            <a:spLocks noGrp="1"/>
          </p:cNvSpPr>
          <p:nvPr>
            <p:ph type="sldNum" sz="quarter" idx="10"/>
          </p:nvPr>
        </p:nvSpPr>
        <p:spPr/>
        <p:txBody>
          <a:bodyPr/>
          <a:lstStyle/>
          <a:p>
            <a:fld id="{410B4CB7-A407-4FCD-8785-A25A41370647}" type="slidenum">
              <a:rPr lang="en-US"/>
              <a:pPr/>
              <a:t>14</a:t>
            </a:fld>
            <a:endParaRPr lang="en-US"/>
          </a:p>
        </p:txBody>
      </p:sp>
      <p:pic>
        <p:nvPicPr>
          <p:cNvPr id="309313" name="Picture 65"/>
          <p:cNvPicPr>
            <a:picLocks noChangeAspect="1" noChangeArrowheads="1"/>
          </p:cNvPicPr>
          <p:nvPr/>
        </p:nvPicPr>
        <p:blipFill>
          <a:blip r:embed="rId4"/>
          <a:srcRect/>
          <a:stretch>
            <a:fillRect/>
          </a:stretch>
        </p:blipFill>
        <p:spPr bwMode="auto">
          <a:xfrm>
            <a:off x="276225" y="6343650"/>
            <a:ext cx="4632325" cy="514350"/>
          </a:xfrm>
          <a:prstGeom prst="rect">
            <a:avLst/>
          </a:prstGeom>
          <a:noFill/>
        </p:spPr>
      </p:pic>
      <p:sp>
        <p:nvSpPr>
          <p:cNvPr id="309250" name="Rectangle 2"/>
          <p:cNvSpPr>
            <a:spLocks noGrp="1" noChangeArrowheads="1"/>
          </p:cNvSpPr>
          <p:nvPr>
            <p:ph type="title"/>
          </p:nvPr>
        </p:nvSpPr>
        <p:spPr/>
        <p:txBody>
          <a:bodyPr/>
          <a:lstStyle/>
          <a:p>
            <a:r>
              <a:rPr lang="en-US" sz="2800"/>
              <a:t>Real World: Hybrid Decryption</a:t>
            </a:r>
          </a:p>
        </p:txBody>
      </p:sp>
      <p:sp>
        <p:nvSpPr>
          <p:cNvPr id="309256" name="Rectangle 8"/>
          <p:cNvSpPr>
            <a:spLocks noChangeArrowheads="1"/>
          </p:cNvSpPr>
          <p:nvPr/>
        </p:nvSpPr>
        <p:spPr bwMode="auto">
          <a:xfrm>
            <a:off x="211138" y="1968500"/>
            <a:ext cx="1909762" cy="1398588"/>
          </a:xfrm>
          <a:prstGeom prst="rect">
            <a:avLst/>
          </a:prstGeom>
          <a:gradFill rotWithShape="0">
            <a:gsLst>
              <a:gs pos="0">
                <a:schemeClr val="accent1">
                  <a:gamma/>
                  <a:shade val="19608"/>
                  <a:invGamma/>
                </a:schemeClr>
              </a:gs>
              <a:gs pos="100000">
                <a:schemeClr val="accent1"/>
              </a:gs>
            </a:gsLst>
            <a:lin ang="5400000" scaled="1"/>
          </a:gradFill>
          <a:ln w="12700">
            <a:solidFill>
              <a:schemeClr val="tx1"/>
            </a:solidFill>
            <a:miter lim="800000"/>
            <a:headEnd/>
            <a:tailEnd/>
          </a:ln>
          <a:effectLst/>
        </p:spPr>
        <p:txBody>
          <a:bodyPr wrap="none" lIns="92075" tIns="46038" rIns="92075" bIns="46038" anchor="ctr"/>
          <a:lstStyle/>
          <a:p>
            <a:pPr algn="ctr"/>
            <a:r>
              <a:rPr lang="en-US">
                <a:effectLst>
                  <a:outerShdw blurRad="38100" dist="38100" dir="2700000" algn="tl">
                    <a:srgbClr val="000000"/>
                  </a:outerShdw>
                </a:effectLst>
              </a:rPr>
              <a:t>Symmetrically</a:t>
            </a:r>
          </a:p>
          <a:p>
            <a:pPr algn="ctr"/>
            <a:r>
              <a:rPr lang="en-US">
                <a:effectLst>
                  <a:outerShdw blurRad="38100" dist="38100" dir="2700000" algn="tl">
                    <a:srgbClr val="000000"/>
                  </a:outerShdw>
                </a:effectLst>
              </a:rPr>
              <a:t>Encrypted</a:t>
            </a:r>
          </a:p>
          <a:p>
            <a:pPr algn="ctr"/>
            <a:r>
              <a:rPr lang="en-US">
                <a:effectLst>
                  <a:outerShdw blurRad="38100" dist="38100" dir="2700000" algn="tl">
                    <a:srgbClr val="000000"/>
                  </a:outerShdw>
                </a:effectLst>
              </a:rPr>
              <a:t>message</a:t>
            </a:r>
          </a:p>
        </p:txBody>
      </p:sp>
      <p:grpSp>
        <p:nvGrpSpPr>
          <p:cNvPr id="309311" name="Group 63"/>
          <p:cNvGrpSpPr>
            <a:grpSpLocks/>
          </p:cNvGrpSpPr>
          <p:nvPr/>
        </p:nvGrpSpPr>
        <p:grpSpPr bwMode="auto">
          <a:xfrm>
            <a:off x="2251075" y="1966913"/>
            <a:ext cx="6708775" cy="1914525"/>
            <a:chOff x="1418" y="1239"/>
            <a:chExt cx="4226" cy="1206"/>
          </a:xfrm>
        </p:grpSpPr>
        <p:sp>
          <p:nvSpPr>
            <p:cNvPr id="309305" name="AutoShape 57"/>
            <p:cNvSpPr>
              <a:spLocks noChangeArrowheads="1"/>
            </p:cNvSpPr>
            <p:nvPr/>
          </p:nvSpPr>
          <p:spPr bwMode="auto">
            <a:xfrm rot="16200000">
              <a:off x="3434" y="2148"/>
              <a:ext cx="369" cy="226"/>
            </a:xfrm>
            <a:prstGeom prst="rightArrow">
              <a:avLst>
                <a:gd name="adj1" fmla="val 38935"/>
                <a:gd name="adj2" fmla="val 95130"/>
              </a:avLst>
            </a:prstGeom>
            <a:gradFill rotWithShape="0">
              <a:gsLst>
                <a:gs pos="0">
                  <a:schemeClr val="tx2">
                    <a:gamma/>
                    <a:shade val="39608"/>
                    <a:invGamma/>
                  </a:schemeClr>
                </a:gs>
                <a:gs pos="100000">
                  <a:schemeClr val="tx2"/>
                </a:gs>
              </a:gsLst>
              <a:lin ang="0" scaled="1"/>
            </a:gradFill>
            <a:ln w="12700">
              <a:noFill/>
              <a:miter lim="800000"/>
              <a:headEnd/>
              <a:tailEnd/>
            </a:ln>
            <a:effectLst/>
          </p:spPr>
          <p:txBody>
            <a:bodyPr wrap="none" anchor="ctr"/>
            <a:lstStyle/>
            <a:p>
              <a:endParaRPr lang="en-US"/>
            </a:p>
          </p:txBody>
        </p:sp>
        <p:sp>
          <p:nvSpPr>
            <p:cNvPr id="309251" name="Rectangle 3"/>
            <p:cNvSpPr>
              <a:spLocks noChangeArrowheads="1"/>
            </p:cNvSpPr>
            <p:nvPr/>
          </p:nvSpPr>
          <p:spPr bwMode="auto">
            <a:xfrm>
              <a:off x="4674" y="1239"/>
              <a:ext cx="970" cy="881"/>
            </a:xfrm>
            <a:prstGeom prst="rect">
              <a:avLst/>
            </a:prstGeom>
            <a:gradFill rotWithShape="0">
              <a:gsLst>
                <a:gs pos="0">
                  <a:srgbClr val="5949F7">
                    <a:gamma/>
                    <a:shade val="40000"/>
                    <a:invGamma/>
                  </a:srgbClr>
                </a:gs>
                <a:gs pos="100000">
                  <a:srgbClr val="5949F7"/>
                </a:gs>
              </a:gsLst>
              <a:lin ang="5400000" scaled="1"/>
            </a:gradFill>
            <a:ln w="12700">
              <a:solidFill>
                <a:schemeClr val="tx1"/>
              </a:solidFill>
              <a:miter lim="800000"/>
              <a:headEnd/>
              <a:tailEnd/>
            </a:ln>
            <a:effectLst/>
          </p:spPr>
          <p:txBody>
            <a:bodyPr wrap="none" lIns="92075" tIns="46038" rIns="92075" bIns="46038" anchor="ctr"/>
            <a:lstStyle/>
            <a:p>
              <a:pPr algn="ctr">
                <a:lnSpc>
                  <a:spcPct val="90000"/>
                </a:lnSpc>
              </a:pPr>
              <a:r>
                <a:rPr lang="en-US">
                  <a:effectLst>
                    <a:outerShdw blurRad="38100" dist="38100" dir="2700000" algn="tl">
                      <a:srgbClr val="000000"/>
                    </a:outerShdw>
                  </a:effectLst>
                </a:rPr>
                <a:t>Clear-text</a:t>
              </a:r>
            </a:p>
            <a:p>
              <a:pPr algn="ctr">
                <a:lnSpc>
                  <a:spcPct val="90000"/>
                </a:lnSpc>
              </a:pPr>
              <a:r>
                <a:rPr lang="en-US">
                  <a:effectLst>
                    <a:outerShdw blurRad="38100" dist="38100" dir="2700000" algn="tl">
                      <a:srgbClr val="000000"/>
                    </a:outerShdw>
                  </a:effectLst>
                </a:rPr>
                <a:t>message</a:t>
              </a:r>
            </a:p>
          </p:txBody>
        </p:sp>
        <p:sp>
          <p:nvSpPr>
            <p:cNvPr id="309255" name="AutoShape 7"/>
            <p:cNvSpPr>
              <a:spLocks noChangeArrowheads="1"/>
            </p:cNvSpPr>
            <p:nvPr/>
          </p:nvSpPr>
          <p:spPr bwMode="auto">
            <a:xfrm>
              <a:off x="3885" y="1574"/>
              <a:ext cx="823" cy="211"/>
            </a:xfrm>
            <a:prstGeom prst="rightArrow">
              <a:avLst>
                <a:gd name="adj1" fmla="val 49759"/>
                <a:gd name="adj2" fmla="val 127018"/>
              </a:avLst>
            </a:prstGeom>
            <a:gradFill rotWithShape="0">
              <a:gsLst>
                <a:gs pos="0">
                  <a:schemeClr val="tx2">
                    <a:gamma/>
                    <a:shade val="39608"/>
                    <a:invGamma/>
                  </a:schemeClr>
                </a:gs>
                <a:gs pos="100000">
                  <a:schemeClr val="tx2"/>
                </a:gs>
              </a:gsLst>
              <a:lin ang="0" scaled="1"/>
            </a:gradFill>
            <a:ln w="12700">
              <a:noFill/>
              <a:miter lim="800000"/>
              <a:headEnd/>
              <a:tailEnd/>
            </a:ln>
            <a:effectLst/>
          </p:spPr>
          <p:txBody>
            <a:bodyPr wrap="none" anchor="ctr"/>
            <a:lstStyle/>
            <a:p>
              <a:endParaRPr lang="en-US"/>
            </a:p>
          </p:txBody>
        </p:sp>
        <p:sp>
          <p:nvSpPr>
            <p:cNvPr id="309257" name="AutoShape 9"/>
            <p:cNvSpPr>
              <a:spLocks noChangeArrowheads="1"/>
            </p:cNvSpPr>
            <p:nvPr/>
          </p:nvSpPr>
          <p:spPr bwMode="auto">
            <a:xfrm>
              <a:off x="1418" y="1567"/>
              <a:ext cx="1439" cy="226"/>
            </a:xfrm>
            <a:prstGeom prst="rightArrow">
              <a:avLst>
                <a:gd name="adj1" fmla="val 44250"/>
                <a:gd name="adj2" fmla="val 172122"/>
              </a:avLst>
            </a:prstGeom>
            <a:gradFill rotWithShape="0">
              <a:gsLst>
                <a:gs pos="0">
                  <a:schemeClr val="tx2">
                    <a:gamma/>
                    <a:shade val="39608"/>
                    <a:invGamma/>
                  </a:schemeClr>
                </a:gs>
                <a:gs pos="100000">
                  <a:schemeClr val="tx2"/>
                </a:gs>
              </a:gsLst>
              <a:lin ang="0" scaled="1"/>
            </a:gradFill>
            <a:ln w="12700">
              <a:noFill/>
              <a:miter lim="800000"/>
              <a:headEnd/>
              <a:tailEnd/>
            </a:ln>
            <a:effectLst/>
          </p:spPr>
          <p:txBody>
            <a:bodyPr wrap="none" anchor="ctr"/>
            <a:lstStyle/>
            <a:p>
              <a:endParaRPr lang="en-US"/>
            </a:p>
          </p:txBody>
        </p:sp>
        <p:sp>
          <p:nvSpPr>
            <p:cNvPr id="309258" name="Oval 10"/>
            <p:cNvSpPr>
              <a:spLocks noChangeArrowheads="1"/>
            </p:cNvSpPr>
            <p:nvPr/>
          </p:nvSpPr>
          <p:spPr bwMode="auto">
            <a:xfrm>
              <a:off x="2965" y="1375"/>
              <a:ext cx="1308" cy="610"/>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a:solidFill>
                    <a:schemeClr val="bg2"/>
                  </a:solidFill>
                  <a:effectLst>
                    <a:outerShdw blurRad="38100" dist="38100" dir="2700000" algn="tl">
                      <a:srgbClr val="000000"/>
                    </a:outerShdw>
                  </a:effectLst>
                </a:rPr>
                <a:t>Symmetric</a:t>
              </a:r>
            </a:p>
            <a:p>
              <a:pPr algn="ctr"/>
              <a:r>
                <a:rPr lang="en-US">
                  <a:solidFill>
                    <a:schemeClr val="bg2"/>
                  </a:solidFill>
                  <a:effectLst>
                    <a:outerShdw blurRad="38100" dist="38100" dir="2700000" algn="tl">
                      <a:srgbClr val="000000"/>
                    </a:outerShdw>
                  </a:effectLst>
                </a:rPr>
                <a:t>Decryption</a:t>
              </a:r>
            </a:p>
          </p:txBody>
        </p:sp>
      </p:grpSp>
      <p:sp>
        <p:nvSpPr>
          <p:cNvPr id="309265" name="Rectangle 17"/>
          <p:cNvSpPr>
            <a:spLocks noChangeArrowheads="1"/>
          </p:cNvSpPr>
          <p:nvPr/>
        </p:nvSpPr>
        <p:spPr bwMode="auto">
          <a:xfrm>
            <a:off x="211138" y="3446463"/>
            <a:ext cx="1909762" cy="674687"/>
          </a:xfrm>
          <a:prstGeom prst="rect">
            <a:avLst/>
          </a:prstGeom>
          <a:gradFill rotWithShape="0">
            <a:gsLst>
              <a:gs pos="0">
                <a:schemeClr val="accent1">
                  <a:gamma/>
                  <a:shade val="19608"/>
                  <a:invGamma/>
                </a:schemeClr>
              </a:gs>
              <a:gs pos="100000">
                <a:schemeClr val="accent1"/>
              </a:gs>
            </a:gsLst>
            <a:lin ang="5400000" scaled="1"/>
          </a:gradFill>
          <a:ln w="12700">
            <a:solidFill>
              <a:schemeClr val="tx1"/>
            </a:solidFill>
            <a:miter lim="800000"/>
            <a:headEnd/>
            <a:tailEnd/>
          </a:ln>
          <a:effectLst/>
        </p:spPr>
        <p:txBody>
          <a:bodyPr wrap="none" lIns="92075" tIns="46038" rIns="92075" bIns="46038" anchor="ctr"/>
          <a:lstStyle/>
          <a:p>
            <a:pPr algn="ctr"/>
            <a:r>
              <a:rPr lang="en-US">
                <a:effectLst>
                  <a:outerShdw blurRad="38100" dist="38100" dir="2700000" algn="tl">
                    <a:srgbClr val="000000"/>
                  </a:outerShdw>
                </a:effectLst>
              </a:rPr>
              <a:t>Digital </a:t>
            </a:r>
            <a:br>
              <a:rPr lang="en-US">
                <a:effectLst>
                  <a:outerShdw blurRad="38100" dist="38100" dir="2700000" algn="tl">
                    <a:srgbClr val="000000"/>
                  </a:outerShdw>
                </a:effectLst>
              </a:rPr>
            </a:br>
            <a:r>
              <a:rPr lang="en-US">
                <a:effectLst>
                  <a:outerShdw blurRad="38100" dist="38100" dir="2700000" algn="tl">
                    <a:srgbClr val="000000"/>
                  </a:outerShdw>
                </a:effectLst>
              </a:rPr>
              <a:t>Envelope</a:t>
            </a:r>
          </a:p>
        </p:txBody>
      </p:sp>
      <p:grpSp>
        <p:nvGrpSpPr>
          <p:cNvPr id="309281" name="Group 33"/>
          <p:cNvGrpSpPr>
            <a:grpSpLocks/>
          </p:cNvGrpSpPr>
          <p:nvPr/>
        </p:nvGrpSpPr>
        <p:grpSpPr bwMode="auto">
          <a:xfrm>
            <a:off x="76200" y="1851025"/>
            <a:ext cx="2178050" cy="4800600"/>
            <a:chOff x="4297" y="1046"/>
            <a:chExt cx="1372" cy="3024"/>
          </a:xfrm>
        </p:grpSpPr>
        <p:sp>
          <p:nvSpPr>
            <p:cNvPr id="309282" name="Rectangle 34"/>
            <p:cNvSpPr>
              <a:spLocks noChangeArrowheads="1"/>
            </p:cNvSpPr>
            <p:nvPr/>
          </p:nvSpPr>
          <p:spPr bwMode="auto">
            <a:xfrm>
              <a:off x="4297" y="1046"/>
              <a:ext cx="1372" cy="3024"/>
            </a:xfrm>
            <a:prstGeom prst="rect">
              <a:avLst/>
            </a:prstGeom>
            <a:noFill/>
            <a:ln w="57150">
              <a:solidFill>
                <a:srgbClr val="FF3300"/>
              </a:solidFill>
              <a:miter lim="800000"/>
              <a:headEnd type="none" w="sm" len="sm"/>
              <a:tailEnd type="none" w="sm" len="sm"/>
            </a:ln>
            <a:effectLst/>
          </p:spPr>
          <p:txBody>
            <a:bodyPr anchor="ctr">
              <a:spAutoFit/>
            </a:bodyPr>
            <a:lstStyle/>
            <a:p>
              <a:endParaRPr lang="en-US"/>
            </a:p>
          </p:txBody>
        </p:sp>
        <p:sp>
          <p:nvSpPr>
            <p:cNvPr id="309283" name="Rectangle 35"/>
            <p:cNvSpPr>
              <a:spLocks noChangeArrowheads="1"/>
            </p:cNvSpPr>
            <p:nvPr/>
          </p:nvSpPr>
          <p:spPr bwMode="auto">
            <a:xfrm>
              <a:off x="4422" y="3691"/>
              <a:ext cx="1121" cy="326"/>
            </a:xfrm>
            <a:prstGeom prst="rect">
              <a:avLst/>
            </a:prstGeom>
            <a:noFill/>
            <a:ln w="9525">
              <a:noFill/>
              <a:miter lim="800000"/>
              <a:headEnd/>
              <a:tailEnd/>
            </a:ln>
            <a:effectLst/>
          </p:spPr>
          <p:txBody>
            <a:bodyPr lIns="92075" tIns="46038" rIns="92075" bIns="46038">
              <a:spAutoFit/>
            </a:bodyPr>
            <a:lstStyle/>
            <a:p>
              <a:pPr algn="ctr"/>
              <a:r>
                <a:rPr lang="en-US" sz="1400">
                  <a:solidFill>
                    <a:srgbClr val="FF3300"/>
                  </a:solidFill>
                  <a:effectLst>
                    <a:outerShdw blurRad="38100" dist="38100" dir="2700000" algn="tl">
                      <a:srgbClr val="000000"/>
                    </a:outerShdw>
                  </a:effectLst>
                </a:rPr>
                <a:t>ENCRYPTED</a:t>
              </a:r>
            </a:p>
            <a:p>
              <a:pPr algn="ctr"/>
              <a:r>
                <a:rPr lang="en-US" sz="1400">
                  <a:solidFill>
                    <a:srgbClr val="FF3300"/>
                  </a:solidFill>
                  <a:effectLst>
                    <a:outerShdw blurRad="38100" dist="38100" dir="2700000" algn="tl">
                      <a:srgbClr val="000000"/>
                    </a:outerShdw>
                  </a:effectLst>
                </a:rPr>
                <a:t>DOCUMENT</a:t>
              </a:r>
            </a:p>
          </p:txBody>
        </p:sp>
      </p:grpSp>
      <p:sp>
        <p:nvSpPr>
          <p:cNvPr id="309284" name="Rectangle 36"/>
          <p:cNvSpPr>
            <a:spLocks noChangeArrowheads="1"/>
          </p:cNvSpPr>
          <p:nvPr/>
        </p:nvSpPr>
        <p:spPr bwMode="auto">
          <a:xfrm>
            <a:off x="211138" y="4198938"/>
            <a:ext cx="1909762" cy="674687"/>
          </a:xfrm>
          <a:prstGeom prst="rect">
            <a:avLst/>
          </a:prstGeom>
          <a:gradFill rotWithShape="0">
            <a:gsLst>
              <a:gs pos="0">
                <a:schemeClr val="accent1">
                  <a:gamma/>
                  <a:shade val="19608"/>
                  <a:invGamma/>
                </a:schemeClr>
              </a:gs>
              <a:gs pos="100000">
                <a:schemeClr val="accent1"/>
              </a:gs>
            </a:gsLst>
            <a:lin ang="5400000" scaled="1"/>
          </a:gradFill>
          <a:ln w="12700">
            <a:solidFill>
              <a:schemeClr val="tx1"/>
            </a:solidFill>
            <a:miter lim="800000"/>
            <a:headEnd/>
            <a:tailEnd/>
          </a:ln>
          <a:effectLst/>
        </p:spPr>
        <p:txBody>
          <a:bodyPr wrap="none" lIns="92075" tIns="46038" rIns="92075" bIns="46038" anchor="ctr"/>
          <a:lstStyle/>
          <a:p>
            <a:pPr algn="ctr"/>
            <a:r>
              <a:rPr lang="en-US">
                <a:effectLst>
                  <a:outerShdw blurRad="38100" dist="38100" dir="2700000" algn="tl">
                    <a:srgbClr val="000000"/>
                  </a:outerShdw>
                </a:effectLst>
              </a:rPr>
              <a:t>Digital </a:t>
            </a:r>
            <a:br>
              <a:rPr lang="en-US">
                <a:effectLst>
                  <a:outerShdw blurRad="38100" dist="38100" dir="2700000" algn="tl">
                    <a:srgbClr val="000000"/>
                  </a:outerShdw>
                </a:effectLst>
              </a:rPr>
            </a:br>
            <a:r>
              <a:rPr lang="en-US">
                <a:effectLst>
                  <a:outerShdw blurRad="38100" dist="38100" dir="2700000" algn="tl">
                    <a:srgbClr val="000000"/>
                  </a:outerShdw>
                </a:effectLst>
              </a:rPr>
              <a:t>Envelope</a:t>
            </a:r>
          </a:p>
        </p:txBody>
      </p:sp>
      <p:sp>
        <p:nvSpPr>
          <p:cNvPr id="309285" name="Rectangle 37"/>
          <p:cNvSpPr>
            <a:spLocks noChangeArrowheads="1"/>
          </p:cNvSpPr>
          <p:nvPr/>
        </p:nvSpPr>
        <p:spPr bwMode="auto">
          <a:xfrm>
            <a:off x="211138" y="4951413"/>
            <a:ext cx="1909762" cy="674687"/>
          </a:xfrm>
          <a:prstGeom prst="rect">
            <a:avLst/>
          </a:prstGeom>
          <a:gradFill rotWithShape="0">
            <a:gsLst>
              <a:gs pos="0">
                <a:schemeClr val="accent1">
                  <a:gamma/>
                  <a:shade val="19608"/>
                  <a:invGamma/>
                </a:schemeClr>
              </a:gs>
              <a:gs pos="100000">
                <a:schemeClr val="accent1"/>
              </a:gs>
            </a:gsLst>
            <a:lin ang="5400000" scaled="1"/>
          </a:gradFill>
          <a:ln w="12700">
            <a:solidFill>
              <a:schemeClr val="tx1"/>
            </a:solidFill>
            <a:miter lim="800000"/>
            <a:headEnd/>
            <a:tailEnd/>
          </a:ln>
          <a:effectLst/>
        </p:spPr>
        <p:txBody>
          <a:bodyPr wrap="none" lIns="92075" tIns="46038" rIns="92075" bIns="46038" anchor="ctr"/>
          <a:lstStyle/>
          <a:p>
            <a:pPr algn="ctr"/>
            <a:r>
              <a:rPr lang="en-US">
                <a:effectLst>
                  <a:outerShdw blurRad="38100" dist="38100" dir="2700000" algn="tl">
                    <a:srgbClr val="000000"/>
                  </a:outerShdw>
                </a:effectLst>
              </a:rPr>
              <a:t>Digital </a:t>
            </a:r>
            <a:br>
              <a:rPr lang="en-US">
                <a:effectLst>
                  <a:outerShdw blurRad="38100" dist="38100" dir="2700000" algn="tl">
                    <a:srgbClr val="000000"/>
                  </a:outerShdw>
                </a:effectLst>
              </a:rPr>
            </a:br>
            <a:r>
              <a:rPr lang="en-US">
                <a:effectLst>
                  <a:outerShdw blurRad="38100" dist="38100" dir="2700000" algn="tl">
                    <a:srgbClr val="000000"/>
                  </a:outerShdw>
                </a:effectLst>
              </a:rPr>
              <a:t>Envelope</a:t>
            </a:r>
          </a:p>
        </p:txBody>
      </p:sp>
      <p:grpSp>
        <p:nvGrpSpPr>
          <p:cNvPr id="309310" name="Group 62"/>
          <p:cNvGrpSpPr>
            <a:grpSpLocks/>
          </p:cNvGrpSpPr>
          <p:nvPr/>
        </p:nvGrpSpPr>
        <p:grpSpPr bwMode="auto">
          <a:xfrm>
            <a:off x="2271713" y="3343275"/>
            <a:ext cx="4437062" cy="3328988"/>
            <a:chOff x="1431" y="2106"/>
            <a:chExt cx="2795" cy="2097"/>
          </a:xfrm>
        </p:grpSpPr>
        <p:graphicFrame>
          <p:nvGraphicFramePr>
            <p:cNvPr id="309253" name="Object 5"/>
            <p:cNvGraphicFramePr>
              <a:graphicFrameLocks/>
            </p:cNvGraphicFramePr>
            <p:nvPr/>
          </p:nvGraphicFramePr>
          <p:xfrm>
            <a:off x="3476" y="2556"/>
            <a:ext cx="286" cy="432"/>
          </p:xfrm>
          <a:graphic>
            <a:graphicData uri="http://schemas.openxmlformats.org/presentationml/2006/ole">
              <p:oleObj spid="_x0000_s309253" name="Clip" r:id="rId5" imgW="1393560" imgH="2657160" progId="">
                <p:embed/>
              </p:oleObj>
            </a:graphicData>
          </a:graphic>
        </p:graphicFrame>
        <p:sp>
          <p:nvSpPr>
            <p:cNvPr id="309259" name="AutoShape 11"/>
            <p:cNvSpPr>
              <a:spLocks noChangeArrowheads="1"/>
            </p:cNvSpPr>
            <p:nvPr/>
          </p:nvSpPr>
          <p:spPr bwMode="auto">
            <a:xfrm rot="-3626623">
              <a:off x="1904" y="3411"/>
              <a:ext cx="446" cy="174"/>
            </a:xfrm>
            <a:prstGeom prst="rightArrow">
              <a:avLst>
                <a:gd name="adj1" fmla="val 60917"/>
                <a:gd name="adj2" fmla="val 98292"/>
              </a:avLst>
            </a:prstGeom>
            <a:gradFill rotWithShape="0">
              <a:gsLst>
                <a:gs pos="0">
                  <a:schemeClr val="tx2">
                    <a:gamma/>
                    <a:shade val="49412"/>
                    <a:invGamma/>
                  </a:schemeClr>
                </a:gs>
                <a:gs pos="100000">
                  <a:schemeClr val="tx2"/>
                </a:gs>
              </a:gsLst>
              <a:lin ang="0" scaled="1"/>
            </a:gradFill>
            <a:ln w="12700">
              <a:noFill/>
              <a:miter lim="800000"/>
              <a:headEnd/>
              <a:tailEnd/>
            </a:ln>
            <a:effectLst/>
          </p:spPr>
          <p:txBody>
            <a:bodyPr wrap="none" anchor="ctr"/>
            <a:lstStyle/>
            <a:p>
              <a:endParaRPr lang="en-US"/>
            </a:p>
          </p:txBody>
        </p:sp>
        <p:sp>
          <p:nvSpPr>
            <p:cNvPr id="309261" name="AutoShape 13"/>
            <p:cNvSpPr>
              <a:spLocks noChangeArrowheads="1"/>
            </p:cNvSpPr>
            <p:nvPr/>
          </p:nvSpPr>
          <p:spPr bwMode="auto">
            <a:xfrm rot="-855874">
              <a:off x="3179" y="2774"/>
              <a:ext cx="369" cy="226"/>
            </a:xfrm>
            <a:prstGeom prst="rightArrow">
              <a:avLst>
                <a:gd name="adj1" fmla="val 46713"/>
                <a:gd name="adj2" fmla="val 70352"/>
              </a:avLst>
            </a:prstGeom>
            <a:gradFill rotWithShape="0">
              <a:gsLst>
                <a:gs pos="0">
                  <a:schemeClr val="tx2">
                    <a:gamma/>
                    <a:shade val="39608"/>
                    <a:invGamma/>
                  </a:schemeClr>
                </a:gs>
                <a:gs pos="100000">
                  <a:schemeClr val="tx2"/>
                </a:gs>
              </a:gsLst>
              <a:lin ang="0" scaled="1"/>
            </a:gradFill>
            <a:ln w="12700">
              <a:noFill/>
              <a:miter lim="800000"/>
              <a:headEnd/>
              <a:tailEnd/>
            </a:ln>
            <a:effectLst/>
          </p:spPr>
          <p:txBody>
            <a:bodyPr wrap="none" anchor="ctr"/>
            <a:lstStyle/>
            <a:p>
              <a:endParaRPr lang="en-US"/>
            </a:p>
          </p:txBody>
        </p:sp>
        <p:sp>
          <p:nvSpPr>
            <p:cNvPr id="309268" name="Oval 20"/>
            <p:cNvSpPr>
              <a:spLocks noChangeArrowheads="1"/>
            </p:cNvSpPr>
            <p:nvPr/>
          </p:nvSpPr>
          <p:spPr bwMode="auto">
            <a:xfrm>
              <a:off x="1937" y="2624"/>
              <a:ext cx="1372" cy="720"/>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sz="1600">
                  <a:solidFill>
                    <a:schemeClr val="bg2"/>
                  </a:solidFill>
                  <a:effectLst>
                    <a:outerShdw blurRad="38100" dist="38100" dir="2700000" algn="tl">
                      <a:srgbClr val="000000"/>
                    </a:outerShdw>
                  </a:effectLst>
                </a:rPr>
                <a:t>Asymmetric</a:t>
              </a:r>
            </a:p>
            <a:p>
              <a:pPr algn="ctr"/>
              <a:r>
                <a:rPr lang="en-US" sz="1600">
                  <a:solidFill>
                    <a:schemeClr val="bg2"/>
                  </a:solidFill>
                  <a:effectLst>
                    <a:outerShdw blurRad="38100" dist="38100" dir="2700000" algn="tl">
                      <a:srgbClr val="000000"/>
                    </a:outerShdw>
                  </a:effectLst>
                </a:rPr>
                <a:t>decryption</a:t>
              </a:r>
            </a:p>
            <a:p>
              <a:pPr algn="ctr"/>
              <a:r>
                <a:rPr lang="en-US" sz="1600">
                  <a:solidFill>
                    <a:schemeClr val="bg2"/>
                  </a:solidFill>
                  <a:effectLst>
                    <a:outerShdw blurRad="38100" dist="38100" dir="2700000" algn="tl">
                      <a:srgbClr val="000000"/>
                    </a:outerShdw>
                  </a:effectLst>
                </a:rPr>
                <a:t>of session key</a:t>
              </a:r>
            </a:p>
          </p:txBody>
        </p:sp>
        <p:sp>
          <p:nvSpPr>
            <p:cNvPr id="309269" name="AutoShape 21"/>
            <p:cNvSpPr>
              <a:spLocks noChangeArrowheads="1"/>
            </p:cNvSpPr>
            <p:nvPr/>
          </p:nvSpPr>
          <p:spPr bwMode="auto">
            <a:xfrm rot="198264">
              <a:off x="1492" y="2764"/>
              <a:ext cx="406" cy="174"/>
            </a:xfrm>
            <a:prstGeom prst="rightArrow">
              <a:avLst>
                <a:gd name="adj1" fmla="val 60917"/>
                <a:gd name="adj2" fmla="val 89477"/>
              </a:avLst>
            </a:prstGeom>
            <a:gradFill rotWithShape="0">
              <a:gsLst>
                <a:gs pos="0">
                  <a:schemeClr val="tx2">
                    <a:gamma/>
                    <a:shade val="49412"/>
                    <a:invGamma/>
                  </a:schemeClr>
                </a:gs>
                <a:gs pos="100000">
                  <a:schemeClr val="tx2"/>
                </a:gs>
              </a:gsLst>
              <a:lin ang="0" scaled="1"/>
            </a:gradFill>
            <a:ln w="12700">
              <a:noFill/>
              <a:miter lim="800000"/>
              <a:headEnd/>
              <a:tailEnd/>
            </a:ln>
            <a:effectLst/>
          </p:spPr>
          <p:txBody>
            <a:bodyPr wrap="none" anchor="ctr"/>
            <a:lstStyle/>
            <a:p>
              <a:endParaRPr lang="en-US"/>
            </a:p>
          </p:txBody>
        </p:sp>
        <p:sp>
          <p:nvSpPr>
            <p:cNvPr id="309278" name="Rectangle 30"/>
            <p:cNvSpPr>
              <a:spLocks noChangeArrowheads="1"/>
            </p:cNvSpPr>
            <p:nvPr/>
          </p:nvSpPr>
          <p:spPr bwMode="auto">
            <a:xfrm>
              <a:off x="2134" y="3809"/>
              <a:ext cx="842" cy="326"/>
            </a:xfrm>
            <a:prstGeom prst="rect">
              <a:avLst/>
            </a:prstGeom>
            <a:noFill/>
            <a:ln w="9525">
              <a:noFill/>
              <a:miter lim="800000"/>
              <a:headEnd/>
              <a:tailEnd/>
            </a:ln>
            <a:effectLst/>
          </p:spPr>
          <p:txBody>
            <a:bodyPr wrap="none" lIns="92075" tIns="46038" rIns="92075" bIns="46038">
              <a:spAutoFit/>
            </a:bodyPr>
            <a:lstStyle/>
            <a:p>
              <a:r>
                <a:rPr lang="en-US" sz="1400">
                  <a:effectLst>
                    <a:outerShdw blurRad="38100" dist="38100" dir="2700000" algn="tl">
                      <a:srgbClr val="000000"/>
                    </a:outerShdw>
                  </a:effectLst>
                </a:rPr>
                <a:t>Private key of</a:t>
              </a:r>
            </a:p>
            <a:p>
              <a:r>
                <a:rPr lang="en-US" sz="1400">
                  <a:effectLst>
                    <a:outerShdw blurRad="38100" dist="38100" dir="2700000" algn="tl">
                      <a:srgbClr val="000000"/>
                    </a:outerShdw>
                  </a:effectLst>
                </a:rPr>
                <a:t>the recipient</a:t>
              </a:r>
            </a:p>
          </p:txBody>
        </p:sp>
        <p:grpSp>
          <p:nvGrpSpPr>
            <p:cNvPr id="309286" name="Group 38"/>
            <p:cNvGrpSpPr>
              <a:grpSpLocks/>
            </p:cNvGrpSpPr>
            <p:nvPr/>
          </p:nvGrpSpPr>
          <p:grpSpPr bwMode="auto">
            <a:xfrm>
              <a:off x="1809" y="3747"/>
              <a:ext cx="305" cy="456"/>
              <a:chOff x="655" y="2684"/>
              <a:chExt cx="337" cy="456"/>
            </a:xfrm>
          </p:grpSpPr>
          <p:sp>
            <p:nvSpPr>
              <p:cNvPr id="309287" name="Freeform 39"/>
              <p:cNvSpPr>
                <a:spLocks/>
              </p:cNvSpPr>
              <p:nvPr/>
            </p:nvSpPr>
            <p:spPr bwMode="auto">
              <a:xfrm>
                <a:off x="663" y="2684"/>
                <a:ext cx="329" cy="453"/>
              </a:xfrm>
              <a:custGeom>
                <a:avLst/>
                <a:gdLst/>
                <a:ahLst/>
                <a:cxnLst>
                  <a:cxn ang="0">
                    <a:pos x="209" y="0"/>
                  </a:cxn>
                  <a:cxn ang="0">
                    <a:pos x="111" y="0"/>
                  </a:cxn>
                  <a:cxn ang="0">
                    <a:pos x="129" y="17"/>
                  </a:cxn>
                  <a:cxn ang="0">
                    <a:pos x="187" y="17"/>
                  </a:cxn>
                  <a:cxn ang="0">
                    <a:pos x="209" y="44"/>
                  </a:cxn>
                  <a:cxn ang="0">
                    <a:pos x="109" y="44"/>
                  </a:cxn>
                  <a:cxn ang="0">
                    <a:pos x="130" y="17"/>
                  </a:cxn>
                  <a:cxn ang="0">
                    <a:pos x="111" y="0"/>
                  </a:cxn>
                  <a:cxn ang="0">
                    <a:pos x="76" y="43"/>
                  </a:cxn>
                  <a:cxn ang="0">
                    <a:pos x="57" y="43"/>
                  </a:cxn>
                  <a:cxn ang="0">
                    <a:pos x="50" y="57"/>
                  </a:cxn>
                  <a:cxn ang="0">
                    <a:pos x="21" y="57"/>
                  </a:cxn>
                  <a:cxn ang="0">
                    <a:pos x="21" y="68"/>
                  </a:cxn>
                  <a:cxn ang="0">
                    <a:pos x="9" y="68"/>
                  </a:cxn>
                  <a:cxn ang="0">
                    <a:pos x="0" y="68"/>
                  </a:cxn>
                  <a:cxn ang="0">
                    <a:pos x="0" y="131"/>
                  </a:cxn>
                  <a:cxn ang="0">
                    <a:pos x="21" y="132"/>
                  </a:cxn>
                  <a:cxn ang="0">
                    <a:pos x="21" y="145"/>
                  </a:cxn>
                  <a:cxn ang="0">
                    <a:pos x="49" y="145"/>
                  </a:cxn>
                  <a:cxn ang="0">
                    <a:pos x="57" y="160"/>
                  </a:cxn>
                  <a:cxn ang="0">
                    <a:pos x="73" y="161"/>
                  </a:cxn>
                  <a:cxn ang="0">
                    <a:pos x="74" y="193"/>
                  </a:cxn>
                  <a:cxn ang="0">
                    <a:pos x="84" y="193"/>
                  </a:cxn>
                  <a:cxn ang="0">
                    <a:pos x="88" y="198"/>
                  </a:cxn>
                  <a:cxn ang="0">
                    <a:pos x="88" y="230"/>
                  </a:cxn>
                  <a:cxn ang="0">
                    <a:pos x="106" y="230"/>
                  </a:cxn>
                  <a:cxn ang="0">
                    <a:pos x="105" y="423"/>
                  </a:cxn>
                  <a:cxn ang="0">
                    <a:pos x="149" y="452"/>
                  </a:cxn>
                  <a:cxn ang="0">
                    <a:pos x="205" y="418"/>
                  </a:cxn>
                  <a:cxn ang="0">
                    <a:pos x="184" y="409"/>
                  </a:cxn>
                  <a:cxn ang="0">
                    <a:pos x="184" y="397"/>
                  </a:cxn>
                  <a:cxn ang="0">
                    <a:pos x="205" y="387"/>
                  </a:cxn>
                  <a:cxn ang="0">
                    <a:pos x="184" y="379"/>
                  </a:cxn>
                  <a:cxn ang="0">
                    <a:pos x="187" y="375"/>
                  </a:cxn>
                  <a:cxn ang="0">
                    <a:pos x="205" y="367"/>
                  </a:cxn>
                  <a:cxn ang="0">
                    <a:pos x="208" y="343"/>
                  </a:cxn>
                  <a:cxn ang="0">
                    <a:pos x="211" y="340"/>
                  </a:cxn>
                  <a:cxn ang="0">
                    <a:pos x="184" y="326"/>
                  </a:cxn>
                  <a:cxn ang="0">
                    <a:pos x="184" y="313"/>
                  </a:cxn>
                  <a:cxn ang="0">
                    <a:pos x="205" y="299"/>
                  </a:cxn>
                  <a:cxn ang="0">
                    <a:pos x="184" y="285"/>
                  </a:cxn>
                  <a:cxn ang="0">
                    <a:pos x="184" y="272"/>
                  </a:cxn>
                  <a:cxn ang="0">
                    <a:pos x="205" y="255"/>
                  </a:cxn>
                  <a:cxn ang="0">
                    <a:pos x="208" y="228"/>
                  </a:cxn>
                  <a:cxn ang="0">
                    <a:pos x="232" y="228"/>
                  </a:cxn>
                  <a:cxn ang="0">
                    <a:pos x="232" y="192"/>
                  </a:cxn>
                  <a:cxn ang="0">
                    <a:pos x="247" y="192"/>
                  </a:cxn>
                  <a:cxn ang="0">
                    <a:pos x="247" y="159"/>
                  </a:cxn>
                  <a:cxn ang="0">
                    <a:pos x="263" y="159"/>
                  </a:cxn>
                  <a:cxn ang="0">
                    <a:pos x="270" y="144"/>
                  </a:cxn>
                  <a:cxn ang="0">
                    <a:pos x="303" y="144"/>
                  </a:cxn>
                  <a:cxn ang="0">
                    <a:pos x="303" y="130"/>
                  </a:cxn>
                  <a:cxn ang="0">
                    <a:pos x="328" y="130"/>
                  </a:cxn>
                  <a:cxn ang="0">
                    <a:pos x="328" y="67"/>
                  </a:cxn>
                  <a:cxn ang="0">
                    <a:pos x="303" y="67"/>
                  </a:cxn>
                  <a:cxn ang="0">
                    <a:pos x="303" y="57"/>
                  </a:cxn>
                  <a:cxn ang="0">
                    <a:pos x="276" y="57"/>
                  </a:cxn>
                  <a:cxn ang="0">
                    <a:pos x="269" y="53"/>
                  </a:cxn>
                  <a:cxn ang="0">
                    <a:pos x="262" y="43"/>
                  </a:cxn>
                  <a:cxn ang="0">
                    <a:pos x="247" y="43"/>
                  </a:cxn>
                  <a:cxn ang="0">
                    <a:pos x="209" y="0"/>
                  </a:cxn>
                </a:cxnLst>
                <a:rect l="0" t="0" r="r" b="b"/>
                <a:pathLst>
                  <a:path w="329" h="453">
                    <a:moveTo>
                      <a:pt x="209" y="0"/>
                    </a:moveTo>
                    <a:lnTo>
                      <a:pt x="111" y="0"/>
                    </a:lnTo>
                    <a:lnTo>
                      <a:pt x="129" y="17"/>
                    </a:lnTo>
                    <a:lnTo>
                      <a:pt x="187" y="17"/>
                    </a:lnTo>
                    <a:lnTo>
                      <a:pt x="209" y="44"/>
                    </a:lnTo>
                    <a:lnTo>
                      <a:pt x="109" y="44"/>
                    </a:lnTo>
                    <a:lnTo>
                      <a:pt x="130" y="17"/>
                    </a:lnTo>
                    <a:lnTo>
                      <a:pt x="111" y="0"/>
                    </a:lnTo>
                    <a:lnTo>
                      <a:pt x="76" y="43"/>
                    </a:lnTo>
                    <a:lnTo>
                      <a:pt x="57" y="43"/>
                    </a:lnTo>
                    <a:lnTo>
                      <a:pt x="50" y="57"/>
                    </a:lnTo>
                    <a:lnTo>
                      <a:pt x="21" y="57"/>
                    </a:lnTo>
                    <a:lnTo>
                      <a:pt x="21" y="68"/>
                    </a:lnTo>
                    <a:lnTo>
                      <a:pt x="9" y="68"/>
                    </a:lnTo>
                    <a:lnTo>
                      <a:pt x="0" y="68"/>
                    </a:lnTo>
                    <a:lnTo>
                      <a:pt x="0" y="131"/>
                    </a:lnTo>
                    <a:lnTo>
                      <a:pt x="21" y="132"/>
                    </a:lnTo>
                    <a:lnTo>
                      <a:pt x="21" y="145"/>
                    </a:lnTo>
                    <a:lnTo>
                      <a:pt x="49" y="145"/>
                    </a:lnTo>
                    <a:lnTo>
                      <a:pt x="57" y="160"/>
                    </a:lnTo>
                    <a:lnTo>
                      <a:pt x="73" y="161"/>
                    </a:lnTo>
                    <a:lnTo>
                      <a:pt x="74" y="193"/>
                    </a:lnTo>
                    <a:lnTo>
                      <a:pt x="84" y="193"/>
                    </a:lnTo>
                    <a:lnTo>
                      <a:pt x="88" y="198"/>
                    </a:lnTo>
                    <a:lnTo>
                      <a:pt x="88" y="230"/>
                    </a:lnTo>
                    <a:lnTo>
                      <a:pt x="106" y="230"/>
                    </a:lnTo>
                    <a:lnTo>
                      <a:pt x="105" y="423"/>
                    </a:lnTo>
                    <a:lnTo>
                      <a:pt x="149" y="452"/>
                    </a:lnTo>
                    <a:lnTo>
                      <a:pt x="205" y="418"/>
                    </a:lnTo>
                    <a:lnTo>
                      <a:pt x="184" y="409"/>
                    </a:lnTo>
                    <a:lnTo>
                      <a:pt x="184" y="397"/>
                    </a:lnTo>
                    <a:lnTo>
                      <a:pt x="205" y="387"/>
                    </a:lnTo>
                    <a:lnTo>
                      <a:pt x="184" y="379"/>
                    </a:lnTo>
                    <a:lnTo>
                      <a:pt x="187" y="375"/>
                    </a:lnTo>
                    <a:lnTo>
                      <a:pt x="205" y="367"/>
                    </a:lnTo>
                    <a:lnTo>
                      <a:pt x="208" y="343"/>
                    </a:lnTo>
                    <a:lnTo>
                      <a:pt x="211" y="340"/>
                    </a:lnTo>
                    <a:lnTo>
                      <a:pt x="184" y="326"/>
                    </a:lnTo>
                    <a:lnTo>
                      <a:pt x="184" y="313"/>
                    </a:lnTo>
                    <a:lnTo>
                      <a:pt x="205" y="299"/>
                    </a:lnTo>
                    <a:lnTo>
                      <a:pt x="184" y="285"/>
                    </a:lnTo>
                    <a:lnTo>
                      <a:pt x="184" y="272"/>
                    </a:lnTo>
                    <a:lnTo>
                      <a:pt x="205" y="255"/>
                    </a:lnTo>
                    <a:lnTo>
                      <a:pt x="208" y="228"/>
                    </a:lnTo>
                    <a:lnTo>
                      <a:pt x="232" y="228"/>
                    </a:lnTo>
                    <a:lnTo>
                      <a:pt x="232" y="192"/>
                    </a:lnTo>
                    <a:lnTo>
                      <a:pt x="247" y="192"/>
                    </a:lnTo>
                    <a:lnTo>
                      <a:pt x="247" y="159"/>
                    </a:lnTo>
                    <a:lnTo>
                      <a:pt x="263" y="159"/>
                    </a:lnTo>
                    <a:lnTo>
                      <a:pt x="270" y="144"/>
                    </a:lnTo>
                    <a:lnTo>
                      <a:pt x="303" y="144"/>
                    </a:lnTo>
                    <a:lnTo>
                      <a:pt x="303" y="130"/>
                    </a:lnTo>
                    <a:lnTo>
                      <a:pt x="328" y="130"/>
                    </a:lnTo>
                    <a:lnTo>
                      <a:pt x="328" y="67"/>
                    </a:lnTo>
                    <a:lnTo>
                      <a:pt x="303" y="67"/>
                    </a:lnTo>
                    <a:lnTo>
                      <a:pt x="303" y="57"/>
                    </a:lnTo>
                    <a:lnTo>
                      <a:pt x="276" y="57"/>
                    </a:lnTo>
                    <a:lnTo>
                      <a:pt x="269" y="53"/>
                    </a:lnTo>
                    <a:lnTo>
                      <a:pt x="262" y="43"/>
                    </a:lnTo>
                    <a:lnTo>
                      <a:pt x="247" y="43"/>
                    </a:lnTo>
                    <a:lnTo>
                      <a:pt x="209" y="0"/>
                    </a:lnTo>
                  </a:path>
                </a:pathLst>
              </a:custGeom>
              <a:solidFill>
                <a:srgbClr val="00AE00"/>
              </a:solidFill>
              <a:ln w="9525" cap="rnd">
                <a:noFill/>
                <a:round/>
                <a:headEnd/>
                <a:tailEnd/>
              </a:ln>
              <a:effectLst/>
            </p:spPr>
            <p:txBody>
              <a:bodyPr/>
              <a:lstStyle/>
              <a:p>
                <a:endParaRPr lang="en-US"/>
              </a:p>
            </p:txBody>
          </p:sp>
          <p:sp>
            <p:nvSpPr>
              <p:cNvPr id="309288" name="Freeform 40"/>
              <p:cNvSpPr>
                <a:spLocks/>
              </p:cNvSpPr>
              <p:nvPr/>
            </p:nvSpPr>
            <p:spPr bwMode="auto">
              <a:xfrm>
                <a:off x="655" y="2687"/>
                <a:ext cx="329" cy="453"/>
              </a:xfrm>
              <a:custGeom>
                <a:avLst/>
                <a:gdLst/>
                <a:ahLst/>
                <a:cxnLst>
                  <a:cxn ang="0">
                    <a:pos x="210" y="0"/>
                  </a:cxn>
                  <a:cxn ang="0">
                    <a:pos x="111" y="0"/>
                  </a:cxn>
                  <a:cxn ang="0">
                    <a:pos x="130" y="17"/>
                  </a:cxn>
                  <a:cxn ang="0">
                    <a:pos x="187" y="17"/>
                  </a:cxn>
                  <a:cxn ang="0">
                    <a:pos x="209" y="44"/>
                  </a:cxn>
                  <a:cxn ang="0">
                    <a:pos x="110" y="44"/>
                  </a:cxn>
                  <a:cxn ang="0">
                    <a:pos x="130" y="17"/>
                  </a:cxn>
                  <a:cxn ang="0">
                    <a:pos x="111" y="0"/>
                  </a:cxn>
                  <a:cxn ang="0">
                    <a:pos x="76" y="43"/>
                  </a:cxn>
                  <a:cxn ang="0">
                    <a:pos x="58" y="43"/>
                  </a:cxn>
                  <a:cxn ang="0">
                    <a:pos x="51" y="57"/>
                  </a:cxn>
                  <a:cxn ang="0">
                    <a:pos x="22" y="57"/>
                  </a:cxn>
                  <a:cxn ang="0">
                    <a:pos x="21" y="68"/>
                  </a:cxn>
                  <a:cxn ang="0">
                    <a:pos x="10" y="68"/>
                  </a:cxn>
                  <a:cxn ang="0">
                    <a:pos x="0" y="68"/>
                  </a:cxn>
                  <a:cxn ang="0">
                    <a:pos x="0" y="131"/>
                  </a:cxn>
                  <a:cxn ang="0">
                    <a:pos x="22" y="132"/>
                  </a:cxn>
                  <a:cxn ang="0">
                    <a:pos x="22" y="144"/>
                  </a:cxn>
                  <a:cxn ang="0">
                    <a:pos x="50" y="144"/>
                  </a:cxn>
                  <a:cxn ang="0">
                    <a:pos x="58" y="160"/>
                  </a:cxn>
                  <a:cxn ang="0">
                    <a:pos x="73" y="161"/>
                  </a:cxn>
                  <a:cxn ang="0">
                    <a:pos x="75" y="193"/>
                  </a:cxn>
                  <a:cxn ang="0">
                    <a:pos x="85" y="193"/>
                  </a:cxn>
                  <a:cxn ang="0">
                    <a:pos x="87" y="196"/>
                  </a:cxn>
                  <a:cxn ang="0">
                    <a:pos x="87" y="230"/>
                  </a:cxn>
                  <a:cxn ang="0">
                    <a:pos x="106" y="230"/>
                  </a:cxn>
                  <a:cxn ang="0">
                    <a:pos x="105" y="423"/>
                  </a:cxn>
                  <a:cxn ang="0">
                    <a:pos x="149" y="452"/>
                  </a:cxn>
                  <a:cxn ang="0">
                    <a:pos x="205" y="418"/>
                  </a:cxn>
                  <a:cxn ang="0">
                    <a:pos x="185" y="409"/>
                  </a:cxn>
                  <a:cxn ang="0">
                    <a:pos x="185" y="397"/>
                  </a:cxn>
                  <a:cxn ang="0">
                    <a:pos x="205" y="387"/>
                  </a:cxn>
                  <a:cxn ang="0">
                    <a:pos x="185" y="378"/>
                  </a:cxn>
                  <a:cxn ang="0">
                    <a:pos x="188" y="375"/>
                  </a:cxn>
                  <a:cxn ang="0">
                    <a:pos x="205" y="367"/>
                  </a:cxn>
                  <a:cxn ang="0">
                    <a:pos x="208" y="343"/>
                  </a:cxn>
                  <a:cxn ang="0">
                    <a:pos x="211" y="340"/>
                  </a:cxn>
                  <a:cxn ang="0">
                    <a:pos x="185" y="326"/>
                  </a:cxn>
                  <a:cxn ang="0">
                    <a:pos x="185" y="313"/>
                  </a:cxn>
                  <a:cxn ang="0">
                    <a:pos x="205" y="299"/>
                  </a:cxn>
                  <a:cxn ang="0">
                    <a:pos x="185" y="285"/>
                  </a:cxn>
                  <a:cxn ang="0">
                    <a:pos x="185" y="272"/>
                  </a:cxn>
                  <a:cxn ang="0">
                    <a:pos x="205" y="255"/>
                  </a:cxn>
                  <a:cxn ang="0">
                    <a:pos x="209" y="228"/>
                  </a:cxn>
                  <a:cxn ang="0">
                    <a:pos x="233" y="228"/>
                  </a:cxn>
                  <a:cxn ang="0">
                    <a:pos x="233" y="192"/>
                  </a:cxn>
                  <a:cxn ang="0">
                    <a:pos x="247" y="192"/>
                  </a:cxn>
                  <a:cxn ang="0">
                    <a:pos x="247" y="159"/>
                  </a:cxn>
                  <a:cxn ang="0">
                    <a:pos x="263" y="159"/>
                  </a:cxn>
                  <a:cxn ang="0">
                    <a:pos x="270" y="144"/>
                  </a:cxn>
                  <a:cxn ang="0">
                    <a:pos x="303" y="144"/>
                  </a:cxn>
                  <a:cxn ang="0">
                    <a:pos x="303" y="130"/>
                  </a:cxn>
                  <a:cxn ang="0">
                    <a:pos x="328" y="130"/>
                  </a:cxn>
                  <a:cxn ang="0">
                    <a:pos x="328" y="67"/>
                  </a:cxn>
                  <a:cxn ang="0">
                    <a:pos x="303" y="67"/>
                  </a:cxn>
                  <a:cxn ang="0">
                    <a:pos x="303" y="57"/>
                  </a:cxn>
                  <a:cxn ang="0">
                    <a:pos x="276" y="57"/>
                  </a:cxn>
                  <a:cxn ang="0">
                    <a:pos x="270" y="53"/>
                  </a:cxn>
                  <a:cxn ang="0">
                    <a:pos x="263" y="43"/>
                  </a:cxn>
                  <a:cxn ang="0">
                    <a:pos x="247" y="43"/>
                  </a:cxn>
                  <a:cxn ang="0">
                    <a:pos x="210" y="0"/>
                  </a:cxn>
                </a:cxnLst>
                <a:rect l="0" t="0" r="r" b="b"/>
                <a:pathLst>
                  <a:path w="329" h="453">
                    <a:moveTo>
                      <a:pt x="210" y="0"/>
                    </a:moveTo>
                    <a:lnTo>
                      <a:pt x="111" y="0"/>
                    </a:lnTo>
                    <a:lnTo>
                      <a:pt x="130" y="17"/>
                    </a:lnTo>
                    <a:lnTo>
                      <a:pt x="187" y="17"/>
                    </a:lnTo>
                    <a:lnTo>
                      <a:pt x="209" y="44"/>
                    </a:lnTo>
                    <a:lnTo>
                      <a:pt x="110" y="44"/>
                    </a:lnTo>
                    <a:lnTo>
                      <a:pt x="130" y="17"/>
                    </a:lnTo>
                    <a:lnTo>
                      <a:pt x="111" y="0"/>
                    </a:lnTo>
                    <a:lnTo>
                      <a:pt x="76" y="43"/>
                    </a:lnTo>
                    <a:lnTo>
                      <a:pt x="58" y="43"/>
                    </a:lnTo>
                    <a:lnTo>
                      <a:pt x="51" y="57"/>
                    </a:lnTo>
                    <a:lnTo>
                      <a:pt x="22" y="57"/>
                    </a:lnTo>
                    <a:lnTo>
                      <a:pt x="21" y="68"/>
                    </a:lnTo>
                    <a:lnTo>
                      <a:pt x="10" y="68"/>
                    </a:lnTo>
                    <a:lnTo>
                      <a:pt x="0" y="68"/>
                    </a:lnTo>
                    <a:lnTo>
                      <a:pt x="0" y="131"/>
                    </a:lnTo>
                    <a:lnTo>
                      <a:pt x="22" y="132"/>
                    </a:lnTo>
                    <a:lnTo>
                      <a:pt x="22" y="144"/>
                    </a:lnTo>
                    <a:lnTo>
                      <a:pt x="50" y="144"/>
                    </a:lnTo>
                    <a:lnTo>
                      <a:pt x="58" y="160"/>
                    </a:lnTo>
                    <a:lnTo>
                      <a:pt x="73" y="161"/>
                    </a:lnTo>
                    <a:lnTo>
                      <a:pt x="75" y="193"/>
                    </a:lnTo>
                    <a:lnTo>
                      <a:pt x="85" y="193"/>
                    </a:lnTo>
                    <a:lnTo>
                      <a:pt x="87" y="196"/>
                    </a:lnTo>
                    <a:lnTo>
                      <a:pt x="87" y="230"/>
                    </a:lnTo>
                    <a:lnTo>
                      <a:pt x="106" y="230"/>
                    </a:lnTo>
                    <a:lnTo>
                      <a:pt x="105" y="423"/>
                    </a:lnTo>
                    <a:lnTo>
                      <a:pt x="149" y="452"/>
                    </a:lnTo>
                    <a:lnTo>
                      <a:pt x="205" y="418"/>
                    </a:lnTo>
                    <a:lnTo>
                      <a:pt x="185" y="409"/>
                    </a:lnTo>
                    <a:lnTo>
                      <a:pt x="185" y="397"/>
                    </a:lnTo>
                    <a:lnTo>
                      <a:pt x="205" y="387"/>
                    </a:lnTo>
                    <a:lnTo>
                      <a:pt x="185" y="378"/>
                    </a:lnTo>
                    <a:lnTo>
                      <a:pt x="188" y="375"/>
                    </a:lnTo>
                    <a:lnTo>
                      <a:pt x="205" y="367"/>
                    </a:lnTo>
                    <a:lnTo>
                      <a:pt x="208" y="343"/>
                    </a:lnTo>
                    <a:lnTo>
                      <a:pt x="211" y="340"/>
                    </a:lnTo>
                    <a:lnTo>
                      <a:pt x="185" y="326"/>
                    </a:lnTo>
                    <a:lnTo>
                      <a:pt x="185" y="313"/>
                    </a:lnTo>
                    <a:lnTo>
                      <a:pt x="205" y="299"/>
                    </a:lnTo>
                    <a:lnTo>
                      <a:pt x="185" y="285"/>
                    </a:lnTo>
                    <a:lnTo>
                      <a:pt x="185" y="272"/>
                    </a:lnTo>
                    <a:lnTo>
                      <a:pt x="205" y="255"/>
                    </a:lnTo>
                    <a:lnTo>
                      <a:pt x="209" y="228"/>
                    </a:lnTo>
                    <a:lnTo>
                      <a:pt x="233" y="228"/>
                    </a:lnTo>
                    <a:lnTo>
                      <a:pt x="233" y="192"/>
                    </a:lnTo>
                    <a:lnTo>
                      <a:pt x="247" y="192"/>
                    </a:lnTo>
                    <a:lnTo>
                      <a:pt x="247" y="159"/>
                    </a:lnTo>
                    <a:lnTo>
                      <a:pt x="263" y="159"/>
                    </a:lnTo>
                    <a:lnTo>
                      <a:pt x="270" y="144"/>
                    </a:lnTo>
                    <a:lnTo>
                      <a:pt x="303" y="144"/>
                    </a:lnTo>
                    <a:lnTo>
                      <a:pt x="303" y="130"/>
                    </a:lnTo>
                    <a:lnTo>
                      <a:pt x="328" y="130"/>
                    </a:lnTo>
                    <a:lnTo>
                      <a:pt x="328" y="67"/>
                    </a:lnTo>
                    <a:lnTo>
                      <a:pt x="303" y="67"/>
                    </a:lnTo>
                    <a:lnTo>
                      <a:pt x="303" y="57"/>
                    </a:lnTo>
                    <a:lnTo>
                      <a:pt x="276" y="57"/>
                    </a:lnTo>
                    <a:lnTo>
                      <a:pt x="270" y="53"/>
                    </a:lnTo>
                    <a:lnTo>
                      <a:pt x="263" y="43"/>
                    </a:lnTo>
                    <a:lnTo>
                      <a:pt x="247" y="43"/>
                    </a:lnTo>
                    <a:lnTo>
                      <a:pt x="210" y="0"/>
                    </a:lnTo>
                  </a:path>
                </a:pathLst>
              </a:custGeom>
              <a:solidFill>
                <a:srgbClr val="438E00"/>
              </a:solidFill>
              <a:ln w="9525" cap="rnd">
                <a:noFill/>
                <a:round/>
                <a:headEnd/>
                <a:tailEnd/>
              </a:ln>
              <a:effectLst/>
            </p:spPr>
            <p:txBody>
              <a:bodyPr/>
              <a:lstStyle/>
              <a:p>
                <a:endParaRPr lang="en-US"/>
              </a:p>
            </p:txBody>
          </p:sp>
          <p:grpSp>
            <p:nvGrpSpPr>
              <p:cNvPr id="309289" name="Group 41"/>
              <p:cNvGrpSpPr>
                <a:grpSpLocks/>
              </p:cNvGrpSpPr>
              <p:nvPr/>
            </p:nvGrpSpPr>
            <p:grpSpPr bwMode="auto">
              <a:xfrm>
                <a:off x="687" y="2760"/>
                <a:ext cx="251" cy="50"/>
                <a:chOff x="687" y="2760"/>
                <a:chExt cx="251" cy="50"/>
              </a:xfrm>
            </p:grpSpPr>
            <p:sp>
              <p:nvSpPr>
                <p:cNvPr id="309290" name="Freeform 42"/>
                <p:cNvSpPr>
                  <a:spLocks/>
                </p:cNvSpPr>
                <p:nvPr/>
              </p:nvSpPr>
              <p:spPr bwMode="auto">
                <a:xfrm>
                  <a:off x="706" y="2760"/>
                  <a:ext cx="232" cy="50"/>
                </a:xfrm>
                <a:custGeom>
                  <a:avLst/>
                  <a:gdLst/>
                  <a:ahLst/>
                  <a:cxnLst>
                    <a:cxn ang="0">
                      <a:pos x="231" y="25"/>
                    </a:cxn>
                    <a:cxn ang="0">
                      <a:pos x="210" y="0"/>
                    </a:cxn>
                    <a:cxn ang="0">
                      <a:pos x="0" y="0"/>
                    </a:cxn>
                    <a:cxn ang="0">
                      <a:pos x="1" y="2"/>
                    </a:cxn>
                    <a:cxn ang="0">
                      <a:pos x="208" y="2"/>
                    </a:cxn>
                    <a:cxn ang="0">
                      <a:pos x="226" y="25"/>
                    </a:cxn>
                    <a:cxn ang="0">
                      <a:pos x="208" y="47"/>
                    </a:cxn>
                    <a:cxn ang="0">
                      <a:pos x="212" y="49"/>
                    </a:cxn>
                    <a:cxn ang="0">
                      <a:pos x="231" y="25"/>
                    </a:cxn>
                  </a:cxnLst>
                  <a:rect l="0" t="0" r="r" b="b"/>
                  <a:pathLst>
                    <a:path w="232" h="50">
                      <a:moveTo>
                        <a:pt x="231" y="25"/>
                      </a:moveTo>
                      <a:lnTo>
                        <a:pt x="210" y="0"/>
                      </a:lnTo>
                      <a:lnTo>
                        <a:pt x="0" y="0"/>
                      </a:lnTo>
                      <a:lnTo>
                        <a:pt x="1" y="2"/>
                      </a:lnTo>
                      <a:lnTo>
                        <a:pt x="208" y="2"/>
                      </a:lnTo>
                      <a:lnTo>
                        <a:pt x="226" y="25"/>
                      </a:lnTo>
                      <a:lnTo>
                        <a:pt x="208" y="47"/>
                      </a:lnTo>
                      <a:lnTo>
                        <a:pt x="212" y="49"/>
                      </a:lnTo>
                      <a:lnTo>
                        <a:pt x="231" y="25"/>
                      </a:lnTo>
                    </a:path>
                  </a:pathLst>
                </a:custGeom>
                <a:solidFill>
                  <a:srgbClr val="316501"/>
                </a:solidFill>
                <a:ln w="9525" cap="rnd">
                  <a:noFill/>
                  <a:round/>
                  <a:headEnd/>
                  <a:tailEnd/>
                </a:ln>
                <a:effectLst/>
              </p:spPr>
              <p:txBody>
                <a:bodyPr/>
                <a:lstStyle/>
                <a:p>
                  <a:endParaRPr lang="en-US"/>
                </a:p>
              </p:txBody>
            </p:sp>
            <p:sp>
              <p:nvSpPr>
                <p:cNvPr id="309291" name="Freeform 43"/>
                <p:cNvSpPr>
                  <a:spLocks/>
                </p:cNvSpPr>
                <p:nvPr/>
              </p:nvSpPr>
              <p:spPr bwMode="auto">
                <a:xfrm>
                  <a:off x="687" y="2760"/>
                  <a:ext cx="231" cy="49"/>
                </a:xfrm>
                <a:custGeom>
                  <a:avLst/>
                  <a:gdLst/>
                  <a:ahLst/>
                  <a:cxnLst>
                    <a:cxn ang="0">
                      <a:pos x="0" y="22"/>
                    </a:cxn>
                    <a:cxn ang="0">
                      <a:pos x="20" y="48"/>
                    </a:cxn>
                    <a:cxn ang="0">
                      <a:pos x="230" y="48"/>
                    </a:cxn>
                    <a:cxn ang="0">
                      <a:pos x="228" y="45"/>
                    </a:cxn>
                    <a:cxn ang="0">
                      <a:pos x="22" y="45"/>
                    </a:cxn>
                    <a:cxn ang="0">
                      <a:pos x="3" y="22"/>
                    </a:cxn>
                    <a:cxn ang="0">
                      <a:pos x="21" y="1"/>
                    </a:cxn>
                    <a:cxn ang="0">
                      <a:pos x="17" y="0"/>
                    </a:cxn>
                    <a:cxn ang="0">
                      <a:pos x="0" y="22"/>
                    </a:cxn>
                  </a:cxnLst>
                  <a:rect l="0" t="0" r="r" b="b"/>
                  <a:pathLst>
                    <a:path w="231" h="49">
                      <a:moveTo>
                        <a:pt x="0" y="22"/>
                      </a:moveTo>
                      <a:lnTo>
                        <a:pt x="20" y="48"/>
                      </a:lnTo>
                      <a:lnTo>
                        <a:pt x="230" y="48"/>
                      </a:lnTo>
                      <a:lnTo>
                        <a:pt x="228" y="45"/>
                      </a:lnTo>
                      <a:lnTo>
                        <a:pt x="22" y="45"/>
                      </a:lnTo>
                      <a:lnTo>
                        <a:pt x="3" y="22"/>
                      </a:lnTo>
                      <a:lnTo>
                        <a:pt x="21" y="1"/>
                      </a:lnTo>
                      <a:lnTo>
                        <a:pt x="17" y="0"/>
                      </a:lnTo>
                      <a:lnTo>
                        <a:pt x="0" y="22"/>
                      </a:lnTo>
                    </a:path>
                  </a:pathLst>
                </a:custGeom>
                <a:solidFill>
                  <a:srgbClr val="00AE00"/>
                </a:solidFill>
                <a:ln w="9525" cap="rnd">
                  <a:noFill/>
                  <a:round/>
                  <a:headEnd/>
                  <a:tailEnd/>
                </a:ln>
                <a:effectLst/>
              </p:spPr>
              <p:txBody>
                <a:bodyPr/>
                <a:lstStyle/>
                <a:p>
                  <a:endParaRPr lang="en-US"/>
                </a:p>
              </p:txBody>
            </p:sp>
          </p:grpSp>
          <p:sp>
            <p:nvSpPr>
              <p:cNvPr id="309292" name="Rectangle 44"/>
              <p:cNvSpPr>
                <a:spLocks noChangeArrowheads="1"/>
              </p:cNvSpPr>
              <p:nvPr/>
            </p:nvSpPr>
            <p:spPr bwMode="auto">
              <a:xfrm>
                <a:off x="679" y="2751"/>
                <a:ext cx="277" cy="16"/>
              </a:xfrm>
              <a:prstGeom prst="rect">
                <a:avLst/>
              </a:prstGeom>
              <a:solidFill>
                <a:srgbClr val="00AE00"/>
              </a:solidFill>
              <a:ln w="9525">
                <a:noFill/>
                <a:miter lim="800000"/>
                <a:headEnd/>
                <a:tailEnd/>
              </a:ln>
              <a:effectLst/>
            </p:spPr>
            <p:txBody>
              <a:bodyPr wrap="none" anchor="ctr"/>
              <a:lstStyle/>
              <a:p>
                <a:endParaRPr lang="en-US"/>
              </a:p>
            </p:txBody>
          </p:sp>
          <p:sp>
            <p:nvSpPr>
              <p:cNvPr id="309293" name="Rectangle 45"/>
              <p:cNvSpPr>
                <a:spLocks noChangeArrowheads="1"/>
              </p:cNvSpPr>
              <p:nvPr/>
            </p:nvSpPr>
            <p:spPr bwMode="auto">
              <a:xfrm>
                <a:off x="712" y="2741"/>
                <a:ext cx="216" cy="16"/>
              </a:xfrm>
              <a:prstGeom prst="rect">
                <a:avLst/>
              </a:prstGeom>
              <a:solidFill>
                <a:srgbClr val="00AE00"/>
              </a:solidFill>
              <a:ln w="9525">
                <a:noFill/>
                <a:miter lim="800000"/>
                <a:headEnd/>
                <a:tailEnd/>
              </a:ln>
              <a:effectLst/>
            </p:spPr>
            <p:txBody>
              <a:bodyPr wrap="none" anchor="ctr"/>
              <a:lstStyle/>
              <a:p>
                <a:endParaRPr lang="en-US"/>
              </a:p>
            </p:txBody>
          </p:sp>
          <p:grpSp>
            <p:nvGrpSpPr>
              <p:cNvPr id="309294" name="Group 46"/>
              <p:cNvGrpSpPr>
                <a:grpSpLocks/>
              </p:cNvGrpSpPr>
              <p:nvPr/>
            </p:nvGrpSpPr>
            <p:grpSpPr bwMode="auto">
              <a:xfrm>
                <a:off x="677" y="2819"/>
                <a:ext cx="279" cy="321"/>
                <a:chOff x="677" y="2819"/>
                <a:chExt cx="279" cy="321"/>
              </a:xfrm>
            </p:grpSpPr>
            <p:sp>
              <p:nvSpPr>
                <p:cNvPr id="309295" name="Freeform 47"/>
                <p:cNvSpPr>
                  <a:spLocks/>
                </p:cNvSpPr>
                <p:nvPr/>
              </p:nvSpPr>
              <p:spPr bwMode="auto">
                <a:xfrm>
                  <a:off x="824" y="2882"/>
                  <a:ext cx="17" cy="247"/>
                </a:xfrm>
                <a:custGeom>
                  <a:avLst/>
                  <a:gdLst/>
                  <a:ahLst/>
                  <a:cxnLst>
                    <a:cxn ang="0">
                      <a:pos x="0" y="0"/>
                    </a:cxn>
                    <a:cxn ang="0">
                      <a:pos x="0" y="246"/>
                    </a:cxn>
                    <a:cxn ang="0">
                      <a:pos x="16" y="242"/>
                    </a:cxn>
                    <a:cxn ang="0">
                      <a:pos x="16" y="7"/>
                    </a:cxn>
                    <a:cxn ang="0">
                      <a:pos x="0" y="0"/>
                    </a:cxn>
                  </a:cxnLst>
                  <a:rect l="0" t="0" r="r" b="b"/>
                  <a:pathLst>
                    <a:path w="17" h="247">
                      <a:moveTo>
                        <a:pt x="0" y="0"/>
                      </a:moveTo>
                      <a:lnTo>
                        <a:pt x="0" y="246"/>
                      </a:lnTo>
                      <a:lnTo>
                        <a:pt x="16" y="242"/>
                      </a:lnTo>
                      <a:lnTo>
                        <a:pt x="16" y="7"/>
                      </a:lnTo>
                      <a:lnTo>
                        <a:pt x="0" y="0"/>
                      </a:lnTo>
                    </a:path>
                  </a:pathLst>
                </a:custGeom>
                <a:solidFill>
                  <a:srgbClr val="00AE00"/>
                </a:solidFill>
                <a:ln w="9525" cap="rnd">
                  <a:noFill/>
                  <a:round/>
                  <a:headEnd/>
                  <a:tailEnd/>
                </a:ln>
                <a:effectLst/>
              </p:spPr>
              <p:txBody>
                <a:bodyPr/>
                <a:lstStyle/>
                <a:p>
                  <a:endParaRPr lang="en-US"/>
                </a:p>
              </p:txBody>
            </p:sp>
            <p:sp>
              <p:nvSpPr>
                <p:cNvPr id="309296" name="Freeform 48"/>
                <p:cNvSpPr>
                  <a:spLocks/>
                </p:cNvSpPr>
                <p:nvPr/>
              </p:nvSpPr>
              <p:spPr bwMode="auto">
                <a:xfrm>
                  <a:off x="785" y="2889"/>
                  <a:ext cx="17" cy="240"/>
                </a:xfrm>
                <a:custGeom>
                  <a:avLst/>
                  <a:gdLst/>
                  <a:ahLst/>
                  <a:cxnLst>
                    <a:cxn ang="0">
                      <a:pos x="5" y="0"/>
                    </a:cxn>
                    <a:cxn ang="0">
                      <a:pos x="0" y="235"/>
                    </a:cxn>
                    <a:cxn ang="0">
                      <a:pos x="16" y="239"/>
                    </a:cxn>
                    <a:cxn ang="0">
                      <a:pos x="16" y="19"/>
                    </a:cxn>
                    <a:cxn ang="0">
                      <a:pos x="5" y="0"/>
                    </a:cxn>
                  </a:cxnLst>
                  <a:rect l="0" t="0" r="r" b="b"/>
                  <a:pathLst>
                    <a:path w="17" h="240">
                      <a:moveTo>
                        <a:pt x="5" y="0"/>
                      </a:moveTo>
                      <a:lnTo>
                        <a:pt x="0" y="235"/>
                      </a:lnTo>
                      <a:lnTo>
                        <a:pt x="16" y="239"/>
                      </a:lnTo>
                      <a:lnTo>
                        <a:pt x="16" y="19"/>
                      </a:lnTo>
                      <a:lnTo>
                        <a:pt x="5" y="0"/>
                      </a:lnTo>
                    </a:path>
                  </a:pathLst>
                </a:custGeom>
                <a:solidFill>
                  <a:srgbClr val="00AE00"/>
                </a:solidFill>
                <a:ln w="9525" cap="rnd">
                  <a:noFill/>
                  <a:round/>
                  <a:headEnd/>
                  <a:tailEnd/>
                </a:ln>
                <a:effectLst/>
              </p:spPr>
              <p:txBody>
                <a:bodyPr/>
                <a:lstStyle/>
                <a:p>
                  <a:endParaRPr lang="en-US"/>
                </a:p>
              </p:txBody>
            </p:sp>
            <p:grpSp>
              <p:nvGrpSpPr>
                <p:cNvPr id="309297" name="Group 49"/>
                <p:cNvGrpSpPr>
                  <a:grpSpLocks/>
                </p:cNvGrpSpPr>
                <p:nvPr/>
              </p:nvGrpSpPr>
              <p:grpSpPr bwMode="auto">
                <a:xfrm>
                  <a:off x="677" y="2819"/>
                  <a:ext cx="279" cy="321"/>
                  <a:chOff x="677" y="2819"/>
                  <a:chExt cx="279" cy="321"/>
                </a:xfrm>
              </p:grpSpPr>
              <p:sp>
                <p:nvSpPr>
                  <p:cNvPr id="309298" name="Rectangle 50"/>
                  <p:cNvSpPr>
                    <a:spLocks noChangeArrowheads="1"/>
                  </p:cNvSpPr>
                  <p:nvPr/>
                </p:nvSpPr>
                <p:spPr bwMode="auto">
                  <a:xfrm>
                    <a:off x="677" y="2819"/>
                    <a:ext cx="279" cy="16"/>
                  </a:xfrm>
                  <a:prstGeom prst="rect">
                    <a:avLst/>
                  </a:prstGeom>
                  <a:solidFill>
                    <a:srgbClr val="316501"/>
                  </a:solidFill>
                  <a:ln w="9525">
                    <a:noFill/>
                    <a:miter lim="800000"/>
                    <a:headEnd/>
                    <a:tailEnd/>
                  </a:ln>
                  <a:effectLst/>
                </p:spPr>
                <p:txBody>
                  <a:bodyPr wrap="none" anchor="ctr"/>
                  <a:lstStyle/>
                  <a:p>
                    <a:endParaRPr lang="en-US"/>
                  </a:p>
                </p:txBody>
              </p:sp>
              <p:sp>
                <p:nvSpPr>
                  <p:cNvPr id="309299" name="Rectangle 51"/>
                  <p:cNvSpPr>
                    <a:spLocks noChangeArrowheads="1"/>
                  </p:cNvSpPr>
                  <p:nvPr/>
                </p:nvSpPr>
                <p:spPr bwMode="auto">
                  <a:xfrm>
                    <a:off x="730" y="2849"/>
                    <a:ext cx="168" cy="16"/>
                  </a:xfrm>
                  <a:prstGeom prst="rect">
                    <a:avLst/>
                  </a:prstGeom>
                  <a:solidFill>
                    <a:srgbClr val="316501"/>
                  </a:solidFill>
                  <a:ln w="9525">
                    <a:noFill/>
                    <a:miter lim="800000"/>
                    <a:headEnd/>
                    <a:tailEnd/>
                  </a:ln>
                  <a:effectLst/>
                </p:spPr>
                <p:txBody>
                  <a:bodyPr wrap="none" anchor="ctr"/>
                  <a:lstStyle/>
                  <a:p>
                    <a:endParaRPr lang="en-US"/>
                  </a:p>
                </p:txBody>
              </p:sp>
              <p:sp>
                <p:nvSpPr>
                  <p:cNvPr id="309300" name="Freeform 52"/>
                  <p:cNvSpPr>
                    <a:spLocks/>
                  </p:cNvSpPr>
                  <p:nvPr/>
                </p:nvSpPr>
                <p:spPr bwMode="auto">
                  <a:xfrm>
                    <a:off x="786" y="2889"/>
                    <a:ext cx="18" cy="251"/>
                  </a:xfrm>
                  <a:custGeom>
                    <a:avLst/>
                    <a:gdLst/>
                    <a:ahLst/>
                    <a:cxnLst>
                      <a:cxn ang="0">
                        <a:pos x="0" y="0"/>
                      </a:cxn>
                      <a:cxn ang="0">
                        <a:pos x="4" y="16"/>
                      </a:cxn>
                      <a:cxn ang="0">
                        <a:pos x="10" y="30"/>
                      </a:cxn>
                      <a:cxn ang="0">
                        <a:pos x="10" y="245"/>
                      </a:cxn>
                      <a:cxn ang="0">
                        <a:pos x="15" y="250"/>
                      </a:cxn>
                      <a:cxn ang="0">
                        <a:pos x="17" y="26"/>
                      </a:cxn>
                      <a:cxn ang="0">
                        <a:pos x="0" y="0"/>
                      </a:cxn>
                    </a:cxnLst>
                    <a:rect l="0" t="0" r="r" b="b"/>
                    <a:pathLst>
                      <a:path w="18" h="251">
                        <a:moveTo>
                          <a:pt x="0" y="0"/>
                        </a:moveTo>
                        <a:lnTo>
                          <a:pt x="4" y="16"/>
                        </a:lnTo>
                        <a:lnTo>
                          <a:pt x="10" y="30"/>
                        </a:lnTo>
                        <a:lnTo>
                          <a:pt x="10" y="245"/>
                        </a:lnTo>
                        <a:lnTo>
                          <a:pt x="15" y="250"/>
                        </a:lnTo>
                        <a:lnTo>
                          <a:pt x="17" y="26"/>
                        </a:lnTo>
                        <a:lnTo>
                          <a:pt x="0" y="0"/>
                        </a:lnTo>
                      </a:path>
                    </a:pathLst>
                  </a:custGeom>
                  <a:solidFill>
                    <a:srgbClr val="316501"/>
                  </a:solidFill>
                  <a:ln w="9525" cap="rnd">
                    <a:noFill/>
                    <a:round/>
                    <a:headEnd/>
                    <a:tailEnd/>
                  </a:ln>
                  <a:effectLst/>
                </p:spPr>
                <p:txBody>
                  <a:bodyPr/>
                  <a:lstStyle/>
                  <a:p>
                    <a:endParaRPr lang="en-US"/>
                  </a:p>
                </p:txBody>
              </p:sp>
              <p:sp>
                <p:nvSpPr>
                  <p:cNvPr id="309301" name="Freeform 53"/>
                  <p:cNvSpPr>
                    <a:spLocks/>
                  </p:cNvSpPr>
                  <p:nvPr/>
                </p:nvSpPr>
                <p:spPr bwMode="auto">
                  <a:xfrm>
                    <a:off x="740" y="2880"/>
                    <a:ext cx="147" cy="35"/>
                  </a:xfrm>
                  <a:custGeom>
                    <a:avLst/>
                    <a:gdLst/>
                    <a:ahLst/>
                    <a:cxnLst>
                      <a:cxn ang="0">
                        <a:pos x="121" y="34"/>
                      </a:cxn>
                      <a:cxn ang="0">
                        <a:pos x="131" y="26"/>
                      </a:cxn>
                      <a:cxn ang="0">
                        <a:pos x="131" y="3"/>
                      </a:cxn>
                      <a:cxn ang="0">
                        <a:pos x="146" y="3"/>
                      </a:cxn>
                      <a:cxn ang="0">
                        <a:pos x="146" y="0"/>
                      </a:cxn>
                      <a:cxn ang="0">
                        <a:pos x="0" y="0"/>
                      </a:cxn>
                      <a:cxn ang="0">
                        <a:pos x="3" y="3"/>
                      </a:cxn>
                      <a:cxn ang="0">
                        <a:pos x="82" y="3"/>
                      </a:cxn>
                      <a:cxn ang="0">
                        <a:pos x="89" y="10"/>
                      </a:cxn>
                      <a:cxn ang="0">
                        <a:pos x="118" y="10"/>
                      </a:cxn>
                      <a:cxn ang="0">
                        <a:pos x="121" y="34"/>
                      </a:cxn>
                    </a:cxnLst>
                    <a:rect l="0" t="0" r="r" b="b"/>
                    <a:pathLst>
                      <a:path w="147" h="35">
                        <a:moveTo>
                          <a:pt x="121" y="34"/>
                        </a:moveTo>
                        <a:lnTo>
                          <a:pt x="131" y="26"/>
                        </a:lnTo>
                        <a:lnTo>
                          <a:pt x="131" y="3"/>
                        </a:lnTo>
                        <a:lnTo>
                          <a:pt x="146" y="3"/>
                        </a:lnTo>
                        <a:lnTo>
                          <a:pt x="146" y="0"/>
                        </a:lnTo>
                        <a:lnTo>
                          <a:pt x="0" y="0"/>
                        </a:lnTo>
                        <a:lnTo>
                          <a:pt x="3" y="3"/>
                        </a:lnTo>
                        <a:lnTo>
                          <a:pt x="82" y="3"/>
                        </a:lnTo>
                        <a:lnTo>
                          <a:pt x="89" y="10"/>
                        </a:lnTo>
                        <a:lnTo>
                          <a:pt x="118" y="10"/>
                        </a:lnTo>
                        <a:lnTo>
                          <a:pt x="121" y="34"/>
                        </a:lnTo>
                      </a:path>
                    </a:pathLst>
                  </a:custGeom>
                  <a:solidFill>
                    <a:srgbClr val="316501"/>
                  </a:solidFill>
                  <a:ln w="9525" cap="rnd">
                    <a:noFill/>
                    <a:round/>
                    <a:headEnd/>
                    <a:tailEnd/>
                  </a:ln>
                  <a:effectLst/>
                </p:spPr>
                <p:txBody>
                  <a:bodyPr/>
                  <a:lstStyle/>
                  <a:p>
                    <a:endParaRPr lang="en-US"/>
                  </a:p>
                </p:txBody>
              </p:sp>
              <p:sp>
                <p:nvSpPr>
                  <p:cNvPr id="309302" name="Freeform 54"/>
                  <p:cNvSpPr>
                    <a:spLocks/>
                  </p:cNvSpPr>
                  <p:nvPr/>
                </p:nvSpPr>
                <p:spPr bwMode="auto">
                  <a:xfrm>
                    <a:off x="705" y="2832"/>
                    <a:ext cx="221" cy="17"/>
                  </a:xfrm>
                  <a:custGeom>
                    <a:avLst/>
                    <a:gdLst/>
                    <a:ahLst/>
                    <a:cxnLst>
                      <a:cxn ang="0">
                        <a:pos x="220" y="0"/>
                      </a:cxn>
                      <a:cxn ang="0">
                        <a:pos x="0" y="0"/>
                      </a:cxn>
                      <a:cxn ang="0">
                        <a:pos x="2" y="16"/>
                      </a:cxn>
                      <a:cxn ang="0">
                        <a:pos x="218" y="16"/>
                      </a:cxn>
                      <a:cxn ang="0">
                        <a:pos x="220" y="0"/>
                      </a:cxn>
                    </a:cxnLst>
                    <a:rect l="0" t="0" r="r" b="b"/>
                    <a:pathLst>
                      <a:path w="221" h="17">
                        <a:moveTo>
                          <a:pt x="220" y="0"/>
                        </a:moveTo>
                        <a:lnTo>
                          <a:pt x="0" y="0"/>
                        </a:lnTo>
                        <a:lnTo>
                          <a:pt x="2" y="16"/>
                        </a:lnTo>
                        <a:lnTo>
                          <a:pt x="218" y="16"/>
                        </a:lnTo>
                        <a:lnTo>
                          <a:pt x="220" y="0"/>
                        </a:lnTo>
                      </a:path>
                    </a:pathLst>
                  </a:custGeom>
                  <a:solidFill>
                    <a:srgbClr val="316501"/>
                  </a:solidFill>
                  <a:ln w="9525" cap="rnd">
                    <a:noFill/>
                    <a:round/>
                    <a:headEnd/>
                    <a:tailEnd/>
                  </a:ln>
                  <a:effectLst/>
                </p:spPr>
                <p:txBody>
                  <a:bodyPr/>
                  <a:lstStyle/>
                  <a:p>
                    <a:endParaRPr lang="en-US"/>
                  </a:p>
                </p:txBody>
              </p:sp>
            </p:grpSp>
          </p:grpSp>
        </p:grpSp>
        <p:sp>
          <p:nvSpPr>
            <p:cNvPr id="309304" name="Rectangle 56"/>
            <p:cNvSpPr>
              <a:spLocks noChangeArrowheads="1"/>
            </p:cNvSpPr>
            <p:nvPr/>
          </p:nvSpPr>
          <p:spPr bwMode="auto">
            <a:xfrm>
              <a:off x="1431" y="2106"/>
              <a:ext cx="1398" cy="518"/>
            </a:xfrm>
            <a:prstGeom prst="rect">
              <a:avLst/>
            </a:prstGeom>
            <a:noFill/>
            <a:ln w="9525">
              <a:noFill/>
              <a:miter lim="800000"/>
              <a:headEnd/>
              <a:tailEnd/>
            </a:ln>
            <a:effectLst/>
          </p:spPr>
          <p:txBody>
            <a:bodyPr wrap="none" lIns="92075" tIns="46038" rIns="92075" bIns="46038">
              <a:spAutoFit/>
            </a:bodyPr>
            <a:lstStyle/>
            <a:p>
              <a:r>
                <a:rPr lang="en-US" sz="1200">
                  <a:effectLst>
                    <a:outerShdw blurRad="38100" dist="38100" dir="2700000" algn="tl">
                      <a:srgbClr val="000000"/>
                    </a:outerShdw>
                  </a:effectLst>
                </a:rPr>
                <a:t>Take the appropriate digital </a:t>
              </a:r>
            </a:p>
            <a:p>
              <a:r>
                <a:rPr lang="en-US" sz="1200">
                  <a:effectLst>
                    <a:outerShdw blurRad="38100" dist="38100" dir="2700000" algn="tl">
                      <a:srgbClr val="000000"/>
                    </a:outerShdw>
                  </a:effectLst>
                </a:rPr>
                <a:t>envelope containing the </a:t>
              </a:r>
            </a:p>
            <a:p>
              <a:r>
                <a:rPr lang="en-US" sz="1200">
                  <a:effectLst>
                    <a:outerShdw blurRad="38100" dist="38100" dir="2700000" algn="tl">
                      <a:srgbClr val="000000"/>
                    </a:outerShdw>
                  </a:effectLst>
                </a:rPr>
                <a:t>“session” key encrypted </a:t>
              </a:r>
            </a:p>
            <a:p>
              <a:r>
                <a:rPr lang="en-US" sz="1200">
                  <a:effectLst>
                    <a:outerShdw blurRad="38100" dist="38100" dir="2700000" algn="tl">
                      <a:srgbClr val="000000"/>
                    </a:outerShdw>
                  </a:effectLst>
                </a:rPr>
                <a:t>using recipient’s public key</a:t>
              </a:r>
            </a:p>
          </p:txBody>
        </p:sp>
        <p:sp>
          <p:nvSpPr>
            <p:cNvPr id="309254" name="Rectangle 6"/>
            <p:cNvSpPr>
              <a:spLocks noChangeArrowheads="1"/>
            </p:cNvSpPr>
            <p:nvPr/>
          </p:nvSpPr>
          <p:spPr bwMode="auto">
            <a:xfrm>
              <a:off x="3238" y="3126"/>
              <a:ext cx="988" cy="518"/>
            </a:xfrm>
            <a:prstGeom prst="rect">
              <a:avLst/>
            </a:prstGeom>
            <a:noFill/>
            <a:ln w="9525">
              <a:noFill/>
              <a:miter lim="800000"/>
              <a:headEnd/>
              <a:tailEnd/>
            </a:ln>
            <a:effectLst/>
          </p:spPr>
          <p:txBody>
            <a:bodyPr lIns="92075" tIns="46038" rIns="92075" bIns="46038">
              <a:spAutoFit/>
            </a:bodyPr>
            <a:lstStyle/>
            <a:p>
              <a:r>
                <a:rPr lang="en-US" sz="1200">
                  <a:effectLst>
                    <a:outerShdw blurRad="38100" dist="38100" dir="2700000" algn="tl">
                      <a:srgbClr val="000000"/>
                    </a:outerShdw>
                  </a:effectLst>
                </a:rPr>
                <a:t>“session” key is decrypted using the recipient private key</a:t>
              </a:r>
              <a:endParaRPr lang="en-US" sz="1000">
                <a:effectLst>
                  <a:outerShdw blurRad="38100" dist="38100" dir="2700000" algn="tl">
                    <a:srgbClr val="000000"/>
                  </a:outerShdw>
                </a:effectLst>
              </a:endParaRPr>
            </a:p>
          </p:txBody>
        </p:sp>
      </p:grpSp>
      <p:grpSp>
        <p:nvGrpSpPr>
          <p:cNvPr id="309309" name="Group 61"/>
          <p:cNvGrpSpPr>
            <a:grpSpLocks/>
          </p:cNvGrpSpPr>
          <p:nvPr/>
        </p:nvGrpSpPr>
        <p:grpSpPr bwMode="auto">
          <a:xfrm>
            <a:off x="7234238" y="1798638"/>
            <a:ext cx="1909762" cy="2274887"/>
            <a:chOff x="4557" y="1133"/>
            <a:chExt cx="1203" cy="1433"/>
          </a:xfrm>
        </p:grpSpPr>
        <p:sp>
          <p:nvSpPr>
            <p:cNvPr id="309307" name="Rectangle 59"/>
            <p:cNvSpPr>
              <a:spLocks noChangeArrowheads="1"/>
            </p:cNvSpPr>
            <p:nvPr/>
          </p:nvSpPr>
          <p:spPr bwMode="auto">
            <a:xfrm>
              <a:off x="4557" y="1133"/>
              <a:ext cx="1203" cy="1433"/>
            </a:xfrm>
            <a:prstGeom prst="rect">
              <a:avLst/>
            </a:prstGeom>
            <a:noFill/>
            <a:ln w="57150">
              <a:solidFill>
                <a:srgbClr val="FF3300"/>
              </a:solidFill>
              <a:miter lim="800000"/>
              <a:headEnd type="none" w="sm" len="sm"/>
              <a:tailEnd type="none" w="sm" len="sm"/>
            </a:ln>
            <a:effectLst/>
          </p:spPr>
          <p:txBody>
            <a:bodyPr anchor="ctr">
              <a:spAutoFit/>
            </a:bodyPr>
            <a:lstStyle/>
            <a:p>
              <a:endParaRPr lang="en-US"/>
            </a:p>
          </p:txBody>
        </p:sp>
        <p:sp>
          <p:nvSpPr>
            <p:cNvPr id="309308" name="Rectangle 60"/>
            <p:cNvSpPr>
              <a:spLocks noChangeArrowheads="1"/>
            </p:cNvSpPr>
            <p:nvPr/>
          </p:nvSpPr>
          <p:spPr bwMode="auto">
            <a:xfrm>
              <a:off x="4598" y="2169"/>
              <a:ext cx="1121" cy="326"/>
            </a:xfrm>
            <a:prstGeom prst="rect">
              <a:avLst/>
            </a:prstGeom>
            <a:noFill/>
            <a:ln w="9525">
              <a:noFill/>
              <a:miter lim="800000"/>
              <a:headEnd/>
              <a:tailEnd/>
            </a:ln>
            <a:effectLst/>
          </p:spPr>
          <p:txBody>
            <a:bodyPr lIns="92075" tIns="46038" rIns="92075" bIns="46038">
              <a:spAutoFit/>
            </a:bodyPr>
            <a:lstStyle/>
            <a:p>
              <a:pPr algn="ctr"/>
              <a:r>
                <a:rPr lang="en-US" sz="1400">
                  <a:solidFill>
                    <a:srgbClr val="FF3300"/>
                  </a:solidFill>
                  <a:effectLst>
                    <a:outerShdw blurRad="38100" dist="38100" dir="2700000" algn="tl">
                      <a:srgbClr val="000000"/>
                    </a:outerShdw>
                  </a:effectLst>
                </a:rPr>
                <a:t>UNENCRYPTED</a:t>
              </a:r>
            </a:p>
            <a:p>
              <a:pPr algn="ctr"/>
              <a:r>
                <a:rPr lang="en-US" sz="1400">
                  <a:solidFill>
                    <a:srgbClr val="FF3300"/>
                  </a:solidFill>
                  <a:effectLst>
                    <a:outerShdw blurRad="38100" dist="38100" dir="2700000" algn="tl">
                      <a:srgbClr val="000000"/>
                    </a:outerShdw>
                  </a:effectLst>
                </a:rPr>
                <a:t>DOCUMENT</a:t>
              </a:r>
            </a:p>
          </p:txBody>
        </p:sp>
      </p:gr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309281"/>
                                        </p:tgtEl>
                                        <p:attrNameLst>
                                          <p:attrName>style.visibility</p:attrName>
                                        </p:attrNameLst>
                                      </p:cBhvr>
                                      <p:to>
                                        <p:strVal val="visible"/>
                                      </p:to>
                                    </p:set>
                                    <p:animEffect transition="in" filter="dissolve">
                                      <p:cBhvr>
                                        <p:cTn id="7" dur="500"/>
                                        <p:tgtEl>
                                          <p:spTgt spid="30928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09310"/>
                                        </p:tgtEl>
                                        <p:attrNameLst>
                                          <p:attrName>style.visibility</p:attrName>
                                        </p:attrNameLst>
                                      </p:cBhvr>
                                      <p:to>
                                        <p:strVal val="visible"/>
                                      </p:to>
                                    </p:set>
                                    <p:animEffect transition="in" filter="wipe(left)">
                                      <p:cBhvr>
                                        <p:cTn id="12" dur="500"/>
                                        <p:tgtEl>
                                          <p:spTgt spid="3093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09311"/>
                                        </p:tgtEl>
                                        <p:attrNameLst>
                                          <p:attrName>style.visibility</p:attrName>
                                        </p:attrNameLst>
                                      </p:cBhvr>
                                      <p:to>
                                        <p:strVal val="visible"/>
                                      </p:to>
                                    </p:set>
                                    <p:animEffect transition="in" filter="wipe(left)">
                                      <p:cBhvr>
                                        <p:cTn id="17" dur="500"/>
                                        <p:tgtEl>
                                          <p:spTgt spid="309311"/>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309309"/>
                                        </p:tgtEl>
                                        <p:attrNameLst>
                                          <p:attrName>style.visibility</p:attrName>
                                        </p:attrNameLst>
                                      </p:cBhvr>
                                      <p:to>
                                        <p:strVal val="visible"/>
                                      </p:to>
                                    </p:set>
                                    <p:animEffect transition="in" filter="dissolve">
                                      <p:cBhvr>
                                        <p:cTn id="21" dur="500"/>
                                        <p:tgtEl>
                                          <p:spTgt spid="3093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8B510963-D321-4956-910F-7BF24D21DF65}" type="slidenum">
              <a:rPr lang="en-US"/>
              <a:pPr/>
              <a:t>15</a:t>
            </a:fld>
            <a:endParaRPr lang="en-US"/>
          </a:p>
        </p:txBody>
      </p:sp>
      <p:sp>
        <p:nvSpPr>
          <p:cNvPr id="411650" name="Rectangle 2"/>
          <p:cNvSpPr>
            <a:spLocks noGrp="1" noChangeArrowheads="1"/>
          </p:cNvSpPr>
          <p:nvPr>
            <p:ph type="title"/>
          </p:nvPr>
        </p:nvSpPr>
        <p:spPr/>
        <p:txBody>
          <a:bodyPr/>
          <a:lstStyle/>
          <a:p>
            <a:r>
              <a:rPr lang="en-GB"/>
              <a:t>Cryptography Security</a:t>
            </a:r>
          </a:p>
        </p:txBody>
      </p:sp>
      <p:sp>
        <p:nvSpPr>
          <p:cNvPr id="411651" name="Rectangle 3"/>
          <p:cNvSpPr>
            <a:spLocks noGrp="1" noChangeArrowheads="1"/>
          </p:cNvSpPr>
          <p:nvPr>
            <p:ph type="body" idx="1"/>
          </p:nvPr>
        </p:nvSpPr>
        <p:spPr>
          <a:xfrm>
            <a:off x="685800" y="1654175"/>
            <a:ext cx="7772400" cy="4884738"/>
          </a:xfrm>
        </p:spPr>
        <p:txBody>
          <a:bodyPr/>
          <a:lstStyle/>
          <a:p>
            <a:pPr>
              <a:lnSpc>
                <a:spcPct val="90000"/>
              </a:lnSpc>
            </a:pPr>
            <a:r>
              <a:rPr lang="en-GB" sz="2400"/>
              <a:t>Kerckhoff’s Principle </a:t>
            </a:r>
          </a:p>
          <a:p>
            <a:pPr lvl="1">
              <a:lnSpc>
                <a:spcPct val="90000"/>
              </a:lnSpc>
            </a:pPr>
            <a:r>
              <a:rPr lang="en-GB"/>
              <a:t>The security of the encryption scheme must depend only on the secrecy of the key and not on the secrecy of the algorithms</a:t>
            </a:r>
          </a:p>
          <a:p>
            <a:pPr>
              <a:lnSpc>
                <a:spcPct val="90000"/>
              </a:lnSpc>
            </a:pPr>
            <a:r>
              <a:rPr lang="en-GB" sz="2400"/>
              <a:t>The algorithms should be known and published</a:t>
            </a:r>
          </a:p>
          <a:p>
            <a:pPr lvl="1">
              <a:lnSpc>
                <a:spcPct val="90000"/>
              </a:lnSpc>
            </a:pPr>
            <a:r>
              <a:rPr lang="en-GB"/>
              <a:t>They should have resisted to hacking for quite some time</a:t>
            </a:r>
          </a:p>
          <a:p>
            <a:pPr lvl="1">
              <a:lnSpc>
                <a:spcPct val="90000"/>
              </a:lnSpc>
            </a:pPr>
            <a:r>
              <a:rPr lang="en-GB"/>
              <a:t>They are all based on the fact that some calculations are difficult to reverse (probabilistic impossible)</a:t>
            </a:r>
          </a:p>
          <a:p>
            <a:pPr>
              <a:lnSpc>
                <a:spcPct val="90000"/>
              </a:lnSpc>
            </a:pPr>
            <a:r>
              <a:rPr lang="en-GB" sz="2400"/>
              <a:t>But design and key length matter (brute force </a:t>
            </a:r>
            <a:r>
              <a:rPr lang="en-GB"/>
              <a:t>attacks)</a:t>
            </a:r>
          </a:p>
          <a:p>
            <a:pPr lvl="1">
              <a:lnSpc>
                <a:spcPct val="90000"/>
              </a:lnSpc>
            </a:pPr>
            <a:r>
              <a:rPr lang="en-GB"/>
              <a:t>This means that DES, 3DES, AES , RSA, ECC, MD5, SHA are not immune to attacks</a:t>
            </a:r>
          </a:p>
          <a:p>
            <a:pPr lvl="1">
              <a:lnSpc>
                <a:spcPct val="90000"/>
              </a:lnSpc>
            </a:pPr>
            <a:r>
              <a:rPr lang="en-GB"/>
              <a:t>They all have a certain strength you should be aware of</a:t>
            </a:r>
          </a:p>
        </p:txBody>
      </p:sp>
    </p:spTree>
  </p:cSld>
  <p:clrMapOvr>
    <a:masterClrMapping/>
  </p:clrMapOvr>
  <p:transition>
    <p:strips dir="rd"/>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8" name="Rectangle 4"/>
          <p:cNvSpPr>
            <a:spLocks noGrp="1" noChangeArrowheads="1"/>
          </p:cNvSpPr>
          <p:nvPr>
            <p:ph type="ctrTitle"/>
          </p:nvPr>
        </p:nvSpPr>
        <p:spPr/>
        <p:txBody>
          <a:bodyPr/>
          <a:lstStyle/>
          <a:p>
            <a:r>
              <a:rPr lang="en-US" sz="3600"/>
              <a:t>Part 2: An introduction to </a:t>
            </a:r>
            <a:br>
              <a:rPr lang="en-US" sz="3600"/>
            </a:br>
            <a:r>
              <a:rPr lang="en-US" sz="3600"/>
              <a:t>Public Key Infrastructure (PKI)</a:t>
            </a:r>
          </a:p>
        </p:txBody>
      </p:sp>
      <p:sp>
        <p:nvSpPr>
          <p:cNvPr id="446469" name="Rectangle 5"/>
          <p:cNvSpPr>
            <a:spLocks noGrp="1" noChangeArrowheads="1"/>
          </p:cNvSpPr>
          <p:nvPr>
            <p:ph type="subTitle" idx="1"/>
          </p:nvPr>
        </p:nvSpPr>
        <p:spPr/>
        <p:txBody>
          <a:bodyPr/>
          <a:lstStyle/>
          <a:p>
            <a:r>
              <a:rPr lang="en-US"/>
              <a:t>Alberto Pace</a:t>
            </a:r>
          </a:p>
          <a:p>
            <a:r>
              <a:rPr lang="en-US"/>
              <a:t>alberto.pace@cern.ch</a:t>
            </a:r>
          </a:p>
          <a:p>
            <a:r>
              <a:rPr lang="en-US"/>
              <a:t>CERN Internet Services Group</a:t>
            </a:r>
          </a:p>
        </p:txBody>
      </p:sp>
    </p:spTree>
  </p:cSld>
  <p:clrMapOvr>
    <a:masterClrMapping/>
  </p:clrMapOvr>
  <p:transition>
    <p:strips dir="rd"/>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A72704DC-B84F-4DFB-BCEB-6E3323C72041}" type="slidenum">
              <a:rPr lang="en-US"/>
              <a:pPr/>
              <a:t>17</a:t>
            </a:fld>
            <a:endParaRPr lang="en-US"/>
          </a:p>
        </p:txBody>
      </p:sp>
      <p:sp>
        <p:nvSpPr>
          <p:cNvPr id="370692" name="Rectangle 4"/>
          <p:cNvSpPr>
            <a:spLocks noGrp="1" noChangeArrowheads="1"/>
          </p:cNvSpPr>
          <p:nvPr>
            <p:ph type="title"/>
          </p:nvPr>
        </p:nvSpPr>
        <p:spPr/>
        <p:txBody>
          <a:bodyPr/>
          <a:lstStyle/>
          <a:p>
            <a:r>
              <a:rPr lang="en-US"/>
              <a:t>Is cryptography enough ?</a:t>
            </a:r>
          </a:p>
        </p:txBody>
      </p:sp>
      <p:sp>
        <p:nvSpPr>
          <p:cNvPr id="370693" name="Rectangle 5"/>
          <p:cNvSpPr>
            <a:spLocks noGrp="1" noChangeArrowheads="1"/>
          </p:cNvSpPr>
          <p:nvPr>
            <p:ph type="body" idx="1"/>
          </p:nvPr>
        </p:nvSpPr>
        <p:spPr>
          <a:xfrm>
            <a:off x="244475" y="1414463"/>
            <a:ext cx="8899525" cy="4899025"/>
          </a:xfrm>
        </p:spPr>
        <p:txBody>
          <a:bodyPr/>
          <a:lstStyle/>
          <a:p>
            <a:pPr>
              <a:lnSpc>
                <a:spcPct val="90000"/>
              </a:lnSpc>
            </a:pPr>
            <a:r>
              <a:rPr lang="en-GB" sz="2000"/>
              <a:t>We just showed that cryptography solves the problem of confidentiality, Integrity, (Authenticity, Identity, Non-repudiation)</a:t>
            </a:r>
          </a:p>
          <a:p>
            <a:pPr lvl="1">
              <a:lnSpc>
                <a:spcPct val="90000"/>
              </a:lnSpc>
            </a:pPr>
            <a:r>
              <a:rPr lang="en-US" sz="1600"/>
              <a:t>How do we share secrets (symmetric encryption) and public keys (asymmetric encryption) safely on the internet ?</a:t>
            </a:r>
          </a:p>
          <a:p>
            <a:pPr>
              <a:lnSpc>
                <a:spcPct val="90000"/>
              </a:lnSpc>
            </a:pPr>
            <a:r>
              <a:rPr lang="en-GB" sz="1800"/>
              <a:t>Problem …</a:t>
            </a:r>
          </a:p>
          <a:p>
            <a:pPr lvl="1">
              <a:lnSpc>
                <a:spcPct val="90000"/>
              </a:lnSpc>
            </a:pPr>
            <a:r>
              <a:rPr lang="en-GB" sz="1800"/>
              <a:t>Michel creates a pair of keys (private/public) and tells everyone that the public key he generated belongs to Alice</a:t>
            </a:r>
          </a:p>
          <a:p>
            <a:pPr lvl="1">
              <a:lnSpc>
                <a:spcPct val="90000"/>
              </a:lnSpc>
            </a:pPr>
            <a:r>
              <a:rPr lang="en-GB" sz="1800"/>
              <a:t>People send confidential stuff to Alice</a:t>
            </a:r>
          </a:p>
          <a:p>
            <a:pPr lvl="1">
              <a:lnSpc>
                <a:spcPct val="90000"/>
              </a:lnSpc>
            </a:pPr>
            <a:r>
              <a:rPr lang="en-GB" sz="1800"/>
              <a:t>Alice cannot read as she is missing the private key to decrypt …</a:t>
            </a:r>
          </a:p>
          <a:p>
            <a:pPr lvl="1">
              <a:lnSpc>
                <a:spcPct val="90000"/>
              </a:lnSpc>
            </a:pPr>
            <a:r>
              <a:rPr lang="en-GB" sz="1800"/>
              <a:t>Michel reads Alice’s messages</a:t>
            </a:r>
          </a:p>
          <a:p>
            <a:pPr>
              <a:lnSpc>
                <a:spcPct val="90000"/>
              </a:lnSpc>
            </a:pPr>
            <a:r>
              <a:rPr lang="en-US" sz="1800"/>
              <a:t>Except if people have met in some private place and exchanged a key, they'll need help from a third party who can guarantee the other's identity. </a:t>
            </a:r>
          </a:p>
          <a:p>
            <a:pPr lvl="1">
              <a:lnSpc>
                <a:spcPct val="90000"/>
              </a:lnSpc>
            </a:pPr>
            <a:r>
              <a:rPr lang="en-US" sz="1800"/>
              <a:t>PKI is one technology to share and distribute public keys (asymmetric encryption) </a:t>
            </a:r>
          </a:p>
          <a:p>
            <a:pPr lvl="1">
              <a:lnSpc>
                <a:spcPct val="90000"/>
              </a:lnSpc>
            </a:pPr>
            <a:r>
              <a:rPr lang="en-US" sz="1800"/>
              <a:t>Kerberos another technology to share and distribute shared secrets (symmetric encryption) </a:t>
            </a:r>
          </a:p>
        </p:txBody>
      </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7069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7069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70693">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70693">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70693">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70693">
                                            <p:txEl>
                                              <p:pRg st="5" end="5"/>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7069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70693">
                                            <p:txEl>
                                              <p:pRg st="7" end="7"/>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70693">
                                            <p:txEl>
                                              <p:pRg st="8" end="8"/>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7069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693" grpId="0" uiExpand="1"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0A5E4FCB-453A-4850-9ECD-9D8FEC2CD16F}" type="slidenum">
              <a:rPr lang="en-US"/>
              <a:pPr/>
              <a:t>18</a:t>
            </a:fld>
            <a:endParaRPr lang="en-US"/>
          </a:p>
        </p:txBody>
      </p:sp>
      <p:sp>
        <p:nvSpPr>
          <p:cNvPr id="186370" name="Rectangle 2"/>
          <p:cNvSpPr>
            <a:spLocks noGrp="1" noChangeArrowheads="1"/>
          </p:cNvSpPr>
          <p:nvPr>
            <p:ph type="title"/>
          </p:nvPr>
        </p:nvSpPr>
        <p:spPr/>
        <p:txBody>
          <a:bodyPr/>
          <a:lstStyle/>
          <a:p>
            <a:r>
              <a:rPr lang="en-GB" sz="3600"/>
              <a:t>PKI = Public Key Infrastructure </a:t>
            </a:r>
          </a:p>
        </p:txBody>
      </p:sp>
      <p:sp>
        <p:nvSpPr>
          <p:cNvPr id="186371" name="Rectangle 3"/>
          <p:cNvSpPr>
            <a:spLocks noGrp="1" noChangeArrowheads="1"/>
          </p:cNvSpPr>
          <p:nvPr>
            <p:ph type="body" idx="1"/>
          </p:nvPr>
        </p:nvSpPr>
        <p:spPr/>
        <p:txBody>
          <a:bodyPr/>
          <a:lstStyle/>
          <a:p>
            <a:pPr>
              <a:lnSpc>
                <a:spcPct val="80000"/>
              </a:lnSpc>
            </a:pPr>
            <a:r>
              <a:rPr lang="en-GB" sz="2400" i="1"/>
              <a:t>“A technology to implement and manage E-Security” </a:t>
            </a:r>
            <a:r>
              <a:rPr lang="en-GB" sz="2400"/>
              <a:t>A. Nash, “PKI”, RSA Press</a:t>
            </a:r>
          </a:p>
          <a:p>
            <a:pPr>
              <a:lnSpc>
                <a:spcPct val="80000"/>
              </a:lnSpc>
            </a:pPr>
            <a:r>
              <a:rPr lang="en-GB" sz="2400"/>
              <a:t>PKI is a group of solutions for key distribution problems and other issues:</a:t>
            </a:r>
          </a:p>
          <a:p>
            <a:pPr lvl="1">
              <a:lnSpc>
                <a:spcPct val="80000"/>
              </a:lnSpc>
            </a:pPr>
            <a:r>
              <a:rPr lang="en-GB"/>
              <a:t>Key generation</a:t>
            </a:r>
          </a:p>
          <a:p>
            <a:pPr lvl="1">
              <a:lnSpc>
                <a:spcPct val="80000"/>
              </a:lnSpc>
            </a:pPr>
            <a:r>
              <a:rPr lang="en-GB"/>
              <a:t>Certificate generation, revocation, validation</a:t>
            </a:r>
          </a:p>
          <a:p>
            <a:pPr lvl="1">
              <a:lnSpc>
                <a:spcPct val="80000"/>
              </a:lnSpc>
            </a:pPr>
            <a:r>
              <a:rPr lang="en-GB"/>
              <a:t>Managing trust</a:t>
            </a:r>
          </a:p>
        </p:txBody>
      </p:sp>
    </p:spTree>
  </p:cSld>
  <p:clrMapOvr>
    <a:masterClrMapping/>
  </p:clrMapOvr>
  <p:transition>
    <p:strips dir="rd"/>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F142BD48-15C2-41AD-9597-D69C3737FD1A}" type="slidenum">
              <a:rPr lang="en-US"/>
              <a:pPr/>
              <a:t>19</a:t>
            </a:fld>
            <a:endParaRPr lang="en-US"/>
          </a:p>
        </p:txBody>
      </p:sp>
      <p:sp>
        <p:nvSpPr>
          <p:cNvPr id="194564" name="Rectangle 4"/>
          <p:cNvSpPr>
            <a:spLocks noGrp="1" noChangeArrowheads="1"/>
          </p:cNvSpPr>
          <p:nvPr>
            <p:ph type="title"/>
          </p:nvPr>
        </p:nvSpPr>
        <p:spPr/>
        <p:txBody>
          <a:bodyPr/>
          <a:lstStyle/>
          <a:p>
            <a:r>
              <a:rPr lang="en-GB"/>
              <a:t>Is PKI relevant?</a:t>
            </a:r>
            <a:br>
              <a:rPr lang="en-GB"/>
            </a:br>
            <a:r>
              <a:rPr lang="en-GB"/>
              <a:t>Who uses PKI ?</a:t>
            </a:r>
          </a:p>
        </p:txBody>
      </p:sp>
      <p:sp>
        <p:nvSpPr>
          <p:cNvPr id="194565" name="Rectangle 5"/>
          <p:cNvSpPr>
            <a:spLocks noGrp="1" noChangeArrowheads="1"/>
          </p:cNvSpPr>
          <p:nvPr>
            <p:ph type="body" idx="1"/>
          </p:nvPr>
        </p:nvSpPr>
        <p:spPr>
          <a:xfrm>
            <a:off x="685800" y="2039938"/>
            <a:ext cx="7772400" cy="4056062"/>
          </a:xfrm>
        </p:spPr>
        <p:txBody>
          <a:bodyPr/>
          <a:lstStyle/>
          <a:p>
            <a:pPr>
              <a:lnSpc>
                <a:spcPct val="90000"/>
              </a:lnSpc>
            </a:pPr>
            <a:r>
              <a:rPr lang="en-GB" sz="2400"/>
              <a:t>Web’s HTTP and other protocols (SSL)</a:t>
            </a:r>
          </a:p>
          <a:p>
            <a:pPr>
              <a:lnSpc>
                <a:spcPct val="90000"/>
              </a:lnSpc>
            </a:pPr>
            <a:r>
              <a:rPr lang="en-GB" sz="2400"/>
              <a:t>VPN (PPTP, IPSec, L2TP…)</a:t>
            </a:r>
          </a:p>
          <a:p>
            <a:pPr>
              <a:lnSpc>
                <a:spcPct val="90000"/>
              </a:lnSpc>
            </a:pPr>
            <a:r>
              <a:rPr lang="en-GB" sz="2400"/>
              <a:t>Email (S/MIME, PGP, Exchange KMS)</a:t>
            </a:r>
          </a:p>
          <a:p>
            <a:pPr>
              <a:lnSpc>
                <a:spcPct val="90000"/>
              </a:lnSpc>
            </a:pPr>
            <a:r>
              <a:rPr lang="en-GB" sz="2400"/>
              <a:t>Files (PGP, W2K EFS, and many others)</a:t>
            </a:r>
          </a:p>
          <a:p>
            <a:pPr>
              <a:lnSpc>
                <a:spcPct val="90000"/>
              </a:lnSpc>
            </a:pPr>
            <a:r>
              <a:rPr lang="en-GB" sz="2400"/>
              <a:t>Web Services (WS-Security)</a:t>
            </a:r>
          </a:p>
          <a:p>
            <a:pPr>
              <a:lnSpc>
                <a:spcPct val="90000"/>
              </a:lnSpc>
            </a:pPr>
            <a:r>
              <a:rPr lang="en-GB" sz="2400"/>
              <a:t>Smartcards (Certificates and private key store) </a:t>
            </a:r>
          </a:p>
          <a:p>
            <a:pPr>
              <a:lnSpc>
                <a:spcPct val="90000"/>
              </a:lnSpc>
            </a:pPr>
            <a:r>
              <a:rPr lang="en-GB" sz="2400"/>
              <a:t>Executables (Java applets, .NET Assemblies, Drivers, Authenticode)</a:t>
            </a:r>
          </a:p>
          <a:p>
            <a:pPr>
              <a:lnSpc>
                <a:spcPct val="90000"/>
              </a:lnSpc>
            </a:pPr>
            <a:r>
              <a:rPr lang="en-GB" sz="2400"/>
              <a:t>Copyright protection (DRM)</a:t>
            </a:r>
          </a:p>
          <a:p>
            <a:pPr>
              <a:lnSpc>
                <a:spcPct val="90000"/>
              </a:lnSpc>
            </a:pPr>
            <a:r>
              <a:rPr lang="en-GB" sz="2400"/>
              <a:t>…</a:t>
            </a:r>
          </a:p>
        </p:txBody>
      </p:sp>
    </p:spTree>
  </p:cSld>
  <p:clrMapOvr>
    <a:masterClrMapping/>
  </p:clrMapOvr>
  <p:transition>
    <p:strips dir="rd"/>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21" name="Rectangle 5"/>
          <p:cNvSpPr>
            <a:spLocks noGrp="1" noChangeArrowheads="1"/>
          </p:cNvSpPr>
          <p:nvPr>
            <p:ph type="ctrTitle"/>
          </p:nvPr>
        </p:nvSpPr>
        <p:spPr/>
        <p:txBody>
          <a:bodyPr/>
          <a:lstStyle/>
          <a:p>
            <a:r>
              <a:rPr lang="en-US" sz="3600"/>
              <a:t>Part 1: An introduction to </a:t>
            </a:r>
            <a:r>
              <a:rPr lang="en-GB" sz="3600"/>
              <a:t>Cryptography</a:t>
            </a:r>
            <a:endParaRPr lang="en-US" sz="3600"/>
          </a:p>
        </p:txBody>
      </p:sp>
      <p:sp>
        <p:nvSpPr>
          <p:cNvPr id="444422" name="Rectangle 6"/>
          <p:cNvSpPr>
            <a:spLocks noGrp="1" noChangeArrowheads="1"/>
          </p:cNvSpPr>
          <p:nvPr>
            <p:ph type="subTitle" idx="1"/>
          </p:nvPr>
        </p:nvSpPr>
        <p:spPr/>
        <p:txBody>
          <a:bodyPr/>
          <a:lstStyle/>
          <a:p>
            <a:r>
              <a:rPr lang="en-US"/>
              <a:t>Alberto Pace</a:t>
            </a:r>
          </a:p>
          <a:p>
            <a:r>
              <a:rPr lang="en-US"/>
              <a:t>alberto.pace@cern.ch</a:t>
            </a:r>
          </a:p>
          <a:p>
            <a:r>
              <a:rPr lang="en-US"/>
              <a:t>CERN Internet Services Group</a:t>
            </a:r>
          </a:p>
        </p:txBody>
      </p:sp>
    </p:spTree>
  </p:cSld>
  <p:clrMapOvr>
    <a:masterClrMapping/>
  </p:clrMapOvr>
  <p:transition>
    <p:strips dir="rd"/>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B31A450A-B610-47D1-B6A9-A53AB0622F7F}" type="slidenum">
              <a:rPr lang="en-US"/>
              <a:pPr/>
              <a:t>20</a:t>
            </a:fld>
            <a:endParaRPr lang="en-US"/>
          </a:p>
        </p:txBody>
      </p:sp>
      <p:sp>
        <p:nvSpPr>
          <p:cNvPr id="197636" name="Rectangle 4"/>
          <p:cNvSpPr>
            <a:spLocks noGrp="1" noChangeArrowheads="1"/>
          </p:cNvSpPr>
          <p:nvPr>
            <p:ph type="title"/>
          </p:nvPr>
        </p:nvSpPr>
        <p:spPr/>
        <p:txBody>
          <a:bodyPr/>
          <a:lstStyle/>
          <a:p>
            <a:r>
              <a:rPr lang="en-GB"/>
              <a:t>My definition of PKI</a:t>
            </a:r>
          </a:p>
        </p:txBody>
      </p:sp>
      <p:sp>
        <p:nvSpPr>
          <p:cNvPr id="197637" name="Rectangle 5"/>
          <p:cNvSpPr>
            <a:spLocks noGrp="1" noChangeArrowheads="1"/>
          </p:cNvSpPr>
          <p:nvPr>
            <p:ph type="body" idx="1"/>
          </p:nvPr>
        </p:nvSpPr>
        <p:spPr/>
        <p:txBody>
          <a:bodyPr/>
          <a:lstStyle/>
          <a:p>
            <a:r>
              <a:rPr lang="en-GB" i="1"/>
              <a:t>“Public Key Infrastructure provides the technologies to enable practical distribution of public keys”</a:t>
            </a:r>
            <a:endParaRPr lang="en-GB"/>
          </a:p>
          <a:p>
            <a:pPr lvl="1"/>
            <a:r>
              <a:rPr lang="en-GB"/>
              <a:t>Using CERTIFICATES</a:t>
            </a:r>
          </a:p>
        </p:txBody>
      </p:sp>
    </p:spTree>
  </p:cSld>
  <p:clrMapOvr>
    <a:masterClrMapping/>
  </p:clrMapOvr>
  <p:transition>
    <p:strips dir="rd"/>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ECC6345A-0D30-4589-A2F6-6EBA55D5BEF6}" type="slidenum">
              <a:rPr lang="en-US"/>
              <a:pPr/>
              <a:t>21</a:t>
            </a:fld>
            <a:endParaRPr lang="en-US"/>
          </a:p>
        </p:txBody>
      </p:sp>
      <p:sp>
        <p:nvSpPr>
          <p:cNvPr id="198662" name="Rectangle 6"/>
          <p:cNvSpPr>
            <a:spLocks noGrp="1" noChangeArrowheads="1"/>
          </p:cNvSpPr>
          <p:nvPr>
            <p:ph type="title"/>
          </p:nvPr>
        </p:nvSpPr>
        <p:spPr/>
        <p:txBody>
          <a:bodyPr/>
          <a:lstStyle/>
          <a:p>
            <a:r>
              <a:rPr lang="en-GB"/>
              <a:t>How to Verify a Public Key?</a:t>
            </a:r>
          </a:p>
        </p:txBody>
      </p:sp>
      <p:sp>
        <p:nvSpPr>
          <p:cNvPr id="198663" name="Rectangle 7"/>
          <p:cNvSpPr>
            <a:spLocks noGrp="1" noChangeArrowheads="1"/>
          </p:cNvSpPr>
          <p:nvPr>
            <p:ph type="body" idx="1"/>
          </p:nvPr>
        </p:nvSpPr>
        <p:spPr/>
        <p:txBody>
          <a:bodyPr/>
          <a:lstStyle/>
          <a:p>
            <a:r>
              <a:rPr lang="en-GB"/>
              <a:t>Two approaches:</a:t>
            </a:r>
          </a:p>
          <a:p>
            <a:pPr lvl="1"/>
            <a:r>
              <a:rPr lang="en-GB"/>
              <a:t>Before you use Alice’s public key, call her or meet her and check that you have the right key</a:t>
            </a:r>
          </a:p>
          <a:p>
            <a:pPr lvl="2"/>
            <a:r>
              <a:rPr lang="en-GB"/>
              <a:t>Have the public key sent to you in a floppy using registered mail (if you trust registered mail)</a:t>
            </a:r>
          </a:p>
          <a:p>
            <a:pPr lvl="2"/>
            <a:r>
              <a:rPr lang="en-GB"/>
              <a:t>You can use the telephone (if you trust the telephone)</a:t>
            </a:r>
          </a:p>
          <a:p>
            <a:pPr lvl="1"/>
            <a:r>
              <a:rPr lang="en-GB"/>
              <a:t>Get someone you already trust to certify that the key really belongs to Alice</a:t>
            </a:r>
          </a:p>
          <a:p>
            <a:pPr lvl="2"/>
            <a:r>
              <a:rPr lang="en-GB"/>
              <a:t>By checking for a trusted digital signature on the key</a:t>
            </a:r>
          </a:p>
          <a:p>
            <a:pPr lvl="2"/>
            <a:r>
              <a:rPr lang="en-GB"/>
              <a:t>That’s were certificates play a role</a:t>
            </a:r>
          </a:p>
        </p:txBody>
      </p:sp>
    </p:spTree>
  </p:cSld>
  <p:clrMapOvr>
    <a:masterClrMapping/>
  </p:clrMapOvr>
  <p:transition>
    <p:strips dir="rd"/>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6017120E-E5C3-4840-BB08-DD49805C8345}" type="slidenum">
              <a:rPr lang="en-US"/>
              <a:pPr/>
              <a:t>22</a:t>
            </a:fld>
            <a:endParaRPr lang="en-US"/>
          </a:p>
        </p:txBody>
      </p:sp>
      <p:sp>
        <p:nvSpPr>
          <p:cNvPr id="234498" name="Rectangle 2"/>
          <p:cNvSpPr>
            <a:spLocks noGrp="1" noChangeArrowheads="1"/>
          </p:cNvSpPr>
          <p:nvPr>
            <p:ph type="title"/>
          </p:nvPr>
        </p:nvSpPr>
        <p:spPr/>
        <p:txBody>
          <a:bodyPr/>
          <a:lstStyle/>
          <a:p>
            <a:r>
              <a:rPr lang="en-GB"/>
              <a:t>Hash (Digest) Functions</a:t>
            </a:r>
          </a:p>
        </p:txBody>
      </p:sp>
      <p:sp>
        <p:nvSpPr>
          <p:cNvPr id="234499" name="Rectangle 3"/>
          <p:cNvSpPr>
            <a:spLocks noGrp="1" noChangeArrowheads="1"/>
          </p:cNvSpPr>
          <p:nvPr>
            <p:ph type="body" idx="1"/>
          </p:nvPr>
        </p:nvSpPr>
        <p:spPr/>
        <p:txBody>
          <a:bodyPr/>
          <a:lstStyle/>
          <a:p>
            <a:r>
              <a:rPr lang="en-GB"/>
              <a:t>MD5 and SHA</a:t>
            </a:r>
          </a:p>
          <a:p>
            <a:pPr lvl="1"/>
            <a:r>
              <a:rPr lang="en-GB"/>
              <a:t>Just a hash value of between 128 bits (MD5) and 512 bits of key (SHA512)</a:t>
            </a:r>
          </a:p>
          <a:p>
            <a:r>
              <a:rPr lang="en-GB"/>
              <a:t>Avoid using functions with less than 64 bits result</a:t>
            </a:r>
          </a:p>
        </p:txBody>
      </p:sp>
    </p:spTree>
  </p:cSld>
  <p:clrMapOvr>
    <a:masterClrMapping/>
  </p:clrMapOvr>
  <p:transition>
    <p:strips dir="rd"/>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Slide Number Placeholder 3"/>
          <p:cNvSpPr>
            <a:spLocks noGrp="1"/>
          </p:cNvSpPr>
          <p:nvPr>
            <p:ph type="sldNum" sz="quarter" idx="10"/>
          </p:nvPr>
        </p:nvSpPr>
        <p:spPr/>
        <p:txBody>
          <a:bodyPr/>
          <a:lstStyle/>
          <a:p>
            <a:fld id="{C187E082-5137-4C8B-B91E-24CD0AFD5BFD}" type="slidenum">
              <a:rPr lang="en-US"/>
              <a:pPr/>
              <a:t>23</a:t>
            </a:fld>
            <a:endParaRPr lang="en-US"/>
          </a:p>
        </p:txBody>
      </p:sp>
      <p:sp>
        <p:nvSpPr>
          <p:cNvPr id="204803" name="Rectangle 3"/>
          <p:cNvSpPr>
            <a:spLocks noGrp="1" noChangeArrowheads="1"/>
          </p:cNvSpPr>
          <p:nvPr>
            <p:ph type="body" idx="1"/>
          </p:nvPr>
        </p:nvSpPr>
        <p:spPr>
          <a:xfrm>
            <a:off x="328613" y="1631950"/>
            <a:ext cx="6489700" cy="4114800"/>
          </a:xfrm>
        </p:spPr>
        <p:txBody>
          <a:bodyPr/>
          <a:lstStyle/>
          <a:p>
            <a:r>
              <a:rPr lang="en-GB" sz="2400"/>
              <a:t>The simplest certificate just contains:</a:t>
            </a:r>
          </a:p>
          <a:p>
            <a:pPr lvl="1"/>
            <a:r>
              <a:rPr lang="en-GB"/>
              <a:t>A public key</a:t>
            </a:r>
          </a:p>
          <a:p>
            <a:pPr lvl="1"/>
            <a:r>
              <a:rPr lang="en-GB"/>
              <a:t>Information about the entity that is being certified to own that public key</a:t>
            </a:r>
          </a:p>
          <a:p>
            <a:r>
              <a:rPr lang="en-GB" sz="2400"/>
              <a:t>… and the whole is</a:t>
            </a:r>
          </a:p>
          <a:p>
            <a:pPr lvl="1"/>
            <a:r>
              <a:rPr lang="en-GB"/>
              <a:t>Digitally signed by someone trusted (like your friend or a CA)</a:t>
            </a:r>
          </a:p>
          <a:p>
            <a:pPr lvl="1"/>
            <a:r>
              <a:rPr lang="en-GB"/>
              <a:t>Somebody for which you ALREADY have the public key</a:t>
            </a:r>
          </a:p>
        </p:txBody>
      </p:sp>
      <p:sp>
        <p:nvSpPr>
          <p:cNvPr id="204808" name="Rectangle 8"/>
          <p:cNvSpPr>
            <a:spLocks noChangeArrowheads="1"/>
          </p:cNvSpPr>
          <p:nvPr/>
        </p:nvSpPr>
        <p:spPr bwMode="auto">
          <a:xfrm>
            <a:off x="7118350" y="2668588"/>
            <a:ext cx="1393825" cy="132715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2wsR46%frdEWWrswe(*^$G*^%#%#%DvtrsdFDfd3%.6,7</a:t>
            </a:r>
          </a:p>
        </p:txBody>
      </p:sp>
      <p:sp>
        <p:nvSpPr>
          <p:cNvPr id="204802" name="Rectangle 2"/>
          <p:cNvSpPr>
            <a:spLocks noGrp="1" noChangeArrowheads="1"/>
          </p:cNvSpPr>
          <p:nvPr>
            <p:ph type="title"/>
          </p:nvPr>
        </p:nvSpPr>
        <p:spPr/>
        <p:txBody>
          <a:bodyPr/>
          <a:lstStyle/>
          <a:p>
            <a:r>
              <a:rPr lang="en-GB"/>
              <a:t>What is a Certificate ?</a:t>
            </a:r>
          </a:p>
        </p:txBody>
      </p:sp>
      <p:grpSp>
        <p:nvGrpSpPr>
          <p:cNvPr id="204804" name="Group 4"/>
          <p:cNvGrpSpPr>
            <a:grpSpLocks/>
          </p:cNvGrpSpPr>
          <p:nvPr/>
        </p:nvGrpSpPr>
        <p:grpSpPr bwMode="auto">
          <a:xfrm>
            <a:off x="7450138" y="2720975"/>
            <a:ext cx="728662" cy="1131888"/>
            <a:chOff x="1495" y="3410"/>
            <a:chExt cx="459" cy="713"/>
          </a:xfrm>
        </p:grpSpPr>
        <p:graphicFrame>
          <p:nvGraphicFramePr>
            <p:cNvPr id="204805" name="Object 5"/>
            <p:cNvGraphicFramePr>
              <a:graphicFrameLocks/>
            </p:cNvGraphicFramePr>
            <p:nvPr/>
          </p:nvGraphicFramePr>
          <p:xfrm>
            <a:off x="1543" y="3410"/>
            <a:ext cx="362" cy="713"/>
          </p:xfrm>
          <a:graphic>
            <a:graphicData uri="http://schemas.openxmlformats.org/presentationml/2006/ole">
              <p:oleObj spid="_x0000_s204805" name="Clip" r:id="rId4" imgW="1393560" imgH="2657160" progId="">
                <p:embed/>
              </p:oleObj>
            </a:graphicData>
          </a:graphic>
        </p:graphicFrame>
        <p:sp>
          <p:nvSpPr>
            <p:cNvPr id="204806" name="Rectangle 6"/>
            <p:cNvSpPr>
              <a:spLocks noChangeArrowheads="1"/>
            </p:cNvSpPr>
            <p:nvPr/>
          </p:nvSpPr>
          <p:spPr bwMode="auto">
            <a:xfrm>
              <a:off x="1495" y="3481"/>
              <a:ext cx="459" cy="173"/>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200">
                  <a:effectLst>
                    <a:outerShdw blurRad="38100" dist="38100" dir="2700000" algn="tl">
                      <a:srgbClr val="000000"/>
                    </a:outerShdw>
                  </a:effectLst>
                </a:rPr>
                <a:t>pub</a:t>
              </a:r>
            </a:p>
          </p:txBody>
        </p:sp>
      </p:grpSp>
      <p:sp>
        <p:nvSpPr>
          <p:cNvPr id="204809" name="Rectangle 9"/>
          <p:cNvSpPr>
            <a:spLocks noChangeArrowheads="1"/>
          </p:cNvSpPr>
          <p:nvPr/>
        </p:nvSpPr>
        <p:spPr bwMode="auto">
          <a:xfrm>
            <a:off x="7113588" y="4954588"/>
            <a:ext cx="1404937" cy="83820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3kJfgf*£$&amp;4dser4@358g6*gd7dT</a:t>
            </a:r>
          </a:p>
        </p:txBody>
      </p:sp>
      <p:sp>
        <p:nvSpPr>
          <p:cNvPr id="204811" name="Rectangle 11"/>
          <p:cNvSpPr>
            <a:spLocks noChangeArrowheads="1"/>
          </p:cNvSpPr>
          <p:nvPr/>
        </p:nvSpPr>
        <p:spPr bwMode="auto">
          <a:xfrm>
            <a:off x="6991350" y="2525713"/>
            <a:ext cx="1647825" cy="3616325"/>
          </a:xfrm>
          <a:prstGeom prst="rect">
            <a:avLst/>
          </a:prstGeom>
          <a:noFill/>
          <a:ln w="28575" algn="ctr">
            <a:solidFill>
              <a:srgbClr val="FF3300"/>
            </a:solidFill>
            <a:miter lim="800000"/>
            <a:headEnd/>
            <a:tailEnd/>
          </a:ln>
          <a:effectLst/>
        </p:spPr>
        <p:txBody>
          <a:bodyPr lIns="92075" tIns="46038" rIns="92075" bIns="46038" anchor="ctr">
            <a:spAutoFit/>
          </a:bodyPr>
          <a:lstStyle/>
          <a:p>
            <a:endParaRPr lang="en-US"/>
          </a:p>
        </p:txBody>
      </p:sp>
      <p:sp>
        <p:nvSpPr>
          <p:cNvPr id="204812" name="Rectangle 12"/>
          <p:cNvSpPr>
            <a:spLocks noChangeArrowheads="1"/>
          </p:cNvSpPr>
          <p:nvPr/>
        </p:nvSpPr>
        <p:spPr bwMode="auto">
          <a:xfrm>
            <a:off x="7156450" y="5791200"/>
            <a:ext cx="1317625" cy="336550"/>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600">
                <a:solidFill>
                  <a:srgbClr val="FF3300"/>
                </a:solidFill>
                <a:effectLst>
                  <a:outerShdw blurRad="38100" dist="38100" dir="2700000" algn="tl">
                    <a:srgbClr val="000000"/>
                  </a:outerShdw>
                </a:effectLst>
              </a:rPr>
              <a:t>Certificate</a:t>
            </a:r>
          </a:p>
        </p:txBody>
      </p:sp>
      <p:sp>
        <p:nvSpPr>
          <p:cNvPr id="204813" name="Rectangle 13"/>
          <p:cNvSpPr>
            <a:spLocks noChangeArrowheads="1"/>
          </p:cNvSpPr>
          <p:nvPr/>
        </p:nvSpPr>
        <p:spPr bwMode="auto">
          <a:xfrm>
            <a:off x="7118350" y="4046538"/>
            <a:ext cx="1395413" cy="83820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This public key belongs to Alice</a:t>
            </a:r>
          </a:p>
        </p:txBody>
      </p:sp>
      <p:sp>
        <p:nvSpPr>
          <p:cNvPr id="204814" name="Rectangle 14"/>
          <p:cNvSpPr>
            <a:spLocks noChangeArrowheads="1"/>
          </p:cNvSpPr>
          <p:nvPr/>
        </p:nvSpPr>
        <p:spPr bwMode="auto">
          <a:xfrm>
            <a:off x="7156450" y="5060950"/>
            <a:ext cx="1317625" cy="581025"/>
          </a:xfrm>
          <a:prstGeom prst="rect">
            <a:avLst/>
          </a:prstGeom>
          <a:gradFill rotWithShape="1">
            <a:gsLst>
              <a:gs pos="0">
                <a:schemeClr val="bg2">
                  <a:alpha val="41000"/>
                </a:schemeClr>
              </a:gs>
              <a:gs pos="100000">
                <a:schemeClr val="tx1">
                  <a:alpha val="0"/>
                </a:schemeClr>
              </a:gs>
            </a:gsLst>
            <a:path path="shape">
              <a:fillToRect l="50000" t="50000" r="50000" b="50000"/>
            </a:path>
          </a:gradFill>
          <a:ln w="9525">
            <a:noFill/>
            <a:miter lim="800000"/>
            <a:headEnd/>
            <a:tailEnd/>
          </a:ln>
          <a:effectLst/>
        </p:spPr>
        <p:txBody>
          <a:bodyPr lIns="92075" tIns="46038" rIns="92075" bIns="46038">
            <a:spAutoFit/>
          </a:bodyPr>
          <a:lstStyle/>
          <a:p>
            <a:pPr algn="ctr">
              <a:spcBef>
                <a:spcPct val="50000"/>
              </a:spcBef>
            </a:pPr>
            <a:r>
              <a:rPr lang="en-US" sz="1600">
                <a:solidFill>
                  <a:schemeClr val="hlink"/>
                </a:solidFill>
                <a:effectLst>
                  <a:outerShdw blurRad="38100" dist="38100" dir="2700000" algn="tl">
                    <a:srgbClr val="000000"/>
                  </a:outerShdw>
                </a:effectLst>
              </a:rPr>
              <a:t>Digital</a:t>
            </a:r>
            <a:br>
              <a:rPr lang="en-US" sz="1600">
                <a:solidFill>
                  <a:schemeClr val="hlink"/>
                </a:solidFill>
                <a:effectLst>
                  <a:outerShdw blurRad="38100" dist="38100" dir="2700000" algn="tl">
                    <a:srgbClr val="000000"/>
                  </a:outerShdw>
                </a:effectLst>
              </a:rPr>
            </a:br>
            <a:r>
              <a:rPr lang="en-US" sz="1600">
                <a:solidFill>
                  <a:schemeClr val="hlink"/>
                </a:solidFill>
                <a:effectLst>
                  <a:outerShdw blurRad="38100" dist="38100" dir="2700000" algn="tl">
                    <a:srgbClr val="000000"/>
                  </a:outerShdw>
                </a:effectLst>
              </a:rPr>
              <a:t>Signature</a:t>
            </a:r>
          </a:p>
        </p:txBody>
      </p:sp>
      <p:grpSp>
        <p:nvGrpSpPr>
          <p:cNvPr id="204817" name="Group 17"/>
          <p:cNvGrpSpPr>
            <a:grpSpLocks/>
          </p:cNvGrpSpPr>
          <p:nvPr/>
        </p:nvGrpSpPr>
        <p:grpSpPr bwMode="auto">
          <a:xfrm>
            <a:off x="3871913" y="4818063"/>
            <a:ext cx="3405187" cy="1162050"/>
            <a:chOff x="2382" y="2817"/>
            <a:chExt cx="2145" cy="732"/>
          </a:xfrm>
        </p:grpSpPr>
        <p:sp>
          <p:nvSpPr>
            <p:cNvPr id="204815" name="Rectangle 15"/>
            <p:cNvSpPr>
              <a:spLocks noChangeArrowheads="1"/>
            </p:cNvSpPr>
            <p:nvPr/>
          </p:nvSpPr>
          <p:spPr bwMode="auto">
            <a:xfrm>
              <a:off x="2382" y="3089"/>
              <a:ext cx="1731" cy="460"/>
            </a:xfrm>
            <a:prstGeom prst="rect">
              <a:avLst/>
            </a:prstGeom>
            <a:noFill/>
            <a:ln w="9525">
              <a:noFill/>
              <a:miter lim="800000"/>
              <a:headEnd/>
              <a:tailEnd/>
            </a:ln>
            <a:effectLst/>
          </p:spPr>
          <p:txBody>
            <a:bodyPr lIns="92075" tIns="46038" rIns="92075" bIns="46038">
              <a:spAutoFit/>
            </a:bodyPr>
            <a:lstStyle/>
            <a:p>
              <a:pPr>
                <a:spcBef>
                  <a:spcPct val="50000"/>
                </a:spcBef>
              </a:pPr>
              <a:r>
                <a:rPr lang="en-US" sz="1400">
                  <a:solidFill>
                    <a:schemeClr val="tx2"/>
                  </a:solidFill>
                  <a:effectLst>
                    <a:outerShdw blurRad="38100" dist="38100" dir="2700000" algn="tl">
                      <a:srgbClr val="000000"/>
                    </a:outerShdw>
                  </a:effectLst>
                </a:rPr>
                <a:t>Can be a person, a computer, a device, a file, some code, anything …</a:t>
              </a:r>
            </a:p>
          </p:txBody>
        </p:sp>
        <p:sp>
          <p:nvSpPr>
            <p:cNvPr id="204816" name="Line 16"/>
            <p:cNvSpPr>
              <a:spLocks noChangeShapeType="1"/>
            </p:cNvSpPr>
            <p:nvPr/>
          </p:nvSpPr>
          <p:spPr bwMode="auto">
            <a:xfrm flipV="1">
              <a:off x="3744" y="2817"/>
              <a:ext cx="783" cy="288"/>
            </a:xfrm>
            <a:prstGeom prst="line">
              <a:avLst/>
            </a:prstGeom>
            <a:noFill/>
            <a:ln w="38100">
              <a:solidFill>
                <a:schemeClr val="tx2"/>
              </a:solidFill>
              <a:round/>
              <a:headEnd/>
              <a:tailEnd type="triangle" w="med" len="med"/>
            </a:ln>
            <a:effectLst/>
          </p:spPr>
          <p:txBody>
            <a:bodyPr lIns="92075" tIns="46038" rIns="92075" bIns="46038">
              <a:spAutoFit/>
            </a:bodyPr>
            <a:lstStyle/>
            <a:p>
              <a:endParaRPr lang="en-US"/>
            </a:p>
          </p:txBody>
        </p:sp>
      </p:gr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04817"/>
                                        </p:tgtEl>
                                        <p:attrNameLst>
                                          <p:attrName>style.visibility</p:attrName>
                                        </p:attrNameLst>
                                      </p:cBhvr>
                                      <p:to>
                                        <p:strVal val="visible"/>
                                      </p:to>
                                    </p:set>
                                    <p:animEffect transition="in" filter="wipe(left)">
                                      <p:cBhvr>
                                        <p:cTn id="7" dur="500"/>
                                        <p:tgtEl>
                                          <p:spTgt spid="2048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2"/>
          <p:cNvSpPr>
            <a:spLocks noGrp="1"/>
          </p:cNvSpPr>
          <p:nvPr>
            <p:ph type="sldNum" sz="quarter" idx="10"/>
          </p:nvPr>
        </p:nvSpPr>
        <p:spPr/>
        <p:txBody>
          <a:bodyPr/>
          <a:lstStyle/>
          <a:p>
            <a:fld id="{D2E2F8E6-A248-4AB7-841F-240624A34E33}" type="slidenum">
              <a:rPr lang="en-US"/>
              <a:pPr/>
              <a:t>24</a:t>
            </a:fld>
            <a:endParaRPr lang="en-US"/>
          </a:p>
        </p:txBody>
      </p:sp>
      <p:pic>
        <p:nvPicPr>
          <p:cNvPr id="399408" name="Picture 48"/>
          <p:cNvPicPr>
            <a:picLocks noChangeAspect="1" noChangeArrowheads="1"/>
          </p:cNvPicPr>
          <p:nvPr/>
        </p:nvPicPr>
        <p:blipFill>
          <a:blip r:embed="rId4"/>
          <a:srcRect/>
          <a:stretch>
            <a:fillRect/>
          </a:stretch>
        </p:blipFill>
        <p:spPr bwMode="auto">
          <a:xfrm>
            <a:off x="276225" y="6343650"/>
            <a:ext cx="4632325" cy="514350"/>
          </a:xfrm>
          <a:prstGeom prst="rect">
            <a:avLst/>
          </a:prstGeom>
          <a:noFill/>
        </p:spPr>
      </p:pic>
      <p:sp>
        <p:nvSpPr>
          <p:cNvPr id="399362" name="Rectangle 2"/>
          <p:cNvSpPr>
            <a:spLocks noGrp="1" noChangeArrowheads="1"/>
          </p:cNvSpPr>
          <p:nvPr>
            <p:ph type="title"/>
          </p:nvPr>
        </p:nvSpPr>
        <p:spPr/>
        <p:txBody>
          <a:bodyPr/>
          <a:lstStyle/>
          <a:p>
            <a:r>
              <a:rPr lang="en-US"/>
              <a:t>Verifying a Certificate</a:t>
            </a:r>
          </a:p>
        </p:txBody>
      </p:sp>
      <p:sp>
        <p:nvSpPr>
          <p:cNvPr id="399363" name="AutoShape 3"/>
          <p:cNvSpPr>
            <a:spLocks noChangeArrowheads="1"/>
          </p:cNvSpPr>
          <p:nvPr/>
        </p:nvSpPr>
        <p:spPr bwMode="auto">
          <a:xfrm>
            <a:off x="9432925" y="6372225"/>
            <a:ext cx="484188" cy="558800"/>
          </a:xfrm>
          <a:prstGeom prst="upArrow">
            <a:avLst>
              <a:gd name="adj1" fmla="val 50000"/>
              <a:gd name="adj2" fmla="val 57700"/>
            </a:avLst>
          </a:prstGeom>
          <a:gradFill rotWithShape="0">
            <a:gsLst>
              <a:gs pos="0">
                <a:schemeClr val="tx2">
                  <a:gamma/>
                  <a:shade val="80000"/>
                  <a:invGamma/>
                </a:schemeClr>
              </a:gs>
              <a:gs pos="100000">
                <a:schemeClr val="tx2"/>
              </a:gs>
            </a:gsLst>
            <a:lin ang="5400000" scaled="1"/>
          </a:gradFill>
          <a:ln w="12700">
            <a:solidFill>
              <a:schemeClr val="tx1"/>
            </a:solidFill>
            <a:miter lim="800000"/>
            <a:headEnd/>
            <a:tailEnd/>
          </a:ln>
          <a:effectLst/>
        </p:spPr>
        <p:txBody>
          <a:bodyPr wrap="none" anchor="ctr"/>
          <a:lstStyle/>
          <a:p>
            <a:endParaRPr lang="en-US"/>
          </a:p>
        </p:txBody>
      </p:sp>
      <p:sp>
        <p:nvSpPr>
          <p:cNvPr id="399364" name="Rectangle 4"/>
          <p:cNvSpPr>
            <a:spLocks noChangeArrowheads="1"/>
          </p:cNvSpPr>
          <p:nvPr/>
        </p:nvSpPr>
        <p:spPr bwMode="auto">
          <a:xfrm>
            <a:off x="9339263" y="5116513"/>
            <a:ext cx="719137" cy="304800"/>
          </a:xfrm>
          <a:prstGeom prst="rect">
            <a:avLst/>
          </a:prstGeom>
          <a:noFill/>
          <a:ln w="9525">
            <a:noFill/>
            <a:miter lim="800000"/>
            <a:headEnd/>
            <a:tailEnd/>
          </a:ln>
          <a:effectLst/>
        </p:spPr>
        <p:txBody>
          <a:bodyPr lIns="92075" tIns="46038" rIns="92075" bIns="46038">
            <a:spAutoFit/>
          </a:bodyPr>
          <a:lstStyle/>
          <a:p>
            <a:r>
              <a:rPr lang="en-US" sz="1400">
                <a:solidFill>
                  <a:srgbClr val="FF9900"/>
                </a:solidFill>
                <a:effectLst>
                  <a:outerShdw blurRad="38100" dist="38100" dir="2700000" algn="tl">
                    <a:srgbClr val="000000"/>
                  </a:outerShdw>
                </a:effectLst>
              </a:rPr>
              <a:t>RSA</a:t>
            </a:r>
          </a:p>
        </p:txBody>
      </p:sp>
      <p:sp>
        <p:nvSpPr>
          <p:cNvPr id="399378" name="Rectangle 18"/>
          <p:cNvSpPr>
            <a:spLocks noChangeArrowheads="1"/>
          </p:cNvSpPr>
          <p:nvPr/>
        </p:nvSpPr>
        <p:spPr bwMode="auto">
          <a:xfrm>
            <a:off x="776288" y="6340475"/>
            <a:ext cx="1395412" cy="517525"/>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400">
                <a:effectLst>
                  <a:outerShdw blurRad="38100" dist="38100" dir="2700000" algn="tl">
                    <a:srgbClr val="000000"/>
                  </a:outerShdw>
                </a:effectLst>
              </a:rPr>
              <a:t>Signer (CA) public key</a:t>
            </a:r>
          </a:p>
        </p:txBody>
      </p:sp>
      <p:grpSp>
        <p:nvGrpSpPr>
          <p:cNvPr id="399380" name="Group 20"/>
          <p:cNvGrpSpPr>
            <a:grpSpLocks/>
          </p:cNvGrpSpPr>
          <p:nvPr/>
        </p:nvGrpSpPr>
        <p:grpSpPr bwMode="auto">
          <a:xfrm>
            <a:off x="1114425" y="5434013"/>
            <a:ext cx="658813" cy="796925"/>
            <a:chOff x="1495" y="3410"/>
            <a:chExt cx="459" cy="713"/>
          </a:xfrm>
        </p:grpSpPr>
        <p:graphicFrame>
          <p:nvGraphicFramePr>
            <p:cNvPr id="399381" name="Object 21"/>
            <p:cNvGraphicFramePr>
              <a:graphicFrameLocks/>
            </p:cNvGraphicFramePr>
            <p:nvPr/>
          </p:nvGraphicFramePr>
          <p:xfrm>
            <a:off x="1543" y="3410"/>
            <a:ext cx="362" cy="713"/>
          </p:xfrm>
          <a:graphic>
            <a:graphicData uri="http://schemas.openxmlformats.org/presentationml/2006/ole">
              <p:oleObj spid="_x0000_s399381" name="Clip" r:id="rId5" imgW="1393560" imgH="2657160" progId="">
                <p:embed/>
              </p:oleObj>
            </a:graphicData>
          </a:graphic>
        </p:graphicFrame>
        <p:sp>
          <p:nvSpPr>
            <p:cNvPr id="399382" name="Rectangle 22"/>
            <p:cNvSpPr>
              <a:spLocks noChangeArrowheads="1"/>
            </p:cNvSpPr>
            <p:nvPr/>
          </p:nvSpPr>
          <p:spPr bwMode="auto">
            <a:xfrm>
              <a:off x="1495" y="3481"/>
              <a:ext cx="459" cy="246"/>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200">
                  <a:effectLst>
                    <a:outerShdw blurRad="38100" dist="38100" dir="2700000" algn="tl">
                      <a:srgbClr val="000000"/>
                    </a:outerShdw>
                  </a:effectLst>
                </a:rPr>
                <a:t>pub</a:t>
              </a:r>
            </a:p>
          </p:txBody>
        </p:sp>
      </p:grpSp>
      <p:grpSp>
        <p:nvGrpSpPr>
          <p:cNvPr id="399405" name="Group 45"/>
          <p:cNvGrpSpPr>
            <a:grpSpLocks/>
          </p:cNvGrpSpPr>
          <p:nvPr/>
        </p:nvGrpSpPr>
        <p:grpSpPr bwMode="auto">
          <a:xfrm>
            <a:off x="1697038" y="4668838"/>
            <a:ext cx="6892925" cy="1095375"/>
            <a:chOff x="1069" y="2941"/>
            <a:chExt cx="4342" cy="690"/>
          </a:xfrm>
        </p:grpSpPr>
        <p:sp>
          <p:nvSpPr>
            <p:cNvPr id="399379" name="Oval 19"/>
            <p:cNvSpPr>
              <a:spLocks noChangeArrowheads="1"/>
            </p:cNvSpPr>
            <p:nvPr/>
          </p:nvSpPr>
          <p:spPr bwMode="auto">
            <a:xfrm>
              <a:off x="2083" y="2941"/>
              <a:ext cx="1419" cy="610"/>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a:solidFill>
                    <a:schemeClr val="bg2"/>
                  </a:solidFill>
                  <a:effectLst>
                    <a:outerShdw blurRad="38100" dist="38100" dir="2700000" algn="tl">
                      <a:srgbClr val="000000"/>
                    </a:outerShdw>
                  </a:effectLst>
                </a:rPr>
                <a:t>Asymmetric</a:t>
              </a:r>
            </a:p>
            <a:p>
              <a:pPr algn="ctr"/>
              <a:r>
                <a:rPr lang="en-US">
                  <a:solidFill>
                    <a:schemeClr val="bg2"/>
                  </a:solidFill>
                  <a:effectLst>
                    <a:outerShdw blurRad="38100" dist="38100" dir="2700000" algn="tl">
                      <a:srgbClr val="000000"/>
                    </a:outerShdw>
                  </a:effectLst>
                </a:rPr>
                <a:t>Decryption</a:t>
              </a:r>
            </a:p>
          </p:txBody>
        </p:sp>
        <p:sp>
          <p:nvSpPr>
            <p:cNvPr id="399383" name="AutoShape 23"/>
            <p:cNvSpPr>
              <a:spLocks noChangeArrowheads="1"/>
            </p:cNvSpPr>
            <p:nvPr/>
          </p:nvSpPr>
          <p:spPr bwMode="auto">
            <a:xfrm rot="6274503">
              <a:off x="1449" y="2566"/>
              <a:ext cx="223" cy="984"/>
            </a:xfrm>
            <a:prstGeom prst="upArrow">
              <a:avLst>
                <a:gd name="adj1" fmla="val 43620"/>
                <a:gd name="adj2" fmla="val 119445"/>
              </a:avLst>
            </a:prstGeom>
            <a:gradFill rotWithShape="0">
              <a:gsLst>
                <a:gs pos="0">
                  <a:schemeClr val="tx2"/>
                </a:gs>
                <a:gs pos="100000">
                  <a:schemeClr val="tx2">
                    <a:gamma/>
                    <a:shade val="49412"/>
                    <a:invGamma/>
                  </a:schemeClr>
                </a:gs>
              </a:gsLst>
              <a:lin ang="5400000" scaled="1"/>
            </a:gradFill>
            <a:ln w="12700">
              <a:noFill/>
              <a:miter lim="800000"/>
              <a:headEnd/>
              <a:tailEnd/>
            </a:ln>
            <a:effectLst/>
          </p:spPr>
          <p:txBody>
            <a:bodyPr wrap="none" anchor="ctr"/>
            <a:lstStyle/>
            <a:p>
              <a:endParaRPr lang="en-US"/>
            </a:p>
          </p:txBody>
        </p:sp>
        <p:sp>
          <p:nvSpPr>
            <p:cNvPr id="399384" name="AutoShape 24"/>
            <p:cNvSpPr>
              <a:spLocks noChangeArrowheads="1"/>
            </p:cNvSpPr>
            <p:nvPr/>
          </p:nvSpPr>
          <p:spPr bwMode="auto">
            <a:xfrm rot="4339992">
              <a:off x="1522" y="3089"/>
              <a:ext cx="223" cy="862"/>
            </a:xfrm>
            <a:prstGeom prst="upArrow">
              <a:avLst>
                <a:gd name="adj1" fmla="val 50000"/>
                <a:gd name="adj2" fmla="val 193256"/>
              </a:avLst>
            </a:prstGeom>
            <a:gradFill rotWithShape="0">
              <a:gsLst>
                <a:gs pos="0">
                  <a:schemeClr val="tx2"/>
                </a:gs>
                <a:gs pos="100000">
                  <a:schemeClr val="tx2">
                    <a:gamma/>
                    <a:shade val="49412"/>
                    <a:invGamma/>
                  </a:schemeClr>
                </a:gs>
              </a:gsLst>
              <a:lin ang="5400000" scaled="1"/>
            </a:gradFill>
            <a:ln w="12700">
              <a:noFill/>
              <a:miter lim="800000"/>
              <a:headEnd/>
              <a:tailEnd/>
            </a:ln>
            <a:effectLst/>
          </p:spPr>
          <p:txBody>
            <a:bodyPr wrap="none" anchor="ctr"/>
            <a:lstStyle/>
            <a:p>
              <a:endParaRPr lang="en-US"/>
            </a:p>
          </p:txBody>
        </p:sp>
        <p:sp>
          <p:nvSpPr>
            <p:cNvPr id="399386" name="AutoShape 26"/>
            <p:cNvSpPr>
              <a:spLocks noChangeArrowheads="1"/>
            </p:cNvSpPr>
            <p:nvPr/>
          </p:nvSpPr>
          <p:spPr bwMode="auto">
            <a:xfrm rot="5400000">
              <a:off x="3834" y="2898"/>
              <a:ext cx="223" cy="711"/>
            </a:xfrm>
            <a:prstGeom prst="upArrow">
              <a:avLst>
                <a:gd name="adj1" fmla="val 50000"/>
                <a:gd name="adj2" fmla="val 159402"/>
              </a:avLst>
            </a:prstGeom>
            <a:gradFill rotWithShape="0">
              <a:gsLst>
                <a:gs pos="0">
                  <a:schemeClr val="tx2"/>
                </a:gs>
                <a:gs pos="100000">
                  <a:schemeClr val="tx2">
                    <a:gamma/>
                    <a:shade val="49412"/>
                    <a:invGamma/>
                  </a:schemeClr>
                </a:gs>
              </a:gsLst>
              <a:lin ang="5400000" scaled="1"/>
            </a:gradFill>
            <a:ln w="12700">
              <a:noFill/>
              <a:miter lim="800000"/>
              <a:headEnd/>
              <a:tailEnd/>
            </a:ln>
            <a:effectLst/>
          </p:spPr>
          <p:txBody>
            <a:bodyPr wrap="none" anchor="ctr"/>
            <a:lstStyle/>
            <a:p>
              <a:endParaRPr lang="en-US"/>
            </a:p>
          </p:txBody>
        </p:sp>
        <p:sp>
          <p:nvSpPr>
            <p:cNvPr id="399387" name="Rectangle 27"/>
            <p:cNvSpPr>
              <a:spLocks noChangeArrowheads="1"/>
            </p:cNvSpPr>
            <p:nvPr/>
          </p:nvSpPr>
          <p:spPr bwMode="auto">
            <a:xfrm>
              <a:off x="4550" y="3134"/>
              <a:ext cx="861" cy="22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Py75c%bn</a:t>
              </a:r>
            </a:p>
          </p:txBody>
        </p:sp>
      </p:grpSp>
      <p:grpSp>
        <p:nvGrpSpPr>
          <p:cNvPr id="399388" name="Group 28"/>
          <p:cNvGrpSpPr>
            <a:grpSpLocks/>
          </p:cNvGrpSpPr>
          <p:nvPr/>
        </p:nvGrpSpPr>
        <p:grpSpPr bwMode="auto">
          <a:xfrm>
            <a:off x="6778625" y="2994025"/>
            <a:ext cx="2255838" cy="1690688"/>
            <a:chOff x="3836" y="1886"/>
            <a:chExt cx="1421" cy="1065"/>
          </a:xfrm>
        </p:grpSpPr>
        <p:sp>
          <p:nvSpPr>
            <p:cNvPr id="399389" name="AutoShape 29"/>
            <p:cNvSpPr>
              <a:spLocks noChangeArrowheads="1"/>
            </p:cNvSpPr>
            <p:nvPr/>
          </p:nvSpPr>
          <p:spPr bwMode="auto">
            <a:xfrm>
              <a:off x="4451" y="2643"/>
              <a:ext cx="191" cy="308"/>
            </a:xfrm>
            <a:prstGeom prst="upArrow">
              <a:avLst>
                <a:gd name="adj1" fmla="val 50000"/>
                <a:gd name="adj2" fmla="val 80621"/>
              </a:avLst>
            </a:prstGeom>
            <a:gradFill rotWithShape="0">
              <a:gsLst>
                <a:gs pos="0">
                  <a:schemeClr val="tx2"/>
                </a:gs>
                <a:gs pos="100000">
                  <a:schemeClr val="tx2">
                    <a:gamma/>
                    <a:shade val="49412"/>
                    <a:invGamma/>
                  </a:schemeClr>
                </a:gs>
              </a:gsLst>
              <a:lin ang="5400000" scaled="1"/>
            </a:gradFill>
            <a:ln w="12700">
              <a:noFill/>
              <a:miter lim="800000"/>
              <a:headEnd/>
              <a:tailEnd/>
            </a:ln>
            <a:effectLst/>
          </p:spPr>
          <p:txBody>
            <a:bodyPr wrap="none" anchor="ctr"/>
            <a:lstStyle/>
            <a:p>
              <a:endParaRPr lang="en-US"/>
            </a:p>
          </p:txBody>
        </p:sp>
        <p:sp>
          <p:nvSpPr>
            <p:cNvPr id="399390" name="AutoShape 30"/>
            <p:cNvSpPr>
              <a:spLocks noChangeArrowheads="1"/>
            </p:cNvSpPr>
            <p:nvPr/>
          </p:nvSpPr>
          <p:spPr bwMode="auto">
            <a:xfrm rot="10800000">
              <a:off x="4451" y="1886"/>
              <a:ext cx="191" cy="308"/>
            </a:xfrm>
            <a:prstGeom prst="upArrow">
              <a:avLst>
                <a:gd name="adj1" fmla="val 50000"/>
                <a:gd name="adj2" fmla="val 80621"/>
              </a:avLst>
            </a:prstGeom>
            <a:gradFill rotWithShape="0">
              <a:gsLst>
                <a:gs pos="0">
                  <a:schemeClr val="tx2"/>
                </a:gs>
                <a:gs pos="100000">
                  <a:schemeClr val="tx2">
                    <a:gamma/>
                    <a:shade val="49412"/>
                    <a:invGamma/>
                  </a:schemeClr>
                </a:gs>
              </a:gsLst>
              <a:lin ang="5400000" scaled="1"/>
            </a:gradFill>
            <a:ln w="12700">
              <a:noFill/>
              <a:miter lim="800000"/>
              <a:headEnd/>
              <a:tailEnd/>
            </a:ln>
            <a:effectLst/>
          </p:spPr>
          <p:txBody>
            <a:bodyPr wrap="none" anchor="ctr"/>
            <a:lstStyle/>
            <a:p>
              <a:endParaRPr lang="en-US"/>
            </a:p>
          </p:txBody>
        </p:sp>
        <p:sp>
          <p:nvSpPr>
            <p:cNvPr id="399391" name="Rectangle 31"/>
            <p:cNvSpPr>
              <a:spLocks noChangeArrowheads="1"/>
            </p:cNvSpPr>
            <p:nvPr/>
          </p:nvSpPr>
          <p:spPr bwMode="auto">
            <a:xfrm>
              <a:off x="3836" y="2270"/>
              <a:ext cx="1421" cy="250"/>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a:solidFill>
                    <a:srgbClr val="FF3300"/>
                  </a:solidFill>
                  <a:effectLst>
                    <a:outerShdw blurRad="38100" dist="38100" dir="2700000" algn="tl">
                      <a:srgbClr val="000000"/>
                    </a:outerShdw>
                  </a:effectLst>
                </a:rPr>
                <a:t>? Compare ?</a:t>
              </a:r>
            </a:p>
          </p:txBody>
        </p:sp>
      </p:grpSp>
      <p:grpSp>
        <p:nvGrpSpPr>
          <p:cNvPr id="399401" name="Group 41"/>
          <p:cNvGrpSpPr>
            <a:grpSpLocks/>
          </p:cNvGrpSpPr>
          <p:nvPr/>
        </p:nvGrpSpPr>
        <p:grpSpPr bwMode="auto">
          <a:xfrm>
            <a:off x="0" y="1630363"/>
            <a:ext cx="1647825" cy="3616325"/>
            <a:chOff x="3332" y="2594"/>
            <a:chExt cx="1038" cy="2278"/>
          </a:xfrm>
        </p:grpSpPr>
        <p:sp>
          <p:nvSpPr>
            <p:cNvPr id="399392" name="Rectangle 32"/>
            <p:cNvSpPr>
              <a:spLocks noChangeArrowheads="1"/>
            </p:cNvSpPr>
            <p:nvPr/>
          </p:nvSpPr>
          <p:spPr bwMode="auto">
            <a:xfrm>
              <a:off x="3412" y="2684"/>
              <a:ext cx="878" cy="836"/>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2wsR46%frdEWWrswe(*^$G*^%#%#%DvtrsdFDfd3%.6,7</a:t>
              </a:r>
            </a:p>
          </p:txBody>
        </p:sp>
        <p:grpSp>
          <p:nvGrpSpPr>
            <p:cNvPr id="399393" name="Group 33"/>
            <p:cNvGrpSpPr>
              <a:grpSpLocks/>
            </p:cNvGrpSpPr>
            <p:nvPr/>
          </p:nvGrpSpPr>
          <p:grpSpPr bwMode="auto">
            <a:xfrm>
              <a:off x="3621" y="2717"/>
              <a:ext cx="459" cy="713"/>
              <a:chOff x="1495" y="3410"/>
              <a:chExt cx="459" cy="713"/>
            </a:xfrm>
          </p:grpSpPr>
          <p:graphicFrame>
            <p:nvGraphicFramePr>
              <p:cNvPr id="399394" name="Object 34"/>
              <p:cNvGraphicFramePr>
                <a:graphicFrameLocks/>
              </p:cNvGraphicFramePr>
              <p:nvPr/>
            </p:nvGraphicFramePr>
            <p:xfrm>
              <a:off x="1543" y="3410"/>
              <a:ext cx="362" cy="713"/>
            </p:xfrm>
            <a:graphic>
              <a:graphicData uri="http://schemas.openxmlformats.org/presentationml/2006/ole">
                <p:oleObj spid="_x0000_s399394" name="Clip" r:id="rId6" imgW="1393560" imgH="2657160" progId="">
                  <p:embed/>
                </p:oleObj>
              </a:graphicData>
            </a:graphic>
          </p:graphicFrame>
          <p:sp>
            <p:nvSpPr>
              <p:cNvPr id="399395" name="Rectangle 35"/>
              <p:cNvSpPr>
                <a:spLocks noChangeArrowheads="1"/>
              </p:cNvSpPr>
              <p:nvPr/>
            </p:nvSpPr>
            <p:spPr bwMode="auto">
              <a:xfrm>
                <a:off x="1495" y="3481"/>
                <a:ext cx="459" cy="173"/>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200">
                    <a:effectLst>
                      <a:outerShdw blurRad="38100" dist="38100" dir="2700000" algn="tl">
                        <a:srgbClr val="000000"/>
                      </a:outerShdw>
                    </a:effectLst>
                  </a:rPr>
                  <a:t>pub</a:t>
                </a:r>
              </a:p>
            </p:txBody>
          </p:sp>
        </p:grpSp>
        <p:sp>
          <p:nvSpPr>
            <p:cNvPr id="399396" name="Rectangle 36"/>
            <p:cNvSpPr>
              <a:spLocks noChangeArrowheads="1"/>
            </p:cNvSpPr>
            <p:nvPr/>
          </p:nvSpPr>
          <p:spPr bwMode="auto">
            <a:xfrm>
              <a:off x="3409" y="4124"/>
              <a:ext cx="885" cy="528"/>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3kJfgf*£$&amp;4dser4@358g6*gd7dT</a:t>
              </a:r>
            </a:p>
          </p:txBody>
        </p:sp>
        <p:sp>
          <p:nvSpPr>
            <p:cNvPr id="399397" name="Rectangle 37"/>
            <p:cNvSpPr>
              <a:spLocks noChangeArrowheads="1"/>
            </p:cNvSpPr>
            <p:nvPr/>
          </p:nvSpPr>
          <p:spPr bwMode="auto">
            <a:xfrm>
              <a:off x="3332" y="2594"/>
              <a:ext cx="1038" cy="2278"/>
            </a:xfrm>
            <a:prstGeom prst="rect">
              <a:avLst/>
            </a:prstGeom>
            <a:noFill/>
            <a:ln w="28575" algn="ctr">
              <a:solidFill>
                <a:srgbClr val="FF3300"/>
              </a:solidFill>
              <a:miter lim="800000"/>
              <a:headEnd/>
              <a:tailEnd/>
            </a:ln>
            <a:effectLst/>
          </p:spPr>
          <p:txBody>
            <a:bodyPr lIns="92075" tIns="46038" rIns="92075" bIns="46038" anchor="ctr">
              <a:spAutoFit/>
            </a:bodyPr>
            <a:lstStyle/>
            <a:p>
              <a:endParaRPr lang="en-US"/>
            </a:p>
          </p:txBody>
        </p:sp>
        <p:sp>
          <p:nvSpPr>
            <p:cNvPr id="399398" name="Rectangle 38"/>
            <p:cNvSpPr>
              <a:spLocks noChangeArrowheads="1"/>
            </p:cNvSpPr>
            <p:nvPr/>
          </p:nvSpPr>
          <p:spPr bwMode="auto">
            <a:xfrm>
              <a:off x="3436" y="4651"/>
              <a:ext cx="830" cy="212"/>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600">
                  <a:solidFill>
                    <a:srgbClr val="FF3300"/>
                  </a:solidFill>
                  <a:effectLst>
                    <a:outerShdw blurRad="38100" dist="38100" dir="2700000" algn="tl">
                      <a:srgbClr val="000000"/>
                    </a:outerShdw>
                  </a:effectLst>
                </a:rPr>
                <a:t>Certificate</a:t>
              </a:r>
            </a:p>
          </p:txBody>
        </p:sp>
        <p:sp>
          <p:nvSpPr>
            <p:cNvPr id="399399" name="Rectangle 39"/>
            <p:cNvSpPr>
              <a:spLocks noChangeArrowheads="1"/>
            </p:cNvSpPr>
            <p:nvPr/>
          </p:nvSpPr>
          <p:spPr bwMode="auto">
            <a:xfrm>
              <a:off x="3412" y="3552"/>
              <a:ext cx="879" cy="528"/>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This public key belongs to Alice</a:t>
              </a:r>
            </a:p>
          </p:txBody>
        </p:sp>
        <p:sp>
          <p:nvSpPr>
            <p:cNvPr id="399400" name="Rectangle 40"/>
            <p:cNvSpPr>
              <a:spLocks noChangeArrowheads="1"/>
            </p:cNvSpPr>
            <p:nvPr/>
          </p:nvSpPr>
          <p:spPr bwMode="auto">
            <a:xfrm>
              <a:off x="3436" y="4191"/>
              <a:ext cx="830" cy="366"/>
            </a:xfrm>
            <a:prstGeom prst="rect">
              <a:avLst/>
            </a:prstGeom>
            <a:gradFill rotWithShape="1">
              <a:gsLst>
                <a:gs pos="0">
                  <a:schemeClr val="bg2">
                    <a:alpha val="41000"/>
                  </a:schemeClr>
                </a:gs>
                <a:gs pos="100000">
                  <a:schemeClr val="tx1">
                    <a:alpha val="0"/>
                  </a:schemeClr>
                </a:gs>
              </a:gsLst>
              <a:path path="shape">
                <a:fillToRect l="50000" t="50000" r="50000" b="50000"/>
              </a:path>
            </a:gradFill>
            <a:ln w="9525">
              <a:noFill/>
              <a:miter lim="800000"/>
              <a:headEnd/>
              <a:tailEnd/>
            </a:ln>
            <a:effectLst/>
          </p:spPr>
          <p:txBody>
            <a:bodyPr lIns="92075" tIns="46038" rIns="92075" bIns="46038">
              <a:spAutoFit/>
            </a:bodyPr>
            <a:lstStyle/>
            <a:p>
              <a:pPr algn="ctr">
                <a:spcBef>
                  <a:spcPct val="50000"/>
                </a:spcBef>
              </a:pPr>
              <a:r>
                <a:rPr lang="en-US" sz="1600">
                  <a:solidFill>
                    <a:schemeClr val="hlink"/>
                  </a:solidFill>
                  <a:effectLst>
                    <a:outerShdw blurRad="38100" dist="38100" dir="2700000" algn="tl">
                      <a:srgbClr val="000000"/>
                    </a:outerShdw>
                  </a:effectLst>
                </a:rPr>
                <a:t>Digital</a:t>
              </a:r>
              <a:br>
                <a:rPr lang="en-US" sz="1600">
                  <a:solidFill>
                    <a:schemeClr val="hlink"/>
                  </a:solidFill>
                  <a:effectLst>
                    <a:outerShdw blurRad="38100" dist="38100" dir="2700000" algn="tl">
                      <a:srgbClr val="000000"/>
                    </a:outerShdw>
                  </a:effectLst>
                </a:rPr>
              </a:br>
              <a:r>
                <a:rPr lang="en-US" sz="1600">
                  <a:solidFill>
                    <a:schemeClr val="hlink"/>
                  </a:solidFill>
                  <a:effectLst>
                    <a:outerShdw blurRad="38100" dist="38100" dir="2700000" algn="tl">
                      <a:srgbClr val="000000"/>
                    </a:outerShdw>
                  </a:effectLst>
                </a:rPr>
                <a:t>Signature</a:t>
              </a:r>
            </a:p>
          </p:txBody>
        </p:sp>
      </p:grpSp>
      <p:grpSp>
        <p:nvGrpSpPr>
          <p:cNvPr id="399406" name="Group 46"/>
          <p:cNvGrpSpPr>
            <a:grpSpLocks/>
          </p:cNvGrpSpPr>
          <p:nvPr/>
        </p:nvGrpSpPr>
        <p:grpSpPr bwMode="auto">
          <a:xfrm>
            <a:off x="1841500" y="1908175"/>
            <a:ext cx="7192963" cy="1320800"/>
            <a:chOff x="1160" y="1202"/>
            <a:chExt cx="4531" cy="832"/>
          </a:xfrm>
        </p:grpSpPr>
        <p:sp>
          <p:nvSpPr>
            <p:cNvPr id="399374" name="Rectangle 14"/>
            <p:cNvSpPr>
              <a:spLocks noChangeArrowheads="1"/>
            </p:cNvSpPr>
            <p:nvPr/>
          </p:nvSpPr>
          <p:spPr bwMode="auto">
            <a:xfrm>
              <a:off x="4270" y="1202"/>
              <a:ext cx="1421" cy="250"/>
            </a:xfrm>
            <a:prstGeom prst="rect">
              <a:avLst/>
            </a:prstGeom>
            <a:noFill/>
            <a:ln w="9525">
              <a:noFill/>
              <a:miter lim="800000"/>
              <a:headEnd/>
              <a:tailEnd/>
            </a:ln>
            <a:effectLst/>
          </p:spPr>
          <p:txBody>
            <a:bodyPr lIns="92075" tIns="46038" rIns="92075" bIns="46038">
              <a:spAutoFit/>
            </a:bodyPr>
            <a:lstStyle/>
            <a:p>
              <a:pPr>
                <a:spcBef>
                  <a:spcPct val="50000"/>
                </a:spcBef>
              </a:pPr>
              <a:r>
                <a:rPr lang="en-US">
                  <a:effectLst>
                    <a:outerShdw blurRad="38100" dist="38100" dir="2700000" algn="tl">
                      <a:srgbClr val="000000"/>
                    </a:outerShdw>
                  </a:effectLst>
                </a:rPr>
                <a:t>Message Digest</a:t>
              </a:r>
            </a:p>
          </p:txBody>
        </p:sp>
        <p:grpSp>
          <p:nvGrpSpPr>
            <p:cNvPr id="399404" name="Group 44"/>
            <p:cNvGrpSpPr>
              <a:grpSpLocks/>
            </p:cNvGrpSpPr>
            <p:nvPr/>
          </p:nvGrpSpPr>
          <p:grpSpPr bwMode="auto">
            <a:xfrm>
              <a:off x="1160" y="1332"/>
              <a:ext cx="4251" cy="702"/>
              <a:chOff x="1160" y="1332"/>
              <a:chExt cx="4251" cy="702"/>
            </a:xfrm>
          </p:grpSpPr>
          <p:sp>
            <p:nvSpPr>
              <p:cNvPr id="399372" name="AutoShape 12"/>
              <p:cNvSpPr>
                <a:spLocks noChangeArrowheads="1"/>
              </p:cNvSpPr>
              <p:nvPr/>
            </p:nvSpPr>
            <p:spPr bwMode="auto">
              <a:xfrm rot="5400000">
                <a:off x="3834" y="1292"/>
                <a:ext cx="223" cy="711"/>
              </a:xfrm>
              <a:prstGeom prst="upArrow">
                <a:avLst>
                  <a:gd name="adj1" fmla="val 50000"/>
                  <a:gd name="adj2" fmla="val 159402"/>
                </a:avLst>
              </a:prstGeom>
              <a:gradFill rotWithShape="0">
                <a:gsLst>
                  <a:gs pos="0">
                    <a:schemeClr val="tx2"/>
                  </a:gs>
                  <a:gs pos="100000">
                    <a:schemeClr val="tx2">
                      <a:gamma/>
                      <a:shade val="49412"/>
                      <a:invGamma/>
                    </a:schemeClr>
                  </a:gs>
                </a:gsLst>
                <a:lin ang="5400000" scaled="1"/>
              </a:gradFill>
              <a:ln w="12700">
                <a:noFill/>
                <a:miter lim="800000"/>
                <a:headEnd/>
                <a:tailEnd/>
              </a:ln>
              <a:effectLst/>
            </p:spPr>
            <p:txBody>
              <a:bodyPr wrap="none" anchor="ctr"/>
              <a:lstStyle/>
              <a:p>
                <a:endParaRPr lang="en-US"/>
              </a:p>
            </p:txBody>
          </p:sp>
          <p:sp>
            <p:nvSpPr>
              <p:cNvPr id="399373" name="Rectangle 13"/>
              <p:cNvSpPr>
                <a:spLocks noChangeArrowheads="1"/>
              </p:cNvSpPr>
              <p:nvPr/>
            </p:nvSpPr>
            <p:spPr bwMode="auto">
              <a:xfrm>
                <a:off x="4550" y="1528"/>
                <a:ext cx="861" cy="22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Py75c%bn</a:t>
                </a:r>
              </a:p>
            </p:txBody>
          </p:sp>
          <p:sp>
            <p:nvSpPr>
              <p:cNvPr id="399375" name="Oval 15"/>
              <p:cNvSpPr>
                <a:spLocks noChangeArrowheads="1"/>
              </p:cNvSpPr>
              <p:nvPr/>
            </p:nvSpPr>
            <p:spPr bwMode="auto">
              <a:xfrm>
                <a:off x="2259" y="1332"/>
                <a:ext cx="1105" cy="610"/>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a:solidFill>
                      <a:schemeClr val="bg2"/>
                    </a:solidFill>
                    <a:effectLst>
                      <a:outerShdw blurRad="38100" dist="38100" dir="2700000" algn="tl">
                        <a:srgbClr val="000000"/>
                      </a:outerShdw>
                    </a:effectLst>
                  </a:rPr>
                  <a:t>Generate</a:t>
                </a:r>
              </a:p>
              <a:p>
                <a:pPr algn="ctr"/>
                <a:r>
                  <a:rPr lang="en-US">
                    <a:solidFill>
                      <a:schemeClr val="bg2"/>
                    </a:solidFill>
                    <a:effectLst>
                      <a:outerShdw blurRad="38100" dist="38100" dir="2700000" algn="tl">
                        <a:srgbClr val="000000"/>
                      </a:outerShdw>
                    </a:effectLst>
                  </a:rPr>
                  <a:t>Hash</a:t>
                </a:r>
              </a:p>
            </p:txBody>
          </p:sp>
          <p:sp>
            <p:nvSpPr>
              <p:cNvPr id="399402" name="AutoShape 42"/>
              <p:cNvSpPr>
                <a:spLocks noChangeArrowheads="1"/>
              </p:cNvSpPr>
              <p:nvPr/>
            </p:nvSpPr>
            <p:spPr bwMode="auto">
              <a:xfrm rot="5994511">
                <a:off x="1540" y="959"/>
                <a:ext cx="223" cy="984"/>
              </a:xfrm>
              <a:prstGeom prst="upArrow">
                <a:avLst>
                  <a:gd name="adj1" fmla="val 43620"/>
                  <a:gd name="adj2" fmla="val 119445"/>
                </a:avLst>
              </a:prstGeom>
              <a:gradFill rotWithShape="0">
                <a:gsLst>
                  <a:gs pos="0">
                    <a:schemeClr val="tx2"/>
                  </a:gs>
                  <a:gs pos="100000">
                    <a:schemeClr val="tx2">
                      <a:gamma/>
                      <a:shade val="49412"/>
                      <a:invGamma/>
                    </a:schemeClr>
                  </a:gs>
                </a:gsLst>
                <a:lin ang="5400000" scaled="1"/>
              </a:gradFill>
              <a:ln w="12700">
                <a:noFill/>
                <a:miter lim="800000"/>
                <a:headEnd/>
                <a:tailEnd/>
              </a:ln>
              <a:effectLst/>
            </p:spPr>
            <p:txBody>
              <a:bodyPr wrap="none" anchor="ctr"/>
              <a:lstStyle/>
              <a:p>
                <a:endParaRPr lang="en-US"/>
              </a:p>
            </p:txBody>
          </p:sp>
          <p:sp>
            <p:nvSpPr>
              <p:cNvPr id="399403" name="AutoShape 43"/>
              <p:cNvSpPr>
                <a:spLocks noChangeArrowheads="1"/>
              </p:cNvSpPr>
              <p:nvPr/>
            </p:nvSpPr>
            <p:spPr bwMode="auto">
              <a:xfrm rot="4374507">
                <a:off x="1582" y="1431"/>
                <a:ext cx="223" cy="984"/>
              </a:xfrm>
              <a:prstGeom prst="upArrow">
                <a:avLst>
                  <a:gd name="adj1" fmla="val 43620"/>
                  <a:gd name="adj2" fmla="val 119445"/>
                </a:avLst>
              </a:prstGeom>
              <a:gradFill rotWithShape="0">
                <a:gsLst>
                  <a:gs pos="0">
                    <a:schemeClr val="tx2"/>
                  </a:gs>
                  <a:gs pos="100000">
                    <a:schemeClr val="tx2">
                      <a:gamma/>
                      <a:shade val="49412"/>
                      <a:invGamma/>
                    </a:schemeClr>
                  </a:gs>
                </a:gsLst>
                <a:lin ang="5400000" scaled="1"/>
              </a:gradFill>
              <a:ln w="12700">
                <a:noFill/>
                <a:miter lim="800000"/>
                <a:headEnd/>
                <a:tailEnd/>
              </a:ln>
              <a:effectLst/>
            </p:spPr>
            <p:txBody>
              <a:bodyPr wrap="none" anchor="ctr"/>
              <a:lstStyle/>
              <a:p>
                <a:endParaRPr lang="en-US"/>
              </a:p>
            </p:txBody>
          </p:sp>
        </p:grpSp>
      </p:gr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99406"/>
                                        </p:tgtEl>
                                        <p:attrNameLst>
                                          <p:attrName>style.visibility</p:attrName>
                                        </p:attrNameLst>
                                      </p:cBhvr>
                                      <p:to>
                                        <p:strVal val="visible"/>
                                      </p:to>
                                    </p:set>
                                    <p:animEffect transition="in" filter="dissolve">
                                      <p:cBhvr>
                                        <p:cTn id="7" dur="500"/>
                                        <p:tgtEl>
                                          <p:spTgt spid="39940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99405"/>
                                        </p:tgtEl>
                                        <p:attrNameLst>
                                          <p:attrName>style.visibility</p:attrName>
                                        </p:attrNameLst>
                                      </p:cBhvr>
                                      <p:to>
                                        <p:strVal val="visible"/>
                                      </p:to>
                                    </p:set>
                                    <p:animEffect transition="in" filter="dissolve">
                                      <p:cBhvr>
                                        <p:cTn id="12" dur="500"/>
                                        <p:tgtEl>
                                          <p:spTgt spid="39940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99388"/>
                                        </p:tgtEl>
                                        <p:attrNameLst>
                                          <p:attrName>style.visibility</p:attrName>
                                        </p:attrNameLst>
                                      </p:cBhvr>
                                      <p:to>
                                        <p:strVal val="visible"/>
                                      </p:to>
                                    </p:set>
                                    <p:animEffect transition="in" filter="dissolve">
                                      <p:cBhvr>
                                        <p:cTn id="17" dur="500"/>
                                        <p:tgtEl>
                                          <p:spTgt spid="3993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Slide Number Placeholder 2"/>
          <p:cNvSpPr>
            <a:spLocks noGrp="1"/>
          </p:cNvSpPr>
          <p:nvPr>
            <p:ph type="sldNum" sz="quarter" idx="10"/>
          </p:nvPr>
        </p:nvSpPr>
        <p:spPr/>
        <p:txBody>
          <a:bodyPr/>
          <a:lstStyle/>
          <a:p>
            <a:fld id="{44997258-FB7D-425C-B8D4-F7B1641A9F11}" type="slidenum">
              <a:rPr lang="en-US"/>
              <a:pPr/>
              <a:t>25</a:t>
            </a:fld>
            <a:endParaRPr lang="en-US"/>
          </a:p>
        </p:txBody>
      </p:sp>
      <p:sp>
        <p:nvSpPr>
          <p:cNvPr id="205826" name="Rectangle 2"/>
          <p:cNvSpPr>
            <a:spLocks noGrp="1" noChangeArrowheads="1"/>
          </p:cNvSpPr>
          <p:nvPr>
            <p:ph type="title"/>
          </p:nvPr>
        </p:nvSpPr>
        <p:spPr/>
        <p:txBody>
          <a:bodyPr/>
          <a:lstStyle/>
          <a:p>
            <a:r>
              <a:rPr lang="en-GB"/>
              <a:t>X.509 Certificate (simplified)</a:t>
            </a:r>
          </a:p>
        </p:txBody>
      </p:sp>
      <p:sp>
        <p:nvSpPr>
          <p:cNvPr id="205844" name="Rectangle 20"/>
          <p:cNvSpPr>
            <a:spLocks noChangeArrowheads="1"/>
          </p:cNvSpPr>
          <p:nvPr/>
        </p:nvSpPr>
        <p:spPr bwMode="auto">
          <a:xfrm>
            <a:off x="3351213" y="2706688"/>
            <a:ext cx="5211762" cy="366712"/>
          </a:xfrm>
          <a:prstGeom prst="rect">
            <a:avLst/>
          </a:prstGeom>
          <a:noFill/>
          <a:ln w="9525">
            <a:noFill/>
            <a:miter lim="800000"/>
            <a:headEnd/>
            <a:tailEnd/>
          </a:ln>
          <a:effectLst/>
        </p:spPr>
        <p:txBody>
          <a:bodyPr lIns="92075" tIns="46038" rIns="92075" bIns="46038">
            <a:spAutoFit/>
          </a:bodyPr>
          <a:lstStyle/>
          <a:p>
            <a:pPr>
              <a:spcBef>
                <a:spcPct val="50000"/>
              </a:spcBef>
            </a:pPr>
            <a:r>
              <a:rPr lang="en-US" sz="1800">
                <a:effectLst>
                  <a:outerShdw blurRad="38100" dist="38100" dir="2700000" algn="tl">
                    <a:srgbClr val="000000"/>
                  </a:outerShdw>
                </a:effectLst>
              </a:rPr>
              <a:t>Who is the owner, CN=Alice,O=CERN,C=CH</a:t>
            </a:r>
          </a:p>
        </p:txBody>
      </p:sp>
      <p:sp>
        <p:nvSpPr>
          <p:cNvPr id="205845" name="Rectangle 21"/>
          <p:cNvSpPr>
            <a:spLocks noChangeArrowheads="1"/>
          </p:cNvSpPr>
          <p:nvPr/>
        </p:nvSpPr>
        <p:spPr bwMode="auto">
          <a:xfrm>
            <a:off x="3351213" y="3138488"/>
            <a:ext cx="3549650" cy="366712"/>
          </a:xfrm>
          <a:prstGeom prst="rect">
            <a:avLst/>
          </a:prstGeom>
          <a:noFill/>
          <a:ln w="9525">
            <a:noFill/>
            <a:miter lim="800000"/>
            <a:headEnd/>
            <a:tailEnd/>
          </a:ln>
          <a:effectLst/>
        </p:spPr>
        <p:txBody>
          <a:bodyPr lIns="92075" tIns="46038" rIns="92075" bIns="46038">
            <a:spAutoFit/>
          </a:bodyPr>
          <a:lstStyle/>
          <a:p>
            <a:pPr>
              <a:spcBef>
                <a:spcPct val="50000"/>
              </a:spcBef>
            </a:pPr>
            <a:r>
              <a:rPr lang="en-US" sz="1800">
                <a:effectLst>
                  <a:outerShdw blurRad="38100" dist="38100" dir="2700000" algn="tl">
                    <a:srgbClr val="000000"/>
                  </a:outerShdw>
                </a:effectLst>
              </a:rPr>
              <a:t>The public key or info about it</a:t>
            </a:r>
          </a:p>
        </p:txBody>
      </p:sp>
      <p:sp>
        <p:nvSpPr>
          <p:cNvPr id="205846" name="Rectangle 22"/>
          <p:cNvSpPr>
            <a:spLocks noChangeArrowheads="1"/>
          </p:cNvSpPr>
          <p:nvPr/>
        </p:nvSpPr>
        <p:spPr bwMode="auto">
          <a:xfrm>
            <a:off x="3351213" y="3536950"/>
            <a:ext cx="5676900" cy="366713"/>
          </a:xfrm>
          <a:prstGeom prst="rect">
            <a:avLst/>
          </a:prstGeom>
          <a:noFill/>
          <a:ln w="9525">
            <a:noFill/>
            <a:miter lim="800000"/>
            <a:headEnd/>
            <a:tailEnd/>
          </a:ln>
          <a:effectLst/>
        </p:spPr>
        <p:txBody>
          <a:bodyPr lIns="92075" tIns="46038" rIns="92075" bIns="46038">
            <a:spAutoFit/>
          </a:bodyPr>
          <a:lstStyle/>
          <a:p>
            <a:pPr>
              <a:spcBef>
                <a:spcPct val="50000"/>
              </a:spcBef>
            </a:pPr>
            <a:r>
              <a:rPr lang="en-US" sz="1800">
                <a:effectLst>
                  <a:outerShdw blurRad="38100" dist="38100" dir="2700000" algn="tl">
                    <a:srgbClr val="000000"/>
                  </a:outerShdw>
                </a:effectLst>
              </a:rPr>
              <a:t>Who is signing, O=CERN,C=CH</a:t>
            </a:r>
          </a:p>
        </p:txBody>
      </p:sp>
      <p:grpSp>
        <p:nvGrpSpPr>
          <p:cNvPr id="205859" name="Group 35"/>
          <p:cNvGrpSpPr>
            <a:grpSpLocks/>
          </p:cNvGrpSpPr>
          <p:nvPr/>
        </p:nvGrpSpPr>
        <p:grpSpPr bwMode="auto">
          <a:xfrm>
            <a:off x="633413" y="2573338"/>
            <a:ext cx="2670175" cy="3529012"/>
            <a:chOff x="264" y="1479"/>
            <a:chExt cx="1682" cy="2223"/>
          </a:xfrm>
        </p:grpSpPr>
        <p:grpSp>
          <p:nvGrpSpPr>
            <p:cNvPr id="205856" name="Group 32"/>
            <p:cNvGrpSpPr>
              <a:grpSpLocks/>
            </p:cNvGrpSpPr>
            <p:nvPr/>
          </p:nvGrpSpPr>
          <p:grpSpPr bwMode="auto">
            <a:xfrm>
              <a:off x="352" y="1565"/>
              <a:ext cx="1502" cy="1475"/>
              <a:chOff x="364" y="1565"/>
              <a:chExt cx="1502" cy="1475"/>
            </a:xfrm>
          </p:grpSpPr>
          <p:sp>
            <p:nvSpPr>
              <p:cNvPr id="205847" name="Rectangle 23"/>
              <p:cNvSpPr>
                <a:spLocks noChangeArrowheads="1"/>
              </p:cNvSpPr>
              <p:nvPr/>
            </p:nvSpPr>
            <p:spPr bwMode="auto">
              <a:xfrm>
                <a:off x="364" y="2569"/>
                <a:ext cx="1502" cy="22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Serial Number</a:t>
                </a:r>
              </a:p>
            </p:txBody>
          </p:sp>
          <p:sp>
            <p:nvSpPr>
              <p:cNvPr id="205848" name="Rectangle 24"/>
              <p:cNvSpPr>
                <a:spLocks noChangeArrowheads="1"/>
              </p:cNvSpPr>
              <p:nvPr/>
            </p:nvSpPr>
            <p:spPr bwMode="auto">
              <a:xfrm>
                <a:off x="364" y="1565"/>
                <a:ext cx="1502" cy="22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X.500 Subject</a:t>
                </a:r>
              </a:p>
            </p:txBody>
          </p:sp>
          <p:sp>
            <p:nvSpPr>
              <p:cNvPr id="205849" name="Rectangle 25"/>
              <p:cNvSpPr>
                <a:spLocks noChangeArrowheads="1"/>
              </p:cNvSpPr>
              <p:nvPr/>
            </p:nvSpPr>
            <p:spPr bwMode="auto">
              <a:xfrm>
                <a:off x="364" y="2820"/>
                <a:ext cx="1502" cy="22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Extensions</a:t>
                </a:r>
              </a:p>
            </p:txBody>
          </p:sp>
          <p:sp>
            <p:nvSpPr>
              <p:cNvPr id="205850" name="Rectangle 26"/>
              <p:cNvSpPr>
                <a:spLocks noChangeArrowheads="1"/>
              </p:cNvSpPr>
              <p:nvPr/>
            </p:nvSpPr>
            <p:spPr bwMode="auto">
              <a:xfrm>
                <a:off x="364" y="2067"/>
                <a:ext cx="1502" cy="22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X.500 issuer</a:t>
                </a:r>
              </a:p>
            </p:txBody>
          </p:sp>
          <p:sp>
            <p:nvSpPr>
              <p:cNvPr id="205851" name="Rectangle 27"/>
              <p:cNvSpPr>
                <a:spLocks noChangeArrowheads="1"/>
              </p:cNvSpPr>
              <p:nvPr/>
            </p:nvSpPr>
            <p:spPr bwMode="auto">
              <a:xfrm>
                <a:off x="364" y="2318"/>
                <a:ext cx="1502" cy="22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Expiration date</a:t>
                </a:r>
              </a:p>
            </p:txBody>
          </p:sp>
          <p:sp>
            <p:nvSpPr>
              <p:cNvPr id="205852" name="Rectangle 28"/>
              <p:cNvSpPr>
                <a:spLocks noChangeArrowheads="1"/>
              </p:cNvSpPr>
              <p:nvPr/>
            </p:nvSpPr>
            <p:spPr bwMode="auto">
              <a:xfrm>
                <a:off x="364" y="1816"/>
                <a:ext cx="1502" cy="22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Public Key</a:t>
                </a:r>
              </a:p>
            </p:txBody>
          </p:sp>
        </p:grpSp>
        <p:sp>
          <p:nvSpPr>
            <p:cNvPr id="205853" name="Rectangle 29"/>
            <p:cNvSpPr>
              <a:spLocks noChangeArrowheads="1"/>
            </p:cNvSpPr>
            <p:nvPr/>
          </p:nvSpPr>
          <p:spPr bwMode="auto">
            <a:xfrm>
              <a:off x="344" y="3282"/>
              <a:ext cx="1502" cy="22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CA Digital Signature</a:t>
              </a:r>
            </a:p>
          </p:txBody>
        </p:sp>
        <p:sp>
          <p:nvSpPr>
            <p:cNvPr id="205854" name="Rectangle 30"/>
            <p:cNvSpPr>
              <a:spLocks noChangeArrowheads="1"/>
            </p:cNvSpPr>
            <p:nvPr/>
          </p:nvSpPr>
          <p:spPr bwMode="auto">
            <a:xfrm>
              <a:off x="264" y="1479"/>
              <a:ext cx="1682" cy="2223"/>
            </a:xfrm>
            <a:prstGeom prst="rect">
              <a:avLst/>
            </a:prstGeom>
            <a:noFill/>
            <a:ln w="28575" algn="ctr">
              <a:solidFill>
                <a:srgbClr val="FF3300"/>
              </a:solidFill>
              <a:miter lim="800000"/>
              <a:headEnd/>
              <a:tailEnd/>
            </a:ln>
            <a:effectLst/>
          </p:spPr>
          <p:txBody>
            <a:bodyPr lIns="92075" tIns="46038" rIns="92075" bIns="46038" anchor="ctr">
              <a:spAutoFit/>
            </a:bodyPr>
            <a:lstStyle/>
            <a:p>
              <a:endParaRPr lang="en-US"/>
            </a:p>
          </p:txBody>
        </p:sp>
        <p:sp>
          <p:nvSpPr>
            <p:cNvPr id="205855" name="Rectangle 31"/>
            <p:cNvSpPr>
              <a:spLocks noChangeArrowheads="1"/>
            </p:cNvSpPr>
            <p:nvPr/>
          </p:nvSpPr>
          <p:spPr bwMode="auto">
            <a:xfrm>
              <a:off x="665" y="3488"/>
              <a:ext cx="830" cy="212"/>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600">
                  <a:solidFill>
                    <a:srgbClr val="FF3300"/>
                  </a:solidFill>
                  <a:effectLst>
                    <a:outerShdw blurRad="38100" dist="38100" dir="2700000" algn="tl">
                      <a:srgbClr val="000000"/>
                    </a:outerShdw>
                  </a:effectLst>
                </a:rPr>
                <a:t>Certificate</a:t>
              </a:r>
            </a:p>
          </p:txBody>
        </p:sp>
        <p:sp>
          <p:nvSpPr>
            <p:cNvPr id="205857" name="Rectangle 33"/>
            <p:cNvSpPr>
              <a:spLocks noChangeArrowheads="1"/>
            </p:cNvSpPr>
            <p:nvPr/>
          </p:nvSpPr>
          <p:spPr bwMode="auto">
            <a:xfrm>
              <a:off x="312" y="1527"/>
              <a:ext cx="1581" cy="1716"/>
            </a:xfrm>
            <a:prstGeom prst="rect">
              <a:avLst/>
            </a:prstGeom>
            <a:noFill/>
            <a:ln w="28575" algn="ctr">
              <a:solidFill>
                <a:srgbClr val="66CCFF"/>
              </a:solidFill>
              <a:miter lim="800000"/>
              <a:headEnd/>
              <a:tailEnd/>
            </a:ln>
            <a:effectLst/>
          </p:spPr>
          <p:txBody>
            <a:bodyPr lIns="92075" tIns="46038" rIns="92075" bIns="46038" anchor="ctr">
              <a:spAutoFit/>
            </a:bodyPr>
            <a:lstStyle/>
            <a:p>
              <a:endParaRPr lang="en-US"/>
            </a:p>
          </p:txBody>
        </p:sp>
        <p:sp>
          <p:nvSpPr>
            <p:cNvPr id="205858" name="Rectangle 34"/>
            <p:cNvSpPr>
              <a:spLocks noChangeArrowheads="1"/>
            </p:cNvSpPr>
            <p:nvPr/>
          </p:nvSpPr>
          <p:spPr bwMode="auto">
            <a:xfrm>
              <a:off x="688" y="3036"/>
              <a:ext cx="830" cy="212"/>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600">
                  <a:solidFill>
                    <a:srgbClr val="66CCFF"/>
                  </a:solidFill>
                  <a:effectLst>
                    <a:outerShdw blurRad="38100" dist="38100" dir="2700000" algn="tl">
                      <a:srgbClr val="000000"/>
                    </a:outerShdw>
                  </a:effectLst>
                </a:rPr>
                <a:t>Info</a:t>
              </a:r>
            </a:p>
          </p:txBody>
        </p:sp>
      </p:grpSp>
      <p:sp>
        <p:nvSpPr>
          <p:cNvPr id="205861" name="Rectangle 37"/>
          <p:cNvSpPr>
            <a:spLocks noChangeArrowheads="1"/>
          </p:cNvSpPr>
          <p:nvPr/>
        </p:nvSpPr>
        <p:spPr bwMode="auto">
          <a:xfrm>
            <a:off x="3351213" y="3930650"/>
            <a:ext cx="5676900" cy="366713"/>
          </a:xfrm>
          <a:prstGeom prst="rect">
            <a:avLst/>
          </a:prstGeom>
          <a:noFill/>
          <a:ln w="9525">
            <a:noFill/>
            <a:miter lim="800000"/>
            <a:headEnd/>
            <a:tailEnd/>
          </a:ln>
          <a:effectLst/>
        </p:spPr>
        <p:txBody>
          <a:bodyPr lIns="92075" tIns="46038" rIns="92075" bIns="46038">
            <a:spAutoFit/>
          </a:bodyPr>
          <a:lstStyle/>
          <a:p>
            <a:pPr>
              <a:spcBef>
                <a:spcPct val="50000"/>
              </a:spcBef>
            </a:pPr>
            <a:r>
              <a:rPr lang="en-US" sz="1800">
                <a:effectLst>
                  <a:outerShdw blurRad="38100" dist="38100" dir="2700000" algn="tl">
                    <a:srgbClr val="000000"/>
                  </a:outerShdw>
                </a:effectLst>
              </a:rPr>
              <a:t>See later why expiration date is important</a:t>
            </a:r>
          </a:p>
        </p:txBody>
      </p:sp>
      <p:sp>
        <p:nvSpPr>
          <p:cNvPr id="205862" name="Rectangle 38"/>
          <p:cNvSpPr>
            <a:spLocks noChangeArrowheads="1"/>
          </p:cNvSpPr>
          <p:nvPr/>
        </p:nvSpPr>
        <p:spPr bwMode="auto">
          <a:xfrm>
            <a:off x="3351213" y="4706938"/>
            <a:ext cx="5676900" cy="366712"/>
          </a:xfrm>
          <a:prstGeom prst="rect">
            <a:avLst/>
          </a:prstGeom>
          <a:noFill/>
          <a:ln w="9525">
            <a:noFill/>
            <a:miter lim="800000"/>
            <a:headEnd/>
            <a:tailEnd/>
          </a:ln>
          <a:effectLst/>
        </p:spPr>
        <p:txBody>
          <a:bodyPr lIns="92075" tIns="46038" rIns="92075" bIns="46038">
            <a:spAutoFit/>
          </a:bodyPr>
          <a:lstStyle/>
          <a:p>
            <a:pPr>
              <a:spcBef>
                <a:spcPct val="50000"/>
              </a:spcBef>
            </a:pPr>
            <a:r>
              <a:rPr lang="en-US" sz="1800">
                <a:effectLst>
                  <a:outerShdw blurRad="38100" dist="38100" dir="2700000" algn="tl">
                    <a:srgbClr val="000000"/>
                  </a:outerShdw>
                </a:effectLst>
              </a:rPr>
              <a:t>Additional arbitrary information</a:t>
            </a:r>
          </a:p>
        </p:txBody>
      </p:sp>
      <p:sp>
        <p:nvSpPr>
          <p:cNvPr id="205863" name="Rectangle 39"/>
          <p:cNvSpPr>
            <a:spLocks noChangeArrowheads="1"/>
          </p:cNvSpPr>
          <p:nvPr/>
        </p:nvSpPr>
        <p:spPr bwMode="auto">
          <a:xfrm>
            <a:off x="3351213" y="5446713"/>
            <a:ext cx="5676900" cy="366712"/>
          </a:xfrm>
          <a:prstGeom prst="rect">
            <a:avLst/>
          </a:prstGeom>
          <a:noFill/>
          <a:ln w="9525">
            <a:noFill/>
            <a:miter lim="800000"/>
            <a:headEnd/>
            <a:tailEnd/>
          </a:ln>
          <a:effectLst/>
        </p:spPr>
        <p:txBody>
          <a:bodyPr lIns="92075" tIns="46038" rIns="92075" bIns="46038">
            <a:spAutoFit/>
          </a:bodyPr>
          <a:lstStyle/>
          <a:p>
            <a:pPr>
              <a:spcBef>
                <a:spcPct val="50000"/>
              </a:spcBef>
            </a:pPr>
            <a:r>
              <a:rPr lang="en-US" sz="1800">
                <a:effectLst>
                  <a:outerShdw blurRad="38100" dist="38100" dir="2700000" algn="tl">
                    <a:srgbClr val="000000"/>
                  </a:outerShdw>
                </a:effectLst>
              </a:rPr>
              <a:t>… of the issuer, of course</a:t>
            </a:r>
          </a:p>
        </p:txBody>
      </p:sp>
    </p:spTree>
  </p:cSld>
  <p:clrMapOvr>
    <a:masterClrMapping/>
  </p:clrMapOvr>
  <p:transition>
    <p:strips dir="rd"/>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A828F941-41DB-499C-A1F7-6937EB59F0E6}" type="slidenum">
              <a:rPr lang="en-US"/>
              <a:pPr/>
              <a:t>26</a:t>
            </a:fld>
            <a:endParaRPr lang="en-US"/>
          </a:p>
        </p:txBody>
      </p:sp>
      <p:sp>
        <p:nvSpPr>
          <p:cNvPr id="206854" name="Rectangle 6"/>
          <p:cNvSpPr>
            <a:spLocks noGrp="1" noChangeArrowheads="1"/>
          </p:cNvSpPr>
          <p:nvPr>
            <p:ph type="title"/>
          </p:nvPr>
        </p:nvSpPr>
        <p:spPr/>
        <p:txBody>
          <a:bodyPr/>
          <a:lstStyle/>
          <a:p>
            <a:r>
              <a:rPr lang="en-GB" sz="3600"/>
              <a:t>Authentication with Certificates</a:t>
            </a:r>
          </a:p>
        </p:txBody>
      </p:sp>
      <p:sp>
        <p:nvSpPr>
          <p:cNvPr id="206855" name="Rectangle 7"/>
          <p:cNvSpPr>
            <a:spLocks noGrp="1" noChangeArrowheads="1"/>
          </p:cNvSpPr>
          <p:nvPr>
            <p:ph type="body" idx="1"/>
          </p:nvPr>
        </p:nvSpPr>
        <p:spPr>
          <a:xfrm>
            <a:off x="685800" y="1981200"/>
            <a:ext cx="7916863" cy="4114800"/>
          </a:xfrm>
        </p:spPr>
        <p:txBody>
          <a:bodyPr/>
          <a:lstStyle/>
          <a:p>
            <a:pPr>
              <a:lnSpc>
                <a:spcPct val="90000"/>
              </a:lnSpc>
            </a:pPr>
            <a:r>
              <a:rPr lang="en-GB" sz="2400"/>
              <a:t>Owning a Certificate of Alice does not mean that you are Alice</a:t>
            </a:r>
          </a:p>
          <a:p>
            <a:pPr lvl="1">
              <a:lnSpc>
                <a:spcPct val="90000"/>
              </a:lnSpc>
            </a:pPr>
            <a:r>
              <a:rPr lang="en-GB"/>
              <a:t>Owning a Certificate does not imply you are authenticated</a:t>
            </a:r>
          </a:p>
          <a:p>
            <a:pPr>
              <a:lnSpc>
                <a:spcPct val="90000"/>
              </a:lnSpc>
            </a:pPr>
            <a:r>
              <a:rPr lang="en-GB" sz="2400"/>
              <a:t>How would you verify that the person who comes to you pretending to be Alice and showing you a certificate of Alice is really Alice ?</a:t>
            </a:r>
          </a:p>
          <a:p>
            <a:pPr lvl="1">
              <a:lnSpc>
                <a:spcPct val="90000"/>
              </a:lnSpc>
            </a:pPr>
            <a:r>
              <a:rPr lang="en-GB"/>
              <a:t>You have to challenge her ! </a:t>
            </a:r>
          </a:p>
          <a:p>
            <a:pPr lvl="1">
              <a:lnSpc>
                <a:spcPct val="90000"/>
              </a:lnSpc>
            </a:pPr>
            <a:r>
              <a:rPr lang="en-GB"/>
              <a:t>Only the real Alice has the private key that goes in pair with the public key in the certificate.</a:t>
            </a:r>
          </a:p>
        </p:txBody>
      </p:sp>
    </p:spTree>
  </p:cSld>
  <p:clrMapOvr>
    <a:masterClrMapping/>
  </p:clrMapOvr>
  <p:transition>
    <p:strips dir="rd"/>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AA0E5EA2-7A48-4127-A48B-AC15FE0EB7F3}" type="slidenum">
              <a:rPr lang="en-US"/>
              <a:pPr/>
              <a:t>27</a:t>
            </a:fld>
            <a:endParaRPr lang="en-US"/>
          </a:p>
        </p:txBody>
      </p:sp>
      <p:sp>
        <p:nvSpPr>
          <p:cNvPr id="326658" name="Rectangle 2"/>
          <p:cNvSpPr>
            <a:spLocks noGrp="1" noChangeArrowheads="1"/>
          </p:cNvSpPr>
          <p:nvPr>
            <p:ph type="title"/>
          </p:nvPr>
        </p:nvSpPr>
        <p:spPr/>
        <p:txBody>
          <a:bodyPr/>
          <a:lstStyle/>
          <a:p>
            <a:r>
              <a:rPr lang="en-GB" sz="3600"/>
              <a:t>Authentication with Certificates</a:t>
            </a:r>
          </a:p>
        </p:txBody>
      </p:sp>
      <p:sp>
        <p:nvSpPr>
          <p:cNvPr id="326659" name="Rectangle 3"/>
          <p:cNvSpPr>
            <a:spLocks noGrp="1" noChangeArrowheads="1"/>
          </p:cNvSpPr>
          <p:nvPr>
            <p:ph type="body" idx="1"/>
          </p:nvPr>
        </p:nvSpPr>
        <p:spPr>
          <a:xfrm>
            <a:off x="685800" y="1654175"/>
            <a:ext cx="7772400" cy="4730750"/>
          </a:xfrm>
        </p:spPr>
        <p:txBody>
          <a:bodyPr/>
          <a:lstStyle/>
          <a:p>
            <a:pPr>
              <a:lnSpc>
                <a:spcPct val="90000"/>
              </a:lnSpc>
            </a:pPr>
            <a:r>
              <a:rPr lang="en-GB" sz="2000"/>
              <a:t>Bob gets Alice’s certificate</a:t>
            </a:r>
          </a:p>
          <a:p>
            <a:pPr>
              <a:lnSpc>
                <a:spcPct val="90000"/>
              </a:lnSpc>
            </a:pPr>
            <a:r>
              <a:rPr lang="en-GB" sz="2000"/>
              <a:t>He verifies its digital signature</a:t>
            </a:r>
          </a:p>
          <a:p>
            <a:pPr lvl="2">
              <a:lnSpc>
                <a:spcPct val="90000"/>
              </a:lnSpc>
            </a:pPr>
            <a:r>
              <a:rPr lang="en-GB"/>
              <a:t>He can trust that the public key really belongs to Alice</a:t>
            </a:r>
          </a:p>
          <a:p>
            <a:pPr lvl="2">
              <a:lnSpc>
                <a:spcPct val="90000"/>
              </a:lnSpc>
            </a:pPr>
            <a:r>
              <a:rPr lang="en-GB"/>
              <a:t>But is it Alice standing if front of him, or is that Michel ?</a:t>
            </a:r>
          </a:p>
          <a:p>
            <a:pPr>
              <a:lnSpc>
                <a:spcPct val="90000"/>
              </a:lnSpc>
            </a:pPr>
            <a:r>
              <a:rPr lang="en-GB" sz="2000"/>
              <a:t>Bob challenges Alice to encrypt for him a random phrase he generated (“I like green tables with flowers”)</a:t>
            </a:r>
          </a:p>
          <a:p>
            <a:pPr>
              <a:lnSpc>
                <a:spcPct val="90000"/>
              </a:lnSpc>
            </a:pPr>
            <a:r>
              <a:rPr lang="en-GB" sz="2000"/>
              <a:t>Alice has (if she is the real Alice) the private key that matches the certificate, so she responds (“deRf35D^&amp;#dvYr8^*$@dff”)</a:t>
            </a:r>
          </a:p>
          <a:p>
            <a:pPr>
              <a:lnSpc>
                <a:spcPct val="90000"/>
              </a:lnSpc>
            </a:pPr>
            <a:r>
              <a:rPr lang="en-GB" sz="2000"/>
              <a:t>Bob decrypts this with the public key he has in the certificate (which he trusts) and if it matches the phrase he just generated for the challenge then it must really be Alice herself !</a:t>
            </a:r>
          </a:p>
        </p:txBody>
      </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32665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326659">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499"/>
                                          </p:stCondLst>
                                        </p:cTn>
                                        <p:tgtEl>
                                          <p:spTgt spid="326659">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326659">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326659">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326659">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326659">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59" grpId="0" uiExpand="1" build="p"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1808540C-82A6-4149-868D-0EE22555F857}" type="slidenum">
              <a:rPr lang="en-US"/>
              <a:pPr/>
              <a:t>28</a:t>
            </a:fld>
            <a:endParaRPr lang="en-US"/>
          </a:p>
        </p:txBody>
      </p:sp>
      <p:sp>
        <p:nvSpPr>
          <p:cNvPr id="481282" name="Rectangle 2"/>
          <p:cNvSpPr>
            <a:spLocks noGrp="1" noChangeArrowheads="1"/>
          </p:cNvSpPr>
          <p:nvPr>
            <p:ph type="title"/>
          </p:nvPr>
        </p:nvSpPr>
        <p:spPr/>
        <p:txBody>
          <a:bodyPr/>
          <a:lstStyle/>
          <a:p>
            <a:r>
              <a:rPr lang="en-US" sz="3200"/>
              <a:t>Where should certificates be stored </a:t>
            </a:r>
          </a:p>
        </p:txBody>
      </p:sp>
      <p:sp>
        <p:nvSpPr>
          <p:cNvPr id="481283" name="Rectangle 3"/>
          <p:cNvSpPr>
            <a:spLocks noGrp="1" noChangeArrowheads="1"/>
          </p:cNvSpPr>
          <p:nvPr>
            <p:ph type="body" idx="1"/>
          </p:nvPr>
        </p:nvSpPr>
        <p:spPr/>
        <p:txBody>
          <a:bodyPr/>
          <a:lstStyle/>
          <a:p>
            <a:r>
              <a:rPr lang="en-US"/>
              <a:t>Certificates can be stored anywhere</a:t>
            </a:r>
          </a:p>
          <a:p>
            <a:r>
              <a:rPr lang="en-US"/>
              <a:t>Private keys should be protected</a:t>
            </a:r>
          </a:p>
          <a:p>
            <a:pPr lvl="1"/>
            <a:r>
              <a:rPr lang="en-US"/>
              <a:t>In computers files, protected by pass phrases</a:t>
            </a:r>
          </a:p>
          <a:p>
            <a:pPr lvl="1"/>
            <a:r>
              <a:rPr lang="en-US"/>
              <a:t>In OS protected storage</a:t>
            </a:r>
          </a:p>
          <a:p>
            <a:pPr lvl="1"/>
            <a:r>
              <a:rPr lang="en-US"/>
              <a:t>In smartcards</a:t>
            </a:r>
          </a:p>
        </p:txBody>
      </p:sp>
    </p:spTree>
  </p:cSld>
  <p:clrMapOvr>
    <a:masterClrMapping/>
  </p:clrMapOvr>
  <p:transition>
    <p:strips dir="rd"/>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p:cNvSpPr>
            <a:spLocks noGrp="1"/>
          </p:cNvSpPr>
          <p:nvPr>
            <p:ph type="sldNum" sz="quarter" idx="10"/>
          </p:nvPr>
        </p:nvSpPr>
        <p:spPr/>
        <p:txBody>
          <a:bodyPr/>
          <a:lstStyle/>
          <a:p>
            <a:fld id="{E3BDCCB1-BB6C-4FD3-A654-BBB9A9F9AB9F}" type="slidenum">
              <a:rPr lang="en-US"/>
              <a:pPr/>
              <a:t>29</a:t>
            </a:fld>
            <a:endParaRPr lang="en-US"/>
          </a:p>
        </p:txBody>
      </p:sp>
      <p:sp>
        <p:nvSpPr>
          <p:cNvPr id="328706" name="Rectangle 2"/>
          <p:cNvSpPr>
            <a:spLocks noGrp="1" noChangeArrowheads="1"/>
          </p:cNvSpPr>
          <p:nvPr>
            <p:ph type="title"/>
          </p:nvPr>
        </p:nvSpPr>
        <p:spPr/>
        <p:txBody>
          <a:bodyPr/>
          <a:lstStyle/>
          <a:p>
            <a:r>
              <a:rPr lang="en-US"/>
              <a:t>Certificates on Smartcards</a:t>
            </a:r>
          </a:p>
        </p:txBody>
      </p:sp>
      <p:sp>
        <p:nvSpPr>
          <p:cNvPr id="328707" name="Rectangle 3"/>
          <p:cNvSpPr>
            <a:spLocks noGrp="1" noChangeArrowheads="1"/>
          </p:cNvSpPr>
          <p:nvPr>
            <p:ph type="body" idx="1"/>
          </p:nvPr>
        </p:nvSpPr>
        <p:spPr/>
        <p:txBody>
          <a:bodyPr/>
          <a:lstStyle/>
          <a:p>
            <a:pPr>
              <a:lnSpc>
                <a:spcPct val="90000"/>
              </a:lnSpc>
            </a:pPr>
            <a:r>
              <a:rPr lang="en-US" sz="2400"/>
              <a:t>A “bad” smartcard is only a dumb memory chip</a:t>
            </a:r>
          </a:p>
          <a:p>
            <a:pPr lvl="1">
              <a:lnSpc>
                <a:spcPct val="90000"/>
              </a:lnSpc>
            </a:pPr>
            <a:r>
              <a:rPr lang="en-US" sz="1800"/>
              <a:t>Containing the Certificate and the private key</a:t>
            </a:r>
          </a:p>
          <a:p>
            <a:pPr lvl="1">
              <a:lnSpc>
                <a:spcPct val="90000"/>
              </a:lnSpc>
            </a:pPr>
            <a:r>
              <a:rPr lang="en-US" sz="1800"/>
              <a:t>Both readable: You must trust the machine reading your smartcard</a:t>
            </a:r>
          </a:p>
          <a:p>
            <a:pPr lvl="1">
              <a:lnSpc>
                <a:spcPct val="90000"/>
              </a:lnSpc>
            </a:pPr>
            <a:r>
              <a:rPr lang="en-US" sz="1800"/>
              <a:t>Better than using a floppy disk or saving everything to a file</a:t>
            </a:r>
          </a:p>
          <a:p>
            <a:pPr>
              <a:lnSpc>
                <a:spcPct val="90000"/>
              </a:lnSpc>
            </a:pPr>
            <a:r>
              <a:rPr lang="en-US" sz="2400"/>
              <a:t>A “good” smartcard is more than a memory chip</a:t>
            </a:r>
          </a:p>
          <a:p>
            <a:pPr lvl="1">
              <a:lnSpc>
                <a:spcPct val="90000"/>
              </a:lnSpc>
            </a:pPr>
            <a:r>
              <a:rPr lang="en-US" sz="1800"/>
              <a:t>Contains the Certificate, readable</a:t>
            </a:r>
          </a:p>
          <a:p>
            <a:pPr lvl="1">
              <a:lnSpc>
                <a:spcPct val="90000"/>
              </a:lnSpc>
            </a:pPr>
            <a:r>
              <a:rPr lang="en-US" sz="1800"/>
              <a:t>Contains the private key but not readable from outside. However it exposes a mechanism to challenge the knowledge of the private key by allowing the encryption of random strings using the private key</a:t>
            </a:r>
          </a:p>
          <a:p>
            <a:pPr>
              <a:lnSpc>
                <a:spcPct val="90000"/>
              </a:lnSpc>
            </a:pPr>
            <a:r>
              <a:rPr lang="en-US" sz="2400"/>
              <a:t>A “very good” smartcard </a:t>
            </a:r>
          </a:p>
          <a:p>
            <a:pPr lvl="1">
              <a:lnSpc>
                <a:spcPct val="90000"/>
              </a:lnSpc>
            </a:pPr>
            <a:r>
              <a:rPr lang="en-US" sz="1800"/>
              <a:t>May request the user to know a PIN code to execute any encryption request</a:t>
            </a:r>
          </a:p>
          <a:p>
            <a:pPr lvl="1">
              <a:lnSpc>
                <a:spcPct val="90000"/>
              </a:lnSpc>
            </a:pPr>
            <a:r>
              <a:rPr lang="en-US" sz="1800"/>
              <a:t>(of course, now you have to protect the PIN code)</a:t>
            </a:r>
          </a:p>
          <a:p>
            <a:pPr lvl="1">
              <a:lnSpc>
                <a:spcPct val="90000"/>
              </a:lnSpc>
            </a:pPr>
            <a:r>
              <a:rPr lang="en-US" sz="1800"/>
              <a:t>May support biometric recognition and self-destruct</a:t>
            </a:r>
          </a:p>
          <a:p>
            <a:pPr lvl="1">
              <a:lnSpc>
                <a:spcPct val="90000"/>
              </a:lnSpc>
            </a:pPr>
            <a:endParaRPr lang="en-US" sz="1800"/>
          </a:p>
          <a:p>
            <a:pPr lvl="1">
              <a:lnSpc>
                <a:spcPct val="90000"/>
              </a:lnSpc>
            </a:pPr>
            <a:endParaRPr lang="en-US" sz="1800"/>
          </a:p>
        </p:txBody>
      </p:sp>
      <p:sp>
        <p:nvSpPr>
          <p:cNvPr id="328708" name="Text Box 4"/>
          <p:cNvSpPr txBox="1">
            <a:spLocks noChangeArrowheads="1"/>
          </p:cNvSpPr>
          <p:nvPr/>
        </p:nvSpPr>
        <p:spPr bwMode="auto">
          <a:xfrm rot="-5400000">
            <a:off x="7517606" y="3448844"/>
            <a:ext cx="2319338" cy="457200"/>
          </a:xfrm>
          <a:prstGeom prst="rect">
            <a:avLst/>
          </a:prstGeom>
          <a:noFill/>
          <a:ln w="9525" algn="ctr">
            <a:noFill/>
            <a:miter lim="800000"/>
            <a:headEnd/>
            <a:tailEnd/>
          </a:ln>
          <a:effectLst/>
        </p:spPr>
        <p:txBody>
          <a:bodyPr wrap="none" lIns="92075" tIns="46038" rIns="92075" bIns="46038">
            <a:spAutoFit/>
          </a:bodyPr>
          <a:lstStyle/>
          <a:p>
            <a:r>
              <a:rPr lang="en-US" sz="2400">
                <a:solidFill>
                  <a:srgbClr val="FF3300"/>
                </a:solidFill>
                <a:effectLst>
                  <a:outerShdw blurRad="38100" dist="38100" dir="2700000" algn="tl">
                    <a:srgbClr val="000000"/>
                  </a:outerShdw>
                </a:effectLst>
              </a:rPr>
              <a:t>Increased cost</a:t>
            </a:r>
          </a:p>
        </p:txBody>
      </p:sp>
      <p:sp>
        <p:nvSpPr>
          <p:cNvPr id="328710" name="Line 6"/>
          <p:cNvSpPr>
            <a:spLocks noChangeShapeType="1"/>
          </p:cNvSpPr>
          <p:nvPr/>
        </p:nvSpPr>
        <p:spPr bwMode="auto">
          <a:xfrm flipH="1">
            <a:off x="8943975" y="2082800"/>
            <a:ext cx="0" cy="3392488"/>
          </a:xfrm>
          <a:prstGeom prst="line">
            <a:avLst/>
          </a:prstGeom>
          <a:noFill/>
          <a:ln w="57150">
            <a:solidFill>
              <a:srgbClr val="FF3300"/>
            </a:solidFill>
            <a:round/>
            <a:headEnd/>
            <a:tailEnd type="triangle" w="med" len="med"/>
          </a:ln>
          <a:effectLst/>
        </p:spPr>
        <p:txBody>
          <a:bodyPr lIns="92075" tIns="46038" rIns="92075" bIns="46038">
            <a:spAutoFit/>
          </a:bodyPr>
          <a:lstStyle/>
          <a:p>
            <a:endParaRPr lang="en-US"/>
          </a:p>
        </p:txBody>
      </p:sp>
    </p:spTree>
  </p:cSld>
  <p:clrMapOvr>
    <a:masterClrMapping/>
  </p:clrMapOvr>
  <p:transition>
    <p:strips dir="rd"/>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9FADAF92-ADCE-4A51-9E80-759D54FB77CF}" type="slidenum">
              <a:rPr lang="en-US"/>
              <a:pPr/>
              <a:t>3</a:t>
            </a:fld>
            <a:endParaRPr lang="en-US"/>
          </a:p>
        </p:txBody>
      </p:sp>
      <p:sp>
        <p:nvSpPr>
          <p:cNvPr id="367620" name="Rectangle 4"/>
          <p:cNvSpPr>
            <a:spLocks noGrp="1" noChangeArrowheads="1"/>
          </p:cNvSpPr>
          <p:nvPr>
            <p:ph type="title"/>
          </p:nvPr>
        </p:nvSpPr>
        <p:spPr/>
        <p:txBody>
          <a:bodyPr/>
          <a:lstStyle/>
          <a:p>
            <a:r>
              <a:rPr lang="en-US"/>
              <a:t>Before we start – poll</a:t>
            </a:r>
          </a:p>
        </p:txBody>
      </p:sp>
      <p:sp>
        <p:nvSpPr>
          <p:cNvPr id="367621" name="Rectangle 5"/>
          <p:cNvSpPr>
            <a:spLocks noGrp="1" noChangeArrowheads="1"/>
          </p:cNvSpPr>
          <p:nvPr>
            <p:ph type="body" idx="1"/>
          </p:nvPr>
        </p:nvSpPr>
        <p:spPr>
          <a:xfrm>
            <a:off x="503238" y="1654175"/>
            <a:ext cx="8313737" cy="4441825"/>
          </a:xfrm>
        </p:spPr>
        <p:txBody>
          <a:bodyPr/>
          <a:lstStyle/>
          <a:p>
            <a:pPr marL="533400" indent="-533400"/>
            <a:r>
              <a:rPr lang="en-AU" sz="2400"/>
              <a:t>What is a Certificate ?</a:t>
            </a:r>
          </a:p>
          <a:p>
            <a:pPr marL="838200" lvl="1" indent="-381000">
              <a:buFont typeface="Wingdings" pitchFamily="2" charset="2"/>
              <a:buAutoNum type="alphaUcPeriod"/>
            </a:pPr>
            <a:r>
              <a:rPr lang="en-AU" sz="1800" b="0"/>
              <a:t>A file that contains a public/private key pair, digitally encrypted by a certification authority that is sent to a remote site to prove an identity</a:t>
            </a:r>
          </a:p>
          <a:p>
            <a:pPr marL="838200" lvl="1" indent="-381000">
              <a:buFont typeface="Wingdings" pitchFamily="2" charset="2"/>
              <a:buAutoNum type="alphaUcPeriod"/>
            </a:pPr>
            <a:r>
              <a:rPr lang="en-AU" sz="1800" b="0"/>
              <a:t>A single file that contains public and private key pair of a user used to prove an identity</a:t>
            </a:r>
          </a:p>
          <a:p>
            <a:pPr marL="838200" lvl="1" indent="-381000">
              <a:buFont typeface="Wingdings" pitchFamily="2" charset="2"/>
              <a:buAutoNum type="alphaUcPeriod"/>
            </a:pPr>
            <a:r>
              <a:rPr lang="en-AU" sz="1800" b="0"/>
              <a:t>A file that contains the name of the owner and his public key, digitally signed by a certification authority</a:t>
            </a:r>
          </a:p>
          <a:p>
            <a:pPr marL="533400" indent="-533400"/>
            <a:r>
              <a:rPr lang="en-AU" sz="2400"/>
              <a:t>What if an unknown person steals your certificate ?</a:t>
            </a:r>
          </a:p>
          <a:p>
            <a:pPr marL="838200" lvl="1" indent="-381000">
              <a:buFont typeface="Wingdings" pitchFamily="2" charset="2"/>
              <a:buAutoNum type="alphaUcPeriod"/>
            </a:pPr>
            <a:r>
              <a:rPr lang="en-AU" sz="1800" b="0"/>
              <a:t>It is not a problem, my certificate is publicly available to anyone</a:t>
            </a:r>
          </a:p>
          <a:p>
            <a:pPr marL="838200" lvl="1" indent="-381000">
              <a:buFont typeface="Wingdings" pitchFamily="2" charset="2"/>
              <a:buAutoNum type="alphaUcPeriod"/>
            </a:pPr>
            <a:r>
              <a:rPr lang="en-AU" sz="1800" b="0"/>
              <a:t>I need to contact the certification authority to have my certificate revoked as soon as possible</a:t>
            </a:r>
          </a:p>
          <a:p>
            <a:pPr marL="838200" lvl="1" indent="-381000">
              <a:buFont typeface="Wingdings" pitchFamily="2" charset="2"/>
              <a:buAutoNum type="alphaUcPeriod"/>
            </a:pPr>
            <a:r>
              <a:rPr lang="en-AU" sz="1800" b="0"/>
              <a:t>If the person is trusted is not an issue. If the person is untrusted, I should have my certificate revoked</a:t>
            </a:r>
          </a:p>
        </p:txBody>
      </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67621">
                                            <p:txEl>
                                              <p:pRg st="0" end="0"/>
                                            </p:txEl>
                                          </p:spTgt>
                                        </p:tgtEl>
                                        <p:attrNameLst>
                                          <p:attrName>style.visibility</p:attrName>
                                        </p:attrNameLst>
                                      </p:cBhvr>
                                      <p:to>
                                        <p:strVal val="visible"/>
                                      </p:to>
                                    </p:set>
                                    <p:anim calcmode="lin" valueType="num">
                                      <p:cBhvr>
                                        <p:cTn id="7" dur="1000" fill="hold"/>
                                        <p:tgtEl>
                                          <p:spTgt spid="367621">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367621">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367621">
                                            <p:txEl>
                                              <p:pRg st="0" end="0"/>
                                            </p:txEl>
                                          </p:spTgt>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367621">
                                            <p:txEl>
                                              <p:pRg st="1" end="1"/>
                                            </p:txEl>
                                          </p:spTgt>
                                        </p:tgtEl>
                                        <p:attrNameLst>
                                          <p:attrName>style.visibility</p:attrName>
                                        </p:attrNameLst>
                                      </p:cBhvr>
                                      <p:to>
                                        <p:strVal val="visible"/>
                                      </p:to>
                                    </p:set>
                                    <p:anim calcmode="lin" valueType="num">
                                      <p:cBhvr>
                                        <p:cTn id="12" dur="1000" fill="hold"/>
                                        <p:tgtEl>
                                          <p:spTgt spid="367621">
                                            <p:txEl>
                                              <p:pRg st="1" end="1"/>
                                            </p:txEl>
                                          </p:spTgt>
                                        </p:tgtEl>
                                        <p:attrNameLst>
                                          <p:attrName>ppt_w</p:attrName>
                                        </p:attrNameLst>
                                      </p:cBhvr>
                                      <p:tavLst>
                                        <p:tav tm="0">
                                          <p:val>
                                            <p:strVal val="#ppt_w*0.70"/>
                                          </p:val>
                                        </p:tav>
                                        <p:tav tm="100000">
                                          <p:val>
                                            <p:strVal val="#ppt_w"/>
                                          </p:val>
                                        </p:tav>
                                      </p:tavLst>
                                    </p:anim>
                                    <p:anim calcmode="lin" valueType="num">
                                      <p:cBhvr>
                                        <p:cTn id="13" dur="1000" fill="hold"/>
                                        <p:tgtEl>
                                          <p:spTgt spid="367621">
                                            <p:txEl>
                                              <p:pRg st="1" end="1"/>
                                            </p:txEl>
                                          </p:spTgt>
                                        </p:tgtEl>
                                        <p:attrNameLst>
                                          <p:attrName>ppt_h</p:attrName>
                                        </p:attrNameLst>
                                      </p:cBhvr>
                                      <p:tavLst>
                                        <p:tav tm="0">
                                          <p:val>
                                            <p:strVal val="#ppt_h"/>
                                          </p:val>
                                        </p:tav>
                                        <p:tav tm="100000">
                                          <p:val>
                                            <p:strVal val="#ppt_h"/>
                                          </p:val>
                                        </p:tav>
                                      </p:tavLst>
                                    </p:anim>
                                    <p:animEffect transition="in" filter="fade">
                                      <p:cBhvr>
                                        <p:cTn id="14" dur="1000"/>
                                        <p:tgtEl>
                                          <p:spTgt spid="367621">
                                            <p:txEl>
                                              <p:pRg st="1" end="1"/>
                                            </p:txEl>
                                          </p:spTgt>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67621">
                                            <p:txEl>
                                              <p:pRg st="2" end="2"/>
                                            </p:txEl>
                                          </p:spTgt>
                                        </p:tgtEl>
                                        <p:attrNameLst>
                                          <p:attrName>style.visibility</p:attrName>
                                        </p:attrNameLst>
                                      </p:cBhvr>
                                      <p:to>
                                        <p:strVal val="visible"/>
                                      </p:to>
                                    </p:set>
                                    <p:anim calcmode="lin" valueType="num">
                                      <p:cBhvr>
                                        <p:cTn id="17" dur="1000" fill="hold"/>
                                        <p:tgtEl>
                                          <p:spTgt spid="367621">
                                            <p:txEl>
                                              <p:pRg st="2" end="2"/>
                                            </p:txEl>
                                          </p:spTgt>
                                        </p:tgtEl>
                                        <p:attrNameLst>
                                          <p:attrName>ppt_w</p:attrName>
                                        </p:attrNameLst>
                                      </p:cBhvr>
                                      <p:tavLst>
                                        <p:tav tm="0">
                                          <p:val>
                                            <p:strVal val="#ppt_w*0.70"/>
                                          </p:val>
                                        </p:tav>
                                        <p:tav tm="100000">
                                          <p:val>
                                            <p:strVal val="#ppt_w"/>
                                          </p:val>
                                        </p:tav>
                                      </p:tavLst>
                                    </p:anim>
                                    <p:anim calcmode="lin" valueType="num">
                                      <p:cBhvr>
                                        <p:cTn id="18" dur="1000" fill="hold"/>
                                        <p:tgtEl>
                                          <p:spTgt spid="367621">
                                            <p:txEl>
                                              <p:pRg st="2" end="2"/>
                                            </p:txEl>
                                          </p:spTgt>
                                        </p:tgtEl>
                                        <p:attrNameLst>
                                          <p:attrName>ppt_h</p:attrName>
                                        </p:attrNameLst>
                                      </p:cBhvr>
                                      <p:tavLst>
                                        <p:tav tm="0">
                                          <p:val>
                                            <p:strVal val="#ppt_h"/>
                                          </p:val>
                                        </p:tav>
                                        <p:tav tm="100000">
                                          <p:val>
                                            <p:strVal val="#ppt_h"/>
                                          </p:val>
                                        </p:tav>
                                      </p:tavLst>
                                    </p:anim>
                                    <p:animEffect transition="in" filter="fade">
                                      <p:cBhvr>
                                        <p:cTn id="19" dur="1000"/>
                                        <p:tgtEl>
                                          <p:spTgt spid="367621">
                                            <p:txEl>
                                              <p:pRg st="2" end="2"/>
                                            </p:txEl>
                                          </p:spTgt>
                                        </p:tgtEl>
                                      </p:cBhvr>
                                    </p:animEffect>
                                  </p:childTnLst>
                                </p:cTn>
                              </p:par>
                              <p:par>
                                <p:cTn id="20" presetID="55" presetClass="entr" presetSubtype="0" fill="hold" grpId="0" nodeType="withEffect">
                                  <p:stCondLst>
                                    <p:cond delay="0"/>
                                  </p:stCondLst>
                                  <p:childTnLst>
                                    <p:set>
                                      <p:cBhvr>
                                        <p:cTn id="21" dur="1" fill="hold">
                                          <p:stCondLst>
                                            <p:cond delay="0"/>
                                          </p:stCondLst>
                                        </p:cTn>
                                        <p:tgtEl>
                                          <p:spTgt spid="367621">
                                            <p:txEl>
                                              <p:pRg st="3" end="3"/>
                                            </p:txEl>
                                          </p:spTgt>
                                        </p:tgtEl>
                                        <p:attrNameLst>
                                          <p:attrName>style.visibility</p:attrName>
                                        </p:attrNameLst>
                                      </p:cBhvr>
                                      <p:to>
                                        <p:strVal val="visible"/>
                                      </p:to>
                                    </p:set>
                                    <p:anim calcmode="lin" valueType="num">
                                      <p:cBhvr>
                                        <p:cTn id="22" dur="1000" fill="hold"/>
                                        <p:tgtEl>
                                          <p:spTgt spid="367621">
                                            <p:txEl>
                                              <p:pRg st="3" end="3"/>
                                            </p:txEl>
                                          </p:spTgt>
                                        </p:tgtEl>
                                        <p:attrNameLst>
                                          <p:attrName>ppt_w</p:attrName>
                                        </p:attrNameLst>
                                      </p:cBhvr>
                                      <p:tavLst>
                                        <p:tav tm="0">
                                          <p:val>
                                            <p:strVal val="#ppt_w*0.70"/>
                                          </p:val>
                                        </p:tav>
                                        <p:tav tm="100000">
                                          <p:val>
                                            <p:strVal val="#ppt_w"/>
                                          </p:val>
                                        </p:tav>
                                      </p:tavLst>
                                    </p:anim>
                                    <p:anim calcmode="lin" valueType="num">
                                      <p:cBhvr>
                                        <p:cTn id="23" dur="1000" fill="hold"/>
                                        <p:tgtEl>
                                          <p:spTgt spid="367621">
                                            <p:txEl>
                                              <p:pRg st="3" end="3"/>
                                            </p:txEl>
                                          </p:spTgt>
                                        </p:tgtEl>
                                        <p:attrNameLst>
                                          <p:attrName>ppt_h</p:attrName>
                                        </p:attrNameLst>
                                      </p:cBhvr>
                                      <p:tavLst>
                                        <p:tav tm="0">
                                          <p:val>
                                            <p:strVal val="#ppt_h"/>
                                          </p:val>
                                        </p:tav>
                                        <p:tav tm="100000">
                                          <p:val>
                                            <p:strVal val="#ppt_h"/>
                                          </p:val>
                                        </p:tav>
                                      </p:tavLst>
                                    </p:anim>
                                    <p:animEffect transition="in" filter="fade">
                                      <p:cBhvr>
                                        <p:cTn id="24" dur="1000"/>
                                        <p:tgtEl>
                                          <p:spTgt spid="367621">
                                            <p:txEl>
                                              <p:pRg st="3" end="3"/>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55" presetClass="entr" presetSubtype="0" fill="hold" grpId="0" nodeType="clickEffect">
                                  <p:stCondLst>
                                    <p:cond delay="0"/>
                                  </p:stCondLst>
                                  <p:childTnLst>
                                    <p:set>
                                      <p:cBhvr>
                                        <p:cTn id="28" dur="1" fill="hold">
                                          <p:stCondLst>
                                            <p:cond delay="0"/>
                                          </p:stCondLst>
                                        </p:cTn>
                                        <p:tgtEl>
                                          <p:spTgt spid="367621">
                                            <p:txEl>
                                              <p:pRg st="4" end="4"/>
                                            </p:txEl>
                                          </p:spTgt>
                                        </p:tgtEl>
                                        <p:attrNameLst>
                                          <p:attrName>style.visibility</p:attrName>
                                        </p:attrNameLst>
                                      </p:cBhvr>
                                      <p:to>
                                        <p:strVal val="visible"/>
                                      </p:to>
                                    </p:set>
                                    <p:anim calcmode="lin" valueType="num">
                                      <p:cBhvr>
                                        <p:cTn id="29" dur="1000" fill="hold"/>
                                        <p:tgtEl>
                                          <p:spTgt spid="367621">
                                            <p:txEl>
                                              <p:pRg st="4" end="4"/>
                                            </p:txEl>
                                          </p:spTgt>
                                        </p:tgtEl>
                                        <p:attrNameLst>
                                          <p:attrName>ppt_w</p:attrName>
                                        </p:attrNameLst>
                                      </p:cBhvr>
                                      <p:tavLst>
                                        <p:tav tm="0">
                                          <p:val>
                                            <p:strVal val="#ppt_w*0.70"/>
                                          </p:val>
                                        </p:tav>
                                        <p:tav tm="100000">
                                          <p:val>
                                            <p:strVal val="#ppt_w"/>
                                          </p:val>
                                        </p:tav>
                                      </p:tavLst>
                                    </p:anim>
                                    <p:anim calcmode="lin" valueType="num">
                                      <p:cBhvr>
                                        <p:cTn id="30" dur="1000" fill="hold"/>
                                        <p:tgtEl>
                                          <p:spTgt spid="367621">
                                            <p:txEl>
                                              <p:pRg st="4" end="4"/>
                                            </p:txEl>
                                          </p:spTgt>
                                        </p:tgtEl>
                                        <p:attrNameLst>
                                          <p:attrName>ppt_h</p:attrName>
                                        </p:attrNameLst>
                                      </p:cBhvr>
                                      <p:tavLst>
                                        <p:tav tm="0">
                                          <p:val>
                                            <p:strVal val="#ppt_h"/>
                                          </p:val>
                                        </p:tav>
                                        <p:tav tm="100000">
                                          <p:val>
                                            <p:strVal val="#ppt_h"/>
                                          </p:val>
                                        </p:tav>
                                      </p:tavLst>
                                    </p:anim>
                                    <p:animEffect transition="in" filter="fade">
                                      <p:cBhvr>
                                        <p:cTn id="31" dur="1000"/>
                                        <p:tgtEl>
                                          <p:spTgt spid="367621">
                                            <p:txEl>
                                              <p:pRg st="4" end="4"/>
                                            </p:txEl>
                                          </p:spTgt>
                                        </p:tgtEl>
                                      </p:cBhvr>
                                    </p:animEffect>
                                  </p:childTnLst>
                                </p:cTn>
                              </p:par>
                              <p:par>
                                <p:cTn id="32" presetID="55" presetClass="entr" presetSubtype="0" fill="hold" grpId="0" nodeType="withEffect">
                                  <p:stCondLst>
                                    <p:cond delay="0"/>
                                  </p:stCondLst>
                                  <p:childTnLst>
                                    <p:set>
                                      <p:cBhvr>
                                        <p:cTn id="33" dur="1" fill="hold">
                                          <p:stCondLst>
                                            <p:cond delay="0"/>
                                          </p:stCondLst>
                                        </p:cTn>
                                        <p:tgtEl>
                                          <p:spTgt spid="367621">
                                            <p:txEl>
                                              <p:pRg st="5" end="5"/>
                                            </p:txEl>
                                          </p:spTgt>
                                        </p:tgtEl>
                                        <p:attrNameLst>
                                          <p:attrName>style.visibility</p:attrName>
                                        </p:attrNameLst>
                                      </p:cBhvr>
                                      <p:to>
                                        <p:strVal val="visible"/>
                                      </p:to>
                                    </p:set>
                                    <p:anim calcmode="lin" valueType="num">
                                      <p:cBhvr>
                                        <p:cTn id="34" dur="1000" fill="hold"/>
                                        <p:tgtEl>
                                          <p:spTgt spid="367621">
                                            <p:txEl>
                                              <p:pRg st="5" end="5"/>
                                            </p:txEl>
                                          </p:spTgt>
                                        </p:tgtEl>
                                        <p:attrNameLst>
                                          <p:attrName>ppt_w</p:attrName>
                                        </p:attrNameLst>
                                      </p:cBhvr>
                                      <p:tavLst>
                                        <p:tav tm="0">
                                          <p:val>
                                            <p:strVal val="#ppt_w*0.70"/>
                                          </p:val>
                                        </p:tav>
                                        <p:tav tm="100000">
                                          <p:val>
                                            <p:strVal val="#ppt_w"/>
                                          </p:val>
                                        </p:tav>
                                      </p:tavLst>
                                    </p:anim>
                                    <p:anim calcmode="lin" valueType="num">
                                      <p:cBhvr>
                                        <p:cTn id="35" dur="1000" fill="hold"/>
                                        <p:tgtEl>
                                          <p:spTgt spid="367621">
                                            <p:txEl>
                                              <p:pRg st="5" end="5"/>
                                            </p:txEl>
                                          </p:spTgt>
                                        </p:tgtEl>
                                        <p:attrNameLst>
                                          <p:attrName>ppt_h</p:attrName>
                                        </p:attrNameLst>
                                      </p:cBhvr>
                                      <p:tavLst>
                                        <p:tav tm="0">
                                          <p:val>
                                            <p:strVal val="#ppt_h"/>
                                          </p:val>
                                        </p:tav>
                                        <p:tav tm="100000">
                                          <p:val>
                                            <p:strVal val="#ppt_h"/>
                                          </p:val>
                                        </p:tav>
                                      </p:tavLst>
                                    </p:anim>
                                    <p:animEffect transition="in" filter="fade">
                                      <p:cBhvr>
                                        <p:cTn id="36" dur="1000"/>
                                        <p:tgtEl>
                                          <p:spTgt spid="367621">
                                            <p:txEl>
                                              <p:pRg st="5" end="5"/>
                                            </p:txEl>
                                          </p:spTgt>
                                        </p:tgtEl>
                                      </p:cBhvr>
                                    </p:animEffect>
                                  </p:childTnLst>
                                </p:cTn>
                              </p:par>
                              <p:par>
                                <p:cTn id="37" presetID="55" presetClass="entr" presetSubtype="0" fill="hold" grpId="0" nodeType="withEffect">
                                  <p:stCondLst>
                                    <p:cond delay="0"/>
                                  </p:stCondLst>
                                  <p:childTnLst>
                                    <p:set>
                                      <p:cBhvr>
                                        <p:cTn id="38" dur="1" fill="hold">
                                          <p:stCondLst>
                                            <p:cond delay="0"/>
                                          </p:stCondLst>
                                        </p:cTn>
                                        <p:tgtEl>
                                          <p:spTgt spid="367621">
                                            <p:txEl>
                                              <p:pRg st="6" end="6"/>
                                            </p:txEl>
                                          </p:spTgt>
                                        </p:tgtEl>
                                        <p:attrNameLst>
                                          <p:attrName>style.visibility</p:attrName>
                                        </p:attrNameLst>
                                      </p:cBhvr>
                                      <p:to>
                                        <p:strVal val="visible"/>
                                      </p:to>
                                    </p:set>
                                    <p:anim calcmode="lin" valueType="num">
                                      <p:cBhvr>
                                        <p:cTn id="39" dur="1000" fill="hold"/>
                                        <p:tgtEl>
                                          <p:spTgt spid="367621">
                                            <p:txEl>
                                              <p:pRg st="6" end="6"/>
                                            </p:txEl>
                                          </p:spTgt>
                                        </p:tgtEl>
                                        <p:attrNameLst>
                                          <p:attrName>ppt_w</p:attrName>
                                        </p:attrNameLst>
                                      </p:cBhvr>
                                      <p:tavLst>
                                        <p:tav tm="0">
                                          <p:val>
                                            <p:strVal val="#ppt_w*0.70"/>
                                          </p:val>
                                        </p:tav>
                                        <p:tav tm="100000">
                                          <p:val>
                                            <p:strVal val="#ppt_w"/>
                                          </p:val>
                                        </p:tav>
                                      </p:tavLst>
                                    </p:anim>
                                    <p:anim calcmode="lin" valueType="num">
                                      <p:cBhvr>
                                        <p:cTn id="40" dur="1000" fill="hold"/>
                                        <p:tgtEl>
                                          <p:spTgt spid="367621">
                                            <p:txEl>
                                              <p:pRg st="6" end="6"/>
                                            </p:txEl>
                                          </p:spTgt>
                                        </p:tgtEl>
                                        <p:attrNameLst>
                                          <p:attrName>ppt_h</p:attrName>
                                        </p:attrNameLst>
                                      </p:cBhvr>
                                      <p:tavLst>
                                        <p:tav tm="0">
                                          <p:val>
                                            <p:strVal val="#ppt_h"/>
                                          </p:val>
                                        </p:tav>
                                        <p:tav tm="100000">
                                          <p:val>
                                            <p:strVal val="#ppt_h"/>
                                          </p:val>
                                        </p:tav>
                                      </p:tavLst>
                                    </p:anim>
                                    <p:animEffect transition="in" filter="fade">
                                      <p:cBhvr>
                                        <p:cTn id="41" dur="1000"/>
                                        <p:tgtEl>
                                          <p:spTgt spid="367621">
                                            <p:txEl>
                                              <p:pRg st="6" end="6"/>
                                            </p:txEl>
                                          </p:spTgt>
                                        </p:tgtEl>
                                      </p:cBhvr>
                                    </p:animEffect>
                                  </p:childTnLst>
                                </p:cTn>
                              </p:par>
                              <p:par>
                                <p:cTn id="42" presetID="55" presetClass="entr" presetSubtype="0" fill="hold" grpId="0" nodeType="withEffect">
                                  <p:stCondLst>
                                    <p:cond delay="0"/>
                                  </p:stCondLst>
                                  <p:childTnLst>
                                    <p:set>
                                      <p:cBhvr>
                                        <p:cTn id="43" dur="1" fill="hold">
                                          <p:stCondLst>
                                            <p:cond delay="0"/>
                                          </p:stCondLst>
                                        </p:cTn>
                                        <p:tgtEl>
                                          <p:spTgt spid="367621">
                                            <p:txEl>
                                              <p:pRg st="7" end="7"/>
                                            </p:txEl>
                                          </p:spTgt>
                                        </p:tgtEl>
                                        <p:attrNameLst>
                                          <p:attrName>style.visibility</p:attrName>
                                        </p:attrNameLst>
                                      </p:cBhvr>
                                      <p:to>
                                        <p:strVal val="visible"/>
                                      </p:to>
                                    </p:set>
                                    <p:anim calcmode="lin" valueType="num">
                                      <p:cBhvr>
                                        <p:cTn id="44" dur="1000" fill="hold"/>
                                        <p:tgtEl>
                                          <p:spTgt spid="367621">
                                            <p:txEl>
                                              <p:pRg st="7" end="7"/>
                                            </p:txEl>
                                          </p:spTgt>
                                        </p:tgtEl>
                                        <p:attrNameLst>
                                          <p:attrName>ppt_w</p:attrName>
                                        </p:attrNameLst>
                                      </p:cBhvr>
                                      <p:tavLst>
                                        <p:tav tm="0">
                                          <p:val>
                                            <p:strVal val="#ppt_w*0.70"/>
                                          </p:val>
                                        </p:tav>
                                        <p:tav tm="100000">
                                          <p:val>
                                            <p:strVal val="#ppt_w"/>
                                          </p:val>
                                        </p:tav>
                                      </p:tavLst>
                                    </p:anim>
                                    <p:anim calcmode="lin" valueType="num">
                                      <p:cBhvr>
                                        <p:cTn id="45" dur="1000" fill="hold"/>
                                        <p:tgtEl>
                                          <p:spTgt spid="367621">
                                            <p:txEl>
                                              <p:pRg st="7" end="7"/>
                                            </p:txEl>
                                          </p:spTgt>
                                        </p:tgtEl>
                                        <p:attrNameLst>
                                          <p:attrName>ppt_h</p:attrName>
                                        </p:attrNameLst>
                                      </p:cBhvr>
                                      <p:tavLst>
                                        <p:tav tm="0">
                                          <p:val>
                                            <p:strVal val="#ppt_h"/>
                                          </p:val>
                                        </p:tav>
                                        <p:tav tm="100000">
                                          <p:val>
                                            <p:strVal val="#ppt_h"/>
                                          </p:val>
                                        </p:tav>
                                      </p:tavLst>
                                    </p:anim>
                                    <p:animEffect transition="in" filter="fade">
                                      <p:cBhvr>
                                        <p:cTn id="46" dur="1000"/>
                                        <p:tgtEl>
                                          <p:spTgt spid="367621">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7621" grpId="0" uiExpand="1"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240AC4CB-1694-4DB8-9DD5-101B52655D63}" type="slidenum">
              <a:rPr lang="en-US"/>
              <a:pPr/>
              <a:t>30</a:t>
            </a:fld>
            <a:endParaRPr lang="en-US"/>
          </a:p>
        </p:txBody>
      </p:sp>
      <p:sp>
        <p:nvSpPr>
          <p:cNvPr id="207876" name="Rectangle 4"/>
          <p:cNvSpPr>
            <a:spLocks noGrp="1" noChangeArrowheads="1"/>
          </p:cNvSpPr>
          <p:nvPr>
            <p:ph type="title"/>
          </p:nvPr>
        </p:nvSpPr>
        <p:spPr/>
        <p:txBody>
          <a:bodyPr/>
          <a:lstStyle/>
          <a:p>
            <a:r>
              <a:rPr lang="en-GB"/>
              <a:t>Handling Certificates</a:t>
            </a:r>
          </a:p>
        </p:txBody>
      </p:sp>
      <p:sp>
        <p:nvSpPr>
          <p:cNvPr id="207877" name="Rectangle 5"/>
          <p:cNvSpPr>
            <a:spLocks noGrp="1" noChangeArrowheads="1"/>
          </p:cNvSpPr>
          <p:nvPr>
            <p:ph type="body" idx="1"/>
          </p:nvPr>
        </p:nvSpPr>
        <p:spPr/>
        <p:txBody>
          <a:bodyPr/>
          <a:lstStyle/>
          <a:p>
            <a:r>
              <a:rPr lang="en-GB" sz="2400"/>
              <a:t>Certificates are “safe to store”</a:t>
            </a:r>
          </a:p>
          <a:p>
            <a:pPr lvl="1"/>
            <a:r>
              <a:rPr lang="en-GB"/>
              <a:t>No need to protect them too much, as they are digitally signed</a:t>
            </a:r>
          </a:p>
          <a:p>
            <a:pPr lvl="1"/>
            <a:r>
              <a:rPr lang="en-GB"/>
              <a:t>Store anywhere, a file or a “dumb” memory-only smartcard</a:t>
            </a:r>
          </a:p>
          <a:p>
            <a:r>
              <a:rPr lang="en-GB" sz="2400"/>
              <a:t>Private keys that match the public key are strictly confidential</a:t>
            </a:r>
          </a:p>
          <a:p>
            <a:pPr lvl="1"/>
            <a:r>
              <a:rPr lang="en-GB"/>
              <a:t>Loosing the private key = Loosing the identity</a:t>
            </a:r>
          </a:p>
          <a:p>
            <a:pPr lvl="1"/>
            <a:r>
              <a:rPr lang="en-GB"/>
              <a:t>Must be very well protected</a:t>
            </a:r>
          </a:p>
          <a:p>
            <a:pPr lvl="1"/>
            <a:r>
              <a:rPr lang="en-GB"/>
              <a:t>Use “Protected Storage” on your OS or a “smart” smartcard that will have crypto functionality on board</a:t>
            </a:r>
          </a:p>
        </p:txBody>
      </p:sp>
    </p:spTree>
  </p:cSld>
  <p:clrMapOvr>
    <a:masterClrMapping/>
  </p:clrMapOvr>
  <p:transition>
    <p:strips dir="rd"/>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B21996F2-7D8F-4516-AE4D-909152A6D913}" type="slidenum">
              <a:rPr lang="en-US"/>
              <a:pPr/>
              <a:t>31</a:t>
            </a:fld>
            <a:endParaRPr lang="en-US"/>
          </a:p>
        </p:txBody>
      </p:sp>
      <p:sp>
        <p:nvSpPr>
          <p:cNvPr id="208902" name="Rectangle 6"/>
          <p:cNvSpPr>
            <a:spLocks noGrp="1" noChangeArrowheads="1"/>
          </p:cNvSpPr>
          <p:nvPr>
            <p:ph type="title"/>
          </p:nvPr>
        </p:nvSpPr>
        <p:spPr/>
        <p:txBody>
          <a:bodyPr/>
          <a:lstStyle/>
          <a:p>
            <a:r>
              <a:rPr lang="en-GB"/>
              <a:t>Certification Hierarchy</a:t>
            </a:r>
          </a:p>
        </p:txBody>
      </p:sp>
      <p:sp>
        <p:nvSpPr>
          <p:cNvPr id="208903" name="Rectangle 7"/>
          <p:cNvSpPr>
            <a:spLocks noGrp="1" noChangeArrowheads="1"/>
          </p:cNvSpPr>
          <p:nvPr>
            <p:ph type="body" idx="1"/>
          </p:nvPr>
        </p:nvSpPr>
        <p:spPr>
          <a:xfrm>
            <a:off x="685800" y="1981200"/>
            <a:ext cx="8458200" cy="4114800"/>
          </a:xfrm>
        </p:spPr>
        <p:txBody>
          <a:bodyPr/>
          <a:lstStyle/>
          <a:p>
            <a:pPr>
              <a:lnSpc>
                <a:spcPct val="80000"/>
              </a:lnSpc>
            </a:pPr>
            <a:r>
              <a:rPr lang="en-GB" sz="2400"/>
              <a:t>You can use just one root key for signing certificates</a:t>
            </a:r>
          </a:p>
          <a:p>
            <a:pPr lvl="1">
              <a:lnSpc>
                <a:spcPct val="80000"/>
              </a:lnSpc>
            </a:pPr>
            <a:r>
              <a:rPr lang="en-GB"/>
              <a:t>Dangerous, if that one key is compromised</a:t>
            </a:r>
          </a:p>
          <a:p>
            <a:pPr lvl="1">
              <a:lnSpc>
                <a:spcPct val="80000"/>
              </a:lnSpc>
            </a:pPr>
            <a:r>
              <a:rPr lang="en-GB"/>
              <a:t>May not scale to large organisations</a:t>
            </a:r>
          </a:p>
          <a:p>
            <a:pPr lvl="1">
              <a:lnSpc>
                <a:spcPct val="80000"/>
              </a:lnSpc>
            </a:pPr>
            <a:r>
              <a:rPr lang="en-GB"/>
              <a:t>Difficulty in managing responsibility</a:t>
            </a:r>
          </a:p>
          <a:p>
            <a:pPr>
              <a:lnSpc>
                <a:spcPct val="80000"/>
              </a:lnSpc>
            </a:pPr>
            <a:r>
              <a:rPr lang="en-GB" sz="2400"/>
              <a:t>Certificate Hierarchies</a:t>
            </a:r>
          </a:p>
          <a:p>
            <a:pPr lvl="1">
              <a:lnSpc>
                <a:spcPct val="80000"/>
              </a:lnSpc>
            </a:pPr>
            <a:r>
              <a:rPr lang="en-GB"/>
              <a:t>Start with CA root cert</a:t>
            </a:r>
          </a:p>
          <a:p>
            <a:pPr lvl="1">
              <a:lnSpc>
                <a:spcPct val="80000"/>
              </a:lnSpc>
            </a:pPr>
            <a:r>
              <a:rPr lang="en-GB"/>
              <a:t>Create more keys, sign with root key, mark as subordinate CAs</a:t>
            </a:r>
          </a:p>
          <a:p>
            <a:pPr lvl="1">
              <a:lnSpc>
                <a:spcPct val="80000"/>
              </a:lnSpc>
            </a:pPr>
            <a:r>
              <a:rPr lang="en-GB"/>
              <a:t>Create more levels in your organisation (for departments etc.)</a:t>
            </a:r>
          </a:p>
          <a:p>
            <a:pPr>
              <a:lnSpc>
                <a:spcPct val="80000"/>
              </a:lnSpc>
            </a:pPr>
            <a:r>
              <a:rPr lang="en-GB" sz="2400"/>
              <a:t>Validating a certificate requires validating a path of trust</a:t>
            </a:r>
          </a:p>
          <a:p>
            <a:pPr>
              <a:lnSpc>
                <a:spcPct val="80000"/>
              </a:lnSpc>
            </a:pPr>
            <a:r>
              <a:rPr lang="en-GB" sz="2400"/>
              <a:t>For the size of a HEP lab, one CA root cert is enough</a:t>
            </a:r>
          </a:p>
          <a:p>
            <a:pPr lvl="1">
              <a:lnSpc>
                <a:spcPct val="80000"/>
              </a:lnSpc>
            </a:pPr>
            <a:r>
              <a:rPr lang="en-GB"/>
              <a:t>If well managed, of course</a:t>
            </a:r>
          </a:p>
        </p:txBody>
      </p:sp>
    </p:spTree>
  </p:cSld>
  <p:clrMapOvr>
    <a:masterClrMapping/>
  </p:clrMapOvr>
  <p:transition>
    <p:strips dir="rd"/>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Slide Number Placeholder 3"/>
          <p:cNvSpPr>
            <a:spLocks noGrp="1"/>
          </p:cNvSpPr>
          <p:nvPr>
            <p:ph type="sldNum" sz="quarter" idx="10"/>
          </p:nvPr>
        </p:nvSpPr>
        <p:spPr/>
        <p:txBody>
          <a:bodyPr/>
          <a:lstStyle/>
          <a:p>
            <a:fld id="{BB71B23B-9D17-42EF-80F4-F350C129ED51}" type="slidenum">
              <a:rPr lang="en-US"/>
              <a:pPr/>
              <a:t>32</a:t>
            </a:fld>
            <a:endParaRPr lang="en-US"/>
          </a:p>
        </p:txBody>
      </p:sp>
      <p:graphicFrame>
        <p:nvGraphicFramePr>
          <p:cNvPr id="331841" name="Object 65"/>
          <p:cNvGraphicFramePr>
            <a:graphicFrameLocks noChangeAspect="1"/>
          </p:cNvGraphicFramePr>
          <p:nvPr/>
        </p:nvGraphicFramePr>
        <p:xfrm>
          <a:off x="276225" y="6343650"/>
          <a:ext cx="4632325" cy="514350"/>
        </p:xfrm>
        <a:graphic>
          <a:graphicData uri="http://schemas.openxmlformats.org/presentationml/2006/ole">
            <p:oleObj spid="_x0000_s331841" name="Bitmap Image" r:id="rId4" imgW="1019048" imgH="257007" progId="PBrush">
              <p:embed/>
            </p:oleObj>
          </a:graphicData>
        </a:graphic>
      </p:graphicFrame>
      <p:graphicFrame>
        <p:nvGraphicFramePr>
          <p:cNvPr id="331836" name="Object 60"/>
          <p:cNvGraphicFramePr>
            <a:graphicFrameLocks noChangeAspect="1"/>
          </p:cNvGraphicFramePr>
          <p:nvPr/>
        </p:nvGraphicFramePr>
        <p:xfrm>
          <a:off x="7107238" y="6403975"/>
          <a:ext cx="2036762" cy="514350"/>
        </p:xfrm>
        <a:graphic>
          <a:graphicData uri="http://schemas.openxmlformats.org/presentationml/2006/ole">
            <p:oleObj spid="_x0000_s331836" name="Bitmap Image" r:id="rId5" imgW="1019048" imgH="257007" progId="PBrush">
              <p:embed/>
            </p:oleObj>
          </a:graphicData>
        </a:graphic>
      </p:graphicFrame>
      <p:sp>
        <p:nvSpPr>
          <p:cNvPr id="331778" name="Rectangle 2"/>
          <p:cNvSpPr>
            <a:spLocks noGrp="1" noChangeArrowheads="1"/>
          </p:cNvSpPr>
          <p:nvPr>
            <p:ph type="title"/>
          </p:nvPr>
        </p:nvSpPr>
        <p:spPr/>
        <p:txBody>
          <a:bodyPr/>
          <a:lstStyle/>
          <a:p>
            <a:r>
              <a:rPr lang="en-GB"/>
              <a:t>Certificate Validation</a:t>
            </a:r>
          </a:p>
        </p:txBody>
      </p:sp>
      <p:sp>
        <p:nvSpPr>
          <p:cNvPr id="331779" name="Rectangle 3"/>
          <p:cNvSpPr>
            <a:spLocks noGrp="1" noChangeArrowheads="1"/>
          </p:cNvSpPr>
          <p:nvPr>
            <p:ph type="body" idx="1"/>
          </p:nvPr>
        </p:nvSpPr>
        <p:spPr>
          <a:xfrm>
            <a:off x="685800" y="1892300"/>
            <a:ext cx="7772400" cy="4114800"/>
          </a:xfrm>
        </p:spPr>
        <p:txBody>
          <a:bodyPr/>
          <a:lstStyle/>
          <a:p>
            <a:r>
              <a:rPr lang="en-GB" sz="2000"/>
              <a:t>When checking the digital signature you may have to “walk the path” of all subordinate authorities until you reach the root</a:t>
            </a:r>
          </a:p>
          <a:p>
            <a:pPr lvl="1"/>
            <a:r>
              <a:rPr lang="en-GB"/>
              <a:t>Unless you explicitly trust a subordinate CA</a:t>
            </a:r>
          </a:p>
        </p:txBody>
      </p:sp>
      <p:grpSp>
        <p:nvGrpSpPr>
          <p:cNvPr id="331837" name="Group 61"/>
          <p:cNvGrpSpPr>
            <a:grpSpLocks/>
          </p:cNvGrpSpPr>
          <p:nvPr/>
        </p:nvGrpSpPr>
        <p:grpSpPr bwMode="auto">
          <a:xfrm>
            <a:off x="5348288" y="4806950"/>
            <a:ext cx="1758950" cy="1182688"/>
            <a:chOff x="3341" y="3247"/>
            <a:chExt cx="1108" cy="745"/>
          </a:xfrm>
        </p:grpSpPr>
        <p:sp>
          <p:nvSpPr>
            <p:cNvPr id="331784" name="AutoShape 8"/>
            <p:cNvSpPr>
              <a:spLocks noChangeArrowheads="1"/>
            </p:cNvSpPr>
            <p:nvPr/>
          </p:nvSpPr>
          <p:spPr bwMode="auto">
            <a:xfrm>
              <a:off x="3448" y="3575"/>
              <a:ext cx="894" cy="417"/>
            </a:xfrm>
            <a:prstGeom prst="curvedLeftArrow">
              <a:avLst>
                <a:gd name="adj1" fmla="val 20000"/>
                <a:gd name="adj2" fmla="val 40000"/>
                <a:gd name="adj3" fmla="val 71463"/>
              </a:avLst>
            </a:prstGeom>
            <a:solidFill>
              <a:srgbClr val="00FF00"/>
            </a:solidFill>
            <a:ln w="9525">
              <a:noFill/>
              <a:miter lim="800000"/>
              <a:headEnd/>
              <a:tailEnd/>
            </a:ln>
            <a:effectLst/>
          </p:spPr>
          <p:txBody>
            <a:bodyPr anchor="ctr">
              <a:spAutoFit/>
            </a:bodyPr>
            <a:lstStyle/>
            <a:p>
              <a:endParaRPr lang="en-US"/>
            </a:p>
          </p:txBody>
        </p:sp>
        <p:sp>
          <p:nvSpPr>
            <p:cNvPr id="331786" name="Text Box 10"/>
            <p:cNvSpPr txBox="1">
              <a:spLocks noChangeArrowheads="1"/>
            </p:cNvSpPr>
            <p:nvPr/>
          </p:nvSpPr>
          <p:spPr bwMode="auto">
            <a:xfrm>
              <a:off x="3341" y="3247"/>
              <a:ext cx="1108" cy="326"/>
            </a:xfrm>
            <a:prstGeom prst="rect">
              <a:avLst/>
            </a:prstGeom>
            <a:noFill/>
            <a:ln w="9525" algn="ctr">
              <a:noFill/>
              <a:miter lim="800000"/>
              <a:headEnd/>
              <a:tailEnd/>
            </a:ln>
            <a:effectLst/>
          </p:spPr>
          <p:txBody>
            <a:bodyPr>
              <a:spAutoFit/>
            </a:bodyPr>
            <a:lstStyle/>
            <a:p>
              <a:pPr algn="ctr" eaLnBrk="1" hangingPunct="1">
                <a:spcBef>
                  <a:spcPct val="50000"/>
                </a:spcBef>
              </a:pPr>
              <a:r>
                <a:rPr lang="en-GB" sz="1400" b="0">
                  <a:effectLst>
                    <a:outerShdw blurRad="38100" dist="38100" dir="2700000" algn="tl">
                      <a:srgbClr val="000000"/>
                    </a:outerShdw>
                  </a:effectLst>
                </a:rPr>
                <a:t>Check DS of</a:t>
              </a:r>
              <a:br>
                <a:rPr lang="en-GB" sz="1400" b="0">
                  <a:effectLst>
                    <a:outerShdw blurRad="38100" dist="38100" dir="2700000" algn="tl">
                      <a:srgbClr val="000000"/>
                    </a:outerShdw>
                  </a:effectLst>
                </a:rPr>
              </a:br>
              <a:r>
                <a:rPr lang="en-GB" sz="1400" b="0">
                  <a:effectLst>
                    <a:outerShdw blurRad="38100" dist="38100" dir="2700000" algn="tl">
                      <a:srgbClr val="000000"/>
                    </a:outerShdw>
                  </a:effectLst>
                </a:rPr>
                <a:t>Foobar</a:t>
              </a:r>
            </a:p>
          </p:txBody>
        </p:sp>
      </p:grpSp>
      <p:sp>
        <p:nvSpPr>
          <p:cNvPr id="331787" name="AutoShape 11"/>
          <p:cNvSpPr>
            <a:spLocks noChangeArrowheads="1"/>
          </p:cNvSpPr>
          <p:nvPr/>
        </p:nvSpPr>
        <p:spPr bwMode="auto">
          <a:xfrm>
            <a:off x="7761288" y="3265488"/>
            <a:ext cx="260350" cy="646112"/>
          </a:xfrm>
          <a:prstGeom prst="downArrow">
            <a:avLst>
              <a:gd name="adj1" fmla="val 50000"/>
              <a:gd name="adj2" fmla="val 62043"/>
            </a:avLst>
          </a:prstGeom>
          <a:solidFill>
            <a:srgbClr val="00FF00"/>
          </a:solidFill>
          <a:ln w="9525" algn="ctr">
            <a:noFill/>
            <a:miter lim="800000"/>
            <a:headEnd/>
            <a:tailEnd/>
          </a:ln>
          <a:effectLst/>
        </p:spPr>
        <p:txBody>
          <a:bodyPr wrap="none" anchor="ctr">
            <a:spAutoFit/>
          </a:bodyPr>
          <a:lstStyle/>
          <a:p>
            <a:endParaRPr lang="en-US"/>
          </a:p>
        </p:txBody>
      </p:sp>
      <p:sp>
        <p:nvSpPr>
          <p:cNvPr id="331788" name="Text Box 12"/>
          <p:cNvSpPr txBox="1">
            <a:spLocks noChangeArrowheads="1"/>
          </p:cNvSpPr>
          <p:nvPr/>
        </p:nvSpPr>
        <p:spPr bwMode="auto">
          <a:xfrm>
            <a:off x="6526213" y="2765425"/>
            <a:ext cx="2413000" cy="496888"/>
          </a:xfrm>
          <a:prstGeom prst="rect">
            <a:avLst/>
          </a:prstGeom>
          <a:noFill/>
          <a:ln w="9525" algn="ctr">
            <a:noFill/>
            <a:miter lim="800000"/>
            <a:headEnd/>
            <a:tailEnd/>
          </a:ln>
          <a:effectLst/>
        </p:spPr>
        <p:txBody>
          <a:bodyPr>
            <a:spAutoFit/>
          </a:bodyPr>
          <a:lstStyle/>
          <a:p>
            <a:pPr algn="ctr" eaLnBrk="1" hangingPunct="1">
              <a:lnSpc>
                <a:spcPct val="70000"/>
              </a:lnSpc>
              <a:spcBef>
                <a:spcPct val="50000"/>
              </a:spcBef>
            </a:pPr>
            <a:r>
              <a:rPr lang="en-GB" sz="1400" b="0">
                <a:effectLst>
                  <a:outerShdw blurRad="38100" dist="38100" dir="2700000" algn="tl">
                    <a:srgbClr val="000000"/>
                  </a:outerShdw>
                </a:effectLst>
              </a:rPr>
              <a:t>“In Foobar  We Trust”</a:t>
            </a:r>
          </a:p>
          <a:p>
            <a:pPr algn="ctr" eaLnBrk="1" hangingPunct="1">
              <a:lnSpc>
                <a:spcPct val="70000"/>
              </a:lnSpc>
              <a:spcBef>
                <a:spcPct val="50000"/>
              </a:spcBef>
            </a:pPr>
            <a:r>
              <a:rPr lang="en-GB" sz="1400" b="0">
                <a:effectLst>
                  <a:outerShdw blurRad="38100" dist="38100" dir="2700000" algn="tl">
                    <a:srgbClr val="000000"/>
                  </a:outerShdw>
                </a:effectLst>
              </a:rPr>
              <a:t>(installed root CA certificate)</a:t>
            </a:r>
          </a:p>
        </p:txBody>
      </p:sp>
      <p:grpSp>
        <p:nvGrpSpPr>
          <p:cNvPr id="331821" name="Group 45"/>
          <p:cNvGrpSpPr>
            <a:grpSpLocks/>
          </p:cNvGrpSpPr>
          <p:nvPr/>
        </p:nvGrpSpPr>
        <p:grpSpPr bwMode="auto">
          <a:xfrm>
            <a:off x="331788" y="3975100"/>
            <a:ext cx="1647825" cy="2844800"/>
            <a:chOff x="129" y="2481"/>
            <a:chExt cx="1038" cy="1792"/>
          </a:xfrm>
        </p:grpSpPr>
        <p:sp>
          <p:nvSpPr>
            <p:cNvPr id="331789" name="Rectangle 13"/>
            <p:cNvSpPr>
              <a:spLocks noChangeArrowheads="1"/>
            </p:cNvSpPr>
            <p:nvPr/>
          </p:nvSpPr>
          <p:spPr bwMode="auto">
            <a:xfrm>
              <a:off x="209" y="2548"/>
              <a:ext cx="878" cy="22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Public key</a:t>
              </a:r>
            </a:p>
          </p:txBody>
        </p:sp>
        <p:sp>
          <p:nvSpPr>
            <p:cNvPr id="331794" name="Rectangle 18"/>
            <p:cNvSpPr>
              <a:spLocks noChangeArrowheads="1"/>
            </p:cNvSpPr>
            <p:nvPr/>
          </p:nvSpPr>
          <p:spPr bwMode="auto">
            <a:xfrm>
              <a:off x="129" y="2481"/>
              <a:ext cx="1038" cy="1792"/>
            </a:xfrm>
            <a:prstGeom prst="rect">
              <a:avLst/>
            </a:prstGeom>
            <a:noFill/>
            <a:ln w="28575" algn="ctr">
              <a:solidFill>
                <a:srgbClr val="FF3300"/>
              </a:solidFill>
              <a:miter lim="800000"/>
              <a:headEnd/>
              <a:tailEnd/>
            </a:ln>
            <a:effectLst/>
          </p:spPr>
          <p:txBody>
            <a:bodyPr lIns="92075" tIns="46038" rIns="92075" bIns="46038" anchor="ctr">
              <a:spAutoFit/>
            </a:bodyPr>
            <a:lstStyle/>
            <a:p>
              <a:endParaRPr lang="en-US"/>
            </a:p>
          </p:txBody>
        </p:sp>
        <p:sp>
          <p:nvSpPr>
            <p:cNvPr id="331795" name="Rectangle 19"/>
            <p:cNvSpPr>
              <a:spLocks noChangeArrowheads="1"/>
            </p:cNvSpPr>
            <p:nvPr/>
          </p:nvSpPr>
          <p:spPr bwMode="auto">
            <a:xfrm>
              <a:off x="233" y="4052"/>
              <a:ext cx="830" cy="212"/>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600">
                  <a:solidFill>
                    <a:srgbClr val="FF3300"/>
                  </a:solidFill>
                  <a:effectLst>
                    <a:outerShdw blurRad="38100" dist="38100" dir="2700000" algn="tl">
                      <a:srgbClr val="000000"/>
                    </a:outerShdw>
                  </a:effectLst>
                </a:rPr>
                <a:t>Certificate</a:t>
              </a:r>
            </a:p>
          </p:txBody>
        </p:sp>
        <p:sp>
          <p:nvSpPr>
            <p:cNvPr id="331796" name="Rectangle 20"/>
            <p:cNvSpPr>
              <a:spLocks noChangeArrowheads="1"/>
            </p:cNvSpPr>
            <p:nvPr/>
          </p:nvSpPr>
          <p:spPr bwMode="auto">
            <a:xfrm>
              <a:off x="208" y="2780"/>
              <a:ext cx="879" cy="528"/>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This public key belongs to Alice</a:t>
              </a:r>
            </a:p>
          </p:txBody>
        </p:sp>
        <p:sp>
          <p:nvSpPr>
            <p:cNvPr id="331819" name="Rectangle 43"/>
            <p:cNvSpPr>
              <a:spLocks noChangeArrowheads="1"/>
            </p:cNvSpPr>
            <p:nvPr/>
          </p:nvSpPr>
          <p:spPr bwMode="auto">
            <a:xfrm>
              <a:off x="208" y="3706"/>
              <a:ext cx="879" cy="334"/>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lgn="ctr">
                <a:spcBef>
                  <a:spcPct val="50000"/>
                </a:spcBef>
              </a:pPr>
              <a:r>
                <a:rPr lang="en-US" sz="1400">
                  <a:effectLst>
                    <a:outerShdw blurRad="38100" dist="38100" dir="2700000" algn="tl">
                      <a:srgbClr val="000000"/>
                    </a:outerShdw>
                  </a:effectLst>
                </a:rPr>
                <a:t>CERN Digital Signature</a:t>
              </a:r>
            </a:p>
          </p:txBody>
        </p:sp>
        <p:sp>
          <p:nvSpPr>
            <p:cNvPr id="331820" name="Rectangle 44"/>
            <p:cNvSpPr>
              <a:spLocks noChangeArrowheads="1"/>
            </p:cNvSpPr>
            <p:nvPr/>
          </p:nvSpPr>
          <p:spPr bwMode="auto">
            <a:xfrm>
              <a:off x="209" y="3320"/>
              <a:ext cx="878" cy="374"/>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lgn="ctr">
                <a:spcBef>
                  <a:spcPct val="50000"/>
                </a:spcBef>
              </a:pPr>
              <a:r>
                <a:rPr lang="en-US" sz="1600">
                  <a:effectLst>
                    <a:outerShdw blurRad="38100" dist="38100" dir="2700000" algn="tl">
                      <a:srgbClr val="000000"/>
                    </a:outerShdw>
                  </a:effectLst>
                </a:rPr>
                <a:t>Issued by: CERN</a:t>
              </a:r>
            </a:p>
          </p:txBody>
        </p:sp>
      </p:grpSp>
      <p:grpSp>
        <p:nvGrpSpPr>
          <p:cNvPr id="331822" name="Group 46"/>
          <p:cNvGrpSpPr>
            <a:grpSpLocks/>
          </p:cNvGrpSpPr>
          <p:nvPr/>
        </p:nvGrpSpPr>
        <p:grpSpPr bwMode="auto">
          <a:xfrm>
            <a:off x="3713163" y="3976688"/>
            <a:ext cx="1647825" cy="2844800"/>
            <a:chOff x="129" y="2481"/>
            <a:chExt cx="1038" cy="1792"/>
          </a:xfrm>
        </p:grpSpPr>
        <p:sp>
          <p:nvSpPr>
            <p:cNvPr id="331823" name="Rectangle 47"/>
            <p:cNvSpPr>
              <a:spLocks noChangeArrowheads="1"/>
            </p:cNvSpPr>
            <p:nvPr/>
          </p:nvSpPr>
          <p:spPr bwMode="auto">
            <a:xfrm>
              <a:off x="209" y="2548"/>
              <a:ext cx="878" cy="22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Public key</a:t>
              </a:r>
            </a:p>
          </p:txBody>
        </p:sp>
        <p:sp>
          <p:nvSpPr>
            <p:cNvPr id="331824" name="Rectangle 48"/>
            <p:cNvSpPr>
              <a:spLocks noChangeArrowheads="1"/>
            </p:cNvSpPr>
            <p:nvPr/>
          </p:nvSpPr>
          <p:spPr bwMode="auto">
            <a:xfrm>
              <a:off x="129" y="2481"/>
              <a:ext cx="1038" cy="1792"/>
            </a:xfrm>
            <a:prstGeom prst="rect">
              <a:avLst/>
            </a:prstGeom>
            <a:noFill/>
            <a:ln w="28575" algn="ctr">
              <a:solidFill>
                <a:srgbClr val="FF3300"/>
              </a:solidFill>
              <a:miter lim="800000"/>
              <a:headEnd/>
              <a:tailEnd/>
            </a:ln>
            <a:effectLst/>
          </p:spPr>
          <p:txBody>
            <a:bodyPr lIns="92075" tIns="46038" rIns="92075" bIns="46038" anchor="ctr">
              <a:spAutoFit/>
            </a:bodyPr>
            <a:lstStyle/>
            <a:p>
              <a:endParaRPr lang="en-US"/>
            </a:p>
          </p:txBody>
        </p:sp>
        <p:sp>
          <p:nvSpPr>
            <p:cNvPr id="331825" name="Rectangle 49"/>
            <p:cNvSpPr>
              <a:spLocks noChangeArrowheads="1"/>
            </p:cNvSpPr>
            <p:nvPr/>
          </p:nvSpPr>
          <p:spPr bwMode="auto">
            <a:xfrm>
              <a:off x="233" y="4052"/>
              <a:ext cx="830" cy="212"/>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600">
                  <a:solidFill>
                    <a:srgbClr val="FF3300"/>
                  </a:solidFill>
                  <a:effectLst>
                    <a:outerShdw blurRad="38100" dist="38100" dir="2700000" algn="tl">
                      <a:srgbClr val="000000"/>
                    </a:outerShdw>
                  </a:effectLst>
                </a:rPr>
                <a:t>Certificate</a:t>
              </a:r>
            </a:p>
          </p:txBody>
        </p:sp>
        <p:sp>
          <p:nvSpPr>
            <p:cNvPr id="331826" name="Rectangle 50"/>
            <p:cNvSpPr>
              <a:spLocks noChangeArrowheads="1"/>
            </p:cNvSpPr>
            <p:nvPr/>
          </p:nvSpPr>
          <p:spPr bwMode="auto">
            <a:xfrm>
              <a:off x="208" y="2780"/>
              <a:ext cx="879" cy="528"/>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This public key belongs to CERN</a:t>
              </a:r>
            </a:p>
          </p:txBody>
        </p:sp>
        <p:sp>
          <p:nvSpPr>
            <p:cNvPr id="331827" name="Rectangle 51"/>
            <p:cNvSpPr>
              <a:spLocks noChangeArrowheads="1"/>
            </p:cNvSpPr>
            <p:nvPr/>
          </p:nvSpPr>
          <p:spPr bwMode="auto">
            <a:xfrm>
              <a:off x="208" y="3706"/>
              <a:ext cx="879" cy="334"/>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lgn="ctr">
                <a:spcBef>
                  <a:spcPct val="50000"/>
                </a:spcBef>
              </a:pPr>
              <a:r>
                <a:rPr lang="en-US" sz="1400">
                  <a:effectLst>
                    <a:outerShdw blurRad="38100" dist="38100" dir="2700000" algn="tl">
                      <a:srgbClr val="000000"/>
                    </a:outerShdw>
                  </a:effectLst>
                </a:rPr>
                <a:t>Foobar Digital Signature</a:t>
              </a:r>
            </a:p>
          </p:txBody>
        </p:sp>
        <p:sp>
          <p:nvSpPr>
            <p:cNvPr id="331828" name="Rectangle 52"/>
            <p:cNvSpPr>
              <a:spLocks noChangeArrowheads="1"/>
            </p:cNvSpPr>
            <p:nvPr/>
          </p:nvSpPr>
          <p:spPr bwMode="auto">
            <a:xfrm>
              <a:off x="209" y="3320"/>
              <a:ext cx="878" cy="374"/>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lgn="ctr">
                <a:spcBef>
                  <a:spcPct val="50000"/>
                </a:spcBef>
              </a:pPr>
              <a:r>
                <a:rPr lang="en-US" sz="1600">
                  <a:effectLst>
                    <a:outerShdw blurRad="38100" dist="38100" dir="2700000" algn="tl">
                      <a:srgbClr val="000000"/>
                    </a:outerShdw>
                  </a:effectLst>
                </a:rPr>
                <a:t>Issued by: Foobar</a:t>
              </a:r>
            </a:p>
          </p:txBody>
        </p:sp>
      </p:grpSp>
      <p:grpSp>
        <p:nvGrpSpPr>
          <p:cNvPr id="331829" name="Group 53"/>
          <p:cNvGrpSpPr>
            <a:grpSpLocks/>
          </p:cNvGrpSpPr>
          <p:nvPr/>
        </p:nvGrpSpPr>
        <p:grpSpPr bwMode="auto">
          <a:xfrm>
            <a:off x="7094538" y="3976688"/>
            <a:ext cx="1647825" cy="2844800"/>
            <a:chOff x="129" y="2481"/>
            <a:chExt cx="1038" cy="1792"/>
          </a:xfrm>
        </p:grpSpPr>
        <p:sp>
          <p:nvSpPr>
            <p:cNvPr id="331830" name="Rectangle 54"/>
            <p:cNvSpPr>
              <a:spLocks noChangeArrowheads="1"/>
            </p:cNvSpPr>
            <p:nvPr/>
          </p:nvSpPr>
          <p:spPr bwMode="auto">
            <a:xfrm>
              <a:off x="209" y="2548"/>
              <a:ext cx="878" cy="22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Public key</a:t>
              </a:r>
            </a:p>
          </p:txBody>
        </p:sp>
        <p:sp>
          <p:nvSpPr>
            <p:cNvPr id="331831" name="Rectangle 55"/>
            <p:cNvSpPr>
              <a:spLocks noChangeArrowheads="1"/>
            </p:cNvSpPr>
            <p:nvPr/>
          </p:nvSpPr>
          <p:spPr bwMode="auto">
            <a:xfrm>
              <a:off x="129" y="2481"/>
              <a:ext cx="1038" cy="1792"/>
            </a:xfrm>
            <a:prstGeom prst="rect">
              <a:avLst/>
            </a:prstGeom>
            <a:noFill/>
            <a:ln w="28575" algn="ctr">
              <a:solidFill>
                <a:srgbClr val="FF3300"/>
              </a:solidFill>
              <a:miter lim="800000"/>
              <a:headEnd/>
              <a:tailEnd/>
            </a:ln>
            <a:effectLst/>
          </p:spPr>
          <p:txBody>
            <a:bodyPr lIns="92075" tIns="46038" rIns="92075" bIns="46038" anchor="ctr">
              <a:spAutoFit/>
            </a:bodyPr>
            <a:lstStyle/>
            <a:p>
              <a:endParaRPr lang="en-US"/>
            </a:p>
          </p:txBody>
        </p:sp>
        <p:sp>
          <p:nvSpPr>
            <p:cNvPr id="331832" name="Rectangle 56"/>
            <p:cNvSpPr>
              <a:spLocks noChangeArrowheads="1"/>
            </p:cNvSpPr>
            <p:nvPr/>
          </p:nvSpPr>
          <p:spPr bwMode="auto">
            <a:xfrm>
              <a:off x="233" y="4052"/>
              <a:ext cx="830" cy="212"/>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600">
                  <a:solidFill>
                    <a:srgbClr val="FF3300"/>
                  </a:solidFill>
                  <a:effectLst>
                    <a:outerShdw blurRad="38100" dist="38100" dir="2700000" algn="tl">
                      <a:srgbClr val="000000"/>
                    </a:outerShdw>
                  </a:effectLst>
                </a:rPr>
                <a:t>Certificate</a:t>
              </a:r>
            </a:p>
          </p:txBody>
        </p:sp>
        <p:sp>
          <p:nvSpPr>
            <p:cNvPr id="331833" name="Rectangle 57"/>
            <p:cNvSpPr>
              <a:spLocks noChangeArrowheads="1"/>
            </p:cNvSpPr>
            <p:nvPr/>
          </p:nvSpPr>
          <p:spPr bwMode="auto">
            <a:xfrm>
              <a:off x="208" y="2780"/>
              <a:ext cx="879" cy="528"/>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This public key belongs to Foobar</a:t>
              </a:r>
            </a:p>
          </p:txBody>
        </p:sp>
        <p:sp>
          <p:nvSpPr>
            <p:cNvPr id="331834" name="Rectangle 58"/>
            <p:cNvSpPr>
              <a:spLocks noChangeArrowheads="1"/>
            </p:cNvSpPr>
            <p:nvPr/>
          </p:nvSpPr>
          <p:spPr bwMode="auto">
            <a:xfrm>
              <a:off x="208" y="3706"/>
              <a:ext cx="879" cy="334"/>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lgn="ctr">
                <a:spcBef>
                  <a:spcPct val="50000"/>
                </a:spcBef>
              </a:pPr>
              <a:r>
                <a:rPr lang="en-US" sz="1400">
                  <a:effectLst>
                    <a:outerShdw blurRad="38100" dist="38100" dir="2700000" algn="tl">
                      <a:srgbClr val="000000"/>
                    </a:outerShdw>
                  </a:effectLst>
                </a:rPr>
                <a:t>Foobar Digital Signature</a:t>
              </a:r>
            </a:p>
          </p:txBody>
        </p:sp>
        <p:sp>
          <p:nvSpPr>
            <p:cNvPr id="331835" name="Rectangle 59"/>
            <p:cNvSpPr>
              <a:spLocks noChangeArrowheads="1"/>
            </p:cNvSpPr>
            <p:nvPr/>
          </p:nvSpPr>
          <p:spPr bwMode="auto">
            <a:xfrm>
              <a:off x="209" y="3320"/>
              <a:ext cx="878" cy="374"/>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lgn="ctr">
                <a:spcBef>
                  <a:spcPct val="50000"/>
                </a:spcBef>
              </a:pPr>
              <a:r>
                <a:rPr lang="en-US" sz="1600">
                  <a:effectLst>
                    <a:outerShdw blurRad="38100" dist="38100" dir="2700000" algn="tl">
                      <a:srgbClr val="000000"/>
                    </a:outerShdw>
                  </a:effectLst>
                </a:rPr>
                <a:t>Issued by: Foobar</a:t>
              </a:r>
            </a:p>
          </p:txBody>
        </p:sp>
      </p:grpSp>
      <p:grpSp>
        <p:nvGrpSpPr>
          <p:cNvPr id="331838" name="Group 62"/>
          <p:cNvGrpSpPr>
            <a:grpSpLocks/>
          </p:cNvGrpSpPr>
          <p:nvPr/>
        </p:nvGrpSpPr>
        <p:grpSpPr bwMode="auto">
          <a:xfrm>
            <a:off x="1966913" y="4806950"/>
            <a:ext cx="1758950" cy="1182688"/>
            <a:chOff x="3341" y="3247"/>
            <a:chExt cx="1108" cy="745"/>
          </a:xfrm>
        </p:grpSpPr>
        <p:sp>
          <p:nvSpPr>
            <p:cNvPr id="331839" name="AutoShape 63"/>
            <p:cNvSpPr>
              <a:spLocks noChangeArrowheads="1"/>
            </p:cNvSpPr>
            <p:nvPr/>
          </p:nvSpPr>
          <p:spPr bwMode="auto">
            <a:xfrm>
              <a:off x="3448" y="3575"/>
              <a:ext cx="894" cy="417"/>
            </a:xfrm>
            <a:prstGeom prst="curvedLeftArrow">
              <a:avLst>
                <a:gd name="adj1" fmla="val 20000"/>
                <a:gd name="adj2" fmla="val 40000"/>
                <a:gd name="adj3" fmla="val 71463"/>
              </a:avLst>
            </a:prstGeom>
            <a:solidFill>
              <a:srgbClr val="00FF00"/>
            </a:solidFill>
            <a:ln w="9525">
              <a:noFill/>
              <a:miter lim="800000"/>
              <a:headEnd/>
              <a:tailEnd/>
            </a:ln>
            <a:effectLst/>
          </p:spPr>
          <p:txBody>
            <a:bodyPr anchor="ctr">
              <a:spAutoFit/>
            </a:bodyPr>
            <a:lstStyle/>
            <a:p>
              <a:endParaRPr lang="en-US"/>
            </a:p>
          </p:txBody>
        </p:sp>
        <p:sp>
          <p:nvSpPr>
            <p:cNvPr id="331840" name="Text Box 64"/>
            <p:cNvSpPr txBox="1">
              <a:spLocks noChangeArrowheads="1"/>
            </p:cNvSpPr>
            <p:nvPr/>
          </p:nvSpPr>
          <p:spPr bwMode="auto">
            <a:xfrm>
              <a:off x="3341" y="3247"/>
              <a:ext cx="1108" cy="326"/>
            </a:xfrm>
            <a:prstGeom prst="rect">
              <a:avLst/>
            </a:prstGeom>
            <a:noFill/>
            <a:ln w="9525" algn="ctr">
              <a:noFill/>
              <a:miter lim="800000"/>
              <a:headEnd/>
              <a:tailEnd/>
            </a:ln>
            <a:effectLst/>
          </p:spPr>
          <p:txBody>
            <a:bodyPr>
              <a:spAutoFit/>
            </a:bodyPr>
            <a:lstStyle/>
            <a:p>
              <a:pPr algn="ctr" eaLnBrk="1" hangingPunct="1">
                <a:spcBef>
                  <a:spcPct val="50000"/>
                </a:spcBef>
              </a:pPr>
              <a:r>
                <a:rPr lang="en-GB" sz="1400" b="0">
                  <a:effectLst>
                    <a:outerShdw blurRad="38100" dist="38100" dir="2700000" algn="tl">
                      <a:srgbClr val="000000"/>
                    </a:outerShdw>
                  </a:effectLst>
                </a:rPr>
                <a:t>Check DS of </a:t>
              </a:r>
              <a:br>
                <a:rPr lang="en-GB" sz="1400" b="0">
                  <a:effectLst>
                    <a:outerShdw blurRad="38100" dist="38100" dir="2700000" algn="tl">
                      <a:srgbClr val="000000"/>
                    </a:outerShdw>
                  </a:effectLst>
                </a:rPr>
              </a:br>
              <a:r>
                <a:rPr lang="en-GB" sz="1400" b="0">
                  <a:effectLst>
                    <a:outerShdw blurRad="38100" dist="38100" dir="2700000" algn="tl">
                      <a:srgbClr val="000000"/>
                    </a:outerShdw>
                  </a:effectLst>
                </a:rPr>
                <a:t>CERN</a:t>
              </a:r>
            </a:p>
          </p:txBody>
        </p:sp>
      </p:grpSp>
    </p:spTree>
  </p:cSld>
  <p:clrMapOvr>
    <a:masterClrMapping/>
  </p:clrMapOvr>
  <p:transition>
    <p:strips dir="rd"/>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6B1BE78D-F765-42E6-9579-A9E22F7D5857}" type="slidenum">
              <a:rPr lang="en-US"/>
              <a:pPr/>
              <a:t>33</a:t>
            </a:fld>
            <a:endParaRPr lang="en-US"/>
          </a:p>
        </p:txBody>
      </p:sp>
      <p:sp>
        <p:nvSpPr>
          <p:cNvPr id="210948" name="Rectangle 4"/>
          <p:cNvSpPr>
            <a:spLocks noGrp="1" noChangeArrowheads="1"/>
          </p:cNvSpPr>
          <p:nvPr>
            <p:ph type="title"/>
          </p:nvPr>
        </p:nvSpPr>
        <p:spPr/>
        <p:txBody>
          <a:bodyPr/>
          <a:lstStyle/>
          <a:p>
            <a:r>
              <a:rPr lang="en-GB"/>
              <a:t>Certificate Revocation</a:t>
            </a:r>
          </a:p>
        </p:txBody>
      </p:sp>
      <p:sp>
        <p:nvSpPr>
          <p:cNvPr id="210949" name="Rectangle 5"/>
          <p:cNvSpPr>
            <a:spLocks noGrp="1" noChangeArrowheads="1"/>
          </p:cNvSpPr>
          <p:nvPr>
            <p:ph type="body" idx="1"/>
          </p:nvPr>
        </p:nvSpPr>
        <p:spPr/>
        <p:txBody>
          <a:bodyPr/>
          <a:lstStyle/>
          <a:p>
            <a:pPr>
              <a:lnSpc>
                <a:spcPct val="80000"/>
              </a:lnSpc>
            </a:pPr>
            <a:r>
              <a:rPr lang="en-GB" sz="2400"/>
              <a:t>(Private) keys get compromised, as a fact of life</a:t>
            </a:r>
          </a:p>
          <a:p>
            <a:pPr>
              <a:lnSpc>
                <a:spcPct val="80000"/>
              </a:lnSpc>
            </a:pPr>
            <a:r>
              <a:rPr lang="en-GB" sz="2400"/>
              <a:t>You or your CA issue a certificate revocation certificate</a:t>
            </a:r>
          </a:p>
          <a:p>
            <a:pPr lvl="1">
              <a:lnSpc>
                <a:spcPct val="80000"/>
              </a:lnSpc>
            </a:pPr>
            <a:r>
              <a:rPr lang="en-GB"/>
              <a:t>Must be signed by the CA, of course</a:t>
            </a:r>
          </a:p>
          <a:p>
            <a:pPr>
              <a:lnSpc>
                <a:spcPct val="80000"/>
              </a:lnSpc>
            </a:pPr>
            <a:r>
              <a:rPr lang="en-GB" sz="2400"/>
              <a:t>And you do everything you can to let the world know that you issued it. This is not easy</a:t>
            </a:r>
          </a:p>
          <a:p>
            <a:pPr lvl="1">
              <a:lnSpc>
                <a:spcPct val="80000"/>
              </a:lnSpc>
            </a:pPr>
            <a:r>
              <a:rPr lang="en-GB"/>
              <a:t>Certificate Revocation Lists (CRL) are used</a:t>
            </a:r>
          </a:p>
          <a:p>
            <a:pPr lvl="1">
              <a:lnSpc>
                <a:spcPct val="80000"/>
              </a:lnSpc>
            </a:pPr>
            <a:r>
              <a:rPr lang="en-GB"/>
              <a:t>They require that the process of cert validation actively checks the CRL and keep it up-to-date</a:t>
            </a:r>
          </a:p>
          <a:p>
            <a:pPr lvl="1">
              <a:lnSpc>
                <a:spcPct val="80000"/>
              </a:lnSpc>
            </a:pPr>
            <a:r>
              <a:rPr lang="en-GB"/>
              <a:t>It is a non scalable process</a:t>
            </a:r>
          </a:p>
          <a:p>
            <a:pPr lvl="1">
              <a:lnSpc>
                <a:spcPct val="80000"/>
              </a:lnSpc>
            </a:pPr>
            <a:r>
              <a:rPr lang="en-GB"/>
              <a:t>Many people disable this function</a:t>
            </a:r>
          </a:p>
          <a:p>
            <a:pPr>
              <a:lnSpc>
                <a:spcPct val="80000"/>
              </a:lnSpc>
            </a:pPr>
            <a:r>
              <a:rPr lang="en-GB" sz="2400"/>
              <a:t>This explains why</a:t>
            </a:r>
          </a:p>
          <a:p>
            <a:pPr lvl="1">
              <a:lnSpc>
                <a:spcPct val="80000"/>
              </a:lnSpc>
            </a:pPr>
            <a:r>
              <a:rPr lang="en-GB"/>
              <a:t>Every certificate has an expiration date</a:t>
            </a:r>
          </a:p>
          <a:p>
            <a:pPr lvl="1">
              <a:lnSpc>
                <a:spcPct val="80000"/>
              </a:lnSpc>
            </a:pPr>
            <a:r>
              <a:rPr lang="en-GB"/>
              <a:t>short expiration policies are important</a:t>
            </a:r>
          </a:p>
        </p:txBody>
      </p:sp>
    </p:spTree>
  </p:cSld>
  <p:clrMapOvr>
    <a:masterClrMapping/>
  </p:clrMapOvr>
  <p:transition>
    <p:strips dir="rd"/>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79F4D404-23CB-4510-8A4E-62383D851820}" type="slidenum">
              <a:rPr lang="en-US"/>
              <a:pPr/>
              <a:t>34</a:t>
            </a:fld>
            <a:endParaRPr lang="en-US"/>
          </a:p>
        </p:txBody>
      </p:sp>
      <p:sp>
        <p:nvSpPr>
          <p:cNvPr id="337922" name="Rectangle 2"/>
          <p:cNvSpPr>
            <a:spLocks noGrp="1" noChangeArrowheads="1"/>
          </p:cNvSpPr>
          <p:nvPr>
            <p:ph type="title"/>
          </p:nvPr>
        </p:nvSpPr>
        <p:spPr/>
        <p:txBody>
          <a:bodyPr/>
          <a:lstStyle/>
          <a:p>
            <a:r>
              <a:rPr lang="en-US" sz="2800"/>
              <a:t>Revoked certificates can be trusted</a:t>
            </a:r>
          </a:p>
        </p:txBody>
      </p:sp>
      <p:sp>
        <p:nvSpPr>
          <p:cNvPr id="337923" name="Rectangle 3"/>
          <p:cNvSpPr>
            <a:spLocks noGrp="1" noChangeArrowheads="1"/>
          </p:cNvSpPr>
          <p:nvPr>
            <p:ph type="body" idx="1"/>
          </p:nvPr>
        </p:nvSpPr>
        <p:spPr/>
        <p:txBody>
          <a:bodyPr/>
          <a:lstStyle/>
          <a:p>
            <a:pPr>
              <a:lnSpc>
                <a:spcPct val="80000"/>
              </a:lnSpc>
            </a:pPr>
            <a:r>
              <a:rPr lang="en-US" sz="2000"/>
              <a:t>Alice creates a document on March 29</a:t>
            </a:r>
            <a:r>
              <a:rPr lang="en-US" sz="2000" baseline="30000"/>
              <a:t>th</a:t>
            </a:r>
          </a:p>
          <a:p>
            <a:pPr>
              <a:lnSpc>
                <a:spcPct val="80000"/>
              </a:lnSpc>
            </a:pPr>
            <a:r>
              <a:rPr lang="en-US" sz="2000"/>
              <a:t>She signs it and sends it to Bob on April 8</a:t>
            </a:r>
            <a:r>
              <a:rPr lang="en-US" sz="2000" baseline="30000"/>
              <a:t>th</a:t>
            </a:r>
            <a:endParaRPr lang="en-US" sz="2000"/>
          </a:p>
          <a:p>
            <a:pPr>
              <a:lnSpc>
                <a:spcPct val="80000"/>
              </a:lnSpc>
            </a:pPr>
            <a:r>
              <a:rPr lang="en-US" sz="2000"/>
              <a:t>On May 18</a:t>
            </a:r>
            <a:r>
              <a:rPr lang="en-US" sz="2000" baseline="30000"/>
              <a:t>th</a:t>
            </a:r>
            <a:r>
              <a:rPr lang="en-US" sz="2000"/>
              <a:t>, she loses her private key and her certificate is revoked and published on the CRL</a:t>
            </a:r>
          </a:p>
          <a:p>
            <a:pPr>
              <a:lnSpc>
                <a:spcPct val="80000"/>
              </a:lnSpc>
            </a:pPr>
            <a:r>
              <a:rPr lang="en-US" sz="2000"/>
              <a:t>Can Bob still trust the document as belonging to Alice ?</a:t>
            </a:r>
          </a:p>
          <a:p>
            <a:pPr lvl="1">
              <a:lnSpc>
                <a:spcPct val="80000"/>
              </a:lnSpc>
            </a:pPr>
            <a:r>
              <a:rPr lang="en-US" sz="1600"/>
              <a:t>YES</a:t>
            </a:r>
          </a:p>
          <a:p>
            <a:pPr>
              <a:lnSpc>
                <a:spcPct val="80000"/>
              </a:lnSpc>
            </a:pPr>
            <a:r>
              <a:rPr lang="en-US" sz="2000"/>
              <a:t>What if Bob would have received on June 29</a:t>
            </a:r>
            <a:r>
              <a:rPr lang="en-US" sz="2000" baseline="30000"/>
              <a:t>th</a:t>
            </a:r>
            <a:r>
              <a:rPr lang="en-US" sz="2000"/>
              <a:t> the document dated March 29</a:t>
            </a:r>
            <a:r>
              <a:rPr lang="en-US" sz="2000" baseline="30000"/>
              <a:t>th</a:t>
            </a:r>
            <a:r>
              <a:rPr lang="en-US" sz="2000"/>
              <a:t>, signed by Alice?</a:t>
            </a:r>
          </a:p>
          <a:p>
            <a:pPr lvl="1">
              <a:lnSpc>
                <a:spcPct val="80000"/>
              </a:lnSpc>
            </a:pPr>
            <a:r>
              <a:rPr lang="en-US" sz="1600"/>
              <a:t>NO</a:t>
            </a:r>
          </a:p>
          <a:p>
            <a:pPr>
              <a:lnSpc>
                <a:spcPct val="80000"/>
              </a:lnSpc>
            </a:pPr>
            <a:r>
              <a:rPr lang="en-US" sz="2000"/>
              <a:t>So …</a:t>
            </a:r>
          </a:p>
          <a:p>
            <a:pPr lvl="1">
              <a:lnSpc>
                <a:spcPct val="80000"/>
              </a:lnSpc>
            </a:pPr>
            <a:r>
              <a:rPr lang="en-US" sz="2400"/>
              <a:t>You can trust documents signed with revoked keys only if </a:t>
            </a:r>
            <a:r>
              <a:rPr lang="en-US" sz="2400">
                <a:solidFill>
                  <a:schemeClr val="tx1"/>
                </a:solidFill>
              </a:rPr>
              <a:t>the date</a:t>
            </a:r>
            <a:r>
              <a:rPr lang="en-US" sz="2400"/>
              <a:t> at which the document was signed is before the revocation date and it </a:t>
            </a:r>
            <a:r>
              <a:rPr lang="en-US" sz="2400">
                <a:solidFill>
                  <a:schemeClr val="tx1"/>
                </a:solidFill>
              </a:rPr>
              <a:t>is certified by a trusted source</a:t>
            </a:r>
            <a:r>
              <a:rPr lang="en-US" sz="2400"/>
              <a:t> (clearly not the revoked certificate entity)</a:t>
            </a:r>
          </a:p>
        </p:txBody>
      </p:sp>
    </p:spTree>
  </p:cSld>
  <p:clrMapOvr>
    <a:masterClrMapping/>
  </p:clrMapOvr>
  <p:transition>
    <p:strips dir="rd"/>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BCEA5723-0ABD-4B09-A0A6-5B06DEBCCADC}" type="slidenum">
              <a:rPr lang="en-US"/>
              <a:pPr/>
              <a:t>35</a:t>
            </a:fld>
            <a:endParaRPr lang="en-US"/>
          </a:p>
        </p:txBody>
      </p:sp>
      <p:sp>
        <p:nvSpPr>
          <p:cNvPr id="211972" name="Rectangle 4"/>
          <p:cNvSpPr>
            <a:spLocks noGrp="1" noChangeArrowheads="1"/>
          </p:cNvSpPr>
          <p:nvPr>
            <p:ph type="title"/>
          </p:nvPr>
        </p:nvSpPr>
        <p:spPr/>
        <p:txBody>
          <a:bodyPr/>
          <a:lstStyle/>
          <a:p>
            <a:r>
              <a:rPr lang="en-GB"/>
              <a:t>Storing Certificates and Keys</a:t>
            </a:r>
          </a:p>
        </p:txBody>
      </p:sp>
      <p:sp>
        <p:nvSpPr>
          <p:cNvPr id="211973" name="Rectangle 5"/>
          <p:cNvSpPr>
            <a:spLocks noGrp="1" noChangeArrowheads="1"/>
          </p:cNvSpPr>
          <p:nvPr>
            <p:ph type="body" idx="1"/>
          </p:nvPr>
        </p:nvSpPr>
        <p:spPr/>
        <p:txBody>
          <a:bodyPr/>
          <a:lstStyle/>
          <a:p>
            <a:pPr>
              <a:lnSpc>
                <a:spcPct val="90000"/>
              </a:lnSpc>
            </a:pPr>
            <a:r>
              <a:rPr lang="en-GB" sz="2400"/>
              <a:t>Certificates need to be stored so that interested users can obtain them</a:t>
            </a:r>
          </a:p>
          <a:p>
            <a:pPr lvl="1">
              <a:lnSpc>
                <a:spcPct val="90000"/>
              </a:lnSpc>
            </a:pPr>
            <a:r>
              <a:rPr lang="en-GB"/>
              <a:t>This is not an issue. Certificates are “public”</a:t>
            </a:r>
          </a:p>
          <a:p>
            <a:pPr>
              <a:lnSpc>
                <a:spcPct val="90000"/>
              </a:lnSpc>
            </a:pPr>
            <a:r>
              <a:rPr lang="en-GB" sz="2400"/>
              <a:t>Do we need to store private Keys for data recovery purposes ?</a:t>
            </a:r>
          </a:p>
          <a:p>
            <a:pPr lvl="1">
              <a:lnSpc>
                <a:spcPct val="90000"/>
              </a:lnSpc>
            </a:pPr>
            <a:r>
              <a:rPr lang="en-GB"/>
              <a:t>Endless discussions on this topic</a:t>
            </a:r>
          </a:p>
          <a:p>
            <a:pPr lvl="1">
              <a:lnSpc>
                <a:spcPct val="90000"/>
              </a:lnSpc>
            </a:pPr>
            <a:r>
              <a:rPr lang="en-GB"/>
              <a:t>This weakens the system, but may be a necessity</a:t>
            </a:r>
          </a:p>
          <a:p>
            <a:pPr>
              <a:lnSpc>
                <a:spcPct val="90000"/>
              </a:lnSpc>
            </a:pPr>
            <a:r>
              <a:rPr lang="en-GB" sz="2400"/>
              <a:t>This is a function of most certificate servers offer</a:t>
            </a:r>
          </a:p>
          <a:p>
            <a:pPr lvl="1">
              <a:lnSpc>
                <a:spcPct val="90000"/>
              </a:lnSpc>
            </a:pPr>
            <a:r>
              <a:rPr lang="en-GB"/>
              <a:t>Those servers are also responsible for issuing, revoking, signing etc. of certs</a:t>
            </a:r>
          </a:p>
          <a:p>
            <a:pPr>
              <a:lnSpc>
                <a:spcPct val="90000"/>
              </a:lnSpc>
            </a:pPr>
            <a:r>
              <a:rPr lang="en-GB" sz="2400"/>
              <a:t>But this requires the certificate server to generate the key pairs</a:t>
            </a:r>
          </a:p>
        </p:txBody>
      </p:sp>
    </p:spTree>
  </p:cSld>
  <p:clrMapOvr>
    <a:masterClrMapping/>
  </p:clrMapOvr>
  <p:transition>
    <p:strips dir="rd"/>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 name="Slide Number Placeholder 2"/>
          <p:cNvSpPr>
            <a:spLocks noGrp="1"/>
          </p:cNvSpPr>
          <p:nvPr>
            <p:ph type="sldNum" sz="quarter" idx="10"/>
          </p:nvPr>
        </p:nvSpPr>
        <p:spPr/>
        <p:txBody>
          <a:bodyPr/>
          <a:lstStyle/>
          <a:p>
            <a:fld id="{15C6F3DB-28D7-4A00-B1A0-F52CDB6B48C8}" type="slidenum">
              <a:rPr lang="en-US"/>
              <a:pPr/>
              <a:t>36</a:t>
            </a:fld>
            <a:endParaRPr lang="en-US"/>
          </a:p>
        </p:txBody>
      </p:sp>
      <p:sp>
        <p:nvSpPr>
          <p:cNvPr id="333826" name="Rectangle 2"/>
          <p:cNvSpPr>
            <a:spLocks noGrp="1" noChangeArrowheads="1"/>
          </p:cNvSpPr>
          <p:nvPr>
            <p:ph type="title"/>
          </p:nvPr>
        </p:nvSpPr>
        <p:spPr/>
        <p:txBody>
          <a:bodyPr/>
          <a:lstStyle/>
          <a:p>
            <a:r>
              <a:rPr lang="en-US"/>
              <a:t>Example (no key recovery)</a:t>
            </a:r>
          </a:p>
        </p:txBody>
      </p:sp>
      <p:grpSp>
        <p:nvGrpSpPr>
          <p:cNvPr id="333827" name="Group 3"/>
          <p:cNvGrpSpPr>
            <a:grpSpLocks/>
          </p:cNvGrpSpPr>
          <p:nvPr/>
        </p:nvGrpSpPr>
        <p:grpSpPr bwMode="auto">
          <a:xfrm>
            <a:off x="623888" y="2133600"/>
            <a:ext cx="993775" cy="908050"/>
            <a:chOff x="1474" y="1888"/>
            <a:chExt cx="998" cy="815"/>
          </a:xfrm>
        </p:grpSpPr>
        <p:grpSp>
          <p:nvGrpSpPr>
            <p:cNvPr id="333828" name="Group 4"/>
            <p:cNvGrpSpPr>
              <a:grpSpLocks noChangeAspect="1"/>
            </p:cNvGrpSpPr>
            <p:nvPr/>
          </p:nvGrpSpPr>
          <p:grpSpPr bwMode="auto">
            <a:xfrm flipH="1">
              <a:off x="1791" y="2007"/>
              <a:ext cx="681" cy="618"/>
              <a:chOff x="480" y="2072"/>
              <a:chExt cx="1360" cy="1234"/>
            </a:xfrm>
          </p:grpSpPr>
          <p:grpSp>
            <p:nvGrpSpPr>
              <p:cNvPr id="333829" name="Group 5"/>
              <p:cNvGrpSpPr>
                <a:grpSpLocks noChangeAspect="1"/>
              </p:cNvGrpSpPr>
              <p:nvPr/>
            </p:nvGrpSpPr>
            <p:grpSpPr bwMode="auto">
              <a:xfrm>
                <a:off x="480" y="2072"/>
                <a:ext cx="1360" cy="1234"/>
                <a:chOff x="480" y="2072"/>
                <a:chExt cx="1360" cy="1234"/>
              </a:xfrm>
            </p:grpSpPr>
            <p:sp>
              <p:nvSpPr>
                <p:cNvPr id="333830" name="Freeform 6"/>
                <p:cNvSpPr>
                  <a:spLocks noChangeAspect="1"/>
                </p:cNvSpPr>
                <p:nvPr/>
              </p:nvSpPr>
              <p:spPr bwMode="auto">
                <a:xfrm>
                  <a:off x="484" y="2486"/>
                  <a:ext cx="862" cy="577"/>
                </a:xfrm>
                <a:custGeom>
                  <a:avLst/>
                  <a:gdLst/>
                  <a:ahLst/>
                  <a:cxnLst>
                    <a:cxn ang="0">
                      <a:pos x="579" y="577"/>
                    </a:cxn>
                    <a:cxn ang="0">
                      <a:pos x="4" y="451"/>
                    </a:cxn>
                    <a:cxn ang="0">
                      <a:pos x="4" y="429"/>
                    </a:cxn>
                    <a:cxn ang="0">
                      <a:pos x="4" y="429"/>
                    </a:cxn>
                    <a:cxn ang="0">
                      <a:pos x="0" y="425"/>
                    </a:cxn>
                    <a:cxn ang="0">
                      <a:pos x="0" y="425"/>
                    </a:cxn>
                    <a:cxn ang="0">
                      <a:pos x="0" y="421"/>
                    </a:cxn>
                    <a:cxn ang="0">
                      <a:pos x="0" y="174"/>
                    </a:cxn>
                    <a:cxn ang="0">
                      <a:pos x="0" y="174"/>
                    </a:cxn>
                    <a:cxn ang="0">
                      <a:pos x="0" y="171"/>
                    </a:cxn>
                    <a:cxn ang="0">
                      <a:pos x="4" y="171"/>
                    </a:cxn>
                    <a:cxn ang="0">
                      <a:pos x="4" y="167"/>
                    </a:cxn>
                    <a:cxn ang="0">
                      <a:pos x="339" y="0"/>
                    </a:cxn>
                    <a:cxn ang="0">
                      <a:pos x="858" y="87"/>
                    </a:cxn>
                    <a:cxn ang="0">
                      <a:pos x="862" y="87"/>
                    </a:cxn>
                    <a:cxn ang="0">
                      <a:pos x="862" y="87"/>
                    </a:cxn>
                    <a:cxn ang="0">
                      <a:pos x="862" y="91"/>
                    </a:cxn>
                    <a:cxn ang="0">
                      <a:pos x="862" y="91"/>
                    </a:cxn>
                    <a:cxn ang="0">
                      <a:pos x="862" y="334"/>
                    </a:cxn>
                    <a:cxn ang="0">
                      <a:pos x="862" y="338"/>
                    </a:cxn>
                    <a:cxn ang="0">
                      <a:pos x="862" y="341"/>
                    </a:cxn>
                    <a:cxn ang="0">
                      <a:pos x="862" y="341"/>
                    </a:cxn>
                    <a:cxn ang="0">
                      <a:pos x="858" y="345"/>
                    </a:cxn>
                    <a:cxn ang="0">
                      <a:pos x="858" y="368"/>
                    </a:cxn>
                    <a:cxn ang="0">
                      <a:pos x="579" y="577"/>
                    </a:cxn>
                  </a:cxnLst>
                  <a:rect l="0" t="0" r="r" b="b"/>
                  <a:pathLst>
                    <a:path w="862" h="577">
                      <a:moveTo>
                        <a:pt x="579" y="577"/>
                      </a:moveTo>
                      <a:lnTo>
                        <a:pt x="4" y="451"/>
                      </a:lnTo>
                      <a:lnTo>
                        <a:pt x="4" y="429"/>
                      </a:lnTo>
                      <a:lnTo>
                        <a:pt x="4" y="429"/>
                      </a:lnTo>
                      <a:lnTo>
                        <a:pt x="0" y="425"/>
                      </a:lnTo>
                      <a:lnTo>
                        <a:pt x="0" y="425"/>
                      </a:lnTo>
                      <a:lnTo>
                        <a:pt x="0" y="421"/>
                      </a:lnTo>
                      <a:lnTo>
                        <a:pt x="0" y="174"/>
                      </a:lnTo>
                      <a:lnTo>
                        <a:pt x="0" y="174"/>
                      </a:lnTo>
                      <a:lnTo>
                        <a:pt x="0" y="171"/>
                      </a:lnTo>
                      <a:lnTo>
                        <a:pt x="4" y="171"/>
                      </a:lnTo>
                      <a:lnTo>
                        <a:pt x="4" y="167"/>
                      </a:lnTo>
                      <a:lnTo>
                        <a:pt x="339" y="0"/>
                      </a:lnTo>
                      <a:lnTo>
                        <a:pt x="858" y="87"/>
                      </a:lnTo>
                      <a:lnTo>
                        <a:pt x="862" y="87"/>
                      </a:lnTo>
                      <a:lnTo>
                        <a:pt x="862" y="87"/>
                      </a:lnTo>
                      <a:lnTo>
                        <a:pt x="862" y="91"/>
                      </a:lnTo>
                      <a:lnTo>
                        <a:pt x="862" y="91"/>
                      </a:lnTo>
                      <a:lnTo>
                        <a:pt x="862" y="334"/>
                      </a:lnTo>
                      <a:lnTo>
                        <a:pt x="862" y="338"/>
                      </a:lnTo>
                      <a:lnTo>
                        <a:pt x="862" y="341"/>
                      </a:lnTo>
                      <a:lnTo>
                        <a:pt x="862" y="341"/>
                      </a:lnTo>
                      <a:lnTo>
                        <a:pt x="858" y="345"/>
                      </a:lnTo>
                      <a:lnTo>
                        <a:pt x="858" y="368"/>
                      </a:lnTo>
                      <a:lnTo>
                        <a:pt x="579" y="577"/>
                      </a:lnTo>
                      <a:close/>
                    </a:path>
                  </a:pathLst>
                </a:custGeom>
                <a:solidFill>
                  <a:srgbClr val="FCFCD8"/>
                </a:solidFill>
                <a:ln w="9525">
                  <a:noFill/>
                  <a:round/>
                  <a:headEnd/>
                  <a:tailEnd/>
                </a:ln>
              </p:spPr>
              <p:txBody>
                <a:bodyPr/>
                <a:lstStyle/>
                <a:p>
                  <a:endParaRPr lang="en-US"/>
                </a:p>
              </p:txBody>
            </p:sp>
            <p:sp>
              <p:nvSpPr>
                <p:cNvPr id="333831" name="Freeform 7"/>
                <p:cNvSpPr>
                  <a:spLocks noChangeAspect="1"/>
                </p:cNvSpPr>
                <p:nvPr/>
              </p:nvSpPr>
              <p:spPr bwMode="auto">
                <a:xfrm>
                  <a:off x="488" y="2934"/>
                  <a:ext cx="575" cy="129"/>
                </a:xfrm>
                <a:custGeom>
                  <a:avLst/>
                  <a:gdLst/>
                  <a:ahLst/>
                  <a:cxnLst>
                    <a:cxn ang="0">
                      <a:pos x="0" y="0"/>
                    </a:cxn>
                    <a:cxn ang="0">
                      <a:pos x="0" y="0"/>
                    </a:cxn>
                    <a:cxn ang="0">
                      <a:pos x="575" y="129"/>
                    </a:cxn>
                    <a:cxn ang="0">
                      <a:pos x="575" y="129"/>
                    </a:cxn>
                    <a:cxn ang="0">
                      <a:pos x="0" y="0"/>
                    </a:cxn>
                    <a:cxn ang="0">
                      <a:pos x="0" y="0"/>
                    </a:cxn>
                    <a:cxn ang="0">
                      <a:pos x="0" y="0"/>
                    </a:cxn>
                    <a:cxn ang="0">
                      <a:pos x="0" y="0"/>
                    </a:cxn>
                    <a:cxn ang="0">
                      <a:pos x="0" y="0"/>
                    </a:cxn>
                    <a:cxn ang="0">
                      <a:pos x="0" y="0"/>
                    </a:cxn>
                    <a:cxn ang="0">
                      <a:pos x="0" y="0"/>
                    </a:cxn>
                    <a:cxn ang="0">
                      <a:pos x="0" y="0"/>
                    </a:cxn>
                  </a:cxnLst>
                  <a:rect l="0" t="0" r="r" b="b"/>
                  <a:pathLst>
                    <a:path w="575" h="129">
                      <a:moveTo>
                        <a:pt x="0" y="0"/>
                      </a:moveTo>
                      <a:lnTo>
                        <a:pt x="0" y="0"/>
                      </a:lnTo>
                      <a:lnTo>
                        <a:pt x="575" y="129"/>
                      </a:lnTo>
                      <a:lnTo>
                        <a:pt x="575" y="129"/>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3832" name="Freeform 8"/>
                <p:cNvSpPr>
                  <a:spLocks noChangeAspect="1"/>
                </p:cNvSpPr>
                <p:nvPr/>
              </p:nvSpPr>
              <p:spPr bwMode="auto">
                <a:xfrm>
                  <a:off x="488" y="2911"/>
                  <a:ext cx="1" cy="23"/>
                </a:xfrm>
                <a:custGeom>
                  <a:avLst/>
                  <a:gdLst/>
                  <a:ahLst/>
                  <a:cxnLst>
                    <a:cxn ang="0">
                      <a:pos x="0" y="4"/>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4"/>
                    </a:cxn>
                  </a:cxnLst>
                  <a:rect l="0" t="0" r="r" b="b"/>
                  <a:pathLst>
                    <a:path h="23">
                      <a:moveTo>
                        <a:pt x="0" y="4"/>
                      </a:moveTo>
                      <a:lnTo>
                        <a:pt x="0" y="0"/>
                      </a:lnTo>
                      <a:lnTo>
                        <a:pt x="0" y="23"/>
                      </a:lnTo>
                      <a:lnTo>
                        <a:pt x="0" y="23"/>
                      </a:lnTo>
                      <a:lnTo>
                        <a:pt x="0" y="0"/>
                      </a:lnTo>
                      <a:lnTo>
                        <a:pt x="0" y="0"/>
                      </a:lnTo>
                      <a:lnTo>
                        <a:pt x="0" y="0"/>
                      </a:lnTo>
                      <a:lnTo>
                        <a:pt x="0" y="0"/>
                      </a:lnTo>
                      <a:lnTo>
                        <a:pt x="0" y="0"/>
                      </a:lnTo>
                      <a:lnTo>
                        <a:pt x="0" y="0"/>
                      </a:lnTo>
                      <a:lnTo>
                        <a:pt x="0" y="0"/>
                      </a:lnTo>
                      <a:lnTo>
                        <a:pt x="0" y="4"/>
                      </a:lnTo>
                      <a:close/>
                    </a:path>
                  </a:pathLst>
                </a:custGeom>
                <a:solidFill>
                  <a:srgbClr val="000000"/>
                </a:solidFill>
                <a:ln w="9525">
                  <a:noFill/>
                  <a:round/>
                  <a:headEnd/>
                  <a:tailEnd/>
                </a:ln>
              </p:spPr>
              <p:txBody>
                <a:bodyPr/>
                <a:lstStyle/>
                <a:p>
                  <a:endParaRPr lang="en-US"/>
                </a:p>
              </p:txBody>
            </p:sp>
            <p:sp>
              <p:nvSpPr>
                <p:cNvPr id="333833" name="Freeform 9"/>
                <p:cNvSpPr>
                  <a:spLocks noChangeAspect="1"/>
                </p:cNvSpPr>
                <p:nvPr/>
              </p:nvSpPr>
              <p:spPr bwMode="auto">
                <a:xfrm>
                  <a:off x="480" y="2907"/>
                  <a:ext cx="8" cy="8"/>
                </a:xfrm>
                <a:custGeom>
                  <a:avLst/>
                  <a:gdLst/>
                  <a:ahLst/>
                  <a:cxnLst>
                    <a:cxn ang="0">
                      <a:pos x="0" y="0"/>
                    </a:cxn>
                    <a:cxn ang="0">
                      <a:pos x="0" y="0"/>
                    </a:cxn>
                    <a:cxn ang="0">
                      <a:pos x="4" y="4"/>
                    </a:cxn>
                    <a:cxn ang="0">
                      <a:pos x="4" y="4"/>
                    </a:cxn>
                    <a:cxn ang="0">
                      <a:pos x="4" y="8"/>
                    </a:cxn>
                    <a:cxn ang="0">
                      <a:pos x="8" y="8"/>
                    </a:cxn>
                    <a:cxn ang="0">
                      <a:pos x="8" y="4"/>
                    </a:cxn>
                    <a:cxn ang="0">
                      <a:pos x="8" y="4"/>
                    </a:cxn>
                    <a:cxn ang="0">
                      <a:pos x="4" y="4"/>
                    </a:cxn>
                    <a:cxn ang="0">
                      <a:pos x="4" y="4"/>
                    </a:cxn>
                    <a:cxn ang="0">
                      <a:pos x="4" y="0"/>
                    </a:cxn>
                    <a:cxn ang="0">
                      <a:pos x="4" y="0"/>
                    </a:cxn>
                    <a:cxn ang="0">
                      <a:pos x="4" y="0"/>
                    </a:cxn>
                    <a:cxn ang="0">
                      <a:pos x="4" y="0"/>
                    </a:cxn>
                    <a:cxn ang="0">
                      <a:pos x="4" y="0"/>
                    </a:cxn>
                    <a:cxn ang="0">
                      <a:pos x="4" y="0"/>
                    </a:cxn>
                    <a:cxn ang="0">
                      <a:pos x="0" y="0"/>
                    </a:cxn>
                    <a:cxn ang="0">
                      <a:pos x="0" y="0"/>
                    </a:cxn>
                  </a:cxnLst>
                  <a:rect l="0" t="0" r="r" b="b"/>
                  <a:pathLst>
                    <a:path w="8" h="8">
                      <a:moveTo>
                        <a:pt x="0" y="0"/>
                      </a:moveTo>
                      <a:lnTo>
                        <a:pt x="0" y="0"/>
                      </a:lnTo>
                      <a:lnTo>
                        <a:pt x="4" y="4"/>
                      </a:lnTo>
                      <a:lnTo>
                        <a:pt x="4" y="4"/>
                      </a:lnTo>
                      <a:lnTo>
                        <a:pt x="4" y="8"/>
                      </a:lnTo>
                      <a:lnTo>
                        <a:pt x="8" y="8"/>
                      </a:lnTo>
                      <a:lnTo>
                        <a:pt x="8" y="4"/>
                      </a:lnTo>
                      <a:lnTo>
                        <a:pt x="8" y="4"/>
                      </a:lnTo>
                      <a:lnTo>
                        <a:pt x="4" y="4"/>
                      </a:lnTo>
                      <a:lnTo>
                        <a:pt x="4" y="4"/>
                      </a:lnTo>
                      <a:lnTo>
                        <a:pt x="4" y="0"/>
                      </a:lnTo>
                      <a:lnTo>
                        <a:pt x="4" y="0"/>
                      </a:lnTo>
                      <a:lnTo>
                        <a:pt x="4" y="0"/>
                      </a:lnTo>
                      <a:lnTo>
                        <a:pt x="4" y="0"/>
                      </a:lnTo>
                      <a:lnTo>
                        <a:pt x="4" y="0"/>
                      </a:lnTo>
                      <a:lnTo>
                        <a:pt x="4" y="0"/>
                      </a:lnTo>
                      <a:lnTo>
                        <a:pt x="0" y="0"/>
                      </a:lnTo>
                      <a:lnTo>
                        <a:pt x="0" y="0"/>
                      </a:lnTo>
                      <a:close/>
                    </a:path>
                  </a:pathLst>
                </a:custGeom>
                <a:solidFill>
                  <a:srgbClr val="000000"/>
                </a:solidFill>
                <a:ln w="9525">
                  <a:noFill/>
                  <a:round/>
                  <a:headEnd/>
                  <a:tailEnd/>
                </a:ln>
              </p:spPr>
              <p:txBody>
                <a:bodyPr/>
                <a:lstStyle/>
                <a:p>
                  <a:endParaRPr lang="en-US"/>
                </a:p>
              </p:txBody>
            </p:sp>
            <p:sp>
              <p:nvSpPr>
                <p:cNvPr id="333834" name="Freeform 10"/>
                <p:cNvSpPr>
                  <a:spLocks noChangeAspect="1"/>
                </p:cNvSpPr>
                <p:nvPr/>
              </p:nvSpPr>
              <p:spPr bwMode="auto">
                <a:xfrm>
                  <a:off x="480" y="2660"/>
                  <a:ext cx="4" cy="247"/>
                </a:xfrm>
                <a:custGeom>
                  <a:avLst/>
                  <a:gdLst/>
                  <a:ahLst/>
                  <a:cxnLst>
                    <a:cxn ang="0">
                      <a:pos x="0" y="4"/>
                    </a:cxn>
                    <a:cxn ang="0">
                      <a:pos x="0" y="4"/>
                    </a:cxn>
                    <a:cxn ang="0">
                      <a:pos x="0" y="247"/>
                    </a:cxn>
                    <a:cxn ang="0">
                      <a:pos x="4" y="247"/>
                    </a:cxn>
                    <a:cxn ang="0">
                      <a:pos x="4" y="4"/>
                    </a:cxn>
                    <a:cxn ang="0">
                      <a:pos x="4" y="4"/>
                    </a:cxn>
                    <a:cxn ang="0">
                      <a:pos x="4" y="0"/>
                    </a:cxn>
                    <a:cxn ang="0">
                      <a:pos x="0" y="4"/>
                    </a:cxn>
                    <a:cxn ang="0">
                      <a:pos x="0" y="4"/>
                    </a:cxn>
                  </a:cxnLst>
                  <a:rect l="0" t="0" r="r" b="b"/>
                  <a:pathLst>
                    <a:path w="4" h="247">
                      <a:moveTo>
                        <a:pt x="0" y="4"/>
                      </a:moveTo>
                      <a:lnTo>
                        <a:pt x="0" y="4"/>
                      </a:lnTo>
                      <a:lnTo>
                        <a:pt x="0" y="247"/>
                      </a:lnTo>
                      <a:lnTo>
                        <a:pt x="4" y="247"/>
                      </a:lnTo>
                      <a:lnTo>
                        <a:pt x="4" y="4"/>
                      </a:lnTo>
                      <a:lnTo>
                        <a:pt x="4" y="4"/>
                      </a:lnTo>
                      <a:lnTo>
                        <a:pt x="4" y="0"/>
                      </a:lnTo>
                      <a:lnTo>
                        <a:pt x="0" y="4"/>
                      </a:lnTo>
                      <a:lnTo>
                        <a:pt x="0" y="4"/>
                      </a:lnTo>
                      <a:close/>
                    </a:path>
                  </a:pathLst>
                </a:custGeom>
                <a:solidFill>
                  <a:srgbClr val="000000"/>
                </a:solidFill>
                <a:ln w="9525">
                  <a:noFill/>
                  <a:round/>
                  <a:headEnd/>
                  <a:tailEnd/>
                </a:ln>
              </p:spPr>
              <p:txBody>
                <a:bodyPr/>
                <a:lstStyle/>
                <a:p>
                  <a:endParaRPr lang="en-US"/>
                </a:p>
              </p:txBody>
            </p:sp>
            <p:sp>
              <p:nvSpPr>
                <p:cNvPr id="333835" name="Freeform 11"/>
                <p:cNvSpPr>
                  <a:spLocks noChangeAspect="1"/>
                </p:cNvSpPr>
                <p:nvPr/>
              </p:nvSpPr>
              <p:spPr bwMode="auto">
                <a:xfrm>
                  <a:off x="480" y="2653"/>
                  <a:ext cx="8" cy="7"/>
                </a:xfrm>
                <a:custGeom>
                  <a:avLst/>
                  <a:gdLst/>
                  <a:ahLst/>
                  <a:cxnLst>
                    <a:cxn ang="0">
                      <a:pos x="8" y="0"/>
                    </a:cxn>
                    <a:cxn ang="0">
                      <a:pos x="8" y="0"/>
                    </a:cxn>
                    <a:cxn ang="0">
                      <a:pos x="4" y="0"/>
                    </a:cxn>
                    <a:cxn ang="0">
                      <a:pos x="4" y="4"/>
                    </a:cxn>
                    <a:cxn ang="0">
                      <a:pos x="4" y="7"/>
                    </a:cxn>
                    <a:cxn ang="0">
                      <a:pos x="0" y="7"/>
                    </a:cxn>
                    <a:cxn ang="0">
                      <a:pos x="4" y="7"/>
                    </a:cxn>
                    <a:cxn ang="0">
                      <a:pos x="4" y="7"/>
                    </a:cxn>
                    <a:cxn ang="0">
                      <a:pos x="4" y="4"/>
                    </a:cxn>
                    <a:cxn ang="0">
                      <a:pos x="8" y="4"/>
                    </a:cxn>
                    <a:cxn ang="0">
                      <a:pos x="8" y="0"/>
                    </a:cxn>
                    <a:cxn ang="0">
                      <a:pos x="8" y="0"/>
                    </a:cxn>
                    <a:cxn ang="0">
                      <a:pos x="8" y="0"/>
                    </a:cxn>
                    <a:cxn ang="0">
                      <a:pos x="8" y="0"/>
                    </a:cxn>
                    <a:cxn ang="0">
                      <a:pos x="8" y="0"/>
                    </a:cxn>
                  </a:cxnLst>
                  <a:rect l="0" t="0" r="r" b="b"/>
                  <a:pathLst>
                    <a:path w="8" h="7">
                      <a:moveTo>
                        <a:pt x="8" y="0"/>
                      </a:moveTo>
                      <a:lnTo>
                        <a:pt x="8" y="0"/>
                      </a:lnTo>
                      <a:lnTo>
                        <a:pt x="4" y="0"/>
                      </a:lnTo>
                      <a:lnTo>
                        <a:pt x="4" y="4"/>
                      </a:lnTo>
                      <a:lnTo>
                        <a:pt x="4" y="7"/>
                      </a:lnTo>
                      <a:lnTo>
                        <a:pt x="0" y="7"/>
                      </a:lnTo>
                      <a:lnTo>
                        <a:pt x="4" y="7"/>
                      </a:lnTo>
                      <a:lnTo>
                        <a:pt x="4" y="7"/>
                      </a:lnTo>
                      <a:lnTo>
                        <a:pt x="4" y="4"/>
                      </a:lnTo>
                      <a:lnTo>
                        <a:pt x="8" y="4"/>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33836" name="Freeform 12"/>
                <p:cNvSpPr>
                  <a:spLocks noChangeAspect="1"/>
                </p:cNvSpPr>
                <p:nvPr/>
              </p:nvSpPr>
              <p:spPr bwMode="auto">
                <a:xfrm>
                  <a:off x="488" y="2486"/>
                  <a:ext cx="335" cy="167"/>
                </a:xfrm>
                <a:custGeom>
                  <a:avLst/>
                  <a:gdLst/>
                  <a:ahLst/>
                  <a:cxnLst>
                    <a:cxn ang="0">
                      <a:pos x="335" y="0"/>
                    </a:cxn>
                    <a:cxn ang="0">
                      <a:pos x="335" y="0"/>
                    </a:cxn>
                    <a:cxn ang="0">
                      <a:pos x="0" y="167"/>
                    </a:cxn>
                    <a:cxn ang="0">
                      <a:pos x="0" y="167"/>
                    </a:cxn>
                    <a:cxn ang="0">
                      <a:pos x="335" y="0"/>
                    </a:cxn>
                    <a:cxn ang="0">
                      <a:pos x="335" y="0"/>
                    </a:cxn>
                    <a:cxn ang="0">
                      <a:pos x="335" y="0"/>
                    </a:cxn>
                    <a:cxn ang="0">
                      <a:pos x="335" y="0"/>
                    </a:cxn>
                    <a:cxn ang="0">
                      <a:pos x="335" y="0"/>
                    </a:cxn>
                    <a:cxn ang="0">
                      <a:pos x="335" y="0"/>
                    </a:cxn>
                    <a:cxn ang="0">
                      <a:pos x="335" y="0"/>
                    </a:cxn>
                    <a:cxn ang="0">
                      <a:pos x="335" y="0"/>
                    </a:cxn>
                  </a:cxnLst>
                  <a:rect l="0" t="0" r="r" b="b"/>
                  <a:pathLst>
                    <a:path w="335" h="167">
                      <a:moveTo>
                        <a:pt x="335" y="0"/>
                      </a:moveTo>
                      <a:lnTo>
                        <a:pt x="335" y="0"/>
                      </a:lnTo>
                      <a:lnTo>
                        <a:pt x="0" y="167"/>
                      </a:lnTo>
                      <a:lnTo>
                        <a:pt x="0" y="167"/>
                      </a:lnTo>
                      <a:lnTo>
                        <a:pt x="335" y="0"/>
                      </a:lnTo>
                      <a:lnTo>
                        <a:pt x="335" y="0"/>
                      </a:lnTo>
                      <a:lnTo>
                        <a:pt x="335" y="0"/>
                      </a:lnTo>
                      <a:lnTo>
                        <a:pt x="335" y="0"/>
                      </a:lnTo>
                      <a:lnTo>
                        <a:pt x="335" y="0"/>
                      </a:lnTo>
                      <a:lnTo>
                        <a:pt x="335" y="0"/>
                      </a:lnTo>
                      <a:lnTo>
                        <a:pt x="335" y="0"/>
                      </a:lnTo>
                      <a:lnTo>
                        <a:pt x="335" y="0"/>
                      </a:lnTo>
                      <a:close/>
                    </a:path>
                  </a:pathLst>
                </a:custGeom>
                <a:solidFill>
                  <a:srgbClr val="000000"/>
                </a:solidFill>
                <a:ln w="9525">
                  <a:noFill/>
                  <a:round/>
                  <a:headEnd/>
                  <a:tailEnd/>
                </a:ln>
              </p:spPr>
              <p:txBody>
                <a:bodyPr/>
                <a:lstStyle/>
                <a:p>
                  <a:endParaRPr lang="en-US"/>
                </a:p>
              </p:txBody>
            </p:sp>
            <p:sp>
              <p:nvSpPr>
                <p:cNvPr id="333837" name="Freeform 13"/>
                <p:cNvSpPr>
                  <a:spLocks noChangeAspect="1"/>
                </p:cNvSpPr>
                <p:nvPr/>
              </p:nvSpPr>
              <p:spPr bwMode="auto">
                <a:xfrm>
                  <a:off x="823" y="2486"/>
                  <a:ext cx="523" cy="87"/>
                </a:xfrm>
                <a:custGeom>
                  <a:avLst/>
                  <a:gdLst/>
                  <a:ahLst/>
                  <a:cxnLst>
                    <a:cxn ang="0">
                      <a:pos x="519" y="83"/>
                    </a:cxn>
                    <a:cxn ang="0">
                      <a:pos x="519" y="83"/>
                    </a:cxn>
                    <a:cxn ang="0">
                      <a:pos x="0" y="0"/>
                    </a:cxn>
                    <a:cxn ang="0">
                      <a:pos x="0" y="0"/>
                    </a:cxn>
                    <a:cxn ang="0">
                      <a:pos x="519" y="87"/>
                    </a:cxn>
                    <a:cxn ang="0">
                      <a:pos x="519" y="87"/>
                    </a:cxn>
                    <a:cxn ang="0">
                      <a:pos x="519" y="87"/>
                    </a:cxn>
                    <a:cxn ang="0">
                      <a:pos x="523" y="87"/>
                    </a:cxn>
                    <a:cxn ang="0">
                      <a:pos x="523" y="83"/>
                    </a:cxn>
                    <a:cxn ang="0">
                      <a:pos x="523" y="83"/>
                    </a:cxn>
                    <a:cxn ang="0">
                      <a:pos x="519" y="83"/>
                    </a:cxn>
                    <a:cxn ang="0">
                      <a:pos x="519" y="83"/>
                    </a:cxn>
                  </a:cxnLst>
                  <a:rect l="0" t="0" r="r" b="b"/>
                  <a:pathLst>
                    <a:path w="523" h="87">
                      <a:moveTo>
                        <a:pt x="519" y="83"/>
                      </a:moveTo>
                      <a:lnTo>
                        <a:pt x="519" y="83"/>
                      </a:lnTo>
                      <a:lnTo>
                        <a:pt x="0" y="0"/>
                      </a:lnTo>
                      <a:lnTo>
                        <a:pt x="0" y="0"/>
                      </a:lnTo>
                      <a:lnTo>
                        <a:pt x="519" y="87"/>
                      </a:lnTo>
                      <a:lnTo>
                        <a:pt x="519" y="87"/>
                      </a:lnTo>
                      <a:lnTo>
                        <a:pt x="519" y="87"/>
                      </a:lnTo>
                      <a:lnTo>
                        <a:pt x="523" y="87"/>
                      </a:lnTo>
                      <a:lnTo>
                        <a:pt x="523" y="83"/>
                      </a:lnTo>
                      <a:lnTo>
                        <a:pt x="523" y="83"/>
                      </a:lnTo>
                      <a:lnTo>
                        <a:pt x="519" y="83"/>
                      </a:lnTo>
                      <a:lnTo>
                        <a:pt x="519" y="83"/>
                      </a:lnTo>
                      <a:close/>
                    </a:path>
                  </a:pathLst>
                </a:custGeom>
                <a:solidFill>
                  <a:srgbClr val="000000"/>
                </a:solidFill>
                <a:ln w="9525">
                  <a:noFill/>
                  <a:round/>
                  <a:headEnd/>
                  <a:tailEnd/>
                </a:ln>
              </p:spPr>
              <p:txBody>
                <a:bodyPr/>
                <a:lstStyle/>
                <a:p>
                  <a:endParaRPr lang="en-US"/>
                </a:p>
              </p:txBody>
            </p:sp>
            <p:sp>
              <p:nvSpPr>
                <p:cNvPr id="333838" name="Freeform 14"/>
                <p:cNvSpPr>
                  <a:spLocks noChangeAspect="1"/>
                </p:cNvSpPr>
                <p:nvPr/>
              </p:nvSpPr>
              <p:spPr bwMode="auto">
                <a:xfrm>
                  <a:off x="1342" y="2573"/>
                  <a:ext cx="4" cy="4"/>
                </a:xfrm>
                <a:custGeom>
                  <a:avLst/>
                  <a:gdLst/>
                  <a:ahLst/>
                  <a:cxnLst>
                    <a:cxn ang="0">
                      <a:pos x="4" y="4"/>
                    </a:cxn>
                    <a:cxn ang="0">
                      <a:pos x="4" y="4"/>
                    </a:cxn>
                    <a:cxn ang="0">
                      <a:pos x="4" y="4"/>
                    </a:cxn>
                    <a:cxn ang="0">
                      <a:pos x="4" y="0"/>
                    </a:cxn>
                    <a:cxn ang="0">
                      <a:pos x="4" y="0"/>
                    </a:cxn>
                    <a:cxn ang="0">
                      <a:pos x="0" y="0"/>
                    </a:cxn>
                    <a:cxn ang="0">
                      <a:pos x="0" y="0"/>
                    </a:cxn>
                    <a:cxn ang="0">
                      <a:pos x="0" y="0"/>
                    </a:cxn>
                    <a:cxn ang="0">
                      <a:pos x="4" y="0"/>
                    </a:cxn>
                    <a:cxn ang="0">
                      <a:pos x="4" y="4"/>
                    </a:cxn>
                    <a:cxn ang="0">
                      <a:pos x="4" y="4"/>
                    </a:cxn>
                    <a:cxn ang="0">
                      <a:pos x="4" y="4"/>
                    </a:cxn>
                    <a:cxn ang="0">
                      <a:pos x="4" y="4"/>
                    </a:cxn>
                    <a:cxn ang="0">
                      <a:pos x="4" y="4"/>
                    </a:cxn>
                    <a:cxn ang="0">
                      <a:pos x="4" y="4"/>
                    </a:cxn>
                  </a:cxnLst>
                  <a:rect l="0" t="0" r="r" b="b"/>
                  <a:pathLst>
                    <a:path w="4" h="4">
                      <a:moveTo>
                        <a:pt x="4" y="4"/>
                      </a:moveTo>
                      <a:lnTo>
                        <a:pt x="4" y="4"/>
                      </a:lnTo>
                      <a:lnTo>
                        <a:pt x="4" y="4"/>
                      </a:lnTo>
                      <a:lnTo>
                        <a:pt x="4" y="0"/>
                      </a:lnTo>
                      <a:lnTo>
                        <a:pt x="4" y="0"/>
                      </a:lnTo>
                      <a:lnTo>
                        <a:pt x="0" y="0"/>
                      </a:lnTo>
                      <a:lnTo>
                        <a:pt x="0" y="0"/>
                      </a:lnTo>
                      <a:lnTo>
                        <a:pt x="0" y="0"/>
                      </a:lnTo>
                      <a:lnTo>
                        <a:pt x="4" y="0"/>
                      </a:lnTo>
                      <a:lnTo>
                        <a:pt x="4" y="4"/>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33839" name="Freeform 15"/>
                <p:cNvSpPr>
                  <a:spLocks noChangeAspect="1"/>
                </p:cNvSpPr>
                <p:nvPr/>
              </p:nvSpPr>
              <p:spPr bwMode="auto">
                <a:xfrm>
                  <a:off x="1346" y="2577"/>
                  <a:ext cx="1" cy="243"/>
                </a:xfrm>
                <a:custGeom>
                  <a:avLst/>
                  <a:gdLst/>
                  <a:ahLst/>
                  <a:cxnLst>
                    <a:cxn ang="0">
                      <a:pos x="0" y="243"/>
                    </a:cxn>
                    <a:cxn ang="0">
                      <a:pos x="0" y="243"/>
                    </a:cxn>
                    <a:cxn ang="0">
                      <a:pos x="0" y="0"/>
                    </a:cxn>
                    <a:cxn ang="0">
                      <a:pos x="0" y="0"/>
                    </a:cxn>
                    <a:cxn ang="0">
                      <a:pos x="0" y="243"/>
                    </a:cxn>
                    <a:cxn ang="0">
                      <a:pos x="0" y="243"/>
                    </a:cxn>
                    <a:cxn ang="0">
                      <a:pos x="0" y="243"/>
                    </a:cxn>
                    <a:cxn ang="0">
                      <a:pos x="0" y="243"/>
                    </a:cxn>
                    <a:cxn ang="0">
                      <a:pos x="0" y="243"/>
                    </a:cxn>
                  </a:cxnLst>
                  <a:rect l="0" t="0" r="r" b="b"/>
                  <a:pathLst>
                    <a:path h="243">
                      <a:moveTo>
                        <a:pt x="0" y="243"/>
                      </a:moveTo>
                      <a:lnTo>
                        <a:pt x="0" y="243"/>
                      </a:lnTo>
                      <a:lnTo>
                        <a:pt x="0" y="0"/>
                      </a:lnTo>
                      <a:lnTo>
                        <a:pt x="0" y="0"/>
                      </a:lnTo>
                      <a:lnTo>
                        <a:pt x="0" y="243"/>
                      </a:lnTo>
                      <a:lnTo>
                        <a:pt x="0" y="243"/>
                      </a:lnTo>
                      <a:lnTo>
                        <a:pt x="0" y="243"/>
                      </a:lnTo>
                      <a:lnTo>
                        <a:pt x="0" y="243"/>
                      </a:lnTo>
                      <a:lnTo>
                        <a:pt x="0" y="243"/>
                      </a:lnTo>
                      <a:close/>
                    </a:path>
                  </a:pathLst>
                </a:custGeom>
                <a:solidFill>
                  <a:srgbClr val="000000"/>
                </a:solidFill>
                <a:ln w="9525">
                  <a:noFill/>
                  <a:round/>
                  <a:headEnd/>
                  <a:tailEnd/>
                </a:ln>
              </p:spPr>
              <p:txBody>
                <a:bodyPr/>
                <a:lstStyle/>
                <a:p>
                  <a:endParaRPr lang="en-US"/>
                </a:p>
              </p:txBody>
            </p:sp>
            <p:sp>
              <p:nvSpPr>
                <p:cNvPr id="333840" name="Freeform 16"/>
                <p:cNvSpPr>
                  <a:spLocks noChangeAspect="1"/>
                </p:cNvSpPr>
                <p:nvPr/>
              </p:nvSpPr>
              <p:spPr bwMode="auto">
                <a:xfrm>
                  <a:off x="1342" y="2820"/>
                  <a:ext cx="4" cy="11"/>
                </a:xfrm>
                <a:custGeom>
                  <a:avLst/>
                  <a:gdLst/>
                  <a:ahLst/>
                  <a:cxnLst>
                    <a:cxn ang="0">
                      <a:pos x="4" y="11"/>
                    </a:cxn>
                    <a:cxn ang="0">
                      <a:pos x="0" y="11"/>
                    </a:cxn>
                    <a:cxn ang="0">
                      <a:pos x="4" y="7"/>
                    </a:cxn>
                    <a:cxn ang="0">
                      <a:pos x="4" y="7"/>
                    </a:cxn>
                    <a:cxn ang="0">
                      <a:pos x="4" y="4"/>
                    </a:cxn>
                    <a:cxn ang="0">
                      <a:pos x="4" y="0"/>
                    </a:cxn>
                    <a:cxn ang="0">
                      <a:pos x="4" y="0"/>
                    </a:cxn>
                    <a:cxn ang="0">
                      <a:pos x="4" y="4"/>
                    </a:cxn>
                    <a:cxn ang="0">
                      <a:pos x="4" y="7"/>
                    </a:cxn>
                    <a:cxn ang="0">
                      <a:pos x="0" y="7"/>
                    </a:cxn>
                    <a:cxn ang="0">
                      <a:pos x="0" y="11"/>
                    </a:cxn>
                    <a:cxn ang="0">
                      <a:pos x="0" y="11"/>
                    </a:cxn>
                    <a:cxn ang="0">
                      <a:pos x="0" y="11"/>
                    </a:cxn>
                    <a:cxn ang="0">
                      <a:pos x="0" y="11"/>
                    </a:cxn>
                    <a:cxn ang="0">
                      <a:pos x="0" y="11"/>
                    </a:cxn>
                    <a:cxn ang="0">
                      <a:pos x="0" y="11"/>
                    </a:cxn>
                    <a:cxn ang="0">
                      <a:pos x="0" y="11"/>
                    </a:cxn>
                    <a:cxn ang="0">
                      <a:pos x="4" y="11"/>
                    </a:cxn>
                  </a:cxnLst>
                  <a:rect l="0" t="0" r="r" b="b"/>
                  <a:pathLst>
                    <a:path w="4" h="11">
                      <a:moveTo>
                        <a:pt x="4" y="11"/>
                      </a:moveTo>
                      <a:lnTo>
                        <a:pt x="0" y="11"/>
                      </a:lnTo>
                      <a:lnTo>
                        <a:pt x="4" y="7"/>
                      </a:lnTo>
                      <a:lnTo>
                        <a:pt x="4" y="7"/>
                      </a:lnTo>
                      <a:lnTo>
                        <a:pt x="4" y="4"/>
                      </a:lnTo>
                      <a:lnTo>
                        <a:pt x="4" y="0"/>
                      </a:lnTo>
                      <a:lnTo>
                        <a:pt x="4" y="0"/>
                      </a:lnTo>
                      <a:lnTo>
                        <a:pt x="4" y="4"/>
                      </a:lnTo>
                      <a:lnTo>
                        <a:pt x="4" y="7"/>
                      </a:lnTo>
                      <a:lnTo>
                        <a:pt x="0" y="7"/>
                      </a:lnTo>
                      <a:lnTo>
                        <a:pt x="0" y="11"/>
                      </a:lnTo>
                      <a:lnTo>
                        <a:pt x="0" y="11"/>
                      </a:lnTo>
                      <a:lnTo>
                        <a:pt x="0" y="11"/>
                      </a:lnTo>
                      <a:lnTo>
                        <a:pt x="0" y="11"/>
                      </a:lnTo>
                      <a:lnTo>
                        <a:pt x="0" y="11"/>
                      </a:lnTo>
                      <a:lnTo>
                        <a:pt x="0" y="11"/>
                      </a:lnTo>
                      <a:lnTo>
                        <a:pt x="0" y="11"/>
                      </a:lnTo>
                      <a:lnTo>
                        <a:pt x="4" y="11"/>
                      </a:lnTo>
                      <a:close/>
                    </a:path>
                  </a:pathLst>
                </a:custGeom>
                <a:solidFill>
                  <a:srgbClr val="000000"/>
                </a:solidFill>
                <a:ln w="9525">
                  <a:noFill/>
                  <a:round/>
                  <a:headEnd/>
                  <a:tailEnd/>
                </a:ln>
              </p:spPr>
              <p:txBody>
                <a:bodyPr/>
                <a:lstStyle/>
                <a:p>
                  <a:endParaRPr lang="en-US"/>
                </a:p>
              </p:txBody>
            </p:sp>
            <p:sp>
              <p:nvSpPr>
                <p:cNvPr id="333841" name="Freeform 17"/>
                <p:cNvSpPr>
                  <a:spLocks noChangeAspect="1"/>
                </p:cNvSpPr>
                <p:nvPr/>
              </p:nvSpPr>
              <p:spPr bwMode="auto">
                <a:xfrm>
                  <a:off x="1342" y="2831"/>
                  <a:ext cx="4" cy="23"/>
                </a:xfrm>
                <a:custGeom>
                  <a:avLst/>
                  <a:gdLst/>
                  <a:ahLst/>
                  <a:cxnLst>
                    <a:cxn ang="0">
                      <a:pos x="0" y="23"/>
                    </a:cxn>
                    <a:cxn ang="0">
                      <a:pos x="4" y="23"/>
                    </a:cxn>
                    <a:cxn ang="0">
                      <a:pos x="4" y="0"/>
                    </a:cxn>
                    <a:cxn ang="0">
                      <a:pos x="0" y="0"/>
                    </a:cxn>
                    <a:cxn ang="0">
                      <a:pos x="0" y="23"/>
                    </a:cxn>
                    <a:cxn ang="0">
                      <a:pos x="0" y="23"/>
                    </a:cxn>
                    <a:cxn ang="0">
                      <a:pos x="0" y="23"/>
                    </a:cxn>
                    <a:cxn ang="0">
                      <a:pos x="0" y="23"/>
                    </a:cxn>
                    <a:cxn ang="0">
                      <a:pos x="0" y="23"/>
                    </a:cxn>
                    <a:cxn ang="0">
                      <a:pos x="0" y="23"/>
                    </a:cxn>
                    <a:cxn ang="0">
                      <a:pos x="4" y="23"/>
                    </a:cxn>
                    <a:cxn ang="0">
                      <a:pos x="0" y="23"/>
                    </a:cxn>
                  </a:cxnLst>
                  <a:rect l="0" t="0" r="r" b="b"/>
                  <a:pathLst>
                    <a:path w="4" h="23">
                      <a:moveTo>
                        <a:pt x="0" y="23"/>
                      </a:moveTo>
                      <a:lnTo>
                        <a:pt x="4" y="23"/>
                      </a:lnTo>
                      <a:lnTo>
                        <a:pt x="4" y="0"/>
                      </a:lnTo>
                      <a:lnTo>
                        <a:pt x="0" y="0"/>
                      </a:lnTo>
                      <a:lnTo>
                        <a:pt x="0" y="23"/>
                      </a:lnTo>
                      <a:lnTo>
                        <a:pt x="0" y="23"/>
                      </a:lnTo>
                      <a:lnTo>
                        <a:pt x="0" y="23"/>
                      </a:lnTo>
                      <a:lnTo>
                        <a:pt x="0" y="23"/>
                      </a:lnTo>
                      <a:lnTo>
                        <a:pt x="0" y="23"/>
                      </a:lnTo>
                      <a:lnTo>
                        <a:pt x="0" y="23"/>
                      </a:lnTo>
                      <a:lnTo>
                        <a:pt x="4" y="23"/>
                      </a:lnTo>
                      <a:lnTo>
                        <a:pt x="0" y="23"/>
                      </a:lnTo>
                      <a:close/>
                    </a:path>
                  </a:pathLst>
                </a:custGeom>
                <a:solidFill>
                  <a:srgbClr val="000000"/>
                </a:solidFill>
                <a:ln w="9525">
                  <a:noFill/>
                  <a:round/>
                  <a:headEnd/>
                  <a:tailEnd/>
                </a:ln>
              </p:spPr>
              <p:txBody>
                <a:bodyPr/>
                <a:lstStyle/>
                <a:p>
                  <a:endParaRPr lang="en-US"/>
                </a:p>
              </p:txBody>
            </p:sp>
            <p:sp>
              <p:nvSpPr>
                <p:cNvPr id="333842" name="Freeform 18"/>
                <p:cNvSpPr>
                  <a:spLocks noChangeAspect="1"/>
                </p:cNvSpPr>
                <p:nvPr/>
              </p:nvSpPr>
              <p:spPr bwMode="auto">
                <a:xfrm>
                  <a:off x="1063" y="2850"/>
                  <a:ext cx="283" cy="213"/>
                </a:xfrm>
                <a:custGeom>
                  <a:avLst/>
                  <a:gdLst/>
                  <a:ahLst/>
                  <a:cxnLst>
                    <a:cxn ang="0">
                      <a:pos x="0" y="213"/>
                    </a:cxn>
                    <a:cxn ang="0">
                      <a:pos x="0" y="213"/>
                    </a:cxn>
                    <a:cxn ang="0">
                      <a:pos x="283" y="4"/>
                    </a:cxn>
                    <a:cxn ang="0">
                      <a:pos x="279" y="0"/>
                    </a:cxn>
                    <a:cxn ang="0">
                      <a:pos x="0" y="213"/>
                    </a:cxn>
                    <a:cxn ang="0">
                      <a:pos x="0" y="213"/>
                    </a:cxn>
                    <a:cxn ang="0">
                      <a:pos x="0" y="213"/>
                    </a:cxn>
                    <a:cxn ang="0">
                      <a:pos x="0" y="213"/>
                    </a:cxn>
                    <a:cxn ang="0">
                      <a:pos x="0" y="213"/>
                    </a:cxn>
                    <a:cxn ang="0">
                      <a:pos x="0" y="213"/>
                    </a:cxn>
                    <a:cxn ang="0">
                      <a:pos x="0" y="213"/>
                    </a:cxn>
                    <a:cxn ang="0">
                      <a:pos x="0" y="213"/>
                    </a:cxn>
                  </a:cxnLst>
                  <a:rect l="0" t="0" r="r" b="b"/>
                  <a:pathLst>
                    <a:path w="283" h="213">
                      <a:moveTo>
                        <a:pt x="0" y="213"/>
                      </a:moveTo>
                      <a:lnTo>
                        <a:pt x="0" y="213"/>
                      </a:lnTo>
                      <a:lnTo>
                        <a:pt x="283" y="4"/>
                      </a:lnTo>
                      <a:lnTo>
                        <a:pt x="279" y="0"/>
                      </a:lnTo>
                      <a:lnTo>
                        <a:pt x="0" y="213"/>
                      </a:lnTo>
                      <a:lnTo>
                        <a:pt x="0" y="213"/>
                      </a:lnTo>
                      <a:lnTo>
                        <a:pt x="0" y="213"/>
                      </a:lnTo>
                      <a:lnTo>
                        <a:pt x="0" y="213"/>
                      </a:lnTo>
                      <a:lnTo>
                        <a:pt x="0" y="213"/>
                      </a:lnTo>
                      <a:lnTo>
                        <a:pt x="0" y="213"/>
                      </a:lnTo>
                      <a:lnTo>
                        <a:pt x="0" y="213"/>
                      </a:lnTo>
                      <a:lnTo>
                        <a:pt x="0" y="213"/>
                      </a:lnTo>
                      <a:close/>
                    </a:path>
                  </a:pathLst>
                </a:custGeom>
                <a:solidFill>
                  <a:srgbClr val="000000"/>
                </a:solidFill>
                <a:ln w="9525">
                  <a:noFill/>
                  <a:round/>
                  <a:headEnd/>
                  <a:tailEnd/>
                </a:ln>
              </p:spPr>
              <p:txBody>
                <a:bodyPr/>
                <a:lstStyle/>
                <a:p>
                  <a:endParaRPr lang="en-US"/>
                </a:p>
              </p:txBody>
            </p:sp>
            <p:sp>
              <p:nvSpPr>
                <p:cNvPr id="333843" name="Freeform 19"/>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close/>
                    </a:path>
                  </a:pathLst>
                </a:custGeom>
                <a:solidFill>
                  <a:srgbClr val="000000"/>
                </a:solidFill>
                <a:ln w="9525">
                  <a:noFill/>
                  <a:round/>
                  <a:headEnd/>
                  <a:tailEnd/>
                </a:ln>
              </p:spPr>
              <p:txBody>
                <a:bodyPr/>
                <a:lstStyle/>
                <a:p>
                  <a:endParaRPr lang="en-US"/>
                </a:p>
              </p:txBody>
            </p:sp>
            <p:sp>
              <p:nvSpPr>
                <p:cNvPr id="333844" name="Freeform 20"/>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path>
                  </a:pathLst>
                </a:custGeom>
                <a:noFill/>
                <a:ln w="6350">
                  <a:solidFill>
                    <a:srgbClr val="000000"/>
                  </a:solidFill>
                  <a:prstDash val="solid"/>
                  <a:round/>
                  <a:headEnd/>
                  <a:tailEnd/>
                </a:ln>
              </p:spPr>
              <p:txBody>
                <a:bodyPr/>
                <a:lstStyle/>
                <a:p>
                  <a:endParaRPr lang="en-US"/>
                </a:p>
              </p:txBody>
            </p:sp>
            <p:sp>
              <p:nvSpPr>
                <p:cNvPr id="333845" name="Freeform 21"/>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close/>
                    </a:path>
                  </a:pathLst>
                </a:custGeom>
                <a:solidFill>
                  <a:srgbClr val="FFE5CC"/>
                </a:solidFill>
                <a:ln w="9525">
                  <a:noFill/>
                  <a:round/>
                  <a:headEnd/>
                  <a:tailEnd/>
                </a:ln>
              </p:spPr>
              <p:txBody>
                <a:bodyPr/>
                <a:lstStyle/>
                <a:p>
                  <a:endParaRPr lang="en-US"/>
                </a:p>
              </p:txBody>
            </p:sp>
            <p:sp>
              <p:nvSpPr>
                <p:cNvPr id="333846" name="Freeform 22"/>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path>
                  </a:pathLst>
                </a:custGeom>
                <a:noFill/>
                <a:ln w="6350">
                  <a:solidFill>
                    <a:srgbClr val="000000"/>
                  </a:solidFill>
                  <a:prstDash val="solid"/>
                  <a:round/>
                  <a:headEnd/>
                  <a:tailEnd/>
                </a:ln>
              </p:spPr>
              <p:txBody>
                <a:bodyPr/>
                <a:lstStyle/>
                <a:p>
                  <a:endParaRPr lang="en-US"/>
                </a:p>
              </p:txBody>
            </p:sp>
            <p:sp>
              <p:nvSpPr>
                <p:cNvPr id="333847" name="Freeform 23"/>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close/>
                    </a:path>
                  </a:pathLst>
                </a:custGeom>
                <a:solidFill>
                  <a:srgbClr val="F7F7E0"/>
                </a:solidFill>
                <a:ln w="9525">
                  <a:noFill/>
                  <a:round/>
                  <a:headEnd/>
                  <a:tailEnd/>
                </a:ln>
              </p:spPr>
              <p:txBody>
                <a:bodyPr/>
                <a:lstStyle/>
                <a:p>
                  <a:endParaRPr lang="en-US"/>
                </a:p>
              </p:txBody>
            </p:sp>
            <p:sp>
              <p:nvSpPr>
                <p:cNvPr id="333848" name="Freeform 24"/>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path>
                  </a:pathLst>
                </a:custGeom>
                <a:noFill/>
                <a:ln w="6350">
                  <a:solidFill>
                    <a:srgbClr val="000000"/>
                  </a:solidFill>
                  <a:prstDash val="solid"/>
                  <a:round/>
                  <a:headEnd/>
                  <a:tailEnd/>
                </a:ln>
              </p:spPr>
              <p:txBody>
                <a:bodyPr/>
                <a:lstStyle/>
                <a:p>
                  <a:endParaRPr lang="en-US"/>
                </a:p>
              </p:txBody>
            </p:sp>
            <p:sp>
              <p:nvSpPr>
                <p:cNvPr id="333849" name="Freeform 25"/>
                <p:cNvSpPr>
                  <a:spLocks noChangeAspect="1"/>
                </p:cNvSpPr>
                <p:nvPr/>
              </p:nvSpPr>
              <p:spPr bwMode="auto">
                <a:xfrm>
                  <a:off x="1063" y="2816"/>
                  <a:ext cx="283" cy="213"/>
                </a:xfrm>
                <a:custGeom>
                  <a:avLst/>
                  <a:gdLst/>
                  <a:ahLst/>
                  <a:cxnLst>
                    <a:cxn ang="0">
                      <a:pos x="279" y="0"/>
                    </a:cxn>
                    <a:cxn ang="0">
                      <a:pos x="283" y="0"/>
                    </a:cxn>
                    <a:cxn ang="0">
                      <a:pos x="0" y="209"/>
                    </a:cxn>
                    <a:cxn ang="0">
                      <a:pos x="0" y="213"/>
                    </a:cxn>
                    <a:cxn ang="0">
                      <a:pos x="283" y="0"/>
                    </a:cxn>
                    <a:cxn ang="0">
                      <a:pos x="283" y="0"/>
                    </a:cxn>
                    <a:cxn ang="0">
                      <a:pos x="283" y="0"/>
                    </a:cxn>
                    <a:cxn ang="0">
                      <a:pos x="283" y="0"/>
                    </a:cxn>
                    <a:cxn ang="0">
                      <a:pos x="283" y="0"/>
                    </a:cxn>
                    <a:cxn ang="0">
                      <a:pos x="283" y="0"/>
                    </a:cxn>
                    <a:cxn ang="0">
                      <a:pos x="283" y="0"/>
                    </a:cxn>
                    <a:cxn ang="0">
                      <a:pos x="279" y="0"/>
                    </a:cxn>
                  </a:cxnLst>
                  <a:rect l="0" t="0" r="r" b="b"/>
                  <a:pathLst>
                    <a:path w="283" h="213">
                      <a:moveTo>
                        <a:pt x="279" y="0"/>
                      </a:moveTo>
                      <a:lnTo>
                        <a:pt x="283" y="0"/>
                      </a:lnTo>
                      <a:lnTo>
                        <a:pt x="0" y="209"/>
                      </a:lnTo>
                      <a:lnTo>
                        <a:pt x="0" y="213"/>
                      </a:lnTo>
                      <a:lnTo>
                        <a:pt x="283" y="0"/>
                      </a:lnTo>
                      <a:lnTo>
                        <a:pt x="283" y="0"/>
                      </a:lnTo>
                      <a:lnTo>
                        <a:pt x="283" y="0"/>
                      </a:lnTo>
                      <a:lnTo>
                        <a:pt x="283" y="0"/>
                      </a:lnTo>
                      <a:lnTo>
                        <a:pt x="283" y="0"/>
                      </a:lnTo>
                      <a:lnTo>
                        <a:pt x="283" y="0"/>
                      </a:lnTo>
                      <a:lnTo>
                        <a:pt x="283" y="0"/>
                      </a:lnTo>
                      <a:lnTo>
                        <a:pt x="279" y="0"/>
                      </a:lnTo>
                      <a:close/>
                    </a:path>
                  </a:pathLst>
                </a:custGeom>
                <a:solidFill>
                  <a:srgbClr val="7F7F7F"/>
                </a:solidFill>
                <a:ln w="9525">
                  <a:noFill/>
                  <a:round/>
                  <a:headEnd/>
                  <a:tailEnd/>
                </a:ln>
              </p:spPr>
              <p:txBody>
                <a:bodyPr/>
                <a:lstStyle/>
                <a:p>
                  <a:endParaRPr lang="en-US"/>
                </a:p>
              </p:txBody>
            </p:sp>
            <p:sp>
              <p:nvSpPr>
                <p:cNvPr id="333850" name="Freeform 26"/>
                <p:cNvSpPr>
                  <a:spLocks noChangeAspect="1"/>
                </p:cNvSpPr>
                <p:nvPr/>
              </p:nvSpPr>
              <p:spPr bwMode="auto">
                <a:xfrm>
                  <a:off x="1342" y="2801"/>
                  <a:ext cx="4" cy="15"/>
                </a:xfrm>
                <a:custGeom>
                  <a:avLst/>
                  <a:gdLst/>
                  <a:ahLst/>
                  <a:cxnLst>
                    <a:cxn ang="0">
                      <a:pos x="0" y="4"/>
                    </a:cxn>
                    <a:cxn ang="0">
                      <a:pos x="0" y="4"/>
                    </a:cxn>
                    <a:cxn ang="0">
                      <a:pos x="0" y="15"/>
                    </a:cxn>
                    <a:cxn ang="0">
                      <a:pos x="4" y="15"/>
                    </a:cxn>
                    <a:cxn ang="0">
                      <a:pos x="4" y="4"/>
                    </a:cxn>
                    <a:cxn ang="0">
                      <a:pos x="0" y="0"/>
                    </a:cxn>
                    <a:cxn ang="0">
                      <a:pos x="4" y="4"/>
                    </a:cxn>
                    <a:cxn ang="0">
                      <a:pos x="4" y="4"/>
                    </a:cxn>
                    <a:cxn ang="0">
                      <a:pos x="0" y="0"/>
                    </a:cxn>
                    <a:cxn ang="0">
                      <a:pos x="0" y="4"/>
                    </a:cxn>
                    <a:cxn ang="0">
                      <a:pos x="0" y="4"/>
                    </a:cxn>
                    <a:cxn ang="0">
                      <a:pos x="0" y="4"/>
                    </a:cxn>
                  </a:cxnLst>
                  <a:rect l="0" t="0" r="r" b="b"/>
                  <a:pathLst>
                    <a:path w="4" h="15">
                      <a:moveTo>
                        <a:pt x="0" y="4"/>
                      </a:moveTo>
                      <a:lnTo>
                        <a:pt x="0" y="4"/>
                      </a:lnTo>
                      <a:lnTo>
                        <a:pt x="0" y="15"/>
                      </a:lnTo>
                      <a:lnTo>
                        <a:pt x="4" y="15"/>
                      </a:lnTo>
                      <a:lnTo>
                        <a:pt x="4" y="4"/>
                      </a:lnTo>
                      <a:lnTo>
                        <a:pt x="0" y="0"/>
                      </a:lnTo>
                      <a:lnTo>
                        <a:pt x="4" y="4"/>
                      </a:lnTo>
                      <a:lnTo>
                        <a:pt x="4" y="4"/>
                      </a:lnTo>
                      <a:lnTo>
                        <a:pt x="0" y="0"/>
                      </a:lnTo>
                      <a:lnTo>
                        <a:pt x="0" y="4"/>
                      </a:lnTo>
                      <a:lnTo>
                        <a:pt x="0" y="4"/>
                      </a:lnTo>
                      <a:lnTo>
                        <a:pt x="0" y="4"/>
                      </a:lnTo>
                      <a:close/>
                    </a:path>
                  </a:pathLst>
                </a:custGeom>
                <a:solidFill>
                  <a:srgbClr val="7F7F7F"/>
                </a:solidFill>
                <a:ln w="9525">
                  <a:noFill/>
                  <a:round/>
                  <a:headEnd/>
                  <a:tailEnd/>
                </a:ln>
              </p:spPr>
              <p:txBody>
                <a:bodyPr/>
                <a:lstStyle/>
                <a:p>
                  <a:endParaRPr lang="en-US"/>
                </a:p>
              </p:txBody>
            </p:sp>
            <p:sp>
              <p:nvSpPr>
                <p:cNvPr id="333851" name="Freeform 27"/>
                <p:cNvSpPr>
                  <a:spLocks noChangeAspect="1"/>
                </p:cNvSpPr>
                <p:nvPr/>
              </p:nvSpPr>
              <p:spPr bwMode="auto">
                <a:xfrm>
                  <a:off x="1063" y="2801"/>
                  <a:ext cx="283" cy="212"/>
                </a:xfrm>
                <a:custGeom>
                  <a:avLst/>
                  <a:gdLst/>
                  <a:ahLst/>
                  <a:cxnLst>
                    <a:cxn ang="0">
                      <a:pos x="4" y="212"/>
                    </a:cxn>
                    <a:cxn ang="0">
                      <a:pos x="0" y="212"/>
                    </a:cxn>
                    <a:cxn ang="0">
                      <a:pos x="283" y="4"/>
                    </a:cxn>
                    <a:cxn ang="0">
                      <a:pos x="283" y="0"/>
                    </a:cxn>
                    <a:cxn ang="0">
                      <a:pos x="0" y="212"/>
                    </a:cxn>
                    <a:cxn ang="0">
                      <a:pos x="0" y="212"/>
                    </a:cxn>
                    <a:cxn ang="0">
                      <a:pos x="0" y="212"/>
                    </a:cxn>
                    <a:cxn ang="0">
                      <a:pos x="0" y="212"/>
                    </a:cxn>
                    <a:cxn ang="0">
                      <a:pos x="0" y="212"/>
                    </a:cxn>
                    <a:cxn ang="0">
                      <a:pos x="0" y="212"/>
                    </a:cxn>
                    <a:cxn ang="0">
                      <a:pos x="0" y="212"/>
                    </a:cxn>
                    <a:cxn ang="0">
                      <a:pos x="4" y="212"/>
                    </a:cxn>
                  </a:cxnLst>
                  <a:rect l="0" t="0" r="r" b="b"/>
                  <a:pathLst>
                    <a:path w="283" h="212">
                      <a:moveTo>
                        <a:pt x="4" y="212"/>
                      </a:moveTo>
                      <a:lnTo>
                        <a:pt x="0" y="212"/>
                      </a:lnTo>
                      <a:lnTo>
                        <a:pt x="283" y="4"/>
                      </a:lnTo>
                      <a:lnTo>
                        <a:pt x="283" y="0"/>
                      </a:lnTo>
                      <a:lnTo>
                        <a:pt x="0" y="212"/>
                      </a:lnTo>
                      <a:lnTo>
                        <a:pt x="0" y="212"/>
                      </a:lnTo>
                      <a:lnTo>
                        <a:pt x="0" y="212"/>
                      </a:lnTo>
                      <a:lnTo>
                        <a:pt x="0" y="212"/>
                      </a:lnTo>
                      <a:lnTo>
                        <a:pt x="0" y="212"/>
                      </a:lnTo>
                      <a:lnTo>
                        <a:pt x="0" y="212"/>
                      </a:lnTo>
                      <a:lnTo>
                        <a:pt x="0" y="212"/>
                      </a:lnTo>
                      <a:lnTo>
                        <a:pt x="4" y="212"/>
                      </a:lnTo>
                      <a:close/>
                    </a:path>
                  </a:pathLst>
                </a:custGeom>
                <a:solidFill>
                  <a:srgbClr val="7F7F7F"/>
                </a:solidFill>
                <a:ln w="9525">
                  <a:noFill/>
                  <a:round/>
                  <a:headEnd/>
                  <a:tailEnd/>
                </a:ln>
              </p:spPr>
              <p:txBody>
                <a:bodyPr/>
                <a:lstStyle/>
                <a:p>
                  <a:endParaRPr lang="en-US"/>
                </a:p>
              </p:txBody>
            </p:sp>
            <p:sp>
              <p:nvSpPr>
                <p:cNvPr id="333852" name="Freeform 28"/>
                <p:cNvSpPr>
                  <a:spLocks noChangeAspect="1"/>
                </p:cNvSpPr>
                <p:nvPr/>
              </p:nvSpPr>
              <p:spPr bwMode="auto">
                <a:xfrm>
                  <a:off x="1063" y="3013"/>
                  <a:ext cx="4" cy="16"/>
                </a:xfrm>
                <a:custGeom>
                  <a:avLst/>
                  <a:gdLst/>
                  <a:ahLst/>
                  <a:cxnLst>
                    <a:cxn ang="0">
                      <a:pos x="4" y="12"/>
                    </a:cxn>
                    <a:cxn ang="0">
                      <a:pos x="4" y="12"/>
                    </a:cxn>
                    <a:cxn ang="0">
                      <a:pos x="4" y="0"/>
                    </a:cxn>
                    <a:cxn ang="0">
                      <a:pos x="0" y="0"/>
                    </a:cxn>
                    <a:cxn ang="0">
                      <a:pos x="0" y="12"/>
                    </a:cxn>
                    <a:cxn ang="0">
                      <a:pos x="4" y="16"/>
                    </a:cxn>
                    <a:cxn ang="0">
                      <a:pos x="0" y="12"/>
                    </a:cxn>
                    <a:cxn ang="0">
                      <a:pos x="0" y="16"/>
                    </a:cxn>
                    <a:cxn ang="0">
                      <a:pos x="4" y="16"/>
                    </a:cxn>
                    <a:cxn ang="0">
                      <a:pos x="4" y="16"/>
                    </a:cxn>
                    <a:cxn ang="0">
                      <a:pos x="4" y="12"/>
                    </a:cxn>
                    <a:cxn ang="0">
                      <a:pos x="4" y="12"/>
                    </a:cxn>
                  </a:cxnLst>
                  <a:rect l="0" t="0" r="r" b="b"/>
                  <a:pathLst>
                    <a:path w="4" h="16">
                      <a:moveTo>
                        <a:pt x="4" y="12"/>
                      </a:moveTo>
                      <a:lnTo>
                        <a:pt x="4" y="12"/>
                      </a:lnTo>
                      <a:lnTo>
                        <a:pt x="4" y="0"/>
                      </a:lnTo>
                      <a:lnTo>
                        <a:pt x="0" y="0"/>
                      </a:lnTo>
                      <a:lnTo>
                        <a:pt x="0" y="12"/>
                      </a:lnTo>
                      <a:lnTo>
                        <a:pt x="4" y="16"/>
                      </a:lnTo>
                      <a:lnTo>
                        <a:pt x="0" y="12"/>
                      </a:lnTo>
                      <a:lnTo>
                        <a:pt x="0" y="16"/>
                      </a:lnTo>
                      <a:lnTo>
                        <a:pt x="4" y="16"/>
                      </a:lnTo>
                      <a:lnTo>
                        <a:pt x="4" y="16"/>
                      </a:lnTo>
                      <a:lnTo>
                        <a:pt x="4" y="12"/>
                      </a:lnTo>
                      <a:lnTo>
                        <a:pt x="4" y="12"/>
                      </a:lnTo>
                      <a:close/>
                    </a:path>
                  </a:pathLst>
                </a:custGeom>
                <a:solidFill>
                  <a:srgbClr val="7F7F7F"/>
                </a:solidFill>
                <a:ln w="9525">
                  <a:noFill/>
                  <a:round/>
                  <a:headEnd/>
                  <a:tailEnd/>
                </a:ln>
              </p:spPr>
              <p:txBody>
                <a:bodyPr/>
                <a:lstStyle/>
                <a:p>
                  <a:endParaRPr lang="en-US"/>
                </a:p>
              </p:txBody>
            </p:sp>
            <p:sp>
              <p:nvSpPr>
                <p:cNvPr id="333853" name="Freeform 29"/>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close/>
                    </a:path>
                  </a:pathLst>
                </a:custGeom>
                <a:solidFill>
                  <a:srgbClr val="BFBFBF"/>
                </a:solidFill>
                <a:ln w="9525">
                  <a:noFill/>
                  <a:round/>
                  <a:headEnd/>
                  <a:tailEnd/>
                </a:ln>
              </p:spPr>
              <p:txBody>
                <a:bodyPr/>
                <a:lstStyle/>
                <a:p>
                  <a:endParaRPr lang="en-US"/>
                </a:p>
              </p:txBody>
            </p:sp>
            <p:sp>
              <p:nvSpPr>
                <p:cNvPr id="333854" name="Freeform 30"/>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path>
                  </a:pathLst>
                </a:custGeom>
                <a:noFill/>
                <a:ln w="6350">
                  <a:solidFill>
                    <a:srgbClr val="000000"/>
                  </a:solidFill>
                  <a:prstDash val="solid"/>
                  <a:round/>
                  <a:headEnd/>
                  <a:tailEnd/>
                </a:ln>
              </p:spPr>
              <p:txBody>
                <a:bodyPr/>
                <a:lstStyle/>
                <a:p>
                  <a:endParaRPr lang="en-US"/>
                </a:p>
              </p:txBody>
            </p:sp>
            <p:sp>
              <p:nvSpPr>
                <p:cNvPr id="333855" name="Freeform 31"/>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close/>
                    </a:path>
                  </a:pathLst>
                </a:custGeom>
                <a:solidFill>
                  <a:srgbClr val="BFBFBF"/>
                </a:solidFill>
                <a:ln w="9525">
                  <a:noFill/>
                  <a:round/>
                  <a:headEnd/>
                  <a:tailEnd/>
                </a:ln>
              </p:spPr>
              <p:txBody>
                <a:bodyPr/>
                <a:lstStyle/>
                <a:p>
                  <a:endParaRPr lang="en-US"/>
                </a:p>
              </p:txBody>
            </p:sp>
            <p:sp>
              <p:nvSpPr>
                <p:cNvPr id="333856" name="Freeform 32"/>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path>
                  </a:pathLst>
                </a:custGeom>
                <a:noFill/>
                <a:ln w="6350">
                  <a:solidFill>
                    <a:srgbClr val="000000"/>
                  </a:solidFill>
                  <a:prstDash val="solid"/>
                  <a:round/>
                  <a:headEnd/>
                  <a:tailEnd/>
                </a:ln>
              </p:spPr>
              <p:txBody>
                <a:bodyPr/>
                <a:lstStyle/>
                <a:p>
                  <a:endParaRPr lang="en-US"/>
                </a:p>
              </p:txBody>
            </p:sp>
            <p:sp>
              <p:nvSpPr>
                <p:cNvPr id="333857" name="Freeform 33"/>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close/>
                    </a:path>
                  </a:pathLst>
                </a:custGeom>
                <a:solidFill>
                  <a:srgbClr val="BFBFBF"/>
                </a:solidFill>
                <a:ln w="9525">
                  <a:noFill/>
                  <a:round/>
                  <a:headEnd/>
                  <a:tailEnd/>
                </a:ln>
              </p:spPr>
              <p:txBody>
                <a:bodyPr/>
                <a:lstStyle/>
                <a:p>
                  <a:endParaRPr lang="en-US"/>
                </a:p>
              </p:txBody>
            </p:sp>
            <p:sp>
              <p:nvSpPr>
                <p:cNvPr id="333858" name="Freeform 34"/>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path>
                  </a:pathLst>
                </a:custGeom>
                <a:noFill/>
                <a:ln w="6350">
                  <a:solidFill>
                    <a:srgbClr val="000000"/>
                  </a:solidFill>
                  <a:prstDash val="solid"/>
                  <a:round/>
                  <a:headEnd/>
                  <a:tailEnd/>
                </a:ln>
              </p:spPr>
              <p:txBody>
                <a:bodyPr/>
                <a:lstStyle/>
                <a:p>
                  <a:endParaRPr lang="en-US"/>
                </a:p>
              </p:txBody>
            </p:sp>
            <p:sp>
              <p:nvSpPr>
                <p:cNvPr id="333859" name="Freeform 35"/>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close/>
                    </a:path>
                  </a:pathLst>
                </a:custGeom>
                <a:solidFill>
                  <a:srgbClr val="F7F7E0"/>
                </a:solidFill>
                <a:ln w="9525">
                  <a:noFill/>
                  <a:round/>
                  <a:headEnd/>
                  <a:tailEnd/>
                </a:ln>
              </p:spPr>
              <p:txBody>
                <a:bodyPr/>
                <a:lstStyle/>
                <a:p>
                  <a:endParaRPr lang="en-US"/>
                </a:p>
              </p:txBody>
            </p:sp>
            <p:sp>
              <p:nvSpPr>
                <p:cNvPr id="333860" name="Freeform 36"/>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path>
                  </a:pathLst>
                </a:custGeom>
                <a:noFill/>
                <a:ln w="6350">
                  <a:solidFill>
                    <a:srgbClr val="000000"/>
                  </a:solidFill>
                  <a:prstDash val="solid"/>
                  <a:round/>
                  <a:headEnd/>
                  <a:tailEnd/>
                </a:ln>
              </p:spPr>
              <p:txBody>
                <a:bodyPr/>
                <a:lstStyle/>
                <a:p>
                  <a:endParaRPr lang="en-US"/>
                </a:p>
              </p:txBody>
            </p:sp>
            <p:sp>
              <p:nvSpPr>
                <p:cNvPr id="333861" name="Freeform 37"/>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close/>
                    </a:path>
                  </a:pathLst>
                </a:custGeom>
                <a:solidFill>
                  <a:srgbClr val="FF003F"/>
                </a:solidFill>
                <a:ln w="9525">
                  <a:noFill/>
                  <a:round/>
                  <a:headEnd/>
                  <a:tailEnd/>
                </a:ln>
              </p:spPr>
              <p:txBody>
                <a:bodyPr/>
                <a:lstStyle/>
                <a:p>
                  <a:endParaRPr lang="en-US"/>
                </a:p>
              </p:txBody>
            </p:sp>
            <p:sp>
              <p:nvSpPr>
                <p:cNvPr id="333862" name="Freeform 38"/>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path>
                  </a:pathLst>
                </a:custGeom>
                <a:noFill/>
                <a:ln w="6350">
                  <a:solidFill>
                    <a:srgbClr val="000000"/>
                  </a:solidFill>
                  <a:prstDash val="solid"/>
                  <a:round/>
                  <a:headEnd/>
                  <a:tailEnd/>
                </a:ln>
              </p:spPr>
              <p:txBody>
                <a:bodyPr/>
                <a:lstStyle/>
                <a:p>
                  <a:endParaRPr lang="en-US"/>
                </a:p>
              </p:txBody>
            </p:sp>
            <p:sp>
              <p:nvSpPr>
                <p:cNvPr id="333863" name="Freeform 39"/>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close/>
                    </a:path>
                  </a:pathLst>
                </a:custGeom>
                <a:solidFill>
                  <a:srgbClr val="FFE5CC"/>
                </a:solidFill>
                <a:ln w="9525">
                  <a:noFill/>
                  <a:round/>
                  <a:headEnd/>
                  <a:tailEnd/>
                </a:ln>
              </p:spPr>
              <p:txBody>
                <a:bodyPr/>
                <a:lstStyle/>
                <a:p>
                  <a:endParaRPr lang="en-US"/>
                </a:p>
              </p:txBody>
            </p:sp>
            <p:sp>
              <p:nvSpPr>
                <p:cNvPr id="333864" name="Freeform 40"/>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path>
                  </a:pathLst>
                </a:custGeom>
                <a:noFill/>
                <a:ln w="6350">
                  <a:solidFill>
                    <a:srgbClr val="000000"/>
                  </a:solidFill>
                  <a:prstDash val="solid"/>
                  <a:round/>
                  <a:headEnd/>
                  <a:tailEnd/>
                </a:ln>
              </p:spPr>
              <p:txBody>
                <a:bodyPr/>
                <a:lstStyle/>
                <a:p>
                  <a:endParaRPr lang="en-US"/>
                </a:p>
              </p:txBody>
            </p:sp>
            <p:sp>
              <p:nvSpPr>
                <p:cNvPr id="333865" name="Line 41"/>
                <p:cNvSpPr>
                  <a:spLocks noChangeAspect="1" noChangeShapeType="1"/>
                </p:cNvSpPr>
                <p:nvPr/>
              </p:nvSpPr>
              <p:spPr bwMode="auto">
                <a:xfrm>
                  <a:off x="1267" y="2687"/>
                  <a:ext cx="3" cy="1"/>
                </a:xfrm>
                <a:prstGeom prst="line">
                  <a:avLst/>
                </a:prstGeom>
                <a:noFill/>
                <a:ln w="6350">
                  <a:solidFill>
                    <a:srgbClr val="000000"/>
                  </a:solidFill>
                  <a:round/>
                  <a:headEnd/>
                  <a:tailEnd/>
                </a:ln>
              </p:spPr>
              <p:txBody>
                <a:bodyPr/>
                <a:lstStyle/>
                <a:p>
                  <a:endParaRPr lang="en-US"/>
                </a:p>
              </p:txBody>
            </p:sp>
            <p:sp>
              <p:nvSpPr>
                <p:cNvPr id="333866" name="Line 42"/>
                <p:cNvSpPr>
                  <a:spLocks noChangeAspect="1" noChangeShapeType="1"/>
                </p:cNvSpPr>
                <p:nvPr/>
              </p:nvSpPr>
              <p:spPr bwMode="auto">
                <a:xfrm flipV="1">
                  <a:off x="1267" y="2698"/>
                  <a:ext cx="3" cy="8"/>
                </a:xfrm>
                <a:prstGeom prst="line">
                  <a:avLst/>
                </a:prstGeom>
                <a:noFill/>
                <a:ln w="6350">
                  <a:solidFill>
                    <a:srgbClr val="000000"/>
                  </a:solidFill>
                  <a:round/>
                  <a:headEnd/>
                  <a:tailEnd/>
                </a:ln>
              </p:spPr>
              <p:txBody>
                <a:bodyPr/>
                <a:lstStyle/>
                <a:p>
                  <a:endParaRPr lang="en-US"/>
                </a:p>
              </p:txBody>
            </p:sp>
            <p:sp>
              <p:nvSpPr>
                <p:cNvPr id="333867" name="Line 43"/>
                <p:cNvSpPr>
                  <a:spLocks noChangeAspect="1" noChangeShapeType="1"/>
                </p:cNvSpPr>
                <p:nvPr/>
              </p:nvSpPr>
              <p:spPr bwMode="auto">
                <a:xfrm flipV="1">
                  <a:off x="1323" y="2641"/>
                  <a:ext cx="4" cy="8"/>
                </a:xfrm>
                <a:prstGeom prst="line">
                  <a:avLst/>
                </a:prstGeom>
                <a:noFill/>
                <a:ln w="6350">
                  <a:solidFill>
                    <a:srgbClr val="000000"/>
                  </a:solidFill>
                  <a:round/>
                  <a:headEnd/>
                  <a:tailEnd/>
                </a:ln>
              </p:spPr>
              <p:txBody>
                <a:bodyPr/>
                <a:lstStyle/>
                <a:p>
                  <a:endParaRPr lang="en-US"/>
                </a:p>
              </p:txBody>
            </p:sp>
            <p:sp>
              <p:nvSpPr>
                <p:cNvPr id="333868" name="Line 44"/>
                <p:cNvSpPr>
                  <a:spLocks noChangeAspect="1" noChangeShapeType="1"/>
                </p:cNvSpPr>
                <p:nvPr/>
              </p:nvSpPr>
              <p:spPr bwMode="auto">
                <a:xfrm>
                  <a:off x="1323" y="2657"/>
                  <a:ext cx="4" cy="3"/>
                </a:xfrm>
                <a:prstGeom prst="line">
                  <a:avLst/>
                </a:prstGeom>
                <a:noFill/>
                <a:ln w="6350">
                  <a:solidFill>
                    <a:srgbClr val="000000"/>
                  </a:solidFill>
                  <a:round/>
                  <a:headEnd/>
                  <a:tailEnd/>
                </a:ln>
              </p:spPr>
              <p:txBody>
                <a:bodyPr/>
                <a:lstStyle/>
                <a:p>
                  <a:endParaRPr lang="en-US"/>
                </a:p>
              </p:txBody>
            </p:sp>
            <p:sp>
              <p:nvSpPr>
                <p:cNvPr id="333869" name="Freeform 45"/>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close/>
                    </a:path>
                  </a:pathLst>
                </a:custGeom>
                <a:solidFill>
                  <a:srgbClr val="000000"/>
                </a:solidFill>
                <a:ln w="9525">
                  <a:noFill/>
                  <a:round/>
                  <a:headEnd/>
                  <a:tailEnd/>
                </a:ln>
              </p:spPr>
              <p:txBody>
                <a:bodyPr/>
                <a:lstStyle/>
                <a:p>
                  <a:endParaRPr lang="en-US"/>
                </a:p>
              </p:txBody>
            </p:sp>
            <p:sp>
              <p:nvSpPr>
                <p:cNvPr id="333870" name="Freeform 46"/>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path>
                  </a:pathLst>
                </a:custGeom>
                <a:noFill/>
                <a:ln w="6350">
                  <a:solidFill>
                    <a:srgbClr val="000000"/>
                  </a:solidFill>
                  <a:prstDash val="solid"/>
                  <a:round/>
                  <a:headEnd/>
                  <a:tailEnd/>
                </a:ln>
              </p:spPr>
              <p:txBody>
                <a:bodyPr/>
                <a:lstStyle/>
                <a:p>
                  <a:endParaRPr lang="en-US"/>
                </a:p>
              </p:txBody>
            </p:sp>
            <p:sp>
              <p:nvSpPr>
                <p:cNvPr id="333871" name="Freeform 47"/>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close/>
                    </a:path>
                  </a:pathLst>
                </a:custGeom>
                <a:solidFill>
                  <a:srgbClr val="FFFFE5"/>
                </a:solidFill>
                <a:ln w="9525">
                  <a:noFill/>
                  <a:round/>
                  <a:headEnd/>
                  <a:tailEnd/>
                </a:ln>
              </p:spPr>
              <p:txBody>
                <a:bodyPr/>
                <a:lstStyle/>
                <a:p>
                  <a:endParaRPr lang="en-US"/>
                </a:p>
              </p:txBody>
            </p:sp>
            <p:sp>
              <p:nvSpPr>
                <p:cNvPr id="333872" name="Freeform 48"/>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path>
                  </a:pathLst>
                </a:custGeom>
                <a:noFill/>
                <a:ln w="6350">
                  <a:solidFill>
                    <a:srgbClr val="000000"/>
                  </a:solidFill>
                  <a:prstDash val="solid"/>
                  <a:round/>
                  <a:headEnd/>
                  <a:tailEnd/>
                </a:ln>
              </p:spPr>
              <p:txBody>
                <a:bodyPr/>
                <a:lstStyle/>
                <a:p>
                  <a:endParaRPr lang="en-US"/>
                </a:p>
              </p:txBody>
            </p:sp>
            <p:sp>
              <p:nvSpPr>
                <p:cNvPr id="333873" name="Freeform 49"/>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close/>
                    </a:path>
                  </a:pathLst>
                </a:custGeom>
                <a:solidFill>
                  <a:srgbClr val="D6C656"/>
                </a:solidFill>
                <a:ln w="9525">
                  <a:noFill/>
                  <a:round/>
                  <a:headEnd/>
                  <a:tailEnd/>
                </a:ln>
              </p:spPr>
              <p:txBody>
                <a:bodyPr/>
                <a:lstStyle/>
                <a:p>
                  <a:endParaRPr lang="en-US"/>
                </a:p>
              </p:txBody>
            </p:sp>
            <p:sp>
              <p:nvSpPr>
                <p:cNvPr id="333874" name="Freeform 50"/>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path>
                  </a:pathLst>
                </a:custGeom>
                <a:noFill/>
                <a:ln w="6350">
                  <a:solidFill>
                    <a:srgbClr val="000000"/>
                  </a:solidFill>
                  <a:prstDash val="solid"/>
                  <a:round/>
                  <a:headEnd/>
                  <a:tailEnd/>
                </a:ln>
              </p:spPr>
              <p:txBody>
                <a:bodyPr/>
                <a:lstStyle/>
                <a:p>
                  <a:endParaRPr lang="en-US"/>
                </a:p>
              </p:txBody>
            </p:sp>
            <p:sp>
              <p:nvSpPr>
                <p:cNvPr id="333875" name="Freeform 51"/>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close/>
                    </a:path>
                  </a:pathLst>
                </a:custGeom>
                <a:solidFill>
                  <a:srgbClr val="7FFF00"/>
                </a:solidFill>
                <a:ln w="9525">
                  <a:noFill/>
                  <a:round/>
                  <a:headEnd/>
                  <a:tailEnd/>
                </a:ln>
              </p:spPr>
              <p:txBody>
                <a:bodyPr/>
                <a:lstStyle/>
                <a:p>
                  <a:endParaRPr lang="en-US"/>
                </a:p>
              </p:txBody>
            </p:sp>
            <p:sp>
              <p:nvSpPr>
                <p:cNvPr id="333876" name="Freeform 52"/>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path>
                  </a:pathLst>
                </a:custGeom>
                <a:noFill/>
                <a:ln w="6350">
                  <a:solidFill>
                    <a:srgbClr val="000000"/>
                  </a:solidFill>
                  <a:prstDash val="solid"/>
                  <a:round/>
                  <a:headEnd/>
                  <a:tailEnd/>
                </a:ln>
              </p:spPr>
              <p:txBody>
                <a:bodyPr/>
                <a:lstStyle/>
                <a:p>
                  <a:endParaRPr lang="en-US"/>
                </a:p>
              </p:txBody>
            </p:sp>
            <p:sp>
              <p:nvSpPr>
                <p:cNvPr id="333877" name="Freeform 53"/>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33878" name="Freeform 54"/>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33879" name="Freeform 55"/>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close/>
                    </a:path>
                  </a:pathLst>
                </a:custGeom>
                <a:solidFill>
                  <a:srgbClr val="D6C656"/>
                </a:solidFill>
                <a:ln w="9525">
                  <a:noFill/>
                  <a:round/>
                  <a:headEnd/>
                  <a:tailEnd/>
                </a:ln>
              </p:spPr>
              <p:txBody>
                <a:bodyPr/>
                <a:lstStyle/>
                <a:p>
                  <a:endParaRPr lang="en-US"/>
                </a:p>
              </p:txBody>
            </p:sp>
            <p:sp>
              <p:nvSpPr>
                <p:cNvPr id="333880" name="Freeform 56"/>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path>
                  </a:pathLst>
                </a:custGeom>
                <a:noFill/>
                <a:ln w="6350">
                  <a:solidFill>
                    <a:srgbClr val="000000"/>
                  </a:solidFill>
                  <a:prstDash val="solid"/>
                  <a:round/>
                  <a:headEnd/>
                  <a:tailEnd/>
                </a:ln>
              </p:spPr>
              <p:txBody>
                <a:bodyPr/>
                <a:lstStyle/>
                <a:p>
                  <a:endParaRPr lang="en-US"/>
                </a:p>
              </p:txBody>
            </p:sp>
            <p:sp>
              <p:nvSpPr>
                <p:cNvPr id="333881" name="Freeform 57"/>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close/>
                    </a:path>
                  </a:pathLst>
                </a:custGeom>
                <a:solidFill>
                  <a:srgbClr val="B26B33"/>
                </a:solidFill>
                <a:ln w="9525">
                  <a:noFill/>
                  <a:round/>
                  <a:headEnd/>
                  <a:tailEnd/>
                </a:ln>
              </p:spPr>
              <p:txBody>
                <a:bodyPr/>
                <a:lstStyle/>
                <a:p>
                  <a:endParaRPr lang="en-US"/>
                </a:p>
              </p:txBody>
            </p:sp>
            <p:sp>
              <p:nvSpPr>
                <p:cNvPr id="333882" name="Freeform 58"/>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path>
                  </a:pathLst>
                </a:custGeom>
                <a:noFill/>
                <a:ln w="6350">
                  <a:solidFill>
                    <a:srgbClr val="000000"/>
                  </a:solidFill>
                  <a:prstDash val="solid"/>
                  <a:round/>
                  <a:headEnd/>
                  <a:tailEnd/>
                </a:ln>
              </p:spPr>
              <p:txBody>
                <a:bodyPr/>
                <a:lstStyle/>
                <a:p>
                  <a:endParaRPr lang="en-US"/>
                </a:p>
              </p:txBody>
            </p:sp>
            <p:sp>
              <p:nvSpPr>
                <p:cNvPr id="333883" name="Freeform 59"/>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close/>
                    </a:path>
                  </a:pathLst>
                </a:custGeom>
                <a:solidFill>
                  <a:srgbClr val="D6C656"/>
                </a:solidFill>
                <a:ln w="9525">
                  <a:noFill/>
                  <a:round/>
                  <a:headEnd/>
                  <a:tailEnd/>
                </a:ln>
              </p:spPr>
              <p:txBody>
                <a:bodyPr/>
                <a:lstStyle/>
                <a:p>
                  <a:endParaRPr lang="en-US"/>
                </a:p>
              </p:txBody>
            </p:sp>
            <p:sp>
              <p:nvSpPr>
                <p:cNvPr id="333884" name="Freeform 60"/>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path>
                  </a:pathLst>
                </a:custGeom>
                <a:noFill/>
                <a:ln w="6350">
                  <a:solidFill>
                    <a:srgbClr val="000000"/>
                  </a:solidFill>
                  <a:prstDash val="solid"/>
                  <a:round/>
                  <a:headEnd/>
                  <a:tailEnd/>
                </a:ln>
              </p:spPr>
              <p:txBody>
                <a:bodyPr/>
                <a:lstStyle/>
                <a:p>
                  <a:endParaRPr lang="en-US"/>
                </a:p>
              </p:txBody>
            </p:sp>
            <p:sp>
              <p:nvSpPr>
                <p:cNvPr id="333885" name="Line 61"/>
                <p:cNvSpPr>
                  <a:spLocks noChangeAspect="1" noChangeShapeType="1"/>
                </p:cNvSpPr>
                <p:nvPr/>
              </p:nvSpPr>
              <p:spPr bwMode="auto">
                <a:xfrm flipV="1">
                  <a:off x="1289" y="2744"/>
                  <a:ext cx="15" cy="11"/>
                </a:xfrm>
                <a:prstGeom prst="line">
                  <a:avLst/>
                </a:prstGeom>
                <a:noFill/>
                <a:ln w="6350">
                  <a:solidFill>
                    <a:srgbClr val="000000"/>
                  </a:solidFill>
                  <a:round/>
                  <a:headEnd/>
                  <a:tailEnd/>
                </a:ln>
              </p:spPr>
              <p:txBody>
                <a:bodyPr/>
                <a:lstStyle/>
                <a:p>
                  <a:endParaRPr lang="en-US"/>
                </a:p>
              </p:txBody>
            </p:sp>
            <p:sp>
              <p:nvSpPr>
                <p:cNvPr id="333886" name="Line 62"/>
                <p:cNvSpPr>
                  <a:spLocks noChangeAspect="1" noChangeShapeType="1"/>
                </p:cNvSpPr>
                <p:nvPr/>
              </p:nvSpPr>
              <p:spPr bwMode="auto">
                <a:xfrm flipV="1">
                  <a:off x="1289" y="2763"/>
                  <a:ext cx="15" cy="15"/>
                </a:xfrm>
                <a:prstGeom prst="line">
                  <a:avLst/>
                </a:prstGeom>
                <a:noFill/>
                <a:ln w="6350">
                  <a:solidFill>
                    <a:srgbClr val="000000"/>
                  </a:solidFill>
                  <a:round/>
                  <a:headEnd/>
                  <a:tailEnd/>
                </a:ln>
              </p:spPr>
              <p:txBody>
                <a:bodyPr/>
                <a:lstStyle/>
                <a:p>
                  <a:endParaRPr lang="en-US"/>
                </a:p>
              </p:txBody>
            </p:sp>
            <p:sp>
              <p:nvSpPr>
                <p:cNvPr id="333887" name="Freeform 63"/>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close/>
                    </a:path>
                  </a:pathLst>
                </a:custGeom>
                <a:solidFill>
                  <a:srgbClr val="BFBFBF"/>
                </a:solidFill>
                <a:ln w="9525">
                  <a:noFill/>
                  <a:round/>
                  <a:headEnd/>
                  <a:tailEnd/>
                </a:ln>
              </p:spPr>
              <p:txBody>
                <a:bodyPr/>
                <a:lstStyle/>
                <a:p>
                  <a:endParaRPr lang="en-US"/>
                </a:p>
              </p:txBody>
            </p:sp>
            <p:sp>
              <p:nvSpPr>
                <p:cNvPr id="333888" name="Freeform 64"/>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path>
                  </a:pathLst>
                </a:custGeom>
                <a:noFill/>
                <a:ln w="6350">
                  <a:solidFill>
                    <a:srgbClr val="000000"/>
                  </a:solidFill>
                  <a:prstDash val="solid"/>
                  <a:round/>
                  <a:headEnd/>
                  <a:tailEnd/>
                </a:ln>
              </p:spPr>
              <p:txBody>
                <a:bodyPr/>
                <a:lstStyle/>
                <a:p>
                  <a:endParaRPr lang="en-US"/>
                </a:p>
              </p:txBody>
            </p:sp>
            <p:sp>
              <p:nvSpPr>
                <p:cNvPr id="333889" name="Freeform 65"/>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close/>
                    </a:path>
                  </a:pathLst>
                </a:custGeom>
                <a:solidFill>
                  <a:srgbClr val="F7F7E0"/>
                </a:solidFill>
                <a:ln w="9525">
                  <a:noFill/>
                  <a:round/>
                  <a:headEnd/>
                  <a:tailEnd/>
                </a:ln>
              </p:spPr>
              <p:txBody>
                <a:bodyPr/>
                <a:lstStyle/>
                <a:p>
                  <a:endParaRPr lang="en-US"/>
                </a:p>
              </p:txBody>
            </p:sp>
            <p:sp>
              <p:nvSpPr>
                <p:cNvPr id="333890" name="Freeform 66"/>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path>
                  </a:pathLst>
                </a:custGeom>
                <a:noFill/>
                <a:ln w="6350">
                  <a:solidFill>
                    <a:srgbClr val="000000"/>
                  </a:solidFill>
                  <a:prstDash val="solid"/>
                  <a:round/>
                  <a:headEnd/>
                  <a:tailEnd/>
                </a:ln>
              </p:spPr>
              <p:txBody>
                <a:bodyPr/>
                <a:lstStyle/>
                <a:p>
                  <a:endParaRPr lang="en-US"/>
                </a:p>
              </p:txBody>
            </p:sp>
            <p:sp>
              <p:nvSpPr>
                <p:cNvPr id="333891" name="Freeform 67"/>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close/>
                    </a:path>
                  </a:pathLst>
                </a:custGeom>
                <a:solidFill>
                  <a:srgbClr val="FFE5CC"/>
                </a:solidFill>
                <a:ln w="9525">
                  <a:noFill/>
                  <a:round/>
                  <a:headEnd/>
                  <a:tailEnd/>
                </a:ln>
              </p:spPr>
              <p:txBody>
                <a:bodyPr/>
                <a:lstStyle/>
                <a:p>
                  <a:endParaRPr lang="en-US"/>
                </a:p>
              </p:txBody>
            </p:sp>
            <p:sp>
              <p:nvSpPr>
                <p:cNvPr id="333892" name="Freeform 68"/>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path>
                  </a:pathLst>
                </a:custGeom>
                <a:noFill/>
                <a:ln w="6350">
                  <a:solidFill>
                    <a:srgbClr val="000000"/>
                  </a:solidFill>
                  <a:prstDash val="solid"/>
                  <a:round/>
                  <a:headEnd/>
                  <a:tailEnd/>
                </a:ln>
              </p:spPr>
              <p:txBody>
                <a:bodyPr/>
                <a:lstStyle/>
                <a:p>
                  <a:endParaRPr lang="en-US"/>
                </a:p>
              </p:txBody>
            </p:sp>
            <p:sp>
              <p:nvSpPr>
                <p:cNvPr id="333893" name="Freeform 69"/>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close/>
                    </a:path>
                  </a:pathLst>
                </a:custGeom>
                <a:solidFill>
                  <a:srgbClr val="BFBFBF"/>
                </a:solidFill>
                <a:ln w="9525">
                  <a:noFill/>
                  <a:round/>
                  <a:headEnd/>
                  <a:tailEnd/>
                </a:ln>
              </p:spPr>
              <p:txBody>
                <a:bodyPr/>
                <a:lstStyle/>
                <a:p>
                  <a:endParaRPr lang="en-US"/>
                </a:p>
              </p:txBody>
            </p:sp>
            <p:sp>
              <p:nvSpPr>
                <p:cNvPr id="333894" name="Freeform 70"/>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path>
                  </a:pathLst>
                </a:custGeom>
                <a:noFill/>
                <a:ln w="6350">
                  <a:solidFill>
                    <a:srgbClr val="000000"/>
                  </a:solidFill>
                  <a:prstDash val="solid"/>
                  <a:round/>
                  <a:headEnd/>
                  <a:tailEnd/>
                </a:ln>
              </p:spPr>
              <p:txBody>
                <a:bodyPr/>
                <a:lstStyle/>
                <a:p>
                  <a:endParaRPr lang="en-US"/>
                </a:p>
              </p:txBody>
            </p:sp>
            <p:sp>
              <p:nvSpPr>
                <p:cNvPr id="333895" name="Freeform 71"/>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close/>
                    </a:path>
                  </a:pathLst>
                </a:custGeom>
                <a:solidFill>
                  <a:srgbClr val="FF003F"/>
                </a:solidFill>
                <a:ln w="9525">
                  <a:noFill/>
                  <a:round/>
                  <a:headEnd/>
                  <a:tailEnd/>
                </a:ln>
              </p:spPr>
              <p:txBody>
                <a:bodyPr/>
                <a:lstStyle/>
                <a:p>
                  <a:endParaRPr lang="en-US"/>
                </a:p>
              </p:txBody>
            </p:sp>
            <p:sp>
              <p:nvSpPr>
                <p:cNvPr id="333896" name="Freeform 72"/>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path>
                  </a:pathLst>
                </a:custGeom>
                <a:noFill/>
                <a:ln w="6350">
                  <a:solidFill>
                    <a:srgbClr val="000000"/>
                  </a:solidFill>
                  <a:prstDash val="solid"/>
                  <a:round/>
                  <a:headEnd/>
                  <a:tailEnd/>
                </a:ln>
              </p:spPr>
              <p:txBody>
                <a:bodyPr/>
                <a:lstStyle/>
                <a:p>
                  <a:endParaRPr lang="en-US"/>
                </a:p>
              </p:txBody>
            </p:sp>
            <p:sp>
              <p:nvSpPr>
                <p:cNvPr id="333897" name="Freeform 73"/>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close/>
                    </a:path>
                  </a:pathLst>
                </a:custGeom>
                <a:solidFill>
                  <a:srgbClr val="7FFF00"/>
                </a:solidFill>
                <a:ln w="9525">
                  <a:noFill/>
                  <a:round/>
                  <a:headEnd/>
                  <a:tailEnd/>
                </a:ln>
              </p:spPr>
              <p:txBody>
                <a:bodyPr/>
                <a:lstStyle/>
                <a:p>
                  <a:endParaRPr lang="en-US"/>
                </a:p>
              </p:txBody>
            </p:sp>
            <p:sp>
              <p:nvSpPr>
                <p:cNvPr id="333898" name="Freeform 74"/>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path>
                  </a:pathLst>
                </a:custGeom>
                <a:noFill/>
                <a:ln w="6350">
                  <a:solidFill>
                    <a:srgbClr val="000000"/>
                  </a:solidFill>
                  <a:prstDash val="solid"/>
                  <a:round/>
                  <a:headEnd/>
                  <a:tailEnd/>
                </a:ln>
              </p:spPr>
              <p:txBody>
                <a:bodyPr/>
                <a:lstStyle/>
                <a:p>
                  <a:endParaRPr lang="en-US"/>
                </a:p>
              </p:txBody>
            </p:sp>
            <p:sp>
              <p:nvSpPr>
                <p:cNvPr id="333899" name="Freeform 75"/>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close/>
                    </a:path>
                  </a:pathLst>
                </a:custGeom>
                <a:solidFill>
                  <a:srgbClr val="FF003F"/>
                </a:solidFill>
                <a:ln w="9525">
                  <a:noFill/>
                  <a:round/>
                  <a:headEnd/>
                  <a:tailEnd/>
                </a:ln>
              </p:spPr>
              <p:txBody>
                <a:bodyPr/>
                <a:lstStyle/>
                <a:p>
                  <a:endParaRPr lang="en-US"/>
                </a:p>
              </p:txBody>
            </p:sp>
            <p:sp>
              <p:nvSpPr>
                <p:cNvPr id="333900" name="Freeform 76"/>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path>
                  </a:pathLst>
                </a:custGeom>
                <a:noFill/>
                <a:ln w="6350">
                  <a:solidFill>
                    <a:srgbClr val="000000"/>
                  </a:solidFill>
                  <a:prstDash val="solid"/>
                  <a:round/>
                  <a:headEnd/>
                  <a:tailEnd/>
                </a:ln>
              </p:spPr>
              <p:txBody>
                <a:bodyPr/>
                <a:lstStyle/>
                <a:p>
                  <a:endParaRPr lang="en-US"/>
                </a:p>
              </p:txBody>
            </p:sp>
            <p:sp>
              <p:nvSpPr>
                <p:cNvPr id="333901" name="Freeform 77"/>
                <p:cNvSpPr>
                  <a:spLocks noChangeAspect="1"/>
                </p:cNvSpPr>
                <p:nvPr/>
              </p:nvSpPr>
              <p:spPr bwMode="auto">
                <a:xfrm>
                  <a:off x="1079" y="2869"/>
                  <a:ext cx="7" cy="30"/>
                </a:xfrm>
                <a:custGeom>
                  <a:avLst/>
                  <a:gdLst/>
                  <a:ahLst/>
                  <a:cxnLst>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close/>
                    </a:path>
                  </a:pathLst>
                </a:custGeom>
                <a:solidFill>
                  <a:srgbClr val="FFFFFF"/>
                </a:solidFill>
                <a:ln w="9525">
                  <a:noFill/>
                  <a:round/>
                  <a:headEnd/>
                  <a:tailEnd/>
                </a:ln>
              </p:spPr>
              <p:txBody>
                <a:bodyPr/>
                <a:lstStyle/>
                <a:p>
                  <a:endParaRPr lang="en-US"/>
                </a:p>
              </p:txBody>
            </p:sp>
            <p:sp>
              <p:nvSpPr>
                <p:cNvPr id="333902" name="Freeform 78"/>
                <p:cNvSpPr>
                  <a:spLocks noChangeAspect="1"/>
                </p:cNvSpPr>
                <p:nvPr/>
              </p:nvSpPr>
              <p:spPr bwMode="auto">
                <a:xfrm>
                  <a:off x="1079" y="2869"/>
                  <a:ext cx="7" cy="30"/>
                </a:xfrm>
                <a:custGeom>
                  <a:avLst/>
                  <a:gdLst/>
                  <a:ahLst/>
                  <a:cxnLst>
                    <a:cxn ang="0">
                      <a:pos x="3" y="0"/>
                    </a:cxn>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3" y="0"/>
                      </a:ln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path>
                  </a:pathLst>
                </a:custGeom>
                <a:noFill/>
                <a:ln w="6350">
                  <a:solidFill>
                    <a:srgbClr val="000000"/>
                  </a:solidFill>
                  <a:prstDash val="solid"/>
                  <a:round/>
                  <a:headEnd/>
                  <a:tailEnd/>
                </a:ln>
              </p:spPr>
              <p:txBody>
                <a:bodyPr/>
                <a:lstStyle/>
                <a:p>
                  <a:endParaRPr lang="en-US"/>
                </a:p>
              </p:txBody>
            </p:sp>
            <p:sp>
              <p:nvSpPr>
                <p:cNvPr id="333903" name="Freeform 79"/>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close/>
                    </a:path>
                  </a:pathLst>
                </a:custGeom>
                <a:solidFill>
                  <a:srgbClr val="000000"/>
                </a:solidFill>
                <a:ln w="9525">
                  <a:noFill/>
                  <a:round/>
                  <a:headEnd/>
                  <a:tailEnd/>
                </a:ln>
              </p:spPr>
              <p:txBody>
                <a:bodyPr/>
                <a:lstStyle/>
                <a:p>
                  <a:endParaRPr lang="en-US"/>
                </a:p>
              </p:txBody>
            </p:sp>
            <p:sp>
              <p:nvSpPr>
                <p:cNvPr id="333904" name="Freeform 80"/>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path>
                  </a:pathLst>
                </a:custGeom>
                <a:noFill/>
                <a:ln w="6350">
                  <a:solidFill>
                    <a:srgbClr val="000000"/>
                  </a:solidFill>
                  <a:prstDash val="solid"/>
                  <a:round/>
                  <a:headEnd/>
                  <a:tailEnd/>
                </a:ln>
              </p:spPr>
              <p:txBody>
                <a:bodyPr/>
                <a:lstStyle/>
                <a:p>
                  <a:endParaRPr lang="en-US"/>
                </a:p>
              </p:txBody>
            </p:sp>
            <p:sp>
              <p:nvSpPr>
                <p:cNvPr id="333905" name="Line 81"/>
                <p:cNvSpPr>
                  <a:spLocks noChangeAspect="1" noChangeShapeType="1"/>
                </p:cNvSpPr>
                <p:nvPr/>
              </p:nvSpPr>
              <p:spPr bwMode="auto">
                <a:xfrm flipV="1">
                  <a:off x="1090" y="2877"/>
                  <a:ext cx="4" cy="3"/>
                </a:xfrm>
                <a:prstGeom prst="line">
                  <a:avLst/>
                </a:prstGeom>
                <a:noFill/>
                <a:ln w="6350">
                  <a:solidFill>
                    <a:srgbClr val="000000"/>
                  </a:solidFill>
                  <a:round/>
                  <a:headEnd/>
                  <a:tailEnd/>
                </a:ln>
              </p:spPr>
              <p:txBody>
                <a:bodyPr/>
                <a:lstStyle/>
                <a:p>
                  <a:endParaRPr lang="en-US"/>
                </a:p>
              </p:txBody>
            </p:sp>
            <p:sp>
              <p:nvSpPr>
                <p:cNvPr id="333906" name="Freeform 82"/>
                <p:cNvSpPr>
                  <a:spLocks noChangeAspect="1"/>
                </p:cNvSpPr>
                <p:nvPr/>
              </p:nvSpPr>
              <p:spPr bwMode="auto">
                <a:xfrm>
                  <a:off x="1086" y="2858"/>
                  <a:ext cx="8" cy="11"/>
                </a:xfrm>
                <a:custGeom>
                  <a:avLst/>
                  <a:gdLst/>
                  <a:ahLst/>
                  <a:cxnLst>
                    <a:cxn ang="0">
                      <a:pos x="0" y="11"/>
                    </a:cxn>
                    <a:cxn ang="0">
                      <a:pos x="4" y="0"/>
                    </a:cxn>
                    <a:cxn ang="0">
                      <a:pos x="8" y="0"/>
                    </a:cxn>
                  </a:cxnLst>
                  <a:rect l="0" t="0" r="r" b="b"/>
                  <a:pathLst>
                    <a:path w="8" h="11">
                      <a:moveTo>
                        <a:pt x="0" y="11"/>
                      </a:moveTo>
                      <a:lnTo>
                        <a:pt x="4" y="0"/>
                      </a:lnTo>
                      <a:lnTo>
                        <a:pt x="8" y="0"/>
                      </a:lnTo>
                    </a:path>
                  </a:pathLst>
                </a:custGeom>
                <a:noFill/>
                <a:ln w="6350">
                  <a:solidFill>
                    <a:srgbClr val="000000"/>
                  </a:solidFill>
                  <a:prstDash val="solid"/>
                  <a:round/>
                  <a:headEnd/>
                  <a:tailEnd/>
                </a:ln>
              </p:spPr>
              <p:txBody>
                <a:bodyPr/>
                <a:lstStyle/>
                <a:p>
                  <a:endParaRPr lang="en-US"/>
                </a:p>
              </p:txBody>
            </p:sp>
            <p:sp>
              <p:nvSpPr>
                <p:cNvPr id="333907" name="Freeform 83"/>
                <p:cNvSpPr>
                  <a:spLocks noChangeAspect="1"/>
                </p:cNvSpPr>
                <p:nvPr/>
              </p:nvSpPr>
              <p:spPr bwMode="auto">
                <a:xfrm>
                  <a:off x="1086" y="2888"/>
                  <a:ext cx="8" cy="8"/>
                </a:xfrm>
                <a:custGeom>
                  <a:avLst/>
                  <a:gdLst/>
                  <a:ahLst/>
                  <a:cxnLst>
                    <a:cxn ang="0">
                      <a:pos x="0" y="0"/>
                    </a:cxn>
                    <a:cxn ang="0">
                      <a:pos x="4" y="8"/>
                    </a:cxn>
                    <a:cxn ang="0">
                      <a:pos x="8" y="4"/>
                    </a:cxn>
                  </a:cxnLst>
                  <a:rect l="0" t="0" r="r" b="b"/>
                  <a:pathLst>
                    <a:path w="8" h="8">
                      <a:moveTo>
                        <a:pt x="0" y="0"/>
                      </a:moveTo>
                      <a:lnTo>
                        <a:pt x="4" y="8"/>
                      </a:lnTo>
                      <a:lnTo>
                        <a:pt x="8" y="4"/>
                      </a:lnTo>
                    </a:path>
                  </a:pathLst>
                </a:custGeom>
                <a:noFill/>
                <a:ln w="6350">
                  <a:solidFill>
                    <a:srgbClr val="000000"/>
                  </a:solidFill>
                  <a:prstDash val="solid"/>
                  <a:round/>
                  <a:headEnd/>
                  <a:tailEnd/>
                </a:ln>
              </p:spPr>
              <p:txBody>
                <a:bodyPr/>
                <a:lstStyle/>
                <a:p>
                  <a:endParaRPr lang="en-US"/>
                </a:p>
              </p:txBody>
            </p:sp>
            <p:sp>
              <p:nvSpPr>
                <p:cNvPr id="333908" name="Freeform 84"/>
                <p:cNvSpPr>
                  <a:spLocks noChangeAspect="1" noEditPoints="1"/>
                </p:cNvSpPr>
                <p:nvPr/>
              </p:nvSpPr>
              <p:spPr bwMode="auto">
                <a:xfrm>
                  <a:off x="1094" y="2869"/>
                  <a:ext cx="3" cy="8"/>
                </a:xfrm>
                <a:custGeom>
                  <a:avLst/>
                  <a:gdLst/>
                  <a:ahLst/>
                  <a:cxnLst>
                    <a:cxn ang="0">
                      <a:pos x="0" y="8"/>
                    </a:cxn>
                    <a:cxn ang="0">
                      <a:pos x="0" y="4"/>
                    </a:cxn>
                    <a:cxn ang="0">
                      <a:pos x="0" y="4"/>
                    </a:cxn>
                    <a:cxn ang="0">
                      <a:pos x="0" y="8"/>
                    </a:cxn>
                    <a:cxn ang="0">
                      <a:pos x="0" y="8"/>
                    </a:cxn>
                    <a:cxn ang="0">
                      <a:pos x="0" y="8"/>
                    </a:cxn>
                    <a:cxn ang="0">
                      <a:pos x="0" y="8"/>
                    </a:cxn>
                    <a:cxn ang="0">
                      <a:pos x="0" y="8"/>
                    </a:cxn>
                    <a:cxn ang="0">
                      <a:pos x="0" y="4"/>
                    </a:cxn>
                    <a:cxn ang="0">
                      <a:pos x="3" y="4"/>
                    </a:cxn>
                    <a:cxn ang="0">
                      <a:pos x="3" y="8"/>
                    </a:cxn>
                    <a:cxn ang="0">
                      <a:pos x="0" y="8"/>
                    </a:cxn>
                    <a:cxn ang="0">
                      <a:pos x="0" y="8"/>
                    </a:cxn>
                    <a:cxn ang="0">
                      <a:pos x="0" y="8"/>
                    </a:cxn>
                    <a:cxn ang="0">
                      <a:pos x="0" y="8"/>
                    </a:cxn>
                    <a:cxn ang="0">
                      <a:pos x="0" y="8"/>
                    </a:cxn>
                    <a:cxn ang="0">
                      <a:pos x="3" y="8"/>
                    </a:cxn>
                    <a:cxn ang="0">
                      <a:pos x="3" y="8"/>
                    </a:cxn>
                    <a:cxn ang="0">
                      <a:pos x="3" y="4"/>
                    </a:cxn>
                    <a:cxn ang="0">
                      <a:pos x="3" y="4"/>
                    </a:cxn>
                    <a:cxn ang="0">
                      <a:pos x="3" y="8"/>
                    </a:cxn>
                    <a:cxn ang="0">
                      <a:pos x="3" y="4"/>
                    </a:cxn>
                    <a:cxn ang="0">
                      <a:pos x="3" y="4"/>
                    </a:cxn>
                    <a:cxn ang="0">
                      <a:pos x="3" y="8"/>
                    </a:cxn>
                    <a:cxn ang="0">
                      <a:pos x="3" y="8"/>
                    </a:cxn>
                    <a:cxn ang="0">
                      <a:pos x="3" y="4"/>
                    </a:cxn>
                    <a:cxn ang="0">
                      <a:pos x="3" y="8"/>
                    </a:cxn>
                    <a:cxn ang="0">
                      <a:pos x="3" y="8"/>
                    </a:cxn>
                    <a:cxn ang="0">
                      <a:pos x="3" y="8"/>
                    </a:cxn>
                    <a:cxn ang="0">
                      <a:pos x="3" y="4"/>
                    </a:cxn>
                    <a:cxn ang="0">
                      <a:pos x="3" y="8"/>
                    </a:cxn>
                    <a:cxn ang="0">
                      <a:pos x="3" y="8"/>
                    </a:cxn>
                    <a:cxn ang="0">
                      <a:pos x="3" y="0"/>
                    </a:cxn>
                    <a:cxn ang="0">
                      <a:pos x="3" y="0"/>
                    </a:cxn>
                    <a:cxn ang="0">
                      <a:pos x="3" y="8"/>
                    </a:cxn>
                    <a:cxn ang="0">
                      <a:pos x="3" y="8"/>
                    </a:cxn>
                  </a:cxnLst>
                  <a:rect l="0" t="0" r="r" b="b"/>
                  <a:pathLst>
                    <a:path w="3" h="8">
                      <a:moveTo>
                        <a:pt x="0" y="8"/>
                      </a:moveTo>
                      <a:lnTo>
                        <a:pt x="0" y="4"/>
                      </a:lnTo>
                      <a:lnTo>
                        <a:pt x="0" y="4"/>
                      </a:lnTo>
                      <a:lnTo>
                        <a:pt x="0" y="8"/>
                      </a:lnTo>
                      <a:lnTo>
                        <a:pt x="0" y="8"/>
                      </a:lnTo>
                      <a:lnTo>
                        <a:pt x="0" y="8"/>
                      </a:lnTo>
                      <a:lnTo>
                        <a:pt x="0" y="8"/>
                      </a:lnTo>
                      <a:lnTo>
                        <a:pt x="0" y="8"/>
                      </a:lnTo>
                      <a:lnTo>
                        <a:pt x="0" y="4"/>
                      </a:lnTo>
                      <a:lnTo>
                        <a:pt x="3" y="4"/>
                      </a:lnTo>
                      <a:lnTo>
                        <a:pt x="3" y="8"/>
                      </a:lnTo>
                      <a:lnTo>
                        <a:pt x="0" y="8"/>
                      </a:lnTo>
                      <a:lnTo>
                        <a:pt x="0" y="8"/>
                      </a:lnTo>
                      <a:lnTo>
                        <a:pt x="0" y="8"/>
                      </a:lnTo>
                      <a:lnTo>
                        <a:pt x="0" y="8"/>
                      </a:lnTo>
                      <a:lnTo>
                        <a:pt x="0" y="8"/>
                      </a:lnTo>
                      <a:close/>
                      <a:moveTo>
                        <a:pt x="3" y="8"/>
                      </a:moveTo>
                      <a:lnTo>
                        <a:pt x="3" y="8"/>
                      </a:lnTo>
                      <a:lnTo>
                        <a:pt x="3" y="4"/>
                      </a:lnTo>
                      <a:lnTo>
                        <a:pt x="3" y="4"/>
                      </a:lnTo>
                      <a:lnTo>
                        <a:pt x="3" y="8"/>
                      </a:lnTo>
                      <a:lnTo>
                        <a:pt x="3" y="4"/>
                      </a:lnTo>
                      <a:lnTo>
                        <a:pt x="3" y="4"/>
                      </a:lnTo>
                      <a:lnTo>
                        <a:pt x="3" y="8"/>
                      </a:lnTo>
                      <a:lnTo>
                        <a:pt x="3" y="8"/>
                      </a:lnTo>
                      <a:lnTo>
                        <a:pt x="3" y="4"/>
                      </a:lnTo>
                      <a:lnTo>
                        <a:pt x="3" y="8"/>
                      </a:lnTo>
                      <a:lnTo>
                        <a:pt x="3" y="8"/>
                      </a:lnTo>
                      <a:close/>
                      <a:moveTo>
                        <a:pt x="3" y="8"/>
                      </a:moveTo>
                      <a:lnTo>
                        <a:pt x="3" y="4"/>
                      </a:lnTo>
                      <a:lnTo>
                        <a:pt x="3" y="8"/>
                      </a:lnTo>
                      <a:lnTo>
                        <a:pt x="3" y="8"/>
                      </a:lnTo>
                      <a:lnTo>
                        <a:pt x="3" y="0"/>
                      </a:lnTo>
                      <a:lnTo>
                        <a:pt x="3" y="0"/>
                      </a:lnTo>
                      <a:lnTo>
                        <a:pt x="3" y="8"/>
                      </a:lnTo>
                      <a:lnTo>
                        <a:pt x="3" y="8"/>
                      </a:lnTo>
                      <a:close/>
                    </a:path>
                  </a:pathLst>
                </a:custGeom>
                <a:solidFill>
                  <a:srgbClr val="000000"/>
                </a:solidFill>
                <a:ln w="9525">
                  <a:noFill/>
                  <a:round/>
                  <a:headEnd/>
                  <a:tailEnd/>
                </a:ln>
              </p:spPr>
              <p:txBody>
                <a:bodyPr/>
                <a:lstStyle/>
                <a:p>
                  <a:endParaRPr lang="en-US"/>
                </a:p>
              </p:txBody>
            </p:sp>
            <p:sp>
              <p:nvSpPr>
                <p:cNvPr id="333909" name="Freeform 85"/>
                <p:cNvSpPr>
                  <a:spLocks noChangeAspect="1" noEditPoints="1"/>
                </p:cNvSpPr>
                <p:nvPr/>
              </p:nvSpPr>
              <p:spPr bwMode="auto">
                <a:xfrm>
                  <a:off x="1097" y="2869"/>
                  <a:ext cx="4" cy="8"/>
                </a:xfrm>
                <a:custGeom>
                  <a:avLst/>
                  <a:gdLst/>
                  <a:ahLst/>
                  <a:cxnLst>
                    <a:cxn ang="0">
                      <a:pos x="0" y="4"/>
                    </a:cxn>
                    <a:cxn ang="0">
                      <a:pos x="0" y="0"/>
                    </a:cxn>
                    <a:cxn ang="0">
                      <a:pos x="0" y="0"/>
                    </a:cxn>
                    <a:cxn ang="0">
                      <a:pos x="0" y="4"/>
                    </a:cxn>
                    <a:cxn ang="0">
                      <a:pos x="0" y="4"/>
                    </a:cxn>
                    <a:cxn ang="0">
                      <a:pos x="0" y="8"/>
                    </a:cxn>
                    <a:cxn ang="0">
                      <a:pos x="0" y="8"/>
                    </a:cxn>
                    <a:cxn ang="0">
                      <a:pos x="0" y="4"/>
                    </a:cxn>
                    <a:cxn ang="0">
                      <a:pos x="0" y="4"/>
                    </a:cxn>
                    <a:cxn ang="0">
                      <a:pos x="0" y="4"/>
                    </a:cxn>
                    <a:cxn ang="0">
                      <a:pos x="0" y="8"/>
                    </a:cxn>
                    <a:cxn ang="0">
                      <a:pos x="0" y="4"/>
                    </a:cxn>
                    <a:cxn ang="0">
                      <a:pos x="0" y="4"/>
                    </a:cxn>
                    <a:cxn ang="0">
                      <a:pos x="0" y="4"/>
                    </a:cxn>
                    <a:cxn ang="0">
                      <a:pos x="0" y="0"/>
                    </a:cxn>
                    <a:cxn ang="0">
                      <a:pos x="0" y="0"/>
                    </a:cxn>
                    <a:cxn ang="0">
                      <a:pos x="0" y="4"/>
                    </a:cxn>
                    <a:cxn ang="0">
                      <a:pos x="0" y="4"/>
                    </a:cxn>
                    <a:cxn ang="0">
                      <a:pos x="4" y="0"/>
                    </a:cxn>
                    <a:cxn ang="0">
                      <a:pos x="4" y="0"/>
                    </a:cxn>
                    <a:cxn ang="0">
                      <a:pos x="4" y="0"/>
                    </a:cxn>
                    <a:cxn ang="0">
                      <a:pos x="4" y="0"/>
                    </a:cxn>
                    <a:cxn ang="0">
                      <a:pos x="0" y="4"/>
                    </a:cxn>
                    <a:cxn ang="0">
                      <a:pos x="4" y="4"/>
                    </a:cxn>
                    <a:cxn ang="0">
                      <a:pos x="4" y="4"/>
                    </a:cxn>
                    <a:cxn ang="0">
                      <a:pos x="4" y="4"/>
                    </a:cxn>
                    <a:cxn ang="0">
                      <a:pos x="0" y="4"/>
                    </a:cxn>
                    <a:cxn ang="0">
                      <a:pos x="0" y="4"/>
                    </a:cxn>
                    <a:cxn ang="0">
                      <a:pos x="4" y="0"/>
                    </a:cxn>
                    <a:cxn ang="0">
                      <a:pos x="4" y="4"/>
                    </a:cxn>
                    <a:cxn ang="0">
                      <a:pos x="4" y="0"/>
                    </a:cxn>
                    <a:cxn ang="0">
                      <a:pos x="4" y="4"/>
                    </a:cxn>
                    <a:cxn ang="0">
                      <a:pos x="4" y="0"/>
                    </a:cxn>
                    <a:cxn ang="0">
                      <a:pos x="4" y="4"/>
                    </a:cxn>
                    <a:cxn ang="0">
                      <a:pos x="4" y="4"/>
                    </a:cxn>
                  </a:cxnLst>
                  <a:rect l="0" t="0" r="r" b="b"/>
                  <a:pathLst>
                    <a:path w="4" h="8">
                      <a:moveTo>
                        <a:pt x="0" y="4"/>
                      </a:moveTo>
                      <a:lnTo>
                        <a:pt x="0" y="4"/>
                      </a:lnTo>
                      <a:lnTo>
                        <a:pt x="0" y="4"/>
                      </a:lnTo>
                      <a:lnTo>
                        <a:pt x="0" y="0"/>
                      </a:lnTo>
                      <a:lnTo>
                        <a:pt x="0" y="0"/>
                      </a:lnTo>
                      <a:lnTo>
                        <a:pt x="0" y="0"/>
                      </a:lnTo>
                      <a:lnTo>
                        <a:pt x="0" y="0"/>
                      </a:lnTo>
                      <a:lnTo>
                        <a:pt x="0" y="4"/>
                      </a:lnTo>
                      <a:lnTo>
                        <a:pt x="0" y="4"/>
                      </a:lnTo>
                      <a:lnTo>
                        <a:pt x="0" y="4"/>
                      </a:lnTo>
                      <a:lnTo>
                        <a:pt x="0" y="4"/>
                      </a:lnTo>
                      <a:lnTo>
                        <a:pt x="0" y="8"/>
                      </a:lnTo>
                      <a:lnTo>
                        <a:pt x="0" y="8"/>
                      </a:lnTo>
                      <a:lnTo>
                        <a:pt x="0" y="8"/>
                      </a:lnTo>
                      <a:lnTo>
                        <a:pt x="0" y="8"/>
                      </a:lnTo>
                      <a:lnTo>
                        <a:pt x="0" y="4"/>
                      </a:lnTo>
                      <a:lnTo>
                        <a:pt x="0" y="4"/>
                      </a:lnTo>
                      <a:lnTo>
                        <a:pt x="0" y="4"/>
                      </a:lnTo>
                      <a:close/>
                      <a:moveTo>
                        <a:pt x="0" y="4"/>
                      </a:moveTo>
                      <a:lnTo>
                        <a:pt x="0" y="4"/>
                      </a:ln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4"/>
                      </a:lnTo>
                      <a:lnTo>
                        <a:pt x="0" y="4"/>
                      </a:lnTo>
                      <a:lnTo>
                        <a:pt x="0" y="4"/>
                      </a:lnTo>
                      <a:lnTo>
                        <a:pt x="0" y="4"/>
                      </a:lnTo>
                      <a:close/>
                      <a:moveTo>
                        <a:pt x="0" y="4"/>
                      </a:moveTo>
                      <a:lnTo>
                        <a:pt x="4" y="0"/>
                      </a:lnTo>
                      <a:lnTo>
                        <a:pt x="4" y="0"/>
                      </a:lnTo>
                      <a:lnTo>
                        <a:pt x="4" y="0"/>
                      </a:lnTo>
                      <a:lnTo>
                        <a:pt x="4" y="0"/>
                      </a:lnTo>
                      <a:lnTo>
                        <a:pt x="4" y="0"/>
                      </a:lnTo>
                      <a:lnTo>
                        <a:pt x="4" y="0"/>
                      </a:lnTo>
                      <a:lnTo>
                        <a:pt x="4" y="0"/>
                      </a:lnTo>
                      <a:lnTo>
                        <a:pt x="4" y="0"/>
                      </a:lnTo>
                      <a:lnTo>
                        <a:pt x="0" y="4"/>
                      </a:lnTo>
                      <a:lnTo>
                        <a:pt x="4" y="4"/>
                      </a:lnTo>
                      <a:lnTo>
                        <a:pt x="4" y="4"/>
                      </a:lnTo>
                      <a:lnTo>
                        <a:pt x="4" y="4"/>
                      </a:lnTo>
                      <a:lnTo>
                        <a:pt x="4" y="4"/>
                      </a:lnTo>
                      <a:lnTo>
                        <a:pt x="4" y="4"/>
                      </a:lnTo>
                      <a:lnTo>
                        <a:pt x="4" y="4"/>
                      </a:lnTo>
                      <a:lnTo>
                        <a:pt x="4" y="4"/>
                      </a:lnTo>
                      <a:lnTo>
                        <a:pt x="0" y="4"/>
                      </a:lnTo>
                      <a:lnTo>
                        <a:pt x="0" y="4"/>
                      </a:lnTo>
                      <a:lnTo>
                        <a:pt x="0" y="4"/>
                      </a:lnTo>
                      <a:close/>
                      <a:moveTo>
                        <a:pt x="4" y="4"/>
                      </a:moveTo>
                      <a:lnTo>
                        <a:pt x="4" y="0"/>
                      </a:lnTo>
                      <a:lnTo>
                        <a:pt x="4" y="0"/>
                      </a:lnTo>
                      <a:lnTo>
                        <a:pt x="4" y="4"/>
                      </a:lnTo>
                      <a:lnTo>
                        <a:pt x="4" y="0"/>
                      </a:lnTo>
                      <a:lnTo>
                        <a:pt x="4" y="0"/>
                      </a:lnTo>
                      <a:lnTo>
                        <a:pt x="4" y="0"/>
                      </a:lnTo>
                      <a:lnTo>
                        <a:pt x="4" y="4"/>
                      </a:lnTo>
                      <a:lnTo>
                        <a:pt x="4" y="4"/>
                      </a:lnTo>
                      <a:lnTo>
                        <a:pt x="4" y="0"/>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33910" name="Freeform 86"/>
                <p:cNvSpPr>
                  <a:spLocks noChangeAspect="1"/>
                </p:cNvSpPr>
                <p:nvPr/>
              </p:nvSpPr>
              <p:spPr bwMode="auto">
                <a:xfrm>
                  <a:off x="1094" y="2873"/>
                  <a:ext cx="3" cy="4"/>
                </a:xfrm>
                <a:custGeom>
                  <a:avLst/>
                  <a:gdLst/>
                  <a:ahLst/>
                  <a:cxnLst>
                    <a:cxn ang="0">
                      <a:pos x="0" y="4"/>
                    </a:cxn>
                    <a:cxn ang="0">
                      <a:pos x="0" y="0"/>
                    </a:cxn>
                    <a:cxn ang="0">
                      <a:pos x="0" y="0"/>
                    </a:cxn>
                    <a:cxn ang="0">
                      <a:pos x="0" y="4"/>
                    </a:cxn>
                    <a:cxn ang="0">
                      <a:pos x="0" y="4"/>
                    </a:cxn>
                    <a:cxn ang="0">
                      <a:pos x="3" y="4"/>
                    </a:cxn>
                    <a:cxn ang="0">
                      <a:pos x="3" y="4"/>
                    </a:cxn>
                    <a:cxn ang="0">
                      <a:pos x="3" y="4"/>
                    </a:cxn>
                    <a:cxn ang="0">
                      <a:pos x="3" y="0"/>
                    </a:cxn>
                    <a:cxn ang="0">
                      <a:pos x="3" y="0"/>
                    </a:cxn>
                    <a:cxn ang="0">
                      <a:pos x="3" y="4"/>
                    </a:cxn>
                    <a:cxn ang="0">
                      <a:pos x="3" y="4"/>
                    </a:cxn>
                    <a:cxn ang="0">
                      <a:pos x="3" y="4"/>
                    </a:cxn>
                    <a:cxn ang="0">
                      <a:pos x="0" y="4"/>
                    </a:cxn>
                    <a:cxn ang="0">
                      <a:pos x="0" y="4"/>
                    </a:cxn>
                  </a:cxnLst>
                  <a:rect l="0" t="0" r="r" b="b"/>
                  <a:pathLst>
                    <a:path w="3" h="4">
                      <a:moveTo>
                        <a:pt x="0" y="4"/>
                      </a:moveTo>
                      <a:lnTo>
                        <a:pt x="0" y="0"/>
                      </a:lnTo>
                      <a:lnTo>
                        <a:pt x="0" y="0"/>
                      </a:lnTo>
                      <a:lnTo>
                        <a:pt x="0" y="4"/>
                      </a:lnTo>
                      <a:lnTo>
                        <a:pt x="0" y="4"/>
                      </a:lnTo>
                      <a:lnTo>
                        <a:pt x="3" y="4"/>
                      </a:lnTo>
                      <a:lnTo>
                        <a:pt x="3" y="4"/>
                      </a:lnTo>
                      <a:lnTo>
                        <a:pt x="3" y="4"/>
                      </a:lnTo>
                      <a:lnTo>
                        <a:pt x="3" y="0"/>
                      </a:lnTo>
                      <a:lnTo>
                        <a:pt x="3" y="0"/>
                      </a:lnTo>
                      <a:lnTo>
                        <a:pt x="3" y="4"/>
                      </a:lnTo>
                      <a:lnTo>
                        <a:pt x="3" y="4"/>
                      </a:lnTo>
                      <a:lnTo>
                        <a:pt x="3" y="4"/>
                      </a:lnTo>
                      <a:lnTo>
                        <a:pt x="0" y="4"/>
                      </a:lnTo>
                      <a:lnTo>
                        <a:pt x="0" y="4"/>
                      </a:lnTo>
                    </a:path>
                  </a:pathLst>
                </a:custGeom>
                <a:noFill/>
                <a:ln w="6350">
                  <a:solidFill>
                    <a:srgbClr val="000000"/>
                  </a:solidFill>
                  <a:prstDash val="solid"/>
                  <a:round/>
                  <a:headEnd/>
                  <a:tailEnd/>
                </a:ln>
              </p:spPr>
              <p:txBody>
                <a:bodyPr/>
                <a:lstStyle/>
                <a:p>
                  <a:endParaRPr lang="en-US"/>
                </a:p>
              </p:txBody>
            </p:sp>
            <p:sp>
              <p:nvSpPr>
                <p:cNvPr id="333911" name="Freeform 87"/>
                <p:cNvSpPr>
                  <a:spLocks noChangeAspect="1"/>
                </p:cNvSpPr>
                <p:nvPr/>
              </p:nvSpPr>
              <p:spPr bwMode="auto">
                <a:xfrm>
                  <a:off x="1097" y="2869"/>
                  <a:ext cx="1" cy="8"/>
                </a:xfrm>
                <a:custGeom>
                  <a:avLst/>
                  <a:gdLst/>
                  <a:ahLst/>
                  <a:cxnLst>
                    <a:cxn ang="0">
                      <a:pos x="0" y="8"/>
                    </a:cxn>
                    <a:cxn ang="0">
                      <a:pos x="0" y="8"/>
                    </a:cxn>
                    <a:cxn ang="0">
                      <a:pos x="0" y="4"/>
                    </a:cxn>
                    <a:cxn ang="0">
                      <a:pos x="0" y="4"/>
                    </a:cxn>
                    <a:cxn ang="0">
                      <a:pos x="0" y="8"/>
                    </a:cxn>
                    <a:cxn ang="0">
                      <a:pos x="0" y="0"/>
                    </a:cxn>
                    <a:cxn ang="0">
                      <a:pos x="0" y="0"/>
                    </a:cxn>
                    <a:cxn ang="0">
                      <a:pos x="0" y="8"/>
                    </a:cxn>
                    <a:cxn ang="0">
                      <a:pos x="0" y="8"/>
                    </a:cxn>
                    <a:cxn ang="0">
                      <a:pos x="0" y="4"/>
                    </a:cxn>
                    <a:cxn ang="0">
                      <a:pos x="0" y="8"/>
                    </a:cxn>
                  </a:cxnLst>
                  <a:rect l="0" t="0" r="r" b="b"/>
                  <a:pathLst>
                    <a:path h="8">
                      <a:moveTo>
                        <a:pt x="0" y="8"/>
                      </a:moveTo>
                      <a:lnTo>
                        <a:pt x="0" y="8"/>
                      </a:lnTo>
                      <a:lnTo>
                        <a:pt x="0" y="4"/>
                      </a:lnTo>
                      <a:lnTo>
                        <a:pt x="0" y="4"/>
                      </a:lnTo>
                      <a:lnTo>
                        <a:pt x="0" y="8"/>
                      </a:lnTo>
                      <a:lnTo>
                        <a:pt x="0" y="0"/>
                      </a:lnTo>
                      <a:lnTo>
                        <a:pt x="0" y="0"/>
                      </a:lnTo>
                      <a:lnTo>
                        <a:pt x="0" y="8"/>
                      </a:lnTo>
                      <a:lnTo>
                        <a:pt x="0" y="8"/>
                      </a:lnTo>
                      <a:lnTo>
                        <a:pt x="0" y="4"/>
                      </a:lnTo>
                      <a:lnTo>
                        <a:pt x="0" y="8"/>
                      </a:lnTo>
                    </a:path>
                  </a:pathLst>
                </a:custGeom>
                <a:noFill/>
                <a:ln w="6350">
                  <a:solidFill>
                    <a:srgbClr val="000000"/>
                  </a:solidFill>
                  <a:prstDash val="solid"/>
                  <a:round/>
                  <a:headEnd/>
                  <a:tailEnd/>
                </a:ln>
              </p:spPr>
              <p:txBody>
                <a:bodyPr/>
                <a:lstStyle/>
                <a:p>
                  <a:endParaRPr lang="en-US"/>
                </a:p>
              </p:txBody>
            </p:sp>
            <p:sp>
              <p:nvSpPr>
                <p:cNvPr id="333912" name="Freeform 88"/>
                <p:cNvSpPr>
                  <a:spLocks noChangeAspect="1"/>
                </p:cNvSpPr>
                <p:nvPr/>
              </p:nvSpPr>
              <p:spPr bwMode="auto">
                <a:xfrm>
                  <a:off x="1097" y="2869"/>
                  <a:ext cx="1" cy="8"/>
                </a:xfrm>
                <a:custGeom>
                  <a:avLst/>
                  <a:gdLst/>
                  <a:ahLst/>
                  <a:cxnLst>
                    <a:cxn ang="0">
                      <a:pos x="0" y="8"/>
                    </a:cxn>
                    <a:cxn ang="0">
                      <a:pos x="0" y="4"/>
                    </a:cxn>
                    <a:cxn ang="0">
                      <a:pos x="0" y="8"/>
                    </a:cxn>
                    <a:cxn ang="0">
                      <a:pos x="0" y="8"/>
                    </a:cxn>
                    <a:cxn ang="0">
                      <a:pos x="0" y="0"/>
                    </a:cxn>
                    <a:cxn ang="0">
                      <a:pos x="0" y="0"/>
                    </a:cxn>
                    <a:cxn ang="0">
                      <a:pos x="0" y="8"/>
                    </a:cxn>
                  </a:cxnLst>
                  <a:rect l="0" t="0" r="r" b="b"/>
                  <a:pathLst>
                    <a:path h="8">
                      <a:moveTo>
                        <a:pt x="0" y="8"/>
                      </a:moveTo>
                      <a:lnTo>
                        <a:pt x="0" y="4"/>
                      </a:lnTo>
                      <a:lnTo>
                        <a:pt x="0" y="8"/>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33913" name="Freeform 89"/>
                <p:cNvSpPr>
                  <a:spLocks noChangeAspect="1"/>
                </p:cNvSpPr>
                <p:nvPr/>
              </p:nvSpPr>
              <p:spPr bwMode="auto">
                <a:xfrm>
                  <a:off x="1097" y="2869"/>
                  <a:ext cx="4" cy="8"/>
                </a:xfrm>
                <a:custGeom>
                  <a:avLst/>
                  <a:gdLst/>
                  <a:ahLst/>
                  <a:cxnLst>
                    <a:cxn ang="0">
                      <a:pos x="0" y="4"/>
                    </a:cxn>
                    <a:cxn ang="0">
                      <a:pos x="0" y="4"/>
                    </a:cxn>
                    <a:cxn ang="0">
                      <a:pos x="0" y="4"/>
                    </a:cxn>
                    <a:cxn ang="0">
                      <a:pos x="0" y="0"/>
                    </a:cxn>
                    <a:cxn ang="0">
                      <a:pos x="0" y="0"/>
                    </a:cxn>
                    <a:cxn ang="0">
                      <a:pos x="0" y="0"/>
                    </a:cxn>
                    <a:cxn ang="0">
                      <a:pos x="0" y="0"/>
                    </a:cxn>
                    <a:cxn ang="0">
                      <a:pos x="4" y="0"/>
                    </a:cxn>
                    <a:cxn ang="0">
                      <a:pos x="4" y="0"/>
                    </a:cxn>
                    <a:cxn ang="0">
                      <a:pos x="4" y="4"/>
                    </a:cxn>
                    <a:cxn ang="0">
                      <a:pos x="4" y="4"/>
                    </a:cxn>
                    <a:cxn ang="0">
                      <a:pos x="0" y="4"/>
                    </a:cxn>
                    <a:cxn ang="0">
                      <a:pos x="0" y="8"/>
                    </a:cxn>
                    <a:cxn ang="0">
                      <a:pos x="0" y="8"/>
                    </a:cxn>
                    <a:cxn ang="0">
                      <a:pos x="0" y="8"/>
                    </a:cxn>
                    <a:cxn ang="0">
                      <a:pos x="0" y="8"/>
                    </a:cxn>
                    <a:cxn ang="0">
                      <a:pos x="0" y="4"/>
                    </a:cxn>
                    <a:cxn ang="0">
                      <a:pos x="0" y="4"/>
                    </a:cxn>
                  </a:cxnLst>
                  <a:rect l="0" t="0" r="r" b="b"/>
                  <a:pathLst>
                    <a:path w="4" h="8">
                      <a:moveTo>
                        <a:pt x="0" y="4"/>
                      </a:moveTo>
                      <a:lnTo>
                        <a:pt x="0" y="4"/>
                      </a:lnTo>
                      <a:lnTo>
                        <a:pt x="0" y="4"/>
                      </a:lnTo>
                      <a:lnTo>
                        <a:pt x="0" y="0"/>
                      </a:lnTo>
                      <a:lnTo>
                        <a:pt x="0" y="0"/>
                      </a:lnTo>
                      <a:lnTo>
                        <a:pt x="0" y="0"/>
                      </a:lnTo>
                      <a:lnTo>
                        <a:pt x="0" y="0"/>
                      </a:lnTo>
                      <a:lnTo>
                        <a:pt x="4" y="0"/>
                      </a:lnTo>
                      <a:lnTo>
                        <a:pt x="4" y="0"/>
                      </a:lnTo>
                      <a:lnTo>
                        <a:pt x="4" y="4"/>
                      </a:lnTo>
                      <a:lnTo>
                        <a:pt x="4" y="4"/>
                      </a:lnTo>
                      <a:lnTo>
                        <a:pt x="0" y="4"/>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33914" name="Freeform 90"/>
                <p:cNvSpPr>
                  <a:spLocks noChangeAspect="1"/>
                </p:cNvSpPr>
                <p:nvPr/>
              </p:nvSpPr>
              <p:spPr bwMode="auto">
                <a:xfrm>
                  <a:off x="1097" y="2869"/>
                  <a:ext cx="4" cy="8"/>
                </a:xfrm>
                <a:custGeom>
                  <a:avLst/>
                  <a:gdLst/>
                  <a:ahLst/>
                  <a:cxnLst>
                    <a:cxn ang="0">
                      <a:pos x="0" y="4"/>
                    </a:cxn>
                    <a:cxn ang="0">
                      <a:pos x="0" y="4"/>
                    </a:cxn>
                    <a:cxn ang="0">
                      <a:pos x="0" y="4"/>
                    </a:cxn>
                    <a:cxn ang="0">
                      <a:pos x="0" y="8"/>
                    </a:cxn>
                    <a:cxn ang="0">
                      <a:pos x="0" y="8"/>
                    </a:cxn>
                    <a:cxn ang="0">
                      <a:pos x="0" y="8"/>
                    </a:cxn>
                    <a:cxn ang="0">
                      <a:pos x="0" y="8"/>
                    </a:cxn>
                    <a:cxn ang="0">
                      <a:pos x="4" y="4"/>
                    </a:cxn>
                    <a:cxn ang="0">
                      <a:pos x="4" y="4"/>
                    </a:cxn>
                    <a:cxn ang="0">
                      <a:pos x="4" y="4"/>
                    </a:cxn>
                    <a:cxn ang="0">
                      <a:pos x="4" y="4"/>
                    </a:cxn>
                    <a:cxn ang="0">
                      <a:pos x="4" y="4"/>
                    </a:cxn>
                    <a:cxn ang="0">
                      <a:pos x="0" y="0"/>
                    </a:cxn>
                    <a:cxn ang="0">
                      <a:pos x="0" y="0"/>
                    </a:cxn>
                    <a:cxn ang="0">
                      <a:pos x="0" y="4"/>
                    </a:cxn>
                    <a:cxn ang="0">
                      <a:pos x="0" y="4"/>
                    </a:cxn>
                    <a:cxn ang="0">
                      <a:pos x="0" y="4"/>
                    </a:cxn>
                    <a:cxn ang="0">
                      <a:pos x="0" y="4"/>
                    </a:cxn>
                  </a:cxnLst>
                  <a:rect l="0" t="0" r="r" b="b"/>
                  <a:pathLst>
                    <a:path w="4" h="8">
                      <a:moveTo>
                        <a:pt x="0" y="4"/>
                      </a:moveTo>
                      <a:lnTo>
                        <a:pt x="0" y="4"/>
                      </a:lnTo>
                      <a:lnTo>
                        <a:pt x="0" y="4"/>
                      </a:lnTo>
                      <a:lnTo>
                        <a:pt x="0" y="8"/>
                      </a:lnTo>
                      <a:lnTo>
                        <a:pt x="0" y="8"/>
                      </a:lnTo>
                      <a:lnTo>
                        <a:pt x="0" y="8"/>
                      </a:lnTo>
                      <a:lnTo>
                        <a:pt x="0" y="8"/>
                      </a:lnTo>
                      <a:lnTo>
                        <a:pt x="4" y="4"/>
                      </a:lnTo>
                      <a:lnTo>
                        <a:pt x="4" y="4"/>
                      </a:lnTo>
                      <a:lnTo>
                        <a:pt x="4" y="4"/>
                      </a:lnTo>
                      <a:lnTo>
                        <a:pt x="4" y="4"/>
                      </a:lnTo>
                      <a:lnTo>
                        <a:pt x="4" y="4"/>
                      </a:lnTo>
                      <a:lnTo>
                        <a:pt x="0" y="0"/>
                      </a:lnTo>
                      <a:lnTo>
                        <a:pt x="0"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33915" name="Freeform 91"/>
                <p:cNvSpPr>
                  <a:spLocks noChangeAspect="1"/>
                </p:cNvSpPr>
                <p:nvPr/>
              </p:nvSpPr>
              <p:spPr bwMode="auto">
                <a:xfrm>
                  <a:off x="1101" y="2869"/>
                  <a:ext cx="1" cy="4"/>
                </a:xfrm>
                <a:custGeom>
                  <a:avLst/>
                  <a:gdLst/>
                  <a:ahLst/>
                  <a:cxnLst>
                    <a:cxn ang="0">
                      <a:pos x="0" y="4"/>
                    </a:cxn>
                    <a:cxn ang="0">
                      <a:pos x="0" y="4"/>
                    </a:cxn>
                    <a:cxn ang="0">
                      <a:pos x="0" y="0"/>
                    </a:cxn>
                    <a:cxn ang="0">
                      <a:pos x="0" y="0"/>
                    </a:cxn>
                    <a:cxn ang="0">
                      <a:pos x="0" y="0"/>
                    </a:cxn>
                    <a:cxn ang="0">
                      <a:pos x="0" y="0"/>
                    </a:cxn>
                    <a:cxn ang="0">
                      <a:pos x="0" y="0"/>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 ang="0">
                      <a:pos x="0" y="4"/>
                    </a:cxn>
                    <a:cxn ang="0">
                      <a:pos x="0" y="4"/>
                    </a:cxn>
                  </a:cxnLst>
                  <a:rect l="0" t="0" r="r" b="b"/>
                  <a:pathLst>
                    <a:path h="4">
                      <a:moveTo>
                        <a:pt x="0" y="4"/>
                      </a:moveTo>
                      <a:lnTo>
                        <a:pt x="0" y="4"/>
                      </a:lnTo>
                      <a:lnTo>
                        <a:pt x="0" y="0"/>
                      </a:lnTo>
                      <a:lnTo>
                        <a:pt x="0" y="0"/>
                      </a:lnTo>
                      <a:lnTo>
                        <a:pt x="0" y="0"/>
                      </a:lnTo>
                      <a:lnTo>
                        <a:pt x="0" y="0"/>
                      </a:lnTo>
                      <a:lnTo>
                        <a:pt x="0" y="0"/>
                      </a:lnTo>
                      <a:lnTo>
                        <a:pt x="0" y="0"/>
                      </a:lnTo>
                      <a:lnTo>
                        <a:pt x="0" y="0"/>
                      </a:lnTo>
                      <a:lnTo>
                        <a:pt x="0" y="0"/>
                      </a:lnTo>
                      <a:lnTo>
                        <a:pt x="0" y="4"/>
                      </a:lnTo>
                      <a:lnTo>
                        <a:pt x="0" y="4"/>
                      </a:lnTo>
                      <a:lnTo>
                        <a:pt x="0" y="4"/>
                      </a:lnTo>
                      <a:lnTo>
                        <a:pt x="0"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33916" name="Freeform 92"/>
                <p:cNvSpPr>
                  <a:spLocks noChangeAspect="1"/>
                </p:cNvSpPr>
                <p:nvPr/>
              </p:nvSpPr>
              <p:spPr bwMode="auto">
                <a:xfrm>
                  <a:off x="1101" y="2869"/>
                  <a:ext cx="1" cy="4"/>
                </a:xfrm>
                <a:custGeom>
                  <a:avLst/>
                  <a:gdLst/>
                  <a:ahLst/>
                  <a:cxnLst>
                    <a:cxn ang="0">
                      <a:pos x="0" y="4"/>
                    </a:cxn>
                    <a:cxn ang="0">
                      <a:pos x="0" y="0"/>
                    </a:cxn>
                    <a:cxn ang="0">
                      <a:pos x="0" y="0"/>
                    </a:cxn>
                    <a:cxn ang="0">
                      <a:pos x="0" y="4"/>
                    </a:cxn>
                    <a:cxn ang="0">
                      <a:pos x="0" y="0"/>
                    </a:cxn>
                    <a:cxn ang="0">
                      <a:pos x="0" y="0"/>
                    </a:cxn>
                    <a:cxn ang="0">
                      <a:pos x="0" y="0"/>
                    </a:cxn>
                    <a:cxn ang="0">
                      <a:pos x="0" y="4"/>
                    </a:cxn>
                    <a:cxn ang="0">
                      <a:pos x="0" y="4"/>
                    </a:cxn>
                    <a:cxn ang="0">
                      <a:pos x="0" y="4"/>
                    </a:cxn>
                    <a:cxn ang="0">
                      <a:pos x="0" y="4"/>
                    </a:cxn>
                    <a:cxn ang="0">
                      <a:pos x="0" y="4"/>
                    </a:cxn>
                    <a:cxn ang="0">
                      <a:pos x="0" y="4"/>
                    </a:cxn>
                  </a:cxnLst>
                  <a:rect l="0" t="0" r="r" b="b"/>
                  <a:pathLst>
                    <a:path h="4">
                      <a:moveTo>
                        <a:pt x="0" y="4"/>
                      </a:moveTo>
                      <a:lnTo>
                        <a:pt x="0" y="0"/>
                      </a:lnTo>
                      <a:lnTo>
                        <a:pt x="0" y="0"/>
                      </a:lnTo>
                      <a:lnTo>
                        <a:pt x="0" y="4"/>
                      </a:lnTo>
                      <a:lnTo>
                        <a:pt x="0" y="0"/>
                      </a:lnTo>
                      <a:lnTo>
                        <a:pt x="0" y="0"/>
                      </a:lnTo>
                      <a:lnTo>
                        <a:pt x="0" y="0"/>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33917" name="Freeform 93"/>
                <p:cNvSpPr>
                  <a:spLocks noChangeAspect="1" noEditPoints="1"/>
                </p:cNvSpPr>
                <p:nvPr/>
              </p:nvSpPr>
              <p:spPr bwMode="auto">
                <a:xfrm>
                  <a:off x="1094" y="2850"/>
                  <a:ext cx="7" cy="8"/>
                </a:xfrm>
                <a:custGeom>
                  <a:avLst/>
                  <a:gdLst/>
                  <a:ahLst/>
                  <a:cxnLst>
                    <a:cxn ang="0">
                      <a:pos x="3" y="8"/>
                    </a:cxn>
                    <a:cxn ang="0">
                      <a:pos x="0" y="8"/>
                    </a:cxn>
                    <a:cxn ang="0">
                      <a:pos x="0" y="4"/>
                    </a:cxn>
                    <a:cxn ang="0">
                      <a:pos x="0" y="8"/>
                    </a:cxn>
                    <a:cxn ang="0">
                      <a:pos x="3" y="4"/>
                    </a:cxn>
                    <a:cxn ang="0">
                      <a:pos x="3" y="4"/>
                    </a:cxn>
                    <a:cxn ang="0">
                      <a:pos x="3" y="0"/>
                    </a:cxn>
                    <a:cxn ang="0">
                      <a:pos x="3" y="4"/>
                    </a:cxn>
                    <a:cxn ang="0">
                      <a:pos x="3" y="4"/>
                    </a:cxn>
                    <a:cxn ang="0">
                      <a:pos x="3" y="8"/>
                    </a:cxn>
                    <a:cxn ang="0">
                      <a:pos x="3" y="8"/>
                    </a:cxn>
                    <a:cxn ang="0">
                      <a:pos x="3" y="8"/>
                    </a:cxn>
                    <a:cxn ang="0">
                      <a:pos x="3" y="4"/>
                    </a:cxn>
                    <a:cxn ang="0">
                      <a:pos x="3" y="4"/>
                    </a:cxn>
                    <a:cxn ang="0">
                      <a:pos x="3" y="8"/>
                    </a:cxn>
                    <a:cxn ang="0">
                      <a:pos x="3" y="8"/>
                    </a:cxn>
                    <a:cxn ang="0">
                      <a:pos x="3" y="4"/>
                    </a:cxn>
                    <a:cxn ang="0">
                      <a:pos x="3" y="4"/>
                    </a:cxn>
                    <a:cxn ang="0">
                      <a:pos x="3" y="4"/>
                    </a:cxn>
                    <a:cxn ang="0">
                      <a:pos x="3" y="4"/>
                    </a:cxn>
                    <a:cxn ang="0">
                      <a:pos x="3" y="4"/>
                    </a:cxn>
                    <a:cxn ang="0">
                      <a:pos x="3" y="4"/>
                    </a:cxn>
                    <a:cxn ang="0">
                      <a:pos x="3" y="4"/>
                    </a:cxn>
                    <a:cxn ang="0">
                      <a:pos x="3" y="0"/>
                    </a:cxn>
                    <a:cxn ang="0">
                      <a:pos x="3" y="4"/>
                    </a:cxn>
                    <a:cxn ang="0">
                      <a:pos x="3" y="0"/>
                    </a:cxn>
                    <a:cxn ang="0">
                      <a:pos x="3" y="4"/>
                    </a:cxn>
                    <a:cxn ang="0">
                      <a:pos x="3" y="4"/>
                    </a:cxn>
                    <a:cxn ang="0">
                      <a:pos x="3" y="4"/>
                    </a:cxn>
                    <a:cxn ang="0">
                      <a:pos x="3" y="4"/>
                    </a:cxn>
                    <a:cxn ang="0">
                      <a:pos x="3" y="4"/>
                    </a:cxn>
                    <a:cxn ang="0">
                      <a:pos x="3" y="4"/>
                    </a:cxn>
                    <a:cxn ang="0">
                      <a:pos x="3" y="0"/>
                    </a:cxn>
                    <a:cxn ang="0">
                      <a:pos x="3" y="4"/>
                    </a:cxn>
                    <a:cxn ang="0">
                      <a:pos x="7" y="0"/>
                    </a:cxn>
                    <a:cxn ang="0">
                      <a:pos x="7" y="4"/>
                    </a:cxn>
                    <a:cxn ang="0">
                      <a:pos x="3" y="4"/>
                    </a:cxn>
                    <a:cxn ang="0">
                      <a:pos x="3" y="4"/>
                    </a:cxn>
                    <a:cxn ang="0">
                      <a:pos x="3" y="4"/>
                    </a:cxn>
                  </a:cxnLst>
                  <a:rect l="0" t="0" r="r" b="b"/>
                  <a:pathLst>
                    <a:path w="7" h="8">
                      <a:moveTo>
                        <a:pt x="0" y="8"/>
                      </a:moveTo>
                      <a:lnTo>
                        <a:pt x="3" y="8"/>
                      </a:lnTo>
                      <a:lnTo>
                        <a:pt x="3" y="8"/>
                      </a:lnTo>
                      <a:lnTo>
                        <a:pt x="0" y="8"/>
                      </a:lnTo>
                      <a:lnTo>
                        <a:pt x="0" y="4"/>
                      </a:lnTo>
                      <a:lnTo>
                        <a:pt x="0" y="4"/>
                      </a:lnTo>
                      <a:lnTo>
                        <a:pt x="0" y="8"/>
                      </a:lnTo>
                      <a:lnTo>
                        <a:pt x="0" y="8"/>
                      </a:lnTo>
                      <a:close/>
                      <a:moveTo>
                        <a:pt x="3" y="4"/>
                      </a:moveTo>
                      <a:lnTo>
                        <a:pt x="3" y="4"/>
                      </a:lnTo>
                      <a:lnTo>
                        <a:pt x="3" y="4"/>
                      </a:lnTo>
                      <a:lnTo>
                        <a:pt x="3" y="4"/>
                      </a:lnTo>
                      <a:lnTo>
                        <a:pt x="3" y="0"/>
                      </a:lnTo>
                      <a:lnTo>
                        <a:pt x="3" y="0"/>
                      </a:lnTo>
                      <a:lnTo>
                        <a:pt x="3" y="4"/>
                      </a:lnTo>
                      <a:lnTo>
                        <a:pt x="3" y="4"/>
                      </a:lnTo>
                      <a:lnTo>
                        <a:pt x="3" y="4"/>
                      </a:lnTo>
                      <a:lnTo>
                        <a:pt x="3" y="4"/>
                      </a:lnTo>
                      <a:lnTo>
                        <a:pt x="3" y="8"/>
                      </a:lnTo>
                      <a:lnTo>
                        <a:pt x="3" y="8"/>
                      </a:lnTo>
                      <a:lnTo>
                        <a:pt x="3" y="8"/>
                      </a:lnTo>
                      <a:lnTo>
                        <a:pt x="3" y="8"/>
                      </a:lnTo>
                      <a:lnTo>
                        <a:pt x="3" y="8"/>
                      </a:lnTo>
                      <a:lnTo>
                        <a:pt x="3" y="8"/>
                      </a:lnTo>
                      <a:lnTo>
                        <a:pt x="3" y="4"/>
                      </a:lnTo>
                      <a:lnTo>
                        <a:pt x="3" y="4"/>
                      </a:lnTo>
                      <a:close/>
                      <a:moveTo>
                        <a:pt x="3" y="4"/>
                      </a:moveTo>
                      <a:lnTo>
                        <a:pt x="3" y="4"/>
                      </a:lnTo>
                      <a:lnTo>
                        <a:pt x="3" y="8"/>
                      </a:lnTo>
                      <a:lnTo>
                        <a:pt x="3" y="8"/>
                      </a:lnTo>
                      <a:lnTo>
                        <a:pt x="3" y="8"/>
                      </a:lnTo>
                      <a:lnTo>
                        <a:pt x="3" y="8"/>
                      </a:lnTo>
                      <a:lnTo>
                        <a:pt x="3" y="8"/>
                      </a:lnTo>
                      <a:lnTo>
                        <a:pt x="3" y="4"/>
                      </a:lnTo>
                      <a:lnTo>
                        <a:pt x="3" y="4"/>
                      </a:lnTo>
                      <a:lnTo>
                        <a:pt x="3" y="4"/>
                      </a:lnTo>
                      <a:lnTo>
                        <a:pt x="3" y="4"/>
                      </a:lnTo>
                      <a:lnTo>
                        <a:pt x="3" y="4"/>
                      </a:lnTo>
                      <a:lnTo>
                        <a:pt x="3" y="4"/>
                      </a:lnTo>
                      <a:lnTo>
                        <a:pt x="3" y="4"/>
                      </a:lnTo>
                      <a:lnTo>
                        <a:pt x="3" y="4"/>
                      </a:lnTo>
                      <a:lnTo>
                        <a:pt x="3" y="4"/>
                      </a:lnTo>
                      <a:lnTo>
                        <a:pt x="3" y="4"/>
                      </a:lnTo>
                      <a:lnTo>
                        <a:pt x="3" y="4"/>
                      </a:lnTo>
                      <a:close/>
                      <a:moveTo>
                        <a:pt x="3" y="4"/>
                      </a:moveTo>
                      <a:lnTo>
                        <a:pt x="3" y="4"/>
                      </a:lnTo>
                      <a:lnTo>
                        <a:pt x="3" y="0"/>
                      </a:lnTo>
                      <a:lnTo>
                        <a:pt x="3" y="0"/>
                      </a:lnTo>
                      <a:lnTo>
                        <a:pt x="3" y="4"/>
                      </a:lnTo>
                      <a:lnTo>
                        <a:pt x="3" y="4"/>
                      </a:lnTo>
                      <a:lnTo>
                        <a:pt x="3" y="0"/>
                      </a:lnTo>
                      <a:lnTo>
                        <a:pt x="3" y="0"/>
                      </a:lnTo>
                      <a:lnTo>
                        <a:pt x="3" y="4"/>
                      </a:lnTo>
                      <a:lnTo>
                        <a:pt x="3" y="4"/>
                      </a:lnTo>
                      <a:lnTo>
                        <a:pt x="3" y="4"/>
                      </a:lnTo>
                      <a:lnTo>
                        <a:pt x="3" y="4"/>
                      </a:lnTo>
                      <a:lnTo>
                        <a:pt x="3" y="4"/>
                      </a:lnTo>
                      <a:lnTo>
                        <a:pt x="3" y="4"/>
                      </a:lnTo>
                      <a:lnTo>
                        <a:pt x="3" y="4"/>
                      </a:lnTo>
                      <a:lnTo>
                        <a:pt x="3" y="4"/>
                      </a:lnTo>
                      <a:lnTo>
                        <a:pt x="3" y="8"/>
                      </a:lnTo>
                      <a:lnTo>
                        <a:pt x="3" y="4"/>
                      </a:lnTo>
                      <a:lnTo>
                        <a:pt x="3" y="4"/>
                      </a:lnTo>
                      <a:lnTo>
                        <a:pt x="3" y="4"/>
                      </a:lnTo>
                      <a:close/>
                      <a:moveTo>
                        <a:pt x="3" y="4"/>
                      </a:moveTo>
                      <a:lnTo>
                        <a:pt x="3" y="0"/>
                      </a:lnTo>
                      <a:lnTo>
                        <a:pt x="3" y="0"/>
                      </a:lnTo>
                      <a:lnTo>
                        <a:pt x="3" y="4"/>
                      </a:lnTo>
                      <a:lnTo>
                        <a:pt x="7" y="0"/>
                      </a:lnTo>
                      <a:lnTo>
                        <a:pt x="7" y="0"/>
                      </a:lnTo>
                      <a:lnTo>
                        <a:pt x="3" y="4"/>
                      </a:lnTo>
                      <a:lnTo>
                        <a:pt x="7" y="4"/>
                      </a:lnTo>
                      <a:lnTo>
                        <a:pt x="7" y="4"/>
                      </a:lnTo>
                      <a:lnTo>
                        <a:pt x="3" y="4"/>
                      </a:lnTo>
                      <a:lnTo>
                        <a:pt x="3" y="4"/>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33918" name="Freeform 94"/>
                <p:cNvSpPr>
                  <a:spLocks noChangeAspect="1"/>
                </p:cNvSpPr>
                <p:nvPr/>
              </p:nvSpPr>
              <p:spPr bwMode="auto">
                <a:xfrm>
                  <a:off x="1094" y="2854"/>
                  <a:ext cx="3" cy="4"/>
                </a:xfrm>
                <a:custGeom>
                  <a:avLst/>
                  <a:gdLst/>
                  <a:ahLst/>
                  <a:cxnLst>
                    <a:cxn ang="0">
                      <a:pos x="0" y="4"/>
                    </a:cxn>
                    <a:cxn ang="0">
                      <a:pos x="3" y="4"/>
                    </a:cxn>
                    <a:cxn ang="0">
                      <a:pos x="3" y="4"/>
                    </a:cxn>
                    <a:cxn ang="0">
                      <a:pos x="0" y="4"/>
                    </a:cxn>
                    <a:cxn ang="0">
                      <a:pos x="0" y="0"/>
                    </a:cxn>
                    <a:cxn ang="0">
                      <a:pos x="0" y="0"/>
                    </a:cxn>
                    <a:cxn ang="0">
                      <a:pos x="0" y="4"/>
                    </a:cxn>
                  </a:cxnLst>
                  <a:rect l="0" t="0" r="r" b="b"/>
                  <a:pathLst>
                    <a:path w="3" h="4">
                      <a:moveTo>
                        <a:pt x="0" y="4"/>
                      </a:moveTo>
                      <a:lnTo>
                        <a:pt x="3" y="4"/>
                      </a:lnTo>
                      <a:lnTo>
                        <a:pt x="3" y="4"/>
                      </a:lnTo>
                      <a:lnTo>
                        <a:pt x="0" y="4"/>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33919" name="Freeform 95"/>
                <p:cNvSpPr>
                  <a:spLocks noChangeAspect="1"/>
                </p:cNvSpPr>
                <p:nvPr/>
              </p:nvSpPr>
              <p:spPr bwMode="auto">
                <a:xfrm>
                  <a:off x="1094" y="2850"/>
                  <a:ext cx="3" cy="8"/>
                </a:xfrm>
                <a:custGeom>
                  <a:avLst/>
                  <a:gdLst/>
                  <a:ahLst/>
                  <a:cxnLst>
                    <a:cxn ang="0">
                      <a:pos x="0" y="4"/>
                    </a:cxn>
                    <a:cxn ang="0">
                      <a:pos x="0" y="4"/>
                    </a:cxn>
                    <a:cxn ang="0">
                      <a:pos x="0" y="4"/>
                    </a:cxn>
                    <a:cxn ang="0">
                      <a:pos x="0" y="4"/>
                    </a:cxn>
                    <a:cxn ang="0">
                      <a:pos x="3" y="4"/>
                    </a:cxn>
                    <a:cxn ang="0">
                      <a:pos x="3" y="0"/>
                    </a:cxn>
                    <a:cxn ang="0">
                      <a:pos x="3" y="0"/>
                    </a:cxn>
                    <a:cxn ang="0">
                      <a:pos x="3" y="4"/>
                    </a:cxn>
                    <a:cxn ang="0">
                      <a:pos x="3" y="4"/>
                    </a:cxn>
                    <a:cxn ang="0">
                      <a:pos x="3" y="4"/>
                    </a:cxn>
                    <a:cxn ang="0">
                      <a:pos x="3" y="4"/>
                    </a:cxn>
                    <a:cxn ang="0">
                      <a:pos x="3" y="8"/>
                    </a:cxn>
                    <a:cxn ang="0">
                      <a:pos x="3" y="8"/>
                    </a:cxn>
                    <a:cxn ang="0">
                      <a:pos x="3" y="8"/>
                    </a:cxn>
                    <a:cxn ang="0">
                      <a:pos x="3" y="8"/>
                    </a:cxn>
                    <a:cxn ang="0">
                      <a:pos x="0" y="8"/>
                    </a:cxn>
                    <a:cxn ang="0">
                      <a:pos x="0" y="8"/>
                    </a:cxn>
                    <a:cxn ang="0">
                      <a:pos x="0" y="4"/>
                    </a:cxn>
                  </a:cxnLst>
                  <a:rect l="0" t="0" r="r" b="b"/>
                  <a:pathLst>
                    <a:path w="3" h="8">
                      <a:moveTo>
                        <a:pt x="0" y="4"/>
                      </a:moveTo>
                      <a:lnTo>
                        <a:pt x="0" y="4"/>
                      </a:lnTo>
                      <a:lnTo>
                        <a:pt x="0" y="4"/>
                      </a:lnTo>
                      <a:lnTo>
                        <a:pt x="0" y="4"/>
                      </a:lnTo>
                      <a:lnTo>
                        <a:pt x="3" y="4"/>
                      </a:lnTo>
                      <a:lnTo>
                        <a:pt x="3" y="0"/>
                      </a:lnTo>
                      <a:lnTo>
                        <a:pt x="3" y="0"/>
                      </a:lnTo>
                      <a:lnTo>
                        <a:pt x="3" y="4"/>
                      </a:lnTo>
                      <a:lnTo>
                        <a:pt x="3" y="4"/>
                      </a:lnTo>
                      <a:lnTo>
                        <a:pt x="3" y="4"/>
                      </a:lnTo>
                      <a:lnTo>
                        <a:pt x="3" y="4"/>
                      </a:lnTo>
                      <a:lnTo>
                        <a:pt x="3" y="8"/>
                      </a:lnTo>
                      <a:lnTo>
                        <a:pt x="3" y="8"/>
                      </a:lnTo>
                      <a:lnTo>
                        <a:pt x="3" y="8"/>
                      </a:lnTo>
                      <a:lnTo>
                        <a:pt x="3"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33920" name="Freeform 96"/>
                <p:cNvSpPr>
                  <a:spLocks noChangeAspect="1"/>
                </p:cNvSpPr>
                <p:nvPr/>
              </p:nvSpPr>
              <p:spPr bwMode="auto">
                <a:xfrm>
                  <a:off x="1094" y="2850"/>
                  <a:ext cx="3" cy="8"/>
                </a:xfrm>
                <a:custGeom>
                  <a:avLst/>
                  <a:gdLst/>
                  <a:ahLst/>
                  <a:cxnLst>
                    <a:cxn ang="0">
                      <a:pos x="0" y="4"/>
                    </a:cxn>
                    <a:cxn ang="0">
                      <a:pos x="0" y="4"/>
                    </a:cxn>
                    <a:cxn ang="0">
                      <a:pos x="0" y="4"/>
                    </a:cxn>
                    <a:cxn ang="0">
                      <a:pos x="0" y="8"/>
                    </a:cxn>
                    <a:cxn ang="0">
                      <a:pos x="0" y="8"/>
                    </a:cxn>
                    <a:cxn ang="0">
                      <a:pos x="3" y="8"/>
                    </a:cxn>
                    <a:cxn ang="0">
                      <a:pos x="3" y="8"/>
                    </a:cxn>
                    <a:cxn ang="0">
                      <a:pos x="3" y="4"/>
                    </a:cxn>
                    <a:cxn ang="0">
                      <a:pos x="3" y="4"/>
                    </a:cxn>
                    <a:cxn ang="0">
                      <a:pos x="3" y="4"/>
                    </a:cxn>
                    <a:cxn ang="0">
                      <a:pos x="3" y="4"/>
                    </a:cxn>
                    <a:cxn ang="0">
                      <a:pos x="3" y="4"/>
                    </a:cxn>
                    <a:cxn ang="0">
                      <a:pos x="3" y="0"/>
                    </a:cxn>
                    <a:cxn ang="0">
                      <a:pos x="3" y="0"/>
                    </a:cxn>
                    <a:cxn ang="0">
                      <a:pos x="0" y="4"/>
                    </a:cxn>
                    <a:cxn ang="0">
                      <a:pos x="0" y="4"/>
                    </a:cxn>
                    <a:cxn ang="0">
                      <a:pos x="0" y="4"/>
                    </a:cxn>
                    <a:cxn ang="0">
                      <a:pos x="0" y="4"/>
                    </a:cxn>
                  </a:cxnLst>
                  <a:rect l="0" t="0" r="r" b="b"/>
                  <a:pathLst>
                    <a:path w="3" h="8">
                      <a:moveTo>
                        <a:pt x="0" y="4"/>
                      </a:moveTo>
                      <a:lnTo>
                        <a:pt x="0" y="4"/>
                      </a:lnTo>
                      <a:lnTo>
                        <a:pt x="0" y="4"/>
                      </a:lnTo>
                      <a:lnTo>
                        <a:pt x="0" y="8"/>
                      </a:lnTo>
                      <a:lnTo>
                        <a:pt x="0" y="8"/>
                      </a:lnTo>
                      <a:lnTo>
                        <a:pt x="3" y="8"/>
                      </a:lnTo>
                      <a:lnTo>
                        <a:pt x="3" y="8"/>
                      </a:lnTo>
                      <a:lnTo>
                        <a:pt x="3" y="4"/>
                      </a:lnTo>
                      <a:lnTo>
                        <a:pt x="3" y="4"/>
                      </a:lnTo>
                      <a:lnTo>
                        <a:pt x="3" y="4"/>
                      </a:lnTo>
                      <a:lnTo>
                        <a:pt x="3" y="4"/>
                      </a:lnTo>
                      <a:lnTo>
                        <a:pt x="3" y="4"/>
                      </a:lnTo>
                      <a:lnTo>
                        <a:pt x="3" y="0"/>
                      </a:lnTo>
                      <a:lnTo>
                        <a:pt x="3"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33921" name="Freeform 97"/>
                <p:cNvSpPr>
                  <a:spLocks noChangeAspect="1"/>
                </p:cNvSpPr>
                <p:nvPr/>
              </p:nvSpPr>
              <p:spPr bwMode="auto">
                <a:xfrm>
                  <a:off x="1097" y="2850"/>
                  <a:ext cx="1" cy="8"/>
                </a:xfrm>
                <a:custGeom>
                  <a:avLst/>
                  <a:gdLst/>
                  <a:ahLst/>
                  <a:cxnLst>
                    <a:cxn ang="0">
                      <a:pos x="0" y="4"/>
                    </a:cxn>
                    <a:cxn ang="0">
                      <a:pos x="0" y="4"/>
                    </a:cxn>
                    <a:cxn ang="0">
                      <a:pos x="0" y="4"/>
                    </a:cxn>
                    <a:cxn ang="0">
                      <a:pos x="0" y="0"/>
                    </a:cxn>
                    <a:cxn ang="0">
                      <a:pos x="0" y="0"/>
                    </a:cxn>
                    <a:cxn ang="0">
                      <a:pos x="0" y="4"/>
                    </a:cxn>
                    <a:cxn ang="0">
                      <a:pos x="0" y="4"/>
                    </a:cxn>
                    <a:cxn ang="0">
                      <a:pos x="0" y="0"/>
                    </a:cxn>
                    <a:cxn ang="0">
                      <a:pos x="0" y="4"/>
                    </a:cxn>
                    <a:cxn ang="0">
                      <a:pos x="0" y="4"/>
                    </a:cxn>
                    <a:cxn ang="0">
                      <a:pos x="0" y="4"/>
                    </a:cxn>
                    <a:cxn ang="0">
                      <a:pos x="0" y="4"/>
                    </a:cxn>
                    <a:cxn ang="0">
                      <a:pos x="0" y="8"/>
                    </a:cxn>
                    <a:cxn ang="0">
                      <a:pos x="0" y="4"/>
                    </a:cxn>
                    <a:cxn ang="0">
                      <a:pos x="0" y="4"/>
                    </a:cxn>
                    <a:cxn ang="0">
                      <a:pos x="0" y="4"/>
                    </a:cxn>
                    <a:cxn ang="0">
                      <a:pos x="0" y="8"/>
                    </a:cxn>
                    <a:cxn ang="0">
                      <a:pos x="0" y="8"/>
                    </a:cxn>
                    <a:cxn ang="0">
                      <a:pos x="0" y="4"/>
                    </a:cxn>
                    <a:cxn ang="0">
                      <a:pos x="0" y="4"/>
                    </a:cxn>
                  </a:cxnLst>
                  <a:rect l="0" t="0" r="r" b="b"/>
                  <a:pathLst>
                    <a:path h="8">
                      <a:moveTo>
                        <a:pt x="0" y="4"/>
                      </a:moveTo>
                      <a:lnTo>
                        <a:pt x="0" y="4"/>
                      </a:lnTo>
                      <a:lnTo>
                        <a:pt x="0" y="4"/>
                      </a:lnTo>
                      <a:lnTo>
                        <a:pt x="0" y="0"/>
                      </a:lnTo>
                      <a:lnTo>
                        <a:pt x="0" y="0"/>
                      </a:lnTo>
                      <a:lnTo>
                        <a:pt x="0" y="4"/>
                      </a:lnTo>
                      <a:lnTo>
                        <a:pt x="0" y="4"/>
                      </a:lnTo>
                      <a:lnTo>
                        <a:pt x="0" y="0"/>
                      </a:lnTo>
                      <a:lnTo>
                        <a:pt x="0" y="4"/>
                      </a:lnTo>
                      <a:lnTo>
                        <a:pt x="0" y="4"/>
                      </a:lnTo>
                      <a:lnTo>
                        <a:pt x="0" y="4"/>
                      </a:lnTo>
                      <a:lnTo>
                        <a:pt x="0" y="4"/>
                      </a:lnTo>
                      <a:lnTo>
                        <a:pt x="0" y="8"/>
                      </a:lnTo>
                      <a:lnTo>
                        <a:pt x="0" y="4"/>
                      </a:lnTo>
                      <a:lnTo>
                        <a:pt x="0" y="4"/>
                      </a:lnTo>
                      <a:lnTo>
                        <a:pt x="0" y="4"/>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33922" name="Freeform 98"/>
                <p:cNvSpPr>
                  <a:spLocks noChangeAspect="1"/>
                </p:cNvSpPr>
                <p:nvPr/>
              </p:nvSpPr>
              <p:spPr bwMode="auto">
                <a:xfrm>
                  <a:off x="1097" y="2850"/>
                  <a:ext cx="4" cy="8"/>
                </a:xfrm>
                <a:custGeom>
                  <a:avLst/>
                  <a:gdLst/>
                  <a:ahLst/>
                  <a:cxnLst>
                    <a:cxn ang="0">
                      <a:pos x="0" y="8"/>
                    </a:cxn>
                    <a:cxn ang="0">
                      <a:pos x="0" y="0"/>
                    </a:cxn>
                    <a:cxn ang="0">
                      <a:pos x="0" y="0"/>
                    </a:cxn>
                    <a:cxn ang="0">
                      <a:pos x="0" y="4"/>
                    </a:cxn>
                    <a:cxn ang="0">
                      <a:pos x="4" y="0"/>
                    </a:cxn>
                    <a:cxn ang="0">
                      <a:pos x="4" y="0"/>
                    </a:cxn>
                    <a:cxn ang="0">
                      <a:pos x="0" y="4"/>
                    </a:cxn>
                    <a:cxn ang="0">
                      <a:pos x="4" y="4"/>
                    </a:cxn>
                    <a:cxn ang="0">
                      <a:pos x="4" y="4"/>
                    </a:cxn>
                    <a:cxn ang="0">
                      <a:pos x="0" y="4"/>
                    </a:cxn>
                    <a:cxn ang="0">
                      <a:pos x="0" y="4"/>
                    </a:cxn>
                    <a:cxn ang="0">
                      <a:pos x="0" y="8"/>
                    </a:cxn>
                    <a:cxn ang="0">
                      <a:pos x="0" y="8"/>
                    </a:cxn>
                  </a:cxnLst>
                  <a:rect l="0" t="0" r="r" b="b"/>
                  <a:pathLst>
                    <a:path w="4" h="8">
                      <a:moveTo>
                        <a:pt x="0" y="8"/>
                      </a:moveTo>
                      <a:lnTo>
                        <a:pt x="0" y="0"/>
                      </a:lnTo>
                      <a:lnTo>
                        <a:pt x="0" y="0"/>
                      </a:lnTo>
                      <a:lnTo>
                        <a:pt x="0" y="4"/>
                      </a:lnTo>
                      <a:lnTo>
                        <a:pt x="4" y="0"/>
                      </a:lnTo>
                      <a:lnTo>
                        <a:pt x="4" y="0"/>
                      </a:lnTo>
                      <a:lnTo>
                        <a:pt x="0" y="4"/>
                      </a:lnTo>
                      <a:lnTo>
                        <a:pt x="4" y="4"/>
                      </a:lnTo>
                      <a:lnTo>
                        <a:pt x="4" y="4"/>
                      </a:lnTo>
                      <a:lnTo>
                        <a:pt x="0"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33923" name="Freeform 99"/>
                <p:cNvSpPr>
                  <a:spLocks noChangeAspect="1" noEditPoints="1"/>
                </p:cNvSpPr>
                <p:nvPr/>
              </p:nvSpPr>
              <p:spPr bwMode="auto">
                <a:xfrm>
                  <a:off x="1094" y="2884"/>
                  <a:ext cx="7" cy="8"/>
                </a:xfrm>
                <a:custGeom>
                  <a:avLst/>
                  <a:gdLst/>
                  <a:ahLst/>
                  <a:cxnLst>
                    <a:cxn ang="0">
                      <a:pos x="0" y="4"/>
                    </a:cxn>
                    <a:cxn ang="0">
                      <a:pos x="3" y="4"/>
                    </a:cxn>
                    <a:cxn ang="0">
                      <a:pos x="3" y="4"/>
                    </a:cxn>
                    <a:cxn ang="0">
                      <a:pos x="3" y="4"/>
                    </a:cxn>
                    <a:cxn ang="0">
                      <a:pos x="3" y="8"/>
                    </a:cxn>
                    <a:cxn ang="0">
                      <a:pos x="3" y="8"/>
                    </a:cxn>
                    <a:cxn ang="0">
                      <a:pos x="0" y="8"/>
                    </a:cxn>
                    <a:cxn ang="0">
                      <a:pos x="3" y="4"/>
                    </a:cxn>
                    <a:cxn ang="0">
                      <a:pos x="3" y="4"/>
                    </a:cxn>
                    <a:cxn ang="0">
                      <a:pos x="3" y="4"/>
                    </a:cxn>
                    <a:cxn ang="0">
                      <a:pos x="0" y="4"/>
                    </a:cxn>
                    <a:cxn ang="0">
                      <a:pos x="0" y="8"/>
                    </a:cxn>
                    <a:cxn ang="0">
                      <a:pos x="0" y="8"/>
                    </a:cxn>
                    <a:cxn ang="0">
                      <a:pos x="3" y="0"/>
                    </a:cxn>
                    <a:cxn ang="0">
                      <a:pos x="3" y="0"/>
                    </a:cxn>
                    <a:cxn ang="0">
                      <a:pos x="3" y="4"/>
                    </a:cxn>
                    <a:cxn ang="0">
                      <a:pos x="3" y="4"/>
                    </a:cxn>
                    <a:cxn ang="0">
                      <a:pos x="3" y="8"/>
                    </a:cxn>
                    <a:cxn ang="0">
                      <a:pos x="3" y="8"/>
                    </a:cxn>
                    <a:cxn ang="0">
                      <a:pos x="3" y="8"/>
                    </a:cxn>
                    <a:cxn ang="0">
                      <a:pos x="3" y="8"/>
                    </a:cxn>
                    <a:cxn ang="0">
                      <a:pos x="3" y="4"/>
                    </a:cxn>
                    <a:cxn ang="0">
                      <a:pos x="3" y="4"/>
                    </a:cxn>
                    <a:cxn ang="0">
                      <a:pos x="3" y="4"/>
                    </a:cxn>
                    <a:cxn ang="0">
                      <a:pos x="3" y="0"/>
                    </a:cxn>
                    <a:cxn ang="0">
                      <a:pos x="3" y="0"/>
                    </a:cxn>
                    <a:cxn ang="0">
                      <a:pos x="3" y="0"/>
                    </a:cxn>
                    <a:cxn ang="0">
                      <a:pos x="3" y="0"/>
                    </a:cxn>
                    <a:cxn ang="0">
                      <a:pos x="3" y="4"/>
                    </a:cxn>
                    <a:cxn ang="0">
                      <a:pos x="3" y="0"/>
                    </a:cxn>
                    <a:cxn ang="0">
                      <a:pos x="3" y="4"/>
                    </a:cxn>
                    <a:cxn ang="0">
                      <a:pos x="3" y="4"/>
                    </a:cxn>
                    <a:cxn ang="0">
                      <a:pos x="3" y="4"/>
                    </a:cxn>
                    <a:cxn ang="0">
                      <a:pos x="3" y="8"/>
                    </a:cxn>
                    <a:cxn ang="0">
                      <a:pos x="3" y="8"/>
                    </a:cxn>
                    <a:cxn ang="0">
                      <a:pos x="3" y="8"/>
                    </a:cxn>
                    <a:cxn ang="0">
                      <a:pos x="3" y="4"/>
                    </a:cxn>
                    <a:cxn ang="0">
                      <a:pos x="3" y="4"/>
                    </a:cxn>
                    <a:cxn ang="0">
                      <a:pos x="3" y="0"/>
                    </a:cxn>
                    <a:cxn ang="0">
                      <a:pos x="3" y="0"/>
                    </a:cxn>
                    <a:cxn ang="0">
                      <a:pos x="3" y="4"/>
                    </a:cxn>
                    <a:cxn ang="0">
                      <a:pos x="3" y="4"/>
                    </a:cxn>
                    <a:cxn ang="0">
                      <a:pos x="3" y="4"/>
                    </a:cxn>
                    <a:cxn ang="0">
                      <a:pos x="3" y="4"/>
                    </a:cxn>
                    <a:cxn ang="0">
                      <a:pos x="3" y="8"/>
                    </a:cxn>
                    <a:cxn ang="0">
                      <a:pos x="3" y="0"/>
                    </a:cxn>
                    <a:cxn ang="0">
                      <a:pos x="3" y="0"/>
                    </a:cxn>
                    <a:cxn ang="0">
                      <a:pos x="7" y="0"/>
                    </a:cxn>
                    <a:cxn ang="0">
                      <a:pos x="3" y="4"/>
                    </a:cxn>
                    <a:cxn ang="0">
                      <a:pos x="3" y="4"/>
                    </a:cxn>
                  </a:cxnLst>
                  <a:rect l="0" t="0" r="r" b="b"/>
                  <a:pathLst>
                    <a:path w="7" h="8">
                      <a:moveTo>
                        <a:pt x="0" y="8"/>
                      </a:moveTo>
                      <a:lnTo>
                        <a:pt x="0" y="4"/>
                      </a:lnTo>
                      <a:lnTo>
                        <a:pt x="0" y="4"/>
                      </a:lnTo>
                      <a:lnTo>
                        <a:pt x="3" y="4"/>
                      </a:lnTo>
                      <a:lnTo>
                        <a:pt x="3" y="4"/>
                      </a:lnTo>
                      <a:lnTo>
                        <a:pt x="3" y="4"/>
                      </a:lnTo>
                      <a:lnTo>
                        <a:pt x="3" y="4"/>
                      </a:lnTo>
                      <a:lnTo>
                        <a:pt x="3" y="4"/>
                      </a:lnTo>
                      <a:lnTo>
                        <a:pt x="3" y="4"/>
                      </a:lnTo>
                      <a:lnTo>
                        <a:pt x="3" y="8"/>
                      </a:lnTo>
                      <a:lnTo>
                        <a:pt x="0" y="8"/>
                      </a:lnTo>
                      <a:lnTo>
                        <a:pt x="3" y="8"/>
                      </a:lnTo>
                      <a:lnTo>
                        <a:pt x="3" y="8"/>
                      </a:lnTo>
                      <a:lnTo>
                        <a:pt x="0" y="8"/>
                      </a:lnTo>
                      <a:lnTo>
                        <a:pt x="0" y="4"/>
                      </a:lnTo>
                      <a:lnTo>
                        <a:pt x="3" y="4"/>
                      </a:lnTo>
                      <a:lnTo>
                        <a:pt x="3" y="4"/>
                      </a:lnTo>
                      <a:lnTo>
                        <a:pt x="3" y="4"/>
                      </a:lnTo>
                      <a:lnTo>
                        <a:pt x="3" y="4"/>
                      </a:lnTo>
                      <a:lnTo>
                        <a:pt x="3" y="4"/>
                      </a:lnTo>
                      <a:lnTo>
                        <a:pt x="0" y="4"/>
                      </a:lnTo>
                      <a:lnTo>
                        <a:pt x="0" y="4"/>
                      </a:lnTo>
                      <a:lnTo>
                        <a:pt x="0" y="4"/>
                      </a:lnTo>
                      <a:lnTo>
                        <a:pt x="0" y="8"/>
                      </a:lnTo>
                      <a:lnTo>
                        <a:pt x="0" y="8"/>
                      </a:lnTo>
                      <a:lnTo>
                        <a:pt x="0" y="8"/>
                      </a:lnTo>
                      <a:close/>
                      <a:moveTo>
                        <a:pt x="3" y="8"/>
                      </a:moveTo>
                      <a:lnTo>
                        <a:pt x="3" y="0"/>
                      </a:lnTo>
                      <a:lnTo>
                        <a:pt x="3" y="0"/>
                      </a:lnTo>
                      <a:lnTo>
                        <a:pt x="3" y="0"/>
                      </a:lnTo>
                      <a:lnTo>
                        <a:pt x="3" y="4"/>
                      </a:lnTo>
                      <a:lnTo>
                        <a:pt x="3" y="4"/>
                      </a:lnTo>
                      <a:lnTo>
                        <a:pt x="3" y="4"/>
                      </a:lnTo>
                      <a:lnTo>
                        <a:pt x="3" y="4"/>
                      </a:lnTo>
                      <a:lnTo>
                        <a:pt x="3" y="4"/>
                      </a:lnTo>
                      <a:lnTo>
                        <a:pt x="3" y="8"/>
                      </a:lnTo>
                      <a:lnTo>
                        <a:pt x="3" y="8"/>
                      </a:lnTo>
                      <a:lnTo>
                        <a:pt x="3" y="8"/>
                      </a:lnTo>
                      <a:lnTo>
                        <a:pt x="3" y="8"/>
                      </a:lnTo>
                      <a:lnTo>
                        <a:pt x="3" y="8"/>
                      </a:lnTo>
                      <a:close/>
                      <a:moveTo>
                        <a:pt x="3" y="4"/>
                      </a:moveTo>
                      <a:lnTo>
                        <a:pt x="3" y="8"/>
                      </a:lnTo>
                      <a:lnTo>
                        <a:pt x="3" y="8"/>
                      </a:lnTo>
                      <a:lnTo>
                        <a:pt x="3" y="4"/>
                      </a:lnTo>
                      <a:lnTo>
                        <a:pt x="3" y="4"/>
                      </a:lnTo>
                      <a:lnTo>
                        <a:pt x="3" y="4"/>
                      </a:lnTo>
                      <a:lnTo>
                        <a:pt x="3" y="4"/>
                      </a:lnTo>
                      <a:lnTo>
                        <a:pt x="3" y="4"/>
                      </a:lnTo>
                      <a:lnTo>
                        <a:pt x="3" y="4"/>
                      </a:lnTo>
                      <a:lnTo>
                        <a:pt x="3" y="0"/>
                      </a:lnTo>
                      <a:lnTo>
                        <a:pt x="3" y="0"/>
                      </a:lnTo>
                      <a:lnTo>
                        <a:pt x="3" y="0"/>
                      </a:lnTo>
                      <a:lnTo>
                        <a:pt x="3" y="0"/>
                      </a:lnTo>
                      <a:lnTo>
                        <a:pt x="3" y="0"/>
                      </a:lnTo>
                      <a:lnTo>
                        <a:pt x="3" y="0"/>
                      </a:lnTo>
                      <a:lnTo>
                        <a:pt x="3" y="0"/>
                      </a:lnTo>
                      <a:lnTo>
                        <a:pt x="3" y="4"/>
                      </a:lnTo>
                      <a:lnTo>
                        <a:pt x="3" y="4"/>
                      </a:lnTo>
                      <a:lnTo>
                        <a:pt x="3" y="0"/>
                      </a:lnTo>
                      <a:lnTo>
                        <a:pt x="3" y="0"/>
                      </a:lnTo>
                      <a:lnTo>
                        <a:pt x="3" y="0"/>
                      </a:lnTo>
                      <a:lnTo>
                        <a:pt x="3" y="4"/>
                      </a:lnTo>
                      <a:lnTo>
                        <a:pt x="3" y="4"/>
                      </a:lnTo>
                      <a:lnTo>
                        <a:pt x="3" y="4"/>
                      </a:lnTo>
                      <a:lnTo>
                        <a:pt x="3" y="4"/>
                      </a:lnTo>
                      <a:lnTo>
                        <a:pt x="3" y="4"/>
                      </a:lnTo>
                      <a:lnTo>
                        <a:pt x="3" y="4"/>
                      </a:lnTo>
                      <a:lnTo>
                        <a:pt x="3" y="8"/>
                      </a:lnTo>
                      <a:lnTo>
                        <a:pt x="3" y="8"/>
                      </a:lnTo>
                      <a:lnTo>
                        <a:pt x="3" y="8"/>
                      </a:lnTo>
                      <a:lnTo>
                        <a:pt x="3" y="8"/>
                      </a:lnTo>
                      <a:lnTo>
                        <a:pt x="3" y="8"/>
                      </a:lnTo>
                      <a:lnTo>
                        <a:pt x="3" y="8"/>
                      </a:lnTo>
                      <a:lnTo>
                        <a:pt x="3" y="4"/>
                      </a:lnTo>
                      <a:lnTo>
                        <a:pt x="3" y="4"/>
                      </a:lnTo>
                      <a:lnTo>
                        <a:pt x="3" y="4"/>
                      </a:lnTo>
                      <a:close/>
                      <a:moveTo>
                        <a:pt x="3" y="8"/>
                      </a:moveTo>
                      <a:lnTo>
                        <a:pt x="3" y="0"/>
                      </a:lnTo>
                      <a:lnTo>
                        <a:pt x="3" y="0"/>
                      </a:lnTo>
                      <a:lnTo>
                        <a:pt x="3" y="0"/>
                      </a:lnTo>
                      <a:lnTo>
                        <a:pt x="3" y="0"/>
                      </a:lnTo>
                      <a:lnTo>
                        <a:pt x="3" y="4"/>
                      </a:lnTo>
                      <a:lnTo>
                        <a:pt x="3" y="4"/>
                      </a:lnTo>
                      <a:lnTo>
                        <a:pt x="3" y="4"/>
                      </a:lnTo>
                      <a:lnTo>
                        <a:pt x="3" y="4"/>
                      </a:lnTo>
                      <a:lnTo>
                        <a:pt x="3" y="4"/>
                      </a:lnTo>
                      <a:lnTo>
                        <a:pt x="3" y="4"/>
                      </a:lnTo>
                      <a:lnTo>
                        <a:pt x="3" y="4"/>
                      </a:lnTo>
                      <a:lnTo>
                        <a:pt x="3" y="8"/>
                      </a:lnTo>
                      <a:lnTo>
                        <a:pt x="3" y="8"/>
                      </a:lnTo>
                      <a:close/>
                      <a:moveTo>
                        <a:pt x="3" y="4"/>
                      </a:moveTo>
                      <a:lnTo>
                        <a:pt x="3" y="0"/>
                      </a:lnTo>
                      <a:lnTo>
                        <a:pt x="3" y="0"/>
                      </a:lnTo>
                      <a:lnTo>
                        <a:pt x="3" y="0"/>
                      </a:lnTo>
                      <a:lnTo>
                        <a:pt x="7" y="0"/>
                      </a:lnTo>
                      <a:lnTo>
                        <a:pt x="7" y="0"/>
                      </a:lnTo>
                      <a:lnTo>
                        <a:pt x="3" y="0"/>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33924" name="Freeform 100"/>
                <p:cNvSpPr>
                  <a:spLocks noChangeAspect="1"/>
                </p:cNvSpPr>
                <p:nvPr/>
              </p:nvSpPr>
              <p:spPr bwMode="auto">
                <a:xfrm>
                  <a:off x="1094" y="2888"/>
                  <a:ext cx="3" cy="4"/>
                </a:xfrm>
                <a:custGeom>
                  <a:avLst/>
                  <a:gdLst/>
                  <a:ahLst/>
                  <a:cxnLst>
                    <a:cxn ang="0">
                      <a:pos x="0" y="4"/>
                    </a:cxn>
                    <a:cxn ang="0">
                      <a:pos x="0" y="0"/>
                    </a:cxn>
                    <a:cxn ang="0">
                      <a:pos x="0" y="0"/>
                    </a:cxn>
                    <a:cxn ang="0">
                      <a:pos x="3" y="0"/>
                    </a:cxn>
                    <a:cxn ang="0">
                      <a:pos x="3" y="0"/>
                    </a:cxn>
                    <a:cxn ang="0">
                      <a:pos x="3" y="0"/>
                    </a:cxn>
                    <a:cxn ang="0">
                      <a:pos x="3" y="0"/>
                    </a:cxn>
                    <a:cxn ang="0">
                      <a:pos x="3" y="0"/>
                    </a:cxn>
                    <a:cxn ang="0">
                      <a:pos x="3" y="0"/>
                    </a:cxn>
                    <a:cxn ang="0">
                      <a:pos x="3" y="0"/>
                    </a:cxn>
                    <a:cxn ang="0">
                      <a:pos x="3" y="4"/>
                    </a:cxn>
                    <a:cxn ang="0">
                      <a:pos x="3" y="4"/>
                    </a:cxn>
                    <a:cxn ang="0">
                      <a:pos x="3" y="4"/>
                    </a:cxn>
                    <a:cxn ang="0">
                      <a:pos x="0" y="0"/>
                    </a:cxn>
                    <a:cxn ang="0">
                      <a:pos x="3" y="0"/>
                    </a:cxn>
                    <a:cxn ang="0">
                      <a:pos x="3" y="0"/>
                    </a:cxn>
                    <a:cxn ang="0">
                      <a:pos x="3" y="0"/>
                    </a:cxn>
                    <a:cxn ang="0">
                      <a:pos x="3" y="0"/>
                    </a:cxn>
                    <a:cxn ang="0">
                      <a:pos x="3" y="0"/>
                    </a:cxn>
                    <a:cxn ang="0">
                      <a:pos x="3" y="0"/>
                    </a:cxn>
                    <a:cxn ang="0">
                      <a:pos x="3" y="0"/>
                    </a:cxn>
                    <a:cxn ang="0">
                      <a:pos x="0" y="0"/>
                    </a:cxn>
                    <a:cxn ang="0">
                      <a:pos x="0" y="0"/>
                    </a:cxn>
                    <a:cxn ang="0">
                      <a:pos x="0" y="4"/>
                    </a:cxn>
                    <a:cxn ang="0">
                      <a:pos x="0" y="4"/>
                    </a:cxn>
                  </a:cxnLst>
                  <a:rect l="0" t="0" r="r" b="b"/>
                  <a:pathLst>
                    <a:path w="3" h="4">
                      <a:moveTo>
                        <a:pt x="0" y="4"/>
                      </a:moveTo>
                      <a:lnTo>
                        <a:pt x="0" y="0"/>
                      </a:lnTo>
                      <a:lnTo>
                        <a:pt x="0" y="0"/>
                      </a:lnTo>
                      <a:lnTo>
                        <a:pt x="3" y="0"/>
                      </a:lnTo>
                      <a:lnTo>
                        <a:pt x="3" y="0"/>
                      </a:lnTo>
                      <a:lnTo>
                        <a:pt x="3" y="0"/>
                      </a:lnTo>
                      <a:lnTo>
                        <a:pt x="3" y="0"/>
                      </a:lnTo>
                      <a:lnTo>
                        <a:pt x="3" y="0"/>
                      </a:lnTo>
                      <a:lnTo>
                        <a:pt x="3" y="0"/>
                      </a:lnTo>
                      <a:lnTo>
                        <a:pt x="3" y="0"/>
                      </a:lnTo>
                      <a:lnTo>
                        <a:pt x="3" y="4"/>
                      </a:lnTo>
                      <a:lnTo>
                        <a:pt x="3" y="4"/>
                      </a:lnTo>
                      <a:lnTo>
                        <a:pt x="3" y="4"/>
                      </a:lnTo>
                      <a:lnTo>
                        <a:pt x="0" y="0"/>
                      </a:lnTo>
                      <a:lnTo>
                        <a:pt x="3" y="0"/>
                      </a:lnTo>
                      <a:lnTo>
                        <a:pt x="3" y="0"/>
                      </a:lnTo>
                      <a:lnTo>
                        <a:pt x="3" y="0"/>
                      </a:lnTo>
                      <a:lnTo>
                        <a:pt x="3" y="0"/>
                      </a:lnTo>
                      <a:lnTo>
                        <a:pt x="3" y="0"/>
                      </a:lnTo>
                      <a:lnTo>
                        <a:pt x="3" y="0"/>
                      </a:lnTo>
                      <a:lnTo>
                        <a:pt x="3"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33925" name="Freeform 101"/>
                <p:cNvSpPr>
                  <a:spLocks noChangeAspect="1"/>
                </p:cNvSpPr>
                <p:nvPr/>
              </p:nvSpPr>
              <p:spPr bwMode="auto">
                <a:xfrm>
                  <a:off x="1097" y="2884"/>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33926" name="Freeform 102"/>
                <p:cNvSpPr>
                  <a:spLocks noChangeAspect="1"/>
                </p:cNvSpPr>
                <p:nvPr/>
              </p:nvSpPr>
              <p:spPr bwMode="auto">
                <a:xfrm>
                  <a:off x="1097" y="2884"/>
                  <a:ext cx="4" cy="8"/>
                </a:xfrm>
                <a:custGeom>
                  <a:avLst/>
                  <a:gdLst/>
                  <a:ahLst/>
                  <a:cxnLst>
                    <a:cxn ang="0">
                      <a:pos x="0" y="4"/>
                    </a:cxn>
                    <a:cxn ang="0">
                      <a:pos x="0" y="4"/>
                    </a:cxn>
                    <a:cxn ang="0">
                      <a:pos x="0" y="8"/>
                    </a:cxn>
                    <a:cxn ang="0">
                      <a:pos x="0" y="8"/>
                    </a:cxn>
                    <a:cxn ang="0">
                      <a:pos x="4"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4" y="0"/>
                    </a:cxn>
                    <a:cxn ang="0">
                      <a:pos x="4" y="4"/>
                    </a:cxn>
                    <a:cxn ang="0">
                      <a:pos x="0" y="4"/>
                    </a:cxn>
                    <a:cxn ang="0">
                      <a:pos x="0" y="0"/>
                    </a:cxn>
                    <a:cxn ang="0">
                      <a:pos x="0" y="0"/>
                    </a:cxn>
                    <a:cxn ang="0">
                      <a:pos x="0" y="0"/>
                    </a:cxn>
                    <a:cxn ang="0">
                      <a:pos x="0" y="4"/>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 ang="0">
                      <a:pos x="0" y="4"/>
                    </a:cxn>
                  </a:cxnLst>
                  <a:rect l="0" t="0" r="r" b="b"/>
                  <a:pathLst>
                    <a:path w="4" h="8">
                      <a:moveTo>
                        <a:pt x="0" y="4"/>
                      </a:moveTo>
                      <a:lnTo>
                        <a:pt x="0" y="4"/>
                      </a:lnTo>
                      <a:lnTo>
                        <a:pt x="0" y="8"/>
                      </a:lnTo>
                      <a:lnTo>
                        <a:pt x="0" y="8"/>
                      </a:lnTo>
                      <a:lnTo>
                        <a:pt x="4" y="4"/>
                      </a:lnTo>
                      <a:lnTo>
                        <a:pt x="0" y="4"/>
                      </a:lnTo>
                      <a:lnTo>
                        <a:pt x="0" y="4"/>
                      </a:lnTo>
                      <a:lnTo>
                        <a:pt x="0" y="4"/>
                      </a:lnTo>
                      <a:lnTo>
                        <a:pt x="0" y="4"/>
                      </a:lnTo>
                      <a:lnTo>
                        <a:pt x="0" y="4"/>
                      </a:lnTo>
                      <a:lnTo>
                        <a:pt x="0" y="0"/>
                      </a:lnTo>
                      <a:lnTo>
                        <a:pt x="0" y="0"/>
                      </a:lnTo>
                      <a:lnTo>
                        <a:pt x="0" y="0"/>
                      </a:lnTo>
                      <a:lnTo>
                        <a:pt x="0" y="0"/>
                      </a:lnTo>
                      <a:lnTo>
                        <a:pt x="0" y="0"/>
                      </a:lnTo>
                      <a:lnTo>
                        <a:pt x="0" y="0"/>
                      </a:lnTo>
                      <a:lnTo>
                        <a:pt x="4" y="0"/>
                      </a:lnTo>
                      <a:lnTo>
                        <a:pt x="4" y="4"/>
                      </a:lnTo>
                      <a:lnTo>
                        <a:pt x="0" y="4"/>
                      </a:lnTo>
                      <a:lnTo>
                        <a:pt x="0" y="0"/>
                      </a:lnTo>
                      <a:lnTo>
                        <a:pt x="0" y="0"/>
                      </a:lnTo>
                      <a:lnTo>
                        <a:pt x="0" y="0"/>
                      </a:lnTo>
                      <a:lnTo>
                        <a:pt x="0" y="4"/>
                      </a:lnTo>
                      <a:lnTo>
                        <a:pt x="0" y="4"/>
                      </a:lnTo>
                      <a:lnTo>
                        <a:pt x="0" y="4"/>
                      </a:lnTo>
                      <a:lnTo>
                        <a:pt x="4" y="4"/>
                      </a:lnTo>
                      <a:lnTo>
                        <a:pt x="4" y="4"/>
                      </a:lnTo>
                      <a:lnTo>
                        <a:pt x="4" y="4"/>
                      </a:lnTo>
                      <a:lnTo>
                        <a:pt x="4" y="8"/>
                      </a:lnTo>
                      <a:lnTo>
                        <a:pt x="0" y="8"/>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33927" name="Freeform 103"/>
                <p:cNvSpPr>
                  <a:spLocks noChangeAspect="1"/>
                </p:cNvSpPr>
                <p:nvPr/>
              </p:nvSpPr>
              <p:spPr bwMode="auto">
                <a:xfrm>
                  <a:off x="1097" y="2884"/>
                  <a:ext cx="4" cy="4"/>
                </a:xfrm>
                <a:custGeom>
                  <a:avLst/>
                  <a:gdLst/>
                  <a:ahLst/>
                  <a:cxnLst>
                    <a:cxn ang="0">
                      <a:pos x="0" y="4"/>
                    </a:cxn>
                    <a:cxn ang="0">
                      <a:pos x="0" y="0"/>
                    </a:cxn>
                    <a:cxn ang="0">
                      <a:pos x="4" y="0"/>
                    </a:cxn>
                    <a:cxn ang="0">
                      <a:pos x="4" y="0"/>
                    </a:cxn>
                    <a:cxn ang="0">
                      <a:pos x="0" y="0"/>
                    </a:cxn>
                    <a:cxn ang="0">
                      <a:pos x="0" y="4"/>
                    </a:cxn>
                    <a:cxn ang="0">
                      <a:pos x="4" y="0"/>
                    </a:cxn>
                    <a:cxn ang="0">
                      <a:pos x="4" y="4"/>
                    </a:cxn>
                    <a:cxn ang="0">
                      <a:pos x="0" y="4"/>
                    </a:cxn>
                    <a:cxn ang="0">
                      <a:pos x="0" y="4"/>
                    </a:cxn>
                    <a:cxn ang="0">
                      <a:pos x="4" y="4"/>
                    </a:cxn>
                    <a:cxn ang="0">
                      <a:pos x="4" y="4"/>
                    </a:cxn>
                    <a:cxn ang="0">
                      <a:pos x="0" y="4"/>
                    </a:cxn>
                  </a:cxnLst>
                  <a:rect l="0" t="0" r="r" b="b"/>
                  <a:pathLst>
                    <a:path w="4" h="4">
                      <a:moveTo>
                        <a:pt x="0" y="4"/>
                      </a:moveTo>
                      <a:lnTo>
                        <a:pt x="0" y="0"/>
                      </a:lnTo>
                      <a:lnTo>
                        <a:pt x="4" y="0"/>
                      </a:lnTo>
                      <a:lnTo>
                        <a:pt x="4" y="0"/>
                      </a:lnTo>
                      <a:lnTo>
                        <a:pt x="0" y="0"/>
                      </a:lnTo>
                      <a:lnTo>
                        <a:pt x="0" y="4"/>
                      </a:lnTo>
                      <a:lnTo>
                        <a:pt x="4" y="0"/>
                      </a:lnTo>
                      <a:lnTo>
                        <a:pt x="4" y="4"/>
                      </a:lnTo>
                      <a:lnTo>
                        <a:pt x="0" y="4"/>
                      </a:lnTo>
                      <a:lnTo>
                        <a:pt x="0" y="4"/>
                      </a:lnTo>
                      <a:lnTo>
                        <a:pt x="4" y="4"/>
                      </a:lnTo>
                      <a:lnTo>
                        <a:pt x="4" y="4"/>
                      </a:lnTo>
                      <a:lnTo>
                        <a:pt x="0" y="4"/>
                      </a:lnTo>
                    </a:path>
                  </a:pathLst>
                </a:custGeom>
                <a:noFill/>
                <a:ln w="6350">
                  <a:solidFill>
                    <a:srgbClr val="000000"/>
                  </a:solidFill>
                  <a:prstDash val="solid"/>
                  <a:round/>
                  <a:headEnd/>
                  <a:tailEnd/>
                </a:ln>
              </p:spPr>
              <p:txBody>
                <a:bodyPr/>
                <a:lstStyle/>
                <a:p>
                  <a:endParaRPr lang="en-US"/>
                </a:p>
              </p:txBody>
            </p:sp>
            <p:sp>
              <p:nvSpPr>
                <p:cNvPr id="333928" name="Freeform 104"/>
                <p:cNvSpPr>
                  <a:spLocks noChangeAspect="1"/>
                </p:cNvSpPr>
                <p:nvPr/>
              </p:nvSpPr>
              <p:spPr bwMode="auto">
                <a:xfrm>
                  <a:off x="1101" y="2884"/>
                  <a:ext cx="1" cy="4"/>
                </a:xfrm>
                <a:custGeom>
                  <a:avLst/>
                  <a:gdLst/>
                  <a:ahLst/>
                  <a:cxnLst>
                    <a:cxn ang="0">
                      <a:pos x="0" y="4"/>
                    </a:cxn>
                    <a:cxn ang="0">
                      <a:pos x="0" y="0"/>
                    </a:cxn>
                    <a:cxn ang="0">
                      <a:pos x="0" y="0"/>
                    </a:cxn>
                    <a:cxn ang="0">
                      <a:pos x="0" y="0"/>
                    </a:cxn>
                    <a:cxn ang="0">
                      <a:pos x="0" y="0"/>
                    </a:cxn>
                    <a:cxn ang="0">
                      <a:pos x="0" y="0"/>
                    </a:cxn>
                    <a:cxn ang="0">
                      <a:pos x="0" y="0"/>
                    </a:cxn>
                    <a:cxn ang="0">
                      <a:pos x="0" y="4"/>
                    </a:cxn>
                    <a:cxn ang="0">
                      <a:pos x="0" y="4"/>
                    </a:cxn>
                  </a:cxnLst>
                  <a:rect l="0" t="0" r="r" b="b"/>
                  <a:pathLst>
                    <a:path h="4">
                      <a:moveTo>
                        <a:pt x="0" y="4"/>
                      </a:moveTo>
                      <a:lnTo>
                        <a:pt x="0" y="0"/>
                      </a:lnTo>
                      <a:lnTo>
                        <a:pt x="0" y="0"/>
                      </a:lnTo>
                      <a:lnTo>
                        <a:pt x="0" y="0"/>
                      </a:lnTo>
                      <a:lnTo>
                        <a:pt x="0"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33929" name="Freeform 105"/>
                <p:cNvSpPr>
                  <a:spLocks noChangeAspect="1" noEditPoints="1"/>
                </p:cNvSpPr>
                <p:nvPr/>
              </p:nvSpPr>
              <p:spPr bwMode="auto">
                <a:xfrm>
                  <a:off x="1112" y="2831"/>
                  <a:ext cx="8" cy="12"/>
                </a:xfrm>
                <a:custGeom>
                  <a:avLst/>
                  <a:gdLst/>
                  <a:ahLst/>
                  <a:cxnLst>
                    <a:cxn ang="0">
                      <a:pos x="0" y="4"/>
                    </a:cxn>
                    <a:cxn ang="0">
                      <a:pos x="4" y="4"/>
                    </a:cxn>
                    <a:cxn ang="0">
                      <a:pos x="4" y="4"/>
                    </a:cxn>
                    <a:cxn ang="0">
                      <a:pos x="4" y="8"/>
                    </a:cxn>
                    <a:cxn ang="0">
                      <a:pos x="4" y="8"/>
                    </a:cxn>
                    <a:cxn ang="0">
                      <a:pos x="0" y="8"/>
                    </a:cxn>
                    <a:cxn ang="0">
                      <a:pos x="0" y="12"/>
                    </a:cxn>
                    <a:cxn ang="0">
                      <a:pos x="0" y="4"/>
                    </a:cxn>
                    <a:cxn ang="0">
                      <a:pos x="0" y="8"/>
                    </a:cxn>
                    <a:cxn ang="0">
                      <a:pos x="4" y="8"/>
                    </a:cxn>
                    <a:cxn ang="0">
                      <a:pos x="4" y="4"/>
                    </a:cxn>
                    <a:cxn ang="0">
                      <a:pos x="4" y="4"/>
                    </a:cxn>
                    <a:cxn ang="0">
                      <a:pos x="0" y="4"/>
                    </a:cxn>
                    <a:cxn ang="0">
                      <a:pos x="0" y="4"/>
                    </a:cxn>
                    <a:cxn ang="0">
                      <a:pos x="4" y="4"/>
                    </a:cxn>
                    <a:cxn ang="0">
                      <a:pos x="4" y="4"/>
                    </a:cxn>
                    <a:cxn ang="0">
                      <a:pos x="4" y="0"/>
                    </a:cxn>
                    <a:cxn ang="0">
                      <a:pos x="4" y="4"/>
                    </a:cxn>
                    <a:cxn ang="0">
                      <a:pos x="4" y="8"/>
                    </a:cxn>
                    <a:cxn ang="0">
                      <a:pos x="4" y="12"/>
                    </a:cxn>
                    <a:cxn ang="0">
                      <a:pos x="4" y="12"/>
                    </a:cxn>
                    <a:cxn ang="0">
                      <a:pos x="4" y="8"/>
                    </a:cxn>
                    <a:cxn ang="0">
                      <a:pos x="4" y="8"/>
                    </a:cxn>
                    <a:cxn ang="0">
                      <a:pos x="4" y="8"/>
                    </a:cxn>
                    <a:cxn ang="0">
                      <a:pos x="4" y="12"/>
                    </a:cxn>
                    <a:cxn ang="0">
                      <a:pos x="4" y="12"/>
                    </a:cxn>
                    <a:cxn ang="0">
                      <a:pos x="4" y="8"/>
                    </a:cxn>
                    <a:cxn ang="0">
                      <a:pos x="4" y="4"/>
                    </a:cxn>
                    <a:cxn ang="0">
                      <a:pos x="4" y="4"/>
                    </a:cxn>
                    <a:cxn ang="0">
                      <a:pos x="4" y="4"/>
                    </a:cxn>
                    <a:cxn ang="0">
                      <a:pos x="4" y="4"/>
                    </a:cxn>
                    <a:cxn ang="0">
                      <a:pos x="4" y="8"/>
                    </a:cxn>
                    <a:cxn ang="0">
                      <a:pos x="8" y="0"/>
                    </a:cxn>
                    <a:cxn ang="0">
                      <a:pos x="8" y="8"/>
                    </a:cxn>
                    <a:cxn ang="0">
                      <a:pos x="8" y="0"/>
                    </a:cxn>
                    <a:cxn ang="0">
                      <a:pos x="8" y="8"/>
                    </a:cxn>
                    <a:cxn ang="0">
                      <a:pos x="4" y="0"/>
                    </a:cxn>
                    <a:cxn ang="0">
                      <a:pos x="8" y="0"/>
                    </a:cxn>
                    <a:cxn ang="0">
                      <a:pos x="8" y="8"/>
                    </a:cxn>
                  </a:cxnLst>
                  <a:rect l="0" t="0" r="r" b="b"/>
                  <a:pathLst>
                    <a:path w="8" h="12">
                      <a:moveTo>
                        <a:pt x="0" y="12"/>
                      </a:moveTo>
                      <a:lnTo>
                        <a:pt x="0" y="4"/>
                      </a:lnTo>
                      <a:lnTo>
                        <a:pt x="0" y="4"/>
                      </a:lnTo>
                      <a:lnTo>
                        <a:pt x="4" y="4"/>
                      </a:lnTo>
                      <a:lnTo>
                        <a:pt x="4" y="4"/>
                      </a:lnTo>
                      <a:lnTo>
                        <a:pt x="4" y="4"/>
                      </a:lnTo>
                      <a:lnTo>
                        <a:pt x="4" y="4"/>
                      </a:lnTo>
                      <a:lnTo>
                        <a:pt x="4" y="8"/>
                      </a:lnTo>
                      <a:lnTo>
                        <a:pt x="4" y="8"/>
                      </a:lnTo>
                      <a:lnTo>
                        <a:pt x="4" y="8"/>
                      </a:lnTo>
                      <a:lnTo>
                        <a:pt x="4" y="8"/>
                      </a:lnTo>
                      <a:lnTo>
                        <a:pt x="0" y="8"/>
                      </a:lnTo>
                      <a:lnTo>
                        <a:pt x="0" y="12"/>
                      </a:lnTo>
                      <a:lnTo>
                        <a:pt x="0" y="12"/>
                      </a:lnTo>
                      <a:lnTo>
                        <a:pt x="0" y="12"/>
                      </a:lnTo>
                      <a:close/>
                      <a:moveTo>
                        <a:pt x="0" y="4"/>
                      </a:moveTo>
                      <a:lnTo>
                        <a:pt x="0" y="8"/>
                      </a:lnTo>
                      <a:lnTo>
                        <a:pt x="0" y="8"/>
                      </a:lnTo>
                      <a:lnTo>
                        <a:pt x="4" y="8"/>
                      </a:lnTo>
                      <a:lnTo>
                        <a:pt x="4" y="8"/>
                      </a:lnTo>
                      <a:lnTo>
                        <a:pt x="4" y="8"/>
                      </a:lnTo>
                      <a:lnTo>
                        <a:pt x="4" y="4"/>
                      </a:lnTo>
                      <a:lnTo>
                        <a:pt x="4" y="4"/>
                      </a:lnTo>
                      <a:lnTo>
                        <a:pt x="4" y="4"/>
                      </a:lnTo>
                      <a:lnTo>
                        <a:pt x="4" y="4"/>
                      </a:lnTo>
                      <a:lnTo>
                        <a:pt x="0" y="4"/>
                      </a:lnTo>
                      <a:lnTo>
                        <a:pt x="0" y="4"/>
                      </a:lnTo>
                      <a:lnTo>
                        <a:pt x="0" y="4"/>
                      </a:lnTo>
                      <a:close/>
                      <a:moveTo>
                        <a:pt x="4" y="8"/>
                      </a:moveTo>
                      <a:lnTo>
                        <a:pt x="4" y="4"/>
                      </a:lnTo>
                      <a:lnTo>
                        <a:pt x="4" y="4"/>
                      </a:lnTo>
                      <a:lnTo>
                        <a:pt x="4" y="4"/>
                      </a:lnTo>
                      <a:lnTo>
                        <a:pt x="4" y="0"/>
                      </a:lnTo>
                      <a:lnTo>
                        <a:pt x="4" y="0"/>
                      </a:lnTo>
                      <a:lnTo>
                        <a:pt x="4" y="4"/>
                      </a:lnTo>
                      <a:lnTo>
                        <a:pt x="4" y="4"/>
                      </a:lnTo>
                      <a:lnTo>
                        <a:pt x="4" y="4"/>
                      </a:lnTo>
                      <a:lnTo>
                        <a:pt x="4" y="8"/>
                      </a:lnTo>
                      <a:lnTo>
                        <a:pt x="4" y="8"/>
                      </a:lnTo>
                      <a:lnTo>
                        <a:pt x="4" y="12"/>
                      </a:lnTo>
                      <a:lnTo>
                        <a:pt x="4" y="12"/>
                      </a:lnTo>
                      <a:lnTo>
                        <a:pt x="4" y="12"/>
                      </a:lnTo>
                      <a:lnTo>
                        <a:pt x="4" y="12"/>
                      </a:lnTo>
                      <a:lnTo>
                        <a:pt x="4" y="8"/>
                      </a:lnTo>
                      <a:lnTo>
                        <a:pt x="4" y="8"/>
                      </a:lnTo>
                      <a:lnTo>
                        <a:pt x="4" y="8"/>
                      </a:lnTo>
                      <a:close/>
                      <a:moveTo>
                        <a:pt x="4" y="8"/>
                      </a:moveTo>
                      <a:lnTo>
                        <a:pt x="4" y="8"/>
                      </a:lnTo>
                      <a:lnTo>
                        <a:pt x="4" y="12"/>
                      </a:lnTo>
                      <a:lnTo>
                        <a:pt x="4" y="12"/>
                      </a:lnTo>
                      <a:lnTo>
                        <a:pt x="4" y="12"/>
                      </a:lnTo>
                      <a:lnTo>
                        <a:pt x="4" y="12"/>
                      </a:lnTo>
                      <a:lnTo>
                        <a:pt x="4" y="8"/>
                      </a:lnTo>
                      <a:lnTo>
                        <a:pt x="4" y="8"/>
                      </a:lnTo>
                      <a:lnTo>
                        <a:pt x="4" y="4"/>
                      </a:lnTo>
                      <a:lnTo>
                        <a:pt x="4" y="4"/>
                      </a:lnTo>
                      <a:lnTo>
                        <a:pt x="4" y="4"/>
                      </a:lnTo>
                      <a:lnTo>
                        <a:pt x="4" y="4"/>
                      </a:lnTo>
                      <a:lnTo>
                        <a:pt x="4" y="4"/>
                      </a:lnTo>
                      <a:lnTo>
                        <a:pt x="4" y="4"/>
                      </a:lnTo>
                      <a:lnTo>
                        <a:pt x="4" y="4"/>
                      </a:lnTo>
                      <a:lnTo>
                        <a:pt x="4" y="4"/>
                      </a:lnTo>
                      <a:lnTo>
                        <a:pt x="4" y="8"/>
                      </a:lnTo>
                      <a:lnTo>
                        <a:pt x="4" y="8"/>
                      </a:lnTo>
                      <a:close/>
                      <a:moveTo>
                        <a:pt x="8" y="8"/>
                      </a:moveTo>
                      <a:lnTo>
                        <a:pt x="8" y="0"/>
                      </a:lnTo>
                      <a:lnTo>
                        <a:pt x="8" y="0"/>
                      </a:lnTo>
                      <a:lnTo>
                        <a:pt x="8" y="8"/>
                      </a:lnTo>
                      <a:lnTo>
                        <a:pt x="8" y="8"/>
                      </a:lnTo>
                      <a:lnTo>
                        <a:pt x="8" y="0"/>
                      </a:lnTo>
                      <a:lnTo>
                        <a:pt x="8" y="8"/>
                      </a:lnTo>
                      <a:lnTo>
                        <a:pt x="8" y="8"/>
                      </a:lnTo>
                      <a:lnTo>
                        <a:pt x="4" y="0"/>
                      </a:lnTo>
                      <a:lnTo>
                        <a:pt x="4" y="0"/>
                      </a:lnTo>
                      <a:lnTo>
                        <a:pt x="8" y="8"/>
                      </a:lnTo>
                      <a:lnTo>
                        <a:pt x="8" y="0"/>
                      </a:lnTo>
                      <a:lnTo>
                        <a:pt x="8" y="0"/>
                      </a:lnTo>
                      <a:lnTo>
                        <a:pt x="8" y="8"/>
                      </a:lnTo>
                      <a:lnTo>
                        <a:pt x="8" y="8"/>
                      </a:lnTo>
                      <a:close/>
                    </a:path>
                  </a:pathLst>
                </a:custGeom>
                <a:solidFill>
                  <a:srgbClr val="000000"/>
                </a:solidFill>
                <a:ln w="9525">
                  <a:noFill/>
                  <a:round/>
                  <a:headEnd/>
                  <a:tailEnd/>
                </a:ln>
              </p:spPr>
              <p:txBody>
                <a:bodyPr/>
                <a:lstStyle/>
                <a:p>
                  <a:endParaRPr lang="en-US"/>
                </a:p>
              </p:txBody>
            </p:sp>
            <p:sp>
              <p:nvSpPr>
                <p:cNvPr id="333930" name="Freeform 106"/>
                <p:cNvSpPr>
                  <a:spLocks noChangeAspect="1" noEditPoints="1"/>
                </p:cNvSpPr>
                <p:nvPr/>
              </p:nvSpPr>
              <p:spPr bwMode="auto">
                <a:xfrm>
                  <a:off x="1120" y="2827"/>
                  <a:ext cx="4" cy="12"/>
                </a:xfrm>
                <a:custGeom>
                  <a:avLst/>
                  <a:gdLst/>
                  <a:ahLst/>
                  <a:cxnLst>
                    <a:cxn ang="0">
                      <a:pos x="0" y="12"/>
                    </a:cxn>
                    <a:cxn ang="0">
                      <a:pos x="0" y="4"/>
                    </a:cxn>
                    <a:cxn ang="0">
                      <a:pos x="0" y="0"/>
                    </a:cxn>
                    <a:cxn ang="0">
                      <a:pos x="0" y="4"/>
                    </a:cxn>
                    <a:cxn ang="0">
                      <a:pos x="0" y="4"/>
                    </a:cxn>
                    <a:cxn ang="0">
                      <a:pos x="0" y="8"/>
                    </a:cxn>
                    <a:cxn ang="0">
                      <a:pos x="0" y="8"/>
                    </a:cxn>
                    <a:cxn ang="0">
                      <a:pos x="0" y="8"/>
                    </a:cxn>
                    <a:cxn ang="0">
                      <a:pos x="0" y="8"/>
                    </a:cxn>
                    <a:cxn ang="0">
                      <a:pos x="0" y="12"/>
                    </a:cxn>
                    <a:cxn ang="0">
                      <a:pos x="0" y="12"/>
                    </a:cxn>
                    <a:cxn ang="0">
                      <a:pos x="0" y="12"/>
                    </a:cxn>
                    <a:cxn ang="0">
                      <a:pos x="0" y="12"/>
                    </a:cxn>
                    <a:cxn ang="0">
                      <a:pos x="0" y="12"/>
                    </a:cxn>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8"/>
                    </a:cxn>
                    <a:cxn ang="0">
                      <a:pos x="4" y="4"/>
                    </a:cxn>
                    <a:cxn ang="0">
                      <a:pos x="4" y="4"/>
                    </a:cxn>
                    <a:cxn ang="0">
                      <a:pos x="4" y="4"/>
                    </a:cxn>
                    <a:cxn ang="0">
                      <a:pos x="4" y="4"/>
                    </a:cxn>
                    <a:cxn ang="0">
                      <a:pos x="4" y="0"/>
                    </a:cxn>
                    <a:cxn ang="0">
                      <a:pos x="4" y="0"/>
                    </a:cxn>
                    <a:cxn ang="0">
                      <a:pos x="4" y="0"/>
                    </a:cxn>
                    <a:cxn ang="0">
                      <a:pos x="4" y="4"/>
                    </a:cxn>
                    <a:cxn ang="0">
                      <a:pos x="4" y="12"/>
                    </a:cxn>
                    <a:cxn ang="0">
                      <a:pos x="0" y="12"/>
                    </a:cxn>
                    <a:cxn ang="0">
                      <a:pos x="0" y="12"/>
                    </a:cxn>
                  </a:cxnLst>
                  <a:rect l="0" t="0" r="r" b="b"/>
                  <a:pathLst>
                    <a:path w="4" h="12">
                      <a:moveTo>
                        <a:pt x="0" y="12"/>
                      </a:moveTo>
                      <a:lnTo>
                        <a:pt x="0" y="4"/>
                      </a:lnTo>
                      <a:lnTo>
                        <a:pt x="0" y="0"/>
                      </a:lnTo>
                      <a:lnTo>
                        <a:pt x="0" y="4"/>
                      </a:lnTo>
                      <a:lnTo>
                        <a:pt x="0" y="4"/>
                      </a:lnTo>
                      <a:lnTo>
                        <a:pt x="0" y="8"/>
                      </a:lnTo>
                      <a:lnTo>
                        <a:pt x="0" y="8"/>
                      </a:lnTo>
                      <a:lnTo>
                        <a:pt x="0" y="8"/>
                      </a:lnTo>
                      <a:lnTo>
                        <a:pt x="0" y="8"/>
                      </a:lnTo>
                      <a:lnTo>
                        <a:pt x="0" y="12"/>
                      </a:lnTo>
                      <a:lnTo>
                        <a:pt x="0" y="12"/>
                      </a:lnTo>
                      <a:lnTo>
                        <a:pt x="0" y="12"/>
                      </a:lnTo>
                      <a:lnTo>
                        <a:pt x="0" y="12"/>
                      </a:lnTo>
                      <a:lnTo>
                        <a:pt x="0" y="12"/>
                      </a:lnTo>
                      <a:close/>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8"/>
                      </a:lnTo>
                      <a:lnTo>
                        <a:pt x="4" y="4"/>
                      </a:lnTo>
                      <a:lnTo>
                        <a:pt x="4" y="4"/>
                      </a:lnTo>
                      <a:lnTo>
                        <a:pt x="4" y="4"/>
                      </a:lnTo>
                      <a:lnTo>
                        <a:pt x="4" y="4"/>
                      </a:lnTo>
                      <a:lnTo>
                        <a:pt x="4" y="0"/>
                      </a:lnTo>
                      <a:lnTo>
                        <a:pt x="4" y="0"/>
                      </a:lnTo>
                      <a:lnTo>
                        <a:pt x="4" y="0"/>
                      </a:lnTo>
                      <a:lnTo>
                        <a:pt x="4" y="4"/>
                      </a:lnTo>
                      <a:lnTo>
                        <a:pt x="4" y="12"/>
                      </a:lnTo>
                      <a:lnTo>
                        <a:pt x="0" y="12"/>
                      </a:lnTo>
                      <a:lnTo>
                        <a:pt x="0" y="12"/>
                      </a:lnTo>
                      <a:close/>
                    </a:path>
                  </a:pathLst>
                </a:custGeom>
                <a:solidFill>
                  <a:srgbClr val="000000"/>
                </a:solidFill>
                <a:ln w="9525">
                  <a:noFill/>
                  <a:round/>
                  <a:headEnd/>
                  <a:tailEnd/>
                </a:ln>
              </p:spPr>
              <p:txBody>
                <a:bodyPr/>
                <a:lstStyle/>
                <a:p>
                  <a:endParaRPr lang="en-US"/>
                </a:p>
              </p:txBody>
            </p:sp>
            <p:sp>
              <p:nvSpPr>
                <p:cNvPr id="333931" name="Freeform 107"/>
                <p:cNvSpPr>
                  <a:spLocks noChangeAspect="1"/>
                </p:cNvSpPr>
                <p:nvPr/>
              </p:nvSpPr>
              <p:spPr bwMode="auto">
                <a:xfrm>
                  <a:off x="1112" y="2835"/>
                  <a:ext cx="4" cy="8"/>
                </a:xfrm>
                <a:custGeom>
                  <a:avLst/>
                  <a:gdLst/>
                  <a:ahLst/>
                  <a:cxnLst>
                    <a:cxn ang="0">
                      <a:pos x="0" y="8"/>
                    </a:cxn>
                    <a:cxn ang="0">
                      <a:pos x="0" y="0"/>
                    </a:cxn>
                    <a:cxn ang="0">
                      <a:pos x="0" y="0"/>
                    </a:cxn>
                    <a:cxn ang="0">
                      <a:pos x="4" y="0"/>
                    </a:cxn>
                    <a:cxn ang="0">
                      <a:pos x="4" y="0"/>
                    </a:cxn>
                    <a:cxn ang="0">
                      <a:pos x="4" y="0"/>
                    </a:cxn>
                    <a:cxn ang="0">
                      <a:pos x="4" y="0"/>
                    </a:cxn>
                    <a:cxn ang="0">
                      <a:pos x="4" y="4"/>
                    </a:cxn>
                    <a:cxn ang="0">
                      <a:pos x="4" y="4"/>
                    </a:cxn>
                    <a:cxn ang="0">
                      <a:pos x="4" y="4"/>
                    </a:cxn>
                    <a:cxn ang="0">
                      <a:pos x="4" y="4"/>
                    </a:cxn>
                    <a:cxn ang="0">
                      <a:pos x="0" y="4"/>
                    </a:cxn>
                    <a:cxn ang="0">
                      <a:pos x="0" y="8"/>
                    </a:cxn>
                    <a:cxn ang="0">
                      <a:pos x="0" y="8"/>
                    </a:cxn>
                  </a:cxnLst>
                  <a:rect l="0" t="0" r="r" b="b"/>
                  <a:pathLst>
                    <a:path w="4" h="8">
                      <a:moveTo>
                        <a:pt x="0" y="8"/>
                      </a:moveTo>
                      <a:lnTo>
                        <a:pt x="0" y="0"/>
                      </a:lnTo>
                      <a:lnTo>
                        <a:pt x="0" y="0"/>
                      </a:lnTo>
                      <a:lnTo>
                        <a:pt x="4" y="0"/>
                      </a:lnTo>
                      <a:lnTo>
                        <a:pt x="4" y="0"/>
                      </a:lnTo>
                      <a:lnTo>
                        <a:pt x="4" y="0"/>
                      </a:lnTo>
                      <a:lnTo>
                        <a:pt x="4" y="0"/>
                      </a:lnTo>
                      <a:lnTo>
                        <a:pt x="4" y="4"/>
                      </a:lnTo>
                      <a:lnTo>
                        <a:pt x="4" y="4"/>
                      </a:lnTo>
                      <a:lnTo>
                        <a:pt x="4" y="4"/>
                      </a:lnTo>
                      <a:lnTo>
                        <a:pt x="4"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33932" name="Freeform 108"/>
                <p:cNvSpPr>
                  <a:spLocks noChangeAspect="1"/>
                </p:cNvSpPr>
                <p:nvPr/>
              </p:nvSpPr>
              <p:spPr bwMode="auto">
                <a:xfrm>
                  <a:off x="1112" y="2835"/>
                  <a:ext cx="4" cy="4"/>
                </a:xfrm>
                <a:custGeom>
                  <a:avLst/>
                  <a:gdLst/>
                  <a:ahLst/>
                  <a:cxnLst>
                    <a:cxn ang="0">
                      <a:pos x="0" y="0"/>
                    </a:cxn>
                    <a:cxn ang="0">
                      <a:pos x="0" y="4"/>
                    </a:cxn>
                    <a:cxn ang="0">
                      <a:pos x="0" y="4"/>
                    </a:cxn>
                    <a:cxn ang="0">
                      <a:pos x="4" y="4"/>
                    </a:cxn>
                    <a:cxn ang="0">
                      <a:pos x="4" y="4"/>
                    </a:cxn>
                    <a:cxn ang="0">
                      <a:pos x="4" y="4"/>
                    </a:cxn>
                    <a:cxn ang="0">
                      <a:pos x="4" y="4"/>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4"/>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33933" name="Freeform 109"/>
                <p:cNvSpPr>
                  <a:spLocks noChangeAspect="1"/>
                </p:cNvSpPr>
                <p:nvPr/>
              </p:nvSpPr>
              <p:spPr bwMode="auto">
                <a:xfrm>
                  <a:off x="1116" y="2831"/>
                  <a:ext cx="1" cy="12"/>
                </a:xfrm>
                <a:custGeom>
                  <a:avLst/>
                  <a:gdLst/>
                  <a:ahLst/>
                  <a:cxnLst>
                    <a:cxn ang="0">
                      <a:pos x="0" y="8"/>
                    </a:cxn>
                    <a:cxn ang="0">
                      <a:pos x="0" y="8"/>
                    </a:cxn>
                    <a:cxn ang="0">
                      <a:pos x="0" y="4"/>
                    </a:cxn>
                    <a:cxn ang="0">
                      <a:pos x="0" y="4"/>
                    </a:cxn>
                    <a:cxn ang="0">
                      <a:pos x="0" y="4"/>
                    </a:cxn>
                    <a:cxn ang="0">
                      <a:pos x="0" y="0"/>
                    </a:cxn>
                    <a:cxn ang="0">
                      <a:pos x="0" y="0"/>
                    </a:cxn>
                    <a:cxn ang="0">
                      <a:pos x="0" y="4"/>
                    </a:cxn>
                    <a:cxn ang="0">
                      <a:pos x="0" y="4"/>
                    </a:cxn>
                    <a:cxn ang="0">
                      <a:pos x="0" y="4"/>
                    </a:cxn>
                    <a:cxn ang="0">
                      <a:pos x="0" y="8"/>
                    </a:cxn>
                    <a:cxn ang="0">
                      <a:pos x="0" y="8"/>
                    </a:cxn>
                    <a:cxn ang="0">
                      <a:pos x="0" y="12"/>
                    </a:cxn>
                    <a:cxn ang="0">
                      <a:pos x="0" y="12"/>
                    </a:cxn>
                    <a:cxn ang="0">
                      <a:pos x="0" y="12"/>
                    </a:cxn>
                    <a:cxn ang="0">
                      <a:pos x="0" y="12"/>
                    </a:cxn>
                    <a:cxn ang="0">
                      <a:pos x="0" y="8"/>
                    </a:cxn>
                    <a:cxn ang="0">
                      <a:pos x="0" y="8"/>
                    </a:cxn>
                  </a:cxnLst>
                  <a:rect l="0" t="0" r="r" b="b"/>
                  <a:pathLst>
                    <a:path h="12">
                      <a:moveTo>
                        <a:pt x="0" y="8"/>
                      </a:moveTo>
                      <a:lnTo>
                        <a:pt x="0" y="8"/>
                      </a:lnTo>
                      <a:lnTo>
                        <a:pt x="0" y="4"/>
                      </a:lnTo>
                      <a:lnTo>
                        <a:pt x="0" y="4"/>
                      </a:lnTo>
                      <a:lnTo>
                        <a:pt x="0" y="4"/>
                      </a:lnTo>
                      <a:lnTo>
                        <a:pt x="0" y="0"/>
                      </a:lnTo>
                      <a:lnTo>
                        <a:pt x="0" y="0"/>
                      </a:lnTo>
                      <a:lnTo>
                        <a:pt x="0" y="4"/>
                      </a:lnTo>
                      <a:lnTo>
                        <a:pt x="0" y="4"/>
                      </a:lnTo>
                      <a:lnTo>
                        <a:pt x="0" y="4"/>
                      </a:lnTo>
                      <a:lnTo>
                        <a:pt x="0" y="8"/>
                      </a:lnTo>
                      <a:lnTo>
                        <a:pt x="0" y="8"/>
                      </a:lnTo>
                      <a:lnTo>
                        <a:pt x="0" y="12"/>
                      </a:lnTo>
                      <a:lnTo>
                        <a:pt x="0" y="12"/>
                      </a:lnTo>
                      <a:lnTo>
                        <a:pt x="0" y="12"/>
                      </a:lnTo>
                      <a:lnTo>
                        <a:pt x="0" y="12"/>
                      </a:lnTo>
                      <a:lnTo>
                        <a:pt x="0" y="8"/>
                      </a:lnTo>
                      <a:lnTo>
                        <a:pt x="0" y="8"/>
                      </a:lnTo>
                    </a:path>
                  </a:pathLst>
                </a:custGeom>
                <a:noFill/>
                <a:ln w="6350">
                  <a:solidFill>
                    <a:srgbClr val="000000"/>
                  </a:solidFill>
                  <a:prstDash val="solid"/>
                  <a:round/>
                  <a:headEnd/>
                  <a:tailEnd/>
                </a:ln>
              </p:spPr>
              <p:txBody>
                <a:bodyPr/>
                <a:lstStyle/>
                <a:p>
                  <a:endParaRPr lang="en-US"/>
                </a:p>
              </p:txBody>
            </p:sp>
            <p:sp>
              <p:nvSpPr>
                <p:cNvPr id="333934" name="Freeform 110"/>
                <p:cNvSpPr>
                  <a:spLocks noChangeAspect="1"/>
                </p:cNvSpPr>
                <p:nvPr/>
              </p:nvSpPr>
              <p:spPr bwMode="auto">
                <a:xfrm>
                  <a:off x="1116" y="2835"/>
                  <a:ext cx="1" cy="4"/>
                </a:xfrm>
                <a:custGeom>
                  <a:avLst/>
                  <a:gdLst/>
                  <a:ahLst/>
                  <a:cxnLst>
                    <a:cxn ang="0">
                      <a:pos x="0" y="4"/>
                    </a:cxn>
                    <a:cxn ang="0">
                      <a:pos x="0" y="4"/>
                    </a:cxn>
                    <a:cxn ang="0">
                      <a:pos x="0" y="4"/>
                    </a:cxn>
                    <a:cxn ang="0">
                      <a:pos x="0" y="4"/>
                    </a:cxn>
                    <a:cxn ang="0">
                      <a:pos x="0"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0" y="4"/>
                    </a:cxn>
                  </a:cxnLst>
                  <a:rect l="0" t="0" r="r" b="b"/>
                  <a:pathLst>
                    <a:path h="4">
                      <a:moveTo>
                        <a:pt x="0" y="4"/>
                      </a:moveTo>
                      <a:lnTo>
                        <a:pt x="0"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33935" name="Freeform 111"/>
                <p:cNvSpPr>
                  <a:spLocks noChangeAspect="1"/>
                </p:cNvSpPr>
                <p:nvPr/>
              </p:nvSpPr>
              <p:spPr bwMode="auto">
                <a:xfrm>
                  <a:off x="1120" y="2831"/>
                  <a:ext cx="1" cy="8"/>
                </a:xfrm>
                <a:custGeom>
                  <a:avLst/>
                  <a:gdLst/>
                  <a:ahLst/>
                  <a:cxnLst>
                    <a:cxn ang="0">
                      <a:pos x="0" y="8"/>
                    </a:cxn>
                    <a:cxn ang="0">
                      <a:pos x="0" y="0"/>
                    </a:cxn>
                    <a:cxn ang="0">
                      <a:pos x="0" y="0"/>
                    </a:cxn>
                    <a:cxn ang="0">
                      <a:pos x="0" y="8"/>
                    </a:cxn>
                    <a:cxn ang="0">
                      <a:pos x="0" y="8"/>
                    </a:cxn>
                    <a:cxn ang="0">
                      <a:pos x="0" y="0"/>
                    </a:cxn>
                    <a:cxn ang="0">
                      <a:pos x="0" y="8"/>
                    </a:cxn>
                    <a:cxn ang="0">
                      <a:pos x="0" y="8"/>
                    </a:cxn>
                    <a:cxn ang="0">
                      <a:pos x="0" y="0"/>
                    </a:cxn>
                    <a:cxn ang="0">
                      <a:pos x="0" y="0"/>
                    </a:cxn>
                    <a:cxn ang="0">
                      <a:pos x="0" y="8"/>
                    </a:cxn>
                    <a:cxn ang="0">
                      <a:pos x="0" y="0"/>
                    </a:cxn>
                    <a:cxn ang="0">
                      <a:pos x="0" y="0"/>
                    </a:cxn>
                    <a:cxn ang="0">
                      <a:pos x="0" y="8"/>
                    </a:cxn>
                  </a:cxnLst>
                  <a:rect l="0" t="0" r="r" b="b"/>
                  <a:pathLst>
                    <a:path h="8">
                      <a:moveTo>
                        <a:pt x="0" y="8"/>
                      </a:moveTo>
                      <a:lnTo>
                        <a:pt x="0" y="0"/>
                      </a:lnTo>
                      <a:lnTo>
                        <a:pt x="0" y="0"/>
                      </a:lnTo>
                      <a:lnTo>
                        <a:pt x="0" y="8"/>
                      </a:lnTo>
                      <a:lnTo>
                        <a:pt x="0" y="8"/>
                      </a:lnTo>
                      <a:lnTo>
                        <a:pt x="0" y="0"/>
                      </a:lnTo>
                      <a:lnTo>
                        <a:pt x="0" y="8"/>
                      </a:lnTo>
                      <a:lnTo>
                        <a:pt x="0" y="8"/>
                      </a:lnTo>
                      <a:lnTo>
                        <a:pt x="0" y="0"/>
                      </a:lnTo>
                      <a:lnTo>
                        <a:pt x="0" y="0"/>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33936" name="Freeform 112"/>
                <p:cNvSpPr>
                  <a:spLocks noChangeAspect="1"/>
                </p:cNvSpPr>
                <p:nvPr/>
              </p:nvSpPr>
              <p:spPr bwMode="auto">
                <a:xfrm>
                  <a:off x="1120" y="2831"/>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33937" name="Freeform 113"/>
                <p:cNvSpPr>
                  <a:spLocks noChangeAspect="1"/>
                </p:cNvSpPr>
                <p:nvPr/>
              </p:nvSpPr>
              <p:spPr bwMode="auto">
                <a:xfrm>
                  <a:off x="1120" y="2827"/>
                  <a:ext cx="4" cy="12"/>
                </a:xfrm>
                <a:custGeom>
                  <a:avLst/>
                  <a:gdLst/>
                  <a:ahLst/>
                  <a:cxnLst>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4"/>
                    </a:cxn>
                    <a:cxn ang="0">
                      <a:pos x="4" y="4"/>
                    </a:cxn>
                    <a:cxn ang="0">
                      <a:pos x="4" y="4"/>
                    </a:cxn>
                    <a:cxn ang="0">
                      <a:pos x="4" y="4"/>
                    </a:cxn>
                    <a:cxn ang="0">
                      <a:pos x="4" y="4"/>
                    </a:cxn>
                    <a:cxn ang="0">
                      <a:pos x="4" y="0"/>
                    </a:cxn>
                    <a:cxn ang="0">
                      <a:pos x="4" y="0"/>
                    </a:cxn>
                    <a:cxn ang="0">
                      <a:pos x="4" y="0"/>
                    </a:cxn>
                    <a:cxn ang="0">
                      <a:pos x="4" y="4"/>
                    </a:cxn>
                    <a:cxn ang="0">
                      <a:pos x="4" y="12"/>
                    </a:cxn>
                    <a:cxn ang="0">
                      <a:pos x="0" y="12"/>
                    </a:cxn>
                  </a:cxnLst>
                  <a:rect l="0" t="0" r="r" b="b"/>
                  <a:pathLst>
                    <a:path w="4" h="12">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4"/>
                      </a:lnTo>
                      <a:lnTo>
                        <a:pt x="4" y="4"/>
                      </a:lnTo>
                      <a:lnTo>
                        <a:pt x="4" y="4"/>
                      </a:lnTo>
                      <a:lnTo>
                        <a:pt x="4" y="4"/>
                      </a:lnTo>
                      <a:lnTo>
                        <a:pt x="4" y="4"/>
                      </a:lnTo>
                      <a:lnTo>
                        <a:pt x="4" y="0"/>
                      </a:lnTo>
                      <a:lnTo>
                        <a:pt x="4" y="0"/>
                      </a:lnTo>
                      <a:lnTo>
                        <a:pt x="4" y="0"/>
                      </a:lnTo>
                      <a:lnTo>
                        <a:pt x="4" y="4"/>
                      </a:lnTo>
                      <a:lnTo>
                        <a:pt x="4" y="12"/>
                      </a:lnTo>
                      <a:lnTo>
                        <a:pt x="0" y="12"/>
                      </a:lnTo>
                    </a:path>
                  </a:pathLst>
                </a:custGeom>
                <a:noFill/>
                <a:ln w="6350">
                  <a:solidFill>
                    <a:srgbClr val="000000"/>
                  </a:solidFill>
                  <a:prstDash val="solid"/>
                  <a:round/>
                  <a:headEnd/>
                  <a:tailEnd/>
                </a:ln>
              </p:spPr>
              <p:txBody>
                <a:bodyPr/>
                <a:lstStyle/>
                <a:p>
                  <a:endParaRPr lang="en-US"/>
                </a:p>
              </p:txBody>
            </p:sp>
            <p:sp>
              <p:nvSpPr>
                <p:cNvPr id="333938" name="Freeform 114"/>
                <p:cNvSpPr>
                  <a:spLocks noChangeAspect="1" noEditPoints="1"/>
                </p:cNvSpPr>
                <p:nvPr/>
              </p:nvSpPr>
              <p:spPr bwMode="auto">
                <a:xfrm>
                  <a:off x="1112" y="2850"/>
                  <a:ext cx="8" cy="12"/>
                </a:xfrm>
                <a:custGeom>
                  <a:avLst/>
                  <a:gdLst/>
                  <a:ahLst/>
                  <a:cxnLst>
                    <a:cxn ang="0">
                      <a:pos x="0" y="4"/>
                    </a:cxn>
                    <a:cxn ang="0">
                      <a:pos x="4" y="4"/>
                    </a:cxn>
                    <a:cxn ang="0">
                      <a:pos x="4" y="8"/>
                    </a:cxn>
                    <a:cxn ang="0">
                      <a:pos x="4" y="8"/>
                    </a:cxn>
                    <a:cxn ang="0">
                      <a:pos x="4" y="12"/>
                    </a:cxn>
                    <a:cxn ang="0">
                      <a:pos x="0" y="12"/>
                    </a:cxn>
                    <a:cxn ang="0">
                      <a:pos x="0" y="4"/>
                    </a:cxn>
                    <a:cxn ang="0">
                      <a:pos x="4" y="12"/>
                    </a:cxn>
                    <a:cxn ang="0">
                      <a:pos x="4" y="12"/>
                    </a:cxn>
                    <a:cxn ang="0">
                      <a:pos x="4" y="8"/>
                    </a:cxn>
                    <a:cxn ang="0">
                      <a:pos x="4" y="8"/>
                    </a:cxn>
                    <a:cxn ang="0">
                      <a:pos x="4" y="4"/>
                    </a:cxn>
                    <a:cxn ang="0">
                      <a:pos x="0" y="4"/>
                    </a:cxn>
                    <a:cxn ang="0">
                      <a:pos x="4" y="12"/>
                    </a:cxn>
                    <a:cxn ang="0">
                      <a:pos x="4" y="4"/>
                    </a:cxn>
                    <a:cxn ang="0">
                      <a:pos x="4" y="12"/>
                    </a:cxn>
                    <a:cxn ang="0">
                      <a:pos x="4" y="12"/>
                    </a:cxn>
                    <a:cxn ang="0">
                      <a:pos x="4" y="8"/>
                    </a:cxn>
                    <a:cxn ang="0">
                      <a:pos x="4" y="8"/>
                    </a:cxn>
                    <a:cxn ang="0">
                      <a:pos x="4" y="8"/>
                    </a:cxn>
                    <a:cxn ang="0">
                      <a:pos x="4" y="4"/>
                    </a:cxn>
                    <a:cxn ang="0">
                      <a:pos x="4" y="4"/>
                    </a:cxn>
                    <a:cxn ang="0">
                      <a:pos x="4" y="4"/>
                    </a:cxn>
                    <a:cxn ang="0">
                      <a:pos x="4" y="4"/>
                    </a:cxn>
                    <a:cxn ang="0">
                      <a:pos x="4" y="4"/>
                    </a:cxn>
                    <a:cxn ang="0">
                      <a:pos x="4" y="4"/>
                    </a:cxn>
                    <a:cxn ang="0">
                      <a:pos x="4" y="4"/>
                    </a:cxn>
                    <a:cxn ang="0">
                      <a:pos x="4" y="8"/>
                    </a:cxn>
                    <a:cxn ang="0">
                      <a:pos x="4" y="8"/>
                    </a:cxn>
                    <a:cxn ang="0">
                      <a:pos x="4" y="8"/>
                    </a:cxn>
                    <a:cxn ang="0">
                      <a:pos x="4" y="12"/>
                    </a:cxn>
                    <a:cxn ang="0">
                      <a:pos x="4" y="12"/>
                    </a:cxn>
                    <a:cxn ang="0">
                      <a:pos x="4" y="8"/>
                    </a:cxn>
                    <a:cxn ang="0">
                      <a:pos x="4" y="12"/>
                    </a:cxn>
                    <a:cxn ang="0">
                      <a:pos x="4" y="4"/>
                    </a:cxn>
                    <a:cxn ang="0">
                      <a:pos x="8" y="0"/>
                    </a:cxn>
                    <a:cxn ang="0">
                      <a:pos x="4" y="8"/>
                    </a:cxn>
                    <a:cxn ang="0">
                      <a:pos x="8" y="8"/>
                    </a:cxn>
                    <a:cxn ang="0">
                      <a:pos x="4" y="8"/>
                    </a:cxn>
                    <a:cxn ang="0">
                      <a:pos x="4" y="12"/>
                    </a:cxn>
                  </a:cxnLst>
                  <a:rect l="0" t="0" r="r" b="b"/>
                  <a:pathLst>
                    <a:path w="8" h="12">
                      <a:moveTo>
                        <a:pt x="0" y="12"/>
                      </a:moveTo>
                      <a:lnTo>
                        <a:pt x="0" y="4"/>
                      </a:lnTo>
                      <a:lnTo>
                        <a:pt x="4" y="4"/>
                      </a:lnTo>
                      <a:lnTo>
                        <a:pt x="4" y="4"/>
                      </a:lnTo>
                      <a:lnTo>
                        <a:pt x="4" y="4"/>
                      </a:lnTo>
                      <a:lnTo>
                        <a:pt x="4" y="8"/>
                      </a:lnTo>
                      <a:lnTo>
                        <a:pt x="4" y="8"/>
                      </a:lnTo>
                      <a:lnTo>
                        <a:pt x="4" y="8"/>
                      </a:lnTo>
                      <a:lnTo>
                        <a:pt x="4" y="12"/>
                      </a:lnTo>
                      <a:lnTo>
                        <a:pt x="4" y="12"/>
                      </a:lnTo>
                      <a:lnTo>
                        <a:pt x="4" y="12"/>
                      </a:lnTo>
                      <a:lnTo>
                        <a:pt x="0" y="12"/>
                      </a:lnTo>
                      <a:lnTo>
                        <a:pt x="0" y="12"/>
                      </a:lnTo>
                      <a:close/>
                      <a:moveTo>
                        <a:pt x="0" y="4"/>
                      </a:moveTo>
                      <a:lnTo>
                        <a:pt x="0" y="12"/>
                      </a:lnTo>
                      <a:lnTo>
                        <a:pt x="4" y="12"/>
                      </a:lnTo>
                      <a:lnTo>
                        <a:pt x="4" y="12"/>
                      </a:lnTo>
                      <a:lnTo>
                        <a:pt x="4" y="12"/>
                      </a:lnTo>
                      <a:lnTo>
                        <a:pt x="4" y="8"/>
                      </a:lnTo>
                      <a:lnTo>
                        <a:pt x="4" y="8"/>
                      </a:lnTo>
                      <a:lnTo>
                        <a:pt x="4" y="8"/>
                      </a:lnTo>
                      <a:lnTo>
                        <a:pt x="4" y="8"/>
                      </a:lnTo>
                      <a:lnTo>
                        <a:pt x="4" y="4"/>
                      </a:lnTo>
                      <a:lnTo>
                        <a:pt x="4" y="4"/>
                      </a:lnTo>
                      <a:lnTo>
                        <a:pt x="0" y="4"/>
                      </a:lnTo>
                      <a:lnTo>
                        <a:pt x="0" y="4"/>
                      </a:lnTo>
                      <a:close/>
                      <a:moveTo>
                        <a:pt x="4" y="12"/>
                      </a:moveTo>
                      <a:lnTo>
                        <a:pt x="4" y="12"/>
                      </a:lnTo>
                      <a:lnTo>
                        <a:pt x="4" y="4"/>
                      </a:lnTo>
                      <a:lnTo>
                        <a:pt x="4" y="4"/>
                      </a:lnTo>
                      <a:lnTo>
                        <a:pt x="4" y="12"/>
                      </a:lnTo>
                      <a:lnTo>
                        <a:pt x="4" y="12"/>
                      </a:lnTo>
                      <a:close/>
                      <a:moveTo>
                        <a:pt x="4" y="8"/>
                      </a:moveTo>
                      <a:lnTo>
                        <a:pt x="4" y="12"/>
                      </a:lnTo>
                      <a:lnTo>
                        <a:pt x="4" y="12"/>
                      </a:lnTo>
                      <a:lnTo>
                        <a:pt x="4" y="8"/>
                      </a:lnTo>
                      <a:lnTo>
                        <a:pt x="4" y="8"/>
                      </a:lnTo>
                      <a:lnTo>
                        <a:pt x="4" y="8"/>
                      </a:lnTo>
                      <a:lnTo>
                        <a:pt x="4" y="8"/>
                      </a:lnTo>
                      <a:lnTo>
                        <a:pt x="4" y="8"/>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8"/>
                      </a:lnTo>
                      <a:lnTo>
                        <a:pt x="4" y="8"/>
                      </a:lnTo>
                      <a:lnTo>
                        <a:pt x="4" y="8"/>
                      </a:lnTo>
                      <a:lnTo>
                        <a:pt x="4" y="8"/>
                      </a:lnTo>
                      <a:lnTo>
                        <a:pt x="4" y="8"/>
                      </a:lnTo>
                      <a:lnTo>
                        <a:pt x="4" y="8"/>
                      </a:lnTo>
                      <a:lnTo>
                        <a:pt x="4" y="12"/>
                      </a:lnTo>
                      <a:lnTo>
                        <a:pt x="4" y="12"/>
                      </a:lnTo>
                      <a:lnTo>
                        <a:pt x="4" y="12"/>
                      </a:lnTo>
                      <a:lnTo>
                        <a:pt x="4" y="12"/>
                      </a:lnTo>
                      <a:lnTo>
                        <a:pt x="4" y="12"/>
                      </a:lnTo>
                      <a:lnTo>
                        <a:pt x="4" y="8"/>
                      </a:lnTo>
                      <a:lnTo>
                        <a:pt x="4" y="8"/>
                      </a:lnTo>
                      <a:close/>
                      <a:moveTo>
                        <a:pt x="4" y="12"/>
                      </a:moveTo>
                      <a:lnTo>
                        <a:pt x="4" y="4"/>
                      </a:lnTo>
                      <a:lnTo>
                        <a:pt x="4" y="4"/>
                      </a:lnTo>
                      <a:lnTo>
                        <a:pt x="4" y="8"/>
                      </a:lnTo>
                      <a:lnTo>
                        <a:pt x="8" y="0"/>
                      </a:lnTo>
                      <a:lnTo>
                        <a:pt x="8" y="0"/>
                      </a:lnTo>
                      <a:lnTo>
                        <a:pt x="4" y="8"/>
                      </a:lnTo>
                      <a:lnTo>
                        <a:pt x="8" y="8"/>
                      </a:lnTo>
                      <a:lnTo>
                        <a:pt x="8" y="8"/>
                      </a:lnTo>
                      <a:lnTo>
                        <a:pt x="4" y="8"/>
                      </a:lnTo>
                      <a:lnTo>
                        <a:pt x="4" y="8"/>
                      </a:lnTo>
                      <a:lnTo>
                        <a:pt x="4" y="12"/>
                      </a:lnTo>
                      <a:lnTo>
                        <a:pt x="4" y="12"/>
                      </a:lnTo>
                      <a:lnTo>
                        <a:pt x="4" y="12"/>
                      </a:lnTo>
                      <a:close/>
                    </a:path>
                  </a:pathLst>
                </a:custGeom>
                <a:solidFill>
                  <a:srgbClr val="000000"/>
                </a:solidFill>
                <a:ln w="9525">
                  <a:noFill/>
                  <a:round/>
                  <a:headEnd/>
                  <a:tailEnd/>
                </a:ln>
              </p:spPr>
              <p:txBody>
                <a:bodyPr/>
                <a:lstStyle/>
                <a:p>
                  <a:endParaRPr lang="en-US"/>
                </a:p>
              </p:txBody>
            </p:sp>
            <p:sp>
              <p:nvSpPr>
                <p:cNvPr id="333939" name="Freeform 115"/>
                <p:cNvSpPr>
                  <a:spLocks noChangeAspect="1"/>
                </p:cNvSpPr>
                <p:nvPr/>
              </p:nvSpPr>
              <p:spPr bwMode="auto">
                <a:xfrm>
                  <a:off x="1112" y="2854"/>
                  <a:ext cx="4" cy="8"/>
                </a:xfrm>
                <a:custGeom>
                  <a:avLst/>
                  <a:gdLst/>
                  <a:ahLst/>
                  <a:cxnLst>
                    <a:cxn ang="0">
                      <a:pos x="0" y="8"/>
                    </a:cxn>
                    <a:cxn ang="0">
                      <a:pos x="0" y="0"/>
                    </a:cxn>
                    <a:cxn ang="0">
                      <a:pos x="0" y="0"/>
                    </a:cxn>
                    <a:cxn ang="0">
                      <a:pos x="4" y="0"/>
                    </a:cxn>
                    <a:cxn ang="0">
                      <a:pos x="4" y="0"/>
                    </a:cxn>
                    <a:cxn ang="0">
                      <a:pos x="4" y="4"/>
                    </a:cxn>
                    <a:cxn ang="0">
                      <a:pos x="4" y="4"/>
                    </a:cxn>
                    <a:cxn ang="0">
                      <a:pos x="4" y="4"/>
                    </a:cxn>
                    <a:cxn ang="0">
                      <a:pos x="4" y="8"/>
                    </a:cxn>
                    <a:cxn ang="0">
                      <a:pos x="4" y="8"/>
                    </a:cxn>
                    <a:cxn ang="0">
                      <a:pos x="0" y="8"/>
                    </a:cxn>
                    <a:cxn ang="0">
                      <a:pos x="0" y="8"/>
                    </a:cxn>
                  </a:cxnLst>
                  <a:rect l="0" t="0" r="r" b="b"/>
                  <a:pathLst>
                    <a:path w="4" h="8">
                      <a:moveTo>
                        <a:pt x="0" y="8"/>
                      </a:moveTo>
                      <a:lnTo>
                        <a:pt x="0" y="0"/>
                      </a:lnTo>
                      <a:lnTo>
                        <a:pt x="0" y="0"/>
                      </a:lnTo>
                      <a:lnTo>
                        <a:pt x="4" y="0"/>
                      </a:lnTo>
                      <a:lnTo>
                        <a:pt x="4" y="0"/>
                      </a:lnTo>
                      <a:lnTo>
                        <a:pt x="4" y="4"/>
                      </a:lnTo>
                      <a:lnTo>
                        <a:pt x="4" y="4"/>
                      </a:lnTo>
                      <a:lnTo>
                        <a:pt x="4" y="4"/>
                      </a:lnTo>
                      <a:lnTo>
                        <a:pt x="4" y="8"/>
                      </a:lnTo>
                      <a:lnTo>
                        <a:pt x="4" y="8"/>
                      </a:lnTo>
                      <a:lnTo>
                        <a:pt x="0" y="8"/>
                      </a:lnTo>
                      <a:lnTo>
                        <a:pt x="0" y="8"/>
                      </a:lnTo>
                    </a:path>
                  </a:pathLst>
                </a:custGeom>
                <a:noFill/>
                <a:ln w="6350">
                  <a:solidFill>
                    <a:srgbClr val="000000"/>
                  </a:solidFill>
                  <a:prstDash val="solid"/>
                  <a:round/>
                  <a:headEnd/>
                  <a:tailEnd/>
                </a:ln>
              </p:spPr>
              <p:txBody>
                <a:bodyPr/>
                <a:lstStyle/>
                <a:p>
                  <a:endParaRPr lang="en-US"/>
                </a:p>
              </p:txBody>
            </p:sp>
            <p:sp>
              <p:nvSpPr>
                <p:cNvPr id="333940" name="Freeform 116"/>
                <p:cNvSpPr>
                  <a:spLocks noChangeAspect="1"/>
                </p:cNvSpPr>
                <p:nvPr/>
              </p:nvSpPr>
              <p:spPr bwMode="auto">
                <a:xfrm>
                  <a:off x="1112" y="2858"/>
                  <a:ext cx="4" cy="4"/>
                </a:xfrm>
                <a:custGeom>
                  <a:avLst/>
                  <a:gdLst/>
                  <a:ahLst/>
                  <a:cxnLst>
                    <a:cxn ang="0">
                      <a:pos x="0" y="0"/>
                    </a:cxn>
                    <a:cxn ang="0">
                      <a:pos x="0" y="4"/>
                    </a:cxn>
                    <a:cxn ang="0">
                      <a:pos x="0" y="4"/>
                    </a:cxn>
                    <a:cxn ang="0">
                      <a:pos x="4" y="4"/>
                    </a:cxn>
                    <a:cxn ang="0">
                      <a:pos x="4" y="4"/>
                    </a:cxn>
                    <a:cxn ang="0">
                      <a:pos x="4" y="4"/>
                    </a:cxn>
                    <a:cxn ang="0">
                      <a:pos x="4" y="0"/>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0"/>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33941" name="Rectangle 117"/>
                <p:cNvSpPr>
                  <a:spLocks noChangeAspect="1" noChangeArrowheads="1"/>
                </p:cNvSpPr>
                <p:nvPr/>
              </p:nvSpPr>
              <p:spPr bwMode="auto">
                <a:xfrm>
                  <a:off x="1116" y="2854"/>
                  <a:ext cx="1" cy="8"/>
                </a:xfrm>
                <a:prstGeom prst="rect">
                  <a:avLst/>
                </a:prstGeom>
                <a:noFill/>
                <a:ln w="6350">
                  <a:solidFill>
                    <a:srgbClr val="000000"/>
                  </a:solidFill>
                  <a:miter lim="800000"/>
                  <a:headEnd/>
                  <a:tailEnd/>
                </a:ln>
              </p:spPr>
              <p:txBody>
                <a:bodyPr/>
                <a:lstStyle/>
                <a:p>
                  <a:endParaRPr lang="en-US"/>
                </a:p>
              </p:txBody>
            </p:sp>
            <p:sp>
              <p:nvSpPr>
                <p:cNvPr id="333942" name="Freeform 118"/>
                <p:cNvSpPr>
                  <a:spLocks noChangeAspect="1"/>
                </p:cNvSpPr>
                <p:nvPr/>
              </p:nvSpPr>
              <p:spPr bwMode="auto">
                <a:xfrm>
                  <a:off x="1116" y="2854"/>
                  <a:ext cx="4" cy="8"/>
                </a:xfrm>
                <a:custGeom>
                  <a:avLst/>
                  <a:gdLst/>
                  <a:ahLst/>
                  <a:cxnLst>
                    <a:cxn ang="0">
                      <a:pos x="0" y="4"/>
                    </a:cxn>
                    <a:cxn ang="0">
                      <a:pos x="0" y="4"/>
                    </a:cxn>
                    <a:cxn ang="0">
                      <a:pos x="0" y="8"/>
                    </a:cxn>
                    <a:cxn ang="0">
                      <a:pos x="0" y="8"/>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4" y="0"/>
                    </a:cxn>
                    <a:cxn ang="0">
                      <a:pos x="4" y="0"/>
                    </a:cxn>
                    <a:cxn ang="0">
                      <a:pos x="0" y="0"/>
                    </a:cxn>
                    <a:cxn ang="0">
                      <a:pos x="0" y="0"/>
                    </a:cxn>
                    <a:cxn ang="0">
                      <a:pos x="0" y="0"/>
                    </a:cxn>
                    <a:cxn ang="0">
                      <a:pos x="0" y="0"/>
                    </a:cxn>
                    <a:cxn ang="0">
                      <a:pos x="0" y="0"/>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Lst>
                  <a:rect l="0" t="0" r="r" b="b"/>
                  <a:pathLst>
                    <a:path w="4" h="8">
                      <a:moveTo>
                        <a:pt x="0" y="4"/>
                      </a:move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4" y="0"/>
                      </a:lnTo>
                      <a:lnTo>
                        <a:pt x="4" y="0"/>
                      </a:lnTo>
                      <a:lnTo>
                        <a:pt x="0" y="0"/>
                      </a:lnTo>
                      <a:lnTo>
                        <a:pt x="0" y="0"/>
                      </a:lnTo>
                      <a:lnTo>
                        <a:pt x="0" y="0"/>
                      </a:lnTo>
                      <a:lnTo>
                        <a:pt x="0" y="0"/>
                      </a:lnTo>
                      <a:lnTo>
                        <a:pt x="0" y="0"/>
                      </a:lnTo>
                      <a:lnTo>
                        <a:pt x="0" y="4"/>
                      </a:lnTo>
                      <a:lnTo>
                        <a:pt x="0" y="4"/>
                      </a:lnTo>
                      <a:lnTo>
                        <a:pt x="4" y="4"/>
                      </a:lnTo>
                      <a:lnTo>
                        <a:pt x="4" y="4"/>
                      </a:lnTo>
                      <a:lnTo>
                        <a:pt x="4" y="4"/>
                      </a:lnTo>
                      <a:lnTo>
                        <a:pt x="4" y="8"/>
                      </a:lnTo>
                      <a:lnTo>
                        <a:pt x="0" y="8"/>
                      </a:lnTo>
                      <a:lnTo>
                        <a:pt x="0" y="8"/>
                      </a:lnTo>
                      <a:lnTo>
                        <a:pt x="0"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33943" name="Freeform 119"/>
                <p:cNvSpPr>
                  <a:spLocks noChangeAspect="1"/>
                </p:cNvSpPr>
                <p:nvPr/>
              </p:nvSpPr>
              <p:spPr bwMode="auto">
                <a:xfrm>
                  <a:off x="1116" y="2850"/>
                  <a:ext cx="4" cy="12"/>
                </a:xfrm>
                <a:custGeom>
                  <a:avLst/>
                  <a:gdLst/>
                  <a:ahLst/>
                  <a:cxnLst>
                    <a:cxn ang="0">
                      <a:pos x="0" y="12"/>
                    </a:cxn>
                    <a:cxn ang="0">
                      <a:pos x="0" y="4"/>
                    </a:cxn>
                    <a:cxn ang="0">
                      <a:pos x="0" y="4"/>
                    </a:cxn>
                    <a:cxn ang="0">
                      <a:pos x="0" y="8"/>
                    </a:cxn>
                    <a:cxn ang="0">
                      <a:pos x="4" y="0"/>
                    </a:cxn>
                    <a:cxn ang="0">
                      <a:pos x="4" y="0"/>
                    </a:cxn>
                    <a:cxn ang="0">
                      <a:pos x="0" y="8"/>
                    </a:cxn>
                    <a:cxn ang="0">
                      <a:pos x="4" y="12"/>
                    </a:cxn>
                    <a:cxn ang="0">
                      <a:pos x="4" y="12"/>
                    </a:cxn>
                    <a:cxn ang="0">
                      <a:pos x="0" y="8"/>
                    </a:cxn>
                    <a:cxn ang="0">
                      <a:pos x="0" y="8"/>
                    </a:cxn>
                    <a:cxn ang="0">
                      <a:pos x="0" y="12"/>
                    </a:cxn>
                    <a:cxn ang="0">
                      <a:pos x="0" y="12"/>
                    </a:cxn>
                  </a:cxnLst>
                  <a:rect l="0" t="0" r="r" b="b"/>
                  <a:pathLst>
                    <a:path w="4" h="12">
                      <a:moveTo>
                        <a:pt x="0" y="12"/>
                      </a:moveTo>
                      <a:lnTo>
                        <a:pt x="0" y="4"/>
                      </a:lnTo>
                      <a:lnTo>
                        <a:pt x="0" y="4"/>
                      </a:lnTo>
                      <a:lnTo>
                        <a:pt x="0" y="8"/>
                      </a:lnTo>
                      <a:lnTo>
                        <a:pt x="4" y="0"/>
                      </a:lnTo>
                      <a:lnTo>
                        <a:pt x="4" y="0"/>
                      </a:lnTo>
                      <a:lnTo>
                        <a:pt x="0" y="8"/>
                      </a:lnTo>
                      <a:lnTo>
                        <a:pt x="4" y="12"/>
                      </a:lnTo>
                      <a:lnTo>
                        <a:pt x="4" y="12"/>
                      </a:lnTo>
                      <a:lnTo>
                        <a:pt x="0" y="8"/>
                      </a:lnTo>
                      <a:lnTo>
                        <a:pt x="0" y="8"/>
                      </a:lnTo>
                      <a:lnTo>
                        <a:pt x="0" y="12"/>
                      </a:lnTo>
                      <a:lnTo>
                        <a:pt x="0" y="12"/>
                      </a:lnTo>
                    </a:path>
                  </a:pathLst>
                </a:custGeom>
                <a:noFill/>
                <a:ln w="6350">
                  <a:solidFill>
                    <a:srgbClr val="000000"/>
                  </a:solidFill>
                  <a:prstDash val="solid"/>
                  <a:round/>
                  <a:headEnd/>
                  <a:tailEnd/>
                </a:ln>
              </p:spPr>
              <p:txBody>
                <a:bodyPr/>
                <a:lstStyle/>
                <a:p>
                  <a:endParaRPr lang="en-US"/>
                </a:p>
              </p:txBody>
            </p:sp>
            <p:sp>
              <p:nvSpPr>
                <p:cNvPr id="333944" name="Freeform 120"/>
                <p:cNvSpPr>
                  <a:spLocks noChangeAspect="1" noEditPoints="1"/>
                </p:cNvSpPr>
                <p:nvPr/>
              </p:nvSpPr>
              <p:spPr bwMode="auto">
                <a:xfrm>
                  <a:off x="1112" y="2873"/>
                  <a:ext cx="8" cy="15"/>
                </a:xfrm>
                <a:custGeom>
                  <a:avLst/>
                  <a:gdLst/>
                  <a:ahLst/>
                  <a:cxnLst>
                    <a:cxn ang="0">
                      <a:pos x="0" y="7"/>
                    </a:cxn>
                    <a:cxn ang="0">
                      <a:pos x="0" y="4"/>
                    </a:cxn>
                    <a:cxn ang="0">
                      <a:pos x="0" y="15"/>
                    </a:cxn>
                    <a:cxn ang="0">
                      <a:pos x="0" y="7"/>
                    </a:cxn>
                    <a:cxn ang="0">
                      <a:pos x="4" y="4"/>
                    </a:cxn>
                    <a:cxn ang="0">
                      <a:pos x="4" y="4"/>
                    </a:cxn>
                    <a:cxn ang="0">
                      <a:pos x="4" y="7"/>
                    </a:cxn>
                    <a:cxn ang="0">
                      <a:pos x="4" y="11"/>
                    </a:cxn>
                    <a:cxn ang="0">
                      <a:pos x="4" y="11"/>
                    </a:cxn>
                    <a:cxn ang="0">
                      <a:pos x="4" y="7"/>
                    </a:cxn>
                    <a:cxn ang="0">
                      <a:pos x="4" y="11"/>
                    </a:cxn>
                    <a:cxn ang="0">
                      <a:pos x="4" y="11"/>
                    </a:cxn>
                    <a:cxn ang="0">
                      <a:pos x="4" y="11"/>
                    </a:cxn>
                    <a:cxn ang="0">
                      <a:pos x="4" y="4"/>
                    </a:cxn>
                    <a:cxn ang="0">
                      <a:pos x="4" y="4"/>
                    </a:cxn>
                    <a:cxn ang="0">
                      <a:pos x="4" y="7"/>
                    </a:cxn>
                    <a:cxn ang="0">
                      <a:pos x="4" y="4"/>
                    </a:cxn>
                    <a:cxn ang="0">
                      <a:pos x="4" y="11"/>
                    </a:cxn>
                    <a:cxn ang="0">
                      <a:pos x="8" y="4"/>
                    </a:cxn>
                    <a:cxn ang="0">
                      <a:pos x="4" y="11"/>
                    </a:cxn>
                    <a:cxn ang="0">
                      <a:pos x="4" y="11"/>
                    </a:cxn>
                    <a:cxn ang="0">
                      <a:pos x="4" y="11"/>
                    </a:cxn>
                    <a:cxn ang="0">
                      <a:pos x="4" y="11"/>
                    </a:cxn>
                    <a:cxn ang="0">
                      <a:pos x="8" y="4"/>
                    </a:cxn>
                    <a:cxn ang="0">
                      <a:pos x="8" y="4"/>
                    </a:cxn>
                    <a:cxn ang="0">
                      <a:pos x="8" y="0"/>
                    </a:cxn>
                    <a:cxn ang="0">
                      <a:pos x="8" y="7"/>
                    </a:cxn>
                    <a:cxn ang="0">
                      <a:pos x="8" y="4"/>
                    </a:cxn>
                    <a:cxn ang="0">
                      <a:pos x="8" y="11"/>
                    </a:cxn>
                    <a:cxn ang="0">
                      <a:pos x="8" y="11"/>
                    </a:cxn>
                    <a:cxn ang="0">
                      <a:pos x="8" y="7"/>
                    </a:cxn>
                    <a:cxn ang="0">
                      <a:pos x="8" y="7"/>
                    </a:cxn>
                    <a:cxn ang="0">
                      <a:pos x="8" y="4"/>
                    </a:cxn>
                    <a:cxn ang="0">
                      <a:pos x="8" y="4"/>
                    </a:cxn>
                    <a:cxn ang="0">
                      <a:pos x="8" y="4"/>
                    </a:cxn>
                    <a:cxn ang="0">
                      <a:pos x="8" y="7"/>
                    </a:cxn>
                  </a:cxnLst>
                  <a:rect l="0" t="0" r="r" b="b"/>
                  <a:pathLst>
                    <a:path w="8" h="15">
                      <a:moveTo>
                        <a:pt x="0" y="7"/>
                      </a:moveTo>
                      <a:lnTo>
                        <a:pt x="0" y="7"/>
                      </a:lnTo>
                      <a:lnTo>
                        <a:pt x="0" y="7"/>
                      </a:lnTo>
                      <a:lnTo>
                        <a:pt x="0" y="4"/>
                      </a:lnTo>
                      <a:lnTo>
                        <a:pt x="0" y="15"/>
                      </a:lnTo>
                      <a:lnTo>
                        <a:pt x="0" y="15"/>
                      </a:lnTo>
                      <a:lnTo>
                        <a:pt x="0" y="7"/>
                      </a:lnTo>
                      <a:lnTo>
                        <a:pt x="0" y="7"/>
                      </a:lnTo>
                      <a:close/>
                      <a:moveTo>
                        <a:pt x="4" y="7"/>
                      </a:moveTo>
                      <a:lnTo>
                        <a:pt x="4" y="4"/>
                      </a:lnTo>
                      <a:lnTo>
                        <a:pt x="4" y="4"/>
                      </a:lnTo>
                      <a:lnTo>
                        <a:pt x="4" y="4"/>
                      </a:lnTo>
                      <a:lnTo>
                        <a:pt x="4" y="7"/>
                      </a:lnTo>
                      <a:lnTo>
                        <a:pt x="4" y="7"/>
                      </a:lnTo>
                      <a:lnTo>
                        <a:pt x="4" y="11"/>
                      </a:lnTo>
                      <a:lnTo>
                        <a:pt x="4" y="11"/>
                      </a:lnTo>
                      <a:lnTo>
                        <a:pt x="4" y="11"/>
                      </a:lnTo>
                      <a:lnTo>
                        <a:pt x="4" y="11"/>
                      </a:lnTo>
                      <a:lnTo>
                        <a:pt x="4" y="7"/>
                      </a:lnTo>
                      <a:lnTo>
                        <a:pt x="4" y="7"/>
                      </a:lnTo>
                      <a:close/>
                      <a:moveTo>
                        <a:pt x="4" y="7"/>
                      </a:moveTo>
                      <a:lnTo>
                        <a:pt x="4" y="11"/>
                      </a:lnTo>
                      <a:lnTo>
                        <a:pt x="4" y="11"/>
                      </a:lnTo>
                      <a:lnTo>
                        <a:pt x="4" y="11"/>
                      </a:lnTo>
                      <a:lnTo>
                        <a:pt x="4" y="11"/>
                      </a:lnTo>
                      <a:lnTo>
                        <a:pt x="4" y="11"/>
                      </a:lnTo>
                      <a:lnTo>
                        <a:pt x="4" y="7"/>
                      </a:lnTo>
                      <a:lnTo>
                        <a:pt x="4" y="4"/>
                      </a:lnTo>
                      <a:lnTo>
                        <a:pt x="4" y="4"/>
                      </a:lnTo>
                      <a:lnTo>
                        <a:pt x="4" y="4"/>
                      </a:lnTo>
                      <a:lnTo>
                        <a:pt x="4" y="7"/>
                      </a:lnTo>
                      <a:lnTo>
                        <a:pt x="4" y="7"/>
                      </a:lnTo>
                      <a:close/>
                      <a:moveTo>
                        <a:pt x="4" y="11"/>
                      </a:moveTo>
                      <a:lnTo>
                        <a:pt x="4" y="4"/>
                      </a:lnTo>
                      <a:lnTo>
                        <a:pt x="4" y="4"/>
                      </a:lnTo>
                      <a:lnTo>
                        <a:pt x="4" y="11"/>
                      </a:lnTo>
                      <a:lnTo>
                        <a:pt x="4" y="4"/>
                      </a:lnTo>
                      <a:lnTo>
                        <a:pt x="8" y="4"/>
                      </a:lnTo>
                      <a:lnTo>
                        <a:pt x="8" y="11"/>
                      </a:lnTo>
                      <a:lnTo>
                        <a:pt x="4" y="11"/>
                      </a:lnTo>
                      <a:lnTo>
                        <a:pt x="4" y="4"/>
                      </a:lnTo>
                      <a:lnTo>
                        <a:pt x="4" y="11"/>
                      </a:lnTo>
                      <a:lnTo>
                        <a:pt x="4" y="4"/>
                      </a:lnTo>
                      <a:lnTo>
                        <a:pt x="4" y="11"/>
                      </a:lnTo>
                      <a:lnTo>
                        <a:pt x="4" y="11"/>
                      </a:lnTo>
                      <a:lnTo>
                        <a:pt x="4" y="11"/>
                      </a:lnTo>
                      <a:close/>
                      <a:moveTo>
                        <a:pt x="8" y="11"/>
                      </a:moveTo>
                      <a:lnTo>
                        <a:pt x="8" y="4"/>
                      </a:lnTo>
                      <a:lnTo>
                        <a:pt x="8" y="0"/>
                      </a:lnTo>
                      <a:lnTo>
                        <a:pt x="8" y="4"/>
                      </a:lnTo>
                      <a:lnTo>
                        <a:pt x="8" y="4"/>
                      </a:lnTo>
                      <a:lnTo>
                        <a:pt x="8" y="0"/>
                      </a:lnTo>
                      <a:lnTo>
                        <a:pt x="8" y="0"/>
                      </a:lnTo>
                      <a:lnTo>
                        <a:pt x="8" y="7"/>
                      </a:lnTo>
                      <a:lnTo>
                        <a:pt x="8" y="7"/>
                      </a:lnTo>
                      <a:lnTo>
                        <a:pt x="8" y="4"/>
                      </a:lnTo>
                      <a:lnTo>
                        <a:pt x="8" y="7"/>
                      </a:lnTo>
                      <a:lnTo>
                        <a:pt x="8" y="11"/>
                      </a:lnTo>
                      <a:lnTo>
                        <a:pt x="8" y="11"/>
                      </a:lnTo>
                      <a:lnTo>
                        <a:pt x="8" y="11"/>
                      </a:lnTo>
                      <a:close/>
                      <a:moveTo>
                        <a:pt x="8" y="7"/>
                      </a:moveTo>
                      <a:lnTo>
                        <a:pt x="8" y="7"/>
                      </a:lnTo>
                      <a:lnTo>
                        <a:pt x="8" y="7"/>
                      </a:lnTo>
                      <a:lnTo>
                        <a:pt x="8" y="7"/>
                      </a:lnTo>
                      <a:lnTo>
                        <a:pt x="8" y="7"/>
                      </a:lnTo>
                      <a:lnTo>
                        <a:pt x="8" y="4"/>
                      </a:lnTo>
                      <a:lnTo>
                        <a:pt x="8" y="4"/>
                      </a:lnTo>
                      <a:lnTo>
                        <a:pt x="8" y="4"/>
                      </a:lnTo>
                      <a:lnTo>
                        <a:pt x="8" y="4"/>
                      </a:lnTo>
                      <a:lnTo>
                        <a:pt x="8" y="4"/>
                      </a:lnTo>
                      <a:lnTo>
                        <a:pt x="8" y="7"/>
                      </a:lnTo>
                      <a:lnTo>
                        <a:pt x="8" y="7"/>
                      </a:lnTo>
                      <a:close/>
                    </a:path>
                  </a:pathLst>
                </a:custGeom>
                <a:solidFill>
                  <a:srgbClr val="000000"/>
                </a:solidFill>
                <a:ln w="9525">
                  <a:noFill/>
                  <a:round/>
                  <a:headEnd/>
                  <a:tailEnd/>
                </a:ln>
              </p:spPr>
              <p:txBody>
                <a:bodyPr/>
                <a:lstStyle/>
                <a:p>
                  <a:endParaRPr lang="en-US"/>
                </a:p>
              </p:txBody>
            </p:sp>
            <p:sp>
              <p:nvSpPr>
                <p:cNvPr id="333945" name="Freeform 121"/>
                <p:cNvSpPr>
                  <a:spLocks noChangeAspect="1"/>
                </p:cNvSpPr>
                <p:nvPr/>
              </p:nvSpPr>
              <p:spPr bwMode="auto">
                <a:xfrm>
                  <a:off x="1112" y="2877"/>
                  <a:ext cx="4" cy="11"/>
                </a:xfrm>
                <a:custGeom>
                  <a:avLst/>
                  <a:gdLst/>
                  <a:ahLst/>
                  <a:cxnLst>
                    <a:cxn ang="0">
                      <a:pos x="4" y="3"/>
                    </a:cxn>
                    <a:cxn ang="0">
                      <a:pos x="0" y="3"/>
                    </a:cxn>
                    <a:cxn ang="0">
                      <a:pos x="0" y="3"/>
                    </a:cxn>
                    <a:cxn ang="0">
                      <a:pos x="4" y="0"/>
                    </a:cxn>
                    <a:cxn ang="0">
                      <a:pos x="4" y="11"/>
                    </a:cxn>
                    <a:cxn ang="0">
                      <a:pos x="4" y="11"/>
                    </a:cxn>
                    <a:cxn ang="0">
                      <a:pos x="4" y="3"/>
                    </a:cxn>
                  </a:cxnLst>
                  <a:rect l="0" t="0" r="r" b="b"/>
                  <a:pathLst>
                    <a:path w="4" h="11">
                      <a:moveTo>
                        <a:pt x="4" y="3"/>
                      </a:moveTo>
                      <a:lnTo>
                        <a:pt x="0" y="3"/>
                      </a:lnTo>
                      <a:lnTo>
                        <a:pt x="0" y="3"/>
                      </a:lnTo>
                      <a:lnTo>
                        <a:pt x="4" y="0"/>
                      </a:lnTo>
                      <a:lnTo>
                        <a:pt x="4" y="11"/>
                      </a:lnTo>
                      <a:lnTo>
                        <a:pt x="4" y="11"/>
                      </a:lnTo>
                      <a:lnTo>
                        <a:pt x="4" y="3"/>
                      </a:lnTo>
                    </a:path>
                  </a:pathLst>
                </a:custGeom>
                <a:noFill/>
                <a:ln w="6350">
                  <a:solidFill>
                    <a:srgbClr val="000000"/>
                  </a:solidFill>
                  <a:prstDash val="solid"/>
                  <a:round/>
                  <a:headEnd/>
                  <a:tailEnd/>
                </a:ln>
              </p:spPr>
              <p:txBody>
                <a:bodyPr/>
                <a:lstStyle/>
                <a:p>
                  <a:endParaRPr lang="en-US"/>
                </a:p>
              </p:txBody>
            </p:sp>
            <p:sp>
              <p:nvSpPr>
                <p:cNvPr id="333946" name="Freeform 122"/>
                <p:cNvSpPr>
                  <a:spLocks noChangeAspect="1"/>
                </p:cNvSpPr>
                <p:nvPr/>
              </p:nvSpPr>
              <p:spPr bwMode="auto">
                <a:xfrm>
                  <a:off x="1116" y="2877"/>
                  <a:ext cx="1" cy="7"/>
                </a:xfrm>
                <a:custGeom>
                  <a:avLst/>
                  <a:gdLst/>
                  <a:ahLst/>
                  <a:cxnLst>
                    <a:cxn ang="0">
                      <a:pos x="0" y="3"/>
                    </a:cxn>
                    <a:cxn ang="0">
                      <a:pos x="0" y="3"/>
                    </a:cxn>
                    <a:cxn ang="0">
                      <a:pos x="0" y="0"/>
                    </a:cxn>
                    <a:cxn ang="0">
                      <a:pos x="0" y="0"/>
                    </a:cxn>
                    <a:cxn ang="0">
                      <a:pos x="0" y="0"/>
                    </a:cxn>
                    <a:cxn ang="0">
                      <a:pos x="0" y="3"/>
                    </a:cxn>
                    <a:cxn ang="0">
                      <a:pos x="0" y="3"/>
                    </a:cxn>
                    <a:cxn ang="0">
                      <a:pos x="0" y="7"/>
                    </a:cxn>
                    <a:cxn ang="0">
                      <a:pos x="0" y="7"/>
                    </a:cxn>
                    <a:cxn ang="0">
                      <a:pos x="0" y="7"/>
                    </a:cxn>
                    <a:cxn ang="0">
                      <a:pos x="0" y="7"/>
                    </a:cxn>
                    <a:cxn ang="0">
                      <a:pos x="0" y="3"/>
                    </a:cxn>
                  </a:cxnLst>
                  <a:rect l="0" t="0" r="r" b="b"/>
                  <a:pathLst>
                    <a:path h="7">
                      <a:moveTo>
                        <a:pt x="0" y="3"/>
                      </a:moveTo>
                      <a:lnTo>
                        <a:pt x="0" y="3"/>
                      </a:lnTo>
                      <a:lnTo>
                        <a:pt x="0" y="0"/>
                      </a:lnTo>
                      <a:lnTo>
                        <a:pt x="0" y="0"/>
                      </a:lnTo>
                      <a:lnTo>
                        <a:pt x="0" y="0"/>
                      </a:lnTo>
                      <a:lnTo>
                        <a:pt x="0" y="3"/>
                      </a:lnTo>
                      <a:lnTo>
                        <a:pt x="0" y="3"/>
                      </a:lnTo>
                      <a:lnTo>
                        <a:pt x="0" y="7"/>
                      </a:lnTo>
                      <a:lnTo>
                        <a:pt x="0" y="7"/>
                      </a:lnTo>
                      <a:lnTo>
                        <a:pt x="0" y="7"/>
                      </a:lnTo>
                      <a:lnTo>
                        <a:pt x="0" y="7"/>
                      </a:lnTo>
                      <a:lnTo>
                        <a:pt x="0" y="3"/>
                      </a:lnTo>
                    </a:path>
                  </a:pathLst>
                </a:custGeom>
                <a:noFill/>
                <a:ln w="6350">
                  <a:solidFill>
                    <a:srgbClr val="000000"/>
                  </a:solidFill>
                  <a:prstDash val="solid"/>
                  <a:round/>
                  <a:headEnd/>
                  <a:tailEnd/>
                </a:ln>
              </p:spPr>
              <p:txBody>
                <a:bodyPr/>
                <a:lstStyle/>
                <a:p>
                  <a:endParaRPr lang="en-US"/>
                </a:p>
              </p:txBody>
            </p:sp>
            <p:sp>
              <p:nvSpPr>
                <p:cNvPr id="333947" name="Freeform 123"/>
                <p:cNvSpPr>
                  <a:spLocks noChangeAspect="1"/>
                </p:cNvSpPr>
                <p:nvPr/>
              </p:nvSpPr>
              <p:spPr bwMode="auto">
                <a:xfrm>
                  <a:off x="1116" y="2877"/>
                  <a:ext cx="1" cy="7"/>
                </a:xfrm>
                <a:custGeom>
                  <a:avLst/>
                  <a:gdLst/>
                  <a:ahLst/>
                  <a:cxnLst>
                    <a:cxn ang="0">
                      <a:pos x="0" y="3"/>
                    </a:cxn>
                    <a:cxn ang="0">
                      <a:pos x="0" y="7"/>
                    </a:cxn>
                    <a:cxn ang="0">
                      <a:pos x="0" y="7"/>
                    </a:cxn>
                    <a:cxn ang="0">
                      <a:pos x="0" y="7"/>
                    </a:cxn>
                    <a:cxn ang="0">
                      <a:pos x="0" y="7"/>
                    </a:cxn>
                    <a:cxn ang="0">
                      <a:pos x="0" y="7"/>
                    </a:cxn>
                    <a:cxn ang="0">
                      <a:pos x="0" y="3"/>
                    </a:cxn>
                    <a:cxn ang="0">
                      <a:pos x="0" y="3"/>
                    </a:cxn>
                    <a:cxn ang="0">
                      <a:pos x="0" y="0"/>
                    </a:cxn>
                    <a:cxn ang="0">
                      <a:pos x="0" y="3"/>
                    </a:cxn>
                    <a:cxn ang="0">
                      <a:pos x="0" y="3"/>
                    </a:cxn>
                  </a:cxnLst>
                  <a:rect l="0" t="0" r="r" b="b"/>
                  <a:pathLst>
                    <a:path h="7">
                      <a:moveTo>
                        <a:pt x="0" y="3"/>
                      </a:moveTo>
                      <a:lnTo>
                        <a:pt x="0" y="7"/>
                      </a:lnTo>
                      <a:lnTo>
                        <a:pt x="0" y="7"/>
                      </a:lnTo>
                      <a:lnTo>
                        <a:pt x="0" y="7"/>
                      </a:lnTo>
                      <a:lnTo>
                        <a:pt x="0" y="7"/>
                      </a:lnTo>
                      <a:lnTo>
                        <a:pt x="0" y="7"/>
                      </a:lnTo>
                      <a:lnTo>
                        <a:pt x="0" y="3"/>
                      </a:lnTo>
                      <a:lnTo>
                        <a:pt x="0" y="3"/>
                      </a:lnTo>
                      <a:lnTo>
                        <a:pt x="0" y="0"/>
                      </a:lnTo>
                      <a:lnTo>
                        <a:pt x="0" y="3"/>
                      </a:lnTo>
                      <a:lnTo>
                        <a:pt x="0" y="3"/>
                      </a:lnTo>
                    </a:path>
                  </a:pathLst>
                </a:custGeom>
                <a:noFill/>
                <a:ln w="6350">
                  <a:solidFill>
                    <a:srgbClr val="000000"/>
                  </a:solidFill>
                  <a:prstDash val="solid"/>
                  <a:round/>
                  <a:headEnd/>
                  <a:tailEnd/>
                </a:ln>
              </p:spPr>
              <p:txBody>
                <a:bodyPr/>
                <a:lstStyle/>
                <a:p>
                  <a:endParaRPr lang="en-US"/>
                </a:p>
              </p:txBody>
            </p:sp>
            <p:sp>
              <p:nvSpPr>
                <p:cNvPr id="333948" name="Freeform 124"/>
                <p:cNvSpPr>
                  <a:spLocks noChangeAspect="1"/>
                </p:cNvSpPr>
                <p:nvPr/>
              </p:nvSpPr>
              <p:spPr bwMode="auto">
                <a:xfrm>
                  <a:off x="1116" y="2877"/>
                  <a:ext cx="4" cy="7"/>
                </a:xfrm>
                <a:custGeom>
                  <a:avLst/>
                  <a:gdLst/>
                  <a:ahLst/>
                  <a:cxnLst>
                    <a:cxn ang="0">
                      <a:pos x="0" y="7"/>
                    </a:cxn>
                    <a:cxn ang="0">
                      <a:pos x="0" y="0"/>
                    </a:cxn>
                    <a:cxn ang="0">
                      <a:pos x="0" y="0"/>
                    </a:cxn>
                    <a:cxn ang="0">
                      <a:pos x="0" y="7"/>
                    </a:cxn>
                    <a:cxn ang="0">
                      <a:pos x="0" y="0"/>
                    </a:cxn>
                    <a:cxn ang="0">
                      <a:pos x="4" y="0"/>
                    </a:cxn>
                    <a:cxn ang="0">
                      <a:pos x="4" y="7"/>
                    </a:cxn>
                    <a:cxn ang="0">
                      <a:pos x="4" y="7"/>
                    </a:cxn>
                    <a:cxn ang="0">
                      <a:pos x="4" y="0"/>
                    </a:cxn>
                    <a:cxn ang="0">
                      <a:pos x="0" y="7"/>
                    </a:cxn>
                    <a:cxn ang="0">
                      <a:pos x="0" y="0"/>
                    </a:cxn>
                    <a:cxn ang="0">
                      <a:pos x="0" y="7"/>
                    </a:cxn>
                    <a:cxn ang="0">
                      <a:pos x="0" y="7"/>
                    </a:cxn>
                  </a:cxnLst>
                  <a:rect l="0" t="0" r="r" b="b"/>
                  <a:pathLst>
                    <a:path w="4" h="7">
                      <a:moveTo>
                        <a:pt x="0" y="7"/>
                      </a:moveTo>
                      <a:lnTo>
                        <a:pt x="0" y="0"/>
                      </a:lnTo>
                      <a:lnTo>
                        <a:pt x="0" y="0"/>
                      </a:lnTo>
                      <a:lnTo>
                        <a:pt x="0" y="7"/>
                      </a:lnTo>
                      <a:lnTo>
                        <a:pt x="0" y="0"/>
                      </a:lnTo>
                      <a:lnTo>
                        <a:pt x="4" y="0"/>
                      </a:lnTo>
                      <a:lnTo>
                        <a:pt x="4" y="7"/>
                      </a:lnTo>
                      <a:lnTo>
                        <a:pt x="4" y="7"/>
                      </a:lnTo>
                      <a:lnTo>
                        <a:pt x="4" y="0"/>
                      </a:lnTo>
                      <a:lnTo>
                        <a:pt x="0" y="7"/>
                      </a:lnTo>
                      <a:lnTo>
                        <a:pt x="0" y="0"/>
                      </a:lnTo>
                      <a:lnTo>
                        <a:pt x="0" y="7"/>
                      </a:lnTo>
                      <a:lnTo>
                        <a:pt x="0" y="7"/>
                      </a:lnTo>
                    </a:path>
                  </a:pathLst>
                </a:custGeom>
                <a:noFill/>
                <a:ln w="6350">
                  <a:solidFill>
                    <a:srgbClr val="000000"/>
                  </a:solidFill>
                  <a:prstDash val="solid"/>
                  <a:round/>
                  <a:headEnd/>
                  <a:tailEnd/>
                </a:ln>
              </p:spPr>
              <p:txBody>
                <a:bodyPr/>
                <a:lstStyle/>
                <a:p>
                  <a:endParaRPr lang="en-US"/>
                </a:p>
              </p:txBody>
            </p:sp>
            <p:sp>
              <p:nvSpPr>
                <p:cNvPr id="333949" name="Freeform 125"/>
                <p:cNvSpPr>
                  <a:spLocks noChangeAspect="1"/>
                </p:cNvSpPr>
                <p:nvPr/>
              </p:nvSpPr>
              <p:spPr bwMode="auto">
                <a:xfrm>
                  <a:off x="1120" y="2873"/>
                  <a:ext cx="1" cy="7"/>
                </a:xfrm>
                <a:custGeom>
                  <a:avLst/>
                  <a:gdLst/>
                  <a:ahLst/>
                  <a:cxnLst>
                    <a:cxn ang="0">
                      <a:pos x="0" y="7"/>
                    </a:cxn>
                    <a:cxn ang="0">
                      <a:pos x="0" y="4"/>
                    </a:cxn>
                    <a:cxn ang="0">
                      <a:pos x="0" y="0"/>
                    </a:cxn>
                    <a:cxn ang="0">
                      <a:pos x="0" y="4"/>
                    </a:cxn>
                    <a:cxn ang="0">
                      <a:pos x="0" y="4"/>
                    </a:cxn>
                    <a:cxn ang="0">
                      <a:pos x="0" y="0"/>
                    </a:cxn>
                    <a:cxn ang="0">
                      <a:pos x="0" y="0"/>
                    </a:cxn>
                    <a:cxn ang="0">
                      <a:pos x="0" y="7"/>
                    </a:cxn>
                    <a:cxn ang="0">
                      <a:pos x="0" y="7"/>
                    </a:cxn>
                    <a:cxn ang="0">
                      <a:pos x="0" y="4"/>
                    </a:cxn>
                    <a:cxn ang="0">
                      <a:pos x="0" y="4"/>
                    </a:cxn>
                    <a:cxn ang="0">
                      <a:pos x="0" y="7"/>
                    </a:cxn>
                    <a:cxn ang="0">
                      <a:pos x="0" y="7"/>
                    </a:cxn>
                  </a:cxnLst>
                  <a:rect l="0" t="0" r="r" b="b"/>
                  <a:pathLst>
                    <a:path h="7">
                      <a:moveTo>
                        <a:pt x="0" y="7"/>
                      </a:moveTo>
                      <a:lnTo>
                        <a:pt x="0" y="4"/>
                      </a:lnTo>
                      <a:lnTo>
                        <a:pt x="0" y="0"/>
                      </a:lnTo>
                      <a:lnTo>
                        <a:pt x="0" y="4"/>
                      </a:lnTo>
                      <a:lnTo>
                        <a:pt x="0" y="4"/>
                      </a:lnTo>
                      <a:lnTo>
                        <a:pt x="0" y="0"/>
                      </a:lnTo>
                      <a:lnTo>
                        <a:pt x="0" y="0"/>
                      </a:lnTo>
                      <a:lnTo>
                        <a:pt x="0" y="7"/>
                      </a:lnTo>
                      <a:lnTo>
                        <a:pt x="0" y="7"/>
                      </a:lnTo>
                      <a:lnTo>
                        <a:pt x="0" y="4"/>
                      </a:lnTo>
                      <a:lnTo>
                        <a:pt x="0" y="4"/>
                      </a:lnTo>
                      <a:lnTo>
                        <a:pt x="0" y="7"/>
                      </a:lnTo>
                      <a:lnTo>
                        <a:pt x="0" y="7"/>
                      </a:lnTo>
                    </a:path>
                  </a:pathLst>
                </a:custGeom>
                <a:noFill/>
                <a:ln w="6350">
                  <a:solidFill>
                    <a:srgbClr val="000000"/>
                  </a:solidFill>
                  <a:prstDash val="solid"/>
                  <a:round/>
                  <a:headEnd/>
                  <a:tailEnd/>
                </a:ln>
              </p:spPr>
              <p:txBody>
                <a:bodyPr/>
                <a:lstStyle/>
                <a:p>
                  <a:endParaRPr lang="en-US"/>
                </a:p>
              </p:txBody>
            </p:sp>
            <p:sp>
              <p:nvSpPr>
                <p:cNvPr id="333950" name="Freeform 126"/>
                <p:cNvSpPr>
                  <a:spLocks noChangeAspect="1"/>
                </p:cNvSpPr>
                <p:nvPr/>
              </p:nvSpPr>
              <p:spPr bwMode="auto">
                <a:xfrm>
                  <a:off x="1120" y="2877"/>
                  <a:ext cx="1" cy="3"/>
                </a:xfrm>
                <a:custGeom>
                  <a:avLst/>
                  <a:gdLst/>
                  <a:ahLst/>
                  <a:cxnLst>
                    <a:cxn ang="0">
                      <a:pos x="0" y="3"/>
                    </a:cxn>
                    <a:cxn ang="0">
                      <a:pos x="0" y="3"/>
                    </a:cxn>
                    <a:cxn ang="0">
                      <a:pos x="0" y="3"/>
                    </a:cxn>
                    <a:cxn ang="0">
                      <a:pos x="0" y="3"/>
                    </a:cxn>
                    <a:cxn ang="0">
                      <a:pos x="0" y="3"/>
                    </a:cxn>
                    <a:cxn ang="0">
                      <a:pos x="0" y="0"/>
                    </a:cxn>
                    <a:cxn ang="0">
                      <a:pos x="0" y="0"/>
                    </a:cxn>
                    <a:cxn ang="0">
                      <a:pos x="0" y="0"/>
                    </a:cxn>
                    <a:cxn ang="0">
                      <a:pos x="0" y="0"/>
                    </a:cxn>
                    <a:cxn ang="0">
                      <a:pos x="0" y="0"/>
                    </a:cxn>
                    <a:cxn ang="0">
                      <a:pos x="0" y="3"/>
                    </a:cxn>
                  </a:cxnLst>
                  <a:rect l="0" t="0" r="r" b="b"/>
                  <a:pathLst>
                    <a:path h="3">
                      <a:moveTo>
                        <a:pt x="0" y="3"/>
                      </a:moveTo>
                      <a:lnTo>
                        <a:pt x="0" y="3"/>
                      </a:lnTo>
                      <a:lnTo>
                        <a:pt x="0" y="3"/>
                      </a:lnTo>
                      <a:lnTo>
                        <a:pt x="0" y="3"/>
                      </a:lnTo>
                      <a:lnTo>
                        <a:pt x="0" y="3"/>
                      </a:lnTo>
                      <a:lnTo>
                        <a:pt x="0" y="0"/>
                      </a:lnTo>
                      <a:lnTo>
                        <a:pt x="0" y="0"/>
                      </a:lnTo>
                      <a:lnTo>
                        <a:pt x="0" y="0"/>
                      </a:lnTo>
                      <a:lnTo>
                        <a:pt x="0" y="0"/>
                      </a:lnTo>
                      <a:lnTo>
                        <a:pt x="0" y="0"/>
                      </a:lnTo>
                      <a:lnTo>
                        <a:pt x="0" y="3"/>
                      </a:lnTo>
                    </a:path>
                  </a:pathLst>
                </a:custGeom>
                <a:noFill/>
                <a:ln w="6350">
                  <a:solidFill>
                    <a:srgbClr val="000000"/>
                  </a:solidFill>
                  <a:prstDash val="solid"/>
                  <a:round/>
                  <a:headEnd/>
                  <a:tailEnd/>
                </a:ln>
              </p:spPr>
              <p:txBody>
                <a:bodyPr/>
                <a:lstStyle/>
                <a:p>
                  <a:endParaRPr lang="en-US"/>
                </a:p>
              </p:txBody>
            </p:sp>
            <p:sp>
              <p:nvSpPr>
                <p:cNvPr id="333951" name="Freeform 127"/>
                <p:cNvSpPr>
                  <a:spLocks noChangeAspect="1"/>
                </p:cNvSpPr>
                <p:nvPr/>
              </p:nvSpPr>
              <p:spPr bwMode="auto">
                <a:xfrm>
                  <a:off x="488" y="2915"/>
                  <a:ext cx="575" cy="148"/>
                </a:xfrm>
                <a:custGeom>
                  <a:avLst/>
                  <a:gdLst/>
                  <a:ahLst/>
                  <a:cxnLst>
                    <a:cxn ang="0">
                      <a:pos x="575" y="129"/>
                    </a:cxn>
                    <a:cxn ang="0">
                      <a:pos x="0" y="0"/>
                    </a:cxn>
                    <a:cxn ang="0">
                      <a:pos x="0" y="19"/>
                    </a:cxn>
                    <a:cxn ang="0">
                      <a:pos x="575" y="148"/>
                    </a:cxn>
                    <a:cxn ang="0">
                      <a:pos x="575" y="129"/>
                    </a:cxn>
                    <a:cxn ang="0">
                      <a:pos x="575" y="129"/>
                    </a:cxn>
                  </a:cxnLst>
                  <a:rect l="0" t="0" r="r" b="b"/>
                  <a:pathLst>
                    <a:path w="575" h="148">
                      <a:moveTo>
                        <a:pt x="575" y="129"/>
                      </a:moveTo>
                      <a:lnTo>
                        <a:pt x="0" y="0"/>
                      </a:lnTo>
                      <a:lnTo>
                        <a:pt x="0" y="19"/>
                      </a:lnTo>
                      <a:lnTo>
                        <a:pt x="575" y="148"/>
                      </a:lnTo>
                      <a:lnTo>
                        <a:pt x="575" y="129"/>
                      </a:lnTo>
                      <a:lnTo>
                        <a:pt x="575" y="129"/>
                      </a:lnTo>
                      <a:close/>
                    </a:path>
                  </a:pathLst>
                </a:custGeom>
                <a:solidFill>
                  <a:srgbClr val="000000"/>
                </a:solidFill>
                <a:ln w="9525">
                  <a:noFill/>
                  <a:round/>
                  <a:headEnd/>
                  <a:tailEnd/>
                </a:ln>
              </p:spPr>
              <p:txBody>
                <a:bodyPr/>
                <a:lstStyle/>
                <a:p>
                  <a:endParaRPr lang="en-US"/>
                </a:p>
              </p:txBody>
            </p:sp>
            <p:sp>
              <p:nvSpPr>
                <p:cNvPr id="333952" name="Freeform 128"/>
                <p:cNvSpPr>
                  <a:spLocks noChangeAspect="1"/>
                </p:cNvSpPr>
                <p:nvPr/>
              </p:nvSpPr>
              <p:spPr bwMode="auto">
                <a:xfrm>
                  <a:off x="488" y="2911"/>
                  <a:ext cx="575" cy="133"/>
                </a:xfrm>
                <a:custGeom>
                  <a:avLst/>
                  <a:gdLst/>
                  <a:ahLst/>
                  <a:cxnLst>
                    <a:cxn ang="0">
                      <a:pos x="0" y="0"/>
                    </a:cxn>
                    <a:cxn ang="0">
                      <a:pos x="0" y="4"/>
                    </a:cxn>
                    <a:cxn ang="0">
                      <a:pos x="572" y="133"/>
                    </a:cxn>
                    <a:cxn ang="0">
                      <a:pos x="575" y="129"/>
                    </a:cxn>
                    <a:cxn ang="0">
                      <a:pos x="0" y="0"/>
                    </a:cxn>
                    <a:cxn ang="0">
                      <a:pos x="0" y="0"/>
                    </a:cxn>
                    <a:cxn ang="0">
                      <a:pos x="0" y="0"/>
                    </a:cxn>
                    <a:cxn ang="0">
                      <a:pos x="0" y="0"/>
                    </a:cxn>
                    <a:cxn ang="0">
                      <a:pos x="0" y="0"/>
                    </a:cxn>
                    <a:cxn ang="0">
                      <a:pos x="0" y="4"/>
                    </a:cxn>
                    <a:cxn ang="0">
                      <a:pos x="0" y="4"/>
                    </a:cxn>
                    <a:cxn ang="0">
                      <a:pos x="0" y="0"/>
                    </a:cxn>
                  </a:cxnLst>
                  <a:rect l="0" t="0" r="r" b="b"/>
                  <a:pathLst>
                    <a:path w="575" h="133">
                      <a:moveTo>
                        <a:pt x="0" y="0"/>
                      </a:moveTo>
                      <a:lnTo>
                        <a:pt x="0" y="4"/>
                      </a:lnTo>
                      <a:lnTo>
                        <a:pt x="572" y="133"/>
                      </a:lnTo>
                      <a:lnTo>
                        <a:pt x="575" y="129"/>
                      </a:lnTo>
                      <a:lnTo>
                        <a:pt x="0" y="0"/>
                      </a:lnTo>
                      <a:lnTo>
                        <a:pt x="0" y="0"/>
                      </a:lnTo>
                      <a:lnTo>
                        <a:pt x="0" y="0"/>
                      </a:lnTo>
                      <a:lnTo>
                        <a:pt x="0" y="0"/>
                      </a:lnTo>
                      <a:lnTo>
                        <a:pt x="0" y="0"/>
                      </a:lnTo>
                      <a:lnTo>
                        <a:pt x="0" y="4"/>
                      </a:lnTo>
                      <a:lnTo>
                        <a:pt x="0" y="4"/>
                      </a:lnTo>
                      <a:lnTo>
                        <a:pt x="0" y="0"/>
                      </a:lnTo>
                      <a:close/>
                    </a:path>
                  </a:pathLst>
                </a:custGeom>
                <a:solidFill>
                  <a:srgbClr val="000000"/>
                </a:solidFill>
                <a:ln w="9525">
                  <a:noFill/>
                  <a:round/>
                  <a:headEnd/>
                  <a:tailEnd/>
                </a:ln>
              </p:spPr>
              <p:txBody>
                <a:bodyPr/>
                <a:lstStyle/>
                <a:p>
                  <a:endParaRPr lang="en-US"/>
                </a:p>
              </p:txBody>
            </p:sp>
            <p:sp>
              <p:nvSpPr>
                <p:cNvPr id="333953" name="Freeform 129"/>
                <p:cNvSpPr>
                  <a:spLocks noChangeAspect="1"/>
                </p:cNvSpPr>
                <p:nvPr/>
              </p:nvSpPr>
              <p:spPr bwMode="auto">
                <a:xfrm>
                  <a:off x="488" y="2915"/>
                  <a:ext cx="1" cy="19"/>
                </a:xfrm>
                <a:custGeom>
                  <a:avLst/>
                  <a:gdLst/>
                  <a:ahLst/>
                  <a:cxnLst>
                    <a:cxn ang="0">
                      <a:pos x="0" y="19"/>
                    </a:cxn>
                    <a:cxn ang="0">
                      <a:pos x="0" y="19"/>
                    </a:cxn>
                    <a:cxn ang="0">
                      <a:pos x="0" y="0"/>
                    </a:cxn>
                    <a:cxn ang="0">
                      <a:pos x="0" y="0"/>
                    </a:cxn>
                    <a:cxn ang="0">
                      <a:pos x="0" y="19"/>
                    </a:cxn>
                    <a:cxn ang="0">
                      <a:pos x="0" y="19"/>
                    </a:cxn>
                    <a:cxn ang="0">
                      <a:pos x="0" y="19"/>
                    </a:cxn>
                    <a:cxn ang="0">
                      <a:pos x="0" y="19"/>
                    </a:cxn>
                    <a:cxn ang="0">
                      <a:pos x="0" y="19"/>
                    </a:cxn>
                    <a:cxn ang="0">
                      <a:pos x="0" y="19"/>
                    </a:cxn>
                    <a:cxn ang="0">
                      <a:pos x="0" y="19"/>
                    </a:cxn>
                    <a:cxn ang="0">
                      <a:pos x="0" y="19"/>
                    </a:cxn>
                  </a:cxnLst>
                  <a:rect l="0" t="0" r="r" b="b"/>
                  <a:pathLst>
                    <a:path h="19">
                      <a:moveTo>
                        <a:pt x="0" y="19"/>
                      </a:moveTo>
                      <a:lnTo>
                        <a:pt x="0" y="19"/>
                      </a:lnTo>
                      <a:lnTo>
                        <a:pt x="0" y="0"/>
                      </a:lnTo>
                      <a:lnTo>
                        <a:pt x="0" y="0"/>
                      </a:lnTo>
                      <a:lnTo>
                        <a:pt x="0" y="19"/>
                      </a:lnTo>
                      <a:lnTo>
                        <a:pt x="0" y="19"/>
                      </a:lnTo>
                      <a:lnTo>
                        <a:pt x="0" y="19"/>
                      </a:lnTo>
                      <a:lnTo>
                        <a:pt x="0" y="19"/>
                      </a:lnTo>
                      <a:lnTo>
                        <a:pt x="0" y="19"/>
                      </a:lnTo>
                      <a:lnTo>
                        <a:pt x="0" y="19"/>
                      </a:lnTo>
                      <a:lnTo>
                        <a:pt x="0" y="19"/>
                      </a:lnTo>
                      <a:lnTo>
                        <a:pt x="0" y="19"/>
                      </a:lnTo>
                      <a:close/>
                    </a:path>
                  </a:pathLst>
                </a:custGeom>
                <a:solidFill>
                  <a:srgbClr val="000000"/>
                </a:solidFill>
                <a:ln w="9525">
                  <a:noFill/>
                  <a:round/>
                  <a:headEnd/>
                  <a:tailEnd/>
                </a:ln>
              </p:spPr>
              <p:txBody>
                <a:bodyPr/>
                <a:lstStyle/>
                <a:p>
                  <a:endParaRPr lang="en-US"/>
                </a:p>
              </p:txBody>
            </p:sp>
            <p:sp>
              <p:nvSpPr>
                <p:cNvPr id="333954" name="Freeform 130"/>
                <p:cNvSpPr>
                  <a:spLocks noChangeAspect="1"/>
                </p:cNvSpPr>
                <p:nvPr/>
              </p:nvSpPr>
              <p:spPr bwMode="auto">
                <a:xfrm>
                  <a:off x="488" y="2934"/>
                  <a:ext cx="575" cy="129"/>
                </a:xfrm>
                <a:custGeom>
                  <a:avLst/>
                  <a:gdLst/>
                  <a:ahLst/>
                  <a:cxnLst>
                    <a:cxn ang="0">
                      <a:pos x="575" y="129"/>
                    </a:cxn>
                    <a:cxn ang="0">
                      <a:pos x="575" y="129"/>
                    </a:cxn>
                    <a:cxn ang="0">
                      <a:pos x="0" y="0"/>
                    </a:cxn>
                    <a:cxn ang="0">
                      <a:pos x="0" y="0"/>
                    </a:cxn>
                    <a:cxn ang="0">
                      <a:pos x="575" y="129"/>
                    </a:cxn>
                    <a:cxn ang="0">
                      <a:pos x="575" y="129"/>
                    </a:cxn>
                    <a:cxn ang="0">
                      <a:pos x="575" y="129"/>
                    </a:cxn>
                    <a:cxn ang="0">
                      <a:pos x="575" y="129"/>
                    </a:cxn>
                    <a:cxn ang="0">
                      <a:pos x="575" y="129"/>
                    </a:cxn>
                    <a:cxn ang="0">
                      <a:pos x="575" y="129"/>
                    </a:cxn>
                    <a:cxn ang="0">
                      <a:pos x="575" y="129"/>
                    </a:cxn>
                    <a:cxn ang="0">
                      <a:pos x="575" y="129"/>
                    </a:cxn>
                  </a:cxnLst>
                  <a:rect l="0" t="0" r="r" b="b"/>
                  <a:pathLst>
                    <a:path w="575" h="129">
                      <a:moveTo>
                        <a:pt x="575" y="129"/>
                      </a:moveTo>
                      <a:lnTo>
                        <a:pt x="575" y="129"/>
                      </a:lnTo>
                      <a:lnTo>
                        <a:pt x="0" y="0"/>
                      </a:lnTo>
                      <a:lnTo>
                        <a:pt x="0" y="0"/>
                      </a:lnTo>
                      <a:lnTo>
                        <a:pt x="575" y="129"/>
                      </a:lnTo>
                      <a:lnTo>
                        <a:pt x="575" y="129"/>
                      </a:lnTo>
                      <a:lnTo>
                        <a:pt x="575" y="129"/>
                      </a:lnTo>
                      <a:lnTo>
                        <a:pt x="575" y="129"/>
                      </a:lnTo>
                      <a:lnTo>
                        <a:pt x="575" y="129"/>
                      </a:lnTo>
                      <a:lnTo>
                        <a:pt x="575" y="129"/>
                      </a:lnTo>
                      <a:lnTo>
                        <a:pt x="575" y="129"/>
                      </a:lnTo>
                      <a:lnTo>
                        <a:pt x="575" y="129"/>
                      </a:lnTo>
                      <a:close/>
                    </a:path>
                  </a:pathLst>
                </a:custGeom>
                <a:solidFill>
                  <a:srgbClr val="000000"/>
                </a:solidFill>
                <a:ln w="9525">
                  <a:noFill/>
                  <a:round/>
                  <a:headEnd/>
                  <a:tailEnd/>
                </a:ln>
              </p:spPr>
              <p:txBody>
                <a:bodyPr/>
                <a:lstStyle/>
                <a:p>
                  <a:endParaRPr lang="en-US"/>
                </a:p>
              </p:txBody>
            </p:sp>
            <p:sp>
              <p:nvSpPr>
                <p:cNvPr id="333955" name="Freeform 131"/>
                <p:cNvSpPr>
                  <a:spLocks noChangeAspect="1"/>
                </p:cNvSpPr>
                <p:nvPr/>
              </p:nvSpPr>
              <p:spPr bwMode="auto">
                <a:xfrm>
                  <a:off x="1063" y="3040"/>
                  <a:ext cx="1" cy="23"/>
                </a:xfrm>
                <a:custGeom>
                  <a:avLst/>
                  <a:gdLst/>
                  <a:ahLst/>
                  <a:cxnLst>
                    <a:cxn ang="0">
                      <a:pos x="0" y="0"/>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0"/>
                    </a:cxn>
                  </a:cxnLst>
                  <a:rect l="0" t="0" r="r" b="b"/>
                  <a:pathLst>
                    <a:path h="23">
                      <a:moveTo>
                        <a:pt x="0" y="0"/>
                      </a:moveTo>
                      <a:lnTo>
                        <a:pt x="0" y="0"/>
                      </a:lnTo>
                      <a:lnTo>
                        <a:pt x="0" y="23"/>
                      </a:lnTo>
                      <a:lnTo>
                        <a:pt x="0" y="2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3956" name="Freeform 132"/>
                <p:cNvSpPr>
                  <a:spLocks noChangeAspect="1"/>
                </p:cNvSpPr>
                <p:nvPr/>
              </p:nvSpPr>
              <p:spPr bwMode="auto">
                <a:xfrm>
                  <a:off x="1063" y="3040"/>
                  <a:ext cx="1" cy="4"/>
                </a:xfrm>
                <a:custGeom>
                  <a:avLst/>
                  <a:gdLst/>
                  <a:ahLst/>
                  <a:cxnLst>
                    <a:cxn ang="0">
                      <a:pos x="0" y="4"/>
                    </a:cxn>
                    <a:cxn ang="0">
                      <a:pos x="0" y="4"/>
                    </a:cxn>
                    <a:cxn ang="0">
                      <a:pos x="0" y="4"/>
                    </a:cxn>
                    <a:cxn ang="0">
                      <a:pos x="0" y="0"/>
                    </a:cxn>
                    <a:cxn ang="0">
                      <a:pos x="0" y="0"/>
                    </a:cxn>
                    <a:cxn ang="0">
                      <a:pos x="0" y="0"/>
                    </a:cxn>
                    <a:cxn ang="0">
                      <a:pos x="0" y="0"/>
                    </a:cxn>
                    <a:cxn ang="0">
                      <a:pos x="0" y="0"/>
                    </a:cxn>
                    <a:cxn ang="0">
                      <a:pos x="0" y="4"/>
                    </a:cxn>
                    <a:cxn ang="0">
                      <a:pos x="0" y="4"/>
                    </a:cxn>
                    <a:cxn ang="0">
                      <a:pos x="0" y="4"/>
                    </a:cxn>
                    <a:cxn ang="0">
                      <a:pos x="0" y="4"/>
                    </a:cxn>
                  </a:cxnLst>
                  <a:rect l="0" t="0" r="r" b="b"/>
                  <a:pathLst>
                    <a:path h="4">
                      <a:moveTo>
                        <a:pt x="0" y="4"/>
                      </a:moveTo>
                      <a:lnTo>
                        <a:pt x="0" y="4"/>
                      </a:lnTo>
                      <a:lnTo>
                        <a:pt x="0" y="4"/>
                      </a:lnTo>
                      <a:lnTo>
                        <a:pt x="0" y="0"/>
                      </a:lnTo>
                      <a:lnTo>
                        <a:pt x="0" y="0"/>
                      </a:lnTo>
                      <a:lnTo>
                        <a:pt x="0" y="0"/>
                      </a:lnTo>
                      <a:lnTo>
                        <a:pt x="0" y="0"/>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33957" name="Freeform 133"/>
                <p:cNvSpPr>
                  <a:spLocks noChangeAspect="1"/>
                </p:cNvSpPr>
                <p:nvPr/>
              </p:nvSpPr>
              <p:spPr bwMode="auto">
                <a:xfrm>
                  <a:off x="488" y="2660"/>
                  <a:ext cx="568" cy="380"/>
                </a:xfrm>
                <a:custGeom>
                  <a:avLst/>
                  <a:gdLst/>
                  <a:ahLst/>
                  <a:cxnLst>
                    <a:cxn ang="0">
                      <a:pos x="568" y="380"/>
                    </a:cxn>
                    <a:cxn ang="0">
                      <a:pos x="0" y="251"/>
                    </a:cxn>
                    <a:cxn ang="0">
                      <a:pos x="0" y="0"/>
                    </a:cxn>
                    <a:cxn ang="0">
                      <a:pos x="568" y="126"/>
                    </a:cxn>
                    <a:cxn ang="0">
                      <a:pos x="568" y="380"/>
                    </a:cxn>
                  </a:cxnLst>
                  <a:rect l="0" t="0" r="r" b="b"/>
                  <a:pathLst>
                    <a:path w="568" h="380">
                      <a:moveTo>
                        <a:pt x="568" y="380"/>
                      </a:moveTo>
                      <a:lnTo>
                        <a:pt x="0" y="251"/>
                      </a:lnTo>
                      <a:lnTo>
                        <a:pt x="0" y="0"/>
                      </a:lnTo>
                      <a:lnTo>
                        <a:pt x="568" y="126"/>
                      </a:lnTo>
                      <a:lnTo>
                        <a:pt x="568" y="380"/>
                      </a:lnTo>
                      <a:close/>
                    </a:path>
                  </a:pathLst>
                </a:custGeom>
                <a:solidFill>
                  <a:srgbClr val="E2E2CC"/>
                </a:solidFill>
                <a:ln w="9525">
                  <a:noFill/>
                  <a:round/>
                  <a:headEnd/>
                  <a:tailEnd/>
                </a:ln>
              </p:spPr>
              <p:txBody>
                <a:bodyPr/>
                <a:lstStyle/>
                <a:p>
                  <a:endParaRPr lang="en-US"/>
                </a:p>
              </p:txBody>
            </p:sp>
            <p:sp>
              <p:nvSpPr>
                <p:cNvPr id="333958" name="Freeform 134"/>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close/>
                    </a:path>
                  </a:pathLst>
                </a:custGeom>
                <a:solidFill>
                  <a:srgbClr val="F7F7E0"/>
                </a:solidFill>
                <a:ln w="9525">
                  <a:noFill/>
                  <a:round/>
                  <a:headEnd/>
                  <a:tailEnd/>
                </a:ln>
              </p:spPr>
              <p:txBody>
                <a:bodyPr/>
                <a:lstStyle/>
                <a:p>
                  <a:endParaRPr lang="en-US"/>
                </a:p>
              </p:txBody>
            </p:sp>
            <p:sp>
              <p:nvSpPr>
                <p:cNvPr id="333959" name="Freeform 135"/>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path>
                  </a:pathLst>
                </a:custGeom>
                <a:noFill/>
                <a:ln w="6350">
                  <a:solidFill>
                    <a:srgbClr val="000000"/>
                  </a:solidFill>
                  <a:prstDash val="solid"/>
                  <a:round/>
                  <a:headEnd/>
                  <a:tailEnd/>
                </a:ln>
              </p:spPr>
              <p:txBody>
                <a:bodyPr/>
                <a:lstStyle/>
                <a:p>
                  <a:endParaRPr lang="en-US"/>
                </a:p>
              </p:txBody>
            </p:sp>
            <p:sp>
              <p:nvSpPr>
                <p:cNvPr id="333960" name="Freeform 136"/>
                <p:cNvSpPr>
                  <a:spLocks noChangeAspect="1"/>
                </p:cNvSpPr>
                <p:nvPr/>
              </p:nvSpPr>
              <p:spPr bwMode="auto">
                <a:xfrm>
                  <a:off x="853" y="2577"/>
                  <a:ext cx="248" cy="68"/>
                </a:xfrm>
                <a:custGeom>
                  <a:avLst/>
                  <a:gdLst/>
                  <a:ahLst/>
                  <a:cxnLst>
                    <a:cxn ang="0">
                      <a:pos x="113" y="0"/>
                    </a:cxn>
                    <a:cxn ang="0">
                      <a:pos x="94" y="4"/>
                    </a:cxn>
                    <a:cxn ang="0">
                      <a:pos x="75" y="4"/>
                    </a:cxn>
                    <a:cxn ang="0">
                      <a:pos x="60" y="7"/>
                    </a:cxn>
                    <a:cxn ang="0">
                      <a:pos x="45" y="7"/>
                    </a:cxn>
                    <a:cxn ang="0">
                      <a:pos x="34" y="11"/>
                    </a:cxn>
                    <a:cxn ang="0">
                      <a:pos x="22" y="15"/>
                    </a:cxn>
                    <a:cxn ang="0">
                      <a:pos x="11" y="19"/>
                    </a:cxn>
                    <a:cxn ang="0">
                      <a:pos x="7" y="23"/>
                    </a:cxn>
                    <a:cxn ang="0">
                      <a:pos x="3" y="30"/>
                    </a:cxn>
                    <a:cxn ang="0">
                      <a:pos x="0" y="34"/>
                    </a:cxn>
                    <a:cxn ang="0">
                      <a:pos x="3" y="38"/>
                    </a:cxn>
                    <a:cxn ang="0">
                      <a:pos x="7" y="45"/>
                    </a:cxn>
                    <a:cxn ang="0">
                      <a:pos x="11" y="49"/>
                    </a:cxn>
                    <a:cxn ang="0">
                      <a:pos x="22" y="53"/>
                    </a:cxn>
                    <a:cxn ang="0">
                      <a:pos x="34" y="57"/>
                    </a:cxn>
                    <a:cxn ang="0">
                      <a:pos x="45" y="61"/>
                    </a:cxn>
                    <a:cxn ang="0">
                      <a:pos x="60" y="64"/>
                    </a:cxn>
                    <a:cxn ang="0">
                      <a:pos x="75" y="64"/>
                    </a:cxn>
                    <a:cxn ang="0">
                      <a:pos x="94" y="68"/>
                    </a:cxn>
                    <a:cxn ang="0">
                      <a:pos x="113" y="68"/>
                    </a:cxn>
                    <a:cxn ang="0">
                      <a:pos x="131" y="68"/>
                    </a:cxn>
                    <a:cxn ang="0">
                      <a:pos x="150" y="68"/>
                    </a:cxn>
                    <a:cxn ang="0">
                      <a:pos x="169" y="64"/>
                    </a:cxn>
                    <a:cxn ang="0">
                      <a:pos x="184" y="64"/>
                    </a:cxn>
                    <a:cxn ang="0">
                      <a:pos x="199" y="61"/>
                    </a:cxn>
                    <a:cxn ang="0">
                      <a:pos x="214" y="57"/>
                    </a:cxn>
                    <a:cxn ang="0">
                      <a:pos x="226" y="53"/>
                    </a:cxn>
                    <a:cxn ang="0">
                      <a:pos x="233" y="49"/>
                    </a:cxn>
                    <a:cxn ang="0">
                      <a:pos x="241" y="45"/>
                    </a:cxn>
                    <a:cxn ang="0">
                      <a:pos x="248" y="42"/>
                    </a:cxn>
                    <a:cxn ang="0">
                      <a:pos x="248" y="38"/>
                    </a:cxn>
                    <a:cxn ang="0">
                      <a:pos x="248" y="30"/>
                    </a:cxn>
                    <a:cxn ang="0">
                      <a:pos x="244" y="26"/>
                    </a:cxn>
                    <a:cxn ang="0">
                      <a:pos x="241" y="23"/>
                    </a:cxn>
                    <a:cxn ang="0">
                      <a:pos x="233" y="19"/>
                    </a:cxn>
                    <a:cxn ang="0">
                      <a:pos x="222" y="11"/>
                    </a:cxn>
                    <a:cxn ang="0">
                      <a:pos x="210" y="11"/>
                    </a:cxn>
                    <a:cxn ang="0">
                      <a:pos x="195" y="7"/>
                    </a:cxn>
                    <a:cxn ang="0">
                      <a:pos x="180" y="4"/>
                    </a:cxn>
                    <a:cxn ang="0">
                      <a:pos x="162" y="4"/>
                    </a:cxn>
                    <a:cxn ang="0">
                      <a:pos x="143" y="0"/>
                    </a:cxn>
                    <a:cxn ang="0">
                      <a:pos x="124" y="0"/>
                    </a:cxn>
                  </a:cxnLst>
                  <a:rect l="0" t="0" r="r" b="b"/>
                  <a:pathLst>
                    <a:path w="248" h="68">
                      <a:moveTo>
                        <a:pt x="124" y="0"/>
                      </a:move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close/>
                    </a:path>
                  </a:pathLst>
                </a:custGeom>
                <a:solidFill>
                  <a:srgbClr val="EFEFDD"/>
                </a:solidFill>
                <a:ln w="9525">
                  <a:noFill/>
                  <a:round/>
                  <a:headEnd/>
                  <a:tailEnd/>
                </a:ln>
              </p:spPr>
              <p:txBody>
                <a:bodyPr/>
                <a:lstStyle/>
                <a:p>
                  <a:endParaRPr lang="en-US"/>
                </a:p>
              </p:txBody>
            </p:sp>
            <p:sp>
              <p:nvSpPr>
                <p:cNvPr id="333961" name="Freeform 137"/>
                <p:cNvSpPr>
                  <a:spLocks noChangeAspect="1"/>
                </p:cNvSpPr>
                <p:nvPr/>
              </p:nvSpPr>
              <p:spPr bwMode="auto">
                <a:xfrm>
                  <a:off x="853" y="2577"/>
                  <a:ext cx="248" cy="68"/>
                </a:xfrm>
                <a:custGeom>
                  <a:avLst/>
                  <a:gdLst/>
                  <a:ahLst/>
                  <a:cxnLst>
                    <a:cxn ang="0">
                      <a:pos x="120" y="0"/>
                    </a:cxn>
                    <a:cxn ang="0">
                      <a:pos x="101" y="4"/>
                    </a:cxn>
                    <a:cxn ang="0">
                      <a:pos x="82" y="4"/>
                    </a:cxn>
                    <a:cxn ang="0">
                      <a:pos x="64" y="4"/>
                    </a:cxn>
                    <a:cxn ang="0">
                      <a:pos x="49" y="7"/>
                    </a:cxn>
                    <a:cxn ang="0">
                      <a:pos x="37" y="11"/>
                    </a:cxn>
                    <a:cxn ang="0">
                      <a:pos x="26" y="15"/>
                    </a:cxn>
                    <a:cxn ang="0">
                      <a:pos x="15" y="19"/>
                    </a:cxn>
                    <a:cxn ang="0">
                      <a:pos x="7" y="23"/>
                    </a:cxn>
                    <a:cxn ang="0">
                      <a:pos x="3" y="26"/>
                    </a:cxn>
                    <a:cxn ang="0">
                      <a:pos x="0" y="34"/>
                    </a:cxn>
                    <a:cxn ang="0">
                      <a:pos x="0" y="38"/>
                    </a:cxn>
                    <a:cxn ang="0">
                      <a:pos x="3" y="42"/>
                    </a:cxn>
                    <a:cxn ang="0">
                      <a:pos x="11" y="45"/>
                    </a:cxn>
                    <a:cxn ang="0">
                      <a:pos x="18" y="53"/>
                    </a:cxn>
                    <a:cxn ang="0">
                      <a:pos x="30" y="57"/>
                    </a:cxn>
                    <a:cxn ang="0">
                      <a:pos x="41" y="61"/>
                    </a:cxn>
                    <a:cxn ang="0">
                      <a:pos x="56" y="61"/>
                    </a:cxn>
                    <a:cxn ang="0">
                      <a:pos x="71" y="64"/>
                    </a:cxn>
                    <a:cxn ang="0">
                      <a:pos x="86" y="64"/>
                    </a:cxn>
                    <a:cxn ang="0">
                      <a:pos x="105" y="68"/>
                    </a:cxn>
                    <a:cxn ang="0">
                      <a:pos x="124" y="68"/>
                    </a:cxn>
                    <a:cxn ang="0">
                      <a:pos x="143" y="68"/>
                    </a:cxn>
                    <a:cxn ang="0">
                      <a:pos x="162" y="64"/>
                    </a:cxn>
                    <a:cxn ang="0">
                      <a:pos x="180" y="64"/>
                    </a:cxn>
                    <a:cxn ang="0">
                      <a:pos x="195" y="61"/>
                    </a:cxn>
                    <a:cxn ang="0">
                      <a:pos x="210" y="61"/>
                    </a:cxn>
                    <a:cxn ang="0">
                      <a:pos x="222" y="57"/>
                    </a:cxn>
                    <a:cxn ang="0">
                      <a:pos x="233" y="53"/>
                    </a:cxn>
                    <a:cxn ang="0">
                      <a:pos x="241" y="45"/>
                    </a:cxn>
                    <a:cxn ang="0">
                      <a:pos x="244" y="42"/>
                    </a:cxn>
                    <a:cxn ang="0">
                      <a:pos x="248" y="38"/>
                    </a:cxn>
                    <a:cxn ang="0">
                      <a:pos x="248" y="34"/>
                    </a:cxn>
                    <a:cxn ang="0">
                      <a:pos x="248" y="26"/>
                    </a:cxn>
                    <a:cxn ang="0">
                      <a:pos x="241" y="23"/>
                    </a:cxn>
                    <a:cxn ang="0">
                      <a:pos x="233" y="19"/>
                    </a:cxn>
                    <a:cxn ang="0">
                      <a:pos x="226" y="15"/>
                    </a:cxn>
                    <a:cxn ang="0">
                      <a:pos x="214" y="11"/>
                    </a:cxn>
                    <a:cxn ang="0">
                      <a:pos x="199" y="7"/>
                    </a:cxn>
                    <a:cxn ang="0">
                      <a:pos x="184" y="4"/>
                    </a:cxn>
                    <a:cxn ang="0">
                      <a:pos x="169" y="4"/>
                    </a:cxn>
                    <a:cxn ang="0">
                      <a:pos x="150" y="4"/>
                    </a:cxn>
                    <a:cxn ang="0">
                      <a:pos x="131" y="0"/>
                    </a:cxn>
                  </a:cxnLst>
                  <a:rect l="0" t="0" r="r" b="b"/>
                  <a:pathLst>
                    <a:path w="248" h="68">
                      <a:moveTo>
                        <a:pt x="124" y="0"/>
                      </a:moveTo>
                      <a:lnTo>
                        <a:pt x="124" y="0"/>
                      </a:ln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path>
                  </a:pathLst>
                </a:custGeom>
                <a:noFill/>
                <a:ln w="6350">
                  <a:solidFill>
                    <a:srgbClr val="000000"/>
                  </a:solidFill>
                  <a:prstDash val="solid"/>
                  <a:round/>
                  <a:headEnd/>
                  <a:tailEnd/>
                </a:ln>
              </p:spPr>
              <p:txBody>
                <a:bodyPr/>
                <a:lstStyle/>
                <a:p>
                  <a:endParaRPr lang="en-US"/>
                </a:p>
              </p:txBody>
            </p:sp>
            <p:sp>
              <p:nvSpPr>
                <p:cNvPr id="333962" name="Freeform 138"/>
                <p:cNvSpPr>
                  <a:spLocks noChangeAspect="1"/>
                </p:cNvSpPr>
                <p:nvPr/>
              </p:nvSpPr>
              <p:spPr bwMode="auto">
                <a:xfrm>
                  <a:off x="864" y="2569"/>
                  <a:ext cx="230" cy="61"/>
                </a:xfrm>
                <a:custGeom>
                  <a:avLst/>
                  <a:gdLst/>
                  <a:ahLst/>
                  <a:cxnLst>
                    <a:cxn ang="0">
                      <a:pos x="102" y="0"/>
                    </a:cxn>
                    <a:cxn ang="0">
                      <a:pos x="87" y="0"/>
                    </a:cxn>
                    <a:cxn ang="0">
                      <a:pos x="68" y="4"/>
                    </a:cxn>
                    <a:cxn ang="0">
                      <a:pos x="53" y="4"/>
                    </a:cxn>
                    <a:cxn ang="0">
                      <a:pos x="41" y="8"/>
                    </a:cxn>
                    <a:cxn ang="0">
                      <a:pos x="30" y="12"/>
                    </a:cxn>
                    <a:cxn ang="0">
                      <a:pos x="19" y="15"/>
                    </a:cxn>
                    <a:cxn ang="0">
                      <a:pos x="11" y="19"/>
                    </a:cxn>
                    <a:cxn ang="0">
                      <a:pos x="4" y="23"/>
                    </a:cxn>
                    <a:cxn ang="0">
                      <a:pos x="0" y="27"/>
                    </a:cxn>
                    <a:cxn ang="0">
                      <a:pos x="0" y="31"/>
                    </a:cxn>
                    <a:cxn ang="0">
                      <a:pos x="0" y="34"/>
                    </a:cxn>
                    <a:cxn ang="0">
                      <a:pos x="4" y="42"/>
                    </a:cxn>
                    <a:cxn ang="0">
                      <a:pos x="11" y="46"/>
                    </a:cxn>
                    <a:cxn ang="0">
                      <a:pos x="19" y="50"/>
                    </a:cxn>
                    <a:cxn ang="0">
                      <a:pos x="30" y="53"/>
                    </a:cxn>
                    <a:cxn ang="0">
                      <a:pos x="41" y="53"/>
                    </a:cxn>
                    <a:cxn ang="0">
                      <a:pos x="53" y="57"/>
                    </a:cxn>
                    <a:cxn ang="0">
                      <a:pos x="68" y="57"/>
                    </a:cxn>
                    <a:cxn ang="0">
                      <a:pos x="87" y="61"/>
                    </a:cxn>
                    <a:cxn ang="0">
                      <a:pos x="102" y="61"/>
                    </a:cxn>
                    <a:cxn ang="0">
                      <a:pos x="120" y="61"/>
                    </a:cxn>
                    <a:cxn ang="0">
                      <a:pos x="135" y="61"/>
                    </a:cxn>
                    <a:cxn ang="0">
                      <a:pos x="154" y="61"/>
                    </a:cxn>
                    <a:cxn ang="0">
                      <a:pos x="169" y="57"/>
                    </a:cxn>
                    <a:cxn ang="0">
                      <a:pos x="184" y="57"/>
                    </a:cxn>
                    <a:cxn ang="0">
                      <a:pos x="196" y="53"/>
                    </a:cxn>
                    <a:cxn ang="0">
                      <a:pos x="207" y="50"/>
                    </a:cxn>
                    <a:cxn ang="0">
                      <a:pos x="215" y="46"/>
                    </a:cxn>
                    <a:cxn ang="0">
                      <a:pos x="222" y="42"/>
                    </a:cxn>
                    <a:cxn ang="0">
                      <a:pos x="226" y="38"/>
                    </a:cxn>
                    <a:cxn ang="0">
                      <a:pos x="230" y="34"/>
                    </a:cxn>
                    <a:cxn ang="0">
                      <a:pos x="230" y="27"/>
                    </a:cxn>
                    <a:cxn ang="0">
                      <a:pos x="226" y="23"/>
                    </a:cxn>
                    <a:cxn ang="0">
                      <a:pos x="222" y="19"/>
                    </a:cxn>
                    <a:cxn ang="0">
                      <a:pos x="211" y="15"/>
                    </a:cxn>
                    <a:cxn ang="0">
                      <a:pos x="203" y="12"/>
                    </a:cxn>
                    <a:cxn ang="0">
                      <a:pos x="192" y="8"/>
                    </a:cxn>
                    <a:cxn ang="0">
                      <a:pos x="177" y="8"/>
                    </a:cxn>
                    <a:cxn ang="0">
                      <a:pos x="166" y="4"/>
                    </a:cxn>
                    <a:cxn ang="0">
                      <a:pos x="147" y="4"/>
                    </a:cxn>
                    <a:cxn ang="0">
                      <a:pos x="132" y="0"/>
                    </a:cxn>
                    <a:cxn ang="0">
                      <a:pos x="113" y="0"/>
                    </a:cxn>
                  </a:cxnLst>
                  <a:rect l="0" t="0" r="r" b="b"/>
                  <a:pathLst>
                    <a:path w="230" h="61">
                      <a:moveTo>
                        <a:pt x="113" y="0"/>
                      </a:move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close/>
                    </a:path>
                  </a:pathLst>
                </a:custGeom>
                <a:solidFill>
                  <a:srgbClr val="000000"/>
                </a:solidFill>
                <a:ln w="9525">
                  <a:noFill/>
                  <a:round/>
                  <a:headEnd/>
                  <a:tailEnd/>
                </a:ln>
              </p:spPr>
              <p:txBody>
                <a:bodyPr/>
                <a:lstStyle/>
                <a:p>
                  <a:endParaRPr lang="en-US"/>
                </a:p>
              </p:txBody>
            </p:sp>
            <p:sp>
              <p:nvSpPr>
                <p:cNvPr id="333963" name="Freeform 139"/>
                <p:cNvSpPr>
                  <a:spLocks noChangeAspect="1"/>
                </p:cNvSpPr>
                <p:nvPr/>
              </p:nvSpPr>
              <p:spPr bwMode="auto">
                <a:xfrm>
                  <a:off x="864" y="2569"/>
                  <a:ext cx="230" cy="61"/>
                </a:xfrm>
                <a:custGeom>
                  <a:avLst/>
                  <a:gdLst/>
                  <a:ahLst/>
                  <a:cxnLst>
                    <a:cxn ang="0">
                      <a:pos x="109" y="0"/>
                    </a:cxn>
                    <a:cxn ang="0">
                      <a:pos x="90" y="0"/>
                    </a:cxn>
                    <a:cxn ang="0">
                      <a:pos x="75" y="4"/>
                    </a:cxn>
                    <a:cxn ang="0">
                      <a:pos x="60" y="4"/>
                    </a:cxn>
                    <a:cxn ang="0">
                      <a:pos x="45" y="8"/>
                    </a:cxn>
                    <a:cxn ang="0">
                      <a:pos x="34" y="12"/>
                    </a:cxn>
                    <a:cxn ang="0">
                      <a:pos x="23" y="12"/>
                    </a:cxn>
                    <a:cxn ang="0">
                      <a:pos x="11" y="15"/>
                    </a:cxn>
                    <a:cxn ang="0">
                      <a:pos x="7" y="19"/>
                    </a:cxn>
                    <a:cxn ang="0">
                      <a:pos x="0" y="27"/>
                    </a:cxn>
                    <a:cxn ang="0">
                      <a:pos x="0" y="31"/>
                    </a:cxn>
                    <a:cxn ang="0">
                      <a:pos x="0" y="34"/>
                    </a:cxn>
                    <a:cxn ang="0">
                      <a:pos x="4" y="38"/>
                    </a:cxn>
                    <a:cxn ang="0">
                      <a:pos x="7" y="42"/>
                    </a:cxn>
                    <a:cxn ang="0">
                      <a:pos x="15" y="46"/>
                    </a:cxn>
                    <a:cxn ang="0">
                      <a:pos x="26" y="50"/>
                    </a:cxn>
                    <a:cxn ang="0">
                      <a:pos x="38" y="53"/>
                    </a:cxn>
                    <a:cxn ang="0">
                      <a:pos x="49" y="57"/>
                    </a:cxn>
                    <a:cxn ang="0">
                      <a:pos x="64" y="57"/>
                    </a:cxn>
                    <a:cxn ang="0">
                      <a:pos x="79" y="61"/>
                    </a:cxn>
                    <a:cxn ang="0">
                      <a:pos x="98" y="61"/>
                    </a:cxn>
                    <a:cxn ang="0">
                      <a:pos x="113" y="61"/>
                    </a:cxn>
                    <a:cxn ang="0">
                      <a:pos x="132" y="61"/>
                    </a:cxn>
                    <a:cxn ang="0">
                      <a:pos x="147" y="61"/>
                    </a:cxn>
                    <a:cxn ang="0">
                      <a:pos x="166" y="57"/>
                    </a:cxn>
                    <a:cxn ang="0">
                      <a:pos x="177" y="57"/>
                    </a:cxn>
                    <a:cxn ang="0">
                      <a:pos x="192" y="53"/>
                    </a:cxn>
                    <a:cxn ang="0">
                      <a:pos x="203" y="50"/>
                    </a:cxn>
                    <a:cxn ang="0">
                      <a:pos x="211" y="46"/>
                    </a:cxn>
                    <a:cxn ang="0">
                      <a:pos x="222" y="42"/>
                    </a:cxn>
                    <a:cxn ang="0">
                      <a:pos x="226" y="38"/>
                    </a:cxn>
                    <a:cxn ang="0">
                      <a:pos x="230" y="34"/>
                    </a:cxn>
                    <a:cxn ang="0">
                      <a:pos x="230" y="31"/>
                    </a:cxn>
                    <a:cxn ang="0">
                      <a:pos x="226" y="27"/>
                    </a:cxn>
                    <a:cxn ang="0">
                      <a:pos x="222" y="19"/>
                    </a:cxn>
                    <a:cxn ang="0">
                      <a:pos x="215" y="15"/>
                    </a:cxn>
                    <a:cxn ang="0">
                      <a:pos x="207" y="12"/>
                    </a:cxn>
                    <a:cxn ang="0">
                      <a:pos x="196" y="12"/>
                    </a:cxn>
                    <a:cxn ang="0">
                      <a:pos x="184" y="8"/>
                    </a:cxn>
                    <a:cxn ang="0">
                      <a:pos x="169" y="4"/>
                    </a:cxn>
                    <a:cxn ang="0">
                      <a:pos x="154" y="4"/>
                    </a:cxn>
                    <a:cxn ang="0">
                      <a:pos x="135" y="0"/>
                    </a:cxn>
                    <a:cxn ang="0">
                      <a:pos x="120" y="0"/>
                    </a:cxn>
                  </a:cxnLst>
                  <a:rect l="0" t="0" r="r" b="b"/>
                  <a:pathLst>
                    <a:path w="230" h="61">
                      <a:moveTo>
                        <a:pt x="113" y="0"/>
                      </a:moveTo>
                      <a:lnTo>
                        <a:pt x="113" y="0"/>
                      </a:ln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path>
                  </a:pathLst>
                </a:custGeom>
                <a:noFill/>
                <a:ln w="6350">
                  <a:solidFill>
                    <a:srgbClr val="000000"/>
                  </a:solidFill>
                  <a:prstDash val="solid"/>
                  <a:round/>
                  <a:headEnd/>
                  <a:tailEnd/>
                </a:ln>
              </p:spPr>
              <p:txBody>
                <a:bodyPr/>
                <a:lstStyle/>
                <a:p>
                  <a:endParaRPr lang="en-US"/>
                </a:p>
              </p:txBody>
            </p:sp>
            <p:sp>
              <p:nvSpPr>
                <p:cNvPr id="333964" name="Freeform 140"/>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close/>
                    </a:path>
                  </a:pathLst>
                </a:custGeom>
                <a:solidFill>
                  <a:srgbClr val="E2E2CC"/>
                </a:solidFill>
                <a:ln w="9525">
                  <a:noFill/>
                  <a:round/>
                  <a:headEnd/>
                  <a:tailEnd/>
                </a:ln>
              </p:spPr>
              <p:txBody>
                <a:bodyPr/>
                <a:lstStyle/>
                <a:p>
                  <a:endParaRPr lang="en-US"/>
                </a:p>
              </p:txBody>
            </p:sp>
            <p:sp>
              <p:nvSpPr>
                <p:cNvPr id="333965" name="Freeform 141"/>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path>
                  </a:pathLst>
                </a:custGeom>
                <a:noFill/>
                <a:ln w="6350">
                  <a:solidFill>
                    <a:srgbClr val="000000"/>
                  </a:solidFill>
                  <a:prstDash val="solid"/>
                  <a:round/>
                  <a:headEnd/>
                  <a:tailEnd/>
                </a:ln>
              </p:spPr>
              <p:txBody>
                <a:bodyPr/>
                <a:lstStyle/>
                <a:p>
                  <a:endParaRPr lang="en-US"/>
                </a:p>
              </p:txBody>
            </p:sp>
            <p:sp>
              <p:nvSpPr>
                <p:cNvPr id="333966" name="Freeform 142"/>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close/>
                    </a:path>
                  </a:pathLst>
                </a:custGeom>
                <a:solidFill>
                  <a:srgbClr val="FCFCE5"/>
                </a:solidFill>
                <a:ln w="9525">
                  <a:noFill/>
                  <a:round/>
                  <a:headEnd/>
                  <a:tailEnd/>
                </a:ln>
              </p:spPr>
              <p:txBody>
                <a:bodyPr/>
                <a:lstStyle/>
                <a:p>
                  <a:endParaRPr lang="en-US"/>
                </a:p>
              </p:txBody>
            </p:sp>
            <p:sp>
              <p:nvSpPr>
                <p:cNvPr id="333967" name="Freeform 143"/>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path>
                  </a:pathLst>
                </a:custGeom>
                <a:noFill/>
                <a:ln w="6350">
                  <a:solidFill>
                    <a:srgbClr val="000000"/>
                  </a:solidFill>
                  <a:prstDash val="solid"/>
                  <a:round/>
                  <a:headEnd/>
                  <a:tailEnd/>
                </a:ln>
              </p:spPr>
              <p:txBody>
                <a:bodyPr/>
                <a:lstStyle/>
                <a:p>
                  <a:endParaRPr lang="en-US"/>
                </a:p>
              </p:txBody>
            </p:sp>
            <p:sp>
              <p:nvSpPr>
                <p:cNvPr id="333968" name="Freeform 144"/>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close/>
                    </a:path>
                  </a:pathLst>
                </a:custGeom>
                <a:solidFill>
                  <a:srgbClr val="D8CCA5"/>
                </a:solidFill>
                <a:ln w="9525">
                  <a:noFill/>
                  <a:round/>
                  <a:headEnd/>
                  <a:tailEnd/>
                </a:ln>
              </p:spPr>
              <p:txBody>
                <a:bodyPr/>
                <a:lstStyle/>
                <a:p>
                  <a:endParaRPr lang="en-US"/>
                </a:p>
              </p:txBody>
            </p:sp>
            <p:sp>
              <p:nvSpPr>
                <p:cNvPr id="333969" name="Freeform 145"/>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path>
                  </a:pathLst>
                </a:custGeom>
                <a:noFill/>
                <a:ln w="6350">
                  <a:solidFill>
                    <a:srgbClr val="000000"/>
                  </a:solidFill>
                  <a:prstDash val="solid"/>
                  <a:round/>
                  <a:headEnd/>
                  <a:tailEnd/>
                </a:ln>
              </p:spPr>
              <p:txBody>
                <a:bodyPr/>
                <a:lstStyle/>
                <a:p>
                  <a:endParaRPr lang="en-US"/>
                </a:p>
              </p:txBody>
            </p:sp>
            <p:sp>
              <p:nvSpPr>
                <p:cNvPr id="333970" name="Freeform 146"/>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close/>
                    </a:path>
                  </a:pathLst>
                </a:custGeom>
                <a:solidFill>
                  <a:srgbClr val="000000"/>
                </a:solidFill>
                <a:ln w="9525">
                  <a:noFill/>
                  <a:round/>
                  <a:headEnd/>
                  <a:tailEnd/>
                </a:ln>
              </p:spPr>
              <p:txBody>
                <a:bodyPr/>
                <a:lstStyle/>
                <a:p>
                  <a:endParaRPr lang="en-US"/>
                </a:p>
              </p:txBody>
            </p:sp>
            <p:sp>
              <p:nvSpPr>
                <p:cNvPr id="333971" name="Freeform 147"/>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path>
                  </a:pathLst>
                </a:custGeom>
                <a:noFill/>
                <a:ln w="6350">
                  <a:solidFill>
                    <a:srgbClr val="000000"/>
                  </a:solidFill>
                  <a:prstDash val="solid"/>
                  <a:round/>
                  <a:headEnd/>
                  <a:tailEnd/>
                </a:ln>
              </p:spPr>
              <p:txBody>
                <a:bodyPr/>
                <a:lstStyle/>
                <a:p>
                  <a:endParaRPr lang="en-US"/>
                </a:p>
              </p:txBody>
            </p:sp>
            <p:sp>
              <p:nvSpPr>
                <p:cNvPr id="333972" name="Freeform 148"/>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close/>
                    </a:path>
                  </a:pathLst>
                </a:custGeom>
                <a:solidFill>
                  <a:srgbClr val="00007F"/>
                </a:solidFill>
                <a:ln w="9525">
                  <a:noFill/>
                  <a:round/>
                  <a:headEnd/>
                  <a:tailEnd/>
                </a:ln>
              </p:spPr>
              <p:txBody>
                <a:bodyPr/>
                <a:lstStyle/>
                <a:p>
                  <a:endParaRPr lang="en-US"/>
                </a:p>
              </p:txBody>
            </p:sp>
            <p:sp>
              <p:nvSpPr>
                <p:cNvPr id="333973" name="Freeform 149"/>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path>
                  </a:pathLst>
                </a:custGeom>
                <a:noFill/>
                <a:ln w="6350">
                  <a:solidFill>
                    <a:srgbClr val="000000"/>
                  </a:solidFill>
                  <a:prstDash val="solid"/>
                  <a:round/>
                  <a:headEnd/>
                  <a:tailEnd/>
                </a:ln>
              </p:spPr>
              <p:txBody>
                <a:bodyPr/>
                <a:lstStyle/>
                <a:p>
                  <a:endParaRPr lang="en-US"/>
                </a:p>
              </p:txBody>
            </p:sp>
            <p:sp>
              <p:nvSpPr>
                <p:cNvPr id="333974" name="Freeform 150"/>
                <p:cNvSpPr>
                  <a:spLocks noChangeAspect="1"/>
                </p:cNvSpPr>
                <p:nvPr/>
              </p:nvSpPr>
              <p:spPr bwMode="auto">
                <a:xfrm>
                  <a:off x="917" y="2417"/>
                  <a:ext cx="384" cy="171"/>
                </a:xfrm>
                <a:custGeom>
                  <a:avLst/>
                  <a:gdLst/>
                  <a:ahLst/>
                  <a:cxnLst>
                    <a:cxn ang="0">
                      <a:pos x="3" y="167"/>
                    </a:cxn>
                    <a:cxn ang="0">
                      <a:pos x="0" y="164"/>
                    </a:cxn>
                    <a:cxn ang="0">
                      <a:pos x="380" y="0"/>
                    </a:cxn>
                    <a:cxn ang="0">
                      <a:pos x="384" y="8"/>
                    </a:cxn>
                    <a:cxn ang="0">
                      <a:pos x="3" y="171"/>
                    </a:cxn>
                    <a:cxn ang="0">
                      <a:pos x="3" y="167"/>
                    </a:cxn>
                  </a:cxnLst>
                  <a:rect l="0" t="0" r="r" b="b"/>
                  <a:pathLst>
                    <a:path w="384" h="171">
                      <a:moveTo>
                        <a:pt x="3" y="167"/>
                      </a:moveTo>
                      <a:lnTo>
                        <a:pt x="0" y="164"/>
                      </a:lnTo>
                      <a:lnTo>
                        <a:pt x="380" y="0"/>
                      </a:lnTo>
                      <a:lnTo>
                        <a:pt x="384" y="8"/>
                      </a:lnTo>
                      <a:lnTo>
                        <a:pt x="3" y="171"/>
                      </a:lnTo>
                      <a:lnTo>
                        <a:pt x="3" y="167"/>
                      </a:lnTo>
                      <a:close/>
                    </a:path>
                  </a:pathLst>
                </a:custGeom>
                <a:solidFill>
                  <a:srgbClr val="77774C"/>
                </a:solidFill>
                <a:ln w="9525">
                  <a:noFill/>
                  <a:round/>
                  <a:headEnd/>
                  <a:tailEnd/>
                </a:ln>
              </p:spPr>
              <p:txBody>
                <a:bodyPr/>
                <a:lstStyle/>
                <a:p>
                  <a:endParaRPr lang="en-US"/>
                </a:p>
              </p:txBody>
            </p:sp>
            <p:sp>
              <p:nvSpPr>
                <p:cNvPr id="333975" name="Freeform 151"/>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close/>
                    </a:path>
                  </a:pathLst>
                </a:custGeom>
                <a:solidFill>
                  <a:srgbClr val="FFFF00"/>
                </a:solidFill>
                <a:ln w="9525">
                  <a:noFill/>
                  <a:round/>
                  <a:headEnd/>
                  <a:tailEnd/>
                </a:ln>
              </p:spPr>
              <p:txBody>
                <a:bodyPr/>
                <a:lstStyle/>
                <a:p>
                  <a:endParaRPr lang="en-US"/>
                </a:p>
              </p:txBody>
            </p:sp>
            <p:sp>
              <p:nvSpPr>
                <p:cNvPr id="333976" name="Freeform 152"/>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path>
                  </a:pathLst>
                </a:custGeom>
                <a:noFill/>
                <a:ln w="6350">
                  <a:solidFill>
                    <a:srgbClr val="000000"/>
                  </a:solidFill>
                  <a:prstDash val="solid"/>
                  <a:round/>
                  <a:headEnd/>
                  <a:tailEnd/>
                </a:ln>
              </p:spPr>
              <p:txBody>
                <a:bodyPr/>
                <a:lstStyle/>
                <a:p>
                  <a:endParaRPr lang="en-US"/>
                </a:p>
              </p:txBody>
            </p:sp>
            <p:sp>
              <p:nvSpPr>
                <p:cNvPr id="333977" name="Line 153"/>
                <p:cNvSpPr>
                  <a:spLocks noChangeAspect="1" noChangeShapeType="1"/>
                </p:cNvSpPr>
                <p:nvPr/>
              </p:nvSpPr>
              <p:spPr bwMode="auto">
                <a:xfrm>
                  <a:off x="736" y="2155"/>
                  <a:ext cx="64" cy="483"/>
                </a:xfrm>
                <a:prstGeom prst="line">
                  <a:avLst/>
                </a:prstGeom>
                <a:noFill/>
                <a:ln w="6350">
                  <a:solidFill>
                    <a:srgbClr val="000000"/>
                  </a:solidFill>
                  <a:round/>
                  <a:headEnd/>
                  <a:tailEnd/>
                </a:ln>
              </p:spPr>
              <p:txBody>
                <a:bodyPr/>
                <a:lstStyle/>
                <a:p>
                  <a:endParaRPr lang="en-US"/>
                </a:p>
              </p:txBody>
            </p:sp>
            <p:sp>
              <p:nvSpPr>
                <p:cNvPr id="333978" name="Freeform 154"/>
                <p:cNvSpPr>
                  <a:spLocks noChangeAspect="1"/>
                </p:cNvSpPr>
                <p:nvPr/>
              </p:nvSpPr>
              <p:spPr bwMode="auto">
                <a:xfrm>
                  <a:off x="555" y="2231"/>
                  <a:ext cx="192" cy="391"/>
                </a:xfrm>
                <a:custGeom>
                  <a:avLst/>
                  <a:gdLst/>
                  <a:ahLst/>
                  <a:cxnLst>
                    <a:cxn ang="0">
                      <a:pos x="140" y="0"/>
                    </a:cxn>
                    <a:cxn ang="0">
                      <a:pos x="192" y="391"/>
                    </a:cxn>
                    <a:cxn ang="0">
                      <a:pos x="12" y="338"/>
                    </a:cxn>
                    <a:cxn ang="0">
                      <a:pos x="8" y="334"/>
                    </a:cxn>
                    <a:cxn ang="0">
                      <a:pos x="8" y="334"/>
                    </a:cxn>
                    <a:cxn ang="0">
                      <a:pos x="4" y="334"/>
                    </a:cxn>
                    <a:cxn ang="0">
                      <a:pos x="4" y="331"/>
                    </a:cxn>
                    <a:cxn ang="0">
                      <a:pos x="4" y="331"/>
                    </a:cxn>
                    <a:cxn ang="0">
                      <a:pos x="0" y="331"/>
                    </a:cxn>
                    <a:cxn ang="0">
                      <a:pos x="0" y="327"/>
                    </a:cxn>
                    <a:cxn ang="0">
                      <a:pos x="0" y="327"/>
                    </a:cxn>
                    <a:cxn ang="0">
                      <a:pos x="0" y="65"/>
                    </a:cxn>
                    <a:cxn ang="0">
                      <a:pos x="0" y="61"/>
                    </a:cxn>
                    <a:cxn ang="0">
                      <a:pos x="0" y="61"/>
                    </a:cxn>
                    <a:cxn ang="0">
                      <a:pos x="4" y="57"/>
                    </a:cxn>
                    <a:cxn ang="0">
                      <a:pos x="4" y="57"/>
                    </a:cxn>
                    <a:cxn ang="0">
                      <a:pos x="140" y="0"/>
                    </a:cxn>
                  </a:cxnLst>
                  <a:rect l="0" t="0" r="r" b="b"/>
                  <a:pathLst>
                    <a:path w="192" h="391">
                      <a:moveTo>
                        <a:pt x="140" y="0"/>
                      </a:moveTo>
                      <a:lnTo>
                        <a:pt x="192" y="391"/>
                      </a:lnTo>
                      <a:lnTo>
                        <a:pt x="12" y="338"/>
                      </a:lnTo>
                      <a:lnTo>
                        <a:pt x="8" y="334"/>
                      </a:lnTo>
                      <a:lnTo>
                        <a:pt x="8" y="334"/>
                      </a:lnTo>
                      <a:lnTo>
                        <a:pt x="4" y="334"/>
                      </a:lnTo>
                      <a:lnTo>
                        <a:pt x="4" y="331"/>
                      </a:lnTo>
                      <a:lnTo>
                        <a:pt x="4" y="331"/>
                      </a:lnTo>
                      <a:lnTo>
                        <a:pt x="0" y="331"/>
                      </a:lnTo>
                      <a:lnTo>
                        <a:pt x="0" y="327"/>
                      </a:lnTo>
                      <a:lnTo>
                        <a:pt x="0" y="327"/>
                      </a:lnTo>
                      <a:lnTo>
                        <a:pt x="0" y="65"/>
                      </a:lnTo>
                      <a:lnTo>
                        <a:pt x="0" y="61"/>
                      </a:lnTo>
                      <a:lnTo>
                        <a:pt x="0" y="61"/>
                      </a:lnTo>
                      <a:lnTo>
                        <a:pt x="4" y="57"/>
                      </a:lnTo>
                      <a:lnTo>
                        <a:pt x="4" y="57"/>
                      </a:lnTo>
                      <a:lnTo>
                        <a:pt x="140" y="0"/>
                      </a:lnTo>
                      <a:close/>
                    </a:path>
                  </a:pathLst>
                </a:custGeom>
                <a:solidFill>
                  <a:srgbClr val="E2E2CC"/>
                </a:solidFill>
                <a:ln w="9525">
                  <a:noFill/>
                  <a:round/>
                  <a:headEnd/>
                  <a:tailEnd/>
                </a:ln>
              </p:spPr>
              <p:txBody>
                <a:bodyPr/>
                <a:lstStyle/>
                <a:p>
                  <a:endParaRPr lang="en-US"/>
                </a:p>
              </p:txBody>
            </p:sp>
            <p:sp>
              <p:nvSpPr>
                <p:cNvPr id="333979" name="Freeform 155"/>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close/>
                    </a:path>
                  </a:pathLst>
                </a:custGeom>
                <a:solidFill>
                  <a:srgbClr val="DDDDCC"/>
                </a:solidFill>
                <a:ln w="9525">
                  <a:noFill/>
                  <a:round/>
                  <a:headEnd/>
                  <a:tailEnd/>
                </a:ln>
              </p:spPr>
              <p:txBody>
                <a:bodyPr/>
                <a:lstStyle/>
                <a:p>
                  <a:endParaRPr lang="en-US"/>
                </a:p>
              </p:txBody>
            </p:sp>
            <p:sp>
              <p:nvSpPr>
                <p:cNvPr id="333980" name="Freeform 156"/>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path>
                  </a:pathLst>
                </a:custGeom>
                <a:noFill/>
                <a:ln w="6350">
                  <a:solidFill>
                    <a:srgbClr val="000000"/>
                  </a:solidFill>
                  <a:prstDash val="solid"/>
                  <a:round/>
                  <a:headEnd/>
                  <a:tailEnd/>
                </a:ln>
              </p:spPr>
              <p:txBody>
                <a:bodyPr/>
                <a:lstStyle/>
                <a:p>
                  <a:endParaRPr lang="en-US"/>
                </a:p>
              </p:txBody>
            </p:sp>
            <p:sp>
              <p:nvSpPr>
                <p:cNvPr id="333981" name="Freeform 157"/>
                <p:cNvSpPr>
                  <a:spLocks noChangeAspect="1"/>
                </p:cNvSpPr>
                <p:nvPr/>
              </p:nvSpPr>
              <p:spPr bwMode="auto">
                <a:xfrm>
                  <a:off x="992" y="2489"/>
                  <a:ext cx="263" cy="152"/>
                </a:xfrm>
                <a:custGeom>
                  <a:avLst/>
                  <a:gdLst/>
                  <a:ahLst/>
                  <a:cxnLst>
                    <a:cxn ang="0">
                      <a:pos x="263" y="23"/>
                    </a:cxn>
                    <a:cxn ang="0">
                      <a:pos x="4" y="152"/>
                    </a:cxn>
                    <a:cxn ang="0">
                      <a:pos x="0" y="122"/>
                    </a:cxn>
                    <a:cxn ang="0">
                      <a:pos x="260" y="0"/>
                    </a:cxn>
                    <a:cxn ang="0">
                      <a:pos x="263" y="23"/>
                    </a:cxn>
                  </a:cxnLst>
                  <a:rect l="0" t="0" r="r" b="b"/>
                  <a:pathLst>
                    <a:path w="263" h="152">
                      <a:moveTo>
                        <a:pt x="263" y="23"/>
                      </a:moveTo>
                      <a:lnTo>
                        <a:pt x="4" y="152"/>
                      </a:lnTo>
                      <a:lnTo>
                        <a:pt x="0" y="122"/>
                      </a:lnTo>
                      <a:lnTo>
                        <a:pt x="260" y="0"/>
                      </a:lnTo>
                      <a:lnTo>
                        <a:pt x="263" y="23"/>
                      </a:lnTo>
                      <a:close/>
                    </a:path>
                  </a:pathLst>
                </a:custGeom>
                <a:solidFill>
                  <a:srgbClr val="EFEFDD"/>
                </a:solidFill>
                <a:ln w="9525">
                  <a:noFill/>
                  <a:round/>
                  <a:headEnd/>
                  <a:tailEnd/>
                </a:ln>
              </p:spPr>
              <p:txBody>
                <a:bodyPr/>
                <a:lstStyle/>
                <a:p>
                  <a:endParaRPr lang="en-US"/>
                </a:p>
              </p:txBody>
            </p:sp>
            <p:sp>
              <p:nvSpPr>
                <p:cNvPr id="333982" name="Freeform 158"/>
                <p:cNvSpPr>
                  <a:spLocks noChangeAspect="1"/>
                </p:cNvSpPr>
                <p:nvPr/>
              </p:nvSpPr>
              <p:spPr bwMode="auto">
                <a:xfrm>
                  <a:off x="962" y="2903"/>
                  <a:ext cx="877" cy="403"/>
                </a:xfrm>
                <a:custGeom>
                  <a:avLst/>
                  <a:gdLst/>
                  <a:ahLst/>
                  <a:cxnLst>
                    <a:cxn ang="0">
                      <a:pos x="4" y="179"/>
                    </a:cxn>
                    <a:cxn ang="0">
                      <a:pos x="0" y="179"/>
                    </a:cxn>
                    <a:cxn ang="0">
                      <a:pos x="0" y="183"/>
                    </a:cxn>
                    <a:cxn ang="0">
                      <a:pos x="0" y="183"/>
                    </a:cxn>
                    <a:cxn ang="0">
                      <a:pos x="0" y="186"/>
                    </a:cxn>
                    <a:cxn ang="0">
                      <a:pos x="0" y="224"/>
                    </a:cxn>
                    <a:cxn ang="0">
                      <a:pos x="0" y="228"/>
                    </a:cxn>
                    <a:cxn ang="0">
                      <a:pos x="0" y="228"/>
                    </a:cxn>
                    <a:cxn ang="0">
                      <a:pos x="0" y="232"/>
                    </a:cxn>
                    <a:cxn ang="0">
                      <a:pos x="4" y="232"/>
                    </a:cxn>
                    <a:cxn ang="0">
                      <a:pos x="139" y="353"/>
                    </a:cxn>
                    <a:cxn ang="0">
                      <a:pos x="211" y="403"/>
                    </a:cxn>
                    <a:cxn ang="0">
                      <a:pos x="873" y="186"/>
                    </a:cxn>
                    <a:cxn ang="0">
                      <a:pos x="877" y="183"/>
                    </a:cxn>
                    <a:cxn ang="0">
                      <a:pos x="877" y="179"/>
                    </a:cxn>
                    <a:cxn ang="0">
                      <a:pos x="877" y="171"/>
                    </a:cxn>
                    <a:cxn ang="0">
                      <a:pos x="873" y="167"/>
                    </a:cxn>
                    <a:cxn ang="0">
                      <a:pos x="651" y="4"/>
                    </a:cxn>
                    <a:cxn ang="0">
                      <a:pos x="647" y="0"/>
                    </a:cxn>
                    <a:cxn ang="0">
                      <a:pos x="647" y="0"/>
                    </a:cxn>
                    <a:cxn ang="0">
                      <a:pos x="644" y="0"/>
                    </a:cxn>
                    <a:cxn ang="0">
                      <a:pos x="640" y="0"/>
                    </a:cxn>
                    <a:cxn ang="0">
                      <a:pos x="640" y="0"/>
                    </a:cxn>
                    <a:cxn ang="0">
                      <a:pos x="636" y="0"/>
                    </a:cxn>
                    <a:cxn ang="0">
                      <a:pos x="632" y="4"/>
                    </a:cxn>
                    <a:cxn ang="0">
                      <a:pos x="628" y="4"/>
                    </a:cxn>
                    <a:cxn ang="0">
                      <a:pos x="4" y="179"/>
                    </a:cxn>
                  </a:cxnLst>
                  <a:rect l="0" t="0" r="r" b="b"/>
                  <a:pathLst>
                    <a:path w="877" h="403">
                      <a:moveTo>
                        <a:pt x="4" y="179"/>
                      </a:moveTo>
                      <a:lnTo>
                        <a:pt x="0" y="179"/>
                      </a:lnTo>
                      <a:lnTo>
                        <a:pt x="0" y="183"/>
                      </a:lnTo>
                      <a:lnTo>
                        <a:pt x="0" y="183"/>
                      </a:lnTo>
                      <a:lnTo>
                        <a:pt x="0" y="186"/>
                      </a:lnTo>
                      <a:lnTo>
                        <a:pt x="0" y="224"/>
                      </a:lnTo>
                      <a:lnTo>
                        <a:pt x="0" y="228"/>
                      </a:lnTo>
                      <a:lnTo>
                        <a:pt x="0" y="228"/>
                      </a:lnTo>
                      <a:lnTo>
                        <a:pt x="0" y="232"/>
                      </a:lnTo>
                      <a:lnTo>
                        <a:pt x="4" y="232"/>
                      </a:lnTo>
                      <a:lnTo>
                        <a:pt x="139" y="353"/>
                      </a:lnTo>
                      <a:lnTo>
                        <a:pt x="211" y="403"/>
                      </a:lnTo>
                      <a:lnTo>
                        <a:pt x="873" y="186"/>
                      </a:lnTo>
                      <a:lnTo>
                        <a:pt x="877" y="183"/>
                      </a:lnTo>
                      <a:lnTo>
                        <a:pt x="877" y="179"/>
                      </a:lnTo>
                      <a:lnTo>
                        <a:pt x="877" y="171"/>
                      </a:lnTo>
                      <a:lnTo>
                        <a:pt x="873" y="167"/>
                      </a:lnTo>
                      <a:lnTo>
                        <a:pt x="651" y="4"/>
                      </a:lnTo>
                      <a:lnTo>
                        <a:pt x="647" y="0"/>
                      </a:lnTo>
                      <a:lnTo>
                        <a:pt x="647" y="0"/>
                      </a:lnTo>
                      <a:lnTo>
                        <a:pt x="644" y="0"/>
                      </a:lnTo>
                      <a:lnTo>
                        <a:pt x="640" y="0"/>
                      </a:lnTo>
                      <a:lnTo>
                        <a:pt x="640" y="0"/>
                      </a:lnTo>
                      <a:lnTo>
                        <a:pt x="636" y="0"/>
                      </a:lnTo>
                      <a:lnTo>
                        <a:pt x="632" y="4"/>
                      </a:lnTo>
                      <a:lnTo>
                        <a:pt x="628" y="4"/>
                      </a:lnTo>
                      <a:lnTo>
                        <a:pt x="4" y="179"/>
                      </a:lnTo>
                      <a:close/>
                    </a:path>
                  </a:pathLst>
                </a:custGeom>
                <a:solidFill>
                  <a:srgbClr val="E2E2BF"/>
                </a:solidFill>
                <a:ln w="9525">
                  <a:noFill/>
                  <a:round/>
                  <a:headEnd/>
                  <a:tailEnd/>
                </a:ln>
              </p:spPr>
              <p:txBody>
                <a:bodyPr/>
                <a:lstStyle/>
                <a:p>
                  <a:endParaRPr lang="en-US"/>
                </a:p>
              </p:txBody>
            </p:sp>
            <p:sp>
              <p:nvSpPr>
                <p:cNvPr id="333983" name="Freeform 159"/>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33984" name="Freeform 160"/>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33985" name="Freeform 161"/>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33986" name="Freeform 162"/>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33987" name="Freeform 163"/>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33988" name="Freeform 164"/>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33989" name="Freeform 165"/>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33990" name="Freeform 166"/>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3991" name="Freeform 167"/>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33992" name="Freeform 168"/>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33993" name="Freeform 169"/>
                <p:cNvSpPr>
                  <a:spLocks noChangeAspect="1"/>
                </p:cNvSpPr>
                <p:nvPr/>
              </p:nvSpPr>
              <p:spPr bwMode="auto">
                <a:xfrm>
                  <a:off x="966" y="2903"/>
                  <a:ext cx="869" cy="384"/>
                </a:xfrm>
                <a:custGeom>
                  <a:avLst/>
                  <a:gdLst/>
                  <a:ahLst/>
                  <a:cxnLst>
                    <a:cxn ang="0">
                      <a:pos x="0" y="179"/>
                    </a:cxn>
                    <a:cxn ang="0">
                      <a:pos x="207" y="384"/>
                    </a:cxn>
                    <a:cxn ang="0">
                      <a:pos x="869" y="167"/>
                    </a:cxn>
                    <a:cxn ang="0">
                      <a:pos x="647" y="4"/>
                    </a:cxn>
                    <a:cxn ang="0">
                      <a:pos x="647" y="0"/>
                    </a:cxn>
                    <a:cxn ang="0">
                      <a:pos x="643" y="0"/>
                    </a:cxn>
                    <a:cxn ang="0">
                      <a:pos x="640" y="0"/>
                    </a:cxn>
                    <a:cxn ang="0">
                      <a:pos x="636" y="0"/>
                    </a:cxn>
                    <a:cxn ang="0">
                      <a:pos x="636" y="0"/>
                    </a:cxn>
                    <a:cxn ang="0">
                      <a:pos x="632" y="0"/>
                    </a:cxn>
                    <a:cxn ang="0">
                      <a:pos x="628" y="4"/>
                    </a:cxn>
                    <a:cxn ang="0">
                      <a:pos x="624" y="4"/>
                    </a:cxn>
                    <a:cxn ang="0">
                      <a:pos x="0" y="179"/>
                    </a:cxn>
                  </a:cxnLst>
                  <a:rect l="0" t="0" r="r" b="b"/>
                  <a:pathLst>
                    <a:path w="869" h="384">
                      <a:moveTo>
                        <a:pt x="0" y="179"/>
                      </a:moveTo>
                      <a:lnTo>
                        <a:pt x="207" y="384"/>
                      </a:lnTo>
                      <a:lnTo>
                        <a:pt x="869" y="167"/>
                      </a:lnTo>
                      <a:lnTo>
                        <a:pt x="647" y="4"/>
                      </a:lnTo>
                      <a:lnTo>
                        <a:pt x="647" y="0"/>
                      </a:lnTo>
                      <a:lnTo>
                        <a:pt x="643" y="0"/>
                      </a:lnTo>
                      <a:lnTo>
                        <a:pt x="640" y="0"/>
                      </a:lnTo>
                      <a:lnTo>
                        <a:pt x="636" y="0"/>
                      </a:lnTo>
                      <a:lnTo>
                        <a:pt x="636" y="0"/>
                      </a:lnTo>
                      <a:lnTo>
                        <a:pt x="632" y="0"/>
                      </a:lnTo>
                      <a:lnTo>
                        <a:pt x="628" y="4"/>
                      </a:lnTo>
                      <a:lnTo>
                        <a:pt x="624" y="4"/>
                      </a:lnTo>
                      <a:lnTo>
                        <a:pt x="0" y="179"/>
                      </a:lnTo>
                      <a:close/>
                    </a:path>
                  </a:pathLst>
                </a:custGeom>
                <a:solidFill>
                  <a:srgbClr val="FCFCD8"/>
                </a:solidFill>
                <a:ln w="9525">
                  <a:noFill/>
                  <a:round/>
                  <a:headEnd/>
                  <a:tailEnd/>
                </a:ln>
              </p:spPr>
              <p:txBody>
                <a:bodyPr/>
                <a:lstStyle/>
                <a:p>
                  <a:endParaRPr lang="en-US"/>
                </a:p>
              </p:txBody>
            </p:sp>
            <p:sp>
              <p:nvSpPr>
                <p:cNvPr id="333994" name="Freeform 170"/>
                <p:cNvSpPr>
                  <a:spLocks noChangeAspect="1"/>
                </p:cNvSpPr>
                <p:nvPr/>
              </p:nvSpPr>
              <p:spPr bwMode="auto">
                <a:xfrm>
                  <a:off x="1033" y="2945"/>
                  <a:ext cx="764" cy="311"/>
                </a:xfrm>
                <a:custGeom>
                  <a:avLst/>
                  <a:gdLst/>
                  <a:ahLst/>
                  <a:cxnLst>
                    <a:cxn ang="0">
                      <a:pos x="0" y="167"/>
                    </a:cxn>
                    <a:cxn ang="0">
                      <a:pos x="143" y="311"/>
                    </a:cxn>
                    <a:cxn ang="0">
                      <a:pos x="764" y="118"/>
                    </a:cxn>
                    <a:cxn ang="0">
                      <a:pos x="599" y="0"/>
                    </a:cxn>
                    <a:cxn ang="0">
                      <a:pos x="0" y="167"/>
                    </a:cxn>
                  </a:cxnLst>
                  <a:rect l="0" t="0" r="r" b="b"/>
                  <a:pathLst>
                    <a:path w="764" h="311">
                      <a:moveTo>
                        <a:pt x="0" y="167"/>
                      </a:moveTo>
                      <a:lnTo>
                        <a:pt x="143" y="311"/>
                      </a:lnTo>
                      <a:lnTo>
                        <a:pt x="764" y="118"/>
                      </a:lnTo>
                      <a:lnTo>
                        <a:pt x="599" y="0"/>
                      </a:lnTo>
                      <a:lnTo>
                        <a:pt x="0" y="167"/>
                      </a:lnTo>
                      <a:close/>
                    </a:path>
                  </a:pathLst>
                </a:custGeom>
                <a:solidFill>
                  <a:srgbClr val="F4F4D1"/>
                </a:solidFill>
                <a:ln w="9525">
                  <a:noFill/>
                  <a:round/>
                  <a:headEnd/>
                  <a:tailEnd/>
                </a:ln>
              </p:spPr>
              <p:txBody>
                <a:bodyPr/>
                <a:lstStyle/>
                <a:p>
                  <a:endParaRPr lang="en-US"/>
                </a:p>
              </p:txBody>
            </p:sp>
            <p:sp>
              <p:nvSpPr>
                <p:cNvPr id="333995" name="Freeform 171"/>
                <p:cNvSpPr>
                  <a:spLocks noChangeAspect="1"/>
                </p:cNvSpPr>
                <p:nvPr/>
              </p:nvSpPr>
              <p:spPr bwMode="auto">
                <a:xfrm>
                  <a:off x="1033" y="3112"/>
                  <a:ext cx="143" cy="148"/>
                </a:xfrm>
                <a:custGeom>
                  <a:avLst/>
                  <a:gdLst/>
                  <a:ahLst/>
                  <a:cxnLst>
                    <a:cxn ang="0">
                      <a:pos x="143" y="148"/>
                    </a:cxn>
                    <a:cxn ang="0">
                      <a:pos x="143" y="148"/>
                    </a:cxn>
                    <a:cxn ang="0">
                      <a:pos x="4" y="0"/>
                    </a:cxn>
                    <a:cxn ang="0">
                      <a:pos x="0" y="0"/>
                    </a:cxn>
                    <a:cxn ang="0">
                      <a:pos x="143" y="148"/>
                    </a:cxn>
                    <a:cxn ang="0">
                      <a:pos x="143" y="148"/>
                    </a:cxn>
                    <a:cxn ang="0">
                      <a:pos x="143" y="148"/>
                    </a:cxn>
                    <a:cxn ang="0">
                      <a:pos x="143" y="148"/>
                    </a:cxn>
                    <a:cxn ang="0">
                      <a:pos x="143" y="148"/>
                    </a:cxn>
                    <a:cxn ang="0">
                      <a:pos x="143" y="148"/>
                    </a:cxn>
                    <a:cxn ang="0">
                      <a:pos x="143" y="148"/>
                    </a:cxn>
                    <a:cxn ang="0">
                      <a:pos x="143" y="148"/>
                    </a:cxn>
                  </a:cxnLst>
                  <a:rect l="0" t="0" r="r" b="b"/>
                  <a:pathLst>
                    <a:path w="143" h="148">
                      <a:moveTo>
                        <a:pt x="143" y="148"/>
                      </a:moveTo>
                      <a:lnTo>
                        <a:pt x="143" y="148"/>
                      </a:lnTo>
                      <a:lnTo>
                        <a:pt x="4" y="0"/>
                      </a:lnTo>
                      <a:lnTo>
                        <a:pt x="0" y="0"/>
                      </a:lnTo>
                      <a:lnTo>
                        <a:pt x="143" y="148"/>
                      </a:lnTo>
                      <a:lnTo>
                        <a:pt x="143" y="148"/>
                      </a:lnTo>
                      <a:lnTo>
                        <a:pt x="143" y="148"/>
                      </a:lnTo>
                      <a:lnTo>
                        <a:pt x="143" y="148"/>
                      </a:lnTo>
                      <a:lnTo>
                        <a:pt x="143" y="148"/>
                      </a:lnTo>
                      <a:lnTo>
                        <a:pt x="143" y="148"/>
                      </a:lnTo>
                      <a:lnTo>
                        <a:pt x="143" y="148"/>
                      </a:lnTo>
                      <a:lnTo>
                        <a:pt x="143" y="148"/>
                      </a:lnTo>
                      <a:close/>
                    </a:path>
                  </a:pathLst>
                </a:custGeom>
                <a:solidFill>
                  <a:srgbClr val="000000"/>
                </a:solidFill>
                <a:ln w="9525">
                  <a:noFill/>
                  <a:round/>
                  <a:headEnd/>
                  <a:tailEnd/>
                </a:ln>
              </p:spPr>
              <p:txBody>
                <a:bodyPr/>
                <a:lstStyle/>
                <a:p>
                  <a:endParaRPr lang="en-US"/>
                </a:p>
              </p:txBody>
            </p:sp>
            <p:sp>
              <p:nvSpPr>
                <p:cNvPr id="333996" name="Freeform 172"/>
                <p:cNvSpPr>
                  <a:spLocks noChangeAspect="1"/>
                </p:cNvSpPr>
                <p:nvPr/>
              </p:nvSpPr>
              <p:spPr bwMode="auto">
                <a:xfrm>
                  <a:off x="1176" y="3063"/>
                  <a:ext cx="621" cy="197"/>
                </a:xfrm>
                <a:custGeom>
                  <a:avLst/>
                  <a:gdLst/>
                  <a:ahLst/>
                  <a:cxnLst>
                    <a:cxn ang="0">
                      <a:pos x="618" y="0"/>
                    </a:cxn>
                    <a:cxn ang="0">
                      <a:pos x="618" y="0"/>
                    </a:cxn>
                    <a:cxn ang="0">
                      <a:pos x="0" y="197"/>
                    </a:cxn>
                    <a:cxn ang="0">
                      <a:pos x="4" y="197"/>
                    </a:cxn>
                    <a:cxn ang="0">
                      <a:pos x="618" y="4"/>
                    </a:cxn>
                    <a:cxn ang="0">
                      <a:pos x="621" y="0"/>
                    </a:cxn>
                    <a:cxn ang="0">
                      <a:pos x="618" y="4"/>
                    </a:cxn>
                    <a:cxn ang="0">
                      <a:pos x="621" y="0"/>
                    </a:cxn>
                    <a:cxn ang="0">
                      <a:pos x="621" y="0"/>
                    </a:cxn>
                    <a:cxn ang="0">
                      <a:pos x="621" y="0"/>
                    </a:cxn>
                    <a:cxn ang="0">
                      <a:pos x="618" y="0"/>
                    </a:cxn>
                    <a:cxn ang="0">
                      <a:pos x="618" y="0"/>
                    </a:cxn>
                  </a:cxnLst>
                  <a:rect l="0" t="0" r="r" b="b"/>
                  <a:pathLst>
                    <a:path w="621" h="197">
                      <a:moveTo>
                        <a:pt x="618" y="0"/>
                      </a:moveTo>
                      <a:lnTo>
                        <a:pt x="618" y="0"/>
                      </a:lnTo>
                      <a:lnTo>
                        <a:pt x="0" y="197"/>
                      </a:lnTo>
                      <a:lnTo>
                        <a:pt x="4" y="197"/>
                      </a:lnTo>
                      <a:lnTo>
                        <a:pt x="618" y="4"/>
                      </a:lnTo>
                      <a:lnTo>
                        <a:pt x="621" y="0"/>
                      </a:lnTo>
                      <a:lnTo>
                        <a:pt x="618" y="4"/>
                      </a:lnTo>
                      <a:lnTo>
                        <a:pt x="621" y="0"/>
                      </a:lnTo>
                      <a:lnTo>
                        <a:pt x="621" y="0"/>
                      </a:lnTo>
                      <a:lnTo>
                        <a:pt x="621" y="0"/>
                      </a:lnTo>
                      <a:lnTo>
                        <a:pt x="618" y="0"/>
                      </a:lnTo>
                      <a:lnTo>
                        <a:pt x="618" y="0"/>
                      </a:lnTo>
                      <a:close/>
                    </a:path>
                  </a:pathLst>
                </a:custGeom>
                <a:solidFill>
                  <a:srgbClr val="000000"/>
                </a:solidFill>
                <a:ln w="9525">
                  <a:noFill/>
                  <a:round/>
                  <a:headEnd/>
                  <a:tailEnd/>
                </a:ln>
              </p:spPr>
              <p:txBody>
                <a:bodyPr/>
                <a:lstStyle/>
                <a:p>
                  <a:endParaRPr lang="en-US"/>
                </a:p>
              </p:txBody>
            </p:sp>
            <p:sp>
              <p:nvSpPr>
                <p:cNvPr id="333997" name="Freeform 173"/>
                <p:cNvSpPr>
                  <a:spLocks noChangeAspect="1"/>
                </p:cNvSpPr>
                <p:nvPr/>
              </p:nvSpPr>
              <p:spPr bwMode="auto">
                <a:xfrm>
                  <a:off x="1628" y="2945"/>
                  <a:ext cx="169" cy="122"/>
                </a:xfrm>
                <a:custGeom>
                  <a:avLst/>
                  <a:gdLst/>
                  <a:ahLst/>
                  <a:cxnLst>
                    <a:cxn ang="0">
                      <a:pos x="4" y="0"/>
                    </a:cxn>
                    <a:cxn ang="0">
                      <a:pos x="4" y="0"/>
                    </a:cxn>
                    <a:cxn ang="0">
                      <a:pos x="166" y="122"/>
                    </a:cxn>
                    <a:cxn ang="0">
                      <a:pos x="169" y="118"/>
                    </a:cxn>
                    <a:cxn ang="0">
                      <a:pos x="4" y="0"/>
                    </a:cxn>
                    <a:cxn ang="0">
                      <a:pos x="4" y="0"/>
                    </a:cxn>
                    <a:cxn ang="0">
                      <a:pos x="4" y="0"/>
                    </a:cxn>
                    <a:cxn ang="0">
                      <a:pos x="4" y="0"/>
                    </a:cxn>
                    <a:cxn ang="0">
                      <a:pos x="0" y="0"/>
                    </a:cxn>
                    <a:cxn ang="0">
                      <a:pos x="0" y="0"/>
                    </a:cxn>
                    <a:cxn ang="0">
                      <a:pos x="4" y="0"/>
                    </a:cxn>
                    <a:cxn ang="0">
                      <a:pos x="4" y="0"/>
                    </a:cxn>
                  </a:cxnLst>
                  <a:rect l="0" t="0" r="r" b="b"/>
                  <a:pathLst>
                    <a:path w="169" h="122">
                      <a:moveTo>
                        <a:pt x="4" y="0"/>
                      </a:moveTo>
                      <a:lnTo>
                        <a:pt x="4" y="0"/>
                      </a:lnTo>
                      <a:lnTo>
                        <a:pt x="166" y="122"/>
                      </a:lnTo>
                      <a:lnTo>
                        <a:pt x="169" y="118"/>
                      </a:lnTo>
                      <a:lnTo>
                        <a:pt x="4" y="0"/>
                      </a:lnTo>
                      <a:lnTo>
                        <a:pt x="4" y="0"/>
                      </a:lnTo>
                      <a:lnTo>
                        <a:pt x="4" y="0"/>
                      </a:lnTo>
                      <a:lnTo>
                        <a:pt x="4" y="0"/>
                      </a:lnTo>
                      <a:lnTo>
                        <a:pt x="0" y="0"/>
                      </a:lnTo>
                      <a:lnTo>
                        <a:pt x="0" y="0"/>
                      </a:lnTo>
                      <a:lnTo>
                        <a:pt x="4" y="0"/>
                      </a:lnTo>
                      <a:lnTo>
                        <a:pt x="4" y="0"/>
                      </a:lnTo>
                      <a:close/>
                    </a:path>
                  </a:pathLst>
                </a:custGeom>
                <a:solidFill>
                  <a:srgbClr val="000000"/>
                </a:solidFill>
                <a:ln w="9525">
                  <a:noFill/>
                  <a:round/>
                  <a:headEnd/>
                  <a:tailEnd/>
                </a:ln>
              </p:spPr>
              <p:txBody>
                <a:bodyPr/>
                <a:lstStyle/>
                <a:p>
                  <a:endParaRPr lang="en-US"/>
                </a:p>
              </p:txBody>
            </p:sp>
            <p:sp>
              <p:nvSpPr>
                <p:cNvPr id="333998" name="Freeform 174"/>
                <p:cNvSpPr>
                  <a:spLocks noChangeAspect="1"/>
                </p:cNvSpPr>
                <p:nvPr/>
              </p:nvSpPr>
              <p:spPr bwMode="auto">
                <a:xfrm>
                  <a:off x="1033" y="2945"/>
                  <a:ext cx="599" cy="171"/>
                </a:xfrm>
                <a:custGeom>
                  <a:avLst/>
                  <a:gdLst/>
                  <a:ahLst/>
                  <a:cxnLst>
                    <a:cxn ang="0">
                      <a:pos x="4" y="167"/>
                    </a:cxn>
                    <a:cxn ang="0">
                      <a:pos x="4" y="171"/>
                    </a:cxn>
                    <a:cxn ang="0">
                      <a:pos x="599" y="0"/>
                    </a:cxn>
                    <a:cxn ang="0">
                      <a:pos x="599" y="0"/>
                    </a:cxn>
                    <a:cxn ang="0">
                      <a:pos x="4" y="167"/>
                    </a:cxn>
                    <a:cxn ang="0">
                      <a:pos x="4" y="171"/>
                    </a:cxn>
                    <a:cxn ang="0">
                      <a:pos x="4" y="167"/>
                    </a:cxn>
                    <a:cxn ang="0">
                      <a:pos x="0" y="167"/>
                    </a:cxn>
                    <a:cxn ang="0">
                      <a:pos x="0" y="167"/>
                    </a:cxn>
                    <a:cxn ang="0">
                      <a:pos x="4" y="171"/>
                    </a:cxn>
                    <a:cxn ang="0">
                      <a:pos x="4" y="171"/>
                    </a:cxn>
                    <a:cxn ang="0">
                      <a:pos x="4" y="167"/>
                    </a:cxn>
                  </a:cxnLst>
                  <a:rect l="0" t="0" r="r" b="b"/>
                  <a:pathLst>
                    <a:path w="599" h="171">
                      <a:moveTo>
                        <a:pt x="4" y="167"/>
                      </a:moveTo>
                      <a:lnTo>
                        <a:pt x="4" y="171"/>
                      </a:lnTo>
                      <a:lnTo>
                        <a:pt x="599" y="0"/>
                      </a:lnTo>
                      <a:lnTo>
                        <a:pt x="599" y="0"/>
                      </a:lnTo>
                      <a:lnTo>
                        <a:pt x="4" y="167"/>
                      </a:lnTo>
                      <a:lnTo>
                        <a:pt x="4" y="171"/>
                      </a:lnTo>
                      <a:lnTo>
                        <a:pt x="4" y="167"/>
                      </a:lnTo>
                      <a:lnTo>
                        <a:pt x="0" y="167"/>
                      </a:lnTo>
                      <a:lnTo>
                        <a:pt x="0" y="167"/>
                      </a:lnTo>
                      <a:lnTo>
                        <a:pt x="4" y="171"/>
                      </a:lnTo>
                      <a:lnTo>
                        <a:pt x="4" y="171"/>
                      </a:lnTo>
                      <a:lnTo>
                        <a:pt x="4" y="167"/>
                      </a:lnTo>
                      <a:close/>
                    </a:path>
                  </a:pathLst>
                </a:custGeom>
                <a:solidFill>
                  <a:srgbClr val="000000"/>
                </a:solidFill>
                <a:ln w="9525">
                  <a:noFill/>
                  <a:round/>
                  <a:headEnd/>
                  <a:tailEnd/>
                </a:ln>
              </p:spPr>
              <p:txBody>
                <a:bodyPr/>
                <a:lstStyle/>
                <a:p>
                  <a:endParaRPr lang="en-US"/>
                </a:p>
              </p:txBody>
            </p:sp>
            <p:sp>
              <p:nvSpPr>
                <p:cNvPr id="333999" name="Freeform 175"/>
                <p:cNvSpPr>
                  <a:spLocks noChangeAspect="1"/>
                </p:cNvSpPr>
                <p:nvPr/>
              </p:nvSpPr>
              <p:spPr bwMode="auto">
                <a:xfrm>
                  <a:off x="958" y="3123"/>
                  <a:ext cx="4" cy="1"/>
                </a:xfrm>
                <a:custGeom>
                  <a:avLst/>
                  <a:gdLst/>
                  <a:ahLst/>
                  <a:cxnLst>
                    <a:cxn ang="0">
                      <a:pos x="4" y="0"/>
                    </a:cxn>
                    <a:cxn ang="0">
                      <a:pos x="4" y="0"/>
                    </a:cxn>
                    <a:cxn ang="0">
                      <a:pos x="4" y="0"/>
                    </a:cxn>
                    <a:cxn ang="0">
                      <a:pos x="0" y="0"/>
                    </a:cxn>
                    <a:cxn ang="0">
                      <a:pos x="0" y="0"/>
                    </a:cxn>
                    <a:cxn ang="0">
                      <a:pos x="4" y="0"/>
                    </a:cxn>
                  </a:cxnLst>
                  <a:rect l="0" t="0" r="r" b="b"/>
                  <a:pathLst>
                    <a:path w="4">
                      <a:moveTo>
                        <a:pt x="4" y="0"/>
                      </a:move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34000" name="Freeform 176"/>
                <p:cNvSpPr>
                  <a:spLocks noChangeAspect="1"/>
                </p:cNvSpPr>
                <p:nvPr/>
              </p:nvSpPr>
              <p:spPr bwMode="auto">
                <a:xfrm>
                  <a:off x="958" y="3123"/>
                  <a:ext cx="147" cy="130"/>
                </a:xfrm>
                <a:custGeom>
                  <a:avLst/>
                  <a:gdLst/>
                  <a:ahLst/>
                  <a:cxnLst>
                    <a:cxn ang="0">
                      <a:pos x="147" y="130"/>
                    </a:cxn>
                    <a:cxn ang="0">
                      <a:pos x="147" y="130"/>
                    </a:cxn>
                    <a:cxn ang="0">
                      <a:pos x="4" y="0"/>
                    </a:cxn>
                    <a:cxn ang="0">
                      <a:pos x="0" y="0"/>
                    </a:cxn>
                    <a:cxn ang="0">
                      <a:pos x="147" y="130"/>
                    </a:cxn>
                    <a:cxn ang="0">
                      <a:pos x="147" y="130"/>
                    </a:cxn>
                    <a:cxn ang="0">
                      <a:pos x="147" y="130"/>
                    </a:cxn>
                    <a:cxn ang="0">
                      <a:pos x="147" y="130"/>
                    </a:cxn>
                    <a:cxn ang="0">
                      <a:pos x="147" y="130"/>
                    </a:cxn>
                  </a:cxnLst>
                  <a:rect l="0" t="0" r="r" b="b"/>
                  <a:pathLst>
                    <a:path w="147" h="130">
                      <a:moveTo>
                        <a:pt x="147" y="130"/>
                      </a:moveTo>
                      <a:lnTo>
                        <a:pt x="147" y="130"/>
                      </a:lnTo>
                      <a:lnTo>
                        <a:pt x="4" y="0"/>
                      </a:lnTo>
                      <a:lnTo>
                        <a:pt x="0" y="0"/>
                      </a:lnTo>
                      <a:lnTo>
                        <a:pt x="147" y="130"/>
                      </a:lnTo>
                      <a:lnTo>
                        <a:pt x="147" y="130"/>
                      </a:lnTo>
                      <a:lnTo>
                        <a:pt x="147" y="130"/>
                      </a:lnTo>
                      <a:lnTo>
                        <a:pt x="147" y="130"/>
                      </a:lnTo>
                      <a:lnTo>
                        <a:pt x="147" y="130"/>
                      </a:lnTo>
                      <a:close/>
                    </a:path>
                  </a:pathLst>
                </a:custGeom>
                <a:solidFill>
                  <a:srgbClr val="000000"/>
                </a:solidFill>
                <a:ln w="9525">
                  <a:noFill/>
                  <a:round/>
                  <a:headEnd/>
                  <a:tailEnd/>
                </a:ln>
              </p:spPr>
              <p:txBody>
                <a:bodyPr/>
                <a:lstStyle/>
                <a:p>
                  <a:endParaRPr lang="en-US"/>
                </a:p>
              </p:txBody>
            </p:sp>
            <p:sp>
              <p:nvSpPr>
                <p:cNvPr id="334001" name="Freeform 177"/>
                <p:cNvSpPr>
                  <a:spLocks noChangeAspect="1"/>
                </p:cNvSpPr>
                <p:nvPr/>
              </p:nvSpPr>
              <p:spPr bwMode="auto">
                <a:xfrm>
                  <a:off x="1105" y="3249"/>
                  <a:ext cx="68" cy="53"/>
                </a:xfrm>
                <a:custGeom>
                  <a:avLst/>
                  <a:gdLst/>
                  <a:ahLst/>
                  <a:cxnLst>
                    <a:cxn ang="0">
                      <a:pos x="64" y="53"/>
                    </a:cxn>
                    <a:cxn ang="0">
                      <a:pos x="68" y="53"/>
                    </a:cxn>
                    <a:cxn ang="0">
                      <a:pos x="0" y="0"/>
                    </a:cxn>
                    <a:cxn ang="0">
                      <a:pos x="0" y="4"/>
                    </a:cxn>
                    <a:cxn ang="0">
                      <a:pos x="64" y="53"/>
                    </a:cxn>
                    <a:cxn ang="0">
                      <a:pos x="68" y="53"/>
                    </a:cxn>
                    <a:cxn ang="0">
                      <a:pos x="64" y="53"/>
                    </a:cxn>
                    <a:cxn ang="0">
                      <a:pos x="68" y="53"/>
                    </a:cxn>
                    <a:cxn ang="0">
                      <a:pos x="68" y="53"/>
                    </a:cxn>
                    <a:cxn ang="0">
                      <a:pos x="68" y="53"/>
                    </a:cxn>
                    <a:cxn ang="0">
                      <a:pos x="68" y="53"/>
                    </a:cxn>
                    <a:cxn ang="0">
                      <a:pos x="64" y="53"/>
                    </a:cxn>
                  </a:cxnLst>
                  <a:rect l="0" t="0" r="r" b="b"/>
                  <a:pathLst>
                    <a:path w="68" h="53">
                      <a:moveTo>
                        <a:pt x="64" y="53"/>
                      </a:moveTo>
                      <a:lnTo>
                        <a:pt x="68" y="53"/>
                      </a:lnTo>
                      <a:lnTo>
                        <a:pt x="0" y="0"/>
                      </a:lnTo>
                      <a:lnTo>
                        <a:pt x="0" y="4"/>
                      </a:lnTo>
                      <a:lnTo>
                        <a:pt x="64" y="53"/>
                      </a:lnTo>
                      <a:lnTo>
                        <a:pt x="68" y="53"/>
                      </a:lnTo>
                      <a:lnTo>
                        <a:pt x="64" y="53"/>
                      </a:lnTo>
                      <a:lnTo>
                        <a:pt x="68" y="53"/>
                      </a:lnTo>
                      <a:lnTo>
                        <a:pt x="68" y="53"/>
                      </a:lnTo>
                      <a:lnTo>
                        <a:pt x="68" y="53"/>
                      </a:lnTo>
                      <a:lnTo>
                        <a:pt x="68" y="53"/>
                      </a:lnTo>
                      <a:lnTo>
                        <a:pt x="64" y="53"/>
                      </a:lnTo>
                      <a:close/>
                    </a:path>
                  </a:pathLst>
                </a:custGeom>
                <a:solidFill>
                  <a:srgbClr val="000000"/>
                </a:solidFill>
                <a:ln w="9525">
                  <a:noFill/>
                  <a:round/>
                  <a:headEnd/>
                  <a:tailEnd/>
                </a:ln>
              </p:spPr>
              <p:txBody>
                <a:bodyPr/>
                <a:lstStyle/>
                <a:p>
                  <a:endParaRPr lang="en-US"/>
                </a:p>
              </p:txBody>
            </p:sp>
            <p:sp>
              <p:nvSpPr>
                <p:cNvPr id="334002" name="Freeform 178"/>
                <p:cNvSpPr>
                  <a:spLocks noChangeAspect="1"/>
                </p:cNvSpPr>
                <p:nvPr/>
              </p:nvSpPr>
              <p:spPr bwMode="auto">
                <a:xfrm>
                  <a:off x="1169" y="3086"/>
                  <a:ext cx="670" cy="216"/>
                </a:xfrm>
                <a:custGeom>
                  <a:avLst/>
                  <a:gdLst/>
                  <a:ahLst/>
                  <a:cxnLst>
                    <a:cxn ang="0">
                      <a:pos x="670" y="0"/>
                    </a:cxn>
                    <a:cxn ang="0">
                      <a:pos x="670" y="0"/>
                    </a:cxn>
                    <a:cxn ang="0">
                      <a:pos x="0" y="216"/>
                    </a:cxn>
                    <a:cxn ang="0">
                      <a:pos x="0" y="216"/>
                    </a:cxn>
                    <a:cxn ang="0">
                      <a:pos x="670" y="0"/>
                    </a:cxn>
                    <a:cxn ang="0">
                      <a:pos x="670" y="0"/>
                    </a:cxn>
                  </a:cxnLst>
                  <a:rect l="0" t="0" r="r" b="b"/>
                  <a:pathLst>
                    <a:path w="670" h="216">
                      <a:moveTo>
                        <a:pt x="670" y="0"/>
                      </a:moveTo>
                      <a:lnTo>
                        <a:pt x="670" y="0"/>
                      </a:lnTo>
                      <a:lnTo>
                        <a:pt x="0" y="216"/>
                      </a:lnTo>
                      <a:lnTo>
                        <a:pt x="0" y="216"/>
                      </a:lnTo>
                      <a:lnTo>
                        <a:pt x="670" y="0"/>
                      </a:lnTo>
                      <a:lnTo>
                        <a:pt x="670" y="0"/>
                      </a:lnTo>
                      <a:close/>
                    </a:path>
                  </a:pathLst>
                </a:custGeom>
                <a:solidFill>
                  <a:srgbClr val="000000"/>
                </a:solidFill>
                <a:ln w="9525">
                  <a:noFill/>
                  <a:round/>
                  <a:headEnd/>
                  <a:tailEnd/>
                </a:ln>
              </p:spPr>
              <p:txBody>
                <a:bodyPr/>
                <a:lstStyle/>
                <a:p>
                  <a:endParaRPr lang="en-US"/>
                </a:p>
              </p:txBody>
            </p:sp>
            <p:sp>
              <p:nvSpPr>
                <p:cNvPr id="334003" name="Freeform 179"/>
                <p:cNvSpPr>
                  <a:spLocks noChangeAspect="1"/>
                </p:cNvSpPr>
                <p:nvPr/>
              </p:nvSpPr>
              <p:spPr bwMode="auto">
                <a:xfrm>
                  <a:off x="1839" y="3086"/>
                  <a:ext cx="1" cy="1"/>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4004" name="Freeform 180"/>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34005" name="Freeform 181"/>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34006" name="Freeform 182"/>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34007" name="Freeform 183"/>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34008" name="Freeform 184"/>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34009" name="Freeform 185"/>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34010" name="Freeform 186"/>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34011" name="Freeform 187"/>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4012" name="Freeform 188"/>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34013" name="Freeform 189"/>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34014" name="Freeform 190"/>
                <p:cNvSpPr>
                  <a:spLocks noChangeAspect="1" noEditPoints="1"/>
                </p:cNvSpPr>
                <p:nvPr/>
              </p:nvSpPr>
              <p:spPr bwMode="auto">
                <a:xfrm>
                  <a:off x="1067" y="2983"/>
                  <a:ext cx="700" cy="266"/>
                </a:xfrm>
                <a:custGeom>
                  <a:avLst/>
                  <a:gdLst/>
                  <a:ahLst/>
                  <a:cxnLst>
                    <a:cxn ang="0">
                      <a:pos x="508" y="23"/>
                    </a:cxn>
                    <a:cxn ang="0">
                      <a:pos x="606" y="114"/>
                    </a:cxn>
                    <a:cxn ang="0">
                      <a:pos x="700" y="84"/>
                    </a:cxn>
                    <a:cxn ang="0">
                      <a:pos x="599" y="0"/>
                    </a:cxn>
                    <a:cxn ang="0">
                      <a:pos x="508" y="23"/>
                    </a:cxn>
                    <a:cxn ang="0">
                      <a:pos x="508" y="23"/>
                    </a:cxn>
                    <a:cxn ang="0">
                      <a:pos x="34" y="178"/>
                    </a:cxn>
                    <a:cxn ang="0">
                      <a:pos x="121" y="266"/>
                    </a:cxn>
                    <a:cxn ang="0">
                      <a:pos x="490" y="148"/>
                    </a:cxn>
                    <a:cxn ang="0">
                      <a:pos x="395" y="65"/>
                    </a:cxn>
                    <a:cxn ang="0">
                      <a:pos x="34" y="178"/>
                    </a:cxn>
                    <a:cxn ang="0">
                      <a:pos x="34" y="178"/>
                    </a:cxn>
                    <a:cxn ang="0">
                      <a:pos x="459" y="91"/>
                    </a:cxn>
                    <a:cxn ang="0">
                      <a:pos x="531" y="68"/>
                    </a:cxn>
                    <a:cxn ang="0">
                      <a:pos x="490" y="34"/>
                    </a:cxn>
                    <a:cxn ang="0">
                      <a:pos x="422" y="57"/>
                    </a:cxn>
                    <a:cxn ang="0">
                      <a:pos x="459" y="91"/>
                    </a:cxn>
                    <a:cxn ang="0">
                      <a:pos x="459" y="91"/>
                    </a:cxn>
                    <a:cxn ang="0">
                      <a:pos x="407" y="46"/>
                    </a:cxn>
                    <a:cxn ang="0">
                      <a:pos x="478" y="23"/>
                    </a:cxn>
                    <a:cxn ang="0">
                      <a:pos x="456" y="8"/>
                    </a:cxn>
                    <a:cxn ang="0">
                      <a:pos x="388" y="27"/>
                    </a:cxn>
                    <a:cxn ang="0">
                      <a:pos x="407" y="46"/>
                    </a:cxn>
                    <a:cxn ang="0">
                      <a:pos x="407" y="46"/>
                    </a:cxn>
                    <a:cxn ang="0">
                      <a:pos x="501" y="99"/>
                    </a:cxn>
                    <a:cxn ang="0">
                      <a:pos x="520" y="114"/>
                    </a:cxn>
                    <a:cxn ang="0">
                      <a:pos x="493" y="121"/>
                    </a:cxn>
                    <a:cxn ang="0">
                      <a:pos x="512" y="140"/>
                    </a:cxn>
                    <a:cxn ang="0">
                      <a:pos x="584" y="118"/>
                    </a:cxn>
                    <a:cxn ang="0">
                      <a:pos x="561" y="103"/>
                    </a:cxn>
                    <a:cxn ang="0">
                      <a:pos x="539" y="106"/>
                    </a:cxn>
                    <a:cxn ang="0">
                      <a:pos x="523" y="91"/>
                    </a:cxn>
                    <a:cxn ang="0">
                      <a:pos x="501" y="99"/>
                    </a:cxn>
                    <a:cxn ang="0">
                      <a:pos x="501" y="99"/>
                    </a:cxn>
                    <a:cxn ang="0">
                      <a:pos x="0" y="144"/>
                    </a:cxn>
                    <a:cxn ang="0">
                      <a:pos x="19" y="163"/>
                    </a:cxn>
                    <a:cxn ang="0">
                      <a:pos x="42" y="156"/>
                    </a:cxn>
                    <a:cxn ang="0">
                      <a:pos x="23" y="137"/>
                    </a:cxn>
                    <a:cxn ang="0">
                      <a:pos x="0" y="144"/>
                    </a:cxn>
                    <a:cxn ang="0">
                      <a:pos x="0" y="144"/>
                    </a:cxn>
                    <a:cxn ang="0">
                      <a:pos x="42" y="133"/>
                    </a:cxn>
                    <a:cxn ang="0">
                      <a:pos x="60" y="148"/>
                    </a:cxn>
                    <a:cxn ang="0">
                      <a:pos x="158" y="118"/>
                    </a:cxn>
                    <a:cxn ang="0">
                      <a:pos x="140" y="103"/>
                    </a:cxn>
                    <a:cxn ang="0">
                      <a:pos x="42" y="133"/>
                    </a:cxn>
                    <a:cxn ang="0">
                      <a:pos x="42" y="133"/>
                    </a:cxn>
                    <a:cxn ang="0">
                      <a:pos x="151" y="99"/>
                    </a:cxn>
                    <a:cxn ang="0">
                      <a:pos x="170" y="118"/>
                    </a:cxn>
                    <a:cxn ang="0">
                      <a:pos x="267" y="87"/>
                    </a:cxn>
                    <a:cxn ang="0">
                      <a:pos x="249" y="68"/>
                    </a:cxn>
                    <a:cxn ang="0">
                      <a:pos x="151" y="99"/>
                    </a:cxn>
                    <a:cxn ang="0">
                      <a:pos x="151" y="99"/>
                    </a:cxn>
                    <a:cxn ang="0">
                      <a:pos x="256" y="65"/>
                    </a:cxn>
                    <a:cxn ang="0">
                      <a:pos x="275" y="84"/>
                    </a:cxn>
                    <a:cxn ang="0">
                      <a:pos x="373" y="53"/>
                    </a:cxn>
                    <a:cxn ang="0">
                      <a:pos x="354" y="38"/>
                    </a:cxn>
                    <a:cxn ang="0">
                      <a:pos x="256" y="65"/>
                    </a:cxn>
                    <a:cxn ang="0">
                      <a:pos x="256" y="65"/>
                    </a:cxn>
                  </a:cxnLst>
                  <a:rect l="0" t="0" r="r" b="b"/>
                  <a:pathLst>
                    <a:path w="700" h="266">
                      <a:moveTo>
                        <a:pt x="508" y="23"/>
                      </a:moveTo>
                      <a:lnTo>
                        <a:pt x="606" y="114"/>
                      </a:lnTo>
                      <a:lnTo>
                        <a:pt x="700" y="84"/>
                      </a:lnTo>
                      <a:lnTo>
                        <a:pt x="599" y="0"/>
                      </a:lnTo>
                      <a:lnTo>
                        <a:pt x="508" y="23"/>
                      </a:lnTo>
                      <a:lnTo>
                        <a:pt x="508" y="23"/>
                      </a:lnTo>
                      <a:close/>
                      <a:moveTo>
                        <a:pt x="34" y="178"/>
                      </a:moveTo>
                      <a:lnTo>
                        <a:pt x="121" y="266"/>
                      </a:lnTo>
                      <a:lnTo>
                        <a:pt x="490" y="148"/>
                      </a:lnTo>
                      <a:lnTo>
                        <a:pt x="395" y="65"/>
                      </a:lnTo>
                      <a:lnTo>
                        <a:pt x="34" y="178"/>
                      </a:lnTo>
                      <a:lnTo>
                        <a:pt x="34" y="178"/>
                      </a:lnTo>
                      <a:close/>
                      <a:moveTo>
                        <a:pt x="459" y="91"/>
                      </a:moveTo>
                      <a:lnTo>
                        <a:pt x="531" y="68"/>
                      </a:lnTo>
                      <a:lnTo>
                        <a:pt x="490" y="34"/>
                      </a:lnTo>
                      <a:lnTo>
                        <a:pt x="422" y="57"/>
                      </a:lnTo>
                      <a:lnTo>
                        <a:pt x="459" y="91"/>
                      </a:lnTo>
                      <a:lnTo>
                        <a:pt x="459" y="91"/>
                      </a:lnTo>
                      <a:close/>
                      <a:moveTo>
                        <a:pt x="407" y="46"/>
                      </a:moveTo>
                      <a:lnTo>
                        <a:pt x="478" y="23"/>
                      </a:lnTo>
                      <a:lnTo>
                        <a:pt x="456" y="8"/>
                      </a:lnTo>
                      <a:lnTo>
                        <a:pt x="388" y="27"/>
                      </a:lnTo>
                      <a:lnTo>
                        <a:pt x="407" y="46"/>
                      </a:lnTo>
                      <a:lnTo>
                        <a:pt x="407" y="46"/>
                      </a:lnTo>
                      <a:close/>
                      <a:moveTo>
                        <a:pt x="501" y="99"/>
                      </a:moveTo>
                      <a:lnTo>
                        <a:pt x="520" y="114"/>
                      </a:lnTo>
                      <a:lnTo>
                        <a:pt x="493" y="121"/>
                      </a:lnTo>
                      <a:lnTo>
                        <a:pt x="512" y="140"/>
                      </a:lnTo>
                      <a:lnTo>
                        <a:pt x="584" y="118"/>
                      </a:lnTo>
                      <a:lnTo>
                        <a:pt x="561" y="103"/>
                      </a:lnTo>
                      <a:lnTo>
                        <a:pt x="539" y="106"/>
                      </a:lnTo>
                      <a:lnTo>
                        <a:pt x="523" y="91"/>
                      </a:lnTo>
                      <a:lnTo>
                        <a:pt x="501" y="99"/>
                      </a:lnTo>
                      <a:lnTo>
                        <a:pt x="501" y="99"/>
                      </a:lnTo>
                      <a:close/>
                      <a:moveTo>
                        <a:pt x="0" y="144"/>
                      </a:moveTo>
                      <a:lnTo>
                        <a:pt x="19" y="163"/>
                      </a:lnTo>
                      <a:lnTo>
                        <a:pt x="42" y="156"/>
                      </a:lnTo>
                      <a:lnTo>
                        <a:pt x="23" y="137"/>
                      </a:lnTo>
                      <a:lnTo>
                        <a:pt x="0" y="144"/>
                      </a:lnTo>
                      <a:lnTo>
                        <a:pt x="0" y="144"/>
                      </a:lnTo>
                      <a:close/>
                      <a:moveTo>
                        <a:pt x="42" y="133"/>
                      </a:moveTo>
                      <a:lnTo>
                        <a:pt x="60" y="148"/>
                      </a:lnTo>
                      <a:lnTo>
                        <a:pt x="158" y="118"/>
                      </a:lnTo>
                      <a:lnTo>
                        <a:pt x="140" y="103"/>
                      </a:lnTo>
                      <a:lnTo>
                        <a:pt x="42" y="133"/>
                      </a:lnTo>
                      <a:lnTo>
                        <a:pt x="42" y="133"/>
                      </a:lnTo>
                      <a:close/>
                      <a:moveTo>
                        <a:pt x="151" y="99"/>
                      </a:moveTo>
                      <a:lnTo>
                        <a:pt x="170" y="118"/>
                      </a:lnTo>
                      <a:lnTo>
                        <a:pt x="267" y="87"/>
                      </a:lnTo>
                      <a:lnTo>
                        <a:pt x="249" y="68"/>
                      </a:lnTo>
                      <a:lnTo>
                        <a:pt x="151" y="99"/>
                      </a:lnTo>
                      <a:lnTo>
                        <a:pt x="151" y="99"/>
                      </a:lnTo>
                      <a:close/>
                      <a:moveTo>
                        <a:pt x="256" y="65"/>
                      </a:moveTo>
                      <a:lnTo>
                        <a:pt x="275" y="84"/>
                      </a:lnTo>
                      <a:lnTo>
                        <a:pt x="373" y="53"/>
                      </a:lnTo>
                      <a:lnTo>
                        <a:pt x="354" y="38"/>
                      </a:lnTo>
                      <a:lnTo>
                        <a:pt x="256" y="65"/>
                      </a:lnTo>
                      <a:lnTo>
                        <a:pt x="256" y="65"/>
                      </a:lnTo>
                      <a:close/>
                    </a:path>
                  </a:pathLst>
                </a:custGeom>
                <a:solidFill>
                  <a:srgbClr val="000000"/>
                </a:solidFill>
                <a:ln w="9525">
                  <a:noFill/>
                  <a:round/>
                  <a:headEnd/>
                  <a:tailEnd/>
                </a:ln>
              </p:spPr>
              <p:txBody>
                <a:bodyPr/>
                <a:lstStyle/>
                <a:p>
                  <a:endParaRPr lang="en-US"/>
                </a:p>
              </p:txBody>
            </p:sp>
            <p:sp>
              <p:nvSpPr>
                <p:cNvPr id="334015" name="Freeform 191"/>
                <p:cNvSpPr>
                  <a:spLocks noChangeAspect="1"/>
                </p:cNvSpPr>
                <p:nvPr/>
              </p:nvSpPr>
              <p:spPr bwMode="auto">
                <a:xfrm>
                  <a:off x="1575" y="2983"/>
                  <a:ext cx="192" cy="114"/>
                </a:xfrm>
                <a:custGeom>
                  <a:avLst/>
                  <a:gdLst/>
                  <a:ahLst/>
                  <a:cxnLst>
                    <a:cxn ang="0">
                      <a:pos x="0" y="23"/>
                    </a:cxn>
                    <a:cxn ang="0">
                      <a:pos x="98" y="114"/>
                    </a:cxn>
                    <a:cxn ang="0">
                      <a:pos x="192" y="84"/>
                    </a:cxn>
                    <a:cxn ang="0">
                      <a:pos x="91" y="0"/>
                    </a:cxn>
                    <a:cxn ang="0">
                      <a:pos x="0" y="23"/>
                    </a:cxn>
                  </a:cxnLst>
                  <a:rect l="0" t="0" r="r" b="b"/>
                  <a:pathLst>
                    <a:path w="192" h="114">
                      <a:moveTo>
                        <a:pt x="0" y="23"/>
                      </a:moveTo>
                      <a:lnTo>
                        <a:pt x="98" y="114"/>
                      </a:lnTo>
                      <a:lnTo>
                        <a:pt x="192" y="84"/>
                      </a:lnTo>
                      <a:lnTo>
                        <a:pt x="91" y="0"/>
                      </a:lnTo>
                      <a:lnTo>
                        <a:pt x="0" y="23"/>
                      </a:lnTo>
                    </a:path>
                  </a:pathLst>
                </a:custGeom>
                <a:noFill/>
                <a:ln w="6350">
                  <a:solidFill>
                    <a:srgbClr val="000000"/>
                  </a:solidFill>
                  <a:prstDash val="solid"/>
                  <a:round/>
                  <a:headEnd/>
                  <a:tailEnd/>
                </a:ln>
              </p:spPr>
              <p:txBody>
                <a:bodyPr/>
                <a:lstStyle/>
                <a:p>
                  <a:endParaRPr lang="en-US"/>
                </a:p>
              </p:txBody>
            </p:sp>
            <p:sp>
              <p:nvSpPr>
                <p:cNvPr id="334016" name="Freeform 192"/>
                <p:cNvSpPr>
                  <a:spLocks noChangeAspect="1"/>
                </p:cNvSpPr>
                <p:nvPr/>
              </p:nvSpPr>
              <p:spPr bwMode="auto">
                <a:xfrm>
                  <a:off x="1101" y="3048"/>
                  <a:ext cx="452" cy="201"/>
                </a:xfrm>
                <a:custGeom>
                  <a:avLst/>
                  <a:gdLst/>
                  <a:ahLst/>
                  <a:cxnLst>
                    <a:cxn ang="0">
                      <a:pos x="0" y="113"/>
                    </a:cxn>
                    <a:cxn ang="0">
                      <a:pos x="87" y="201"/>
                    </a:cxn>
                    <a:cxn ang="0">
                      <a:pos x="452" y="83"/>
                    </a:cxn>
                    <a:cxn ang="0">
                      <a:pos x="361" y="0"/>
                    </a:cxn>
                    <a:cxn ang="0">
                      <a:pos x="0" y="113"/>
                    </a:cxn>
                  </a:cxnLst>
                  <a:rect l="0" t="0" r="r" b="b"/>
                  <a:pathLst>
                    <a:path w="452" h="201">
                      <a:moveTo>
                        <a:pt x="0" y="113"/>
                      </a:moveTo>
                      <a:lnTo>
                        <a:pt x="87" y="201"/>
                      </a:lnTo>
                      <a:lnTo>
                        <a:pt x="452" y="83"/>
                      </a:lnTo>
                      <a:lnTo>
                        <a:pt x="361" y="0"/>
                      </a:lnTo>
                      <a:lnTo>
                        <a:pt x="0" y="113"/>
                      </a:lnTo>
                    </a:path>
                  </a:pathLst>
                </a:custGeom>
                <a:noFill/>
                <a:ln w="6350">
                  <a:solidFill>
                    <a:srgbClr val="000000"/>
                  </a:solidFill>
                  <a:prstDash val="solid"/>
                  <a:round/>
                  <a:headEnd/>
                  <a:tailEnd/>
                </a:ln>
              </p:spPr>
              <p:txBody>
                <a:bodyPr/>
                <a:lstStyle/>
                <a:p>
                  <a:endParaRPr lang="en-US"/>
                </a:p>
              </p:txBody>
            </p:sp>
            <p:sp>
              <p:nvSpPr>
                <p:cNvPr id="334017" name="Freeform 193"/>
                <p:cNvSpPr>
                  <a:spLocks noChangeAspect="1"/>
                </p:cNvSpPr>
                <p:nvPr/>
              </p:nvSpPr>
              <p:spPr bwMode="auto">
                <a:xfrm>
                  <a:off x="1485" y="3017"/>
                  <a:ext cx="109" cy="57"/>
                </a:xfrm>
                <a:custGeom>
                  <a:avLst/>
                  <a:gdLst/>
                  <a:ahLst/>
                  <a:cxnLst>
                    <a:cxn ang="0">
                      <a:pos x="41" y="57"/>
                    </a:cxn>
                    <a:cxn ang="0">
                      <a:pos x="109" y="34"/>
                    </a:cxn>
                    <a:cxn ang="0">
                      <a:pos x="72" y="0"/>
                    </a:cxn>
                    <a:cxn ang="0">
                      <a:pos x="0" y="23"/>
                    </a:cxn>
                    <a:cxn ang="0">
                      <a:pos x="41" y="57"/>
                    </a:cxn>
                  </a:cxnLst>
                  <a:rect l="0" t="0" r="r" b="b"/>
                  <a:pathLst>
                    <a:path w="109" h="57">
                      <a:moveTo>
                        <a:pt x="41" y="57"/>
                      </a:moveTo>
                      <a:lnTo>
                        <a:pt x="109" y="34"/>
                      </a:lnTo>
                      <a:lnTo>
                        <a:pt x="72" y="0"/>
                      </a:lnTo>
                      <a:lnTo>
                        <a:pt x="0" y="23"/>
                      </a:lnTo>
                      <a:lnTo>
                        <a:pt x="41" y="57"/>
                      </a:lnTo>
                    </a:path>
                  </a:pathLst>
                </a:custGeom>
                <a:noFill/>
                <a:ln w="6350">
                  <a:solidFill>
                    <a:srgbClr val="000000"/>
                  </a:solidFill>
                  <a:prstDash val="solid"/>
                  <a:round/>
                  <a:headEnd/>
                  <a:tailEnd/>
                </a:ln>
              </p:spPr>
              <p:txBody>
                <a:bodyPr/>
                <a:lstStyle/>
                <a:p>
                  <a:endParaRPr lang="en-US"/>
                </a:p>
              </p:txBody>
            </p:sp>
            <p:sp>
              <p:nvSpPr>
                <p:cNvPr id="334018" name="Freeform 194"/>
                <p:cNvSpPr>
                  <a:spLocks noChangeAspect="1"/>
                </p:cNvSpPr>
                <p:nvPr/>
              </p:nvSpPr>
              <p:spPr bwMode="auto">
                <a:xfrm>
                  <a:off x="1455" y="2991"/>
                  <a:ext cx="87" cy="38"/>
                </a:xfrm>
                <a:custGeom>
                  <a:avLst/>
                  <a:gdLst/>
                  <a:ahLst/>
                  <a:cxnLst>
                    <a:cxn ang="0">
                      <a:pos x="19" y="38"/>
                    </a:cxn>
                    <a:cxn ang="0">
                      <a:pos x="87" y="15"/>
                    </a:cxn>
                    <a:cxn ang="0">
                      <a:pos x="68" y="0"/>
                    </a:cxn>
                    <a:cxn ang="0">
                      <a:pos x="0" y="19"/>
                    </a:cxn>
                    <a:cxn ang="0">
                      <a:pos x="19" y="38"/>
                    </a:cxn>
                  </a:cxnLst>
                  <a:rect l="0" t="0" r="r" b="b"/>
                  <a:pathLst>
                    <a:path w="87" h="38">
                      <a:moveTo>
                        <a:pt x="19" y="38"/>
                      </a:moveTo>
                      <a:lnTo>
                        <a:pt x="87" y="15"/>
                      </a:lnTo>
                      <a:lnTo>
                        <a:pt x="68" y="0"/>
                      </a:lnTo>
                      <a:lnTo>
                        <a:pt x="0" y="19"/>
                      </a:lnTo>
                      <a:lnTo>
                        <a:pt x="19" y="38"/>
                      </a:lnTo>
                    </a:path>
                  </a:pathLst>
                </a:custGeom>
                <a:noFill/>
                <a:ln w="6350">
                  <a:solidFill>
                    <a:srgbClr val="000000"/>
                  </a:solidFill>
                  <a:prstDash val="solid"/>
                  <a:round/>
                  <a:headEnd/>
                  <a:tailEnd/>
                </a:ln>
              </p:spPr>
              <p:txBody>
                <a:bodyPr/>
                <a:lstStyle/>
                <a:p>
                  <a:endParaRPr lang="en-US"/>
                </a:p>
              </p:txBody>
            </p:sp>
            <p:sp>
              <p:nvSpPr>
                <p:cNvPr id="334019" name="Freeform 195"/>
                <p:cNvSpPr>
                  <a:spLocks noChangeAspect="1"/>
                </p:cNvSpPr>
                <p:nvPr/>
              </p:nvSpPr>
              <p:spPr bwMode="auto">
                <a:xfrm>
                  <a:off x="1560" y="3074"/>
                  <a:ext cx="87" cy="49"/>
                </a:xfrm>
                <a:custGeom>
                  <a:avLst/>
                  <a:gdLst/>
                  <a:ahLst/>
                  <a:cxnLst>
                    <a:cxn ang="0">
                      <a:pos x="8" y="8"/>
                    </a:cxn>
                    <a:cxn ang="0">
                      <a:pos x="23" y="27"/>
                    </a:cxn>
                    <a:cxn ang="0">
                      <a:pos x="0" y="30"/>
                    </a:cxn>
                    <a:cxn ang="0">
                      <a:pos x="19" y="49"/>
                    </a:cxn>
                    <a:cxn ang="0">
                      <a:pos x="87" y="27"/>
                    </a:cxn>
                    <a:cxn ang="0">
                      <a:pos x="68" y="12"/>
                    </a:cxn>
                    <a:cxn ang="0">
                      <a:pos x="46" y="19"/>
                    </a:cxn>
                    <a:cxn ang="0">
                      <a:pos x="27" y="0"/>
                    </a:cxn>
                    <a:cxn ang="0">
                      <a:pos x="8" y="8"/>
                    </a:cxn>
                  </a:cxnLst>
                  <a:rect l="0" t="0" r="r" b="b"/>
                  <a:pathLst>
                    <a:path w="87" h="49">
                      <a:moveTo>
                        <a:pt x="8" y="8"/>
                      </a:moveTo>
                      <a:lnTo>
                        <a:pt x="23" y="27"/>
                      </a:lnTo>
                      <a:lnTo>
                        <a:pt x="0" y="30"/>
                      </a:lnTo>
                      <a:lnTo>
                        <a:pt x="19" y="49"/>
                      </a:lnTo>
                      <a:lnTo>
                        <a:pt x="87" y="27"/>
                      </a:lnTo>
                      <a:lnTo>
                        <a:pt x="68" y="12"/>
                      </a:lnTo>
                      <a:lnTo>
                        <a:pt x="46" y="19"/>
                      </a:lnTo>
                      <a:lnTo>
                        <a:pt x="27" y="0"/>
                      </a:lnTo>
                      <a:lnTo>
                        <a:pt x="8" y="8"/>
                      </a:lnTo>
                    </a:path>
                  </a:pathLst>
                </a:custGeom>
                <a:noFill/>
                <a:ln w="6350">
                  <a:solidFill>
                    <a:srgbClr val="000000"/>
                  </a:solidFill>
                  <a:prstDash val="solid"/>
                  <a:round/>
                  <a:headEnd/>
                  <a:tailEnd/>
                </a:ln>
              </p:spPr>
              <p:txBody>
                <a:bodyPr/>
                <a:lstStyle/>
                <a:p>
                  <a:endParaRPr lang="en-US"/>
                </a:p>
              </p:txBody>
            </p:sp>
            <p:sp>
              <p:nvSpPr>
                <p:cNvPr id="334020" name="Freeform 196"/>
                <p:cNvSpPr>
                  <a:spLocks noChangeAspect="1"/>
                </p:cNvSpPr>
                <p:nvPr/>
              </p:nvSpPr>
              <p:spPr bwMode="auto">
                <a:xfrm>
                  <a:off x="1067" y="3120"/>
                  <a:ext cx="42" cy="22"/>
                </a:xfrm>
                <a:custGeom>
                  <a:avLst/>
                  <a:gdLst/>
                  <a:ahLst/>
                  <a:cxnLst>
                    <a:cxn ang="0">
                      <a:pos x="0" y="7"/>
                    </a:cxn>
                    <a:cxn ang="0">
                      <a:pos x="19" y="22"/>
                    </a:cxn>
                    <a:cxn ang="0">
                      <a:pos x="42" y="19"/>
                    </a:cxn>
                    <a:cxn ang="0">
                      <a:pos x="23" y="0"/>
                    </a:cxn>
                    <a:cxn ang="0">
                      <a:pos x="0" y="7"/>
                    </a:cxn>
                  </a:cxnLst>
                  <a:rect l="0" t="0" r="r" b="b"/>
                  <a:pathLst>
                    <a:path w="42" h="22">
                      <a:moveTo>
                        <a:pt x="0" y="7"/>
                      </a:moveTo>
                      <a:lnTo>
                        <a:pt x="19" y="22"/>
                      </a:lnTo>
                      <a:lnTo>
                        <a:pt x="42" y="19"/>
                      </a:lnTo>
                      <a:lnTo>
                        <a:pt x="23" y="0"/>
                      </a:lnTo>
                      <a:lnTo>
                        <a:pt x="0" y="7"/>
                      </a:lnTo>
                    </a:path>
                  </a:pathLst>
                </a:custGeom>
                <a:noFill/>
                <a:ln w="6350">
                  <a:solidFill>
                    <a:srgbClr val="000000"/>
                  </a:solidFill>
                  <a:prstDash val="solid"/>
                  <a:round/>
                  <a:headEnd/>
                  <a:tailEnd/>
                </a:ln>
              </p:spPr>
              <p:txBody>
                <a:bodyPr/>
                <a:lstStyle/>
                <a:p>
                  <a:endParaRPr lang="en-US"/>
                </a:p>
              </p:txBody>
            </p:sp>
            <p:sp>
              <p:nvSpPr>
                <p:cNvPr id="334021" name="Freeform 197"/>
                <p:cNvSpPr>
                  <a:spLocks noChangeAspect="1"/>
                </p:cNvSpPr>
                <p:nvPr/>
              </p:nvSpPr>
              <p:spPr bwMode="auto">
                <a:xfrm>
                  <a:off x="1109" y="3086"/>
                  <a:ext cx="116" cy="49"/>
                </a:xfrm>
                <a:custGeom>
                  <a:avLst/>
                  <a:gdLst/>
                  <a:ahLst/>
                  <a:cxnLst>
                    <a:cxn ang="0">
                      <a:pos x="0" y="30"/>
                    </a:cxn>
                    <a:cxn ang="0">
                      <a:pos x="18" y="49"/>
                    </a:cxn>
                    <a:cxn ang="0">
                      <a:pos x="116" y="18"/>
                    </a:cxn>
                    <a:cxn ang="0">
                      <a:pos x="98" y="0"/>
                    </a:cxn>
                    <a:cxn ang="0">
                      <a:pos x="0" y="30"/>
                    </a:cxn>
                  </a:cxnLst>
                  <a:rect l="0" t="0" r="r" b="b"/>
                  <a:pathLst>
                    <a:path w="116" h="49">
                      <a:moveTo>
                        <a:pt x="0" y="30"/>
                      </a:moveTo>
                      <a:lnTo>
                        <a:pt x="18" y="49"/>
                      </a:lnTo>
                      <a:lnTo>
                        <a:pt x="116" y="18"/>
                      </a:lnTo>
                      <a:lnTo>
                        <a:pt x="98" y="0"/>
                      </a:lnTo>
                      <a:lnTo>
                        <a:pt x="0" y="30"/>
                      </a:lnTo>
                    </a:path>
                  </a:pathLst>
                </a:custGeom>
                <a:noFill/>
                <a:ln w="6350">
                  <a:solidFill>
                    <a:srgbClr val="000000"/>
                  </a:solidFill>
                  <a:prstDash val="solid"/>
                  <a:round/>
                  <a:headEnd/>
                  <a:tailEnd/>
                </a:ln>
              </p:spPr>
              <p:txBody>
                <a:bodyPr/>
                <a:lstStyle/>
                <a:p>
                  <a:endParaRPr lang="en-US"/>
                </a:p>
              </p:txBody>
            </p:sp>
            <p:sp>
              <p:nvSpPr>
                <p:cNvPr id="334022" name="Freeform 198"/>
                <p:cNvSpPr>
                  <a:spLocks noChangeAspect="1"/>
                </p:cNvSpPr>
                <p:nvPr/>
              </p:nvSpPr>
              <p:spPr bwMode="auto">
                <a:xfrm>
                  <a:off x="1218" y="3051"/>
                  <a:ext cx="116" cy="50"/>
                </a:xfrm>
                <a:custGeom>
                  <a:avLst/>
                  <a:gdLst/>
                  <a:ahLst/>
                  <a:cxnLst>
                    <a:cxn ang="0">
                      <a:pos x="0" y="31"/>
                    </a:cxn>
                    <a:cxn ang="0">
                      <a:pos x="19" y="50"/>
                    </a:cxn>
                    <a:cxn ang="0">
                      <a:pos x="116" y="19"/>
                    </a:cxn>
                    <a:cxn ang="0">
                      <a:pos x="98" y="0"/>
                    </a:cxn>
                    <a:cxn ang="0">
                      <a:pos x="0" y="31"/>
                    </a:cxn>
                  </a:cxnLst>
                  <a:rect l="0" t="0" r="r" b="b"/>
                  <a:pathLst>
                    <a:path w="116" h="50">
                      <a:moveTo>
                        <a:pt x="0" y="31"/>
                      </a:moveTo>
                      <a:lnTo>
                        <a:pt x="19" y="50"/>
                      </a:lnTo>
                      <a:lnTo>
                        <a:pt x="116" y="19"/>
                      </a:lnTo>
                      <a:lnTo>
                        <a:pt x="98" y="0"/>
                      </a:lnTo>
                      <a:lnTo>
                        <a:pt x="0" y="31"/>
                      </a:lnTo>
                    </a:path>
                  </a:pathLst>
                </a:custGeom>
                <a:noFill/>
                <a:ln w="6350">
                  <a:solidFill>
                    <a:srgbClr val="000000"/>
                  </a:solidFill>
                  <a:prstDash val="solid"/>
                  <a:round/>
                  <a:headEnd/>
                  <a:tailEnd/>
                </a:ln>
              </p:spPr>
              <p:txBody>
                <a:bodyPr/>
                <a:lstStyle/>
                <a:p>
                  <a:endParaRPr lang="en-US"/>
                </a:p>
              </p:txBody>
            </p:sp>
            <p:sp>
              <p:nvSpPr>
                <p:cNvPr id="334023" name="Freeform 199"/>
                <p:cNvSpPr>
                  <a:spLocks noChangeAspect="1"/>
                </p:cNvSpPr>
                <p:nvPr/>
              </p:nvSpPr>
              <p:spPr bwMode="auto">
                <a:xfrm>
                  <a:off x="1323" y="3021"/>
                  <a:ext cx="117" cy="46"/>
                </a:xfrm>
                <a:custGeom>
                  <a:avLst/>
                  <a:gdLst/>
                  <a:ahLst/>
                  <a:cxnLst>
                    <a:cxn ang="0">
                      <a:pos x="0" y="30"/>
                    </a:cxn>
                    <a:cxn ang="0">
                      <a:pos x="19" y="46"/>
                    </a:cxn>
                    <a:cxn ang="0">
                      <a:pos x="117" y="15"/>
                    </a:cxn>
                    <a:cxn ang="0">
                      <a:pos x="98" y="0"/>
                    </a:cxn>
                    <a:cxn ang="0">
                      <a:pos x="0" y="30"/>
                    </a:cxn>
                  </a:cxnLst>
                  <a:rect l="0" t="0" r="r" b="b"/>
                  <a:pathLst>
                    <a:path w="117" h="46">
                      <a:moveTo>
                        <a:pt x="0" y="30"/>
                      </a:moveTo>
                      <a:lnTo>
                        <a:pt x="19" y="46"/>
                      </a:lnTo>
                      <a:lnTo>
                        <a:pt x="117" y="15"/>
                      </a:lnTo>
                      <a:lnTo>
                        <a:pt x="98" y="0"/>
                      </a:lnTo>
                      <a:lnTo>
                        <a:pt x="0" y="30"/>
                      </a:lnTo>
                    </a:path>
                  </a:pathLst>
                </a:custGeom>
                <a:noFill/>
                <a:ln w="6350">
                  <a:solidFill>
                    <a:srgbClr val="000000"/>
                  </a:solidFill>
                  <a:prstDash val="solid"/>
                  <a:round/>
                  <a:headEnd/>
                  <a:tailEnd/>
                </a:ln>
              </p:spPr>
              <p:txBody>
                <a:bodyPr/>
                <a:lstStyle/>
                <a:p>
                  <a:endParaRPr lang="en-US"/>
                </a:p>
              </p:txBody>
            </p:sp>
            <p:sp>
              <p:nvSpPr>
                <p:cNvPr id="334024" name="Freeform 200"/>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close/>
                    </a:path>
                  </a:pathLst>
                </a:custGeom>
                <a:solidFill>
                  <a:srgbClr val="BFBFBF"/>
                </a:solidFill>
                <a:ln w="9525">
                  <a:noFill/>
                  <a:round/>
                  <a:headEnd/>
                  <a:tailEnd/>
                </a:ln>
              </p:spPr>
              <p:txBody>
                <a:bodyPr/>
                <a:lstStyle/>
                <a:p>
                  <a:endParaRPr lang="en-US"/>
                </a:p>
              </p:txBody>
            </p:sp>
            <p:sp>
              <p:nvSpPr>
                <p:cNvPr id="334025" name="Freeform 201"/>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path>
                  </a:pathLst>
                </a:custGeom>
                <a:noFill/>
                <a:ln w="6350">
                  <a:solidFill>
                    <a:srgbClr val="000000"/>
                  </a:solidFill>
                  <a:prstDash val="solid"/>
                  <a:round/>
                  <a:headEnd/>
                  <a:tailEnd/>
                </a:ln>
              </p:spPr>
              <p:txBody>
                <a:bodyPr/>
                <a:lstStyle/>
                <a:p>
                  <a:endParaRPr lang="en-US"/>
                </a:p>
              </p:txBody>
            </p:sp>
            <p:sp>
              <p:nvSpPr>
                <p:cNvPr id="334026" name="Freeform 202"/>
                <p:cNvSpPr>
                  <a:spLocks noChangeAspect="1"/>
                </p:cNvSpPr>
                <p:nvPr/>
              </p:nvSpPr>
              <p:spPr bwMode="auto">
                <a:xfrm>
                  <a:off x="1079" y="3116"/>
                  <a:ext cx="22" cy="7"/>
                </a:xfrm>
                <a:custGeom>
                  <a:avLst/>
                  <a:gdLst/>
                  <a:ahLst/>
                  <a:cxnLst>
                    <a:cxn ang="0">
                      <a:pos x="0" y="0"/>
                    </a:cxn>
                    <a:cxn ang="0">
                      <a:pos x="11" y="7"/>
                    </a:cxn>
                    <a:cxn ang="0">
                      <a:pos x="22" y="7"/>
                    </a:cxn>
                    <a:cxn ang="0">
                      <a:pos x="11" y="0"/>
                    </a:cxn>
                    <a:cxn ang="0">
                      <a:pos x="0" y="0"/>
                    </a:cxn>
                  </a:cxnLst>
                  <a:rect l="0" t="0" r="r" b="b"/>
                  <a:pathLst>
                    <a:path w="22" h="7">
                      <a:moveTo>
                        <a:pt x="0" y="0"/>
                      </a:moveTo>
                      <a:lnTo>
                        <a:pt x="11" y="7"/>
                      </a:lnTo>
                      <a:lnTo>
                        <a:pt x="22" y="7"/>
                      </a:lnTo>
                      <a:lnTo>
                        <a:pt x="11" y="0"/>
                      </a:lnTo>
                      <a:lnTo>
                        <a:pt x="0" y="0"/>
                      </a:lnTo>
                      <a:close/>
                    </a:path>
                  </a:pathLst>
                </a:custGeom>
                <a:solidFill>
                  <a:srgbClr val="E5E5E5"/>
                </a:solidFill>
                <a:ln w="9525">
                  <a:noFill/>
                  <a:round/>
                  <a:headEnd/>
                  <a:tailEnd/>
                </a:ln>
              </p:spPr>
              <p:txBody>
                <a:bodyPr/>
                <a:lstStyle/>
                <a:p>
                  <a:endParaRPr lang="en-US"/>
                </a:p>
              </p:txBody>
            </p:sp>
            <p:sp>
              <p:nvSpPr>
                <p:cNvPr id="334027" name="Freeform 203"/>
                <p:cNvSpPr>
                  <a:spLocks noChangeAspect="1"/>
                </p:cNvSpPr>
                <p:nvPr/>
              </p:nvSpPr>
              <p:spPr bwMode="auto">
                <a:xfrm>
                  <a:off x="1071" y="3116"/>
                  <a:ext cx="19" cy="26"/>
                </a:xfrm>
                <a:custGeom>
                  <a:avLst/>
                  <a:gdLst/>
                  <a:ahLst/>
                  <a:cxnLst>
                    <a:cxn ang="0">
                      <a:pos x="19" y="11"/>
                    </a:cxn>
                    <a:cxn ang="0">
                      <a:pos x="15" y="26"/>
                    </a:cxn>
                    <a:cxn ang="0">
                      <a:pos x="0" y="11"/>
                    </a:cxn>
                    <a:cxn ang="0">
                      <a:pos x="8" y="0"/>
                    </a:cxn>
                    <a:cxn ang="0">
                      <a:pos x="19" y="11"/>
                    </a:cxn>
                  </a:cxnLst>
                  <a:rect l="0" t="0" r="r" b="b"/>
                  <a:pathLst>
                    <a:path w="19" h="26">
                      <a:moveTo>
                        <a:pt x="19" y="11"/>
                      </a:moveTo>
                      <a:lnTo>
                        <a:pt x="15" y="26"/>
                      </a:lnTo>
                      <a:lnTo>
                        <a:pt x="0" y="11"/>
                      </a:lnTo>
                      <a:lnTo>
                        <a:pt x="8" y="0"/>
                      </a:lnTo>
                      <a:lnTo>
                        <a:pt x="19" y="11"/>
                      </a:lnTo>
                      <a:close/>
                    </a:path>
                  </a:pathLst>
                </a:custGeom>
                <a:solidFill>
                  <a:srgbClr val="606060"/>
                </a:solidFill>
                <a:ln w="9525">
                  <a:noFill/>
                  <a:round/>
                  <a:headEnd/>
                  <a:tailEnd/>
                </a:ln>
              </p:spPr>
              <p:txBody>
                <a:bodyPr/>
                <a:lstStyle/>
                <a:p>
                  <a:endParaRPr lang="en-US"/>
                </a:p>
              </p:txBody>
            </p:sp>
            <p:sp>
              <p:nvSpPr>
                <p:cNvPr id="334028" name="Freeform 204"/>
                <p:cNvSpPr>
                  <a:spLocks noChangeAspect="1" noEditPoints="1"/>
                </p:cNvSpPr>
                <p:nvPr/>
              </p:nvSpPr>
              <p:spPr bwMode="auto">
                <a:xfrm>
                  <a:off x="1112" y="3078"/>
                  <a:ext cx="110" cy="53"/>
                </a:xfrm>
                <a:custGeom>
                  <a:avLst/>
                  <a:gdLst/>
                  <a:ahLst/>
                  <a:cxnLst>
                    <a:cxn ang="0">
                      <a:pos x="83" y="0"/>
                    </a:cxn>
                    <a:cxn ang="0">
                      <a:pos x="98" y="0"/>
                    </a:cxn>
                    <a:cxn ang="0">
                      <a:pos x="106" y="8"/>
                    </a:cxn>
                    <a:cxn ang="0">
                      <a:pos x="110" y="23"/>
                    </a:cxn>
                    <a:cxn ang="0">
                      <a:pos x="91" y="30"/>
                    </a:cxn>
                    <a:cxn ang="0">
                      <a:pos x="83" y="23"/>
                    </a:cxn>
                    <a:cxn ang="0">
                      <a:pos x="83" y="15"/>
                    </a:cxn>
                    <a:cxn ang="0">
                      <a:pos x="76" y="11"/>
                    </a:cxn>
                    <a:cxn ang="0">
                      <a:pos x="83" y="0"/>
                    </a:cxn>
                    <a:cxn ang="0">
                      <a:pos x="83" y="0"/>
                    </a:cxn>
                    <a:cxn ang="0">
                      <a:pos x="61" y="11"/>
                    </a:cxn>
                    <a:cxn ang="0">
                      <a:pos x="72" y="8"/>
                    </a:cxn>
                    <a:cxn ang="0">
                      <a:pos x="83" y="15"/>
                    </a:cxn>
                    <a:cxn ang="0">
                      <a:pos x="87" y="30"/>
                    </a:cxn>
                    <a:cxn ang="0">
                      <a:pos x="64" y="38"/>
                    </a:cxn>
                    <a:cxn ang="0">
                      <a:pos x="61" y="30"/>
                    </a:cxn>
                    <a:cxn ang="0">
                      <a:pos x="57" y="23"/>
                    </a:cxn>
                    <a:cxn ang="0">
                      <a:pos x="53" y="19"/>
                    </a:cxn>
                    <a:cxn ang="0">
                      <a:pos x="61" y="11"/>
                    </a:cxn>
                    <a:cxn ang="0">
                      <a:pos x="61" y="11"/>
                    </a:cxn>
                    <a:cxn ang="0">
                      <a:pos x="34" y="19"/>
                    </a:cxn>
                    <a:cxn ang="0">
                      <a:pos x="46" y="15"/>
                    </a:cxn>
                    <a:cxn ang="0">
                      <a:pos x="57" y="23"/>
                    </a:cxn>
                    <a:cxn ang="0">
                      <a:pos x="61" y="38"/>
                    </a:cxn>
                    <a:cxn ang="0">
                      <a:pos x="42" y="45"/>
                    </a:cxn>
                    <a:cxn ang="0">
                      <a:pos x="34" y="38"/>
                    </a:cxn>
                    <a:cxn ang="0">
                      <a:pos x="31" y="30"/>
                    </a:cxn>
                    <a:cxn ang="0">
                      <a:pos x="27" y="26"/>
                    </a:cxn>
                    <a:cxn ang="0">
                      <a:pos x="34" y="19"/>
                    </a:cxn>
                    <a:cxn ang="0">
                      <a:pos x="34" y="19"/>
                    </a:cxn>
                    <a:cxn ang="0">
                      <a:pos x="8" y="26"/>
                    </a:cxn>
                    <a:cxn ang="0">
                      <a:pos x="23" y="23"/>
                    </a:cxn>
                    <a:cxn ang="0">
                      <a:pos x="31" y="30"/>
                    </a:cxn>
                    <a:cxn ang="0">
                      <a:pos x="38" y="49"/>
                    </a:cxn>
                    <a:cxn ang="0">
                      <a:pos x="15" y="53"/>
                    </a:cxn>
                    <a:cxn ang="0">
                      <a:pos x="0" y="38"/>
                    </a:cxn>
                    <a:cxn ang="0">
                      <a:pos x="8" y="26"/>
                    </a:cxn>
                    <a:cxn ang="0">
                      <a:pos x="8" y="26"/>
                    </a:cxn>
                  </a:cxnLst>
                  <a:rect l="0" t="0" r="r" b="b"/>
                  <a:pathLst>
                    <a:path w="110" h="53">
                      <a:moveTo>
                        <a:pt x="83" y="0"/>
                      </a:moveTo>
                      <a:lnTo>
                        <a:pt x="98" y="0"/>
                      </a:lnTo>
                      <a:lnTo>
                        <a:pt x="106" y="8"/>
                      </a:lnTo>
                      <a:lnTo>
                        <a:pt x="110" y="23"/>
                      </a:lnTo>
                      <a:lnTo>
                        <a:pt x="91" y="30"/>
                      </a:lnTo>
                      <a:lnTo>
                        <a:pt x="83" y="23"/>
                      </a:lnTo>
                      <a:lnTo>
                        <a:pt x="83" y="15"/>
                      </a:lnTo>
                      <a:lnTo>
                        <a:pt x="76" y="11"/>
                      </a:lnTo>
                      <a:lnTo>
                        <a:pt x="83" y="0"/>
                      </a:lnTo>
                      <a:lnTo>
                        <a:pt x="83" y="0"/>
                      </a:lnTo>
                      <a:close/>
                      <a:moveTo>
                        <a:pt x="61" y="11"/>
                      </a:moveTo>
                      <a:lnTo>
                        <a:pt x="72" y="8"/>
                      </a:lnTo>
                      <a:lnTo>
                        <a:pt x="83" y="15"/>
                      </a:lnTo>
                      <a:lnTo>
                        <a:pt x="87" y="30"/>
                      </a:lnTo>
                      <a:lnTo>
                        <a:pt x="64" y="38"/>
                      </a:lnTo>
                      <a:lnTo>
                        <a:pt x="61" y="30"/>
                      </a:lnTo>
                      <a:lnTo>
                        <a:pt x="57" y="23"/>
                      </a:lnTo>
                      <a:lnTo>
                        <a:pt x="53" y="19"/>
                      </a:lnTo>
                      <a:lnTo>
                        <a:pt x="61" y="11"/>
                      </a:lnTo>
                      <a:lnTo>
                        <a:pt x="61" y="11"/>
                      </a:lnTo>
                      <a:close/>
                      <a:moveTo>
                        <a:pt x="34" y="19"/>
                      </a:moveTo>
                      <a:lnTo>
                        <a:pt x="46" y="15"/>
                      </a:lnTo>
                      <a:lnTo>
                        <a:pt x="57" y="23"/>
                      </a:lnTo>
                      <a:lnTo>
                        <a:pt x="61" y="38"/>
                      </a:lnTo>
                      <a:lnTo>
                        <a:pt x="42" y="45"/>
                      </a:lnTo>
                      <a:lnTo>
                        <a:pt x="34" y="38"/>
                      </a:lnTo>
                      <a:lnTo>
                        <a:pt x="31" y="30"/>
                      </a:lnTo>
                      <a:lnTo>
                        <a:pt x="27" y="26"/>
                      </a:lnTo>
                      <a:lnTo>
                        <a:pt x="34" y="19"/>
                      </a:lnTo>
                      <a:lnTo>
                        <a:pt x="34" y="19"/>
                      </a:lnTo>
                      <a:close/>
                      <a:moveTo>
                        <a:pt x="8" y="26"/>
                      </a:moveTo>
                      <a:lnTo>
                        <a:pt x="23" y="23"/>
                      </a:lnTo>
                      <a:lnTo>
                        <a:pt x="31" y="30"/>
                      </a:lnTo>
                      <a:lnTo>
                        <a:pt x="38" y="49"/>
                      </a:lnTo>
                      <a:lnTo>
                        <a:pt x="15" y="53"/>
                      </a:lnTo>
                      <a:lnTo>
                        <a:pt x="0" y="38"/>
                      </a:lnTo>
                      <a:lnTo>
                        <a:pt x="8" y="26"/>
                      </a:lnTo>
                      <a:lnTo>
                        <a:pt x="8" y="26"/>
                      </a:lnTo>
                      <a:close/>
                    </a:path>
                  </a:pathLst>
                </a:custGeom>
                <a:solidFill>
                  <a:srgbClr val="F4F4D1"/>
                </a:solidFill>
                <a:ln w="9525">
                  <a:noFill/>
                  <a:round/>
                  <a:headEnd/>
                  <a:tailEnd/>
                </a:ln>
              </p:spPr>
              <p:txBody>
                <a:bodyPr/>
                <a:lstStyle/>
                <a:p>
                  <a:endParaRPr lang="en-US"/>
                </a:p>
              </p:txBody>
            </p:sp>
            <p:sp>
              <p:nvSpPr>
                <p:cNvPr id="334029" name="Freeform 205"/>
                <p:cNvSpPr>
                  <a:spLocks noChangeAspect="1"/>
                </p:cNvSpPr>
                <p:nvPr/>
              </p:nvSpPr>
              <p:spPr bwMode="auto">
                <a:xfrm>
                  <a:off x="1188" y="3078"/>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grpSp>
          <p:grpSp>
            <p:nvGrpSpPr>
              <p:cNvPr id="334030" name="Group 206"/>
              <p:cNvGrpSpPr>
                <a:grpSpLocks noChangeAspect="1"/>
              </p:cNvGrpSpPr>
              <p:nvPr/>
            </p:nvGrpSpPr>
            <p:grpSpPr bwMode="auto">
              <a:xfrm>
                <a:off x="1101" y="2941"/>
                <a:ext cx="696" cy="308"/>
                <a:chOff x="1101" y="2941"/>
                <a:chExt cx="696" cy="308"/>
              </a:xfrm>
            </p:grpSpPr>
            <p:sp>
              <p:nvSpPr>
                <p:cNvPr id="334031" name="Freeform 207"/>
                <p:cNvSpPr>
                  <a:spLocks noChangeAspect="1"/>
                </p:cNvSpPr>
                <p:nvPr/>
              </p:nvSpPr>
              <p:spPr bwMode="auto">
                <a:xfrm>
                  <a:off x="1165" y="3086"/>
                  <a:ext cx="34" cy="30"/>
                </a:xfrm>
                <a:custGeom>
                  <a:avLst/>
                  <a:gdLst/>
                  <a:ahLst/>
                  <a:cxnLst>
                    <a:cxn ang="0">
                      <a:pos x="8" y="3"/>
                    </a:cxn>
                    <a:cxn ang="0">
                      <a:pos x="19" y="0"/>
                    </a:cxn>
                    <a:cxn ang="0">
                      <a:pos x="30" y="7"/>
                    </a:cxn>
                    <a:cxn ang="0">
                      <a:pos x="34" y="22"/>
                    </a:cxn>
                    <a:cxn ang="0">
                      <a:pos x="11" y="30"/>
                    </a:cxn>
                    <a:cxn ang="0">
                      <a:pos x="4" y="22"/>
                    </a:cxn>
                    <a:cxn ang="0">
                      <a:pos x="4" y="15"/>
                    </a:cxn>
                    <a:cxn ang="0">
                      <a:pos x="0" y="11"/>
                    </a:cxn>
                    <a:cxn ang="0">
                      <a:pos x="8" y="3"/>
                    </a:cxn>
                  </a:cxnLst>
                  <a:rect l="0" t="0" r="r" b="b"/>
                  <a:pathLst>
                    <a:path w="34" h="30">
                      <a:moveTo>
                        <a:pt x="8" y="3"/>
                      </a:moveTo>
                      <a:lnTo>
                        <a:pt x="19" y="0"/>
                      </a:lnTo>
                      <a:lnTo>
                        <a:pt x="30" y="7"/>
                      </a:lnTo>
                      <a:lnTo>
                        <a:pt x="34" y="22"/>
                      </a:lnTo>
                      <a:lnTo>
                        <a:pt x="11"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34032" name="Freeform 208"/>
                <p:cNvSpPr>
                  <a:spLocks noChangeAspect="1"/>
                </p:cNvSpPr>
                <p:nvPr/>
              </p:nvSpPr>
              <p:spPr bwMode="auto">
                <a:xfrm>
                  <a:off x="1139" y="3093"/>
                  <a:ext cx="34" cy="30"/>
                </a:xfrm>
                <a:custGeom>
                  <a:avLst/>
                  <a:gdLst/>
                  <a:ahLst/>
                  <a:cxnLst>
                    <a:cxn ang="0">
                      <a:pos x="7" y="4"/>
                    </a:cxn>
                    <a:cxn ang="0">
                      <a:pos x="19" y="0"/>
                    </a:cxn>
                    <a:cxn ang="0">
                      <a:pos x="30" y="8"/>
                    </a:cxn>
                    <a:cxn ang="0">
                      <a:pos x="34" y="23"/>
                    </a:cxn>
                    <a:cxn ang="0">
                      <a:pos x="15" y="30"/>
                    </a:cxn>
                    <a:cxn ang="0">
                      <a:pos x="7" y="23"/>
                    </a:cxn>
                    <a:cxn ang="0">
                      <a:pos x="4" y="15"/>
                    </a:cxn>
                    <a:cxn ang="0">
                      <a:pos x="0" y="11"/>
                    </a:cxn>
                    <a:cxn ang="0">
                      <a:pos x="7" y="4"/>
                    </a:cxn>
                  </a:cxnLst>
                  <a:rect l="0" t="0" r="r" b="b"/>
                  <a:pathLst>
                    <a:path w="34" h="30">
                      <a:moveTo>
                        <a:pt x="7" y="4"/>
                      </a:moveTo>
                      <a:lnTo>
                        <a:pt x="19" y="0"/>
                      </a:lnTo>
                      <a:lnTo>
                        <a:pt x="30" y="8"/>
                      </a:lnTo>
                      <a:lnTo>
                        <a:pt x="34" y="23"/>
                      </a:lnTo>
                      <a:lnTo>
                        <a:pt x="15"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34033" name="Freeform 209"/>
                <p:cNvSpPr>
                  <a:spLocks noChangeAspect="1"/>
                </p:cNvSpPr>
                <p:nvPr/>
              </p:nvSpPr>
              <p:spPr bwMode="auto">
                <a:xfrm>
                  <a:off x="1112" y="3101"/>
                  <a:ext cx="34" cy="30"/>
                </a:xfrm>
                <a:custGeom>
                  <a:avLst/>
                  <a:gdLst/>
                  <a:ahLst/>
                  <a:cxnLst>
                    <a:cxn ang="0">
                      <a:pos x="8" y="3"/>
                    </a:cxn>
                    <a:cxn ang="0">
                      <a:pos x="23" y="0"/>
                    </a:cxn>
                    <a:cxn ang="0">
                      <a:pos x="31" y="7"/>
                    </a:cxn>
                    <a:cxn ang="0">
                      <a:pos x="34" y="26"/>
                    </a:cxn>
                    <a:cxn ang="0">
                      <a:pos x="15" y="30"/>
                    </a:cxn>
                    <a:cxn ang="0">
                      <a:pos x="0" y="15"/>
                    </a:cxn>
                    <a:cxn ang="0">
                      <a:pos x="8" y="3"/>
                    </a:cxn>
                  </a:cxnLst>
                  <a:rect l="0" t="0" r="r" b="b"/>
                  <a:pathLst>
                    <a:path w="34" h="30">
                      <a:moveTo>
                        <a:pt x="8" y="3"/>
                      </a:moveTo>
                      <a:lnTo>
                        <a:pt x="23" y="0"/>
                      </a:lnTo>
                      <a:lnTo>
                        <a:pt x="31" y="7"/>
                      </a:lnTo>
                      <a:lnTo>
                        <a:pt x="34" y="26"/>
                      </a:lnTo>
                      <a:lnTo>
                        <a:pt x="15"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34034" name="Freeform 210"/>
                <p:cNvSpPr>
                  <a:spLocks noChangeAspect="1" noEditPoints="1"/>
                </p:cNvSpPr>
                <p:nvPr/>
              </p:nvSpPr>
              <p:spPr bwMode="auto">
                <a:xfrm>
                  <a:off x="1112" y="3082"/>
                  <a:ext cx="95" cy="49"/>
                </a:xfrm>
                <a:custGeom>
                  <a:avLst/>
                  <a:gdLst/>
                  <a:ahLst/>
                  <a:cxnLst>
                    <a:cxn ang="0">
                      <a:pos x="95" y="7"/>
                    </a:cxn>
                    <a:cxn ang="0">
                      <a:pos x="91" y="26"/>
                    </a:cxn>
                    <a:cxn ang="0">
                      <a:pos x="83" y="19"/>
                    </a:cxn>
                    <a:cxn ang="0">
                      <a:pos x="83" y="11"/>
                    </a:cxn>
                    <a:cxn ang="0">
                      <a:pos x="79" y="7"/>
                    </a:cxn>
                    <a:cxn ang="0">
                      <a:pos x="87" y="0"/>
                    </a:cxn>
                    <a:cxn ang="0">
                      <a:pos x="95" y="7"/>
                    </a:cxn>
                    <a:cxn ang="0">
                      <a:pos x="95" y="7"/>
                    </a:cxn>
                    <a:cxn ang="0">
                      <a:pos x="68" y="15"/>
                    </a:cxn>
                    <a:cxn ang="0">
                      <a:pos x="64" y="34"/>
                    </a:cxn>
                    <a:cxn ang="0">
                      <a:pos x="61" y="26"/>
                    </a:cxn>
                    <a:cxn ang="0">
                      <a:pos x="57" y="19"/>
                    </a:cxn>
                    <a:cxn ang="0">
                      <a:pos x="53" y="15"/>
                    </a:cxn>
                    <a:cxn ang="0">
                      <a:pos x="61" y="7"/>
                    </a:cxn>
                    <a:cxn ang="0">
                      <a:pos x="68" y="15"/>
                    </a:cxn>
                    <a:cxn ang="0">
                      <a:pos x="68" y="15"/>
                    </a:cxn>
                    <a:cxn ang="0">
                      <a:pos x="46" y="22"/>
                    </a:cxn>
                    <a:cxn ang="0">
                      <a:pos x="42" y="41"/>
                    </a:cxn>
                    <a:cxn ang="0">
                      <a:pos x="34" y="34"/>
                    </a:cxn>
                    <a:cxn ang="0">
                      <a:pos x="31" y="26"/>
                    </a:cxn>
                    <a:cxn ang="0">
                      <a:pos x="27" y="22"/>
                    </a:cxn>
                    <a:cxn ang="0">
                      <a:pos x="34" y="15"/>
                    </a:cxn>
                    <a:cxn ang="0">
                      <a:pos x="46" y="22"/>
                    </a:cxn>
                    <a:cxn ang="0">
                      <a:pos x="46" y="22"/>
                    </a:cxn>
                    <a:cxn ang="0">
                      <a:pos x="19" y="30"/>
                    </a:cxn>
                    <a:cxn ang="0">
                      <a:pos x="15" y="49"/>
                    </a:cxn>
                    <a:cxn ang="0">
                      <a:pos x="0" y="34"/>
                    </a:cxn>
                    <a:cxn ang="0">
                      <a:pos x="8" y="22"/>
                    </a:cxn>
                    <a:cxn ang="0">
                      <a:pos x="19" y="30"/>
                    </a:cxn>
                    <a:cxn ang="0">
                      <a:pos x="19" y="30"/>
                    </a:cxn>
                  </a:cxnLst>
                  <a:rect l="0" t="0" r="r" b="b"/>
                  <a:pathLst>
                    <a:path w="95" h="49">
                      <a:moveTo>
                        <a:pt x="95" y="7"/>
                      </a:moveTo>
                      <a:lnTo>
                        <a:pt x="91" y="26"/>
                      </a:lnTo>
                      <a:lnTo>
                        <a:pt x="83" y="19"/>
                      </a:lnTo>
                      <a:lnTo>
                        <a:pt x="83" y="11"/>
                      </a:lnTo>
                      <a:lnTo>
                        <a:pt x="79" y="7"/>
                      </a:lnTo>
                      <a:lnTo>
                        <a:pt x="87" y="0"/>
                      </a:lnTo>
                      <a:lnTo>
                        <a:pt x="95" y="7"/>
                      </a:lnTo>
                      <a:lnTo>
                        <a:pt x="95" y="7"/>
                      </a:lnTo>
                      <a:close/>
                      <a:moveTo>
                        <a:pt x="68" y="15"/>
                      </a:moveTo>
                      <a:lnTo>
                        <a:pt x="64" y="34"/>
                      </a:lnTo>
                      <a:lnTo>
                        <a:pt x="61" y="26"/>
                      </a:lnTo>
                      <a:lnTo>
                        <a:pt x="57" y="19"/>
                      </a:lnTo>
                      <a:lnTo>
                        <a:pt x="53" y="15"/>
                      </a:lnTo>
                      <a:lnTo>
                        <a:pt x="61" y="7"/>
                      </a:lnTo>
                      <a:lnTo>
                        <a:pt x="68" y="15"/>
                      </a:lnTo>
                      <a:lnTo>
                        <a:pt x="68" y="15"/>
                      </a:lnTo>
                      <a:close/>
                      <a:moveTo>
                        <a:pt x="46" y="22"/>
                      </a:moveTo>
                      <a:lnTo>
                        <a:pt x="42" y="41"/>
                      </a:lnTo>
                      <a:lnTo>
                        <a:pt x="34" y="34"/>
                      </a:lnTo>
                      <a:lnTo>
                        <a:pt x="31" y="26"/>
                      </a:lnTo>
                      <a:lnTo>
                        <a:pt x="27" y="22"/>
                      </a:lnTo>
                      <a:lnTo>
                        <a:pt x="34" y="15"/>
                      </a:lnTo>
                      <a:lnTo>
                        <a:pt x="46" y="22"/>
                      </a:lnTo>
                      <a:lnTo>
                        <a:pt x="46" y="22"/>
                      </a:lnTo>
                      <a:close/>
                      <a:moveTo>
                        <a:pt x="19" y="30"/>
                      </a:moveTo>
                      <a:lnTo>
                        <a:pt x="15" y="49"/>
                      </a:lnTo>
                      <a:lnTo>
                        <a:pt x="0" y="34"/>
                      </a:lnTo>
                      <a:lnTo>
                        <a:pt x="8" y="22"/>
                      </a:lnTo>
                      <a:lnTo>
                        <a:pt x="19" y="30"/>
                      </a:lnTo>
                      <a:lnTo>
                        <a:pt x="19" y="30"/>
                      </a:lnTo>
                      <a:close/>
                    </a:path>
                  </a:pathLst>
                </a:custGeom>
                <a:solidFill>
                  <a:srgbClr val="E2E2BF"/>
                </a:solidFill>
                <a:ln w="9525">
                  <a:noFill/>
                  <a:round/>
                  <a:headEnd/>
                  <a:tailEnd/>
                </a:ln>
              </p:spPr>
              <p:txBody>
                <a:bodyPr/>
                <a:lstStyle/>
                <a:p>
                  <a:endParaRPr lang="en-US"/>
                </a:p>
              </p:txBody>
            </p:sp>
            <p:sp>
              <p:nvSpPr>
                <p:cNvPr id="334035" name="Freeform 211"/>
                <p:cNvSpPr>
                  <a:spLocks noChangeAspect="1" noEditPoints="1"/>
                </p:cNvSpPr>
                <p:nvPr/>
              </p:nvSpPr>
              <p:spPr bwMode="auto">
                <a:xfrm>
                  <a:off x="1120" y="3078"/>
                  <a:ext cx="98" cy="34"/>
                </a:xfrm>
                <a:custGeom>
                  <a:avLst/>
                  <a:gdLst/>
                  <a:ahLst/>
                  <a:cxnLst>
                    <a:cxn ang="0">
                      <a:pos x="75" y="4"/>
                    </a:cxn>
                    <a:cxn ang="0">
                      <a:pos x="87" y="11"/>
                    </a:cxn>
                    <a:cxn ang="0">
                      <a:pos x="98" y="8"/>
                    </a:cxn>
                    <a:cxn ang="0">
                      <a:pos x="87" y="0"/>
                    </a:cxn>
                    <a:cxn ang="0">
                      <a:pos x="75" y="4"/>
                    </a:cxn>
                    <a:cxn ang="0">
                      <a:pos x="75" y="4"/>
                    </a:cxn>
                    <a:cxn ang="0">
                      <a:pos x="53" y="11"/>
                    </a:cxn>
                    <a:cxn ang="0">
                      <a:pos x="60" y="19"/>
                    </a:cxn>
                    <a:cxn ang="0">
                      <a:pos x="71" y="15"/>
                    </a:cxn>
                    <a:cxn ang="0">
                      <a:pos x="64" y="8"/>
                    </a:cxn>
                    <a:cxn ang="0">
                      <a:pos x="53" y="11"/>
                    </a:cxn>
                    <a:cxn ang="0">
                      <a:pos x="53" y="11"/>
                    </a:cxn>
                    <a:cxn ang="0">
                      <a:pos x="26" y="19"/>
                    </a:cxn>
                    <a:cxn ang="0">
                      <a:pos x="38" y="26"/>
                    </a:cxn>
                    <a:cxn ang="0">
                      <a:pos x="49" y="23"/>
                    </a:cxn>
                    <a:cxn ang="0">
                      <a:pos x="38" y="15"/>
                    </a:cxn>
                    <a:cxn ang="0">
                      <a:pos x="26" y="19"/>
                    </a:cxn>
                    <a:cxn ang="0">
                      <a:pos x="26" y="19"/>
                    </a:cxn>
                    <a:cxn ang="0">
                      <a:pos x="0" y="26"/>
                    </a:cxn>
                    <a:cxn ang="0">
                      <a:pos x="11" y="34"/>
                    </a:cxn>
                    <a:cxn ang="0">
                      <a:pos x="23" y="30"/>
                    </a:cxn>
                    <a:cxn ang="0">
                      <a:pos x="11" y="23"/>
                    </a:cxn>
                    <a:cxn ang="0">
                      <a:pos x="0" y="26"/>
                    </a:cxn>
                    <a:cxn ang="0">
                      <a:pos x="0" y="26"/>
                    </a:cxn>
                  </a:cxnLst>
                  <a:rect l="0" t="0" r="r" b="b"/>
                  <a:pathLst>
                    <a:path w="98" h="34">
                      <a:moveTo>
                        <a:pt x="75" y="4"/>
                      </a:moveTo>
                      <a:lnTo>
                        <a:pt x="87" y="11"/>
                      </a:lnTo>
                      <a:lnTo>
                        <a:pt x="98" y="8"/>
                      </a:lnTo>
                      <a:lnTo>
                        <a:pt x="87" y="0"/>
                      </a:lnTo>
                      <a:lnTo>
                        <a:pt x="75" y="4"/>
                      </a:lnTo>
                      <a:lnTo>
                        <a:pt x="75" y="4"/>
                      </a:lnTo>
                      <a:close/>
                      <a:moveTo>
                        <a:pt x="53" y="11"/>
                      </a:moveTo>
                      <a:lnTo>
                        <a:pt x="60" y="19"/>
                      </a:lnTo>
                      <a:lnTo>
                        <a:pt x="71" y="15"/>
                      </a:lnTo>
                      <a:lnTo>
                        <a:pt x="64" y="8"/>
                      </a:lnTo>
                      <a:lnTo>
                        <a:pt x="53" y="11"/>
                      </a:lnTo>
                      <a:lnTo>
                        <a:pt x="53" y="11"/>
                      </a:lnTo>
                      <a:close/>
                      <a:moveTo>
                        <a:pt x="26" y="19"/>
                      </a:moveTo>
                      <a:lnTo>
                        <a:pt x="38" y="26"/>
                      </a:lnTo>
                      <a:lnTo>
                        <a:pt x="49" y="23"/>
                      </a:lnTo>
                      <a:lnTo>
                        <a:pt x="38" y="15"/>
                      </a:lnTo>
                      <a:lnTo>
                        <a:pt x="26" y="19"/>
                      </a:lnTo>
                      <a:lnTo>
                        <a:pt x="26" y="19"/>
                      </a:lnTo>
                      <a:close/>
                      <a:moveTo>
                        <a:pt x="0" y="26"/>
                      </a:moveTo>
                      <a:lnTo>
                        <a:pt x="11" y="34"/>
                      </a:lnTo>
                      <a:lnTo>
                        <a:pt x="23" y="30"/>
                      </a:lnTo>
                      <a:lnTo>
                        <a:pt x="11" y="23"/>
                      </a:lnTo>
                      <a:lnTo>
                        <a:pt x="0" y="26"/>
                      </a:lnTo>
                      <a:lnTo>
                        <a:pt x="0" y="26"/>
                      </a:lnTo>
                      <a:close/>
                    </a:path>
                  </a:pathLst>
                </a:custGeom>
                <a:solidFill>
                  <a:srgbClr val="FCFCD8"/>
                </a:solidFill>
                <a:ln w="9525">
                  <a:noFill/>
                  <a:round/>
                  <a:headEnd/>
                  <a:tailEnd/>
                </a:ln>
              </p:spPr>
              <p:txBody>
                <a:bodyPr/>
                <a:lstStyle/>
                <a:p>
                  <a:endParaRPr lang="en-US"/>
                </a:p>
              </p:txBody>
            </p:sp>
            <p:sp>
              <p:nvSpPr>
                <p:cNvPr id="334036" name="Freeform 212"/>
                <p:cNvSpPr>
                  <a:spLocks noChangeAspect="1" noEditPoints="1"/>
                </p:cNvSpPr>
                <p:nvPr/>
              </p:nvSpPr>
              <p:spPr bwMode="auto">
                <a:xfrm>
                  <a:off x="1218" y="3044"/>
                  <a:ext cx="113" cy="53"/>
                </a:xfrm>
                <a:custGeom>
                  <a:avLst/>
                  <a:gdLst/>
                  <a:ahLst/>
                  <a:cxnLst>
                    <a:cxn ang="0">
                      <a:pos x="86" y="4"/>
                    </a:cxn>
                    <a:cxn ang="0">
                      <a:pos x="98" y="0"/>
                    </a:cxn>
                    <a:cxn ang="0">
                      <a:pos x="105" y="7"/>
                    </a:cxn>
                    <a:cxn ang="0">
                      <a:pos x="113" y="26"/>
                    </a:cxn>
                    <a:cxn ang="0">
                      <a:pos x="90" y="30"/>
                    </a:cxn>
                    <a:cxn ang="0">
                      <a:pos x="83" y="23"/>
                    </a:cxn>
                    <a:cxn ang="0">
                      <a:pos x="83" y="15"/>
                    </a:cxn>
                    <a:cxn ang="0">
                      <a:pos x="79" y="11"/>
                    </a:cxn>
                    <a:cxn ang="0">
                      <a:pos x="86" y="4"/>
                    </a:cxn>
                    <a:cxn ang="0">
                      <a:pos x="86" y="4"/>
                    </a:cxn>
                    <a:cxn ang="0">
                      <a:pos x="60" y="11"/>
                    </a:cxn>
                    <a:cxn ang="0">
                      <a:pos x="71" y="7"/>
                    </a:cxn>
                    <a:cxn ang="0">
                      <a:pos x="83" y="15"/>
                    </a:cxn>
                    <a:cxn ang="0">
                      <a:pos x="86" y="34"/>
                    </a:cxn>
                    <a:cxn ang="0">
                      <a:pos x="68" y="38"/>
                    </a:cxn>
                    <a:cxn ang="0">
                      <a:pos x="60" y="30"/>
                    </a:cxn>
                    <a:cxn ang="0">
                      <a:pos x="56" y="23"/>
                    </a:cxn>
                    <a:cxn ang="0">
                      <a:pos x="52" y="19"/>
                    </a:cxn>
                    <a:cxn ang="0">
                      <a:pos x="60" y="11"/>
                    </a:cxn>
                    <a:cxn ang="0">
                      <a:pos x="60" y="11"/>
                    </a:cxn>
                    <a:cxn ang="0">
                      <a:pos x="37" y="19"/>
                    </a:cxn>
                    <a:cxn ang="0">
                      <a:pos x="49" y="15"/>
                    </a:cxn>
                    <a:cxn ang="0">
                      <a:pos x="56" y="23"/>
                    </a:cxn>
                    <a:cxn ang="0">
                      <a:pos x="64" y="42"/>
                    </a:cxn>
                    <a:cxn ang="0">
                      <a:pos x="41" y="45"/>
                    </a:cxn>
                    <a:cxn ang="0">
                      <a:pos x="34" y="38"/>
                    </a:cxn>
                    <a:cxn ang="0">
                      <a:pos x="34" y="34"/>
                    </a:cxn>
                    <a:cxn ang="0">
                      <a:pos x="26" y="26"/>
                    </a:cxn>
                    <a:cxn ang="0">
                      <a:pos x="37" y="19"/>
                    </a:cxn>
                    <a:cxn ang="0">
                      <a:pos x="37" y="19"/>
                    </a:cxn>
                    <a:cxn ang="0">
                      <a:pos x="11" y="26"/>
                    </a:cxn>
                    <a:cxn ang="0">
                      <a:pos x="22" y="23"/>
                    </a:cxn>
                    <a:cxn ang="0">
                      <a:pos x="34" y="34"/>
                    </a:cxn>
                    <a:cxn ang="0">
                      <a:pos x="37" y="49"/>
                    </a:cxn>
                    <a:cxn ang="0">
                      <a:pos x="15" y="53"/>
                    </a:cxn>
                    <a:cxn ang="0">
                      <a:pos x="0" y="38"/>
                    </a:cxn>
                    <a:cxn ang="0">
                      <a:pos x="11" y="26"/>
                    </a:cxn>
                    <a:cxn ang="0">
                      <a:pos x="11" y="26"/>
                    </a:cxn>
                  </a:cxnLst>
                  <a:rect l="0" t="0" r="r" b="b"/>
                  <a:pathLst>
                    <a:path w="113" h="53">
                      <a:moveTo>
                        <a:pt x="86" y="4"/>
                      </a:moveTo>
                      <a:lnTo>
                        <a:pt x="98" y="0"/>
                      </a:lnTo>
                      <a:lnTo>
                        <a:pt x="105" y="7"/>
                      </a:lnTo>
                      <a:lnTo>
                        <a:pt x="113" y="26"/>
                      </a:lnTo>
                      <a:lnTo>
                        <a:pt x="90" y="30"/>
                      </a:lnTo>
                      <a:lnTo>
                        <a:pt x="83" y="23"/>
                      </a:lnTo>
                      <a:lnTo>
                        <a:pt x="83" y="15"/>
                      </a:lnTo>
                      <a:lnTo>
                        <a:pt x="79" y="11"/>
                      </a:lnTo>
                      <a:lnTo>
                        <a:pt x="86" y="4"/>
                      </a:lnTo>
                      <a:lnTo>
                        <a:pt x="86" y="4"/>
                      </a:lnTo>
                      <a:close/>
                      <a:moveTo>
                        <a:pt x="60" y="11"/>
                      </a:moveTo>
                      <a:lnTo>
                        <a:pt x="71" y="7"/>
                      </a:lnTo>
                      <a:lnTo>
                        <a:pt x="83" y="15"/>
                      </a:lnTo>
                      <a:lnTo>
                        <a:pt x="86" y="34"/>
                      </a:lnTo>
                      <a:lnTo>
                        <a:pt x="68" y="38"/>
                      </a:lnTo>
                      <a:lnTo>
                        <a:pt x="60" y="30"/>
                      </a:lnTo>
                      <a:lnTo>
                        <a:pt x="56" y="23"/>
                      </a:lnTo>
                      <a:lnTo>
                        <a:pt x="52" y="19"/>
                      </a:lnTo>
                      <a:lnTo>
                        <a:pt x="60" y="11"/>
                      </a:lnTo>
                      <a:lnTo>
                        <a:pt x="60" y="11"/>
                      </a:lnTo>
                      <a:close/>
                      <a:moveTo>
                        <a:pt x="37" y="19"/>
                      </a:moveTo>
                      <a:lnTo>
                        <a:pt x="49" y="15"/>
                      </a:lnTo>
                      <a:lnTo>
                        <a:pt x="56" y="23"/>
                      </a:lnTo>
                      <a:lnTo>
                        <a:pt x="64" y="42"/>
                      </a:lnTo>
                      <a:lnTo>
                        <a:pt x="41" y="45"/>
                      </a:lnTo>
                      <a:lnTo>
                        <a:pt x="34" y="38"/>
                      </a:lnTo>
                      <a:lnTo>
                        <a:pt x="34" y="34"/>
                      </a:lnTo>
                      <a:lnTo>
                        <a:pt x="26" y="26"/>
                      </a:lnTo>
                      <a:lnTo>
                        <a:pt x="37" y="19"/>
                      </a:lnTo>
                      <a:lnTo>
                        <a:pt x="37" y="19"/>
                      </a:lnTo>
                      <a:close/>
                      <a:moveTo>
                        <a:pt x="11" y="26"/>
                      </a:moveTo>
                      <a:lnTo>
                        <a:pt x="22" y="23"/>
                      </a:lnTo>
                      <a:lnTo>
                        <a:pt x="34" y="34"/>
                      </a:lnTo>
                      <a:lnTo>
                        <a:pt x="37" y="49"/>
                      </a:lnTo>
                      <a:lnTo>
                        <a:pt x="15" y="53"/>
                      </a:lnTo>
                      <a:lnTo>
                        <a:pt x="0" y="38"/>
                      </a:lnTo>
                      <a:lnTo>
                        <a:pt x="11" y="26"/>
                      </a:lnTo>
                      <a:lnTo>
                        <a:pt x="11" y="26"/>
                      </a:lnTo>
                      <a:close/>
                    </a:path>
                  </a:pathLst>
                </a:custGeom>
                <a:solidFill>
                  <a:srgbClr val="BFBFBF"/>
                </a:solidFill>
                <a:ln w="9525">
                  <a:noFill/>
                  <a:round/>
                  <a:headEnd/>
                  <a:tailEnd/>
                </a:ln>
              </p:spPr>
              <p:txBody>
                <a:bodyPr/>
                <a:lstStyle/>
                <a:p>
                  <a:endParaRPr lang="en-US"/>
                </a:p>
              </p:txBody>
            </p:sp>
            <p:sp>
              <p:nvSpPr>
                <p:cNvPr id="334037" name="Freeform 213"/>
                <p:cNvSpPr>
                  <a:spLocks noChangeAspect="1"/>
                </p:cNvSpPr>
                <p:nvPr/>
              </p:nvSpPr>
              <p:spPr bwMode="auto">
                <a:xfrm>
                  <a:off x="1297" y="3044"/>
                  <a:ext cx="34" cy="34"/>
                </a:xfrm>
                <a:custGeom>
                  <a:avLst/>
                  <a:gdLst/>
                  <a:ahLst/>
                  <a:cxnLst>
                    <a:cxn ang="0">
                      <a:pos x="7" y="4"/>
                    </a:cxn>
                    <a:cxn ang="0">
                      <a:pos x="19" y="0"/>
                    </a:cxn>
                    <a:cxn ang="0">
                      <a:pos x="26" y="7"/>
                    </a:cxn>
                    <a:cxn ang="0">
                      <a:pos x="34" y="26"/>
                    </a:cxn>
                    <a:cxn ang="0">
                      <a:pos x="11" y="34"/>
                    </a:cxn>
                    <a:cxn ang="0">
                      <a:pos x="4" y="23"/>
                    </a:cxn>
                    <a:cxn ang="0">
                      <a:pos x="4" y="19"/>
                    </a:cxn>
                    <a:cxn ang="0">
                      <a:pos x="0" y="11"/>
                    </a:cxn>
                    <a:cxn ang="0">
                      <a:pos x="7" y="4"/>
                    </a:cxn>
                  </a:cxnLst>
                  <a:rect l="0" t="0" r="r" b="b"/>
                  <a:pathLst>
                    <a:path w="34" h="34">
                      <a:moveTo>
                        <a:pt x="7" y="4"/>
                      </a:moveTo>
                      <a:lnTo>
                        <a:pt x="19" y="0"/>
                      </a:lnTo>
                      <a:lnTo>
                        <a:pt x="26" y="7"/>
                      </a:lnTo>
                      <a:lnTo>
                        <a:pt x="34" y="26"/>
                      </a:lnTo>
                      <a:lnTo>
                        <a:pt x="11" y="34"/>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34038" name="Freeform 214"/>
                <p:cNvSpPr>
                  <a:spLocks noChangeAspect="1"/>
                </p:cNvSpPr>
                <p:nvPr/>
              </p:nvSpPr>
              <p:spPr bwMode="auto">
                <a:xfrm>
                  <a:off x="1270" y="3051"/>
                  <a:ext cx="34" cy="31"/>
                </a:xfrm>
                <a:custGeom>
                  <a:avLst/>
                  <a:gdLst/>
                  <a:ahLst/>
                  <a:cxnLst>
                    <a:cxn ang="0">
                      <a:pos x="8" y="4"/>
                    </a:cxn>
                    <a:cxn ang="0">
                      <a:pos x="19" y="0"/>
                    </a:cxn>
                    <a:cxn ang="0">
                      <a:pos x="31" y="8"/>
                    </a:cxn>
                    <a:cxn ang="0">
                      <a:pos x="34" y="27"/>
                    </a:cxn>
                    <a:cxn ang="0">
                      <a:pos x="16" y="31"/>
                    </a:cxn>
                    <a:cxn ang="0">
                      <a:pos x="8" y="23"/>
                    </a:cxn>
                    <a:cxn ang="0">
                      <a:pos x="8" y="16"/>
                    </a:cxn>
                    <a:cxn ang="0">
                      <a:pos x="0" y="12"/>
                    </a:cxn>
                    <a:cxn ang="0">
                      <a:pos x="8" y="4"/>
                    </a:cxn>
                  </a:cxnLst>
                  <a:rect l="0" t="0" r="r" b="b"/>
                  <a:pathLst>
                    <a:path w="34" h="31">
                      <a:moveTo>
                        <a:pt x="8" y="4"/>
                      </a:moveTo>
                      <a:lnTo>
                        <a:pt x="19" y="0"/>
                      </a:lnTo>
                      <a:lnTo>
                        <a:pt x="31" y="8"/>
                      </a:lnTo>
                      <a:lnTo>
                        <a:pt x="34" y="27"/>
                      </a:lnTo>
                      <a:lnTo>
                        <a:pt x="16" y="31"/>
                      </a:lnTo>
                      <a:lnTo>
                        <a:pt x="8" y="23"/>
                      </a:lnTo>
                      <a:lnTo>
                        <a:pt x="8"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34039" name="Freeform 215"/>
                <p:cNvSpPr>
                  <a:spLocks noChangeAspect="1"/>
                </p:cNvSpPr>
                <p:nvPr/>
              </p:nvSpPr>
              <p:spPr bwMode="auto">
                <a:xfrm>
                  <a:off x="1248" y="3059"/>
                  <a:ext cx="34" cy="30"/>
                </a:xfrm>
                <a:custGeom>
                  <a:avLst/>
                  <a:gdLst/>
                  <a:ahLst/>
                  <a:cxnLst>
                    <a:cxn ang="0">
                      <a:pos x="7" y="4"/>
                    </a:cxn>
                    <a:cxn ang="0">
                      <a:pos x="19" y="0"/>
                    </a:cxn>
                    <a:cxn ang="0">
                      <a:pos x="30" y="8"/>
                    </a:cxn>
                    <a:cxn ang="0">
                      <a:pos x="34" y="27"/>
                    </a:cxn>
                    <a:cxn ang="0">
                      <a:pos x="11" y="30"/>
                    </a:cxn>
                    <a:cxn ang="0">
                      <a:pos x="4" y="23"/>
                    </a:cxn>
                    <a:cxn ang="0">
                      <a:pos x="4" y="19"/>
                    </a:cxn>
                    <a:cxn ang="0">
                      <a:pos x="0" y="11"/>
                    </a:cxn>
                    <a:cxn ang="0">
                      <a:pos x="7" y="4"/>
                    </a:cxn>
                  </a:cxnLst>
                  <a:rect l="0" t="0" r="r" b="b"/>
                  <a:pathLst>
                    <a:path w="34" h="30">
                      <a:moveTo>
                        <a:pt x="7" y="4"/>
                      </a:moveTo>
                      <a:lnTo>
                        <a:pt x="19" y="0"/>
                      </a:lnTo>
                      <a:lnTo>
                        <a:pt x="30" y="8"/>
                      </a:lnTo>
                      <a:lnTo>
                        <a:pt x="34" y="27"/>
                      </a:lnTo>
                      <a:lnTo>
                        <a:pt x="11" y="30"/>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34040" name="Freeform 216"/>
                <p:cNvSpPr>
                  <a:spLocks noChangeAspect="1"/>
                </p:cNvSpPr>
                <p:nvPr/>
              </p:nvSpPr>
              <p:spPr bwMode="auto">
                <a:xfrm>
                  <a:off x="1218" y="3067"/>
                  <a:ext cx="37" cy="30"/>
                </a:xfrm>
                <a:custGeom>
                  <a:avLst/>
                  <a:gdLst/>
                  <a:ahLst/>
                  <a:cxnLst>
                    <a:cxn ang="0">
                      <a:pos x="11" y="3"/>
                    </a:cxn>
                    <a:cxn ang="0">
                      <a:pos x="22" y="0"/>
                    </a:cxn>
                    <a:cxn ang="0">
                      <a:pos x="34" y="11"/>
                    </a:cxn>
                    <a:cxn ang="0">
                      <a:pos x="37" y="26"/>
                    </a:cxn>
                    <a:cxn ang="0">
                      <a:pos x="15" y="30"/>
                    </a:cxn>
                    <a:cxn ang="0">
                      <a:pos x="0" y="15"/>
                    </a:cxn>
                    <a:cxn ang="0">
                      <a:pos x="11" y="3"/>
                    </a:cxn>
                  </a:cxnLst>
                  <a:rect l="0" t="0" r="r" b="b"/>
                  <a:pathLst>
                    <a:path w="37" h="30">
                      <a:moveTo>
                        <a:pt x="11" y="3"/>
                      </a:moveTo>
                      <a:lnTo>
                        <a:pt x="22" y="0"/>
                      </a:lnTo>
                      <a:lnTo>
                        <a:pt x="34" y="11"/>
                      </a:lnTo>
                      <a:lnTo>
                        <a:pt x="37" y="26"/>
                      </a:lnTo>
                      <a:lnTo>
                        <a:pt x="15" y="30"/>
                      </a:lnTo>
                      <a:lnTo>
                        <a:pt x="0" y="15"/>
                      </a:lnTo>
                      <a:lnTo>
                        <a:pt x="11" y="3"/>
                      </a:lnTo>
                    </a:path>
                  </a:pathLst>
                </a:custGeom>
                <a:noFill/>
                <a:ln w="6350">
                  <a:solidFill>
                    <a:srgbClr val="000000"/>
                  </a:solidFill>
                  <a:prstDash val="solid"/>
                  <a:round/>
                  <a:headEnd/>
                  <a:tailEnd/>
                </a:ln>
              </p:spPr>
              <p:txBody>
                <a:bodyPr/>
                <a:lstStyle/>
                <a:p>
                  <a:endParaRPr lang="en-US"/>
                </a:p>
              </p:txBody>
            </p:sp>
            <p:sp>
              <p:nvSpPr>
                <p:cNvPr id="334041" name="Freeform 217"/>
                <p:cNvSpPr>
                  <a:spLocks noChangeAspect="1" noEditPoints="1"/>
                </p:cNvSpPr>
                <p:nvPr/>
              </p:nvSpPr>
              <p:spPr bwMode="auto">
                <a:xfrm>
                  <a:off x="1222" y="3048"/>
                  <a:ext cx="90" cy="49"/>
                </a:xfrm>
                <a:custGeom>
                  <a:avLst/>
                  <a:gdLst/>
                  <a:ahLst/>
                  <a:cxnLst>
                    <a:cxn ang="0">
                      <a:pos x="90" y="11"/>
                    </a:cxn>
                    <a:cxn ang="0">
                      <a:pos x="86" y="26"/>
                    </a:cxn>
                    <a:cxn ang="0">
                      <a:pos x="82" y="19"/>
                    </a:cxn>
                    <a:cxn ang="0">
                      <a:pos x="79" y="15"/>
                    </a:cxn>
                    <a:cxn ang="0">
                      <a:pos x="75" y="7"/>
                    </a:cxn>
                    <a:cxn ang="0">
                      <a:pos x="82" y="0"/>
                    </a:cxn>
                    <a:cxn ang="0">
                      <a:pos x="90" y="11"/>
                    </a:cxn>
                    <a:cxn ang="0">
                      <a:pos x="90" y="11"/>
                    </a:cxn>
                    <a:cxn ang="0">
                      <a:pos x="67" y="19"/>
                    </a:cxn>
                    <a:cxn ang="0">
                      <a:pos x="64" y="34"/>
                    </a:cxn>
                    <a:cxn ang="0">
                      <a:pos x="56" y="26"/>
                    </a:cxn>
                    <a:cxn ang="0">
                      <a:pos x="56" y="19"/>
                    </a:cxn>
                    <a:cxn ang="0">
                      <a:pos x="52" y="19"/>
                    </a:cxn>
                    <a:cxn ang="0">
                      <a:pos x="56" y="7"/>
                    </a:cxn>
                    <a:cxn ang="0">
                      <a:pos x="67" y="19"/>
                    </a:cxn>
                    <a:cxn ang="0">
                      <a:pos x="67" y="19"/>
                    </a:cxn>
                    <a:cxn ang="0">
                      <a:pos x="41" y="26"/>
                    </a:cxn>
                    <a:cxn ang="0">
                      <a:pos x="37" y="41"/>
                    </a:cxn>
                    <a:cxn ang="0">
                      <a:pos x="30" y="34"/>
                    </a:cxn>
                    <a:cxn ang="0">
                      <a:pos x="30" y="30"/>
                    </a:cxn>
                    <a:cxn ang="0">
                      <a:pos x="26" y="26"/>
                    </a:cxn>
                    <a:cxn ang="0">
                      <a:pos x="33" y="15"/>
                    </a:cxn>
                    <a:cxn ang="0">
                      <a:pos x="41" y="26"/>
                    </a:cxn>
                    <a:cxn ang="0">
                      <a:pos x="41" y="26"/>
                    </a:cxn>
                    <a:cxn ang="0">
                      <a:pos x="15" y="34"/>
                    </a:cxn>
                    <a:cxn ang="0">
                      <a:pos x="15" y="49"/>
                    </a:cxn>
                    <a:cxn ang="0">
                      <a:pos x="0" y="34"/>
                    </a:cxn>
                    <a:cxn ang="0">
                      <a:pos x="7" y="22"/>
                    </a:cxn>
                    <a:cxn ang="0">
                      <a:pos x="15" y="34"/>
                    </a:cxn>
                    <a:cxn ang="0">
                      <a:pos x="15" y="34"/>
                    </a:cxn>
                  </a:cxnLst>
                  <a:rect l="0" t="0" r="r" b="b"/>
                  <a:pathLst>
                    <a:path w="90" h="49">
                      <a:moveTo>
                        <a:pt x="90" y="11"/>
                      </a:moveTo>
                      <a:lnTo>
                        <a:pt x="86" y="26"/>
                      </a:lnTo>
                      <a:lnTo>
                        <a:pt x="82" y="19"/>
                      </a:lnTo>
                      <a:lnTo>
                        <a:pt x="79" y="15"/>
                      </a:lnTo>
                      <a:lnTo>
                        <a:pt x="75" y="7"/>
                      </a:lnTo>
                      <a:lnTo>
                        <a:pt x="82" y="0"/>
                      </a:lnTo>
                      <a:lnTo>
                        <a:pt x="90" y="11"/>
                      </a:lnTo>
                      <a:lnTo>
                        <a:pt x="90" y="11"/>
                      </a:lnTo>
                      <a:close/>
                      <a:moveTo>
                        <a:pt x="67" y="19"/>
                      </a:moveTo>
                      <a:lnTo>
                        <a:pt x="64" y="34"/>
                      </a:lnTo>
                      <a:lnTo>
                        <a:pt x="56" y="26"/>
                      </a:lnTo>
                      <a:lnTo>
                        <a:pt x="56" y="19"/>
                      </a:lnTo>
                      <a:lnTo>
                        <a:pt x="52" y="19"/>
                      </a:lnTo>
                      <a:lnTo>
                        <a:pt x="56" y="7"/>
                      </a:lnTo>
                      <a:lnTo>
                        <a:pt x="67" y="19"/>
                      </a:lnTo>
                      <a:lnTo>
                        <a:pt x="67" y="19"/>
                      </a:lnTo>
                      <a:close/>
                      <a:moveTo>
                        <a:pt x="41" y="26"/>
                      </a:moveTo>
                      <a:lnTo>
                        <a:pt x="37" y="41"/>
                      </a:lnTo>
                      <a:lnTo>
                        <a:pt x="30" y="34"/>
                      </a:lnTo>
                      <a:lnTo>
                        <a:pt x="30" y="30"/>
                      </a:lnTo>
                      <a:lnTo>
                        <a:pt x="26" y="26"/>
                      </a:lnTo>
                      <a:lnTo>
                        <a:pt x="33" y="15"/>
                      </a:lnTo>
                      <a:lnTo>
                        <a:pt x="41" y="26"/>
                      </a:lnTo>
                      <a:lnTo>
                        <a:pt x="41" y="26"/>
                      </a:lnTo>
                      <a:close/>
                      <a:moveTo>
                        <a:pt x="15" y="34"/>
                      </a:moveTo>
                      <a:lnTo>
                        <a:pt x="15" y="49"/>
                      </a:lnTo>
                      <a:lnTo>
                        <a:pt x="0" y="34"/>
                      </a:lnTo>
                      <a:lnTo>
                        <a:pt x="7" y="22"/>
                      </a:lnTo>
                      <a:lnTo>
                        <a:pt x="15" y="34"/>
                      </a:lnTo>
                      <a:lnTo>
                        <a:pt x="15" y="34"/>
                      </a:lnTo>
                      <a:close/>
                    </a:path>
                  </a:pathLst>
                </a:custGeom>
                <a:solidFill>
                  <a:srgbClr val="606060"/>
                </a:solidFill>
                <a:ln w="9525">
                  <a:noFill/>
                  <a:round/>
                  <a:headEnd/>
                  <a:tailEnd/>
                </a:ln>
              </p:spPr>
              <p:txBody>
                <a:bodyPr/>
                <a:lstStyle/>
                <a:p>
                  <a:endParaRPr lang="en-US"/>
                </a:p>
              </p:txBody>
            </p:sp>
            <p:sp>
              <p:nvSpPr>
                <p:cNvPr id="334042" name="Freeform 218"/>
                <p:cNvSpPr>
                  <a:spLocks noChangeAspect="1" noEditPoints="1"/>
                </p:cNvSpPr>
                <p:nvPr/>
              </p:nvSpPr>
              <p:spPr bwMode="auto">
                <a:xfrm>
                  <a:off x="1229" y="3044"/>
                  <a:ext cx="98" cy="34"/>
                </a:xfrm>
                <a:custGeom>
                  <a:avLst/>
                  <a:gdLst/>
                  <a:ahLst/>
                  <a:cxnLst>
                    <a:cxn ang="0">
                      <a:pos x="75" y="4"/>
                    </a:cxn>
                    <a:cxn ang="0">
                      <a:pos x="83" y="11"/>
                    </a:cxn>
                    <a:cxn ang="0">
                      <a:pos x="98" y="11"/>
                    </a:cxn>
                    <a:cxn ang="0">
                      <a:pos x="87" y="0"/>
                    </a:cxn>
                    <a:cxn ang="0">
                      <a:pos x="75" y="4"/>
                    </a:cxn>
                    <a:cxn ang="0">
                      <a:pos x="75" y="4"/>
                    </a:cxn>
                    <a:cxn ang="0">
                      <a:pos x="53" y="11"/>
                    </a:cxn>
                    <a:cxn ang="0">
                      <a:pos x="60" y="23"/>
                    </a:cxn>
                    <a:cxn ang="0">
                      <a:pos x="72" y="19"/>
                    </a:cxn>
                    <a:cxn ang="0">
                      <a:pos x="60" y="7"/>
                    </a:cxn>
                    <a:cxn ang="0">
                      <a:pos x="53" y="11"/>
                    </a:cxn>
                    <a:cxn ang="0">
                      <a:pos x="53" y="11"/>
                    </a:cxn>
                    <a:cxn ang="0">
                      <a:pos x="26" y="19"/>
                    </a:cxn>
                    <a:cxn ang="0">
                      <a:pos x="34" y="30"/>
                    </a:cxn>
                    <a:cxn ang="0">
                      <a:pos x="45" y="26"/>
                    </a:cxn>
                    <a:cxn ang="0">
                      <a:pos x="38" y="15"/>
                    </a:cxn>
                    <a:cxn ang="0">
                      <a:pos x="26" y="19"/>
                    </a:cxn>
                    <a:cxn ang="0">
                      <a:pos x="26" y="19"/>
                    </a:cxn>
                    <a:cxn ang="0">
                      <a:pos x="0" y="26"/>
                    </a:cxn>
                    <a:cxn ang="0">
                      <a:pos x="11" y="34"/>
                    </a:cxn>
                    <a:cxn ang="0">
                      <a:pos x="23" y="34"/>
                    </a:cxn>
                    <a:cxn ang="0">
                      <a:pos x="11" y="23"/>
                    </a:cxn>
                    <a:cxn ang="0">
                      <a:pos x="0" y="26"/>
                    </a:cxn>
                    <a:cxn ang="0">
                      <a:pos x="0" y="26"/>
                    </a:cxn>
                  </a:cxnLst>
                  <a:rect l="0" t="0" r="r" b="b"/>
                  <a:pathLst>
                    <a:path w="98" h="34">
                      <a:moveTo>
                        <a:pt x="75" y="4"/>
                      </a:moveTo>
                      <a:lnTo>
                        <a:pt x="83" y="11"/>
                      </a:lnTo>
                      <a:lnTo>
                        <a:pt x="98" y="11"/>
                      </a:lnTo>
                      <a:lnTo>
                        <a:pt x="87" y="0"/>
                      </a:lnTo>
                      <a:lnTo>
                        <a:pt x="75" y="4"/>
                      </a:lnTo>
                      <a:lnTo>
                        <a:pt x="75" y="4"/>
                      </a:lnTo>
                      <a:close/>
                      <a:moveTo>
                        <a:pt x="53" y="11"/>
                      </a:moveTo>
                      <a:lnTo>
                        <a:pt x="60" y="23"/>
                      </a:lnTo>
                      <a:lnTo>
                        <a:pt x="72" y="19"/>
                      </a:lnTo>
                      <a:lnTo>
                        <a:pt x="60" y="7"/>
                      </a:lnTo>
                      <a:lnTo>
                        <a:pt x="53" y="11"/>
                      </a:lnTo>
                      <a:lnTo>
                        <a:pt x="53" y="11"/>
                      </a:lnTo>
                      <a:close/>
                      <a:moveTo>
                        <a:pt x="26" y="19"/>
                      </a:moveTo>
                      <a:lnTo>
                        <a:pt x="34" y="30"/>
                      </a:lnTo>
                      <a:lnTo>
                        <a:pt x="45" y="26"/>
                      </a:lnTo>
                      <a:lnTo>
                        <a:pt x="38" y="15"/>
                      </a:lnTo>
                      <a:lnTo>
                        <a:pt x="26" y="19"/>
                      </a:lnTo>
                      <a:lnTo>
                        <a:pt x="26" y="19"/>
                      </a:lnTo>
                      <a:close/>
                      <a:moveTo>
                        <a:pt x="0" y="26"/>
                      </a:moveTo>
                      <a:lnTo>
                        <a:pt x="11" y="34"/>
                      </a:lnTo>
                      <a:lnTo>
                        <a:pt x="23" y="34"/>
                      </a:lnTo>
                      <a:lnTo>
                        <a:pt x="11" y="23"/>
                      </a:lnTo>
                      <a:lnTo>
                        <a:pt x="0" y="26"/>
                      </a:lnTo>
                      <a:lnTo>
                        <a:pt x="0" y="26"/>
                      </a:lnTo>
                      <a:close/>
                    </a:path>
                  </a:pathLst>
                </a:custGeom>
                <a:solidFill>
                  <a:srgbClr val="E5E5E5"/>
                </a:solidFill>
                <a:ln w="9525">
                  <a:noFill/>
                  <a:round/>
                  <a:headEnd/>
                  <a:tailEnd/>
                </a:ln>
              </p:spPr>
              <p:txBody>
                <a:bodyPr/>
                <a:lstStyle/>
                <a:p>
                  <a:endParaRPr lang="en-US"/>
                </a:p>
              </p:txBody>
            </p:sp>
            <p:sp>
              <p:nvSpPr>
                <p:cNvPr id="334043" name="Freeform 219"/>
                <p:cNvSpPr>
                  <a:spLocks noChangeAspect="1" noEditPoints="1"/>
                </p:cNvSpPr>
                <p:nvPr/>
              </p:nvSpPr>
              <p:spPr bwMode="auto">
                <a:xfrm>
                  <a:off x="1327" y="3010"/>
                  <a:ext cx="109" cy="57"/>
                </a:xfrm>
                <a:custGeom>
                  <a:avLst/>
                  <a:gdLst/>
                  <a:ahLst/>
                  <a:cxnLst>
                    <a:cxn ang="0">
                      <a:pos x="83" y="3"/>
                    </a:cxn>
                    <a:cxn ang="0">
                      <a:pos x="94" y="0"/>
                    </a:cxn>
                    <a:cxn ang="0">
                      <a:pos x="105" y="11"/>
                    </a:cxn>
                    <a:cxn ang="0">
                      <a:pos x="109" y="26"/>
                    </a:cxn>
                    <a:cxn ang="0">
                      <a:pos x="90" y="34"/>
                    </a:cxn>
                    <a:cxn ang="0">
                      <a:pos x="83" y="26"/>
                    </a:cxn>
                    <a:cxn ang="0">
                      <a:pos x="79" y="19"/>
                    </a:cxn>
                    <a:cxn ang="0">
                      <a:pos x="75" y="15"/>
                    </a:cxn>
                    <a:cxn ang="0">
                      <a:pos x="83" y="3"/>
                    </a:cxn>
                    <a:cxn ang="0">
                      <a:pos x="83" y="3"/>
                    </a:cxn>
                    <a:cxn ang="0">
                      <a:pos x="56" y="11"/>
                    </a:cxn>
                    <a:cxn ang="0">
                      <a:pos x="71" y="11"/>
                    </a:cxn>
                    <a:cxn ang="0">
                      <a:pos x="79" y="19"/>
                    </a:cxn>
                    <a:cxn ang="0">
                      <a:pos x="87" y="34"/>
                    </a:cxn>
                    <a:cxn ang="0">
                      <a:pos x="64" y="41"/>
                    </a:cxn>
                    <a:cxn ang="0">
                      <a:pos x="56" y="34"/>
                    </a:cxn>
                    <a:cxn ang="0">
                      <a:pos x="56" y="26"/>
                    </a:cxn>
                    <a:cxn ang="0">
                      <a:pos x="49" y="22"/>
                    </a:cxn>
                    <a:cxn ang="0">
                      <a:pos x="56" y="11"/>
                    </a:cxn>
                    <a:cxn ang="0">
                      <a:pos x="56" y="11"/>
                    </a:cxn>
                    <a:cxn ang="0">
                      <a:pos x="34" y="19"/>
                    </a:cxn>
                    <a:cxn ang="0">
                      <a:pos x="45" y="15"/>
                    </a:cxn>
                    <a:cxn ang="0">
                      <a:pos x="56" y="26"/>
                    </a:cxn>
                    <a:cxn ang="0">
                      <a:pos x="60" y="41"/>
                    </a:cxn>
                    <a:cxn ang="0">
                      <a:pos x="38" y="49"/>
                    </a:cxn>
                    <a:cxn ang="0">
                      <a:pos x="30" y="41"/>
                    </a:cxn>
                    <a:cxn ang="0">
                      <a:pos x="30" y="34"/>
                    </a:cxn>
                    <a:cxn ang="0">
                      <a:pos x="26" y="30"/>
                    </a:cxn>
                    <a:cxn ang="0">
                      <a:pos x="34" y="19"/>
                    </a:cxn>
                    <a:cxn ang="0">
                      <a:pos x="34" y="19"/>
                    </a:cxn>
                    <a:cxn ang="0">
                      <a:pos x="7" y="26"/>
                    </a:cxn>
                    <a:cxn ang="0">
                      <a:pos x="19" y="22"/>
                    </a:cxn>
                    <a:cxn ang="0">
                      <a:pos x="30" y="34"/>
                    </a:cxn>
                    <a:cxn ang="0">
                      <a:pos x="34" y="49"/>
                    </a:cxn>
                    <a:cxn ang="0">
                      <a:pos x="15" y="57"/>
                    </a:cxn>
                    <a:cxn ang="0">
                      <a:pos x="0" y="38"/>
                    </a:cxn>
                    <a:cxn ang="0">
                      <a:pos x="7" y="26"/>
                    </a:cxn>
                    <a:cxn ang="0">
                      <a:pos x="7" y="26"/>
                    </a:cxn>
                  </a:cxnLst>
                  <a:rect l="0" t="0" r="r" b="b"/>
                  <a:pathLst>
                    <a:path w="109" h="57">
                      <a:moveTo>
                        <a:pt x="83" y="3"/>
                      </a:moveTo>
                      <a:lnTo>
                        <a:pt x="94" y="0"/>
                      </a:lnTo>
                      <a:lnTo>
                        <a:pt x="105" y="11"/>
                      </a:lnTo>
                      <a:lnTo>
                        <a:pt x="109" y="26"/>
                      </a:lnTo>
                      <a:lnTo>
                        <a:pt x="90" y="34"/>
                      </a:lnTo>
                      <a:lnTo>
                        <a:pt x="83" y="26"/>
                      </a:lnTo>
                      <a:lnTo>
                        <a:pt x="79" y="19"/>
                      </a:lnTo>
                      <a:lnTo>
                        <a:pt x="75" y="15"/>
                      </a:lnTo>
                      <a:lnTo>
                        <a:pt x="83" y="3"/>
                      </a:lnTo>
                      <a:lnTo>
                        <a:pt x="83" y="3"/>
                      </a:lnTo>
                      <a:close/>
                      <a:moveTo>
                        <a:pt x="56" y="11"/>
                      </a:moveTo>
                      <a:lnTo>
                        <a:pt x="71" y="11"/>
                      </a:lnTo>
                      <a:lnTo>
                        <a:pt x="79" y="19"/>
                      </a:lnTo>
                      <a:lnTo>
                        <a:pt x="87" y="34"/>
                      </a:lnTo>
                      <a:lnTo>
                        <a:pt x="64" y="41"/>
                      </a:lnTo>
                      <a:lnTo>
                        <a:pt x="56" y="34"/>
                      </a:lnTo>
                      <a:lnTo>
                        <a:pt x="56" y="26"/>
                      </a:lnTo>
                      <a:lnTo>
                        <a:pt x="49" y="22"/>
                      </a:lnTo>
                      <a:lnTo>
                        <a:pt x="56" y="11"/>
                      </a:lnTo>
                      <a:lnTo>
                        <a:pt x="56" y="11"/>
                      </a:lnTo>
                      <a:close/>
                      <a:moveTo>
                        <a:pt x="34" y="19"/>
                      </a:moveTo>
                      <a:lnTo>
                        <a:pt x="45" y="15"/>
                      </a:lnTo>
                      <a:lnTo>
                        <a:pt x="56" y="26"/>
                      </a:lnTo>
                      <a:lnTo>
                        <a:pt x="60" y="41"/>
                      </a:lnTo>
                      <a:lnTo>
                        <a:pt x="38" y="49"/>
                      </a:lnTo>
                      <a:lnTo>
                        <a:pt x="30" y="41"/>
                      </a:lnTo>
                      <a:lnTo>
                        <a:pt x="30" y="34"/>
                      </a:lnTo>
                      <a:lnTo>
                        <a:pt x="26" y="30"/>
                      </a:lnTo>
                      <a:lnTo>
                        <a:pt x="34" y="19"/>
                      </a:lnTo>
                      <a:lnTo>
                        <a:pt x="34" y="19"/>
                      </a:lnTo>
                      <a:close/>
                      <a:moveTo>
                        <a:pt x="7" y="26"/>
                      </a:moveTo>
                      <a:lnTo>
                        <a:pt x="19" y="22"/>
                      </a:lnTo>
                      <a:lnTo>
                        <a:pt x="30" y="34"/>
                      </a:lnTo>
                      <a:lnTo>
                        <a:pt x="34" y="49"/>
                      </a:lnTo>
                      <a:lnTo>
                        <a:pt x="15" y="57"/>
                      </a:lnTo>
                      <a:lnTo>
                        <a:pt x="0" y="38"/>
                      </a:lnTo>
                      <a:lnTo>
                        <a:pt x="7" y="26"/>
                      </a:lnTo>
                      <a:lnTo>
                        <a:pt x="7" y="26"/>
                      </a:lnTo>
                      <a:close/>
                    </a:path>
                  </a:pathLst>
                </a:custGeom>
                <a:solidFill>
                  <a:srgbClr val="F4F4D1"/>
                </a:solidFill>
                <a:ln w="9525">
                  <a:noFill/>
                  <a:round/>
                  <a:headEnd/>
                  <a:tailEnd/>
                </a:ln>
              </p:spPr>
              <p:txBody>
                <a:bodyPr/>
                <a:lstStyle/>
                <a:p>
                  <a:endParaRPr lang="en-US"/>
                </a:p>
              </p:txBody>
            </p:sp>
            <p:sp>
              <p:nvSpPr>
                <p:cNvPr id="334044" name="Freeform 220"/>
                <p:cNvSpPr>
                  <a:spLocks noChangeAspect="1"/>
                </p:cNvSpPr>
                <p:nvPr/>
              </p:nvSpPr>
              <p:spPr bwMode="auto">
                <a:xfrm>
                  <a:off x="1402" y="3010"/>
                  <a:ext cx="34" cy="34"/>
                </a:xfrm>
                <a:custGeom>
                  <a:avLst/>
                  <a:gdLst/>
                  <a:ahLst/>
                  <a:cxnLst>
                    <a:cxn ang="0">
                      <a:pos x="8" y="3"/>
                    </a:cxn>
                    <a:cxn ang="0">
                      <a:pos x="19" y="0"/>
                    </a:cxn>
                    <a:cxn ang="0">
                      <a:pos x="30" y="11"/>
                    </a:cxn>
                    <a:cxn ang="0">
                      <a:pos x="34" y="26"/>
                    </a:cxn>
                    <a:cxn ang="0">
                      <a:pos x="15" y="34"/>
                    </a:cxn>
                    <a:cxn ang="0">
                      <a:pos x="8" y="26"/>
                    </a:cxn>
                    <a:cxn ang="0">
                      <a:pos x="4" y="19"/>
                    </a:cxn>
                    <a:cxn ang="0">
                      <a:pos x="0" y="15"/>
                    </a:cxn>
                    <a:cxn ang="0">
                      <a:pos x="8" y="3"/>
                    </a:cxn>
                  </a:cxnLst>
                  <a:rect l="0" t="0" r="r" b="b"/>
                  <a:pathLst>
                    <a:path w="34" h="34">
                      <a:moveTo>
                        <a:pt x="8" y="3"/>
                      </a:moveTo>
                      <a:lnTo>
                        <a:pt x="19" y="0"/>
                      </a:lnTo>
                      <a:lnTo>
                        <a:pt x="30" y="11"/>
                      </a:lnTo>
                      <a:lnTo>
                        <a:pt x="34" y="26"/>
                      </a:lnTo>
                      <a:lnTo>
                        <a:pt x="15" y="34"/>
                      </a:lnTo>
                      <a:lnTo>
                        <a:pt x="8" y="26"/>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34045" name="Freeform 221"/>
                <p:cNvSpPr>
                  <a:spLocks noChangeAspect="1"/>
                </p:cNvSpPr>
                <p:nvPr/>
              </p:nvSpPr>
              <p:spPr bwMode="auto">
                <a:xfrm>
                  <a:off x="1376" y="3021"/>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34046" name="Freeform 222"/>
                <p:cNvSpPr>
                  <a:spLocks noChangeAspect="1"/>
                </p:cNvSpPr>
                <p:nvPr/>
              </p:nvSpPr>
              <p:spPr bwMode="auto">
                <a:xfrm>
                  <a:off x="1353" y="3029"/>
                  <a:ext cx="34" cy="30"/>
                </a:xfrm>
                <a:custGeom>
                  <a:avLst/>
                  <a:gdLst/>
                  <a:ahLst/>
                  <a:cxnLst>
                    <a:cxn ang="0">
                      <a:pos x="8" y="3"/>
                    </a:cxn>
                    <a:cxn ang="0">
                      <a:pos x="19" y="0"/>
                    </a:cxn>
                    <a:cxn ang="0">
                      <a:pos x="30" y="7"/>
                    </a:cxn>
                    <a:cxn ang="0">
                      <a:pos x="34" y="22"/>
                    </a:cxn>
                    <a:cxn ang="0">
                      <a:pos x="12" y="30"/>
                    </a:cxn>
                    <a:cxn ang="0">
                      <a:pos x="4" y="22"/>
                    </a:cxn>
                    <a:cxn ang="0">
                      <a:pos x="4" y="15"/>
                    </a:cxn>
                    <a:cxn ang="0">
                      <a:pos x="0" y="11"/>
                    </a:cxn>
                    <a:cxn ang="0">
                      <a:pos x="8" y="3"/>
                    </a:cxn>
                  </a:cxnLst>
                  <a:rect l="0" t="0" r="r" b="b"/>
                  <a:pathLst>
                    <a:path w="34" h="30">
                      <a:moveTo>
                        <a:pt x="8" y="3"/>
                      </a:moveTo>
                      <a:lnTo>
                        <a:pt x="19" y="0"/>
                      </a:lnTo>
                      <a:lnTo>
                        <a:pt x="30" y="7"/>
                      </a:lnTo>
                      <a:lnTo>
                        <a:pt x="34" y="22"/>
                      </a:lnTo>
                      <a:lnTo>
                        <a:pt x="12"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34047" name="Freeform 223"/>
                <p:cNvSpPr>
                  <a:spLocks noChangeAspect="1"/>
                </p:cNvSpPr>
                <p:nvPr/>
              </p:nvSpPr>
              <p:spPr bwMode="auto">
                <a:xfrm>
                  <a:off x="1327" y="3036"/>
                  <a:ext cx="34" cy="31"/>
                </a:xfrm>
                <a:custGeom>
                  <a:avLst/>
                  <a:gdLst/>
                  <a:ahLst/>
                  <a:cxnLst>
                    <a:cxn ang="0">
                      <a:pos x="7" y="4"/>
                    </a:cxn>
                    <a:cxn ang="0">
                      <a:pos x="19" y="0"/>
                    </a:cxn>
                    <a:cxn ang="0">
                      <a:pos x="30" y="8"/>
                    </a:cxn>
                    <a:cxn ang="0">
                      <a:pos x="34" y="23"/>
                    </a:cxn>
                    <a:cxn ang="0">
                      <a:pos x="15" y="31"/>
                    </a:cxn>
                    <a:cxn ang="0">
                      <a:pos x="0" y="15"/>
                    </a:cxn>
                    <a:cxn ang="0">
                      <a:pos x="7" y="4"/>
                    </a:cxn>
                  </a:cxnLst>
                  <a:rect l="0" t="0" r="r" b="b"/>
                  <a:pathLst>
                    <a:path w="34" h="31">
                      <a:moveTo>
                        <a:pt x="7" y="4"/>
                      </a:moveTo>
                      <a:lnTo>
                        <a:pt x="19" y="0"/>
                      </a:lnTo>
                      <a:lnTo>
                        <a:pt x="30" y="8"/>
                      </a:lnTo>
                      <a:lnTo>
                        <a:pt x="34" y="23"/>
                      </a:lnTo>
                      <a:lnTo>
                        <a:pt x="15" y="31"/>
                      </a:lnTo>
                      <a:lnTo>
                        <a:pt x="0" y="15"/>
                      </a:lnTo>
                      <a:lnTo>
                        <a:pt x="7" y="4"/>
                      </a:lnTo>
                    </a:path>
                  </a:pathLst>
                </a:custGeom>
                <a:noFill/>
                <a:ln w="6350">
                  <a:solidFill>
                    <a:srgbClr val="000000"/>
                  </a:solidFill>
                  <a:prstDash val="solid"/>
                  <a:round/>
                  <a:headEnd/>
                  <a:tailEnd/>
                </a:ln>
              </p:spPr>
              <p:txBody>
                <a:bodyPr/>
                <a:lstStyle/>
                <a:p>
                  <a:endParaRPr lang="en-US"/>
                </a:p>
              </p:txBody>
            </p:sp>
            <p:sp>
              <p:nvSpPr>
                <p:cNvPr id="334048" name="Freeform 224"/>
                <p:cNvSpPr>
                  <a:spLocks noChangeAspect="1" noEditPoints="1"/>
                </p:cNvSpPr>
                <p:nvPr/>
              </p:nvSpPr>
              <p:spPr bwMode="auto">
                <a:xfrm>
                  <a:off x="1327" y="3013"/>
                  <a:ext cx="94" cy="54"/>
                </a:xfrm>
                <a:custGeom>
                  <a:avLst/>
                  <a:gdLst/>
                  <a:ahLst/>
                  <a:cxnLst>
                    <a:cxn ang="0">
                      <a:pos x="94" y="12"/>
                    </a:cxn>
                    <a:cxn ang="0">
                      <a:pos x="90" y="31"/>
                    </a:cxn>
                    <a:cxn ang="0">
                      <a:pos x="83" y="23"/>
                    </a:cxn>
                    <a:cxn ang="0">
                      <a:pos x="79" y="16"/>
                    </a:cxn>
                    <a:cxn ang="0">
                      <a:pos x="75" y="12"/>
                    </a:cxn>
                    <a:cxn ang="0">
                      <a:pos x="83" y="0"/>
                    </a:cxn>
                    <a:cxn ang="0">
                      <a:pos x="94" y="12"/>
                    </a:cxn>
                    <a:cxn ang="0">
                      <a:pos x="94" y="12"/>
                    </a:cxn>
                    <a:cxn ang="0">
                      <a:pos x="68" y="19"/>
                    </a:cxn>
                    <a:cxn ang="0">
                      <a:pos x="64" y="38"/>
                    </a:cxn>
                    <a:cxn ang="0">
                      <a:pos x="56" y="31"/>
                    </a:cxn>
                    <a:cxn ang="0">
                      <a:pos x="56" y="23"/>
                    </a:cxn>
                    <a:cxn ang="0">
                      <a:pos x="53" y="19"/>
                    </a:cxn>
                    <a:cxn ang="0">
                      <a:pos x="60" y="8"/>
                    </a:cxn>
                    <a:cxn ang="0">
                      <a:pos x="68" y="19"/>
                    </a:cxn>
                    <a:cxn ang="0">
                      <a:pos x="68" y="19"/>
                    </a:cxn>
                    <a:cxn ang="0">
                      <a:pos x="41" y="27"/>
                    </a:cxn>
                    <a:cxn ang="0">
                      <a:pos x="38" y="46"/>
                    </a:cxn>
                    <a:cxn ang="0">
                      <a:pos x="30" y="35"/>
                    </a:cxn>
                    <a:cxn ang="0">
                      <a:pos x="30" y="31"/>
                    </a:cxn>
                    <a:cxn ang="0">
                      <a:pos x="26" y="27"/>
                    </a:cxn>
                    <a:cxn ang="0">
                      <a:pos x="34" y="16"/>
                    </a:cxn>
                    <a:cxn ang="0">
                      <a:pos x="41" y="27"/>
                    </a:cxn>
                    <a:cxn ang="0">
                      <a:pos x="41" y="27"/>
                    </a:cxn>
                    <a:cxn ang="0">
                      <a:pos x="15" y="35"/>
                    </a:cxn>
                    <a:cxn ang="0">
                      <a:pos x="15" y="54"/>
                    </a:cxn>
                    <a:cxn ang="0">
                      <a:pos x="0" y="35"/>
                    </a:cxn>
                    <a:cxn ang="0">
                      <a:pos x="7" y="23"/>
                    </a:cxn>
                    <a:cxn ang="0">
                      <a:pos x="15" y="35"/>
                    </a:cxn>
                    <a:cxn ang="0">
                      <a:pos x="15" y="35"/>
                    </a:cxn>
                  </a:cxnLst>
                  <a:rect l="0" t="0" r="r" b="b"/>
                  <a:pathLst>
                    <a:path w="94" h="54">
                      <a:moveTo>
                        <a:pt x="94" y="12"/>
                      </a:moveTo>
                      <a:lnTo>
                        <a:pt x="90" y="31"/>
                      </a:lnTo>
                      <a:lnTo>
                        <a:pt x="83" y="23"/>
                      </a:lnTo>
                      <a:lnTo>
                        <a:pt x="79" y="16"/>
                      </a:lnTo>
                      <a:lnTo>
                        <a:pt x="75" y="12"/>
                      </a:lnTo>
                      <a:lnTo>
                        <a:pt x="83" y="0"/>
                      </a:lnTo>
                      <a:lnTo>
                        <a:pt x="94" y="12"/>
                      </a:lnTo>
                      <a:lnTo>
                        <a:pt x="94" y="12"/>
                      </a:lnTo>
                      <a:close/>
                      <a:moveTo>
                        <a:pt x="68" y="19"/>
                      </a:moveTo>
                      <a:lnTo>
                        <a:pt x="64" y="38"/>
                      </a:lnTo>
                      <a:lnTo>
                        <a:pt x="56" y="31"/>
                      </a:lnTo>
                      <a:lnTo>
                        <a:pt x="56" y="23"/>
                      </a:lnTo>
                      <a:lnTo>
                        <a:pt x="53" y="19"/>
                      </a:lnTo>
                      <a:lnTo>
                        <a:pt x="60" y="8"/>
                      </a:lnTo>
                      <a:lnTo>
                        <a:pt x="68" y="19"/>
                      </a:lnTo>
                      <a:lnTo>
                        <a:pt x="68" y="19"/>
                      </a:lnTo>
                      <a:close/>
                      <a:moveTo>
                        <a:pt x="41" y="27"/>
                      </a:moveTo>
                      <a:lnTo>
                        <a:pt x="38" y="46"/>
                      </a:lnTo>
                      <a:lnTo>
                        <a:pt x="30" y="35"/>
                      </a:lnTo>
                      <a:lnTo>
                        <a:pt x="30" y="31"/>
                      </a:lnTo>
                      <a:lnTo>
                        <a:pt x="26" y="27"/>
                      </a:lnTo>
                      <a:lnTo>
                        <a:pt x="34" y="16"/>
                      </a:lnTo>
                      <a:lnTo>
                        <a:pt x="41" y="27"/>
                      </a:lnTo>
                      <a:lnTo>
                        <a:pt x="41" y="27"/>
                      </a:lnTo>
                      <a:close/>
                      <a:moveTo>
                        <a:pt x="15" y="35"/>
                      </a:moveTo>
                      <a:lnTo>
                        <a:pt x="15" y="54"/>
                      </a:lnTo>
                      <a:lnTo>
                        <a:pt x="0" y="35"/>
                      </a:lnTo>
                      <a:lnTo>
                        <a:pt x="7" y="23"/>
                      </a:lnTo>
                      <a:lnTo>
                        <a:pt x="15" y="35"/>
                      </a:lnTo>
                      <a:lnTo>
                        <a:pt x="15" y="35"/>
                      </a:lnTo>
                      <a:close/>
                    </a:path>
                  </a:pathLst>
                </a:custGeom>
                <a:solidFill>
                  <a:srgbClr val="E2E2BF"/>
                </a:solidFill>
                <a:ln w="9525">
                  <a:noFill/>
                  <a:round/>
                  <a:headEnd/>
                  <a:tailEnd/>
                </a:ln>
              </p:spPr>
              <p:txBody>
                <a:bodyPr/>
                <a:lstStyle/>
                <a:p>
                  <a:endParaRPr lang="en-US"/>
                </a:p>
              </p:txBody>
            </p:sp>
            <p:sp>
              <p:nvSpPr>
                <p:cNvPr id="334049" name="Freeform 225"/>
                <p:cNvSpPr>
                  <a:spLocks noChangeAspect="1" noEditPoints="1"/>
                </p:cNvSpPr>
                <p:nvPr/>
              </p:nvSpPr>
              <p:spPr bwMode="auto">
                <a:xfrm>
                  <a:off x="1334" y="3010"/>
                  <a:ext cx="95" cy="38"/>
                </a:xfrm>
                <a:custGeom>
                  <a:avLst/>
                  <a:gdLst/>
                  <a:ahLst/>
                  <a:cxnLst>
                    <a:cxn ang="0">
                      <a:pos x="76" y="3"/>
                    </a:cxn>
                    <a:cxn ang="0">
                      <a:pos x="83" y="15"/>
                    </a:cxn>
                    <a:cxn ang="0">
                      <a:pos x="95" y="11"/>
                    </a:cxn>
                    <a:cxn ang="0">
                      <a:pos x="87" y="0"/>
                    </a:cxn>
                    <a:cxn ang="0">
                      <a:pos x="76" y="3"/>
                    </a:cxn>
                    <a:cxn ang="0">
                      <a:pos x="76" y="3"/>
                    </a:cxn>
                    <a:cxn ang="0">
                      <a:pos x="49" y="11"/>
                    </a:cxn>
                    <a:cxn ang="0">
                      <a:pos x="61" y="22"/>
                    </a:cxn>
                    <a:cxn ang="0">
                      <a:pos x="72" y="19"/>
                    </a:cxn>
                    <a:cxn ang="0">
                      <a:pos x="61" y="11"/>
                    </a:cxn>
                    <a:cxn ang="0">
                      <a:pos x="49" y="11"/>
                    </a:cxn>
                    <a:cxn ang="0">
                      <a:pos x="49" y="11"/>
                    </a:cxn>
                    <a:cxn ang="0">
                      <a:pos x="27" y="19"/>
                    </a:cxn>
                    <a:cxn ang="0">
                      <a:pos x="34" y="30"/>
                    </a:cxn>
                    <a:cxn ang="0">
                      <a:pos x="46" y="26"/>
                    </a:cxn>
                    <a:cxn ang="0">
                      <a:pos x="38" y="19"/>
                    </a:cxn>
                    <a:cxn ang="0">
                      <a:pos x="27" y="19"/>
                    </a:cxn>
                    <a:cxn ang="0">
                      <a:pos x="27" y="19"/>
                    </a:cxn>
                    <a:cxn ang="0">
                      <a:pos x="0" y="30"/>
                    </a:cxn>
                    <a:cxn ang="0">
                      <a:pos x="8" y="38"/>
                    </a:cxn>
                    <a:cxn ang="0">
                      <a:pos x="23" y="34"/>
                    </a:cxn>
                    <a:cxn ang="0">
                      <a:pos x="12" y="26"/>
                    </a:cxn>
                    <a:cxn ang="0">
                      <a:pos x="0" y="30"/>
                    </a:cxn>
                    <a:cxn ang="0">
                      <a:pos x="0" y="30"/>
                    </a:cxn>
                  </a:cxnLst>
                  <a:rect l="0" t="0" r="r" b="b"/>
                  <a:pathLst>
                    <a:path w="95" h="38">
                      <a:moveTo>
                        <a:pt x="76" y="3"/>
                      </a:moveTo>
                      <a:lnTo>
                        <a:pt x="83" y="15"/>
                      </a:lnTo>
                      <a:lnTo>
                        <a:pt x="95" y="11"/>
                      </a:lnTo>
                      <a:lnTo>
                        <a:pt x="87" y="0"/>
                      </a:lnTo>
                      <a:lnTo>
                        <a:pt x="76" y="3"/>
                      </a:lnTo>
                      <a:lnTo>
                        <a:pt x="76" y="3"/>
                      </a:lnTo>
                      <a:close/>
                      <a:moveTo>
                        <a:pt x="49" y="11"/>
                      </a:moveTo>
                      <a:lnTo>
                        <a:pt x="61" y="22"/>
                      </a:lnTo>
                      <a:lnTo>
                        <a:pt x="72" y="19"/>
                      </a:lnTo>
                      <a:lnTo>
                        <a:pt x="61" y="11"/>
                      </a:lnTo>
                      <a:lnTo>
                        <a:pt x="49" y="11"/>
                      </a:lnTo>
                      <a:lnTo>
                        <a:pt x="49" y="11"/>
                      </a:lnTo>
                      <a:close/>
                      <a:moveTo>
                        <a:pt x="27" y="19"/>
                      </a:moveTo>
                      <a:lnTo>
                        <a:pt x="34" y="30"/>
                      </a:lnTo>
                      <a:lnTo>
                        <a:pt x="46" y="26"/>
                      </a:lnTo>
                      <a:lnTo>
                        <a:pt x="38" y="19"/>
                      </a:lnTo>
                      <a:lnTo>
                        <a:pt x="27" y="19"/>
                      </a:lnTo>
                      <a:lnTo>
                        <a:pt x="27" y="19"/>
                      </a:lnTo>
                      <a:close/>
                      <a:moveTo>
                        <a:pt x="0" y="30"/>
                      </a:moveTo>
                      <a:lnTo>
                        <a:pt x="8" y="38"/>
                      </a:lnTo>
                      <a:lnTo>
                        <a:pt x="23" y="34"/>
                      </a:lnTo>
                      <a:lnTo>
                        <a:pt x="12" y="26"/>
                      </a:lnTo>
                      <a:lnTo>
                        <a:pt x="0" y="30"/>
                      </a:lnTo>
                      <a:lnTo>
                        <a:pt x="0" y="30"/>
                      </a:lnTo>
                      <a:close/>
                    </a:path>
                  </a:pathLst>
                </a:custGeom>
                <a:solidFill>
                  <a:srgbClr val="FCFCD8"/>
                </a:solidFill>
                <a:ln w="9525">
                  <a:noFill/>
                  <a:round/>
                  <a:headEnd/>
                  <a:tailEnd/>
                </a:ln>
              </p:spPr>
              <p:txBody>
                <a:bodyPr/>
                <a:lstStyle/>
                <a:p>
                  <a:endParaRPr lang="en-US"/>
                </a:p>
              </p:txBody>
            </p:sp>
            <p:sp>
              <p:nvSpPr>
                <p:cNvPr id="334050" name="Freeform 226"/>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close/>
                    </a:path>
                  </a:pathLst>
                </a:custGeom>
                <a:solidFill>
                  <a:srgbClr val="BFBFBF"/>
                </a:solidFill>
                <a:ln w="9525">
                  <a:noFill/>
                  <a:round/>
                  <a:headEnd/>
                  <a:tailEnd/>
                </a:ln>
              </p:spPr>
              <p:txBody>
                <a:bodyPr/>
                <a:lstStyle/>
                <a:p>
                  <a:endParaRPr lang="en-US"/>
                </a:p>
              </p:txBody>
            </p:sp>
            <p:sp>
              <p:nvSpPr>
                <p:cNvPr id="334051" name="Freeform 227"/>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path>
                  </a:pathLst>
                </a:custGeom>
                <a:noFill/>
                <a:ln w="6350">
                  <a:solidFill>
                    <a:srgbClr val="000000"/>
                  </a:solidFill>
                  <a:prstDash val="solid"/>
                  <a:round/>
                  <a:headEnd/>
                  <a:tailEnd/>
                </a:ln>
              </p:spPr>
              <p:txBody>
                <a:bodyPr/>
                <a:lstStyle/>
                <a:p>
                  <a:endParaRPr lang="en-US"/>
                </a:p>
              </p:txBody>
            </p:sp>
            <p:sp>
              <p:nvSpPr>
                <p:cNvPr id="334052" name="Freeform 228"/>
                <p:cNvSpPr>
                  <a:spLocks noChangeAspect="1"/>
                </p:cNvSpPr>
                <p:nvPr/>
              </p:nvSpPr>
              <p:spPr bwMode="auto">
                <a:xfrm>
                  <a:off x="1417" y="3048"/>
                  <a:ext cx="15" cy="30"/>
                </a:xfrm>
                <a:custGeom>
                  <a:avLst/>
                  <a:gdLst/>
                  <a:ahLst/>
                  <a:cxnLst>
                    <a:cxn ang="0">
                      <a:pos x="15" y="11"/>
                    </a:cxn>
                    <a:cxn ang="0">
                      <a:pos x="15" y="30"/>
                    </a:cxn>
                    <a:cxn ang="0">
                      <a:pos x="8" y="22"/>
                    </a:cxn>
                    <a:cxn ang="0">
                      <a:pos x="4" y="15"/>
                    </a:cxn>
                    <a:cxn ang="0">
                      <a:pos x="0" y="11"/>
                    </a:cxn>
                    <a:cxn ang="0">
                      <a:pos x="8" y="0"/>
                    </a:cxn>
                    <a:cxn ang="0">
                      <a:pos x="15" y="11"/>
                    </a:cxn>
                  </a:cxnLst>
                  <a:rect l="0" t="0" r="r" b="b"/>
                  <a:pathLst>
                    <a:path w="15" h="30">
                      <a:moveTo>
                        <a:pt x="15" y="11"/>
                      </a:moveTo>
                      <a:lnTo>
                        <a:pt x="15" y="30"/>
                      </a:lnTo>
                      <a:lnTo>
                        <a:pt x="8" y="22"/>
                      </a:lnTo>
                      <a:lnTo>
                        <a:pt x="4" y="15"/>
                      </a:lnTo>
                      <a:lnTo>
                        <a:pt x="0" y="11"/>
                      </a:lnTo>
                      <a:lnTo>
                        <a:pt x="8" y="0"/>
                      </a:lnTo>
                      <a:lnTo>
                        <a:pt x="15" y="11"/>
                      </a:lnTo>
                      <a:close/>
                    </a:path>
                  </a:pathLst>
                </a:custGeom>
                <a:solidFill>
                  <a:srgbClr val="606060"/>
                </a:solidFill>
                <a:ln w="9525">
                  <a:noFill/>
                  <a:round/>
                  <a:headEnd/>
                  <a:tailEnd/>
                </a:ln>
              </p:spPr>
              <p:txBody>
                <a:bodyPr/>
                <a:lstStyle/>
                <a:p>
                  <a:endParaRPr lang="en-US"/>
                </a:p>
              </p:txBody>
            </p:sp>
            <p:sp>
              <p:nvSpPr>
                <p:cNvPr id="334053" name="Freeform 229"/>
                <p:cNvSpPr>
                  <a:spLocks noChangeAspect="1"/>
                </p:cNvSpPr>
                <p:nvPr/>
              </p:nvSpPr>
              <p:spPr bwMode="auto">
                <a:xfrm>
                  <a:off x="1425" y="3040"/>
                  <a:ext cx="41" cy="19"/>
                </a:xfrm>
                <a:custGeom>
                  <a:avLst/>
                  <a:gdLst/>
                  <a:ahLst/>
                  <a:cxnLst>
                    <a:cxn ang="0">
                      <a:pos x="0" y="11"/>
                    </a:cxn>
                    <a:cxn ang="0">
                      <a:pos x="7" y="19"/>
                    </a:cxn>
                    <a:cxn ang="0">
                      <a:pos x="41" y="8"/>
                    </a:cxn>
                    <a:cxn ang="0">
                      <a:pos x="34" y="0"/>
                    </a:cxn>
                    <a:cxn ang="0">
                      <a:pos x="0" y="11"/>
                    </a:cxn>
                  </a:cxnLst>
                  <a:rect l="0" t="0" r="r" b="b"/>
                  <a:pathLst>
                    <a:path w="41" h="19">
                      <a:moveTo>
                        <a:pt x="0" y="11"/>
                      </a:moveTo>
                      <a:lnTo>
                        <a:pt x="7" y="19"/>
                      </a:lnTo>
                      <a:lnTo>
                        <a:pt x="41" y="8"/>
                      </a:lnTo>
                      <a:lnTo>
                        <a:pt x="34" y="0"/>
                      </a:lnTo>
                      <a:lnTo>
                        <a:pt x="0" y="11"/>
                      </a:lnTo>
                      <a:close/>
                    </a:path>
                  </a:pathLst>
                </a:custGeom>
                <a:solidFill>
                  <a:srgbClr val="E5E5E5"/>
                </a:solidFill>
                <a:ln w="9525">
                  <a:noFill/>
                  <a:round/>
                  <a:headEnd/>
                  <a:tailEnd/>
                </a:ln>
              </p:spPr>
              <p:txBody>
                <a:bodyPr/>
                <a:lstStyle/>
                <a:p>
                  <a:endParaRPr lang="en-US"/>
                </a:p>
              </p:txBody>
            </p:sp>
            <p:sp>
              <p:nvSpPr>
                <p:cNvPr id="334054" name="Freeform 230"/>
                <p:cNvSpPr>
                  <a:spLocks noChangeAspect="1" noEditPoints="1"/>
                </p:cNvSpPr>
                <p:nvPr/>
              </p:nvSpPr>
              <p:spPr bwMode="auto">
                <a:xfrm>
                  <a:off x="1101" y="3055"/>
                  <a:ext cx="324" cy="122"/>
                </a:xfrm>
                <a:custGeom>
                  <a:avLst/>
                  <a:gdLst/>
                  <a:ahLst/>
                  <a:cxnLst>
                    <a:cxn ang="0">
                      <a:pos x="297" y="15"/>
                    </a:cxn>
                    <a:cxn ang="0">
                      <a:pos x="275" y="31"/>
                    </a:cxn>
                    <a:cxn ang="0">
                      <a:pos x="275" y="12"/>
                    </a:cxn>
                    <a:cxn ang="0">
                      <a:pos x="264" y="15"/>
                    </a:cxn>
                    <a:cxn ang="0">
                      <a:pos x="256" y="46"/>
                    </a:cxn>
                    <a:cxn ang="0">
                      <a:pos x="245" y="27"/>
                    </a:cxn>
                    <a:cxn ang="0">
                      <a:pos x="226" y="27"/>
                    </a:cxn>
                    <a:cxn ang="0">
                      <a:pos x="252" y="46"/>
                    </a:cxn>
                    <a:cxn ang="0">
                      <a:pos x="226" y="38"/>
                    </a:cxn>
                    <a:cxn ang="0">
                      <a:pos x="226" y="27"/>
                    </a:cxn>
                    <a:cxn ang="0">
                      <a:pos x="226" y="38"/>
                    </a:cxn>
                    <a:cxn ang="0">
                      <a:pos x="203" y="53"/>
                    </a:cxn>
                    <a:cxn ang="0">
                      <a:pos x="203" y="34"/>
                    </a:cxn>
                    <a:cxn ang="0">
                      <a:pos x="192" y="38"/>
                    </a:cxn>
                    <a:cxn ang="0">
                      <a:pos x="185" y="68"/>
                    </a:cxn>
                    <a:cxn ang="0">
                      <a:pos x="173" y="49"/>
                    </a:cxn>
                    <a:cxn ang="0">
                      <a:pos x="154" y="49"/>
                    </a:cxn>
                    <a:cxn ang="0">
                      <a:pos x="181" y="68"/>
                    </a:cxn>
                    <a:cxn ang="0">
                      <a:pos x="151" y="61"/>
                    </a:cxn>
                    <a:cxn ang="0">
                      <a:pos x="154" y="49"/>
                    </a:cxn>
                    <a:cxn ang="0">
                      <a:pos x="151" y="61"/>
                    </a:cxn>
                    <a:cxn ang="0">
                      <a:pos x="132" y="76"/>
                    </a:cxn>
                    <a:cxn ang="0">
                      <a:pos x="132" y="57"/>
                    </a:cxn>
                    <a:cxn ang="0">
                      <a:pos x="117" y="61"/>
                    </a:cxn>
                    <a:cxn ang="0">
                      <a:pos x="113" y="91"/>
                    </a:cxn>
                    <a:cxn ang="0">
                      <a:pos x="98" y="72"/>
                    </a:cxn>
                    <a:cxn ang="0">
                      <a:pos x="83" y="72"/>
                    </a:cxn>
                    <a:cxn ang="0">
                      <a:pos x="109" y="91"/>
                    </a:cxn>
                    <a:cxn ang="0">
                      <a:pos x="79" y="87"/>
                    </a:cxn>
                    <a:cxn ang="0">
                      <a:pos x="83" y="72"/>
                    </a:cxn>
                    <a:cxn ang="0">
                      <a:pos x="79" y="87"/>
                    </a:cxn>
                    <a:cxn ang="0">
                      <a:pos x="57" y="99"/>
                    </a:cxn>
                    <a:cxn ang="0">
                      <a:pos x="60" y="80"/>
                    </a:cxn>
                    <a:cxn ang="0">
                      <a:pos x="45" y="84"/>
                    </a:cxn>
                    <a:cxn ang="0">
                      <a:pos x="42" y="114"/>
                    </a:cxn>
                    <a:cxn ang="0">
                      <a:pos x="26" y="99"/>
                    </a:cxn>
                    <a:cxn ang="0">
                      <a:pos x="11" y="95"/>
                    </a:cxn>
                    <a:cxn ang="0">
                      <a:pos x="38" y="118"/>
                    </a:cxn>
                    <a:cxn ang="0">
                      <a:pos x="11" y="95"/>
                    </a:cxn>
                    <a:cxn ang="0">
                      <a:pos x="309" y="0"/>
                    </a:cxn>
                    <a:cxn ang="0">
                      <a:pos x="305" y="31"/>
                    </a:cxn>
                    <a:cxn ang="0">
                      <a:pos x="294" y="12"/>
                    </a:cxn>
                  </a:cxnLst>
                  <a:rect l="0" t="0" r="r" b="b"/>
                  <a:pathLst>
                    <a:path w="324" h="122">
                      <a:moveTo>
                        <a:pt x="275" y="12"/>
                      </a:moveTo>
                      <a:lnTo>
                        <a:pt x="286" y="8"/>
                      </a:lnTo>
                      <a:lnTo>
                        <a:pt x="297" y="15"/>
                      </a:lnTo>
                      <a:lnTo>
                        <a:pt x="301" y="31"/>
                      </a:lnTo>
                      <a:lnTo>
                        <a:pt x="282" y="38"/>
                      </a:lnTo>
                      <a:lnTo>
                        <a:pt x="275" y="31"/>
                      </a:lnTo>
                      <a:lnTo>
                        <a:pt x="271" y="23"/>
                      </a:lnTo>
                      <a:lnTo>
                        <a:pt x="267" y="19"/>
                      </a:lnTo>
                      <a:lnTo>
                        <a:pt x="275" y="12"/>
                      </a:lnTo>
                      <a:lnTo>
                        <a:pt x="275" y="12"/>
                      </a:lnTo>
                      <a:close/>
                      <a:moveTo>
                        <a:pt x="252" y="19"/>
                      </a:moveTo>
                      <a:lnTo>
                        <a:pt x="264" y="15"/>
                      </a:lnTo>
                      <a:lnTo>
                        <a:pt x="271" y="23"/>
                      </a:lnTo>
                      <a:lnTo>
                        <a:pt x="279" y="38"/>
                      </a:lnTo>
                      <a:lnTo>
                        <a:pt x="256" y="46"/>
                      </a:lnTo>
                      <a:lnTo>
                        <a:pt x="252" y="38"/>
                      </a:lnTo>
                      <a:lnTo>
                        <a:pt x="249" y="31"/>
                      </a:lnTo>
                      <a:lnTo>
                        <a:pt x="245" y="27"/>
                      </a:lnTo>
                      <a:lnTo>
                        <a:pt x="252" y="19"/>
                      </a:lnTo>
                      <a:lnTo>
                        <a:pt x="252" y="19"/>
                      </a:lnTo>
                      <a:close/>
                      <a:moveTo>
                        <a:pt x="226" y="27"/>
                      </a:moveTo>
                      <a:lnTo>
                        <a:pt x="241" y="23"/>
                      </a:lnTo>
                      <a:lnTo>
                        <a:pt x="249" y="31"/>
                      </a:lnTo>
                      <a:lnTo>
                        <a:pt x="252" y="46"/>
                      </a:lnTo>
                      <a:lnTo>
                        <a:pt x="233" y="53"/>
                      </a:lnTo>
                      <a:lnTo>
                        <a:pt x="226" y="46"/>
                      </a:lnTo>
                      <a:lnTo>
                        <a:pt x="226" y="38"/>
                      </a:lnTo>
                      <a:lnTo>
                        <a:pt x="218" y="34"/>
                      </a:lnTo>
                      <a:lnTo>
                        <a:pt x="226" y="27"/>
                      </a:lnTo>
                      <a:lnTo>
                        <a:pt x="226" y="27"/>
                      </a:lnTo>
                      <a:close/>
                      <a:moveTo>
                        <a:pt x="203" y="34"/>
                      </a:moveTo>
                      <a:lnTo>
                        <a:pt x="215" y="31"/>
                      </a:lnTo>
                      <a:lnTo>
                        <a:pt x="226" y="38"/>
                      </a:lnTo>
                      <a:lnTo>
                        <a:pt x="230" y="53"/>
                      </a:lnTo>
                      <a:lnTo>
                        <a:pt x="211" y="61"/>
                      </a:lnTo>
                      <a:lnTo>
                        <a:pt x="203" y="53"/>
                      </a:lnTo>
                      <a:lnTo>
                        <a:pt x="200" y="46"/>
                      </a:lnTo>
                      <a:lnTo>
                        <a:pt x="196" y="42"/>
                      </a:lnTo>
                      <a:lnTo>
                        <a:pt x="203" y="34"/>
                      </a:lnTo>
                      <a:lnTo>
                        <a:pt x="203" y="34"/>
                      </a:lnTo>
                      <a:close/>
                      <a:moveTo>
                        <a:pt x="181" y="42"/>
                      </a:moveTo>
                      <a:lnTo>
                        <a:pt x="192" y="38"/>
                      </a:lnTo>
                      <a:lnTo>
                        <a:pt x="200" y="46"/>
                      </a:lnTo>
                      <a:lnTo>
                        <a:pt x="203" y="61"/>
                      </a:lnTo>
                      <a:lnTo>
                        <a:pt x="185" y="68"/>
                      </a:lnTo>
                      <a:lnTo>
                        <a:pt x="177" y="61"/>
                      </a:lnTo>
                      <a:lnTo>
                        <a:pt x="177" y="53"/>
                      </a:lnTo>
                      <a:lnTo>
                        <a:pt x="173" y="49"/>
                      </a:lnTo>
                      <a:lnTo>
                        <a:pt x="181" y="42"/>
                      </a:lnTo>
                      <a:lnTo>
                        <a:pt x="181" y="42"/>
                      </a:lnTo>
                      <a:close/>
                      <a:moveTo>
                        <a:pt x="154" y="49"/>
                      </a:moveTo>
                      <a:lnTo>
                        <a:pt x="166" y="46"/>
                      </a:lnTo>
                      <a:lnTo>
                        <a:pt x="177" y="53"/>
                      </a:lnTo>
                      <a:lnTo>
                        <a:pt x="181" y="68"/>
                      </a:lnTo>
                      <a:lnTo>
                        <a:pt x="162" y="76"/>
                      </a:lnTo>
                      <a:lnTo>
                        <a:pt x="154" y="68"/>
                      </a:lnTo>
                      <a:lnTo>
                        <a:pt x="151" y="61"/>
                      </a:lnTo>
                      <a:lnTo>
                        <a:pt x="147" y="57"/>
                      </a:lnTo>
                      <a:lnTo>
                        <a:pt x="154" y="49"/>
                      </a:lnTo>
                      <a:lnTo>
                        <a:pt x="154" y="49"/>
                      </a:lnTo>
                      <a:close/>
                      <a:moveTo>
                        <a:pt x="132" y="57"/>
                      </a:moveTo>
                      <a:lnTo>
                        <a:pt x="143" y="53"/>
                      </a:lnTo>
                      <a:lnTo>
                        <a:pt x="151" y="61"/>
                      </a:lnTo>
                      <a:lnTo>
                        <a:pt x="158" y="76"/>
                      </a:lnTo>
                      <a:lnTo>
                        <a:pt x="136" y="84"/>
                      </a:lnTo>
                      <a:lnTo>
                        <a:pt x="132" y="76"/>
                      </a:lnTo>
                      <a:lnTo>
                        <a:pt x="128" y="68"/>
                      </a:lnTo>
                      <a:lnTo>
                        <a:pt x="124" y="65"/>
                      </a:lnTo>
                      <a:lnTo>
                        <a:pt x="132" y="57"/>
                      </a:lnTo>
                      <a:lnTo>
                        <a:pt x="132" y="57"/>
                      </a:lnTo>
                      <a:close/>
                      <a:moveTo>
                        <a:pt x="106" y="65"/>
                      </a:moveTo>
                      <a:lnTo>
                        <a:pt x="117" y="61"/>
                      </a:lnTo>
                      <a:lnTo>
                        <a:pt x="128" y="68"/>
                      </a:lnTo>
                      <a:lnTo>
                        <a:pt x="132" y="84"/>
                      </a:lnTo>
                      <a:lnTo>
                        <a:pt x="113" y="91"/>
                      </a:lnTo>
                      <a:lnTo>
                        <a:pt x="106" y="84"/>
                      </a:lnTo>
                      <a:lnTo>
                        <a:pt x="106" y="76"/>
                      </a:lnTo>
                      <a:lnTo>
                        <a:pt x="98" y="72"/>
                      </a:lnTo>
                      <a:lnTo>
                        <a:pt x="106" y="65"/>
                      </a:lnTo>
                      <a:lnTo>
                        <a:pt x="106" y="65"/>
                      </a:lnTo>
                      <a:close/>
                      <a:moveTo>
                        <a:pt x="83" y="72"/>
                      </a:moveTo>
                      <a:lnTo>
                        <a:pt x="94" y="68"/>
                      </a:lnTo>
                      <a:lnTo>
                        <a:pt x="102" y="76"/>
                      </a:lnTo>
                      <a:lnTo>
                        <a:pt x="109" y="91"/>
                      </a:lnTo>
                      <a:lnTo>
                        <a:pt x="87" y="99"/>
                      </a:lnTo>
                      <a:lnTo>
                        <a:pt x="83" y="91"/>
                      </a:lnTo>
                      <a:lnTo>
                        <a:pt x="79" y="87"/>
                      </a:lnTo>
                      <a:lnTo>
                        <a:pt x="75" y="80"/>
                      </a:lnTo>
                      <a:lnTo>
                        <a:pt x="83" y="72"/>
                      </a:lnTo>
                      <a:lnTo>
                        <a:pt x="83" y="72"/>
                      </a:lnTo>
                      <a:close/>
                      <a:moveTo>
                        <a:pt x="60" y="80"/>
                      </a:moveTo>
                      <a:lnTo>
                        <a:pt x="72" y="76"/>
                      </a:lnTo>
                      <a:lnTo>
                        <a:pt x="79" y="87"/>
                      </a:lnTo>
                      <a:lnTo>
                        <a:pt x="83" y="99"/>
                      </a:lnTo>
                      <a:lnTo>
                        <a:pt x="64" y="106"/>
                      </a:lnTo>
                      <a:lnTo>
                        <a:pt x="57" y="99"/>
                      </a:lnTo>
                      <a:lnTo>
                        <a:pt x="57" y="91"/>
                      </a:lnTo>
                      <a:lnTo>
                        <a:pt x="53" y="87"/>
                      </a:lnTo>
                      <a:lnTo>
                        <a:pt x="60" y="80"/>
                      </a:lnTo>
                      <a:lnTo>
                        <a:pt x="60" y="80"/>
                      </a:lnTo>
                      <a:close/>
                      <a:moveTo>
                        <a:pt x="34" y="87"/>
                      </a:moveTo>
                      <a:lnTo>
                        <a:pt x="45" y="84"/>
                      </a:lnTo>
                      <a:lnTo>
                        <a:pt x="57" y="91"/>
                      </a:lnTo>
                      <a:lnTo>
                        <a:pt x="60" y="110"/>
                      </a:lnTo>
                      <a:lnTo>
                        <a:pt x="42" y="114"/>
                      </a:lnTo>
                      <a:lnTo>
                        <a:pt x="34" y="106"/>
                      </a:lnTo>
                      <a:lnTo>
                        <a:pt x="30" y="103"/>
                      </a:lnTo>
                      <a:lnTo>
                        <a:pt x="26" y="99"/>
                      </a:lnTo>
                      <a:lnTo>
                        <a:pt x="34" y="87"/>
                      </a:lnTo>
                      <a:lnTo>
                        <a:pt x="34" y="87"/>
                      </a:lnTo>
                      <a:close/>
                      <a:moveTo>
                        <a:pt x="11" y="95"/>
                      </a:moveTo>
                      <a:lnTo>
                        <a:pt x="23" y="91"/>
                      </a:lnTo>
                      <a:lnTo>
                        <a:pt x="30" y="103"/>
                      </a:lnTo>
                      <a:lnTo>
                        <a:pt x="38" y="118"/>
                      </a:lnTo>
                      <a:lnTo>
                        <a:pt x="15" y="122"/>
                      </a:lnTo>
                      <a:lnTo>
                        <a:pt x="0" y="106"/>
                      </a:lnTo>
                      <a:lnTo>
                        <a:pt x="11" y="95"/>
                      </a:lnTo>
                      <a:lnTo>
                        <a:pt x="11" y="95"/>
                      </a:lnTo>
                      <a:close/>
                      <a:moveTo>
                        <a:pt x="297" y="4"/>
                      </a:moveTo>
                      <a:lnTo>
                        <a:pt x="309" y="0"/>
                      </a:lnTo>
                      <a:lnTo>
                        <a:pt x="320" y="8"/>
                      </a:lnTo>
                      <a:lnTo>
                        <a:pt x="324" y="23"/>
                      </a:lnTo>
                      <a:lnTo>
                        <a:pt x="305" y="31"/>
                      </a:lnTo>
                      <a:lnTo>
                        <a:pt x="297" y="23"/>
                      </a:lnTo>
                      <a:lnTo>
                        <a:pt x="297" y="15"/>
                      </a:lnTo>
                      <a:lnTo>
                        <a:pt x="294" y="12"/>
                      </a:lnTo>
                      <a:lnTo>
                        <a:pt x="297" y="4"/>
                      </a:lnTo>
                      <a:lnTo>
                        <a:pt x="297" y="4"/>
                      </a:lnTo>
                      <a:close/>
                    </a:path>
                  </a:pathLst>
                </a:custGeom>
                <a:solidFill>
                  <a:srgbClr val="F4F4D1"/>
                </a:solidFill>
                <a:ln w="9525">
                  <a:noFill/>
                  <a:round/>
                  <a:headEnd/>
                  <a:tailEnd/>
                </a:ln>
              </p:spPr>
              <p:txBody>
                <a:bodyPr/>
                <a:lstStyle/>
                <a:p>
                  <a:endParaRPr lang="en-US"/>
                </a:p>
              </p:txBody>
            </p:sp>
            <p:sp>
              <p:nvSpPr>
                <p:cNvPr id="334055" name="Freeform 231"/>
                <p:cNvSpPr>
                  <a:spLocks noChangeAspect="1"/>
                </p:cNvSpPr>
                <p:nvPr/>
              </p:nvSpPr>
              <p:spPr bwMode="auto">
                <a:xfrm>
                  <a:off x="1368" y="3059"/>
                  <a:ext cx="34" cy="34"/>
                </a:xfrm>
                <a:custGeom>
                  <a:avLst/>
                  <a:gdLst/>
                  <a:ahLst/>
                  <a:cxnLst>
                    <a:cxn ang="0">
                      <a:pos x="8" y="4"/>
                    </a:cxn>
                    <a:cxn ang="0">
                      <a:pos x="19" y="0"/>
                    </a:cxn>
                    <a:cxn ang="0">
                      <a:pos x="30" y="11"/>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1"/>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34056" name="Freeform 232"/>
                <p:cNvSpPr>
                  <a:spLocks noChangeAspect="1"/>
                </p:cNvSpPr>
                <p:nvPr/>
              </p:nvSpPr>
              <p:spPr bwMode="auto">
                <a:xfrm>
                  <a:off x="1346" y="3070"/>
                  <a:ext cx="30" cy="31"/>
                </a:xfrm>
                <a:custGeom>
                  <a:avLst/>
                  <a:gdLst/>
                  <a:ahLst/>
                  <a:cxnLst>
                    <a:cxn ang="0">
                      <a:pos x="7" y="4"/>
                    </a:cxn>
                    <a:cxn ang="0">
                      <a:pos x="19" y="0"/>
                    </a:cxn>
                    <a:cxn ang="0">
                      <a:pos x="26" y="8"/>
                    </a:cxn>
                    <a:cxn ang="0">
                      <a:pos x="30" y="23"/>
                    </a:cxn>
                    <a:cxn ang="0">
                      <a:pos x="11" y="31"/>
                    </a:cxn>
                    <a:cxn ang="0">
                      <a:pos x="4" y="23"/>
                    </a:cxn>
                    <a:cxn ang="0">
                      <a:pos x="4" y="16"/>
                    </a:cxn>
                    <a:cxn ang="0">
                      <a:pos x="0" y="12"/>
                    </a:cxn>
                    <a:cxn ang="0">
                      <a:pos x="7" y="4"/>
                    </a:cxn>
                  </a:cxnLst>
                  <a:rect l="0" t="0" r="r" b="b"/>
                  <a:pathLst>
                    <a:path w="30" h="31">
                      <a:moveTo>
                        <a:pt x="7" y="4"/>
                      </a:moveTo>
                      <a:lnTo>
                        <a:pt x="19" y="0"/>
                      </a:lnTo>
                      <a:lnTo>
                        <a:pt x="26" y="8"/>
                      </a:lnTo>
                      <a:lnTo>
                        <a:pt x="30" y="23"/>
                      </a:lnTo>
                      <a:lnTo>
                        <a:pt x="11" y="31"/>
                      </a:lnTo>
                      <a:lnTo>
                        <a:pt x="4" y="23"/>
                      </a:lnTo>
                      <a:lnTo>
                        <a:pt x="4"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34057" name="Freeform 233"/>
                <p:cNvSpPr>
                  <a:spLocks noChangeAspect="1"/>
                </p:cNvSpPr>
                <p:nvPr/>
              </p:nvSpPr>
              <p:spPr bwMode="auto">
                <a:xfrm>
                  <a:off x="1319" y="3078"/>
                  <a:ext cx="34" cy="30"/>
                </a:xfrm>
                <a:custGeom>
                  <a:avLst/>
                  <a:gdLst/>
                  <a:ahLst/>
                  <a:cxnLst>
                    <a:cxn ang="0">
                      <a:pos x="8" y="4"/>
                    </a:cxn>
                    <a:cxn ang="0">
                      <a:pos x="19" y="0"/>
                    </a:cxn>
                    <a:cxn ang="0">
                      <a:pos x="31" y="8"/>
                    </a:cxn>
                    <a:cxn ang="0">
                      <a:pos x="34" y="23"/>
                    </a:cxn>
                    <a:cxn ang="0">
                      <a:pos x="15" y="30"/>
                    </a:cxn>
                    <a:cxn ang="0">
                      <a:pos x="8" y="23"/>
                    </a:cxn>
                    <a:cxn ang="0">
                      <a:pos x="4" y="15"/>
                    </a:cxn>
                    <a:cxn ang="0">
                      <a:pos x="0" y="11"/>
                    </a:cxn>
                    <a:cxn ang="0">
                      <a:pos x="8" y="4"/>
                    </a:cxn>
                  </a:cxnLst>
                  <a:rect l="0" t="0" r="r" b="b"/>
                  <a:pathLst>
                    <a:path w="34" h="30">
                      <a:moveTo>
                        <a:pt x="8" y="4"/>
                      </a:moveTo>
                      <a:lnTo>
                        <a:pt x="19" y="0"/>
                      </a:lnTo>
                      <a:lnTo>
                        <a:pt x="31" y="8"/>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34058" name="Freeform 234"/>
                <p:cNvSpPr>
                  <a:spLocks noChangeAspect="1"/>
                </p:cNvSpPr>
                <p:nvPr/>
              </p:nvSpPr>
              <p:spPr bwMode="auto">
                <a:xfrm>
                  <a:off x="1297" y="3086"/>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34059" name="Freeform 235"/>
                <p:cNvSpPr>
                  <a:spLocks noChangeAspect="1"/>
                </p:cNvSpPr>
                <p:nvPr/>
              </p:nvSpPr>
              <p:spPr bwMode="auto">
                <a:xfrm>
                  <a:off x="1270" y="3093"/>
                  <a:ext cx="34" cy="30"/>
                </a:xfrm>
                <a:custGeom>
                  <a:avLst/>
                  <a:gdLst/>
                  <a:ahLst/>
                  <a:cxnLst>
                    <a:cxn ang="0">
                      <a:pos x="8" y="4"/>
                    </a:cxn>
                    <a:cxn ang="0">
                      <a:pos x="19" y="0"/>
                    </a:cxn>
                    <a:cxn ang="0">
                      <a:pos x="31" y="8"/>
                    </a:cxn>
                    <a:cxn ang="0">
                      <a:pos x="34" y="23"/>
                    </a:cxn>
                    <a:cxn ang="0">
                      <a:pos x="16" y="30"/>
                    </a:cxn>
                    <a:cxn ang="0">
                      <a:pos x="8" y="23"/>
                    </a:cxn>
                    <a:cxn ang="0">
                      <a:pos x="8" y="15"/>
                    </a:cxn>
                    <a:cxn ang="0">
                      <a:pos x="0" y="11"/>
                    </a:cxn>
                    <a:cxn ang="0">
                      <a:pos x="8" y="4"/>
                    </a:cxn>
                  </a:cxnLst>
                  <a:rect l="0" t="0" r="r" b="b"/>
                  <a:pathLst>
                    <a:path w="34" h="30">
                      <a:moveTo>
                        <a:pt x="8" y="4"/>
                      </a:moveTo>
                      <a:lnTo>
                        <a:pt x="19" y="0"/>
                      </a:lnTo>
                      <a:lnTo>
                        <a:pt x="31" y="8"/>
                      </a:lnTo>
                      <a:lnTo>
                        <a:pt x="34" y="23"/>
                      </a:lnTo>
                      <a:lnTo>
                        <a:pt x="16"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34060" name="Freeform 236"/>
                <p:cNvSpPr>
                  <a:spLocks noChangeAspect="1"/>
                </p:cNvSpPr>
                <p:nvPr/>
              </p:nvSpPr>
              <p:spPr bwMode="auto">
                <a:xfrm>
                  <a:off x="1248" y="3101"/>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34061" name="Freeform 237"/>
                <p:cNvSpPr>
                  <a:spLocks noChangeAspect="1"/>
                </p:cNvSpPr>
                <p:nvPr/>
              </p:nvSpPr>
              <p:spPr bwMode="auto">
                <a:xfrm>
                  <a:off x="1225" y="3108"/>
                  <a:ext cx="34" cy="31"/>
                </a:xfrm>
                <a:custGeom>
                  <a:avLst/>
                  <a:gdLst/>
                  <a:ahLst/>
                  <a:cxnLst>
                    <a:cxn ang="0">
                      <a:pos x="8" y="4"/>
                    </a:cxn>
                    <a:cxn ang="0">
                      <a:pos x="19" y="0"/>
                    </a:cxn>
                    <a:cxn ang="0">
                      <a:pos x="27" y="8"/>
                    </a:cxn>
                    <a:cxn ang="0">
                      <a:pos x="34" y="23"/>
                    </a:cxn>
                    <a:cxn ang="0">
                      <a:pos x="12" y="31"/>
                    </a:cxn>
                    <a:cxn ang="0">
                      <a:pos x="8" y="23"/>
                    </a:cxn>
                    <a:cxn ang="0">
                      <a:pos x="4" y="15"/>
                    </a:cxn>
                    <a:cxn ang="0">
                      <a:pos x="0" y="12"/>
                    </a:cxn>
                    <a:cxn ang="0">
                      <a:pos x="8" y="4"/>
                    </a:cxn>
                  </a:cxnLst>
                  <a:rect l="0" t="0" r="r" b="b"/>
                  <a:pathLst>
                    <a:path w="34" h="31">
                      <a:moveTo>
                        <a:pt x="8" y="4"/>
                      </a:moveTo>
                      <a:lnTo>
                        <a:pt x="19" y="0"/>
                      </a:lnTo>
                      <a:lnTo>
                        <a:pt x="27" y="8"/>
                      </a:lnTo>
                      <a:lnTo>
                        <a:pt x="34" y="23"/>
                      </a:lnTo>
                      <a:lnTo>
                        <a:pt x="12" y="31"/>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34062" name="Freeform 238"/>
                <p:cNvSpPr>
                  <a:spLocks noChangeAspect="1"/>
                </p:cNvSpPr>
                <p:nvPr/>
              </p:nvSpPr>
              <p:spPr bwMode="auto">
                <a:xfrm>
                  <a:off x="1199" y="3116"/>
                  <a:ext cx="34" cy="30"/>
                </a:xfrm>
                <a:custGeom>
                  <a:avLst/>
                  <a:gdLst/>
                  <a:ahLst/>
                  <a:cxnLst>
                    <a:cxn ang="0">
                      <a:pos x="8" y="4"/>
                    </a:cxn>
                    <a:cxn ang="0">
                      <a:pos x="19" y="0"/>
                    </a:cxn>
                    <a:cxn ang="0">
                      <a:pos x="30" y="7"/>
                    </a:cxn>
                    <a:cxn ang="0">
                      <a:pos x="34" y="23"/>
                    </a:cxn>
                    <a:cxn ang="0">
                      <a:pos x="15" y="30"/>
                    </a:cxn>
                    <a:cxn ang="0">
                      <a:pos x="8" y="23"/>
                    </a:cxn>
                    <a:cxn ang="0">
                      <a:pos x="4" y="15"/>
                    </a:cxn>
                    <a:cxn ang="0">
                      <a:pos x="0" y="11"/>
                    </a:cxn>
                    <a:cxn ang="0">
                      <a:pos x="8" y="4"/>
                    </a:cxn>
                  </a:cxnLst>
                  <a:rect l="0" t="0" r="r" b="b"/>
                  <a:pathLst>
                    <a:path w="34" h="30">
                      <a:moveTo>
                        <a:pt x="8" y="4"/>
                      </a:moveTo>
                      <a:lnTo>
                        <a:pt x="19" y="0"/>
                      </a:lnTo>
                      <a:lnTo>
                        <a:pt x="30" y="7"/>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34063" name="Freeform 239"/>
                <p:cNvSpPr>
                  <a:spLocks noChangeAspect="1"/>
                </p:cNvSpPr>
                <p:nvPr/>
              </p:nvSpPr>
              <p:spPr bwMode="auto">
                <a:xfrm>
                  <a:off x="1176" y="3123"/>
                  <a:ext cx="34" cy="31"/>
                </a:xfrm>
                <a:custGeom>
                  <a:avLst/>
                  <a:gdLst/>
                  <a:ahLst/>
                  <a:cxnLst>
                    <a:cxn ang="0">
                      <a:pos x="8" y="4"/>
                    </a:cxn>
                    <a:cxn ang="0">
                      <a:pos x="19" y="0"/>
                    </a:cxn>
                    <a:cxn ang="0">
                      <a:pos x="27" y="8"/>
                    </a:cxn>
                    <a:cxn ang="0">
                      <a:pos x="34" y="23"/>
                    </a:cxn>
                    <a:cxn ang="0">
                      <a:pos x="12" y="31"/>
                    </a:cxn>
                    <a:cxn ang="0">
                      <a:pos x="8" y="23"/>
                    </a:cxn>
                    <a:cxn ang="0">
                      <a:pos x="4" y="16"/>
                    </a:cxn>
                    <a:cxn ang="0">
                      <a:pos x="0" y="12"/>
                    </a:cxn>
                    <a:cxn ang="0">
                      <a:pos x="8" y="4"/>
                    </a:cxn>
                  </a:cxnLst>
                  <a:rect l="0" t="0" r="r" b="b"/>
                  <a:pathLst>
                    <a:path w="34" h="31">
                      <a:moveTo>
                        <a:pt x="8" y="4"/>
                      </a:moveTo>
                      <a:lnTo>
                        <a:pt x="19" y="0"/>
                      </a:lnTo>
                      <a:lnTo>
                        <a:pt x="27" y="8"/>
                      </a:lnTo>
                      <a:lnTo>
                        <a:pt x="34" y="23"/>
                      </a:lnTo>
                      <a:lnTo>
                        <a:pt x="12"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34064" name="Freeform 240"/>
                <p:cNvSpPr>
                  <a:spLocks noChangeAspect="1"/>
                </p:cNvSpPr>
                <p:nvPr/>
              </p:nvSpPr>
              <p:spPr bwMode="auto">
                <a:xfrm>
                  <a:off x="1150" y="3131"/>
                  <a:ext cx="34" cy="30"/>
                </a:xfrm>
                <a:custGeom>
                  <a:avLst/>
                  <a:gdLst/>
                  <a:ahLst/>
                  <a:cxnLst>
                    <a:cxn ang="0">
                      <a:pos x="8" y="4"/>
                    </a:cxn>
                    <a:cxn ang="0">
                      <a:pos x="19" y="0"/>
                    </a:cxn>
                    <a:cxn ang="0">
                      <a:pos x="30" y="11"/>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11"/>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34065" name="Freeform 241"/>
                <p:cNvSpPr>
                  <a:spLocks noChangeAspect="1"/>
                </p:cNvSpPr>
                <p:nvPr/>
              </p:nvSpPr>
              <p:spPr bwMode="auto">
                <a:xfrm>
                  <a:off x="1127" y="3139"/>
                  <a:ext cx="34" cy="30"/>
                </a:xfrm>
                <a:custGeom>
                  <a:avLst/>
                  <a:gdLst/>
                  <a:ahLst/>
                  <a:cxnLst>
                    <a:cxn ang="0">
                      <a:pos x="8" y="3"/>
                    </a:cxn>
                    <a:cxn ang="0">
                      <a:pos x="19" y="0"/>
                    </a:cxn>
                    <a:cxn ang="0">
                      <a:pos x="31" y="11"/>
                    </a:cxn>
                    <a:cxn ang="0">
                      <a:pos x="34" y="26"/>
                    </a:cxn>
                    <a:cxn ang="0">
                      <a:pos x="16" y="30"/>
                    </a:cxn>
                    <a:cxn ang="0">
                      <a:pos x="8" y="22"/>
                    </a:cxn>
                    <a:cxn ang="0">
                      <a:pos x="4" y="19"/>
                    </a:cxn>
                    <a:cxn ang="0">
                      <a:pos x="0" y="15"/>
                    </a:cxn>
                    <a:cxn ang="0">
                      <a:pos x="8" y="3"/>
                    </a:cxn>
                  </a:cxnLst>
                  <a:rect l="0" t="0" r="r" b="b"/>
                  <a:pathLst>
                    <a:path w="34" h="30">
                      <a:moveTo>
                        <a:pt x="8" y="3"/>
                      </a:moveTo>
                      <a:lnTo>
                        <a:pt x="19" y="0"/>
                      </a:lnTo>
                      <a:lnTo>
                        <a:pt x="31" y="11"/>
                      </a:lnTo>
                      <a:lnTo>
                        <a:pt x="34" y="26"/>
                      </a:lnTo>
                      <a:lnTo>
                        <a:pt x="16" y="30"/>
                      </a:lnTo>
                      <a:lnTo>
                        <a:pt x="8" y="22"/>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34066" name="Freeform 242"/>
                <p:cNvSpPr>
                  <a:spLocks noChangeAspect="1"/>
                </p:cNvSpPr>
                <p:nvPr/>
              </p:nvSpPr>
              <p:spPr bwMode="auto">
                <a:xfrm>
                  <a:off x="1101" y="3146"/>
                  <a:ext cx="38" cy="31"/>
                </a:xfrm>
                <a:custGeom>
                  <a:avLst/>
                  <a:gdLst/>
                  <a:ahLst/>
                  <a:cxnLst>
                    <a:cxn ang="0">
                      <a:pos x="11" y="4"/>
                    </a:cxn>
                    <a:cxn ang="0">
                      <a:pos x="23" y="0"/>
                    </a:cxn>
                    <a:cxn ang="0">
                      <a:pos x="30" y="12"/>
                    </a:cxn>
                    <a:cxn ang="0">
                      <a:pos x="38" y="27"/>
                    </a:cxn>
                    <a:cxn ang="0">
                      <a:pos x="15" y="31"/>
                    </a:cxn>
                    <a:cxn ang="0">
                      <a:pos x="0" y="15"/>
                    </a:cxn>
                    <a:cxn ang="0">
                      <a:pos x="11" y="4"/>
                    </a:cxn>
                  </a:cxnLst>
                  <a:rect l="0" t="0" r="r" b="b"/>
                  <a:pathLst>
                    <a:path w="38" h="31">
                      <a:moveTo>
                        <a:pt x="11" y="4"/>
                      </a:moveTo>
                      <a:lnTo>
                        <a:pt x="23" y="0"/>
                      </a:lnTo>
                      <a:lnTo>
                        <a:pt x="30" y="12"/>
                      </a:lnTo>
                      <a:lnTo>
                        <a:pt x="38" y="27"/>
                      </a:lnTo>
                      <a:lnTo>
                        <a:pt x="15" y="31"/>
                      </a:lnTo>
                      <a:lnTo>
                        <a:pt x="0" y="15"/>
                      </a:lnTo>
                      <a:lnTo>
                        <a:pt x="11" y="4"/>
                      </a:lnTo>
                    </a:path>
                  </a:pathLst>
                </a:custGeom>
                <a:noFill/>
                <a:ln w="6350">
                  <a:solidFill>
                    <a:srgbClr val="000000"/>
                  </a:solidFill>
                  <a:prstDash val="solid"/>
                  <a:round/>
                  <a:headEnd/>
                  <a:tailEnd/>
                </a:ln>
              </p:spPr>
              <p:txBody>
                <a:bodyPr/>
                <a:lstStyle/>
                <a:p>
                  <a:endParaRPr lang="en-US"/>
                </a:p>
              </p:txBody>
            </p:sp>
            <p:sp>
              <p:nvSpPr>
                <p:cNvPr id="334067" name="Freeform 243"/>
                <p:cNvSpPr>
                  <a:spLocks noChangeAspect="1"/>
                </p:cNvSpPr>
                <p:nvPr/>
              </p:nvSpPr>
              <p:spPr bwMode="auto">
                <a:xfrm>
                  <a:off x="1391" y="3055"/>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34068" name="Freeform 244"/>
                <p:cNvSpPr>
                  <a:spLocks noChangeAspect="1" noEditPoints="1"/>
                </p:cNvSpPr>
                <p:nvPr/>
              </p:nvSpPr>
              <p:spPr bwMode="auto">
                <a:xfrm>
                  <a:off x="1101" y="3059"/>
                  <a:ext cx="309" cy="118"/>
                </a:xfrm>
                <a:custGeom>
                  <a:avLst/>
                  <a:gdLst/>
                  <a:ahLst/>
                  <a:cxnLst>
                    <a:cxn ang="0">
                      <a:pos x="305" y="23"/>
                    </a:cxn>
                    <a:cxn ang="0">
                      <a:pos x="297" y="11"/>
                    </a:cxn>
                    <a:cxn ang="0">
                      <a:pos x="297" y="0"/>
                    </a:cxn>
                    <a:cxn ang="0">
                      <a:pos x="309" y="8"/>
                    </a:cxn>
                    <a:cxn ang="0">
                      <a:pos x="282" y="30"/>
                    </a:cxn>
                    <a:cxn ang="0">
                      <a:pos x="271" y="19"/>
                    </a:cxn>
                    <a:cxn ang="0">
                      <a:pos x="275" y="8"/>
                    </a:cxn>
                    <a:cxn ang="0">
                      <a:pos x="282" y="15"/>
                    </a:cxn>
                    <a:cxn ang="0">
                      <a:pos x="256" y="38"/>
                    </a:cxn>
                    <a:cxn ang="0">
                      <a:pos x="249" y="27"/>
                    </a:cxn>
                    <a:cxn ang="0">
                      <a:pos x="252" y="15"/>
                    </a:cxn>
                    <a:cxn ang="0">
                      <a:pos x="260" y="23"/>
                    </a:cxn>
                    <a:cxn ang="0">
                      <a:pos x="233" y="45"/>
                    </a:cxn>
                    <a:cxn ang="0">
                      <a:pos x="226" y="34"/>
                    </a:cxn>
                    <a:cxn ang="0">
                      <a:pos x="226" y="23"/>
                    </a:cxn>
                    <a:cxn ang="0">
                      <a:pos x="237" y="30"/>
                    </a:cxn>
                    <a:cxn ang="0">
                      <a:pos x="207" y="57"/>
                    </a:cxn>
                    <a:cxn ang="0">
                      <a:pos x="200" y="42"/>
                    </a:cxn>
                    <a:cxn ang="0">
                      <a:pos x="203" y="30"/>
                    </a:cxn>
                    <a:cxn ang="0">
                      <a:pos x="211" y="38"/>
                    </a:cxn>
                    <a:cxn ang="0">
                      <a:pos x="185" y="64"/>
                    </a:cxn>
                    <a:cxn ang="0">
                      <a:pos x="177" y="49"/>
                    </a:cxn>
                    <a:cxn ang="0">
                      <a:pos x="181" y="38"/>
                    </a:cxn>
                    <a:cxn ang="0">
                      <a:pos x="188" y="45"/>
                    </a:cxn>
                    <a:cxn ang="0">
                      <a:pos x="162" y="72"/>
                    </a:cxn>
                    <a:cxn ang="0">
                      <a:pos x="151" y="57"/>
                    </a:cxn>
                    <a:cxn ang="0">
                      <a:pos x="154" y="45"/>
                    </a:cxn>
                    <a:cxn ang="0">
                      <a:pos x="162" y="53"/>
                    </a:cxn>
                    <a:cxn ang="0">
                      <a:pos x="136" y="80"/>
                    </a:cxn>
                    <a:cxn ang="0">
                      <a:pos x="128" y="64"/>
                    </a:cxn>
                    <a:cxn ang="0">
                      <a:pos x="132" y="53"/>
                    </a:cxn>
                    <a:cxn ang="0">
                      <a:pos x="139" y="61"/>
                    </a:cxn>
                    <a:cxn ang="0">
                      <a:pos x="113" y="87"/>
                    </a:cxn>
                    <a:cxn ang="0">
                      <a:pos x="106" y="72"/>
                    </a:cxn>
                    <a:cxn ang="0">
                      <a:pos x="106" y="61"/>
                    </a:cxn>
                    <a:cxn ang="0">
                      <a:pos x="117" y="68"/>
                    </a:cxn>
                    <a:cxn ang="0">
                      <a:pos x="87" y="95"/>
                    </a:cxn>
                    <a:cxn ang="0">
                      <a:pos x="79" y="80"/>
                    </a:cxn>
                    <a:cxn ang="0">
                      <a:pos x="83" y="68"/>
                    </a:cxn>
                    <a:cxn ang="0">
                      <a:pos x="90" y="76"/>
                    </a:cxn>
                    <a:cxn ang="0">
                      <a:pos x="64" y="102"/>
                    </a:cxn>
                    <a:cxn ang="0">
                      <a:pos x="57" y="87"/>
                    </a:cxn>
                    <a:cxn ang="0">
                      <a:pos x="60" y="76"/>
                    </a:cxn>
                    <a:cxn ang="0">
                      <a:pos x="68" y="83"/>
                    </a:cxn>
                    <a:cxn ang="0">
                      <a:pos x="42" y="110"/>
                    </a:cxn>
                    <a:cxn ang="0">
                      <a:pos x="34" y="95"/>
                    </a:cxn>
                    <a:cxn ang="0">
                      <a:pos x="34" y="83"/>
                    </a:cxn>
                    <a:cxn ang="0">
                      <a:pos x="45" y="91"/>
                    </a:cxn>
                    <a:cxn ang="0">
                      <a:pos x="15" y="118"/>
                    </a:cxn>
                    <a:cxn ang="0">
                      <a:pos x="11" y="91"/>
                    </a:cxn>
                    <a:cxn ang="0">
                      <a:pos x="19" y="99"/>
                    </a:cxn>
                  </a:cxnLst>
                  <a:rect l="0" t="0" r="r" b="b"/>
                  <a:pathLst>
                    <a:path w="309" h="118">
                      <a:moveTo>
                        <a:pt x="309" y="8"/>
                      </a:moveTo>
                      <a:lnTo>
                        <a:pt x="305" y="23"/>
                      </a:lnTo>
                      <a:lnTo>
                        <a:pt x="297" y="19"/>
                      </a:lnTo>
                      <a:lnTo>
                        <a:pt x="297" y="11"/>
                      </a:lnTo>
                      <a:lnTo>
                        <a:pt x="294" y="8"/>
                      </a:lnTo>
                      <a:lnTo>
                        <a:pt x="297" y="0"/>
                      </a:lnTo>
                      <a:lnTo>
                        <a:pt x="309" y="8"/>
                      </a:lnTo>
                      <a:lnTo>
                        <a:pt x="309" y="8"/>
                      </a:lnTo>
                      <a:close/>
                      <a:moveTo>
                        <a:pt x="282" y="15"/>
                      </a:moveTo>
                      <a:lnTo>
                        <a:pt x="282" y="30"/>
                      </a:lnTo>
                      <a:lnTo>
                        <a:pt x="275" y="23"/>
                      </a:lnTo>
                      <a:lnTo>
                        <a:pt x="271" y="19"/>
                      </a:lnTo>
                      <a:lnTo>
                        <a:pt x="267" y="15"/>
                      </a:lnTo>
                      <a:lnTo>
                        <a:pt x="275" y="8"/>
                      </a:lnTo>
                      <a:lnTo>
                        <a:pt x="282" y="15"/>
                      </a:lnTo>
                      <a:lnTo>
                        <a:pt x="282" y="15"/>
                      </a:lnTo>
                      <a:close/>
                      <a:moveTo>
                        <a:pt x="260" y="23"/>
                      </a:moveTo>
                      <a:lnTo>
                        <a:pt x="256" y="38"/>
                      </a:lnTo>
                      <a:lnTo>
                        <a:pt x="252" y="34"/>
                      </a:lnTo>
                      <a:lnTo>
                        <a:pt x="249" y="27"/>
                      </a:lnTo>
                      <a:lnTo>
                        <a:pt x="245" y="23"/>
                      </a:lnTo>
                      <a:lnTo>
                        <a:pt x="252" y="15"/>
                      </a:lnTo>
                      <a:lnTo>
                        <a:pt x="260" y="23"/>
                      </a:lnTo>
                      <a:lnTo>
                        <a:pt x="260" y="23"/>
                      </a:lnTo>
                      <a:close/>
                      <a:moveTo>
                        <a:pt x="237" y="30"/>
                      </a:moveTo>
                      <a:lnTo>
                        <a:pt x="233" y="45"/>
                      </a:lnTo>
                      <a:lnTo>
                        <a:pt x="226" y="42"/>
                      </a:lnTo>
                      <a:lnTo>
                        <a:pt x="226" y="34"/>
                      </a:lnTo>
                      <a:lnTo>
                        <a:pt x="222" y="30"/>
                      </a:lnTo>
                      <a:lnTo>
                        <a:pt x="226" y="23"/>
                      </a:lnTo>
                      <a:lnTo>
                        <a:pt x="237" y="30"/>
                      </a:lnTo>
                      <a:lnTo>
                        <a:pt x="237" y="30"/>
                      </a:lnTo>
                      <a:close/>
                      <a:moveTo>
                        <a:pt x="211" y="38"/>
                      </a:moveTo>
                      <a:lnTo>
                        <a:pt x="207" y="57"/>
                      </a:lnTo>
                      <a:lnTo>
                        <a:pt x="203" y="49"/>
                      </a:lnTo>
                      <a:lnTo>
                        <a:pt x="200" y="42"/>
                      </a:lnTo>
                      <a:lnTo>
                        <a:pt x="196" y="38"/>
                      </a:lnTo>
                      <a:lnTo>
                        <a:pt x="203" y="30"/>
                      </a:lnTo>
                      <a:lnTo>
                        <a:pt x="211" y="38"/>
                      </a:lnTo>
                      <a:lnTo>
                        <a:pt x="211" y="38"/>
                      </a:lnTo>
                      <a:close/>
                      <a:moveTo>
                        <a:pt x="188" y="45"/>
                      </a:moveTo>
                      <a:lnTo>
                        <a:pt x="185" y="64"/>
                      </a:lnTo>
                      <a:lnTo>
                        <a:pt x="177" y="57"/>
                      </a:lnTo>
                      <a:lnTo>
                        <a:pt x="177" y="49"/>
                      </a:lnTo>
                      <a:lnTo>
                        <a:pt x="173" y="45"/>
                      </a:lnTo>
                      <a:lnTo>
                        <a:pt x="181" y="38"/>
                      </a:lnTo>
                      <a:lnTo>
                        <a:pt x="188" y="45"/>
                      </a:lnTo>
                      <a:lnTo>
                        <a:pt x="188" y="45"/>
                      </a:lnTo>
                      <a:close/>
                      <a:moveTo>
                        <a:pt x="162" y="53"/>
                      </a:moveTo>
                      <a:lnTo>
                        <a:pt x="162" y="72"/>
                      </a:lnTo>
                      <a:lnTo>
                        <a:pt x="154" y="64"/>
                      </a:lnTo>
                      <a:lnTo>
                        <a:pt x="151" y="57"/>
                      </a:lnTo>
                      <a:lnTo>
                        <a:pt x="147" y="53"/>
                      </a:lnTo>
                      <a:lnTo>
                        <a:pt x="154" y="45"/>
                      </a:lnTo>
                      <a:lnTo>
                        <a:pt x="162" y="53"/>
                      </a:lnTo>
                      <a:lnTo>
                        <a:pt x="162" y="53"/>
                      </a:lnTo>
                      <a:close/>
                      <a:moveTo>
                        <a:pt x="139" y="61"/>
                      </a:moveTo>
                      <a:lnTo>
                        <a:pt x="136" y="80"/>
                      </a:lnTo>
                      <a:lnTo>
                        <a:pt x="132" y="72"/>
                      </a:lnTo>
                      <a:lnTo>
                        <a:pt x="128" y="64"/>
                      </a:lnTo>
                      <a:lnTo>
                        <a:pt x="124" y="61"/>
                      </a:lnTo>
                      <a:lnTo>
                        <a:pt x="132" y="53"/>
                      </a:lnTo>
                      <a:lnTo>
                        <a:pt x="139" y="61"/>
                      </a:lnTo>
                      <a:lnTo>
                        <a:pt x="139" y="61"/>
                      </a:lnTo>
                      <a:close/>
                      <a:moveTo>
                        <a:pt x="117" y="68"/>
                      </a:moveTo>
                      <a:lnTo>
                        <a:pt x="113" y="87"/>
                      </a:lnTo>
                      <a:lnTo>
                        <a:pt x="106" y="80"/>
                      </a:lnTo>
                      <a:lnTo>
                        <a:pt x="106" y="72"/>
                      </a:lnTo>
                      <a:lnTo>
                        <a:pt x="102" y="68"/>
                      </a:lnTo>
                      <a:lnTo>
                        <a:pt x="106" y="61"/>
                      </a:lnTo>
                      <a:lnTo>
                        <a:pt x="117" y="68"/>
                      </a:lnTo>
                      <a:lnTo>
                        <a:pt x="117" y="68"/>
                      </a:lnTo>
                      <a:close/>
                      <a:moveTo>
                        <a:pt x="90" y="76"/>
                      </a:moveTo>
                      <a:lnTo>
                        <a:pt x="87" y="95"/>
                      </a:lnTo>
                      <a:lnTo>
                        <a:pt x="83" y="87"/>
                      </a:lnTo>
                      <a:lnTo>
                        <a:pt x="79" y="80"/>
                      </a:lnTo>
                      <a:lnTo>
                        <a:pt x="75" y="76"/>
                      </a:lnTo>
                      <a:lnTo>
                        <a:pt x="83" y="68"/>
                      </a:lnTo>
                      <a:lnTo>
                        <a:pt x="90" y="76"/>
                      </a:lnTo>
                      <a:lnTo>
                        <a:pt x="90" y="76"/>
                      </a:lnTo>
                      <a:close/>
                      <a:moveTo>
                        <a:pt x="68" y="83"/>
                      </a:moveTo>
                      <a:lnTo>
                        <a:pt x="64" y="102"/>
                      </a:lnTo>
                      <a:lnTo>
                        <a:pt x="57" y="95"/>
                      </a:lnTo>
                      <a:lnTo>
                        <a:pt x="57" y="87"/>
                      </a:lnTo>
                      <a:lnTo>
                        <a:pt x="53" y="83"/>
                      </a:lnTo>
                      <a:lnTo>
                        <a:pt x="60" y="76"/>
                      </a:lnTo>
                      <a:lnTo>
                        <a:pt x="68" y="83"/>
                      </a:lnTo>
                      <a:lnTo>
                        <a:pt x="68" y="83"/>
                      </a:lnTo>
                      <a:close/>
                      <a:moveTo>
                        <a:pt x="45" y="91"/>
                      </a:moveTo>
                      <a:lnTo>
                        <a:pt x="42" y="110"/>
                      </a:lnTo>
                      <a:lnTo>
                        <a:pt x="34" y="102"/>
                      </a:lnTo>
                      <a:lnTo>
                        <a:pt x="34" y="95"/>
                      </a:lnTo>
                      <a:lnTo>
                        <a:pt x="26" y="91"/>
                      </a:lnTo>
                      <a:lnTo>
                        <a:pt x="34" y="83"/>
                      </a:lnTo>
                      <a:lnTo>
                        <a:pt x="45" y="91"/>
                      </a:lnTo>
                      <a:lnTo>
                        <a:pt x="45" y="91"/>
                      </a:lnTo>
                      <a:close/>
                      <a:moveTo>
                        <a:pt x="19" y="99"/>
                      </a:moveTo>
                      <a:lnTo>
                        <a:pt x="15" y="118"/>
                      </a:lnTo>
                      <a:lnTo>
                        <a:pt x="0" y="102"/>
                      </a:lnTo>
                      <a:lnTo>
                        <a:pt x="11" y="91"/>
                      </a:lnTo>
                      <a:lnTo>
                        <a:pt x="19" y="99"/>
                      </a:lnTo>
                      <a:lnTo>
                        <a:pt x="19" y="99"/>
                      </a:lnTo>
                      <a:close/>
                    </a:path>
                  </a:pathLst>
                </a:custGeom>
                <a:solidFill>
                  <a:srgbClr val="E2E2BF"/>
                </a:solidFill>
                <a:ln w="9525">
                  <a:noFill/>
                  <a:round/>
                  <a:headEnd/>
                  <a:tailEnd/>
                </a:ln>
              </p:spPr>
              <p:txBody>
                <a:bodyPr/>
                <a:lstStyle/>
                <a:p>
                  <a:endParaRPr lang="en-US"/>
                </a:p>
              </p:txBody>
            </p:sp>
            <p:sp>
              <p:nvSpPr>
                <p:cNvPr id="334069" name="Freeform 245"/>
                <p:cNvSpPr>
                  <a:spLocks noChangeAspect="1" noEditPoints="1"/>
                </p:cNvSpPr>
                <p:nvPr/>
              </p:nvSpPr>
              <p:spPr bwMode="auto">
                <a:xfrm>
                  <a:off x="1112" y="3055"/>
                  <a:ext cx="309" cy="106"/>
                </a:xfrm>
                <a:custGeom>
                  <a:avLst/>
                  <a:gdLst/>
                  <a:ahLst/>
                  <a:cxnLst>
                    <a:cxn ang="0">
                      <a:pos x="298" y="12"/>
                    </a:cxn>
                    <a:cxn ang="0">
                      <a:pos x="298" y="0"/>
                    </a:cxn>
                    <a:cxn ang="0">
                      <a:pos x="286" y="4"/>
                    </a:cxn>
                    <a:cxn ang="0">
                      <a:pos x="271" y="19"/>
                    </a:cxn>
                    <a:cxn ang="0">
                      <a:pos x="275" y="8"/>
                    </a:cxn>
                    <a:cxn ang="0">
                      <a:pos x="264" y="12"/>
                    </a:cxn>
                    <a:cxn ang="0">
                      <a:pos x="249" y="27"/>
                    </a:cxn>
                    <a:cxn ang="0">
                      <a:pos x="253" y="15"/>
                    </a:cxn>
                    <a:cxn ang="0">
                      <a:pos x="241" y="19"/>
                    </a:cxn>
                    <a:cxn ang="0">
                      <a:pos x="226" y="34"/>
                    </a:cxn>
                    <a:cxn ang="0">
                      <a:pos x="226" y="23"/>
                    </a:cxn>
                    <a:cxn ang="0">
                      <a:pos x="215" y="27"/>
                    </a:cxn>
                    <a:cxn ang="0">
                      <a:pos x="200" y="42"/>
                    </a:cxn>
                    <a:cxn ang="0">
                      <a:pos x="204" y="31"/>
                    </a:cxn>
                    <a:cxn ang="0">
                      <a:pos x="192" y="34"/>
                    </a:cxn>
                    <a:cxn ang="0">
                      <a:pos x="177" y="49"/>
                    </a:cxn>
                    <a:cxn ang="0">
                      <a:pos x="181" y="38"/>
                    </a:cxn>
                    <a:cxn ang="0">
                      <a:pos x="170" y="42"/>
                    </a:cxn>
                    <a:cxn ang="0">
                      <a:pos x="155" y="57"/>
                    </a:cxn>
                    <a:cxn ang="0">
                      <a:pos x="155" y="46"/>
                    </a:cxn>
                    <a:cxn ang="0">
                      <a:pos x="143" y="49"/>
                    </a:cxn>
                    <a:cxn ang="0">
                      <a:pos x="128" y="65"/>
                    </a:cxn>
                    <a:cxn ang="0">
                      <a:pos x="132" y="53"/>
                    </a:cxn>
                    <a:cxn ang="0">
                      <a:pos x="121" y="57"/>
                    </a:cxn>
                    <a:cxn ang="0">
                      <a:pos x="106" y="72"/>
                    </a:cxn>
                    <a:cxn ang="0">
                      <a:pos x="106" y="61"/>
                    </a:cxn>
                    <a:cxn ang="0">
                      <a:pos x="95" y="65"/>
                    </a:cxn>
                    <a:cxn ang="0">
                      <a:pos x="79" y="84"/>
                    </a:cxn>
                    <a:cxn ang="0">
                      <a:pos x="83" y="68"/>
                    </a:cxn>
                    <a:cxn ang="0">
                      <a:pos x="72" y="72"/>
                    </a:cxn>
                    <a:cxn ang="0">
                      <a:pos x="57" y="87"/>
                    </a:cxn>
                    <a:cxn ang="0">
                      <a:pos x="61" y="76"/>
                    </a:cxn>
                    <a:cxn ang="0">
                      <a:pos x="49" y="80"/>
                    </a:cxn>
                    <a:cxn ang="0">
                      <a:pos x="34" y="99"/>
                    </a:cxn>
                    <a:cxn ang="0">
                      <a:pos x="34" y="84"/>
                    </a:cxn>
                    <a:cxn ang="0">
                      <a:pos x="23" y="87"/>
                    </a:cxn>
                    <a:cxn ang="0">
                      <a:pos x="8" y="106"/>
                    </a:cxn>
                    <a:cxn ang="0">
                      <a:pos x="12" y="91"/>
                    </a:cxn>
                    <a:cxn ang="0">
                      <a:pos x="0" y="95"/>
                    </a:cxn>
                  </a:cxnLst>
                  <a:rect l="0" t="0" r="r" b="b"/>
                  <a:pathLst>
                    <a:path w="309" h="106">
                      <a:moveTo>
                        <a:pt x="286" y="4"/>
                      </a:moveTo>
                      <a:lnTo>
                        <a:pt x="298" y="12"/>
                      </a:lnTo>
                      <a:lnTo>
                        <a:pt x="309" y="8"/>
                      </a:lnTo>
                      <a:lnTo>
                        <a:pt x="298" y="0"/>
                      </a:lnTo>
                      <a:lnTo>
                        <a:pt x="286" y="4"/>
                      </a:lnTo>
                      <a:lnTo>
                        <a:pt x="286" y="4"/>
                      </a:lnTo>
                      <a:close/>
                      <a:moveTo>
                        <a:pt x="264" y="12"/>
                      </a:moveTo>
                      <a:lnTo>
                        <a:pt x="271" y="19"/>
                      </a:lnTo>
                      <a:lnTo>
                        <a:pt x="283" y="15"/>
                      </a:lnTo>
                      <a:lnTo>
                        <a:pt x="275" y="8"/>
                      </a:lnTo>
                      <a:lnTo>
                        <a:pt x="264" y="12"/>
                      </a:lnTo>
                      <a:lnTo>
                        <a:pt x="264" y="12"/>
                      </a:lnTo>
                      <a:close/>
                      <a:moveTo>
                        <a:pt x="241" y="19"/>
                      </a:moveTo>
                      <a:lnTo>
                        <a:pt x="249" y="27"/>
                      </a:lnTo>
                      <a:lnTo>
                        <a:pt x="260" y="23"/>
                      </a:lnTo>
                      <a:lnTo>
                        <a:pt x="253" y="15"/>
                      </a:lnTo>
                      <a:lnTo>
                        <a:pt x="241" y="19"/>
                      </a:lnTo>
                      <a:lnTo>
                        <a:pt x="241" y="19"/>
                      </a:lnTo>
                      <a:close/>
                      <a:moveTo>
                        <a:pt x="215" y="27"/>
                      </a:moveTo>
                      <a:lnTo>
                        <a:pt x="226" y="34"/>
                      </a:lnTo>
                      <a:lnTo>
                        <a:pt x="238" y="31"/>
                      </a:lnTo>
                      <a:lnTo>
                        <a:pt x="226" y="23"/>
                      </a:lnTo>
                      <a:lnTo>
                        <a:pt x="215" y="27"/>
                      </a:lnTo>
                      <a:lnTo>
                        <a:pt x="215" y="27"/>
                      </a:lnTo>
                      <a:close/>
                      <a:moveTo>
                        <a:pt x="192" y="34"/>
                      </a:moveTo>
                      <a:lnTo>
                        <a:pt x="200" y="42"/>
                      </a:lnTo>
                      <a:lnTo>
                        <a:pt x="211" y="38"/>
                      </a:lnTo>
                      <a:lnTo>
                        <a:pt x="204" y="31"/>
                      </a:lnTo>
                      <a:lnTo>
                        <a:pt x="192" y="34"/>
                      </a:lnTo>
                      <a:lnTo>
                        <a:pt x="192" y="34"/>
                      </a:lnTo>
                      <a:close/>
                      <a:moveTo>
                        <a:pt x="170" y="42"/>
                      </a:moveTo>
                      <a:lnTo>
                        <a:pt x="177" y="49"/>
                      </a:lnTo>
                      <a:lnTo>
                        <a:pt x="189" y="46"/>
                      </a:lnTo>
                      <a:lnTo>
                        <a:pt x="181" y="38"/>
                      </a:lnTo>
                      <a:lnTo>
                        <a:pt x="170" y="42"/>
                      </a:lnTo>
                      <a:lnTo>
                        <a:pt x="170" y="42"/>
                      </a:lnTo>
                      <a:close/>
                      <a:moveTo>
                        <a:pt x="143" y="49"/>
                      </a:moveTo>
                      <a:lnTo>
                        <a:pt x="155" y="57"/>
                      </a:lnTo>
                      <a:lnTo>
                        <a:pt x="166" y="53"/>
                      </a:lnTo>
                      <a:lnTo>
                        <a:pt x="155" y="46"/>
                      </a:lnTo>
                      <a:lnTo>
                        <a:pt x="143" y="49"/>
                      </a:lnTo>
                      <a:lnTo>
                        <a:pt x="143" y="49"/>
                      </a:lnTo>
                      <a:close/>
                      <a:moveTo>
                        <a:pt x="121" y="57"/>
                      </a:moveTo>
                      <a:lnTo>
                        <a:pt x="128" y="65"/>
                      </a:lnTo>
                      <a:lnTo>
                        <a:pt x="140" y="61"/>
                      </a:lnTo>
                      <a:lnTo>
                        <a:pt x="132" y="53"/>
                      </a:lnTo>
                      <a:lnTo>
                        <a:pt x="121" y="57"/>
                      </a:lnTo>
                      <a:lnTo>
                        <a:pt x="121" y="57"/>
                      </a:lnTo>
                      <a:close/>
                      <a:moveTo>
                        <a:pt x="95" y="65"/>
                      </a:moveTo>
                      <a:lnTo>
                        <a:pt x="106" y="72"/>
                      </a:lnTo>
                      <a:lnTo>
                        <a:pt x="117" y="68"/>
                      </a:lnTo>
                      <a:lnTo>
                        <a:pt x="106" y="61"/>
                      </a:lnTo>
                      <a:lnTo>
                        <a:pt x="95" y="65"/>
                      </a:lnTo>
                      <a:lnTo>
                        <a:pt x="95" y="65"/>
                      </a:lnTo>
                      <a:close/>
                      <a:moveTo>
                        <a:pt x="72" y="72"/>
                      </a:moveTo>
                      <a:lnTo>
                        <a:pt x="79" y="84"/>
                      </a:lnTo>
                      <a:lnTo>
                        <a:pt x="91" y="80"/>
                      </a:lnTo>
                      <a:lnTo>
                        <a:pt x="83" y="68"/>
                      </a:lnTo>
                      <a:lnTo>
                        <a:pt x="72" y="72"/>
                      </a:lnTo>
                      <a:lnTo>
                        <a:pt x="72" y="72"/>
                      </a:lnTo>
                      <a:close/>
                      <a:moveTo>
                        <a:pt x="49" y="80"/>
                      </a:moveTo>
                      <a:lnTo>
                        <a:pt x="57" y="87"/>
                      </a:lnTo>
                      <a:lnTo>
                        <a:pt x="68" y="87"/>
                      </a:lnTo>
                      <a:lnTo>
                        <a:pt x="61" y="76"/>
                      </a:lnTo>
                      <a:lnTo>
                        <a:pt x="49" y="80"/>
                      </a:lnTo>
                      <a:lnTo>
                        <a:pt x="49" y="80"/>
                      </a:lnTo>
                      <a:close/>
                      <a:moveTo>
                        <a:pt x="23" y="87"/>
                      </a:moveTo>
                      <a:lnTo>
                        <a:pt x="34" y="99"/>
                      </a:lnTo>
                      <a:lnTo>
                        <a:pt x="46" y="95"/>
                      </a:lnTo>
                      <a:lnTo>
                        <a:pt x="34" y="84"/>
                      </a:lnTo>
                      <a:lnTo>
                        <a:pt x="23" y="87"/>
                      </a:lnTo>
                      <a:lnTo>
                        <a:pt x="23" y="87"/>
                      </a:lnTo>
                      <a:close/>
                      <a:moveTo>
                        <a:pt x="0" y="95"/>
                      </a:moveTo>
                      <a:lnTo>
                        <a:pt x="8" y="106"/>
                      </a:lnTo>
                      <a:lnTo>
                        <a:pt x="19" y="103"/>
                      </a:lnTo>
                      <a:lnTo>
                        <a:pt x="12" y="91"/>
                      </a:lnTo>
                      <a:lnTo>
                        <a:pt x="0" y="95"/>
                      </a:lnTo>
                      <a:lnTo>
                        <a:pt x="0" y="95"/>
                      </a:lnTo>
                      <a:close/>
                    </a:path>
                  </a:pathLst>
                </a:custGeom>
                <a:solidFill>
                  <a:srgbClr val="FCFCD8"/>
                </a:solidFill>
                <a:ln w="9525">
                  <a:noFill/>
                  <a:round/>
                  <a:headEnd/>
                  <a:tailEnd/>
                </a:ln>
              </p:spPr>
              <p:txBody>
                <a:bodyPr/>
                <a:lstStyle/>
                <a:p>
                  <a:endParaRPr lang="en-US"/>
                </a:p>
              </p:txBody>
            </p:sp>
            <p:sp>
              <p:nvSpPr>
                <p:cNvPr id="334070" name="Freeform 246"/>
                <p:cNvSpPr>
                  <a:spLocks noChangeAspect="1"/>
                </p:cNvSpPr>
                <p:nvPr/>
              </p:nvSpPr>
              <p:spPr bwMode="auto">
                <a:xfrm>
                  <a:off x="1632" y="2945"/>
                  <a:ext cx="165" cy="118"/>
                </a:xfrm>
                <a:custGeom>
                  <a:avLst/>
                  <a:gdLst/>
                  <a:ahLst/>
                  <a:cxnLst>
                    <a:cxn ang="0">
                      <a:pos x="165" y="118"/>
                    </a:cxn>
                    <a:cxn ang="0">
                      <a:pos x="158" y="114"/>
                    </a:cxn>
                    <a:cxn ang="0">
                      <a:pos x="154" y="114"/>
                    </a:cxn>
                    <a:cxn ang="0">
                      <a:pos x="147" y="110"/>
                    </a:cxn>
                    <a:cxn ang="0">
                      <a:pos x="143" y="106"/>
                    </a:cxn>
                    <a:cxn ang="0">
                      <a:pos x="135" y="103"/>
                    </a:cxn>
                    <a:cxn ang="0">
                      <a:pos x="132" y="99"/>
                    </a:cxn>
                    <a:cxn ang="0">
                      <a:pos x="124" y="95"/>
                    </a:cxn>
                    <a:cxn ang="0">
                      <a:pos x="120" y="91"/>
                    </a:cxn>
                    <a:cxn ang="0">
                      <a:pos x="113" y="87"/>
                    </a:cxn>
                    <a:cxn ang="0">
                      <a:pos x="109" y="84"/>
                    </a:cxn>
                    <a:cxn ang="0">
                      <a:pos x="101" y="84"/>
                    </a:cxn>
                    <a:cxn ang="0">
                      <a:pos x="98" y="80"/>
                    </a:cxn>
                    <a:cxn ang="0">
                      <a:pos x="90" y="76"/>
                    </a:cxn>
                    <a:cxn ang="0">
                      <a:pos x="86" y="72"/>
                    </a:cxn>
                    <a:cxn ang="0">
                      <a:pos x="83" y="68"/>
                    </a:cxn>
                    <a:cxn ang="0">
                      <a:pos x="75" y="65"/>
                    </a:cxn>
                    <a:cxn ang="0">
                      <a:pos x="71" y="61"/>
                    </a:cxn>
                    <a:cxn ang="0">
                      <a:pos x="64" y="57"/>
                    </a:cxn>
                    <a:cxn ang="0">
                      <a:pos x="60" y="53"/>
                    </a:cxn>
                    <a:cxn ang="0">
                      <a:pos x="56" y="49"/>
                    </a:cxn>
                    <a:cxn ang="0">
                      <a:pos x="49" y="46"/>
                    </a:cxn>
                    <a:cxn ang="0">
                      <a:pos x="45" y="42"/>
                    </a:cxn>
                    <a:cxn ang="0">
                      <a:pos x="41" y="34"/>
                    </a:cxn>
                    <a:cxn ang="0">
                      <a:pos x="34" y="30"/>
                    </a:cxn>
                    <a:cxn ang="0">
                      <a:pos x="30" y="27"/>
                    </a:cxn>
                    <a:cxn ang="0">
                      <a:pos x="26" y="23"/>
                    </a:cxn>
                    <a:cxn ang="0">
                      <a:pos x="22" y="19"/>
                    </a:cxn>
                    <a:cxn ang="0">
                      <a:pos x="15" y="15"/>
                    </a:cxn>
                    <a:cxn ang="0">
                      <a:pos x="11" y="11"/>
                    </a:cxn>
                    <a:cxn ang="0">
                      <a:pos x="7" y="8"/>
                    </a:cxn>
                    <a:cxn ang="0">
                      <a:pos x="4" y="4"/>
                    </a:cxn>
                    <a:cxn ang="0">
                      <a:pos x="0" y="0"/>
                    </a:cxn>
                    <a:cxn ang="0">
                      <a:pos x="165" y="118"/>
                    </a:cxn>
                  </a:cxnLst>
                  <a:rect l="0" t="0" r="r" b="b"/>
                  <a:pathLst>
                    <a:path w="165" h="118">
                      <a:moveTo>
                        <a:pt x="165" y="118"/>
                      </a:moveTo>
                      <a:lnTo>
                        <a:pt x="158" y="114"/>
                      </a:lnTo>
                      <a:lnTo>
                        <a:pt x="154" y="114"/>
                      </a:lnTo>
                      <a:lnTo>
                        <a:pt x="147" y="110"/>
                      </a:lnTo>
                      <a:lnTo>
                        <a:pt x="143" y="106"/>
                      </a:lnTo>
                      <a:lnTo>
                        <a:pt x="135" y="103"/>
                      </a:lnTo>
                      <a:lnTo>
                        <a:pt x="132" y="99"/>
                      </a:lnTo>
                      <a:lnTo>
                        <a:pt x="124" y="95"/>
                      </a:lnTo>
                      <a:lnTo>
                        <a:pt x="120" y="91"/>
                      </a:lnTo>
                      <a:lnTo>
                        <a:pt x="113" y="87"/>
                      </a:lnTo>
                      <a:lnTo>
                        <a:pt x="109" y="84"/>
                      </a:lnTo>
                      <a:lnTo>
                        <a:pt x="101" y="84"/>
                      </a:lnTo>
                      <a:lnTo>
                        <a:pt x="98" y="80"/>
                      </a:lnTo>
                      <a:lnTo>
                        <a:pt x="90" y="76"/>
                      </a:lnTo>
                      <a:lnTo>
                        <a:pt x="86" y="72"/>
                      </a:lnTo>
                      <a:lnTo>
                        <a:pt x="83" y="68"/>
                      </a:lnTo>
                      <a:lnTo>
                        <a:pt x="75" y="65"/>
                      </a:lnTo>
                      <a:lnTo>
                        <a:pt x="71" y="61"/>
                      </a:lnTo>
                      <a:lnTo>
                        <a:pt x="64" y="57"/>
                      </a:lnTo>
                      <a:lnTo>
                        <a:pt x="60" y="53"/>
                      </a:lnTo>
                      <a:lnTo>
                        <a:pt x="56" y="49"/>
                      </a:lnTo>
                      <a:lnTo>
                        <a:pt x="49" y="46"/>
                      </a:lnTo>
                      <a:lnTo>
                        <a:pt x="45" y="42"/>
                      </a:lnTo>
                      <a:lnTo>
                        <a:pt x="41" y="34"/>
                      </a:lnTo>
                      <a:lnTo>
                        <a:pt x="34" y="30"/>
                      </a:lnTo>
                      <a:lnTo>
                        <a:pt x="30" y="27"/>
                      </a:lnTo>
                      <a:lnTo>
                        <a:pt x="26" y="23"/>
                      </a:lnTo>
                      <a:lnTo>
                        <a:pt x="22" y="19"/>
                      </a:lnTo>
                      <a:lnTo>
                        <a:pt x="15" y="15"/>
                      </a:lnTo>
                      <a:lnTo>
                        <a:pt x="11" y="11"/>
                      </a:lnTo>
                      <a:lnTo>
                        <a:pt x="7" y="8"/>
                      </a:lnTo>
                      <a:lnTo>
                        <a:pt x="4" y="4"/>
                      </a:lnTo>
                      <a:lnTo>
                        <a:pt x="0" y="0"/>
                      </a:lnTo>
                      <a:lnTo>
                        <a:pt x="165" y="118"/>
                      </a:lnTo>
                      <a:close/>
                    </a:path>
                  </a:pathLst>
                </a:custGeom>
                <a:solidFill>
                  <a:srgbClr val="E2E2BF"/>
                </a:solidFill>
                <a:ln w="9525">
                  <a:noFill/>
                  <a:round/>
                  <a:headEnd/>
                  <a:tailEnd/>
                </a:ln>
              </p:spPr>
              <p:txBody>
                <a:bodyPr/>
                <a:lstStyle/>
                <a:p>
                  <a:endParaRPr lang="en-US"/>
                </a:p>
              </p:txBody>
            </p:sp>
            <p:sp>
              <p:nvSpPr>
                <p:cNvPr id="334071" name="Freeform 247"/>
                <p:cNvSpPr>
                  <a:spLocks noChangeAspect="1"/>
                </p:cNvSpPr>
                <p:nvPr/>
              </p:nvSpPr>
              <p:spPr bwMode="auto">
                <a:xfrm>
                  <a:off x="1632" y="2941"/>
                  <a:ext cx="165" cy="126"/>
                </a:xfrm>
                <a:custGeom>
                  <a:avLst/>
                  <a:gdLst/>
                  <a:ahLst/>
                  <a:cxnLst>
                    <a:cxn ang="0">
                      <a:pos x="0" y="0"/>
                    </a:cxn>
                    <a:cxn ang="0">
                      <a:pos x="7" y="12"/>
                    </a:cxn>
                    <a:cxn ang="0">
                      <a:pos x="15" y="19"/>
                    </a:cxn>
                    <a:cxn ang="0">
                      <a:pos x="26" y="27"/>
                    </a:cxn>
                    <a:cxn ang="0">
                      <a:pos x="34" y="34"/>
                    </a:cxn>
                    <a:cxn ang="0">
                      <a:pos x="45" y="46"/>
                    </a:cxn>
                    <a:cxn ang="0">
                      <a:pos x="56" y="53"/>
                    </a:cxn>
                    <a:cxn ang="0">
                      <a:pos x="64" y="61"/>
                    </a:cxn>
                    <a:cxn ang="0">
                      <a:pos x="75" y="69"/>
                    </a:cxn>
                    <a:cxn ang="0">
                      <a:pos x="86" y="76"/>
                    </a:cxn>
                    <a:cxn ang="0">
                      <a:pos x="98" y="84"/>
                    </a:cxn>
                    <a:cxn ang="0">
                      <a:pos x="109" y="91"/>
                    </a:cxn>
                    <a:cxn ang="0">
                      <a:pos x="120" y="99"/>
                    </a:cxn>
                    <a:cxn ang="0">
                      <a:pos x="128" y="103"/>
                    </a:cxn>
                    <a:cxn ang="0">
                      <a:pos x="139" y="110"/>
                    </a:cxn>
                    <a:cxn ang="0">
                      <a:pos x="150" y="118"/>
                    </a:cxn>
                    <a:cxn ang="0">
                      <a:pos x="162" y="126"/>
                    </a:cxn>
                    <a:cxn ang="0">
                      <a:pos x="158" y="122"/>
                    </a:cxn>
                    <a:cxn ang="0">
                      <a:pos x="147" y="114"/>
                    </a:cxn>
                    <a:cxn ang="0">
                      <a:pos x="135" y="107"/>
                    </a:cxn>
                    <a:cxn ang="0">
                      <a:pos x="124" y="99"/>
                    </a:cxn>
                    <a:cxn ang="0">
                      <a:pos x="113" y="91"/>
                    </a:cxn>
                    <a:cxn ang="0">
                      <a:pos x="101" y="88"/>
                    </a:cxn>
                    <a:cxn ang="0">
                      <a:pos x="94" y="80"/>
                    </a:cxn>
                    <a:cxn ang="0">
                      <a:pos x="83" y="72"/>
                    </a:cxn>
                    <a:cxn ang="0">
                      <a:pos x="71" y="65"/>
                    </a:cxn>
                    <a:cxn ang="0">
                      <a:pos x="60" y="53"/>
                    </a:cxn>
                    <a:cxn ang="0">
                      <a:pos x="49" y="46"/>
                    </a:cxn>
                    <a:cxn ang="0">
                      <a:pos x="41" y="38"/>
                    </a:cxn>
                    <a:cxn ang="0">
                      <a:pos x="30" y="31"/>
                    </a:cxn>
                    <a:cxn ang="0">
                      <a:pos x="22" y="23"/>
                    </a:cxn>
                    <a:cxn ang="0">
                      <a:pos x="11" y="15"/>
                    </a:cxn>
                    <a:cxn ang="0">
                      <a:pos x="4" y="4"/>
                    </a:cxn>
                    <a:cxn ang="0">
                      <a:pos x="0" y="0"/>
                    </a:cxn>
                    <a:cxn ang="0">
                      <a:pos x="0" y="0"/>
                    </a:cxn>
                    <a:cxn ang="0">
                      <a:pos x="0" y="0"/>
                    </a:cxn>
                    <a:cxn ang="0">
                      <a:pos x="0" y="0"/>
                    </a:cxn>
                  </a:cxnLst>
                  <a:rect l="0" t="0" r="r" b="b"/>
                  <a:pathLst>
                    <a:path w="165" h="126">
                      <a:moveTo>
                        <a:pt x="0" y="0"/>
                      </a:moveTo>
                      <a:lnTo>
                        <a:pt x="0" y="0"/>
                      </a:lnTo>
                      <a:lnTo>
                        <a:pt x="4" y="8"/>
                      </a:lnTo>
                      <a:lnTo>
                        <a:pt x="7" y="12"/>
                      </a:lnTo>
                      <a:lnTo>
                        <a:pt x="11" y="15"/>
                      </a:lnTo>
                      <a:lnTo>
                        <a:pt x="15" y="19"/>
                      </a:lnTo>
                      <a:lnTo>
                        <a:pt x="22" y="23"/>
                      </a:lnTo>
                      <a:lnTo>
                        <a:pt x="26" y="27"/>
                      </a:lnTo>
                      <a:lnTo>
                        <a:pt x="30" y="31"/>
                      </a:lnTo>
                      <a:lnTo>
                        <a:pt x="34" y="34"/>
                      </a:lnTo>
                      <a:lnTo>
                        <a:pt x="41" y="38"/>
                      </a:lnTo>
                      <a:lnTo>
                        <a:pt x="45" y="46"/>
                      </a:lnTo>
                      <a:lnTo>
                        <a:pt x="49" y="50"/>
                      </a:lnTo>
                      <a:lnTo>
                        <a:pt x="56" y="53"/>
                      </a:lnTo>
                      <a:lnTo>
                        <a:pt x="60" y="57"/>
                      </a:lnTo>
                      <a:lnTo>
                        <a:pt x="64" y="61"/>
                      </a:lnTo>
                      <a:lnTo>
                        <a:pt x="71" y="65"/>
                      </a:lnTo>
                      <a:lnTo>
                        <a:pt x="75" y="69"/>
                      </a:lnTo>
                      <a:lnTo>
                        <a:pt x="79" y="72"/>
                      </a:lnTo>
                      <a:lnTo>
                        <a:pt x="86" y="76"/>
                      </a:lnTo>
                      <a:lnTo>
                        <a:pt x="90" y="80"/>
                      </a:lnTo>
                      <a:lnTo>
                        <a:pt x="98" y="84"/>
                      </a:lnTo>
                      <a:lnTo>
                        <a:pt x="101" y="88"/>
                      </a:lnTo>
                      <a:lnTo>
                        <a:pt x="109" y="91"/>
                      </a:lnTo>
                      <a:lnTo>
                        <a:pt x="113" y="95"/>
                      </a:lnTo>
                      <a:lnTo>
                        <a:pt x="120" y="99"/>
                      </a:lnTo>
                      <a:lnTo>
                        <a:pt x="124" y="103"/>
                      </a:lnTo>
                      <a:lnTo>
                        <a:pt x="128" y="103"/>
                      </a:lnTo>
                      <a:lnTo>
                        <a:pt x="135" y="107"/>
                      </a:lnTo>
                      <a:lnTo>
                        <a:pt x="139" y="110"/>
                      </a:lnTo>
                      <a:lnTo>
                        <a:pt x="147" y="114"/>
                      </a:lnTo>
                      <a:lnTo>
                        <a:pt x="150" y="118"/>
                      </a:lnTo>
                      <a:lnTo>
                        <a:pt x="158" y="122"/>
                      </a:lnTo>
                      <a:lnTo>
                        <a:pt x="162" y="126"/>
                      </a:lnTo>
                      <a:lnTo>
                        <a:pt x="165" y="122"/>
                      </a:lnTo>
                      <a:lnTo>
                        <a:pt x="158" y="122"/>
                      </a:lnTo>
                      <a:lnTo>
                        <a:pt x="154" y="118"/>
                      </a:lnTo>
                      <a:lnTo>
                        <a:pt x="147" y="114"/>
                      </a:lnTo>
                      <a:lnTo>
                        <a:pt x="143" y="110"/>
                      </a:lnTo>
                      <a:lnTo>
                        <a:pt x="135" y="107"/>
                      </a:lnTo>
                      <a:lnTo>
                        <a:pt x="132" y="103"/>
                      </a:lnTo>
                      <a:lnTo>
                        <a:pt x="124" y="99"/>
                      </a:lnTo>
                      <a:lnTo>
                        <a:pt x="120" y="95"/>
                      </a:lnTo>
                      <a:lnTo>
                        <a:pt x="113" y="91"/>
                      </a:lnTo>
                      <a:lnTo>
                        <a:pt x="109" y="88"/>
                      </a:lnTo>
                      <a:lnTo>
                        <a:pt x="101" y="88"/>
                      </a:lnTo>
                      <a:lnTo>
                        <a:pt x="98" y="84"/>
                      </a:lnTo>
                      <a:lnTo>
                        <a:pt x="94" y="80"/>
                      </a:lnTo>
                      <a:lnTo>
                        <a:pt x="86" y="76"/>
                      </a:lnTo>
                      <a:lnTo>
                        <a:pt x="83" y="72"/>
                      </a:lnTo>
                      <a:lnTo>
                        <a:pt x="75" y="69"/>
                      </a:lnTo>
                      <a:lnTo>
                        <a:pt x="71" y="65"/>
                      </a:lnTo>
                      <a:lnTo>
                        <a:pt x="68" y="61"/>
                      </a:lnTo>
                      <a:lnTo>
                        <a:pt x="60" y="53"/>
                      </a:lnTo>
                      <a:lnTo>
                        <a:pt x="56" y="50"/>
                      </a:lnTo>
                      <a:lnTo>
                        <a:pt x="49" y="46"/>
                      </a:lnTo>
                      <a:lnTo>
                        <a:pt x="45" y="42"/>
                      </a:lnTo>
                      <a:lnTo>
                        <a:pt x="41" y="38"/>
                      </a:lnTo>
                      <a:lnTo>
                        <a:pt x="38" y="34"/>
                      </a:lnTo>
                      <a:lnTo>
                        <a:pt x="30" y="31"/>
                      </a:lnTo>
                      <a:lnTo>
                        <a:pt x="26" y="27"/>
                      </a:lnTo>
                      <a:lnTo>
                        <a:pt x="22" y="23"/>
                      </a:lnTo>
                      <a:lnTo>
                        <a:pt x="19" y="19"/>
                      </a:lnTo>
                      <a:lnTo>
                        <a:pt x="11" y="15"/>
                      </a:lnTo>
                      <a:lnTo>
                        <a:pt x="7" y="12"/>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4072" name="Freeform 248"/>
                <p:cNvSpPr>
                  <a:spLocks noChangeAspect="1"/>
                </p:cNvSpPr>
                <p:nvPr/>
              </p:nvSpPr>
              <p:spPr bwMode="auto">
                <a:xfrm>
                  <a:off x="1632" y="2945"/>
                  <a:ext cx="165" cy="122"/>
                </a:xfrm>
                <a:custGeom>
                  <a:avLst/>
                  <a:gdLst/>
                  <a:ahLst/>
                  <a:cxnLst>
                    <a:cxn ang="0">
                      <a:pos x="165" y="122"/>
                    </a:cxn>
                    <a:cxn ang="0">
                      <a:pos x="165" y="118"/>
                    </a:cxn>
                    <a:cxn ang="0">
                      <a:pos x="0" y="0"/>
                    </a:cxn>
                    <a:cxn ang="0">
                      <a:pos x="0" y="0"/>
                    </a:cxn>
                    <a:cxn ang="0">
                      <a:pos x="165" y="122"/>
                    </a:cxn>
                    <a:cxn ang="0">
                      <a:pos x="165" y="118"/>
                    </a:cxn>
                    <a:cxn ang="0">
                      <a:pos x="165" y="122"/>
                    </a:cxn>
                    <a:cxn ang="0">
                      <a:pos x="165" y="122"/>
                    </a:cxn>
                    <a:cxn ang="0">
                      <a:pos x="165" y="122"/>
                    </a:cxn>
                    <a:cxn ang="0">
                      <a:pos x="165" y="122"/>
                    </a:cxn>
                    <a:cxn ang="0">
                      <a:pos x="165" y="118"/>
                    </a:cxn>
                    <a:cxn ang="0">
                      <a:pos x="165" y="122"/>
                    </a:cxn>
                  </a:cxnLst>
                  <a:rect l="0" t="0" r="r" b="b"/>
                  <a:pathLst>
                    <a:path w="165" h="122">
                      <a:moveTo>
                        <a:pt x="165" y="122"/>
                      </a:moveTo>
                      <a:lnTo>
                        <a:pt x="165" y="118"/>
                      </a:lnTo>
                      <a:lnTo>
                        <a:pt x="0" y="0"/>
                      </a:lnTo>
                      <a:lnTo>
                        <a:pt x="0" y="0"/>
                      </a:lnTo>
                      <a:lnTo>
                        <a:pt x="165" y="122"/>
                      </a:lnTo>
                      <a:lnTo>
                        <a:pt x="165" y="118"/>
                      </a:lnTo>
                      <a:lnTo>
                        <a:pt x="165" y="122"/>
                      </a:lnTo>
                      <a:lnTo>
                        <a:pt x="165" y="122"/>
                      </a:lnTo>
                      <a:lnTo>
                        <a:pt x="165" y="122"/>
                      </a:lnTo>
                      <a:lnTo>
                        <a:pt x="165" y="122"/>
                      </a:lnTo>
                      <a:lnTo>
                        <a:pt x="165" y="118"/>
                      </a:lnTo>
                      <a:lnTo>
                        <a:pt x="165" y="122"/>
                      </a:lnTo>
                      <a:close/>
                    </a:path>
                  </a:pathLst>
                </a:custGeom>
                <a:solidFill>
                  <a:srgbClr val="000000"/>
                </a:solidFill>
                <a:ln w="9525">
                  <a:noFill/>
                  <a:round/>
                  <a:headEnd/>
                  <a:tailEnd/>
                </a:ln>
              </p:spPr>
              <p:txBody>
                <a:bodyPr/>
                <a:lstStyle/>
                <a:p>
                  <a:endParaRPr lang="en-US"/>
                </a:p>
              </p:txBody>
            </p:sp>
            <p:sp>
              <p:nvSpPr>
                <p:cNvPr id="334073" name="Freeform 249"/>
                <p:cNvSpPr>
                  <a:spLocks noChangeAspect="1" noEditPoints="1"/>
                </p:cNvSpPr>
                <p:nvPr/>
              </p:nvSpPr>
              <p:spPr bwMode="auto">
                <a:xfrm>
                  <a:off x="1579" y="2968"/>
                  <a:ext cx="109" cy="57"/>
                </a:xfrm>
                <a:custGeom>
                  <a:avLst/>
                  <a:gdLst/>
                  <a:ahLst/>
                  <a:cxnLst>
                    <a:cxn ang="0">
                      <a:pos x="79" y="4"/>
                    </a:cxn>
                    <a:cxn ang="0">
                      <a:pos x="91" y="0"/>
                    </a:cxn>
                    <a:cxn ang="0">
                      <a:pos x="102" y="11"/>
                    </a:cxn>
                    <a:cxn ang="0">
                      <a:pos x="109" y="26"/>
                    </a:cxn>
                    <a:cxn ang="0">
                      <a:pos x="91" y="34"/>
                    </a:cxn>
                    <a:cxn ang="0">
                      <a:pos x="83" y="26"/>
                    </a:cxn>
                    <a:cxn ang="0">
                      <a:pos x="79" y="19"/>
                    </a:cxn>
                    <a:cxn ang="0">
                      <a:pos x="72" y="15"/>
                    </a:cxn>
                    <a:cxn ang="0">
                      <a:pos x="79" y="4"/>
                    </a:cxn>
                    <a:cxn ang="0">
                      <a:pos x="79" y="4"/>
                    </a:cxn>
                    <a:cxn ang="0">
                      <a:pos x="57" y="11"/>
                    </a:cxn>
                    <a:cxn ang="0">
                      <a:pos x="68" y="7"/>
                    </a:cxn>
                    <a:cxn ang="0">
                      <a:pos x="79" y="19"/>
                    </a:cxn>
                    <a:cxn ang="0">
                      <a:pos x="87" y="34"/>
                    </a:cxn>
                    <a:cxn ang="0">
                      <a:pos x="68" y="42"/>
                    </a:cxn>
                    <a:cxn ang="0">
                      <a:pos x="60" y="34"/>
                    </a:cxn>
                    <a:cxn ang="0">
                      <a:pos x="57" y="26"/>
                    </a:cxn>
                    <a:cxn ang="0">
                      <a:pos x="49" y="23"/>
                    </a:cxn>
                    <a:cxn ang="0">
                      <a:pos x="57" y="11"/>
                    </a:cxn>
                    <a:cxn ang="0">
                      <a:pos x="57" y="11"/>
                    </a:cxn>
                    <a:cxn ang="0">
                      <a:pos x="30" y="19"/>
                    </a:cxn>
                    <a:cxn ang="0">
                      <a:pos x="45" y="15"/>
                    </a:cxn>
                    <a:cxn ang="0">
                      <a:pos x="57" y="26"/>
                    </a:cxn>
                    <a:cxn ang="0">
                      <a:pos x="64" y="42"/>
                    </a:cxn>
                    <a:cxn ang="0">
                      <a:pos x="45" y="49"/>
                    </a:cxn>
                    <a:cxn ang="0">
                      <a:pos x="34" y="42"/>
                    </a:cxn>
                    <a:cxn ang="0">
                      <a:pos x="30" y="34"/>
                    </a:cxn>
                    <a:cxn ang="0">
                      <a:pos x="27" y="30"/>
                    </a:cxn>
                    <a:cxn ang="0">
                      <a:pos x="30" y="19"/>
                    </a:cxn>
                    <a:cxn ang="0">
                      <a:pos x="30" y="19"/>
                    </a:cxn>
                    <a:cxn ang="0">
                      <a:pos x="8" y="26"/>
                    </a:cxn>
                    <a:cxn ang="0">
                      <a:pos x="19" y="23"/>
                    </a:cxn>
                    <a:cxn ang="0">
                      <a:pos x="30" y="34"/>
                    </a:cxn>
                    <a:cxn ang="0">
                      <a:pos x="38" y="49"/>
                    </a:cxn>
                    <a:cxn ang="0">
                      <a:pos x="19" y="57"/>
                    </a:cxn>
                    <a:cxn ang="0">
                      <a:pos x="0" y="38"/>
                    </a:cxn>
                    <a:cxn ang="0">
                      <a:pos x="8" y="26"/>
                    </a:cxn>
                    <a:cxn ang="0">
                      <a:pos x="8" y="26"/>
                    </a:cxn>
                  </a:cxnLst>
                  <a:rect l="0" t="0" r="r" b="b"/>
                  <a:pathLst>
                    <a:path w="109" h="57">
                      <a:moveTo>
                        <a:pt x="79" y="4"/>
                      </a:moveTo>
                      <a:lnTo>
                        <a:pt x="91" y="0"/>
                      </a:lnTo>
                      <a:lnTo>
                        <a:pt x="102" y="11"/>
                      </a:lnTo>
                      <a:lnTo>
                        <a:pt x="109" y="26"/>
                      </a:lnTo>
                      <a:lnTo>
                        <a:pt x="91" y="34"/>
                      </a:lnTo>
                      <a:lnTo>
                        <a:pt x="83" y="26"/>
                      </a:lnTo>
                      <a:lnTo>
                        <a:pt x="79" y="19"/>
                      </a:lnTo>
                      <a:lnTo>
                        <a:pt x="72" y="15"/>
                      </a:lnTo>
                      <a:lnTo>
                        <a:pt x="79" y="4"/>
                      </a:lnTo>
                      <a:lnTo>
                        <a:pt x="79" y="4"/>
                      </a:lnTo>
                      <a:close/>
                      <a:moveTo>
                        <a:pt x="57" y="11"/>
                      </a:moveTo>
                      <a:lnTo>
                        <a:pt x="68" y="7"/>
                      </a:lnTo>
                      <a:lnTo>
                        <a:pt x="79" y="19"/>
                      </a:lnTo>
                      <a:lnTo>
                        <a:pt x="87" y="34"/>
                      </a:lnTo>
                      <a:lnTo>
                        <a:pt x="68" y="42"/>
                      </a:lnTo>
                      <a:lnTo>
                        <a:pt x="60" y="34"/>
                      </a:lnTo>
                      <a:lnTo>
                        <a:pt x="57" y="26"/>
                      </a:lnTo>
                      <a:lnTo>
                        <a:pt x="49" y="23"/>
                      </a:lnTo>
                      <a:lnTo>
                        <a:pt x="57" y="11"/>
                      </a:lnTo>
                      <a:lnTo>
                        <a:pt x="57" y="11"/>
                      </a:lnTo>
                      <a:close/>
                      <a:moveTo>
                        <a:pt x="30" y="19"/>
                      </a:moveTo>
                      <a:lnTo>
                        <a:pt x="45" y="15"/>
                      </a:lnTo>
                      <a:lnTo>
                        <a:pt x="57" y="26"/>
                      </a:lnTo>
                      <a:lnTo>
                        <a:pt x="64" y="42"/>
                      </a:lnTo>
                      <a:lnTo>
                        <a:pt x="45" y="49"/>
                      </a:lnTo>
                      <a:lnTo>
                        <a:pt x="34" y="42"/>
                      </a:lnTo>
                      <a:lnTo>
                        <a:pt x="30" y="34"/>
                      </a:lnTo>
                      <a:lnTo>
                        <a:pt x="27" y="30"/>
                      </a:lnTo>
                      <a:lnTo>
                        <a:pt x="30" y="19"/>
                      </a:lnTo>
                      <a:lnTo>
                        <a:pt x="30" y="19"/>
                      </a:lnTo>
                      <a:close/>
                      <a:moveTo>
                        <a:pt x="8" y="26"/>
                      </a:moveTo>
                      <a:lnTo>
                        <a:pt x="19" y="23"/>
                      </a:lnTo>
                      <a:lnTo>
                        <a:pt x="30" y="34"/>
                      </a:lnTo>
                      <a:lnTo>
                        <a:pt x="38" y="49"/>
                      </a:lnTo>
                      <a:lnTo>
                        <a:pt x="19" y="57"/>
                      </a:lnTo>
                      <a:lnTo>
                        <a:pt x="0" y="38"/>
                      </a:lnTo>
                      <a:lnTo>
                        <a:pt x="8" y="26"/>
                      </a:lnTo>
                      <a:lnTo>
                        <a:pt x="8" y="26"/>
                      </a:lnTo>
                      <a:close/>
                    </a:path>
                  </a:pathLst>
                </a:custGeom>
                <a:solidFill>
                  <a:srgbClr val="BFBFBF"/>
                </a:solidFill>
                <a:ln w="9525">
                  <a:noFill/>
                  <a:round/>
                  <a:headEnd/>
                  <a:tailEnd/>
                </a:ln>
              </p:spPr>
              <p:txBody>
                <a:bodyPr/>
                <a:lstStyle/>
                <a:p>
                  <a:endParaRPr lang="en-US"/>
                </a:p>
              </p:txBody>
            </p:sp>
            <p:sp>
              <p:nvSpPr>
                <p:cNvPr id="334074" name="Freeform 250"/>
                <p:cNvSpPr>
                  <a:spLocks noChangeAspect="1"/>
                </p:cNvSpPr>
                <p:nvPr/>
              </p:nvSpPr>
              <p:spPr bwMode="auto">
                <a:xfrm>
                  <a:off x="1654" y="2968"/>
                  <a:ext cx="34" cy="34"/>
                </a:xfrm>
                <a:custGeom>
                  <a:avLst/>
                  <a:gdLst/>
                  <a:ahLst/>
                  <a:cxnLst>
                    <a:cxn ang="0">
                      <a:pos x="4" y="4"/>
                    </a:cxn>
                    <a:cxn ang="0">
                      <a:pos x="16" y="0"/>
                    </a:cxn>
                    <a:cxn ang="0">
                      <a:pos x="27" y="11"/>
                    </a:cxn>
                    <a:cxn ang="0">
                      <a:pos x="34" y="26"/>
                    </a:cxn>
                    <a:cxn ang="0">
                      <a:pos x="16" y="34"/>
                    </a:cxn>
                    <a:cxn ang="0">
                      <a:pos x="8" y="26"/>
                    </a:cxn>
                    <a:cxn ang="0">
                      <a:pos x="4" y="19"/>
                    </a:cxn>
                    <a:cxn ang="0">
                      <a:pos x="0" y="15"/>
                    </a:cxn>
                    <a:cxn ang="0">
                      <a:pos x="4" y="4"/>
                    </a:cxn>
                  </a:cxnLst>
                  <a:rect l="0" t="0" r="r" b="b"/>
                  <a:pathLst>
                    <a:path w="34" h="34">
                      <a:moveTo>
                        <a:pt x="4" y="4"/>
                      </a:moveTo>
                      <a:lnTo>
                        <a:pt x="16" y="0"/>
                      </a:lnTo>
                      <a:lnTo>
                        <a:pt x="27" y="11"/>
                      </a:lnTo>
                      <a:lnTo>
                        <a:pt x="34" y="26"/>
                      </a:lnTo>
                      <a:lnTo>
                        <a:pt x="16" y="34"/>
                      </a:lnTo>
                      <a:lnTo>
                        <a:pt x="8" y="26"/>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34075" name="Freeform 251"/>
                <p:cNvSpPr>
                  <a:spLocks noChangeAspect="1"/>
                </p:cNvSpPr>
                <p:nvPr/>
              </p:nvSpPr>
              <p:spPr bwMode="auto">
                <a:xfrm>
                  <a:off x="1628" y="2975"/>
                  <a:ext cx="38" cy="35"/>
                </a:xfrm>
                <a:custGeom>
                  <a:avLst/>
                  <a:gdLst/>
                  <a:ahLst/>
                  <a:cxnLst>
                    <a:cxn ang="0">
                      <a:pos x="8" y="4"/>
                    </a:cxn>
                    <a:cxn ang="0">
                      <a:pos x="19" y="0"/>
                    </a:cxn>
                    <a:cxn ang="0">
                      <a:pos x="30" y="12"/>
                    </a:cxn>
                    <a:cxn ang="0">
                      <a:pos x="38" y="27"/>
                    </a:cxn>
                    <a:cxn ang="0">
                      <a:pos x="19" y="35"/>
                    </a:cxn>
                    <a:cxn ang="0">
                      <a:pos x="11" y="27"/>
                    </a:cxn>
                    <a:cxn ang="0">
                      <a:pos x="4" y="19"/>
                    </a:cxn>
                    <a:cxn ang="0">
                      <a:pos x="0" y="16"/>
                    </a:cxn>
                    <a:cxn ang="0">
                      <a:pos x="8" y="4"/>
                    </a:cxn>
                  </a:cxnLst>
                  <a:rect l="0" t="0" r="r" b="b"/>
                  <a:pathLst>
                    <a:path w="38" h="35">
                      <a:moveTo>
                        <a:pt x="8" y="4"/>
                      </a:moveTo>
                      <a:lnTo>
                        <a:pt x="19" y="0"/>
                      </a:lnTo>
                      <a:lnTo>
                        <a:pt x="30" y="12"/>
                      </a:lnTo>
                      <a:lnTo>
                        <a:pt x="38" y="27"/>
                      </a:lnTo>
                      <a:lnTo>
                        <a:pt x="19" y="35"/>
                      </a:lnTo>
                      <a:lnTo>
                        <a:pt x="11"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34076" name="Freeform 252"/>
                <p:cNvSpPr>
                  <a:spLocks noChangeAspect="1"/>
                </p:cNvSpPr>
                <p:nvPr/>
              </p:nvSpPr>
              <p:spPr bwMode="auto">
                <a:xfrm>
                  <a:off x="1606" y="2983"/>
                  <a:ext cx="37" cy="34"/>
                </a:xfrm>
                <a:custGeom>
                  <a:avLst/>
                  <a:gdLst/>
                  <a:ahLst/>
                  <a:cxnLst>
                    <a:cxn ang="0">
                      <a:pos x="3" y="4"/>
                    </a:cxn>
                    <a:cxn ang="0">
                      <a:pos x="15" y="0"/>
                    </a:cxn>
                    <a:cxn ang="0">
                      <a:pos x="30" y="11"/>
                    </a:cxn>
                    <a:cxn ang="0">
                      <a:pos x="37" y="27"/>
                    </a:cxn>
                    <a:cxn ang="0">
                      <a:pos x="15" y="34"/>
                    </a:cxn>
                    <a:cxn ang="0">
                      <a:pos x="7" y="27"/>
                    </a:cxn>
                    <a:cxn ang="0">
                      <a:pos x="3" y="19"/>
                    </a:cxn>
                    <a:cxn ang="0">
                      <a:pos x="0" y="15"/>
                    </a:cxn>
                    <a:cxn ang="0">
                      <a:pos x="3" y="4"/>
                    </a:cxn>
                  </a:cxnLst>
                  <a:rect l="0" t="0" r="r" b="b"/>
                  <a:pathLst>
                    <a:path w="37" h="34">
                      <a:moveTo>
                        <a:pt x="3" y="4"/>
                      </a:moveTo>
                      <a:lnTo>
                        <a:pt x="15" y="0"/>
                      </a:lnTo>
                      <a:lnTo>
                        <a:pt x="30" y="11"/>
                      </a:lnTo>
                      <a:lnTo>
                        <a:pt x="37" y="27"/>
                      </a:lnTo>
                      <a:lnTo>
                        <a:pt x="15" y="34"/>
                      </a:lnTo>
                      <a:lnTo>
                        <a:pt x="7" y="27"/>
                      </a:lnTo>
                      <a:lnTo>
                        <a:pt x="3" y="19"/>
                      </a:lnTo>
                      <a:lnTo>
                        <a:pt x="0" y="15"/>
                      </a:lnTo>
                      <a:lnTo>
                        <a:pt x="3" y="4"/>
                      </a:lnTo>
                    </a:path>
                  </a:pathLst>
                </a:custGeom>
                <a:noFill/>
                <a:ln w="6350">
                  <a:solidFill>
                    <a:srgbClr val="000000"/>
                  </a:solidFill>
                  <a:prstDash val="solid"/>
                  <a:round/>
                  <a:headEnd/>
                  <a:tailEnd/>
                </a:ln>
              </p:spPr>
              <p:txBody>
                <a:bodyPr/>
                <a:lstStyle/>
                <a:p>
                  <a:endParaRPr lang="en-US"/>
                </a:p>
              </p:txBody>
            </p:sp>
            <p:sp>
              <p:nvSpPr>
                <p:cNvPr id="334077" name="Freeform 253"/>
                <p:cNvSpPr>
                  <a:spLocks noChangeAspect="1"/>
                </p:cNvSpPr>
                <p:nvPr/>
              </p:nvSpPr>
              <p:spPr bwMode="auto">
                <a:xfrm>
                  <a:off x="1579" y="2991"/>
                  <a:ext cx="38" cy="34"/>
                </a:xfrm>
                <a:custGeom>
                  <a:avLst/>
                  <a:gdLst/>
                  <a:ahLst/>
                  <a:cxnLst>
                    <a:cxn ang="0">
                      <a:pos x="8" y="3"/>
                    </a:cxn>
                    <a:cxn ang="0">
                      <a:pos x="19" y="0"/>
                    </a:cxn>
                    <a:cxn ang="0">
                      <a:pos x="30" y="11"/>
                    </a:cxn>
                    <a:cxn ang="0">
                      <a:pos x="38" y="26"/>
                    </a:cxn>
                    <a:cxn ang="0">
                      <a:pos x="19" y="34"/>
                    </a:cxn>
                    <a:cxn ang="0">
                      <a:pos x="0" y="15"/>
                    </a:cxn>
                    <a:cxn ang="0">
                      <a:pos x="8" y="3"/>
                    </a:cxn>
                  </a:cxnLst>
                  <a:rect l="0" t="0" r="r" b="b"/>
                  <a:pathLst>
                    <a:path w="38" h="34">
                      <a:moveTo>
                        <a:pt x="8" y="3"/>
                      </a:moveTo>
                      <a:lnTo>
                        <a:pt x="19" y="0"/>
                      </a:lnTo>
                      <a:lnTo>
                        <a:pt x="30" y="11"/>
                      </a:lnTo>
                      <a:lnTo>
                        <a:pt x="38" y="26"/>
                      </a:lnTo>
                      <a:lnTo>
                        <a:pt x="19" y="34"/>
                      </a:lnTo>
                      <a:lnTo>
                        <a:pt x="0" y="15"/>
                      </a:lnTo>
                      <a:lnTo>
                        <a:pt x="8" y="3"/>
                      </a:lnTo>
                    </a:path>
                  </a:pathLst>
                </a:custGeom>
                <a:noFill/>
                <a:ln w="6350">
                  <a:solidFill>
                    <a:srgbClr val="000000"/>
                  </a:solidFill>
                  <a:prstDash val="solid"/>
                  <a:round/>
                  <a:headEnd/>
                  <a:tailEnd/>
                </a:ln>
              </p:spPr>
              <p:txBody>
                <a:bodyPr/>
                <a:lstStyle/>
                <a:p>
                  <a:endParaRPr lang="en-US"/>
                </a:p>
              </p:txBody>
            </p:sp>
            <p:sp>
              <p:nvSpPr>
                <p:cNvPr id="334078" name="Freeform 254"/>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close/>
                    </a:path>
                  </a:pathLst>
                </a:custGeom>
                <a:solidFill>
                  <a:srgbClr val="BFBFBF"/>
                </a:solidFill>
                <a:ln w="9525">
                  <a:noFill/>
                  <a:round/>
                  <a:headEnd/>
                  <a:tailEnd/>
                </a:ln>
              </p:spPr>
              <p:txBody>
                <a:bodyPr/>
                <a:lstStyle/>
                <a:p>
                  <a:endParaRPr lang="en-US"/>
                </a:p>
              </p:txBody>
            </p:sp>
            <p:sp>
              <p:nvSpPr>
                <p:cNvPr id="334079" name="Freeform 255"/>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path>
                  </a:pathLst>
                </a:custGeom>
                <a:noFill/>
                <a:ln w="6350">
                  <a:solidFill>
                    <a:srgbClr val="000000"/>
                  </a:solidFill>
                  <a:prstDash val="solid"/>
                  <a:round/>
                  <a:headEnd/>
                  <a:tailEnd/>
                </a:ln>
              </p:spPr>
              <p:txBody>
                <a:bodyPr/>
                <a:lstStyle/>
                <a:p>
                  <a:endParaRPr lang="en-US"/>
                </a:p>
              </p:txBody>
            </p:sp>
            <p:sp>
              <p:nvSpPr>
                <p:cNvPr id="334080" name="Freeform 256"/>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close/>
                    </a:path>
                  </a:pathLst>
                </a:custGeom>
                <a:solidFill>
                  <a:srgbClr val="BFBFBF"/>
                </a:solidFill>
                <a:ln w="9525">
                  <a:noFill/>
                  <a:round/>
                  <a:headEnd/>
                  <a:tailEnd/>
                </a:ln>
              </p:spPr>
              <p:txBody>
                <a:bodyPr/>
                <a:lstStyle/>
                <a:p>
                  <a:endParaRPr lang="en-US"/>
                </a:p>
              </p:txBody>
            </p:sp>
            <p:sp>
              <p:nvSpPr>
                <p:cNvPr id="334081" name="Freeform 257"/>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path>
                  </a:pathLst>
                </a:custGeom>
                <a:noFill/>
                <a:ln w="6350">
                  <a:solidFill>
                    <a:srgbClr val="000000"/>
                  </a:solidFill>
                  <a:prstDash val="solid"/>
                  <a:round/>
                  <a:headEnd/>
                  <a:tailEnd/>
                </a:ln>
              </p:spPr>
              <p:txBody>
                <a:bodyPr/>
                <a:lstStyle/>
                <a:p>
                  <a:endParaRPr lang="en-US"/>
                </a:p>
              </p:txBody>
            </p:sp>
            <p:sp>
              <p:nvSpPr>
                <p:cNvPr id="334082" name="Freeform 258"/>
                <p:cNvSpPr>
                  <a:spLocks noChangeAspect="1" noEditPoints="1"/>
                </p:cNvSpPr>
                <p:nvPr/>
              </p:nvSpPr>
              <p:spPr bwMode="auto">
                <a:xfrm>
                  <a:off x="1579" y="2972"/>
                  <a:ext cx="170" cy="98"/>
                </a:xfrm>
                <a:custGeom>
                  <a:avLst/>
                  <a:gdLst/>
                  <a:ahLst/>
                  <a:cxnLst>
                    <a:cxn ang="0">
                      <a:pos x="136" y="53"/>
                    </a:cxn>
                    <a:cxn ang="0">
                      <a:pos x="166" y="79"/>
                    </a:cxn>
                    <a:cxn ang="0">
                      <a:pos x="170" y="98"/>
                    </a:cxn>
                    <a:cxn ang="0">
                      <a:pos x="158" y="91"/>
                    </a:cxn>
                    <a:cxn ang="0">
                      <a:pos x="154" y="83"/>
                    </a:cxn>
                    <a:cxn ang="0">
                      <a:pos x="143" y="72"/>
                    </a:cxn>
                    <a:cxn ang="0">
                      <a:pos x="139" y="72"/>
                    </a:cxn>
                    <a:cxn ang="0">
                      <a:pos x="139" y="72"/>
                    </a:cxn>
                    <a:cxn ang="0">
                      <a:pos x="136" y="64"/>
                    </a:cxn>
                    <a:cxn ang="0">
                      <a:pos x="132" y="60"/>
                    </a:cxn>
                    <a:cxn ang="0">
                      <a:pos x="136" y="53"/>
                    </a:cxn>
                    <a:cxn ang="0">
                      <a:pos x="136" y="53"/>
                    </a:cxn>
                    <a:cxn ang="0">
                      <a:pos x="98" y="19"/>
                    </a:cxn>
                    <a:cxn ang="0">
                      <a:pos x="128" y="45"/>
                    </a:cxn>
                    <a:cxn ang="0">
                      <a:pos x="128" y="64"/>
                    </a:cxn>
                    <a:cxn ang="0">
                      <a:pos x="121" y="57"/>
                    </a:cxn>
                    <a:cxn ang="0">
                      <a:pos x="117" y="49"/>
                    </a:cxn>
                    <a:cxn ang="0">
                      <a:pos x="106" y="38"/>
                    </a:cxn>
                    <a:cxn ang="0">
                      <a:pos x="102" y="38"/>
                    </a:cxn>
                    <a:cxn ang="0">
                      <a:pos x="102" y="38"/>
                    </a:cxn>
                    <a:cxn ang="0">
                      <a:pos x="98" y="30"/>
                    </a:cxn>
                    <a:cxn ang="0">
                      <a:pos x="94" y="26"/>
                    </a:cxn>
                    <a:cxn ang="0">
                      <a:pos x="98" y="19"/>
                    </a:cxn>
                    <a:cxn ang="0">
                      <a:pos x="98" y="19"/>
                    </a:cxn>
                    <a:cxn ang="0">
                      <a:pos x="91" y="11"/>
                    </a:cxn>
                    <a:cxn ang="0">
                      <a:pos x="91" y="30"/>
                    </a:cxn>
                    <a:cxn ang="0">
                      <a:pos x="83" y="19"/>
                    </a:cxn>
                    <a:cxn ang="0">
                      <a:pos x="79" y="15"/>
                    </a:cxn>
                    <a:cxn ang="0">
                      <a:pos x="75" y="11"/>
                    </a:cxn>
                    <a:cxn ang="0">
                      <a:pos x="79" y="0"/>
                    </a:cxn>
                    <a:cxn ang="0">
                      <a:pos x="91" y="11"/>
                    </a:cxn>
                    <a:cxn ang="0">
                      <a:pos x="91" y="11"/>
                    </a:cxn>
                    <a:cxn ang="0">
                      <a:pos x="68" y="19"/>
                    </a:cxn>
                    <a:cxn ang="0">
                      <a:pos x="68" y="38"/>
                    </a:cxn>
                    <a:cxn ang="0">
                      <a:pos x="60" y="30"/>
                    </a:cxn>
                    <a:cxn ang="0">
                      <a:pos x="57" y="22"/>
                    </a:cxn>
                    <a:cxn ang="0">
                      <a:pos x="49" y="19"/>
                    </a:cxn>
                    <a:cxn ang="0">
                      <a:pos x="57" y="7"/>
                    </a:cxn>
                    <a:cxn ang="0">
                      <a:pos x="68" y="19"/>
                    </a:cxn>
                    <a:cxn ang="0">
                      <a:pos x="68" y="19"/>
                    </a:cxn>
                    <a:cxn ang="0">
                      <a:pos x="42" y="26"/>
                    </a:cxn>
                    <a:cxn ang="0">
                      <a:pos x="42" y="45"/>
                    </a:cxn>
                    <a:cxn ang="0">
                      <a:pos x="34" y="38"/>
                    </a:cxn>
                    <a:cxn ang="0">
                      <a:pos x="30" y="30"/>
                    </a:cxn>
                    <a:cxn ang="0">
                      <a:pos x="27" y="26"/>
                    </a:cxn>
                    <a:cxn ang="0">
                      <a:pos x="34" y="15"/>
                    </a:cxn>
                    <a:cxn ang="0">
                      <a:pos x="42" y="26"/>
                    </a:cxn>
                    <a:cxn ang="0">
                      <a:pos x="42" y="26"/>
                    </a:cxn>
                    <a:cxn ang="0">
                      <a:pos x="19" y="34"/>
                    </a:cxn>
                    <a:cxn ang="0">
                      <a:pos x="19" y="53"/>
                    </a:cxn>
                    <a:cxn ang="0">
                      <a:pos x="0" y="38"/>
                    </a:cxn>
                    <a:cxn ang="0">
                      <a:pos x="8" y="22"/>
                    </a:cxn>
                    <a:cxn ang="0">
                      <a:pos x="19" y="34"/>
                    </a:cxn>
                    <a:cxn ang="0">
                      <a:pos x="19" y="34"/>
                    </a:cxn>
                  </a:cxnLst>
                  <a:rect l="0" t="0" r="r" b="b"/>
                  <a:pathLst>
                    <a:path w="170" h="98">
                      <a:moveTo>
                        <a:pt x="136" y="53"/>
                      </a:moveTo>
                      <a:lnTo>
                        <a:pt x="166" y="79"/>
                      </a:lnTo>
                      <a:lnTo>
                        <a:pt x="170" y="98"/>
                      </a:lnTo>
                      <a:lnTo>
                        <a:pt x="158" y="91"/>
                      </a:lnTo>
                      <a:lnTo>
                        <a:pt x="154" y="83"/>
                      </a:lnTo>
                      <a:lnTo>
                        <a:pt x="143" y="72"/>
                      </a:lnTo>
                      <a:lnTo>
                        <a:pt x="139" y="72"/>
                      </a:lnTo>
                      <a:lnTo>
                        <a:pt x="139" y="72"/>
                      </a:lnTo>
                      <a:lnTo>
                        <a:pt x="136" y="64"/>
                      </a:lnTo>
                      <a:lnTo>
                        <a:pt x="132" y="60"/>
                      </a:lnTo>
                      <a:lnTo>
                        <a:pt x="136" y="53"/>
                      </a:lnTo>
                      <a:lnTo>
                        <a:pt x="136" y="53"/>
                      </a:lnTo>
                      <a:close/>
                      <a:moveTo>
                        <a:pt x="98" y="19"/>
                      </a:moveTo>
                      <a:lnTo>
                        <a:pt x="128" y="45"/>
                      </a:lnTo>
                      <a:lnTo>
                        <a:pt x="128" y="64"/>
                      </a:lnTo>
                      <a:lnTo>
                        <a:pt x="121" y="57"/>
                      </a:lnTo>
                      <a:lnTo>
                        <a:pt x="117" y="49"/>
                      </a:lnTo>
                      <a:lnTo>
                        <a:pt x="106" y="38"/>
                      </a:lnTo>
                      <a:lnTo>
                        <a:pt x="102" y="38"/>
                      </a:lnTo>
                      <a:lnTo>
                        <a:pt x="102" y="38"/>
                      </a:lnTo>
                      <a:lnTo>
                        <a:pt x="98" y="30"/>
                      </a:lnTo>
                      <a:lnTo>
                        <a:pt x="94" y="26"/>
                      </a:lnTo>
                      <a:lnTo>
                        <a:pt x="98" y="19"/>
                      </a:lnTo>
                      <a:lnTo>
                        <a:pt x="98" y="19"/>
                      </a:lnTo>
                      <a:close/>
                      <a:moveTo>
                        <a:pt x="91" y="11"/>
                      </a:moveTo>
                      <a:lnTo>
                        <a:pt x="91" y="30"/>
                      </a:lnTo>
                      <a:lnTo>
                        <a:pt x="83" y="19"/>
                      </a:lnTo>
                      <a:lnTo>
                        <a:pt x="79" y="15"/>
                      </a:lnTo>
                      <a:lnTo>
                        <a:pt x="75" y="11"/>
                      </a:lnTo>
                      <a:lnTo>
                        <a:pt x="79" y="0"/>
                      </a:lnTo>
                      <a:lnTo>
                        <a:pt x="91" y="11"/>
                      </a:lnTo>
                      <a:lnTo>
                        <a:pt x="91" y="11"/>
                      </a:lnTo>
                      <a:close/>
                      <a:moveTo>
                        <a:pt x="68" y="19"/>
                      </a:moveTo>
                      <a:lnTo>
                        <a:pt x="68" y="38"/>
                      </a:lnTo>
                      <a:lnTo>
                        <a:pt x="60" y="30"/>
                      </a:lnTo>
                      <a:lnTo>
                        <a:pt x="57" y="22"/>
                      </a:lnTo>
                      <a:lnTo>
                        <a:pt x="49" y="19"/>
                      </a:lnTo>
                      <a:lnTo>
                        <a:pt x="57" y="7"/>
                      </a:lnTo>
                      <a:lnTo>
                        <a:pt x="68" y="19"/>
                      </a:lnTo>
                      <a:lnTo>
                        <a:pt x="68" y="19"/>
                      </a:lnTo>
                      <a:close/>
                      <a:moveTo>
                        <a:pt x="42" y="26"/>
                      </a:moveTo>
                      <a:lnTo>
                        <a:pt x="42" y="45"/>
                      </a:lnTo>
                      <a:lnTo>
                        <a:pt x="34" y="38"/>
                      </a:lnTo>
                      <a:lnTo>
                        <a:pt x="30" y="30"/>
                      </a:lnTo>
                      <a:lnTo>
                        <a:pt x="27" y="26"/>
                      </a:lnTo>
                      <a:lnTo>
                        <a:pt x="34" y="15"/>
                      </a:lnTo>
                      <a:lnTo>
                        <a:pt x="42" y="26"/>
                      </a:lnTo>
                      <a:lnTo>
                        <a:pt x="42" y="26"/>
                      </a:lnTo>
                      <a:close/>
                      <a:moveTo>
                        <a:pt x="19" y="34"/>
                      </a:moveTo>
                      <a:lnTo>
                        <a:pt x="19" y="53"/>
                      </a:lnTo>
                      <a:lnTo>
                        <a:pt x="0" y="38"/>
                      </a:lnTo>
                      <a:lnTo>
                        <a:pt x="8" y="22"/>
                      </a:lnTo>
                      <a:lnTo>
                        <a:pt x="19" y="34"/>
                      </a:lnTo>
                      <a:lnTo>
                        <a:pt x="19" y="34"/>
                      </a:lnTo>
                      <a:close/>
                    </a:path>
                  </a:pathLst>
                </a:custGeom>
                <a:solidFill>
                  <a:srgbClr val="606060"/>
                </a:solidFill>
                <a:ln w="9525">
                  <a:noFill/>
                  <a:round/>
                  <a:headEnd/>
                  <a:tailEnd/>
                </a:ln>
              </p:spPr>
              <p:txBody>
                <a:bodyPr/>
                <a:lstStyle/>
                <a:p>
                  <a:endParaRPr lang="en-US"/>
                </a:p>
              </p:txBody>
            </p:sp>
            <p:sp>
              <p:nvSpPr>
                <p:cNvPr id="334083" name="Freeform 259"/>
                <p:cNvSpPr>
                  <a:spLocks noChangeAspect="1" noEditPoints="1"/>
                </p:cNvSpPr>
                <p:nvPr/>
              </p:nvSpPr>
              <p:spPr bwMode="auto">
                <a:xfrm>
                  <a:off x="1587" y="2968"/>
                  <a:ext cx="173" cy="83"/>
                </a:xfrm>
                <a:custGeom>
                  <a:avLst/>
                  <a:gdLst/>
                  <a:ahLst/>
                  <a:cxnLst>
                    <a:cxn ang="0">
                      <a:pos x="128" y="57"/>
                    </a:cxn>
                    <a:cxn ang="0">
                      <a:pos x="162" y="83"/>
                    </a:cxn>
                    <a:cxn ang="0">
                      <a:pos x="173" y="80"/>
                    </a:cxn>
                    <a:cxn ang="0">
                      <a:pos x="143" y="53"/>
                    </a:cxn>
                    <a:cxn ang="0">
                      <a:pos x="128" y="57"/>
                    </a:cxn>
                    <a:cxn ang="0">
                      <a:pos x="128" y="57"/>
                    </a:cxn>
                    <a:cxn ang="0">
                      <a:pos x="90" y="23"/>
                    </a:cxn>
                    <a:cxn ang="0">
                      <a:pos x="120" y="49"/>
                    </a:cxn>
                    <a:cxn ang="0">
                      <a:pos x="131" y="45"/>
                    </a:cxn>
                    <a:cxn ang="0">
                      <a:pos x="101" y="19"/>
                    </a:cxn>
                    <a:cxn ang="0">
                      <a:pos x="90" y="23"/>
                    </a:cxn>
                    <a:cxn ang="0">
                      <a:pos x="90" y="23"/>
                    </a:cxn>
                    <a:cxn ang="0">
                      <a:pos x="71" y="4"/>
                    </a:cxn>
                    <a:cxn ang="0">
                      <a:pos x="83" y="15"/>
                    </a:cxn>
                    <a:cxn ang="0">
                      <a:pos x="94" y="11"/>
                    </a:cxn>
                    <a:cxn ang="0">
                      <a:pos x="83" y="0"/>
                    </a:cxn>
                    <a:cxn ang="0">
                      <a:pos x="71" y="4"/>
                    </a:cxn>
                    <a:cxn ang="0">
                      <a:pos x="71" y="4"/>
                    </a:cxn>
                    <a:cxn ang="0">
                      <a:pos x="49" y="11"/>
                    </a:cxn>
                    <a:cxn ang="0">
                      <a:pos x="60" y="23"/>
                    </a:cxn>
                    <a:cxn ang="0">
                      <a:pos x="71" y="19"/>
                    </a:cxn>
                    <a:cxn ang="0">
                      <a:pos x="60" y="7"/>
                    </a:cxn>
                    <a:cxn ang="0">
                      <a:pos x="49" y="11"/>
                    </a:cxn>
                    <a:cxn ang="0">
                      <a:pos x="49" y="11"/>
                    </a:cxn>
                    <a:cxn ang="0">
                      <a:pos x="22" y="19"/>
                    </a:cxn>
                    <a:cxn ang="0">
                      <a:pos x="34" y="30"/>
                    </a:cxn>
                    <a:cxn ang="0">
                      <a:pos x="45" y="26"/>
                    </a:cxn>
                    <a:cxn ang="0">
                      <a:pos x="34" y="19"/>
                    </a:cxn>
                    <a:cxn ang="0">
                      <a:pos x="22" y="19"/>
                    </a:cxn>
                    <a:cxn ang="0">
                      <a:pos x="22" y="19"/>
                    </a:cxn>
                    <a:cxn ang="0">
                      <a:pos x="0" y="26"/>
                    </a:cxn>
                    <a:cxn ang="0">
                      <a:pos x="11" y="38"/>
                    </a:cxn>
                    <a:cxn ang="0">
                      <a:pos x="22" y="34"/>
                    </a:cxn>
                    <a:cxn ang="0">
                      <a:pos x="11" y="26"/>
                    </a:cxn>
                    <a:cxn ang="0">
                      <a:pos x="0" y="26"/>
                    </a:cxn>
                    <a:cxn ang="0">
                      <a:pos x="0" y="26"/>
                    </a:cxn>
                  </a:cxnLst>
                  <a:rect l="0" t="0" r="r" b="b"/>
                  <a:pathLst>
                    <a:path w="173" h="83">
                      <a:moveTo>
                        <a:pt x="128" y="57"/>
                      </a:moveTo>
                      <a:lnTo>
                        <a:pt x="162" y="83"/>
                      </a:lnTo>
                      <a:lnTo>
                        <a:pt x="173" y="80"/>
                      </a:lnTo>
                      <a:lnTo>
                        <a:pt x="143" y="53"/>
                      </a:lnTo>
                      <a:lnTo>
                        <a:pt x="128" y="57"/>
                      </a:lnTo>
                      <a:lnTo>
                        <a:pt x="128" y="57"/>
                      </a:lnTo>
                      <a:close/>
                      <a:moveTo>
                        <a:pt x="90" y="23"/>
                      </a:moveTo>
                      <a:lnTo>
                        <a:pt x="120" y="49"/>
                      </a:lnTo>
                      <a:lnTo>
                        <a:pt x="131" y="45"/>
                      </a:lnTo>
                      <a:lnTo>
                        <a:pt x="101" y="19"/>
                      </a:lnTo>
                      <a:lnTo>
                        <a:pt x="90" y="23"/>
                      </a:lnTo>
                      <a:lnTo>
                        <a:pt x="90" y="23"/>
                      </a:lnTo>
                      <a:close/>
                      <a:moveTo>
                        <a:pt x="71" y="4"/>
                      </a:moveTo>
                      <a:lnTo>
                        <a:pt x="83" y="15"/>
                      </a:lnTo>
                      <a:lnTo>
                        <a:pt x="94" y="11"/>
                      </a:lnTo>
                      <a:lnTo>
                        <a:pt x="83" y="0"/>
                      </a:lnTo>
                      <a:lnTo>
                        <a:pt x="71" y="4"/>
                      </a:lnTo>
                      <a:lnTo>
                        <a:pt x="71" y="4"/>
                      </a:lnTo>
                      <a:close/>
                      <a:moveTo>
                        <a:pt x="49" y="11"/>
                      </a:moveTo>
                      <a:lnTo>
                        <a:pt x="60" y="23"/>
                      </a:lnTo>
                      <a:lnTo>
                        <a:pt x="71" y="19"/>
                      </a:lnTo>
                      <a:lnTo>
                        <a:pt x="60" y="7"/>
                      </a:lnTo>
                      <a:lnTo>
                        <a:pt x="49" y="11"/>
                      </a:lnTo>
                      <a:lnTo>
                        <a:pt x="49" y="11"/>
                      </a:lnTo>
                      <a:close/>
                      <a:moveTo>
                        <a:pt x="22" y="19"/>
                      </a:moveTo>
                      <a:lnTo>
                        <a:pt x="34" y="30"/>
                      </a:lnTo>
                      <a:lnTo>
                        <a:pt x="45" y="26"/>
                      </a:lnTo>
                      <a:lnTo>
                        <a:pt x="34" y="19"/>
                      </a:lnTo>
                      <a:lnTo>
                        <a:pt x="22" y="19"/>
                      </a:lnTo>
                      <a:lnTo>
                        <a:pt x="22" y="19"/>
                      </a:lnTo>
                      <a:close/>
                      <a:moveTo>
                        <a:pt x="0" y="26"/>
                      </a:moveTo>
                      <a:lnTo>
                        <a:pt x="11" y="38"/>
                      </a:lnTo>
                      <a:lnTo>
                        <a:pt x="22" y="34"/>
                      </a:lnTo>
                      <a:lnTo>
                        <a:pt x="11" y="26"/>
                      </a:lnTo>
                      <a:lnTo>
                        <a:pt x="0" y="26"/>
                      </a:lnTo>
                      <a:lnTo>
                        <a:pt x="0" y="26"/>
                      </a:lnTo>
                      <a:close/>
                    </a:path>
                  </a:pathLst>
                </a:custGeom>
                <a:solidFill>
                  <a:srgbClr val="E5E5E5"/>
                </a:solidFill>
                <a:ln w="9525">
                  <a:noFill/>
                  <a:round/>
                  <a:headEnd/>
                  <a:tailEnd/>
                </a:ln>
              </p:spPr>
              <p:txBody>
                <a:bodyPr/>
                <a:lstStyle/>
                <a:p>
                  <a:endParaRPr lang="en-US"/>
                </a:p>
              </p:txBody>
            </p:sp>
            <p:sp>
              <p:nvSpPr>
                <p:cNvPr id="334084" name="Freeform 260"/>
                <p:cNvSpPr>
                  <a:spLocks noChangeAspect="1" noEditPoints="1"/>
                </p:cNvSpPr>
                <p:nvPr/>
              </p:nvSpPr>
              <p:spPr bwMode="auto">
                <a:xfrm>
                  <a:off x="1598" y="2994"/>
                  <a:ext cx="87" cy="46"/>
                </a:xfrm>
                <a:custGeom>
                  <a:avLst/>
                  <a:gdLst/>
                  <a:ahLst/>
                  <a:cxnLst>
                    <a:cxn ang="0">
                      <a:pos x="56" y="4"/>
                    </a:cxn>
                    <a:cxn ang="0">
                      <a:pos x="68" y="0"/>
                    </a:cxn>
                    <a:cxn ang="0">
                      <a:pos x="79" y="8"/>
                    </a:cxn>
                    <a:cxn ang="0">
                      <a:pos x="87" y="27"/>
                    </a:cxn>
                    <a:cxn ang="0">
                      <a:pos x="68" y="31"/>
                    </a:cxn>
                    <a:cxn ang="0">
                      <a:pos x="60" y="23"/>
                    </a:cxn>
                    <a:cxn ang="0">
                      <a:pos x="56" y="16"/>
                    </a:cxn>
                    <a:cxn ang="0">
                      <a:pos x="49" y="12"/>
                    </a:cxn>
                    <a:cxn ang="0">
                      <a:pos x="56" y="4"/>
                    </a:cxn>
                    <a:cxn ang="0">
                      <a:pos x="56" y="4"/>
                    </a:cxn>
                    <a:cxn ang="0">
                      <a:pos x="34" y="12"/>
                    </a:cxn>
                    <a:cxn ang="0">
                      <a:pos x="45" y="8"/>
                    </a:cxn>
                    <a:cxn ang="0">
                      <a:pos x="56" y="16"/>
                    </a:cxn>
                    <a:cxn ang="0">
                      <a:pos x="64" y="35"/>
                    </a:cxn>
                    <a:cxn ang="0">
                      <a:pos x="45" y="38"/>
                    </a:cxn>
                    <a:cxn ang="0">
                      <a:pos x="34" y="31"/>
                    </a:cxn>
                    <a:cxn ang="0">
                      <a:pos x="30" y="23"/>
                    </a:cxn>
                    <a:cxn ang="0">
                      <a:pos x="26" y="19"/>
                    </a:cxn>
                    <a:cxn ang="0">
                      <a:pos x="34" y="12"/>
                    </a:cxn>
                    <a:cxn ang="0">
                      <a:pos x="34" y="12"/>
                    </a:cxn>
                    <a:cxn ang="0">
                      <a:pos x="8" y="19"/>
                    </a:cxn>
                    <a:cxn ang="0">
                      <a:pos x="19" y="16"/>
                    </a:cxn>
                    <a:cxn ang="0">
                      <a:pos x="30" y="23"/>
                    </a:cxn>
                    <a:cxn ang="0">
                      <a:pos x="38" y="42"/>
                    </a:cxn>
                    <a:cxn ang="0">
                      <a:pos x="19" y="46"/>
                    </a:cxn>
                    <a:cxn ang="0">
                      <a:pos x="0" y="31"/>
                    </a:cxn>
                    <a:cxn ang="0">
                      <a:pos x="8" y="19"/>
                    </a:cxn>
                    <a:cxn ang="0">
                      <a:pos x="8" y="19"/>
                    </a:cxn>
                  </a:cxnLst>
                  <a:rect l="0" t="0" r="r" b="b"/>
                  <a:pathLst>
                    <a:path w="87" h="46">
                      <a:moveTo>
                        <a:pt x="56" y="4"/>
                      </a:moveTo>
                      <a:lnTo>
                        <a:pt x="68" y="0"/>
                      </a:lnTo>
                      <a:lnTo>
                        <a:pt x="79" y="8"/>
                      </a:lnTo>
                      <a:lnTo>
                        <a:pt x="87" y="27"/>
                      </a:lnTo>
                      <a:lnTo>
                        <a:pt x="68" y="31"/>
                      </a:lnTo>
                      <a:lnTo>
                        <a:pt x="60" y="23"/>
                      </a:lnTo>
                      <a:lnTo>
                        <a:pt x="56" y="16"/>
                      </a:lnTo>
                      <a:lnTo>
                        <a:pt x="49" y="12"/>
                      </a:lnTo>
                      <a:lnTo>
                        <a:pt x="56" y="4"/>
                      </a:lnTo>
                      <a:lnTo>
                        <a:pt x="56" y="4"/>
                      </a:lnTo>
                      <a:close/>
                      <a:moveTo>
                        <a:pt x="34" y="12"/>
                      </a:moveTo>
                      <a:lnTo>
                        <a:pt x="45" y="8"/>
                      </a:lnTo>
                      <a:lnTo>
                        <a:pt x="56" y="16"/>
                      </a:lnTo>
                      <a:lnTo>
                        <a:pt x="64" y="35"/>
                      </a:lnTo>
                      <a:lnTo>
                        <a:pt x="45" y="38"/>
                      </a:lnTo>
                      <a:lnTo>
                        <a:pt x="34" y="31"/>
                      </a:lnTo>
                      <a:lnTo>
                        <a:pt x="30" y="23"/>
                      </a:lnTo>
                      <a:lnTo>
                        <a:pt x="26" y="19"/>
                      </a:lnTo>
                      <a:lnTo>
                        <a:pt x="34" y="12"/>
                      </a:lnTo>
                      <a:lnTo>
                        <a:pt x="34" y="12"/>
                      </a:lnTo>
                      <a:close/>
                      <a:moveTo>
                        <a:pt x="8" y="19"/>
                      </a:moveTo>
                      <a:lnTo>
                        <a:pt x="19" y="16"/>
                      </a:lnTo>
                      <a:lnTo>
                        <a:pt x="30" y="23"/>
                      </a:lnTo>
                      <a:lnTo>
                        <a:pt x="38" y="42"/>
                      </a:lnTo>
                      <a:lnTo>
                        <a:pt x="19" y="46"/>
                      </a:lnTo>
                      <a:lnTo>
                        <a:pt x="0" y="31"/>
                      </a:lnTo>
                      <a:lnTo>
                        <a:pt x="8" y="19"/>
                      </a:lnTo>
                      <a:lnTo>
                        <a:pt x="8" y="19"/>
                      </a:lnTo>
                      <a:close/>
                    </a:path>
                  </a:pathLst>
                </a:custGeom>
                <a:solidFill>
                  <a:srgbClr val="F4F4D1"/>
                </a:solidFill>
                <a:ln w="9525">
                  <a:noFill/>
                  <a:round/>
                  <a:headEnd/>
                  <a:tailEnd/>
                </a:ln>
              </p:spPr>
              <p:txBody>
                <a:bodyPr/>
                <a:lstStyle/>
                <a:p>
                  <a:endParaRPr lang="en-US"/>
                </a:p>
              </p:txBody>
            </p:sp>
            <p:sp>
              <p:nvSpPr>
                <p:cNvPr id="334085" name="Freeform 261"/>
                <p:cNvSpPr>
                  <a:spLocks noChangeAspect="1"/>
                </p:cNvSpPr>
                <p:nvPr/>
              </p:nvSpPr>
              <p:spPr bwMode="auto">
                <a:xfrm>
                  <a:off x="1647" y="2994"/>
                  <a:ext cx="38" cy="31"/>
                </a:xfrm>
                <a:custGeom>
                  <a:avLst/>
                  <a:gdLst/>
                  <a:ahLst/>
                  <a:cxnLst>
                    <a:cxn ang="0">
                      <a:pos x="7" y="4"/>
                    </a:cxn>
                    <a:cxn ang="0">
                      <a:pos x="19" y="0"/>
                    </a:cxn>
                    <a:cxn ang="0">
                      <a:pos x="30" y="8"/>
                    </a:cxn>
                    <a:cxn ang="0">
                      <a:pos x="38" y="27"/>
                    </a:cxn>
                    <a:cxn ang="0">
                      <a:pos x="19" y="31"/>
                    </a:cxn>
                    <a:cxn ang="0">
                      <a:pos x="11" y="23"/>
                    </a:cxn>
                    <a:cxn ang="0">
                      <a:pos x="7" y="16"/>
                    </a:cxn>
                    <a:cxn ang="0">
                      <a:pos x="0" y="12"/>
                    </a:cxn>
                    <a:cxn ang="0">
                      <a:pos x="7" y="4"/>
                    </a:cxn>
                  </a:cxnLst>
                  <a:rect l="0" t="0" r="r" b="b"/>
                  <a:pathLst>
                    <a:path w="38" h="31">
                      <a:moveTo>
                        <a:pt x="7" y="4"/>
                      </a:moveTo>
                      <a:lnTo>
                        <a:pt x="19" y="0"/>
                      </a:lnTo>
                      <a:lnTo>
                        <a:pt x="30" y="8"/>
                      </a:lnTo>
                      <a:lnTo>
                        <a:pt x="38" y="27"/>
                      </a:lnTo>
                      <a:lnTo>
                        <a:pt x="19" y="31"/>
                      </a:lnTo>
                      <a:lnTo>
                        <a:pt x="11" y="23"/>
                      </a:lnTo>
                      <a:lnTo>
                        <a:pt x="7"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34086" name="Freeform 262"/>
                <p:cNvSpPr>
                  <a:spLocks noChangeAspect="1"/>
                </p:cNvSpPr>
                <p:nvPr/>
              </p:nvSpPr>
              <p:spPr bwMode="auto">
                <a:xfrm>
                  <a:off x="1624" y="3002"/>
                  <a:ext cx="38" cy="30"/>
                </a:xfrm>
                <a:custGeom>
                  <a:avLst/>
                  <a:gdLst/>
                  <a:ahLst/>
                  <a:cxnLst>
                    <a:cxn ang="0">
                      <a:pos x="4" y="4"/>
                    </a:cxn>
                    <a:cxn ang="0">
                      <a:pos x="15" y="0"/>
                    </a:cxn>
                    <a:cxn ang="0">
                      <a:pos x="30" y="8"/>
                    </a:cxn>
                    <a:cxn ang="0">
                      <a:pos x="38" y="27"/>
                    </a:cxn>
                    <a:cxn ang="0">
                      <a:pos x="15" y="30"/>
                    </a:cxn>
                    <a:cxn ang="0">
                      <a:pos x="8" y="23"/>
                    </a:cxn>
                    <a:cxn ang="0">
                      <a:pos x="4" y="19"/>
                    </a:cxn>
                    <a:cxn ang="0">
                      <a:pos x="0" y="11"/>
                    </a:cxn>
                    <a:cxn ang="0">
                      <a:pos x="4" y="4"/>
                    </a:cxn>
                  </a:cxnLst>
                  <a:rect l="0" t="0" r="r" b="b"/>
                  <a:pathLst>
                    <a:path w="38" h="30">
                      <a:moveTo>
                        <a:pt x="4" y="4"/>
                      </a:moveTo>
                      <a:lnTo>
                        <a:pt x="15" y="0"/>
                      </a:lnTo>
                      <a:lnTo>
                        <a:pt x="30" y="8"/>
                      </a:lnTo>
                      <a:lnTo>
                        <a:pt x="38" y="27"/>
                      </a:lnTo>
                      <a:lnTo>
                        <a:pt x="15" y="30"/>
                      </a:lnTo>
                      <a:lnTo>
                        <a:pt x="8" y="23"/>
                      </a:lnTo>
                      <a:lnTo>
                        <a:pt x="4" y="19"/>
                      </a:lnTo>
                      <a:lnTo>
                        <a:pt x="0" y="11"/>
                      </a:lnTo>
                      <a:lnTo>
                        <a:pt x="4" y="4"/>
                      </a:lnTo>
                    </a:path>
                  </a:pathLst>
                </a:custGeom>
                <a:noFill/>
                <a:ln w="6350">
                  <a:solidFill>
                    <a:srgbClr val="000000"/>
                  </a:solidFill>
                  <a:prstDash val="solid"/>
                  <a:round/>
                  <a:headEnd/>
                  <a:tailEnd/>
                </a:ln>
              </p:spPr>
              <p:txBody>
                <a:bodyPr/>
                <a:lstStyle/>
                <a:p>
                  <a:endParaRPr lang="en-US"/>
                </a:p>
              </p:txBody>
            </p:sp>
            <p:sp>
              <p:nvSpPr>
                <p:cNvPr id="334087" name="Freeform 263"/>
                <p:cNvSpPr>
                  <a:spLocks noChangeAspect="1"/>
                </p:cNvSpPr>
                <p:nvPr/>
              </p:nvSpPr>
              <p:spPr bwMode="auto">
                <a:xfrm>
                  <a:off x="1598" y="3010"/>
                  <a:ext cx="38" cy="30"/>
                </a:xfrm>
                <a:custGeom>
                  <a:avLst/>
                  <a:gdLst/>
                  <a:ahLst/>
                  <a:cxnLst>
                    <a:cxn ang="0">
                      <a:pos x="8" y="3"/>
                    </a:cxn>
                    <a:cxn ang="0">
                      <a:pos x="19" y="0"/>
                    </a:cxn>
                    <a:cxn ang="0">
                      <a:pos x="30" y="11"/>
                    </a:cxn>
                    <a:cxn ang="0">
                      <a:pos x="38" y="26"/>
                    </a:cxn>
                    <a:cxn ang="0">
                      <a:pos x="19" y="30"/>
                    </a:cxn>
                    <a:cxn ang="0">
                      <a:pos x="0" y="15"/>
                    </a:cxn>
                    <a:cxn ang="0">
                      <a:pos x="8" y="3"/>
                    </a:cxn>
                  </a:cxnLst>
                  <a:rect l="0" t="0" r="r" b="b"/>
                  <a:pathLst>
                    <a:path w="38" h="30">
                      <a:moveTo>
                        <a:pt x="8" y="3"/>
                      </a:moveTo>
                      <a:lnTo>
                        <a:pt x="19" y="0"/>
                      </a:lnTo>
                      <a:lnTo>
                        <a:pt x="30" y="11"/>
                      </a:lnTo>
                      <a:lnTo>
                        <a:pt x="38" y="26"/>
                      </a:lnTo>
                      <a:lnTo>
                        <a:pt x="19"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34088" name="Freeform 264"/>
                <p:cNvSpPr>
                  <a:spLocks noChangeAspect="1" noEditPoints="1"/>
                </p:cNvSpPr>
                <p:nvPr/>
              </p:nvSpPr>
              <p:spPr bwMode="auto">
                <a:xfrm>
                  <a:off x="1598" y="2998"/>
                  <a:ext cx="68" cy="42"/>
                </a:xfrm>
                <a:custGeom>
                  <a:avLst/>
                  <a:gdLst/>
                  <a:ahLst/>
                  <a:cxnLst>
                    <a:cxn ang="0">
                      <a:pos x="68" y="8"/>
                    </a:cxn>
                    <a:cxn ang="0">
                      <a:pos x="68" y="27"/>
                    </a:cxn>
                    <a:cxn ang="0">
                      <a:pos x="60" y="19"/>
                    </a:cxn>
                    <a:cxn ang="0">
                      <a:pos x="56" y="12"/>
                    </a:cxn>
                    <a:cxn ang="0">
                      <a:pos x="49" y="8"/>
                    </a:cxn>
                    <a:cxn ang="0">
                      <a:pos x="56" y="0"/>
                    </a:cxn>
                    <a:cxn ang="0">
                      <a:pos x="68" y="8"/>
                    </a:cxn>
                    <a:cxn ang="0">
                      <a:pos x="68" y="8"/>
                    </a:cxn>
                    <a:cxn ang="0">
                      <a:pos x="41" y="15"/>
                    </a:cxn>
                    <a:cxn ang="0">
                      <a:pos x="45" y="34"/>
                    </a:cxn>
                    <a:cxn ang="0">
                      <a:pos x="34" y="27"/>
                    </a:cxn>
                    <a:cxn ang="0">
                      <a:pos x="30" y="23"/>
                    </a:cxn>
                    <a:cxn ang="0">
                      <a:pos x="26" y="15"/>
                    </a:cxn>
                    <a:cxn ang="0">
                      <a:pos x="34" y="8"/>
                    </a:cxn>
                    <a:cxn ang="0">
                      <a:pos x="41" y="15"/>
                    </a:cxn>
                    <a:cxn ang="0">
                      <a:pos x="41" y="15"/>
                    </a:cxn>
                    <a:cxn ang="0">
                      <a:pos x="19" y="27"/>
                    </a:cxn>
                    <a:cxn ang="0">
                      <a:pos x="19" y="42"/>
                    </a:cxn>
                    <a:cxn ang="0">
                      <a:pos x="0" y="27"/>
                    </a:cxn>
                    <a:cxn ang="0">
                      <a:pos x="8" y="15"/>
                    </a:cxn>
                    <a:cxn ang="0">
                      <a:pos x="19" y="27"/>
                    </a:cxn>
                    <a:cxn ang="0">
                      <a:pos x="19" y="27"/>
                    </a:cxn>
                  </a:cxnLst>
                  <a:rect l="0" t="0" r="r" b="b"/>
                  <a:pathLst>
                    <a:path w="68" h="42">
                      <a:moveTo>
                        <a:pt x="68" y="8"/>
                      </a:moveTo>
                      <a:lnTo>
                        <a:pt x="68" y="27"/>
                      </a:lnTo>
                      <a:lnTo>
                        <a:pt x="60" y="19"/>
                      </a:lnTo>
                      <a:lnTo>
                        <a:pt x="56" y="12"/>
                      </a:lnTo>
                      <a:lnTo>
                        <a:pt x="49" y="8"/>
                      </a:lnTo>
                      <a:lnTo>
                        <a:pt x="56" y="0"/>
                      </a:lnTo>
                      <a:lnTo>
                        <a:pt x="68" y="8"/>
                      </a:lnTo>
                      <a:lnTo>
                        <a:pt x="68" y="8"/>
                      </a:lnTo>
                      <a:close/>
                      <a:moveTo>
                        <a:pt x="41" y="15"/>
                      </a:moveTo>
                      <a:lnTo>
                        <a:pt x="45" y="34"/>
                      </a:lnTo>
                      <a:lnTo>
                        <a:pt x="34" y="27"/>
                      </a:lnTo>
                      <a:lnTo>
                        <a:pt x="30" y="23"/>
                      </a:lnTo>
                      <a:lnTo>
                        <a:pt x="26" y="15"/>
                      </a:lnTo>
                      <a:lnTo>
                        <a:pt x="34" y="8"/>
                      </a:lnTo>
                      <a:lnTo>
                        <a:pt x="41" y="15"/>
                      </a:lnTo>
                      <a:lnTo>
                        <a:pt x="41" y="15"/>
                      </a:lnTo>
                      <a:close/>
                      <a:moveTo>
                        <a:pt x="19" y="27"/>
                      </a:moveTo>
                      <a:lnTo>
                        <a:pt x="19" y="42"/>
                      </a:lnTo>
                      <a:lnTo>
                        <a:pt x="0" y="27"/>
                      </a:lnTo>
                      <a:lnTo>
                        <a:pt x="8" y="15"/>
                      </a:lnTo>
                      <a:lnTo>
                        <a:pt x="19" y="27"/>
                      </a:lnTo>
                      <a:lnTo>
                        <a:pt x="19" y="27"/>
                      </a:lnTo>
                      <a:close/>
                    </a:path>
                  </a:pathLst>
                </a:custGeom>
                <a:solidFill>
                  <a:srgbClr val="E2E2BF"/>
                </a:solidFill>
                <a:ln w="9525">
                  <a:noFill/>
                  <a:round/>
                  <a:headEnd/>
                  <a:tailEnd/>
                </a:ln>
              </p:spPr>
              <p:txBody>
                <a:bodyPr/>
                <a:lstStyle/>
                <a:p>
                  <a:endParaRPr lang="en-US"/>
                </a:p>
              </p:txBody>
            </p:sp>
            <p:sp>
              <p:nvSpPr>
                <p:cNvPr id="334089" name="Freeform 265"/>
                <p:cNvSpPr>
                  <a:spLocks noChangeAspect="1" noEditPoints="1"/>
                </p:cNvSpPr>
                <p:nvPr/>
              </p:nvSpPr>
              <p:spPr bwMode="auto">
                <a:xfrm>
                  <a:off x="1617" y="3010"/>
                  <a:ext cx="86" cy="49"/>
                </a:xfrm>
                <a:custGeom>
                  <a:avLst/>
                  <a:gdLst/>
                  <a:ahLst/>
                  <a:cxnLst>
                    <a:cxn ang="0">
                      <a:pos x="56" y="3"/>
                    </a:cxn>
                    <a:cxn ang="0">
                      <a:pos x="68" y="0"/>
                    </a:cxn>
                    <a:cxn ang="0">
                      <a:pos x="79" y="11"/>
                    </a:cxn>
                    <a:cxn ang="0">
                      <a:pos x="86" y="26"/>
                    </a:cxn>
                    <a:cxn ang="0">
                      <a:pos x="68" y="34"/>
                    </a:cxn>
                    <a:cxn ang="0">
                      <a:pos x="60" y="26"/>
                    </a:cxn>
                    <a:cxn ang="0">
                      <a:pos x="56" y="19"/>
                    </a:cxn>
                    <a:cxn ang="0">
                      <a:pos x="49" y="15"/>
                    </a:cxn>
                    <a:cxn ang="0">
                      <a:pos x="56" y="3"/>
                    </a:cxn>
                    <a:cxn ang="0">
                      <a:pos x="56" y="3"/>
                    </a:cxn>
                    <a:cxn ang="0">
                      <a:pos x="34" y="11"/>
                    </a:cxn>
                    <a:cxn ang="0">
                      <a:pos x="45" y="7"/>
                    </a:cxn>
                    <a:cxn ang="0">
                      <a:pos x="56" y="19"/>
                    </a:cxn>
                    <a:cxn ang="0">
                      <a:pos x="64" y="34"/>
                    </a:cxn>
                    <a:cxn ang="0">
                      <a:pos x="45" y="41"/>
                    </a:cxn>
                    <a:cxn ang="0">
                      <a:pos x="34" y="34"/>
                    </a:cxn>
                    <a:cxn ang="0">
                      <a:pos x="30" y="26"/>
                    </a:cxn>
                    <a:cxn ang="0">
                      <a:pos x="26" y="22"/>
                    </a:cxn>
                    <a:cxn ang="0">
                      <a:pos x="34" y="11"/>
                    </a:cxn>
                    <a:cxn ang="0">
                      <a:pos x="34" y="11"/>
                    </a:cxn>
                    <a:cxn ang="0">
                      <a:pos x="7" y="19"/>
                    </a:cxn>
                    <a:cxn ang="0">
                      <a:pos x="19" y="19"/>
                    </a:cxn>
                    <a:cxn ang="0">
                      <a:pos x="30" y="26"/>
                    </a:cxn>
                    <a:cxn ang="0">
                      <a:pos x="37" y="41"/>
                    </a:cxn>
                    <a:cxn ang="0">
                      <a:pos x="19" y="49"/>
                    </a:cxn>
                    <a:cxn ang="0">
                      <a:pos x="0" y="34"/>
                    </a:cxn>
                    <a:cxn ang="0">
                      <a:pos x="7" y="19"/>
                    </a:cxn>
                    <a:cxn ang="0">
                      <a:pos x="7" y="19"/>
                    </a:cxn>
                  </a:cxnLst>
                  <a:rect l="0" t="0" r="r" b="b"/>
                  <a:pathLst>
                    <a:path w="86" h="49">
                      <a:moveTo>
                        <a:pt x="56" y="3"/>
                      </a:moveTo>
                      <a:lnTo>
                        <a:pt x="68" y="0"/>
                      </a:lnTo>
                      <a:lnTo>
                        <a:pt x="79" y="11"/>
                      </a:lnTo>
                      <a:lnTo>
                        <a:pt x="86" y="26"/>
                      </a:lnTo>
                      <a:lnTo>
                        <a:pt x="68" y="34"/>
                      </a:lnTo>
                      <a:lnTo>
                        <a:pt x="60" y="26"/>
                      </a:lnTo>
                      <a:lnTo>
                        <a:pt x="56" y="19"/>
                      </a:lnTo>
                      <a:lnTo>
                        <a:pt x="49" y="15"/>
                      </a:lnTo>
                      <a:lnTo>
                        <a:pt x="56" y="3"/>
                      </a:lnTo>
                      <a:lnTo>
                        <a:pt x="56" y="3"/>
                      </a:lnTo>
                      <a:close/>
                      <a:moveTo>
                        <a:pt x="34" y="11"/>
                      </a:moveTo>
                      <a:lnTo>
                        <a:pt x="45" y="7"/>
                      </a:lnTo>
                      <a:lnTo>
                        <a:pt x="56" y="19"/>
                      </a:lnTo>
                      <a:lnTo>
                        <a:pt x="64" y="34"/>
                      </a:lnTo>
                      <a:lnTo>
                        <a:pt x="45" y="41"/>
                      </a:lnTo>
                      <a:lnTo>
                        <a:pt x="34" y="34"/>
                      </a:lnTo>
                      <a:lnTo>
                        <a:pt x="30" y="26"/>
                      </a:lnTo>
                      <a:lnTo>
                        <a:pt x="26" y="22"/>
                      </a:lnTo>
                      <a:lnTo>
                        <a:pt x="34" y="11"/>
                      </a:lnTo>
                      <a:lnTo>
                        <a:pt x="34" y="11"/>
                      </a:lnTo>
                      <a:close/>
                      <a:moveTo>
                        <a:pt x="7" y="19"/>
                      </a:moveTo>
                      <a:lnTo>
                        <a:pt x="19" y="19"/>
                      </a:lnTo>
                      <a:lnTo>
                        <a:pt x="30" y="26"/>
                      </a:lnTo>
                      <a:lnTo>
                        <a:pt x="37" y="41"/>
                      </a:lnTo>
                      <a:lnTo>
                        <a:pt x="19" y="49"/>
                      </a:lnTo>
                      <a:lnTo>
                        <a:pt x="0" y="34"/>
                      </a:lnTo>
                      <a:lnTo>
                        <a:pt x="7" y="19"/>
                      </a:lnTo>
                      <a:lnTo>
                        <a:pt x="7" y="19"/>
                      </a:lnTo>
                      <a:close/>
                    </a:path>
                  </a:pathLst>
                </a:custGeom>
                <a:solidFill>
                  <a:srgbClr val="F4F4D1"/>
                </a:solidFill>
                <a:ln w="9525">
                  <a:noFill/>
                  <a:round/>
                  <a:headEnd/>
                  <a:tailEnd/>
                </a:ln>
              </p:spPr>
              <p:txBody>
                <a:bodyPr/>
                <a:lstStyle/>
                <a:p>
                  <a:endParaRPr lang="en-US"/>
                </a:p>
              </p:txBody>
            </p:sp>
            <p:sp>
              <p:nvSpPr>
                <p:cNvPr id="334090" name="Freeform 266"/>
                <p:cNvSpPr>
                  <a:spLocks noChangeAspect="1"/>
                </p:cNvSpPr>
                <p:nvPr/>
              </p:nvSpPr>
              <p:spPr bwMode="auto">
                <a:xfrm>
                  <a:off x="1666" y="3010"/>
                  <a:ext cx="37" cy="34"/>
                </a:xfrm>
                <a:custGeom>
                  <a:avLst/>
                  <a:gdLst/>
                  <a:ahLst/>
                  <a:cxnLst>
                    <a:cxn ang="0">
                      <a:pos x="7" y="3"/>
                    </a:cxn>
                    <a:cxn ang="0">
                      <a:pos x="19" y="0"/>
                    </a:cxn>
                    <a:cxn ang="0">
                      <a:pos x="30" y="11"/>
                    </a:cxn>
                    <a:cxn ang="0">
                      <a:pos x="37" y="26"/>
                    </a:cxn>
                    <a:cxn ang="0">
                      <a:pos x="19" y="34"/>
                    </a:cxn>
                    <a:cxn ang="0">
                      <a:pos x="11" y="26"/>
                    </a:cxn>
                    <a:cxn ang="0">
                      <a:pos x="7" y="19"/>
                    </a:cxn>
                    <a:cxn ang="0">
                      <a:pos x="0" y="15"/>
                    </a:cxn>
                    <a:cxn ang="0">
                      <a:pos x="7" y="3"/>
                    </a:cxn>
                  </a:cxnLst>
                  <a:rect l="0" t="0" r="r" b="b"/>
                  <a:pathLst>
                    <a:path w="37" h="34">
                      <a:moveTo>
                        <a:pt x="7" y="3"/>
                      </a:moveTo>
                      <a:lnTo>
                        <a:pt x="19" y="0"/>
                      </a:lnTo>
                      <a:lnTo>
                        <a:pt x="30" y="11"/>
                      </a:lnTo>
                      <a:lnTo>
                        <a:pt x="37" y="26"/>
                      </a:lnTo>
                      <a:lnTo>
                        <a:pt x="19" y="34"/>
                      </a:lnTo>
                      <a:lnTo>
                        <a:pt x="11"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34091" name="Freeform 267"/>
                <p:cNvSpPr>
                  <a:spLocks noChangeAspect="1"/>
                </p:cNvSpPr>
                <p:nvPr/>
              </p:nvSpPr>
              <p:spPr bwMode="auto">
                <a:xfrm>
                  <a:off x="1643" y="3017"/>
                  <a:ext cx="38" cy="34"/>
                </a:xfrm>
                <a:custGeom>
                  <a:avLst/>
                  <a:gdLst/>
                  <a:ahLst/>
                  <a:cxnLst>
                    <a:cxn ang="0">
                      <a:pos x="8" y="4"/>
                    </a:cxn>
                    <a:cxn ang="0">
                      <a:pos x="19" y="0"/>
                    </a:cxn>
                    <a:cxn ang="0">
                      <a:pos x="30" y="12"/>
                    </a:cxn>
                    <a:cxn ang="0">
                      <a:pos x="38" y="27"/>
                    </a:cxn>
                    <a:cxn ang="0">
                      <a:pos x="19" y="34"/>
                    </a:cxn>
                    <a:cxn ang="0">
                      <a:pos x="8" y="27"/>
                    </a:cxn>
                    <a:cxn ang="0">
                      <a:pos x="8" y="19"/>
                    </a:cxn>
                    <a:cxn ang="0">
                      <a:pos x="0" y="15"/>
                    </a:cxn>
                    <a:cxn ang="0">
                      <a:pos x="8" y="4"/>
                    </a:cxn>
                  </a:cxnLst>
                  <a:rect l="0" t="0" r="r" b="b"/>
                  <a:pathLst>
                    <a:path w="38" h="34">
                      <a:moveTo>
                        <a:pt x="8" y="4"/>
                      </a:moveTo>
                      <a:lnTo>
                        <a:pt x="19" y="0"/>
                      </a:lnTo>
                      <a:lnTo>
                        <a:pt x="30" y="12"/>
                      </a:lnTo>
                      <a:lnTo>
                        <a:pt x="38" y="27"/>
                      </a:lnTo>
                      <a:lnTo>
                        <a:pt x="19" y="34"/>
                      </a:lnTo>
                      <a:lnTo>
                        <a:pt x="8" y="27"/>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34092" name="Freeform 268"/>
                <p:cNvSpPr>
                  <a:spLocks noChangeAspect="1"/>
                </p:cNvSpPr>
                <p:nvPr/>
              </p:nvSpPr>
              <p:spPr bwMode="auto">
                <a:xfrm>
                  <a:off x="1617" y="3025"/>
                  <a:ext cx="37" cy="34"/>
                </a:xfrm>
                <a:custGeom>
                  <a:avLst/>
                  <a:gdLst/>
                  <a:ahLst/>
                  <a:cxnLst>
                    <a:cxn ang="0">
                      <a:pos x="7" y="4"/>
                    </a:cxn>
                    <a:cxn ang="0">
                      <a:pos x="19" y="0"/>
                    </a:cxn>
                    <a:cxn ang="0">
                      <a:pos x="30" y="11"/>
                    </a:cxn>
                    <a:cxn ang="0">
                      <a:pos x="37" y="26"/>
                    </a:cxn>
                    <a:cxn ang="0">
                      <a:pos x="19" y="34"/>
                    </a:cxn>
                    <a:cxn ang="0">
                      <a:pos x="0" y="15"/>
                    </a:cxn>
                    <a:cxn ang="0">
                      <a:pos x="7" y="4"/>
                    </a:cxn>
                  </a:cxnLst>
                  <a:rect l="0" t="0" r="r" b="b"/>
                  <a:pathLst>
                    <a:path w="37" h="34">
                      <a:moveTo>
                        <a:pt x="7" y="4"/>
                      </a:moveTo>
                      <a:lnTo>
                        <a:pt x="19" y="0"/>
                      </a:lnTo>
                      <a:lnTo>
                        <a:pt x="30" y="11"/>
                      </a:lnTo>
                      <a:lnTo>
                        <a:pt x="37" y="26"/>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34093" name="Freeform 269"/>
                <p:cNvSpPr>
                  <a:spLocks noChangeAspect="1" noEditPoints="1"/>
                </p:cNvSpPr>
                <p:nvPr/>
              </p:nvSpPr>
              <p:spPr bwMode="auto">
                <a:xfrm>
                  <a:off x="1617" y="3013"/>
                  <a:ext cx="68" cy="46"/>
                </a:xfrm>
                <a:custGeom>
                  <a:avLst/>
                  <a:gdLst/>
                  <a:ahLst/>
                  <a:cxnLst>
                    <a:cxn ang="0">
                      <a:pos x="68" y="12"/>
                    </a:cxn>
                    <a:cxn ang="0">
                      <a:pos x="68" y="31"/>
                    </a:cxn>
                    <a:cxn ang="0">
                      <a:pos x="60" y="23"/>
                    </a:cxn>
                    <a:cxn ang="0">
                      <a:pos x="56" y="16"/>
                    </a:cxn>
                    <a:cxn ang="0">
                      <a:pos x="53" y="12"/>
                    </a:cxn>
                    <a:cxn ang="0">
                      <a:pos x="56" y="0"/>
                    </a:cxn>
                    <a:cxn ang="0">
                      <a:pos x="68" y="12"/>
                    </a:cxn>
                    <a:cxn ang="0">
                      <a:pos x="68" y="12"/>
                    </a:cxn>
                    <a:cxn ang="0">
                      <a:pos x="45" y="19"/>
                    </a:cxn>
                    <a:cxn ang="0">
                      <a:pos x="45" y="38"/>
                    </a:cxn>
                    <a:cxn ang="0">
                      <a:pos x="34" y="31"/>
                    </a:cxn>
                    <a:cxn ang="0">
                      <a:pos x="34" y="23"/>
                    </a:cxn>
                    <a:cxn ang="0">
                      <a:pos x="26" y="19"/>
                    </a:cxn>
                    <a:cxn ang="0">
                      <a:pos x="34" y="8"/>
                    </a:cxn>
                    <a:cxn ang="0">
                      <a:pos x="45" y="19"/>
                    </a:cxn>
                    <a:cxn ang="0">
                      <a:pos x="45" y="19"/>
                    </a:cxn>
                    <a:cxn ang="0">
                      <a:pos x="19" y="27"/>
                    </a:cxn>
                    <a:cxn ang="0">
                      <a:pos x="19" y="46"/>
                    </a:cxn>
                    <a:cxn ang="0">
                      <a:pos x="0" y="31"/>
                    </a:cxn>
                    <a:cxn ang="0">
                      <a:pos x="7" y="19"/>
                    </a:cxn>
                    <a:cxn ang="0">
                      <a:pos x="19" y="27"/>
                    </a:cxn>
                    <a:cxn ang="0">
                      <a:pos x="19" y="27"/>
                    </a:cxn>
                  </a:cxnLst>
                  <a:rect l="0" t="0" r="r" b="b"/>
                  <a:pathLst>
                    <a:path w="68" h="46">
                      <a:moveTo>
                        <a:pt x="68" y="12"/>
                      </a:moveTo>
                      <a:lnTo>
                        <a:pt x="68" y="31"/>
                      </a:lnTo>
                      <a:lnTo>
                        <a:pt x="60" y="23"/>
                      </a:lnTo>
                      <a:lnTo>
                        <a:pt x="56" y="16"/>
                      </a:lnTo>
                      <a:lnTo>
                        <a:pt x="53" y="12"/>
                      </a:lnTo>
                      <a:lnTo>
                        <a:pt x="56" y="0"/>
                      </a:lnTo>
                      <a:lnTo>
                        <a:pt x="68" y="12"/>
                      </a:lnTo>
                      <a:lnTo>
                        <a:pt x="68" y="12"/>
                      </a:lnTo>
                      <a:close/>
                      <a:moveTo>
                        <a:pt x="45" y="19"/>
                      </a:moveTo>
                      <a:lnTo>
                        <a:pt x="45" y="38"/>
                      </a:lnTo>
                      <a:lnTo>
                        <a:pt x="34" y="31"/>
                      </a:lnTo>
                      <a:lnTo>
                        <a:pt x="34" y="23"/>
                      </a:lnTo>
                      <a:lnTo>
                        <a:pt x="26" y="19"/>
                      </a:lnTo>
                      <a:lnTo>
                        <a:pt x="34" y="8"/>
                      </a:lnTo>
                      <a:lnTo>
                        <a:pt x="45" y="19"/>
                      </a:lnTo>
                      <a:lnTo>
                        <a:pt x="45" y="19"/>
                      </a:lnTo>
                      <a:close/>
                      <a:moveTo>
                        <a:pt x="19" y="27"/>
                      </a:moveTo>
                      <a:lnTo>
                        <a:pt x="19" y="46"/>
                      </a:lnTo>
                      <a:lnTo>
                        <a:pt x="0" y="31"/>
                      </a:lnTo>
                      <a:lnTo>
                        <a:pt x="7" y="19"/>
                      </a:lnTo>
                      <a:lnTo>
                        <a:pt x="19" y="27"/>
                      </a:lnTo>
                      <a:lnTo>
                        <a:pt x="19" y="27"/>
                      </a:lnTo>
                      <a:close/>
                    </a:path>
                  </a:pathLst>
                </a:custGeom>
                <a:solidFill>
                  <a:srgbClr val="E2E2BF"/>
                </a:solidFill>
                <a:ln w="9525">
                  <a:noFill/>
                  <a:round/>
                  <a:headEnd/>
                  <a:tailEnd/>
                </a:ln>
              </p:spPr>
              <p:txBody>
                <a:bodyPr/>
                <a:lstStyle/>
                <a:p>
                  <a:endParaRPr lang="en-US"/>
                </a:p>
              </p:txBody>
            </p:sp>
            <p:sp>
              <p:nvSpPr>
                <p:cNvPr id="334094" name="Freeform 270"/>
                <p:cNvSpPr>
                  <a:spLocks noChangeAspect="1" noEditPoints="1"/>
                </p:cNvSpPr>
                <p:nvPr/>
              </p:nvSpPr>
              <p:spPr bwMode="auto">
                <a:xfrm>
                  <a:off x="1636" y="3029"/>
                  <a:ext cx="86" cy="49"/>
                </a:xfrm>
                <a:custGeom>
                  <a:avLst/>
                  <a:gdLst/>
                  <a:ahLst/>
                  <a:cxnLst>
                    <a:cxn ang="0">
                      <a:pos x="56" y="3"/>
                    </a:cxn>
                    <a:cxn ang="0">
                      <a:pos x="67" y="0"/>
                    </a:cxn>
                    <a:cxn ang="0">
                      <a:pos x="79" y="11"/>
                    </a:cxn>
                    <a:cxn ang="0">
                      <a:pos x="86" y="26"/>
                    </a:cxn>
                    <a:cxn ang="0">
                      <a:pos x="67" y="34"/>
                    </a:cxn>
                    <a:cxn ang="0">
                      <a:pos x="60" y="26"/>
                    </a:cxn>
                    <a:cxn ang="0">
                      <a:pos x="56" y="19"/>
                    </a:cxn>
                    <a:cxn ang="0">
                      <a:pos x="49" y="11"/>
                    </a:cxn>
                    <a:cxn ang="0">
                      <a:pos x="56" y="3"/>
                    </a:cxn>
                    <a:cxn ang="0">
                      <a:pos x="56" y="3"/>
                    </a:cxn>
                    <a:cxn ang="0">
                      <a:pos x="34" y="11"/>
                    </a:cxn>
                    <a:cxn ang="0">
                      <a:pos x="45" y="7"/>
                    </a:cxn>
                    <a:cxn ang="0">
                      <a:pos x="56" y="19"/>
                    </a:cxn>
                    <a:cxn ang="0">
                      <a:pos x="64" y="34"/>
                    </a:cxn>
                    <a:cxn ang="0">
                      <a:pos x="45" y="38"/>
                    </a:cxn>
                    <a:cxn ang="0">
                      <a:pos x="34" y="30"/>
                    </a:cxn>
                    <a:cxn ang="0">
                      <a:pos x="30" y="26"/>
                    </a:cxn>
                    <a:cxn ang="0">
                      <a:pos x="26" y="22"/>
                    </a:cxn>
                    <a:cxn ang="0">
                      <a:pos x="34" y="11"/>
                    </a:cxn>
                    <a:cxn ang="0">
                      <a:pos x="34" y="11"/>
                    </a:cxn>
                    <a:cxn ang="0">
                      <a:pos x="7" y="19"/>
                    </a:cxn>
                    <a:cxn ang="0">
                      <a:pos x="18" y="15"/>
                    </a:cxn>
                    <a:cxn ang="0">
                      <a:pos x="30" y="26"/>
                    </a:cxn>
                    <a:cxn ang="0">
                      <a:pos x="37" y="41"/>
                    </a:cxn>
                    <a:cxn ang="0">
                      <a:pos x="18" y="49"/>
                    </a:cxn>
                    <a:cxn ang="0">
                      <a:pos x="0" y="30"/>
                    </a:cxn>
                    <a:cxn ang="0">
                      <a:pos x="7" y="19"/>
                    </a:cxn>
                    <a:cxn ang="0">
                      <a:pos x="7" y="19"/>
                    </a:cxn>
                  </a:cxnLst>
                  <a:rect l="0" t="0" r="r" b="b"/>
                  <a:pathLst>
                    <a:path w="86" h="49">
                      <a:moveTo>
                        <a:pt x="56" y="3"/>
                      </a:moveTo>
                      <a:lnTo>
                        <a:pt x="67" y="0"/>
                      </a:lnTo>
                      <a:lnTo>
                        <a:pt x="79" y="11"/>
                      </a:lnTo>
                      <a:lnTo>
                        <a:pt x="86" y="26"/>
                      </a:lnTo>
                      <a:lnTo>
                        <a:pt x="67" y="34"/>
                      </a:lnTo>
                      <a:lnTo>
                        <a:pt x="60" y="26"/>
                      </a:lnTo>
                      <a:lnTo>
                        <a:pt x="56" y="19"/>
                      </a:lnTo>
                      <a:lnTo>
                        <a:pt x="49" y="11"/>
                      </a:lnTo>
                      <a:lnTo>
                        <a:pt x="56" y="3"/>
                      </a:lnTo>
                      <a:lnTo>
                        <a:pt x="56" y="3"/>
                      </a:lnTo>
                      <a:close/>
                      <a:moveTo>
                        <a:pt x="34" y="11"/>
                      </a:moveTo>
                      <a:lnTo>
                        <a:pt x="45" y="7"/>
                      </a:lnTo>
                      <a:lnTo>
                        <a:pt x="56" y="19"/>
                      </a:lnTo>
                      <a:lnTo>
                        <a:pt x="64" y="34"/>
                      </a:lnTo>
                      <a:lnTo>
                        <a:pt x="45" y="38"/>
                      </a:lnTo>
                      <a:lnTo>
                        <a:pt x="34" y="30"/>
                      </a:lnTo>
                      <a:lnTo>
                        <a:pt x="30" y="26"/>
                      </a:lnTo>
                      <a:lnTo>
                        <a:pt x="26" y="22"/>
                      </a:lnTo>
                      <a:lnTo>
                        <a:pt x="34" y="11"/>
                      </a:lnTo>
                      <a:lnTo>
                        <a:pt x="34" y="11"/>
                      </a:lnTo>
                      <a:close/>
                      <a:moveTo>
                        <a:pt x="7" y="19"/>
                      </a:moveTo>
                      <a:lnTo>
                        <a:pt x="18" y="15"/>
                      </a:lnTo>
                      <a:lnTo>
                        <a:pt x="30" y="26"/>
                      </a:lnTo>
                      <a:lnTo>
                        <a:pt x="37" y="41"/>
                      </a:lnTo>
                      <a:lnTo>
                        <a:pt x="18" y="49"/>
                      </a:lnTo>
                      <a:lnTo>
                        <a:pt x="0" y="30"/>
                      </a:lnTo>
                      <a:lnTo>
                        <a:pt x="7" y="19"/>
                      </a:lnTo>
                      <a:lnTo>
                        <a:pt x="7" y="19"/>
                      </a:lnTo>
                      <a:close/>
                    </a:path>
                  </a:pathLst>
                </a:custGeom>
                <a:solidFill>
                  <a:srgbClr val="F4F4D1"/>
                </a:solidFill>
                <a:ln w="9525">
                  <a:noFill/>
                  <a:round/>
                  <a:headEnd/>
                  <a:tailEnd/>
                </a:ln>
              </p:spPr>
              <p:txBody>
                <a:bodyPr/>
                <a:lstStyle/>
                <a:p>
                  <a:endParaRPr lang="en-US"/>
                </a:p>
              </p:txBody>
            </p:sp>
            <p:sp>
              <p:nvSpPr>
                <p:cNvPr id="334095" name="Freeform 271"/>
                <p:cNvSpPr>
                  <a:spLocks noChangeAspect="1"/>
                </p:cNvSpPr>
                <p:nvPr/>
              </p:nvSpPr>
              <p:spPr bwMode="auto">
                <a:xfrm>
                  <a:off x="1685" y="3029"/>
                  <a:ext cx="37" cy="30"/>
                </a:xfrm>
                <a:custGeom>
                  <a:avLst/>
                  <a:gdLst/>
                  <a:ahLst/>
                  <a:cxnLst>
                    <a:cxn ang="0">
                      <a:pos x="7" y="3"/>
                    </a:cxn>
                    <a:cxn ang="0">
                      <a:pos x="18" y="0"/>
                    </a:cxn>
                    <a:cxn ang="0">
                      <a:pos x="30" y="11"/>
                    </a:cxn>
                    <a:cxn ang="0">
                      <a:pos x="37" y="26"/>
                    </a:cxn>
                    <a:cxn ang="0">
                      <a:pos x="18" y="30"/>
                    </a:cxn>
                    <a:cxn ang="0">
                      <a:pos x="11" y="22"/>
                    </a:cxn>
                    <a:cxn ang="0">
                      <a:pos x="7" y="19"/>
                    </a:cxn>
                    <a:cxn ang="0">
                      <a:pos x="0" y="11"/>
                    </a:cxn>
                    <a:cxn ang="0">
                      <a:pos x="7" y="3"/>
                    </a:cxn>
                  </a:cxnLst>
                  <a:rect l="0" t="0" r="r" b="b"/>
                  <a:pathLst>
                    <a:path w="37" h="30">
                      <a:moveTo>
                        <a:pt x="7" y="3"/>
                      </a:moveTo>
                      <a:lnTo>
                        <a:pt x="18" y="0"/>
                      </a:lnTo>
                      <a:lnTo>
                        <a:pt x="30" y="11"/>
                      </a:lnTo>
                      <a:lnTo>
                        <a:pt x="37" y="26"/>
                      </a:lnTo>
                      <a:lnTo>
                        <a:pt x="18" y="30"/>
                      </a:lnTo>
                      <a:lnTo>
                        <a:pt x="11" y="22"/>
                      </a:lnTo>
                      <a:lnTo>
                        <a:pt x="7" y="19"/>
                      </a:lnTo>
                      <a:lnTo>
                        <a:pt x="0" y="11"/>
                      </a:lnTo>
                      <a:lnTo>
                        <a:pt x="7" y="3"/>
                      </a:lnTo>
                    </a:path>
                  </a:pathLst>
                </a:custGeom>
                <a:noFill/>
                <a:ln w="6350">
                  <a:solidFill>
                    <a:srgbClr val="000000"/>
                  </a:solidFill>
                  <a:prstDash val="solid"/>
                  <a:round/>
                  <a:headEnd/>
                  <a:tailEnd/>
                </a:ln>
              </p:spPr>
              <p:txBody>
                <a:bodyPr/>
                <a:lstStyle/>
                <a:p>
                  <a:endParaRPr lang="en-US"/>
                </a:p>
              </p:txBody>
            </p:sp>
            <p:sp>
              <p:nvSpPr>
                <p:cNvPr id="334096" name="Freeform 272"/>
                <p:cNvSpPr>
                  <a:spLocks noChangeAspect="1"/>
                </p:cNvSpPr>
                <p:nvPr/>
              </p:nvSpPr>
              <p:spPr bwMode="auto">
                <a:xfrm>
                  <a:off x="1662" y="3036"/>
                  <a:ext cx="38" cy="31"/>
                </a:xfrm>
                <a:custGeom>
                  <a:avLst/>
                  <a:gdLst/>
                  <a:ahLst/>
                  <a:cxnLst>
                    <a:cxn ang="0">
                      <a:pos x="8" y="4"/>
                    </a:cxn>
                    <a:cxn ang="0">
                      <a:pos x="19" y="0"/>
                    </a:cxn>
                    <a:cxn ang="0">
                      <a:pos x="30" y="12"/>
                    </a:cxn>
                    <a:cxn ang="0">
                      <a:pos x="38" y="27"/>
                    </a:cxn>
                    <a:cxn ang="0">
                      <a:pos x="19" y="31"/>
                    </a:cxn>
                    <a:cxn ang="0">
                      <a:pos x="8" y="23"/>
                    </a:cxn>
                    <a:cxn ang="0">
                      <a:pos x="8" y="19"/>
                    </a:cxn>
                    <a:cxn ang="0">
                      <a:pos x="0" y="15"/>
                    </a:cxn>
                    <a:cxn ang="0">
                      <a:pos x="8" y="4"/>
                    </a:cxn>
                  </a:cxnLst>
                  <a:rect l="0" t="0" r="r" b="b"/>
                  <a:pathLst>
                    <a:path w="38" h="31">
                      <a:moveTo>
                        <a:pt x="8" y="4"/>
                      </a:moveTo>
                      <a:lnTo>
                        <a:pt x="19" y="0"/>
                      </a:lnTo>
                      <a:lnTo>
                        <a:pt x="30" y="12"/>
                      </a:lnTo>
                      <a:lnTo>
                        <a:pt x="38" y="27"/>
                      </a:lnTo>
                      <a:lnTo>
                        <a:pt x="19" y="31"/>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34097" name="Freeform 273"/>
                <p:cNvSpPr>
                  <a:spLocks noChangeAspect="1"/>
                </p:cNvSpPr>
                <p:nvPr/>
              </p:nvSpPr>
              <p:spPr bwMode="auto">
                <a:xfrm>
                  <a:off x="1636" y="3044"/>
                  <a:ext cx="37" cy="34"/>
                </a:xfrm>
                <a:custGeom>
                  <a:avLst/>
                  <a:gdLst/>
                  <a:ahLst/>
                  <a:cxnLst>
                    <a:cxn ang="0">
                      <a:pos x="7" y="4"/>
                    </a:cxn>
                    <a:cxn ang="0">
                      <a:pos x="18" y="0"/>
                    </a:cxn>
                    <a:cxn ang="0">
                      <a:pos x="30" y="7"/>
                    </a:cxn>
                    <a:cxn ang="0">
                      <a:pos x="37" y="26"/>
                    </a:cxn>
                    <a:cxn ang="0">
                      <a:pos x="18" y="34"/>
                    </a:cxn>
                    <a:cxn ang="0">
                      <a:pos x="0" y="15"/>
                    </a:cxn>
                    <a:cxn ang="0">
                      <a:pos x="7" y="4"/>
                    </a:cxn>
                  </a:cxnLst>
                  <a:rect l="0" t="0" r="r" b="b"/>
                  <a:pathLst>
                    <a:path w="37" h="34">
                      <a:moveTo>
                        <a:pt x="7" y="4"/>
                      </a:moveTo>
                      <a:lnTo>
                        <a:pt x="18" y="0"/>
                      </a:lnTo>
                      <a:lnTo>
                        <a:pt x="30" y="7"/>
                      </a:lnTo>
                      <a:lnTo>
                        <a:pt x="37" y="26"/>
                      </a:lnTo>
                      <a:lnTo>
                        <a:pt x="18"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34098" name="Freeform 274"/>
                <p:cNvSpPr>
                  <a:spLocks noChangeAspect="1" noEditPoints="1"/>
                </p:cNvSpPr>
                <p:nvPr/>
              </p:nvSpPr>
              <p:spPr bwMode="auto">
                <a:xfrm>
                  <a:off x="1636" y="3032"/>
                  <a:ext cx="67" cy="46"/>
                </a:xfrm>
                <a:custGeom>
                  <a:avLst/>
                  <a:gdLst/>
                  <a:ahLst/>
                  <a:cxnLst>
                    <a:cxn ang="0">
                      <a:pos x="67" y="12"/>
                    </a:cxn>
                    <a:cxn ang="0">
                      <a:pos x="67" y="27"/>
                    </a:cxn>
                    <a:cxn ang="0">
                      <a:pos x="60" y="19"/>
                    </a:cxn>
                    <a:cxn ang="0">
                      <a:pos x="56" y="12"/>
                    </a:cxn>
                    <a:cxn ang="0">
                      <a:pos x="52" y="8"/>
                    </a:cxn>
                    <a:cxn ang="0">
                      <a:pos x="56" y="0"/>
                    </a:cxn>
                    <a:cxn ang="0">
                      <a:pos x="67" y="12"/>
                    </a:cxn>
                    <a:cxn ang="0">
                      <a:pos x="67" y="12"/>
                    </a:cxn>
                    <a:cxn ang="0">
                      <a:pos x="45" y="19"/>
                    </a:cxn>
                    <a:cxn ang="0">
                      <a:pos x="45" y="35"/>
                    </a:cxn>
                    <a:cxn ang="0">
                      <a:pos x="34" y="27"/>
                    </a:cxn>
                    <a:cxn ang="0">
                      <a:pos x="34" y="23"/>
                    </a:cxn>
                    <a:cxn ang="0">
                      <a:pos x="26" y="19"/>
                    </a:cxn>
                    <a:cxn ang="0">
                      <a:pos x="34" y="8"/>
                    </a:cxn>
                    <a:cxn ang="0">
                      <a:pos x="45" y="19"/>
                    </a:cxn>
                    <a:cxn ang="0">
                      <a:pos x="45" y="19"/>
                    </a:cxn>
                    <a:cxn ang="0">
                      <a:pos x="18" y="27"/>
                    </a:cxn>
                    <a:cxn ang="0">
                      <a:pos x="18" y="46"/>
                    </a:cxn>
                    <a:cxn ang="0">
                      <a:pos x="0" y="27"/>
                    </a:cxn>
                    <a:cxn ang="0">
                      <a:pos x="7" y="16"/>
                    </a:cxn>
                    <a:cxn ang="0">
                      <a:pos x="18" y="27"/>
                    </a:cxn>
                    <a:cxn ang="0">
                      <a:pos x="18" y="27"/>
                    </a:cxn>
                  </a:cxnLst>
                  <a:rect l="0" t="0" r="r" b="b"/>
                  <a:pathLst>
                    <a:path w="67" h="46">
                      <a:moveTo>
                        <a:pt x="67" y="12"/>
                      </a:moveTo>
                      <a:lnTo>
                        <a:pt x="67" y="27"/>
                      </a:lnTo>
                      <a:lnTo>
                        <a:pt x="60" y="19"/>
                      </a:lnTo>
                      <a:lnTo>
                        <a:pt x="56" y="12"/>
                      </a:lnTo>
                      <a:lnTo>
                        <a:pt x="52" y="8"/>
                      </a:lnTo>
                      <a:lnTo>
                        <a:pt x="56" y="0"/>
                      </a:lnTo>
                      <a:lnTo>
                        <a:pt x="67" y="12"/>
                      </a:lnTo>
                      <a:lnTo>
                        <a:pt x="67" y="12"/>
                      </a:lnTo>
                      <a:close/>
                      <a:moveTo>
                        <a:pt x="45" y="19"/>
                      </a:moveTo>
                      <a:lnTo>
                        <a:pt x="45" y="35"/>
                      </a:lnTo>
                      <a:lnTo>
                        <a:pt x="34" y="27"/>
                      </a:lnTo>
                      <a:lnTo>
                        <a:pt x="34" y="23"/>
                      </a:lnTo>
                      <a:lnTo>
                        <a:pt x="26" y="19"/>
                      </a:lnTo>
                      <a:lnTo>
                        <a:pt x="34" y="8"/>
                      </a:lnTo>
                      <a:lnTo>
                        <a:pt x="45" y="19"/>
                      </a:lnTo>
                      <a:lnTo>
                        <a:pt x="45" y="19"/>
                      </a:lnTo>
                      <a:close/>
                      <a:moveTo>
                        <a:pt x="18" y="27"/>
                      </a:moveTo>
                      <a:lnTo>
                        <a:pt x="18" y="46"/>
                      </a:lnTo>
                      <a:lnTo>
                        <a:pt x="0" y="27"/>
                      </a:lnTo>
                      <a:lnTo>
                        <a:pt x="7" y="16"/>
                      </a:lnTo>
                      <a:lnTo>
                        <a:pt x="18" y="27"/>
                      </a:lnTo>
                      <a:lnTo>
                        <a:pt x="18" y="27"/>
                      </a:lnTo>
                      <a:close/>
                    </a:path>
                  </a:pathLst>
                </a:custGeom>
                <a:solidFill>
                  <a:srgbClr val="E2E2BF"/>
                </a:solidFill>
                <a:ln w="9525">
                  <a:noFill/>
                  <a:round/>
                  <a:headEnd/>
                  <a:tailEnd/>
                </a:ln>
              </p:spPr>
              <p:txBody>
                <a:bodyPr/>
                <a:lstStyle/>
                <a:p>
                  <a:endParaRPr lang="en-US"/>
                </a:p>
              </p:txBody>
            </p:sp>
            <p:sp>
              <p:nvSpPr>
                <p:cNvPr id="334099" name="Freeform 275"/>
                <p:cNvSpPr>
                  <a:spLocks noChangeAspect="1" noEditPoints="1"/>
                </p:cNvSpPr>
                <p:nvPr/>
              </p:nvSpPr>
              <p:spPr bwMode="auto">
                <a:xfrm>
                  <a:off x="1654" y="3044"/>
                  <a:ext cx="87" cy="49"/>
                </a:xfrm>
                <a:custGeom>
                  <a:avLst/>
                  <a:gdLst/>
                  <a:ahLst/>
                  <a:cxnLst>
                    <a:cxn ang="0">
                      <a:pos x="57" y="4"/>
                    </a:cxn>
                    <a:cxn ang="0">
                      <a:pos x="68" y="0"/>
                    </a:cxn>
                    <a:cxn ang="0">
                      <a:pos x="79" y="11"/>
                    </a:cxn>
                    <a:cxn ang="0">
                      <a:pos x="87" y="26"/>
                    </a:cxn>
                    <a:cxn ang="0">
                      <a:pos x="68" y="34"/>
                    </a:cxn>
                    <a:cxn ang="0">
                      <a:pos x="61" y="26"/>
                    </a:cxn>
                    <a:cxn ang="0">
                      <a:pos x="57" y="19"/>
                    </a:cxn>
                    <a:cxn ang="0">
                      <a:pos x="53" y="15"/>
                    </a:cxn>
                    <a:cxn ang="0">
                      <a:pos x="57" y="4"/>
                    </a:cxn>
                    <a:cxn ang="0">
                      <a:pos x="57" y="4"/>
                    </a:cxn>
                    <a:cxn ang="0">
                      <a:pos x="8" y="19"/>
                    </a:cxn>
                    <a:cxn ang="0">
                      <a:pos x="46" y="7"/>
                    </a:cxn>
                    <a:cxn ang="0">
                      <a:pos x="57" y="19"/>
                    </a:cxn>
                    <a:cxn ang="0">
                      <a:pos x="64" y="34"/>
                    </a:cxn>
                    <a:cxn ang="0">
                      <a:pos x="23" y="49"/>
                    </a:cxn>
                    <a:cxn ang="0">
                      <a:pos x="0" y="34"/>
                    </a:cxn>
                    <a:cxn ang="0">
                      <a:pos x="8" y="19"/>
                    </a:cxn>
                    <a:cxn ang="0">
                      <a:pos x="8" y="19"/>
                    </a:cxn>
                  </a:cxnLst>
                  <a:rect l="0" t="0" r="r" b="b"/>
                  <a:pathLst>
                    <a:path w="87" h="49">
                      <a:moveTo>
                        <a:pt x="57" y="4"/>
                      </a:moveTo>
                      <a:lnTo>
                        <a:pt x="68" y="0"/>
                      </a:lnTo>
                      <a:lnTo>
                        <a:pt x="79" y="11"/>
                      </a:lnTo>
                      <a:lnTo>
                        <a:pt x="87" y="26"/>
                      </a:lnTo>
                      <a:lnTo>
                        <a:pt x="68" y="34"/>
                      </a:lnTo>
                      <a:lnTo>
                        <a:pt x="61" y="26"/>
                      </a:lnTo>
                      <a:lnTo>
                        <a:pt x="57" y="19"/>
                      </a:lnTo>
                      <a:lnTo>
                        <a:pt x="53" y="15"/>
                      </a:lnTo>
                      <a:lnTo>
                        <a:pt x="57" y="4"/>
                      </a:lnTo>
                      <a:lnTo>
                        <a:pt x="57" y="4"/>
                      </a:lnTo>
                      <a:close/>
                      <a:moveTo>
                        <a:pt x="8" y="19"/>
                      </a:moveTo>
                      <a:lnTo>
                        <a:pt x="46" y="7"/>
                      </a:lnTo>
                      <a:lnTo>
                        <a:pt x="57" y="19"/>
                      </a:lnTo>
                      <a:lnTo>
                        <a:pt x="64" y="34"/>
                      </a:lnTo>
                      <a:lnTo>
                        <a:pt x="23" y="49"/>
                      </a:lnTo>
                      <a:lnTo>
                        <a:pt x="0" y="34"/>
                      </a:lnTo>
                      <a:lnTo>
                        <a:pt x="8" y="19"/>
                      </a:lnTo>
                      <a:lnTo>
                        <a:pt x="8" y="19"/>
                      </a:lnTo>
                      <a:close/>
                    </a:path>
                  </a:pathLst>
                </a:custGeom>
                <a:solidFill>
                  <a:srgbClr val="F4F4D1"/>
                </a:solidFill>
                <a:ln w="9525">
                  <a:noFill/>
                  <a:round/>
                  <a:headEnd/>
                  <a:tailEnd/>
                </a:ln>
              </p:spPr>
              <p:txBody>
                <a:bodyPr/>
                <a:lstStyle/>
                <a:p>
                  <a:endParaRPr lang="en-US"/>
                </a:p>
              </p:txBody>
            </p:sp>
            <p:sp>
              <p:nvSpPr>
                <p:cNvPr id="334100" name="Freeform 276"/>
                <p:cNvSpPr>
                  <a:spLocks noChangeAspect="1"/>
                </p:cNvSpPr>
                <p:nvPr/>
              </p:nvSpPr>
              <p:spPr bwMode="auto">
                <a:xfrm>
                  <a:off x="1703" y="3044"/>
                  <a:ext cx="38" cy="34"/>
                </a:xfrm>
                <a:custGeom>
                  <a:avLst/>
                  <a:gdLst/>
                  <a:ahLst/>
                  <a:cxnLst>
                    <a:cxn ang="0">
                      <a:pos x="8" y="4"/>
                    </a:cxn>
                    <a:cxn ang="0">
                      <a:pos x="19" y="0"/>
                    </a:cxn>
                    <a:cxn ang="0">
                      <a:pos x="30" y="11"/>
                    </a:cxn>
                    <a:cxn ang="0">
                      <a:pos x="38" y="26"/>
                    </a:cxn>
                    <a:cxn ang="0">
                      <a:pos x="19" y="34"/>
                    </a:cxn>
                    <a:cxn ang="0">
                      <a:pos x="12" y="26"/>
                    </a:cxn>
                    <a:cxn ang="0">
                      <a:pos x="8" y="19"/>
                    </a:cxn>
                    <a:cxn ang="0">
                      <a:pos x="0" y="15"/>
                    </a:cxn>
                    <a:cxn ang="0">
                      <a:pos x="8" y="4"/>
                    </a:cxn>
                  </a:cxnLst>
                  <a:rect l="0" t="0" r="r" b="b"/>
                  <a:pathLst>
                    <a:path w="38" h="34">
                      <a:moveTo>
                        <a:pt x="8" y="4"/>
                      </a:moveTo>
                      <a:lnTo>
                        <a:pt x="19" y="0"/>
                      </a:lnTo>
                      <a:lnTo>
                        <a:pt x="30" y="11"/>
                      </a:lnTo>
                      <a:lnTo>
                        <a:pt x="38" y="26"/>
                      </a:lnTo>
                      <a:lnTo>
                        <a:pt x="19" y="34"/>
                      </a:lnTo>
                      <a:lnTo>
                        <a:pt x="12" y="26"/>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34101" name="Freeform 277"/>
                <p:cNvSpPr>
                  <a:spLocks noChangeAspect="1"/>
                </p:cNvSpPr>
                <p:nvPr/>
              </p:nvSpPr>
              <p:spPr bwMode="auto">
                <a:xfrm>
                  <a:off x="1654" y="3051"/>
                  <a:ext cx="64" cy="42"/>
                </a:xfrm>
                <a:custGeom>
                  <a:avLst/>
                  <a:gdLst/>
                  <a:ahLst/>
                  <a:cxnLst>
                    <a:cxn ang="0">
                      <a:pos x="8" y="12"/>
                    </a:cxn>
                    <a:cxn ang="0">
                      <a:pos x="46" y="0"/>
                    </a:cxn>
                    <a:cxn ang="0">
                      <a:pos x="57" y="12"/>
                    </a:cxn>
                    <a:cxn ang="0">
                      <a:pos x="64" y="27"/>
                    </a:cxn>
                    <a:cxn ang="0">
                      <a:pos x="23" y="42"/>
                    </a:cxn>
                    <a:cxn ang="0">
                      <a:pos x="0" y="27"/>
                    </a:cxn>
                    <a:cxn ang="0">
                      <a:pos x="8" y="12"/>
                    </a:cxn>
                  </a:cxnLst>
                  <a:rect l="0" t="0" r="r" b="b"/>
                  <a:pathLst>
                    <a:path w="64" h="42">
                      <a:moveTo>
                        <a:pt x="8" y="12"/>
                      </a:moveTo>
                      <a:lnTo>
                        <a:pt x="46" y="0"/>
                      </a:lnTo>
                      <a:lnTo>
                        <a:pt x="57" y="12"/>
                      </a:lnTo>
                      <a:lnTo>
                        <a:pt x="64" y="27"/>
                      </a:lnTo>
                      <a:lnTo>
                        <a:pt x="23" y="42"/>
                      </a:lnTo>
                      <a:lnTo>
                        <a:pt x="0" y="27"/>
                      </a:lnTo>
                      <a:lnTo>
                        <a:pt x="8" y="12"/>
                      </a:lnTo>
                    </a:path>
                  </a:pathLst>
                </a:custGeom>
                <a:noFill/>
                <a:ln w="6350">
                  <a:solidFill>
                    <a:srgbClr val="000000"/>
                  </a:solidFill>
                  <a:prstDash val="solid"/>
                  <a:round/>
                  <a:headEnd/>
                  <a:tailEnd/>
                </a:ln>
              </p:spPr>
              <p:txBody>
                <a:bodyPr/>
                <a:lstStyle/>
                <a:p>
                  <a:endParaRPr lang="en-US"/>
                </a:p>
              </p:txBody>
            </p:sp>
            <p:sp>
              <p:nvSpPr>
                <p:cNvPr id="334102" name="Freeform 278"/>
                <p:cNvSpPr>
                  <a:spLocks noChangeAspect="1" noEditPoints="1"/>
                </p:cNvSpPr>
                <p:nvPr/>
              </p:nvSpPr>
              <p:spPr bwMode="auto">
                <a:xfrm>
                  <a:off x="1654" y="3048"/>
                  <a:ext cx="68" cy="45"/>
                </a:xfrm>
                <a:custGeom>
                  <a:avLst/>
                  <a:gdLst/>
                  <a:ahLst/>
                  <a:cxnLst>
                    <a:cxn ang="0">
                      <a:pos x="68" y="11"/>
                    </a:cxn>
                    <a:cxn ang="0">
                      <a:pos x="68" y="30"/>
                    </a:cxn>
                    <a:cxn ang="0">
                      <a:pos x="61" y="22"/>
                    </a:cxn>
                    <a:cxn ang="0">
                      <a:pos x="57" y="15"/>
                    </a:cxn>
                    <a:cxn ang="0">
                      <a:pos x="53" y="11"/>
                    </a:cxn>
                    <a:cxn ang="0">
                      <a:pos x="57" y="0"/>
                    </a:cxn>
                    <a:cxn ang="0">
                      <a:pos x="68" y="11"/>
                    </a:cxn>
                    <a:cxn ang="0">
                      <a:pos x="68" y="11"/>
                    </a:cxn>
                    <a:cxn ang="0">
                      <a:pos x="19" y="26"/>
                    </a:cxn>
                    <a:cxn ang="0">
                      <a:pos x="19" y="45"/>
                    </a:cxn>
                    <a:cxn ang="0">
                      <a:pos x="0" y="30"/>
                    </a:cxn>
                    <a:cxn ang="0">
                      <a:pos x="8" y="19"/>
                    </a:cxn>
                    <a:cxn ang="0">
                      <a:pos x="19" y="26"/>
                    </a:cxn>
                    <a:cxn ang="0">
                      <a:pos x="19" y="26"/>
                    </a:cxn>
                  </a:cxnLst>
                  <a:rect l="0" t="0" r="r" b="b"/>
                  <a:pathLst>
                    <a:path w="68" h="45">
                      <a:moveTo>
                        <a:pt x="68" y="11"/>
                      </a:moveTo>
                      <a:lnTo>
                        <a:pt x="68" y="30"/>
                      </a:lnTo>
                      <a:lnTo>
                        <a:pt x="61" y="22"/>
                      </a:lnTo>
                      <a:lnTo>
                        <a:pt x="57" y="15"/>
                      </a:lnTo>
                      <a:lnTo>
                        <a:pt x="53" y="11"/>
                      </a:lnTo>
                      <a:lnTo>
                        <a:pt x="57" y="0"/>
                      </a:lnTo>
                      <a:lnTo>
                        <a:pt x="68" y="11"/>
                      </a:lnTo>
                      <a:lnTo>
                        <a:pt x="68" y="11"/>
                      </a:lnTo>
                      <a:close/>
                      <a:moveTo>
                        <a:pt x="19" y="26"/>
                      </a:moveTo>
                      <a:lnTo>
                        <a:pt x="19" y="45"/>
                      </a:lnTo>
                      <a:lnTo>
                        <a:pt x="0" y="30"/>
                      </a:lnTo>
                      <a:lnTo>
                        <a:pt x="8" y="19"/>
                      </a:lnTo>
                      <a:lnTo>
                        <a:pt x="19" y="26"/>
                      </a:lnTo>
                      <a:lnTo>
                        <a:pt x="19" y="26"/>
                      </a:lnTo>
                      <a:close/>
                    </a:path>
                  </a:pathLst>
                </a:custGeom>
                <a:solidFill>
                  <a:srgbClr val="E2E2BF"/>
                </a:solidFill>
                <a:ln w="9525">
                  <a:noFill/>
                  <a:round/>
                  <a:headEnd/>
                  <a:tailEnd/>
                </a:ln>
              </p:spPr>
              <p:txBody>
                <a:bodyPr/>
                <a:lstStyle/>
                <a:p>
                  <a:endParaRPr lang="en-US"/>
                </a:p>
              </p:txBody>
            </p:sp>
            <p:sp>
              <p:nvSpPr>
                <p:cNvPr id="334103" name="Freeform 279"/>
                <p:cNvSpPr>
                  <a:spLocks noChangeAspect="1" noEditPoints="1"/>
                </p:cNvSpPr>
                <p:nvPr/>
              </p:nvSpPr>
              <p:spPr bwMode="auto">
                <a:xfrm>
                  <a:off x="1606" y="2994"/>
                  <a:ext cx="127" cy="80"/>
                </a:xfrm>
                <a:custGeom>
                  <a:avLst/>
                  <a:gdLst/>
                  <a:ahLst/>
                  <a:cxnLst>
                    <a:cxn ang="0">
                      <a:pos x="116" y="65"/>
                    </a:cxn>
                    <a:cxn ang="0">
                      <a:pos x="116" y="54"/>
                    </a:cxn>
                    <a:cxn ang="0">
                      <a:pos x="105" y="54"/>
                    </a:cxn>
                    <a:cxn ang="0">
                      <a:pos x="67" y="80"/>
                    </a:cxn>
                    <a:cxn ang="0">
                      <a:pos x="94" y="61"/>
                    </a:cxn>
                    <a:cxn ang="0">
                      <a:pos x="56" y="73"/>
                    </a:cxn>
                    <a:cxn ang="0">
                      <a:pos x="97" y="46"/>
                    </a:cxn>
                    <a:cxn ang="0">
                      <a:pos x="97" y="35"/>
                    </a:cxn>
                    <a:cxn ang="0">
                      <a:pos x="86" y="38"/>
                    </a:cxn>
                    <a:cxn ang="0">
                      <a:pos x="75" y="54"/>
                    </a:cxn>
                    <a:cxn ang="0">
                      <a:pos x="75" y="42"/>
                    </a:cxn>
                    <a:cxn ang="0">
                      <a:pos x="64" y="46"/>
                    </a:cxn>
                    <a:cxn ang="0">
                      <a:pos x="48" y="65"/>
                    </a:cxn>
                    <a:cxn ang="0">
                      <a:pos x="48" y="50"/>
                    </a:cxn>
                    <a:cxn ang="0">
                      <a:pos x="37" y="54"/>
                    </a:cxn>
                    <a:cxn ang="0">
                      <a:pos x="79" y="31"/>
                    </a:cxn>
                    <a:cxn ang="0">
                      <a:pos x="79" y="16"/>
                    </a:cxn>
                    <a:cxn ang="0">
                      <a:pos x="67" y="19"/>
                    </a:cxn>
                    <a:cxn ang="0">
                      <a:pos x="52" y="38"/>
                    </a:cxn>
                    <a:cxn ang="0">
                      <a:pos x="56" y="23"/>
                    </a:cxn>
                    <a:cxn ang="0">
                      <a:pos x="45" y="27"/>
                    </a:cxn>
                    <a:cxn ang="0">
                      <a:pos x="30" y="46"/>
                    </a:cxn>
                    <a:cxn ang="0">
                      <a:pos x="30" y="35"/>
                    </a:cxn>
                    <a:cxn ang="0">
                      <a:pos x="18" y="35"/>
                    </a:cxn>
                    <a:cxn ang="0">
                      <a:pos x="60" y="12"/>
                    </a:cxn>
                    <a:cxn ang="0">
                      <a:pos x="60" y="0"/>
                    </a:cxn>
                    <a:cxn ang="0">
                      <a:pos x="48" y="4"/>
                    </a:cxn>
                    <a:cxn ang="0">
                      <a:pos x="33" y="19"/>
                    </a:cxn>
                    <a:cxn ang="0">
                      <a:pos x="37" y="8"/>
                    </a:cxn>
                    <a:cxn ang="0">
                      <a:pos x="26" y="12"/>
                    </a:cxn>
                    <a:cxn ang="0">
                      <a:pos x="11" y="31"/>
                    </a:cxn>
                    <a:cxn ang="0">
                      <a:pos x="11" y="16"/>
                    </a:cxn>
                    <a:cxn ang="0">
                      <a:pos x="0" y="19"/>
                    </a:cxn>
                  </a:cxnLst>
                  <a:rect l="0" t="0" r="r" b="b"/>
                  <a:pathLst>
                    <a:path w="127" h="80">
                      <a:moveTo>
                        <a:pt x="105" y="54"/>
                      </a:moveTo>
                      <a:lnTo>
                        <a:pt x="116" y="65"/>
                      </a:lnTo>
                      <a:lnTo>
                        <a:pt x="127" y="61"/>
                      </a:lnTo>
                      <a:lnTo>
                        <a:pt x="116" y="54"/>
                      </a:lnTo>
                      <a:lnTo>
                        <a:pt x="105" y="54"/>
                      </a:lnTo>
                      <a:lnTo>
                        <a:pt x="105" y="54"/>
                      </a:lnTo>
                      <a:close/>
                      <a:moveTo>
                        <a:pt x="56" y="73"/>
                      </a:moveTo>
                      <a:lnTo>
                        <a:pt x="67" y="80"/>
                      </a:lnTo>
                      <a:lnTo>
                        <a:pt x="105" y="69"/>
                      </a:lnTo>
                      <a:lnTo>
                        <a:pt x="94" y="61"/>
                      </a:lnTo>
                      <a:lnTo>
                        <a:pt x="56" y="73"/>
                      </a:lnTo>
                      <a:lnTo>
                        <a:pt x="56" y="73"/>
                      </a:lnTo>
                      <a:close/>
                      <a:moveTo>
                        <a:pt x="86" y="38"/>
                      </a:moveTo>
                      <a:lnTo>
                        <a:pt x="97" y="46"/>
                      </a:lnTo>
                      <a:lnTo>
                        <a:pt x="109" y="42"/>
                      </a:lnTo>
                      <a:lnTo>
                        <a:pt x="97" y="35"/>
                      </a:lnTo>
                      <a:lnTo>
                        <a:pt x="86" y="38"/>
                      </a:lnTo>
                      <a:lnTo>
                        <a:pt x="86" y="38"/>
                      </a:lnTo>
                      <a:close/>
                      <a:moveTo>
                        <a:pt x="64" y="46"/>
                      </a:moveTo>
                      <a:lnTo>
                        <a:pt x="75" y="54"/>
                      </a:lnTo>
                      <a:lnTo>
                        <a:pt x="86" y="54"/>
                      </a:lnTo>
                      <a:lnTo>
                        <a:pt x="75" y="42"/>
                      </a:lnTo>
                      <a:lnTo>
                        <a:pt x="64" y="46"/>
                      </a:lnTo>
                      <a:lnTo>
                        <a:pt x="64" y="46"/>
                      </a:lnTo>
                      <a:close/>
                      <a:moveTo>
                        <a:pt x="37" y="54"/>
                      </a:moveTo>
                      <a:lnTo>
                        <a:pt x="48" y="65"/>
                      </a:lnTo>
                      <a:lnTo>
                        <a:pt x="60" y="61"/>
                      </a:lnTo>
                      <a:lnTo>
                        <a:pt x="48" y="50"/>
                      </a:lnTo>
                      <a:lnTo>
                        <a:pt x="37" y="54"/>
                      </a:lnTo>
                      <a:lnTo>
                        <a:pt x="37" y="54"/>
                      </a:lnTo>
                      <a:close/>
                      <a:moveTo>
                        <a:pt x="67" y="19"/>
                      </a:moveTo>
                      <a:lnTo>
                        <a:pt x="79" y="31"/>
                      </a:lnTo>
                      <a:lnTo>
                        <a:pt x="90" y="27"/>
                      </a:lnTo>
                      <a:lnTo>
                        <a:pt x="79" y="16"/>
                      </a:lnTo>
                      <a:lnTo>
                        <a:pt x="67" y="19"/>
                      </a:lnTo>
                      <a:lnTo>
                        <a:pt x="67" y="19"/>
                      </a:lnTo>
                      <a:close/>
                      <a:moveTo>
                        <a:pt x="45" y="27"/>
                      </a:moveTo>
                      <a:lnTo>
                        <a:pt x="52" y="38"/>
                      </a:lnTo>
                      <a:lnTo>
                        <a:pt x="67" y="35"/>
                      </a:lnTo>
                      <a:lnTo>
                        <a:pt x="56" y="23"/>
                      </a:lnTo>
                      <a:lnTo>
                        <a:pt x="45" y="27"/>
                      </a:lnTo>
                      <a:lnTo>
                        <a:pt x="45" y="27"/>
                      </a:lnTo>
                      <a:close/>
                      <a:moveTo>
                        <a:pt x="18" y="35"/>
                      </a:moveTo>
                      <a:lnTo>
                        <a:pt x="30" y="46"/>
                      </a:lnTo>
                      <a:lnTo>
                        <a:pt x="41" y="42"/>
                      </a:lnTo>
                      <a:lnTo>
                        <a:pt x="30" y="35"/>
                      </a:lnTo>
                      <a:lnTo>
                        <a:pt x="18" y="35"/>
                      </a:lnTo>
                      <a:lnTo>
                        <a:pt x="18" y="35"/>
                      </a:lnTo>
                      <a:close/>
                      <a:moveTo>
                        <a:pt x="48" y="4"/>
                      </a:moveTo>
                      <a:lnTo>
                        <a:pt x="60" y="12"/>
                      </a:lnTo>
                      <a:lnTo>
                        <a:pt x="71" y="8"/>
                      </a:lnTo>
                      <a:lnTo>
                        <a:pt x="60" y="0"/>
                      </a:lnTo>
                      <a:lnTo>
                        <a:pt x="48" y="4"/>
                      </a:lnTo>
                      <a:lnTo>
                        <a:pt x="48" y="4"/>
                      </a:lnTo>
                      <a:close/>
                      <a:moveTo>
                        <a:pt x="26" y="12"/>
                      </a:moveTo>
                      <a:lnTo>
                        <a:pt x="33" y="19"/>
                      </a:lnTo>
                      <a:lnTo>
                        <a:pt x="48" y="16"/>
                      </a:lnTo>
                      <a:lnTo>
                        <a:pt x="37" y="8"/>
                      </a:lnTo>
                      <a:lnTo>
                        <a:pt x="26" y="12"/>
                      </a:lnTo>
                      <a:lnTo>
                        <a:pt x="26" y="12"/>
                      </a:lnTo>
                      <a:close/>
                      <a:moveTo>
                        <a:pt x="0" y="19"/>
                      </a:moveTo>
                      <a:lnTo>
                        <a:pt x="11" y="31"/>
                      </a:lnTo>
                      <a:lnTo>
                        <a:pt x="22" y="27"/>
                      </a:lnTo>
                      <a:lnTo>
                        <a:pt x="11" y="16"/>
                      </a:lnTo>
                      <a:lnTo>
                        <a:pt x="0" y="19"/>
                      </a:lnTo>
                      <a:lnTo>
                        <a:pt x="0" y="19"/>
                      </a:lnTo>
                      <a:close/>
                    </a:path>
                  </a:pathLst>
                </a:custGeom>
                <a:solidFill>
                  <a:srgbClr val="FCFCD8"/>
                </a:solidFill>
                <a:ln w="9525">
                  <a:noFill/>
                  <a:round/>
                  <a:headEnd/>
                  <a:tailEnd/>
                </a:ln>
              </p:spPr>
              <p:txBody>
                <a:bodyPr/>
                <a:lstStyle/>
                <a:p>
                  <a:endParaRPr lang="en-US"/>
                </a:p>
              </p:txBody>
            </p:sp>
            <p:sp>
              <p:nvSpPr>
                <p:cNvPr id="334104" name="Freeform 280"/>
                <p:cNvSpPr>
                  <a:spLocks noChangeAspect="1" noEditPoints="1"/>
                </p:cNvSpPr>
                <p:nvPr/>
              </p:nvSpPr>
              <p:spPr bwMode="auto">
                <a:xfrm>
                  <a:off x="1489" y="3006"/>
                  <a:ext cx="86" cy="49"/>
                </a:xfrm>
                <a:custGeom>
                  <a:avLst/>
                  <a:gdLst/>
                  <a:ahLst/>
                  <a:cxnLst>
                    <a:cxn ang="0">
                      <a:pos x="56" y="4"/>
                    </a:cxn>
                    <a:cxn ang="0">
                      <a:pos x="68" y="0"/>
                    </a:cxn>
                    <a:cxn ang="0">
                      <a:pos x="79" y="11"/>
                    </a:cxn>
                    <a:cxn ang="0">
                      <a:pos x="86" y="26"/>
                    </a:cxn>
                    <a:cxn ang="0">
                      <a:pos x="68" y="34"/>
                    </a:cxn>
                    <a:cxn ang="0">
                      <a:pos x="56" y="26"/>
                    </a:cxn>
                    <a:cxn ang="0">
                      <a:pos x="56" y="19"/>
                    </a:cxn>
                    <a:cxn ang="0">
                      <a:pos x="49" y="15"/>
                    </a:cxn>
                    <a:cxn ang="0">
                      <a:pos x="56" y="4"/>
                    </a:cxn>
                    <a:cxn ang="0">
                      <a:pos x="56" y="4"/>
                    </a:cxn>
                    <a:cxn ang="0">
                      <a:pos x="30" y="11"/>
                    </a:cxn>
                    <a:cxn ang="0">
                      <a:pos x="41" y="7"/>
                    </a:cxn>
                    <a:cxn ang="0">
                      <a:pos x="56" y="19"/>
                    </a:cxn>
                    <a:cxn ang="0">
                      <a:pos x="64" y="34"/>
                    </a:cxn>
                    <a:cxn ang="0">
                      <a:pos x="41" y="42"/>
                    </a:cxn>
                    <a:cxn ang="0">
                      <a:pos x="34" y="30"/>
                    </a:cxn>
                    <a:cxn ang="0">
                      <a:pos x="30" y="26"/>
                    </a:cxn>
                    <a:cxn ang="0">
                      <a:pos x="26" y="23"/>
                    </a:cxn>
                    <a:cxn ang="0">
                      <a:pos x="30" y="11"/>
                    </a:cxn>
                    <a:cxn ang="0">
                      <a:pos x="30" y="11"/>
                    </a:cxn>
                    <a:cxn ang="0">
                      <a:pos x="7" y="19"/>
                    </a:cxn>
                    <a:cxn ang="0">
                      <a:pos x="19" y="15"/>
                    </a:cxn>
                    <a:cxn ang="0">
                      <a:pos x="30" y="26"/>
                    </a:cxn>
                    <a:cxn ang="0">
                      <a:pos x="37" y="42"/>
                    </a:cxn>
                    <a:cxn ang="0">
                      <a:pos x="19" y="49"/>
                    </a:cxn>
                    <a:cxn ang="0">
                      <a:pos x="0" y="30"/>
                    </a:cxn>
                    <a:cxn ang="0">
                      <a:pos x="7" y="19"/>
                    </a:cxn>
                    <a:cxn ang="0">
                      <a:pos x="7" y="19"/>
                    </a:cxn>
                  </a:cxnLst>
                  <a:rect l="0" t="0" r="r" b="b"/>
                  <a:pathLst>
                    <a:path w="86" h="49">
                      <a:moveTo>
                        <a:pt x="56" y="4"/>
                      </a:moveTo>
                      <a:lnTo>
                        <a:pt x="68" y="0"/>
                      </a:lnTo>
                      <a:lnTo>
                        <a:pt x="79" y="11"/>
                      </a:lnTo>
                      <a:lnTo>
                        <a:pt x="86" y="26"/>
                      </a:lnTo>
                      <a:lnTo>
                        <a:pt x="68" y="34"/>
                      </a:lnTo>
                      <a:lnTo>
                        <a:pt x="56" y="26"/>
                      </a:lnTo>
                      <a:lnTo>
                        <a:pt x="56" y="19"/>
                      </a:lnTo>
                      <a:lnTo>
                        <a:pt x="49" y="15"/>
                      </a:lnTo>
                      <a:lnTo>
                        <a:pt x="56" y="4"/>
                      </a:lnTo>
                      <a:lnTo>
                        <a:pt x="56" y="4"/>
                      </a:lnTo>
                      <a:close/>
                      <a:moveTo>
                        <a:pt x="30" y="11"/>
                      </a:moveTo>
                      <a:lnTo>
                        <a:pt x="41" y="7"/>
                      </a:lnTo>
                      <a:lnTo>
                        <a:pt x="56" y="19"/>
                      </a:lnTo>
                      <a:lnTo>
                        <a:pt x="64" y="34"/>
                      </a:lnTo>
                      <a:lnTo>
                        <a:pt x="41" y="42"/>
                      </a:lnTo>
                      <a:lnTo>
                        <a:pt x="34" y="30"/>
                      </a:lnTo>
                      <a:lnTo>
                        <a:pt x="30" y="26"/>
                      </a:lnTo>
                      <a:lnTo>
                        <a:pt x="26" y="23"/>
                      </a:lnTo>
                      <a:lnTo>
                        <a:pt x="30" y="11"/>
                      </a:lnTo>
                      <a:lnTo>
                        <a:pt x="30" y="11"/>
                      </a:lnTo>
                      <a:close/>
                      <a:moveTo>
                        <a:pt x="7" y="19"/>
                      </a:moveTo>
                      <a:lnTo>
                        <a:pt x="19" y="15"/>
                      </a:lnTo>
                      <a:lnTo>
                        <a:pt x="30" y="26"/>
                      </a:lnTo>
                      <a:lnTo>
                        <a:pt x="37" y="42"/>
                      </a:lnTo>
                      <a:lnTo>
                        <a:pt x="19" y="49"/>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34105" name="Freeform 281"/>
                <p:cNvSpPr>
                  <a:spLocks noChangeAspect="1"/>
                </p:cNvSpPr>
                <p:nvPr/>
              </p:nvSpPr>
              <p:spPr bwMode="auto">
                <a:xfrm>
                  <a:off x="1538" y="3006"/>
                  <a:ext cx="37" cy="34"/>
                </a:xfrm>
                <a:custGeom>
                  <a:avLst/>
                  <a:gdLst/>
                  <a:ahLst/>
                  <a:cxnLst>
                    <a:cxn ang="0">
                      <a:pos x="7" y="4"/>
                    </a:cxn>
                    <a:cxn ang="0">
                      <a:pos x="19" y="0"/>
                    </a:cxn>
                    <a:cxn ang="0">
                      <a:pos x="30" y="11"/>
                    </a:cxn>
                    <a:cxn ang="0">
                      <a:pos x="37" y="26"/>
                    </a:cxn>
                    <a:cxn ang="0">
                      <a:pos x="15" y="34"/>
                    </a:cxn>
                    <a:cxn ang="0">
                      <a:pos x="7" y="26"/>
                    </a:cxn>
                    <a:cxn ang="0">
                      <a:pos x="4" y="19"/>
                    </a:cxn>
                    <a:cxn ang="0">
                      <a:pos x="0" y="15"/>
                    </a:cxn>
                    <a:cxn ang="0">
                      <a:pos x="7" y="4"/>
                    </a:cxn>
                  </a:cxnLst>
                  <a:rect l="0" t="0" r="r" b="b"/>
                  <a:pathLst>
                    <a:path w="37" h="34">
                      <a:moveTo>
                        <a:pt x="7" y="4"/>
                      </a:moveTo>
                      <a:lnTo>
                        <a:pt x="19" y="0"/>
                      </a:lnTo>
                      <a:lnTo>
                        <a:pt x="30" y="11"/>
                      </a:lnTo>
                      <a:lnTo>
                        <a:pt x="37" y="26"/>
                      </a:lnTo>
                      <a:lnTo>
                        <a:pt x="15" y="34"/>
                      </a:lnTo>
                      <a:lnTo>
                        <a:pt x="7" y="26"/>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34106" name="Freeform 282"/>
                <p:cNvSpPr>
                  <a:spLocks noChangeAspect="1"/>
                </p:cNvSpPr>
                <p:nvPr/>
              </p:nvSpPr>
              <p:spPr bwMode="auto">
                <a:xfrm>
                  <a:off x="1515" y="3013"/>
                  <a:ext cx="38" cy="35"/>
                </a:xfrm>
                <a:custGeom>
                  <a:avLst/>
                  <a:gdLst/>
                  <a:ahLst/>
                  <a:cxnLst>
                    <a:cxn ang="0">
                      <a:pos x="4" y="4"/>
                    </a:cxn>
                    <a:cxn ang="0">
                      <a:pos x="15" y="0"/>
                    </a:cxn>
                    <a:cxn ang="0">
                      <a:pos x="30" y="12"/>
                    </a:cxn>
                    <a:cxn ang="0">
                      <a:pos x="38" y="27"/>
                    </a:cxn>
                    <a:cxn ang="0">
                      <a:pos x="15" y="35"/>
                    </a:cxn>
                    <a:cxn ang="0">
                      <a:pos x="8" y="23"/>
                    </a:cxn>
                    <a:cxn ang="0">
                      <a:pos x="4" y="19"/>
                    </a:cxn>
                    <a:cxn ang="0">
                      <a:pos x="0" y="16"/>
                    </a:cxn>
                    <a:cxn ang="0">
                      <a:pos x="4" y="4"/>
                    </a:cxn>
                  </a:cxnLst>
                  <a:rect l="0" t="0" r="r" b="b"/>
                  <a:pathLst>
                    <a:path w="38" h="35">
                      <a:moveTo>
                        <a:pt x="4" y="4"/>
                      </a:moveTo>
                      <a:lnTo>
                        <a:pt x="15" y="0"/>
                      </a:lnTo>
                      <a:lnTo>
                        <a:pt x="30" y="12"/>
                      </a:lnTo>
                      <a:lnTo>
                        <a:pt x="38" y="27"/>
                      </a:lnTo>
                      <a:lnTo>
                        <a:pt x="15" y="35"/>
                      </a:lnTo>
                      <a:lnTo>
                        <a:pt x="8" y="23"/>
                      </a:lnTo>
                      <a:lnTo>
                        <a:pt x="4" y="19"/>
                      </a:lnTo>
                      <a:lnTo>
                        <a:pt x="0" y="16"/>
                      </a:lnTo>
                      <a:lnTo>
                        <a:pt x="4" y="4"/>
                      </a:lnTo>
                    </a:path>
                  </a:pathLst>
                </a:custGeom>
                <a:noFill/>
                <a:ln w="6350">
                  <a:solidFill>
                    <a:srgbClr val="000000"/>
                  </a:solidFill>
                  <a:prstDash val="solid"/>
                  <a:round/>
                  <a:headEnd/>
                  <a:tailEnd/>
                </a:ln>
              </p:spPr>
              <p:txBody>
                <a:bodyPr/>
                <a:lstStyle/>
                <a:p>
                  <a:endParaRPr lang="en-US"/>
                </a:p>
              </p:txBody>
            </p:sp>
            <p:sp>
              <p:nvSpPr>
                <p:cNvPr id="334107" name="Freeform 283"/>
                <p:cNvSpPr>
                  <a:spLocks noChangeAspect="1"/>
                </p:cNvSpPr>
                <p:nvPr/>
              </p:nvSpPr>
              <p:spPr bwMode="auto">
                <a:xfrm>
                  <a:off x="1489" y="3021"/>
                  <a:ext cx="37" cy="34"/>
                </a:xfrm>
                <a:custGeom>
                  <a:avLst/>
                  <a:gdLst/>
                  <a:ahLst/>
                  <a:cxnLst>
                    <a:cxn ang="0">
                      <a:pos x="7" y="4"/>
                    </a:cxn>
                    <a:cxn ang="0">
                      <a:pos x="19" y="0"/>
                    </a:cxn>
                    <a:cxn ang="0">
                      <a:pos x="30" y="11"/>
                    </a:cxn>
                    <a:cxn ang="0">
                      <a:pos x="37" y="27"/>
                    </a:cxn>
                    <a:cxn ang="0">
                      <a:pos x="19" y="34"/>
                    </a:cxn>
                    <a:cxn ang="0">
                      <a:pos x="0" y="15"/>
                    </a:cxn>
                    <a:cxn ang="0">
                      <a:pos x="7" y="4"/>
                    </a:cxn>
                  </a:cxnLst>
                  <a:rect l="0" t="0" r="r" b="b"/>
                  <a:pathLst>
                    <a:path w="37" h="34">
                      <a:moveTo>
                        <a:pt x="7" y="4"/>
                      </a:moveTo>
                      <a:lnTo>
                        <a:pt x="19" y="0"/>
                      </a:lnTo>
                      <a:lnTo>
                        <a:pt x="30" y="11"/>
                      </a:lnTo>
                      <a:lnTo>
                        <a:pt x="37" y="27"/>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34108" name="Freeform 284"/>
                <p:cNvSpPr>
                  <a:spLocks noChangeAspect="1" noEditPoints="1"/>
                </p:cNvSpPr>
                <p:nvPr/>
              </p:nvSpPr>
              <p:spPr bwMode="auto">
                <a:xfrm>
                  <a:off x="1489" y="3010"/>
                  <a:ext cx="64" cy="45"/>
                </a:xfrm>
                <a:custGeom>
                  <a:avLst/>
                  <a:gdLst/>
                  <a:ahLst/>
                  <a:cxnLst>
                    <a:cxn ang="0">
                      <a:pos x="64" y="11"/>
                    </a:cxn>
                    <a:cxn ang="0">
                      <a:pos x="64" y="30"/>
                    </a:cxn>
                    <a:cxn ang="0">
                      <a:pos x="56" y="22"/>
                    </a:cxn>
                    <a:cxn ang="0">
                      <a:pos x="53" y="15"/>
                    </a:cxn>
                    <a:cxn ang="0">
                      <a:pos x="49" y="11"/>
                    </a:cxn>
                    <a:cxn ang="0">
                      <a:pos x="56" y="0"/>
                    </a:cxn>
                    <a:cxn ang="0">
                      <a:pos x="64" y="11"/>
                    </a:cxn>
                    <a:cxn ang="0">
                      <a:pos x="64" y="11"/>
                    </a:cxn>
                    <a:cxn ang="0">
                      <a:pos x="41" y="19"/>
                    </a:cxn>
                    <a:cxn ang="0">
                      <a:pos x="41" y="38"/>
                    </a:cxn>
                    <a:cxn ang="0">
                      <a:pos x="34" y="30"/>
                    </a:cxn>
                    <a:cxn ang="0">
                      <a:pos x="30" y="22"/>
                    </a:cxn>
                    <a:cxn ang="0">
                      <a:pos x="26" y="19"/>
                    </a:cxn>
                    <a:cxn ang="0">
                      <a:pos x="30" y="7"/>
                    </a:cxn>
                    <a:cxn ang="0">
                      <a:pos x="41" y="19"/>
                    </a:cxn>
                    <a:cxn ang="0">
                      <a:pos x="41" y="19"/>
                    </a:cxn>
                    <a:cxn ang="0">
                      <a:pos x="19" y="26"/>
                    </a:cxn>
                    <a:cxn ang="0">
                      <a:pos x="19" y="45"/>
                    </a:cxn>
                    <a:cxn ang="0">
                      <a:pos x="0" y="30"/>
                    </a:cxn>
                    <a:cxn ang="0">
                      <a:pos x="7" y="19"/>
                    </a:cxn>
                    <a:cxn ang="0">
                      <a:pos x="19" y="26"/>
                    </a:cxn>
                    <a:cxn ang="0">
                      <a:pos x="19" y="26"/>
                    </a:cxn>
                  </a:cxnLst>
                  <a:rect l="0" t="0" r="r" b="b"/>
                  <a:pathLst>
                    <a:path w="64" h="45">
                      <a:moveTo>
                        <a:pt x="64" y="11"/>
                      </a:moveTo>
                      <a:lnTo>
                        <a:pt x="64" y="30"/>
                      </a:lnTo>
                      <a:lnTo>
                        <a:pt x="56" y="22"/>
                      </a:lnTo>
                      <a:lnTo>
                        <a:pt x="53" y="15"/>
                      </a:lnTo>
                      <a:lnTo>
                        <a:pt x="49" y="11"/>
                      </a:lnTo>
                      <a:lnTo>
                        <a:pt x="56" y="0"/>
                      </a:lnTo>
                      <a:lnTo>
                        <a:pt x="64" y="11"/>
                      </a:lnTo>
                      <a:lnTo>
                        <a:pt x="64" y="11"/>
                      </a:lnTo>
                      <a:close/>
                      <a:moveTo>
                        <a:pt x="41" y="19"/>
                      </a:moveTo>
                      <a:lnTo>
                        <a:pt x="41" y="38"/>
                      </a:lnTo>
                      <a:lnTo>
                        <a:pt x="34" y="30"/>
                      </a:lnTo>
                      <a:lnTo>
                        <a:pt x="30" y="22"/>
                      </a:lnTo>
                      <a:lnTo>
                        <a:pt x="26" y="19"/>
                      </a:lnTo>
                      <a:lnTo>
                        <a:pt x="30" y="7"/>
                      </a:lnTo>
                      <a:lnTo>
                        <a:pt x="41" y="19"/>
                      </a:lnTo>
                      <a:lnTo>
                        <a:pt x="41" y="19"/>
                      </a:lnTo>
                      <a:close/>
                      <a:moveTo>
                        <a:pt x="19" y="26"/>
                      </a:moveTo>
                      <a:lnTo>
                        <a:pt x="19" y="45"/>
                      </a:lnTo>
                      <a:lnTo>
                        <a:pt x="0" y="30"/>
                      </a:lnTo>
                      <a:lnTo>
                        <a:pt x="7" y="19"/>
                      </a:lnTo>
                      <a:lnTo>
                        <a:pt x="19" y="26"/>
                      </a:lnTo>
                      <a:lnTo>
                        <a:pt x="19" y="26"/>
                      </a:lnTo>
                      <a:close/>
                    </a:path>
                  </a:pathLst>
                </a:custGeom>
                <a:solidFill>
                  <a:srgbClr val="606060"/>
                </a:solidFill>
                <a:ln w="9525">
                  <a:noFill/>
                  <a:round/>
                  <a:headEnd/>
                  <a:tailEnd/>
                </a:ln>
              </p:spPr>
              <p:txBody>
                <a:bodyPr/>
                <a:lstStyle/>
                <a:p>
                  <a:endParaRPr lang="en-US"/>
                </a:p>
              </p:txBody>
            </p:sp>
            <p:sp>
              <p:nvSpPr>
                <p:cNvPr id="334109" name="Freeform 285"/>
                <p:cNvSpPr>
                  <a:spLocks noChangeAspect="1" noEditPoints="1"/>
                </p:cNvSpPr>
                <p:nvPr/>
              </p:nvSpPr>
              <p:spPr bwMode="auto">
                <a:xfrm>
                  <a:off x="1508" y="3025"/>
                  <a:ext cx="86" cy="45"/>
                </a:xfrm>
                <a:custGeom>
                  <a:avLst/>
                  <a:gdLst/>
                  <a:ahLst/>
                  <a:cxnLst>
                    <a:cxn ang="0">
                      <a:pos x="52" y="4"/>
                    </a:cxn>
                    <a:cxn ang="0">
                      <a:pos x="64" y="0"/>
                    </a:cxn>
                    <a:cxn ang="0">
                      <a:pos x="79" y="7"/>
                    </a:cxn>
                    <a:cxn ang="0">
                      <a:pos x="86" y="26"/>
                    </a:cxn>
                    <a:cxn ang="0">
                      <a:pos x="64" y="30"/>
                    </a:cxn>
                    <a:cxn ang="0">
                      <a:pos x="56" y="23"/>
                    </a:cxn>
                    <a:cxn ang="0">
                      <a:pos x="52" y="15"/>
                    </a:cxn>
                    <a:cxn ang="0">
                      <a:pos x="49" y="11"/>
                    </a:cxn>
                    <a:cxn ang="0">
                      <a:pos x="52" y="4"/>
                    </a:cxn>
                    <a:cxn ang="0">
                      <a:pos x="52" y="4"/>
                    </a:cxn>
                    <a:cxn ang="0">
                      <a:pos x="30" y="11"/>
                    </a:cxn>
                    <a:cxn ang="0">
                      <a:pos x="41" y="7"/>
                    </a:cxn>
                    <a:cxn ang="0">
                      <a:pos x="52" y="15"/>
                    </a:cxn>
                    <a:cxn ang="0">
                      <a:pos x="60" y="34"/>
                    </a:cxn>
                    <a:cxn ang="0">
                      <a:pos x="41" y="38"/>
                    </a:cxn>
                    <a:cxn ang="0">
                      <a:pos x="34" y="30"/>
                    </a:cxn>
                    <a:cxn ang="0">
                      <a:pos x="30" y="23"/>
                    </a:cxn>
                    <a:cxn ang="0">
                      <a:pos x="26" y="19"/>
                    </a:cxn>
                    <a:cxn ang="0">
                      <a:pos x="30" y="11"/>
                    </a:cxn>
                    <a:cxn ang="0">
                      <a:pos x="30" y="11"/>
                    </a:cxn>
                    <a:cxn ang="0">
                      <a:pos x="7" y="19"/>
                    </a:cxn>
                    <a:cxn ang="0">
                      <a:pos x="18" y="15"/>
                    </a:cxn>
                    <a:cxn ang="0">
                      <a:pos x="30" y="23"/>
                    </a:cxn>
                    <a:cxn ang="0">
                      <a:pos x="37" y="42"/>
                    </a:cxn>
                    <a:cxn ang="0">
                      <a:pos x="18" y="45"/>
                    </a:cxn>
                    <a:cxn ang="0">
                      <a:pos x="0" y="30"/>
                    </a:cxn>
                    <a:cxn ang="0">
                      <a:pos x="7" y="19"/>
                    </a:cxn>
                    <a:cxn ang="0">
                      <a:pos x="7" y="19"/>
                    </a:cxn>
                  </a:cxnLst>
                  <a:rect l="0" t="0" r="r" b="b"/>
                  <a:pathLst>
                    <a:path w="86" h="45">
                      <a:moveTo>
                        <a:pt x="52" y="4"/>
                      </a:moveTo>
                      <a:lnTo>
                        <a:pt x="64" y="0"/>
                      </a:lnTo>
                      <a:lnTo>
                        <a:pt x="79" y="7"/>
                      </a:lnTo>
                      <a:lnTo>
                        <a:pt x="86" y="26"/>
                      </a:lnTo>
                      <a:lnTo>
                        <a:pt x="64" y="30"/>
                      </a:lnTo>
                      <a:lnTo>
                        <a:pt x="56" y="23"/>
                      </a:lnTo>
                      <a:lnTo>
                        <a:pt x="52" y="15"/>
                      </a:lnTo>
                      <a:lnTo>
                        <a:pt x="49" y="11"/>
                      </a:lnTo>
                      <a:lnTo>
                        <a:pt x="52" y="4"/>
                      </a:lnTo>
                      <a:lnTo>
                        <a:pt x="52" y="4"/>
                      </a:lnTo>
                      <a:close/>
                      <a:moveTo>
                        <a:pt x="30" y="11"/>
                      </a:moveTo>
                      <a:lnTo>
                        <a:pt x="41" y="7"/>
                      </a:lnTo>
                      <a:lnTo>
                        <a:pt x="52" y="15"/>
                      </a:lnTo>
                      <a:lnTo>
                        <a:pt x="60" y="34"/>
                      </a:lnTo>
                      <a:lnTo>
                        <a:pt x="41" y="38"/>
                      </a:lnTo>
                      <a:lnTo>
                        <a:pt x="34" y="30"/>
                      </a:lnTo>
                      <a:lnTo>
                        <a:pt x="30" y="23"/>
                      </a:lnTo>
                      <a:lnTo>
                        <a:pt x="26" y="19"/>
                      </a:lnTo>
                      <a:lnTo>
                        <a:pt x="30" y="11"/>
                      </a:lnTo>
                      <a:lnTo>
                        <a:pt x="30" y="11"/>
                      </a:lnTo>
                      <a:close/>
                      <a:moveTo>
                        <a:pt x="7" y="19"/>
                      </a:moveTo>
                      <a:lnTo>
                        <a:pt x="18" y="15"/>
                      </a:lnTo>
                      <a:lnTo>
                        <a:pt x="30" y="23"/>
                      </a:lnTo>
                      <a:lnTo>
                        <a:pt x="37" y="42"/>
                      </a:lnTo>
                      <a:lnTo>
                        <a:pt x="18" y="45"/>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34110" name="Freeform 286"/>
                <p:cNvSpPr>
                  <a:spLocks noChangeAspect="1"/>
                </p:cNvSpPr>
                <p:nvPr/>
              </p:nvSpPr>
              <p:spPr bwMode="auto">
                <a:xfrm>
                  <a:off x="1557" y="3025"/>
                  <a:ext cx="37" cy="30"/>
                </a:xfrm>
                <a:custGeom>
                  <a:avLst/>
                  <a:gdLst/>
                  <a:ahLst/>
                  <a:cxnLst>
                    <a:cxn ang="0">
                      <a:pos x="3" y="4"/>
                    </a:cxn>
                    <a:cxn ang="0">
                      <a:pos x="15" y="0"/>
                    </a:cxn>
                    <a:cxn ang="0">
                      <a:pos x="30" y="7"/>
                    </a:cxn>
                    <a:cxn ang="0">
                      <a:pos x="37" y="26"/>
                    </a:cxn>
                    <a:cxn ang="0">
                      <a:pos x="15" y="30"/>
                    </a:cxn>
                    <a:cxn ang="0">
                      <a:pos x="7" y="23"/>
                    </a:cxn>
                    <a:cxn ang="0">
                      <a:pos x="3" y="15"/>
                    </a:cxn>
                    <a:cxn ang="0">
                      <a:pos x="0" y="11"/>
                    </a:cxn>
                    <a:cxn ang="0">
                      <a:pos x="3" y="4"/>
                    </a:cxn>
                  </a:cxnLst>
                  <a:rect l="0" t="0" r="r" b="b"/>
                  <a:pathLst>
                    <a:path w="37" h="30">
                      <a:moveTo>
                        <a:pt x="3" y="4"/>
                      </a:moveTo>
                      <a:lnTo>
                        <a:pt x="15" y="0"/>
                      </a:lnTo>
                      <a:lnTo>
                        <a:pt x="30" y="7"/>
                      </a:lnTo>
                      <a:lnTo>
                        <a:pt x="37" y="26"/>
                      </a:lnTo>
                      <a:lnTo>
                        <a:pt x="15" y="30"/>
                      </a:lnTo>
                      <a:lnTo>
                        <a:pt x="7" y="23"/>
                      </a:lnTo>
                      <a:lnTo>
                        <a:pt x="3" y="15"/>
                      </a:lnTo>
                      <a:lnTo>
                        <a:pt x="0" y="11"/>
                      </a:lnTo>
                      <a:lnTo>
                        <a:pt x="3" y="4"/>
                      </a:lnTo>
                    </a:path>
                  </a:pathLst>
                </a:custGeom>
                <a:noFill/>
                <a:ln w="6350">
                  <a:solidFill>
                    <a:srgbClr val="000000"/>
                  </a:solidFill>
                  <a:prstDash val="solid"/>
                  <a:round/>
                  <a:headEnd/>
                  <a:tailEnd/>
                </a:ln>
              </p:spPr>
              <p:txBody>
                <a:bodyPr/>
                <a:lstStyle/>
                <a:p>
                  <a:endParaRPr lang="en-US"/>
                </a:p>
              </p:txBody>
            </p:sp>
            <p:sp>
              <p:nvSpPr>
                <p:cNvPr id="334111" name="Freeform 287"/>
                <p:cNvSpPr>
                  <a:spLocks noChangeAspect="1"/>
                </p:cNvSpPr>
                <p:nvPr/>
              </p:nvSpPr>
              <p:spPr bwMode="auto">
                <a:xfrm>
                  <a:off x="1534" y="3032"/>
                  <a:ext cx="38" cy="31"/>
                </a:xfrm>
                <a:custGeom>
                  <a:avLst/>
                  <a:gdLst/>
                  <a:ahLst/>
                  <a:cxnLst>
                    <a:cxn ang="0">
                      <a:pos x="4" y="4"/>
                    </a:cxn>
                    <a:cxn ang="0">
                      <a:pos x="15" y="0"/>
                    </a:cxn>
                    <a:cxn ang="0">
                      <a:pos x="26" y="8"/>
                    </a:cxn>
                    <a:cxn ang="0">
                      <a:pos x="38" y="27"/>
                    </a:cxn>
                    <a:cxn ang="0">
                      <a:pos x="15" y="31"/>
                    </a:cxn>
                    <a:cxn ang="0">
                      <a:pos x="8" y="23"/>
                    </a:cxn>
                    <a:cxn ang="0">
                      <a:pos x="4" y="16"/>
                    </a:cxn>
                    <a:cxn ang="0">
                      <a:pos x="0" y="12"/>
                    </a:cxn>
                    <a:cxn ang="0">
                      <a:pos x="4" y="4"/>
                    </a:cxn>
                  </a:cxnLst>
                  <a:rect l="0" t="0" r="r" b="b"/>
                  <a:pathLst>
                    <a:path w="38" h="31">
                      <a:moveTo>
                        <a:pt x="4" y="4"/>
                      </a:moveTo>
                      <a:lnTo>
                        <a:pt x="15" y="0"/>
                      </a:lnTo>
                      <a:lnTo>
                        <a:pt x="26" y="8"/>
                      </a:lnTo>
                      <a:lnTo>
                        <a:pt x="38" y="27"/>
                      </a:lnTo>
                      <a:lnTo>
                        <a:pt x="15" y="31"/>
                      </a:lnTo>
                      <a:lnTo>
                        <a:pt x="8"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34112" name="Freeform 288"/>
                <p:cNvSpPr>
                  <a:spLocks noChangeAspect="1"/>
                </p:cNvSpPr>
                <p:nvPr/>
              </p:nvSpPr>
              <p:spPr bwMode="auto">
                <a:xfrm>
                  <a:off x="1508" y="3040"/>
                  <a:ext cx="37" cy="30"/>
                </a:xfrm>
                <a:custGeom>
                  <a:avLst/>
                  <a:gdLst/>
                  <a:ahLst/>
                  <a:cxnLst>
                    <a:cxn ang="0">
                      <a:pos x="7" y="4"/>
                    </a:cxn>
                    <a:cxn ang="0">
                      <a:pos x="18" y="0"/>
                    </a:cxn>
                    <a:cxn ang="0">
                      <a:pos x="30" y="8"/>
                    </a:cxn>
                    <a:cxn ang="0">
                      <a:pos x="37" y="27"/>
                    </a:cxn>
                    <a:cxn ang="0">
                      <a:pos x="18" y="30"/>
                    </a:cxn>
                    <a:cxn ang="0">
                      <a:pos x="0" y="15"/>
                    </a:cxn>
                    <a:cxn ang="0">
                      <a:pos x="7" y="4"/>
                    </a:cxn>
                  </a:cxnLst>
                  <a:rect l="0" t="0" r="r" b="b"/>
                  <a:pathLst>
                    <a:path w="37" h="30">
                      <a:moveTo>
                        <a:pt x="7" y="4"/>
                      </a:moveTo>
                      <a:lnTo>
                        <a:pt x="18" y="0"/>
                      </a:lnTo>
                      <a:lnTo>
                        <a:pt x="30" y="8"/>
                      </a:lnTo>
                      <a:lnTo>
                        <a:pt x="37" y="27"/>
                      </a:lnTo>
                      <a:lnTo>
                        <a:pt x="18" y="30"/>
                      </a:lnTo>
                      <a:lnTo>
                        <a:pt x="0" y="15"/>
                      </a:lnTo>
                      <a:lnTo>
                        <a:pt x="7" y="4"/>
                      </a:lnTo>
                    </a:path>
                  </a:pathLst>
                </a:custGeom>
                <a:noFill/>
                <a:ln w="6350">
                  <a:solidFill>
                    <a:srgbClr val="000000"/>
                  </a:solidFill>
                  <a:prstDash val="solid"/>
                  <a:round/>
                  <a:headEnd/>
                  <a:tailEnd/>
                </a:ln>
              </p:spPr>
              <p:txBody>
                <a:bodyPr/>
                <a:lstStyle/>
                <a:p>
                  <a:endParaRPr lang="en-US"/>
                </a:p>
              </p:txBody>
            </p:sp>
            <p:sp>
              <p:nvSpPr>
                <p:cNvPr id="334113" name="Freeform 289"/>
                <p:cNvSpPr>
                  <a:spLocks noChangeAspect="1" noEditPoints="1"/>
                </p:cNvSpPr>
                <p:nvPr/>
              </p:nvSpPr>
              <p:spPr bwMode="auto">
                <a:xfrm>
                  <a:off x="1508" y="3029"/>
                  <a:ext cx="64" cy="41"/>
                </a:xfrm>
                <a:custGeom>
                  <a:avLst/>
                  <a:gdLst/>
                  <a:ahLst/>
                  <a:cxnLst>
                    <a:cxn ang="0">
                      <a:pos x="64" y="7"/>
                    </a:cxn>
                    <a:cxn ang="0">
                      <a:pos x="64" y="26"/>
                    </a:cxn>
                    <a:cxn ang="0">
                      <a:pos x="56" y="19"/>
                    </a:cxn>
                    <a:cxn ang="0">
                      <a:pos x="52" y="11"/>
                    </a:cxn>
                    <a:cxn ang="0">
                      <a:pos x="49" y="7"/>
                    </a:cxn>
                    <a:cxn ang="0">
                      <a:pos x="56" y="0"/>
                    </a:cxn>
                    <a:cxn ang="0">
                      <a:pos x="64" y="7"/>
                    </a:cxn>
                    <a:cxn ang="0">
                      <a:pos x="64" y="7"/>
                    </a:cxn>
                    <a:cxn ang="0">
                      <a:pos x="41" y="15"/>
                    </a:cxn>
                    <a:cxn ang="0">
                      <a:pos x="41" y="34"/>
                    </a:cxn>
                    <a:cxn ang="0">
                      <a:pos x="34" y="26"/>
                    </a:cxn>
                    <a:cxn ang="0">
                      <a:pos x="30" y="19"/>
                    </a:cxn>
                    <a:cxn ang="0">
                      <a:pos x="26" y="15"/>
                    </a:cxn>
                    <a:cxn ang="0">
                      <a:pos x="30" y="7"/>
                    </a:cxn>
                    <a:cxn ang="0">
                      <a:pos x="41" y="15"/>
                    </a:cxn>
                    <a:cxn ang="0">
                      <a:pos x="41" y="15"/>
                    </a:cxn>
                    <a:cxn ang="0">
                      <a:pos x="18" y="22"/>
                    </a:cxn>
                    <a:cxn ang="0">
                      <a:pos x="18" y="41"/>
                    </a:cxn>
                    <a:cxn ang="0">
                      <a:pos x="0" y="26"/>
                    </a:cxn>
                    <a:cxn ang="0">
                      <a:pos x="7" y="15"/>
                    </a:cxn>
                    <a:cxn ang="0">
                      <a:pos x="18" y="22"/>
                    </a:cxn>
                    <a:cxn ang="0">
                      <a:pos x="18" y="22"/>
                    </a:cxn>
                  </a:cxnLst>
                  <a:rect l="0" t="0" r="r" b="b"/>
                  <a:pathLst>
                    <a:path w="64" h="41">
                      <a:moveTo>
                        <a:pt x="64" y="7"/>
                      </a:moveTo>
                      <a:lnTo>
                        <a:pt x="64" y="26"/>
                      </a:lnTo>
                      <a:lnTo>
                        <a:pt x="56" y="19"/>
                      </a:lnTo>
                      <a:lnTo>
                        <a:pt x="52" y="11"/>
                      </a:lnTo>
                      <a:lnTo>
                        <a:pt x="49" y="7"/>
                      </a:lnTo>
                      <a:lnTo>
                        <a:pt x="56" y="0"/>
                      </a:lnTo>
                      <a:lnTo>
                        <a:pt x="64" y="7"/>
                      </a:lnTo>
                      <a:lnTo>
                        <a:pt x="64" y="7"/>
                      </a:lnTo>
                      <a:close/>
                      <a:moveTo>
                        <a:pt x="41" y="15"/>
                      </a:moveTo>
                      <a:lnTo>
                        <a:pt x="41" y="34"/>
                      </a:lnTo>
                      <a:lnTo>
                        <a:pt x="34" y="26"/>
                      </a:lnTo>
                      <a:lnTo>
                        <a:pt x="30" y="19"/>
                      </a:lnTo>
                      <a:lnTo>
                        <a:pt x="26" y="15"/>
                      </a:lnTo>
                      <a:lnTo>
                        <a:pt x="30" y="7"/>
                      </a:lnTo>
                      <a:lnTo>
                        <a:pt x="41" y="15"/>
                      </a:lnTo>
                      <a:lnTo>
                        <a:pt x="41" y="15"/>
                      </a:lnTo>
                      <a:close/>
                      <a:moveTo>
                        <a:pt x="18" y="22"/>
                      </a:moveTo>
                      <a:lnTo>
                        <a:pt x="18" y="41"/>
                      </a:lnTo>
                      <a:lnTo>
                        <a:pt x="0" y="26"/>
                      </a:lnTo>
                      <a:lnTo>
                        <a:pt x="7" y="15"/>
                      </a:lnTo>
                      <a:lnTo>
                        <a:pt x="18" y="22"/>
                      </a:lnTo>
                      <a:lnTo>
                        <a:pt x="18" y="22"/>
                      </a:lnTo>
                      <a:close/>
                    </a:path>
                  </a:pathLst>
                </a:custGeom>
                <a:solidFill>
                  <a:srgbClr val="606060"/>
                </a:solidFill>
                <a:ln w="9525">
                  <a:noFill/>
                  <a:round/>
                  <a:headEnd/>
                  <a:tailEnd/>
                </a:ln>
              </p:spPr>
              <p:txBody>
                <a:bodyPr/>
                <a:lstStyle/>
                <a:p>
                  <a:endParaRPr lang="en-US"/>
                </a:p>
              </p:txBody>
            </p:sp>
            <p:sp>
              <p:nvSpPr>
                <p:cNvPr id="334114" name="Freeform 290"/>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close/>
                    </a:path>
                  </a:pathLst>
                </a:custGeom>
                <a:solidFill>
                  <a:srgbClr val="BFBFBF"/>
                </a:solidFill>
                <a:ln w="9525">
                  <a:noFill/>
                  <a:round/>
                  <a:headEnd/>
                  <a:tailEnd/>
                </a:ln>
              </p:spPr>
              <p:txBody>
                <a:bodyPr/>
                <a:lstStyle/>
                <a:p>
                  <a:endParaRPr lang="en-US"/>
                </a:p>
              </p:txBody>
            </p:sp>
            <p:sp>
              <p:nvSpPr>
                <p:cNvPr id="334115" name="Freeform 291"/>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path>
                  </a:pathLst>
                </a:custGeom>
                <a:noFill/>
                <a:ln w="6350">
                  <a:solidFill>
                    <a:srgbClr val="000000"/>
                  </a:solidFill>
                  <a:prstDash val="solid"/>
                  <a:round/>
                  <a:headEnd/>
                  <a:tailEnd/>
                </a:ln>
              </p:spPr>
              <p:txBody>
                <a:bodyPr/>
                <a:lstStyle/>
                <a:p>
                  <a:endParaRPr lang="en-US"/>
                </a:p>
              </p:txBody>
            </p:sp>
            <p:sp>
              <p:nvSpPr>
                <p:cNvPr id="334116" name="Freeform 292"/>
                <p:cNvSpPr>
                  <a:spLocks noChangeAspect="1"/>
                </p:cNvSpPr>
                <p:nvPr/>
              </p:nvSpPr>
              <p:spPr bwMode="auto">
                <a:xfrm>
                  <a:off x="1568" y="3067"/>
                  <a:ext cx="19" cy="30"/>
                </a:xfrm>
                <a:custGeom>
                  <a:avLst/>
                  <a:gdLst/>
                  <a:ahLst/>
                  <a:cxnLst>
                    <a:cxn ang="0">
                      <a:pos x="19" y="11"/>
                    </a:cxn>
                    <a:cxn ang="0">
                      <a:pos x="19" y="30"/>
                    </a:cxn>
                    <a:cxn ang="0">
                      <a:pos x="0" y="15"/>
                    </a:cxn>
                    <a:cxn ang="0">
                      <a:pos x="7" y="0"/>
                    </a:cxn>
                    <a:cxn ang="0">
                      <a:pos x="19" y="11"/>
                    </a:cxn>
                  </a:cxnLst>
                  <a:rect l="0" t="0" r="r" b="b"/>
                  <a:pathLst>
                    <a:path w="19" h="30">
                      <a:moveTo>
                        <a:pt x="19" y="11"/>
                      </a:moveTo>
                      <a:lnTo>
                        <a:pt x="19" y="30"/>
                      </a:lnTo>
                      <a:lnTo>
                        <a:pt x="0" y="15"/>
                      </a:lnTo>
                      <a:lnTo>
                        <a:pt x="7" y="0"/>
                      </a:lnTo>
                      <a:lnTo>
                        <a:pt x="19" y="11"/>
                      </a:lnTo>
                      <a:close/>
                    </a:path>
                  </a:pathLst>
                </a:custGeom>
                <a:solidFill>
                  <a:srgbClr val="606060"/>
                </a:solidFill>
                <a:ln w="9525">
                  <a:noFill/>
                  <a:round/>
                  <a:headEnd/>
                  <a:tailEnd/>
                </a:ln>
              </p:spPr>
              <p:txBody>
                <a:bodyPr/>
                <a:lstStyle/>
                <a:p>
                  <a:endParaRPr lang="en-US"/>
                </a:p>
              </p:txBody>
            </p:sp>
            <p:sp>
              <p:nvSpPr>
                <p:cNvPr id="334117" name="Freeform 293"/>
                <p:cNvSpPr>
                  <a:spLocks noChangeAspect="1" noEditPoints="1"/>
                </p:cNvSpPr>
                <p:nvPr/>
              </p:nvSpPr>
              <p:spPr bwMode="auto">
                <a:xfrm>
                  <a:off x="1560" y="3074"/>
                  <a:ext cx="87" cy="49"/>
                </a:xfrm>
                <a:custGeom>
                  <a:avLst/>
                  <a:gdLst/>
                  <a:ahLst/>
                  <a:cxnLst>
                    <a:cxn ang="0">
                      <a:pos x="57" y="4"/>
                    </a:cxn>
                    <a:cxn ang="0">
                      <a:pos x="68" y="0"/>
                    </a:cxn>
                    <a:cxn ang="0">
                      <a:pos x="79" y="12"/>
                    </a:cxn>
                    <a:cxn ang="0">
                      <a:pos x="87" y="27"/>
                    </a:cxn>
                    <a:cxn ang="0">
                      <a:pos x="68" y="34"/>
                    </a:cxn>
                    <a:cxn ang="0">
                      <a:pos x="61" y="27"/>
                    </a:cxn>
                    <a:cxn ang="0">
                      <a:pos x="57" y="19"/>
                    </a:cxn>
                    <a:cxn ang="0">
                      <a:pos x="53" y="15"/>
                    </a:cxn>
                    <a:cxn ang="0">
                      <a:pos x="57" y="4"/>
                    </a:cxn>
                    <a:cxn ang="0">
                      <a:pos x="57" y="4"/>
                    </a:cxn>
                    <a:cxn ang="0">
                      <a:pos x="34" y="12"/>
                    </a:cxn>
                    <a:cxn ang="0">
                      <a:pos x="46" y="8"/>
                    </a:cxn>
                    <a:cxn ang="0">
                      <a:pos x="57" y="19"/>
                    </a:cxn>
                    <a:cxn ang="0">
                      <a:pos x="64" y="34"/>
                    </a:cxn>
                    <a:cxn ang="0">
                      <a:pos x="46" y="42"/>
                    </a:cxn>
                    <a:cxn ang="0">
                      <a:pos x="34" y="30"/>
                    </a:cxn>
                    <a:cxn ang="0">
                      <a:pos x="34" y="27"/>
                    </a:cxn>
                    <a:cxn ang="0">
                      <a:pos x="27" y="23"/>
                    </a:cxn>
                    <a:cxn ang="0">
                      <a:pos x="34" y="12"/>
                    </a:cxn>
                    <a:cxn ang="0">
                      <a:pos x="34" y="12"/>
                    </a:cxn>
                    <a:cxn ang="0">
                      <a:pos x="12" y="19"/>
                    </a:cxn>
                    <a:cxn ang="0">
                      <a:pos x="23" y="15"/>
                    </a:cxn>
                    <a:cxn ang="0">
                      <a:pos x="34" y="27"/>
                    </a:cxn>
                    <a:cxn ang="0">
                      <a:pos x="42" y="42"/>
                    </a:cxn>
                    <a:cxn ang="0">
                      <a:pos x="19" y="49"/>
                    </a:cxn>
                    <a:cxn ang="0">
                      <a:pos x="0" y="30"/>
                    </a:cxn>
                    <a:cxn ang="0">
                      <a:pos x="12" y="19"/>
                    </a:cxn>
                    <a:cxn ang="0">
                      <a:pos x="12" y="19"/>
                    </a:cxn>
                  </a:cxnLst>
                  <a:rect l="0" t="0" r="r" b="b"/>
                  <a:pathLst>
                    <a:path w="87" h="49">
                      <a:moveTo>
                        <a:pt x="57" y="4"/>
                      </a:moveTo>
                      <a:lnTo>
                        <a:pt x="68" y="0"/>
                      </a:lnTo>
                      <a:lnTo>
                        <a:pt x="79" y="12"/>
                      </a:lnTo>
                      <a:lnTo>
                        <a:pt x="87" y="27"/>
                      </a:lnTo>
                      <a:lnTo>
                        <a:pt x="68" y="34"/>
                      </a:lnTo>
                      <a:lnTo>
                        <a:pt x="61" y="27"/>
                      </a:lnTo>
                      <a:lnTo>
                        <a:pt x="57" y="19"/>
                      </a:lnTo>
                      <a:lnTo>
                        <a:pt x="53" y="15"/>
                      </a:lnTo>
                      <a:lnTo>
                        <a:pt x="57" y="4"/>
                      </a:lnTo>
                      <a:lnTo>
                        <a:pt x="57" y="4"/>
                      </a:lnTo>
                      <a:close/>
                      <a:moveTo>
                        <a:pt x="34" y="12"/>
                      </a:moveTo>
                      <a:lnTo>
                        <a:pt x="46" y="8"/>
                      </a:lnTo>
                      <a:lnTo>
                        <a:pt x="57" y="19"/>
                      </a:lnTo>
                      <a:lnTo>
                        <a:pt x="64" y="34"/>
                      </a:lnTo>
                      <a:lnTo>
                        <a:pt x="46" y="42"/>
                      </a:lnTo>
                      <a:lnTo>
                        <a:pt x="34" y="30"/>
                      </a:lnTo>
                      <a:lnTo>
                        <a:pt x="34" y="27"/>
                      </a:lnTo>
                      <a:lnTo>
                        <a:pt x="27" y="23"/>
                      </a:lnTo>
                      <a:lnTo>
                        <a:pt x="34" y="12"/>
                      </a:lnTo>
                      <a:lnTo>
                        <a:pt x="34" y="12"/>
                      </a:lnTo>
                      <a:close/>
                      <a:moveTo>
                        <a:pt x="12" y="19"/>
                      </a:moveTo>
                      <a:lnTo>
                        <a:pt x="23" y="15"/>
                      </a:lnTo>
                      <a:lnTo>
                        <a:pt x="34" y="27"/>
                      </a:lnTo>
                      <a:lnTo>
                        <a:pt x="42" y="42"/>
                      </a:lnTo>
                      <a:lnTo>
                        <a:pt x="19" y="49"/>
                      </a:lnTo>
                      <a:lnTo>
                        <a:pt x="0" y="30"/>
                      </a:lnTo>
                      <a:lnTo>
                        <a:pt x="12" y="19"/>
                      </a:lnTo>
                      <a:lnTo>
                        <a:pt x="12" y="19"/>
                      </a:lnTo>
                      <a:close/>
                    </a:path>
                  </a:pathLst>
                </a:custGeom>
                <a:solidFill>
                  <a:srgbClr val="BFBFBF"/>
                </a:solidFill>
                <a:ln w="9525">
                  <a:noFill/>
                  <a:round/>
                  <a:headEnd/>
                  <a:tailEnd/>
                </a:ln>
              </p:spPr>
              <p:txBody>
                <a:bodyPr/>
                <a:lstStyle/>
                <a:p>
                  <a:endParaRPr lang="en-US"/>
                </a:p>
              </p:txBody>
            </p:sp>
            <p:sp>
              <p:nvSpPr>
                <p:cNvPr id="334118" name="Freeform 294"/>
                <p:cNvSpPr>
                  <a:spLocks noChangeAspect="1"/>
                </p:cNvSpPr>
                <p:nvPr/>
              </p:nvSpPr>
              <p:spPr bwMode="auto">
                <a:xfrm>
                  <a:off x="1613" y="3074"/>
                  <a:ext cx="34" cy="30"/>
                </a:xfrm>
                <a:custGeom>
                  <a:avLst/>
                  <a:gdLst/>
                  <a:ahLst/>
                  <a:cxnLst>
                    <a:cxn ang="0">
                      <a:pos x="4" y="4"/>
                    </a:cxn>
                    <a:cxn ang="0">
                      <a:pos x="15" y="0"/>
                    </a:cxn>
                    <a:cxn ang="0">
                      <a:pos x="26" y="12"/>
                    </a:cxn>
                    <a:cxn ang="0">
                      <a:pos x="34" y="27"/>
                    </a:cxn>
                    <a:cxn ang="0">
                      <a:pos x="15" y="30"/>
                    </a:cxn>
                    <a:cxn ang="0">
                      <a:pos x="8" y="27"/>
                    </a:cxn>
                    <a:cxn ang="0">
                      <a:pos x="4" y="19"/>
                    </a:cxn>
                    <a:cxn ang="0">
                      <a:pos x="0" y="15"/>
                    </a:cxn>
                    <a:cxn ang="0">
                      <a:pos x="4" y="4"/>
                    </a:cxn>
                  </a:cxnLst>
                  <a:rect l="0" t="0" r="r" b="b"/>
                  <a:pathLst>
                    <a:path w="34" h="30">
                      <a:moveTo>
                        <a:pt x="4" y="4"/>
                      </a:moveTo>
                      <a:lnTo>
                        <a:pt x="15" y="0"/>
                      </a:lnTo>
                      <a:lnTo>
                        <a:pt x="26" y="12"/>
                      </a:lnTo>
                      <a:lnTo>
                        <a:pt x="34" y="27"/>
                      </a:lnTo>
                      <a:lnTo>
                        <a:pt x="15" y="30"/>
                      </a:lnTo>
                      <a:lnTo>
                        <a:pt x="8" y="27"/>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34119" name="Freeform 295"/>
                <p:cNvSpPr>
                  <a:spLocks noChangeAspect="1"/>
                </p:cNvSpPr>
                <p:nvPr/>
              </p:nvSpPr>
              <p:spPr bwMode="auto">
                <a:xfrm>
                  <a:off x="1587" y="3082"/>
                  <a:ext cx="37" cy="34"/>
                </a:xfrm>
                <a:custGeom>
                  <a:avLst/>
                  <a:gdLst/>
                  <a:ahLst/>
                  <a:cxnLst>
                    <a:cxn ang="0">
                      <a:pos x="7" y="4"/>
                    </a:cxn>
                    <a:cxn ang="0">
                      <a:pos x="19" y="0"/>
                    </a:cxn>
                    <a:cxn ang="0">
                      <a:pos x="30" y="11"/>
                    </a:cxn>
                    <a:cxn ang="0">
                      <a:pos x="37" y="26"/>
                    </a:cxn>
                    <a:cxn ang="0">
                      <a:pos x="19" y="34"/>
                    </a:cxn>
                    <a:cxn ang="0">
                      <a:pos x="7" y="22"/>
                    </a:cxn>
                    <a:cxn ang="0">
                      <a:pos x="7" y="19"/>
                    </a:cxn>
                    <a:cxn ang="0">
                      <a:pos x="0" y="15"/>
                    </a:cxn>
                    <a:cxn ang="0">
                      <a:pos x="7" y="4"/>
                    </a:cxn>
                  </a:cxnLst>
                  <a:rect l="0" t="0" r="r" b="b"/>
                  <a:pathLst>
                    <a:path w="37" h="34">
                      <a:moveTo>
                        <a:pt x="7" y="4"/>
                      </a:moveTo>
                      <a:lnTo>
                        <a:pt x="19" y="0"/>
                      </a:lnTo>
                      <a:lnTo>
                        <a:pt x="30" y="11"/>
                      </a:lnTo>
                      <a:lnTo>
                        <a:pt x="37" y="26"/>
                      </a:lnTo>
                      <a:lnTo>
                        <a:pt x="19" y="34"/>
                      </a:lnTo>
                      <a:lnTo>
                        <a:pt x="7" y="22"/>
                      </a:lnTo>
                      <a:lnTo>
                        <a:pt x="7"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34120" name="Freeform 296"/>
                <p:cNvSpPr>
                  <a:spLocks noChangeAspect="1"/>
                </p:cNvSpPr>
                <p:nvPr/>
              </p:nvSpPr>
              <p:spPr bwMode="auto">
                <a:xfrm>
                  <a:off x="1560" y="3089"/>
                  <a:ext cx="42" cy="34"/>
                </a:xfrm>
                <a:custGeom>
                  <a:avLst/>
                  <a:gdLst/>
                  <a:ahLst/>
                  <a:cxnLst>
                    <a:cxn ang="0">
                      <a:pos x="12" y="4"/>
                    </a:cxn>
                    <a:cxn ang="0">
                      <a:pos x="23" y="0"/>
                    </a:cxn>
                    <a:cxn ang="0">
                      <a:pos x="34" y="12"/>
                    </a:cxn>
                    <a:cxn ang="0">
                      <a:pos x="42" y="27"/>
                    </a:cxn>
                    <a:cxn ang="0">
                      <a:pos x="19" y="34"/>
                    </a:cxn>
                    <a:cxn ang="0">
                      <a:pos x="0" y="15"/>
                    </a:cxn>
                    <a:cxn ang="0">
                      <a:pos x="12" y="4"/>
                    </a:cxn>
                  </a:cxnLst>
                  <a:rect l="0" t="0" r="r" b="b"/>
                  <a:pathLst>
                    <a:path w="42" h="34">
                      <a:moveTo>
                        <a:pt x="12" y="4"/>
                      </a:moveTo>
                      <a:lnTo>
                        <a:pt x="23" y="0"/>
                      </a:lnTo>
                      <a:lnTo>
                        <a:pt x="34" y="12"/>
                      </a:lnTo>
                      <a:lnTo>
                        <a:pt x="42" y="27"/>
                      </a:lnTo>
                      <a:lnTo>
                        <a:pt x="19" y="34"/>
                      </a:lnTo>
                      <a:lnTo>
                        <a:pt x="0" y="15"/>
                      </a:lnTo>
                      <a:lnTo>
                        <a:pt x="12" y="4"/>
                      </a:lnTo>
                    </a:path>
                  </a:pathLst>
                </a:custGeom>
                <a:noFill/>
                <a:ln w="6350">
                  <a:solidFill>
                    <a:srgbClr val="000000"/>
                  </a:solidFill>
                  <a:prstDash val="solid"/>
                  <a:round/>
                  <a:headEnd/>
                  <a:tailEnd/>
                </a:ln>
              </p:spPr>
              <p:txBody>
                <a:bodyPr/>
                <a:lstStyle/>
                <a:p>
                  <a:endParaRPr lang="en-US"/>
                </a:p>
              </p:txBody>
            </p:sp>
            <p:sp>
              <p:nvSpPr>
                <p:cNvPr id="334121" name="Freeform 297"/>
                <p:cNvSpPr>
                  <a:spLocks noChangeAspect="1" noEditPoints="1"/>
                </p:cNvSpPr>
                <p:nvPr/>
              </p:nvSpPr>
              <p:spPr bwMode="auto">
                <a:xfrm>
                  <a:off x="1564" y="3078"/>
                  <a:ext cx="64" cy="42"/>
                </a:xfrm>
                <a:custGeom>
                  <a:avLst/>
                  <a:gdLst/>
                  <a:ahLst/>
                  <a:cxnLst>
                    <a:cxn ang="0">
                      <a:pos x="64" y="11"/>
                    </a:cxn>
                    <a:cxn ang="0">
                      <a:pos x="64" y="26"/>
                    </a:cxn>
                    <a:cxn ang="0">
                      <a:pos x="57" y="19"/>
                    </a:cxn>
                    <a:cxn ang="0">
                      <a:pos x="53" y="11"/>
                    </a:cxn>
                    <a:cxn ang="0">
                      <a:pos x="49" y="8"/>
                    </a:cxn>
                    <a:cxn ang="0">
                      <a:pos x="53" y="0"/>
                    </a:cxn>
                    <a:cxn ang="0">
                      <a:pos x="64" y="11"/>
                    </a:cxn>
                    <a:cxn ang="0">
                      <a:pos x="64" y="11"/>
                    </a:cxn>
                    <a:cxn ang="0">
                      <a:pos x="42" y="15"/>
                    </a:cxn>
                    <a:cxn ang="0">
                      <a:pos x="42" y="34"/>
                    </a:cxn>
                    <a:cxn ang="0">
                      <a:pos x="34" y="26"/>
                    </a:cxn>
                    <a:cxn ang="0">
                      <a:pos x="30" y="23"/>
                    </a:cxn>
                    <a:cxn ang="0">
                      <a:pos x="26" y="15"/>
                    </a:cxn>
                    <a:cxn ang="0">
                      <a:pos x="30" y="8"/>
                    </a:cxn>
                    <a:cxn ang="0">
                      <a:pos x="42" y="15"/>
                    </a:cxn>
                    <a:cxn ang="0">
                      <a:pos x="42" y="15"/>
                    </a:cxn>
                    <a:cxn ang="0">
                      <a:pos x="19" y="26"/>
                    </a:cxn>
                    <a:cxn ang="0">
                      <a:pos x="19" y="42"/>
                    </a:cxn>
                    <a:cxn ang="0">
                      <a:pos x="0" y="26"/>
                    </a:cxn>
                    <a:cxn ang="0">
                      <a:pos x="8" y="15"/>
                    </a:cxn>
                    <a:cxn ang="0">
                      <a:pos x="19" y="26"/>
                    </a:cxn>
                    <a:cxn ang="0">
                      <a:pos x="19" y="26"/>
                    </a:cxn>
                  </a:cxnLst>
                  <a:rect l="0" t="0" r="r" b="b"/>
                  <a:pathLst>
                    <a:path w="64" h="42">
                      <a:moveTo>
                        <a:pt x="64" y="11"/>
                      </a:moveTo>
                      <a:lnTo>
                        <a:pt x="64" y="26"/>
                      </a:lnTo>
                      <a:lnTo>
                        <a:pt x="57" y="19"/>
                      </a:lnTo>
                      <a:lnTo>
                        <a:pt x="53" y="11"/>
                      </a:lnTo>
                      <a:lnTo>
                        <a:pt x="49" y="8"/>
                      </a:lnTo>
                      <a:lnTo>
                        <a:pt x="53" y="0"/>
                      </a:lnTo>
                      <a:lnTo>
                        <a:pt x="64" y="11"/>
                      </a:lnTo>
                      <a:lnTo>
                        <a:pt x="64" y="11"/>
                      </a:lnTo>
                      <a:close/>
                      <a:moveTo>
                        <a:pt x="42" y="15"/>
                      </a:moveTo>
                      <a:lnTo>
                        <a:pt x="42" y="34"/>
                      </a:lnTo>
                      <a:lnTo>
                        <a:pt x="34" y="26"/>
                      </a:lnTo>
                      <a:lnTo>
                        <a:pt x="30" y="23"/>
                      </a:lnTo>
                      <a:lnTo>
                        <a:pt x="26" y="15"/>
                      </a:lnTo>
                      <a:lnTo>
                        <a:pt x="30" y="8"/>
                      </a:lnTo>
                      <a:lnTo>
                        <a:pt x="42" y="15"/>
                      </a:lnTo>
                      <a:lnTo>
                        <a:pt x="42" y="15"/>
                      </a:lnTo>
                      <a:close/>
                      <a:moveTo>
                        <a:pt x="19" y="26"/>
                      </a:moveTo>
                      <a:lnTo>
                        <a:pt x="19" y="42"/>
                      </a:lnTo>
                      <a:lnTo>
                        <a:pt x="0" y="26"/>
                      </a:lnTo>
                      <a:lnTo>
                        <a:pt x="8" y="15"/>
                      </a:lnTo>
                      <a:lnTo>
                        <a:pt x="19" y="26"/>
                      </a:lnTo>
                      <a:lnTo>
                        <a:pt x="19" y="26"/>
                      </a:lnTo>
                      <a:close/>
                    </a:path>
                  </a:pathLst>
                </a:custGeom>
                <a:solidFill>
                  <a:srgbClr val="606060"/>
                </a:solidFill>
                <a:ln w="9525">
                  <a:noFill/>
                  <a:round/>
                  <a:headEnd/>
                  <a:tailEnd/>
                </a:ln>
              </p:spPr>
              <p:txBody>
                <a:bodyPr/>
                <a:lstStyle/>
                <a:p>
                  <a:endParaRPr lang="en-US"/>
                </a:p>
              </p:txBody>
            </p:sp>
            <p:sp>
              <p:nvSpPr>
                <p:cNvPr id="334122" name="Freeform 298"/>
                <p:cNvSpPr>
                  <a:spLocks noChangeAspect="1" noEditPoints="1"/>
                </p:cNvSpPr>
                <p:nvPr/>
              </p:nvSpPr>
              <p:spPr bwMode="auto">
                <a:xfrm>
                  <a:off x="1496" y="3010"/>
                  <a:ext cx="143" cy="94"/>
                </a:xfrm>
                <a:custGeom>
                  <a:avLst/>
                  <a:gdLst/>
                  <a:ahLst/>
                  <a:cxnLst>
                    <a:cxn ang="0">
                      <a:pos x="121" y="68"/>
                    </a:cxn>
                    <a:cxn ang="0">
                      <a:pos x="132" y="79"/>
                    </a:cxn>
                    <a:cxn ang="0">
                      <a:pos x="143" y="76"/>
                    </a:cxn>
                    <a:cxn ang="0">
                      <a:pos x="132" y="64"/>
                    </a:cxn>
                    <a:cxn ang="0">
                      <a:pos x="121" y="68"/>
                    </a:cxn>
                    <a:cxn ang="0">
                      <a:pos x="121" y="68"/>
                    </a:cxn>
                    <a:cxn ang="0">
                      <a:pos x="98" y="76"/>
                    </a:cxn>
                    <a:cxn ang="0">
                      <a:pos x="110" y="87"/>
                    </a:cxn>
                    <a:cxn ang="0">
                      <a:pos x="121" y="83"/>
                    </a:cxn>
                    <a:cxn ang="0">
                      <a:pos x="110" y="72"/>
                    </a:cxn>
                    <a:cxn ang="0">
                      <a:pos x="98" y="76"/>
                    </a:cxn>
                    <a:cxn ang="0">
                      <a:pos x="98" y="76"/>
                    </a:cxn>
                    <a:cxn ang="0">
                      <a:pos x="76" y="83"/>
                    </a:cxn>
                    <a:cxn ang="0">
                      <a:pos x="83" y="94"/>
                    </a:cxn>
                    <a:cxn ang="0">
                      <a:pos x="94" y="91"/>
                    </a:cxn>
                    <a:cxn ang="0">
                      <a:pos x="83" y="79"/>
                    </a:cxn>
                    <a:cxn ang="0">
                      <a:pos x="76" y="83"/>
                    </a:cxn>
                    <a:cxn ang="0">
                      <a:pos x="76" y="83"/>
                    </a:cxn>
                    <a:cxn ang="0">
                      <a:pos x="79" y="60"/>
                    </a:cxn>
                    <a:cxn ang="0">
                      <a:pos x="91" y="68"/>
                    </a:cxn>
                    <a:cxn ang="0">
                      <a:pos x="102" y="64"/>
                    </a:cxn>
                    <a:cxn ang="0">
                      <a:pos x="91" y="57"/>
                    </a:cxn>
                    <a:cxn ang="0">
                      <a:pos x="79" y="60"/>
                    </a:cxn>
                    <a:cxn ang="0">
                      <a:pos x="79" y="60"/>
                    </a:cxn>
                    <a:cxn ang="0">
                      <a:pos x="68" y="19"/>
                    </a:cxn>
                    <a:cxn ang="0">
                      <a:pos x="76" y="26"/>
                    </a:cxn>
                    <a:cxn ang="0">
                      <a:pos x="87" y="26"/>
                    </a:cxn>
                    <a:cxn ang="0">
                      <a:pos x="76" y="15"/>
                    </a:cxn>
                    <a:cxn ang="0">
                      <a:pos x="68" y="19"/>
                    </a:cxn>
                    <a:cxn ang="0">
                      <a:pos x="68" y="19"/>
                    </a:cxn>
                    <a:cxn ang="0">
                      <a:pos x="42" y="26"/>
                    </a:cxn>
                    <a:cxn ang="0">
                      <a:pos x="53" y="34"/>
                    </a:cxn>
                    <a:cxn ang="0">
                      <a:pos x="64" y="34"/>
                    </a:cxn>
                    <a:cxn ang="0">
                      <a:pos x="53" y="22"/>
                    </a:cxn>
                    <a:cxn ang="0">
                      <a:pos x="42" y="26"/>
                    </a:cxn>
                    <a:cxn ang="0">
                      <a:pos x="42" y="26"/>
                    </a:cxn>
                    <a:cxn ang="0">
                      <a:pos x="19" y="34"/>
                    </a:cxn>
                    <a:cxn ang="0">
                      <a:pos x="30" y="45"/>
                    </a:cxn>
                    <a:cxn ang="0">
                      <a:pos x="42" y="41"/>
                    </a:cxn>
                    <a:cxn ang="0">
                      <a:pos x="30" y="30"/>
                    </a:cxn>
                    <a:cxn ang="0">
                      <a:pos x="19" y="34"/>
                    </a:cxn>
                    <a:cxn ang="0">
                      <a:pos x="19" y="34"/>
                    </a:cxn>
                    <a:cxn ang="0">
                      <a:pos x="49" y="3"/>
                    </a:cxn>
                    <a:cxn ang="0">
                      <a:pos x="57" y="11"/>
                    </a:cxn>
                    <a:cxn ang="0">
                      <a:pos x="68" y="7"/>
                    </a:cxn>
                    <a:cxn ang="0">
                      <a:pos x="61" y="0"/>
                    </a:cxn>
                    <a:cxn ang="0">
                      <a:pos x="49" y="3"/>
                    </a:cxn>
                    <a:cxn ang="0">
                      <a:pos x="49" y="3"/>
                    </a:cxn>
                    <a:cxn ang="0">
                      <a:pos x="23" y="11"/>
                    </a:cxn>
                    <a:cxn ang="0">
                      <a:pos x="34" y="19"/>
                    </a:cxn>
                    <a:cxn ang="0">
                      <a:pos x="46" y="15"/>
                    </a:cxn>
                    <a:cxn ang="0">
                      <a:pos x="34" y="7"/>
                    </a:cxn>
                    <a:cxn ang="0">
                      <a:pos x="23" y="11"/>
                    </a:cxn>
                    <a:cxn ang="0">
                      <a:pos x="23" y="11"/>
                    </a:cxn>
                    <a:cxn ang="0">
                      <a:pos x="0" y="19"/>
                    </a:cxn>
                    <a:cxn ang="0">
                      <a:pos x="12" y="26"/>
                    </a:cxn>
                    <a:cxn ang="0">
                      <a:pos x="23" y="22"/>
                    </a:cxn>
                    <a:cxn ang="0">
                      <a:pos x="12" y="15"/>
                    </a:cxn>
                    <a:cxn ang="0">
                      <a:pos x="0" y="19"/>
                    </a:cxn>
                    <a:cxn ang="0">
                      <a:pos x="0" y="19"/>
                    </a:cxn>
                  </a:cxnLst>
                  <a:rect l="0" t="0" r="r" b="b"/>
                  <a:pathLst>
                    <a:path w="143" h="94">
                      <a:moveTo>
                        <a:pt x="121" y="68"/>
                      </a:moveTo>
                      <a:lnTo>
                        <a:pt x="132" y="79"/>
                      </a:lnTo>
                      <a:lnTo>
                        <a:pt x="143" y="76"/>
                      </a:lnTo>
                      <a:lnTo>
                        <a:pt x="132" y="64"/>
                      </a:lnTo>
                      <a:lnTo>
                        <a:pt x="121" y="68"/>
                      </a:lnTo>
                      <a:lnTo>
                        <a:pt x="121" y="68"/>
                      </a:lnTo>
                      <a:close/>
                      <a:moveTo>
                        <a:pt x="98" y="76"/>
                      </a:moveTo>
                      <a:lnTo>
                        <a:pt x="110" y="87"/>
                      </a:lnTo>
                      <a:lnTo>
                        <a:pt x="121" y="83"/>
                      </a:lnTo>
                      <a:lnTo>
                        <a:pt x="110" y="72"/>
                      </a:lnTo>
                      <a:lnTo>
                        <a:pt x="98" y="76"/>
                      </a:lnTo>
                      <a:lnTo>
                        <a:pt x="98" y="76"/>
                      </a:lnTo>
                      <a:close/>
                      <a:moveTo>
                        <a:pt x="76" y="83"/>
                      </a:moveTo>
                      <a:lnTo>
                        <a:pt x="83" y="94"/>
                      </a:lnTo>
                      <a:lnTo>
                        <a:pt x="94" y="91"/>
                      </a:lnTo>
                      <a:lnTo>
                        <a:pt x="83" y="79"/>
                      </a:lnTo>
                      <a:lnTo>
                        <a:pt x="76" y="83"/>
                      </a:lnTo>
                      <a:lnTo>
                        <a:pt x="76" y="83"/>
                      </a:lnTo>
                      <a:close/>
                      <a:moveTo>
                        <a:pt x="79" y="60"/>
                      </a:moveTo>
                      <a:lnTo>
                        <a:pt x="91" y="68"/>
                      </a:lnTo>
                      <a:lnTo>
                        <a:pt x="102" y="64"/>
                      </a:lnTo>
                      <a:lnTo>
                        <a:pt x="91" y="57"/>
                      </a:lnTo>
                      <a:lnTo>
                        <a:pt x="79" y="60"/>
                      </a:lnTo>
                      <a:lnTo>
                        <a:pt x="79" y="60"/>
                      </a:lnTo>
                      <a:close/>
                      <a:moveTo>
                        <a:pt x="68" y="19"/>
                      </a:moveTo>
                      <a:lnTo>
                        <a:pt x="76" y="26"/>
                      </a:lnTo>
                      <a:lnTo>
                        <a:pt x="87" y="26"/>
                      </a:lnTo>
                      <a:lnTo>
                        <a:pt x="76" y="15"/>
                      </a:lnTo>
                      <a:lnTo>
                        <a:pt x="68" y="19"/>
                      </a:lnTo>
                      <a:lnTo>
                        <a:pt x="68" y="19"/>
                      </a:lnTo>
                      <a:close/>
                      <a:moveTo>
                        <a:pt x="42" y="26"/>
                      </a:moveTo>
                      <a:lnTo>
                        <a:pt x="53" y="34"/>
                      </a:lnTo>
                      <a:lnTo>
                        <a:pt x="64" y="34"/>
                      </a:lnTo>
                      <a:lnTo>
                        <a:pt x="53" y="22"/>
                      </a:lnTo>
                      <a:lnTo>
                        <a:pt x="42" y="26"/>
                      </a:lnTo>
                      <a:lnTo>
                        <a:pt x="42" y="26"/>
                      </a:lnTo>
                      <a:close/>
                      <a:moveTo>
                        <a:pt x="19" y="34"/>
                      </a:moveTo>
                      <a:lnTo>
                        <a:pt x="30" y="45"/>
                      </a:lnTo>
                      <a:lnTo>
                        <a:pt x="42" y="41"/>
                      </a:lnTo>
                      <a:lnTo>
                        <a:pt x="30" y="30"/>
                      </a:lnTo>
                      <a:lnTo>
                        <a:pt x="19" y="34"/>
                      </a:lnTo>
                      <a:lnTo>
                        <a:pt x="19" y="34"/>
                      </a:lnTo>
                      <a:close/>
                      <a:moveTo>
                        <a:pt x="49" y="3"/>
                      </a:moveTo>
                      <a:lnTo>
                        <a:pt x="57" y="11"/>
                      </a:lnTo>
                      <a:lnTo>
                        <a:pt x="68" y="7"/>
                      </a:lnTo>
                      <a:lnTo>
                        <a:pt x="61" y="0"/>
                      </a:lnTo>
                      <a:lnTo>
                        <a:pt x="49" y="3"/>
                      </a:lnTo>
                      <a:lnTo>
                        <a:pt x="49" y="3"/>
                      </a:lnTo>
                      <a:close/>
                      <a:moveTo>
                        <a:pt x="23" y="11"/>
                      </a:moveTo>
                      <a:lnTo>
                        <a:pt x="34" y="19"/>
                      </a:lnTo>
                      <a:lnTo>
                        <a:pt x="46" y="15"/>
                      </a:lnTo>
                      <a:lnTo>
                        <a:pt x="34" y="7"/>
                      </a:lnTo>
                      <a:lnTo>
                        <a:pt x="23" y="11"/>
                      </a:lnTo>
                      <a:lnTo>
                        <a:pt x="23" y="11"/>
                      </a:lnTo>
                      <a:close/>
                      <a:moveTo>
                        <a:pt x="0" y="19"/>
                      </a:moveTo>
                      <a:lnTo>
                        <a:pt x="12" y="26"/>
                      </a:lnTo>
                      <a:lnTo>
                        <a:pt x="23" y="22"/>
                      </a:lnTo>
                      <a:lnTo>
                        <a:pt x="12" y="15"/>
                      </a:lnTo>
                      <a:lnTo>
                        <a:pt x="0" y="19"/>
                      </a:lnTo>
                      <a:lnTo>
                        <a:pt x="0" y="19"/>
                      </a:lnTo>
                      <a:close/>
                    </a:path>
                  </a:pathLst>
                </a:custGeom>
                <a:solidFill>
                  <a:srgbClr val="E5E5E5"/>
                </a:solidFill>
                <a:ln w="9525">
                  <a:noFill/>
                  <a:round/>
                  <a:headEnd/>
                  <a:tailEnd/>
                </a:ln>
              </p:spPr>
              <p:txBody>
                <a:bodyPr/>
                <a:lstStyle/>
                <a:p>
                  <a:endParaRPr lang="en-US"/>
                </a:p>
              </p:txBody>
            </p:sp>
            <p:sp>
              <p:nvSpPr>
                <p:cNvPr id="334123" name="Freeform 299"/>
                <p:cNvSpPr>
                  <a:spLocks noChangeAspect="1" noEditPoints="1"/>
                </p:cNvSpPr>
                <p:nvPr/>
              </p:nvSpPr>
              <p:spPr bwMode="auto">
                <a:xfrm>
                  <a:off x="1459" y="2979"/>
                  <a:ext cx="83" cy="46"/>
                </a:xfrm>
                <a:custGeom>
                  <a:avLst/>
                  <a:gdLst/>
                  <a:ahLst/>
                  <a:cxnLst>
                    <a:cxn ang="0">
                      <a:pos x="56" y="4"/>
                    </a:cxn>
                    <a:cxn ang="0">
                      <a:pos x="67" y="0"/>
                    </a:cxn>
                    <a:cxn ang="0">
                      <a:pos x="79" y="12"/>
                    </a:cxn>
                    <a:cxn ang="0">
                      <a:pos x="83" y="27"/>
                    </a:cxn>
                    <a:cxn ang="0">
                      <a:pos x="64" y="34"/>
                    </a:cxn>
                    <a:cxn ang="0">
                      <a:pos x="56" y="27"/>
                    </a:cxn>
                    <a:cxn ang="0">
                      <a:pos x="52" y="19"/>
                    </a:cxn>
                    <a:cxn ang="0">
                      <a:pos x="49" y="12"/>
                    </a:cxn>
                    <a:cxn ang="0">
                      <a:pos x="56" y="4"/>
                    </a:cxn>
                    <a:cxn ang="0">
                      <a:pos x="56" y="4"/>
                    </a:cxn>
                    <a:cxn ang="0">
                      <a:pos x="30" y="12"/>
                    </a:cxn>
                    <a:cxn ang="0">
                      <a:pos x="41" y="8"/>
                    </a:cxn>
                    <a:cxn ang="0">
                      <a:pos x="52" y="19"/>
                    </a:cxn>
                    <a:cxn ang="0">
                      <a:pos x="60" y="34"/>
                    </a:cxn>
                    <a:cxn ang="0">
                      <a:pos x="41" y="38"/>
                    </a:cxn>
                    <a:cxn ang="0">
                      <a:pos x="34" y="31"/>
                    </a:cxn>
                    <a:cxn ang="0">
                      <a:pos x="30" y="23"/>
                    </a:cxn>
                    <a:cxn ang="0">
                      <a:pos x="22" y="19"/>
                    </a:cxn>
                    <a:cxn ang="0">
                      <a:pos x="30" y="12"/>
                    </a:cxn>
                    <a:cxn ang="0">
                      <a:pos x="30" y="12"/>
                    </a:cxn>
                    <a:cxn ang="0">
                      <a:pos x="7" y="19"/>
                    </a:cxn>
                    <a:cxn ang="0">
                      <a:pos x="19" y="15"/>
                    </a:cxn>
                    <a:cxn ang="0">
                      <a:pos x="30" y="23"/>
                    </a:cxn>
                    <a:cxn ang="0">
                      <a:pos x="37" y="42"/>
                    </a:cxn>
                    <a:cxn ang="0">
                      <a:pos x="15" y="46"/>
                    </a:cxn>
                    <a:cxn ang="0">
                      <a:pos x="0" y="31"/>
                    </a:cxn>
                    <a:cxn ang="0">
                      <a:pos x="7" y="19"/>
                    </a:cxn>
                    <a:cxn ang="0">
                      <a:pos x="7" y="19"/>
                    </a:cxn>
                  </a:cxnLst>
                  <a:rect l="0" t="0" r="r" b="b"/>
                  <a:pathLst>
                    <a:path w="83" h="46">
                      <a:moveTo>
                        <a:pt x="56" y="4"/>
                      </a:moveTo>
                      <a:lnTo>
                        <a:pt x="67" y="0"/>
                      </a:lnTo>
                      <a:lnTo>
                        <a:pt x="79" y="12"/>
                      </a:lnTo>
                      <a:lnTo>
                        <a:pt x="83" y="27"/>
                      </a:lnTo>
                      <a:lnTo>
                        <a:pt x="64" y="34"/>
                      </a:lnTo>
                      <a:lnTo>
                        <a:pt x="56" y="27"/>
                      </a:lnTo>
                      <a:lnTo>
                        <a:pt x="52" y="19"/>
                      </a:lnTo>
                      <a:lnTo>
                        <a:pt x="49" y="12"/>
                      </a:lnTo>
                      <a:lnTo>
                        <a:pt x="56" y="4"/>
                      </a:lnTo>
                      <a:lnTo>
                        <a:pt x="56" y="4"/>
                      </a:lnTo>
                      <a:close/>
                      <a:moveTo>
                        <a:pt x="30" y="12"/>
                      </a:moveTo>
                      <a:lnTo>
                        <a:pt x="41" y="8"/>
                      </a:lnTo>
                      <a:lnTo>
                        <a:pt x="52" y="19"/>
                      </a:lnTo>
                      <a:lnTo>
                        <a:pt x="60" y="34"/>
                      </a:lnTo>
                      <a:lnTo>
                        <a:pt x="41" y="38"/>
                      </a:lnTo>
                      <a:lnTo>
                        <a:pt x="34" y="31"/>
                      </a:lnTo>
                      <a:lnTo>
                        <a:pt x="30" y="23"/>
                      </a:lnTo>
                      <a:lnTo>
                        <a:pt x="22" y="19"/>
                      </a:lnTo>
                      <a:lnTo>
                        <a:pt x="30" y="12"/>
                      </a:lnTo>
                      <a:lnTo>
                        <a:pt x="30" y="12"/>
                      </a:lnTo>
                      <a:close/>
                      <a:moveTo>
                        <a:pt x="7" y="19"/>
                      </a:moveTo>
                      <a:lnTo>
                        <a:pt x="19" y="15"/>
                      </a:lnTo>
                      <a:lnTo>
                        <a:pt x="30" y="23"/>
                      </a:lnTo>
                      <a:lnTo>
                        <a:pt x="37" y="42"/>
                      </a:lnTo>
                      <a:lnTo>
                        <a:pt x="15" y="46"/>
                      </a:lnTo>
                      <a:lnTo>
                        <a:pt x="0" y="31"/>
                      </a:lnTo>
                      <a:lnTo>
                        <a:pt x="7" y="19"/>
                      </a:lnTo>
                      <a:lnTo>
                        <a:pt x="7" y="19"/>
                      </a:lnTo>
                      <a:close/>
                    </a:path>
                  </a:pathLst>
                </a:custGeom>
                <a:solidFill>
                  <a:srgbClr val="BFBFBF"/>
                </a:solidFill>
                <a:ln w="9525">
                  <a:noFill/>
                  <a:round/>
                  <a:headEnd/>
                  <a:tailEnd/>
                </a:ln>
              </p:spPr>
              <p:txBody>
                <a:bodyPr/>
                <a:lstStyle/>
                <a:p>
                  <a:endParaRPr lang="en-US"/>
                </a:p>
              </p:txBody>
            </p:sp>
            <p:sp>
              <p:nvSpPr>
                <p:cNvPr id="334124" name="Freeform 300"/>
                <p:cNvSpPr>
                  <a:spLocks noChangeAspect="1"/>
                </p:cNvSpPr>
                <p:nvPr/>
              </p:nvSpPr>
              <p:spPr bwMode="auto">
                <a:xfrm>
                  <a:off x="1508" y="2979"/>
                  <a:ext cx="34" cy="31"/>
                </a:xfrm>
                <a:custGeom>
                  <a:avLst/>
                  <a:gdLst/>
                  <a:ahLst/>
                  <a:cxnLst>
                    <a:cxn ang="0">
                      <a:pos x="7" y="4"/>
                    </a:cxn>
                    <a:cxn ang="0">
                      <a:pos x="18" y="0"/>
                    </a:cxn>
                    <a:cxn ang="0">
                      <a:pos x="30" y="12"/>
                    </a:cxn>
                    <a:cxn ang="0">
                      <a:pos x="34" y="27"/>
                    </a:cxn>
                    <a:cxn ang="0">
                      <a:pos x="15" y="31"/>
                    </a:cxn>
                    <a:cxn ang="0">
                      <a:pos x="7" y="27"/>
                    </a:cxn>
                    <a:cxn ang="0">
                      <a:pos x="3" y="19"/>
                    </a:cxn>
                    <a:cxn ang="0">
                      <a:pos x="0" y="12"/>
                    </a:cxn>
                    <a:cxn ang="0">
                      <a:pos x="7" y="4"/>
                    </a:cxn>
                  </a:cxnLst>
                  <a:rect l="0" t="0" r="r" b="b"/>
                  <a:pathLst>
                    <a:path w="34" h="31">
                      <a:moveTo>
                        <a:pt x="7" y="4"/>
                      </a:moveTo>
                      <a:lnTo>
                        <a:pt x="18" y="0"/>
                      </a:lnTo>
                      <a:lnTo>
                        <a:pt x="30" y="12"/>
                      </a:lnTo>
                      <a:lnTo>
                        <a:pt x="34" y="27"/>
                      </a:lnTo>
                      <a:lnTo>
                        <a:pt x="15" y="31"/>
                      </a:lnTo>
                      <a:lnTo>
                        <a:pt x="7" y="27"/>
                      </a:lnTo>
                      <a:lnTo>
                        <a:pt x="3" y="19"/>
                      </a:lnTo>
                      <a:lnTo>
                        <a:pt x="0" y="12"/>
                      </a:lnTo>
                      <a:lnTo>
                        <a:pt x="7" y="4"/>
                      </a:lnTo>
                    </a:path>
                  </a:pathLst>
                </a:custGeom>
                <a:noFill/>
                <a:ln w="6350">
                  <a:solidFill>
                    <a:srgbClr val="000000"/>
                  </a:solidFill>
                  <a:prstDash val="solid"/>
                  <a:round/>
                  <a:headEnd/>
                  <a:tailEnd/>
                </a:ln>
              </p:spPr>
              <p:txBody>
                <a:bodyPr/>
                <a:lstStyle/>
                <a:p>
                  <a:endParaRPr lang="en-US"/>
                </a:p>
              </p:txBody>
            </p:sp>
            <p:sp>
              <p:nvSpPr>
                <p:cNvPr id="334125" name="Freeform 301"/>
                <p:cNvSpPr>
                  <a:spLocks noChangeAspect="1"/>
                </p:cNvSpPr>
                <p:nvPr/>
              </p:nvSpPr>
              <p:spPr bwMode="auto">
                <a:xfrm>
                  <a:off x="1481" y="2987"/>
                  <a:ext cx="38" cy="34"/>
                </a:xfrm>
                <a:custGeom>
                  <a:avLst/>
                  <a:gdLst/>
                  <a:ahLst/>
                  <a:cxnLst>
                    <a:cxn ang="0">
                      <a:pos x="8" y="4"/>
                    </a:cxn>
                    <a:cxn ang="0">
                      <a:pos x="19" y="0"/>
                    </a:cxn>
                    <a:cxn ang="0">
                      <a:pos x="30" y="11"/>
                    </a:cxn>
                    <a:cxn ang="0">
                      <a:pos x="38" y="26"/>
                    </a:cxn>
                    <a:cxn ang="0">
                      <a:pos x="19" y="34"/>
                    </a:cxn>
                    <a:cxn ang="0">
                      <a:pos x="8" y="23"/>
                    </a:cxn>
                    <a:cxn ang="0">
                      <a:pos x="8" y="19"/>
                    </a:cxn>
                    <a:cxn ang="0">
                      <a:pos x="0" y="15"/>
                    </a:cxn>
                    <a:cxn ang="0">
                      <a:pos x="8" y="4"/>
                    </a:cxn>
                  </a:cxnLst>
                  <a:rect l="0" t="0" r="r" b="b"/>
                  <a:pathLst>
                    <a:path w="38" h="34">
                      <a:moveTo>
                        <a:pt x="8" y="4"/>
                      </a:moveTo>
                      <a:lnTo>
                        <a:pt x="19" y="0"/>
                      </a:lnTo>
                      <a:lnTo>
                        <a:pt x="30" y="11"/>
                      </a:lnTo>
                      <a:lnTo>
                        <a:pt x="38" y="26"/>
                      </a:lnTo>
                      <a:lnTo>
                        <a:pt x="19" y="34"/>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34126" name="Freeform 302"/>
                <p:cNvSpPr>
                  <a:spLocks noChangeAspect="1"/>
                </p:cNvSpPr>
                <p:nvPr/>
              </p:nvSpPr>
              <p:spPr bwMode="auto">
                <a:xfrm>
                  <a:off x="1459" y="2994"/>
                  <a:ext cx="37" cy="31"/>
                </a:xfrm>
                <a:custGeom>
                  <a:avLst/>
                  <a:gdLst/>
                  <a:ahLst/>
                  <a:cxnLst>
                    <a:cxn ang="0">
                      <a:pos x="7" y="4"/>
                    </a:cxn>
                    <a:cxn ang="0">
                      <a:pos x="19" y="0"/>
                    </a:cxn>
                    <a:cxn ang="0">
                      <a:pos x="30" y="12"/>
                    </a:cxn>
                    <a:cxn ang="0">
                      <a:pos x="37" y="27"/>
                    </a:cxn>
                    <a:cxn ang="0">
                      <a:pos x="15" y="31"/>
                    </a:cxn>
                    <a:cxn ang="0">
                      <a:pos x="0" y="16"/>
                    </a:cxn>
                    <a:cxn ang="0">
                      <a:pos x="7" y="4"/>
                    </a:cxn>
                  </a:cxnLst>
                  <a:rect l="0" t="0" r="r" b="b"/>
                  <a:pathLst>
                    <a:path w="37" h="31">
                      <a:moveTo>
                        <a:pt x="7" y="4"/>
                      </a:moveTo>
                      <a:lnTo>
                        <a:pt x="19" y="0"/>
                      </a:lnTo>
                      <a:lnTo>
                        <a:pt x="30" y="12"/>
                      </a:lnTo>
                      <a:lnTo>
                        <a:pt x="37" y="27"/>
                      </a:lnTo>
                      <a:lnTo>
                        <a:pt x="15" y="31"/>
                      </a:lnTo>
                      <a:lnTo>
                        <a:pt x="0" y="16"/>
                      </a:lnTo>
                      <a:lnTo>
                        <a:pt x="7" y="4"/>
                      </a:lnTo>
                    </a:path>
                  </a:pathLst>
                </a:custGeom>
                <a:noFill/>
                <a:ln w="6350">
                  <a:solidFill>
                    <a:srgbClr val="000000"/>
                  </a:solidFill>
                  <a:prstDash val="solid"/>
                  <a:round/>
                  <a:headEnd/>
                  <a:tailEnd/>
                </a:ln>
              </p:spPr>
              <p:txBody>
                <a:bodyPr/>
                <a:lstStyle/>
                <a:p>
                  <a:endParaRPr lang="en-US"/>
                </a:p>
              </p:txBody>
            </p:sp>
            <p:sp>
              <p:nvSpPr>
                <p:cNvPr id="334127" name="Freeform 303"/>
                <p:cNvSpPr>
                  <a:spLocks noChangeAspect="1" noEditPoints="1"/>
                </p:cNvSpPr>
                <p:nvPr/>
              </p:nvSpPr>
              <p:spPr bwMode="auto">
                <a:xfrm>
                  <a:off x="1459" y="2983"/>
                  <a:ext cx="64" cy="42"/>
                </a:xfrm>
                <a:custGeom>
                  <a:avLst/>
                  <a:gdLst/>
                  <a:ahLst/>
                  <a:cxnLst>
                    <a:cxn ang="0">
                      <a:pos x="64" y="11"/>
                    </a:cxn>
                    <a:cxn ang="0">
                      <a:pos x="64" y="30"/>
                    </a:cxn>
                    <a:cxn ang="0">
                      <a:pos x="56" y="19"/>
                    </a:cxn>
                    <a:cxn ang="0">
                      <a:pos x="52" y="15"/>
                    </a:cxn>
                    <a:cxn ang="0">
                      <a:pos x="49" y="8"/>
                    </a:cxn>
                    <a:cxn ang="0">
                      <a:pos x="52" y="0"/>
                    </a:cxn>
                    <a:cxn ang="0">
                      <a:pos x="64" y="11"/>
                    </a:cxn>
                    <a:cxn ang="0">
                      <a:pos x="64" y="11"/>
                    </a:cxn>
                    <a:cxn ang="0">
                      <a:pos x="41" y="15"/>
                    </a:cxn>
                    <a:cxn ang="0">
                      <a:pos x="41" y="34"/>
                    </a:cxn>
                    <a:cxn ang="0">
                      <a:pos x="30" y="27"/>
                    </a:cxn>
                    <a:cxn ang="0">
                      <a:pos x="30" y="23"/>
                    </a:cxn>
                    <a:cxn ang="0">
                      <a:pos x="22" y="15"/>
                    </a:cxn>
                    <a:cxn ang="0">
                      <a:pos x="30" y="8"/>
                    </a:cxn>
                    <a:cxn ang="0">
                      <a:pos x="41" y="15"/>
                    </a:cxn>
                    <a:cxn ang="0">
                      <a:pos x="41" y="15"/>
                    </a:cxn>
                    <a:cxn ang="0">
                      <a:pos x="15" y="23"/>
                    </a:cxn>
                    <a:cxn ang="0">
                      <a:pos x="15" y="42"/>
                    </a:cxn>
                    <a:cxn ang="0">
                      <a:pos x="0" y="27"/>
                    </a:cxn>
                    <a:cxn ang="0">
                      <a:pos x="7" y="15"/>
                    </a:cxn>
                    <a:cxn ang="0">
                      <a:pos x="15" y="23"/>
                    </a:cxn>
                    <a:cxn ang="0">
                      <a:pos x="15" y="23"/>
                    </a:cxn>
                  </a:cxnLst>
                  <a:rect l="0" t="0" r="r" b="b"/>
                  <a:pathLst>
                    <a:path w="64" h="42">
                      <a:moveTo>
                        <a:pt x="64" y="11"/>
                      </a:moveTo>
                      <a:lnTo>
                        <a:pt x="64" y="30"/>
                      </a:lnTo>
                      <a:lnTo>
                        <a:pt x="56" y="19"/>
                      </a:lnTo>
                      <a:lnTo>
                        <a:pt x="52" y="15"/>
                      </a:lnTo>
                      <a:lnTo>
                        <a:pt x="49" y="8"/>
                      </a:lnTo>
                      <a:lnTo>
                        <a:pt x="52" y="0"/>
                      </a:lnTo>
                      <a:lnTo>
                        <a:pt x="64" y="11"/>
                      </a:lnTo>
                      <a:lnTo>
                        <a:pt x="64" y="11"/>
                      </a:lnTo>
                      <a:close/>
                      <a:moveTo>
                        <a:pt x="41" y="15"/>
                      </a:moveTo>
                      <a:lnTo>
                        <a:pt x="41" y="34"/>
                      </a:lnTo>
                      <a:lnTo>
                        <a:pt x="30" y="27"/>
                      </a:lnTo>
                      <a:lnTo>
                        <a:pt x="30" y="23"/>
                      </a:lnTo>
                      <a:lnTo>
                        <a:pt x="22" y="15"/>
                      </a:lnTo>
                      <a:lnTo>
                        <a:pt x="30" y="8"/>
                      </a:lnTo>
                      <a:lnTo>
                        <a:pt x="41" y="15"/>
                      </a:lnTo>
                      <a:lnTo>
                        <a:pt x="41" y="15"/>
                      </a:lnTo>
                      <a:close/>
                      <a:moveTo>
                        <a:pt x="15" y="23"/>
                      </a:moveTo>
                      <a:lnTo>
                        <a:pt x="15" y="42"/>
                      </a:lnTo>
                      <a:lnTo>
                        <a:pt x="0" y="27"/>
                      </a:lnTo>
                      <a:lnTo>
                        <a:pt x="7" y="15"/>
                      </a:lnTo>
                      <a:lnTo>
                        <a:pt x="15" y="23"/>
                      </a:lnTo>
                      <a:lnTo>
                        <a:pt x="15" y="23"/>
                      </a:lnTo>
                      <a:close/>
                    </a:path>
                  </a:pathLst>
                </a:custGeom>
                <a:solidFill>
                  <a:srgbClr val="606060"/>
                </a:solidFill>
                <a:ln w="9525">
                  <a:noFill/>
                  <a:round/>
                  <a:headEnd/>
                  <a:tailEnd/>
                </a:ln>
              </p:spPr>
              <p:txBody>
                <a:bodyPr/>
                <a:lstStyle/>
                <a:p>
                  <a:endParaRPr lang="en-US"/>
                </a:p>
              </p:txBody>
            </p:sp>
            <p:sp>
              <p:nvSpPr>
                <p:cNvPr id="334128" name="Freeform 304"/>
                <p:cNvSpPr>
                  <a:spLocks noChangeAspect="1" noEditPoints="1"/>
                </p:cNvSpPr>
                <p:nvPr/>
              </p:nvSpPr>
              <p:spPr bwMode="auto">
                <a:xfrm>
                  <a:off x="1466" y="2983"/>
                  <a:ext cx="68" cy="23"/>
                </a:xfrm>
                <a:custGeom>
                  <a:avLst/>
                  <a:gdLst/>
                  <a:ahLst/>
                  <a:cxnLst>
                    <a:cxn ang="0">
                      <a:pos x="49" y="0"/>
                    </a:cxn>
                    <a:cxn ang="0">
                      <a:pos x="57" y="11"/>
                    </a:cxn>
                    <a:cxn ang="0">
                      <a:pos x="68" y="8"/>
                    </a:cxn>
                    <a:cxn ang="0">
                      <a:pos x="60" y="0"/>
                    </a:cxn>
                    <a:cxn ang="0">
                      <a:pos x="49" y="0"/>
                    </a:cxn>
                    <a:cxn ang="0">
                      <a:pos x="49" y="0"/>
                    </a:cxn>
                    <a:cxn ang="0">
                      <a:pos x="23" y="8"/>
                    </a:cxn>
                    <a:cxn ang="0">
                      <a:pos x="34" y="19"/>
                    </a:cxn>
                    <a:cxn ang="0">
                      <a:pos x="45" y="15"/>
                    </a:cxn>
                    <a:cxn ang="0">
                      <a:pos x="34" y="4"/>
                    </a:cxn>
                    <a:cxn ang="0">
                      <a:pos x="23" y="8"/>
                    </a:cxn>
                    <a:cxn ang="0">
                      <a:pos x="23" y="8"/>
                    </a:cxn>
                    <a:cxn ang="0">
                      <a:pos x="0" y="15"/>
                    </a:cxn>
                    <a:cxn ang="0">
                      <a:pos x="8" y="23"/>
                    </a:cxn>
                    <a:cxn ang="0">
                      <a:pos x="19" y="19"/>
                    </a:cxn>
                    <a:cxn ang="0">
                      <a:pos x="12" y="11"/>
                    </a:cxn>
                    <a:cxn ang="0">
                      <a:pos x="0" y="15"/>
                    </a:cxn>
                    <a:cxn ang="0">
                      <a:pos x="0" y="15"/>
                    </a:cxn>
                  </a:cxnLst>
                  <a:rect l="0" t="0" r="r" b="b"/>
                  <a:pathLst>
                    <a:path w="68" h="23">
                      <a:moveTo>
                        <a:pt x="49" y="0"/>
                      </a:moveTo>
                      <a:lnTo>
                        <a:pt x="57" y="11"/>
                      </a:lnTo>
                      <a:lnTo>
                        <a:pt x="68" y="8"/>
                      </a:lnTo>
                      <a:lnTo>
                        <a:pt x="60" y="0"/>
                      </a:lnTo>
                      <a:lnTo>
                        <a:pt x="49" y="0"/>
                      </a:lnTo>
                      <a:lnTo>
                        <a:pt x="49" y="0"/>
                      </a:lnTo>
                      <a:close/>
                      <a:moveTo>
                        <a:pt x="23" y="8"/>
                      </a:moveTo>
                      <a:lnTo>
                        <a:pt x="34" y="19"/>
                      </a:lnTo>
                      <a:lnTo>
                        <a:pt x="45" y="15"/>
                      </a:lnTo>
                      <a:lnTo>
                        <a:pt x="34" y="4"/>
                      </a:lnTo>
                      <a:lnTo>
                        <a:pt x="23" y="8"/>
                      </a:lnTo>
                      <a:lnTo>
                        <a:pt x="23" y="8"/>
                      </a:lnTo>
                      <a:close/>
                      <a:moveTo>
                        <a:pt x="0" y="15"/>
                      </a:moveTo>
                      <a:lnTo>
                        <a:pt x="8" y="23"/>
                      </a:lnTo>
                      <a:lnTo>
                        <a:pt x="19" y="19"/>
                      </a:lnTo>
                      <a:lnTo>
                        <a:pt x="12" y="11"/>
                      </a:lnTo>
                      <a:lnTo>
                        <a:pt x="0" y="15"/>
                      </a:lnTo>
                      <a:lnTo>
                        <a:pt x="0" y="15"/>
                      </a:lnTo>
                      <a:close/>
                    </a:path>
                  </a:pathLst>
                </a:custGeom>
                <a:solidFill>
                  <a:srgbClr val="E5E5E5"/>
                </a:solidFill>
                <a:ln w="9525">
                  <a:noFill/>
                  <a:round/>
                  <a:headEnd/>
                  <a:tailEnd/>
                </a:ln>
              </p:spPr>
              <p:txBody>
                <a:bodyPr/>
                <a:lstStyle/>
                <a:p>
                  <a:endParaRPr lang="en-US"/>
                </a:p>
              </p:txBody>
            </p:sp>
            <p:sp>
              <p:nvSpPr>
                <p:cNvPr id="334129" name="Freeform 305"/>
                <p:cNvSpPr>
                  <a:spLocks noChangeAspect="1" noEditPoints="1"/>
                </p:cNvSpPr>
                <p:nvPr/>
              </p:nvSpPr>
              <p:spPr bwMode="auto">
                <a:xfrm>
                  <a:off x="1161" y="3055"/>
                  <a:ext cx="335" cy="125"/>
                </a:xfrm>
                <a:custGeom>
                  <a:avLst/>
                  <a:gdLst/>
                  <a:ahLst/>
                  <a:cxnLst>
                    <a:cxn ang="0">
                      <a:pos x="283" y="12"/>
                    </a:cxn>
                    <a:cxn ang="0">
                      <a:pos x="279" y="42"/>
                    </a:cxn>
                    <a:cxn ang="0">
                      <a:pos x="264" y="23"/>
                    </a:cxn>
                    <a:cxn ang="0">
                      <a:pos x="237" y="27"/>
                    </a:cxn>
                    <a:cxn ang="0">
                      <a:pos x="230" y="57"/>
                    </a:cxn>
                    <a:cxn ang="0">
                      <a:pos x="219" y="38"/>
                    </a:cxn>
                    <a:cxn ang="0">
                      <a:pos x="200" y="38"/>
                    </a:cxn>
                    <a:cxn ang="0">
                      <a:pos x="226" y="57"/>
                    </a:cxn>
                    <a:cxn ang="0">
                      <a:pos x="196" y="49"/>
                    </a:cxn>
                    <a:cxn ang="0">
                      <a:pos x="200" y="38"/>
                    </a:cxn>
                    <a:cxn ang="0">
                      <a:pos x="196" y="49"/>
                    </a:cxn>
                    <a:cxn ang="0">
                      <a:pos x="173" y="65"/>
                    </a:cxn>
                    <a:cxn ang="0">
                      <a:pos x="177" y="46"/>
                    </a:cxn>
                    <a:cxn ang="0">
                      <a:pos x="162" y="49"/>
                    </a:cxn>
                    <a:cxn ang="0">
                      <a:pos x="158" y="80"/>
                    </a:cxn>
                    <a:cxn ang="0">
                      <a:pos x="143" y="61"/>
                    </a:cxn>
                    <a:cxn ang="0">
                      <a:pos x="128" y="61"/>
                    </a:cxn>
                    <a:cxn ang="0">
                      <a:pos x="155" y="84"/>
                    </a:cxn>
                    <a:cxn ang="0">
                      <a:pos x="125" y="76"/>
                    </a:cxn>
                    <a:cxn ang="0">
                      <a:pos x="128" y="61"/>
                    </a:cxn>
                    <a:cxn ang="0">
                      <a:pos x="125" y="76"/>
                    </a:cxn>
                    <a:cxn ang="0">
                      <a:pos x="102" y="87"/>
                    </a:cxn>
                    <a:cxn ang="0">
                      <a:pos x="106" y="68"/>
                    </a:cxn>
                    <a:cxn ang="0">
                      <a:pos x="91" y="72"/>
                    </a:cxn>
                    <a:cxn ang="0">
                      <a:pos x="87" y="103"/>
                    </a:cxn>
                    <a:cxn ang="0">
                      <a:pos x="72" y="87"/>
                    </a:cxn>
                    <a:cxn ang="0">
                      <a:pos x="57" y="84"/>
                    </a:cxn>
                    <a:cxn ang="0">
                      <a:pos x="79" y="106"/>
                    </a:cxn>
                    <a:cxn ang="0">
                      <a:pos x="53" y="99"/>
                    </a:cxn>
                    <a:cxn ang="0">
                      <a:pos x="57" y="84"/>
                    </a:cxn>
                    <a:cxn ang="0">
                      <a:pos x="53" y="99"/>
                    </a:cxn>
                    <a:cxn ang="0">
                      <a:pos x="30" y="114"/>
                    </a:cxn>
                    <a:cxn ang="0">
                      <a:pos x="30" y="91"/>
                    </a:cxn>
                    <a:cxn ang="0">
                      <a:pos x="19" y="95"/>
                    </a:cxn>
                    <a:cxn ang="0">
                      <a:pos x="12" y="125"/>
                    </a:cxn>
                    <a:cxn ang="0">
                      <a:pos x="0" y="110"/>
                    </a:cxn>
                    <a:cxn ang="0">
                      <a:pos x="249" y="23"/>
                    </a:cxn>
                    <a:cxn ang="0">
                      <a:pos x="275" y="42"/>
                    </a:cxn>
                    <a:cxn ang="0">
                      <a:pos x="245" y="34"/>
                    </a:cxn>
                    <a:cxn ang="0">
                      <a:pos x="249" y="23"/>
                    </a:cxn>
                    <a:cxn ang="0">
                      <a:pos x="328" y="12"/>
                    </a:cxn>
                    <a:cxn ang="0">
                      <a:pos x="298" y="27"/>
                    </a:cxn>
                    <a:cxn ang="0">
                      <a:pos x="298" y="8"/>
                    </a:cxn>
                  </a:cxnLst>
                  <a:rect l="0" t="0" r="r" b="b"/>
                  <a:pathLst>
                    <a:path w="335" h="125">
                      <a:moveTo>
                        <a:pt x="264" y="23"/>
                      </a:moveTo>
                      <a:lnTo>
                        <a:pt x="271" y="15"/>
                      </a:lnTo>
                      <a:lnTo>
                        <a:pt x="283" y="12"/>
                      </a:lnTo>
                      <a:lnTo>
                        <a:pt x="294" y="19"/>
                      </a:lnTo>
                      <a:lnTo>
                        <a:pt x="298" y="34"/>
                      </a:lnTo>
                      <a:lnTo>
                        <a:pt x="279" y="42"/>
                      </a:lnTo>
                      <a:lnTo>
                        <a:pt x="271" y="34"/>
                      </a:lnTo>
                      <a:lnTo>
                        <a:pt x="271" y="27"/>
                      </a:lnTo>
                      <a:lnTo>
                        <a:pt x="264" y="23"/>
                      </a:lnTo>
                      <a:lnTo>
                        <a:pt x="264" y="23"/>
                      </a:lnTo>
                      <a:close/>
                      <a:moveTo>
                        <a:pt x="226" y="31"/>
                      </a:moveTo>
                      <a:lnTo>
                        <a:pt x="237" y="27"/>
                      </a:lnTo>
                      <a:lnTo>
                        <a:pt x="245" y="34"/>
                      </a:lnTo>
                      <a:lnTo>
                        <a:pt x="249" y="49"/>
                      </a:lnTo>
                      <a:lnTo>
                        <a:pt x="230" y="57"/>
                      </a:lnTo>
                      <a:lnTo>
                        <a:pt x="222" y="49"/>
                      </a:lnTo>
                      <a:lnTo>
                        <a:pt x="222" y="42"/>
                      </a:lnTo>
                      <a:lnTo>
                        <a:pt x="219" y="38"/>
                      </a:lnTo>
                      <a:lnTo>
                        <a:pt x="226" y="31"/>
                      </a:lnTo>
                      <a:lnTo>
                        <a:pt x="226" y="31"/>
                      </a:lnTo>
                      <a:close/>
                      <a:moveTo>
                        <a:pt x="200" y="38"/>
                      </a:moveTo>
                      <a:lnTo>
                        <a:pt x="211" y="34"/>
                      </a:lnTo>
                      <a:lnTo>
                        <a:pt x="222" y="42"/>
                      </a:lnTo>
                      <a:lnTo>
                        <a:pt x="226" y="57"/>
                      </a:lnTo>
                      <a:lnTo>
                        <a:pt x="207" y="65"/>
                      </a:lnTo>
                      <a:lnTo>
                        <a:pt x="200" y="57"/>
                      </a:lnTo>
                      <a:lnTo>
                        <a:pt x="196" y="49"/>
                      </a:lnTo>
                      <a:lnTo>
                        <a:pt x="192" y="46"/>
                      </a:lnTo>
                      <a:lnTo>
                        <a:pt x="200" y="38"/>
                      </a:lnTo>
                      <a:lnTo>
                        <a:pt x="200" y="38"/>
                      </a:lnTo>
                      <a:close/>
                      <a:moveTo>
                        <a:pt x="177" y="46"/>
                      </a:moveTo>
                      <a:lnTo>
                        <a:pt x="189" y="42"/>
                      </a:lnTo>
                      <a:lnTo>
                        <a:pt x="196" y="49"/>
                      </a:lnTo>
                      <a:lnTo>
                        <a:pt x="204" y="65"/>
                      </a:lnTo>
                      <a:lnTo>
                        <a:pt x="181" y="72"/>
                      </a:lnTo>
                      <a:lnTo>
                        <a:pt x="173" y="65"/>
                      </a:lnTo>
                      <a:lnTo>
                        <a:pt x="173" y="61"/>
                      </a:lnTo>
                      <a:lnTo>
                        <a:pt x="170" y="57"/>
                      </a:lnTo>
                      <a:lnTo>
                        <a:pt x="177" y="46"/>
                      </a:lnTo>
                      <a:lnTo>
                        <a:pt x="177" y="46"/>
                      </a:lnTo>
                      <a:close/>
                      <a:moveTo>
                        <a:pt x="151" y="53"/>
                      </a:moveTo>
                      <a:lnTo>
                        <a:pt x="162" y="49"/>
                      </a:lnTo>
                      <a:lnTo>
                        <a:pt x="173" y="61"/>
                      </a:lnTo>
                      <a:lnTo>
                        <a:pt x="177" y="72"/>
                      </a:lnTo>
                      <a:lnTo>
                        <a:pt x="158" y="80"/>
                      </a:lnTo>
                      <a:lnTo>
                        <a:pt x="151" y="72"/>
                      </a:lnTo>
                      <a:lnTo>
                        <a:pt x="147" y="68"/>
                      </a:lnTo>
                      <a:lnTo>
                        <a:pt x="143" y="61"/>
                      </a:lnTo>
                      <a:lnTo>
                        <a:pt x="151" y="53"/>
                      </a:lnTo>
                      <a:lnTo>
                        <a:pt x="151" y="53"/>
                      </a:lnTo>
                      <a:close/>
                      <a:moveTo>
                        <a:pt x="128" y="61"/>
                      </a:moveTo>
                      <a:lnTo>
                        <a:pt x="140" y="57"/>
                      </a:lnTo>
                      <a:lnTo>
                        <a:pt x="147" y="65"/>
                      </a:lnTo>
                      <a:lnTo>
                        <a:pt x="155" y="84"/>
                      </a:lnTo>
                      <a:lnTo>
                        <a:pt x="132" y="87"/>
                      </a:lnTo>
                      <a:lnTo>
                        <a:pt x="128" y="80"/>
                      </a:lnTo>
                      <a:lnTo>
                        <a:pt x="125" y="76"/>
                      </a:lnTo>
                      <a:lnTo>
                        <a:pt x="121" y="72"/>
                      </a:lnTo>
                      <a:lnTo>
                        <a:pt x="128" y="61"/>
                      </a:lnTo>
                      <a:lnTo>
                        <a:pt x="128" y="61"/>
                      </a:lnTo>
                      <a:close/>
                      <a:moveTo>
                        <a:pt x="106" y="68"/>
                      </a:moveTo>
                      <a:lnTo>
                        <a:pt x="117" y="65"/>
                      </a:lnTo>
                      <a:lnTo>
                        <a:pt x="125" y="76"/>
                      </a:lnTo>
                      <a:lnTo>
                        <a:pt x="128" y="91"/>
                      </a:lnTo>
                      <a:lnTo>
                        <a:pt x="109" y="95"/>
                      </a:lnTo>
                      <a:lnTo>
                        <a:pt x="102" y="87"/>
                      </a:lnTo>
                      <a:lnTo>
                        <a:pt x="102" y="84"/>
                      </a:lnTo>
                      <a:lnTo>
                        <a:pt x="98" y="76"/>
                      </a:lnTo>
                      <a:lnTo>
                        <a:pt x="106" y="68"/>
                      </a:lnTo>
                      <a:lnTo>
                        <a:pt x="106" y="68"/>
                      </a:lnTo>
                      <a:close/>
                      <a:moveTo>
                        <a:pt x="79" y="76"/>
                      </a:moveTo>
                      <a:lnTo>
                        <a:pt x="91" y="72"/>
                      </a:lnTo>
                      <a:lnTo>
                        <a:pt x="102" y="84"/>
                      </a:lnTo>
                      <a:lnTo>
                        <a:pt x="106" y="99"/>
                      </a:lnTo>
                      <a:lnTo>
                        <a:pt x="87" y="103"/>
                      </a:lnTo>
                      <a:lnTo>
                        <a:pt x="79" y="95"/>
                      </a:lnTo>
                      <a:lnTo>
                        <a:pt x="76" y="91"/>
                      </a:lnTo>
                      <a:lnTo>
                        <a:pt x="72" y="87"/>
                      </a:lnTo>
                      <a:lnTo>
                        <a:pt x="79" y="76"/>
                      </a:lnTo>
                      <a:lnTo>
                        <a:pt x="79" y="76"/>
                      </a:lnTo>
                      <a:close/>
                      <a:moveTo>
                        <a:pt x="57" y="84"/>
                      </a:moveTo>
                      <a:lnTo>
                        <a:pt x="68" y="80"/>
                      </a:lnTo>
                      <a:lnTo>
                        <a:pt x="76" y="91"/>
                      </a:lnTo>
                      <a:lnTo>
                        <a:pt x="79" y="106"/>
                      </a:lnTo>
                      <a:lnTo>
                        <a:pt x="61" y="110"/>
                      </a:lnTo>
                      <a:lnTo>
                        <a:pt x="53" y="103"/>
                      </a:lnTo>
                      <a:lnTo>
                        <a:pt x="53" y="99"/>
                      </a:lnTo>
                      <a:lnTo>
                        <a:pt x="49" y="95"/>
                      </a:lnTo>
                      <a:lnTo>
                        <a:pt x="57" y="84"/>
                      </a:lnTo>
                      <a:lnTo>
                        <a:pt x="57" y="84"/>
                      </a:lnTo>
                      <a:close/>
                      <a:moveTo>
                        <a:pt x="30" y="91"/>
                      </a:moveTo>
                      <a:lnTo>
                        <a:pt x="42" y="87"/>
                      </a:lnTo>
                      <a:lnTo>
                        <a:pt x="53" y="99"/>
                      </a:lnTo>
                      <a:lnTo>
                        <a:pt x="57" y="114"/>
                      </a:lnTo>
                      <a:lnTo>
                        <a:pt x="38" y="118"/>
                      </a:lnTo>
                      <a:lnTo>
                        <a:pt x="30" y="114"/>
                      </a:lnTo>
                      <a:lnTo>
                        <a:pt x="27" y="106"/>
                      </a:lnTo>
                      <a:lnTo>
                        <a:pt x="23" y="103"/>
                      </a:lnTo>
                      <a:lnTo>
                        <a:pt x="30" y="91"/>
                      </a:lnTo>
                      <a:lnTo>
                        <a:pt x="30" y="91"/>
                      </a:lnTo>
                      <a:close/>
                      <a:moveTo>
                        <a:pt x="8" y="99"/>
                      </a:moveTo>
                      <a:lnTo>
                        <a:pt x="19" y="95"/>
                      </a:lnTo>
                      <a:lnTo>
                        <a:pt x="27" y="106"/>
                      </a:lnTo>
                      <a:lnTo>
                        <a:pt x="30" y="122"/>
                      </a:lnTo>
                      <a:lnTo>
                        <a:pt x="12" y="125"/>
                      </a:lnTo>
                      <a:lnTo>
                        <a:pt x="8" y="122"/>
                      </a:lnTo>
                      <a:lnTo>
                        <a:pt x="4" y="114"/>
                      </a:lnTo>
                      <a:lnTo>
                        <a:pt x="0" y="110"/>
                      </a:lnTo>
                      <a:lnTo>
                        <a:pt x="8" y="99"/>
                      </a:lnTo>
                      <a:lnTo>
                        <a:pt x="8" y="99"/>
                      </a:lnTo>
                      <a:close/>
                      <a:moveTo>
                        <a:pt x="249" y="23"/>
                      </a:moveTo>
                      <a:lnTo>
                        <a:pt x="260" y="19"/>
                      </a:lnTo>
                      <a:lnTo>
                        <a:pt x="271" y="27"/>
                      </a:lnTo>
                      <a:lnTo>
                        <a:pt x="275" y="42"/>
                      </a:lnTo>
                      <a:lnTo>
                        <a:pt x="256" y="49"/>
                      </a:lnTo>
                      <a:lnTo>
                        <a:pt x="249" y="42"/>
                      </a:lnTo>
                      <a:lnTo>
                        <a:pt x="245" y="34"/>
                      </a:lnTo>
                      <a:lnTo>
                        <a:pt x="241" y="31"/>
                      </a:lnTo>
                      <a:lnTo>
                        <a:pt x="249" y="23"/>
                      </a:lnTo>
                      <a:lnTo>
                        <a:pt x="249" y="23"/>
                      </a:lnTo>
                      <a:close/>
                      <a:moveTo>
                        <a:pt x="298" y="8"/>
                      </a:moveTo>
                      <a:lnTo>
                        <a:pt x="317" y="0"/>
                      </a:lnTo>
                      <a:lnTo>
                        <a:pt x="328" y="12"/>
                      </a:lnTo>
                      <a:lnTo>
                        <a:pt x="335" y="23"/>
                      </a:lnTo>
                      <a:lnTo>
                        <a:pt x="301" y="34"/>
                      </a:lnTo>
                      <a:lnTo>
                        <a:pt x="298" y="27"/>
                      </a:lnTo>
                      <a:lnTo>
                        <a:pt x="294" y="19"/>
                      </a:lnTo>
                      <a:lnTo>
                        <a:pt x="290" y="15"/>
                      </a:lnTo>
                      <a:lnTo>
                        <a:pt x="298" y="8"/>
                      </a:lnTo>
                      <a:lnTo>
                        <a:pt x="298" y="8"/>
                      </a:lnTo>
                      <a:close/>
                    </a:path>
                  </a:pathLst>
                </a:custGeom>
                <a:solidFill>
                  <a:srgbClr val="F4F4D1"/>
                </a:solidFill>
                <a:ln w="9525">
                  <a:noFill/>
                  <a:round/>
                  <a:headEnd/>
                  <a:tailEnd/>
                </a:ln>
              </p:spPr>
              <p:txBody>
                <a:bodyPr/>
                <a:lstStyle/>
                <a:p>
                  <a:endParaRPr lang="en-US"/>
                </a:p>
              </p:txBody>
            </p:sp>
            <p:sp>
              <p:nvSpPr>
                <p:cNvPr id="334130" name="Freeform 306"/>
                <p:cNvSpPr>
                  <a:spLocks noChangeAspect="1"/>
                </p:cNvSpPr>
                <p:nvPr/>
              </p:nvSpPr>
              <p:spPr bwMode="auto">
                <a:xfrm>
                  <a:off x="1429" y="3067"/>
                  <a:ext cx="30" cy="30"/>
                </a:xfrm>
                <a:custGeom>
                  <a:avLst/>
                  <a:gdLst/>
                  <a:ahLst/>
                  <a:cxnLst>
                    <a:cxn ang="0">
                      <a:pos x="0" y="11"/>
                    </a:cxn>
                    <a:cxn ang="0">
                      <a:pos x="7" y="3"/>
                    </a:cxn>
                    <a:cxn ang="0">
                      <a:pos x="18" y="0"/>
                    </a:cxn>
                    <a:cxn ang="0">
                      <a:pos x="26" y="7"/>
                    </a:cxn>
                    <a:cxn ang="0">
                      <a:pos x="30" y="22"/>
                    </a:cxn>
                    <a:cxn ang="0">
                      <a:pos x="11" y="30"/>
                    </a:cxn>
                    <a:cxn ang="0">
                      <a:pos x="3" y="22"/>
                    </a:cxn>
                    <a:cxn ang="0">
                      <a:pos x="3" y="15"/>
                    </a:cxn>
                    <a:cxn ang="0">
                      <a:pos x="0" y="11"/>
                    </a:cxn>
                  </a:cxnLst>
                  <a:rect l="0" t="0" r="r" b="b"/>
                  <a:pathLst>
                    <a:path w="30" h="30">
                      <a:moveTo>
                        <a:pt x="0" y="11"/>
                      </a:moveTo>
                      <a:lnTo>
                        <a:pt x="7" y="3"/>
                      </a:lnTo>
                      <a:lnTo>
                        <a:pt x="18" y="0"/>
                      </a:lnTo>
                      <a:lnTo>
                        <a:pt x="26" y="7"/>
                      </a:lnTo>
                      <a:lnTo>
                        <a:pt x="30" y="22"/>
                      </a:lnTo>
                      <a:lnTo>
                        <a:pt x="11" y="30"/>
                      </a:lnTo>
                      <a:lnTo>
                        <a:pt x="3" y="22"/>
                      </a:lnTo>
                      <a:lnTo>
                        <a:pt x="3" y="15"/>
                      </a:lnTo>
                      <a:lnTo>
                        <a:pt x="0" y="11"/>
                      </a:lnTo>
                    </a:path>
                  </a:pathLst>
                </a:custGeom>
                <a:noFill/>
                <a:ln w="6350">
                  <a:solidFill>
                    <a:srgbClr val="000000"/>
                  </a:solidFill>
                  <a:prstDash val="solid"/>
                  <a:round/>
                  <a:headEnd/>
                  <a:tailEnd/>
                </a:ln>
              </p:spPr>
              <p:txBody>
                <a:bodyPr/>
                <a:lstStyle/>
                <a:p>
                  <a:endParaRPr lang="en-US"/>
                </a:p>
              </p:txBody>
            </p:sp>
            <p:sp>
              <p:nvSpPr>
                <p:cNvPr id="334131" name="Freeform 307"/>
                <p:cNvSpPr>
                  <a:spLocks noChangeAspect="1"/>
                </p:cNvSpPr>
                <p:nvPr/>
              </p:nvSpPr>
              <p:spPr bwMode="auto">
                <a:xfrm>
                  <a:off x="1380" y="3082"/>
                  <a:ext cx="30" cy="30"/>
                </a:xfrm>
                <a:custGeom>
                  <a:avLst/>
                  <a:gdLst/>
                  <a:ahLst/>
                  <a:cxnLst>
                    <a:cxn ang="0">
                      <a:pos x="7" y="4"/>
                    </a:cxn>
                    <a:cxn ang="0">
                      <a:pos x="18" y="0"/>
                    </a:cxn>
                    <a:cxn ang="0">
                      <a:pos x="26" y="7"/>
                    </a:cxn>
                    <a:cxn ang="0">
                      <a:pos x="30" y="22"/>
                    </a:cxn>
                    <a:cxn ang="0">
                      <a:pos x="11" y="30"/>
                    </a:cxn>
                    <a:cxn ang="0">
                      <a:pos x="3" y="22"/>
                    </a:cxn>
                    <a:cxn ang="0">
                      <a:pos x="3" y="15"/>
                    </a:cxn>
                    <a:cxn ang="0">
                      <a:pos x="0" y="11"/>
                    </a:cxn>
                    <a:cxn ang="0">
                      <a:pos x="7" y="4"/>
                    </a:cxn>
                  </a:cxnLst>
                  <a:rect l="0" t="0" r="r" b="b"/>
                  <a:pathLst>
                    <a:path w="30" h="30">
                      <a:moveTo>
                        <a:pt x="7" y="4"/>
                      </a:moveTo>
                      <a:lnTo>
                        <a:pt x="18" y="0"/>
                      </a:lnTo>
                      <a:lnTo>
                        <a:pt x="26" y="7"/>
                      </a:lnTo>
                      <a:lnTo>
                        <a:pt x="30" y="22"/>
                      </a:lnTo>
                      <a:lnTo>
                        <a:pt x="11" y="30"/>
                      </a:lnTo>
                      <a:lnTo>
                        <a:pt x="3" y="22"/>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34132" name="Freeform 308"/>
                <p:cNvSpPr>
                  <a:spLocks noChangeAspect="1"/>
                </p:cNvSpPr>
                <p:nvPr/>
              </p:nvSpPr>
              <p:spPr bwMode="auto">
                <a:xfrm>
                  <a:off x="1353" y="3089"/>
                  <a:ext cx="34" cy="31"/>
                </a:xfrm>
                <a:custGeom>
                  <a:avLst/>
                  <a:gdLst/>
                  <a:ahLst/>
                  <a:cxnLst>
                    <a:cxn ang="0">
                      <a:pos x="8" y="4"/>
                    </a:cxn>
                    <a:cxn ang="0">
                      <a:pos x="23" y="0"/>
                    </a:cxn>
                    <a:cxn ang="0">
                      <a:pos x="30" y="8"/>
                    </a:cxn>
                    <a:cxn ang="0">
                      <a:pos x="34" y="23"/>
                    </a:cxn>
                    <a:cxn ang="0">
                      <a:pos x="15" y="31"/>
                    </a:cxn>
                    <a:cxn ang="0">
                      <a:pos x="8" y="23"/>
                    </a:cxn>
                    <a:cxn ang="0">
                      <a:pos x="8" y="15"/>
                    </a:cxn>
                    <a:cxn ang="0">
                      <a:pos x="0" y="12"/>
                    </a:cxn>
                    <a:cxn ang="0">
                      <a:pos x="8" y="4"/>
                    </a:cxn>
                  </a:cxnLst>
                  <a:rect l="0" t="0" r="r" b="b"/>
                  <a:pathLst>
                    <a:path w="34" h="31">
                      <a:moveTo>
                        <a:pt x="8" y="4"/>
                      </a:moveTo>
                      <a:lnTo>
                        <a:pt x="23" y="0"/>
                      </a:lnTo>
                      <a:lnTo>
                        <a:pt x="30" y="8"/>
                      </a:lnTo>
                      <a:lnTo>
                        <a:pt x="34" y="23"/>
                      </a:lnTo>
                      <a:lnTo>
                        <a:pt x="15" y="31"/>
                      </a:lnTo>
                      <a:lnTo>
                        <a:pt x="8" y="23"/>
                      </a:lnTo>
                      <a:lnTo>
                        <a:pt x="8"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34133" name="Freeform 309"/>
                <p:cNvSpPr>
                  <a:spLocks noChangeAspect="1"/>
                </p:cNvSpPr>
                <p:nvPr/>
              </p:nvSpPr>
              <p:spPr bwMode="auto">
                <a:xfrm>
                  <a:off x="1331" y="3097"/>
                  <a:ext cx="34" cy="30"/>
                </a:xfrm>
                <a:custGeom>
                  <a:avLst/>
                  <a:gdLst/>
                  <a:ahLst/>
                  <a:cxnLst>
                    <a:cxn ang="0">
                      <a:pos x="7" y="4"/>
                    </a:cxn>
                    <a:cxn ang="0">
                      <a:pos x="19" y="0"/>
                    </a:cxn>
                    <a:cxn ang="0">
                      <a:pos x="30" y="7"/>
                    </a:cxn>
                    <a:cxn ang="0">
                      <a:pos x="34" y="23"/>
                    </a:cxn>
                    <a:cxn ang="0">
                      <a:pos x="11" y="30"/>
                    </a:cxn>
                    <a:cxn ang="0">
                      <a:pos x="3" y="23"/>
                    </a:cxn>
                    <a:cxn ang="0">
                      <a:pos x="3" y="15"/>
                    </a:cxn>
                    <a:cxn ang="0">
                      <a:pos x="0" y="11"/>
                    </a:cxn>
                    <a:cxn ang="0">
                      <a:pos x="7" y="4"/>
                    </a:cxn>
                  </a:cxnLst>
                  <a:rect l="0" t="0" r="r" b="b"/>
                  <a:pathLst>
                    <a:path w="34" h="30">
                      <a:moveTo>
                        <a:pt x="7" y="4"/>
                      </a:moveTo>
                      <a:lnTo>
                        <a:pt x="19" y="0"/>
                      </a:lnTo>
                      <a:lnTo>
                        <a:pt x="30" y="7"/>
                      </a:lnTo>
                      <a:lnTo>
                        <a:pt x="34" y="23"/>
                      </a:lnTo>
                      <a:lnTo>
                        <a:pt x="11" y="30"/>
                      </a:lnTo>
                      <a:lnTo>
                        <a:pt x="3"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34134" name="Freeform 310"/>
                <p:cNvSpPr>
                  <a:spLocks noChangeAspect="1"/>
                </p:cNvSpPr>
                <p:nvPr/>
              </p:nvSpPr>
              <p:spPr bwMode="auto">
                <a:xfrm>
                  <a:off x="1308" y="3104"/>
                  <a:ext cx="30" cy="31"/>
                </a:xfrm>
                <a:custGeom>
                  <a:avLst/>
                  <a:gdLst/>
                  <a:ahLst/>
                  <a:cxnLst>
                    <a:cxn ang="0">
                      <a:pos x="4" y="4"/>
                    </a:cxn>
                    <a:cxn ang="0">
                      <a:pos x="19" y="0"/>
                    </a:cxn>
                    <a:cxn ang="0">
                      <a:pos x="26" y="8"/>
                    </a:cxn>
                    <a:cxn ang="0">
                      <a:pos x="30" y="23"/>
                    </a:cxn>
                    <a:cxn ang="0">
                      <a:pos x="11" y="31"/>
                    </a:cxn>
                    <a:cxn ang="0">
                      <a:pos x="4" y="23"/>
                    </a:cxn>
                    <a:cxn ang="0">
                      <a:pos x="4" y="16"/>
                    </a:cxn>
                    <a:cxn ang="0">
                      <a:pos x="0" y="12"/>
                    </a:cxn>
                    <a:cxn ang="0">
                      <a:pos x="4" y="4"/>
                    </a:cxn>
                  </a:cxnLst>
                  <a:rect l="0" t="0" r="r" b="b"/>
                  <a:pathLst>
                    <a:path w="30" h="31">
                      <a:moveTo>
                        <a:pt x="4" y="4"/>
                      </a:moveTo>
                      <a:lnTo>
                        <a:pt x="19" y="0"/>
                      </a:lnTo>
                      <a:lnTo>
                        <a:pt x="26" y="8"/>
                      </a:lnTo>
                      <a:lnTo>
                        <a:pt x="30" y="23"/>
                      </a:lnTo>
                      <a:lnTo>
                        <a:pt x="11" y="31"/>
                      </a:lnTo>
                      <a:lnTo>
                        <a:pt x="4"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34135" name="Freeform 311"/>
                <p:cNvSpPr>
                  <a:spLocks noChangeAspect="1"/>
                </p:cNvSpPr>
                <p:nvPr/>
              </p:nvSpPr>
              <p:spPr bwMode="auto">
                <a:xfrm>
                  <a:off x="1282" y="3112"/>
                  <a:ext cx="34" cy="30"/>
                </a:xfrm>
                <a:custGeom>
                  <a:avLst/>
                  <a:gdLst/>
                  <a:ahLst/>
                  <a:cxnLst>
                    <a:cxn ang="0">
                      <a:pos x="7" y="4"/>
                    </a:cxn>
                    <a:cxn ang="0">
                      <a:pos x="19" y="0"/>
                    </a:cxn>
                    <a:cxn ang="0">
                      <a:pos x="26" y="8"/>
                    </a:cxn>
                    <a:cxn ang="0">
                      <a:pos x="34" y="23"/>
                    </a:cxn>
                    <a:cxn ang="0">
                      <a:pos x="11" y="30"/>
                    </a:cxn>
                    <a:cxn ang="0">
                      <a:pos x="7" y="23"/>
                    </a:cxn>
                    <a:cxn ang="0">
                      <a:pos x="4" y="19"/>
                    </a:cxn>
                    <a:cxn ang="0">
                      <a:pos x="0" y="11"/>
                    </a:cxn>
                    <a:cxn ang="0">
                      <a:pos x="7" y="4"/>
                    </a:cxn>
                  </a:cxnLst>
                  <a:rect l="0" t="0" r="r" b="b"/>
                  <a:pathLst>
                    <a:path w="34" h="30">
                      <a:moveTo>
                        <a:pt x="7" y="4"/>
                      </a:moveTo>
                      <a:lnTo>
                        <a:pt x="19" y="0"/>
                      </a:lnTo>
                      <a:lnTo>
                        <a:pt x="26" y="8"/>
                      </a:lnTo>
                      <a:lnTo>
                        <a:pt x="34" y="23"/>
                      </a:lnTo>
                      <a:lnTo>
                        <a:pt x="11" y="30"/>
                      </a:lnTo>
                      <a:lnTo>
                        <a:pt x="7"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34136" name="Freeform 312"/>
                <p:cNvSpPr>
                  <a:spLocks noChangeAspect="1"/>
                </p:cNvSpPr>
                <p:nvPr/>
              </p:nvSpPr>
              <p:spPr bwMode="auto">
                <a:xfrm>
                  <a:off x="1259" y="3120"/>
                  <a:ext cx="30" cy="30"/>
                </a:xfrm>
                <a:custGeom>
                  <a:avLst/>
                  <a:gdLst/>
                  <a:ahLst/>
                  <a:cxnLst>
                    <a:cxn ang="0">
                      <a:pos x="8" y="3"/>
                    </a:cxn>
                    <a:cxn ang="0">
                      <a:pos x="19" y="0"/>
                    </a:cxn>
                    <a:cxn ang="0">
                      <a:pos x="27" y="11"/>
                    </a:cxn>
                    <a:cxn ang="0">
                      <a:pos x="30" y="26"/>
                    </a:cxn>
                    <a:cxn ang="0">
                      <a:pos x="11" y="30"/>
                    </a:cxn>
                    <a:cxn ang="0">
                      <a:pos x="4" y="22"/>
                    </a:cxn>
                    <a:cxn ang="0">
                      <a:pos x="4" y="19"/>
                    </a:cxn>
                    <a:cxn ang="0">
                      <a:pos x="0" y="11"/>
                    </a:cxn>
                    <a:cxn ang="0">
                      <a:pos x="8" y="3"/>
                    </a:cxn>
                  </a:cxnLst>
                  <a:rect l="0" t="0" r="r" b="b"/>
                  <a:pathLst>
                    <a:path w="30" h="30">
                      <a:moveTo>
                        <a:pt x="8" y="3"/>
                      </a:moveTo>
                      <a:lnTo>
                        <a:pt x="19" y="0"/>
                      </a:lnTo>
                      <a:lnTo>
                        <a:pt x="27" y="11"/>
                      </a:lnTo>
                      <a:lnTo>
                        <a:pt x="30" y="26"/>
                      </a:lnTo>
                      <a:lnTo>
                        <a:pt x="11" y="30"/>
                      </a:lnTo>
                      <a:lnTo>
                        <a:pt x="4"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34137" name="Freeform 313"/>
                <p:cNvSpPr>
                  <a:spLocks noChangeAspect="1"/>
                </p:cNvSpPr>
                <p:nvPr/>
              </p:nvSpPr>
              <p:spPr bwMode="auto">
                <a:xfrm>
                  <a:off x="1233" y="3127"/>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34138" name="Freeform 314"/>
                <p:cNvSpPr>
                  <a:spLocks noChangeAspect="1"/>
                </p:cNvSpPr>
                <p:nvPr/>
              </p:nvSpPr>
              <p:spPr bwMode="auto">
                <a:xfrm>
                  <a:off x="1210" y="3135"/>
                  <a:ext cx="30" cy="30"/>
                </a:xfrm>
                <a:custGeom>
                  <a:avLst/>
                  <a:gdLst/>
                  <a:ahLst/>
                  <a:cxnLst>
                    <a:cxn ang="0">
                      <a:pos x="8" y="4"/>
                    </a:cxn>
                    <a:cxn ang="0">
                      <a:pos x="19" y="0"/>
                    </a:cxn>
                    <a:cxn ang="0">
                      <a:pos x="27" y="11"/>
                    </a:cxn>
                    <a:cxn ang="0">
                      <a:pos x="30" y="26"/>
                    </a:cxn>
                    <a:cxn ang="0">
                      <a:pos x="12" y="30"/>
                    </a:cxn>
                    <a:cxn ang="0">
                      <a:pos x="4" y="23"/>
                    </a:cxn>
                    <a:cxn ang="0">
                      <a:pos x="4" y="19"/>
                    </a:cxn>
                    <a:cxn ang="0">
                      <a:pos x="0" y="15"/>
                    </a:cxn>
                    <a:cxn ang="0">
                      <a:pos x="8" y="4"/>
                    </a:cxn>
                  </a:cxnLst>
                  <a:rect l="0" t="0" r="r" b="b"/>
                  <a:pathLst>
                    <a:path w="30" h="30">
                      <a:moveTo>
                        <a:pt x="8" y="4"/>
                      </a:moveTo>
                      <a:lnTo>
                        <a:pt x="19" y="0"/>
                      </a:lnTo>
                      <a:lnTo>
                        <a:pt x="27" y="11"/>
                      </a:lnTo>
                      <a:lnTo>
                        <a:pt x="30" y="26"/>
                      </a:lnTo>
                      <a:lnTo>
                        <a:pt x="12" y="30"/>
                      </a:lnTo>
                      <a:lnTo>
                        <a:pt x="4" y="23"/>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34139" name="Freeform 315"/>
                <p:cNvSpPr>
                  <a:spLocks noChangeAspect="1"/>
                </p:cNvSpPr>
                <p:nvPr/>
              </p:nvSpPr>
              <p:spPr bwMode="auto">
                <a:xfrm>
                  <a:off x="1184" y="3142"/>
                  <a:ext cx="34" cy="31"/>
                </a:xfrm>
                <a:custGeom>
                  <a:avLst/>
                  <a:gdLst/>
                  <a:ahLst/>
                  <a:cxnLst>
                    <a:cxn ang="0">
                      <a:pos x="7" y="4"/>
                    </a:cxn>
                    <a:cxn ang="0">
                      <a:pos x="19" y="0"/>
                    </a:cxn>
                    <a:cxn ang="0">
                      <a:pos x="30" y="12"/>
                    </a:cxn>
                    <a:cxn ang="0">
                      <a:pos x="34" y="27"/>
                    </a:cxn>
                    <a:cxn ang="0">
                      <a:pos x="15" y="31"/>
                    </a:cxn>
                    <a:cxn ang="0">
                      <a:pos x="7" y="27"/>
                    </a:cxn>
                    <a:cxn ang="0">
                      <a:pos x="4" y="19"/>
                    </a:cxn>
                    <a:cxn ang="0">
                      <a:pos x="0" y="16"/>
                    </a:cxn>
                    <a:cxn ang="0">
                      <a:pos x="7" y="4"/>
                    </a:cxn>
                  </a:cxnLst>
                  <a:rect l="0" t="0" r="r" b="b"/>
                  <a:pathLst>
                    <a:path w="34" h="31">
                      <a:moveTo>
                        <a:pt x="7" y="4"/>
                      </a:moveTo>
                      <a:lnTo>
                        <a:pt x="19" y="0"/>
                      </a:lnTo>
                      <a:lnTo>
                        <a:pt x="30" y="12"/>
                      </a:lnTo>
                      <a:lnTo>
                        <a:pt x="34" y="27"/>
                      </a:lnTo>
                      <a:lnTo>
                        <a:pt x="15" y="31"/>
                      </a:lnTo>
                      <a:lnTo>
                        <a:pt x="7" y="27"/>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34140" name="Freeform 316"/>
                <p:cNvSpPr>
                  <a:spLocks noChangeAspect="1"/>
                </p:cNvSpPr>
                <p:nvPr/>
              </p:nvSpPr>
              <p:spPr bwMode="auto">
                <a:xfrm>
                  <a:off x="1161" y="3154"/>
                  <a:ext cx="34" cy="26"/>
                </a:xfrm>
                <a:custGeom>
                  <a:avLst/>
                  <a:gdLst/>
                  <a:ahLst/>
                  <a:cxnLst>
                    <a:cxn ang="0">
                      <a:pos x="8" y="0"/>
                    </a:cxn>
                    <a:cxn ang="0">
                      <a:pos x="19" y="0"/>
                    </a:cxn>
                    <a:cxn ang="0">
                      <a:pos x="27" y="7"/>
                    </a:cxn>
                    <a:cxn ang="0">
                      <a:pos x="34" y="23"/>
                    </a:cxn>
                    <a:cxn ang="0">
                      <a:pos x="12" y="26"/>
                    </a:cxn>
                    <a:cxn ang="0">
                      <a:pos x="8" y="23"/>
                    </a:cxn>
                    <a:cxn ang="0">
                      <a:pos x="4" y="15"/>
                    </a:cxn>
                    <a:cxn ang="0">
                      <a:pos x="0" y="11"/>
                    </a:cxn>
                    <a:cxn ang="0">
                      <a:pos x="8" y="0"/>
                    </a:cxn>
                  </a:cxnLst>
                  <a:rect l="0" t="0" r="r" b="b"/>
                  <a:pathLst>
                    <a:path w="34" h="26">
                      <a:moveTo>
                        <a:pt x="8" y="0"/>
                      </a:moveTo>
                      <a:lnTo>
                        <a:pt x="19" y="0"/>
                      </a:lnTo>
                      <a:lnTo>
                        <a:pt x="27" y="7"/>
                      </a:lnTo>
                      <a:lnTo>
                        <a:pt x="34" y="23"/>
                      </a:lnTo>
                      <a:lnTo>
                        <a:pt x="12" y="26"/>
                      </a:lnTo>
                      <a:lnTo>
                        <a:pt x="8" y="23"/>
                      </a:lnTo>
                      <a:lnTo>
                        <a:pt x="4"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34141" name="Freeform 317"/>
                <p:cNvSpPr>
                  <a:spLocks noChangeAspect="1"/>
                </p:cNvSpPr>
                <p:nvPr/>
              </p:nvSpPr>
              <p:spPr bwMode="auto">
                <a:xfrm>
                  <a:off x="1402" y="3074"/>
                  <a:ext cx="34" cy="30"/>
                </a:xfrm>
                <a:custGeom>
                  <a:avLst/>
                  <a:gdLst/>
                  <a:ahLst/>
                  <a:cxnLst>
                    <a:cxn ang="0">
                      <a:pos x="8" y="4"/>
                    </a:cxn>
                    <a:cxn ang="0">
                      <a:pos x="19" y="0"/>
                    </a:cxn>
                    <a:cxn ang="0">
                      <a:pos x="30" y="8"/>
                    </a:cxn>
                    <a:cxn ang="0">
                      <a:pos x="34" y="23"/>
                    </a:cxn>
                    <a:cxn ang="0">
                      <a:pos x="12" y="30"/>
                    </a:cxn>
                    <a:cxn ang="0">
                      <a:pos x="8" y="23"/>
                    </a:cxn>
                    <a:cxn ang="0">
                      <a:pos x="4" y="15"/>
                    </a:cxn>
                    <a:cxn ang="0">
                      <a:pos x="0" y="12"/>
                    </a:cxn>
                    <a:cxn ang="0">
                      <a:pos x="8" y="4"/>
                    </a:cxn>
                  </a:cxnLst>
                  <a:rect l="0" t="0" r="r" b="b"/>
                  <a:pathLst>
                    <a:path w="34" h="30">
                      <a:moveTo>
                        <a:pt x="8" y="4"/>
                      </a:moveTo>
                      <a:lnTo>
                        <a:pt x="19" y="0"/>
                      </a:lnTo>
                      <a:lnTo>
                        <a:pt x="30" y="8"/>
                      </a:lnTo>
                      <a:lnTo>
                        <a:pt x="34" y="23"/>
                      </a:lnTo>
                      <a:lnTo>
                        <a:pt x="12" y="30"/>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34142" name="Freeform 318"/>
                <p:cNvSpPr>
                  <a:spLocks noChangeAspect="1"/>
                </p:cNvSpPr>
                <p:nvPr/>
              </p:nvSpPr>
              <p:spPr bwMode="auto">
                <a:xfrm>
                  <a:off x="1451" y="3055"/>
                  <a:ext cx="45" cy="34"/>
                </a:xfrm>
                <a:custGeom>
                  <a:avLst/>
                  <a:gdLst/>
                  <a:ahLst/>
                  <a:cxnLst>
                    <a:cxn ang="0">
                      <a:pos x="8" y="8"/>
                    </a:cxn>
                    <a:cxn ang="0">
                      <a:pos x="27" y="0"/>
                    </a:cxn>
                    <a:cxn ang="0">
                      <a:pos x="38" y="8"/>
                    </a:cxn>
                    <a:cxn ang="0">
                      <a:pos x="45" y="23"/>
                    </a:cxn>
                    <a:cxn ang="0">
                      <a:pos x="11" y="34"/>
                    </a:cxn>
                    <a:cxn ang="0">
                      <a:pos x="8" y="27"/>
                    </a:cxn>
                    <a:cxn ang="0">
                      <a:pos x="4" y="19"/>
                    </a:cxn>
                    <a:cxn ang="0">
                      <a:pos x="0" y="15"/>
                    </a:cxn>
                    <a:cxn ang="0">
                      <a:pos x="8" y="8"/>
                    </a:cxn>
                  </a:cxnLst>
                  <a:rect l="0" t="0" r="r" b="b"/>
                  <a:pathLst>
                    <a:path w="45" h="34">
                      <a:moveTo>
                        <a:pt x="8" y="8"/>
                      </a:moveTo>
                      <a:lnTo>
                        <a:pt x="27" y="0"/>
                      </a:lnTo>
                      <a:lnTo>
                        <a:pt x="38" y="8"/>
                      </a:lnTo>
                      <a:lnTo>
                        <a:pt x="45" y="23"/>
                      </a:lnTo>
                      <a:lnTo>
                        <a:pt x="11" y="34"/>
                      </a:lnTo>
                      <a:lnTo>
                        <a:pt x="8" y="27"/>
                      </a:lnTo>
                      <a:lnTo>
                        <a:pt x="4" y="19"/>
                      </a:lnTo>
                      <a:lnTo>
                        <a:pt x="0" y="15"/>
                      </a:lnTo>
                      <a:lnTo>
                        <a:pt x="8" y="8"/>
                      </a:lnTo>
                    </a:path>
                  </a:pathLst>
                </a:custGeom>
                <a:noFill/>
                <a:ln w="6350">
                  <a:solidFill>
                    <a:srgbClr val="000000"/>
                  </a:solidFill>
                  <a:prstDash val="solid"/>
                  <a:round/>
                  <a:headEnd/>
                  <a:tailEnd/>
                </a:ln>
              </p:spPr>
              <p:txBody>
                <a:bodyPr/>
                <a:lstStyle/>
                <a:p>
                  <a:endParaRPr lang="en-US"/>
                </a:p>
              </p:txBody>
            </p:sp>
            <p:sp>
              <p:nvSpPr>
                <p:cNvPr id="334143" name="Freeform 319"/>
                <p:cNvSpPr>
                  <a:spLocks noChangeAspect="1" noEditPoints="1"/>
                </p:cNvSpPr>
                <p:nvPr/>
              </p:nvSpPr>
              <p:spPr bwMode="auto">
                <a:xfrm>
                  <a:off x="1169" y="3055"/>
                  <a:ext cx="316" cy="110"/>
                </a:xfrm>
                <a:custGeom>
                  <a:avLst/>
                  <a:gdLst/>
                  <a:ahLst/>
                  <a:cxnLst>
                    <a:cxn ang="0">
                      <a:pos x="275" y="23"/>
                    </a:cxn>
                    <a:cxn ang="0">
                      <a:pos x="275" y="12"/>
                    </a:cxn>
                    <a:cxn ang="0">
                      <a:pos x="263" y="15"/>
                    </a:cxn>
                    <a:cxn ang="0">
                      <a:pos x="248" y="31"/>
                    </a:cxn>
                    <a:cxn ang="0">
                      <a:pos x="252" y="19"/>
                    </a:cxn>
                    <a:cxn ang="0">
                      <a:pos x="241" y="23"/>
                    </a:cxn>
                    <a:cxn ang="0">
                      <a:pos x="226" y="38"/>
                    </a:cxn>
                    <a:cxn ang="0">
                      <a:pos x="229" y="27"/>
                    </a:cxn>
                    <a:cxn ang="0">
                      <a:pos x="218" y="31"/>
                    </a:cxn>
                    <a:cxn ang="0">
                      <a:pos x="203" y="46"/>
                    </a:cxn>
                    <a:cxn ang="0">
                      <a:pos x="203" y="34"/>
                    </a:cxn>
                    <a:cxn ang="0">
                      <a:pos x="192" y="38"/>
                    </a:cxn>
                    <a:cxn ang="0">
                      <a:pos x="177" y="53"/>
                    </a:cxn>
                    <a:cxn ang="0">
                      <a:pos x="181" y="42"/>
                    </a:cxn>
                    <a:cxn ang="0">
                      <a:pos x="169" y="46"/>
                    </a:cxn>
                    <a:cxn ang="0">
                      <a:pos x="154" y="61"/>
                    </a:cxn>
                    <a:cxn ang="0">
                      <a:pos x="154" y="49"/>
                    </a:cxn>
                    <a:cxn ang="0">
                      <a:pos x="143" y="53"/>
                    </a:cxn>
                    <a:cxn ang="0">
                      <a:pos x="128" y="72"/>
                    </a:cxn>
                    <a:cxn ang="0">
                      <a:pos x="132" y="57"/>
                    </a:cxn>
                    <a:cxn ang="0">
                      <a:pos x="120" y="61"/>
                    </a:cxn>
                    <a:cxn ang="0">
                      <a:pos x="105" y="80"/>
                    </a:cxn>
                    <a:cxn ang="0">
                      <a:pos x="109" y="65"/>
                    </a:cxn>
                    <a:cxn ang="0">
                      <a:pos x="98" y="68"/>
                    </a:cxn>
                    <a:cxn ang="0">
                      <a:pos x="83" y="87"/>
                    </a:cxn>
                    <a:cxn ang="0">
                      <a:pos x="83" y="72"/>
                    </a:cxn>
                    <a:cxn ang="0">
                      <a:pos x="71" y="76"/>
                    </a:cxn>
                    <a:cxn ang="0">
                      <a:pos x="56" y="95"/>
                    </a:cxn>
                    <a:cxn ang="0">
                      <a:pos x="60" y="84"/>
                    </a:cxn>
                    <a:cxn ang="0">
                      <a:pos x="49" y="84"/>
                    </a:cxn>
                    <a:cxn ang="0">
                      <a:pos x="30" y="103"/>
                    </a:cxn>
                    <a:cxn ang="0">
                      <a:pos x="34" y="91"/>
                    </a:cxn>
                    <a:cxn ang="0">
                      <a:pos x="22" y="91"/>
                    </a:cxn>
                    <a:cxn ang="0">
                      <a:pos x="7" y="110"/>
                    </a:cxn>
                    <a:cxn ang="0">
                      <a:pos x="11" y="99"/>
                    </a:cxn>
                    <a:cxn ang="0">
                      <a:pos x="0" y="103"/>
                    </a:cxn>
                    <a:cxn ang="0">
                      <a:pos x="297" y="15"/>
                    </a:cxn>
                    <a:cxn ang="0">
                      <a:pos x="309" y="0"/>
                    </a:cxn>
                    <a:cxn ang="0">
                      <a:pos x="290" y="8"/>
                    </a:cxn>
                  </a:cxnLst>
                  <a:rect l="0" t="0" r="r" b="b"/>
                  <a:pathLst>
                    <a:path w="316" h="110">
                      <a:moveTo>
                        <a:pt x="263" y="15"/>
                      </a:moveTo>
                      <a:lnTo>
                        <a:pt x="275" y="23"/>
                      </a:lnTo>
                      <a:lnTo>
                        <a:pt x="286" y="19"/>
                      </a:lnTo>
                      <a:lnTo>
                        <a:pt x="275" y="12"/>
                      </a:lnTo>
                      <a:lnTo>
                        <a:pt x="263" y="15"/>
                      </a:lnTo>
                      <a:lnTo>
                        <a:pt x="263" y="15"/>
                      </a:lnTo>
                      <a:close/>
                      <a:moveTo>
                        <a:pt x="241" y="23"/>
                      </a:moveTo>
                      <a:lnTo>
                        <a:pt x="248" y="31"/>
                      </a:lnTo>
                      <a:lnTo>
                        <a:pt x="260" y="27"/>
                      </a:lnTo>
                      <a:lnTo>
                        <a:pt x="252" y="19"/>
                      </a:lnTo>
                      <a:lnTo>
                        <a:pt x="241" y="23"/>
                      </a:lnTo>
                      <a:lnTo>
                        <a:pt x="241" y="23"/>
                      </a:lnTo>
                      <a:close/>
                      <a:moveTo>
                        <a:pt x="218" y="31"/>
                      </a:moveTo>
                      <a:lnTo>
                        <a:pt x="226" y="38"/>
                      </a:lnTo>
                      <a:lnTo>
                        <a:pt x="237" y="34"/>
                      </a:lnTo>
                      <a:lnTo>
                        <a:pt x="229" y="27"/>
                      </a:lnTo>
                      <a:lnTo>
                        <a:pt x="218" y="31"/>
                      </a:lnTo>
                      <a:lnTo>
                        <a:pt x="218" y="31"/>
                      </a:lnTo>
                      <a:close/>
                      <a:moveTo>
                        <a:pt x="192" y="38"/>
                      </a:moveTo>
                      <a:lnTo>
                        <a:pt x="203" y="46"/>
                      </a:lnTo>
                      <a:lnTo>
                        <a:pt x="214" y="42"/>
                      </a:lnTo>
                      <a:lnTo>
                        <a:pt x="203" y="34"/>
                      </a:lnTo>
                      <a:lnTo>
                        <a:pt x="192" y="38"/>
                      </a:lnTo>
                      <a:lnTo>
                        <a:pt x="192" y="38"/>
                      </a:lnTo>
                      <a:close/>
                      <a:moveTo>
                        <a:pt x="169" y="46"/>
                      </a:moveTo>
                      <a:lnTo>
                        <a:pt x="177" y="53"/>
                      </a:lnTo>
                      <a:lnTo>
                        <a:pt x="188" y="49"/>
                      </a:lnTo>
                      <a:lnTo>
                        <a:pt x="181" y="42"/>
                      </a:lnTo>
                      <a:lnTo>
                        <a:pt x="169" y="46"/>
                      </a:lnTo>
                      <a:lnTo>
                        <a:pt x="169" y="46"/>
                      </a:lnTo>
                      <a:close/>
                      <a:moveTo>
                        <a:pt x="143" y="53"/>
                      </a:moveTo>
                      <a:lnTo>
                        <a:pt x="154" y="61"/>
                      </a:lnTo>
                      <a:lnTo>
                        <a:pt x="165" y="61"/>
                      </a:lnTo>
                      <a:lnTo>
                        <a:pt x="154" y="49"/>
                      </a:lnTo>
                      <a:lnTo>
                        <a:pt x="143" y="53"/>
                      </a:lnTo>
                      <a:lnTo>
                        <a:pt x="143" y="53"/>
                      </a:lnTo>
                      <a:close/>
                      <a:moveTo>
                        <a:pt x="120" y="61"/>
                      </a:moveTo>
                      <a:lnTo>
                        <a:pt x="128" y="72"/>
                      </a:lnTo>
                      <a:lnTo>
                        <a:pt x="139" y="68"/>
                      </a:lnTo>
                      <a:lnTo>
                        <a:pt x="132" y="57"/>
                      </a:lnTo>
                      <a:lnTo>
                        <a:pt x="120" y="61"/>
                      </a:lnTo>
                      <a:lnTo>
                        <a:pt x="120" y="61"/>
                      </a:lnTo>
                      <a:close/>
                      <a:moveTo>
                        <a:pt x="98" y="68"/>
                      </a:moveTo>
                      <a:lnTo>
                        <a:pt x="105" y="80"/>
                      </a:lnTo>
                      <a:lnTo>
                        <a:pt x="117" y="76"/>
                      </a:lnTo>
                      <a:lnTo>
                        <a:pt x="109" y="65"/>
                      </a:lnTo>
                      <a:lnTo>
                        <a:pt x="98" y="68"/>
                      </a:lnTo>
                      <a:lnTo>
                        <a:pt x="98" y="68"/>
                      </a:lnTo>
                      <a:close/>
                      <a:moveTo>
                        <a:pt x="71" y="76"/>
                      </a:moveTo>
                      <a:lnTo>
                        <a:pt x="83" y="87"/>
                      </a:lnTo>
                      <a:lnTo>
                        <a:pt x="94" y="84"/>
                      </a:lnTo>
                      <a:lnTo>
                        <a:pt x="83" y="72"/>
                      </a:lnTo>
                      <a:lnTo>
                        <a:pt x="71" y="76"/>
                      </a:lnTo>
                      <a:lnTo>
                        <a:pt x="71" y="76"/>
                      </a:lnTo>
                      <a:close/>
                      <a:moveTo>
                        <a:pt x="49" y="84"/>
                      </a:moveTo>
                      <a:lnTo>
                        <a:pt x="56" y="95"/>
                      </a:lnTo>
                      <a:lnTo>
                        <a:pt x="68" y="91"/>
                      </a:lnTo>
                      <a:lnTo>
                        <a:pt x="60" y="84"/>
                      </a:lnTo>
                      <a:lnTo>
                        <a:pt x="49" y="84"/>
                      </a:lnTo>
                      <a:lnTo>
                        <a:pt x="49" y="84"/>
                      </a:lnTo>
                      <a:close/>
                      <a:moveTo>
                        <a:pt x="22" y="91"/>
                      </a:moveTo>
                      <a:lnTo>
                        <a:pt x="30" y="103"/>
                      </a:lnTo>
                      <a:lnTo>
                        <a:pt x="45" y="99"/>
                      </a:lnTo>
                      <a:lnTo>
                        <a:pt x="34" y="91"/>
                      </a:lnTo>
                      <a:lnTo>
                        <a:pt x="22" y="91"/>
                      </a:lnTo>
                      <a:lnTo>
                        <a:pt x="22" y="91"/>
                      </a:lnTo>
                      <a:close/>
                      <a:moveTo>
                        <a:pt x="0" y="103"/>
                      </a:moveTo>
                      <a:lnTo>
                        <a:pt x="7" y="110"/>
                      </a:lnTo>
                      <a:lnTo>
                        <a:pt x="19" y="106"/>
                      </a:lnTo>
                      <a:lnTo>
                        <a:pt x="11" y="99"/>
                      </a:lnTo>
                      <a:lnTo>
                        <a:pt x="0" y="103"/>
                      </a:lnTo>
                      <a:lnTo>
                        <a:pt x="0" y="103"/>
                      </a:lnTo>
                      <a:close/>
                      <a:moveTo>
                        <a:pt x="290" y="8"/>
                      </a:moveTo>
                      <a:lnTo>
                        <a:pt x="297" y="15"/>
                      </a:lnTo>
                      <a:lnTo>
                        <a:pt x="316" y="8"/>
                      </a:lnTo>
                      <a:lnTo>
                        <a:pt x="309" y="0"/>
                      </a:lnTo>
                      <a:lnTo>
                        <a:pt x="290" y="8"/>
                      </a:lnTo>
                      <a:lnTo>
                        <a:pt x="290" y="8"/>
                      </a:lnTo>
                      <a:close/>
                    </a:path>
                  </a:pathLst>
                </a:custGeom>
                <a:solidFill>
                  <a:srgbClr val="FCFCD8"/>
                </a:solidFill>
                <a:ln w="9525">
                  <a:noFill/>
                  <a:round/>
                  <a:headEnd/>
                  <a:tailEnd/>
                </a:ln>
              </p:spPr>
              <p:txBody>
                <a:bodyPr/>
                <a:lstStyle/>
                <a:p>
                  <a:endParaRPr lang="en-US"/>
                </a:p>
              </p:txBody>
            </p:sp>
            <p:sp>
              <p:nvSpPr>
                <p:cNvPr id="334144" name="Freeform 320"/>
                <p:cNvSpPr>
                  <a:spLocks noChangeAspect="1" noEditPoints="1"/>
                </p:cNvSpPr>
                <p:nvPr/>
              </p:nvSpPr>
              <p:spPr bwMode="auto">
                <a:xfrm>
                  <a:off x="1161" y="3063"/>
                  <a:ext cx="305" cy="117"/>
                </a:xfrm>
                <a:custGeom>
                  <a:avLst/>
                  <a:gdLst/>
                  <a:ahLst/>
                  <a:cxnLst>
                    <a:cxn ang="0">
                      <a:pos x="268" y="15"/>
                    </a:cxn>
                    <a:cxn ang="0">
                      <a:pos x="275" y="26"/>
                    </a:cxn>
                    <a:cxn ang="0">
                      <a:pos x="283" y="15"/>
                    </a:cxn>
                    <a:cxn ang="0">
                      <a:pos x="275" y="7"/>
                    </a:cxn>
                    <a:cxn ang="0">
                      <a:pos x="256" y="41"/>
                    </a:cxn>
                    <a:cxn ang="0">
                      <a:pos x="245" y="26"/>
                    </a:cxn>
                    <a:cxn ang="0">
                      <a:pos x="249" y="15"/>
                    </a:cxn>
                    <a:cxn ang="0">
                      <a:pos x="256" y="23"/>
                    </a:cxn>
                    <a:cxn ang="0">
                      <a:pos x="230" y="49"/>
                    </a:cxn>
                    <a:cxn ang="0">
                      <a:pos x="222" y="34"/>
                    </a:cxn>
                    <a:cxn ang="0">
                      <a:pos x="226" y="23"/>
                    </a:cxn>
                    <a:cxn ang="0">
                      <a:pos x="234" y="30"/>
                    </a:cxn>
                    <a:cxn ang="0">
                      <a:pos x="207" y="57"/>
                    </a:cxn>
                    <a:cxn ang="0">
                      <a:pos x="200" y="41"/>
                    </a:cxn>
                    <a:cxn ang="0">
                      <a:pos x="200" y="30"/>
                    </a:cxn>
                    <a:cxn ang="0">
                      <a:pos x="211" y="38"/>
                    </a:cxn>
                    <a:cxn ang="0">
                      <a:pos x="185" y="64"/>
                    </a:cxn>
                    <a:cxn ang="0">
                      <a:pos x="173" y="49"/>
                    </a:cxn>
                    <a:cxn ang="0">
                      <a:pos x="177" y="38"/>
                    </a:cxn>
                    <a:cxn ang="0">
                      <a:pos x="185" y="45"/>
                    </a:cxn>
                    <a:cxn ang="0">
                      <a:pos x="158" y="72"/>
                    </a:cxn>
                    <a:cxn ang="0">
                      <a:pos x="151" y="57"/>
                    </a:cxn>
                    <a:cxn ang="0">
                      <a:pos x="155" y="45"/>
                    </a:cxn>
                    <a:cxn ang="0">
                      <a:pos x="162" y="53"/>
                    </a:cxn>
                    <a:cxn ang="0">
                      <a:pos x="136" y="79"/>
                    </a:cxn>
                    <a:cxn ang="0">
                      <a:pos x="125" y="64"/>
                    </a:cxn>
                    <a:cxn ang="0">
                      <a:pos x="128" y="53"/>
                    </a:cxn>
                    <a:cxn ang="0">
                      <a:pos x="140" y="60"/>
                    </a:cxn>
                    <a:cxn ang="0">
                      <a:pos x="109" y="87"/>
                    </a:cxn>
                    <a:cxn ang="0">
                      <a:pos x="102" y="72"/>
                    </a:cxn>
                    <a:cxn ang="0">
                      <a:pos x="106" y="60"/>
                    </a:cxn>
                    <a:cxn ang="0">
                      <a:pos x="113" y="68"/>
                    </a:cxn>
                    <a:cxn ang="0">
                      <a:pos x="87" y="95"/>
                    </a:cxn>
                    <a:cxn ang="0">
                      <a:pos x="79" y="79"/>
                    </a:cxn>
                    <a:cxn ang="0">
                      <a:pos x="79" y="68"/>
                    </a:cxn>
                    <a:cxn ang="0">
                      <a:pos x="91" y="76"/>
                    </a:cxn>
                    <a:cxn ang="0">
                      <a:pos x="61" y="102"/>
                    </a:cxn>
                    <a:cxn ang="0">
                      <a:pos x="53" y="87"/>
                    </a:cxn>
                    <a:cxn ang="0">
                      <a:pos x="57" y="76"/>
                    </a:cxn>
                    <a:cxn ang="0">
                      <a:pos x="64" y="83"/>
                    </a:cxn>
                    <a:cxn ang="0">
                      <a:pos x="38" y="110"/>
                    </a:cxn>
                    <a:cxn ang="0">
                      <a:pos x="30" y="98"/>
                    </a:cxn>
                    <a:cxn ang="0">
                      <a:pos x="30" y="83"/>
                    </a:cxn>
                    <a:cxn ang="0">
                      <a:pos x="42" y="91"/>
                    </a:cxn>
                    <a:cxn ang="0">
                      <a:pos x="15" y="117"/>
                    </a:cxn>
                    <a:cxn ang="0">
                      <a:pos x="4" y="102"/>
                    </a:cxn>
                    <a:cxn ang="0">
                      <a:pos x="8" y="91"/>
                    </a:cxn>
                    <a:cxn ang="0">
                      <a:pos x="15" y="102"/>
                    </a:cxn>
                    <a:cxn ang="0">
                      <a:pos x="301" y="23"/>
                    </a:cxn>
                    <a:cxn ang="0">
                      <a:pos x="294" y="11"/>
                    </a:cxn>
                    <a:cxn ang="0">
                      <a:pos x="298" y="0"/>
                    </a:cxn>
                    <a:cxn ang="0">
                      <a:pos x="305" y="7"/>
                    </a:cxn>
                  </a:cxnLst>
                  <a:rect l="0" t="0" r="r" b="b"/>
                  <a:pathLst>
                    <a:path w="305" h="117">
                      <a:moveTo>
                        <a:pt x="275" y="7"/>
                      </a:moveTo>
                      <a:lnTo>
                        <a:pt x="268" y="15"/>
                      </a:lnTo>
                      <a:lnTo>
                        <a:pt x="271" y="19"/>
                      </a:lnTo>
                      <a:lnTo>
                        <a:pt x="275" y="26"/>
                      </a:lnTo>
                      <a:lnTo>
                        <a:pt x="279" y="30"/>
                      </a:lnTo>
                      <a:lnTo>
                        <a:pt x="283" y="15"/>
                      </a:lnTo>
                      <a:lnTo>
                        <a:pt x="275" y="7"/>
                      </a:lnTo>
                      <a:lnTo>
                        <a:pt x="275" y="7"/>
                      </a:lnTo>
                      <a:close/>
                      <a:moveTo>
                        <a:pt x="256" y="23"/>
                      </a:moveTo>
                      <a:lnTo>
                        <a:pt x="256" y="41"/>
                      </a:lnTo>
                      <a:lnTo>
                        <a:pt x="249" y="34"/>
                      </a:lnTo>
                      <a:lnTo>
                        <a:pt x="245" y="26"/>
                      </a:lnTo>
                      <a:lnTo>
                        <a:pt x="241" y="23"/>
                      </a:lnTo>
                      <a:lnTo>
                        <a:pt x="249" y="15"/>
                      </a:lnTo>
                      <a:lnTo>
                        <a:pt x="256" y="23"/>
                      </a:lnTo>
                      <a:lnTo>
                        <a:pt x="256" y="23"/>
                      </a:lnTo>
                      <a:close/>
                      <a:moveTo>
                        <a:pt x="234" y="30"/>
                      </a:moveTo>
                      <a:lnTo>
                        <a:pt x="230" y="49"/>
                      </a:lnTo>
                      <a:lnTo>
                        <a:pt x="226" y="41"/>
                      </a:lnTo>
                      <a:lnTo>
                        <a:pt x="222" y="34"/>
                      </a:lnTo>
                      <a:lnTo>
                        <a:pt x="219" y="30"/>
                      </a:lnTo>
                      <a:lnTo>
                        <a:pt x="226" y="23"/>
                      </a:lnTo>
                      <a:lnTo>
                        <a:pt x="234" y="30"/>
                      </a:lnTo>
                      <a:lnTo>
                        <a:pt x="234" y="30"/>
                      </a:lnTo>
                      <a:close/>
                      <a:moveTo>
                        <a:pt x="211" y="38"/>
                      </a:moveTo>
                      <a:lnTo>
                        <a:pt x="207" y="57"/>
                      </a:lnTo>
                      <a:lnTo>
                        <a:pt x="200" y="49"/>
                      </a:lnTo>
                      <a:lnTo>
                        <a:pt x="200" y="41"/>
                      </a:lnTo>
                      <a:lnTo>
                        <a:pt x="196" y="38"/>
                      </a:lnTo>
                      <a:lnTo>
                        <a:pt x="200" y="30"/>
                      </a:lnTo>
                      <a:lnTo>
                        <a:pt x="211" y="38"/>
                      </a:lnTo>
                      <a:lnTo>
                        <a:pt x="211" y="38"/>
                      </a:lnTo>
                      <a:close/>
                      <a:moveTo>
                        <a:pt x="185" y="45"/>
                      </a:moveTo>
                      <a:lnTo>
                        <a:pt x="185" y="64"/>
                      </a:lnTo>
                      <a:lnTo>
                        <a:pt x="177" y="57"/>
                      </a:lnTo>
                      <a:lnTo>
                        <a:pt x="173" y="49"/>
                      </a:lnTo>
                      <a:lnTo>
                        <a:pt x="170" y="45"/>
                      </a:lnTo>
                      <a:lnTo>
                        <a:pt x="177" y="38"/>
                      </a:lnTo>
                      <a:lnTo>
                        <a:pt x="185" y="45"/>
                      </a:lnTo>
                      <a:lnTo>
                        <a:pt x="185" y="45"/>
                      </a:lnTo>
                      <a:close/>
                      <a:moveTo>
                        <a:pt x="162" y="53"/>
                      </a:moveTo>
                      <a:lnTo>
                        <a:pt x="158" y="72"/>
                      </a:lnTo>
                      <a:lnTo>
                        <a:pt x="151" y="64"/>
                      </a:lnTo>
                      <a:lnTo>
                        <a:pt x="151" y="57"/>
                      </a:lnTo>
                      <a:lnTo>
                        <a:pt x="147" y="53"/>
                      </a:lnTo>
                      <a:lnTo>
                        <a:pt x="155" y="45"/>
                      </a:lnTo>
                      <a:lnTo>
                        <a:pt x="162" y="53"/>
                      </a:lnTo>
                      <a:lnTo>
                        <a:pt x="162" y="53"/>
                      </a:lnTo>
                      <a:close/>
                      <a:moveTo>
                        <a:pt x="140" y="60"/>
                      </a:moveTo>
                      <a:lnTo>
                        <a:pt x="136" y="79"/>
                      </a:lnTo>
                      <a:lnTo>
                        <a:pt x="128" y="72"/>
                      </a:lnTo>
                      <a:lnTo>
                        <a:pt x="125" y="64"/>
                      </a:lnTo>
                      <a:lnTo>
                        <a:pt x="121" y="60"/>
                      </a:lnTo>
                      <a:lnTo>
                        <a:pt x="128" y="53"/>
                      </a:lnTo>
                      <a:lnTo>
                        <a:pt x="140" y="60"/>
                      </a:lnTo>
                      <a:lnTo>
                        <a:pt x="140" y="60"/>
                      </a:lnTo>
                      <a:close/>
                      <a:moveTo>
                        <a:pt x="113" y="68"/>
                      </a:moveTo>
                      <a:lnTo>
                        <a:pt x="109" y="87"/>
                      </a:lnTo>
                      <a:lnTo>
                        <a:pt x="106" y="79"/>
                      </a:lnTo>
                      <a:lnTo>
                        <a:pt x="102" y="72"/>
                      </a:lnTo>
                      <a:lnTo>
                        <a:pt x="98" y="68"/>
                      </a:lnTo>
                      <a:lnTo>
                        <a:pt x="106" y="60"/>
                      </a:lnTo>
                      <a:lnTo>
                        <a:pt x="113" y="68"/>
                      </a:lnTo>
                      <a:lnTo>
                        <a:pt x="113" y="68"/>
                      </a:lnTo>
                      <a:close/>
                      <a:moveTo>
                        <a:pt x="91" y="76"/>
                      </a:moveTo>
                      <a:lnTo>
                        <a:pt x="87" y="95"/>
                      </a:lnTo>
                      <a:lnTo>
                        <a:pt x="79" y="87"/>
                      </a:lnTo>
                      <a:lnTo>
                        <a:pt x="79" y="79"/>
                      </a:lnTo>
                      <a:lnTo>
                        <a:pt x="76" y="76"/>
                      </a:lnTo>
                      <a:lnTo>
                        <a:pt x="79" y="68"/>
                      </a:lnTo>
                      <a:lnTo>
                        <a:pt x="91" y="76"/>
                      </a:lnTo>
                      <a:lnTo>
                        <a:pt x="91" y="76"/>
                      </a:lnTo>
                      <a:close/>
                      <a:moveTo>
                        <a:pt x="64" y="83"/>
                      </a:moveTo>
                      <a:lnTo>
                        <a:pt x="61" y="102"/>
                      </a:lnTo>
                      <a:lnTo>
                        <a:pt x="57" y="95"/>
                      </a:lnTo>
                      <a:lnTo>
                        <a:pt x="53" y="87"/>
                      </a:lnTo>
                      <a:lnTo>
                        <a:pt x="49" y="87"/>
                      </a:lnTo>
                      <a:lnTo>
                        <a:pt x="57" y="76"/>
                      </a:lnTo>
                      <a:lnTo>
                        <a:pt x="64" y="83"/>
                      </a:lnTo>
                      <a:lnTo>
                        <a:pt x="64" y="83"/>
                      </a:lnTo>
                      <a:close/>
                      <a:moveTo>
                        <a:pt x="42" y="91"/>
                      </a:moveTo>
                      <a:lnTo>
                        <a:pt x="38" y="110"/>
                      </a:lnTo>
                      <a:lnTo>
                        <a:pt x="30" y="102"/>
                      </a:lnTo>
                      <a:lnTo>
                        <a:pt x="30" y="98"/>
                      </a:lnTo>
                      <a:lnTo>
                        <a:pt x="27" y="91"/>
                      </a:lnTo>
                      <a:lnTo>
                        <a:pt x="30" y="83"/>
                      </a:lnTo>
                      <a:lnTo>
                        <a:pt x="42" y="91"/>
                      </a:lnTo>
                      <a:lnTo>
                        <a:pt x="42" y="91"/>
                      </a:lnTo>
                      <a:close/>
                      <a:moveTo>
                        <a:pt x="15" y="102"/>
                      </a:moveTo>
                      <a:lnTo>
                        <a:pt x="15" y="117"/>
                      </a:lnTo>
                      <a:lnTo>
                        <a:pt x="8" y="110"/>
                      </a:lnTo>
                      <a:lnTo>
                        <a:pt x="4" y="102"/>
                      </a:lnTo>
                      <a:lnTo>
                        <a:pt x="0" y="102"/>
                      </a:lnTo>
                      <a:lnTo>
                        <a:pt x="8" y="91"/>
                      </a:lnTo>
                      <a:lnTo>
                        <a:pt x="15" y="102"/>
                      </a:lnTo>
                      <a:lnTo>
                        <a:pt x="15" y="102"/>
                      </a:lnTo>
                      <a:close/>
                      <a:moveTo>
                        <a:pt x="305" y="7"/>
                      </a:moveTo>
                      <a:lnTo>
                        <a:pt x="301" y="23"/>
                      </a:lnTo>
                      <a:lnTo>
                        <a:pt x="298" y="19"/>
                      </a:lnTo>
                      <a:lnTo>
                        <a:pt x="294" y="11"/>
                      </a:lnTo>
                      <a:lnTo>
                        <a:pt x="290" y="7"/>
                      </a:lnTo>
                      <a:lnTo>
                        <a:pt x="298" y="0"/>
                      </a:lnTo>
                      <a:lnTo>
                        <a:pt x="305" y="7"/>
                      </a:lnTo>
                      <a:lnTo>
                        <a:pt x="305" y="7"/>
                      </a:lnTo>
                      <a:close/>
                    </a:path>
                  </a:pathLst>
                </a:custGeom>
                <a:solidFill>
                  <a:srgbClr val="E2E2BF"/>
                </a:solidFill>
                <a:ln w="9525">
                  <a:noFill/>
                  <a:round/>
                  <a:headEnd/>
                  <a:tailEnd/>
                </a:ln>
              </p:spPr>
              <p:txBody>
                <a:bodyPr/>
                <a:lstStyle/>
                <a:p>
                  <a:endParaRPr lang="en-US"/>
                </a:p>
              </p:txBody>
            </p:sp>
            <p:sp>
              <p:nvSpPr>
                <p:cNvPr id="334145" name="Freeform 321"/>
                <p:cNvSpPr>
                  <a:spLocks noChangeAspect="1"/>
                </p:cNvSpPr>
                <p:nvPr/>
              </p:nvSpPr>
              <p:spPr bwMode="auto">
                <a:xfrm>
                  <a:off x="1120" y="3158"/>
                  <a:ext cx="49" cy="38"/>
                </a:xfrm>
                <a:custGeom>
                  <a:avLst/>
                  <a:gdLst/>
                  <a:ahLst/>
                  <a:cxnLst>
                    <a:cxn ang="0">
                      <a:pos x="0" y="22"/>
                    </a:cxn>
                    <a:cxn ang="0">
                      <a:pos x="7" y="11"/>
                    </a:cxn>
                    <a:cxn ang="0">
                      <a:pos x="38" y="0"/>
                    </a:cxn>
                    <a:cxn ang="0">
                      <a:pos x="45" y="11"/>
                    </a:cxn>
                    <a:cxn ang="0">
                      <a:pos x="49" y="26"/>
                    </a:cxn>
                    <a:cxn ang="0">
                      <a:pos x="15" y="38"/>
                    </a:cxn>
                    <a:cxn ang="0">
                      <a:pos x="0" y="22"/>
                    </a:cxn>
                  </a:cxnLst>
                  <a:rect l="0" t="0" r="r" b="b"/>
                  <a:pathLst>
                    <a:path w="49" h="38">
                      <a:moveTo>
                        <a:pt x="0" y="22"/>
                      </a:moveTo>
                      <a:lnTo>
                        <a:pt x="7" y="11"/>
                      </a:lnTo>
                      <a:lnTo>
                        <a:pt x="38" y="0"/>
                      </a:lnTo>
                      <a:lnTo>
                        <a:pt x="45" y="11"/>
                      </a:lnTo>
                      <a:lnTo>
                        <a:pt x="49" y="26"/>
                      </a:lnTo>
                      <a:lnTo>
                        <a:pt x="15" y="38"/>
                      </a:lnTo>
                      <a:lnTo>
                        <a:pt x="0" y="22"/>
                      </a:lnTo>
                      <a:close/>
                    </a:path>
                  </a:pathLst>
                </a:custGeom>
                <a:solidFill>
                  <a:srgbClr val="BFBFBF"/>
                </a:solidFill>
                <a:ln w="9525">
                  <a:noFill/>
                  <a:round/>
                  <a:headEnd/>
                  <a:tailEnd/>
                </a:ln>
              </p:spPr>
              <p:txBody>
                <a:bodyPr/>
                <a:lstStyle/>
                <a:p>
                  <a:endParaRPr lang="en-US"/>
                </a:p>
              </p:txBody>
            </p:sp>
            <p:sp>
              <p:nvSpPr>
                <p:cNvPr id="334146" name="Freeform 322"/>
                <p:cNvSpPr>
                  <a:spLocks noChangeAspect="1"/>
                </p:cNvSpPr>
                <p:nvPr/>
              </p:nvSpPr>
              <p:spPr bwMode="auto">
                <a:xfrm>
                  <a:off x="1120" y="3169"/>
                  <a:ext cx="7" cy="11"/>
                </a:xfrm>
                <a:custGeom>
                  <a:avLst/>
                  <a:gdLst/>
                  <a:ahLst/>
                  <a:cxnLst>
                    <a:cxn ang="0">
                      <a:pos x="7" y="0"/>
                    </a:cxn>
                    <a:cxn ang="0">
                      <a:pos x="7" y="0"/>
                    </a:cxn>
                    <a:cxn ang="0">
                      <a:pos x="0" y="11"/>
                    </a:cxn>
                    <a:cxn ang="0">
                      <a:pos x="0" y="11"/>
                    </a:cxn>
                    <a:cxn ang="0">
                      <a:pos x="7" y="0"/>
                    </a:cxn>
                    <a:cxn ang="0">
                      <a:pos x="7" y="0"/>
                    </a:cxn>
                    <a:cxn ang="0">
                      <a:pos x="7" y="0"/>
                    </a:cxn>
                    <a:cxn ang="0">
                      <a:pos x="7" y="0"/>
                    </a:cxn>
                    <a:cxn ang="0">
                      <a:pos x="7" y="0"/>
                    </a:cxn>
                    <a:cxn ang="0">
                      <a:pos x="7" y="0"/>
                    </a:cxn>
                    <a:cxn ang="0">
                      <a:pos x="7" y="0"/>
                    </a:cxn>
                    <a:cxn ang="0">
                      <a:pos x="7" y="0"/>
                    </a:cxn>
                  </a:cxnLst>
                  <a:rect l="0" t="0" r="r" b="b"/>
                  <a:pathLst>
                    <a:path w="7" h="11">
                      <a:moveTo>
                        <a:pt x="7" y="0"/>
                      </a:moveTo>
                      <a:lnTo>
                        <a:pt x="7" y="0"/>
                      </a:lnTo>
                      <a:lnTo>
                        <a:pt x="0" y="11"/>
                      </a:lnTo>
                      <a:lnTo>
                        <a:pt x="0" y="11"/>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34147" name="Freeform 323"/>
                <p:cNvSpPr>
                  <a:spLocks noChangeAspect="1"/>
                </p:cNvSpPr>
                <p:nvPr/>
              </p:nvSpPr>
              <p:spPr bwMode="auto">
                <a:xfrm>
                  <a:off x="1127" y="3158"/>
                  <a:ext cx="31" cy="11"/>
                </a:xfrm>
                <a:custGeom>
                  <a:avLst/>
                  <a:gdLst/>
                  <a:ahLst/>
                  <a:cxnLst>
                    <a:cxn ang="0">
                      <a:pos x="31" y="0"/>
                    </a:cxn>
                    <a:cxn ang="0">
                      <a:pos x="27" y="0"/>
                    </a:cxn>
                    <a:cxn ang="0">
                      <a:pos x="0" y="7"/>
                    </a:cxn>
                    <a:cxn ang="0">
                      <a:pos x="0" y="11"/>
                    </a:cxn>
                    <a:cxn ang="0">
                      <a:pos x="27" y="3"/>
                    </a:cxn>
                    <a:cxn ang="0">
                      <a:pos x="27" y="0"/>
                    </a:cxn>
                    <a:cxn ang="0">
                      <a:pos x="27" y="3"/>
                    </a:cxn>
                    <a:cxn ang="0">
                      <a:pos x="31" y="0"/>
                    </a:cxn>
                    <a:cxn ang="0">
                      <a:pos x="31" y="0"/>
                    </a:cxn>
                    <a:cxn ang="0">
                      <a:pos x="31" y="0"/>
                    </a:cxn>
                    <a:cxn ang="0">
                      <a:pos x="27" y="0"/>
                    </a:cxn>
                    <a:cxn ang="0">
                      <a:pos x="31" y="0"/>
                    </a:cxn>
                  </a:cxnLst>
                  <a:rect l="0" t="0" r="r" b="b"/>
                  <a:pathLst>
                    <a:path w="31" h="11">
                      <a:moveTo>
                        <a:pt x="31" y="0"/>
                      </a:moveTo>
                      <a:lnTo>
                        <a:pt x="27" y="0"/>
                      </a:lnTo>
                      <a:lnTo>
                        <a:pt x="0" y="7"/>
                      </a:lnTo>
                      <a:lnTo>
                        <a:pt x="0" y="11"/>
                      </a:lnTo>
                      <a:lnTo>
                        <a:pt x="27" y="3"/>
                      </a:lnTo>
                      <a:lnTo>
                        <a:pt x="27" y="0"/>
                      </a:lnTo>
                      <a:lnTo>
                        <a:pt x="27" y="3"/>
                      </a:lnTo>
                      <a:lnTo>
                        <a:pt x="31" y="0"/>
                      </a:lnTo>
                      <a:lnTo>
                        <a:pt x="31" y="0"/>
                      </a:lnTo>
                      <a:lnTo>
                        <a:pt x="31" y="0"/>
                      </a:lnTo>
                      <a:lnTo>
                        <a:pt x="27" y="0"/>
                      </a:lnTo>
                      <a:lnTo>
                        <a:pt x="31" y="0"/>
                      </a:lnTo>
                      <a:close/>
                    </a:path>
                  </a:pathLst>
                </a:custGeom>
                <a:solidFill>
                  <a:srgbClr val="000000"/>
                </a:solidFill>
                <a:ln w="9525">
                  <a:noFill/>
                  <a:round/>
                  <a:headEnd/>
                  <a:tailEnd/>
                </a:ln>
              </p:spPr>
              <p:txBody>
                <a:bodyPr/>
                <a:lstStyle/>
                <a:p>
                  <a:endParaRPr lang="en-US"/>
                </a:p>
              </p:txBody>
            </p:sp>
            <p:sp>
              <p:nvSpPr>
                <p:cNvPr id="334148" name="Freeform 324"/>
                <p:cNvSpPr>
                  <a:spLocks noChangeAspect="1"/>
                </p:cNvSpPr>
                <p:nvPr/>
              </p:nvSpPr>
              <p:spPr bwMode="auto">
                <a:xfrm>
                  <a:off x="1158" y="3158"/>
                  <a:ext cx="7" cy="11"/>
                </a:xfrm>
                <a:custGeom>
                  <a:avLst/>
                  <a:gdLst/>
                  <a:ahLst/>
                  <a:cxnLst>
                    <a:cxn ang="0">
                      <a:pos x="7" y="11"/>
                    </a:cxn>
                    <a:cxn ang="0">
                      <a:pos x="7" y="11"/>
                    </a:cxn>
                    <a:cxn ang="0">
                      <a:pos x="0" y="0"/>
                    </a:cxn>
                    <a:cxn ang="0">
                      <a:pos x="0" y="0"/>
                    </a:cxn>
                    <a:cxn ang="0">
                      <a:pos x="7" y="11"/>
                    </a:cxn>
                    <a:cxn ang="0">
                      <a:pos x="7" y="11"/>
                    </a:cxn>
                    <a:cxn ang="0">
                      <a:pos x="7" y="11"/>
                    </a:cxn>
                    <a:cxn ang="0">
                      <a:pos x="7" y="11"/>
                    </a:cxn>
                    <a:cxn ang="0">
                      <a:pos x="7" y="11"/>
                    </a:cxn>
                    <a:cxn ang="0">
                      <a:pos x="7" y="11"/>
                    </a:cxn>
                    <a:cxn ang="0">
                      <a:pos x="7" y="11"/>
                    </a:cxn>
                    <a:cxn ang="0">
                      <a:pos x="7" y="11"/>
                    </a:cxn>
                  </a:cxnLst>
                  <a:rect l="0" t="0" r="r" b="b"/>
                  <a:pathLst>
                    <a:path w="7" h="11">
                      <a:moveTo>
                        <a:pt x="7" y="11"/>
                      </a:moveTo>
                      <a:lnTo>
                        <a:pt x="7" y="11"/>
                      </a:lnTo>
                      <a:lnTo>
                        <a:pt x="0" y="0"/>
                      </a:lnTo>
                      <a:lnTo>
                        <a:pt x="0" y="0"/>
                      </a:lnTo>
                      <a:lnTo>
                        <a:pt x="7" y="11"/>
                      </a:lnTo>
                      <a:lnTo>
                        <a:pt x="7" y="11"/>
                      </a:lnTo>
                      <a:lnTo>
                        <a:pt x="7" y="11"/>
                      </a:lnTo>
                      <a:lnTo>
                        <a:pt x="7" y="11"/>
                      </a:lnTo>
                      <a:lnTo>
                        <a:pt x="7" y="11"/>
                      </a:lnTo>
                      <a:lnTo>
                        <a:pt x="7" y="11"/>
                      </a:lnTo>
                      <a:lnTo>
                        <a:pt x="7" y="11"/>
                      </a:lnTo>
                      <a:lnTo>
                        <a:pt x="7" y="11"/>
                      </a:lnTo>
                      <a:close/>
                    </a:path>
                  </a:pathLst>
                </a:custGeom>
                <a:solidFill>
                  <a:srgbClr val="000000"/>
                </a:solidFill>
                <a:ln w="9525">
                  <a:noFill/>
                  <a:round/>
                  <a:headEnd/>
                  <a:tailEnd/>
                </a:ln>
              </p:spPr>
              <p:txBody>
                <a:bodyPr/>
                <a:lstStyle/>
                <a:p>
                  <a:endParaRPr lang="en-US"/>
                </a:p>
              </p:txBody>
            </p:sp>
            <p:sp>
              <p:nvSpPr>
                <p:cNvPr id="334149" name="Freeform 325"/>
                <p:cNvSpPr>
                  <a:spLocks noChangeAspect="1"/>
                </p:cNvSpPr>
                <p:nvPr/>
              </p:nvSpPr>
              <p:spPr bwMode="auto">
                <a:xfrm>
                  <a:off x="1165" y="3169"/>
                  <a:ext cx="4" cy="15"/>
                </a:xfrm>
                <a:custGeom>
                  <a:avLst/>
                  <a:gdLst/>
                  <a:ahLst/>
                  <a:cxnLst>
                    <a:cxn ang="0">
                      <a:pos x="4" y="15"/>
                    </a:cxn>
                    <a:cxn ang="0">
                      <a:pos x="4" y="15"/>
                    </a:cxn>
                    <a:cxn ang="0">
                      <a:pos x="0" y="0"/>
                    </a:cxn>
                    <a:cxn ang="0">
                      <a:pos x="0" y="0"/>
                    </a:cxn>
                    <a:cxn ang="0">
                      <a:pos x="4" y="15"/>
                    </a:cxn>
                    <a:cxn ang="0">
                      <a:pos x="4" y="15"/>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5"/>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34150" name="Freeform 326"/>
                <p:cNvSpPr>
                  <a:spLocks noChangeAspect="1"/>
                </p:cNvSpPr>
                <p:nvPr/>
              </p:nvSpPr>
              <p:spPr bwMode="auto">
                <a:xfrm>
                  <a:off x="1135" y="3180"/>
                  <a:ext cx="34" cy="16"/>
                </a:xfrm>
                <a:custGeom>
                  <a:avLst/>
                  <a:gdLst/>
                  <a:ahLst/>
                  <a:cxnLst>
                    <a:cxn ang="0">
                      <a:pos x="0" y="16"/>
                    </a:cxn>
                    <a:cxn ang="0">
                      <a:pos x="0" y="16"/>
                    </a:cxn>
                    <a:cxn ang="0">
                      <a:pos x="34" y="4"/>
                    </a:cxn>
                    <a:cxn ang="0">
                      <a:pos x="34" y="0"/>
                    </a:cxn>
                    <a:cxn ang="0">
                      <a:pos x="0" y="16"/>
                    </a:cxn>
                    <a:cxn ang="0">
                      <a:pos x="0" y="16"/>
                    </a:cxn>
                    <a:cxn ang="0">
                      <a:pos x="0" y="16"/>
                    </a:cxn>
                    <a:cxn ang="0">
                      <a:pos x="0" y="16"/>
                    </a:cxn>
                    <a:cxn ang="0">
                      <a:pos x="0" y="16"/>
                    </a:cxn>
                    <a:cxn ang="0">
                      <a:pos x="0" y="16"/>
                    </a:cxn>
                    <a:cxn ang="0">
                      <a:pos x="0" y="16"/>
                    </a:cxn>
                    <a:cxn ang="0">
                      <a:pos x="0" y="16"/>
                    </a:cxn>
                  </a:cxnLst>
                  <a:rect l="0" t="0" r="r" b="b"/>
                  <a:pathLst>
                    <a:path w="34" h="16">
                      <a:moveTo>
                        <a:pt x="0" y="16"/>
                      </a:moveTo>
                      <a:lnTo>
                        <a:pt x="0" y="16"/>
                      </a:lnTo>
                      <a:lnTo>
                        <a:pt x="34" y="4"/>
                      </a:lnTo>
                      <a:lnTo>
                        <a:pt x="34"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34151" name="Freeform 327"/>
                <p:cNvSpPr>
                  <a:spLocks noChangeAspect="1"/>
                </p:cNvSpPr>
                <p:nvPr/>
              </p:nvSpPr>
              <p:spPr bwMode="auto">
                <a:xfrm>
                  <a:off x="1120" y="3180"/>
                  <a:ext cx="15" cy="16"/>
                </a:xfrm>
                <a:custGeom>
                  <a:avLst/>
                  <a:gdLst/>
                  <a:ahLst/>
                  <a:cxnLst>
                    <a:cxn ang="0">
                      <a:pos x="0" y="0"/>
                    </a:cxn>
                    <a:cxn ang="0">
                      <a:pos x="0" y="0"/>
                    </a:cxn>
                    <a:cxn ang="0">
                      <a:pos x="11" y="16"/>
                    </a:cxn>
                    <a:cxn ang="0">
                      <a:pos x="15" y="16"/>
                    </a:cxn>
                    <a:cxn ang="0">
                      <a:pos x="0" y="0"/>
                    </a:cxn>
                    <a:cxn ang="0">
                      <a:pos x="0" y="0"/>
                    </a:cxn>
                    <a:cxn ang="0">
                      <a:pos x="0" y="0"/>
                    </a:cxn>
                    <a:cxn ang="0">
                      <a:pos x="0" y="0"/>
                    </a:cxn>
                    <a:cxn ang="0">
                      <a:pos x="0" y="0"/>
                    </a:cxn>
                    <a:cxn ang="0">
                      <a:pos x="0" y="0"/>
                    </a:cxn>
                    <a:cxn ang="0">
                      <a:pos x="0" y="0"/>
                    </a:cxn>
                    <a:cxn ang="0">
                      <a:pos x="0" y="0"/>
                    </a:cxn>
                  </a:cxnLst>
                  <a:rect l="0" t="0" r="r" b="b"/>
                  <a:pathLst>
                    <a:path w="15" h="16">
                      <a:moveTo>
                        <a:pt x="0" y="0"/>
                      </a:moveTo>
                      <a:lnTo>
                        <a:pt x="0" y="0"/>
                      </a:lnTo>
                      <a:lnTo>
                        <a:pt x="11" y="16"/>
                      </a:lnTo>
                      <a:lnTo>
                        <a:pt x="15"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4152" name="Freeform 328"/>
                <p:cNvSpPr>
                  <a:spLocks noChangeAspect="1"/>
                </p:cNvSpPr>
                <p:nvPr/>
              </p:nvSpPr>
              <p:spPr bwMode="auto">
                <a:xfrm>
                  <a:off x="1127" y="3161"/>
                  <a:ext cx="38" cy="16"/>
                </a:xfrm>
                <a:custGeom>
                  <a:avLst/>
                  <a:gdLst/>
                  <a:ahLst/>
                  <a:cxnLst>
                    <a:cxn ang="0">
                      <a:pos x="0" y="8"/>
                    </a:cxn>
                    <a:cxn ang="0">
                      <a:pos x="12" y="16"/>
                    </a:cxn>
                    <a:cxn ang="0">
                      <a:pos x="38" y="8"/>
                    </a:cxn>
                    <a:cxn ang="0">
                      <a:pos x="27" y="0"/>
                    </a:cxn>
                    <a:cxn ang="0">
                      <a:pos x="0" y="8"/>
                    </a:cxn>
                  </a:cxnLst>
                  <a:rect l="0" t="0" r="r" b="b"/>
                  <a:pathLst>
                    <a:path w="38" h="16">
                      <a:moveTo>
                        <a:pt x="0" y="8"/>
                      </a:moveTo>
                      <a:lnTo>
                        <a:pt x="12" y="16"/>
                      </a:lnTo>
                      <a:lnTo>
                        <a:pt x="38" y="8"/>
                      </a:lnTo>
                      <a:lnTo>
                        <a:pt x="27" y="0"/>
                      </a:lnTo>
                      <a:lnTo>
                        <a:pt x="0" y="8"/>
                      </a:lnTo>
                      <a:close/>
                    </a:path>
                  </a:pathLst>
                </a:custGeom>
                <a:solidFill>
                  <a:srgbClr val="E5E5E5"/>
                </a:solidFill>
                <a:ln w="9525">
                  <a:noFill/>
                  <a:round/>
                  <a:headEnd/>
                  <a:tailEnd/>
                </a:ln>
              </p:spPr>
              <p:txBody>
                <a:bodyPr/>
                <a:lstStyle/>
                <a:p>
                  <a:endParaRPr lang="en-US"/>
                </a:p>
              </p:txBody>
            </p:sp>
            <p:sp>
              <p:nvSpPr>
                <p:cNvPr id="334153" name="Freeform 329"/>
                <p:cNvSpPr>
                  <a:spLocks noChangeAspect="1"/>
                </p:cNvSpPr>
                <p:nvPr/>
              </p:nvSpPr>
              <p:spPr bwMode="auto">
                <a:xfrm>
                  <a:off x="1120" y="3169"/>
                  <a:ext cx="19" cy="27"/>
                </a:xfrm>
                <a:custGeom>
                  <a:avLst/>
                  <a:gdLst/>
                  <a:ahLst/>
                  <a:cxnLst>
                    <a:cxn ang="0">
                      <a:pos x="0" y="11"/>
                    </a:cxn>
                    <a:cxn ang="0">
                      <a:pos x="7" y="0"/>
                    </a:cxn>
                    <a:cxn ang="0">
                      <a:pos x="19" y="8"/>
                    </a:cxn>
                    <a:cxn ang="0">
                      <a:pos x="15" y="27"/>
                    </a:cxn>
                    <a:cxn ang="0">
                      <a:pos x="0" y="11"/>
                    </a:cxn>
                  </a:cxnLst>
                  <a:rect l="0" t="0" r="r" b="b"/>
                  <a:pathLst>
                    <a:path w="19" h="27">
                      <a:moveTo>
                        <a:pt x="0" y="11"/>
                      </a:moveTo>
                      <a:lnTo>
                        <a:pt x="7" y="0"/>
                      </a:lnTo>
                      <a:lnTo>
                        <a:pt x="19" y="8"/>
                      </a:lnTo>
                      <a:lnTo>
                        <a:pt x="15" y="27"/>
                      </a:lnTo>
                      <a:lnTo>
                        <a:pt x="0" y="11"/>
                      </a:lnTo>
                      <a:close/>
                    </a:path>
                  </a:pathLst>
                </a:custGeom>
                <a:solidFill>
                  <a:srgbClr val="606060"/>
                </a:solidFill>
                <a:ln w="9525">
                  <a:noFill/>
                  <a:round/>
                  <a:headEnd/>
                  <a:tailEnd/>
                </a:ln>
              </p:spPr>
              <p:txBody>
                <a:bodyPr/>
                <a:lstStyle/>
                <a:p>
                  <a:endParaRPr lang="en-US"/>
                </a:p>
              </p:txBody>
            </p:sp>
            <p:sp>
              <p:nvSpPr>
                <p:cNvPr id="334154" name="Freeform 330"/>
                <p:cNvSpPr>
                  <a:spLocks noChangeAspect="1" noEditPoints="1"/>
                </p:cNvSpPr>
                <p:nvPr/>
              </p:nvSpPr>
              <p:spPr bwMode="auto">
                <a:xfrm>
                  <a:off x="1184" y="3089"/>
                  <a:ext cx="275" cy="110"/>
                </a:xfrm>
                <a:custGeom>
                  <a:avLst/>
                  <a:gdLst/>
                  <a:ahLst/>
                  <a:cxnLst>
                    <a:cxn ang="0">
                      <a:pos x="260" y="0"/>
                    </a:cxn>
                    <a:cxn ang="0">
                      <a:pos x="275" y="27"/>
                    </a:cxn>
                    <a:cxn ang="0">
                      <a:pos x="248" y="23"/>
                    </a:cxn>
                    <a:cxn ang="0">
                      <a:pos x="241" y="15"/>
                    </a:cxn>
                    <a:cxn ang="0">
                      <a:pos x="248" y="4"/>
                    </a:cxn>
                    <a:cxn ang="0">
                      <a:pos x="237" y="8"/>
                    </a:cxn>
                    <a:cxn ang="0">
                      <a:pos x="252" y="34"/>
                    </a:cxn>
                    <a:cxn ang="0">
                      <a:pos x="226" y="34"/>
                    </a:cxn>
                    <a:cxn ang="0">
                      <a:pos x="218" y="23"/>
                    </a:cxn>
                    <a:cxn ang="0">
                      <a:pos x="226" y="12"/>
                    </a:cxn>
                    <a:cxn ang="0">
                      <a:pos x="211" y="15"/>
                    </a:cxn>
                    <a:cxn ang="0">
                      <a:pos x="226" y="42"/>
                    </a:cxn>
                    <a:cxn ang="0">
                      <a:pos x="199" y="38"/>
                    </a:cxn>
                    <a:cxn ang="0">
                      <a:pos x="192" y="31"/>
                    </a:cxn>
                    <a:cxn ang="0">
                      <a:pos x="199" y="19"/>
                    </a:cxn>
                    <a:cxn ang="0">
                      <a:pos x="188" y="23"/>
                    </a:cxn>
                    <a:cxn ang="0">
                      <a:pos x="203" y="50"/>
                    </a:cxn>
                    <a:cxn ang="0">
                      <a:pos x="177" y="50"/>
                    </a:cxn>
                    <a:cxn ang="0">
                      <a:pos x="169" y="38"/>
                    </a:cxn>
                    <a:cxn ang="0">
                      <a:pos x="177" y="27"/>
                    </a:cxn>
                    <a:cxn ang="0">
                      <a:pos x="162" y="31"/>
                    </a:cxn>
                    <a:cxn ang="0">
                      <a:pos x="177" y="57"/>
                    </a:cxn>
                    <a:cxn ang="0">
                      <a:pos x="150" y="57"/>
                    </a:cxn>
                    <a:cxn ang="0">
                      <a:pos x="143" y="46"/>
                    </a:cxn>
                    <a:cxn ang="0">
                      <a:pos x="150" y="34"/>
                    </a:cxn>
                    <a:cxn ang="0">
                      <a:pos x="139" y="42"/>
                    </a:cxn>
                    <a:cxn ang="0">
                      <a:pos x="154" y="65"/>
                    </a:cxn>
                    <a:cxn ang="0">
                      <a:pos x="128" y="65"/>
                    </a:cxn>
                    <a:cxn ang="0">
                      <a:pos x="120" y="53"/>
                    </a:cxn>
                    <a:cxn ang="0">
                      <a:pos x="128" y="42"/>
                    </a:cxn>
                    <a:cxn ang="0">
                      <a:pos x="117" y="50"/>
                    </a:cxn>
                    <a:cxn ang="0">
                      <a:pos x="128" y="72"/>
                    </a:cxn>
                    <a:cxn ang="0">
                      <a:pos x="102" y="69"/>
                    </a:cxn>
                    <a:cxn ang="0">
                      <a:pos x="98" y="61"/>
                    </a:cxn>
                    <a:cxn ang="0">
                      <a:pos x="105" y="50"/>
                    </a:cxn>
                    <a:cxn ang="0">
                      <a:pos x="90" y="57"/>
                    </a:cxn>
                    <a:cxn ang="0">
                      <a:pos x="105" y="80"/>
                    </a:cxn>
                    <a:cxn ang="0">
                      <a:pos x="79" y="80"/>
                    </a:cxn>
                    <a:cxn ang="0">
                      <a:pos x="71" y="69"/>
                    </a:cxn>
                    <a:cxn ang="0">
                      <a:pos x="79" y="61"/>
                    </a:cxn>
                    <a:cxn ang="0">
                      <a:pos x="64" y="65"/>
                    </a:cxn>
                    <a:cxn ang="0">
                      <a:pos x="79" y="88"/>
                    </a:cxn>
                    <a:cxn ang="0">
                      <a:pos x="53" y="88"/>
                    </a:cxn>
                    <a:cxn ang="0">
                      <a:pos x="45" y="76"/>
                    </a:cxn>
                    <a:cxn ang="0">
                      <a:pos x="53" y="69"/>
                    </a:cxn>
                    <a:cxn ang="0">
                      <a:pos x="41" y="72"/>
                    </a:cxn>
                    <a:cxn ang="0">
                      <a:pos x="56" y="95"/>
                    </a:cxn>
                    <a:cxn ang="0">
                      <a:pos x="30" y="95"/>
                    </a:cxn>
                    <a:cxn ang="0">
                      <a:pos x="23" y="84"/>
                    </a:cxn>
                    <a:cxn ang="0">
                      <a:pos x="30" y="76"/>
                    </a:cxn>
                    <a:cxn ang="0">
                      <a:pos x="19" y="80"/>
                    </a:cxn>
                    <a:cxn ang="0">
                      <a:pos x="34" y="103"/>
                    </a:cxn>
                    <a:cxn ang="0">
                      <a:pos x="4" y="103"/>
                    </a:cxn>
                    <a:cxn ang="0">
                      <a:pos x="0" y="91"/>
                    </a:cxn>
                    <a:cxn ang="0">
                      <a:pos x="7" y="84"/>
                    </a:cxn>
                  </a:cxnLst>
                  <a:rect l="0" t="0" r="r" b="b"/>
                  <a:pathLst>
                    <a:path w="275" h="110">
                      <a:moveTo>
                        <a:pt x="248" y="4"/>
                      </a:moveTo>
                      <a:lnTo>
                        <a:pt x="260" y="0"/>
                      </a:lnTo>
                      <a:lnTo>
                        <a:pt x="271" y="12"/>
                      </a:lnTo>
                      <a:lnTo>
                        <a:pt x="275" y="27"/>
                      </a:lnTo>
                      <a:lnTo>
                        <a:pt x="256" y="31"/>
                      </a:lnTo>
                      <a:lnTo>
                        <a:pt x="248" y="23"/>
                      </a:lnTo>
                      <a:lnTo>
                        <a:pt x="245" y="19"/>
                      </a:lnTo>
                      <a:lnTo>
                        <a:pt x="241" y="15"/>
                      </a:lnTo>
                      <a:lnTo>
                        <a:pt x="248" y="4"/>
                      </a:lnTo>
                      <a:lnTo>
                        <a:pt x="248" y="4"/>
                      </a:lnTo>
                      <a:close/>
                      <a:moveTo>
                        <a:pt x="226" y="12"/>
                      </a:moveTo>
                      <a:lnTo>
                        <a:pt x="237" y="8"/>
                      </a:lnTo>
                      <a:lnTo>
                        <a:pt x="245" y="19"/>
                      </a:lnTo>
                      <a:lnTo>
                        <a:pt x="252" y="34"/>
                      </a:lnTo>
                      <a:lnTo>
                        <a:pt x="230" y="38"/>
                      </a:lnTo>
                      <a:lnTo>
                        <a:pt x="226" y="34"/>
                      </a:lnTo>
                      <a:lnTo>
                        <a:pt x="222" y="27"/>
                      </a:lnTo>
                      <a:lnTo>
                        <a:pt x="218" y="23"/>
                      </a:lnTo>
                      <a:lnTo>
                        <a:pt x="226" y="12"/>
                      </a:lnTo>
                      <a:lnTo>
                        <a:pt x="226" y="12"/>
                      </a:lnTo>
                      <a:close/>
                      <a:moveTo>
                        <a:pt x="199" y="19"/>
                      </a:moveTo>
                      <a:lnTo>
                        <a:pt x="211" y="15"/>
                      </a:lnTo>
                      <a:lnTo>
                        <a:pt x="222" y="27"/>
                      </a:lnTo>
                      <a:lnTo>
                        <a:pt x="226" y="42"/>
                      </a:lnTo>
                      <a:lnTo>
                        <a:pt x="207" y="46"/>
                      </a:lnTo>
                      <a:lnTo>
                        <a:pt x="199" y="38"/>
                      </a:lnTo>
                      <a:lnTo>
                        <a:pt x="196" y="34"/>
                      </a:lnTo>
                      <a:lnTo>
                        <a:pt x="192" y="31"/>
                      </a:lnTo>
                      <a:lnTo>
                        <a:pt x="199" y="19"/>
                      </a:lnTo>
                      <a:lnTo>
                        <a:pt x="199" y="19"/>
                      </a:lnTo>
                      <a:close/>
                      <a:moveTo>
                        <a:pt x="177" y="27"/>
                      </a:moveTo>
                      <a:lnTo>
                        <a:pt x="188" y="23"/>
                      </a:lnTo>
                      <a:lnTo>
                        <a:pt x="196" y="34"/>
                      </a:lnTo>
                      <a:lnTo>
                        <a:pt x="203" y="50"/>
                      </a:lnTo>
                      <a:lnTo>
                        <a:pt x="181" y="53"/>
                      </a:lnTo>
                      <a:lnTo>
                        <a:pt x="177" y="50"/>
                      </a:lnTo>
                      <a:lnTo>
                        <a:pt x="173" y="42"/>
                      </a:lnTo>
                      <a:lnTo>
                        <a:pt x="169" y="38"/>
                      </a:lnTo>
                      <a:lnTo>
                        <a:pt x="177" y="27"/>
                      </a:lnTo>
                      <a:lnTo>
                        <a:pt x="177" y="27"/>
                      </a:lnTo>
                      <a:close/>
                      <a:moveTo>
                        <a:pt x="150" y="34"/>
                      </a:moveTo>
                      <a:lnTo>
                        <a:pt x="162" y="31"/>
                      </a:lnTo>
                      <a:lnTo>
                        <a:pt x="173" y="42"/>
                      </a:lnTo>
                      <a:lnTo>
                        <a:pt x="177" y="57"/>
                      </a:lnTo>
                      <a:lnTo>
                        <a:pt x="158" y="61"/>
                      </a:lnTo>
                      <a:lnTo>
                        <a:pt x="150" y="57"/>
                      </a:lnTo>
                      <a:lnTo>
                        <a:pt x="150" y="50"/>
                      </a:lnTo>
                      <a:lnTo>
                        <a:pt x="143" y="46"/>
                      </a:lnTo>
                      <a:lnTo>
                        <a:pt x="150" y="34"/>
                      </a:lnTo>
                      <a:lnTo>
                        <a:pt x="150" y="34"/>
                      </a:lnTo>
                      <a:close/>
                      <a:moveTo>
                        <a:pt x="128" y="42"/>
                      </a:moveTo>
                      <a:lnTo>
                        <a:pt x="139" y="42"/>
                      </a:lnTo>
                      <a:lnTo>
                        <a:pt x="150" y="50"/>
                      </a:lnTo>
                      <a:lnTo>
                        <a:pt x="154" y="65"/>
                      </a:lnTo>
                      <a:lnTo>
                        <a:pt x="132" y="69"/>
                      </a:lnTo>
                      <a:lnTo>
                        <a:pt x="128" y="65"/>
                      </a:lnTo>
                      <a:lnTo>
                        <a:pt x="124" y="57"/>
                      </a:lnTo>
                      <a:lnTo>
                        <a:pt x="120" y="53"/>
                      </a:lnTo>
                      <a:lnTo>
                        <a:pt x="128" y="42"/>
                      </a:lnTo>
                      <a:lnTo>
                        <a:pt x="128" y="42"/>
                      </a:lnTo>
                      <a:close/>
                      <a:moveTo>
                        <a:pt x="105" y="50"/>
                      </a:moveTo>
                      <a:lnTo>
                        <a:pt x="117" y="50"/>
                      </a:lnTo>
                      <a:lnTo>
                        <a:pt x="124" y="57"/>
                      </a:lnTo>
                      <a:lnTo>
                        <a:pt x="128" y="72"/>
                      </a:lnTo>
                      <a:lnTo>
                        <a:pt x="109" y="80"/>
                      </a:lnTo>
                      <a:lnTo>
                        <a:pt x="102" y="69"/>
                      </a:lnTo>
                      <a:lnTo>
                        <a:pt x="102" y="65"/>
                      </a:lnTo>
                      <a:lnTo>
                        <a:pt x="98" y="61"/>
                      </a:lnTo>
                      <a:lnTo>
                        <a:pt x="105" y="50"/>
                      </a:lnTo>
                      <a:lnTo>
                        <a:pt x="105" y="50"/>
                      </a:lnTo>
                      <a:close/>
                      <a:moveTo>
                        <a:pt x="79" y="61"/>
                      </a:moveTo>
                      <a:lnTo>
                        <a:pt x="90" y="57"/>
                      </a:lnTo>
                      <a:lnTo>
                        <a:pt x="102" y="65"/>
                      </a:lnTo>
                      <a:lnTo>
                        <a:pt x="105" y="80"/>
                      </a:lnTo>
                      <a:lnTo>
                        <a:pt x="83" y="88"/>
                      </a:lnTo>
                      <a:lnTo>
                        <a:pt x="79" y="80"/>
                      </a:lnTo>
                      <a:lnTo>
                        <a:pt x="75" y="72"/>
                      </a:lnTo>
                      <a:lnTo>
                        <a:pt x="71" y="69"/>
                      </a:lnTo>
                      <a:lnTo>
                        <a:pt x="79" y="61"/>
                      </a:lnTo>
                      <a:lnTo>
                        <a:pt x="79" y="61"/>
                      </a:lnTo>
                      <a:close/>
                      <a:moveTo>
                        <a:pt x="53" y="69"/>
                      </a:moveTo>
                      <a:lnTo>
                        <a:pt x="64" y="65"/>
                      </a:lnTo>
                      <a:lnTo>
                        <a:pt x="75" y="72"/>
                      </a:lnTo>
                      <a:lnTo>
                        <a:pt x="79" y="88"/>
                      </a:lnTo>
                      <a:lnTo>
                        <a:pt x="60" y="95"/>
                      </a:lnTo>
                      <a:lnTo>
                        <a:pt x="53" y="88"/>
                      </a:lnTo>
                      <a:lnTo>
                        <a:pt x="53" y="80"/>
                      </a:lnTo>
                      <a:lnTo>
                        <a:pt x="45" y="76"/>
                      </a:lnTo>
                      <a:lnTo>
                        <a:pt x="53" y="69"/>
                      </a:lnTo>
                      <a:lnTo>
                        <a:pt x="53" y="69"/>
                      </a:lnTo>
                      <a:close/>
                      <a:moveTo>
                        <a:pt x="30" y="76"/>
                      </a:moveTo>
                      <a:lnTo>
                        <a:pt x="41" y="72"/>
                      </a:lnTo>
                      <a:lnTo>
                        <a:pt x="53" y="80"/>
                      </a:lnTo>
                      <a:lnTo>
                        <a:pt x="56" y="95"/>
                      </a:lnTo>
                      <a:lnTo>
                        <a:pt x="38" y="103"/>
                      </a:lnTo>
                      <a:lnTo>
                        <a:pt x="30" y="95"/>
                      </a:lnTo>
                      <a:lnTo>
                        <a:pt x="26" y="88"/>
                      </a:lnTo>
                      <a:lnTo>
                        <a:pt x="23" y="84"/>
                      </a:lnTo>
                      <a:lnTo>
                        <a:pt x="30" y="76"/>
                      </a:lnTo>
                      <a:lnTo>
                        <a:pt x="30" y="76"/>
                      </a:lnTo>
                      <a:close/>
                      <a:moveTo>
                        <a:pt x="7" y="84"/>
                      </a:moveTo>
                      <a:lnTo>
                        <a:pt x="19" y="80"/>
                      </a:lnTo>
                      <a:lnTo>
                        <a:pt x="26" y="88"/>
                      </a:lnTo>
                      <a:lnTo>
                        <a:pt x="34" y="103"/>
                      </a:lnTo>
                      <a:lnTo>
                        <a:pt x="11" y="110"/>
                      </a:lnTo>
                      <a:lnTo>
                        <a:pt x="4" y="103"/>
                      </a:lnTo>
                      <a:lnTo>
                        <a:pt x="4" y="95"/>
                      </a:lnTo>
                      <a:lnTo>
                        <a:pt x="0" y="91"/>
                      </a:lnTo>
                      <a:lnTo>
                        <a:pt x="7" y="84"/>
                      </a:lnTo>
                      <a:lnTo>
                        <a:pt x="7" y="84"/>
                      </a:lnTo>
                      <a:close/>
                    </a:path>
                  </a:pathLst>
                </a:custGeom>
                <a:solidFill>
                  <a:srgbClr val="F4F4D1"/>
                </a:solidFill>
                <a:ln w="9525">
                  <a:noFill/>
                  <a:round/>
                  <a:headEnd/>
                  <a:tailEnd/>
                </a:ln>
              </p:spPr>
              <p:txBody>
                <a:bodyPr/>
                <a:lstStyle/>
                <a:p>
                  <a:endParaRPr lang="en-US"/>
                </a:p>
              </p:txBody>
            </p:sp>
            <p:sp>
              <p:nvSpPr>
                <p:cNvPr id="334155" name="Freeform 331"/>
                <p:cNvSpPr>
                  <a:spLocks noChangeAspect="1"/>
                </p:cNvSpPr>
                <p:nvPr/>
              </p:nvSpPr>
              <p:spPr bwMode="auto">
                <a:xfrm>
                  <a:off x="1425" y="3089"/>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34156" name="Freeform 332"/>
                <p:cNvSpPr>
                  <a:spLocks noChangeAspect="1"/>
                </p:cNvSpPr>
                <p:nvPr/>
              </p:nvSpPr>
              <p:spPr bwMode="auto">
                <a:xfrm>
                  <a:off x="1402" y="3097"/>
                  <a:ext cx="34" cy="30"/>
                </a:xfrm>
                <a:custGeom>
                  <a:avLst/>
                  <a:gdLst/>
                  <a:ahLst/>
                  <a:cxnLst>
                    <a:cxn ang="0">
                      <a:pos x="8" y="4"/>
                    </a:cxn>
                    <a:cxn ang="0">
                      <a:pos x="19" y="0"/>
                    </a:cxn>
                    <a:cxn ang="0">
                      <a:pos x="30" y="11"/>
                    </a:cxn>
                    <a:cxn ang="0">
                      <a:pos x="34" y="26"/>
                    </a:cxn>
                    <a:cxn ang="0">
                      <a:pos x="12" y="30"/>
                    </a:cxn>
                    <a:cxn ang="0">
                      <a:pos x="8" y="26"/>
                    </a:cxn>
                    <a:cxn ang="0">
                      <a:pos x="4" y="19"/>
                    </a:cxn>
                    <a:cxn ang="0">
                      <a:pos x="0" y="15"/>
                    </a:cxn>
                    <a:cxn ang="0">
                      <a:pos x="8" y="4"/>
                    </a:cxn>
                  </a:cxnLst>
                  <a:rect l="0" t="0" r="r" b="b"/>
                  <a:pathLst>
                    <a:path w="34" h="30">
                      <a:moveTo>
                        <a:pt x="8" y="4"/>
                      </a:moveTo>
                      <a:lnTo>
                        <a:pt x="19" y="0"/>
                      </a:lnTo>
                      <a:lnTo>
                        <a:pt x="30" y="11"/>
                      </a:lnTo>
                      <a:lnTo>
                        <a:pt x="34" y="26"/>
                      </a:lnTo>
                      <a:lnTo>
                        <a:pt x="12" y="30"/>
                      </a:lnTo>
                      <a:lnTo>
                        <a:pt x="8" y="26"/>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34157" name="Freeform 333"/>
                <p:cNvSpPr>
                  <a:spLocks noChangeAspect="1"/>
                </p:cNvSpPr>
                <p:nvPr/>
              </p:nvSpPr>
              <p:spPr bwMode="auto">
                <a:xfrm>
                  <a:off x="1376" y="3104"/>
                  <a:ext cx="34" cy="31"/>
                </a:xfrm>
                <a:custGeom>
                  <a:avLst/>
                  <a:gdLst/>
                  <a:ahLst/>
                  <a:cxnLst>
                    <a:cxn ang="0">
                      <a:pos x="7" y="4"/>
                    </a:cxn>
                    <a:cxn ang="0">
                      <a:pos x="19" y="0"/>
                    </a:cxn>
                    <a:cxn ang="0">
                      <a:pos x="30" y="12"/>
                    </a:cxn>
                    <a:cxn ang="0">
                      <a:pos x="34" y="27"/>
                    </a:cxn>
                    <a:cxn ang="0">
                      <a:pos x="15" y="31"/>
                    </a:cxn>
                    <a:cxn ang="0">
                      <a:pos x="7" y="23"/>
                    </a:cxn>
                    <a:cxn ang="0">
                      <a:pos x="4" y="19"/>
                    </a:cxn>
                    <a:cxn ang="0">
                      <a:pos x="0" y="16"/>
                    </a:cxn>
                    <a:cxn ang="0">
                      <a:pos x="7" y="4"/>
                    </a:cxn>
                  </a:cxnLst>
                  <a:rect l="0" t="0" r="r" b="b"/>
                  <a:pathLst>
                    <a:path w="34" h="31">
                      <a:moveTo>
                        <a:pt x="7" y="4"/>
                      </a:moveTo>
                      <a:lnTo>
                        <a:pt x="19" y="0"/>
                      </a:lnTo>
                      <a:lnTo>
                        <a:pt x="30" y="12"/>
                      </a:lnTo>
                      <a:lnTo>
                        <a:pt x="34" y="27"/>
                      </a:lnTo>
                      <a:lnTo>
                        <a:pt x="15" y="31"/>
                      </a:lnTo>
                      <a:lnTo>
                        <a:pt x="7" y="23"/>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34158" name="Freeform 334"/>
                <p:cNvSpPr>
                  <a:spLocks noChangeAspect="1"/>
                </p:cNvSpPr>
                <p:nvPr/>
              </p:nvSpPr>
              <p:spPr bwMode="auto">
                <a:xfrm>
                  <a:off x="1353" y="3112"/>
                  <a:ext cx="34" cy="30"/>
                </a:xfrm>
                <a:custGeom>
                  <a:avLst/>
                  <a:gdLst/>
                  <a:ahLst/>
                  <a:cxnLst>
                    <a:cxn ang="0">
                      <a:pos x="8" y="4"/>
                    </a:cxn>
                    <a:cxn ang="0">
                      <a:pos x="19" y="0"/>
                    </a:cxn>
                    <a:cxn ang="0">
                      <a:pos x="30" y="11"/>
                    </a:cxn>
                    <a:cxn ang="0">
                      <a:pos x="34" y="27"/>
                    </a:cxn>
                    <a:cxn ang="0">
                      <a:pos x="15" y="30"/>
                    </a:cxn>
                    <a:cxn ang="0">
                      <a:pos x="8" y="27"/>
                    </a:cxn>
                    <a:cxn ang="0">
                      <a:pos x="4" y="19"/>
                    </a:cxn>
                    <a:cxn ang="0">
                      <a:pos x="0" y="15"/>
                    </a:cxn>
                    <a:cxn ang="0">
                      <a:pos x="8" y="4"/>
                    </a:cxn>
                  </a:cxnLst>
                  <a:rect l="0" t="0" r="r" b="b"/>
                  <a:pathLst>
                    <a:path w="34" h="30">
                      <a:moveTo>
                        <a:pt x="8" y="4"/>
                      </a:moveTo>
                      <a:lnTo>
                        <a:pt x="19" y="0"/>
                      </a:lnTo>
                      <a:lnTo>
                        <a:pt x="30" y="11"/>
                      </a:lnTo>
                      <a:lnTo>
                        <a:pt x="34" y="27"/>
                      </a:lnTo>
                      <a:lnTo>
                        <a:pt x="15" y="30"/>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34159" name="Freeform 335"/>
                <p:cNvSpPr>
                  <a:spLocks noChangeAspect="1"/>
                </p:cNvSpPr>
                <p:nvPr/>
              </p:nvSpPr>
              <p:spPr bwMode="auto">
                <a:xfrm>
                  <a:off x="1327" y="3120"/>
                  <a:ext cx="34" cy="34"/>
                </a:xfrm>
                <a:custGeom>
                  <a:avLst/>
                  <a:gdLst/>
                  <a:ahLst/>
                  <a:cxnLst>
                    <a:cxn ang="0">
                      <a:pos x="7" y="3"/>
                    </a:cxn>
                    <a:cxn ang="0">
                      <a:pos x="23" y="0"/>
                    </a:cxn>
                    <a:cxn ang="0">
                      <a:pos x="30" y="11"/>
                    </a:cxn>
                    <a:cxn ang="0">
                      <a:pos x="34" y="26"/>
                    </a:cxn>
                    <a:cxn ang="0">
                      <a:pos x="15" y="34"/>
                    </a:cxn>
                    <a:cxn ang="0">
                      <a:pos x="7" y="26"/>
                    </a:cxn>
                    <a:cxn ang="0">
                      <a:pos x="7" y="19"/>
                    </a:cxn>
                    <a:cxn ang="0">
                      <a:pos x="0" y="15"/>
                    </a:cxn>
                    <a:cxn ang="0">
                      <a:pos x="7" y="3"/>
                    </a:cxn>
                  </a:cxnLst>
                  <a:rect l="0" t="0" r="r" b="b"/>
                  <a:pathLst>
                    <a:path w="34" h="34">
                      <a:moveTo>
                        <a:pt x="7" y="3"/>
                      </a:moveTo>
                      <a:lnTo>
                        <a:pt x="23" y="0"/>
                      </a:lnTo>
                      <a:lnTo>
                        <a:pt x="30" y="11"/>
                      </a:lnTo>
                      <a:lnTo>
                        <a:pt x="34" y="26"/>
                      </a:lnTo>
                      <a:lnTo>
                        <a:pt x="15" y="34"/>
                      </a:lnTo>
                      <a:lnTo>
                        <a:pt x="7"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34160" name="Freeform 336"/>
                <p:cNvSpPr>
                  <a:spLocks noChangeAspect="1"/>
                </p:cNvSpPr>
                <p:nvPr/>
              </p:nvSpPr>
              <p:spPr bwMode="auto">
                <a:xfrm>
                  <a:off x="1304" y="3127"/>
                  <a:ext cx="34" cy="34"/>
                </a:xfrm>
                <a:custGeom>
                  <a:avLst/>
                  <a:gdLst/>
                  <a:ahLst/>
                  <a:cxnLst>
                    <a:cxn ang="0">
                      <a:pos x="8" y="4"/>
                    </a:cxn>
                    <a:cxn ang="0">
                      <a:pos x="19" y="0"/>
                    </a:cxn>
                    <a:cxn ang="0">
                      <a:pos x="30" y="12"/>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2"/>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34161" name="Freeform 337"/>
                <p:cNvSpPr>
                  <a:spLocks noChangeAspect="1"/>
                </p:cNvSpPr>
                <p:nvPr/>
              </p:nvSpPr>
              <p:spPr bwMode="auto">
                <a:xfrm>
                  <a:off x="1278" y="3135"/>
                  <a:ext cx="38" cy="34"/>
                </a:xfrm>
                <a:custGeom>
                  <a:avLst/>
                  <a:gdLst/>
                  <a:ahLst/>
                  <a:cxnLst>
                    <a:cxn ang="0">
                      <a:pos x="11" y="4"/>
                    </a:cxn>
                    <a:cxn ang="0">
                      <a:pos x="23" y="0"/>
                    </a:cxn>
                    <a:cxn ang="0">
                      <a:pos x="30" y="11"/>
                    </a:cxn>
                    <a:cxn ang="0">
                      <a:pos x="38" y="26"/>
                    </a:cxn>
                    <a:cxn ang="0">
                      <a:pos x="15" y="34"/>
                    </a:cxn>
                    <a:cxn ang="0">
                      <a:pos x="8" y="26"/>
                    </a:cxn>
                    <a:cxn ang="0">
                      <a:pos x="8" y="19"/>
                    </a:cxn>
                    <a:cxn ang="0">
                      <a:pos x="0" y="15"/>
                    </a:cxn>
                    <a:cxn ang="0">
                      <a:pos x="11" y="4"/>
                    </a:cxn>
                  </a:cxnLst>
                  <a:rect l="0" t="0" r="r" b="b"/>
                  <a:pathLst>
                    <a:path w="38" h="34">
                      <a:moveTo>
                        <a:pt x="11" y="4"/>
                      </a:moveTo>
                      <a:lnTo>
                        <a:pt x="23" y="0"/>
                      </a:lnTo>
                      <a:lnTo>
                        <a:pt x="30" y="11"/>
                      </a:lnTo>
                      <a:lnTo>
                        <a:pt x="38" y="26"/>
                      </a:lnTo>
                      <a:lnTo>
                        <a:pt x="15" y="34"/>
                      </a:lnTo>
                      <a:lnTo>
                        <a:pt x="8" y="26"/>
                      </a:lnTo>
                      <a:lnTo>
                        <a:pt x="8" y="19"/>
                      </a:lnTo>
                      <a:lnTo>
                        <a:pt x="0" y="15"/>
                      </a:lnTo>
                      <a:lnTo>
                        <a:pt x="11" y="4"/>
                      </a:lnTo>
                    </a:path>
                  </a:pathLst>
                </a:custGeom>
                <a:noFill/>
                <a:ln w="6350">
                  <a:solidFill>
                    <a:srgbClr val="000000"/>
                  </a:solidFill>
                  <a:prstDash val="solid"/>
                  <a:round/>
                  <a:headEnd/>
                  <a:tailEnd/>
                </a:ln>
              </p:spPr>
              <p:txBody>
                <a:bodyPr/>
                <a:lstStyle/>
                <a:p>
                  <a:endParaRPr lang="en-US"/>
                </a:p>
              </p:txBody>
            </p:sp>
            <p:sp>
              <p:nvSpPr>
                <p:cNvPr id="334162" name="Freeform 338"/>
                <p:cNvSpPr>
                  <a:spLocks noChangeAspect="1"/>
                </p:cNvSpPr>
                <p:nvPr/>
              </p:nvSpPr>
              <p:spPr bwMode="auto">
                <a:xfrm>
                  <a:off x="1255" y="3142"/>
                  <a:ext cx="34" cy="35"/>
                </a:xfrm>
                <a:custGeom>
                  <a:avLst/>
                  <a:gdLst/>
                  <a:ahLst/>
                  <a:cxnLst>
                    <a:cxn ang="0">
                      <a:pos x="8" y="4"/>
                    </a:cxn>
                    <a:cxn ang="0">
                      <a:pos x="19" y="0"/>
                    </a:cxn>
                    <a:cxn ang="0">
                      <a:pos x="31" y="12"/>
                    </a:cxn>
                    <a:cxn ang="0">
                      <a:pos x="34" y="27"/>
                    </a:cxn>
                    <a:cxn ang="0">
                      <a:pos x="15" y="35"/>
                    </a:cxn>
                    <a:cxn ang="0">
                      <a:pos x="8" y="27"/>
                    </a:cxn>
                    <a:cxn ang="0">
                      <a:pos x="4" y="19"/>
                    </a:cxn>
                    <a:cxn ang="0">
                      <a:pos x="0" y="16"/>
                    </a:cxn>
                    <a:cxn ang="0">
                      <a:pos x="8" y="4"/>
                    </a:cxn>
                  </a:cxnLst>
                  <a:rect l="0" t="0" r="r" b="b"/>
                  <a:pathLst>
                    <a:path w="34" h="35">
                      <a:moveTo>
                        <a:pt x="8" y="4"/>
                      </a:moveTo>
                      <a:lnTo>
                        <a:pt x="19" y="0"/>
                      </a:lnTo>
                      <a:lnTo>
                        <a:pt x="31" y="12"/>
                      </a:lnTo>
                      <a:lnTo>
                        <a:pt x="34" y="27"/>
                      </a:lnTo>
                      <a:lnTo>
                        <a:pt x="15" y="35"/>
                      </a:lnTo>
                      <a:lnTo>
                        <a:pt x="8"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34163" name="Freeform 339"/>
                <p:cNvSpPr>
                  <a:spLocks noChangeAspect="1"/>
                </p:cNvSpPr>
                <p:nvPr/>
              </p:nvSpPr>
              <p:spPr bwMode="auto">
                <a:xfrm>
                  <a:off x="1233" y="3154"/>
                  <a:ext cx="30" cy="26"/>
                </a:xfrm>
                <a:custGeom>
                  <a:avLst/>
                  <a:gdLst/>
                  <a:ahLst/>
                  <a:cxnLst>
                    <a:cxn ang="0">
                      <a:pos x="7" y="0"/>
                    </a:cxn>
                    <a:cxn ang="0">
                      <a:pos x="19" y="0"/>
                    </a:cxn>
                    <a:cxn ang="0">
                      <a:pos x="26" y="7"/>
                    </a:cxn>
                    <a:cxn ang="0">
                      <a:pos x="30" y="23"/>
                    </a:cxn>
                    <a:cxn ang="0">
                      <a:pos x="11" y="26"/>
                    </a:cxn>
                    <a:cxn ang="0">
                      <a:pos x="4" y="23"/>
                    </a:cxn>
                    <a:cxn ang="0">
                      <a:pos x="4" y="15"/>
                    </a:cxn>
                    <a:cxn ang="0">
                      <a:pos x="0" y="11"/>
                    </a:cxn>
                    <a:cxn ang="0">
                      <a:pos x="7" y="0"/>
                    </a:cxn>
                  </a:cxnLst>
                  <a:rect l="0" t="0" r="r" b="b"/>
                  <a:pathLst>
                    <a:path w="30" h="26">
                      <a:moveTo>
                        <a:pt x="7" y="0"/>
                      </a:moveTo>
                      <a:lnTo>
                        <a:pt x="19" y="0"/>
                      </a:lnTo>
                      <a:lnTo>
                        <a:pt x="26" y="7"/>
                      </a:lnTo>
                      <a:lnTo>
                        <a:pt x="30" y="23"/>
                      </a:lnTo>
                      <a:lnTo>
                        <a:pt x="11" y="26"/>
                      </a:lnTo>
                      <a:lnTo>
                        <a:pt x="4" y="23"/>
                      </a:lnTo>
                      <a:lnTo>
                        <a:pt x="4"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34164" name="Freeform 340"/>
                <p:cNvSpPr>
                  <a:spLocks noChangeAspect="1"/>
                </p:cNvSpPr>
                <p:nvPr/>
              </p:nvSpPr>
              <p:spPr bwMode="auto">
                <a:xfrm>
                  <a:off x="1207" y="3161"/>
                  <a:ext cx="33" cy="31"/>
                </a:xfrm>
                <a:custGeom>
                  <a:avLst/>
                  <a:gdLst/>
                  <a:ahLst/>
                  <a:cxnLst>
                    <a:cxn ang="0">
                      <a:pos x="7" y="4"/>
                    </a:cxn>
                    <a:cxn ang="0">
                      <a:pos x="18" y="0"/>
                    </a:cxn>
                    <a:cxn ang="0">
                      <a:pos x="30" y="8"/>
                    </a:cxn>
                    <a:cxn ang="0">
                      <a:pos x="33" y="23"/>
                    </a:cxn>
                    <a:cxn ang="0">
                      <a:pos x="15" y="31"/>
                    </a:cxn>
                    <a:cxn ang="0">
                      <a:pos x="7" y="23"/>
                    </a:cxn>
                    <a:cxn ang="0">
                      <a:pos x="3" y="16"/>
                    </a:cxn>
                    <a:cxn ang="0">
                      <a:pos x="0" y="12"/>
                    </a:cxn>
                    <a:cxn ang="0">
                      <a:pos x="7" y="4"/>
                    </a:cxn>
                  </a:cxnLst>
                  <a:rect l="0" t="0" r="r" b="b"/>
                  <a:pathLst>
                    <a:path w="33" h="31">
                      <a:moveTo>
                        <a:pt x="7" y="4"/>
                      </a:moveTo>
                      <a:lnTo>
                        <a:pt x="18" y="0"/>
                      </a:lnTo>
                      <a:lnTo>
                        <a:pt x="30" y="8"/>
                      </a:lnTo>
                      <a:lnTo>
                        <a:pt x="33" y="23"/>
                      </a:lnTo>
                      <a:lnTo>
                        <a:pt x="15" y="31"/>
                      </a:lnTo>
                      <a:lnTo>
                        <a:pt x="7" y="23"/>
                      </a:lnTo>
                      <a:lnTo>
                        <a:pt x="3"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34165" name="Freeform 341"/>
                <p:cNvSpPr>
                  <a:spLocks noChangeAspect="1"/>
                </p:cNvSpPr>
                <p:nvPr/>
              </p:nvSpPr>
              <p:spPr bwMode="auto">
                <a:xfrm>
                  <a:off x="1184" y="3169"/>
                  <a:ext cx="34" cy="30"/>
                </a:xfrm>
                <a:custGeom>
                  <a:avLst/>
                  <a:gdLst/>
                  <a:ahLst/>
                  <a:cxnLst>
                    <a:cxn ang="0">
                      <a:pos x="7" y="4"/>
                    </a:cxn>
                    <a:cxn ang="0">
                      <a:pos x="19" y="0"/>
                    </a:cxn>
                    <a:cxn ang="0">
                      <a:pos x="26" y="8"/>
                    </a:cxn>
                    <a:cxn ang="0">
                      <a:pos x="34" y="23"/>
                    </a:cxn>
                    <a:cxn ang="0">
                      <a:pos x="11" y="30"/>
                    </a:cxn>
                    <a:cxn ang="0">
                      <a:pos x="7" y="23"/>
                    </a:cxn>
                    <a:cxn ang="0">
                      <a:pos x="4" y="15"/>
                    </a:cxn>
                    <a:cxn ang="0">
                      <a:pos x="0" y="11"/>
                    </a:cxn>
                    <a:cxn ang="0">
                      <a:pos x="7" y="4"/>
                    </a:cxn>
                  </a:cxnLst>
                  <a:rect l="0" t="0" r="r" b="b"/>
                  <a:pathLst>
                    <a:path w="34" h="30">
                      <a:moveTo>
                        <a:pt x="7" y="4"/>
                      </a:moveTo>
                      <a:lnTo>
                        <a:pt x="19" y="0"/>
                      </a:lnTo>
                      <a:lnTo>
                        <a:pt x="26" y="8"/>
                      </a:lnTo>
                      <a:lnTo>
                        <a:pt x="34" y="23"/>
                      </a:lnTo>
                      <a:lnTo>
                        <a:pt x="11"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34166" name="Freeform 342"/>
                <p:cNvSpPr>
                  <a:spLocks noChangeAspect="1" noEditPoints="1"/>
                </p:cNvSpPr>
                <p:nvPr/>
              </p:nvSpPr>
              <p:spPr bwMode="auto">
                <a:xfrm>
                  <a:off x="1184" y="3093"/>
                  <a:ext cx="256" cy="106"/>
                </a:xfrm>
                <a:custGeom>
                  <a:avLst/>
                  <a:gdLst/>
                  <a:ahLst/>
                  <a:cxnLst>
                    <a:cxn ang="0">
                      <a:pos x="256" y="27"/>
                    </a:cxn>
                    <a:cxn ang="0">
                      <a:pos x="245" y="11"/>
                    </a:cxn>
                    <a:cxn ang="0">
                      <a:pos x="248" y="0"/>
                    </a:cxn>
                    <a:cxn ang="0">
                      <a:pos x="256" y="8"/>
                    </a:cxn>
                    <a:cxn ang="0">
                      <a:pos x="230" y="34"/>
                    </a:cxn>
                    <a:cxn ang="0">
                      <a:pos x="222" y="19"/>
                    </a:cxn>
                    <a:cxn ang="0">
                      <a:pos x="226" y="8"/>
                    </a:cxn>
                    <a:cxn ang="0">
                      <a:pos x="233" y="19"/>
                    </a:cxn>
                    <a:cxn ang="0">
                      <a:pos x="207" y="42"/>
                    </a:cxn>
                    <a:cxn ang="0">
                      <a:pos x="199" y="30"/>
                    </a:cxn>
                    <a:cxn ang="0">
                      <a:pos x="199" y="15"/>
                    </a:cxn>
                    <a:cxn ang="0">
                      <a:pos x="211" y="27"/>
                    </a:cxn>
                    <a:cxn ang="0">
                      <a:pos x="181" y="49"/>
                    </a:cxn>
                    <a:cxn ang="0">
                      <a:pos x="173" y="38"/>
                    </a:cxn>
                    <a:cxn ang="0">
                      <a:pos x="177" y="23"/>
                    </a:cxn>
                    <a:cxn ang="0">
                      <a:pos x="184" y="34"/>
                    </a:cxn>
                    <a:cxn ang="0">
                      <a:pos x="158" y="57"/>
                    </a:cxn>
                    <a:cxn ang="0">
                      <a:pos x="150" y="46"/>
                    </a:cxn>
                    <a:cxn ang="0">
                      <a:pos x="150" y="30"/>
                    </a:cxn>
                    <a:cxn ang="0">
                      <a:pos x="162" y="42"/>
                    </a:cxn>
                    <a:cxn ang="0">
                      <a:pos x="135" y="65"/>
                    </a:cxn>
                    <a:cxn ang="0">
                      <a:pos x="124" y="53"/>
                    </a:cxn>
                    <a:cxn ang="0">
                      <a:pos x="128" y="38"/>
                    </a:cxn>
                    <a:cxn ang="0">
                      <a:pos x="135" y="49"/>
                    </a:cxn>
                    <a:cxn ang="0">
                      <a:pos x="109" y="72"/>
                    </a:cxn>
                    <a:cxn ang="0">
                      <a:pos x="102" y="61"/>
                    </a:cxn>
                    <a:cxn ang="0">
                      <a:pos x="105" y="46"/>
                    </a:cxn>
                    <a:cxn ang="0">
                      <a:pos x="113" y="57"/>
                    </a:cxn>
                    <a:cxn ang="0">
                      <a:pos x="86" y="80"/>
                    </a:cxn>
                    <a:cxn ang="0">
                      <a:pos x="75" y="68"/>
                    </a:cxn>
                    <a:cxn ang="0">
                      <a:pos x="79" y="57"/>
                    </a:cxn>
                    <a:cxn ang="0">
                      <a:pos x="86" y="65"/>
                    </a:cxn>
                    <a:cxn ang="0">
                      <a:pos x="60" y="91"/>
                    </a:cxn>
                    <a:cxn ang="0">
                      <a:pos x="53" y="76"/>
                    </a:cxn>
                    <a:cxn ang="0">
                      <a:pos x="56" y="65"/>
                    </a:cxn>
                    <a:cxn ang="0">
                      <a:pos x="64" y="72"/>
                    </a:cxn>
                    <a:cxn ang="0">
                      <a:pos x="38" y="99"/>
                    </a:cxn>
                    <a:cxn ang="0">
                      <a:pos x="30" y="84"/>
                    </a:cxn>
                    <a:cxn ang="0">
                      <a:pos x="30" y="72"/>
                    </a:cxn>
                    <a:cxn ang="0">
                      <a:pos x="41" y="80"/>
                    </a:cxn>
                    <a:cxn ang="0">
                      <a:pos x="11" y="106"/>
                    </a:cxn>
                    <a:cxn ang="0">
                      <a:pos x="4" y="91"/>
                    </a:cxn>
                    <a:cxn ang="0">
                      <a:pos x="7" y="80"/>
                    </a:cxn>
                    <a:cxn ang="0">
                      <a:pos x="15" y="87"/>
                    </a:cxn>
                  </a:cxnLst>
                  <a:rect l="0" t="0" r="r" b="b"/>
                  <a:pathLst>
                    <a:path w="256" h="106">
                      <a:moveTo>
                        <a:pt x="256" y="8"/>
                      </a:moveTo>
                      <a:lnTo>
                        <a:pt x="256" y="27"/>
                      </a:lnTo>
                      <a:lnTo>
                        <a:pt x="248" y="19"/>
                      </a:lnTo>
                      <a:lnTo>
                        <a:pt x="245" y="11"/>
                      </a:lnTo>
                      <a:lnTo>
                        <a:pt x="241" y="8"/>
                      </a:lnTo>
                      <a:lnTo>
                        <a:pt x="248" y="0"/>
                      </a:lnTo>
                      <a:lnTo>
                        <a:pt x="256" y="8"/>
                      </a:lnTo>
                      <a:lnTo>
                        <a:pt x="256" y="8"/>
                      </a:lnTo>
                      <a:close/>
                      <a:moveTo>
                        <a:pt x="233" y="19"/>
                      </a:moveTo>
                      <a:lnTo>
                        <a:pt x="230" y="34"/>
                      </a:lnTo>
                      <a:lnTo>
                        <a:pt x="226" y="27"/>
                      </a:lnTo>
                      <a:lnTo>
                        <a:pt x="222" y="19"/>
                      </a:lnTo>
                      <a:lnTo>
                        <a:pt x="218" y="19"/>
                      </a:lnTo>
                      <a:lnTo>
                        <a:pt x="226" y="8"/>
                      </a:lnTo>
                      <a:lnTo>
                        <a:pt x="233" y="19"/>
                      </a:lnTo>
                      <a:lnTo>
                        <a:pt x="233" y="19"/>
                      </a:lnTo>
                      <a:close/>
                      <a:moveTo>
                        <a:pt x="211" y="27"/>
                      </a:moveTo>
                      <a:lnTo>
                        <a:pt x="207" y="42"/>
                      </a:lnTo>
                      <a:lnTo>
                        <a:pt x="199" y="34"/>
                      </a:lnTo>
                      <a:lnTo>
                        <a:pt x="199" y="30"/>
                      </a:lnTo>
                      <a:lnTo>
                        <a:pt x="192" y="27"/>
                      </a:lnTo>
                      <a:lnTo>
                        <a:pt x="199" y="15"/>
                      </a:lnTo>
                      <a:lnTo>
                        <a:pt x="211" y="27"/>
                      </a:lnTo>
                      <a:lnTo>
                        <a:pt x="211" y="27"/>
                      </a:lnTo>
                      <a:close/>
                      <a:moveTo>
                        <a:pt x="184" y="34"/>
                      </a:moveTo>
                      <a:lnTo>
                        <a:pt x="181" y="49"/>
                      </a:lnTo>
                      <a:lnTo>
                        <a:pt x="177" y="46"/>
                      </a:lnTo>
                      <a:lnTo>
                        <a:pt x="173" y="38"/>
                      </a:lnTo>
                      <a:lnTo>
                        <a:pt x="169" y="34"/>
                      </a:lnTo>
                      <a:lnTo>
                        <a:pt x="177" y="23"/>
                      </a:lnTo>
                      <a:lnTo>
                        <a:pt x="184" y="34"/>
                      </a:lnTo>
                      <a:lnTo>
                        <a:pt x="184" y="34"/>
                      </a:lnTo>
                      <a:close/>
                      <a:moveTo>
                        <a:pt x="162" y="42"/>
                      </a:moveTo>
                      <a:lnTo>
                        <a:pt x="158" y="57"/>
                      </a:lnTo>
                      <a:lnTo>
                        <a:pt x="150" y="49"/>
                      </a:lnTo>
                      <a:lnTo>
                        <a:pt x="150" y="46"/>
                      </a:lnTo>
                      <a:lnTo>
                        <a:pt x="147" y="42"/>
                      </a:lnTo>
                      <a:lnTo>
                        <a:pt x="150" y="30"/>
                      </a:lnTo>
                      <a:lnTo>
                        <a:pt x="162" y="42"/>
                      </a:lnTo>
                      <a:lnTo>
                        <a:pt x="162" y="42"/>
                      </a:lnTo>
                      <a:close/>
                      <a:moveTo>
                        <a:pt x="135" y="49"/>
                      </a:moveTo>
                      <a:lnTo>
                        <a:pt x="135" y="65"/>
                      </a:lnTo>
                      <a:lnTo>
                        <a:pt x="128" y="57"/>
                      </a:lnTo>
                      <a:lnTo>
                        <a:pt x="124" y="53"/>
                      </a:lnTo>
                      <a:lnTo>
                        <a:pt x="120" y="49"/>
                      </a:lnTo>
                      <a:lnTo>
                        <a:pt x="128" y="38"/>
                      </a:lnTo>
                      <a:lnTo>
                        <a:pt x="135" y="49"/>
                      </a:lnTo>
                      <a:lnTo>
                        <a:pt x="135" y="49"/>
                      </a:lnTo>
                      <a:close/>
                      <a:moveTo>
                        <a:pt x="113" y="57"/>
                      </a:moveTo>
                      <a:lnTo>
                        <a:pt x="109" y="72"/>
                      </a:lnTo>
                      <a:lnTo>
                        <a:pt x="102" y="65"/>
                      </a:lnTo>
                      <a:lnTo>
                        <a:pt x="102" y="61"/>
                      </a:lnTo>
                      <a:lnTo>
                        <a:pt x="98" y="57"/>
                      </a:lnTo>
                      <a:lnTo>
                        <a:pt x="105" y="46"/>
                      </a:lnTo>
                      <a:lnTo>
                        <a:pt x="113" y="57"/>
                      </a:lnTo>
                      <a:lnTo>
                        <a:pt x="113" y="57"/>
                      </a:lnTo>
                      <a:close/>
                      <a:moveTo>
                        <a:pt x="86" y="65"/>
                      </a:moveTo>
                      <a:lnTo>
                        <a:pt x="86" y="80"/>
                      </a:lnTo>
                      <a:lnTo>
                        <a:pt x="79" y="72"/>
                      </a:lnTo>
                      <a:lnTo>
                        <a:pt x="75" y="68"/>
                      </a:lnTo>
                      <a:lnTo>
                        <a:pt x="71" y="65"/>
                      </a:lnTo>
                      <a:lnTo>
                        <a:pt x="79" y="57"/>
                      </a:lnTo>
                      <a:lnTo>
                        <a:pt x="86" y="65"/>
                      </a:lnTo>
                      <a:lnTo>
                        <a:pt x="86" y="65"/>
                      </a:lnTo>
                      <a:close/>
                      <a:moveTo>
                        <a:pt x="64" y="72"/>
                      </a:moveTo>
                      <a:lnTo>
                        <a:pt x="60" y="91"/>
                      </a:lnTo>
                      <a:lnTo>
                        <a:pt x="53" y="84"/>
                      </a:lnTo>
                      <a:lnTo>
                        <a:pt x="53" y="76"/>
                      </a:lnTo>
                      <a:lnTo>
                        <a:pt x="49" y="72"/>
                      </a:lnTo>
                      <a:lnTo>
                        <a:pt x="56" y="65"/>
                      </a:lnTo>
                      <a:lnTo>
                        <a:pt x="64" y="72"/>
                      </a:lnTo>
                      <a:lnTo>
                        <a:pt x="64" y="72"/>
                      </a:lnTo>
                      <a:close/>
                      <a:moveTo>
                        <a:pt x="41" y="80"/>
                      </a:moveTo>
                      <a:lnTo>
                        <a:pt x="38" y="99"/>
                      </a:lnTo>
                      <a:lnTo>
                        <a:pt x="30" y="91"/>
                      </a:lnTo>
                      <a:lnTo>
                        <a:pt x="30" y="84"/>
                      </a:lnTo>
                      <a:lnTo>
                        <a:pt x="26" y="80"/>
                      </a:lnTo>
                      <a:lnTo>
                        <a:pt x="30" y="72"/>
                      </a:lnTo>
                      <a:lnTo>
                        <a:pt x="41" y="80"/>
                      </a:lnTo>
                      <a:lnTo>
                        <a:pt x="41" y="80"/>
                      </a:lnTo>
                      <a:close/>
                      <a:moveTo>
                        <a:pt x="15" y="87"/>
                      </a:moveTo>
                      <a:lnTo>
                        <a:pt x="11" y="106"/>
                      </a:lnTo>
                      <a:lnTo>
                        <a:pt x="7" y="99"/>
                      </a:lnTo>
                      <a:lnTo>
                        <a:pt x="4" y="91"/>
                      </a:lnTo>
                      <a:lnTo>
                        <a:pt x="0" y="87"/>
                      </a:lnTo>
                      <a:lnTo>
                        <a:pt x="7" y="80"/>
                      </a:lnTo>
                      <a:lnTo>
                        <a:pt x="15" y="87"/>
                      </a:lnTo>
                      <a:lnTo>
                        <a:pt x="15" y="87"/>
                      </a:lnTo>
                      <a:close/>
                    </a:path>
                  </a:pathLst>
                </a:custGeom>
                <a:solidFill>
                  <a:srgbClr val="E2E2BF"/>
                </a:solidFill>
                <a:ln w="9525">
                  <a:noFill/>
                  <a:round/>
                  <a:headEnd/>
                  <a:tailEnd/>
                </a:ln>
              </p:spPr>
              <p:txBody>
                <a:bodyPr/>
                <a:lstStyle/>
                <a:p>
                  <a:endParaRPr lang="en-US"/>
                </a:p>
              </p:txBody>
            </p:sp>
            <p:sp>
              <p:nvSpPr>
                <p:cNvPr id="334167" name="Freeform 343"/>
                <p:cNvSpPr>
                  <a:spLocks noChangeAspect="1" noEditPoints="1"/>
                </p:cNvSpPr>
                <p:nvPr/>
              </p:nvSpPr>
              <p:spPr bwMode="auto">
                <a:xfrm>
                  <a:off x="1191" y="3089"/>
                  <a:ext cx="264" cy="91"/>
                </a:xfrm>
                <a:custGeom>
                  <a:avLst/>
                  <a:gdLst/>
                  <a:ahLst/>
                  <a:cxnLst>
                    <a:cxn ang="0">
                      <a:pos x="253" y="12"/>
                    </a:cxn>
                    <a:cxn ang="0">
                      <a:pos x="253" y="0"/>
                    </a:cxn>
                    <a:cxn ang="0">
                      <a:pos x="241" y="4"/>
                    </a:cxn>
                    <a:cxn ang="0">
                      <a:pos x="226" y="23"/>
                    </a:cxn>
                    <a:cxn ang="0">
                      <a:pos x="230" y="8"/>
                    </a:cxn>
                    <a:cxn ang="0">
                      <a:pos x="219" y="12"/>
                    </a:cxn>
                    <a:cxn ang="0">
                      <a:pos x="204" y="31"/>
                    </a:cxn>
                    <a:cxn ang="0">
                      <a:pos x="207" y="15"/>
                    </a:cxn>
                    <a:cxn ang="0">
                      <a:pos x="196" y="19"/>
                    </a:cxn>
                    <a:cxn ang="0">
                      <a:pos x="177" y="38"/>
                    </a:cxn>
                    <a:cxn ang="0">
                      <a:pos x="181" y="23"/>
                    </a:cxn>
                    <a:cxn ang="0">
                      <a:pos x="170" y="27"/>
                    </a:cxn>
                    <a:cxn ang="0">
                      <a:pos x="155" y="46"/>
                    </a:cxn>
                    <a:cxn ang="0">
                      <a:pos x="159" y="34"/>
                    </a:cxn>
                    <a:cxn ang="0">
                      <a:pos x="147" y="34"/>
                    </a:cxn>
                    <a:cxn ang="0">
                      <a:pos x="132" y="53"/>
                    </a:cxn>
                    <a:cxn ang="0">
                      <a:pos x="132" y="42"/>
                    </a:cxn>
                    <a:cxn ang="0">
                      <a:pos x="121" y="42"/>
                    </a:cxn>
                    <a:cxn ang="0">
                      <a:pos x="106" y="61"/>
                    </a:cxn>
                    <a:cxn ang="0">
                      <a:pos x="110" y="50"/>
                    </a:cxn>
                    <a:cxn ang="0">
                      <a:pos x="98" y="53"/>
                    </a:cxn>
                    <a:cxn ang="0">
                      <a:pos x="83" y="69"/>
                    </a:cxn>
                    <a:cxn ang="0">
                      <a:pos x="83" y="57"/>
                    </a:cxn>
                    <a:cxn ang="0">
                      <a:pos x="72" y="61"/>
                    </a:cxn>
                    <a:cxn ang="0">
                      <a:pos x="57" y="76"/>
                    </a:cxn>
                    <a:cxn ang="0">
                      <a:pos x="61" y="65"/>
                    </a:cxn>
                    <a:cxn ang="0">
                      <a:pos x="49" y="69"/>
                    </a:cxn>
                    <a:cxn ang="0">
                      <a:pos x="34" y="84"/>
                    </a:cxn>
                    <a:cxn ang="0">
                      <a:pos x="34" y="72"/>
                    </a:cxn>
                    <a:cxn ang="0">
                      <a:pos x="27" y="76"/>
                    </a:cxn>
                    <a:cxn ang="0">
                      <a:pos x="8" y="91"/>
                    </a:cxn>
                    <a:cxn ang="0">
                      <a:pos x="12" y="80"/>
                    </a:cxn>
                    <a:cxn ang="0">
                      <a:pos x="0" y="84"/>
                    </a:cxn>
                  </a:cxnLst>
                  <a:rect l="0" t="0" r="r" b="b"/>
                  <a:pathLst>
                    <a:path w="264" h="91">
                      <a:moveTo>
                        <a:pt x="241" y="4"/>
                      </a:moveTo>
                      <a:lnTo>
                        <a:pt x="253" y="12"/>
                      </a:lnTo>
                      <a:lnTo>
                        <a:pt x="264" y="12"/>
                      </a:lnTo>
                      <a:lnTo>
                        <a:pt x="253" y="0"/>
                      </a:lnTo>
                      <a:lnTo>
                        <a:pt x="241" y="4"/>
                      </a:lnTo>
                      <a:lnTo>
                        <a:pt x="241" y="4"/>
                      </a:lnTo>
                      <a:close/>
                      <a:moveTo>
                        <a:pt x="219" y="12"/>
                      </a:moveTo>
                      <a:lnTo>
                        <a:pt x="226" y="23"/>
                      </a:lnTo>
                      <a:lnTo>
                        <a:pt x="238" y="19"/>
                      </a:lnTo>
                      <a:lnTo>
                        <a:pt x="230" y="8"/>
                      </a:lnTo>
                      <a:lnTo>
                        <a:pt x="219" y="12"/>
                      </a:lnTo>
                      <a:lnTo>
                        <a:pt x="219" y="12"/>
                      </a:lnTo>
                      <a:close/>
                      <a:moveTo>
                        <a:pt x="196" y="19"/>
                      </a:moveTo>
                      <a:lnTo>
                        <a:pt x="204" y="31"/>
                      </a:lnTo>
                      <a:lnTo>
                        <a:pt x="215" y="27"/>
                      </a:lnTo>
                      <a:lnTo>
                        <a:pt x="207" y="15"/>
                      </a:lnTo>
                      <a:lnTo>
                        <a:pt x="196" y="19"/>
                      </a:lnTo>
                      <a:lnTo>
                        <a:pt x="196" y="19"/>
                      </a:lnTo>
                      <a:close/>
                      <a:moveTo>
                        <a:pt x="170" y="27"/>
                      </a:moveTo>
                      <a:lnTo>
                        <a:pt x="177" y="38"/>
                      </a:lnTo>
                      <a:lnTo>
                        <a:pt x="189" y="34"/>
                      </a:lnTo>
                      <a:lnTo>
                        <a:pt x="181" y="23"/>
                      </a:lnTo>
                      <a:lnTo>
                        <a:pt x="170" y="27"/>
                      </a:lnTo>
                      <a:lnTo>
                        <a:pt x="170" y="27"/>
                      </a:lnTo>
                      <a:close/>
                      <a:moveTo>
                        <a:pt x="147" y="34"/>
                      </a:moveTo>
                      <a:lnTo>
                        <a:pt x="155" y="46"/>
                      </a:lnTo>
                      <a:lnTo>
                        <a:pt x="166" y="42"/>
                      </a:lnTo>
                      <a:lnTo>
                        <a:pt x="159" y="34"/>
                      </a:lnTo>
                      <a:lnTo>
                        <a:pt x="147" y="34"/>
                      </a:lnTo>
                      <a:lnTo>
                        <a:pt x="147" y="34"/>
                      </a:lnTo>
                      <a:close/>
                      <a:moveTo>
                        <a:pt x="121" y="42"/>
                      </a:moveTo>
                      <a:lnTo>
                        <a:pt x="132" y="53"/>
                      </a:lnTo>
                      <a:lnTo>
                        <a:pt x="143" y="50"/>
                      </a:lnTo>
                      <a:lnTo>
                        <a:pt x="132" y="42"/>
                      </a:lnTo>
                      <a:lnTo>
                        <a:pt x="121" y="42"/>
                      </a:lnTo>
                      <a:lnTo>
                        <a:pt x="121" y="42"/>
                      </a:lnTo>
                      <a:close/>
                      <a:moveTo>
                        <a:pt x="98" y="53"/>
                      </a:moveTo>
                      <a:lnTo>
                        <a:pt x="106" y="61"/>
                      </a:lnTo>
                      <a:lnTo>
                        <a:pt x="117" y="57"/>
                      </a:lnTo>
                      <a:lnTo>
                        <a:pt x="110" y="50"/>
                      </a:lnTo>
                      <a:lnTo>
                        <a:pt x="98" y="53"/>
                      </a:lnTo>
                      <a:lnTo>
                        <a:pt x="98" y="53"/>
                      </a:lnTo>
                      <a:close/>
                      <a:moveTo>
                        <a:pt x="72" y="61"/>
                      </a:moveTo>
                      <a:lnTo>
                        <a:pt x="83" y="69"/>
                      </a:lnTo>
                      <a:lnTo>
                        <a:pt x="95" y="65"/>
                      </a:lnTo>
                      <a:lnTo>
                        <a:pt x="83" y="57"/>
                      </a:lnTo>
                      <a:lnTo>
                        <a:pt x="72" y="61"/>
                      </a:lnTo>
                      <a:lnTo>
                        <a:pt x="72" y="61"/>
                      </a:lnTo>
                      <a:close/>
                      <a:moveTo>
                        <a:pt x="49" y="69"/>
                      </a:moveTo>
                      <a:lnTo>
                        <a:pt x="57" y="76"/>
                      </a:lnTo>
                      <a:lnTo>
                        <a:pt x="68" y="72"/>
                      </a:lnTo>
                      <a:lnTo>
                        <a:pt x="61" y="65"/>
                      </a:lnTo>
                      <a:lnTo>
                        <a:pt x="49" y="69"/>
                      </a:lnTo>
                      <a:lnTo>
                        <a:pt x="49" y="69"/>
                      </a:lnTo>
                      <a:close/>
                      <a:moveTo>
                        <a:pt x="27" y="76"/>
                      </a:moveTo>
                      <a:lnTo>
                        <a:pt x="34" y="84"/>
                      </a:lnTo>
                      <a:lnTo>
                        <a:pt x="46" y="80"/>
                      </a:lnTo>
                      <a:lnTo>
                        <a:pt x="34" y="72"/>
                      </a:lnTo>
                      <a:lnTo>
                        <a:pt x="27" y="76"/>
                      </a:lnTo>
                      <a:lnTo>
                        <a:pt x="27" y="76"/>
                      </a:lnTo>
                      <a:close/>
                      <a:moveTo>
                        <a:pt x="0" y="84"/>
                      </a:moveTo>
                      <a:lnTo>
                        <a:pt x="8" y="91"/>
                      </a:lnTo>
                      <a:lnTo>
                        <a:pt x="19" y="88"/>
                      </a:lnTo>
                      <a:lnTo>
                        <a:pt x="12" y="80"/>
                      </a:lnTo>
                      <a:lnTo>
                        <a:pt x="0" y="84"/>
                      </a:lnTo>
                      <a:lnTo>
                        <a:pt x="0" y="84"/>
                      </a:lnTo>
                      <a:close/>
                    </a:path>
                  </a:pathLst>
                </a:custGeom>
                <a:solidFill>
                  <a:srgbClr val="FCFCD8"/>
                </a:solidFill>
                <a:ln w="9525">
                  <a:noFill/>
                  <a:round/>
                  <a:headEnd/>
                  <a:tailEnd/>
                </a:ln>
              </p:spPr>
              <p:txBody>
                <a:bodyPr/>
                <a:lstStyle/>
                <a:p>
                  <a:endParaRPr lang="en-US"/>
                </a:p>
              </p:txBody>
            </p:sp>
            <p:sp>
              <p:nvSpPr>
                <p:cNvPr id="334168" name="Freeform 344"/>
                <p:cNvSpPr>
                  <a:spLocks noChangeAspect="1"/>
                </p:cNvSpPr>
                <p:nvPr/>
              </p:nvSpPr>
              <p:spPr bwMode="auto">
                <a:xfrm>
                  <a:off x="1139" y="3177"/>
                  <a:ext cx="52" cy="34"/>
                </a:xfrm>
                <a:custGeom>
                  <a:avLst/>
                  <a:gdLst/>
                  <a:ahLst/>
                  <a:cxnLst>
                    <a:cxn ang="0">
                      <a:pos x="0" y="19"/>
                    </a:cxn>
                    <a:cxn ang="0">
                      <a:pos x="7" y="7"/>
                    </a:cxn>
                    <a:cxn ang="0">
                      <a:pos x="37" y="0"/>
                    </a:cxn>
                    <a:cxn ang="0">
                      <a:pos x="49" y="7"/>
                    </a:cxn>
                    <a:cxn ang="0">
                      <a:pos x="52" y="22"/>
                    </a:cxn>
                    <a:cxn ang="0">
                      <a:pos x="15" y="34"/>
                    </a:cxn>
                    <a:cxn ang="0">
                      <a:pos x="0" y="19"/>
                    </a:cxn>
                  </a:cxnLst>
                  <a:rect l="0" t="0" r="r" b="b"/>
                  <a:pathLst>
                    <a:path w="52" h="34">
                      <a:moveTo>
                        <a:pt x="0" y="19"/>
                      </a:moveTo>
                      <a:lnTo>
                        <a:pt x="7" y="7"/>
                      </a:lnTo>
                      <a:lnTo>
                        <a:pt x="37" y="0"/>
                      </a:lnTo>
                      <a:lnTo>
                        <a:pt x="49" y="7"/>
                      </a:lnTo>
                      <a:lnTo>
                        <a:pt x="52" y="22"/>
                      </a:lnTo>
                      <a:lnTo>
                        <a:pt x="15" y="34"/>
                      </a:lnTo>
                      <a:lnTo>
                        <a:pt x="0" y="19"/>
                      </a:lnTo>
                      <a:close/>
                    </a:path>
                  </a:pathLst>
                </a:custGeom>
                <a:solidFill>
                  <a:srgbClr val="BFBFBF"/>
                </a:solidFill>
                <a:ln w="9525">
                  <a:noFill/>
                  <a:round/>
                  <a:headEnd/>
                  <a:tailEnd/>
                </a:ln>
              </p:spPr>
              <p:txBody>
                <a:bodyPr/>
                <a:lstStyle/>
                <a:p>
                  <a:endParaRPr lang="en-US"/>
                </a:p>
              </p:txBody>
            </p:sp>
            <p:sp>
              <p:nvSpPr>
                <p:cNvPr id="334169" name="Freeform 345"/>
                <p:cNvSpPr>
                  <a:spLocks noChangeAspect="1"/>
                </p:cNvSpPr>
                <p:nvPr/>
              </p:nvSpPr>
              <p:spPr bwMode="auto">
                <a:xfrm>
                  <a:off x="1135" y="3184"/>
                  <a:ext cx="11" cy="12"/>
                </a:xfrm>
                <a:custGeom>
                  <a:avLst/>
                  <a:gdLst/>
                  <a:ahLst/>
                  <a:cxnLst>
                    <a:cxn ang="0">
                      <a:pos x="11" y="0"/>
                    </a:cxn>
                    <a:cxn ang="0">
                      <a:pos x="11" y="0"/>
                    </a:cxn>
                    <a:cxn ang="0">
                      <a:pos x="0" y="12"/>
                    </a:cxn>
                    <a:cxn ang="0">
                      <a:pos x="4" y="12"/>
                    </a:cxn>
                    <a:cxn ang="0">
                      <a:pos x="11" y="4"/>
                    </a:cxn>
                    <a:cxn ang="0">
                      <a:pos x="11" y="4"/>
                    </a:cxn>
                    <a:cxn ang="0">
                      <a:pos x="11" y="4"/>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4"/>
                      </a:lnTo>
                      <a:lnTo>
                        <a:pt x="11" y="4"/>
                      </a:lnTo>
                      <a:lnTo>
                        <a:pt x="11" y="4"/>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34170" name="Freeform 346"/>
                <p:cNvSpPr>
                  <a:spLocks noChangeAspect="1"/>
                </p:cNvSpPr>
                <p:nvPr/>
              </p:nvSpPr>
              <p:spPr bwMode="auto">
                <a:xfrm>
                  <a:off x="1146" y="3177"/>
                  <a:ext cx="30" cy="7"/>
                </a:xfrm>
                <a:custGeom>
                  <a:avLst/>
                  <a:gdLst/>
                  <a:ahLst/>
                  <a:cxnLst>
                    <a:cxn ang="0">
                      <a:pos x="30" y="0"/>
                    </a:cxn>
                    <a:cxn ang="0">
                      <a:pos x="30" y="0"/>
                    </a:cxn>
                    <a:cxn ang="0">
                      <a:pos x="0" y="7"/>
                    </a:cxn>
                    <a:cxn ang="0">
                      <a:pos x="0" y="7"/>
                    </a:cxn>
                    <a:cxn ang="0">
                      <a:pos x="30" y="0"/>
                    </a:cxn>
                    <a:cxn ang="0">
                      <a:pos x="30" y="0"/>
                    </a:cxn>
                    <a:cxn ang="0">
                      <a:pos x="30" y="0"/>
                    </a:cxn>
                    <a:cxn ang="0">
                      <a:pos x="30" y="0"/>
                    </a:cxn>
                    <a:cxn ang="0">
                      <a:pos x="30" y="0"/>
                    </a:cxn>
                    <a:cxn ang="0">
                      <a:pos x="30" y="0"/>
                    </a:cxn>
                    <a:cxn ang="0">
                      <a:pos x="30" y="0"/>
                    </a:cxn>
                    <a:cxn ang="0">
                      <a:pos x="30" y="0"/>
                    </a:cxn>
                  </a:cxnLst>
                  <a:rect l="0" t="0" r="r" b="b"/>
                  <a:pathLst>
                    <a:path w="30" h="7">
                      <a:moveTo>
                        <a:pt x="30" y="0"/>
                      </a:moveTo>
                      <a:lnTo>
                        <a:pt x="30" y="0"/>
                      </a:lnTo>
                      <a:lnTo>
                        <a:pt x="0" y="7"/>
                      </a:lnTo>
                      <a:lnTo>
                        <a:pt x="0" y="7"/>
                      </a:lnTo>
                      <a:lnTo>
                        <a:pt x="30" y="0"/>
                      </a:lnTo>
                      <a:lnTo>
                        <a:pt x="30" y="0"/>
                      </a:lnTo>
                      <a:lnTo>
                        <a:pt x="30" y="0"/>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34171" name="Freeform 347"/>
                <p:cNvSpPr>
                  <a:spLocks noChangeAspect="1"/>
                </p:cNvSpPr>
                <p:nvPr/>
              </p:nvSpPr>
              <p:spPr bwMode="auto">
                <a:xfrm>
                  <a:off x="1176" y="3177"/>
                  <a:ext cx="12" cy="7"/>
                </a:xfrm>
                <a:custGeom>
                  <a:avLst/>
                  <a:gdLst/>
                  <a:ahLst/>
                  <a:cxnLst>
                    <a:cxn ang="0">
                      <a:pos x="12" y="7"/>
                    </a:cxn>
                    <a:cxn ang="0">
                      <a:pos x="12" y="7"/>
                    </a:cxn>
                    <a:cxn ang="0">
                      <a:pos x="4" y="0"/>
                    </a:cxn>
                    <a:cxn ang="0">
                      <a:pos x="0" y="0"/>
                    </a:cxn>
                    <a:cxn ang="0">
                      <a:pos x="12" y="7"/>
                    </a:cxn>
                    <a:cxn ang="0">
                      <a:pos x="12" y="7"/>
                    </a:cxn>
                    <a:cxn ang="0">
                      <a:pos x="12" y="7"/>
                    </a:cxn>
                    <a:cxn ang="0">
                      <a:pos x="12" y="7"/>
                    </a:cxn>
                    <a:cxn ang="0">
                      <a:pos x="12" y="7"/>
                    </a:cxn>
                    <a:cxn ang="0">
                      <a:pos x="12" y="7"/>
                    </a:cxn>
                    <a:cxn ang="0">
                      <a:pos x="12" y="7"/>
                    </a:cxn>
                    <a:cxn ang="0">
                      <a:pos x="12" y="7"/>
                    </a:cxn>
                  </a:cxnLst>
                  <a:rect l="0" t="0" r="r" b="b"/>
                  <a:pathLst>
                    <a:path w="12" h="7">
                      <a:moveTo>
                        <a:pt x="12" y="7"/>
                      </a:moveTo>
                      <a:lnTo>
                        <a:pt x="12" y="7"/>
                      </a:lnTo>
                      <a:lnTo>
                        <a:pt x="4" y="0"/>
                      </a:lnTo>
                      <a:lnTo>
                        <a:pt x="0" y="0"/>
                      </a:lnTo>
                      <a:lnTo>
                        <a:pt x="12" y="7"/>
                      </a:lnTo>
                      <a:lnTo>
                        <a:pt x="12" y="7"/>
                      </a:lnTo>
                      <a:lnTo>
                        <a:pt x="12" y="7"/>
                      </a:lnTo>
                      <a:lnTo>
                        <a:pt x="12" y="7"/>
                      </a:lnTo>
                      <a:lnTo>
                        <a:pt x="12" y="7"/>
                      </a:lnTo>
                      <a:lnTo>
                        <a:pt x="12" y="7"/>
                      </a:lnTo>
                      <a:lnTo>
                        <a:pt x="12" y="7"/>
                      </a:lnTo>
                      <a:lnTo>
                        <a:pt x="12" y="7"/>
                      </a:lnTo>
                      <a:close/>
                    </a:path>
                  </a:pathLst>
                </a:custGeom>
                <a:solidFill>
                  <a:srgbClr val="000000"/>
                </a:solidFill>
                <a:ln w="9525">
                  <a:noFill/>
                  <a:round/>
                  <a:headEnd/>
                  <a:tailEnd/>
                </a:ln>
              </p:spPr>
              <p:txBody>
                <a:bodyPr/>
                <a:lstStyle/>
                <a:p>
                  <a:endParaRPr lang="en-US"/>
                </a:p>
              </p:txBody>
            </p:sp>
            <p:sp>
              <p:nvSpPr>
                <p:cNvPr id="334172" name="Freeform 348"/>
                <p:cNvSpPr>
                  <a:spLocks noChangeAspect="1"/>
                </p:cNvSpPr>
                <p:nvPr/>
              </p:nvSpPr>
              <p:spPr bwMode="auto">
                <a:xfrm>
                  <a:off x="1188" y="3184"/>
                  <a:ext cx="3" cy="15"/>
                </a:xfrm>
                <a:custGeom>
                  <a:avLst/>
                  <a:gdLst/>
                  <a:ahLst/>
                  <a:cxnLst>
                    <a:cxn ang="0">
                      <a:pos x="3" y="15"/>
                    </a:cxn>
                    <a:cxn ang="0">
                      <a:pos x="3" y="15"/>
                    </a:cxn>
                    <a:cxn ang="0">
                      <a:pos x="0" y="0"/>
                    </a:cxn>
                    <a:cxn ang="0">
                      <a:pos x="0" y="0"/>
                    </a:cxn>
                    <a:cxn ang="0">
                      <a:pos x="3" y="15"/>
                    </a:cxn>
                    <a:cxn ang="0">
                      <a:pos x="3" y="15"/>
                    </a:cxn>
                    <a:cxn ang="0">
                      <a:pos x="3" y="15"/>
                    </a:cxn>
                    <a:cxn ang="0">
                      <a:pos x="3" y="15"/>
                    </a:cxn>
                    <a:cxn ang="0">
                      <a:pos x="3" y="15"/>
                    </a:cxn>
                    <a:cxn ang="0">
                      <a:pos x="3" y="15"/>
                    </a:cxn>
                    <a:cxn ang="0">
                      <a:pos x="3" y="15"/>
                    </a:cxn>
                    <a:cxn ang="0">
                      <a:pos x="3" y="15"/>
                    </a:cxn>
                  </a:cxnLst>
                  <a:rect l="0" t="0" r="r" b="b"/>
                  <a:pathLst>
                    <a:path w="3" h="15">
                      <a:moveTo>
                        <a:pt x="3" y="15"/>
                      </a:moveTo>
                      <a:lnTo>
                        <a:pt x="3" y="15"/>
                      </a:lnTo>
                      <a:lnTo>
                        <a:pt x="0" y="0"/>
                      </a:lnTo>
                      <a:lnTo>
                        <a:pt x="0" y="0"/>
                      </a:lnTo>
                      <a:lnTo>
                        <a:pt x="3" y="15"/>
                      </a:lnTo>
                      <a:lnTo>
                        <a:pt x="3" y="15"/>
                      </a:lnTo>
                      <a:lnTo>
                        <a:pt x="3" y="15"/>
                      </a:lnTo>
                      <a:lnTo>
                        <a:pt x="3" y="15"/>
                      </a:lnTo>
                      <a:lnTo>
                        <a:pt x="3" y="15"/>
                      </a:lnTo>
                      <a:lnTo>
                        <a:pt x="3" y="15"/>
                      </a:lnTo>
                      <a:lnTo>
                        <a:pt x="3" y="15"/>
                      </a:lnTo>
                      <a:lnTo>
                        <a:pt x="3" y="15"/>
                      </a:lnTo>
                      <a:close/>
                    </a:path>
                  </a:pathLst>
                </a:custGeom>
                <a:solidFill>
                  <a:srgbClr val="000000"/>
                </a:solidFill>
                <a:ln w="9525">
                  <a:noFill/>
                  <a:round/>
                  <a:headEnd/>
                  <a:tailEnd/>
                </a:ln>
              </p:spPr>
              <p:txBody>
                <a:bodyPr/>
                <a:lstStyle/>
                <a:p>
                  <a:endParaRPr lang="en-US"/>
                </a:p>
              </p:txBody>
            </p:sp>
            <p:sp>
              <p:nvSpPr>
                <p:cNvPr id="334173" name="Freeform 349"/>
                <p:cNvSpPr>
                  <a:spLocks noChangeAspect="1"/>
                </p:cNvSpPr>
                <p:nvPr/>
              </p:nvSpPr>
              <p:spPr bwMode="auto">
                <a:xfrm>
                  <a:off x="1150" y="3199"/>
                  <a:ext cx="41" cy="16"/>
                </a:xfrm>
                <a:custGeom>
                  <a:avLst/>
                  <a:gdLst/>
                  <a:ahLst/>
                  <a:cxnLst>
                    <a:cxn ang="0">
                      <a:pos x="0" y="16"/>
                    </a:cxn>
                    <a:cxn ang="0">
                      <a:pos x="4" y="16"/>
                    </a:cxn>
                    <a:cxn ang="0">
                      <a:pos x="41" y="0"/>
                    </a:cxn>
                    <a:cxn ang="0">
                      <a:pos x="41" y="0"/>
                    </a:cxn>
                    <a:cxn ang="0">
                      <a:pos x="0" y="16"/>
                    </a:cxn>
                    <a:cxn ang="0">
                      <a:pos x="4" y="16"/>
                    </a:cxn>
                    <a:cxn ang="0">
                      <a:pos x="0" y="16"/>
                    </a:cxn>
                    <a:cxn ang="0">
                      <a:pos x="0" y="16"/>
                    </a:cxn>
                    <a:cxn ang="0">
                      <a:pos x="0" y="16"/>
                    </a:cxn>
                    <a:cxn ang="0">
                      <a:pos x="0" y="16"/>
                    </a:cxn>
                    <a:cxn ang="0">
                      <a:pos x="4" y="16"/>
                    </a:cxn>
                    <a:cxn ang="0">
                      <a:pos x="0" y="16"/>
                    </a:cxn>
                  </a:cxnLst>
                  <a:rect l="0" t="0" r="r" b="b"/>
                  <a:pathLst>
                    <a:path w="41" h="16">
                      <a:moveTo>
                        <a:pt x="0" y="16"/>
                      </a:moveTo>
                      <a:lnTo>
                        <a:pt x="4" y="16"/>
                      </a:lnTo>
                      <a:lnTo>
                        <a:pt x="41" y="0"/>
                      </a:lnTo>
                      <a:lnTo>
                        <a:pt x="41" y="0"/>
                      </a:lnTo>
                      <a:lnTo>
                        <a:pt x="0" y="16"/>
                      </a:lnTo>
                      <a:lnTo>
                        <a:pt x="4" y="16"/>
                      </a:lnTo>
                      <a:lnTo>
                        <a:pt x="0" y="16"/>
                      </a:lnTo>
                      <a:lnTo>
                        <a:pt x="0" y="16"/>
                      </a:lnTo>
                      <a:lnTo>
                        <a:pt x="0" y="16"/>
                      </a:lnTo>
                      <a:lnTo>
                        <a:pt x="0" y="16"/>
                      </a:lnTo>
                      <a:lnTo>
                        <a:pt x="4" y="16"/>
                      </a:lnTo>
                      <a:lnTo>
                        <a:pt x="0" y="16"/>
                      </a:lnTo>
                      <a:close/>
                    </a:path>
                  </a:pathLst>
                </a:custGeom>
                <a:solidFill>
                  <a:srgbClr val="000000"/>
                </a:solidFill>
                <a:ln w="9525">
                  <a:noFill/>
                  <a:round/>
                  <a:headEnd/>
                  <a:tailEnd/>
                </a:ln>
              </p:spPr>
              <p:txBody>
                <a:bodyPr/>
                <a:lstStyle/>
                <a:p>
                  <a:endParaRPr lang="en-US"/>
                </a:p>
              </p:txBody>
            </p:sp>
            <p:sp>
              <p:nvSpPr>
                <p:cNvPr id="334174" name="Freeform 350"/>
                <p:cNvSpPr>
                  <a:spLocks noChangeAspect="1"/>
                </p:cNvSpPr>
                <p:nvPr/>
              </p:nvSpPr>
              <p:spPr bwMode="auto">
                <a:xfrm>
                  <a:off x="1135" y="3196"/>
                  <a:ext cx="19" cy="15"/>
                </a:xfrm>
                <a:custGeom>
                  <a:avLst/>
                  <a:gdLst/>
                  <a:ahLst/>
                  <a:cxnLst>
                    <a:cxn ang="0">
                      <a:pos x="0" y="0"/>
                    </a:cxn>
                    <a:cxn ang="0">
                      <a:pos x="0" y="0"/>
                    </a:cxn>
                    <a:cxn ang="0">
                      <a:pos x="19" y="15"/>
                    </a:cxn>
                    <a:cxn ang="0">
                      <a:pos x="19" y="15"/>
                    </a:cxn>
                    <a:cxn ang="0">
                      <a:pos x="0" y="0"/>
                    </a:cxn>
                    <a:cxn ang="0">
                      <a:pos x="4" y="0"/>
                    </a:cxn>
                    <a:cxn ang="0">
                      <a:pos x="0" y="0"/>
                    </a:cxn>
                    <a:cxn ang="0">
                      <a:pos x="0" y="0"/>
                    </a:cxn>
                    <a:cxn ang="0">
                      <a:pos x="0" y="0"/>
                    </a:cxn>
                    <a:cxn ang="0">
                      <a:pos x="0" y="0"/>
                    </a:cxn>
                    <a:cxn ang="0">
                      <a:pos x="0" y="0"/>
                    </a:cxn>
                    <a:cxn ang="0">
                      <a:pos x="0" y="0"/>
                    </a:cxn>
                  </a:cxnLst>
                  <a:rect l="0" t="0" r="r" b="b"/>
                  <a:pathLst>
                    <a:path w="19" h="15">
                      <a:moveTo>
                        <a:pt x="0" y="0"/>
                      </a:moveTo>
                      <a:lnTo>
                        <a:pt x="0" y="0"/>
                      </a:lnTo>
                      <a:lnTo>
                        <a:pt x="19" y="15"/>
                      </a:lnTo>
                      <a:lnTo>
                        <a:pt x="19" y="15"/>
                      </a:lnTo>
                      <a:lnTo>
                        <a:pt x="0" y="0"/>
                      </a:lnTo>
                      <a:lnTo>
                        <a:pt x="4"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4175" name="Freeform 351"/>
                <p:cNvSpPr>
                  <a:spLocks noChangeAspect="1"/>
                </p:cNvSpPr>
                <p:nvPr/>
              </p:nvSpPr>
              <p:spPr bwMode="auto">
                <a:xfrm>
                  <a:off x="1146" y="3177"/>
                  <a:ext cx="42" cy="19"/>
                </a:xfrm>
                <a:custGeom>
                  <a:avLst/>
                  <a:gdLst/>
                  <a:ahLst/>
                  <a:cxnLst>
                    <a:cxn ang="0">
                      <a:pos x="0" y="7"/>
                    </a:cxn>
                    <a:cxn ang="0">
                      <a:pos x="12" y="19"/>
                    </a:cxn>
                    <a:cxn ang="0">
                      <a:pos x="42" y="7"/>
                    </a:cxn>
                    <a:cxn ang="0">
                      <a:pos x="30" y="0"/>
                    </a:cxn>
                    <a:cxn ang="0">
                      <a:pos x="0" y="7"/>
                    </a:cxn>
                  </a:cxnLst>
                  <a:rect l="0" t="0" r="r" b="b"/>
                  <a:pathLst>
                    <a:path w="42" h="19">
                      <a:moveTo>
                        <a:pt x="0" y="7"/>
                      </a:moveTo>
                      <a:lnTo>
                        <a:pt x="12" y="19"/>
                      </a:lnTo>
                      <a:lnTo>
                        <a:pt x="42" y="7"/>
                      </a:lnTo>
                      <a:lnTo>
                        <a:pt x="30" y="0"/>
                      </a:lnTo>
                      <a:lnTo>
                        <a:pt x="0" y="7"/>
                      </a:lnTo>
                      <a:close/>
                    </a:path>
                  </a:pathLst>
                </a:custGeom>
                <a:solidFill>
                  <a:srgbClr val="E5E5E5"/>
                </a:solidFill>
                <a:ln w="9525">
                  <a:noFill/>
                  <a:round/>
                  <a:headEnd/>
                  <a:tailEnd/>
                </a:ln>
              </p:spPr>
              <p:txBody>
                <a:bodyPr/>
                <a:lstStyle/>
                <a:p>
                  <a:endParaRPr lang="en-US"/>
                </a:p>
              </p:txBody>
            </p:sp>
            <p:sp>
              <p:nvSpPr>
                <p:cNvPr id="334176" name="Freeform 352"/>
                <p:cNvSpPr>
                  <a:spLocks noChangeAspect="1"/>
                </p:cNvSpPr>
                <p:nvPr/>
              </p:nvSpPr>
              <p:spPr bwMode="auto">
                <a:xfrm>
                  <a:off x="1139" y="3184"/>
                  <a:ext cx="19" cy="27"/>
                </a:xfrm>
                <a:custGeom>
                  <a:avLst/>
                  <a:gdLst/>
                  <a:ahLst/>
                  <a:cxnLst>
                    <a:cxn ang="0">
                      <a:pos x="19" y="12"/>
                    </a:cxn>
                    <a:cxn ang="0">
                      <a:pos x="11" y="27"/>
                    </a:cxn>
                    <a:cxn ang="0">
                      <a:pos x="0" y="12"/>
                    </a:cxn>
                    <a:cxn ang="0">
                      <a:pos x="7" y="0"/>
                    </a:cxn>
                    <a:cxn ang="0">
                      <a:pos x="19" y="12"/>
                    </a:cxn>
                  </a:cxnLst>
                  <a:rect l="0" t="0" r="r" b="b"/>
                  <a:pathLst>
                    <a:path w="19" h="27">
                      <a:moveTo>
                        <a:pt x="19" y="12"/>
                      </a:moveTo>
                      <a:lnTo>
                        <a:pt x="11" y="27"/>
                      </a:lnTo>
                      <a:lnTo>
                        <a:pt x="0" y="12"/>
                      </a:lnTo>
                      <a:lnTo>
                        <a:pt x="7" y="0"/>
                      </a:lnTo>
                      <a:lnTo>
                        <a:pt x="19" y="12"/>
                      </a:lnTo>
                      <a:close/>
                    </a:path>
                  </a:pathLst>
                </a:custGeom>
                <a:solidFill>
                  <a:srgbClr val="606060"/>
                </a:solidFill>
                <a:ln w="9525">
                  <a:noFill/>
                  <a:round/>
                  <a:headEnd/>
                  <a:tailEnd/>
                </a:ln>
              </p:spPr>
              <p:txBody>
                <a:bodyPr/>
                <a:lstStyle/>
                <a:p>
                  <a:endParaRPr lang="en-US"/>
                </a:p>
              </p:txBody>
            </p:sp>
            <p:sp>
              <p:nvSpPr>
                <p:cNvPr id="334177" name="Freeform 353"/>
                <p:cNvSpPr>
                  <a:spLocks noChangeAspect="1"/>
                </p:cNvSpPr>
                <p:nvPr/>
              </p:nvSpPr>
              <p:spPr bwMode="auto">
                <a:xfrm>
                  <a:off x="1451" y="3074"/>
                  <a:ext cx="64" cy="38"/>
                </a:xfrm>
                <a:custGeom>
                  <a:avLst/>
                  <a:gdLst/>
                  <a:ahLst/>
                  <a:cxnLst>
                    <a:cxn ang="0">
                      <a:pos x="8" y="12"/>
                    </a:cxn>
                    <a:cxn ang="0">
                      <a:pos x="45" y="0"/>
                    </a:cxn>
                    <a:cxn ang="0">
                      <a:pos x="57" y="8"/>
                    </a:cxn>
                    <a:cxn ang="0">
                      <a:pos x="64" y="23"/>
                    </a:cxn>
                    <a:cxn ang="0">
                      <a:pos x="11" y="38"/>
                    </a:cxn>
                    <a:cxn ang="0">
                      <a:pos x="8" y="30"/>
                    </a:cxn>
                    <a:cxn ang="0">
                      <a:pos x="4" y="27"/>
                    </a:cxn>
                    <a:cxn ang="0">
                      <a:pos x="0" y="23"/>
                    </a:cxn>
                    <a:cxn ang="0">
                      <a:pos x="8" y="12"/>
                    </a:cxn>
                  </a:cxnLst>
                  <a:rect l="0" t="0" r="r" b="b"/>
                  <a:pathLst>
                    <a:path w="64" h="38">
                      <a:moveTo>
                        <a:pt x="8" y="12"/>
                      </a:moveTo>
                      <a:lnTo>
                        <a:pt x="45" y="0"/>
                      </a:lnTo>
                      <a:lnTo>
                        <a:pt x="57" y="8"/>
                      </a:lnTo>
                      <a:lnTo>
                        <a:pt x="64" y="23"/>
                      </a:lnTo>
                      <a:lnTo>
                        <a:pt x="11" y="38"/>
                      </a:lnTo>
                      <a:lnTo>
                        <a:pt x="8" y="30"/>
                      </a:lnTo>
                      <a:lnTo>
                        <a:pt x="4" y="27"/>
                      </a:lnTo>
                      <a:lnTo>
                        <a:pt x="0" y="23"/>
                      </a:lnTo>
                      <a:lnTo>
                        <a:pt x="8" y="12"/>
                      </a:lnTo>
                      <a:close/>
                    </a:path>
                  </a:pathLst>
                </a:custGeom>
                <a:solidFill>
                  <a:srgbClr val="BFBFBF"/>
                </a:solidFill>
                <a:ln w="9525">
                  <a:noFill/>
                  <a:round/>
                  <a:headEnd/>
                  <a:tailEnd/>
                </a:ln>
              </p:spPr>
              <p:txBody>
                <a:bodyPr/>
                <a:lstStyle/>
                <a:p>
                  <a:endParaRPr lang="en-US"/>
                </a:p>
              </p:txBody>
            </p:sp>
            <p:sp>
              <p:nvSpPr>
                <p:cNvPr id="334178" name="Freeform 354"/>
                <p:cNvSpPr>
                  <a:spLocks noChangeAspect="1"/>
                </p:cNvSpPr>
                <p:nvPr/>
              </p:nvSpPr>
              <p:spPr bwMode="auto">
                <a:xfrm>
                  <a:off x="1459" y="3070"/>
                  <a:ext cx="37" cy="16"/>
                </a:xfrm>
                <a:custGeom>
                  <a:avLst/>
                  <a:gdLst/>
                  <a:ahLst/>
                  <a:cxnLst>
                    <a:cxn ang="0">
                      <a:pos x="37" y="0"/>
                    </a:cxn>
                    <a:cxn ang="0">
                      <a:pos x="37" y="0"/>
                    </a:cxn>
                    <a:cxn ang="0">
                      <a:pos x="0" y="16"/>
                    </a:cxn>
                    <a:cxn ang="0">
                      <a:pos x="0" y="16"/>
                    </a:cxn>
                    <a:cxn ang="0">
                      <a:pos x="37" y="4"/>
                    </a:cxn>
                    <a:cxn ang="0">
                      <a:pos x="37" y="4"/>
                    </a:cxn>
                    <a:cxn ang="0">
                      <a:pos x="37" y="4"/>
                    </a:cxn>
                    <a:cxn ang="0">
                      <a:pos x="37" y="4"/>
                    </a:cxn>
                    <a:cxn ang="0">
                      <a:pos x="37" y="0"/>
                    </a:cxn>
                    <a:cxn ang="0">
                      <a:pos x="37" y="0"/>
                    </a:cxn>
                    <a:cxn ang="0">
                      <a:pos x="37" y="0"/>
                    </a:cxn>
                    <a:cxn ang="0">
                      <a:pos x="37" y="0"/>
                    </a:cxn>
                  </a:cxnLst>
                  <a:rect l="0" t="0" r="r" b="b"/>
                  <a:pathLst>
                    <a:path w="37" h="16">
                      <a:moveTo>
                        <a:pt x="37" y="0"/>
                      </a:moveTo>
                      <a:lnTo>
                        <a:pt x="37" y="0"/>
                      </a:lnTo>
                      <a:lnTo>
                        <a:pt x="0" y="16"/>
                      </a:lnTo>
                      <a:lnTo>
                        <a:pt x="0" y="16"/>
                      </a:lnTo>
                      <a:lnTo>
                        <a:pt x="37" y="4"/>
                      </a:lnTo>
                      <a:lnTo>
                        <a:pt x="37" y="4"/>
                      </a:lnTo>
                      <a:lnTo>
                        <a:pt x="37" y="4"/>
                      </a:lnTo>
                      <a:lnTo>
                        <a:pt x="37" y="4"/>
                      </a:lnTo>
                      <a:lnTo>
                        <a:pt x="37" y="0"/>
                      </a:lnTo>
                      <a:lnTo>
                        <a:pt x="37" y="0"/>
                      </a:lnTo>
                      <a:lnTo>
                        <a:pt x="37" y="0"/>
                      </a:lnTo>
                      <a:lnTo>
                        <a:pt x="37" y="0"/>
                      </a:lnTo>
                      <a:close/>
                    </a:path>
                  </a:pathLst>
                </a:custGeom>
                <a:solidFill>
                  <a:srgbClr val="000000"/>
                </a:solidFill>
                <a:ln w="9525">
                  <a:noFill/>
                  <a:round/>
                  <a:headEnd/>
                  <a:tailEnd/>
                </a:ln>
              </p:spPr>
              <p:txBody>
                <a:bodyPr/>
                <a:lstStyle/>
                <a:p>
                  <a:endParaRPr lang="en-US"/>
                </a:p>
              </p:txBody>
            </p:sp>
            <p:sp>
              <p:nvSpPr>
                <p:cNvPr id="334179" name="Freeform 355"/>
                <p:cNvSpPr>
                  <a:spLocks noChangeAspect="1"/>
                </p:cNvSpPr>
                <p:nvPr/>
              </p:nvSpPr>
              <p:spPr bwMode="auto">
                <a:xfrm>
                  <a:off x="1496" y="3070"/>
                  <a:ext cx="12" cy="12"/>
                </a:xfrm>
                <a:custGeom>
                  <a:avLst/>
                  <a:gdLst/>
                  <a:ahLst/>
                  <a:cxnLst>
                    <a:cxn ang="0">
                      <a:pos x="12" y="12"/>
                    </a:cxn>
                    <a:cxn ang="0">
                      <a:pos x="12" y="12"/>
                    </a:cxn>
                    <a:cxn ang="0">
                      <a:pos x="0" y="0"/>
                    </a:cxn>
                    <a:cxn ang="0">
                      <a:pos x="0" y="4"/>
                    </a:cxn>
                    <a:cxn ang="0">
                      <a:pos x="12" y="12"/>
                    </a:cxn>
                    <a:cxn ang="0">
                      <a:pos x="12" y="12"/>
                    </a:cxn>
                    <a:cxn ang="0">
                      <a:pos x="12" y="12"/>
                    </a:cxn>
                    <a:cxn ang="0">
                      <a:pos x="12" y="12"/>
                    </a:cxn>
                    <a:cxn ang="0">
                      <a:pos x="12" y="12"/>
                    </a:cxn>
                    <a:cxn ang="0">
                      <a:pos x="12" y="12"/>
                    </a:cxn>
                    <a:cxn ang="0">
                      <a:pos x="12" y="12"/>
                    </a:cxn>
                    <a:cxn ang="0">
                      <a:pos x="12" y="12"/>
                    </a:cxn>
                  </a:cxnLst>
                  <a:rect l="0" t="0" r="r" b="b"/>
                  <a:pathLst>
                    <a:path w="12" h="12">
                      <a:moveTo>
                        <a:pt x="12" y="12"/>
                      </a:moveTo>
                      <a:lnTo>
                        <a:pt x="12" y="12"/>
                      </a:lnTo>
                      <a:lnTo>
                        <a:pt x="0" y="0"/>
                      </a:lnTo>
                      <a:lnTo>
                        <a:pt x="0" y="4"/>
                      </a:lnTo>
                      <a:lnTo>
                        <a:pt x="12" y="12"/>
                      </a:lnTo>
                      <a:lnTo>
                        <a:pt x="12" y="12"/>
                      </a:lnTo>
                      <a:lnTo>
                        <a:pt x="12" y="12"/>
                      </a:lnTo>
                      <a:lnTo>
                        <a:pt x="12" y="12"/>
                      </a:lnTo>
                      <a:lnTo>
                        <a:pt x="12" y="12"/>
                      </a:lnTo>
                      <a:lnTo>
                        <a:pt x="12" y="12"/>
                      </a:lnTo>
                      <a:lnTo>
                        <a:pt x="12" y="12"/>
                      </a:lnTo>
                      <a:lnTo>
                        <a:pt x="12" y="12"/>
                      </a:lnTo>
                      <a:close/>
                    </a:path>
                  </a:pathLst>
                </a:custGeom>
                <a:solidFill>
                  <a:srgbClr val="000000"/>
                </a:solidFill>
                <a:ln w="9525">
                  <a:noFill/>
                  <a:round/>
                  <a:headEnd/>
                  <a:tailEnd/>
                </a:ln>
              </p:spPr>
              <p:txBody>
                <a:bodyPr/>
                <a:lstStyle/>
                <a:p>
                  <a:endParaRPr lang="en-US"/>
                </a:p>
              </p:txBody>
            </p:sp>
            <p:sp>
              <p:nvSpPr>
                <p:cNvPr id="334180" name="Freeform 356"/>
                <p:cNvSpPr>
                  <a:spLocks noChangeAspect="1"/>
                </p:cNvSpPr>
                <p:nvPr/>
              </p:nvSpPr>
              <p:spPr bwMode="auto">
                <a:xfrm>
                  <a:off x="1504" y="3082"/>
                  <a:ext cx="11" cy="15"/>
                </a:xfrm>
                <a:custGeom>
                  <a:avLst/>
                  <a:gdLst/>
                  <a:ahLst/>
                  <a:cxnLst>
                    <a:cxn ang="0">
                      <a:pos x="11" y="15"/>
                    </a:cxn>
                    <a:cxn ang="0">
                      <a:pos x="11" y="15"/>
                    </a:cxn>
                    <a:cxn ang="0">
                      <a:pos x="4" y="0"/>
                    </a:cxn>
                    <a:cxn ang="0">
                      <a:pos x="0" y="0"/>
                    </a:cxn>
                    <a:cxn ang="0">
                      <a:pos x="11" y="15"/>
                    </a:cxn>
                    <a:cxn ang="0">
                      <a:pos x="11" y="15"/>
                    </a:cxn>
                    <a:cxn ang="0">
                      <a:pos x="11" y="15"/>
                    </a:cxn>
                    <a:cxn ang="0">
                      <a:pos x="11" y="15"/>
                    </a:cxn>
                    <a:cxn ang="0">
                      <a:pos x="11" y="15"/>
                    </a:cxn>
                    <a:cxn ang="0">
                      <a:pos x="11" y="15"/>
                    </a:cxn>
                    <a:cxn ang="0">
                      <a:pos x="11" y="15"/>
                    </a:cxn>
                    <a:cxn ang="0">
                      <a:pos x="11" y="15"/>
                    </a:cxn>
                  </a:cxnLst>
                  <a:rect l="0" t="0" r="r" b="b"/>
                  <a:pathLst>
                    <a:path w="11" h="15">
                      <a:moveTo>
                        <a:pt x="11" y="15"/>
                      </a:moveTo>
                      <a:lnTo>
                        <a:pt x="11" y="15"/>
                      </a:lnTo>
                      <a:lnTo>
                        <a:pt x="4" y="0"/>
                      </a:lnTo>
                      <a:lnTo>
                        <a:pt x="0" y="0"/>
                      </a:lnTo>
                      <a:lnTo>
                        <a:pt x="11" y="15"/>
                      </a:lnTo>
                      <a:lnTo>
                        <a:pt x="11" y="15"/>
                      </a:lnTo>
                      <a:lnTo>
                        <a:pt x="11" y="15"/>
                      </a:lnTo>
                      <a:lnTo>
                        <a:pt x="11" y="15"/>
                      </a:lnTo>
                      <a:lnTo>
                        <a:pt x="11" y="15"/>
                      </a:lnTo>
                      <a:lnTo>
                        <a:pt x="11" y="15"/>
                      </a:lnTo>
                      <a:lnTo>
                        <a:pt x="11" y="15"/>
                      </a:lnTo>
                      <a:lnTo>
                        <a:pt x="11" y="15"/>
                      </a:lnTo>
                      <a:close/>
                    </a:path>
                  </a:pathLst>
                </a:custGeom>
                <a:solidFill>
                  <a:srgbClr val="000000"/>
                </a:solidFill>
                <a:ln w="9525">
                  <a:noFill/>
                  <a:round/>
                  <a:headEnd/>
                  <a:tailEnd/>
                </a:ln>
              </p:spPr>
              <p:txBody>
                <a:bodyPr/>
                <a:lstStyle/>
                <a:p>
                  <a:endParaRPr lang="en-US"/>
                </a:p>
              </p:txBody>
            </p:sp>
            <p:sp>
              <p:nvSpPr>
                <p:cNvPr id="334181" name="Freeform 357"/>
                <p:cNvSpPr>
                  <a:spLocks noChangeAspect="1"/>
                </p:cNvSpPr>
                <p:nvPr/>
              </p:nvSpPr>
              <p:spPr bwMode="auto">
                <a:xfrm>
                  <a:off x="1462" y="3097"/>
                  <a:ext cx="53" cy="15"/>
                </a:xfrm>
                <a:custGeom>
                  <a:avLst/>
                  <a:gdLst/>
                  <a:ahLst/>
                  <a:cxnLst>
                    <a:cxn ang="0">
                      <a:pos x="0" y="15"/>
                    </a:cxn>
                    <a:cxn ang="0">
                      <a:pos x="0" y="15"/>
                    </a:cxn>
                    <a:cxn ang="0">
                      <a:pos x="53" y="0"/>
                    </a:cxn>
                    <a:cxn ang="0">
                      <a:pos x="49" y="0"/>
                    </a:cxn>
                    <a:cxn ang="0">
                      <a:pos x="0" y="15"/>
                    </a:cxn>
                    <a:cxn ang="0">
                      <a:pos x="4" y="15"/>
                    </a:cxn>
                    <a:cxn ang="0">
                      <a:pos x="0" y="15"/>
                    </a:cxn>
                    <a:cxn ang="0">
                      <a:pos x="0" y="15"/>
                    </a:cxn>
                    <a:cxn ang="0">
                      <a:pos x="0" y="15"/>
                    </a:cxn>
                    <a:cxn ang="0">
                      <a:pos x="0" y="15"/>
                    </a:cxn>
                    <a:cxn ang="0">
                      <a:pos x="0" y="15"/>
                    </a:cxn>
                    <a:cxn ang="0">
                      <a:pos x="0" y="15"/>
                    </a:cxn>
                  </a:cxnLst>
                  <a:rect l="0" t="0" r="r" b="b"/>
                  <a:pathLst>
                    <a:path w="53" h="15">
                      <a:moveTo>
                        <a:pt x="0" y="15"/>
                      </a:moveTo>
                      <a:lnTo>
                        <a:pt x="0" y="15"/>
                      </a:lnTo>
                      <a:lnTo>
                        <a:pt x="53" y="0"/>
                      </a:lnTo>
                      <a:lnTo>
                        <a:pt x="49" y="0"/>
                      </a:lnTo>
                      <a:lnTo>
                        <a:pt x="0" y="15"/>
                      </a:lnTo>
                      <a:lnTo>
                        <a:pt x="4"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34182" name="Freeform 358"/>
                <p:cNvSpPr>
                  <a:spLocks noChangeAspect="1"/>
                </p:cNvSpPr>
                <p:nvPr/>
              </p:nvSpPr>
              <p:spPr bwMode="auto">
                <a:xfrm>
                  <a:off x="1455" y="3104"/>
                  <a:ext cx="7" cy="8"/>
                </a:xfrm>
                <a:custGeom>
                  <a:avLst/>
                  <a:gdLst/>
                  <a:ahLst/>
                  <a:cxnLst>
                    <a:cxn ang="0">
                      <a:pos x="0" y="0"/>
                    </a:cxn>
                    <a:cxn ang="0">
                      <a:pos x="0" y="0"/>
                    </a:cxn>
                    <a:cxn ang="0">
                      <a:pos x="7" y="8"/>
                    </a:cxn>
                    <a:cxn ang="0">
                      <a:pos x="7" y="8"/>
                    </a:cxn>
                    <a:cxn ang="0">
                      <a:pos x="0" y="0"/>
                    </a:cxn>
                    <a:cxn ang="0">
                      <a:pos x="0" y="0"/>
                    </a:cxn>
                    <a:cxn ang="0">
                      <a:pos x="0" y="0"/>
                    </a:cxn>
                    <a:cxn ang="0">
                      <a:pos x="0" y="0"/>
                    </a:cxn>
                    <a:cxn ang="0">
                      <a:pos x="0" y="0"/>
                    </a:cxn>
                    <a:cxn ang="0">
                      <a:pos x="0" y="0"/>
                    </a:cxn>
                    <a:cxn ang="0">
                      <a:pos x="0" y="0"/>
                    </a:cxn>
                    <a:cxn ang="0">
                      <a:pos x="0" y="0"/>
                    </a:cxn>
                  </a:cxnLst>
                  <a:rect l="0" t="0" r="r" b="b"/>
                  <a:pathLst>
                    <a:path w="7" h="8">
                      <a:moveTo>
                        <a:pt x="0" y="0"/>
                      </a:moveTo>
                      <a:lnTo>
                        <a:pt x="0" y="0"/>
                      </a:lnTo>
                      <a:lnTo>
                        <a:pt x="7" y="8"/>
                      </a:lnTo>
                      <a:lnTo>
                        <a:pt x="7" y="8"/>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4183" name="Freeform 359"/>
                <p:cNvSpPr>
                  <a:spLocks noChangeAspect="1"/>
                </p:cNvSpPr>
                <p:nvPr/>
              </p:nvSpPr>
              <p:spPr bwMode="auto">
                <a:xfrm>
                  <a:off x="1455" y="3097"/>
                  <a:ext cx="4" cy="7"/>
                </a:xfrm>
                <a:custGeom>
                  <a:avLst/>
                  <a:gdLst/>
                  <a:ahLst/>
                  <a:cxnLst>
                    <a:cxn ang="0">
                      <a:pos x="0" y="4"/>
                    </a:cxn>
                    <a:cxn ang="0">
                      <a:pos x="0" y="4"/>
                    </a:cxn>
                    <a:cxn ang="0">
                      <a:pos x="0" y="7"/>
                    </a:cxn>
                    <a:cxn ang="0">
                      <a:pos x="4" y="7"/>
                    </a:cxn>
                    <a:cxn ang="0">
                      <a:pos x="0" y="4"/>
                    </a:cxn>
                    <a:cxn ang="0">
                      <a:pos x="0" y="0"/>
                    </a:cxn>
                    <a:cxn ang="0">
                      <a:pos x="0" y="4"/>
                    </a:cxn>
                    <a:cxn ang="0">
                      <a:pos x="0" y="0"/>
                    </a:cxn>
                    <a:cxn ang="0">
                      <a:pos x="0" y="0"/>
                    </a:cxn>
                    <a:cxn ang="0">
                      <a:pos x="0" y="0"/>
                    </a:cxn>
                    <a:cxn ang="0">
                      <a:pos x="0" y="4"/>
                    </a:cxn>
                    <a:cxn ang="0">
                      <a:pos x="0" y="4"/>
                    </a:cxn>
                  </a:cxnLst>
                  <a:rect l="0" t="0" r="r" b="b"/>
                  <a:pathLst>
                    <a:path w="4" h="7">
                      <a:moveTo>
                        <a:pt x="0" y="4"/>
                      </a:moveTo>
                      <a:lnTo>
                        <a:pt x="0" y="4"/>
                      </a:lnTo>
                      <a:lnTo>
                        <a:pt x="0" y="7"/>
                      </a:lnTo>
                      <a:lnTo>
                        <a:pt x="4" y="7"/>
                      </a:lnTo>
                      <a:lnTo>
                        <a:pt x="0" y="4"/>
                      </a:lnTo>
                      <a:lnTo>
                        <a:pt x="0" y="0"/>
                      </a:lnTo>
                      <a:lnTo>
                        <a:pt x="0" y="4"/>
                      </a:lnTo>
                      <a:lnTo>
                        <a:pt x="0" y="0"/>
                      </a:lnTo>
                      <a:lnTo>
                        <a:pt x="0" y="0"/>
                      </a:lnTo>
                      <a:lnTo>
                        <a:pt x="0" y="0"/>
                      </a:lnTo>
                      <a:lnTo>
                        <a:pt x="0" y="4"/>
                      </a:lnTo>
                      <a:lnTo>
                        <a:pt x="0" y="4"/>
                      </a:lnTo>
                      <a:close/>
                    </a:path>
                  </a:pathLst>
                </a:custGeom>
                <a:solidFill>
                  <a:srgbClr val="000000"/>
                </a:solidFill>
                <a:ln w="9525">
                  <a:noFill/>
                  <a:round/>
                  <a:headEnd/>
                  <a:tailEnd/>
                </a:ln>
              </p:spPr>
              <p:txBody>
                <a:bodyPr/>
                <a:lstStyle/>
                <a:p>
                  <a:endParaRPr lang="en-US"/>
                </a:p>
              </p:txBody>
            </p:sp>
            <p:sp>
              <p:nvSpPr>
                <p:cNvPr id="334184" name="Freeform 360"/>
                <p:cNvSpPr>
                  <a:spLocks noChangeAspect="1"/>
                </p:cNvSpPr>
                <p:nvPr/>
              </p:nvSpPr>
              <p:spPr bwMode="auto">
                <a:xfrm>
                  <a:off x="1447" y="3093"/>
                  <a:ext cx="8" cy="4"/>
                </a:xfrm>
                <a:custGeom>
                  <a:avLst/>
                  <a:gdLst/>
                  <a:ahLst/>
                  <a:cxnLst>
                    <a:cxn ang="0">
                      <a:pos x="0" y="0"/>
                    </a:cxn>
                    <a:cxn ang="0">
                      <a:pos x="4" y="0"/>
                    </a:cxn>
                    <a:cxn ang="0">
                      <a:pos x="8" y="4"/>
                    </a:cxn>
                    <a:cxn ang="0">
                      <a:pos x="8" y="4"/>
                    </a:cxn>
                    <a:cxn ang="0">
                      <a:pos x="4" y="0"/>
                    </a:cxn>
                    <a:cxn ang="0">
                      <a:pos x="4" y="0"/>
                    </a:cxn>
                    <a:cxn ang="0">
                      <a:pos x="4" y="0"/>
                    </a:cxn>
                    <a:cxn ang="0">
                      <a:pos x="4" y="0"/>
                    </a:cxn>
                    <a:cxn ang="0">
                      <a:pos x="4" y="0"/>
                    </a:cxn>
                    <a:cxn ang="0">
                      <a:pos x="4" y="0"/>
                    </a:cxn>
                    <a:cxn ang="0">
                      <a:pos x="4" y="0"/>
                    </a:cxn>
                    <a:cxn ang="0">
                      <a:pos x="0" y="0"/>
                    </a:cxn>
                  </a:cxnLst>
                  <a:rect l="0" t="0" r="r" b="b"/>
                  <a:pathLst>
                    <a:path w="8" h="4">
                      <a:moveTo>
                        <a:pt x="0" y="0"/>
                      </a:moveTo>
                      <a:lnTo>
                        <a:pt x="4" y="0"/>
                      </a:lnTo>
                      <a:lnTo>
                        <a:pt x="8" y="4"/>
                      </a:lnTo>
                      <a:lnTo>
                        <a:pt x="8" y="4"/>
                      </a:lnTo>
                      <a:lnTo>
                        <a:pt x="4" y="0"/>
                      </a:lnTo>
                      <a:lnTo>
                        <a:pt x="4" y="0"/>
                      </a:lnTo>
                      <a:lnTo>
                        <a:pt x="4" y="0"/>
                      </a:lnTo>
                      <a:lnTo>
                        <a:pt x="4" y="0"/>
                      </a:lnTo>
                      <a:lnTo>
                        <a:pt x="4" y="0"/>
                      </a:lnTo>
                      <a:lnTo>
                        <a:pt x="4" y="0"/>
                      </a:lnTo>
                      <a:lnTo>
                        <a:pt x="4" y="0"/>
                      </a:lnTo>
                      <a:lnTo>
                        <a:pt x="0" y="0"/>
                      </a:lnTo>
                      <a:close/>
                    </a:path>
                  </a:pathLst>
                </a:custGeom>
                <a:solidFill>
                  <a:srgbClr val="000000"/>
                </a:solidFill>
                <a:ln w="9525">
                  <a:noFill/>
                  <a:round/>
                  <a:headEnd/>
                  <a:tailEnd/>
                </a:ln>
              </p:spPr>
              <p:txBody>
                <a:bodyPr/>
                <a:lstStyle/>
                <a:p>
                  <a:endParaRPr lang="en-US"/>
                </a:p>
              </p:txBody>
            </p:sp>
            <p:sp>
              <p:nvSpPr>
                <p:cNvPr id="334185" name="Freeform 361"/>
                <p:cNvSpPr>
                  <a:spLocks noChangeAspect="1"/>
                </p:cNvSpPr>
                <p:nvPr/>
              </p:nvSpPr>
              <p:spPr bwMode="auto">
                <a:xfrm>
                  <a:off x="1447" y="3086"/>
                  <a:ext cx="12" cy="11"/>
                </a:xfrm>
                <a:custGeom>
                  <a:avLst/>
                  <a:gdLst/>
                  <a:ahLst/>
                  <a:cxnLst>
                    <a:cxn ang="0">
                      <a:pos x="12" y="0"/>
                    </a:cxn>
                    <a:cxn ang="0">
                      <a:pos x="12" y="0"/>
                    </a:cxn>
                    <a:cxn ang="0">
                      <a:pos x="0" y="7"/>
                    </a:cxn>
                    <a:cxn ang="0">
                      <a:pos x="4" y="11"/>
                    </a:cxn>
                    <a:cxn ang="0">
                      <a:pos x="12" y="0"/>
                    </a:cxn>
                    <a:cxn ang="0">
                      <a:pos x="12" y="0"/>
                    </a:cxn>
                    <a:cxn ang="0">
                      <a:pos x="12" y="0"/>
                    </a:cxn>
                    <a:cxn ang="0">
                      <a:pos x="12" y="0"/>
                    </a:cxn>
                    <a:cxn ang="0">
                      <a:pos x="12" y="0"/>
                    </a:cxn>
                    <a:cxn ang="0">
                      <a:pos x="12" y="0"/>
                    </a:cxn>
                    <a:cxn ang="0">
                      <a:pos x="12" y="0"/>
                    </a:cxn>
                    <a:cxn ang="0">
                      <a:pos x="12" y="0"/>
                    </a:cxn>
                  </a:cxnLst>
                  <a:rect l="0" t="0" r="r" b="b"/>
                  <a:pathLst>
                    <a:path w="12" h="11">
                      <a:moveTo>
                        <a:pt x="12" y="0"/>
                      </a:moveTo>
                      <a:lnTo>
                        <a:pt x="12" y="0"/>
                      </a:lnTo>
                      <a:lnTo>
                        <a:pt x="0" y="7"/>
                      </a:lnTo>
                      <a:lnTo>
                        <a:pt x="4" y="11"/>
                      </a:lnTo>
                      <a:lnTo>
                        <a:pt x="12" y="0"/>
                      </a:lnTo>
                      <a:lnTo>
                        <a:pt x="12" y="0"/>
                      </a:lnTo>
                      <a:lnTo>
                        <a:pt x="12" y="0"/>
                      </a:lnTo>
                      <a:lnTo>
                        <a:pt x="12" y="0"/>
                      </a:lnTo>
                      <a:lnTo>
                        <a:pt x="12" y="0"/>
                      </a:lnTo>
                      <a:lnTo>
                        <a:pt x="12" y="0"/>
                      </a:lnTo>
                      <a:lnTo>
                        <a:pt x="12" y="0"/>
                      </a:lnTo>
                      <a:lnTo>
                        <a:pt x="12" y="0"/>
                      </a:lnTo>
                      <a:close/>
                    </a:path>
                  </a:pathLst>
                </a:custGeom>
                <a:solidFill>
                  <a:srgbClr val="000000"/>
                </a:solidFill>
                <a:ln w="9525">
                  <a:noFill/>
                  <a:round/>
                  <a:headEnd/>
                  <a:tailEnd/>
                </a:ln>
              </p:spPr>
              <p:txBody>
                <a:bodyPr/>
                <a:lstStyle/>
                <a:p>
                  <a:endParaRPr lang="en-US"/>
                </a:p>
              </p:txBody>
            </p:sp>
            <p:sp>
              <p:nvSpPr>
                <p:cNvPr id="334186" name="Freeform 362"/>
                <p:cNvSpPr>
                  <a:spLocks noChangeAspect="1"/>
                </p:cNvSpPr>
                <p:nvPr/>
              </p:nvSpPr>
              <p:spPr bwMode="auto">
                <a:xfrm>
                  <a:off x="1451" y="3086"/>
                  <a:ext cx="15" cy="26"/>
                </a:xfrm>
                <a:custGeom>
                  <a:avLst/>
                  <a:gdLst/>
                  <a:ahLst/>
                  <a:cxnLst>
                    <a:cxn ang="0">
                      <a:pos x="15" y="7"/>
                    </a:cxn>
                    <a:cxn ang="0">
                      <a:pos x="11" y="26"/>
                    </a:cxn>
                    <a:cxn ang="0">
                      <a:pos x="4" y="18"/>
                    </a:cxn>
                    <a:cxn ang="0">
                      <a:pos x="4" y="11"/>
                    </a:cxn>
                    <a:cxn ang="0">
                      <a:pos x="0" y="7"/>
                    </a:cxn>
                    <a:cxn ang="0">
                      <a:pos x="8" y="0"/>
                    </a:cxn>
                    <a:cxn ang="0">
                      <a:pos x="15" y="7"/>
                    </a:cxn>
                  </a:cxnLst>
                  <a:rect l="0" t="0" r="r" b="b"/>
                  <a:pathLst>
                    <a:path w="15" h="26">
                      <a:moveTo>
                        <a:pt x="15" y="7"/>
                      </a:moveTo>
                      <a:lnTo>
                        <a:pt x="11" y="26"/>
                      </a:lnTo>
                      <a:lnTo>
                        <a:pt x="4" y="18"/>
                      </a:lnTo>
                      <a:lnTo>
                        <a:pt x="4" y="11"/>
                      </a:lnTo>
                      <a:lnTo>
                        <a:pt x="0" y="7"/>
                      </a:lnTo>
                      <a:lnTo>
                        <a:pt x="8" y="0"/>
                      </a:lnTo>
                      <a:lnTo>
                        <a:pt x="15" y="7"/>
                      </a:lnTo>
                      <a:close/>
                    </a:path>
                  </a:pathLst>
                </a:custGeom>
                <a:solidFill>
                  <a:srgbClr val="606060"/>
                </a:solidFill>
                <a:ln w="9525">
                  <a:noFill/>
                  <a:round/>
                  <a:headEnd/>
                  <a:tailEnd/>
                </a:ln>
              </p:spPr>
              <p:txBody>
                <a:bodyPr/>
                <a:lstStyle/>
                <a:p>
                  <a:endParaRPr lang="en-US"/>
                </a:p>
              </p:txBody>
            </p:sp>
            <p:sp>
              <p:nvSpPr>
                <p:cNvPr id="334187" name="Freeform 363"/>
                <p:cNvSpPr>
                  <a:spLocks noChangeAspect="1"/>
                </p:cNvSpPr>
                <p:nvPr/>
              </p:nvSpPr>
              <p:spPr bwMode="auto">
                <a:xfrm>
                  <a:off x="1459" y="3074"/>
                  <a:ext cx="45" cy="19"/>
                </a:xfrm>
                <a:custGeom>
                  <a:avLst/>
                  <a:gdLst/>
                  <a:ahLst/>
                  <a:cxnLst>
                    <a:cxn ang="0">
                      <a:pos x="0" y="12"/>
                    </a:cxn>
                    <a:cxn ang="0">
                      <a:pos x="7" y="19"/>
                    </a:cxn>
                    <a:cxn ang="0">
                      <a:pos x="45" y="8"/>
                    </a:cxn>
                    <a:cxn ang="0">
                      <a:pos x="37" y="0"/>
                    </a:cxn>
                    <a:cxn ang="0">
                      <a:pos x="0" y="12"/>
                    </a:cxn>
                  </a:cxnLst>
                  <a:rect l="0" t="0" r="r" b="b"/>
                  <a:pathLst>
                    <a:path w="45" h="19">
                      <a:moveTo>
                        <a:pt x="0" y="12"/>
                      </a:moveTo>
                      <a:lnTo>
                        <a:pt x="7" y="19"/>
                      </a:lnTo>
                      <a:lnTo>
                        <a:pt x="45" y="8"/>
                      </a:lnTo>
                      <a:lnTo>
                        <a:pt x="37" y="0"/>
                      </a:lnTo>
                      <a:lnTo>
                        <a:pt x="0" y="12"/>
                      </a:lnTo>
                      <a:close/>
                    </a:path>
                  </a:pathLst>
                </a:custGeom>
                <a:solidFill>
                  <a:srgbClr val="E5E5E5"/>
                </a:solidFill>
                <a:ln w="9525">
                  <a:noFill/>
                  <a:round/>
                  <a:headEnd/>
                  <a:tailEnd/>
                </a:ln>
              </p:spPr>
              <p:txBody>
                <a:bodyPr/>
                <a:lstStyle/>
                <a:p>
                  <a:endParaRPr lang="en-US"/>
                </a:p>
              </p:txBody>
            </p:sp>
            <p:sp>
              <p:nvSpPr>
                <p:cNvPr id="334188" name="Freeform 364"/>
                <p:cNvSpPr>
                  <a:spLocks noChangeAspect="1" noEditPoints="1"/>
                </p:cNvSpPr>
                <p:nvPr/>
              </p:nvSpPr>
              <p:spPr bwMode="auto">
                <a:xfrm>
                  <a:off x="1203" y="3116"/>
                  <a:ext cx="252" cy="99"/>
                </a:xfrm>
                <a:custGeom>
                  <a:avLst/>
                  <a:gdLst/>
                  <a:ahLst/>
                  <a:cxnLst>
                    <a:cxn ang="0">
                      <a:pos x="237" y="0"/>
                    </a:cxn>
                    <a:cxn ang="0">
                      <a:pos x="252" y="23"/>
                    </a:cxn>
                    <a:cxn ang="0">
                      <a:pos x="226" y="23"/>
                    </a:cxn>
                    <a:cxn ang="0">
                      <a:pos x="218" y="11"/>
                    </a:cxn>
                    <a:cxn ang="0">
                      <a:pos x="226" y="0"/>
                    </a:cxn>
                    <a:cxn ang="0">
                      <a:pos x="214" y="7"/>
                    </a:cxn>
                    <a:cxn ang="0">
                      <a:pos x="229" y="30"/>
                    </a:cxn>
                    <a:cxn ang="0">
                      <a:pos x="203" y="30"/>
                    </a:cxn>
                    <a:cxn ang="0">
                      <a:pos x="195" y="19"/>
                    </a:cxn>
                    <a:cxn ang="0">
                      <a:pos x="203" y="11"/>
                    </a:cxn>
                    <a:cxn ang="0">
                      <a:pos x="188" y="15"/>
                    </a:cxn>
                    <a:cxn ang="0">
                      <a:pos x="203" y="38"/>
                    </a:cxn>
                    <a:cxn ang="0">
                      <a:pos x="177" y="38"/>
                    </a:cxn>
                    <a:cxn ang="0">
                      <a:pos x="169" y="26"/>
                    </a:cxn>
                    <a:cxn ang="0">
                      <a:pos x="177" y="19"/>
                    </a:cxn>
                    <a:cxn ang="0">
                      <a:pos x="165" y="23"/>
                    </a:cxn>
                    <a:cxn ang="0">
                      <a:pos x="180" y="45"/>
                    </a:cxn>
                    <a:cxn ang="0">
                      <a:pos x="154" y="45"/>
                    </a:cxn>
                    <a:cxn ang="0">
                      <a:pos x="147" y="34"/>
                    </a:cxn>
                    <a:cxn ang="0">
                      <a:pos x="154" y="26"/>
                    </a:cxn>
                    <a:cxn ang="0">
                      <a:pos x="143" y="30"/>
                    </a:cxn>
                    <a:cxn ang="0">
                      <a:pos x="154" y="53"/>
                    </a:cxn>
                    <a:cxn ang="0">
                      <a:pos x="128" y="53"/>
                    </a:cxn>
                    <a:cxn ang="0">
                      <a:pos x="124" y="42"/>
                    </a:cxn>
                    <a:cxn ang="0">
                      <a:pos x="131" y="34"/>
                    </a:cxn>
                    <a:cxn ang="0">
                      <a:pos x="116" y="38"/>
                    </a:cxn>
                    <a:cxn ang="0">
                      <a:pos x="131" y="61"/>
                    </a:cxn>
                    <a:cxn ang="0">
                      <a:pos x="105" y="61"/>
                    </a:cxn>
                    <a:cxn ang="0">
                      <a:pos x="98" y="49"/>
                    </a:cxn>
                    <a:cxn ang="0">
                      <a:pos x="105" y="42"/>
                    </a:cxn>
                    <a:cxn ang="0">
                      <a:pos x="94" y="45"/>
                    </a:cxn>
                    <a:cxn ang="0">
                      <a:pos x="109" y="68"/>
                    </a:cxn>
                    <a:cxn ang="0">
                      <a:pos x="79" y="68"/>
                    </a:cxn>
                    <a:cxn ang="0">
                      <a:pos x="75" y="57"/>
                    </a:cxn>
                    <a:cxn ang="0">
                      <a:pos x="83" y="49"/>
                    </a:cxn>
                    <a:cxn ang="0">
                      <a:pos x="67" y="53"/>
                    </a:cxn>
                    <a:cxn ang="0">
                      <a:pos x="83" y="76"/>
                    </a:cxn>
                    <a:cxn ang="0">
                      <a:pos x="56" y="76"/>
                    </a:cxn>
                    <a:cxn ang="0">
                      <a:pos x="49" y="64"/>
                    </a:cxn>
                    <a:cxn ang="0">
                      <a:pos x="56" y="57"/>
                    </a:cxn>
                    <a:cxn ang="0">
                      <a:pos x="45" y="61"/>
                    </a:cxn>
                    <a:cxn ang="0">
                      <a:pos x="60" y="87"/>
                    </a:cxn>
                    <a:cxn ang="0">
                      <a:pos x="34" y="83"/>
                    </a:cxn>
                    <a:cxn ang="0">
                      <a:pos x="26" y="72"/>
                    </a:cxn>
                    <a:cxn ang="0">
                      <a:pos x="34" y="64"/>
                    </a:cxn>
                    <a:cxn ang="0">
                      <a:pos x="22" y="68"/>
                    </a:cxn>
                    <a:cxn ang="0">
                      <a:pos x="34" y="91"/>
                    </a:cxn>
                    <a:cxn ang="0">
                      <a:pos x="7" y="91"/>
                    </a:cxn>
                    <a:cxn ang="0">
                      <a:pos x="0" y="80"/>
                    </a:cxn>
                    <a:cxn ang="0">
                      <a:pos x="7" y="72"/>
                    </a:cxn>
                  </a:cxnLst>
                  <a:rect l="0" t="0" r="r" b="b"/>
                  <a:pathLst>
                    <a:path w="252" h="99">
                      <a:moveTo>
                        <a:pt x="226" y="0"/>
                      </a:moveTo>
                      <a:lnTo>
                        <a:pt x="237" y="0"/>
                      </a:lnTo>
                      <a:lnTo>
                        <a:pt x="248" y="7"/>
                      </a:lnTo>
                      <a:lnTo>
                        <a:pt x="252" y="23"/>
                      </a:lnTo>
                      <a:lnTo>
                        <a:pt x="233" y="30"/>
                      </a:lnTo>
                      <a:lnTo>
                        <a:pt x="226" y="23"/>
                      </a:lnTo>
                      <a:lnTo>
                        <a:pt x="226" y="15"/>
                      </a:lnTo>
                      <a:lnTo>
                        <a:pt x="218" y="11"/>
                      </a:lnTo>
                      <a:lnTo>
                        <a:pt x="226" y="0"/>
                      </a:lnTo>
                      <a:lnTo>
                        <a:pt x="226" y="0"/>
                      </a:lnTo>
                      <a:close/>
                      <a:moveTo>
                        <a:pt x="203" y="11"/>
                      </a:moveTo>
                      <a:lnTo>
                        <a:pt x="214" y="7"/>
                      </a:lnTo>
                      <a:lnTo>
                        <a:pt x="226" y="15"/>
                      </a:lnTo>
                      <a:lnTo>
                        <a:pt x="229" y="30"/>
                      </a:lnTo>
                      <a:lnTo>
                        <a:pt x="207" y="38"/>
                      </a:lnTo>
                      <a:lnTo>
                        <a:pt x="203" y="30"/>
                      </a:lnTo>
                      <a:lnTo>
                        <a:pt x="199" y="23"/>
                      </a:lnTo>
                      <a:lnTo>
                        <a:pt x="195" y="19"/>
                      </a:lnTo>
                      <a:lnTo>
                        <a:pt x="203" y="11"/>
                      </a:lnTo>
                      <a:lnTo>
                        <a:pt x="203" y="11"/>
                      </a:lnTo>
                      <a:close/>
                      <a:moveTo>
                        <a:pt x="177" y="19"/>
                      </a:moveTo>
                      <a:lnTo>
                        <a:pt x="188" y="15"/>
                      </a:lnTo>
                      <a:lnTo>
                        <a:pt x="199" y="23"/>
                      </a:lnTo>
                      <a:lnTo>
                        <a:pt x="203" y="38"/>
                      </a:lnTo>
                      <a:lnTo>
                        <a:pt x="184" y="45"/>
                      </a:lnTo>
                      <a:lnTo>
                        <a:pt x="177" y="38"/>
                      </a:lnTo>
                      <a:lnTo>
                        <a:pt x="177" y="30"/>
                      </a:lnTo>
                      <a:lnTo>
                        <a:pt x="169" y="26"/>
                      </a:lnTo>
                      <a:lnTo>
                        <a:pt x="177" y="19"/>
                      </a:lnTo>
                      <a:lnTo>
                        <a:pt x="177" y="19"/>
                      </a:lnTo>
                      <a:close/>
                      <a:moveTo>
                        <a:pt x="154" y="26"/>
                      </a:moveTo>
                      <a:lnTo>
                        <a:pt x="165" y="23"/>
                      </a:lnTo>
                      <a:lnTo>
                        <a:pt x="177" y="30"/>
                      </a:lnTo>
                      <a:lnTo>
                        <a:pt x="180" y="45"/>
                      </a:lnTo>
                      <a:lnTo>
                        <a:pt x="162" y="53"/>
                      </a:lnTo>
                      <a:lnTo>
                        <a:pt x="154" y="45"/>
                      </a:lnTo>
                      <a:lnTo>
                        <a:pt x="150" y="38"/>
                      </a:lnTo>
                      <a:lnTo>
                        <a:pt x="147" y="34"/>
                      </a:lnTo>
                      <a:lnTo>
                        <a:pt x="154" y="26"/>
                      </a:lnTo>
                      <a:lnTo>
                        <a:pt x="154" y="26"/>
                      </a:lnTo>
                      <a:close/>
                      <a:moveTo>
                        <a:pt x="131" y="34"/>
                      </a:moveTo>
                      <a:lnTo>
                        <a:pt x="143" y="30"/>
                      </a:lnTo>
                      <a:lnTo>
                        <a:pt x="150" y="38"/>
                      </a:lnTo>
                      <a:lnTo>
                        <a:pt x="154" y="53"/>
                      </a:lnTo>
                      <a:lnTo>
                        <a:pt x="135" y="61"/>
                      </a:lnTo>
                      <a:lnTo>
                        <a:pt x="128" y="53"/>
                      </a:lnTo>
                      <a:lnTo>
                        <a:pt x="128" y="45"/>
                      </a:lnTo>
                      <a:lnTo>
                        <a:pt x="124" y="42"/>
                      </a:lnTo>
                      <a:lnTo>
                        <a:pt x="131" y="34"/>
                      </a:lnTo>
                      <a:lnTo>
                        <a:pt x="131" y="34"/>
                      </a:lnTo>
                      <a:close/>
                      <a:moveTo>
                        <a:pt x="105" y="42"/>
                      </a:moveTo>
                      <a:lnTo>
                        <a:pt x="116" y="38"/>
                      </a:lnTo>
                      <a:lnTo>
                        <a:pt x="128" y="45"/>
                      </a:lnTo>
                      <a:lnTo>
                        <a:pt x="131" y="61"/>
                      </a:lnTo>
                      <a:lnTo>
                        <a:pt x="113" y="68"/>
                      </a:lnTo>
                      <a:lnTo>
                        <a:pt x="105" y="61"/>
                      </a:lnTo>
                      <a:lnTo>
                        <a:pt x="101" y="53"/>
                      </a:lnTo>
                      <a:lnTo>
                        <a:pt x="98" y="49"/>
                      </a:lnTo>
                      <a:lnTo>
                        <a:pt x="105" y="42"/>
                      </a:lnTo>
                      <a:lnTo>
                        <a:pt x="105" y="42"/>
                      </a:lnTo>
                      <a:close/>
                      <a:moveTo>
                        <a:pt x="83" y="49"/>
                      </a:moveTo>
                      <a:lnTo>
                        <a:pt x="94" y="45"/>
                      </a:lnTo>
                      <a:lnTo>
                        <a:pt x="101" y="53"/>
                      </a:lnTo>
                      <a:lnTo>
                        <a:pt x="109" y="68"/>
                      </a:lnTo>
                      <a:lnTo>
                        <a:pt x="86" y="76"/>
                      </a:lnTo>
                      <a:lnTo>
                        <a:pt x="79" y="68"/>
                      </a:lnTo>
                      <a:lnTo>
                        <a:pt x="79" y="61"/>
                      </a:lnTo>
                      <a:lnTo>
                        <a:pt x="75" y="57"/>
                      </a:lnTo>
                      <a:lnTo>
                        <a:pt x="83" y="49"/>
                      </a:lnTo>
                      <a:lnTo>
                        <a:pt x="83" y="49"/>
                      </a:lnTo>
                      <a:close/>
                      <a:moveTo>
                        <a:pt x="56" y="57"/>
                      </a:moveTo>
                      <a:lnTo>
                        <a:pt x="67" y="53"/>
                      </a:lnTo>
                      <a:lnTo>
                        <a:pt x="79" y="61"/>
                      </a:lnTo>
                      <a:lnTo>
                        <a:pt x="83" y="76"/>
                      </a:lnTo>
                      <a:lnTo>
                        <a:pt x="64" y="83"/>
                      </a:lnTo>
                      <a:lnTo>
                        <a:pt x="56" y="76"/>
                      </a:lnTo>
                      <a:lnTo>
                        <a:pt x="52" y="72"/>
                      </a:lnTo>
                      <a:lnTo>
                        <a:pt x="49" y="64"/>
                      </a:lnTo>
                      <a:lnTo>
                        <a:pt x="56" y="57"/>
                      </a:lnTo>
                      <a:lnTo>
                        <a:pt x="56" y="57"/>
                      </a:lnTo>
                      <a:close/>
                      <a:moveTo>
                        <a:pt x="34" y="64"/>
                      </a:moveTo>
                      <a:lnTo>
                        <a:pt x="45" y="61"/>
                      </a:lnTo>
                      <a:lnTo>
                        <a:pt x="52" y="72"/>
                      </a:lnTo>
                      <a:lnTo>
                        <a:pt x="60" y="87"/>
                      </a:lnTo>
                      <a:lnTo>
                        <a:pt x="37" y="91"/>
                      </a:lnTo>
                      <a:lnTo>
                        <a:pt x="34" y="83"/>
                      </a:lnTo>
                      <a:lnTo>
                        <a:pt x="30" y="76"/>
                      </a:lnTo>
                      <a:lnTo>
                        <a:pt x="26" y="72"/>
                      </a:lnTo>
                      <a:lnTo>
                        <a:pt x="34" y="64"/>
                      </a:lnTo>
                      <a:lnTo>
                        <a:pt x="34" y="64"/>
                      </a:lnTo>
                      <a:close/>
                      <a:moveTo>
                        <a:pt x="7" y="72"/>
                      </a:moveTo>
                      <a:lnTo>
                        <a:pt x="22" y="68"/>
                      </a:lnTo>
                      <a:lnTo>
                        <a:pt x="30" y="76"/>
                      </a:lnTo>
                      <a:lnTo>
                        <a:pt x="34" y="91"/>
                      </a:lnTo>
                      <a:lnTo>
                        <a:pt x="15" y="99"/>
                      </a:lnTo>
                      <a:lnTo>
                        <a:pt x="7" y="91"/>
                      </a:lnTo>
                      <a:lnTo>
                        <a:pt x="7" y="83"/>
                      </a:lnTo>
                      <a:lnTo>
                        <a:pt x="0" y="80"/>
                      </a:lnTo>
                      <a:lnTo>
                        <a:pt x="7" y="72"/>
                      </a:lnTo>
                      <a:lnTo>
                        <a:pt x="7" y="72"/>
                      </a:lnTo>
                      <a:close/>
                    </a:path>
                  </a:pathLst>
                </a:custGeom>
                <a:solidFill>
                  <a:srgbClr val="F4F4D1"/>
                </a:solidFill>
                <a:ln w="9525">
                  <a:noFill/>
                  <a:round/>
                  <a:headEnd/>
                  <a:tailEnd/>
                </a:ln>
              </p:spPr>
              <p:txBody>
                <a:bodyPr/>
                <a:lstStyle/>
                <a:p>
                  <a:endParaRPr lang="en-US"/>
                </a:p>
              </p:txBody>
            </p:sp>
            <p:sp>
              <p:nvSpPr>
                <p:cNvPr id="334189" name="Freeform 365"/>
                <p:cNvSpPr>
                  <a:spLocks noChangeAspect="1"/>
                </p:cNvSpPr>
                <p:nvPr/>
              </p:nvSpPr>
              <p:spPr bwMode="auto">
                <a:xfrm>
                  <a:off x="1421" y="3116"/>
                  <a:ext cx="34" cy="26"/>
                </a:xfrm>
                <a:custGeom>
                  <a:avLst/>
                  <a:gdLst/>
                  <a:ahLst/>
                  <a:cxnLst>
                    <a:cxn ang="0">
                      <a:pos x="8" y="0"/>
                    </a:cxn>
                    <a:cxn ang="0">
                      <a:pos x="19" y="0"/>
                    </a:cxn>
                    <a:cxn ang="0">
                      <a:pos x="30" y="7"/>
                    </a:cxn>
                    <a:cxn ang="0">
                      <a:pos x="34" y="23"/>
                    </a:cxn>
                    <a:cxn ang="0">
                      <a:pos x="15" y="26"/>
                    </a:cxn>
                    <a:cxn ang="0">
                      <a:pos x="8" y="23"/>
                    </a:cxn>
                    <a:cxn ang="0">
                      <a:pos x="8" y="15"/>
                    </a:cxn>
                    <a:cxn ang="0">
                      <a:pos x="0" y="11"/>
                    </a:cxn>
                    <a:cxn ang="0">
                      <a:pos x="8" y="0"/>
                    </a:cxn>
                  </a:cxnLst>
                  <a:rect l="0" t="0" r="r" b="b"/>
                  <a:pathLst>
                    <a:path w="34" h="26">
                      <a:moveTo>
                        <a:pt x="8" y="0"/>
                      </a:moveTo>
                      <a:lnTo>
                        <a:pt x="19" y="0"/>
                      </a:lnTo>
                      <a:lnTo>
                        <a:pt x="30" y="7"/>
                      </a:lnTo>
                      <a:lnTo>
                        <a:pt x="34" y="23"/>
                      </a:lnTo>
                      <a:lnTo>
                        <a:pt x="15" y="26"/>
                      </a:lnTo>
                      <a:lnTo>
                        <a:pt x="8" y="23"/>
                      </a:lnTo>
                      <a:lnTo>
                        <a:pt x="8"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34190" name="Freeform 366"/>
                <p:cNvSpPr>
                  <a:spLocks noChangeAspect="1"/>
                </p:cNvSpPr>
                <p:nvPr/>
              </p:nvSpPr>
              <p:spPr bwMode="auto">
                <a:xfrm>
                  <a:off x="1398" y="3123"/>
                  <a:ext cx="34" cy="31"/>
                </a:xfrm>
                <a:custGeom>
                  <a:avLst/>
                  <a:gdLst/>
                  <a:ahLst/>
                  <a:cxnLst>
                    <a:cxn ang="0">
                      <a:pos x="8" y="4"/>
                    </a:cxn>
                    <a:cxn ang="0">
                      <a:pos x="19" y="0"/>
                    </a:cxn>
                    <a:cxn ang="0">
                      <a:pos x="31" y="8"/>
                    </a:cxn>
                    <a:cxn ang="0">
                      <a:pos x="34" y="23"/>
                    </a:cxn>
                    <a:cxn ang="0">
                      <a:pos x="16" y="31"/>
                    </a:cxn>
                    <a:cxn ang="0">
                      <a:pos x="8" y="23"/>
                    </a:cxn>
                    <a:cxn ang="0">
                      <a:pos x="4" y="16"/>
                    </a:cxn>
                    <a:cxn ang="0">
                      <a:pos x="0" y="12"/>
                    </a:cxn>
                    <a:cxn ang="0">
                      <a:pos x="8" y="4"/>
                    </a:cxn>
                  </a:cxnLst>
                  <a:rect l="0" t="0" r="r" b="b"/>
                  <a:pathLst>
                    <a:path w="34" h="31">
                      <a:moveTo>
                        <a:pt x="8" y="4"/>
                      </a:moveTo>
                      <a:lnTo>
                        <a:pt x="19" y="0"/>
                      </a:lnTo>
                      <a:lnTo>
                        <a:pt x="31" y="8"/>
                      </a:lnTo>
                      <a:lnTo>
                        <a:pt x="34" y="23"/>
                      </a:lnTo>
                      <a:lnTo>
                        <a:pt x="16"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34191" name="Freeform 367"/>
                <p:cNvSpPr>
                  <a:spLocks noChangeAspect="1"/>
                </p:cNvSpPr>
                <p:nvPr/>
              </p:nvSpPr>
              <p:spPr bwMode="auto">
                <a:xfrm>
                  <a:off x="1372" y="3131"/>
                  <a:ext cx="34" cy="30"/>
                </a:xfrm>
                <a:custGeom>
                  <a:avLst/>
                  <a:gdLst/>
                  <a:ahLst/>
                  <a:cxnLst>
                    <a:cxn ang="0">
                      <a:pos x="8" y="4"/>
                    </a:cxn>
                    <a:cxn ang="0">
                      <a:pos x="19" y="0"/>
                    </a:cxn>
                    <a:cxn ang="0">
                      <a:pos x="30" y="8"/>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8"/>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34192" name="Freeform 368"/>
                <p:cNvSpPr>
                  <a:spLocks noChangeAspect="1"/>
                </p:cNvSpPr>
                <p:nvPr/>
              </p:nvSpPr>
              <p:spPr bwMode="auto">
                <a:xfrm>
                  <a:off x="1350" y="3139"/>
                  <a:ext cx="33" cy="30"/>
                </a:xfrm>
                <a:custGeom>
                  <a:avLst/>
                  <a:gdLst/>
                  <a:ahLst/>
                  <a:cxnLst>
                    <a:cxn ang="0">
                      <a:pos x="7" y="3"/>
                    </a:cxn>
                    <a:cxn ang="0">
                      <a:pos x="18" y="0"/>
                    </a:cxn>
                    <a:cxn ang="0">
                      <a:pos x="30" y="7"/>
                    </a:cxn>
                    <a:cxn ang="0">
                      <a:pos x="33" y="22"/>
                    </a:cxn>
                    <a:cxn ang="0">
                      <a:pos x="15" y="30"/>
                    </a:cxn>
                    <a:cxn ang="0">
                      <a:pos x="7" y="22"/>
                    </a:cxn>
                    <a:cxn ang="0">
                      <a:pos x="3" y="15"/>
                    </a:cxn>
                    <a:cxn ang="0">
                      <a:pos x="0" y="11"/>
                    </a:cxn>
                    <a:cxn ang="0">
                      <a:pos x="7" y="3"/>
                    </a:cxn>
                  </a:cxnLst>
                  <a:rect l="0" t="0" r="r" b="b"/>
                  <a:pathLst>
                    <a:path w="33" h="30">
                      <a:moveTo>
                        <a:pt x="7" y="3"/>
                      </a:moveTo>
                      <a:lnTo>
                        <a:pt x="18" y="0"/>
                      </a:lnTo>
                      <a:lnTo>
                        <a:pt x="30" y="7"/>
                      </a:lnTo>
                      <a:lnTo>
                        <a:pt x="33" y="22"/>
                      </a:lnTo>
                      <a:lnTo>
                        <a:pt x="15" y="30"/>
                      </a:lnTo>
                      <a:lnTo>
                        <a:pt x="7" y="22"/>
                      </a:lnTo>
                      <a:lnTo>
                        <a:pt x="3"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34193" name="Freeform 369"/>
                <p:cNvSpPr>
                  <a:spLocks noChangeAspect="1"/>
                </p:cNvSpPr>
                <p:nvPr/>
              </p:nvSpPr>
              <p:spPr bwMode="auto">
                <a:xfrm>
                  <a:off x="1327" y="3146"/>
                  <a:ext cx="30" cy="31"/>
                </a:xfrm>
                <a:custGeom>
                  <a:avLst/>
                  <a:gdLst/>
                  <a:ahLst/>
                  <a:cxnLst>
                    <a:cxn ang="0">
                      <a:pos x="7" y="4"/>
                    </a:cxn>
                    <a:cxn ang="0">
                      <a:pos x="19" y="0"/>
                    </a:cxn>
                    <a:cxn ang="0">
                      <a:pos x="26" y="8"/>
                    </a:cxn>
                    <a:cxn ang="0">
                      <a:pos x="30" y="23"/>
                    </a:cxn>
                    <a:cxn ang="0">
                      <a:pos x="11" y="31"/>
                    </a:cxn>
                    <a:cxn ang="0">
                      <a:pos x="4" y="23"/>
                    </a:cxn>
                    <a:cxn ang="0">
                      <a:pos x="4" y="15"/>
                    </a:cxn>
                    <a:cxn ang="0">
                      <a:pos x="0" y="12"/>
                    </a:cxn>
                    <a:cxn ang="0">
                      <a:pos x="7" y="4"/>
                    </a:cxn>
                  </a:cxnLst>
                  <a:rect l="0" t="0" r="r" b="b"/>
                  <a:pathLst>
                    <a:path w="30" h="31">
                      <a:moveTo>
                        <a:pt x="7" y="4"/>
                      </a:moveTo>
                      <a:lnTo>
                        <a:pt x="19" y="0"/>
                      </a:lnTo>
                      <a:lnTo>
                        <a:pt x="26" y="8"/>
                      </a:lnTo>
                      <a:lnTo>
                        <a:pt x="30" y="23"/>
                      </a:lnTo>
                      <a:lnTo>
                        <a:pt x="11" y="31"/>
                      </a:lnTo>
                      <a:lnTo>
                        <a:pt x="4" y="23"/>
                      </a:lnTo>
                      <a:lnTo>
                        <a:pt x="4"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34194" name="Freeform 370"/>
                <p:cNvSpPr>
                  <a:spLocks noChangeAspect="1"/>
                </p:cNvSpPr>
                <p:nvPr/>
              </p:nvSpPr>
              <p:spPr bwMode="auto">
                <a:xfrm>
                  <a:off x="1301" y="3154"/>
                  <a:ext cx="33" cy="30"/>
                </a:xfrm>
                <a:custGeom>
                  <a:avLst/>
                  <a:gdLst/>
                  <a:ahLst/>
                  <a:cxnLst>
                    <a:cxn ang="0">
                      <a:pos x="7" y="4"/>
                    </a:cxn>
                    <a:cxn ang="0">
                      <a:pos x="18" y="0"/>
                    </a:cxn>
                    <a:cxn ang="0">
                      <a:pos x="30" y="7"/>
                    </a:cxn>
                    <a:cxn ang="0">
                      <a:pos x="33" y="23"/>
                    </a:cxn>
                    <a:cxn ang="0">
                      <a:pos x="15" y="30"/>
                    </a:cxn>
                    <a:cxn ang="0">
                      <a:pos x="7" y="23"/>
                    </a:cxn>
                    <a:cxn ang="0">
                      <a:pos x="3" y="15"/>
                    </a:cxn>
                    <a:cxn ang="0">
                      <a:pos x="0" y="11"/>
                    </a:cxn>
                    <a:cxn ang="0">
                      <a:pos x="7" y="4"/>
                    </a:cxn>
                  </a:cxnLst>
                  <a:rect l="0" t="0" r="r" b="b"/>
                  <a:pathLst>
                    <a:path w="33" h="30">
                      <a:moveTo>
                        <a:pt x="7" y="4"/>
                      </a:moveTo>
                      <a:lnTo>
                        <a:pt x="18" y="0"/>
                      </a:lnTo>
                      <a:lnTo>
                        <a:pt x="30" y="7"/>
                      </a:lnTo>
                      <a:lnTo>
                        <a:pt x="33" y="23"/>
                      </a:lnTo>
                      <a:lnTo>
                        <a:pt x="15" y="30"/>
                      </a:lnTo>
                      <a:lnTo>
                        <a:pt x="7"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34195" name="Freeform 371"/>
                <p:cNvSpPr>
                  <a:spLocks noChangeAspect="1"/>
                </p:cNvSpPr>
                <p:nvPr/>
              </p:nvSpPr>
              <p:spPr bwMode="auto">
                <a:xfrm>
                  <a:off x="1278" y="3161"/>
                  <a:ext cx="30" cy="31"/>
                </a:xfrm>
                <a:custGeom>
                  <a:avLst/>
                  <a:gdLst/>
                  <a:ahLst/>
                  <a:cxnLst>
                    <a:cxn ang="0">
                      <a:pos x="8" y="4"/>
                    </a:cxn>
                    <a:cxn ang="0">
                      <a:pos x="19" y="0"/>
                    </a:cxn>
                    <a:cxn ang="0">
                      <a:pos x="26" y="8"/>
                    </a:cxn>
                    <a:cxn ang="0">
                      <a:pos x="30" y="23"/>
                    </a:cxn>
                    <a:cxn ang="0">
                      <a:pos x="11" y="31"/>
                    </a:cxn>
                    <a:cxn ang="0">
                      <a:pos x="4" y="23"/>
                    </a:cxn>
                    <a:cxn ang="0">
                      <a:pos x="4" y="16"/>
                    </a:cxn>
                    <a:cxn ang="0">
                      <a:pos x="0" y="12"/>
                    </a:cxn>
                    <a:cxn ang="0">
                      <a:pos x="8" y="4"/>
                    </a:cxn>
                  </a:cxnLst>
                  <a:rect l="0" t="0" r="r" b="b"/>
                  <a:pathLst>
                    <a:path w="30" h="31">
                      <a:moveTo>
                        <a:pt x="8" y="4"/>
                      </a:moveTo>
                      <a:lnTo>
                        <a:pt x="19" y="0"/>
                      </a:lnTo>
                      <a:lnTo>
                        <a:pt x="26" y="8"/>
                      </a:lnTo>
                      <a:lnTo>
                        <a:pt x="30" y="23"/>
                      </a:lnTo>
                      <a:lnTo>
                        <a:pt x="11" y="31"/>
                      </a:lnTo>
                      <a:lnTo>
                        <a:pt x="4"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34196" name="Freeform 372"/>
                <p:cNvSpPr>
                  <a:spLocks noChangeAspect="1"/>
                </p:cNvSpPr>
                <p:nvPr/>
              </p:nvSpPr>
              <p:spPr bwMode="auto">
                <a:xfrm>
                  <a:off x="1252" y="3169"/>
                  <a:ext cx="34" cy="30"/>
                </a:xfrm>
                <a:custGeom>
                  <a:avLst/>
                  <a:gdLst/>
                  <a:ahLst/>
                  <a:cxnLst>
                    <a:cxn ang="0">
                      <a:pos x="7" y="4"/>
                    </a:cxn>
                    <a:cxn ang="0">
                      <a:pos x="18" y="0"/>
                    </a:cxn>
                    <a:cxn ang="0">
                      <a:pos x="30" y="8"/>
                    </a:cxn>
                    <a:cxn ang="0">
                      <a:pos x="34" y="23"/>
                    </a:cxn>
                    <a:cxn ang="0">
                      <a:pos x="15" y="30"/>
                    </a:cxn>
                    <a:cxn ang="0">
                      <a:pos x="7" y="23"/>
                    </a:cxn>
                    <a:cxn ang="0">
                      <a:pos x="3" y="19"/>
                    </a:cxn>
                    <a:cxn ang="0">
                      <a:pos x="0" y="11"/>
                    </a:cxn>
                    <a:cxn ang="0">
                      <a:pos x="7" y="4"/>
                    </a:cxn>
                  </a:cxnLst>
                  <a:rect l="0" t="0" r="r" b="b"/>
                  <a:pathLst>
                    <a:path w="34" h="30">
                      <a:moveTo>
                        <a:pt x="7" y="4"/>
                      </a:moveTo>
                      <a:lnTo>
                        <a:pt x="18" y="0"/>
                      </a:lnTo>
                      <a:lnTo>
                        <a:pt x="30" y="8"/>
                      </a:lnTo>
                      <a:lnTo>
                        <a:pt x="34" y="23"/>
                      </a:lnTo>
                      <a:lnTo>
                        <a:pt x="15" y="30"/>
                      </a:lnTo>
                      <a:lnTo>
                        <a:pt x="7" y="23"/>
                      </a:lnTo>
                      <a:lnTo>
                        <a:pt x="3"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34197" name="Freeform 373"/>
                <p:cNvSpPr>
                  <a:spLocks noChangeAspect="1"/>
                </p:cNvSpPr>
                <p:nvPr/>
              </p:nvSpPr>
              <p:spPr bwMode="auto">
                <a:xfrm>
                  <a:off x="1229" y="3177"/>
                  <a:ext cx="30" cy="30"/>
                </a:xfrm>
                <a:custGeom>
                  <a:avLst/>
                  <a:gdLst/>
                  <a:ahLst/>
                  <a:cxnLst>
                    <a:cxn ang="0">
                      <a:pos x="8" y="3"/>
                    </a:cxn>
                    <a:cxn ang="0">
                      <a:pos x="19" y="0"/>
                    </a:cxn>
                    <a:cxn ang="0">
                      <a:pos x="26" y="11"/>
                    </a:cxn>
                    <a:cxn ang="0">
                      <a:pos x="30" y="26"/>
                    </a:cxn>
                    <a:cxn ang="0">
                      <a:pos x="11" y="30"/>
                    </a:cxn>
                    <a:cxn ang="0">
                      <a:pos x="8" y="22"/>
                    </a:cxn>
                    <a:cxn ang="0">
                      <a:pos x="4" y="19"/>
                    </a:cxn>
                    <a:cxn ang="0">
                      <a:pos x="0" y="11"/>
                    </a:cxn>
                    <a:cxn ang="0">
                      <a:pos x="8" y="3"/>
                    </a:cxn>
                  </a:cxnLst>
                  <a:rect l="0" t="0" r="r" b="b"/>
                  <a:pathLst>
                    <a:path w="30" h="30">
                      <a:moveTo>
                        <a:pt x="8" y="3"/>
                      </a:moveTo>
                      <a:lnTo>
                        <a:pt x="19" y="0"/>
                      </a:lnTo>
                      <a:lnTo>
                        <a:pt x="26" y="11"/>
                      </a:lnTo>
                      <a:lnTo>
                        <a:pt x="30" y="26"/>
                      </a:lnTo>
                      <a:lnTo>
                        <a:pt x="11" y="30"/>
                      </a:lnTo>
                      <a:lnTo>
                        <a:pt x="8"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34198" name="Freeform 374"/>
                <p:cNvSpPr>
                  <a:spLocks noChangeAspect="1"/>
                </p:cNvSpPr>
                <p:nvPr/>
              </p:nvSpPr>
              <p:spPr bwMode="auto">
                <a:xfrm>
                  <a:off x="1203" y="3184"/>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34199" name="Freeform 375"/>
                <p:cNvSpPr>
                  <a:spLocks noChangeAspect="1" noEditPoints="1"/>
                </p:cNvSpPr>
                <p:nvPr/>
              </p:nvSpPr>
              <p:spPr bwMode="auto">
                <a:xfrm>
                  <a:off x="1203" y="3116"/>
                  <a:ext cx="237" cy="99"/>
                </a:xfrm>
                <a:custGeom>
                  <a:avLst/>
                  <a:gdLst/>
                  <a:ahLst/>
                  <a:cxnLst>
                    <a:cxn ang="0">
                      <a:pos x="233" y="26"/>
                    </a:cxn>
                    <a:cxn ang="0">
                      <a:pos x="226" y="15"/>
                    </a:cxn>
                    <a:cxn ang="0">
                      <a:pos x="229" y="0"/>
                    </a:cxn>
                    <a:cxn ang="0">
                      <a:pos x="237" y="11"/>
                    </a:cxn>
                    <a:cxn ang="0">
                      <a:pos x="211" y="34"/>
                    </a:cxn>
                    <a:cxn ang="0">
                      <a:pos x="199" y="23"/>
                    </a:cxn>
                    <a:cxn ang="0">
                      <a:pos x="203" y="7"/>
                    </a:cxn>
                    <a:cxn ang="0">
                      <a:pos x="214" y="19"/>
                    </a:cxn>
                    <a:cxn ang="0">
                      <a:pos x="184" y="42"/>
                    </a:cxn>
                    <a:cxn ang="0">
                      <a:pos x="177" y="30"/>
                    </a:cxn>
                    <a:cxn ang="0">
                      <a:pos x="180" y="19"/>
                    </a:cxn>
                    <a:cxn ang="0">
                      <a:pos x="188" y="26"/>
                    </a:cxn>
                    <a:cxn ang="0">
                      <a:pos x="162" y="49"/>
                    </a:cxn>
                    <a:cxn ang="0">
                      <a:pos x="150" y="38"/>
                    </a:cxn>
                    <a:cxn ang="0">
                      <a:pos x="154" y="26"/>
                    </a:cxn>
                    <a:cxn ang="0">
                      <a:pos x="165" y="34"/>
                    </a:cxn>
                    <a:cxn ang="0">
                      <a:pos x="135" y="61"/>
                    </a:cxn>
                    <a:cxn ang="0">
                      <a:pos x="128" y="45"/>
                    </a:cxn>
                    <a:cxn ang="0">
                      <a:pos x="131" y="34"/>
                    </a:cxn>
                    <a:cxn ang="0">
                      <a:pos x="139" y="42"/>
                    </a:cxn>
                    <a:cxn ang="0">
                      <a:pos x="113" y="68"/>
                    </a:cxn>
                    <a:cxn ang="0">
                      <a:pos x="105" y="53"/>
                    </a:cxn>
                    <a:cxn ang="0">
                      <a:pos x="105" y="42"/>
                    </a:cxn>
                    <a:cxn ang="0">
                      <a:pos x="116" y="49"/>
                    </a:cxn>
                    <a:cxn ang="0">
                      <a:pos x="86" y="76"/>
                    </a:cxn>
                    <a:cxn ang="0">
                      <a:pos x="79" y="61"/>
                    </a:cxn>
                    <a:cxn ang="0">
                      <a:pos x="83" y="49"/>
                    </a:cxn>
                    <a:cxn ang="0">
                      <a:pos x="90" y="57"/>
                    </a:cxn>
                    <a:cxn ang="0">
                      <a:pos x="64" y="83"/>
                    </a:cxn>
                    <a:cxn ang="0">
                      <a:pos x="52" y="68"/>
                    </a:cxn>
                    <a:cxn ang="0">
                      <a:pos x="56" y="57"/>
                    </a:cxn>
                    <a:cxn ang="0">
                      <a:pos x="64" y="64"/>
                    </a:cxn>
                    <a:cxn ang="0">
                      <a:pos x="37" y="91"/>
                    </a:cxn>
                    <a:cxn ang="0">
                      <a:pos x="30" y="76"/>
                    </a:cxn>
                    <a:cxn ang="0">
                      <a:pos x="34" y="64"/>
                    </a:cxn>
                    <a:cxn ang="0">
                      <a:pos x="41" y="72"/>
                    </a:cxn>
                    <a:cxn ang="0">
                      <a:pos x="15" y="99"/>
                    </a:cxn>
                    <a:cxn ang="0">
                      <a:pos x="7" y="83"/>
                    </a:cxn>
                    <a:cxn ang="0">
                      <a:pos x="7" y="72"/>
                    </a:cxn>
                    <a:cxn ang="0">
                      <a:pos x="19" y="80"/>
                    </a:cxn>
                  </a:cxnLst>
                  <a:rect l="0" t="0" r="r" b="b"/>
                  <a:pathLst>
                    <a:path w="237" h="99">
                      <a:moveTo>
                        <a:pt x="237" y="11"/>
                      </a:moveTo>
                      <a:lnTo>
                        <a:pt x="233" y="26"/>
                      </a:lnTo>
                      <a:lnTo>
                        <a:pt x="226" y="19"/>
                      </a:lnTo>
                      <a:lnTo>
                        <a:pt x="226" y="15"/>
                      </a:lnTo>
                      <a:lnTo>
                        <a:pt x="222" y="11"/>
                      </a:lnTo>
                      <a:lnTo>
                        <a:pt x="229" y="0"/>
                      </a:lnTo>
                      <a:lnTo>
                        <a:pt x="237" y="11"/>
                      </a:lnTo>
                      <a:lnTo>
                        <a:pt x="237" y="11"/>
                      </a:lnTo>
                      <a:close/>
                      <a:moveTo>
                        <a:pt x="214" y="19"/>
                      </a:moveTo>
                      <a:lnTo>
                        <a:pt x="211" y="34"/>
                      </a:lnTo>
                      <a:lnTo>
                        <a:pt x="203" y="26"/>
                      </a:lnTo>
                      <a:lnTo>
                        <a:pt x="199" y="23"/>
                      </a:lnTo>
                      <a:lnTo>
                        <a:pt x="195" y="19"/>
                      </a:lnTo>
                      <a:lnTo>
                        <a:pt x="203" y="7"/>
                      </a:lnTo>
                      <a:lnTo>
                        <a:pt x="214" y="19"/>
                      </a:lnTo>
                      <a:lnTo>
                        <a:pt x="214" y="19"/>
                      </a:lnTo>
                      <a:close/>
                      <a:moveTo>
                        <a:pt x="188" y="26"/>
                      </a:moveTo>
                      <a:lnTo>
                        <a:pt x="184" y="42"/>
                      </a:lnTo>
                      <a:lnTo>
                        <a:pt x="180" y="38"/>
                      </a:lnTo>
                      <a:lnTo>
                        <a:pt x="177" y="30"/>
                      </a:lnTo>
                      <a:lnTo>
                        <a:pt x="173" y="26"/>
                      </a:lnTo>
                      <a:lnTo>
                        <a:pt x="180" y="19"/>
                      </a:lnTo>
                      <a:lnTo>
                        <a:pt x="188" y="26"/>
                      </a:lnTo>
                      <a:lnTo>
                        <a:pt x="188" y="26"/>
                      </a:lnTo>
                      <a:close/>
                      <a:moveTo>
                        <a:pt x="165" y="34"/>
                      </a:moveTo>
                      <a:lnTo>
                        <a:pt x="162" y="49"/>
                      </a:lnTo>
                      <a:lnTo>
                        <a:pt x="154" y="45"/>
                      </a:lnTo>
                      <a:lnTo>
                        <a:pt x="150" y="38"/>
                      </a:lnTo>
                      <a:lnTo>
                        <a:pt x="147" y="34"/>
                      </a:lnTo>
                      <a:lnTo>
                        <a:pt x="154" y="26"/>
                      </a:lnTo>
                      <a:lnTo>
                        <a:pt x="165" y="34"/>
                      </a:lnTo>
                      <a:lnTo>
                        <a:pt x="165" y="34"/>
                      </a:lnTo>
                      <a:close/>
                      <a:moveTo>
                        <a:pt x="139" y="42"/>
                      </a:moveTo>
                      <a:lnTo>
                        <a:pt x="135" y="61"/>
                      </a:lnTo>
                      <a:lnTo>
                        <a:pt x="131" y="53"/>
                      </a:lnTo>
                      <a:lnTo>
                        <a:pt x="128" y="45"/>
                      </a:lnTo>
                      <a:lnTo>
                        <a:pt x="124" y="42"/>
                      </a:lnTo>
                      <a:lnTo>
                        <a:pt x="131" y="34"/>
                      </a:lnTo>
                      <a:lnTo>
                        <a:pt x="139" y="42"/>
                      </a:lnTo>
                      <a:lnTo>
                        <a:pt x="139" y="42"/>
                      </a:lnTo>
                      <a:close/>
                      <a:moveTo>
                        <a:pt x="116" y="49"/>
                      </a:moveTo>
                      <a:lnTo>
                        <a:pt x="113" y="68"/>
                      </a:lnTo>
                      <a:lnTo>
                        <a:pt x="105" y="61"/>
                      </a:lnTo>
                      <a:lnTo>
                        <a:pt x="105" y="53"/>
                      </a:lnTo>
                      <a:lnTo>
                        <a:pt x="98" y="49"/>
                      </a:lnTo>
                      <a:lnTo>
                        <a:pt x="105" y="42"/>
                      </a:lnTo>
                      <a:lnTo>
                        <a:pt x="116" y="49"/>
                      </a:lnTo>
                      <a:lnTo>
                        <a:pt x="116" y="49"/>
                      </a:lnTo>
                      <a:close/>
                      <a:moveTo>
                        <a:pt x="90" y="57"/>
                      </a:moveTo>
                      <a:lnTo>
                        <a:pt x="86" y="76"/>
                      </a:lnTo>
                      <a:lnTo>
                        <a:pt x="79" y="68"/>
                      </a:lnTo>
                      <a:lnTo>
                        <a:pt x="79" y="61"/>
                      </a:lnTo>
                      <a:lnTo>
                        <a:pt x="75" y="57"/>
                      </a:lnTo>
                      <a:lnTo>
                        <a:pt x="83" y="49"/>
                      </a:lnTo>
                      <a:lnTo>
                        <a:pt x="90" y="57"/>
                      </a:lnTo>
                      <a:lnTo>
                        <a:pt x="90" y="57"/>
                      </a:lnTo>
                      <a:close/>
                      <a:moveTo>
                        <a:pt x="64" y="64"/>
                      </a:moveTo>
                      <a:lnTo>
                        <a:pt x="64" y="83"/>
                      </a:lnTo>
                      <a:lnTo>
                        <a:pt x="56" y="76"/>
                      </a:lnTo>
                      <a:lnTo>
                        <a:pt x="52" y="68"/>
                      </a:lnTo>
                      <a:lnTo>
                        <a:pt x="49" y="64"/>
                      </a:lnTo>
                      <a:lnTo>
                        <a:pt x="56" y="57"/>
                      </a:lnTo>
                      <a:lnTo>
                        <a:pt x="64" y="64"/>
                      </a:lnTo>
                      <a:lnTo>
                        <a:pt x="64" y="64"/>
                      </a:lnTo>
                      <a:close/>
                      <a:moveTo>
                        <a:pt x="41" y="72"/>
                      </a:moveTo>
                      <a:lnTo>
                        <a:pt x="37" y="91"/>
                      </a:lnTo>
                      <a:lnTo>
                        <a:pt x="34" y="83"/>
                      </a:lnTo>
                      <a:lnTo>
                        <a:pt x="30" y="76"/>
                      </a:lnTo>
                      <a:lnTo>
                        <a:pt x="26" y="72"/>
                      </a:lnTo>
                      <a:lnTo>
                        <a:pt x="34" y="64"/>
                      </a:lnTo>
                      <a:lnTo>
                        <a:pt x="41" y="72"/>
                      </a:lnTo>
                      <a:lnTo>
                        <a:pt x="41" y="72"/>
                      </a:lnTo>
                      <a:close/>
                      <a:moveTo>
                        <a:pt x="19" y="80"/>
                      </a:moveTo>
                      <a:lnTo>
                        <a:pt x="15" y="99"/>
                      </a:lnTo>
                      <a:lnTo>
                        <a:pt x="7" y="91"/>
                      </a:lnTo>
                      <a:lnTo>
                        <a:pt x="7" y="83"/>
                      </a:lnTo>
                      <a:lnTo>
                        <a:pt x="0" y="80"/>
                      </a:lnTo>
                      <a:lnTo>
                        <a:pt x="7" y="72"/>
                      </a:lnTo>
                      <a:lnTo>
                        <a:pt x="19" y="80"/>
                      </a:lnTo>
                      <a:lnTo>
                        <a:pt x="19" y="80"/>
                      </a:lnTo>
                      <a:close/>
                    </a:path>
                  </a:pathLst>
                </a:custGeom>
                <a:solidFill>
                  <a:srgbClr val="E2E2BF"/>
                </a:solidFill>
                <a:ln w="9525">
                  <a:noFill/>
                  <a:round/>
                  <a:headEnd/>
                  <a:tailEnd/>
                </a:ln>
              </p:spPr>
              <p:txBody>
                <a:bodyPr/>
                <a:lstStyle/>
                <a:p>
                  <a:endParaRPr lang="en-US"/>
                </a:p>
              </p:txBody>
            </p:sp>
            <p:sp>
              <p:nvSpPr>
                <p:cNvPr id="334200" name="Freeform 376"/>
                <p:cNvSpPr>
                  <a:spLocks noChangeAspect="1" noEditPoints="1"/>
                </p:cNvSpPr>
                <p:nvPr/>
              </p:nvSpPr>
              <p:spPr bwMode="auto">
                <a:xfrm>
                  <a:off x="1214" y="3116"/>
                  <a:ext cx="237" cy="80"/>
                </a:xfrm>
                <a:custGeom>
                  <a:avLst/>
                  <a:gdLst/>
                  <a:ahLst/>
                  <a:cxnLst>
                    <a:cxn ang="0">
                      <a:pos x="218" y="0"/>
                    </a:cxn>
                    <a:cxn ang="0">
                      <a:pos x="226" y="11"/>
                    </a:cxn>
                    <a:cxn ang="0">
                      <a:pos x="237" y="7"/>
                    </a:cxn>
                    <a:cxn ang="0">
                      <a:pos x="230" y="0"/>
                    </a:cxn>
                    <a:cxn ang="0">
                      <a:pos x="218" y="0"/>
                    </a:cxn>
                    <a:cxn ang="0">
                      <a:pos x="218" y="0"/>
                    </a:cxn>
                    <a:cxn ang="0">
                      <a:pos x="192" y="11"/>
                    </a:cxn>
                    <a:cxn ang="0">
                      <a:pos x="200" y="19"/>
                    </a:cxn>
                    <a:cxn ang="0">
                      <a:pos x="215" y="15"/>
                    </a:cxn>
                    <a:cxn ang="0">
                      <a:pos x="203" y="7"/>
                    </a:cxn>
                    <a:cxn ang="0">
                      <a:pos x="192" y="11"/>
                    </a:cxn>
                    <a:cxn ang="0">
                      <a:pos x="192" y="11"/>
                    </a:cxn>
                    <a:cxn ang="0">
                      <a:pos x="169" y="19"/>
                    </a:cxn>
                    <a:cxn ang="0">
                      <a:pos x="177" y="26"/>
                    </a:cxn>
                    <a:cxn ang="0">
                      <a:pos x="188" y="23"/>
                    </a:cxn>
                    <a:cxn ang="0">
                      <a:pos x="181" y="15"/>
                    </a:cxn>
                    <a:cxn ang="0">
                      <a:pos x="169" y="19"/>
                    </a:cxn>
                    <a:cxn ang="0">
                      <a:pos x="169" y="19"/>
                    </a:cxn>
                    <a:cxn ang="0">
                      <a:pos x="143" y="26"/>
                    </a:cxn>
                    <a:cxn ang="0">
                      <a:pos x="151" y="34"/>
                    </a:cxn>
                    <a:cxn ang="0">
                      <a:pos x="166" y="30"/>
                    </a:cxn>
                    <a:cxn ang="0">
                      <a:pos x="154" y="23"/>
                    </a:cxn>
                    <a:cxn ang="0">
                      <a:pos x="143" y="26"/>
                    </a:cxn>
                    <a:cxn ang="0">
                      <a:pos x="143" y="26"/>
                    </a:cxn>
                    <a:cxn ang="0">
                      <a:pos x="120" y="34"/>
                    </a:cxn>
                    <a:cxn ang="0">
                      <a:pos x="128" y="42"/>
                    </a:cxn>
                    <a:cxn ang="0">
                      <a:pos x="139" y="38"/>
                    </a:cxn>
                    <a:cxn ang="0">
                      <a:pos x="132" y="30"/>
                    </a:cxn>
                    <a:cxn ang="0">
                      <a:pos x="120" y="34"/>
                    </a:cxn>
                    <a:cxn ang="0">
                      <a:pos x="120" y="34"/>
                    </a:cxn>
                    <a:cxn ang="0">
                      <a:pos x="94" y="42"/>
                    </a:cxn>
                    <a:cxn ang="0">
                      <a:pos x="105" y="49"/>
                    </a:cxn>
                    <a:cxn ang="0">
                      <a:pos x="117" y="45"/>
                    </a:cxn>
                    <a:cxn ang="0">
                      <a:pos x="105" y="38"/>
                    </a:cxn>
                    <a:cxn ang="0">
                      <a:pos x="94" y="42"/>
                    </a:cxn>
                    <a:cxn ang="0">
                      <a:pos x="94" y="42"/>
                    </a:cxn>
                    <a:cxn ang="0">
                      <a:pos x="72" y="49"/>
                    </a:cxn>
                    <a:cxn ang="0">
                      <a:pos x="79" y="57"/>
                    </a:cxn>
                    <a:cxn ang="0">
                      <a:pos x="90" y="53"/>
                    </a:cxn>
                    <a:cxn ang="0">
                      <a:pos x="83" y="45"/>
                    </a:cxn>
                    <a:cxn ang="0">
                      <a:pos x="72" y="49"/>
                    </a:cxn>
                    <a:cxn ang="0">
                      <a:pos x="72" y="49"/>
                    </a:cxn>
                    <a:cxn ang="0">
                      <a:pos x="45" y="57"/>
                    </a:cxn>
                    <a:cxn ang="0">
                      <a:pos x="56" y="64"/>
                    </a:cxn>
                    <a:cxn ang="0">
                      <a:pos x="68" y="61"/>
                    </a:cxn>
                    <a:cxn ang="0">
                      <a:pos x="56" y="53"/>
                    </a:cxn>
                    <a:cxn ang="0">
                      <a:pos x="45" y="57"/>
                    </a:cxn>
                    <a:cxn ang="0">
                      <a:pos x="45" y="57"/>
                    </a:cxn>
                    <a:cxn ang="0">
                      <a:pos x="23" y="64"/>
                    </a:cxn>
                    <a:cxn ang="0">
                      <a:pos x="30" y="72"/>
                    </a:cxn>
                    <a:cxn ang="0">
                      <a:pos x="41" y="68"/>
                    </a:cxn>
                    <a:cxn ang="0">
                      <a:pos x="34" y="61"/>
                    </a:cxn>
                    <a:cxn ang="0">
                      <a:pos x="23" y="64"/>
                    </a:cxn>
                    <a:cxn ang="0">
                      <a:pos x="23" y="64"/>
                    </a:cxn>
                    <a:cxn ang="0">
                      <a:pos x="0" y="72"/>
                    </a:cxn>
                    <a:cxn ang="0">
                      <a:pos x="8" y="80"/>
                    </a:cxn>
                    <a:cxn ang="0">
                      <a:pos x="19" y="76"/>
                    </a:cxn>
                    <a:cxn ang="0">
                      <a:pos x="8" y="68"/>
                    </a:cxn>
                    <a:cxn ang="0">
                      <a:pos x="0" y="72"/>
                    </a:cxn>
                    <a:cxn ang="0">
                      <a:pos x="0" y="72"/>
                    </a:cxn>
                  </a:cxnLst>
                  <a:rect l="0" t="0" r="r" b="b"/>
                  <a:pathLst>
                    <a:path w="237" h="80">
                      <a:moveTo>
                        <a:pt x="218" y="0"/>
                      </a:moveTo>
                      <a:lnTo>
                        <a:pt x="226" y="11"/>
                      </a:lnTo>
                      <a:lnTo>
                        <a:pt x="237" y="7"/>
                      </a:lnTo>
                      <a:lnTo>
                        <a:pt x="230" y="0"/>
                      </a:lnTo>
                      <a:lnTo>
                        <a:pt x="218" y="0"/>
                      </a:lnTo>
                      <a:lnTo>
                        <a:pt x="218" y="0"/>
                      </a:lnTo>
                      <a:close/>
                      <a:moveTo>
                        <a:pt x="192" y="11"/>
                      </a:moveTo>
                      <a:lnTo>
                        <a:pt x="200" y="19"/>
                      </a:lnTo>
                      <a:lnTo>
                        <a:pt x="215" y="15"/>
                      </a:lnTo>
                      <a:lnTo>
                        <a:pt x="203" y="7"/>
                      </a:lnTo>
                      <a:lnTo>
                        <a:pt x="192" y="11"/>
                      </a:lnTo>
                      <a:lnTo>
                        <a:pt x="192" y="11"/>
                      </a:lnTo>
                      <a:close/>
                      <a:moveTo>
                        <a:pt x="169" y="19"/>
                      </a:moveTo>
                      <a:lnTo>
                        <a:pt x="177" y="26"/>
                      </a:lnTo>
                      <a:lnTo>
                        <a:pt x="188" y="23"/>
                      </a:lnTo>
                      <a:lnTo>
                        <a:pt x="181" y="15"/>
                      </a:lnTo>
                      <a:lnTo>
                        <a:pt x="169" y="19"/>
                      </a:lnTo>
                      <a:lnTo>
                        <a:pt x="169" y="19"/>
                      </a:lnTo>
                      <a:close/>
                      <a:moveTo>
                        <a:pt x="143" y="26"/>
                      </a:moveTo>
                      <a:lnTo>
                        <a:pt x="151" y="34"/>
                      </a:lnTo>
                      <a:lnTo>
                        <a:pt x="166" y="30"/>
                      </a:lnTo>
                      <a:lnTo>
                        <a:pt x="154" y="23"/>
                      </a:lnTo>
                      <a:lnTo>
                        <a:pt x="143" y="26"/>
                      </a:lnTo>
                      <a:lnTo>
                        <a:pt x="143" y="26"/>
                      </a:lnTo>
                      <a:close/>
                      <a:moveTo>
                        <a:pt x="120" y="34"/>
                      </a:moveTo>
                      <a:lnTo>
                        <a:pt x="128" y="42"/>
                      </a:lnTo>
                      <a:lnTo>
                        <a:pt x="139" y="38"/>
                      </a:lnTo>
                      <a:lnTo>
                        <a:pt x="132" y="30"/>
                      </a:lnTo>
                      <a:lnTo>
                        <a:pt x="120" y="34"/>
                      </a:lnTo>
                      <a:lnTo>
                        <a:pt x="120" y="34"/>
                      </a:lnTo>
                      <a:close/>
                      <a:moveTo>
                        <a:pt x="94" y="42"/>
                      </a:moveTo>
                      <a:lnTo>
                        <a:pt x="105" y="49"/>
                      </a:lnTo>
                      <a:lnTo>
                        <a:pt x="117" y="45"/>
                      </a:lnTo>
                      <a:lnTo>
                        <a:pt x="105" y="38"/>
                      </a:lnTo>
                      <a:lnTo>
                        <a:pt x="94" y="42"/>
                      </a:lnTo>
                      <a:lnTo>
                        <a:pt x="94" y="42"/>
                      </a:lnTo>
                      <a:close/>
                      <a:moveTo>
                        <a:pt x="72" y="49"/>
                      </a:moveTo>
                      <a:lnTo>
                        <a:pt x="79" y="57"/>
                      </a:lnTo>
                      <a:lnTo>
                        <a:pt x="90" y="53"/>
                      </a:lnTo>
                      <a:lnTo>
                        <a:pt x="83" y="45"/>
                      </a:lnTo>
                      <a:lnTo>
                        <a:pt x="72" y="49"/>
                      </a:lnTo>
                      <a:lnTo>
                        <a:pt x="72" y="49"/>
                      </a:lnTo>
                      <a:close/>
                      <a:moveTo>
                        <a:pt x="45" y="57"/>
                      </a:moveTo>
                      <a:lnTo>
                        <a:pt x="56" y="64"/>
                      </a:lnTo>
                      <a:lnTo>
                        <a:pt x="68" y="61"/>
                      </a:lnTo>
                      <a:lnTo>
                        <a:pt x="56" y="53"/>
                      </a:lnTo>
                      <a:lnTo>
                        <a:pt x="45" y="57"/>
                      </a:lnTo>
                      <a:lnTo>
                        <a:pt x="45" y="57"/>
                      </a:lnTo>
                      <a:close/>
                      <a:moveTo>
                        <a:pt x="23" y="64"/>
                      </a:moveTo>
                      <a:lnTo>
                        <a:pt x="30" y="72"/>
                      </a:lnTo>
                      <a:lnTo>
                        <a:pt x="41" y="68"/>
                      </a:lnTo>
                      <a:lnTo>
                        <a:pt x="34" y="61"/>
                      </a:lnTo>
                      <a:lnTo>
                        <a:pt x="23" y="64"/>
                      </a:lnTo>
                      <a:lnTo>
                        <a:pt x="23" y="64"/>
                      </a:lnTo>
                      <a:close/>
                      <a:moveTo>
                        <a:pt x="0" y="72"/>
                      </a:moveTo>
                      <a:lnTo>
                        <a:pt x="8" y="80"/>
                      </a:lnTo>
                      <a:lnTo>
                        <a:pt x="19" y="76"/>
                      </a:lnTo>
                      <a:lnTo>
                        <a:pt x="8" y="68"/>
                      </a:lnTo>
                      <a:lnTo>
                        <a:pt x="0" y="72"/>
                      </a:lnTo>
                      <a:lnTo>
                        <a:pt x="0" y="72"/>
                      </a:lnTo>
                      <a:close/>
                    </a:path>
                  </a:pathLst>
                </a:custGeom>
                <a:solidFill>
                  <a:srgbClr val="FCFCD8"/>
                </a:solidFill>
                <a:ln w="9525">
                  <a:noFill/>
                  <a:round/>
                  <a:headEnd/>
                  <a:tailEnd/>
                </a:ln>
              </p:spPr>
              <p:txBody>
                <a:bodyPr/>
                <a:lstStyle/>
                <a:p>
                  <a:endParaRPr lang="en-US"/>
                </a:p>
              </p:txBody>
            </p:sp>
            <p:sp>
              <p:nvSpPr>
                <p:cNvPr id="334201" name="Freeform 377"/>
                <p:cNvSpPr>
                  <a:spLocks noChangeAspect="1"/>
                </p:cNvSpPr>
                <p:nvPr/>
              </p:nvSpPr>
              <p:spPr bwMode="auto">
                <a:xfrm>
                  <a:off x="1154" y="3192"/>
                  <a:ext cx="60" cy="38"/>
                </a:xfrm>
                <a:custGeom>
                  <a:avLst/>
                  <a:gdLst/>
                  <a:ahLst/>
                  <a:cxnLst>
                    <a:cxn ang="0">
                      <a:pos x="0" y="23"/>
                    </a:cxn>
                    <a:cxn ang="0">
                      <a:pos x="7" y="11"/>
                    </a:cxn>
                    <a:cxn ang="0">
                      <a:pos x="45" y="0"/>
                    </a:cxn>
                    <a:cxn ang="0">
                      <a:pos x="56" y="11"/>
                    </a:cxn>
                    <a:cxn ang="0">
                      <a:pos x="60" y="26"/>
                    </a:cxn>
                    <a:cxn ang="0">
                      <a:pos x="15" y="38"/>
                    </a:cxn>
                    <a:cxn ang="0">
                      <a:pos x="0" y="23"/>
                    </a:cxn>
                  </a:cxnLst>
                  <a:rect l="0" t="0" r="r" b="b"/>
                  <a:pathLst>
                    <a:path w="60" h="38">
                      <a:moveTo>
                        <a:pt x="0" y="23"/>
                      </a:moveTo>
                      <a:lnTo>
                        <a:pt x="7" y="11"/>
                      </a:lnTo>
                      <a:lnTo>
                        <a:pt x="45" y="0"/>
                      </a:lnTo>
                      <a:lnTo>
                        <a:pt x="56" y="11"/>
                      </a:lnTo>
                      <a:lnTo>
                        <a:pt x="60" y="26"/>
                      </a:lnTo>
                      <a:lnTo>
                        <a:pt x="15" y="38"/>
                      </a:lnTo>
                      <a:lnTo>
                        <a:pt x="0" y="23"/>
                      </a:lnTo>
                      <a:close/>
                    </a:path>
                  </a:pathLst>
                </a:custGeom>
                <a:solidFill>
                  <a:srgbClr val="BFBFBF"/>
                </a:solidFill>
                <a:ln w="9525">
                  <a:noFill/>
                  <a:round/>
                  <a:headEnd/>
                  <a:tailEnd/>
                </a:ln>
              </p:spPr>
              <p:txBody>
                <a:bodyPr/>
                <a:lstStyle/>
                <a:p>
                  <a:endParaRPr lang="en-US"/>
                </a:p>
              </p:txBody>
            </p:sp>
            <p:sp>
              <p:nvSpPr>
                <p:cNvPr id="334202" name="Freeform 378"/>
                <p:cNvSpPr>
                  <a:spLocks noChangeAspect="1"/>
                </p:cNvSpPr>
                <p:nvPr/>
              </p:nvSpPr>
              <p:spPr bwMode="auto">
                <a:xfrm>
                  <a:off x="1154" y="3203"/>
                  <a:ext cx="11" cy="12"/>
                </a:xfrm>
                <a:custGeom>
                  <a:avLst/>
                  <a:gdLst/>
                  <a:ahLst/>
                  <a:cxnLst>
                    <a:cxn ang="0">
                      <a:pos x="7" y="0"/>
                    </a:cxn>
                    <a:cxn ang="0">
                      <a:pos x="7" y="0"/>
                    </a:cxn>
                    <a:cxn ang="0">
                      <a:pos x="0" y="12"/>
                    </a:cxn>
                    <a:cxn ang="0">
                      <a:pos x="0" y="12"/>
                    </a:cxn>
                    <a:cxn ang="0">
                      <a:pos x="11" y="0"/>
                    </a:cxn>
                    <a:cxn ang="0">
                      <a:pos x="11" y="0"/>
                    </a:cxn>
                    <a:cxn ang="0">
                      <a:pos x="11" y="0"/>
                    </a:cxn>
                    <a:cxn ang="0">
                      <a:pos x="11" y="0"/>
                    </a:cxn>
                    <a:cxn ang="0">
                      <a:pos x="11" y="0"/>
                    </a:cxn>
                    <a:cxn ang="0">
                      <a:pos x="7" y="0"/>
                    </a:cxn>
                    <a:cxn ang="0">
                      <a:pos x="7" y="0"/>
                    </a:cxn>
                    <a:cxn ang="0">
                      <a:pos x="7" y="0"/>
                    </a:cxn>
                  </a:cxnLst>
                  <a:rect l="0" t="0" r="r" b="b"/>
                  <a:pathLst>
                    <a:path w="11" h="12">
                      <a:moveTo>
                        <a:pt x="7" y="0"/>
                      </a:moveTo>
                      <a:lnTo>
                        <a:pt x="7" y="0"/>
                      </a:lnTo>
                      <a:lnTo>
                        <a:pt x="0" y="12"/>
                      </a:lnTo>
                      <a:lnTo>
                        <a:pt x="0" y="12"/>
                      </a:lnTo>
                      <a:lnTo>
                        <a:pt x="11" y="0"/>
                      </a:lnTo>
                      <a:lnTo>
                        <a:pt x="11" y="0"/>
                      </a:lnTo>
                      <a:lnTo>
                        <a:pt x="11" y="0"/>
                      </a:lnTo>
                      <a:lnTo>
                        <a:pt x="11" y="0"/>
                      </a:lnTo>
                      <a:lnTo>
                        <a:pt x="11"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34203" name="Freeform 379"/>
                <p:cNvSpPr>
                  <a:spLocks noChangeAspect="1"/>
                </p:cNvSpPr>
                <p:nvPr/>
              </p:nvSpPr>
              <p:spPr bwMode="auto">
                <a:xfrm>
                  <a:off x="1161" y="3192"/>
                  <a:ext cx="38" cy="11"/>
                </a:xfrm>
                <a:custGeom>
                  <a:avLst/>
                  <a:gdLst/>
                  <a:ahLst/>
                  <a:cxnLst>
                    <a:cxn ang="0">
                      <a:pos x="38" y="0"/>
                    </a:cxn>
                    <a:cxn ang="0">
                      <a:pos x="38" y="0"/>
                    </a:cxn>
                    <a:cxn ang="0">
                      <a:pos x="0" y="11"/>
                    </a:cxn>
                    <a:cxn ang="0">
                      <a:pos x="0" y="11"/>
                    </a:cxn>
                    <a:cxn ang="0">
                      <a:pos x="38" y="0"/>
                    </a:cxn>
                    <a:cxn ang="0">
                      <a:pos x="38" y="0"/>
                    </a:cxn>
                    <a:cxn ang="0">
                      <a:pos x="38" y="0"/>
                    </a:cxn>
                    <a:cxn ang="0">
                      <a:pos x="38" y="0"/>
                    </a:cxn>
                    <a:cxn ang="0">
                      <a:pos x="38" y="0"/>
                    </a:cxn>
                    <a:cxn ang="0">
                      <a:pos x="38" y="0"/>
                    </a:cxn>
                    <a:cxn ang="0">
                      <a:pos x="38" y="0"/>
                    </a:cxn>
                    <a:cxn ang="0">
                      <a:pos x="38" y="0"/>
                    </a:cxn>
                  </a:cxnLst>
                  <a:rect l="0" t="0" r="r" b="b"/>
                  <a:pathLst>
                    <a:path w="38" h="11">
                      <a:moveTo>
                        <a:pt x="38" y="0"/>
                      </a:moveTo>
                      <a:lnTo>
                        <a:pt x="38" y="0"/>
                      </a:lnTo>
                      <a:lnTo>
                        <a:pt x="0" y="11"/>
                      </a:lnTo>
                      <a:lnTo>
                        <a:pt x="0" y="11"/>
                      </a:lnTo>
                      <a:lnTo>
                        <a:pt x="38" y="0"/>
                      </a:lnTo>
                      <a:lnTo>
                        <a:pt x="38" y="0"/>
                      </a:lnTo>
                      <a:lnTo>
                        <a:pt x="38" y="0"/>
                      </a:lnTo>
                      <a:lnTo>
                        <a:pt x="38" y="0"/>
                      </a:lnTo>
                      <a:lnTo>
                        <a:pt x="38" y="0"/>
                      </a:lnTo>
                      <a:lnTo>
                        <a:pt x="38" y="0"/>
                      </a:lnTo>
                      <a:lnTo>
                        <a:pt x="38" y="0"/>
                      </a:lnTo>
                      <a:lnTo>
                        <a:pt x="38" y="0"/>
                      </a:lnTo>
                      <a:close/>
                    </a:path>
                  </a:pathLst>
                </a:custGeom>
                <a:solidFill>
                  <a:srgbClr val="000000"/>
                </a:solidFill>
                <a:ln w="9525">
                  <a:noFill/>
                  <a:round/>
                  <a:headEnd/>
                  <a:tailEnd/>
                </a:ln>
              </p:spPr>
              <p:txBody>
                <a:bodyPr/>
                <a:lstStyle/>
                <a:p>
                  <a:endParaRPr lang="en-US"/>
                </a:p>
              </p:txBody>
            </p:sp>
            <p:sp>
              <p:nvSpPr>
                <p:cNvPr id="334204" name="Freeform 380"/>
                <p:cNvSpPr>
                  <a:spLocks noChangeAspect="1"/>
                </p:cNvSpPr>
                <p:nvPr/>
              </p:nvSpPr>
              <p:spPr bwMode="auto">
                <a:xfrm>
                  <a:off x="1199" y="3192"/>
                  <a:ext cx="11" cy="7"/>
                </a:xfrm>
                <a:custGeom>
                  <a:avLst/>
                  <a:gdLst/>
                  <a:ahLst/>
                  <a:cxnLst>
                    <a:cxn ang="0">
                      <a:pos x="11" y="7"/>
                    </a:cxn>
                    <a:cxn ang="0">
                      <a:pos x="11" y="7"/>
                    </a:cxn>
                    <a:cxn ang="0">
                      <a:pos x="0" y="0"/>
                    </a:cxn>
                    <a:cxn ang="0">
                      <a:pos x="0" y="4"/>
                    </a:cxn>
                    <a:cxn ang="0">
                      <a:pos x="8" y="7"/>
                    </a:cxn>
                    <a:cxn ang="0">
                      <a:pos x="8" y="7"/>
                    </a:cxn>
                    <a:cxn ang="0">
                      <a:pos x="8" y="7"/>
                    </a:cxn>
                    <a:cxn ang="0">
                      <a:pos x="11" y="7"/>
                    </a:cxn>
                    <a:cxn ang="0">
                      <a:pos x="11" y="7"/>
                    </a:cxn>
                    <a:cxn ang="0">
                      <a:pos x="11" y="7"/>
                    </a:cxn>
                    <a:cxn ang="0">
                      <a:pos x="11" y="7"/>
                    </a:cxn>
                    <a:cxn ang="0">
                      <a:pos x="11" y="7"/>
                    </a:cxn>
                  </a:cxnLst>
                  <a:rect l="0" t="0" r="r" b="b"/>
                  <a:pathLst>
                    <a:path w="11" h="7">
                      <a:moveTo>
                        <a:pt x="11" y="7"/>
                      </a:moveTo>
                      <a:lnTo>
                        <a:pt x="11" y="7"/>
                      </a:lnTo>
                      <a:lnTo>
                        <a:pt x="0" y="0"/>
                      </a:lnTo>
                      <a:lnTo>
                        <a:pt x="0" y="4"/>
                      </a:lnTo>
                      <a:lnTo>
                        <a:pt x="8" y="7"/>
                      </a:lnTo>
                      <a:lnTo>
                        <a:pt x="8" y="7"/>
                      </a:lnTo>
                      <a:lnTo>
                        <a:pt x="8"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34205" name="Freeform 381"/>
                <p:cNvSpPr>
                  <a:spLocks noChangeAspect="1"/>
                </p:cNvSpPr>
                <p:nvPr/>
              </p:nvSpPr>
              <p:spPr bwMode="auto">
                <a:xfrm>
                  <a:off x="1207" y="3199"/>
                  <a:ext cx="7" cy="19"/>
                </a:xfrm>
                <a:custGeom>
                  <a:avLst/>
                  <a:gdLst/>
                  <a:ahLst/>
                  <a:cxnLst>
                    <a:cxn ang="0">
                      <a:pos x="7" y="19"/>
                    </a:cxn>
                    <a:cxn ang="0">
                      <a:pos x="7" y="16"/>
                    </a:cxn>
                    <a:cxn ang="0">
                      <a:pos x="3" y="0"/>
                    </a:cxn>
                    <a:cxn ang="0">
                      <a:pos x="0" y="4"/>
                    </a:cxn>
                    <a:cxn ang="0">
                      <a:pos x="7" y="19"/>
                    </a:cxn>
                    <a:cxn ang="0">
                      <a:pos x="7" y="16"/>
                    </a:cxn>
                    <a:cxn ang="0">
                      <a:pos x="7" y="19"/>
                    </a:cxn>
                    <a:cxn ang="0">
                      <a:pos x="7" y="19"/>
                    </a:cxn>
                    <a:cxn ang="0">
                      <a:pos x="7" y="19"/>
                    </a:cxn>
                    <a:cxn ang="0">
                      <a:pos x="7" y="19"/>
                    </a:cxn>
                    <a:cxn ang="0">
                      <a:pos x="7" y="16"/>
                    </a:cxn>
                    <a:cxn ang="0">
                      <a:pos x="7" y="19"/>
                    </a:cxn>
                  </a:cxnLst>
                  <a:rect l="0" t="0" r="r" b="b"/>
                  <a:pathLst>
                    <a:path w="7" h="19">
                      <a:moveTo>
                        <a:pt x="7" y="19"/>
                      </a:moveTo>
                      <a:lnTo>
                        <a:pt x="7" y="16"/>
                      </a:lnTo>
                      <a:lnTo>
                        <a:pt x="3" y="0"/>
                      </a:lnTo>
                      <a:lnTo>
                        <a:pt x="0" y="4"/>
                      </a:lnTo>
                      <a:lnTo>
                        <a:pt x="7" y="19"/>
                      </a:lnTo>
                      <a:lnTo>
                        <a:pt x="7" y="16"/>
                      </a:lnTo>
                      <a:lnTo>
                        <a:pt x="7" y="19"/>
                      </a:lnTo>
                      <a:lnTo>
                        <a:pt x="7" y="19"/>
                      </a:lnTo>
                      <a:lnTo>
                        <a:pt x="7" y="19"/>
                      </a:lnTo>
                      <a:lnTo>
                        <a:pt x="7" y="19"/>
                      </a:lnTo>
                      <a:lnTo>
                        <a:pt x="7" y="16"/>
                      </a:lnTo>
                      <a:lnTo>
                        <a:pt x="7" y="19"/>
                      </a:lnTo>
                      <a:close/>
                    </a:path>
                  </a:pathLst>
                </a:custGeom>
                <a:solidFill>
                  <a:srgbClr val="000000"/>
                </a:solidFill>
                <a:ln w="9525">
                  <a:noFill/>
                  <a:round/>
                  <a:headEnd/>
                  <a:tailEnd/>
                </a:ln>
              </p:spPr>
              <p:txBody>
                <a:bodyPr/>
                <a:lstStyle/>
                <a:p>
                  <a:endParaRPr lang="en-US"/>
                </a:p>
              </p:txBody>
            </p:sp>
            <p:sp>
              <p:nvSpPr>
                <p:cNvPr id="334206" name="Freeform 382"/>
                <p:cNvSpPr>
                  <a:spLocks noChangeAspect="1"/>
                </p:cNvSpPr>
                <p:nvPr/>
              </p:nvSpPr>
              <p:spPr bwMode="auto">
                <a:xfrm>
                  <a:off x="1169" y="3215"/>
                  <a:ext cx="45" cy="15"/>
                </a:xfrm>
                <a:custGeom>
                  <a:avLst/>
                  <a:gdLst/>
                  <a:ahLst/>
                  <a:cxnLst>
                    <a:cxn ang="0">
                      <a:pos x="0" y="15"/>
                    </a:cxn>
                    <a:cxn ang="0">
                      <a:pos x="0" y="15"/>
                    </a:cxn>
                    <a:cxn ang="0">
                      <a:pos x="45" y="3"/>
                    </a:cxn>
                    <a:cxn ang="0">
                      <a:pos x="45" y="0"/>
                    </a:cxn>
                    <a:cxn ang="0">
                      <a:pos x="0" y="15"/>
                    </a:cxn>
                    <a:cxn ang="0">
                      <a:pos x="0" y="15"/>
                    </a:cxn>
                    <a:cxn ang="0">
                      <a:pos x="0" y="15"/>
                    </a:cxn>
                    <a:cxn ang="0">
                      <a:pos x="0" y="15"/>
                    </a:cxn>
                    <a:cxn ang="0">
                      <a:pos x="0" y="15"/>
                    </a:cxn>
                    <a:cxn ang="0">
                      <a:pos x="0" y="15"/>
                    </a:cxn>
                    <a:cxn ang="0">
                      <a:pos x="0" y="15"/>
                    </a:cxn>
                    <a:cxn ang="0">
                      <a:pos x="0" y="15"/>
                    </a:cxn>
                  </a:cxnLst>
                  <a:rect l="0" t="0" r="r" b="b"/>
                  <a:pathLst>
                    <a:path w="45" h="15">
                      <a:moveTo>
                        <a:pt x="0" y="15"/>
                      </a:moveTo>
                      <a:lnTo>
                        <a:pt x="0" y="15"/>
                      </a:lnTo>
                      <a:lnTo>
                        <a:pt x="45" y="3"/>
                      </a:lnTo>
                      <a:lnTo>
                        <a:pt x="45" y="0"/>
                      </a:lnTo>
                      <a:lnTo>
                        <a:pt x="0" y="15"/>
                      </a:lnTo>
                      <a:lnTo>
                        <a:pt x="0"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34207" name="Freeform 383"/>
                <p:cNvSpPr>
                  <a:spLocks noChangeAspect="1"/>
                </p:cNvSpPr>
                <p:nvPr/>
              </p:nvSpPr>
              <p:spPr bwMode="auto">
                <a:xfrm>
                  <a:off x="1154" y="3215"/>
                  <a:ext cx="15" cy="15"/>
                </a:xfrm>
                <a:custGeom>
                  <a:avLst/>
                  <a:gdLst/>
                  <a:ahLst/>
                  <a:cxnLst>
                    <a:cxn ang="0">
                      <a:pos x="0" y="0"/>
                    </a:cxn>
                    <a:cxn ang="0">
                      <a:pos x="0" y="0"/>
                    </a:cxn>
                    <a:cxn ang="0">
                      <a:pos x="15" y="15"/>
                    </a:cxn>
                    <a:cxn ang="0">
                      <a:pos x="15" y="15"/>
                    </a:cxn>
                    <a:cxn ang="0">
                      <a:pos x="0" y="0"/>
                    </a:cxn>
                    <a:cxn ang="0">
                      <a:pos x="0" y="0"/>
                    </a:cxn>
                    <a:cxn ang="0">
                      <a:pos x="0" y="0"/>
                    </a:cxn>
                    <a:cxn ang="0">
                      <a:pos x="0" y="0"/>
                    </a:cxn>
                    <a:cxn ang="0">
                      <a:pos x="0" y="0"/>
                    </a:cxn>
                    <a:cxn ang="0">
                      <a:pos x="0" y="0"/>
                    </a:cxn>
                    <a:cxn ang="0">
                      <a:pos x="0" y="0"/>
                    </a:cxn>
                    <a:cxn ang="0">
                      <a:pos x="0" y="0"/>
                    </a:cxn>
                  </a:cxnLst>
                  <a:rect l="0" t="0" r="r" b="b"/>
                  <a:pathLst>
                    <a:path w="15" h="15">
                      <a:moveTo>
                        <a:pt x="0" y="0"/>
                      </a:moveTo>
                      <a:lnTo>
                        <a:pt x="0" y="0"/>
                      </a:lnTo>
                      <a:lnTo>
                        <a:pt x="15" y="15"/>
                      </a:lnTo>
                      <a:lnTo>
                        <a:pt x="15"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4208" name="Freeform 384"/>
                <p:cNvSpPr>
                  <a:spLocks noChangeAspect="1"/>
                </p:cNvSpPr>
                <p:nvPr/>
              </p:nvSpPr>
              <p:spPr bwMode="auto">
                <a:xfrm>
                  <a:off x="1165" y="3192"/>
                  <a:ext cx="42" cy="19"/>
                </a:xfrm>
                <a:custGeom>
                  <a:avLst/>
                  <a:gdLst/>
                  <a:ahLst/>
                  <a:cxnLst>
                    <a:cxn ang="0">
                      <a:pos x="0" y="11"/>
                    </a:cxn>
                    <a:cxn ang="0">
                      <a:pos x="8" y="19"/>
                    </a:cxn>
                    <a:cxn ang="0">
                      <a:pos x="42" y="11"/>
                    </a:cxn>
                    <a:cxn ang="0">
                      <a:pos x="34" y="0"/>
                    </a:cxn>
                    <a:cxn ang="0">
                      <a:pos x="0" y="11"/>
                    </a:cxn>
                  </a:cxnLst>
                  <a:rect l="0" t="0" r="r" b="b"/>
                  <a:pathLst>
                    <a:path w="42" h="19">
                      <a:moveTo>
                        <a:pt x="0" y="11"/>
                      </a:moveTo>
                      <a:lnTo>
                        <a:pt x="8" y="19"/>
                      </a:lnTo>
                      <a:lnTo>
                        <a:pt x="42" y="11"/>
                      </a:lnTo>
                      <a:lnTo>
                        <a:pt x="34" y="0"/>
                      </a:lnTo>
                      <a:lnTo>
                        <a:pt x="0" y="11"/>
                      </a:lnTo>
                      <a:close/>
                    </a:path>
                  </a:pathLst>
                </a:custGeom>
                <a:solidFill>
                  <a:srgbClr val="E5E5E5"/>
                </a:solidFill>
                <a:ln w="9525">
                  <a:noFill/>
                  <a:round/>
                  <a:headEnd/>
                  <a:tailEnd/>
                </a:ln>
              </p:spPr>
              <p:txBody>
                <a:bodyPr/>
                <a:lstStyle/>
                <a:p>
                  <a:endParaRPr lang="en-US"/>
                </a:p>
              </p:txBody>
            </p:sp>
            <p:sp>
              <p:nvSpPr>
                <p:cNvPr id="334209" name="Freeform 385"/>
                <p:cNvSpPr>
                  <a:spLocks noChangeAspect="1"/>
                </p:cNvSpPr>
                <p:nvPr/>
              </p:nvSpPr>
              <p:spPr bwMode="auto">
                <a:xfrm>
                  <a:off x="1154" y="3203"/>
                  <a:ext cx="19" cy="27"/>
                </a:xfrm>
                <a:custGeom>
                  <a:avLst/>
                  <a:gdLst/>
                  <a:ahLst/>
                  <a:cxnLst>
                    <a:cxn ang="0">
                      <a:pos x="0" y="12"/>
                    </a:cxn>
                    <a:cxn ang="0">
                      <a:pos x="11" y="0"/>
                    </a:cxn>
                    <a:cxn ang="0">
                      <a:pos x="19" y="12"/>
                    </a:cxn>
                    <a:cxn ang="0">
                      <a:pos x="15" y="27"/>
                    </a:cxn>
                    <a:cxn ang="0">
                      <a:pos x="0" y="12"/>
                    </a:cxn>
                  </a:cxnLst>
                  <a:rect l="0" t="0" r="r" b="b"/>
                  <a:pathLst>
                    <a:path w="19" h="27">
                      <a:moveTo>
                        <a:pt x="0" y="12"/>
                      </a:moveTo>
                      <a:lnTo>
                        <a:pt x="11" y="0"/>
                      </a:lnTo>
                      <a:lnTo>
                        <a:pt x="19" y="12"/>
                      </a:lnTo>
                      <a:lnTo>
                        <a:pt x="15" y="27"/>
                      </a:lnTo>
                      <a:lnTo>
                        <a:pt x="0" y="12"/>
                      </a:lnTo>
                      <a:close/>
                    </a:path>
                  </a:pathLst>
                </a:custGeom>
                <a:solidFill>
                  <a:srgbClr val="606060"/>
                </a:solidFill>
                <a:ln w="9525">
                  <a:noFill/>
                  <a:round/>
                  <a:headEnd/>
                  <a:tailEnd/>
                </a:ln>
              </p:spPr>
              <p:txBody>
                <a:bodyPr/>
                <a:lstStyle/>
                <a:p>
                  <a:endParaRPr lang="en-US"/>
                </a:p>
              </p:txBody>
            </p:sp>
            <p:sp>
              <p:nvSpPr>
                <p:cNvPr id="334210" name="Freeform 386"/>
                <p:cNvSpPr>
                  <a:spLocks noChangeAspect="1"/>
                </p:cNvSpPr>
                <p:nvPr/>
              </p:nvSpPr>
              <p:spPr bwMode="auto">
                <a:xfrm>
                  <a:off x="1447" y="3089"/>
                  <a:ext cx="83" cy="46"/>
                </a:xfrm>
                <a:custGeom>
                  <a:avLst/>
                  <a:gdLst/>
                  <a:ahLst/>
                  <a:cxnLst>
                    <a:cxn ang="0">
                      <a:pos x="8" y="19"/>
                    </a:cxn>
                    <a:cxn ang="0">
                      <a:pos x="68" y="0"/>
                    </a:cxn>
                    <a:cxn ang="0">
                      <a:pos x="76" y="12"/>
                    </a:cxn>
                    <a:cxn ang="0">
                      <a:pos x="83" y="27"/>
                    </a:cxn>
                    <a:cxn ang="0">
                      <a:pos x="15" y="46"/>
                    </a:cxn>
                    <a:cxn ang="0">
                      <a:pos x="8" y="38"/>
                    </a:cxn>
                    <a:cxn ang="0">
                      <a:pos x="4" y="34"/>
                    </a:cxn>
                    <a:cxn ang="0">
                      <a:pos x="0" y="31"/>
                    </a:cxn>
                    <a:cxn ang="0">
                      <a:pos x="8" y="19"/>
                    </a:cxn>
                  </a:cxnLst>
                  <a:rect l="0" t="0" r="r" b="b"/>
                  <a:pathLst>
                    <a:path w="83" h="46">
                      <a:moveTo>
                        <a:pt x="8" y="19"/>
                      </a:moveTo>
                      <a:lnTo>
                        <a:pt x="68" y="0"/>
                      </a:lnTo>
                      <a:lnTo>
                        <a:pt x="76" y="12"/>
                      </a:lnTo>
                      <a:lnTo>
                        <a:pt x="83" y="27"/>
                      </a:lnTo>
                      <a:lnTo>
                        <a:pt x="15" y="46"/>
                      </a:lnTo>
                      <a:lnTo>
                        <a:pt x="8" y="38"/>
                      </a:lnTo>
                      <a:lnTo>
                        <a:pt x="4" y="34"/>
                      </a:lnTo>
                      <a:lnTo>
                        <a:pt x="0" y="31"/>
                      </a:lnTo>
                      <a:lnTo>
                        <a:pt x="8" y="19"/>
                      </a:lnTo>
                      <a:close/>
                    </a:path>
                  </a:pathLst>
                </a:custGeom>
                <a:solidFill>
                  <a:srgbClr val="BFBFBF"/>
                </a:solidFill>
                <a:ln w="9525">
                  <a:noFill/>
                  <a:round/>
                  <a:headEnd/>
                  <a:tailEnd/>
                </a:ln>
              </p:spPr>
              <p:txBody>
                <a:bodyPr/>
                <a:lstStyle/>
                <a:p>
                  <a:endParaRPr lang="en-US"/>
                </a:p>
              </p:txBody>
            </p:sp>
            <p:sp>
              <p:nvSpPr>
                <p:cNvPr id="334211" name="Freeform 387"/>
                <p:cNvSpPr>
                  <a:spLocks noChangeAspect="1"/>
                </p:cNvSpPr>
                <p:nvPr/>
              </p:nvSpPr>
              <p:spPr bwMode="auto">
                <a:xfrm>
                  <a:off x="1455" y="3089"/>
                  <a:ext cx="60" cy="19"/>
                </a:xfrm>
                <a:custGeom>
                  <a:avLst/>
                  <a:gdLst/>
                  <a:ahLst/>
                  <a:cxnLst>
                    <a:cxn ang="0">
                      <a:pos x="60" y="0"/>
                    </a:cxn>
                    <a:cxn ang="0">
                      <a:pos x="60" y="0"/>
                    </a:cxn>
                    <a:cxn ang="0">
                      <a:pos x="0" y="19"/>
                    </a:cxn>
                    <a:cxn ang="0">
                      <a:pos x="0" y="19"/>
                    </a:cxn>
                    <a:cxn ang="0">
                      <a:pos x="60" y="4"/>
                    </a:cxn>
                    <a:cxn ang="0">
                      <a:pos x="60" y="4"/>
                    </a:cxn>
                    <a:cxn ang="0">
                      <a:pos x="60" y="4"/>
                    </a:cxn>
                    <a:cxn ang="0">
                      <a:pos x="60" y="4"/>
                    </a:cxn>
                    <a:cxn ang="0">
                      <a:pos x="60" y="0"/>
                    </a:cxn>
                    <a:cxn ang="0">
                      <a:pos x="60" y="0"/>
                    </a:cxn>
                    <a:cxn ang="0">
                      <a:pos x="60" y="0"/>
                    </a:cxn>
                    <a:cxn ang="0">
                      <a:pos x="60" y="0"/>
                    </a:cxn>
                  </a:cxnLst>
                  <a:rect l="0" t="0" r="r" b="b"/>
                  <a:pathLst>
                    <a:path w="60" h="19">
                      <a:moveTo>
                        <a:pt x="60" y="0"/>
                      </a:moveTo>
                      <a:lnTo>
                        <a:pt x="60" y="0"/>
                      </a:lnTo>
                      <a:lnTo>
                        <a:pt x="0" y="19"/>
                      </a:lnTo>
                      <a:lnTo>
                        <a:pt x="0" y="19"/>
                      </a:lnTo>
                      <a:lnTo>
                        <a:pt x="60" y="4"/>
                      </a:lnTo>
                      <a:lnTo>
                        <a:pt x="60" y="4"/>
                      </a:lnTo>
                      <a:lnTo>
                        <a:pt x="60" y="4"/>
                      </a:lnTo>
                      <a:lnTo>
                        <a:pt x="60" y="4"/>
                      </a:lnTo>
                      <a:lnTo>
                        <a:pt x="60" y="0"/>
                      </a:lnTo>
                      <a:lnTo>
                        <a:pt x="60" y="0"/>
                      </a:lnTo>
                      <a:lnTo>
                        <a:pt x="60" y="0"/>
                      </a:lnTo>
                      <a:lnTo>
                        <a:pt x="60" y="0"/>
                      </a:lnTo>
                      <a:close/>
                    </a:path>
                  </a:pathLst>
                </a:custGeom>
                <a:solidFill>
                  <a:srgbClr val="000000"/>
                </a:solidFill>
                <a:ln w="9525">
                  <a:noFill/>
                  <a:round/>
                  <a:headEnd/>
                  <a:tailEnd/>
                </a:ln>
              </p:spPr>
              <p:txBody>
                <a:bodyPr/>
                <a:lstStyle/>
                <a:p>
                  <a:endParaRPr lang="en-US"/>
                </a:p>
              </p:txBody>
            </p:sp>
            <p:sp>
              <p:nvSpPr>
                <p:cNvPr id="334212" name="Freeform 388"/>
                <p:cNvSpPr>
                  <a:spLocks noChangeAspect="1"/>
                </p:cNvSpPr>
                <p:nvPr/>
              </p:nvSpPr>
              <p:spPr bwMode="auto">
                <a:xfrm>
                  <a:off x="1515" y="3089"/>
                  <a:ext cx="8" cy="12"/>
                </a:xfrm>
                <a:custGeom>
                  <a:avLst/>
                  <a:gdLst/>
                  <a:ahLst/>
                  <a:cxnLst>
                    <a:cxn ang="0">
                      <a:pos x="8" y="12"/>
                    </a:cxn>
                    <a:cxn ang="0">
                      <a:pos x="8" y="12"/>
                    </a:cxn>
                    <a:cxn ang="0">
                      <a:pos x="0" y="0"/>
                    </a:cxn>
                    <a:cxn ang="0">
                      <a:pos x="0" y="4"/>
                    </a:cxn>
                    <a:cxn ang="0">
                      <a:pos x="8" y="12"/>
                    </a:cxn>
                    <a:cxn ang="0">
                      <a:pos x="8" y="12"/>
                    </a:cxn>
                    <a:cxn ang="0">
                      <a:pos x="8" y="12"/>
                    </a:cxn>
                    <a:cxn ang="0">
                      <a:pos x="8" y="12"/>
                    </a:cxn>
                    <a:cxn ang="0">
                      <a:pos x="8" y="12"/>
                    </a:cxn>
                    <a:cxn ang="0">
                      <a:pos x="8" y="12"/>
                    </a:cxn>
                    <a:cxn ang="0">
                      <a:pos x="8" y="12"/>
                    </a:cxn>
                    <a:cxn ang="0">
                      <a:pos x="8" y="12"/>
                    </a:cxn>
                  </a:cxnLst>
                  <a:rect l="0" t="0" r="r" b="b"/>
                  <a:pathLst>
                    <a:path w="8" h="12">
                      <a:moveTo>
                        <a:pt x="8" y="12"/>
                      </a:moveTo>
                      <a:lnTo>
                        <a:pt x="8" y="12"/>
                      </a:lnTo>
                      <a:lnTo>
                        <a:pt x="0" y="0"/>
                      </a:lnTo>
                      <a:lnTo>
                        <a:pt x="0" y="4"/>
                      </a:lnTo>
                      <a:lnTo>
                        <a:pt x="8" y="12"/>
                      </a:lnTo>
                      <a:lnTo>
                        <a:pt x="8" y="12"/>
                      </a:lnTo>
                      <a:lnTo>
                        <a:pt x="8" y="12"/>
                      </a:lnTo>
                      <a:lnTo>
                        <a:pt x="8" y="12"/>
                      </a:lnTo>
                      <a:lnTo>
                        <a:pt x="8" y="12"/>
                      </a:lnTo>
                      <a:lnTo>
                        <a:pt x="8" y="12"/>
                      </a:lnTo>
                      <a:lnTo>
                        <a:pt x="8" y="12"/>
                      </a:lnTo>
                      <a:lnTo>
                        <a:pt x="8" y="12"/>
                      </a:lnTo>
                      <a:close/>
                    </a:path>
                  </a:pathLst>
                </a:custGeom>
                <a:solidFill>
                  <a:srgbClr val="000000"/>
                </a:solidFill>
                <a:ln w="9525">
                  <a:noFill/>
                  <a:round/>
                  <a:headEnd/>
                  <a:tailEnd/>
                </a:ln>
              </p:spPr>
              <p:txBody>
                <a:bodyPr/>
                <a:lstStyle/>
                <a:p>
                  <a:endParaRPr lang="en-US"/>
                </a:p>
              </p:txBody>
            </p:sp>
            <p:sp>
              <p:nvSpPr>
                <p:cNvPr id="334213" name="Freeform 389"/>
                <p:cNvSpPr>
                  <a:spLocks noChangeAspect="1"/>
                </p:cNvSpPr>
                <p:nvPr/>
              </p:nvSpPr>
              <p:spPr bwMode="auto">
                <a:xfrm>
                  <a:off x="1523" y="3101"/>
                  <a:ext cx="11" cy="15"/>
                </a:xfrm>
                <a:custGeom>
                  <a:avLst/>
                  <a:gdLst/>
                  <a:ahLst/>
                  <a:cxnLst>
                    <a:cxn ang="0">
                      <a:pos x="7" y="15"/>
                    </a:cxn>
                    <a:cxn ang="0">
                      <a:pos x="11" y="11"/>
                    </a:cxn>
                    <a:cxn ang="0">
                      <a:pos x="0" y="0"/>
                    </a:cxn>
                    <a:cxn ang="0">
                      <a:pos x="0" y="0"/>
                    </a:cxn>
                    <a:cxn ang="0">
                      <a:pos x="7" y="11"/>
                    </a:cxn>
                    <a:cxn ang="0">
                      <a:pos x="7" y="11"/>
                    </a:cxn>
                    <a:cxn ang="0">
                      <a:pos x="7" y="11"/>
                    </a:cxn>
                    <a:cxn ang="0">
                      <a:pos x="7" y="15"/>
                    </a:cxn>
                    <a:cxn ang="0">
                      <a:pos x="7" y="15"/>
                    </a:cxn>
                    <a:cxn ang="0">
                      <a:pos x="11" y="15"/>
                    </a:cxn>
                    <a:cxn ang="0">
                      <a:pos x="11" y="11"/>
                    </a:cxn>
                    <a:cxn ang="0">
                      <a:pos x="7" y="15"/>
                    </a:cxn>
                  </a:cxnLst>
                  <a:rect l="0" t="0" r="r" b="b"/>
                  <a:pathLst>
                    <a:path w="11" h="15">
                      <a:moveTo>
                        <a:pt x="7" y="15"/>
                      </a:moveTo>
                      <a:lnTo>
                        <a:pt x="11" y="11"/>
                      </a:lnTo>
                      <a:lnTo>
                        <a:pt x="0" y="0"/>
                      </a:lnTo>
                      <a:lnTo>
                        <a:pt x="0" y="0"/>
                      </a:lnTo>
                      <a:lnTo>
                        <a:pt x="7" y="11"/>
                      </a:lnTo>
                      <a:lnTo>
                        <a:pt x="7" y="11"/>
                      </a:lnTo>
                      <a:lnTo>
                        <a:pt x="7" y="11"/>
                      </a:lnTo>
                      <a:lnTo>
                        <a:pt x="7" y="15"/>
                      </a:lnTo>
                      <a:lnTo>
                        <a:pt x="7" y="15"/>
                      </a:lnTo>
                      <a:lnTo>
                        <a:pt x="11" y="15"/>
                      </a:lnTo>
                      <a:lnTo>
                        <a:pt x="11" y="11"/>
                      </a:lnTo>
                      <a:lnTo>
                        <a:pt x="7" y="15"/>
                      </a:lnTo>
                      <a:close/>
                    </a:path>
                  </a:pathLst>
                </a:custGeom>
                <a:solidFill>
                  <a:srgbClr val="000000"/>
                </a:solidFill>
                <a:ln w="9525">
                  <a:noFill/>
                  <a:round/>
                  <a:headEnd/>
                  <a:tailEnd/>
                </a:ln>
              </p:spPr>
              <p:txBody>
                <a:bodyPr/>
                <a:lstStyle/>
                <a:p>
                  <a:endParaRPr lang="en-US"/>
                </a:p>
              </p:txBody>
            </p:sp>
            <p:sp>
              <p:nvSpPr>
                <p:cNvPr id="334214" name="Freeform 390"/>
                <p:cNvSpPr>
                  <a:spLocks noChangeAspect="1"/>
                </p:cNvSpPr>
                <p:nvPr/>
              </p:nvSpPr>
              <p:spPr bwMode="auto">
                <a:xfrm>
                  <a:off x="1459" y="3116"/>
                  <a:ext cx="75" cy="19"/>
                </a:xfrm>
                <a:custGeom>
                  <a:avLst/>
                  <a:gdLst/>
                  <a:ahLst/>
                  <a:cxnLst>
                    <a:cxn ang="0">
                      <a:pos x="0" y="19"/>
                    </a:cxn>
                    <a:cxn ang="0">
                      <a:pos x="3" y="19"/>
                    </a:cxn>
                    <a:cxn ang="0">
                      <a:pos x="75" y="0"/>
                    </a:cxn>
                    <a:cxn ang="0">
                      <a:pos x="71" y="0"/>
                    </a:cxn>
                    <a:cxn ang="0">
                      <a:pos x="3" y="19"/>
                    </a:cxn>
                    <a:cxn ang="0">
                      <a:pos x="3" y="19"/>
                    </a:cxn>
                    <a:cxn ang="0">
                      <a:pos x="3" y="19"/>
                    </a:cxn>
                    <a:cxn ang="0">
                      <a:pos x="0" y="19"/>
                    </a:cxn>
                    <a:cxn ang="0">
                      <a:pos x="0" y="19"/>
                    </a:cxn>
                    <a:cxn ang="0">
                      <a:pos x="0" y="19"/>
                    </a:cxn>
                    <a:cxn ang="0">
                      <a:pos x="3" y="19"/>
                    </a:cxn>
                    <a:cxn ang="0">
                      <a:pos x="0" y="19"/>
                    </a:cxn>
                  </a:cxnLst>
                  <a:rect l="0" t="0" r="r" b="b"/>
                  <a:pathLst>
                    <a:path w="75" h="19">
                      <a:moveTo>
                        <a:pt x="0" y="19"/>
                      </a:moveTo>
                      <a:lnTo>
                        <a:pt x="3" y="19"/>
                      </a:lnTo>
                      <a:lnTo>
                        <a:pt x="75" y="0"/>
                      </a:lnTo>
                      <a:lnTo>
                        <a:pt x="71" y="0"/>
                      </a:lnTo>
                      <a:lnTo>
                        <a:pt x="3" y="19"/>
                      </a:lnTo>
                      <a:lnTo>
                        <a:pt x="3" y="19"/>
                      </a:lnTo>
                      <a:lnTo>
                        <a:pt x="3" y="19"/>
                      </a:lnTo>
                      <a:lnTo>
                        <a:pt x="0" y="19"/>
                      </a:lnTo>
                      <a:lnTo>
                        <a:pt x="0" y="19"/>
                      </a:lnTo>
                      <a:lnTo>
                        <a:pt x="0" y="19"/>
                      </a:lnTo>
                      <a:lnTo>
                        <a:pt x="3" y="19"/>
                      </a:lnTo>
                      <a:lnTo>
                        <a:pt x="0" y="19"/>
                      </a:lnTo>
                      <a:close/>
                    </a:path>
                  </a:pathLst>
                </a:custGeom>
                <a:solidFill>
                  <a:srgbClr val="000000"/>
                </a:solidFill>
                <a:ln w="9525">
                  <a:noFill/>
                  <a:round/>
                  <a:headEnd/>
                  <a:tailEnd/>
                </a:ln>
              </p:spPr>
              <p:txBody>
                <a:bodyPr/>
                <a:lstStyle/>
                <a:p>
                  <a:endParaRPr lang="en-US"/>
                </a:p>
              </p:txBody>
            </p:sp>
            <p:sp>
              <p:nvSpPr>
                <p:cNvPr id="334215" name="Freeform 391"/>
                <p:cNvSpPr>
                  <a:spLocks noChangeAspect="1"/>
                </p:cNvSpPr>
                <p:nvPr/>
              </p:nvSpPr>
              <p:spPr bwMode="auto">
                <a:xfrm>
                  <a:off x="1451" y="3127"/>
                  <a:ext cx="11" cy="8"/>
                </a:xfrm>
                <a:custGeom>
                  <a:avLst/>
                  <a:gdLst/>
                  <a:ahLst/>
                  <a:cxnLst>
                    <a:cxn ang="0">
                      <a:pos x="0" y="0"/>
                    </a:cxn>
                    <a:cxn ang="0">
                      <a:pos x="0" y="4"/>
                    </a:cxn>
                    <a:cxn ang="0">
                      <a:pos x="11" y="8"/>
                    </a:cxn>
                    <a:cxn ang="0">
                      <a:pos x="11" y="8"/>
                    </a:cxn>
                    <a:cxn ang="0">
                      <a:pos x="4" y="0"/>
                    </a:cxn>
                    <a:cxn ang="0">
                      <a:pos x="4" y="0"/>
                    </a:cxn>
                    <a:cxn ang="0">
                      <a:pos x="4" y="0"/>
                    </a:cxn>
                    <a:cxn ang="0">
                      <a:pos x="0" y="0"/>
                    </a:cxn>
                    <a:cxn ang="0">
                      <a:pos x="0" y="0"/>
                    </a:cxn>
                    <a:cxn ang="0">
                      <a:pos x="0" y="0"/>
                    </a:cxn>
                    <a:cxn ang="0">
                      <a:pos x="0" y="4"/>
                    </a:cxn>
                    <a:cxn ang="0">
                      <a:pos x="0" y="0"/>
                    </a:cxn>
                  </a:cxnLst>
                  <a:rect l="0" t="0" r="r" b="b"/>
                  <a:pathLst>
                    <a:path w="11" h="8">
                      <a:moveTo>
                        <a:pt x="0" y="0"/>
                      </a:moveTo>
                      <a:lnTo>
                        <a:pt x="0" y="4"/>
                      </a:lnTo>
                      <a:lnTo>
                        <a:pt x="11" y="8"/>
                      </a:lnTo>
                      <a:lnTo>
                        <a:pt x="11" y="8"/>
                      </a:lnTo>
                      <a:lnTo>
                        <a:pt x="4" y="0"/>
                      </a:lnTo>
                      <a:lnTo>
                        <a:pt x="4" y="0"/>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34216" name="Freeform 392"/>
                <p:cNvSpPr>
                  <a:spLocks noChangeAspect="1"/>
                </p:cNvSpPr>
                <p:nvPr/>
              </p:nvSpPr>
              <p:spPr bwMode="auto">
                <a:xfrm>
                  <a:off x="1451" y="3123"/>
                  <a:ext cx="4" cy="4"/>
                </a:xfrm>
                <a:custGeom>
                  <a:avLst/>
                  <a:gdLst/>
                  <a:ahLst/>
                  <a:cxnLst>
                    <a:cxn ang="0">
                      <a:pos x="0" y="0"/>
                    </a:cxn>
                    <a:cxn ang="0">
                      <a:pos x="0" y="0"/>
                    </a:cxn>
                    <a:cxn ang="0">
                      <a:pos x="0" y="4"/>
                    </a:cxn>
                    <a:cxn ang="0">
                      <a:pos x="4" y="4"/>
                    </a:cxn>
                    <a:cxn ang="0">
                      <a:pos x="0" y="0"/>
                    </a:cxn>
                    <a:cxn ang="0">
                      <a:pos x="0" y="0"/>
                    </a:cxn>
                    <a:cxn ang="0">
                      <a:pos x="0" y="0"/>
                    </a:cxn>
                    <a:cxn ang="0">
                      <a:pos x="0" y="0"/>
                    </a:cxn>
                    <a:cxn ang="0">
                      <a:pos x="0" y="0"/>
                    </a:cxn>
                    <a:cxn ang="0">
                      <a:pos x="0" y="0"/>
                    </a:cxn>
                    <a:cxn ang="0">
                      <a:pos x="0" y="0"/>
                    </a:cxn>
                    <a:cxn ang="0">
                      <a:pos x="0" y="0"/>
                    </a:cxn>
                  </a:cxnLst>
                  <a:rect l="0" t="0" r="r" b="b"/>
                  <a:pathLst>
                    <a:path w="4" h="4">
                      <a:moveTo>
                        <a:pt x="0" y="0"/>
                      </a:moveTo>
                      <a:lnTo>
                        <a:pt x="0" y="0"/>
                      </a:lnTo>
                      <a:lnTo>
                        <a:pt x="0" y="4"/>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4217" name="Freeform 393"/>
                <p:cNvSpPr>
                  <a:spLocks noChangeAspect="1"/>
                </p:cNvSpPr>
                <p:nvPr/>
              </p:nvSpPr>
              <p:spPr bwMode="auto">
                <a:xfrm>
                  <a:off x="1447" y="3120"/>
                  <a:ext cx="4" cy="3"/>
                </a:xfrm>
                <a:custGeom>
                  <a:avLst/>
                  <a:gdLst/>
                  <a:ahLst/>
                  <a:cxnLst>
                    <a:cxn ang="0">
                      <a:pos x="0" y="0"/>
                    </a:cxn>
                    <a:cxn ang="0">
                      <a:pos x="0" y="0"/>
                    </a:cxn>
                    <a:cxn ang="0">
                      <a:pos x="4" y="3"/>
                    </a:cxn>
                    <a:cxn ang="0">
                      <a:pos x="4" y="3"/>
                    </a:cxn>
                    <a:cxn ang="0">
                      <a:pos x="0" y="0"/>
                    </a:cxn>
                    <a:cxn ang="0">
                      <a:pos x="0" y="0"/>
                    </a:cxn>
                    <a:cxn ang="0">
                      <a:pos x="0" y="0"/>
                    </a:cxn>
                    <a:cxn ang="0">
                      <a:pos x="0" y="0"/>
                    </a:cxn>
                    <a:cxn ang="0">
                      <a:pos x="0" y="0"/>
                    </a:cxn>
                    <a:cxn ang="0">
                      <a:pos x="0" y="0"/>
                    </a:cxn>
                    <a:cxn ang="0">
                      <a:pos x="0" y="0"/>
                    </a:cxn>
                    <a:cxn ang="0">
                      <a:pos x="0" y="0"/>
                    </a:cxn>
                  </a:cxnLst>
                  <a:rect l="0" t="0" r="r" b="b"/>
                  <a:pathLst>
                    <a:path w="4" h="3">
                      <a:moveTo>
                        <a:pt x="0" y="0"/>
                      </a:moveTo>
                      <a:lnTo>
                        <a:pt x="0" y="0"/>
                      </a:lnTo>
                      <a:lnTo>
                        <a:pt x="4" y="3"/>
                      </a:lnTo>
                      <a:lnTo>
                        <a:pt x="4" y="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4218" name="Freeform 394"/>
                <p:cNvSpPr>
                  <a:spLocks noChangeAspect="1"/>
                </p:cNvSpPr>
                <p:nvPr/>
              </p:nvSpPr>
              <p:spPr bwMode="auto">
                <a:xfrm>
                  <a:off x="1447" y="3108"/>
                  <a:ext cx="8" cy="12"/>
                </a:xfrm>
                <a:custGeom>
                  <a:avLst/>
                  <a:gdLst/>
                  <a:ahLst/>
                  <a:cxnLst>
                    <a:cxn ang="0">
                      <a:pos x="8" y="0"/>
                    </a:cxn>
                    <a:cxn ang="0">
                      <a:pos x="8" y="0"/>
                    </a:cxn>
                    <a:cxn ang="0">
                      <a:pos x="0" y="12"/>
                    </a:cxn>
                    <a:cxn ang="0">
                      <a:pos x="0" y="12"/>
                    </a:cxn>
                    <a:cxn ang="0">
                      <a:pos x="8" y="0"/>
                    </a:cxn>
                    <a:cxn ang="0">
                      <a:pos x="8" y="0"/>
                    </a:cxn>
                    <a:cxn ang="0">
                      <a:pos x="8" y="0"/>
                    </a:cxn>
                    <a:cxn ang="0">
                      <a:pos x="8" y="0"/>
                    </a:cxn>
                    <a:cxn ang="0">
                      <a:pos x="8" y="0"/>
                    </a:cxn>
                    <a:cxn ang="0">
                      <a:pos x="8" y="0"/>
                    </a:cxn>
                    <a:cxn ang="0">
                      <a:pos x="8" y="0"/>
                    </a:cxn>
                    <a:cxn ang="0">
                      <a:pos x="8" y="0"/>
                    </a:cxn>
                  </a:cxnLst>
                  <a:rect l="0" t="0" r="r" b="b"/>
                  <a:pathLst>
                    <a:path w="8" h="12">
                      <a:moveTo>
                        <a:pt x="8" y="0"/>
                      </a:moveTo>
                      <a:lnTo>
                        <a:pt x="8" y="0"/>
                      </a:lnTo>
                      <a:lnTo>
                        <a:pt x="0" y="12"/>
                      </a:lnTo>
                      <a:lnTo>
                        <a:pt x="0" y="12"/>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34219" name="Freeform 395"/>
                <p:cNvSpPr>
                  <a:spLocks noChangeAspect="1"/>
                </p:cNvSpPr>
                <p:nvPr/>
              </p:nvSpPr>
              <p:spPr bwMode="auto">
                <a:xfrm>
                  <a:off x="1447" y="3108"/>
                  <a:ext cx="19" cy="27"/>
                </a:xfrm>
                <a:custGeom>
                  <a:avLst/>
                  <a:gdLst/>
                  <a:ahLst/>
                  <a:cxnLst>
                    <a:cxn ang="0">
                      <a:pos x="19" y="12"/>
                    </a:cxn>
                    <a:cxn ang="0">
                      <a:pos x="15" y="27"/>
                    </a:cxn>
                    <a:cxn ang="0">
                      <a:pos x="8" y="19"/>
                    </a:cxn>
                    <a:cxn ang="0">
                      <a:pos x="4" y="15"/>
                    </a:cxn>
                    <a:cxn ang="0">
                      <a:pos x="0" y="12"/>
                    </a:cxn>
                    <a:cxn ang="0">
                      <a:pos x="8" y="0"/>
                    </a:cxn>
                    <a:cxn ang="0">
                      <a:pos x="19" y="12"/>
                    </a:cxn>
                  </a:cxnLst>
                  <a:rect l="0" t="0" r="r" b="b"/>
                  <a:pathLst>
                    <a:path w="19" h="27">
                      <a:moveTo>
                        <a:pt x="19" y="12"/>
                      </a:moveTo>
                      <a:lnTo>
                        <a:pt x="15" y="27"/>
                      </a:lnTo>
                      <a:lnTo>
                        <a:pt x="8" y="19"/>
                      </a:lnTo>
                      <a:lnTo>
                        <a:pt x="4" y="15"/>
                      </a:lnTo>
                      <a:lnTo>
                        <a:pt x="0" y="12"/>
                      </a:lnTo>
                      <a:lnTo>
                        <a:pt x="8" y="0"/>
                      </a:lnTo>
                      <a:lnTo>
                        <a:pt x="19" y="12"/>
                      </a:lnTo>
                      <a:close/>
                    </a:path>
                  </a:pathLst>
                </a:custGeom>
                <a:solidFill>
                  <a:srgbClr val="606060"/>
                </a:solidFill>
                <a:ln w="9525">
                  <a:noFill/>
                  <a:round/>
                  <a:headEnd/>
                  <a:tailEnd/>
                </a:ln>
              </p:spPr>
              <p:txBody>
                <a:bodyPr/>
                <a:lstStyle/>
                <a:p>
                  <a:endParaRPr lang="en-US"/>
                </a:p>
              </p:txBody>
            </p:sp>
            <p:sp>
              <p:nvSpPr>
                <p:cNvPr id="334220" name="Freeform 396"/>
                <p:cNvSpPr>
                  <a:spLocks noChangeAspect="1"/>
                </p:cNvSpPr>
                <p:nvPr/>
              </p:nvSpPr>
              <p:spPr bwMode="auto">
                <a:xfrm>
                  <a:off x="1455" y="3089"/>
                  <a:ext cx="68" cy="31"/>
                </a:xfrm>
                <a:custGeom>
                  <a:avLst/>
                  <a:gdLst/>
                  <a:ahLst/>
                  <a:cxnLst>
                    <a:cxn ang="0">
                      <a:pos x="0" y="19"/>
                    </a:cxn>
                    <a:cxn ang="0">
                      <a:pos x="7" y="31"/>
                    </a:cxn>
                    <a:cxn ang="0">
                      <a:pos x="68" y="12"/>
                    </a:cxn>
                    <a:cxn ang="0">
                      <a:pos x="60" y="0"/>
                    </a:cxn>
                    <a:cxn ang="0">
                      <a:pos x="0" y="19"/>
                    </a:cxn>
                  </a:cxnLst>
                  <a:rect l="0" t="0" r="r" b="b"/>
                  <a:pathLst>
                    <a:path w="68" h="31">
                      <a:moveTo>
                        <a:pt x="0" y="19"/>
                      </a:moveTo>
                      <a:lnTo>
                        <a:pt x="7" y="31"/>
                      </a:lnTo>
                      <a:lnTo>
                        <a:pt x="68" y="12"/>
                      </a:lnTo>
                      <a:lnTo>
                        <a:pt x="60" y="0"/>
                      </a:lnTo>
                      <a:lnTo>
                        <a:pt x="0" y="19"/>
                      </a:lnTo>
                      <a:close/>
                    </a:path>
                  </a:pathLst>
                </a:custGeom>
                <a:solidFill>
                  <a:srgbClr val="E5E5E5"/>
                </a:solidFill>
                <a:ln w="9525">
                  <a:noFill/>
                  <a:round/>
                  <a:headEnd/>
                  <a:tailEnd/>
                </a:ln>
              </p:spPr>
              <p:txBody>
                <a:bodyPr/>
                <a:lstStyle/>
                <a:p>
                  <a:endParaRPr lang="en-US"/>
                </a:p>
              </p:txBody>
            </p:sp>
            <p:sp>
              <p:nvSpPr>
                <p:cNvPr id="334221" name="Freeform 397"/>
                <p:cNvSpPr>
                  <a:spLocks noChangeAspect="1"/>
                </p:cNvSpPr>
                <p:nvPr/>
              </p:nvSpPr>
              <p:spPr bwMode="auto">
                <a:xfrm>
                  <a:off x="1210" y="3199"/>
                  <a:ext cx="49" cy="38"/>
                </a:xfrm>
                <a:custGeom>
                  <a:avLst/>
                  <a:gdLst/>
                  <a:ahLst/>
                  <a:cxnLst>
                    <a:cxn ang="0">
                      <a:pos x="0" y="23"/>
                    </a:cxn>
                    <a:cxn ang="0">
                      <a:pos x="8" y="12"/>
                    </a:cxn>
                    <a:cxn ang="0">
                      <a:pos x="34" y="0"/>
                    </a:cxn>
                    <a:cxn ang="0">
                      <a:pos x="45" y="12"/>
                    </a:cxn>
                    <a:cxn ang="0">
                      <a:pos x="49" y="27"/>
                    </a:cxn>
                    <a:cxn ang="0">
                      <a:pos x="15" y="38"/>
                    </a:cxn>
                    <a:cxn ang="0">
                      <a:pos x="0" y="23"/>
                    </a:cxn>
                  </a:cxnLst>
                  <a:rect l="0" t="0" r="r" b="b"/>
                  <a:pathLst>
                    <a:path w="49" h="38">
                      <a:moveTo>
                        <a:pt x="0" y="23"/>
                      </a:moveTo>
                      <a:lnTo>
                        <a:pt x="8" y="12"/>
                      </a:lnTo>
                      <a:lnTo>
                        <a:pt x="34" y="0"/>
                      </a:lnTo>
                      <a:lnTo>
                        <a:pt x="45" y="12"/>
                      </a:lnTo>
                      <a:lnTo>
                        <a:pt x="49" y="27"/>
                      </a:lnTo>
                      <a:lnTo>
                        <a:pt x="15" y="38"/>
                      </a:lnTo>
                      <a:lnTo>
                        <a:pt x="0" y="23"/>
                      </a:lnTo>
                      <a:close/>
                    </a:path>
                  </a:pathLst>
                </a:custGeom>
                <a:solidFill>
                  <a:srgbClr val="BFBFBF"/>
                </a:solidFill>
                <a:ln w="9525">
                  <a:noFill/>
                  <a:round/>
                  <a:headEnd/>
                  <a:tailEnd/>
                </a:ln>
              </p:spPr>
              <p:txBody>
                <a:bodyPr/>
                <a:lstStyle/>
                <a:p>
                  <a:endParaRPr lang="en-US"/>
                </a:p>
              </p:txBody>
            </p:sp>
            <p:sp>
              <p:nvSpPr>
                <p:cNvPr id="334222" name="Freeform 398"/>
                <p:cNvSpPr>
                  <a:spLocks noChangeAspect="1"/>
                </p:cNvSpPr>
                <p:nvPr/>
              </p:nvSpPr>
              <p:spPr bwMode="auto">
                <a:xfrm>
                  <a:off x="1210" y="3211"/>
                  <a:ext cx="8" cy="11"/>
                </a:xfrm>
                <a:custGeom>
                  <a:avLst/>
                  <a:gdLst/>
                  <a:ahLst/>
                  <a:cxnLst>
                    <a:cxn ang="0">
                      <a:pos x="8" y="0"/>
                    </a:cxn>
                    <a:cxn ang="0">
                      <a:pos x="8" y="0"/>
                    </a:cxn>
                    <a:cxn ang="0">
                      <a:pos x="0" y="11"/>
                    </a:cxn>
                    <a:cxn ang="0">
                      <a:pos x="0" y="11"/>
                    </a:cxn>
                    <a:cxn ang="0">
                      <a:pos x="8" y="0"/>
                    </a:cxn>
                    <a:cxn ang="0">
                      <a:pos x="8" y="0"/>
                    </a:cxn>
                    <a:cxn ang="0">
                      <a:pos x="8" y="0"/>
                    </a:cxn>
                    <a:cxn ang="0">
                      <a:pos x="8" y="0"/>
                    </a:cxn>
                    <a:cxn ang="0">
                      <a:pos x="8" y="0"/>
                    </a:cxn>
                    <a:cxn ang="0">
                      <a:pos x="8" y="0"/>
                    </a:cxn>
                    <a:cxn ang="0">
                      <a:pos x="8" y="0"/>
                    </a:cxn>
                    <a:cxn ang="0">
                      <a:pos x="8" y="0"/>
                    </a:cxn>
                  </a:cxnLst>
                  <a:rect l="0" t="0" r="r" b="b"/>
                  <a:pathLst>
                    <a:path w="8" h="11">
                      <a:moveTo>
                        <a:pt x="8" y="0"/>
                      </a:moveTo>
                      <a:lnTo>
                        <a:pt x="8" y="0"/>
                      </a:lnTo>
                      <a:lnTo>
                        <a:pt x="0" y="11"/>
                      </a:lnTo>
                      <a:lnTo>
                        <a:pt x="0" y="11"/>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34223" name="Freeform 399"/>
                <p:cNvSpPr>
                  <a:spLocks noChangeAspect="1"/>
                </p:cNvSpPr>
                <p:nvPr/>
              </p:nvSpPr>
              <p:spPr bwMode="auto">
                <a:xfrm>
                  <a:off x="1218" y="3199"/>
                  <a:ext cx="26" cy="12"/>
                </a:xfrm>
                <a:custGeom>
                  <a:avLst/>
                  <a:gdLst/>
                  <a:ahLst/>
                  <a:cxnLst>
                    <a:cxn ang="0">
                      <a:pos x="26" y="4"/>
                    </a:cxn>
                    <a:cxn ang="0">
                      <a:pos x="26" y="0"/>
                    </a:cxn>
                    <a:cxn ang="0">
                      <a:pos x="0" y="12"/>
                    </a:cxn>
                    <a:cxn ang="0">
                      <a:pos x="0" y="12"/>
                    </a:cxn>
                    <a:cxn ang="0">
                      <a:pos x="26" y="4"/>
                    </a:cxn>
                    <a:cxn ang="0">
                      <a:pos x="26" y="4"/>
                    </a:cxn>
                    <a:cxn ang="0">
                      <a:pos x="26" y="4"/>
                    </a:cxn>
                    <a:cxn ang="0">
                      <a:pos x="26" y="4"/>
                    </a:cxn>
                    <a:cxn ang="0">
                      <a:pos x="26" y="4"/>
                    </a:cxn>
                    <a:cxn ang="0">
                      <a:pos x="26" y="0"/>
                    </a:cxn>
                    <a:cxn ang="0">
                      <a:pos x="26" y="0"/>
                    </a:cxn>
                    <a:cxn ang="0">
                      <a:pos x="26" y="4"/>
                    </a:cxn>
                  </a:cxnLst>
                  <a:rect l="0" t="0" r="r" b="b"/>
                  <a:pathLst>
                    <a:path w="26" h="12">
                      <a:moveTo>
                        <a:pt x="26" y="4"/>
                      </a:moveTo>
                      <a:lnTo>
                        <a:pt x="26" y="0"/>
                      </a:lnTo>
                      <a:lnTo>
                        <a:pt x="0" y="12"/>
                      </a:lnTo>
                      <a:lnTo>
                        <a:pt x="0" y="12"/>
                      </a:lnTo>
                      <a:lnTo>
                        <a:pt x="26" y="4"/>
                      </a:lnTo>
                      <a:lnTo>
                        <a:pt x="26" y="4"/>
                      </a:lnTo>
                      <a:lnTo>
                        <a:pt x="26" y="4"/>
                      </a:lnTo>
                      <a:lnTo>
                        <a:pt x="26" y="4"/>
                      </a:lnTo>
                      <a:lnTo>
                        <a:pt x="26" y="4"/>
                      </a:lnTo>
                      <a:lnTo>
                        <a:pt x="26" y="0"/>
                      </a:lnTo>
                      <a:lnTo>
                        <a:pt x="26" y="0"/>
                      </a:lnTo>
                      <a:lnTo>
                        <a:pt x="26" y="4"/>
                      </a:lnTo>
                      <a:close/>
                    </a:path>
                  </a:pathLst>
                </a:custGeom>
                <a:solidFill>
                  <a:srgbClr val="000000"/>
                </a:solidFill>
                <a:ln w="9525">
                  <a:noFill/>
                  <a:round/>
                  <a:headEnd/>
                  <a:tailEnd/>
                </a:ln>
              </p:spPr>
              <p:txBody>
                <a:bodyPr/>
                <a:lstStyle/>
                <a:p>
                  <a:endParaRPr lang="en-US"/>
                </a:p>
              </p:txBody>
            </p:sp>
            <p:sp>
              <p:nvSpPr>
                <p:cNvPr id="334224" name="Freeform 400"/>
                <p:cNvSpPr>
                  <a:spLocks noChangeAspect="1"/>
                </p:cNvSpPr>
                <p:nvPr/>
              </p:nvSpPr>
              <p:spPr bwMode="auto">
                <a:xfrm>
                  <a:off x="1244" y="3199"/>
                  <a:ext cx="11" cy="12"/>
                </a:xfrm>
                <a:custGeom>
                  <a:avLst/>
                  <a:gdLst/>
                  <a:ahLst/>
                  <a:cxnLst>
                    <a:cxn ang="0">
                      <a:pos x="11" y="12"/>
                    </a:cxn>
                    <a:cxn ang="0">
                      <a:pos x="11" y="12"/>
                    </a:cxn>
                    <a:cxn ang="0">
                      <a:pos x="4" y="0"/>
                    </a:cxn>
                    <a:cxn ang="0">
                      <a:pos x="0" y="4"/>
                    </a:cxn>
                    <a:cxn ang="0">
                      <a:pos x="11" y="12"/>
                    </a:cxn>
                    <a:cxn ang="0">
                      <a:pos x="11" y="12"/>
                    </a:cxn>
                    <a:cxn ang="0">
                      <a:pos x="11" y="12"/>
                    </a:cxn>
                    <a:cxn ang="0">
                      <a:pos x="11" y="12"/>
                    </a:cxn>
                    <a:cxn ang="0">
                      <a:pos x="11" y="12"/>
                    </a:cxn>
                    <a:cxn ang="0">
                      <a:pos x="11" y="12"/>
                    </a:cxn>
                    <a:cxn ang="0">
                      <a:pos x="11" y="12"/>
                    </a:cxn>
                    <a:cxn ang="0">
                      <a:pos x="11" y="12"/>
                    </a:cxn>
                  </a:cxnLst>
                  <a:rect l="0" t="0" r="r" b="b"/>
                  <a:pathLst>
                    <a:path w="11" h="12">
                      <a:moveTo>
                        <a:pt x="11" y="12"/>
                      </a:moveTo>
                      <a:lnTo>
                        <a:pt x="11" y="12"/>
                      </a:lnTo>
                      <a:lnTo>
                        <a:pt x="4" y="0"/>
                      </a:lnTo>
                      <a:lnTo>
                        <a:pt x="0" y="4"/>
                      </a:lnTo>
                      <a:lnTo>
                        <a:pt x="11" y="12"/>
                      </a:lnTo>
                      <a:lnTo>
                        <a:pt x="11" y="12"/>
                      </a:lnTo>
                      <a:lnTo>
                        <a:pt x="11" y="12"/>
                      </a:lnTo>
                      <a:lnTo>
                        <a:pt x="11" y="12"/>
                      </a:lnTo>
                      <a:lnTo>
                        <a:pt x="11" y="12"/>
                      </a:lnTo>
                      <a:lnTo>
                        <a:pt x="11" y="12"/>
                      </a:lnTo>
                      <a:lnTo>
                        <a:pt x="11" y="12"/>
                      </a:lnTo>
                      <a:lnTo>
                        <a:pt x="11" y="12"/>
                      </a:lnTo>
                      <a:close/>
                    </a:path>
                  </a:pathLst>
                </a:custGeom>
                <a:solidFill>
                  <a:srgbClr val="000000"/>
                </a:solidFill>
                <a:ln w="9525">
                  <a:noFill/>
                  <a:round/>
                  <a:headEnd/>
                  <a:tailEnd/>
                </a:ln>
              </p:spPr>
              <p:txBody>
                <a:bodyPr/>
                <a:lstStyle/>
                <a:p>
                  <a:endParaRPr lang="en-US"/>
                </a:p>
              </p:txBody>
            </p:sp>
            <p:sp>
              <p:nvSpPr>
                <p:cNvPr id="334225" name="Freeform 401"/>
                <p:cNvSpPr>
                  <a:spLocks noChangeAspect="1"/>
                </p:cNvSpPr>
                <p:nvPr/>
              </p:nvSpPr>
              <p:spPr bwMode="auto">
                <a:xfrm>
                  <a:off x="1255" y="3211"/>
                  <a:ext cx="4" cy="15"/>
                </a:xfrm>
                <a:custGeom>
                  <a:avLst/>
                  <a:gdLst/>
                  <a:ahLst/>
                  <a:cxnLst>
                    <a:cxn ang="0">
                      <a:pos x="4" y="15"/>
                    </a:cxn>
                    <a:cxn ang="0">
                      <a:pos x="4" y="15"/>
                    </a:cxn>
                    <a:cxn ang="0">
                      <a:pos x="0" y="0"/>
                    </a:cxn>
                    <a:cxn ang="0">
                      <a:pos x="0" y="0"/>
                    </a:cxn>
                    <a:cxn ang="0">
                      <a:pos x="4" y="15"/>
                    </a:cxn>
                    <a:cxn ang="0">
                      <a:pos x="4" y="11"/>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1"/>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34226" name="Freeform 402"/>
                <p:cNvSpPr>
                  <a:spLocks noChangeAspect="1"/>
                </p:cNvSpPr>
                <p:nvPr/>
              </p:nvSpPr>
              <p:spPr bwMode="auto">
                <a:xfrm>
                  <a:off x="1222" y="3226"/>
                  <a:ext cx="37" cy="11"/>
                </a:xfrm>
                <a:custGeom>
                  <a:avLst/>
                  <a:gdLst/>
                  <a:ahLst/>
                  <a:cxnLst>
                    <a:cxn ang="0">
                      <a:pos x="0" y="11"/>
                    </a:cxn>
                    <a:cxn ang="0">
                      <a:pos x="3" y="11"/>
                    </a:cxn>
                    <a:cxn ang="0">
                      <a:pos x="37" y="0"/>
                    </a:cxn>
                    <a:cxn ang="0">
                      <a:pos x="37" y="0"/>
                    </a:cxn>
                    <a:cxn ang="0">
                      <a:pos x="3" y="11"/>
                    </a:cxn>
                    <a:cxn ang="0">
                      <a:pos x="3" y="11"/>
                    </a:cxn>
                    <a:cxn ang="0">
                      <a:pos x="3" y="11"/>
                    </a:cxn>
                    <a:cxn ang="0">
                      <a:pos x="0" y="11"/>
                    </a:cxn>
                    <a:cxn ang="0">
                      <a:pos x="0" y="11"/>
                    </a:cxn>
                    <a:cxn ang="0">
                      <a:pos x="3" y="11"/>
                    </a:cxn>
                    <a:cxn ang="0">
                      <a:pos x="3" y="11"/>
                    </a:cxn>
                    <a:cxn ang="0">
                      <a:pos x="0" y="11"/>
                    </a:cxn>
                  </a:cxnLst>
                  <a:rect l="0" t="0" r="r" b="b"/>
                  <a:pathLst>
                    <a:path w="37" h="11">
                      <a:moveTo>
                        <a:pt x="0" y="11"/>
                      </a:moveTo>
                      <a:lnTo>
                        <a:pt x="3" y="11"/>
                      </a:lnTo>
                      <a:lnTo>
                        <a:pt x="37" y="0"/>
                      </a:lnTo>
                      <a:lnTo>
                        <a:pt x="37" y="0"/>
                      </a:lnTo>
                      <a:lnTo>
                        <a:pt x="3" y="11"/>
                      </a:lnTo>
                      <a:lnTo>
                        <a:pt x="3" y="11"/>
                      </a:lnTo>
                      <a:lnTo>
                        <a:pt x="3" y="11"/>
                      </a:lnTo>
                      <a:lnTo>
                        <a:pt x="0" y="11"/>
                      </a:lnTo>
                      <a:lnTo>
                        <a:pt x="0" y="11"/>
                      </a:lnTo>
                      <a:lnTo>
                        <a:pt x="3" y="11"/>
                      </a:lnTo>
                      <a:lnTo>
                        <a:pt x="3" y="11"/>
                      </a:lnTo>
                      <a:lnTo>
                        <a:pt x="0" y="11"/>
                      </a:lnTo>
                      <a:close/>
                    </a:path>
                  </a:pathLst>
                </a:custGeom>
                <a:solidFill>
                  <a:srgbClr val="000000"/>
                </a:solidFill>
                <a:ln w="9525">
                  <a:noFill/>
                  <a:round/>
                  <a:headEnd/>
                  <a:tailEnd/>
                </a:ln>
              </p:spPr>
              <p:txBody>
                <a:bodyPr/>
                <a:lstStyle/>
                <a:p>
                  <a:endParaRPr lang="en-US"/>
                </a:p>
              </p:txBody>
            </p:sp>
            <p:sp>
              <p:nvSpPr>
                <p:cNvPr id="334227" name="Freeform 403"/>
                <p:cNvSpPr>
                  <a:spLocks noChangeAspect="1"/>
                </p:cNvSpPr>
                <p:nvPr/>
              </p:nvSpPr>
              <p:spPr bwMode="auto">
                <a:xfrm>
                  <a:off x="1210" y="3218"/>
                  <a:ext cx="15" cy="19"/>
                </a:xfrm>
                <a:custGeom>
                  <a:avLst/>
                  <a:gdLst/>
                  <a:ahLst/>
                  <a:cxnLst>
                    <a:cxn ang="0">
                      <a:pos x="0" y="4"/>
                    </a:cxn>
                    <a:cxn ang="0">
                      <a:pos x="0" y="4"/>
                    </a:cxn>
                    <a:cxn ang="0">
                      <a:pos x="15" y="19"/>
                    </a:cxn>
                    <a:cxn ang="0">
                      <a:pos x="15" y="19"/>
                    </a:cxn>
                    <a:cxn ang="0">
                      <a:pos x="0" y="4"/>
                    </a:cxn>
                    <a:cxn ang="0">
                      <a:pos x="0" y="4"/>
                    </a:cxn>
                    <a:cxn ang="0">
                      <a:pos x="0" y="4"/>
                    </a:cxn>
                    <a:cxn ang="0">
                      <a:pos x="0" y="0"/>
                    </a:cxn>
                    <a:cxn ang="0">
                      <a:pos x="0" y="4"/>
                    </a:cxn>
                    <a:cxn ang="0">
                      <a:pos x="0" y="4"/>
                    </a:cxn>
                    <a:cxn ang="0">
                      <a:pos x="0" y="4"/>
                    </a:cxn>
                    <a:cxn ang="0">
                      <a:pos x="0" y="4"/>
                    </a:cxn>
                  </a:cxnLst>
                  <a:rect l="0" t="0" r="r" b="b"/>
                  <a:pathLst>
                    <a:path w="15" h="19">
                      <a:moveTo>
                        <a:pt x="0" y="4"/>
                      </a:moveTo>
                      <a:lnTo>
                        <a:pt x="0" y="4"/>
                      </a:lnTo>
                      <a:lnTo>
                        <a:pt x="15" y="19"/>
                      </a:lnTo>
                      <a:lnTo>
                        <a:pt x="15" y="19"/>
                      </a:lnTo>
                      <a:lnTo>
                        <a:pt x="0" y="4"/>
                      </a:lnTo>
                      <a:lnTo>
                        <a:pt x="0" y="4"/>
                      </a:lnTo>
                      <a:lnTo>
                        <a:pt x="0" y="4"/>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34228" name="Freeform 404"/>
                <p:cNvSpPr>
                  <a:spLocks noChangeAspect="1"/>
                </p:cNvSpPr>
                <p:nvPr/>
              </p:nvSpPr>
              <p:spPr bwMode="auto">
                <a:xfrm>
                  <a:off x="1218" y="3199"/>
                  <a:ext cx="37" cy="19"/>
                </a:xfrm>
                <a:custGeom>
                  <a:avLst/>
                  <a:gdLst/>
                  <a:ahLst/>
                  <a:cxnLst>
                    <a:cxn ang="0">
                      <a:pos x="0" y="12"/>
                    </a:cxn>
                    <a:cxn ang="0">
                      <a:pos x="11" y="19"/>
                    </a:cxn>
                    <a:cxn ang="0">
                      <a:pos x="37" y="12"/>
                    </a:cxn>
                    <a:cxn ang="0">
                      <a:pos x="26" y="0"/>
                    </a:cxn>
                    <a:cxn ang="0">
                      <a:pos x="0" y="12"/>
                    </a:cxn>
                  </a:cxnLst>
                  <a:rect l="0" t="0" r="r" b="b"/>
                  <a:pathLst>
                    <a:path w="37" h="19">
                      <a:moveTo>
                        <a:pt x="0" y="12"/>
                      </a:moveTo>
                      <a:lnTo>
                        <a:pt x="11" y="19"/>
                      </a:lnTo>
                      <a:lnTo>
                        <a:pt x="37" y="12"/>
                      </a:lnTo>
                      <a:lnTo>
                        <a:pt x="26" y="0"/>
                      </a:lnTo>
                      <a:lnTo>
                        <a:pt x="0" y="12"/>
                      </a:lnTo>
                      <a:close/>
                    </a:path>
                  </a:pathLst>
                </a:custGeom>
                <a:solidFill>
                  <a:srgbClr val="E5E5E5"/>
                </a:solidFill>
                <a:ln w="9525">
                  <a:noFill/>
                  <a:round/>
                  <a:headEnd/>
                  <a:tailEnd/>
                </a:ln>
              </p:spPr>
              <p:txBody>
                <a:bodyPr/>
                <a:lstStyle/>
                <a:p>
                  <a:endParaRPr lang="en-US"/>
                </a:p>
              </p:txBody>
            </p:sp>
            <p:sp>
              <p:nvSpPr>
                <p:cNvPr id="334229" name="Freeform 405"/>
                <p:cNvSpPr>
                  <a:spLocks noChangeAspect="1"/>
                </p:cNvSpPr>
                <p:nvPr/>
              </p:nvSpPr>
              <p:spPr bwMode="auto">
                <a:xfrm>
                  <a:off x="1210" y="3211"/>
                  <a:ext cx="19" cy="26"/>
                </a:xfrm>
                <a:custGeom>
                  <a:avLst/>
                  <a:gdLst/>
                  <a:ahLst/>
                  <a:cxnLst>
                    <a:cxn ang="0">
                      <a:pos x="0" y="11"/>
                    </a:cxn>
                    <a:cxn ang="0">
                      <a:pos x="8" y="0"/>
                    </a:cxn>
                    <a:cxn ang="0">
                      <a:pos x="19" y="7"/>
                    </a:cxn>
                    <a:cxn ang="0">
                      <a:pos x="15" y="26"/>
                    </a:cxn>
                    <a:cxn ang="0">
                      <a:pos x="0" y="11"/>
                    </a:cxn>
                  </a:cxnLst>
                  <a:rect l="0" t="0" r="r" b="b"/>
                  <a:pathLst>
                    <a:path w="19" h="26">
                      <a:moveTo>
                        <a:pt x="0" y="11"/>
                      </a:moveTo>
                      <a:lnTo>
                        <a:pt x="8" y="0"/>
                      </a:lnTo>
                      <a:lnTo>
                        <a:pt x="19" y="7"/>
                      </a:lnTo>
                      <a:lnTo>
                        <a:pt x="15" y="26"/>
                      </a:lnTo>
                      <a:lnTo>
                        <a:pt x="0" y="11"/>
                      </a:lnTo>
                      <a:close/>
                    </a:path>
                  </a:pathLst>
                </a:custGeom>
                <a:solidFill>
                  <a:srgbClr val="606060"/>
                </a:solidFill>
                <a:ln w="9525">
                  <a:noFill/>
                  <a:round/>
                  <a:headEnd/>
                  <a:tailEnd/>
                </a:ln>
              </p:spPr>
              <p:txBody>
                <a:bodyPr/>
                <a:lstStyle/>
                <a:p>
                  <a:endParaRPr lang="en-US"/>
                </a:p>
              </p:txBody>
            </p:sp>
            <p:sp>
              <p:nvSpPr>
                <p:cNvPr id="334230" name="Freeform 406"/>
                <p:cNvSpPr>
                  <a:spLocks noChangeAspect="1"/>
                </p:cNvSpPr>
                <p:nvPr/>
              </p:nvSpPr>
              <p:spPr bwMode="auto">
                <a:xfrm>
                  <a:off x="1173" y="3215"/>
                  <a:ext cx="49" cy="34"/>
                </a:xfrm>
                <a:custGeom>
                  <a:avLst/>
                  <a:gdLst/>
                  <a:ahLst/>
                  <a:cxnLst>
                    <a:cxn ang="0">
                      <a:pos x="0" y="19"/>
                    </a:cxn>
                    <a:cxn ang="0">
                      <a:pos x="7" y="7"/>
                    </a:cxn>
                    <a:cxn ang="0">
                      <a:pos x="34" y="0"/>
                    </a:cxn>
                    <a:cxn ang="0">
                      <a:pos x="45" y="7"/>
                    </a:cxn>
                    <a:cxn ang="0">
                      <a:pos x="49" y="22"/>
                    </a:cxn>
                    <a:cxn ang="0">
                      <a:pos x="15" y="34"/>
                    </a:cxn>
                    <a:cxn ang="0">
                      <a:pos x="0" y="19"/>
                    </a:cxn>
                  </a:cxnLst>
                  <a:rect l="0" t="0" r="r" b="b"/>
                  <a:pathLst>
                    <a:path w="49" h="34">
                      <a:moveTo>
                        <a:pt x="0" y="19"/>
                      </a:moveTo>
                      <a:lnTo>
                        <a:pt x="7" y="7"/>
                      </a:lnTo>
                      <a:lnTo>
                        <a:pt x="34" y="0"/>
                      </a:lnTo>
                      <a:lnTo>
                        <a:pt x="45" y="7"/>
                      </a:lnTo>
                      <a:lnTo>
                        <a:pt x="49" y="22"/>
                      </a:lnTo>
                      <a:lnTo>
                        <a:pt x="15" y="34"/>
                      </a:lnTo>
                      <a:lnTo>
                        <a:pt x="0" y="19"/>
                      </a:lnTo>
                      <a:close/>
                    </a:path>
                  </a:pathLst>
                </a:custGeom>
                <a:solidFill>
                  <a:srgbClr val="BFBFBF"/>
                </a:solidFill>
                <a:ln w="9525">
                  <a:noFill/>
                  <a:round/>
                  <a:headEnd/>
                  <a:tailEnd/>
                </a:ln>
              </p:spPr>
              <p:txBody>
                <a:bodyPr/>
                <a:lstStyle/>
                <a:p>
                  <a:endParaRPr lang="en-US"/>
                </a:p>
              </p:txBody>
            </p:sp>
          </p:grpSp>
          <p:sp>
            <p:nvSpPr>
              <p:cNvPr id="334231" name="Freeform 407"/>
              <p:cNvSpPr>
                <a:spLocks noChangeAspect="1"/>
              </p:cNvSpPr>
              <p:nvPr/>
            </p:nvSpPr>
            <p:spPr bwMode="auto">
              <a:xfrm>
                <a:off x="1169" y="3222"/>
                <a:ext cx="11" cy="12"/>
              </a:xfrm>
              <a:custGeom>
                <a:avLst/>
                <a:gdLst/>
                <a:ahLst/>
                <a:cxnLst>
                  <a:cxn ang="0">
                    <a:pos x="11" y="0"/>
                  </a:cxn>
                  <a:cxn ang="0">
                    <a:pos x="11" y="0"/>
                  </a:cxn>
                  <a:cxn ang="0">
                    <a:pos x="0" y="12"/>
                  </a:cxn>
                  <a:cxn ang="0">
                    <a:pos x="4" y="12"/>
                  </a:cxn>
                  <a:cxn ang="0">
                    <a:pos x="11" y="0"/>
                  </a:cxn>
                  <a:cxn ang="0">
                    <a:pos x="11" y="0"/>
                  </a:cxn>
                  <a:cxn ang="0">
                    <a:pos x="11" y="0"/>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0"/>
                    </a:lnTo>
                    <a:lnTo>
                      <a:pt x="11" y="0"/>
                    </a:lnTo>
                    <a:lnTo>
                      <a:pt x="11" y="0"/>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34232" name="Freeform 408"/>
              <p:cNvSpPr>
                <a:spLocks noChangeAspect="1"/>
              </p:cNvSpPr>
              <p:nvPr/>
            </p:nvSpPr>
            <p:spPr bwMode="auto">
              <a:xfrm>
                <a:off x="1180" y="3211"/>
                <a:ext cx="27" cy="11"/>
              </a:xfrm>
              <a:custGeom>
                <a:avLst/>
                <a:gdLst/>
                <a:ahLst/>
                <a:cxnLst>
                  <a:cxn ang="0">
                    <a:pos x="27" y="0"/>
                  </a:cxn>
                  <a:cxn ang="0">
                    <a:pos x="27" y="0"/>
                  </a:cxn>
                  <a:cxn ang="0">
                    <a:pos x="0" y="11"/>
                  </a:cxn>
                  <a:cxn ang="0">
                    <a:pos x="0" y="11"/>
                  </a:cxn>
                  <a:cxn ang="0">
                    <a:pos x="27" y="4"/>
                  </a:cxn>
                  <a:cxn ang="0">
                    <a:pos x="27" y="4"/>
                  </a:cxn>
                  <a:cxn ang="0">
                    <a:pos x="27" y="4"/>
                  </a:cxn>
                  <a:cxn ang="0">
                    <a:pos x="27" y="4"/>
                  </a:cxn>
                  <a:cxn ang="0">
                    <a:pos x="27" y="4"/>
                  </a:cxn>
                  <a:cxn ang="0">
                    <a:pos x="27" y="0"/>
                  </a:cxn>
                  <a:cxn ang="0">
                    <a:pos x="27" y="0"/>
                  </a:cxn>
                  <a:cxn ang="0">
                    <a:pos x="27" y="0"/>
                  </a:cxn>
                </a:cxnLst>
                <a:rect l="0" t="0" r="r" b="b"/>
                <a:pathLst>
                  <a:path w="27" h="11">
                    <a:moveTo>
                      <a:pt x="27" y="0"/>
                    </a:moveTo>
                    <a:lnTo>
                      <a:pt x="27" y="0"/>
                    </a:lnTo>
                    <a:lnTo>
                      <a:pt x="0" y="11"/>
                    </a:lnTo>
                    <a:lnTo>
                      <a:pt x="0" y="11"/>
                    </a:lnTo>
                    <a:lnTo>
                      <a:pt x="27" y="4"/>
                    </a:lnTo>
                    <a:lnTo>
                      <a:pt x="27" y="4"/>
                    </a:lnTo>
                    <a:lnTo>
                      <a:pt x="27" y="4"/>
                    </a:lnTo>
                    <a:lnTo>
                      <a:pt x="27" y="4"/>
                    </a:lnTo>
                    <a:lnTo>
                      <a:pt x="27" y="4"/>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34233" name="Freeform 409"/>
              <p:cNvSpPr>
                <a:spLocks noChangeAspect="1"/>
              </p:cNvSpPr>
              <p:nvPr/>
            </p:nvSpPr>
            <p:spPr bwMode="auto">
              <a:xfrm>
                <a:off x="1207" y="3215"/>
                <a:ext cx="11" cy="7"/>
              </a:xfrm>
              <a:custGeom>
                <a:avLst/>
                <a:gdLst/>
                <a:ahLst/>
                <a:cxnLst>
                  <a:cxn ang="0">
                    <a:pos x="11" y="7"/>
                  </a:cxn>
                  <a:cxn ang="0">
                    <a:pos x="11" y="7"/>
                  </a:cxn>
                  <a:cxn ang="0">
                    <a:pos x="3" y="0"/>
                  </a:cxn>
                  <a:cxn ang="0">
                    <a:pos x="0" y="0"/>
                  </a:cxn>
                  <a:cxn ang="0">
                    <a:pos x="11" y="7"/>
                  </a:cxn>
                  <a:cxn ang="0">
                    <a:pos x="11" y="7"/>
                  </a:cxn>
                  <a:cxn ang="0">
                    <a:pos x="11" y="7"/>
                  </a:cxn>
                  <a:cxn ang="0">
                    <a:pos x="11" y="7"/>
                  </a:cxn>
                  <a:cxn ang="0">
                    <a:pos x="11" y="7"/>
                  </a:cxn>
                  <a:cxn ang="0">
                    <a:pos x="11" y="7"/>
                  </a:cxn>
                  <a:cxn ang="0">
                    <a:pos x="11" y="7"/>
                  </a:cxn>
                  <a:cxn ang="0">
                    <a:pos x="11" y="7"/>
                  </a:cxn>
                </a:cxnLst>
                <a:rect l="0" t="0" r="r" b="b"/>
                <a:pathLst>
                  <a:path w="11" h="7">
                    <a:moveTo>
                      <a:pt x="11" y="7"/>
                    </a:moveTo>
                    <a:lnTo>
                      <a:pt x="11" y="7"/>
                    </a:lnTo>
                    <a:lnTo>
                      <a:pt x="3" y="0"/>
                    </a:lnTo>
                    <a:lnTo>
                      <a:pt x="0" y="0"/>
                    </a:lnTo>
                    <a:lnTo>
                      <a:pt x="11" y="7"/>
                    </a:lnTo>
                    <a:lnTo>
                      <a:pt x="11" y="7"/>
                    </a:lnTo>
                    <a:lnTo>
                      <a:pt x="11"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34234" name="Freeform 410"/>
              <p:cNvSpPr>
                <a:spLocks noChangeAspect="1"/>
              </p:cNvSpPr>
              <p:nvPr/>
            </p:nvSpPr>
            <p:spPr bwMode="auto">
              <a:xfrm>
                <a:off x="1214" y="3222"/>
                <a:ext cx="8" cy="15"/>
              </a:xfrm>
              <a:custGeom>
                <a:avLst/>
                <a:gdLst/>
                <a:ahLst/>
                <a:cxnLst>
                  <a:cxn ang="0">
                    <a:pos x="8" y="15"/>
                  </a:cxn>
                  <a:cxn ang="0">
                    <a:pos x="8" y="15"/>
                  </a:cxn>
                  <a:cxn ang="0">
                    <a:pos x="4" y="0"/>
                  </a:cxn>
                  <a:cxn ang="0">
                    <a:pos x="0" y="0"/>
                  </a:cxn>
                  <a:cxn ang="0">
                    <a:pos x="8" y="15"/>
                  </a:cxn>
                  <a:cxn ang="0">
                    <a:pos x="8" y="15"/>
                  </a:cxn>
                  <a:cxn ang="0">
                    <a:pos x="8" y="15"/>
                  </a:cxn>
                  <a:cxn ang="0">
                    <a:pos x="8" y="15"/>
                  </a:cxn>
                  <a:cxn ang="0">
                    <a:pos x="8" y="15"/>
                  </a:cxn>
                  <a:cxn ang="0">
                    <a:pos x="8" y="15"/>
                  </a:cxn>
                  <a:cxn ang="0">
                    <a:pos x="8" y="15"/>
                  </a:cxn>
                  <a:cxn ang="0">
                    <a:pos x="8" y="15"/>
                  </a:cxn>
                </a:cxnLst>
                <a:rect l="0" t="0" r="r" b="b"/>
                <a:pathLst>
                  <a:path w="8" h="15">
                    <a:moveTo>
                      <a:pt x="8" y="15"/>
                    </a:moveTo>
                    <a:lnTo>
                      <a:pt x="8" y="15"/>
                    </a:lnTo>
                    <a:lnTo>
                      <a:pt x="4" y="0"/>
                    </a:lnTo>
                    <a:lnTo>
                      <a:pt x="0" y="0"/>
                    </a:lnTo>
                    <a:lnTo>
                      <a:pt x="8" y="15"/>
                    </a:lnTo>
                    <a:lnTo>
                      <a:pt x="8" y="15"/>
                    </a:lnTo>
                    <a:lnTo>
                      <a:pt x="8" y="15"/>
                    </a:lnTo>
                    <a:lnTo>
                      <a:pt x="8" y="15"/>
                    </a:lnTo>
                    <a:lnTo>
                      <a:pt x="8" y="15"/>
                    </a:lnTo>
                    <a:lnTo>
                      <a:pt x="8" y="15"/>
                    </a:lnTo>
                    <a:lnTo>
                      <a:pt x="8" y="15"/>
                    </a:lnTo>
                    <a:lnTo>
                      <a:pt x="8" y="15"/>
                    </a:lnTo>
                    <a:close/>
                  </a:path>
                </a:pathLst>
              </a:custGeom>
              <a:solidFill>
                <a:srgbClr val="000000"/>
              </a:solidFill>
              <a:ln w="9525">
                <a:noFill/>
                <a:round/>
                <a:headEnd/>
                <a:tailEnd/>
              </a:ln>
            </p:spPr>
            <p:txBody>
              <a:bodyPr/>
              <a:lstStyle/>
              <a:p>
                <a:endParaRPr lang="en-US"/>
              </a:p>
            </p:txBody>
          </p:sp>
          <p:sp>
            <p:nvSpPr>
              <p:cNvPr id="334235" name="Freeform 411"/>
              <p:cNvSpPr>
                <a:spLocks noChangeAspect="1"/>
              </p:cNvSpPr>
              <p:nvPr/>
            </p:nvSpPr>
            <p:spPr bwMode="auto">
              <a:xfrm>
                <a:off x="1184" y="3237"/>
                <a:ext cx="38" cy="12"/>
              </a:xfrm>
              <a:custGeom>
                <a:avLst/>
                <a:gdLst/>
                <a:ahLst/>
                <a:cxnLst>
                  <a:cxn ang="0">
                    <a:pos x="0" y="12"/>
                  </a:cxn>
                  <a:cxn ang="0">
                    <a:pos x="4" y="12"/>
                  </a:cxn>
                  <a:cxn ang="0">
                    <a:pos x="38" y="0"/>
                  </a:cxn>
                  <a:cxn ang="0">
                    <a:pos x="38" y="0"/>
                  </a:cxn>
                  <a:cxn ang="0">
                    <a:pos x="4" y="12"/>
                  </a:cxn>
                  <a:cxn ang="0">
                    <a:pos x="4" y="12"/>
                  </a:cxn>
                  <a:cxn ang="0">
                    <a:pos x="4" y="12"/>
                  </a:cxn>
                  <a:cxn ang="0">
                    <a:pos x="0" y="12"/>
                  </a:cxn>
                  <a:cxn ang="0">
                    <a:pos x="0" y="12"/>
                  </a:cxn>
                  <a:cxn ang="0">
                    <a:pos x="4" y="12"/>
                  </a:cxn>
                  <a:cxn ang="0">
                    <a:pos x="4" y="12"/>
                  </a:cxn>
                  <a:cxn ang="0">
                    <a:pos x="0" y="12"/>
                  </a:cxn>
                </a:cxnLst>
                <a:rect l="0" t="0" r="r" b="b"/>
                <a:pathLst>
                  <a:path w="38" h="12">
                    <a:moveTo>
                      <a:pt x="0" y="12"/>
                    </a:moveTo>
                    <a:lnTo>
                      <a:pt x="4" y="12"/>
                    </a:lnTo>
                    <a:lnTo>
                      <a:pt x="38" y="0"/>
                    </a:lnTo>
                    <a:lnTo>
                      <a:pt x="38" y="0"/>
                    </a:lnTo>
                    <a:lnTo>
                      <a:pt x="4" y="12"/>
                    </a:lnTo>
                    <a:lnTo>
                      <a:pt x="4" y="12"/>
                    </a:lnTo>
                    <a:lnTo>
                      <a:pt x="4" y="12"/>
                    </a:lnTo>
                    <a:lnTo>
                      <a:pt x="0" y="12"/>
                    </a:lnTo>
                    <a:lnTo>
                      <a:pt x="0" y="12"/>
                    </a:lnTo>
                    <a:lnTo>
                      <a:pt x="4" y="12"/>
                    </a:lnTo>
                    <a:lnTo>
                      <a:pt x="4" y="12"/>
                    </a:lnTo>
                    <a:lnTo>
                      <a:pt x="0" y="12"/>
                    </a:lnTo>
                    <a:close/>
                  </a:path>
                </a:pathLst>
              </a:custGeom>
              <a:solidFill>
                <a:srgbClr val="000000"/>
              </a:solidFill>
              <a:ln w="9525">
                <a:noFill/>
                <a:round/>
                <a:headEnd/>
                <a:tailEnd/>
              </a:ln>
            </p:spPr>
            <p:txBody>
              <a:bodyPr/>
              <a:lstStyle/>
              <a:p>
                <a:endParaRPr lang="en-US"/>
              </a:p>
            </p:txBody>
          </p:sp>
          <p:sp>
            <p:nvSpPr>
              <p:cNvPr id="334236" name="Freeform 412"/>
              <p:cNvSpPr>
                <a:spLocks noChangeAspect="1"/>
              </p:cNvSpPr>
              <p:nvPr/>
            </p:nvSpPr>
            <p:spPr bwMode="auto">
              <a:xfrm>
                <a:off x="1169" y="3234"/>
                <a:ext cx="15" cy="15"/>
              </a:xfrm>
              <a:custGeom>
                <a:avLst/>
                <a:gdLst/>
                <a:ahLst/>
                <a:cxnLst>
                  <a:cxn ang="0">
                    <a:pos x="0" y="0"/>
                  </a:cxn>
                  <a:cxn ang="0">
                    <a:pos x="0" y="0"/>
                  </a:cxn>
                  <a:cxn ang="0">
                    <a:pos x="15" y="15"/>
                  </a:cxn>
                  <a:cxn ang="0">
                    <a:pos x="15" y="15"/>
                  </a:cxn>
                  <a:cxn ang="0">
                    <a:pos x="4" y="0"/>
                  </a:cxn>
                  <a:cxn ang="0">
                    <a:pos x="4" y="0"/>
                  </a:cxn>
                  <a:cxn ang="0">
                    <a:pos x="4" y="0"/>
                  </a:cxn>
                  <a:cxn ang="0">
                    <a:pos x="4" y="0"/>
                  </a:cxn>
                  <a:cxn ang="0">
                    <a:pos x="0" y="0"/>
                  </a:cxn>
                  <a:cxn ang="0">
                    <a:pos x="0" y="0"/>
                  </a:cxn>
                  <a:cxn ang="0">
                    <a:pos x="0" y="0"/>
                  </a:cxn>
                  <a:cxn ang="0">
                    <a:pos x="0" y="0"/>
                  </a:cxn>
                </a:cxnLst>
                <a:rect l="0" t="0" r="r" b="b"/>
                <a:pathLst>
                  <a:path w="15" h="15">
                    <a:moveTo>
                      <a:pt x="0" y="0"/>
                    </a:moveTo>
                    <a:lnTo>
                      <a:pt x="0" y="0"/>
                    </a:lnTo>
                    <a:lnTo>
                      <a:pt x="15" y="15"/>
                    </a:lnTo>
                    <a:lnTo>
                      <a:pt x="15" y="15"/>
                    </a:lnTo>
                    <a:lnTo>
                      <a:pt x="4" y="0"/>
                    </a:lnTo>
                    <a:lnTo>
                      <a:pt x="4" y="0"/>
                    </a:lnTo>
                    <a:lnTo>
                      <a:pt x="4" y="0"/>
                    </a:lnTo>
                    <a:lnTo>
                      <a:pt x="4"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4237" name="Freeform 413"/>
              <p:cNvSpPr>
                <a:spLocks noChangeAspect="1"/>
              </p:cNvSpPr>
              <p:nvPr/>
            </p:nvSpPr>
            <p:spPr bwMode="auto">
              <a:xfrm>
                <a:off x="1180" y="3215"/>
                <a:ext cx="34" cy="15"/>
              </a:xfrm>
              <a:custGeom>
                <a:avLst/>
                <a:gdLst/>
                <a:ahLst/>
                <a:cxnLst>
                  <a:cxn ang="0">
                    <a:pos x="0" y="7"/>
                  </a:cxn>
                  <a:cxn ang="0">
                    <a:pos x="8" y="15"/>
                  </a:cxn>
                  <a:cxn ang="0">
                    <a:pos x="34" y="7"/>
                  </a:cxn>
                  <a:cxn ang="0">
                    <a:pos x="27" y="0"/>
                  </a:cxn>
                  <a:cxn ang="0">
                    <a:pos x="0" y="7"/>
                  </a:cxn>
                </a:cxnLst>
                <a:rect l="0" t="0" r="r" b="b"/>
                <a:pathLst>
                  <a:path w="34" h="15">
                    <a:moveTo>
                      <a:pt x="0" y="7"/>
                    </a:moveTo>
                    <a:lnTo>
                      <a:pt x="8" y="15"/>
                    </a:lnTo>
                    <a:lnTo>
                      <a:pt x="34" y="7"/>
                    </a:lnTo>
                    <a:lnTo>
                      <a:pt x="27" y="0"/>
                    </a:lnTo>
                    <a:lnTo>
                      <a:pt x="0" y="7"/>
                    </a:lnTo>
                    <a:close/>
                  </a:path>
                </a:pathLst>
              </a:custGeom>
              <a:solidFill>
                <a:srgbClr val="E5E5E5"/>
              </a:solidFill>
              <a:ln w="9525">
                <a:noFill/>
                <a:round/>
                <a:headEnd/>
                <a:tailEnd/>
              </a:ln>
            </p:spPr>
            <p:txBody>
              <a:bodyPr/>
              <a:lstStyle/>
              <a:p>
                <a:endParaRPr lang="en-US"/>
              </a:p>
            </p:txBody>
          </p:sp>
          <p:sp>
            <p:nvSpPr>
              <p:cNvPr id="334238" name="Freeform 414"/>
              <p:cNvSpPr>
                <a:spLocks noChangeAspect="1"/>
              </p:cNvSpPr>
              <p:nvPr/>
            </p:nvSpPr>
            <p:spPr bwMode="auto">
              <a:xfrm>
                <a:off x="1173" y="3222"/>
                <a:ext cx="15" cy="27"/>
              </a:xfrm>
              <a:custGeom>
                <a:avLst/>
                <a:gdLst/>
                <a:ahLst/>
                <a:cxnLst>
                  <a:cxn ang="0">
                    <a:pos x="0" y="12"/>
                  </a:cxn>
                  <a:cxn ang="0">
                    <a:pos x="7" y="0"/>
                  </a:cxn>
                  <a:cxn ang="0">
                    <a:pos x="15" y="8"/>
                  </a:cxn>
                  <a:cxn ang="0">
                    <a:pos x="11" y="27"/>
                  </a:cxn>
                  <a:cxn ang="0">
                    <a:pos x="0" y="12"/>
                  </a:cxn>
                </a:cxnLst>
                <a:rect l="0" t="0" r="r" b="b"/>
                <a:pathLst>
                  <a:path w="15" h="27">
                    <a:moveTo>
                      <a:pt x="0" y="12"/>
                    </a:moveTo>
                    <a:lnTo>
                      <a:pt x="7" y="0"/>
                    </a:lnTo>
                    <a:lnTo>
                      <a:pt x="15" y="8"/>
                    </a:lnTo>
                    <a:lnTo>
                      <a:pt x="11" y="27"/>
                    </a:lnTo>
                    <a:lnTo>
                      <a:pt x="0" y="12"/>
                    </a:lnTo>
                    <a:close/>
                  </a:path>
                </a:pathLst>
              </a:custGeom>
              <a:solidFill>
                <a:srgbClr val="606060"/>
              </a:solidFill>
              <a:ln w="9525">
                <a:noFill/>
                <a:round/>
                <a:headEnd/>
                <a:tailEnd/>
              </a:ln>
            </p:spPr>
            <p:txBody>
              <a:bodyPr/>
              <a:lstStyle/>
              <a:p>
                <a:endParaRPr lang="en-US"/>
              </a:p>
            </p:txBody>
          </p:sp>
          <p:sp>
            <p:nvSpPr>
              <p:cNvPr id="334239" name="Freeform 415"/>
              <p:cNvSpPr>
                <a:spLocks noChangeAspect="1"/>
              </p:cNvSpPr>
              <p:nvPr/>
            </p:nvSpPr>
            <p:spPr bwMode="auto">
              <a:xfrm>
                <a:off x="1500" y="3108"/>
                <a:ext cx="53" cy="34"/>
              </a:xfrm>
              <a:custGeom>
                <a:avLst/>
                <a:gdLst/>
                <a:ahLst/>
                <a:cxnLst>
                  <a:cxn ang="0">
                    <a:pos x="0" y="19"/>
                  </a:cxn>
                  <a:cxn ang="0">
                    <a:pos x="11" y="8"/>
                  </a:cxn>
                  <a:cxn ang="0">
                    <a:pos x="38" y="0"/>
                  </a:cxn>
                  <a:cxn ang="0">
                    <a:pos x="45" y="8"/>
                  </a:cxn>
                  <a:cxn ang="0">
                    <a:pos x="53" y="23"/>
                  </a:cxn>
                  <a:cxn ang="0">
                    <a:pos x="15" y="34"/>
                  </a:cxn>
                  <a:cxn ang="0">
                    <a:pos x="0" y="19"/>
                  </a:cxn>
                </a:cxnLst>
                <a:rect l="0" t="0" r="r" b="b"/>
                <a:pathLst>
                  <a:path w="53" h="34">
                    <a:moveTo>
                      <a:pt x="0" y="19"/>
                    </a:moveTo>
                    <a:lnTo>
                      <a:pt x="11" y="8"/>
                    </a:lnTo>
                    <a:lnTo>
                      <a:pt x="38" y="0"/>
                    </a:lnTo>
                    <a:lnTo>
                      <a:pt x="45" y="8"/>
                    </a:lnTo>
                    <a:lnTo>
                      <a:pt x="53" y="23"/>
                    </a:lnTo>
                    <a:lnTo>
                      <a:pt x="15" y="34"/>
                    </a:lnTo>
                    <a:lnTo>
                      <a:pt x="0" y="19"/>
                    </a:lnTo>
                    <a:close/>
                  </a:path>
                </a:pathLst>
              </a:custGeom>
              <a:solidFill>
                <a:srgbClr val="BFBFBF"/>
              </a:solidFill>
              <a:ln w="9525">
                <a:noFill/>
                <a:round/>
                <a:headEnd/>
                <a:tailEnd/>
              </a:ln>
            </p:spPr>
            <p:txBody>
              <a:bodyPr/>
              <a:lstStyle/>
              <a:p>
                <a:endParaRPr lang="en-US"/>
              </a:p>
            </p:txBody>
          </p:sp>
          <p:sp>
            <p:nvSpPr>
              <p:cNvPr id="334240" name="Freeform 416"/>
              <p:cNvSpPr>
                <a:spLocks noChangeAspect="1"/>
              </p:cNvSpPr>
              <p:nvPr/>
            </p:nvSpPr>
            <p:spPr bwMode="auto">
              <a:xfrm>
                <a:off x="1500" y="3116"/>
                <a:ext cx="11" cy="11"/>
              </a:xfrm>
              <a:custGeom>
                <a:avLst/>
                <a:gdLst/>
                <a:ahLst/>
                <a:cxnLst>
                  <a:cxn ang="0">
                    <a:pos x="11" y="0"/>
                  </a:cxn>
                  <a:cxn ang="0">
                    <a:pos x="8" y="0"/>
                  </a:cxn>
                  <a:cxn ang="0">
                    <a:pos x="0" y="11"/>
                  </a:cxn>
                  <a:cxn ang="0">
                    <a:pos x="4" y="11"/>
                  </a:cxn>
                  <a:cxn ang="0">
                    <a:pos x="11" y="0"/>
                  </a:cxn>
                  <a:cxn ang="0">
                    <a:pos x="11" y="0"/>
                  </a:cxn>
                  <a:cxn ang="0">
                    <a:pos x="11" y="0"/>
                  </a:cxn>
                  <a:cxn ang="0">
                    <a:pos x="11" y="0"/>
                  </a:cxn>
                  <a:cxn ang="0">
                    <a:pos x="11" y="0"/>
                  </a:cxn>
                  <a:cxn ang="0">
                    <a:pos x="11" y="0"/>
                  </a:cxn>
                  <a:cxn ang="0">
                    <a:pos x="8" y="0"/>
                  </a:cxn>
                  <a:cxn ang="0">
                    <a:pos x="11" y="0"/>
                  </a:cxn>
                </a:cxnLst>
                <a:rect l="0" t="0" r="r" b="b"/>
                <a:pathLst>
                  <a:path w="11" h="11">
                    <a:moveTo>
                      <a:pt x="11" y="0"/>
                    </a:moveTo>
                    <a:lnTo>
                      <a:pt x="8" y="0"/>
                    </a:lnTo>
                    <a:lnTo>
                      <a:pt x="0" y="11"/>
                    </a:lnTo>
                    <a:lnTo>
                      <a:pt x="4" y="11"/>
                    </a:lnTo>
                    <a:lnTo>
                      <a:pt x="11" y="0"/>
                    </a:lnTo>
                    <a:lnTo>
                      <a:pt x="11" y="0"/>
                    </a:lnTo>
                    <a:lnTo>
                      <a:pt x="11" y="0"/>
                    </a:lnTo>
                    <a:lnTo>
                      <a:pt x="11" y="0"/>
                    </a:lnTo>
                    <a:lnTo>
                      <a:pt x="11" y="0"/>
                    </a:lnTo>
                    <a:lnTo>
                      <a:pt x="11" y="0"/>
                    </a:lnTo>
                    <a:lnTo>
                      <a:pt x="8" y="0"/>
                    </a:lnTo>
                    <a:lnTo>
                      <a:pt x="11" y="0"/>
                    </a:lnTo>
                    <a:close/>
                  </a:path>
                </a:pathLst>
              </a:custGeom>
              <a:solidFill>
                <a:srgbClr val="000000"/>
              </a:solidFill>
              <a:ln w="9525">
                <a:noFill/>
                <a:round/>
                <a:headEnd/>
                <a:tailEnd/>
              </a:ln>
            </p:spPr>
            <p:txBody>
              <a:bodyPr/>
              <a:lstStyle/>
              <a:p>
                <a:endParaRPr lang="en-US"/>
              </a:p>
            </p:txBody>
          </p:sp>
          <p:sp>
            <p:nvSpPr>
              <p:cNvPr id="334241" name="Freeform 417"/>
              <p:cNvSpPr>
                <a:spLocks noChangeAspect="1"/>
              </p:cNvSpPr>
              <p:nvPr/>
            </p:nvSpPr>
            <p:spPr bwMode="auto">
              <a:xfrm>
                <a:off x="1511" y="3108"/>
                <a:ext cx="27" cy="8"/>
              </a:xfrm>
              <a:custGeom>
                <a:avLst/>
                <a:gdLst/>
                <a:ahLst/>
                <a:cxnLst>
                  <a:cxn ang="0">
                    <a:pos x="27" y="0"/>
                  </a:cxn>
                  <a:cxn ang="0">
                    <a:pos x="27" y="0"/>
                  </a:cxn>
                  <a:cxn ang="0">
                    <a:pos x="0" y="8"/>
                  </a:cxn>
                  <a:cxn ang="0">
                    <a:pos x="0" y="8"/>
                  </a:cxn>
                  <a:cxn ang="0">
                    <a:pos x="27" y="0"/>
                  </a:cxn>
                  <a:cxn ang="0">
                    <a:pos x="27" y="0"/>
                  </a:cxn>
                  <a:cxn ang="0">
                    <a:pos x="27" y="0"/>
                  </a:cxn>
                  <a:cxn ang="0">
                    <a:pos x="27" y="0"/>
                  </a:cxn>
                  <a:cxn ang="0">
                    <a:pos x="27" y="0"/>
                  </a:cxn>
                  <a:cxn ang="0">
                    <a:pos x="27" y="0"/>
                  </a:cxn>
                  <a:cxn ang="0">
                    <a:pos x="27" y="0"/>
                  </a:cxn>
                  <a:cxn ang="0">
                    <a:pos x="27" y="0"/>
                  </a:cxn>
                </a:cxnLst>
                <a:rect l="0" t="0" r="r" b="b"/>
                <a:pathLst>
                  <a:path w="27" h="8">
                    <a:moveTo>
                      <a:pt x="27" y="0"/>
                    </a:moveTo>
                    <a:lnTo>
                      <a:pt x="27" y="0"/>
                    </a:lnTo>
                    <a:lnTo>
                      <a:pt x="0" y="8"/>
                    </a:lnTo>
                    <a:lnTo>
                      <a:pt x="0" y="8"/>
                    </a:lnTo>
                    <a:lnTo>
                      <a:pt x="27" y="0"/>
                    </a:lnTo>
                    <a:lnTo>
                      <a:pt x="27" y="0"/>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34242" name="Freeform 418"/>
              <p:cNvSpPr>
                <a:spLocks noChangeAspect="1"/>
              </p:cNvSpPr>
              <p:nvPr/>
            </p:nvSpPr>
            <p:spPr bwMode="auto">
              <a:xfrm>
                <a:off x="1538" y="3108"/>
                <a:ext cx="7" cy="8"/>
              </a:xfrm>
              <a:custGeom>
                <a:avLst/>
                <a:gdLst/>
                <a:ahLst/>
                <a:cxnLst>
                  <a:cxn ang="0">
                    <a:pos x="7" y="8"/>
                  </a:cxn>
                  <a:cxn ang="0">
                    <a:pos x="7" y="8"/>
                  </a:cxn>
                  <a:cxn ang="0">
                    <a:pos x="0" y="0"/>
                  </a:cxn>
                  <a:cxn ang="0">
                    <a:pos x="0" y="0"/>
                  </a:cxn>
                  <a:cxn ang="0">
                    <a:pos x="7" y="8"/>
                  </a:cxn>
                  <a:cxn ang="0">
                    <a:pos x="7" y="8"/>
                  </a:cxn>
                  <a:cxn ang="0">
                    <a:pos x="7" y="8"/>
                  </a:cxn>
                  <a:cxn ang="0">
                    <a:pos x="7" y="8"/>
                  </a:cxn>
                  <a:cxn ang="0">
                    <a:pos x="7" y="8"/>
                  </a:cxn>
                  <a:cxn ang="0">
                    <a:pos x="7" y="8"/>
                  </a:cxn>
                  <a:cxn ang="0">
                    <a:pos x="7" y="8"/>
                  </a:cxn>
                  <a:cxn ang="0">
                    <a:pos x="7" y="8"/>
                  </a:cxn>
                </a:cxnLst>
                <a:rect l="0" t="0" r="r" b="b"/>
                <a:pathLst>
                  <a:path w="7" h="8">
                    <a:moveTo>
                      <a:pt x="7" y="8"/>
                    </a:moveTo>
                    <a:lnTo>
                      <a:pt x="7" y="8"/>
                    </a:lnTo>
                    <a:lnTo>
                      <a:pt x="0" y="0"/>
                    </a:lnTo>
                    <a:lnTo>
                      <a:pt x="0" y="0"/>
                    </a:lnTo>
                    <a:lnTo>
                      <a:pt x="7" y="8"/>
                    </a:lnTo>
                    <a:lnTo>
                      <a:pt x="7" y="8"/>
                    </a:lnTo>
                    <a:lnTo>
                      <a:pt x="7" y="8"/>
                    </a:lnTo>
                    <a:lnTo>
                      <a:pt x="7" y="8"/>
                    </a:lnTo>
                    <a:lnTo>
                      <a:pt x="7" y="8"/>
                    </a:lnTo>
                    <a:lnTo>
                      <a:pt x="7" y="8"/>
                    </a:lnTo>
                    <a:lnTo>
                      <a:pt x="7" y="8"/>
                    </a:lnTo>
                    <a:lnTo>
                      <a:pt x="7" y="8"/>
                    </a:lnTo>
                    <a:close/>
                  </a:path>
                </a:pathLst>
              </a:custGeom>
              <a:solidFill>
                <a:srgbClr val="000000"/>
              </a:solidFill>
              <a:ln w="9525">
                <a:noFill/>
                <a:round/>
                <a:headEnd/>
                <a:tailEnd/>
              </a:ln>
            </p:spPr>
            <p:txBody>
              <a:bodyPr/>
              <a:lstStyle/>
              <a:p>
                <a:endParaRPr lang="en-US"/>
              </a:p>
            </p:txBody>
          </p:sp>
          <p:sp>
            <p:nvSpPr>
              <p:cNvPr id="334243" name="Freeform 419"/>
              <p:cNvSpPr>
                <a:spLocks noChangeAspect="1"/>
              </p:cNvSpPr>
              <p:nvPr/>
            </p:nvSpPr>
            <p:spPr bwMode="auto">
              <a:xfrm>
                <a:off x="1545" y="3116"/>
                <a:ext cx="8" cy="19"/>
              </a:xfrm>
              <a:custGeom>
                <a:avLst/>
                <a:gdLst/>
                <a:ahLst/>
                <a:cxnLst>
                  <a:cxn ang="0">
                    <a:pos x="8" y="19"/>
                  </a:cxn>
                  <a:cxn ang="0">
                    <a:pos x="8" y="15"/>
                  </a:cxn>
                  <a:cxn ang="0">
                    <a:pos x="4" y="0"/>
                  </a:cxn>
                  <a:cxn ang="0">
                    <a:pos x="0" y="4"/>
                  </a:cxn>
                  <a:cxn ang="0">
                    <a:pos x="8" y="15"/>
                  </a:cxn>
                  <a:cxn ang="0">
                    <a:pos x="8" y="15"/>
                  </a:cxn>
                  <a:cxn ang="0">
                    <a:pos x="8" y="15"/>
                  </a:cxn>
                  <a:cxn ang="0">
                    <a:pos x="8" y="19"/>
                  </a:cxn>
                  <a:cxn ang="0">
                    <a:pos x="8" y="19"/>
                  </a:cxn>
                  <a:cxn ang="0">
                    <a:pos x="8" y="19"/>
                  </a:cxn>
                  <a:cxn ang="0">
                    <a:pos x="8" y="15"/>
                  </a:cxn>
                  <a:cxn ang="0">
                    <a:pos x="8" y="19"/>
                  </a:cxn>
                </a:cxnLst>
                <a:rect l="0" t="0" r="r" b="b"/>
                <a:pathLst>
                  <a:path w="8" h="19">
                    <a:moveTo>
                      <a:pt x="8" y="19"/>
                    </a:moveTo>
                    <a:lnTo>
                      <a:pt x="8" y="15"/>
                    </a:lnTo>
                    <a:lnTo>
                      <a:pt x="4" y="0"/>
                    </a:lnTo>
                    <a:lnTo>
                      <a:pt x="0" y="4"/>
                    </a:lnTo>
                    <a:lnTo>
                      <a:pt x="8" y="15"/>
                    </a:lnTo>
                    <a:lnTo>
                      <a:pt x="8" y="15"/>
                    </a:lnTo>
                    <a:lnTo>
                      <a:pt x="8" y="15"/>
                    </a:lnTo>
                    <a:lnTo>
                      <a:pt x="8" y="19"/>
                    </a:lnTo>
                    <a:lnTo>
                      <a:pt x="8" y="19"/>
                    </a:lnTo>
                    <a:lnTo>
                      <a:pt x="8" y="19"/>
                    </a:lnTo>
                    <a:lnTo>
                      <a:pt x="8" y="15"/>
                    </a:lnTo>
                    <a:lnTo>
                      <a:pt x="8" y="19"/>
                    </a:lnTo>
                    <a:close/>
                  </a:path>
                </a:pathLst>
              </a:custGeom>
              <a:solidFill>
                <a:srgbClr val="000000"/>
              </a:solidFill>
              <a:ln w="9525">
                <a:noFill/>
                <a:round/>
                <a:headEnd/>
                <a:tailEnd/>
              </a:ln>
            </p:spPr>
            <p:txBody>
              <a:bodyPr/>
              <a:lstStyle/>
              <a:p>
                <a:endParaRPr lang="en-US"/>
              </a:p>
            </p:txBody>
          </p:sp>
          <p:sp>
            <p:nvSpPr>
              <p:cNvPr id="334244" name="Freeform 420"/>
              <p:cNvSpPr>
                <a:spLocks noChangeAspect="1"/>
              </p:cNvSpPr>
              <p:nvPr/>
            </p:nvSpPr>
            <p:spPr bwMode="auto">
              <a:xfrm>
                <a:off x="1515" y="3131"/>
                <a:ext cx="38" cy="11"/>
              </a:xfrm>
              <a:custGeom>
                <a:avLst/>
                <a:gdLst/>
                <a:ahLst/>
                <a:cxnLst>
                  <a:cxn ang="0">
                    <a:pos x="0" y="11"/>
                  </a:cxn>
                  <a:cxn ang="0">
                    <a:pos x="0" y="11"/>
                  </a:cxn>
                  <a:cxn ang="0">
                    <a:pos x="38" y="0"/>
                  </a:cxn>
                  <a:cxn ang="0">
                    <a:pos x="34" y="0"/>
                  </a:cxn>
                  <a:cxn ang="0">
                    <a:pos x="0" y="11"/>
                  </a:cxn>
                  <a:cxn ang="0">
                    <a:pos x="0" y="11"/>
                  </a:cxn>
                  <a:cxn ang="0">
                    <a:pos x="0" y="11"/>
                  </a:cxn>
                  <a:cxn ang="0">
                    <a:pos x="0" y="11"/>
                  </a:cxn>
                  <a:cxn ang="0">
                    <a:pos x="0" y="11"/>
                  </a:cxn>
                  <a:cxn ang="0">
                    <a:pos x="0" y="11"/>
                  </a:cxn>
                  <a:cxn ang="0">
                    <a:pos x="0" y="11"/>
                  </a:cxn>
                  <a:cxn ang="0">
                    <a:pos x="0" y="11"/>
                  </a:cxn>
                </a:cxnLst>
                <a:rect l="0" t="0" r="r" b="b"/>
                <a:pathLst>
                  <a:path w="38" h="11">
                    <a:moveTo>
                      <a:pt x="0" y="11"/>
                    </a:moveTo>
                    <a:lnTo>
                      <a:pt x="0" y="11"/>
                    </a:lnTo>
                    <a:lnTo>
                      <a:pt x="38" y="0"/>
                    </a:lnTo>
                    <a:lnTo>
                      <a:pt x="34" y="0"/>
                    </a:lnTo>
                    <a:lnTo>
                      <a:pt x="0" y="11"/>
                    </a:lnTo>
                    <a:lnTo>
                      <a:pt x="0" y="11"/>
                    </a:lnTo>
                    <a:lnTo>
                      <a:pt x="0" y="11"/>
                    </a:lnTo>
                    <a:lnTo>
                      <a:pt x="0" y="11"/>
                    </a:lnTo>
                    <a:lnTo>
                      <a:pt x="0" y="11"/>
                    </a:lnTo>
                    <a:lnTo>
                      <a:pt x="0" y="11"/>
                    </a:lnTo>
                    <a:lnTo>
                      <a:pt x="0" y="11"/>
                    </a:lnTo>
                    <a:lnTo>
                      <a:pt x="0" y="11"/>
                    </a:lnTo>
                    <a:close/>
                  </a:path>
                </a:pathLst>
              </a:custGeom>
              <a:solidFill>
                <a:srgbClr val="000000"/>
              </a:solidFill>
              <a:ln w="9525">
                <a:noFill/>
                <a:round/>
                <a:headEnd/>
                <a:tailEnd/>
              </a:ln>
            </p:spPr>
            <p:txBody>
              <a:bodyPr/>
              <a:lstStyle/>
              <a:p>
                <a:endParaRPr lang="en-US"/>
              </a:p>
            </p:txBody>
          </p:sp>
          <p:sp>
            <p:nvSpPr>
              <p:cNvPr id="334245" name="Freeform 421"/>
              <p:cNvSpPr>
                <a:spLocks noChangeAspect="1"/>
              </p:cNvSpPr>
              <p:nvPr/>
            </p:nvSpPr>
            <p:spPr bwMode="auto">
              <a:xfrm>
                <a:off x="1500" y="3127"/>
                <a:ext cx="15" cy="15"/>
              </a:xfrm>
              <a:custGeom>
                <a:avLst/>
                <a:gdLst/>
                <a:ahLst/>
                <a:cxnLst>
                  <a:cxn ang="0">
                    <a:pos x="0" y="0"/>
                  </a:cxn>
                  <a:cxn ang="0">
                    <a:pos x="0" y="4"/>
                  </a:cxn>
                  <a:cxn ang="0">
                    <a:pos x="15" y="15"/>
                  </a:cxn>
                  <a:cxn ang="0">
                    <a:pos x="15" y="15"/>
                  </a:cxn>
                  <a:cxn ang="0">
                    <a:pos x="4" y="0"/>
                  </a:cxn>
                  <a:cxn ang="0">
                    <a:pos x="4" y="4"/>
                  </a:cxn>
                  <a:cxn ang="0">
                    <a:pos x="4" y="0"/>
                  </a:cxn>
                  <a:cxn ang="0">
                    <a:pos x="0" y="0"/>
                  </a:cxn>
                  <a:cxn ang="0">
                    <a:pos x="0" y="0"/>
                  </a:cxn>
                  <a:cxn ang="0">
                    <a:pos x="0" y="0"/>
                  </a:cxn>
                  <a:cxn ang="0">
                    <a:pos x="0" y="4"/>
                  </a:cxn>
                  <a:cxn ang="0">
                    <a:pos x="0" y="0"/>
                  </a:cxn>
                </a:cxnLst>
                <a:rect l="0" t="0" r="r" b="b"/>
                <a:pathLst>
                  <a:path w="15" h="15">
                    <a:moveTo>
                      <a:pt x="0" y="0"/>
                    </a:moveTo>
                    <a:lnTo>
                      <a:pt x="0" y="4"/>
                    </a:lnTo>
                    <a:lnTo>
                      <a:pt x="15" y="15"/>
                    </a:lnTo>
                    <a:lnTo>
                      <a:pt x="15" y="15"/>
                    </a:lnTo>
                    <a:lnTo>
                      <a:pt x="4" y="0"/>
                    </a:lnTo>
                    <a:lnTo>
                      <a:pt x="4" y="4"/>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34246" name="Freeform 422"/>
              <p:cNvSpPr>
                <a:spLocks noChangeAspect="1"/>
              </p:cNvSpPr>
              <p:nvPr/>
            </p:nvSpPr>
            <p:spPr bwMode="auto">
              <a:xfrm>
                <a:off x="1511" y="3108"/>
                <a:ext cx="34" cy="15"/>
              </a:xfrm>
              <a:custGeom>
                <a:avLst/>
                <a:gdLst/>
                <a:ahLst/>
                <a:cxnLst>
                  <a:cxn ang="0">
                    <a:pos x="0" y="8"/>
                  </a:cxn>
                  <a:cxn ang="0">
                    <a:pos x="8" y="15"/>
                  </a:cxn>
                  <a:cxn ang="0">
                    <a:pos x="34" y="8"/>
                  </a:cxn>
                  <a:cxn ang="0">
                    <a:pos x="27" y="0"/>
                  </a:cxn>
                  <a:cxn ang="0">
                    <a:pos x="0" y="8"/>
                  </a:cxn>
                </a:cxnLst>
                <a:rect l="0" t="0" r="r" b="b"/>
                <a:pathLst>
                  <a:path w="34" h="15">
                    <a:moveTo>
                      <a:pt x="0" y="8"/>
                    </a:moveTo>
                    <a:lnTo>
                      <a:pt x="8" y="15"/>
                    </a:lnTo>
                    <a:lnTo>
                      <a:pt x="34" y="8"/>
                    </a:lnTo>
                    <a:lnTo>
                      <a:pt x="27" y="0"/>
                    </a:lnTo>
                    <a:lnTo>
                      <a:pt x="0" y="8"/>
                    </a:lnTo>
                    <a:close/>
                  </a:path>
                </a:pathLst>
              </a:custGeom>
              <a:solidFill>
                <a:srgbClr val="E5E5E5"/>
              </a:solidFill>
              <a:ln w="9525">
                <a:noFill/>
                <a:round/>
                <a:headEnd/>
                <a:tailEnd/>
              </a:ln>
            </p:spPr>
            <p:txBody>
              <a:bodyPr/>
              <a:lstStyle/>
              <a:p>
                <a:endParaRPr lang="en-US"/>
              </a:p>
            </p:txBody>
          </p:sp>
          <p:sp>
            <p:nvSpPr>
              <p:cNvPr id="334247" name="Freeform 423"/>
              <p:cNvSpPr>
                <a:spLocks noChangeAspect="1"/>
              </p:cNvSpPr>
              <p:nvPr/>
            </p:nvSpPr>
            <p:spPr bwMode="auto">
              <a:xfrm>
                <a:off x="1504" y="3116"/>
                <a:ext cx="15" cy="26"/>
              </a:xfrm>
              <a:custGeom>
                <a:avLst/>
                <a:gdLst/>
                <a:ahLst/>
                <a:cxnLst>
                  <a:cxn ang="0">
                    <a:pos x="0" y="11"/>
                  </a:cxn>
                  <a:cxn ang="0">
                    <a:pos x="7" y="0"/>
                  </a:cxn>
                  <a:cxn ang="0">
                    <a:pos x="15" y="11"/>
                  </a:cxn>
                  <a:cxn ang="0">
                    <a:pos x="11" y="26"/>
                  </a:cxn>
                  <a:cxn ang="0">
                    <a:pos x="0" y="11"/>
                  </a:cxn>
                </a:cxnLst>
                <a:rect l="0" t="0" r="r" b="b"/>
                <a:pathLst>
                  <a:path w="15" h="26">
                    <a:moveTo>
                      <a:pt x="0" y="11"/>
                    </a:moveTo>
                    <a:lnTo>
                      <a:pt x="7" y="0"/>
                    </a:lnTo>
                    <a:lnTo>
                      <a:pt x="15" y="11"/>
                    </a:lnTo>
                    <a:lnTo>
                      <a:pt x="11" y="26"/>
                    </a:lnTo>
                    <a:lnTo>
                      <a:pt x="0" y="11"/>
                    </a:lnTo>
                    <a:close/>
                  </a:path>
                </a:pathLst>
              </a:custGeom>
              <a:solidFill>
                <a:srgbClr val="606060"/>
              </a:solidFill>
              <a:ln w="9525">
                <a:noFill/>
                <a:round/>
                <a:headEnd/>
                <a:tailEnd/>
              </a:ln>
            </p:spPr>
            <p:txBody>
              <a:bodyPr/>
              <a:lstStyle/>
              <a:p>
                <a:endParaRPr lang="en-US"/>
              </a:p>
            </p:txBody>
          </p:sp>
          <p:sp>
            <p:nvSpPr>
              <p:cNvPr id="334248" name="Freeform 424"/>
              <p:cNvSpPr>
                <a:spLocks noChangeAspect="1"/>
              </p:cNvSpPr>
              <p:nvPr/>
            </p:nvSpPr>
            <p:spPr bwMode="auto">
              <a:xfrm>
                <a:off x="1462" y="3120"/>
                <a:ext cx="53" cy="38"/>
              </a:xfrm>
              <a:custGeom>
                <a:avLst/>
                <a:gdLst/>
                <a:ahLst/>
                <a:cxnLst>
                  <a:cxn ang="0">
                    <a:pos x="0" y="22"/>
                  </a:cxn>
                  <a:cxn ang="0">
                    <a:pos x="12" y="11"/>
                  </a:cxn>
                  <a:cxn ang="0">
                    <a:pos x="38" y="0"/>
                  </a:cxn>
                  <a:cxn ang="0">
                    <a:pos x="46" y="11"/>
                  </a:cxn>
                  <a:cxn ang="0">
                    <a:pos x="53" y="26"/>
                  </a:cxn>
                  <a:cxn ang="0">
                    <a:pos x="16" y="38"/>
                  </a:cxn>
                  <a:cxn ang="0">
                    <a:pos x="0" y="22"/>
                  </a:cxn>
                </a:cxnLst>
                <a:rect l="0" t="0" r="r" b="b"/>
                <a:pathLst>
                  <a:path w="53" h="38">
                    <a:moveTo>
                      <a:pt x="0" y="22"/>
                    </a:moveTo>
                    <a:lnTo>
                      <a:pt x="12" y="11"/>
                    </a:lnTo>
                    <a:lnTo>
                      <a:pt x="38" y="0"/>
                    </a:lnTo>
                    <a:lnTo>
                      <a:pt x="46" y="11"/>
                    </a:lnTo>
                    <a:lnTo>
                      <a:pt x="53" y="26"/>
                    </a:lnTo>
                    <a:lnTo>
                      <a:pt x="16" y="38"/>
                    </a:lnTo>
                    <a:lnTo>
                      <a:pt x="0" y="22"/>
                    </a:lnTo>
                    <a:close/>
                  </a:path>
                </a:pathLst>
              </a:custGeom>
              <a:solidFill>
                <a:srgbClr val="BFBFBF"/>
              </a:solidFill>
              <a:ln w="9525">
                <a:noFill/>
                <a:round/>
                <a:headEnd/>
                <a:tailEnd/>
              </a:ln>
            </p:spPr>
            <p:txBody>
              <a:bodyPr/>
              <a:lstStyle/>
              <a:p>
                <a:endParaRPr lang="en-US"/>
              </a:p>
            </p:txBody>
          </p:sp>
          <p:sp>
            <p:nvSpPr>
              <p:cNvPr id="334249" name="Freeform 425"/>
              <p:cNvSpPr>
                <a:spLocks noChangeAspect="1"/>
              </p:cNvSpPr>
              <p:nvPr/>
            </p:nvSpPr>
            <p:spPr bwMode="auto">
              <a:xfrm>
                <a:off x="1462" y="3127"/>
                <a:ext cx="12" cy="15"/>
              </a:xfrm>
              <a:custGeom>
                <a:avLst/>
                <a:gdLst/>
                <a:ahLst/>
                <a:cxnLst>
                  <a:cxn ang="0">
                    <a:pos x="12" y="0"/>
                  </a:cxn>
                  <a:cxn ang="0">
                    <a:pos x="8" y="0"/>
                  </a:cxn>
                  <a:cxn ang="0">
                    <a:pos x="0" y="12"/>
                  </a:cxn>
                  <a:cxn ang="0">
                    <a:pos x="0" y="15"/>
                  </a:cxn>
                  <a:cxn ang="0">
                    <a:pos x="12" y="4"/>
                  </a:cxn>
                  <a:cxn ang="0">
                    <a:pos x="12" y="4"/>
                  </a:cxn>
                  <a:cxn ang="0">
                    <a:pos x="12" y="4"/>
                  </a:cxn>
                  <a:cxn ang="0">
                    <a:pos x="12" y="0"/>
                  </a:cxn>
                  <a:cxn ang="0">
                    <a:pos x="12" y="0"/>
                  </a:cxn>
                  <a:cxn ang="0">
                    <a:pos x="12" y="0"/>
                  </a:cxn>
                  <a:cxn ang="0">
                    <a:pos x="8" y="0"/>
                  </a:cxn>
                  <a:cxn ang="0">
                    <a:pos x="12" y="0"/>
                  </a:cxn>
                </a:cxnLst>
                <a:rect l="0" t="0" r="r" b="b"/>
                <a:pathLst>
                  <a:path w="12" h="15">
                    <a:moveTo>
                      <a:pt x="12" y="0"/>
                    </a:moveTo>
                    <a:lnTo>
                      <a:pt x="8" y="0"/>
                    </a:lnTo>
                    <a:lnTo>
                      <a:pt x="0" y="12"/>
                    </a:lnTo>
                    <a:lnTo>
                      <a:pt x="0" y="15"/>
                    </a:lnTo>
                    <a:lnTo>
                      <a:pt x="12" y="4"/>
                    </a:lnTo>
                    <a:lnTo>
                      <a:pt x="12" y="4"/>
                    </a:lnTo>
                    <a:lnTo>
                      <a:pt x="12" y="4"/>
                    </a:lnTo>
                    <a:lnTo>
                      <a:pt x="12" y="0"/>
                    </a:lnTo>
                    <a:lnTo>
                      <a:pt x="12" y="0"/>
                    </a:lnTo>
                    <a:lnTo>
                      <a:pt x="12" y="0"/>
                    </a:lnTo>
                    <a:lnTo>
                      <a:pt x="8" y="0"/>
                    </a:lnTo>
                    <a:lnTo>
                      <a:pt x="12" y="0"/>
                    </a:lnTo>
                    <a:close/>
                  </a:path>
                </a:pathLst>
              </a:custGeom>
              <a:solidFill>
                <a:srgbClr val="000000"/>
              </a:solidFill>
              <a:ln w="9525">
                <a:noFill/>
                <a:round/>
                <a:headEnd/>
                <a:tailEnd/>
              </a:ln>
            </p:spPr>
            <p:txBody>
              <a:bodyPr/>
              <a:lstStyle/>
              <a:p>
                <a:endParaRPr lang="en-US"/>
              </a:p>
            </p:txBody>
          </p:sp>
          <p:sp>
            <p:nvSpPr>
              <p:cNvPr id="334250" name="Freeform 426"/>
              <p:cNvSpPr>
                <a:spLocks noChangeAspect="1"/>
              </p:cNvSpPr>
              <p:nvPr/>
            </p:nvSpPr>
            <p:spPr bwMode="auto">
              <a:xfrm>
                <a:off x="1470" y="3120"/>
                <a:ext cx="30" cy="11"/>
              </a:xfrm>
              <a:custGeom>
                <a:avLst/>
                <a:gdLst/>
                <a:ahLst/>
                <a:cxnLst>
                  <a:cxn ang="0">
                    <a:pos x="30" y="0"/>
                  </a:cxn>
                  <a:cxn ang="0">
                    <a:pos x="30" y="0"/>
                  </a:cxn>
                  <a:cxn ang="0">
                    <a:pos x="0" y="7"/>
                  </a:cxn>
                  <a:cxn ang="0">
                    <a:pos x="0" y="11"/>
                  </a:cxn>
                  <a:cxn ang="0">
                    <a:pos x="30" y="3"/>
                  </a:cxn>
                  <a:cxn ang="0">
                    <a:pos x="30" y="0"/>
                  </a:cxn>
                  <a:cxn ang="0">
                    <a:pos x="30" y="3"/>
                  </a:cxn>
                  <a:cxn ang="0">
                    <a:pos x="30" y="0"/>
                  </a:cxn>
                  <a:cxn ang="0">
                    <a:pos x="30" y="0"/>
                  </a:cxn>
                  <a:cxn ang="0">
                    <a:pos x="30" y="0"/>
                  </a:cxn>
                  <a:cxn ang="0">
                    <a:pos x="30" y="0"/>
                  </a:cxn>
                  <a:cxn ang="0">
                    <a:pos x="30" y="0"/>
                  </a:cxn>
                </a:cxnLst>
                <a:rect l="0" t="0" r="r" b="b"/>
                <a:pathLst>
                  <a:path w="30" h="11">
                    <a:moveTo>
                      <a:pt x="30" y="0"/>
                    </a:moveTo>
                    <a:lnTo>
                      <a:pt x="30" y="0"/>
                    </a:lnTo>
                    <a:lnTo>
                      <a:pt x="0" y="7"/>
                    </a:lnTo>
                    <a:lnTo>
                      <a:pt x="0" y="11"/>
                    </a:lnTo>
                    <a:lnTo>
                      <a:pt x="30" y="3"/>
                    </a:lnTo>
                    <a:lnTo>
                      <a:pt x="30" y="0"/>
                    </a:lnTo>
                    <a:lnTo>
                      <a:pt x="30" y="3"/>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34251" name="Freeform 427"/>
              <p:cNvSpPr>
                <a:spLocks noChangeAspect="1"/>
              </p:cNvSpPr>
              <p:nvPr/>
            </p:nvSpPr>
            <p:spPr bwMode="auto">
              <a:xfrm>
                <a:off x="1500" y="3120"/>
                <a:ext cx="8" cy="11"/>
              </a:xfrm>
              <a:custGeom>
                <a:avLst/>
                <a:gdLst/>
                <a:ahLst/>
                <a:cxnLst>
                  <a:cxn ang="0">
                    <a:pos x="8" y="11"/>
                  </a:cxn>
                  <a:cxn ang="0">
                    <a:pos x="8" y="11"/>
                  </a:cxn>
                  <a:cxn ang="0">
                    <a:pos x="0" y="0"/>
                  </a:cxn>
                  <a:cxn ang="0">
                    <a:pos x="0" y="0"/>
                  </a:cxn>
                  <a:cxn ang="0">
                    <a:pos x="8" y="11"/>
                  </a:cxn>
                  <a:cxn ang="0">
                    <a:pos x="8" y="11"/>
                  </a:cxn>
                  <a:cxn ang="0">
                    <a:pos x="8" y="11"/>
                  </a:cxn>
                  <a:cxn ang="0">
                    <a:pos x="8" y="11"/>
                  </a:cxn>
                  <a:cxn ang="0">
                    <a:pos x="8" y="11"/>
                  </a:cxn>
                  <a:cxn ang="0">
                    <a:pos x="8" y="11"/>
                  </a:cxn>
                  <a:cxn ang="0">
                    <a:pos x="8" y="11"/>
                  </a:cxn>
                  <a:cxn ang="0">
                    <a:pos x="8" y="11"/>
                  </a:cxn>
                </a:cxnLst>
                <a:rect l="0" t="0" r="r" b="b"/>
                <a:pathLst>
                  <a:path w="8" h="11">
                    <a:moveTo>
                      <a:pt x="8" y="11"/>
                    </a:moveTo>
                    <a:lnTo>
                      <a:pt x="8" y="11"/>
                    </a:lnTo>
                    <a:lnTo>
                      <a:pt x="0" y="0"/>
                    </a:lnTo>
                    <a:lnTo>
                      <a:pt x="0" y="0"/>
                    </a:lnTo>
                    <a:lnTo>
                      <a:pt x="8" y="11"/>
                    </a:lnTo>
                    <a:lnTo>
                      <a:pt x="8" y="11"/>
                    </a:lnTo>
                    <a:lnTo>
                      <a:pt x="8" y="11"/>
                    </a:lnTo>
                    <a:lnTo>
                      <a:pt x="8" y="11"/>
                    </a:lnTo>
                    <a:lnTo>
                      <a:pt x="8" y="11"/>
                    </a:lnTo>
                    <a:lnTo>
                      <a:pt x="8" y="11"/>
                    </a:lnTo>
                    <a:lnTo>
                      <a:pt x="8" y="11"/>
                    </a:lnTo>
                    <a:lnTo>
                      <a:pt x="8" y="11"/>
                    </a:lnTo>
                    <a:close/>
                  </a:path>
                </a:pathLst>
              </a:custGeom>
              <a:solidFill>
                <a:srgbClr val="000000"/>
              </a:solidFill>
              <a:ln w="9525">
                <a:noFill/>
                <a:round/>
                <a:headEnd/>
                <a:tailEnd/>
              </a:ln>
            </p:spPr>
            <p:txBody>
              <a:bodyPr/>
              <a:lstStyle/>
              <a:p>
                <a:endParaRPr lang="en-US"/>
              </a:p>
            </p:txBody>
          </p:sp>
          <p:sp>
            <p:nvSpPr>
              <p:cNvPr id="334252" name="Freeform 428"/>
              <p:cNvSpPr>
                <a:spLocks noChangeAspect="1"/>
              </p:cNvSpPr>
              <p:nvPr/>
            </p:nvSpPr>
            <p:spPr bwMode="auto">
              <a:xfrm>
                <a:off x="1508" y="3131"/>
                <a:ext cx="7" cy="15"/>
              </a:xfrm>
              <a:custGeom>
                <a:avLst/>
                <a:gdLst/>
                <a:ahLst/>
                <a:cxnLst>
                  <a:cxn ang="0">
                    <a:pos x="3" y="15"/>
                  </a:cxn>
                  <a:cxn ang="0">
                    <a:pos x="7" y="15"/>
                  </a:cxn>
                  <a:cxn ang="0">
                    <a:pos x="0" y="0"/>
                  </a:cxn>
                  <a:cxn ang="0">
                    <a:pos x="0" y="0"/>
                  </a:cxn>
                  <a:cxn ang="0">
                    <a:pos x="3" y="15"/>
                  </a:cxn>
                  <a:cxn ang="0">
                    <a:pos x="3" y="15"/>
                  </a:cxn>
                  <a:cxn ang="0">
                    <a:pos x="3" y="15"/>
                  </a:cxn>
                  <a:cxn ang="0">
                    <a:pos x="3" y="15"/>
                  </a:cxn>
                  <a:cxn ang="0">
                    <a:pos x="3" y="15"/>
                  </a:cxn>
                  <a:cxn ang="0">
                    <a:pos x="7" y="15"/>
                  </a:cxn>
                  <a:cxn ang="0">
                    <a:pos x="7" y="15"/>
                  </a:cxn>
                  <a:cxn ang="0">
                    <a:pos x="3" y="15"/>
                  </a:cxn>
                </a:cxnLst>
                <a:rect l="0" t="0" r="r" b="b"/>
                <a:pathLst>
                  <a:path w="7" h="15">
                    <a:moveTo>
                      <a:pt x="3" y="15"/>
                    </a:moveTo>
                    <a:lnTo>
                      <a:pt x="7" y="15"/>
                    </a:lnTo>
                    <a:lnTo>
                      <a:pt x="0" y="0"/>
                    </a:lnTo>
                    <a:lnTo>
                      <a:pt x="0" y="0"/>
                    </a:lnTo>
                    <a:lnTo>
                      <a:pt x="3" y="15"/>
                    </a:lnTo>
                    <a:lnTo>
                      <a:pt x="3" y="15"/>
                    </a:lnTo>
                    <a:lnTo>
                      <a:pt x="3" y="15"/>
                    </a:lnTo>
                    <a:lnTo>
                      <a:pt x="3" y="15"/>
                    </a:lnTo>
                    <a:lnTo>
                      <a:pt x="3" y="15"/>
                    </a:lnTo>
                    <a:lnTo>
                      <a:pt x="7" y="15"/>
                    </a:lnTo>
                    <a:lnTo>
                      <a:pt x="7" y="15"/>
                    </a:lnTo>
                    <a:lnTo>
                      <a:pt x="3" y="15"/>
                    </a:lnTo>
                    <a:close/>
                  </a:path>
                </a:pathLst>
              </a:custGeom>
              <a:solidFill>
                <a:srgbClr val="000000"/>
              </a:solidFill>
              <a:ln w="9525">
                <a:noFill/>
                <a:round/>
                <a:headEnd/>
                <a:tailEnd/>
              </a:ln>
            </p:spPr>
            <p:txBody>
              <a:bodyPr/>
              <a:lstStyle/>
              <a:p>
                <a:endParaRPr lang="en-US"/>
              </a:p>
            </p:txBody>
          </p:sp>
          <p:sp>
            <p:nvSpPr>
              <p:cNvPr id="334253" name="Freeform 429"/>
              <p:cNvSpPr>
                <a:spLocks noChangeAspect="1"/>
              </p:cNvSpPr>
              <p:nvPr/>
            </p:nvSpPr>
            <p:spPr bwMode="auto">
              <a:xfrm>
                <a:off x="1478" y="3142"/>
                <a:ext cx="37" cy="16"/>
              </a:xfrm>
              <a:custGeom>
                <a:avLst/>
                <a:gdLst/>
                <a:ahLst/>
                <a:cxnLst>
                  <a:cxn ang="0">
                    <a:pos x="0" y="16"/>
                  </a:cxn>
                  <a:cxn ang="0">
                    <a:pos x="0" y="16"/>
                  </a:cxn>
                  <a:cxn ang="0">
                    <a:pos x="37" y="4"/>
                  </a:cxn>
                  <a:cxn ang="0">
                    <a:pos x="33" y="0"/>
                  </a:cxn>
                  <a:cxn ang="0">
                    <a:pos x="0" y="16"/>
                  </a:cxn>
                  <a:cxn ang="0">
                    <a:pos x="0" y="16"/>
                  </a:cxn>
                  <a:cxn ang="0">
                    <a:pos x="0" y="16"/>
                  </a:cxn>
                  <a:cxn ang="0">
                    <a:pos x="0" y="16"/>
                  </a:cxn>
                  <a:cxn ang="0">
                    <a:pos x="0" y="16"/>
                  </a:cxn>
                  <a:cxn ang="0">
                    <a:pos x="0" y="16"/>
                  </a:cxn>
                  <a:cxn ang="0">
                    <a:pos x="0" y="16"/>
                  </a:cxn>
                  <a:cxn ang="0">
                    <a:pos x="0" y="16"/>
                  </a:cxn>
                </a:cxnLst>
                <a:rect l="0" t="0" r="r" b="b"/>
                <a:pathLst>
                  <a:path w="37" h="16">
                    <a:moveTo>
                      <a:pt x="0" y="16"/>
                    </a:moveTo>
                    <a:lnTo>
                      <a:pt x="0" y="16"/>
                    </a:lnTo>
                    <a:lnTo>
                      <a:pt x="37" y="4"/>
                    </a:lnTo>
                    <a:lnTo>
                      <a:pt x="33"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34254" name="Freeform 430"/>
              <p:cNvSpPr>
                <a:spLocks noChangeAspect="1"/>
              </p:cNvSpPr>
              <p:nvPr/>
            </p:nvSpPr>
            <p:spPr bwMode="auto">
              <a:xfrm>
                <a:off x="1462" y="3142"/>
                <a:ext cx="16" cy="16"/>
              </a:xfrm>
              <a:custGeom>
                <a:avLst/>
                <a:gdLst/>
                <a:ahLst/>
                <a:cxnLst>
                  <a:cxn ang="0">
                    <a:pos x="0" y="0"/>
                  </a:cxn>
                  <a:cxn ang="0">
                    <a:pos x="0" y="0"/>
                  </a:cxn>
                  <a:cxn ang="0">
                    <a:pos x="16" y="16"/>
                  </a:cxn>
                  <a:cxn ang="0">
                    <a:pos x="16" y="16"/>
                  </a:cxn>
                  <a:cxn ang="0">
                    <a:pos x="0" y="0"/>
                  </a:cxn>
                  <a:cxn ang="0">
                    <a:pos x="0" y="0"/>
                  </a:cxn>
                  <a:cxn ang="0">
                    <a:pos x="0" y="0"/>
                  </a:cxn>
                  <a:cxn ang="0">
                    <a:pos x="0" y="0"/>
                  </a:cxn>
                  <a:cxn ang="0">
                    <a:pos x="0" y="0"/>
                  </a:cxn>
                  <a:cxn ang="0">
                    <a:pos x="0" y="0"/>
                  </a:cxn>
                  <a:cxn ang="0">
                    <a:pos x="0" y="0"/>
                  </a:cxn>
                  <a:cxn ang="0">
                    <a:pos x="0" y="0"/>
                  </a:cxn>
                </a:cxnLst>
                <a:rect l="0" t="0" r="r" b="b"/>
                <a:pathLst>
                  <a:path w="16" h="16">
                    <a:moveTo>
                      <a:pt x="0" y="0"/>
                    </a:moveTo>
                    <a:lnTo>
                      <a:pt x="0" y="0"/>
                    </a:lnTo>
                    <a:lnTo>
                      <a:pt x="16" y="16"/>
                    </a:lnTo>
                    <a:lnTo>
                      <a:pt x="16"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4255" name="Freeform 431"/>
              <p:cNvSpPr>
                <a:spLocks noChangeAspect="1"/>
              </p:cNvSpPr>
              <p:nvPr/>
            </p:nvSpPr>
            <p:spPr bwMode="auto">
              <a:xfrm>
                <a:off x="1474" y="3120"/>
                <a:ext cx="34" cy="19"/>
              </a:xfrm>
              <a:custGeom>
                <a:avLst/>
                <a:gdLst/>
                <a:ahLst/>
                <a:cxnLst>
                  <a:cxn ang="0">
                    <a:pos x="0" y="11"/>
                  </a:cxn>
                  <a:cxn ang="0">
                    <a:pos x="7" y="19"/>
                  </a:cxn>
                  <a:cxn ang="0">
                    <a:pos x="34" y="11"/>
                  </a:cxn>
                  <a:cxn ang="0">
                    <a:pos x="26" y="0"/>
                  </a:cxn>
                  <a:cxn ang="0">
                    <a:pos x="0" y="11"/>
                  </a:cxn>
                </a:cxnLst>
                <a:rect l="0" t="0" r="r" b="b"/>
                <a:pathLst>
                  <a:path w="34" h="19">
                    <a:moveTo>
                      <a:pt x="0" y="11"/>
                    </a:moveTo>
                    <a:lnTo>
                      <a:pt x="7" y="19"/>
                    </a:lnTo>
                    <a:lnTo>
                      <a:pt x="34" y="11"/>
                    </a:lnTo>
                    <a:lnTo>
                      <a:pt x="26" y="0"/>
                    </a:lnTo>
                    <a:lnTo>
                      <a:pt x="0" y="11"/>
                    </a:lnTo>
                    <a:close/>
                  </a:path>
                </a:pathLst>
              </a:custGeom>
              <a:solidFill>
                <a:srgbClr val="E5E5E5"/>
              </a:solidFill>
              <a:ln w="9525">
                <a:noFill/>
                <a:round/>
                <a:headEnd/>
                <a:tailEnd/>
              </a:ln>
            </p:spPr>
            <p:txBody>
              <a:bodyPr/>
              <a:lstStyle/>
              <a:p>
                <a:endParaRPr lang="en-US"/>
              </a:p>
            </p:txBody>
          </p:sp>
          <p:sp>
            <p:nvSpPr>
              <p:cNvPr id="334256" name="Freeform 432"/>
              <p:cNvSpPr>
                <a:spLocks noChangeAspect="1"/>
              </p:cNvSpPr>
              <p:nvPr/>
            </p:nvSpPr>
            <p:spPr bwMode="auto">
              <a:xfrm>
                <a:off x="1462" y="3131"/>
                <a:ext cx="19" cy="23"/>
              </a:xfrm>
              <a:custGeom>
                <a:avLst/>
                <a:gdLst/>
                <a:ahLst/>
                <a:cxnLst>
                  <a:cxn ang="0">
                    <a:pos x="0" y="11"/>
                  </a:cxn>
                  <a:cxn ang="0">
                    <a:pos x="12" y="0"/>
                  </a:cxn>
                  <a:cxn ang="0">
                    <a:pos x="19" y="8"/>
                  </a:cxn>
                  <a:cxn ang="0">
                    <a:pos x="16" y="23"/>
                  </a:cxn>
                  <a:cxn ang="0">
                    <a:pos x="0" y="11"/>
                  </a:cxn>
                </a:cxnLst>
                <a:rect l="0" t="0" r="r" b="b"/>
                <a:pathLst>
                  <a:path w="19" h="23">
                    <a:moveTo>
                      <a:pt x="0" y="11"/>
                    </a:moveTo>
                    <a:lnTo>
                      <a:pt x="12" y="0"/>
                    </a:lnTo>
                    <a:lnTo>
                      <a:pt x="19" y="8"/>
                    </a:lnTo>
                    <a:lnTo>
                      <a:pt x="16" y="23"/>
                    </a:lnTo>
                    <a:lnTo>
                      <a:pt x="0" y="11"/>
                    </a:lnTo>
                    <a:close/>
                  </a:path>
                </a:pathLst>
              </a:custGeom>
              <a:solidFill>
                <a:srgbClr val="606060"/>
              </a:solidFill>
              <a:ln w="9525">
                <a:noFill/>
                <a:round/>
                <a:headEnd/>
                <a:tailEnd/>
              </a:ln>
            </p:spPr>
            <p:txBody>
              <a:bodyPr/>
              <a:lstStyle/>
              <a:p>
                <a:endParaRPr lang="en-US"/>
              </a:p>
            </p:txBody>
          </p:sp>
          <p:sp>
            <p:nvSpPr>
              <p:cNvPr id="334257" name="Freeform 433"/>
              <p:cNvSpPr>
                <a:spLocks noChangeAspect="1"/>
              </p:cNvSpPr>
              <p:nvPr/>
            </p:nvSpPr>
            <p:spPr bwMode="auto">
              <a:xfrm>
                <a:off x="1248" y="3135"/>
                <a:ext cx="230" cy="91"/>
              </a:xfrm>
              <a:custGeom>
                <a:avLst/>
                <a:gdLst/>
                <a:ahLst/>
                <a:cxnLst>
                  <a:cxn ang="0">
                    <a:pos x="0" y="68"/>
                  </a:cxn>
                  <a:cxn ang="0">
                    <a:pos x="7" y="64"/>
                  </a:cxn>
                  <a:cxn ang="0">
                    <a:pos x="214" y="0"/>
                  </a:cxn>
                  <a:cxn ang="0">
                    <a:pos x="226" y="7"/>
                  </a:cxn>
                  <a:cxn ang="0">
                    <a:pos x="230" y="23"/>
                  </a:cxn>
                  <a:cxn ang="0">
                    <a:pos x="11" y="91"/>
                  </a:cxn>
                  <a:cxn ang="0">
                    <a:pos x="7" y="76"/>
                  </a:cxn>
                  <a:cxn ang="0">
                    <a:pos x="0" y="68"/>
                  </a:cxn>
                </a:cxnLst>
                <a:rect l="0" t="0" r="r" b="b"/>
                <a:pathLst>
                  <a:path w="230" h="91">
                    <a:moveTo>
                      <a:pt x="0" y="68"/>
                    </a:moveTo>
                    <a:lnTo>
                      <a:pt x="7" y="64"/>
                    </a:lnTo>
                    <a:lnTo>
                      <a:pt x="214" y="0"/>
                    </a:lnTo>
                    <a:lnTo>
                      <a:pt x="226" y="7"/>
                    </a:lnTo>
                    <a:lnTo>
                      <a:pt x="230" y="23"/>
                    </a:lnTo>
                    <a:lnTo>
                      <a:pt x="11" y="91"/>
                    </a:lnTo>
                    <a:lnTo>
                      <a:pt x="7" y="76"/>
                    </a:lnTo>
                    <a:lnTo>
                      <a:pt x="0" y="68"/>
                    </a:lnTo>
                    <a:close/>
                  </a:path>
                </a:pathLst>
              </a:custGeom>
              <a:solidFill>
                <a:srgbClr val="F4F4D1"/>
              </a:solidFill>
              <a:ln w="9525">
                <a:noFill/>
                <a:round/>
                <a:headEnd/>
                <a:tailEnd/>
              </a:ln>
            </p:spPr>
            <p:txBody>
              <a:bodyPr/>
              <a:lstStyle/>
              <a:p>
                <a:endParaRPr lang="en-US"/>
              </a:p>
            </p:txBody>
          </p:sp>
          <p:sp>
            <p:nvSpPr>
              <p:cNvPr id="334258" name="Freeform 434"/>
              <p:cNvSpPr>
                <a:spLocks noChangeAspect="1"/>
              </p:cNvSpPr>
              <p:nvPr/>
            </p:nvSpPr>
            <p:spPr bwMode="auto">
              <a:xfrm>
                <a:off x="1248" y="3199"/>
                <a:ext cx="7" cy="4"/>
              </a:xfrm>
              <a:custGeom>
                <a:avLst/>
                <a:gdLst/>
                <a:ahLst/>
                <a:cxnLst>
                  <a:cxn ang="0">
                    <a:pos x="7" y="0"/>
                  </a:cxn>
                  <a:cxn ang="0">
                    <a:pos x="7" y="0"/>
                  </a:cxn>
                  <a:cxn ang="0">
                    <a:pos x="0" y="4"/>
                  </a:cxn>
                  <a:cxn ang="0">
                    <a:pos x="0" y="4"/>
                  </a:cxn>
                  <a:cxn ang="0">
                    <a:pos x="7" y="0"/>
                  </a:cxn>
                  <a:cxn ang="0">
                    <a:pos x="7" y="0"/>
                  </a:cxn>
                  <a:cxn ang="0">
                    <a:pos x="7" y="0"/>
                  </a:cxn>
                  <a:cxn ang="0">
                    <a:pos x="7" y="0"/>
                  </a:cxn>
                  <a:cxn ang="0">
                    <a:pos x="7" y="0"/>
                  </a:cxn>
                  <a:cxn ang="0">
                    <a:pos x="7" y="0"/>
                  </a:cxn>
                  <a:cxn ang="0">
                    <a:pos x="7" y="0"/>
                  </a:cxn>
                  <a:cxn ang="0">
                    <a:pos x="7" y="0"/>
                  </a:cxn>
                </a:cxnLst>
                <a:rect l="0" t="0" r="r" b="b"/>
                <a:pathLst>
                  <a:path w="7" h="4">
                    <a:moveTo>
                      <a:pt x="7" y="0"/>
                    </a:moveTo>
                    <a:lnTo>
                      <a:pt x="7" y="0"/>
                    </a:lnTo>
                    <a:lnTo>
                      <a:pt x="0" y="4"/>
                    </a:lnTo>
                    <a:lnTo>
                      <a:pt x="0" y="4"/>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34259" name="Freeform 435"/>
              <p:cNvSpPr>
                <a:spLocks noChangeAspect="1"/>
              </p:cNvSpPr>
              <p:nvPr/>
            </p:nvSpPr>
            <p:spPr bwMode="auto">
              <a:xfrm>
                <a:off x="1252" y="3135"/>
                <a:ext cx="214" cy="64"/>
              </a:xfrm>
              <a:custGeom>
                <a:avLst/>
                <a:gdLst/>
                <a:ahLst/>
                <a:cxnLst>
                  <a:cxn ang="0">
                    <a:pos x="214" y="0"/>
                  </a:cxn>
                  <a:cxn ang="0">
                    <a:pos x="210" y="0"/>
                  </a:cxn>
                  <a:cxn ang="0">
                    <a:pos x="0" y="64"/>
                  </a:cxn>
                  <a:cxn ang="0">
                    <a:pos x="3" y="64"/>
                  </a:cxn>
                  <a:cxn ang="0">
                    <a:pos x="214" y="0"/>
                  </a:cxn>
                  <a:cxn ang="0">
                    <a:pos x="210" y="0"/>
                  </a:cxn>
                  <a:cxn ang="0">
                    <a:pos x="214" y="0"/>
                  </a:cxn>
                  <a:cxn ang="0">
                    <a:pos x="214" y="0"/>
                  </a:cxn>
                  <a:cxn ang="0">
                    <a:pos x="214" y="0"/>
                  </a:cxn>
                  <a:cxn ang="0">
                    <a:pos x="214" y="0"/>
                  </a:cxn>
                  <a:cxn ang="0">
                    <a:pos x="210" y="0"/>
                  </a:cxn>
                  <a:cxn ang="0">
                    <a:pos x="214" y="0"/>
                  </a:cxn>
                </a:cxnLst>
                <a:rect l="0" t="0" r="r" b="b"/>
                <a:pathLst>
                  <a:path w="214" h="64">
                    <a:moveTo>
                      <a:pt x="214" y="0"/>
                    </a:moveTo>
                    <a:lnTo>
                      <a:pt x="210" y="0"/>
                    </a:lnTo>
                    <a:lnTo>
                      <a:pt x="0" y="64"/>
                    </a:lnTo>
                    <a:lnTo>
                      <a:pt x="3" y="64"/>
                    </a:lnTo>
                    <a:lnTo>
                      <a:pt x="214" y="0"/>
                    </a:lnTo>
                    <a:lnTo>
                      <a:pt x="210" y="0"/>
                    </a:lnTo>
                    <a:lnTo>
                      <a:pt x="214" y="0"/>
                    </a:lnTo>
                    <a:lnTo>
                      <a:pt x="214" y="0"/>
                    </a:lnTo>
                    <a:lnTo>
                      <a:pt x="214" y="0"/>
                    </a:lnTo>
                    <a:lnTo>
                      <a:pt x="214" y="0"/>
                    </a:lnTo>
                    <a:lnTo>
                      <a:pt x="210" y="0"/>
                    </a:lnTo>
                    <a:lnTo>
                      <a:pt x="214" y="0"/>
                    </a:lnTo>
                    <a:close/>
                  </a:path>
                </a:pathLst>
              </a:custGeom>
              <a:solidFill>
                <a:srgbClr val="000000"/>
              </a:solidFill>
              <a:ln w="9525">
                <a:noFill/>
                <a:round/>
                <a:headEnd/>
                <a:tailEnd/>
              </a:ln>
            </p:spPr>
            <p:txBody>
              <a:bodyPr/>
              <a:lstStyle/>
              <a:p>
                <a:endParaRPr lang="en-US"/>
              </a:p>
            </p:txBody>
          </p:sp>
          <p:sp>
            <p:nvSpPr>
              <p:cNvPr id="334260" name="Freeform 436"/>
              <p:cNvSpPr>
                <a:spLocks noChangeAspect="1"/>
              </p:cNvSpPr>
              <p:nvPr/>
            </p:nvSpPr>
            <p:spPr bwMode="auto">
              <a:xfrm>
                <a:off x="1462" y="3135"/>
                <a:ext cx="12" cy="7"/>
              </a:xfrm>
              <a:custGeom>
                <a:avLst/>
                <a:gdLst/>
                <a:ahLst/>
                <a:cxnLst>
                  <a:cxn ang="0">
                    <a:pos x="12" y="7"/>
                  </a:cxn>
                  <a:cxn ang="0">
                    <a:pos x="12" y="4"/>
                  </a:cxn>
                  <a:cxn ang="0">
                    <a:pos x="4" y="0"/>
                  </a:cxn>
                  <a:cxn ang="0">
                    <a:pos x="0" y="0"/>
                  </a:cxn>
                  <a:cxn ang="0">
                    <a:pos x="12" y="7"/>
                  </a:cxn>
                  <a:cxn ang="0">
                    <a:pos x="12" y="7"/>
                  </a:cxn>
                  <a:cxn ang="0">
                    <a:pos x="12" y="7"/>
                  </a:cxn>
                  <a:cxn ang="0">
                    <a:pos x="12" y="7"/>
                  </a:cxn>
                  <a:cxn ang="0">
                    <a:pos x="12" y="7"/>
                  </a:cxn>
                  <a:cxn ang="0">
                    <a:pos x="12" y="7"/>
                  </a:cxn>
                  <a:cxn ang="0">
                    <a:pos x="12" y="4"/>
                  </a:cxn>
                  <a:cxn ang="0">
                    <a:pos x="12" y="7"/>
                  </a:cxn>
                </a:cxnLst>
                <a:rect l="0" t="0" r="r" b="b"/>
                <a:pathLst>
                  <a:path w="12" h="7">
                    <a:moveTo>
                      <a:pt x="12" y="7"/>
                    </a:moveTo>
                    <a:lnTo>
                      <a:pt x="12" y="4"/>
                    </a:lnTo>
                    <a:lnTo>
                      <a:pt x="4" y="0"/>
                    </a:lnTo>
                    <a:lnTo>
                      <a:pt x="0" y="0"/>
                    </a:lnTo>
                    <a:lnTo>
                      <a:pt x="12" y="7"/>
                    </a:lnTo>
                    <a:lnTo>
                      <a:pt x="12" y="7"/>
                    </a:lnTo>
                    <a:lnTo>
                      <a:pt x="12" y="7"/>
                    </a:lnTo>
                    <a:lnTo>
                      <a:pt x="12" y="7"/>
                    </a:lnTo>
                    <a:lnTo>
                      <a:pt x="12" y="7"/>
                    </a:lnTo>
                    <a:lnTo>
                      <a:pt x="12" y="7"/>
                    </a:lnTo>
                    <a:lnTo>
                      <a:pt x="12" y="4"/>
                    </a:lnTo>
                    <a:lnTo>
                      <a:pt x="12" y="7"/>
                    </a:lnTo>
                    <a:close/>
                  </a:path>
                </a:pathLst>
              </a:custGeom>
              <a:solidFill>
                <a:srgbClr val="000000"/>
              </a:solidFill>
              <a:ln w="9525">
                <a:noFill/>
                <a:round/>
                <a:headEnd/>
                <a:tailEnd/>
              </a:ln>
            </p:spPr>
            <p:txBody>
              <a:bodyPr/>
              <a:lstStyle/>
              <a:p>
                <a:endParaRPr lang="en-US"/>
              </a:p>
            </p:txBody>
          </p:sp>
          <p:sp>
            <p:nvSpPr>
              <p:cNvPr id="334261" name="Freeform 437"/>
              <p:cNvSpPr>
                <a:spLocks noChangeAspect="1"/>
              </p:cNvSpPr>
              <p:nvPr/>
            </p:nvSpPr>
            <p:spPr bwMode="auto">
              <a:xfrm>
                <a:off x="1474" y="3142"/>
                <a:ext cx="4" cy="16"/>
              </a:xfrm>
              <a:custGeom>
                <a:avLst/>
                <a:gdLst/>
                <a:ahLst/>
                <a:cxnLst>
                  <a:cxn ang="0">
                    <a:pos x="4" y="16"/>
                  </a:cxn>
                  <a:cxn ang="0">
                    <a:pos x="4" y="16"/>
                  </a:cxn>
                  <a:cxn ang="0">
                    <a:pos x="0" y="0"/>
                  </a:cxn>
                  <a:cxn ang="0">
                    <a:pos x="0" y="0"/>
                  </a:cxn>
                  <a:cxn ang="0">
                    <a:pos x="4" y="16"/>
                  </a:cxn>
                  <a:cxn ang="0">
                    <a:pos x="4" y="16"/>
                  </a:cxn>
                  <a:cxn ang="0">
                    <a:pos x="4" y="16"/>
                  </a:cxn>
                  <a:cxn ang="0">
                    <a:pos x="4" y="16"/>
                  </a:cxn>
                  <a:cxn ang="0">
                    <a:pos x="4" y="16"/>
                  </a:cxn>
                  <a:cxn ang="0">
                    <a:pos x="4" y="16"/>
                  </a:cxn>
                  <a:cxn ang="0">
                    <a:pos x="4" y="16"/>
                  </a:cxn>
                  <a:cxn ang="0">
                    <a:pos x="4" y="16"/>
                  </a:cxn>
                </a:cxnLst>
                <a:rect l="0" t="0" r="r" b="b"/>
                <a:pathLst>
                  <a:path w="4" h="16">
                    <a:moveTo>
                      <a:pt x="4" y="16"/>
                    </a:moveTo>
                    <a:lnTo>
                      <a:pt x="4" y="16"/>
                    </a:lnTo>
                    <a:lnTo>
                      <a:pt x="0" y="0"/>
                    </a:lnTo>
                    <a:lnTo>
                      <a:pt x="0" y="0"/>
                    </a:lnTo>
                    <a:lnTo>
                      <a:pt x="4" y="16"/>
                    </a:lnTo>
                    <a:lnTo>
                      <a:pt x="4" y="16"/>
                    </a:lnTo>
                    <a:lnTo>
                      <a:pt x="4" y="16"/>
                    </a:lnTo>
                    <a:lnTo>
                      <a:pt x="4" y="16"/>
                    </a:lnTo>
                    <a:lnTo>
                      <a:pt x="4" y="16"/>
                    </a:lnTo>
                    <a:lnTo>
                      <a:pt x="4" y="16"/>
                    </a:lnTo>
                    <a:lnTo>
                      <a:pt x="4" y="16"/>
                    </a:lnTo>
                    <a:lnTo>
                      <a:pt x="4" y="16"/>
                    </a:lnTo>
                    <a:close/>
                  </a:path>
                </a:pathLst>
              </a:custGeom>
              <a:solidFill>
                <a:srgbClr val="000000"/>
              </a:solidFill>
              <a:ln w="9525">
                <a:noFill/>
                <a:round/>
                <a:headEnd/>
                <a:tailEnd/>
              </a:ln>
            </p:spPr>
            <p:txBody>
              <a:bodyPr/>
              <a:lstStyle/>
              <a:p>
                <a:endParaRPr lang="en-US"/>
              </a:p>
            </p:txBody>
          </p:sp>
          <p:sp>
            <p:nvSpPr>
              <p:cNvPr id="334262" name="Freeform 438"/>
              <p:cNvSpPr>
                <a:spLocks noChangeAspect="1"/>
              </p:cNvSpPr>
              <p:nvPr/>
            </p:nvSpPr>
            <p:spPr bwMode="auto">
              <a:xfrm>
                <a:off x="1259" y="3158"/>
                <a:ext cx="219" cy="68"/>
              </a:xfrm>
              <a:custGeom>
                <a:avLst/>
                <a:gdLst/>
                <a:ahLst/>
                <a:cxnLst>
                  <a:cxn ang="0">
                    <a:pos x="0" y="68"/>
                  </a:cxn>
                  <a:cxn ang="0">
                    <a:pos x="0" y="68"/>
                  </a:cxn>
                  <a:cxn ang="0">
                    <a:pos x="219" y="0"/>
                  </a:cxn>
                  <a:cxn ang="0">
                    <a:pos x="219" y="0"/>
                  </a:cxn>
                  <a:cxn ang="0">
                    <a:pos x="0" y="64"/>
                  </a:cxn>
                  <a:cxn ang="0">
                    <a:pos x="0" y="68"/>
                  </a:cxn>
                  <a:cxn ang="0">
                    <a:pos x="0" y="64"/>
                  </a:cxn>
                  <a:cxn ang="0">
                    <a:pos x="0" y="68"/>
                  </a:cxn>
                  <a:cxn ang="0">
                    <a:pos x="0" y="68"/>
                  </a:cxn>
                  <a:cxn ang="0">
                    <a:pos x="0" y="68"/>
                  </a:cxn>
                  <a:cxn ang="0">
                    <a:pos x="0" y="68"/>
                  </a:cxn>
                  <a:cxn ang="0">
                    <a:pos x="0" y="68"/>
                  </a:cxn>
                </a:cxnLst>
                <a:rect l="0" t="0" r="r" b="b"/>
                <a:pathLst>
                  <a:path w="219" h="68">
                    <a:moveTo>
                      <a:pt x="0" y="68"/>
                    </a:moveTo>
                    <a:lnTo>
                      <a:pt x="0" y="68"/>
                    </a:lnTo>
                    <a:lnTo>
                      <a:pt x="219" y="0"/>
                    </a:lnTo>
                    <a:lnTo>
                      <a:pt x="219" y="0"/>
                    </a:lnTo>
                    <a:lnTo>
                      <a:pt x="0" y="64"/>
                    </a:lnTo>
                    <a:lnTo>
                      <a:pt x="0" y="68"/>
                    </a:lnTo>
                    <a:lnTo>
                      <a:pt x="0" y="64"/>
                    </a:lnTo>
                    <a:lnTo>
                      <a:pt x="0" y="68"/>
                    </a:lnTo>
                    <a:lnTo>
                      <a:pt x="0" y="68"/>
                    </a:lnTo>
                    <a:lnTo>
                      <a:pt x="0" y="68"/>
                    </a:lnTo>
                    <a:lnTo>
                      <a:pt x="0" y="68"/>
                    </a:lnTo>
                    <a:lnTo>
                      <a:pt x="0" y="68"/>
                    </a:lnTo>
                    <a:close/>
                  </a:path>
                </a:pathLst>
              </a:custGeom>
              <a:solidFill>
                <a:srgbClr val="000000"/>
              </a:solidFill>
              <a:ln w="9525">
                <a:noFill/>
                <a:round/>
                <a:headEnd/>
                <a:tailEnd/>
              </a:ln>
            </p:spPr>
            <p:txBody>
              <a:bodyPr/>
              <a:lstStyle/>
              <a:p>
                <a:endParaRPr lang="en-US"/>
              </a:p>
            </p:txBody>
          </p:sp>
          <p:sp>
            <p:nvSpPr>
              <p:cNvPr id="334263" name="Freeform 439"/>
              <p:cNvSpPr>
                <a:spLocks noChangeAspect="1"/>
              </p:cNvSpPr>
              <p:nvPr/>
            </p:nvSpPr>
            <p:spPr bwMode="auto">
              <a:xfrm>
                <a:off x="1255" y="3211"/>
                <a:ext cx="4" cy="15"/>
              </a:xfrm>
              <a:custGeom>
                <a:avLst/>
                <a:gdLst/>
                <a:ahLst/>
                <a:cxnLst>
                  <a:cxn ang="0">
                    <a:pos x="0" y="0"/>
                  </a:cxn>
                  <a:cxn ang="0">
                    <a:pos x="0" y="0"/>
                  </a:cxn>
                  <a:cxn ang="0">
                    <a:pos x="4" y="15"/>
                  </a:cxn>
                  <a:cxn ang="0">
                    <a:pos x="4" y="15"/>
                  </a:cxn>
                  <a:cxn ang="0">
                    <a:pos x="0" y="0"/>
                  </a:cxn>
                  <a:cxn ang="0">
                    <a:pos x="0" y="0"/>
                  </a:cxn>
                  <a:cxn ang="0">
                    <a:pos x="0" y="0"/>
                  </a:cxn>
                  <a:cxn ang="0">
                    <a:pos x="0" y="0"/>
                  </a:cxn>
                  <a:cxn ang="0">
                    <a:pos x="0" y="0"/>
                  </a:cxn>
                  <a:cxn ang="0">
                    <a:pos x="0" y="0"/>
                  </a:cxn>
                  <a:cxn ang="0">
                    <a:pos x="0" y="0"/>
                  </a:cxn>
                  <a:cxn ang="0">
                    <a:pos x="0" y="0"/>
                  </a:cxn>
                </a:cxnLst>
                <a:rect l="0" t="0" r="r" b="b"/>
                <a:pathLst>
                  <a:path w="4" h="15">
                    <a:moveTo>
                      <a:pt x="0" y="0"/>
                    </a:moveTo>
                    <a:lnTo>
                      <a:pt x="0" y="0"/>
                    </a:lnTo>
                    <a:lnTo>
                      <a:pt x="4" y="15"/>
                    </a:lnTo>
                    <a:lnTo>
                      <a:pt x="4"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4264" name="Freeform 440"/>
              <p:cNvSpPr>
                <a:spLocks noChangeAspect="1"/>
              </p:cNvSpPr>
              <p:nvPr/>
            </p:nvSpPr>
            <p:spPr bwMode="auto">
              <a:xfrm>
                <a:off x="1248" y="3203"/>
                <a:ext cx="7" cy="8"/>
              </a:xfrm>
              <a:custGeom>
                <a:avLst/>
                <a:gdLst/>
                <a:ahLst/>
                <a:cxnLst>
                  <a:cxn ang="0">
                    <a:pos x="0" y="0"/>
                  </a:cxn>
                  <a:cxn ang="0">
                    <a:pos x="0" y="4"/>
                  </a:cxn>
                  <a:cxn ang="0">
                    <a:pos x="7" y="8"/>
                  </a:cxn>
                  <a:cxn ang="0">
                    <a:pos x="7" y="8"/>
                  </a:cxn>
                  <a:cxn ang="0">
                    <a:pos x="0" y="0"/>
                  </a:cxn>
                  <a:cxn ang="0">
                    <a:pos x="0" y="4"/>
                  </a:cxn>
                  <a:cxn ang="0">
                    <a:pos x="0" y="0"/>
                  </a:cxn>
                  <a:cxn ang="0">
                    <a:pos x="0" y="0"/>
                  </a:cxn>
                  <a:cxn ang="0">
                    <a:pos x="0" y="0"/>
                  </a:cxn>
                  <a:cxn ang="0">
                    <a:pos x="0" y="0"/>
                  </a:cxn>
                  <a:cxn ang="0">
                    <a:pos x="0" y="4"/>
                  </a:cxn>
                  <a:cxn ang="0">
                    <a:pos x="0" y="0"/>
                  </a:cxn>
                </a:cxnLst>
                <a:rect l="0" t="0" r="r" b="b"/>
                <a:pathLst>
                  <a:path w="7" h="8">
                    <a:moveTo>
                      <a:pt x="0" y="0"/>
                    </a:moveTo>
                    <a:lnTo>
                      <a:pt x="0" y="4"/>
                    </a:lnTo>
                    <a:lnTo>
                      <a:pt x="7" y="8"/>
                    </a:lnTo>
                    <a:lnTo>
                      <a:pt x="7" y="8"/>
                    </a:lnTo>
                    <a:lnTo>
                      <a:pt x="0" y="0"/>
                    </a:lnTo>
                    <a:lnTo>
                      <a:pt x="0" y="4"/>
                    </a:lnTo>
                    <a:lnTo>
                      <a:pt x="0"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34265" name="Freeform 441"/>
              <p:cNvSpPr>
                <a:spLocks noChangeAspect="1"/>
              </p:cNvSpPr>
              <p:nvPr/>
            </p:nvSpPr>
            <p:spPr bwMode="auto">
              <a:xfrm>
                <a:off x="1255" y="3135"/>
                <a:ext cx="219" cy="72"/>
              </a:xfrm>
              <a:custGeom>
                <a:avLst/>
                <a:gdLst/>
                <a:ahLst/>
                <a:cxnLst>
                  <a:cxn ang="0">
                    <a:pos x="0" y="64"/>
                  </a:cxn>
                  <a:cxn ang="0">
                    <a:pos x="211" y="0"/>
                  </a:cxn>
                  <a:cxn ang="0">
                    <a:pos x="219" y="7"/>
                  </a:cxn>
                  <a:cxn ang="0">
                    <a:pos x="8" y="72"/>
                  </a:cxn>
                  <a:cxn ang="0">
                    <a:pos x="0" y="64"/>
                  </a:cxn>
                </a:cxnLst>
                <a:rect l="0" t="0" r="r" b="b"/>
                <a:pathLst>
                  <a:path w="219" h="72">
                    <a:moveTo>
                      <a:pt x="0" y="64"/>
                    </a:moveTo>
                    <a:lnTo>
                      <a:pt x="211" y="0"/>
                    </a:lnTo>
                    <a:lnTo>
                      <a:pt x="219" y="7"/>
                    </a:lnTo>
                    <a:lnTo>
                      <a:pt x="8" y="72"/>
                    </a:lnTo>
                    <a:lnTo>
                      <a:pt x="0" y="64"/>
                    </a:lnTo>
                    <a:close/>
                  </a:path>
                </a:pathLst>
              </a:custGeom>
              <a:solidFill>
                <a:srgbClr val="FCFCD8"/>
              </a:solidFill>
              <a:ln w="9525">
                <a:noFill/>
                <a:round/>
                <a:headEnd/>
                <a:tailEnd/>
              </a:ln>
            </p:spPr>
            <p:txBody>
              <a:bodyPr/>
              <a:lstStyle/>
              <a:p>
                <a:endParaRPr lang="en-US"/>
              </a:p>
            </p:txBody>
          </p:sp>
          <p:sp>
            <p:nvSpPr>
              <p:cNvPr id="334266" name="Freeform 442"/>
              <p:cNvSpPr>
                <a:spLocks noChangeAspect="1"/>
              </p:cNvSpPr>
              <p:nvPr/>
            </p:nvSpPr>
            <p:spPr bwMode="auto">
              <a:xfrm>
                <a:off x="1252" y="3199"/>
                <a:ext cx="11" cy="27"/>
              </a:xfrm>
              <a:custGeom>
                <a:avLst/>
                <a:gdLst/>
                <a:ahLst/>
                <a:cxnLst>
                  <a:cxn ang="0">
                    <a:pos x="0" y="4"/>
                  </a:cxn>
                  <a:cxn ang="0">
                    <a:pos x="3" y="0"/>
                  </a:cxn>
                  <a:cxn ang="0">
                    <a:pos x="11" y="8"/>
                  </a:cxn>
                  <a:cxn ang="0">
                    <a:pos x="7" y="27"/>
                  </a:cxn>
                  <a:cxn ang="0">
                    <a:pos x="3" y="12"/>
                  </a:cxn>
                  <a:cxn ang="0">
                    <a:pos x="0" y="4"/>
                  </a:cxn>
                </a:cxnLst>
                <a:rect l="0" t="0" r="r" b="b"/>
                <a:pathLst>
                  <a:path w="11" h="27">
                    <a:moveTo>
                      <a:pt x="0" y="4"/>
                    </a:moveTo>
                    <a:lnTo>
                      <a:pt x="3" y="0"/>
                    </a:lnTo>
                    <a:lnTo>
                      <a:pt x="11" y="8"/>
                    </a:lnTo>
                    <a:lnTo>
                      <a:pt x="7" y="27"/>
                    </a:lnTo>
                    <a:lnTo>
                      <a:pt x="3" y="12"/>
                    </a:lnTo>
                    <a:lnTo>
                      <a:pt x="0" y="4"/>
                    </a:lnTo>
                    <a:close/>
                  </a:path>
                </a:pathLst>
              </a:custGeom>
              <a:solidFill>
                <a:srgbClr val="E2E2BF"/>
              </a:solidFill>
              <a:ln w="9525">
                <a:noFill/>
                <a:round/>
                <a:headEnd/>
                <a:tailEnd/>
              </a:ln>
            </p:spPr>
            <p:txBody>
              <a:bodyPr/>
              <a:lstStyle/>
              <a:p>
                <a:endParaRPr lang="en-US"/>
              </a:p>
            </p:txBody>
          </p:sp>
        </p:grpSp>
        <p:graphicFrame>
          <p:nvGraphicFramePr>
            <p:cNvPr id="334267" name="Object 443"/>
            <p:cNvGraphicFramePr>
              <a:graphicFrameLocks noChangeAspect="1"/>
            </p:cNvGraphicFramePr>
            <p:nvPr/>
          </p:nvGraphicFramePr>
          <p:xfrm>
            <a:off x="1474" y="1888"/>
            <a:ext cx="522" cy="815"/>
          </p:xfrm>
          <a:graphic>
            <a:graphicData uri="http://schemas.openxmlformats.org/presentationml/2006/ole">
              <p:oleObj spid="_x0000_s334267" name="CorelDRAW" r:id="rId3" imgW="1305720" imgH="1912680" progId="CorelDraw.Graphic.10">
                <p:embed/>
              </p:oleObj>
            </a:graphicData>
          </a:graphic>
        </p:graphicFrame>
      </p:grpSp>
      <p:grpSp>
        <p:nvGrpSpPr>
          <p:cNvPr id="334709" name="Group 885"/>
          <p:cNvGrpSpPr>
            <a:grpSpLocks/>
          </p:cNvGrpSpPr>
          <p:nvPr/>
        </p:nvGrpSpPr>
        <p:grpSpPr bwMode="auto">
          <a:xfrm>
            <a:off x="539750" y="4187825"/>
            <a:ext cx="498475" cy="736600"/>
            <a:chOff x="3747" y="3685"/>
            <a:chExt cx="314" cy="464"/>
          </a:xfrm>
        </p:grpSpPr>
        <p:grpSp>
          <p:nvGrpSpPr>
            <p:cNvPr id="334710" name="Group 886"/>
            <p:cNvGrpSpPr>
              <a:grpSpLocks/>
            </p:cNvGrpSpPr>
            <p:nvPr/>
          </p:nvGrpSpPr>
          <p:grpSpPr bwMode="auto">
            <a:xfrm>
              <a:off x="3776" y="3685"/>
              <a:ext cx="242" cy="464"/>
              <a:chOff x="3813" y="2859"/>
              <a:chExt cx="561" cy="1077"/>
            </a:xfrm>
          </p:grpSpPr>
          <p:sp>
            <p:nvSpPr>
              <p:cNvPr id="334711" name="Freeform 887"/>
              <p:cNvSpPr>
                <a:spLocks/>
              </p:cNvSpPr>
              <p:nvPr/>
            </p:nvSpPr>
            <p:spPr bwMode="auto">
              <a:xfrm>
                <a:off x="3827" y="2859"/>
                <a:ext cx="547" cy="1071"/>
              </a:xfrm>
              <a:custGeom>
                <a:avLst/>
                <a:gdLst/>
                <a:ahLst/>
                <a:cxnLst>
                  <a:cxn ang="0">
                    <a:pos x="349" y="0"/>
                  </a:cxn>
                  <a:cxn ang="0">
                    <a:pos x="185" y="0"/>
                  </a:cxn>
                  <a:cxn ang="0">
                    <a:pos x="215" y="41"/>
                  </a:cxn>
                  <a:cxn ang="0">
                    <a:pos x="312" y="41"/>
                  </a:cxn>
                  <a:cxn ang="0">
                    <a:pos x="348" y="106"/>
                  </a:cxn>
                  <a:cxn ang="0">
                    <a:pos x="182" y="106"/>
                  </a:cxn>
                  <a:cxn ang="0">
                    <a:pos x="216" y="42"/>
                  </a:cxn>
                  <a:cxn ang="0">
                    <a:pos x="185" y="1"/>
                  </a:cxn>
                  <a:cxn ang="0">
                    <a:pos x="127" y="102"/>
                  </a:cxn>
                  <a:cxn ang="0">
                    <a:pos x="95" y="103"/>
                  </a:cxn>
                  <a:cxn ang="0">
                    <a:pos x="84" y="137"/>
                  </a:cxn>
                  <a:cxn ang="0">
                    <a:pos x="35" y="137"/>
                  </a:cxn>
                  <a:cxn ang="0">
                    <a:pos x="35" y="162"/>
                  </a:cxn>
                  <a:cxn ang="0">
                    <a:pos x="16" y="163"/>
                  </a:cxn>
                  <a:cxn ang="0">
                    <a:pos x="0" y="163"/>
                  </a:cxn>
                  <a:cxn ang="0">
                    <a:pos x="0" y="312"/>
                  </a:cxn>
                  <a:cxn ang="0">
                    <a:pos x="35" y="313"/>
                  </a:cxn>
                  <a:cxn ang="0">
                    <a:pos x="36" y="344"/>
                  </a:cxn>
                  <a:cxn ang="0">
                    <a:pos x="82" y="344"/>
                  </a:cxn>
                  <a:cxn ang="0">
                    <a:pos x="96" y="381"/>
                  </a:cxn>
                  <a:cxn ang="0">
                    <a:pos x="121" y="382"/>
                  </a:cxn>
                  <a:cxn ang="0">
                    <a:pos x="123" y="458"/>
                  </a:cxn>
                  <a:cxn ang="0">
                    <a:pos x="141" y="458"/>
                  </a:cxn>
                  <a:cxn ang="0">
                    <a:pos x="146" y="469"/>
                  </a:cxn>
                  <a:cxn ang="0">
                    <a:pos x="146" y="545"/>
                  </a:cxn>
                  <a:cxn ang="0">
                    <a:pos x="177" y="546"/>
                  </a:cxn>
                  <a:cxn ang="0">
                    <a:pos x="175" y="1002"/>
                  </a:cxn>
                  <a:cxn ang="0">
                    <a:pos x="248" y="1070"/>
                  </a:cxn>
                  <a:cxn ang="0">
                    <a:pos x="341" y="991"/>
                  </a:cxn>
                  <a:cxn ang="0">
                    <a:pos x="307" y="969"/>
                  </a:cxn>
                  <a:cxn ang="0">
                    <a:pos x="307" y="942"/>
                  </a:cxn>
                  <a:cxn ang="0">
                    <a:pos x="341" y="918"/>
                  </a:cxn>
                  <a:cxn ang="0">
                    <a:pos x="307" y="898"/>
                  </a:cxn>
                  <a:cxn ang="0">
                    <a:pos x="312" y="889"/>
                  </a:cxn>
                  <a:cxn ang="0">
                    <a:pos x="342" y="870"/>
                  </a:cxn>
                  <a:cxn ang="0">
                    <a:pos x="346" y="812"/>
                  </a:cxn>
                  <a:cxn ang="0">
                    <a:pos x="351" y="806"/>
                  </a:cxn>
                  <a:cxn ang="0">
                    <a:pos x="307" y="772"/>
                  </a:cxn>
                  <a:cxn ang="0">
                    <a:pos x="307" y="742"/>
                  </a:cxn>
                  <a:cxn ang="0">
                    <a:pos x="342" y="708"/>
                  </a:cxn>
                  <a:cxn ang="0">
                    <a:pos x="307" y="677"/>
                  </a:cxn>
                  <a:cxn ang="0">
                    <a:pos x="307" y="646"/>
                  </a:cxn>
                  <a:cxn ang="0">
                    <a:pos x="341" y="606"/>
                  </a:cxn>
                  <a:cxn ang="0">
                    <a:pos x="346" y="542"/>
                  </a:cxn>
                  <a:cxn ang="0">
                    <a:pos x="387" y="542"/>
                  </a:cxn>
                  <a:cxn ang="0">
                    <a:pos x="387" y="455"/>
                  </a:cxn>
                  <a:cxn ang="0">
                    <a:pos x="412" y="455"/>
                  </a:cxn>
                  <a:cxn ang="0">
                    <a:pos x="412" y="378"/>
                  </a:cxn>
                  <a:cxn ang="0">
                    <a:pos x="438" y="378"/>
                  </a:cxn>
                  <a:cxn ang="0">
                    <a:pos x="450" y="341"/>
                  </a:cxn>
                  <a:cxn ang="0">
                    <a:pos x="505" y="341"/>
                  </a:cxn>
                  <a:cxn ang="0">
                    <a:pos x="505" y="310"/>
                  </a:cxn>
                  <a:cxn ang="0">
                    <a:pos x="546" y="310"/>
                  </a:cxn>
                  <a:cxn ang="0">
                    <a:pos x="546" y="159"/>
                  </a:cxn>
                  <a:cxn ang="0">
                    <a:pos x="505" y="159"/>
                  </a:cxn>
                  <a:cxn ang="0">
                    <a:pos x="505" y="137"/>
                  </a:cxn>
                  <a:cxn ang="0">
                    <a:pos x="459" y="137"/>
                  </a:cxn>
                  <a:cxn ang="0">
                    <a:pos x="448" y="127"/>
                  </a:cxn>
                  <a:cxn ang="0">
                    <a:pos x="437" y="103"/>
                  </a:cxn>
                  <a:cxn ang="0">
                    <a:pos x="412" y="103"/>
                  </a:cxn>
                  <a:cxn ang="0">
                    <a:pos x="349" y="0"/>
                  </a:cxn>
                </a:cxnLst>
                <a:rect l="0" t="0" r="r" b="b"/>
                <a:pathLst>
                  <a:path w="547" h="1071">
                    <a:moveTo>
                      <a:pt x="349" y="0"/>
                    </a:moveTo>
                    <a:lnTo>
                      <a:pt x="185" y="0"/>
                    </a:lnTo>
                    <a:lnTo>
                      <a:pt x="215" y="41"/>
                    </a:lnTo>
                    <a:lnTo>
                      <a:pt x="312" y="41"/>
                    </a:lnTo>
                    <a:lnTo>
                      <a:pt x="348" y="106"/>
                    </a:lnTo>
                    <a:lnTo>
                      <a:pt x="182" y="106"/>
                    </a:lnTo>
                    <a:lnTo>
                      <a:pt x="216" y="42"/>
                    </a:lnTo>
                    <a:lnTo>
                      <a:pt x="185" y="1"/>
                    </a:lnTo>
                    <a:lnTo>
                      <a:pt x="127" y="102"/>
                    </a:lnTo>
                    <a:lnTo>
                      <a:pt x="95" y="103"/>
                    </a:lnTo>
                    <a:lnTo>
                      <a:pt x="84" y="137"/>
                    </a:lnTo>
                    <a:lnTo>
                      <a:pt x="35" y="137"/>
                    </a:lnTo>
                    <a:lnTo>
                      <a:pt x="35" y="162"/>
                    </a:lnTo>
                    <a:lnTo>
                      <a:pt x="16" y="163"/>
                    </a:lnTo>
                    <a:lnTo>
                      <a:pt x="0" y="163"/>
                    </a:lnTo>
                    <a:lnTo>
                      <a:pt x="0" y="312"/>
                    </a:lnTo>
                    <a:lnTo>
                      <a:pt x="35" y="313"/>
                    </a:lnTo>
                    <a:lnTo>
                      <a:pt x="36" y="344"/>
                    </a:lnTo>
                    <a:lnTo>
                      <a:pt x="82" y="344"/>
                    </a:lnTo>
                    <a:lnTo>
                      <a:pt x="96" y="381"/>
                    </a:lnTo>
                    <a:lnTo>
                      <a:pt x="121" y="382"/>
                    </a:lnTo>
                    <a:lnTo>
                      <a:pt x="123" y="458"/>
                    </a:lnTo>
                    <a:lnTo>
                      <a:pt x="141" y="458"/>
                    </a:lnTo>
                    <a:lnTo>
                      <a:pt x="146" y="469"/>
                    </a:lnTo>
                    <a:lnTo>
                      <a:pt x="146" y="545"/>
                    </a:lnTo>
                    <a:lnTo>
                      <a:pt x="177" y="546"/>
                    </a:lnTo>
                    <a:lnTo>
                      <a:pt x="175" y="1002"/>
                    </a:lnTo>
                    <a:lnTo>
                      <a:pt x="248" y="1070"/>
                    </a:lnTo>
                    <a:lnTo>
                      <a:pt x="341" y="991"/>
                    </a:lnTo>
                    <a:lnTo>
                      <a:pt x="307" y="969"/>
                    </a:lnTo>
                    <a:lnTo>
                      <a:pt x="307" y="942"/>
                    </a:lnTo>
                    <a:lnTo>
                      <a:pt x="341" y="918"/>
                    </a:lnTo>
                    <a:lnTo>
                      <a:pt x="307" y="898"/>
                    </a:lnTo>
                    <a:lnTo>
                      <a:pt x="312" y="889"/>
                    </a:lnTo>
                    <a:lnTo>
                      <a:pt x="342" y="870"/>
                    </a:lnTo>
                    <a:lnTo>
                      <a:pt x="346" y="812"/>
                    </a:lnTo>
                    <a:lnTo>
                      <a:pt x="351" y="806"/>
                    </a:lnTo>
                    <a:lnTo>
                      <a:pt x="307" y="772"/>
                    </a:lnTo>
                    <a:lnTo>
                      <a:pt x="307" y="742"/>
                    </a:lnTo>
                    <a:lnTo>
                      <a:pt x="342" y="708"/>
                    </a:lnTo>
                    <a:lnTo>
                      <a:pt x="307" y="677"/>
                    </a:lnTo>
                    <a:lnTo>
                      <a:pt x="307" y="646"/>
                    </a:lnTo>
                    <a:lnTo>
                      <a:pt x="341" y="606"/>
                    </a:lnTo>
                    <a:lnTo>
                      <a:pt x="346" y="542"/>
                    </a:lnTo>
                    <a:lnTo>
                      <a:pt x="387" y="542"/>
                    </a:lnTo>
                    <a:lnTo>
                      <a:pt x="387" y="455"/>
                    </a:lnTo>
                    <a:lnTo>
                      <a:pt x="412" y="455"/>
                    </a:lnTo>
                    <a:lnTo>
                      <a:pt x="412" y="378"/>
                    </a:lnTo>
                    <a:lnTo>
                      <a:pt x="438" y="378"/>
                    </a:lnTo>
                    <a:lnTo>
                      <a:pt x="450" y="341"/>
                    </a:lnTo>
                    <a:lnTo>
                      <a:pt x="505" y="341"/>
                    </a:lnTo>
                    <a:lnTo>
                      <a:pt x="505" y="310"/>
                    </a:lnTo>
                    <a:lnTo>
                      <a:pt x="546" y="310"/>
                    </a:lnTo>
                    <a:lnTo>
                      <a:pt x="546" y="159"/>
                    </a:lnTo>
                    <a:lnTo>
                      <a:pt x="505" y="159"/>
                    </a:lnTo>
                    <a:lnTo>
                      <a:pt x="505" y="137"/>
                    </a:lnTo>
                    <a:lnTo>
                      <a:pt x="459" y="137"/>
                    </a:lnTo>
                    <a:lnTo>
                      <a:pt x="448" y="127"/>
                    </a:lnTo>
                    <a:lnTo>
                      <a:pt x="437" y="103"/>
                    </a:lnTo>
                    <a:lnTo>
                      <a:pt x="412" y="103"/>
                    </a:lnTo>
                    <a:lnTo>
                      <a:pt x="349" y="0"/>
                    </a:lnTo>
                  </a:path>
                </a:pathLst>
              </a:custGeom>
              <a:solidFill>
                <a:srgbClr val="00AE00"/>
              </a:solidFill>
              <a:ln w="9525" cap="rnd">
                <a:noFill/>
                <a:round/>
                <a:headEnd/>
                <a:tailEnd/>
              </a:ln>
              <a:effectLst/>
            </p:spPr>
            <p:txBody>
              <a:bodyPr/>
              <a:lstStyle/>
              <a:p>
                <a:endParaRPr lang="en-US"/>
              </a:p>
            </p:txBody>
          </p:sp>
          <p:sp>
            <p:nvSpPr>
              <p:cNvPr id="334712" name="Freeform 888"/>
              <p:cNvSpPr>
                <a:spLocks/>
              </p:cNvSpPr>
              <p:nvPr/>
            </p:nvSpPr>
            <p:spPr bwMode="auto">
              <a:xfrm>
                <a:off x="3813" y="2865"/>
                <a:ext cx="547" cy="1071"/>
              </a:xfrm>
              <a:custGeom>
                <a:avLst/>
                <a:gdLst/>
                <a:ahLst/>
                <a:cxnLst>
                  <a:cxn ang="0">
                    <a:pos x="350" y="0"/>
                  </a:cxn>
                  <a:cxn ang="0">
                    <a:pos x="186" y="0"/>
                  </a:cxn>
                  <a:cxn ang="0">
                    <a:pos x="217" y="41"/>
                  </a:cxn>
                  <a:cxn ang="0">
                    <a:pos x="312" y="41"/>
                  </a:cxn>
                  <a:cxn ang="0">
                    <a:pos x="348" y="106"/>
                  </a:cxn>
                  <a:cxn ang="0">
                    <a:pos x="183" y="106"/>
                  </a:cxn>
                  <a:cxn ang="0">
                    <a:pos x="217" y="42"/>
                  </a:cxn>
                  <a:cxn ang="0">
                    <a:pos x="186" y="1"/>
                  </a:cxn>
                  <a:cxn ang="0">
                    <a:pos x="128" y="102"/>
                  </a:cxn>
                  <a:cxn ang="0">
                    <a:pos x="97" y="102"/>
                  </a:cxn>
                  <a:cxn ang="0">
                    <a:pos x="86" y="137"/>
                  </a:cxn>
                  <a:cxn ang="0">
                    <a:pos x="37" y="137"/>
                  </a:cxn>
                  <a:cxn ang="0">
                    <a:pos x="36" y="162"/>
                  </a:cxn>
                  <a:cxn ang="0">
                    <a:pos x="17" y="162"/>
                  </a:cxn>
                  <a:cxn ang="0">
                    <a:pos x="0" y="162"/>
                  </a:cxn>
                  <a:cxn ang="0">
                    <a:pos x="0" y="312"/>
                  </a:cxn>
                  <a:cxn ang="0">
                    <a:pos x="37" y="313"/>
                  </a:cxn>
                  <a:cxn ang="0">
                    <a:pos x="37" y="343"/>
                  </a:cxn>
                  <a:cxn ang="0">
                    <a:pos x="84" y="343"/>
                  </a:cxn>
                  <a:cxn ang="0">
                    <a:pos x="97" y="381"/>
                  </a:cxn>
                  <a:cxn ang="0">
                    <a:pos x="122" y="382"/>
                  </a:cxn>
                  <a:cxn ang="0">
                    <a:pos x="125" y="458"/>
                  </a:cxn>
                  <a:cxn ang="0">
                    <a:pos x="141" y="458"/>
                  </a:cxn>
                  <a:cxn ang="0">
                    <a:pos x="146" y="464"/>
                  </a:cxn>
                  <a:cxn ang="0">
                    <a:pos x="146" y="545"/>
                  </a:cxn>
                  <a:cxn ang="0">
                    <a:pos x="178" y="545"/>
                  </a:cxn>
                  <a:cxn ang="0">
                    <a:pos x="176" y="1002"/>
                  </a:cxn>
                  <a:cxn ang="0">
                    <a:pos x="248" y="1070"/>
                  </a:cxn>
                  <a:cxn ang="0">
                    <a:pos x="341" y="991"/>
                  </a:cxn>
                  <a:cxn ang="0">
                    <a:pos x="308" y="969"/>
                  </a:cxn>
                  <a:cxn ang="0">
                    <a:pos x="308" y="942"/>
                  </a:cxn>
                  <a:cxn ang="0">
                    <a:pos x="341" y="918"/>
                  </a:cxn>
                  <a:cxn ang="0">
                    <a:pos x="308" y="897"/>
                  </a:cxn>
                  <a:cxn ang="0">
                    <a:pos x="313" y="889"/>
                  </a:cxn>
                  <a:cxn ang="0">
                    <a:pos x="342" y="870"/>
                  </a:cxn>
                  <a:cxn ang="0">
                    <a:pos x="347" y="812"/>
                  </a:cxn>
                  <a:cxn ang="0">
                    <a:pos x="351" y="807"/>
                  </a:cxn>
                  <a:cxn ang="0">
                    <a:pos x="307" y="772"/>
                  </a:cxn>
                  <a:cxn ang="0">
                    <a:pos x="307" y="742"/>
                  </a:cxn>
                  <a:cxn ang="0">
                    <a:pos x="342" y="708"/>
                  </a:cxn>
                  <a:cxn ang="0">
                    <a:pos x="308" y="677"/>
                  </a:cxn>
                  <a:cxn ang="0">
                    <a:pos x="308" y="646"/>
                  </a:cxn>
                  <a:cxn ang="0">
                    <a:pos x="341" y="606"/>
                  </a:cxn>
                  <a:cxn ang="0">
                    <a:pos x="347" y="542"/>
                  </a:cxn>
                  <a:cxn ang="0">
                    <a:pos x="387" y="542"/>
                  </a:cxn>
                  <a:cxn ang="0">
                    <a:pos x="387" y="455"/>
                  </a:cxn>
                  <a:cxn ang="0">
                    <a:pos x="411" y="455"/>
                  </a:cxn>
                  <a:cxn ang="0">
                    <a:pos x="411" y="378"/>
                  </a:cxn>
                  <a:cxn ang="0">
                    <a:pos x="438" y="378"/>
                  </a:cxn>
                  <a:cxn ang="0">
                    <a:pos x="450" y="341"/>
                  </a:cxn>
                  <a:cxn ang="0">
                    <a:pos x="505" y="341"/>
                  </a:cxn>
                  <a:cxn ang="0">
                    <a:pos x="505" y="310"/>
                  </a:cxn>
                  <a:cxn ang="0">
                    <a:pos x="546" y="310"/>
                  </a:cxn>
                  <a:cxn ang="0">
                    <a:pos x="546" y="159"/>
                  </a:cxn>
                  <a:cxn ang="0">
                    <a:pos x="506" y="159"/>
                  </a:cxn>
                  <a:cxn ang="0">
                    <a:pos x="506" y="137"/>
                  </a:cxn>
                  <a:cxn ang="0">
                    <a:pos x="459" y="137"/>
                  </a:cxn>
                  <a:cxn ang="0">
                    <a:pos x="449" y="127"/>
                  </a:cxn>
                  <a:cxn ang="0">
                    <a:pos x="438" y="102"/>
                  </a:cxn>
                  <a:cxn ang="0">
                    <a:pos x="411" y="102"/>
                  </a:cxn>
                  <a:cxn ang="0">
                    <a:pos x="350" y="0"/>
                  </a:cxn>
                </a:cxnLst>
                <a:rect l="0" t="0" r="r" b="b"/>
                <a:pathLst>
                  <a:path w="547" h="1071">
                    <a:moveTo>
                      <a:pt x="350" y="0"/>
                    </a:moveTo>
                    <a:lnTo>
                      <a:pt x="186" y="0"/>
                    </a:lnTo>
                    <a:lnTo>
                      <a:pt x="217" y="41"/>
                    </a:lnTo>
                    <a:lnTo>
                      <a:pt x="312" y="41"/>
                    </a:lnTo>
                    <a:lnTo>
                      <a:pt x="348" y="106"/>
                    </a:lnTo>
                    <a:lnTo>
                      <a:pt x="183" y="106"/>
                    </a:lnTo>
                    <a:lnTo>
                      <a:pt x="217" y="42"/>
                    </a:lnTo>
                    <a:lnTo>
                      <a:pt x="186" y="1"/>
                    </a:lnTo>
                    <a:lnTo>
                      <a:pt x="128" y="102"/>
                    </a:lnTo>
                    <a:lnTo>
                      <a:pt x="97" y="102"/>
                    </a:lnTo>
                    <a:lnTo>
                      <a:pt x="86" y="137"/>
                    </a:lnTo>
                    <a:lnTo>
                      <a:pt x="37" y="137"/>
                    </a:lnTo>
                    <a:lnTo>
                      <a:pt x="36" y="162"/>
                    </a:lnTo>
                    <a:lnTo>
                      <a:pt x="17" y="162"/>
                    </a:lnTo>
                    <a:lnTo>
                      <a:pt x="0" y="162"/>
                    </a:lnTo>
                    <a:lnTo>
                      <a:pt x="0" y="312"/>
                    </a:lnTo>
                    <a:lnTo>
                      <a:pt x="37" y="313"/>
                    </a:lnTo>
                    <a:lnTo>
                      <a:pt x="37" y="343"/>
                    </a:lnTo>
                    <a:lnTo>
                      <a:pt x="84" y="343"/>
                    </a:lnTo>
                    <a:lnTo>
                      <a:pt x="97" y="381"/>
                    </a:lnTo>
                    <a:lnTo>
                      <a:pt x="122" y="382"/>
                    </a:lnTo>
                    <a:lnTo>
                      <a:pt x="125" y="458"/>
                    </a:lnTo>
                    <a:lnTo>
                      <a:pt x="141" y="458"/>
                    </a:lnTo>
                    <a:lnTo>
                      <a:pt x="146" y="464"/>
                    </a:lnTo>
                    <a:lnTo>
                      <a:pt x="146" y="545"/>
                    </a:lnTo>
                    <a:lnTo>
                      <a:pt x="178" y="545"/>
                    </a:lnTo>
                    <a:lnTo>
                      <a:pt x="176" y="1002"/>
                    </a:lnTo>
                    <a:lnTo>
                      <a:pt x="248" y="1070"/>
                    </a:lnTo>
                    <a:lnTo>
                      <a:pt x="341" y="991"/>
                    </a:lnTo>
                    <a:lnTo>
                      <a:pt x="308" y="969"/>
                    </a:lnTo>
                    <a:lnTo>
                      <a:pt x="308" y="942"/>
                    </a:lnTo>
                    <a:lnTo>
                      <a:pt x="341" y="918"/>
                    </a:lnTo>
                    <a:lnTo>
                      <a:pt x="308" y="897"/>
                    </a:lnTo>
                    <a:lnTo>
                      <a:pt x="313" y="889"/>
                    </a:lnTo>
                    <a:lnTo>
                      <a:pt x="342" y="870"/>
                    </a:lnTo>
                    <a:lnTo>
                      <a:pt x="347" y="812"/>
                    </a:lnTo>
                    <a:lnTo>
                      <a:pt x="351" y="807"/>
                    </a:lnTo>
                    <a:lnTo>
                      <a:pt x="307" y="772"/>
                    </a:lnTo>
                    <a:lnTo>
                      <a:pt x="307" y="742"/>
                    </a:lnTo>
                    <a:lnTo>
                      <a:pt x="342" y="708"/>
                    </a:lnTo>
                    <a:lnTo>
                      <a:pt x="308" y="677"/>
                    </a:lnTo>
                    <a:lnTo>
                      <a:pt x="308" y="646"/>
                    </a:lnTo>
                    <a:lnTo>
                      <a:pt x="341" y="606"/>
                    </a:lnTo>
                    <a:lnTo>
                      <a:pt x="347" y="542"/>
                    </a:lnTo>
                    <a:lnTo>
                      <a:pt x="387" y="542"/>
                    </a:lnTo>
                    <a:lnTo>
                      <a:pt x="387" y="455"/>
                    </a:lnTo>
                    <a:lnTo>
                      <a:pt x="411" y="455"/>
                    </a:lnTo>
                    <a:lnTo>
                      <a:pt x="411" y="378"/>
                    </a:lnTo>
                    <a:lnTo>
                      <a:pt x="438" y="378"/>
                    </a:lnTo>
                    <a:lnTo>
                      <a:pt x="450" y="341"/>
                    </a:lnTo>
                    <a:lnTo>
                      <a:pt x="505" y="341"/>
                    </a:lnTo>
                    <a:lnTo>
                      <a:pt x="505" y="310"/>
                    </a:lnTo>
                    <a:lnTo>
                      <a:pt x="546" y="310"/>
                    </a:lnTo>
                    <a:lnTo>
                      <a:pt x="546" y="159"/>
                    </a:lnTo>
                    <a:lnTo>
                      <a:pt x="506" y="159"/>
                    </a:lnTo>
                    <a:lnTo>
                      <a:pt x="506" y="137"/>
                    </a:lnTo>
                    <a:lnTo>
                      <a:pt x="459" y="137"/>
                    </a:lnTo>
                    <a:lnTo>
                      <a:pt x="449" y="127"/>
                    </a:lnTo>
                    <a:lnTo>
                      <a:pt x="438" y="102"/>
                    </a:lnTo>
                    <a:lnTo>
                      <a:pt x="411" y="102"/>
                    </a:lnTo>
                    <a:lnTo>
                      <a:pt x="350" y="0"/>
                    </a:lnTo>
                  </a:path>
                </a:pathLst>
              </a:custGeom>
              <a:solidFill>
                <a:srgbClr val="438E00"/>
              </a:solidFill>
              <a:ln w="9525" cap="rnd">
                <a:noFill/>
                <a:round/>
                <a:headEnd/>
                <a:tailEnd/>
              </a:ln>
              <a:effectLst/>
            </p:spPr>
            <p:txBody>
              <a:bodyPr/>
              <a:lstStyle/>
              <a:p>
                <a:endParaRPr lang="en-US"/>
              </a:p>
            </p:txBody>
          </p:sp>
          <p:grpSp>
            <p:nvGrpSpPr>
              <p:cNvPr id="334713" name="Group 889"/>
              <p:cNvGrpSpPr>
                <a:grpSpLocks/>
              </p:cNvGrpSpPr>
              <p:nvPr/>
            </p:nvGrpSpPr>
            <p:grpSpPr bwMode="auto">
              <a:xfrm>
                <a:off x="3866" y="3038"/>
                <a:ext cx="417" cy="117"/>
                <a:chOff x="3866" y="3038"/>
                <a:chExt cx="417" cy="117"/>
              </a:xfrm>
            </p:grpSpPr>
            <p:sp>
              <p:nvSpPr>
                <p:cNvPr id="334714" name="Freeform 890"/>
                <p:cNvSpPr>
                  <a:spLocks/>
                </p:cNvSpPr>
                <p:nvPr/>
              </p:nvSpPr>
              <p:spPr bwMode="auto">
                <a:xfrm>
                  <a:off x="3898" y="3038"/>
                  <a:ext cx="385" cy="117"/>
                </a:xfrm>
                <a:custGeom>
                  <a:avLst/>
                  <a:gdLst/>
                  <a:ahLst/>
                  <a:cxnLst>
                    <a:cxn ang="0">
                      <a:pos x="384" y="60"/>
                    </a:cxn>
                    <a:cxn ang="0">
                      <a:pos x="350" y="0"/>
                    </a:cxn>
                    <a:cxn ang="0">
                      <a:pos x="0" y="0"/>
                    </a:cxn>
                    <a:cxn ang="0">
                      <a:pos x="2" y="5"/>
                    </a:cxn>
                    <a:cxn ang="0">
                      <a:pos x="346" y="5"/>
                    </a:cxn>
                    <a:cxn ang="0">
                      <a:pos x="376" y="60"/>
                    </a:cxn>
                    <a:cxn ang="0">
                      <a:pos x="346" y="112"/>
                    </a:cxn>
                    <a:cxn ang="0">
                      <a:pos x="353" y="116"/>
                    </a:cxn>
                    <a:cxn ang="0">
                      <a:pos x="384" y="60"/>
                    </a:cxn>
                  </a:cxnLst>
                  <a:rect l="0" t="0" r="r" b="b"/>
                  <a:pathLst>
                    <a:path w="385" h="117">
                      <a:moveTo>
                        <a:pt x="384" y="60"/>
                      </a:moveTo>
                      <a:lnTo>
                        <a:pt x="350" y="0"/>
                      </a:lnTo>
                      <a:lnTo>
                        <a:pt x="0" y="0"/>
                      </a:lnTo>
                      <a:lnTo>
                        <a:pt x="2" y="5"/>
                      </a:lnTo>
                      <a:lnTo>
                        <a:pt x="346" y="5"/>
                      </a:lnTo>
                      <a:lnTo>
                        <a:pt x="376" y="60"/>
                      </a:lnTo>
                      <a:lnTo>
                        <a:pt x="346" y="112"/>
                      </a:lnTo>
                      <a:lnTo>
                        <a:pt x="353" y="116"/>
                      </a:lnTo>
                      <a:lnTo>
                        <a:pt x="384" y="60"/>
                      </a:lnTo>
                    </a:path>
                  </a:pathLst>
                </a:custGeom>
                <a:solidFill>
                  <a:srgbClr val="316501"/>
                </a:solidFill>
                <a:ln w="9525" cap="rnd">
                  <a:noFill/>
                  <a:round/>
                  <a:headEnd/>
                  <a:tailEnd/>
                </a:ln>
                <a:effectLst/>
              </p:spPr>
              <p:txBody>
                <a:bodyPr/>
                <a:lstStyle/>
                <a:p>
                  <a:endParaRPr lang="en-US"/>
                </a:p>
              </p:txBody>
            </p:sp>
            <p:sp>
              <p:nvSpPr>
                <p:cNvPr id="334715" name="Freeform 891"/>
                <p:cNvSpPr>
                  <a:spLocks/>
                </p:cNvSpPr>
                <p:nvPr/>
              </p:nvSpPr>
              <p:spPr bwMode="auto">
                <a:xfrm>
                  <a:off x="3866" y="3038"/>
                  <a:ext cx="386" cy="116"/>
                </a:xfrm>
                <a:custGeom>
                  <a:avLst/>
                  <a:gdLst/>
                  <a:ahLst/>
                  <a:cxnLst>
                    <a:cxn ang="0">
                      <a:pos x="0" y="54"/>
                    </a:cxn>
                    <a:cxn ang="0">
                      <a:pos x="33" y="115"/>
                    </a:cxn>
                    <a:cxn ang="0">
                      <a:pos x="385" y="115"/>
                    </a:cxn>
                    <a:cxn ang="0">
                      <a:pos x="382" y="110"/>
                    </a:cxn>
                    <a:cxn ang="0">
                      <a:pos x="37" y="110"/>
                    </a:cxn>
                    <a:cxn ang="0">
                      <a:pos x="5" y="54"/>
                    </a:cxn>
                    <a:cxn ang="0">
                      <a:pos x="36" y="3"/>
                    </a:cxn>
                    <a:cxn ang="0">
                      <a:pos x="30" y="0"/>
                    </a:cxn>
                    <a:cxn ang="0">
                      <a:pos x="0" y="54"/>
                    </a:cxn>
                  </a:cxnLst>
                  <a:rect l="0" t="0" r="r" b="b"/>
                  <a:pathLst>
                    <a:path w="386" h="116">
                      <a:moveTo>
                        <a:pt x="0" y="54"/>
                      </a:moveTo>
                      <a:lnTo>
                        <a:pt x="33" y="115"/>
                      </a:lnTo>
                      <a:lnTo>
                        <a:pt x="385" y="115"/>
                      </a:lnTo>
                      <a:lnTo>
                        <a:pt x="382" y="110"/>
                      </a:lnTo>
                      <a:lnTo>
                        <a:pt x="37" y="110"/>
                      </a:lnTo>
                      <a:lnTo>
                        <a:pt x="5" y="54"/>
                      </a:lnTo>
                      <a:lnTo>
                        <a:pt x="36" y="3"/>
                      </a:lnTo>
                      <a:lnTo>
                        <a:pt x="30" y="0"/>
                      </a:lnTo>
                      <a:lnTo>
                        <a:pt x="0" y="54"/>
                      </a:lnTo>
                    </a:path>
                  </a:pathLst>
                </a:custGeom>
                <a:solidFill>
                  <a:srgbClr val="00AE00"/>
                </a:solidFill>
                <a:ln w="9525" cap="rnd">
                  <a:noFill/>
                  <a:round/>
                  <a:headEnd/>
                  <a:tailEnd/>
                </a:ln>
                <a:effectLst/>
              </p:spPr>
              <p:txBody>
                <a:bodyPr/>
                <a:lstStyle/>
                <a:p>
                  <a:endParaRPr lang="en-US"/>
                </a:p>
              </p:txBody>
            </p:sp>
          </p:grpSp>
          <p:sp>
            <p:nvSpPr>
              <p:cNvPr id="334716" name="Rectangle 892"/>
              <p:cNvSpPr>
                <a:spLocks noChangeArrowheads="1"/>
              </p:cNvSpPr>
              <p:nvPr/>
            </p:nvSpPr>
            <p:spPr bwMode="auto">
              <a:xfrm>
                <a:off x="3852" y="3017"/>
                <a:ext cx="463" cy="16"/>
              </a:xfrm>
              <a:prstGeom prst="rect">
                <a:avLst/>
              </a:prstGeom>
              <a:solidFill>
                <a:srgbClr val="00AE00"/>
              </a:solidFill>
              <a:ln w="9525">
                <a:noFill/>
                <a:miter lim="800000"/>
                <a:headEnd/>
                <a:tailEnd/>
              </a:ln>
              <a:effectLst/>
            </p:spPr>
            <p:txBody>
              <a:bodyPr wrap="none" anchor="ctr"/>
              <a:lstStyle/>
              <a:p>
                <a:endParaRPr lang="en-US"/>
              </a:p>
            </p:txBody>
          </p:sp>
          <p:sp>
            <p:nvSpPr>
              <p:cNvPr id="334717" name="Rectangle 893"/>
              <p:cNvSpPr>
                <a:spLocks noChangeArrowheads="1"/>
              </p:cNvSpPr>
              <p:nvPr/>
            </p:nvSpPr>
            <p:spPr bwMode="auto">
              <a:xfrm>
                <a:off x="3909" y="2993"/>
                <a:ext cx="360" cy="16"/>
              </a:xfrm>
              <a:prstGeom prst="rect">
                <a:avLst/>
              </a:prstGeom>
              <a:solidFill>
                <a:srgbClr val="00AE00"/>
              </a:solidFill>
              <a:ln w="9525">
                <a:noFill/>
                <a:miter lim="800000"/>
                <a:headEnd/>
                <a:tailEnd/>
              </a:ln>
              <a:effectLst/>
            </p:spPr>
            <p:txBody>
              <a:bodyPr wrap="none" anchor="ctr"/>
              <a:lstStyle/>
              <a:p>
                <a:endParaRPr lang="en-US"/>
              </a:p>
            </p:txBody>
          </p:sp>
          <p:grpSp>
            <p:nvGrpSpPr>
              <p:cNvPr id="334718" name="Group 894"/>
              <p:cNvGrpSpPr>
                <a:grpSpLocks/>
              </p:cNvGrpSpPr>
              <p:nvPr/>
            </p:nvGrpSpPr>
            <p:grpSpPr bwMode="auto">
              <a:xfrm>
                <a:off x="3850" y="3178"/>
                <a:ext cx="466" cy="757"/>
                <a:chOff x="3850" y="3178"/>
                <a:chExt cx="466" cy="757"/>
              </a:xfrm>
            </p:grpSpPr>
            <p:sp>
              <p:nvSpPr>
                <p:cNvPr id="334719" name="Freeform 895"/>
                <p:cNvSpPr>
                  <a:spLocks/>
                </p:cNvSpPr>
                <p:nvPr/>
              </p:nvSpPr>
              <p:spPr bwMode="auto">
                <a:xfrm>
                  <a:off x="4095" y="3327"/>
                  <a:ext cx="17" cy="582"/>
                </a:xfrm>
                <a:custGeom>
                  <a:avLst/>
                  <a:gdLst/>
                  <a:ahLst/>
                  <a:cxnLst>
                    <a:cxn ang="0">
                      <a:pos x="0" y="0"/>
                    </a:cxn>
                    <a:cxn ang="0">
                      <a:pos x="0" y="581"/>
                    </a:cxn>
                    <a:cxn ang="0">
                      <a:pos x="16" y="572"/>
                    </a:cxn>
                    <a:cxn ang="0">
                      <a:pos x="16" y="18"/>
                    </a:cxn>
                    <a:cxn ang="0">
                      <a:pos x="0" y="0"/>
                    </a:cxn>
                  </a:cxnLst>
                  <a:rect l="0" t="0" r="r" b="b"/>
                  <a:pathLst>
                    <a:path w="17" h="582">
                      <a:moveTo>
                        <a:pt x="0" y="0"/>
                      </a:moveTo>
                      <a:lnTo>
                        <a:pt x="0" y="581"/>
                      </a:lnTo>
                      <a:lnTo>
                        <a:pt x="16" y="572"/>
                      </a:lnTo>
                      <a:lnTo>
                        <a:pt x="16" y="18"/>
                      </a:lnTo>
                      <a:lnTo>
                        <a:pt x="0" y="0"/>
                      </a:lnTo>
                    </a:path>
                  </a:pathLst>
                </a:custGeom>
                <a:solidFill>
                  <a:srgbClr val="00AE00"/>
                </a:solidFill>
                <a:ln w="9525" cap="rnd">
                  <a:noFill/>
                  <a:round/>
                  <a:headEnd/>
                  <a:tailEnd/>
                </a:ln>
                <a:effectLst/>
              </p:spPr>
              <p:txBody>
                <a:bodyPr/>
                <a:lstStyle/>
                <a:p>
                  <a:endParaRPr lang="en-US"/>
                </a:p>
              </p:txBody>
            </p:sp>
            <p:sp>
              <p:nvSpPr>
                <p:cNvPr id="334720" name="Freeform 896"/>
                <p:cNvSpPr>
                  <a:spLocks/>
                </p:cNvSpPr>
                <p:nvPr/>
              </p:nvSpPr>
              <p:spPr bwMode="auto">
                <a:xfrm>
                  <a:off x="4029" y="3343"/>
                  <a:ext cx="17" cy="567"/>
                </a:xfrm>
                <a:custGeom>
                  <a:avLst/>
                  <a:gdLst/>
                  <a:ahLst/>
                  <a:cxnLst>
                    <a:cxn ang="0">
                      <a:pos x="5" y="0"/>
                    </a:cxn>
                    <a:cxn ang="0">
                      <a:pos x="0" y="557"/>
                    </a:cxn>
                    <a:cxn ang="0">
                      <a:pos x="16" y="566"/>
                    </a:cxn>
                    <a:cxn ang="0">
                      <a:pos x="16" y="45"/>
                    </a:cxn>
                    <a:cxn ang="0">
                      <a:pos x="5" y="0"/>
                    </a:cxn>
                  </a:cxnLst>
                  <a:rect l="0" t="0" r="r" b="b"/>
                  <a:pathLst>
                    <a:path w="17" h="567">
                      <a:moveTo>
                        <a:pt x="5" y="0"/>
                      </a:moveTo>
                      <a:lnTo>
                        <a:pt x="0" y="557"/>
                      </a:lnTo>
                      <a:lnTo>
                        <a:pt x="16" y="566"/>
                      </a:lnTo>
                      <a:lnTo>
                        <a:pt x="16" y="45"/>
                      </a:lnTo>
                      <a:lnTo>
                        <a:pt x="5" y="0"/>
                      </a:lnTo>
                    </a:path>
                  </a:pathLst>
                </a:custGeom>
                <a:solidFill>
                  <a:srgbClr val="00AE00"/>
                </a:solidFill>
                <a:ln w="9525" cap="rnd">
                  <a:noFill/>
                  <a:round/>
                  <a:headEnd/>
                  <a:tailEnd/>
                </a:ln>
                <a:effectLst/>
              </p:spPr>
              <p:txBody>
                <a:bodyPr/>
                <a:lstStyle/>
                <a:p>
                  <a:endParaRPr lang="en-US"/>
                </a:p>
              </p:txBody>
            </p:sp>
            <p:grpSp>
              <p:nvGrpSpPr>
                <p:cNvPr id="334721" name="Group 897"/>
                <p:cNvGrpSpPr>
                  <a:grpSpLocks/>
                </p:cNvGrpSpPr>
                <p:nvPr/>
              </p:nvGrpSpPr>
              <p:grpSpPr bwMode="auto">
                <a:xfrm>
                  <a:off x="3850" y="3178"/>
                  <a:ext cx="466" cy="757"/>
                  <a:chOff x="3850" y="3178"/>
                  <a:chExt cx="466" cy="757"/>
                </a:xfrm>
              </p:grpSpPr>
              <p:sp>
                <p:nvSpPr>
                  <p:cNvPr id="334722" name="Rectangle 898"/>
                  <p:cNvSpPr>
                    <a:spLocks noChangeArrowheads="1"/>
                  </p:cNvSpPr>
                  <p:nvPr/>
                </p:nvSpPr>
                <p:spPr bwMode="auto">
                  <a:xfrm>
                    <a:off x="3850" y="3178"/>
                    <a:ext cx="466" cy="16"/>
                  </a:xfrm>
                  <a:prstGeom prst="rect">
                    <a:avLst/>
                  </a:prstGeom>
                  <a:solidFill>
                    <a:srgbClr val="316501"/>
                  </a:solidFill>
                  <a:ln w="9525">
                    <a:noFill/>
                    <a:miter lim="800000"/>
                    <a:headEnd/>
                    <a:tailEnd/>
                  </a:ln>
                  <a:effectLst/>
                </p:spPr>
                <p:txBody>
                  <a:bodyPr wrap="none" anchor="ctr"/>
                  <a:lstStyle/>
                  <a:p>
                    <a:endParaRPr lang="en-US"/>
                  </a:p>
                </p:txBody>
              </p:sp>
              <p:sp>
                <p:nvSpPr>
                  <p:cNvPr id="334723" name="Rectangle 899"/>
                  <p:cNvSpPr>
                    <a:spLocks noChangeArrowheads="1"/>
                  </p:cNvSpPr>
                  <p:nvPr/>
                </p:nvSpPr>
                <p:spPr bwMode="auto">
                  <a:xfrm>
                    <a:off x="3938" y="3249"/>
                    <a:ext cx="281" cy="16"/>
                  </a:xfrm>
                  <a:prstGeom prst="rect">
                    <a:avLst/>
                  </a:prstGeom>
                  <a:solidFill>
                    <a:srgbClr val="316501"/>
                  </a:solidFill>
                  <a:ln w="9525">
                    <a:noFill/>
                    <a:miter lim="800000"/>
                    <a:headEnd/>
                    <a:tailEnd/>
                  </a:ln>
                  <a:effectLst/>
                </p:spPr>
                <p:txBody>
                  <a:bodyPr wrap="none" anchor="ctr"/>
                  <a:lstStyle/>
                  <a:p>
                    <a:endParaRPr lang="en-US"/>
                  </a:p>
                </p:txBody>
              </p:sp>
              <p:sp>
                <p:nvSpPr>
                  <p:cNvPr id="334724" name="Freeform 900"/>
                  <p:cNvSpPr>
                    <a:spLocks/>
                  </p:cNvSpPr>
                  <p:nvPr/>
                </p:nvSpPr>
                <p:spPr bwMode="auto">
                  <a:xfrm>
                    <a:off x="4031" y="3344"/>
                    <a:ext cx="30" cy="591"/>
                  </a:xfrm>
                  <a:custGeom>
                    <a:avLst/>
                    <a:gdLst/>
                    <a:ahLst/>
                    <a:cxnLst>
                      <a:cxn ang="0">
                        <a:pos x="0" y="0"/>
                      </a:cxn>
                      <a:cxn ang="0">
                        <a:pos x="7" y="38"/>
                      </a:cxn>
                      <a:cxn ang="0">
                        <a:pos x="18" y="71"/>
                      </a:cxn>
                      <a:cxn ang="0">
                        <a:pos x="18" y="579"/>
                      </a:cxn>
                      <a:cxn ang="0">
                        <a:pos x="26" y="590"/>
                      </a:cxn>
                      <a:cxn ang="0">
                        <a:pos x="29" y="62"/>
                      </a:cxn>
                      <a:cxn ang="0">
                        <a:pos x="0" y="0"/>
                      </a:cxn>
                    </a:cxnLst>
                    <a:rect l="0" t="0" r="r" b="b"/>
                    <a:pathLst>
                      <a:path w="30" h="591">
                        <a:moveTo>
                          <a:pt x="0" y="0"/>
                        </a:moveTo>
                        <a:lnTo>
                          <a:pt x="7" y="38"/>
                        </a:lnTo>
                        <a:lnTo>
                          <a:pt x="18" y="71"/>
                        </a:lnTo>
                        <a:lnTo>
                          <a:pt x="18" y="579"/>
                        </a:lnTo>
                        <a:lnTo>
                          <a:pt x="26" y="590"/>
                        </a:lnTo>
                        <a:lnTo>
                          <a:pt x="29" y="62"/>
                        </a:lnTo>
                        <a:lnTo>
                          <a:pt x="0" y="0"/>
                        </a:lnTo>
                      </a:path>
                    </a:pathLst>
                  </a:custGeom>
                  <a:solidFill>
                    <a:srgbClr val="316501"/>
                  </a:solidFill>
                  <a:ln w="9525" cap="rnd">
                    <a:noFill/>
                    <a:round/>
                    <a:headEnd/>
                    <a:tailEnd/>
                  </a:ln>
                  <a:effectLst/>
                </p:spPr>
                <p:txBody>
                  <a:bodyPr/>
                  <a:lstStyle/>
                  <a:p>
                    <a:endParaRPr lang="en-US"/>
                  </a:p>
                </p:txBody>
              </p:sp>
              <p:sp>
                <p:nvSpPr>
                  <p:cNvPr id="334725" name="Freeform 901"/>
                  <p:cNvSpPr>
                    <a:spLocks/>
                  </p:cNvSpPr>
                  <p:nvPr/>
                </p:nvSpPr>
                <p:spPr bwMode="auto">
                  <a:xfrm>
                    <a:off x="3955" y="3322"/>
                    <a:ext cx="244" cy="83"/>
                  </a:xfrm>
                  <a:custGeom>
                    <a:avLst/>
                    <a:gdLst/>
                    <a:ahLst/>
                    <a:cxnLst>
                      <a:cxn ang="0">
                        <a:pos x="202" y="82"/>
                      </a:cxn>
                      <a:cxn ang="0">
                        <a:pos x="218" y="64"/>
                      </a:cxn>
                      <a:cxn ang="0">
                        <a:pos x="218" y="9"/>
                      </a:cxn>
                      <a:cxn ang="0">
                        <a:pos x="243" y="9"/>
                      </a:cxn>
                      <a:cxn ang="0">
                        <a:pos x="243" y="0"/>
                      </a:cxn>
                      <a:cxn ang="0">
                        <a:pos x="0" y="0"/>
                      </a:cxn>
                      <a:cxn ang="0">
                        <a:pos x="5" y="9"/>
                      </a:cxn>
                      <a:cxn ang="0">
                        <a:pos x="137" y="9"/>
                      </a:cxn>
                      <a:cxn ang="0">
                        <a:pos x="148" y="25"/>
                      </a:cxn>
                      <a:cxn ang="0">
                        <a:pos x="197" y="25"/>
                      </a:cxn>
                      <a:cxn ang="0">
                        <a:pos x="202" y="82"/>
                      </a:cxn>
                    </a:cxnLst>
                    <a:rect l="0" t="0" r="r" b="b"/>
                    <a:pathLst>
                      <a:path w="244" h="83">
                        <a:moveTo>
                          <a:pt x="202" y="82"/>
                        </a:moveTo>
                        <a:lnTo>
                          <a:pt x="218" y="64"/>
                        </a:lnTo>
                        <a:lnTo>
                          <a:pt x="218" y="9"/>
                        </a:lnTo>
                        <a:lnTo>
                          <a:pt x="243" y="9"/>
                        </a:lnTo>
                        <a:lnTo>
                          <a:pt x="243" y="0"/>
                        </a:lnTo>
                        <a:lnTo>
                          <a:pt x="0" y="0"/>
                        </a:lnTo>
                        <a:lnTo>
                          <a:pt x="5" y="9"/>
                        </a:lnTo>
                        <a:lnTo>
                          <a:pt x="137" y="9"/>
                        </a:lnTo>
                        <a:lnTo>
                          <a:pt x="148" y="25"/>
                        </a:lnTo>
                        <a:lnTo>
                          <a:pt x="197" y="25"/>
                        </a:lnTo>
                        <a:lnTo>
                          <a:pt x="202" y="82"/>
                        </a:lnTo>
                      </a:path>
                    </a:pathLst>
                  </a:custGeom>
                  <a:solidFill>
                    <a:srgbClr val="316501"/>
                  </a:solidFill>
                  <a:ln w="9525" cap="rnd">
                    <a:noFill/>
                    <a:round/>
                    <a:headEnd/>
                    <a:tailEnd/>
                  </a:ln>
                  <a:effectLst/>
                </p:spPr>
                <p:txBody>
                  <a:bodyPr/>
                  <a:lstStyle/>
                  <a:p>
                    <a:endParaRPr lang="en-US"/>
                  </a:p>
                </p:txBody>
              </p:sp>
              <p:sp>
                <p:nvSpPr>
                  <p:cNvPr id="334726" name="Freeform 902"/>
                  <p:cNvSpPr>
                    <a:spLocks/>
                  </p:cNvSpPr>
                  <p:nvPr/>
                </p:nvSpPr>
                <p:spPr bwMode="auto">
                  <a:xfrm>
                    <a:off x="3896" y="3208"/>
                    <a:ext cx="367" cy="17"/>
                  </a:xfrm>
                  <a:custGeom>
                    <a:avLst/>
                    <a:gdLst/>
                    <a:ahLst/>
                    <a:cxnLst>
                      <a:cxn ang="0">
                        <a:pos x="366" y="0"/>
                      </a:cxn>
                      <a:cxn ang="0">
                        <a:pos x="0" y="0"/>
                      </a:cxn>
                      <a:cxn ang="0">
                        <a:pos x="3" y="16"/>
                      </a:cxn>
                      <a:cxn ang="0">
                        <a:pos x="363" y="16"/>
                      </a:cxn>
                      <a:cxn ang="0">
                        <a:pos x="366" y="0"/>
                      </a:cxn>
                    </a:cxnLst>
                    <a:rect l="0" t="0" r="r" b="b"/>
                    <a:pathLst>
                      <a:path w="367" h="17">
                        <a:moveTo>
                          <a:pt x="366" y="0"/>
                        </a:moveTo>
                        <a:lnTo>
                          <a:pt x="0" y="0"/>
                        </a:lnTo>
                        <a:lnTo>
                          <a:pt x="3" y="16"/>
                        </a:lnTo>
                        <a:lnTo>
                          <a:pt x="363" y="16"/>
                        </a:lnTo>
                        <a:lnTo>
                          <a:pt x="366" y="0"/>
                        </a:lnTo>
                      </a:path>
                    </a:pathLst>
                  </a:custGeom>
                  <a:solidFill>
                    <a:srgbClr val="316501"/>
                  </a:solidFill>
                  <a:ln w="9525" cap="rnd">
                    <a:noFill/>
                    <a:round/>
                    <a:headEnd/>
                    <a:tailEnd/>
                  </a:ln>
                  <a:effectLst/>
                </p:spPr>
                <p:txBody>
                  <a:bodyPr/>
                  <a:lstStyle/>
                  <a:p>
                    <a:endParaRPr lang="en-US"/>
                  </a:p>
                </p:txBody>
              </p:sp>
            </p:grpSp>
          </p:grpSp>
        </p:grpSp>
        <p:sp>
          <p:nvSpPr>
            <p:cNvPr id="334727" name="Rectangle 903"/>
            <p:cNvSpPr>
              <a:spLocks noChangeArrowheads="1"/>
            </p:cNvSpPr>
            <p:nvPr/>
          </p:nvSpPr>
          <p:spPr bwMode="auto">
            <a:xfrm flipH="1">
              <a:off x="3747" y="3724"/>
              <a:ext cx="314" cy="154"/>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Priv</a:t>
              </a:r>
            </a:p>
          </p:txBody>
        </p:sp>
      </p:grpSp>
      <p:grpSp>
        <p:nvGrpSpPr>
          <p:cNvPr id="334783" name="Group 959"/>
          <p:cNvGrpSpPr>
            <a:grpSpLocks/>
          </p:cNvGrpSpPr>
          <p:nvPr/>
        </p:nvGrpSpPr>
        <p:grpSpPr bwMode="auto">
          <a:xfrm>
            <a:off x="1111250" y="4189413"/>
            <a:ext cx="473075" cy="735012"/>
            <a:chOff x="1476" y="3715"/>
            <a:chExt cx="298" cy="463"/>
          </a:xfrm>
        </p:grpSpPr>
        <p:graphicFrame>
          <p:nvGraphicFramePr>
            <p:cNvPr id="334784" name="Object 960"/>
            <p:cNvGraphicFramePr>
              <a:graphicFrameLocks/>
            </p:cNvGraphicFramePr>
            <p:nvPr/>
          </p:nvGraphicFramePr>
          <p:xfrm>
            <a:off x="1499" y="3715"/>
            <a:ext cx="235" cy="463"/>
          </p:xfrm>
          <a:graphic>
            <a:graphicData uri="http://schemas.openxmlformats.org/presentationml/2006/ole">
              <p:oleObj spid="_x0000_s334784" name="Clip" r:id="rId4" imgW="1393560" imgH="2657160" progId="">
                <p:embed/>
              </p:oleObj>
            </a:graphicData>
          </a:graphic>
        </p:graphicFrame>
        <p:sp>
          <p:nvSpPr>
            <p:cNvPr id="334785" name="Rectangle 961"/>
            <p:cNvSpPr>
              <a:spLocks noChangeArrowheads="1"/>
            </p:cNvSpPr>
            <p:nvPr/>
          </p:nvSpPr>
          <p:spPr bwMode="auto">
            <a:xfrm>
              <a:off x="1476" y="3730"/>
              <a:ext cx="298" cy="154"/>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pub</a:t>
              </a:r>
            </a:p>
          </p:txBody>
        </p:sp>
      </p:grpSp>
      <p:grpSp>
        <p:nvGrpSpPr>
          <p:cNvPr id="334958" name="Group 1134"/>
          <p:cNvGrpSpPr>
            <a:grpSpLocks/>
          </p:cNvGrpSpPr>
          <p:nvPr/>
        </p:nvGrpSpPr>
        <p:grpSpPr bwMode="auto">
          <a:xfrm>
            <a:off x="5262563" y="3979863"/>
            <a:ext cx="2060575" cy="1597025"/>
            <a:chOff x="2216" y="2976"/>
            <a:chExt cx="1298" cy="1006"/>
          </a:xfrm>
        </p:grpSpPr>
        <p:grpSp>
          <p:nvGrpSpPr>
            <p:cNvPr id="334959" name="Group 1135"/>
            <p:cNvGrpSpPr>
              <a:grpSpLocks noChangeAspect="1"/>
            </p:cNvGrpSpPr>
            <p:nvPr/>
          </p:nvGrpSpPr>
          <p:grpSpPr bwMode="auto">
            <a:xfrm>
              <a:off x="2608" y="2976"/>
              <a:ext cx="508" cy="687"/>
              <a:chOff x="4414" y="2072"/>
              <a:chExt cx="1016" cy="1374"/>
            </a:xfrm>
          </p:grpSpPr>
          <p:sp>
            <p:nvSpPr>
              <p:cNvPr id="334960" name="Freeform 1136"/>
              <p:cNvSpPr>
                <a:spLocks noChangeAspect="1"/>
              </p:cNvSpPr>
              <p:nvPr/>
            </p:nvSpPr>
            <p:spPr bwMode="auto">
              <a:xfrm>
                <a:off x="4967" y="2186"/>
                <a:ext cx="463" cy="1260"/>
              </a:xfrm>
              <a:custGeom>
                <a:avLst/>
                <a:gdLst/>
                <a:ahLst/>
                <a:cxnLst>
                  <a:cxn ang="0">
                    <a:pos x="4" y="57"/>
                  </a:cxn>
                  <a:cxn ang="0">
                    <a:pos x="455" y="0"/>
                  </a:cxn>
                  <a:cxn ang="0">
                    <a:pos x="459" y="0"/>
                  </a:cxn>
                  <a:cxn ang="0">
                    <a:pos x="459" y="4"/>
                  </a:cxn>
                  <a:cxn ang="0">
                    <a:pos x="459" y="4"/>
                  </a:cxn>
                  <a:cxn ang="0">
                    <a:pos x="463" y="7"/>
                  </a:cxn>
                  <a:cxn ang="0">
                    <a:pos x="463" y="1199"/>
                  </a:cxn>
                  <a:cxn ang="0">
                    <a:pos x="459" y="1199"/>
                  </a:cxn>
                  <a:cxn ang="0">
                    <a:pos x="459" y="1203"/>
                  </a:cxn>
                  <a:cxn ang="0">
                    <a:pos x="459" y="1203"/>
                  </a:cxn>
                  <a:cxn ang="0">
                    <a:pos x="455" y="1203"/>
                  </a:cxn>
                  <a:cxn ang="0">
                    <a:pos x="4" y="1260"/>
                  </a:cxn>
                  <a:cxn ang="0">
                    <a:pos x="4" y="1260"/>
                  </a:cxn>
                  <a:cxn ang="0">
                    <a:pos x="0" y="1256"/>
                  </a:cxn>
                  <a:cxn ang="0">
                    <a:pos x="0" y="1256"/>
                  </a:cxn>
                  <a:cxn ang="0">
                    <a:pos x="0" y="1253"/>
                  </a:cxn>
                  <a:cxn ang="0">
                    <a:pos x="0" y="64"/>
                  </a:cxn>
                  <a:cxn ang="0">
                    <a:pos x="0" y="60"/>
                  </a:cxn>
                  <a:cxn ang="0">
                    <a:pos x="0" y="60"/>
                  </a:cxn>
                  <a:cxn ang="0">
                    <a:pos x="4" y="57"/>
                  </a:cxn>
                  <a:cxn ang="0">
                    <a:pos x="4" y="57"/>
                  </a:cxn>
                </a:cxnLst>
                <a:rect l="0" t="0" r="r" b="b"/>
                <a:pathLst>
                  <a:path w="463" h="1260">
                    <a:moveTo>
                      <a:pt x="4" y="57"/>
                    </a:moveTo>
                    <a:lnTo>
                      <a:pt x="455" y="0"/>
                    </a:lnTo>
                    <a:lnTo>
                      <a:pt x="459" y="0"/>
                    </a:lnTo>
                    <a:lnTo>
                      <a:pt x="459" y="4"/>
                    </a:lnTo>
                    <a:lnTo>
                      <a:pt x="459" y="4"/>
                    </a:lnTo>
                    <a:lnTo>
                      <a:pt x="463" y="7"/>
                    </a:lnTo>
                    <a:lnTo>
                      <a:pt x="463" y="1199"/>
                    </a:lnTo>
                    <a:lnTo>
                      <a:pt x="459" y="1199"/>
                    </a:lnTo>
                    <a:lnTo>
                      <a:pt x="459" y="1203"/>
                    </a:lnTo>
                    <a:lnTo>
                      <a:pt x="459" y="1203"/>
                    </a:lnTo>
                    <a:lnTo>
                      <a:pt x="455" y="1203"/>
                    </a:lnTo>
                    <a:lnTo>
                      <a:pt x="4" y="1260"/>
                    </a:lnTo>
                    <a:lnTo>
                      <a:pt x="4" y="1260"/>
                    </a:lnTo>
                    <a:lnTo>
                      <a:pt x="0" y="1256"/>
                    </a:lnTo>
                    <a:lnTo>
                      <a:pt x="0" y="1256"/>
                    </a:lnTo>
                    <a:lnTo>
                      <a:pt x="0" y="1253"/>
                    </a:lnTo>
                    <a:lnTo>
                      <a:pt x="0" y="64"/>
                    </a:lnTo>
                    <a:lnTo>
                      <a:pt x="0" y="60"/>
                    </a:lnTo>
                    <a:lnTo>
                      <a:pt x="0" y="60"/>
                    </a:lnTo>
                    <a:lnTo>
                      <a:pt x="4" y="57"/>
                    </a:lnTo>
                    <a:lnTo>
                      <a:pt x="4" y="57"/>
                    </a:lnTo>
                    <a:close/>
                  </a:path>
                </a:pathLst>
              </a:custGeom>
              <a:solidFill>
                <a:srgbClr val="F2F2D8"/>
              </a:solidFill>
              <a:ln w="9525">
                <a:noFill/>
                <a:round/>
                <a:headEnd/>
                <a:tailEnd/>
              </a:ln>
            </p:spPr>
            <p:txBody>
              <a:bodyPr/>
              <a:lstStyle/>
              <a:p>
                <a:endParaRPr lang="en-US"/>
              </a:p>
            </p:txBody>
          </p:sp>
          <p:sp>
            <p:nvSpPr>
              <p:cNvPr id="334961" name="Freeform 1137"/>
              <p:cNvSpPr>
                <a:spLocks noChangeAspect="1"/>
              </p:cNvSpPr>
              <p:nvPr/>
            </p:nvSpPr>
            <p:spPr bwMode="auto">
              <a:xfrm>
                <a:off x="4967" y="2186"/>
                <a:ext cx="463" cy="1260"/>
              </a:xfrm>
              <a:custGeom>
                <a:avLst/>
                <a:gdLst/>
                <a:ahLst/>
                <a:cxnLst>
                  <a:cxn ang="0">
                    <a:pos x="4" y="57"/>
                  </a:cxn>
                  <a:cxn ang="0">
                    <a:pos x="455" y="0"/>
                  </a:cxn>
                  <a:cxn ang="0">
                    <a:pos x="459" y="0"/>
                  </a:cxn>
                  <a:cxn ang="0">
                    <a:pos x="459" y="4"/>
                  </a:cxn>
                  <a:cxn ang="0">
                    <a:pos x="459" y="4"/>
                  </a:cxn>
                  <a:cxn ang="0">
                    <a:pos x="463" y="7"/>
                  </a:cxn>
                  <a:cxn ang="0">
                    <a:pos x="463" y="1199"/>
                  </a:cxn>
                  <a:cxn ang="0">
                    <a:pos x="459" y="1199"/>
                  </a:cxn>
                  <a:cxn ang="0">
                    <a:pos x="459" y="1203"/>
                  </a:cxn>
                  <a:cxn ang="0">
                    <a:pos x="459" y="1203"/>
                  </a:cxn>
                  <a:cxn ang="0">
                    <a:pos x="455" y="1203"/>
                  </a:cxn>
                  <a:cxn ang="0">
                    <a:pos x="4" y="1260"/>
                  </a:cxn>
                  <a:cxn ang="0">
                    <a:pos x="4" y="1260"/>
                  </a:cxn>
                  <a:cxn ang="0">
                    <a:pos x="0" y="1256"/>
                  </a:cxn>
                  <a:cxn ang="0">
                    <a:pos x="0" y="1256"/>
                  </a:cxn>
                  <a:cxn ang="0">
                    <a:pos x="0" y="1253"/>
                  </a:cxn>
                  <a:cxn ang="0">
                    <a:pos x="0" y="64"/>
                  </a:cxn>
                  <a:cxn ang="0">
                    <a:pos x="0" y="60"/>
                  </a:cxn>
                  <a:cxn ang="0">
                    <a:pos x="0" y="60"/>
                  </a:cxn>
                  <a:cxn ang="0">
                    <a:pos x="4" y="57"/>
                  </a:cxn>
                  <a:cxn ang="0">
                    <a:pos x="4" y="57"/>
                  </a:cxn>
                </a:cxnLst>
                <a:rect l="0" t="0" r="r" b="b"/>
                <a:pathLst>
                  <a:path w="463" h="1260">
                    <a:moveTo>
                      <a:pt x="4" y="57"/>
                    </a:moveTo>
                    <a:lnTo>
                      <a:pt x="455" y="0"/>
                    </a:lnTo>
                    <a:lnTo>
                      <a:pt x="459" y="0"/>
                    </a:lnTo>
                    <a:lnTo>
                      <a:pt x="459" y="4"/>
                    </a:lnTo>
                    <a:lnTo>
                      <a:pt x="459" y="4"/>
                    </a:lnTo>
                    <a:lnTo>
                      <a:pt x="463" y="7"/>
                    </a:lnTo>
                    <a:lnTo>
                      <a:pt x="463" y="1199"/>
                    </a:lnTo>
                    <a:lnTo>
                      <a:pt x="459" y="1199"/>
                    </a:lnTo>
                    <a:lnTo>
                      <a:pt x="459" y="1203"/>
                    </a:lnTo>
                    <a:lnTo>
                      <a:pt x="459" y="1203"/>
                    </a:lnTo>
                    <a:lnTo>
                      <a:pt x="455" y="1203"/>
                    </a:lnTo>
                    <a:lnTo>
                      <a:pt x="4" y="1260"/>
                    </a:lnTo>
                    <a:lnTo>
                      <a:pt x="4" y="1260"/>
                    </a:lnTo>
                    <a:lnTo>
                      <a:pt x="0" y="1256"/>
                    </a:lnTo>
                    <a:lnTo>
                      <a:pt x="0" y="1256"/>
                    </a:lnTo>
                    <a:lnTo>
                      <a:pt x="0" y="1253"/>
                    </a:lnTo>
                    <a:lnTo>
                      <a:pt x="0" y="64"/>
                    </a:lnTo>
                    <a:lnTo>
                      <a:pt x="0" y="60"/>
                    </a:lnTo>
                    <a:lnTo>
                      <a:pt x="0" y="60"/>
                    </a:lnTo>
                    <a:lnTo>
                      <a:pt x="4" y="57"/>
                    </a:lnTo>
                    <a:lnTo>
                      <a:pt x="4" y="57"/>
                    </a:lnTo>
                  </a:path>
                </a:pathLst>
              </a:custGeom>
              <a:noFill/>
              <a:ln w="6350">
                <a:solidFill>
                  <a:srgbClr val="000000"/>
                </a:solidFill>
                <a:prstDash val="solid"/>
                <a:round/>
                <a:headEnd/>
                <a:tailEnd/>
              </a:ln>
            </p:spPr>
            <p:txBody>
              <a:bodyPr/>
              <a:lstStyle/>
              <a:p>
                <a:endParaRPr lang="en-US"/>
              </a:p>
            </p:txBody>
          </p:sp>
          <p:sp>
            <p:nvSpPr>
              <p:cNvPr id="334962" name="Freeform 1138"/>
              <p:cNvSpPr>
                <a:spLocks noChangeAspect="1"/>
              </p:cNvSpPr>
              <p:nvPr/>
            </p:nvSpPr>
            <p:spPr bwMode="auto">
              <a:xfrm>
                <a:off x="4967" y="2186"/>
                <a:ext cx="459" cy="247"/>
              </a:xfrm>
              <a:custGeom>
                <a:avLst/>
                <a:gdLst/>
                <a:ahLst/>
                <a:cxnLst>
                  <a:cxn ang="0">
                    <a:pos x="0" y="57"/>
                  </a:cxn>
                  <a:cxn ang="0">
                    <a:pos x="11" y="247"/>
                  </a:cxn>
                  <a:cxn ang="0">
                    <a:pos x="452" y="193"/>
                  </a:cxn>
                  <a:cxn ang="0">
                    <a:pos x="459" y="0"/>
                  </a:cxn>
                  <a:cxn ang="0">
                    <a:pos x="0" y="57"/>
                  </a:cxn>
                </a:cxnLst>
                <a:rect l="0" t="0" r="r" b="b"/>
                <a:pathLst>
                  <a:path w="459" h="247">
                    <a:moveTo>
                      <a:pt x="0" y="57"/>
                    </a:moveTo>
                    <a:lnTo>
                      <a:pt x="11" y="247"/>
                    </a:lnTo>
                    <a:lnTo>
                      <a:pt x="452" y="193"/>
                    </a:lnTo>
                    <a:lnTo>
                      <a:pt x="459" y="0"/>
                    </a:lnTo>
                    <a:lnTo>
                      <a:pt x="0" y="57"/>
                    </a:lnTo>
                    <a:close/>
                  </a:path>
                </a:pathLst>
              </a:custGeom>
              <a:solidFill>
                <a:srgbClr val="FFFFE5"/>
              </a:solidFill>
              <a:ln w="9525">
                <a:noFill/>
                <a:round/>
                <a:headEnd/>
                <a:tailEnd/>
              </a:ln>
            </p:spPr>
            <p:txBody>
              <a:bodyPr/>
              <a:lstStyle/>
              <a:p>
                <a:endParaRPr lang="en-US"/>
              </a:p>
            </p:txBody>
          </p:sp>
          <p:sp>
            <p:nvSpPr>
              <p:cNvPr id="334963" name="Freeform 1139"/>
              <p:cNvSpPr>
                <a:spLocks noChangeAspect="1"/>
              </p:cNvSpPr>
              <p:nvPr/>
            </p:nvSpPr>
            <p:spPr bwMode="auto">
              <a:xfrm>
                <a:off x="4967" y="2186"/>
                <a:ext cx="459" cy="247"/>
              </a:xfrm>
              <a:custGeom>
                <a:avLst/>
                <a:gdLst/>
                <a:ahLst/>
                <a:cxnLst>
                  <a:cxn ang="0">
                    <a:pos x="0" y="57"/>
                  </a:cxn>
                  <a:cxn ang="0">
                    <a:pos x="11" y="247"/>
                  </a:cxn>
                  <a:cxn ang="0">
                    <a:pos x="452" y="193"/>
                  </a:cxn>
                  <a:cxn ang="0">
                    <a:pos x="459" y="0"/>
                  </a:cxn>
                  <a:cxn ang="0">
                    <a:pos x="0" y="57"/>
                  </a:cxn>
                </a:cxnLst>
                <a:rect l="0" t="0" r="r" b="b"/>
                <a:pathLst>
                  <a:path w="459" h="247">
                    <a:moveTo>
                      <a:pt x="0" y="57"/>
                    </a:moveTo>
                    <a:lnTo>
                      <a:pt x="11" y="247"/>
                    </a:lnTo>
                    <a:lnTo>
                      <a:pt x="452" y="193"/>
                    </a:lnTo>
                    <a:lnTo>
                      <a:pt x="459" y="0"/>
                    </a:lnTo>
                    <a:lnTo>
                      <a:pt x="0" y="57"/>
                    </a:lnTo>
                  </a:path>
                </a:pathLst>
              </a:custGeom>
              <a:noFill/>
              <a:ln w="6350">
                <a:solidFill>
                  <a:srgbClr val="000000"/>
                </a:solidFill>
                <a:prstDash val="solid"/>
                <a:round/>
                <a:headEnd/>
                <a:tailEnd/>
              </a:ln>
            </p:spPr>
            <p:txBody>
              <a:bodyPr/>
              <a:lstStyle/>
              <a:p>
                <a:endParaRPr lang="en-US"/>
              </a:p>
            </p:txBody>
          </p:sp>
          <p:sp>
            <p:nvSpPr>
              <p:cNvPr id="334964" name="Freeform 1140"/>
              <p:cNvSpPr>
                <a:spLocks noChangeAspect="1"/>
              </p:cNvSpPr>
              <p:nvPr/>
            </p:nvSpPr>
            <p:spPr bwMode="auto">
              <a:xfrm>
                <a:off x="4978" y="2379"/>
                <a:ext cx="441" cy="76"/>
              </a:xfrm>
              <a:custGeom>
                <a:avLst/>
                <a:gdLst/>
                <a:ahLst/>
                <a:cxnLst>
                  <a:cxn ang="0">
                    <a:pos x="0" y="54"/>
                  </a:cxn>
                  <a:cxn ang="0">
                    <a:pos x="441" y="0"/>
                  </a:cxn>
                  <a:cxn ang="0">
                    <a:pos x="441" y="23"/>
                  </a:cxn>
                  <a:cxn ang="0">
                    <a:pos x="0" y="76"/>
                  </a:cxn>
                  <a:cxn ang="0">
                    <a:pos x="0" y="54"/>
                  </a:cxn>
                </a:cxnLst>
                <a:rect l="0" t="0" r="r" b="b"/>
                <a:pathLst>
                  <a:path w="441" h="76">
                    <a:moveTo>
                      <a:pt x="0" y="54"/>
                    </a:moveTo>
                    <a:lnTo>
                      <a:pt x="441" y="0"/>
                    </a:lnTo>
                    <a:lnTo>
                      <a:pt x="441" y="23"/>
                    </a:lnTo>
                    <a:lnTo>
                      <a:pt x="0" y="76"/>
                    </a:lnTo>
                    <a:lnTo>
                      <a:pt x="0" y="54"/>
                    </a:lnTo>
                    <a:close/>
                  </a:path>
                </a:pathLst>
              </a:custGeom>
              <a:solidFill>
                <a:srgbClr val="F2F2D8"/>
              </a:solidFill>
              <a:ln w="9525">
                <a:noFill/>
                <a:round/>
                <a:headEnd/>
                <a:tailEnd/>
              </a:ln>
            </p:spPr>
            <p:txBody>
              <a:bodyPr/>
              <a:lstStyle/>
              <a:p>
                <a:endParaRPr lang="en-US"/>
              </a:p>
            </p:txBody>
          </p:sp>
          <p:sp>
            <p:nvSpPr>
              <p:cNvPr id="334965" name="Freeform 1141"/>
              <p:cNvSpPr>
                <a:spLocks noChangeAspect="1"/>
              </p:cNvSpPr>
              <p:nvPr/>
            </p:nvSpPr>
            <p:spPr bwMode="auto">
              <a:xfrm>
                <a:off x="4978" y="2379"/>
                <a:ext cx="441" cy="76"/>
              </a:xfrm>
              <a:custGeom>
                <a:avLst/>
                <a:gdLst/>
                <a:ahLst/>
                <a:cxnLst>
                  <a:cxn ang="0">
                    <a:pos x="0" y="54"/>
                  </a:cxn>
                  <a:cxn ang="0">
                    <a:pos x="441" y="0"/>
                  </a:cxn>
                  <a:cxn ang="0">
                    <a:pos x="441" y="23"/>
                  </a:cxn>
                  <a:cxn ang="0">
                    <a:pos x="0" y="76"/>
                  </a:cxn>
                  <a:cxn ang="0">
                    <a:pos x="0" y="54"/>
                  </a:cxn>
                </a:cxnLst>
                <a:rect l="0" t="0" r="r" b="b"/>
                <a:pathLst>
                  <a:path w="441" h="76">
                    <a:moveTo>
                      <a:pt x="0" y="54"/>
                    </a:moveTo>
                    <a:lnTo>
                      <a:pt x="441" y="0"/>
                    </a:lnTo>
                    <a:lnTo>
                      <a:pt x="441" y="23"/>
                    </a:lnTo>
                    <a:lnTo>
                      <a:pt x="0" y="76"/>
                    </a:lnTo>
                    <a:lnTo>
                      <a:pt x="0" y="54"/>
                    </a:lnTo>
                  </a:path>
                </a:pathLst>
              </a:custGeom>
              <a:noFill/>
              <a:ln w="6350">
                <a:solidFill>
                  <a:srgbClr val="000000"/>
                </a:solidFill>
                <a:prstDash val="solid"/>
                <a:round/>
                <a:headEnd/>
                <a:tailEnd/>
              </a:ln>
            </p:spPr>
            <p:txBody>
              <a:bodyPr/>
              <a:lstStyle/>
              <a:p>
                <a:endParaRPr lang="en-US"/>
              </a:p>
            </p:txBody>
          </p:sp>
          <p:sp>
            <p:nvSpPr>
              <p:cNvPr id="334966" name="Freeform 1142"/>
              <p:cNvSpPr>
                <a:spLocks noChangeAspect="1"/>
              </p:cNvSpPr>
              <p:nvPr/>
            </p:nvSpPr>
            <p:spPr bwMode="auto">
              <a:xfrm>
                <a:off x="4975" y="2402"/>
                <a:ext cx="447" cy="543"/>
              </a:xfrm>
              <a:custGeom>
                <a:avLst/>
                <a:gdLst/>
                <a:ahLst/>
                <a:cxnLst>
                  <a:cxn ang="0">
                    <a:pos x="0" y="543"/>
                  </a:cxn>
                  <a:cxn ang="0">
                    <a:pos x="447" y="490"/>
                  </a:cxn>
                  <a:cxn ang="0">
                    <a:pos x="447" y="0"/>
                  </a:cxn>
                  <a:cxn ang="0">
                    <a:pos x="0" y="53"/>
                  </a:cxn>
                  <a:cxn ang="0">
                    <a:pos x="0" y="543"/>
                  </a:cxn>
                </a:cxnLst>
                <a:rect l="0" t="0" r="r" b="b"/>
                <a:pathLst>
                  <a:path w="447" h="543">
                    <a:moveTo>
                      <a:pt x="0" y="543"/>
                    </a:moveTo>
                    <a:lnTo>
                      <a:pt x="447" y="490"/>
                    </a:lnTo>
                    <a:lnTo>
                      <a:pt x="447" y="0"/>
                    </a:lnTo>
                    <a:lnTo>
                      <a:pt x="0" y="53"/>
                    </a:lnTo>
                    <a:lnTo>
                      <a:pt x="0" y="543"/>
                    </a:lnTo>
                    <a:close/>
                  </a:path>
                </a:pathLst>
              </a:custGeom>
              <a:solidFill>
                <a:srgbClr val="FFFFE5"/>
              </a:solidFill>
              <a:ln w="9525">
                <a:noFill/>
                <a:round/>
                <a:headEnd/>
                <a:tailEnd/>
              </a:ln>
            </p:spPr>
            <p:txBody>
              <a:bodyPr/>
              <a:lstStyle/>
              <a:p>
                <a:endParaRPr lang="en-US"/>
              </a:p>
            </p:txBody>
          </p:sp>
          <p:sp>
            <p:nvSpPr>
              <p:cNvPr id="334967" name="Freeform 1143"/>
              <p:cNvSpPr>
                <a:spLocks noChangeAspect="1"/>
              </p:cNvSpPr>
              <p:nvPr/>
            </p:nvSpPr>
            <p:spPr bwMode="auto">
              <a:xfrm>
                <a:off x="4975" y="2402"/>
                <a:ext cx="447" cy="543"/>
              </a:xfrm>
              <a:custGeom>
                <a:avLst/>
                <a:gdLst/>
                <a:ahLst/>
                <a:cxnLst>
                  <a:cxn ang="0">
                    <a:pos x="0" y="543"/>
                  </a:cxn>
                  <a:cxn ang="0">
                    <a:pos x="447" y="490"/>
                  </a:cxn>
                  <a:cxn ang="0">
                    <a:pos x="447" y="0"/>
                  </a:cxn>
                  <a:cxn ang="0">
                    <a:pos x="0" y="53"/>
                  </a:cxn>
                  <a:cxn ang="0">
                    <a:pos x="0" y="543"/>
                  </a:cxn>
                </a:cxnLst>
                <a:rect l="0" t="0" r="r" b="b"/>
                <a:pathLst>
                  <a:path w="447" h="543">
                    <a:moveTo>
                      <a:pt x="0" y="543"/>
                    </a:moveTo>
                    <a:lnTo>
                      <a:pt x="447" y="490"/>
                    </a:lnTo>
                    <a:lnTo>
                      <a:pt x="447" y="0"/>
                    </a:lnTo>
                    <a:lnTo>
                      <a:pt x="0" y="53"/>
                    </a:lnTo>
                    <a:lnTo>
                      <a:pt x="0" y="543"/>
                    </a:lnTo>
                  </a:path>
                </a:pathLst>
              </a:custGeom>
              <a:noFill/>
              <a:ln w="6350">
                <a:solidFill>
                  <a:srgbClr val="000000"/>
                </a:solidFill>
                <a:prstDash val="solid"/>
                <a:round/>
                <a:headEnd/>
                <a:tailEnd/>
              </a:ln>
            </p:spPr>
            <p:txBody>
              <a:bodyPr/>
              <a:lstStyle/>
              <a:p>
                <a:endParaRPr lang="en-US"/>
              </a:p>
            </p:txBody>
          </p:sp>
          <p:sp>
            <p:nvSpPr>
              <p:cNvPr id="334968" name="Freeform 1144"/>
              <p:cNvSpPr>
                <a:spLocks noChangeAspect="1"/>
              </p:cNvSpPr>
              <p:nvPr/>
            </p:nvSpPr>
            <p:spPr bwMode="auto">
              <a:xfrm>
                <a:off x="5005" y="2421"/>
                <a:ext cx="387" cy="144"/>
              </a:xfrm>
              <a:custGeom>
                <a:avLst/>
                <a:gdLst/>
                <a:ahLst/>
                <a:cxnLst>
                  <a:cxn ang="0">
                    <a:pos x="0" y="46"/>
                  </a:cxn>
                  <a:cxn ang="0">
                    <a:pos x="387" y="0"/>
                  </a:cxn>
                  <a:cxn ang="0">
                    <a:pos x="387" y="99"/>
                  </a:cxn>
                  <a:cxn ang="0">
                    <a:pos x="0" y="144"/>
                  </a:cxn>
                  <a:cxn ang="0">
                    <a:pos x="0" y="46"/>
                  </a:cxn>
                </a:cxnLst>
                <a:rect l="0" t="0" r="r" b="b"/>
                <a:pathLst>
                  <a:path w="387" h="144">
                    <a:moveTo>
                      <a:pt x="0" y="46"/>
                    </a:moveTo>
                    <a:lnTo>
                      <a:pt x="387" y="0"/>
                    </a:lnTo>
                    <a:lnTo>
                      <a:pt x="387" y="99"/>
                    </a:lnTo>
                    <a:lnTo>
                      <a:pt x="0" y="144"/>
                    </a:lnTo>
                    <a:lnTo>
                      <a:pt x="0" y="46"/>
                    </a:lnTo>
                    <a:close/>
                  </a:path>
                </a:pathLst>
              </a:custGeom>
              <a:solidFill>
                <a:srgbClr val="FFFFE5"/>
              </a:solidFill>
              <a:ln w="9525">
                <a:noFill/>
                <a:round/>
                <a:headEnd/>
                <a:tailEnd/>
              </a:ln>
            </p:spPr>
            <p:txBody>
              <a:bodyPr/>
              <a:lstStyle/>
              <a:p>
                <a:endParaRPr lang="en-US"/>
              </a:p>
            </p:txBody>
          </p:sp>
          <p:sp>
            <p:nvSpPr>
              <p:cNvPr id="334969" name="Freeform 1145"/>
              <p:cNvSpPr>
                <a:spLocks noChangeAspect="1"/>
              </p:cNvSpPr>
              <p:nvPr/>
            </p:nvSpPr>
            <p:spPr bwMode="auto">
              <a:xfrm>
                <a:off x="5005" y="2421"/>
                <a:ext cx="387" cy="144"/>
              </a:xfrm>
              <a:custGeom>
                <a:avLst/>
                <a:gdLst/>
                <a:ahLst/>
                <a:cxnLst>
                  <a:cxn ang="0">
                    <a:pos x="0" y="46"/>
                  </a:cxn>
                  <a:cxn ang="0">
                    <a:pos x="387" y="0"/>
                  </a:cxn>
                  <a:cxn ang="0">
                    <a:pos x="387" y="99"/>
                  </a:cxn>
                  <a:cxn ang="0">
                    <a:pos x="0" y="144"/>
                  </a:cxn>
                  <a:cxn ang="0">
                    <a:pos x="0" y="46"/>
                  </a:cxn>
                </a:cxnLst>
                <a:rect l="0" t="0" r="r" b="b"/>
                <a:pathLst>
                  <a:path w="387" h="144">
                    <a:moveTo>
                      <a:pt x="0" y="46"/>
                    </a:moveTo>
                    <a:lnTo>
                      <a:pt x="387" y="0"/>
                    </a:lnTo>
                    <a:lnTo>
                      <a:pt x="387" y="99"/>
                    </a:lnTo>
                    <a:lnTo>
                      <a:pt x="0" y="144"/>
                    </a:lnTo>
                    <a:lnTo>
                      <a:pt x="0" y="46"/>
                    </a:lnTo>
                  </a:path>
                </a:pathLst>
              </a:custGeom>
              <a:noFill/>
              <a:ln w="6350">
                <a:solidFill>
                  <a:srgbClr val="000000"/>
                </a:solidFill>
                <a:prstDash val="solid"/>
                <a:round/>
                <a:headEnd/>
                <a:tailEnd/>
              </a:ln>
            </p:spPr>
            <p:txBody>
              <a:bodyPr/>
              <a:lstStyle/>
              <a:p>
                <a:endParaRPr lang="en-US"/>
              </a:p>
            </p:txBody>
          </p:sp>
          <p:sp>
            <p:nvSpPr>
              <p:cNvPr id="334970" name="Freeform 1146"/>
              <p:cNvSpPr>
                <a:spLocks noChangeAspect="1"/>
              </p:cNvSpPr>
              <p:nvPr/>
            </p:nvSpPr>
            <p:spPr bwMode="auto">
              <a:xfrm>
                <a:off x="5054" y="2474"/>
                <a:ext cx="26" cy="12"/>
              </a:xfrm>
              <a:custGeom>
                <a:avLst/>
                <a:gdLst/>
                <a:ahLst/>
                <a:cxnLst>
                  <a:cxn ang="0">
                    <a:pos x="0" y="4"/>
                  </a:cxn>
                  <a:cxn ang="0">
                    <a:pos x="26" y="0"/>
                  </a:cxn>
                  <a:cxn ang="0">
                    <a:pos x="26" y="8"/>
                  </a:cxn>
                  <a:cxn ang="0">
                    <a:pos x="0" y="12"/>
                  </a:cxn>
                  <a:cxn ang="0">
                    <a:pos x="0" y="4"/>
                  </a:cxn>
                </a:cxnLst>
                <a:rect l="0" t="0" r="r" b="b"/>
                <a:pathLst>
                  <a:path w="26" h="12">
                    <a:moveTo>
                      <a:pt x="0" y="4"/>
                    </a:moveTo>
                    <a:lnTo>
                      <a:pt x="26" y="0"/>
                    </a:lnTo>
                    <a:lnTo>
                      <a:pt x="26" y="8"/>
                    </a:lnTo>
                    <a:lnTo>
                      <a:pt x="0" y="12"/>
                    </a:lnTo>
                    <a:lnTo>
                      <a:pt x="0" y="4"/>
                    </a:lnTo>
                    <a:close/>
                  </a:path>
                </a:pathLst>
              </a:custGeom>
              <a:solidFill>
                <a:srgbClr val="FF003F"/>
              </a:solidFill>
              <a:ln w="9525">
                <a:noFill/>
                <a:round/>
                <a:headEnd/>
                <a:tailEnd/>
              </a:ln>
            </p:spPr>
            <p:txBody>
              <a:bodyPr/>
              <a:lstStyle/>
              <a:p>
                <a:endParaRPr lang="en-US"/>
              </a:p>
            </p:txBody>
          </p:sp>
          <p:sp>
            <p:nvSpPr>
              <p:cNvPr id="334971" name="Freeform 1147"/>
              <p:cNvSpPr>
                <a:spLocks noChangeAspect="1"/>
              </p:cNvSpPr>
              <p:nvPr/>
            </p:nvSpPr>
            <p:spPr bwMode="auto">
              <a:xfrm>
                <a:off x="5054" y="2474"/>
                <a:ext cx="26" cy="12"/>
              </a:xfrm>
              <a:custGeom>
                <a:avLst/>
                <a:gdLst/>
                <a:ahLst/>
                <a:cxnLst>
                  <a:cxn ang="0">
                    <a:pos x="0" y="4"/>
                  </a:cxn>
                  <a:cxn ang="0">
                    <a:pos x="26" y="0"/>
                  </a:cxn>
                  <a:cxn ang="0">
                    <a:pos x="26" y="8"/>
                  </a:cxn>
                  <a:cxn ang="0">
                    <a:pos x="0" y="12"/>
                  </a:cxn>
                  <a:cxn ang="0">
                    <a:pos x="0" y="4"/>
                  </a:cxn>
                </a:cxnLst>
                <a:rect l="0" t="0" r="r" b="b"/>
                <a:pathLst>
                  <a:path w="26" h="12">
                    <a:moveTo>
                      <a:pt x="0" y="4"/>
                    </a:moveTo>
                    <a:lnTo>
                      <a:pt x="26" y="0"/>
                    </a:lnTo>
                    <a:lnTo>
                      <a:pt x="26" y="8"/>
                    </a:lnTo>
                    <a:lnTo>
                      <a:pt x="0" y="12"/>
                    </a:lnTo>
                    <a:lnTo>
                      <a:pt x="0" y="4"/>
                    </a:lnTo>
                  </a:path>
                </a:pathLst>
              </a:custGeom>
              <a:noFill/>
              <a:ln w="6350">
                <a:solidFill>
                  <a:srgbClr val="000000"/>
                </a:solidFill>
                <a:prstDash val="solid"/>
                <a:round/>
                <a:headEnd/>
                <a:tailEnd/>
              </a:ln>
            </p:spPr>
            <p:txBody>
              <a:bodyPr/>
              <a:lstStyle/>
              <a:p>
                <a:endParaRPr lang="en-US"/>
              </a:p>
            </p:txBody>
          </p:sp>
          <p:sp>
            <p:nvSpPr>
              <p:cNvPr id="334972" name="Freeform 1148"/>
              <p:cNvSpPr>
                <a:spLocks noChangeAspect="1"/>
              </p:cNvSpPr>
              <p:nvPr/>
            </p:nvSpPr>
            <p:spPr bwMode="auto">
              <a:xfrm>
                <a:off x="5020" y="2448"/>
                <a:ext cx="354" cy="72"/>
              </a:xfrm>
              <a:custGeom>
                <a:avLst/>
                <a:gdLst/>
                <a:ahLst/>
                <a:cxnLst>
                  <a:cxn ang="0">
                    <a:pos x="0" y="53"/>
                  </a:cxn>
                  <a:cxn ang="0">
                    <a:pos x="131" y="38"/>
                  </a:cxn>
                  <a:cxn ang="0">
                    <a:pos x="131" y="22"/>
                  </a:cxn>
                  <a:cxn ang="0">
                    <a:pos x="131" y="22"/>
                  </a:cxn>
                  <a:cxn ang="0">
                    <a:pos x="131" y="22"/>
                  </a:cxn>
                  <a:cxn ang="0">
                    <a:pos x="131" y="19"/>
                  </a:cxn>
                  <a:cxn ang="0">
                    <a:pos x="135" y="19"/>
                  </a:cxn>
                  <a:cxn ang="0">
                    <a:pos x="305" y="0"/>
                  </a:cxn>
                  <a:cxn ang="0">
                    <a:pos x="308" y="0"/>
                  </a:cxn>
                  <a:cxn ang="0">
                    <a:pos x="308" y="0"/>
                  </a:cxn>
                  <a:cxn ang="0">
                    <a:pos x="308" y="0"/>
                  </a:cxn>
                  <a:cxn ang="0">
                    <a:pos x="308" y="0"/>
                  </a:cxn>
                  <a:cxn ang="0">
                    <a:pos x="308" y="15"/>
                  </a:cxn>
                  <a:cxn ang="0">
                    <a:pos x="354" y="11"/>
                  </a:cxn>
                  <a:cxn ang="0">
                    <a:pos x="354" y="30"/>
                  </a:cxn>
                  <a:cxn ang="0">
                    <a:pos x="308" y="34"/>
                  </a:cxn>
                  <a:cxn ang="0">
                    <a:pos x="308" y="49"/>
                  </a:cxn>
                  <a:cxn ang="0">
                    <a:pos x="308" y="49"/>
                  </a:cxn>
                  <a:cxn ang="0">
                    <a:pos x="308" y="49"/>
                  </a:cxn>
                  <a:cxn ang="0">
                    <a:pos x="308" y="53"/>
                  </a:cxn>
                  <a:cxn ang="0">
                    <a:pos x="305" y="53"/>
                  </a:cxn>
                  <a:cxn ang="0">
                    <a:pos x="135" y="72"/>
                  </a:cxn>
                  <a:cxn ang="0">
                    <a:pos x="131" y="72"/>
                  </a:cxn>
                  <a:cxn ang="0">
                    <a:pos x="131" y="72"/>
                  </a:cxn>
                  <a:cxn ang="0">
                    <a:pos x="131" y="72"/>
                  </a:cxn>
                  <a:cxn ang="0">
                    <a:pos x="131" y="72"/>
                  </a:cxn>
                  <a:cxn ang="0">
                    <a:pos x="131" y="57"/>
                  </a:cxn>
                  <a:cxn ang="0">
                    <a:pos x="0" y="72"/>
                  </a:cxn>
                  <a:cxn ang="0">
                    <a:pos x="0" y="53"/>
                  </a:cxn>
                </a:cxnLst>
                <a:rect l="0" t="0" r="r" b="b"/>
                <a:pathLst>
                  <a:path w="354" h="72">
                    <a:moveTo>
                      <a:pt x="0" y="53"/>
                    </a:moveTo>
                    <a:lnTo>
                      <a:pt x="131" y="38"/>
                    </a:lnTo>
                    <a:lnTo>
                      <a:pt x="131" y="22"/>
                    </a:lnTo>
                    <a:lnTo>
                      <a:pt x="131" y="22"/>
                    </a:lnTo>
                    <a:lnTo>
                      <a:pt x="131" y="22"/>
                    </a:lnTo>
                    <a:lnTo>
                      <a:pt x="131" y="19"/>
                    </a:lnTo>
                    <a:lnTo>
                      <a:pt x="135" y="19"/>
                    </a:lnTo>
                    <a:lnTo>
                      <a:pt x="305" y="0"/>
                    </a:lnTo>
                    <a:lnTo>
                      <a:pt x="308" y="0"/>
                    </a:lnTo>
                    <a:lnTo>
                      <a:pt x="308" y="0"/>
                    </a:lnTo>
                    <a:lnTo>
                      <a:pt x="308" y="0"/>
                    </a:lnTo>
                    <a:lnTo>
                      <a:pt x="308" y="0"/>
                    </a:lnTo>
                    <a:lnTo>
                      <a:pt x="308" y="15"/>
                    </a:lnTo>
                    <a:lnTo>
                      <a:pt x="354" y="11"/>
                    </a:lnTo>
                    <a:lnTo>
                      <a:pt x="354" y="30"/>
                    </a:lnTo>
                    <a:lnTo>
                      <a:pt x="308" y="34"/>
                    </a:lnTo>
                    <a:lnTo>
                      <a:pt x="308" y="49"/>
                    </a:lnTo>
                    <a:lnTo>
                      <a:pt x="308" y="49"/>
                    </a:lnTo>
                    <a:lnTo>
                      <a:pt x="308" y="49"/>
                    </a:lnTo>
                    <a:lnTo>
                      <a:pt x="308" y="53"/>
                    </a:lnTo>
                    <a:lnTo>
                      <a:pt x="305" y="53"/>
                    </a:lnTo>
                    <a:lnTo>
                      <a:pt x="135" y="72"/>
                    </a:lnTo>
                    <a:lnTo>
                      <a:pt x="131" y="72"/>
                    </a:lnTo>
                    <a:lnTo>
                      <a:pt x="131" y="72"/>
                    </a:lnTo>
                    <a:lnTo>
                      <a:pt x="131" y="72"/>
                    </a:lnTo>
                    <a:lnTo>
                      <a:pt x="131" y="72"/>
                    </a:lnTo>
                    <a:lnTo>
                      <a:pt x="131" y="57"/>
                    </a:lnTo>
                    <a:lnTo>
                      <a:pt x="0" y="72"/>
                    </a:lnTo>
                    <a:lnTo>
                      <a:pt x="0" y="53"/>
                    </a:lnTo>
                    <a:close/>
                  </a:path>
                </a:pathLst>
              </a:custGeom>
              <a:solidFill>
                <a:srgbClr val="F2F2D8"/>
              </a:solidFill>
              <a:ln w="9525">
                <a:noFill/>
                <a:round/>
                <a:headEnd/>
                <a:tailEnd/>
              </a:ln>
            </p:spPr>
            <p:txBody>
              <a:bodyPr/>
              <a:lstStyle/>
              <a:p>
                <a:endParaRPr lang="en-US"/>
              </a:p>
            </p:txBody>
          </p:sp>
          <p:sp>
            <p:nvSpPr>
              <p:cNvPr id="334973" name="Freeform 1149"/>
              <p:cNvSpPr>
                <a:spLocks noChangeAspect="1"/>
              </p:cNvSpPr>
              <p:nvPr/>
            </p:nvSpPr>
            <p:spPr bwMode="auto">
              <a:xfrm>
                <a:off x="5020" y="2448"/>
                <a:ext cx="354" cy="72"/>
              </a:xfrm>
              <a:custGeom>
                <a:avLst/>
                <a:gdLst/>
                <a:ahLst/>
                <a:cxnLst>
                  <a:cxn ang="0">
                    <a:pos x="0" y="53"/>
                  </a:cxn>
                  <a:cxn ang="0">
                    <a:pos x="131" y="38"/>
                  </a:cxn>
                  <a:cxn ang="0">
                    <a:pos x="131" y="22"/>
                  </a:cxn>
                  <a:cxn ang="0">
                    <a:pos x="131" y="22"/>
                  </a:cxn>
                  <a:cxn ang="0">
                    <a:pos x="131" y="22"/>
                  </a:cxn>
                  <a:cxn ang="0">
                    <a:pos x="131" y="19"/>
                  </a:cxn>
                  <a:cxn ang="0">
                    <a:pos x="135" y="19"/>
                  </a:cxn>
                  <a:cxn ang="0">
                    <a:pos x="305" y="0"/>
                  </a:cxn>
                  <a:cxn ang="0">
                    <a:pos x="308" y="0"/>
                  </a:cxn>
                  <a:cxn ang="0">
                    <a:pos x="308" y="0"/>
                  </a:cxn>
                  <a:cxn ang="0">
                    <a:pos x="308" y="0"/>
                  </a:cxn>
                  <a:cxn ang="0">
                    <a:pos x="308" y="0"/>
                  </a:cxn>
                  <a:cxn ang="0">
                    <a:pos x="308" y="15"/>
                  </a:cxn>
                  <a:cxn ang="0">
                    <a:pos x="354" y="11"/>
                  </a:cxn>
                  <a:cxn ang="0">
                    <a:pos x="354" y="30"/>
                  </a:cxn>
                  <a:cxn ang="0">
                    <a:pos x="308" y="34"/>
                  </a:cxn>
                  <a:cxn ang="0">
                    <a:pos x="308" y="49"/>
                  </a:cxn>
                  <a:cxn ang="0">
                    <a:pos x="308" y="49"/>
                  </a:cxn>
                  <a:cxn ang="0">
                    <a:pos x="308" y="49"/>
                  </a:cxn>
                  <a:cxn ang="0">
                    <a:pos x="308" y="53"/>
                  </a:cxn>
                  <a:cxn ang="0">
                    <a:pos x="305" y="53"/>
                  </a:cxn>
                  <a:cxn ang="0">
                    <a:pos x="135" y="72"/>
                  </a:cxn>
                  <a:cxn ang="0">
                    <a:pos x="131" y="72"/>
                  </a:cxn>
                  <a:cxn ang="0">
                    <a:pos x="131" y="72"/>
                  </a:cxn>
                  <a:cxn ang="0">
                    <a:pos x="131" y="72"/>
                  </a:cxn>
                  <a:cxn ang="0">
                    <a:pos x="131" y="72"/>
                  </a:cxn>
                  <a:cxn ang="0">
                    <a:pos x="131" y="57"/>
                  </a:cxn>
                  <a:cxn ang="0">
                    <a:pos x="0" y="72"/>
                  </a:cxn>
                  <a:cxn ang="0">
                    <a:pos x="0" y="53"/>
                  </a:cxn>
                </a:cxnLst>
                <a:rect l="0" t="0" r="r" b="b"/>
                <a:pathLst>
                  <a:path w="354" h="72">
                    <a:moveTo>
                      <a:pt x="0" y="53"/>
                    </a:moveTo>
                    <a:lnTo>
                      <a:pt x="131" y="38"/>
                    </a:lnTo>
                    <a:lnTo>
                      <a:pt x="131" y="22"/>
                    </a:lnTo>
                    <a:lnTo>
                      <a:pt x="131" y="22"/>
                    </a:lnTo>
                    <a:lnTo>
                      <a:pt x="131" y="22"/>
                    </a:lnTo>
                    <a:lnTo>
                      <a:pt x="131" y="19"/>
                    </a:lnTo>
                    <a:lnTo>
                      <a:pt x="135" y="19"/>
                    </a:lnTo>
                    <a:lnTo>
                      <a:pt x="305" y="0"/>
                    </a:lnTo>
                    <a:lnTo>
                      <a:pt x="308" y="0"/>
                    </a:lnTo>
                    <a:lnTo>
                      <a:pt x="308" y="0"/>
                    </a:lnTo>
                    <a:lnTo>
                      <a:pt x="308" y="0"/>
                    </a:lnTo>
                    <a:lnTo>
                      <a:pt x="308" y="0"/>
                    </a:lnTo>
                    <a:lnTo>
                      <a:pt x="308" y="15"/>
                    </a:lnTo>
                    <a:lnTo>
                      <a:pt x="354" y="11"/>
                    </a:lnTo>
                    <a:lnTo>
                      <a:pt x="354" y="30"/>
                    </a:lnTo>
                    <a:lnTo>
                      <a:pt x="308" y="34"/>
                    </a:lnTo>
                    <a:lnTo>
                      <a:pt x="308" y="49"/>
                    </a:lnTo>
                    <a:lnTo>
                      <a:pt x="308" y="49"/>
                    </a:lnTo>
                    <a:lnTo>
                      <a:pt x="308" y="49"/>
                    </a:lnTo>
                    <a:lnTo>
                      <a:pt x="308" y="53"/>
                    </a:lnTo>
                    <a:lnTo>
                      <a:pt x="305" y="53"/>
                    </a:lnTo>
                    <a:lnTo>
                      <a:pt x="135" y="72"/>
                    </a:lnTo>
                    <a:lnTo>
                      <a:pt x="131" y="72"/>
                    </a:lnTo>
                    <a:lnTo>
                      <a:pt x="131" y="72"/>
                    </a:lnTo>
                    <a:lnTo>
                      <a:pt x="131" y="72"/>
                    </a:lnTo>
                    <a:lnTo>
                      <a:pt x="131" y="72"/>
                    </a:lnTo>
                    <a:lnTo>
                      <a:pt x="131" y="57"/>
                    </a:lnTo>
                    <a:lnTo>
                      <a:pt x="0" y="72"/>
                    </a:lnTo>
                    <a:lnTo>
                      <a:pt x="0" y="53"/>
                    </a:lnTo>
                  </a:path>
                </a:pathLst>
              </a:custGeom>
              <a:noFill/>
              <a:ln w="6350">
                <a:solidFill>
                  <a:srgbClr val="000000"/>
                </a:solidFill>
                <a:prstDash val="solid"/>
                <a:round/>
                <a:headEnd/>
                <a:tailEnd/>
              </a:ln>
            </p:spPr>
            <p:txBody>
              <a:bodyPr/>
              <a:lstStyle/>
              <a:p>
                <a:endParaRPr lang="en-US"/>
              </a:p>
            </p:txBody>
          </p:sp>
          <p:sp>
            <p:nvSpPr>
              <p:cNvPr id="334974" name="Line 1150"/>
              <p:cNvSpPr>
                <a:spLocks noChangeAspect="1" noChangeShapeType="1"/>
              </p:cNvSpPr>
              <p:nvPr/>
            </p:nvSpPr>
            <p:spPr bwMode="auto">
              <a:xfrm>
                <a:off x="5020" y="2501"/>
                <a:ext cx="7" cy="4"/>
              </a:xfrm>
              <a:prstGeom prst="line">
                <a:avLst/>
              </a:prstGeom>
              <a:noFill/>
              <a:ln w="6350">
                <a:solidFill>
                  <a:srgbClr val="000000"/>
                </a:solidFill>
                <a:round/>
                <a:headEnd/>
                <a:tailEnd/>
              </a:ln>
            </p:spPr>
            <p:txBody>
              <a:bodyPr/>
              <a:lstStyle/>
              <a:p>
                <a:endParaRPr lang="en-US"/>
              </a:p>
            </p:txBody>
          </p:sp>
          <p:sp>
            <p:nvSpPr>
              <p:cNvPr id="334975" name="Line 1151"/>
              <p:cNvSpPr>
                <a:spLocks noChangeAspect="1" noChangeShapeType="1"/>
              </p:cNvSpPr>
              <p:nvPr/>
            </p:nvSpPr>
            <p:spPr bwMode="auto">
              <a:xfrm flipV="1">
                <a:off x="5020" y="2516"/>
                <a:ext cx="7" cy="4"/>
              </a:xfrm>
              <a:prstGeom prst="line">
                <a:avLst/>
              </a:prstGeom>
              <a:noFill/>
              <a:ln w="6350">
                <a:solidFill>
                  <a:srgbClr val="000000"/>
                </a:solidFill>
                <a:round/>
                <a:headEnd/>
                <a:tailEnd/>
              </a:ln>
            </p:spPr>
            <p:txBody>
              <a:bodyPr/>
              <a:lstStyle/>
              <a:p>
                <a:endParaRPr lang="en-US"/>
              </a:p>
            </p:txBody>
          </p:sp>
          <p:sp>
            <p:nvSpPr>
              <p:cNvPr id="334976" name="Line 1152"/>
              <p:cNvSpPr>
                <a:spLocks noChangeAspect="1" noChangeShapeType="1"/>
              </p:cNvSpPr>
              <p:nvPr/>
            </p:nvSpPr>
            <p:spPr bwMode="auto">
              <a:xfrm flipV="1">
                <a:off x="5362" y="2459"/>
                <a:ext cx="12" cy="4"/>
              </a:xfrm>
              <a:prstGeom prst="line">
                <a:avLst/>
              </a:prstGeom>
              <a:noFill/>
              <a:ln w="6350">
                <a:solidFill>
                  <a:srgbClr val="000000"/>
                </a:solidFill>
                <a:round/>
                <a:headEnd/>
                <a:tailEnd/>
              </a:ln>
            </p:spPr>
            <p:txBody>
              <a:bodyPr/>
              <a:lstStyle/>
              <a:p>
                <a:endParaRPr lang="en-US"/>
              </a:p>
            </p:txBody>
          </p:sp>
          <p:sp>
            <p:nvSpPr>
              <p:cNvPr id="334977" name="Line 1153"/>
              <p:cNvSpPr>
                <a:spLocks noChangeAspect="1" noChangeShapeType="1"/>
              </p:cNvSpPr>
              <p:nvPr/>
            </p:nvSpPr>
            <p:spPr bwMode="auto">
              <a:xfrm>
                <a:off x="5362" y="2474"/>
                <a:ext cx="12" cy="4"/>
              </a:xfrm>
              <a:prstGeom prst="line">
                <a:avLst/>
              </a:prstGeom>
              <a:noFill/>
              <a:ln w="6350">
                <a:solidFill>
                  <a:srgbClr val="000000"/>
                </a:solidFill>
                <a:round/>
                <a:headEnd/>
                <a:tailEnd/>
              </a:ln>
            </p:spPr>
            <p:txBody>
              <a:bodyPr/>
              <a:lstStyle/>
              <a:p>
                <a:endParaRPr lang="en-US"/>
              </a:p>
            </p:txBody>
          </p:sp>
          <p:sp>
            <p:nvSpPr>
              <p:cNvPr id="334978" name="Freeform 1154"/>
              <p:cNvSpPr>
                <a:spLocks noChangeAspect="1"/>
              </p:cNvSpPr>
              <p:nvPr/>
            </p:nvSpPr>
            <p:spPr bwMode="auto">
              <a:xfrm>
                <a:off x="5027" y="2463"/>
                <a:ext cx="335" cy="53"/>
              </a:xfrm>
              <a:custGeom>
                <a:avLst/>
                <a:gdLst/>
                <a:ahLst/>
                <a:cxnLst>
                  <a:cxn ang="0">
                    <a:pos x="0" y="42"/>
                  </a:cxn>
                  <a:cxn ang="0">
                    <a:pos x="335" y="0"/>
                  </a:cxn>
                  <a:cxn ang="0">
                    <a:pos x="335" y="11"/>
                  </a:cxn>
                  <a:cxn ang="0">
                    <a:pos x="0" y="53"/>
                  </a:cxn>
                  <a:cxn ang="0">
                    <a:pos x="0" y="42"/>
                  </a:cxn>
                </a:cxnLst>
                <a:rect l="0" t="0" r="r" b="b"/>
                <a:pathLst>
                  <a:path w="335" h="53">
                    <a:moveTo>
                      <a:pt x="0" y="42"/>
                    </a:moveTo>
                    <a:lnTo>
                      <a:pt x="335" y="0"/>
                    </a:lnTo>
                    <a:lnTo>
                      <a:pt x="335" y="11"/>
                    </a:lnTo>
                    <a:lnTo>
                      <a:pt x="0" y="53"/>
                    </a:lnTo>
                    <a:lnTo>
                      <a:pt x="0" y="42"/>
                    </a:lnTo>
                    <a:close/>
                  </a:path>
                </a:pathLst>
              </a:custGeom>
              <a:solidFill>
                <a:srgbClr val="000000"/>
              </a:solidFill>
              <a:ln w="9525">
                <a:noFill/>
                <a:round/>
                <a:headEnd/>
                <a:tailEnd/>
              </a:ln>
            </p:spPr>
            <p:txBody>
              <a:bodyPr/>
              <a:lstStyle/>
              <a:p>
                <a:endParaRPr lang="en-US"/>
              </a:p>
            </p:txBody>
          </p:sp>
          <p:sp>
            <p:nvSpPr>
              <p:cNvPr id="334979" name="Freeform 1155"/>
              <p:cNvSpPr>
                <a:spLocks noChangeAspect="1"/>
              </p:cNvSpPr>
              <p:nvPr/>
            </p:nvSpPr>
            <p:spPr bwMode="auto">
              <a:xfrm>
                <a:off x="5027" y="2463"/>
                <a:ext cx="335" cy="53"/>
              </a:xfrm>
              <a:custGeom>
                <a:avLst/>
                <a:gdLst/>
                <a:ahLst/>
                <a:cxnLst>
                  <a:cxn ang="0">
                    <a:pos x="0" y="42"/>
                  </a:cxn>
                  <a:cxn ang="0">
                    <a:pos x="335" y="0"/>
                  </a:cxn>
                  <a:cxn ang="0">
                    <a:pos x="335" y="11"/>
                  </a:cxn>
                  <a:cxn ang="0">
                    <a:pos x="0" y="53"/>
                  </a:cxn>
                  <a:cxn ang="0">
                    <a:pos x="0" y="42"/>
                  </a:cxn>
                </a:cxnLst>
                <a:rect l="0" t="0" r="r" b="b"/>
                <a:pathLst>
                  <a:path w="335" h="53">
                    <a:moveTo>
                      <a:pt x="0" y="42"/>
                    </a:moveTo>
                    <a:lnTo>
                      <a:pt x="335" y="0"/>
                    </a:lnTo>
                    <a:lnTo>
                      <a:pt x="335" y="11"/>
                    </a:lnTo>
                    <a:lnTo>
                      <a:pt x="0" y="53"/>
                    </a:lnTo>
                    <a:lnTo>
                      <a:pt x="0" y="42"/>
                    </a:lnTo>
                  </a:path>
                </a:pathLst>
              </a:custGeom>
              <a:noFill/>
              <a:ln w="6350">
                <a:solidFill>
                  <a:srgbClr val="000000"/>
                </a:solidFill>
                <a:prstDash val="solid"/>
                <a:round/>
                <a:headEnd/>
                <a:tailEnd/>
              </a:ln>
            </p:spPr>
            <p:txBody>
              <a:bodyPr/>
              <a:lstStyle/>
              <a:p>
                <a:endParaRPr lang="en-US"/>
              </a:p>
            </p:txBody>
          </p:sp>
          <p:sp>
            <p:nvSpPr>
              <p:cNvPr id="334980" name="Freeform 1156"/>
              <p:cNvSpPr>
                <a:spLocks noChangeAspect="1"/>
              </p:cNvSpPr>
              <p:nvPr/>
            </p:nvSpPr>
            <p:spPr bwMode="auto">
              <a:xfrm>
                <a:off x="5238" y="2444"/>
                <a:ext cx="79" cy="30"/>
              </a:xfrm>
              <a:custGeom>
                <a:avLst/>
                <a:gdLst/>
                <a:ahLst/>
                <a:cxnLst>
                  <a:cxn ang="0">
                    <a:pos x="15" y="7"/>
                  </a:cxn>
                  <a:cxn ang="0">
                    <a:pos x="79" y="0"/>
                  </a:cxn>
                  <a:cxn ang="0">
                    <a:pos x="79" y="4"/>
                  </a:cxn>
                  <a:cxn ang="0">
                    <a:pos x="79" y="4"/>
                  </a:cxn>
                  <a:cxn ang="0">
                    <a:pos x="79" y="7"/>
                  </a:cxn>
                  <a:cxn ang="0">
                    <a:pos x="79" y="11"/>
                  </a:cxn>
                  <a:cxn ang="0">
                    <a:pos x="72" y="11"/>
                  </a:cxn>
                  <a:cxn ang="0">
                    <a:pos x="68" y="11"/>
                  </a:cxn>
                  <a:cxn ang="0">
                    <a:pos x="64" y="11"/>
                  </a:cxn>
                  <a:cxn ang="0">
                    <a:pos x="60" y="15"/>
                  </a:cxn>
                  <a:cxn ang="0">
                    <a:pos x="56" y="15"/>
                  </a:cxn>
                  <a:cxn ang="0">
                    <a:pos x="53" y="19"/>
                  </a:cxn>
                  <a:cxn ang="0">
                    <a:pos x="49" y="19"/>
                  </a:cxn>
                  <a:cxn ang="0">
                    <a:pos x="45" y="19"/>
                  </a:cxn>
                  <a:cxn ang="0">
                    <a:pos x="41" y="23"/>
                  </a:cxn>
                  <a:cxn ang="0">
                    <a:pos x="38" y="23"/>
                  </a:cxn>
                  <a:cxn ang="0">
                    <a:pos x="34" y="23"/>
                  </a:cxn>
                  <a:cxn ang="0">
                    <a:pos x="30" y="26"/>
                  </a:cxn>
                  <a:cxn ang="0">
                    <a:pos x="26" y="26"/>
                  </a:cxn>
                  <a:cxn ang="0">
                    <a:pos x="23" y="30"/>
                  </a:cxn>
                  <a:cxn ang="0">
                    <a:pos x="19" y="30"/>
                  </a:cxn>
                  <a:cxn ang="0">
                    <a:pos x="15" y="30"/>
                  </a:cxn>
                  <a:cxn ang="0">
                    <a:pos x="8" y="30"/>
                  </a:cxn>
                  <a:cxn ang="0">
                    <a:pos x="4" y="30"/>
                  </a:cxn>
                  <a:cxn ang="0">
                    <a:pos x="0" y="26"/>
                  </a:cxn>
                  <a:cxn ang="0">
                    <a:pos x="0" y="23"/>
                  </a:cxn>
                  <a:cxn ang="0">
                    <a:pos x="0" y="19"/>
                  </a:cxn>
                  <a:cxn ang="0">
                    <a:pos x="4" y="15"/>
                  </a:cxn>
                  <a:cxn ang="0">
                    <a:pos x="8" y="11"/>
                  </a:cxn>
                  <a:cxn ang="0">
                    <a:pos x="15" y="7"/>
                  </a:cxn>
                </a:cxnLst>
                <a:rect l="0" t="0" r="r" b="b"/>
                <a:pathLst>
                  <a:path w="79" h="30">
                    <a:moveTo>
                      <a:pt x="15" y="7"/>
                    </a:moveTo>
                    <a:lnTo>
                      <a:pt x="79" y="0"/>
                    </a:lnTo>
                    <a:lnTo>
                      <a:pt x="79" y="4"/>
                    </a:lnTo>
                    <a:lnTo>
                      <a:pt x="79" y="4"/>
                    </a:lnTo>
                    <a:lnTo>
                      <a:pt x="79" y="7"/>
                    </a:lnTo>
                    <a:lnTo>
                      <a:pt x="79" y="11"/>
                    </a:lnTo>
                    <a:lnTo>
                      <a:pt x="72" y="11"/>
                    </a:lnTo>
                    <a:lnTo>
                      <a:pt x="68" y="11"/>
                    </a:lnTo>
                    <a:lnTo>
                      <a:pt x="64" y="11"/>
                    </a:lnTo>
                    <a:lnTo>
                      <a:pt x="60" y="15"/>
                    </a:lnTo>
                    <a:lnTo>
                      <a:pt x="56" y="15"/>
                    </a:lnTo>
                    <a:lnTo>
                      <a:pt x="53" y="19"/>
                    </a:lnTo>
                    <a:lnTo>
                      <a:pt x="49" y="19"/>
                    </a:lnTo>
                    <a:lnTo>
                      <a:pt x="45" y="19"/>
                    </a:lnTo>
                    <a:lnTo>
                      <a:pt x="41" y="23"/>
                    </a:lnTo>
                    <a:lnTo>
                      <a:pt x="38" y="23"/>
                    </a:lnTo>
                    <a:lnTo>
                      <a:pt x="34" y="23"/>
                    </a:lnTo>
                    <a:lnTo>
                      <a:pt x="30" y="26"/>
                    </a:lnTo>
                    <a:lnTo>
                      <a:pt x="26" y="26"/>
                    </a:lnTo>
                    <a:lnTo>
                      <a:pt x="23" y="30"/>
                    </a:lnTo>
                    <a:lnTo>
                      <a:pt x="19" y="30"/>
                    </a:lnTo>
                    <a:lnTo>
                      <a:pt x="15" y="30"/>
                    </a:lnTo>
                    <a:lnTo>
                      <a:pt x="8" y="30"/>
                    </a:lnTo>
                    <a:lnTo>
                      <a:pt x="4" y="30"/>
                    </a:lnTo>
                    <a:lnTo>
                      <a:pt x="0" y="26"/>
                    </a:lnTo>
                    <a:lnTo>
                      <a:pt x="0" y="23"/>
                    </a:lnTo>
                    <a:lnTo>
                      <a:pt x="0" y="19"/>
                    </a:lnTo>
                    <a:lnTo>
                      <a:pt x="4" y="15"/>
                    </a:lnTo>
                    <a:lnTo>
                      <a:pt x="8" y="11"/>
                    </a:lnTo>
                    <a:lnTo>
                      <a:pt x="15" y="7"/>
                    </a:lnTo>
                    <a:close/>
                  </a:path>
                </a:pathLst>
              </a:custGeom>
              <a:solidFill>
                <a:srgbClr val="FFFFE5"/>
              </a:solidFill>
              <a:ln w="9525">
                <a:noFill/>
                <a:round/>
                <a:headEnd/>
                <a:tailEnd/>
              </a:ln>
            </p:spPr>
            <p:txBody>
              <a:bodyPr/>
              <a:lstStyle/>
              <a:p>
                <a:endParaRPr lang="en-US"/>
              </a:p>
            </p:txBody>
          </p:sp>
          <p:sp>
            <p:nvSpPr>
              <p:cNvPr id="334981" name="Freeform 1157"/>
              <p:cNvSpPr>
                <a:spLocks noChangeAspect="1"/>
              </p:cNvSpPr>
              <p:nvPr/>
            </p:nvSpPr>
            <p:spPr bwMode="auto">
              <a:xfrm>
                <a:off x="5238" y="2444"/>
                <a:ext cx="79" cy="30"/>
              </a:xfrm>
              <a:custGeom>
                <a:avLst/>
                <a:gdLst/>
                <a:ahLst/>
                <a:cxnLst>
                  <a:cxn ang="0">
                    <a:pos x="15" y="7"/>
                  </a:cxn>
                  <a:cxn ang="0">
                    <a:pos x="79" y="0"/>
                  </a:cxn>
                  <a:cxn ang="0">
                    <a:pos x="79" y="4"/>
                  </a:cxn>
                  <a:cxn ang="0">
                    <a:pos x="79" y="4"/>
                  </a:cxn>
                  <a:cxn ang="0">
                    <a:pos x="79" y="7"/>
                  </a:cxn>
                  <a:cxn ang="0">
                    <a:pos x="79" y="11"/>
                  </a:cxn>
                  <a:cxn ang="0">
                    <a:pos x="72" y="11"/>
                  </a:cxn>
                  <a:cxn ang="0">
                    <a:pos x="68" y="11"/>
                  </a:cxn>
                  <a:cxn ang="0">
                    <a:pos x="64" y="11"/>
                  </a:cxn>
                  <a:cxn ang="0">
                    <a:pos x="60" y="15"/>
                  </a:cxn>
                  <a:cxn ang="0">
                    <a:pos x="56" y="15"/>
                  </a:cxn>
                  <a:cxn ang="0">
                    <a:pos x="53" y="19"/>
                  </a:cxn>
                  <a:cxn ang="0">
                    <a:pos x="49" y="19"/>
                  </a:cxn>
                  <a:cxn ang="0">
                    <a:pos x="45" y="19"/>
                  </a:cxn>
                  <a:cxn ang="0">
                    <a:pos x="41" y="23"/>
                  </a:cxn>
                  <a:cxn ang="0">
                    <a:pos x="38" y="23"/>
                  </a:cxn>
                  <a:cxn ang="0">
                    <a:pos x="34" y="23"/>
                  </a:cxn>
                  <a:cxn ang="0">
                    <a:pos x="30" y="26"/>
                  </a:cxn>
                  <a:cxn ang="0">
                    <a:pos x="26" y="26"/>
                  </a:cxn>
                  <a:cxn ang="0">
                    <a:pos x="23" y="30"/>
                  </a:cxn>
                  <a:cxn ang="0">
                    <a:pos x="19" y="30"/>
                  </a:cxn>
                  <a:cxn ang="0">
                    <a:pos x="15" y="30"/>
                  </a:cxn>
                  <a:cxn ang="0">
                    <a:pos x="8" y="30"/>
                  </a:cxn>
                  <a:cxn ang="0">
                    <a:pos x="4" y="30"/>
                  </a:cxn>
                  <a:cxn ang="0">
                    <a:pos x="0" y="26"/>
                  </a:cxn>
                  <a:cxn ang="0">
                    <a:pos x="0" y="23"/>
                  </a:cxn>
                  <a:cxn ang="0">
                    <a:pos x="0" y="19"/>
                  </a:cxn>
                  <a:cxn ang="0">
                    <a:pos x="4" y="15"/>
                  </a:cxn>
                  <a:cxn ang="0">
                    <a:pos x="8" y="11"/>
                  </a:cxn>
                  <a:cxn ang="0">
                    <a:pos x="15" y="7"/>
                  </a:cxn>
                </a:cxnLst>
                <a:rect l="0" t="0" r="r" b="b"/>
                <a:pathLst>
                  <a:path w="79" h="30">
                    <a:moveTo>
                      <a:pt x="15" y="7"/>
                    </a:moveTo>
                    <a:lnTo>
                      <a:pt x="79" y="0"/>
                    </a:lnTo>
                    <a:lnTo>
                      <a:pt x="79" y="4"/>
                    </a:lnTo>
                    <a:lnTo>
                      <a:pt x="79" y="4"/>
                    </a:lnTo>
                    <a:lnTo>
                      <a:pt x="79" y="7"/>
                    </a:lnTo>
                    <a:lnTo>
                      <a:pt x="79" y="11"/>
                    </a:lnTo>
                    <a:lnTo>
                      <a:pt x="72" y="11"/>
                    </a:lnTo>
                    <a:lnTo>
                      <a:pt x="68" y="11"/>
                    </a:lnTo>
                    <a:lnTo>
                      <a:pt x="64" y="11"/>
                    </a:lnTo>
                    <a:lnTo>
                      <a:pt x="60" y="15"/>
                    </a:lnTo>
                    <a:lnTo>
                      <a:pt x="56" y="15"/>
                    </a:lnTo>
                    <a:lnTo>
                      <a:pt x="53" y="19"/>
                    </a:lnTo>
                    <a:lnTo>
                      <a:pt x="49" y="19"/>
                    </a:lnTo>
                    <a:lnTo>
                      <a:pt x="45" y="19"/>
                    </a:lnTo>
                    <a:lnTo>
                      <a:pt x="41" y="23"/>
                    </a:lnTo>
                    <a:lnTo>
                      <a:pt x="38" y="23"/>
                    </a:lnTo>
                    <a:lnTo>
                      <a:pt x="34" y="23"/>
                    </a:lnTo>
                    <a:lnTo>
                      <a:pt x="30" y="26"/>
                    </a:lnTo>
                    <a:lnTo>
                      <a:pt x="26" y="26"/>
                    </a:lnTo>
                    <a:lnTo>
                      <a:pt x="23" y="30"/>
                    </a:lnTo>
                    <a:lnTo>
                      <a:pt x="19" y="30"/>
                    </a:lnTo>
                    <a:lnTo>
                      <a:pt x="15" y="30"/>
                    </a:lnTo>
                    <a:lnTo>
                      <a:pt x="8" y="30"/>
                    </a:lnTo>
                    <a:lnTo>
                      <a:pt x="4" y="30"/>
                    </a:lnTo>
                    <a:lnTo>
                      <a:pt x="0" y="26"/>
                    </a:lnTo>
                    <a:lnTo>
                      <a:pt x="0" y="23"/>
                    </a:lnTo>
                    <a:lnTo>
                      <a:pt x="0" y="19"/>
                    </a:lnTo>
                    <a:lnTo>
                      <a:pt x="4" y="15"/>
                    </a:lnTo>
                    <a:lnTo>
                      <a:pt x="8" y="11"/>
                    </a:lnTo>
                    <a:lnTo>
                      <a:pt x="15" y="7"/>
                    </a:lnTo>
                  </a:path>
                </a:pathLst>
              </a:custGeom>
              <a:noFill/>
              <a:ln w="6350">
                <a:solidFill>
                  <a:srgbClr val="000000"/>
                </a:solidFill>
                <a:prstDash val="solid"/>
                <a:round/>
                <a:headEnd/>
                <a:tailEnd/>
              </a:ln>
            </p:spPr>
            <p:txBody>
              <a:bodyPr/>
              <a:lstStyle/>
              <a:p>
                <a:endParaRPr lang="en-US"/>
              </a:p>
            </p:txBody>
          </p:sp>
          <p:sp>
            <p:nvSpPr>
              <p:cNvPr id="334982" name="Freeform 1158"/>
              <p:cNvSpPr>
                <a:spLocks noChangeAspect="1"/>
              </p:cNvSpPr>
              <p:nvPr/>
            </p:nvSpPr>
            <p:spPr bwMode="auto">
              <a:xfrm>
                <a:off x="5005" y="2516"/>
                <a:ext cx="387" cy="148"/>
              </a:xfrm>
              <a:custGeom>
                <a:avLst/>
                <a:gdLst/>
                <a:ahLst/>
                <a:cxnLst>
                  <a:cxn ang="0">
                    <a:pos x="0" y="49"/>
                  </a:cxn>
                  <a:cxn ang="0">
                    <a:pos x="387" y="0"/>
                  </a:cxn>
                  <a:cxn ang="0">
                    <a:pos x="387" y="103"/>
                  </a:cxn>
                  <a:cxn ang="0">
                    <a:pos x="0" y="148"/>
                  </a:cxn>
                  <a:cxn ang="0">
                    <a:pos x="0" y="49"/>
                  </a:cxn>
                </a:cxnLst>
                <a:rect l="0" t="0" r="r" b="b"/>
                <a:pathLst>
                  <a:path w="387" h="148">
                    <a:moveTo>
                      <a:pt x="0" y="49"/>
                    </a:moveTo>
                    <a:lnTo>
                      <a:pt x="387" y="0"/>
                    </a:lnTo>
                    <a:lnTo>
                      <a:pt x="387" y="103"/>
                    </a:lnTo>
                    <a:lnTo>
                      <a:pt x="0" y="148"/>
                    </a:lnTo>
                    <a:lnTo>
                      <a:pt x="0" y="49"/>
                    </a:lnTo>
                    <a:close/>
                  </a:path>
                </a:pathLst>
              </a:custGeom>
              <a:solidFill>
                <a:srgbClr val="FFFFE5"/>
              </a:solidFill>
              <a:ln w="9525">
                <a:noFill/>
                <a:round/>
                <a:headEnd/>
                <a:tailEnd/>
              </a:ln>
            </p:spPr>
            <p:txBody>
              <a:bodyPr/>
              <a:lstStyle/>
              <a:p>
                <a:endParaRPr lang="en-US"/>
              </a:p>
            </p:txBody>
          </p:sp>
          <p:sp>
            <p:nvSpPr>
              <p:cNvPr id="334983" name="Freeform 1159"/>
              <p:cNvSpPr>
                <a:spLocks noChangeAspect="1"/>
              </p:cNvSpPr>
              <p:nvPr/>
            </p:nvSpPr>
            <p:spPr bwMode="auto">
              <a:xfrm>
                <a:off x="5005" y="2516"/>
                <a:ext cx="387" cy="148"/>
              </a:xfrm>
              <a:custGeom>
                <a:avLst/>
                <a:gdLst/>
                <a:ahLst/>
                <a:cxnLst>
                  <a:cxn ang="0">
                    <a:pos x="0" y="49"/>
                  </a:cxn>
                  <a:cxn ang="0">
                    <a:pos x="387" y="0"/>
                  </a:cxn>
                  <a:cxn ang="0">
                    <a:pos x="387" y="103"/>
                  </a:cxn>
                  <a:cxn ang="0">
                    <a:pos x="0" y="148"/>
                  </a:cxn>
                  <a:cxn ang="0">
                    <a:pos x="0" y="49"/>
                  </a:cxn>
                </a:cxnLst>
                <a:rect l="0" t="0" r="r" b="b"/>
                <a:pathLst>
                  <a:path w="387" h="148">
                    <a:moveTo>
                      <a:pt x="0" y="49"/>
                    </a:moveTo>
                    <a:lnTo>
                      <a:pt x="387" y="0"/>
                    </a:lnTo>
                    <a:lnTo>
                      <a:pt x="387" y="103"/>
                    </a:lnTo>
                    <a:lnTo>
                      <a:pt x="0" y="148"/>
                    </a:lnTo>
                    <a:lnTo>
                      <a:pt x="0" y="49"/>
                    </a:lnTo>
                  </a:path>
                </a:pathLst>
              </a:custGeom>
              <a:noFill/>
              <a:ln w="6350">
                <a:solidFill>
                  <a:srgbClr val="000000"/>
                </a:solidFill>
                <a:prstDash val="solid"/>
                <a:round/>
                <a:headEnd/>
                <a:tailEnd/>
              </a:ln>
            </p:spPr>
            <p:txBody>
              <a:bodyPr/>
              <a:lstStyle/>
              <a:p>
                <a:endParaRPr lang="en-US"/>
              </a:p>
            </p:txBody>
          </p:sp>
          <p:sp>
            <p:nvSpPr>
              <p:cNvPr id="334984" name="Freeform 1160"/>
              <p:cNvSpPr>
                <a:spLocks noChangeAspect="1"/>
              </p:cNvSpPr>
              <p:nvPr/>
            </p:nvSpPr>
            <p:spPr bwMode="auto">
              <a:xfrm>
                <a:off x="5005" y="2619"/>
                <a:ext cx="387" cy="144"/>
              </a:xfrm>
              <a:custGeom>
                <a:avLst/>
                <a:gdLst/>
                <a:ahLst/>
                <a:cxnLst>
                  <a:cxn ang="0">
                    <a:pos x="0" y="45"/>
                  </a:cxn>
                  <a:cxn ang="0">
                    <a:pos x="387" y="0"/>
                  </a:cxn>
                  <a:cxn ang="0">
                    <a:pos x="387" y="98"/>
                  </a:cxn>
                  <a:cxn ang="0">
                    <a:pos x="0" y="144"/>
                  </a:cxn>
                  <a:cxn ang="0">
                    <a:pos x="0" y="45"/>
                  </a:cxn>
                </a:cxnLst>
                <a:rect l="0" t="0" r="r" b="b"/>
                <a:pathLst>
                  <a:path w="387" h="144">
                    <a:moveTo>
                      <a:pt x="0" y="45"/>
                    </a:moveTo>
                    <a:lnTo>
                      <a:pt x="387" y="0"/>
                    </a:lnTo>
                    <a:lnTo>
                      <a:pt x="387" y="98"/>
                    </a:lnTo>
                    <a:lnTo>
                      <a:pt x="0" y="144"/>
                    </a:lnTo>
                    <a:lnTo>
                      <a:pt x="0" y="45"/>
                    </a:lnTo>
                    <a:close/>
                  </a:path>
                </a:pathLst>
              </a:custGeom>
              <a:solidFill>
                <a:srgbClr val="FFFFE5"/>
              </a:solidFill>
              <a:ln w="9525">
                <a:noFill/>
                <a:round/>
                <a:headEnd/>
                <a:tailEnd/>
              </a:ln>
            </p:spPr>
            <p:txBody>
              <a:bodyPr/>
              <a:lstStyle/>
              <a:p>
                <a:endParaRPr lang="en-US"/>
              </a:p>
            </p:txBody>
          </p:sp>
          <p:sp>
            <p:nvSpPr>
              <p:cNvPr id="334985" name="Freeform 1161"/>
              <p:cNvSpPr>
                <a:spLocks noChangeAspect="1"/>
              </p:cNvSpPr>
              <p:nvPr/>
            </p:nvSpPr>
            <p:spPr bwMode="auto">
              <a:xfrm>
                <a:off x="5005" y="2619"/>
                <a:ext cx="387" cy="144"/>
              </a:xfrm>
              <a:custGeom>
                <a:avLst/>
                <a:gdLst/>
                <a:ahLst/>
                <a:cxnLst>
                  <a:cxn ang="0">
                    <a:pos x="0" y="45"/>
                  </a:cxn>
                  <a:cxn ang="0">
                    <a:pos x="387" y="0"/>
                  </a:cxn>
                  <a:cxn ang="0">
                    <a:pos x="387" y="98"/>
                  </a:cxn>
                  <a:cxn ang="0">
                    <a:pos x="0" y="144"/>
                  </a:cxn>
                  <a:cxn ang="0">
                    <a:pos x="0" y="45"/>
                  </a:cxn>
                </a:cxnLst>
                <a:rect l="0" t="0" r="r" b="b"/>
                <a:pathLst>
                  <a:path w="387" h="144">
                    <a:moveTo>
                      <a:pt x="0" y="45"/>
                    </a:moveTo>
                    <a:lnTo>
                      <a:pt x="387" y="0"/>
                    </a:lnTo>
                    <a:lnTo>
                      <a:pt x="387" y="98"/>
                    </a:lnTo>
                    <a:lnTo>
                      <a:pt x="0" y="144"/>
                    </a:lnTo>
                    <a:lnTo>
                      <a:pt x="0" y="45"/>
                    </a:lnTo>
                  </a:path>
                </a:pathLst>
              </a:custGeom>
              <a:noFill/>
              <a:ln w="6350">
                <a:solidFill>
                  <a:srgbClr val="000000"/>
                </a:solidFill>
                <a:prstDash val="solid"/>
                <a:round/>
                <a:headEnd/>
                <a:tailEnd/>
              </a:ln>
            </p:spPr>
            <p:txBody>
              <a:bodyPr/>
              <a:lstStyle/>
              <a:p>
                <a:endParaRPr lang="en-US"/>
              </a:p>
            </p:txBody>
          </p:sp>
          <p:sp>
            <p:nvSpPr>
              <p:cNvPr id="334986" name="Freeform 1162"/>
              <p:cNvSpPr>
                <a:spLocks noChangeAspect="1"/>
              </p:cNvSpPr>
              <p:nvPr/>
            </p:nvSpPr>
            <p:spPr bwMode="auto">
              <a:xfrm>
                <a:off x="5005" y="2717"/>
                <a:ext cx="387" cy="209"/>
              </a:xfrm>
              <a:custGeom>
                <a:avLst/>
                <a:gdLst/>
                <a:ahLst/>
                <a:cxnLst>
                  <a:cxn ang="0">
                    <a:pos x="0" y="46"/>
                  </a:cxn>
                  <a:cxn ang="0">
                    <a:pos x="387" y="0"/>
                  </a:cxn>
                  <a:cxn ang="0">
                    <a:pos x="387" y="160"/>
                  </a:cxn>
                  <a:cxn ang="0">
                    <a:pos x="0" y="209"/>
                  </a:cxn>
                  <a:cxn ang="0">
                    <a:pos x="0" y="46"/>
                  </a:cxn>
                </a:cxnLst>
                <a:rect l="0" t="0" r="r" b="b"/>
                <a:pathLst>
                  <a:path w="387" h="209">
                    <a:moveTo>
                      <a:pt x="0" y="46"/>
                    </a:moveTo>
                    <a:lnTo>
                      <a:pt x="387" y="0"/>
                    </a:lnTo>
                    <a:lnTo>
                      <a:pt x="387" y="160"/>
                    </a:lnTo>
                    <a:lnTo>
                      <a:pt x="0" y="209"/>
                    </a:lnTo>
                    <a:lnTo>
                      <a:pt x="0" y="46"/>
                    </a:lnTo>
                    <a:close/>
                  </a:path>
                </a:pathLst>
              </a:custGeom>
              <a:solidFill>
                <a:srgbClr val="FFFFE5"/>
              </a:solidFill>
              <a:ln w="9525">
                <a:noFill/>
                <a:round/>
                <a:headEnd/>
                <a:tailEnd/>
              </a:ln>
            </p:spPr>
            <p:txBody>
              <a:bodyPr/>
              <a:lstStyle/>
              <a:p>
                <a:endParaRPr lang="en-US"/>
              </a:p>
            </p:txBody>
          </p:sp>
          <p:sp>
            <p:nvSpPr>
              <p:cNvPr id="334987" name="Freeform 1163"/>
              <p:cNvSpPr>
                <a:spLocks noChangeAspect="1"/>
              </p:cNvSpPr>
              <p:nvPr/>
            </p:nvSpPr>
            <p:spPr bwMode="auto">
              <a:xfrm>
                <a:off x="5005" y="2717"/>
                <a:ext cx="387" cy="209"/>
              </a:xfrm>
              <a:custGeom>
                <a:avLst/>
                <a:gdLst/>
                <a:ahLst/>
                <a:cxnLst>
                  <a:cxn ang="0">
                    <a:pos x="0" y="46"/>
                  </a:cxn>
                  <a:cxn ang="0">
                    <a:pos x="387" y="0"/>
                  </a:cxn>
                  <a:cxn ang="0">
                    <a:pos x="387" y="160"/>
                  </a:cxn>
                  <a:cxn ang="0">
                    <a:pos x="0" y="209"/>
                  </a:cxn>
                  <a:cxn ang="0">
                    <a:pos x="0" y="46"/>
                  </a:cxn>
                </a:cxnLst>
                <a:rect l="0" t="0" r="r" b="b"/>
                <a:pathLst>
                  <a:path w="387" h="209">
                    <a:moveTo>
                      <a:pt x="0" y="46"/>
                    </a:moveTo>
                    <a:lnTo>
                      <a:pt x="387" y="0"/>
                    </a:lnTo>
                    <a:lnTo>
                      <a:pt x="387" y="160"/>
                    </a:lnTo>
                    <a:lnTo>
                      <a:pt x="0" y="209"/>
                    </a:lnTo>
                    <a:lnTo>
                      <a:pt x="0" y="46"/>
                    </a:lnTo>
                  </a:path>
                </a:pathLst>
              </a:custGeom>
              <a:noFill/>
              <a:ln w="6350">
                <a:solidFill>
                  <a:srgbClr val="000000"/>
                </a:solidFill>
                <a:prstDash val="solid"/>
                <a:round/>
                <a:headEnd/>
                <a:tailEnd/>
              </a:ln>
            </p:spPr>
            <p:txBody>
              <a:bodyPr/>
              <a:lstStyle/>
              <a:p>
                <a:endParaRPr lang="en-US"/>
              </a:p>
            </p:txBody>
          </p:sp>
          <p:sp>
            <p:nvSpPr>
              <p:cNvPr id="334988" name="Freeform 1164"/>
              <p:cNvSpPr>
                <a:spLocks noChangeAspect="1"/>
              </p:cNvSpPr>
              <p:nvPr/>
            </p:nvSpPr>
            <p:spPr bwMode="auto">
              <a:xfrm>
                <a:off x="5065" y="2550"/>
                <a:ext cx="267" cy="84"/>
              </a:xfrm>
              <a:custGeom>
                <a:avLst/>
                <a:gdLst/>
                <a:ahLst/>
                <a:cxnLst>
                  <a:cxn ang="0">
                    <a:pos x="0" y="34"/>
                  </a:cxn>
                  <a:cxn ang="0">
                    <a:pos x="267" y="0"/>
                  </a:cxn>
                  <a:cxn ang="0">
                    <a:pos x="267" y="50"/>
                  </a:cxn>
                  <a:cxn ang="0">
                    <a:pos x="0" y="84"/>
                  </a:cxn>
                  <a:cxn ang="0">
                    <a:pos x="0" y="34"/>
                  </a:cxn>
                </a:cxnLst>
                <a:rect l="0" t="0" r="r" b="b"/>
                <a:pathLst>
                  <a:path w="267" h="84">
                    <a:moveTo>
                      <a:pt x="0" y="34"/>
                    </a:moveTo>
                    <a:lnTo>
                      <a:pt x="267" y="0"/>
                    </a:lnTo>
                    <a:lnTo>
                      <a:pt x="267" y="50"/>
                    </a:lnTo>
                    <a:lnTo>
                      <a:pt x="0" y="84"/>
                    </a:lnTo>
                    <a:lnTo>
                      <a:pt x="0" y="34"/>
                    </a:lnTo>
                    <a:close/>
                  </a:path>
                </a:pathLst>
              </a:custGeom>
              <a:solidFill>
                <a:srgbClr val="FFFFE5"/>
              </a:solidFill>
              <a:ln w="9525">
                <a:noFill/>
                <a:round/>
                <a:headEnd/>
                <a:tailEnd/>
              </a:ln>
            </p:spPr>
            <p:txBody>
              <a:bodyPr/>
              <a:lstStyle/>
              <a:p>
                <a:endParaRPr lang="en-US"/>
              </a:p>
            </p:txBody>
          </p:sp>
          <p:sp>
            <p:nvSpPr>
              <p:cNvPr id="334989" name="Freeform 1165"/>
              <p:cNvSpPr>
                <a:spLocks noChangeAspect="1"/>
              </p:cNvSpPr>
              <p:nvPr/>
            </p:nvSpPr>
            <p:spPr bwMode="auto">
              <a:xfrm>
                <a:off x="5065" y="2550"/>
                <a:ext cx="267" cy="84"/>
              </a:xfrm>
              <a:custGeom>
                <a:avLst/>
                <a:gdLst/>
                <a:ahLst/>
                <a:cxnLst>
                  <a:cxn ang="0">
                    <a:pos x="0" y="34"/>
                  </a:cxn>
                  <a:cxn ang="0">
                    <a:pos x="267" y="0"/>
                  </a:cxn>
                  <a:cxn ang="0">
                    <a:pos x="267" y="50"/>
                  </a:cxn>
                  <a:cxn ang="0">
                    <a:pos x="0" y="84"/>
                  </a:cxn>
                  <a:cxn ang="0">
                    <a:pos x="0" y="34"/>
                  </a:cxn>
                </a:cxnLst>
                <a:rect l="0" t="0" r="r" b="b"/>
                <a:pathLst>
                  <a:path w="267" h="84">
                    <a:moveTo>
                      <a:pt x="0" y="34"/>
                    </a:moveTo>
                    <a:lnTo>
                      <a:pt x="267" y="0"/>
                    </a:lnTo>
                    <a:lnTo>
                      <a:pt x="267" y="50"/>
                    </a:lnTo>
                    <a:lnTo>
                      <a:pt x="0" y="84"/>
                    </a:lnTo>
                    <a:lnTo>
                      <a:pt x="0" y="34"/>
                    </a:lnTo>
                  </a:path>
                </a:pathLst>
              </a:custGeom>
              <a:noFill/>
              <a:ln w="6350">
                <a:solidFill>
                  <a:srgbClr val="000000"/>
                </a:solidFill>
                <a:prstDash val="solid"/>
                <a:round/>
                <a:headEnd/>
                <a:tailEnd/>
              </a:ln>
            </p:spPr>
            <p:txBody>
              <a:bodyPr/>
              <a:lstStyle/>
              <a:p>
                <a:endParaRPr lang="en-US"/>
              </a:p>
            </p:txBody>
          </p:sp>
          <p:sp>
            <p:nvSpPr>
              <p:cNvPr id="334990" name="Freeform 1166"/>
              <p:cNvSpPr>
                <a:spLocks noChangeAspect="1"/>
              </p:cNvSpPr>
              <p:nvPr/>
            </p:nvSpPr>
            <p:spPr bwMode="auto">
              <a:xfrm>
                <a:off x="5065" y="2649"/>
                <a:ext cx="267" cy="83"/>
              </a:xfrm>
              <a:custGeom>
                <a:avLst/>
                <a:gdLst/>
                <a:ahLst/>
                <a:cxnLst>
                  <a:cxn ang="0">
                    <a:pos x="0" y="34"/>
                  </a:cxn>
                  <a:cxn ang="0">
                    <a:pos x="267" y="0"/>
                  </a:cxn>
                  <a:cxn ang="0">
                    <a:pos x="267" y="49"/>
                  </a:cxn>
                  <a:cxn ang="0">
                    <a:pos x="0" y="83"/>
                  </a:cxn>
                  <a:cxn ang="0">
                    <a:pos x="0" y="34"/>
                  </a:cxn>
                </a:cxnLst>
                <a:rect l="0" t="0" r="r" b="b"/>
                <a:pathLst>
                  <a:path w="267" h="83">
                    <a:moveTo>
                      <a:pt x="0" y="34"/>
                    </a:moveTo>
                    <a:lnTo>
                      <a:pt x="267" y="0"/>
                    </a:lnTo>
                    <a:lnTo>
                      <a:pt x="267" y="49"/>
                    </a:lnTo>
                    <a:lnTo>
                      <a:pt x="0" y="83"/>
                    </a:lnTo>
                    <a:lnTo>
                      <a:pt x="0" y="34"/>
                    </a:lnTo>
                    <a:close/>
                  </a:path>
                </a:pathLst>
              </a:custGeom>
              <a:solidFill>
                <a:srgbClr val="FFFFE5"/>
              </a:solidFill>
              <a:ln w="9525">
                <a:noFill/>
                <a:round/>
                <a:headEnd/>
                <a:tailEnd/>
              </a:ln>
            </p:spPr>
            <p:txBody>
              <a:bodyPr/>
              <a:lstStyle/>
              <a:p>
                <a:endParaRPr lang="en-US"/>
              </a:p>
            </p:txBody>
          </p:sp>
          <p:sp>
            <p:nvSpPr>
              <p:cNvPr id="334991" name="Freeform 1167"/>
              <p:cNvSpPr>
                <a:spLocks noChangeAspect="1"/>
              </p:cNvSpPr>
              <p:nvPr/>
            </p:nvSpPr>
            <p:spPr bwMode="auto">
              <a:xfrm>
                <a:off x="5065" y="2649"/>
                <a:ext cx="267" cy="83"/>
              </a:xfrm>
              <a:custGeom>
                <a:avLst/>
                <a:gdLst/>
                <a:ahLst/>
                <a:cxnLst>
                  <a:cxn ang="0">
                    <a:pos x="0" y="34"/>
                  </a:cxn>
                  <a:cxn ang="0">
                    <a:pos x="267" y="0"/>
                  </a:cxn>
                  <a:cxn ang="0">
                    <a:pos x="267" y="49"/>
                  </a:cxn>
                  <a:cxn ang="0">
                    <a:pos x="0" y="83"/>
                  </a:cxn>
                  <a:cxn ang="0">
                    <a:pos x="0" y="34"/>
                  </a:cxn>
                </a:cxnLst>
                <a:rect l="0" t="0" r="r" b="b"/>
                <a:pathLst>
                  <a:path w="267" h="83">
                    <a:moveTo>
                      <a:pt x="0" y="34"/>
                    </a:moveTo>
                    <a:lnTo>
                      <a:pt x="267" y="0"/>
                    </a:lnTo>
                    <a:lnTo>
                      <a:pt x="267" y="49"/>
                    </a:lnTo>
                    <a:lnTo>
                      <a:pt x="0" y="83"/>
                    </a:lnTo>
                    <a:lnTo>
                      <a:pt x="0" y="34"/>
                    </a:lnTo>
                  </a:path>
                </a:pathLst>
              </a:custGeom>
              <a:noFill/>
              <a:ln w="6350">
                <a:solidFill>
                  <a:srgbClr val="000000"/>
                </a:solidFill>
                <a:prstDash val="solid"/>
                <a:round/>
                <a:headEnd/>
                <a:tailEnd/>
              </a:ln>
            </p:spPr>
            <p:txBody>
              <a:bodyPr/>
              <a:lstStyle/>
              <a:p>
                <a:endParaRPr lang="en-US"/>
              </a:p>
            </p:txBody>
          </p:sp>
          <p:sp>
            <p:nvSpPr>
              <p:cNvPr id="334992" name="Freeform 1168"/>
              <p:cNvSpPr>
                <a:spLocks noChangeAspect="1"/>
              </p:cNvSpPr>
              <p:nvPr/>
            </p:nvSpPr>
            <p:spPr bwMode="auto">
              <a:xfrm>
                <a:off x="4993" y="2254"/>
                <a:ext cx="283" cy="141"/>
              </a:xfrm>
              <a:custGeom>
                <a:avLst/>
                <a:gdLst/>
                <a:ahLst/>
                <a:cxnLst>
                  <a:cxn ang="0">
                    <a:pos x="0" y="34"/>
                  </a:cxn>
                  <a:cxn ang="0">
                    <a:pos x="283" y="0"/>
                  </a:cxn>
                  <a:cxn ang="0">
                    <a:pos x="283" y="0"/>
                  </a:cxn>
                  <a:cxn ang="0">
                    <a:pos x="283" y="0"/>
                  </a:cxn>
                  <a:cxn ang="0">
                    <a:pos x="283" y="0"/>
                  </a:cxn>
                  <a:cxn ang="0">
                    <a:pos x="283" y="0"/>
                  </a:cxn>
                  <a:cxn ang="0">
                    <a:pos x="283" y="106"/>
                  </a:cxn>
                  <a:cxn ang="0">
                    <a:pos x="283" y="106"/>
                  </a:cxn>
                  <a:cxn ang="0">
                    <a:pos x="283" y="106"/>
                  </a:cxn>
                  <a:cxn ang="0">
                    <a:pos x="283" y="106"/>
                  </a:cxn>
                  <a:cxn ang="0">
                    <a:pos x="283" y="106"/>
                  </a:cxn>
                  <a:cxn ang="0">
                    <a:pos x="0" y="141"/>
                  </a:cxn>
                  <a:cxn ang="0">
                    <a:pos x="0" y="141"/>
                  </a:cxn>
                  <a:cxn ang="0">
                    <a:pos x="0" y="141"/>
                  </a:cxn>
                  <a:cxn ang="0">
                    <a:pos x="0" y="141"/>
                  </a:cxn>
                  <a:cxn ang="0">
                    <a:pos x="0" y="141"/>
                  </a:cxn>
                  <a:cxn ang="0">
                    <a:pos x="0" y="38"/>
                  </a:cxn>
                  <a:cxn ang="0">
                    <a:pos x="0" y="34"/>
                  </a:cxn>
                  <a:cxn ang="0">
                    <a:pos x="0" y="34"/>
                  </a:cxn>
                  <a:cxn ang="0">
                    <a:pos x="0" y="34"/>
                  </a:cxn>
                  <a:cxn ang="0">
                    <a:pos x="0" y="34"/>
                  </a:cxn>
                </a:cxnLst>
                <a:rect l="0" t="0" r="r" b="b"/>
                <a:pathLst>
                  <a:path w="283" h="141">
                    <a:moveTo>
                      <a:pt x="0" y="34"/>
                    </a:moveTo>
                    <a:lnTo>
                      <a:pt x="283" y="0"/>
                    </a:lnTo>
                    <a:lnTo>
                      <a:pt x="283" y="0"/>
                    </a:lnTo>
                    <a:lnTo>
                      <a:pt x="283" y="0"/>
                    </a:lnTo>
                    <a:lnTo>
                      <a:pt x="283" y="0"/>
                    </a:lnTo>
                    <a:lnTo>
                      <a:pt x="283" y="0"/>
                    </a:lnTo>
                    <a:lnTo>
                      <a:pt x="283" y="106"/>
                    </a:lnTo>
                    <a:lnTo>
                      <a:pt x="283" y="106"/>
                    </a:lnTo>
                    <a:lnTo>
                      <a:pt x="283" y="106"/>
                    </a:lnTo>
                    <a:lnTo>
                      <a:pt x="283" y="106"/>
                    </a:lnTo>
                    <a:lnTo>
                      <a:pt x="283" y="106"/>
                    </a:lnTo>
                    <a:lnTo>
                      <a:pt x="0" y="141"/>
                    </a:lnTo>
                    <a:lnTo>
                      <a:pt x="0" y="141"/>
                    </a:lnTo>
                    <a:lnTo>
                      <a:pt x="0" y="141"/>
                    </a:lnTo>
                    <a:lnTo>
                      <a:pt x="0" y="141"/>
                    </a:lnTo>
                    <a:lnTo>
                      <a:pt x="0" y="141"/>
                    </a:lnTo>
                    <a:lnTo>
                      <a:pt x="0" y="38"/>
                    </a:lnTo>
                    <a:lnTo>
                      <a:pt x="0" y="34"/>
                    </a:lnTo>
                    <a:lnTo>
                      <a:pt x="0" y="34"/>
                    </a:lnTo>
                    <a:lnTo>
                      <a:pt x="0" y="34"/>
                    </a:lnTo>
                    <a:lnTo>
                      <a:pt x="0" y="34"/>
                    </a:lnTo>
                    <a:close/>
                  </a:path>
                </a:pathLst>
              </a:custGeom>
              <a:solidFill>
                <a:srgbClr val="BFBFBF"/>
              </a:solidFill>
              <a:ln w="9525">
                <a:noFill/>
                <a:round/>
                <a:headEnd/>
                <a:tailEnd/>
              </a:ln>
            </p:spPr>
            <p:txBody>
              <a:bodyPr/>
              <a:lstStyle/>
              <a:p>
                <a:endParaRPr lang="en-US"/>
              </a:p>
            </p:txBody>
          </p:sp>
          <p:sp>
            <p:nvSpPr>
              <p:cNvPr id="334993" name="Freeform 1169"/>
              <p:cNvSpPr>
                <a:spLocks noChangeAspect="1"/>
              </p:cNvSpPr>
              <p:nvPr/>
            </p:nvSpPr>
            <p:spPr bwMode="auto">
              <a:xfrm>
                <a:off x="4993" y="2254"/>
                <a:ext cx="283" cy="141"/>
              </a:xfrm>
              <a:custGeom>
                <a:avLst/>
                <a:gdLst/>
                <a:ahLst/>
                <a:cxnLst>
                  <a:cxn ang="0">
                    <a:pos x="0" y="34"/>
                  </a:cxn>
                  <a:cxn ang="0">
                    <a:pos x="283" y="0"/>
                  </a:cxn>
                  <a:cxn ang="0">
                    <a:pos x="283" y="0"/>
                  </a:cxn>
                  <a:cxn ang="0">
                    <a:pos x="283" y="0"/>
                  </a:cxn>
                  <a:cxn ang="0">
                    <a:pos x="283" y="0"/>
                  </a:cxn>
                  <a:cxn ang="0">
                    <a:pos x="283" y="0"/>
                  </a:cxn>
                  <a:cxn ang="0">
                    <a:pos x="283" y="106"/>
                  </a:cxn>
                  <a:cxn ang="0">
                    <a:pos x="283" y="106"/>
                  </a:cxn>
                  <a:cxn ang="0">
                    <a:pos x="283" y="106"/>
                  </a:cxn>
                  <a:cxn ang="0">
                    <a:pos x="283" y="106"/>
                  </a:cxn>
                  <a:cxn ang="0">
                    <a:pos x="283" y="106"/>
                  </a:cxn>
                  <a:cxn ang="0">
                    <a:pos x="0" y="141"/>
                  </a:cxn>
                  <a:cxn ang="0">
                    <a:pos x="0" y="141"/>
                  </a:cxn>
                  <a:cxn ang="0">
                    <a:pos x="0" y="141"/>
                  </a:cxn>
                  <a:cxn ang="0">
                    <a:pos x="0" y="141"/>
                  </a:cxn>
                  <a:cxn ang="0">
                    <a:pos x="0" y="141"/>
                  </a:cxn>
                  <a:cxn ang="0">
                    <a:pos x="0" y="38"/>
                  </a:cxn>
                  <a:cxn ang="0">
                    <a:pos x="0" y="34"/>
                  </a:cxn>
                  <a:cxn ang="0">
                    <a:pos x="0" y="34"/>
                  </a:cxn>
                  <a:cxn ang="0">
                    <a:pos x="0" y="34"/>
                  </a:cxn>
                  <a:cxn ang="0">
                    <a:pos x="0" y="34"/>
                  </a:cxn>
                </a:cxnLst>
                <a:rect l="0" t="0" r="r" b="b"/>
                <a:pathLst>
                  <a:path w="283" h="141">
                    <a:moveTo>
                      <a:pt x="0" y="34"/>
                    </a:moveTo>
                    <a:lnTo>
                      <a:pt x="283" y="0"/>
                    </a:lnTo>
                    <a:lnTo>
                      <a:pt x="283" y="0"/>
                    </a:lnTo>
                    <a:lnTo>
                      <a:pt x="283" y="0"/>
                    </a:lnTo>
                    <a:lnTo>
                      <a:pt x="283" y="0"/>
                    </a:lnTo>
                    <a:lnTo>
                      <a:pt x="283" y="0"/>
                    </a:lnTo>
                    <a:lnTo>
                      <a:pt x="283" y="106"/>
                    </a:lnTo>
                    <a:lnTo>
                      <a:pt x="283" y="106"/>
                    </a:lnTo>
                    <a:lnTo>
                      <a:pt x="283" y="106"/>
                    </a:lnTo>
                    <a:lnTo>
                      <a:pt x="283" y="106"/>
                    </a:lnTo>
                    <a:lnTo>
                      <a:pt x="283" y="106"/>
                    </a:lnTo>
                    <a:lnTo>
                      <a:pt x="0" y="141"/>
                    </a:lnTo>
                    <a:lnTo>
                      <a:pt x="0" y="141"/>
                    </a:lnTo>
                    <a:lnTo>
                      <a:pt x="0" y="141"/>
                    </a:lnTo>
                    <a:lnTo>
                      <a:pt x="0" y="141"/>
                    </a:lnTo>
                    <a:lnTo>
                      <a:pt x="0" y="141"/>
                    </a:lnTo>
                    <a:lnTo>
                      <a:pt x="0" y="38"/>
                    </a:lnTo>
                    <a:lnTo>
                      <a:pt x="0" y="34"/>
                    </a:lnTo>
                    <a:lnTo>
                      <a:pt x="0" y="34"/>
                    </a:lnTo>
                    <a:lnTo>
                      <a:pt x="0" y="34"/>
                    </a:lnTo>
                    <a:lnTo>
                      <a:pt x="0" y="34"/>
                    </a:lnTo>
                  </a:path>
                </a:pathLst>
              </a:custGeom>
              <a:noFill/>
              <a:ln w="6350">
                <a:solidFill>
                  <a:srgbClr val="000000"/>
                </a:solidFill>
                <a:prstDash val="solid"/>
                <a:round/>
                <a:headEnd/>
                <a:tailEnd/>
              </a:ln>
            </p:spPr>
            <p:txBody>
              <a:bodyPr/>
              <a:lstStyle/>
              <a:p>
                <a:endParaRPr lang="en-US"/>
              </a:p>
            </p:txBody>
          </p:sp>
          <p:sp>
            <p:nvSpPr>
              <p:cNvPr id="334994" name="Freeform 1170"/>
              <p:cNvSpPr>
                <a:spLocks noChangeAspect="1"/>
              </p:cNvSpPr>
              <p:nvPr/>
            </p:nvSpPr>
            <p:spPr bwMode="auto">
              <a:xfrm>
                <a:off x="5121" y="2273"/>
                <a:ext cx="140" cy="57"/>
              </a:xfrm>
              <a:custGeom>
                <a:avLst/>
                <a:gdLst/>
                <a:ahLst/>
                <a:cxnLst>
                  <a:cxn ang="0">
                    <a:pos x="0" y="15"/>
                  </a:cxn>
                  <a:cxn ang="0">
                    <a:pos x="140" y="0"/>
                  </a:cxn>
                  <a:cxn ang="0">
                    <a:pos x="140" y="42"/>
                  </a:cxn>
                  <a:cxn ang="0">
                    <a:pos x="0" y="57"/>
                  </a:cxn>
                  <a:cxn ang="0">
                    <a:pos x="0" y="15"/>
                  </a:cxn>
                </a:cxnLst>
                <a:rect l="0" t="0" r="r" b="b"/>
                <a:pathLst>
                  <a:path w="140" h="57">
                    <a:moveTo>
                      <a:pt x="0" y="15"/>
                    </a:moveTo>
                    <a:lnTo>
                      <a:pt x="140" y="0"/>
                    </a:lnTo>
                    <a:lnTo>
                      <a:pt x="140" y="42"/>
                    </a:lnTo>
                    <a:lnTo>
                      <a:pt x="0" y="57"/>
                    </a:lnTo>
                    <a:lnTo>
                      <a:pt x="0" y="15"/>
                    </a:lnTo>
                    <a:close/>
                  </a:path>
                </a:pathLst>
              </a:custGeom>
              <a:solidFill>
                <a:srgbClr val="000000"/>
              </a:solidFill>
              <a:ln w="9525">
                <a:noFill/>
                <a:round/>
                <a:headEnd/>
                <a:tailEnd/>
              </a:ln>
            </p:spPr>
            <p:txBody>
              <a:bodyPr/>
              <a:lstStyle/>
              <a:p>
                <a:endParaRPr lang="en-US"/>
              </a:p>
            </p:txBody>
          </p:sp>
          <p:sp>
            <p:nvSpPr>
              <p:cNvPr id="334995" name="Freeform 1171"/>
              <p:cNvSpPr>
                <a:spLocks noChangeAspect="1"/>
              </p:cNvSpPr>
              <p:nvPr/>
            </p:nvSpPr>
            <p:spPr bwMode="auto">
              <a:xfrm>
                <a:off x="5121" y="2273"/>
                <a:ext cx="140" cy="57"/>
              </a:xfrm>
              <a:custGeom>
                <a:avLst/>
                <a:gdLst/>
                <a:ahLst/>
                <a:cxnLst>
                  <a:cxn ang="0">
                    <a:pos x="0" y="15"/>
                  </a:cxn>
                  <a:cxn ang="0">
                    <a:pos x="140" y="0"/>
                  </a:cxn>
                  <a:cxn ang="0">
                    <a:pos x="140" y="42"/>
                  </a:cxn>
                  <a:cxn ang="0">
                    <a:pos x="0" y="57"/>
                  </a:cxn>
                  <a:cxn ang="0">
                    <a:pos x="0" y="15"/>
                  </a:cxn>
                </a:cxnLst>
                <a:rect l="0" t="0" r="r" b="b"/>
                <a:pathLst>
                  <a:path w="140" h="57">
                    <a:moveTo>
                      <a:pt x="0" y="15"/>
                    </a:moveTo>
                    <a:lnTo>
                      <a:pt x="140" y="0"/>
                    </a:lnTo>
                    <a:lnTo>
                      <a:pt x="140" y="42"/>
                    </a:lnTo>
                    <a:lnTo>
                      <a:pt x="0" y="57"/>
                    </a:lnTo>
                    <a:lnTo>
                      <a:pt x="0" y="15"/>
                    </a:lnTo>
                  </a:path>
                </a:pathLst>
              </a:custGeom>
              <a:noFill/>
              <a:ln w="6350">
                <a:solidFill>
                  <a:srgbClr val="000000"/>
                </a:solidFill>
                <a:prstDash val="solid"/>
                <a:round/>
                <a:headEnd/>
                <a:tailEnd/>
              </a:ln>
            </p:spPr>
            <p:txBody>
              <a:bodyPr/>
              <a:lstStyle/>
              <a:p>
                <a:endParaRPr lang="en-US"/>
              </a:p>
            </p:txBody>
          </p:sp>
          <p:sp>
            <p:nvSpPr>
              <p:cNvPr id="334996" name="Freeform 1172"/>
              <p:cNvSpPr>
                <a:spLocks noChangeAspect="1" noEditPoints="1"/>
              </p:cNvSpPr>
              <p:nvPr/>
            </p:nvSpPr>
            <p:spPr bwMode="auto">
              <a:xfrm>
                <a:off x="5129" y="2281"/>
                <a:ext cx="120" cy="41"/>
              </a:xfrm>
              <a:custGeom>
                <a:avLst/>
                <a:gdLst/>
                <a:ahLst/>
                <a:cxnLst>
                  <a:cxn ang="0">
                    <a:pos x="56" y="7"/>
                  </a:cxn>
                  <a:cxn ang="0">
                    <a:pos x="64" y="19"/>
                  </a:cxn>
                  <a:cxn ang="0">
                    <a:pos x="75" y="3"/>
                  </a:cxn>
                  <a:cxn ang="0">
                    <a:pos x="64" y="19"/>
                  </a:cxn>
                  <a:cxn ang="0">
                    <a:pos x="75" y="19"/>
                  </a:cxn>
                  <a:cxn ang="0">
                    <a:pos x="75" y="34"/>
                  </a:cxn>
                  <a:cxn ang="0">
                    <a:pos x="53" y="22"/>
                  </a:cxn>
                  <a:cxn ang="0">
                    <a:pos x="53" y="38"/>
                  </a:cxn>
                  <a:cxn ang="0">
                    <a:pos x="75" y="3"/>
                  </a:cxn>
                  <a:cxn ang="0">
                    <a:pos x="75" y="19"/>
                  </a:cxn>
                  <a:cxn ang="0">
                    <a:pos x="53" y="7"/>
                  </a:cxn>
                  <a:cxn ang="0">
                    <a:pos x="53" y="22"/>
                  </a:cxn>
                  <a:cxn ang="0">
                    <a:pos x="101" y="15"/>
                  </a:cxn>
                  <a:cxn ang="0">
                    <a:pos x="83" y="19"/>
                  </a:cxn>
                  <a:cxn ang="0">
                    <a:pos x="101" y="15"/>
                  </a:cxn>
                  <a:cxn ang="0">
                    <a:pos x="101" y="30"/>
                  </a:cxn>
                  <a:cxn ang="0">
                    <a:pos x="83" y="19"/>
                  </a:cxn>
                  <a:cxn ang="0">
                    <a:pos x="83" y="30"/>
                  </a:cxn>
                  <a:cxn ang="0">
                    <a:pos x="101" y="0"/>
                  </a:cxn>
                  <a:cxn ang="0">
                    <a:pos x="101" y="15"/>
                  </a:cxn>
                  <a:cxn ang="0">
                    <a:pos x="83" y="3"/>
                  </a:cxn>
                  <a:cxn ang="0">
                    <a:pos x="83" y="19"/>
                  </a:cxn>
                  <a:cxn ang="0">
                    <a:pos x="120" y="26"/>
                  </a:cxn>
                  <a:cxn ang="0">
                    <a:pos x="105" y="26"/>
                  </a:cxn>
                  <a:cxn ang="0">
                    <a:pos x="120" y="15"/>
                  </a:cxn>
                  <a:cxn ang="0">
                    <a:pos x="105" y="26"/>
                  </a:cxn>
                  <a:cxn ang="0">
                    <a:pos x="120" y="11"/>
                  </a:cxn>
                  <a:cxn ang="0">
                    <a:pos x="105" y="15"/>
                  </a:cxn>
                  <a:cxn ang="0">
                    <a:pos x="19" y="11"/>
                  </a:cxn>
                  <a:cxn ang="0">
                    <a:pos x="4" y="15"/>
                  </a:cxn>
                  <a:cxn ang="0">
                    <a:pos x="19" y="26"/>
                  </a:cxn>
                  <a:cxn ang="0">
                    <a:pos x="4" y="26"/>
                  </a:cxn>
                  <a:cxn ang="0">
                    <a:pos x="19" y="38"/>
                  </a:cxn>
                  <a:cxn ang="0">
                    <a:pos x="4" y="41"/>
                  </a:cxn>
                  <a:cxn ang="0">
                    <a:pos x="19" y="26"/>
                  </a:cxn>
                  <a:cxn ang="0">
                    <a:pos x="19" y="38"/>
                  </a:cxn>
                  <a:cxn ang="0">
                    <a:pos x="4" y="26"/>
                  </a:cxn>
                  <a:cxn ang="0">
                    <a:pos x="4" y="41"/>
                  </a:cxn>
                  <a:cxn ang="0">
                    <a:pos x="19" y="11"/>
                  </a:cxn>
                  <a:cxn ang="0">
                    <a:pos x="19" y="26"/>
                  </a:cxn>
                  <a:cxn ang="0">
                    <a:pos x="4" y="15"/>
                  </a:cxn>
                  <a:cxn ang="0">
                    <a:pos x="4" y="26"/>
                  </a:cxn>
                  <a:cxn ang="0">
                    <a:pos x="41" y="7"/>
                  </a:cxn>
                  <a:cxn ang="0">
                    <a:pos x="26" y="11"/>
                  </a:cxn>
                  <a:cxn ang="0">
                    <a:pos x="41" y="22"/>
                  </a:cxn>
                  <a:cxn ang="0">
                    <a:pos x="26" y="26"/>
                  </a:cxn>
                  <a:cxn ang="0">
                    <a:pos x="41" y="38"/>
                  </a:cxn>
                  <a:cxn ang="0">
                    <a:pos x="26" y="38"/>
                  </a:cxn>
                  <a:cxn ang="0">
                    <a:pos x="41" y="22"/>
                  </a:cxn>
                  <a:cxn ang="0">
                    <a:pos x="41" y="38"/>
                  </a:cxn>
                  <a:cxn ang="0">
                    <a:pos x="26" y="26"/>
                  </a:cxn>
                  <a:cxn ang="0">
                    <a:pos x="26" y="38"/>
                  </a:cxn>
                  <a:cxn ang="0">
                    <a:pos x="41" y="11"/>
                  </a:cxn>
                  <a:cxn ang="0">
                    <a:pos x="41" y="22"/>
                  </a:cxn>
                  <a:cxn ang="0">
                    <a:pos x="26" y="11"/>
                  </a:cxn>
                  <a:cxn ang="0">
                    <a:pos x="26" y="22"/>
                  </a:cxn>
                </a:cxnLst>
                <a:rect l="0" t="0" r="r" b="b"/>
                <a:pathLst>
                  <a:path w="120" h="41">
                    <a:moveTo>
                      <a:pt x="64" y="19"/>
                    </a:moveTo>
                    <a:lnTo>
                      <a:pt x="64" y="19"/>
                    </a:lnTo>
                    <a:lnTo>
                      <a:pt x="56" y="7"/>
                    </a:lnTo>
                    <a:lnTo>
                      <a:pt x="56" y="7"/>
                    </a:lnTo>
                    <a:lnTo>
                      <a:pt x="56" y="7"/>
                    </a:lnTo>
                    <a:lnTo>
                      <a:pt x="64" y="19"/>
                    </a:lnTo>
                    <a:lnTo>
                      <a:pt x="64" y="19"/>
                    </a:lnTo>
                    <a:lnTo>
                      <a:pt x="64" y="19"/>
                    </a:lnTo>
                    <a:close/>
                    <a:moveTo>
                      <a:pt x="64" y="19"/>
                    </a:moveTo>
                    <a:lnTo>
                      <a:pt x="64" y="19"/>
                    </a:lnTo>
                    <a:lnTo>
                      <a:pt x="71" y="3"/>
                    </a:lnTo>
                    <a:lnTo>
                      <a:pt x="75" y="3"/>
                    </a:lnTo>
                    <a:lnTo>
                      <a:pt x="75" y="7"/>
                    </a:lnTo>
                    <a:lnTo>
                      <a:pt x="68" y="19"/>
                    </a:lnTo>
                    <a:lnTo>
                      <a:pt x="64" y="19"/>
                    </a:lnTo>
                    <a:lnTo>
                      <a:pt x="64" y="19"/>
                    </a:lnTo>
                    <a:close/>
                    <a:moveTo>
                      <a:pt x="75" y="34"/>
                    </a:moveTo>
                    <a:lnTo>
                      <a:pt x="75" y="34"/>
                    </a:lnTo>
                    <a:lnTo>
                      <a:pt x="75" y="22"/>
                    </a:lnTo>
                    <a:lnTo>
                      <a:pt x="75" y="19"/>
                    </a:lnTo>
                    <a:lnTo>
                      <a:pt x="79" y="19"/>
                    </a:lnTo>
                    <a:lnTo>
                      <a:pt x="79" y="30"/>
                    </a:lnTo>
                    <a:lnTo>
                      <a:pt x="75" y="34"/>
                    </a:lnTo>
                    <a:lnTo>
                      <a:pt x="75" y="34"/>
                    </a:lnTo>
                    <a:close/>
                    <a:moveTo>
                      <a:pt x="53" y="38"/>
                    </a:moveTo>
                    <a:lnTo>
                      <a:pt x="53" y="34"/>
                    </a:lnTo>
                    <a:lnTo>
                      <a:pt x="53" y="22"/>
                    </a:lnTo>
                    <a:lnTo>
                      <a:pt x="53" y="22"/>
                    </a:lnTo>
                    <a:lnTo>
                      <a:pt x="53" y="22"/>
                    </a:lnTo>
                    <a:lnTo>
                      <a:pt x="53" y="34"/>
                    </a:lnTo>
                    <a:lnTo>
                      <a:pt x="53" y="38"/>
                    </a:lnTo>
                    <a:lnTo>
                      <a:pt x="53" y="38"/>
                    </a:lnTo>
                    <a:close/>
                    <a:moveTo>
                      <a:pt x="75" y="19"/>
                    </a:moveTo>
                    <a:lnTo>
                      <a:pt x="75" y="19"/>
                    </a:lnTo>
                    <a:lnTo>
                      <a:pt x="75" y="7"/>
                    </a:lnTo>
                    <a:lnTo>
                      <a:pt x="75" y="3"/>
                    </a:lnTo>
                    <a:lnTo>
                      <a:pt x="79" y="7"/>
                    </a:lnTo>
                    <a:lnTo>
                      <a:pt x="79" y="19"/>
                    </a:lnTo>
                    <a:lnTo>
                      <a:pt x="75" y="19"/>
                    </a:lnTo>
                    <a:lnTo>
                      <a:pt x="75" y="19"/>
                    </a:lnTo>
                    <a:close/>
                    <a:moveTo>
                      <a:pt x="53" y="22"/>
                    </a:moveTo>
                    <a:lnTo>
                      <a:pt x="53" y="19"/>
                    </a:lnTo>
                    <a:lnTo>
                      <a:pt x="53" y="7"/>
                    </a:lnTo>
                    <a:lnTo>
                      <a:pt x="53" y="7"/>
                    </a:lnTo>
                    <a:lnTo>
                      <a:pt x="53" y="7"/>
                    </a:lnTo>
                    <a:lnTo>
                      <a:pt x="53" y="19"/>
                    </a:lnTo>
                    <a:lnTo>
                      <a:pt x="53" y="22"/>
                    </a:lnTo>
                    <a:lnTo>
                      <a:pt x="53" y="22"/>
                    </a:lnTo>
                    <a:close/>
                    <a:moveTo>
                      <a:pt x="83" y="19"/>
                    </a:moveTo>
                    <a:lnTo>
                      <a:pt x="83" y="15"/>
                    </a:lnTo>
                    <a:lnTo>
                      <a:pt x="98" y="15"/>
                    </a:lnTo>
                    <a:lnTo>
                      <a:pt x="101" y="15"/>
                    </a:lnTo>
                    <a:lnTo>
                      <a:pt x="98" y="15"/>
                    </a:lnTo>
                    <a:lnTo>
                      <a:pt x="83" y="19"/>
                    </a:lnTo>
                    <a:lnTo>
                      <a:pt x="83" y="19"/>
                    </a:lnTo>
                    <a:lnTo>
                      <a:pt x="83" y="19"/>
                    </a:lnTo>
                    <a:close/>
                    <a:moveTo>
                      <a:pt x="101" y="30"/>
                    </a:moveTo>
                    <a:lnTo>
                      <a:pt x="98" y="30"/>
                    </a:lnTo>
                    <a:lnTo>
                      <a:pt x="98" y="19"/>
                    </a:lnTo>
                    <a:lnTo>
                      <a:pt x="101" y="15"/>
                    </a:lnTo>
                    <a:lnTo>
                      <a:pt x="101" y="15"/>
                    </a:lnTo>
                    <a:lnTo>
                      <a:pt x="101" y="30"/>
                    </a:lnTo>
                    <a:lnTo>
                      <a:pt x="101" y="30"/>
                    </a:lnTo>
                    <a:lnTo>
                      <a:pt x="101" y="30"/>
                    </a:lnTo>
                    <a:close/>
                    <a:moveTo>
                      <a:pt x="83" y="30"/>
                    </a:moveTo>
                    <a:lnTo>
                      <a:pt x="79" y="30"/>
                    </a:lnTo>
                    <a:lnTo>
                      <a:pt x="79" y="19"/>
                    </a:lnTo>
                    <a:lnTo>
                      <a:pt x="83" y="19"/>
                    </a:lnTo>
                    <a:lnTo>
                      <a:pt x="83" y="19"/>
                    </a:lnTo>
                    <a:lnTo>
                      <a:pt x="83" y="30"/>
                    </a:lnTo>
                    <a:lnTo>
                      <a:pt x="83" y="30"/>
                    </a:lnTo>
                    <a:lnTo>
                      <a:pt x="83" y="30"/>
                    </a:lnTo>
                    <a:close/>
                    <a:moveTo>
                      <a:pt x="101" y="15"/>
                    </a:moveTo>
                    <a:lnTo>
                      <a:pt x="98" y="15"/>
                    </a:lnTo>
                    <a:lnTo>
                      <a:pt x="98" y="3"/>
                    </a:lnTo>
                    <a:lnTo>
                      <a:pt x="101" y="0"/>
                    </a:lnTo>
                    <a:lnTo>
                      <a:pt x="101" y="3"/>
                    </a:lnTo>
                    <a:lnTo>
                      <a:pt x="101" y="15"/>
                    </a:lnTo>
                    <a:lnTo>
                      <a:pt x="101" y="15"/>
                    </a:lnTo>
                    <a:lnTo>
                      <a:pt x="101" y="15"/>
                    </a:lnTo>
                    <a:close/>
                    <a:moveTo>
                      <a:pt x="83" y="19"/>
                    </a:moveTo>
                    <a:lnTo>
                      <a:pt x="79" y="15"/>
                    </a:lnTo>
                    <a:lnTo>
                      <a:pt x="79" y="3"/>
                    </a:lnTo>
                    <a:lnTo>
                      <a:pt x="83" y="3"/>
                    </a:lnTo>
                    <a:lnTo>
                      <a:pt x="83" y="3"/>
                    </a:lnTo>
                    <a:lnTo>
                      <a:pt x="83" y="15"/>
                    </a:lnTo>
                    <a:lnTo>
                      <a:pt x="83" y="19"/>
                    </a:lnTo>
                    <a:lnTo>
                      <a:pt x="83" y="19"/>
                    </a:lnTo>
                    <a:close/>
                    <a:moveTo>
                      <a:pt x="105" y="26"/>
                    </a:moveTo>
                    <a:lnTo>
                      <a:pt x="105" y="26"/>
                    </a:lnTo>
                    <a:lnTo>
                      <a:pt x="120" y="26"/>
                    </a:lnTo>
                    <a:lnTo>
                      <a:pt x="120" y="26"/>
                    </a:lnTo>
                    <a:lnTo>
                      <a:pt x="120" y="26"/>
                    </a:lnTo>
                    <a:lnTo>
                      <a:pt x="105" y="30"/>
                    </a:lnTo>
                    <a:lnTo>
                      <a:pt x="105" y="26"/>
                    </a:lnTo>
                    <a:lnTo>
                      <a:pt x="105" y="26"/>
                    </a:lnTo>
                    <a:close/>
                    <a:moveTo>
                      <a:pt x="105" y="26"/>
                    </a:moveTo>
                    <a:lnTo>
                      <a:pt x="105" y="22"/>
                    </a:lnTo>
                    <a:lnTo>
                      <a:pt x="120" y="15"/>
                    </a:lnTo>
                    <a:lnTo>
                      <a:pt x="120" y="15"/>
                    </a:lnTo>
                    <a:lnTo>
                      <a:pt x="120" y="15"/>
                    </a:lnTo>
                    <a:lnTo>
                      <a:pt x="109" y="26"/>
                    </a:lnTo>
                    <a:lnTo>
                      <a:pt x="105" y="26"/>
                    </a:lnTo>
                    <a:lnTo>
                      <a:pt x="105" y="26"/>
                    </a:lnTo>
                    <a:close/>
                    <a:moveTo>
                      <a:pt x="105" y="15"/>
                    </a:moveTo>
                    <a:lnTo>
                      <a:pt x="105" y="11"/>
                    </a:lnTo>
                    <a:lnTo>
                      <a:pt x="120" y="11"/>
                    </a:lnTo>
                    <a:lnTo>
                      <a:pt x="120" y="11"/>
                    </a:lnTo>
                    <a:lnTo>
                      <a:pt x="120" y="11"/>
                    </a:lnTo>
                    <a:lnTo>
                      <a:pt x="105" y="15"/>
                    </a:lnTo>
                    <a:lnTo>
                      <a:pt x="105" y="15"/>
                    </a:lnTo>
                    <a:lnTo>
                      <a:pt x="105" y="15"/>
                    </a:lnTo>
                    <a:close/>
                    <a:moveTo>
                      <a:pt x="4" y="15"/>
                    </a:moveTo>
                    <a:lnTo>
                      <a:pt x="4" y="11"/>
                    </a:lnTo>
                    <a:lnTo>
                      <a:pt x="19" y="11"/>
                    </a:lnTo>
                    <a:lnTo>
                      <a:pt x="19" y="11"/>
                    </a:lnTo>
                    <a:lnTo>
                      <a:pt x="19" y="11"/>
                    </a:lnTo>
                    <a:lnTo>
                      <a:pt x="4" y="15"/>
                    </a:lnTo>
                    <a:lnTo>
                      <a:pt x="4" y="15"/>
                    </a:lnTo>
                    <a:lnTo>
                      <a:pt x="4" y="15"/>
                    </a:lnTo>
                    <a:close/>
                    <a:moveTo>
                      <a:pt x="4" y="26"/>
                    </a:moveTo>
                    <a:lnTo>
                      <a:pt x="4" y="26"/>
                    </a:lnTo>
                    <a:lnTo>
                      <a:pt x="19" y="26"/>
                    </a:lnTo>
                    <a:lnTo>
                      <a:pt x="19" y="26"/>
                    </a:lnTo>
                    <a:lnTo>
                      <a:pt x="19" y="26"/>
                    </a:lnTo>
                    <a:lnTo>
                      <a:pt x="4" y="30"/>
                    </a:lnTo>
                    <a:lnTo>
                      <a:pt x="4" y="26"/>
                    </a:lnTo>
                    <a:lnTo>
                      <a:pt x="4" y="26"/>
                    </a:lnTo>
                    <a:close/>
                    <a:moveTo>
                      <a:pt x="4" y="41"/>
                    </a:moveTo>
                    <a:lnTo>
                      <a:pt x="4" y="41"/>
                    </a:lnTo>
                    <a:lnTo>
                      <a:pt x="19" y="38"/>
                    </a:lnTo>
                    <a:lnTo>
                      <a:pt x="19" y="38"/>
                    </a:lnTo>
                    <a:lnTo>
                      <a:pt x="19" y="41"/>
                    </a:lnTo>
                    <a:lnTo>
                      <a:pt x="4" y="41"/>
                    </a:lnTo>
                    <a:lnTo>
                      <a:pt x="4" y="41"/>
                    </a:lnTo>
                    <a:lnTo>
                      <a:pt x="4" y="41"/>
                    </a:lnTo>
                    <a:close/>
                    <a:moveTo>
                      <a:pt x="19" y="38"/>
                    </a:moveTo>
                    <a:lnTo>
                      <a:pt x="19" y="38"/>
                    </a:lnTo>
                    <a:lnTo>
                      <a:pt x="19" y="26"/>
                    </a:lnTo>
                    <a:lnTo>
                      <a:pt x="19" y="26"/>
                    </a:lnTo>
                    <a:lnTo>
                      <a:pt x="22" y="26"/>
                    </a:lnTo>
                    <a:lnTo>
                      <a:pt x="22" y="38"/>
                    </a:lnTo>
                    <a:lnTo>
                      <a:pt x="19" y="38"/>
                    </a:lnTo>
                    <a:lnTo>
                      <a:pt x="19" y="38"/>
                    </a:lnTo>
                    <a:close/>
                    <a:moveTo>
                      <a:pt x="4" y="41"/>
                    </a:moveTo>
                    <a:lnTo>
                      <a:pt x="0" y="41"/>
                    </a:lnTo>
                    <a:lnTo>
                      <a:pt x="0" y="30"/>
                    </a:lnTo>
                    <a:lnTo>
                      <a:pt x="4" y="26"/>
                    </a:lnTo>
                    <a:lnTo>
                      <a:pt x="4" y="30"/>
                    </a:lnTo>
                    <a:lnTo>
                      <a:pt x="4" y="41"/>
                    </a:lnTo>
                    <a:lnTo>
                      <a:pt x="4" y="41"/>
                    </a:lnTo>
                    <a:lnTo>
                      <a:pt x="4" y="41"/>
                    </a:lnTo>
                    <a:close/>
                    <a:moveTo>
                      <a:pt x="19" y="26"/>
                    </a:moveTo>
                    <a:lnTo>
                      <a:pt x="19" y="22"/>
                    </a:lnTo>
                    <a:lnTo>
                      <a:pt x="19" y="15"/>
                    </a:lnTo>
                    <a:lnTo>
                      <a:pt x="19" y="11"/>
                    </a:lnTo>
                    <a:lnTo>
                      <a:pt x="22" y="15"/>
                    </a:lnTo>
                    <a:lnTo>
                      <a:pt x="22" y="22"/>
                    </a:lnTo>
                    <a:lnTo>
                      <a:pt x="19" y="26"/>
                    </a:lnTo>
                    <a:lnTo>
                      <a:pt x="19" y="26"/>
                    </a:lnTo>
                    <a:close/>
                    <a:moveTo>
                      <a:pt x="4" y="26"/>
                    </a:moveTo>
                    <a:lnTo>
                      <a:pt x="0" y="26"/>
                    </a:lnTo>
                    <a:lnTo>
                      <a:pt x="0" y="15"/>
                    </a:lnTo>
                    <a:lnTo>
                      <a:pt x="4" y="15"/>
                    </a:lnTo>
                    <a:lnTo>
                      <a:pt x="4" y="15"/>
                    </a:lnTo>
                    <a:lnTo>
                      <a:pt x="4" y="26"/>
                    </a:lnTo>
                    <a:lnTo>
                      <a:pt x="4" y="26"/>
                    </a:lnTo>
                    <a:lnTo>
                      <a:pt x="4" y="26"/>
                    </a:lnTo>
                    <a:close/>
                    <a:moveTo>
                      <a:pt x="26" y="11"/>
                    </a:moveTo>
                    <a:lnTo>
                      <a:pt x="26" y="11"/>
                    </a:lnTo>
                    <a:lnTo>
                      <a:pt x="41" y="7"/>
                    </a:lnTo>
                    <a:lnTo>
                      <a:pt x="41" y="7"/>
                    </a:lnTo>
                    <a:lnTo>
                      <a:pt x="41" y="11"/>
                    </a:lnTo>
                    <a:lnTo>
                      <a:pt x="26" y="11"/>
                    </a:lnTo>
                    <a:lnTo>
                      <a:pt x="26" y="11"/>
                    </a:lnTo>
                    <a:lnTo>
                      <a:pt x="26" y="11"/>
                    </a:lnTo>
                    <a:close/>
                    <a:moveTo>
                      <a:pt x="26" y="26"/>
                    </a:moveTo>
                    <a:lnTo>
                      <a:pt x="26" y="22"/>
                    </a:lnTo>
                    <a:lnTo>
                      <a:pt x="41" y="22"/>
                    </a:lnTo>
                    <a:lnTo>
                      <a:pt x="41" y="22"/>
                    </a:lnTo>
                    <a:lnTo>
                      <a:pt x="41" y="22"/>
                    </a:lnTo>
                    <a:lnTo>
                      <a:pt x="26" y="26"/>
                    </a:lnTo>
                    <a:lnTo>
                      <a:pt x="26" y="26"/>
                    </a:lnTo>
                    <a:lnTo>
                      <a:pt x="26" y="26"/>
                    </a:lnTo>
                    <a:close/>
                    <a:moveTo>
                      <a:pt x="26" y="38"/>
                    </a:moveTo>
                    <a:lnTo>
                      <a:pt x="26" y="38"/>
                    </a:lnTo>
                    <a:lnTo>
                      <a:pt x="41" y="38"/>
                    </a:lnTo>
                    <a:lnTo>
                      <a:pt x="41" y="38"/>
                    </a:lnTo>
                    <a:lnTo>
                      <a:pt x="41" y="38"/>
                    </a:lnTo>
                    <a:lnTo>
                      <a:pt x="26" y="38"/>
                    </a:lnTo>
                    <a:lnTo>
                      <a:pt x="26" y="38"/>
                    </a:lnTo>
                    <a:lnTo>
                      <a:pt x="26" y="38"/>
                    </a:lnTo>
                    <a:close/>
                    <a:moveTo>
                      <a:pt x="41" y="38"/>
                    </a:moveTo>
                    <a:lnTo>
                      <a:pt x="41" y="34"/>
                    </a:lnTo>
                    <a:lnTo>
                      <a:pt x="41" y="22"/>
                    </a:lnTo>
                    <a:lnTo>
                      <a:pt x="41" y="22"/>
                    </a:lnTo>
                    <a:lnTo>
                      <a:pt x="45" y="22"/>
                    </a:lnTo>
                    <a:lnTo>
                      <a:pt x="45" y="34"/>
                    </a:lnTo>
                    <a:lnTo>
                      <a:pt x="41" y="38"/>
                    </a:lnTo>
                    <a:lnTo>
                      <a:pt x="41" y="38"/>
                    </a:lnTo>
                    <a:close/>
                    <a:moveTo>
                      <a:pt x="26" y="38"/>
                    </a:moveTo>
                    <a:lnTo>
                      <a:pt x="26" y="38"/>
                    </a:lnTo>
                    <a:lnTo>
                      <a:pt x="26" y="26"/>
                    </a:lnTo>
                    <a:lnTo>
                      <a:pt x="26" y="26"/>
                    </a:lnTo>
                    <a:lnTo>
                      <a:pt x="26" y="26"/>
                    </a:lnTo>
                    <a:lnTo>
                      <a:pt x="26" y="38"/>
                    </a:lnTo>
                    <a:lnTo>
                      <a:pt x="26" y="38"/>
                    </a:lnTo>
                    <a:lnTo>
                      <a:pt x="26" y="38"/>
                    </a:lnTo>
                    <a:close/>
                    <a:moveTo>
                      <a:pt x="41" y="22"/>
                    </a:moveTo>
                    <a:lnTo>
                      <a:pt x="41" y="22"/>
                    </a:lnTo>
                    <a:lnTo>
                      <a:pt x="41" y="11"/>
                    </a:lnTo>
                    <a:lnTo>
                      <a:pt x="41" y="11"/>
                    </a:lnTo>
                    <a:lnTo>
                      <a:pt x="45" y="11"/>
                    </a:lnTo>
                    <a:lnTo>
                      <a:pt x="45" y="22"/>
                    </a:lnTo>
                    <a:lnTo>
                      <a:pt x="41" y="22"/>
                    </a:lnTo>
                    <a:lnTo>
                      <a:pt x="41" y="22"/>
                    </a:lnTo>
                    <a:close/>
                    <a:moveTo>
                      <a:pt x="26" y="22"/>
                    </a:moveTo>
                    <a:lnTo>
                      <a:pt x="26" y="22"/>
                    </a:lnTo>
                    <a:lnTo>
                      <a:pt x="26" y="11"/>
                    </a:lnTo>
                    <a:lnTo>
                      <a:pt x="26" y="11"/>
                    </a:lnTo>
                    <a:lnTo>
                      <a:pt x="26" y="11"/>
                    </a:lnTo>
                    <a:lnTo>
                      <a:pt x="26" y="22"/>
                    </a:lnTo>
                    <a:lnTo>
                      <a:pt x="26" y="22"/>
                    </a:lnTo>
                    <a:lnTo>
                      <a:pt x="26" y="22"/>
                    </a:lnTo>
                    <a:close/>
                  </a:path>
                </a:pathLst>
              </a:custGeom>
              <a:solidFill>
                <a:srgbClr val="FF0000"/>
              </a:solidFill>
              <a:ln w="9525">
                <a:noFill/>
                <a:round/>
                <a:headEnd/>
                <a:tailEnd/>
              </a:ln>
            </p:spPr>
            <p:txBody>
              <a:bodyPr/>
              <a:lstStyle/>
              <a:p>
                <a:endParaRPr lang="en-US"/>
              </a:p>
            </p:txBody>
          </p:sp>
          <p:sp>
            <p:nvSpPr>
              <p:cNvPr id="334997" name="Freeform 1173"/>
              <p:cNvSpPr>
                <a:spLocks noChangeAspect="1"/>
              </p:cNvSpPr>
              <p:nvPr/>
            </p:nvSpPr>
            <p:spPr bwMode="auto">
              <a:xfrm>
                <a:off x="5185" y="2288"/>
                <a:ext cx="8" cy="12"/>
              </a:xfrm>
              <a:custGeom>
                <a:avLst/>
                <a:gdLst/>
                <a:ahLst/>
                <a:cxnLst>
                  <a:cxn ang="0">
                    <a:pos x="8" y="12"/>
                  </a:cxn>
                  <a:cxn ang="0">
                    <a:pos x="8" y="12"/>
                  </a:cxn>
                  <a:cxn ang="0">
                    <a:pos x="0" y="0"/>
                  </a:cxn>
                  <a:cxn ang="0">
                    <a:pos x="0" y="0"/>
                  </a:cxn>
                  <a:cxn ang="0">
                    <a:pos x="0" y="0"/>
                  </a:cxn>
                  <a:cxn ang="0">
                    <a:pos x="8" y="12"/>
                  </a:cxn>
                  <a:cxn ang="0">
                    <a:pos x="8" y="12"/>
                  </a:cxn>
                </a:cxnLst>
                <a:rect l="0" t="0" r="r" b="b"/>
                <a:pathLst>
                  <a:path w="8" h="12">
                    <a:moveTo>
                      <a:pt x="8" y="12"/>
                    </a:moveTo>
                    <a:lnTo>
                      <a:pt x="8" y="12"/>
                    </a:lnTo>
                    <a:lnTo>
                      <a:pt x="0" y="0"/>
                    </a:lnTo>
                    <a:lnTo>
                      <a:pt x="0" y="0"/>
                    </a:lnTo>
                    <a:lnTo>
                      <a:pt x="0" y="0"/>
                    </a:lnTo>
                    <a:lnTo>
                      <a:pt x="8" y="12"/>
                    </a:lnTo>
                    <a:lnTo>
                      <a:pt x="8" y="12"/>
                    </a:lnTo>
                  </a:path>
                </a:pathLst>
              </a:custGeom>
              <a:noFill/>
              <a:ln w="6350">
                <a:solidFill>
                  <a:srgbClr val="FF0000"/>
                </a:solidFill>
                <a:prstDash val="solid"/>
                <a:round/>
                <a:headEnd/>
                <a:tailEnd/>
              </a:ln>
            </p:spPr>
            <p:txBody>
              <a:bodyPr/>
              <a:lstStyle/>
              <a:p>
                <a:endParaRPr lang="en-US"/>
              </a:p>
            </p:txBody>
          </p:sp>
          <p:sp>
            <p:nvSpPr>
              <p:cNvPr id="334998" name="Freeform 1174"/>
              <p:cNvSpPr>
                <a:spLocks noChangeAspect="1"/>
              </p:cNvSpPr>
              <p:nvPr/>
            </p:nvSpPr>
            <p:spPr bwMode="auto">
              <a:xfrm>
                <a:off x="5193" y="2284"/>
                <a:ext cx="11" cy="16"/>
              </a:xfrm>
              <a:custGeom>
                <a:avLst/>
                <a:gdLst/>
                <a:ahLst/>
                <a:cxnLst>
                  <a:cxn ang="0">
                    <a:pos x="4" y="16"/>
                  </a:cxn>
                  <a:cxn ang="0">
                    <a:pos x="0" y="16"/>
                  </a:cxn>
                  <a:cxn ang="0">
                    <a:pos x="11" y="0"/>
                  </a:cxn>
                  <a:cxn ang="0">
                    <a:pos x="11" y="0"/>
                  </a:cxn>
                  <a:cxn ang="0">
                    <a:pos x="11" y="4"/>
                  </a:cxn>
                  <a:cxn ang="0">
                    <a:pos x="4" y="16"/>
                  </a:cxn>
                  <a:cxn ang="0">
                    <a:pos x="4" y="16"/>
                  </a:cxn>
                </a:cxnLst>
                <a:rect l="0" t="0" r="r" b="b"/>
                <a:pathLst>
                  <a:path w="11" h="16">
                    <a:moveTo>
                      <a:pt x="4" y="16"/>
                    </a:moveTo>
                    <a:lnTo>
                      <a:pt x="0" y="16"/>
                    </a:lnTo>
                    <a:lnTo>
                      <a:pt x="11" y="0"/>
                    </a:lnTo>
                    <a:lnTo>
                      <a:pt x="11" y="0"/>
                    </a:lnTo>
                    <a:lnTo>
                      <a:pt x="11" y="4"/>
                    </a:lnTo>
                    <a:lnTo>
                      <a:pt x="4" y="16"/>
                    </a:lnTo>
                    <a:lnTo>
                      <a:pt x="4" y="16"/>
                    </a:lnTo>
                  </a:path>
                </a:pathLst>
              </a:custGeom>
              <a:noFill/>
              <a:ln w="6350">
                <a:solidFill>
                  <a:srgbClr val="FF0000"/>
                </a:solidFill>
                <a:prstDash val="solid"/>
                <a:round/>
                <a:headEnd/>
                <a:tailEnd/>
              </a:ln>
            </p:spPr>
            <p:txBody>
              <a:bodyPr/>
              <a:lstStyle/>
              <a:p>
                <a:endParaRPr lang="en-US"/>
              </a:p>
            </p:txBody>
          </p:sp>
          <p:sp>
            <p:nvSpPr>
              <p:cNvPr id="334999" name="Freeform 1175"/>
              <p:cNvSpPr>
                <a:spLocks noChangeAspect="1"/>
              </p:cNvSpPr>
              <p:nvPr/>
            </p:nvSpPr>
            <p:spPr bwMode="auto">
              <a:xfrm>
                <a:off x="5204" y="2300"/>
                <a:ext cx="1" cy="15"/>
              </a:xfrm>
              <a:custGeom>
                <a:avLst/>
                <a:gdLst/>
                <a:ahLst/>
                <a:cxnLst>
                  <a:cxn ang="0">
                    <a:pos x="0" y="15"/>
                  </a:cxn>
                  <a:cxn ang="0">
                    <a:pos x="0" y="15"/>
                  </a:cxn>
                  <a:cxn ang="0">
                    <a:pos x="0" y="0"/>
                  </a:cxn>
                  <a:cxn ang="0">
                    <a:pos x="0" y="0"/>
                  </a:cxn>
                  <a:cxn ang="0">
                    <a:pos x="0" y="0"/>
                  </a:cxn>
                  <a:cxn ang="0">
                    <a:pos x="0" y="11"/>
                  </a:cxn>
                  <a:cxn ang="0">
                    <a:pos x="0" y="15"/>
                  </a:cxn>
                </a:cxnLst>
                <a:rect l="0" t="0" r="r" b="b"/>
                <a:pathLst>
                  <a:path h="15">
                    <a:moveTo>
                      <a:pt x="0" y="15"/>
                    </a:moveTo>
                    <a:lnTo>
                      <a:pt x="0" y="15"/>
                    </a:lnTo>
                    <a:lnTo>
                      <a:pt x="0" y="0"/>
                    </a:lnTo>
                    <a:lnTo>
                      <a:pt x="0" y="0"/>
                    </a:lnTo>
                    <a:lnTo>
                      <a:pt x="0" y="0"/>
                    </a:lnTo>
                    <a:lnTo>
                      <a:pt x="0" y="11"/>
                    </a:lnTo>
                    <a:lnTo>
                      <a:pt x="0" y="15"/>
                    </a:lnTo>
                  </a:path>
                </a:pathLst>
              </a:custGeom>
              <a:noFill/>
              <a:ln w="6350">
                <a:solidFill>
                  <a:srgbClr val="FF0000"/>
                </a:solidFill>
                <a:prstDash val="solid"/>
                <a:round/>
                <a:headEnd/>
                <a:tailEnd/>
              </a:ln>
            </p:spPr>
            <p:txBody>
              <a:bodyPr/>
              <a:lstStyle/>
              <a:p>
                <a:endParaRPr lang="en-US"/>
              </a:p>
            </p:txBody>
          </p:sp>
          <p:sp>
            <p:nvSpPr>
              <p:cNvPr id="335000" name="Freeform 1176"/>
              <p:cNvSpPr>
                <a:spLocks noChangeAspect="1"/>
              </p:cNvSpPr>
              <p:nvPr/>
            </p:nvSpPr>
            <p:spPr bwMode="auto">
              <a:xfrm>
                <a:off x="5182" y="2303"/>
                <a:ext cx="3" cy="16"/>
              </a:xfrm>
              <a:custGeom>
                <a:avLst/>
                <a:gdLst/>
                <a:ahLst/>
                <a:cxnLst>
                  <a:cxn ang="0">
                    <a:pos x="0" y="16"/>
                  </a:cxn>
                  <a:cxn ang="0">
                    <a:pos x="0" y="12"/>
                  </a:cxn>
                  <a:cxn ang="0">
                    <a:pos x="0" y="0"/>
                  </a:cxn>
                  <a:cxn ang="0">
                    <a:pos x="0" y="0"/>
                  </a:cxn>
                  <a:cxn ang="0">
                    <a:pos x="3" y="0"/>
                  </a:cxn>
                  <a:cxn ang="0">
                    <a:pos x="3" y="12"/>
                  </a:cxn>
                  <a:cxn ang="0">
                    <a:pos x="0" y="16"/>
                  </a:cxn>
                </a:cxnLst>
                <a:rect l="0" t="0" r="r" b="b"/>
                <a:pathLst>
                  <a:path w="3" h="16">
                    <a:moveTo>
                      <a:pt x="0" y="16"/>
                    </a:moveTo>
                    <a:lnTo>
                      <a:pt x="0" y="12"/>
                    </a:lnTo>
                    <a:lnTo>
                      <a:pt x="0" y="0"/>
                    </a:lnTo>
                    <a:lnTo>
                      <a:pt x="0" y="0"/>
                    </a:lnTo>
                    <a:lnTo>
                      <a:pt x="3" y="0"/>
                    </a:lnTo>
                    <a:lnTo>
                      <a:pt x="3" y="12"/>
                    </a:lnTo>
                    <a:lnTo>
                      <a:pt x="0" y="16"/>
                    </a:lnTo>
                  </a:path>
                </a:pathLst>
              </a:custGeom>
              <a:noFill/>
              <a:ln w="6350">
                <a:solidFill>
                  <a:srgbClr val="FF0000"/>
                </a:solidFill>
                <a:prstDash val="solid"/>
                <a:round/>
                <a:headEnd/>
                <a:tailEnd/>
              </a:ln>
            </p:spPr>
            <p:txBody>
              <a:bodyPr/>
              <a:lstStyle/>
              <a:p>
                <a:endParaRPr lang="en-US"/>
              </a:p>
            </p:txBody>
          </p:sp>
          <p:sp>
            <p:nvSpPr>
              <p:cNvPr id="335001" name="Freeform 1177"/>
              <p:cNvSpPr>
                <a:spLocks noChangeAspect="1"/>
              </p:cNvSpPr>
              <p:nvPr/>
            </p:nvSpPr>
            <p:spPr bwMode="auto">
              <a:xfrm>
                <a:off x="5204" y="2284"/>
                <a:ext cx="1" cy="16"/>
              </a:xfrm>
              <a:custGeom>
                <a:avLst/>
                <a:gdLst/>
                <a:ahLst/>
                <a:cxnLst>
                  <a:cxn ang="0">
                    <a:pos x="0" y="16"/>
                  </a:cxn>
                  <a:cxn ang="0">
                    <a:pos x="0" y="16"/>
                  </a:cxn>
                  <a:cxn ang="0">
                    <a:pos x="0" y="4"/>
                  </a:cxn>
                  <a:cxn ang="0">
                    <a:pos x="0" y="0"/>
                  </a:cxn>
                  <a:cxn ang="0">
                    <a:pos x="0" y="4"/>
                  </a:cxn>
                  <a:cxn ang="0">
                    <a:pos x="0" y="16"/>
                  </a:cxn>
                  <a:cxn ang="0">
                    <a:pos x="0" y="16"/>
                  </a:cxn>
                </a:cxnLst>
                <a:rect l="0" t="0" r="r" b="b"/>
                <a:pathLst>
                  <a:path h="16">
                    <a:moveTo>
                      <a:pt x="0" y="16"/>
                    </a:moveTo>
                    <a:lnTo>
                      <a:pt x="0" y="16"/>
                    </a:lnTo>
                    <a:lnTo>
                      <a:pt x="0" y="4"/>
                    </a:lnTo>
                    <a:lnTo>
                      <a:pt x="0" y="0"/>
                    </a:lnTo>
                    <a:lnTo>
                      <a:pt x="0" y="4"/>
                    </a:lnTo>
                    <a:lnTo>
                      <a:pt x="0" y="16"/>
                    </a:lnTo>
                    <a:lnTo>
                      <a:pt x="0" y="16"/>
                    </a:lnTo>
                  </a:path>
                </a:pathLst>
              </a:custGeom>
              <a:noFill/>
              <a:ln w="6350">
                <a:solidFill>
                  <a:srgbClr val="FF0000"/>
                </a:solidFill>
                <a:prstDash val="solid"/>
                <a:round/>
                <a:headEnd/>
                <a:tailEnd/>
              </a:ln>
            </p:spPr>
            <p:txBody>
              <a:bodyPr/>
              <a:lstStyle/>
              <a:p>
                <a:endParaRPr lang="en-US"/>
              </a:p>
            </p:txBody>
          </p:sp>
          <p:sp>
            <p:nvSpPr>
              <p:cNvPr id="335002" name="Freeform 1178"/>
              <p:cNvSpPr>
                <a:spLocks noChangeAspect="1"/>
              </p:cNvSpPr>
              <p:nvPr/>
            </p:nvSpPr>
            <p:spPr bwMode="auto">
              <a:xfrm>
                <a:off x="5182" y="2288"/>
                <a:ext cx="3" cy="12"/>
              </a:xfrm>
              <a:custGeom>
                <a:avLst/>
                <a:gdLst/>
                <a:ahLst/>
                <a:cxnLst>
                  <a:cxn ang="0">
                    <a:pos x="0" y="12"/>
                  </a:cxn>
                  <a:cxn ang="0">
                    <a:pos x="0" y="12"/>
                  </a:cxn>
                  <a:cxn ang="0">
                    <a:pos x="0" y="0"/>
                  </a:cxn>
                  <a:cxn ang="0">
                    <a:pos x="0" y="0"/>
                  </a:cxn>
                  <a:cxn ang="0">
                    <a:pos x="3" y="0"/>
                  </a:cxn>
                  <a:cxn ang="0">
                    <a:pos x="3" y="12"/>
                  </a:cxn>
                  <a:cxn ang="0">
                    <a:pos x="0" y="12"/>
                  </a:cxn>
                </a:cxnLst>
                <a:rect l="0" t="0" r="r" b="b"/>
                <a:pathLst>
                  <a:path w="3" h="12">
                    <a:moveTo>
                      <a:pt x="0" y="12"/>
                    </a:moveTo>
                    <a:lnTo>
                      <a:pt x="0" y="12"/>
                    </a:lnTo>
                    <a:lnTo>
                      <a:pt x="0" y="0"/>
                    </a:lnTo>
                    <a:lnTo>
                      <a:pt x="0" y="0"/>
                    </a:lnTo>
                    <a:lnTo>
                      <a:pt x="3" y="0"/>
                    </a:lnTo>
                    <a:lnTo>
                      <a:pt x="3" y="12"/>
                    </a:lnTo>
                    <a:lnTo>
                      <a:pt x="0" y="12"/>
                    </a:lnTo>
                  </a:path>
                </a:pathLst>
              </a:custGeom>
              <a:noFill/>
              <a:ln w="6350">
                <a:solidFill>
                  <a:srgbClr val="FF0000"/>
                </a:solidFill>
                <a:prstDash val="solid"/>
                <a:round/>
                <a:headEnd/>
                <a:tailEnd/>
              </a:ln>
            </p:spPr>
            <p:txBody>
              <a:bodyPr/>
              <a:lstStyle/>
              <a:p>
                <a:endParaRPr lang="en-US"/>
              </a:p>
            </p:txBody>
          </p:sp>
          <p:sp>
            <p:nvSpPr>
              <p:cNvPr id="335003" name="Freeform 1179"/>
              <p:cNvSpPr>
                <a:spLocks noChangeAspect="1"/>
              </p:cNvSpPr>
              <p:nvPr/>
            </p:nvSpPr>
            <p:spPr bwMode="auto">
              <a:xfrm>
                <a:off x="5212" y="2296"/>
                <a:ext cx="18" cy="4"/>
              </a:xfrm>
              <a:custGeom>
                <a:avLst/>
                <a:gdLst/>
                <a:ahLst/>
                <a:cxnLst>
                  <a:cxn ang="0">
                    <a:pos x="0" y="4"/>
                  </a:cxn>
                  <a:cxn ang="0">
                    <a:pos x="0" y="0"/>
                  </a:cxn>
                  <a:cxn ang="0">
                    <a:pos x="15" y="0"/>
                  </a:cxn>
                  <a:cxn ang="0">
                    <a:pos x="18" y="0"/>
                  </a:cxn>
                  <a:cxn ang="0">
                    <a:pos x="15" y="0"/>
                  </a:cxn>
                  <a:cxn ang="0">
                    <a:pos x="0" y="4"/>
                  </a:cxn>
                  <a:cxn ang="0">
                    <a:pos x="0" y="4"/>
                  </a:cxn>
                </a:cxnLst>
                <a:rect l="0" t="0" r="r" b="b"/>
                <a:pathLst>
                  <a:path w="18" h="4">
                    <a:moveTo>
                      <a:pt x="0" y="4"/>
                    </a:moveTo>
                    <a:lnTo>
                      <a:pt x="0" y="0"/>
                    </a:lnTo>
                    <a:lnTo>
                      <a:pt x="15" y="0"/>
                    </a:lnTo>
                    <a:lnTo>
                      <a:pt x="18" y="0"/>
                    </a:lnTo>
                    <a:lnTo>
                      <a:pt x="15" y="0"/>
                    </a:lnTo>
                    <a:lnTo>
                      <a:pt x="0" y="4"/>
                    </a:lnTo>
                    <a:lnTo>
                      <a:pt x="0" y="4"/>
                    </a:lnTo>
                  </a:path>
                </a:pathLst>
              </a:custGeom>
              <a:noFill/>
              <a:ln w="6350">
                <a:solidFill>
                  <a:srgbClr val="FF0000"/>
                </a:solidFill>
                <a:prstDash val="solid"/>
                <a:round/>
                <a:headEnd/>
                <a:tailEnd/>
              </a:ln>
            </p:spPr>
            <p:txBody>
              <a:bodyPr/>
              <a:lstStyle/>
              <a:p>
                <a:endParaRPr lang="en-US"/>
              </a:p>
            </p:txBody>
          </p:sp>
          <p:sp>
            <p:nvSpPr>
              <p:cNvPr id="335004" name="Freeform 1180"/>
              <p:cNvSpPr>
                <a:spLocks noChangeAspect="1"/>
              </p:cNvSpPr>
              <p:nvPr/>
            </p:nvSpPr>
            <p:spPr bwMode="auto">
              <a:xfrm>
                <a:off x="5230" y="2296"/>
                <a:ext cx="1" cy="15"/>
              </a:xfrm>
              <a:custGeom>
                <a:avLst/>
                <a:gdLst/>
                <a:ahLst/>
                <a:cxnLst>
                  <a:cxn ang="0">
                    <a:pos x="0" y="15"/>
                  </a:cxn>
                  <a:cxn ang="0">
                    <a:pos x="0" y="15"/>
                  </a:cxn>
                  <a:cxn ang="0">
                    <a:pos x="0" y="4"/>
                  </a:cxn>
                  <a:cxn ang="0">
                    <a:pos x="0" y="0"/>
                  </a:cxn>
                  <a:cxn ang="0">
                    <a:pos x="0" y="0"/>
                  </a:cxn>
                  <a:cxn ang="0">
                    <a:pos x="0" y="15"/>
                  </a:cxn>
                  <a:cxn ang="0">
                    <a:pos x="0" y="15"/>
                  </a:cxn>
                </a:cxnLst>
                <a:rect l="0" t="0" r="r" b="b"/>
                <a:pathLst>
                  <a:path h="15">
                    <a:moveTo>
                      <a:pt x="0" y="15"/>
                    </a:moveTo>
                    <a:lnTo>
                      <a:pt x="0" y="15"/>
                    </a:lnTo>
                    <a:lnTo>
                      <a:pt x="0" y="4"/>
                    </a:lnTo>
                    <a:lnTo>
                      <a:pt x="0" y="0"/>
                    </a:lnTo>
                    <a:lnTo>
                      <a:pt x="0" y="0"/>
                    </a:lnTo>
                    <a:lnTo>
                      <a:pt x="0" y="15"/>
                    </a:lnTo>
                    <a:lnTo>
                      <a:pt x="0" y="15"/>
                    </a:lnTo>
                  </a:path>
                </a:pathLst>
              </a:custGeom>
              <a:noFill/>
              <a:ln w="6350">
                <a:solidFill>
                  <a:srgbClr val="FF0000"/>
                </a:solidFill>
                <a:prstDash val="solid"/>
                <a:round/>
                <a:headEnd/>
                <a:tailEnd/>
              </a:ln>
            </p:spPr>
            <p:txBody>
              <a:bodyPr/>
              <a:lstStyle/>
              <a:p>
                <a:endParaRPr lang="en-US"/>
              </a:p>
            </p:txBody>
          </p:sp>
          <p:sp>
            <p:nvSpPr>
              <p:cNvPr id="335005" name="Freeform 1181"/>
              <p:cNvSpPr>
                <a:spLocks noChangeAspect="1"/>
              </p:cNvSpPr>
              <p:nvPr/>
            </p:nvSpPr>
            <p:spPr bwMode="auto">
              <a:xfrm>
                <a:off x="5212" y="2300"/>
                <a:ext cx="1" cy="11"/>
              </a:xfrm>
              <a:custGeom>
                <a:avLst/>
                <a:gdLst/>
                <a:ahLst/>
                <a:cxnLst>
                  <a:cxn ang="0">
                    <a:pos x="0" y="11"/>
                  </a:cxn>
                  <a:cxn ang="0">
                    <a:pos x="0" y="11"/>
                  </a:cxn>
                  <a:cxn ang="0">
                    <a:pos x="0" y="0"/>
                  </a:cxn>
                  <a:cxn ang="0">
                    <a:pos x="0" y="0"/>
                  </a:cxn>
                  <a:cxn ang="0">
                    <a:pos x="0" y="0"/>
                  </a:cxn>
                  <a:cxn ang="0">
                    <a:pos x="0" y="11"/>
                  </a:cxn>
                  <a:cxn ang="0">
                    <a:pos x="0" y="11"/>
                  </a:cxn>
                </a:cxnLst>
                <a:rect l="0" t="0" r="r" b="b"/>
                <a:pathLst>
                  <a:path h="11">
                    <a:moveTo>
                      <a:pt x="0" y="11"/>
                    </a:moveTo>
                    <a:lnTo>
                      <a:pt x="0" y="11"/>
                    </a:lnTo>
                    <a:lnTo>
                      <a:pt x="0" y="0"/>
                    </a:lnTo>
                    <a:lnTo>
                      <a:pt x="0" y="0"/>
                    </a:lnTo>
                    <a:lnTo>
                      <a:pt x="0" y="0"/>
                    </a:lnTo>
                    <a:lnTo>
                      <a:pt x="0" y="11"/>
                    </a:lnTo>
                    <a:lnTo>
                      <a:pt x="0" y="11"/>
                    </a:lnTo>
                  </a:path>
                </a:pathLst>
              </a:custGeom>
              <a:noFill/>
              <a:ln w="6350">
                <a:solidFill>
                  <a:srgbClr val="FF0000"/>
                </a:solidFill>
                <a:prstDash val="solid"/>
                <a:round/>
                <a:headEnd/>
                <a:tailEnd/>
              </a:ln>
            </p:spPr>
            <p:txBody>
              <a:bodyPr/>
              <a:lstStyle/>
              <a:p>
                <a:endParaRPr lang="en-US"/>
              </a:p>
            </p:txBody>
          </p:sp>
          <p:sp>
            <p:nvSpPr>
              <p:cNvPr id="335006" name="Freeform 1182"/>
              <p:cNvSpPr>
                <a:spLocks noChangeAspect="1"/>
              </p:cNvSpPr>
              <p:nvPr/>
            </p:nvSpPr>
            <p:spPr bwMode="auto">
              <a:xfrm>
                <a:off x="5230" y="2281"/>
                <a:ext cx="1" cy="15"/>
              </a:xfrm>
              <a:custGeom>
                <a:avLst/>
                <a:gdLst/>
                <a:ahLst/>
                <a:cxnLst>
                  <a:cxn ang="0">
                    <a:pos x="0" y="15"/>
                  </a:cxn>
                  <a:cxn ang="0">
                    <a:pos x="0" y="15"/>
                  </a:cxn>
                  <a:cxn ang="0">
                    <a:pos x="0" y="3"/>
                  </a:cxn>
                  <a:cxn ang="0">
                    <a:pos x="0" y="0"/>
                  </a:cxn>
                  <a:cxn ang="0">
                    <a:pos x="0" y="3"/>
                  </a:cxn>
                  <a:cxn ang="0">
                    <a:pos x="0" y="15"/>
                  </a:cxn>
                  <a:cxn ang="0">
                    <a:pos x="0" y="15"/>
                  </a:cxn>
                </a:cxnLst>
                <a:rect l="0" t="0" r="r" b="b"/>
                <a:pathLst>
                  <a:path h="15">
                    <a:moveTo>
                      <a:pt x="0" y="15"/>
                    </a:moveTo>
                    <a:lnTo>
                      <a:pt x="0" y="15"/>
                    </a:lnTo>
                    <a:lnTo>
                      <a:pt x="0" y="3"/>
                    </a:lnTo>
                    <a:lnTo>
                      <a:pt x="0" y="0"/>
                    </a:lnTo>
                    <a:lnTo>
                      <a:pt x="0" y="3"/>
                    </a:lnTo>
                    <a:lnTo>
                      <a:pt x="0" y="15"/>
                    </a:lnTo>
                    <a:lnTo>
                      <a:pt x="0" y="15"/>
                    </a:lnTo>
                  </a:path>
                </a:pathLst>
              </a:custGeom>
              <a:noFill/>
              <a:ln w="6350">
                <a:solidFill>
                  <a:srgbClr val="FF0000"/>
                </a:solidFill>
                <a:prstDash val="solid"/>
                <a:round/>
                <a:headEnd/>
                <a:tailEnd/>
              </a:ln>
            </p:spPr>
            <p:txBody>
              <a:bodyPr/>
              <a:lstStyle/>
              <a:p>
                <a:endParaRPr lang="en-US"/>
              </a:p>
            </p:txBody>
          </p:sp>
          <p:sp>
            <p:nvSpPr>
              <p:cNvPr id="335007" name="Freeform 1183"/>
              <p:cNvSpPr>
                <a:spLocks noChangeAspect="1"/>
              </p:cNvSpPr>
              <p:nvPr/>
            </p:nvSpPr>
            <p:spPr bwMode="auto">
              <a:xfrm>
                <a:off x="5212" y="2284"/>
                <a:ext cx="1" cy="16"/>
              </a:xfrm>
              <a:custGeom>
                <a:avLst/>
                <a:gdLst/>
                <a:ahLst/>
                <a:cxnLst>
                  <a:cxn ang="0">
                    <a:pos x="0" y="16"/>
                  </a:cxn>
                  <a:cxn ang="0">
                    <a:pos x="0" y="12"/>
                  </a:cxn>
                  <a:cxn ang="0">
                    <a:pos x="0" y="4"/>
                  </a:cxn>
                  <a:cxn ang="0">
                    <a:pos x="0" y="0"/>
                  </a:cxn>
                  <a:cxn ang="0">
                    <a:pos x="0" y="0"/>
                  </a:cxn>
                  <a:cxn ang="0">
                    <a:pos x="0" y="12"/>
                  </a:cxn>
                  <a:cxn ang="0">
                    <a:pos x="0" y="16"/>
                  </a:cxn>
                </a:cxnLst>
                <a:rect l="0" t="0" r="r" b="b"/>
                <a:pathLst>
                  <a:path h="16">
                    <a:moveTo>
                      <a:pt x="0" y="16"/>
                    </a:moveTo>
                    <a:lnTo>
                      <a:pt x="0" y="12"/>
                    </a:lnTo>
                    <a:lnTo>
                      <a:pt x="0" y="4"/>
                    </a:lnTo>
                    <a:lnTo>
                      <a:pt x="0" y="0"/>
                    </a:lnTo>
                    <a:lnTo>
                      <a:pt x="0" y="0"/>
                    </a:lnTo>
                    <a:lnTo>
                      <a:pt x="0" y="12"/>
                    </a:lnTo>
                    <a:lnTo>
                      <a:pt x="0" y="16"/>
                    </a:lnTo>
                  </a:path>
                </a:pathLst>
              </a:custGeom>
              <a:noFill/>
              <a:ln w="6350">
                <a:solidFill>
                  <a:srgbClr val="FF0000"/>
                </a:solidFill>
                <a:prstDash val="solid"/>
                <a:round/>
                <a:headEnd/>
                <a:tailEnd/>
              </a:ln>
            </p:spPr>
            <p:txBody>
              <a:bodyPr/>
              <a:lstStyle/>
              <a:p>
                <a:endParaRPr lang="en-US"/>
              </a:p>
            </p:txBody>
          </p:sp>
          <p:sp>
            <p:nvSpPr>
              <p:cNvPr id="335008" name="Freeform 1184"/>
              <p:cNvSpPr>
                <a:spLocks noChangeAspect="1"/>
              </p:cNvSpPr>
              <p:nvPr/>
            </p:nvSpPr>
            <p:spPr bwMode="auto">
              <a:xfrm>
                <a:off x="5234" y="2307"/>
                <a:ext cx="15" cy="1"/>
              </a:xfrm>
              <a:custGeom>
                <a:avLst/>
                <a:gdLst/>
                <a:ahLst/>
                <a:cxnLst>
                  <a:cxn ang="0">
                    <a:pos x="0" y="0"/>
                  </a:cxn>
                  <a:cxn ang="0">
                    <a:pos x="0" y="0"/>
                  </a:cxn>
                  <a:cxn ang="0">
                    <a:pos x="15" y="0"/>
                  </a:cxn>
                  <a:cxn ang="0">
                    <a:pos x="15" y="0"/>
                  </a:cxn>
                  <a:cxn ang="0">
                    <a:pos x="15" y="0"/>
                  </a:cxn>
                  <a:cxn ang="0">
                    <a:pos x="0" y="0"/>
                  </a:cxn>
                  <a:cxn ang="0">
                    <a:pos x="0" y="0"/>
                  </a:cxn>
                </a:cxnLst>
                <a:rect l="0" t="0" r="r" b="b"/>
                <a:pathLst>
                  <a:path w="15">
                    <a:moveTo>
                      <a:pt x="0" y="0"/>
                    </a:moveTo>
                    <a:lnTo>
                      <a:pt x="0" y="0"/>
                    </a:lnTo>
                    <a:lnTo>
                      <a:pt x="15" y="0"/>
                    </a:lnTo>
                    <a:lnTo>
                      <a:pt x="15" y="0"/>
                    </a:lnTo>
                    <a:lnTo>
                      <a:pt x="15" y="0"/>
                    </a:lnTo>
                    <a:lnTo>
                      <a:pt x="0" y="0"/>
                    </a:lnTo>
                    <a:lnTo>
                      <a:pt x="0" y="0"/>
                    </a:lnTo>
                  </a:path>
                </a:pathLst>
              </a:custGeom>
              <a:noFill/>
              <a:ln w="6350">
                <a:solidFill>
                  <a:srgbClr val="FF0000"/>
                </a:solidFill>
                <a:prstDash val="solid"/>
                <a:round/>
                <a:headEnd/>
                <a:tailEnd/>
              </a:ln>
            </p:spPr>
            <p:txBody>
              <a:bodyPr/>
              <a:lstStyle/>
              <a:p>
                <a:endParaRPr lang="en-US"/>
              </a:p>
            </p:txBody>
          </p:sp>
          <p:sp>
            <p:nvSpPr>
              <p:cNvPr id="335009" name="Freeform 1185"/>
              <p:cNvSpPr>
                <a:spLocks noChangeAspect="1"/>
              </p:cNvSpPr>
              <p:nvPr/>
            </p:nvSpPr>
            <p:spPr bwMode="auto">
              <a:xfrm>
                <a:off x="5234" y="2296"/>
                <a:ext cx="15" cy="11"/>
              </a:xfrm>
              <a:custGeom>
                <a:avLst/>
                <a:gdLst/>
                <a:ahLst/>
                <a:cxnLst>
                  <a:cxn ang="0">
                    <a:pos x="0" y="11"/>
                  </a:cxn>
                  <a:cxn ang="0">
                    <a:pos x="0" y="11"/>
                  </a:cxn>
                  <a:cxn ang="0">
                    <a:pos x="15" y="0"/>
                  </a:cxn>
                  <a:cxn ang="0">
                    <a:pos x="15" y="0"/>
                  </a:cxn>
                  <a:cxn ang="0">
                    <a:pos x="15" y="0"/>
                  </a:cxn>
                  <a:cxn ang="0">
                    <a:pos x="4" y="11"/>
                  </a:cxn>
                  <a:cxn ang="0">
                    <a:pos x="0" y="11"/>
                  </a:cxn>
                </a:cxnLst>
                <a:rect l="0" t="0" r="r" b="b"/>
                <a:pathLst>
                  <a:path w="15" h="11">
                    <a:moveTo>
                      <a:pt x="0" y="11"/>
                    </a:moveTo>
                    <a:lnTo>
                      <a:pt x="0" y="11"/>
                    </a:lnTo>
                    <a:lnTo>
                      <a:pt x="15" y="0"/>
                    </a:lnTo>
                    <a:lnTo>
                      <a:pt x="15" y="0"/>
                    </a:lnTo>
                    <a:lnTo>
                      <a:pt x="15" y="0"/>
                    </a:lnTo>
                    <a:lnTo>
                      <a:pt x="4" y="11"/>
                    </a:lnTo>
                    <a:lnTo>
                      <a:pt x="0" y="11"/>
                    </a:lnTo>
                  </a:path>
                </a:pathLst>
              </a:custGeom>
              <a:noFill/>
              <a:ln w="6350">
                <a:solidFill>
                  <a:srgbClr val="FF0000"/>
                </a:solidFill>
                <a:prstDash val="solid"/>
                <a:round/>
                <a:headEnd/>
                <a:tailEnd/>
              </a:ln>
            </p:spPr>
            <p:txBody>
              <a:bodyPr/>
              <a:lstStyle/>
              <a:p>
                <a:endParaRPr lang="en-US"/>
              </a:p>
            </p:txBody>
          </p:sp>
          <p:sp>
            <p:nvSpPr>
              <p:cNvPr id="335010" name="Freeform 1186"/>
              <p:cNvSpPr>
                <a:spLocks noChangeAspect="1"/>
              </p:cNvSpPr>
              <p:nvPr/>
            </p:nvSpPr>
            <p:spPr bwMode="auto">
              <a:xfrm>
                <a:off x="5234" y="2292"/>
                <a:ext cx="15" cy="4"/>
              </a:xfrm>
              <a:custGeom>
                <a:avLst/>
                <a:gdLst/>
                <a:ahLst/>
                <a:cxnLst>
                  <a:cxn ang="0">
                    <a:pos x="0" y="4"/>
                  </a:cxn>
                  <a:cxn ang="0">
                    <a:pos x="0" y="4"/>
                  </a:cxn>
                  <a:cxn ang="0">
                    <a:pos x="15" y="0"/>
                  </a:cxn>
                  <a:cxn ang="0">
                    <a:pos x="15" y="0"/>
                  </a:cxn>
                  <a:cxn ang="0">
                    <a:pos x="15" y="4"/>
                  </a:cxn>
                  <a:cxn ang="0">
                    <a:pos x="0" y="4"/>
                  </a:cxn>
                  <a:cxn ang="0">
                    <a:pos x="0" y="4"/>
                  </a:cxn>
                </a:cxnLst>
                <a:rect l="0" t="0" r="r" b="b"/>
                <a:pathLst>
                  <a:path w="15" h="4">
                    <a:moveTo>
                      <a:pt x="0" y="4"/>
                    </a:moveTo>
                    <a:lnTo>
                      <a:pt x="0" y="4"/>
                    </a:lnTo>
                    <a:lnTo>
                      <a:pt x="15" y="0"/>
                    </a:lnTo>
                    <a:lnTo>
                      <a:pt x="15" y="0"/>
                    </a:lnTo>
                    <a:lnTo>
                      <a:pt x="15" y="4"/>
                    </a:lnTo>
                    <a:lnTo>
                      <a:pt x="0" y="4"/>
                    </a:lnTo>
                    <a:lnTo>
                      <a:pt x="0" y="4"/>
                    </a:lnTo>
                  </a:path>
                </a:pathLst>
              </a:custGeom>
              <a:noFill/>
              <a:ln w="6350">
                <a:solidFill>
                  <a:srgbClr val="FF0000"/>
                </a:solidFill>
                <a:prstDash val="solid"/>
                <a:round/>
                <a:headEnd/>
                <a:tailEnd/>
              </a:ln>
            </p:spPr>
            <p:txBody>
              <a:bodyPr/>
              <a:lstStyle/>
              <a:p>
                <a:endParaRPr lang="en-US"/>
              </a:p>
            </p:txBody>
          </p:sp>
          <p:sp>
            <p:nvSpPr>
              <p:cNvPr id="335011" name="Freeform 1187"/>
              <p:cNvSpPr>
                <a:spLocks noChangeAspect="1"/>
              </p:cNvSpPr>
              <p:nvPr/>
            </p:nvSpPr>
            <p:spPr bwMode="auto">
              <a:xfrm>
                <a:off x="5133" y="2292"/>
                <a:ext cx="15" cy="4"/>
              </a:xfrm>
              <a:custGeom>
                <a:avLst/>
                <a:gdLst/>
                <a:ahLst/>
                <a:cxnLst>
                  <a:cxn ang="0">
                    <a:pos x="0" y="4"/>
                  </a:cxn>
                  <a:cxn ang="0">
                    <a:pos x="0" y="0"/>
                  </a:cxn>
                  <a:cxn ang="0">
                    <a:pos x="15" y="0"/>
                  </a:cxn>
                  <a:cxn ang="0">
                    <a:pos x="15" y="0"/>
                  </a:cxn>
                  <a:cxn ang="0">
                    <a:pos x="15" y="0"/>
                  </a:cxn>
                  <a:cxn ang="0">
                    <a:pos x="0" y="4"/>
                  </a:cxn>
                  <a:cxn ang="0">
                    <a:pos x="0" y="4"/>
                  </a:cxn>
                </a:cxnLst>
                <a:rect l="0" t="0" r="r" b="b"/>
                <a:pathLst>
                  <a:path w="15" h="4">
                    <a:moveTo>
                      <a:pt x="0" y="4"/>
                    </a:moveTo>
                    <a:lnTo>
                      <a:pt x="0" y="0"/>
                    </a:lnTo>
                    <a:lnTo>
                      <a:pt x="15" y="0"/>
                    </a:lnTo>
                    <a:lnTo>
                      <a:pt x="15" y="0"/>
                    </a:lnTo>
                    <a:lnTo>
                      <a:pt x="15" y="0"/>
                    </a:lnTo>
                    <a:lnTo>
                      <a:pt x="0" y="4"/>
                    </a:lnTo>
                    <a:lnTo>
                      <a:pt x="0" y="4"/>
                    </a:lnTo>
                  </a:path>
                </a:pathLst>
              </a:custGeom>
              <a:noFill/>
              <a:ln w="6350">
                <a:solidFill>
                  <a:srgbClr val="FF0000"/>
                </a:solidFill>
                <a:prstDash val="solid"/>
                <a:round/>
                <a:headEnd/>
                <a:tailEnd/>
              </a:ln>
            </p:spPr>
            <p:txBody>
              <a:bodyPr/>
              <a:lstStyle/>
              <a:p>
                <a:endParaRPr lang="en-US"/>
              </a:p>
            </p:txBody>
          </p:sp>
          <p:sp>
            <p:nvSpPr>
              <p:cNvPr id="335012" name="Freeform 1188"/>
              <p:cNvSpPr>
                <a:spLocks noChangeAspect="1"/>
              </p:cNvSpPr>
              <p:nvPr/>
            </p:nvSpPr>
            <p:spPr bwMode="auto">
              <a:xfrm>
                <a:off x="5133" y="2307"/>
                <a:ext cx="15" cy="1"/>
              </a:xfrm>
              <a:custGeom>
                <a:avLst/>
                <a:gdLst/>
                <a:ahLst/>
                <a:cxnLst>
                  <a:cxn ang="0">
                    <a:pos x="0" y="0"/>
                  </a:cxn>
                  <a:cxn ang="0">
                    <a:pos x="0" y="0"/>
                  </a:cxn>
                  <a:cxn ang="0">
                    <a:pos x="15" y="0"/>
                  </a:cxn>
                  <a:cxn ang="0">
                    <a:pos x="15" y="0"/>
                  </a:cxn>
                  <a:cxn ang="0">
                    <a:pos x="15" y="0"/>
                  </a:cxn>
                  <a:cxn ang="0">
                    <a:pos x="0" y="0"/>
                  </a:cxn>
                  <a:cxn ang="0">
                    <a:pos x="0" y="0"/>
                  </a:cxn>
                </a:cxnLst>
                <a:rect l="0" t="0" r="r" b="b"/>
                <a:pathLst>
                  <a:path w="15">
                    <a:moveTo>
                      <a:pt x="0" y="0"/>
                    </a:moveTo>
                    <a:lnTo>
                      <a:pt x="0" y="0"/>
                    </a:lnTo>
                    <a:lnTo>
                      <a:pt x="15" y="0"/>
                    </a:lnTo>
                    <a:lnTo>
                      <a:pt x="15" y="0"/>
                    </a:lnTo>
                    <a:lnTo>
                      <a:pt x="15" y="0"/>
                    </a:lnTo>
                    <a:lnTo>
                      <a:pt x="0" y="0"/>
                    </a:lnTo>
                    <a:lnTo>
                      <a:pt x="0" y="0"/>
                    </a:lnTo>
                  </a:path>
                </a:pathLst>
              </a:custGeom>
              <a:noFill/>
              <a:ln w="6350">
                <a:solidFill>
                  <a:srgbClr val="FF0000"/>
                </a:solidFill>
                <a:prstDash val="solid"/>
                <a:round/>
                <a:headEnd/>
                <a:tailEnd/>
              </a:ln>
            </p:spPr>
            <p:txBody>
              <a:bodyPr/>
              <a:lstStyle/>
              <a:p>
                <a:endParaRPr lang="en-US"/>
              </a:p>
            </p:txBody>
          </p:sp>
          <p:sp>
            <p:nvSpPr>
              <p:cNvPr id="335013" name="Freeform 1189"/>
              <p:cNvSpPr>
                <a:spLocks noChangeAspect="1"/>
              </p:cNvSpPr>
              <p:nvPr/>
            </p:nvSpPr>
            <p:spPr bwMode="auto">
              <a:xfrm>
                <a:off x="5133" y="2319"/>
                <a:ext cx="15" cy="3"/>
              </a:xfrm>
              <a:custGeom>
                <a:avLst/>
                <a:gdLst/>
                <a:ahLst/>
                <a:cxnLst>
                  <a:cxn ang="0">
                    <a:pos x="0" y="3"/>
                  </a:cxn>
                  <a:cxn ang="0">
                    <a:pos x="0" y="3"/>
                  </a:cxn>
                  <a:cxn ang="0">
                    <a:pos x="15" y="0"/>
                  </a:cxn>
                  <a:cxn ang="0">
                    <a:pos x="15" y="0"/>
                  </a:cxn>
                  <a:cxn ang="0">
                    <a:pos x="15" y="3"/>
                  </a:cxn>
                  <a:cxn ang="0">
                    <a:pos x="0" y="3"/>
                  </a:cxn>
                  <a:cxn ang="0">
                    <a:pos x="0" y="3"/>
                  </a:cxn>
                </a:cxnLst>
                <a:rect l="0" t="0" r="r" b="b"/>
                <a:pathLst>
                  <a:path w="15" h="3">
                    <a:moveTo>
                      <a:pt x="0" y="3"/>
                    </a:moveTo>
                    <a:lnTo>
                      <a:pt x="0" y="3"/>
                    </a:lnTo>
                    <a:lnTo>
                      <a:pt x="15" y="0"/>
                    </a:lnTo>
                    <a:lnTo>
                      <a:pt x="15" y="0"/>
                    </a:lnTo>
                    <a:lnTo>
                      <a:pt x="15" y="3"/>
                    </a:lnTo>
                    <a:lnTo>
                      <a:pt x="0" y="3"/>
                    </a:lnTo>
                    <a:lnTo>
                      <a:pt x="0" y="3"/>
                    </a:lnTo>
                  </a:path>
                </a:pathLst>
              </a:custGeom>
              <a:noFill/>
              <a:ln w="6350">
                <a:solidFill>
                  <a:srgbClr val="FF0000"/>
                </a:solidFill>
                <a:prstDash val="solid"/>
                <a:round/>
                <a:headEnd/>
                <a:tailEnd/>
              </a:ln>
            </p:spPr>
            <p:txBody>
              <a:bodyPr/>
              <a:lstStyle/>
              <a:p>
                <a:endParaRPr lang="en-US"/>
              </a:p>
            </p:txBody>
          </p:sp>
          <p:sp>
            <p:nvSpPr>
              <p:cNvPr id="335014" name="Freeform 1190"/>
              <p:cNvSpPr>
                <a:spLocks noChangeAspect="1"/>
              </p:cNvSpPr>
              <p:nvPr/>
            </p:nvSpPr>
            <p:spPr bwMode="auto">
              <a:xfrm>
                <a:off x="5148" y="2307"/>
                <a:ext cx="1" cy="12"/>
              </a:xfrm>
              <a:custGeom>
                <a:avLst/>
                <a:gdLst/>
                <a:ahLst/>
                <a:cxnLst>
                  <a:cxn ang="0">
                    <a:pos x="0" y="12"/>
                  </a:cxn>
                  <a:cxn ang="0">
                    <a:pos x="0" y="12"/>
                  </a:cxn>
                  <a:cxn ang="0">
                    <a:pos x="0" y="0"/>
                  </a:cxn>
                  <a:cxn ang="0">
                    <a:pos x="0" y="0"/>
                  </a:cxn>
                  <a:cxn ang="0">
                    <a:pos x="0" y="0"/>
                  </a:cxn>
                  <a:cxn ang="0">
                    <a:pos x="0" y="12"/>
                  </a:cxn>
                  <a:cxn ang="0">
                    <a:pos x="0" y="12"/>
                  </a:cxn>
                </a:cxnLst>
                <a:rect l="0" t="0" r="r" b="b"/>
                <a:pathLst>
                  <a:path h="12">
                    <a:moveTo>
                      <a:pt x="0" y="12"/>
                    </a:moveTo>
                    <a:lnTo>
                      <a:pt x="0" y="12"/>
                    </a:lnTo>
                    <a:lnTo>
                      <a:pt x="0" y="0"/>
                    </a:lnTo>
                    <a:lnTo>
                      <a:pt x="0" y="0"/>
                    </a:lnTo>
                    <a:lnTo>
                      <a:pt x="0" y="0"/>
                    </a:lnTo>
                    <a:lnTo>
                      <a:pt x="0" y="12"/>
                    </a:lnTo>
                    <a:lnTo>
                      <a:pt x="0" y="12"/>
                    </a:lnTo>
                  </a:path>
                </a:pathLst>
              </a:custGeom>
              <a:noFill/>
              <a:ln w="6350">
                <a:solidFill>
                  <a:srgbClr val="FF0000"/>
                </a:solidFill>
                <a:prstDash val="solid"/>
                <a:round/>
                <a:headEnd/>
                <a:tailEnd/>
              </a:ln>
            </p:spPr>
            <p:txBody>
              <a:bodyPr/>
              <a:lstStyle/>
              <a:p>
                <a:endParaRPr lang="en-US"/>
              </a:p>
            </p:txBody>
          </p:sp>
          <p:sp>
            <p:nvSpPr>
              <p:cNvPr id="335015" name="Freeform 1191"/>
              <p:cNvSpPr>
                <a:spLocks noChangeAspect="1"/>
              </p:cNvSpPr>
              <p:nvPr/>
            </p:nvSpPr>
            <p:spPr bwMode="auto">
              <a:xfrm>
                <a:off x="5129" y="2307"/>
                <a:ext cx="4" cy="15"/>
              </a:xfrm>
              <a:custGeom>
                <a:avLst/>
                <a:gdLst/>
                <a:ahLst/>
                <a:cxnLst>
                  <a:cxn ang="0">
                    <a:pos x="4" y="15"/>
                  </a:cxn>
                  <a:cxn ang="0">
                    <a:pos x="0" y="15"/>
                  </a:cxn>
                  <a:cxn ang="0">
                    <a:pos x="0" y="4"/>
                  </a:cxn>
                  <a:cxn ang="0">
                    <a:pos x="4" y="0"/>
                  </a:cxn>
                  <a:cxn ang="0">
                    <a:pos x="4" y="4"/>
                  </a:cxn>
                  <a:cxn ang="0">
                    <a:pos x="4" y="15"/>
                  </a:cxn>
                  <a:cxn ang="0">
                    <a:pos x="4" y="15"/>
                  </a:cxn>
                </a:cxnLst>
                <a:rect l="0" t="0" r="r" b="b"/>
                <a:pathLst>
                  <a:path w="4" h="15">
                    <a:moveTo>
                      <a:pt x="4" y="15"/>
                    </a:moveTo>
                    <a:lnTo>
                      <a:pt x="0" y="15"/>
                    </a:lnTo>
                    <a:lnTo>
                      <a:pt x="0" y="4"/>
                    </a:lnTo>
                    <a:lnTo>
                      <a:pt x="4" y="0"/>
                    </a:lnTo>
                    <a:lnTo>
                      <a:pt x="4" y="4"/>
                    </a:lnTo>
                    <a:lnTo>
                      <a:pt x="4" y="15"/>
                    </a:lnTo>
                    <a:lnTo>
                      <a:pt x="4" y="15"/>
                    </a:lnTo>
                  </a:path>
                </a:pathLst>
              </a:custGeom>
              <a:noFill/>
              <a:ln w="6350">
                <a:solidFill>
                  <a:srgbClr val="FF0000"/>
                </a:solidFill>
                <a:prstDash val="solid"/>
                <a:round/>
                <a:headEnd/>
                <a:tailEnd/>
              </a:ln>
            </p:spPr>
            <p:txBody>
              <a:bodyPr/>
              <a:lstStyle/>
              <a:p>
                <a:endParaRPr lang="en-US"/>
              </a:p>
            </p:txBody>
          </p:sp>
          <p:sp>
            <p:nvSpPr>
              <p:cNvPr id="335016" name="Freeform 1192"/>
              <p:cNvSpPr>
                <a:spLocks noChangeAspect="1"/>
              </p:cNvSpPr>
              <p:nvPr/>
            </p:nvSpPr>
            <p:spPr bwMode="auto">
              <a:xfrm>
                <a:off x="5148" y="2292"/>
                <a:ext cx="1" cy="15"/>
              </a:xfrm>
              <a:custGeom>
                <a:avLst/>
                <a:gdLst/>
                <a:ahLst/>
                <a:cxnLst>
                  <a:cxn ang="0">
                    <a:pos x="0" y="15"/>
                  </a:cxn>
                  <a:cxn ang="0">
                    <a:pos x="0" y="11"/>
                  </a:cxn>
                  <a:cxn ang="0">
                    <a:pos x="0" y="4"/>
                  </a:cxn>
                  <a:cxn ang="0">
                    <a:pos x="0" y="0"/>
                  </a:cxn>
                  <a:cxn ang="0">
                    <a:pos x="0" y="4"/>
                  </a:cxn>
                  <a:cxn ang="0">
                    <a:pos x="0" y="11"/>
                  </a:cxn>
                  <a:cxn ang="0">
                    <a:pos x="0" y="15"/>
                  </a:cxn>
                </a:cxnLst>
                <a:rect l="0" t="0" r="r" b="b"/>
                <a:pathLst>
                  <a:path h="15">
                    <a:moveTo>
                      <a:pt x="0" y="15"/>
                    </a:moveTo>
                    <a:lnTo>
                      <a:pt x="0" y="11"/>
                    </a:lnTo>
                    <a:lnTo>
                      <a:pt x="0" y="4"/>
                    </a:lnTo>
                    <a:lnTo>
                      <a:pt x="0" y="0"/>
                    </a:lnTo>
                    <a:lnTo>
                      <a:pt x="0" y="4"/>
                    </a:lnTo>
                    <a:lnTo>
                      <a:pt x="0" y="11"/>
                    </a:lnTo>
                    <a:lnTo>
                      <a:pt x="0" y="15"/>
                    </a:lnTo>
                  </a:path>
                </a:pathLst>
              </a:custGeom>
              <a:noFill/>
              <a:ln w="6350">
                <a:solidFill>
                  <a:srgbClr val="FF0000"/>
                </a:solidFill>
                <a:prstDash val="solid"/>
                <a:round/>
                <a:headEnd/>
                <a:tailEnd/>
              </a:ln>
            </p:spPr>
            <p:txBody>
              <a:bodyPr/>
              <a:lstStyle/>
              <a:p>
                <a:endParaRPr lang="en-US"/>
              </a:p>
            </p:txBody>
          </p:sp>
          <p:sp>
            <p:nvSpPr>
              <p:cNvPr id="335017" name="Freeform 1193"/>
              <p:cNvSpPr>
                <a:spLocks noChangeAspect="1"/>
              </p:cNvSpPr>
              <p:nvPr/>
            </p:nvSpPr>
            <p:spPr bwMode="auto">
              <a:xfrm>
                <a:off x="5129" y="2296"/>
                <a:ext cx="4" cy="11"/>
              </a:xfrm>
              <a:custGeom>
                <a:avLst/>
                <a:gdLst/>
                <a:ahLst/>
                <a:cxnLst>
                  <a:cxn ang="0">
                    <a:pos x="4" y="11"/>
                  </a:cxn>
                  <a:cxn ang="0">
                    <a:pos x="0" y="11"/>
                  </a:cxn>
                  <a:cxn ang="0">
                    <a:pos x="0" y="0"/>
                  </a:cxn>
                  <a:cxn ang="0">
                    <a:pos x="4" y="0"/>
                  </a:cxn>
                  <a:cxn ang="0">
                    <a:pos x="4" y="0"/>
                  </a:cxn>
                  <a:cxn ang="0">
                    <a:pos x="4" y="11"/>
                  </a:cxn>
                  <a:cxn ang="0">
                    <a:pos x="4" y="11"/>
                  </a:cxn>
                </a:cxnLst>
                <a:rect l="0" t="0" r="r" b="b"/>
                <a:pathLst>
                  <a:path w="4" h="11">
                    <a:moveTo>
                      <a:pt x="4" y="11"/>
                    </a:moveTo>
                    <a:lnTo>
                      <a:pt x="0" y="11"/>
                    </a:lnTo>
                    <a:lnTo>
                      <a:pt x="0" y="0"/>
                    </a:lnTo>
                    <a:lnTo>
                      <a:pt x="4" y="0"/>
                    </a:lnTo>
                    <a:lnTo>
                      <a:pt x="4" y="0"/>
                    </a:lnTo>
                    <a:lnTo>
                      <a:pt x="4" y="11"/>
                    </a:lnTo>
                    <a:lnTo>
                      <a:pt x="4" y="11"/>
                    </a:lnTo>
                  </a:path>
                </a:pathLst>
              </a:custGeom>
              <a:noFill/>
              <a:ln w="6350">
                <a:solidFill>
                  <a:srgbClr val="FF0000"/>
                </a:solidFill>
                <a:prstDash val="solid"/>
                <a:round/>
                <a:headEnd/>
                <a:tailEnd/>
              </a:ln>
            </p:spPr>
            <p:txBody>
              <a:bodyPr/>
              <a:lstStyle/>
              <a:p>
                <a:endParaRPr lang="en-US"/>
              </a:p>
            </p:txBody>
          </p:sp>
          <p:sp>
            <p:nvSpPr>
              <p:cNvPr id="335018" name="Freeform 1194"/>
              <p:cNvSpPr>
                <a:spLocks noChangeAspect="1"/>
              </p:cNvSpPr>
              <p:nvPr/>
            </p:nvSpPr>
            <p:spPr bwMode="auto">
              <a:xfrm>
                <a:off x="5155" y="2288"/>
                <a:ext cx="15" cy="4"/>
              </a:xfrm>
              <a:custGeom>
                <a:avLst/>
                <a:gdLst/>
                <a:ahLst/>
                <a:cxnLst>
                  <a:cxn ang="0">
                    <a:pos x="0" y="4"/>
                  </a:cxn>
                  <a:cxn ang="0">
                    <a:pos x="0" y="4"/>
                  </a:cxn>
                  <a:cxn ang="0">
                    <a:pos x="15" y="0"/>
                  </a:cxn>
                  <a:cxn ang="0">
                    <a:pos x="15" y="0"/>
                  </a:cxn>
                  <a:cxn ang="0">
                    <a:pos x="15" y="4"/>
                  </a:cxn>
                  <a:cxn ang="0">
                    <a:pos x="0" y="4"/>
                  </a:cxn>
                  <a:cxn ang="0">
                    <a:pos x="0" y="4"/>
                  </a:cxn>
                </a:cxnLst>
                <a:rect l="0" t="0" r="r" b="b"/>
                <a:pathLst>
                  <a:path w="15" h="4">
                    <a:moveTo>
                      <a:pt x="0" y="4"/>
                    </a:moveTo>
                    <a:lnTo>
                      <a:pt x="0" y="4"/>
                    </a:lnTo>
                    <a:lnTo>
                      <a:pt x="15" y="0"/>
                    </a:lnTo>
                    <a:lnTo>
                      <a:pt x="15" y="0"/>
                    </a:lnTo>
                    <a:lnTo>
                      <a:pt x="15" y="4"/>
                    </a:lnTo>
                    <a:lnTo>
                      <a:pt x="0" y="4"/>
                    </a:lnTo>
                    <a:lnTo>
                      <a:pt x="0" y="4"/>
                    </a:lnTo>
                  </a:path>
                </a:pathLst>
              </a:custGeom>
              <a:noFill/>
              <a:ln w="6350">
                <a:solidFill>
                  <a:srgbClr val="FF0000"/>
                </a:solidFill>
                <a:prstDash val="solid"/>
                <a:round/>
                <a:headEnd/>
                <a:tailEnd/>
              </a:ln>
            </p:spPr>
            <p:txBody>
              <a:bodyPr/>
              <a:lstStyle/>
              <a:p>
                <a:endParaRPr lang="en-US"/>
              </a:p>
            </p:txBody>
          </p:sp>
          <p:sp>
            <p:nvSpPr>
              <p:cNvPr id="335019" name="Freeform 1195"/>
              <p:cNvSpPr>
                <a:spLocks noChangeAspect="1"/>
              </p:cNvSpPr>
              <p:nvPr/>
            </p:nvSpPr>
            <p:spPr bwMode="auto">
              <a:xfrm>
                <a:off x="5155" y="2303"/>
                <a:ext cx="15" cy="4"/>
              </a:xfrm>
              <a:custGeom>
                <a:avLst/>
                <a:gdLst/>
                <a:ahLst/>
                <a:cxnLst>
                  <a:cxn ang="0">
                    <a:pos x="0" y="4"/>
                  </a:cxn>
                  <a:cxn ang="0">
                    <a:pos x="0" y="0"/>
                  </a:cxn>
                  <a:cxn ang="0">
                    <a:pos x="15" y="0"/>
                  </a:cxn>
                  <a:cxn ang="0">
                    <a:pos x="15" y="0"/>
                  </a:cxn>
                  <a:cxn ang="0">
                    <a:pos x="15" y="0"/>
                  </a:cxn>
                  <a:cxn ang="0">
                    <a:pos x="0" y="4"/>
                  </a:cxn>
                  <a:cxn ang="0">
                    <a:pos x="0" y="4"/>
                  </a:cxn>
                </a:cxnLst>
                <a:rect l="0" t="0" r="r" b="b"/>
                <a:pathLst>
                  <a:path w="15" h="4">
                    <a:moveTo>
                      <a:pt x="0" y="4"/>
                    </a:moveTo>
                    <a:lnTo>
                      <a:pt x="0" y="0"/>
                    </a:lnTo>
                    <a:lnTo>
                      <a:pt x="15" y="0"/>
                    </a:lnTo>
                    <a:lnTo>
                      <a:pt x="15" y="0"/>
                    </a:lnTo>
                    <a:lnTo>
                      <a:pt x="15" y="0"/>
                    </a:lnTo>
                    <a:lnTo>
                      <a:pt x="0" y="4"/>
                    </a:lnTo>
                    <a:lnTo>
                      <a:pt x="0" y="4"/>
                    </a:lnTo>
                  </a:path>
                </a:pathLst>
              </a:custGeom>
              <a:noFill/>
              <a:ln w="6350">
                <a:solidFill>
                  <a:srgbClr val="FF0000"/>
                </a:solidFill>
                <a:prstDash val="solid"/>
                <a:round/>
                <a:headEnd/>
                <a:tailEnd/>
              </a:ln>
            </p:spPr>
            <p:txBody>
              <a:bodyPr/>
              <a:lstStyle/>
              <a:p>
                <a:endParaRPr lang="en-US"/>
              </a:p>
            </p:txBody>
          </p:sp>
          <p:sp>
            <p:nvSpPr>
              <p:cNvPr id="335020" name="Freeform 1196"/>
              <p:cNvSpPr>
                <a:spLocks noChangeAspect="1"/>
              </p:cNvSpPr>
              <p:nvPr/>
            </p:nvSpPr>
            <p:spPr bwMode="auto">
              <a:xfrm>
                <a:off x="5155" y="2319"/>
                <a:ext cx="15" cy="1"/>
              </a:xfrm>
              <a:custGeom>
                <a:avLst/>
                <a:gdLst/>
                <a:ahLst/>
                <a:cxnLst>
                  <a:cxn ang="0">
                    <a:pos x="0" y="0"/>
                  </a:cxn>
                  <a:cxn ang="0">
                    <a:pos x="0" y="0"/>
                  </a:cxn>
                  <a:cxn ang="0">
                    <a:pos x="15" y="0"/>
                  </a:cxn>
                  <a:cxn ang="0">
                    <a:pos x="15" y="0"/>
                  </a:cxn>
                  <a:cxn ang="0">
                    <a:pos x="15" y="0"/>
                  </a:cxn>
                  <a:cxn ang="0">
                    <a:pos x="0" y="0"/>
                  </a:cxn>
                  <a:cxn ang="0">
                    <a:pos x="0" y="0"/>
                  </a:cxn>
                </a:cxnLst>
                <a:rect l="0" t="0" r="r" b="b"/>
                <a:pathLst>
                  <a:path w="15">
                    <a:moveTo>
                      <a:pt x="0" y="0"/>
                    </a:moveTo>
                    <a:lnTo>
                      <a:pt x="0" y="0"/>
                    </a:lnTo>
                    <a:lnTo>
                      <a:pt x="15" y="0"/>
                    </a:lnTo>
                    <a:lnTo>
                      <a:pt x="15" y="0"/>
                    </a:lnTo>
                    <a:lnTo>
                      <a:pt x="15" y="0"/>
                    </a:lnTo>
                    <a:lnTo>
                      <a:pt x="0" y="0"/>
                    </a:lnTo>
                    <a:lnTo>
                      <a:pt x="0" y="0"/>
                    </a:lnTo>
                  </a:path>
                </a:pathLst>
              </a:custGeom>
              <a:noFill/>
              <a:ln w="6350">
                <a:solidFill>
                  <a:srgbClr val="FF0000"/>
                </a:solidFill>
                <a:prstDash val="solid"/>
                <a:round/>
                <a:headEnd/>
                <a:tailEnd/>
              </a:ln>
            </p:spPr>
            <p:txBody>
              <a:bodyPr/>
              <a:lstStyle/>
              <a:p>
                <a:endParaRPr lang="en-US"/>
              </a:p>
            </p:txBody>
          </p:sp>
          <p:sp>
            <p:nvSpPr>
              <p:cNvPr id="335021" name="Freeform 1197"/>
              <p:cNvSpPr>
                <a:spLocks noChangeAspect="1"/>
              </p:cNvSpPr>
              <p:nvPr/>
            </p:nvSpPr>
            <p:spPr bwMode="auto">
              <a:xfrm>
                <a:off x="5170" y="2303"/>
                <a:ext cx="4" cy="16"/>
              </a:xfrm>
              <a:custGeom>
                <a:avLst/>
                <a:gdLst/>
                <a:ahLst/>
                <a:cxnLst>
                  <a:cxn ang="0">
                    <a:pos x="0" y="16"/>
                  </a:cxn>
                  <a:cxn ang="0">
                    <a:pos x="0" y="12"/>
                  </a:cxn>
                  <a:cxn ang="0">
                    <a:pos x="0" y="4"/>
                  </a:cxn>
                  <a:cxn ang="0">
                    <a:pos x="0" y="0"/>
                  </a:cxn>
                  <a:cxn ang="0">
                    <a:pos x="4" y="0"/>
                  </a:cxn>
                  <a:cxn ang="0">
                    <a:pos x="4" y="12"/>
                  </a:cxn>
                  <a:cxn ang="0">
                    <a:pos x="0" y="16"/>
                  </a:cxn>
                </a:cxnLst>
                <a:rect l="0" t="0" r="r" b="b"/>
                <a:pathLst>
                  <a:path w="4" h="16">
                    <a:moveTo>
                      <a:pt x="0" y="16"/>
                    </a:moveTo>
                    <a:lnTo>
                      <a:pt x="0" y="12"/>
                    </a:lnTo>
                    <a:lnTo>
                      <a:pt x="0" y="4"/>
                    </a:lnTo>
                    <a:lnTo>
                      <a:pt x="0" y="0"/>
                    </a:lnTo>
                    <a:lnTo>
                      <a:pt x="4" y="0"/>
                    </a:lnTo>
                    <a:lnTo>
                      <a:pt x="4" y="12"/>
                    </a:lnTo>
                    <a:lnTo>
                      <a:pt x="0" y="16"/>
                    </a:lnTo>
                  </a:path>
                </a:pathLst>
              </a:custGeom>
              <a:noFill/>
              <a:ln w="6350">
                <a:solidFill>
                  <a:srgbClr val="FF0000"/>
                </a:solidFill>
                <a:prstDash val="solid"/>
                <a:round/>
                <a:headEnd/>
                <a:tailEnd/>
              </a:ln>
            </p:spPr>
            <p:txBody>
              <a:bodyPr/>
              <a:lstStyle/>
              <a:p>
                <a:endParaRPr lang="en-US"/>
              </a:p>
            </p:txBody>
          </p:sp>
          <p:sp>
            <p:nvSpPr>
              <p:cNvPr id="335022" name="Freeform 1198"/>
              <p:cNvSpPr>
                <a:spLocks noChangeAspect="1"/>
              </p:cNvSpPr>
              <p:nvPr/>
            </p:nvSpPr>
            <p:spPr bwMode="auto">
              <a:xfrm>
                <a:off x="5155" y="2307"/>
                <a:ext cx="1" cy="12"/>
              </a:xfrm>
              <a:custGeom>
                <a:avLst/>
                <a:gdLst/>
                <a:ahLst/>
                <a:cxnLst>
                  <a:cxn ang="0">
                    <a:pos x="0" y="12"/>
                  </a:cxn>
                  <a:cxn ang="0">
                    <a:pos x="0" y="12"/>
                  </a:cxn>
                  <a:cxn ang="0">
                    <a:pos x="0" y="0"/>
                  </a:cxn>
                  <a:cxn ang="0">
                    <a:pos x="0" y="0"/>
                  </a:cxn>
                  <a:cxn ang="0">
                    <a:pos x="0" y="0"/>
                  </a:cxn>
                  <a:cxn ang="0">
                    <a:pos x="0" y="12"/>
                  </a:cxn>
                  <a:cxn ang="0">
                    <a:pos x="0" y="12"/>
                  </a:cxn>
                </a:cxnLst>
                <a:rect l="0" t="0" r="r" b="b"/>
                <a:pathLst>
                  <a:path h="12">
                    <a:moveTo>
                      <a:pt x="0" y="12"/>
                    </a:moveTo>
                    <a:lnTo>
                      <a:pt x="0" y="12"/>
                    </a:lnTo>
                    <a:lnTo>
                      <a:pt x="0" y="0"/>
                    </a:lnTo>
                    <a:lnTo>
                      <a:pt x="0" y="0"/>
                    </a:lnTo>
                    <a:lnTo>
                      <a:pt x="0" y="0"/>
                    </a:lnTo>
                    <a:lnTo>
                      <a:pt x="0" y="12"/>
                    </a:lnTo>
                    <a:lnTo>
                      <a:pt x="0" y="12"/>
                    </a:lnTo>
                  </a:path>
                </a:pathLst>
              </a:custGeom>
              <a:noFill/>
              <a:ln w="6350">
                <a:solidFill>
                  <a:srgbClr val="FF0000"/>
                </a:solidFill>
                <a:prstDash val="solid"/>
                <a:round/>
                <a:headEnd/>
                <a:tailEnd/>
              </a:ln>
            </p:spPr>
            <p:txBody>
              <a:bodyPr/>
              <a:lstStyle/>
              <a:p>
                <a:endParaRPr lang="en-US"/>
              </a:p>
            </p:txBody>
          </p:sp>
          <p:sp>
            <p:nvSpPr>
              <p:cNvPr id="335023" name="Freeform 1199"/>
              <p:cNvSpPr>
                <a:spLocks noChangeAspect="1"/>
              </p:cNvSpPr>
              <p:nvPr/>
            </p:nvSpPr>
            <p:spPr bwMode="auto">
              <a:xfrm>
                <a:off x="5170" y="2288"/>
                <a:ext cx="4" cy="15"/>
              </a:xfrm>
              <a:custGeom>
                <a:avLst/>
                <a:gdLst/>
                <a:ahLst/>
                <a:cxnLst>
                  <a:cxn ang="0">
                    <a:pos x="0" y="15"/>
                  </a:cxn>
                  <a:cxn ang="0">
                    <a:pos x="0" y="15"/>
                  </a:cxn>
                  <a:cxn ang="0">
                    <a:pos x="0" y="4"/>
                  </a:cxn>
                  <a:cxn ang="0">
                    <a:pos x="0" y="0"/>
                  </a:cxn>
                  <a:cxn ang="0">
                    <a:pos x="4" y="4"/>
                  </a:cxn>
                  <a:cxn ang="0">
                    <a:pos x="4" y="15"/>
                  </a:cxn>
                  <a:cxn ang="0">
                    <a:pos x="0" y="15"/>
                  </a:cxn>
                </a:cxnLst>
                <a:rect l="0" t="0" r="r" b="b"/>
                <a:pathLst>
                  <a:path w="4" h="15">
                    <a:moveTo>
                      <a:pt x="0" y="15"/>
                    </a:moveTo>
                    <a:lnTo>
                      <a:pt x="0" y="15"/>
                    </a:lnTo>
                    <a:lnTo>
                      <a:pt x="0" y="4"/>
                    </a:lnTo>
                    <a:lnTo>
                      <a:pt x="0" y="0"/>
                    </a:lnTo>
                    <a:lnTo>
                      <a:pt x="4" y="4"/>
                    </a:lnTo>
                    <a:lnTo>
                      <a:pt x="4" y="15"/>
                    </a:lnTo>
                    <a:lnTo>
                      <a:pt x="0" y="15"/>
                    </a:lnTo>
                  </a:path>
                </a:pathLst>
              </a:custGeom>
              <a:noFill/>
              <a:ln w="6350">
                <a:solidFill>
                  <a:srgbClr val="FF0000"/>
                </a:solidFill>
                <a:prstDash val="solid"/>
                <a:round/>
                <a:headEnd/>
                <a:tailEnd/>
              </a:ln>
            </p:spPr>
            <p:txBody>
              <a:bodyPr/>
              <a:lstStyle/>
              <a:p>
                <a:endParaRPr lang="en-US"/>
              </a:p>
            </p:txBody>
          </p:sp>
          <p:sp>
            <p:nvSpPr>
              <p:cNvPr id="335024" name="Freeform 1200"/>
              <p:cNvSpPr>
                <a:spLocks noChangeAspect="1"/>
              </p:cNvSpPr>
              <p:nvPr/>
            </p:nvSpPr>
            <p:spPr bwMode="auto">
              <a:xfrm>
                <a:off x="5155" y="2292"/>
                <a:ext cx="1" cy="11"/>
              </a:xfrm>
              <a:custGeom>
                <a:avLst/>
                <a:gdLst/>
                <a:ahLst/>
                <a:cxnLst>
                  <a:cxn ang="0">
                    <a:pos x="0" y="11"/>
                  </a:cxn>
                  <a:cxn ang="0">
                    <a:pos x="0" y="11"/>
                  </a:cxn>
                  <a:cxn ang="0">
                    <a:pos x="0" y="0"/>
                  </a:cxn>
                  <a:cxn ang="0">
                    <a:pos x="0" y="0"/>
                  </a:cxn>
                  <a:cxn ang="0">
                    <a:pos x="0" y="0"/>
                  </a:cxn>
                  <a:cxn ang="0">
                    <a:pos x="0" y="11"/>
                  </a:cxn>
                  <a:cxn ang="0">
                    <a:pos x="0" y="11"/>
                  </a:cxn>
                </a:cxnLst>
                <a:rect l="0" t="0" r="r" b="b"/>
                <a:pathLst>
                  <a:path h="11">
                    <a:moveTo>
                      <a:pt x="0" y="11"/>
                    </a:moveTo>
                    <a:lnTo>
                      <a:pt x="0" y="11"/>
                    </a:lnTo>
                    <a:lnTo>
                      <a:pt x="0" y="0"/>
                    </a:lnTo>
                    <a:lnTo>
                      <a:pt x="0" y="0"/>
                    </a:lnTo>
                    <a:lnTo>
                      <a:pt x="0" y="0"/>
                    </a:lnTo>
                    <a:lnTo>
                      <a:pt x="0" y="11"/>
                    </a:lnTo>
                    <a:lnTo>
                      <a:pt x="0" y="11"/>
                    </a:lnTo>
                  </a:path>
                </a:pathLst>
              </a:custGeom>
              <a:noFill/>
              <a:ln w="6350">
                <a:solidFill>
                  <a:srgbClr val="FF0000"/>
                </a:solidFill>
                <a:prstDash val="solid"/>
                <a:round/>
                <a:headEnd/>
                <a:tailEnd/>
              </a:ln>
            </p:spPr>
            <p:txBody>
              <a:bodyPr/>
              <a:lstStyle/>
              <a:p>
                <a:endParaRPr lang="en-US"/>
              </a:p>
            </p:txBody>
          </p:sp>
          <p:sp>
            <p:nvSpPr>
              <p:cNvPr id="335025" name="Freeform 1201"/>
              <p:cNvSpPr>
                <a:spLocks noChangeAspect="1"/>
              </p:cNvSpPr>
              <p:nvPr/>
            </p:nvSpPr>
            <p:spPr bwMode="auto">
              <a:xfrm>
                <a:off x="5001" y="2349"/>
                <a:ext cx="38" cy="42"/>
              </a:xfrm>
              <a:custGeom>
                <a:avLst/>
                <a:gdLst/>
                <a:ahLst/>
                <a:cxnLst>
                  <a:cxn ang="0">
                    <a:pos x="0" y="4"/>
                  </a:cxn>
                  <a:cxn ang="0">
                    <a:pos x="38" y="0"/>
                  </a:cxn>
                  <a:cxn ang="0">
                    <a:pos x="38" y="38"/>
                  </a:cxn>
                  <a:cxn ang="0">
                    <a:pos x="0" y="42"/>
                  </a:cxn>
                  <a:cxn ang="0">
                    <a:pos x="0" y="4"/>
                  </a:cxn>
                </a:cxnLst>
                <a:rect l="0" t="0" r="r" b="b"/>
                <a:pathLst>
                  <a:path w="38" h="42">
                    <a:moveTo>
                      <a:pt x="0" y="4"/>
                    </a:moveTo>
                    <a:lnTo>
                      <a:pt x="38" y="0"/>
                    </a:lnTo>
                    <a:lnTo>
                      <a:pt x="38" y="38"/>
                    </a:lnTo>
                    <a:lnTo>
                      <a:pt x="0" y="42"/>
                    </a:lnTo>
                    <a:lnTo>
                      <a:pt x="0" y="4"/>
                    </a:lnTo>
                    <a:close/>
                  </a:path>
                </a:pathLst>
              </a:custGeom>
              <a:solidFill>
                <a:srgbClr val="FFFFFF"/>
              </a:solidFill>
              <a:ln w="9525">
                <a:noFill/>
                <a:round/>
                <a:headEnd/>
                <a:tailEnd/>
              </a:ln>
            </p:spPr>
            <p:txBody>
              <a:bodyPr/>
              <a:lstStyle/>
              <a:p>
                <a:endParaRPr lang="en-US"/>
              </a:p>
            </p:txBody>
          </p:sp>
          <p:sp>
            <p:nvSpPr>
              <p:cNvPr id="335026" name="Freeform 1202"/>
              <p:cNvSpPr>
                <a:spLocks noChangeAspect="1"/>
              </p:cNvSpPr>
              <p:nvPr/>
            </p:nvSpPr>
            <p:spPr bwMode="auto">
              <a:xfrm>
                <a:off x="5001" y="2349"/>
                <a:ext cx="38" cy="42"/>
              </a:xfrm>
              <a:custGeom>
                <a:avLst/>
                <a:gdLst/>
                <a:ahLst/>
                <a:cxnLst>
                  <a:cxn ang="0">
                    <a:pos x="0" y="4"/>
                  </a:cxn>
                  <a:cxn ang="0">
                    <a:pos x="38" y="0"/>
                  </a:cxn>
                  <a:cxn ang="0">
                    <a:pos x="38" y="38"/>
                  </a:cxn>
                  <a:cxn ang="0">
                    <a:pos x="0" y="42"/>
                  </a:cxn>
                  <a:cxn ang="0">
                    <a:pos x="0" y="4"/>
                  </a:cxn>
                </a:cxnLst>
                <a:rect l="0" t="0" r="r" b="b"/>
                <a:pathLst>
                  <a:path w="38" h="42">
                    <a:moveTo>
                      <a:pt x="0" y="4"/>
                    </a:moveTo>
                    <a:lnTo>
                      <a:pt x="38" y="0"/>
                    </a:lnTo>
                    <a:lnTo>
                      <a:pt x="38" y="38"/>
                    </a:lnTo>
                    <a:lnTo>
                      <a:pt x="0" y="42"/>
                    </a:lnTo>
                    <a:lnTo>
                      <a:pt x="0" y="4"/>
                    </a:lnTo>
                  </a:path>
                </a:pathLst>
              </a:custGeom>
              <a:noFill/>
              <a:ln w="6350">
                <a:solidFill>
                  <a:srgbClr val="000000"/>
                </a:solidFill>
                <a:prstDash val="solid"/>
                <a:round/>
                <a:headEnd/>
                <a:tailEnd/>
              </a:ln>
            </p:spPr>
            <p:txBody>
              <a:bodyPr/>
              <a:lstStyle/>
              <a:p>
                <a:endParaRPr lang="en-US"/>
              </a:p>
            </p:txBody>
          </p:sp>
          <p:sp>
            <p:nvSpPr>
              <p:cNvPr id="335027" name="Freeform 1203"/>
              <p:cNvSpPr>
                <a:spLocks noChangeAspect="1"/>
              </p:cNvSpPr>
              <p:nvPr/>
            </p:nvSpPr>
            <p:spPr bwMode="auto">
              <a:xfrm>
                <a:off x="5054" y="2341"/>
                <a:ext cx="37" cy="42"/>
              </a:xfrm>
              <a:custGeom>
                <a:avLst/>
                <a:gdLst/>
                <a:ahLst/>
                <a:cxnLst>
                  <a:cxn ang="0">
                    <a:pos x="0" y="4"/>
                  </a:cxn>
                  <a:cxn ang="0">
                    <a:pos x="37" y="0"/>
                  </a:cxn>
                  <a:cxn ang="0">
                    <a:pos x="37" y="38"/>
                  </a:cxn>
                  <a:cxn ang="0">
                    <a:pos x="0" y="42"/>
                  </a:cxn>
                  <a:cxn ang="0">
                    <a:pos x="0" y="4"/>
                  </a:cxn>
                </a:cxnLst>
                <a:rect l="0" t="0" r="r" b="b"/>
                <a:pathLst>
                  <a:path w="37" h="42">
                    <a:moveTo>
                      <a:pt x="0" y="4"/>
                    </a:moveTo>
                    <a:lnTo>
                      <a:pt x="37" y="0"/>
                    </a:lnTo>
                    <a:lnTo>
                      <a:pt x="37" y="38"/>
                    </a:lnTo>
                    <a:lnTo>
                      <a:pt x="0" y="42"/>
                    </a:lnTo>
                    <a:lnTo>
                      <a:pt x="0" y="4"/>
                    </a:lnTo>
                    <a:close/>
                  </a:path>
                </a:pathLst>
              </a:custGeom>
              <a:solidFill>
                <a:srgbClr val="FFFFFF"/>
              </a:solidFill>
              <a:ln w="9525">
                <a:noFill/>
                <a:round/>
                <a:headEnd/>
                <a:tailEnd/>
              </a:ln>
            </p:spPr>
            <p:txBody>
              <a:bodyPr/>
              <a:lstStyle/>
              <a:p>
                <a:endParaRPr lang="en-US"/>
              </a:p>
            </p:txBody>
          </p:sp>
          <p:sp>
            <p:nvSpPr>
              <p:cNvPr id="335028" name="Freeform 1204"/>
              <p:cNvSpPr>
                <a:spLocks noChangeAspect="1"/>
              </p:cNvSpPr>
              <p:nvPr/>
            </p:nvSpPr>
            <p:spPr bwMode="auto">
              <a:xfrm>
                <a:off x="5054" y="2341"/>
                <a:ext cx="37" cy="42"/>
              </a:xfrm>
              <a:custGeom>
                <a:avLst/>
                <a:gdLst/>
                <a:ahLst/>
                <a:cxnLst>
                  <a:cxn ang="0">
                    <a:pos x="0" y="4"/>
                  </a:cxn>
                  <a:cxn ang="0">
                    <a:pos x="37" y="0"/>
                  </a:cxn>
                  <a:cxn ang="0">
                    <a:pos x="37" y="38"/>
                  </a:cxn>
                  <a:cxn ang="0">
                    <a:pos x="0" y="42"/>
                  </a:cxn>
                  <a:cxn ang="0">
                    <a:pos x="0" y="4"/>
                  </a:cxn>
                </a:cxnLst>
                <a:rect l="0" t="0" r="r" b="b"/>
                <a:pathLst>
                  <a:path w="37" h="42">
                    <a:moveTo>
                      <a:pt x="0" y="4"/>
                    </a:moveTo>
                    <a:lnTo>
                      <a:pt x="37" y="0"/>
                    </a:lnTo>
                    <a:lnTo>
                      <a:pt x="37" y="38"/>
                    </a:lnTo>
                    <a:lnTo>
                      <a:pt x="0" y="42"/>
                    </a:lnTo>
                    <a:lnTo>
                      <a:pt x="0" y="4"/>
                    </a:lnTo>
                  </a:path>
                </a:pathLst>
              </a:custGeom>
              <a:noFill/>
              <a:ln w="6350">
                <a:solidFill>
                  <a:srgbClr val="000000"/>
                </a:solidFill>
                <a:prstDash val="solid"/>
                <a:round/>
                <a:headEnd/>
                <a:tailEnd/>
              </a:ln>
            </p:spPr>
            <p:txBody>
              <a:bodyPr/>
              <a:lstStyle/>
              <a:p>
                <a:endParaRPr lang="en-US"/>
              </a:p>
            </p:txBody>
          </p:sp>
          <p:sp>
            <p:nvSpPr>
              <p:cNvPr id="335029" name="Freeform 1205"/>
              <p:cNvSpPr>
                <a:spLocks noChangeAspect="1"/>
              </p:cNvSpPr>
              <p:nvPr/>
            </p:nvSpPr>
            <p:spPr bwMode="auto">
              <a:xfrm>
                <a:off x="5001" y="2357"/>
                <a:ext cx="38" cy="26"/>
              </a:xfrm>
              <a:custGeom>
                <a:avLst/>
                <a:gdLst/>
                <a:ahLst/>
                <a:cxnLst>
                  <a:cxn ang="0">
                    <a:pos x="0" y="7"/>
                  </a:cxn>
                  <a:cxn ang="0">
                    <a:pos x="38" y="0"/>
                  </a:cxn>
                  <a:cxn ang="0">
                    <a:pos x="38" y="22"/>
                  </a:cxn>
                  <a:cxn ang="0">
                    <a:pos x="0" y="26"/>
                  </a:cxn>
                  <a:cxn ang="0">
                    <a:pos x="0" y="7"/>
                  </a:cxn>
                </a:cxnLst>
                <a:rect l="0" t="0" r="r" b="b"/>
                <a:pathLst>
                  <a:path w="38" h="26">
                    <a:moveTo>
                      <a:pt x="0" y="7"/>
                    </a:moveTo>
                    <a:lnTo>
                      <a:pt x="38" y="0"/>
                    </a:lnTo>
                    <a:lnTo>
                      <a:pt x="38" y="22"/>
                    </a:lnTo>
                    <a:lnTo>
                      <a:pt x="0" y="26"/>
                    </a:lnTo>
                    <a:lnTo>
                      <a:pt x="0" y="7"/>
                    </a:lnTo>
                    <a:close/>
                  </a:path>
                </a:pathLst>
              </a:custGeom>
              <a:solidFill>
                <a:srgbClr val="FF0000"/>
              </a:solidFill>
              <a:ln w="9525">
                <a:noFill/>
                <a:round/>
                <a:headEnd/>
                <a:tailEnd/>
              </a:ln>
            </p:spPr>
            <p:txBody>
              <a:bodyPr/>
              <a:lstStyle/>
              <a:p>
                <a:endParaRPr lang="en-US"/>
              </a:p>
            </p:txBody>
          </p:sp>
          <p:sp>
            <p:nvSpPr>
              <p:cNvPr id="335030" name="Freeform 1206"/>
              <p:cNvSpPr>
                <a:spLocks noChangeAspect="1"/>
              </p:cNvSpPr>
              <p:nvPr/>
            </p:nvSpPr>
            <p:spPr bwMode="auto">
              <a:xfrm>
                <a:off x="5001" y="2357"/>
                <a:ext cx="38" cy="26"/>
              </a:xfrm>
              <a:custGeom>
                <a:avLst/>
                <a:gdLst/>
                <a:ahLst/>
                <a:cxnLst>
                  <a:cxn ang="0">
                    <a:pos x="0" y="7"/>
                  </a:cxn>
                  <a:cxn ang="0">
                    <a:pos x="38" y="0"/>
                  </a:cxn>
                  <a:cxn ang="0">
                    <a:pos x="38" y="22"/>
                  </a:cxn>
                  <a:cxn ang="0">
                    <a:pos x="0" y="26"/>
                  </a:cxn>
                  <a:cxn ang="0">
                    <a:pos x="0" y="7"/>
                  </a:cxn>
                </a:cxnLst>
                <a:rect l="0" t="0" r="r" b="b"/>
                <a:pathLst>
                  <a:path w="38" h="26">
                    <a:moveTo>
                      <a:pt x="0" y="7"/>
                    </a:moveTo>
                    <a:lnTo>
                      <a:pt x="38" y="0"/>
                    </a:lnTo>
                    <a:lnTo>
                      <a:pt x="38" y="22"/>
                    </a:lnTo>
                    <a:lnTo>
                      <a:pt x="0" y="26"/>
                    </a:lnTo>
                    <a:lnTo>
                      <a:pt x="0" y="7"/>
                    </a:lnTo>
                  </a:path>
                </a:pathLst>
              </a:custGeom>
              <a:noFill/>
              <a:ln w="6350">
                <a:solidFill>
                  <a:srgbClr val="000000"/>
                </a:solidFill>
                <a:prstDash val="solid"/>
                <a:round/>
                <a:headEnd/>
                <a:tailEnd/>
              </a:ln>
            </p:spPr>
            <p:txBody>
              <a:bodyPr/>
              <a:lstStyle/>
              <a:p>
                <a:endParaRPr lang="en-US"/>
              </a:p>
            </p:txBody>
          </p:sp>
          <p:sp>
            <p:nvSpPr>
              <p:cNvPr id="335031" name="Freeform 1207"/>
              <p:cNvSpPr>
                <a:spLocks noChangeAspect="1"/>
              </p:cNvSpPr>
              <p:nvPr/>
            </p:nvSpPr>
            <p:spPr bwMode="auto">
              <a:xfrm>
                <a:off x="5054" y="2353"/>
                <a:ext cx="37" cy="23"/>
              </a:xfrm>
              <a:custGeom>
                <a:avLst/>
                <a:gdLst/>
                <a:ahLst/>
                <a:cxnLst>
                  <a:cxn ang="0">
                    <a:pos x="0" y="4"/>
                  </a:cxn>
                  <a:cxn ang="0">
                    <a:pos x="37" y="0"/>
                  </a:cxn>
                  <a:cxn ang="0">
                    <a:pos x="37" y="19"/>
                  </a:cxn>
                  <a:cxn ang="0">
                    <a:pos x="0" y="23"/>
                  </a:cxn>
                  <a:cxn ang="0">
                    <a:pos x="0" y="4"/>
                  </a:cxn>
                </a:cxnLst>
                <a:rect l="0" t="0" r="r" b="b"/>
                <a:pathLst>
                  <a:path w="37" h="23">
                    <a:moveTo>
                      <a:pt x="0" y="4"/>
                    </a:moveTo>
                    <a:lnTo>
                      <a:pt x="37" y="0"/>
                    </a:lnTo>
                    <a:lnTo>
                      <a:pt x="37" y="19"/>
                    </a:lnTo>
                    <a:lnTo>
                      <a:pt x="0" y="23"/>
                    </a:lnTo>
                    <a:lnTo>
                      <a:pt x="0" y="4"/>
                    </a:lnTo>
                    <a:close/>
                  </a:path>
                </a:pathLst>
              </a:custGeom>
              <a:solidFill>
                <a:srgbClr val="FFFF00"/>
              </a:solidFill>
              <a:ln w="9525">
                <a:noFill/>
                <a:round/>
                <a:headEnd/>
                <a:tailEnd/>
              </a:ln>
            </p:spPr>
            <p:txBody>
              <a:bodyPr/>
              <a:lstStyle/>
              <a:p>
                <a:endParaRPr lang="en-US"/>
              </a:p>
            </p:txBody>
          </p:sp>
          <p:sp>
            <p:nvSpPr>
              <p:cNvPr id="335032" name="Freeform 1208"/>
              <p:cNvSpPr>
                <a:spLocks noChangeAspect="1"/>
              </p:cNvSpPr>
              <p:nvPr/>
            </p:nvSpPr>
            <p:spPr bwMode="auto">
              <a:xfrm>
                <a:off x="5054" y="2353"/>
                <a:ext cx="37" cy="23"/>
              </a:xfrm>
              <a:custGeom>
                <a:avLst/>
                <a:gdLst/>
                <a:ahLst/>
                <a:cxnLst>
                  <a:cxn ang="0">
                    <a:pos x="0" y="4"/>
                  </a:cxn>
                  <a:cxn ang="0">
                    <a:pos x="37" y="0"/>
                  </a:cxn>
                  <a:cxn ang="0">
                    <a:pos x="37" y="19"/>
                  </a:cxn>
                  <a:cxn ang="0">
                    <a:pos x="0" y="23"/>
                  </a:cxn>
                  <a:cxn ang="0">
                    <a:pos x="0" y="4"/>
                  </a:cxn>
                </a:cxnLst>
                <a:rect l="0" t="0" r="r" b="b"/>
                <a:pathLst>
                  <a:path w="37" h="23">
                    <a:moveTo>
                      <a:pt x="0" y="4"/>
                    </a:moveTo>
                    <a:lnTo>
                      <a:pt x="37" y="0"/>
                    </a:lnTo>
                    <a:lnTo>
                      <a:pt x="37" y="19"/>
                    </a:lnTo>
                    <a:lnTo>
                      <a:pt x="0" y="23"/>
                    </a:lnTo>
                    <a:lnTo>
                      <a:pt x="0" y="4"/>
                    </a:lnTo>
                  </a:path>
                </a:pathLst>
              </a:custGeom>
              <a:noFill/>
              <a:ln w="6350">
                <a:solidFill>
                  <a:srgbClr val="000000"/>
                </a:solidFill>
                <a:prstDash val="solid"/>
                <a:round/>
                <a:headEnd/>
                <a:tailEnd/>
              </a:ln>
            </p:spPr>
            <p:txBody>
              <a:bodyPr/>
              <a:lstStyle/>
              <a:p>
                <a:endParaRPr lang="en-US"/>
              </a:p>
            </p:txBody>
          </p:sp>
          <p:sp>
            <p:nvSpPr>
              <p:cNvPr id="335033" name="Freeform 1209"/>
              <p:cNvSpPr>
                <a:spLocks noChangeAspect="1"/>
              </p:cNvSpPr>
              <p:nvPr/>
            </p:nvSpPr>
            <p:spPr bwMode="auto">
              <a:xfrm>
                <a:off x="5016" y="2307"/>
                <a:ext cx="23" cy="23"/>
              </a:xfrm>
              <a:custGeom>
                <a:avLst/>
                <a:gdLst/>
                <a:ahLst/>
                <a:cxnLst>
                  <a:cxn ang="0">
                    <a:pos x="11" y="0"/>
                  </a:cxn>
                  <a:cxn ang="0">
                    <a:pos x="11" y="0"/>
                  </a:cxn>
                  <a:cxn ang="0">
                    <a:pos x="15" y="0"/>
                  </a:cxn>
                  <a:cxn ang="0">
                    <a:pos x="19" y="0"/>
                  </a:cxn>
                  <a:cxn ang="0">
                    <a:pos x="19" y="4"/>
                  </a:cxn>
                  <a:cxn ang="0">
                    <a:pos x="19" y="4"/>
                  </a:cxn>
                  <a:cxn ang="0">
                    <a:pos x="23" y="8"/>
                  </a:cxn>
                  <a:cxn ang="0">
                    <a:pos x="23" y="8"/>
                  </a:cxn>
                  <a:cxn ang="0">
                    <a:pos x="23" y="12"/>
                  </a:cxn>
                  <a:cxn ang="0">
                    <a:pos x="23" y="12"/>
                  </a:cxn>
                  <a:cxn ang="0">
                    <a:pos x="23" y="15"/>
                  </a:cxn>
                  <a:cxn ang="0">
                    <a:pos x="19" y="19"/>
                  </a:cxn>
                  <a:cxn ang="0">
                    <a:pos x="19" y="19"/>
                  </a:cxn>
                  <a:cxn ang="0">
                    <a:pos x="19" y="23"/>
                  </a:cxn>
                  <a:cxn ang="0">
                    <a:pos x="15" y="23"/>
                  </a:cxn>
                  <a:cxn ang="0">
                    <a:pos x="11" y="23"/>
                  </a:cxn>
                  <a:cxn ang="0">
                    <a:pos x="11" y="23"/>
                  </a:cxn>
                  <a:cxn ang="0">
                    <a:pos x="7" y="23"/>
                  </a:cxn>
                  <a:cxn ang="0">
                    <a:pos x="7" y="23"/>
                  </a:cxn>
                  <a:cxn ang="0">
                    <a:pos x="4" y="23"/>
                  </a:cxn>
                  <a:cxn ang="0">
                    <a:pos x="4" y="23"/>
                  </a:cxn>
                  <a:cxn ang="0">
                    <a:pos x="4" y="19"/>
                  </a:cxn>
                  <a:cxn ang="0">
                    <a:pos x="0" y="19"/>
                  </a:cxn>
                  <a:cxn ang="0">
                    <a:pos x="0" y="15"/>
                  </a:cxn>
                  <a:cxn ang="0">
                    <a:pos x="0" y="15"/>
                  </a:cxn>
                  <a:cxn ang="0">
                    <a:pos x="0" y="12"/>
                  </a:cxn>
                  <a:cxn ang="0">
                    <a:pos x="0" y="8"/>
                  </a:cxn>
                  <a:cxn ang="0">
                    <a:pos x="4" y="8"/>
                  </a:cxn>
                  <a:cxn ang="0">
                    <a:pos x="4" y="4"/>
                  </a:cxn>
                  <a:cxn ang="0">
                    <a:pos x="4" y="4"/>
                  </a:cxn>
                  <a:cxn ang="0">
                    <a:pos x="7" y="4"/>
                  </a:cxn>
                  <a:cxn ang="0">
                    <a:pos x="7" y="0"/>
                  </a:cxn>
                  <a:cxn ang="0">
                    <a:pos x="11" y="0"/>
                  </a:cxn>
                </a:cxnLst>
                <a:rect l="0" t="0" r="r" b="b"/>
                <a:pathLst>
                  <a:path w="23" h="23">
                    <a:moveTo>
                      <a:pt x="11" y="0"/>
                    </a:moveTo>
                    <a:lnTo>
                      <a:pt x="11" y="0"/>
                    </a:lnTo>
                    <a:lnTo>
                      <a:pt x="15" y="0"/>
                    </a:lnTo>
                    <a:lnTo>
                      <a:pt x="19" y="0"/>
                    </a:lnTo>
                    <a:lnTo>
                      <a:pt x="19" y="4"/>
                    </a:lnTo>
                    <a:lnTo>
                      <a:pt x="19" y="4"/>
                    </a:lnTo>
                    <a:lnTo>
                      <a:pt x="23" y="8"/>
                    </a:lnTo>
                    <a:lnTo>
                      <a:pt x="23" y="8"/>
                    </a:lnTo>
                    <a:lnTo>
                      <a:pt x="23" y="12"/>
                    </a:lnTo>
                    <a:lnTo>
                      <a:pt x="23" y="12"/>
                    </a:lnTo>
                    <a:lnTo>
                      <a:pt x="23" y="15"/>
                    </a:lnTo>
                    <a:lnTo>
                      <a:pt x="19" y="19"/>
                    </a:lnTo>
                    <a:lnTo>
                      <a:pt x="19" y="19"/>
                    </a:lnTo>
                    <a:lnTo>
                      <a:pt x="19" y="23"/>
                    </a:lnTo>
                    <a:lnTo>
                      <a:pt x="15" y="23"/>
                    </a:lnTo>
                    <a:lnTo>
                      <a:pt x="11" y="23"/>
                    </a:lnTo>
                    <a:lnTo>
                      <a:pt x="11" y="23"/>
                    </a:lnTo>
                    <a:lnTo>
                      <a:pt x="7" y="23"/>
                    </a:lnTo>
                    <a:lnTo>
                      <a:pt x="7" y="23"/>
                    </a:lnTo>
                    <a:lnTo>
                      <a:pt x="4" y="23"/>
                    </a:lnTo>
                    <a:lnTo>
                      <a:pt x="4" y="23"/>
                    </a:lnTo>
                    <a:lnTo>
                      <a:pt x="4" y="19"/>
                    </a:lnTo>
                    <a:lnTo>
                      <a:pt x="0" y="19"/>
                    </a:lnTo>
                    <a:lnTo>
                      <a:pt x="0" y="15"/>
                    </a:lnTo>
                    <a:lnTo>
                      <a:pt x="0" y="15"/>
                    </a:lnTo>
                    <a:lnTo>
                      <a:pt x="0" y="12"/>
                    </a:lnTo>
                    <a:lnTo>
                      <a:pt x="0" y="8"/>
                    </a:lnTo>
                    <a:lnTo>
                      <a:pt x="4" y="8"/>
                    </a:lnTo>
                    <a:lnTo>
                      <a:pt x="4" y="4"/>
                    </a:lnTo>
                    <a:lnTo>
                      <a:pt x="4" y="4"/>
                    </a:lnTo>
                    <a:lnTo>
                      <a:pt x="7" y="4"/>
                    </a:lnTo>
                    <a:lnTo>
                      <a:pt x="7" y="0"/>
                    </a:lnTo>
                    <a:lnTo>
                      <a:pt x="11" y="0"/>
                    </a:lnTo>
                    <a:close/>
                  </a:path>
                </a:pathLst>
              </a:custGeom>
              <a:solidFill>
                <a:srgbClr val="FFFFFF"/>
              </a:solidFill>
              <a:ln w="9525">
                <a:noFill/>
                <a:round/>
                <a:headEnd/>
                <a:tailEnd/>
              </a:ln>
            </p:spPr>
            <p:txBody>
              <a:bodyPr/>
              <a:lstStyle/>
              <a:p>
                <a:endParaRPr lang="en-US"/>
              </a:p>
            </p:txBody>
          </p:sp>
          <p:sp>
            <p:nvSpPr>
              <p:cNvPr id="335034" name="Freeform 1210"/>
              <p:cNvSpPr>
                <a:spLocks noChangeAspect="1"/>
              </p:cNvSpPr>
              <p:nvPr/>
            </p:nvSpPr>
            <p:spPr bwMode="auto">
              <a:xfrm>
                <a:off x="5016" y="2307"/>
                <a:ext cx="23" cy="23"/>
              </a:xfrm>
              <a:custGeom>
                <a:avLst/>
                <a:gdLst/>
                <a:ahLst/>
                <a:cxnLst>
                  <a:cxn ang="0">
                    <a:pos x="11" y="0"/>
                  </a:cxn>
                  <a:cxn ang="0">
                    <a:pos x="11" y="0"/>
                  </a:cxn>
                  <a:cxn ang="0">
                    <a:pos x="11" y="0"/>
                  </a:cxn>
                  <a:cxn ang="0">
                    <a:pos x="15" y="0"/>
                  </a:cxn>
                  <a:cxn ang="0">
                    <a:pos x="19" y="0"/>
                  </a:cxn>
                  <a:cxn ang="0">
                    <a:pos x="19" y="4"/>
                  </a:cxn>
                  <a:cxn ang="0">
                    <a:pos x="19" y="4"/>
                  </a:cxn>
                  <a:cxn ang="0">
                    <a:pos x="23" y="8"/>
                  </a:cxn>
                  <a:cxn ang="0">
                    <a:pos x="23" y="8"/>
                  </a:cxn>
                  <a:cxn ang="0">
                    <a:pos x="23" y="12"/>
                  </a:cxn>
                  <a:cxn ang="0">
                    <a:pos x="23" y="12"/>
                  </a:cxn>
                  <a:cxn ang="0">
                    <a:pos x="23" y="15"/>
                  </a:cxn>
                  <a:cxn ang="0">
                    <a:pos x="19" y="19"/>
                  </a:cxn>
                  <a:cxn ang="0">
                    <a:pos x="19" y="19"/>
                  </a:cxn>
                  <a:cxn ang="0">
                    <a:pos x="19" y="23"/>
                  </a:cxn>
                  <a:cxn ang="0">
                    <a:pos x="15" y="23"/>
                  </a:cxn>
                  <a:cxn ang="0">
                    <a:pos x="11" y="23"/>
                  </a:cxn>
                  <a:cxn ang="0">
                    <a:pos x="11" y="23"/>
                  </a:cxn>
                  <a:cxn ang="0">
                    <a:pos x="7" y="23"/>
                  </a:cxn>
                  <a:cxn ang="0">
                    <a:pos x="7" y="23"/>
                  </a:cxn>
                  <a:cxn ang="0">
                    <a:pos x="4" y="23"/>
                  </a:cxn>
                  <a:cxn ang="0">
                    <a:pos x="4" y="23"/>
                  </a:cxn>
                  <a:cxn ang="0">
                    <a:pos x="4" y="19"/>
                  </a:cxn>
                  <a:cxn ang="0">
                    <a:pos x="0" y="19"/>
                  </a:cxn>
                  <a:cxn ang="0">
                    <a:pos x="0" y="15"/>
                  </a:cxn>
                  <a:cxn ang="0">
                    <a:pos x="0" y="15"/>
                  </a:cxn>
                  <a:cxn ang="0">
                    <a:pos x="0" y="12"/>
                  </a:cxn>
                  <a:cxn ang="0">
                    <a:pos x="0" y="8"/>
                  </a:cxn>
                  <a:cxn ang="0">
                    <a:pos x="4" y="8"/>
                  </a:cxn>
                  <a:cxn ang="0">
                    <a:pos x="4" y="4"/>
                  </a:cxn>
                  <a:cxn ang="0">
                    <a:pos x="4" y="4"/>
                  </a:cxn>
                  <a:cxn ang="0">
                    <a:pos x="7" y="4"/>
                  </a:cxn>
                  <a:cxn ang="0">
                    <a:pos x="7" y="0"/>
                  </a:cxn>
                  <a:cxn ang="0">
                    <a:pos x="11" y="0"/>
                  </a:cxn>
                </a:cxnLst>
                <a:rect l="0" t="0" r="r" b="b"/>
                <a:pathLst>
                  <a:path w="23" h="23">
                    <a:moveTo>
                      <a:pt x="11" y="0"/>
                    </a:moveTo>
                    <a:lnTo>
                      <a:pt x="11" y="0"/>
                    </a:lnTo>
                    <a:lnTo>
                      <a:pt x="11" y="0"/>
                    </a:lnTo>
                    <a:lnTo>
                      <a:pt x="15" y="0"/>
                    </a:lnTo>
                    <a:lnTo>
                      <a:pt x="19" y="0"/>
                    </a:lnTo>
                    <a:lnTo>
                      <a:pt x="19" y="4"/>
                    </a:lnTo>
                    <a:lnTo>
                      <a:pt x="19" y="4"/>
                    </a:lnTo>
                    <a:lnTo>
                      <a:pt x="23" y="8"/>
                    </a:lnTo>
                    <a:lnTo>
                      <a:pt x="23" y="8"/>
                    </a:lnTo>
                    <a:lnTo>
                      <a:pt x="23" y="12"/>
                    </a:lnTo>
                    <a:lnTo>
                      <a:pt x="23" y="12"/>
                    </a:lnTo>
                    <a:lnTo>
                      <a:pt x="23" y="15"/>
                    </a:lnTo>
                    <a:lnTo>
                      <a:pt x="19" y="19"/>
                    </a:lnTo>
                    <a:lnTo>
                      <a:pt x="19" y="19"/>
                    </a:lnTo>
                    <a:lnTo>
                      <a:pt x="19" y="23"/>
                    </a:lnTo>
                    <a:lnTo>
                      <a:pt x="15" y="23"/>
                    </a:lnTo>
                    <a:lnTo>
                      <a:pt x="11" y="23"/>
                    </a:lnTo>
                    <a:lnTo>
                      <a:pt x="11" y="23"/>
                    </a:lnTo>
                    <a:lnTo>
                      <a:pt x="7" y="23"/>
                    </a:lnTo>
                    <a:lnTo>
                      <a:pt x="7" y="23"/>
                    </a:lnTo>
                    <a:lnTo>
                      <a:pt x="4" y="23"/>
                    </a:lnTo>
                    <a:lnTo>
                      <a:pt x="4" y="23"/>
                    </a:lnTo>
                    <a:lnTo>
                      <a:pt x="4" y="19"/>
                    </a:lnTo>
                    <a:lnTo>
                      <a:pt x="0" y="19"/>
                    </a:lnTo>
                    <a:lnTo>
                      <a:pt x="0" y="15"/>
                    </a:lnTo>
                    <a:lnTo>
                      <a:pt x="0" y="15"/>
                    </a:lnTo>
                    <a:lnTo>
                      <a:pt x="0" y="12"/>
                    </a:lnTo>
                    <a:lnTo>
                      <a:pt x="0" y="8"/>
                    </a:lnTo>
                    <a:lnTo>
                      <a:pt x="4" y="8"/>
                    </a:lnTo>
                    <a:lnTo>
                      <a:pt x="4" y="4"/>
                    </a:lnTo>
                    <a:lnTo>
                      <a:pt x="4" y="4"/>
                    </a:lnTo>
                    <a:lnTo>
                      <a:pt x="7" y="4"/>
                    </a:lnTo>
                    <a:lnTo>
                      <a:pt x="7" y="0"/>
                    </a:lnTo>
                    <a:lnTo>
                      <a:pt x="11" y="0"/>
                    </a:lnTo>
                  </a:path>
                </a:pathLst>
              </a:custGeom>
              <a:noFill/>
              <a:ln w="6350">
                <a:solidFill>
                  <a:srgbClr val="000000"/>
                </a:solidFill>
                <a:prstDash val="solid"/>
                <a:round/>
                <a:headEnd/>
                <a:tailEnd/>
              </a:ln>
            </p:spPr>
            <p:txBody>
              <a:bodyPr/>
              <a:lstStyle/>
              <a:p>
                <a:endParaRPr lang="en-US"/>
              </a:p>
            </p:txBody>
          </p:sp>
          <p:sp>
            <p:nvSpPr>
              <p:cNvPr id="335035" name="Freeform 1211"/>
              <p:cNvSpPr>
                <a:spLocks noChangeAspect="1"/>
              </p:cNvSpPr>
              <p:nvPr/>
            </p:nvSpPr>
            <p:spPr bwMode="auto">
              <a:xfrm>
                <a:off x="5016" y="2319"/>
                <a:ext cx="19" cy="3"/>
              </a:xfrm>
              <a:custGeom>
                <a:avLst/>
                <a:gdLst/>
                <a:ahLst/>
                <a:cxnLst>
                  <a:cxn ang="0">
                    <a:pos x="19" y="0"/>
                  </a:cxn>
                  <a:cxn ang="0">
                    <a:pos x="11" y="0"/>
                  </a:cxn>
                  <a:cxn ang="0">
                    <a:pos x="11" y="0"/>
                  </a:cxn>
                  <a:cxn ang="0">
                    <a:pos x="11" y="0"/>
                  </a:cxn>
                  <a:cxn ang="0">
                    <a:pos x="7" y="0"/>
                  </a:cxn>
                  <a:cxn ang="0">
                    <a:pos x="7" y="0"/>
                  </a:cxn>
                  <a:cxn ang="0">
                    <a:pos x="0" y="0"/>
                  </a:cxn>
                  <a:cxn ang="0">
                    <a:pos x="0" y="3"/>
                  </a:cxn>
                  <a:cxn ang="0">
                    <a:pos x="7" y="3"/>
                  </a:cxn>
                  <a:cxn ang="0">
                    <a:pos x="7" y="0"/>
                  </a:cxn>
                  <a:cxn ang="0">
                    <a:pos x="11" y="3"/>
                  </a:cxn>
                  <a:cxn ang="0">
                    <a:pos x="11" y="0"/>
                  </a:cxn>
                  <a:cxn ang="0">
                    <a:pos x="11" y="3"/>
                  </a:cxn>
                  <a:cxn ang="0">
                    <a:pos x="15" y="0"/>
                  </a:cxn>
                  <a:cxn ang="0">
                    <a:pos x="19" y="0"/>
                  </a:cxn>
                  <a:cxn ang="0">
                    <a:pos x="19" y="0"/>
                  </a:cxn>
                </a:cxnLst>
                <a:rect l="0" t="0" r="r" b="b"/>
                <a:pathLst>
                  <a:path w="19" h="3">
                    <a:moveTo>
                      <a:pt x="19" y="0"/>
                    </a:moveTo>
                    <a:lnTo>
                      <a:pt x="11" y="0"/>
                    </a:lnTo>
                    <a:lnTo>
                      <a:pt x="11" y="0"/>
                    </a:lnTo>
                    <a:lnTo>
                      <a:pt x="11" y="0"/>
                    </a:lnTo>
                    <a:lnTo>
                      <a:pt x="7" y="0"/>
                    </a:lnTo>
                    <a:lnTo>
                      <a:pt x="7" y="0"/>
                    </a:lnTo>
                    <a:lnTo>
                      <a:pt x="0" y="0"/>
                    </a:lnTo>
                    <a:lnTo>
                      <a:pt x="0" y="3"/>
                    </a:lnTo>
                    <a:lnTo>
                      <a:pt x="7" y="3"/>
                    </a:lnTo>
                    <a:lnTo>
                      <a:pt x="7" y="0"/>
                    </a:lnTo>
                    <a:lnTo>
                      <a:pt x="11" y="3"/>
                    </a:lnTo>
                    <a:lnTo>
                      <a:pt x="11" y="0"/>
                    </a:lnTo>
                    <a:lnTo>
                      <a:pt x="11" y="3"/>
                    </a:lnTo>
                    <a:lnTo>
                      <a:pt x="15" y="0"/>
                    </a:lnTo>
                    <a:lnTo>
                      <a:pt x="19" y="0"/>
                    </a:lnTo>
                    <a:lnTo>
                      <a:pt x="19" y="0"/>
                    </a:lnTo>
                    <a:close/>
                  </a:path>
                </a:pathLst>
              </a:custGeom>
              <a:solidFill>
                <a:srgbClr val="000000"/>
              </a:solidFill>
              <a:ln w="9525">
                <a:noFill/>
                <a:round/>
                <a:headEnd/>
                <a:tailEnd/>
              </a:ln>
            </p:spPr>
            <p:txBody>
              <a:bodyPr/>
              <a:lstStyle/>
              <a:p>
                <a:endParaRPr lang="en-US"/>
              </a:p>
            </p:txBody>
          </p:sp>
          <p:sp>
            <p:nvSpPr>
              <p:cNvPr id="335036" name="Freeform 1212"/>
              <p:cNvSpPr>
                <a:spLocks noChangeAspect="1"/>
              </p:cNvSpPr>
              <p:nvPr/>
            </p:nvSpPr>
            <p:spPr bwMode="auto">
              <a:xfrm>
                <a:off x="5016" y="2319"/>
                <a:ext cx="19" cy="3"/>
              </a:xfrm>
              <a:custGeom>
                <a:avLst/>
                <a:gdLst/>
                <a:ahLst/>
                <a:cxnLst>
                  <a:cxn ang="0">
                    <a:pos x="19" y="0"/>
                  </a:cxn>
                  <a:cxn ang="0">
                    <a:pos x="11" y="0"/>
                  </a:cxn>
                  <a:cxn ang="0">
                    <a:pos x="11" y="0"/>
                  </a:cxn>
                  <a:cxn ang="0">
                    <a:pos x="11" y="0"/>
                  </a:cxn>
                  <a:cxn ang="0">
                    <a:pos x="7" y="0"/>
                  </a:cxn>
                  <a:cxn ang="0">
                    <a:pos x="7" y="0"/>
                  </a:cxn>
                  <a:cxn ang="0">
                    <a:pos x="0" y="0"/>
                  </a:cxn>
                  <a:cxn ang="0">
                    <a:pos x="0" y="3"/>
                  </a:cxn>
                  <a:cxn ang="0">
                    <a:pos x="7" y="3"/>
                  </a:cxn>
                  <a:cxn ang="0">
                    <a:pos x="7" y="0"/>
                  </a:cxn>
                  <a:cxn ang="0">
                    <a:pos x="11" y="3"/>
                  </a:cxn>
                  <a:cxn ang="0">
                    <a:pos x="11" y="0"/>
                  </a:cxn>
                  <a:cxn ang="0">
                    <a:pos x="11" y="3"/>
                  </a:cxn>
                  <a:cxn ang="0">
                    <a:pos x="15" y="0"/>
                  </a:cxn>
                  <a:cxn ang="0">
                    <a:pos x="19" y="0"/>
                  </a:cxn>
                  <a:cxn ang="0">
                    <a:pos x="19" y="0"/>
                  </a:cxn>
                </a:cxnLst>
                <a:rect l="0" t="0" r="r" b="b"/>
                <a:pathLst>
                  <a:path w="19" h="3">
                    <a:moveTo>
                      <a:pt x="19" y="0"/>
                    </a:moveTo>
                    <a:lnTo>
                      <a:pt x="11" y="0"/>
                    </a:lnTo>
                    <a:lnTo>
                      <a:pt x="11" y="0"/>
                    </a:lnTo>
                    <a:lnTo>
                      <a:pt x="11" y="0"/>
                    </a:lnTo>
                    <a:lnTo>
                      <a:pt x="7" y="0"/>
                    </a:lnTo>
                    <a:lnTo>
                      <a:pt x="7" y="0"/>
                    </a:lnTo>
                    <a:lnTo>
                      <a:pt x="0" y="0"/>
                    </a:lnTo>
                    <a:lnTo>
                      <a:pt x="0" y="3"/>
                    </a:lnTo>
                    <a:lnTo>
                      <a:pt x="7" y="3"/>
                    </a:lnTo>
                    <a:lnTo>
                      <a:pt x="7" y="0"/>
                    </a:lnTo>
                    <a:lnTo>
                      <a:pt x="11" y="3"/>
                    </a:lnTo>
                    <a:lnTo>
                      <a:pt x="11" y="0"/>
                    </a:lnTo>
                    <a:lnTo>
                      <a:pt x="11" y="3"/>
                    </a:lnTo>
                    <a:lnTo>
                      <a:pt x="15" y="0"/>
                    </a:lnTo>
                    <a:lnTo>
                      <a:pt x="19" y="0"/>
                    </a:lnTo>
                    <a:lnTo>
                      <a:pt x="19" y="0"/>
                    </a:lnTo>
                  </a:path>
                </a:pathLst>
              </a:custGeom>
              <a:noFill/>
              <a:ln w="6350">
                <a:solidFill>
                  <a:srgbClr val="000000"/>
                </a:solidFill>
                <a:prstDash val="solid"/>
                <a:round/>
                <a:headEnd/>
                <a:tailEnd/>
              </a:ln>
            </p:spPr>
            <p:txBody>
              <a:bodyPr/>
              <a:lstStyle/>
              <a:p>
                <a:endParaRPr lang="en-US"/>
              </a:p>
            </p:txBody>
          </p:sp>
          <p:sp>
            <p:nvSpPr>
              <p:cNvPr id="335037" name="Line 1213"/>
              <p:cNvSpPr>
                <a:spLocks noChangeAspect="1" noChangeShapeType="1"/>
              </p:cNvSpPr>
              <p:nvPr/>
            </p:nvSpPr>
            <p:spPr bwMode="auto">
              <a:xfrm>
                <a:off x="5039" y="2319"/>
                <a:ext cx="15" cy="1"/>
              </a:xfrm>
              <a:prstGeom prst="line">
                <a:avLst/>
              </a:prstGeom>
              <a:noFill/>
              <a:ln w="6350">
                <a:solidFill>
                  <a:srgbClr val="000000"/>
                </a:solidFill>
                <a:round/>
                <a:headEnd/>
                <a:tailEnd/>
              </a:ln>
            </p:spPr>
            <p:txBody>
              <a:bodyPr/>
              <a:lstStyle/>
              <a:p>
                <a:endParaRPr lang="en-US"/>
              </a:p>
            </p:txBody>
          </p:sp>
          <p:sp>
            <p:nvSpPr>
              <p:cNvPr id="335038" name="Freeform 1214"/>
              <p:cNvSpPr>
                <a:spLocks noChangeAspect="1"/>
              </p:cNvSpPr>
              <p:nvPr/>
            </p:nvSpPr>
            <p:spPr bwMode="auto">
              <a:xfrm>
                <a:off x="5035" y="2303"/>
                <a:ext cx="19" cy="8"/>
              </a:xfrm>
              <a:custGeom>
                <a:avLst/>
                <a:gdLst/>
                <a:ahLst/>
                <a:cxnLst>
                  <a:cxn ang="0">
                    <a:pos x="0" y="8"/>
                  </a:cxn>
                  <a:cxn ang="0">
                    <a:pos x="7" y="0"/>
                  </a:cxn>
                  <a:cxn ang="0">
                    <a:pos x="19" y="0"/>
                  </a:cxn>
                </a:cxnLst>
                <a:rect l="0" t="0" r="r" b="b"/>
                <a:pathLst>
                  <a:path w="19" h="8">
                    <a:moveTo>
                      <a:pt x="0" y="8"/>
                    </a:moveTo>
                    <a:lnTo>
                      <a:pt x="7" y="0"/>
                    </a:lnTo>
                    <a:lnTo>
                      <a:pt x="19" y="0"/>
                    </a:lnTo>
                  </a:path>
                </a:pathLst>
              </a:custGeom>
              <a:noFill/>
              <a:ln w="6350">
                <a:solidFill>
                  <a:srgbClr val="000000"/>
                </a:solidFill>
                <a:prstDash val="solid"/>
                <a:round/>
                <a:headEnd/>
                <a:tailEnd/>
              </a:ln>
            </p:spPr>
            <p:txBody>
              <a:bodyPr/>
              <a:lstStyle/>
              <a:p>
                <a:endParaRPr lang="en-US"/>
              </a:p>
            </p:txBody>
          </p:sp>
          <p:sp>
            <p:nvSpPr>
              <p:cNvPr id="335039" name="Freeform 1215"/>
              <p:cNvSpPr>
                <a:spLocks noChangeAspect="1"/>
              </p:cNvSpPr>
              <p:nvPr/>
            </p:nvSpPr>
            <p:spPr bwMode="auto">
              <a:xfrm>
                <a:off x="5039" y="2326"/>
                <a:ext cx="15" cy="1"/>
              </a:xfrm>
              <a:custGeom>
                <a:avLst/>
                <a:gdLst/>
                <a:ahLst/>
                <a:cxnLst>
                  <a:cxn ang="0">
                    <a:pos x="0" y="0"/>
                  </a:cxn>
                  <a:cxn ang="0">
                    <a:pos x="7" y="0"/>
                  </a:cxn>
                  <a:cxn ang="0">
                    <a:pos x="15" y="0"/>
                  </a:cxn>
                </a:cxnLst>
                <a:rect l="0" t="0" r="r" b="b"/>
                <a:pathLst>
                  <a:path w="15">
                    <a:moveTo>
                      <a:pt x="0" y="0"/>
                    </a:moveTo>
                    <a:lnTo>
                      <a:pt x="7" y="0"/>
                    </a:lnTo>
                    <a:lnTo>
                      <a:pt x="15" y="0"/>
                    </a:lnTo>
                  </a:path>
                </a:pathLst>
              </a:custGeom>
              <a:noFill/>
              <a:ln w="6350">
                <a:solidFill>
                  <a:srgbClr val="000000"/>
                </a:solidFill>
                <a:prstDash val="solid"/>
                <a:round/>
                <a:headEnd/>
                <a:tailEnd/>
              </a:ln>
            </p:spPr>
            <p:txBody>
              <a:bodyPr/>
              <a:lstStyle/>
              <a:p>
                <a:endParaRPr lang="en-US"/>
              </a:p>
            </p:txBody>
          </p:sp>
          <p:sp>
            <p:nvSpPr>
              <p:cNvPr id="335040" name="Freeform 1216"/>
              <p:cNvSpPr>
                <a:spLocks noChangeAspect="1" noEditPoints="1"/>
              </p:cNvSpPr>
              <p:nvPr/>
            </p:nvSpPr>
            <p:spPr bwMode="auto">
              <a:xfrm>
                <a:off x="5057" y="2315"/>
                <a:ext cx="8" cy="4"/>
              </a:xfrm>
              <a:custGeom>
                <a:avLst/>
                <a:gdLst/>
                <a:ahLst/>
                <a:cxnLst>
                  <a:cxn ang="0">
                    <a:pos x="0" y="0"/>
                  </a:cxn>
                  <a:cxn ang="0">
                    <a:pos x="0" y="0"/>
                  </a:cxn>
                  <a:cxn ang="0">
                    <a:pos x="0" y="0"/>
                  </a:cxn>
                  <a:cxn ang="0">
                    <a:pos x="0" y="0"/>
                  </a:cxn>
                  <a:cxn ang="0">
                    <a:pos x="0" y="4"/>
                  </a:cxn>
                  <a:cxn ang="0">
                    <a:pos x="0" y="4"/>
                  </a:cxn>
                  <a:cxn ang="0">
                    <a:pos x="0" y="4"/>
                  </a:cxn>
                  <a:cxn ang="0">
                    <a:pos x="0" y="0"/>
                  </a:cxn>
                  <a:cxn ang="0">
                    <a:pos x="0" y="0"/>
                  </a:cxn>
                  <a:cxn ang="0">
                    <a:pos x="0" y="0"/>
                  </a:cxn>
                  <a:cxn ang="0">
                    <a:pos x="0" y="0"/>
                  </a:cxn>
                  <a:cxn ang="0">
                    <a:pos x="0" y="4"/>
                  </a:cxn>
                  <a:cxn ang="0">
                    <a:pos x="0" y="4"/>
                  </a:cxn>
                  <a:cxn ang="0">
                    <a:pos x="0" y="4"/>
                  </a:cxn>
                  <a:cxn ang="0">
                    <a:pos x="0" y="0"/>
                  </a:cxn>
                  <a:cxn ang="0">
                    <a:pos x="0" y="0"/>
                  </a:cxn>
                  <a:cxn ang="0">
                    <a:pos x="4" y="4"/>
                  </a:cxn>
                  <a:cxn ang="0">
                    <a:pos x="4" y="4"/>
                  </a:cxn>
                  <a:cxn ang="0">
                    <a:pos x="4" y="0"/>
                  </a:cxn>
                  <a:cxn ang="0">
                    <a:pos x="4" y="0"/>
                  </a:cxn>
                  <a:cxn ang="0">
                    <a:pos x="4" y="0"/>
                  </a:cxn>
                  <a:cxn ang="0">
                    <a:pos x="4" y="0"/>
                  </a:cxn>
                  <a:cxn ang="0">
                    <a:pos x="4" y="0"/>
                  </a:cxn>
                  <a:cxn ang="0">
                    <a:pos x="4" y="0"/>
                  </a:cxn>
                  <a:cxn ang="0">
                    <a:pos x="4" y="0"/>
                  </a:cxn>
                  <a:cxn ang="0">
                    <a:pos x="4" y="0"/>
                  </a:cxn>
                  <a:cxn ang="0">
                    <a:pos x="4" y="4"/>
                  </a:cxn>
                  <a:cxn ang="0">
                    <a:pos x="4" y="4"/>
                  </a:cxn>
                  <a:cxn ang="0">
                    <a:pos x="8" y="0"/>
                  </a:cxn>
                  <a:cxn ang="0">
                    <a:pos x="8" y="0"/>
                  </a:cxn>
                  <a:cxn ang="0">
                    <a:pos x="8" y="0"/>
                  </a:cxn>
                  <a:cxn ang="0">
                    <a:pos x="8" y="0"/>
                  </a:cxn>
                  <a:cxn ang="0">
                    <a:pos x="8" y="0"/>
                  </a:cxn>
                  <a:cxn ang="0">
                    <a:pos x="8" y="0"/>
                  </a:cxn>
                  <a:cxn ang="0">
                    <a:pos x="8" y="0"/>
                  </a:cxn>
                  <a:cxn ang="0">
                    <a:pos x="8" y="0"/>
                  </a:cxn>
                </a:cxnLst>
                <a:rect l="0" t="0" r="r" b="b"/>
                <a:pathLst>
                  <a:path w="8" h="4">
                    <a:moveTo>
                      <a:pt x="0" y="0"/>
                    </a:moveTo>
                    <a:lnTo>
                      <a:pt x="0" y="0"/>
                    </a:lnTo>
                    <a:lnTo>
                      <a:pt x="0" y="0"/>
                    </a:lnTo>
                    <a:lnTo>
                      <a:pt x="0" y="0"/>
                    </a:lnTo>
                    <a:lnTo>
                      <a:pt x="0" y="4"/>
                    </a:lnTo>
                    <a:lnTo>
                      <a:pt x="0" y="4"/>
                    </a:lnTo>
                    <a:lnTo>
                      <a:pt x="0" y="4"/>
                    </a:lnTo>
                    <a:lnTo>
                      <a:pt x="0" y="0"/>
                    </a:lnTo>
                    <a:lnTo>
                      <a:pt x="0" y="0"/>
                    </a:lnTo>
                    <a:lnTo>
                      <a:pt x="0" y="0"/>
                    </a:lnTo>
                    <a:lnTo>
                      <a:pt x="0" y="0"/>
                    </a:lnTo>
                    <a:lnTo>
                      <a:pt x="0" y="4"/>
                    </a:lnTo>
                    <a:lnTo>
                      <a:pt x="0" y="4"/>
                    </a:lnTo>
                    <a:lnTo>
                      <a:pt x="0" y="4"/>
                    </a:lnTo>
                    <a:lnTo>
                      <a:pt x="0" y="0"/>
                    </a:lnTo>
                    <a:lnTo>
                      <a:pt x="0" y="0"/>
                    </a:lnTo>
                    <a:close/>
                    <a:moveTo>
                      <a:pt x="4" y="4"/>
                    </a:moveTo>
                    <a:lnTo>
                      <a:pt x="4" y="4"/>
                    </a:lnTo>
                    <a:lnTo>
                      <a:pt x="4" y="0"/>
                    </a:lnTo>
                    <a:lnTo>
                      <a:pt x="4" y="0"/>
                    </a:lnTo>
                    <a:lnTo>
                      <a:pt x="4" y="0"/>
                    </a:lnTo>
                    <a:lnTo>
                      <a:pt x="4" y="0"/>
                    </a:lnTo>
                    <a:lnTo>
                      <a:pt x="4" y="0"/>
                    </a:lnTo>
                    <a:lnTo>
                      <a:pt x="4" y="0"/>
                    </a:lnTo>
                    <a:lnTo>
                      <a:pt x="4" y="0"/>
                    </a:lnTo>
                    <a:lnTo>
                      <a:pt x="4" y="0"/>
                    </a:lnTo>
                    <a:lnTo>
                      <a:pt x="4" y="4"/>
                    </a:lnTo>
                    <a:lnTo>
                      <a:pt x="4" y="4"/>
                    </a:lnTo>
                    <a:close/>
                    <a:moveTo>
                      <a:pt x="8" y="0"/>
                    </a:move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35041" name="Freeform 1217"/>
              <p:cNvSpPr>
                <a:spLocks noChangeAspect="1" noEditPoints="1"/>
              </p:cNvSpPr>
              <p:nvPr/>
            </p:nvSpPr>
            <p:spPr bwMode="auto">
              <a:xfrm>
                <a:off x="5065" y="2311"/>
                <a:ext cx="11" cy="8"/>
              </a:xfrm>
              <a:custGeom>
                <a:avLst/>
                <a:gdLst/>
                <a:ahLst/>
                <a:cxnLst>
                  <a:cxn ang="0">
                    <a:pos x="0" y="4"/>
                  </a:cxn>
                  <a:cxn ang="0">
                    <a:pos x="0" y="4"/>
                  </a:cxn>
                  <a:cxn ang="0">
                    <a:pos x="4" y="4"/>
                  </a:cxn>
                  <a:cxn ang="0">
                    <a:pos x="4" y="4"/>
                  </a:cxn>
                  <a:cxn ang="0">
                    <a:pos x="4" y="4"/>
                  </a:cxn>
                  <a:cxn ang="0">
                    <a:pos x="4" y="8"/>
                  </a:cxn>
                  <a:cxn ang="0">
                    <a:pos x="0" y="8"/>
                  </a:cxn>
                  <a:cxn ang="0">
                    <a:pos x="0" y="4"/>
                  </a:cxn>
                  <a:cxn ang="0">
                    <a:pos x="0" y="4"/>
                  </a:cxn>
                  <a:cxn ang="0">
                    <a:pos x="0" y="4"/>
                  </a:cxn>
                  <a:cxn ang="0">
                    <a:pos x="0" y="4"/>
                  </a:cxn>
                  <a:cxn ang="0">
                    <a:pos x="4" y="4"/>
                  </a:cxn>
                  <a:cxn ang="0">
                    <a:pos x="4" y="4"/>
                  </a:cxn>
                  <a:cxn ang="0">
                    <a:pos x="4" y="4"/>
                  </a:cxn>
                  <a:cxn ang="0">
                    <a:pos x="4" y="4"/>
                  </a:cxn>
                  <a:cxn ang="0">
                    <a:pos x="0" y="4"/>
                  </a:cxn>
                  <a:cxn ang="0">
                    <a:pos x="0" y="4"/>
                  </a:cxn>
                  <a:cxn ang="0">
                    <a:pos x="0" y="4"/>
                  </a:cxn>
                  <a:cxn ang="0">
                    <a:pos x="4" y="4"/>
                  </a:cxn>
                  <a:cxn ang="0">
                    <a:pos x="7" y="0"/>
                  </a:cxn>
                  <a:cxn ang="0">
                    <a:pos x="7" y="4"/>
                  </a:cxn>
                  <a:cxn ang="0">
                    <a:pos x="4" y="4"/>
                  </a:cxn>
                  <a:cxn ang="0">
                    <a:pos x="4" y="4"/>
                  </a:cxn>
                  <a:cxn ang="0">
                    <a:pos x="4" y="4"/>
                  </a:cxn>
                  <a:cxn ang="0">
                    <a:pos x="7" y="4"/>
                  </a:cxn>
                  <a:cxn ang="0">
                    <a:pos x="7" y="4"/>
                  </a:cxn>
                  <a:cxn ang="0">
                    <a:pos x="4" y="4"/>
                  </a:cxn>
                  <a:cxn ang="0">
                    <a:pos x="4" y="4"/>
                  </a:cxn>
                  <a:cxn ang="0">
                    <a:pos x="7" y="0"/>
                  </a:cxn>
                  <a:cxn ang="0">
                    <a:pos x="7" y="4"/>
                  </a:cxn>
                  <a:cxn ang="0">
                    <a:pos x="11" y="0"/>
                  </a:cxn>
                  <a:cxn ang="0">
                    <a:pos x="11" y="4"/>
                  </a:cxn>
                  <a:cxn ang="0">
                    <a:pos x="7" y="4"/>
                  </a:cxn>
                  <a:cxn ang="0">
                    <a:pos x="7" y="4"/>
                  </a:cxn>
                  <a:cxn ang="0">
                    <a:pos x="7" y="4"/>
                  </a:cxn>
                </a:cxnLst>
                <a:rect l="0" t="0" r="r" b="b"/>
                <a:pathLst>
                  <a:path w="11" h="8">
                    <a:moveTo>
                      <a:pt x="0" y="4"/>
                    </a:moveTo>
                    <a:lnTo>
                      <a:pt x="0" y="4"/>
                    </a:lnTo>
                    <a:lnTo>
                      <a:pt x="0" y="4"/>
                    </a:lnTo>
                    <a:lnTo>
                      <a:pt x="0" y="4"/>
                    </a:lnTo>
                    <a:lnTo>
                      <a:pt x="0" y="4"/>
                    </a:lnTo>
                    <a:lnTo>
                      <a:pt x="4" y="4"/>
                    </a:lnTo>
                    <a:lnTo>
                      <a:pt x="4" y="4"/>
                    </a:lnTo>
                    <a:lnTo>
                      <a:pt x="4" y="4"/>
                    </a:lnTo>
                    <a:lnTo>
                      <a:pt x="4" y="4"/>
                    </a:lnTo>
                    <a:lnTo>
                      <a:pt x="4" y="4"/>
                    </a:lnTo>
                    <a:lnTo>
                      <a:pt x="4" y="4"/>
                    </a:lnTo>
                    <a:lnTo>
                      <a:pt x="4" y="8"/>
                    </a:lnTo>
                    <a:lnTo>
                      <a:pt x="0" y="8"/>
                    </a:lnTo>
                    <a:lnTo>
                      <a:pt x="0" y="8"/>
                    </a:lnTo>
                    <a:lnTo>
                      <a:pt x="0" y="4"/>
                    </a:lnTo>
                    <a:lnTo>
                      <a:pt x="0" y="4"/>
                    </a:lnTo>
                    <a:lnTo>
                      <a:pt x="0" y="4"/>
                    </a:lnTo>
                    <a:lnTo>
                      <a:pt x="0" y="4"/>
                    </a:lnTo>
                    <a:close/>
                    <a:moveTo>
                      <a:pt x="0" y="4"/>
                    </a:moveTo>
                    <a:lnTo>
                      <a:pt x="0" y="4"/>
                    </a:lnTo>
                    <a:lnTo>
                      <a:pt x="0" y="4"/>
                    </a:lnTo>
                    <a:lnTo>
                      <a:pt x="0" y="4"/>
                    </a:lnTo>
                    <a:lnTo>
                      <a:pt x="0" y="8"/>
                    </a:lnTo>
                    <a:lnTo>
                      <a:pt x="4" y="4"/>
                    </a:lnTo>
                    <a:lnTo>
                      <a:pt x="4" y="4"/>
                    </a:lnTo>
                    <a:lnTo>
                      <a:pt x="4" y="4"/>
                    </a:lnTo>
                    <a:lnTo>
                      <a:pt x="4" y="4"/>
                    </a:lnTo>
                    <a:lnTo>
                      <a:pt x="4" y="4"/>
                    </a:lnTo>
                    <a:lnTo>
                      <a:pt x="4" y="4"/>
                    </a:lnTo>
                    <a:lnTo>
                      <a:pt x="4" y="4"/>
                    </a:lnTo>
                    <a:lnTo>
                      <a:pt x="0" y="4"/>
                    </a:lnTo>
                    <a:lnTo>
                      <a:pt x="0" y="4"/>
                    </a:lnTo>
                    <a:lnTo>
                      <a:pt x="0" y="4"/>
                    </a:lnTo>
                    <a:lnTo>
                      <a:pt x="0" y="4"/>
                    </a:lnTo>
                    <a:lnTo>
                      <a:pt x="0" y="4"/>
                    </a:lnTo>
                    <a:lnTo>
                      <a:pt x="0" y="4"/>
                    </a:lnTo>
                    <a:close/>
                    <a:moveTo>
                      <a:pt x="4" y="4"/>
                    </a:moveTo>
                    <a:lnTo>
                      <a:pt x="4" y="4"/>
                    </a:lnTo>
                    <a:lnTo>
                      <a:pt x="4" y="0"/>
                    </a:lnTo>
                    <a:lnTo>
                      <a:pt x="7" y="0"/>
                    </a:lnTo>
                    <a:lnTo>
                      <a:pt x="7" y="4"/>
                    </a:lnTo>
                    <a:lnTo>
                      <a:pt x="7" y="4"/>
                    </a:lnTo>
                    <a:lnTo>
                      <a:pt x="7" y="4"/>
                    </a:lnTo>
                    <a:lnTo>
                      <a:pt x="4" y="4"/>
                    </a:lnTo>
                    <a:lnTo>
                      <a:pt x="4" y="4"/>
                    </a:lnTo>
                    <a:lnTo>
                      <a:pt x="4" y="4"/>
                    </a:lnTo>
                    <a:lnTo>
                      <a:pt x="4" y="4"/>
                    </a:lnTo>
                    <a:lnTo>
                      <a:pt x="4" y="4"/>
                    </a:lnTo>
                    <a:lnTo>
                      <a:pt x="7" y="4"/>
                    </a:lnTo>
                    <a:lnTo>
                      <a:pt x="7" y="4"/>
                    </a:lnTo>
                    <a:lnTo>
                      <a:pt x="7" y="4"/>
                    </a:lnTo>
                    <a:lnTo>
                      <a:pt x="7" y="4"/>
                    </a:lnTo>
                    <a:lnTo>
                      <a:pt x="4" y="4"/>
                    </a:lnTo>
                    <a:lnTo>
                      <a:pt x="4" y="4"/>
                    </a:lnTo>
                    <a:lnTo>
                      <a:pt x="4" y="4"/>
                    </a:lnTo>
                    <a:lnTo>
                      <a:pt x="4" y="4"/>
                    </a:lnTo>
                    <a:close/>
                    <a:moveTo>
                      <a:pt x="7" y="4"/>
                    </a:moveTo>
                    <a:lnTo>
                      <a:pt x="7" y="0"/>
                    </a:lnTo>
                    <a:lnTo>
                      <a:pt x="7" y="0"/>
                    </a:lnTo>
                    <a:lnTo>
                      <a:pt x="7" y="4"/>
                    </a:lnTo>
                    <a:lnTo>
                      <a:pt x="11" y="0"/>
                    </a:lnTo>
                    <a:lnTo>
                      <a:pt x="11" y="0"/>
                    </a:lnTo>
                    <a:lnTo>
                      <a:pt x="7" y="4"/>
                    </a:lnTo>
                    <a:lnTo>
                      <a:pt x="11" y="4"/>
                    </a:lnTo>
                    <a:lnTo>
                      <a:pt x="11" y="4"/>
                    </a:lnTo>
                    <a:lnTo>
                      <a:pt x="7" y="4"/>
                    </a:lnTo>
                    <a:lnTo>
                      <a:pt x="7" y="4"/>
                    </a:lnTo>
                    <a:lnTo>
                      <a:pt x="7" y="4"/>
                    </a:lnTo>
                    <a:lnTo>
                      <a:pt x="7" y="4"/>
                    </a:lnTo>
                    <a:lnTo>
                      <a:pt x="7" y="4"/>
                    </a:lnTo>
                    <a:close/>
                  </a:path>
                </a:pathLst>
              </a:custGeom>
              <a:solidFill>
                <a:srgbClr val="000000"/>
              </a:solidFill>
              <a:ln w="9525">
                <a:noFill/>
                <a:round/>
                <a:headEnd/>
                <a:tailEnd/>
              </a:ln>
            </p:spPr>
            <p:txBody>
              <a:bodyPr/>
              <a:lstStyle/>
              <a:p>
                <a:endParaRPr lang="en-US"/>
              </a:p>
            </p:txBody>
          </p:sp>
          <p:sp>
            <p:nvSpPr>
              <p:cNvPr id="335042" name="Freeform 1218"/>
              <p:cNvSpPr>
                <a:spLocks noChangeAspect="1"/>
              </p:cNvSpPr>
              <p:nvPr/>
            </p:nvSpPr>
            <p:spPr bwMode="auto">
              <a:xfrm>
                <a:off x="5057" y="2315"/>
                <a:ext cx="1" cy="4"/>
              </a:xfrm>
              <a:custGeom>
                <a:avLst/>
                <a:gdLst/>
                <a:ahLst/>
                <a:cxnLst>
                  <a:cxn ang="0">
                    <a:pos x="0" y="0"/>
                  </a:cxn>
                  <a:cxn ang="0">
                    <a:pos x="0" y="0"/>
                  </a:cxn>
                  <a:cxn ang="0">
                    <a:pos x="0" y="0"/>
                  </a:cxn>
                  <a:cxn ang="0">
                    <a:pos x="0" y="0"/>
                  </a:cxn>
                  <a:cxn ang="0">
                    <a:pos x="0" y="4"/>
                  </a:cxn>
                  <a:cxn ang="0">
                    <a:pos x="0" y="4"/>
                  </a:cxn>
                  <a:cxn ang="0">
                    <a:pos x="0" y="4"/>
                  </a:cxn>
                  <a:cxn ang="0">
                    <a:pos x="0" y="0"/>
                  </a:cxn>
                  <a:cxn ang="0">
                    <a:pos x="0" y="0"/>
                  </a:cxn>
                  <a:cxn ang="0">
                    <a:pos x="0" y="0"/>
                  </a:cxn>
                  <a:cxn ang="0">
                    <a:pos x="0" y="0"/>
                  </a:cxn>
                  <a:cxn ang="0">
                    <a:pos x="0" y="4"/>
                  </a:cxn>
                  <a:cxn ang="0">
                    <a:pos x="0" y="4"/>
                  </a:cxn>
                  <a:cxn ang="0">
                    <a:pos x="0" y="4"/>
                  </a:cxn>
                  <a:cxn ang="0">
                    <a:pos x="0" y="0"/>
                  </a:cxn>
                </a:cxnLst>
                <a:rect l="0" t="0" r="r" b="b"/>
                <a:pathLst>
                  <a:path h="4">
                    <a:moveTo>
                      <a:pt x="0" y="0"/>
                    </a:moveTo>
                    <a:lnTo>
                      <a:pt x="0" y="0"/>
                    </a:lnTo>
                    <a:lnTo>
                      <a:pt x="0" y="0"/>
                    </a:lnTo>
                    <a:lnTo>
                      <a:pt x="0" y="0"/>
                    </a:lnTo>
                    <a:lnTo>
                      <a:pt x="0" y="4"/>
                    </a:lnTo>
                    <a:lnTo>
                      <a:pt x="0" y="4"/>
                    </a:lnTo>
                    <a:lnTo>
                      <a:pt x="0" y="4"/>
                    </a:lnTo>
                    <a:lnTo>
                      <a:pt x="0" y="0"/>
                    </a:lnTo>
                    <a:lnTo>
                      <a:pt x="0" y="0"/>
                    </a:lnTo>
                    <a:lnTo>
                      <a:pt x="0" y="0"/>
                    </a:lnTo>
                    <a:lnTo>
                      <a:pt x="0" y="0"/>
                    </a:lnTo>
                    <a:lnTo>
                      <a:pt x="0" y="4"/>
                    </a:lnTo>
                    <a:lnTo>
                      <a:pt x="0" y="4"/>
                    </a:lnTo>
                    <a:lnTo>
                      <a:pt x="0" y="4"/>
                    </a:lnTo>
                    <a:lnTo>
                      <a:pt x="0" y="0"/>
                    </a:lnTo>
                  </a:path>
                </a:pathLst>
              </a:custGeom>
              <a:noFill/>
              <a:ln w="6350">
                <a:solidFill>
                  <a:srgbClr val="000000"/>
                </a:solidFill>
                <a:prstDash val="solid"/>
                <a:round/>
                <a:headEnd/>
                <a:tailEnd/>
              </a:ln>
            </p:spPr>
            <p:txBody>
              <a:bodyPr/>
              <a:lstStyle/>
              <a:p>
                <a:endParaRPr lang="en-US"/>
              </a:p>
            </p:txBody>
          </p:sp>
          <p:sp>
            <p:nvSpPr>
              <p:cNvPr id="335043" name="Freeform 1219"/>
              <p:cNvSpPr>
                <a:spLocks noChangeAspect="1"/>
              </p:cNvSpPr>
              <p:nvPr/>
            </p:nvSpPr>
            <p:spPr bwMode="auto">
              <a:xfrm>
                <a:off x="5061" y="2315"/>
                <a:ext cx="1" cy="4"/>
              </a:xfrm>
              <a:custGeom>
                <a:avLst/>
                <a:gdLst/>
                <a:ahLst/>
                <a:cxnLst>
                  <a:cxn ang="0">
                    <a:pos x="0" y="4"/>
                  </a:cxn>
                  <a:cxn ang="0">
                    <a:pos x="0" y="4"/>
                  </a:cxn>
                  <a:cxn ang="0">
                    <a:pos x="0" y="0"/>
                  </a:cxn>
                  <a:cxn ang="0">
                    <a:pos x="0" y="0"/>
                  </a:cxn>
                  <a:cxn ang="0">
                    <a:pos x="0" y="0"/>
                  </a:cxn>
                  <a:cxn ang="0">
                    <a:pos x="0" y="0"/>
                  </a:cxn>
                  <a:cxn ang="0">
                    <a:pos x="0" y="0"/>
                  </a:cxn>
                  <a:cxn ang="0">
                    <a:pos x="0" y="4"/>
                  </a:cxn>
                  <a:cxn ang="0">
                    <a:pos x="0" y="4"/>
                  </a:cxn>
                  <a:cxn ang="0">
                    <a:pos x="0" y="0"/>
                  </a:cxn>
                  <a:cxn ang="0">
                    <a:pos x="0" y="4"/>
                  </a:cxn>
                </a:cxnLst>
                <a:rect l="0" t="0" r="r" b="b"/>
                <a:pathLst>
                  <a:path h="4">
                    <a:moveTo>
                      <a:pt x="0" y="4"/>
                    </a:moveTo>
                    <a:lnTo>
                      <a:pt x="0" y="4"/>
                    </a:lnTo>
                    <a:lnTo>
                      <a:pt x="0" y="0"/>
                    </a:lnTo>
                    <a:lnTo>
                      <a:pt x="0" y="0"/>
                    </a:lnTo>
                    <a:lnTo>
                      <a:pt x="0" y="0"/>
                    </a:lnTo>
                    <a:lnTo>
                      <a:pt x="0" y="0"/>
                    </a:lnTo>
                    <a:lnTo>
                      <a:pt x="0" y="0"/>
                    </a:lnTo>
                    <a:lnTo>
                      <a:pt x="0" y="4"/>
                    </a:lnTo>
                    <a:lnTo>
                      <a:pt x="0" y="4"/>
                    </a:lnTo>
                    <a:lnTo>
                      <a:pt x="0" y="0"/>
                    </a:lnTo>
                    <a:lnTo>
                      <a:pt x="0" y="4"/>
                    </a:lnTo>
                  </a:path>
                </a:pathLst>
              </a:custGeom>
              <a:noFill/>
              <a:ln w="6350">
                <a:solidFill>
                  <a:srgbClr val="000000"/>
                </a:solidFill>
                <a:prstDash val="solid"/>
                <a:round/>
                <a:headEnd/>
                <a:tailEnd/>
              </a:ln>
            </p:spPr>
            <p:txBody>
              <a:bodyPr/>
              <a:lstStyle/>
              <a:p>
                <a:endParaRPr lang="en-US"/>
              </a:p>
            </p:txBody>
          </p:sp>
          <p:sp>
            <p:nvSpPr>
              <p:cNvPr id="335044" name="Freeform 1220"/>
              <p:cNvSpPr>
                <a:spLocks noChangeAspect="1"/>
              </p:cNvSpPr>
              <p:nvPr/>
            </p:nvSpPr>
            <p:spPr bwMode="auto">
              <a:xfrm>
                <a:off x="5061" y="2315"/>
                <a:ext cx="4" cy="4"/>
              </a:xfrm>
              <a:custGeom>
                <a:avLst/>
                <a:gdLst/>
                <a:ahLst/>
                <a:cxnLst>
                  <a:cxn ang="0">
                    <a:pos x="4" y="4"/>
                  </a:cxn>
                  <a:cxn ang="0">
                    <a:pos x="4" y="4"/>
                  </a:cxn>
                  <a:cxn ang="0">
                    <a:pos x="4" y="4"/>
                  </a:cxn>
                  <a:cxn ang="0">
                    <a:pos x="0" y="4"/>
                  </a:cxn>
                  <a:cxn ang="0">
                    <a:pos x="0" y="0"/>
                  </a:cxn>
                  <a:cxn ang="0">
                    <a:pos x="4" y="0"/>
                  </a:cxn>
                  <a:cxn ang="0">
                    <a:pos x="4" y="4"/>
                  </a:cxn>
                </a:cxnLst>
                <a:rect l="0" t="0" r="r" b="b"/>
                <a:pathLst>
                  <a:path w="4" h="4">
                    <a:moveTo>
                      <a:pt x="4" y="4"/>
                    </a:moveTo>
                    <a:lnTo>
                      <a:pt x="4" y="4"/>
                    </a:lnTo>
                    <a:lnTo>
                      <a:pt x="4" y="4"/>
                    </a:lnTo>
                    <a:lnTo>
                      <a:pt x="0" y="4"/>
                    </a:lnTo>
                    <a:lnTo>
                      <a:pt x="0" y="0"/>
                    </a:lnTo>
                    <a:lnTo>
                      <a:pt x="4" y="0"/>
                    </a:lnTo>
                    <a:lnTo>
                      <a:pt x="4" y="4"/>
                    </a:lnTo>
                  </a:path>
                </a:pathLst>
              </a:custGeom>
              <a:noFill/>
              <a:ln w="6350">
                <a:solidFill>
                  <a:srgbClr val="000000"/>
                </a:solidFill>
                <a:prstDash val="solid"/>
                <a:round/>
                <a:headEnd/>
                <a:tailEnd/>
              </a:ln>
            </p:spPr>
            <p:txBody>
              <a:bodyPr/>
              <a:lstStyle/>
              <a:p>
                <a:endParaRPr lang="en-US"/>
              </a:p>
            </p:txBody>
          </p:sp>
          <p:sp>
            <p:nvSpPr>
              <p:cNvPr id="335045" name="Freeform 1221"/>
              <p:cNvSpPr>
                <a:spLocks noChangeAspect="1"/>
              </p:cNvSpPr>
              <p:nvPr/>
            </p:nvSpPr>
            <p:spPr bwMode="auto">
              <a:xfrm>
                <a:off x="5065" y="2315"/>
                <a:ext cx="4" cy="4"/>
              </a:xfrm>
              <a:custGeom>
                <a:avLst/>
                <a:gdLst/>
                <a:ahLst/>
                <a:cxnLst>
                  <a:cxn ang="0">
                    <a:pos x="0" y="0"/>
                  </a:cxn>
                  <a:cxn ang="0">
                    <a:pos x="0" y="0"/>
                  </a:cxn>
                  <a:cxn ang="0">
                    <a:pos x="0" y="0"/>
                  </a:cxn>
                  <a:cxn ang="0">
                    <a:pos x="0" y="0"/>
                  </a:cxn>
                  <a:cxn ang="0">
                    <a:pos x="0" y="0"/>
                  </a:cxn>
                  <a:cxn ang="0">
                    <a:pos x="0" y="0"/>
                  </a:cxn>
                  <a:cxn ang="0">
                    <a:pos x="4" y="0"/>
                  </a:cxn>
                  <a:cxn ang="0">
                    <a:pos x="4" y="0"/>
                  </a:cxn>
                  <a:cxn ang="0">
                    <a:pos x="4" y="0"/>
                  </a:cxn>
                  <a:cxn ang="0">
                    <a:pos x="4" y="0"/>
                  </a:cxn>
                  <a:cxn ang="0">
                    <a:pos x="4" y="0"/>
                  </a:cxn>
                  <a:cxn ang="0">
                    <a:pos x="4" y="0"/>
                  </a:cxn>
                  <a:cxn ang="0">
                    <a:pos x="4" y="4"/>
                  </a:cxn>
                  <a:cxn ang="0">
                    <a:pos x="0" y="4"/>
                  </a:cxn>
                  <a:cxn ang="0">
                    <a:pos x="0" y="4"/>
                  </a:cxn>
                  <a:cxn ang="0">
                    <a:pos x="0" y="0"/>
                  </a:cxn>
                  <a:cxn ang="0">
                    <a:pos x="0" y="0"/>
                  </a:cxn>
                  <a:cxn ang="0">
                    <a:pos x="0" y="0"/>
                  </a:cxn>
                </a:cxnLst>
                <a:rect l="0" t="0" r="r" b="b"/>
                <a:pathLst>
                  <a:path w="4" h="4">
                    <a:moveTo>
                      <a:pt x="0" y="0"/>
                    </a:moveTo>
                    <a:lnTo>
                      <a:pt x="0" y="0"/>
                    </a:lnTo>
                    <a:lnTo>
                      <a:pt x="0" y="0"/>
                    </a:lnTo>
                    <a:lnTo>
                      <a:pt x="0" y="0"/>
                    </a:lnTo>
                    <a:lnTo>
                      <a:pt x="0" y="0"/>
                    </a:lnTo>
                    <a:lnTo>
                      <a:pt x="0" y="0"/>
                    </a:lnTo>
                    <a:lnTo>
                      <a:pt x="4" y="0"/>
                    </a:lnTo>
                    <a:lnTo>
                      <a:pt x="4" y="0"/>
                    </a:lnTo>
                    <a:lnTo>
                      <a:pt x="4" y="0"/>
                    </a:lnTo>
                    <a:lnTo>
                      <a:pt x="4" y="0"/>
                    </a:lnTo>
                    <a:lnTo>
                      <a:pt x="4" y="0"/>
                    </a:lnTo>
                    <a:lnTo>
                      <a:pt x="4" y="0"/>
                    </a:lnTo>
                    <a:lnTo>
                      <a:pt x="4" y="4"/>
                    </a:lnTo>
                    <a:lnTo>
                      <a:pt x="0" y="4"/>
                    </a:lnTo>
                    <a:lnTo>
                      <a:pt x="0" y="4"/>
                    </a:lnTo>
                    <a:lnTo>
                      <a:pt x="0" y="0"/>
                    </a:lnTo>
                    <a:lnTo>
                      <a:pt x="0" y="0"/>
                    </a:lnTo>
                    <a:lnTo>
                      <a:pt x="0" y="0"/>
                    </a:lnTo>
                  </a:path>
                </a:pathLst>
              </a:custGeom>
              <a:noFill/>
              <a:ln w="6350">
                <a:solidFill>
                  <a:srgbClr val="000000"/>
                </a:solidFill>
                <a:prstDash val="solid"/>
                <a:round/>
                <a:headEnd/>
                <a:tailEnd/>
              </a:ln>
            </p:spPr>
            <p:txBody>
              <a:bodyPr/>
              <a:lstStyle/>
              <a:p>
                <a:endParaRPr lang="en-US"/>
              </a:p>
            </p:txBody>
          </p:sp>
          <p:sp>
            <p:nvSpPr>
              <p:cNvPr id="335046" name="Freeform 1222"/>
              <p:cNvSpPr>
                <a:spLocks noChangeAspect="1"/>
              </p:cNvSpPr>
              <p:nvPr/>
            </p:nvSpPr>
            <p:spPr bwMode="auto">
              <a:xfrm>
                <a:off x="5065" y="2315"/>
                <a:ext cx="4" cy="4"/>
              </a:xfrm>
              <a:custGeom>
                <a:avLst/>
                <a:gdLst/>
                <a:ahLst/>
                <a:cxnLst>
                  <a:cxn ang="0">
                    <a:pos x="0" y="0"/>
                  </a:cxn>
                  <a:cxn ang="0">
                    <a:pos x="0" y="0"/>
                  </a:cxn>
                  <a:cxn ang="0">
                    <a:pos x="0" y="0"/>
                  </a:cxn>
                  <a:cxn ang="0">
                    <a:pos x="0" y="0"/>
                  </a:cxn>
                  <a:cxn ang="0">
                    <a:pos x="4" y="4"/>
                  </a:cxn>
                  <a:cxn ang="0">
                    <a:pos x="4" y="4"/>
                  </a:cxn>
                  <a:cxn ang="0">
                    <a:pos x="4" y="4"/>
                  </a:cxn>
                  <a:cxn ang="0">
                    <a:pos x="4" y="0"/>
                  </a:cxn>
                  <a:cxn ang="0">
                    <a:pos x="4" y="0"/>
                  </a:cxn>
                  <a:cxn ang="0">
                    <a:pos x="4" y="0"/>
                  </a:cxn>
                  <a:cxn ang="0">
                    <a:pos x="4" y="0"/>
                  </a:cxn>
                  <a:cxn ang="0">
                    <a:pos x="4" y="0"/>
                  </a:cxn>
                  <a:cxn ang="0">
                    <a:pos x="4" y="0"/>
                  </a:cxn>
                  <a:cxn ang="0">
                    <a:pos x="4" y="0"/>
                  </a:cxn>
                  <a:cxn ang="0">
                    <a:pos x="4" y="0"/>
                  </a:cxn>
                  <a:cxn ang="0">
                    <a:pos x="0" y="0"/>
                  </a:cxn>
                  <a:cxn ang="0">
                    <a:pos x="0" y="0"/>
                  </a:cxn>
                  <a:cxn ang="0">
                    <a:pos x="0" y="0"/>
                  </a:cxn>
                </a:cxnLst>
                <a:rect l="0" t="0" r="r" b="b"/>
                <a:pathLst>
                  <a:path w="4" h="4">
                    <a:moveTo>
                      <a:pt x="0" y="0"/>
                    </a:moveTo>
                    <a:lnTo>
                      <a:pt x="0" y="0"/>
                    </a:lnTo>
                    <a:lnTo>
                      <a:pt x="0" y="0"/>
                    </a:lnTo>
                    <a:lnTo>
                      <a:pt x="0" y="0"/>
                    </a:lnTo>
                    <a:lnTo>
                      <a:pt x="4" y="4"/>
                    </a:lnTo>
                    <a:lnTo>
                      <a:pt x="4" y="4"/>
                    </a:lnTo>
                    <a:lnTo>
                      <a:pt x="4" y="4"/>
                    </a:lnTo>
                    <a:lnTo>
                      <a:pt x="4" y="0"/>
                    </a:lnTo>
                    <a:lnTo>
                      <a:pt x="4" y="0"/>
                    </a:lnTo>
                    <a:lnTo>
                      <a:pt x="4" y="0"/>
                    </a:lnTo>
                    <a:lnTo>
                      <a:pt x="4" y="0"/>
                    </a:lnTo>
                    <a:lnTo>
                      <a:pt x="4" y="0"/>
                    </a:lnTo>
                    <a:lnTo>
                      <a:pt x="4" y="0"/>
                    </a:lnTo>
                    <a:lnTo>
                      <a:pt x="4" y="0"/>
                    </a:lnTo>
                    <a:lnTo>
                      <a:pt x="4" y="0"/>
                    </a:lnTo>
                    <a:lnTo>
                      <a:pt x="0" y="0"/>
                    </a:lnTo>
                    <a:lnTo>
                      <a:pt x="0" y="0"/>
                    </a:lnTo>
                    <a:lnTo>
                      <a:pt x="0" y="0"/>
                    </a:lnTo>
                  </a:path>
                </a:pathLst>
              </a:custGeom>
              <a:noFill/>
              <a:ln w="6350">
                <a:solidFill>
                  <a:srgbClr val="000000"/>
                </a:solidFill>
                <a:prstDash val="solid"/>
                <a:round/>
                <a:headEnd/>
                <a:tailEnd/>
              </a:ln>
            </p:spPr>
            <p:txBody>
              <a:bodyPr/>
              <a:lstStyle/>
              <a:p>
                <a:endParaRPr lang="en-US"/>
              </a:p>
            </p:txBody>
          </p:sp>
          <p:sp>
            <p:nvSpPr>
              <p:cNvPr id="335047" name="Freeform 1223"/>
              <p:cNvSpPr>
                <a:spLocks noChangeAspect="1"/>
              </p:cNvSpPr>
              <p:nvPr/>
            </p:nvSpPr>
            <p:spPr bwMode="auto">
              <a:xfrm>
                <a:off x="5069" y="2311"/>
                <a:ext cx="3" cy="4"/>
              </a:xfrm>
              <a:custGeom>
                <a:avLst/>
                <a:gdLst/>
                <a:ahLst/>
                <a:cxnLst>
                  <a:cxn ang="0">
                    <a:pos x="0" y="4"/>
                  </a:cxn>
                  <a:cxn ang="0">
                    <a:pos x="0" y="4"/>
                  </a:cxn>
                  <a:cxn ang="0">
                    <a:pos x="0" y="0"/>
                  </a:cxn>
                  <a:cxn ang="0">
                    <a:pos x="3" y="0"/>
                  </a:cxn>
                  <a:cxn ang="0">
                    <a:pos x="3" y="0"/>
                  </a:cxn>
                  <a:cxn ang="0">
                    <a:pos x="3" y="4"/>
                  </a:cxn>
                  <a:cxn ang="0">
                    <a:pos x="3" y="4"/>
                  </a:cxn>
                  <a:cxn ang="0">
                    <a:pos x="3" y="0"/>
                  </a:cxn>
                  <a:cxn ang="0">
                    <a:pos x="3" y="0"/>
                  </a:cxn>
                  <a:cxn ang="0">
                    <a:pos x="0" y="4"/>
                  </a:cxn>
                  <a:cxn ang="0">
                    <a:pos x="0" y="4"/>
                  </a:cxn>
                  <a:cxn ang="0">
                    <a:pos x="0" y="4"/>
                  </a:cxn>
                  <a:cxn ang="0">
                    <a:pos x="3" y="4"/>
                  </a:cxn>
                  <a:cxn ang="0">
                    <a:pos x="3" y="4"/>
                  </a:cxn>
                  <a:cxn ang="0">
                    <a:pos x="3" y="4"/>
                  </a:cxn>
                  <a:cxn ang="0">
                    <a:pos x="3" y="4"/>
                  </a:cxn>
                  <a:cxn ang="0">
                    <a:pos x="3" y="4"/>
                  </a:cxn>
                  <a:cxn ang="0">
                    <a:pos x="0" y="4"/>
                  </a:cxn>
                  <a:cxn ang="0">
                    <a:pos x="0" y="4"/>
                  </a:cxn>
                  <a:cxn ang="0">
                    <a:pos x="0" y="4"/>
                  </a:cxn>
                </a:cxnLst>
                <a:rect l="0" t="0" r="r" b="b"/>
                <a:pathLst>
                  <a:path w="3" h="4">
                    <a:moveTo>
                      <a:pt x="0" y="4"/>
                    </a:moveTo>
                    <a:lnTo>
                      <a:pt x="0" y="4"/>
                    </a:lnTo>
                    <a:lnTo>
                      <a:pt x="0" y="0"/>
                    </a:lnTo>
                    <a:lnTo>
                      <a:pt x="3" y="0"/>
                    </a:lnTo>
                    <a:lnTo>
                      <a:pt x="3" y="0"/>
                    </a:lnTo>
                    <a:lnTo>
                      <a:pt x="3" y="4"/>
                    </a:lnTo>
                    <a:lnTo>
                      <a:pt x="3" y="4"/>
                    </a:lnTo>
                    <a:lnTo>
                      <a:pt x="3" y="0"/>
                    </a:lnTo>
                    <a:lnTo>
                      <a:pt x="3" y="0"/>
                    </a:lnTo>
                    <a:lnTo>
                      <a:pt x="0" y="4"/>
                    </a:lnTo>
                    <a:lnTo>
                      <a:pt x="0" y="4"/>
                    </a:lnTo>
                    <a:lnTo>
                      <a:pt x="0" y="4"/>
                    </a:lnTo>
                    <a:lnTo>
                      <a:pt x="3" y="4"/>
                    </a:lnTo>
                    <a:lnTo>
                      <a:pt x="3" y="4"/>
                    </a:lnTo>
                    <a:lnTo>
                      <a:pt x="3" y="4"/>
                    </a:lnTo>
                    <a:lnTo>
                      <a:pt x="3" y="4"/>
                    </a:lnTo>
                    <a:lnTo>
                      <a:pt x="3"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35048" name="Freeform 1224"/>
              <p:cNvSpPr>
                <a:spLocks noChangeAspect="1"/>
              </p:cNvSpPr>
              <p:nvPr/>
            </p:nvSpPr>
            <p:spPr bwMode="auto">
              <a:xfrm>
                <a:off x="5072" y="2311"/>
                <a:ext cx="4" cy="4"/>
              </a:xfrm>
              <a:custGeom>
                <a:avLst/>
                <a:gdLst/>
                <a:ahLst/>
                <a:cxnLst>
                  <a:cxn ang="0">
                    <a:pos x="0" y="4"/>
                  </a:cxn>
                  <a:cxn ang="0">
                    <a:pos x="0" y="0"/>
                  </a:cxn>
                  <a:cxn ang="0">
                    <a:pos x="0" y="0"/>
                  </a:cxn>
                  <a:cxn ang="0">
                    <a:pos x="0" y="4"/>
                  </a:cxn>
                  <a:cxn ang="0">
                    <a:pos x="4" y="0"/>
                  </a:cxn>
                  <a:cxn ang="0">
                    <a:pos x="4" y="0"/>
                  </a:cxn>
                  <a:cxn ang="0">
                    <a:pos x="4" y="4"/>
                  </a:cxn>
                  <a:cxn ang="0">
                    <a:pos x="4" y="4"/>
                  </a:cxn>
                  <a:cxn ang="0">
                    <a:pos x="4" y="4"/>
                  </a:cxn>
                  <a:cxn ang="0">
                    <a:pos x="4" y="4"/>
                  </a:cxn>
                  <a:cxn ang="0">
                    <a:pos x="0" y="4"/>
                  </a:cxn>
                  <a:cxn ang="0">
                    <a:pos x="0" y="4"/>
                  </a:cxn>
                  <a:cxn ang="0">
                    <a:pos x="0" y="4"/>
                  </a:cxn>
                </a:cxnLst>
                <a:rect l="0" t="0" r="r" b="b"/>
                <a:pathLst>
                  <a:path w="4" h="4">
                    <a:moveTo>
                      <a:pt x="0" y="4"/>
                    </a:moveTo>
                    <a:lnTo>
                      <a:pt x="0" y="0"/>
                    </a:lnTo>
                    <a:lnTo>
                      <a:pt x="0" y="0"/>
                    </a:lnTo>
                    <a:lnTo>
                      <a:pt x="0" y="4"/>
                    </a:lnTo>
                    <a:lnTo>
                      <a:pt x="4" y="0"/>
                    </a:lnTo>
                    <a:lnTo>
                      <a:pt x="4" y="0"/>
                    </a:lnTo>
                    <a:lnTo>
                      <a:pt x="4" y="4"/>
                    </a:lnTo>
                    <a:lnTo>
                      <a:pt x="4" y="4"/>
                    </a:lnTo>
                    <a:lnTo>
                      <a:pt x="4" y="4"/>
                    </a:lnTo>
                    <a:lnTo>
                      <a:pt x="4"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35049" name="Freeform 1225"/>
              <p:cNvSpPr>
                <a:spLocks noChangeAspect="1" noEditPoints="1"/>
              </p:cNvSpPr>
              <p:nvPr/>
            </p:nvSpPr>
            <p:spPr bwMode="auto">
              <a:xfrm>
                <a:off x="5057" y="2300"/>
                <a:ext cx="4" cy="3"/>
              </a:xfrm>
              <a:custGeom>
                <a:avLst/>
                <a:gdLst/>
                <a:ahLst/>
                <a:cxnLst>
                  <a:cxn ang="0">
                    <a:pos x="0" y="3"/>
                  </a:cxn>
                  <a:cxn ang="0">
                    <a:pos x="0" y="3"/>
                  </a:cxn>
                  <a:cxn ang="0">
                    <a:pos x="0" y="3"/>
                  </a:cxn>
                  <a:cxn ang="0">
                    <a:pos x="0" y="3"/>
                  </a:cxn>
                  <a:cxn ang="0">
                    <a:pos x="0" y="0"/>
                  </a:cxn>
                  <a:cxn ang="0">
                    <a:pos x="0" y="0"/>
                  </a:cxn>
                  <a:cxn ang="0">
                    <a:pos x="0" y="3"/>
                  </a:cxn>
                  <a:cxn ang="0">
                    <a:pos x="0" y="3"/>
                  </a:cxn>
                  <a:cxn ang="0">
                    <a:pos x="0" y="3"/>
                  </a:cxn>
                  <a:cxn ang="0">
                    <a:pos x="0" y="0"/>
                  </a:cxn>
                  <a:cxn ang="0">
                    <a:pos x="0" y="0"/>
                  </a:cxn>
                  <a:cxn ang="0">
                    <a:pos x="4" y="0"/>
                  </a:cxn>
                  <a:cxn ang="0">
                    <a:pos x="4" y="0"/>
                  </a:cxn>
                  <a:cxn ang="0">
                    <a:pos x="4" y="0"/>
                  </a:cxn>
                  <a:cxn ang="0">
                    <a:pos x="4" y="0"/>
                  </a:cxn>
                  <a:cxn ang="0">
                    <a:pos x="4" y="0"/>
                  </a:cxn>
                  <a:cxn ang="0">
                    <a:pos x="4" y="0"/>
                  </a:cxn>
                  <a:cxn ang="0">
                    <a:pos x="4" y="3"/>
                  </a:cxn>
                  <a:cxn ang="0">
                    <a:pos x="4" y="3"/>
                  </a:cxn>
                  <a:cxn ang="0">
                    <a:pos x="4" y="3"/>
                  </a:cxn>
                  <a:cxn ang="0">
                    <a:pos x="4" y="3"/>
                  </a:cxn>
                  <a:cxn ang="0">
                    <a:pos x="4" y="3"/>
                  </a:cxn>
                  <a:cxn ang="0">
                    <a:pos x="0" y="3"/>
                  </a:cxn>
                  <a:cxn ang="0">
                    <a:pos x="0" y="3"/>
                  </a:cxn>
                  <a:cxn ang="0">
                    <a:pos x="0" y="3"/>
                  </a:cxn>
                  <a:cxn ang="0">
                    <a:pos x="0" y="3"/>
                  </a:cxn>
                  <a:cxn ang="0">
                    <a:pos x="0" y="3"/>
                  </a:cxn>
                  <a:cxn ang="0">
                    <a:pos x="0" y="3"/>
                  </a:cxn>
                  <a:cxn ang="0">
                    <a:pos x="0" y="3"/>
                  </a:cxn>
                  <a:cxn ang="0">
                    <a:pos x="4" y="3"/>
                  </a:cxn>
                  <a:cxn ang="0">
                    <a:pos x="4" y="3"/>
                  </a:cxn>
                  <a:cxn ang="0">
                    <a:pos x="4" y="3"/>
                  </a:cxn>
                  <a:cxn ang="0">
                    <a:pos x="4" y="3"/>
                  </a:cxn>
                  <a:cxn ang="0">
                    <a:pos x="4" y="3"/>
                  </a:cxn>
                  <a:cxn ang="0">
                    <a:pos x="4" y="0"/>
                  </a:cxn>
                  <a:cxn ang="0">
                    <a:pos x="4" y="0"/>
                  </a:cxn>
                  <a:cxn ang="0">
                    <a:pos x="4" y="0"/>
                  </a:cxn>
                  <a:cxn ang="0">
                    <a:pos x="4" y="0"/>
                  </a:cxn>
                  <a:cxn ang="0">
                    <a:pos x="4" y="0"/>
                  </a:cxn>
                  <a:cxn ang="0">
                    <a:pos x="4" y="0"/>
                  </a:cxn>
                  <a:cxn ang="0">
                    <a:pos x="0" y="0"/>
                  </a:cxn>
                  <a:cxn ang="0">
                    <a:pos x="0" y="0"/>
                  </a:cxn>
                  <a:cxn ang="0">
                    <a:pos x="0" y="3"/>
                  </a:cxn>
                  <a:cxn ang="0">
                    <a:pos x="0" y="3"/>
                  </a:cxn>
                </a:cxnLst>
                <a:rect l="0" t="0" r="r" b="b"/>
                <a:pathLst>
                  <a:path w="4" h="3">
                    <a:moveTo>
                      <a:pt x="0" y="3"/>
                    </a:moveTo>
                    <a:lnTo>
                      <a:pt x="0" y="3"/>
                    </a:lnTo>
                    <a:lnTo>
                      <a:pt x="0" y="3"/>
                    </a:lnTo>
                    <a:lnTo>
                      <a:pt x="0" y="3"/>
                    </a:lnTo>
                    <a:lnTo>
                      <a:pt x="0" y="0"/>
                    </a:lnTo>
                    <a:lnTo>
                      <a:pt x="0" y="0"/>
                    </a:lnTo>
                    <a:lnTo>
                      <a:pt x="0" y="3"/>
                    </a:lnTo>
                    <a:lnTo>
                      <a:pt x="0" y="3"/>
                    </a:lnTo>
                    <a:close/>
                    <a:moveTo>
                      <a:pt x="0" y="3"/>
                    </a:moveTo>
                    <a:lnTo>
                      <a:pt x="0" y="0"/>
                    </a:lnTo>
                    <a:lnTo>
                      <a:pt x="0" y="0"/>
                    </a:lnTo>
                    <a:lnTo>
                      <a:pt x="4" y="0"/>
                    </a:lnTo>
                    <a:lnTo>
                      <a:pt x="4" y="0"/>
                    </a:lnTo>
                    <a:lnTo>
                      <a:pt x="4" y="0"/>
                    </a:lnTo>
                    <a:lnTo>
                      <a:pt x="4" y="0"/>
                    </a:lnTo>
                    <a:lnTo>
                      <a:pt x="4" y="0"/>
                    </a:lnTo>
                    <a:lnTo>
                      <a:pt x="4" y="0"/>
                    </a:lnTo>
                    <a:lnTo>
                      <a:pt x="4" y="3"/>
                    </a:lnTo>
                    <a:lnTo>
                      <a:pt x="4" y="3"/>
                    </a:lnTo>
                    <a:lnTo>
                      <a:pt x="4" y="3"/>
                    </a:lnTo>
                    <a:lnTo>
                      <a:pt x="4" y="3"/>
                    </a:lnTo>
                    <a:lnTo>
                      <a:pt x="4" y="3"/>
                    </a:lnTo>
                    <a:lnTo>
                      <a:pt x="0" y="3"/>
                    </a:lnTo>
                    <a:lnTo>
                      <a:pt x="0" y="3"/>
                    </a:lnTo>
                    <a:lnTo>
                      <a:pt x="0" y="3"/>
                    </a:lnTo>
                    <a:lnTo>
                      <a:pt x="0" y="3"/>
                    </a:lnTo>
                    <a:close/>
                    <a:moveTo>
                      <a:pt x="0" y="3"/>
                    </a:moveTo>
                    <a:lnTo>
                      <a:pt x="0" y="3"/>
                    </a:lnTo>
                    <a:lnTo>
                      <a:pt x="0" y="3"/>
                    </a:lnTo>
                    <a:lnTo>
                      <a:pt x="4" y="3"/>
                    </a:lnTo>
                    <a:lnTo>
                      <a:pt x="4" y="3"/>
                    </a:lnTo>
                    <a:lnTo>
                      <a:pt x="4" y="3"/>
                    </a:lnTo>
                    <a:lnTo>
                      <a:pt x="4" y="3"/>
                    </a:lnTo>
                    <a:lnTo>
                      <a:pt x="4" y="3"/>
                    </a:lnTo>
                    <a:lnTo>
                      <a:pt x="4" y="0"/>
                    </a:lnTo>
                    <a:lnTo>
                      <a:pt x="4" y="0"/>
                    </a:lnTo>
                    <a:lnTo>
                      <a:pt x="4" y="0"/>
                    </a:lnTo>
                    <a:lnTo>
                      <a:pt x="4" y="0"/>
                    </a:lnTo>
                    <a:lnTo>
                      <a:pt x="4" y="0"/>
                    </a:lnTo>
                    <a:lnTo>
                      <a:pt x="4" y="0"/>
                    </a:lnTo>
                    <a:lnTo>
                      <a:pt x="0" y="0"/>
                    </a:lnTo>
                    <a:lnTo>
                      <a:pt x="0" y="0"/>
                    </a:lnTo>
                    <a:lnTo>
                      <a:pt x="0" y="3"/>
                    </a:lnTo>
                    <a:lnTo>
                      <a:pt x="0" y="3"/>
                    </a:lnTo>
                    <a:close/>
                  </a:path>
                </a:pathLst>
              </a:custGeom>
              <a:solidFill>
                <a:srgbClr val="000000"/>
              </a:solidFill>
              <a:ln w="9525">
                <a:noFill/>
                <a:round/>
                <a:headEnd/>
                <a:tailEnd/>
              </a:ln>
            </p:spPr>
            <p:txBody>
              <a:bodyPr/>
              <a:lstStyle/>
              <a:p>
                <a:endParaRPr lang="en-US"/>
              </a:p>
            </p:txBody>
          </p:sp>
          <p:sp>
            <p:nvSpPr>
              <p:cNvPr id="335050" name="Freeform 1226"/>
              <p:cNvSpPr>
                <a:spLocks noChangeAspect="1" noEditPoints="1"/>
              </p:cNvSpPr>
              <p:nvPr/>
            </p:nvSpPr>
            <p:spPr bwMode="auto">
              <a:xfrm>
                <a:off x="5061" y="2300"/>
                <a:ext cx="8" cy="3"/>
              </a:xfrm>
              <a:custGeom>
                <a:avLst/>
                <a:gdLst/>
                <a:ahLst/>
                <a:cxnLst>
                  <a:cxn ang="0">
                    <a:pos x="0" y="0"/>
                  </a:cxn>
                  <a:cxn ang="0">
                    <a:pos x="4" y="0"/>
                  </a:cxn>
                  <a:cxn ang="0">
                    <a:pos x="4" y="0"/>
                  </a:cxn>
                  <a:cxn ang="0">
                    <a:pos x="4" y="0"/>
                  </a:cxn>
                  <a:cxn ang="0">
                    <a:pos x="4" y="0"/>
                  </a:cxn>
                  <a:cxn ang="0">
                    <a:pos x="4" y="0"/>
                  </a:cxn>
                  <a:cxn ang="0">
                    <a:pos x="4" y="0"/>
                  </a:cxn>
                  <a:cxn ang="0">
                    <a:pos x="4" y="0"/>
                  </a:cxn>
                  <a:cxn ang="0">
                    <a:pos x="4" y="0"/>
                  </a:cxn>
                  <a:cxn ang="0">
                    <a:pos x="4" y="3"/>
                  </a:cxn>
                  <a:cxn ang="0">
                    <a:pos x="4" y="3"/>
                  </a:cxn>
                  <a:cxn ang="0">
                    <a:pos x="4" y="3"/>
                  </a:cxn>
                  <a:cxn ang="0">
                    <a:pos x="4" y="3"/>
                  </a:cxn>
                  <a:cxn ang="0">
                    <a:pos x="4" y="3"/>
                  </a:cxn>
                  <a:cxn ang="0">
                    <a:pos x="4" y="3"/>
                  </a:cxn>
                  <a:cxn ang="0">
                    <a:pos x="4" y="3"/>
                  </a:cxn>
                  <a:cxn ang="0">
                    <a:pos x="4" y="3"/>
                  </a:cxn>
                  <a:cxn ang="0">
                    <a:pos x="4" y="3"/>
                  </a:cxn>
                  <a:cxn ang="0">
                    <a:pos x="0" y="0"/>
                  </a:cxn>
                  <a:cxn ang="0">
                    <a:pos x="0" y="0"/>
                  </a:cxn>
                  <a:cxn ang="0">
                    <a:pos x="4" y="3"/>
                  </a:cxn>
                  <a:cxn ang="0">
                    <a:pos x="4" y="0"/>
                  </a:cxn>
                  <a:cxn ang="0">
                    <a:pos x="8" y="0"/>
                  </a:cxn>
                  <a:cxn ang="0">
                    <a:pos x="8" y="0"/>
                  </a:cxn>
                  <a:cxn ang="0">
                    <a:pos x="8" y="0"/>
                  </a:cxn>
                  <a:cxn ang="0">
                    <a:pos x="8" y="0"/>
                  </a:cxn>
                  <a:cxn ang="0">
                    <a:pos x="8" y="0"/>
                  </a:cxn>
                  <a:cxn ang="0">
                    <a:pos x="8" y="3"/>
                  </a:cxn>
                  <a:cxn ang="0">
                    <a:pos x="8" y="3"/>
                  </a:cxn>
                  <a:cxn ang="0">
                    <a:pos x="8" y="0"/>
                  </a:cxn>
                  <a:cxn ang="0">
                    <a:pos x="8" y="3"/>
                  </a:cxn>
                  <a:cxn ang="0">
                    <a:pos x="8" y="3"/>
                  </a:cxn>
                  <a:cxn ang="0">
                    <a:pos x="4" y="3"/>
                  </a:cxn>
                  <a:cxn ang="0">
                    <a:pos x="4" y="3"/>
                  </a:cxn>
                </a:cxnLst>
                <a:rect l="0" t="0" r="r" b="b"/>
                <a:pathLst>
                  <a:path w="8" h="3">
                    <a:moveTo>
                      <a:pt x="0" y="0"/>
                    </a:moveTo>
                    <a:lnTo>
                      <a:pt x="4" y="0"/>
                    </a:lnTo>
                    <a:lnTo>
                      <a:pt x="4" y="0"/>
                    </a:lnTo>
                    <a:lnTo>
                      <a:pt x="4" y="0"/>
                    </a:lnTo>
                    <a:lnTo>
                      <a:pt x="4" y="0"/>
                    </a:lnTo>
                    <a:lnTo>
                      <a:pt x="4" y="0"/>
                    </a:lnTo>
                    <a:lnTo>
                      <a:pt x="4" y="0"/>
                    </a:lnTo>
                    <a:lnTo>
                      <a:pt x="4" y="0"/>
                    </a:lnTo>
                    <a:lnTo>
                      <a:pt x="4" y="0"/>
                    </a:lnTo>
                    <a:lnTo>
                      <a:pt x="4" y="3"/>
                    </a:lnTo>
                    <a:lnTo>
                      <a:pt x="4" y="3"/>
                    </a:lnTo>
                    <a:lnTo>
                      <a:pt x="4" y="3"/>
                    </a:lnTo>
                    <a:lnTo>
                      <a:pt x="4" y="3"/>
                    </a:lnTo>
                    <a:lnTo>
                      <a:pt x="4" y="3"/>
                    </a:lnTo>
                    <a:lnTo>
                      <a:pt x="4" y="3"/>
                    </a:lnTo>
                    <a:lnTo>
                      <a:pt x="4" y="3"/>
                    </a:lnTo>
                    <a:lnTo>
                      <a:pt x="4" y="3"/>
                    </a:lnTo>
                    <a:lnTo>
                      <a:pt x="4" y="3"/>
                    </a:lnTo>
                    <a:lnTo>
                      <a:pt x="0" y="0"/>
                    </a:lnTo>
                    <a:lnTo>
                      <a:pt x="0" y="0"/>
                    </a:lnTo>
                    <a:close/>
                    <a:moveTo>
                      <a:pt x="4" y="3"/>
                    </a:moveTo>
                    <a:lnTo>
                      <a:pt x="4" y="0"/>
                    </a:lnTo>
                    <a:lnTo>
                      <a:pt x="8" y="0"/>
                    </a:lnTo>
                    <a:lnTo>
                      <a:pt x="8" y="0"/>
                    </a:lnTo>
                    <a:lnTo>
                      <a:pt x="8" y="0"/>
                    </a:lnTo>
                    <a:lnTo>
                      <a:pt x="8" y="0"/>
                    </a:lnTo>
                    <a:lnTo>
                      <a:pt x="8" y="0"/>
                    </a:lnTo>
                    <a:lnTo>
                      <a:pt x="8" y="3"/>
                    </a:lnTo>
                    <a:lnTo>
                      <a:pt x="8" y="3"/>
                    </a:lnTo>
                    <a:lnTo>
                      <a:pt x="8" y="0"/>
                    </a:lnTo>
                    <a:lnTo>
                      <a:pt x="8" y="3"/>
                    </a:lnTo>
                    <a:lnTo>
                      <a:pt x="8" y="3"/>
                    </a:lnTo>
                    <a:lnTo>
                      <a:pt x="4" y="3"/>
                    </a:lnTo>
                    <a:lnTo>
                      <a:pt x="4" y="3"/>
                    </a:lnTo>
                    <a:close/>
                  </a:path>
                </a:pathLst>
              </a:custGeom>
              <a:solidFill>
                <a:srgbClr val="000000"/>
              </a:solidFill>
              <a:ln w="9525">
                <a:noFill/>
                <a:round/>
                <a:headEnd/>
                <a:tailEnd/>
              </a:ln>
            </p:spPr>
            <p:txBody>
              <a:bodyPr/>
              <a:lstStyle/>
              <a:p>
                <a:endParaRPr lang="en-US"/>
              </a:p>
            </p:txBody>
          </p:sp>
          <p:sp>
            <p:nvSpPr>
              <p:cNvPr id="335051" name="Freeform 1227"/>
              <p:cNvSpPr>
                <a:spLocks noChangeAspect="1"/>
              </p:cNvSpPr>
              <p:nvPr/>
            </p:nvSpPr>
            <p:spPr bwMode="auto">
              <a:xfrm>
                <a:off x="5057" y="2300"/>
                <a:ext cx="1" cy="3"/>
              </a:xfrm>
              <a:custGeom>
                <a:avLst/>
                <a:gdLst/>
                <a:ahLst/>
                <a:cxnLst>
                  <a:cxn ang="0">
                    <a:pos x="0" y="3"/>
                  </a:cxn>
                  <a:cxn ang="0">
                    <a:pos x="0" y="3"/>
                  </a:cxn>
                  <a:cxn ang="0">
                    <a:pos x="0" y="3"/>
                  </a:cxn>
                  <a:cxn ang="0">
                    <a:pos x="0" y="3"/>
                  </a:cxn>
                  <a:cxn ang="0">
                    <a:pos x="0" y="0"/>
                  </a:cxn>
                  <a:cxn ang="0">
                    <a:pos x="0" y="0"/>
                  </a:cxn>
                  <a:cxn ang="0">
                    <a:pos x="0" y="3"/>
                  </a:cxn>
                </a:cxnLst>
                <a:rect l="0" t="0" r="r" b="b"/>
                <a:pathLst>
                  <a:path h="3">
                    <a:moveTo>
                      <a:pt x="0" y="3"/>
                    </a:moveTo>
                    <a:lnTo>
                      <a:pt x="0" y="3"/>
                    </a:lnTo>
                    <a:lnTo>
                      <a:pt x="0" y="3"/>
                    </a:lnTo>
                    <a:lnTo>
                      <a:pt x="0" y="3"/>
                    </a:lnTo>
                    <a:lnTo>
                      <a:pt x="0" y="0"/>
                    </a:lnTo>
                    <a:lnTo>
                      <a:pt x="0" y="0"/>
                    </a:lnTo>
                    <a:lnTo>
                      <a:pt x="0" y="3"/>
                    </a:lnTo>
                  </a:path>
                </a:pathLst>
              </a:custGeom>
              <a:noFill/>
              <a:ln w="6350">
                <a:solidFill>
                  <a:srgbClr val="000000"/>
                </a:solidFill>
                <a:prstDash val="solid"/>
                <a:round/>
                <a:headEnd/>
                <a:tailEnd/>
              </a:ln>
            </p:spPr>
            <p:txBody>
              <a:bodyPr/>
              <a:lstStyle/>
              <a:p>
                <a:endParaRPr lang="en-US"/>
              </a:p>
            </p:txBody>
          </p:sp>
          <p:sp>
            <p:nvSpPr>
              <p:cNvPr id="335052" name="Freeform 1228"/>
              <p:cNvSpPr>
                <a:spLocks noChangeAspect="1"/>
              </p:cNvSpPr>
              <p:nvPr/>
            </p:nvSpPr>
            <p:spPr bwMode="auto">
              <a:xfrm>
                <a:off x="5057" y="2300"/>
                <a:ext cx="4" cy="3"/>
              </a:xfrm>
              <a:custGeom>
                <a:avLst/>
                <a:gdLst/>
                <a:ahLst/>
                <a:cxnLst>
                  <a:cxn ang="0">
                    <a:pos x="0" y="3"/>
                  </a:cxn>
                  <a:cxn ang="0">
                    <a:pos x="0" y="3"/>
                  </a:cxn>
                  <a:cxn ang="0">
                    <a:pos x="0" y="3"/>
                  </a:cxn>
                  <a:cxn ang="0">
                    <a:pos x="0" y="0"/>
                  </a:cxn>
                  <a:cxn ang="0">
                    <a:pos x="4" y="0"/>
                  </a:cxn>
                  <a:cxn ang="0">
                    <a:pos x="4" y="0"/>
                  </a:cxn>
                  <a:cxn ang="0">
                    <a:pos x="4" y="0"/>
                  </a:cxn>
                  <a:cxn ang="0">
                    <a:pos x="4" y="0"/>
                  </a:cxn>
                  <a:cxn ang="0">
                    <a:pos x="4" y="0"/>
                  </a:cxn>
                  <a:cxn ang="0">
                    <a:pos x="4" y="3"/>
                  </a:cxn>
                  <a:cxn ang="0">
                    <a:pos x="4" y="3"/>
                  </a:cxn>
                  <a:cxn ang="0">
                    <a:pos x="4" y="3"/>
                  </a:cxn>
                  <a:cxn ang="0">
                    <a:pos x="4" y="3"/>
                  </a:cxn>
                  <a:cxn ang="0">
                    <a:pos x="4" y="3"/>
                  </a:cxn>
                  <a:cxn ang="0">
                    <a:pos x="4" y="3"/>
                  </a:cxn>
                  <a:cxn ang="0">
                    <a:pos x="0" y="3"/>
                  </a:cxn>
                  <a:cxn ang="0">
                    <a:pos x="0" y="3"/>
                  </a:cxn>
                  <a:cxn ang="0">
                    <a:pos x="0" y="3"/>
                  </a:cxn>
                </a:cxnLst>
                <a:rect l="0" t="0" r="r" b="b"/>
                <a:pathLst>
                  <a:path w="4" h="3">
                    <a:moveTo>
                      <a:pt x="0" y="3"/>
                    </a:moveTo>
                    <a:lnTo>
                      <a:pt x="0" y="3"/>
                    </a:lnTo>
                    <a:lnTo>
                      <a:pt x="0" y="3"/>
                    </a:lnTo>
                    <a:lnTo>
                      <a:pt x="0" y="0"/>
                    </a:lnTo>
                    <a:lnTo>
                      <a:pt x="4" y="0"/>
                    </a:lnTo>
                    <a:lnTo>
                      <a:pt x="4" y="0"/>
                    </a:lnTo>
                    <a:lnTo>
                      <a:pt x="4" y="0"/>
                    </a:lnTo>
                    <a:lnTo>
                      <a:pt x="4" y="0"/>
                    </a:lnTo>
                    <a:lnTo>
                      <a:pt x="4" y="0"/>
                    </a:lnTo>
                    <a:lnTo>
                      <a:pt x="4" y="3"/>
                    </a:lnTo>
                    <a:lnTo>
                      <a:pt x="4" y="3"/>
                    </a:lnTo>
                    <a:lnTo>
                      <a:pt x="4" y="3"/>
                    </a:lnTo>
                    <a:lnTo>
                      <a:pt x="4" y="3"/>
                    </a:lnTo>
                    <a:lnTo>
                      <a:pt x="4" y="3"/>
                    </a:lnTo>
                    <a:lnTo>
                      <a:pt x="4" y="3"/>
                    </a:lnTo>
                    <a:lnTo>
                      <a:pt x="0" y="3"/>
                    </a:lnTo>
                    <a:lnTo>
                      <a:pt x="0" y="3"/>
                    </a:lnTo>
                    <a:lnTo>
                      <a:pt x="0" y="3"/>
                    </a:lnTo>
                  </a:path>
                </a:pathLst>
              </a:custGeom>
              <a:noFill/>
              <a:ln w="6350">
                <a:solidFill>
                  <a:srgbClr val="000000"/>
                </a:solidFill>
                <a:prstDash val="solid"/>
                <a:round/>
                <a:headEnd/>
                <a:tailEnd/>
              </a:ln>
            </p:spPr>
            <p:txBody>
              <a:bodyPr/>
              <a:lstStyle/>
              <a:p>
                <a:endParaRPr lang="en-US"/>
              </a:p>
            </p:txBody>
          </p:sp>
          <p:sp>
            <p:nvSpPr>
              <p:cNvPr id="335053" name="Freeform 1229"/>
              <p:cNvSpPr>
                <a:spLocks noChangeAspect="1"/>
              </p:cNvSpPr>
              <p:nvPr/>
            </p:nvSpPr>
            <p:spPr bwMode="auto">
              <a:xfrm>
                <a:off x="5057" y="2300"/>
                <a:ext cx="4" cy="3"/>
              </a:xfrm>
              <a:custGeom>
                <a:avLst/>
                <a:gdLst/>
                <a:ahLst/>
                <a:cxnLst>
                  <a:cxn ang="0">
                    <a:pos x="0" y="3"/>
                  </a:cxn>
                  <a:cxn ang="0">
                    <a:pos x="0" y="3"/>
                  </a:cxn>
                  <a:cxn ang="0">
                    <a:pos x="0" y="3"/>
                  </a:cxn>
                  <a:cxn ang="0">
                    <a:pos x="0" y="3"/>
                  </a:cxn>
                  <a:cxn ang="0">
                    <a:pos x="0" y="3"/>
                  </a:cxn>
                  <a:cxn ang="0">
                    <a:pos x="4" y="3"/>
                  </a:cxn>
                  <a:cxn ang="0">
                    <a:pos x="4" y="3"/>
                  </a:cxn>
                  <a:cxn ang="0">
                    <a:pos x="4" y="3"/>
                  </a:cxn>
                  <a:cxn ang="0">
                    <a:pos x="4" y="3"/>
                  </a:cxn>
                  <a:cxn ang="0">
                    <a:pos x="4" y="3"/>
                  </a:cxn>
                  <a:cxn ang="0">
                    <a:pos x="4" y="3"/>
                  </a:cxn>
                  <a:cxn ang="0">
                    <a:pos x="4" y="3"/>
                  </a:cxn>
                  <a:cxn ang="0">
                    <a:pos x="4" y="0"/>
                  </a:cxn>
                  <a:cxn ang="0">
                    <a:pos x="4" y="0"/>
                  </a:cxn>
                  <a:cxn ang="0">
                    <a:pos x="0" y="0"/>
                  </a:cxn>
                  <a:cxn ang="0">
                    <a:pos x="0" y="3"/>
                  </a:cxn>
                  <a:cxn ang="0">
                    <a:pos x="0" y="3"/>
                  </a:cxn>
                  <a:cxn ang="0">
                    <a:pos x="0" y="3"/>
                  </a:cxn>
                </a:cxnLst>
                <a:rect l="0" t="0" r="r" b="b"/>
                <a:pathLst>
                  <a:path w="4" h="3">
                    <a:moveTo>
                      <a:pt x="0" y="3"/>
                    </a:moveTo>
                    <a:lnTo>
                      <a:pt x="0" y="3"/>
                    </a:lnTo>
                    <a:lnTo>
                      <a:pt x="0" y="3"/>
                    </a:lnTo>
                    <a:lnTo>
                      <a:pt x="0" y="3"/>
                    </a:lnTo>
                    <a:lnTo>
                      <a:pt x="0" y="3"/>
                    </a:lnTo>
                    <a:lnTo>
                      <a:pt x="4" y="3"/>
                    </a:lnTo>
                    <a:lnTo>
                      <a:pt x="4" y="3"/>
                    </a:lnTo>
                    <a:lnTo>
                      <a:pt x="4" y="3"/>
                    </a:lnTo>
                    <a:lnTo>
                      <a:pt x="4" y="3"/>
                    </a:lnTo>
                    <a:lnTo>
                      <a:pt x="4" y="3"/>
                    </a:lnTo>
                    <a:lnTo>
                      <a:pt x="4" y="3"/>
                    </a:lnTo>
                    <a:lnTo>
                      <a:pt x="4" y="3"/>
                    </a:lnTo>
                    <a:lnTo>
                      <a:pt x="4" y="0"/>
                    </a:lnTo>
                    <a:lnTo>
                      <a:pt x="4" y="0"/>
                    </a:lnTo>
                    <a:lnTo>
                      <a:pt x="0" y="0"/>
                    </a:lnTo>
                    <a:lnTo>
                      <a:pt x="0" y="3"/>
                    </a:lnTo>
                    <a:lnTo>
                      <a:pt x="0" y="3"/>
                    </a:lnTo>
                    <a:lnTo>
                      <a:pt x="0" y="3"/>
                    </a:lnTo>
                  </a:path>
                </a:pathLst>
              </a:custGeom>
              <a:noFill/>
              <a:ln w="6350">
                <a:solidFill>
                  <a:srgbClr val="000000"/>
                </a:solidFill>
                <a:prstDash val="solid"/>
                <a:round/>
                <a:headEnd/>
                <a:tailEnd/>
              </a:ln>
            </p:spPr>
            <p:txBody>
              <a:bodyPr/>
              <a:lstStyle/>
              <a:p>
                <a:endParaRPr lang="en-US"/>
              </a:p>
            </p:txBody>
          </p:sp>
          <p:sp>
            <p:nvSpPr>
              <p:cNvPr id="335054" name="Freeform 1230"/>
              <p:cNvSpPr>
                <a:spLocks noChangeAspect="1"/>
              </p:cNvSpPr>
              <p:nvPr/>
            </p:nvSpPr>
            <p:spPr bwMode="auto">
              <a:xfrm>
                <a:off x="5061" y="2300"/>
                <a:ext cx="4" cy="3"/>
              </a:xfrm>
              <a:custGeom>
                <a:avLst/>
                <a:gdLst/>
                <a:ahLst/>
                <a:cxnLst>
                  <a:cxn ang="0">
                    <a:pos x="0" y="0"/>
                  </a:cxn>
                  <a:cxn ang="0">
                    <a:pos x="0" y="0"/>
                  </a:cxn>
                  <a:cxn ang="0">
                    <a:pos x="4" y="0"/>
                  </a:cxn>
                  <a:cxn ang="0">
                    <a:pos x="4" y="0"/>
                  </a:cxn>
                  <a:cxn ang="0">
                    <a:pos x="4" y="0"/>
                  </a:cxn>
                  <a:cxn ang="0">
                    <a:pos x="4" y="0"/>
                  </a:cxn>
                  <a:cxn ang="0">
                    <a:pos x="4" y="0"/>
                  </a:cxn>
                  <a:cxn ang="0">
                    <a:pos x="4" y="0"/>
                  </a:cxn>
                  <a:cxn ang="0">
                    <a:pos x="4" y="0"/>
                  </a:cxn>
                  <a:cxn ang="0">
                    <a:pos x="4" y="0"/>
                  </a:cxn>
                  <a:cxn ang="0">
                    <a:pos x="4" y="0"/>
                  </a:cxn>
                  <a:cxn ang="0">
                    <a:pos x="4" y="3"/>
                  </a:cxn>
                  <a:cxn ang="0">
                    <a:pos x="4" y="3"/>
                  </a:cxn>
                  <a:cxn ang="0">
                    <a:pos x="4" y="3"/>
                  </a:cxn>
                  <a:cxn ang="0">
                    <a:pos x="4" y="3"/>
                  </a:cxn>
                  <a:cxn ang="0">
                    <a:pos x="4" y="3"/>
                  </a:cxn>
                  <a:cxn ang="0">
                    <a:pos x="4" y="3"/>
                  </a:cxn>
                  <a:cxn ang="0">
                    <a:pos x="4" y="3"/>
                  </a:cxn>
                  <a:cxn ang="0">
                    <a:pos x="4" y="3"/>
                  </a:cxn>
                  <a:cxn ang="0">
                    <a:pos x="0" y="0"/>
                  </a:cxn>
                </a:cxnLst>
                <a:rect l="0" t="0" r="r" b="b"/>
                <a:pathLst>
                  <a:path w="4" h="3">
                    <a:moveTo>
                      <a:pt x="0" y="0"/>
                    </a:moveTo>
                    <a:lnTo>
                      <a:pt x="0" y="0"/>
                    </a:lnTo>
                    <a:lnTo>
                      <a:pt x="4" y="0"/>
                    </a:lnTo>
                    <a:lnTo>
                      <a:pt x="4" y="0"/>
                    </a:lnTo>
                    <a:lnTo>
                      <a:pt x="4" y="0"/>
                    </a:lnTo>
                    <a:lnTo>
                      <a:pt x="4" y="0"/>
                    </a:lnTo>
                    <a:lnTo>
                      <a:pt x="4" y="0"/>
                    </a:lnTo>
                    <a:lnTo>
                      <a:pt x="4" y="0"/>
                    </a:lnTo>
                    <a:lnTo>
                      <a:pt x="4" y="0"/>
                    </a:lnTo>
                    <a:lnTo>
                      <a:pt x="4" y="0"/>
                    </a:lnTo>
                    <a:lnTo>
                      <a:pt x="4" y="0"/>
                    </a:lnTo>
                    <a:lnTo>
                      <a:pt x="4" y="3"/>
                    </a:lnTo>
                    <a:lnTo>
                      <a:pt x="4" y="3"/>
                    </a:lnTo>
                    <a:lnTo>
                      <a:pt x="4" y="3"/>
                    </a:lnTo>
                    <a:lnTo>
                      <a:pt x="4" y="3"/>
                    </a:lnTo>
                    <a:lnTo>
                      <a:pt x="4" y="3"/>
                    </a:lnTo>
                    <a:lnTo>
                      <a:pt x="4" y="3"/>
                    </a:lnTo>
                    <a:lnTo>
                      <a:pt x="4" y="3"/>
                    </a:lnTo>
                    <a:lnTo>
                      <a:pt x="4" y="3"/>
                    </a:lnTo>
                    <a:lnTo>
                      <a:pt x="0" y="0"/>
                    </a:lnTo>
                  </a:path>
                </a:pathLst>
              </a:custGeom>
              <a:noFill/>
              <a:ln w="6350">
                <a:solidFill>
                  <a:srgbClr val="000000"/>
                </a:solidFill>
                <a:prstDash val="solid"/>
                <a:round/>
                <a:headEnd/>
                <a:tailEnd/>
              </a:ln>
            </p:spPr>
            <p:txBody>
              <a:bodyPr/>
              <a:lstStyle/>
              <a:p>
                <a:endParaRPr lang="en-US"/>
              </a:p>
            </p:txBody>
          </p:sp>
          <p:sp>
            <p:nvSpPr>
              <p:cNvPr id="335055" name="Freeform 1231"/>
              <p:cNvSpPr>
                <a:spLocks noChangeAspect="1"/>
              </p:cNvSpPr>
              <p:nvPr/>
            </p:nvSpPr>
            <p:spPr bwMode="auto">
              <a:xfrm>
                <a:off x="5065" y="2300"/>
                <a:ext cx="4" cy="3"/>
              </a:xfrm>
              <a:custGeom>
                <a:avLst/>
                <a:gdLst/>
                <a:ahLst/>
                <a:cxnLst>
                  <a:cxn ang="0">
                    <a:pos x="0" y="3"/>
                  </a:cxn>
                  <a:cxn ang="0">
                    <a:pos x="0" y="0"/>
                  </a:cxn>
                  <a:cxn ang="0">
                    <a:pos x="0" y="0"/>
                  </a:cxn>
                  <a:cxn ang="0">
                    <a:pos x="0" y="0"/>
                  </a:cxn>
                  <a:cxn ang="0">
                    <a:pos x="4" y="0"/>
                  </a:cxn>
                  <a:cxn ang="0">
                    <a:pos x="4" y="0"/>
                  </a:cxn>
                  <a:cxn ang="0">
                    <a:pos x="4" y="0"/>
                  </a:cxn>
                  <a:cxn ang="0">
                    <a:pos x="4" y="3"/>
                  </a:cxn>
                  <a:cxn ang="0">
                    <a:pos x="4" y="3"/>
                  </a:cxn>
                  <a:cxn ang="0">
                    <a:pos x="4" y="0"/>
                  </a:cxn>
                  <a:cxn ang="0">
                    <a:pos x="0" y="3"/>
                  </a:cxn>
                  <a:cxn ang="0">
                    <a:pos x="0" y="3"/>
                  </a:cxn>
                  <a:cxn ang="0">
                    <a:pos x="0" y="3"/>
                  </a:cxn>
                </a:cxnLst>
                <a:rect l="0" t="0" r="r" b="b"/>
                <a:pathLst>
                  <a:path w="4" h="3">
                    <a:moveTo>
                      <a:pt x="0" y="3"/>
                    </a:moveTo>
                    <a:lnTo>
                      <a:pt x="0" y="0"/>
                    </a:lnTo>
                    <a:lnTo>
                      <a:pt x="0" y="0"/>
                    </a:lnTo>
                    <a:lnTo>
                      <a:pt x="0" y="0"/>
                    </a:lnTo>
                    <a:lnTo>
                      <a:pt x="4" y="0"/>
                    </a:lnTo>
                    <a:lnTo>
                      <a:pt x="4" y="0"/>
                    </a:lnTo>
                    <a:lnTo>
                      <a:pt x="4" y="0"/>
                    </a:lnTo>
                    <a:lnTo>
                      <a:pt x="4" y="3"/>
                    </a:lnTo>
                    <a:lnTo>
                      <a:pt x="4" y="3"/>
                    </a:lnTo>
                    <a:lnTo>
                      <a:pt x="4" y="0"/>
                    </a:lnTo>
                    <a:lnTo>
                      <a:pt x="0" y="3"/>
                    </a:lnTo>
                    <a:lnTo>
                      <a:pt x="0" y="3"/>
                    </a:lnTo>
                    <a:lnTo>
                      <a:pt x="0" y="3"/>
                    </a:lnTo>
                  </a:path>
                </a:pathLst>
              </a:custGeom>
              <a:noFill/>
              <a:ln w="6350">
                <a:solidFill>
                  <a:srgbClr val="000000"/>
                </a:solidFill>
                <a:prstDash val="solid"/>
                <a:round/>
                <a:headEnd/>
                <a:tailEnd/>
              </a:ln>
            </p:spPr>
            <p:txBody>
              <a:bodyPr/>
              <a:lstStyle/>
              <a:p>
                <a:endParaRPr lang="en-US"/>
              </a:p>
            </p:txBody>
          </p:sp>
          <p:sp>
            <p:nvSpPr>
              <p:cNvPr id="335056" name="Freeform 1232"/>
              <p:cNvSpPr>
                <a:spLocks noChangeAspect="1" noEditPoints="1"/>
              </p:cNvSpPr>
              <p:nvPr/>
            </p:nvSpPr>
            <p:spPr bwMode="auto">
              <a:xfrm>
                <a:off x="5057" y="2322"/>
                <a:ext cx="8" cy="4"/>
              </a:xfrm>
              <a:custGeom>
                <a:avLst/>
                <a:gdLst/>
                <a:ahLst/>
                <a:cxnLst>
                  <a:cxn ang="0">
                    <a:pos x="0" y="4"/>
                  </a:cxn>
                  <a:cxn ang="0">
                    <a:pos x="0" y="0"/>
                  </a:cxn>
                  <a:cxn ang="0">
                    <a:pos x="4" y="0"/>
                  </a:cxn>
                  <a:cxn ang="0">
                    <a:pos x="4" y="0"/>
                  </a:cxn>
                  <a:cxn ang="0">
                    <a:pos x="4" y="0"/>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0" y="4"/>
                  </a:cxn>
                  <a:cxn ang="0">
                    <a:pos x="0" y="4"/>
                  </a:cxn>
                  <a:cxn ang="0">
                    <a:pos x="0" y="4"/>
                  </a:cxn>
                  <a:cxn ang="0">
                    <a:pos x="0" y="4"/>
                  </a:cxn>
                  <a:cxn ang="0">
                    <a:pos x="4" y="4"/>
                  </a:cxn>
                  <a:cxn ang="0">
                    <a:pos x="4" y="0"/>
                  </a:cxn>
                  <a:cxn ang="0">
                    <a:pos x="8" y="0"/>
                  </a:cxn>
                  <a:cxn ang="0">
                    <a:pos x="8" y="0"/>
                  </a:cxn>
                  <a:cxn ang="0">
                    <a:pos x="4" y="0"/>
                  </a:cxn>
                  <a:cxn ang="0">
                    <a:pos x="4" y="4"/>
                  </a:cxn>
                  <a:cxn ang="0">
                    <a:pos x="8" y="4"/>
                  </a:cxn>
                  <a:cxn ang="0">
                    <a:pos x="8" y="4"/>
                  </a:cxn>
                  <a:cxn ang="0">
                    <a:pos x="4" y="4"/>
                  </a:cxn>
                  <a:cxn ang="0">
                    <a:pos x="4" y="4"/>
                  </a:cxn>
                  <a:cxn ang="0">
                    <a:pos x="8" y="4"/>
                  </a:cxn>
                  <a:cxn ang="0">
                    <a:pos x="8" y="4"/>
                  </a:cxn>
                  <a:cxn ang="0">
                    <a:pos x="4" y="4"/>
                  </a:cxn>
                  <a:cxn ang="0">
                    <a:pos x="4" y="4"/>
                  </a:cxn>
                </a:cxnLst>
                <a:rect l="0" t="0" r="r" b="b"/>
                <a:pathLst>
                  <a:path w="8" h="4">
                    <a:moveTo>
                      <a:pt x="0" y="4"/>
                    </a:moveTo>
                    <a:lnTo>
                      <a:pt x="0" y="0"/>
                    </a:lnTo>
                    <a:lnTo>
                      <a:pt x="4" y="0"/>
                    </a:lnTo>
                    <a:lnTo>
                      <a:pt x="4" y="0"/>
                    </a:lnTo>
                    <a:lnTo>
                      <a:pt x="4" y="0"/>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0" y="4"/>
                    </a:lnTo>
                    <a:lnTo>
                      <a:pt x="0" y="4"/>
                    </a:lnTo>
                    <a:lnTo>
                      <a:pt x="0" y="4"/>
                    </a:lnTo>
                    <a:lnTo>
                      <a:pt x="0" y="4"/>
                    </a:lnTo>
                    <a:close/>
                    <a:moveTo>
                      <a:pt x="4" y="4"/>
                    </a:moveTo>
                    <a:lnTo>
                      <a:pt x="4" y="0"/>
                    </a:lnTo>
                    <a:lnTo>
                      <a:pt x="8" y="0"/>
                    </a:lnTo>
                    <a:lnTo>
                      <a:pt x="8" y="0"/>
                    </a:lnTo>
                    <a:lnTo>
                      <a:pt x="4" y="0"/>
                    </a:lnTo>
                    <a:lnTo>
                      <a:pt x="4" y="4"/>
                    </a:lnTo>
                    <a:lnTo>
                      <a:pt x="8" y="4"/>
                    </a:lnTo>
                    <a:lnTo>
                      <a:pt x="8" y="4"/>
                    </a:lnTo>
                    <a:lnTo>
                      <a:pt x="4" y="4"/>
                    </a:lnTo>
                    <a:lnTo>
                      <a:pt x="4" y="4"/>
                    </a:lnTo>
                    <a:lnTo>
                      <a:pt x="8" y="4"/>
                    </a:lnTo>
                    <a:lnTo>
                      <a:pt x="8" y="4"/>
                    </a:lnTo>
                    <a:lnTo>
                      <a:pt x="4" y="4"/>
                    </a:lnTo>
                    <a:lnTo>
                      <a:pt x="4" y="4"/>
                    </a:lnTo>
                    <a:close/>
                  </a:path>
                </a:pathLst>
              </a:custGeom>
              <a:solidFill>
                <a:srgbClr val="000000"/>
              </a:solidFill>
              <a:ln w="9525">
                <a:noFill/>
                <a:round/>
                <a:headEnd/>
                <a:tailEnd/>
              </a:ln>
            </p:spPr>
            <p:txBody>
              <a:bodyPr/>
              <a:lstStyle/>
              <a:p>
                <a:endParaRPr lang="en-US"/>
              </a:p>
            </p:txBody>
          </p:sp>
          <p:sp>
            <p:nvSpPr>
              <p:cNvPr id="335057" name="Freeform 1233"/>
              <p:cNvSpPr>
                <a:spLocks noChangeAspect="1"/>
              </p:cNvSpPr>
              <p:nvPr/>
            </p:nvSpPr>
            <p:spPr bwMode="auto">
              <a:xfrm>
                <a:off x="5065" y="2322"/>
                <a:ext cx="4" cy="4"/>
              </a:xfrm>
              <a:custGeom>
                <a:avLst/>
                <a:gdLst/>
                <a:ahLst/>
                <a:cxnLst>
                  <a:cxn ang="0">
                    <a:pos x="0" y="4"/>
                  </a:cxn>
                  <a:cxn ang="0">
                    <a:pos x="0" y="4"/>
                  </a:cxn>
                  <a:cxn ang="0">
                    <a:pos x="0" y="4"/>
                  </a:cxn>
                  <a:cxn ang="0">
                    <a:pos x="4" y="4"/>
                  </a:cxn>
                  <a:cxn ang="0">
                    <a:pos x="4" y="4"/>
                  </a:cxn>
                  <a:cxn ang="0">
                    <a:pos x="0" y="4"/>
                  </a:cxn>
                  <a:cxn ang="0">
                    <a:pos x="0" y="4"/>
                  </a:cxn>
                  <a:cxn ang="0">
                    <a:pos x="0" y="4"/>
                  </a:cxn>
                  <a:cxn ang="0">
                    <a:pos x="0" y="4"/>
                  </a:cxn>
                  <a:cxn ang="0">
                    <a:pos x="0" y="0"/>
                  </a:cxn>
                  <a:cxn ang="0">
                    <a:pos x="0" y="0"/>
                  </a:cxn>
                  <a:cxn ang="0">
                    <a:pos x="0" y="0"/>
                  </a:cxn>
                  <a:cxn ang="0">
                    <a:pos x="0" y="0"/>
                  </a:cxn>
                  <a:cxn ang="0">
                    <a:pos x="4" y="0"/>
                  </a:cxn>
                  <a:cxn ang="0">
                    <a:pos x="4" y="0"/>
                  </a:cxn>
                  <a:cxn ang="0">
                    <a:pos x="4" y="0"/>
                  </a:cxn>
                  <a:cxn ang="0">
                    <a:pos x="4" y="4"/>
                  </a:cxn>
                  <a:cxn ang="0">
                    <a:pos x="4" y="4"/>
                  </a:cxn>
                  <a:cxn ang="0">
                    <a:pos x="0" y="0"/>
                  </a:cxn>
                  <a:cxn ang="0">
                    <a:pos x="0" y="0"/>
                  </a:cxn>
                  <a:cxn ang="0">
                    <a:pos x="0" y="0"/>
                  </a:cxn>
                  <a:cxn ang="0">
                    <a:pos x="0" y="4"/>
                  </a:cxn>
                  <a:cxn ang="0">
                    <a:pos x="0" y="4"/>
                  </a:cxn>
                  <a:cxn ang="0">
                    <a:pos x="0" y="4"/>
                  </a:cxn>
                  <a:cxn ang="0">
                    <a:pos x="4" y="4"/>
                  </a:cxn>
                  <a:cxn ang="0">
                    <a:pos x="4" y="4"/>
                  </a:cxn>
                  <a:cxn ang="0">
                    <a:pos x="4" y="4"/>
                  </a:cxn>
                  <a:cxn ang="0">
                    <a:pos x="4" y="4"/>
                  </a:cxn>
                  <a:cxn ang="0">
                    <a:pos x="4" y="4"/>
                  </a:cxn>
                  <a:cxn ang="0">
                    <a:pos x="0" y="4"/>
                  </a:cxn>
                  <a:cxn ang="0">
                    <a:pos x="0" y="4"/>
                  </a:cxn>
                  <a:cxn ang="0">
                    <a:pos x="0" y="4"/>
                  </a:cxn>
                  <a:cxn ang="0">
                    <a:pos x="0" y="4"/>
                  </a:cxn>
                  <a:cxn ang="0">
                    <a:pos x="0" y="4"/>
                  </a:cxn>
                  <a:cxn ang="0">
                    <a:pos x="0" y="4"/>
                  </a:cxn>
                </a:cxnLst>
                <a:rect l="0" t="0" r="r" b="b"/>
                <a:pathLst>
                  <a:path w="4" h="4">
                    <a:moveTo>
                      <a:pt x="0" y="4"/>
                    </a:moveTo>
                    <a:lnTo>
                      <a:pt x="0" y="4"/>
                    </a:lnTo>
                    <a:lnTo>
                      <a:pt x="0" y="4"/>
                    </a:lnTo>
                    <a:lnTo>
                      <a:pt x="4" y="4"/>
                    </a:lnTo>
                    <a:lnTo>
                      <a:pt x="4" y="4"/>
                    </a:lnTo>
                    <a:lnTo>
                      <a:pt x="0" y="4"/>
                    </a:lnTo>
                    <a:lnTo>
                      <a:pt x="0" y="4"/>
                    </a:lnTo>
                    <a:lnTo>
                      <a:pt x="0" y="4"/>
                    </a:lnTo>
                    <a:lnTo>
                      <a:pt x="0" y="4"/>
                    </a:lnTo>
                    <a:lnTo>
                      <a:pt x="0" y="0"/>
                    </a:lnTo>
                    <a:lnTo>
                      <a:pt x="0" y="0"/>
                    </a:lnTo>
                    <a:lnTo>
                      <a:pt x="0" y="0"/>
                    </a:lnTo>
                    <a:lnTo>
                      <a:pt x="0" y="0"/>
                    </a:lnTo>
                    <a:lnTo>
                      <a:pt x="4" y="0"/>
                    </a:lnTo>
                    <a:lnTo>
                      <a:pt x="4" y="0"/>
                    </a:lnTo>
                    <a:lnTo>
                      <a:pt x="4" y="0"/>
                    </a:lnTo>
                    <a:lnTo>
                      <a:pt x="4" y="4"/>
                    </a:lnTo>
                    <a:lnTo>
                      <a:pt x="4" y="4"/>
                    </a:lnTo>
                    <a:lnTo>
                      <a:pt x="0" y="0"/>
                    </a:lnTo>
                    <a:lnTo>
                      <a:pt x="0" y="0"/>
                    </a:lnTo>
                    <a:lnTo>
                      <a:pt x="0" y="0"/>
                    </a:lnTo>
                    <a:lnTo>
                      <a:pt x="0" y="4"/>
                    </a:lnTo>
                    <a:lnTo>
                      <a:pt x="0" y="4"/>
                    </a:lnTo>
                    <a:lnTo>
                      <a:pt x="0" y="4"/>
                    </a:lnTo>
                    <a:lnTo>
                      <a:pt x="4" y="4"/>
                    </a:lnTo>
                    <a:lnTo>
                      <a:pt x="4" y="4"/>
                    </a:lnTo>
                    <a:lnTo>
                      <a:pt x="4" y="4"/>
                    </a:lnTo>
                    <a:lnTo>
                      <a:pt x="4" y="4"/>
                    </a:lnTo>
                    <a:lnTo>
                      <a:pt x="4" y="4"/>
                    </a:lnTo>
                    <a:lnTo>
                      <a:pt x="0"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35058" name="Freeform 1234"/>
              <p:cNvSpPr>
                <a:spLocks noChangeAspect="1" noEditPoints="1"/>
              </p:cNvSpPr>
              <p:nvPr/>
            </p:nvSpPr>
            <p:spPr bwMode="auto">
              <a:xfrm>
                <a:off x="5069" y="2322"/>
                <a:ext cx="3" cy="4"/>
              </a:xfrm>
              <a:custGeom>
                <a:avLst/>
                <a:gdLst/>
                <a:ahLst/>
                <a:cxnLst>
                  <a:cxn ang="0">
                    <a:pos x="0" y="4"/>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 ang="0">
                    <a:pos x="0" y="4"/>
                  </a:cxn>
                  <a:cxn ang="0">
                    <a:pos x="0" y="4"/>
                  </a:cxn>
                  <a:cxn ang="0">
                    <a:pos x="3" y="4"/>
                  </a:cxn>
                  <a:cxn ang="0">
                    <a:pos x="3" y="0"/>
                  </a:cxn>
                  <a:cxn ang="0">
                    <a:pos x="0" y="0"/>
                  </a:cxn>
                  <a:cxn ang="0">
                    <a:pos x="0" y="0"/>
                  </a:cxn>
                  <a:cxn ang="0">
                    <a:pos x="3" y="0"/>
                  </a:cxn>
                  <a:cxn ang="0">
                    <a:pos x="3" y="0"/>
                  </a:cxn>
                  <a:cxn ang="0">
                    <a:pos x="3" y="0"/>
                  </a:cxn>
                  <a:cxn ang="0">
                    <a:pos x="3" y="4"/>
                  </a:cxn>
                  <a:cxn ang="0">
                    <a:pos x="3" y="4"/>
                  </a:cxn>
                  <a:cxn ang="0">
                    <a:pos x="3" y="4"/>
                  </a:cxn>
                </a:cxnLst>
                <a:rect l="0" t="0" r="r" b="b"/>
                <a:pathLst>
                  <a:path w="3" h="4">
                    <a:moveTo>
                      <a:pt x="0" y="4"/>
                    </a:moveTo>
                    <a:lnTo>
                      <a:pt x="0" y="0"/>
                    </a:lnTo>
                    <a:lnTo>
                      <a:pt x="0" y="0"/>
                    </a:lnTo>
                    <a:lnTo>
                      <a:pt x="0" y="0"/>
                    </a:lnTo>
                    <a:lnTo>
                      <a:pt x="0" y="4"/>
                    </a:lnTo>
                    <a:lnTo>
                      <a:pt x="0" y="4"/>
                    </a:lnTo>
                    <a:lnTo>
                      <a:pt x="0" y="4"/>
                    </a:lnTo>
                    <a:lnTo>
                      <a:pt x="0" y="4"/>
                    </a:lnTo>
                    <a:lnTo>
                      <a:pt x="0" y="4"/>
                    </a:lnTo>
                    <a:lnTo>
                      <a:pt x="0" y="4"/>
                    </a:lnTo>
                    <a:lnTo>
                      <a:pt x="0" y="4"/>
                    </a:lnTo>
                    <a:lnTo>
                      <a:pt x="0" y="4"/>
                    </a:lnTo>
                    <a:lnTo>
                      <a:pt x="0" y="4"/>
                    </a:lnTo>
                    <a:lnTo>
                      <a:pt x="0" y="4"/>
                    </a:lnTo>
                    <a:close/>
                    <a:moveTo>
                      <a:pt x="3" y="4"/>
                    </a:moveTo>
                    <a:lnTo>
                      <a:pt x="3" y="0"/>
                    </a:lnTo>
                    <a:lnTo>
                      <a:pt x="0" y="0"/>
                    </a:lnTo>
                    <a:lnTo>
                      <a:pt x="0" y="0"/>
                    </a:lnTo>
                    <a:lnTo>
                      <a:pt x="3" y="0"/>
                    </a:lnTo>
                    <a:lnTo>
                      <a:pt x="3" y="0"/>
                    </a:lnTo>
                    <a:lnTo>
                      <a:pt x="3" y="0"/>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35059" name="Freeform 1235"/>
              <p:cNvSpPr>
                <a:spLocks noChangeAspect="1"/>
              </p:cNvSpPr>
              <p:nvPr/>
            </p:nvSpPr>
            <p:spPr bwMode="auto">
              <a:xfrm>
                <a:off x="5057" y="2326"/>
                <a:ext cx="4" cy="1"/>
              </a:xfrm>
              <a:custGeom>
                <a:avLst/>
                <a:gdLst/>
                <a:ahLst/>
                <a:cxnLst>
                  <a:cxn ang="0">
                    <a:pos x="0" y="0"/>
                  </a:cxn>
                  <a:cxn ang="0">
                    <a:pos x="0"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0" y="0"/>
                  </a:cxn>
                  <a:cxn ang="0">
                    <a:pos x="0" y="0"/>
                  </a:cxn>
                  <a:cxn ang="0">
                    <a:pos x="0" y="0"/>
                  </a:cxn>
                </a:cxnLst>
                <a:rect l="0" t="0" r="r" b="b"/>
                <a:pathLst>
                  <a:path w="4">
                    <a:moveTo>
                      <a:pt x="0" y="0"/>
                    </a:moveTo>
                    <a:lnTo>
                      <a:pt x="0"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0" y="0"/>
                    </a:lnTo>
                    <a:lnTo>
                      <a:pt x="0" y="0"/>
                    </a:lnTo>
                    <a:lnTo>
                      <a:pt x="0" y="0"/>
                    </a:lnTo>
                  </a:path>
                </a:pathLst>
              </a:custGeom>
              <a:noFill/>
              <a:ln w="6350">
                <a:solidFill>
                  <a:srgbClr val="000000"/>
                </a:solidFill>
                <a:prstDash val="solid"/>
                <a:round/>
                <a:headEnd/>
                <a:tailEnd/>
              </a:ln>
            </p:spPr>
            <p:txBody>
              <a:bodyPr/>
              <a:lstStyle/>
              <a:p>
                <a:endParaRPr lang="en-US"/>
              </a:p>
            </p:txBody>
          </p:sp>
          <p:sp>
            <p:nvSpPr>
              <p:cNvPr id="335060" name="Freeform 1236"/>
              <p:cNvSpPr>
                <a:spLocks noChangeAspect="1"/>
              </p:cNvSpPr>
              <p:nvPr/>
            </p:nvSpPr>
            <p:spPr bwMode="auto">
              <a:xfrm>
                <a:off x="5061" y="2322"/>
                <a:ext cx="4" cy="4"/>
              </a:xfrm>
              <a:custGeom>
                <a:avLst/>
                <a:gdLst/>
                <a:ahLst/>
                <a:cxnLst>
                  <a:cxn ang="0">
                    <a:pos x="0" y="4"/>
                  </a:cxn>
                  <a:cxn ang="0">
                    <a:pos x="0" y="0"/>
                  </a:cxn>
                  <a:cxn ang="0">
                    <a:pos x="4" y="0"/>
                  </a:cxn>
                  <a:cxn ang="0">
                    <a:pos x="4" y="0"/>
                  </a:cxn>
                  <a:cxn ang="0">
                    <a:pos x="0" y="0"/>
                  </a:cxn>
                  <a:cxn ang="0">
                    <a:pos x="0" y="4"/>
                  </a:cxn>
                  <a:cxn ang="0">
                    <a:pos x="4" y="4"/>
                  </a:cxn>
                  <a:cxn ang="0">
                    <a:pos x="4" y="4"/>
                  </a:cxn>
                  <a:cxn ang="0">
                    <a:pos x="0" y="4"/>
                  </a:cxn>
                  <a:cxn ang="0">
                    <a:pos x="0" y="4"/>
                  </a:cxn>
                  <a:cxn ang="0">
                    <a:pos x="4" y="4"/>
                  </a:cxn>
                  <a:cxn ang="0">
                    <a:pos x="4" y="4"/>
                  </a:cxn>
                  <a:cxn ang="0">
                    <a:pos x="0" y="4"/>
                  </a:cxn>
                </a:cxnLst>
                <a:rect l="0" t="0" r="r" b="b"/>
                <a:pathLst>
                  <a:path w="4" h="4">
                    <a:moveTo>
                      <a:pt x="0" y="4"/>
                    </a:moveTo>
                    <a:lnTo>
                      <a:pt x="0" y="0"/>
                    </a:lnTo>
                    <a:lnTo>
                      <a:pt x="4" y="0"/>
                    </a:lnTo>
                    <a:lnTo>
                      <a:pt x="4" y="0"/>
                    </a:lnTo>
                    <a:lnTo>
                      <a:pt x="0" y="0"/>
                    </a:lnTo>
                    <a:lnTo>
                      <a:pt x="0" y="4"/>
                    </a:lnTo>
                    <a:lnTo>
                      <a:pt x="4" y="4"/>
                    </a:lnTo>
                    <a:lnTo>
                      <a:pt x="4" y="4"/>
                    </a:lnTo>
                    <a:lnTo>
                      <a:pt x="0" y="4"/>
                    </a:lnTo>
                    <a:lnTo>
                      <a:pt x="0" y="4"/>
                    </a:lnTo>
                    <a:lnTo>
                      <a:pt x="4" y="4"/>
                    </a:lnTo>
                    <a:lnTo>
                      <a:pt x="4" y="4"/>
                    </a:lnTo>
                    <a:lnTo>
                      <a:pt x="0" y="4"/>
                    </a:lnTo>
                  </a:path>
                </a:pathLst>
              </a:custGeom>
              <a:noFill/>
              <a:ln w="6350">
                <a:solidFill>
                  <a:srgbClr val="000000"/>
                </a:solidFill>
                <a:prstDash val="solid"/>
                <a:round/>
                <a:headEnd/>
                <a:tailEnd/>
              </a:ln>
            </p:spPr>
            <p:txBody>
              <a:bodyPr/>
              <a:lstStyle/>
              <a:p>
                <a:endParaRPr lang="en-US"/>
              </a:p>
            </p:txBody>
          </p:sp>
          <p:sp>
            <p:nvSpPr>
              <p:cNvPr id="335061" name="Freeform 1237"/>
              <p:cNvSpPr>
                <a:spLocks noChangeAspect="1"/>
              </p:cNvSpPr>
              <p:nvPr/>
            </p:nvSpPr>
            <p:spPr bwMode="auto">
              <a:xfrm>
                <a:off x="5065" y="2322"/>
                <a:ext cx="4" cy="4"/>
              </a:xfrm>
              <a:custGeom>
                <a:avLst/>
                <a:gdLst/>
                <a:ahLst/>
                <a:cxnLst>
                  <a:cxn ang="0">
                    <a:pos x="0" y="4"/>
                  </a:cxn>
                  <a:cxn ang="0">
                    <a:pos x="0" y="4"/>
                  </a:cxn>
                  <a:cxn ang="0">
                    <a:pos x="0" y="4"/>
                  </a:cxn>
                  <a:cxn ang="0">
                    <a:pos x="0" y="4"/>
                  </a:cxn>
                  <a:cxn ang="0">
                    <a:pos x="4" y="4"/>
                  </a:cxn>
                  <a:cxn ang="0">
                    <a:pos x="4" y="4"/>
                  </a:cxn>
                  <a:cxn ang="0">
                    <a:pos x="0" y="4"/>
                  </a:cxn>
                  <a:cxn ang="0">
                    <a:pos x="0" y="4"/>
                  </a:cxn>
                  <a:cxn ang="0">
                    <a:pos x="0" y="4"/>
                  </a:cxn>
                  <a:cxn ang="0">
                    <a:pos x="0" y="4"/>
                  </a:cxn>
                  <a:cxn ang="0">
                    <a:pos x="0" y="0"/>
                  </a:cxn>
                  <a:cxn ang="0">
                    <a:pos x="0" y="0"/>
                  </a:cxn>
                  <a:cxn ang="0">
                    <a:pos x="0" y="0"/>
                  </a:cxn>
                  <a:cxn ang="0">
                    <a:pos x="0" y="0"/>
                  </a:cxn>
                  <a:cxn ang="0">
                    <a:pos x="4" y="0"/>
                  </a:cxn>
                  <a:cxn ang="0">
                    <a:pos x="4" y="0"/>
                  </a:cxn>
                  <a:cxn ang="0">
                    <a:pos x="4" y="0"/>
                  </a:cxn>
                  <a:cxn ang="0">
                    <a:pos x="4" y="4"/>
                  </a:cxn>
                  <a:cxn ang="0">
                    <a:pos x="4" y="4"/>
                  </a:cxn>
                  <a:cxn ang="0">
                    <a:pos x="0" y="0"/>
                  </a:cxn>
                  <a:cxn ang="0">
                    <a:pos x="0" y="0"/>
                  </a:cxn>
                  <a:cxn ang="0">
                    <a:pos x="0" y="0"/>
                  </a:cxn>
                  <a:cxn ang="0">
                    <a:pos x="0" y="4"/>
                  </a:cxn>
                  <a:cxn ang="0">
                    <a:pos x="0" y="4"/>
                  </a:cxn>
                  <a:cxn ang="0">
                    <a:pos x="0" y="4"/>
                  </a:cxn>
                  <a:cxn ang="0">
                    <a:pos x="4" y="4"/>
                  </a:cxn>
                  <a:cxn ang="0">
                    <a:pos x="4" y="4"/>
                  </a:cxn>
                  <a:cxn ang="0">
                    <a:pos x="4" y="4"/>
                  </a:cxn>
                  <a:cxn ang="0">
                    <a:pos x="4" y="4"/>
                  </a:cxn>
                  <a:cxn ang="0">
                    <a:pos x="4" y="4"/>
                  </a:cxn>
                  <a:cxn ang="0">
                    <a:pos x="0" y="4"/>
                  </a:cxn>
                  <a:cxn ang="0">
                    <a:pos x="0" y="4"/>
                  </a:cxn>
                  <a:cxn ang="0">
                    <a:pos x="0" y="4"/>
                  </a:cxn>
                  <a:cxn ang="0">
                    <a:pos x="0" y="4"/>
                  </a:cxn>
                  <a:cxn ang="0">
                    <a:pos x="0" y="4"/>
                  </a:cxn>
                  <a:cxn ang="0">
                    <a:pos x="0" y="4"/>
                  </a:cxn>
                </a:cxnLst>
                <a:rect l="0" t="0" r="r" b="b"/>
                <a:pathLst>
                  <a:path w="4" h="4">
                    <a:moveTo>
                      <a:pt x="0" y="4"/>
                    </a:moveTo>
                    <a:lnTo>
                      <a:pt x="0" y="4"/>
                    </a:lnTo>
                    <a:lnTo>
                      <a:pt x="0" y="4"/>
                    </a:lnTo>
                    <a:lnTo>
                      <a:pt x="0" y="4"/>
                    </a:lnTo>
                    <a:lnTo>
                      <a:pt x="4" y="4"/>
                    </a:lnTo>
                    <a:lnTo>
                      <a:pt x="4" y="4"/>
                    </a:lnTo>
                    <a:lnTo>
                      <a:pt x="0" y="4"/>
                    </a:lnTo>
                    <a:lnTo>
                      <a:pt x="0" y="4"/>
                    </a:lnTo>
                    <a:lnTo>
                      <a:pt x="0" y="4"/>
                    </a:lnTo>
                    <a:lnTo>
                      <a:pt x="0" y="4"/>
                    </a:lnTo>
                    <a:lnTo>
                      <a:pt x="0" y="0"/>
                    </a:lnTo>
                    <a:lnTo>
                      <a:pt x="0" y="0"/>
                    </a:lnTo>
                    <a:lnTo>
                      <a:pt x="0" y="0"/>
                    </a:lnTo>
                    <a:lnTo>
                      <a:pt x="0" y="0"/>
                    </a:lnTo>
                    <a:lnTo>
                      <a:pt x="4" y="0"/>
                    </a:lnTo>
                    <a:lnTo>
                      <a:pt x="4" y="0"/>
                    </a:lnTo>
                    <a:lnTo>
                      <a:pt x="4" y="0"/>
                    </a:lnTo>
                    <a:lnTo>
                      <a:pt x="4" y="4"/>
                    </a:lnTo>
                    <a:lnTo>
                      <a:pt x="4" y="4"/>
                    </a:lnTo>
                    <a:lnTo>
                      <a:pt x="0" y="0"/>
                    </a:lnTo>
                    <a:lnTo>
                      <a:pt x="0" y="0"/>
                    </a:lnTo>
                    <a:lnTo>
                      <a:pt x="0" y="0"/>
                    </a:lnTo>
                    <a:lnTo>
                      <a:pt x="0" y="4"/>
                    </a:lnTo>
                    <a:lnTo>
                      <a:pt x="0" y="4"/>
                    </a:lnTo>
                    <a:lnTo>
                      <a:pt x="0" y="4"/>
                    </a:lnTo>
                    <a:lnTo>
                      <a:pt x="4" y="4"/>
                    </a:lnTo>
                    <a:lnTo>
                      <a:pt x="4" y="4"/>
                    </a:lnTo>
                    <a:lnTo>
                      <a:pt x="4" y="4"/>
                    </a:lnTo>
                    <a:lnTo>
                      <a:pt x="4" y="4"/>
                    </a:lnTo>
                    <a:lnTo>
                      <a:pt x="4"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35062" name="Freeform 1238"/>
              <p:cNvSpPr>
                <a:spLocks noChangeAspect="1"/>
              </p:cNvSpPr>
              <p:nvPr/>
            </p:nvSpPr>
            <p:spPr bwMode="auto">
              <a:xfrm>
                <a:off x="5069" y="2322"/>
                <a:ext cx="1" cy="4"/>
              </a:xfrm>
              <a:custGeom>
                <a:avLst/>
                <a:gdLst/>
                <a:ahLst/>
                <a:cxnLst>
                  <a:cxn ang="0">
                    <a:pos x="0" y="4"/>
                  </a:cxn>
                  <a:cxn ang="0">
                    <a:pos x="0" y="0"/>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Lst>
                <a:rect l="0" t="0" r="r" b="b"/>
                <a:pathLst>
                  <a:path h="4">
                    <a:moveTo>
                      <a:pt x="0" y="4"/>
                    </a:moveTo>
                    <a:lnTo>
                      <a:pt x="0" y="0"/>
                    </a:lnTo>
                    <a:lnTo>
                      <a:pt x="0" y="0"/>
                    </a:lnTo>
                    <a:lnTo>
                      <a:pt x="0" y="0"/>
                    </a:lnTo>
                    <a:lnTo>
                      <a:pt x="0" y="0"/>
                    </a:lnTo>
                    <a:lnTo>
                      <a:pt x="0" y="4"/>
                    </a:lnTo>
                    <a:lnTo>
                      <a:pt x="0"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35063" name="Freeform 1239"/>
              <p:cNvSpPr>
                <a:spLocks noChangeAspect="1"/>
              </p:cNvSpPr>
              <p:nvPr/>
            </p:nvSpPr>
            <p:spPr bwMode="auto">
              <a:xfrm>
                <a:off x="5072" y="2322"/>
                <a:ext cx="1" cy="4"/>
              </a:xfrm>
              <a:custGeom>
                <a:avLst/>
                <a:gdLst/>
                <a:ahLst/>
                <a:cxnLst>
                  <a:cxn ang="0">
                    <a:pos x="0" y="4"/>
                  </a:cxn>
                  <a:cxn ang="0">
                    <a:pos x="0" y="0"/>
                  </a:cxn>
                  <a:cxn ang="0">
                    <a:pos x="0" y="0"/>
                  </a:cxn>
                  <a:cxn ang="0">
                    <a:pos x="0" y="0"/>
                  </a:cxn>
                  <a:cxn ang="0">
                    <a:pos x="0" y="0"/>
                  </a:cxn>
                  <a:cxn ang="0">
                    <a:pos x="0" y="0"/>
                  </a:cxn>
                  <a:cxn ang="0">
                    <a:pos x="0" y="0"/>
                  </a:cxn>
                  <a:cxn ang="0">
                    <a:pos x="0" y="4"/>
                  </a:cxn>
                  <a:cxn ang="0">
                    <a:pos x="0" y="4"/>
                  </a:cxn>
                </a:cxnLst>
                <a:rect l="0" t="0" r="r" b="b"/>
                <a:pathLst>
                  <a:path h="4">
                    <a:moveTo>
                      <a:pt x="0" y="4"/>
                    </a:moveTo>
                    <a:lnTo>
                      <a:pt x="0" y="0"/>
                    </a:lnTo>
                    <a:lnTo>
                      <a:pt x="0" y="0"/>
                    </a:lnTo>
                    <a:lnTo>
                      <a:pt x="0" y="0"/>
                    </a:lnTo>
                    <a:lnTo>
                      <a:pt x="0"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35064" name="Freeform 1240"/>
              <p:cNvSpPr>
                <a:spLocks noChangeAspect="1"/>
              </p:cNvSpPr>
              <p:nvPr/>
            </p:nvSpPr>
            <p:spPr bwMode="auto">
              <a:xfrm>
                <a:off x="5306" y="2277"/>
                <a:ext cx="75" cy="80"/>
              </a:xfrm>
              <a:custGeom>
                <a:avLst/>
                <a:gdLst/>
                <a:ahLst/>
                <a:cxnLst>
                  <a:cxn ang="0">
                    <a:pos x="0" y="7"/>
                  </a:cxn>
                  <a:cxn ang="0">
                    <a:pos x="75" y="0"/>
                  </a:cxn>
                  <a:cxn ang="0">
                    <a:pos x="75" y="68"/>
                  </a:cxn>
                  <a:cxn ang="0">
                    <a:pos x="0" y="80"/>
                  </a:cxn>
                  <a:cxn ang="0">
                    <a:pos x="0" y="7"/>
                  </a:cxn>
                </a:cxnLst>
                <a:rect l="0" t="0" r="r" b="b"/>
                <a:pathLst>
                  <a:path w="75" h="80">
                    <a:moveTo>
                      <a:pt x="0" y="7"/>
                    </a:moveTo>
                    <a:lnTo>
                      <a:pt x="75" y="0"/>
                    </a:lnTo>
                    <a:lnTo>
                      <a:pt x="75" y="68"/>
                    </a:lnTo>
                    <a:lnTo>
                      <a:pt x="0" y="80"/>
                    </a:lnTo>
                    <a:lnTo>
                      <a:pt x="0" y="7"/>
                    </a:lnTo>
                    <a:close/>
                  </a:path>
                </a:pathLst>
              </a:custGeom>
              <a:solidFill>
                <a:srgbClr val="F2F2D8"/>
              </a:solidFill>
              <a:ln w="9525">
                <a:noFill/>
                <a:round/>
                <a:headEnd/>
                <a:tailEnd/>
              </a:ln>
            </p:spPr>
            <p:txBody>
              <a:bodyPr/>
              <a:lstStyle/>
              <a:p>
                <a:endParaRPr lang="en-US"/>
              </a:p>
            </p:txBody>
          </p:sp>
          <p:sp>
            <p:nvSpPr>
              <p:cNvPr id="335065" name="Freeform 1241"/>
              <p:cNvSpPr>
                <a:spLocks noChangeAspect="1"/>
              </p:cNvSpPr>
              <p:nvPr/>
            </p:nvSpPr>
            <p:spPr bwMode="auto">
              <a:xfrm>
                <a:off x="5306" y="2277"/>
                <a:ext cx="75" cy="80"/>
              </a:xfrm>
              <a:custGeom>
                <a:avLst/>
                <a:gdLst/>
                <a:ahLst/>
                <a:cxnLst>
                  <a:cxn ang="0">
                    <a:pos x="0" y="7"/>
                  </a:cxn>
                  <a:cxn ang="0">
                    <a:pos x="75" y="0"/>
                  </a:cxn>
                  <a:cxn ang="0">
                    <a:pos x="75" y="68"/>
                  </a:cxn>
                  <a:cxn ang="0">
                    <a:pos x="0" y="80"/>
                  </a:cxn>
                  <a:cxn ang="0">
                    <a:pos x="0" y="7"/>
                  </a:cxn>
                </a:cxnLst>
                <a:rect l="0" t="0" r="r" b="b"/>
                <a:pathLst>
                  <a:path w="75" h="80">
                    <a:moveTo>
                      <a:pt x="0" y="7"/>
                    </a:moveTo>
                    <a:lnTo>
                      <a:pt x="75" y="0"/>
                    </a:lnTo>
                    <a:lnTo>
                      <a:pt x="75" y="68"/>
                    </a:lnTo>
                    <a:lnTo>
                      <a:pt x="0" y="80"/>
                    </a:lnTo>
                    <a:lnTo>
                      <a:pt x="0" y="7"/>
                    </a:lnTo>
                  </a:path>
                </a:pathLst>
              </a:custGeom>
              <a:noFill/>
              <a:ln w="6350">
                <a:solidFill>
                  <a:srgbClr val="000000"/>
                </a:solidFill>
                <a:prstDash val="solid"/>
                <a:round/>
                <a:headEnd/>
                <a:tailEnd/>
              </a:ln>
            </p:spPr>
            <p:txBody>
              <a:bodyPr/>
              <a:lstStyle/>
              <a:p>
                <a:endParaRPr lang="en-US"/>
              </a:p>
            </p:txBody>
          </p:sp>
          <p:sp>
            <p:nvSpPr>
              <p:cNvPr id="335066" name="Freeform 1242"/>
              <p:cNvSpPr>
                <a:spLocks noChangeAspect="1"/>
              </p:cNvSpPr>
              <p:nvPr/>
            </p:nvSpPr>
            <p:spPr bwMode="auto">
              <a:xfrm>
                <a:off x="5317" y="2292"/>
                <a:ext cx="57" cy="46"/>
              </a:xfrm>
              <a:custGeom>
                <a:avLst/>
                <a:gdLst/>
                <a:ahLst/>
                <a:cxnLst>
                  <a:cxn ang="0">
                    <a:pos x="0" y="8"/>
                  </a:cxn>
                  <a:cxn ang="0">
                    <a:pos x="57" y="0"/>
                  </a:cxn>
                  <a:cxn ang="0">
                    <a:pos x="57" y="42"/>
                  </a:cxn>
                  <a:cxn ang="0">
                    <a:pos x="0" y="46"/>
                  </a:cxn>
                  <a:cxn ang="0">
                    <a:pos x="0" y="8"/>
                  </a:cxn>
                </a:cxnLst>
                <a:rect l="0" t="0" r="r" b="b"/>
                <a:pathLst>
                  <a:path w="57" h="46">
                    <a:moveTo>
                      <a:pt x="0" y="8"/>
                    </a:moveTo>
                    <a:lnTo>
                      <a:pt x="57" y="0"/>
                    </a:lnTo>
                    <a:lnTo>
                      <a:pt x="57" y="42"/>
                    </a:lnTo>
                    <a:lnTo>
                      <a:pt x="0" y="46"/>
                    </a:lnTo>
                    <a:lnTo>
                      <a:pt x="0" y="8"/>
                    </a:lnTo>
                    <a:close/>
                  </a:path>
                </a:pathLst>
              </a:custGeom>
              <a:solidFill>
                <a:srgbClr val="CC0000"/>
              </a:solidFill>
              <a:ln w="9525">
                <a:noFill/>
                <a:round/>
                <a:headEnd/>
                <a:tailEnd/>
              </a:ln>
            </p:spPr>
            <p:txBody>
              <a:bodyPr/>
              <a:lstStyle/>
              <a:p>
                <a:endParaRPr lang="en-US"/>
              </a:p>
            </p:txBody>
          </p:sp>
          <p:sp>
            <p:nvSpPr>
              <p:cNvPr id="335067" name="Freeform 1243"/>
              <p:cNvSpPr>
                <a:spLocks noChangeAspect="1"/>
              </p:cNvSpPr>
              <p:nvPr/>
            </p:nvSpPr>
            <p:spPr bwMode="auto">
              <a:xfrm>
                <a:off x="5317" y="2292"/>
                <a:ext cx="57" cy="46"/>
              </a:xfrm>
              <a:custGeom>
                <a:avLst/>
                <a:gdLst/>
                <a:ahLst/>
                <a:cxnLst>
                  <a:cxn ang="0">
                    <a:pos x="0" y="8"/>
                  </a:cxn>
                  <a:cxn ang="0">
                    <a:pos x="57" y="0"/>
                  </a:cxn>
                  <a:cxn ang="0">
                    <a:pos x="57" y="42"/>
                  </a:cxn>
                  <a:cxn ang="0">
                    <a:pos x="0" y="46"/>
                  </a:cxn>
                  <a:cxn ang="0">
                    <a:pos x="0" y="8"/>
                  </a:cxn>
                </a:cxnLst>
                <a:rect l="0" t="0" r="r" b="b"/>
                <a:pathLst>
                  <a:path w="57" h="46">
                    <a:moveTo>
                      <a:pt x="0" y="8"/>
                    </a:moveTo>
                    <a:lnTo>
                      <a:pt x="57" y="0"/>
                    </a:lnTo>
                    <a:lnTo>
                      <a:pt x="57" y="42"/>
                    </a:lnTo>
                    <a:lnTo>
                      <a:pt x="0" y="46"/>
                    </a:lnTo>
                    <a:lnTo>
                      <a:pt x="0" y="8"/>
                    </a:lnTo>
                  </a:path>
                </a:pathLst>
              </a:custGeom>
              <a:noFill/>
              <a:ln w="6350">
                <a:solidFill>
                  <a:srgbClr val="000000"/>
                </a:solidFill>
                <a:prstDash val="solid"/>
                <a:round/>
                <a:headEnd/>
                <a:tailEnd/>
              </a:ln>
            </p:spPr>
            <p:txBody>
              <a:bodyPr/>
              <a:lstStyle/>
              <a:p>
                <a:endParaRPr lang="en-US"/>
              </a:p>
            </p:txBody>
          </p:sp>
          <p:sp>
            <p:nvSpPr>
              <p:cNvPr id="335068" name="Freeform 1244"/>
              <p:cNvSpPr>
                <a:spLocks noChangeAspect="1"/>
              </p:cNvSpPr>
              <p:nvPr/>
            </p:nvSpPr>
            <p:spPr bwMode="auto">
              <a:xfrm>
                <a:off x="5317" y="2311"/>
                <a:ext cx="57" cy="19"/>
              </a:xfrm>
              <a:custGeom>
                <a:avLst/>
                <a:gdLst/>
                <a:ahLst/>
                <a:cxnLst>
                  <a:cxn ang="0">
                    <a:pos x="4" y="8"/>
                  </a:cxn>
                  <a:cxn ang="0">
                    <a:pos x="53" y="0"/>
                  </a:cxn>
                  <a:cxn ang="0">
                    <a:pos x="53" y="0"/>
                  </a:cxn>
                  <a:cxn ang="0">
                    <a:pos x="57" y="4"/>
                  </a:cxn>
                  <a:cxn ang="0">
                    <a:pos x="57" y="4"/>
                  </a:cxn>
                  <a:cxn ang="0">
                    <a:pos x="57" y="4"/>
                  </a:cxn>
                  <a:cxn ang="0">
                    <a:pos x="57" y="8"/>
                  </a:cxn>
                  <a:cxn ang="0">
                    <a:pos x="57" y="8"/>
                  </a:cxn>
                  <a:cxn ang="0">
                    <a:pos x="57" y="11"/>
                  </a:cxn>
                  <a:cxn ang="0">
                    <a:pos x="53" y="11"/>
                  </a:cxn>
                  <a:cxn ang="0">
                    <a:pos x="53" y="11"/>
                  </a:cxn>
                  <a:cxn ang="0">
                    <a:pos x="4" y="19"/>
                  </a:cxn>
                  <a:cxn ang="0">
                    <a:pos x="0" y="19"/>
                  </a:cxn>
                  <a:cxn ang="0">
                    <a:pos x="0" y="19"/>
                  </a:cxn>
                  <a:cxn ang="0">
                    <a:pos x="0" y="15"/>
                  </a:cxn>
                  <a:cxn ang="0">
                    <a:pos x="0" y="15"/>
                  </a:cxn>
                  <a:cxn ang="0">
                    <a:pos x="0" y="11"/>
                  </a:cxn>
                  <a:cxn ang="0">
                    <a:pos x="0" y="11"/>
                  </a:cxn>
                  <a:cxn ang="0">
                    <a:pos x="0" y="8"/>
                  </a:cxn>
                  <a:cxn ang="0">
                    <a:pos x="0" y="8"/>
                  </a:cxn>
                  <a:cxn ang="0">
                    <a:pos x="4" y="8"/>
                  </a:cxn>
                </a:cxnLst>
                <a:rect l="0" t="0" r="r" b="b"/>
                <a:pathLst>
                  <a:path w="57" h="19">
                    <a:moveTo>
                      <a:pt x="4" y="8"/>
                    </a:moveTo>
                    <a:lnTo>
                      <a:pt x="53" y="0"/>
                    </a:lnTo>
                    <a:lnTo>
                      <a:pt x="53" y="0"/>
                    </a:lnTo>
                    <a:lnTo>
                      <a:pt x="57" y="4"/>
                    </a:lnTo>
                    <a:lnTo>
                      <a:pt x="57" y="4"/>
                    </a:lnTo>
                    <a:lnTo>
                      <a:pt x="57" y="4"/>
                    </a:lnTo>
                    <a:lnTo>
                      <a:pt x="57" y="8"/>
                    </a:lnTo>
                    <a:lnTo>
                      <a:pt x="57" y="8"/>
                    </a:lnTo>
                    <a:lnTo>
                      <a:pt x="57" y="11"/>
                    </a:lnTo>
                    <a:lnTo>
                      <a:pt x="53" y="11"/>
                    </a:lnTo>
                    <a:lnTo>
                      <a:pt x="53" y="11"/>
                    </a:lnTo>
                    <a:lnTo>
                      <a:pt x="4" y="19"/>
                    </a:lnTo>
                    <a:lnTo>
                      <a:pt x="0" y="19"/>
                    </a:lnTo>
                    <a:lnTo>
                      <a:pt x="0" y="19"/>
                    </a:lnTo>
                    <a:lnTo>
                      <a:pt x="0" y="15"/>
                    </a:lnTo>
                    <a:lnTo>
                      <a:pt x="0" y="15"/>
                    </a:lnTo>
                    <a:lnTo>
                      <a:pt x="0" y="11"/>
                    </a:lnTo>
                    <a:lnTo>
                      <a:pt x="0" y="11"/>
                    </a:lnTo>
                    <a:lnTo>
                      <a:pt x="0" y="8"/>
                    </a:lnTo>
                    <a:lnTo>
                      <a:pt x="0" y="8"/>
                    </a:lnTo>
                    <a:lnTo>
                      <a:pt x="4" y="8"/>
                    </a:lnTo>
                    <a:close/>
                  </a:path>
                </a:pathLst>
              </a:custGeom>
              <a:solidFill>
                <a:srgbClr val="FF0000"/>
              </a:solidFill>
              <a:ln w="9525">
                <a:noFill/>
                <a:round/>
                <a:headEnd/>
                <a:tailEnd/>
              </a:ln>
            </p:spPr>
            <p:txBody>
              <a:bodyPr/>
              <a:lstStyle/>
              <a:p>
                <a:endParaRPr lang="en-US"/>
              </a:p>
            </p:txBody>
          </p:sp>
          <p:sp>
            <p:nvSpPr>
              <p:cNvPr id="335069" name="Freeform 1245"/>
              <p:cNvSpPr>
                <a:spLocks noChangeAspect="1"/>
              </p:cNvSpPr>
              <p:nvPr/>
            </p:nvSpPr>
            <p:spPr bwMode="auto">
              <a:xfrm>
                <a:off x="5317" y="2311"/>
                <a:ext cx="57" cy="19"/>
              </a:xfrm>
              <a:custGeom>
                <a:avLst/>
                <a:gdLst/>
                <a:ahLst/>
                <a:cxnLst>
                  <a:cxn ang="0">
                    <a:pos x="4" y="8"/>
                  </a:cxn>
                  <a:cxn ang="0">
                    <a:pos x="53" y="0"/>
                  </a:cxn>
                  <a:cxn ang="0">
                    <a:pos x="53" y="0"/>
                  </a:cxn>
                  <a:cxn ang="0">
                    <a:pos x="57" y="4"/>
                  </a:cxn>
                  <a:cxn ang="0">
                    <a:pos x="57" y="4"/>
                  </a:cxn>
                  <a:cxn ang="0">
                    <a:pos x="57" y="4"/>
                  </a:cxn>
                  <a:cxn ang="0">
                    <a:pos x="57" y="8"/>
                  </a:cxn>
                  <a:cxn ang="0">
                    <a:pos x="57" y="8"/>
                  </a:cxn>
                  <a:cxn ang="0">
                    <a:pos x="57" y="11"/>
                  </a:cxn>
                  <a:cxn ang="0">
                    <a:pos x="53" y="11"/>
                  </a:cxn>
                  <a:cxn ang="0">
                    <a:pos x="53" y="11"/>
                  </a:cxn>
                  <a:cxn ang="0">
                    <a:pos x="4" y="19"/>
                  </a:cxn>
                  <a:cxn ang="0">
                    <a:pos x="0" y="19"/>
                  </a:cxn>
                  <a:cxn ang="0">
                    <a:pos x="0" y="19"/>
                  </a:cxn>
                  <a:cxn ang="0">
                    <a:pos x="0" y="15"/>
                  </a:cxn>
                  <a:cxn ang="0">
                    <a:pos x="0" y="15"/>
                  </a:cxn>
                  <a:cxn ang="0">
                    <a:pos x="0" y="11"/>
                  </a:cxn>
                  <a:cxn ang="0">
                    <a:pos x="0" y="11"/>
                  </a:cxn>
                  <a:cxn ang="0">
                    <a:pos x="0" y="8"/>
                  </a:cxn>
                  <a:cxn ang="0">
                    <a:pos x="0" y="8"/>
                  </a:cxn>
                  <a:cxn ang="0">
                    <a:pos x="4" y="8"/>
                  </a:cxn>
                </a:cxnLst>
                <a:rect l="0" t="0" r="r" b="b"/>
                <a:pathLst>
                  <a:path w="57" h="19">
                    <a:moveTo>
                      <a:pt x="4" y="8"/>
                    </a:moveTo>
                    <a:lnTo>
                      <a:pt x="53" y="0"/>
                    </a:lnTo>
                    <a:lnTo>
                      <a:pt x="53" y="0"/>
                    </a:lnTo>
                    <a:lnTo>
                      <a:pt x="57" y="4"/>
                    </a:lnTo>
                    <a:lnTo>
                      <a:pt x="57" y="4"/>
                    </a:lnTo>
                    <a:lnTo>
                      <a:pt x="57" y="4"/>
                    </a:lnTo>
                    <a:lnTo>
                      <a:pt x="57" y="8"/>
                    </a:lnTo>
                    <a:lnTo>
                      <a:pt x="57" y="8"/>
                    </a:lnTo>
                    <a:lnTo>
                      <a:pt x="57" y="11"/>
                    </a:lnTo>
                    <a:lnTo>
                      <a:pt x="53" y="11"/>
                    </a:lnTo>
                    <a:lnTo>
                      <a:pt x="53" y="11"/>
                    </a:lnTo>
                    <a:lnTo>
                      <a:pt x="4" y="19"/>
                    </a:lnTo>
                    <a:lnTo>
                      <a:pt x="0" y="19"/>
                    </a:lnTo>
                    <a:lnTo>
                      <a:pt x="0" y="19"/>
                    </a:lnTo>
                    <a:lnTo>
                      <a:pt x="0" y="15"/>
                    </a:lnTo>
                    <a:lnTo>
                      <a:pt x="0" y="15"/>
                    </a:lnTo>
                    <a:lnTo>
                      <a:pt x="0" y="11"/>
                    </a:lnTo>
                    <a:lnTo>
                      <a:pt x="0" y="11"/>
                    </a:lnTo>
                    <a:lnTo>
                      <a:pt x="0" y="8"/>
                    </a:lnTo>
                    <a:lnTo>
                      <a:pt x="0" y="8"/>
                    </a:lnTo>
                    <a:lnTo>
                      <a:pt x="4" y="8"/>
                    </a:lnTo>
                  </a:path>
                </a:pathLst>
              </a:custGeom>
              <a:noFill/>
              <a:ln w="6350">
                <a:solidFill>
                  <a:srgbClr val="000000"/>
                </a:solidFill>
                <a:prstDash val="solid"/>
                <a:round/>
                <a:headEnd/>
                <a:tailEnd/>
              </a:ln>
            </p:spPr>
            <p:txBody>
              <a:bodyPr/>
              <a:lstStyle/>
              <a:p>
                <a:endParaRPr lang="en-US"/>
              </a:p>
            </p:txBody>
          </p:sp>
          <p:sp>
            <p:nvSpPr>
              <p:cNvPr id="335070" name="Line 1246"/>
              <p:cNvSpPr>
                <a:spLocks noChangeAspect="1" noChangeShapeType="1"/>
              </p:cNvSpPr>
              <p:nvPr/>
            </p:nvSpPr>
            <p:spPr bwMode="auto">
              <a:xfrm flipH="1" flipV="1">
                <a:off x="5306" y="2284"/>
                <a:ext cx="11" cy="16"/>
              </a:xfrm>
              <a:prstGeom prst="line">
                <a:avLst/>
              </a:prstGeom>
              <a:noFill/>
              <a:ln w="6350">
                <a:solidFill>
                  <a:srgbClr val="000000"/>
                </a:solidFill>
                <a:round/>
                <a:headEnd/>
                <a:tailEnd/>
              </a:ln>
            </p:spPr>
            <p:txBody>
              <a:bodyPr/>
              <a:lstStyle/>
              <a:p>
                <a:endParaRPr lang="en-US"/>
              </a:p>
            </p:txBody>
          </p:sp>
          <p:sp>
            <p:nvSpPr>
              <p:cNvPr id="335071" name="Line 1247"/>
              <p:cNvSpPr>
                <a:spLocks noChangeAspect="1" noChangeShapeType="1"/>
              </p:cNvSpPr>
              <p:nvPr/>
            </p:nvSpPr>
            <p:spPr bwMode="auto">
              <a:xfrm flipV="1">
                <a:off x="5374" y="2277"/>
                <a:ext cx="7" cy="15"/>
              </a:xfrm>
              <a:prstGeom prst="line">
                <a:avLst/>
              </a:prstGeom>
              <a:noFill/>
              <a:ln w="6350">
                <a:solidFill>
                  <a:srgbClr val="000000"/>
                </a:solidFill>
                <a:round/>
                <a:headEnd/>
                <a:tailEnd/>
              </a:ln>
            </p:spPr>
            <p:txBody>
              <a:bodyPr/>
              <a:lstStyle/>
              <a:p>
                <a:endParaRPr lang="en-US"/>
              </a:p>
            </p:txBody>
          </p:sp>
          <p:sp>
            <p:nvSpPr>
              <p:cNvPr id="335072" name="Line 1248"/>
              <p:cNvSpPr>
                <a:spLocks noChangeAspect="1" noChangeShapeType="1"/>
              </p:cNvSpPr>
              <p:nvPr/>
            </p:nvSpPr>
            <p:spPr bwMode="auto">
              <a:xfrm>
                <a:off x="5374" y="2334"/>
                <a:ext cx="7" cy="11"/>
              </a:xfrm>
              <a:prstGeom prst="line">
                <a:avLst/>
              </a:prstGeom>
              <a:noFill/>
              <a:ln w="6350">
                <a:solidFill>
                  <a:srgbClr val="000000"/>
                </a:solidFill>
                <a:round/>
                <a:headEnd/>
                <a:tailEnd/>
              </a:ln>
            </p:spPr>
            <p:txBody>
              <a:bodyPr/>
              <a:lstStyle/>
              <a:p>
                <a:endParaRPr lang="en-US"/>
              </a:p>
            </p:txBody>
          </p:sp>
          <p:sp>
            <p:nvSpPr>
              <p:cNvPr id="335073" name="Line 1249"/>
              <p:cNvSpPr>
                <a:spLocks noChangeAspect="1" noChangeShapeType="1"/>
              </p:cNvSpPr>
              <p:nvPr/>
            </p:nvSpPr>
            <p:spPr bwMode="auto">
              <a:xfrm flipV="1">
                <a:off x="5306" y="2338"/>
                <a:ext cx="11" cy="19"/>
              </a:xfrm>
              <a:prstGeom prst="line">
                <a:avLst/>
              </a:prstGeom>
              <a:noFill/>
              <a:ln w="6350">
                <a:solidFill>
                  <a:srgbClr val="000000"/>
                </a:solidFill>
                <a:round/>
                <a:headEnd/>
                <a:tailEnd/>
              </a:ln>
            </p:spPr>
            <p:txBody>
              <a:bodyPr/>
              <a:lstStyle/>
              <a:p>
                <a:endParaRPr lang="en-US"/>
              </a:p>
            </p:txBody>
          </p:sp>
          <p:sp>
            <p:nvSpPr>
              <p:cNvPr id="335074" name="Freeform 1250"/>
              <p:cNvSpPr>
                <a:spLocks noChangeAspect="1"/>
              </p:cNvSpPr>
              <p:nvPr/>
            </p:nvSpPr>
            <p:spPr bwMode="auto">
              <a:xfrm>
                <a:off x="5005" y="2926"/>
                <a:ext cx="384" cy="475"/>
              </a:xfrm>
              <a:custGeom>
                <a:avLst/>
                <a:gdLst/>
                <a:ahLst/>
                <a:cxnLst>
                  <a:cxn ang="0">
                    <a:pos x="0" y="49"/>
                  </a:cxn>
                  <a:cxn ang="0">
                    <a:pos x="384" y="0"/>
                  </a:cxn>
                  <a:cxn ang="0">
                    <a:pos x="384" y="425"/>
                  </a:cxn>
                  <a:cxn ang="0">
                    <a:pos x="0" y="475"/>
                  </a:cxn>
                  <a:cxn ang="0">
                    <a:pos x="0" y="49"/>
                  </a:cxn>
                </a:cxnLst>
                <a:rect l="0" t="0" r="r" b="b"/>
                <a:pathLst>
                  <a:path w="384" h="475">
                    <a:moveTo>
                      <a:pt x="0" y="49"/>
                    </a:moveTo>
                    <a:lnTo>
                      <a:pt x="384" y="0"/>
                    </a:lnTo>
                    <a:lnTo>
                      <a:pt x="384" y="425"/>
                    </a:lnTo>
                    <a:lnTo>
                      <a:pt x="0" y="475"/>
                    </a:lnTo>
                    <a:lnTo>
                      <a:pt x="0" y="49"/>
                    </a:lnTo>
                    <a:close/>
                  </a:path>
                </a:pathLst>
              </a:custGeom>
              <a:solidFill>
                <a:srgbClr val="FFFFE5"/>
              </a:solidFill>
              <a:ln w="9525">
                <a:noFill/>
                <a:round/>
                <a:headEnd/>
                <a:tailEnd/>
              </a:ln>
            </p:spPr>
            <p:txBody>
              <a:bodyPr/>
              <a:lstStyle/>
              <a:p>
                <a:endParaRPr lang="en-US"/>
              </a:p>
            </p:txBody>
          </p:sp>
          <p:sp>
            <p:nvSpPr>
              <p:cNvPr id="335075" name="Freeform 1251"/>
              <p:cNvSpPr>
                <a:spLocks noChangeAspect="1"/>
              </p:cNvSpPr>
              <p:nvPr/>
            </p:nvSpPr>
            <p:spPr bwMode="auto">
              <a:xfrm>
                <a:off x="5005" y="2926"/>
                <a:ext cx="384" cy="475"/>
              </a:xfrm>
              <a:custGeom>
                <a:avLst/>
                <a:gdLst/>
                <a:ahLst/>
                <a:cxnLst>
                  <a:cxn ang="0">
                    <a:pos x="0" y="49"/>
                  </a:cxn>
                  <a:cxn ang="0">
                    <a:pos x="384" y="0"/>
                  </a:cxn>
                  <a:cxn ang="0">
                    <a:pos x="384" y="425"/>
                  </a:cxn>
                  <a:cxn ang="0">
                    <a:pos x="0" y="475"/>
                  </a:cxn>
                  <a:cxn ang="0">
                    <a:pos x="0" y="49"/>
                  </a:cxn>
                </a:cxnLst>
                <a:rect l="0" t="0" r="r" b="b"/>
                <a:pathLst>
                  <a:path w="384" h="475">
                    <a:moveTo>
                      <a:pt x="0" y="49"/>
                    </a:moveTo>
                    <a:lnTo>
                      <a:pt x="384" y="0"/>
                    </a:lnTo>
                    <a:lnTo>
                      <a:pt x="384" y="425"/>
                    </a:lnTo>
                    <a:lnTo>
                      <a:pt x="0" y="475"/>
                    </a:lnTo>
                    <a:lnTo>
                      <a:pt x="0" y="49"/>
                    </a:lnTo>
                  </a:path>
                </a:pathLst>
              </a:custGeom>
              <a:noFill/>
              <a:ln w="6350">
                <a:solidFill>
                  <a:srgbClr val="000000"/>
                </a:solidFill>
                <a:prstDash val="solid"/>
                <a:round/>
                <a:headEnd/>
                <a:tailEnd/>
              </a:ln>
            </p:spPr>
            <p:txBody>
              <a:bodyPr/>
              <a:lstStyle/>
              <a:p>
                <a:endParaRPr lang="en-US"/>
              </a:p>
            </p:txBody>
          </p:sp>
          <p:sp>
            <p:nvSpPr>
              <p:cNvPr id="335076" name="Freeform 1252"/>
              <p:cNvSpPr>
                <a:spLocks noChangeAspect="1"/>
              </p:cNvSpPr>
              <p:nvPr/>
            </p:nvSpPr>
            <p:spPr bwMode="auto">
              <a:xfrm>
                <a:off x="5057" y="2964"/>
                <a:ext cx="87" cy="425"/>
              </a:xfrm>
              <a:custGeom>
                <a:avLst/>
                <a:gdLst/>
                <a:ahLst/>
                <a:cxnLst>
                  <a:cxn ang="0">
                    <a:pos x="0" y="11"/>
                  </a:cxn>
                  <a:cxn ang="0">
                    <a:pos x="87" y="0"/>
                  </a:cxn>
                  <a:cxn ang="0">
                    <a:pos x="87" y="414"/>
                  </a:cxn>
                  <a:cxn ang="0">
                    <a:pos x="0" y="425"/>
                  </a:cxn>
                  <a:cxn ang="0">
                    <a:pos x="0" y="11"/>
                  </a:cxn>
                </a:cxnLst>
                <a:rect l="0" t="0" r="r" b="b"/>
                <a:pathLst>
                  <a:path w="87" h="425">
                    <a:moveTo>
                      <a:pt x="0" y="11"/>
                    </a:moveTo>
                    <a:lnTo>
                      <a:pt x="87" y="0"/>
                    </a:lnTo>
                    <a:lnTo>
                      <a:pt x="87" y="414"/>
                    </a:lnTo>
                    <a:lnTo>
                      <a:pt x="0" y="425"/>
                    </a:lnTo>
                    <a:lnTo>
                      <a:pt x="0" y="11"/>
                    </a:lnTo>
                    <a:close/>
                  </a:path>
                </a:pathLst>
              </a:custGeom>
              <a:solidFill>
                <a:srgbClr val="000000"/>
              </a:solidFill>
              <a:ln w="9525">
                <a:noFill/>
                <a:round/>
                <a:headEnd/>
                <a:tailEnd/>
              </a:ln>
            </p:spPr>
            <p:txBody>
              <a:bodyPr/>
              <a:lstStyle/>
              <a:p>
                <a:endParaRPr lang="en-US"/>
              </a:p>
            </p:txBody>
          </p:sp>
          <p:sp>
            <p:nvSpPr>
              <p:cNvPr id="335077" name="Freeform 1253"/>
              <p:cNvSpPr>
                <a:spLocks noChangeAspect="1"/>
              </p:cNvSpPr>
              <p:nvPr/>
            </p:nvSpPr>
            <p:spPr bwMode="auto">
              <a:xfrm>
                <a:off x="5057" y="2964"/>
                <a:ext cx="87" cy="425"/>
              </a:xfrm>
              <a:custGeom>
                <a:avLst/>
                <a:gdLst/>
                <a:ahLst/>
                <a:cxnLst>
                  <a:cxn ang="0">
                    <a:pos x="0" y="11"/>
                  </a:cxn>
                  <a:cxn ang="0">
                    <a:pos x="87" y="0"/>
                  </a:cxn>
                  <a:cxn ang="0">
                    <a:pos x="87" y="414"/>
                  </a:cxn>
                  <a:cxn ang="0">
                    <a:pos x="0" y="425"/>
                  </a:cxn>
                  <a:cxn ang="0">
                    <a:pos x="0" y="11"/>
                  </a:cxn>
                </a:cxnLst>
                <a:rect l="0" t="0" r="r" b="b"/>
                <a:pathLst>
                  <a:path w="87" h="425">
                    <a:moveTo>
                      <a:pt x="0" y="11"/>
                    </a:moveTo>
                    <a:lnTo>
                      <a:pt x="87" y="0"/>
                    </a:lnTo>
                    <a:lnTo>
                      <a:pt x="87" y="414"/>
                    </a:lnTo>
                    <a:lnTo>
                      <a:pt x="0" y="425"/>
                    </a:lnTo>
                    <a:lnTo>
                      <a:pt x="0" y="11"/>
                    </a:lnTo>
                  </a:path>
                </a:pathLst>
              </a:custGeom>
              <a:noFill/>
              <a:ln w="6350">
                <a:solidFill>
                  <a:srgbClr val="000000"/>
                </a:solidFill>
                <a:prstDash val="solid"/>
                <a:round/>
                <a:headEnd/>
                <a:tailEnd/>
              </a:ln>
            </p:spPr>
            <p:txBody>
              <a:bodyPr/>
              <a:lstStyle/>
              <a:p>
                <a:endParaRPr lang="en-US"/>
              </a:p>
            </p:txBody>
          </p:sp>
          <p:sp>
            <p:nvSpPr>
              <p:cNvPr id="335078" name="Freeform 1254"/>
              <p:cNvSpPr>
                <a:spLocks noChangeAspect="1"/>
              </p:cNvSpPr>
              <p:nvPr/>
            </p:nvSpPr>
            <p:spPr bwMode="auto">
              <a:xfrm>
                <a:off x="5257" y="2941"/>
                <a:ext cx="86" cy="422"/>
              </a:xfrm>
              <a:custGeom>
                <a:avLst/>
                <a:gdLst/>
                <a:ahLst/>
                <a:cxnLst>
                  <a:cxn ang="0">
                    <a:pos x="0" y="12"/>
                  </a:cxn>
                  <a:cxn ang="0">
                    <a:pos x="86" y="0"/>
                  </a:cxn>
                  <a:cxn ang="0">
                    <a:pos x="86" y="414"/>
                  </a:cxn>
                  <a:cxn ang="0">
                    <a:pos x="0" y="422"/>
                  </a:cxn>
                  <a:cxn ang="0">
                    <a:pos x="0" y="12"/>
                  </a:cxn>
                </a:cxnLst>
                <a:rect l="0" t="0" r="r" b="b"/>
                <a:pathLst>
                  <a:path w="86" h="422">
                    <a:moveTo>
                      <a:pt x="0" y="12"/>
                    </a:moveTo>
                    <a:lnTo>
                      <a:pt x="86" y="0"/>
                    </a:lnTo>
                    <a:lnTo>
                      <a:pt x="86" y="414"/>
                    </a:lnTo>
                    <a:lnTo>
                      <a:pt x="0" y="422"/>
                    </a:lnTo>
                    <a:lnTo>
                      <a:pt x="0" y="12"/>
                    </a:lnTo>
                    <a:close/>
                  </a:path>
                </a:pathLst>
              </a:custGeom>
              <a:solidFill>
                <a:srgbClr val="000000"/>
              </a:solidFill>
              <a:ln w="9525">
                <a:noFill/>
                <a:round/>
                <a:headEnd/>
                <a:tailEnd/>
              </a:ln>
            </p:spPr>
            <p:txBody>
              <a:bodyPr/>
              <a:lstStyle/>
              <a:p>
                <a:endParaRPr lang="en-US"/>
              </a:p>
            </p:txBody>
          </p:sp>
          <p:sp>
            <p:nvSpPr>
              <p:cNvPr id="335079" name="Freeform 1255"/>
              <p:cNvSpPr>
                <a:spLocks noChangeAspect="1"/>
              </p:cNvSpPr>
              <p:nvPr/>
            </p:nvSpPr>
            <p:spPr bwMode="auto">
              <a:xfrm>
                <a:off x="5257" y="2941"/>
                <a:ext cx="86" cy="422"/>
              </a:xfrm>
              <a:custGeom>
                <a:avLst/>
                <a:gdLst/>
                <a:ahLst/>
                <a:cxnLst>
                  <a:cxn ang="0">
                    <a:pos x="0" y="12"/>
                  </a:cxn>
                  <a:cxn ang="0">
                    <a:pos x="86" y="0"/>
                  </a:cxn>
                  <a:cxn ang="0">
                    <a:pos x="86" y="414"/>
                  </a:cxn>
                  <a:cxn ang="0">
                    <a:pos x="0" y="422"/>
                  </a:cxn>
                  <a:cxn ang="0">
                    <a:pos x="0" y="12"/>
                  </a:cxn>
                </a:cxnLst>
                <a:rect l="0" t="0" r="r" b="b"/>
                <a:pathLst>
                  <a:path w="86" h="422">
                    <a:moveTo>
                      <a:pt x="0" y="12"/>
                    </a:moveTo>
                    <a:lnTo>
                      <a:pt x="86" y="0"/>
                    </a:lnTo>
                    <a:lnTo>
                      <a:pt x="86" y="414"/>
                    </a:lnTo>
                    <a:lnTo>
                      <a:pt x="0" y="422"/>
                    </a:lnTo>
                    <a:lnTo>
                      <a:pt x="0" y="12"/>
                    </a:lnTo>
                  </a:path>
                </a:pathLst>
              </a:custGeom>
              <a:noFill/>
              <a:ln w="6350">
                <a:solidFill>
                  <a:srgbClr val="000000"/>
                </a:solidFill>
                <a:prstDash val="solid"/>
                <a:round/>
                <a:headEnd/>
                <a:tailEnd/>
              </a:ln>
            </p:spPr>
            <p:txBody>
              <a:bodyPr/>
              <a:lstStyle/>
              <a:p>
                <a:endParaRPr lang="en-US"/>
              </a:p>
            </p:txBody>
          </p:sp>
          <p:sp>
            <p:nvSpPr>
              <p:cNvPr id="335080" name="Freeform 1256"/>
              <p:cNvSpPr>
                <a:spLocks noChangeAspect="1"/>
              </p:cNvSpPr>
              <p:nvPr/>
            </p:nvSpPr>
            <p:spPr bwMode="auto">
              <a:xfrm>
                <a:off x="4997" y="2991"/>
                <a:ext cx="8" cy="19"/>
              </a:xfrm>
              <a:custGeom>
                <a:avLst/>
                <a:gdLst/>
                <a:ahLst/>
                <a:cxnLst>
                  <a:cxn ang="0">
                    <a:pos x="8" y="0"/>
                  </a:cxn>
                  <a:cxn ang="0">
                    <a:pos x="4" y="0"/>
                  </a:cxn>
                  <a:cxn ang="0">
                    <a:pos x="4" y="3"/>
                  </a:cxn>
                  <a:cxn ang="0">
                    <a:pos x="0" y="7"/>
                  </a:cxn>
                  <a:cxn ang="0">
                    <a:pos x="0" y="7"/>
                  </a:cxn>
                  <a:cxn ang="0">
                    <a:pos x="0" y="11"/>
                  </a:cxn>
                  <a:cxn ang="0">
                    <a:pos x="4" y="15"/>
                  </a:cxn>
                  <a:cxn ang="0">
                    <a:pos x="4" y="19"/>
                  </a:cxn>
                  <a:cxn ang="0">
                    <a:pos x="8" y="19"/>
                  </a:cxn>
                  <a:cxn ang="0">
                    <a:pos x="8" y="0"/>
                  </a:cxn>
                </a:cxnLst>
                <a:rect l="0" t="0" r="r" b="b"/>
                <a:pathLst>
                  <a:path w="8" h="19">
                    <a:moveTo>
                      <a:pt x="8" y="0"/>
                    </a:moveTo>
                    <a:lnTo>
                      <a:pt x="4" y="0"/>
                    </a:lnTo>
                    <a:lnTo>
                      <a:pt x="4" y="3"/>
                    </a:lnTo>
                    <a:lnTo>
                      <a:pt x="0" y="7"/>
                    </a:lnTo>
                    <a:lnTo>
                      <a:pt x="0" y="7"/>
                    </a:lnTo>
                    <a:lnTo>
                      <a:pt x="0" y="11"/>
                    </a:lnTo>
                    <a:lnTo>
                      <a:pt x="4" y="15"/>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5081" name="Freeform 1257"/>
              <p:cNvSpPr>
                <a:spLocks noChangeAspect="1"/>
              </p:cNvSpPr>
              <p:nvPr/>
            </p:nvSpPr>
            <p:spPr bwMode="auto">
              <a:xfrm>
                <a:off x="5005" y="2941"/>
                <a:ext cx="387" cy="69"/>
              </a:xfrm>
              <a:custGeom>
                <a:avLst/>
                <a:gdLst/>
                <a:ahLst/>
                <a:cxnLst>
                  <a:cxn ang="0">
                    <a:pos x="387" y="12"/>
                  </a:cxn>
                  <a:cxn ang="0">
                    <a:pos x="387" y="0"/>
                  </a:cxn>
                  <a:cxn ang="0">
                    <a:pos x="0" y="50"/>
                  </a:cxn>
                  <a:cxn ang="0">
                    <a:pos x="0" y="69"/>
                  </a:cxn>
                  <a:cxn ang="0">
                    <a:pos x="387" y="19"/>
                  </a:cxn>
                  <a:cxn ang="0">
                    <a:pos x="387" y="12"/>
                  </a:cxn>
                </a:cxnLst>
                <a:rect l="0" t="0" r="r" b="b"/>
                <a:pathLst>
                  <a:path w="387" h="69">
                    <a:moveTo>
                      <a:pt x="387" y="12"/>
                    </a:moveTo>
                    <a:lnTo>
                      <a:pt x="387" y="0"/>
                    </a:lnTo>
                    <a:lnTo>
                      <a:pt x="0" y="50"/>
                    </a:lnTo>
                    <a:lnTo>
                      <a:pt x="0" y="69"/>
                    </a:lnTo>
                    <a:lnTo>
                      <a:pt x="387" y="19"/>
                    </a:lnTo>
                    <a:lnTo>
                      <a:pt x="387" y="12"/>
                    </a:lnTo>
                    <a:close/>
                  </a:path>
                </a:pathLst>
              </a:custGeom>
              <a:solidFill>
                <a:srgbClr val="F2F2D8"/>
              </a:solidFill>
              <a:ln w="9525">
                <a:noFill/>
                <a:round/>
                <a:headEnd/>
                <a:tailEnd/>
              </a:ln>
            </p:spPr>
            <p:txBody>
              <a:bodyPr/>
              <a:lstStyle/>
              <a:p>
                <a:endParaRPr lang="en-US"/>
              </a:p>
            </p:txBody>
          </p:sp>
          <p:sp>
            <p:nvSpPr>
              <p:cNvPr id="335082" name="Freeform 1258"/>
              <p:cNvSpPr>
                <a:spLocks noChangeAspect="1"/>
              </p:cNvSpPr>
              <p:nvPr/>
            </p:nvSpPr>
            <p:spPr bwMode="auto">
              <a:xfrm>
                <a:off x="5392" y="2941"/>
                <a:ext cx="8" cy="19"/>
              </a:xfrm>
              <a:custGeom>
                <a:avLst/>
                <a:gdLst/>
                <a:ahLst/>
                <a:cxnLst>
                  <a:cxn ang="0">
                    <a:pos x="0" y="19"/>
                  </a:cxn>
                  <a:cxn ang="0">
                    <a:pos x="4" y="19"/>
                  </a:cxn>
                  <a:cxn ang="0">
                    <a:pos x="4" y="15"/>
                  </a:cxn>
                  <a:cxn ang="0">
                    <a:pos x="8" y="12"/>
                  </a:cxn>
                  <a:cxn ang="0">
                    <a:pos x="8" y="8"/>
                  </a:cxn>
                  <a:cxn ang="0">
                    <a:pos x="8" y="4"/>
                  </a:cxn>
                  <a:cxn ang="0">
                    <a:pos x="4" y="4"/>
                  </a:cxn>
                  <a:cxn ang="0">
                    <a:pos x="4" y="0"/>
                  </a:cxn>
                  <a:cxn ang="0">
                    <a:pos x="0" y="0"/>
                  </a:cxn>
                  <a:cxn ang="0">
                    <a:pos x="0" y="19"/>
                  </a:cxn>
                </a:cxnLst>
                <a:rect l="0" t="0" r="r" b="b"/>
                <a:pathLst>
                  <a:path w="8" h="19">
                    <a:moveTo>
                      <a:pt x="0" y="19"/>
                    </a:moveTo>
                    <a:lnTo>
                      <a:pt x="4" y="19"/>
                    </a:lnTo>
                    <a:lnTo>
                      <a:pt x="4" y="15"/>
                    </a:lnTo>
                    <a:lnTo>
                      <a:pt x="8" y="12"/>
                    </a:lnTo>
                    <a:lnTo>
                      <a:pt x="8" y="8"/>
                    </a:lnTo>
                    <a:lnTo>
                      <a:pt x="8" y="4"/>
                    </a:lnTo>
                    <a:lnTo>
                      <a:pt x="4" y="4"/>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35083" name="Freeform 1259"/>
              <p:cNvSpPr>
                <a:spLocks noChangeAspect="1"/>
              </p:cNvSpPr>
              <p:nvPr/>
            </p:nvSpPr>
            <p:spPr bwMode="auto">
              <a:xfrm>
                <a:off x="4997" y="3021"/>
                <a:ext cx="8" cy="19"/>
              </a:xfrm>
              <a:custGeom>
                <a:avLst/>
                <a:gdLst/>
                <a:ahLst/>
                <a:cxnLst>
                  <a:cxn ang="0">
                    <a:pos x="8" y="0"/>
                  </a:cxn>
                  <a:cxn ang="0">
                    <a:pos x="4" y="0"/>
                  </a:cxn>
                  <a:cxn ang="0">
                    <a:pos x="4" y="4"/>
                  </a:cxn>
                  <a:cxn ang="0">
                    <a:pos x="0" y="8"/>
                  </a:cxn>
                  <a:cxn ang="0">
                    <a:pos x="0" y="11"/>
                  </a:cxn>
                  <a:cxn ang="0">
                    <a:pos x="0" y="15"/>
                  </a:cxn>
                  <a:cxn ang="0">
                    <a:pos x="4" y="15"/>
                  </a:cxn>
                  <a:cxn ang="0">
                    <a:pos x="4" y="19"/>
                  </a:cxn>
                  <a:cxn ang="0">
                    <a:pos x="8" y="19"/>
                  </a:cxn>
                  <a:cxn ang="0">
                    <a:pos x="8" y="0"/>
                  </a:cxn>
                </a:cxnLst>
                <a:rect l="0" t="0" r="r" b="b"/>
                <a:pathLst>
                  <a:path w="8" h="19">
                    <a:moveTo>
                      <a:pt x="8" y="0"/>
                    </a:moveTo>
                    <a:lnTo>
                      <a:pt x="4" y="0"/>
                    </a:lnTo>
                    <a:lnTo>
                      <a:pt x="4" y="4"/>
                    </a:lnTo>
                    <a:lnTo>
                      <a:pt x="0" y="8"/>
                    </a:lnTo>
                    <a:lnTo>
                      <a:pt x="0" y="11"/>
                    </a:lnTo>
                    <a:lnTo>
                      <a:pt x="0" y="15"/>
                    </a:lnTo>
                    <a:lnTo>
                      <a:pt x="4" y="15"/>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5084" name="Freeform 1260"/>
              <p:cNvSpPr>
                <a:spLocks noChangeAspect="1"/>
              </p:cNvSpPr>
              <p:nvPr/>
            </p:nvSpPr>
            <p:spPr bwMode="auto">
              <a:xfrm>
                <a:off x="5005" y="2972"/>
                <a:ext cx="384" cy="68"/>
              </a:xfrm>
              <a:custGeom>
                <a:avLst/>
                <a:gdLst/>
                <a:ahLst/>
                <a:cxnLst>
                  <a:cxn ang="0">
                    <a:pos x="384" y="11"/>
                  </a:cxn>
                  <a:cxn ang="0">
                    <a:pos x="384" y="0"/>
                  </a:cxn>
                  <a:cxn ang="0">
                    <a:pos x="0" y="49"/>
                  </a:cxn>
                  <a:cxn ang="0">
                    <a:pos x="0" y="68"/>
                  </a:cxn>
                  <a:cxn ang="0">
                    <a:pos x="384" y="19"/>
                  </a:cxn>
                  <a:cxn ang="0">
                    <a:pos x="384" y="11"/>
                  </a:cxn>
                </a:cxnLst>
                <a:rect l="0" t="0" r="r" b="b"/>
                <a:pathLst>
                  <a:path w="384" h="68">
                    <a:moveTo>
                      <a:pt x="384" y="11"/>
                    </a:moveTo>
                    <a:lnTo>
                      <a:pt x="384" y="0"/>
                    </a:lnTo>
                    <a:lnTo>
                      <a:pt x="0" y="49"/>
                    </a:lnTo>
                    <a:lnTo>
                      <a:pt x="0" y="68"/>
                    </a:lnTo>
                    <a:lnTo>
                      <a:pt x="384" y="19"/>
                    </a:lnTo>
                    <a:lnTo>
                      <a:pt x="384" y="11"/>
                    </a:lnTo>
                    <a:close/>
                  </a:path>
                </a:pathLst>
              </a:custGeom>
              <a:solidFill>
                <a:srgbClr val="F2F2D8"/>
              </a:solidFill>
              <a:ln w="9525">
                <a:noFill/>
                <a:round/>
                <a:headEnd/>
                <a:tailEnd/>
              </a:ln>
            </p:spPr>
            <p:txBody>
              <a:bodyPr/>
              <a:lstStyle/>
              <a:p>
                <a:endParaRPr lang="en-US"/>
              </a:p>
            </p:txBody>
          </p:sp>
          <p:sp>
            <p:nvSpPr>
              <p:cNvPr id="335085" name="Freeform 1261"/>
              <p:cNvSpPr>
                <a:spLocks noChangeAspect="1"/>
              </p:cNvSpPr>
              <p:nvPr/>
            </p:nvSpPr>
            <p:spPr bwMode="auto">
              <a:xfrm>
                <a:off x="5389" y="2972"/>
                <a:ext cx="11" cy="19"/>
              </a:xfrm>
              <a:custGeom>
                <a:avLst/>
                <a:gdLst/>
                <a:ahLst/>
                <a:cxnLst>
                  <a:cxn ang="0">
                    <a:pos x="0" y="19"/>
                  </a:cxn>
                  <a:cxn ang="0">
                    <a:pos x="3" y="19"/>
                  </a:cxn>
                  <a:cxn ang="0">
                    <a:pos x="7" y="15"/>
                  </a:cxn>
                  <a:cxn ang="0">
                    <a:pos x="11" y="15"/>
                  </a:cxn>
                  <a:cxn ang="0">
                    <a:pos x="11" y="11"/>
                  </a:cxn>
                  <a:cxn ang="0">
                    <a:pos x="11" y="7"/>
                  </a:cxn>
                  <a:cxn ang="0">
                    <a:pos x="7" y="3"/>
                  </a:cxn>
                  <a:cxn ang="0">
                    <a:pos x="3" y="3"/>
                  </a:cxn>
                  <a:cxn ang="0">
                    <a:pos x="0" y="0"/>
                  </a:cxn>
                  <a:cxn ang="0">
                    <a:pos x="0" y="19"/>
                  </a:cxn>
                </a:cxnLst>
                <a:rect l="0" t="0" r="r" b="b"/>
                <a:pathLst>
                  <a:path w="11" h="19">
                    <a:moveTo>
                      <a:pt x="0" y="19"/>
                    </a:moveTo>
                    <a:lnTo>
                      <a:pt x="3" y="19"/>
                    </a:lnTo>
                    <a:lnTo>
                      <a:pt x="7" y="15"/>
                    </a:lnTo>
                    <a:lnTo>
                      <a:pt x="11" y="15"/>
                    </a:lnTo>
                    <a:lnTo>
                      <a:pt x="11" y="11"/>
                    </a:lnTo>
                    <a:lnTo>
                      <a:pt x="11" y="7"/>
                    </a:lnTo>
                    <a:lnTo>
                      <a:pt x="7" y="3"/>
                    </a:lnTo>
                    <a:lnTo>
                      <a:pt x="3" y="3"/>
                    </a:lnTo>
                    <a:lnTo>
                      <a:pt x="0" y="0"/>
                    </a:lnTo>
                    <a:lnTo>
                      <a:pt x="0" y="19"/>
                    </a:lnTo>
                    <a:close/>
                  </a:path>
                </a:pathLst>
              </a:custGeom>
              <a:solidFill>
                <a:srgbClr val="F2F2D8"/>
              </a:solidFill>
              <a:ln w="9525">
                <a:noFill/>
                <a:round/>
                <a:headEnd/>
                <a:tailEnd/>
              </a:ln>
            </p:spPr>
            <p:txBody>
              <a:bodyPr/>
              <a:lstStyle/>
              <a:p>
                <a:endParaRPr lang="en-US"/>
              </a:p>
            </p:txBody>
          </p:sp>
          <p:sp>
            <p:nvSpPr>
              <p:cNvPr id="335086" name="Freeform 1262"/>
              <p:cNvSpPr>
                <a:spLocks noChangeAspect="1"/>
              </p:cNvSpPr>
              <p:nvPr/>
            </p:nvSpPr>
            <p:spPr bwMode="auto">
              <a:xfrm>
                <a:off x="4997" y="3051"/>
                <a:ext cx="8" cy="19"/>
              </a:xfrm>
              <a:custGeom>
                <a:avLst/>
                <a:gdLst/>
                <a:ahLst/>
                <a:cxnLst>
                  <a:cxn ang="0">
                    <a:pos x="8" y="0"/>
                  </a:cxn>
                  <a:cxn ang="0">
                    <a:pos x="4" y="0"/>
                  </a:cxn>
                  <a:cxn ang="0">
                    <a:pos x="4" y="4"/>
                  </a:cxn>
                  <a:cxn ang="0">
                    <a:pos x="0" y="8"/>
                  </a:cxn>
                  <a:cxn ang="0">
                    <a:pos x="0" y="12"/>
                  </a:cxn>
                  <a:cxn ang="0">
                    <a:pos x="0" y="16"/>
                  </a:cxn>
                  <a:cxn ang="0">
                    <a:pos x="4" y="16"/>
                  </a:cxn>
                  <a:cxn ang="0">
                    <a:pos x="4" y="19"/>
                  </a:cxn>
                  <a:cxn ang="0">
                    <a:pos x="8" y="19"/>
                  </a:cxn>
                  <a:cxn ang="0">
                    <a:pos x="8" y="0"/>
                  </a:cxn>
                </a:cxnLst>
                <a:rect l="0" t="0" r="r" b="b"/>
                <a:pathLst>
                  <a:path w="8" h="19">
                    <a:moveTo>
                      <a:pt x="8" y="0"/>
                    </a:moveTo>
                    <a:lnTo>
                      <a:pt x="4" y="0"/>
                    </a:lnTo>
                    <a:lnTo>
                      <a:pt x="4" y="4"/>
                    </a:lnTo>
                    <a:lnTo>
                      <a:pt x="0" y="8"/>
                    </a:lnTo>
                    <a:lnTo>
                      <a:pt x="0" y="12"/>
                    </a:lnTo>
                    <a:lnTo>
                      <a:pt x="0" y="16"/>
                    </a:lnTo>
                    <a:lnTo>
                      <a:pt x="4" y="16"/>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5087" name="Freeform 1263"/>
              <p:cNvSpPr>
                <a:spLocks noChangeAspect="1"/>
              </p:cNvSpPr>
              <p:nvPr/>
            </p:nvSpPr>
            <p:spPr bwMode="auto">
              <a:xfrm>
                <a:off x="5005" y="3002"/>
                <a:ext cx="387" cy="68"/>
              </a:xfrm>
              <a:custGeom>
                <a:avLst/>
                <a:gdLst/>
                <a:ahLst/>
                <a:cxnLst>
                  <a:cxn ang="0">
                    <a:pos x="387" y="11"/>
                  </a:cxn>
                  <a:cxn ang="0">
                    <a:pos x="387" y="0"/>
                  </a:cxn>
                  <a:cxn ang="0">
                    <a:pos x="0" y="49"/>
                  </a:cxn>
                  <a:cxn ang="0">
                    <a:pos x="0" y="68"/>
                  </a:cxn>
                  <a:cxn ang="0">
                    <a:pos x="387" y="19"/>
                  </a:cxn>
                  <a:cxn ang="0">
                    <a:pos x="387" y="11"/>
                  </a:cxn>
                </a:cxnLst>
                <a:rect l="0" t="0" r="r" b="b"/>
                <a:pathLst>
                  <a:path w="387" h="68">
                    <a:moveTo>
                      <a:pt x="387" y="11"/>
                    </a:moveTo>
                    <a:lnTo>
                      <a:pt x="387" y="0"/>
                    </a:lnTo>
                    <a:lnTo>
                      <a:pt x="0" y="49"/>
                    </a:lnTo>
                    <a:lnTo>
                      <a:pt x="0" y="68"/>
                    </a:lnTo>
                    <a:lnTo>
                      <a:pt x="387" y="19"/>
                    </a:lnTo>
                    <a:lnTo>
                      <a:pt x="387" y="11"/>
                    </a:lnTo>
                    <a:close/>
                  </a:path>
                </a:pathLst>
              </a:custGeom>
              <a:solidFill>
                <a:srgbClr val="F2F2D8"/>
              </a:solidFill>
              <a:ln w="9525">
                <a:noFill/>
                <a:round/>
                <a:headEnd/>
                <a:tailEnd/>
              </a:ln>
            </p:spPr>
            <p:txBody>
              <a:bodyPr/>
              <a:lstStyle/>
              <a:p>
                <a:endParaRPr lang="en-US"/>
              </a:p>
            </p:txBody>
          </p:sp>
          <p:sp>
            <p:nvSpPr>
              <p:cNvPr id="335088" name="Freeform 1264"/>
              <p:cNvSpPr>
                <a:spLocks noChangeAspect="1"/>
              </p:cNvSpPr>
              <p:nvPr/>
            </p:nvSpPr>
            <p:spPr bwMode="auto">
              <a:xfrm>
                <a:off x="5392" y="3002"/>
                <a:ext cx="8" cy="19"/>
              </a:xfrm>
              <a:custGeom>
                <a:avLst/>
                <a:gdLst/>
                <a:ahLst/>
                <a:cxnLst>
                  <a:cxn ang="0">
                    <a:pos x="0" y="19"/>
                  </a:cxn>
                  <a:cxn ang="0">
                    <a:pos x="4" y="19"/>
                  </a:cxn>
                  <a:cxn ang="0">
                    <a:pos x="4" y="15"/>
                  </a:cxn>
                  <a:cxn ang="0">
                    <a:pos x="8" y="15"/>
                  </a:cxn>
                  <a:cxn ang="0">
                    <a:pos x="8" y="11"/>
                  </a:cxn>
                  <a:cxn ang="0">
                    <a:pos x="8" y="8"/>
                  </a:cxn>
                  <a:cxn ang="0">
                    <a:pos x="4" y="4"/>
                  </a:cxn>
                  <a:cxn ang="0">
                    <a:pos x="4" y="4"/>
                  </a:cxn>
                  <a:cxn ang="0">
                    <a:pos x="0" y="0"/>
                  </a:cxn>
                  <a:cxn ang="0">
                    <a:pos x="0" y="19"/>
                  </a:cxn>
                </a:cxnLst>
                <a:rect l="0" t="0" r="r" b="b"/>
                <a:pathLst>
                  <a:path w="8" h="19">
                    <a:moveTo>
                      <a:pt x="0" y="19"/>
                    </a:moveTo>
                    <a:lnTo>
                      <a:pt x="4" y="19"/>
                    </a:lnTo>
                    <a:lnTo>
                      <a:pt x="4" y="15"/>
                    </a:lnTo>
                    <a:lnTo>
                      <a:pt x="8" y="15"/>
                    </a:lnTo>
                    <a:lnTo>
                      <a:pt x="8" y="11"/>
                    </a:lnTo>
                    <a:lnTo>
                      <a:pt x="8" y="8"/>
                    </a:lnTo>
                    <a:lnTo>
                      <a:pt x="4" y="4"/>
                    </a:lnTo>
                    <a:lnTo>
                      <a:pt x="4" y="4"/>
                    </a:lnTo>
                    <a:lnTo>
                      <a:pt x="0" y="0"/>
                    </a:lnTo>
                    <a:lnTo>
                      <a:pt x="0" y="19"/>
                    </a:lnTo>
                    <a:close/>
                  </a:path>
                </a:pathLst>
              </a:custGeom>
              <a:solidFill>
                <a:srgbClr val="F2F2D8"/>
              </a:solidFill>
              <a:ln w="9525">
                <a:noFill/>
                <a:round/>
                <a:headEnd/>
                <a:tailEnd/>
              </a:ln>
            </p:spPr>
            <p:txBody>
              <a:bodyPr/>
              <a:lstStyle/>
              <a:p>
                <a:endParaRPr lang="en-US"/>
              </a:p>
            </p:txBody>
          </p:sp>
          <p:sp>
            <p:nvSpPr>
              <p:cNvPr id="335089" name="Freeform 1265"/>
              <p:cNvSpPr>
                <a:spLocks noChangeAspect="1"/>
              </p:cNvSpPr>
              <p:nvPr/>
            </p:nvSpPr>
            <p:spPr bwMode="auto">
              <a:xfrm>
                <a:off x="4997" y="3082"/>
                <a:ext cx="8" cy="19"/>
              </a:xfrm>
              <a:custGeom>
                <a:avLst/>
                <a:gdLst/>
                <a:ahLst/>
                <a:cxnLst>
                  <a:cxn ang="0">
                    <a:pos x="8" y="0"/>
                  </a:cxn>
                  <a:cxn ang="0">
                    <a:pos x="4" y="4"/>
                  </a:cxn>
                  <a:cxn ang="0">
                    <a:pos x="4" y="4"/>
                  </a:cxn>
                  <a:cxn ang="0">
                    <a:pos x="0" y="7"/>
                  </a:cxn>
                  <a:cxn ang="0">
                    <a:pos x="0" y="11"/>
                  </a:cxn>
                  <a:cxn ang="0">
                    <a:pos x="0" y="15"/>
                  </a:cxn>
                  <a:cxn ang="0">
                    <a:pos x="4" y="19"/>
                  </a:cxn>
                  <a:cxn ang="0">
                    <a:pos x="4" y="19"/>
                  </a:cxn>
                  <a:cxn ang="0">
                    <a:pos x="8" y="19"/>
                  </a:cxn>
                  <a:cxn ang="0">
                    <a:pos x="8" y="0"/>
                  </a:cxn>
                </a:cxnLst>
                <a:rect l="0" t="0" r="r" b="b"/>
                <a:pathLst>
                  <a:path w="8" h="19">
                    <a:moveTo>
                      <a:pt x="8" y="0"/>
                    </a:moveTo>
                    <a:lnTo>
                      <a:pt x="4" y="4"/>
                    </a:lnTo>
                    <a:lnTo>
                      <a:pt x="4" y="4"/>
                    </a:lnTo>
                    <a:lnTo>
                      <a:pt x="0" y="7"/>
                    </a:lnTo>
                    <a:lnTo>
                      <a:pt x="0" y="11"/>
                    </a:lnTo>
                    <a:lnTo>
                      <a:pt x="0" y="15"/>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5090" name="Freeform 1266"/>
              <p:cNvSpPr>
                <a:spLocks noChangeAspect="1"/>
              </p:cNvSpPr>
              <p:nvPr/>
            </p:nvSpPr>
            <p:spPr bwMode="auto">
              <a:xfrm>
                <a:off x="5005" y="3036"/>
                <a:ext cx="387" cy="65"/>
              </a:xfrm>
              <a:custGeom>
                <a:avLst/>
                <a:gdLst/>
                <a:ahLst/>
                <a:cxnLst>
                  <a:cxn ang="0">
                    <a:pos x="387" y="8"/>
                  </a:cxn>
                  <a:cxn ang="0">
                    <a:pos x="387" y="0"/>
                  </a:cxn>
                  <a:cxn ang="0">
                    <a:pos x="0" y="46"/>
                  </a:cxn>
                  <a:cxn ang="0">
                    <a:pos x="0" y="65"/>
                  </a:cxn>
                  <a:cxn ang="0">
                    <a:pos x="387" y="19"/>
                  </a:cxn>
                  <a:cxn ang="0">
                    <a:pos x="387" y="8"/>
                  </a:cxn>
                </a:cxnLst>
                <a:rect l="0" t="0" r="r" b="b"/>
                <a:pathLst>
                  <a:path w="387" h="65">
                    <a:moveTo>
                      <a:pt x="387" y="8"/>
                    </a:moveTo>
                    <a:lnTo>
                      <a:pt x="387" y="0"/>
                    </a:lnTo>
                    <a:lnTo>
                      <a:pt x="0" y="46"/>
                    </a:lnTo>
                    <a:lnTo>
                      <a:pt x="0" y="65"/>
                    </a:lnTo>
                    <a:lnTo>
                      <a:pt x="387" y="19"/>
                    </a:lnTo>
                    <a:lnTo>
                      <a:pt x="387" y="8"/>
                    </a:lnTo>
                    <a:close/>
                  </a:path>
                </a:pathLst>
              </a:custGeom>
              <a:solidFill>
                <a:srgbClr val="F2F2D8"/>
              </a:solidFill>
              <a:ln w="9525">
                <a:noFill/>
                <a:round/>
                <a:headEnd/>
                <a:tailEnd/>
              </a:ln>
            </p:spPr>
            <p:txBody>
              <a:bodyPr/>
              <a:lstStyle/>
              <a:p>
                <a:endParaRPr lang="en-US"/>
              </a:p>
            </p:txBody>
          </p:sp>
          <p:sp>
            <p:nvSpPr>
              <p:cNvPr id="335091" name="Freeform 1267"/>
              <p:cNvSpPr>
                <a:spLocks noChangeAspect="1"/>
              </p:cNvSpPr>
              <p:nvPr/>
            </p:nvSpPr>
            <p:spPr bwMode="auto">
              <a:xfrm>
                <a:off x="5392" y="3036"/>
                <a:ext cx="8" cy="19"/>
              </a:xfrm>
              <a:custGeom>
                <a:avLst/>
                <a:gdLst/>
                <a:ahLst/>
                <a:cxnLst>
                  <a:cxn ang="0">
                    <a:pos x="0" y="19"/>
                  </a:cxn>
                  <a:cxn ang="0">
                    <a:pos x="4" y="15"/>
                  </a:cxn>
                  <a:cxn ang="0">
                    <a:pos x="4" y="15"/>
                  </a:cxn>
                  <a:cxn ang="0">
                    <a:pos x="8" y="12"/>
                  </a:cxn>
                  <a:cxn ang="0">
                    <a:pos x="8" y="8"/>
                  </a:cxn>
                  <a:cxn ang="0">
                    <a:pos x="8" y="4"/>
                  </a:cxn>
                  <a:cxn ang="0">
                    <a:pos x="4" y="0"/>
                  </a:cxn>
                  <a:cxn ang="0">
                    <a:pos x="4" y="0"/>
                  </a:cxn>
                  <a:cxn ang="0">
                    <a:pos x="0" y="0"/>
                  </a:cxn>
                  <a:cxn ang="0">
                    <a:pos x="0" y="19"/>
                  </a:cxn>
                </a:cxnLst>
                <a:rect l="0" t="0" r="r" b="b"/>
                <a:pathLst>
                  <a:path w="8" h="19">
                    <a:moveTo>
                      <a:pt x="0" y="19"/>
                    </a:moveTo>
                    <a:lnTo>
                      <a:pt x="4" y="15"/>
                    </a:lnTo>
                    <a:lnTo>
                      <a:pt x="4" y="15"/>
                    </a:lnTo>
                    <a:lnTo>
                      <a:pt x="8" y="12"/>
                    </a:lnTo>
                    <a:lnTo>
                      <a:pt x="8" y="8"/>
                    </a:lnTo>
                    <a:lnTo>
                      <a:pt x="8" y="4"/>
                    </a:lnTo>
                    <a:lnTo>
                      <a:pt x="4"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35092" name="Freeform 1268"/>
              <p:cNvSpPr>
                <a:spLocks noChangeAspect="1"/>
              </p:cNvSpPr>
              <p:nvPr/>
            </p:nvSpPr>
            <p:spPr bwMode="auto">
              <a:xfrm>
                <a:off x="4997" y="3112"/>
                <a:ext cx="8" cy="19"/>
              </a:xfrm>
              <a:custGeom>
                <a:avLst/>
                <a:gdLst/>
                <a:ahLst/>
                <a:cxnLst>
                  <a:cxn ang="0">
                    <a:pos x="8" y="0"/>
                  </a:cxn>
                  <a:cxn ang="0">
                    <a:pos x="4" y="0"/>
                  </a:cxn>
                  <a:cxn ang="0">
                    <a:pos x="4" y="4"/>
                  </a:cxn>
                  <a:cxn ang="0">
                    <a:pos x="0" y="8"/>
                  </a:cxn>
                  <a:cxn ang="0">
                    <a:pos x="0" y="11"/>
                  </a:cxn>
                  <a:cxn ang="0">
                    <a:pos x="0" y="15"/>
                  </a:cxn>
                  <a:cxn ang="0">
                    <a:pos x="4" y="19"/>
                  </a:cxn>
                  <a:cxn ang="0">
                    <a:pos x="4" y="19"/>
                  </a:cxn>
                  <a:cxn ang="0">
                    <a:pos x="8" y="19"/>
                  </a:cxn>
                  <a:cxn ang="0">
                    <a:pos x="8" y="0"/>
                  </a:cxn>
                </a:cxnLst>
                <a:rect l="0" t="0" r="r" b="b"/>
                <a:pathLst>
                  <a:path w="8" h="19">
                    <a:moveTo>
                      <a:pt x="8" y="0"/>
                    </a:moveTo>
                    <a:lnTo>
                      <a:pt x="4" y="0"/>
                    </a:lnTo>
                    <a:lnTo>
                      <a:pt x="4" y="4"/>
                    </a:lnTo>
                    <a:lnTo>
                      <a:pt x="0" y="8"/>
                    </a:lnTo>
                    <a:lnTo>
                      <a:pt x="0" y="11"/>
                    </a:lnTo>
                    <a:lnTo>
                      <a:pt x="0" y="15"/>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5093" name="Freeform 1269"/>
              <p:cNvSpPr>
                <a:spLocks noChangeAspect="1"/>
              </p:cNvSpPr>
              <p:nvPr/>
            </p:nvSpPr>
            <p:spPr bwMode="auto">
              <a:xfrm>
                <a:off x="5005" y="3067"/>
                <a:ext cx="387" cy="64"/>
              </a:xfrm>
              <a:custGeom>
                <a:avLst/>
                <a:gdLst/>
                <a:ahLst/>
                <a:cxnLst>
                  <a:cxn ang="0">
                    <a:pos x="387" y="7"/>
                  </a:cxn>
                  <a:cxn ang="0">
                    <a:pos x="387" y="0"/>
                  </a:cxn>
                  <a:cxn ang="0">
                    <a:pos x="0" y="45"/>
                  </a:cxn>
                  <a:cxn ang="0">
                    <a:pos x="0" y="64"/>
                  </a:cxn>
                  <a:cxn ang="0">
                    <a:pos x="387" y="19"/>
                  </a:cxn>
                  <a:cxn ang="0">
                    <a:pos x="387" y="7"/>
                  </a:cxn>
                </a:cxnLst>
                <a:rect l="0" t="0" r="r" b="b"/>
                <a:pathLst>
                  <a:path w="387" h="64">
                    <a:moveTo>
                      <a:pt x="387" y="7"/>
                    </a:moveTo>
                    <a:lnTo>
                      <a:pt x="387" y="0"/>
                    </a:lnTo>
                    <a:lnTo>
                      <a:pt x="0" y="45"/>
                    </a:lnTo>
                    <a:lnTo>
                      <a:pt x="0" y="64"/>
                    </a:lnTo>
                    <a:lnTo>
                      <a:pt x="387" y="19"/>
                    </a:lnTo>
                    <a:lnTo>
                      <a:pt x="387" y="7"/>
                    </a:lnTo>
                    <a:close/>
                  </a:path>
                </a:pathLst>
              </a:custGeom>
              <a:solidFill>
                <a:srgbClr val="F2F2D8"/>
              </a:solidFill>
              <a:ln w="9525">
                <a:noFill/>
                <a:round/>
                <a:headEnd/>
                <a:tailEnd/>
              </a:ln>
            </p:spPr>
            <p:txBody>
              <a:bodyPr/>
              <a:lstStyle/>
              <a:p>
                <a:endParaRPr lang="en-US"/>
              </a:p>
            </p:txBody>
          </p:sp>
          <p:sp>
            <p:nvSpPr>
              <p:cNvPr id="335094" name="Freeform 1270"/>
              <p:cNvSpPr>
                <a:spLocks noChangeAspect="1"/>
              </p:cNvSpPr>
              <p:nvPr/>
            </p:nvSpPr>
            <p:spPr bwMode="auto">
              <a:xfrm>
                <a:off x="5392" y="3067"/>
                <a:ext cx="8" cy="19"/>
              </a:xfrm>
              <a:custGeom>
                <a:avLst/>
                <a:gdLst/>
                <a:ahLst/>
                <a:cxnLst>
                  <a:cxn ang="0">
                    <a:pos x="0" y="19"/>
                  </a:cxn>
                  <a:cxn ang="0">
                    <a:pos x="4" y="15"/>
                  </a:cxn>
                  <a:cxn ang="0">
                    <a:pos x="8" y="15"/>
                  </a:cxn>
                  <a:cxn ang="0">
                    <a:pos x="8" y="11"/>
                  </a:cxn>
                  <a:cxn ang="0">
                    <a:pos x="8" y="7"/>
                  </a:cxn>
                  <a:cxn ang="0">
                    <a:pos x="8" y="3"/>
                  </a:cxn>
                  <a:cxn ang="0">
                    <a:pos x="8" y="0"/>
                  </a:cxn>
                  <a:cxn ang="0">
                    <a:pos x="4" y="0"/>
                  </a:cxn>
                  <a:cxn ang="0">
                    <a:pos x="0" y="0"/>
                  </a:cxn>
                  <a:cxn ang="0">
                    <a:pos x="0" y="19"/>
                  </a:cxn>
                </a:cxnLst>
                <a:rect l="0" t="0" r="r" b="b"/>
                <a:pathLst>
                  <a:path w="8" h="19">
                    <a:moveTo>
                      <a:pt x="0" y="19"/>
                    </a:moveTo>
                    <a:lnTo>
                      <a:pt x="4" y="15"/>
                    </a:lnTo>
                    <a:lnTo>
                      <a:pt x="8" y="15"/>
                    </a:lnTo>
                    <a:lnTo>
                      <a:pt x="8" y="11"/>
                    </a:lnTo>
                    <a:lnTo>
                      <a:pt x="8" y="7"/>
                    </a:lnTo>
                    <a:lnTo>
                      <a:pt x="8" y="3"/>
                    </a:lnTo>
                    <a:lnTo>
                      <a:pt x="8"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35095" name="Freeform 1271"/>
              <p:cNvSpPr>
                <a:spLocks noChangeAspect="1"/>
              </p:cNvSpPr>
              <p:nvPr/>
            </p:nvSpPr>
            <p:spPr bwMode="auto">
              <a:xfrm>
                <a:off x="4997" y="3142"/>
                <a:ext cx="8" cy="19"/>
              </a:xfrm>
              <a:custGeom>
                <a:avLst/>
                <a:gdLst/>
                <a:ahLst/>
                <a:cxnLst>
                  <a:cxn ang="0">
                    <a:pos x="8" y="0"/>
                  </a:cxn>
                  <a:cxn ang="0">
                    <a:pos x="4" y="4"/>
                  </a:cxn>
                  <a:cxn ang="0">
                    <a:pos x="4" y="4"/>
                  </a:cxn>
                  <a:cxn ang="0">
                    <a:pos x="0" y="8"/>
                  </a:cxn>
                  <a:cxn ang="0">
                    <a:pos x="0" y="12"/>
                  </a:cxn>
                  <a:cxn ang="0">
                    <a:pos x="0" y="16"/>
                  </a:cxn>
                  <a:cxn ang="0">
                    <a:pos x="4" y="19"/>
                  </a:cxn>
                  <a:cxn ang="0">
                    <a:pos x="4" y="19"/>
                  </a:cxn>
                  <a:cxn ang="0">
                    <a:pos x="8" y="19"/>
                  </a:cxn>
                  <a:cxn ang="0">
                    <a:pos x="8" y="0"/>
                  </a:cxn>
                </a:cxnLst>
                <a:rect l="0" t="0" r="r" b="b"/>
                <a:pathLst>
                  <a:path w="8" h="19">
                    <a:moveTo>
                      <a:pt x="8" y="0"/>
                    </a:moveTo>
                    <a:lnTo>
                      <a:pt x="4" y="4"/>
                    </a:lnTo>
                    <a:lnTo>
                      <a:pt x="4" y="4"/>
                    </a:lnTo>
                    <a:lnTo>
                      <a:pt x="0" y="8"/>
                    </a:lnTo>
                    <a:lnTo>
                      <a:pt x="0" y="12"/>
                    </a:lnTo>
                    <a:lnTo>
                      <a:pt x="0" y="16"/>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5096" name="Freeform 1272"/>
              <p:cNvSpPr>
                <a:spLocks noChangeAspect="1"/>
              </p:cNvSpPr>
              <p:nvPr/>
            </p:nvSpPr>
            <p:spPr bwMode="auto">
              <a:xfrm>
                <a:off x="5005" y="3097"/>
                <a:ext cx="387" cy="64"/>
              </a:xfrm>
              <a:custGeom>
                <a:avLst/>
                <a:gdLst/>
                <a:ahLst/>
                <a:cxnLst>
                  <a:cxn ang="0">
                    <a:pos x="387" y="7"/>
                  </a:cxn>
                  <a:cxn ang="0">
                    <a:pos x="387" y="0"/>
                  </a:cxn>
                  <a:cxn ang="0">
                    <a:pos x="0" y="49"/>
                  </a:cxn>
                  <a:cxn ang="0">
                    <a:pos x="0" y="64"/>
                  </a:cxn>
                  <a:cxn ang="0">
                    <a:pos x="387" y="19"/>
                  </a:cxn>
                  <a:cxn ang="0">
                    <a:pos x="387" y="7"/>
                  </a:cxn>
                </a:cxnLst>
                <a:rect l="0" t="0" r="r" b="b"/>
                <a:pathLst>
                  <a:path w="387" h="64">
                    <a:moveTo>
                      <a:pt x="387" y="7"/>
                    </a:moveTo>
                    <a:lnTo>
                      <a:pt x="387" y="0"/>
                    </a:lnTo>
                    <a:lnTo>
                      <a:pt x="0" y="49"/>
                    </a:lnTo>
                    <a:lnTo>
                      <a:pt x="0" y="64"/>
                    </a:lnTo>
                    <a:lnTo>
                      <a:pt x="387" y="19"/>
                    </a:lnTo>
                    <a:lnTo>
                      <a:pt x="387" y="7"/>
                    </a:lnTo>
                    <a:close/>
                  </a:path>
                </a:pathLst>
              </a:custGeom>
              <a:solidFill>
                <a:srgbClr val="F2F2D8"/>
              </a:solidFill>
              <a:ln w="9525">
                <a:noFill/>
                <a:round/>
                <a:headEnd/>
                <a:tailEnd/>
              </a:ln>
            </p:spPr>
            <p:txBody>
              <a:bodyPr/>
              <a:lstStyle/>
              <a:p>
                <a:endParaRPr lang="en-US"/>
              </a:p>
            </p:txBody>
          </p:sp>
          <p:sp>
            <p:nvSpPr>
              <p:cNvPr id="335097" name="Freeform 1273"/>
              <p:cNvSpPr>
                <a:spLocks noChangeAspect="1"/>
              </p:cNvSpPr>
              <p:nvPr/>
            </p:nvSpPr>
            <p:spPr bwMode="auto">
              <a:xfrm>
                <a:off x="5392" y="3097"/>
                <a:ext cx="8" cy="19"/>
              </a:xfrm>
              <a:custGeom>
                <a:avLst/>
                <a:gdLst/>
                <a:ahLst/>
                <a:cxnLst>
                  <a:cxn ang="0">
                    <a:pos x="0" y="19"/>
                  </a:cxn>
                  <a:cxn ang="0">
                    <a:pos x="4" y="19"/>
                  </a:cxn>
                  <a:cxn ang="0">
                    <a:pos x="4" y="15"/>
                  </a:cxn>
                  <a:cxn ang="0">
                    <a:pos x="8" y="11"/>
                  </a:cxn>
                  <a:cxn ang="0">
                    <a:pos x="8" y="7"/>
                  </a:cxn>
                  <a:cxn ang="0">
                    <a:pos x="8" y="4"/>
                  </a:cxn>
                  <a:cxn ang="0">
                    <a:pos x="4" y="4"/>
                  </a:cxn>
                  <a:cxn ang="0">
                    <a:pos x="4" y="0"/>
                  </a:cxn>
                  <a:cxn ang="0">
                    <a:pos x="0" y="0"/>
                  </a:cxn>
                  <a:cxn ang="0">
                    <a:pos x="0" y="19"/>
                  </a:cxn>
                </a:cxnLst>
                <a:rect l="0" t="0" r="r" b="b"/>
                <a:pathLst>
                  <a:path w="8" h="19">
                    <a:moveTo>
                      <a:pt x="0" y="19"/>
                    </a:moveTo>
                    <a:lnTo>
                      <a:pt x="4" y="19"/>
                    </a:lnTo>
                    <a:lnTo>
                      <a:pt x="4" y="15"/>
                    </a:lnTo>
                    <a:lnTo>
                      <a:pt x="8" y="11"/>
                    </a:lnTo>
                    <a:lnTo>
                      <a:pt x="8" y="7"/>
                    </a:lnTo>
                    <a:lnTo>
                      <a:pt x="8" y="4"/>
                    </a:lnTo>
                    <a:lnTo>
                      <a:pt x="4" y="4"/>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35098" name="Freeform 1274"/>
              <p:cNvSpPr>
                <a:spLocks noChangeAspect="1"/>
              </p:cNvSpPr>
              <p:nvPr/>
            </p:nvSpPr>
            <p:spPr bwMode="auto">
              <a:xfrm>
                <a:off x="4997" y="3173"/>
                <a:ext cx="8" cy="19"/>
              </a:xfrm>
              <a:custGeom>
                <a:avLst/>
                <a:gdLst/>
                <a:ahLst/>
                <a:cxnLst>
                  <a:cxn ang="0">
                    <a:pos x="8" y="0"/>
                  </a:cxn>
                  <a:cxn ang="0">
                    <a:pos x="4" y="4"/>
                  </a:cxn>
                  <a:cxn ang="0">
                    <a:pos x="4" y="4"/>
                  </a:cxn>
                  <a:cxn ang="0">
                    <a:pos x="0" y="7"/>
                  </a:cxn>
                  <a:cxn ang="0">
                    <a:pos x="0" y="11"/>
                  </a:cxn>
                  <a:cxn ang="0">
                    <a:pos x="0" y="15"/>
                  </a:cxn>
                  <a:cxn ang="0">
                    <a:pos x="4" y="19"/>
                  </a:cxn>
                  <a:cxn ang="0">
                    <a:pos x="4" y="19"/>
                  </a:cxn>
                  <a:cxn ang="0">
                    <a:pos x="8" y="19"/>
                  </a:cxn>
                  <a:cxn ang="0">
                    <a:pos x="8" y="0"/>
                  </a:cxn>
                </a:cxnLst>
                <a:rect l="0" t="0" r="r" b="b"/>
                <a:pathLst>
                  <a:path w="8" h="19">
                    <a:moveTo>
                      <a:pt x="8" y="0"/>
                    </a:moveTo>
                    <a:lnTo>
                      <a:pt x="4" y="4"/>
                    </a:lnTo>
                    <a:lnTo>
                      <a:pt x="4" y="4"/>
                    </a:lnTo>
                    <a:lnTo>
                      <a:pt x="0" y="7"/>
                    </a:lnTo>
                    <a:lnTo>
                      <a:pt x="0" y="11"/>
                    </a:lnTo>
                    <a:lnTo>
                      <a:pt x="0" y="15"/>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5099" name="Freeform 1275"/>
              <p:cNvSpPr>
                <a:spLocks noChangeAspect="1"/>
              </p:cNvSpPr>
              <p:nvPr/>
            </p:nvSpPr>
            <p:spPr bwMode="auto">
              <a:xfrm>
                <a:off x="5005" y="3127"/>
                <a:ext cx="387" cy="65"/>
              </a:xfrm>
              <a:custGeom>
                <a:avLst/>
                <a:gdLst/>
                <a:ahLst/>
                <a:cxnLst>
                  <a:cxn ang="0">
                    <a:pos x="387" y="8"/>
                  </a:cxn>
                  <a:cxn ang="0">
                    <a:pos x="387" y="0"/>
                  </a:cxn>
                  <a:cxn ang="0">
                    <a:pos x="0" y="46"/>
                  </a:cxn>
                  <a:cxn ang="0">
                    <a:pos x="0" y="65"/>
                  </a:cxn>
                  <a:cxn ang="0">
                    <a:pos x="387" y="19"/>
                  </a:cxn>
                  <a:cxn ang="0">
                    <a:pos x="387" y="8"/>
                  </a:cxn>
                </a:cxnLst>
                <a:rect l="0" t="0" r="r" b="b"/>
                <a:pathLst>
                  <a:path w="387" h="65">
                    <a:moveTo>
                      <a:pt x="387" y="8"/>
                    </a:moveTo>
                    <a:lnTo>
                      <a:pt x="387" y="0"/>
                    </a:lnTo>
                    <a:lnTo>
                      <a:pt x="0" y="46"/>
                    </a:lnTo>
                    <a:lnTo>
                      <a:pt x="0" y="65"/>
                    </a:lnTo>
                    <a:lnTo>
                      <a:pt x="387" y="19"/>
                    </a:lnTo>
                    <a:lnTo>
                      <a:pt x="387" y="8"/>
                    </a:lnTo>
                    <a:close/>
                  </a:path>
                </a:pathLst>
              </a:custGeom>
              <a:solidFill>
                <a:srgbClr val="F2F2D8"/>
              </a:solidFill>
              <a:ln w="9525">
                <a:noFill/>
                <a:round/>
                <a:headEnd/>
                <a:tailEnd/>
              </a:ln>
            </p:spPr>
            <p:txBody>
              <a:bodyPr/>
              <a:lstStyle/>
              <a:p>
                <a:endParaRPr lang="en-US"/>
              </a:p>
            </p:txBody>
          </p:sp>
          <p:sp>
            <p:nvSpPr>
              <p:cNvPr id="335100" name="Freeform 1276"/>
              <p:cNvSpPr>
                <a:spLocks noChangeAspect="1"/>
              </p:cNvSpPr>
              <p:nvPr/>
            </p:nvSpPr>
            <p:spPr bwMode="auto">
              <a:xfrm>
                <a:off x="5392" y="3127"/>
                <a:ext cx="8" cy="19"/>
              </a:xfrm>
              <a:custGeom>
                <a:avLst/>
                <a:gdLst/>
                <a:ahLst/>
                <a:cxnLst>
                  <a:cxn ang="0">
                    <a:pos x="0" y="19"/>
                  </a:cxn>
                  <a:cxn ang="0">
                    <a:pos x="4" y="19"/>
                  </a:cxn>
                  <a:cxn ang="0">
                    <a:pos x="4" y="15"/>
                  </a:cxn>
                  <a:cxn ang="0">
                    <a:pos x="8" y="12"/>
                  </a:cxn>
                  <a:cxn ang="0">
                    <a:pos x="8" y="8"/>
                  </a:cxn>
                  <a:cxn ang="0">
                    <a:pos x="8" y="4"/>
                  </a:cxn>
                  <a:cxn ang="0">
                    <a:pos x="4" y="0"/>
                  </a:cxn>
                  <a:cxn ang="0">
                    <a:pos x="4" y="0"/>
                  </a:cxn>
                  <a:cxn ang="0">
                    <a:pos x="0" y="0"/>
                  </a:cxn>
                  <a:cxn ang="0">
                    <a:pos x="0" y="19"/>
                  </a:cxn>
                </a:cxnLst>
                <a:rect l="0" t="0" r="r" b="b"/>
                <a:pathLst>
                  <a:path w="8" h="19">
                    <a:moveTo>
                      <a:pt x="0" y="19"/>
                    </a:moveTo>
                    <a:lnTo>
                      <a:pt x="4" y="19"/>
                    </a:lnTo>
                    <a:lnTo>
                      <a:pt x="4" y="15"/>
                    </a:lnTo>
                    <a:lnTo>
                      <a:pt x="8" y="12"/>
                    </a:lnTo>
                    <a:lnTo>
                      <a:pt x="8" y="8"/>
                    </a:lnTo>
                    <a:lnTo>
                      <a:pt x="8" y="4"/>
                    </a:lnTo>
                    <a:lnTo>
                      <a:pt x="4"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35101" name="Freeform 1277"/>
              <p:cNvSpPr>
                <a:spLocks noChangeAspect="1"/>
              </p:cNvSpPr>
              <p:nvPr/>
            </p:nvSpPr>
            <p:spPr bwMode="auto">
              <a:xfrm>
                <a:off x="4997" y="3207"/>
                <a:ext cx="8" cy="19"/>
              </a:xfrm>
              <a:custGeom>
                <a:avLst/>
                <a:gdLst/>
                <a:ahLst/>
                <a:cxnLst>
                  <a:cxn ang="0">
                    <a:pos x="8" y="0"/>
                  </a:cxn>
                  <a:cxn ang="0">
                    <a:pos x="4" y="0"/>
                  </a:cxn>
                  <a:cxn ang="0">
                    <a:pos x="4" y="4"/>
                  </a:cxn>
                  <a:cxn ang="0">
                    <a:pos x="0" y="8"/>
                  </a:cxn>
                  <a:cxn ang="0">
                    <a:pos x="0" y="11"/>
                  </a:cxn>
                  <a:cxn ang="0">
                    <a:pos x="0" y="11"/>
                  </a:cxn>
                  <a:cxn ang="0">
                    <a:pos x="4" y="15"/>
                  </a:cxn>
                  <a:cxn ang="0">
                    <a:pos x="4" y="19"/>
                  </a:cxn>
                  <a:cxn ang="0">
                    <a:pos x="8" y="19"/>
                  </a:cxn>
                  <a:cxn ang="0">
                    <a:pos x="8" y="0"/>
                  </a:cxn>
                </a:cxnLst>
                <a:rect l="0" t="0" r="r" b="b"/>
                <a:pathLst>
                  <a:path w="8" h="19">
                    <a:moveTo>
                      <a:pt x="8" y="0"/>
                    </a:moveTo>
                    <a:lnTo>
                      <a:pt x="4" y="0"/>
                    </a:lnTo>
                    <a:lnTo>
                      <a:pt x="4" y="4"/>
                    </a:lnTo>
                    <a:lnTo>
                      <a:pt x="0" y="8"/>
                    </a:lnTo>
                    <a:lnTo>
                      <a:pt x="0" y="11"/>
                    </a:lnTo>
                    <a:lnTo>
                      <a:pt x="0" y="11"/>
                    </a:lnTo>
                    <a:lnTo>
                      <a:pt x="4" y="15"/>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5102" name="Freeform 1278"/>
              <p:cNvSpPr>
                <a:spLocks noChangeAspect="1"/>
              </p:cNvSpPr>
              <p:nvPr/>
            </p:nvSpPr>
            <p:spPr bwMode="auto">
              <a:xfrm>
                <a:off x="5005" y="3158"/>
                <a:ext cx="387" cy="68"/>
              </a:xfrm>
              <a:custGeom>
                <a:avLst/>
                <a:gdLst/>
                <a:ahLst/>
                <a:cxnLst>
                  <a:cxn ang="0">
                    <a:pos x="387" y="11"/>
                  </a:cxn>
                  <a:cxn ang="0">
                    <a:pos x="387" y="0"/>
                  </a:cxn>
                  <a:cxn ang="0">
                    <a:pos x="0" y="49"/>
                  </a:cxn>
                  <a:cxn ang="0">
                    <a:pos x="0" y="68"/>
                  </a:cxn>
                  <a:cxn ang="0">
                    <a:pos x="387" y="19"/>
                  </a:cxn>
                  <a:cxn ang="0">
                    <a:pos x="387" y="11"/>
                  </a:cxn>
                </a:cxnLst>
                <a:rect l="0" t="0" r="r" b="b"/>
                <a:pathLst>
                  <a:path w="387" h="68">
                    <a:moveTo>
                      <a:pt x="387" y="11"/>
                    </a:moveTo>
                    <a:lnTo>
                      <a:pt x="387" y="0"/>
                    </a:lnTo>
                    <a:lnTo>
                      <a:pt x="0" y="49"/>
                    </a:lnTo>
                    <a:lnTo>
                      <a:pt x="0" y="68"/>
                    </a:lnTo>
                    <a:lnTo>
                      <a:pt x="387" y="19"/>
                    </a:lnTo>
                    <a:lnTo>
                      <a:pt x="387" y="11"/>
                    </a:lnTo>
                    <a:close/>
                  </a:path>
                </a:pathLst>
              </a:custGeom>
              <a:solidFill>
                <a:srgbClr val="F2F2D8"/>
              </a:solidFill>
              <a:ln w="9525">
                <a:noFill/>
                <a:round/>
                <a:headEnd/>
                <a:tailEnd/>
              </a:ln>
            </p:spPr>
            <p:txBody>
              <a:bodyPr/>
              <a:lstStyle/>
              <a:p>
                <a:endParaRPr lang="en-US"/>
              </a:p>
            </p:txBody>
          </p:sp>
          <p:sp>
            <p:nvSpPr>
              <p:cNvPr id="335103" name="Freeform 1279"/>
              <p:cNvSpPr>
                <a:spLocks noChangeAspect="1"/>
              </p:cNvSpPr>
              <p:nvPr/>
            </p:nvSpPr>
            <p:spPr bwMode="auto">
              <a:xfrm>
                <a:off x="5392" y="3158"/>
                <a:ext cx="8" cy="19"/>
              </a:xfrm>
              <a:custGeom>
                <a:avLst/>
                <a:gdLst/>
                <a:ahLst/>
                <a:cxnLst>
                  <a:cxn ang="0">
                    <a:pos x="0" y="19"/>
                  </a:cxn>
                  <a:cxn ang="0">
                    <a:pos x="4" y="19"/>
                  </a:cxn>
                  <a:cxn ang="0">
                    <a:pos x="4" y="15"/>
                  </a:cxn>
                  <a:cxn ang="0">
                    <a:pos x="8" y="11"/>
                  </a:cxn>
                  <a:cxn ang="0">
                    <a:pos x="8" y="7"/>
                  </a:cxn>
                  <a:cxn ang="0">
                    <a:pos x="8" y="7"/>
                  </a:cxn>
                  <a:cxn ang="0">
                    <a:pos x="4" y="3"/>
                  </a:cxn>
                  <a:cxn ang="0">
                    <a:pos x="4" y="0"/>
                  </a:cxn>
                  <a:cxn ang="0">
                    <a:pos x="0" y="0"/>
                  </a:cxn>
                  <a:cxn ang="0">
                    <a:pos x="0" y="19"/>
                  </a:cxn>
                </a:cxnLst>
                <a:rect l="0" t="0" r="r" b="b"/>
                <a:pathLst>
                  <a:path w="8" h="19">
                    <a:moveTo>
                      <a:pt x="0" y="19"/>
                    </a:moveTo>
                    <a:lnTo>
                      <a:pt x="4" y="19"/>
                    </a:lnTo>
                    <a:lnTo>
                      <a:pt x="4" y="15"/>
                    </a:lnTo>
                    <a:lnTo>
                      <a:pt x="8" y="11"/>
                    </a:lnTo>
                    <a:lnTo>
                      <a:pt x="8" y="7"/>
                    </a:lnTo>
                    <a:lnTo>
                      <a:pt x="8" y="7"/>
                    </a:lnTo>
                    <a:lnTo>
                      <a:pt x="4" y="3"/>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35104" name="Freeform 1280"/>
              <p:cNvSpPr>
                <a:spLocks noChangeAspect="1"/>
              </p:cNvSpPr>
              <p:nvPr/>
            </p:nvSpPr>
            <p:spPr bwMode="auto">
              <a:xfrm>
                <a:off x="4997" y="3237"/>
                <a:ext cx="8" cy="19"/>
              </a:xfrm>
              <a:custGeom>
                <a:avLst/>
                <a:gdLst/>
                <a:ahLst/>
                <a:cxnLst>
                  <a:cxn ang="0">
                    <a:pos x="8" y="0"/>
                  </a:cxn>
                  <a:cxn ang="0">
                    <a:pos x="4" y="0"/>
                  </a:cxn>
                  <a:cxn ang="0">
                    <a:pos x="4" y="4"/>
                  </a:cxn>
                  <a:cxn ang="0">
                    <a:pos x="0" y="8"/>
                  </a:cxn>
                  <a:cxn ang="0">
                    <a:pos x="0" y="12"/>
                  </a:cxn>
                  <a:cxn ang="0">
                    <a:pos x="0" y="16"/>
                  </a:cxn>
                  <a:cxn ang="0">
                    <a:pos x="4" y="19"/>
                  </a:cxn>
                  <a:cxn ang="0">
                    <a:pos x="4" y="19"/>
                  </a:cxn>
                  <a:cxn ang="0">
                    <a:pos x="8" y="19"/>
                  </a:cxn>
                  <a:cxn ang="0">
                    <a:pos x="8" y="0"/>
                  </a:cxn>
                </a:cxnLst>
                <a:rect l="0" t="0" r="r" b="b"/>
                <a:pathLst>
                  <a:path w="8" h="19">
                    <a:moveTo>
                      <a:pt x="8" y="0"/>
                    </a:moveTo>
                    <a:lnTo>
                      <a:pt x="4" y="0"/>
                    </a:lnTo>
                    <a:lnTo>
                      <a:pt x="4" y="4"/>
                    </a:lnTo>
                    <a:lnTo>
                      <a:pt x="0" y="8"/>
                    </a:lnTo>
                    <a:lnTo>
                      <a:pt x="0" y="12"/>
                    </a:lnTo>
                    <a:lnTo>
                      <a:pt x="0" y="16"/>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5105" name="Freeform 1281"/>
              <p:cNvSpPr>
                <a:spLocks noChangeAspect="1"/>
              </p:cNvSpPr>
              <p:nvPr/>
            </p:nvSpPr>
            <p:spPr bwMode="auto">
              <a:xfrm>
                <a:off x="5005" y="3192"/>
                <a:ext cx="387" cy="64"/>
              </a:xfrm>
              <a:custGeom>
                <a:avLst/>
                <a:gdLst/>
                <a:ahLst/>
                <a:cxnLst>
                  <a:cxn ang="0">
                    <a:pos x="387" y="7"/>
                  </a:cxn>
                  <a:cxn ang="0">
                    <a:pos x="387" y="0"/>
                  </a:cxn>
                  <a:cxn ang="0">
                    <a:pos x="0" y="45"/>
                  </a:cxn>
                  <a:cxn ang="0">
                    <a:pos x="0" y="64"/>
                  </a:cxn>
                  <a:cxn ang="0">
                    <a:pos x="387" y="15"/>
                  </a:cxn>
                  <a:cxn ang="0">
                    <a:pos x="387" y="7"/>
                  </a:cxn>
                </a:cxnLst>
                <a:rect l="0" t="0" r="r" b="b"/>
                <a:pathLst>
                  <a:path w="387" h="64">
                    <a:moveTo>
                      <a:pt x="387" y="7"/>
                    </a:moveTo>
                    <a:lnTo>
                      <a:pt x="387" y="0"/>
                    </a:lnTo>
                    <a:lnTo>
                      <a:pt x="0" y="45"/>
                    </a:lnTo>
                    <a:lnTo>
                      <a:pt x="0" y="64"/>
                    </a:lnTo>
                    <a:lnTo>
                      <a:pt x="387" y="15"/>
                    </a:lnTo>
                    <a:lnTo>
                      <a:pt x="387" y="7"/>
                    </a:lnTo>
                    <a:close/>
                  </a:path>
                </a:pathLst>
              </a:custGeom>
              <a:solidFill>
                <a:srgbClr val="F2F2D8"/>
              </a:solidFill>
              <a:ln w="9525">
                <a:noFill/>
                <a:round/>
                <a:headEnd/>
                <a:tailEnd/>
              </a:ln>
            </p:spPr>
            <p:txBody>
              <a:bodyPr/>
              <a:lstStyle/>
              <a:p>
                <a:endParaRPr lang="en-US"/>
              </a:p>
            </p:txBody>
          </p:sp>
          <p:sp>
            <p:nvSpPr>
              <p:cNvPr id="335106" name="Freeform 1282"/>
              <p:cNvSpPr>
                <a:spLocks noChangeAspect="1"/>
              </p:cNvSpPr>
              <p:nvPr/>
            </p:nvSpPr>
            <p:spPr bwMode="auto">
              <a:xfrm>
                <a:off x="5392" y="3192"/>
                <a:ext cx="8" cy="19"/>
              </a:xfrm>
              <a:custGeom>
                <a:avLst/>
                <a:gdLst/>
                <a:ahLst/>
                <a:cxnLst>
                  <a:cxn ang="0">
                    <a:pos x="0" y="19"/>
                  </a:cxn>
                  <a:cxn ang="0">
                    <a:pos x="4" y="15"/>
                  </a:cxn>
                  <a:cxn ang="0">
                    <a:pos x="8" y="15"/>
                  </a:cxn>
                  <a:cxn ang="0">
                    <a:pos x="8" y="11"/>
                  </a:cxn>
                  <a:cxn ang="0">
                    <a:pos x="8" y="7"/>
                  </a:cxn>
                  <a:cxn ang="0">
                    <a:pos x="8" y="4"/>
                  </a:cxn>
                  <a:cxn ang="0">
                    <a:pos x="8" y="0"/>
                  </a:cxn>
                  <a:cxn ang="0">
                    <a:pos x="4" y="0"/>
                  </a:cxn>
                  <a:cxn ang="0">
                    <a:pos x="0" y="0"/>
                  </a:cxn>
                  <a:cxn ang="0">
                    <a:pos x="0" y="19"/>
                  </a:cxn>
                </a:cxnLst>
                <a:rect l="0" t="0" r="r" b="b"/>
                <a:pathLst>
                  <a:path w="8" h="19">
                    <a:moveTo>
                      <a:pt x="0" y="19"/>
                    </a:moveTo>
                    <a:lnTo>
                      <a:pt x="4" y="15"/>
                    </a:lnTo>
                    <a:lnTo>
                      <a:pt x="8" y="15"/>
                    </a:lnTo>
                    <a:lnTo>
                      <a:pt x="8" y="11"/>
                    </a:lnTo>
                    <a:lnTo>
                      <a:pt x="8" y="7"/>
                    </a:lnTo>
                    <a:lnTo>
                      <a:pt x="8" y="4"/>
                    </a:lnTo>
                    <a:lnTo>
                      <a:pt x="8"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35107" name="Freeform 1283"/>
              <p:cNvSpPr>
                <a:spLocks noChangeAspect="1"/>
              </p:cNvSpPr>
              <p:nvPr/>
            </p:nvSpPr>
            <p:spPr bwMode="auto">
              <a:xfrm>
                <a:off x="4997" y="3268"/>
                <a:ext cx="8" cy="19"/>
              </a:xfrm>
              <a:custGeom>
                <a:avLst/>
                <a:gdLst/>
                <a:ahLst/>
                <a:cxnLst>
                  <a:cxn ang="0">
                    <a:pos x="8" y="0"/>
                  </a:cxn>
                  <a:cxn ang="0">
                    <a:pos x="4" y="0"/>
                  </a:cxn>
                  <a:cxn ang="0">
                    <a:pos x="4" y="4"/>
                  </a:cxn>
                  <a:cxn ang="0">
                    <a:pos x="0" y="7"/>
                  </a:cxn>
                  <a:cxn ang="0">
                    <a:pos x="0" y="11"/>
                  </a:cxn>
                  <a:cxn ang="0">
                    <a:pos x="0" y="15"/>
                  </a:cxn>
                  <a:cxn ang="0">
                    <a:pos x="4" y="15"/>
                  </a:cxn>
                  <a:cxn ang="0">
                    <a:pos x="4" y="19"/>
                  </a:cxn>
                  <a:cxn ang="0">
                    <a:pos x="8" y="19"/>
                  </a:cxn>
                  <a:cxn ang="0">
                    <a:pos x="8" y="0"/>
                  </a:cxn>
                </a:cxnLst>
                <a:rect l="0" t="0" r="r" b="b"/>
                <a:pathLst>
                  <a:path w="8" h="19">
                    <a:moveTo>
                      <a:pt x="8" y="0"/>
                    </a:moveTo>
                    <a:lnTo>
                      <a:pt x="4" y="0"/>
                    </a:lnTo>
                    <a:lnTo>
                      <a:pt x="4" y="4"/>
                    </a:lnTo>
                    <a:lnTo>
                      <a:pt x="0" y="7"/>
                    </a:lnTo>
                    <a:lnTo>
                      <a:pt x="0" y="11"/>
                    </a:lnTo>
                    <a:lnTo>
                      <a:pt x="0" y="15"/>
                    </a:lnTo>
                    <a:lnTo>
                      <a:pt x="4" y="15"/>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5108" name="Freeform 1284"/>
              <p:cNvSpPr>
                <a:spLocks noChangeAspect="1"/>
              </p:cNvSpPr>
              <p:nvPr/>
            </p:nvSpPr>
            <p:spPr bwMode="auto">
              <a:xfrm>
                <a:off x="5005" y="3218"/>
                <a:ext cx="384" cy="69"/>
              </a:xfrm>
              <a:custGeom>
                <a:avLst/>
                <a:gdLst/>
                <a:ahLst/>
                <a:cxnLst>
                  <a:cxn ang="0">
                    <a:pos x="384" y="12"/>
                  </a:cxn>
                  <a:cxn ang="0">
                    <a:pos x="384" y="0"/>
                  </a:cxn>
                  <a:cxn ang="0">
                    <a:pos x="0" y="50"/>
                  </a:cxn>
                  <a:cxn ang="0">
                    <a:pos x="0" y="69"/>
                  </a:cxn>
                  <a:cxn ang="0">
                    <a:pos x="384" y="19"/>
                  </a:cxn>
                  <a:cxn ang="0">
                    <a:pos x="384" y="12"/>
                  </a:cxn>
                </a:cxnLst>
                <a:rect l="0" t="0" r="r" b="b"/>
                <a:pathLst>
                  <a:path w="384" h="69">
                    <a:moveTo>
                      <a:pt x="384" y="12"/>
                    </a:moveTo>
                    <a:lnTo>
                      <a:pt x="384" y="0"/>
                    </a:lnTo>
                    <a:lnTo>
                      <a:pt x="0" y="50"/>
                    </a:lnTo>
                    <a:lnTo>
                      <a:pt x="0" y="69"/>
                    </a:lnTo>
                    <a:lnTo>
                      <a:pt x="384" y="19"/>
                    </a:lnTo>
                    <a:lnTo>
                      <a:pt x="384" y="12"/>
                    </a:lnTo>
                    <a:close/>
                  </a:path>
                </a:pathLst>
              </a:custGeom>
              <a:solidFill>
                <a:srgbClr val="F2F2D8"/>
              </a:solidFill>
              <a:ln w="9525">
                <a:noFill/>
                <a:round/>
                <a:headEnd/>
                <a:tailEnd/>
              </a:ln>
            </p:spPr>
            <p:txBody>
              <a:bodyPr/>
              <a:lstStyle/>
              <a:p>
                <a:endParaRPr lang="en-US"/>
              </a:p>
            </p:txBody>
          </p:sp>
          <p:sp>
            <p:nvSpPr>
              <p:cNvPr id="335109" name="Freeform 1285"/>
              <p:cNvSpPr>
                <a:spLocks noChangeAspect="1"/>
              </p:cNvSpPr>
              <p:nvPr/>
            </p:nvSpPr>
            <p:spPr bwMode="auto">
              <a:xfrm>
                <a:off x="5389" y="3218"/>
                <a:ext cx="11" cy="19"/>
              </a:xfrm>
              <a:custGeom>
                <a:avLst/>
                <a:gdLst/>
                <a:ahLst/>
                <a:cxnLst>
                  <a:cxn ang="0">
                    <a:pos x="0" y="19"/>
                  </a:cxn>
                  <a:cxn ang="0">
                    <a:pos x="3" y="19"/>
                  </a:cxn>
                  <a:cxn ang="0">
                    <a:pos x="7" y="19"/>
                  </a:cxn>
                  <a:cxn ang="0">
                    <a:pos x="11" y="16"/>
                  </a:cxn>
                  <a:cxn ang="0">
                    <a:pos x="11" y="12"/>
                  </a:cxn>
                  <a:cxn ang="0">
                    <a:pos x="11" y="8"/>
                  </a:cxn>
                  <a:cxn ang="0">
                    <a:pos x="7" y="4"/>
                  </a:cxn>
                  <a:cxn ang="0">
                    <a:pos x="3" y="4"/>
                  </a:cxn>
                  <a:cxn ang="0">
                    <a:pos x="0" y="0"/>
                  </a:cxn>
                  <a:cxn ang="0">
                    <a:pos x="0" y="19"/>
                  </a:cxn>
                </a:cxnLst>
                <a:rect l="0" t="0" r="r" b="b"/>
                <a:pathLst>
                  <a:path w="11" h="19">
                    <a:moveTo>
                      <a:pt x="0" y="19"/>
                    </a:moveTo>
                    <a:lnTo>
                      <a:pt x="3" y="19"/>
                    </a:lnTo>
                    <a:lnTo>
                      <a:pt x="7" y="19"/>
                    </a:lnTo>
                    <a:lnTo>
                      <a:pt x="11" y="16"/>
                    </a:lnTo>
                    <a:lnTo>
                      <a:pt x="11" y="12"/>
                    </a:lnTo>
                    <a:lnTo>
                      <a:pt x="11" y="8"/>
                    </a:lnTo>
                    <a:lnTo>
                      <a:pt x="7" y="4"/>
                    </a:lnTo>
                    <a:lnTo>
                      <a:pt x="3" y="4"/>
                    </a:lnTo>
                    <a:lnTo>
                      <a:pt x="0" y="0"/>
                    </a:lnTo>
                    <a:lnTo>
                      <a:pt x="0" y="19"/>
                    </a:lnTo>
                    <a:close/>
                  </a:path>
                </a:pathLst>
              </a:custGeom>
              <a:solidFill>
                <a:srgbClr val="F2F2D8"/>
              </a:solidFill>
              <a:ln w="9525">
                <a:noFill/>
                <a:round/>
                <a:headEnd/>
                <a:tailEnd/>
              </a:ln>
            </p:spPr>
            <p:txBody>
              <a:bodyPr/>
              <a:lstStyle/>
              <a:p>
                <a:endParaRPr lang="en-US"/>
              </a:p>
            </p:txBody>
          </p:sp>
          <p:sp>
            <p:nvSpPr>
              <p:cNvPr id="335110" name="Freeform 1286"/>
              <p:cNvSpPr>
                <a:spLocks noChangeAspect="1"/>
              </p:cNvSpPr>
              <p:nvPr/>
            </p:nvSpPr>
            <p:spPr bwMode="auto">
              <a:xfrm>
                <a:off x="4997" y="3298"/>
                <a:ext cx="8" cy="19"/>
              </a:xfrm>
              <a:custGeom>
                <a:avLst/>
                <a:gdLst/>
                <a:ahLst/>
                <a:cxnLst>
                  <a:cxn ang="0">
                    <a:pos x="8" y="0"/>
                  </a:cxn>
                  <a:cxn ang="0">
                    <a:pos x="4" y="4"/>
                  </a:cxn>
                  <a:cxn ang="0">
                    <a:pos x="4" y="4"/>
                  </a:cxn>
                  <a:cxn ang="0">
                    <a:pos x="0" y="8"/>
                  </a:cxn>
                  <a:cxn ang="0">
                    <a:pos x="0" y="11"/>
                  </a:cxn>
                  <a:cxn ang="0">
                    <a:pos x="0" y="15"/>
                  </a:cxn>
                  <a:cxn ang="0">
                    <a:pos x="4" y="19"/>
                  </a:cxn>
                  <a:cxn ang="0">
                    <a:pos x="4" y="19"/>
                  </a:cxn>
                  <a:cxn ang="0">
                    <a:pos x="8" y="19"/>
                  </a:cxn>
                  <a:cxn ang="0">
                    <a:pos x="8" y="0"/>
                  </a:cxn>
                </a:cxnLst>
                <a:rect l="0" t="0" r="r" b="b"/>
                <a:pathLst>
                  <a:path w="8" h="19">
                    <a:moveTo>
                      <a:pt x="8" y="0"/>
                    </a:moveTo>
                    <a:lnTo>
                      <a:pt x="4" y="4"/>
                    </a:lnTo>
                    <a:lnTo>
                      <a:pt x="4" y="4"/>
                    </a:lnTo>
                    <a:lnTo>
                      <a:pt x="0" y="8"/>
                    </a:lnTo>
                    <a:lnTo>
                      <a:pt x="0" y="11"/>
                    </a:lnTo>
                    <a:lnTo>
                      <a:pt x="0" y="15"/>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5111" name="Freeform 1287"/>
              <p:cNvSpPr>
                <a:spLocks noChangeAspect="1"/>
              </p:cNvSpPr>
              <p:nvPr/>
            </p:nvSpPr>
            <p:spPr bwMode="auto">
              <a:xfrm>
                <a:off x="5005" y="3253"/>
                <a:ext cx="387" cy="64"/>
              </a:xfrm>
              <a:custGeom>
                <a:avLst/>
                <a:gdLst/>
                <a:ahLst/>
                <a:cxnLst>
                  <a:cxn ang="0">
                    <a:pos x="387" y="7"/>
                  </a:cxn>
                  <a:cxn ang="0">
                    <a:pos x="387" y="0"/>
                  </a:cxn>
                  <a:cxn ang="0">
                    <a:pos x="0" y="45"/>
                  </a:cxn>
                  <a:cxn ang="0">
                    <a:pos x="0" y="64"/>
                  </a:cxn>
                  <a:cxn ang="0">
                    <a:pos x="387" y="19"/>
                  </a:cxn>
                  <a:cxn ang="0">
                    <a:pos x="387" y="7"/>
                  </a:cxn>
                </a:cxnLst>
                <a:rect l="0" t="0" r="r" b="b"/>
                <a:pathLst>
                  <a:path w="387" h="64">
                    <a:moveTo>
                      <a:pt x="387" y="7"/>
                    </a:moveTo>
                    <a:lnTo>
                      <a:pt x="387" y="0"/>
                    </a:lnTo>
                    <a:lnTo>
                      <a:pt x="0" y="45"/>
                    </a:lnTo>
                    <a:lnTo>
                      <a:pt x="0" y="64"/>
                    </a:lnTo>
                    <a:lnTo>
                      <a:pt x="387" y="19"/>
                    </a:lnTo>
                    <a:lnTo>
                      <a:pt x="387" y="7"/>
                    </a:lnTo>
                    <a:close/>
                  </a:path>
                </a:pathLst>
              </a:custGeom>
              <a:solidFill>
                <a:srgbClr val="F2F2D8"/>
              </a:solidFill>
              <a:ln w="9525">
                <a:noFill/>
                <a:round/>
                <a:headEnd/>
                <a:tailEnd/>
              </a:ln>
            </p:spPr>
            <p:txBody>
              <a:bodyPr/>
              <a:lstStyle/>
              <a:p>
                <a:endParaRPr lang="en-US"/>
              </a:p>
            </p:txBody>
          </p:sp>
          <p:sp>
            <p:nvSpPr>
              <p:cNvPr id="335112" name="Freeform 1288"/>
              <p:cNvSpPr>
                <a:spLocks noChangeAspect="1"/>
              </p:cNvSpPr>
              <p:nvPr/>
            </p:nvSpPr>
            <p:spPr bwMode="auto">
              <a:xfrm>
                <a:off x="5392" y="3253"/>
                <a:ext cx="8" cy="19"/>
              </a:xfrm>
              <a:custGeom>
                <a:avLst/>
                <a:gdLst/>
                <a:ahLst/>
                <a:cxnLst>
                  <a:cxn ang="0">
                    <a:pos x="0" y="19"/>
                  </a:cxn>
                  <a:cxn ang="0">
                    <a:pos x="4" y="15"/>
                  </a:cxn>
                  <a:cxn ang="0">
                    <a:pos x="4" y="15"/>
                  </a:cxn>
                  <a:cxn ang="0">
                    <a:pos x="8" y="11"/>
                  </a:cxn>
                  <a:cxn ang="0">
                    <a:pos x="8" y="7"/>
                  </a:cxn>
                  <a:cxn ang="0">
                    <a:pos x="8" y="3"/>
                  </a:cxn>
                  <a:cxn ang="0">
                    <a:pos x="4" y="0"/>
                  </a:cxn>
                  <a:cxn ang="0">
                    <a:pos x="4" y="0"/>
                  </a:cxn>
                  <a:cxn ang="0">
                    <a:pos x="0" y="0"/>
                  </a:cxn>
                  <a:cxn ang="0">
                    <a:pos x="0" y="19"/>
                  </a:cxn>
                </a:cxnLst>
                <a:rect l="0" t="0" r="r" b="b"/>
                <a:pathLst>
                  <a:path w="8" h="19">
                    <a:moveTo>
                      <a:pt x="0" y="19"/>
                    </a:moveTo>
                    <a:lnTo>
                      <a:pt x="4" y="15"/>
                    </a:lnTo>
                    <a:lnTo>
                      <a:pt x="4" y="15"/>
                    </a:lnTo>
                    <a:lnTo>
                      <a:pt x="8" y="11"/>
                    </a:lnTo>
                    <a:lnTo>
                      <a:pt x="8" y="7"/>
                    </a:lnTo>
                    <a:lnTo>
                      <a:pt x="8" y="3"/>
                    </a:lnTo>
                    <a:lnTo>
                      <a:pt x="4"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35113" name="Freeform 1289"/>
              <p:cNvSpPr>
                <a:spLocks noChangeAspect="1"/>
              </p:cNvSpPr>
              <p:nvPr/>
            </p:nvSpPr>
            <p:spPr bwMode="auto">
              <a:xfrm>
                <a:off x="4997" y="3328"/>
                <a:ext cx="8" cy="19"/>
              </a:xfrm>
              <a:custGeom>
                <a:avLst/>
                <a:gdLst/>
                <a:ahLst/>
                <a:cxnLst>
                  <a:cxn ang="0">
                    <a:pos x="8" y="0"/>
                  </a:cxn>
                  <a:cxn ang="0">
                    <a:pos x="4" y="4"/>
                  </a:cxn>
                  <a:cxn ang="0">
                    <a:pos x="4" y="4"/>
                  </a:cxn>
                  <a:cxn ang="0">
                    <a:pos x="0" y="8"/>
                  </a:cxn>
                  <a:cxn ang="0">
                    <a:pos x="0" y="12"/>
                  </a:cxn>
                  <a:cxn ang="0">
                    <a:pos x="0" y="16"/>
                  </a:cxn>
                  <a:cxn ang="0">
                    <a:pos x="4" y="19"/>
                  </a:cxn>
                  <a:cxn ang="0">
                    <a:pos x="4" y="19"/>
                  </a:cxn>
                  <a:cxn ang="0">
                    <a:pos x="8" y="19"/>
                  </a:cxn>
                  <a:cxn ang="0">
                    <a:pos x="8" y="0"/>
                  </a:cxn>
                </a:cxnLst>
                <a:rect l="0" t="0" r="r" b="b"/>
                <a:pathLst>
                  <a:path w="8" h="19">
                    <a:moveTo>
                      <a:pt x="8" y="0"/>
                    </a:moveTo>
                    <a:lnTo>
                      <a:pt x="4" y="4"/>
                    </a:lnTo>
                    <a:lnTo>
                      <a:pt x="4" y="4"/>
                    </a:lnTo>
                    <a:lnTo>
                      <a:pt x="0" y="8"/>
                    </a:lnTo>
                    <a:lnTo>
                      <a:pt x="0" y="12"/>
                    </a:lnTo>
                    <a:lnTo>
                      <a:pt x="0" y="16"/>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5114" name="Freeform 1290"/>
              <p:cNvSpPr>
                <a:spLocks noChangeAspect="1"/>
              </p:cNvSpPr>
              <p:nvPr/>
            </p:nvSpPr>
            <p:spPr bwMode="auto">
              <a:xfrm>
                <a:off x="5005" y="3283"/>
                <a:ext cx="384" cy="64"/>
              </a:xfrm>
              <a:custGeom>
                <a:avLst/>
                <a:gdLst/>
                <a:ahLst/>
                <a:cxnLst>
                  <a:cxn ang="0">
                    <a:pos x="384" y="8"/>
                  </a:cxn>
                  <a:cxn ang="0">
                    <a:pos x="384" y="0"/>
                  </a:cxn>
                  <a:cxn ang="0">
                    <a:pos x="0" y="45"/>
                  </a:cxn>
                  <a:cxn ang="0">
                    <a:pos x="0" y="64"/>
                  </a:cxn>
                  <a:cxn ang="0">
                    <a:pos x="384" y="19"/>
                  </a:cxn>
                  <a:cxn ang="0">
                    <a:pos x="384" y="8"/>
                  </a:cxn>
                </a:cxnLst>
                <a:rect l="0" t="0" r="r" b="b"/>
                <a:pathLst>
                  <a:path w="384" h="64">
                    <a:moveTo>
                      <a:pt x="384" y="8"/>
                    </a:moveTo>
                    <a:lnTo>
                      <a:pt x="384" y="0"/>
                    </a:lnTo>
                    <a:lnTo>
                      <a:pt x="0" y="45"/>
                    </a:lnTo>
                    <a:lnTo>
                      <a:pt x="0" y="64"/>
                    </a:lnTo>
                    <a:lnTo>
                      <a:pt x="384" y="19"/>
                    </a:lnTo>
                    <a:lnTo>
                      <a:pt x="384" y="8"/>
                    </a:lnTo>
                    <a:close/>
                  </a:path>
                </a:pathLst>
              </a:custGeom>
              <a:solidFill>
                <a:srgbClr val="F2F2D8"/>
              </a:solidFill>
              <a:ln w="9525">
                <a:noFill/>
                <a:round/>
                <a:headEnd/>
                <a:tailEnd/>
              </a:ln>
            </p:spPr>
            <p:txBody>
              <a:bodyPr/>
              <a:lstStyle/>
              <a:p>
                <a:endParaRPr lang="en-US"/>
              </a:p>
            </p:txBody>
          </p:sp>
          <p:sp>
            <p:nvSpPr>
              <p:cNvPr id="335115" name="Freeform 1291"/>
              <p:cNvSpPr>
                <a:spLocks noChangeAspect="1"/>
              </p:cNvSpPr>
              <p:nvPr/>
            </p:nvSpPr>
            <p:spPr bwMode="auto">
              <a:xfrm>
                <a:off x="5389" y="3283"/>
                <a:ext cx="11" cy="19"/>
              </a:xfrm>
              <a:custGeom>
                <a:avLst/>
                <a:gdLst/>
                <a:ahLst/>
                <a:cxnLst>
                  <a:cxn ang="0">
                    <a:pos x="0" y="19"/>
                  </a:cxn>
                  <a:cxn ang="0">
                    <a:pos x="3" y="15"/>
                  </a:cxn>
                  <a:cxn ang="0">
                    <a:pos x="7" y="15"/>
                  </a:cxn>
                  <a:cxn ang="0">
                    <a:pos x="11" y="11"/>
                  </a:cxn>
                  <a:cxn ang="0">
                    <a:pos x="11" y="8"/>
                  </a:cxn>
                  <a:cxn ang="0">
                    <a:pos x="11" y="4"/>
                  </a:cxn>
                  <a:cxn ang="0">
                    <a:pos x="7" y="0"/>
                  </a:cxn>
                  <a:cxn ang="0">
                    <a:pos x="3" y="0"/>
                  </a:cxn>
                  <a:cxn ang="0">
                    <a:pos x="0" y="0"/>
                  </a:cxn>
                  <a:cxn ang="0">
                    <a:pos x="0" y="19"/>
                  </a:cxn>
                </a:cxnLst>
                <a:rect l="0" t="0" r="r" b="b"/>
                <a:pathLst>
                  <a:path w="11" h="19">
                    <a:moveTo>
                      <a:pt x="0" y="19"/>
                    </a:moveTo>
                    <a:lnTo>
                      <a:pt x="3" y="15"/>
                    </a:lnTo>
                    <a:lnTo>
                      <a:pt x="7" y="15"/>
                    </a:lnTo>
                    <a:lnTo>
                      <a:pt x="11" y="11"/>
                    </a:lnTo>
                    <a:lnTo>
                      <a:pt x="11" y="8"/>
                    </a:lnTo>
                    <a:lnTo>
                      <a:pt x="11" y="4"/>
                    </a:lnTo>
                    <a:lnTo>
                      <a:pt x="7" y="0"/>
                    </a:lnTo>
                    <a:lnTo>
                      <a:pt x="3" y="0"/>
                    </a:lnTo>
                    <a:lnTo>
                      <a:pt x="0" y="0"/>
                    </a:lnTo>
                    <a:lnTo>
                      <a:pt x="0" y="19"/>
                    </a:lnTo>
                    <a:close/>
                  </a:path>
                </a:pathLst>
              </a:custGeom>
              <a:solidFill>
                <a:srgbClr val="F2F2D8"/>
              </a:solidFill>
              <a:ln w="9525">
                <a:noFill/>
                <a:round/>
                <a:headEnd/>
                <a:tailEnd/>
              </a:ln>
            </p:spPr>
            <p:txBody>
              <a:bodyPr/>
              <a:lstStyle/>
              <a:p>
                <a:endParaRPr lang="en-US"/>
              </a:p>
            </p:txBody>
          </p:sp>
          <p:sp>
            <p:nvSpPr>
              <p:cNvPr id="335116" name="Freeform 1292"/>
              <p:cNvSpPr>
                <a:spLocks noChangeAspect="1"/>
              </p:cNvSpPr>
              <p:nvPr/>
            </p:nvSpPr>
            <p:spPr bwMode="auto">
              <a:xfrm>
                <a:off x="4997" y="3363"/>
                <a:ext cx="8" cy="19"/>
              </a:xfrm>
              <a:custGeom>
                <a:avLst/>
                <a:gdLst/>
                <a:ahLst/>
                <a:cxnLst>
                  <a:cxn ang="0">
                    <a:pos x="8" y="0"/>
                  </a:cxn>
                  <a:cxn ang="0">
                    <a:pos x="4" y="0"/>
                  </a:cxn>
                  <a:cxn ang="0">
                    <a:pos x="4" y="3"/>
                  </a:cxn>
                  <a:cxn ang="0">
                    <a:pos x="0" y="3"/>
                  </a:cxn>
                  <a:cxn ang="0">
                    <a:pos x="0" y="7"/>
                  </a:cxn>
                  <a:cxn ang="0">
                    <a:pos x="0" y="11"/>
                  </a:cxn>
                  <a:cxn ang="0">
                    <a:pos x="4" y="15"/>
                  </a:cxn>
                  <a:cxn ang="0">
                    <a:pos x="4" y="15"/>
                  </a:cxn>
                  <a:cxn ang="0">
                    <a:pos x="8" y="19"/>
                  </a:cxn>
                  <a:cxn ang="0">
                    <a:pos x="8" y="0"/>
                  </a:cxn>
                </a:cxnLst>
                <a:rect l="0" t="0" r="r" b="b"/>
                <a:pathLst>
                  <a:path w="8" h="19">
                    <a:moveTo>
                      <a:pt x="8" y="0"/>
                    </a:moveTo>
                    <a:lnTo>
                      <a:pt x="4" y="0"/>
                    </a:lnTo>
                    <a:lnTo>
                      <a:pt x="4" y="3"/>
                    </a:lnTo>
                    <a:lnTo>
                      <a:pt x="0" y="3"/>
                    </a:lnTo>
                    <a:lnTo>
                      <a:pt x="0" y="7"/>
                    </a:lnTo>
                    <a:lnTo>
                      <a:pt x="0" y="11"/>
                    </a:lnTo>
                    <a:lnTo>
                      <a:pt x="4" y="15"/>
                    </a:lnTo>
                    <a:lnTo>
                      <a:pt x="4" y="15"/>
                    </a:lnTo>
                    <a:lnTo>
                      <a:pt x="8" y="19"/>
                    </a:lnTo>
                    <a:lnTo>
                      <a:pt x="8" y="0"/>
                    </a:lnTo>
                    <a:close/>
                  </a:path>
                </a:pathLst>
              </a:custGeom>
              <a:solidFill>
                <a:srgbClr val="F2F2D8"/>
              </a:solidFill>
              <a:ln w="9525">
                <a:noFill/>
                <a:round/>
                <a:headEnd/>
                <a:tailEnd/>
              </a:ln>
            </p:spPr>
            <p:txBody>
              <a:bodyPr/>
              <a:lstStyle/>
              <a:p>
                <a:endParaRPr lang="en-US"/>
              </a:p>
            </p:txBody>
          </p:sp>
          <p:sp>
            <p:nvSpPr>
              <p:cNvPr id="335117" name="Freeform 1293"/>
              <p:cNvSpPr>
                <a:spLocks noChangeAspect="1"/>
              </p:cNvSpPr>
              <p:nvPr/>
            </p:nvSpPr>
            <p:spPr bwMode="auto">
              <a:xfrm>
                <a:off x="5005" y="3313"/>
                <a:ext cx="387" cy="69"/>
              </a:xfrm>
              <a:custGeom>
                <a:avLst/>
                <a:gdLst/>
                <a:ahLst/>
                <a:cxnLst>
                  <a:cxn ang="0">
                    <a:pos x="387" y="12"/>
                  </a:cxn>
                  <a:cxn ang="0">
                    <a:pos x="387" y="0"/>
                  </a:cxn>
                  <a:cxn ang="0">
                    <a:pos x="0" y="50"/>
                  </a:cxn>
                  <a:cxn ang="0">
                    <a:pos x="0" y="69"/>
                  </a:cxn>
                  <a:cxn ang="0">
                    <a:pos x="387" y="19"/>
                  </a:cxn>
                  <a:cxn ang="0">
                    <a:pos x="387" y="12"/>
                  </a:cxn>
                </a:cxnLst>
                <a:rect l="0" t="0" r="r" b="b"/>
                <a:pathLst>
                  <a:path w="387" h="69">
                    <a:moveTo>
                      <a:pt x="387" y="12"/>
                    </a:moveTo>
                    <a:lnTo>
                      <a:pt x="387" y="0"/>
                    </a:lnTo>
                    <a:lnTo>
                      <a:pt x="0" y="50"/>
                    </a:lnTo>
                    <a:lnTo>
                      <a:pt x="0" y="69"/>
                    </a:lnTo>
                    <a:lnTo>
                      <a:pt x="387" y="19"/>
                    </a:lnTo>
                    <a:lnTo>
                      <a:pt x="387" y="12"/>
                    </a:lnTo>
                    <a:close/>
                  </a:path>
                </a:pathLst>
              </a:custGeom>
              <a:solidFill>
                <a:srgbClr val="F2F2D8"/>
              </a:solidFill>
              <a:ln w="9525">
                <a:noFill/>
                <a:round/>
                <a:headEnd/>
                <a:tailEnd/>
              </a:ln>
            </p:spPr>
            <p:txBody>
              <a:bodyPr/>
              <a:lstStyle/>
              <a:p>
                <a:endParaRPr lang="en-US"/>
              </a:p>
            </p:txBody>
          </p:sp>
          <p:sp>
            <p:nvSpPr>
              <p:cNvPr id="335118" name="Freeform 1294"/>
              <p:cNvSpPr>
                <a:spLocks noChangeAspect="1"/>
              </p:cNvSpPr>
              <p:nvPr/>
            </p:nvSpPr>
            <p:spPr bwMode="auto">
              <a:xfrm>
                <a:off x="5392" y="3313"/>
                <a:ext cx="8" cy="19"/>
              </a:xfrm>
              <a:custGeom>
                <a:avLst/>
                <a:gdLst/>
                <a:ahLst/>
                <a:cxnLst>
                  <a:cxn ang="0">
                    <a:pos x="0" y="19"/>
                  </a:cxn>
                  <a:cxn ang="0">
                    <a:pos x="4" y="19"/>
                  </a:cxn>
                  <a:cxn ang="0">
                    <a:pos x="4" y="15"/>
                  </a:cxn>
                  <a:cxn ang="0">
                    <a:pos x="8" y="12"/>
                  </a:cxn>
                  <a:cxn ang="0">
                    <a:pos x="8" y="8"/>
                  </a:cxn>
                  <a:cxn ang="0">
                    <a:pos x="8" y="4"/>
                  </a:cxn>
                  <a:cxn ang="0">
                    <a:pos x="4" y="4"/>
                  </a:cxn>
                  <a:cxn ang="0">
                    <a:pos x="4" y="0"/>
                  </a:cxn>
                  <a:cxn ang="0">
                    <a:pos x="0" y="0"/>
                  </a:cxn>
                  <a:cxn ang="0">
                    <a:pos x="0" y="19"/>
                  </a:cxn>
                </a:cxnLst>
                <a:rect l="0" t="0" r="r" b="b"/>
                <a:pathLst>
                  <a:path w="8" h="19">
                    <a:moveTo>
                      <a:pt x="0" y="19"/>
                    </a:moveTo>
                    <a:lnTo>
                      <a:pt x="4" y="19"/>
                    </a:lnTo>
                    <a:lnTo>
                      <a:pt x="4" y="15"/>
                    </a:lnTo>
                    <a:lnTo>
                      <a:pt x="8" y="12"/>
                    </a:lnTo>
                    <a:lnTo>
                      <a:pt x="8" y="8"/>
                    </a:lnTo>
                    <a:lnTo>
                      <a:pt x="8" y="4"/>
                    </a:lnTo>
                    <a:lnTo>
                      <a:pt x="4" y="4"/>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35119" name="Freeform 1295"/>
              <p:cNvSpPr>
                <a:spLocks noChangeAspect="1"/>
              </p:cNvSpPr>
              <p:nvPr/>
            </p:nvSpPr>
            <p:spPr bwMode="auto">
              <a:xfrm>
                <a:off x="4967" y="3351"/>
                <a:ext cx="459" cy="95"/>
              </a:xfrm>
              <a:custGeom>
                <a:avLst/>
                <a:gdLst/>
                <a:ahLst/>
                <a:cxnLst>
                  <a:cxn ang="0">
                    <a:pos x="0" y="95"/>
                  </a:cxn>
                  <a:cxn ang="0">
                    <a:pos x="38" y="50"/>
                  </a:cxn>
                  <a:cxn ang="0">
                    <a:pos x="422" y="0"/>
                  </a:cxn>
                  <a:cxn ang="0">
                    <a:pos x="459" y="38"/>
                  </a:cxn>
                  <a:cxn ang="0">
                    <a:pos x="0" y="95"/>
                  </a:cxn>
                </a:cxnLst>
                <a:rect l="0" t="0" r="r" b="b"/>
                <a:pathLst>
                  <a:path w="459" h="95">
                    <a:moveTo>
                      <a:pt x="0" y="95"/>
                    </a:moveTo>
                    <a:lnTo>
                      <a:pt x="38" y="50"/>
                    </a:lnTo>
                    <a:lnTo>
                      <a:pt x="422" y="0"/>
                    </a:lnTo>
                    <a:lnTo>
                      <a:pt x="459" y="38"/>
                    </a:lnTo>
                    <a:lnTo>
                      <a:pt x="0" y="95"/>
                    </a:lnTo>
                    <a:close/>
                  </a:path>
                </a:pathLst>
              </a:custGeom>
              <a:solidFill>
                <a:srgbClr val="FFFFE5"/>
              </a:solidFill>
              <a:ln w="9525">
                <a:noFill/>
                <a:round/>
                <a:headEnd/>
                <a:tailEnd/>
              </a:ln>
            </p:spPr>
            <p:txBody>
              <a:bodyPr/>
              <a:lstStyle/>
              <a:p>
                <a:endParaRPr lang="en-US"/>
              </a:p>
            </p:txBody>
          </p:sp>
          <p:sp>
            <p:nvSpPr>
              <p:cNvPr id="335120" name="Freeform 1296"/>
              <p:cNvSpPr>
                <a:spLocks noChangeAspect="1"/>
              </p:cNvSpPr>
              <p:nvPr/>
            </p:nvSpPr>
            <p:spPr bwMode="auto">
              <a:xfrm>
                <a:off x="4967" y="3351"/>
                <a:ext cx="459" cy="95"/>
              </a:xfrm>
              <a:custGeom>
                <a:avLst/>
                <a:gdLst/>
                <a:ahLst/>
                <a:cxnLst>
                  <a:cxn ang="0">
                    <a:pos x="0" y="95"/>
                  </a:cxn>
                  <a:cxn ang="0">
                    <a:pos x="38" y="50"/>
                  </a:cxn>
                  <a:cxn ang="0">
                    <a:pos x="422" y="0"/>
                  </a:cxn>
                  <a:cxn ang="0">
                    <a:pos x="459" y="38"/>
                  </a:cxn>
                  <a:cxn ang="0">
                    <a:pos x="0" y="95"/>
                  </a:cxn>
                </a:cxnLst>
                <a:rect l="0" t="0" r="r" b="b"/>
                <a:pathLst>
                  <a:path w="459" h="95">
                    <a:moveTo>
                      <a:pt x="0" y="95"/>
                    </a:moveTo>
                    <a:lnTo>
                      <a:pt x="38" y="50"/>
                    </a:lnTo>
                    <a:lnTo>
                      <a:pt x="422" y="0"/>
                    </a:lnTo>
                    <a:lnTo>
                      <a:pt x="459" y="38"/>
                    </a:lnTo>
                    <a:lnTo>
                      <a:pt x="0" y="95"/>
                    </a:lnTo>
                  </a:path>
                </a:pathLst>
              </a:custGeom>
              <a:noFill/>
              <a:ln w="6350">
                <a:solidFill>
                  <a:srgbClr val="000000"/>
                </a:solidFill>
                <a:prstDash val="solid"/>
                <a:round/>
                <a:headEnd/>
                <a:tailEnd/>
              </a:ln>
            </p:spPr>
            <p:txBody>
              <a:bodyPr/>
              <a:lstStyle/>
              <a:p>
                <a:endParaRPr lang="en-US"/>
              </a:p>
            </p:txBody>
          </p:sp>
          <p:sp>
            <p:nvSpPr>
              <p:cNvPr id="335121" name="Freeform 1297"/>
              <p:cNvSpPr>
                <a:spLocks noChangeAspect="1"/>
              </p:cNvSpPr>
              <p:nvPr/>
            </p:nvSpPr>
            <p:spPr bwMode="auto">
              <a:xfrm>
                <a:off x="4414" y="2121"/>
                <a:ext cx="553" cy="1321"/>
              </a:xfrm>
              <a:custGeom>
                <a:avLst/>
                <a:gdLst/>
                <a:ahLst/>
                <a:cxnLst>
                  <a:cxn ang="0">
                    <a:pos x="553" y="1321"/>
                  </a:cxn>
                  <a:cxn ang="0">
                    <a:pos x="0" y="1033"/>
                  </a:cxn>
                  <a:cxn ang="0">
                    <a:pos x="0" y="0"/>
                  </a:cxn>
                  <a:cxn ang="0">
                    <a:pos x="553" y="122"/>
                  </a:cxn>
                  <a:cxn ang="0">
                    <a:pos x="553" y="1321"/>
                  </a:cxn>
                </a:cxnLst>
                <a:rect l="0" t="0" r="r" b="b"/>
                <a:pathLst>
                  <a:path w="553" h="1321">
                    <a:moveTo>
                      <a:pt x="553" y="1321"/>
                    </a:moveTo>
                    <a:lnTo>
                      <a:pt x="0" y="1033"/>
                    </a:lnTo>
                    <a:lnTo>
                      <a:pt x="0" y="0"/>
                    </a:lnTo>
                    <a:lnTo>
                      <a:pt x="553" y="122"/>
                    </a:lnTo>
                    <a:lnTo>
                      <a:pt x="553" y="1321"/>
                    </a:lnTo>
                    <a:close/>
                  </a:path>
                </a:pathLst>
              </a:custGeom>
              <a:solidFill>
                <a:srgbClr val="FFFFE5"/>
              </a:solidFill>
              <a:ln w="9525">
                <a:noFill/>
                <a:round/>
                <a:headEnd/>
                <a:tailEnd/>
              </a:ln>
            </p:spPr>
            <p:txBody>
              <a:bodyPr/>
              <a:lstStyle/>
              <a:p>
                <a:endParaRPr lang="en-US"/>
              </a:p>
            </p:txBody>
          </p:sp>
          <p:sp>
            <p:nvSpPr>
              <p:cNvPr id="335122" name="Freeform 1298"/>
              <p:cNvSpPr>
                <a:spLocks noChangeAspect="1"/>
              </p:cNvSpPr>
              <p:nvPr/>
            </p:nvSpPr>
            <p:spPr bwMode="auto">
              <a:xfrm>
                <a:off x="4414" y="2121"/>
                <a:ext cx="553" cy="1321"/>
              </a:xfrm>
              <a:custGeom>
                <a:avLst/>
                <a:gdLst/>
                <a:ahLst/>
                <a:cxnLst>
                  <a:cxn ang="0">
                    <a:pos x="553" y="1321"/>
                  </a:cxn>
                  <a:cxn ang="0">
                    <a:pos x="0" y="1033"/>
                  </a:cxn>
                  <a:cxn ang="0">
                    <a:pos x="0" y="0"/>
                  </a:cxn>
                  <a:cxn ang="0">
                    <a:pos x="553" y="122"/>
                  </a:cxn>
                  <a:cxn ang="0">
                    <a:pos x="553" y="1321"/>
                  </a:cxn>
                </a:cxnLst>
                <a:rect l="0" t="0" r="r" b="b"/>
                <a:pathLst>
                  <a:path w="553" h="1321">
                    <a:moveTo>
                      <a:pt x="553" y="1321"/>
                    </a:moveTo>
                    <a:lnTo>
                      <a:pt x="0" y="1033"/>
                    </a:lnTo>
                    <a:lnTo>
                      <a:pt x="0" y="0"/>
                    </a:lnTo>
                    <a:lnTo>
                      <a:pt x="553" y="122"/>
                    </a:lnTo>
                    <a:lnTo>
                      <a:pt x="553" y="1321"/>
                    </a:lnTo>
                  </a:path>
                </a:pathLst>
              </a:custGeom>
              <a:noFill/>
              <a:ln w="6350">
                <a:solidFill>
                  <a:srgbClr val="000000"/>
                </a:solidFill>
                <a:prstDash val="solid"/>
                <a:round/>
                <a:headEnd/>
                <a:tailEnd/>
              </a:ln>
            </p:spPr>
            <p:txBody>
              <a:bodyPr/>
              <a:lstStyle/>
              <a:p>
                <a:endParaRPr lang="en-US"/>
              </a:p>
            </p:txBody>
          </p:sp>
          <p:sp>
            <p:nvSpPr>
              <p:cNvPr id="335123" name="Freeform 1299"/>
              <p:cNvSpPr>
                <a:spLocks noChangeAspect="1"/>
              </p:cNvSpPr>
              <p:nvPr/>
            </p:nvSpPr>
            <p:spPr bwMode="auto">
              <a:xfrm>
                <a:off x="4414" y="2072"/>
                <a:ext cx="1012" cy="171"/>
              </a:xfrm>
              <a:custGeom>
                <a:avLst/>
                <a:gdLst/>
                <a:ahLst/>
                <a:cxnLst>
                  <a:cxn ang="0">
                    <a:pos x="0" y="53"/>
                  </a:cxn>
                  <a:cxn ang="0">
                    <a:pos x="429" y="0"/>
                  </a:cxn>
                  <a:cxn ang="0">
                    <a:pos x="1012" y="114"/>
                  </a:cxn>
                  <a:cxn ang="0">
                    <a:pos x="553" y="171"/>
                  </a:cxn>
                  <a:cxn ang="0">
                    <a:pos x="0" y="53"/>
                  </a:cxn>
                </a:cxnLst>
                <a:rect l="0" t="0" r="r" b="b"/>
                <a:pathLst>
                  <a:path w="1012" h="171">
                    <a:moveTo>
                      <a:pt x="0" y="53"/>
                    </a:moveTo>
                    <a:lnTo>
                      <a:pt x="429" y="0"/>
                    </a:lnTo>
                    <a:lnTo>
                      <a:pt x="1012" y="114"/>
                    </a:lnTo>
                    <a:lnTo>
                      <a:pt x="553" y="171"/>
                    </a:lnTo>
                    <a:lnTo>
                      <a:pt x="0" y="53"/>
                    </a:lnTo>
                    <a:close/>
                  </a:path>
                </a:pathLst>
              </a:custGeom>
              <a:solidFill>
                <a:srgbClr val="F2F2D8"/>
              </a:solidFill>
              <a:ln w="9525">
                <a:noFill/>
                <a:round/>
                <a:headEnd/>
                <a:tailEnd/>
              </a:ln>
            </p:spPr>
            <p:txBody>
              <a:bodyPr/>
              <a:lstStyle/>
              <a:p>
                <a:endParaRPr lang="en-US"/>
              </a:p>
            </p:txBody>
          </p:sp>
          <p:sp>
            <p:nvSpPr>
              <p:cNvPr id="335124" name="Freeform 1300"/>
              <p:cNvSpPr>
                <a:spLocks noChangeAspect="1"/>
              </p:cNvSpPr>
              <p:nvPr/>
            </p:nvSpPr>
            <p:spPr bwMode="auto">
              <a:xfrm>
                <a:off x="4414" y="2072"/>
                <a:ext cx="1012" cy="171"/>
              </a:xfrm>
              <a:custGeom>
                <a:avLst/>
                <a:gdLst/>
                <a:ahLst/>
                <a:cxnLst>
                  <a:cxn ang="0">
                    <a:pos x="0" y="53"/>
                  </a:cxn>
                  <a:cxn ang="0">
                    <a:pos x="429" y="0"/>
                  </a:cxn>
                  <a:cxn ang="0">
                    <a:pos x="1012" y="114"/>
                  </a:cxn>
                  <a:cxn ang="0">
                    <a:pos x="553" y="171"/>
                  </a:cxn>
                  <a:cxn ang="0">
                    <a:pos x="0" y="53"/>
                  </a:cxn>
                </a:cxnLst>
                <a:rect l="0" t="0" r="r" b="b"/>
                <a:pathLst>
                  <a:path w="1012" h="171">
                    <a:moveTo>
                      <a:pt x="0" y="53"/>
                    </a:moveTo>
                    <a:lnTo>
                      <a:pt x="429" y="0"/>
                    </a:lnTo>
                    <a:lnTo>
                      <a:pt x="1012" y="114"/>
                    </a:lnTo>
                    <a:lnTo>
                      <a:pt x="553" y="171"/>
                    </a:lnTo>
                    <a:lnTo>
                      <a:pt x="0" y="53"/>
                    </a:lnTo>
                  </a:path>
                </a:pathLst>
              </a:custGeom>
              <a:noFill/>
              <a:ln w="6350">
                <a:solidFill>
                  <a:srgbClr val="000000"/>
                </a:solidFill>
                <a:prstDash val="solid"/>
                <a:round/>
                <a:headEnd/>
                <a:tailEnd/>
              </a:ln>
            </p:spPr>
            <p:txBody>
              <a:bodyPr/>
              <a:lstStyle/>
              <a:p>
                <a:endParaRPr lang="en-US"/>
              </a:p>
            </p:txBody>
          </p:sp>
        </p:grpSp>
        <p:sp>
          <p:nvSpPr>
            <p:cNvPr id="335125" name="Text Box 1301"/>
            <p:cNvSpPr txBox="1">
              <a:spLocks noChangeArrowheads="1"/>
            </p:cNvSpPr>
            <p:nvPr/>
          </p:nvSpPr>
          <p:spPr bwMode="auto">
            <a:xfrm>
              <a:off x="2216" y="3770"/>
              <a:ext cx="1298" cy="212"/>
            </a:xfrm>
            <a:prstGeom prst="rect">
              <a:avLst/>
            </a:prstGeom>
            <a:noFill/>
            <a:ln w="12700">
              <a:noFill/>
              <a:miter lim="800000"/>
              <a:headEnd/>
              <a:tailEnd/>
            </a:ln>
            <a:effectLst/>
          </p:spPr>
          <p:txBody>
            <a:bodyPr wrap="none" lIns="92075" tIns="46038" rIns="92075" bIns="46038">
              <a:spAutoFit/>
            </a:bodyPr>
            <a:lstStyle/>
            <a:p>
              <a:pPr marL="342900" indent="-342900" algn="ctr"/>
              <a:r>
                <a:rPr lang="en-US" sz="1600">
                  <a:effectLst/>
                </a:rPr>
                <a:t>Certification Server</a:t>
              </a:r>
            </a:p>
          </p:txBody>
        </p:sp>
      </p:grpSp>
      <p:sp>
        <p:nvSpPr>
          <p:cNvPr id="335126" name="Rectangle 1302"/>
          <p:cNvSpPr>
            <a:spLocks noChangeArrowheads="1"/>
          </p:cNvSpPr>
          <p:nvPr/>
        </p:nvSpPr>
        <p:spPr bwMode="auto">
          <a:xfrm>
            <a:off x="290513" y="3578225"/>
            <a:ext cx="1628775" cy="517525"/>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400">
                <a:effectLst>
                  <a:outerShdw blurRad="38100" dist="38100" dir="2700000" algn="tl">
                    <a:srgbClr val="000000"/>
                  </a:outerShdw>
                </a:effectLst>
              </a:rPr>
              <a:t>User generates</a:t>
            </a:r>
            <a:br>
              <a:rPr lang="en-US" sz="1400">
                <a:effectLst>
                  <a:outerShdw blurRad="38100" dist="38100" dir="2700000" algn="tl">
                    <a:srgbClr val="000000"/>
                  </a:outerShdw>
                </a:effectLst>
              </a:rPr>
            </a:br>
            <a:r>
              <a:rPr lang="en-US" sz="1400">
                <a:effectLst>
                  <a:outerShdw blurRad="38100" dist="38100" dir="2700000" algn="tl">
                    <a:srgbClr val="000000"/>
                  </a:outerShdw>
                </a:effectLst>
              </a:rPr>
              <a:t>a key pair</a:t>
            </a:r>
          </a:p>
        </p:txBody>
      </p:sp>
      <p:sp>
        <p:nvSpPr>
          <p:cNvPr id="335128" name="Rectangle 1304"/>
          <p:cNvSpPr>
            <a:spLocks noChangeArrowheads="1"/>
          </p:cNvSpPr>
          <p:nvPr/>
        </p:nvSpPr>
        <p:spPr bwMode="auto">
          <a:xfrm>
            <a:off x="2667000" y="5316538"/>
            <a:ext cx="1628775" cy="517525"/>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400">
                <a:effectLst>
                  <a:outerShdw blurRad="38100" dist="38100" dir="2700000" algn="tl">
                    <a:srgbClr val="000000"/>
                  </a:outerShdw>
                </a:effectLst>
              </a:rPr>
              <a:t>Certificate is sent to the user</a:t>
            </a:r>
          </a:p>
        </p:txBody>
      </p:sp>
      <p:sp>
        <p:nvSpPr>
          <p:cNvPr id="335129" name="Rectangle 1305"/>
          <p:cNvSpPr>
            <a:spLocks noChangeArrowheads="1"/>
          </p:cNvSpPr>
          <p:nvPr/>
        </p:nvSpPr>
        <p:spPr bwMode="auto">
          <a:xfrm>
            <a:off x="2882900" y="3259138"/>
            <a:ext cx="1628775" cy="730250"/>
          </a:xfrm>
          <a:prstGeom prst="rect">
            <a:avLst/>
          </a:prstGeom>
          <a:noFill/>
          <a:ln w="9525">
            <a:noFill/>
            <a:miter lim="800000"/>
            <a:headEnd/>
            <a:tailEnd/>
          </a:ln>
          <a:effectLst/>
        </p:spPr>
        <p:txBody>
          <a:bodyPr lIns="92075" tIns="46038" rIns="92075" bIns="46038">
            <a:spAutoFit/>
          </a:bodyPr>
          <a:lstStyle/>
          <a:p>
            <a:pPr>
              <a:spcBef>
                <a:spcPct val="50000"/>
              </a:spcBef>
            </a:pPr>
            <a:r>
              <a:rPr lang="en-US" sz="1400">
                <a:effectLst>
                  <a:outerShdw blurRad="38100" dist="38100" dir="2700000" algn="tl">
                    <a:srgbClr val="000000"/>
                  </a:outerShdw>
                </a:effectLst>
              </a:rPr>
              <a:t>Public key is submitted to CA for certification</a:t>
            </a:r>
          </a:p>
        </p:txBody>
      </p:sp>
      <p:grpSp>
        <p:nvGrpSpPr>
          <p:cNvPr id="335136" name="Group 1312"/>
          <p:cNvGrpSpPr>
            <a:grpSpLocks/>
          </p:cNvGrpSpPr>
          <p:nvPr/>
        </p:nvGrpSpPr>
        <p:grpSpPr bwMode="auto">
          <a:xfrm>
            <a:off x="7405688" y="3967163"/>
            <a:ext cx="757237" cy="1419225"/>
            <a:chOff x="1016" y="3371"/>
            <a:chExt cx="477" cy="894"/>
          </a:xfrm>
        </p:grpSpPr>
        <p:grpSp>
          <p:nvGrpSpPr>
            <p:cNvPr id="335130" name="Group 1306"/>
            <p:cNvGrpSpPr>
              <a:grpSpLocks/>
            </p:cNvGrpSpPr>
            <p:nvPr/>
          </p:nvGrpSpPr>
          <p:grpSpPr bwMode="auto">
            <a:xfrm>
              <a:off x="1106" y="3442"/>
              <a:ext cx="298" cy="463"/>
              <a:chOff x="1476" y="3715"/>
              <a:chExt cx="298" cy="463"/>
            </a:xfrm>
          </p:grpSpPr>
          <p:graphicFrame>
            <p:nvGraphicFramePr>
              <p:cNvPr id="335131" name="Object 1307"/>
              <p:cNvGraphicFramePr>
                <a:graphicFrameLocks/>
              </p:cNvGraphicFramePr>
              <p:nvPr/>
            </p:nvGraphicFramePr>
            <p:xfrm>
              <a:off x="1499" y="3715"/>
              <a:ext cx="235" cy="463"/>
            </p:xfrm>
            <a:graphic>
              <a:graphicData uri="http://schemas.openxmlformats.org/presentationml/2006/ole">
                <p:oleObj spid="_x0000_s335131" name="Clip" r:id="rId5" imgW="1393560" imgH="2657160" progId="">
                  <p:embed/>
                </p:oleObj>
              </a:graphicData>
            </a:graphic>
          </p:graphicFrame>
          <p:sp>
            <p:nvSpPr>
              <p:cNvPr id="335132" name="Rectangle 1308"/>
              <p:cNvSpPr>
                <a:spLocks noChangeArrowheads="1"/>
              </p:cNvSpPr>
              <p:nvPr/>
            </p:nvSpPr>
            <p:spPr bwMode="auto">
              <a:xfrm>
                <a:off x="1476" y="3730"/>
                <a:ext cx="298" cy="154"/>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pub</a:t>
                </a:r>
              </a:p>
            </p:txBody>
          </p:sp>
        </p:grpSp>
        <p:sp>
          <p:nvSpPr>
            <p:cNvPr id="335133" name="Rectangle 1309"/>
            <p:cNvSpPr>
              <a:spLocks noChangeArrowheads="1"/>
            </p:cNvSpPr>
            <p:nvPr/>
          </p:nvSpPr>
          <p:spPr bwMode="auto">
            <a:xfrm>
              <a:off x="1016" y="3371"/>
              <a:ext cx="477" cy="894"/>
            </a:xfrm>
            <a:prstGeom prst="rect">
              <a:avLst/>
            </a:prstGeom>
            <a:noFill/>
            <a:ln w="28575" algn="ctr">
              <a:solidFill>
                <a:srgbClr val="FF3300"/>
              </a:solidFill>
              <a:miter lim="800000"/>
              <a:headEnd/>
              <a:tailEnd/>
            </a:ln>
            <a:effectLst/>
          </p:spPr>
          <p:txBody>
            <a:bodyPr lIns="92075" tIns="46038" rIns="92075" bIns="46038" anchor="ctr">
              <a:spAutoFit/>
            </a:bodyPr>
            <a:lstStyle/>
            <a:p>
              <a:endParaRPr lang="en-US"/>
            </a:p>
          </p:txBody>
        </p:sp>
        <p:sp>
          <p:nvSpPr>
            <p:cNvPr id="335134" name="Rectangle 1310"/>
            <p:cNvSpPr>
              <a:spLocks noChangeArrowheads="1"/>
            </p:cNvSpPr>
            <p:nvPr/>
          </p:nvSpPr>
          <p:spPr bwMode="auto">
            <a:xfrm>
              <a:off x="1103" y="3925"/>
              <a:ext cx="304" cy="162"/>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DS</a:t>
              </a:r>
            </a:p>
          </p:txBody>
        </p:sp>
        <p:sp>
          <p:nvSpPr>
            <p:cNvPr id="335135" name="Rectangle 1311"/>
            <p:cNvSpPr>
              <a:spLocks noChangeArrowheads="1"/>
            </p:cNvSpPr>
            <p:nvPr/>
          </p:nvSpPr>
          <p:spPr bwMode="auto">
            <a:xfrm>
              <a:off x="1039" y="4088"/>
              <a:ext cx="432" cy="154"/>
            </a:xfrm>
            <a:prstGeom prst="rect">
              <a:avLst/>
            </a:prstGeom>
            <a:noFill/>
            <a:ln w="12700">
              <a:noFill/>
              <a:miter lim="800000"/>
              <a:headEnd/>
              <a:tailEnd/>
            </a:ln>
            <a:effectLst/>
          </p:spPr>
          <p:txBody>
            <a:bodyPr lIns="92075" tIns="46038" rIns="92075" bIns="46038">
              <a:spAutoFit/>
            </a:bodyPr>
            <a:lstStyle/>
            <a:p>
              <a:pPr algn="ctr">
                <a:spcBef>
                  <a:spcPct val="50000"/>
                </a:spcBef>
              </a:pPr>
              <a:r>
                <a:rPr lang="en-US" sz="1000">
                  <a:solidFill>
                    <a:srgbClr val="FF3300"/>
                  </a:solidFill>
                  <a:effectLst>
                    <a:outerShdw blurRad="38100" dist="38100" dir="2700000" algn="tl">
                      <a:srgbClr val="000000"/>
                    </a:outerShdw>
                  </a:effectLst>
                </a:rPr>
                <a:t>Cert</a:t>
              </a:r>
            </a:p>
          </p:txBody>
        </p:sp>
      </p:grpSp>
      <p:grpSp>
        <p:nvGrpSpPr>
          <p:cNvPr id="335137" name="Group 1313"/>
          <p:cNvGrpSpPr>
            <a:grpSpLocks/>
          </p:cNvGrpSpPr>
          <p:nvPr/>
        </p:nvGrpSpPr>
        <p:grpSpPr bwMode="auto">
          <a:xfrm>
            <a:off x="7405688" y="3967163"/>
            <a:ext cx="757237" cy="1419225"/>
            <a:chOff x="1016" y="3371"/>
            <a:chExt cx="477" cy="894"/>
          </a:xfrm>
        </p:grpSpPr>
        <p:grpSp>
          <p:nvGrpSpPr>
            <p:cNvPr id="335138" name="Group 1314"/>
            <p:cNvGrpSpPr>
              <a:grpSpLocks/>
            </p:cNvGrpSpPr>
            <p:nvPr/>
          </p:nvGrpSpPr>
          <p:grpSpPr bwMode="auto">
            <a:xfrm>
              <a:off x="1106" y="3442"/>
              <a:ext cx="298" cy="463"/>
              <a:chOff x="1476" y="3715"/>
              <a:chExt cx="298" cy="463"/>
            </a:xfrm>
          </p:grpSpPr>
          <p:graphicFrame>
            <p:nvGraphicFramePr>
              <p:cNvPr id="335139" name="Object 1315"/>
              <p:cNvGraphicFramePr>
                <a:graphicFrameLocks/>
              </p:cNvGraphicFramePr>
              <p:nvPr/>
            </p:nvGraphicFramePr>
            <p:xfrm>
              <a:off x="1499" y="3715"/>
              <a:ext cx="235" cy="463"/>
            </p:xfrm>
            <a:graphic>
              <a:graphicData uri="http://schemas.openxmlformats.org/presentationml/2006/ole">
                <p:oleObj spid="_x0000_s335139" name="Clip" r:id="rId6" imgW="1393560" imgH="2657160" progId="">
                  <p:embed/>
                </p:oleObj>
              </a:graphicData>
            </a:graphic>
          </p:graphicFrame>
          <p:sp>
            <p:nvSpPr>
              <p:cNvPr id="335140" name="Rectangle 1316"/>
              <p:cNvSpPr>
                <a:spLocks noChangeArrowheads="1"/>
              </p:cNvSpPr>
              <p:nvPr/>
            </p:nvSpPr>
            <p:spPr bwMode="auto">
              <a:xfrm>
                <a:off x="1476" y="3730"/>
                <a:ext cx="298" cy="154"/>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pub</a:t>
                </a:r>
              </a:p>
            </p:txBody>
          </p:sp>
        </p:grpSp>
        <p:sp>
          <p:nvSpPr>
            <p:cNvPr id="335141" name="Rectangle 1317"/>
            <p:cNvSpPr>
              <a:spLocks noChangeArrowheads="1"/>
            </p:cNvSpPr>
            <p:nvPr/>
          </p:nvSpPr>
          <p:spPr bwMode="auto">
            <a:xfrm>
              <a:off x="1016" y="3371"/>
              <a:ext cx="477" cy="894"/>
            </a:xfrm>
            <a:prstGeom prst="rect">
              <a:avLst/>
            </a:prstGeom>
            <a:noFill/>
            <a:ln w="28575" algn="ctr">
              <a:solidFill>
                <a:srgbClr val="FF3300"/>
              </a:solidFill>
              <a:miter lim="800000"/>
              <a:headEnd/>
              <a:tailEnd/>
            </a:ln>
            <a:effectLst/>
          </p:spPr>
          <p:txBody>
            <a:bodyPr lIns="92075" tIns="46038" rIns="92075" bIns="46038" anchor="ctr">
              <a:spAutoFit/>
            </a:bodyPr>
            <a:lstStyle/>
            <a:p>
              <a:endParaRPr lang="en-US"/>
            </a:p>
          </p:txBody>
        </p:sp>
        <p:sp>
          <p:nvSpPr>
            <p:cNvPr id="335142" name="Rectangle 1318"/>
            <p:cNvSpPr>
              <a:spLocks noChangeArrowheads="1"/>
            </p:cNvSpPr>
            <p:nvPr/>
          </p:nvSpPr>
          <p:spPr bwMode="auto">
            <a:xfrm>
              <a:off x="1103" y="3925"/>
              <a:ext cx="304" cy="162"/>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DS</a:t>
              </a:r>
            </a:p>
          </p:txBody>
        </p:sp>
        <p:sp>
          <p:nvSpPr>
            <p:cNvPr id="335143" name="Rectangle 1319"/>
            <p:cNvSpPr>
              <a:spLocks noChangeArrowheads="1"/>
            </p:cNvSpPr>
            <p:nvPr/>
          </p:nvSpPr>
          <p:spPr bwMode="auto">
            <a:xfrm>
              <a:off x="1039" y="4088"/>
              <a:ext cx="432" cy="154"/>
            </a:xfrm>
            <a:prstGeom prst="rect">
              <a:avLst/>
            </a:prstGeom>
            <a:noFill/>
            <a:ln w="12700">
              <a:noFill/>
              <a:miter lim="800000"/>
              <a:headEnd/>
              <a:tailEnd/>
            </a:ln>
            <a:effectLst/>
          </p:spPr>
          <p:txBody>
            <a:bodyPr lIns="92075" tIns="46038" rIns="92075" bIns="46038">
              <a:spAutoFit/>
            </a:bodyPr>
            <a:lstStyle/>
            <a:p>
              <a:pPr algn="ctr">
                <a:spcBef>
                  <a:spcPct val="50000"/>
                </a:spcBef>
              </a:pPr>
              <a:r>
                <a:rPr lang="en-US" sz="1000">
                  <a:solidFill>
                    <a:srgbClr val="FF3300"/>
                  </a:solidFill>
                  <a:effectLst>
                    <a:outerShdw blurRad="38100" dist="38100" dir="2700000" algn="tl">
                      <a:srgbClr val="000000"/>
                    </a:outerShdw>
                  </a:effectLst>
                </a:rPr>
                <a:t>Cert</a:t>
              </a:r>
            </a:p>
          </p:txBody>
        </p:sp>
      </p:gr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35126"/>
                                        </p:tgtEl>
                                        <p:attrNameLst>
                                          <p:attrName>style.visibility</p:attrName>
                                        </p:attrNameLst>
                                      </p:cBhvr>
                                      <p:to>
                                        <p:strVal val="visible"/>
                                      </p:to>
                                    </p:set>
                                    <p:animEffect transition="in" filter="wipe(up)">
                                      <p:cBhvr>
                                        <p:cTn id="7" dur="500"/>
                                        <p:tgtEl>
                                          <p:spTgt spid="335126"/>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34709"/>
                                        </p:tgtEl>
                                        <p:attrNameLst>
                                          <p:attrName>style.visibility</p:attrName>
                                        </p:attrNameLst>
                                      </p:cBhvr>
                                      <p:to>
                                        <p:strVal val="visible"/>
                                      </p:to>
                                    </p:set>
                                    <p:animEffect transition="in" filter="wipe(up)">
                                      <p:cBhvr>
                                        <p:cTn id="11" dur="500"/>
                                        <p:tgtEl>
                                          <p:spTgt spid="334709"/>
                                        </p:tgtEl>
                                      </p:cBhvr>
                                    </p:animEffect>
                                  </p:childTnLst>
                                </p:cTn>
                              </p:par>
                              <p:par>
                                <p:cTn id="12" presetID="22" presetClass="entr" presetSubtype="1" fill="hold" nodeType="withEffect">
                                  <p:stCondLst>
                                    <p:cond delay="0"/>
                                  </p:stCondLst>
                                  <p:childTnLst>
                                    <p:set>
                                      <p:cBhvr>
                                        <p:cTn id="13" dur="1" fill="hold">
                                          <p:stCondLst>
                                            <p:cond delay="0"/>
                                          </p:stCondLst>
                                        </p:cTn>
                                        <p:tgtEl>
                                          <p:spTgt spid="334783"/>
                                        </p:tgtEl>
                                        <p:attrNameLst>
                                          <p:attrName>style.visibility</p:attrName>
                                        </p:attrNameLst>
                                      </p:cBhvr>
                                      <p:to>
                                        <p:strVal val="visible"/>
                                      </p:to>
                                    </p:set>
                                    <p:animEffect transition="in" filter="wipe(up)">
                                      <p:cBhvr>
                                        <p:cTn id="14" dur="500"/>
                                        <p:tgtEl>
                                          <p:spTgt spid="334783"/>
                                        </p:tgtEl>
                                      </p:cBhvr>
                                    </p:animEffect>
                                  </p:childTnLst>
                                </p:cTn>
                              </p:par>
                            </p:childTnLst>
                          </p:cTn>
                        </p:par>
                      </p:childTnLst>
                    </p:cTn>
                  </p:par>
                  <p:par>
                    <p:cTn id="15" fill="hold">
                      <p:stCondLst>
                        <p:cond delay="indefinite"/>
                      </p:stCondLst>
                      <p:childTnLst>
                        <p:par>
                          <p:cTn id="16" fill="hold">
                            <p:stCondLst>
                              <p:cond delay="0"/>
                            </p:stCondLst>
                            <p:childTnLst>
                              <p:par>
                                <p:cTn id="17" presetID="0" presetClass="path" presetSubtype="0" accel="50000" decel="50000" fill="hold" nodeType="clickEffect">
                                  <p:stCondLst>
                                    <p:cond delay="0"/>
                                  </p:stCondLst>
                                  <p:childTnLst>
                                    <p:animMotion origin="layout" path="M -0.00313 -0.00764 C 0.04618 -0.05416 0.09566 -0.10092 0.15746 -0.11829 C 0.21944 -0.13565 0.31753 -0.12685 0.36875 -0.11227 C 0.42013 -0.09745 0.44288 -0.06366 0.46597 -0.02986 " pathEditMode="relative" rAng="226692" ptsTypes="aaaA">
                                      <p:cBhvr>
                                        <p:cTn id="18" dur="2000" fill="hold"/>
                                        <p:tgtEl>
                                          <p:spTgt spid="334783"/>
                                        </p:tgtEl>
                                        <p:attrNameLst>
                                          <p:attrName>ppt_x</p:attrName>
                                          <p:attrName>ppt_y</p:attrName>
                                        </p:attrNameLst>
                                      </p:cBhvr>
                                      <p:rCtr x="237" y="-53"/>
                                    </p:animMotion>
                                  </p:childTnLst>
                                </p:cTn>
                              </p:par>
                              <p:par>
                                <p:cTn id="19" presetID="22" presetClass="entr" presetSubtype="8" fill="hold" grpId="0" nodeType="withEffect">
                                  <p:stCondLst>
                                    <p:cond delay="0"/>
                                  </p:stCondLst>
                                  <p:childTnLst>
                                    <p:set>
                                      <p:cBhvr>
                                        <p:cTn id="20" dur="1" fill="hold">
                                          <p:stCondLst>
                                            <p:cond delay="0"/>
                                          </p:stCondLst>
                                        </p:cTn>
                                        <p:tgtEl>
                                          <p:spTgt spid="335129"/>
                                        </p:tgtEl>
                                        <p:attrNameLst>
                                          <p:attrName>style.visibility</p:attrName>
                                        </p:attrNameLst>
                                      </p:cBhvr>
                                      <p:to>
                                        <p:strVal val="visible"/>
                                      </p:to>
                                    </p:set>
                                    <p:animEffect transition="in" filter="wipe(left)">
                                      <p:cBhvr>
                                        <p:cTn id="21" dur="500"/>
                                        <p:tgtEl>
                                          <p:spTgt spid="335129"/>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335136"/>
                                        </p:tgtEl>
                                        <p:attrNameLst>
                                          <p:attrName>style.visibility</p:attrName>
                                        </p:attrNameLst>
                                      </p:cBhvr>
                                      <p:to>
                                        <p:strVal val="visible"/>
                                      </p:to>
                                    </p:set>
                                    <p:animEffect transition="in" filter="dissolve">
                                      <p:cBhvr>
                                        <p:cTn id="26" dur="500"/>
                                        <p:tgtEl>
                                          <p:spTgt spid="335136"/>
                                        </p:tgtEl>
                                      </p:cBhvr>
                                    </p:animEffect>
                                  </p:childTnLst>
                                </p:cTn>
                              </p:par>
                              <p:par>
                                <p:cTn id="27" presetID="9" presetClass="entr" presetSubtype="0" fill="hold" nodeType="withEffect">
                                  <p:stCondLst>
                                    <p:cond delay="0"/>
                                  </p:stCondLst>
                                  <p:childTnLst>
                                    <p:set>
                                      <p:cBhvr>
                                        <p:cTn id="28" dur="1" fill="hold">
                                          <p:stCondLst>
                                            <p:cond delay="0"/>
                                          </p:stCondLst>
                                        </p:cTn>
                                        <p:tgtEl>
                                          <p:spTgt spid="335137"/>
                                        </p:tgtEl>
                                        <p:attrNameLst>
                                          <p:attrName>style.visibility</p:attrName>
                                        </p:attrNameLst>
                                      </p:cBhvr>
                                      <p:to>
                                        <p:strVal val="visible"/>
                                      </p:to>
                                    </p:set>
                                    <p:animEffect transition="in" filter="dissolve">
                                      <p:cBhvr>
                                        <p:cTn id="29" dur="500"/>
                                        <p:tgtEl>
                                          <p:spTgt spid="335137"/>
                                        </p:tgtEl>
                                      </p:cBhvr>
                                    </p:animEffect>
                                  </p:childTnLst>
                                </p:cTn>
                              </p:par>
                            </p:childTnLst>
                          </p:cTn>
                        </p:par>
                        <p:par>
                          <p:cTn id="30" fill="hold">
                            <p:stCondLst>
                              <p:cond delay="500"/>
                            </p:stCondLst>
                            <p:childTnLst>
                              <p:par>
                                <p:cTn id="31" presetID="0" presetClass="path" presetSubtype="0" accel="50000" decel="50000" fill="hold" nodeType="afterEffect">
                                  <p:stCondLst>
                                    <p:cond delay="0"/>
                                  </p:stCondLst>
                                  <p:childTnLst>
                                    <p:animMotion origin="layout" path="M 4.72222E-6 -4.44444E-6 C -0.01441 0.07894 -0.02865 0.15787 -0.15087 0.18588 C -0.27309 0.21389 -0.50313 0.19121 -0.73282 0.16852 " pathEditMode="relative" rAng="0" ptsTypes="aaA">
                                      <p:cBhvr>
                                        <p:cTn id="32" dur="2000" fill="hold"/>
                                        <p:tgtEl>
                                          <p:spTgt spid="335137"/>
                                        </p:tgtEl>
                                        <p:attrNameLst>
                                          <p:attrName>ppt_x</p:attrName>
                                          <p:attrName>ppt_y</p:attrName>
                                        </p:attrNameLst>
                                      </p:cBhvr>
                                      <p:rCtr x="-366" y="107"/>
                                    </p:animMotion>
                                  </p:childTnLst>
                                </p:cTn>
                              </p:par>
                              <p:par>
                                <p:cTn id="33" presetID="9" presetClass="entr" presetSubtype="0" fill="hold" grpId="0" nodeType="withEffect">
                                  <p:stCondLst>
                                    <p:cond delay="0"/>
                                  </p:stCondLst>
                                  <p:childTnLst>
                                    <p:set>
                                      <p:cBhvr>
                                        <p:cTn id="34" dur="1" fill="hold">
                                          <p:stCondLst>
                                            <p:cond delay="0"/>
                                          </p:stCondLst>
                                        </p:cTn>
                                        <p:tgtEl>
                                          <p:spTgt spid="335128"/>
                                        </p:tgtEl>
                                        <p:attrNameLst>
                                          <p:attrName>style.visibility</p:attrName>
                                        </p:attrNameLst>
                                      </p:cBhvr>
                                      <p:to>
                                        <p:strVal val="visible"/>
                                      </p:to>
                                    </p:set>
                                    <p:animEffect transition="in" filter="dissolve">
                                      <p:cBhvr>
                                        <p:cTn id="35" dur="500"/>
                                        <p:tgtEl>
                                          <p:spTgt spid="335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5126" grpId="0"/>
      <p:bldP spid="335128" grpId="0"/>
      <p:bldP spid="335129"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7" name="Slide Number Placeholder 2"/>
          <p:cNvSpPr>
            <a:spLocks noGrp="1"/>
          </p:cNvSpPr>
          <p:nvPr>
            <p:ph type="sldNum" sz="quarter" idx="10"/>
          </p:nvPr>
        </p:nvSpPr>
        <p:spPr/>
        <p:txBody>
          <a:bodyPr/>
          <a:lstStyle/>
          <a:p>
            <a:fld id="{76A18579-BA42-426E-8A90-CB2D354D4B63}" type="slidenum">
              <a:rPr lang="en-US"/>
              <a:pPr/>
              <a:t>37</a:t>
            </a:fld>
            <a:endParaRPr lang="en-US"/>
          </a:p>
        </p:txBody>
      </p:sp>
      <p:sp>
        <p:nvSpPr>
          <p:cNvPr id="335874" name="Rectangle 2"/>
          <p:cNvSpPr>
            <a:spLocks noGrp="1" noChangeArrowheads="1"/>
          </p:cNvSpPr>
          <p:nvPr>
            <p:ph type="title"/>
          </p:nvPr>
        </p:nvSpPr>
        <p:spPr/>
        <p:txBody>
          <a:bodyPr/>
          <a:lstStyle/>
          <a:p>
            <a:r>
              <a:rPr lang="en-US"/>
              <a:t>Example (with key recovery)</a:t>
            </a:r>
          </a:p>
        </p:txBody>
      </p:sp>
      <p:grpSp>
        <p:nvGrpSpPr>
          <p:cNvPr id="335875" name="Group 3"/>
          <p:cNvGrpSpPr>
            <a:grpSpLocks/>
          </p:cNvGrpSpPr>
          <p:nvPr/>
        </p:nvGrpSpPr>
        <p:grpSpPr bwMode="auto">
          <a:xfrm>
            <a:off x="623888" y="2133600"/>
            <a:ext cx="993775" cy="908050"/>
            <a:chOff x="1474" y="1888"/>
            <a:chExt cx="998" cy="815"/>
          </a:xfrm>
        </p:grpSpPr>
        <p:grpSp>
          <p:nvGrpSpPr>
            <p:cNvPr id="335876" name="Group 4"/>
            <p:cNvGrpSpPr>
              <a:grpSpLocks noChangeAspect="1"/>
            </p:cNvGrpSpPr>
            <p:nvPr/>
          </p:nvGrpSpPr>
          <p:grpSpPr bwMode="auto">
            <a:xfrm flipH="1">
              <a:off x="1791" y="2007"/>
              <a:ext cx="681" cy="618"/>
              <a:chOff x="480" y="2072"/>
              <a:chExt cx="1360" cy="1234"/>
            </a:xfrm>
          </p:grpSpPr>
          <p:grpSp>
            <p:nvGrpSpPr>
              <p:cNvPr id="335877" name="Group 5"/>
              <p:cNvGrpSpPr>
                <a:grpSpLocks noChangeAspect="1"/>
              </p:cNvGrpSpPr>
              <p:nvPr/>
            </p:nvGrpSpPr>
            <p:grpSpPr bwMode="auto">
              <a:xfrm>
                <a:off x="480" y="2072"/>
                <a:ext cx="1360" cy="1234"/>
                <a:chOff x="480" y="2072"/>
                <a:chExt cx="1360" cy="1234"/>
              </a:xfrm>
            </p:grpSpPr>
            <p:sp>
              <p:nvSpPr>
                <p:cNvPr id="335878" name="Freeform 6"/>
                <p:cNvSpPr>
                  <a:spLocks noChangeAspect="1"/>
                </p:cNvSpPr>
                <p:nvPr/>
              </p:nvSpPr>
              <p:spPr bwMode="auto">
                <a:xfrm>
                  <a:off x="484" y="2486"/>
                  <a:ext cx="862" cy="577"/>
                </a:xfrm>
                <a:custGeom>
                  <a:avLst/>
                  <a:gdLst/>
                  <a:ahLst/>
                  <a:cxnLst>
                    <a:cxn ang="0">
                      <a:pos x="579" y="577"/>
                    </a:cxn>
                    <a:cxn ang="0">
                      <a:pos x="4" y="451"/>
                    </a:cxn>
                    <a:cxn ang="0">
                      <a:pos x="4" y="429"/>
                    </a:cxn>
                    <a:cxn ang="0">
                      <a:pos x="4" y="429"/>
                    </a:cxn>
                    <a:cxn ang="0">
                      <a:pos x="0" y="425"/>
                    </a:cxn>
                    <a:cxn ang="0">
                      <a:pos x="0" y="425"/>
                    </a:cxn>
                    <a:cxn ang="0">
                      <a:pos x="0" y="421"/>
                    </a:cxn>
                    <a:cxn ang="0">
                      <a:pos x="0" y="174"/>
                    </a:cxn>
                    <a:cxn ang="0">
                      <a:pos x="0" y="174"/>
                    </a:cxn>
                    <a:cxn ang="0">
                      <a:pos x="0" y="171"/>
                    </a:cxn>
                    <a:cxn ang="0">
                      <a:pos x="4" y="171"/>
                    </a:cxn>
                    <a:cxn ang="0">
                      <a:pos x="4" y="167"/>
                    </a:cxn>
                    <a:cxn ang="0">
                      <a:pos x="339" y="0"/>
                    </a:cxn>
                    <a:cxn ang="0">
                      <a:pos x="858" y="87"/>
                    </a:cxn>
                    <a:cxn ang="0">
                      <a:pos x="862" y="87"/>
                    </a:cxn>
                    <a:cxn ang="0">
                      <a:pos x="862" y="87"/>
                    </a:cxn>
                    <a:cxn ang="0">
                      <a:pos x="862" y="91"/>
                    </a:cxn>
                    <a:cxn ang="0">
                      <a:pos x="862" y="91"/>
                    </a:cxn>
                    <a:cxn ang="0">
                      <a:pos x="862" y="334"/>
                    </a:cxn>
                    <a:cxn ang="0">
                      <a:pos x="862" y="338"/>
                    </a:cxn>
                    <a:cxn ang="0">
                      <a:pos x="862" y="341"/>
                    </a:cxn>
                    <a:cxn ang="0">
                      <a:pos x="862" y="341"/>
                    </a:cxn>
                    <a:cxn ang="0">
                      <a:pos x="858" y="345"/>
                    </a:cxn>
                    <a:cxn ang="0">
                      <a:pos x="858" y="368"/>
                    </a:cxn>
                    <a:cxn ang="0">
                      <a:pos x="579" y="577"/>
                    </a:cxn>
                  </a:cxnLst>
                  <a:rect l="0" t="0" r="r" b="b"/>
                  <a:pathLst>
                    <a:path w="862" h="577">
                      <a:moveTo>
                        <a:pt x="579" y="577"/>
                      </a:moveTo>
                      <a:lnTo>
                        <a:pt x="4" y="451"/>
                      </a:lnTo>
                      <a:lnTo>
                        <a:pt x="4" y="429"/>
                      </a:lnTo>
                      <a:lnTo>
                        <a:pt x="4" y="429"/>
                      </a:lnTo>
                      <a:lnTo>
                        <a:pt x="0" y="425"/>
                      </a:lnTo>
                      <a:lnTo>
                        <a:pt x="0" y="425"/>
                      </a:lnTo>
                      <a:lnTo>
                        <a:pt x="0" y="421"/>
                      </a:lnTo>
                      <a:lnTo>
                        <a:pt x="0" y="174"/>
                      </a:lnTo>
                      <a:lnTo>
                        <a:pt x="0" y="174"/>
                      </a:lnTo>
                      <a:lnTo>
                        <a:pt x="0" y="171"/>
                      </a:lnTo>
                      <a:lnTo>
                        <a:pt x="4" y="171"/>
                      </a:lnTo>
                      <a:lnTo>
                        <a:pt x="4" y="167"/>
                      </a:lnTo>
                      <a:lnTo>
                        <a:pt x="339" y="0"/>
                      </a:lnTo>
                      <a:lnTo>
                        <a:pt x="858" y="87"/>
                      </a:lnTo>
                      <a:lnTo>
                        <a:pt x="862" y="87"/>
                      </a:lnTo>
                      <a:lnTo>
                        <a:pt x="862" y="87"/>
                      </a:lnTo>
                      <a:lnTo>
                        <a:pt x="862" y="91"/>
                      </a:lnTo>
                      <a:lnTo>
                        <a:pt x="862" y="91"/>
                      </a:lnTo>
                      <a:lnTo>
                        <a:pt x="862" y="334"/>
                      </a:lnTo>
                      <a:lnTo>
                        <a:pt x="862" y="338"/>
                      </a:lnTo>
                      <a:lnTo>
                        <a:pt x="862" y="341"/>
                      </a:lnTo>
                      <a:lnTo>
                        <a:pt x="862" y="341"/>
                      </a:lnTo>
                      <a:lnTo>
                        <a:pt x="858" y="345"/>
                      </a:lnTo>
                      <a:lnTo>
                        <a:pt x="858" y="368"/>
                      </a:lnTo>
                      <a:lnTo>
                        <a:pt x="579" y="577"/>
                      </a:lnTo>
                      <a:close/>
                    </a:path>
                  </a:pathLst>
                </a:custGeom>
                <a:solidFill>
                  <a:srgbClr val="FCFCD8"/>
                </a:solidFill>
                <a:ln w="9525">
                  <a:noFill/>
                  <a:round/>
                  <a:headEnd/>
                  <a:tailEnd/>
                </a:ln>
              </p:spPr>
              <p:txBody>
                <a:bodyPr/>
                <a:lstStyle/>
                <a:p>
                  <a:endParaRPr lang="en-US"/>
                </a:p>
              </p:txBody>
            </p:sp>
            <p:sp>
              <p:nvSpPr>
                <p:cNvPr id="335879" name="Freeform 7"/>
                <p:cNvSpPr>
                  <a:spLocks noChangeAspect="1"/>
                </p:cNvSpPr>
                <p:nvPr/>
              </p:nvSpPr>
              <p:spPr bwMode="auto">
                <a:xfrm>
                  <a:off x="488" y="2934"/>
                  <a:ext cx="575" cy="129"/>
                </a:xfrm>
                <a:custGeom>
                  <a:avLst/>
                  <a:gdLst/>
                  <a:ahLst/>
                  <a:cxnLst>
                    <a:cxn ang="0">
                      <a:pos x="0" y="0"/>
                    </a:cxn>
                    <a:cxn ang="0">
                      <a:pos x="0" y="0"/>
                    </a:cxn>
                    <a:cxn ang="0">
                      <a:pos x="575" y="129"/>
                    </a:cxn>
                    <a:cxn ang="0">
                      <a:pos x="575" y="129"/>
                    </a:cxn>
                    <a:cxn ang="0">
                      <a:pos x="0" y="0"/>
                    </a:cxn>
                    <a:cxn ang="0">
                      <a:pos x="0" y="0"/>
                    </a:cxn>
                    <a:cxn ang="0">
                      <a:pos x="0" y="0"/>
                    </a:cxn>
                    <a:cxn ang="0">
                      <a:pos x="0" y="0"/>
                    </a:cxn>
                    <a:cxn ang="0">
                      <a:pos x="0" y="0"/>
                    </a:cxn>
                    <a:cxn ang="0">
                      <a:pos x="0" y="0"/>
                    </a:cxn>
                    <a:cxn ang="0">
                      <a:pos x="0" y="0"/>
                    </a:cxn>
                    <a:cxn ang="0">
                      <a:pos x="0" y="0"/>
                    </a:cxn>
                  </a:cxnLst>
                  <a:rect l="0" t="0" r="r" b="b"/>
                  <a:pathLst>
                    <a:path w="575" h="129">
                      <a:moveTo>
                        <a:pt x="0" y="0"/>
                      </a:moveTo>
                      <a:lnTo>
                        <a:pt x="0" y="0"/>
                      </a:lnTo>
                      <a:lnTo>
                        <a:pt x="575" y="129"/>
                      </a:lnTo>
                      <a:lnTo>
                        <a:pt x="575" y="129"/>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5880" name="Freeform 8"/>
                <p:cNvSpPr>
                  <a:spLocks noChangeAspect="1"/>
                </p:cNvSpPr>
                <p:nvPr/>
              </p:nvSpPr>
              <p:spPr bwMode="auto">
                <a:xfrm>
                  <a:off x="488" y="2911"/>
                  <a:ext cx="1" cy="23"/>
                </a:xfrm>
                <a:custGeom>
                  <a:avLst/>
                  <a:gdLst/>
                  <a:ahLst/>
                  <a:cxnLst>
                    <a:cxn ang="0">
                      <a:pos x="0" y="4"/>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4"/>
                    </a:cxn>
                  </a:cxnLst>
                  <a:rect l="0" t="0" r="r" b="b"/>
                  <a:pathLst>
                    <a:path h="23">
                      <a:moveTo>
                        <a:pt x="0" y="4"/>
                      </a:moveTo>
                      <a:lnTo>
                        <a:pt x="0" y="0"/>
                      </a:lnTo>
                      <a:lnTo>
                        <a:pt x="0" y="23"/>
                      </a:lnTo>
                      <a:lnTo>
                        <a:pt x="0" y="23"/>
                      </a:lnTo>
                      <a:lnTo>
                        <a:pt x="0" y="0"/>
                      </a:lnTo>
                      <a:lnTo>
                        <a:pt x="0" y="0"/>
                      </a:lnTo>
                      <a:lnTo>
                        <a:pt x="0" y="0"/>
                      </a:lnTo>
                      <a:lnTo>
                        <a:pt x="0" y="0"/>
                      </a:lnTo>
                      <a:lnTo>
                        <a:pt x="0" y="0"/>
                      </a:lnTo>
                      <a:lnTo>
                        <a:pt x="0" y="0"/>
                      </a:lnTo>
                      <a:lnTo>
                        <a:pt x="0" y="0"/>
                      </a:lnTo>
                      <a:lnTo>
                        <a:pt x="0" y="4"/>
                      </a:lnTo>
                      <a:close/>
                    </a:path>
                  </a:pathLst>
                </a:custGeom>
                <a:solidFill>
                  <a:srgbClr val="000000"/>
                </a:solidFill>
                <a:ln w="9525">
                  <a:noFill/>
                  <a:round/>
                  <a:headEnd/>
                  <a:tailEnd/>
                </a:ln>
              </p:spPr>
              <p:txBody>
                <a:bodyPr/>
                <a:lstStyle/>
                <a:p>
                  <a:endParaRPr lang="en-US"/>
                </a:p>
              </p:txBody>
            </p:sp>
            <p:sp>
              <p:nvSpPr>
                <p:cNvPr id="335881" name="Freeform 9"/>
                <p:cNvSpPr>
                  <a:spLocks noChangeAspect="1"/>
                </p:cNvSpPr>
                <p:nvPr/>
              </p:nvSpPr>
              <p:spPr bwMode="auto">
                <a:xfrm>
                  <a:off x="480" y="2907"/>
                  <a:ext cx="8" cy="8"/>
                </a:xfrm>
                <a:custGeom>
                  <a:avLst/>
                  <a:gdLst/>
                  <a:ahLst/>
                  <a:cxnLst>
                    <a:cxn ang="0">
                      <a:pos x="0" y="0"/>
                    </a:cxn>
                    <a:cxn ang="0">
                      <a:pos x="0" y="0"/>
                    </a:cxn>
                    <a:cxn ang="0">
                      <a:pos x="4" y="4"/>
                    </a:cxn>
                    <a:cxn ang="0">
                      <a:pos x="4" y="4"/>
                    </a:cxn>
                    <a:cxn ang="0">
                      <a:pos x="4" y="8"/>
                    </a:cxn>
                    <a:cxn ang="0">
                      <a:pos x="8" y="8"/>
                    </a:cxn>
                    <a:cxn ang="0">
                      <a:pos x="8" y="4"/>
                    </a:cxn>
                    <a:cxn ang="0">
                      <a:pos x="8" y="4"/>
                    </a:cxn>
                    <a:cxn ang="0">
                      <a:pos x="4" y="4"/>
                    </a:cxn>
                    <a:cxn ang="0">
                      <a:pos x="4" y="4"/>
                    </a:cxn>
                    <a:cxn ang="0">
                      <a:pos x="4" y="0"/>
                    </a:cxn>
                    <a:cxn ang="0">
                      <a:pos x="4" y="0"/>
                    </a:cxn>
                    <a:cxn ang="0">
                      <a:pos x="4" y="0"/>
                    </a:cxn>
                    <a:cxn ang="0">
                      <a:pos x="4" y="0"/>
                    </a:cxn>
                    <a:cxn ang="0">
                      <a:pos x="4" y="0"/>
                    </a:cxn>
                    <a:cxn ang="0">
                      <a:pos x="4" y="0"/>
                    </a:cxn>
                    <a:cxn ang="0">
                      <a:pos x="0" y="0"/>
                    </a:cxn>
                    <a:cxn ang="0">
                      <a:pos x="0" y="0"/>
                    </a:cxn>
                  </a:cxnLst>
                  <a:rect l="0" t="0" r="r" b="b"/>
                  <a:pathLst>
                    <a:path w="8" h="8">
                      <a:moveTo>
                        <a:pt x="0" y="0"/>
                      </a:moveTo>
                      <a:lnTo>
                        <a:pt x="0" y="0"/>
                      </a:lnTo>
                      <a:lnTo>
                        <a:pt x="4" y="4"/>
                      </a:lnTo>
                      <a:lnTo>
                        <a:pt x="4" y="4"/>
                      </a:lnTo>
                      <a:lnTo>
                        <a:pt x="4" y="8"/>
                      </a:lnTo>
                      <a:lnTo>
                        <a:pt x="8" y="8"/>
                      </a:lnTo>
                      <a:lnTo>
                        <a:pt x="8" y="4"/>
                      </a:lnTo>
                      <a:lnTo>
                        <a:pt x="8" y="4"/>
                      </a:lnTo>
                      <a:lnTo>
                        <a:pt x="4" y="4"/>
                      </a:lnTo>
                      <a:lnTo>
                        <a:pt x="4" y="4"/>
                      </a:lnTo>
                      <a:lnTo>
                        <a:pt x="4" y="0"/>
                      </a:lnTo>
                      <a:lnTo>
                        <a:pt x="4" y="0"/>
                      </a:lnTo>
                      <a:lnTo>
                        <a:pt x="4" y="0"/>
                      </a:lnTo>
                      <a:lnTo>
                        <a:pt x="4" y="0"/>
                      </a:lnTo>
                      <a:lnTo>
                        <a:pt x="4" y="0"/>
                      </a:lnTo>
                      <a:lnTo>
                        <a:pt x="4" y="0"/>
                      </a:lnTo>
                      <a:lnTo>
                        <a:pt x="0" y="0"/>
                      </a:lnTo>
                      <a:lnTo>
                        <a:pt x="0" y="0"/>
                      </a:lnTo>
                      <a:close/>
                    </a:path>
                  </a:pathLst>
                </a:custGeom>
                <a:solidFill>
                  <a:srgbClr val="000000"/>
                </a:solidFill>
                <a:ln w="9525">
                  <a:noFill/>
                  <a:round/>
                  <a:headEnd/>
                  <a:tailEnd/>
                </a:ln>
              </p:spPr>
              <p:txBody>
                <a:bodyPr/>
                <a:lstStyle/>
                <a:p>
                  <a:endParaRPr lang="en-US"/>
                </a:p>
              </p:txBody>
            </p:sp>
            <p:sp>
              <p:nvSpPr>
                <p:cNvPr id="335882" name="Freeform 10"/>
                <p:cNvSpPr>
                  <a:spLocks noChangeAspect="1"/>
                </p:cNvSpPr>
                <p:nvPr/>
              </p:nvSpPr>
              <p:spPr bwMode="auto">
                <a:xfrm>
                  <a:off x="480" y="2660"/>
                  <a:ext cx="4" cy="247"/>
                </a:xfrm>
                <a:custGeom>
                  <a:avLst/>
                  <a:gdLst/>
                  <a:ahLst/>
                  <a:cxnLst>
                    <a:cxn ang="0">
                      <a:pos x="0" y="4"/>
                    </a:cxn>
                    <a:cxn ang="0">
                      <a:pos x="0" y="4"/>
                    </a:cxn>
                    <a:cxn ang="0">
                      <a:pos x="0" y="247"/>
                    </a:cxn>
                    <a:cxn ang="0">
                      <a:pos x="4" y="247"/>
                    </a:cxn>
                    <a:cxn ang="0">
                      <a:pos x="4" y="4"/>
                    </a:cxn>
                    <a:cxn ang="0">
                      <a:pos x="4" y="4"/>
                    </a:cxn>
                    <a:cxn ang="0">
                      <a:pos x="4" y="0"/>
                    </a:cxn>
                    <a:cxn ang="0">
                      <a:pos x="0" y="4"/>
                    </a:cxn>
                    <a:cxn ang="0">
                      <a:pos x="0" y="4"/>
                    </a:cxn>
                  </a:cxnLst>
                  <a:rect l="0" t="0" r="r" b="b"/>
                  <a:pathLst>
                    <a:path w="4" h="247">
                      <a:moveTo>
                        <a:pt x="0" y="4"/>
                      </a:moveTo>
                      <a:lnTo>
                        <a:pt x="0" y="4"/>
                      </a:lnTo>
                      <a:lnTo>
                        <a:pt x="0" y="247"/>
                      </a:lnTo>
                      <a:lnTo>
                        <a:pt x="4" y="247"/>
                      </a:lnTo>
                      <a:lnTo>
                        <a:pt x="4" y="4"/>
                      </a:lnTo>
                      <a:lnTo>
                        <a:pt x="4" y="4"/>
                      </a:lnTo>
                      <a:lnTo>
                        <a:pt x="4" y="0"/>
                      </a:lnTo>
                      <a:lnTo>
                        <a:pt x="0" y="4"/>
                      </a:lnTo>
                      <a:lnTo>
                        <a:pt x="0" y="4"/>
                      </a:lnTo>
                      <a:close/>
                    </a:path>
                  </a:pathLst>
                </a:custGeom>
                <a:solidFill>
                  <a:srgbClr val="000000"/>
                </a:solidFill>
                <a:ln w="9525">
                  <a:noFill/>
                  <a:round/>
                  <a:headEnd/>
                  <a:tailEnd/>
                </a:ln>
              </p:spPr>
              <p:txBody>
                <a:bodyPr/>
                <a:lstStyle/>
                <a:p>
                  <a:endParaRPr lang="en-US"/>
                </a:p>
              </p:txBody>
            </p:sp>
            <p:sp>
              <p:nvSpPr>
                <p:cNvPr id="335883" name="Freeform 11"/>
                <p:cNvSpPr>
                  <a:spLocks noChangeAspect="1"/>
                </p:cNvSpPr>
                <p:nvPr/>
              </p:nvSpPr>
              <p:spPr bwMode="auto">
                <a:xfrm>
                  <a:off x="480" y="2653"/>
                  <a:ext cx="8" cy="7"/>
                </a:xfrm>
                <a:custGeom>
                  <a:avLst/>
                  <a:gdLst/>
                  <a:ahLst/>
                  <a:cxnLst>
                    <a:cxn ang="0">
                      <a:pos x="8" y="0"/>
                    </a:cxn>
                    <a:cxn ang="0">
                      <a:pos x="8" y="0"/>
                    </a:cxn>
                    <a:cxn ang="0">
                      <a:pos x="4" y="0"/>
                    </a:cxn>
                    <a:cxn ang="0">
                      <a:pos x="4" y="4"/>
                    </a:cxn>
                    <a:cxn ang="0">
                      <a:pos x="4" y="7"/>
                    </a:cxn>
                    <a:cxn ang="0">
                      <a:pos x="0" y="7"/>
                    </a:cxn>
                    <a:cxn ang="0">
                      <a:pos x="4" y="7"/>
                    </a:cxn>
                    <a:cxn ang="0">
                      <a:pos x="4" y="7"/>
                    </a:cxn>
                    <a:cxn ang="0">
                      <a:pos x="4" y="4"/>
                    </a:cxn>
                    <a:cxn ang="0">
                      <a:pos x="8" y="4"/>
                    </a:cxn>
                    <a:cxn ang="0">
                      <a:pos x="8" y="0"/>
                    </a:cxn>
                    <a:cxn ang="0">
                      <a:pos x="8" y="0"/>
                    </a:cxn>
                    <a:cxn ang="0">
                      <a:pos x="8" y="0"/>
                    </a:cxn>
                    <a:cxn ang="0">
                      <a:pos x="8" y="0"/>
                    </a:cxn>
                    <a:cxn ang="0">
                      <a:pos x="8" y="0"/>
                    </a:cxn>
                  </a:cxnLst>
                  <a:rect l="0" t="0" r="r" b="b"/>
                  <a:pathLst>
                    <a:path w="8" h="7">
                      <a:moveTo>
                        <a:pt x="8" y="0"/>
                      </a:moveTo>
                      <a:lnTo>
                        <a:pt x="8" y="0"/>
                      </a:lnTo>
                      <a:lnTo>
                        <a:pt x="4" y="0"/>
                      </a:lnTo>
                      <a:lnTo>
                        <a:pt x="4" y="4"/>
                      </a:lnTo>
                      <a:lnTo>
                        <a:pt x="4" y="7"/>
                      </a:lnTo>
                      <a:lnTo>
                        <a:pt x="0" y="7"/>
                      </a:lnTo>
                      <a:lnTo>
                        <a:pt x="4" y="7"/>
                      </a:lnTo>
                      <a:lnTo>
                        <a:pt x="4" y="7"/>
                      </a:lnTo>
                      <a:lnTo>
                        <a:pt x="4" y="4"/>
                      </a:lnTo>
                      <a:lnTo>
                        <a:pt x="8" y="4"/>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35884" name="Freeform 12"/>
                <p:cNvSpPr>
                  <a:spLocks noChangeAspect="1"/>
                </p:cNvSpPr>
                <p:nvPr/>
              </p:nvSpPr>
              <p:spPr bwMode="auto">
                <a:xfrm>
                  <a:off x="488" y="2486"/>
                  <a:ext cx="335" cy="167"/>
                </a:xfrm>
                <a:custGeom>
                  <a:avLst/>
                  <a:gdLst/>
                  <a:ahLst/>
                  <a:cxnLst>
                    <a:cxn ang="0">
                      <a:pos x="335" y="0"/>
                    </a:cxn>
                    <a:cxn ang="0">
                      <a:pos x="335" y="0"/>
                    </a:cxn>
                    <a:cxn ang="0">
                      <a:pos x="0" y="167"/>
                    </a:cxn>
                    <a:cxn ang="0">
                      <a:pos x="0" y="167"/>
                    </a:cxn>
                    <a:cxn ang="0">
                      <a:pos x="335" y="0"/>
                    </a:cxn>
                    <a:cxn ang="0">
                      <a:pos x="335" y="0"/>
                    </a:cxn>
                    <a:cxn ang="0">
                      <a:pos x="335" y="0"/>
                    </a:cxn>
                    <a:cxn ang="0">
                      <a:pos x="335" y="0"/>
                    </a:cxn>
                    <a:cxn ang="0">
                      <a:pos x="335" y="0"/>
                    </a:cxn>
                    <a:cxn ang="0">
                      <a:pos x="335" y="0"/>
                    </a:cxn>
                    <a:cxn ang="0">
                      <a:pos x="335" y="0"/>
                    </a:cxn>
                    <a:cxn ang="0">
                      <a:pos x="335" y="0"/>
                    </a:cxn>
                  </a:cxnLst>
                  <a:rect l="0" t="0" r="r" b="b"/>
                  <a:pathLst>
                    <a:path w="335" h="167">
                      <a:moveTo>
                        <a:pt x="335" y="0"/>
                      </a:moveTo>
                      <a:lnTo>
                        <a:pt x="335" y="0"/>
                      </a:lnTo>
                      <a:lnTo>
                        <a:pt x="0" y="167"/>
                      </a:lnTo>
                      <a:lnTo>
                        <a:pt x="0" y="167"/>
                      </a:lnTo>
                      <a:lnTo>
                        <a:pt x="335" y="0"/>
                      </a:lnTo>
                      <a:lnTo>
                        <a:pt x="335" y="0"/>
                      </a:lnTo>
                      <a:lnTo>
                        <a:pt x="335" y="0"/>
                      </a:lnTo>
                      <a:lnTo>
                        <a:pt x="335" y="0"/>
                      </a:lnTo>
                      <a:lnTo>
                        <a:pt x="335" y="0"/>
                      </a:lnTo>
                      <a:lnTo>
                        <a:pt x="335" y="0"/>
                      </a:lnTo>
                      <a:lnTo>
                        <a:pt x="335" y="0"/>
                      </a:lnTo>
                      <a:lnTo>
                        <a:pt x="335" y="0"/>
                      </a:lnTo>
                      <a:close/>
                    </a:path>
                  </a:pathLst>
                </a:custGeom>
                <a:solidFill>
                  <a:srgbClr val="000000"/>
                </a:solidFill>
                <a:ln w="9525">
                  <a:noFill/>
                  <a:round/>
                  <a:headEnd/>
                  <a:tailEnd/>
                </a:ln>
              </p:spPr>
              <p:txBody>
                <a:bodyPr/>
                <a:lstStyle/>
                <a:p>
                  <a:endParaRPr lang="en-US"/>
                </a:p>
              </p:txBody>
            </p:sp>
            <p:sp>
              <p:nvSpPr>
                <p:cNvPr id="335885" name="Freeform 13"/>
                <p:cNvSpPr>
                  <a:spLocks noChangeAspect="1"/>
                </p:cNvSpPr>
                <p:nvPr/>
              </p:nvSpPr>
              <p:spPr bwMode="auto">
                <a:xfrm>
                  <a:off x="823" y="2486"/>
                  <a:ext cx="523" cy="87"/>
                </a:xfrm>
                <a:custGeom>
                  <a:avLst/>
                  <a:gdLst/>
                  <a:ahLst/>
                  <a:cxnLst>
                    <a:cxn ang="0">
                      <a:pos x="519" y="83"/>
                    </a:cxn>
                    <a:cxn ang="0">
                      <a:pos x="519" y="83"/>
                    </a:cxn>
                    <a:cxn ang="0">
                      <a:pos x="0" y="0"/>
                    </a:cxn>
                    <a:cxn ang="0">
                      <a:pos x="0" y="0"/>
                    </a:cxn>
                    <a:cxn ang="0">
                      <a:pos x="519" y="87"/>
                    </a:cxn>
                    <a:cxn ang="0">
                      <a:pos x="519" y="87"/>
                    </a:cxn>
                    <a:cxn ang="0">
                      <a:pos x="519" y="87"/>
                    </a:cxn>
                    <a:cxn ang="0">
                      <a:pos x="523" y="87"/>
                    </a:cxn>
                    <a:cxn ang="0">
                      <a:pos x="523" y="83"/>
                    </a:cxn>
                    <a:cxn ang="0">
                      <a:pos x="523" y="83"/>
                    </a:cxn>
                    <a:cxn ang="0">
                      <a:pos x="519" y="83"/>
                    </a:cxn>
                    <a:cxn ang="0">
                      <a:pos x="519" y="83"/>
                    </a:cxn>
                  </a:cxnLst>
                  <a:rect l="0" t="0" r="r" b="b"/>
                  <a:pathLst>
                    <a:path w="523" h="87">
                      <a:moveTo>
                        <a:pt x="519" y="83"/>
                      </a:moveTo>
                      <a:lnTo>
                        <a:pt x="519" y="83"/>
                      </a:lnTo>
                      <a:lnTo>
                        <a:pt x="0" y="0"/>
                      </a:lnTo>
                      <a:lnTo>
                        <a:pt x="0" y="0"/>
                      </a:lnTo>
                      <a:lnTo>
                        <a:pt x="519" y="87"/>
                      </a:lnTo>
                      <a:lnTo>
                        <a:pt x="519" y="87"/>
                      </a:lnTo>
                      <a:lnTo>
                        <a:pt x="519" y="87"/>
                      </a:lnTo>
                      <a:lnTo>
                        <a:pt x="523" y="87"/>
                      </a:lnTo>
                      <a:lnTo>
                        <a:pt x="523" y="83"/>
                      </a:lnTo>
                      <a:lnTo>
                        <a:pt x="523" y="83"/>
                      </a:lnTo>
                      <a:lnTo>
                        <a:pt x="519" y="83"/>
                      </a:lnTo>
                      <a:lnTo>
                        <a:pt x="519" y="83"/>
                      </a:lnTo>
                      <a:close/>
                    </a:path>
                  </a:pathLst>
                </a:custGeom>
                <a:solidFill>
                  <a:srgbClr val="000000"/>
                </a:solidFill>
                <a:ln w="9525">
                  <a:noFill/>
                  <a:round/>
                  <a:headEnd/>
                  <a:tailEnd/>
                </a:ln>
              </p:spPr>
              <p:txBody>
                <a:bodyPr/>
                <a:lstStyle/>
                <a:p>
                  <a:endParaRPr lang="en-US"/>
                </a:p>
              </p:txBody>
            </p:sp>
            <p:sp>
              <p:nvSpPr>
                <p:cNvPr id="335886" name="Freeform 14"/>
                <p:cNvSpPr>
                  <a:spLocks noChangeAspect="1"/>
                </p:cNvSpPr>
                <p:nvPr/>
              </p:nvSpPr>
              <p:spPr bwMode="auto">
                <a:xfrm>
                  <a:off x="1342" y="2573"/>
                  <a:ext cx="4" cy="4"/>
                </a:xfrm>
                <a:custGeom>
                  <a:avLst/>
                  <a:gdLst/>
                  <a:ahLst/>
                  <a:cxnLst>
                    <a:cxn ang="0">
                      <a:pos x="4" y="4"/>
                    </a:cxn>
                    <a:cxn ang="0">
                      <a:pos x="4" y="4"/>
                    </a:cxn>
                    <a:cxn ang="0">
                      <a:pos x="4" y="4"/>
                    </a:cxn>
                    <a:cxn ang="0">
                      <a:pos x="4" y="0"/>
                    </a:cxn>
                    <a:cxn ang="0">
                      <a:pos x="4" y="0"/>
                    </a:cxn>
                    <a:cxn ang="0">
                      <a:pos x="0" y="0"/>
                    </a:cxn>
                    <a:cxn ang="0">
                      <a:pos x="0" y="0"/>
                    </a:cxn>
                    <a:cxn ang="0">
                      <a:pos x="0" y="0"/>
                    </a:cxn>
                    <a:cxn ang="0">
                      <a:pos x="4" y="0"/>
                    </a:cxn>
                    <a:cxn ang="0">
                      <a:pos x="4" y="4"/>
                    </a:cxn>
                    <a:cxn ang="0">
                      <a:pos x="4" y="4"/>
                    </a:cxn>
                    <a:cxn ang="0">
                      <a:pos x="4" y="4"/>
                    </a:cxn>
                    <a:cxn ang="0">
                      <a:pos x="4" y="4"/>
                    </a:cxn>
                    <a:cxn ang="0">
                      <a:pos x="4" y="4"/>
                    </a:cxn>
                    <a:cxn ang="0">
                      <a:pos x="4" y="4"/>
                    </a:cxn>
                  </a:cxnLst>
                  <a:rect l="0" t="0" r="r" b="b"/>
                  <a:pathLst>
                    <a:path w="4" h="4">
                      <a:moveTo>
                        <a:pt x="4" y="4"/>
                      </a:moveTo>
                      <a:lnTo>
                        <a:pt x="4" y="4"/>
                      </a:lnTo>
                      <a:lnTo>
                        <a:pt x="4" y="4"/>
                      </a:lnTo>
                      <a:lnTo>
                        <a:pt x="4" y="0"/>
                      </a:lnTo>
                      <a:lnTo>
                        <a:pt x="4" y="0"/>
                      </a:lnTo>
                      <a:lnTo>
                        <a:pt x="0" y="0"/>
                      </a:lnTo>
                      <a:lnTo>
                        <a:pt x="0" y="0"/>
                      </a:lnTo>
                      <a:lnTo>
                        <a:pt x="0" y="0"/>
                      </a:lnTo>
                      <a:lnTo>
                        <a:pt x="4" y="0"/>
                      </a:lnTo>
                      <a:lnTo>
                        <a:pt x="4" y="4"/>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35887" name="Freeform 15"/>
                <p:cNvSpPr>
                  <a:spLocks noChangeAspect="1"/>
                </p:cNvSpPr>
                <p:nvPr/>
              </p:nvSpPr>
              <p:spPr bwMode="auto">
                <a:xfrm>
                  <a:off x="1346" y="2577"/>
                  <a:ext cx="1" cy="243"/>
                </a:xfrm>
                <a:custGeom>
                  <a:avLst/>
                  <a:gdLst/>
                  <a:ahLst/>
                  <a:cxnLst>
                    <a:cxn ang="0">
                      <a:pos x="0" y="243"/>
                    </a:cxn>
                    <a:cxn ang="0">
                      <a:pos x="0" y="243"/>
                    </a:cxn>
                    <a:cxn ang="0">
                      <a:pos x="0" y="0"/>
                    </a:cxn>
                    <a:cxn ang="0">
                      <a:pos x="0" y="0"/>
                    </a:cxn>
                    <a:cxn ang="0">
                      <a:pos x="0" y="243"/>
                    </a:cxn>
                    <a:cxn ang="0">
                      <a:pos x="0" y="243"/>
                    </a:cxn>
                    <a:cxn ang="0">
                      <a:pos x="0" y="243"/>
                    </a:cxn>
                    <a:cxn ang="0">
                      <a:pos x="0" y="243"/>
                    </a:cxn>
                    <a:cxn ang="0">
                      <a:pos x="0" y="243"/>
                    </a:cxn>
                  </a:cxnLst>
                  <a:rect l="0" t="0" r="r" b="b"/>
                  <a:pathLst>
                    <a:path h="243">
                      <a:moveTo>
                        <a:pt x="0" y="243"/>
                      </a:moveTo>
                      <a:lnTo>
                        <a:pt x="0" y="243"/>
                      </a:lnTo>
                      <a:lnTo>
                        <a:pt x="0" y="0"/>
                      </a:lnTo>
                      <a:lnTo>
                        <a:pt x="0" y="0"/>
                      </a:lnTo>
                      <a:lnTo>
                        <a:pt x="0" y="243"/>
                      </a:lnTo>
                      <a:lnTo>
                        <a:pt x="0" y="243"/>
                      </a:lnTo>
                      <a:lnTo>
                        <a:pt x="0" y="243"/>
                      </a:lnTo>
                      <a:lnTo>
                        <a:pt x="0" y="243"/>
                      </a:lnTo>
                      <a:lnTo>
                        <a:pt x="0" y="243"/>
                      </a:lnTo>
                      <a:close/>
                    </a:path>
                  </a:pathLst>
                </a:custGeom>
                <a:solidFill>
                  <a:srgbClr val="000000"/>
                </a:solidFill>
                <a:ln w="9525">
                  <a:noFill/>
                  <a:round/>
                  <a:headEnd/>
                  <a:tailEnd/>
                </a:ln>
              </p:spPr>
              <p:txBody>
                <a:bodyPr/>
                <a:lstStyle/>
                <a:p>
                  <a:endParaRPr lang="en-US"/>
                </a:p>
              </p:txBody>
            </p:sp>
            <p:sp>
              <p:nvSpPr>
                <p:cNvPr id="335888" name="Freeform 16"/>
                <p:cNvSpPr>
                  <a:spLocks noChangeAspect="1"/>
                </p:cNvSpPr>
                <p:nvPr/>
              </p:nvSpPr>
              <p:spPr bwMode="auto">
                <a:xfrm>
                  <a:off x="1342" y="2820"/>
                  <a:ext cx="4" cy="11"/>
                </a:xfrm>
                <a:custGeom>
                  <a:avLst/>
                  <a:gdLst/>
                  <a:ahLst/>
                  <a:cxnLst>
                    <a:cxn ang="0">
                      <a:pos x="4" y="11"/>
                    </a:cxn>
                    <a:cxn ang="0">
                      <a:pos x="0" y="11"/>
                    </a:cxn>
                    <a:cxn ang="0">
                      <a:pos x="4" y="7"/>
                    </a:cxn>
                    <a:cxn ang="0">
                      <a:pos x="4" y="7"/>
                    </a:cxn>
                    <a:cxn ang="0">
                      <a:pos x="4" y="4"/>
                    </a:cxn>
                    <a:cxn ang="0">
                      <a:pos x="4" y="0"/>
                    </a:cxn>
                    <a:cxn ang="0">
                      <a:pos x="4" y="0"/>
                    </a:cxn>
                    <a:cxn ang="0">
                      <a:pos x="4" y="4"/>
                    </a:cxn>
                    <a:cxn ang="0">
                      <a:pos x="4" y="7"/>
                    </a:cxn>
                    <a:cxn ang="0">
                      <a:pos x="0" y="7"/>
                    </a:cxn>
                    <a:cxn ang="0">
                      <a:pos x="0" y="11"/>
                    </a:cxn>
                    <a:cxn ang="0">
                      <a:pos x="0" y="11"/>
                    </a:cxn>
                    <a:cxn ang="0">
                      <a:pos x="0" y="11"/>
                    </a:cxn>
                    <a:cxn ang="0">
                      <a:pos x="0" y="11"/>
                    </a:cxn>
                    <a:cxn ang="0">
                      <a:pos x="0" y="11"/>
                    </a:cxn>
                    <a:cxn ang="0">
                      <a:pos x="0" y="11"/>
                    </a:cxn>
                    <a:cxn ang="0">
                      <a:pos x="0" y="11"/>
                    </a:cxn>
                    <a:cxn ang="0">
                      <a:pos x="4" y="11"/>
                    </a:cxn>
                  </a:cxnLst>
                  <a:rect l="0" t="0" r="r" b="b"/>
                  <a:pathLst>
                    <a:path w="4" h="11">
                      <a:moveTo>
                        <a:pt x="4" y="11"/>
                      </a:moveTo>
                      <a:lnTo>
                        <a:pt x="0" y="11"/>
                      </a:lnTo>
                      <a:lnTo>
                        <a:pt x="4" y="7"/>
                      </a:lnTo>
                      <a:lnTo>
                        <a:pt x="4" y="7"/>
                      </a:lnTo>
                      <a:lnTo>
                        <a:pt x="4" y="4"/>
                      </a:lnTo>
                      <a:lnTo>
                        <a:pt x="4" y="0"/>
                      </a:lnTo>
                      <a:lnTo>
                        <a:pt x="4" y="0"/>
                      </a:lnTo>
                      <a:lnTo>
                        <a:pt x="4" y="4"/>
                      </a:lnTo>
                      <a:lnTo>
                        <a:pt x="4" y="7"/>
                      </a:lnTo>
                      <a:lnTo>
                        <a:pt x="0" y="7"/>
                      </a:lnTo>
                      <a:lnTo>
                        <a:pt x="0" y="11"/>
                      </a:lnTo>
                      <a:lnTo>
                        <a:pt x="0" y="11"/>
                      </a:lnTo>
                      <a:lnTo>
                        <a:pt x="0" y="11"/>
                      </a:lnTo>
                      <a:lnTo>
                        <a:pt x="0" y="11"/>
                      </a:lnTo>
                      <a:lnTo>
                        <a:pt x="0" y="11"/>
                      </a:lnTo>
                      <a:lnTo>
                        <a:pt x="0" y="11"/>
                      </a:lnTo>
                      <a:lnTo>
                        <a:pt x="0" y="11"/>
                      </a:lnTo>
                      <a:lnTo>
                        <a:pt x="4" y="11"/>
                      </a:lnTo>
                      <a:close/>
                    </a:path>
                  </a:pathLst>
                </a:custGeom>
                <a:solidFill>
                  <a:srgbClr val="000000"/>
                </a:solidFill>
                <a:ln w="9525">
                  <a:noFill/>
                  <a:round/>
                  <a:headEnd/>
                  <a:tailEnd/>
                </a:ln>
              </p:spPr>
              <p:txBody>
                <a:bodyPr/>
                <a:lstStyle/>
                <a:p>
                  <a:endParaRPr lang="en-US"/>
                </a:p>
              </p:txBody>
            </p:sp>
            <p:sp>
              <p:nvSpPr>
                <p:cNvPr id="335889" name="Freeform 17"/>
                <p:cNvSpPr>
                  <a:spLocks noChangeAspect="1"/>
                </p:cNvSpPr>
                <p:nvPr/>
              </p:nvSpPr>
              <p:spPr bwMode="auto">
                <a:xfrm>
                  <a:off x="1342" y="2831"/>
                  <a:ext cx="4" cy="23"/>
                </a:xfrm>
                <a:custGeom>
                  <a:avLst/>
                  <a:gdLst/>
                  <a:ahLst/>
                  <a:cxnLst>
                    <a:cxn ang="0">
                      <a:pos x="0" y="23"/>
                    </a:cxn>
                    <a:cxn ang="0">
                      <a:pos x="4" y="23"/>
                    </a:cxn>
                    <a:cxn ang="0">
                      <a:pos x="4" y="0"/>
                    </a:cxn>
                    <a:cxn ang="0">
                      <a:pos x="0" y="0"/>
                    </a:cxn>
                    <a:cxn ang="0">
                      <a:pos x="0" y="23"/>
                    </a:cxn>
                    <a:cxn ang="0">
                      <a:pos x="0" y="23"/>
                    </a:cxn>
                    <a:cxn ang="0">
                      <a:pos x="0" y="23"/>
                    </a:cxn>
                    <a:cxn ang="0">
                      <a:pos x="0" y="23"/>
                    </a:cxn>
                    <a:cxn ang="0">
                      <a:pos x="0" y="23"/>
                    </a:cxn>
                    <a:cxn ang="0">
                      <a:pos x="0" y="23"/>
                    </a:cxn>
                    <a:cxn ang="0">
                      <a:pos x="4" y="23"/>
                    </a:cxn>
                    <a:cxn ang="0">
                      <a:pos x="0" y="23"/>
                    </a:cxn>
                  </a:cxnLst>
                  <a:rect l="0" t="0" r="r" b="b"/>
                  <a:pathLst>
                    <a:path w="4" h="23">
                      <a:moveTo>
                        <a:pt x="0" y="23"/>
                      </a:moveTo>
                      <a:lnTo>
                        <a:pt x="4" y="23"/>
                      </a:lnTo>
                      <a:lnTo>
                        <a:pt x="4" y="0"/>
                      </a:lnTo>
                      <a:lnTo>
                        <a:pt x="0" y="0"/>
                      </a:lnTo>
                      <a:lnTo>
                        <a:pt x="0" y="23"/>
                      </a:lnTo>
                      <a:lnTo>
                        <a:pt x="0" y="23"/>
                      </a:lnTo>
                      <a:lnTo>
                        <a:pt x="0" y="23"/>
                      </a:lnTo>
                      <a:lnTo>
                        <a:pt x="0" y="23"/>
                      </a:lnTo>
                      <a:lnTo>
                        <a:pt x="0" y="23"/>
                      </a:lnTo>
                      <a:lnTo>
                        <a:pt x="0" y="23"/>
                      </a:lnTo>
                      <a:lnTo>
                        <a:pt x="4" y="23"/>
                      </a:lnTo>
                      <a:lnTo>
                        <a:pt x="0" y="23"/>
                      </a:lnTo>
                      <a:close/>
                    </a:path>
                  </a:pathLst>
                </a:custGeom>
                <a:solidFill>
                  <a:srgbClr val="000000"/>
                </a:solidFill>
                <a:ln w="9525">
                  <a:noFill/>
                  <a:round/>
                  <a:headEnd/>
                  <a:tailEnd/>
                </a:ln>
              </p:spPr>
              <p:txBody>
                <a:bodyPr/>
                <a:lstStyle/>
                <a:p>
                  <a:endParaRPr lang="en-US"/>
                </a:p>
              </p:txBody>
            </p:sp>
            <p:sp>
              <p:nvSpPr>
                <p:cNvPr id="335890" name="Freeform 18"/>
                <p:cNvSpPr>
                  <a:spLocks noChangeAspect="1"/>
                </p:cNvSpPr>
                <p:nvPr/>
              </p:nvSpPr>
              <p:spPr bwMode="auto">
                <a:xfrm>
                  <a:off x="1063" y="2850"/>
                  <a:ext cx="283" cy="213"/>
                </a:xfrm>
                <a:custGeom>
                  <a:avLst/>
                  <a:gdLst/>
                  <a:ahLst/>
                  <a:cxnLst>
                    <a:cxn ang="0">
                      <a:pos x="0" y="213"/>
                    </a:cxn>
                    <a:cxn ang="0">
                      <a:pos x="0" y="213"/>
                    </a:cxn>
                    <a:cxn ang="0">
                      <a:pos x="283" y="4"/>
                    </a:cxn>
                    <a:cxn ang="0">
                      <a:pos x="279" y="0"/>
                    </a:cxn>
                    <a:cxn ang="0">
                      <a:pos x="0" y="213"/>
                    </a:cxn>
                    <a:cxn ang="0">
                      <a:pos x="0" y="213"/>
                    </a:cxn>
                    <a:cxn ang="0">
                      <a:pos x="0" y="213"/>
                    </a:cxn>
                    <a:cxn ang="0">
                      <a:pos x="0" y="213"/>
                    </a:cxn>
                    <a:cxn ang="0">
                      <a:pos x="0" y="213"/>
                    </a:cxn>
                    <a:cxn ang="0">
                      <a:pos x="0" y="213"/>
                    </a:cxn>
                    <a:cxn ang="0">
                      <a:pos x="0" y="213"/>
                    </a:cxn>
                    <a:cxn ang="0">
                      <a:pos x="0" y="213"/>
                    </a:cxn>
                  </a:cxnLst>
                  <a:rect l="0" t="0" r="r" b="b"/>
                  <a:pathLst>
                    <a:path w="283" h="213">
                      <a:moveTo>
                        <a:pt x="0" y="213"/>
                      </a:moveTo>
                      <a:lnTo>
                        <a:pt x="0" y="213"/>
                      </a:lnTo>
                      <a:lnTo>
                        <a:pt x="283" y="4"/>
                      </a:lnTo>
                      <a:lnTo>
                        <a:pt x="279" y="0"/>
                      </a:lnTo>
                      <a:lnTo>
                        <a:pt x="0" y="213"/>
                      </a:lnTo>
                      <a:lnTo>
                        <a:pt x="0" y="213"/>
                      </a:lnTo>
                      <a:lnTo>
                        <a:pt x="0" y="213"/>
                      </a:lnTo>
                      <a:lnTo>
                        <a:pt x="0" y="213"/>
                      </a:lnTo>
                      <a:lnTo>
                        <a:pt x="0" y="213"/>
                      </a:lnTo>
                      <a:lnTo>
                        <a:pt x="0" y="213"/>
                      </a:lnTo>
                      <a:lnTo>
                        <a:pt x="0" y="213"/>
                      </a:lnTo>
                      <a:lnTo>
                        <a:pt x="0" y="213"/>
                      </a:lnTo>
                      <a:close/>
                    </a:path>
                  </a:pathLst>
                </a:custGeom>
                <a:solidFill>
                  <a:srgbClr val="000000"/>
                </a:solidFill>
                <a:ln w="9525">
                  <a:noFill/>
                  <a:round/>
                  <a:headEnd/>
                  <a:tailEnd/>
                </a:ln>
              </p:spPr>
              <p:txBody>
                <a:bodyPr/>
                <a:lstStyle/>
                <a:p>
                  <a:endParaRPr lang="en-US"/>
                </a:p>
              </p:txBody>
            </p:sp>
            <p:sp>
              <p:nvSpPr>
                <p:cNvPr id="335891" name="Freeform 19"/>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close/>
                    </a:path>
                  </a:pathLst>
                </a:custGeom>
                <a:solidFill>
                  <a:srgbClr val="000000"/>
                </a:solidFill>
                <a:ln w="9525">
                  <a:noFill/>
                  <a:round/>
                  <a:headEnd/>
                  <a:tailEnd/>
                </a:ln>
              </p:spPr>
              <p:txBody>
                <a:bodyPr/>
                <a:lstStyle/>
                <a:p>
                  <a:endParaRPr lang="en-US"/>
                </a:p>
              </p:txBody>
            </p:sp>
            <p:sp>
              <p:nvSpPr>
                <p:cNvPr id="335892" name="Freeform 20"/>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path>
                  </a:pathLst>
                </a:custGeom>
                <a:noFill/>
                <a:ln w="6350">
                  <a:solidFill>
                    <a:srgbClr val="000000"/>
                  </a:solidFill>
                  <a:prstDash val="solid"/>
                  <a:round/>
                  <a:headEnd/>
                  <a:tailEnd/>
                </a:ln>
              </p:spPr>
              <p:txBody>
                <a:bodyPr/>
                <a:lstStyle/>
                <a:p>
                  <a:endParaRPr lang="en-US"/>
                </a:p>
              </p:txBody>
            </p:sp>
            <p:sp>
              <p:nvSpPr>
                <p:cNvPr id="335893" name="Freeform 21"/>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close/>
                    </a:path>
                  </a:pathLst>
                </a:custGeom>
                <a:solidFill>
                  <a:srgbClr val="FFE5CC"/>
                </a:solidFill>
                <a:ln w="9525">
                  <a:noFill/>
                  <a:round/>
                  <a:headEnd/>
                  <a:tailEnd/>
                </a:ln>
              </p:spPr>
              <p:txBody>
                <a:bodyPr/>
                <a:lstStyle/>
                <a:p>
                  <a:endParaRPr lang="en-US"/>
                </a:p>
              </p:txBody>
            </p:sp>
            <p:sp>
              <p:nvSpPr>
                <p:cNvPr id="335894" name="Freeform 22"/>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path>
                  </a:pathLst>
                </a:custGeom>
                <a:noFill/>
                <a:ln w="6350">
                  <a:solidFill>
                    <a:srgbClr val="000000"/>
                  </a:solidFill>
                  <a:prstDash val="solid"/>
                  <a:round/>
                  <a:headEnd/>
                  <a:tailEnd/>
                </a:ln>
              </p:spPr>
              <p:txBody>
                <a:bodyPr/>
                <a:lstStyle/>
                <a:p>
                  <a:endParaRPr lang="en-US"/>
                </a:p>
              </p:txBody>
            </p:sp>
            <p:sp>
              <p:nvSpPr>
                <p:cNvPr id="335895" name="Freeform 23"/>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close/>
                    </a:path>
                  </a:pathLst>
                </a:custGeom>
                <a:solidFill>
                  <a:srgbClr val="F7F7E0"/>
                </a:solidFill>
                <a:ln w="9525">
                  <a:noFill/>
                  <a:round/>
                  <a:headEnd/>
                  <a:tailEnd/>
                </a:ln>
              </p:spPr>
              <p:txBody>
                <a:bodyPr/>
                <a:lstStyle/>
                <a:p>
                  <a:endParaRPr lang="en-US"/>
                </a:p>
              </p:txBody>
            </p:sp>
            <p:sp>
              <p:nvSpPr>
                <p:cNvPr id="335896" name="Freeform 24"/>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path>
                  </a:pathLst>
                </a:custGeom>
                <a:noFill/>
                <a:ln w="6350">
                  <a:solidFill>
                    <a:srgbClr val="000000"/>
                  </a:solidFill>
                  <a:prstDash val="solid"/>
                  <a:round/>
                  <a:headEnd/>
                  <a:tailEnd/>
                </a:ln>
              </p:spPr>
              <p:txBody>
                <a:bodyPr/>
                <a:lstStyle/>
                <a:p>
                  <a:endParaRPr lang="en-US"/>
                </a:p>
              </p:txBody>
            </p:sp>
            <p:sp>
              <p:nvSpPr>
                <p:cNvPr id="335897" name="Freeform 25"/>
                <p:cNvSpPr>
                  <a:spLocks noChangeAspect="1"/>
                </p:cNvSpPr>
                <p:nvPr/>
              </p:nvSpPr>
              <p:spPr bwMode="auto">
                <a:xfrm>
                  <a:off x="1063" y="2816"/>
                  <a:ext cx="283" cy="213"/>
                </a:xfrm>
                <a:custGeom>
                  <a:avLst/>
                  <a:gdLst/>
                  <a:ahLst/>
                  <a:cxnLst>
                    <a:cxn ang="0">
                      <a:pos x="279" y="0"/>
                    </a:cxn>
                    <a:cxn ang="0">
                      <a:pos x="283" y="0"/>
                    </a:cxn>
                    <a:cxn ang="0">
                      <a:pos x="0" y="209"/>
                    </a:cxn>
                    <a:cxn ang="0">
                      <a:pos x="0" y="213"/>
                    </a:cxn>
                    <a:cxn ang="0">
                      <a:pos x="283" y="0"/>
                    </a:cxn>
                    <a:cxn ang="0">
                      <a:pos x="283" y="0"/>
                    </a:cxn>
                    <a:cxn ang="0">
                      <a:pos x="283" y="0"/>
                    </a:cxn>
                    <a:cxn ang="0">
                      <a:pos x="283" y="0"/>
                    </a:cxn>
                    <a:cxn ang="0">
                      <a:pos x="283" y="0"/>
                    </a:cxn>
                    <a:cxn ang="0">
                      <a:pos x="283" y="0"/>
                    </a:cxn>
                    <a:cxn ang="0">
                      <a:pos x="283" y="0"/>
                    </a:cxn>
                    <a:cxn ang="0">
                      <a:pos x="279" y="0"/>
                    </a:cxn>
                  </a:cxnLst>
                  <a:rect l="0" t="0" r="r" b="b"/>
                  <a:pathLst>
                    <a:path w="283" h="213">
                      <a:moveTo>
                        <a:pt x="279" y="0"/>
                      </a:moveTo>
                      <a:lnTo>
                        <a:pt x="283" y="0"/>
                      </a:lnTo>
                      <a:lnTo>
                        <a:pt x="0" y="209"/>
                      </a:lnTo>
                      <a:lnTo>
                        <a:pt x="0" y="213"/>
                      </a:lnTo>
                      <a:lnTo>
                        <a:pt x="283" y="0"/>
                      </a:lnTo>
                      <a:lnTo>
                        <a:pt x="283" y="0"/>
                      </a:lnTo>
                      <a:lnTo>
                        <a:pt x="283" y="0"/>
                      </a:lnTo>
                      <a:lnTo>
                        <a:pt x="283" y="0"/>
                      </a:lnTo>
                      <a:lnTo>
                        <a:pt x="283" y="0"/>
                      </a:lnTo>
                      <a:lnTo>
                        <a:pt x="283" y="0"/>
                      </a:lnTo>
                      <a:lnTo>
                        <a:pt x="283" y="0"/>
                      </a:lnTo>
                      <a:lnTo>
                        <a:pt x="279" y="0"/>
                      </a:lnTo>
                      <a:close/>
                    </a:path>
                  </a:pathLst>
                </a:custGeom>
                <a:solidFill>
                  <a:srgbClr val="7F7F7F"/>
                </a:solidFill>
                <a:ln w="9525">
                  <a:noFill/>
                  <a:round/>
                  <a:headEnd/>
                  <a:tailEnd/>
                </a:ln>
              </p:spPr>
              <p:txBody>
                <a:bodyPr/>
                <a:lstStyle/>
                <a:p>
                  <a:endParaRPr lang="en-US"/>
                </a:p>
              </p:txBody>
            </p:sp>
            <p:sp>
              <p:nvSpPr>
                <p:cNvPr id="335898" name="Freeform 26"/>
                <p:cNvSpPr>
                  <a:spLocks noChangeAspect="1"/>
                </p:cNvSpPr>
                <p:nvPr/>
              </p:nvSpPr>
              <p:spPr bwMode="auto">
                <a:xfrm>
                  <a:off x="1342" y="2801"/>
                  <a:ext cx="4" cy="15"/>
                </a:xfrm>
                <a:custGeom>
                  <a:avLst/>
                  <a:gdLst/>
                  <a:ahLst/>
                  <a:cxnLst>
                    <a:cxn ang="0">
                      <a:pos x="0" y="4"/>
                    </a:cxn>
                    <a:cxn ang="0">
                      <a:pos x="0" y="4"/>
                    </a:cxn>
                    <a:cxn ang="0">
                      <a:pos x="0" y="15"/>
                    </a:cxn>
                    <a:cxn ang="0">
                      <a:pos x="4" y="15"/>
                    </a:cxn>
                    <a:cxn ang="0">
                      <a:pos x="4" y="4"/>
                    </a:cxn>
                    <a:cxn ang="0">
                      <a:pos x="0" y="0"/>
                    </a:cxn>
                    <a:cxn ang="0">
                      <a:pos x="4" y="4"/>
                    </a:cxn>
                    <a:cxn ang="0">
                      <a:pos x="4" y="4"/>
                    </a:cxn>
                    <a:cxn ang="0">
                      <a:pos x="0" y="0"/>
                    </a:cxn>
                    <a:cxn ang="0">
                      <a:pos x="0" y="4"/>
                    </a:cxn>
                    <a:cxn ang="0">
                      <a:pos x="0" y="4"/>
                    </a:cxn>
                    <a:cxn ang="0">
                      <a:pos x="0" y="4"/>
                    </a:cxn>
                  </a:cxnLst>
                  <a:rect l="0" t="0" r="r" b="b"/>
                  <a:pathLst>
                    <a:path w="4" h="15">
                      <a:moveTo>
                        <a:pt x="0" y="4"/>
                      </a:moveTo>
                      <a:lnTo>
                        <a:pt x="0" y="4"/>
                      </a:lnTo>
                      <a:lnTo>
                        <a:pt x="0" y="15"/>
                      </a:lnTo>
                      <a:lnTo>
                        <a:pt x="4" y="15"/>
                      </a:lnTo>
                      <a:lnTo>
                        <a:pt x="4" y="4"/>
                      </a:lnTo>
                      <a:lnTo>
                        <a:pt x="0" y="0"/>
                      </a:lnTo>
                      <a:lnTo>
                        <a:pt x="4" y="4"/>
                      </a:lnTo>
                      <a:lnTo>
                        <a:pt x="4" y="4"/>
                      </a:lnTo>
                      <a:lnTo>
                        <a:pt x="0" y="0"/>
                      </a:lnTo>
                      <a:lnTo>
                        <a:pt x="0" y="4"/>
                      </a:lnTo>
                      <a:lnTo>
                        <a:pt x="0" y="4"/>
                      </a:lnTo>
                      <a:lnTo>
                        <a:pt x="0" y="4"/>
                      </a:lnTo>
                      <a:close/>
                    </a:path>
                  </a:pathLst>
                </a:custGeom>
                <a:solidFill>
                  <a:srgbClr val="7F7F7F"/>
                </a:solidFill>
                <a:ln w="9525">
                  <a:noFill/>
                  <a:round/>
                  <a:headEnd/>
                  <a:tailEnd/>
                </a:ln>
              </p:spPr>
              <p:txBody>
                <a:bodyPr/>
                <a:lstStyle/>
                <a:p>
                  <a:endParaRPr lang="en-US"/>
                </a:p>
              </p:txBody>
            </p:sp>
            <p:sp>
              <p:nvSpPr>
                <p:cNvPr id="335899" name="Freeform 27"/>
                <p:cNvSpPr>
                  <a:spLocks noChangeAspect="1"/>
                </p:cNvSpPr>
                <p:nvPr/>
              </p:nvSpPr>
              <p:spPr bwMode="auto">
                <a:xfrm>
                  <a:off x="1063" y="2801"/>
                  <a:ext cx="283" cy="212"/>
                </a:xfrm>
                <a:custGeom>
                  <a:avLst/>
                  <a:gdLst/>
                  <a:ahLst/>
                  <a:cxnLst>
                    <a:cxn ang="0">
                      <a:pos x="4" y="212"/>
                    </a:cxn>
                    <a:cxn ang="0">
                      <a:pos x="0" y="212"/>
                    </a:cxn>
                    <a:cxn ang="0">
                      <a:pos x="283" y="4"/>
                    </a:cxn>
                    <a:cxn ang="0">
                      <a:pos x="283" y="0"/>
                    </a:cxn>
                    <a:cxn ang="0">
                      <a:pos x="0" y="212"/>
                    </a:cxn>
                    <a:cxn ang="0">
                      <a:pos x="0" y="212"/>
                    </a:cxn>
                    <a:cxn ang="0">
                      <a:pos x="0" y="212"/>
                    </a:cxn>
                    <a:cxn ang="0">
                      <a:pos x="0" y="212"/>
                    </a:cxn>
                    <a:cxn ang="0">
                      <a:pos x="0" y="212"/>
                    </a:cxn>
                    <a:cxn ang="0">
                      <a:pos x="0" y="212"/>
                    </a:cxn>
                    <a:cxn ang="0">
                      <a:pos x="0" y="212"/>
                    </a:cxn>
                    <a:cxn ang="0">
                      <a:pos x="4" y="212"/>
                    </a:cxn>
                  </a:cxnLst>
                  <a:rect l="0" t="0" r="r" b="b"/>
                  <a:pathLst>
                    <a:path w="283" h="212">
                      <a:moveTo>
                        <a:pt x="4" y="212"/>
                      </a:moveTo>
                      <a:lnTo>
                        <a:pt x="0" y="212"/>
                      </a:lnTo>
                      <a:lnTo>
                        <a:pt x="283" y="4"/>
                      </a:lnTo>
                      <a:lnTo>
                        <a:pt x="283" y="0"/>
                      </a:lnTo>
                      <a:lnTo>
                        <a:pt x="0" y="212"/>
                      </a:lnTo>
                      <a:lnTo>
                        <a:pt x="0" y="212"/>
                      </a:lnTo>
                      <a:lnTo>
                        <a:pt x="0" y="212"/>
                      </a:lnTo>
                      <a:lnTo>
                        <a:pt x="0" y="212"/>
                      </a:lnTo>
                      <a:lnTo>
                        <a:pt x="0" y="212"/>
                      </a:lnTo>
                      <a:lnTo>
                        <a:pt x="0" y="212"/>
                      </a:lnTo>
                      <a:lnTo>
                        <a:pt x="0" y="212"/>
                      </a:lnTo>
                      <a:lnTo>
                        <a:pt x="4" y="212"/>
                      </a:lnTo>
                      <a:close/>
                    </a:path>
                  </a:pathLst>
                </a:custGeom>
                <a:solidFill>
                  <a:srgbClr val="7F7F7F"/>
                </a:solidFill>
                <a:ln w="9525">
                  <a:noFill/>
                  <a:round/>
                  <a:headEnd/>
                  <a:tailEnd/>
                </a:ln>
              </p:spPr>
              <p:txBody>
                <a:bodyPr/>
                <a:lstStyle/>
                <a:p>
                  <a:endParaRPr lang="en-US"/>
                </a:p>
              </p:txBody>
            </p:sp>
            <p:sp>
              <p:nvSpPr>
                <p:cNvPr id="335900" name="Freeform 28"/>
                <p:cNvSpPr>
                  <a:spLocks noChangeAspect="1"/>
                </p:cNvSpPr>
                <p:nvPr/>
              </p:nvSpPr>
              <p:spPr bwMode="auto">
                <a:xfrm>
                  <a:off x="1063" y="3013"/>
                  <a:ext cx="4" cy="16"/>
                </a:xfrm>
                <a:custGeom>
                  <a:avLst/>
                  <a:gdLst/>
                  <a:ahLst/>
                  <a:cxnLst>
                    <a:cxn ang="0">
                      <a:pos x="4" y="12"/>
                    </a:cxn>
                    <a:cxn ang="0">
                      <a:pos x="4" y="12"/>
                    </a:cxn>
                    <a:cxn ang="0">
                      <a:pos x="4" y="0"/>
                    </a:cxn>
                    <a:cxn ang="0">
                      <a:pos x="0" y="0"/>
                    </a:cxn>
                    <a:cxn ang="0">
                      <a:pos x="0" y="12"/>
                    </a:cxn>
                    <a:cxn ang="0">
                      <a:pos x="4" y="16"/>
                    </a:cxn>
                    <a:cxn ang="0">
                      <a:pos x="0" y="12"/>
                    </a:cxn>
                    <a:cxn ang="0">
                      <a:pos x="0" y="16"/>
                    </a:cxn>
                    <a:cxn ang="0">
                      <a:pos x="4" y="16"/>
                    </a:cxn>
                    <a:cxn ang="0">
                      <a:pos x="4" y="16"/>
                    </a:cxn>
                    <a:cxn ang="0">
                      <a:pos x="4" y="12"/>
                    </a:cxn>
                    <a:cxn ang="0">
                      <a:pos x="4" y="12"/>
                    </a:cxn>
                  </a:cxnLst>
                  <a:rect l="0" t="0" r="r" b="b"/>
                  <a:pathLst>
                    <a:path w="4" h="16">
                      <a:moveTo>
                        <a:pt x="4" y="12"/>
                      </a:moveTo>
                      <a:lnTo>
                        <a:pt x="4" y="12"/>
                      </a:lnTo>
                      <a:lnTo>
                        <a:pt x="4" y="0"/>
                      </a:lnTo>
                      <a:lnTo>
                        <a:pt x="0" y="0"/>
                      </a:lnTo>
                      <a:lnTo>
                        <a:pt x="0" y="12"/>
                      </a:lnTo>
                      <a:lnTo>
                        <a:pt x="4" y="16"/>
                      </a:lnTo>
                      <a:lnTo>
                        <a:pt x="0" y="12"/>
                      </a:lnTo>
                      <a:lnTo>
                        <a:pt x="0" y="16"/>
                      </a:lnTo>
                      <a:lnTo>
                        <a:pt x="4" y="16"/>
                      </a:lnTo>
                      <a:lnTo>
                        <a:pt x="4" y="16"/>
                      </a:lnTo>
                      <a:lnTo>
                        <a:pt x="4" y="12"/>
                      </a:lnTo>
                      <a:lnTo>
                        <a:pt x="4" y="12"/>
                      </a:lnTo>
                      <a:close/>
                    </a:path>
                  </a:pathLst>
                </a:custGeom>
                <a:solidFill>
                  <a:srgbClr val="7F7F7F"/>
                </a:solidFill>
                <a:ln w="9525">
                  <a:noFill/>
                  <a:round/>
                  <a:headEnd/>
                  <a:tailEnd/>
                </a:ln>
              </p:spPr>
              <p:txBody>
                <a:bodyPr/>
                <a:lstStyle/>
                <a:p>
                  <a:endParaRPr lang="en-US"/>
                </a:p>
              </p:txBody>
            </p:sp>
            <p:sp>
              <p:nvSpPr>
                <p:cNvPr id="335901" name="Freeform 29"/>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close/>
                    </a:path>
                  </a:pathLst>
                </a:custGeom>
                <a:solidFill>
                  <a:srgbClr val="BFBFBF"/>
                </a:solidFill>
                <a:ln w="9525">
                  <a:noFill/>
                  <a:round/>
                  <a:headEnd/>
                  <a:tailEnd/>
                </a:ln>
              </p:spPr>
              <p:txBody>
                <a:bodyPr/>
                <a:lstStyle/>
                <a:p>
                  <a:endParaRPr lang="en-US"/>
                </a:p>
              </p:txBody>
            </p:sp>
            <p:sp>
              <p:nvSpPr>
                <p:cNvPr id="335902" name="Freeform 30"/>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path>
                  </a:pathLst>
                </a:custGeom>
                <a:noFill/>
                <a:ln w="6350">
                  <a:solidFill>
                    <a:srgbClr val="000000"/>
                  </a:solidFill>
                  <a:prstDash val="solid"/>
                  <a:round/>
                  <a:headEnd/>
                  <a:tailEnd/>
                </a:ln>
              </p:spPr>
              <p:txBody>
                <a:bodyPr/>
                <a:lstStyle/>
                <a:p>
                  <a:endParaRPr lang="en-US"/>
                </a:p>
              </p:txBody>
            </p:sp>
            <p:sp>
              <p:nvSpPr>
                <p:cNvPr id="335903" name="Freeform 31"/>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close/>
                    </a:path>
                  </a:pathLst>
                </a:custGeom>
                <a:solidFill>
                  <a:srgbClr val="BFBFBF"/>
                </a:solidFill>
                <a:ln w="9525">
                  <a:noFill/>
                  <a:round/>
                  <a:headEnd/>
                  <a:tailEnd/>
                </a:ln>
              </p:spPr>
              <p:txBody>
                <a:bodyPr/>
                <a:lstStyle/>
                <a:p>
                  <a:endParaRPr lang="en-US"/>
                </a:p>
              </p:txBody>
            </p:sp>
            <p:sp>
              <p:nvSpPr>
                <p:cNvPr id="335904" name="Freeform 32"/>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path>
                  </a:pathLst>
                </a:custGeom>
                <a:noFill/>
                <a:ln w="6350">
                  <a:solidFill>
                    <a:srgbClr val="000000"/>
                  </a:solidFill>
                  <a:prstDash val="solid"/>
                  <a:round/>
                  <a:headEnd/>
                  <a:tailEnd/>
                </a:ln>
              </p:spPr>
              <p:txBody>
                <a:bodyPr/>
                <a:lstStyle/>
                <a:p>
                  <a:endParaRPr lang="en-US"/>
                </a:p>
              </p:txBody>
            </p:sp>
            <p:sp>
              <p:nvSpPr>
                <p:cNvPr id="335905" name="Freeform 33"/>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close/>
                    </a:path>
                  </a:pathLst>
                </a:custGeom>
                <a:solidFill>
                  <a:srgbClr val="BFBFBF"/>
                </a:solidFill>
                <a:ln w="9525">
                  <a:noFill/>
                  <a:round/>
                  <a:headEnd/>
                  <a:tailEnd/>
                </a:ln>
              </p:spPr>
              <p:txBody>
                <a:bodyPr/>
                <a:lstStyle/>
                <a:p>
                  <a:endParaRPr lang="en-US"/>
                </a:p>
              </p:txBody>
            </p:sp>
            <p:sp>
              <p:nvSpPr>
                <p:cNvPr id="335906" name="Freeform 34"/>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path>
                  </a:pathLst>
                </a:custGeom>
                <a:noFill/>
                <a:ln w="6350">
                  <a:solidFill>
                    <a:srgbClr val="000000"/>
                  </a:solidFill>
                  <a:prstDash val="solid"/>
                  <a:round/>
                  <a:headEnd/>
                  <a:tailEnd/>
                </a:ln>
              </p:spPr>
              <p:txBody>
                <a:bodyPr/>
                <a:lstStyle/>
                <a:p>
                  <a:endParaRPr lang="en-US"/>
                </a:p>
              </p:txBody>
            </p:sp>
            <p:sp>
              <p:nvSpPr>
                <p:cNvPr id="335907" name="Freeform 35"/>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close/>
                    </a:path>
                  </a:pathLst>
                </a:custGeom>
                <a:solidFill>
                  <a:srgbClr val="F7F7E0"/>
                </a:solidFill>
                <a:ln w="9525">
                  <a:noFill/>
                  <a:round/>
                  <a:headEnd/>
                  <a:tailEnd/>
                </a:ln>
              </p:spPr>
              <p:txBody>
                <a:bodyPr/>
                <a:lstStyle/>
                <a:p>
                  <a:endParaRPr lang="en-US"/>
                </a:p>
              </p:txBody>
            </p:sp>
            <p:sp>
              <p:nvSpPr>
                <p:cNvPr id="335908" name="Freeform 36"/>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path>
                  </a:pathLst>
                </a:custGeom>
                <a:noFill/>
                <a:ln w="6350">
                  <a:solidFill>
                    <a:srgbClr val="000000"/>
                  </a:solidFill>
                  <a:prstDash val="solid"/>
                  <a:round/>
                  <a:headEnd/>
                  <a:tailEnd/>
                </a:ln>
              </p:spPr>
              <p:txBody>
                <a:bodyPr/>
                <a:lstStyle/>
                <a:p>
                  <a:endParaRPr lang="en-US"/>
                </a:p>
              </p:txBody>
            </p:sp>
            <p:sp>
              <p:nvSpPr>
                <p:cNvPr id="335909" name="Freeform 37"/>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close/>
                    </a:path>
                  </a:pathLst>
                </a:custGeom>
                <a:solidFill>
                  <a:srgbClr val="FF003F"/>
                </a:solidFill>
                <a:ln w="9525">
                  <a:noFill/>
                  <a:round/>
                  <a:headEnd/>
                  <a:tailEnd/>
                </a:ln>
              </p:spPr>
              <p:txBody>
                <a:bodyPr/>
                <a:lstStyle/>
                <a:p>
                  <a:endParaRPr lang="en-US"/>
                </a:p>
              </p:txBody>
            </p:sp>
            <p:sp>
              <p:nvSpPr>
                <p:cNvPr id="335910" name="Freeform 38"/>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path>
                  </a:pathLst>
                </a:custGeom>
                <a:noFill/>
                <a:ln w="6350">
                  <a:solidFill>
                    <a:srgbClr val="000000"/>
                  </a:solidFill>
                  <a:prstDash val="solid"/>
                  <a:round/>
                  <a:headEnd/>
                  <a:tailEnd/>
                </a:ln>
              </p:spPr>
              <p:txBody>
                <a:bodyPr/>
                <a:lstStyle/>
                <a:p>
                  <a:endParaRPr lang="en-US"/>
                </a:p>
              </p:txBody>
            </p:sp>
            <p:sp>
              <p:nvSpPr>
                <p:cNvPr id="335911" name="Freeform 39"/>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close/>
                    </a:path>
                  </a:pathLst>
                </a:custGeom>
                <a:solidFill>
                  <a:srgbClr val="FFE5CC"/>
                </a:solidFill>
                <a:ln w="9525">
                  <a:noFill/>
                  <a:round/>
                  <a:headEnd/>
                  <a:tailEnd/>
                </a:ln>
              </p:spPr>
              <p:txBody>
                <a:bodyPr/>
                <a:lstStyle/>
                <a:p>
                  <a:endParaRPr lang="en-US"/>
                </a:p>
              </p:txBody>
            </p:sp>
            <p:sp>
              <p:nvSpPr>
                <p:cNvPr id="335912" name="Freeform 40"/>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path>
                  </a:pathLst>
                </a:custGeom>
                <a:noFill/>
                <a:ln w="6350">
                  <a:solidFill>
                    <a:srgbClr val="000000"/>
                  </a:solidFill>
                  <a:prstDash val="solid"/>
                  <a:round/>
                  <a:headEnd/>
                  <a:tailEnd/>
                </a:ln>
              </p:spPr>
              <p:txBody>
                <a:bodyPr/>
                <a:lstStyle/>
                <a:p>
                  <a:endParaRPr lang="en-US"/>
                </a:p>
              </p:txBody>
            </p:sp>
            <p:sp>
              <p:nvSpPr>
                <p:cNvPr id="335913" name="Line 41"/>
                <p:cNvSpPr>
                  <a:spLocks noChangeAspect="1" noChangeShapeType="1"/>
                </p:cNvSpPr>
                <p:nvPr/>
              </p:nvSpPr>
              <p:spPr bwMode="auto">
                <a:xfrm>
                  <a:off x="1267" y="2687"/>
                  <a:ext cx="3" cy="1"/>
                </a:xfrm>
                <a:prstGeom prst="line">
                  <a:avLst/>
                </a:prstGeom>
                <a:noFill/>
                <a:ln w="6350">
                  <a:solidFill>
                    <a:srgbClr val="000000"/>
                  </a:solidFill>
                  <a:round/>
                  <a:headEnd/>
                  <a:tailEnd/>
                </a:ln>
              </p:spPr>
              <p:txBody>
                <a:bodyPr/>
                <a:lstStyle/>
                <a:p>
                  <a:endParaRPr lang="en-US"/>
                </a:p>
              </p:txBody>
            </p:sp>
            <p:sp>
              <p:nvSpPr>
                <p:cNvPr id="335914" name="Line 42"/>
                <p:cNvSpPr>
                  <a:spLocks noChangeAspect="1" noChangeShapeType="1"/>
                </p:cNvSpPr>
                <p:nvPr/>
              </p:nvSpPr>
              <p:spPr bwMode="auto">
                <a:xfrm flipV="1">
                  <a:off x="1267" y="2698"/>
                  <a:ext cx="3" cy="8"/>
                </a:xfrm>
                <a:prstGeom prst="line">
                  <a:avLst/>
                </a:prstGeom>
                <a:noFill/>
                <a:ln w="6350">
                  <a:solidFill>
                    <a:srgbClr val="000000"/>
                  </a:solidFill>
                  <a:round/>
                  <a:headEnd/>
                  <a:tailEnd/>
                </a:ln>
              </p:spPr>
              <p:txBody>
                <a:bodyPr/>
                <a:lstStyle/>
                <a:p>
                  <a:endParaRPr lang="en-US"/>
                </a:p>
              </p:txBody>
            </p:sp>
            <p:sp>
              <p:nvSpPr>
                <p:cNvPr id="335915" name="Line 43"/>
                <p:cNvSpPr>
                  <a:spLocks noChangeAspect="1" noChangeShapeType="1"/>
                </p:cNvSpPr>
                <p:nvPr/>
              </p:nvSpPr>
              <p:spPr bwMode="auto">
                <a:xfrm flipV="1">
                  <a:off x="1323" y="2641"/>
                  <a:ext cx="4" cy="8"/>
                </a:xfrm>
                <a:prstGeom prst="line">
                  <a:avLst/>
                </a:prstGeom>
                <a:noFill/>
                <a:ln w="6350">
                  <a:solidFill>
                    <a:srgbClr val="000000"/>
                  </a:solidFill>
                  <a:round/>
                  <a:headEnd/>
                  <a:tailEnd/>
                </a:ln>
              </p:spPr>
              <p:txBody>
                <a:bodyPr/>
                <a:lstStyle/>
                <a:p>
                  <a:endParaRPr lang="en-US"/>
                </a:p>
              </p:txBody>
            </p:sp>
            <p:sp>
              <p:nvSpPr>
                <p:cNvPr id="335916" name="Line 44"/>
                <p:cNvSpPr>
                  <a:spLocks noChangeAspect="1" noChangeShapeType="1"/>
                </p:cNvSpPr>
                <p:nvPr/>
              </p:nvSpPr>
              <p:spPr bwMode="auto">
                <a:xfrm>
                  <a:off x="1323" y="2657"/>
                  <a:ext cx="4" cy="3"/>
                </a:xfrm>
                <a:prstGeom prst="line">
                  <a:avLst/>
                </a:prstGeom>
                <a:noFill/>
                <a:ln w="6350">
                  <a:solidFill>
                    <a:srgbClr val="000000"/>
                  </a:solidFill>
                  <a:round/>
                  <a:headEnd/>
                  <a:tailEnd/>
                </a:ln>
              </p:spPr>
              <p:txBody>
                <a:bodyPr/>
                <a:lstStyle/>
                <a:p>
                  <a:endParaRPr lang="en-US"/>
                </a:p>
              </p:txBody>
            </p:sp>
            <p:sp>
              <p:nvSpPr>
                <p:cNvPr id="335917" name="Freeform 45"/>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close/>
                    </a:path>
                  </a:pathLst>
                </a:custGeom>
                <a:solidFill>
                  <a:srgbClr val="000000"/>
                </a:solidFill>
                <a:ln w="9525">
                  <a:noFill/>
                  <a:round/>
                  <a:headEnd/>
                  <a:tailEnd/>
                </a:ln>
              </p:spPr>
              <p:txBody>
                <a:bodyPr/>
                <a:lstStyle/>
                <a:p>
                  <a:endParaRPr lang="en-US"/>
                </a:p>
              </p:txBody>
            </p:sp>
            <p:sp>
              <p:nvSpPr>
                <p:cNvPr id="335918" name="Freeform 46"/>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path>
                  </a:pathLst>
                </a:custGeom>
                <a:noFill/>
                <a:ln w="6350">
                  <a:solidFill>
                    <a:srgbClr val="000000"/>
                  </a:solidFill>
                  <a:prstDash val="solid"/>
                  <a:round/>
                  <a:headEnd/>
                  <a:tailEnd/>
                </a:ln>
              </p:spPr>
              <p:txBody>
                <a:bodyPr/>
                <a:lstStyle/>
                <a:p>
                  <a:endParaRPr lang="en-US"/>
                </a:p>
              </p:txBody>
            </p:sp>
            <p:sp>
              <p:nvSpPr>
                <p:cNvPr id="335919" name="Freeform 47"/>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close/>
                    </a:path>
                  </a:pathLst>
                </a:custGeom>
                <a:solidFill>
                  <a:srgbClr val="FFFFE5"/>
                </a:solidFill>
                <a:ln w="9525">
                  <a:noFill/>
                  <a:round/>
                  <a:headEnd/>
                  <a:tailEnd/>
                </a:ln>
              </p:spPr>
              <p:txBody>
                <a:bodyPr/>
                <a:lstStyle/>
                <a:p>
                  <a:endParaRPr lang="en-US"/>
                </a:p>
              </p:txBody>
            </p:sp>
            <p:sp>
              <p:nvSpPr>
                <p:cNvPr id="335920" name="Freeform 48"/>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path>
                  </a:pathLst>
                </a:custGeom>
                <a:noFill/>
                <a:ln w="6350">
                  <a:solidFill>
                    <a:srgbClr val="000000"/>
                  </a:solidFill>
                  <a:prstDash val="solid"/>
                  <a:round/>
                  <a:headEnd/>
                  <a:tailEnd/>
                </a:ln>
              </p:spPr>
              <p:txBody>
                <a:bodyPr/>
                <a:lstStyle/>
                <a:p>
                  <a:endParaRPr lang="en-US"/>
                </a:p>
              </p:txBody>
            </p:sp>
            <p:sp>
              <p:nvSpPr>
                <p:cNvPr id="335921" name="Freeform 49"/>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close/>
                    </a:path>
                  </a:pathLst>
                </a:custGeom>
                <a:solidFill>
                  <a:srgbClr val="D6C656"/>
                </a:solidFill>
                <a:ln w="9525">
                  <a:noFill/>
                  <a:round/>
                  <a:headEnd/>
                  <a:tailEnd/>
                </a:ln>
              </p:spPr>
              <p:txBody>
                <a:bodyPr/>
                <a:lstStyle/>
                <a:p>
                  <a:endParaRPr lang="en-US"/>
                </a:p>
              </p:txBody>
            </p:sp>
            <p:sp>
              <p:nvSpPr>
                <p:cNvPr id="335922" name="Freeform 50"/>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path>
                  </a:pathLst>
                </a:custGeom>
                <a:noFill/>
                <a:ln w="6350">
                  <a:solidFill>
                    <a:srgbClr val="000000"/>
                  </a:solidFill>
                  <a:prstDash val="solid"/>
                  <a:round/>
                  <a:headEnd/>
                  <a:tailEnd/>
                </a:ln>
              </p:spPr>
              <p:txBody>
                <a:bodyPr/>
                <a:lstStyle/>
                <a:p>
                  <a:endParaRPr lang="en-US"/>
                </a:p>
              </p:txBody>
            </p:sp>
            <p:sp>
              <p:nvSpPr>
                <p:cNvPr id="335923" name="Freeform 51"/>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close/>
                    </a:path>
                  </a:pathLst>
                </a:custGeom>
                <a:solidFill>
                  <a:srgbClr val="7FFF00"/>
                </a:solidFill>
                <a:ln w="9525">
                  <a:noFill/>
                  <a:round/>
                  <a:headEnd/>
                  <a:tailEnd/>
                </a:ln>
              </p:spPr>
              <p:txBody>
                <a:bodyPr/>
                <a:lstStyle/>
                <a:p>
                  <a:endParaRPr lang="en-US"/>
                </a:p>
              </p:txBody>
            </p:sp>
            <p:sp>
              <p:nvSpPr>
                <p:cNvPr id="335924" name="Freeform 52"/>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path>
                  </a:pathLst>
                </a:custGeom>
                <a:noFill/>
                <a:ln w="6350">
                  <a:solidFill>
                    <a:srgbClr val="000000"/>
                  </a:solidFill>
                  <a:prstDash val="solid"/>
                  <a:round/>
                  <a:headEnd/>
                  <a:tailEnd/>
                </a:ln>
              </p:spPr>
              <p:txBody>
                <a:bodyPr/>
                <a:lstStyle/>
                <a:p>
                  <a:endParaRPr lang="en-US"/>
                </a:p>
              </p:txBody>
            </p:sp>
            <p:sp>
              <p:nvSpPr>
                <p:cNvPr id="335925" name="Freeform 53"/>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35926" name="Freeform 54"/>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35927" name="Freeform 55"/>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close/>
                    </a:path>
                  </a:pathLst>
                </a:custGeom>
                <a:solidFill>
                  <a:srgbClr val="D6C656"/>
                </a:solidFill>
                <a:ln w="9525">
                  <a:noFill/>
                  <a:round/>
                  <a:headEnd/>
                  <a:tailEnd/>
                </a:ln>
              </p:spPr>
              <p:txBody>
                <a:bodyPr/>
                <a:lstStyle/>
                <a:p>
                  <a:endParaRPr lang="en-US"/>
                </a:p>
              </p:txBody>
            </p:sp>
            <p:sp>
              <p:nvSpPr>
                <p:cNvPr id="335928" name="Freeform 56"/>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path>
                  </a:pathLst>
                </a:custGeom>
                <a:noFill/>
                <a:ln w="6350">
                  <a:solidFill>
                    <a:srgbClr val="000000"/>
                  </a:solidFill>
                  <a:prstDash val="solid"/>
                  <a:round/>
                  <a:headEnd/>
                  <a:tailEnd/>
                </a:ln>
              </p:spPr>
              <p:txBody>
                <a:bodyPr/>
                <a:lstStyle/>
                <a:p>
                  <a:endParaRPr lang="en-US"/>
                </a:p>
              </p:txBody>
            </p:sp>
            <p:sp>
              <p:nvSpPr>
                <p:cNvPr id="335929" name="Freeform 57"/>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close/>
                    </a:path>
                  </a:pathLst>
                </a:custGeom>
                <a:solidFill>
                  <a:srgbClr val="B26B33"/>
                </a:solidFill>
                <a:ln w="9525">
                  <a:noFill/>
                  <a:round/>
                  <a:headEnd/>
                  <a:tailEnd/>
                </a:ln>
              </p:spPr>
              <p:txBody>
                <a:bodyPr/>
                <a:lstStyle/>
                <a:p>
                  <a:endParaRPr lang="en-US"/>
                </a:p>
              </p:txBody>
            </p:sp>
            <p:sp>
              <p:nvSpPr>
                <p:cNvPr id="335930" name="Freeform 58"/>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path>
                  </a:pathLst>
                </a:custGeom>
                <a:noFill/>
                <a:ln w="6350">
                  <a:solidFill>
                    <a:srgbClr val="000000"/>
                  </a:solidFill>
                  <a:prstDash val="solid"/>
                  <a:round/>
                  <a:headEnd/>
                  <a:tailEnd/>
                </a:ln>
              </p:spPr>
              <p:txBody>
                <a:bodyPr/>
                <a:lstStyle/>
                <a:p>
                  <a:endParaRPr lang="en-US"/>
                </a:p>
              </p:txBody>
            </p:sp>
            <p:sp>
              <p:nvSpPr>
                <p:cNvPr id="335931" name="Freeform 59"/>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close/>
                    </a:path>
                  </a:pathLst>
                </a:custGeom>
                <a:solidFill>
                  <a:srgbClr val="D6C656"/>
                </a:solidFill>
                <a:ln w="9525">
                  <a:noFill/>
                  <a:round/>
                  <a:headEnd/>
                  <a:tailEnd/>
                </a:ln>
              </p:spPr>
              <p:txBody>
                <a:bodyPr/>
                <a:lstStyle/>
                <a:p>
                  <a:endParaRPr lang="en-US"/>
                </a:p>
              </p:txBody>
            </p:sp>
            <p:sp>
              <p:nvSpPr>
                <p:cNvPr id="335932" name="Freeform 60"/>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path>
                  </a:pathLst>
                </a:custGeom>
                <a:noFill/>
                <a:ln w="6350">
                  <a:solidFill>
                    <a:srgbClr val="000000"/>
                  </a:solidFill>
                  <a:prstDash val="solid"/>
                  <a:round/>
                  <a:headEnd/>
                  <a:tailEnd/>
                </a:ln>
              </p:spPr>
              <p:txBody>
                <a:bodyPr/>
                <a:lstStyle/>
                <a:p>
                  <a:endParaRPr lang="en-US"/>
                </a:p>
              </p:txBody>
            </p:sp>
            <p:sp>
              <p:nvSpPr>
                <p:cNvPr id="335933" name="Line 61"/>
                <p:cNvSpPr>
                  <a:spLocks noChangeAspect="1" noChangeShapeType="1"/>
                </p:cNvSpPr>
                <p:nvPr/>
              </p:nvSpPr>
              <p:spPr bwMode="auto">
                <a:xfrm flipV="1">
                  <a:off x="1289" y="2744"/>
                  <a:ext cx="15" cy="11"/>
                </a:xfrm>
                <a:prstGeom prst="line">
                  <a:avLst/>
                </a:prstGeom>
                <a:noFill/>
                <a:ln w="6350">
                  <a:solidFill>
                    <a:srgbClr val="000000"/>
                  </a:solidFill>
                  <a:round/>
                  <a:headEnd/>
                  <a:tailEnd/>
                </a:ln>
              </p:spPr>
              <p:txBody>
                <a:bodyPr/>
                <a:lstStyle/>
                <a:p>
                  <a:endParaRPr lang="en-US"/>
                </a:p>
              </p:txBody>
            </p:sp>
            <p:sp>
              <p:nvSpPr>
                <p:cNvPr id="335934" name="Line 62"/>
                <p:cNvSpPr>
                  <a:spLocks noChangeAspect="1" noChangeShapeType="1"/>
                </p:cNvSpPr>
                <p:nvPr/>
              </p:nvSpPr>
              <p:spPr bwMode="auto">
                <a:xfrm flipV="1">
                  <a:off x="1289" y="2763"/>
                  <a:ext cx="15" cy="15"/>
                </a:xfrm>
                <a:prstGeom prst="line">
                  <a:avLst/>
                </a:prstGeom>
                <a:noFill/>
                <a:ln w="6350">
                  <a:solidFill>
                    <a:srgbClr val="000000"/>
                  </a:solidFill>
                  <a:round/>
                  <a:headEnd/>
                  <a:tailEnd/>
                </a:ln>
              </p:spPr>
              <p:txBody>
                <a:bodyPr/>
                <a:lstStyle/>
                <a:p>
                  <a:endParaRPr lang="en-US"/>
                </a:p>
              </p:txBody>
            </p:sp>
            <p:sp>
              <p:nvSpPr>
                <p:cNvPr id="335935" name="Freeform 63"/>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close/>
                    </a:path>
                  </a:pathLst>
                </a:custGeom>
                <a:solidFill>
                  <a:srgbClr val="BFBFBF"/>
                </a:solidFill>
                <a:ln w="9525">
                  <a:noFill/>
                  <a:round/>
                  <a:headEnd/>
                  <a:tailEnd/>
                </a:ln>
              </p:spPr>
              <p:txBody>
                <a:bodyPr/>
                <a:lstStyle/>
                <a:p>
                  <a:endParaRPr lang="en-US"/>
                </a:p>
              </p:txBody>
            </p:sp>
            <p:sp>
              <p:nvSpPr>
                <p:cNvPr id="335936" name="Freeform 64"/>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path>
                  </a:pathLst>
                </a:custGeom>
                <a:noFill/>
                <a:ln w="6350">
                  <a:solidFill>
                    <a:srgbClr val="000000"/>
                  </a:solidFill>
                  <a:prstDash val="solid"/>
                  <a:round/>
                  <a:headEnd/>
                  <a:tailEnd/>
                </a:ln>
              </p:spPr>
              <p:txBody>
                <a:bodyPr/>
                <a:lstStyle/>
                <a:p>
                  <a:endParaRPr lang="en-US"/>
                </a:p>
              </p:txBody>
            </p:sp>
            <p:sp>
              <p:nvSpPr>
                <p:cNvPr id="335937" name="Freeform 65"/>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close/>
                    </a:path>
                  </a:pathLst>
                </a:custGeom>
                <a:solidFill>
                  <a:srgbClr val="F7F7E0"/>
                </a:solidFill>
                <a:ln w="9525">
                  <a:noFill/>
                  <a:round/>
                  <a:headEnd/>
                  <a:tailEnd/>
                </a:ln>
              </p:spPr>
              <p:txBody>
                <a:bodyPr/>
                <a:lstStyle/>
                <a:p>
                  <a:endParaRPr lang="en-US"/>
                </a:p>
              </p:txBody>
            </p:sp>
            <p:sp>
              <p:nvSpPr>
                <p:cNvPr id="335938" name="Freeform 66"/>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path>
                  </a:pathLst>
                </a:custGeom>
                <a:noFill/>
                <a:ln w="6350">
                  <a:solidFill>
                    <a:srgbClr val="000000"/>
                  </a:solidFill>
                  <a:prstDash val="solid"/>
                  <a:round/>
                  <a:headEnd/>
                  <a:tailEnd/>
                </a:ln>
              </p:spPr>
              <p:txBody>
                <a:bodyPr/>
                <a:lstStyle/>
                <a:p>
                  <a:endParaRPr lang="en-US"/>
                </a:p>
              </p:txBody>
            </p:sp>
            <p:sp>
              <p:nvSpPr>
                <p:cNvPr id="335939" name="Freeform 67"/>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close/>
                    </a:path>
                  </a:pathLst>
                </a:custGeom>
                <a:solidFill>
                  <a:srgbClr val="FFE5CC"/>
                </a:solidFill>
                <a:ln w="9525">
                  <a:noFill/>
                  <a:round/>
                  <a:headEnd/>
                  <a:tailEnd/>
                </a:ln>
              </p:spPr>
              <p:txBody>
                <a:bodyPr/>
                <a:lstStyle/>
                <a:p>
                  <a:endParaRPr lang="en-US"/>
                </a:p>
              </p:txBody>
            </p:sp>
            <p:sp>
              <p:nvSpPr>
                <p:cNvPr id="335940" name="Freeform 68"/>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path>
                  </a:pathLst>
                </a:custGeom>
                <a:noFill/>
                <a:ln w="6350">
                  <a:solidFill>
                    <a:srgbClr val="000000"/>
                  </a:solidFill>
                  <a:prstDash val="solid"/>
                  <a:round/>
                  <a:headEnd/>
                  <a:tailEnd/>
                </a:ln>
              </p:spPr>
              <p:txBody>
                <a:bodyPr/>
                <a:lstStyle/>
                <a:p>
                  <a:endParaRPr lang="en-US"/>
                </a:p>
              </p:txBody>
            </p:sp>
            <p:sp>
              <p:nvSpPr>
                <p:cNvPr id="335941" name="Freeform 69"/>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close/>
                    </a:path>
                  </a:pathLst>
                </a:custGeom>
                <a:solidFill>
                  <a:srgbClr val="BFBFBF"/>
                </a:solidFill>
                <a:ln w="9525">
                  <a:noFill/>
                  <a:round/>
                  <a:headEnd/>
                  <a:tailEnd/>
                </a:ln>
              </p:spPr>
              <p:txBody>
                <a:bodyPr/>
                <a:lstStyle/>
                <a:p>
                  <a:endParaRPr lang="en-US"/>
                </a:p>
              </p:txBody>
            </p:sp>
            <p:sp>
              <p:nvSpPr>
                <p:cNvPr id="335942" name="Freeform 70"/>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path>
                  </a:pathLst>
                </a:custGeom>
                <a:noFill/>
                <a:ln w="6350">
                  <a:solidFill>
                    <a:srgbClr val="000000"/>
                  </a:solidFill>
                  <a:prstDash val="solid"/>
                  <a:round/>
                  <a:headEnd/>
                  <a:tailEnd/>
                </a:ln>
              </p:spPr>
              <p:txBody>
                <a:bodyPr/>
                <a:lstStyle/>
                <a:p>
                  <a:endParaRPr lang="en-US"/>
                </a:p>
              </p:txBody>
            </p:sp>
            <p:sp>
              <p:nvSpPr>
                <p:cNvPr id="335943" name="Freeform 71"/>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close/>
                    </a:path>
                  </a:pathLst>
                </a:custGeom>
                <a:solidFill>
                  <a:srgbClr val="FF003F"/>
                </a:solidFill>
                <a:ln w="9525">
                  <a:noFill/>
                  <a:round/>
                  <a:headEnd/>
                  <a:tailEnd/>
                </a:ln>
              </p:spPr>
              <p:txBody>
                <a:bodyPr/>
                <a:lstStyle/>
                <a:p>
                  <a:endParaRPr lang="en-US"/>
                </a:p>
              </p:txBody>
            </p:sp>
            <p:sp>
              <p:nvSpPr>
                <p:cNvPr id="335944" name="Freeform 72"/>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path>
                  </a:pathLst>
                </a:custGeom>
                <a:noFill/>
                <a:ln w="6350">
                  <a:solidFill>
                    <a:srgbClr val="000000"/>
                  </a:solidFill>
                  <a:prstDash val="solid"/>
                  <a:round/>
                  <a:headEnd/>
                  <a:tailEnd/>
                </a:ln>
              </p:spPr>
              <p:txBody>
                <a:bodyPr/>
                <a:lstStyle/>
                <a:p>
                  <a:endParaRPr lang="en-US"/>
                </a:p>
              </p:txBody>
            </p:sp>
            <p:sp>
              <p:nvSpPr>
                <p:cNvPr id="335945" name="Freeform 73"/>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close/>
                    </a:path>
                  </a:pathLst>
                </a:custGeom>
                <a:solidFill>
                  <a:srgbClr val="7FFF00"/>
                </a:solidFill>
                <a:ln w="9525">
                  <a:noFill/>
                  <a:round/>
                  <a:headEnd/>
                  <a:tailEnd/>
                </a:ln>
              </p:spPr>
              <p:txBody>
                <a:bodyPr/>
                <a:lstStyle/>
                <a:p>
                  <a:endParaRPr lang="en-US"/>
                </a:p>
              </p:txBody>
            </p:sp>
            <p:sp>
              <p:nvSpPr>
                <p:cNvPr id="335946" name="Freeform 74"/>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path>
                  </a:pathLst>
                </a:custGeom>
                <a:noFill/>
                <a:ln w="6350">
                  <a:solidFill>
                    <a:srgbClr val="000000"/>
                  </a:solidFill>
                  <a:prstDash val="solid"/>
                  <a:round/>
                  <a:headEnd/>
                  <a:tailEnd/>
                </a:ln>
              </p:spPr>
              <p:txBody>
                <a:bodyPr/>
                <a:lstStyle/>
                <a:p>
                  <a:endParaRPr lang="en-US"/>
                </a:p>
              </p:txBody>
            </p:sp>
            <p:sp>
              <p:nvSpPr>
                <p:cNvPr id="335947" name="Freeform 75"/>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close/>
                    </a:path>
                  </a:pathLst>
                </a:custGeom>
                <a:solidFill>
                  <a:srgbClr val="FF003F"/>
                </a:solidFill>
                <a:ln w="9525">
                  <a:noFill/>
                  <a:round/>
                  <a:headEnd/>
                  <a:tailEnd/>
                </a:ln>
              </p:spPr>
              <p:txBody>
                <a:bodyPr/>
                <a:lstStyle/>
                <a:p>
                  <a:endParaRPr lang="en-US"/>
                </a:p>
              </p:txBody>
            </p:sp>
            <p:sp>
              <p:nvSpPr>
                <p:cNvPr id="335948" name="Freeform 76"/>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path>
                  </a:pathLst>
                </a:custGeom>
                <a:noFill/>
                <a:ln w="6350">
                  <a:solidFill>
                    <a:srgbClr val="000000"/>
                  </a:solidFill>
                  <a:prstDash val="solid"/>
                  <a:round/>
                  <a:headEnd/>
                  <a:tailEnd/>
                </a:ln>
              </p:spPr>
              <p:txBody>
                <a:bodyPr/>
                <a:lstStyle/>
                <a:p>
                  <a:endParaRPr lang="en-US"/>
                </a:p>
              </p:txBody>
            </p:sp>
            <p:sp>
              <p:nvSpPr>
                <p:cNvPr id="335949" name="Freeform 77"/>
                <p:cNvSpPr>
                  <a:spLocks noChangeAspect="1"/>
                </p:cNvSpPr>
                <p:nvPr/>
              </p:nvSpPr>
              <p:spPr bwMode="auto">
                <a:xfrm>
                  <a:off x="1079" y="2869"/>
                  <a:ext cx="7" cy="30"/>
                </a:xfrm>
                <a:custGeom>
                  <a:avLst/>
                  <a:gdLst/>
                  <a:ahLst/>
                  <a:cxnLst>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close/>
                    </a:path>
                  </a:pathLst>
                </a:custGeom>
                <a:solidFill>
                  <a:srgbClr val="FFFFFF"/>
                </a:solidFill>
                <a:ln w="9525">
                  <a:noFill/>
                  <a:round/>
                  <a:headEnd/>
                  <a:tailEnd/>
                </a:ln>
              </p:spPr>
              <p:txBody>
                <a:bodyPr/>
                <a:lstStyle/>
                <a:p>
                  <a:endParaRPr lang="en-US"/>
                </a:p>
              </p:txBody>
            </p:sp>
            <p:sp>
              <p:nvSpPr>
                <p:cNvPr id="335950" name="Freeform 78"/>
                <p:cNvSpPr>
                  <a:spLocks noChangeAspect="1"/>
                </p:cNvSpPr>
                <p:nvPr/>
              </p:nvSpPr>
              <p:spPr bwMode="auto">
                <a:xfrm>
                  <a:off x="1079" y="2869"/>
                  <a:ext cx="7" cy="30"/>
                </a:xfrm>
                <a:custGeom>
                  <a:avLst/>
                  <a:gdLst/>
                  <a:ahLst/>
                  <a:cxnLst>
                    <a:cxn ang="0">
                      <a:pos x="3" y="0"/>
                    </a:cxn>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3" y="0"/>
                      </a:ln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path>
                  </a:pathLst>
                </a:custGeom>
                <a:noFill/>
                <a:ln w="6350">
                  <a:solidFill>
                    <a:srgbClr val="000000"/>
                  </a:solidFill>
                  <a:prstDash val="solid"/>
                  <a:round/>
                  <a:headEnd/>
                  <a:tailEnd/>
                </a:ln>
              </p:spPr>
              <p:txBody>
                <a:bodyPr/>
                <a:lstStyle/>
                <a:p>
                  <a:endParaRPr lang="en-US"/>
                </a:p>
              </p:txBody>
            </p:sp>
            <p:sp>
              <p:nvSpPr>
                <p:cNvPr id="335951" name="Freeform 79"/>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close/>
                    </a:path>
                  </a:pathLst>
                </a:custGeom>
                <a:solidFill>
                  <a:srgbClr val="000000"/>
                </a:solidFill>
                <a:ln w="9525">
                  <a:noFill/>
                  <a:round/>
                  <a:headEnd/>
                  <a:tailEnd/>
                </a:ln>
              </p:spPr>
              <p:txBody>
                <a:bodyPr/>
                <a:lstStyle/>
                <a:p>
                  <a:endParaRPr lang="en-US"/>
                </a:p>
              </p:txBody>
            </p:sp>
            <p:sp>
              <p:nvSpPr>
                <p:cNvPr id="335952" name="Freeform 80"/>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path>
                  </a:pathLst>
                </a:custGeom>
                <a:noFill/>
                <a:ln w="6350">
                  <a:solidFill>
                    <a:srgbClr val="000000"/>
                  </a:solidFill>
                  <a:prstDash val="solid"/>
                  <a:round/>
                  <a:headEnd/>
                  <a:tailEnd/>
                </a:ln>
              </p:spPr>
              <p:txBody>
                <a:bodyPr/>
                <a:lstStyle/>
                <a:p>
                  <a:endParaRPr lang="en-US"/>
                </a:p>
              </p:txBody>
            </p:sp>
            <p:sp>
              <p:nvSpPr>
                <p:cNvPr id="335953" name="Line 81"/>
                <p:cNvSpPr>
                  <a:spLocks noChangeAspect="1" noChangeShapeType="1"/>
                </p:cNvSpPr>
                <p:nvPr/>
              </p:nvSpPr>
              <p:spPr bwMode="auto">
                <a:xfrm flipV="1">
                  <a:off x="1090" y="2877"/>
                  <a:ext cx="4" cy="3"/>
                </a:xfrm>
                <a:prstGeom prst="line">
                  <a:avLst/>
                </a:prstGeom>
                <a:noFill/>
                <a:ln w="6350">
                  <a:solidFill>
                    <a:srgbClr val="000000"/>
                  </a:solidFill>
                  <a:round/>
                  <a:headEnd/>
                  <a:tailEnd/>
                </a:ln>
              </p:spPr>
              <p:txBody>
                <a:bodyPr/>
                <a:lstStyle/>
                <a:p>
                  <a:endParaRPr lang="en-US"/>
                </a:p>
              </p:txBody>
            </p:sp>
            <p:sp>
              <p:nvSpPr>
                <p:cNvPr id="335954" name="Freeform 82"/>
                <p:cNvSpPr>
                  <a:spLocks noChangeAspect="1"/>
                </p:cNvSpPr>
                <p:nvPr/>
              </p:nvSpPr>
              <p:spPr bwMode="auto">
                <a:xfrm>
                  <a:off x="1086" y="2858"/>
                  <a:ext cx="8" cy="11"/>
                </a:xfrm>
                <a:custGeom>
                  <a:avLst/>
                  <a:gdLst/>
                  <a:ahLst/>
                  <a:cxnLst>
                    <a:cxn ang="0">
                      <a:pos x="0" y="11"/>
                    </a:cxn>
                    <a:cxn ang="0">
                      <a:pos x="4" y="0"/>
                    </a:cxn>
                    <a:cxn ang="0">
                      <a:pos x="8" y="0"/>
                    </a:cxn>
                  </a:cxnLst>
                  <a:rect l="0" t="0" r="r" b="b"/>
                  <a:pathLst>
                    <a:path w="8" h="11">
                      <a:moveTo>
                        <a:pt x="0" y="11"/>
                      </a:moveTo>
                      <a:lnTo>
                        <a:pt x="4" y="0"/>
                      </a:lnTo>
                      <a:lnTo>
                        <a:pt x="8" y="0"/>
                      </a:lnTo>
                    </a:path>
                  </a:pathLst>
                </a:custGeom>
                <a:noFill/>
                <a:ln w="6350">
                  <a:solidFill>
                    <a:srgbClr val="000000"/>
                  </a:solidFill>
                  <a:prstDash val="solid"/>
                  <a:round/>
                  <a:headEnd/>
                  <a:tailEnd/>
                </a:ln>
              </p:spPr>
              <p:txBody>
                <a:bodyPr/>
                <a:lstStyle/>
                <a:p>
                  <a:endParaRPr lang="en-US"/>
                </a:p>
              </p:txBody>
            </p:sp>
            <p:sp>
              <p:nvSpPr>
                <p:cNvPr id="335955" name="Freeform 83"/>
                <p:cNvSpPr>
                  <a:spLocks noChangeAspect="1"/>
                </p:cNvSpPr>
                <p:nvPr/>
              </p:nvSpPr>
              <p:spPr bwMode="auto">
                <a:xfrm>
                  <a:off x="1086" y="2888"/>
                  <a:ext cx="8" cy="8"/>
                </a:xfrm>
                <a:custGeom>
                  <a:avLst/>
                  <a:gdLst/>
                  <a:ahLst/>
                  <a:cxnLst>
                    <a:cxn ang="0">
                      <a:pos x="0" y="0"/>
                    </a:cxn>
                    <a:cxn ang="0">
                      <a:pos x="4" y="8"/>
                    </a:cxn>
                    <a:cxn ang="0">
                      <a:pos x="8" y="4"/>
                    </a:cxn>
                  </a:cxnLst>
                  <a:rect l="0" t="0" r="r" b="b"/>
                  <a:pathLst>
                    <a:path w="8" h="8">
                      <a:moveTo>
                        <a:pt x="0" y="0"/>
                      </a:moveTo>
                      <a:lnTo>
                        <a:pt x="4" y="8"/>
                      </a:lnTo>
                      <a:lnTo>
                        <a:pt x="8" y="4"/>
                      </a:lnTo>
                    </a:path>
                  </a:pathLst>
                </a:custGeom>
                <a:noFill/>
                <a:ln w="6350">
                  <a:solidFill>
                    <a:srgbClr val="000000"/>
                  </a:solidFill>
                  <a:prstDash val="solid"/>
                  <a:round/>
                  <a:headEnd/>
                  <a:tailEnd/>
                </a:ln>
              </p:spPr>
              <p:txBody>
                <a:bodyPr/>
                <a:lstStyle/>
                <a:p>
                  <a:endParaRPr lang="en-US"/>
                </a:p>
              </p:txBody>
            </p:sp>
            <p:sp>
              <p:nvSpPr>
                <p:cNvPr id="335956" name="Freeform 84"/>
                <p:cNvSpPr>
                  <a:spLocks noChangeAspect="1" noEditPoints="1"/>
                </p:cNvSpPr>
                <p:nvPr/>
              </p:nvSpPr>
              <p:spPr bwMode="auto">
                <a:xfrm>
                  <a:off x="1094" y="2869"/>
                  <a:ext cx="3" cy="8"/>
                </a:xfrm>
                <a:custGeom>
                  <a:avLst/>
                  <a:gdLst/>
                  <a:ahLst/>
                  <a:cxnLst>
                    <a:cxn ang="0">
                      <a:pos x="0" y="8"/>
                    </a:cxn>
                    <a:cxn ang="0">
                      <a:pos x="0" y="4"/>
                    </a:cxn>
                    <a:cxn ang="0">
                      <a:pos x="0" y="4"/>
                    </a:cxn>
                    <a:cxn ang="0">
                      <a:pos x="0" y="8"/>
                    </a:cxn>
                    <a:cxn ang="0">
                      <a:pos x="0" y="8"/>
                    </a:cxn>
                    <a:cxn ang="0">
                      <a:pos x="0" y="8"/>
                    </a:cxn>
                    <a:cxn ang="0">
                      <a:pos x="0" y="8"/>
                    </a:cxn>
                    <a:cxn ang="0">
                      <a:pos x="0" y="8"/>
                    </a:cxn>
                    <a:cxn ang="0">
                      <a:pos x="0" y="4"/>
                    </a:cxn>
                    <a:cxn ang="0">
                      <a:pos x="3" y="4"/>
                    </a:cxn>
                    <a:cxn ang="0">
                      <a:pos x="3" y="8"/>
                    </a:cxn>
                    <a:cxn ang="0">
                      <a:pos x="0" y="8"/>
                    </a:cxn>
                    <a:cxn ang="0">
                      <a:pos x="0" y="8"/>
                    </a:cxn>
                    <a:cxn ang="0">
                      <a:pos x="0" y="8"/>
                    </a:cxn>
                    <a:cxn ang="0">
                      <a:pos x="0" y="8"/>
                    </a:cxn>
                    <a:cxn ang="0">
                      <a:pos x="0" y="8"/>
                    </a:cxn>
                    <a:cxn ang="0">
                      <a:pos x="3" y="8"/>
                    </a:cxn>
                    <a:cxn ang="0">
                      <a:pos x="3" y="8"/>
                    </a:cxn>
                    <a:cxn ang="0">
                      <a:pos x="3" y="4"/>
                    </a:cxn>
                    <a:cxn ang="0">
                      <a:pos x="3" y="4"/>
                    </a:cxn>
                    <a:cxn ang="0">
                      <a:pos x="3" y="8"/>
                    </a:cxn>
                    <a:cxn ang="0">
                      <a:pos x="3" y="4"/>
                    </a:cxn>
                    <a:cxn ang="0">
                      <a:pos x="3" y="4"/>
                    </a:cxn>
                    <a:cxn ang="0">
                      <a:pos x="3" y="8"/>
                    </a:cxn>
                    <a:cxn ang="0">
                      <a:pos x="3" y="8"/>
                    </a:cxn>
                    <a:cxn ang="0">
                      <a:pos x="3" y="4"/>
                    </a:cxn>
                    <a:cxn ang="0">
                      <a:pos x="3" y="8"/>
                    </a:cxn>
                    <a:cxn ang="0">
                      <a:pos x="3" y="8"/>
                    </a:cxn>
                    <a:cxn ang="0">
                      <a:pos x="3" y="8"/>
                    </a:cxn>
                    <a:cxn ang="0">
                      <a:pos x="3" y="4"/>
                    </a:cxn>
                    <a:cxn ang="0">
                      <a:pos x="3" y="8"/>
                    </a:cxn>
                    <a:cxn ang="0">
                      <a:pos x="3" y="8"/>
                    </a:cxn>
                    <a:cxn ang="0">
                      <a:pos x="3" y="0"/>
                    </a:cxn>
                    <a:cxn ang="0">
                      <a:pos x="3" y="0"/>
                    </a:cxn>
                    <a:cxn ang="0">
                      <a:pos x="3" y="8"/>
                    </a:cxn>
                    <a:cxn ang="0">
                      <a:pos x="3" y="8"/>
                    </a:cxn>
                  </a:cxnLst>
                  <a:rect l="0" t="0" r="r" b="b"/>
                  <a:pathLst>
                    <a:path w="3" h="8">
                      <a:moveTo>
                        <a:pt x="0" y="8"/>
                      </a:moveTo>
                      <a:lnTo>
                        <a:pt x="0" y="4"/>
                      </a:lnTo>
                      <a:lnTo>
                        <a:pt x="0" y="4"/>
                      </a:lnTo>
                      <a:lnTo>
                        <a:pt x="0" y="8"/>
                      </a:lnTo>
                      <a:lnTo>
                        <a:pt x="0" y="8"/>
                      </a:lnTo>
                      <a:lnTo>
                        <a:pt x="0" y="8"/>
                      </a:lnTo>
                      <a:lnTo>
                        <a:pt x="0" y="8"/>
                      </a:lnTo>
                      <a:lnTo>
                        <a:pt x="0" y="8"/>
                      </a:lnTo>
                      <a:lnTo>
                        <a:pt x="0" y="4"/>
                      </a:lnTo>
                      <a:lnTo>
                        <a:pt x="3" y="4"/>
                      </a:lnTo>
                      <a:lnTo>
                        <a:pt x="3" y="8"/>
                      </a:lnTo>
                      <a:lnTo>
                        <a:pt x="0" y="8"/>
                      </a:lnTo>
                      <a:lnTo>
                        <a:pt x="0" y="8"/>
                      </a:lnTo>
                      <a:lnTo>
                        <a:pt x="0" y="8"/>
                      </a:lnTo>
                      <a:lnTo>
                        <a:pt x="0" y="8"/>
                      </a:lnTo>
                      <a:lnTo>
                        <a:pt x="0" y="8"/>
                      </a:lnTo>
                      <a:close/>
                      <a:moveTo>
                        <a:pt x="3" y="8"/>
                      </a:moveTo>
                      <a:lnTo>
                        <a:pt x="3" y="8"/>
                      </a:lnTo>
                      <a:lnTo>
                        <a:pt x="3" y="4"/>
                      </a:lnTo>
                      <a:lnTo>
                        <a:pt x="3" y="4"/>
                      </a:lnTo>
                      <a:lnTo>
                        <a:pt x="3" y="8"/>
                      </a:lnTo>
                      <a:lnTo>
                        <a:pt x="3" y="4"/>
                      </a:lnTo>
                      <a:lnTo>
                        <a:pt x="3" y="4"/>
                      </a:lnTo>
                      <a:lnTo>
                        <a:pt x="3" y="8"/>
                      </a:lnTo>
                      <a:lnTo>
                        <a:pt x="3" y="8"/>
                      </a:lnTo>
                      <a:lnTo>
                        <a:pt x="3" y="4"/>
                      </a:lnTo>
                      <a:lnTo>
                        <a:pt x="3" y="8"/>
                      </a:lnTo>
                      <a:lnTo>
                        <a:pt x="3" y="8"/>
                      </a:lnTo>
                      <a:close/>
                      <a:moveTo>
                        <a:pt x="3" y="8"/>
                      </a:moveTo>
                      <a:lnTo>
                        <a:pt x="3" y="4"/>
                      </a:lnTo>
                      <a:lnTo>
                        <a:pt x="3" y="8"/>
                      </a:lnTo>
                      <a:lnTo>
                        <a:pt x="3" y="8"/>
                      </a:lnTo>
                      <a:lnTo>
                        <a:pt x="3" y="0"/>
                      </a:lnTo>
                      <a:lnTo>
                        <a:pt x="3" y="0"/>
                      </a:lnTo>
                      <a:lnTo>
                        <a:pt x="3" y="8"/>
                      </a:lnTo>
                      <a:lnTo>
                        <a:pt x="3" y="8"/>
                      </a:lnTo>
                      <a:close/>
                    </a:path>
                  </a:pathLst>
                </a:custGeom>
                <a:solidFill>
                  <a:srgbClr val="000000"/>
                </a:solidFill>
                <a:ln w="9525">
                  <a:noFill/>
                  <a:round/>
                  <a:headEnd/>
                  <a:tailEnd/>
                </a:ln>
              </p:spPr>
              <p:txBody>
                <a:bodyPr/>
                <a:lstStyle/>
                <a:p>
                  <a:endParaRPr lang="en-US"/>
                </a:p>
              </p:txBody>
            </p:sp>
            <p:sp>
              <p:nvSpPr>
                <p:cNvPr id="335957" name="Freeform 85"/>
                <p:cNvSpPr>
                  <a:spLocks noChangeAspect="1" noEditPoints="1"/>
                </p:cNvSpPr>
                <p:nvPr/>
              </p:nvSpPr>
              <p:spPr bwMode="auto">
                <a:xfrm>
                  <a:off x="1097" y="2869"/>
                  <a:ext cx="4" cy="8"/>
                </a:xfrm>
                <a:custGeom>
                  <a:avLst/>
                  <a:gdLst/>
                  <a:ahLst/>
                  <a:cxnLst>
                    <a:cxn ang="0">
                      <a:pos x="0" y="4"/>
                    </a:cxn>
                    <a:cxn ang="0">
                      <a:pos x="0" y="0"/>
                    </a:cxn>
                    <a:cxn ang="0">
                      <a:pos x="0" y="0"/>
                    </a:cxn>
                    <a:cxn ang="0">
                      <a:pos x="0" y="4"/>
                    </a:cxn>
                    <a:cxn ang="0">
                      <a:pos x="0" y="4"/>
                    </a:cxn>
                    <a:cxn ang="0">
                      <a:pos x="0" y="8"/>
                    </a:cxn>
                    <a:cxn ang="0">
                      <a:pos x="0" y="8"/>
                    </a:cxn>
                    <a:cxn ang="0">
                      <a:pos x="0" y="4"/>
                    </a:cxn>
                    <a:cxn ang="0">
                      <a:pos x="0" y="4"/>
                    </a:cxn>
                    <a:cxn ang="0">
                      <a:pos x="0" y="4"/>
                    </a:cxn>
                    <a:cxn ang="0">
                      <a:pos x="0" y="8"/>
                    </a:cxn>
                    <a:cxn ang="0">
                      <a:pos x="0" y="4"/>
                    </a:cxn>
                    <a:cxn ang="0">
                      <a:pos x="0" y="4"/>
                    </a:cxn>
                    <a:cxn ang="0">
                      <a:pos x="0" y="4"/>
                    </a:cxn>
                    <a:cxn ang="0">
                      <a:pos x="0" y="0"/>
                    </a:cxn>
                    <a:cxn ang="0">
                      <a:pos x="0" y="0"/>
                    </a:cxn>
                    <a:cxn ang="0">
                      <a:pos x="0" y="4"/>
                    </a:cxn>
                    <a:cxn ang="0">
                      <a:pos x="0" y="4"/>
                    </a:cxn>
                    <a:cxn ang="0">
                      <a:pos x="4" y="0"/>
                    </a:cxn>
                    <a:cxn ang="0">
                      <a:pos x="4" y="0"/>
                    </a:cxn>
                    <a:cxn ang="0">
                      <a:pos x="4" y="0"/>
                    </a:cxn>
                    <a:cxn ang="0">
                      <a:pos x="4" y="0"/>
                    </a:cxn>
                    <a:cxn ang="0">
                      <a:pos x="0" y="4"/>
                    </a:cxn>
                    <a:cxn ang="0">
                      <a:pos x="4" y="4"/>
                    </a:cxn>
                    <a:cxn ang="0">
                      <a:pos x="4" y="4"/>
                    </a:cxn>
                    <a:cxn ang="0">
                      <a:pos x="4" y="4"/>
                    </a:cxn>
                    <a:cxn ang="0">
                      <a:pos x="0" y="4"/>
                    </a:cxn>
                    <a:cxn ang="0">
                      <a:pos x="0" y="4"/>
                    </a:cxn>
                    <a:cxn ang="0">
                      <a:pos x="4" y="0"/>
                    </a:cxn>
                    <a:cxn ang="0">
                      <a:pos x="4" y="4"/>
                    </a:cxn>
                    <a:cxn ang="0">
                      <a:pos x="4" y="0"/>
                    </a:cxn>
                    <a:cxn ang="0">
                      <a:pos x="4" y="4"/>
                    </a:cxn>
                    <a:cxn ang="0">
                      <a:pos x="4" y="0"/>
                    </a:cxn>
                    <a:cxn ang="0">
                      <a:pos x="4" y="4"/>
                    </a:cxn>
                    <a:cxn ang="0">
                      <a:pos x="4" y="4"/>
                    </a:cxn>
                  </a:cxnLst>
                  <a:rect l="0" t="0" r="r" b="b"/>
                  <a:pathLst>
                    <a:path w="4" h="8">
                      <a:moveTo>
                        <a:pt x="0" y="4"/>
                      </a:moveTo>
                      <a:lnTo>
                        <a:pt x="0" y="4"/>
                      </a:lnTo>
                      <a:lnTo>
                        <a:pt x="0" y="4"/>
                      </a:lnTo>
                      <a:lnTo>
                        <a:pt x="0" y="0"/>
                      </a:lnTo>
                      <a:lnTo>
                        <a:pt x="0" y="0"/>
                      </a:lnTo>
                      <a:lnTo>
                        <a:pt x="0" y="0"/>
                      </a:lnTo>
                      <a:lnTo>
                        <a:pt x="0" y="0"/>
                      </a:lnTo>
                      <a:lnTo>
                        <a:pt x="0" y="4"/>
                      </a:lnTo>
                      <a:lnTo>
                        <a:pt x="0" y="4"/>
                      </a:lnTo>
                      <a:lnTo>
                        <a:pt x="0" y="4"/>
                      </a:lnTo>
                      <a:lnTo>
                        <a:pt x="0" y="4"/>
                      </a:lnTo>
                      <a:lnTo>
                        <a:pt x="0" y="8"/>
                      </a:lnTo>
                      <a:lnTo>
                        <a:pt x="0" y="8"/>
                      </a:lnTo>
                      <a:lnTo>
                        <a:pt x="0" y="8"/>
                      </a:lnTo>
                      <a:lnTo>
                        <a:pt x="0" y="8"/>
                      </a:lnTo>
                      <a:lnTo>
                        <a:pt x="0" y="4"/>
                      </a:lnTo>
                      <a:lnTo>
                        <a:pt x="0" y="4"/>
                      </a:lnTo>
                      <a:lnTo>
                        <a:pt x="0" y="4"/>
                      </a:lnTo>
                      <a:close/>
                      <a:moveTo>
                        <a:pt x="0" y="4"/>
                      </a:moveTo>
                      <a:lnTo>
                        <a:pt x="0" y="4"/>
                      </a:ln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4"/>
                      </a:lnTo>
                      <a:lnTo>
                        <a:pt x="0" y="4"/>
                      </a:lnTo>
                      <a:lnTo>
                        <a:pt x="0" y="4"/>
                      </a:lnTo>
                      <a:lnTo>
                        <a:pt x="0" y="4"/>
                      </a:lnTo>
                      <a:close/>
                      <a:moveTo>
                        <a:pt x="0" y="4"/>
                      </a:moveTo>
                      <a:lnTo>
                        <a:pt x="4" y="0"/>
                      </a:lnTo>
                      <a:lnTo>
                        <a:pt x="4" y="0"/>
                      </a:lnTo>
                      <a:lnTo>
                        <a:pt x="4" y="0"/>
                      </a:lnTo>
                      <a:lnTo>
                        <a:pt x="4" y="0"/>
                      </a:lnTo>
                      <a:lnTo>
                        <a:pt x="4" y="0"/>
                      </a:lnTo>
                      <a:lnTo>
                        <a:pt x="4" y="0"/>
                      </a:lnTo>
                      <a:lnTo>
                        <a:pt x="4" y="0"/>
                      </a:lnTo>
                      <a:lnTo>
                        <a:pt x="4" y="0"/>
                      </a:lnTo>
                      <a:lnTo>
                        <a:pt x="0" y="4"/>
                      </a:lnTo>
                      <a:lnTo>
                        <a:pt x="4" y="4"/>
                      </a:lnTo>
                      <a:lnTo>
                        <a:pt x="4" y="4"/>
                      </a:lnTo>
                      <a:lnTo>
                        <a:pt x="4" y="4"/>
                      </a:lnTo>
                      <a:lnTo>
                        <a:pt x="4" y="4"/>
                      </a:lnTo>
                      <a:lnTo>
                        <a:pt x="4" y="4"/>
                      </a:lnTo>
                      <a:lnTo>
                        <a:pt x="4" y="4"/>
                      </a:lnTo>
                      <a:lnTo>
                        <a:pt x="4" y="4"/>
                      </a:lnTo>
                      <a:lnTo>
                        <a:pt x="0" y="4"/>
                      </a:lnTo>
                      <a:lnTo>
                        <a:pt x="0" y="4"/>
                      </a:lnTo>
                      <a:lnTo>
                        <a:pt x="0" y="4"/>
                      </a:lnTo>
                      <a:close/>
                      <a:moveTo>
                        <a:pt x="4" y="4"/>
                      </a:moveTo>
                      <a:lnTo>
                        <a:pt x="4" y="0"/>
                      </a:lnTo>
                      <a:lnTo>
                        <a:pt x="4" y="0"/>
                      </a:lnTo>
                      <a:lnTo>
                        <a:pt x="4" y="4"/>
                      </a:lnTo>
                      <a:lnTo>
                        <a:pt x="4" y="0"/>
                      </a:lnTo>
                      <a:lnTo>
                        <a:pt x="4" y="0"/>
                      </a:lnTo>
                      <a:lnTo>
                        <a:pt x="4" y="0"/>
                      </a:lnTo>
                      <a:lnTo>
                        <a:pt x="4" y="4"/>
                      </a:lnTo>
                      <a:lnTo>
                        <a:pt x="4" y="4"/>
                      </a:lnTo>
                      <a:lnTo>
                        <a:pt x="4" y="0"/>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35958" name="Freeform 86"/>
                <p:cNvSpPr>
                  <a:spLocks noChangeAspect="1"/>
                </p:cNvSpPr>
                <p:nvPr/>
              </p:nvSpPr>
              <p:spPr bwMode="auto">
                <a:xfrm>
                  <a:off x="1094" y="2873"/>
                  <a:ext cx="3" cy="4"/>
                </a:xfrm>
                <a:custGeom>
                  <a:avLst/>
                  <a:gdLst/>
                  <a:ahLst/>
                  <a:cxnLst>
                    <a:cxn ang="0">
                      <a:pos x="0" y="4"/>
                    </a:cxn>
                    <a:cxn ang="0">
                      <a:pos x="0" y="0"/>
                    </a:cxn>
                    <a:cxn ang="0">
                      <a:pos x="0" y="0"/>
                    </a:cxn>
                    <a:cxn ang="0">
                      <a:pos x="0" y="4"/>
                    </a:cxn>
                    <a:cxn ang="0">
                      <a:pos x="0" y="4"/>
                    </a:cxn>
                    <a:cxn ang="0">
                      <a:pos x="3" y="4"/>
                    </a:cxn>
                    <a:cxn ang="0">
                      <a:pos x="3" y="4"/>
                    </a:cxn>
                    <a:cxn ang="0">
                      <a:pos x="3" y="4"/>
                    </a:cxn>
                    <a:cxn ang="0">
                      <a:pos x="3" y="0"/>
                    </a:cxn>
                    <a:cxn ang="0">
                      <a:pos x="3" y="0"/>
                    </a:cxn>
                    <a:cxn ang="0">
                      <a:pos x="3" y="4"/>
                    </a:cxn>
                    <a:cxn ang="0">
                      <a:pos x="3" y="4"/>
                    </a:cxn>
                    <a:cxn ang="0">
                      <a:pos x="3" y="4"/>
                    </a:cxn>
                    <a:cxn ang="0">
                      <a:pos x="0" y="4"/>
                    </a:cxn>
                    <a:cxn ang="0">
                      <a:pos x="0" y="4"/>
                    </a:cxn>
                  </a:cxnLst>
                  <a:rect l="0" t="0" r="r" b="b"/>
                  <a:pathLst>
                    <a:path w="3" h="4">
                      <a:moveTo>
                        <a:pt x="0" y="4"/>
                      </a:moveTo>
                      <a:lnTo>
                        <a:pt x="0" y="0"/>
                      </a:lnTo>
                      <a:lnTo>
                        <a:pt x="0" y="0"/>
                      </a:lnTo>
                      <a:lnTo>
                        <a:pt x="0" y="4"/>
                      </a:lnTo>
                      <a:lnTo>
                        <a:pt x="0" y="4"/>
                      </a:lnTo>
                      <a:lnTo>
                        <a:pt x="3" y="4"/>
                      </a:lnTo>
                      <a:lnTo>
                        <a:pt x="3" y="4"/>
                      </a:lnTo>
                      <a:lnTo>
                        <a:pt x="3" y="4"/>
                      </a:lnTo>
                      <a:lnTo>
                        <a:pt x="3" y="0"/>
                      </a:lnTo>
                      <a:lnTo>
                        <a:pt x="3" y="0"/>
                      </a:lnTo>
                      <a:lnTo>
                        <a:pt x="3" y="4"/>
                      </a:lnTo>
                      <a:lnTo>
                        <a:pt x="3" y="4"/>
                      </a:lnTo>
                      <a:lnTo>
                        <a:pt x="3" y="4"/>
                      </a:lnTo>
                      <a:lnTo>
                        <a:pt x="0" y="4"/>
                      </a:lnTo>
                      <a:lnTo>
                        <a:pt x="0" y="4"/>
                      </a:lnTo>
                    </a:path>
                  </a:pathLst>
                </a:custGeom>
                <a:noFill/>
                <a:ln w="6350">
                  <a:solidFill>
                    <a:srgbClr val="000000"/>
                  </a:solidFill>
                  <a:prstDash val="solid"/>
                  <a:round/>
                  <a:headEnd/>
                  <a:tailEnd/>
                </a:ln>
              </p:spPr>
              <p:txBody>
                <a:bodyPr/>
                <a:lstStyle/>
                <a:p>
                  <a:endParaRPr lang="en-US"/>
                </a:p>
              </p:txBody>
            </p:sp>
            <p:sp>
              <p:nvSpPr>
                <p:cNvPr id="335959" name="Freeform 87"/>
                <p:cNvSpPr>
                  <a:spLocks noChangeAspect="1"/>
                </p:cNvSpPr>
                <p:nvPr/>
              </p:nvSpPr>
              <p:spPr bwMode="auto">
                <a:xfrm>
                  <a:off x="1097" y="2869"/>
                  <a:ext cx="1" cy="8"/>
                </a:xfrm>
                <a:custGeom>
                  <a:avLst/>
                  <a:gdLst/>
                  <a:ahLst/>
                  <a:cxnLst>
                    <a:cxn ang="0">
                      <a:pos x="0" y="8"/>
                    </a:cxn>
                    <a:cxn ang="0">
                      <a:pos x="0" y="8"/>
                    </a:cxn>
                    <a:cxn ang="0">
                      <a:pos x="0" y="4"/>
                    </a:cxn>
                    <a:cxn ang="0">
                      <a:pos x="0" y="4"/>
                    </a:cxn>
                    <a:cxn ang="0">
                      <a:pos x="0" y="8"/>
                    </a:cxn>
                    <a:cxn ang="0">
                      <a:pos x="0" y="0"/>
                    </a:cxn>
                    <a:cxn ang="0">
                      <a:pos x="0" y="0"/>
                    </a:cxn>
                    <a:cxn ang="0">
                      <a:pos x="0" y="8"/>
                    </a:cxn>
                    <a:cxn ang="0">
                      <a:pos x="0" y="8"/>
                    </a:cxn>
                    <a:cxn ang="0">
                      <a:pos x="0" y="4"/>
                    </a:cxn>
                    <a:cxn ang="0">
                      <a:pos x="0" y="8"/>
                    </a:cxn>
                  </a:cxnLst>
                  <a:rect l="0" t="0" r="r" b="b"/>
                  <a:pathLst>
                    <a:path h="8">
                      <a:moveTo>
                        <a:pt x="0" y="8"/>
                      </a:moveTo>
                      <a:lnTo>
                        <a:pt x="0" y="8"/>
                      </a:lnTo>
                      <a:lnTo>
                        <a:pt x="0" y="4"/>
                      </a:lnTo>
                      <a:lnTo>
                        <a:pt x="0" y="4"/>
                      </a:lnTo>
                      <a:lnTo>
                        <a:pt x="0" y="8"/>
                      </a:lnTo>
                      <a:lnTo>
                        <a:pt x="0" y="0"/>
                      </a:lnTo>
                      <a:lnTo>
                        <a:pt x="0" y="0"/>
                      </a:lnTo>
                      <a:lnTo>
                        <a:pt x="0" y="8"/>
                      </a:lnTo>
                      <a:lnTo>
                        <a:pt x="0" y="8"/>
                      </a:lnTo>
                      <a:lnTo>
                        <a:pt x="0" y="4"/>
                      </a:lnTo>
                      <a:lnTo>
                        <a:pt x="0" y="8"/>
                      </a:lnTo>
                    </a:path>
                  </a:pathLst>
                </a:custGeom>
                <a:noFill/>
                <a:ln w="6350">
                  <a:solidFill>
                    <a:srgbClr val="000000"/>
                  </a:solidFill>
                  <a:prstDash val="solid"/>
                  <a:round/>
                  <a:headEnd/>
                  <a:tailEnd/>
                </a:ln>
              </p:spPr>
              <p:txBody>
                <a:bodyPr/>
                <a:lstStyle/>
                <a:p>
                  <a:endParaRPr lang="en-US"/>
                </a:p>
              </p:txBody>
            </p:sp>
            <p:sp>
              <p:nvSpPr>
                <p:cNvPr id="335960" name="Freeform 88"/>
                <p:cNvSpPr>
                  <a:spLocks noChangeAspect="1"/>
                </p:cNvSpPr>
                <p:nvPr/>
              </p:nvSpPr>
              <p:spPr bwMode="auto">
                <a:xfrm>
                  <a:off x="1097" y="2869"/>
                  <a:ext cx="1" cy="8"/>
                </a:xfrm>
                <a:custGeom>
                  <a:avLst/>
                  <a:gdLst/>
                  <a:ahLst/>
                  <a:cxnLst>
                    <a:cxn ang="0">
                      <a:pos x="0" y="8"/>
                    </a:cxn>
                    <a:cxn ang="0">
                      <a:pos x="0" y="4"/>
                    </a:cxn>
                    <a:cxn ang="0">
                      <a:pos x="0" y="8"/>
                    </a:cxn>
                    <a:cxn ang="0">
                      <a:pos x="0" y="8"/>
                    </a:cxn>
                    <a:cxn ang="0">
                      <a:pos x="0" y="0"/>
                    </a:cxn>
                    <a:cxn ang="0">
                      <a:pos x="0" y="0"/>
                    </a:cxn>
                    <a:cxn ang="0">
                      <a:pos x="0" y="8"/>
                    </a:cxn>
                  </a:cxnLst>
                  <a:rect l="0" t="0" r="r" b="b"/>
                  <a:pathLst>
                    <a:path h="8">
                      <a:moveTo>
                        <a:pt x="0" y="8"/>
                      </a:moveTo>
                      <a:lnTo>
                        <a:pt x="0" y="4"/>
                      </a:lnTo>
                      <a:lnTo>
                        <a:pt x="0" y="8"/>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35961" name="Freeform 89"/>
                <p:cNvSpPr>
                  <a:spLocks noChangeAspect="1"/>
                </p:cNvSpPr>
                <p:nvPr/>
              </p:nvSpPr>
              <p:spPr bwMode="auto">
                <a:xfrm>
                  <a:off x="1097" y="2869"/>
                  <a:ext cx="4" cy="8"/>
                </a:xfrm>
                <a:custGeom>
                  <a:avLst/>
                  <a:gdLst/>
                  <a:ahLst/>
                  <a:cxnLst>
                    <a:cxn ang="0">
                      <a:pos x="0" y="4"/>
                    </a:cxn>
                    <a:cxn ang="0">
                      <a:pos x="0" y="4"/>
                    </a:cxn>
                    <a:cxn ang="0">
                      <a:pos x="0" y="4"/>
                    </a:cxn>
                    <a:cxn ang="0">
                      <a:pos x="0" y="0"/>
                    </a:cxn>
                    <a:cxn ang="0">
                      <a:pos x="0" y="0"/>
                    </a:cxn>
                    <a:cxn ang="0">
                      <a:pos x="0" y="0"/>
                    </a:cxn>
                    <a:cxn ang="0">
                      <a:pos x="0" y="0"/>
                    </a:cxn>
                    <a:cxn ang="0">
                      <a:pos x="4" y="0"/>
                    </a:cxn>
                    <a:cxn ang="0">
                      <a:pos x="4" y="0"/>
                    </a:cxn>
                    <a:cxn ang="0">
                      <a:pos x="4" y="4"/>
                    </a:cxn>
                    <a:cxn ang="0">
                      <a:pos x="4" y="4"/>
                    </a:cxn>
                    <a:cxn ang="0">
                      <a:pos x="0" y="4"/>
                    </a:cxn>
                    <a:cxn ang="0">
                      <a:pos x="0" y="8"/>
                    </a:cxn>
                    <a:cxn ang="0">
                      <a:pos x="0" y="8"/>
                    </a:cxn>
                    <a:cxn ang="0">
                      <a:pos x="0" y="8"/>
                    </a:cxn>
                    <a:cxn ang="0">
                      <a:pos x="0" y="8"/>
                    </a:cxn>
                    <a:cxn ang="0">
                      <a:pos x="0" y="4"/>
                    </a:cxn>
                    <a:cxn ang="0">
                      <a:pos x="0" y="4"/>
                    </a:cxn>
                  </a:cxnLst>
                  <a:rect l="0" t="0" r="r" b="b"/>
                  <a:pathLst>
                    <a:path w="4" h="8">
                      <a:moveTo>
                        <a:pt x="0" y="4"/>
                      </a:moveTo>
                      <a:lnTo>
                        <a:pt x="0" y="4"/>
                      </a:lnTo>
                      <a:lnTo>
                        <a:pt x="0" y="4"/>
                      </a:lnTo>
                      <a:lnTo>
                        <a:pt x="0" y="0"/>
                      </a:lnTo>
                      <a:lnTo>
                        <a:pt x="0" y="0"/>
                      </a:lnTo>
                      <a:lnTo>
                        <a:pt x="0" y="0"/>
                      </a:lnTo>
                      <a:lnTo>
                        <a:pt x="0" y="0"/>
                      </a:lnTo>
                      <a:lnTo>
                        <a:pt x="4" y="0"/>
                      </a:lnTo>
                      <a:lnTo>
                        <a:pt x="4" y="0"/>
                      </a:lnTo>
                      <a:lnTo>
                        <a:pt x="4" y="4"/>
                      </a:lnTo>
                      <a:lnTo>
                        <a:pt x="4" y="4"/>
                      </a:lnTo>
                      <a:lnTo>
                        <a:pt x="0" y="4"/>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35962" name="Freeform 90"/>
                <p:cNvSpPr>
                  <a:spLocks noChangeAspect="1"/>
                </p:cNvSpPr>
                <p:nvPr/>
              </p:nvSpPr>
              <p:spPr bwMode="auto">
                <a:xfrm>
                  <a:off x="1097" y="2869"/>
                  <a:ext cx="4" cy="8"/>
                </a:xfrm>
                <a:custGeom>
                  <a:avLst/>
                  <a:gdLst/>
                  <a:ahLst/>
                  <a:cxnLst>
                    <a:cxn ang="0">
                      <a:pos x="0" y="4"/>
                    </a:cxn>
                    <a:cxn ang="0">
                      <a:pos x="0" y="4"/>
                    </a:cxn>
                    <a:cxn ang="0">
                      <a:pos x="0" y="4"/>
                    </a:cxn>
                    <a:cxn ang="0">
                      <a:pos x="0" y="8"/>
                    </a:cxn>
                    <a:cxn ang="0">
                      <a:pos x="0" y="8"/>
                    </a:cxn>
                    <a:cxn ang="0">
                      <a:pos x="0" y="8"/>
                    </a:cxn>
                    <a:cxn ang="0">
                      <a:pos x="0" y="8"/>
                    </a:cxn>
                    <a:cxn ang="0">
                      <a:pos x="4" y="4"/>
                    </a:cxn>
                    <a:cxn ang="0">
                      <a:pos x="4" y="4"/>
                    </a:cxn>
                    <a:cxn ang="0">
                      <a:pos x="4" y="4"/>
                    </a:cxn>
                    <a:cxn ang="0">
                      <a:pos x="4" y="4"/>
                    </a:cxn>
                    <a:cxn ang="0">
                      <a:pos x="4" y="4"/>
                    </a:cxn>
                    <a:cxn ang="0">
                      <a:pos x="0" y="0"/>
                    </a:cxn>
                    <a:cxn ang="0">
                      <a:pos x="0" y="0"/>
                    </a:cxn>
                    <a:cxn ang="0">
                      <a:pos x="0" y="4"/>
                    </a:cxn>
                    <a:cxn ang="0">
                      <a:pos x="0" y="4"/>
                    </a:cxn>
                    <a:cxn ang="0">
                      <a:pos x="0" y="4"/>
                    </a:cxn>
                    <a:cxn ang="0">
                      <a:pos x="0" y="4"/>
                    </a:cxn>
                  </a:cxnLst>
                  <a:rect l="0" t="0" r="r" b="b"/>
                  <a:pathLst>
                    <a:path w="4" h="8">
                      <a:moveTo>
                        <a:pt x="0" y="4"/>
                      </a:moveTo>
                      <a:lnTo>
                        <a:pt x="0" y="4"/>
                      </a:lnTo>
                      <a:lnTo>
                        <a:pt x="0" y="4"/>
                      </a:lnTo>
                      <a:lnTo>
                        <a:pt x="0" y="8"/>
                      </a:lnTo>
                      <a:lnTo>
                        <a:pt x="0" y="8"/>
                      </a:lnTo>
                      <a:lnTo>
                        <a:pt x="0" y="8"/>
                      </a:lnTo>
                      <a:lnTo>
                        <a:pt x="0" y="8"/>
                      </a:lnTo>
                      <a:lnTo>
                        <a:pt x="4" y="4"/>
                      </a:lnTo>
                      <a:lnTo>
                        <a:pt x="4" y="4"/>
                      </a:lnTo>
                      <a:lnTo>
                        <a:pt x="4" y="4"/>
                      </a:lnTo>
                      <a:lnTo>
                        <a:pt x="4" y="4"/>
                      </a:lnTo>
                      <a:lnTo>
                        <a:pt x="4" y="4"/>
                      </a:lnTo>
                      <a:lnTo>
                        <a:pt x="0" y="0"/>
                      </a:lnTo>
                      <a:lnTo>
                        <a:pt x="0"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35963" name="Freeform 91"/>
                <p:cNvSpPr>
                  <a:spLocks noChangeAspect="1"/>
                </p:cNvSpPr>
                <p:nvPr/>
              </p:nvSpPr>
              <p:spPr bwMode="auto">
                <a:xfrm>
                  <a:off x="1101" y="2869"/>
                  <a:ext cx="1" cy="4"/>
                </a:xfrm>
                <a:custGeom>
                  <a:avLst/>
                  <a:gdLst/>
                  <a:ahLst/>
                  <a:cxnLst>
                    <a:cxn ang="0">
                      <a:pos x="0" y="4"/>
                    </a:cxn>
                    <a:cxn ang="0">
                      <a:pos x="0" y="4"/>
                    </a:cxn>
                    <a:cxn ang="0">
                      <a:pos x="0" y="0"/>
                    </a:cxn>
                    <a:cxn ang="0">
                      <a:pos x="0" y="0"/>
                    </a:cxn>
                    <a:cxn ang="0">
                      <a:pos x="0" y="0"/>
                    </a:cxn>
                    <a:cxn ang="0">
                      <a:pos x="0" y="0"/>
                    </a:cxn>
                    <a:cxn ang="0">
                      <a:pos x="0" y="0"/>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 ang="0">
                      <a:pos x="0" y="4"/>
                    </a:cxn>
                    <a:cxn ang="0">
                      <a:pos x="0" y="4"/>
                    </a:cxn>
                  </a:cxnLst>
                  <a:rect l="0" t="0" r="r" b="b"/>
                  <a:pathLst>
                    <a:path h="4">
                      <a:moveTo>
                        <a:pt x="0" y="4"/>
                      </a:moveTo>
                      <a:lnTo>
                        <a:pt x="0" y="4"/>
                      </a:lnTo>
                      <a:lnTo>
                        <a:pt x="0" y="0"/>
                      </a:lnTo>
                      <a:lnTo>
                        <a:pt x="0" y="0"/>
                      </a:lnTo>
                      <a:lnTo>
                        <a:pt x="0" y="0"/>
                      </a:lnTo>
                      <a:lnTo>
                        <a:pt x="0" y="0"/>
                      </a:lnTo>
                      <a:lnTo>
                        <a:pt x="0" y="0"/>
                      </a:lnTo>
                      <a:lnTo>
                        <a:pt x="0" y="0"/>
                      </a:lnTo>
                      <a:lnTo>
                        <a:pt x="0" y="0"/>
                      </a:lnTo>
                      <a:lnTo>
                        <a:pt x="0" y="0"/>
                      </a:lnTo>
                      <a:lnTo>
                        <a:pt x="0" y="4"/>
                      </a:lnTo>
                      <a:lnTo>
                        <a:pt x="0" y="4"/>
                      </a:lnTo>
                      <a:lnTo>
                        <a:pt x="0" y="4"/>
                      </a:lnTo>
                      <a:lnTo>
                        <a:pt x="0"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35964" name="Freeform 92"/>
                <p:cNvSpPr>
                  <a:spLocks noChangeAspect="1"/>
                </p:cNvSpPr>
                <p:nvPr/>
              </p:nvSpPr>
              <p:spPr bwMode="auto">
                <a:xfrm>
                  <a:off x="1101" y="2869"/>
                  <a:ext cx="1" cy="4"/>
                </a:xfrm>
                <a:custGeom>
                  <a:avLst/>
                  <a:gdLst/>
                  <a:ahLst/>
                  <a:cxnLst>
                    <a:cxn ang="0">
                      <a:pos x="0" y="4"/>
                    </a:cxn>
                    <a:cxn ang="0">
                      <a:pos x="0" y="0"/>
                    </a:cxn>
                    <a:cxn ang="0">
                      <a:pos x="0" y="0"/>
                    </a:cxn>
                    <a:cxn ang="0">
                      <a:pos x="0" y="4"/>
                    </a:cxn>
                    <a:cxn ang="0">
                      <a:pos x="0" y="0"/>
                    </a:cxn>
                    <a:cxn ang="0">
                      <a:pos x="0" y="0"/>
                    </a:cxn>
                    <a:cxn ang="0">
                      <a:pos x="0" y="0"/>
                    </a:cxn>
                    <a:cxn ang="0">
                      <a:pos x="0" y="4"/>
                    </a:cxn>
                    <a:cxn ang="0">
                      <a:pos x="0" y="4"/>
                    </a:cxn>
                    <a:cxn ang="0">
                      <a:pos x="0" y="4"/>
                    </a:cxn>
                    <a:cxn ang="0">
                      <a:pos x="0" y="4"/>
                    </a:cxn>
                    <a:cxn ang="0">
                      <a:pos x="0" y="4"/>
                    </a:cxn>
                    <a:cxn ang="0">
                      <a:pos x="0" y="4"/>
                    </a:cxn>
                  </a:cxnLst>
                  <a:rect l="0" t="0" r="r" b="b"/>
                  <a:pathLst>
                    <a:path h="4">
                      <a:moveTo>
                        <a:pt x="0" y="4"/>
                      </a:moveTo>
                      <a:lnTo>
                        <a:pt x="0" y="0"/>
                      </a:lnTo>
                      <a:lnTo>
                        <a:pt x="0" y="0"/>
                      </a:lnTo>
                      <a:lnTo>
                        <a:pt x="0" y="4"/>
                      </a:lnTo>
                      <a:lnTo>
                        <a:pt x="0" y="0"/>
                      </a:lnTo>
                      <a:lnTo>
                        <a:pt x="0" y="0"/>
                      </a:lnTo>
                      <a:lnTo>
                        <a:pt x="0" y="0"/>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35965" name="Freeform 93"/>
                <p:cNvSpPr>
                  <a:spLocks noChangeAspect="1" noEditPoints="1"/>
                </p:cNvSpPr>
                <p:nvPr/>
              </p:nvSpPr>
              <p:spPr bwMode="auto">
                <a:xfrm>
                  <a:off x="1094" y="2850"/>
                  <a:ext cx="7" cy="8"/>
                </a:xfrm>
                <a:custGeom>
                  <a:avLst/>
                  <a:gdLst/>
                  <a:ahLst/>
                  <a:cxnLst>
                    <a:cxn ang="0">
                      <a:pos x="3" y="8"/>
                    </a:cxn>
                    <a:cxn ang="0">
                      <a:pos x="0" y="8"/>
                    </a:cxn>
                    <a:cxn ang="0">
                      <a:pos x="0" y="4"/>
                    </a:cxn>
                    <a:cxn ang="0">
                      <a:pos x="0" y="8"/>
                    </a:cxn>
                    <a:cxn ang="0">
                      <a:pos x="3" y="4"/>
                    </a:cxn>
                    <a:cxn ang="0">
                      <a:pos x="3" y="4"/>
                    </a:cxn>
                    <a:cxn ang="0">
                      <a:pos x="3" y="0"/>
                    </a:cxn>
                    <a:cxn ang="0">
                      <a:pos x="3" y="4"/>
                    </a:cxn>
                    <a:cxn ang="0">
                      <a:pos x="3" y="4"/>
                    </a:cxn>
                    <a:cxn ang="0">
                      <a:pos x="3" y="8"/>
                    </a:cxn>
                    <a:cxn ang="0">
                      <a:pos x="3" y="8"/>
                    </a:cxn>
                    <a:cxn ang="0">
                      <a:pos x="3" y="8"/>
                    </a:cxn>
                    <a:cxn ang="0">
                      <a:pos x="3" y="4"/>
                    </a:cxn>
                    <a:cxn ang="0">
                      <a:pos x="3" y="4"/>
                    </a:cxn>
                    <a:cxn ang="0">
                      <a:pos x="3" y="8"/>
                    </a:cxn>
                    <a:cxn ang="0">
                      <a:pos x="3" y="8"/>
                    </a:cxn>
                    <a:cxn ang="0">
                      <a:pos x="3" y="4"/>
                    </a:cxn>
                    <a:cxn ang="0">
                      <a:pos x="3" y="4"/>
                    </a:cxn>
                    <a:cxn ang="0">
                      <a:pos x="3" y="4"/>
                    </a:cxn>
                    <a:cxn ang="0">
                      <a:pos x="3" y="4"/>
                    </a:cxn>
                    <a:cxn ang="0">
                      <a:pos x="3" y="4"/>
                    </a:cxn>
                    <a:cxn ang="0">
                      <a:pos x="3" y="4"/>
                    </a:cxn>
                    <a:cxn ang="0">
                      <a:pos x="3" y="4"/>
                    </a:cxn>
                    <a:cxn ang="0">
                      <a:pos x="3" y="0"/>
                    </a:cxn>
                    <a:cxn ang="0">
                      <a:pos x="3" y="4"/>
                    </a:cxn>
                    <a:cxn ang="0">
                      <a:pos x="3" y="0"/>
                    </a:cxn>
                    <a:cxn ang="0">
                      <a:pos x="3" y="4"/>
                    </a:cxn>
                    <a:cxn ang="0">
                      <a:pos x="3" y="4"/>
                    </a:cxn>
                    <a:cxn ang="0">
                      <a:pos x="3" y="4"/>
                    </a:cxn>
                    <a:cxn ang="0">
                      <a:pos x="3" y="4"/>
                    </a:cxn>
                    <a:cxn ang="0">
                      <a:pos x="3" y="4"/>
                    </a:cxn>
                    <a:cxn ang="0">
                      <a:pos x="3" y="4"/>
                    </a:cxn>
                    <a:cxn ang="0">
                      <a:pos x="3" y="0"/>
                    </a:cxn>
                    <a:cxn ang="0">
                      <a:pos x="3" y="4"/>
                    </a:cxn>
                    <a:cxn ang="0">
                      <a:pos x="7" y="0"/>
                    </a:cxn>
                    <a:cxn ang="0">
                      <a:pos x="7" y="4"/>
                    </a:cxn>
                    <a:cxn ang="0">
                      <a:pos x="3" y="4"/>
                    </a:cxn>
                    <a:cxn ang="0">
                      <a:pos x="3" y="4"/>
                    </a:cxn>
                    <a:cxn ang="0">
                      <a:pos x="3" y="4"/>
                    </a:cxn>
                  </a:cxnLst>
                  <a:rect l="0" t="0" r="r" b="b"/>
                  <a:pathLst>
                    <a:path w="7" h="8">
                      <a:moveTo>
                        <a:pt x="0" y="8"/>
                      </a:moveTo>
                      <a:lnTo>
                        <a:pt x="3" y="8"/>
                      </a:lnTo>
                      <a:lnTo>
                        <a:pt x="3" y="8"/>
                      </a:lnTo>
                      <a:lnTo>
                        <a:pt x="0" y="8"/>
                      </a:lnTo>
                      <a:lnTo>
                        <a:pt x="0" y="4"/>
                      </a:lnTo>
                      <a:lnTo>
                        <a:pt x="0" y="4"/>
                      </a:lnTo>
                      <a:lnTo>
                        <a:pt x="0" y="8"/>
                      </a:lnTo>
                      <a:lnTo>
                        <a:pt x="0" y="8"/>
                      </a:lnTo>
                      <a:close/>
                      <a:moveTo>
                        <a:pt x="3" y="4"/>
                      </a:moveTo>
                      <a:lnTo>
                        <a:pt x="3" y="4"/>
                      </a:lnTo>
                      <a:lnTo>
                        <a:pt x="3" y="4"/>
                      </a:lnTo>
                      <a:lnTo>
                        <a:pt x="3" y="4"/>
                      </a:lnTo>
                      <a:lnTo>
                        <a:pt x="3" y="0"/>
                      </a:lnTo>
                      <a:lnTo>
                        <a:pt x="3" y="0"/>
                      </a:lnTo>
                      <a:lnTo>
                        <a:pt x="3" y="4"/>
                      </a:lnTo>
                      <a:lnTo>
                        <a:pt x="3" y="4"/>
                      </a:lnTo>
                      <a:lnTo>
                        <a:pt x="3" y="4"/>
                      </a:lnTo>
                      <a:lnTo>
                        <a:pt x="3" y="4"/>
                      </a:lnTo>
                      <a:lnTo>
                        <a:pt x="3" y="8"/>
                      </a:lnTo>
                      <a:lnTo>
                        <a:pt x="3" y="8"/>
                      </a:lnTo>
                      <a:lnTo>
                        <a:pt x="3" y="8"/>
                      </a:lnTo>
                      <a:lnTo>
                        <a:pt x="3" y="8"/>
                      </a:lnTo>
                      <a:lnTo>
                        <a:pt x="3" y="8"/>
                      </a:lnTo>
                      <a:lnTo>
                        <a:pt x="3" y="8"/>
                      </a:lnTo>
                      <a:lnTo>
                        <a:pt x="3" y="4"/>
                      </a:lnTo>
                      <a:lnTo>
                        <a:pt x="3" y="4"/>
                      </a:lnTo>
                      <a:close/>
                      <a:moveTo>
                        <a:pt x="3" y="4"/>
                      </a:moveTo>
                      <a:lnTo>
                        <a:pt x="3" y="4"/>
                      </a:lnTo>
                      <a:lnTo>
                        <a:pt x="3" y="8"/>
                      </a:lnTo>
                      <a:lnTo>
                        <a:pt x="3" y="8"/>
                      </a:lnTo>
                      <a:lnTo>
                        <a:pt x="3" y="8"/>
                      </a:lnTo>
                      <a:lnTo>
                        <a:pt x="3" y="8"/>
                      </a:lnTo>
                      <a:lnTo>
                        <a:pt x="3" y="8"/>
                      </a:lnTo>
                      <a:lnTo>
                        <a:pt x="3" y="4"/>
                      </a:lnTo>
                      <a:lnTo>
                        <a:pt x="3" y="4"/>
                      </a:lnTo>
                      <a:lnTo>
                        <a:pt x="3" y="4"/>
                      </a:lnTo>
                      <a:lnTo>
                        <a:pt x="3" y="4"/>
                      </a:lnTo>
                      <a:lnTo>
                        <a:pt x="3" y="4"/>
                      </a:lnTo>
                      <a:lnTo>
                        <a:pt x="3" y="4"/>
                      </a:lnTo>
                      <a:lnTo>
                        <a:pt x="3" y="4"/>
                      </a:lnTo>
                      <a:lnTo>
                        <a:pt x="3" y="4"/>
                      </a:lnTo>
                      <a:lnTo>
                        <a:pt x="3" y="4"/>
                      </a:lnTo>
                      <a:lnTo>
                        <a:pt x="3" y="4"/>
                      </a:lnTo>
                      <a:lnTo>
                        <a:pt x="3" y="4"/>
                      </a:lnTo>
                      <a:close/>
                      <a:moveTo>
                        <a:pt x="3" y="4"/>
                      </a:moveTo>
                      <a:lnTo>
                        <a:pt x="3" y="4"/>
                      </a:lnTo>
                      <a:lnTo>
                        <a:pt x="3" y="0"/>
                      </a:lnTo>
                      <a:lnTo>
                        <a:pt x="3" y="0"/>
                      </a:lnTo>
                      <a:lnTo>
                        <a:pt x="3" y="4"/>
                      </a:lnTo>
                      <a:lnTo>
                        <a:pt x="3" y="4"/>
                      </a:lnTo>
                      <a:lnTo>
                        <a:pt x="3" y="0"/>
                      </a:lnTo>
                      <a:lnTo>
                        <a:pt x="3" y="0"/>
                      </a:lnTo>
                      <a:lnTo>
                        <a:pt x="3" y="4"/>
                      </a:lnTo>
                      <a:lnTo>
                        <a:pt x="3" y="4"/>
                      </a:lnTo>
                      <a:lnTo>
                        <a:pt x="3" y="4"/>
                      </a:lnTo>
                      <a:lnTo>
                        <a:pt x="3" y="4"/>
                      </a:lnTo>
                      <a:lnTo>
                        <a:pt x="3" y="4"/>
                      </a:lnTo>
                      <a:lnTo>
                        <a:pt x="3" y="4"/>
                      </a:lnTo>
                      <a:lnTo>
                        <a:pt x="3" y="4"/>
                      </a:lnTo>
                      <a:lnTo>
                        <a:pt x="3" y="4"/>
                      </a:lnTo>
                      <a:lnTo>
                        <a:pt x="3" y="8"/>
                      </a:lnTo>
                      <a:lnTo>
                        <a:pt x="3" y="4"/>
                      </a:lnTo>
                      <a:lnTo>
                        <a:pt x="3" y="4"/>
                      </a:lnTo>
                      <a:lnTo>
                        <a:pt x="3" y="4"/>
                      </a:lnTo>
                      <a:close/>
                      <a:moveTo>
                        <a:pt x="3" y="4"/>
                      </a:moveTo>
                      <a:lnTo>
                        <a:pt x="3" y="0"/>
                      </a:lnTo>
                      <a:lnTo>
                        <a:pt x="3" y="0"/>
                      </a:lnTo>
                      <a:lnTo>
                        <a:pt x="3" y="4"/>
                      </a:lnTo>
                      <a:lnTo>
                        <a:pt x="7" y="0"/>
                      </a:lnTo>
                      <a:lnTo>
                        <a:pt x="7" y="0"/>
                      </a:lnTo>
                      <a:lnTo>
                        <a:pt x="3" y="4"/>
                      </a:lnTo>
                      <a:lnTo>
                        <a:pt x="7" y="4"/>
                      </a:lnTo>
                      <a:lnTo>
                        <a:pt x="7" y="4"/>
                      </a:lnTo>
                      <a:lnTo>
                        <a:pt x="3" y="4"/>
                      </a:lnTo>
                      <a:lnTo>
                        <a:pt x="3" y="4"/>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35966" name="Freeform 94"/>
                <p:cNvSpPr>
                  <a:spLocks noChangeAspect="1"/>
                </p:cNvSpPr>
                <p:nvPr/>
              </p:nvSpPr>
              <p:spPr bwMode="auto">
                <a:xfrm>
                  <a:off x="1094" y="2854"/>
                  <a:ext cx="3" cy="4"/>
                </a:xfrm>
                <a:custGeom>
                  <a:avLst/>
                  <a:gdLst/>
                  <a:ahLst/>
                  <a:cxnLst>
                    <a:cxn ang="0">
                      <a:pos x="0" y="4"/>
                    </a:cxn>
                    <a:cxn ang="0">
                      <a:pos x="3" y="4"/>
                    </a:cxn>
                    <a:cxn ang="0">
                      <a:pos x="3" y="4"/>
                    </a:cxn>
                    <a:cxn ang="0">
                      <a:pos x="0" y="4"/>
                    </a:cxn>
                    <a:cxn ang="0">
                      <a:pos x="0" y="0"/>
                    </a:cxn>
                    <a:cxn ang="0">
                      <a:pos x="0" y="0"/>
                    </a:cxn>
                    <a:cxn ang="0">
                      <a:pos x="0" y="4"/>
                    </a:cxn>
                  </a:cxnLst>
                  <a:rect l="0" t="0" r="r" b="b"/>
                  <a:pathLst>
                    <a:path w="3" h="4">
                      <a:moveTo>
                        <a:pt x="0" y="4"/>
                      </a:moveTo>
                      <a:lnTo>
                        <a:pt x="3" y="4"/>
                      </a:lnTo>
                      <a:lnTo>
                        <a:pt x="3" y="4"/>
                      </a:lnTo>
                      <a:lnTo>
                        <a:pt x="0" y="4"/>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35967" name="Freeform 95"/>
                <p:cNvSpPr>
                  <a:spLocks noChangeAspect="1"/>
                </p:cNvSpPr>
                <p:nvPr/>
              </p:nvSpPr>
              <p:spPr bwMode="auto">
                <a:xfrm>
                  <a:off x="1094" y="2850"/>
                  <a:ext cx="3" cy="8"/>
                </a:xfrm>
                <a:custGeom>
                  <a:avLst/>
                  <a:gdLst/>
                  <a:ahLst/>
                  <a:cxnLst>
                    <a:cxn ang="0">
                      <a:pos x="0" y="4"/>
                    </a:cxn>
                    <a:cxn ang="0">
                      <a:pos x="0" y="4"/>
                    </a:cxn>
                    <a:cxn ang="0">
                      <a:pos x="0" y="4"/>
                    </a:cxn>
                    <a:cxn ang="0">
                      <a:pos x="0" y="4"/>
                    </a:cxn>
                    <a:cxn ang="0">
                      <a:pos x="3" y="4"/>
                    </a:cxn>
                    <a:cxn ang="0">
                      <a:pos x="3" y="0"/>
                    </a:cxn>
                    <a:cxn ang="0">
                      <a:pos x="3" y="0"/>
                    </a:cxn>
                    <a:cxn ang="0">
                      <a:pos x="3" y="4"/>
                    </a:cxn>
                    <a:cxn ang="0">
                      <a:pos x="3" y="4"/>
                    </a:cxn>
                    <a:cxn ang="0">
                      <a:pos x="3" y="4"/>
                    </a:cxn>
                    <a:cxn ang="0">
                      <a:pos x="3" y="4"/>
                    </a:cxn>
                    <a:cxn ang="0">
                      <a:pos x="3" y="8"/>
                    </a:cxn>
                    <a:cxn ang="0">
                      <a:pos x="3" y="8"/>
                    </a:cxn>
                    <a:cxn ang="0">
                      <a:pos x="3" y="8"/>
                    </a:cxn>
                    <a:cxn ang="0">
                      <a:pos x="3" y="8"/>
                    </a:cxn>
                    <a:cxn ang="0">
                      <a:pos x="0" y="8"/>
                    </a:cxn>
                    <a:cxn ang="0">
                      <a:pos x="0" y="8"/>
                    </a:cxn>
                    <a:cxn ang="0">
                      <a:pos x="0" y="4"/>
                    </a:cxn>
                  </a:cxnLst>
                  <a:rect l="0" t="0" r="r" b="b"/>
                  <a:pathLst>
                    <a:path w="3" h="8">
                      <a:moveTo>
                        <a:pt x="0" y="4"/>
                      </a:moveTo>
                      <a:lnTo>
                        <a:pt x="0" y="4"/>
                      </a:lnTo>
                      <a:lnTo>
                        <a:pt x="0" y="4"/>
                      </a:lnTo>
                      <a:lnTo>
                        <a:pt x="0" y="4"/>
                      </a:lnTo>
                      <a:lnTo>
                        <a:pt x="3" y="4"/>
                      </a:lnTo>
                      <a:lnTo>
                        <a:pt x="3" y="0"/>
                      </a:lnTo>
                      <a:lnTo>
                        <a:pt x="3" y="0"/>
                      </a:lnTo>
                      <a:lnTo>
                        <a:pt x="3" y="4"/>
                      </a:lnTo>
                      <a:lnTo>
                        <a:pt x="3" y="4"/>
                      </a:lnTo>
                      <a:lnTo>
                        <a:pt x="3" y="4"/>
                      </a:lnTo>
                      <a:lnTo>
                        <a:pt x="3" y="4"/>
                      </a:lnTo>
                      <a:lnTo>
                        <a:pt x="3" y="8"/>
                      </a:lnTo>
                      <a:lnTo>
                        <a:pt x="3" y="8"/>
                      </a:lnTo>
                      <a:lnTo>
                        <a:pt x="3" y="8"/>
                      </a:lnTo>
                      <a:lnTo>
                        <a:pt x="3"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35968" name="Freeform 96"/>
                <p:cNvSpPr>
                  <a:spLocks noChangeAspect="1"/>
                </p:cNvSpPr>
                <p:nvPr/>
              </p:nvSpPr>
              <p:spPr bwMode="auto">
                <a:xfrm>
                  <a:off x="1094" y="2850"/>
                  <a:ext cx="3" cy="8"/>
                </a:xfrm>
                <a:custGeom>
                  <a:avLst/>
                  <a:gdLst/>
                  <a:ahLst/>
                  <a:cxnLst>
                    <a:cxn ang="0">
                      <a:pos x="0" y="4"/>
                    </a:cxn>
                    <a:cxn ang="0">
                      <a:pos x="0" y="4"/>
                    </a:cxn>
                    <a:cxn ang="0">
                      <a:pos x="0" y="4"/>
                    </a:cxn>
                    <a:cxn ang="0">
                      <a:pos x="0" y="8"/>
                    </a:cxn>
                    <a:cxn ang="0">
                      <a:pos x="0" y="8"/>
                    </a:cxn>
                    <a:cxn ang="0">
                      <a:pos x="3" y="8"/>
                    </a:cxn>
                    <a:cxn ang="0">
                      <a:pos x="3" y="8"/>
                    </a:cxn>
                    <a:cxn ang="0">
                      <a:pos x="3" y="4"/>
                    </a:cxn>
                    <a:cxn ang="0">
                      <a:pos x="3" y="4"/>
                    </a:cxn>
                    <a:cxn ang="0">
                      <a:pos x="3" y="4"/>
                    </a:cxn>
                    <a:cxn ang="0">
                      <a:pos x="3" y="4"/>
                    </a:cxn>
                    <a:cxn ang="0">
                      <a:pos x="3" y="4"/>
                    </a:cxn>
                    <a:cxn ang="0">
                      <a:pos x="3" y="0"/>
                    </a:cxn>
                    <a:cxn ang="0">
                      <a:pos x="3" y="0"/>
                    </a:cxn>
                    <a:cxn ang="0">
                      <a:pos x="0" y="4"/>
                    </a:cxn>
                    <a:cxn ang="0">
                      <a:pos x="0" y="4"/>
                    </a:cxn>
                    <a:cxn ang="0">
                      <a:pos x="0" y="4"/>
                    </a:cxn>
                    <a:cxn ang="0">
                      <a:pos x="0" y="4"/>
                    </a:cxn>
                  </a:cxnLst>
                  <a:rect l="0" t="0" r="r" b="b"/>
                  <a:pathLst>
                    <a:path w="3" h="8">
                      <a:moveTo>
                        <a:pt x="0" y="4"/>
                      </a:moveTo>
                      <a:lnTo>
                        <a:pt x="0" y="4"/>
                      </a:lnTo>
                      <a:lnTo>
                        <a:pt x="0" y="4"/>
                      </a:lnTo>
                      <a:lnTo>
                        <a:pt x="0" y="8"/>
                      </a:lnTo>
                      <a:lnTo>
                        <a:pt x="0" y="8"/>
                      </a:lnTo>
                      <a:lnTo>
                        <a:pt x="3" y="8"/>
                      </a:lnTo>
                      <a:lnTo>
                        <a:pt x="3" y="8"/>
                      </a:lnTo>
                      <a:lnTo>
                        <a:pt x="3" y="4"/>
                      </a:lnTo>
                      <a:lnTo>
                        <a:pt x="3" y="4"/>
                      </a:lnTo>
                      <a:lnTo>
                        <a:pt x="3" y="4"/>
                      </a:lnTo>
                      <a:lnTo>
                        <a:pt x="3" y="4"/>
                      </a:lnTo>
                      <a:lnTo>
                        <a:pt x="3" y="4"/>
                      </a:lnTo>
                      <a:lnTo>
                        <a:pt x="3" y="0"/>
                      </a:lnTo>
                      <a:lnTo>
                        <a:pt x="3"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35969" name="Freeform 97"/>
                <p:cNvSpPr>
                  <a:spLocks noChangeAspect="1"/>
                </p:cNvSpPr>
                <p:nvPr/>
              </p:nvSpPr>
              <p:spPr bwMode="auto">
                <a:xfrm>
                  <a:off x="1097" y="2850"/>
                  <a:ext cx="1" cy="8"/>
                </a:xfrm>
                <a:custGeom>
                  <a:avLst/>
                  <a:gdLst/>
                  <a:ahLst/>
                  <a:cxnLst>
                    <a:cxn ang="0">
                      <a:pos x="0" y="4"/>
                    </a:cxn>
                    <a:cxn ang="0">
                      <a:pos x="0" y="4"/>
                    </a:cxn>
                    <a:cxn ang="0">
                      <a:pos x="0" y="4"/>
                    </a:cxn>
                    <a:cxn ang="0">
                      <a:pos x="0" y="0"/>
                    </a:cxn>
                    <a:cxn ang="0">
                      <a:pos x="0" y="0"/>
                    </a:cxn>
                    <a:cxn ang="0">
                      <a:pos x="0" y="4"/>
                    </a:cxn>
                    <a:cxn ang="0">
                      <a:pos x="0" y="4"/>
                    </a:cxn>
                    <a:cxn ang="0">
                      <a:pos x="0" y="0"/>
                    </a:cxn>
                    <a:cxn ang="0">
                      <a:pos x="0" y="4"/>
                    </a:cxn>
                    <a:cxn ang="0">
                      <a:pos x="0" y="4"/>
                    </a:cxn>
                    <a:cxn ang="0">
                      <a:pos x="0" y="4"/>
                    </a:cxn>
                    <a:cxn ang="0">
                      <a:pos x="0" y="4"/>
                    </a:cxn>
                    <a:cxn ang="0">
                      <a:pos x="0" y="8"/>
                    </a:cxn>
                    <a:cxn ang="0">
                      <a:pos x="0" y="4"/>
                    </a:cxn>
                    <a:cxn ang="0">
                      <a:pos x="0" y="4"/>
                    </a:cxn>
                    <a:cxn ang="0">
                      <a:pos x="0" y="4"/>
                    </a:cxn>
                    <a:cxn ang="0">
                      <a:pos x="0" y="8"/>
                    </a:cxn>
                    <a:cxn ang="0">
                      <a:pos x="0" y="8"/>
                    </a:cxn>
                    <a:cxn ang="0">
                      <a:pos x="0" y="4"/>
                    </a:cxn>
                    <a:cxn ang="0">
                      <a:pos x="0" y="4"/>
                    </a:cxn>
                  </a:cxnLst>
                  <a:rect l="0" t="0" r="r" b="b"/>
                  <a:pathLst>
                    <a:path h="8">
                      <a:moveTo>
                        <a:pt x="0" y="4"/>
                      </a:moveTo>
                      <a:lnTo>
                        <a:pt x="0" y="4"/>
                      </a:lnTo>
                      <a:lnTo>
                        <a:pt x="0" y="4"/>
                      </a:lnTo>
                      <a:lnTo>
                        <a:pt x="0" y="0"/>
                      </a:lnTo>
                      <a:lnTo>
                        <a:pt x="0" y="0"/>
                      </a:lnTo>
                      <a:lnTo>
                        <a:pt x="0" y="4"/>
                      </a:lnTo>
                      <a:lnTo>
                        <a:pt x="0" y="4"/>
                      </a:lnTo>
                      <a:lnTo>
                        <a:pt x="0" y="0"/>
                      </a:lnTo>
                      <a:lnTo>
                        <a:pt x="0" y="4"/>
                      </a:lnTo>
                      <a:lnTo>
                        <a:pt x="0" y="4"/>
                      </a:lnTo>
                      <a:lnTo>
                        <a:pt x="0" y="4"/>
                      </a:lnTo>
                      <a:lnTo>
                        <a:pt x="0" y="4"/>
                      </a:lnTo>
                      <a:lnTo>
                        <a:pt x="0" y="8"/>
                      </a:lnTo>
                      <a:lnTo>
                        <a:pt x="0" y="4"/>
                      </a:lnTo>
                      <a:lnTo>
                        <a:pt x="0" y="4"/>
                      </a:lnTo>
                      <a:lnTo>
                        <a:pt x="0" y="4"/>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35970" name="Freeform 98"/>
                <p:cNvSpPr>
                  <a:spLocks noChangeAspect="1"/>
                </p:cNvSpPr>
                <p:nvPr/>
              </p:nvSpPr>
              <p:spPr bwMode="auto">
                <a:xfrm>
                  <a:off x="1097" y="2850"/>
                  <a:ext cx="4" cy="8"/>
                </a:xfrm>
                <a:custGeom>
                  <a:avLst/>
                  <a:gdLst/>
                  <a:ahLst/>
                  <a:cxnLst>
                    <a:cxn ang="0">
                      <a:pos x="0" y="8"/>
                    </a:cxn>
                    <a:cxn ang="0">
                      <a:pos x="0" y="0"/>
                    </a:cxn>
                    <a:cxn ang="0">
                      <a:pos x="0" y="0"/>
                    </a:cxn>
                    <a:cxn ang="0">
                      <a:pos x="0" y="4"/>
                    </a:cxn>
                    <a:cxn ang="0">
                      <a:pos x="4" y="0"/>
                    </a:cxn>
                    <a:cxn ang="0">
                      <a:pos x="4" y="0"/>
                    </a:cxn>
                    <a:cxn ang="0">
                      <a:pos x="0" y="4"/>
                    </a:cxn>
                    <a:cxn ang="0">
                      <a:pos x="4" y="4"/>
                    </a:cxn>
                    <a:cxn ang="0">
                      <a:pos x="4" y="4"/>
                    </a:cxn>
                    <a:cxn ang="0">
                      <a:pos x="0" y="4"/>
                    </a:cxn>
                    <a:cxn ang="0">
                      <a:pos x="0" y="4"/>
                    </a:cxn>
                    <a:cxn ang="0">
                      <a:pos x="0" y="8"/>
                    </a:cxn>
                    <a:cxn ang="0">
                      <a:pos x="0" y="8"/>
                    </a:cxn>
                  </a:cxnLst>
                  <a:rect l="0" t="0" r="r" b="b"/>
                  <a:pathLst>
                    <a:path w="4" h="8">
                      <a:moveTo>
                        <a:pt x="0" y="8"/>
                      </a:moveTo>
                      <a:lnTo>
                        <a:pt x="0" y="0"/>
                      </a:lnTo>
                      <a:lnTo>
                        <a:pt x="0" y="0"/>
                      </a:lnTo>
                      <a:lnTo>
                        <a:pt x="0" y="4"/>
                      </a:lnTo>
                      <a:lnTo>
                        <a:pt x="4" y="0"/>
                      </a:lnTo>
                      <a:lnTo>
                        <a:pt x="4" y="0"/>
                      </a:lnTo>
                      <a:lnTo>
                        <a:pt x="0" y="4"/>
                      </a:lnTo>
                      <a:lnTo>
                        <a:pt x="4" y="4"/>
                      </a:lnTo>
                      <a:lnTo>
                        <a:pt x="4" y="4"/>
                      </a:lnTo>
                      <a:lnTo>
                        <a:pt x="0"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35971" name="Freeform 99"/>
                <p:cNvSpPr>
                  <a:spLocks noChangeAspect="1" noEditPoints="1"/>
                </p:cNvSpPr>
                <p:nvPr/>
              </p:nvSpPr>
              <p:spPr bwMode="auto">
                <a:xfrm>
                  <a:off x="1094" y="2884"/>
                  <a:ext cx="7" cy="8"/>
                </a:xfrm>
                <a:custGeom>
                  <a:avLst/>
                  <a:gdLst/>
                  <a:ahLst/>
                  <a:cxnLst>
                    <a:cxn ang="0">
                      <a:pos x="0" y="4"/>
                    </a:cxn>
                    <a:cxn ang="0">
                      <a:pos x="3" y="4"/>
                    </a:cxn>
                    <a:cxn ang="0">
                      <a:pos x="3" y="4"/>
                    </a:cxn>
                    <a:cxn ang="0">
                      <a:pos x="3" y="4"/>
                    </a:cxn>
                    <a:cxn ang="0">
                      <a:pos x="3" y="8"/>
                    </a:cxn>
                    <a:cxn ang="0">
                      <a:pos x="3" y="8"/>
                    </a:cxn>
                    <a:cxn ang="0">
                      <a:pos x="0" y="8"/>
                    </a:cxn>
                    <a:cxn ang="0">
                      <a:pos x="3" y="4"/>
                    </a:cxn>
                    <a:cxn ang="0">
                      <a:pos x="3" y="4"/>
                    </a:cxn>
                    <a:cxn ang="0">
                      <a:pos x="3" y="4"/>
                    </a:cxn>
                    <a:cxn ang="0">
                      <a:pos x="0" y="4"/>
                    </a:cxn>
                    <a:cxn ang="0">
                      <a:pos x="0" y="8"/>
                    </a:cxn>
                    <a:cxn ang="0">
                      <a:pos x="0" y="8"/>
                    </a:cxn>
                    <a:cxn ang="0">
                      <a:pos x="3" y="0"/>
                    </a:cxn>
                    <a:cxn ang="0">
                      <a:pos x="3" y="0"/>
                    </a:cxn>
                    <a:cxn ang="0">
                      <a:pos x="3" y="4"/>
                    </a:cxn>
                    <a:cxn ang="0">
                      <a:pos x="3" y="4"/>
                    </a:cxn>
                    <a:cxn ang="0">
                      <a:pos x="3" y="8"/>
                    </a:cxn>
                    <a:cxn ang="0">
                      <a:pos x="3" y="8"/>
                    </a:cxn>
                    <a:cxn ang="0">
                      <a:pos x="3" y="8"/>
                    </a:cxn>
                    <a:cxn ang="0">
                      <a:pos x="3" y="8"/>
                    </a:cxn>
                    <a:cxn ang="0">
                      <a:pos x="3" y="4"/>
                    </a:cxn>
                    <a:cxn ang="0">
                      <a:pos x="3" y="4"/>
                    </a:cxn>
                    <a:cxn ang="0">
                      <a:pos x="3" y="4"/>
                    </a:cxn>
                    <a:cxn ang="0">
                      <a:pos x="3" y="0"/>
                    </a:cxn>
                    <a:cxn ang="0">
                      <a:pos x="3" y="0"/>
                    </a:cxn>
                    <a:cxn ang="0">
                      <a:pos x="3" y="0"/>
                    </a:cxn>
                    <a:cxn ang="0">
                      <a:pos x="3" y="0"/>
                    </a:cxn>
                    <a:cxn ang="0">
                      <a:pos x="3" y="4"/>
                    </a:cxn>
                    <a:cxn ang="0">
                      <a:pos x="3" y="0"/>
                    </a:cxn>
                    <a:cxn ang="0">
                      <a:pos x="3" y="4"/>
                    </a:cxn>
                    <a:cxn ang="0">
                      <a:pos x="3" y="4"/>
                    </a:cxn>
                    <a:cxn ang="0">
                      <a:pos x="3" y="4"/>
                    </a:cxn>
                    <a:cxn ang="0">
                      <a:pos x="3" y="8"/>
                    </a:cxn>
                    <a:cxn ang="0">
                      <a:pos x="3" y="8"/>
                    </a:cxn>
                    <a:cxn ang="0">
                      <a:pos x="3" y="8"/>
                    </a:cxn>
                    <a:cxn ang="0">
                      <a:pos x="3" y="4"/>
                    </a:cxn>
                    <a:cxn ang="0">
                      <a:pos x="3" y="4"/>
                    </a:cxn>
                    <a:cxn ang="0">
                      <a:pos x="3" y="0"/>
                    </a:cxn>
                    <a:cxn ang="0">
                      <a:pos x="3" y="0"/>
                    </a:cxn>
                    <a:cxn ang="0">
                      <a:pos x="3" y="4"/>
                    </a:cxn>
                    <a:cxn ang="0">
                      <a:pos x="3" y="4"/>
                    </a:cxn>
                    <a:cxn ang="0">
                      <a:pos x="3" y="4"/>
                    </a:cxn>
                    <a:cxn ang="0">
                      <a:pos x="3" y="4"/>
                    </a:cxn>
                    <a:cxn ang="0">
                      <a:pos x="3" y="8"/>
                    </a:cxn>
                    <a:cxn ang="0">
                      <a:pos x="3" y="0"/>
                    </a:cxn>
                    <a:cxn ang="0">
                      <a:pos x="3" y="0"/>
                    </a:cxn>
                    <a:cxn ang="0">
                      <a:pos x="7" y="0"/>
                    </a:cxn>
                    <a:cxn ang="0">
                      <a:pos x="3" y="4"/>
                    </a:cxn>
                    <a:cxn ang="0">
                      <a:pos x="3" y="4"/>
                    </a:cxn>
                  </a:cxnLst>
                  <a:rect l="0" t="0" r="r" b="b"/>
                  <a:pathLst>
                    <a:path w="7" h="8">
                      <a:moveTo>
                        <a:pt x="0" y="8"/>
                      </a:moveTo>
                      <a:lnTo>
                        <a:pt x="0" y="4"/>
                      </a:lnTo>
                      <a:lnTo>
                        <a:pt x="0" y="4"/>
                      </a:lnTo>
                      <a:lnTo>
                        <a:pt x="3" y="4"/>
                      </a:lnTo>
                      <a:lnTo>
                        <a:pt x="3" y="4"/>
                      </a:lnTo>
                      <a:lnTo>
                        <a:pt x="3" y="4"/>
                      </a:lnTo>
                      <a:lnTo>
                        <a:pt x="3" y="4"/>
                      </a:lnTo>
                      <a:lnTo>
                        <a:pt x="3" y="4"/>
                      </a:lnTo>
                      <a:lnTo>
                        <a:pt x="3" y="4"/>
                      </a:lnTo>
                      <a:lnTo>
                        <a:pt x="3" y="8"/>
                      </a:lnTo>
                      <a:lnTo>
                        <a:pt x="0" y="8"/>
                      </a:lnTo>
                      <a:lnTo>
                        <a:pt x="3" y="8"/>
                      </a:lnTo>
                      <a:lnTo>
                        <a:pt x="3" y="8"/>
                      </a:lnTo>
                      <a:lnTo>
                        <a:pt x="0" y="8"/>
                      </a:lnTo>
                      <a:lnTo>
                        <a:pt x="0" y="4"/>
                      </a:lnTo>
                      <a:lnTo>
                        <a:pt x="3" y="4"/>
                      </a:lnTo>
                      <a:lnTo>
                        <a:pt x="3" y="4"/>
                      </a:lnTo>
                      <a:lnTo>
                        <a:pt x="3" y="4"/>
                      </a:lnTo>
                      <a:lnTo>
                        <a:pt x="3" y="4"/>
                      </a:lnTo>
                      <a:lnTo>
                        <a:pt x="3" y="4"/>
                      </a:lnTo>
                      <a:lnTo>
                        <a:pt x="0" y="4"/>
                      </a:lnTo>
                      <a:lnTo>
                        <a:pt x="0" y="4"/>
                      </a:lnTo>
                      <a:lnTo>
                        <a:pt x="0" y="4"/>
                      </a:lnTo>
                      <a:lnTo>
                        <a:pt x="0" y="8"/>
                      </a:lnTo>
                      <a:lnTo>
                        <a:pt x="0" y="8"/>
                      </a:lnTo>
                      <a:lnTo>
                        <a:pt x="0" y="8"/>
                      </a:lnTo>
                      <a:close/>
                      <a:moveTo>
                        <a:pt x="3" y="8"/>
                      </a:moveTo>
                      <a:lnTo>
                        <a:pt x="3" y="0"/>
                      </a:lnTo>
                      <a:lnTo>
                        <a:pt x="3" y="0"/>
                      </a:lnTo>
                      <a:lnTo>
                        <a:pt x="3" y="0"/>
                      </a:lnTo>
                      <a:lnTo>
                        <a:pt x="3" y="4"/>
                      </a:lnTo>
                      <a:lnTo>
                        <a:pt x="3" y="4"/>
                      </a:lnTo>
                      <a:lnTo>
                        <a:pt x="3" y="4"/>
                      </a:lnTo>
                      <a:lnTo>
                        <a:pt x="3" y="4"/>
                      </a:lnTo>
                      <a:lnTo>
                        <a:pt x="3" y="4"/>
                      </a:lnTo>
                      <a:lnTo>
                        <a:pt x="3" y="8"/>
                      </a:lnTo>
                      <a:lnTo>
                        <a:pt x="3" y="8"/>
                      </a:lnTo>
                      <a:lnTo>
                        <a:pt x="3" y="8"/>
                      </a:lnTo>
                      <a:lnTo>
                        <a:pt x="3" y="8"/>
                      </a:lnTo>
                      <a:lnTo>
                        <a:pt x="3" y="8"/>
                      </a:lnTo>
                      <a:close/>
                      <a:moveTo>
                        <a:pt x="3" y="4"/>
                      </a:moveTo>
                      <a:lnTo>
                        <a:pt x="3" y="8"/>
                      </a:lnTo>
                      <a:lnTo>
                        <a:pt x="3" y="8"/>
                      </a:lnTo>
                      <a:lnTo>
                        <a:pt x="3" y="4"/>
                      </a:lnTo>
                      <a:lnTo>
                        <a:pt x="3" y="4"/>
                      </a:lnTo>
                      <a:lnTo>
                        <a:pt x="3" y="4"/>
                      </a:lnTo>
                      <a:lnTo>
                        <a:pt x="3" y="4"/>
                      </a:lnTo>
                      <a:lnTo>
                        <a:pt x="3" y="4"/>
                      </a:lnTo>
                      <a:lnTo>
                        <a:pt x="3" y="4"/>
                      </a:lnTo>
                      <a:lnTo>
                        <a:pt x="3" y="0"/>
                      </a:lnTo>
                      <a:lnTo>
                        <a:pt x="3" y="0"/>
                      </a:lnTo>
                      <a:lnTo>
                        <a:pt x="3" y="0"/>
                      </a:lnTo>
                      <a:lnTo>
                        <a:pt x="3" y="0"/>
                      </a:lnTo>
                      <a:lnTo>
                        <a:pt x="3" y="0"/>
                      </a:lnTo>
                      <a:lnTo>
                        <a:pt x="3" y="0"/>
                      </a:lnTo>
                      <a:lnTo>
                        <a:pt x="3" y="0"/>
                      </a:lnTo>
                      <a:lnTo>
                        <a:pt x="3" y="4"/>
                      </a:lnTo>
                      <a:lnTo>
                        <a:pt x="3" y="4"/>
                      </a:lnTo>
                      <a:lnTo>
                        <a:pt x="3" y="0"/>
                      </a:lnTo>
                      <a:lnTo>
                        <a:pt x="3" y="0"/>
                      </a:lnTo>
                      <a:lnTo>
                        <a:pt x="3" y="0"/>
                      </a:lnTo>
                      <a:lnTo>
                        <a:pt x="3" y="4"/>
                      </a:lnTo>
                      <a:lnTo>
                        <a:pt x="3" y="4"/>
                      </a:lnTo>
                      <a:lnTo>
                        <a:pt x="3" y="4"/>
                      </a:lnTo>
                      <a:lnTo>
                        <a:pt x="3" y="4"/>
                      </a:lnTo>
                      <a:lnTo>
                        <a:pt x="3" y="4"/>
                      </a:lnTo>
                      <a:lnTo>
                        <a:pt x="3" y="4"/>
                      </a:lnTo>
                      <a:lnTo>
                        <a:pt x="3" y="8"/>
                      </a:lnTo>
                      <a:lnTo>
                        <a:pt x="3" y="8"/>
                      </a:lnTo>
                      <a:lnTo>
                        <a:pt x="3" y="8"/>
                      </a:lnTo>
                      <a:lnTo>
                        <a:pt x="3" y="8"/>
                      </a:lnTo>
                      <a:lnTo>
                        <a:pt x="3" y="8"/>
                      </a:lnTo>
                      <a:lnTo>
                        <a:pt x="3" y="8"/>
                      </a:lnTo>
                      <a:lnTo>
                        <a:pt x="3" y="4"/>
                      </a:lnTo>
                      <a:lnTo>
                        <a:pt x="3" y="4"/>
                      </a:lnTo>
                      <a:lnTo>
                        <a:pt x="3" y="4"/>
                      </a:lnTo>
                      <a:close/>
                      <a:moveTo>
                        <a:pt x="3" y="8"/>
                      </a:moveTo>
                      <a:lnTo>
                        <a:pt x="3" y="0"/>
                      </a:lnTo>
                      <a:lnTo>
                        <a:pt x="3" y="0"/>
                      </a:lnTo>
                      <a:lnTo>
                        <a:pt x="3" y="0"/>
                      </a:lnTo>
                      <a:lnTo>
                        <a:pt x="3" y="0"/>
                      </a:lnTo>
                      <a:lnTo>
                        <a:pt x="3" y="4"/>
                      </a:lnTo>
                      <a:lnTo>
                        <a:pt x="3" y="4"/>
                      </a:lnTo>
                      <a:lnTo>
                        <a:pt x="3" y="4"/>
                      </a:lnTo>
                      <a:lnTo>
                        <a:pt x="3" y="4"/>
                      </a:lnTo>
                      <a:lnTo>
                        <a:pt x="3" y="4"/>
                      </a:lnTo>
                      <a:lnTo>
                        <a:pt x="3" y="4"/>
                      </a:lnTo>
                      <a:lnTo>
                        <a:pt x="3" y="4"/>
                      </a:lnTo>
                      <a:lnTo>
                        <a:pt x="3" y="8"/>
                      </a:lnTo>
                      <a:lnTo>
                        <a:pt x="3" y="8"/>
                      </a:lnTo>
                      <a:close/>
                      <a:moveTo>
                        <a:pt x="3" y="4"/>
                      </a:moveTo>
                      <a:lnTo>
                        <a:pt x="3" y="0"/>
                      </a:lnTo>
                      <a:lnTo>
                        <a:pt x="3" y="0"/>
                      </a:lnTo>
                      <a:lnTo>
                        <a:pt x="3" y="0"/>
                      </a:lnTo>
                      <a:lnTo>
                        <a:pt x="7" y="0"/>
                      </a:lnTo>
                      <a:lnTo>
                        <a:pt x="7" y="0"/>
                      </a:lnTo>
                      <a:lnTo>
                        <a:pt x="3" y="0"/>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35972" name="Freeform 100"/>
                <p:cNvSpPr>
                  <a:spLocks noChangeAspect="1"/>
                </p:cNvSpPr>
                <p:nvPr/>
              </p:nvSpPr>
              <p:spPr bwMode="auto">
                <a:xfrm>
                  <a:off x="1094" y="2888"/>
                  <a:ext cx="3" cy="4"/>
                </a:xfrm>
                <a:custGeom>
                  <a:avLst/>
                  <a:gdLst/>
                  <a:ahLst/>
                  <a:cxnLst>
                    <a:cxn ang="0">
                      <a:pos x="0" y="4"/>
                    </a:cxn>
                    <a:cxn ang="0">
                      <a:pos x="0" y="0"/>
                    </a:cxn>
                    <a:cxn ang="0">
                      <a:pos x="0" y="0"/>
                    </a:cxn>
                    <a:cxn ang="0">
                      <a:pos x="3" y="0"/>
                    </a:cxn>
                    <a:cxn ang="0">
                      <a:pos x="3" y="0"/>
                    </a:cxn>
                    <a:cxn ang="0">
                      <a:pos x="3" y="0"/>
                    </a:cxn>
                    <a:cxn ang="0">
                      <a:pos x="3" y="0"/>
                    </a:cxn>
                    <a:cxn ang="0">
                      <a:pos x="3" y="0"/>
                    </a:cxn>
                    <a:cxn ang="0">
                      <a:pos x="3" y="0"/>
                    </a:cxn>
                    <a:cxn ang="0">
                      <a:pos x="3" y="0"/>
                    </a:cxn>
                    <a:cxn ang="0">
                      <a:pos x="3" y="4"/>
                    </a:cxn>
                    <a:cxn ang="0">
                      <a:pos x="3" y="4"/>
                    </a:cxn>
                    <a:cxn ang="0">
                      <a:pos x="3" y="4"/>
                    </a:cxn>
                    <a:cxn ang="0">
                      <a:pos x="0" y="0"/>
                    </a:cxn>
                    <a:cxn ang="0">
                      <a:pos x="3" y="0"/>
                    </a:cxn>
                    <a:cxn ang="0">
                      <a:pos x="3" y="0"/>
                    </a:cxn>
                    <a:cxn ang="0">
                      <a:pos x="3" y="0"/>
                    </a:cxn>
                    <a:cxn ang="0">
                      <a:pos x="3" y="0"/>
                    </a:cxn>
                    <a:cxn ang="0">
                      <a:pos x="3" y="0"/>
                    </a:cxn>
                    <a:cxn ang="0">
                      <a:pos x="3" y="0"/>
                    </a:cxn>
                    <a:cxn ang="0">
                      <a:pos x="3" y="0"/>
                    </a:cxn>
                    <a:cxn ang="0">
                      <a:pos x="0" y="0"/>
                    </a:cxn>
                    <a:cxn ang="0">
                      <a:pos x="0" y="0"/>
                    </a:cxn>
                    <a:cxn ang="0">
                      <a:pos x="0" y="4"/>
                    </a:cxn>
                    <a:cxn ang="0">
                      <a:pos x="0" y="4"/>
                    </a:cxn>
                  </a:cxnLst>
                  <a:rect l="0" t="0" r="r" b="b"/>
                  <a:pathLst>
                    <a:path w="3" h="4">
                      <a:moveTo>
                        <a:pt x="0" y="4"/>
                      </a:moveTo>
                      <a:lnTo>
                        <a:pt x="0" y="0"/>
                      </a:lnTo>
                      <a:lnTo>
                        <a:pt x="0" y="0"/>
                      </a:lnTo>
                      <a:lnTo>
                        <a:pt x="3" y="0"/>
                      </a:lnTo>
                      <a:lnTo>
                        <a:pt x="3" y="0"/>
                      </a:lnTo>
                      <a:lnTo>
                        <a:pt x="3" y="0"/>
                      </a:lnTo>
                      <a:lnTo>
                        <a:pt x="3" y="0"/>
                      </a:lnTo>
                      <a:lnTo>
                        <a:pt x="3" y="0"/>
                      </a:lnTo>
                      <a:lnTo>
                        <a:pt x="3" y="0"/>
                      </a:lnTo>
                      <a:lnTo>
                        <a:pt x="3" y="0"/>
                      </a:lnTo>
                      <a:lnTo>
                        <a:pt x="3" y="4"/>
                      </a:lnTo>
                      <a:lnTo>
                        <a:pt x="3" y="4"/>
                      </a:lnTo>
                      <a:lnTo>
                        <a:pt x="3" y="4"/>
                      </a:lnTo>
                      <a:lnTo>
                        <a:pt x="0" y="0"/>
                      </a:lnTo>
                      <a:lnTo>
                        <a:pt x="3" y="0"/>
                      </a:lnTo>
                      <a:lnTo>
                        <a:pt x="3" y="0"/>
                      </a:lnTo>
                      <a:lnTo>
                        <a:pt x="3" y="0"/>
                      </a:lnTo>
                      <a:lnTo>
                        <a:pt x="3" y="0"/>
                      </a:lnTo>
                      <a:lnTo>
                        <a:pt x="3" y="0"/>
                      </a:lnTo>
                      <a:lnTo>
                        <a:pt x="3" y="0"/>
                      </a:lnTo>
                      <a:lnTo>
                        <a:pt x="3"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35973" name="Freeform 101"/>
                <p:cNvSpPr>
                  <a:spLocks noChangeAspect="1"/>
                </p:cNvSpPr>
                <p:nvPr/>
              </p:nvSpPr>
              <p:spPr bwMode="auto">
                <a:xfrm>
                  <a:off x="1097" y="2884"/>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35974" name="Freeform 102"/>
                <p:cNvSpPr>
                  <a:spLocks noChangeAspect="1"/>
                </p:cNvSpPr>
                <p:nvPr/>
              </p:nvSpPr>
              <p:spPr bwMode="auto">
                <a:xfrm>
                  <a:off x="1097" y="2884"/>
                  <a:ext cx="4" cy="8"/>
                </a:xfrm>
                <a:custGeom>
                  <a:avLst/>
                  <a:gdLst/>
                  <a:ahLst/>
                  <a:cxnLst>
                    <a:cxn ang="0">
                      <a:pos x="0" y="4"/>
                    </a:cxn>
                    <a:cxn ang="0">
                      <a:pos x="0" y="4"/>
                    </a:cxn>
                    <a:cxn ang="0">
                      <a:pos x="0" y="8"/>
                    </a:cxn>
                    <a:cxn ang="0">
                      <a:pos x="0" y="8"/>
                    </a:cxn>
                    <a:cxn ang="0">
                      <a:pos x="4"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4" y="0"/>
                    </a:cxn>
                    <a:cxn ang="0">
                      <a:pos x="4" y="4"/>
                    </a:cxn>
                    <a:cxn ang="0">
                      <a:pos x="0" y="4"/>
                    </a:cxn>
                    <a:cxn ang="0">
                      <a:pos x="0" y="0"/>
                    </a:cxn>
                    <a:cxn ang="0">
                      <a:pos x="0" y="0"/>
                    </a:cxn>
                    <a:cxn ang="0">
                      <a:pos x="0" y="0"/>
                    </a:cxn>
                    <a:cxn ang="0">
                      <a:pos x="0" y="4"/>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 ang="0">
                      <a:pos x="0" y="4"/>
                    </a:cxn>
                  </a:cxnLst>
                  <a:rect l="0" t="0" r="r" b="b"/>
                  <a:pathLst>
                    <a:path w="4" h="8">
                      <a:moveTo>
                        <a:pt x="0" y="4"/>
                      </a:moveTo>
                      <a:lnTo>
                        <a:pt x="0" y="4"/>
                      </a:lnTo>
                      <a:lnTo>
                        <a:pt x="0" y="8"/>
                      </a:lnTo>
                      <a:lnTo>
                        <a:pt x="0" y="8"/>
                      </a:lnTo>
                      <a:lnTo>
                        <a:pt x="4" y="4"/>
                      </a:lnTo>
                      <a:lnTo>
                        <a:pt x="0" y="4"/>
                      </a:lnTo>
                      <a:lnTo>
                        <a:pt x="0" y="4"/>
                      </a:lnTo>
                      <a:lnTo>
                        <a:pt x="0" y="4"/>
                      </a:lnTo>
                      <a:lnTo>
                        <a:pt x="0" y="4"/>
                      </a:lnTo>
                      <a:lnTo>
                        <a:pt x="0" y="4"/>
                      </a:lnTo>
                      <a:lnTo>
                        <a:pt x="0" y="0"/>
                      </a:lnTo>
                      <a:lnTo>
                        <a:pt x="0" y="0"/>
                      </a:lnTo>
                      <a:lnTo>
                        <a:pt x="0" y="0"/>
                      </a:lnTo>
                      <a:lnTo>
                        <a:pt x="0" y="0"/>
                      </a:lnTo>
                      <a:lnTo>
                        <a:pt x="0" y="0"/>
                      </a:lnTo>
                      <a:lnTo>
                        <a:pt x="0" y="0"/>
                      </a:lnTo>
                      <a:lnTo>
                        <a:pt x="4" y="0"/>
                      </a:lnTo>
                      <a:lnTo>
                        <a:pt x="4" y="4"/>
                      </a:lnTo>
                      <a:lnTo>
                        <a:pt x="0" y="4"/>
                      </a:lnTo>
                      <a:lnTo>
                        <a:pt x="0" y="0"/>
                      </a:lnTo>
                      <a:lnTo>
                        <a:pt x="0" y="0"/>
                      </a:lnTo>
                      <a:lnTo>
                        <a:pt x="0" y="0"/>
                      </a:lnTo>
                      <a:lnTo>
                        <a:pt x="0" y="4"/>
                      </a:lnTo>
                      <a:lnTo>
                        <a:pt x="0" y="4"/>
                      </a:lnTo>
                      <a:lnTo>
                        <a:pt x="0" y="4"/>
                      </a:lnTo>
                      <a:lnTo>
                        <a:pt x="4" y="4"/>
                      </a:lnTo>
                      <a:lnTo>
                        <a:pt x="4" y="4"/>
                      </a:lnTo>
                      <a:lnTo>
                        <a:pt x="4" y="4"/>
                      </a:lnTo>
                      <a:lnTo>
                        <a:pt x="4" y="8"/>
                      </a:lnTo>
                      <a:lnTo>
                        <a:pt x="0" y="8"/>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35975" name="Freeform 103"/>
                <p:cNvSpPr>
                  <a:spLocks noChangeAspect="1"/>
                </p:cNvSpPr>
                <p:nvPr/>
              </p:nvSpPr>
              <p:spPr bwMode="auto">
                <a:xfrm>
                  <a:off x="1097" y="2884"/>
                  <a:ext cx="4" cy="4"/>
                </a:xfrm>
                <a:custGeom>
                  <a:avLst/>
                  <a:gdLst/>
                  <a:ahLst/>
                  <a:cxnLst>
                    <a:cxn ang="0">
                      <a:pos x="0" y="4"/>
                    </a:cxn>
                    <a:cxn ang="0">
                      <a:pos x="0" y="0"/>
                    </a:cxn>
                    <a:cxn ang="0">
                      <a:pos x="4" y="0"/>
                    </a:cxn>
                    <a:cxn ang="0">
                      <a:pos x="4" y="0"/>
                    </a:cxn>
                    <a:cxn ang="0">
                      <a:pos x="0" y="0"/>
                    </a:cxn>
                    <a:cxn ang="0">
                      <a:pos x="0" y="4"/>
                    </a:cxn>
                    <a:cxn ang="0">
                      <a:pos x="4" y="0"/>
                    </a:cxn>
                    <a:cxn ang="0">
                      <a:pos x="4" y="4"/>
                    </a:cxn>
                    <a:cxn ang="0">
                      <a:pos x="0" y="4"/>
                    </a:cxn>
                    <a:cxn ang="0">
                      <a:pos x="0" y="4"/>
                    </a:cxn>
                    <a:cxn ang="0">
                      <a:pos x="4" y="4"/>
                    </a:cxn>
                    <a:cxn ang="0">
                      <a:pos x="4" y="4"/>
                    </a:cxn>
                    <a:cxn ang="0">
                      <a:pos x="0" y="4"/>
                    </a:cxn>
                  </a:cxnLst>
                  <a:rect l="0" t="0" r="r" b="b"/>
                  <a:pathLst>
                    <a:path w="4" h="4">
                      <a:moveTo>
                        <a:pt x="0" y="4"/>
                      </a:moveTo>
                      <a:lnTo>
                        <a:pt x="0" y="0"/>
                      </a:lnTo>
                      <a:lnTo>
                        <a:pt x="4" y="0"/>
                      </a:lnTo>
                      <a:lnTo>
                        <a:pt x="4" y="0"/>
                      </a:lnTo>
                      <a:lnTo>
                        <a:pt x="0" y="0"/>
                      </a:lnTo>
                      <a:lnTo>
                        <a:pt x="0" y="4"/>
                      </a:lnTo>
                      <a:lnTo>
                        <a:pt x="4" y="0"/>
                      </a:lnTo>
                      <a:lnTo>
                        <a:pt x="4" y="4"/>
                      </a:lnTo>
                      <a:lnTo>
                        <a:pt x="0" y="4"/>
                      </a:lnTo>
                      <a:lnTo>
                        <a:pt x="0" y="4"/>
                      </a:lnTo>
                      <a:lnTo>
                        <a:pt x="4" y="4"/>
                      </a:lnTo>
                      <a:lnTo>
                        <a:pt x="4" y="4"/>
                      </a:lnTo>
                      <a:lnTo>
                        <a:pt x="0" y="4"/>
                      </a:lnTo>
                    </a:path>
                  </a:pathLst>
                </a:custGeom>
                <a:noFill/>
                <a:ln w="6350">
                  <a:solidFill>
                    <a:srgbClr val="000000"/>
                  </a:solidFill>
                  <a:prstDash val="solid"/>
                  <a:round/>
                  <a:headEnd/>
                  <a:tailEnd/>
                </a:ln>
              </p:spPr>
              <p:txBody>
                <a:bodyPr/>
                <a:lstStyle/>
                <a:p>
                  <a:endParaRPr lang="en-US"/>
                </a:p>
              </p:txBody>
            </p:sp>
            <p:sp>
              <p:nvSpPr>
                <p:cNvPr id="335976" name="Freeform 104"/>
                <p:cNvSpPr>
                  <a:spLocks noChangeAspect="1"/>
                </p:cNvSpPr>
                <p:nvPr/>
              </p:nvSpPr>
              <p:spPr bwMode="auto">
                <a:xfrm>
                  <a:off x="1101" y="2884"/>
                  <a:ext cx="1" cy="4"/>
                </a:xfrm>
                <a:custGeom>
                  <a:avLst/>
                  <a:gdLst/>
                  <a:ahLst/>
                  <a:cxnLst>
                    <a:cxn ang="0">
                      <a:pos x="0" y="4"/>
                    </a:cxn>
                    <a:cxn ang="0">
                      <a:pos x="0" y="0"/>
                    </a:cxn>
                    <a:cxn ang="0">
                      <a:pos x="0" y="0"/>
                    </a:cxn>
                    <a:cxn ang="0">
                      <a:pos x="0" y="0"/>
                    </a:cxn>
                    <a:cxn ang="0">
                      <a:pos x="0" y="0"/>
                    </a:cxn>
                    <a:cxn ang="0">
                      <a:pos x="0" y="0"/>
                    </a:cxn>
                    <a:cxn ang="0">
                      <a:pos x="0" y="0"/>
                    </a:cxn>
                    <a:cxn ang="0">
                      <a:pos x="0" y="4"/>
                    </a:cxn>
                    <a:cxn ang="0">
                      <a:pos x="0" y="4"/>
                    </a:cxn>
                  </a:cxnLst>
                  <a:rect l="0" t="0" r="r" b="b"/>
                  <a:pathLst>
                    <a:path h="4">
                      <a:moveTo>
                        <a:pt x="0" y="4"/>
                      </a:moveTo>
                      <a:lnTo>
                        <a:pt x="0" y="0"/>
                      </a:lnTo>
                      <a:lnTo>
                        <a:pt x="0" y="0"/>
                      </a:lnTo>
                      <a:lnTo>
                        <a:pt x="0" y="0"/>
                      </a:lnTo>
                      <a:lnTo>
                        <a:pt x="0"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35977" name="Freeform 105"/>
                <p:cNvSpPr>
                  <a:spLocks noChangeAspect="1" noEditPoints="1"/>
                </p:cNvSpPr>
                <p:nvPr/>
              </p:nvSpPr>
              <p:spPr bwMode="auto">
                <a:xfrm>
                  <a:off x="1112" y="2831"/>
                  <a:ext cx="8" cy="12"/>
                </a:xfrm>
                <a:custGeom>
                  <a:avLst/>
                  <a:gdLst/>
                  <a:ahLst/>
                  <a:cxnLst>
                    <a:cxn ang="0">
                      <a:pos x="0" y="4"/>
                    </a:cxn>
                    <a:cxn ang="0">
                      <a:pos x="4" y="4"/>
                    </a:cxn>
                    <a:cxn ang="0">
                      <a:pos x="4" y="4"/>
                    </a:cxn>
                    <a:cxn ang="0">
                      <a:pos x="4" y="8"/>
                    </a:cxn>
                    <a:cxn ang="0">
                      <a:pos x="4" y="8"/>
                    </a:cxn>
                    <a:cxn ang="0">
                      <a:pos x="0" y="8"/>
                    </a:cxn>
                    <a:cxn ang="0">
                      <a:pos x="0" y="12"/>
                    </a:cxn>
                    <a:cxn ang="0">
                      <a:pos x="0" y="4"/>
                    </a:cxn>
                    <a:cxn ang="0">
                      <a:pos x="0" y="8"/>
                    </a:cxn>
                    <a:cxn ang="0">
                      <a:pos x="4" y="8"/>
                    </a:cxn>
                    <a:cxn ang="0">
                      <a:pos x="4" y="4"/>
                    </a:cxn>
                    <a:cxn ang="0">
                      <a:pos x="4" y="4"/>
                    </a:cxn>
                    <a:cxn ang="0">
                      <a:pos x="0" y="4"/>
                    </a:cxn>
                    <a:cxn ang="0">
                      <a:pos x="0" y="4"/>
                    </a:cxn>
                    <a:cxn ang="0">
                      <a:pos x="4" y="4"/>
                    </a:cxn>
                    <a:cxn ang="0">
                      <a:pos x="4" y="4"/>
                    </a:cxn>
                    <a:cxn ang="0">
                      <a:pos x="4" y="0"/>
                    </a:cxn>
                    <a:cxn ang="0">
                      <a:pos x="4" y="4"/>
                    </a:cxn>
                    <a:cxn ang="0">
                      <a:pos x="4" y="8"/>
                    </a:cxn>
                    <a:cxn ang="0">
                      <a:pos x="4" y="12"/>
                    </a:cxn>
                    <a:cxn ang="0">
                      <a:pos x="4" y="12"/>
                    </a:cxn>
                    <a:cxn ang="0">
                      <a:pos x="4" y="8"/>
                    </a:cxn>
                    <a:cxn ang="0">
                      <a:pos x="4" y="8"/>
                    </a:cxn>
                    <a:cxn ang="0">
                      <a:pos x="4" y="8"/>
                    </a:cxn>
                    <a:cxn ang="0">
                      <a:pos x="4" y="12"/>
                    </a:cxn>
                    <a:cxn ang="0">
                      <a:pos x="4" y="12"/>
                    </a:cxn>
                    <a:cxn ang="0">
                      <a:pos x="4" y="8"/>
                    </a:cxn>
                    <a:cxn ang="0">
                      <a:pos x="4" y="4"/>
                    </a:cxn>
                    <a:cxn ang="0">
                      <a:pos x="4" y="4"/>
                    </a:cxn>
                    <a:cxn ang="0">
                      <a:pos x="4" y="4"/>
                    </a:cxn>
                    <a:cxn ang="0">
                      <a:pos x="4" y="4"/>
                    </a:cxn>
                    <a:cxn ang="0">
                      <a:pos x="4" y="8"/>
                    </a:cxn>
                    <a:cxn ang="0">
                      <a:pos x="8" y="0"/>
                    </a:cxn>
                    <a:cxn ang="0">
                      <a:pos x="8" y="8"/>
                    </a:cxn>
                    <a:cxn ang="0">
                      <a:pos x="8" y="0"/>
                    </a:cxn>
                    <a:cxn ang="0">
                      <a:pos x="8" y="8"/>
                    </a:cxn>
                    <a:cxn ang="0">
                      <a:pos x="4" y="0"/>
                    </a:cxn>
                    <a:cxn ang="0">
                      <a:pos x="8" y="0"/>
                    </a:cxn>
                    <a:cxn ang="0">
                      <a:pos x="8" y="8"/>
                    </a:cxn>
                  </a:cxnLst>
                  <a:rect l="0" t="0" r="r" b="b"/>
                  <a:pathLst>
                    <a:path w="8" h="12">
                      <a:moveTo>
                        <a:pt x="0" y="12"/>
                      </a:moveTo>
                      <a:lnTo>
                        <a:pt x="0" y="4"/>
                      </a:lnTo>
                      <a:lnTo>
                        <a:pt x="0" y="4"/>
                      </a:lnTo>
                      <a:lnTo>
                        <a:pt x="4" y="4"/>
                      </a:lnTo>
                      <a:lnTo>
                        <a:pt x="4" y="4"/>
                      </a:lnTo>
                      <a:lnTo>
                        <a:pt x="4" y="4"/>
                      </a:lnTo>
                      <a:lnTo>
                        <a:pt x="4" y="4"/>
                      </a:lnTo>
                      <a:lnTo>
                        <a:pt x="4" y="8"/>
                      </a:lnTo>
                      <a:lnTo>
                        <a:pt x="4" y="8"/>
                      </a:lnTo>
                      <a:lnTo>
                        <a:pt x="4" y="8"/>
                      </a:lnTo>
                      <a:lnTo>
                        <a:pt x="4" y="8"/>
                      </a:lnTo>
                      <a:lnTo>
                        <a:pt x="0" y="8"/>
                      </a:lnTo>
                      <a:lnTo>
                        <a:pt x="0" y="12"/>
                      </a:lnTo>
                      <a:lnTo>
                        <a:pt x="0" y="12"/>
                      </a:lnTo>
                      <a:lnTo>
                        <a:pt x="0" y="12"/>
                      </a:lnTo>
                      <a:close/>
                      <a:moveTo>
                        <a:pt x="0" y="4"/>
                      </a:moveTo>
                      <a:lnTo>
                        <a:pt x="0" y="8"/>
                      </a:lnTo>
                      <a:lnTo>
                        <a:pt x="0" y="8"/>
                      </a:lnTo>
                      <a:lnTo>
                        <a:pt x="4" y="8"/>
                      </a:lnTo>
                      <a:lnTo>
                        <a:pt x="4" y="8"/>
                      </a:lnTo>
                      <a:lnTo>
                        <a:pt x="4" y="8"/>
                      </a:lnTo>
                      <a:lnTo>
                        <a:pt x="4" y="4"/>
                      </a:lnTo>
                      <a:lnTo>
                        <a:pt x="4" y="4"/>
                      </a:lnTo>
                      <a:lnTo>
                        <a:pt x="4" y="4"/>
                      </a:lnTo>
                      <a:lnTo>
                        <a:pt x="4" y="4"/>
                      </a:lnTo>
                      <a:lnTo>
                        <a:pt x="0" y="4"/>
                      </a:lnTo>
                      <a:lnTo>
                        <a:pt x="0" y="4"/>
                      </a:lnTo>
                      <a:lnTo>
                        <a:pt x="0" y="4"/>
                      </a:lnTo>
                      <a:close/>
                      <a:moveTo>
                        <a:pt x="4" y="8"/>
                      </a:moveTo>
                      <a:lnTo>
                        <a:pt x="4" y="4"/>
                      </a:lnTo>
                      <a:lnTo>
                        <a:pt x="4" y="4"/>
                      </a:lnTo>
                      <a:lnTo>
                        <a:pt x="4" y="4"/>
                      </a:lnTo>
                      <a:lnTo>
                        <a:pt x="4" y="0"/>
                      </a:lnTo>
                      <a:lnTo>
                        <a:pt x="4" y="0"/>
                      </a:lnTo>
                      <a:lnTo>
                        <a:pt x="4" y="4"/>
                      </a:lnTo>
                      <a:lnTo>
                        <a:pt x="4" y="4"/>
                      </a:lnTo>
                      <a:lnTo>
                        <a:pt x="4" y="4"/>
                      </a:lnTo>
                      <a:lnTo>
                        <a:pt x="4" y="8"/>
                      </a:lnTo>
                      <a:lnTo>
                        <a:pt x="4" y="8"/>
                      </a:lnTo>
                      <a:lnTo>
                        <a:pt x="4" y="12"/>
                      </a:lnTo>
                      <a:lnTo>
                        <a:pt x="4" y="12"/>
                      </a:lnTo>
                      <a:lnTo>
                        <a:pt x="4" y="12"/>
                      </a:lnTo>
                      <a:lnTo>
                        <a:pt x="4" y="12"/>
                      </a:lnTo>
                      <a:lnTo>
                        <a:pt x="4" y="8"/>
                      </a:lnTo>
                      <a:lnTo>
                        <a:pt x="4" y="8"/>
                      </a:lnTo>
                      <a:lnTo>
                        <a:pt x="4" y="8"/>
                      </a:lnTo>
                      <a:close/>
                      <a:moveTo>
                        <a:pt x="4" y="8"/>
                      </a:moveTo>
                      <a:lnTo>
                        <a:pt x="4" y="8"/>
                      </a:lnTo>
                      <a:lnTo>
                        <a:pt x="4" y="12"/>
                      </a:lnTo>
                      <a:lnTo>
                        <a:pt x="4" y="12"/>
                      </a:lnTo>
                      <a:lnTo>
                        <a:pt x="4" y="12"/>
                      </a:lnTo>
                      <a:lnTo>
                        <a:pt x="4" y="12"/>
                      </a:lnTo>
                      <a:lnTo>
                        <a:pt x="4" y="8"/>
                      </a:lnTo>
                      <a:lnTo>
                        <a:pt x="4" y="8"/>
                      </a:lnTo>
                      <a:lnTo>
                        <a:pt x="4" y="4"/>
                      </a:lnTo>
                      <a:lnTo>
                        <a:pt x="4" y="4"/>
                      </a:lnTo>
                      <a:lnTo>
                        <a:pt x="4" y="4"/>
                      </a:lnTo>
                      <a:lnTo>
                        <a:pt x="4" y="4"/>
                      </a:lnTo>
                      <a:lnTo>
                        <a:pt x="4" y="4"/>
                      </a:lnTo>
                      <a:lnTo>
                        <a:pt x="4" y="4"/>
                      </a:lnTo>
                      <a:lnTo>
                        <a:pt x="4" y="4"/>
                      </a:lnTo>
                      <a:lnTo>
                        <a:pt x="4" y="4"/>
                      </a:lnTo>
                      <a:lnTo>
                        <a:pt x="4" y="8"/>
                      </a:lnTo>
                      <a:lnTo>
                        <a:pt x="4" y="8"/>
                      </a:lnTo>
                      <a:close/>
                      <a:moveTo>
                        <a:pt x="8" y="8"/>
                      </a:moveTo>
                      <a:lnTo>
                        <a:pt x="8" y="0"/>
                      </a:lnTo>
                      <a:lnTo>
                        <a:pt x="8" y="0"/>
                      </a:lnTo>
                      <a:lnTo>
                        <a:pt x="8" y="8"/>
                      </a:lnTo>
                      <a:lnTo>
                        <a:pt x="8" y="8"/>
                      </a:lnTo>
                      <a:lnTo>
                        <a:pt x="8" y="0"/>
                      </a:lnTo>
                      <a:lnTo>
                        <a:pt x="8" y="8"/>
                      </a:lnTo>
                      <a:lnTo>
                        <a:pt x="8" y="8"/>
                      </a:lnTo>
                      <a:lnTo>
                        <a:pt x="4" y="0"/>
                      </a:lnTo>
                      <a:lnTo>
                        <a:pt x="4" y="0"/>
                      </a:lnTo>
                      <a:lnTo>
                        <a:pt x="8" y="8"/>
                      </a:lnTo>
                      <a:lnTo>
                        <a:pt x="8" y="0"/>
                      </a:lnTo>
                      <a:lnTo>
                        <a:pt x="8" y="0"/>
                      </a:lnTo>
                      <a:lnTo>
                        <a:pt x="8" y="8"/>
                      </a:lnTo>
                      <a:lnTo>
                        <a:pt x="8" y="8"/>
                      </a:lnTo>
                      <a:close/>
                    </a:path>
                  </a:pathLst>
                </a:custGeom>
                <a:solidFill>
                  <a:srgbClr val="000000"/>
                </a:solidFill>
                <a:ln w="9525">
                  <a:noFill/>
                  <a:round/>
                  <a:headEnd/>
                  <a:tailEnd/>
                </a:ln>
              </p:spPr>
              <p:txBody>
                <a:bodyPr/>
                <a:lstStyle/>
                <a:p>
                  <a:endParaRPr lang="en-US"/>
                </a:p>
              </p:txBody>
            </p:sp>
            <p:sp>
              <p:nvSpPr>
                <p:cNvPr id="335978" name="Freeform 106"/>
                <p:cNvSpPr>
                  <a:spLocks noChangeAspect="1" noEditPoints="1"/>
                </p:cNvSpPr>
                <p:nvPr/>
              </p:nvSpPr>
              <p:spPr bwMode="auto">
                <a:xfrm>
                  <a:off x="1120" y="2827"/>
                  <a:ext cx="4" cy="12"/>
                </a:xfrm>
                <a:custGeom>
                  <a:avLst/>
                  <a:gdLst/>
                  <a:ahLst/>
                  <a:cxnLst>
                    <a:cxn ang="0">
                      <a:pos x="0" y="12"/>
                    </a:cxn>
                    <a:cxn ang="0">
                      <a:pos x="0" y="4"/>
                    </a:cxn>
                    <a:cxn ang="0">
                      <a:pos x="0" y="0"/>
                    </a:cxn>
                    <a:cxn ang="0">
                      <a:pos x="0" y="4"/>
                    </a:cxn>
                    <a:cxn ang="0">
                      <a:pos x="0" y="4"/>
                    </a:cxn>
                    <a:cxn ang="0">
                      <a:pos x="0" y="8"/>
                    </a:cxn>
                    <a:cxn ang="0">
                      <a:pos x="0" y="8"/>
                    </a:cxn>
                    <a:cxn ang="0">
                      <a:pos x="0" y="8"/>
                    </a:cxn>
                    <a:cxn ang="0">
                      <a:pos x="0" y="8"/>
                    </a:cxn>
                    <a:cxn ang="0">
                      <a:pos x="0" y="12"/>
                    </a:cxn>
                    <a:cxn ang="0">
                      <a:pos x="0" y="12"/>
                    </a:cxn>
                    <a:cxn ang="0">
                      <a:pos x="0" y="12"/>
                    </a:cxn>
                    <a:cxn ang="0">
                      <a:pos x="0" y="12"/>
                    </a:cxn>
                    <a:cxn ang="0">
                      <a:pos x="0" y="12"/>
                    </a:cxn>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8"/>
                    </a:cxn>
                    <a:cxn ang="0">
                      <a:pos x="4" y="4"/>
                    </a:cxn>
                    <a:cxn ang="0">
                      <a:pos x="4" y="4"/>
                    </a:cxn>
                    <a:cxn ang="0">
                      <a:pos x="4" y="4"/>
                    </a:cxn>
                    <a:cxn ang="0">
                      <a:pos x="4" y="4"/>
                    </a:cxn>
                    <a:cxn ang="0">
                      <a:pos x="4" y="0"/>
                    </a:cxn>
                    <a:cxn ang="0">
                      <a:pos x="4" y="0"/>
                    </a:cxn>
                    <a:cxn ang="0">
                      <a:pos x="4" y="0"/>
                    </a:cxn>
                    <a:cxn ang="0">
                      <a:pos x="4" y="4"/>
                    </a:cxn>
                    <a:cxn ang="0">
                      <a:pos x="4" y="12"/>
                    </a:cxn>
                    <a:cxn ang="0">
                      <a:pos x="0" y="12"/>
                    </a:cxn>
                    <a:cxn ang="0">
                      <a:pos x="0" y="12"/>
                    </a:cxn>
                  </a:cxnLst>
                  <a:rect l="0" t="0" r="r" b="b"/>
                  <a:pathLst>
                    <a:path w="4" h="12">
                      <a:moveTo>
                        <a:pt x="0" y="12"/>
                      </a:moveTo>
                      <a:lnTo>
                        <a:pt x="0" y="4"/>
                      </a:lnTo>
                      <a:lnTo>
                        <a:pt x="0" y="0"/>
                      </a:lnTo>
                      <a:lnTo>
                        <a:pt x="0" y="4"/>
                      </a:lnTo>
                      <a:lnTo>
                        <a:pt x="0" y="4"/>
                      </a:lnTo>
                      <a:lnTo>
                        <a:pt x="0" y="8"/>
                      </a:lnTo>
                      <a:lnTo>
                        <a:pt x="0" y="8"/>
                      </a:lnTo>
                      <a:lnTo>
                        <a:pt x="0" y="8"/>
                      </a:lnTo>
                      <a:lnTo>
                        <a:pt x="0" y="8"/>
                      </a:lnTo>
                      <a:lnTo>
                        <a:pt x="0" y="12"/>
                      </a:lnTo>
                      <a:lnTo>
                        <a:pt x="0" y="12"/>
                      </a:lnTo>
                      <a:lnTo>
                        <a:pt x="0" y="12"/>
                      </a:lnTo>
                      <a:lnTo>
                        <a:pt x="0" y="12"/>
                      </a:lnTo>
                      <a:lnTo>
                        <a:pt x="0" y="12"/>
                      </a:lnTo>
                      <a:close/>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8"/>
                      </a:lnTo>
                      <a:lnTo>
                        <a:pt x="4" y="4"/>
                      </a:lnTo>
                      <a:lnTo>
                        <a:pt x="4" y="4"/>
                      </a:lnTo>
                      <a:lnTo>
                        <a:pt x="4" y="4"/>
                      </a:lnTo>
                      <a:lnTo>
                        <a:pt x="4" y="4"/>
                      </a:lnTo>
                      <a:lnTo>
                        <a:pt x="4" y="0"/>
                      </a:lnTo>
                      <a:lnTo>
                        <a:pt x="4" y="0"/>
                      </a:lnTo>
                      <a:lnTo>
                        <a:pt x="4" y="0"/>
                      </a:lnTo>
                      <a:lnTo>
                        <a:pt x="4" y="4"/>
                      </a:lnTo>
                      <a:lnTo>
                        <a:pt x="4" y="12"/>
                      </a:lnTo>
                      <a:lnTo>
                        <a:pt x="0" y="12"/>
                      </a:lnTo>
                      <a:lnTo>
                        <a:pt x="0" y="12"/>
                      </a:lnTo>
                      <a:close/>
                    </a:path>
                  </a:pathLst>
                </a:custGeom>
                <a:solidFill>
                  <a:srgbClr val="000000"/>
                </a:solidFill>
                <a:ln w="9525">
                  <a:noFill/>
                  <a:round/>
                  <a:headEnd/>
                  <a:tailEnd/>
                </a:ln>
              </p:spPr>
              <p:txBody>
                <a:bodyPr/>
                <a:lstStyle/>
                <a:p>
                  <a:endParaRPr lang="en-US"/>
                </a:p>
              </p:txBody>
            </p:sp>
            <p:sp>
              <p:nvSpPr>
                <p:cNvPr id="335979" name="Freeform 107"/>
                <p:cNvSpPr>
                  <a:spLocks noChangeAspect="1"/>
                </p:cNvSpPr>
                <p:nvPr/>
              </p:nvSpPr>
              <p:spPr bwMode="auto">
                <a:xfrm>
                  <a:off x="1112" y="2835"/>
                  <a:ext cx="4" cy="8"/>
                </a:xfrm>
                <a:custGeom>
                  <a:avLst/>
                  <a:gdLst/>
                  <a:ahLst/>
                  <a:cxnLst>
                    <a:cxn ang="0">
                      <a:pos x="0" y="8"/>
                    </a:cxn>
                    <a:cxn ang="0">
                      <a:pos x="0" y="0"/>
                    </a:cxn>
                    <a:cxn ang="0">
                      <a:pos x="0" y="0"/>
                    </a:cxn>
                    <a:cxn ang="0">
                      <a:pos x="4" y="0"/>
                    </a:cxn>
                    <a:cxn ang="0">
                      <a:pos x="4" y="0"/>
                    </a:cxn>
                    <a:cxn ang="0">
                      <a:pos x="4" y="0"/>
                    </a:cxn>
                    <a:cxn ang="0">
                      <a:pos x="4" y="0"/>
                    </a:cxn>
                    <a:cxn ang="0">
                      <a:pos x="4" y="4"/>
                    </a:cxn>
                    <a:cxn ang="0">
                      <a:pos x="4" y="4"/>
                    </a:cxn>
                    <a:cxn ang="0">
                      <a:pos x="4" y="4"/>
                    </a:cxn>
                    <a:cxn ang="0">
                      <a:pos x="4" y="4"/>
                    </a:cxn>
                    <a:cxn ang="0">
                      <a:pos x="0" y="4"/>
                    </a:cxn>
                    <a:cxn ang="0">
                      <a:pos x="0" y="8"/>
                    </a:cxn>
                    <a:cxn ang="0">
                      <a:pos x="0" y="8"/>
                    </a:cxn>
                  </a:cxnLst>
                  <a:rect l="0" t="0" r="r" b="b"/>
                  <a:pathLst>
                    <a:path w="4" h="8">
                      <a:moveTo>
                        <a:pt x="0" y="8"/>
                      </a:moveTo>
                      <a:lnTo>
                        <a:pt x="0" y="0"/>
                      </a:lnTo>
                      <a:lnTo>
                        <a:pt x="0" y="0"/>
                      </a:lnTo>
                      <a:lnTo>
                        <a:pt x="4" y="0"/>
                      </a:lnTo>
                      <a:lnTo>
                        <a:pt x="4" y="0"/>
                      </a:lnTo>
                      <a:lnTo>
                        <a:pt x="4" y="0"/>
                      </a:lnTo>
                      <a:lnTo>
                        <a:pt x="4" y="0"/>
                      </a:lnTo>
                      <a:lnTo>
                        <a:pt x="4" y="4"/>
                      </a:lnTo>
                      <a:lnTo>
                        <a:pt x="4" y="4"/>
                      </a:lnTo>
                      <a:lnTo>
                        <a:pt x="4" y="4"/>
                      </a:lnTo>
                      <a:lnTo>
                        <a:pt x="4"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35980" name="Freeform 108"/>
                <p:cNvSpPr>
                  <a:spLocks noChangeAspect="1"/>
                </p:cNvSpPr>
                <p:nvPr/>
              </p:nvSpPr>
              <p:spPr bwMode="auto">
                <a:xfrm>
                  <a:off x="1112" y="2835"/>
                  <a:ext cx="4" cy="4"/>
                </a:xfrm>
                <a:custGeom>
                  <a:avLst/>
                  <a:gdLst/>
                  <a:ahLst/>
                  <a:cxnLst>
                    <a:cxn ang="0">
                      <a:pos x="0" y="0"/>
                    </a:cxn>
                    <a:cxn ang="0">
                      <a:pos x="0" y="4"/>
                    </a:cxn>
                    <a:cxn ang="0">
                      <a:pos x="0" y="4"/>
                    </a:cxn>
                    <a:cxn ang="0">
                      <a:pos x="4" y="4"/>
                    </a:cxn>
                    <a:cxn ang="0">
                      <a:pos x="4" y="4"/>
                    </a:cxn>
                    <a:cxn ang="0">
                      <a:pos x="4" y="4"/>
                    </a:cxn>
                    <a:cxn ang="0">
                      <a:pos x="4" y="4"/>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4"/>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35981" name="Freeform 109"/>
                <p:cNvSpPr>
                  <a:spLocks noChangeAspect="1"/>
                </p:cNvSpPr>
                <p:nvPr/>
              </p:nvSpPr>
              <p:spPr bwMode="auto">
                <a:xfrm>
                  <a:off x="1116" y="2831"/>
                  <a:ext cx="1" cy="12"/>
                </a:xfrm>
                <a:custGeom>
                  <a:avLst/>
                  <a:gdLst/>
                  <a:ahLst/>
                  <a:cxnLst>
                    <a:cxn ang="0">
                      <a:pos x="0" y="8"/>
                    </a:cxn>
                    <a:cxn ang="0">
                      <a:pos x="0" y="8"/>
                    </a:cxn>
                    <a:cxn ang="0">
                      <a:pos x="0" y="4"/>
                    </a:cxn>
                    <a:cxn ang="0">
                      <a:pos x="0" y="4"/>
                    </a:cxn>
                    <a:cxn ang="0">
                      <a:pos x="0" y="4"/>
                    </a:cxn>
                    <a:cxn ang="0">
                      <a:pos x="0" y="0"/>
                    </a:cxn>
                    <a:cxn ang="0">
                      <a:pos x="0" y="0"/>
                    </a:cxn>
                    <a:cxn ang="0">
                      <a:pos x="0" y="4"/>
                    </a:cxn>
                    <a:cxn ang="0">
                      <a:pos x="0" y="4"/>
                    </a:cxn>
                    <a:cxn ang="0">
                      <a:pos x="0" y="4"/>
                    </a:cxn>
                    <a:cxn ang="0">
                      <a:pos x="0" y="8"/>
                    </a:cxn>
                    <a:cxn ang="0">
                      <a:pos x="0" y="8"/>
                    </a:cxn>
                    <a:cxn ang="0">
                      <a:pos x="0" y="12"/>
                    </a:cxn>
                    <a:cxn ang="0">
                      <a:pos x="0" y="12"/>
                    </a:cxn>
                    <a:cxn ang="0">
                      <a:pos x="0" y="12"/>
                    </a:cxn>
                    <a:cxn ang="0">
                      <a:pos x="0" y="12"/>
                    </a:cxn>
                    <a:cxn ang="0">
                      <a:pos x="0" y="8"/>
                    </a:cxn>
                    <a:cxn ang="0">
                      <a:pos x="0" y="8"/>
                    </a:cxn>
                  </a:cxnLst>
                  <a:rect l="0" t="0" r="r" b="b"/>
                  <a:pathLst>
                    <a:path h="12">
                      <a:moveTo>
                        <a:pt x="0" y="8"/>
                      </a:moveTo>
                      <a:lnTo>
                        <a:pt x="0" y="8"/>
                      </a:lnTo>
                      <a:lnTo>
                        <a:pt x="0" y="4"/>
                      </a:lnTo>
                      <a:lnTo>
                        <a:pt x="0" y="4"/>
                      </a:lnTo>
                      <a:lnTo>
                        <a:pt x="0" y="4"/>
                      </a:lnTo>
                      <a:lnTo>
                        <a:pt x="0" y="0"/>
                      </a:lnTo>
                      <a:lnTo>
                        <a:pt x="0" y="0"/>
                      </a:lnTo>
                      <a:lnTo>
                        <a:pt x="0" y="4"/>
                      </a:lnTo>
                      <a:lnTo>
                        <a:pt x="0" y="4"/>
                      </a:lnTo>
                      <a:lnTo>
                        <a:pt x="0" y="4"/>
                      </a:lnTo>
                      <a:lnTo>
                        <a:pt x="0" y="8"/>
                      </a:lnTo>
                      <a:lnTo>
                        <a:pt x="0" y="8"/>
                      </a:lnTo>
                      <a:lnTo>
                        <a:pt x="0" y="12"/>
                      </a:lnTo>
                      <a:lnTo>
                        <a:pt x="0" y="12"/>
                      </a:lnTo>
                      <a:lnTo>
                        <a:pt x="0" y="12"/>
                      </a:lnTo>
                      <a:lnTo>
                        <a:pt x="0" y="12"/>
                      </a:lnTo>
                      <a:lnTo>
                        <a:pt x="0" y="8"/>
                      </a:lnTo>
                      <a:lnTo>
                        <a:pt x="0" y="8"/>
                      </a:lnTo>
                    </a:path>
                  </a:pathLst>
                </a:custGeom>
                <a:noFill/>
                <a:ln w="6350">
                  <a:solidFill>
                    <a:srgbClr val="000000"/>
                  </a:solidFill>
                  <a:prstDash val="solid"/>
                  <a:round/>
                  <a:headEnd/>
                  <a:tailEnd/>
                </a:ln>
              </p:spPr>
              <p:txBody>
                <a:bodyPr/>
                <a:lstStyle/>
                <a:p>
                  <a:endParaRPr lang="en-US"/>
                </a:p>
              </p:txBody>
            </p:sp>
            <p:sp>
              <p:nvSpPr>
                <p:cNvPr id="335982" name="Freeform 110"/>
                <p:cNvSpPr>
                  <a:spLocks noChangeAspect="1"/>
                </p:cNvSpPr>
                <p:nvPr/>
              </p:nvSpPr>
              <p:spPr bwMode="auto">
                <a:xfrm>
                  <a:off x="1116" y="2835"/>
                  <a:ext cx="1" cy="4"/>
                </a:xfrm>
                <a:custGeom>
                  <a:avLst/>
                  <a:gdLst/>
                  <a:ahLst/>
                  <a:cxnLst>
                    <a:cxn ang="0">
                      <a:pos x="0" y="4"/>
                    </a:cxn>
                    <a:cxn ang="0">
                      <a:pos x="0" y="4"/>
                    </a:cxn>
                    <a:cxn ang="0">
                      <a:pos x="0" y="4"/>
                    </a:cxn>
                    <a:cxn ang="0">
                      <a:pos x="0" y="4"/>
                    </a:cxn>
                    <a:cxn ang="0">
                      <a:pos x="0"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0" y="4"/>
                    </a:cxn>
                  </a:cxnLst>
                  <a:rect l="0" t="0" r="r" b="b"/>
                  <a:pathLst>
                    <a:path h="4">
                      <a:moveTo>
                        <a:pt x="0" y="4"/>
                      </a:moveTo>
                      <a:lnTo>
                        <a:pt x="0"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35983" name="Freeform 111"/>
                <p:cNvSpPr>
                  <a:spLocks noChangeAspect="1"/>
                </p:cNvSpPr>
                <p:nvPr/>
              </p:nvSpPr>
              <p:spPr bwMode="auto">
                <a:xfrm>
                  <a:off x="1120" y="2831"/>
                  <a:ext cx="1" cy="8"/>
                </a:xfrm>
                <a:custGeom>
                  <a:avLst/>
                  <a:gdLst/>
                  <a:ahLst/>
                  <a:cxnLst>
                    <a:cxn ang="0">
                      <a:pos x="0" y="8"/>
                    </a:cxn>
                    <a:cxn ang="0">
                      <a:pos x="0" y="0"/>
                    </a:cxn>
                    <a:cxn ang="0">
                      <a:pos x="0" y="0"/>
                    </a:cxn>
                    <a:cxn ang="0">
                      <a:pos x="0" y="8"/>
                    </a:cxn>
                    <a:cxn ang="0">
                      <a:pos x="0" y="8"/>
                    </a:cxn>
                    <a:cxn ang="0">
                      <a:pos x="0" y="0"/>
                    </a:cxn>
                    <a:cxn ang="0">
                      <a:pos x="0" y="8"/>
                    </a:cxn>
                    <a:cxn ang="0">
                      <a:pos x="0" y="8"/>
                    </a:cxn>
                    <a:cxn ang="0">
                      <a:pos x="0" y="0"/>
                    </a:cxn>
                    <a:cxn ang="0">
                      <a:pos x="0" y="0"/>
                    </a:cxn>
                    <a:cxn ang="0">
                      <a:pos x="0" y="8"/>
                    </a:cxn>
                    <a:cxn ang="0">
                      <a:pos x="0" y="0"/>
                    </a:cxn>
                    <a:cxn ang="0">
                      <a:pos x="0" y="0"/>
                    </a:cxn>
                    <a:cxn ang="0">
                      <a:pos x="0" y="8"/>
                    </a:cxn>
                  </a:cxnLst>
                  <a:rect l="0" t="0" r="r" b="b"/>
                  <a:pathLst>
                    <a:path h="8">
                      <a:moveTo>
                        <a:pt x="0" y="8"/>
                      </a:moveTo>
                      <a:lnTo>
                        <a:pt x="0" y="0"/>
                      </a:lnTo>
                      <a:lnTo>
                        <a:pt x="0" y="0"/>
                      </a:lnTo>
                      <a:lnTo>
                        <a:pt x="0" y="8"/>
                      </a:lnTo>
                      <a:lnTo>
                        <a:pt x="0" y="8"/>
                      </a:lnTo>
                      <a:lnTo>
                        <a:pt x="0" y="0"/>
                      </a:lnTo>
                      <a:lnTo>
                        <a:pt x="0" y="8"/>
                      </a:lnTo>
                      <a:lnTo>
                        <a:pt x="0" y="8"/>
                      </a:lnTo>
                      <a:lnTo>
                        <a:pt x="0" y="0"/>
                      </a:lnTo>
                      <a:lnTo>
                        <a:pt x="0" y="0"/>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35984" name="Freeform 112"/>
                <p:cNvSpPr>
                  <a:spLocks noChangeAspect="1"/>
                </p:cNvSpPr>
                <p:nvPr/>
              </p:nvSpPr>
              <p:spPr bwMode="auto">
                <a:xfrm>
                  <a:off x="1120" y="2831"/>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35985" name="Freeform 113"/>
                <p:cNvSpPr>
                  <a:spLocks noChangeAspect="1"/>
                </p:cNvSpPr>
                <p:nvPr/>
              </p:nvSpPr>
              <p:spPr bwMode="auto">
                <a:xfrm>
                  <a:off x="1120" y="2827"/>
                  <a:ext cx="4" cy="12"/>
                </a:xfrm>
                <a:custGeom>
                  <a:avLst/>
                  <a:gdLst/>
                  <a:ahLst/>
                  <a:cxnLst>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4"/>
                    </a:cxn>
                    <a:cxn ang="0">
                      <a:pos x="4" y="4"/>
                    </a:cxn>
                    <a:cxn ang="0">
                      <a:pos x="4" y="4"/>
                    </a:cxn>
                    <a:cxn ang="0">
                      <a:pos x="4" y="4"/>
                    </a:cxn>
                    <a:cxn ang="0">
                      <a:pos x="4" y="4"/>
                    </a:cxn>
                    <a:cxn ang="0">
                      <a:pos x="4" y="0"/>
                    </a:cxn>
                    <a:cxn ang="0">
                      <a:pos x="4" y="0"/>
                    </a:cxn>
                    <a:cxn ang="0">
                      <a:pos x="4" y="0"/>
                    </a:cxn>
                    <a:cxn ang="0">
                      <a:pos x="4" y="4"/>
                    </a:cxn>
                    <a:cxn ang="0">
                      <a:pos x="4" y="12"/>
                    </a:cxn>
                    <a:cxn ang="0">
                      <a:pos x="0" y="12"/>
                    </a:cxn>
                  </a:cxnLst>
                  <a:rect l="0" t="0" r="r" b="b"/>
                  <a:pathLst>
                    <a:path w="4" h="12">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4"/>
                      </a:lnTo>
                      <a:lnTo>
                        <a:pt x="4" y="4"/>
                      </a:lnTo>
                      <a:lnTo>
                        <a:pt x="4" y="4"/>
                      </a:lnTo>
                      <a:lnTo>
                        <a:pt x="4" y="4"/>
                      </a:lnTo>
                      <a:lnTo>
                        <a:pt x="4" y="4"/>
                      </a:lnTo>
                      <a:lnTo>
                        <a:pt x="4" y="0"/>
                      </a:lnTo>
                      <a:lnTo>
                        <a:pt x="4" y="0"/>
                      </a:lnTo>
                      <a:lnTo>
                        <a:pt x="4" y="0"/>
                      </a:lnTo>
                      <a:lnTo>
                        <a:pt x="4" y="4"/>
                      </a:lnTo>
                      <a:lnTo>
                        <a:pt x="4" y="12"/>
                      </a:lnTo>
                      <a:lnTo>
                        <a:pt x="0" y="12"/>
                      </a:lnTo>
                    </a:path>
                  </a:pathLst>
                </a:custGeom>
                <a:noFill/>
                <a:ln w="6350">
                  <a:solidFill>
                    <a:srgbClr val="000000"/>
                  </a:solidFill>
                  <a:prstDash val="solid"/>
                  <a:round/>
                  <a:headEnd/>
                  <a:tailEnd/>
                </a:ln>
              </p:spPr>
              <p:txBody>
                <a:bodyPr/>
                <a:lstStyle/>
                <a:p>
                  <a:endParaRPr lang="en-US"/>
                </a:p>
              </p:txBody>
            </p:sp>
            <p:sp>
              <p:nvSpPr>
                <p:cNvPr id="335986" name="Freeform 114"/>
                <p:cNvSpPr>
                  <a:spLocks noChangeAspect="1" noEditPoints="1"/>
                </p:cNvSpPr>
                <p:nvPr/>
              </p:nvSpPr>
              <p:spPr bwMode="auto">
                <a:xfrm>
                  <a:off x="1112" y="2850"/>
                  <a:ext cx="8" cy="12"/>
                </a:xfrm>
                <a:custGeom>
                  <a:avLst/>
                  <a:gdLst/>
                  <a:ahLst/>
                  <a:cxnLst>
                    <a:cxn ang="0">
                      <a:pos x="0" y="4"/>
                    </a:cxn>
                    <a:cxn ang="0">
                      <a:pos x="4" y="4"/>
                    </a:cxn>
                    <a:cxn ang="0">
                      <a:pos x="4" y="8"/>
                    </a:cxn>
                    <a:cxn ang="0">
                      <a:pos x="4" y="8"/>
                    </a:cxn>
                    <a:cxn ang="0">
                      <a:pos x="4" y="12"/>
                    </a:cxn>
                    <a:cxn ang="0">
                      <a:pos x="0" y="12"/>
                    </a:cxn>
                    <a:cxn ang="0">
                      <a:pos x="0" y="4"/>
                    </a:cxn>
                    <a:cxn ang="0">
                      <a:pos x="4" y="12"/>
                    </a:cxn>
                    <a:cxn ang="0">
                      <a:pos x="4" y="12"/>
                    </a:cxn>
                    <a:cxn ang="0">
                      <a:pos x="4" y="8"/>
                    </a:cxn>
                    <a:cxn ang="0">
                      <a:pos x="4" y="8"/>
                    </a:cxn>
                    <a:cxn ang="0">
                      <a:pos x="4" y="4"/>
                    </a:cxn>
                    <a:cxn ang="0">
                      <a:pos x="0" y="4"/>
                    </a:cxn>
                    <a:cxn ang="0">
                      <a:pos x="4" y="12"/>
                    </a:cxn>
                    <a:cxn ang="0">
                      <a:pos x="4" y="4"/>
                    </a:cxn>
                    <a:cxn ang="0">
                      <a:pos x="4" y="12"/>
                    </a:cxn>
                    <a:cxn ang="0">
                      <a:pos x="4" y="12"/>
                    </a:cxn>
                    <a:cxn ang="0">
                      <a:pos x="4" y="8"/>
                    </a:cxn>
                    <a:cxn ang="0">
                      <a:pos x="4" y="8"/>
                    </a:cxn>
                    <a:cxn ang="0">
                      <a:pos x="4" y="8"/>
                    </a:cxn>
                    <a:cxn ang="0">
                      <a:pos x="4" y="4"/>
                    </a:cxn>
                    <a:cxn ang="0">
                      <a:pos x="4" y="4"/>
                    </a:cxn>
                    <a:cxn ang="0">
                      <a:pos x="4" y="4"/>
                    </a:cxn>
                    <a:cxn ang="0">
                      <a:pos x="4" y="4"/>
                    </a:cxn>
                    <a:cxn ang="0">
                      <a:pos x="4" y="4"/>
                    </a:cxn>
                    <a:cxn ang="0">
                      <a:pos x="4" y="4"/>
                    </a:cxn>
                    <a:cxn ang="0">
                      <a:pos x="4" y="4"/>
                    </a:cxn>
                    <a:cxn ang="0">
                      <a:pos x="4" y="8"/>
                    </a:cxn>
                    <a:cxn ang="0">
                      <a:pos x="4" y="8"/>
                    </a:cxn>
                    <a:cxn ang="0">
                      <a:pos x="4" y="8"/>
                    </a:cxn>
                    <a:cxn ang="0">
                      <a:pos x="4" y="12"/>
                    </a:cxn>
                    <a:cxn ang="0">
                      <a:pos x="4" y="12"/>
                    </a:cxn>
                    <a:cxn ang="0">
                      <a:pos x="4" y="8"/>
                    </a:cxn>
                    <a:cxn ang="0">
                      <a:pos x="4" y="12"/>
                    </a:cxn>
                    <a:cxn ang="0">
                      <a:pos x="4" y="4"/>
                    </a:cxn>
                    <a:cxn ang="0">
                      <a:pos x="8" y="0"/>
                    </a:cxn>
                    <a:cxn ang="0">
                      <a:pos x="4" y="8"/>
                    </a:cxn>
                    <a:cxn ang="0">
                      <a:pos x="8" y="8"/>
                    </a:cxn>
                    <a:cxn ang="0">
                      <a:pos x="4" y="8"/>
                    </a:cxn>
                    <a:cxn ang="0">
                      <a:pos x="4" y="12"/>
                    </a:cxn>
                  </a:cxnLst>
                  <a:rect l="0" t="0" r="r" b="b"/>
                  <a:pathLst>
                    <a:path w="8" h="12">
                      <a:moveTo>
                        <a:pt x="0" y="12"/>
                      </a:moveTo>
                      <a:lnTo>
                        <a:pt x="0" y="4"/>
                      </a:lnTo>
                      <a:lnTo>
                        <a:pt x="4" y="4"/>
                      </a:lnTo>
                      <a:lnTo>
                        <a:pt x="4" y="4"/>
                      </a:lnTo>
                      <a:lnTo>
                        <a:pt x="4" y="4"/>
                      </a:lnTo>
                      <a:lnTo>
                        <a:pt x="4" y="8"/>
                      </a:lnTo>
                      <a:lnTo>
                        <a:pt x="4" y="8"/>
                      </a:lnTo>
                      <a:lnTo>
                        <a:pt x="4" y="8"/>
                      </a:lnTo>
                      <a:lnTo>
                        <a:pt x="4" y="12"/>
                      </a:lnTo>
                      <a:lnTo>
                        <a:pt x="4" y="12"/>
                      </a:lnTo>
                      <a:lnTo>
                        <a:pt x="4" y="12"/>
                      </a:lnTo>
                      <a:lnTo>
                        <a:pt x="0" y="12"/>
                      </a:lnTo>
                      <a:lnTo>
                        <a:pt x="0" y="12"/>
                      </a:lnTo>
                      <a:close/>
                      <a:moveTo>
                        <a:pt x="0" y="4"/>
                      </a:moveTo>
                      <a:lnTo>
                        <a:pt x="0" y="12"/>
                      </a:lnTo>
                      <a:lnTo>
                        <a:pt x="4" y="12"/>
                      </a:lnTo>
                      <a:lnTo>
                        <a:pt x="4" y="12"/>
                      </a:lnTo>
                      <a:lnTo>
                        <a:pt x="4" y="12"/>
                      </a:lnTo>
                      <a:lnTo>
                        <a:pt x="4" y="8"/>
                      </a:lnTo>
                      <a:lnTo>
                        <a:pt x="4" y="8"/>
                      </a:lnTo>
                      <a:lnTo>
                        <a:pt x="4" y="8"/>
                      </a:lnTo>
                      <a:lnTo>
                        <a:pt x="4" y="8"/>
                      </a:lnTo>
                      <a:lnTo>
                        <a:pt x="4" y="4"/>
                      </a:lnTo>
                      <a:lnTo>
                        <a:pt x="4" y="4"/>
                      </a:lnTo>
                      <a:lnTo>
                        <a:pt x="0" y="4"/>
                      </a:lnTo>
                      <a:lnTo>
                        <a:pt x="0" y="4"/>
                      </a:lnTo>
                      <a:close/>
                      <a:moveTo>
                        <a:pt x="4" y="12"/>
                      </a:moveTo>
                      <a:lnTo>
                        <a:pt x="4" y="12"/>
                      </a:lnTo>
                      <a:lnTo>
                        <a:pt x="4" y="4"/>
                      </a:lnTo>
                      <a:lnTo>
                        <a:pt x="4" y="4"/>
                      </a:lnTo>
                      <a:lnTo>
                        <a:pt x="4" y="12"/>
                      </a:lnTo>
                      <a:lnTo>
                        <a:pt x="4" y="12"/>
                      </a:lnTo>
                      <a:close/>
                      <a:moveTo>
                        <a:pt x="4" y="8"/>
                      </a:moveTo>
                      <a:lnTo>
                        <a:pt x="4" y="12"/>
                      </a:lnTo>
                      <a:lnTo>
                        <a:pt x="4" y="12"/>
                      </a:lnTo>
                      <a:lnTo>
                        <a:pt x="4" y="8"/>
                      </a:lnTo>
                      <a:lnTo>
                        <a:pt x="4" y="8"/>
                      </a:lnTo>
                      <a:lnTo>
                        <a:pt x="4" y="8"/>
                      </a:lnTo>
                      <a:lnTo>
                        <a:pt x="4" y="8"/>
                      </a:lnTo>
                      <a:lnTo>
                        <a:pt x="4" y="8"/>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8"/>
                      </a:lnTo>
                      <a:lnTo>
                        <a:pt x="4" y="8"/>
                      </a:lnTo>
                      <a:lnTo>
                        <a:pt x="4" y="8"/>
                      </a:lnTo>
                      <a:lnTo>
                        <a:pt x="4" y="8"/>
                      </a:lnTo>
                      <a:lnTo>
                        <a:pt x="4" y="8"/>
                      </a:lnTo>
                      <a:lnTo>
                        <a:pt x="4" y="8"/>
                      </a:lnTo>
                      <a:lnTo>
                        <a:pt x="4" y="12"/>
                      </a:lnTo>
                      <a:lnTo>
                        <a:pt x="4" y="12"/>
                      </a:lnTo>
                      <a:lnTo>
                        <a:pt x="4" y="12"/>
                      </a:lnTo>
                      <a:lnTo>
                        <a:pt x="4" y="12"/>
                      </a:lnTo>
                      <a:lnTo>
                        <a:pt x="4" y="12"/>
                      </a:lnTo>
                      <a:lnTo>
                        <a:pt x="4" y="8"/>
                      </a:lnTo>
                      <a:lnTo>
                        <a:pt x="4" y="8"/>
                      </a:lnTo>
                      <a:close/>
                      <a:moveTo>
                        <a:pt x="4" y="12"/>
                      </a:moveTo>
                      <a:lnTo>
                        <a:pt x="4" y="4"/>
                      </a:lnTo>
                      <a:lnTo>
                        <a:pt x="4" y="4"/>
                      </a:lnTo>
                      <a:lnTo>
                        <a:pt x="4" y="8"/>
                      </a:lnTo>
                      <a:lnTo>
                        <a:pt x="8" y="0"/>
                      </a:lnTo>
                      <a:lnTo>
                        <a:pt x="8" y="0"/>
                      </a:lnTo>
                      <a:lnTo>
                        <a:pt x="4" y="8"/>
                      </a:lnTo>
                      <a:lnTo>
                        <a:pt x="8" y="8"/>
                      </a:lnTo>
                      <a:lnTo>
                        <a:pt x="8" y="8"/>
                      </a:lnTo>
                      <a:lnTo>
                        <a:pt x="4" y="8"/>
                      </a:lnTo>
                      <a:lnTo>
                        <a:pt x="4" y="8"/>
                      </a:lnTo>
                      <a:lnTo>
                        <a:pt x="4" y="12"/>
                      </a:lnTo>
                      <a:lnTo>
                        <a:pt x="4" y="12"/>
                      </a:lnTo>
                      <a:lnTo>
                        <a:pt x="4" y="12"/>
                      </a:lnTo>
                      <a:close/>
                    </a:path>
                  </a:pathLst>
                </a:custGeom>
                <a:solidFill>
                  <a:srgbClr val="000000"/>
                </a:solidFill>
                <a:ln w="9525">
                  <a:noFill/>
                  <a:round/>
                  <a:headEnd/>
                  <a:tailEnd/>
                </a:ln>
              </p:spPr>
              <p:txBody>
                <a:bodyPr/>
                <a:lstStyle/>
                <a:p>
                  <a:endParaRPr lang="en-US"/>
                </a:p>
              </p:txBody>
            </p:sp>
            <p:sp>
              <p:nvSpPr>
                <p:cNvPr id="335987" name="Freeform 115"/>
                <p:cNvSpPr>
                  <a:spLocks noChangeAspect="1"/>
                </p:cNvSpPr>
                <p:nvPr/>
              </p:nvSpPr>
              <p:spPr bwMode="auto">
                <a:xfrm>
                  <a:off x="1112" y="2854"/>
                  <a:ext cx="4" cy="8"/>
                </a:xfrm>
                <a:custGeom>
                  <a:avLst/>
                  <a:gdLst/>
                  <a:ahLst/>
                  <a:cxnLst>
                    <a:cxn ang="0">
                      <a:pos x="0" y="8"/>
                    </a:cxn>
                    <a:cxn ang="0">
                      <a:pos x="0" y="0"/>
                    </a:cxn>
                    <a:cxn ang="0">
                      <a:pos x="0" y="0"/>
                    </a:cxn>
                    <a:cxn ang="0">
                      <a:pos x="4" y="0"/>
                    </a:cxn>
                    <a:cxn ang="0">
                      <a:pos x="4" y="0"/>
                    </a:cxn>
                    <a:cxn ang="0">
                      <a:pos x="4" y="4"/>
                    </a:cxn>
                    <a:cxn ang="0">
                      <a:pos x="4" y="4"/>
                    </a:cxn>
                    <a:cxn ang="0">
                      <a:pos x="4" y="4"/>
                    </a:cxn>
                    <a:cxn ang="0">
                      <a:pos x="4" y="8"/>
                    </a:cxn>
                    <a:cxn ang="0">
                      <a:pos x="4" y="8"/>
                    </a:cxn>
                    <a:cxn ang="0">
                      <a:pos x="0" y="8"/>
                    </a:cxn>
                    <a:cxn ang="0">
                      <a:pos x="0" y="8"/>
                    </a:cxn>
                  </a:cxnLst>
                  <a:rect l="0" t="0" r="r" b="b"/>
                  <a:pathLst>
                    <a:path w="4" h="8">
                      <a:moveTo>
                        <a:pt x="0" y="8"/>
                      </a:moveTo>
                      <a:lnTo>
                        <a:pt x="0" y="0"/>
                      </a:lnTo>
                      <a:lnTo>
                        <a:pt x="0" y="0"/>
                      </a:lnTo>
                      <a:lnTo>
                        <a:pt x="4" y="0"/>
                      </a:lnTo>
                      <a:lnTo>
                        <a:pt x="4" y="0"/>
                      </a:lnTo>
                      <a:lnTo>
                        <a:pt x="4" y="4"/>
                      </a:lnTo>
                      <a:lnTo>
                        <a:pt x="4" y="4"/>
                      </a:lnTo>
                      <a:lnTo>
                        <a:pt x="4" y="4"/>
                      </a:lnTo>
                      <a:lnTo>
                        <a:pt x="4" y="8"/>
                      </a:lnTo>
                      <a:lnTo>
                        <a:pt x="4" y="8"/>
                      </a:lnTo>
                      <a:lnTo>
                        <a:pt x="0" y="8"/>
                      </a:lnTo>
                      <a:lnTo>
                        <a:pt x="0" y="8"/>
                      </a:lnTo>
                    </a:path>
                  </a:pathLst>
                </a:custGeom>
                <a:noFill/>
                <a:ln w="6350">
                  <a:solidFill>
                    <a:srgbClr val="000000"/>
                  </a:solidFill>
                  <a:prstDash val="solid"/>
                  <a:round/>
                  <a:headEnd/>
                  <a:tailEnd/>
                </a:ln>
              </p:spPr>
              <p:txBody>
                <a:bodyPr/>
                <a:lstStyle/>
                <a:p>
                  <a:endParaRPr lang="en-US"/>
                </a:p>
              </p:txBody>
            </p:sp>
            <p:sp>
              <p:nvSpPr>
                <p:cNvPr id="335988" name="Freeform 116"/>
                <p:cNvSpPr>
                  <a:spLocks noChangeAspect="1"/>
                </p:cNvSpPr>
                <p:nvPr/>
              </p:nvSpPr>
              <p:spPr bwMode="auto">
                <a:xfrm>
                  <a:off x="1112" y="2858"/>
                  <a:ext cx="4" cy="4"/>
                </a:xfrm>
                <a:custGeom>
                  <a:avLst/>
                  <a:gdLst/>
                  <a:ahLst/>
                  <a:cxnLst>
                    <a:cxn ang="0">
                      <a:pos x="0" y="0"/>
                    </a:cxn>
                    <a:cxn ang="0">
                      <a:pos x="0" y="4"/>
                    </a:cxn>
                    <a:cxn ang="0">
                      <a:pos x="0" y="4"/>
                    </a:cxn>
                    <a:cxn ang="0">
                      <a:pos x="4" y="4"/>
                    </a:cxn>
                    <a:cxn ang="0">
                      <a:pos x="4" y="4"/>
                    </a:cxn>
                    <a:cxn ang="0">
                      <a:pos x="4" y="4"/>
                    </a:cxn>
                    <a:cxn ang="0">
                      <a:pos x="4" y="0"/>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0"/>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35989" name="Rectangle 117"/>
                <p:cNvSpPr>
                  <a:spLocks noChangeAspect="1" noChangeArrowheads="1"/>
                </p:cNvSpPr>
                <p:nvPr/>
              </p:nvSpPr>
              <p:spPr bwMode="auto">
                <a:xfrm>
                  <a:off x="1116" y="2854"/>
                  <a:ext cx="1" cy="8"/>
                </a:xfrm>
                <a:prstGeom prst="rect">
                  <a:avLst/>
                </a:prstGeom>
                <a:noFill/>
                <a:ln w="6350">
                  <a:solidFill>
                    <a:srgbClr val="000000"/>
                  </a:solidFill>
                  <a:miter lim="800000"/>
                  <a:headEnd/>
                  <a:tailEnd/>
                </a:ln>
              </p:spPr>
              <p:txBody>
                <a:bodyPr/>
                <a:lstStyle/>
                <a:p>
                  <a:endParaRPr lang="en-US"/>
                </a:p>
              </p:txBody>
            </p:sp>
            <p:sp>
              <p:nvSpPr>
                <p:cNvPr id="335990" name="Freeform 118"/>
                <p:cNvSpPr>
                  <a:spLocks noChangeAspect="1"/>
                </p:cNvSpPr>
                <p:nvPr/>
              </p:nvSpPr>
              <p:spPr bwMode="auto">
                <a:xfrm>
                  <a:off x="1116" y="2854"/>
                  <a:ext cx="4" cy="8"/>
                </a:xfrm>
                <a:custGeom>
                  <a:avLst/>
                  <a:gdLst/>
                  <a:ahLst/>
                  <a:cxnLst>
                    <a:cxn ang="0">
                      <a:pos x="0" y="4"/>
                    </a:cxn>
                    <a:cxn ang="0">
                      <a:pos x="0" y="4"/>
                    </a:cxn>
                    <a:cxn ang="0">
                      <a:pos x="0" y="8"/>
                    </a:cxn>
                    <a:cxn ang="0">
                      <a:pos x="0" y="8"/>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4" y="0"/>
                    </a:cxn>
                    <a:cxn ang="0">
                      <a:pos x="4" y="0"/>
                    </a:cxn>
                    <a:cxn ang="0">
                      <a:pos x="0" y="0"/>
                    </a:cxn>
                    <a:cxn ang="0">
                      <a:pos x="0" y="0"/>
                    </a:cxn>
                    <a:cxn ang="0">
                      <a:pos x="0" y="0"/>
                    </a:cxn>
                    <a:cxn ang="0">
                      <a:pos x="0" y="0"/>
                    </a:cxn>
                    <a:cxn ang="0">
                      <a:pos x="0" y="0"/>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Lst>
                  <a:rect l="0" t="0" r="r" b="b"/>
                  <a:pathLst>
                    <a:path w="4" h="8">
                      <a:moveTo>
                        <a:pt x="0" y="4"/>
                      </a:move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4" y="0"/>
                      </a:lnTo>
                      <a:lnTo>
                        <a:pt x="4" y="0"/>
                      </a:lnTo>
                      <a:lnTo>
                        <a:pt x="0" y="0"/>
                      </a:lnTo>
                      <a:lnTo>
                        <a:pt x="0" y="0"/>
                      </a:lnTo>
                      <a:lnTo>
                        <a:pt x="0" y="0"/>
                      </a:lnTo>
                      <a:lnTo>
                        <a:pt x="0" y="0"/>
                      </a:lnTo>
                      <a:lnTo>
                        <a:pt x="0" y="0"/>
                      </a:lnTo>
                      <a:lnTo>
                        <a:pt x="0" y="4"/>
                      </a:lnTo>
                      <a:lnTo>
                        <a:pt x="0" y="4"/>
                      </a:lnTo>
                      <a:lnTo>
                        <a:pt x="4" y="4"/>
                      </a:lnTo>
                      <a:lnTo>
                        <a:pt x="4" y="4"/>
                      </a:lnTo>
                      <a:lnTo>
                        <a:pt x="4" y="4"/>
                      </a:lnTo>
                      <a:lnTo>
                        <a:pt x="4" y="8"/>
                      </a:lnTo>
                      <a:lnTo>
                        <a:pt x="0" y="8"/>
                      </a:lnTo>
                      <a:lnTo>
                        <a:pt x="0" y="8"/>
                      </a:lnTo>
                      <a:lnTo>
                        <a:pt x="0"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35991" name="Freeform 119"/>
                <p:cNvSpPr>
                  <a:spLocks noChangeAspect="1"/>
                </p:cNvSpPr>
                <p:nvPr/>
              </p:nvSpPr>
              <p:spPr bwMode="auto">
                <a:xfrm>
                  <a:off x="1116" y="2850"/>
                  <a:ext cx="4" cy="12"/>
                </a:xfrm>
                <a:custGeom>
                  <a:avLst/>
                  <a:gdLst/>
                  <a:ahLst/>
                  <a:cxnLst>
                    <a:cxn ang="0">
                      <a:pos x="0" y="12"/>
                    </a:cxn>
                    <a:cxn ang="0">
                      <a:pos x="0" y="4"/>
                    </a:cxn>
                    <a:cxn ang="0">
                      <a:pos x="0" y="4"/>
                    </a:cxn>
                    <a:cxn ang="0">
                      <a:pos x="0" y="8"/>
                    </a:cxn>
                    <a:cxn ang="0">
                      <a:pos x="4" y="0"/>
                    </a:cxn>
                    <a:cxn ang="0">
                      <a:pos x="4" y="0"/>
                    </a:cxn>
                    <a:cxn ang="0">
                      <a:pos x="0" y="8"/>
                    </a:cxn>
                    <a:cxn ang="0">
                      <a:pos x="4" y="12"/>
                    </a:cxn>
                    <a:cxn ang="0">
                      <a:pos x="4" y="12"/>
                    </a:cxn>
                    <a:cxn ang="0">
                      <a:pos x="0" y="8"/>
                    </a:cxn>
                    <a:cxn ang="0">
                      <a:pos x="0" y="8"/>
                    </a:cxn>
                    <a:cxn ang="0">
                      <a:pos x="0" y="12"/>
                    </a:cxn>
                    <a:cxn ang="0">
                      <a:pos x="0" y="12"/>
                    </a:cxn>
                  </a:cxnLst>
                  <a:rect l="0" t="0" r="r" b="b"/>
                  <a:pathLst>
                    <a:path w="4" h="12">
                      <a:moveTo>
                        <a:pt x="0" y="12"/>
                      </a:moveTo>
                      <a:lnTo>
                        <a:pt x="0" y="4"/>
                      </a:lnTo>
                      <a:lnTo>
                        <a:pt x="0" y="4"/>
                      </a:lnTo>
                      <a:lnTo>
                        <a:pt x="0" y="8"/>
                      </a:lnTo>
                      <a:lnTo>
                        <a:pt x="4" y="0"/>
                      </a:lnTo>
                      <a:lnTo>
                        <a:pt x="4" y="0"/>
                      </a:lnTo>
                      <a:lnTo>
                        <a:pt x="0" y="8"/>
                      </a:lnTo>
                      <a:lnTo>
                        <a:pt x="4" y="12"/>
                      </a:lnTo>
                      <a:lnTo>
                        <a:pt x="4" y="12"/>
                      </a:lnTo>
                      <a:lnTo>
                        <a:pt x="0" y="8"/>
                      </a:lnTo>
                      <a:lnTo>
                        <a:pt x="0" y="8"/>
                      </a:lnTo>
                      <a:lnTo>
                        <a:pt x="0" y="12"/>
                      </a:lnTo>
                      <a:lnTo>
                        <a:pt x="0" y="12"/>
                      </a:lnTo>
                    </a:path>
                  </a:pathLst>
                </a:custGeom>
                <a:noFill/>
                <a:ln w="6350">
                  <a:solidFill>
                    <a:srgbClr val="000000"/>
                  </a:solidFill>
                  <a:prstDash val="solid"/>
                  <a:round/>
                  <a:headEnd/>
                  <a:tailEnd/>
                </a:ln>
              </p:spPr>
              <p:txBody>
                <a:bodyPr/>
                <a:lstStyle/>
                <a:p>
                  <a:endParaRPr lang="en-US"/>
                </a:p>
              </p:txBody>
            </p:sp>
            <p:sp>
              <p:nvSpPr>
                <p:cNvPr id="335992" name="Freeform 120"/>
                <p:cNvSpPr>
                  <a:spLocks noChangeAspect="1" noEditPoints="1"/>
                </p:cNvSpPr>
                <p:nvPr/>
              </p:nvSpPr>
              <p:spPr bwMode="auto">
                <a:xfrm>
                  <a:off x="1112" y="2873"/>
                  <a:ext cx="8" cy="15"/>
                </a:xfrm>
                <a:custGeom>
                  <a:avLst/>
                  <a:gdLst/>
                  <a:ahLst/>
                  <a:cxnLst>
                    <a:cxn ang="0">
                      <a:pos x="0" y="7"/>
                    </a:cxn>
                    <a:cxn ang="0">
                      <a:pos x="0" y="4"/>
                    </a:cxn>
                    <a:cxn ang="0">
                      <a:pos x="0" y="15"/>
                    </a:cxn>
                    <a:cxn ang="0">
                      <a:pos x="0" y="7"/>
                    </a:cxn>
                    <a:cxn ang="0">
                      <a:pos x="4" y="4"/>
                    </a:cxn>
                    <a:cxn ang="0">
                      <a:pos x="4" y="4"/>
                    </a:cxn>
                    <a:cxn ang="0">
                      <a:pos x="4" y="7"/>
                    </a:cxn>
                    <a:cxn ang="0">
                      <a:pos x="4" y="11"/>
                    </a:cxn>
                    <a:cxn ang="0">
                      <a:pos x="4" y="11"/>
                    </a:cxn>
                    <a:cxn ang="0">
                      <a:pos x="4" y="7"/>
                    </a:cxn>
                    <a:cxn ang="0">
                      <a:pos x="4" y="11"/>
                    </a:cxn>
                    <a:cxn ang="0">
                      <a:pos x="4" y="11"/>
                    </a:cxn>
                    <a:cxn ang="0">
                      <a:pos x="4" y="11"/>
                    </a:cxn>
                    <a:cxn ang="0">
                      <a:pos x="4" y="4"/>
                    </a:cxn>
                    <a:cxn ang="0">
                      <a:pos x="4" y="4"/>
                    </a:cxn>
                    <a:cxn ang="0">
                      <a:pos x="4" y="7"/>
                    </a:cxn>
                    <a:cxn ang="0">
                      <a:pos x="4" y="4"/>
                    </a:cxn>
                    <a:cxn ang="0">
                      <a:pos x="4" y="11"/>
                    </a:cxn>
                    <a:cxn ang="0">
                      <a:pos x="8" y="4"/>
                    </a:cxn>
                    <a:cxn ang="0">
                      <a:pos x="4" y="11"/>
                    </a:cxn>
                    <a:cxn ang="0">
                      <a:pos x="4" y="11"/>
                    </a:cxn>
                    <a:cxn ang="0">
                      <a:pos x="4" y="11"/>
                    </a:cxn>
                    <a:cxn ang="0">
                      <a:pos x="4" y="11"/>
                    </a:cxn>
                    <a:cxn ang="0">
                      <a:pos x="8" y="4"/>
                    </a:cxn>
                    <a:cxn ang="0">
                      <a:pos x="8" y="4"/>
                    </a:cxn>
                    <a:cxn ang="0">
                      <a:pos x="8" y="0"/>
                    </a:cxn>
                    <a:cxn ang="0">
                      <a:pos x="8" y="7"/>
                    </a:cxn>
                    <a:cxn ang="0">
                      <a:pos x="8" y="4"/>
                    </a:cxn>
                    <a:cxn ang="0">
                      <a:pos x="8" y="11"/>
                    </a:cxn>
                    <a:cxn ang="0">
                      <a:pos x="8" y="11"/>
                    </a:cxn>
                    <a:cxn ang="0">
                      <a:pos x="8" y="7"/>
                    </a:cxn>
                    <a:cxn ang="0">
                      <a:pos x="8" y="7"/>
                    </a:cxn>
                    <a:cxn ang="0">
                      <a:pos x="8" y="4"/>
                    </a:cxn>
                    <a:cxn ang="0">
                      <a:pos x="8" y="4"/>
                    </a:cxn>
                    <a:cxn ang="0">
                      <a:pos x="8" y="4"/>
                    </a:cxn>
                    <a:cxn ang="0">
                      <a:pos x="8" y="7"/>
                    </a:cxn>
                  </a:cxnLst>
                  <a:rect l="0" t="0" r="r" b="b"/>
                  <a:pathLst>
                    <a:path w="8" h="15">
                      <a:moveTo>
                        <a:pt x="0" y="7"/>
                      </a:moveTo>
                      <a:lnTo>
                        <a:pt x="0" y="7"/>
                      </a:lnTo>
                      <a:lnTo>
                        <a:pt x="0" y="7"/>
                      </a:lnTo>
                      <a:lnTo>
                        <a:pt x="0" y="4"/>
                      </a:lnTo>
                      <a:lnTo>
                        <a:pt x="0" y="15"/>
                      </a:lnTo>
                      <a:lnTo>
                        <a:pt x="0" y="15"/>
                      </a:lnTo>
                      <a:lnTo>
                        <a:pt x="0" y="7"/>
                      </a:lnTo>
                      <a:lnTo>
                        <a:pt x="0" y="7"/>
                      </a:lnTo>
                      <a:close/>
                      <a:moveTo>
                        <a:pt x="4" y="7"/>
                      </a:moveTo>
                      <a:lnTo>
                        <a:pt x="4" y="4"/>
                      </a:lnTo>
                      <a:lnTo>
                        <a:pt x="4" y="4"/>
                      </a:lnTo>
                      <a:lnTo>
                        <a:pt x="4" y="4"/>
                      </a:lnTo>
                      <a:lnTo>
                        <a:pt x="4" y="7"/>
                      </a:lnTo>
                      <a:lnTo>
                        <a:pt x="4" y="7"/>
                      </a:lnTo>
                      <a:lnTo>
                        <a:pt x="4" y="11"/>
                      </a:lnTo>
                      <a:lnTo>
                        <a:pt x="4" y="11"/>
                      </a:lnTo>
                      <a:lnTo>
                        <a:pt x="4" y="11"/>
                      </a:lnTo>
                      <a:lnTo>
                        <a:pt x="4" y="11"/>
                      </a:lnTo>
                      <a:lnTo>
                        <a:pt x="4" y="7"/>
                      </a:lnTo>
                      <a:lnTo>
                        <a:pt x="4" y="7"/>
                      </a:lnTo>
                      <a:close/>
                      <a:moveTo>
                        <a:pt x="4" y="7"/>
                      </a:moveTo>
                      <a:lnTo>
                        <a:pt x="4" y="11"/>
                      </a:lnTo>
                      <a:lnTo>
                        <a:pt x="4" y="11"/>
                      </a:lnTo>
                      <a:lnTo>
                        <a:pt x="4" y="11"/>
                      </a:lnTo>
                      <a:lnTo>
                        <a:pt x="4" y="11"/>
                      </a:lnTo>
                      <a:lnTo>
                        <a:pt x="4" y="11"/>
                      </a:lnTo>
                      <a:lnTo>
                        <a:pt x="4" y="7"/>
                      </a:lnTo>
                      <a:lnTo>
                        <a:pt x="4" y="4"/>
                      </a:lnTo>
                      <a:lnTo>
                        <a:pt x="4" y="4"/>
                      </a:lnTo>
                      <a:lnTo>
                        <a:pt x="4" y="4"/>
                      </a:lnTo>
                      <a:lnTo>
                        <a:pt x="4" y="7"/>
                      </a:lnTo>
                      <a:lnTo>
                        <a:pt x="4" y="7"/>
                      </a:lnTo>
                      <a:close/>
                      <a:moveTo>
                        <a:pt x="4" y="11"/>
                      </a:moveTo>
                      <a:lnTo>
                        <a:pt x="4" y="4"/>
                      </a:lnTo>
                      <a:lnTo>
                        <a:pt x="4" y="4"/>
                      </a:lnTo>
                      <a:lnTo>
                        <a:pt x="4" y="11"/>
                      </a:lnTo>
                      <a:lnTo>
                        <a:pt x="4" y="4"/>
                      </a:lnTo>
                      <a:lnTo>
                        <a:pt x="8" y="4"/>
                      </a:lnTo>
                      <a:lnTo>
                        <a:pt x="8" y="11"/>
                      </a:lnTo>
                      <a:lnTo>
                        <a:pt x="4" y="11"/>
                      </a:lnTo>
                      <a:lnTo>
                        <a:pt x="4" y="4"/>
                      </a:lnTo>
                      <a:lnTo>
                        <a:pt x="4" y="11"/>
                      </a:lnTo>
                      <a:lnTo>
                        <a:pt x="4" y="4"/>
                      </a:lnTo>
                      <a:lnTo>
                        <a:pt x="4" y="11"/>
                      </a:lnTo>
                      <a:lnTo>
                        <a:pt x="4" y="11"/>
                      </a:lnTo>
                      <a:lnTo>
                        <a:pt x="4" y="11"/>
                      </a:lnTo>
                      <a:close/>
                      <a:moveTo>
                        <a:pt x="8" y="11"/>
                      </a:moveTo>
                      <a:lnTo>
                        <a:pt x="8" y="4"/>
                      </a:lnTo>
                      <a:lnTo>
                        <a:pt x="8" y="0"/>
                      </a:lnTo>
                      <a:lnTo>
                        <a:pt x="8" y="4"/>
                      </a:lnTo>
                      <a:lnTo>
                        <a:pt x="8" y="4"/>
                      </a:lnTo>
                      <a:lnTo>
                        <a:pt x="8" y="0"/>
                      </a:lnTo>
                      <a:lnTo>
                        <a:pt x="8" y="0"/>
                      </a:lnTo>
                      <a:lnTo>
                        <a:pt x="8" y="7"/>
                      </a:lnTo>
                      <a:lnTo>
                        <a:pt x="8" y="7"/>
                      </a:lnTo>
                      <a:lnTo>
                        <a:pt x="8" y="4"/>
                      </a:lnTo>
                      <a:lnTo>
                        <a:pt x="8" y="7"/>
                      </a:lnTo>
                      <a:lnTo>
                        <a:pt x="8" y="11"/>
                      </a:lnTo>
                      <a:lnTo>
                        <a:pt x="8" y="11"/>
                      </a:lnTo>
                      <a:lnTo>
                        <a:pt x="8" y="11"/>
                      </a:lnTo>
                      <a:close/>
                      <a:moveTo>
                        <a:pt x="8" y="7"/>
                      </a:moveTo>
                      <a:lnTo>
                        <a:pt x="8" y="7"/>
                      </a:lnTo>
                      <a:lnTo>
                        <a:pt x="8" y="7"/>
                      </a:lnTo>
                      <a:lnTo>
                        <a:pt x="8" y="7"/>
                      </a:lnTo>
                      <a:lnTo>
                        <a:pt x="8" y="7"/>
                      </a:lnTo>
                      <a:lnTo>
                        <a:pt x="8" y="4"/>
                      </a:lnTo>
                      <a:lnTo>
                        <a:pt x="8" y="4"/>
                      </a:lnTo>
                      <a:lnTo>
                        <a:pt x="8" y="4"/>
                      </a:lnTo>
                      <a:lnTo>
                        <a:pt x="8" y="4"/>
                      </a:lnTo>
                      <a:lnTo>
                        <a:pt x="8" y="4"/>
                      </a:lnTo>
                      <a:lnTo>
                        <a:pt x="8" y="7"/>
                      </a:lnTo>
                      <a:lnTo>
                        <a:pt x="8" y="7"/>
                      </a:lnTo>
                      <a:close/>
                    </a:path>
                  </a:pathLst>
                </a:custGeom>
                <a:solidFill>
                  <a:srgbClr val="000000"/>
                </a:solidFill>
                <a:ln w="9525">
                  <a:noFill/>
                  <a:round/>
                  <a:headEnd/>
                  <a:tailEnd/>
                </a:ln>
              </p:spPr>
              <p:txBody>
                <a:bodyPr/>
                <a:lstStyle/>
                <a:p>
                  <a:endParaRPr lang="en-US"/>
                </a:p>
              </p:txBody>
            </p:sp>
            <p:sp>
              <p:nvSpPr>
                <p:cNvPr id="335993" name="Freeform 121"/>
                <p:cNvSpPr>
                  <a:spLocks noChangeAspect="1"/>
                </p:cNvSpPr>
                <p:nvPr/>
              </p:nvSpPr>
              <p:spPr bwMode="auto">
                <a:xfrm>
                  <a:off x="1112" y="2877"/>
                  <a:ext cx="4" cy="11"/>
                </a:xfrm>
                <a:custGeom>
                  <a:avLst/>
                  <a:gdLst/>
                  <a:ahLst/>
                  <a:cxnLst>
                    <a:cxn ang="0">
                      <a:pos x="4" y="3"/>
                    </a:cxn>
                    <a:cxn ang="0">
                      <a:pos x="0" y="3"/>
                    </a:cxn>
                    <a:cxn ang="0">
                      <a:pos x="0" y="3"/>
                    </a:cxn>
                    <a:cxn ang="0">
                      <a:pos x="4" y="0"/>
                    </a:cxn>
                    <a:cxn ang="0">
                      <a:pos x="4" y="11"/>
                    </a:cxn>
                    <a:cxn ang="0">
                      <a:pos x="4" y="11"/>
                    </a:cxn>
                    <a:cxn ang="0">
                      <a:pos x="4" y="3"/>
                    </a:cxn>
                  </a:cxnLst>
                  <a:rect l="0" t="0" r="r" b="b"/>
                  <a:pathLst>
                    <a:path w="4" h="11">
                      <a:moveTo>
                        <a:pt x="4" y="3"/>
                      </a:moveTo>
                      <a:lnTo>
                        <a:pt x="0" y="3"/>
                      </a:lnTo>
                      <a:lnTo>
                        <a:pt x="0" y="3"/>
                      </a:lnTo>
                      <a:lnTo>
                        <a:pt x="4" y="0"/>
                      </a:lnTo>
                      <a:lnTo>
                        <a:pt x="4" y="11"/>
                      </a:lnTo>
                      <a:lnTo>
                        <a:pt x="4" y="11"/>
                      </a:lnTo>
                      <a:lnTo>
                        <a:pt x="4" y="3"/>
                      </a:lnTo>
                    </a:path>
                  </a:pathLst>
                </a:custGeom>
                <a:noFill/>
                <a:ln w="6350">
                  <a:solidFill>
                    <a:srgbClr val="000000"/>
                  </a:solidFill>
                  <a:prstDash val="solid"/>
                  <a:round/>
                  <a:headEnd/>
                  <a:tailEnd/>
                </a:ln>
              </p:spPr>
              <p:txBody>
                <a:bodyPr/>
                <a:lstStyle/>
                <a:p>
                  <a:endParaRPr lang="en-US"/>
                </a:p>
              </p:txBody>
            </p:sp>
            <p:sp>
              <p:nvSpPr>
                <p:cNvPr id="335994" name="Freeform 122"/>
                <p:cNvSpPr>
                  <a:spLocks noChangeAspect="1"/>
                </p:cNvSpPr>
                <p:nvPr/>
              </p:nvSpPr>
              <p:spPr bwMode="auto">
                <a:xfrm>
                  <a:off x="1116" y="2877"/>
                  <a:ext cx="1" cy="7"/>
                </a:xfrm>
                <a:custGeom>
                  <a:avLst/>
                  <a:gdLst/>
                  <a:ahLst/>
                  <a:cxnLst>
                    <a:cxn ang="0">
                      <a:pos x="0" y="3"/>
                    </a:cxn>
                    <a:cxn ang="0">
                      <a:pos x="0" y="3"/>
                    </a:cxn>
                    <a:cxn ang="0">
                      <a:pos x="0" y="0"/>
                    </a:cxn>
                    <a:cxn ang="0">
                      <a:pos x="0" y="0"/>
                    </a:cxn>
                    <a:cxn ang="0">
                      <a:pos x="0" y="0"/>
                    </a:cxn>
                    <a:cxn ang="0">
                      <a:pos x="0" y="3"/>
                    </a:cxn>
                    <a:cxn ang="0">
                      <a:pos x="0" y="3"/>
                    </a:cxn>
                    <a:cxn ang="0">
                      <a:pos x="0" y="7"/>
                    </a:cxn>
                    <a:cxn ang="0">
                      <a:pos x="0" y="7"/>
                    </a:cxn>
                    <a:cxn ang="0">
                      <a:pos x="0" y="7"/>
                    </a:cxn>
                    <a:cxn ang="0">
                      <a:pos x="0" y="7"/>
                    </a:cxn>
                    <a:cxn ang="0">
                      <a:pos x="0" y="3"/>
                    </a:cxn>
                  </a:cxnLst>
                  <a:rect l="0" t="0" r="r" b="b"/>
                  <a:pathLst>
                    <a:path h="7">
                      <a:moveTo>
                        <a:pt x="0" y="3"/>
                      </a:moveTo>
                      <a:lnTo>
                        <a:pt x="0" y="3"/>
                      </a:lnTo>
                      <a:lnTo>
                        <a:pt x="0" y="0"/>
                      </a:lnTo>
                      <a:lnTo>
                        <a:pt x="0" y="0"/>
                      </a:lnTo>
                      <a:lnTo>
                        <a:pt x="0" y="0"/>
                      </a:lnTo>
                      <a:lnTo>
                        <a:pt x="0" y="3"/>
                      </a:lnTo>
                      <a:lnTo>
                        <a:pt x="0" y="3"/>
                      </a:lnTo>
                      <a:lnTo>
                        <a:pt x="0" y="7"/>
                      </a:lnTo>
                      <a:lnTo>
                        <a:pt x="0" y="7"/>
                      </a:lnTo>
                      <a:lnTo>
                        <a:pt x="0" y="7"/>
                      </a:lnTo>
                      <a:lnTo>
                        <a:pt x="0" y="7"/>
                      </a:lnTo>
                      <a:lnTo>
                        <a:pt x="0" y="3"/>
                      </a:lnTo>
                    </a:path>
                  </a:pathLst>
                </a:custGeom>
                <a:noFill/>
                <a:ln w="6350">
                  <a:solidFill>
                    <a:srgbClr val="000000"/>
                  </a:solidFill>
                  <a:prstDash val="solid"/>
                  <a:round/>
                  <a:headEnd/>
                  <a:tailEnd/>
                </a:ln>
              </p:spPr>
              <p:txBody>
                <a:bodyPr/>
                <a:lstStyle/>
                <a:p>
                  <a:endParaRPr lang="en-US"/>
                </a:p>
              </p:txBody>
            </p:sp>
            <p:sp>
              <p:nvSpPr>
                <p:cNvPr id="335995" name="Freeform 123"/>
                <p:cNvSpPr>
                  <a:spLocks noChangeAspect="1"/>
                </p:cNvSpPr>
                <p:nvPr/>
              </p:nvSpPr>
              <p:spPr bwMode="auto">
                <a:xfrm>
                  <a:off x="1116" y="2877"/>
                  <a:ext cx="1" cy="7"/>
                </a:xfrm>
                <a:custGeom>
                  <a:avLst/>
                  <a:gdLst/>
                  <a:ahLst/>
                  <a:cxnLst>
                    <a:cxn ang="0">
                      <a:pos x="0" y="3"/>
                    </a:cxn>
                    <a:cxn ang="0">
                      <a:pos x="0" y="7"/>
                    </a:cxn>
                    <a:cxn ang="0">
                      <a:pos x="0" y="7"/>
                    </a:cxn>
                    <a:cxn ang="0">
                      <a:pos x="0" y="7"/>
                    </a:cxn>
                    <a:cxn ang="0">
                      <a:pos x="0" y="7"/>
                    </a:cxn>
                    <a:cxn ang="0">
                      <a:pos x="0" y="7"/>
                    </a:cxn>
                    <a:cxn ang="0">
                      <a:pos x="0" y="3"/>
                    </a:cxn>
                    <a:cxn ang="0">
                      <a:pos x="0" y="3"/>
                    </a:cxn>
                    <a:cxn ang="0">
                      <a:pos x="0" y="0"/>
                    </a:cxn>
                    <a:cxn ang="0">
                      <a:pos x="0" y="3"/>
                    </a:cxn>
                    <a:cxn ang="0">
                      <a:pos x="0" y="3"/>
                    </a:cxn>
                  </a:cxnLst>
                  <a:rect l="0" t="0" r="r" b="b"/>
                  <a:pathLst>
                    <a:path h="7">
                      <a:moveTo>
                        <a:pt x="0" y="3"/>
                      </a:moveTo>
                      <a:lnTo>
                        <a:pt x="0" y="7"/>
                      </a:lnTo>
                      <a:lnTo>
                        <a:pt x="0" y="7"/>
                      </a:lnTo>
                      <a:lnTo>
                        <a:pt x="0" y="7"/>
                      </a:lnTo>
                      <a:lnTo>
                        <a:pt x="0" y="7"/>
                      </a:lnTo>
                      <a:lnTo>
                        <a:pt x="0" y="7"/>
                      </a:lnTo>
                      <a:lnTo>
                        <a:pt x="0" y="3"/>
                      </a:lnTo>
                      <a:lnTo>
                        <a:pt x="0" y="3"/>
                      </a:lnTo>
                      <a:lnTo>
                        <a:pt x="0" y="0"/>
                      </a:lnTo>
                      <a:lnTo>
                        <a:pt x="0" y="3"/>
                      </a:lnTo>
                      <a:lnTo>
                        <a:pt x="0" y="3"/>
                      </a:lnTo>
                    </a:path>
                  </a:pathLst>
                </a:custGeom>
                <a:noFill/>
                <a:ln w="6350">
                  <a:solidFill>
                    <a:srgbClr val="000000"/>
                  </a:solidFill>
                  <a:prstDash val="solid"/>
                  <a:round/>
                  <a:headEnd/>
                  <a:tailEnd/>
                </a:ln>
              </p:spPr>
              <p:txBody>
                <a:bodyPr/>
                <a:lstStyle/>
                <a:p>
                  <a:endParaRPr lang="en-US"/>
                </a:p>
              </p:txBody>
            </p:sp>
            <p:sp>
              <p:nvSpPr>
                <p:cNvPr id="335996" name="Freeform 124"/>
                <p:cNvSpPr>
                  <a:spLocks noChangeAspect="1"/>
                </p:cNvSpPr>
                <p:nvPr/>
              </p:nvSpPr>
              <p:spPr bwMode="auto">
                <a:xfrm>
                  <a:off x="1116" y="2877"/>
                  <a:ext cx="4" cy="7"/>
                </a:xfrm>
                <a:custGeom>
                  <a:avLst/>
                  <a:gdLst/>
                  <a:ahLst/>
                  <a:cxnLst>
                    <a:cxn ang="0">
                      <a:pos x="0" y="7"/>
                    </a:cxn>
                    <a:cxn ang="0">
                      <a:pos x="0" y="0"/>
                    </a:cxn>
                    <a:cxn ang="0">
                      <a:pos x="0" y="0"/>
                    </a:cxn>
                    <a:cxn ang="0">
                      <a:pos x="0" y="7"/>
                    </a:cxn>
                    <a:cxn ang="0">
                      <a:pos x="0" y="0"/>
                    </a:cxn>
                    <a:cxn ang="0">
                      <a:pos x="4" y="0"/>
                    </a:cxn>
                    <a:cxn ang="0">
                      <a:pos x="4" y="7"/>
                    </a:cxn>
                    <a:cxn ang="0">
                      <a:pos x="4" y="7"/>
                    </a:cxn>
                    <a:cxn ang="0">
                      <a:pos x="4" y="0"/>
                    </a:cxn>
                    <a:cxn ang="0">
                      <a:pos x="0" y="7"/>
                    </a:cxn>
                    <a:cxn ang="0">
                      <a:pos x="0" y="0"/>
                    </a:cxn>
                    <a:cxn ang="0">
                      <a:pos x="0" y="7"/>
                    </a:cxn>
                    <a:cxn ang="0">
                      <a:pos x="0" y="7"/>
                    </a:cxn>
                  </a:cxnLst>
                  <a:rect l="0" t="0" r="r" b="b"/>
                  <a:pathLst>
                    <a:path w="4" h="7">
                      <a:moveTo>
                        <a:pt x="0" y="7"/>
                      </a:moveTo>
                      <a:lnTo>
                        <a:pt x="0" y="0"/>
                      </a:lnTo>
                      <a:lnTo>
                        <a:pt x="0" y="0"/>
                      </a:lnTo>
                      <a:lnTo>
                        <a:pt x="0" y="7"/>
                      </a:lnTo>
                      <a:lnTo>
                        <a:pt x="0" y="0"/>
                      </a:lnTo>
                      <a:lnTo>
                        <a:pt x="4" y="0"/>
                      </a:lnTo>
                      <a:lnTo>
                        <a:pt x="4" y="7"/>
                      </a:lnTo>
                      <a:lnTo>
                        <a:pt x="4" y="7"/>
                      </a:lnTo>
                      <a:lnTo>
                        <a:pt x="4" y="0"/>
                      </a:lnTo>
                      <a:lnTo>
                        <a:pt x="0" y="7"/>
                      </a:lnTo>
                      <a:lnTo>
                        <a:pt x="0" y="0"/>
                      </a:lnTo>
                      <a:lnTo>
                        <a:pt x="0" y="7"/>
                      </a:lnTo>
                      <a:lnTo>
                        <a:pt x="0" y="7"/>
                      </a:lnTo>
                    </a:path>
                  </a:pathLst>
                </a:custGeom>
                <a:noFill/>
                <a:ln w="6350">
                  <a:solidFill>
                    <a:srgbClr val="000000"/>
                  </a:solidFill>
                  <a:prstDash val="solid"/>
                  <a:round/>
                  <a:headEnd/>
                  <a:tailEnd/>
                </a:ln>
              </p:spPr>
              <p:txBody>
                <a:bodyPr/>
                <a:lstStyle/>
                <a:p>
                  <a:endParaRPr lang="en-US"/>
                </a:p>
              </p:txBody>
            </p:sp>
            <p:sp>
              <p:nvSpPr>
                <p:cNvPr id="335997" name="Freeform 125"/>
                <p:cNvSpPr>
                  <a:spLocks noChangeAspect="1"/>
                </p:cNvSpPr>
                <p:nvPr/>
              </p:nvSpPr>
              <p:spPr bwMode="auto">
                <a:xfrm>
                  <a:off x="1120" y="2873"/>
                  <a:ext cx="1" cy="7"/>
                </a:xfrm>
                <a:custGeom>
                  <a:avLst/>
                  <a:gdLst/>
                  <a:ahLst/>
                  <a:cxnLst>
                    <a:cxn ang="0">
                      <a:pos x="0" y="7"/>
                    </a:cxn>
                    <a:cxn ang="0">
                      <a:pos x="0" y="4"/>
                    </a:cxn>
                    <a:cxn ang="0">
                      <a:pos x="0" y="0"/>
                    </a:cxn>
                    <a:cxn ang="0">
                      <a:pos x="0" y="4"/>
                    </a:cxn>
                    <a:cxn ang="0">
                      <a:pos x="0" y="4"/>
                    </a:cxn>
                    <a:cxn ang="0">
                      <a:pos x="0" y="0"/>
                    </a:cxn>
                    <a:cxn ang="0">
                      <a:pos x="0" y="0"/>
                    </a:cxn>
                    <a:cxn ang="0">
                      <a:pos x="0" y="7"/>
                    </a:cxn>
                    <a:cxn ang="0">
                      <a:pos x="0" y="7"/>
                    </a:cxn>
                    <a:cxn ang="0">
                      <a:pos x="0" y="4"/>
                    </a:cxn>
                    <a:cxn ang="0">
                      <a:pos x="0" y="4"/>
                    </a:cxn>
                    <a:cxn ang="0">
                      <a:pos x="0" y="7"/>
                    </a:cxn>
                    <a:cxn ang="0">
                      <a:pos x="0" y="7"/>
                    </a:cxn>
                  </a:cxnLst>
                  <a:rect l="0" t="0" r="r" b="b"/>
                  <a:pathLst>
                    <a:path h="7">
                      <a:moveTo>
                        <a:pt x="0" y="7"/>
                      </a:moveTo>
                      <a:lnTo>
                        <a:pt x="0" y="4"/>
                      </a:lnTo>
                      <a:lnTo>
                        <a:pt x="0" y="0"/>
                      </a:lnTo>
                      <a:lnTo>
                        <a:pt x="0" y="4"/>
                      </a:lnTo>
                      <a:lnTo>
                        <a:pt x="0" y="4"/>
                      </a:lnTo>
                      <a:lnTo>
                        <a:pt x="0" y="0"/>
                      </a:lnTo>
                      <a:lnTo>
                        <a:pt x="0" y="0"/>
                      </a:lnTo>
                      <a:lnTo>
                        <a:pt x="0" y="7"/>
                      </a:lnTo>
                      <a:lnTo>
                        <a:pt x="0" y="7"/>
                      </a:lnTo>
                      <a:lnTo>
                        <a:pt x="0" y="4"/>
                      </a:lnTo>
                      <a:lnTo>
                        <a:pt x="0" y="4"/>
                      </a:lnTo>
                      <a:lnTo>
                        <a:pt x="0" y="7"/>
                      </a:lnTo>
                      <a:lnTo>
                        <a:pt x="0" y="7"/>
                      </a:lnTo>
                    </a:path>
                  </a:pathLst>
                </a:custGeom>
                <a:noFill/>
                <a:ln w="6350">
                  <a:solidFill>
                    <a:srgbClr val="000000"/>
                  </a:solidFill>
                  <a:prstDash val="solid"/>
                  <a:round/>
                  <a:headEnd/>
                  <a:tailEnd/>
                </a:ln>
              </p:spPr>
              <p:txBody>
                <a:bodyPr/>
                <a:lstStyle/>
                <a:p>
                  <a:endParaRPr lang="en-US"/>
                </a:p>
              </p:txBody>
            </p:sp>
            <p:sp>
              <p:nvSpPr>
                <p:cNvPr id="335998" name="Freeform 126"/>
                <p:cNvSpPr>
                  <a:spLocks noChangeAspect="1"/>
                </p:cNvSpPr>
                <p:nvPr/>
              </p:nvSpPr>
              <p:spPr bwMode="auto">
                <a:xfrm>
                  <a:off x="1120" y="2877"/>
                  <a:ext cx="1" cy="3"/>
                </a:xfrm>
                <a:custGeom>
                  <a:avLst/>
                  <a:gdLst/>
                  <a:ahLst/>
                  <a:cxnLst>
                    <a:cxn ang="0">
                      <a:pos x="0" y="3"/>
                    </a:cxn>
                    <a:cxn ang="0">
                      <a:pos x="0" y="3"/>
                    </a:cxn>
                    <a:cxn ang="0">
                      <a:pos x="0" y="3"/>
                    </a:cxn>
                    <a:cxn ang="0">
                      <a:pos x="0" y="3"/>
                    </a:cxn>
                    <a:cxn ang="0">
                      <a:pos x="0" y="3"/>
                    </a:cxn>
                    <a:cxn ang="0">
                      <a:pos x="0" y="0"/>
                    </a:cxn>
                    <a:cxn ang="0">
                      <a:pos x="0" y="0"/>
                    </a:cxn>
                    <a:cxn ang="0">
                      <a:pos x="0" y="0"/>
                    </a:cxn>
                    <a:cxn ang="0">
                      <a:pos x="0" y="0"/>
                    </a:cxn>
                    <a:cxn ang="0">
                      <a:pos x="0" y="0"/>
                    </a:cxn>
                    <a:cxn ang="0">
                      <a:pos x="0" y="3"/>
                    </a:cxn>
                  </a:cxnLst>
                  <a:rect l="0" t="0" r="r" b="b"/>
                  <a:pathLst>
                    <a:path h="3">
                      <a:moveTo>
                        <a:pt x="0" y="3"/>
                      </a:moveTo>
                      <a:lnTo>
                        <a:pt x="0" y="3"/>
                      </a:lnTo>
                      <a:lnTo>
                        <a:pt x="0" y="3"/>
                      </a:lnTo>
                      <a:lnTo>
                        <a:pt x="0" y="3"/>
                      </a:lnTo>
                      <a:lnTo>
                        <a:pt x="0" y="3"/>
                      </a:lnTo>
                      <a:lnTo>
                        <a:pt x="0" y="0"/>
                      </a:lnTo>
                      <a:lnTo>
                        <a:pt x="0" y="0"/>
                      </a:lnTo>
                      <a:lnTo>
                        <a:pt x="0" y="0"/>
                      </a:lnTo>
                      <a:lnTo>
                        <a:pt x="0" y="0"/>
                      </a:lnTo>
                      <a:lnTo>
                        <a:pt x="0" y="0"/>
                      </a:lnTo>
                      <a:lnTo>
                        <a:pt x="0" y="3"/>
                      </a:lnTo>
                    </a:path>
                  </a:pathLst>
                </a:custGeom>
                <a:noFill/>
                <a:ln w="6350">
                  <a:solidFill>
                    <a:srgbClr val="000000"/>
                  </a:solidFill>
                  <a:prstDash val="solid"/>
                  <a:round/>
                  <a:headEnd/>
                  <a:tailEnd/>
                </a:ln>
              </p:spPr>
              <p:txBody>
                <a:bodyPr/>
                <a:lstStyle/>
                <a:p>
                  <a:endParaRPr lang="en-US"/>
                </a:p>
              </p:txBody>
            </p:sp>
            <p:sp>
              <p:nvSpPr>
                <p:cNvPr id="335999" name="Freeform 127"/>
                <p:cNvSpPr>
                  <a:spLocks noChangeAspect="1"/>
                </p:cNvSpPr>
                <p:nvPr/>
              </p:nvSpPr>
              <p:spPr bwMode="auto">
                <a:xfrm>
                  <a:off x="488" y="2915"/>
                  <a:ext cx="575" cy="148"/>
                </a:xfrm>
                <a:custGeom>
                  <a:avLst/>
                  <a:gdLst/>
                  <a:ahLst/>
                  <a:cxnLst>
                    <a:cxn ang="0">
                      <a:pos x="575" y="129"/>
                    </a:cxn>
                    <a:cxn ang="0">
                      <a:pos x="0" y="0"/>
                    </a:cxn>
                    <a:cxn ang="0">
                      <a:pos x="0" y="19"/>
                    </a:cxn>
                    <a:cxn ang="0">
                      <a:pos x="575" y="148"/>
                    </a:cxn>
                    <a:cxn ang="0">
                      <a:pos x="575" y="129"/>
                    </a:cxn>
                    <a:cxn ang="0">
                      <a:pos x="575" y="129"/>
                    </a:cxn>
                  </a:cxnLst>
                  <a:rect l="0" t="0" r="r" b="b"/>
                  <a:pathLst>
                    <a:path w="575" h="148">
                      <a:moveTo>
                        <a:pt x="575" y="129"/>
                      </a:moveTo>
                      <a:lnTo>
                        <a:pt x="0" y="0"/>
                      </a:lnTo>
                      <a:lnTo>
                        <a:pt x="0" y="19"/>
                      </a:lnTo>
                      <a:lnTo>
                        <a:pt x="575" y="148"/>
                      </a:lnTo>
                      <a:lnTo>
                        <a:pt x="575" y="129"/>
                      </a:lnTo>
                      <a:lnTo>
                        <a:pt x="575" y="129"/>
                      </a:lnTo>
                      <a:close/>
                    </a:path>
                  </a:pathLst>
                </a:custGeom>
                <a:solidFill>
                  <a:srgbClr val="000000"/>
                </a:solidFill>
                <a:ln w="9525">
                  <a:noFill/>
                  <a:round/>
                  <a:headEnd/>
                  <a:tailEnd/>
                </a:ln>
              </p:spPr>
              <p:txBody>
                <a:bodyPr/>
                <a:lstStyle/>
                <a:p>
                  <a:endParaRPr lang="en-US"/>
                </a:p>
              </p:txBody>
            </p:sp>
            <p:sp>
              <p:nvSpPr>
                <p:cNvPr id="336000" name="Freeform 128"/>
                <p:cNvSpPr>
                  <a:spLocks noChangeAspect="1"/>
                </p:cNvSpPr>
                <p:nvPr/>
              </p:nvSpPr>
              <p:spPr bwMode="auto">
                <a:xfrm>
                  <a:off x="488" y="2911"/>
                  <a:ext cx="575" cy="133"/>
                </a:xfrm>
                <a:custGeom>
                  <a:avLst/>
                  <a:gdLst/>
                  <a:ahLst/>
                  <a:cxnLst>
                    <a:cxn ang="0">
                      <a:pos x="0" y="0"/>
                    </a:cxn>
                    <a:cxn ang="0">
                      <a:pos x="0" y="4"/>
                    </a:cxn>
                    <a:cxn ang="0">
                      <a:pos x="572" y="133"/>
                    </a:cxn>
                    <a:cxn ang="0">
                      <a:pos x="575" y="129"/>
                    </a:cxn>
                    <a:cxn ang="0">
                      <a:pos x="0" y="0"/>
                    </a:cxn>
                    <a:cxn ang="0">
                      <a:pos x="0" y="0"/>
                    </a:cxn>
                    <a:cxn ang="0">
                      <a:pos x="0" y="0"/>
                    </a:cxn>
                    <a:cxn ang="0">
                      <a:pos x="0" y="0"/>
                    </a:cxn>
                    <a:cxn ang="0">
                      <a:pos x="0" y="0"/>
                    </a:cxn>
                    <a:cxn ang="0">
                      <a:pos x="0" y="4"/>
                    </a:cxn>
                    <a:cxn ang="0">
                      <a:pos x="0" y="4"/>
                    </a:cxn>
                    <a:cxn ang="0">
                      <a:pos x="0" y="0"/>
                    </a:cxn>
                  </a:cxnLst>
                  <a:rect l="0" t="0" r="r" b="b"/>
                  <a:pathLst>
                    <a:path w="575" h="133">
                      <a:moveTo>
                        <a:pt x="0" y="0"/>
                      </a:moveTo>
                      <a:lnTo>
                        <a:pt x="0" y="4"/>
                      </a:lnTo>
                      <a:lnTo>
                        <a:pt x="572" y="133"/>
                      </a:lnTo>
                      <a:lnTo>
                        <a:pt x="575" y="129"/>
                      </a:lnTo>
                      <a:lnTo>
                        <a:pt x="0" y="0"/>
                      </a:lnTo>
                      <a:lnTo>
                        <a:pt x="0" y="0"/>
                      </a:lnTo>
                      <a:lnTo>
                        <a:pt x="0" y="0"/>
                      </a:lnTo>
                      <a:lnTo>
                        <a:pt x="0" y="0"/>
                      </a:lnTo>
                      <a:lnTo>
                        <a:pt x="0" y="0"/>
                      </a:lnTo>
                      <a:lnTo>
                        <a:pt x="0" y="4"/>
                      </a:lnTo>
                      <a:lnTo>
                        <a:pt x="0" y="4"/>
                      </a:lnTo>
                      <a:lnTo>
                        <a:pt x="0" y="0"/>
                      </a:lnTo>
                      <a:close/>
                    </a:path>
                  </a:pathLst>
                </a:custGeom>
                <a:solidFill>
                  <a:srgbClr val="000000"/>
                </a:solidFill>
                <a:ln w="9525">
                  <a:noFill/>
                  <a:round/>
                  <a:headEnd/>
                  <a:tailEnd/>
                </a:ln>
              </p:spPr>
              <p:txBody>
                <a:bodyPr/>
                <a:lstStyle/>
                <a:p>
                  <a:endParaRPr lang="en-US"/>
                </a:p>
              </p:txBody>
            </p:sp>
            <p:sp>
              <p:nvSpPr>
                <p:cNvPr id="336001" name="Freeform 129"/>
                <p:cNvSpPr>
                  <a:spLocks noChangeAspect="1"/>
                </p:cNvSpPr>
                <p:nvPr/>
              </p:nvSpPr>
              <p:spPr bwMode="auto">
                <a:xfrm>
                  <a:off x="488" y="2915"/>
                  <a:ext cx="1" cy="19"/>
                </a:xfrm>
                <a:custGeom>
                  <a:avLst/>
                  <a:gdLst/>
                  <a:ahLst/>
                  <a:cxnLst>
                    <a:cxn ang="0">
                      <a:pos x="0" y="19"/>
                    </a:cxn>
                    <a:cxn ang="0">
                      <a:pos x="0" y="19"/>
                    </a:cxn>
                    <a:cxn ang="0">
                      <a:pos x="0" y="0"/>
                    </a:cxn>
                    <a:cxn ang="0">
                      <a:pos x="0" y="0"/>
                    </a:cxn>
                    <a:cxn ang="0">
                      <a:pos x="0" y="19"/>
                    </a:cxn>
                    <a:cxn ang="0">
                      <a:pos x="0" y="19"/>
                    </a:cxn>
                    <a:cxn ang="0">
                      <a:pos x="0" y="19"/>
                    </a:cxn>
                    <a:cxn ang="0">
                      <a:pos x="0" y="19"/>
                    </a:cxn>
                    <a:cxn ang="0">
                      <a:pos x="0" y="19"/>
                    </a:cxn>
                    <a:cxn ang="0">
                      <a:pos x="0" y="19"/>
                    </a:cxn>
                    <a:cxn ang="0">
                      <a:pos x="0" y="19"/>
                    </a:cxn>
                    <a:cxn ang="0">
                      <a:pos x="0" y="19"/>
                    </a:cxn>
                  </a:cxnLst>
                  <a:rect l="0" t="0" r="r" b="b"/>
                  <a:pathLst>
                    <a:path h="19">
                      <a:moveTo>
                        <a:pt x="0" y="19"/>
                      </a:moveTo>
                      <a:lnTo>
                        <a:pt x="0" y="19"/>
                      </a:lnTo>
                      <a:lnTo>
                        <a:pt x="0" y="0"/>
                      </a:lnTo>
                      <a:lnTo>
                        <a:pt x="0" y="0"/>
                      </a:lnTo>
                      <a:lnTo>
                        <a:pt x="0" y="19"/>
                      </a:lnTo>
                      <a:lnTo>
                        <a:pt x="0" y="19"/>
                      </a:lnTo>
                      <a:lnTo>
                        <a:pt x="0" y="19"/>
                      </a:lnTo>
                      <a:lnTo>
                        <a:pt x="0" y="19"/>
                      </a:lnTo>
                      <a:lnTo>
                        <a:pt x="0" y="19"/>
                      </a:lnTo>
                      <a:lnTo>
                        <a:pt x="0" y="19"/>
                      </a:lnTo>
                      <a:lnTo>
                        <a:pt x="0" y="19"/>
                      </a:lnTo>
                      <a:lnTo>
                        <a:pt x="0" y="19"/>
                      </a:lnTo>
                      <a:close/>
                    </a:path>
                  </a:pathLst>
                </a:custGeom>
                <a:solidFill>
                  <a:srgbClr val="000000"/>
                </a:solidFill>
                <a:ln w="9525">
                  <a:noFill/>
                  <a:round/>
                  <a:headEnd/>
                  <a:tailEnd/>
                </a:ln>
              </p:spPr>
              <p:txBody>
                <a:bodyPr/>
                <a:lstStyle/>
                <a:p>
                  <a:endParaRPr lang="en-US"/>
                </a:p>
              </p:txBody>
            </p:sp>
            <p:sp>
              <p:nvSpPr>
                <p:cNvPr id="336002" name="Freeform 130"/>
                <p:cNvSpPr>
                  <a:spLocks noChangeAspect="1"/>
                </p:cNvSpPr>
                <p:nvPr/>
              </p:nvSpPr>
              <p:spPr bwMode="auto">
                <a:xfrm>
                  <a:off x="488" y="2934"/>
                  <a:ext cx="575" cy="129"/>
                </a:xfrm>
                <a:custGeom>
                  <a:avLst/>
                  <a:gdLst/>
                  <a:ahLst/>
                  <a:cxnLst>
                    <a:cxn ang="0">
                      <a:pos x="575" y="129"/>
                    </a:cxn>
                    <a:cxn ang="0">
                      <a:pos x="575" y="129"/>
                    </a:cxn>
                    <a:cxn ang="0">
                      <a:pos x="0" y="0"/>
                    </a:cxn>
                    <a:cxn ang="0">
                      <a:pos x="0" y="0"/>
                    </a:cxn>
                    <a:cxn ang="0">
                      <a:pos x="575" y="129"/>
                    </a:cxn>
                    <a:cxn ang="0">
                      <a:pos x="575" y="129"/>
                    </a:cxn>
                    <a:cxn ang="0">
                      <a:pos x="575" y="129"/>
                    </a:cxn>
                    <a:cxn ang="0">
                      <a:pos x="575" y="129"/>
                    </a:cxn>
                    <a:cxn ang="0">
                      <a:pos x="575" y="129"/>
                    </a:cxn>
                    <a:cxn ang="0">
                      <a:pos x="575" y="129"/>
                    </a:cxn>
                    <a:cxn ang="0">
                      <a:pos x="575" y="129"/>
                    </a:cxn>
                    <a:cxn ang="0">
                      <a:pos x="575" y="129"/>
                    </a:cxn>
                  </a:cxnLst>
                  <a:rect l="0" t="0" r="r" b="b"/>
                  <a:pathLst>
                    <a:path w="575" h="129">
                      <a:moveTo>
                        <a:pt x="575" y="129"/>
                      </a:moveTo>
                      <a:lnTo>
                        <a:pt x="575" y="129"/>
                      </a:lnTo>
                      <a:lnTo>
                        <a:pt x="0" y="0"/>
                      </a:lnTo>
                      <a:lnTo>
                        <a:pt x="0" y="0"/>
                      </a:lnTo>
                      <a:lnTo>
                        <a:pt x="575" y="129"/>
                      </a:lnTo>
                      <a:lnTo>
                        <a:pt x="575" y="129"/>
                      </a:lnTo>
                      <a:lnTo>
                        <a:pt x="575" y="129"/>
                      </a:lnTo>
                      <a:lnTo>
                        <a:pt x="575" y="129"/>
                      </a:lnTo>
                      <a:lnTo>
                        <a:pt x="575" y="129"/>
                      </a:lnTo>
                      <a:lnTo>
                        <a:pt x="575" y="129"/>
                      </a:lnTo>
                      <a:lnTo>
                        <a:pt x="575" y="129"/>
                      </a:lnTo>
                      <a:lnTo>
                        <a:pt x="575" y="129"/>
                      </a:lnTo>
                      <a:close/>
                    </a:path>
                  </a:pathLst>
                </a:custGeom>
                <a:solidFill>
                  <a:srgbClr val="000000"/>
                </a:solidFill>
                <a:ln w="9525">
                  <a:noFill/>
                  <a:round/>
                  <a:headEnd/>
                  <a:tailEnd/>
                </a:ln>
              </p:spPr>
              <p:txBody>
                <a:bodyPr/>
                <a:lstStyle/>
                <a:p>
                  <a:endParaRPr lang="en-US"/>
                </a:p>
              </p:txBody>
            </p:sp>
            <p:sp>
              <p:nvSpPr>
                <p:cNvPr id="336003" name="Freeform 131"/>
                <p:cNvSpPr>
                  <a:spLocks noChangeAspect="1"/>
                </p:cNvSpPr>
                <p:nvPr/>
              </p:nvSpPr>
              <p:spPr bwMode="auto">
                <a:xfrm>
                  <a:off x="1063" y="3040"/>
                  <a:ext cx="1" cy="23"/>
                </a:xfrm>
                <a:custGeom>
                  <a:avLst/>
                  <a:gdLst/>
                  <a:ahLst/>
                  <a:cxnLst>
                    <a:cxn ang="0">
                      <a:pos x="0" y="0"/>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0"/>
                    </a:cxn>
                  </a:cxnLst>
                  <a:rect l="0" t="0" r="r" b="b"/>
                  <a:pathLst>
                    <a:path h="23">
                      <a:moveTo>
                        <a:pt x="0" y="0"/>
                      </a:moveTo>
                      <a:lnTo>
                        <a:pt x="0" y="0"/>
                      </a:lnTo>
                      <a:lnTo>
                        <a:pt x="0" y="23"/>
                      </a:lnTo>
                      <a:lnTo>
                        <a:pt x="0" y="2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6004" name="Freeform 132"/>
                <p:cNvSpPr>
                  <a:spLocks noChangeAspect="1"/>
                </p:cNvSpPr>
                <p:nvPr/>
              </p:nvSpPr>
              <p:spPr bwMode="auto">
                <a:xfrm>
                  <a:off x="1063" y="3040"/>
                  <a:ext cx="1" cy="4"/>
                </a:xfrm>
                <a:custGeom>
                  <a:avLst/>
                  <a:gdLst/>
                  <a:ahLst/>
                  <a:cxnLst>
                    <a:cxn ang="0">
                      <a:pos x="0" y="4"/>
                    </a:cxn>
                    <a:cxn ang="0">
                      <a:pos x="0" y="4"/>
                    </a:cxn>
                    <a:cxn ang="0">
                      <a:pos x="0" y="4"/>
                    </a:cxn>
                    <a:cxn ang="0">
                      <a:pos x="0" y="0"/>
                    </a:cxn>
                    <a:cxn ang="0">
                      <a:pos x="0" y="0"/>
                    </a:cxn>
                    <a:cxn ang="0">
                      <a:pos x="0" y="0"/>
                    </a:cxn>
                    <a:cxn ang="0">
                      <a:pos x="0" y="0"/>
                    </a:cxn>
                    <a:cxn ang="0">
                      <a:pos x="0" y="0"/>
                    </a:cxn>
                    <a:cxn ang="0">
                      <a:pos x="0" y="4"/>
                    </a:cxn>
                    <a:cxn ang="0">
                      <a:pos x="0" y="4"/>
                    </a:cxn>
                    <a:cxn ang="0">
                      <a:pos x="0" y="4"/>
                    </a:cxn>
                    <a:cxn ang="0">
                      <a:pos x="0" y="4"/>
                    </a:cxn>
                  </a:cxnLst>
                  <a:rect l="0" t="0" r="r" b="b"/>
                  <a:pathLst>
                    <a:path h="4">
                      <a:moveTo>
                        <a:pt x="0" y="4"/>
                      </a:moveTo>
                      <a:lnTo>
                        <a:pt x="0" y="4"/>
                      </a:lnTo>
                      <a:lnTo>
                        <a:pt x="0" y="4"/>
                      </a:lnTo>
                      <a:lnTo>
                        <a:pt x="0" y="0"/>
                      </a:lnTo>
                      <a:lnTo>
                        <a:pt x="0" y="0"/>
                      </a:lnTo>
                      <a:lnTo>
                        <a:pt x="0" y="0"/>
                      </a:lnTo>
                      <a:lnTo>
                        <a:pt x="0" y="0"/>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36005" name="Freeform 133"/>
                <p:cNvSpPr>
                  <a:spLocks noChangeAspect="1"/>
                </p:cNvSpPr>
                <p:nvPr/>
              </p:nvSpPr>
              <p:spPr bwMode="auto">
                <a:xfrm>
                  <a:off x="488" y="2660"/>
                  <a:ext cx="568" cy="380"/>
                </a:xfrm>
                <a:custGeom>
                  <a:avLst/>
                  <a:gdLst/>
                  <a:ahLst/>
                  <a:cxnLst>
                    <a:cxn ang="0">
                      <a:pos x="568" y="380"/>
                    </a:cxn>
                    <a:cxn ang="0">
                      <a:pos x="0" y="251"/>
                    </a:cxn>
                    <a:cxn ang="0">
                      <a:pos x="0" y="0"/>
                    </a:cxn>
                    <a:cxn ang="0">
                      <a:pos x="568" y="126"/>
                    </a:cxn>
                    <a:cxn ang="0">
                      <a:pos x="568" y="380"/>
                    </a:cxn>
                  </a:cxnLst>
                  <a:rect l="0" t="0" r="r" b="b"/>
                  <a:pathLst>
                    <a:path w="568" h="380">
                      <a:moveTo>
                        <a:pt x="568" y="380"/>
                      </a:moveTo>
                      <a:lnTo>
                        <a:pt x="0" y="251"/>
                      </a:lnTo>
                      <a:lnTo>
                        <a:pt x="0" y="0"/>
                      </a:lnTo>
                      <a:lnTo>
                        <a:pt x="568" y="126"/>
                      </a:lnTo>
                      <a:lnTo>
                        <a:pt x="568" y="380"/>
                      </a:lnTo>
                      <a:close/>
                    </a:path>
                  </a:pathLst>
                </a:custGeom>
                <a:solidFill>
                  <a:srgbClr val="E2E2CC"/>
                </a:solidFill>
                <a:ln w="9525">
                  <a:noFill/>
                  <a:round/>
                  <a:headEnd/>
                  <a:tailEnd/>
                </a:ln>
              </p:spPr>
              <p:txBody>
                <a:bodyPr/>
                <a:lstStyle/>
                <a:p>
                  <a:endParaRPr lang="en-US"/>
                </a:p>
              </p:txBody>
            </p:sp>
            <p:sp>
              <p:nvSpPr>
                <p:cNvPr id="336006" name="Freeform 134"/>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close/>
                    </a:path>
                  </a:pathLst>
                </a:custGeom>
                <a:solidFill>
                  <a:srgbClr val="F7F7E0"/>
                </a:solidFill>
                <a:ln w="9525">
                  <a:noFill/>
                  <a:round/>
                  <a:headEnd/>
                  <a:tailEnd/>
                </a:ln>
              </p:spPr>
              <p:txBody>
                <a:bodyPr/>
                <a:lstStyle/>
                <a:p>
                  <a:endParaRPr lang="en-US"/>
                </a:p>
              </p:txBody>
            </p:sp>
            <p:sp>
              <p:nvSpPr>
                <p:cNvPr id="336007" name="Freeform 135"/>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path>
                  </a:pathLst>
                </a:custGeom>
                <a:noFill/>
                <a:ln w="6350">
                  <a:solidFill>
                    <a:srgbClr val="000000"/>
                  </a:solidFill>
                  <a:prstDash val="solid"/>
                  <a:round/>
                  <a:headEnd/>
                  <a:tailEnd/>
                </a:ln>
              </p:spPr>
              <p:txBody>
                <a:bodyPr/>
                <a:lstStyle/>
                <a:p>
                  <a:endParaRPr lang="en-US"/>
                </a:p>
              </p:txBody>
            </p:sp>
            <p:sp>
              <p:nvSpPr>
                <p:cNvPr id="336008" name="Freeform 136"/>
                <p:cNvSpPr>
                  <a:spLocks noChangeAspect="1"/>
                </p:cNvSpPr>
                <p:nvPr/>
              </p:nvSpPr>
              <p:spPr bwMode="auto">
                <a:xfrm>
                  <a:off x="853" y="2577"/>
                  <a:ext cx="248" cy="68"/>
                </a:xfrm>
                <a:custGeom>
                  <a:avLst/>
                  <a:gdLst/>
                  <a:ahLst/>
                  <a:cxnLst>
                    <a:cxn ang="0">
                      <a:pos x="113" y="0"/>
                    </a:cxn>
                    <a:cxn ang="0">
                      <a:pos x="94" y="4"/>
                    </a:cxn>
                    <a:cxn ang="0">
                      <a:pos x="75" y="4"/>
                    </a:cxn>
                    <a:cxn ang="0">
                      <a:pos x="60" y="7"/>
                    </a:cxn>
                    <a:cxn ang="0">
                      <a:pos x="45" y="7"/>
                    </a:cxn>
                    <a:cxn ang="0">
                      <a:pos x="34" y="11"/>
                    </a:cxn>
                    <a:cxn ang="0">
                      <a:pos x="22" y="15"/>
                    </a:cxn>
                    <a:cxn ang="0">
                      <a:pos x="11" y="19"/>
                    </a:cxn>
                    <a:cxn ang="0">
                      <a:pos x="7" y="23"/>
                    </a:cxn>
                    <a:cxn ang="0">
                      <a:pos x="3" y="30"/>
                    </a:cxn>
                    <a:cxn ang="0">
                      <a:pos x="0" y="34"/>
                    </a:cxn>
                    <a:cxn ang="0">
                      <a:pos x="3" y="38"/>
                    </a:cxn>
                    <a:cxn ang="0">
                      <a:pos x="7" y="45"/>
                    </a:cxn>
                    <a:cxn ang="0">
                      <a:pos x="11" y="49"/>
                    </a:cxn>
                    <a:cxn ang="0">
                      <a:pos x="22" y="53"/>
                    </a:cxn>
                    <a:cxn ang="0">
                      <a:pos x="34" y="57"/>
                    </a:cxn>
                    <a:cxn ang="0">
                      <a:pos x="45" y="61"/>
                    </a:cxn>
                    <a:cxn ang="0">
                      <a:pos x="60" y="64"/>
                    </a:cxn>
                    <a:cxn ang="0">
                      <a:pos x="75" y="64"/>
                    </a:cxn>
                    <a:cxn ang="0">
                      <a:pos x="94" y="68"/>
                    </a:cxn>
                    <a:cxn ang="0">
                      <a:pos x="113" y="68"/>
                    </a:cxn>
                    <a:cxn ang="0">
                      <a:pos x="131" y="68"/>
                    </a:cxn>
                    <a:cxn ang="0">
                      <a:pos x="150" y="68"/>
                    </a:cxn>
                    <a:cxn ang="0">
                      <a:pos x="169" y="64"/>
                    </a:cxn>
                    <a:cxn ang="0">
                      <a:pos x="184" y="64"/>
                    </a:cxn>
                    <a:cxn ang="0">
                      <a:pos x="199" y="61"/>
                    </a:cxn>
                    <a:cxn ang="0">
                      <a:pos x="214" y="57"/>
                    </a:cxn>
                    <a:cxn ang="0">
                      <a:pos x="226" y="53"/>
                    </a:cxn>
                    <a:cxn ang="0">
                      <a:pos x="233" y="49"/>
                    </a:cxn>
                    <a:cxn ang="0">
                      <a:pos x="241" y="45"/>
                    </a:cxn>
                    <a:cxn ang="0">
                      <a:pos x="248" y="42"/>
                    </a:cxn>
                    <a:cxn ang="0">
                      <a:pos x="248" y="38"/>
                    </a:cxn>
                    <a:cxn ang="0">
                      <a:pos x="248" y="30"/>
                    </a:cxn>
                    <a:cxn ang="0">
                      <a:pos x="244" y="26"/>
                    </a:cxn>
                    <a:cxn ang="0">
                      <a:pos x="241" y="23"/>
                    </a:cxn>
                    <a:cxn ang="0">
                      <a:pos x="233" y="19"/>
                    </a:cxn>
                    <a:cxn ang="0">
                      <a:pos x="222" y="11"/>
                    </a:cxn>
                    <a:cxn ang="0">
                      <a:pos x="210" y="11"/>
                    </a:cxn>
                    <a:cxn ang="0">
                      <a:pos x="195" y="7"/>
                    </a:cxn>
                    <a:cxn ang="0">
                      <a:pos x="180" y="4"/>
                    </a:cxn>
                    <a:cxn ang="0">
                      <a:pos x="162" y="4"/>
                    </a:cxn>
                    <a:cxn ang="0">
                      <a:pos x="143" y="0"/>
                    </a:cxn>
                    <a:cxn ang="0">
                      <a:pos x="124" y="0"/>
                    </a:cxn>
                  </a:cxnLst>
                  <a:rect l="0" t="0" r="r" b="b"/>
                  <a:pathLst>
                    <a:path w="248" h="68">
                      <a:moveTo>
                        <a:pt x="124" y="0"/>
                      </a:move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close/>
                    </a:path>
                  </a:pathLst>
                </a:custGeom>
                <a:solidFill>
                  <a:srgbClr val="EFEFDD"/>
                </a:solidFill>
                <a:ln w="9525">
                  <a:noFill/>
                  <a:round/>
                  <a:headEnd/>
                  <a:tailEnd/>
                </a:ln>
              </p:spPr>
              <p:txBody>
                <a:bodyPr/>
                <a:lstStyle/>
                <a:p>
                  <a:endParaRPr lang="en-US"/>
                </a:p>
              </p:txBody>
            </p:sp>
            <p:sp>
              <p:nvSpPr>
                <p:cNvPr id="336009" name="Freeform 137"/>
                <p:cNvSpPr>
                  <a:spLocks noChangeAspect="1"/>
                </p:cNvSpPr>
                <p:nvPr/>
              </p:nvSpPr>
              <p:spPr bwMode="auto">
                <a:xfrm>
                  <a:off x="853" y="2577"/>
                  <a:ext cx="248" cy="68"/>
                </a:xfrm>
                <a:custGeom>
                  <a:avLst/>
                  <a:gdLst/>
                  <a:ahLst/>
                  <a:cxnLst>
                    <a:cxn ang="0">
                      <a:pos x="120" y="0"/>
                    </a:cxn>
                    <a:cxn ang="0">
                      <a:pos x="101" y="4"/>
                    </a:cxn>
                    <a:cxn ang="0">
                      <a:pos x="82" y="4"/>
                    </a:cxn>
                    <a:cxn ang="0">
                      <a:pos x="64" y="4"/>
                    </a:cxn>
                    <a:cxn ang="0">
                      <a:pos x="49" y="7"/>
                    </a:cxn>
                    <a:cxn ang="0">
                      <a:pos x="37" y="11"/>
                    </a:cxn>
                    <a:cxn ang="0">
                      <a:pos x="26" y="15"/>
                    </a:cxn>
                    <a:cxn ang="0">
                      <a:pos x="15" y="19"/>
                    </a:cxn>
                    <a:cxn ang="0">
                      <a:pos x="7" y="23"/>
                    </a:cxn>
                    <a:cxn ang="0">
                      <a:pos x="3" y="26"/>
                    </a:cxn>
                    <a:cxn ang="0">
                      <a:pos x="0" y="34"/>
                    </a:cxn>
                    <a:cxn ang="0">
                      <a:pos x="0" y="38"/>
                    </a:cxn>
                    <a:cxn ang="0">
                      <a:pos x="3" y="42"/>
                    </a:cxn>
                    <a:cxn ang="0">
                      <a:pos x="11" y="45"/>
                    </a:cxn>
                    <a:cxn ang="0">
                      <a:pos x="18" y="53"/>
                    </a:cxn>
                    <a:cxn ang="0">
                      <a:pos x="30" y="57"/>
                    </a:cxn>
                    <a:cxn ang="0">
                      <a:pos x="41" y="61"/>
                    </a:cxn>
                    <a:cxn ang="0">
                      <a:pos x="56" y="61"/>
                    </a:cxn>
                    <a:cxn ang="0">
                      <a:pos x="71" y="64"/>
                    </a:cxn>
                    <a:cxn ang="0">
                      <a:pos x="86" y="64"/>
                    </a:cxn>
                    <a:cxn ang="0">
                      <a:pos x="105" y="68"/>
                    </a:cxn>
                    <a:cxn ang="0">
                      <a:pos x="124" y="68"/>
                    </a:cxn>
                    <a:cxn ang="0">
                      <a:pos x="143" y="68"/>
                    </a:cxn>
                    <a:cxn ang="0">
                      <a:pos x="162" y="64"/>
                    </a:cxn>
                    <a:cxn ang="0">
                      <a:pos x="180" y="64"/>
                    </a:cxn>
                    <a:cxn ang="0">
                      <a:pos x="195" y="61"/>
                    </a:cxn>
                    <a:cxn ang="0">
                      <a:pos x="210" y="61"/>
                    </a:cxn>
                    <a:cxn ang="0">
                      <a:pos x="222" y="57"/>
                    </a:cxn>
                    <a:cxn ang="0">
                      <a:pos x="233" y="53"/>
                    </a:cxn>
                    <a:cxn ang="0">
                      <a:pos x="241" y="45"/>
                    </a:cxn>
                    <a:cxn ang="0">
                      <a:pos x="244" y="42"/>
                    </a:cxn>
                    <a:cxn ang="0">
                      <a:pos x="248" y="38"/>
                    </a:cxn>
                    <a:cxn ang="0">
                      <a:pos x="248" y="34"/>
                    </a:cxn>
                    <a:cxn ang="0">
                      <a:pos x="248" y="26"/>
                    </a:cxn>
                    <a:cxn ang="0">
                      <a:pos x="241" y="23"/>
                    </a:cxn>
                    <a:cxn ang="0">
                      <a:pos x="233" y="19"/>
                    </a:cxn>
                    <a:cxn ang="0">
                      <a:pos x="226" y="15"/>
                    </a:cxn>
                    <a:cxn ang="0">
                      <a:pos x="214" y="11"/>
                    </a:cxn>
                    <a:cxn ang="0">
                      <a:pos x="199" y="7"/>
                    </a:cxn>
                    <a:cxn ang="0">
                      <a:pos x="184" y="4"/>
                    </a:cxn>
                    <a:cxn ang="0">
                      <a:pos x="169" y="4"/>
                    </a:cxn>
                    <a:cxn ang="0">
                      <a:pos x="150" y="4"/>
                    </a:cxn>
                    <a:cxn ang="0">
                      <a:pos x="131" y="0"/>
                    </a:cxn>
                  </a:cxnLst>
                  <a:rect l="0" t="0" r="r" b="b"/>
                  <a:pathLst>
                    <a:path w="248" h="68">
                      <a:moveTo>
                        <a:pt x="124" y="0"/>
                      </a:moveTo>
                      <a:lnTo>
                        <a:pt x="124" y="0"/>
                      </a:ln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path>
                  </a:pathLst>
                </a:custGeom>
                <a:noFill/>
                <a:ln w="6350">
                  <a:solidFill>
                    <a:srgbClr val="000000"/>
                  </a:solidFill>
                  <a:prstDash val="solid"/>
                  <a:round/>
                  <a:headEnd/>
                  <a:tailEnd/>
                </a:ln>
              </p:spPr>
              <p:txBody>
                <a:bodyPr/>
                <a:lstStyle/>
                <a:p>
                  <a:endParaRPr lang="en-US"/>
                </a:p>
              </p:txBody>
            </p:sp>
            <p:sp>
              <p:nvSpPr>
                <p:cNvPr id="336010" name="Freeform 138"/>
                <p:cNvSpPr>
                  <a:spLocks noChangeAspect="1"/>
                </p:cNvSpPr>
                <p:nvPr/>
              </p:nvSpPr>
              <p:spPr bwMode="auto">
                <a:xfrm>
                  <a:off x="864" y="2569"/>
                  <a:ext cx="230" cy="61"/>
                </a:xfrm>
                <a:custGeom>
                  <a:avLst/>
                  <a:gdLst/>
                  <a:ahLst/>
                  <a:cxnLst>
                    <a:cxn ang="0">
                      <a:pos x="102" y="0"/>
                    </a:cxn>
                    <a:cxn ang="0">
                      <a:pos x="87" y="0"/>
                    </a:cxn>
                    <a:cxn ang="0">
                      <a:pos x="68" y="4"/>
                    </a:cxn>
                    <a:cxn ang="0">
                      <a:pos x="53" y="4"/>
                    </a:cxn>
                    <a:cxn ang="0">
                      <a:pos x="41" y="8"/>
                    </a:cxn>
                    <a:cxn ang="0">
                      <a:pos x="30" y="12"/>
                    </a:cxn>
                    <a:cxn ang="0">
                      <a:pos x="19" y="15"/>
                    </a:cxn>
                    <a:cxn ang="0">
                      <a:pos x="11" y="19"/>
                    </a:cxn>
                    <a:cxn ang="0">
                      <a:pos x="4" y="23"/>
                    </a:cxn>
                    <a:cxn ang="0">
                      <a:pos x="0" y="27"/>
                    </a:cxn>
                    <a:cxn ang="0">
                      <a:pos x="0" y="31"/>
                    </a:cxn>
                    <a:cxn ang="0">
                      <a:pos x="0" y="34"/>
                    </a:cxn>
                    <a:cxn ang="0">
                      <a:pos x="4" y="42"/>
                    </a:cxn>
                    <a:cxn ang="0">
                      <a:pos x="11" y="46"/>
                    </a:cxn>
                    <a:cxn ang="0">
                      <a:pos x="19" y="50"/>
                    </a:cxn>
                    <a:cxn ang="0">
                      <a:pos x="30" y="53"/>
                    </a:cxn>
                    <a:cxn ang="0">
                      <a:pos x="41" y="53"/>
                    </a:cxn>
                    <a:cxn ang="0">
                      <a:pos x="53" y="57"/>
                    </a:cxn>
                    <a:cxn ang="0">
                      <a:pos x="68" y="57"/>
                    </a:cxn>
                    <a:cxn ang="0">
                      <a:pos x="87" y="61"/>
                    </a:cxn>
                    <a:cxn ang="0">
                      <a:pos x="102" y="61"/>
                    </a:cxn>
                    <a:cxn ang="0">
                      <a:pos x="120" y="61"/>
                    </a:cxn>
                    <a:cxn ang="0">
                      <a:pos x="135" y="61"/>
                    </a:cxn>
                    <a:cxn ang="0">
                      <a:pos x="154" y="61"/>
                    </a:cxn>
                    <a:cxn ang="0">
                      <a:pos x="169" y="57"/>
                    </a:cxn>
                    <a:cxn ang="0">
                      <a:pos x="184" y="57"/>
                    </a:cxn>
                    <a:cxn ang="0">
                      <a:pos x="196" y="53"/>
                    </a:cxn>
                    <a:cxn ang="0">
                      <a:pos x="207" y="50"/>
                    </a:cxn>
                    <a:cxn ang="0">
                      <a:pos x="215" y="46"/>
                    </a:cxn>
                    <a:cxn ang="0">
                      <a:pos x="222" y="42"/>
                    </a:cxn>
                    <a:cxn ang="0">
                      <a:pos x="226" y="38"/>
                    </a:cxn>
                    <a:cxn ang="0">
                      <a:pos x="230" y="34"/>
                    </a:cxn>
                    <a:cxn ang="0">
                      <a:pos x="230" y="27"/>
                    </a:cxn>
                    <a:cxn ang="0">
                      <a:pos x="226" y="23"/>
                    </a:cxn>
                    <a:cxn ang="0">
                      <a:pos x="222" y="19"/>
                    </a:cxn>
                    <a:cxn ang="0">
                      <a:pos x="211" y="15"/>
                    </a:cxn>
                    <a:cxn ang="0">
                      <a:pos x="203" y="12"/>
                    </a:cxn>
                    <a:cxn ang="0">
                      <a:pos x="192" y="8"/>
                    </a:cxn>
                    <a:cxn ang="0">
                      <a:pos x="177" y="8"/>
                    </a:cxn>
                    <a:cxn ang="0">
                      <a:pos x="166" y="4"/>
                    </a:cxn>
                    <a:cxn ang="0">
                      <a:pos x="147" y="4"/>
                    </a:cxn>
                    <a:cxn ang="0">
                      <a:pos x="132" y="0"/>
                    </a:cxn>
                    <a:cxn ang="0">
                      <a:pos x="113" y="0"/>
                    </a:cxn>
                  </a:cxnLst>
                  <a:rect l="0" t="0" r="r" b="b"/>
                  <a:pathLst>
                    <a:path w="230" h="61">
                      <a:moveTo>
                        <a:pt x="113" y="0"/>
                      </a:move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close/>
                    </a:path>
                  </a:pathLst>
                </a:custGeom>
                <a:solidFill>
                  <a:srgbClr val="000000"/>
                </a:solidFill>
                <a:ln w="9525">
                  <a:noFill/>
                  <a:round/>
                  <a:headEnd/>
                  <a:tailEnd/>
                </a:ln>
              </p:spPr>
              <p:txBody>
                <a:bodyPr/>
                <a:lstStyle/>
                <a:p>
                  <a:endParaRPr lang="en-US"/>
                </a:p>
              </p:txBody>
            </p:sp>
            <p:sp>
              <p:nvSpPr>
                <p:cNvPr id="336011" name="Freeform 139"/>
                <p:cNvSpPr>
                  <a:spLocks noChangeAspect="1"/>
                </p:cNvSpPr>
                <p:nvPr/>
              </p:nvSpPr>
              <p:spPr bwMode="auto">
                <a:xfrm>
                  <a:off x="864" y="2569"/>
                  <a:ext cx="230" cy="61"/>
                </a:xfrm>
                <a:custGeom>
                  <a:avLst/>
                  <a:gdLst/>
                  <a:ahLst/>
                  <a:cxnLst>
                    <a:cxn ang="0">
                      <a:pos x="109" y="0"/>
                    </a:cxn>
                    <a:cxn ang="0">
                      <a:pos x="90" y="0"/>
                    </a:cxn>
                    <a:cxn ang="0">
                      <a:pos x="75" y="4"/>
                    </a:cxn>
                    <a:cxn ang="0">
                      <a:pos x="60" y="4"/>
                    </a:cxn>
                    <a:cxn ang="0">
                      <a:pos x="45" y="8"/>
                    </a:cxn>
                    <a:cxn ang="0">
                      <a:pos x="34" y="12"/>
                    </a:cxn>
                    <a:cxn ang="0">
                      <a:pos x="23" y="12"/>
                    </a:cxn>
                    <a:cxn ang="0">
                      <a:pos x="11" y="15"/>
                    </a:cxn>
                    <a:cxn ang="0">
                      <a:pos x="7" y="19"/>
                    </a:cxn>
                    <a:cxn ang="0">
                      <a:pos x="0" y="27"/>
                    </a:cxn>
                    <a:cxn ang="0">
                      <a:pos x="0" y="31"/>
                    </a:cxn>
                    <a:cxn ang="0">
                      <a:pos x="0" y="34"/>
                    </a:cxn>
                    <a:cxn ang="0">
                      <a:pos x="4" y="38"/>
                    </a:cxn>
                    <a:cxn ang="0">
                      <a:pos x="7" y="42"/>
                    </a:cxn>
                    <a:cxn ang="0">
                      <a:pos x="15" y="46"/>
                    </a:cxn>
                    <a:cxn ang="0">
                      <a:pos x="26" y="50"/>
                    </a:cxn>
                    <a:cxn ang="0">
                      <a:pos x="38" y="53"/>
                    </a:cxn>
                    <a:cxn ang="0">
                      <a:pos x="49" y="57"/>
                    </a:cxn>
                    <a:cxn ang="0">
                      <a:pos x="64" y="57"/>
                    </a:cxn>
                    <a:cxn ang="0">
                      <a:pos x="79" y="61"/>
                    </a:cxn>
                    <a:cxn ang="0">
                      <a:pos x="98" y="61"/>
                    </a:cxn>
                    <a:cxn ang="0">
                      <a:pos x="113" y="61"/>
                    </a:cxn>
                    <a:cxn ang="0">
                      <a:pos x="132" y="61"/>
                    </a:cxn>
                    <a:cxn ang="0">
                      <a:pos x="147" y="61"/>
                    </a:cxn>
                    <a:cxn ang="0">
                      <a:pos x="166" y="57"/>
                    </a:cxn>
                    <a:cxn ang="0">
                      <a:pos x="177" y="57"/>
                    </a:cxn>
                    <a:cxn ang="0">
                      <a:pos x="192" y="53"/>
                    </a:cxn>
                    <a:cxn ang="0">
                      <a:pos x="203" y="50"/>
                    </a:cxn>
                    <a:cxn ang="0">
                      <a:pos x="211" y="46"/>
                    </a:cxn>
                    <a:cxn ang="0">
                      <a:pos x="222" y="42"/>
                    </a:cxn>
                    <a:cxn ang="0">
                      <a:pos x="226" y="38"/>
                    </a:cxn>
                    <a:cxn ang="0">
                      <a:pos x="230" y="34"/>
                    </a:cxn>
                    <a:cxn ang="0">
                      <a:pos x="230" y="31"/>
                    </a:cxn>
                    <a:cxn ang="0">
                      <a:pos x="226" y="27"/>
                    </a:cxn>
                    <a:cxn ang="0">
                      <a:pos x="222" y="19"/>
                    </a:cxn>
                    <a:cxn ang="0">
                      <a:pos x="215" y="15"/>
                    </a:cxn>
                    <a:cxn ang="0">
                      <a:pos x="207" y="12"/>
                    </a:cxn>
                    <a:cxn ang="0">
                      <a:pos x="196" y="12"/>
                    </a:cxn>
                    <a:cxn ang="0">
                      <a:pos x="184" y="8"/>
                    </a:cxn>
                    <a:cxn ang="0">
                      <a:pos x="169" y="4"/>
                    </a:cxn>
                    <a:cxn ang="0">
                      <a:pos x="154" y="4"/>
                    </a:cxn>
                    <a:cxn ang="0">
                      <a:pos x="135" y="0"/>
                    </a:cxn>
                    <a:cxn ang="0">
                      <a:pos x="120" y="0"/>
                    </a:cxn>
                  </a:cxnLst>
                  <a:rect l="0" t="0" r="r" b="b"/>
                  <a:pathLst>
                    <a:path w="230" h="61">
                      <a:moveTo>
                        <a:pt x="113" y="0"/>
                      </a:moveTo>
                      <a:lnTo>
                        <a:pt x="113" y="0"/>
                      </a:ln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path>
                  </a:pathLst>
                </a:custGeom>
                <a:noFill/>
                <a:ln w="6350">
                  <a:solidFill>
                    <a:srgbClr val="000000"/>
                  </a:solidFill>
                  <a:prstDash val="solid"/>
                  <a:round/>
                  <a:headEnd/>
                  <a:tailEnd/>
                </a:ln>
              </p:spPr>
              <p:txBody>
                <a:bodyPr/>
                <a:lstStyle/>
                <a:p>
                  <a:endParaRPr lang="en-US"/>
                </a:p>
              </p:txBody>
            </p:sp>
            <p:sp>
              <p:nvSpPr>
                <p:cNvPr id="336012" name="Freeform 140"/>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close/>
                    </a:path>
                  </a:pathLst>
                </a:custGeom>
                <a:solidFill>
                  <a:srgbClr val="E2E2CC"/>
                </a:solidFill>
                <a:ln w="9525">
                  <a:noFill/>
                  <a:round/>
                  <a:headEnd/>
                  <a:tailEnd/>
                </a:ln>
              </p:spPr>
              <p:txBody>
                <a:bodyPr/>
                <a:lstStyle/>
                <a:p>
                  <a:endParaRPr lang="en-US"/>
                </a:p>
              </p:txBody>
            </p:sp>
            <p:sp>
              <p:nvSpPr>
                <p:cNvPr id="336013" name="Freeform 141"/>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path>
                  </a:pathLst>
                </a:custGeom>
                <a:noFill/>
                <a:ln w="6350">
                  <a:solidFill>
                    <a:srgbClr val="000000"/>
                  </a:solidFill>
                  <a:prstDash val="solid"/>
                  <a:round/>
                  <a:headEnd/>
                  <a:tailEnd/>
                </a:ln>
              </p:spPr>
              <p:txBody>
                <a:bodyPr/>
                <a:lstStyle/>
                <a:p>
                  <a:endParaRPr lang="en-US"/>
                </a:p>
              </p:txBody>
            </p:sp>
            <p:sp>
              <p:nvSpPr>
                <p:cNvPr id="336014" name="Freeform 142"/>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close/>
                    </a:path>
                  </a:pathLst>
                </a:custGeom>
                <a:solidFill>
                  <a:srgbClr val="FCFCE5"/>
                </a:solidFill>
                <a:ln w="9525">
                  <a:noFill/>
                  <a:round/>
                  <a:headEnd/>
                  <a:tailEnd/>
                </a:ln>
              </p:spPr>
              <p:txBody>
                <a:bodyPr/>
                <a:lstStyle/>
                <a:p>
                  <a:endParaRPr lang="en-US"/>
                </a:p>
              </p:txBody>
            </p:sp>
            <p:sp>
              <p:nvSpPr>
                <p:cNvPr id="336015" name="Freeform 143"/>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path>
                  </a:pathLst>
                </a:custGeom>
                <a:noFill/>
                <a:ln w="6350">
                  <a:solidFill>
                    <a:srgbClr val="000000"/>
                  </a:solidFill>
                  <a:prstDash val="solid"/>
                  <a:round/>
                  <a:headEnd/>
                  <a:tailEnd/>
                </a:ln>
              </p:spPr>
              <p:txBody>
                <a:bodyPr/>
                <a:lstStyle/>
                <a:p>
                  <a:endParaRPr lang="en-US"/>
                </a:p>
              </p:txBody>
            </p:sp>
            <p:sp>
              <p:nvSpPr>
                <p:cNvPr id="336016" name="Freeform 144"/>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close/>
                    </a:path>
                  </a:pathLst>
                </a:custGeom>
                <a:solidFill>
                  <a:srgbClr val="D8CCA5"/>
                </a:solidFill>
                <a:ln w="9525">
                  <a:noFill/>
                  <a:round/>
                  <a:headEnd/>
                  <a:tailEnd/>
                </a:ln>
              </p:spPr>
              <p:txBody>
                <a:bodyPr/>
                <a:lstStyle/>
                <a:p>
                  <a:endParaRPr lang="en-US"/>
                </a:p>
              </p:txBody>
            </p:sp>
            <p:sp>
              <p:nvSpPr>
                <p:cNvPr id="336017" name="Freeform 145"/>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path>
                  </a:pathLst>
                </a:custGeom>
                <a:noFill/>
                <a:ln w="6350">
                  <a:solidFill>
                    <a:srgbClr val="000000"/>
                  </a:solidFill>
                  <a:prstDash val="solid"/>
                  <a:round/>
                  <a:headEnd/>
                  <a:tailEnd/>
                </a:ln>
              </p:spPr>
              <p:txBody>
                <a:bodyPr/>
                <a:lstStyle/>
                <a:p>
                  <a:endParaRPr lang="en-US"/>
                </a:p>
              </p:txBody>
            </p:sp>
            <p:sp>
              <p:nvSpPr>
                <p:cNvPr id="336018" name="Freeform 146"/>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close/>
                    </a:path>
                  </a:pathLst>
                </a:custGeom>
                <a:solidFill>
                  <a:srgbClr val="000000"/>
                </a:solidFill>
                <a:ln w="9525">
                  <a:noFill/>
                  <a:round/>
                  <a:headEnd/>
                  <a:tailEnd/>
                </a:ln>
              </p:spPr>
              <p:txBody>
                <a:bodyPr/>
                <a:lstStyle/>
                <a:p>
                  <a:endParaRPr lang="en-US"/>
                </a:p>
              </p:txBody>
            </p:sp>
            <p:sp>
              <p:nvSpPr>
                <p:cNvPr id="336019" name="Freeform 147"/>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path>
                  </a:pathLst>
                </a:custGeom>
                <a:noFill/>
                <a:ln w="6350">
                  <a:solidFill>
                    <a:srgbClr val="000000"/>
                  </a:solidFill>
                  <a:prstDash val="solid"/>
                  <a:round/>
                  <a:headEnd/>
                  <a:tailEnd/>
                </a:ln>
              </p:spPr>
              <p:txBody>
                <a:bodyPr/>
                <a:lstStyle/>
                <a:p>
                  <a:endParaRPr lang="en-US"/>
                </a:p>
              </p:txBody>
            </p:sp>
            <p:sp>
              <p:nvSpPr>
                <p:cNvPr id="336020" name="Freeform 148"/>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close/>
                    </a:path>
                  </a:pathLst>
                </a:custGeom>
                <a:solidFill>
                  <a:srgbClr val="00007F"/>
                </a:solidFill>
                <a:ln w="9525">
                  <a:noFill/>
                  <a:round/>
                  <a:headEnd/>
                  <a:tailEnd/>
                </a:ln>
              </p:spPr>
              <p:txBody>
                <a:bodyPr/>
                <a:lstStyle/>
                <a:p>
                  <a:endParaRPr lang="en-US"/>
                </a:p>
              </p:txBody>
            </p:sp>
            <p:sp>
              <p:nvSpPr>
                <p:cNvPr id="336021" name="Freeform 149"/>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path>
                  </a:pathLst>
                </a:custGeom>
                <a:noFill/>
                <a:ln w="6350">
                  <a:solidFill>
                    <a:srgbClr val="000000"/>
                  </a:solidFill>
                  <a:prstDash val="solid"/>
                  <a:round/>
                  <a:headEnd/>
                  <a:tailEnd/>
                </a:ln>
              </p:spPr>
              <p:txBody>
                <a:bodyPr/>
                <a:lstStyle/>
                <a:p>
                  <a:endParaRPr lang="en-US"/>
                </a:p>
              </p:txBody>
            </p:sp>
            <p:sp>
              <p:nvSpPr>
                <p:cNvPr id="336022" name="Freeform 150"/>
                <p:cNvSpPr>
                  <a:spLocks noChangeAspect="1"/>
                </p:cNvSpPr>
                <p:nvPr/>
              </p:nvSpPr>
              <p:spPr bwMode="auto">
                <a:xfrm>
                  <a:off x="917" y="2417"/>
                  <a:ext cx="384" cy="171"/>
                </a:xfrm>
                <a:custGeom>
                  <a:avLst/>
                  <a:gdLst/>
                  <a:ahLst/>
                  <a:cxnLst>
                    <a:cxn ang="0">
                      <a:pos x="3" y="167"/>
                    </a:cxn>
                    <a:cxn ang="0">
                      <a:pos x="0" y="164"/>
                    </a:cxn>
                    <a:cxn ang="0">
                      <a:pos x="380" y="0"/>
                    </a:cxn>
                    <a:cxn ang="0">
                      <a:pos x="384" y="8"/>
                    </a:cxn>
                    <a:cxn ang="0">
                      <a:pos x="3" y="171"/>
                    </a:cxn>
                    <a:cxn ang="0">
                      <a:pos x="3" y="167"/>
                    </a:cxn>
                  </a:cxnLst>
                  <a:rect l="0" t="0" r="r" b="b"/>
                  <a:pathLst>
                    <a:path w="384" h="171">
                      <a:moveTo>
                        <a:pt x="3" y="167"/>
                      </a:moveTo>
                      <a:lnTo>
                        <a:pt x="0" y="164"/>
                      </a:lnTo>
                      <a:lnTo>
                        <a:pt x="380" y="0"/>
                      </a:lnTo>
                      <a:lnTo>
                        <a:pt x="384" y="8"/>
                      </a:lnTo>
                      <a:lnTo>
                        <a:pt x="3" y="171"/>
                      </a:lnTo>
                      <a:lnTo>
                        <a:pt x="3" y="167"/>
                      </a:lnTo>
                      <a:close/>
                    </a:path>
                  </a:pathLst>
                </a:custGeom>
                <a:solidFill>
                  <a:srgbClr val="77774C"/>
                </a:solidFill>
                <a:ln w="9525">
                  <a:noFill/>
                  <a:round/>
                  <a:headEnd/>
                  <a:tailEnd/>
                </a:ln>
              </p:spPr>
              <p:txBody>
                <a:bodyPr/>
                <a:lstStyle/>
                <a:p>
                  <a:endParaRPr lang="en-US"/>
                </a:p>
              </p:txBody>
            </p:sp>
            <p:sp>
              <p:nvSpPr>
                <p:cNvPr id="336023" name="Freeform 151"/>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close/>
                    </a:path>
                  </a:pathLst>
                </a:custGeom>
                <a:solidFill>
                  <a:srgbClr val="FFFF00"/>
                </a:solidFill>
                <a:ln w="9525">
                  <a:noFill/>
                  <a:round/>
                  <a:headEnd/>
                  <a:tailEnd/>
                </a:ln>
              </p:spPr>
              <p:txBody>
                <a:bodyPr/>
                <a:lstStyle/>
                <a:p>
                  <a:endParaRPr lang="en-US"/>
                </a:p>
              </p:txBody>
            </p:sp>
            <p:sp>
              <p:nvSpPr>
                <p:cNvPr id="336024" name="Freeform 152"/>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path>
                  </a:pathLst>
                </a:custGeom>
                <a:noFill/>
                <a:ln w="6350">
                  <a:solidFill>
                    <a:srgbClr val="000000"/>
                  </a:solidFill>
                  <a:prstDash val="solid"/>
                  <a:round/>
                  <a:headEnd/>
                  <a:tailEnd/>
                </a:ln>
              </p:spPr>
              <p:txBody>
                <a:bodyPr/>
                <a:lstStyle/>
                <a:p>
                  <a:endParaRPr lang="en-US"/>
                </a:p>
              </p:txBody>
            </p:sp>
            <p:sp>
              <p:nvSpPr>
                <p:cNvPr id="336025" name="Line 153"/>
                <p:cNvSpPr>
                  <a:spLocks noChangeAspect="1" noChangeShapeType="1"/>
                </p:cNvSpPr>
                <p:nvPr/>
              </p:nvSpPr>
              <p:spPr bwMode="auto">
                <a:xfrm>
                  <a:off x="736" y="2155"/>
                  <a:ext cx="64" cy="483"/>
                </a:xfrm>
                <a:prstGeom prst="line">
                  <a:avLst/>
                </a:prstGeom>
                <a:noFill/>
                <a:ln w="6350">
                  <a:solidFill>
                    <a:srgbClr val="000000"/>
                  </a:solidFill>
                  <a:round/>
                  <a:headEnd/>
                  <a:tailEnd/>
                </a:ln>
              </p:spPr>
              <p:txBody>
                <a:bodyPr/>
                <a:lstStyle/>
                <a:p>
                  <a:endParaRPr lang="en-US"/>
                </a:p>
              </p:txBody>
            </p:sp>
            <p:sp>
              <p:nvSpPr>
                <p:cNvPr id="336026" name="Freeform 154"/>
                <p:cNvSpPr>
                  <a:spLocks noChangeAspect="1"/>
                </p:cNvSpPr>
                <p:nvPr/>
              </p:nvSpPr>
              <p:spPr bwMode="auto">
                <a:xfrm>
                  <a:off x="555" y="2231"/>
                  <a:ext cx="192" cy="391"/>
                </a:xfrm>
                <a:custGeom>
                  <a:avLst/>
                  <a:gdLst/>
                  <a:ahLst/>
                  <a:cxnLst>
                    <a:cxn ang="0">
                      <a:pos x="140" y="0"/>
                    </a:cxn>
                    <a:cxn ang="0">
                      <a:pos x="192" y="391"/>
                    </a:cxn>
                    <a:cxn ang="0">
                      <a:pos x="12" y="338"/>
                    </a:cxn>
                    <a:cxn ang="0">
                      <a:pos x="8" y="334"/>
                    </a:cxn>
                    <a:cxn ang="0">
                      <a:pos x="8" y="334"/>
                    </a:cxn>
                    <a:cxn ang="0">
                      <a:pos x="4" y="334"/>
                    </a:cxn>
                    <a:cxn ang="0">
                      <a:pos x="4" y="331"/>
                    </a:cxn>
                    <a:cxn ang="0">
                      <a:pos x="4" y="331"/>
                    </a:cxn>
                    <a:cxn ang="0">
                      <a:pos x="0" y="331"/>
                    </a:cxn>
                    <a:cxn ang="0">
                      <a:pos x="0" y="327"/>
                    </a:cxn>
                    <a:cxn ang="0">
                      <a:pos x="0" y="327"/>
                    </a:cxn>
                    <a:cxn ang="0">
                      <a:pos x="0" y="65"/>
                    </a:cxn>
                    <a:cxn ang="0">
                      <a:pos x="0" y="61"/>
                    </a:cxn>
                    <a:cxn ang="0">
                      <a:pos x="0" y="61"/>
                    </a:cxn>
                    <a:cxn ang="0">
                      <a:pos x="4" y="57"/>
                    </a:cxn>
                    <a:cxn ang="0">
                      <a:pos x="4" y="57"/>
                    </a:cxn>
                    <a:cxn ang="0">
                      <a:pos x="140" y="0"/>
                    </a:cxn>
                  </a:cxnLst>
                  <a:rect l="0" t="0" r="r" b="b"/>
                  <a:pathLst>
                    <a:path w="192" h="391">
                      <a:moveTo>
                        <a:pt x="140" y="0"/>
                      </a:moveTo>
                      <a:lnTo>
                        <a:pt x="192" y="391"/>
                      </a:lnTo>
                      <a:lnTo>
                        <a:pt x="12" y="338"/>
                      </a:lnTo>
                      <a:lnTo>
                        <a:pt x="8" y="334"/>
                      </a:lnTo>
                      <a:lnTo>
                        <a:pt x="8" y="334"/>
                      </a:lnTo>
                      <a:lnTo>
                        <a:pt x="4" y="334"/>
                      </a:lnTo>
                      <a:lnTo>
                        <a:pt x="4" y="331"/>
                      </a:lnTo>
                      <a:lnTo>
                        <a:pt x="4" y="331"/>
                      </a:lnTo>
                      <a:lnTo>
                        <a:pt x="0" y="331"/>
                      </a:lnTo>
                      <a:lnTo>
                        <a:pt x="0" y="327"/>
                      </a:lnTo>
                      <a:lnTo>
                        <a:pt x="0" y="327"/>
                      </a:lnTo>
                      <a:lnTo>
                        <a:pt x="0" y="65"/>
                      </a:lnTo>
                      <a:lnTo>
                        <a:pt x="0" y="61"/>
                      </a:lnTo>
                      <a:lnTo>
                        <a:pt x="0" y="61"/>
                      </a:lnTo>
                      <a:lnTo>
                        <a:pt x="4" y="57"/>
                      </a:lnTo>
                      <a:lnTo>
                        <a:pt x="4" y="57"/>
                      </a:lnTo>
                      <a:lnTo>
                        <a:pt x="140" y="0"/>
                      </a:lnTo>
                      <a:close/>
                    </a:path>
                  </a:pathLst>
                </a:custGeom>
                <a:solidFill>
                  <a:srgbClr val="E2E2CC"/>
                </a:solidFill>
                <a:ln w="9525">
                  <a:noFill/>
                  <a:round/>
                  <a:headEnd/>
                  <a:tailEnd/>
                </a:ln>
              </p:spPr>
              <p:txBody>
                <a:bodyPr/>
                <a:lstStyle/>
                <a:p>
                  <a:endParaRPr lang="en-US"/>
                </a:p>
              </p:txBody>
            </p:sp>
            <p:sp>
              <p:nvSpPr>
                <p:cNvPr id="336027" name="Freeform 155"/>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close/>
                    </a:path>
                  </a:pathLst>
                </a:custGeom>
                <a:solidFill>
                  <a:srgbClr val="DDDDCC"/>
                </a:solidFill>
                <a:ln w="9525">
                  <a:noFill/>
                  <a:round/>
                  <a:headEnd/>
                  <a:tailEnd/>
                </a:ln>
              </p:spPr>
              <p:txBody>
                <a:bodyPr/>
                <a:lstStyle/>
                <a:p>
                  <a:endParaRPr lang="en-US"/>
                </a:p>
              </p:txBody>
            </p:sp>
            <p:sp>
              <p:nvSpPr>
                <p:cNvPr id="336028" name="Freeform 156"/>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path>
                  </a:pathLst>
                </a:custGeom>
                <a:noFill/>
                <a:ln w="6350">
                  <a:solidFill>
                    <a:srgbClr val="000000"/>
                  </a:solidFill>
                  <a:prstDash val="solid"/>
                  <a:round/>
                  <a:headEnd/>
                  <a:tailEnd/>
                </a:ln>
              </p:spPr>
              <p:txBody>
                <a:bodyPr/>
                <a:lstStyle/>
                <a:p>
                  <a:endParaRPr lang="en-US"/>
                </a:p>
              </p:txBody>
            </p:sp>
            <p:sp>
              <p:nvSpPr>
                <p:cNvPr id="336029" name="Freeform 157"/>
                <p:cNvSpPr>
                  <a:spLocks noChangeAspect="1"/>
                </p:cNvSpPr>
                <p:nvPr/>
              </p:nvSpPr>
              <p:spPr bwMode="auto">
                <a:xfrm>
                  <a:off x="992" y="2489"/>
                  <a:ext cx="263" cy="152"/>
                </a:xfrm>
                <a:custGeom>
                  <a:avLst/>
                  <a:gdLst/>
                  <a:ahLst/>
                  <a:cxnLst>
                    <a:cxn ang="0">
                      <a:pos x="263" y="23"/>
                    </a:cxn>
                    <a:cxn ang="0">
                      <a:pos x="4" y="152"/>
                    </a:cxn>
                    <a:cxn ang="0">
                      <a:pos x="0" y="122"/>
                    </a:cxn>
                    <a:cxn ang="0">
                      <a:pos x="260" y="0"/>
                    </a:cxn>
                    <a:cxn ang="0">
                      <a:pos x="263" y="23"/>
                    </a:cxn>
                  </a:cxnLst>
                  <a:rect l="0" t="0" r="r" b="b"/>
                  <a:pathLst>
                    <a:path w="263" h="152">
                      <a:moveTo>
                        <a:pt x="263" y="23"/>
                      </a:moveTo>
                      <a:lnTo>
                        <a:pt x="4" y="152"/>
                      </a:lnTo>
                      <a:lnTo>
                        <a:pt x="0" y="122"/>
                      </a:lnTo>
                      <a:lnTo>
                        <a:pt x="260" y="0"/>
                      </a:lnTo>
                      <a:lnTo>
                        <a:pt x="263" y="23"/>
                      </a:lnTo>
                      <a:close/>
                    </a:path>
                  </a:pathLst>
                </a:custGeom>
                <a:solidFill>
                  <a:srgbClr val="EFEFDD"/>
                </a:solidFill>
                <a:ln w="9525">
                  <a:noFill/>
                  <a:round/>
                  <a:headEnd/>
                  <a:tailEnd/>
                </a:ln>
              </p:spPr>
              <p:txBody>
                <a:bodyPr/>
                <a:lstStyle/>
                <a:p>
                  <a:endParaRPr lang="en-US"/>
                </a:p>
              </p:txBody>
            </p:sp>
            <p:sp>
              <p:nvSpPr>
                <p:cNvPr id="336030" name="Freeform 158"/>
                <p:cNvSpPr>
                  <a:spLocks noChangeAspect="1"/>
                </p:cNvSpPr>
                <p:nvPr/>
              </p:nvSpPr>
              <p:spPr bwMode="auto">
                <a:xfrm>
                  <a:off x="962" y="2903"/>
                  <a:ext cx="877" cy="403"/>
                </a:xfrm>
                <a:custGeom>
                  <a:avLst/>
                  <a:gdLst/>
                  <a:ahLst/>
                  <a:cxnLst>
                    <a:cxn ang="0">
                      <a:pos x="4" y="179"/>
                    </a:cxn>
                    <a:cxn ang="0">
                      <a:pos x="0" y="179"/>
                    </a:cxn>
                    <a:cxn ang="0">
                      <a:pos x="0" y="183"/>
                    </a:cxn>
                    <a:cxn ang="0">
                      <a:pos x="0" y="183"/>
                    </a:cxn>
                    <a:cxn ang="0">
                      <a:pos x="0" y="186"/>
                    </a:cxn>
                    <a:cxn ang="0">
                      <a:pos x="0" y="224"/>
                    </a:cxn>
                    <a:cxn ang="0">
                      <a:pos x="0" y="228"/>
                    </a:cxn>
                    <a:cxn ang="0">
                      <a:pos x="0" y="228"/>
                    </a:cxn>
                    <a:cxn ang="0">
                      <a:pos x="0" y="232"/>
                    </a:cxn>
                    <a:cxn ang="0">
                      <a:pos x="4" y="232"/>
                    </a:cxn>
                    <a:cxn ang="0">
                      <a:pos x="139" y="353"/>
                    </a:cxn>
                    <a:cxn ang="0">
                      <a:pos x="211" y="403"/>
                    </a:cxn>
                    <a:cxn ang="0">
                      <a:pos x="873" y="186"/>
                    </a:cxn>
                    <a:cxn ang="0">
                      <a:pos x="877" y="183"/>
                    </a:cxn>
                    <a:cxn ang="0">
                      <a:pos x="877" y="179"/>
                    </a:cxn>
                    <a:cxn ang="0">
                      <a:pos x="877" y="171"/>
                    </a:cxn>
                    <a:cxn ang="0">
                      <a:pos x="873" y="167"/>
                    </a:cxn>
                    <a:cxn ang="0">
                      <a:pos x="651" y="4"/>
                    </a:cxn>
                    <a:cxn ang="0">
                      <a:pos x="647" y="0"/>
                    </a:cxn>
                    <a:cxn ang="0">
                      <a:pos x="647" y="0"/>
                    </a:cxn>
                    <a:cxn ang="0">
                      <a:pos x="644" y="0"/>
                    </a:cxn>
                    <a:cxn ang="0">
                      <a:pos x="640" y="0"/>
                    </a:cxn>
                    <a:cxn ang="0">
                      <a:pos x="640" y="0"/>
                    </a:cxn>
                    <a:cxn ang="0">
                      <a:pos x="636" y="0"/>
                    </a:cxn>
                    <a:cxn ang="0">
                      <a:pos x="632" y="4"/>
                    </a:cxn>
                    <a:cxn ang="0">
                      <a:pos x="628" y="4"/>
                    </a:cxn>
                    <a:cxn ang="0">
                      <a:pos x="4" y="179"/>
                    </a:cxn>
                  </a:cxnLst>
                  <a:rect l="0" t="0" r="r" b="b"/>
                  <a:pathLst>
                    <a:path w="877" h="403">
                      <a:moveTo>
                        <a:pt x="4" y="179"/>
                      </a:moveTo>
                      <a:lnTo>
                        <a:pt x="0" y="179"/>
                      </a:lnTo>
                      <a:lnTo>
                        <a:pt x="0" y="183"/>
                      </a:lnTo>
                      <a:lnTo>
                        <a:pt x="0" y="183"/>
                      </a:lnTo>
                      <a:lnTo>
                        <a:pt x="0" y="186"/>
                      </a:lnTo>
                      <a:lnTo>
                        <a:pt x="0" y="224"/>
                      </a:lnTo>
                      <a:lnTo>
                        <a:pt x="0" y="228"/>
                      </a:lnTo>
                      <a:lnTo>
                        <a:pt x="0" y="228"/>
                      </a:lnTo>
                      <a:lnTo>
                        <a:pt x="0" y="232"/>
                      </a:lnTo>
                      <a:lnTo>
                        <a:pt x="4" y="232"/>
                      </a:lnTo>
                      <a:lnTo>
                        <a:pt x="139" y="353"/>
                      </a:lnTo>
                      <a:lnTo>
                        <a:pt x="211" y="403"/>
                      </a:lnTo>
                      <a:lnTo>
                        <a:pt x="873" y="186"/>
                      </a:lnTo>
                      <a:lnTo>
                        <a:pt x="877" y="183"/>
                      </a:lnTo>
                      <a:lnTo>
                        <a:pt x="877" y="179"/>
                      </a:lnTo>
                      <a:lnTo>
                        <a:pt x="877" y="171"/>
                      </a:lnTo>
                      <a:lnTo>
                        <a:pt x="873" y="167"/>
                      </a:lnTo>
                      <a:lnTo>
                        <a:pt x="651" y="4"/>
                      </a:lnTo>
                      <a:lnTo>
                        <a:pt x="647" y="0"/>
                      </a:lnTo>
                      <a:lnTo>
                        <a:pt x="647" y="0"/>
                      </a:lnTo>
                      <a:lnTo>
                        <a:pt x="644" y="0"/>
                      </a:lnTo>
                      <a:lnTo>
                        <a:pt x="640" y="0"/>
                      </a:lnTo>
                      <a:lnTo>
                        <a:pt x="640" y="0"/>
                      </a:lnTo>
                      <a:lnTo>
                        <a:pt x="636" y="0"/>
                      </a:lnTo>
                      <a:lnTo>
                        <a:pt x="632" y="4"/>
                      </a:lnTo>
                      <a:lnTo>
                        <a:pt x="628" y="4"/>
                      </a:lnTo>
                      <a:lnTo>
                        <a:pt x="4" y="179"/>
                      </a:lnTo>
                      <a:close/>
                    </a:path>
                  </a:pathLst>
                </a:custGeom>
                <a:solidFill>
                  <a:srgbClr val="E2E2BF"/>
                </a:solidFill>
                <a:ln w="9525">
                  <a:noFill/>
                  <a:round/>
                  <a:headEnd/>
                  <a:tailEnd/>
                </a:ln>
              </p:spPr>
              <p:txBody>
                <a:bodyPr/>
                <a:lstStyle/>
                <a:p>
                  <a:endParaRPr lang="en-US"/>
                </a:p>
              </p:txBody>
            </p:sp>
            <p:sp>
              <p:nvSpPr>
                <p:cNvPr id="336031" name="Freeform 159"/>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36032" name="Freeform 160"/>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36033" name="Freeform 161"/>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36034" name="Freeform 162"/>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36035" name="Freeform 163"/>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36036" name="Freeform 164"/>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36037" name="Freeform 165"/>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36038" name="Freeform 166"/>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6039" name="Freeform 167"/>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36040" name="Freeform 168"/>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36041" name="Freeform 169"/>
                <p:cNvSpPr>
                  <a:spLocks noChangeAspect="1"/>
                </p:cNvSpPr>
                <p:nvPr/>
              </p:nvSpPr>
              <p:spPr bwMode="auto">
                <a:xfrm>
                  <a:off x="966" y="2903"/>
                  <a:ext cx="869" cy="384"/>
                </a:xfrm>
                <a:custGeom>
                  <a:avLst/>
                  <a:gdLst/>
                  <a:ahLst/>
                  <a:cxnLst>
                    <a:cxn ang="0">
                      <a:pos x="0" y="179"/>
                    </a:cxn>
                    <a:cxn ang="0">
                      <a:pos x="207" y="384"/>
                    </a:cxn>
                    <a:cxn ang="0">
                      <a:pos x="869" y="167"/>
                    </a:cxn>
                    <a:cxn ang="0">
                      <a:pos x="647" y="4"/>
                    </a:cxn>
                    <a:cxn ang="0">
                      <a:pos x="647" y="0"/>
                    </a:cxn>
                    <a:cxn ang="0">
                      <a:pos x="643" y="0"/>
                    </a:cxn>
                    <a:cxn ang="0">
                      <a:pos x="640" y="0"/>
                    </a:cxn>
                    <a:cxn ang="0">
                      <a:pos x="636" y="0"/>
                    </a:cxn>
                    <a:cxn ang="0">
                      <a:pos x="636" y="0"/>
                    </a:cxn>
                    <a:cxn ang="0">
                      <a:pos x="632" y="0"/>
                    </a:cxn>
                    <a:cxn ang="0">
                      <a:pos x="628" y="4"/>
                    </a:cxn>
                    <a:cxn ang="0">
                      <a:pos x="624" y="4"/>
                    </a:cxn>
                    <a:cxn ang="0">
                      <a:pos x="0" y="179"/>
                    </a:cxn>
                  </a:cxnLst>
                  <a:rect l="0" t="0" r="r" b="b"/>
                  <a:pathLst>
                    <a:path w="869" h="384">
                      <a:moveTo>
                        <a:pt x="0" y="179"/>
                      </a:moveTo>
                      <a:lnTo>
                        <a:pt x="207" y="384"/>
                      </a:lnTo>
                      <a:lnTo>
                        <a:pt x="869" y="167"/>
                      </a:lnTo>
                      <a:lnTo>
                        <a:pt x="647" y="4"/>
                      </a:lnTo>
                      <a:lnTo>
                        <a:pt x="647" y="0"/>
                      </a:lnTo>
                      <a:lnTo>
                        <a:pt x="643" y="0"/>
                      </a:lnTo>
                      <a:lnTo>
                        <a:pt x="640" y="0"/>
                      </a:lnTo>
                      <a:lnTo>
                        <a:pt x="636" y="0"/>
                      </a:lnTo>
                      <a:lnTo>
                        <a:pt x="636" y="0"/>
                      </a:lnTo>
                      <a:lnTo>
                        <a:pt x="632" y="0"/>
                      </a:lnTo>
                      <a:lnTo>
                        <a:pt x="628" y="4"/>
                      </a:lnTo>
                      <a:lnTo>
                        <a:pt x="624" y="4"/>
                      </a:lnTo>
                      <a:lnTo>
                        <a:pt x="0" y="179"/>
                      </a:lnTo>
                      <a:close/>
                    </a:path>
                  </a:pathLst>
                </a:custGeom>
                <a:solidFill>
                  <a:srgbClr val="FCFCD8"/>
                </a:solidFill>
                <a:ln w="9525">
                  <a:noFill/>
                  <a:round/>
                  <a:headEnd/>
                  <a:tailEnd/>
                </a:ln>
              </p:spPr>
              <p:txBody>
                <a:bodyPr/>
                <a:lstStyle/>
                <a:p>
                  <a:endParaRPr lang="en-US"/>
                </a:p>
              </p:txBody>
            </p:sp>
            <p:sp>
              <p:nvSpPr>
                <p:cNvPr id="336042" name="Freeform 170"/>
                <p:cNvSpPr>
                  <a:spLocks noChangeAspect="1"/>
                </p:cNvSpPr>
                <p:nvPr/>
              </p:nvSpPr>
              <p:spPr bwMode="auto">
                <a:xfrm>
                  <a:off x="1033" y="2945"/>
                  <a:ext cx="764" cy="311"/>
                </a:xfrm>
                <a:custGeom>
                  <a:avLst/>
                  <a:gdLst/>
                  <a:ahLst/>
                  <a:cxnLst>
                    <a:cxn ang="0">
                      <a:pos x="0" y="167"/>
                    </a:cxn>
                    <a:cxn ang="0">
                      <a:pos x="143" y="311"/>
                    </a:cxn>
                    <a:cxn ang="0">
                      <a:pos x="764" y="118"/>
                    </a:cxn>
                    <a:cxn ang="0">
                      <a:pos x="599" y="0"/>
                    </a:cxn>
                    <a:cxn ang="0">
                      <a:pos x="0" y="167"/>
                    </a:cxn>
                  </a:cxnLst>
                  <a:rect l="0" t="0" r="r" b="b"/>
                  <a:pathLst>
                    <a:path w="764" h="311">
                      <a:moveTo>
                        <a:pt x="0" y="167"/>
                      </a:moveTo>
                      <a:lnTo>
                        <a:pt x="143" y="311"/>
                      </a:lnTo>
                      <a:lnTo>
                        <a:pt x="764" y="118"/>
                      </a:lnTo>
                      <a:lnTo>
                        <a:pt x="599" y="0"/>
                      </a:lnTo>
                      <a:lnTo>
                        <a:pt x="0" y="167"/>
                      </a:lnTo>
                      <a:close/>
                    </a:path>
                  </a:pathLst>
                </a:custGeom>
                <a:solidFill>
                  <a:srgbClr val="F4F4D1"/>
                </a:solidFill>
                <a:ln w="9525">
                  <a:noFill/>
                  <a:round/>
                  <a:headEnd/>
                  <a:tailEnd/>
                </a:ln>
              </p:spPr>
              <p:txBody>
                <a:bodyPr/>
                <a:lstStyle/>
                <a:p>
                  <a:endParaRPr lang="en-US"/>
                </a:p>
              </p:txBody>
            </p:sp>
            <p:sp>
              <p:nvSpPr>
                <p:cNvPr id="336043" name="Freeform 171"/>
                <p:cNvSpPr>
                  <a:spLocks noChangeAspect="1"/>
                </p:cNvSpPr>
                <p:nvPr/>
              </p:nvSpPr>
              <p:spPr bwMode="auto">
                <a:xfrm>
                  <a:off x="1033" y="3112"/>
                  <a:ext cx="143" cy="148"/>
                </a:xfrm>
                <a:custGeom>
                  <a:avLst/>
                  <a:gdLst/>
                  <a:ahLst/>
                  <a:cxnLst>
                    <a:cxn ang="0">
                      <a:pos x="143" y="148"/>
                    </a:cxn>
                    <a:cxn ang="0">
                      <a:pos x="143" y="148"/>
                    </a:cxn>
                    <a:cxn ang="0">
                      <a:pos x="4" y="0"/>
                    </a:cxn>
                    <a:cxn ang="0">
                      <a:pos x="0" y="0"/>
                    </a:cxn>
                    <a:cxn ang="0">
                      <a:pos x="143" y="148"/>
                    </a:cxn>
                    <a:cxn ang="0">
                      <a:pos x="143" y="148"/>
                    </a:cxn>
                    <a:cxn ang="0">
                      <a:pos x="143" y="148"/>
                    </a:cxn>
                    <a:cxn ang="0">
                      <a:pos x="143" y="148"/>
                    </a:cxn>
                    <a:cxn ang="0">
                      <a:pos x="143" y="148"/>
                    </a:cxn>
                    <a:cxn ang="0">
                      <a:pos x="143" y="148"/>
                    </a:cxn>
                    <a:cxn ang="0">
                      <a:pos x="143" y="148"/>
                    </a:cxn>
                    <a:cxn ang="0">
                      <a:pos x="143" y="148"/>
                    </a:cxn>
                  </a:cxnLst>
                  <a:rect l="0" t="0" r="r" b="b"/>
                  <a:pathLst>
                    <a:path w="143" h="148">
                      <a:moveTo>
                        <a:pt x="143" y="148"/>
                      </a:moveTo>
                      <a:lnTo>
                        <a:pt x="143" y="148"/>
                      </a:lnTo>
                      <a:lnTo>
                        <a:pt x="4" y="0"/>
                      </a:lnTo>
                      <a:lnTo>
                        <a:pt x="0" y="0"/>
                      </a:lnTo>
                      <a:lnTo>
                        <a:pt x="143" y="148"/>
                      </a:lnTo>
                      <a:lnTo>
                        <a:pt x="143" y="148"/>
                      </a:lnTo>
                      <a:lnTo>
                        <a:pt x="143" y="148"/>
                      </a:lnTo>
                      <a:lnTo>
                        <a:pt x="143" y="148"/>
                      </a:lnTo>
                      <a:lnTo>
                        <a:pt x="143" y="148"/>
                      </a:lnTo>
                      <a:lnTo>
                        <a:pt x="143" y="148"/>
                      </a:lnTo>
                      <a:lnTo>
                        <a:pt x="143" y="148"/>
                      </a:lnTo>
                      <a:lnTo>
                        <a:pt x="143" y="148"/>
                      </a:lnTo>
                      <a:close/>
                    </a:path>
                  </a:pathLst>
                </a:custGeom>
                <a:solidFill>
                  <a:srgbClr val="000000"/>
                </a:solidFill>
                <a:ln w="9525">
                  <a:noFill/>
                  <a:round/>
                  <a:headEnd/>
                  <a:tailEnd/>
                </a:ln>
              </p:spPr>
              <p:txBody>
                <a:bodyPr/>
                <a:lstStyle/>
                <a:p>
                  <a:endParaRPr lang="en-US"/>
                </a:p>
              </p:txBody>
            </p:sp>
            <p:sp>
              <p:nvSpPr>
                <p:cNvPr id="336044" name="Freeform 172"/>
                <p:cNvSpPr>
                  <a:spLocks noChangeAspect="1"/>
                </p:cNvSpPr>
                <p:nvPr/>
              </p:nvSpPr>
              <p:spPr bwMode="auto">
                <a:xfrm>
                  <a:off x="1176" y="3063"/>
                  <a:ext cx="621" cy="197"/>
                </a:xfrm>
                <a:custGeom>
                  <a:avLst/>
                  <a:gdLst/>
                  <a:ahLst/>
                  <a:cxnLst>
                    <a:cxn ang="0">
                      <a:pos x="618" y="0"/>
                    </a:cxn>
                    <a:cxn ang="0">
                      <a:pos x="618" y="0"/>
                    </a:cxn>
                    <a:cxn ang="0">
                      <a:pos x="0" y="197"/>
                    </a:cxn>
                    <a:cxn ang="0">
                      <a:pos x="4" y="197"/>
                    </a:cxn>
                    <a:cxn ang="0">
                      <a:pos x="618" y="4"/>
                    </a:cxn>
                    <a:cxn ang="0">
                      <a:pos x="621" y="0"/>
                    </a:cxn>
                    <a:cxn ang="0">
                      <a:pos x="618" y="4"/>
                    </a:cxn>
                    <a:cxn ang="0">
                      <a:pos x="621" y="0"/>
                    </a:cxn>
                    <a:cxn ang="0">
                      <a:pos x="621" y="0"/>
                    </a:cxn>
                    <a:cxn ang="0">
                      <a:pos x="621" y="0"/>
                    </a:cxn>
                    <a:cxn ang="0">
                      <a:pos x="618" y="0"/>
                    </a:cxn>
                    <a:cxn ang="0">
                      <a:pos x="618" y="0"/>
                    </a:cxn>
                  </a:cxnLst>
                  <a:rect l="0" t="0" r="r" b="b"/>
                  <a:pathLst>
                    <a:path w="621" h="197">
                      <a:moveTo>
                        <a:pt x="618" y="0"/>
                      </a:moveTo>
                      <a:lnTo>
                        <a:pt x="618" y="0"/>
                      </a:lnTo>
                      <a:lnTo>
                        <a:pt x="0" y="197"/>
                      </a:lnTo>
                      <a:lnTo>
                        <a:pt x="4" y="197"/>
                      </a:lnTo>
                      <a:lnTo>
                        <a:pt x="618" y="4"/>
                      </a:lnTo>
                      <a:lnTo>
                        <a:pt x="621" y="0"/>
                      </a:lnTo>
                      <a:lnTo>
                        <a:pt x="618" y="4"/>
                      </a:lnTo>
                      <a:lnTo>
                        <a:pt x="621" y="0"/>
                      </a:lnTo>
                      <a:lnTo>
                        <a:pt x="621" y="0"/>
                      </a:lnTo>
                      <a:lnTo>
                        <a:pt x="621" y="0"/>
                      </a:lnTo>
                      <a:lnTo>
                        <a:pt x="618" y="0"/>
                      </a:lnTo>
                      <a:lnTo>
                        <a:pt x="618" y="0"/>
                      </a:lnTo>
                      <a:close/>
                    </a:path>
                  </a:pathLst>
                </a:custGeom>
                <a:solidFill>
                  <a:srgbClr val="000000"/>
                </a:solidFill>
                <a:ln w="9525">
                  <a:noFill/>
                  <a:round/>
                  <a:headEnd/>
                  <a:tailEnd/>
                </a:ln>
              </p:spPr>
              <p:txBody>
                <a:bodyPr/>
                <a:lstStyle/>
                <a:p>
                  <a:endParaRPr lang="en-US"/>
                </a:p>
              </p:txBody>
            </p:sp>
            <p:sp>
              <p:nvSpPr>
                <p:cNvPr id="336045" name="Freeform 173"/>
                <p:cNvSpPr>
                  <a:spLocks noChangeAspect="1"/>
                </p:cNvSpPr>
                <p:nvPr/>
              </p:nvSpPr>
              <p:spPr bwMode="auto">
                <a:xfrm>
                  <a:off x="1628" y="2945"/>
                  <a:ext cx="169" cy="122"/>
                </a:xfrm>
                <a:custGeom>
                  <a:avLst/>
                  <a:gdLst/>
                  <a:ahLst/>
                  <a:cxnLst>
                    <a:cxn ang="0">
                      <a:pos x="4" y="0"/>
                    </a:cxn>
                    <a:cxn ang="0">
                      <a:pos x="4" y="0"/>
                    </a:cxn>
                    <a:cxn ang="0">
                      <a:pos x="166" y="122"/>
                    </a:cxn>
                    <a:cxn ang="0">
                      <a:pos x="169" y="118"/>
                    </a:cxn>
                    <a:cxn ang="0">
                      <a:pos x="4" y="0"/>
                    </a:cxn>
                    <a:cxn ang="0">
                      <a:pos x="4" y="0"/>
                    </a:cxn>
                    <a:cxn ang="0">
                      <a:pos x="4" y="0"/>
                    </a:cxn>
                    <a:cxn ang="0">
                      <a:pos x="4" y="0"/>
                    </a:cxn>
                    <a:cxn ang="0">
                      <a:pos x="0" y="0"/>
                    </a:cxn>
                    <a:cxn ang="0">
                      <a:pos x="0" y="0"/>
                    </a:cxn>
                    <a:cxn ang="0">
                      <a:pos x="4" y="0"/>
                    </a:cxn>
                    <a:cxn ang="0">
                      <a:pos x="4" y="0"/>
                    </a:cxn>
                  </a:cxnLst>
                  <a:rect l="0" t="0" r="r" b="b"/>
                  <a:pathLst>
                    <a:path w="169" h="122">
                      <a:moveTo>
                        <a:pt x="4" y="0"/>
                      </a:moveTo>
                      <a:lnTo>
                        <a:pt x="4" y="0"/>
                      </a:lnTo>
                      <a:lnTo>
                        <a:pt x="166" y="122"/>
                      </a:lnTo>
                      <a:lnTo>
                        <a:pt x="169" y="118"/>
                      </a:lnTo>
                      <a:lnTo>
                        <a:pt x="4" y="0"/>
                      </a:lnTo>
                      <a:lnTo>
                        <a:pt x="4" y="0"/>
                      </a:lnTo>
                      <a:lnTo>
                        <a:pt x="4" y="0"/>
                      </a:lnTo>
                      <a:lnTo>
                        <a:pt x="4" y="0"/>
                      </a:lnTo>
                      <a:lnTo>
                        <a:pt x="0" y="0"/>
                      </a:lnTo>
                      <a:lnTo>
                        <a:pt x="0" y="0"/>
                      </a:lnTo>
                      <a:lnTo>
                        <a:pt x="4" y="0"/>
                      </a:lnTo>
                      <a:lnTo>
                        <a:pt x="4" y="0"/>
                      </a:lnTo>
                      <a:close/>
                    </a:path>
                  </a:pathLst>
                </a:custGeom>
                <a:solidFill>
                  <a:srgbClr val="000000"/>
                </a:solidFill>
                <a:ln w="9525">
                  <a:noFill/>
                  <a:round/>
                  <a:headEnd/>
                  <a:tailEnd/>
                </a:ln>
              </p:spPr>
              <p:txBody>
                <a:bodyPr/>
                <a:lstStyle/>
                <a:p>
                  <a:endParaRPr lang="en-US"/>
                </a:p>
              </p:txBody>
            </p:sp>
            <p:sp>
              <p:nvSpPr>
                <p:cNvPr id="336046" name="Freeform 174"/>
                <p:cNvSpPr>
                  <a:spLocks noChangeAspect="1"/>
                </p:cNvSpPr>
                <p:nvPr/>
              </p:nvSpPr>
              <p:spPr bwMode="auto">
                <a:xfrm>
                  <a:off x="1033" y="2945"/>
                  <a:ext cx="599" cy="171"/>
                </a:xfrm>
                <a:custGeom>
                  <a:avLst/>
                  <a:gdLst/>
                  <a:ahLst/>
                  <a:cxnLst>
                    <a:cxn ang="0">
                      <a:pos x="4" y="167"/>
                    </a:cxn>
                    <a:cxn ang="0">
                      <a:pos x="4" y="171"/>
                    </a:cxn>
                    <a:cxn ang="0">
                      <a:pos x="599" y="0"/>
                    </a:cxn>
                    <a:cxn ang="0">
                      <a:pos x="599" y="0"/>
                    </a:cxn>
                    <a:cxn ang="0">
                      <a:pos x="4" y="167"/>
                    </a:cxn>
                    <a:cxn ang="0">
                      <a:pos x="4" y="171"/>
                    </a:cxn>
                    <a:cxn ang="0">
                      <a:pos x="4" y="167"/>
                    </a:cxn>
                    <a:cxn ang="0">
                      <a:pos x="0" y="167"/>
                    </a:cxn>
                    <a:cxn ang="0">
                      <a:pos x="0" y="167"/>
                    </a:cxn>
                    <a:cxn ang="0">
                      <a:pos x="4" y="171"/>
                    </a:cxn>
                    <a:cxn ang="0">
                      <a:pos x="4" y="171"/>
                    </a:cxn>
                    <a:cxn ang="0">
                      <a:pos x="4" y="167"/>
                    </a:cxn>
                  </a:cxnLst>
                  <a:rect l="0" t="0" r="r" b="b"/>
                  <a:pathLst>
                    <a:path w="599" h="171">
                      <a:moveTo>
                        <a:pt x="4" y="167"/>
                      </a:moveTo>
                      <a:lnTo>
                        <a:pt x="4" y="171"/>
                      </a:lnTo>
                      <a:lnTo>
                        <a:pt x="599" y="0"/>
                      </a:lnTo>
                      <a:lnTo>
                        <a:pt x="599" y="0"/>
                      </a:lnTo>
                      <a:lnTo>
                        <a:pt x="4" y="167"/>
                      </a:lnTo>
                      <a:lnTo>
                        <a:pt x="4" y="171"/>
                      </a:lnTo>
                      <a:lnTo>
                        <a:pt x="4" y="167"/>
                      </a:lnTo>
                      <a:lnTo>
                        <a:pt x="0" y="167"/>
                      </a:lnTo>
                      <a:lnTo>
                        <a:pt x="0" y="167"/>
                      </a:lnTo>
                      <a:lnTo>
                        <a:pt x="4" y="171"/>
                      </a:lnTo>
                      <a:lnTo>
                        <a:pt x="4" y="171"/>
                      </a:lnTo>
                      <a:lnTo>
                        <a:pt x="4" y="167"/>
                      </a:lnTo>
                      <a:close/>
                    </a:path>
                  </a:pathLst>
                </a:custGeom>
                <a:solidFill>
                  <a:srgbClr val="000000"/>
                </a:solidFill>
                <a:ln w="9525">
                  <a:noFill/>
                  <a:round/>
                  <a:headEnd/>
                  <a:tailEnd/>
                </a:ln>
              </p:spPr>
              <p:txBody>
                <a:bodyPr/>
                <a:lstStyle/>
                <a:p>
                  <a:endParaRPr lang="en-US"/>
                </a:p>
              </p:txBody>
            </p:sp>
            <p:sp>
              <p:nvSpPr>
                <p:cNvPr id="336047" name="Freeform 175"/>
                <p:cNvSpPr>
                  <a:spLocks noChangeAspect="1"/>
                </p:cNvSpPr>
                <p:nvPr/>
              </p:nvSpPr>
              <p:spPr bwMode="auto">
                <a:xfrm>
                  <a:off x="958" y="3123"/>
                  <a:ext cx="4" cy="1"/>
                </a:xfrm>
                <a:custGeom>
                  <a:avLst/>
                  <a:gdLst/>
                  <a:ahLst/>
                  <a:cxnLst>
                    <a:cxn ang="0">
                      <a:pos x="4" y="0"/>
                    </a:cxn>
                    <a:cxn ang="0">
                      <a:pos x="4" y="0"/>
                    </a:cxn>
                    <a:cxn ang="0">
                      <a:pos x="4" y="0"/>
                    </a:cxn>
                    <a:cxn ang="0">
                      <a:pos x="0" y="0"/>
                    </a:cxn>
                    <a:cxn ang="0">
                      <a:pos x="0" y="0"/>
                    </a:cxn>
                    <a:cxn ang="0">
                      <a:pos x="4" y="0"/>
                    </a:cxn>
                  </a:cxnLst>
                  <a:rect l="0" t="0" r="r" b="b"/>
                  <a:pathLst>
                    <a:path w="4">
                      <a:moveTo>
                        <a:pt x="4" y="0"/>
                      </a:move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36048" name="Freeform 176"/>
                <p:cNvSpPr>
                  <a:spLocks noChangeAspect="1"/>
                </p:cNvSpPr>
                <p:nvPr/>
              </p:nvSpPr>
              <p:spPr bwMode="auto">
                <a:xfrm>
                  <a:off x="958" y="3123"/>
                  <a:ext cx="147" cy="130"/>
                </a:xfrm>
                <a:custGeom>
                  <a:avLst/>
                  <a:gdLst/>
                  <a:ahLst/>
                  <a:cxnLst>
                    <a:cxn ang="0">
                      <a:pos x="147" y="130"/>
                    </a:cxn>
                    <a:cxn ang="0">
                      <a:pos x="147" y="130"/>
                    </a:cxn>
                    <a:cxn ang="0">
                      <a:pos x="4" y="0"/>
                    </a:cxn>
                    <a:cxn ang="0">
                      <a:pos x="0" y="0"/>
                    </a:cxn>
                    <a:cxn ang="0">
                      <a:pos x="147" y="130"/>
                    </a:cxn>
                    <a:cxn ang="0">
                      <a:pos x="147" y="130"/>
                    </a:cxn>
                    <a:cxn ang="0">
                      <a:pos x="147" y="130"/>
                    </a:cxn>
                    <a:cxn ang="0">
                      <a:pos x="147" y="130"/>
                    </a:cxn>
                    <a:cxn ang="0">
                      <a:pos x="147" y="130"/>
                    </a:cxn>
                  </a:cxnLst>
                  <a:rect l="0" t="0" r="r" b="b"/>
                  <a:pathLst>
                    <a:path w="147" h="130">
                      <a:moveTo>
                        <a:pt x="147" y="130"/>
                      </a:moveTo>
                      <a:lnTo>
                        <a:pt x="147" y="130"/>
                      </a:lnTo>
                      <a:lnTo>
                        <a:pt x="4" y="0"/>
                      </a:lnTo>
                      <a:lnTo>
                        <a:pt x="0" y="0"/>
                      </a:lnTo>
                      <a:lnTo>
                        <a:pt x="147" y="130"/>
                      </a:lnTo>
                      <a:lnTo>
                        <a:pt x="147" y="130"/>
                      </a:lnTo>
                      <a:lnTo>
                        <a:pt x="147" y="130"/>
                      </a:lnTo>
                      <a:lnTo>
                        <a:pt x="147" y="130"/>
                      </a:lnTo>
                      <a:lnTo>
                        <a:pt x="147" y="130"/>
                      </a:lnTo>
                      <a:close/>
                    </a:path>
                  </a:pathLst>
                </a:custGeom>
                <a:solidFill>
                  <a:srgbClr val="000000"/>
                </a:solidFill>
                <a:ln w="9525">
                  <a:noFill/>
                  <a:round/>
                  <a:headEnd/>
                  <a:tailEnd/>
                </a:ln>
              </p:spPr>
              <p:txBody>
                <a:bodyPr/>
                <a:lstStyle/>
                <a:p>
                  <a:endParaRPr lang="en-US"/>
                </a:p>
              </p:txBody>
            </p:sp>
            <p:sp>
              <p:nvSpPr>
                <p:cNvPr id="336049" name="Freeform 177"/>
                <p:cNvSpPr>
                  <a:spLocks noChangeAspect="1"/>
                </p:cNvSpPr>
                <p:nvPr/>
              </p:nvSpPr>
              <p:spPr bwMode="auto">
                <a:xfrm>
                  <a:off x="1105" y="3249"/>
                  <a:ext cx="68" cy="53"/>
                </a:xfrm>
                <a:custGeom>
                  <a:avLst/>
                  <a:gdLst/>
                  <a:ahLst/>
                  <a:cxnLst>
                    <a:cxn ang="0">
                      <a:pos x="64" y="53"/>
                    </a:cxn>
                    <a:cxn ang="0">
                      <a:pos x="68" y="53"/>
                    </a:cxn>
                    <a:cxn ang="0">
                      <a:pos x="0" y="0"/>
                    </a:cxn>
                    <a:cxn ang="0">
                      <a:pos x="0" y="4"/>
                    </a:cxn>
                    <a:cxn ang="0">
                      <a:pos x="64" y="53"/>
                    </a:cxn>
                    <a:cxn ang="0">
                      <a:pos x="68" y="53"/>
                    </a:cxn>
                    <a:cxn ang="0">
                      <a:pos x="64" y="53"/>
                    </a:cxn>
                    <a:cxn ang="0">
                      <a:pos x="68" y="53"/>
                    </a:cxn>
                    <a:cxn ang="0">
                      <a:pos x="68" y="53"/>
                    </a:cxn>
                    <a:cxn ang="0">
                      <a:pos x="68" y="53"/>
                    </a:cxn>
                    <a:cxn ang="0">
                      <a:pos x="68" y="53"/>
                    </a:cxn>
                    <a:cxn ang="0">
                      <a:pos x="64" y="53"/>
                    </a:cxn>
                  </a:cxnLst>
                  <a:rect l="0" t="0" r="r" b="b"/>
                  <a:pathLst>
                    <a:path w="68" h="53">
                      <a:moveTo>
                        <a:pt x="64" y="53"/>
                      </a:moveTo>
                      <a:lnTo>
                        <a:pt x="68" y="53"/>
                      </a:lnTo>
                      <a:lnTo>
                        <a:pt x="0" y="0"/>
                      </a:lnTo>
                      <a:lnTo>
                        <a:pt x="0" y="4"/>
                      </a:lnTo>
                      <a:lnTo>
                        <a:pt x="64" y="53"/>
                      </a:lnTo>
                      <a:lnTo>
                        <a:pt x="68" y="53"/>
                      </a:lnTo>
                      <a:lnTo>
                        <a:pt x="64" y="53"/>
                      </a:lnTo>
                      <a:lnTo>
                        <a:pt x="68" y="53"/>
                      </a:lnTo>
                      <a:lnTo>
                        <a:pt x="68" y="53"/>
                      </a:lnTo>
                      <a:lnTo>
                        <a:pt x="68" y="53"/>
                      </a:lnTo>
                      <a:lnTo>
                        <a:pt x="68" y="53"/>
                      </a:lnTo>
                      <a:lnTo>
                        <a:pt x="64" y="53"/>
                      </a:lnTo>
                      <a:close/>
                    </a:path>
                  </a:pathLst>
                </a:custGeom>
                <a:solidFill>
                  <a:srgbClr val="000000"/>
                </a:solidFill>
                <a:ln w="9525">
                  <a:noFill/>
                  <a:round/>
                  <a:headEnd/>
                  <a:tailEnd/>
                </a:ln>
              </p:spPr>
              <p:txBody>
                <a:bodyPr/>
                <a:lstStyle/>
                <a:p>
                  <a:endParaRPr lang="en-US"/>
                </a:p>
              </p:txBody>
            </p:sp>
            <p:sp>
              <p:nvSpPr>
                <p:cNvPr id="336050" name="Freeform 178"/>
                <p:cNvSpPr>
                  <a:spLocks noChangeAspect="1"/>
                </p:cNvSpPr>
                <p:nvPr/>
              </p:nvSpPr>
              <p:spPr bwMode="auto">
                <a:xfrm>
                  <a:off x="1169" y="3086"/>
                  <a:ext cx="670" cy="216"/>
                </a:xfrm>
                <a:custGeom>
                  <a:avLst/>
                  <a:gdLst/>
                  <a:ahLst/>
                  <a:cxnLst>
                    <a:cxn ang="0">
                      <a:pos x="670" y="0"/>
                    </a:cxn>
                    <a:cxn ang="0">
                      <a:pos x="670" y="0"/>
                    </a:cxn>
                    <a:cxn ang="0">
                      <a:pos x="0" y="216"/>
                    </a:cxn>
                    <a:cxn ang="0">
                      <a:pos x="0" y="216"/>
                    </a:cxn>
                    <a:cxn ang="0">
                      <a:pos x="670" y="0"/>
                    </a:cxn>
                    <a:cxn ang="0">
                      <a:pos x="670" y="0"/>
                    </a:cxn>
                  </a:cxnLst>
                  <a:rect l="0" t="0" r="r" b="b"/>
                  <a:pathLst>
                    <a:path w="670" h="216">
                      <a:moveTo>
                        <a:pt x="670" y="0"/>
                      </a:moveTo>
                      <a:lnTo>
                        <a:pt x="670" y="0"/>
                      </a:lnTo>
                      <a:lnTo>
                        <a:pt x="0" y="216"/>
                      </a:lnTo>
                      <a:lnTo>
                        <a:pt x="0" y="216"/>
                      </a:lnTo>
                      <a:lnTo>
                        <a:pt x="670" y="0"/>
                      </a:lnTo>
                      <a:lnTo>
                        <a:pt x="670" y="0"/>
                      </a:lnTo>
                      <a:close/>
                    </a:path>
                  </a:pathLst>
                </a:custGeom>
                <a:solidFill>
                  <a:srgbClr val="000000"/>
                </a:solidFill>
                <a:ln w="9525">
                  <a:noFill/>
                  <a:round/>
                  <a:headEnd/>
                  <a:tailEnd/>
                </a:ln>
              </p:spPr>
              <p:txBody>
                <a:bodyPr/>
                <a:lstStyle/>
                <a:p>
                  <a:endParaRPr lang="en-US"/>
                </a:p>
              </p:txBody>
            </p:sp>
            <p:sp>
              <p:nvSpPr>
                <p:cNvPr id="336051" name="Freeform 179"/>
                <p:cNvSpPr>
                  <a:spLocks noChangeAspect="1"/>
                </p:cNvSpPr>
                <p:nvPr/>
              </p:nvSpPr>
              <p:spPr bwMode="auto">
                <a:xfrm>
                  <a:off x="1839" y="3086"/>
                  <a:ext cx="1" cy="1"/>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6052" name="Freeform 180"/>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36053" name="Freeform 181"/>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36054" name="Freeform 182"/>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36055" name="Freeform 183"/>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36056" name="Freeform 184"/>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36057" name="Freeform 185"/>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36058" name="Freeform 186"/>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36059" name="Freeform 187"/>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6060" name="Freeform 188"/>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36061" name="Freeform 189"/>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36062" name="Freeform 190"/>
                <p:cNvSpPr>
                  <a:spLocks noChangeAspect="1" noEditPoints="1"/>
                </p:cNvSpPr>
                <p:nvPr/>
              </p:nvSpPr>
              <p:spPr bwMode="auto">
                <a:xfrm>
                  <a:off x="1067" y="2983"/>
                  <a:ext cx="700" cy="266"/>
                </a:xfrm>
                <a:custGeom>
                  <a:avLst/>
                  <a:gdLst/>
                  <a:ahLst/>
                  <a:cxnLst>
                    <a:cxn ang="0">
                      <a:pos x="508" y="23"/>
                    </a:cxn>
                    <a:cxn ang="0">
                      <a:pos x="606" y="114"/>
                    </a:cxn>
                    <a:cxn ang="0">
                      <a:pos x="700" y="84"/>
                    </a:cxn>
                    <a:cxn ang="0">
                      <a:pos x="599" y="0"/>
                    </a:cxn>
                    <a:cxn ang="0">
                      <a:pos x="508" y="23"/>
                    </a:cxn>
                    <a:cxn ang="0">
                      <a:pos x="508" y="23"/>
                    </a:cxn>
                    <a:cxn ang="0">
                      <a:pos x="34" y="178"/>
                    </a:cxn>
                    <a:cxn ang="0">
                      <a:pos x="121" y="266"/>
                    </a:cxn>
                    <a:cxn ang="0">
                      <a:pos x="490" y="148"/>
                    </a:cxn>
                    <a:cxn ang="0">
                      <a:pos x="395" y="65"/>
                    </a:cxn>
                    <a:cxn ang="0">
                      <a:pos x="34" y="178"/>
                    </a:cxn>
                    <a:cxn ang="0">
                      <a:pos x="34" y="178"/>
                    </a:cxn>
                    <a:cxn ang="0">
                      <a:pos x="459" y="91"/>
                    </a:cxn>
                    <a:cxn ang="0">
                      <a:pos x="531" y="68"/>
                    </a:cxn>
                    <a:cxn ang="0">
                      <a:pos x="490" y="34"/>
                    </a:cxn>
                    <a:cxn ang="0">
                      <a:pos x="422" y="57"/>
                    </a:cxn>
                    <a:cxn ang="0">
                      <a:pos x="459" y="91"/>
                    </a:cxn>
                    <a:cxn ang="0">
                      <a:pos x="459" y="91"/>
                    </a:cxn>
                    <a:cxn ang="0">
                      <a:pos x="407" y="46"/>
                    </a:cxn>
                    <a:cxn ang="0">
                      <a:pos x="478" y="23"/>
                    </a:cxn>
                    <a:cxn ang="0">
                      <a:pos x="456" y="8"/>
                    </a:cxn>
                    <a:cxn ang="0">
                      <a:pos x="388" y="27"/>
                    </a:cxn>
                    <a:cxn ang="0">
                      <a:pos x="407" y="46"/>
                    </a:cxn>
                    <a:cxn ang="0">
                      <a:pos x="407" y="46"/>
                    </a:cxn>
                    <a:cxn ang="0">
                      <a:pos x="501" y="99"/>
                    </a:cxn>
                    <a:cxn ang="0">
                      <a:pos x="520" y="114"/>
                    </a:cxn>
                    <a:cxn ang="0">
                      <a:pos x="493" y="121"/>
                    </a:cxn>
                    <a:cxn ang="0">
                      <a:pos x="512" y="140"/>
                    </a:cxn>
                    <a:cxn ang="0">
                      <a:pos x="584" y="118"/>
                    </a:cxn>
                    <a:cxn ang="0">
                      <a:pos x="561" y="103"/>
                    </a:cxn>
                    <a:cxn ang="0">
                      <a:pos x="539" y="106"/>
                    </a:cxn>
                    <a:cxn ang="0">
                      <a:pos x="523" y="91"/>
                    </a:cxn>
                    <a:cxn ang="0">
                      <a:pos x="501" y="99"/>
                    </a:cxn>
                    <a:cxn ang="0">
                      <a:pos x="501" y="99"/>
                    </a:cxn>
                    <a:cxn ang="0">
                      <a:pos x="0" y="144"/>
                    </a:cxn>
                    <a:cxn ang="0">
                      <a:pos x="19" y="163"/>
                    </a:cxn>
                    <a:cxn ang="0">
                      <a:pos x="42" y="156"/>
                    </a:cxn>
                    <a:cxn ang="0">
                      <a:pos x="23" y="137"/>
                    </a:cxn>
                    <a:cxn ang="0">
                      <a:pos x="0" y="144"/>
                    </a:cxn>
                    <a:cxn ang="0">
                      <a:pos x="0" y="144"/>
                    </a:cxn>
                    <a:cxn ang="0">
                      <a:pos x="42" y="133"/>
                    </a:cxn>
                    <a:cxn ang="0">
                      <a:pos x="60" y="148"/>
                    </a:cxn>
                    <a:cxn ang="0">
                      <a:pos x="158" y="118"/>
                    </a:cxn>
                    <a:cxn ang="0">
                      <a:pos x="140" y="103"/>
                    </a:cxn>
                    <a:cxn ang="0">
                      <a:pos x="42" y="133"/>
                    </a:cxn>
                    <a:cxn ang="0">
                      <a:pos x="42" y="133"/>
                    </a:cxn>
                    <a:cxn ang="0">
                      <a:pos x="151" y="99"/>
                    </a:cxn>
                    <a:cxn ang="0">
                      <a:pos x="170" y="118"/>
                    </a:cxn>
                    <a:cxn ang="0">
                      <a:pos x="267" y="87"/>
                    </a:cxn>
                    <a:cxn ang="0">
                      <a:pos x="249" y="68"/>
                    </a:cxn>
                    <a:cxn ang="0">
                      <a:pos x="151" y="99"/>
                    </a:cxn>
                    <a:cxn ang="0">
                      <a:pos x="151" y="99"/>
                    </a:cxn>
                    <a:cxn ang="0">
                      <a:pos x="256" y="65"/>
                    </a:cxn>
                    <a:cxn ang="0">
                      <a:pos x="275" y="84"/>
                    </a:cxn>
                    <a:cxn ang="0">
                      <a:pos x="373" y="53"/>
                    </a:cxn>
                    <a:cxn ang="0">
                      <a:pos x="354" y="38"/>
                    </a:cxn>
                    <a:cxn ang="0">
                      <a:pos x="256" y="65"/>
                    </a:cxn>
                    <a:cxn ang="0">
                      <a:pos x="256" y="65"/>
                    </a:cxn>
                  </a:cxnLst>
                  <a:rect l="0" t="0" r="r" b="b"/>
                  <a:pathLst>
                    <a:path w="700" h="266">
                      <a:moveTo>
                        <a:pt x="508" y="23"/>
                      </a:moveTo>
                      <a:lnTo>
                        <a:pt x="606" y="114"/>
                      </a:lnTo>
                      <a:lnTo>
                        <a:pt x="700" y="84"/>
                      </a:lnTo>
                      <a:lnTo>
                        <a:pt x="599" y="0"/>
                      </a:lnTo>
                      <a:lnTo>
                        <a:pt x="508" y="23"/>
                      </a:lnTo>
                      <a:lnTo>
                        <a:pt x="508" y="23"/>
                      </a:lnTo>
                      <a:close/>
                      <a:moveTo>
                        <a:pt x="34" y="178"/>
                      </a:moveTo>
                      <a:lnTo>
                        <a:pt x="121" y="266"/>
                      </a:lnTo>
                      <a:lnTo>
                        <a:pt x="490" y="148"/>
                      </a:lnTo>
                      <a:lnTo>
                        <a:pt x="395" y="65"/>
                      </a:lnTo>
                      <a:lnTo>
                        <a:pt x="34" y="178"/>
                      </a:lnTo>
                      <a:lnTo>
                        <a:pt x="34" y="178"/>
                      </a:lnTo>
                      <a:close/>
                      <a:moveTo>
                        <a:pt x="459" y="91"/>
                      </a:moveTo>
                      <a:lnTo>
                        <a:pt x="531" y="68"/>
                      </a:lnTo>
                      <a:lnTo>
                        <a:pt x="490" y="34"/>
                      </a:lnTo>
                      <a:lnTo>
                        <a:pt x="422" y="57"/>
                      </a:lnTo>
                      <a:lnTo>
                        <a:pt x="459" y="91"/>
                      </a:lnTo>
                      <a:lnTo>
                        <a:pt x="459" y="91"/>
                      </a:lnTo>
                      <a:close/>
                      <a:moveTo>
                        <a:pt x="407" y="46"/>
                      </a:moveTo>
                      <a:lnTo>
                        <a:pt x="478" y="23"/>
                      </a:lnTo>
                      <a:lnTo>
                        <a:pt x="456" y="8"/>
                      </a:lnTo>
                      <a:lnTo>
                        <a:pt x="388" y="27"/>
                      </a:lnTo>
                      <a:lnTo>
                        <a:pt x="407" y="46"/>
                      </a:lnTo>
                      <a:lnTo>
                        <a:pt x="407" y="46"/>
                      </a:lnTo>
                      <a:close/>
                      <a:moveTo>
                        <a:pt x="501" y="99"/>
                      </a:moveTo>
                      <a:lnTo>
                        <a:pt x="520" y="114"/>
                      </a:lnTo>
                      <a:lnTo>
                        <a:pt x="493" y="121"/>
                      </a:lnTo>
                      <a:lnTo>
                        <a:pt x="512" y="140"/>
                      </a:lnTo>
                      <a:lnTo>
                        <a:pt x="584" y="118"/>
                      </a:lnTo>
                      <a:lnTo>
                        <a:pt x="561" y="103"/>
                      </a:lnTo>
                      <a:lnTo>
                        <a:pt x="539" y="106"/>
                      </a:lnTo>
                      <a:lnTo>
                        <a:pt x="523" y="91"/>
                      </a:lnTo>
                      <a:lnTo>
                        <a:pt x="501" y="99"/>
                      </a:lnTo>
                      <a:lnTo>
                        <a:pt x="501" y="99"/>
                      </a:lnTo>
                      <a:close/>
                      <a:moveTo>
                        <a:pt x="0" y="144"/>
                      </a:moveTo>
                      <a:lnTo>
                        <a:pt x="19" y="163"/>
                      </a:lnTo>
                      <a:lnTo>
                        <a:pt x="42" y="156"/>
                      </a:lnTo>
                      <a:lnTo>
                        <a:pt x="23" y="137"/>
                      </a:lnTo>
                      <a:lnTo>
                        <a:pt x="0" y="144"/>
                      </a:lnTo>
                      <a:lnTo>
                        <a:pt x="0" y="144"/>
                      </a:lnTo>
                      <a:close/>
                      <a:moveTo>
                        <a:pt x="42" y="133"/>
                      </a:moveTo>
                      <a:lnTo>
                        <a:pt x="60" y="148"/>
                      </a:lnTo>
                      <a:lnTo>
                        <a:pt x="158" y="118"/>
                      </a:lnTo>
                      <a:lnTo>
                        <a:pt x="140" y="103"/>
                      </a:lnTo>
                      <a:lnTo>
                        <a:pt x="42" y="133"/>
                      </a:lnTo>
                      <a:lnTo>
                        <a:pt x="42" y="133"/>
                      </a:lnTo>
                      <a:close/>
                      <a:moveTo>
                        <a:pt x="151" y="99"/>
                      </a:moveTo>
                      <a:lnTo>
                        <a:pt x="170" y="118"/>
                      </a:lnTo>
                      <a:lnTo>
                        <a:pt x="267" y="87"/>
                      </a:lnTo>
                      <a:lnTo>
                        <a:pt x="249" y="68"/>
                      </a:lnTo>
                      <a:lnTo>
                        <a:pt x="151" y="99"/>
                      </a:lnTo>
                      <a:lnTo>
                        <a:pt x="151" y="99"/>
                      </a:lnTo>
                      <a:close/>
                      <a:moveTo>
                        <a:pt x="256" y="65"/>
                      </a:moveTo>
                      <a:lnTo>
                        <a:pt x="275" y="84"/>
                      </a:lnTo>
                      <a:lnTo>
                        <a:pt x="373" y="53"/>
                      </a:lnTo>
                      <a:lnTo>
                        <a:pt x="354" y="38"/>
                      </a:lnTo>
                      <a:lnTo>
                        <a:pt x="256" y="65"/>
                      </a:lnTo>
                      <a:lnTo>
                        <a:pt x="256" y="65"/>
                      </a:lnTo>
                      <a:close/>
                    </a:path>
                  </a:pathLst>
                </a:custGeom>
                <a:solidFill>
                  <a:srgbClr val="000000"/>
                </a:solidFill>
                <a:ln w="9525">
                  <a:noFill/>
                  <a:round/>
                  <a:headEnd/>
                  <a:tailEnd/>
                </a:ln>
              </p:spPr>
              <p:txBody>
                <a:bodyPr/>
                <a:lstStyle/>
                <a:p>
                  <a:endParaRPr lang="en-US"/>
                </a:p>
              </p:txBody>
            </p:sp>
            <p:sp>
              <p:nvSpPr>
                <p:cNvPr id="336063" name="Freeform 191"/>
                <p:cNvSpPr>
                  <a:spLocks noChangeAspect="1"/>
                </p:cNvSpPr>
                <p:nvPr/>
              </p:nvSpPr>
              <p:spPr bwMode="auto">
                <a:xfrm>
                  <a:off x="1575" y="2983"/>
                  <a:ext cx="192" cy="114"/>
                </a:xfrm>
                <a:custGeom>
                  <a:avLst/>
                  <a:gdLst/>
                  <a:ahLst/>
                  <a:cxnLst>
                    <a:cxn ang="0">
                      <a:pos x="0" y="23"/>
                    </a:cxn>
                    <a:cxn ang="0">
                      <a:pos x="98" y="114"/>
                    </a:cxn>
                    <a:cxn ang="0">
                      <a:pos x="192" y="84"/>
                    </a:cxn>
                    <a:cxn ang="0">
                      <a:pos x="91" y="0"/>
                    </a:cxn>
                    <a:cxn ang="0">
                      <a:pos x="0" y="23"/>
                    </a:cxn>
                  </a:cxnLst>
                  <a:rect l="0" t="0" r="r" b="b"/>
                  <a:pathLst>
                    <a:path w="192" h="114">
                      <a:moveTo>
                        <a:pt x="0" y="23"/>
                      </a:moveTo>
                      <a:lnTo>
                        <a:pt x="98" y="114"/>
                      </a:lnTo>
                      <a:lnTo>
                        <a:pt x="192" y="84"/>
                      </a:lnTo>
                      <a:lnTo>
                        <a:pt x="91" y="0"/>
                      </a:lnTo>
                      <a:lnTo>
                        <a:pt x="0" y="23"/>
                      </a:lnTo>
                    </a:path>
                  </a:pathLst>
                </a:custGeom>
                <a:noFill/>
                <a:ln w="6350">
                  <a:solidFill>
                    <a:srgbClr val="000000"/>
                  </a:solidFill>
                  <a:prstDash val="solid"/>
                  <a:round/>
                  <a:headEnd/>
                  <a:tailEnd/>
                </a:ln>
              </p:spPr>
              <p:txBody>
                <a:bodyPr/>
                <a:lstStyle/>
                <a:p>
                  <a:endParaRPr lang="en-US"/>
                </a:p>
              </p:txBody>
            </p:sp>
            <p:sp>
              <p:nvSpPr>
                <p:cNvPr id="336064" name="Freeform 192"/>
                <p:cNvSpPr>
                  <a:spLocks noChangeAspect="1"/>
                </p:cNvSpPr>
                <p:nvPr/>
              </p:nvSpPr>
              <p:spPr bwMode="auto">
                <a:xfrm>
                  <a:off x="1101" y="3048"/>
                  <a:ext cx="452" cy="201"/>
                </a:xfrm>
                <a:custGeom>
                  <a:avLst/>
                  <a:gdLst/>
                  <a:ahLst/>
                  <a:cxnLst>
                    <a:cxn ang="0">
                      <a:pos x="0" y="113"/>
                    </a:cxn>
                    <a:cxn ang="0">
                      <a:pos x="87" y="201"/>
                    </a:cxn>
                    <a:cxn ang="0">
                      <a:pos x="452" y="83"/>
                    </a:cxn>
                    <a:cxn ang="0">
                      <a:pos x="361" y="0"/>
                    </a:cxn>
                    <a:cxn ang="0">
                      <a:pos x="0" y="113"/>
                    </a:cxn>
                  </a:cxnLst>
                  <a:rect l="0" t="0" r="r" b="b"/>
                  <a:pathLst>
                    <a:path w="452" h="201">
                      <a:moveTo>
                        <a:pt x="0" y="113"/>
                      </a:moveTo>
                      <a:lnTo>
                        <a:pt x="87" y="201"/>
                      </a:lnTo>
                      <a:lnTo>
                        <a:pt x="452" y="83"/>
                      </a:lnTo>
                      <a:lnTo>
                        <a:pt x="361" y="0"/>
                      </a:lnTo>
                      <a:lnTo>
                        <a:pt x="0" y="113"/>
                      </a:lnTo>
                    </a:path>
                  </a:pathLst>
                </a:custGeom>
                <a:noFill/>
                <a:ln w="6350">
                  <a:solidFill>
                    <a:srgbClr val="000000"/>
                  </a:solidFill>
                  <a:prstDash val="solid"/>
                  <a:round/>
                  <a:headEnd/>
                  <a:tailEnd/>
                </a:ln>
              </p:spPr>
              <p:txBody>
                <a:bodyPr/>
                <a:lstStyle/>
                <a:p>
                  <a:endParaRPr lang="en-US"/>
                </a:p>
              </p:txBody>
            </p:sp>
            <p:sp>
              <p:nvSpPr>
                <p:cNvPr id="336065" name="Freeform 193"/>
                <p:cNvSpPr>
                  <a:spLocks noChangeAspect="1"/>
                </p:cNvSpPr>
                <p:nvPr/>
              </p:nvSpPr>
              <p:spPr bwMode="auto">
                <a:xfrm>
                  <a:off x="1485" y="3017"/>
                  <a:ext cx="109" cy="57"/>
                </a:xfrm>
                <a:custGeom>
                  <a:avLst/>
                  <a:gdLst/>
                  <a:ahLst/>
                  <a:cxnLst>
                    <a:cxn ang="0">
                      <a:pos x="41" y="57"/>
                    </a:cxn>
                    <a:cxn ang="0">
                      <a:pos x="109" y="34"/>
                    </a:cxn>
                    <a:cxn ang="0">
                      <a:pos x="72" y="0"/>
                    </a:cxn>
                    <a:cxn ang="0">
                      <a:pos x="0" y="23"/>
                    </a:cxn>
                    <a:cxn ang="0">
                      <a:pos x="41" y="57"/>
                    </a:cxn>
                  </a:cxnLst>
                  <a:rect l="0" t="0" r="r" b="b"/>
                  <a:pathLst>
                    <a:path w="109" h="57">
                      <a:moveTo>
                        <a:pt x="41" y="57"/>
                      </a:moveTo>
                      <a:lnTo>
                        <a:pt x="109" y="34"/>
                      </a:lnTo>
                      <a:lnTo>
                        <a:pt x="72" y="0"/>
                      </a:lnTo>
                      <a:lnTo>
                        <a:pt x="0" y="23"/>
                      </a:lnTo>
                      <a:lnTo>
                        <a:pt x="41" y="57"/>
                      </a:lnTo>
                    </a:path>
                  </a:pathLst>
                </a:custGeom>
                <a:noFill/>
                <a:ln w="6350">
                  <a:solidFill>
                    <a:srgbClr val="000000"/>
                  </a:solidFill>
                  <a:prstDash val="solid"/>
                  <a:round/>
                  <a:headEnd/>
                  <a:tailEnd/>
                </a:ln>
              </p:spPr>
              <p:txBody>
                <a:bodyPr/>
                <a:lstStyle/>
                <a:p>
                  <a:endParaRPr lang="en-US"/>
                </a:p>
              </p:txBody>
            </p:sp>
            <p:sp>
              <p:nvSpPr>
                <p:cNvPr id="336066" name="Freeform 194"/>
                <p:cNvSpPr>
                  <a:spLocks noChangeAspect="1"/>
                </p:cNvSpPr>
                <p:nvPr/>
              </p:nvSpPr>
              <p:spPr bwMode="auto">
                <a:xfrm>
                  <a:off x="1455" y="2991"/>
                  <a:ext cx="87" cy="38"/>
                </a:xfrm>
                <a:custGeom>
                  <a:avLst/>
                  <a:gdLst/>
                  <a:ahLst/>
                  <a:cxnLst>
                    <a:cxn ang="0">
                      <a:pos x="19" y="38"/>
                    </a:cxn>
                    <a:cxn ang="0">
                      <a:pos x="87" y="15"/>
                    </a:cxn>
                    <a:cxn ang="0">
                      <a:pos x="68" y="0"/>
                    </a:cxn>
                    <a:cxn ang="0">
                      <a:pos x="0" y="19"/>
                    </a:cxn>
                    <a:cxn ang="0">
                      <a:pos x="19" y="38"/>
                    </a:cxn>
                  </a:cxnLst>
                  <a:rect l="0" t="0" r="r" b="b"/>
                  <a:pathLst>
                    <a:path w="87" h="38">
                      <a:moveTo>
                        <a:pt x="19" y="38"/>
                      </a:moveTo>
                      <a:lnTo>
                        <a:pt x="87" y="15"/>
                      </a:lnTo>
                      <a:lnTo>
                        <a:pt x="68" y="0"/>
                      </a:lnTo>
                      <a:lnTo>
                        <a:pt x="0" y="19"/>
                      </a:lnTo>
                      <a:lnTo>
                        <a:pt x="19" y="38"/>
                      </a:lnTo>
                    </a:path>
                  </a:pathLst>
                </a:custGeom>
                <a:noFill/>
                <a:ln w="6350">
                  <a:solidFill>
                    <a:srgbClr val="000000"/>
                  </a:solidFill>
                  <a:prstDash val="solid"/>
                  <a:round/>
                  <a:headEnd/>
                  <a:tailEnd/>
                </a:ln>
              </p:spPr>
              <p:txBody>
                <a:bodyPr/>
                <a:lstStyle/>
                <a:p>
                  <a:endParaRPr lang="en-US"/>
                </a:p>
              </p:txBody>
            </p:sp>
            <p:sp>
              <p:nvSpPr>
                <p:cNvPr id="336067" name="Freeform 195"/>
                <p:cNvSpPr>
                  <a:spLocks noChangeAspect="1"/>
                </p:cNvSpPr>
                <p:nvPr/>
              </p:nvSpPr>
              <p:spPr bwMode="auto">
                <a:xfrm>
                  <a:off x="1560" y="3074"/>
                  <a:ext cx="87" cy="49"/>
                </a:xfrm>
                <a:custGeom>
                  <a:avLst/>
                  <a:gdLst/>
                  <a:ahLst/>
                  <a:cxnLst>
                    <a:cxn ang="0">
                      <a:pos x="8" y="8"/>
                    </a:cxn>
                    <a:cxn ang="0">
                      <a:pos x="23" y="27"/>
                    </a:cxn>
                    <a:cxn ang="0">
                      <a:pos x="0" y="30"/>
                    </a:cxn>
                    <a:cxn ang="0">
                      <a:pos x="19" y="49"/>
                    </a:cxn>
                    <a:cxn ang="0">
                      <a:pos x="87" y="27"/>
                    </a:cxn>
                    <a:cxn ang="0">
                      <a:pos x="68" y="12"/>
                    </a:cxn>
                    <a:cxn ang="0">
                      <a:pos x="46" y="19"/>
                    </a:cxn>
                    <a:cxn ang="0">
                      <a:pos x="27" y="0"/>
                    </a:cxn>
                    <a:cxn ang="0">
                      <a:pos x="8" y="8"/>
                    </a:cxn>
                  </a:cxnLst>
                  <a:rect l="0" t="0" r="r" b="b"/>
                  <a:pathLst>
                    <a:path w="87" h="49">
                      <a:moveTo>
                        <a:pt x="8" y="8"/>
                      </a:moveTo>
                      <a:lnTo>
                        <a:pt x="23" y="27"/>
                      </a:lnTo>
                      <a:lnTo>
                        <a:pt x="0" y="30"/>
                      </a:lnTo>
                      <a:lnTo>
                        <a:pt x="19" y="49"/>
                      </a:lnTo>
                      <a:lnTo>
                        <a:pt x="87" y="27"/>
                      </a:lnTo>
                      <a:lnTo>
                        <a:pt x="68" y="12"/>
                      </a:lnTo>
                      <a:lnTo>
                        <a:pt x="46" y="19"/>
                      </a:lnTo>
                      <a:lnTo>
                        <a:pt x="27" y="0"/>
                      </a:lnTo>
                      <a:lnTo>
                        <a:pt x="8" y="8"/>
                      </a:lnTo>
                    </a:path>
                  </a:pathLst>
                </a:custGeom>
                <a:noFill/>
                <a:ln w="6350">
                  <a:solidFill>
                    <a:srgbClr val="000000"/>
                  </a:solidFill>
                  <a:prstDash val="solid"/>
                  <a:round/>
                  <a:headEnd/>
                  <a:tailEnd/>
                </a:ln>
              </p:spPr>
              <p:txBody>
                <a:bodyPr/>
                <a:lstStyle/>
                <a:p>
                  <a:endParaRPr lang="en-US"/>
                </a:p>
              </p:txBody>
            </p:sp>
            <p:sp>
              <p:nvSpPr>
                <p:cNvPr id="336068" name="Freeform 196"/>
                <p:cNvSpPr>
                  <a:spLocks noChangeAspect="1"/>
                </p:cNvSpPr>
                <p:nvPr/>
              </p:nvSpPr>
              <p:spPr bwMode="auto">
                <a:xfrm>
                  <a:off x="1067" y="3120"/>
                  <a:ext cx="42" cy="22"/>
                </a:xfrm>
                <a:custGeom>
                  <a:avLst/>
                  <a:gdLst/>
                  <a:ahLst/>
                  <a:cxnLst>
                    <a:cxn ang="0">
                      <a:pos x="0" y="7"/>
                    </a:cxn>
                    <a:cxn ang="0">
                      <a:pos x="19" y="22"/>
                    </a:cxn>
                    <a:cxn ang="0">
                      <a:pos x="42" y="19"/>
                    </a:cxn>
                    <a:cxn ang="0">
                      <a:pos x="23" y="0"/>
                    </a:cxn>
                    <a:cxn ang="0">
                      <a:pos x="0" y="7"/>
                    </a:cxn>
                  </a:cxnLst>
                  <a:rect l="0" t="0" r="r" b="b"/>
                  <a:pathLst>
                    <a:path w="42" h="22">
                      <a:moveTo>
                        <a:pt x="0" y="7"/>
                      </a:moveTo>
                      <a:lnTo>
                        <a:pt x="19" y="22"/>
                      </a:lnTo>
                      <a:lnTo>
                        <a:pt x="42" y="19"/>
                      </a:lnTo>
                      <a:lnTo>
                        <a:pt x="23" y="0"/>
                      </a:lnTo>
                      <a:lnTo>
                        <a:pt x="0" y="7"/>
                      </a:lnTo>
                    </a:path>
                  </a:pathLst>
                </a:custGeom>
                <a:noFill/>
                <a:ln w="6350">
                  <a:solidFill>
                    <a:srgbClr val="000000"/>
                  </a:solidFill>
                  <a:prstDash val="solid"/>
                  <a:round/>
                  <a:headEnd/>
                  <a:tailEnd/>
                </a:ln>
              </p:spPr>
              <p:txBody>
                <a:bodyPr/>
                <a:lstStyle/>
                <a:p>
                  <a:endParaRPr lang="en-US"/>
                </a:p>
              </p:txBody>
            </p:sp>
            <p:sp>
              <p:nvSpPr>
                <p:cNvPr id="336069" name="Freeform 197"/>
                <p:cNvSpPr>
                  <a:spLocks noChangeAspect="1"/>
                </p:cNvSpPr>
                <p:nvPr/>
              </p:nvSpPr>
              <p:spPr bwMode="auto">
                <a:xfrm>
                  <a:off x="1109" y="3086"/>
                  <a:ext cx="116" cy="49"/>
                </a:xfrm>
                <a:custGeom>
                  <a:avLst/>
                  <a:gdLst/>
                  <a:ahLst/>
                  <a:cxnLst>
                    <a:cxn ang="0">
                      <a:pos x="0" y="30"/>
                    </a:cxn>
                    <a:cxn ang="0">
                      <a:pos x="18" y="49"/>
                    </a:cxn>
                    <a:cxn ang="0">
                      <a:pos x="116" y="18"/>
                    </a:cxn>
                    <a:cxn ang="0">
                      <a:pos x="98" y="0"/>
                    </a:cxn>
                    <a:cxn ang="0">
                      <a:pos x="0" y="30"/>
                    </a:cxn>
                  </a:cxnLst>
                  <a:rect l="0" t="0" r="r" b="b"/>
                  <a:pathLst>
                    <a:path w="116" h="49">
                      <a:moveTo>
                        <a:pt x="0" y="30"/>
                      </a:moveTo>
                      <a:lnTo>
                        <a:pt x="18" y="49"/>
                      </a:lnTo>
                      <a:lnTo>
                        <a:pt x="116" y="18"/>
                      </a:lnTo>
                      <a:lnTo>
                        <a:pt x="98" y="0"/>
                      </a:lnTo>
                      <a:lnTo>
                        <a:pt x="0" y="30"/>
                      </a:lnTo>
                    </a:path>
                  </a:pathLst>
                </a:custGeom>
                <a:noFill/>
                <a:ln w="6350">
                  <a:solidFill>
                    <a:srgbClr val="000000"/>
                  </a:solidFill>
                  <a:prstDash val="solid"/>
                  <a:round/>
                  <a:headEnd/>
                  <a:tailEnd/>
                </a:ln>
              </p:spPr>
              <p:txBody>
                <a:bodyPr/>
                <a:lstStyle/>
                <a:p>
                  <a:endParaRPr lang="en-US"/>
                </a:p>
              </p:txBody>
            </p:sp>
            <p:sp>
              <p:nvSpPr>
                <p:cNvPr id="336070" name="Freeform 198"/>
                <p:cNvSpPr>
                  <a:spLocks noChangeAspect="1"/>
                </p:cNvSpPr>
                <p:nvPr/>
              </p:nvSpPr>
              <p:spPr bwMode="auto">
                <a:xfrm>
                  <a:off x="1218" y="3051"/>
                  <a:ext cx="116" cy="50"/>
                </a:xfrm>
                <a:custGeom>
                  <a:avLst/>
                  <a:gdLst/>
                  <a:ahLst/>
                  <a:cxnLst>
                    <a:cxn ang="0">
                      <a:pos x="0" y="31"/>
                    </a:cxn>
                    <a:cxn ang="0">
                      <a:pos x="19" y="50"/>
                    </a:cxn>
                    <a:cxn ang="0">
                      <a:pos x="116" y="19"/>
                    </a:cxn>
                    <a:cxn ang="0">
                      <a:pos x="98" y="0"/>
                    </a:cxn>
                    <a:cxn ang="0">
                      <a:pos x="0" y="31"/>
                    </a:cxn>
                  </a:cxnLst>
                  <a:rect l="0" t="0" r="r" b="b"/>
                  <a:pathLst>
                    <a:path w="116" h="50">
                      <a:moveTo>
                        <a:pt x="0" y="31"/>
                      </a:moveTo>
                      <a:lnTo>
                        <a:pt x="19" y="50"/>
                      </a:lnTo>
                      <a:lnTo>
                        <a:pt x="116" y="19"/>
                      </a:lnTo>
                      <a:lnTo>
                        <a:pt x="98" y="0"/>
                      </a:lnTo>
                      <a:lnTo>
                        <a:pt x="0" y="31"/>
                      </a:lnTo>
                    </a:path>
                  </a:pathLst>
                </a:custGeom>
                <a:noFill/>
                <a:ln w="6350">
                  <a:solidFill>
                    <a:srgbClr val="000000"/>
                  </a:solidFill>
                  <a:prstDash val="solid"/>
                  <a:round/>
                  <a:headEnd/>
                  <a:tailEnd/>
                </a:ln>
              </p:spPr>
              <p:txBody>
                <a:bodyPr/>
                <a:lstStyle/>
                <a:p>
                  <a:endParaRPr lang="en-US"/>
                </a:p>
              </p:txBody>
            </p:sp>
            <p:sp>
              <p:nvSpPr>
                <p:cNvPr id="336071" name="Freeform 199"/>
                <p:cNvSpPr>
                  <a:spLocks noChangeAspect="1"/>
                </p:cNvSpPr>
                <p:nvPr/>
              </p:nvSpPr>
              <p:spPr bwMode="auto">
                <a:xfrm>
                  <a:off x="1323" y="3021"/>
                  <a:ext cx="117" cy="46"/>
                </a:xfrm>
                <a:custGeom>
                  <a:avLst/>
                  <a:gdLst/>
                  <a:ahLst/>
                  <a:cxnLst>
                    <a:cxn ang="0">
                      <a:pos x="0" y="30"/>
                    </a:cxn>
                    <a:cxn ang="0">
                      <a:pos x="19" y="46"/>
                    </a:cxn>
                    <a:cxn ang="0">
                      <a:pos x="117" y="15"/>
                    </a:cxn>
                    <a:cxn ang="0">
                      <a:pos x="98" y="0"/>
                    </a:cxn>
                    <a:cxn ang="0">
                      <a:pos x="0" y="30"/>
                    </a:cxn>
                  </a:cxnLst>
                  <a:rect l="0" t="0" r="r" b="b"/>
                  <a:pathLst>
                    <a:path w="117" h="46">
                      <a:moveTo>
                        <a:pt x="0" y="30"/>
                      </a:moveTo>
                      <a:lnTo>
                        <a:pt x="19" y="46"/>
                      </a:lnTo>
                      <a:lnTo>
                        <a:pt x="117" y="15"/>
                      </a:lnTo>
                      <a:lnTo>
                        <a:pt x="98" y="0"/>
                      </a:lnTo>
                      <a:lnTo>
                        <a:pt x="0" y="30"/>
                      </a:lnTo>
                    </a:path>
                  </a:pathLst>
                </a:custGeom>
                <a:noFill/>
                <a:ln w="6350">
                  <a:solidFill>
                    <a:srgbClr val="000000"/>
                  </a:solidFill>
                  <a:prstDash val="solid"/>
                  <a:round/>
                  <a:headEnd/>
                  <a:tailEnd/>
                </a:ln>
              </p:spPr>
              <p:txBody>
                <a:bodyPr/>
                <a:lstStyle/>
                <a:p>
                  <a:endParaRPr lang="en-US"/>
                </a:p>
              </p:txBody>
            </p:sp>
            <p:sp>
              <p:nvSpPr>
                <p:cNvPr id="336072" name="Freeform 200"/>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close/>
                    </a:path>
                  </a:pathLst>
                </a:custGeom>
                <a:solidFill>
                  <a:srgbClr val="BFBFBF"/>
                </a:solidFill>
                <a:ln w="9525">
                  <a:noFill/>
                  <a:round/>
                  <a:headEnd/>
                  <a:tailEnd/>
                </a:ln>
              </p:spPr>
              <p:txBody>
                <a:bodyPr/>
                <a:lstStyle/>
                <a:p>
                  <a:endParaRPr lang="en-US"/>
                </a:p>
              </p:txBody>
            </p:sp>
            <p:sp>
              <p:nvSpPr>
                <p:cNvPr id="336073" name="Freeform 201"/>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path>
                  </a:pathLst>
                </a:custGeom>
                <a:noFill/>
                <a:ln w="6350">
                  <a:solidFill>
                    <a:srgbClr val="000000"/>
                  </a:solidFill>
                  <a:prstDash val="solid"/>
                  <a:round/>
                  <a:headEnd/>
                  <a:tailEnd/>
                </a:ln>
              </p:spPr>
              <p:txBody>
                <a:bodyPr/>
                <a:lstStyle/>
                <a:p>
                  <a:endParaRPr lang="en-US"/>
                </a:p>
              </p:txBody>
            </p:sp>
            <p:sp>
              <p:nvSpPr>
                <p:cNvPr id="336074" name="Freeform 202"/>
                <p:cNvSpPr>
                  <a:spLocks noChangeAspect="1"/>
                </p:cNvSpPr>
                <p:nvPr/>
              </p:nvSpPr>
              <p:spPr bwMode="auto">
                <a:xfrm>
                  <a:off x="1079" y="3116"/>
                  <a:ext cx="22" cy="7"/>
                </a:xfrm>
                <a:custGeom>
                  <a:avLst/>
                  <a:gdLst/>
                  <a:ahLst/>
                  <a:cxnLst>
                    <a:cxn ang="0">
                      <a:pos x="0" y="0"/>
                    </a:cxn>
                    <a:cxn ang="0">
                      <a:pos x="11" y="7"/>
                    </a:cxn>
                    <a:cxn ang="0">
                      <a:pos x="22" y="7"/>
                    </a:cxn>
                    <a:cxn ang="0">
                      <a:pos x="11" y="0"/>
                    </a:cxn>
                    <a:cxn ang="0">
                      <a:pos x="0" y="0"/>
                    </a:cxn>
                  </a:cxnLst>
                  <a:rect l="0" t="0" r="r" b="b"/>
                  <a:pathLst>
                    <a:path w="22" h="7">
                      <a:moveTo>
                        <a:pt x="0" y="0"/>
                      </a:moveTo>
                      <a:lnTo>
                        <a:pt x="11" y="7"/>
                      </a:lnTo>
                      <a:lnTo>
                        <a:pt x="22" y="7"/>
                      </a:lnTo>
                      <a:lnTo>
                        <a:pt x="11" y="0"/>
                      </a:lnTo>
                      <a:lnTo>
                        <a:pt x="0" y="0"/>
                      </a:lnTo>
                      <a:close/>
                    </a:path>
                  </a:pathLst>
                </a:custGeom>
                <a:solidFill>
                  <a:srgbClr val="E5E5E5"/>
                </a:solidFill>
                <a:ln w="9525">
                  <a:noFill/>
                  <a:round/>
                  <a:headEnd/>
                  <a:tailEnd/>
                </a:ln>
              </p:spPr>
              <p:txBody>
                <a:bodyPr/>
                <a:lstStyle/>
                <a:p>
                  <a:endParaRPr lang="en-US"/>
                </a:p>
              </p:txBody>
            </p:sp>
            <p:sp>
              <p:nvSpPr>
                <p:cNvPr id="336075" name="Freeform 203"/>
                <p:cNvSpPr>
                  <a:spLocks noChangeAspect="1"/>
                </p:cNvSpPr>
                <p:nvPr/>
              </p:nvSpPr>
              <p:spPr bwMode="auto">
                <a:xfrm>
                  <a:off x="1071" y="3116"/>
                  <a:ext cx="19" cy="26"/>
                </a:xfrm>
                <a:custGeom>
                  <a:avLst/>
                  <a:gdLst/>
                  <a:ahLst/>
                  <a:cxnLst>
                    <a:cxn ang="0">
                      <a:pos x="19" y="11"/>
                    </a:cxn>
                    <a:cxn ang="0">
                      <a:pos x="15" y="26"/>
                    </a:cxn>
                    <a:cxn ang="0">
                      <a:pos x="0" y="11"/>
                    </a:cxn>
                    <a:cxn ang="0">
                      <a:pos x="8" y="0"/>
                    </a:cxn>
                    <a:cxn ang="0">
                      <a:pos x="19" y="11"/>
                    </a:cxn>
                  </a:cxnLst>
                  <a:rect l="0" t="0" r="r" b="b"/>
                  <a:pathLst>
                    <a:path w="19" h="26">
                      <a:moveTo>
                        <a:pt x="19" y="11"/>
                      </a:moveTo>
                      <a:lnTo>
                        <a:pt x="15" y="26"/>
                      </a:lnTo>
                      <a:lnTo>
                        <a:pt x="0" y="11"/>
                      </a:lnTo>
                      <a:lnTo>
                        <a:pt x="8" y="0"/>
                      </a:lnTo>
                      <a:lnTo>
                        <a:pt x="19" y="11"/>
                      </a:lnTo>
                      <a:close/>
                    </a:path>
                  </a:pathLst>
                </a:custGeom>
                <a:solidFill>
                  <a:srgbClr val="606060"/>
                </a:solidFill>
                <a:ln w="9525">
                  <a:noFill/>
                  <a:round/>
                  <a:headEnd/>
                  <a:tailEnd/>
                </a:ln>
              </p:spPr>
              <p:txBody>
                <a:bodyPr/>
                <a:lstStyle/>
                <a:p>
                  <a:endParaRPr lang="en-US"/>
                </a:p>
              </p:txBody>
            </p:sp>
            <p:sp>
              <p:nvSpPr>
                <p:cNvPr id="336076" name="Freeform 204"/>
                <p:cNvSpPr>
                  <a:spLocks noChangeAspect="1" noEditPoints="1"/>
                </p:cNvSpPr>
                <p:nvPr/>
              </p:nvSpPr>
              <p:spPr bwMode="auto">
                <a:xfrm>
                  <a:off x="1112" y="3078"/>
                  <a:ext cx="110" cy="53"/>
                </a:xfrm>
                <a:custGeom>
                  <a:avLst/>
                  <a:gdLst/>
                  <a:ahLst/>
                  <a:cxnLst>
                    <a:cxn ang="0">
                      <a:pos x="83" y="0"/>
                    </a:cxn>
                    <a:cxn ang="0">
                      <a:pos x="98" y="0"/>
                    </a:cxn>
                    <a:cxn ang="0">
                      <a:pos x="106" y="8"/>
                    </a:cxn>
                    <a:cxn ang="0">
                      <a:pos x="110" y="23"/>
                    </a:cxn>
                    <a:cxn ang="0">
                      <a:pos x="91" y="30"/>
                    </a:cxn>
                    <a:cxn ang="0">
                      <a:pos x="83" y="23"/>
                    </a:cxn>
                    <a:cxn ang="0">
                      <a:pos x="83" y="15"/>
                    </a:cxn>
                    <a:cxn ang="0">
                      <a:pos x="76" y="11"/>
                    </a:cxn>
                    <a:cxn ang="0">
                      <a:pos x="83" y="0"/>
                    </a:cxn>
                    <a:cxn ang="0">
                      <a:pos x="83" y="0"/>
                    </a:cxn>
                    <a:cxn ang="0">
                      <a:pos x="61" y="11"/>
                    </a:cxn>
                    <a:cxn ang="0">
                      <a:pos x="72" y="8"/>
                    </a:cxn>
                    <a:cxn ang="0">
                      <a:pos x="83" y="15"/>
                    </a:cxn>
                    <a:cxn ang="0">
                      <a:pos x="87" y="30"/>
                    </a:cxn>
                    <a:cxn ang="0">
                      <a:pos x="64" y="38"/>
                    </a:cxn>
                    <a:cxn ang="0">
                      <a:pos x="61" y="30"/>
                    </a:cxn>
                    <a:cxn ang="0">
                      <a:pos x="57" y="23"/>
                    </a:cxn>
                    <a:cxn ang="0">
                      <a:pos x="53" y="19"/>
                    </a:cxn>
                    <a:cxn ang="0">
                      <a:pos x="61" y="11"/>
                    </a:cxn>
                    <a:cxn ang="0">
                      <a:pos x="61" y="11"/>
                    </a:cxn>
                    <a:cxn ang="0">
                      <a:pos x="34" y="19"/>
                    </a:cxn>
                    <a:cxn ang="0">
                      <a:pos x="46" y="15"/>
                    </a:cxn>
                    <a:cxn ang="0">
                      <a:pos x="57" y="23"/>
                    </a:cxn>
                    <a:cxn ang="0">
                      <a:pos x="61" y="38"/>
                    </a:cxn>
                    <a:cxn ang="0">
                      <a:pos x="42" y="45"/>
                    </a:cxn>
                    <a:cxn ang="0">
                      <a:pos x="34" y="38"/>
                    </a:cxn>
                    <a:cxn ang="0">
                      <a:pos x="31" y="30"/>
                    </a:cxn>
                    <a:cxn ang="0">
                      <a:pos x="27" y="26"/>
                    </a:cxn>
                    <a:cxn ang="0">
                      <a:pos x="34" y="19"/>
                    </a:cxn>
                    <a:cxn ang="0">
                      <a:pos x="34" y="19"/>
                    </a:cxn>
                    <a:cxn ang="0">
                      <a:pos x="8" y="26"/>
                    </a:cxn>
                    <a:cxn ang="0">
                      <a:pos x="23" y="23"/>
                    </a:cxn>
                    <a:cxn ang="0">
                      <a:pos x="31" y="30"/>
                    </a:cxn>
                    <a:cxn ang="0">
                      <a:pos x="38" y="49"/>
                    </a:cxn>
                    <a:cxn ang="0">
                      <a:pos x="15" y="53"/>
                    </a:cxn>
                    <a:cxn ang="0">
                      <a:pos x="0" y="38"/>
                    </a:cxn>
                    <a:cxn ang="0">
                      <a:pos x="8" y="26"/>
                    </a:cxn>
                    <a:cxn ang="0">
                      <a:pos x="8" y="26"/>
                    </a:cxn>
                  </a:cxnLst>
                  <a:rect l="0" t="0" r="r" b="b"/>
                  <a:pathLst>
                    <a:path w="110" h="53">
                      <a:moveTo>
                        <a:pt x="83" y="0"/>
                      </a:moveTo>
                      <a:lnTo>
                        <a:pt x="98" y="0"/>
                      </a:lnTo>
                      <a:lnTo>
                        <a:pt x="106" y="8"/>
                      </a:lnTo>
                      <a:lnTo>
                        <a:pt x="110" y="23"/>
                      </a:lnTo>
                      <a:lnTo>
                        <a:pt x="91" y="30"/>
                      </a:lnTo>
                      <a:lnTo>
                        <a:pt x="83" y="23"/>
                      </a:lnTo>
                      <a:lnTo>
                        <a:pt x="83" y="15"/>
                      </a:lnTo>
                      <a:lnTo>
                        <a:pt x="76" y="11"/>
                      </a:lnTo>
                      <a:lnTo>
                        <a:pt x="83" y="0"/>
                      </a:lnTo>
                      <a:lnTo>
                        <a:pt x="83" y="0"/>
                      </a:lnTo>
                      <a:close/>
                      <a:moveTo>
                        <a:pt x="61" y="11"/>
                      </a:moveTo>
                      <a:lnTo>
                        <a:pt x="72" y="8"/>
                      </a:lnTo>
                      <a:lnTo>
                        <a:pt x="83" y="15"/>
                      </a:lnTo>
                      <a:lnTo>
                        <a:pt x="87" y="30"/>
                      </a:lnTo>
                      <a:lnTo>
                        <a:pt x="64" y="38"/>
                      </a:lnTo>
                      <a:lnTo>
                        <a:pt x="61" y="30"/>
                      </a:lnTo>
                      <a:lnTo>
                        <a:pt x="57" y="23"/>
                      </a:lnTo>
                      <a:lnTo>
                        <a:pt x="53" y="19"/>
                      </a:lnTo>
                      <a:lnTo>
                        <a:pt x="61" y="11"/>
                      </a:lnTo>
                      <a:lnTo>
                        <a:pt x="61" y="11"/>
                      </a:lnTo>
                      <a:close/>
                      <a:moveTo>
                        <a:pt x="34" y="19"/>
                      </a:moveTo>
                      <a:lnTo>
                        <a:pt x="46" y="15"/>
                      </a:lnTo>
                      <a:lnTo>
                        <a:pt x="57" y="23"/>
                      </a:lnTo>
                      <a:lnTo>
                        <a:pt x="61" y="38"/>
                      </a:lnTo>
                      <a:lnTo>
                        <a:pt x="42" y="45"/>
                      </a:lnTo>
                      <a:lnTo>
                        <a:pt x="34" y="38"/>
                      </a:lnTo>
                      <a:lnTo>
                        <a:pt x="31" y="30"/>
                      </a:lnTo>
                      <a:lnTo>
                        <a:pt x="27" y="26"/>
                      </a:lnTo>
                      <a:lnTo>
                        <a:pt x="34" y="19"/>
                      </a:lnTo>
                      <a:lnTo>
                        <a:pt x="34" y="19"/>
                      </a:lnTo>
                      <a:close/>
                      <a:moveTo>
                        <a:pt x="8" y="26"/>
                      </a:moveTo>
                      <a:lnTo>
                        <a:pt x="23" y="23"/>
                      </a:lnTo>
                      <a:lnTo>
                        <a:pt x="31" y="30"/>
                      </a:lnTo>
                      <a:lnTo>
                        <a:pt x="38" y="49"/>
                      </a:lnTo>
                      <a:lnTo>
                        <a:pt x="15" y="53"/>
                      </a:lnTo>
                      <a:lnTo>
                        <a:pt x="0" y="38"/>
                      </a:lnTo>
                      <a:lnTo>
                        <a:pt x="8" y="26"/>
                      </a:lnTo>
                      <a:lnTo>
                        <a:pt x="8" y="26"/>
                      </a:lnTo>
                      <a:close/>
                    </a:path>
                  </a:pathLst>
                </a:custGeom>
                <a:solidFill>
                  <a:srgbClr val="F4F4D1"/>
                </a:solidFill>
                <a:ln w="9525">
                  <a:noFill/>
                  <a:round/>
                  <a:headEnd/>
                  <a:tailEnd/>
                </a:ln>
              </p:spPr>
              <p:txBody>
                <a:bodyPr/>
                <a:lstStyle/>
                <a:p>
                  <a:endParaRPr lang="en-US"/>
                </a:p>
              </p:txBody>
            </p:sp>
            <p:sp>
              <p:nvSpPr>
                <p:cNvPr id="336077" name="Freeform 205"/>
                <p:cNvSpPr>
                  <a:spLocks noChangeAspect="1"/>
                </p:cNvSpPr>
                <p:nvPr/>
              </p:nvSpPr>
              <p:spPr bwMode="auto">
                <a:xfrm>
                  <a:off x="1188" y="3078"/>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grpSp>
          <p:grpSp>
            <p:nvGrpSpPr>
              <p:cNvPr id="336078" name="Group 206"/>
              <p:cNvGrpSpPr>
                <a:grpSpLocks noChangeAspect="1"/>
              </p:cNvGrpSpPr>
              <p:nvPr/>
            </p:nvGrpSpPr>
            <p:grpSpPr bwMode="auto">
              <a:xfrm>
                <a:off x="1101" y="2941"/>
                <a:ext cx="696" cy="308"/>
                <a:chOff x="1101" y="2941"/>
                <a:chExt cx="696" cy="308"/>
              </a:xfrm>
            </p:grpSpPr>
            <p:sp>
              <p:nvSpPr>
                <p:cNvPr id="336079" name="Freeform 207"/>
                <p:cNvSpPr>
                  <a:spLocks noChangeAspect="1"/>
                </p:cNvSpPr>
                <p:nvPr/>
              </p:nvSpPr>
              <p:spPr bwMode="auto">
                <a:xfrm>
                  <a:off x="1165" y="3086"/>
                  <a:ext cx="34" cy="30"/>
                </a:xfrm>
                <a:custGeom>
                  <a:avLst/>
                  <a:gdLst/>
                  <a:ahLst/>
                  <a:cxnLst>
                    <a:cxn ang="0">
                      <a:pos x="8" y="3"/>
                    </a:cxn>
                    <a:cxn ang="0">
                      <a:pos x="19" y="0"/>
                    </a:cxn>
                    <a:cxn ang="0">
                      <a:pos x="30" y="7"/>
                    </a:cxn>
                    <a:cxn ang="0">
                      <a:pos x="34" y="22"/>
                    </a:cxn>
                    <a:cxn ang="0">
                      <a:pos x="11" y="30"/>
                    </a:cxn>
                    <a:cxn ang="0">
                      <a:pos x="4" y="22"/>
                    </a:cxn>
                    <a:cxn ang="0">
                      <a:pos x="4" y="15"/>
                    </a:cxn>
                    <a:cxn ang="0">
                      <a:pos x="0" y="11"/>
                    </a:cxn>
                    <a:cxn ang="0">
                      <a:pos x="8" y="3"/>
                    </a:cxn>
                  </a:cxnLst>
                  <a:rect l="0" t="0" r="r" b="b"/>
                  <a:pathLst>
                    <a:path w="34" h="30">
                      <a:moveTo>
                        <a:pt x="8" y="3"/>
                      </a:moveTo>
                      <a:lnTo>
                        <a:pt x="19" y="0"/>
                      </a:lnTo>
                      <a:lnTo>
                        <a:pt x="30" y="7"/>
                      </a:lnTo>
                      <a:lnTo>
                        <a:pt x="34" y="22"/>
                      </a:lnTo>
                      <a:lnTo>
                        <a:pt x="11"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36080" name="Freeform 208"/>
                <p:cNvSpPr>
                  <a:spLocks noChangeAspect="1"/>
                </p:cNvSpPr>
                <p:nvPr/>
              </p:nvSpPr>
              <p:spPr bwMode="auto">
                <a:xfrm>
                  <a:off x="1139" y="3093"/>
                  <a:ext cx="34" cy="30"/>
                </a:xfrm>
                <a:custGeom>
                  <a:avLst/>
                  <a:gdLst/>
                  <a:ahLst/>
                  <a:cxnLst>
                    <a:cxn ang="0">
                      <a:pos x="7" y="4"/>
                    </a:cxn>
                    <a:cxn ang="0">
                      <a:pos x="19" y="0"/>
                    </a:cxn>
                    <a:cxn ang="0">
                      <a:pos x="30" y="8"/>
                    </a:cxn>
                    <a:cxn ang="0">
                      <a:pos x="34" y="23"/>
                    </a:cxn>
                    <a:cxn ang="0">
                      <a:pos x="15" y="30"/>
                    </a:cxn>
                    <a:cxn ang="0">
                      <a:pos x="7" y="23"/>
                    </a:cxn>
                    <a:cxn ang="0">
                      <a:pos x="4" y="15"/>
                    </a:cxn>
                    <a:cxn ang="0">
                      <a:pos x="0" y="11"/>
                    </a:cxn>
                    <a:cxn ang="0">
                      <a:pos x="7" y="4"/>
                    </a:cxn>
                  </a:cxnLst>
                  <a:rect l="0" t="0" r="r" b="b"/>
                  <a:pathLst>
                    <a:path w="34" h="30">
                      <a:moveTo>
                        <a:pt x="7" y="4"/>
                      </a:moveTo>
                      <a:lnTo>
                        <a:pt x="19" y="0"/>
                      </a:lnTo>
                      <a:lnTo>
                        <a:pt x="30" y="8"/>
                      </a:lnTo>
                      <a:lnTo>
                        <a:pt x="34" y="23"/>
                      </a:lnTo>
                      <a:lnTo>
                        <a:pt x="15"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36081" name="Freeform 209"/>
                <p:cNvSpPr>
                  <a:spLocks noChangeAspect="1"/>
                </p:cNvSpPr>
                <p:nvPr/>
              </p:nvSpPr>
              <p:spPr bwMode="auto">
                <a:xfrm>
                  <a:off x="1112" y="3101"/>
                  <a:ext cx="34" cy="30"/>
                </a:xfrm>
                <a:custGeom>
                  <a:avLst/>
                  <a:gdLst/>
                  <a:ahLst/>
                  <a:cxnLst>
                    <a:cxn ang="0">
                      <a:pos x="8" y="3"/>
                    </a:cxn>
                    <a:cxn ang="0">
                      <a:pos x="23" y="0"/>
                    </a:cxn>
                    <a:cxn ang="0">
                      <a:pos x="31" y="7"/>
                    </a:cxn>
                    <a:cxn ang="0">
                      <a:pos x="34" y="26"/>
                    </a:cxn>
                    <a:cxn ang="0">
                      <a:pos x="15" y="30"/>
                    </a:cxn>
                    <a:cxn ang="0">
                      <a:pos x="0" y="15"/>
                    </a:cxn>
                    <a:cxn ang="0">
                      <a:pos x="8" y="3"/>
                    </a:cxn>
                  </a:cxnLst>
                  <a:rect l="0" t="0" r="r" b="b"/>
                  <a:pathLst>
                    <a:path w="34" h="30">
                      <a:moveTo>
                        <a:pt x="8" y="3"/>
                      </a:moveTo>
                      <a:lnTo>
                        <a:pt x="23" y="0"/>
                      </a:lnTo>
                      <a:lnTo>
                        <a:pt x="31" y="7"/>
                      </a:lnTo>
                      <a:lnTo>
                        <a:pt x="34" y="26"/>
                      </a:lnTo>
                      <a:lnTo>
                        <a:pt x="15"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36082" name="Freeform 210"/>
                <p:cNvSpPr>
                  <a:spLocks noChangeAspect="1" noEditPoints="1"/>
                </p:cNvSpPr>
                <p:nvPr/>
              </p:nvSpPr>
              <p:spPr bwMode="auto">
                <a:xfrm>
                  <a:off x="1112" y="3082"/>
                  <a:ext cx="95" cy="49"/>
                </a:xfrm>
                <a:custGeom>
                  <a:avLst/>
                  <a:gdLst/>
                  <a:ahLst/>
                  <a:cxnLst>
                    <a:cxn ang="0">
                      <a:pos x="95" y="7"/>
                    </a:cxn>
                    <a:cxn ang="0">
                      <a:pos x="91" y="26"/>
                    </a:cxn>
                    <a:cxn ang="0">
                      <a:pos x="83" y="19"/>
                    </a:cxn>
                    <a:cxn ang="0">
                      <a:pos x="83" y="11"/>
                    </a:cxn>
                    <a:cxn ang="0">
                      <a:pos x="79" y="7"/>
                    </a:cxn>
                    <a:cxn ang="0">
                      <a:pos x="87" y="0"/>
                    </a:cxn>
                    <a:cxn ang="0">
                      <a:pos x="95" y="7"/>
                    </a:cxn>
                    <a:cxn ang="0">
                      <a:pos x="95" y="7"/>
                    </a:cxn>
                    <a:cxn ang="0">
                      <a:pos x="68" y="15"/>
                    </a:cxn>
                    <a:cxn ang="0">
                      <a:pos x="64" y="34"/>
                    </a:cxn>
                    <a:cxn ang="0">
                      <a:pos x="61" y="26"/>
                    </a:cxn>
                    <a:cxn ang="0">
                      <a:pos x="57" y="19"/>
                    </a:cxn>
                    <a:cxn ang="0">
                      <a:pos x="53" y="15"/>
                    </a:cxn>
                    <a:cxn ang="0">
                      <a:pos x="61" y="7"/>
                    </a:cxn>
                    <a:cxn ang="0">
                      <a:pos x="68" y="15"/>
                    </a:cxn>
                    <a:cxn ang="0">
                      <a:pos x="68" y="15"/>
                    </a:cxn>
                    <a:cxn ang="0">
                      <a:pos x="46" y="22"/>
                    </a:cxn>
                    <a:cxn ang="0">
                      <a:pos x="42" y="41"/>
                    </a:cxn>
                    <a:cxn ang="0">
                      <a:pos x="34" y="34"/>
                    </a:cxn>
                    <a:cxn ang="0">
                      <a:pos x="31" y="26"/>
                    </a:cxn>
                    <a:cxn ang="0">
                      <a:pos x="27" y="22"/>
                    </a:cxn>
                    <a:cxn ang="0">
                      <a:pos x="34" y="15"/>
                    </a:cxn>
                    <a:cxn ang="0">
                      <a:pos x="46" y="22"/>
                    </a:cxn>
                    <a:cxn ang="0">
                      <a:pos x="46" y="22"/>
                    </a:cxn>
                    <a:cxn ang="0">
                      <a:pos x="19" y="30"/>
                    </a:cxn>
                    <a:cxn ang="0">
                      <a:pos x="15" y="49"/>
                    </a:cxn>
                    <a:cxn ang="0">
                      <a:pos x="0" y="34"/>
                    </a:cxn>
                    <a:cxn ang="0">
                      <a:pos x="8" y="22"/>
                    </a:cxn>
                    <a:cxn ang="0">
                      <a:pos x="19" y="30"/>
                    </a:cxn>
                    <a:cxn ang="0">
                      <a:pos x="19" y="30"/>
                    </a:cxn>
                  </a:cxnLst>
                  <a:rect l="0" t="0" r="r" b="b"/>
                  <a:pathLst>
                    <a:path w="95" h="49">
                      <a:moveTo>
                        <a:pt x="95" y="7"/>
                      </a:moveTo>
                      <a:lnTo>
                        <a:pt x="91" y="26"/>
                      </a:lnTo>
                      <a:lnTo>
                        <a:pt x="83" y="19"/>
                      </a:lnTo>
                      <a:lnTo>
                        <a:pt x="83" y="11"/>
                      </a:lnTo>
                      <a:lnTo>
                        <a:pt x="79" y="7"/>
                      </a:lnTo>
                      <a:lnTo>
                        <a:pt x="87" y="0"/>
                      </a:lnTo>
                      <a:lnTo>
                        <a:pt x="95" y="7"/>
                      </a:lnTo>
                      <a:lnTo>
                        <a:pt x="95" y="7"/>
                      </a:lnTo>
                      <a:close/>
                      <a:moveTo>
                        <a:pt x="68" y="15"/>
                      </a:moveTo>
                      <a:lnTo>
                        <a:pt x="64" y="34"/>
                      </a:lnTo>
                      <a:lnTo>
                        <a:pt x="61" y="26"/>
                      </a:lnTo>
                      <a:lnTo>
                        <a:pt x="57" y="19"/>
                      </a:lnTo>
                      <a:lnTo>
                        <a:pt x="53" y="15"/>
                      </a:lnTo>
                      <a:lnTo>
                        <a:pt x="61" y="7"/>
                      </a:lnTo>
                      <a:lnTo>
                        <a:pt x="68" y="15"/>
                      </a:lnTo>
                      <a:lnTo>
                        <a:pt x="68" y="15"/>
                      </a:lnTo>
                      <a:close/>
                      <a:moveTo>
                        <a:pt x="46" y="22"/>
                      </a:moveTo>
                      <a:lnTo>
                        <a:pt x="42" y="41"/>
                      </a:lnTo>
                      <a:lnTo>
                        <a:pt x="34" y="34"/>
                      </a:lnTo>
                      <a:lnTo>
                        <a:pt x="31" y="26"/>
                      </a:lnTo>
                      <a:lnTo>
                        <a:pt x="27" y="22"/>
                      </a:lnTo>
                      <a:lnTo>
                        <a:pt x="34" y="15"/>
                      </a:lnTo>
                      <a:lnTo>
                        <a:pt x="46" y="22"/>
                      </a:lnTo>
                      <a:lnTo>
                        <a:pt x="46" y="22"/>
                      </a:lnTo>
                      <a:close/>
                      <a:moveTo>
                        <a:pt x="19" y="30"/>
                      </a:moveTo>
                      <a:lnTo>
                        <a:pt x="15" y="49"/>
                      </a:lnTo>
                      <a:lnTo>
                        <a:pt x="0" y="34"/>
                      </a:lnTo>
                      <a:lnTo>
                        <a:pt x="8" y="22"/>
                      </a:lnTo>
                      <a:lnTo>
                        <a:pt x="19" y="30"/>
                      </a:lnTo>
                      <a:lnTo>
                        <a:pt x="19" y="30"/>
                      </a:lnTo>
                      <a:close/>
                    </a:path>
                  </a:pathLst>
                </a:custGeom>
                <a:solidFill>
                  <a:srgbClr val="E2E2BF"/>
                </a:solidFill>
                <a:ln w="9525">
                  <a:noFill/>
                  <a:round/>
                  <a:headEnd/>
                  <a:tailEnd/>
                </a:ln>
              </p:spPr>
              <p:txBody>
                <a:bodyPr/>
                <a:lstStyle/>
                <a:p>
                  <a:endParaRPr lang="en-US"/>
                </a:p>
              </p:txBody>
            </p:sp>
            <p:sp>
              <p:nvSpPr>
                <p:cNvPr id="336083" name="Freeform 211"/>
                <p:cNvSpPr>
                  <a:spLocks noChangeAspect="1" noEditPoints="1"/>
                </p:cNvSpPr>
                <p:nvPr/>
              </p:nvSpPr>
              <p:spPr bwMode="auto">
                <a:xfrm>
                  <a:off x="1120" y="3078"/>
                  <a:ext cx="98" cy="34"/>
                </a:xfrm>
                <a:custGeom>
                  <a:avLst/>
                  <a:gdLst/>
                  <a:ahLst/>
                  <a:cxnLst>
                    <a:cxn ang="0">
                      <a:pos x="75" y="4"/>
                    </a:cxn>
                    <a:cxn ang="0">
                      <a:pos x="87" y="11"/>
                    </a:cxn>
                    <a:cxn ang="0">
                      <a:pos x="98" y="8"/>
                    </a:cxn>
                    <a:cxn ang="0">
                      <a:pos x="87" y="0"/>
                    </a:cxn>
                    <a:cxn ang="0">
                      <a:pos x="75" y="4"/>
                    </a:cxn>
                    <a:cxn ang="0">
                      <a:pos x="75" y="4"/>
                    </a:cxn>
                    <a:cxn ang="0">
                      <a:pos x="53" y="11"/>
                    </a:cxn>
                    <a:cxn ang="0">
                      <a:pos x="60" y="19"/>
                    </a:cxn>
                    <a:cxn ang="0">
                      <a:pos x="71" y="15"/>
                    </a:cxn>
                    <a:cxn ang="0">
                      <a:pos x="64" y="8"/>
                    </a:cxn>
                    <a:cxn ang="0">
                      <a:pos x="53" y="11"/>
                    </a:cxn>
                    <a:cxn ang="0">
                      <a:pos x="53" y="11"/>
                    </a:cxn>
                    <a:cxn ang="0">
                      <a:pos x="26" y="19"/>
                    </a:cxn>
                    <a:cxn ang="0">
                      <a:pos x="38" y="26"/>
                    </a:cxn>
                    <a:cxn ang="0">
                      <a:pos x="49" y="23"/>
                    </a:cxn>
                    <a:cxn ang="0">
                      <a:pos x="38" y="15"/>
                    </a:cxn>
                    <a:cxn ang="0">
                      <a:pos x="26" y="19"/>
                    </a:cxn>
                    <a:cxn ang="0">
                      <a:pos x="26" y="19"/>
                    </a:cxn>
                    <a:cxn ang="0">
                      <a:pos x="0" y="26"/>
                    </a:cxn>
                    <a:cxn ang="0">
                      <a:pos x="11" y="34"/>
                    </a:cxn>
                    <a:cxn ang="0">
                      <a:pos x="23" y="30"/>
                    </a:cxn>
                    <a:cxn ang="0">
                      <a:pos x="11" y="23"/>
                    </a:cxn>
                    <a:cxn ang="0">
                      <a:pos x="0" y="26"/>
                    </a:cxn>
                    <a:cxn ang="0">
                      <a:pos x="0" y="26"/>
                    </a:cxn>
                  </a:cxnLst>
                  <a:rect l="0" t="0" r="r" b="b"/>
                  <a:pathLst>
                    <a:path w="98" h="34">
                      <a:moveTo>
                        <a:pt x="75" y="4"/>
                      </a:moveTo>
                      <a:lnTo>
                        <a:pt x="87" y="11"/>
                      </a:lnTo>
                      <a:lnTo>
                        <a:pt x="98" y="8"/>
                      </a:lnTo>
                      <a:lnTo>
                        <a:pt x="87" y="0"/>
                      </a:lnTo>
                      <a:lnTo>
                        <a:pt x="75" y="4"/>
                      </a:lnTo>
                      <a:lnTo>
                        <a:pt x="75" y="4"/>
                      </a:lnTo>
                      <a:close/>
                      <a:moveTo>
                        <a:pt x="53" y="11"/>
                      </a:moveTo>
                      <a:lnTo>
                        <a:pt x="60" y="19"/>
                      </a:lnTo>
                      <a:lnTo>
                        <a:pt x="71" y="15"/>
                      </a:lnTo>
                      <a:lnTo>
                        <a:pt x="64" y="8"/>
                      </a:lnTo>
                      <a:lnTo>
                        <a:pt x="53" y="11"/>
                      </a:lnTo>
                      <a:lnTo>
                        <a:pt x="53" y="11"/>
                      </a:lnTo>
                      <a:close/>
                      <a:moveTo>
                        <a:pt x="26" y="19"/>
                      </a:moveTo>
                      <a:lnTo>
                        <a:pt x="38" y="26"/>
                      </a:lnTo>
                      <a:lnTo>
                        <a:pt x="49" y="23"/>
                      </a:lnTo>
                      <a:lnTo>
                        <a:pt x="38" y="15"/>
                      </a:lnTo>
                      <a:lnTo>
                        <a:pt x="26" y="19"/>
                      </a:lnTo>
                      <a:lnTo>
                        <a:pt x="26" y="19"/>
                      </a:lnTo>
                      <a:close/>
                      <a:moveTo>
                        <a:pt x="0" y="26"/>
                      </a:moveTo>
                      <a:lnTo>
                        <a:pt x="11" y="34"/>
                      </a:lnTo>
                      <a:lnTo>
                        <a:pt x="23" y="30"/>
                      </a:lnTo>
                      <a:lnTo>
                        <a:pt x="11" y="23"/>
                      </a:lnTo>
                      <a:lnTo>
                        <a:pt x="0" y="26"/>
                      </a:lnTo>
                      <a:lnTo>
                        <a:pt x="0" y="26"/>
                      </a:lnTo>
                      <a:close/>
                    </a:path>
                  </a:pathLst>
                </a:custGeom>
                <a:solidFill>
                  <a:srgbClr val="FCFCD8"/>
                </a:solidFill>
                <a:ln w="9525">
                  <a:noFill/>
                  <a:round/>
                  <a:headEnd/>
                  <a:tailEnd/>
                </a:ln>
              </p:spPr>
              <p:txBody>
                <a:bodyPr/>
                <a:lstStyle/>
                <a:p>
                  <a:endParaRPr lang="en-US"/>
                </a:p>
              </p:txBody>
            </p:sp>
            <p:sp>
              <p:nvSpPr>
                <p:cNvPr id="336084" name="Freeform 212"/>
                <p:cNvSpPr>
                  <a:spLocks noChangeAspect="1" noEditPoints="1"/>
                </p:cNvSpPr>
                <p:nvPr/>
              </p:nvSpPr>
              <p:spPr bwMode="auto">
                <a:xfrm>
                  <a:off x="1218" y="3044"/>
                  <a:ext cx="113" cy="53"/>
                </a:xfrm>
                <a:custGeom>
                  <a:avLst/>
                  <a:gdLst/>
                  <a:ahLst/>
                  <a:cxnLst>
                    <a:cxn ang="0">
                      <a:pos x="86" y="4"/>
                    </a:cxn>
                    <a:cxn ang="0">
                      <a:pos x="98" y="0"/>
                    </a:cxn>
                    <a:cxn ang="0">
                      <a:pos x="105" y="7"/>
                    </a:cxn>
                    <a:cxn ang="0">
                      <a:pos x="113" y="26"/>
                    </a:cxn>
                    <a:cxn ang="0">
                      <a:pos x="90" y="30"/>
                    </a:cxn>
                    <a:cxn ang="0">
                      <a:pos x="83" y="23"/>
                    </a:cxn>
                    <a:cxn ang="0">
                      <a:pos x="83" y="15"/>
                    </a:cxn>
                    <a:cxn ang="0">
                      <a:pos x="79" y="11"/>
                    </a:cxn>
                    <a:cxn ang="0">
                      <a:pos x="86" y="4"/>
                    </a:cxn>
                    <a:cxn ang="0">
                      <a:pos x="86" y="4"/>
                    </a:cxn>
                    <a:cxn ang="0">
                      <a:pos x="60" y="11"/>
                    </a:cxn>
                    <a:cxn ang="0">
                      <a:pos x="71" y="7"/>
                    </a:cxn>
                    <a:cxn ang="0">
                      <a:pos x="83" y="15"/>
                    </a:cxn>
                    <a:cxn ang="0">
                      <a:pos x="86" y="34"/>
                    </a:cxn>
                    <a:cxn ang="0">
                      <a:pos x="68" y="38"/>
                    </a:cxn>
                    <a:cxn ang="0">
                      <a:pos x="60" y="30"/>
                    </a:cxn>
                    <a:cxn ang="0">
                      <a:pos x="56" y="23"/>
                    </a:cxn>
                    <a:cxn ang="0">
                      <a:pos x="52" y="19"/>
                    </a:cxn>
                    <a:cxn ang="0">
                      <a:pos x="60" y="11"/>
                    </a:cxn>
                    <a:cxn ang="0">
                      <a:pos x="60" y="11"/>
                    </a:cxn>
                    <a:cxn ang="0">
                      <a:pos x="37" y="19"/>
                    </a:cxn>
                    <a:cxn ang="0">
                      <a:pos x="49" y="15"/>
                    </a:cxn>
                    <a:cxn ang="0">
                      <a:pos x="56" y="23"/>
                    </a:cxn>
                    <a:cxn ang="0">
                      <a:pos x="64" y="42"/>
                    </a:cxn>
                    <a:cxn ang="0">
                      <a:pos x="41" y="45"/>
                    </a:cxn>
                    <a:cxn ang="0">
                      <a:pos x="34" y="38"/>
                    </a:cxn>
                    <a:cxn ang="0">
                      <a:pos x="34" y="34"/>
                    </a:cxn>
                    <a:cxn ang="0">
                      <a:pos x="26" y="26"/>
                    </a:cxn>
                    <a:cxn ang="0">
                      <a:pos x="37" y="19"/>
                    </a:cxn>
                    <a:cxn ang="0">
                      <a:pos x="37" y="19"/>
                    </a:cxn>
                    <a:cxn ang="0">
                      <a:pos x="11" y="26"/>
                    </a:cxn>
                    <a:cxn ang="0">
                      <a:pos x="22" y="23"/>
                    </a:cxn>
                    <a:cxn ang="0">
                      <a:pos x="34" y="34"/>
                    </a:cxn>
                    <a:cxn ang="0">
                      <a:pos x="37" y="49"/>
                    </a:cxn>
                    <a:cxn ang="0">
                      <a:pos x="15" y="53"/>
                    </a:cxn>
                    <a:cxn ang="0">
                      <a:pos x="0" y="38"/>
                    </a:cxn>
                    <a:cxn ang="0">
                      <a:pos x="11" y="26"/>
                    </a:cxn>
                    <a:cxn ang="0">
                      <a:pos x="11" y="26"/>
                    </a:cxn>
                  </a:cxnLst>
                  <a:rect l="0" t="0" r="r" b="b"/>
                  <a:pathLst>
                    <a:path w="113" h="53">
                      <a:moveTo>
                        <a:pt x="86" y="4"/>
                      </a:moveTo>
                      <a:lnTo>
                        <a:pt x="98" y="0"/>
                      </a:lnTo>
                      <a:lnTo>
                        <a:pt x="105" y="7"/>
                      </a:lnTo>
                      <a:lnTo>
                        <a:pt x="113" y="26"/>
                      </a:lnTo>
                      <a:lnTo>
                        <a:pt x="90" y="30"/>
                      </a:lnTo>
                      <a:lnTo>
                        <a:pt x="83" y="23"/>
                      </a:lnTo>
                      <a:lnTo>
                        <a:pt x="83" y="15"/>
                      </a:lnTo>
                      <a:lnTo>
                        <a:pt x="79" y="11"/>
                      </a:lnTo>
                      <a:lnTo>
                        <a:pt x="86" y="4"/>
                      </a:lnTo>
                      <a:lnTo>
                        <a:pt x="86" y="4"/>
                      </a:lnTo>
                      <a:close/>
                      <a:moveTo>
                        <a:pt x="60" y="11"/>
                      </a:moveTo>
                      <a:lnTo>
                        <a:pt x="71" y="7"/>
                      </a:lnTo>
                      <a:lnTo>
                        <a:pt x="83" y="15"/>
                      </a:lnTo>
                      <a:lnTo>
                        <a:pt x="86" y="34"/>
                      </a:lnTo>
                      <a:lnTo>
                        <a:pt x="68" y="38"/>
                      </a:lnTo>
                      <a:lnTo>
                        <a:pt x="60" y="30"/>
                      </a:lnTo>
                      <a:lnTo>
                        <a:pt x="56" y="23"/>
                      </a:lnTo>
                      <a:lnTo>
                        <a:pt x="52" y="19"/>
                      </a:lnTo>
                      <a:lnTo>
                        <a:pt x="60" y="11"/>
                      </a:lnTo>
                      <a:lnTo>
                        <a:pt x="60" y="11"/>
                      </a:lnTo>
                      <a:close/>
                      <a:moveTo>
                        <a:pt x="37" y="19"/>
                      </a:moveTo>
                      <a:lnTo>
                        <a:pt x="49" y="15"/>
                      </a:lnTo>
                      <a:lnTo>
                        <a:pt x="56" y="23"/>
                      </a:lnTo>
                      <a:lnTo>
                        <a:pt x="64" y="42"/>
                      </a:lnTo>
                      <a:lnTo>
                        <a:pt x="41" y="45"/>
                      </a:lnTo>
                      <a:lnTo>
                        <a:pt x="34" y="38"/>
                      </a:lnTo>
                      <a:lnTo>
                        <a:pt x="34" y="34"/>
                      </a:lnTo>
                      <a:lnTo>
                        <a:pt x="26" y="26"/>
                      </a:lnTo>
                      <a:lnTo>
                        <a:pt x="37" y="19"/>
                      </a:lnTo>
                      <a:lnTo>
                        <a:pt x="37" y="19"/>
                      </a:lnTo>
                      <a:close/>
                      <a:moveTo>
                        <a:pt x="11" y="26"/>
                      </a:moveTo>
                      <a:lnTo>
                        <a:pt x="22" y="23"/>
                      </a:lnTo>
                      <a:lnTo>
                        <a:pt x="34" y="34"/>
                      </a:lnTo>
                      <a:lnTo>
                        <a:pt x="37" y="49"/>
                      </a:lnTo>
                      <a:lnTo>
                        <a:pt x="15" y="53"/>
                      </a:lnTo>
                      <a:lnTo>
                        <a:pt x="0" y="38"/>
                      </a:lnTo>
                      <a:lnTo>
                        <a:pt x="11" y="26"/>
                      </a:lnTo>
                      <a:lnTo>
                        <a:pt x="11" y="26"/>
                      </a:lnTo>
                      <a:close/>
                    </a:path>
                  </a:pathLst>
                </a:custGeom>
                <a:solidFill>
                  <a:srgbClr val="BFBFBF"/>
                </a:solidFill>
                <a:ln w="9525">
                  <a:noFill/>
                  <a:round/>
                  <a:headEnd/>
                  <a:tailEnd/>
                </a:ln>
              </p:spPr>
              <p:txBody>
                <a:bodyPr/>
                <a:lstStyle/>
                <a:p>
                  <a:endParaRPr lang="en-US"/>
                </a:p>
              </p:txBody>
            </p:sp>
            <p:sp>
              <p:nvSpPr>
                <p:cNvPr id="336085" name="Freeform 213"/>
                <p:cNvSpPr>
                  <a:spLocks noChangeAspect="1"/>
                </p:cNvSpPr>
                <p:nvPr/>
              </p:nvSpPr>
              <p:spPr bwMode="auto">
                <a:xfrm>
                  <a:off x="1297" y="3044"/>
                  <a:ext cx="34" cy="34"/>
                </a:xfrm>
                <a:custGeom>
                  <a:avLst/>
                  <a:gdLst/>
                  <a:ahLst/>
                  <a:cxnLst>
                    <a:cxn ang="0">
                      <a:pos x="7" y="4"/>
                    </a:cxn>
                    <a:cxn ang="0">
                      <a:pos x="19" y="0"/>
                    </a:cxn>
                    <a:cxn ang="0">
                      <a:pos x="26" y="7"/>
                    </a:cxn>
                    <a:cxn ang="0">
                      <a:pos x="34" y="26"/>
                    </a:cxn>
                    <a:cxn ang="0">
                      <a:pos x="11" y="34"/>
                    </a:cxn>
                    <a:cxn ang="0">
                      <a:pos x="4" y="23"/>
                    </a:cxn>
                    <a:cxn ang="0">
                      <a:pos x="4" y="19"/>
                    </a:cxn>
                    <a:cxn ang="0">
                      <a:pos x="0" y="11"/>
                    </a:cxn>
                    <a:cxn ang="0">
                      <a:pos x="7" y="4"/>
                    </a:cxn>
                  </a:cxnLst>
                  <a:rect l="0" t="0" r="r" b="b"/>
                  <a:pathLst>
                    <a:path w="34" h="34">
                      <a:moveTo>
                        <a:pt x="7" y="4"/>
                      </a:moveTo>
                      <a:lnTo>
                        <a:pt x="19" y="0"/>
                      </a:lnTo>
                      <a:lnTo>
                        <a:pt x="26" y="7"/>
                      </a:lnTo>
                      <a:lnTo>
                        <a:pt x="34" y="26"/>
                      </a:lnTo>
                      <a:lnTo>
                        <a:pt x="11" y="34"/>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36086" name="Freeform 214"/>
                <p:cNvSpPr>
                  <a:spLocks noChangeAspect="1"/>
                </p:cNvSpPr>
                <p:nvPr/>
              </p:nvSpPr>
              <p:spPr bwMode="auto">
                <a:xfrm>
                  <a:off x="1270" y="3051"/>
                  <a:ext cx="34" cy="31"/>
                </a:xfrm>
                <a:custGeom>
                  <a:avLst/>
                  <a:gdLst/>
                  <a:ahLst/>
                  <a:cxnLst>
                    <a:cxn ang="0">
                      <a:pos x="8" y="4"/>
                    </a:cxn>
                    <a:cxn ang="0">
                      <a:pos x="19" y="0"/>
                    </a:cxn>
                    <a:cxn ang="0">
                      <a:pos x="31" y="8"/>
                    </a:cxn>
                    <a:cxn ang="0">
                      <a:pos x="34" y="27"/>
                    </a:cxn>
                    <a:cxn ang="0">
                      <a:pos x="16" y="31"/>
                    </a:cxn>
                    <a:cxn ang="0">
                      <a:pos x="8" y="23"/>
                    </a:cxn>
                    <a:cxn ang="0">
                      <a:pos x="8" y="16"/>
                    </a:cxn>
                    <a:cxn ang="0">
                      <a:pos x="0" y="12"/>
                    </a:cxn>
                    <a:cxn ang="0">
                      <a:pos x="8" y="4"/>
                    </a:cxn>
                  </a:cxnLst>
                  <a:rect l="0" t="0" r="r" b="b"/>
                  <a:pathLst>
                    <a:path w="34" h="31">
                      <a:moveTo>
                        <a:pt x="8" y="4"/>
                      </a:moveTo>
                      <a:lnTo>
                        <a:pt x="19" y="0"/>
                      </a:lnTo>
                      <a:lnTo>
                        <a:pt x="31" y="8"/>
                      </a:lnTo>
                      <a:lnTo>
                        <a:pt x="34" y="27"/>
                      </a:lnTo>
                      <a:lnTo>
                        <a:pt x="16" y="31"/>
                      </a:lnTo>
                      <a:lnTo>
                        <a:pt x="8" y="23"/>
                      </a:lnTo>
                      <a:lnTo>
                        <a:pt x="8"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36087" name="Freeform 215"/>
                <p:cNvSpPr>
                  <a:spLocks noChangeAspect="1"/>
                </p:cNvSpPr>
                <p:nvPr/>
              </p:nvSpPr>
              <p:spPr bwMode="auto">
                <a:xfrm>
                  <a:off x="1248" y="3059"/>
                  <a:ext cx="34" cy="30"/>
                </a:xfrm>
                <a:custGeom>
                  <a:avLst/>
                  <a:gdLst/>
                  <a:ahLst/>
                  <a:cxnLst>
                    <a:cxn ang="0">
                      <a:pos x="7" y="4"/>
                    </a:cxn>
                    <a:cxn ang="0">
                      <a:pos x="19" y="0"/>
                    </a:cxn>
                    <a:cxn ang="0">
                      <a:pos x="30" y="8"/>
                    </a:cxn>
                    <a:cxn ang="0">
                      <a:pos x="34" y="27"/>
                    </a:cxn>
                    <a:cxn ang="0">
                      <a:pos x="11" y="30"/>
                    </a:cxn>
                    <a:cxn ang="0">
                      <a:pos x="4" y="23"/>
                    </a:cxn>
                    <a:cxn ang="0">
                      <a:pos x="4" y="19"/>
                    </a:cxn>
                    <a:cxn ang="0">
                      <a:pos x="0" y="11"/>
                    </a:cxn>
                    <a:cxn ang="0">
                      <a:pos x="7" y="4"/>
                    </a:cxn>
                  </a:cxnLst>
                  <a:rect l="0" t="0" r="r" b="b"/>
                  <a:pathLst>
                    <a:path w="34" h="30">
                      <a:moveTo>
                        <a:pt x="7" y="4"/>
                      </a:moveTo>
                      <a:lnTo>
                        <a:pt x="19" y="0"/>
                      </a:lnTo>
                      <a:lnTo>
                        <a:pt x="30" y="8"/>
                      </a:lnTo>
                      <a:lnTo>
                        <a:pt x="34" y="27"/>
                      </a:lnTo>
                      <a:lnTo>
                        <a:pt x="11" y="30"/>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36088" name="Freeform 216"/>
                <p:cNvSpPr>
                  <a:spLocks noChangeAspect="1"/>
                </p:cNvSpPr>
                <p:nvPr/>
              </p:nvSpPr>
              <p:spPr bwMode="auto">
                <a:xfrm>
                  <a:off x="1218" y="3067"/>
                  <a:ext cx="37" cy="30"/>
                </a:xfrm>
                <a:custGeom>
                  <a:avLst/>
                  <a:gdLst/>
                  <a:ahLst/>
                  <a:cxnLst>
                    <a:cxn ang="0">
                      <a:pos x="11" y="3"/>
                    </a:cxn>
                    <a:cxn ang="0">
                      <a:pos x="22" y="0"/>
                    </a:cxn>
                    <a:cxn ang="0">
                      <a:pos x="34" y="11"/>
                    </a:cxn>
                    <a:cxn ang="0">
                      <a:pos x="37" y="26"/>
                    </a:cxn>
                    <a:cxn ang="0">
                      <a:pos x="15" y="30"/>
                    </a:cxn>
                    <a:cxn ang="0">
                      <a:pos x="0" y="15"/>
                    </a:cxn>
                    <a:cxn ang="0">
                      <a:pos x="11" y="3"/>
                    </a:cxn>
                  </a:cxnLst>
                  <a:rect l="0" t="0" r="r" b="b"/>
                  <a:pathLst>
                    <a:path w="37" h="30">
                      <a:moveTo>
                        <a:pt x="11" y="3"/>
                      </a:moveTo>
                      <a:lnTo>
                        <a:pt x="22" y="0"/>
                      </a:lnTo>
                      <a:lnTo>
                        <a:pt x="34" y="11"/>
                      </a:lnTo>
                      <a:lnTo>
                        <a:pt x="37" y="26"/>
                      </a:lnTo>
                      <a:lnTo>
                        <a:pt x="15" y="30"/>
                      </a:lnTo>
                      <a:lnTo>
                        <a:pt x="0" y="15"/>
                      </a:lnTo>
                      <a:lnTo>
                        <a:pt x="11" y="3"/>
                      </a:lnTo>
                    </a:path>
                  </a:pathLst>
                </a:custGeom>
                <a:noFill/>
                <a:ln w="6350">
                  <a:solidFill>
                    <a:srgbClr val="000000"/>
                  </a:solidFill>
                  <a:prstDash val="solid"/>
                  <a:round/>
                  <a:headEnd/>
                  <a:tailEnd/>
                </a:ln>
              </p:spPr>
              <p:txBody>
                <a:bodyPr/>
                <a:lstStyle/>
                <a:p>
                  <a:endParaRPr lang="en-US"/>
                </a:p>
              </p:txBody>
            </p:sp>
            <p:sp>
              <p:nvSpPr>
                <p:cNvPr id="336089" name="Freeform 217"/>
                <p:cNvSpPr>
                  <a:spLocks noChangeAspect="1" noEditPoints="1"/>
                </p:cNvSpPr>
                <p:nvPr/>
              </p:nvSpPr>
              <p:spPr bwMode="auto">
                <a:xfrm>
                  <a:off x="1222" y="3048"/>
                  <a:ext cx="90" cy="49"/>
                </a:xfrm>
                <a:custGeom>
                  <a:avLst/>
                  <a:gdLst/>
                  <a:ahLst/>
                  <a:cxnLst>
                    <a:cxn ang="0">
                      <a:pos x="90" y="11"/>
                    </a:cxn>
                    <a:cxn ang="0">
                      <a:pos x="86" y="26"/>
                    </a:cxn>
                    <a:cxn ang="0">
                      <a:pos x="82" y="19"/>
                    </a:cxn>
                    <a:cxn ang="0">
                      <a:pos x="79" y="15"/>
                    </a:cxn>
                    <a:cxn ang="0">
                      <a:pos x="75" y="7"/>
                    </a:cxn>
                    <a:cxn ang="0">
                      <a:pos x="82" y="0"/>
                    </a:cxn>
                    <a:cxn ang="0">
                      <a:pos x="90" y="11"/>
                    </a:cxn>
                    <a:cxn ang="0">
                      <a:pos x="90" y="11"/>
                    </a:cxn>
                    <a:cxn ang="0">
                      <a:pos x="67" y="19"/>
                    </a:cxn>
                    <a:cxn ang="0">
                      <a:pos x="64" y="34"/>
                    </a:cxn>
                    <a:cxn ang="0">
                      <a:pos x="56" y="26"/>
                    </a:cxn>
                    <a:cxn ang="0">
                      <a:pos x="56" y="19"/>
                    </a:cxn>
                    <a:cxn ang="0">
                      <a:pos x="52" y="19"/>
                    </a:cxn>
                    <a:cxn ang="0">
                      <a:pos x="56" y="7"/>
                    </a:cxn>
                    <a:cxn ang="0">
                      <a:pos x="67" y="19"/>
                    </a:cxn>
                    <a:cxn ang="0">
                      <a:pos x="67" y="19"/>
                    </a:cxn>
                    <a:cxn ang="0">
                      <a:pos x="41" y="26"/>
                    </a:cxn>
                    <a:cxn ang="0">
                      <a:pos x="37" y="41"/>
                    </a:cxn>
                    <a:cxn ang="0">
                      <a:pos x="30" y="34"/>
                    </a:cxn>
                    <a:cxn ang="0">
                      <a:pos x="30" y="30"/>
                    </a:cxn>
                    <a:cxn ang="0">
                      <a:pos x="26" y="26"/>
                    </a:cxn>
                    <a:cxn ang="0">
                      <a:pos x="33" y="15"/>
                    </a:cxn>
                    <a:cxn ang="0">
                      <a:pos x="41" y="26"/>
                    </a:cxn>
                    <a:cxn ang="0">
                      <a:pos x="41" y="26"/>
                    </a:cxn>
                    <a:cxn ang="0">
                      <a:pos x="15" y="34"/>
                    </a:cxn>
                    <a:cxn ang="0">
                      <a:pos x="15" y="49"/>
                    </a:cxn>
                    <a:cxn ang="0">
                      <a:pos x="0" y="34"/>
                    </a:cxn>
                    <a:cxn ang="0">
                      <a:pos x="7" y="22"/>
                    </a:cxn>
                    <a:cxn ang="0">
                      <a:pos x="15" y="34"/>
                    </a:cxn>
                    <a:cxn ang="0">
                      <a:pos x="15" y="34"/>
                    </a:cxn>
                  </a:cxnLst>
                  <a:rect l="0" t="0" r="r" b="b"/>
                  <a:pathLst>
                    <a:path w="90" h="49">
                      <a:moveTo>
                        <a:pt x="90" y="11"/>
                      </a:moveTo>
                      <a:lnTo>
                        <a:pt x="86" y="26"/>
                      </a:lnTo>
                      <a:lnTo>
                        <a:pt x="82" y="19"/>
                      </a:lnTo>
                      <a:lnTo>
                        <a:pt x="79" y="15"/>
                      </a:lnTo>
                      <a:lnTo>
                        <a:pt x="75" y="7"/>
                      </a:lnTo>
                      <a:lnTo>
                        <a:pt x="82" y="0"/>
                      </a:lnTo>
                      <a:lnTo>
                        <a:pt x="90" y="11"/>
                      </a:lnTo>
                      <a:lnTo>
                        <a:pt x="90" y="11"/>
                      </a:lnTo>
                      <a:close/>
                      <a:moveTo>
                        <a:pt x="67" y="19"/>
                      </a:moveTo>
                      <a:lnTo>
                        <a:pt x="64" y="34"/>
                      </a:lnTo>
                      <a:lnTo>
                        <a:pt x="56" y="26"/>
                      </a:lnTo>
                      <a:lnTo>
                        <a:pt x="56" y="19"/>
                      </a:lnTo>
                      <a:lnTo>
                        <a:pt x="52" y="19"/>
                      </a:lnTo>
                      <a:lnTo>
                        <a:pt x="56" y="7"/>
                      </a:lnTo>
                      <a:lnTo>
                        <a:pt x="67" y="19"/>
                      </a:lnTo>
                      <a:lnTo>
                        <a:pt x="67" y="19"/>
                      </a:lnTo>
                      <a:close/>
                      <a:moveTo>
                        <a:pt x="41" y="26"/>
                      </a:moveTo>
                      <a:lnTo>
                        <a:pt x="37" y="41"/>
                      </a:lnTo>
                      <a:lnTo>
                        <a:pt x="30" y="34"/>
                      </a:lnTo>
                      <a:lnTo>
                        <a:pt x="30" y="30"/>
                      </a:lnTo>
                      <a:lnTo>
                        <a:pt x="26" y="26"/>
                      </a:lnTo>
                      <a:lnTo>
                        <a:pt x="33" y="15"/>
                      </a:lnTo>
                      <a:lnTo>
                        <a:pt x="41" y="26"/>
                      </a:lnTo>
                      <a:lnTo>
                        <a:pt x="41" y="26"/>
                      </a:lnTo>
                      <a:close/>
                      <a:moveTo>
                        <a:pt x="15" y="34"/>
                      </a:moveTo>
                      <a:lnTo>
                        <a:pt x="15" y="49"/>
                      </a:lnTo>
                      <a:lnTo>
                        <a:pt x="0" y="34"/>
                      </a:lnTo>
                      <a:lnTo>
                        <a:pt x="7" y="22"/>
                      </a:lnTo>
                      <a:lnTo>
                        <a:pt x="15" y="34"/>
                      </a:lnTo>
                      <a:lnTo>
                        <a:pt x="15" y="34"/>
                      </a:lnTo>
                      <a:close/>
                    </a:path>
                  </a:pathLst>
                </a:custGeom>
                <a:solidFill>
                  <a:srgbClr val="606060"/>
                </a:solidFill>
                <a:ln w="9525">
                  <a:noFill/>
                  <a:round/>
                  <a:headEnd/>
                  <a:tailEnd/>
                </a:ln>
              </p:spPr>
              <p:txBody>
                <a:bodyPr/>
                <a:lstStyle/>
                <a:p>
                  <a:endParaRPr lang="en-US"/>
                </a:p>
              </p:txBody>
            </p:sp>
            <p:sp>
              <p:nvSpPr>
                <p:cNvPr id="336090" name="Freeform 218"/>
                <p:cNvSpPr>
                  <a:spLocks noChangeAspect="1" noEditPoints="1"/>
                </p:cNvSpPr>
                <p:nvPr/>
              </p:nvSpPr>
              <p:spPr bwMode="auto">
                <a:xfrm>
                  <a:off x="1229" y="3044"/>
                  <a:ext cx="98" cy="34"/>
                </a:xfrm>
                <a:custGeom>
                  <a:avLst/>
                  <a:gdLst/>
                  <a:ahLst/>
                  <a:cxnLst>
                    <a:cxn ang="0">
                      <a:pos x="75" y="4"/>
                    </a:cxn>
                    <a:cxn ang="0">
                      <a:pos x="83" y="11"/>
                    </a:cxn>
                    <a:cxn ang="0">
                      <a:pos x="98" y="11"/>
                    </a:cxn>
                    <a:cxn ang="0">
                      <a:pos x="87" y="0"/>
                    </a:cxn>
                    <a:cxn ang="0">
                      <a:pos x="75" y="4"/>
                    </a:cxn>
                    <a:cxn ang="0">
                      <a:pos x="75" y="4"/>
                    </a:cxn>
                    <a:cxn ang="0">
                      <a:pos x="53" y="11"/>
                    </a:cxn>
                    <a:cxn ang="0">
                      <a:pos x="60" y="23"/>
                    </a:cxn>
                    <a:cxn ang="0">
                      <a:pos x="72" y="19"/>
                    </a:cxn>
                    <a:cxn ang="0">
                      <a:pos x="60" y="7"/>
                    </a:cxn>
                    <a:cxn ang="0">
                      <a:pos x="53" y="11"/>
                    </a:cxn>
                    <a:cxn ang="0">
                      <a:pos x="53" y="11"/>
                    </a:cxn>
                    <a:cxn ang="0">
                      <a:pos x="26" y="19"/>
                    </a:cxn>
                    <a:cxn ang="0">
                      <a:pos x="34" y="30"/>
                    </a:cxn>
                    <a:cxn ang="0">
                      <a:pos x="45" y="26"/>
                    </a:cxn>
                    <a:cxn ang="0">
                      <a:pos x="38" y="15"/>
                    </a:cxn>
                    <a:cxn ang="0">
                      <a:pos x="26" y="19"/>
                    </a:cxn>
                    <a:cxn ang="0">
                      <a:pos x="26" y="19"/>
                    </a:cxn>
                    <a:cxn ang="0">
                      <a:pos x="0" y="26"/>
                    </a:cxn>
                    <a:cxn ang="0">
                      <a:pos x="11" y="34"/>
                    </a:cxn>
                    <a:cxn ang="0">
                      <a:pos x="23" y="34"/>
                    </a:cxn>
                    <a:cxn ang="0">
                      <a:pos x="11" y="23"/>
                    </a:cxn>
                    <a:cxn ang="0">
                      <a:pos x="0" y="26"/>
                    </a:cxn>
                    <a:cxn ang="0">
                      <a:pos x="0" y="26"/>
                    </a:cxn>
                  </a:cxnLst>
                  <a:rect l="0" t="0" r="r" b="b"/>
                  <a:pathLst>
                    <a:path w="98" h="34">
                      <a:moveTo>
                        <a:pt x="75" y="4"/>
                      </a:moveTo>
                      <a:lnTo>
                        <a:pt x="83" y="11"/>
                      </a:lnTo>
                      <a:lnTo>
                        <a:pt x="98" y="11"/>
                      </a:lnTo>
                      <a:lnTo>
                        <a:pt x="87" y="0"/>
                      </a:lnTo>
                      <a:lnTo>
                        <a:pt x="75" y="4"/>
                      </a:lnTo>
                      <a:lnTo>
                        <a:pt x="75" y="4"/>
                      </a:lnTo>
                      <a:close/>
                      <a:moveTo>
                        <a:pt x="53" y="11"/>
                      </a:moveTo>
                      <a:lnTo>
                        <a:pt x="60" y="23"/>
                      </a:lnTo>
                      <a:lnTo>
                        <a:pt x="72" y="19"/>
                      </a:lnTo>
                      <a:lnTo>
                        <a:pt x="60" y="7"/>
                      </a:lnTo>
                      <a:lnTo>
                        <a:pt x="53" y="11"/>
                      </a:lnTo>
                      <a:lnTo>
                        <a:pt x="53" y="11"/>
                      </a:lnTo>
                      <a:close/>
                      <a:moveTo>
                        <a:pt x="26" y="19"/>
                      </a:moveTo>
                      <a:lnTo>
                        <a:pt x="34" y="30"/>
                      </a:lnTo>
                      <a:lnTo>
                        <a:pt x="45" y="26"/>
                      </a:lnTo>
                      <a:lnTo>
                        <a:pt x="38" y="15"/>
                      </a:lnTo>
                      <a:lnTo>
                        <a:pt x="26" y="19"/>
                      </a:lnTo>
                      <a:lnTo>
                        <a:pt x="26" y="19"/>
                      </a:lnTo>
                      <a:close/>
                      <a:moveTo>
                        <a:pt x="0" y="26"/>
                      </a:moveTo>
                      <a:lnTo>
                        <a:pt x="11" y="34"/>
                      </a:lnTo>
                      <a:lnTo>
                        <a:pt x="23" y="34"/>
                      </a:lnTo>
                      <a:lnTo>
                        <a:pt x="11" y="23"/>
                      </a:lnTo>
                      <a:lnTo>
                        <a:pt x="0" y="26"/>
                      </a:lnTo>
                      <a:lnTo>
                        <a:pt x="0" y="26"/>
                      </a:lnTo>
                      <a:close/>
                    </a:path>
                  </a:pathLst>
                </a:custGeom>
                <a:solidFill>
                  <a:srgbClr val="E5E5E5"/>
                </a:solidFill>
                <a:ln w="9525">
                  <a:noFill/>
                  <a:round/>
                  <a:headEnd/>
                  <a:tailEnd/>
                </a:ln>
              </p:spPr>
              <p:txBody>
                <a:bodyPr/>
                <a:lstStyle/>
                <a:p>
                  <a:endParaRPr lang="en-US"/>
                </a:p>
              </p:txBody>
            </p:sp>
            <p:sp>
              <p:nvSpPr>
                <p:cNvPr id="336091" name="Freeform 219"/>
                <p:cNvSpPr>
                  <a:spLocks noChangeAspect="1" noEditPoints="1"/>
                </p:cNvSpPr>
                <p:nvPr/>
              </p:nvSpPr>
              <p:spPr bwMode="auto">
                <a:xfrm>
                  <a:off x="1327" y="3010"/>
                  <a:ext cx="109" cy="57"/>
                </a:xfrm>
                <a:custGeom>
                  <a:avLst/>
                  <a:gdLst/>
                  <a:ahLst/>
                  <a:cxnLst>
                    <a:cxn ang="0">
                      <a:pos x="83" y="3"/>
                    </a:cxn>
                    <a:cxn ang="0">
                      <a:pos x="94" y="0"/>
                    </a:cxn>
                    <a:cxn ang="0">
                      <a:pos x="105" y="11"/>
                    </a:cxn>
                    <a:cxn ang="0">
                      <a:pos x="109" y="26"/>
                    </a:cxn>
                    <a:cxn ang="0">
                      <a:pos x="90" y="34"/>
                    </a:cxn>
                    <a:cxn ang="0">
                      <a:pos x="83" y="26"/>
                    </a:cxn>
                    <a:cxn ang="0">
                      <a:pos x="79" y="19"/>
                    </a:cxn>
                    <a:cxn ang="0">
                      <a:pos x="75" y="15"/>
                    </a:cxn>
                    <a:cxn ang="0">
                      <a:pos x="83" y="3"/>
                    </a:cxn>
                    <a:cxn ang="0">
                      <a:pos x="83" y="3"/>
                    </a:cxn>
                    <a:cxn ang="0">
                      <a:pos x="56" y="11"/>
                    </a:cxn>
                    <a:cxn ang="0">
                      <a:pos x="71" y="11"/>
                    </a:cxn>
                    <a:cxn ang="0">
                      <a:pos x="79" y="19"/>
                    </a:cxn>
                    <a:cxn ang="0">
                      <a:pos x="87" y="34"/>
                    </a:cxn>
                    <a:cxn ang="0">
                      <a:pos x="64" y="41"/>
                    </a:cxn>
                    <a:cxn ang="0">
                      <a:pos x="56" y="34"/>
                    </a:cxn>
                    <a:cxn ang="0">
                      <a:pos x="56" y="26"/>
                    </a:cxn>
                    <a:cxn ang="0">
                      <a:pos x="49" y="22"/>
                    </a:cxn>
                    <a:cxn ang="0">
                      <a:pos x="56" y="11"/>
                    </a:cxn>
                    <a:cxn ang="0">
                      <a:pos x="56" y="11"/>
                    </a:cxn>
                    <a:cxn ang="0">
                      <a:pos x="34" y="19"/>
                    </a:cxn>
                    <a:cxn ang="0">
                      <a:pos x="45" y="15"/>
                    </a:cxn>
                    <a:cxn ang="0">
                      <a:pos x="56" y="26"/>
                    </a:cxn>
                    <a:cxn ang="0">
                      <a:pos x="60" y="41"/>
                    </a:cxn>
                    <a:cxn ang="0">
                      <a:pos x="38" y="49"/>
                    </a:cxn>
                    <a:cxn ang="0">
                      <a:pos x="30" y="41"/>
                    </a:cxn>
                    <a:cxn ang="0">
                      <a:pos x="30" y="34"/>
                    </a:cxn>
                    <a:cxn ang="0">
                      <a:pos x="26" y="30"/>
                    </a:cxn>
                    <a:cxn ang="0">
                      <a:pos x="34" y="19"/>
                    </a:cxn>
                    <a:cxn ang="0">
                      <a:pos x="34" y="19"/>
                    </a:cxn>
                    <a:cxn ang="0">
                      <a:pos x="7" y="26"/>
                    </a:cxn>
                    <a:cxn ang="0">
                      <a:pos x="19" y="22"/>
                    </a:cxn>
                    <a:cxn ang="0">
                      <a:pos x="30" y="34"/>
                    </a:cxn>
                    <a:cxn ang="0">
                      <a:pos x="34" y="49"/>
                    </a:cxn>
                    <a:cxn ang="0">
                      <a:pos x="15" y="57"/>
                    </a:cxn>
                    <a:cxn ang="0">
                      <a:pos x="0" y="38"/>
                    </a:cxn>
                    <a:cxn ang="0">
                      <a:pos x="7" y="26"/>
                    </a:cxn>
                    <a:cxn ang="0">
                      <a:pos x="7" y="26"/>
                    </a:cxn>
                  </a:cxnLst>
                  <a:rect l="0" t="0" r="r" b="b"/>
                  <a:pathLst>
                    <a:path w="109" h="57">
                      <a:moveTo>
                        <a:pt x="83" y="3"/>
                      </a:moveTo>
                      <a:lnTo>
                        <a:pt x="94" y="0"/>
                      </a:lnTo>
                      <a:lnTo>
                        <a:pt x="105" y="11"/>
                      </a:lnTo>
                      <a:lnTo>
                        <a:pt x="109" y="26"/>
                      </a:lnTo>
                      <a:lnTo>
                        <a:pt x="90" y="34"/>
                      </a:lnTo>
                      <a:lnTo>
                        <a:pt x="83" y="26"/>
                      </a:lnTo>
                      <a:lnTo>
                        <a:pt x="79" y="19"/>
                      </a:lnTo>
                      <a:lnTo>
                        <a:pt x="75" y="15"/>
                      </a:lnTo>
                      <a:lnTo>
                        <a:pt x="83" y="3"/>
                      </a:lnTo>
                      <a:lnTo>
                        <a:pt x="83" y="3"/>
                      </a:lnTo>
                      <a:close/>
                      <a:moveTo>
                        <a:pt x="56" y="11"/>
                      </a:moveTo>
                      <a:lnTo>
                        <a:pt x="71" y="11"/>
                      </a:lnTo>
                      <a:lnTo>
                        <a:pt x="79" y="19"/>
                      </a:lnTo>
                      <a:lnTo>
                        <a:pt x="87" y="34"/>
                      </a:lnTo>
                      <a:lnTo>
                        <a:pt x="64" y="41"/>
                      </a:lnTo>
                      <a:lnTo>
                        <a:pt x="56" y="34"/>
                      </a:lnTo>
                      <a:lnTo>
                        <a:pt x="56" y="26"/>
                      </a:lnTo>
                      <a:lnTo>
                        <a:pt x="49" y="22"/>
                      </a:lnTo>
                      <a:lnTo>
                        <a:pt x="56" y="11"/>
                      </a:lnTo>
                      <a:lnTo>
                        <a:pt x="56" y="11"/>
                      </a:lnTo>
                      <a:close/>
                      <a:moveTo>
                        <a:pt x="34" y="19"/>
                      </a:moveTo>
                      <a:lnTo>
                        <a:pt x="45" y="15"/>
                      </a:lnTo>
                      <a:lnTo>
                        <a:pt x="56" y="26"/>
                      </a:lnTo>
                      <a:lnTo>
                        <a:pt x="60" y="41"/>
                      </a:lnTo>
                      <a:lnTo>
                        <a:pt x="38" y="49"/>
                      </a:lnTo>
                      <a:lnTo>
                        <a:pt x="30" y="41"/>
                      </a:lnTo>
                      <a:lnTo>
                        <a:pt x="30" y="34"/>
                      </a:lnTo>
                      <a:lnTo>
                        <a:pt x="26" y="30"/>
                      </a:lnTo>
                      <a:lnTo>
                        <a:pt x="34" y="19"/>
                      </a:lnTo>
                      <a:lnTo>
                        <a:pt x="34" y="19"/>
                      </a:lnTo>
                      <a:close/>
                      <a:moveTo>
                        <a:pt x="7" y="26"/>
                      </a:moveTo>
                      <a:lnTo>
                        <a:pt x="19" y="22"/>
                      </a:lnTo>
                      <a:lnTo>
                        <a:pt x="30" y="34"/>
                      </a:lnTo>
                      <a:lnTo>
                        <a:pt x="34" y="49"/>
                      </a:lnTo>
                      <a:lnTo>
                        <a:pt x="15" y="57"/>
                      </a:lnTo>
                      <a:lnTo>
                        <a:pt x="0" y="38"/>
                      </a:lnTo>
                      <a:lnTo>
                        <a:pt x="7" y="26"/>
                      </a:lnTo>
                      <a:lnTo>
                        <a:pt x="7" y="26"/>
                      </a:lnTo>
                      <a:close/>
                    </a:path>
                  </a:pathLst>
                </a:custGeom>
                <a:solidFill>
                  <a:srgbClr val="F4F4D1"/>
                </a:solidFill>
                <a:ln w="9525">
                  <a:noFill/>
                  <a:round/>
                  <a:headEnd/>
                  <a:tailEnd/>
                </a:ln>
              </p:spPr>
              <p:txBody>
                <a:bodyPr/>
                <a:lstStyle/>
                <a:p>
                  <a:endParaRPr lang="en-US"/>
                </a:p>
              </p:txBody>
            </p:sp>
            <p:sp>
              <p:nvSpPr>
                <p:cNvPr id="336092" name="Freeform 220"/>
                <p:cNvSpPr>
                  <a:spLocks noChangeAspect="1"/>
                </p:cNvSpPr>
                <p:nvPr/>
              </p:nvSpPr>
              <p:spPr bwMode="auto">
                <a:xfrm>
                  <a:off x="1402" y="3010"/>
                  <a:ext cx="34" cy="34"/>
                </a:xfrm>
                <a:custGeom>
                  <a:avLst/>
                  <a:gdLst/>
                  <a:ahLst/>
                  <a:cxnLst>
                    <a:cxn ang="0">
                      <a:pos x="8" y="3"/>
                    </a:cxn>
                    <a:cxn ang="0">
                      <a:pos x="19" y="0"/>
                    </a:cxn>
                    <a:cxn ang="0">
                      <a:pos x="30" y="11"/>
                    </a:cxn>
                    <a:cxn ang="0">
                      <a:pos x="34" y="26"/>
                    </a:cxn>
                    <a:cxn ang="0">
                      <a:pos x="15" y="34"/>
                    </a:cxn>
                    <a:cxn ang="0">
                      <a:pos x="8" y="26"/>
                    </a:cxn>
                    <a:cxn ang="0">
                      <a:pos x="4" y="19"/>
                    </a:cxn>
                    <a:cxn ang="0">
                      <a:pos x="0" y="15"/>
                    </a:cxn>
                    <a:cxn ang="0">
                      <a:pos x="8" y="3"/>
                    </a:cxn>
                  </a:cxnLst>
                  <a:rect l="0" t="0" r="r" b="b"/>
                  <a:pathLst>
                    <a:path w="34" h="34">
                      <a:moveTo>
                        <a:pt x="8" y="3"/>
                      </a:moveTo>
                      <a:lnTo>
                        <a:pt x="19" y="0"/>
                      </a:lnTo>
                      <a:lnTo>
                        <a:pt x="30" y="11"/>
                      </a:lnTo>
                      <a:lnTo>
                        <a:pt x="34" y="26"/>
                      </a:lnTo>
                      <a:lnTo>
                        <a:pt x="15" y="34"/>
                      </a:lnTo>
                      <a:lnTo>
                        <a:pt x="8" y="26"/>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36093" name="Freeform 221"/>
                <p:cNvSpPr>
                  <a:spLocks noChangeAspect="1"/>
                </p:cNvSpPr>
                <p:nvPr/>
              </p:nvSpPr>
              <p:spPr bwMode="auto">
                <a:xfrm>
                  <a:off x="1376" y="3021"/>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36094" name="Freeform 222"/>
                <p:cNvSpPr>
                  <a:spLocks noChangeAspect="1"/>
                </p:cNvSpPr>
                <p:nvPr/>
              </p:nvSpPr>
              <p:spPr bwMode="auto">
                <a:xfrm>
                  <a:off x="1353" y="3029"/>
                  <a:ext cx="34" cy="30"/>
                </a:xfrm>
                <a:custGeom>
                  <a:avLst/>
                  <a:gdLst/>
                  <a:ahLst/>
                  <a:cxnLst>
                    <a:cxn ang="0">
                      <a:pos x="8" y="3"/>
                    </a:cxn>
                    <a:cxn ang="0">
                      <a:pos x="19" y="0"/>
                    </a:cxn>
                    <a:cxn ang="0">
                      <a:pos x="30" y="7"/>
                    </a:cxn>
                    <a:cxn ang="0">
                      <a:pos x="34" y="22"/>
                    </a:cxn>
                    <a:cxn ang="0">
                      <a:pos x="12" y="30"/>
                    </a:cxn>
                    <a:cxn ang="0">
                      <a:pos x="4" y="22"/>
                    </a:cxn>
                    <a:cxn ang="0">
                      <a:pos x="4" y="15"/>
                    </a:cxn>
                    <a:cxn ang="0">
                      <a:pos x="0" y="11"/>
                    </a:cxn>
                    <a:cxn ang="0">
                      <a:pos x="8" y="3"/>
                    </a:cxn>
                  </a:cxnLst>
                  <a:rect l="0" t="0" r="r" b="b"/>
                  <a:pathLst>
                    <a:path w="34" h="30">
                      <a:moveTo>
                        <a:pt x="8" y="3"/>
                      </a:moveTo>
                      <a:lnTo>
                        <a:pt x="19" y="0"/>
                      </a:lnTo>
                      <a:lnTo>
                        <a:pt x="30" y="7"/>
                      </a:lnTo>
                      <a:lnTo>
                        <a:pt x="34" y="22"/>
                      </a:lnTo>
                      <a:lnTo>
                        <a:pt x="12"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36095" name="Freeform 223"/>
                <p:cNvSpPr>
                  <a:spLocks noChangeAspect="1"/>
                </p:cNvSpPr>
                <p:nvPr/>
              </p:nvSpPr>
              <p:spPr bwMode="auto">
                <a:xfrm>
                  <a:off x="1327" y="3036"/>
                  <a:ext cx="34" cy="31"/>
                </a:xfrm>
                <a:custGeom>
                  <a:avLst/>
                  <a:gdLst/>
                  <a:ahLst/>
                  <a:cxnLst>
                    <a:cxn ang="0">
                      <a:pos x="7" y="4"/>
                    </a:cxn>
                    <a:cxn ang="0">
                      <a:pos x="19" y="0"/>
                    </a:cxn>
                    <a:cxn ang="0">
                      <a:pos x="30" y="8"/>
                    </a:cxn>
                    <a:cxn ang="0">
                      <a:pos x="34" y="23"/>
                    </a:cxn>
                    <a:cxn ang="0">
                      <a:pos x="15" y="31"/>
                    </a:cxn>
                    <a:cxn ang="0">
                      <a:pos x="0" y="15"/>
                    </a:cxn>
                    <a:cxn ang="0">
                      <a:pos x="7" y="4"/>
                    </a:cxn>
                  </a:cxnLst>
                  <a:rect l="0" t="0" r="r" b="b"/>
                  <a:pathLst>
                    <a:path w="34" h="31">
                      <a:moveTo>
                        <a:pt x="7" y="4"/>
                      </a:moveTo>
                      <a:lnTo>
                        <a:pt x="19" y="0"/>
                      </a:lnTo>
                      <a:lnTo>
                        <a:pt x="30" y="8"/>
                      </a:lnTo>
                      <a:lnTo>
                        <a:pt x="34" y="23"/>
                      </a:lnTo>
                      <a:lnTo>
                        <a:pt x="15" y="31"/>
                      </a:lnTo>
                      <a:lnTo>
                        <a:pt x="0" y="15"/>
                      </a:lnTo>
                      <a:lnTo>
                        <a:pt x="7" y="4"/>
                      </a:lnTo>
                    </a:path>
                  </a:pathLst>
                </a:custGeom>
                <a:noFill/>
                <a:ln w="6350">
                  <a:solidFill>
                    <a:srgbClr val="000000"/>
                  </a:solidFill>
                  <a:prstDash val="solid"/>
                  <a:round/>
                  <a:headEnd/>
                  <a:tailEnd/>
                </a:ln>
              </p:spPr>
              <p:txBody>
                <a:bodyPr/>
                <a:lstStyle/>
                <a:p>
                  <a:endParaRPr lang="en-US"/>
                </a:p>
              </p:txBody>
            </p:sp>
            <p:sp>
              <p:nvSpPr>
                <p:cNvPr id="336096" name="Freeform 224"/>
                <p:cNvSpPr>
                  <a:spLocks noChangeAspect="1" noEditPoints="1"/>
                </p:cNvSpPr>
                <p:nvPr/>
              </p:nvSpPr>
              <p:spPr bwMode="auto">
                <a:xfrm>
                  <a:off x="1327" y="3013"/>
                  <a:ext cx="94" cy="54"/>
                </a:xfrm>
                <a:custGeom>
                  <a:avLst/>
                  <a:gdLst/>
                  <a:ahLst/>
                  <a:cxnLst>
                    <a:cxn ang="0">
                      <a:pos x="94" y="12"/>
                    </a:cxn>
                    <a:cxn ang="0">
                      <a:pos x="90" y="31"/>
                    </a:cxn>
                    <a:cxn ang="0">
                      <a:pos x="83" y="23"/>
                    </a:cxn>
                    <a:cxn ang="0">
                      <a:pos x="79" y="16"/>
                    </a:cxn>
                    <a:cxn ang="0">
                      <a:pos x="75" y="12"/>
                    </a:cxn>
                    <a:cxn ang="0">
                      <a:pos x="83" y="0"/>
                    </a:cxn>
                    <a:cxn ang="0">
                      <a:pos x="94" y="12"/>
                    </a:cxn>
                    <a:cxn ang="0">
                      <a:pos x="94" y="12"/>
                    </a:cxn>
                    <a:cxn ang="0">
                      <a:pos x="68" y="19"/>
                    </a:cxn>
                    <a:cxn ang="0">
                      <a:pos x="64" y="38"/>
                    </a:cxn>
                    <a:cxn ang="0">
                      <a:pos x="56" y="31"/>
                    </a:cxn>
                    <a:cxn ang="0">
                      <a:pos x="56" y="23"/>
                    </a:cxn>
                    <a:cxn ang="0">
                      <a:pos x="53" y="19"/>
                    </a:cxn>
                    <a:cxn ang="0">
                      <a:pos x="60" y="8"/>
                    </a:cxn>
                    <a:cxn ang="0">
                      <a:pos x="68" y="19"/>
                    </a:cxn>
                    <a:cxn ang="0">
                      <a:pos x="68" y="19"/>
                    </a:cxn>
                    <a:cxn ang="0">
                      <a:pos x="41" y="27"/>
                    </a:cxn>
                    <a:cxn ang="0">
                      <a:pos x="38" y="46"/>
                    </a:cxn>
                    <a:cxn ang="0">
                      <a:pos x="30" y="35"/>
                    </a:cxn>
                    <a:cxn ang="0">
                      <a:pos x="30" y="31"/>
                    </a:cxn>
                    <a:cxn ang="0">
                      <a:pos x="26" y="27"/>
                    </a:cxn>
                    <a:cxn ang="0">
                      <a:pos x="34" y="16"/>
                    </a:cxn>
                    <a:cxn ang="0">
                      <a:pos x="41" y="27"/>
                    </a:cxn>
                    <a:cxn ang="0">
                      <a:pos x="41" y="27"/>
                    </a:cxn>
                    <a:cxn ang="0">
                      <a:pos x="15" y="35"/>
                    </a:cxn>
                    <a:cxn ang="0">
                      <a:pos x="15" y="54"/>
                    </a:cxn>
                    <a:cxn ang="0">
                      <a:pos x="0" y="35"/>
                    </a:cxn>
                    <a:cxn ang="0">
                      <a:pos x="7" y="23"/>
                    </a:cxn>
                    <a:cxn ang="0">
                      <a:pos x="15" y="35"/>
                    </a:cxn>
                    <a:cxn ang="0">
                      <a:pos x="15" y="35"/>
                    </a:cxn>
                  </a:cxnLst>
                  <a:rect l="0" t="0" r="r" b="b"/>
                  <a:pathLst>
                    <a:path w="94" h="54">
                      <a:moveTo>
                        <a:pt x="94" y="12"/>
                      </a:moveTo>
                      <a:lnTo>
                        <a:pt x="90" y="31"/>
                      </a:lnTo>
                      <a:lnTo>
                        <a:pt x="83" y="23"/>
                      </a:lnTo>
                      <a:lnTo>
                        <a:pt x="79" y="16"/>
                      </a:lnTo>
                      <a:lnTo>
                        <a:pt x="75" y="12"/>
                      </a:lnTo>
                      <a:lnTo>
                        <a:pt x="83" y="0"/>
                      </a:lnTo>
                      <a:lnTo>
                        <a:pt x="94" y="12"/>
                      </a:lnTo>
                      <a:lnTo>
                        <a:pt x="94" y="12"/>
                      </a:lnTo>
                      <a:close/>
                      <a:moveTo>
                        <a:pt x="68" y="19"/>
                      </a:moveTo>
                      <a:lnTo>
                        <a:pt x="64" y="38"/>
                      </a:lnTo>
                      <a:lnTo>
                        <a:pt x="56" y="31"/>
                      </a:lnTo>
                      <a:lnTo>
                        <a:pt x="56" y="23"/>
                      </a:lnTo>
                      <a:lnTo>
                        <a:pt x="53" y="19"/>
                      </a:lnTo>
                      <a:lnTo>
                        <a:pt x="60" y="8"/>
                      </a:lnTo>
                      <a:lnTo>
                        <a:pt x="68" y="19"/>
                      </a:lnTo>
                      <a:lnTo>
                        <a:pt x="68" y="19"/>
                      </a:lnTo>
                      <a:close/>
                      <a:moveTo>
                        <a:pt x="41" y="27"/>
                      </a:moveTo>
                      <a:lnTo>
                        <a:pt x="38" y="46"/>
                      </a:lnTo>
                      <a:lnTo>
                        <a:pt x="30" y="35"/>
                      </a:lnTo>
                      <a:lnTo>
                        <a:pt x="30" y="31"/>
                      </a:lnTo>
                      <a:lnTo>
                        <a:pt x="26" y="27"/>
                      </a:lnTo>
                      <a:lnTo>
                        <a:pt x="34" y="16"/>
                      </a:lnTo>
                      <a:lnTo>
                        <a:pt x="41" y="27"/>
                      </a:lnTo>
                      <a:lnTo>
                        <a:pt x="41" y="27"/>
                      </a:lnTo>
                      <a:close/>
                      <a:moveTo>
                        <a:pt x="15" y="35"/>
                      </a:moveTo>
                      <a:lnTo>
                        <a:pt x="15" y="54"/>
                      </a:lnTo>
                      <a:lnTo>
                        <a:pt x="0" y="35"/>
                      </a:lnTo>
                      <a:lnTo>
                        <a:pt x="7" y="23"/>
                      </a:lnTo>
                      <a:lnTo>
                        <a:pt x="15" y="35"/>
                      </a:lnTo>
                      <a:lnTo>
                        <a:pt x="15" y="35"/>
                      </a:lnTo>
                      <a:close/>
                    </a:path>
                  </a:pathLst>
                </a:custGeom>
                <a:solidFill>
                  <a:srgbClr val="E2E2BF"/>
                </a:solidFill>
                <a:ln w="9525">
                  <a:noFill/>
                  <a:round/>
                  <a:headEnd/>
                  <a:tailEnd/>
                </a:ln>
              </p:spPr>
              <p:txBody>
                <a:bodyPr/>
                <a:lstStyle/>
                <a:p>
                  <a:endParaRPr lang="en-US"/>
                </a:p>
              </p:txBody>
            </p:sp>
            <p:sp>
              <p:nvSpPr>
                <p:cNvPr id="336097" name="Freeform 225"/>
                <p:cNvSpPr>
                  <a:spLocks noChangeAspect="1" noEditPoints="1"/>
                </p:cNvSpPr>
                <p:nvPr/>
              </p:nvSpPr>
              <p:spPr bwMode="auto">
                <a:xfrm>
                  <a:off x="1334" y="3010"/>
                  <a:ext cx="95" cy="38"/>
                </a:xfrm>
                <a:custGeom>
                  <a:avLst/>
                  <a:gdLst/>
                  <a:ahLst/>
                  <a:cxnLst>
                    <a:cxn ang="0">
                      <a:pos x="76" y="3"/>
                    </a:cxn>
                    <a:cxn ang="0">
                      <a:pos x="83" y="15"/>
                    </a:cxn>
                    <a:cxn ang="0">
                      <a:pos x="95" y="11"/>
                    </a:cxn>
                    <a:cxn ang="0">
                      <a:pos x="87" y="0"/>
                    </a:cxn>
                    <a:cxn ang="0">
                      <a:pos x="76" y="3"/>
                    </a:cxn>
                    <a:cxn ang="0">
                      <a:pos x="76" y="3"/>
                    </a:cxn>
                    <a:cxn ang="0">
                      <a:pos x="49" y="11"/>
                    </a:cxn>
                    <a:cxn ang="0">
                      <a:pos x="61" y="22"/>
                    </a:cxn>
                    <a:cxn ang="0">
                      <a:pos x="72" y="19"/>
                    </a:cxn>
                    <a:cxn ang="0">
                      <a:pos x="61" y="11"/>
                    </a:cxn>
                    <a:cxn ang="0">
                      <a:pos x="49" y="11"/>
                    </a:cxn>
                    <a:cxn ang="0">
                      <a:pos x="49" y="11"/>
                    </a:cxn>
                    <a:cxn ang="0">
                      <a:pos x="27" y="19"/>
                    </a:cxn>
                    <a:cxn ang="0">
                      <a:pos x="34" y="30"/>
                    </a:cxn>
                    <a:cxn ang="0">
                      <a:pos x="46" y="26"/>
                    </a:cxn>
                    <a:cxn ang="0">
                      <a:pos x="38" y="19"/>
                    </a:cxn>
                    <a:cxn ang="0">
                      <a:pos x="27" y="19"/>
                    </a:cxn>
                    <a:cxn ang="0">
                      <a:pos x="27" y="19"/>
                    </a:cxn>
                    <a:cxn ang="0">
                      <a:pos x="0" y="30"/>
                    </a:cxn>
                    <a:cxn ang="0">
                      <a:pos x="8" y="38"/>
                    </a:cxn>
                    <a:cxn ang="0">
                      <a:pos x="23" y="34"/>
                    </a:cxn>
                    <a:cxn ang="0">
                      <a:pos x="12" y="26"/>
                    </a:cxn>
                    <a:cxn ang="0">
                      <a:pos x="0" y="30"/>
                    </a:cxn>
                    <a:cxn ang="0">
                      <a:pos x="0" y="30"/>
                    </a:cxn>
                  </a:cxnLst>
                  <a:rect l="0" t="0" r="r" b="b"/>
                  <a:pathLst>
                    <a:path w="95" h="38">
                      <a:moveTo>
                        <a:pt x="76" y="3"/>
                      </a:moveTo>
                      <a:lnTo>
                        <a:pt x="83" y="15"/>
                      </a:lnTo>
                      <a:lnTo>
                        <a:pt x="95" y="11"/>
                      </a:lnTo>
                      <a:lnTo>
                        <a:pt x="87" y="0"/>
                      </a:lnTo>
                      <a:lnTo>
                        <a:pt x="76" y="3"/>
                      </a:lnTo>
                      <a:lnTo>
                        <a:pt x="76" y="3"/>
                      </a:lnTo>
                      <a:close/>
                      <a:moveTo>
                        <a:pt x="49" y="11"/>
                      </a:moveTo>
                      <a:lnTo>
                        <a:pt x="61" y="22"/>
                      </a:lnTo>
                      <a:lnTo>
                        <a:pt x="72" y="19"/>
                      </a:lnTo>
                      <a:lnTo>
                        <a:pt x="61" y="11"/>
                      </a:lnTo>
                      <a:lnTo>
                        <a:pt x="49" y="11"/>
                      </a:lnTo>
                      <a:lnTo>
                        <a:pt x="49" y="11"/>
                      </a:lnTo>
                      <a:close/>
                      <a:moveTo>
                        <a:pt x="27" y="19"/>
                      </a:moveTo>
                      <a:lnTo>
                        <a:pt x="34" y="30"/>
                      </a:lnTo>
                      <a:lnTo>
                        <a:pt x="46" y="26"/>
                      </a:lnTo>
                      <a:lnTo>
                        <a:pt x="38" y="19"/>
                      </a:lnTo>
                      <a:lnTo>
                        <a:pt x="27" y="19"/>
                      </a:lnTo>
                      <a:lnTo>
                        <a:pt x="27" y="19"/>
                      </a:lnTo>
                      <a:close/>
                      <a:moveTo>
                        <a:pt x="0" y="30"/>
                      </a:moveTo>
                      <a:lnTo>
                        <a:pt x="8" y="38"/>
                      </a:lnTo>
                      <a:lnTo>
                        <a:pt x="23" y="34"/>
                      </a:lnTo>
                      <a:lnTo>
                        <a:pt x="12" y="26"/>
                      </a:lnTo>
                      <a:lnTo>
                        <a:pt x="0" y="30"/>
                      </a:lnTo>
                      <a:lnTo>
                        <a:pt x="0" y="30"/>
                      </a:lnTo>
                      <a:close/>
                    </a:path>
                  </a:pathLst>
                </a:custGeom>
                <a:solidFill>
                  <a:srgbClr val="FCFCD8"/>
                </a:solidFill>
                <a:ln w="9525">
                  <a:noFill/>
                  <a:round/>
                  <a:headEnd/>
                  <a:tailEnd/>
                </a:ln>
              </p:spPr>
              <p:txBody>
                <a:bodyPr/>
                <a:lstStyle/>
                <a:p>
                  <a:endParaRPr lang="en-US"/>
                </a:p>
              </p:txBody>
            </p:sp>
            <p:sp>
              <p:nvSpPr>
                <p:cNvPr id="336098" name="Freeform 226"/>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close/>
                    </a:path>
                  </a:pathLst>
                </a:custGeom>
                <a:solidFill>
                  <a:srgbClr val="BFBFBF"/>
                </a:solidFill>
                <a:ln w="9525">
                  <a:noFill/>
                  <a:round/>
                  <a:headEnd/>
                  <a:tailEnd/>
                </a:ln>
              </p:spPr>
              <p:txBody>
                <a:bodyPr/>
                <a:lstStyle/>
                <a:p>
                  <a:endParaRPr lang="en-US"/>
                </a:p>
              </p:txBody>
            </p:sp>
            <p:sp>
              <p:nvSpPr>
                <p:cNvPr id="336099" name="Freeform 227"/>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path>
                  </a:pathLst>
                </a:custGeom>
                <a:noFill/>
                <a:ln w="6350">
                  <a:solidFill>
                    <a:srgbClr val="000000"/>
                  </a:solidFill>
                  <a:prstDash val="solid"/>
                  <a:round/>
                  <a:headEnd/>
                  <a:tailEnd/>
                </a:ln>
              </p:spPr>
              <p:txBody>
                <a:bodyPr/>
                <a:lstStyle/>
                <a:p>
                  <a:endParaRPr lang="en-US"/>
                </a:p>
              </p:txBody>
            </p:sp>
            <p:sp>
              <p:nvSpPr>
                <p:cNvPr id="336100" name="Freeform 228"/>
                <p:cNvSpPr>
                  <a:spLocks noChangeAspect="1"/>
                </p:cNvSpPr>
                <p:nvPr/>
              </p:nvSpPr>
              <p:spPr bwMode="auto">
                <a:xfrm>
                  <a:off x="1417" y="3048"/>
                  <a:ext cx="15" cy="30"/>
                </a:xfrm>
                <a:custGeom>
                  <a:avLst/>
                  <a:gdLst/>
                  <a:ahLst/>
                  <a:cxnLst>
                    <a:cxn ang="0">
                      <a:pos x="15" y="11"/>
                    </a:cxn>
                    <a:cxn ang="0">
                      <a:pos x="15" y="30"/>
                    </a:cxn>
                    <a:cxn ang="0">
                      <a:pos x="8" y="22"/>
                    </a:cxn>
                    <a:cxn ang="0">
                      <a:pos x="4" y="15"/>
                    </a:cxn>
                    <a:cxn ang="0">
                      <a:pos x="0" y="11"/>
                    </a:cxn>
                    <a:cxn ang="0">
                      <a:pos x="8" y="0"/>
                    </a:cxn>
                    <a:cxn ang="0">
                      <a:pos x="15" y="11"/>
                    </a:cxn>
                  </a:cxnLst>
                  <a:rect l="0" t="0" r="r" b="b"/>
                  <a:pathLst>
                    <a:path w="15" h="30">
                      <a:moveTo>
                        <a:pt x="15" y="11"/>
                      </a:moveTo>
                      <a:lnTo>
                        <a:pt x="15" y="30"/>
                      </a:lnTo>
                      <a:lnTo>
                        <a:pt x="8" y="22"/>
                      </a:lnTo>
                      <a:lnTo>
                        <a:pt x="4" y="15"/>
                      </a:lnTo>
                      <a:lnTo>
                        <a:pt x="0" y="11"/>
                      </a:lnTo>
                      <a:lnTo>
                        <a:pt x="8" y="0"/>
                      </a:lnTo>
                      <a:lnTo>
                        <a:pt x="15" y="11"/>
                      </a:lnTo>
                      <a:close/>
                    </a:path>
                  </a:pathLst>
                </a:custGeom>
                <a:solidFill>
                  <a:srgbClr val="606060"/>
                </a:solidFill>
                <a:ln w="9525">
                  <a:noFill/>
                  <a:round/>
                  <a:headEnd/>
                  <a:tailEnd/>
                </a:ln>
              </p:spPr>
              <p:txBody>
                <a:bodyPr/>
                <a:lstStyle/>
                <a:p>
                  <a:endParaRPr lang="en-US"/>
                </a:p>
              </p:txBody>
            </p:sp>
            <p:sp>
              <p:nvSpPr>
                <p:cNvPr id="336101" name="Freeform 229"/>
                <p:cNvSpPr>
                  <a:spLocks noChangeAspect="1"/>
                </p:cNvSpPr>
                <p:nvPr/>
              </p:nvSpPr>
              <p:spPr bwMode="auto">
                <a:xfrm>
                  <a:off x="1425" y="3040"/>
                  <a:ext cx="41" cy="19"/>
                </a:xfrm>
                <a:custGeom>
                  <a:avLst/>
                  <a:gdLst/>
                  <a:ahLst/>
                  <a:cxnLst>
                    <a:cxn ang="0">
                      <a:pos x="0" y="11"/>
                    </a:cxn>
                    <a:cxn ang="0">
                      <a:pos x="7" y="19"/>
                    </a:cxn>
                    <a:cxn ang="0">
                      <a:pos x="41" y="8"/>
                    </a:cxn>
                    <a:cxn ang="0">
                      <a:pos x="34" y="0"/>
                    </a:cxn>
                    <a:cxn ang="0">
                      <a:pos x="0" y="11"/>
                    </a:cxn>
                  </a:cxnLst>
                  <a:rect l="0" t="0" r="r" b="b"/>
                  <a:pathLst>
                    <a:path w="41" h="19">
                      <a:moveTo>
                        <a:pt x="0" y="11"/>
                      </a:moveTo>
                      <a:lnTo>
                        <a:pt x="7" y="19"/>
                      </a:lnTo>
                      <a:lnTo>
                        <a:pt x="41" y="8"/>
                      </a:lnTo>
                      <a:lnTo>
                        <a:pt x="34" y="0"/>
                      </a:lnTo>
                      <a:lnTo>
                        <a:pt x="0" y="11"/>
                      </a:lnTo>
                      <a:close/>
                    </a:path>
                  </a:pathLst>
                </a:custGeom>
                <a:solidFill>
                  <a:srgbClr val="E5E5E5"/>
                </a:solidFill>
                <a:ln w="9525">
                  <a:noFill/>
                  <a:round/>
                  <a:headEnd/>
                  <a:tailEnd/>
                </a:ln>
              </p:spPr>
              <p:txBody>
                <a:bodyPr/>
                <a:lstStyle/>
                <a:p>
                  <a:endParaRPr lang="en-US"/>
                </a:p>
              </p:txBody>
            </p:sp>
            <p:sp>
              <p:nvSpPr>
                <p:cNvPr id="336102" name="Freeform 230"/>
                <p:cNvSpPr>
                  <a:spLocks noChangeAspect="1" noEditPoints="1"/>
                </p:cNvSpPr>
                <p:nvPr/>
              </p:nvSpPr>
              <p:spPr bwMode="auto">
                <a:xfrm>
                  <a:off x="1101" y="3055"/>
                  <a:ext cx="324" cy="122"/>
                </a:xfrm>
                <a:custGeom>
                  <a:avLst/>
                  <a:gdLst/>
                  <a:ahLst/>
                  <a:cxnLst>
                    <a:cxn ang="0">
                      <a:pos x="297" y="15"/>
                    </a:cxn>
                    <a:cxn ang="0">
                      <a:pos x="275" y="31"/>
                    </a:cxn>
                    <a:cxn ang="0">
                      <a:pos x="275" y="12"/>
                    </a:cxn>
                    <a:cxn ang="0">
                      <a:pos x="264" y="15"/>
                    </a:cxn>
                    <a:cxn ang="0">
                      <a:pos x="256" y="46"/>
                    </a:cxn>
                    <a:cxn ang="0">
                      <a:pos x="245" y="27"/>
                    </a:cxn>
                    <a:cxn ang="0">
                      <a:pos x="226" y="27"/>
                    </a:cxn>
                    <a:cxn ang="0">
                      <a:pos x="252" y="46"/>
                    </a:cxn>
                    <a:cxn ang="0">
                      <a:pos x="226" y="38"/>
                    </a:cxn>
                    <a:cxn ang="0">
                      <a:pos x="226" y="27"/>
                    </a:cxn>
                    <a:cxn ang="0">
                      <a:pos x="226" y="38"/>
                    </a:cxn>
                    <a:cxn ang="0">
                      <a:pos x="203" y="53"/>
                    </a:cxn>
                    <a:cxn ang="0">
                      <a:pos x="203" y="34"/>
                    </a:cxn>
                    <a:cxn ang="0">
                      <a:pos x="192" y="38"/>
                    </a:cxn>
                    <a:cxn ang="0">
                      <a:pos x="185" y="68"/>
                    </a:cxn>
                    <a:cxn ang="0">
                      <a:pos x="173" y="49"/>
                    </a:cxn>
                    <a:cxn ang="0">
                      <a:pos x="154" y="49"/>
                    </a:cxn>
                    <a:cxn ang="0">
                      <a:pos x="181" y="68"/>
                    </a:cxn>
                    <a:cxn ang="0">
                      <a:pos x="151" y="61"/>
                    </a:cxn>
                    <a:cxn ang="0">
                      <a:pos x="154" y="49"/>
                    </a:cxn>
                    <a:cxn ang="0">
                      <a:pos x="151" y="61"/>
                    </a:cxn>
                    <a:cxn ang="0">
                      <a:pos x="132" y="76"/>
                    </a:cxn>
                    <a:cxn ang="0">
                      <a:pos x="132" y="57"/>
                    </a:cxn>
                    <a:cxn ang="0">
                      <a:pos x="117" y="61"/>
                    </a:cxn>
                    <a:cxn ang="0">
                      <a:pos x="113" y="91"/>
                    </a:cxn>
                    <a:cxn ang="0">
                      <a:pos x="98" y="72"/>
                    </a:cxn>
                    <a:cxn ang="0">
                      <a:pos x="83" y="72"/>
                    </a:cxn>
                    <a:cxn ang="0">
                      <a:pos x="109" y="91"/>
                    </a:cxn>
                    <a:cxn ang="0">
                      <a:pos x="79" y="87"/>
                    </a:cxn>
                    <a:cxn ang="0">
                      <a:pos x="83" y="72"/>
                    </a:cxn>
                    <a:cxn ang="0">
                      <a:pos x="79" y="87"/>
                    </a:cxn>
                    <a:cxn ang="0">
                      <a:pos x="57" y="99"/>
                    </a:cxn>
                    <a:cxn ang="0">
                      <a:pos x="60" y="80"/>
                    </a:cxn>
                    <a:cxn ang="0">
                      <a:pos x="45" y="84"/>
                    </a:cxn>
                    <a:cxn ang="0">
                      <a:pos x="42" y="114"/>
                    </a:cxn>
                    <a:cxn ang="0">
                      <a:pos x="26" y="99"/>
                    </a:cxn>
                    <a:cxn ang="0">
                      <a:pos x="11" y="95"/>
                    </a:cxn>
                    <a:cxn ang="0">
                      <a:pos x="38" y="118"/>
                    </a:cxn>
                    <a:cxn ang="0">
                      <a:pos x="11" y="95"/>
                    </a:cxn>
                    <a:cxn ang="0">
                      <a:pos x="309" y="0"/>
                    </a:cxn>
                    <a:cxn ang="0">
                      <a:pos x="305" y="31"/>
                    </a:cxn>
                    <a:cxn ang="0">
                      <a:pos x="294" y="12"/>
                    </a:cxn>
                  </a:cxnLst>
                  <a:rect l="0" t="0" r="r" b="b"/>
                  <a:pathLst>
                    <a:path w="324" h="122">
                      <a:moveTo>
                        <a:pt x="275" y="12"/>
                      </a:moveTo>
                      <a:lnTo>
                        <a:pt x="286" y="8"/>
                      </a:lnTo>
                      <a:lnTo>
                        <a:pt x="297" y="15"/>
                      </a:lnTo>
                      <a:lnTo>
                        <a:pt x="301" y="31"/>
                      </a:lnTo>
                      <a:lnTo>
                        <a:pt x="282" y="38"/>
                      </a:lnTo>
                      <a:lnTo>
                        <a:pt x="275" y="31"/>
                      </a:lnTo>
                      <a:lnTo>
                        <a:pt x="271" y="23"/>
                      </a:lnTo>
                      <a:lnTo>
                        <a:pt x="267" y="19"/>
                      </a:lnTo>
                      <a:lnTo>
                        <a:pt x="275" y="12"/>
                      </a:lnTo>
                      <a:lnTo>
                        <a:pt x="275" y="12"/>
                      </a:lnTo>
                      <a:close/>
                      <a:moveTo>
                        <a:pt x="252" y="19"/>
                      </a:moveTo>
                      <a:lnTo>
                        <a:pt x="264" y="15"/>
                      </a:lnTo>
                      <a:lnTo>
                        <a:pt x="271" y="23"/>
                      </a:lnTo>
                      <a:lnTo>
                        <a:pt x="279" y="38"/>
                      </a:lnTo>
                      <a:lnTo>
                        <a:pt x="256" y="46"/>
                      </a:lnTo>
                      <a:lnTo>
                        <a:pt x="252" y="38"/>
                      </a:lnTo>
                      <a:lnTo>
                        <a:pt x="249" y="31"/>
                      </a:lnTo>
                      <a:lnTo>
                        <a:pt x="245" y="27"/>
                      </a:lnTo>
                      <a:lnTo>
                        <a:pt x="252" y="19"/>
                      </a:lnTo>
                      <a:lnTo>
                        <a:pt x="252" y="19"/>
                      </a:lnTo>
                      <a:close/>
                      <a:moveTo>
                        <a:pt x="226" y="27"/>
                      </a:moveTo>
                      <a:lnTo>
                        <a:pt x="241" y="23"/>
                      </a:lnTo>
                      <a:lnTo>
                        <a:pt x="249" y="31"/>
                      </a:lnTo>
                      <a:lnTo>
                        <a:pt x="252" y="46"/>
                      </a:lnTo>
                      <a:lnTo>
                        <a:pt x="233" y="53"/>
                      </a:lnTo>
                      <a:lnTo>
                        <a:pt x="226" y="46"/>
                      </a:lnTo>
                      <a:lnTo>
                        <a:pt x="226" y="38"/>
                      </a:lnTo>
                      <a:lnTo>
                        <a:pt x="218" y="34"/>
                      </a:lnTo>
                      <a:lnTo>
                        <a:pt x="226" y="27"/>
                      </a:lnTo>
                      <a:lnTo>
                        <a:pt x="226" y="27"/>
                      </a:lnTo>
                      <a:close/>
                      <a:moveTo>
                        <a:pt x="203" y="34"/>
                      </a:moveTo>
                      <a:lnTo>
                        <a:pt x="215" y="31"/>
                      </a:lnTo>
                      <a:lnTo>
                        <a:pt x="226" y="38"/>
                      </a:lnTo>
                      <a:lnTo>
                        <a:pt x="230" y="53"/>
                      </a:lnTo>
                      <a:lnTo>
                        <a:pt x="211" y="61"/>
                      </a:lnTo>
                      <a:lnTo>
                        <a:pt x="203" y="53"/>
                      </a:lnTo>
                      <a:lnTo>
                        <a:pt x="200" y="46"/>
                      </a:lnTo>
                      <a:lnTo>
                        <a:pt x="196" y="42"/>
                      </a:lnTo>
                      <a:lnTo>
                        <a:pt x="203" y="34"/>
                      </a:lnTo>
                      <a:lnTo>
                        <a:pt x="203" y="34"/>
                      </a:lnTo>
                      <a:close/>
                      <a:moveTo>
                        <a:pt x="181" y="42"/>
                      </a:moveTo>
                      <a:lnTo>
                        <a:pt x="192" y="38"/>
                      </a:lnTo>
                      <a:lnTo>
                        <a:pt x="200" y="46"/>
                      </a:lnTo>
                      <a:lnTo>
                        <a:pt x="203" y="61"/>
                      </a:lnTo>
                      <a:lnTo>
                        <a:pt x="185" y="68"/>
                      </a:lnTo>
                      <a:lnTo>
                        <a:pt x="177" y="61"/>
                      </a:lnTo>
                      <a:lnTo>
                        <a:pt x="177" y="53"/>
                      </a:lnTo>
                      <a:lnTo>
                        <a:pt x="173" y="49"/>
                      </a:lnTo>
                      <a:lnTo>
                        <a:pt x="181" y="42"/>
                      </a:lnTo>
                      <a:lnTo>
                        <a:pt x="181" y="42"/>
                      </a:lnTo>
                      <a:close/>
                      <a:moveTo>
                        <a:pt x="154" y="49"/>
                      </a:moveTo>
                      <a:lnTo>
                        <a:pt x="166" y="46"/>
                      </a:lnTo>
                      <a:lnTo>
                        <a:pt x="177" y="53"/>
                      </a:lnTo>
                      <a:lnTo>
                        <a:pt x="181" y="68"/>
                      </a:lnTo>
                      <a:lnTo>
                        <a:pt x="162" y="76"/>
                      </a:lnTo>
                      <a:lnTo>
                        <a:pt x="154" y="68"/>
                      </a:lnTo>
                      <a:lnTo>
                        <a:pt x="151" y="61"/>
                      </a:lnTo>
                      <a:lnTo>
                        <a:pt x="147" y="57"/>
                      </a:lnTo>
                      <a:lnTo>
                        <a:pt x="154" y="49"/>
                      </a:lnTo>
                      <a:lnTo>
                        <a:pt x="154" y="49"/>
                      </a:lnTo>
                      <a:close/>
                      <a:moveTo>
                        <a:pt x="132" y="57"/>
                      </a:moveTo>
                      <a:lnTo>
                        <a:pt x="143" y="53"/>
                      </a:lnTo>
                      <a:lnTo>
                        <a:pt x="151" y="61"/>
                      </a:lnTo>
                      <a:lnTo>
                        <a:pt x="158" y="76"/>
                      </a:lnTo>
                      <a:lnTo>
                        <a:pt x="136" y="84"/>
                      </a:lnTo>
                      <a:lnTo>
                        <a:pt x="132" y="76"/>
                      </a:lnTo>
                      <a:lnTo>
                        <a:pt x="128" y="68"/>
                      </a:lnTo>
                      <a:lnTo>
                        <a:pt x="124" y="65"/>
                      </a:lnTo>
                      <a:lnTo>
                        <a:pt x="132" y="57"/>
                      </a:lnTo>
                      <a:lnTo>
                        <a:pt x="132" y="57"/>
                      </a:lnTo>
                      <a:close/>
                      <a:moveTo>
                        <a:pt x="106" y="65"/>
                      </a:moveTo>
                      <a:lnTo>
                        <a:pt x="117" y="61"/>
                      </a:lnTo>
                      <a:lnTo>
                        <a:pt x="128" y="68"/>
                      </a:lnTo>
                      <a:lnTo>
                        <a:pt x="132" y="84"/>
                      </a:lnTo>
                      <a:lnTo>
                        <a:pt x="113" y="91"/>
                      </a:lnTo>
                      <a:lnTo>
                        <a:pt x="106" y="84"/>
                      </a:lnTo>
                      <a:lnTo>
                        <a:pt x="106" y="76"/>
                      </a:lnTo>
                      <a:lnTo>
                        <a:pt x="98" y="72"/>
                      </a:lnTo>
                      <a:lnTo>
                        <a:pt x="106" y="65"/>
                      </a:lnTo>
                      <a:lnTo>
                        <a:pt x="106" y="65"/>
                      </a:lnTo>
                      <a:close/>
                      <a:moveTo>
                        <a:pt x="83" y="72"/>
                      </a:moveTo>
                      <a:lnTo>
                        <a:pt x="94" y="68"/>
                      </a:lnTo>
                      <a:lnTo>
                        <a:pt x="102" y="76"/>
                      </a:lnTo>
                      <a:lnTo>
                        <a:pt x="109" y="91"/>
                      </a:lnTo>
                      <a:lnTo>
                        <a:pt x="87" y="99"/>
                      </a:lnTo>
                      <a:lnTo>
                        <a:pt x="83" y="91"/>
                      </a:lnTo>
                      <a:lnTo>
                        <a:pt x="79" y="87"/>
                      </a:lnTo>
                      <a:lnTo>
                        <a:pt x="75" y="80"/>
                      </a:lnTo>
                      <a:lnTo>
                        <a:pt x="83" y="72"/>
                      </a:lnTo>
                      <a:lnTo>
                        <a:pt x="83" y="72"/>
                      </a:lnTo>
                      <a:close/>
                      <a:moveTo>
                        <a:pt x="60" y="80"/>
                      </a:moveTo>
                      <a:lnTo>
                        <a:pt x="72" y="76"/>
                      </a:lnTo>
                      <a:lnTo>
                        <a:pt x="79" y="87"/>
                      </a:lnTo>
                      <a:lnTo>
                        <a:pt x="83" y="99"/>
                      </a:lnTo>
                      <a:lnTo>
                        <a:pt x="64" y="106"/>
                      </a:lnTo>
                      <a:lnTo>
                        <a:pt x="57" y="99"/>
                      </a:lnTo>
                      <a:lnTo>
                        <a:pt x="57" y="91"/>
                      </a:lnTo>
                      <a:lnTo>
                        <a:pt x="53" y="87"/>
                      </a:lnTo>
                      <a:lnTo>
                        <a:pt x="60" y="80"/>
                      </a:lnTo>
                      <a:lnTo>
                        <a:pt x="60" y="80"/>
                      </a:lnTo>
                      <a:close/>
                      <a:moveTo>
                        <a:pt x="34" y="87"/>
                      </a:moveTo>
                      <a:lnTo>
                        <a:pt x="45" y="84"/>
                      </a:lnTo>
                      <a:lnTo>
                        <a:pt x="57" y="91"/>
                      </a:lnTo>
                      <a:lnTo>
                        <a:pt x="60" y="110"/>
                      </a:lnTo>
                      <a:lnTo>
                        <a:pt x="42" y="114"/>
                      </a:lnTo>
                      <a:lnTo>
                        <a:pt x="34" y="106"/>
                      </a:lnTo>
                      <a:lnTo>
                        <a:pt x="30" y="103"/>
                      </a:lnTo>
                      <a:lnTo>
                        <a:pt x="26" y="99"/>
                      </a:lnTo>
                      <a:lnTo>
                        <a:pt x="34" y="87"/>
                      </a:lnTo>
                      <a:lnTo>
                        <a:pt x="34" y="87"/>
                      </a:lnTo>
                      <a:close/>
                      <a:moveTo>
                        <a:pt x="11" y="95"/>
                      </a:moveTo>
                      <a:lnTo>
                        <a:pt x="23" y="91"/>
                      </a:lnTo>
                      <a:lnTo>
                        <a:pt x="30" y="103"/>
                      </a:lnTo>
                      <a:lnTo>
                        <a:pt x="38" y="118"/>
                      </a:lnTo>
                      <a:lnTo>
                        <a:pt x="15" y="122"/>
                      </a:lnTo>
                      <a:lnTo>
                        <a:pt x="0" y="106"/>
                      </a:lnTo>
                      <a:lnTo>
                        <a:pt x="11" y="95"/>
                      </a:lnTo>
                      <a:lnTo>
                        <a:pt x="11" y="95"/>
                      </a:lnTo>
                      <a:close/>
                      <a:moveTo>
                        <a:pt x="297" y="4"/>
                      </a:moveTo>
                      <a:lnTo>
                        <a:pt x="309" y="0"/>
                      </a:lnTo>
                      <a:lnTo>
                        <a:pt x="320" y="8"/>
                      </a:lnTo>
                      <a:lnTo>
                        <a:pt x="324" y="23"/>
                      </a:lnTo>
                      <a:lnTo>
                        <a:pt x="305" y="31"/>
                      </a:lnTo>
                      <a:lnTo>
                        <a:pt x="297" y="23"/>
                      </a:lnTo>
                      <a:lnTo>
                        <a:pt x="297" y="15"/>
                      </a:lnTo>
                      <a:lnTo>
                        <a:pt x="294" y="12"/>
                      </a:lnTo>
                      <a:lnTo>
                        <a:pt x="297" y="4"/>
                      </a:lnTo>
                      <a:lnTo>
                        <a:pt x="297" y="4"/>
                      </a:lnTo>
                      <a:close/>
                    </a:path>
                  </a:pathLst>
                </a:custGeom>
                <a:solidFill>
                  <a:srgbClr val="F4F4D1"/>
                </a:solidFill>
                <a:ln w="9525">
                  <a:noFill/>
                  <a:round/>
                  <a:headEnd/>
                  <a:tailEnd/>
                </a:ln>
              </p:spPr>
              <p:txBody>
                <a:bodyPr/>
                <a:lstStyle/>
                <a:p>
                  <a:endParaRPr lang="en-US"/>
                </a:p>
              </p:txBody>
            </p:sp>
            <p:sp>
              <p:nvSpPr>
                <p:cNvPr id="336103" name="Freeform 231"/>
                <p:cNvSpPr>
                  <a:spLocks noChangeAspect="1"/>
                </p:cNvSpPr>
                <p:nvPr/>
              </p:nvSpPr>
              <p:spPr bwMode="auto">
                <a:xfrm>
                  <a:off x="1368" y="3059"/>
                  <a:ext cx="34" cy="34"/>
                </a:xfrm>
                <a:custGeom>
                  <a:avLst/>
                  <a:gdLst/>
                  <a:ahLst/>
                  <a:cxnLst>
                    <a:cxn ang="0">
                      <a:pos x="8" y="4"/>
                    </a:cxn>
                    <a:cxn ang="0">
                      <a:pos x="19" y="0"/>
                    </a:cxn>
                    <a:cxn ang="0">
                      <a:pos x="30" y="11"/>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1"/>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36104" name="Freeform 232"/>
                <p:cNvSpPr>
                  <a:spLocks noChangeAspect="1"/>
                </p:cNvSpPr>
                <p:nvPr/>
              </p:nvSpPr>
              <p:spPr bwMode="auto">
                <a:xfrm>
                  <a:off x="1346" y="3070"/>
                  <a:ext cx="30" cy="31"/>
                </a:xfrm>
                <a:custGeom>
                  <a:avLst/>
                  <a:gdLst/>
                  <a:ahLst/>
                  <a:cxnLst>
                    <a:cxn ang="0">
                      <a:pos x="7" y="4"/>
                    </a:cxn>
                    <a:cxn ang="0">
                      <a:pos x="19" y="0"/>
                    </a:cxn>
                    <a:cxn ang="0">
                      <a:pos x="26" y="8"/>
                    </a:cxn>
                    <a:cxn ang="0">
                      <a:pos x="30" y="23"/>
                    </a:cxn>
                    <a:cxn ang="0">
                      <a:pos x="11" y="31"/>
                    </a:cxn>
                    <a:cxn ang="0">
                      <a:pos x="4" y="23"/>
                    </a:cxn>
                    <a:cxn ang="0">
                      <a:pos x="4" y="16"/>
                    </a:cxn>
                    <a:cxn ang="0">
                      <a:pos x="0" y="12"/>
                    </a:cxn>
                    <a:cxn ang="0">
                      <a:pos x="7" y="4"/>
                    </a:cxn>
                  </a:cxnLst>
                  <a:rect l="0" t="0" r="r" b="b"/>
                  <a:pathLst>
                    <a:path w="30" h="31">
                      <a:moveTo>
                        <a:pt x="7" y="4"/>
                      </a:moveTo>
                      <a:lnTo>
                        <a:pt x="19" y="0"/>
                      </a:lnTo>
                      <a:lnTo>
                        <a:pt x="26" y="8"/>
                      </a:lnTo>
                      <a:lnTo>
                        <a:pt x="30" y="23"/>
                      </a:lnTo>
                      <a:lnTo>
                        <a:pt x="11" y="31"/>
                      </a:lnTo>
                      <a:lnTo>
                        <a:pt x="4" y="23"/>
                      </a:lnTo>
                      <a:lnTo>
                        <a:pt x="4"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36105" name="Freeform 233"/>
                <p:cNvSpPr>
                  <a:spLocks noChangeAspect="1"/>
                </p:cNvSpPr>
                <p:nvPr/>
              </p:nvSpPr>
              <p:spPr bwMode="auto">
                <a:xfrm>
                  <a:off x="1319" y="3078"/>
                  <a:ext cx="34" cy="30"/>
                </a:xfrm>
                <a:custGeom>
                  <a:avLst/>
                  <a:gdLst/>
                  <a:ahLst/>
                  <a:cxnLst>
                    <a:cxn ang="0">
                      <a:pos x="8" y="4"/>
                    </a:cxn>
                    <a:cxn ang="0">
                      <a:pos x="19" y="0"/>
                    </a:cxn>
                    <a:cxn ang="0">
                      <a:pos x="31" y="8"/>
                    </a:cxn>
                    <a:cxn ang="0">
                      <a:pos x="34" y="23"/>
                    </a:cxn>
                    <a:cxn ang="0">
                      <a:pos x="15" y="30"/>
                    </a:cxn>
                    <a:cxn ang="0">
                      <a:pos x="8" y="23"/>
                    </a:cxn>
                    <a:cxn ang="0">
                      <a:pos x="4" y="15"/>
                    </a:cxn>
                    <a:cxn ang="0">
                      <a:pos x="0" y="11"/>
                    </a:cxn>
                    <a:cxn ang="0">
                      <a:pos x="8" y="4"/>
                    </a:cxn>
                  </a:cxnLst>
                  <a:rect l="0" t="0" r="r" b="b"/>
                  <a:pathLst>
                    <a:path w="34" h="30">
                      <a:moveTo>
                        <a:pt x="8" y="4"/>
                      </a:moveTo>
                      <a:lnTo>
                        <a:pt x="19" y="0"/>
                      </a:lnTo>
                      <a:lnTo>
                        <a:pt x="31" y="8"/>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36106" name="Freeform 234"/>
                <p:cNvSpPr>
                  <a:spLocks noChangeAspect="1"/>
                </p:cNvSpPr>
                <p:nvPr/>
              </p:nvSpPr>
              <p:spPr bwMode="auto">
                <a:xfrm>
                  <a:off x="1297" y="3086"/>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36107" name="Freeform 235"/>
                <p:cNvSpPr>
                  <a:spLocks noChangeAspect="1"/>
                </p:cNvSpPr>
                <p:nvPr/>
              </p:nvSpPr>
              <p:spPr bwMode="auto">
                <a:xfrm>
                  <a:off x="1270" y="3093"/>
                  <a:ext cx="34" cy="30"/>
                </a:xfrm>
                <a:custGeom>
                  <a:avLst/>
                  <a:gdLst/>
                  <a:ahLst/>
                  <a:cxnLst>
                    <a:cxn ang="0">
                      <a:pos x="8" y="4"/>
                    </a:cxn>
                    <a:cxn ang="0">
                      <a:pos x="19" y="0"/>
                    </a:cxn>
                    <a:cxn ang="0">
                      <a:pos x="31" y="8"/>
                    </a:cxn>
                    <a:cxn ang="0">
                      <a:pos x="34" y="23"/>
                    </a:cxn>
                    <a:cxn ang="0">
                      <a:pos x="16" y="30"/>
                    </a:cxn>
                    <a:cxn ang="0">
                      <a:pos x="8" y="23"/>
                    </a:cxn>
                    <a:cxn ang="0">
                      <a:pos x="8" y="15"/>
                    </a:cxn>
                    <a:cxn ang="0">
                      <a:pos x="0" y="11"/>
                    </a:cxn>
                    <a:cxn ang="0">
                      <a:pos x="8" y="4"/>
                    </a:cxn>
                  </a:cxnLst>
                  <a:rect l="0" t="0" r="r" b="b"/>
                  <a:pathLst>
                    <a:path w="34" h="30">
                      <a:moveTo>
                        <a:pt x="8" y="4"/>
                      </a:moveTo>
                      <a:lnTo>
                        <a:pt x="19" y="0"/>
                      </a:lnTo>
                      <a:lnTo>
                        <a:pt x="31" y="8"/>
                      </a:lnTo>
                      <a:lnTo>
                        <a:pt x="34" y="23"/>
                      </a:lnTo>
                      <a:lnTo>
                        <a:pt x="16"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36108" name="Freeform 236"/>
                <p:cNvSpPr>
                  <a:spLocks noChangeAspect="1"/>
                </p:cNvSpPr>
                <p:nvPr/>
              </p:nvSpPr>
              <p:spPr bwMode="auto">
                <a:xfrm>
                  <a:off x="1248" y="3101"/>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36109" name="Freeform 237"/>
                <p:cNvSpPr>
                  <a:spLocks noChangeAspect="1"/>
                </p:cNvSpPr>
                <p:nvPr/>
              </p:nvSpPr>
              <p:spPr bwMode="auto">
                <a:xfrm>
                  <a:off x="1225" y="3108"/>
                  <a:ext cx="34" cy="31"/>
                </a:xfrm>
                <a:custGeom>
                  <a:avLst/>
                  <a:gdLst/>
                  <a:ahLst/>
                  <a:cxnLst>
                    <a:cxn ang="0">
                      <a:pos x="8" y="4"/>
                    </a:cxn>
                    <a:cxn ang="0">
                      <a:pos x="19" y="0"/>
                    </a:cxn>
                    <a:cxn ang="0">
                      <a:pos x="27" y="8"/>
                    </a:cxn>
                    <a:cxn ang="0">
                      <a:pos x="34" y="23"/>
                    </a:cxn>
                    <a:cxn ang="0">
                      <a:pos x="12" y="31"/>
                    </a:cxn>
                    <a:cxn ang="0">
                      <a:pos x="8" y="23"/>
                    </a:cxn>
                    <a:cxn ang="0">
                      <a:pos x="4" y="15"/>
                    </a:cxn>
                    <a:cxn ang="0">
                      <a:pos x="0" y="12"/>
                    </a:cxn>
                    <a:cxn ang="0">
                      <a:pos x="8" y="4"/>
                    </a:cxn>
                  </a:cxnLst>
                  <a:rect l="0" t="0" r="r" b="b"/>
                  <a:pathLst>
                    <a:path w="34" h="31">
                      <a:moveTo>
                        <a:pt x="8" y="4"/>
                      </a:moveTo>
                      <a:lnTo>
                        <a:pt x="19" y="0"/>
                      </a:lnTo>
                      <a:lnTo>
                        <a:pt x="27" y="8"/>
                      </a:lnTo>
                      <a:lnTo>
                        <a:pt x="34" y="23"/>
                      </a:lnTo>
                      <a:lnTo>
                        <a:pt x="12" y="31"/>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36110" name="Freeform 238"/>
                <p:cNvSpPr>
                  <a:spLocks noChangeAspect="1"/>
                </p:cNvSpPr>
                <p:nvPr/>
              </p:nvSpPr>
              <p:spPr bwMode="auto">
                <a:xfrm>
                  <a:off x="1199" y="3116"/>
                  <a:ext cx="34" cy="30"/>
                </a:xfrm>
                <a:custGeom>
                  <a:avLst/>
                  <a:gdLst/>
                  <a:ahLst/>
                  <a:cxnLst>
                    <a:cxn ang="0">
                      <a:pos x="8" y="4"/>
                    </a:cxn>
                    <a:cxn ang="0">
                      <a:pos x="19" y="0"/>
                    </a:cxn>
                    <a:cxn ang="0">
                      <a:pos x="30" y="7"/>
                    </a:cxn>
                    <a:cxn ang="0">
                      <a:pos x="34" y="23"/>
                    </a:cxn>
                    <a:cxn ang="0">
                      <a:pos x="15" y="30"/>
                    </a:cxn>
                    <a:cxn ang="0">
                      <a:pos x="8" y="23"/>
                    </a:cxn>
                    <a:cxn ang="0">
                      <a:pos x="4" y="15"/>
                    </a:cxn>
                    <a:cxn ang="0">
                      <a:pos x="0" y="11"/>
                    </a:cxn>
                    <a:cxn ang="0">
                      <a:pos x="8" y="4"/>
                    </a:cxn>
                  </a:cxnLst>
                  <a:rect l="0" t="0" r="r" b="b"/>
                  <a:pathLst>
                    <a:path w="34" h="30">
                      <a:moveTo>
                        <a:pt x="8" y="4"/>
                      </a:moveTo>
                      <a:lnTo>
                        <a:pt x="19" y="0"/>
                      </a:lnTo>
                      <a:lnTo>
                        <a:pt x="30" y="7"/>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36111" name="Freeform 239"/>
                <p:cNvSpPr>
                  <a:spLocks noChangeAspect="1"/>
                </p:cNvSpPr>
                <p:nvPr/>
              </p:nvSpPr>
              <p:spPr bwMode="auto">
                <a:xfrm>
                  <a:off x="1176" y="3123"/>
                  <a:ext cx="34" cy="31"/>
                </a:xfrm>
                <a:custGeom>
                  <a:avLst/>
                  <a:gdLst/>
                  <a:ahLst/>
                  <a:cxnLst>
                    <a:cxn ang="0">
                      <a:pos x="8" y="4"/>
                    </a:cxn>
                    <a:cxn ang="0">
                      <a:pos x="19" y="0"/>
                    </a:cxn>
                    <a:cxn ang="0">
                      <a:pos x="27" y="8"/>
                    </a:cxn>
                    <a:cxn ang="0">
                      <a:pos x="34" y="23"/>
                    </a:cxn>
                    <a:cxn ang="0">
                      <a:pos x="12" y="31"/>
                    </a:cxn>
                    <a:cxn ang="0">
                      <a:pos x="8" y="23"/>
                    </a:cxn>
                    <a:cxn ang="0">
                      <a:pos x="4" y="16"/>
                    </a:cxn>
                    <a:cxn ang="0">
                      <a:pos x="0" y="12"/>
                    </a:cxn>
                    <a:cxn ang="0">
                      <a:pos x="8" y="4"/>
                    </a:cxn>
                  </a:cxnLst>
                  <a:rect l="0" t="0" r="r" b="b"/>
                  <a:pathLst>
                    <a:path w="34" h="31">
                      <a:moveTo>
                        <a:pt x="8" y="4"/>
                      </a:moveTo>
                      <a:lnTo>
                        <a:pt x="19" y="0"/>
                      </a:lnTo>
                      <a:lnTo>
                        <a:pt x="27" y="8"/>
                      </a:lnTo>
                      <a:lnTo>
                        <a:pt x="34" y="23"/>
                      </a:lnTo>
                      <a:lnTo>
                        <a:pt x="12"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36112" name="Freeform 240"/>
                <p:cNvSpPr>
                  <a:spLocks noChangeAspect="1"/>
                </p:cNvSpPr>
                <p:nvPr/>
              </p:nvSpPr>
              <p:spPr bwMode="auto">
                <a:xfrm>
                  <a:off x="1150" y="3131"/>
                  <a:ext cx="34" cy="30"/>
                </a:xfrm>
                <a:custGeom>
                  <a:avLst/>
                  <a:gdLst/>
                  <a:ahLst/>
                  <a:cxnLst>
                    <a:cxn ang="0">
                      <a:pos x="8" y="4"/>
                    </a:cxn>
                    <a:cxn ang="0">
                      <a:pos x="19" y="0"/>
                    </a:cxn>
                    <a:cxn ang="0">
                      <a:pos x="30" y="11"/>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11"/>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36113" name="Freeform 241"/>
                <p:cNvSpPr>
                  <a:spLocks noChangeAspect="1"/>
                </p:cNvSpPr>
                <p:nvPr/>
              </p:nvSpPr>
              <p:spPr bwMode="auto">
                <a:xfrm>
                  <a:off x="1127" y="3139"/>
                  <a:ext cx="34" cy="30"/>
                </a:xfrm>
                <a:custGeom>
                  <a:avLst/>
                  <a:gdLst/>
                  <a:ahLst/>
                  <a:cxnLst>
                    <a:cxn ang="0">
                      <a:pos x="8" y="3"/>
                    </a:cxn>
                    <a:cxn ang="0">
                      <a:pos x="19" y="0"/>
                    </a:cxn>
                    <a:cxn ang="0">
                      <a:pos x="31" y="11"/>
                    </a:cxn>
                    <a:cxn ang="0">
                      <a:pos x="34" y="26"/>
                    </a:cxn>
                    <a:cxn ang="0">
                      <a:pos x="16" y="30"/>
                    </a:cxn>
                    <a:cxn ang="0">
                      <a:pos x="8" y="22"/>
                    </a:cxn>
                    <a:cxn ang="0">
                      <a:pos x="4" y="19"/>
                    </a:cxn>
                    <a:cxn ang="0">
                      <a:pos x="0" y="15"/>
                    </a:cxn>
                    <a:cxn ang="0">
                      <a:pos x="8" y="3"/>
                    </a:cxn>
                  </a:cxnLst>
                  <a:rect l="0" t="0" r="r" b="b"/>
                  <a:pathLst>
                    <a:path w="34" h="30">
                      <a:moveTo>
                        <a:pt x="8" y="3"/>
                      </a:moveTo>
                      <a:lnTo>
                        <a:pt x="19" y="0"/>
                      </a:lnTo>
                      <a:lnTo>
                        <a:pt x="31" y="11"/>
                      </a:lnTo>
                      <a:lnTo>
                        <a:pt x="34" y="26"/>
                      </a:lnTo>
                      <a:lnTo>
                        <a:pt x="16" y="30"/>
                      </a:lnTo>
                      <a:lnTo>
                        <a:pt x="8" y="22"/>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36114" name="Freeform 242"/>
                <p:cNvSpPr>
                  <a:spLocks noChangeAspect="1"/>
                </p:cNvSpPr>
                <p:nvPr/>
              </p:nvSpPr>
              <p:spPr bwMode="auto">
                <a:xfrm>
                  <a:off x="1101" y="3146"/>
                  <a:ext cx="38" cy="31"/>
                </a:xfrm>
                <a:custGeom>
                  <a:avLst/>
                  <a:gdLst/>
                  <a:ahLst/>
                  <a:cxnLst>
                    <a:cxn ang="0">
                      <a:pos x="11" y="4"/>
                    </a:cxn>
                    <a:cxn ang="0">
                      <a:pos x="23" y="0"/>
                    </a:cxn>
                    <a:cxn ang="0">
                      <a:pos x="30" y="12"/>
                    </a:cxn>
                    <a:cxn ang="0">
                      <a:pos x="38" y="27"/>
                    </a:cxn>
                    <a:cxn ang="0">
                      <a:pos x="15" y="31"/>
                    </a:cxn>
                    <a:cxn ang="0">
                      <a:pos x="0" y="15"/>
                    </a:cxn>
                    <a:cxn ang="0">
                      <a:pos x="11" y="4"/>
                    </a:cxn>
                  </a:cxnLst>
                  <a:rect l="0" t="0" r="r" b="b"/>
                  <a:pathLst>
                    <a:path w="38" h="31">
                      <a:moveTo>
                        <a:pt x="11" y="4"/>
                      </a:moveTo>
                      <a:lnTo>
                        <a:pt x="23" y="0"/>
                      </a:lnTo>
                      <a:lnTo>
                        <a:pt x="30" y="12"/>
                      </a:lnTo>
                      <a:lnTo>
                        <a:pt x="38" y="27"/>
                      </a:lnTo>
                      <a:lnTo>
                        <a:pt x="15" y="31"/>
                      </a:lnTo>
                      <a:lnTo>
                        <a:pt x="0" y="15"/>
                      </a:lnTo>
                      <a:lnTo>
                        <a:pt x="11" y="4"/>
                      </a:lnTo>
                    </a:path>
                  </a:pathLst>
                </a:custGeom>
                <a:noFill/>
                <a:ln w="6350">
                  <a:solidFill>
                    <a:srgbClr val="000000"/>
                  </a:solidFill>
                  <a:prstDash val="solid"/>
                  <a:round/>
                  <a:headEnd/>
                  <a:tailEnd/>
                </a:ln>
              </p:spPr>
              <p:txBody>
                <a:bodyPr/>
                <a:lstStyle/>
                <a:p>
                  <a:endParaRPr lang="en-US"/>
                </a:p>
              </p:txBody>
            </p:sp>
            <p:sp>
              <p:nvSpPr>
                <p:cNvPr id="336115" name="Freeform 243"/>
                <p:cNvSpPr>
                  <a:spLocks noChangeAspect="1"/>
                </p:cNvSpPr>
                <p:nvPr/>
              </p:nvSpPr>
              <p:spPr bwMode="auto">
                <a:xfrm>
                  <a:off x="1391" y="3055"/>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36116" name="Freeform 244"/>
                <p:cNvSpPr>
                  <a:spLocks noChangeAspect="1" noEditPoints="1"/>
                </p:cNvSpPr>
                <p:nvPr/>
              </p:nvSpPr>
              <p:spPr bwMode="auto">
                <a:xfrm>
                  <a:off x="1101" y="3059"/>
                  <a:ext cx="309" cy="118"/>
                </a:xfrm>
                <a:custGeom>
                  <a:avLst/>
                  <a:gdLst/>
                  <a:ahLst/>
                  <a:cxnLst>
                    <a:cxn ang="0">
                      <a:pos x="305" y="23"/>
                    </a:cxn>
                    <a:cxn ang="0">
                      <a:pos x="297" y="11"/>
                    </a:cxn>
                    <a:cxn ang="0">
                      <a:pos x="297" y="0"/>
                    </a:cxn>
                    <a:cxn ang="0">
                      <a:pos x="309" y="8"/>
                    </a:cxn>
                    <a:cxn ang="0">
                      <a:pos x="282" y="30"/>
                    </a:cxn>
                    <a:cxn ang="0">
                      <a:pos x="271" y="19"/>
                    </a:cxn>
                    <a:cxn ang="0">
                      <a:pos x="275" y="8"/>
                    </a:cxn>
                    <a:cxn ang="0">
                      <a:pos x="282" y="15"/>
                    </a:cxn>
                    <a:cxn ang="0">
                      <a:pos x="256" y="38"/>
                    </a:cxn>
                    <a:cxn ang="0">
                      <a:pos x="249" y="27"/>
                    </a:cxn>
                    <a:cxn ang="0">
                      <a:pos x="252" y="15"/>
                    </a:cxn>
                    <a:cxn ang="0">
                      <a:pos x="260" y="23"/>
                    </a:cxn>
                    <a:cxn ang="0">
                      <a:pos x="233" y="45"/>
                    </a:cxn>
                    <a:cxn ang="0">
                      <a:pos x="226" y="34"/>
                    </a:cxn>
                    <a:cxn ang="0">
                      <a:pos x="226" y="23"/>
                    </a:cxn>
                    <a:cxn ang="0">
                      <a:pos x="237" y="30"/>
                    </a:cxn>
                    <a:cxn ang="0">
                      <a:pos x="207" y="57"/>
                    </a:cxn>
                    <a:cxn ang="0">
                      <a:pos x="200" y="42"/>
                    </a:cxn>
                    <a:cxn ang="0">
                      <a:pos x="203" y="30"/>
                    </a:cxn>
                    <a:cxn ang="0">
                      <a:pos x="211" y="38"/>
                    </a:cxn>
                    <a:cxn ang="0">
                      <a:pos x="185" y="64"/>
                    </a:cxn>
                    <a:cxn ang="0">
                      <a:pos x="177" y="49"/>
                    </a:cxn>
                    <a:cxn ang="0">
                      <a:pos x="181" y="38"/>
                    </a:cxn>
                    <a:cxn ang="0">
                      <a:pos x="188" y="45"/>
                    </a:cxn>
                    <a:cxn ang="0">
                      <a:pos x="162" y="72"/>
                    </a:cxn>
                    <a:cxn ang="0">
                      <a:pos x="151" y="57"/>
                    </a:cxn>
                    <a:cxn ang="0">
                      <a:pos x="154" y="45"/>
                    </a:cxn>
                    <a:cxn ang="0">
                      <a:pos x="162" y="53"/>
                    </a:cxn>
                    <a:cxn ang="0">
                      <a:pos x="136" y="80"/>
                    </a:cxn>
                    <a:cxn ang="0">
                      <a:pos x="128" y="64"/>
                    </a:cxn>
                    <a:cxn ang="0">
                      <a:pos x="132" y="53"/>
                    </a:cxn>
                    <a:cxn ang="0">
                      <a:pos x="139" y="61"/>
                    </a:cxn>
                    <a:cxn ang="0">
                      <a:pos x="113" y="87"/>
                    </a:cxn>
                    <a:cxn ang="0">
                      <a:pos x="106" y="72"/>
                    </a:cxn>
                    <a:cxn ang="0">
                      <a:pos x="106" y="61"/>
                    </a:cxn>
                    <a:cxn ang="0">
                      <a:pos x="117" y="68"/>
                    </a:cxn>
                    <a:cxn ang="0">
                      <a:pos x="87" y="95"/>
                    </a:cxn>
                    <a:cxn ang="0">
                      <a:pos x="79" y="80"/>
                    </a:cxn>
                    <a:cxn ang="0">
                      <a:pos x="83" y="68"/>
                    </a:cxn>
                    <a:cxn ang="0">
                      <a:pos x="90" y="76"/>
                    </a:cxn>
                    <a:cxn ang="0">
                      <a:pos x="64" y="102"/>
                    </a:cxn>
                    <a:cxn ang="0">
                      <a:pos x="57" y="87"/>
                    </a:cxn>
                    <a:cxn ang="0">
                      <a:pos x="60" y="76"/>
                    </a:cxn>
                    <a:cxn ang="0">
                      <a:pos x="68" y="83"/>
                    </a:cxn>
                    <a:cxn ang="0">
                      <a:pos x="42" y="110"/>
                    </a:cxn>
                    <a:cxn ang="0">
                      <a:pos x="34" y="95"/>
                    </a:cxn>
                    <a:cxn ang="0">
                      <a:pos x="34" y="83"/>
                    </a:cxn>
                    <a:cxn ang="0">
                      <a:pos x="45" y="91"/>
                    </a:cxn>
                    <a:cxn ang="0">
                      <a:pos x="15" y="118"/>
                    </a:cxn>
                    <a:cxn ang="0">
                      <a:pos x="11" y="91"/>
                    </a:cxn>
                    <a:cxn ang="0">
                      <a:pos x="19" y="99"/>
                    </a:cxn>
                  </a:cxnLst>
                  <a:rect l="0" t="0" r="r" b="b"/>
                  <a:pathLst>
                    <a:path w="309" h="118">
                      <a:moveTo>
                        <a:pt x="309" y="8"/>
                      </a:moveTo>
                      <a:lnTo>
                        <a:pt x="305" y="23"/>
                      </a:lnTo>
                      <a:lnTo>
                        <a:pt x="297" y="19"/>
                      </a:lnTo>
                      <a:lnTo>
                        <a:pt x="297" y="11"/>
                      </a:lnTo>
                      <a:lnTo>
                        <a:pt x="294" y="8"/>
                      </a:lnTo>
                      <a:lnTo>
                        <a:pt x="297" y="0"/>
                      </a:lnTo>
                      <a:lnTo>
                        <a:pt x="309" y="8"/>
                      </a:lnTo>
                      <a:lnTo>
                        <a:pt x="309" y="8"/>
                      </a:lnTo>
                      <a:close/>
                      <a:moveTo>
                        <a:pt x="282" y="15"/>
                      </a:moveTo>
                      <a:lnTo>
                        <a:pt x="282" y="30"/>
                      </a:lnTo>
                      <a:lnTo>
                        <a:pt x="275" y="23"/>
                      </a:lnTo>
                      <a:lnTo>
                        <a:pt x="271" y="19"/>
                      </a:lnTo>
                      <a:lnTo>
                        <a:pt x="267" y="15"/>
                      </a:lnTo>
                      <a:lnTo>
                        <a:pt x="275" y="8"/>
                      </a:lnTo>
                      <a:lnTo>
                        <a:pt x="282" y="15"/>
                      </a:lnTo>
                      <a:lnTo>
                        <a:pt x="282" y="15"/>
                      </a:lnTo>
                      <a:close/>
                      <a:moveTo>
                        <a:pt x="260" y="23"/>
                      </a:moveTo>
                      <a:lnTo>
                        <a:pt x="256" y="38"/>
                      </a:lnTo>
                      <a:lnTo>
                        <a:pt x="252" y="34"/>
                      </a:lnTo>
                      <a:lnTo>
                        <a:pt x="249" y="27"/>
                      </a:lnTo>
                      <a:lnTo>
                        <a:pt x="245" y="23"/>
                      </a:lnTo>
                      <a:lnTo>
                        <a:pt x="252" y="15"/>
                      </a:lnTo>
                      <a:lnTo>
                        <a:pt x="260" y="23"/>
                      </a:lnTo>
                      <a:lnTo>
                        <a:pt x="260" y="23"/>
                      </a:lnTo>
                      <a:close/>
                      <a:moveTo>
                        <a:pt x="237" y="30"/>
                      </a:moveTo>
                      <a:lnTo>
                        <a:pt x="233" y="45"/>
                      </a:lnTo>
                      <a:lnTo>
                        <a:pt x="226" y="42"/>
                      </a:lnTo>
                      <a:lnTo>
                        <a:pt x="226" y="34"/>
                      </a:lnTo>
                      <a:lnTo>
                        <a:pt x="222" y="30"/>
                      </a:lnTo>
                      <a:lnTo>
                        <a:pt x="226" y="23"/>
                      </a:lnTo>
                      <a:lnTo>
                        <a:pt x="237" y="30"/>
                      </a:lnTo>
                      <a:lnTo>
                        <a:pt x="237" y="30"/>
                      </a:lnTo>
                      <a:close/>
                      <a:moveTo>
                        <a:pt x="211" y="38"/>
                      </a:moveTo>
                      <a:lnTo>
                        <a:pt x="207" y="57"/>
                      </a:lnTo>
                      <a:lnTo>
                        <a:pt x="203" y="49"/>
                      </a:lnTo>
                      <a:lnTo>
                        <a:pt x="200" y="42"/>
                      </a:lnTo>
                      <a:lnTo>
                        <a:pt x="196" y="38"/>
                      </a:lnTo>
                      <a:lnTo>
                        <a:pt x="203" y="30"/>
                      </a:lnTo>
                      <a:lnTo>
                        <a:pt x="211" y="38"/>
                      </a:lnTo>
                      <a:lnTo>
                        <a:pt x="211" y="38"/>
                      </a:lnTo>
                      <a:close/>
                      <a:moveTo>
                        <a:pt x="188" y="45"/>
                      </a:moveTo>
                      <a:lnTo>
                        <a:pt x="185" y="64"/>
                      </a:lnTo>
                      <a:lnTo>
                        <a:pt x="177" y="57"/>
                      </a:lnTo>
                      <a:lnTo>
                        <a:pt x="177" y="49"/>
                      </a:lnTo>
                      <a:lnTo>
                        <a:pt x="173" y="45"/>
                      </a:lnTo>
                      <a:lnTo>
                        <a:pt x="181" y="38"/>
                      </a:lnTo>
                      <a:lnTo>
                        <a:pt x="188" y="45"/>
                      </a:lnTo>
                      <a:lnTo>
                        <a:pt x="188" y="45"/>
                      </a:lnTo>
                      <a:close/>
                      <a:moveTo>
                        <a:pt x="162" y="53"/>
                      </a:moveTo>
                      <a:lnTo>
                        <a:pt x="162" y="72"/>
                      </a:lnTo>
                      <a:lnTo>
                        <a:pt x="154" y="64"/>
                      </a:lnTo>
                      <a:lnTo>
                        <a:pt x="151" y="57"/>
                      </a:lnTo>
                      <a:lnTo>
                        <a:pt x="147" y="53"/>
                      </a:lnTo>
                      <a:lnTo>
                        <a:pt x="154" y="45"/>
                      </a:lnTo>
                      <a:lnTo>
                        <a:pt x="162" y="53"/>
                      </a:lnTo>
                      <a:lnTo>
                        <a:pt x="162" y="53"/>
                      </a:lnTo>
                      <a:close/>
                      <a:moveTo>
                        <a:pt x="139" y="61"/>
                      </a:moveTo>
                      <a:lnTo>
                        <a:pt x="136" y="80"/>
                      </a:lnTo>
                      <a:lnTo>
                        <a:pt x="132" y="72"/>
                      </a:lnTo>
                      <a:lnTo>
                        <a:pt x="128" y="64"/>
                      </a:lnTo>
                      <a:lnTo>
                        <a:pt x="124" y="61"/>
                      </a:lnTo>
                      <a:lnTo>
                        <a:pt x="132" y="53"/>
                      </a:lnTo>
                      <a:lnTo>
                        <a:pt x="139" y="61"/>
                      </a:lnTo>
                      <a:lnTo>
                        <a:pt x="139" y="61"/>
                      </a:lnTo>
                      <a:close/>
                      <a:moveTo>
                        <a:pt x="117" y="68"/>
                      </a:moveTo>
                      <a:lnTo>
                        <a:pt x="113" y="87"/>
                      </a:lnTo>
                      <a:lnTo>
                        <a:pt x="106" y="80"/>
                      </a:lnTo>
                      <a:lnTo>
                        <a:pt x="106" y="72"/>
                      </a:lnTo>
                      <a:lnTo>
                        <a:pt x="102" y="68"/>
                      </a:lnTo>
                      <a:lnTo>
                        <a:pt x="106" y="61"/>
                      </a:lnTo>
                      <a:lnTo>
                        <a:pt x="117" y="68"/>
                      </a:lnTo>
                      <a:lnTo>
                        <a:pt x="117" y="68"/>
                      </a:lnTo>
                      <a:close/>
                      <a:moveTo>
                        <a:pt x="90" y="76"/>
                      </a:moveTo>
                      <a:lnTo>
                        <a:pt x="87" y="95"/>
                      </a:lnTo>
                      <a:lnTo>
                        <a:pt x="83" y="87"/>
                      </a:lnTo>
                      <a:lnTo>
                        <a:pt x="79" y="80"/>
                      </a:lnTo>
                      <a:lnTo>
                        <a:pt x="75" y="76"/>
                      </a:lnTo>
                      <a:lnTo>
                        <a:pt x="83" y="68"/>
                      </a:lnTo>
                      <a:lnTo>
                        <a:pt x="90" y="76"/>
                      </a:lnTo>
                      <a:lnTo>
                        <a:pt x="90" y="76"/>
                      </a:lnTo>
                      <a:close/>
                      <a:moveTo>
                        <a:pt x="68" y="83"/>
                      </a:moveTo>
                      <a:lnTo>
                        <a:pt x="64" y="102"/>
                      </a:lnTo>
                      <a:lnTo>
                        <a:pt x="57" y="95"/>
                      </a:lnTo>
                      <a:lnTo>
                        <a:pt x="57" y="87"/>
                      </a:lnTo>
                      <a:lnTo>
                        <a:pt x="53" y="83"/>
                      </a:lnTo>
                      <a:lnTo>
                        <a:pt x="60" y="76"/>
                      </a:lnTo>
                      <a:lnTo>
                        <a:pt x="68" y="83"/>
                      </a:lnTo>
                      <a:lnTo>
                        <a:pt x="68" y="83"/>
                      </a:lnTo>
                      <a:close/>
                      <a:moveTo>
                        <a:pt x="45" y="91"/>
                      </a:moveTo>
                      <a:lnTo>
                        <a:pt x="42" y="110"/>
                      </a:lnTo>
                      <a:lnTo>
                        <a:pt x="34" y="102"/>
                      </a:lnTo>
                      <a:lnTo>
                        <a:pt x="34" y="95"/>
                      </a:lnTo>
                      <a:lnTo>
                        <a:pt x="26" y="91"/>
                      </a:lnTo>
                      <a:lnTo>
                        <a:pt x="34" y="83"/>
                      </a:lnTo>
                      <a:lnTo>
                        <a:pt x="45" y="91"/>
                      </a:lnTo>
                      <a:lnTo>
                        <a:pt x="45" y="91"/>
                      </a:lnTo>
                      <a:close/>
                      <a:moveTo>
                        <a:pt x="19" y="99"/>
                      </a:moveTo>
                      <a:lnTo>
                        <a:pt x="15" y="118"/>
                      </a:lnTo>
                      <a:lnTo>
                        <a:pt x="0" y="102"/>
                      </a:lnTo>
                      <a:lnTo>
                        <a:pt x="11" y="91"/>
                      </a:lnTo>
                      <a:lnTo>
                        <a:pt x="19" y="99"/>
                      </a:lnTo>
                      <a:lnTo>
                        <a:pt x="19" y="99"/>
                      </a:lnTo>
                      <a:close/>
                    </a:path>
                  </a:pathLst>
                </a:custGeom>
                <a:solidFill>
                  <a:srgbClr val="E2E2BF"/>
                </a:solidFill>
                <a:ln w="9525">
                  <a:noFill/>
                  <a:round/>
                  <a:headEnd/>
                  <a:tailEnd/>
                </a:ln>
              </p:spPr>
              <p:txBody>
                <a:bodyPr/>
                <a:lstStyle/>
                <a:p>
                  <a:endParaRPr lang="en-US"/>
                </a:p>
              </p:txBody>
            </p:sp>
            <p:sp>
              <p:nvSpPr>
                <p:cNvPr id="336117" name="Freeform 245"/>
                <p:cNvSpPr>
                  <a:spLocks noChangeAspect="1" noEditPoints="1"/>
                </p:cNvSpPr>
                <p:nvPr/>
              </p:nvSpPr>
              <p:spPr bwMode="auto">
                <a:xfrm>
                  <a:off x="1112" y="3055"/>
                  <a:ext cx="309" cy="106"/>
                </a:xfrm>
                <a:custGeom>
                  <a:avLst/>
                  <a:gdLst/>
                  <a:ahLst/>
                  <a:cxnLst>
                    <a:cxn ang="0">
                      <a:pos x="298" y="12"/>
                    </a:cxn>
                    <a:cxn ang="0">
                      <a:pos x="298" y="0"/>
                    </a:cxn>
                    <a:cxn ang="0">
                      <a:pos x="286" y="4"/>
                    </a:cxn>
                    <a:cxn ang="0">
                      <a:pos x="271" y="19"/>
                    </a:cxn>
                    <a:cxn ang="0">
                      <a:pos x="275" y="8"/>
                    </a:cxn>
                    <a:cxn ang="0">
                      <a:pos x="264" y="12"/>
                    </a:cxn>
                    <a:cxn ang="0">
                      <a:pos x="249" y="27"/>
                    </a:cxn>
                    <a:cxn ang="0">
                      <a:pos x="253" y="15"/>
                    </a:cxn>
                    <a:cxn ang="0">
                      <a:pos x="241" y="19"/>
                    </a:cxn>
                    <a:cxn ang="0">
                      <a:pos x="226" y="34"/>
                    </a:cxn>
                    <a:cxn ang="0">
                      <a:pos x="226" y="23"/>
                    </a:cxn>
                    <a:cxn ang="0">
                      <a:pos x="215" y="27"/>
                    </a:cxn>
                    <a:cxn ang="0">
                      <a:pos x="200" y="42"/>
                    </a:cxn>
                    <a:cxn ang="0">
                      <a:pos x="204" y="31"/>
                    </a:cxn>
                    <a:cxn ang="0">
                      <a:pos x="192" y="34"/>
                    </a:cxn>
                    <a:cxn ang="0">
                      <a:pos x="177" y="49"/>
                    </a:cxn>
                    <a:cxn ang="0">
                      <a:pos x="181" y="38"/>
                    </a:cxn>
                    <a:cxn ang="0">
                      <a:pos x="170" y="42"/>
                    </a:cxn>
                    <a:cxn ang="0">
                      <a:pos x="155" y="57"/>
                    </a:cxn>
                    <a:cxn ang="0">
                      <a:pos x="155" y="46"/>
                    </a:cxn>
                    <a:cxn ang="0">
                      <a:pos x="143" y="49"/>
                    </a:cxn>
                    <a:cxn ang="0">
                      <a:pos x="128" y="65"/>
                    </a:cxn>
                    <a:cxn ang="0">
                      <a:pos x="132" y="53"/>
                    </a:cxn>
                    <a:cxn ang="0">
                      <a:pos x="121" y="57"/>
                    </a:cxn>
                    <a:cxn ang="0">
                      <a:pos x="106" y="72"/>
                    </a:cxn>
                    <a:cxn ang="0">
                      <a:pos x="106" y="61"/>
                    </a:cxn>
                    <a:cxn ang="0">
                      <a:pos x="95" y="65"/>
                    </a:cxn>
                    <a:cxn ang="0">
                      <a:pos x="79" y="84"/>
                    </a:cxn>
                    <a:cxn ang="0">
                      <a:pos x="83" y="68"/>
                    </a:cxn>
                    <a:cxn ang="0">
                      <a:pos x="72" y="72"/>
                    </a:cxn>
                    <a:cxn ang="0">
                      <a:pos x="57" y="87"/>
                    </a:cxn>
                    <a:cxn ang="0">
                      <a:pos x="61" y="76"/>
                    </a:cxn>
                    <a:cxn ang="0">
                      <a:pos x="49" y="80"/>
                    </a:cxn>
                    <a:cxn ang="0">
                      <a:pos x="34" y="99"/>
                    </a:cxn>
                    <a:cxn ang="0">
                      <a:pos x="34" y="84"/>
                    </a:cxn>
                    <a:cxn ang="0">
                      <a:pos x="23" y="87"/>
                    </a:cxn>
                    <a:cxn ang="0">
                      <a:pos x="8" y="106"/>
                    </a:cxn>
                    <a:cxn ang="0">
                      <a:pos x="12" y="91"/>
                    </a:cxn>
                    <a:cxn ang="0">
                      <a:pos x="0" y="95"/>
                    </a:cxn>
                  </a:cxnLst>
                  <a:rect l="0" t="0" r="r" b="b"/>
                  <a:pathLst>
                    <a:path w="309" h="106">
                      <a:moveTo>
                        <a:pt x="286" y="4"/>
                      </a:moveTo>
                      <a:lnTo>
                        <a:pt x="298" y="12"/>
                      </a:lnTo>
                      <a:lnTo>
                        <a:pt x="309" y="8"/>
                      </a:lnTo>
                      <a:lnTo>
                        <a:pt x="298" y="0"/>
                      </a:lnTo>
                      <a:lnTo>
                        <a:pt x="286" y="4"/>
                      </a:lnTo>
                      <a:lnTo>
                        <a:pt x="286" y="4"/>
                      </a:lnTo>
                      <a:close/>
                      <a:moveTo>
                        <a:pt x="264" y="12"/>
                      </a:moveTo>
                      <a:lnTo>
                        <a:pt x="271" y="19"/>
                      </a:lnTo>
                      <a:lnTo>
                        <a:pt x="283" y="15"/>
                      </a:lnTo>
                      <a:lnTo>
                        <a:pt x="275" y="8"/>
                      </a:lnTo>
                      <a:lnTo>
                        <a:pt x="264" y="12"/>
                      </a:lnTo>
                      <a:lnTo>
                        <a:pt x="264" y="12"/>
                      </a:lnTo>
                      <a:close/>
                      <a:moveTo>
                        <a:pt x="241" y="19"/>
                      </a:moveTo>
                      <a:lnTo>
                        <a:pt x="249" y="27"/>
                      </a:lnTo>
                      <a:lnTo>
                        <a:pt x="260" y="23"/>
                      </a:lnTo>
                      <a:lnTo>
                        <a:pt x="253" y="15"/>
                      </a:lnTo>
                      <a:lnTo>
                        <a:pt x="241" y="19"/>
                      </a:lnTo>
                      <a:lnTo>
                        <a:pt x="241" y="19"/>
                      </a:lnTo>
                      <a:close/>
                      <a:moveTo>
                        <a:pt x="215" y="27"/>
                      </a:moveTo>
                      <a:lnTo>
                        <a:pt x="226" y="34"/>
                      </a:lnTo>
                      <a:lnTo>
                        <a:pt x="238" y="31"/>
                      </a:lnTo>
                      <a:lnTo>
                        <a:pt x="226" y="23"/>
                      </a:lnTo>
                      <a:lnTo>
                        <a:pt x="215" y="27"/>
                      </a:lnTo>
                      <a:lnTo>
                        <a:pt x="215" y="27"/>
                      </a:lnTo>
                      <a:close/>
                      <a:moveTo>
                        <a:pt x="192" y="34"/>
                      </a:moveTo>
                      <a:lnTo>
                        <a:pt x="200" y="42"/>
                      </a:lnTo>
                      <a:lnTo>
                        <a:pt x="211" y="38"/>
                      </a:lnTo>
                      <a:lnTo>
                        <a:pt x="204" y="31"/>
                      </a:lnTo>
                      <a:lnTo>
                        <a:pt x="192" y="34"/>
                      </a:lnTo>
                      <a:lnTo>
                        <a:pt x="192" y="34"/>
                      </a:lnTo>
                      <a:close/>
                      <a:moveTo>
                        <a:pt x="170" y="42"/>
                      </a:moveTo>
                      <a:lnTo>
                        <a:pt x="177" y="49"/>
                      </a:lnTo>
                      <a:lnTo>
                        <a:pt x="189" y="46"/>
                      </a:lnTo>
                      <a:lnTo>
                        <a:pt x="181" y="38"/>
                      </a:lnTo>
                      <a:lnTo>
                        <a:pt x="170" y="42"/>
                      </a:lnTo>
                      <a:lnTo>
                        <a:pt x="170" y="42"/>
                      </a:lnTo>
                      <a:close/>
                      <a:moveTo>
                        <a:pt x="143" y="49"/>
                      </a:moveTo>
                      <a:lnTo>
                        <a:pt x="155" y="57"/>
                      </a:lnTo>
                      <a:lnTo>
                        <a:pt x="166" y="53"/>
                      </a:lnTo>
                      <a:lnTo>
                        <a:pt x="155" y="46"/>
                      </a:lnTo>
                      <a:lnTo>
                        <a:pt x="143" y="49"/>
                      </a:lnTo>
                      <a:lnTo>
                        <a:pt x="143" y="49"/>
                      </a:lnTo>
                      <a:close/>
                      <a:moveTo>
                        <a:pt x="121" y="57"/>
                      </a:moveTo>
                      <a:lnTo>
                        <a:pt x="128" y="65"/>
                      </a:lnTo>
                      <a:lnTo>
                        <a:pt x="140" y="61"/>
                      </a:lnTo>
                      <a:lnTo>
                        <a:pt x="132" y="53"/>
                      </a:lnTo>
                      <a:lnTo>
                        <a:pt x="121" y="57"/>
                      </a:lnTo>
                      <a:lnTo>
                        <a:pt x="121" y="57"/>
                      </a:lnTo>
                      <a:close/>
                      <a:moveTo>
                        <a:pt x="95" y="65"/>
                      </a:moveTo>
                      <a:lnTo>
                        <a:pt x="106" y="72"/>
                      </a:lnTo>
                      <a:lnTo>
                        <a:pt x="117" y="68"/>
                      </a:lnTo>
                      <a:lnTo>
                        <a:pt x="106" y="61"/>
                      </a:lnTo>
                      <a:lnTo>
                        <a:pt x="95" y="65"/>
                      </a:lnTo>
                      <a:lnTo>
                        <a:pt x="95" y="65"/>
                      </a:lnTo>
                      <a:close/>
                      <a:moveTo>
                        <a:pt x="72" y="72"/>
                      </a:moveTo>
                      <a:lnTo>
                        <a:pt x="79" y="84"/>
                      </a:lnTo>
                      <a:lnTo>
                        <a:pt x="91" y="80"/>
                      </a:lnTo>
                      <a:lnTo>
                        <a:pt x="83" y="68"/>
                      </a:lnTo>
                      <a:lnTo>
                        <a:pt x="72" y="72"/>
                      </a:lnTo>
                      <a:lnTo>
                        <a:pt x="72" y="72"/>
                      </a:lnTo>
                      <a:close/>
                      <a:moveTo>
                        <a:pt x="49" y="80"/>
                      </a:moveTo>
                      <a:lnTo>
                        <a:pt x="57" y="87"/>
                      </a:lnTo>
                      <a:lnTo>
                        <a:pt x="68" y="87"/>
                      </a:lnTo>
                      <a:lnTo>
                        <a:pt x="61" y="76"/>
                      </a:lnTo>
                      <a:lnTo>
                        <a:pt x="49" y="80"/>
                      </a:lnTo>
                      <a:lnTo>
                        <a:pt x="49" y="80"/>
                      </a:lnTo>
                      <a:close/>
                      <a:moveTo>
                        <a:pt x="23" y="87"/>
                      </a:moveTo>
                      <a:lnTo>
                        <a:pt x="34" y="99"/>
                      </a:lnTo>
                      <a:lnTo>
                        <a:pt x="46" y="95"/>
                      </a:lnTo>
                      <a:lnTo>
                        <a:pt x="34" y="84"/>
                      </a:lnTo>
                      <a:lnTo>
                        <a:pt x="23" y="87"/>
                      </a:lnTo>
                      <a:lnTo>
                        <a:pt x="23" y="87"/>
                      </a:lnTo>
                      <a:close/>
                      <a:moveTo>
                        <a:pt x="0" y="95"/>
                      </a:moveTo>
                      <a:lnTo>
                        <a:pt x="8" y="106"/>
                      </a:lnTo>
                      <a:lnTo>
                        <a:pt x="19" y="103"/>
                      </a:lnTo>
                      <a:lnTo>
                        <a:pt x="12" y="91"/>
                      </a:lnTo>
                      <a:lnTo>
                        <a:pt x="0" y="95"/>
                      </a:lnTo>
                      <a:lnTo>
                        <a:pt x="0" y="95"/>
                      </a:lnTo>
                      <a:close/>
                    </a:path>
                  </a:pathLst>
                </a:custGeom>
                <a:solidFill>
                  <a:srgbClr val="FCFCD8"/>
                </a:solidFill>
                <a:ln w="9525">
                  <a:noFill/>
                  <a:round/>
                  <a:headEnd/>
                  <a:tailEnd/>
                </a:ln>
              </p:spPr>
              <p:txBody>
                <a:bodyPr/>
                <a:lstStyle/>
                <a:p>
                  <a:endParaRPr lang="en-US"/>
                </a:p>
              </p:txBody>
            </p:sp>
            <p:sp>
              <p:nvSpPr>
                <p:cNvPr id="336118" name="Freeform 246"/>
                <p:cNvSpPr>
                  <a:spLocks noChangeAspect="1"/>
                </p:cNvSpPr>
                <p:nvPr/>
              </p:nvSpPr>
              <p:spPr bwMode="auto">
                <a:xfrm>
                  <a:off x="1632" y="2945"/>
                  <a:ext cx="165" cy="118"/>
                </a:xfrm>
                <a:custGeom>
                  <a:avLst/>
                  <a:gdLst/>
                  <a:ahLst/>
                  <a:cxnLst>
                    <a:cxn ang="0">
                      <a:pos x="165" y="118"/>
                    </a:cxn>
                    <a:cxn ang="0">
                      <a:pos x="158" y="114"/>
                    </a:cxn>
                    <a:cxn ang="0">
                      <a:pos x="154" y="114"/>
                    </a:cxn>
                    <a:cxn ang="0">
                      <a:pos x="147" y="110"/>
                    </a:cxn>
                    <a:cxn ang="0">
                      <a:pos x="143" y="106"/>
                    </a:cxn>
                    <a:cxn ang="0">
                      <a:pos x="135" y="103"/>
                    </a:cxn>
                    <a:cxn ang="0">
                      <a:pos x="132" y="99"/>
                    </a:cxn>
                    <a:cxn ang="0">
                      <a:pos x="124" y="95"/>
                    </a:cxn>
                    <a:cxn ang="0">
                      <a:pos x="120" y="91"/>
                    </a:cxn>
                    <a:cxn ang="0">
                      <a:pos x="113" y="87"/>
                    </a:cxn>
                    <a:cxn ang="0">
                      <a:pos x="109" y="84"/>
                    </a:cxn>
                    <a:cxn ang="0">
                      <a:pos x="101" y="84"/>
                    </a:cxn>
                    <a:cxn ang="0">
                      <a:pos x="98" y="80"/>
                    </a:cxn>
                    <a:cxn ang="0">
                      <a:pos x="90" y="76"/>
                    </a:cxn>
                    <a:cxn ang="0">
                      <a:pos x="86" y="72"/>
                    </a:cxn>
                    <a:cxn ang="0">
                      <a:pos x="83" y="68"/>
                    </a:cxn>
                    <a:cxn ang="0">
                      <a:pos x="75" y="65"/>
                    </a:cxn>
                    <a:cxn ang="0">
                      <a:pos x="71" y="61"/>
                    </a:cxn>
                    <a:cxn ang="0">
                      <a:pos x="64" y="57"/>
                    </a:cxn>
                    <a:cxn ang="0">
                      <a:pos x="60" y="53"/>
                    </a:cxn>
                    <a:cxn ang="0">
                      <a:pos x="56" y="49"/>
                    </a:cxn>
                    <a:cxn ang="0">
                      <a:pos x="49" y="46"/>
                    </a:cxn>
                    <a:cxn ang="0">
                      <a:pos x="45" y="42"/>
                    </a:cxn>
                    <a:cxn ang="0">
                      <a:pos x="41" y="34"/>
                    </a:cxn>
                    <a:cxn ang="0">
                      <a:pos x="34" y="30"/>
                    </a:cxn>
                    <a:cxn ang="0">
                      <a:pos x="30" y="27"/>
                    </a:cxn>
                    <a:cxn ang="0">
                      <a:pos x="26" y="23"/>
                    </a:cxn>
                    <a:cxn ang="0">
                      <a:pos x="22" y="19"/>
                    </a:cxn>
                    <a:cxn ang="0">
                      <a:pos x="15" y="15"/>
                    </a:cxn>
                    <a:cxn ang="0">
                      <a:pos x="11" y="11"/>
                    </a:cxn>
                    <a:cxn ang="0">
                      <a:pos x="7" y="8"/>
                    </a:cxn>
                    <a:cxn ang="0">
                      <a:pos x="4" y="4"/>
                    </a:cxn>
                    <a:cxn ang="0">
                      <a:pos x="0" y="0"/>
                    </a:cxn>
                    <a:cxn ang="0">
                      <a:pos x="165" y="118"/>
                    </a:cxn>
                  </a:cxnLst>
                  <a:rect l="0" t="0" r="r" b="b"/>
                  <a:pathLst>
                    <a:path w="165" h="118">
                      <a:moveTo>
                        <a:pt x="165" y="118"/>
                      </a:moveTo>
                      <a:lnTo>
                        <a:pt x="158" y="114"/>
                      </a:lnTo>
                      <a:lnTo>
                        <a:pt x="154" y="114"/>
                      </a:lnTo>
                      <a:lnTo>
                        <a:pt x="147" y="110"/>
                      </a:lnTo>
                      <a:lnTo>
                        <a:pt x="143" y="106"/>
                      </a:lnTo>
                      <a:lnTo>
                        <a:pt x="135" y="103"/>
                      </a:lnTo>
                      <a:lnTo>
                        <a:pt x="132" y="99"/>
                      </a:lnTo>
                      <a:lnTo>
                        <a:pt x="124" y="95"/>
                      </a:lnTo>
                      <a:lnTo>
                        <a:pt x="120" y="91"/>
                      </a:lnTo>
                      <a:lnTo>
                        <a:pt x="113" y="87"/>
                      </a:lnTo>
                      <a:lnTo>
                        <a:pt x="109" y="84"/>
                      </a:lnTo>
                      <a:lnTo>
                        <a:pt x="101" y="84"/>
                      </a:lnTo>
                      <a:lnTo>
                        <a:pt x="98" y="80"/>
                      </a:lnTo>
                      <a:lnTo>
                        <a:pt x="90" y="76"/>
                      </a:lnTo>
                      <a:lnTo>
                        <a:pt x="86" y="72"/>
                      </a:lnTo>
                      <a:lnTo>
                        <a:pt x="83" y="68"/>
                      </a:lnTo>
                      <a:lnTo>
                        <a:pt x="75" y="65"/>
                      </a:lnTo>
                      <a:lnTo>
                        <a:pt x="71" y="61"/>
                      </a:lnTo>
                      <a:lnTo>
                        <a:pt x="64" y="57"/>
                      </a:lnTo>
                      <a:lnTo>
                        <a:pt x="60" y="53"/>
                      </a:lnTo>
                      <a:lnTo>
                        <a:pt x="56" y="49"/>
                      </a:lnTo>
                      <a:lnTo>
                        <a:pt x="49" y="46"/>
                      </a:lnTo>
                      <a:lnTo>
                        <a:pt x="45" y="42"/>
                      </a:lnTo>
                      <a:lnTo>
                        <a:pt x="41" y="34"/>
                      </a:lnTo>
                      <a:lnTo>
                        <a:pt x="34" y="30"/>
                      </a:lnTo>
                      <a:lnTo>
                        <a:pt x="30" y="27"/>
                      </a:lnTo>
                      <a:lnTo>
                        <a:pt x="26" y="23"/>
                      </a:lnTo>
                      <a:lnTo>
                        <a:pt x="22" y="19"/>
                      </a:lnTo>
                      <a:lnTo>
                        <a:pt x="15" y="15"/>
                      </a:lnTo>
                      <a:lnTo>
                        <a:pt x="11" y="11"/>
                      </a:lnTo>
                      <a:lnTo>
                        <a:pt x="7" y="8"/>
                      </a:lnTo>
                      <a:lnTo>
                        <a:pt x="4" y="4"/>
                      </a:lnTo>
                      <a:lnTo>
                        <a:pt x="0" y="0"/>
                      </a:lnTo>
                      <a:lnTo>
                        <a:pt x="165" y="118"/>
                      </a:lnTo>
                      <a:close/>
                    </a:path>
                  </a:pathLst>
                </a:custGeom>
                <a:solidFill>
                  <a:srgbClr val="E2E2BF"/>
                </a:solidFill>
                <a:ln w="9525">
                  <a:noFill/>
                  <a:round/>
                  <a:headEnd/>
                  <a:tailEnd/>
                </a:ln>
              </p:spPr>
              <p:txBody>
                <a:bodyPr/>
                <a:lstStyle/>
                <a:p>
                  <a:endParaRPr lang="en-US"/>
                </a:p>
              </p:txBody>
            </p:sp>
            <p:sp>
              <p:nvSpPr>
                <p:cNvPr id="336119" name="Freeform 247"/>
                <p:cNvSpPr>
                  <a:spLocks noChangeAspect="1"/>
                </p:cNvSpPr>
                <p:nvPr/>
              </p:nvSpPr>
              <p:spPr bwMode="auto">
                <a:xfrm>
                  <a:off x="1632" y="2941"/>
                  <a:ext cx="165" cy="126"/>
                </a:xfrm>
                <a:custGeom>
                  <a:avLst/>
                  <a:gdLst/>
                  <a:ahLst/>
                  <a:cxnLst>
                    <a:cxn ang="0">
                      <a:pos x="0" y="0"/>
                    </a:cxn>
                    <a:cxn ang="0">
                      <a:pos x="7" y="12"/>
                    </a:cxn>
                    <a:cxn ang="0">
                      <a:pos x="15" y="19"/>
                    </a:cxn>
                    <a:cxn ang="0">
                      <a:pos x="26" y="27"/>
                    </a:cxn>
                    <a:cxn ang="0">
                      <a:pos x="34" y="34"/>
                    </a:cxn>
                    <a:cxn ang="0">
                      <a:pos x="45" y="46"/>
                    </a:cxn>
                    <a:cxn ang="0">
                      <a:pos x="56" y="53"/>
                    </a:cxn>
                    <a:cxn ang="0">
                      <a:pos x="64" y="61"/>
                    </a:cxn>
                    <a:cxn ang="0">
                      <a:pos x="75" y="69"/>
                    </a:cxn>
                    <a:cxn ang="0">
                      <a:pos x="86" y="76"/>
                    </a:cxn>
                    <a:cxn ang="0">
                      <a:pos x="98" y="84"/>
                    </a:cxn>
                    <a:cxn ang="0">
                      <a:pos x="109" y="91"/>
                    </a:cxn>
                    <a:cxn ang="0">
                      <a:pos x="120" y="99"/>
                    </a:cxn>
                    <a:cxn ang="0">
                      <a:pos x="128" y="103"/>
                    </a:cxn>
                    <a:cxn ang="0">
                      <a:pos x="139" y="110"/>
                    </a:cxn>
                    <a:cxn ang="0">
                      <a:pos x="150" y="118"/>
                    </a:cxn>
                    <a:cxn ang="0">
                      <a:pos x="162" y="126"/>
                    </a:cxn>
                    <a:cxn ang="0">
                      <a:pos x="158" y="122"/>
                    </a:cxn>
                    <a:cxn ang="0">
                      <a:pos x="147" y="114"/>
                    </a:cxn>
                    <a:cxn ang="0">
                      <a:pos x="135" y="107"/>
                    </a:cxn>
                    <a:cxn ang="0">
                      <a:pos x="124" y="99"/>
                    </a:cxn>
                    <a:cxn ang="0">
                      <a:pos x="113" y="91"/>
                    </a:cxn>
                    <a:cxn ang="0">
                      <a:pos x="101" y="88"/>
                    </a:cxn>
                    <a:cxn ang="0">
                      <a:pos x="94" y="80"/>
                    </a:cxn>
                    <a:cxn ang="0">
                      <a:pos x="83" y="72"/>
                    </a:cxn>
                    <a:cxn ang="0">
                      <a:pos x="71" y="65"/>
                    </a:cxn>
                    <a:cxn ang="0">
                      <a:pos x="60" y="53"/>
                    </a:cxn>
                    <a:cxn ang="0">
                      <a:pos x="49" y="46"/>
                    </a:cxn>
                    <a:cxn ang="0">
                      <a:pos x="41" y="38"/>
                    </a:cxn>
                    <a:cxn ang="0">
                      <a:pos x="30" y="31"/>
                    </a:cxn>
                    <a:cxn ang="0">
                      <a:pos x="22" y="23"/>
                    </a:cxn>
                    <a:cxn ang="0">
                      <a:pos x="11" y="15"/>
                    </a:cxn>
                    <a:cxn ang="0">
                      <a:pos x="4" y="4"/>
                    </a:cxn>
                    <a:cxn ang="0">
                      <a:pos x="0" y="0"/>
                    </a:cxn>
                    <a:cxn ang="0">
                      <a:pos x="0" y="0"/>
                    </a:cxn>
                    <a:cxn ang="0">
                      <a:pos x="0" y="0"/>
                    </a:cxn>
                    <a:cxn ang="0">
                      <a:pos x="0" y="0"/>
                    </a:cxn>
                  </a:cxnLst>
                  <a:rect l="0" t="0" r="r" b="b"/>
                  <a:pathLst>
                    <a:path w="165" h="126">
                      <a:moveTo>
                        <a:pt x="0" y="0"/>
                      </a:moveTo>
                      <a:lnTo>
                        <a:pt x="0" y="0"/>
                      </a:lnTo>
                      <a:lnTo>
                        <a:pt x="4" y="8"/>
                      </a:lnTo>
                      <a:lnTo>
                        <a:pt x="7" y="12"/>
                      </a:lnTo>
                      <a:lnTo>
                        <a:pt x="11" y="15"/>
                      </a:lnTo>
                      <a:lnTo>
                        <a:pt x="15" y="19"/>
                      </a:lnTo>
                      <a:lnTo>
                        <a:pt x="22" y="23"/>
                      </a:lnTo>
                      <a:lnTo>
                        <a:pt x="26" y="27"/>
                      </a:lnTo>
                      <a:lnTo>
                        <a:pt x="30" y="31"/>
                      </a:lnTo>
                      <a:lnTo>
                        <a:pt x="34" y="34"/>
                      </a:lnTo>
                      <a:lnTo>
                        <a:pt x="41" y="38"/>
                      </a:lnTo>
                      <a:lnTo>
                        <a:pt x="45" y="46"/>
                      </a:lnTo>
                      <a:lnTo>
                        <a:pt x="49" y="50"/>
                      </a:lnTo>
                      <a:lnTo>
                        <a:pt x="56" y="53"/>
                      </a:lnTo>
                      <a:lnTo>
                        <a:pt x="60" y="57"/>
                      </a:lnTo>
                      <a:lnTo>
                        <a:pt x="64" y="61"/>
                      </a:lnTo>
                      <a:lnTo>
                        <a:pt x="71" y="65"/>
                      </a:lnTo>
                      <a:lnTo>
                        <a:pt x="75" y="69"/>
                      </a:lnTo>
                      <a:lnTo>
                        <a:pt x="79" y="72"/>
                      </a:lnTo>
                      <a:lnTo>
                        <a:pt x="86" y="76"/>
                      </a:lnTo>
                      <a:lnTo>
                        <a:pt x="90" y="80"/>
                      </a:lnTo>
                      <a:lnTo>
                        <a:pt x="98" y="84"/>
                      </a:lnTo>
                      <a:lnTo>
                        <a:pt x="101" y="88"/>
                      </a:lnTo>
                      <a:lnTo>
                        <a:pt x="109" y="91"/>
                      </a:lnTo>
                      <a:lnTo>
                        <a:pt x="113" y="95"/>
                      </a:lnTo>
                      <a:lnTo>
                        <a:pt x="120" y="99"/>
                      </a:lnTo>
                      <a:lnTo>
                        <a:pt x="124" y="103"/>
                      </a:lnTo>
                      <a:lnTo>
                        <a:pt x="128" y="103"/>
                      </a:lnTo>
                      <a:lnTo>
                        <a:pt x="135" y="107"/>
                      </a:lnTo>
                      <a:lnTo>
                        <a:pt x="139" y="110"/>
                      </a:lnTo>
                      <a:lnTo>
                        <a:pt x="147" y="114"/>
                      </a:lnTo>
                      <a:lnTo>
                        <a:pt x="150" y="118"/>
                      </a:lnTo>
                      <a:lnTo>
                        <a:pt x="158" y="122"/>
                      </a:lnTo>
                      <a:lnTo>
                        <a:pt x="162" y="126"/>
                      </a:lnTo>
                      <a:lnTo>
                        <a:pt x="165" y="122"/>
                      </a:lnTo>
                      <a:lnTo>
                        <a:pt x="158" y="122"/>
                      </a:lnTo>
                      <a:lnTo>
                        <a:pt x="154" y="118"/>
                      </a:lnTo>
                      <a:lnTo>
                        <a:pt x="147" y="114"/>
                      </a:lnTo>
                      <a:lnTo>
                        <a:pt x="143" y="110"/>
                      </a:lnTo>
                      <a:lnTo>
                        <a:pt x="135" y="107"/>
                      </a:lnTo>
                      <a:lnTo>
                        <a:pt x="132" y="103"/>
                      </a:lnTo>
                      <a:lnTo>
                        <a:pt x="124" y="99"/>
                      </a:lnTo>
                      <a:lnTo>
                        <a:pt x="120" y="95"/>
                      </a:lnTo>
                      <a:lnTo>
                        <a:pt x="113" y="91"/>
                      </a:lnTo>
                      <a:lnTo>
                        <a:pt x="109" y="88"/>
                      </a:lnTo>
                      <a:lnTo>
                        <a:pt x="101" y="88"/>
                      </a:lnTo>
                      <a:lnTo>
                        <a:pt x="98" y="84"/>
                      </a:lnTo>
                      <a:lnTo>
                        <a:pt x="94" y="80"/>
                      </a:lnTo>
                      <a:lnTo>
                        <a:pt x="86" y="76"/>
                      </a:lnTo>
                      <a:lnTo>
                        <a:pt x="83" y="72"/>
                      </a:lnTo>
                      <a:lnTo>
                        <a:pt x="75" y="69"/>
                      </a:lnTo>
                      <a:lnTo>
                        <a:pt x="71" y="65"/>
                      </a:lnTo>
                      <a:lnTo>
                        <a:pt x="68" y="61"/>
                      </a:lnTo>
                      <a:lnTo>
                        <a:pt x="60" y="53"/>
                      </a:lnTo>
                      <a:lnTo>
                        <a:pt x="56" y="50"/>
                      </a:lnTo>
                      <a:lnTo>
                        <a:pt x="49" y="46"/>
                      </a:lnTo>
                      <a:lnTo>
                        <a:pt x="45" y="42"/>
                      </a:lnTo>
                      <a:lnTo>
                        <a:pt x="41" y="38"/>
                      </a:lnTo>
                      <a:lnTo>
                        <a:pt x="38" y="34"/>
                      </a:lnTo>
                      <a:lnTo>
                        <a:pt x="30" y="31"/>
                      </a:lnTo>
                      <a:lnTo>
                        <a:pt x="26" y="27"/>
                      </a:lnTo>
                      <a:lnTo>
                        <a:pt x="22" y="23"/>
                      </a:lnTo>
                      <a:lnTo>
                        <a:pt x="19" y="19"/>
                      </a:lnTo>
                      <a:lnTo>
                        <a:pt x="11" y="15"/>
                      </a:lnTo>
                      <a:lnTo>
                        <a:pt x="7" y="12"/>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6120" name="Freeform 248"/>
                <p:cNvSpPr>
                  <a:spLocks noChangeAspect="1"/>
                </p:cNvSpPr>
                <p:nvPr/>
              </p:nvSpPr>
              <p:spPr bwMode="auto">
                <a:xfrm>
                  <a:off x="1632" y="2945"/>
                  <a:ext cx="165" cy="122"/>
                </a:xfrm>
                <a:custGeom>
                  <a:avLst/>
                  <a:gdLst/>
                  <a:ahLst/>
                  <a:cxnLst>
                    <a:cxn ang="0">
                      <a:pos x="165" y="122"/>
                    </a:cxn>
                    <a:cxn ang="0">
                      <a:pos x="165" y="118"/>
                    </a:cxn>
                    <a:cxn ang="0">
                      <a:pos x="0" y="0"/>
                    </a:cxn>
                    <a:cxn ang="0">
                      <a:pos x="0" y="0"/>
                    </a:cxn>
                    <a:cxn ang="0">
                      <a:pos x="165" y="122"/>
                    </a:cxn>
                    <a:cxn ang="0">
                      <a:pos x="165" y="118"/>
                    </a:cxn>
                    <a:cxn ang="0">
                      <a:pos x="165" y="122"/>
                    </a:cxn>
                    <a:cxn ang="0">
                      <a:pos x="165" y="122"/>
                    </a:cxn>
                    <a:cxn ang="0">
                      <a:pos x="165" y="122"/>
                    </a:cxn>
                    <a:cxn ang="0">
                      <a:pos x="165" y="122"/>
                    </a:cxn>
                    <a:cxn ang="0">
                      <a:pos x="165" y="118"/>
                    </a:cxn>
                    <a:cxn ang="0">
                      <a:pos x="165" y="122"/>
                    </a:cxn>
                  </a:cxnLst>
                  <a:rect l="0" t="0" r="r" b="b"/>
                  <a:pathLst>
                    <a:path w="165" h="122">
                      <a:moveTo>
                        <a:pt x="165" y="122"/>
                      </a:moveTo>
                      <a:lnTo>
                        <a:pt x="165" y="118"/>
                      </a:lnTo>
                      <a:lnTo>
                        <a:pt x="0" y="0"/>
                      </a:lnTo>
                      <a:lnTo>
                        <a:pt x="0" y="0"/>
                      </a:lnTo>
                      <a:lnTo>
                        <a:pt x="165" y="122"/>
                      </a:lnTo>
                      <a:lnTo>
                        <a:pt x="165" y="118"/>
                      </a:lnTo>
                      <a:lnTo>
                        <a:pt x="165" y="122"/>
                      </a:lnTo>
                      <a:lnTo>
                        <a:pt x="165" y="122"/>
                      </a:lnTo>
                      <a:lnTo>
                        <a:pt x="165" y="122"/>
                      </a:lnTo>
                      <a:lnTo>
                        <a:pt x="165" y="122"/>
                      </a:lnTo>
                      <a:lnTo>
                        <a:pt x="165" y="118"/>
                      </a:lnTo>
                      <a:lnTo>
                        <a:pt x="165" y="122"/>
                      </a:lnTo>
                      <a:close/>
                    </a:path>
                  </a:pathLst>
                </a:custGeom>
                <a:solidFill>
                  <a:srgbClr val="000000"/>
                </a:solidFill>
                <a:ln w="9525">
                  <a:noFill/>
                  <a:round/>
                  <a:headEnd/>
                  <a:tailEnd/>
                </a:ln>
              </p:spPr>
              <p:txBody>
                <a:bodyPr/>
                <a:lstStyle/>
                <a:p>
                  <a:endParaRPr lang="en-US"/>
                </a:p>
              </p:txBody>
            </p:sp>
            <p:sp>
              <p:nvSpPr>
                <p:cNvPr id="336121" name="Freeform 249"/>
                <p:cNvSpPr>
                  <a:spLocks noChangeAspect="1" noEditPoints="1"/>
                </p:cNvSpPr>
                <p:nvPr/>
              </p:nvSpPr>
              <p:spPr bwMode="auto">
                <a:xfrm>
                  <a:off x="1579" y="2968"/>
                  <a:ext cx="109" cy="57"/>
                </a:xfrm>
                <a:custGeom>
                  <a:avLst/>
                  <a:gdLst/>
                  <a:ahLst/>
                  <a:cxnLst>
                    <a:cxn ang="0">
                      <a:pos x="79" y="4"/>
                    </a:cxn>
                    <a:cxn ang="0">
                      <a:pos x="91" y="0"/>
                    </a:cxn>
                    <a:cxn ang="0">
                      <a:pos x="102" y="11"/>
                    </a:cxn>
                    <a:cxn ang="0">
                      <a:pos x="109" y="26"/>
                    </a:cxn>
                    <a:cxn ang="0">
                      <a:pos x="91" y="34"/>
                    </a:cxn>
                    <a:cxn ang="0">
                      <a:pos x="83" y="26"/>
                    </a:cxn>
                    <a:cxn ang="0">
                      <a:pos x="79" y="19"/>
                    </a:cxn>
                    <a:cxn ang="0">
                      <a:pos x="72" y="15"/>
                    </a:cxn>
                    <a:cxn ang="0">
                      <a:pos x="79" y="4"/>
                    </a:cxn>
                    <a:cxn ang="0">
                      <a:pos x="79" y="4"/>
                    </a:cxn>
                    <a:cxn ang="0">
                      <a:pos x="57" y="11"/>
                    </a:cxn>
                    <a:cxn ang="0">
                      <a:pos x="68" y="7"/>
                    </a:cxn>
                    <a:cxn ang="0">
                      <a:pos x="79" y="19"/>
                    </a:cxn>
                    <a:cxn ang="0">
                      <a:pos x="87" y="34"/>
                    </a:cxn>
                    <a:cxn ang="0">
                      <a:pos x="68" y="42"/>
                    </a:cxn>
                    <a:cxn ang="0">
                      <a:pos x="60" y="34"/>
                    </a:cxn>
                    <a:cxn ang="0">
                      <a:pos x="57" y="26"/>
                    </a:cxn>
                    <a:cxn ang="0">
                      <a:pos x="49" y="23"/>
                    </a:cxn>
                    <a:cxn ang="0">
                      <a:pos x="57" y="11"/>
                    </a:cxn>
                    <a:cxn ang="0">
                      <a:pos x="57" y="11"/>
                    </a:cxn>
                    <a:cxn ang="0">
                      <a:pos x="30" y="19"/>
                    </a:cxn>
                    <a:cxn ang="0">
                      <a:pos x="45" y="15"/>
                    </a:cxn>
                    <a:cxn ang="0">
                      <a:pos x="57" y="26"/>
                    </a:cxn>
                    <a:cxn ang="0">
                      <a:pos x="64" y="42"/>
                    </a:cxn>
                    <a:cxn ang="0">
                      <a:pos x="45" y="49"/>
                    </a:cxn>
                    <a:cxn ang="0">
                      <a:pos x="34" y="42"/>
                    </a:cxn>
                    <a:cxn ang="0">
                      <a:pos x="30" y="34"/>
                    </a:cxn>
                    <a:cxn ang="0">
                      <a:pos x="27" y="30"/>
                    </a:cxn>
                    <a:cxn ang="0">
                      <a:pos x="30" y="19"/>
                    </a:cxn>
                    <a:cxn ang="0">
                      <a:pos x="30" y="19"/>
                    </a:cxn>
                    <a:cxn ang="0">
                      <a:pos x="8" y="26"/>
                    </a:cxn>
                    <a:cxn ang="0">
                      <a:pos x="19" y="23"/>
                    </a:cxn>
                    <a:cxn ang="0">
                      <a:pos x="30" y="34"/>
                    </a:cxn>
                    <a:cxn ang="0">
                      <a:pos x="38" y="49"/>
                    </a:cxn>
                    <a:cxn ang="0">
                      <a:pos x="19" y="57"/>
                    </a:cxn>
                    <a:cxn ang="0">
                      <a:pos x="0" y="38"/>
                    </a:cxn>
                    <a:cxn ang="0">
                      <a:pos x="8" y="26"/>
                    </a:cxn>
                    <a:cxn ang="0">
                      <a:pos x="8" y="26"/>
                    </a:cxn>
                  </a:cxnLst>
                  <a:rect l="0" t="0" r="r" b="b"/>
                  <a:pathLst>
                    <a:path w="109" h="57">
                      <a:moveTo>
                        <a:pt x="79" y="4"/>
                      </a:moveTo>
                      <a:lnTo>
                        <a:pt x="91" y="0"/>
                      </a:lnTo>
                      <a:lnTo>
                        <a:pt x="102" y="11"/>
                      </a:lnTo>
                      <a:lnTo>
                        <a:pt x="109" y="26"/>
                      </a:lnTo>
                      <a:lnTo>
                        <a:pt x="91" y="34"/>
                      </a:lnTo>
                      <a:lnTo>
                        <a:pt x="83" y="26"/>
                      </a:lnTo>
                      <a:lnTo>
                        <a:pt x="79" y="19"/>
                      </a:lnTo>
                      <a:lnTo>
                        <a:pt x="72" y="15"/>
                      </a:lnTo>
                      <a:lnTo>
                        <a:pt x="79" y="4"/>
                      </a:lnTo>
                      <a:lnTo>
                        <a:pt x="79" y="4"/>
                      </a:lnTo>
                      <a:close/>
                      <a:moveTo>
                        <a:pt x="57" y="11"/>
                      </a:moveTo>
                      <a:lnTo>
                        <a:pt x="68" y="7"/>
                      </a:lnTo>
                      <a:lnTo>
                        <a:pt x="79" y="19"/>
                      </a:lnTo>
                      <a:lnTo>
                        <a:pt x="87" y="34"/>
                      </a:lnTo>
                      <a:lnTo>
                        <a:pt x="68" y="42"/>
                      </a:lnTo>
                      <a:lnTo>
                        <a:pt x="60" y="34"/>
                      </a:lnTo>
                      <a:lnTo>
                        <a:pt x="57" y="26"/>
                      </a:lnTo>
                      <a:lnTo>
                        <a:pt x="49" y="23"/>
                      </a:lnTo>
                      <a:lnTo>
                        <a:pt x="57" y="11"/>
                      </a:lnTo>
                      <a:lnTo>
                        <a:pt x="57" y="11"/>
                      </a:lnTo>
                      <a:close/>
                      <a:moveTo>
                        <a:pt x="30" y="19"/>
                      </a:moveTo>
                      <a:lnTo>
                        <a:pt x="45" y="15"/>
                      </a:lnTo>
                      <a:lnTo>
                        <a:pt x="57" y="26"/>
                      </a:lnTo>
                      <a:lnTo>
                        <a:pt x="64" y="42"/>
                      </a:lnTo>
                      <a:lnTo>
                        <a:pt x="45" y="49"/>
                      </a:lnTo>
                      <a:lnTo>
                        <a:pt x="34" y="42"/>
                      </a:lnTo>
                      <a:lnTo>
                        <a:pt x="30" y="34"/>
                      </a:lnTo>
                      <a:lnTo>
                        <a:pt x="27" y="30"/>
                      </a:lnTo>
                      <a:lnTo>
                        <a:pt x="30" y="19"/>
                      </a:lnTo>
                      <a:lnTo>
                        <a:pt x="30" y="19"/>
                      </a:lnTo>
                      <a:close/>
                      <a:moveTo>
                        <a:pt x="8" y="26"/>
                      </a:moveTo>
                      <a:lnTo>
                        <a:pt x="19" y="23"/>
                      </a:lnTo>
                      <a:lnTo>
                        <a:pt x="30" y="34"/>
                      </a:lnTo>
                      <a:lnTo>
                        <a:pt x="38" y="49"/>
                      </a:lnTo>
                      <a:lnTo>
                        <a:pt x="19" y="57"/>
                      </a:lnTo>
                      <a:lnTo>
                        <a:pt x="0" y="38"/>
                      </a:lnTo>
                      <a:lnTo>
                        <a:pt x="8" y="26"/>
                      </a:lnTo>
                      <a:lnTo>
                        <a:pt x="8" y="26"/>
                      </a:lnTo>
                      <a:close/>
                    </a:path>
                  </a:pathLst>
                </a:custGeom>
                <a:solidFill>
                  <a:srgbClr val="BFBFBF"/>
                </a:solidFill>
                <a:ln w="9525">
                  <a:noFill/>
                  <a:round/>
                  <a:headEnd/>
                  <a:tailEnd/>
                </a:ln>
              </p:spPr>
              <p:txBody>
                <a:bodyPr/>
                <a:lstStyle/>
                <a:p>
                  <a:endParaRPr lang="en-US"/>
                </a:p>
              </p:txBody>
            </p:sp>
            <p:sp>
              <p:nvSpPr>
                <p:cNvPr id="336122" name="Freeform 250"/>
                <p:cNvSpPr>
                  <a:spLocks noChangeAspect="1"/>
                </p:cNvSpPr>
                <p:nvPr/>
              </p:nvSpPr>
              <p:spPr bwMode="auto">
                <a:xfrm>
                  <a:off x="1654" y="2968"/>
                  <a:ext cx="34" cy="34"/>
                </a:xfrm>
                <a:custGeom>
                  <a:avLst/>
                  <a:gdLst/>
                  <a:ahLst/>
                  <a:cxnLst>
                    <a:cxn ang="0">
                      <a:pos x="4" y="4"/>
                    </a:cxn>
                    <a:cxn ang="0">
                      <a:pos x="16" y="0"/>
                    </a:cxn>
                    <a:cxn ang="0">
                      <a:pos x="27" y="11"/>
                    </a:cxn>
                    <a:cxn ang="0">
                      <a:pos x="34" y="26"/>
                    </a:cxn>
                    <a:cxn ang="0">
                      <a:pos x="16" y="34"/>
                    </a:cxn>
                    <a:cxn ang="0">
                      <a:pos x="8" y="26"/>
                    </a:cxn>
                    <a:cxn ang="0">
                      <a:pos x="4" y="19"/>
                    </a:cxn>
                    <a:cxn ang="0">
                      <a:pos x="0" y="15"/>
                    </a:cxn>
                    <a:cxn ang="0">
                      <a:pos x="4" y="4"/>
                    </a:cxn>
                  </a:cxnLst>
                  <a:rect l="0" t="0" r="r" b="b"/>
                  <a:pathLst>
                    <a:path w="34" h="34">
                      <a:moveTo>
                        <a:pt x="4" y="4"/>
                      </a:moveTo>
                      <a:lnTo>
                        <a:pt x="16" y="0"/>
                      </a:lnTo>
                      <a:lnTo>
                        <a:pt x="27" y="11"/>
                      </a:lnTo>
                      <a:lnTo>
                        <a:pt x="34" y="26"/>
                      </a:lnTo>
                      <a:lnTo>
                        <a:pt x="16" y="34"/>
                      </a:lnTo>
                      <a:lnTo>
                        <a:pt x="8" y="26"/>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36123" name="Freeform 251"/>
                <p:cNvSpPr>
                  <a:spLocks noChangeAspect="1"/>
                </p:cNvSpPr>
                <p:nvPr/>
              </p:nvSpPr>
              <p:spPr bwMode="auto">
                <a:xfrm>
                  <a:off x="1628" y="2975"/>
                  <a:ext cx="38" cy="35"/>
                </a:xfrm>
                <a:custGeom>
                  <a:avLst/>
                  <a:gdLst/>
                  <a:ahLst/>
                  <a:cxnLst>
                    <a:cxn ang="0">
                      <a:pos x="8" y="4"/>
                    </a:cxn>
                    <a:cxn ang="0">
                      <a:pos x="19" y="0"/>
                    </a:cxn>
                    <a:cxn ang="0">
                      <a:pos x="30" y="12"/>
                    </a:cxn>
                    <a:cxn ang="0">
                      <a:pos x="38" y="27"/>
                    </a:cxn>
                    <a:cxn ang="0">
                      <a:pos x="19" y="35"/>
                    </a:cxn>
                    <a:cxn ang="0">
                      <a:pos x="11" y="27"/>
                    </a:cxn>
                    <a:cxn ang="0">
                      <a:pos x="4" y="19"/>
                    </a:cxn>
                    <a:cxn ang="0">
                      <a:pos x="0" y="16"/>
                    </a:cxn>
                    <a:cxn ang="0">
                      <a:pos x="8" y="4"/>
                    </a:cxn>
                  </a:cxnLst>
                  <a:rect l="0" t="0" r="r" b="b"/>
                  <a:pathLst>
                    <a:path w="38" h="35">
                      <a:moveTo>
                        <a:pt x="8" y="4"/>
                      </a:moveTo>
                      <a:lnTo>
                        <a:pt x="19" y="0"/>
                      </a:lnTo>
                      <a:lnTo>
                        <a:pt x="30" y="12"/>
                      </a:lnTo>
                      <a:lnTo>
                        <a:pt x="38" y="27"/>
                      </a:lnTo>
                      <a:lnTo>
                        <a:pt x="19" y="35"/>
                      </a:lnTo>
                      <a:lnTo>
                        <a:pt x="11"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36124" name="Freeform 252"/>
                <p:cNvSpPr>
                  <a:spLocks noChangeAspect="1"/>
                </p:cNvSpPr>
                <p:nvPr/>
              </p:nvSpPr>
              <p:spPr bwMode="auto">
                <a:xfrm>
                  <a:off x="1606" y="2983"/>
                  <a:ext cx="37" cy="34"/>
                </a:xfrm>
                <a:custGeom>
                  <a:avLst/>
                  <a:gdLst/>
                  <a:ahLst/>
                  <a:cxnLst>
                    <a:cxn ang="0">
                      <a:pos x="3" y="4"/>
                    </a:cxn>
                    <a:cxn ang="0">
                      <a:pos x="15" y="0"/>
                    </a:cxn>
                    <a:cxn ang="0">
                      <a:pos x="30" y="11"/>
                    </a:cxn>
                    <a:cxn ang="0">
                      <a:pos x="37" y="27"/>
                    </a:cxn>
                    <a:cxn ang="0">
                      <a:pos x="15" y="34"/>
                    </a:cxn>
                    <a:cxn ang="0">
                      <a:pos x="7" y="27"/>
                    </a:cxn>
                    <a:cxn ang="0">
                      <a:pos x="3" y="19"/>
                    </a:cxn>
                    <a:cxn ang="0">
                      <a:pos x="0" y="15"/>
                    </a:cxn>
                    <a:cxn ang="0">
                      <a:pos x="3" y="4"/>
                    </a:cxn>
                  </a:cxnLst>
                  <a:rect l="0" t="0" r="r" b="b"/>
                  <a:pathLst>
                    <a:path w="37" h="34">
                      <a:moveTo>
                        <a:pt x="3" y="4"/>
                      </a:moveTo>
                      <a:lnTo>
                        <a:pt x="15" y="0"/>
                      </a:lnTo>
                      <a:lnTo>
                        <a:pt x="30" y="11"/>
                      </a:lnTo>
                      <a:lnTo>
                        <a:pt x="37" y="27"/>
                      </a:lnTo>
                      <a:lnTo>
                        <a:pt x="15" y="34"/>
                      </a:lnTo>
                      <a:lnTo>
                        <a:pt x="7" y="27"/>
                      </a:lnTo>
                      <a:lnTo>
                        <a:pt x="3" y="19"/>
                      </a:lnTo>
                      <a:lnTo>
                        <a:pt x="0" y="15"/>
                      </a:lnTo>
                      <a:lnTo>
                        <a:pt x="3" y="4"/>
                      </a:lnTo>
                    </a:path>
                  </a:pathLst>
                </a:custGeom>
                <a:noFill/>
                <a:ln w="6350">
                  <a:solidFill>
                    <a:srgbClr val="000000"/>
                  </a:solidFill>
                  <a:prstDash val="solid"/>
                  <a:round/>
                  <a:headEnd/>
                  <a:tailEnd/>
                </a:ln>
              </p:spPr>
              <p:txBody>
                <a:bodyPr/>
                <a:lstStyle/>
                <a:p>
                  <a:endParaRPr lang="en-US"/>
                </a:p>
              </p:txBody>
            </p:sp>
            <p:sp>
              <p:nvSpPr>
                <p:cNvPr id="336125" name="Freeform 253"/>
                <p:cNvSpPr>
                  <a:spLocks noChangeAspect="1"/>
                </p:cNvSpPr>
                <p:nvPr/>
              </p:nvSpPr>
              <p:spPr bwMode="auto">
                <a:xfrm>
                  <a:off x="1579" y="2991"/>
                  <a:ext cx="38" cy="34"/>
                </a:xfrm>
                <a:custGeom>
                  <a:avLst/>
                  <a:gdLst/>
                  <a:ahLst/>
                  <a:cxnLst>
                    <a:cxn ang="0">
                      <a:pos x="8" y="3"/>
                    </a:cxn>
                    <a:cxn ang="0">
                      <a:pos x="19" y="0"/>
                    </a:cxn>
                    <a:cxn ang="0">
                      <a:pos x="30" y="11"/>
                    </a:cxn>
                    <a:cxn ang="0">
                      <a:pos x="38" y="26"/>
                    </a:cxn>
                    <a:cxn ang="0">
                      <a:pos x="19" y="34"/>
                    </a:cxn>
                    <a:cxn ang="0">
                      <a:pos x="0" y="15"/>
                    </a:cxn>
                    <a:cxn ang="0">
                      <a:pos x="8" y="3"/>
                    </a:cxn>
                  </a:cxnLst>
                  <a:rect l="0" t="0" r="r" b="b"/>
                  <a:pathLst>
                    <a:path w="38" h="34">
                      <a:moveTo>
                        <a:pt x="8" y="3"/>
                      </a:moveTo>
                      <a:lnTo>
                        <a:pt x="19" y="0"/>
                      </a:lnTo>
                      <a:lnTo>
                        <a:pt x="30" y="11"/>
                      </a:lnTo>
                      <a:lnTo>
                        <a:pt x="38" y="26"/>
                      </a:lnTo>
                      <a:lnTo>
                        <a:pt x="19" y="34"/>
                      </a:lnTo>
                      <a:lnTo>
                        <a:pt x="0" y="15"/>
                      </a:lnTo>
                      <a:lnTo>
                        <a:pt x="8" y="3"/>
                      </a:lnTo>
                    </a:path>
                  </a:pathLst>
                </a:custGeom>
                <a:noFill/>
                <a:ln w="6350">
                  <a:solidFill>
                    <a:srgbClr val="000000"/>
                  </a:solidFill>
                  <a:prstDash val="solid"/>
                  <a:round/>
                  <a:headEnd/>
                  <a:tailEnd/>
                </a:ln>
              </p:spPr>
              <p:txBody>
                <a:bodyPr/>
                <a:lstStyle/>
                <a:p>
                  <a:endParaRPr lang="en-US"/>
                </a:p>
              </p:txBody>
            </p:sp>
            <p:sp>
              <p:nvSpPr>
                <p:cNvPr id="336126" name="Freeform 254"/>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close/>
                    </a:path>
                  </a:pathLst>
                </a:custGeom>
                <a:solidFill>
                  <a:srgbClr val="BFBFBF"/>
                </a:solidFill>
                <a:ln w="9525">
                  <a:noFill/>
                  <a:round/>
                  <a:headEnd/>
                  <a:tailEnd/>
                </a:ln>
              </p:spPr>
              <p:txBody>
                <a:bodyPr/>
                <a:lstStyle/>
                <a:p>
                  <a:endParaRPr lang="en-US"/>
                </a:p>
              </p:txBody>
            </p:sp>
            <p:sp>
              <p:nvSpPr>
                <p:cNvPr id="336127" name="Freeform 255"/>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path>
                  </a:pathLst>
                </a:custGeom>
                <a:noFill/>
                <a:ln w="6350">
                  <a:solidFill>
                    <a:srgbClr val="000000"/>
                  </a:solidFill>
                  <a:prstDash val="solid"/>
                  <a:round/>
                  <a:headEnd/>
                  <a:tailEnd/>
                </a:ln>
              </p:spPr>
              <p:txBody>
                <a:bodyPr/>
                <a:lstStyle/>
                <a:p>
                  <a:endParaRPr lang="en-US"/>
                </a:p>
              </p:txBody>
            </p:sp>
            <p:sp>
              <p:nvSpPr>
                <p:cNvPr id="336128" name="Freeform 256"/>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close/>
                    </a:path>
                  </a:pathLst>
                </a:custGeom>
                <a:solidFill>
                  <a:srgbClr val="BFBFBF"/>
                </a:solidFill>
                <a:ln w="9525">
                  <a:noFill/>
                  <a:round/>
                  <a:headEnd/>
                  <a:tailEnd/>
                </a:ln>
              </p:spPr>
              <p:txBody>
                <a:bodyPr/>
                <a:lstStyle/>
                <a:p>
                  <a:endParaRPr lang="en-US"/>
                </a:p>
              </p:txBody>
            </p:sp>
            <p:sp>
              <p:nvSpPr>
                <p:cNvPr id="336129" name="Freeform 257"/>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path>
                  </a:pathLst>
                </a:custGeom>
                <a:noFill/>
                <a:ln w="6350">
                  <a:solidFill>
                    <a:srgbClr val="000000"/>
                  </a:solidFill>
                  <a:prstDash val="solid"/>
                  <a:round/>
                  <a:headEnd/>
                  <a:tailEnd/>
                </a:ln>
              </p:spPr>
              <p:txBody>
                <a:bodyPr/>
                <a:lstStyle/>
                <a:p>
                  <a:endParaRPr lang="en-US"/>
                </a:p>
              </p:txBody>
            </p:sp>
            <p:sp>
              <p:nvSpPr>
                <p:cNvPr id="336130" name="Freeform 258"/>
                <p:cNvSpPr>
                  <a:spLocks noChangeAspect="1" noEditPoints="1"/>
                </p:cNvSpPr>
                <p:nvPr/>
              </p:nvSpPr>
              <p:spPr bwMode="auto">
                <a:xfrm>
                  <a:off x="1579" y="2972"/>
                  <a:ext cx="170" cy="98"/>
                </a:xfrm>
                <a:custGeom>
                  <a:avLst/>
                  <a:gdLst/>
                  <a:ahLst/>
                  <a:cxnLst>
                    <a:cxn ang="0">
                      <a:pos x="136" y="53"/>
                    </a:cxn>
                    <a:cxn ang="0">
                      <a:pos x="166" y="79"/>
                    </a:cxn>
                    <a:cxn ang="0">
                      <a:pos x="170" y="98"/>
                    </a:cxn>
                    <a:cxn ang="0">
                      <a:pos x="158" y="91"/>
                    </a:cxn>
                    <a:cxn ang="0">
                      <a:pos x="154" y="83"/>
                    </a:cxn>
                    <a:cxn ang="0">
                      <a:pos x="143" y="72"/>
                    </a:cxn>
                    <a:cxn ang="0">
                      <a:pos x="139" y="72"/>
                    </a:cxn>
                    <a:cxn ang="0">
                      <a:pos x="139" y="72"/>
                    </a:cxn>
                    <a:cxn ang="0">
                      <a:pos x="136" y="64"/>
                    </a:cxn>
                    <a:cxn ang="0">
                      <a:pos x="132" y="60"/>
                    </a:cxn>
                    <a:cxn ang="0">
                      <a:pos x="136" y="53"/>
                    </a:cxn>
                    <a:cxn ang="0">
                      <a:pos x="136" y="53"/>
                    </a:cxn>
                    <a:cxn ang="0">
                      <a:pos x="98" y="19"/>
                    </a:cxn>
                    <a:cxn ang="0">
                      <a:pos x="128" y="45"/>
                    </a:cxn>
                    <a:cxn ang="0">
                      <a:pos x="128" y="64"/>
                    </a:cxn>
                    <a:cxn ang="0">
                      <a:pos x="121" y="57"/>
                    </a:cxn>
                    <a:cxn ang="0">
                      <a:pos x="117" y="49"/>
                    </a:cxn>
                    <a:cxn ang="0">
                      <a:pos x="106" y="38"/>
                    </a:cxn>
                    <a:cxn ang="0">
                      <a:pos x="102" y="38"/>
                    </a:cxn>
                    <a:cxn ang="0">
                      <a:pos x="102" y="38"/>
                    </a:cxn>
                    <a:cxn ang="0">
                      <a:pos x="98" y="30"/>
                    </a:cxn>
                    <a:cxn ang="0">
                      <a:pos x="94" y="26"/>
                    </a:cxn>
                    <a:cxn ang="0">
                      <a:pos x="98" y="19"/>
                    </a:cxn>
                    <a:cxn ang="0">
                      <a:pos x="98" y="19"/>
                    </a:cxn>
                    <a:cxn ang="0">
                      <a:pos x="91" y="11"/>
                    </a:cxn>
                    <a:cxn ang="0">
                      <a:pos x="91" y="30"/>
                    </a:cxn>
                    <a:cxn ang="0">
                      <a:pos x="83" y="19"/>
                    </a:cxn>
                    <a:cxn ang="0">
                      <a:pos x="79" y="15"/>
                    </a:cxn>
                    <a:cxn ang="0">
                      <a:pos x="75" y="11"/>
                    </a:cxn>
                    <a:cxn ang="0">
                      <a:pos x="79" y="0"/>
                    </a:cxn>
                    <a:cxn ang="0">
                      <a:pos x="91" y="11"/>
                    </a:cxn>
                    <a:cxn ang="0">
                      <a:pos x="91" y="11"/>
                    </a:cxn>
                    <a:cxn ang="0">
                      <a:pos x="68" y="19"/>
                    </a:cxn>
                    <a:cxn ang="0">
                      <a:pos x="68" y="38"/>
                    </a:cxn>
                    <a:cxn ang="0">
                      <a:pos x="60" y="30"/>
                    </a:cxn>
                    <a:cxn ang="0">
                      <a:pos x="57" y="22"/>
                    </a:cxn>
                    <a:cxn ang="0">
                      <a:pos x="49" y="19"/>
                    </a:cxn>
                    <a:cxn ang="0">
                      <a:pos x="57" y="7"/>
                    </a:cxn>
                    <a:cxn ang="0">
                      <a:pos x="68" y="19"/>
                    </a:cxn>
                    <a:cxn ang="0">
                      <a:pos x="68" y="19"/>
                    </a:cxn>
                    <a:cxn ang="0">
                      <a:pos x="42" y="26"/>
                    </a:cxn>
                    <a:cxn ang="0">
                      <a:pos x="42" y="45"/>
                    </a:cxn>
                    <a:cxn ang="0">
                      <a:pos x="34" y="38"/>
                    </a:cxn>
                    <a:cxn ang="0">
                      <a:pos x="30" y="30"/>
                    </a:cxn>
                    <a:cxn ang="0">
                      <a:pos x="27" y="26"/>
                    </a:cxn>
                    <a:cxn ang="0">
                      <a:pos x="34" y="15"/>
                    </a:cxn>
                    <a:cxn ang="0">
                      <a:pos x="42" y="26"/>
                    </a:cxn>
                    <a:cxn ang="0">
                      <a:pos x="42" y="26"/>
                    </a:cxn>
                    <a:cxn ang="0">
                      <a:pos x="19" y="34"/>
                    </a:cxn>
                    <a:cxn ang="0">
                      <a:pos x="19" y="53"/>
                    </a:cxn>
                    <a:cxn ang="0">
                      <a:pos x="0" y="38"/>
                    </a:cxn>
                    <a:cxn ang="0">
                      <a:pos x="8" y="22"/>
                    </a:cxn>
                    <a:cxn ang="0">
                      <a:pos x="19" y="34"/>
                    </a:cxn>
                    <a:cxn ang="0">
                      <a:pos x="19" y="34"/>
                    </a:cxn>
                  </a:cxnLst>
                  <a:rect l="0" t="0" r="r" b="b"/>
                  <a:pathLst>
                    <a:path w="170" h="98">
                      <a:moveTo>
                        <a:pt x="136" y="53"/>
                      </a:moveTo>
                      <a:lnTo>
                        <a:pt x="166" y="79"/>
                      </a:lnTo>
                      <a:lnTo>
                        <a:pt x="170" y="98"/>
                      </a:lnTo>
                      <a:lnTo>
                        <a:pt x="158" y="91"/>
                      </a:lnTo>
                      <a:lnTo>
                        <a:pt x="154" y="83"/>
                      </a:lnTo>
                      <a:lnTo>
                        <a:pt x="143" y="72"/>
                      </a:lnTo>
                      <a:lnTo>
                        <a:pt x="139" y="72"/>
                      </a:lnTo>
                      <a:lnTo>
                        <a:pt x="139" y="72"/>
                      </a:lnTo>
                      <a:lnTo>
                        <a:pt x="136" y="64"/>
                      </a:lnTo>
                      <a:lnTo>
                        <a:pt x="132" y="60"/>
                      </a:lnTo>
                      <a:lnTo>
                        <a:pt x="136" y="53"/>
                      </a:lnTo>
                      <a:lnTo>
                        <a:pt x="136" y="53"/>
                      </a:lnTo>
                      <a:close/>
                      <a:moveTo>
                        <a:pt x="98" y="19"/>
                      </a:moveTo>
                      <a:lnTo>
                        <a:pt x="128" y="45"/>
                      </a:lnTo>
                      <a:lnTo>
                        <a:pt x="128" y="64"/>
                      </a:lnTo>
                      <a:lnTo>
                        <a:pt x="121" y="57"/>
                      </a:lnTo>
                      <a:lnTo>
                        <a:pt x="117" y="49"/>
                      </a:lnTo>
                      <a:lnTo>
                        <a:pt x="106" y="38"/>
                      </a:lnTo>
                      <a:lnTo>
                        <a:pt x="102" y="38"/>
                      </a:lnTo>
                      <a:lnTo>
                        <a:pt x="102" y="38"/>
                      </a:lnTo>
                      <a:lnTo>
                        <a:pt x="98" y="30"/>
                      </a:lnTo>
                      <a:lnTo>
                        <a:pt x="94" y="26"/>
                      </a:lnTo>
                      <a:lnTo>
                        <a:pt x="98" y="19"/>
                      </a:lnTo>
                      <a:lnTo>
                        <a:pt x="98" y="19"/>
                      </a:lnTo>
                      <a:close/>
                      <a:moveTo>
                        <a:pt x="91" y="11"/>
                      </a:moveTo>
                      <a:lnTo>
                        <a:pt x="91" y="30"/>
                      </a:lnTo>
                      <a:lnTo>
                        <a:pt x="83" y="19"/>
                      </a:lnTo>
                      <a:lnTo>
                        <a:pt x="79" y="15"/>
                      </a:lnTo>
                      <a:lnTo>
                        <a:pt x="75" y="11"/>
                      </a:lnTo>
                      <a:lnTo>
                        <a:pt x="79" y="0"/>
                      </a:lnTo>
                      <a:lnTo>
                        <a:pt x="91" y="11"/>
                      </a:lnTo>
                      <a:lnTo>
                        <a:pt x="91" y="11"/>
                      </a:lnTo>
                      <a:close/>
                      <a:moveTo>
                        <a:pt x="68" y="19"/>
                      </a:moveTo>
                      <a:lnTo>
                        <a:pt x="68" y="38"/>
                      </a:lnTo>
                      <a:lnTo>
                        <a:pt x="60" y="30"/>
                      </a:lnTo>
                      <a:lnTo>
                        <a:pt x="57" y="22"/>
                      </a:lnTo>
                      <a:lnTo>
                        <a:pt x="49" y="19"/>
                      </a:lnTo>
                      <a:lnTo>
                        <a:pt x="57" y="7"/>
                      </a:lnTo>
                      <a:lnTo>
                        <a:pt x="68" y="19"/>
                      </a:lnTo>
                      <a:lnTo>
                        <a:pt x="68" y="19"/>
                      </a:lnTo>
                      <a:close/>
                      <a:moveTo>
                        <a:pt x="42" y="26"/>
                      </a:moveTo>
                      <a:lnTo>
                        <a:pt x="42" y="45"/>
                      </a:lnTo>
                      <a:lnTo>
                        <a:pt x="34" y="38"/>
                      </a:lnTo>
                      <a:lnTo>
                        <a:pt x="30" y="30"/>
                      </a:lnTo>
                      <a:lnTo>
                        <a:pt x="27" y="26"/>
                      </a:lnTo>
                      <a:lnTo>
                        <a:pt x="34" y="15"/>
                      </a:lnTo>
                      <a:lnTo>
                        <a:pt x="42" y="26"/>
                      </a:lnTo>
                      <a:lnTo>
                        <a:pt x="42" y="26"/>
                      </a:lnTo>
                      <a:close/>
                      <a:moveTo>
                        <a:pt x="19" y="34"/>
                      </a:moveTo>
                      <a:lnTo>
                        <a:pt x="19" y="53"/>
                      </a:lnTo>
                      <a:lnTo>
                        <a:pt x="0" y="38"/>
                      </a:lnTo>
                      <a:lnTo>
                        <a:pt x="8" y="22"/>
                      </a:lnTo>
                      <a:lnTo>
                        <a:pt x="19" y="34"/>
                      </a:lnTo>
                      <a:lnTo>
                        <a:pt x="19" y="34"/>
                      </a:lnTo>
                      <a:close/>
                    </a:path>
                  </a:pathLst>
                </a:custGeom>
                <a:solidFill>
                  <a:srgbClr val="606060"/>
                </a:solidFill>
                <a:ln w="9525">
                  <a:noFill/>
                  <a:round/>
                  <a:headEnd/>
                  <a:tailEnd/>
                </a:ln>
              </p:spPr>
              <p:txBody>
                <a:bodyPr/>
                <a:lstStyle/>
                <a:p>
                  <a:endParaRPr lang="en-US"/>
                </a:p>
              </p:txBody>
            </p:sp>
            <p:sp>
              <p:nvSpPr>
                <p:cNvPr id="336131" name="Freeform 259"/>
                <p:cNvSpPr>
                  <a:spLocks noChangeAspect="1" noEditPoints="1"/>
                </p:cNvSpPr>
                <p:nvPr/>
              </p:nvSpPr>
              <p:spPr bwMode="auto">
                <a:xfrm>
                  <a:off x="1587" y="2968"/>
                  <a:ext cx="173" cy="83"/>
                </a:xfrm>
                <a:custGeom>
                  <a:avLst/>
                  <a:gdLst/>
                  <a:ahLst/>
                  <a:cxnLst>
                    <a:cxn ang="0">
                      <a:pos x="128" y="57"/>
                    </a:cxn>
                    <a:cxn ang="0">
                      <a:pos x="162" y="83"/>
                    </a:cxn>
                    <a:cxn ang="0">
                      <a:pos x="173" y="80"/>
                    </a:cxn>
                    <a:cxn ang="0">
                      <a:pos x="143" y="53"/>
                    </a:cxn>
                    <a:cxn ang="0">
                      <a:pos x="128" y="57"/>
                    </a:cxn>
                    <a:cxn ang="0">
                      <a:pos x="128" y="57"/>
                    </a:cxn>
                    <a:cxn ang="0">
                      <a:pos x="90" y="23"/>
                    </a:cxn>
                    <a:cxn ang="0">
                      <a:pos x="120" y="49"/>
                    </a:cxn>
                    <a:cxn ang="0">
                      <a:pos x="131" y="45"/>
                    </a:cxn>
                    <a:cxn ang="0">
                      <a:pos x="101" y="19"/>
                    </a:cxn>
                    <a:cxn ang="0">
                      <a:pos x="90" y="23"/>
                    </a:cxn>
                    <a:cxn ang="0">
                      <a:pos x="90" y="23"/>
                    </a:cxn>
                    <a:cxn ang="0">
                      <a:pos x="71" y="4"/>
                    </a:cxn>
                    <a:cxn ang="0">
                      <a:pos x="83" y="15"/>
                    </a:cxn>
                    <a:cxn ang="0">
                      <a:pos x="94" y="11"/>
                    </a:cxn>
                    <a:cxn ang="0">
                      <a:pos x="83" y="0"/>
                    </a:cxn>
                    <a:cxn ang="0">
                      <a:pos x="71" y="4"/>
                    </a:cxn>
                    <a:cxn ang="0">
                      <a:pos x="71" y="4"/>
                    </a:cxn>
                    <a:cxn ang="0">
                      <a:pos x="49" y="11"/>
                    </a:cxn>
                    <a:cxn ang="0">
                      <a:pos x="60" y="23"/>
                    </a:cxn>
                    <a:cxn ang="0">
                      <a:pos x="71" y="19"/>
                    </a:cxn>
                    <a:cxn ang="0">
                      <a:pos x="60" y="7"/>
                    </a:cxn>
                    <a:cxn ang="0">
                      <a:pos x="49" y="11"/>
                    </a:cxn>
                    <a:cxn ang="0">
                      <a:pos x="49" y="11"/>
                    </a:cxn>
                    <a:cxn ang="0">
                      <a:pos x="22" y="19"/>
                    </a:cxn>
                    <a:cxn ang="0">
                      <a:pos x="34" y="30"/>
                    </a:cxn>
                    <a:cxn ang="0">
                      <a:pos x="45" y="26"/>
                    </a:cxn>
                    <a:cxn ang="0">
                      <a:pos x="34" y="19"/>
                    </a:cxn>
                    <a:cxn ang="0">
                      <a:pos x="22" y="19"/>
                    </a:cxn>
                    <a:cxn ang="0">
                      <a:pos x="22" y="19"/>
                    </a:cxn>
                    <a:cxn ang="0">
                      <a:pos x="0" y="26"/>
                    </a:cxn>
                    <a:cxn ang="0">
                      <a:pos x="11" y="38"/>
                    </a:cxn>
                    <a:cxn ang="0">
                      <a:pos x="22" y="34"/>
                    </a:cxn>
                    <a:cxn ang="0">
                      <a:pos x="11" y="26"/>
                    </a:cxn>
                    <a:cxn ang="0">
                      <a:pos x="0" y="26"/>
                    </a:cxn>
                    <a:cxn ang="0">
                      <a:pos x="0" y="26"/>
                    </a:cxn>
                  </a:cxnLst>
                  <a:rect l="0" t="0" r="r" b="b"/>
                  <a:pathLst>
                    <a:path w="173" h="83">
                      <a:moveTo>
                        <a:pt x="128" y="57"/>
                      </a:moveTo>
                      <a:lnTo>
                        <a:pt x="162" y="83"/>
                      </a:lnTo>
                      <a:lnTo>
                        <a:pt x="173" y="80"/>
                      </a:lnTo>
                      <a:lnTo>
                        <a:pt x="143" y="53"/>
                      </a:lnTo>
                      <a:lnTo>
                        <a:pt x="128" y="57"/>
                      </a:lnTo>
                      <a:lnTo>
                        <a:pt x="128" y="57"/>
                      </a:lnTo>
                      <a:close/>
                      <a:moveTo>
                        <a:pt x="90" y="23"/>
                      </a:moveTo>
                      <a:lnTo>
                        <a:pt x="120" y="49"/>
                      </a:lnTo>
                      <a:lnTo>
                        <a:pt x="131" y="45"/>
                      </a:lnTo>
                      <a:lnTo>
                        <a:pt x="101" y="19"/>
                      </a:lnTo>
                      <a:lnTo>
                        <a:pt x="90" y="23"/>
                      </a:lnTo>
                      <a:lnTo>
                        <a:pt x="90" y="23"/>
                      </a:lnTo>
                      <a:close/>
                      <a:moveTo>
                        <a:pt x="71" y="4"/>
                      </a:moveTo>
                      <a:lnTo>
                        <a:pt x="83" y="15"/>
                      </a:lnTo>
                      <a:lnTo>
                        <a:pt x="94" y="11"/>
                      </a:lnTo>
                      <a:lnTo>
                        <a:pt x="83" y="0"/>
                      </a:lnTo>
                      <a:lnTo>
                        <a:pt x="71" y="4"/>
                      </a:lnTo>
                      <a:lnTo>
                        <a:pt x="71" y="4"/>
                      </a:lnTo>
                      <a:close/>
                      <a:moveTo>
                        <a:pt x="49" y="11"/>
                      </a:moveTo>
                      <a:lnTo>
                        <a:pt x="60" y="23"/>
                      </a:lnTo>
                      <a:lnTo>
                        <a:pt x="71" y="19"/>
                      </a:lnTo>
                      <a:lnTo>
                        <a:pt x="60" y="7"/>
                      </a:lnTo>
                      <a:lnTo>
                        <a:pt x="49" y="11"/>
                      </a:lnTo>
                      <a:lnTo>
                        <a:pt x="49" y="11"/>
                      </a:lnTo>
                      <a:close/>
                      <a:moveTo>
                        <a:pt x="22" y="19"/>
                      </a:moveTo>
                      <a:lnTo>
                        <a:pt x="34" y="30"/>
                      </a:lnTo>
                      <a:lnTo>
                        <a:pt x="45" y="26"/>
                      </a:lnTo>
                      <a:lnTo>
                        <a:pt x="34" y="19"/>
                      </a:lnTo>
                      <a:lnTo>
                        <a:pt x="22" y="19"/>
                      </a:lnTo>
                      <a:lnTo>
                        <a:pt x="22" y="19"/>
                      </a:lnTo>
                      <a:close/>
                      <a:moveTo>
                        <a:pt x="0" y="26"/>
                      </a:moveTo>
                      <a:lnTo>
                        <a:pt x="11" y="38"/>
                      </a:lnTo>
                      <a:lnTo>
                        <a:pt x="22" y="34"/>
                      </a:lnTo>
                      <a:lnTo>
                        <a:pt x="11" y="26"/>
                      </a:lnTo>
                      <a:lnTo>
                        <a:pt x="0" y="26"/>
                      </a:lnTo>
                      <a:lnTo>
                        <a:pt x="0" y="26"/>
                      </a:lnTo>
                      <a:close/>
                    </a:path>
                  </a:pathLst>
                </a:custGeom>
                <a:solidFill>
                  <a:srgbClr val="E5E5E5"/>
                </a:solidFill>
                <a:ln w="9525">
                  <a:noFill/>
                  <a:round/>
                  <a:headEnd/>
                  <a:tailEnd/>
                </a:ln>
              </p:spPr>
              <p:txBody>
                <a:bodyPr/>
                <a:lstStyle/>
                <a:p>
                  <a:endParaRPr lang="en-US"/>
                </a:p>
              </p:txBody>
            </p:sp>
            <p:sp>
              <p:nvSpPr>
                <p:cNvPr id="336132" name="Freeform 260"/>
                <p:cNvSpPr>
                  <a:spLocks noChangeAspect="1" noEditPoints="1"/>
                </p:cNvSpPr>
                <p:nvPr/>
              </p:nvSpPr>
              <p:spPr bwMode="auto">
                <a:xfrm>
                  <a:off x="1598" y="2994"/>
                  <a:ext cx="87" cy="46"/>
                </a:xfrm>
                <a:custGeom>
                  <a:avLst/>
                  <a:gdLst/>
                  <a:ahLst/>
                  <a:cxnLst>
                    <a:cxn ang="0">
                      <a:pos x="56" y="4"/>
                    </a:cxn>
                    <a:cxn ang="0">
                      <a:pos x="68" y="0"/>
                    </a:cxn>
                    <a:cxn ang="0">
                      <a:pos x="79" y="8"/>
                    </a:cxn>
                    <a:cxn ang="0">
                      <a:pos x="87" y="27"/>
                    </a:cxn>
                    <a:cxn ang="0">
                      <a:pos x="68" y="31"/>
                    </a:cxn>
                    <a:cxn ang="0">
                      <a:pos x="60" y="23"/>
                    </a:cxn>
                    <a:cxn ang="0">
                      <a:pos x="56" y="16"/>
                    </a:cxn>
                    <a:cxn ang="0">
                      <a:pos x="49" y="12"/>
                    </a:cxn>
                    <a:cxn ang="0">
                      <a:pos x="56" y="4"/>
                    </a:cxn>
                    <a:cxn ang="0">
                      <a:pos x="56" y="4"/>
                    </a:cxn>
                    <a:cxn ang="0">
                      <a:pos x="34" y="12"/>
                    </a:cxn>
                    <a:cxn ang="0">
                      <a:pos x="45" y="8"/>
                    </a:cxn>
                    <a:cxn ang="0">
                      <a:pos x="56" y="16"/>
                    </a:cxn>
                    <a:cxn ang="0">
                      <a:pos x="64" y="35"/>
                    </a:cxn>
                    <a:cxn ang="0">
                      <a:pos x="45" y="38"/>
                    </a:cxn>
                    <a:cxn ang="0">
                      <a:pos x="34" y="31"/>
                    </a:cxn>
                    <a:cxn ang="0">
                      <a:pos x="30" y="23"/>
                    </a:cxn>
                    <a:cxn ang="0">
                      <a:pos x="26" y="19"/>
                    </a:cxn>
                    <a:cxn ang="0">
                      <a:pos x="34" y="12"/>
                    </a:cxn>
                    <a:cxn ang="0">
                      <a:pos x="34" y="12"/>
                    </a:cxn>
                    <a:cxn ang="0">
                      <a:pos x="8" y="19"/>
                    </a:cxn>
                    <a:cxn ang="0">
                      <a:pos x="19" y="16"/>
                    </a:cxn>
                    <a:cxn ang="0">
                      <a:pos x="30" y="23"/>
                    </a:cxn>
                    <a:cxn ang="0">
                      <a:pos x="38" y="42"/>
                    </a:cxn>
                    <a:cxn ang="0">
                      <a:pos x="19" y="46"/>
                    </a:cxn>
                    <a:cxn ang="0">
                      <a:pos x="0" y="31"/>
                    </a:cxn>
                    <a:cxn ang="0">
                      <a:pos x="8" y="19"/>
                    </a:cxn>
                    <a:cxn ang="0">
                      <a:pos x="8" y="19"/>
                    </a:cxn>
                  </a:cxnLst>
                  <a:rect l="0" t="0" r="r" b="b"/>
                  <a:pathLst>
                    <a:path w="87" h="46">
                      <a:moveTo>
                        <a:pt x="56" y="4"/>
                      </a:moveTo>
                      <a:lnTo>
                        <a:pt x="68" y="0"/>
                      </a:lnTo>
                      <a:lnTo>
                        <a:pt x="79" y="8"/>
                      </a:lnTo>
                      <a:lnTo>
                        <a:pt x="87" y="27"/>
                      </a:lnTo>
                      <a:lnTo>
                        <a:pt x="68" y="31"/>
                      </a:lnTo>
                      <a:lnTo>
                        <a:pt x="60" y="23"/>
                      </a:lnTo>
                      <a:lnTo>
                        <a:pt x="56" y="16"/>
                      </a:lnTo>
                      <a:lnTo>
                        <a:pt x="49" y="12"/>
                      </a:lnTo>
                      <a:lnTo>
                        <a:pt x="56" y="4"/>
                      </a:lnTo>
                      <a:lnTo>
                        <a:pt x="56" y="4"/>
                      </a:lnTo>
                      <a:close/>
                      <a:moveTo>
                        <a:pt x="34" y="12"/>
                      </a:moveTo>
                      <a:lnTo>
                        <a:pt x="45" y="8"/>
                      </a:lnTo>
                      <a:lnTo>
                        <a:pt x="56" y="16"/>
                      </a:lnTo>
                      <a:lnTo>
                        <a:pt x="64" y="35"/>
                      </a:lnTo>
                      <a:lnTo>
                        <a:pt x="45" y="38"/>
                      </a:lnTo>
                      <a:lnTo>
                        <a:pt x="34" y="31"/>
                      </a:lnTo>
                      <a:lnTo>
                        <a:pt x="30" y="23"/>
                      </a:lnTo>
                      <a:lnTo>
                        <a:pt x="26" y="19"/>
                      </a:lnTo>
                      <a:lnTo>
                        <a:pt x="34" y="12"/>
                      </a:lnTo>
                      <a:lnTo>
                        <a:pt x="34" y="12"/>
                      </a:lnTo>
                      <a:close/>
                      <a:moveTo>
                        <a:pt x="8" y="19"/>
                      </a:moveTo>
                      <a:lnTo>
                        <a:pt x="19" y="16"/>
                      </a:lnTo>
                      <a:lnTo>
                        <a:pt x="30" y="23"/>
                      </a:lnTo>
                      <a:lnTo>
                        <a:pt x="38" y="42"/>
                      </a:lnTo>
                      <a:lnTo>
                        <a:pt x="19" y="46"/>
                      </a:lnTo>
                      <a:lnTo>
                        <a:pt x="0" y="31"/>
                      </a:lnTo>
                      <a:lnTo>
                        <a:pt x="8" y="19"/>
                      </a:lnTo>
                      <a:lnTo>
                        <a:pt x="8" y="19"/>
                      </a:lnTo>
                      <a:close/>
                    </a:path>
                  </a:pathLst>
                </a:custGeom>
                <a:solidFill>
                  <a:srgbClr val="F4F4D1"/>
                </a:solidFill>
                <a:ln w="9525">
                  <a:noFill/>
                  <a:round/>
                  <a:headEnd/>
                  <a:tailEnd/>
                </a:ln>
              </p:spPr>
              <p:txBody>
                <a:bodyPr/>
                <a:lstStyle/>
                <a:p>
                  <a:endParaRPr lang="en-US"/>
                </a:p>
              </p:txBody>
            </p:sp>
            <p:sp>
              <p:nvSpPr>
                <p:cNvPr id="336133" name="Freeform 261"/>
                <p:cNvSpPr>
                  <a:spLocks noChangeAspect="1"/>
                </p:cNvSpPr>
                <p:nvPr/>
              </p:nvSpPr>
              <p:spPr bwMode="auto">
                <a:xfrm>
                  <a:off x="1647" y="2994"/>
                  <a:ext cx="38" cy="31"/>
                </a:xfrm>
                <a:custGeom>
                  <a:avLst/>
                  <a:gdLst/>
                  <a:ahLst/>
                  <a:cxnLst>
                    <a:cxn ang="0">
                      <a:pos x="7" y="4"/>
                    </a:cxn>
                    <a:cxn ang="0">
                      <a:pos x="19" y="0"/>
                    </a:cxn>
                    <a:cxn ang="0">
                      <a:pos x="30" y="8"/>
                    </a:cxn>
                    <a:cxn ang="0">
                      <a:pos x="38" y="27"/>
                    </a:cxn>
                    <a:cxn ang="0">
                      <a:pos x="19" y="31"/>
                    </a:cxn>
                    <a:cxn ang="0">
                      <a:pos x="11" y="23"/>
                    </a:cxn>
                    <a:cxn ang="0">
                      <a:pos x="7" y="16"/>
                    </a:cxn>
                    <a:cxn ang="0">
                      <a:pos x="0" y="12"/>
                    </a:cxn>
                    <a:cxn ang="0">
                      <a:pos x="7" y="4"/>
                    </a:cxn>
                  </a:cxnLst>
                  <a:rect l="0" t="0" r="r" b="b"/>
                  <a:pathLst>
                    <a:path w="38" h="31">
                      <a:moveTo>
                        <a:pt x="7" y="4"/>
                      </a:moveTo>
                      <a:lnTo>
                        <a:pt x="19" y="0"/>
                      </a:lnTo>
                      <a:lnTo>
                        <a:pt x="30" y="8"/>
                      </a:lnTo>
                      <a:lnTo>
                        <a:pt x="38" y="27"/>
                      </a:lnTo>
                      <a:lnTo>
                        <a:pt x="19" y="31"/>
                      </a:lnTo>
                      <a:lnTo>
                        <a:pt x="11" y="23"/>
                      </a:lnTo>
                      <a:lnTo>
                        <a:pt x="7"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36134" name="Freeform 262"/>
                <p:cNvSpPr>
                  <a:spLocks noChangeAspect="1"/>
                </p:cNvSpPr>
                <p:nvPr/>
              </p:nvSpPr>
              <p:spPr bwMode="auto">
                <a:xfrm>
                  <a:off x="1624" y="3002"/>
                  <a:ext cx="38" cy="30"/>
                </a:xfrm>
                <a:custGeom>
                  <a:avLst/>
                  <a:gdLst/>
                  <a:ahLst/>
                  <a:cxnLst>
                    <a:cxn ang="0">
                      <a:pos x="4" y="4"/>
                    </a:cxn>
                    <a:cxn ang="0">
                      <a:pos x="15" y="0"/>
                    </a:cxn>
                    <a:cxn ang="0">
                      <a:pos x="30" y="8"/>
                    </a:cxn>
                    <a:cxn ang="0">
                      <a:pos x="38" y="27"/>
                    </a:cxn>
                    <a:cxn ang="0">
                      <a:pos x="15" y="30"/>
                    </a:cxn>
                    <a:cxn ang="0">
                      <a:pos x="8" y="23"/>
                    </a:cxn>
                    <a:cxn ang="0">
                      <a:pos x="4" y="19"/>
                    </a:cxn>
                    <a:cxn ang="0">
                      <a:pos x="0" y="11"/>
                    </a:cxn>
                    <a:cxn ang="0">
                      <a:pos x="4" y="4"/>
                    </a:cxn>
                  </a:cxnLst>
                  <a:rect l="0" t="0" r="r" b="b"/>
                  <a:pathLst>
                    <a:path w="38" h="30">
                      <a:moveTo>
                        <a:pt x="4" y="4"/>
                      </a:moveTo>
                      <a:lnTo>
                        <a:pt x="15" y="0"/>
                      </a:lnTo>
                      <a:lnTo>
                        <a:pt x="30" y="8"/>
                      </a:lnTo>
                      <a:lnTo>
                        <a:pt x="38" y="27"/>
                      </a:lnTo>
                      <a:lnTo>
                        <a:pt x="15" y="30"/>
                      </a:lnTo>
                      <a:lnTo>
                        <a:pt x="8" y="23"/>
                      </a:lnTo>
                      <a:lnTo>
                        <a:pt x="4" y="19"/>
                      </a:lnTo>
                      <a:lnTo>
                        <a:pt x="0" y="11"/>
                      </a:lnTo>
                      <a:lnTo>
                        <a:pt x="4" y="4"/>
                      </a:lnTo>
                    </a:path>
                  </a:pathLst>
                </a:custGeom>
                <a:noFill/>
                <a:ln w="6350">
                  <a:solidFill>
                    <a:srgbClr val="000000"/>
                  </a:solidFill>
                  <a:prstDash val="solid"/>
                  <a:round/>
                  <a:headEnd/>
                  <a:tailEnd/>
                </a:ln>
              </p:spPr>
              <p:txBody>
                <a:bodyPr/>
                <a:lstStyle/>
                <a:p>
                  <a:endParaRPr lang="en-US"/>
                </a:p>
              </p:txBody>
            </p:sp>
            <p:sp>
              <p:nvSpPr>
                <p:cNvPr id="336135" name="Freeform 263"/>
                <p:cNvSpPr>
                  <a:spLocks noChangeAspect="1"/>
                </p:cNvSpPr>
                <p:nvPr/>
              </p:nvSpPr>
              <p:spPr bwMode="auto">
                <a:xfrm>
                  <a:off x="1598" y="3010"/>
                  <a:ext cx="38" cy="30"/>
                </a:xfrm>
                <a:custGeom>
                  <a:avLst/>
                  <a:gdLst/>
                  <a:ahLst/>
                  <a:cxnLst>
                    <a:cxn ang="0">
                      <a:pos x="8" y="3"/>
                    </a:cxn>
                    <a:cxn ang="0">
                      <a:pos x="19" y="0"/>
                    </a:cxn>
                    <a:cxn ang="0">
                      <a:pos x="30" y="11"/>
                    </a:cxn>
                    <a:cxn ang="0">
                      <a:pos x="38" y="26"/>
                    </a:cxn>
                    <a:cxn ang="0">
                      <a:pos x="19" y="30"/>
                    </a:cxn>
                    <a:cxn ang="0">
                      <a:pos x="0" y="15"/>
                    </a:cxn>
                    <a:cxn ang="0">
                      <a:pos x="8" y="3"/>
                    </a:cxn>
                  </a:cxnLst>
                  <a:rect l="0" t="0" r="r" b="b"/>
                  <a:pathLst>
                    <a:path w="38" h="30">
                      <a:moveTo>
                        <a:pt x="8" y="3"/>
                      </a:moveTo>
                      <a:lnTo>
                        <a:pt x="19" y="0"/>
                      </a:lnTo>
                      <a:lnTo>
                        <a:pt x="30" y="11"/>
                      </a:lnTo>
                      <a:lnTo>
                        <a:pt x="38" y="26"/>
                      </a:lnTo>
                      <a:lnTo>
                        <a:pt x="19"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36136" name="Freeform 264"/>
                <p:cNvSpPr>
                  <a:spLocks noChangeAspect="1" noEditPoints="1"/>
                </p:cNvSpPr>
                <p:nvPr/>
              </p:nvSpPr>
              <p:spPr bwMode="auto">
                <a:xfrm>
                  <a:off x="1598" y="2998"/>
                  <a:ext cx="68" cy="42"/>
                </a:xfrm>
                <a:custGeom>
                  <a:avLst/>
                  <a:gdLst/>
                  <a:ahLst/>
                  <a:cxnLst>
                    <a:cxn ang="0">
                      <a:pos x="68" y="8"/>
                    </a:cxn>
                    <a:cxn ang="0">
                      <a:pos x="68" y="27"/>
                    </a:cxn>
                    <a:cxn ang="0">
                      <a:pos x="60" y="19"/>
                    </a:cxn>
                    <a:cxn ang="0">
                      <a:pos x="56" y="12"/>
                    </a:cxn>
                    <a:cxn ang="0">
                      <a:pos x="49" y="8"/>
                    </a:cxn>
                    <a:cxn ang="0">
                      <a:pos x="56" y="0"/>
                    </a:cxn>
                    <a:cxn ang="0">
                      <a:pos x="68" y="8"/>
                    </a:cxn>
                    <a:cxn ang="0">
                      <a:pos x="68" y="8"/>
                    </a:cxn>
                    <a:cxn ang="0">
                      <a:pos x="41" y="15"/>
                    </a:cxn>
                    <a:cxn ang="0">
                      <a:pos x="45" y="34"/>
                    </a:cxn>
                    <a:cxn ang="0">
                      <a:pos x="34" y="27"/>
                    </a:cxn>
                    <a:cxn ang="0">
                      <a:pos x="30" y="23"/>
                    </a:cxn>
                    <a:cxn ang="0">
                      <a:pos x="26" y="15"/>
                    </a:cxn>
                    <a:cxn ang="0">
                      <a:pos x="34" y="8"/>
                    </a:cxn>
                    <a:cxn ang="0">
                      <a:pos x="41" y="15"/>
                    </a:cxn>
                    <a:cxn ang="0">
                      <a:pos x="41" y="15"/>
                    </a:cxn>
                    <a:cxn ang="0">
                      <a:pos x="19" y="27"/>
                    </a:cxn>
                    <a:cxn ang="0">
                      <a:pos x="19" y="42"/>
                    </a:cxn>
                    <a:cxn ang="0">
                      <a:pos x="0" y="27"/>
                    </a:cxn>
                    <a:cxn ang="0">
                      <a:pos x="8" y="15"/>
                    </a:cxn>
                    <a:cxn ang="0">
                      <a:pos x="19" y="27"/>
                    </a:cxn>
                    <a:cxn ang="0">
                      <a:pos x="19" y="27"/>
                    </a:cxn>
                  </a:cxnLst>
                  <a:rect l="0" t="0" r="r" b="b"/>
                  <a:pathLst>
                    <a:path w="68" h="42">
                      <a:moveTo>
                        <a:pt x="68" y="8"/>
                      </a:moveTo>
                      <a:lnTo>
                        <a:pt x="68" y="27"/>
                      </a:lnTo>
                      <a:lnTo>
                        <a:pt x="60" y="19"/>
                      </a:lnTo>
                      <a:lnTo>
                        <a:pt x="56" y="12"/>
                      </a:lnTo>
                      <a:lnTo>
                        <a:pt x="49" y="8"/>
                      </a:lnTo>
                      <a:lnTo>
                        <a:pt x="56" y="0"/>
                      </a:lnTo>
                      <a:lnTo>
                        <a:pt x="68" y="8"/>
                      </a:lnTo>
                      <a:lnTo>
                        <a:pt x="68" y="8"/>
                      </a:lnTo>
                      <a:close/>
                      <a:moveTo>
                        <a:pt x="41" y="15"/>
                      </a:moveTo>
                      <a:lnTo>
                        <a:pt x="45" y="34"/>
                      </a:lnTo>
                      <a:lnTo>
                        <a:pt x="34" y="27"/>
                      </a:lnTo>
                      <a:lnTo>
                        <a:pt x="30" y="23"/>
                      </a:lnTo>
                      <a:lnTo>
                        <a:pt x="26" y="15"/>
                      </a:lnTo>
                      <a:lnTo>
                        <a:pt x="34" y="8"/>
                      </a:lnTo>
                      <a:lnTo>
                        <a:pt x="41" y="15"/>
                      </a:lnTo>
                      <a:lnTo>
                        <a:pt x="41" y="15"/>
                      </a:lnTo>
                      <a:close/>
                      <a:moveTo>
                        <a:pt x="19" y="27"/>
                      </a:moveTo>
                      <a:lnTo>
                        <a:pt x="19" y="42"/>
                      </a:lnTo>
                      <a:lnTo>
                        <a:pt x="0" y="27"/>
                      </a:lnTo>
                      <a:lnTo>
                        <a:pt x="8" y="15"/>
                      </a:lnTo>
                      <a:lnTo>
                        <a:pt x="19" y="27"/>
                      </a:lnTo>
                      <a:lnTo>
                        <a:pt x="19" y="27"/>
                      </a:lnTo>
                      <a:close/>
                    </a:path>
                  </a:pathLst>
                </a:custGeom>
                <a:solidFill>
                  <a:srgbClr val="E2E2BF"/>
                </a:solidFill>
                <a:ln w="9525">
                  <a:noFill/>
                  <a:round/>
                  <a:headEnd/>
                  <a:tailEnd/>
                </a:ln>
              </p:spPr>
              <p:txBody>
                <a:bodyPr/>
                <a:lstStyle/>
                <a:p>
                  <a:endParaRPr lang="en-US"/>
                </a:p>
              </p:txBody>
            </p:sp>
            <p:sp>
              <p:nvSpPr>
                <p:cNvPr id="336137" name="Freeform 265"/>
                <p:cNvSpPr>
                  <a:spLocks noChangeAspect="1" noEditPoints="1"/>
                </p:cNvSpPr>
                <p:nvPr/>
              </p:nvSpPr>
              <p:spPr bwMode="auto">
                <a:xfrm>
                  <a:off x="1617" y="3010"/>
                  <a:ext cx="86" cy="49"/>
                </a:xfrm>
                <a:custGeom>
                  <a:avLst/>
                  <a:gdLst/>
                  <a:ahLst/>
                  <a:cxnLst>
                    <a:cxn ang="0">
                      <a:pos x="56" y="3"/>
                    </a:cxn>
                    <a:cxn ang="0">
                      <a:pos x="68" y="0"/>
                    </a:cxn>
                    <a:cxn ang="0">
                      <a:pos x="79" y="11"/>
                    </a:cxn>
                    <a:cxn ang="0">
                      <a:pos x="86" y="26"/>
                    </a:cxn>
                    <a:cxn ang="0">
                      <a:pos x="68" y="34"/>
                    </a:cxn>
                    <a:cxn ang="0">
                      <a:pos x="60" y="26"/>
                    </a:cxn>
                    <a:cxn ang="0">
                      <a:pos x="56" y="19"/>
                    </a:cxn>
                    <a:cxn ang="0">
                      <a:pos x="49" y="15"/>
                    </a:cxn>
                    <a:cxn ang="0">
                      <a:pos x="56" y="3"/>
                    </a:cxn>
                    <a:cxn ang="0">
                      <a:pos x="56" y="3"/>
                    </a:cxn>
                    <a:cxn ang="0">
                      <a:pos x="34" y="11"/>
                    </a:cxn>
                    <a:cxn ang="0">
                      <a:pos x="45" y="7"/>
                    </a:cxn>
                    <a:cxn ang="0">
                      <a:pos x="56" y="19"/>
                    </a:cxn>
                    <a:cxn ang="0">
                      <a:pos x="64" y="34"/>
                    </a:cxn>
                    <a:cxn ang="0">
                      <a:pos x="45" y="41"/>
                    </a:cxn>
                    <a:cxn ang="0">
                      <a:pos x="34" y="34"/>
                    </a:cxn>
                    <a:cxn ang="0">
                      <a:pos x="30" y="26"/>
                    </a:cxn>
                    <a:cxn ang="0">
                      <a:pos x="26" y="22"/>
                    </a:cxn>
                    <a:cxn ang="0">
                      <a:pos x="34" y="11"/>
                    </a:cxn>
                    <a:cxn ang="0">
                      <a:pos x="34" y="11"/>
                    </a:cxn>
                    <a:cxn ang="0">
                      <a:pos x="7" y="19"/>
                    </a:cxn>
                    <a:cxn ang="0">
                      <a:pos x="19" y="19"/>
                    </a:cxn>
                    <a:cxn ang="0">
                      <a:pos x="30" y="26"/>
                    </a:cxn>
                    <a:cxn ang="0">
                      <a:pos x="37" y="41"/>
                    </a:cxn>
                    <a:cxn ang="0">
                      <a:pos x="19" y="49"/>
                    </a:cxn>
                    <a:cxn ang="0">
                      <a:pos x="0" y="34"/>
                    </a:cxn>
                    <a:cxn ang="0">
                      <a:pos x="7" y="19"/>
                    </a:cxn>
                    <a:cxn ang="0">
                      <a:pos x="7" y="19"/>
                    </a:cxn>
                  </a:cxnLst>
                  <a:rect l="0" t="0" r="r" b="b"/>
                  <a:pathLst>
                    <a:path w="86" h="49">
                      <a:moveTo>
                        <a:pt x="56" y="3"/>
                      </a:moveTo>
                      <a:lnTo>
                        <a:pt x="68" y="0"/>
                      </a:lnTo>
                      <a:lnTo>
                        <a:pt x="79" y="11"/>
                      </a:lnTo>
                      <a:lnTo>
                        <a:pt x="86" y="26"/>
                      </a:lnTo>
                      <a:lnTo>
                        <a:pt x="68" y="34"/>
                      </a:lnTo>
                      <a:lnTo>
                        <a:pt x="60" y="26"/>
                      </a:lnTo>
                      <a:lnTo>
                        <a:pt x="56" y="19"/>
                      </a:lnTo>
                      <a:lnTo>
                        <a:pt x="49" y="15"/>
                      </a:lnTo>
                      <a:lnTo>
                        <a:pt x="56" y="3"/>
                      </a:lnTo>
                      <a:lnTo>
                        <a:pt x="56" y="3"/>
                      </a:lnTo>
                      <a:close/>
                      <a:moveTo>
                        <a:pt x="34" y="11"/>
                      </a:moveTo>
                      <a:lnTo>
                        <a:pt x="45" y="7"/>
                      </a:lnTo>
                      <a:lnTo>
                        <a:pt x="56" y="19"/>
                      </a:lnTo>
                      <a:lnTo>
                        <a:pt x="64" y="34"/>
                      </a:lnTo>
                      <a:lnTo>
                        <a:pt x="45" y="41"/>
                      </a:lnTo>
                      <a:lnTo>
                        <a:pt x="34" y="34"/>
                      </a:lnTo>
                      <a:lnTo>
                        <a:pt x="30" y="26"/>
                      </a:lnTo>
                      <a:lnTo>
                        <a:pt x="26" y="22"/>
                      </a:lnTo>
                      <a:lnTo>
                        <a:pt x="34" y="11"/>
                      </a:lnTo>
                      <a:lnTo>
                        <a:pt x="34" y="11"/>
                      </a:lnTo>
                      <a:close/>
                      <a:moveTo>
                        <a:pt x="7" y="19"/>
                      </a:moveTo>
                      <a:lnTo>
                        <a:pt x="19" y="19"/>
                      </a:lnTo>
                      <a:lnTo>
                        <a:pt x="30" y="26"/>
                      </a:lnTo>
                      <a:lnTo>
                        <a:pt x="37" y="41"/>
                      </a:lnTo>
                      <a:lnTo>
                        <a:pt x="19" y="49"/>
                      </a:lnTo>
                      <a:lnTo>
                        <a:pt x="0" y="34"/>
                      </a:lnTo>
                      <a:lnTo>
                        <a:pt x="7" y="19"/>
                      </a:lnTo>
                      <a:lnTo>
                        <a:pt x="7" y="19"/>
                      </a:lnTo>
                      <a:close/>
                    </a:path>
                  </a:pathLst>
                </a:custGeom>
                <a:solidFill>
                  <a:srgbClr val="F4F4D1"/>
                </a:solidFill>
                <a:ln w="9525">
                  <a:noFill/>
                  <a:round/>
                  <a:headEnd/>
                  <a:tailEnd/>
                </a:ln>
              </p:spPr>
              <p:txBody>
                <a:bodyPr/>
                <a:lstStyle/>
                <a:p>
                  <a:endParaRPr lang="en-US"/>
                </a:p>
              </p:txBody>
            </p:sp>
            <p:sp>
              <p:nvSpPr>
                <p:cNvPr id="336138" name="Freeform 266"/>
                <p:cNvSpPr>
                  <a:spLocks noChangeAspect="1"/>
                </p:cNvSpPr>
                <p:nvPr/>
              </p:nvSpPr>
              <p:spPr bwMode="auto">
                <a:xfrm>
                  <a:off x="1666" y="3010"/>
                  <a:ext cx="37" cy="34"/>
                </a:xfrm>
                <a:custGeom>
                  <a:avLst/>
                  <a:gdLst/>
                  <a:ahLst/>
                  <a:cxnLst>
                    <a:cxn ang="0">
                      <a:pos x="7" y="3"/>
                    </a:cxn>
                    <a:cxn ang="0">
                      <a:pos x="19" y="0"/>
                    </a:cxn>
                    <a:cxn ang="0">
                      <a:pos x="30" y="11"/>
                    </a:cxn>
                    <a:cxn ang="0">
                      <a:pos x="37" y="26"/>
                    </a:cxn>
                    <a:cxn ang="0">
                      <a:pos x="19" y="34"/>
                    </a:cxn>
                    <a:cxn ang="0">
                      <a:pos x="11" y="26"/>
                    </a:cxn>
                    <a:cxn ang="0">
                      <a:pos x="7" y="19"/>
                    </a:cxn>
                    <a:cxn ang="0">
                      <a:pos x="0" y="15"/>
                    </a:cxn>
                    <a:cxn ang="0">
                      <a:pos x="7" y="3"/>
                    </a:cxn>
                  </a:cxnLst>
                  <a:rect l="0" t="0" r="r" b="b"/>
                  <a:pathLst>
                    <a:path w="37" h="34">
                      <a:moveTo>
                        <a:pt x="7" y="3"/>
                      </a:moveTo>
                      <a:lnTo>
                        <a:pt x="19" y="0"/>
                      </a:lnTo>
                      <a:lnTo>
                        <a:pt x="30" y="11"/>
                      </a:lnTo>
                      <a:lnTo>
                        <a:pt x="37" y="26"/>
                      </a:lnTo>
                      <a:lnTo>
                        <a:pt x="19" y="34"/>
                      </a:lnTo>
                      <a:lnTo>
                        <a:pt x="11"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36139" name="Freeform 267"/>
                <p:cNvSpPr>
                  <a:spLocks noChangeAspect="1"/>
                </p:cNvSpPr>
                <p:nvPr/>
              </p:nvSpPr>
              <p:spPr bwMode="auto">
                <a:xfrm>
                  <a:off x="1643" y="3017"/>
                  <a:ext cx="38" cy="34"/>
                </a:xfrm>
                <a:custGeom>
                  <a:avLst/>
                  <a:gdLst/>
                  <a:ahLst/>
                  <a:cxnLst>
                    <a:cxn ang="0">
                      <a:pos x="8" y="4"/>
                    </a:cxn>
                    <a:cxn ang="0">
                      <a:pos x="19" y="0"/>
                    </a:cxn>
                    <a:cxn ang="0">
                      <a:pos x="30" y="12"/>
                    </a:cxn>
                    <a:cxn ang="0">
                      <a:pos x="38" y="27"/>
                    </a:cxn>
                    <a:cxn ang="0">
                      <a:pos x="19" y="34"/>
                    </a:cxn>
                    <a:cxn ang="0">
                      <a:pos x="8" y="27"/>
                    </a:cxn>
                    <a:cxn ang="0">
                      <a:pos x="8" y="19"/>
                    </a:cxn>
                    <a:cxn ang="0">
                      <a:pos x="0" y="15"/>
                    </a:cxn>
                    <a:cxn ang="0">
                      <a:pos x="8" y="4"/>
                    </a:cxn>
                  </a:cxnLst>
                  <a:rect l="0" t="0" r="r" b="b"/>
                  <a:pathLst>
                    <a:path w="38" h="34">
                      <a:moveTo>
                        <a:pt x="8" y="4"/>
                      </a:moveTo>
                      <a:lnTo>
                        <a:pt x="19" y="0"/>
                      </a:lnTo>
                      <a:lnTo>
                        <a:pt x="30" y="12"/>
                      </a:lnTo>
                      <a:lnTo>
                        <a:pt x="38" y="27"/>
                      </a:lnTo>
                      <a:lnTo>
                        <a:pt x="19" y="34"/>
                      </a:lnTo>
                      <a:lnTo>
                        <a:pt x="8" y="27"/>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36140" name="Freeform 268"/>
                <p:cNvSpPr>
                  <a:spLocks noChangeAspect="1"/>
                </p:cNvSpPr>
                <p:nvPr/>
              </p:nvSpPr>
              <p:spPr bwMode="auto">
                <a:xfrm>
                  <a:off x="1617" y="3025"/>
                  <a:ext cx="37" cy="34"/>
                </a:xfrm>
                <a:custGeom>
                  <a:avLst/>
                  <a:gdLst/>
                  <a:ahLst/>
                  <a:cxnLst>
                    <a:cxn ang="0">
                      <a:pos x="7" y="4"/>
                    </a:cxn>
                    <a:cxn ang="0">
                      <a:pos x="19" y="0"/>
                    </a:cxn>
                    <a:cxn ang="0">
                      <a:pos x="30" y="11"/>
                    </a:cxn>
                    <a:cxn ang="0">
                      <a:pos x="37" y="26"/>
                    </a:cxn>
                    <a:cxn ang="0">
                      <a:pos x="19" y="34"/>
                    </a:cxn>
                    <a:cxn ang="0">
                      <a:pos x="0" y="15"/>
                    </a:cxn>
                    <a:cxn ang="0">
                      <a:pos x="7" y="4"/>
                    </a:cxn>
                  </a:cxnLst>
                  <a:rect l="0" t="0" r="r" b="b"/>
                  <a:pathLst>
                    <a:path w="37" h="34">
                      <a:moveTo>
                        <a:pt x="7" y="4"/>
                      </a:moveTo>
                      <a:lnTo>
                        <a:pt x="19" y="0"/>
                      </a:lnTo>
                      <a:lnTo>
                        <a:pt x="30" y="11"/>
                      </a:lnTo>
                      <a:lnTo>
                        <a:pt x="37" y="26"/>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36141" name="Freeform 269"/>
                <p:cNvSpPr>
                  <a:spLocks noChangeAspect="1" noEditPoints="1"/>
                </p:cNvSpPr>
                <p:nvPr/>
              </p:nvSpPr>
              <p:spPr bwMode="auto">
                <a:xfrm>
                  <a:off x="1617" y="3013"/>
                  <a:ext cx="68" cy="46"/>
                </a:xfrm>
                <a:custGeom>
                  <a:avLst/>
                  <a:gdLst/>
                  <a:ahLst/>
                  <a:cxnLst>
                    <a:cxn ang="0">
                      <a:pos x="68" y="12"/>
                    </a:cxn>
                    <a:cxn ang="0">
                      <a:pos x="68" y="31"/>
                    </a:cxn>
                    <a:cxn ang="0">
                      <a:pos x="60" y="23"/>
                    </a:cxn>
                    <a:cxn ang="0">
                      <a:pos x="56" y="16"/>
                    </a:cxn>
                    <a:cxn ang="0">
                      <a:pos x="53" y="12"/>
                    </a:cxn>
                    <a:cxn ang="0">
                      <a:pos x="56" y="0"/>
                    </a:cxn>
                    <a:cxn ang="0">
                      <a:pos x="68" y="12"/>
                    </a:cxn>
                    <a:cxn ang="0">
                      <a:pos x="68" y="12"/>
                    </a:cxn>
                    <a:cxn ang="0">
                      <a:pos x="45" y="19"/>
                    </a:cxn>
                    <a:cxn ang="0">
                      <a:pos x="45" y="38"/>
                    </a:cxn>
                    <a:cxn ang="0">
                      <a:pos x="34" y="31"/>
                    </a:cxn>
                    <a:cxn ang="0">
                      <a:pos x="34" y="23"/>
                    </a:cxn>
                    <a:cxn ang="0">
                      <a:pos x="26" y="19"/>
                    </a:cxn>
                    <a:cxn ang="0">
                      <a:pos x="34" y="8"/>
                    </a:cxn>
                    <a:cxn ang="0">
                      <a:pos x="45" y="19"/>
                    </a:cxn>
                    <a:cxn ang="0">
                      <a:pos x="45" y="19"/>
                    </a:cxn>
                    <a:cxn ang="0">
                      <a:pos x="19" y="27"/>
                    </a:cxn>
                    <a:cxn ang="0">
                      <a:pos x="19" y="46"/>
                    </a:cxn>
                    <a:cxn ang="0">
                      <a:pos x="0" y="31"/>
                    </a:cxn>
                    <a:cxn ang="0">
                      <a:pos x="7" y="19"/>
                    </a:cxn>
                    <a:cxn ang="0">
                      <a:pos x="19" y="27"/>
                    </a:cxn>
                    <a:cxn ang="0">
                      <a:pos x="19" y="27"/>
                    </a:cxn>
                  </a:cxnLst>
                  <a:rect l="0" t="0" r="r" b="b"/>
                  <a:pathLst>
                    <a:path w="68" h="46">
                      <a:moveTo>
                        <a:pt x="68" y="12"/>
                      </a:moveTo>
                      <a:lnTo>
                        <a:pt x="68" y="31"/>
                      </a:lnTo>
                      <a:lnTo>
                        <a:pt x="60" y="23"/>
                      </a:lnTo>
                      <a:lnTo>
                        <a:pt x="56" y="16"/>
                      </a:lnTo>
                      <a:lnTo>
                        <a:pt x="53" y="12"/>
                      </a:lnTo>
                      <a:lnTo>
                        <a:pt x="56" y="0"/>
                      </a:lnTo>
                      <a:lnTo>
                        <a:pt x="68" y="12"/>
                      </a:lnTo>
                      <a:lnTo>
                        <a:pt x="68" y="12"/>
                      </a:lnTo>
                      <a:close/>
                      <a:moveTo>
                        <a:pt x="45" y="19"/>
                      </a:moveTo>
                      <a:lnTo>
                        <a:pt x="45" y="38"/>
                      </a:lnTo>
                      <a:lnTo>
                        <a:pt x="34" y="31"/>
                      </a:lnTo>
                      <a:lnTo>
                        <a:pt x="34" y="23"/>
                      </a:lnTo>
                      <a:lnTo>
                        <a:pt x="26" y="19"/>
                      </a:lnTo>
                      <a:lnTo>
                        <a:pt x="34" y="8"/>
                      </a:lnTo>
                      <a:lnTo>
                        <a:pt x="45" y="19"/>
                      </a:lnTo>
                      <a:lnTo>
                        <a:pt x="45" y="19"/>
                      </a:lnTo>
                      <a:close/>
                      <a:moveTo>
                        <a:pt x="19" y="27"/>
                      </a:moveTo>
                      <a:lnTo>
                        <a:pt x="19" y="46"/>
                      </a:lnTo>
                      <a:lnTo>
                        <a:pt x="0" y="31"/>
                      </a:lnTo>
                      <a:lnTo>
                        <a:pt x="7" y="19"/>
                      </a:lnTo>
                      <a:lnTo>
                        <a:pt x="19" y="27"/>
                      </a:lnTo>
                      <a:lnTo>
                        <a:pt x="19" y="27"/>
                      </a:lnTo>
                      <a:close/>
                    </a:path>
                  </a:pathLst>
                </a:custGeom>
                <a:solidFill>
                  <a:srgbClr val="E2E2BF"/>
                </a:solidFill>
                <a:ln w="9525">
                  <a:noFill/>
                  <a:round/>
                  <a:headEnd/>
                  <a:tailEnd/>
                </a:ln>
              </p:spPr>
              <p:txBody>
                <a:bodyPr/>
                <a:lstStyle/>
                <a:p>
                  <a:endParaRPr lang="en-US"/>
                </a:p>
              </p:txBody>
            </p:sp>
            <p:sp>
              <p:nvSpPr>
                <p:cNvPr id="336142" name="Freeform 270"/>
                <p:cNvSpPr>
                  <a:spLocks noChangeAspect="1" noEditPoints="1"/>
                </p:cNvSpPr>
                <p:nvPr/>
              </p:nvSpPr>
              <p:spPr bwMode="auto">
                <a:xfrm>
                  <a:off x="1636" y="3029"/>
                  <a:ext cx="86" cy="49"/>
                </a:xfrm>
                <a:custGeom>
                  <a:avLst/>
                  <a:gdLst/>
                  <a:ahLst/>
                  <a:cxnLst>
                    <a:cxn ang="0">
                      <a:pos x="56" y="3"/>
                    </a:cxn>
                    <a:cxn ang="0">
                      <a:pos x="67" y="0"/>
                    </a:cxn>
                    <a:cxn ang="0">
                      <a:pos x="79" y="11"/>
                    </a:cxn>
                    <a:cxn ang="0">
                      <a:pos x="86" y="26"/>
                    </a:cxn>
                    <a:cxn ang="0">
                      <a:pos x="67" y="34"/>
                    </a:cxn>
                    <a:cxn ang="0">
                      <a:pos x="60" y="26"/>
                    </a:cxn>
                    <a:cxn ang="0">
                      <a:pos x="56" y="19"/>
                    </a:cxn>
                    <a:cxn ang="0">
                      <a:pos x="49" y="11"/>
                    </a:cxn>
                    <a:cxn ang="0">
                      <a:pos x="56" y="3"/>
                    </a:cxn>
                    <a:cxn ang="0">
                      <a:pos x="56" y="3"/>
                    </a:cxn>
                    <a:cxn ang="0">
                      <a:pos x="34" y="11"/>
                    </a:cxn>
                    <a:cxn ang="0">
                      <a:pos x="45" y="7"/>
                    </a:cxn>
                    <a:cxn ang="0">
                      <a:pos x="56" y="19"/>
                    </a:cxn>
                    <a:cxn ang="0">
                      <a:pos x="64" y="34"/>
                    </a:cxn>
                    <a:cxn ang="0">
                      <a:pos x="45" y="38"/>
                    </a:cxn>
                    <a:cxn ang="0">
                      <a:pos x="34" y="30"/>
                    </a:cxn>
                    <a:cxn ang="0">
                      <a:pos x="30" y="26"/>
                    </a:cxn>
                    <a:cxn ang="0">
                      <a:pos x="26" y="22"/>
                    </a:cxn>
                    <a:cxn ang="0">
                      <a:pos x="34" y="11"/>
                    </a:cxn>
                    <a:cxn ang="0">
                      <a:pos x="34" y="11"/>
                    </a:cxn>
                    <a:cxn ang="0">
                      <a:pos x="7" y="19"/>
                    </a:cxn>
                    <a:cxn ang="0">
                      <a:pos x="18" y="15"/>
                    </a:cxn>
                    <a:cxn ang="0">
                      <a:pos x="30" y="26"/>
                    </a:cxn>
                    <a:cxn ang="0">
                      <a:pos x="37" y="41"/>
                    </a:cxn>
                    <a:cxn ang="0">
                      <a:pos x="18" y="49"/>
                    </a:cxn>
                    <a:cxn ang="0">
                      <a:pos x="0" y="30"/>
                    </a:cxn>
                    <a:cxn ang="0">
                      <a:pos x="7" y="19"/>
                    </a:cxn>
                    <a:cxn ang="0">
                      <a:pos x="7" y="19"/>
                    </a:cxn>
                  </a:cxnLst>
                  <a:rect l="0" t="0" r="r" b="b"/>
                  <a:pathLst>
                    <a:path w="86" h="49">
                      <a:moveTo>
                        <a:pt x="56" y="3"/>
                      </a:moveTo>
                      <a:lnTo>
                        <a:pt x="67" y="0"/>
                      </a:lnTo>
                      <a:lnTo>
                        <a:pt x="79" y="11"/>
                      </a:lnTo>
                      <a:lnTo>
                        <a:pt x="86" y="26"/>
                      </a:lnTo>
                      <a:lnTo>
                        <a:pt x="67" y="34"/>
                      </a:lnTo>
                      <a:lnTo>
                        <a:pt x="60" y="26"/>
                      </a:lnTo>
                      <a:lnTo>
                        <a:pt x="56" y="19"/>
                      </a:lnTo>
                      <a:lnTo>
                        <a:pt x="49" y="11"/>
                      </a:lnTo>
                      <a:lnTo>
                        <a:pt x="56" y="3"/>
                      </a:lnTo>
                      <a:lnTo>
                        <a:pt x="56" y="3"/>
                      </a:lnTo>
                      <a:close/>
                      <a:moveTo>
                        <a:pt x="34" y="11"/>
                      </a:moveTo>
                      <a:lnTo>
                        <a:pt x="45" y="7"/>
                      </a:lnTo>
                      <a:lnTo>
                        <a:pt x="56" y="19"/>
                      </a:lnTo>
                      <a:lnTo>
                        <a:pt x="64" y="34"/>
                      </a:lnTo>
                      <a:lnTo>
                        <a:pt x="45" y="38"/>
                      </a:lnTo>
                      <a:lnTo>
                        <a:pt x="34" y="30"/>
                      </a:lnTo>
                      <a:lnTo>
                        <a:pt x="30" y="26"/>
                      </a:lnTo>
                      <a:lnTo>
                        <a:pt x="26" y="22"/>
                      </a:lnTo>
                      <a:lnTo>
                        <a:pt x="34" y="11"/>
                      </a:lnTo>
                      <a:lnTo>
                        <a:pt x="34" y="11"/>
                      </a:lnTo>
                      <a:close/>
                      <a:moveTo>
                        <a:pt x="7" y="19"/>
                      </a:moveTo>
                      <a:lnTo>
                        <a:pt x="18" y="15"/>
                      </a:lnTo>
                      <a:lnTo>
                        <a:pt x="30" y="26"/>
                      </a:lnTo>
                      <a:lnTo>
                        <a:pt x="37" y="41"/>
                      </a:lnTo>
                      <a:lnTo>
                        <a:pt x="18" y="49"/>
                      </a:lnTo>
                      <a:lnTo>
                        <a:pt x="0" y="30"/>
                      </a:lnTo>
                      <a:lnTo>
                        <a:pt x="7" y="19"/>
                      </a:lnTo>
                      <a:lnTo>
                        <a:pt x="7" y="19"/>
                      </a:lnTo>
                      <a:close/>
                    </a:path>
                  </a:pathLst>
                </a:custGeom>
                <a:solidFill>
                  <a:srgbClr val="F4F4D1"/>
                </a:solidFill>
                <a:ln w="9525">
                  <a:noFill/>
                  <a:round/>
                  <a:headEnd/>
                  <a:tailEnd/>
                </a:ln>
              </p:spPr>
              <p:txBody>
                <a:bodyPr/>
                <a:lstStyle/>
                <a:p>
                  <a:endParaRPr lang="en-US"/>
                </a:p>
              </p:txBody>
            </p:sp>
            <p:sp>
              <p:nvSpPr>
                <p:cNvPr id="336143" name="Freeform 271"/>
                <p:cNvSpPr>
                  <a:spLocks noChangeAspect="1"/>
                </p:cNvSpPr>
                <p:nvPr/>
              </p:nvSpPr>
              <p:spPr bwMode="auto">
                <a:xfrm>
                  <a:off x="1685" y="3029"/>
                  <a:ext cx="37" cy="30"/>
                </a:xfrm>
                <a:custGeom>
                  <a:avLst/>
                  <a:gdLst/>
                  <a:ahLst/>
                  <a:cxnLst>
                    <a:cxn ang="0">
                      <a:pos x="7" y="3"/>
                    </a:cxn>
                    <a:cxn ang="0">
                      <a:pos x="18" y="0"/>
                    </a:cxn>
                    <a:cxn ang="0">
                      <a:pos x="30" y="11"/>
                    </a:cxn>
                    <a:cxn ang="0">
                      <a:pos x="37" y="26"/>
                    </a:cxn>
                    <a:cxn ang="0">
                      <a:pos x="18" y="30"/>
                    </a:cxn>
                    <a:cxn ang="0">
                      <a:pos x="11" y="22"/>
                    </a:cxn>
                    <a:cxn ang="0">
                      <a:pos x="7" y="19"/>
                    </a:cxn>
                    <a:cxn ang="0">
                      <a:pos x="0" y="11"/>
                    </a:cxn>
                    <a:cxn ang="0">
                      <a:pos x="7" y="3"/>
                    </a:cxn>
                  </a:cxnLst>
                  <a:rect l="0" t="0" r="r" b="b"/>
                  <a:pathLst>
                    <a:path w="37" h="30">
                      <a:moveTo>
                        <a:pt x="7" y="3"/>
                      </a:moveTo>
                      <a:lnTo>
                        <a:pt x="18" y="0"/>
                      </a:lnTo>
                      <a:lnTo>
                        <a:pt x="30" y="11"/>
                      </a:lnTo>
                      <a:lnTo>
                        <a:pt x="37" y="26"/>
                      </a:lnTo>
                      <a:lnTo>
                        <a:pt x="18" y="30"/>
                      </a:lnTo>
                      <a:lnTo>
                        <a:pt x="11" y="22"/>
                      </a:lnTo>
                      <a:lnTo>
                        <a:pt x="7" y="19"/>
                      </a:lnTo>
                      <a:lnTo>
                        <a:pt x="0" y="11"/>
                      </a:lnTo>
                      <a:lnTo>
                        <a:pt x="7" y="3"/>
                      </a:lnTo>
                    </a:path>
                  </a:pathLst>
                </a:custGeom>
                <a:noFill/>
                <a:ln w="6350">
                  <a:solidFill>
                    <a:srgbClr val="000000"/>
                  </a:solidFill>
                  <a:prstDash val="solid"/>
                  <a:round/>
                  <a:headEnd/>
                  <a:tailEnd/>
                </a:ln>
              </p:spPr>
              <p:txBody>
                <a:bodyPr/>
                <a:lstStyle/>
                <a:p>
                  <a:endParaRPr lang="en-US"/>
                </a:p>
              </p:txBody>
            </p:sp>
            <p:sp>
              <p:nvSpPr>
                <p:cNvPr id="336144" name="Freeform 272"/>
                <p:cNvSpPr>
                  <a:spLocks noChangeAspect="1"/>
                </p:cNvSpPr>
                <p:nvPr/>
              </p:nvSpPr>
              <p:spPr bwMode="auto">
                <a:xfrm>
                  <a:off x="1662" y="3036"/>
                  <a:ext cx="38" cy="31"/>
                </a:xfrm>
                <a:custGeom>
                  <a:avLst/>
                  <a:gdLst/>
                  <a:ahLst/>
                  <a:cxnLst>
                    <a:cxn ang="0">
                      <a:pos x="8" y="4"/>
                    </a:cxn>
                    <a:cxn ang="0">
                      <a:pos x="19" y="0"/>
                    </a:cxn>
                    <a:cxn ang="0">
                      <a:pos x="30" y="12"/>
                    </a:cxn>
                    <a:cxn ang="0">
                      <a:pos x="38" y="27"/>
                    </a:cxn>
                    <a:cxn ang="0">
                      <a:pos x="19" y="31"/>
                    </a:cxn>
                    <a:cxn ang="0">
                      <a:pos x="8" y="23"/>
                    </a:cxn>
                    <a:cxn ang="0">
                      <a:pos x="8" y="19"/>
                    </a:cxn>
                    <a:cxn ang="0">
                      <a:pos x="0" y="15"/>
                    </a:cxn>
                    <a:cxn ang="0">
                      <a:pos x="8" y="4"/>
                    </a:cxn>
                  </a:cxnLst>
                  <a:rect l="0" t="0" r="r" b="b"/>
                  <a:pathLst>
                    <a:path w="38" h="31">
                      <a:moveTo>
                        <a:pt x="8" y="4"/>
                      </a:moveTo>
                      <a:lnTo>
                        <a:pt x="19" y="0"/>
                      </a:lnTo>
                      <a:lnTo>
                        <a:pt x="30" y="12"/>
                      </a:lnTo>
                      <a:lnTo>
                        <a:pt x="38" y="27"/>
                      </a:lnTo>
                      <a:lnTo>
                        <a:pt x="19" y="31"/>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36145" name="Freeform 273"/>
                <p:cNvSpPr>
                  <a:spLocks noChangeAspect="1"/>
                </p:cNvSpPr>
                <p:nvPr/>
              </p:nvSpPr>
              <p:spPr bwMode="auto">
                <a:xfrm>
                  <a:off x="1636" y="3044"/>
                  <a:ext cx="37" cy="34"/>
                </a:xfrm>
                <a:custGeom>
                  <a:avLst/>
                  <a:gdLst/>
                  <a:ahLst/>
                  <a:cxnLst>
                    <a:cxn ang="0">
                      <a:pos x="7" y="4"/>
                    </a:cxn>
                    <a:cxn ang="0">
                      <a:pos x="18" y="0"/>
                    </a:cxn>
                    <a:cxn ang="0">
                      <a:pos x="30" y="7"/>
                    </a:cxn>
                    <a:cxn ang="0">
                      <a:pos x="37" y="26"/>
                    </a:cxn>
                    <a:cxn ang="0">
                      <a:pos x="18" y="34"/>
                    </a:cxn>
                    <a:cxn ang="0">
                      <a:pos x="0" y="15"/>
                    </a:cxn>
                    <a:cxn ang="0">
                      <a:pos x="7" y="4"/>
                    </a:cxn>
                  </a:cxnLst>
                  <a:rect l="0" t="0" r="r" b="b"/>
                  <a:pathLst>
                    <a:path w="37" h="34">
                      <a:moveTo>
                        <a:pt x="7" y="4"/>
                      </a:moveTo>
                      <a:lnTo>
                        <a:pt x="18" y="0"/>
                      </a:lnTo>
                      <a:lnTo>
                        <a:pt x="30" y="7"/>
                      </a:lnTo>
                      <a:lnTo>
                        <a:pt x="37" y="26"/>
                      </a:lnTo>
                      <a:lnTo>
                        <a:pt x="18"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36146" name="Freeform 274"/>
                <p:cNvSpPr>
                  <a:spLocks noChangeAspect="1" noEditPoints="1"/>
                </p:cNvSpPr>
                <p:nvPr/>
              </p:nvSpPr>
              <p:spPr bwMode="auto">
                <a:xfrm>
                  <a:off x="1636" y="3032"/>
                  <a:ext cx="67" cy="46"/>
                </a:xfrm>
                <a:custGeom>
                  <a:avLst/>
                  <a:gdLst/>
                  <a:ahLst/>
                  <a:cxnLst>
                    <a:cxn ang="0">
                      <a:pos x="67" y="12"/>
                    </a:cxn>
                    <a:cxn ang="0">
                      <a:pos x="67" y="27"/>
                    </a:cxn>
                    <a:cxn ang="0">
                      <a:pos x="60" y="19"/>
                    </a:cxn>
                    <a:cxn ang="0">
                      <a:pos x="56" y="12"/>
                    </a:cxn>
                    <a:cxn ang="0">
                      <a:pos x="52" y="8"/>
                    </a:cxn>
                    <a:cxn ang="0">
                      <a:pos x="56" y="0"/>
                    </a:cxn>
                    <a:cxn ang="0">
                      <a:pos x="67" y="12"/>
                    </a:cxn>
                    <a:cxn ang="0">
                      <a:pos x="67" y="12"/>
                    </a:cxn>
                    <a:cxn ang="0">
                      <a:pos x="45" y="19"/>
                    </a:cxn>
                    <a:cxn ang="0">
                      <a:pos x="45" y="35"/>
                    </a:cxn>
                    <a:cxn ang="0">
                      <a:pos x="34" y="27"/>
                    </a:cxn>
                    <a:cxn ang="0">
                      <a:pos x="34" y="23"/>
                    </a:cxn>
                    <a:cxn ang="0">
                      <a:pos x="26" y="19"/>
                    </a:cxn>
                    <a:cxn ang="0">
                      <a:pos x="34" y="8"/>
                    </a:cxn>
                    <a:cxn ang="0">
                      <a:pos x="45" y="19"/>
                    </a:cxn>
                    <a:cxn ang="0">
                      <a:pos x="45" y="19"/>
                    </a:cxn>
                    <a:cxn ang="0">
                      <a:pos x="18" y="27"/>
                    </a:cxn>
                    <a:cxn ang="0">
                      <a:pos x="18" y="46"/>
                    </a:cxn>
                    <a:cxn ang="0">
                      <a:pos x="0" y="27"/>
                    </a:cxn>
                    <a:cxn ang="0">
                      <a:pos x="7" y="16"/>
                    </a:cxn>
                    <a:cxn ang="0">
                      <a:pos x="18" y="27"/>
                    </a:cxn>
                    <a:cxn ang="0">
                      <a:pos x="18" y="27"/>
                    </a:cxn>
                  </a:cxnLst>
                  <a:rect l="0" t="0" r="r" b="b"/>
                  <a:pathLst>
                    <a:path w="67" h="46">
                      <a:moveTo>
                        <a:pt x="67" y="12"/>
                      </a:moveTo>
                      <a:lnTo>
                        <a:pt x="67" y="27"/>
                      </a:lnTo>
                      <a:lnTo>
                        <a:pt x="60" y="19"/>
                      </a:lnTo>
                      <a:lnTo>
                        <a:pt x="56" y="12"/>
                      </a:lnTo>
                      <a:lnTo>
                        <a:pt x="52" y="8"/>
                      </a:lnTo>
                      <a:lnTo>
                        <a:pt x="56" y="0"/>
                      </a:lnTo>
                      <a:lnTo>
                        <a:pt x="67" y="12"/>
                      </a:lnTo>
                      <a:lnTo>
                        <a:pt x="67" y="12"/>
                      </a:lnTo>
                      <a:close/>
                      <a:moveTo>
                        <a:pt x="45" y="19"/>
                      </a:moveTo>
                      <a:lnTo>
                        <a:pt x="45" y="35"/>
                      </a:lnTo>
                      <a:lnTo>
                        <a:pt x="34" y="27"/>
                      </a:lnTo>
                      <a:lnTo>
                        <a:pt x="34" y="23"/>
                      </a:lnTo>
                      <a:lnTo>
                        <a:pt x="26" y="19"/>
                      </a:lnTo>
                      <a:lnTo>
                        <a:pt x="34" y="8"/>
                      </a:lnTo>
                      <a:lnTo>
                        <a:pt x="45" y="19"/>
                      </a:lnTo>
                      <a:lnTo>
                        <a:pt x="45" y="19"/>
                      </a:lnTo>
                      <a:close/>
                      <a:moveTo>
                        <a:pt x="18" y="27"/>
                      </a:moveTo>
                      <a:lnTo>
                        <a:pt x="18" y="46"/>
                      </a:lnTo>
                      <a:lnTo>
                        <a:pt x="0" y="27"/>
                      </a:lnTo>
                      <a:lnTo>
                        <a:pt x="7" y="16"/>
                      </a:lnTo>
                      <a:lnTo>
                        <a:pt x="18" y="27"/>
                      </a:lnTo>
                      <a:lnTo>
                        <a:pt x="18" y="27"/>
                      </a:lnTo>
                      <a:close/>
                    </a:path>
                  </a:pathLst>
                </a:custGeom>
                <a:solidFill>
                  <a:srgbClr val="E2E2BF"/>
                </a:solidFill>
                <a:ln w="9525">
                  <a:noFill/>
                  <a:round/>
                  <a:headEnd/>
                  <a:tailEnd/>
                </a:ln>
              </p:spPr>
              <p:txBody>
                <a:bodyPr/>
                <a:lstStyle/>
                <a:p>
                  <a:endParaRPr lang="en-US"/>
                </a:p>
              </p:txBody>
            </p:sp>
            <p:sp>
              <p:nvSpPr>
                <p:cNvPr id="336147" name="Freeform 275"/>
                <p:cNvSpPr>
                  <a:spLocks noChangeAspect="1" noEditPoints="1"/>
                </p:cNvSpPr>
                <p:nvPr/>
              </p:nvSpPr>
              <p:spPr bwMode="auto">
                <a:xfrm>
                  <a:off x="1654" y="3044"/>
                  <a:ext cx="87" cy="49"/>
                </a:xfrm>
                <a:custGeom>
                  <a:avLst/>
                  <a:gdLst/>
                  <a:ahLst/>
                  <a:cxnLst>
                    <a:cxn ang="0">
                      <a:pos x="57" y="4"/>
                    </a:cxn>
                    <a:cxn ang="0">
                      <a:pos x="68" y="0"/>
                    </a:cxn>
                    <a:cxn ang="0">
                      <a:pos x="79" y="11"/>
                    </a:cxn>
                    <a:cxn ang="0">
                      <a:pos x="87" y="26"/>
                    </a:cxn>
                    <a:cxn ang="0">
                      <a:pos x="68" y="34"/>
                    </a:cxn>
                    <a:cxn ang="0">
                      <a:pos x="61" y="26"/>
                    </a:cxn>
                    <a:cxn ang="0">
                      <a:pos x="57" y="19"/>
                    </a:cxn>
                    <a:cxn ang="0">
                      <a:pos x="53" y="15"/>
                    </a:cxn>
                    <a:cxn ang="0">
                      <a:pos x="57" y="4"/>
                    </a:cxn>
                    <a:cxn ang="0">
                      <a:pos x="57" y="4"/>
                    </a:cxn>
                    <a:cxn ang="0">
                      <a:pos x="8" y="19"/>
                    </a:cxn>
                    <a:cxn ang="0">
                      <a:pos x="46" y="7"/>
                    </a:cxn>
                    <a:cxn ang="0">
                      <a:pos x="57" y="19"/>
                    </a:cxn>
                    <a:cxn ang="0">
                      <a:pos x="64" y="34"/>
                    </a:cxn>
                    <a:cxn ang="0">
                      <a:pos x="23" y="49"/>
                    </a:cxn>
                    <a:cxn ang="0">
                      <a:pos x="0" y="34"/>
                    </a:cxn>
                    <a:cxn ang="0">
                      <a:pos x="8" y="19"/>
                    </a:cxn>
                    <a:cxn ang="0">
                      <a:pos x="8" y="19"/>
                    </a:cxn>
                  </a:cxnLst>
                  <a:rect l="0" t="0" r="r" b="b"/>
                  <a:pathLst>
                    <a:path w="87" h="49">
                      <a:moveTo>
                        <a:pt x="57" y="4"/>
                      </a:moveTo>
                      <a:lnTo>
                        <a:pt x="68" y="0"/>
                      </a:lnTo>
                      <a:lnTo>
                        <a:pt x="79" y="11"/>
                      </a:lnTo>
                      <a:lnTo>
                        <a:pt x="87" y="26"/>
                      </a:lnTo>
                      <a:lnTo>
                        <a:pt x="68" y="34"/>
                      </a:lnTo>
                      <a:lnTo>
                        <a:pt x="61" y="26"/>
                      </a:lnTo>
                      <a:lnTo>
                        <a:pt x="57" y="19"/>
                      </a:lnTo>
                      <a:lnTo>
                        <a:pt x="53" y="15"/>
                      </a:lnTo>
                      <a:lnTo>
                        <a:pt x="57" y="4"/>
                      </a:lnTo>
                      <a:lnTo>
                        <a:pt x="57" y="4"/>
                      </a:lnTo>
                      <a:close/>
                      <a:moveTo>
                        <a:pt x="8" y="19"/>
                      </a:moveTo>
                      <a:lnTo>
                        <a:pt x="46" y="7"/>
                      </a:lnTo>
                      <a:lnTo>
                        <a:pt x="57" y="19"/>
                      </a:lnTo>
                      <a:lnTo>
                        <a:pt x="64" y="34"/>
                      </a:lnTo>
                      <a:lnTo>
                        <a:pt x="23" y="49"/>
                      </a:lnTo>
                      <a:lnTo>
                        <a:pt x="0" y="34"/>
                      </a:lnTo>
                      <a:lnTo>
                        <a:pt x="8" y="19"/>
                      </a:lnTo>
                      <a:lnTo>
                        <a:pt x="8" y="19"/>
                      </a:lnTo>
                      <a:close/>
                    </a:path>
                  </a:pathLst>
                </a:custGeom>
                <a:solidFill>
                  <a:srgbClr val="F4F4D1"/>
                </a:solidFill>
                <a:ln w="9525">
                  <a:noFill/>
                  <a:round/>
                  <a:headEnd/>
                  <a:tailEnd/>
                </a:ln>
              </p:spPr>
              <p:txBody>
                <a:bodyPr/>
                <a:lstStyle/>
                <a:p>
                  <a:endParaRPr lang="en-US"/>
                </a:p>
              </p:txBody>
            </p:sp>
            <p:sp>
              <p:nvSpPr>
                <p:cNvPr id="336148" name="Freeform 276"/>
                <p:cNvSpPr>
                  <a:spLocks noChangeAspect="1"/>
                </p:cNvSpPr>
                <p:nvPr/>
              </p:nvSpPr>
              <p:spPr bwMode="auto">
                <a:xfrm>
                  <a:off x="1703" y="3044"/>
                  <a:ext cx="38" cy="34"/>
                </a:xfrm>
                <a:custGeom>
                  <a:avLst/>
                  <a:gdLst/>
                  <a:ahLst/>
                  <a:cxnLst>
                    <a:cxn ang="0">
                      <a:pos x="8" y="4"/>
                    </a:cxn>
                    <a:cxn ang="0">
                      <a:pos x="19" y="0"/>
                    </a:cxn>
                    <a:cxn ang="0">
                      <a:pos x="30" y="11"/>
                    </a:cxn>
                    <a:cxn ang="0">
                      <a:pos x="38" y="26"/>
                    </a:cxn>
                    <a:cxn ang="0">
                      <a:pos x="19" y="34"/>
                    </a:cxn>
                    <a:cxn ang="0">
                      <a:pos x="12" y="26"/>
                    </a:cxn>
                    <a:cxn ang="0">
                      <a:pos x="8" y="19"/>
                    </a:cxn>
                    <a:cxn ang="0">
                      <a:pos x="0" y="15"/>
                    </a:cxn>
                    <a:cxn ang="0">
                      <a:pos x="8" y="4"/>
                    </a:cxn>
                  </a:cxnLst>
                  <a:rect l="0" t="0" r="r" b="b"/>
                  <a:pathLst>
                    <a:path w="38" h="34">
                      <a:moveTo>
                        <a:pt x="8" y="4"/>
                      </a:moveTo>
                      <a:lnTo>
                        <a:pt x="19" y="0"/>
                      </a:lnTo>
                      <a:lnTo>
                        <a:pt x="30" y="11"/>
                      </a:lnTo>
                      <a:lnTo>
                        <a:pt x="38" y="26"/>
                      </a:lnTo>
                      <a:lnTo>
                        <a:pt x="19" y="34"/>
                      </a:lnTo>
                      <a:lnTo>
                        <a:pt x="12" y="26"/>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36149" name="Freeform 277"/>
                <p:cNvSpPr>
                  <a:spLocks noChangeAspect="1"/>
                </p:cNvSpPr>
                <p:nvPr/>
              </p:nvSpPr>
              <p:spPr bwMode="auto">
                <a:xfrm>
                  <a:off x="1654" y="3051"/>
                  <a:ext cx="64" cy="42"/>
                </a:xfrm>
                <a:custGeom>
                  <a:avLst/>
                  <a:gdLst/>
                  <a:ahLst/>
                  <a:cxnLst>
                    <a:cxn ang="0">
                      <a:pos x="8" y="12"/>
                    </a:cxn>
                    <a:cxn ang="0">
                      <a:pos x="46" y="0"/>
                    </a:cxn>
                    <a:cxn ang="0">
                      <a:pos x="57" y="12"/>
                    </a:cxn>
                    <a:cxn ang="0">
                      <a:pos x="64" y="27"/>
                    </a:cxn>
                    <a:cxn ang="0">
                      <a:pos x="23" y="42"/>
                    </a:cxn>
                    <a:cxn ang="0">
                      <a:pos x="0" y="27"/>
                    </a:cxn>
                    <a:cxn ang="0">
                      <a:pos x="8" y="12"/>
                    </a:cxn>
                  </a:cxnLst>
                  <a:rect l="0" t="0" r="r" b="b"/>
                  <a:pathLst>
                    <a:path w="64" h="42">
                      <a:moveTo>
                        <a:pt x="8" y="12"/>
                      </a:moveTo>
                      <a:lnTo>
                        <a:pt x="46" y="0"/>
                      </a:lnTo>
                      <a:lnTo>
                        <a:pt x="57" y="12"/>
                      </a:lnTo>
                      <a:lnTo>
                        <a:pt x="64" y="27"/>
                      </a:lnTo>
                      <a:lnTo>
                        <a:pt x="23" y="42"/>
                      </a:lnTo>
                      <a:lnTo>
                        <a:pt x="0" y="27"/>
                      </a:lnTo>
                      <a:lnTo>
                        <a:pt x="8" y="12"/>
                      </a:lnTo>
                    </a:path>
                  </a:pathLst>
                </a:custGeom>
                <a:noFill/>
                <a:ln w="6350">
                  <a:solidFill>
                    <a:srgbClr val="000000"/>
                  </a:solidFill>
                  <a:prstDash val="solid"/>
                  <a:round/>
                  <a:headEnd/>
                  <a:tailEnd/>
                </a:ln>
              </p:spPr>
              <p:txBody>
                <a:bodyPr/>
                <a:lstStyle/>
                <a:p>
                  <a:endParaRPr lang="en-US"/>
                </a:p>
              </p:txBody>
            </p:sp>
            <p:sp>
              <p:nvSpPr>
                <p:cNvPr id="336150" name="Freeform 278"/>
                <p:cNvSpPr>
                  <a:spLocks noChangeAspect="1" noEditPoints="1"/>
                </p:cNvSpPr>
                <p:nvPr/>
              </p:nvSpPr>
              <p:spPr bwMode="auto">
                <a:xfrm>
                  <a:off x="1654" y="3048"/>
                  <a:ext cx="68" cy="45"/>
                </a:xfrm>
                <a:custGeom>
                  <a:avLst/>
                  <a:gdLst/>
                  <a:ahLst/>
                  <a:cxnLst>
                    <a:cxn ang="0">
                      <a:pos x="68" y="11"/>
                    </a:cxn>
                    <a:cxn ang="0">
                      <a:pos x="68" y="30"/>
                    </a:cxn>
                    <a:cxn ang="0">
                      <a:pos x="61" y="22"/>
                    </a:cxn>
                    <a:cxn ang="0">
                      <a:pos x="57" y="15"/>
                    </a:cxn>
                    <a:cxn ang="0">
                      <a:pos x="53" y="11"/>
                    </a:cxn>
                    <a:cxn ang="0">
                      <a:pos x="57" y="0"/>
                    </a:cxn>
                    <a:cxn ang="0">
                      <a:pos x="68" y="11"/>
                    </a:cxn>
                    <a:cxn ang="0">
                      <a:pos x="68" y="11"/>
                    </a:cxn>
                    <a:cxn ang="0">
                      <a:pos x="19" y="26"/>
                    </a:cxn>
                    <a:cxn ang="0">
                      <a:pos x="19" y="45"/>
                    </a:cxn>
                    <a:cxn ang="0">
                      <a:pos x="0" y="30"/>
                    </a:cxn>
                    <a:cxn ang="0">
                      <a:pos x="8" y="19"/>
                    </a:cxn>
                    <a:cxn ang="0">
                      <a:pos x="19" y="26"/>
                    </a:cxn>
                    <a:cxn ang="0">
                      <a:pos x="19" y="26"/>
                    </a:cxn>
                  </a:cxnLst>
                  <a:rect l="0" t="0" r="r" b="b"/>
                  <a:pathLst>
                    <a:path w="68" h="45">
                      <a:moveTo>
                        <a:pt x="68" y="11"/>
                      </a:moveTo>
                      <a:lnTo>
                        <a:pt x="68" y="30"/>
                      </a:lnTo>
                      <a:lnTo>
                        <a:pt x="61" y="22"/>
                      </a:lnTo>
                      <a:lnTo>
                        <a:pt x="57" y="15"/>
                      </a:lnTo>
                      <a:lnTo>
                        <a:pt x="53" y="11"/>
                      </a:lnTo>
                      <a:lnTo>
                        <a:pt x="57" y="0"/>
                      </a:lnTo>
                      <a:lnTo>
                        <a:pt x="68" y="11"/>
                      </a:lnTo>
                      <a:lnTo>
                        <a:pt x="68" y="11"/>
                      </a:lnTo>
                      <a:close/>
                      <a:moveTo>
                        <a:pt x="19" y="26"/>
                      </a:moveTo>
                      <a:lnTo>
                        <a:pt x="19" y="45"/>
                      </a:lnTo>
                      <a:lnTo>
                        <a:pt x="0" y="30"/>
                      </a:lnTo>
                      <a:lnTo>
                        <a:pt x="8" y="19"/>
                      </a:lnTo>
                      <a:lnTo>
                        <a:pt x="19" y="26"/>
                      </a:lnTo>
                      <a:lnTo>
                        <a:pt x="19" y="26"/>
                      </a:lnTo>
                      <a:close/>
                    </a:path>
                  </a:pathLst>
                </a:custGeom>
                <a:solidFill>
                  <a:srgbClr val="E2E2BF"/>
                </a:solidFill>
                <a:ln w="9525">
                  <a:noFill/>
                  <a:round/>
                  <a:headEnd/>
                  <a:tailEnd/>
                </a:ln>
              </p:spPr>
              <p:txBody>
                <a:bodyPr/>
                <a:lstStyle/>
                <a:p>
                  <a:endParaRPr lang="en-US"/>
                </a:p>
              </p:txBody>
            </p:sp>
            <p:sp>
              <p:nvSpPr>
                <p:cNvPr id="336151" name="Freeform 279"/>
                <p:cNvSpPr>
                  <a:spLocks noChangeAspect="1" noEditPoints="1"/>
                </p:cNvSpPr>
                <p:nvPr/>
              </p:nvSpPr>
              <p:spPr bwMode="auto">
                <a:xfrm>
                  <a:off x="1606" y="2994"/>
                  <a:ext cx="127" cy="80"/>
                </a:xfrm>
                <a:custGeom>
                  <a:avLst/>
                  <a:gdLst/>
                  <a:ahLst/>
                  <a:cxnLst>
                    <a:cxn ang="0">
                      <a:pos x="116" y="65"/>
                    </a:cxn>
                    <a:cxn ang="0">
                      <a:pos x="116" y="54"/>
                    </a:cxn>
                    <a:cxn ang="0">
                      <a:pos x="105" y="54"/>
                    </a:cxn>
                    <a:cxn ang="0">
                      <a:pos x="67" y="80"/>
                    </a:cxn>
                    <a:cxn ang="0">
                      <a:pos x="94" y="61"/>
                    </a:cxn>
                    <a:cxn ang="0">
                      <a:pos x="56" y="73"/>
                    </a:cxn>
                    <a:cxn ang="0">
                      <a:pos x="97" y="46"/>
                    </a:cxn>
                    <a:cxn ang="0">
                      <a:pos x="97" y="35"/>
                    </a:cxn>
                    <a:cxn ang="0">
                      <a:pos x="86" y="38"/>
                    </a:cxn>
                    <a:cxn ang="0">
                      <a:pos x="75" y="54"/>
                    </a:cxn>
                    <a:cxn ang="0">
                      <a:pos x="75" y="42"/>
                    </a:cxn>
                    <a:cxn ang="0">
                      <a:pos x="64" y="46"/>
                    </a:cxn>
                    <a:cxn ang="0">
                      <a:pos x="48" y="65"/>
                    </a:cxn>
                    <a:cxn ang="0">
                      <a:pos x="48" y="50"/>
                    </a:cxn>
                    <a:cxn ang="0">
                      <a:pos x="37" y="54"/>
                    </a:cxn>
                    <a:cxn ang="0">
                      <a:pos x="79" y="31"/>
                    </a:cxn>
                    <a:cxn ang="0">
                      <a:pos x="79" y="16"/>
                    </a:cxn>
                    <a:cxn ang="0">
                      <a:pos x="67" y="19"/>
                    </a:cxn>
                    <a:cxn ang="0">
                      <a:pos x="52" y="38"/>
                    </a:cxn>
                    <a:cxn ang="0">
                      <a:pos x="56" y="23"/>
                    </a:cxn>
                    <a:cxn ang="0">
                      <a:pos x="45" y="27"/>
                    </a:cxn>
                    <a:cxn ang="0">
                      <a:pos x="30" y="46"/>
                    </a:cxn>
                    <a:cxn ang="0">
                      <a:pos x="30" y="35"/>
                    </a:cxn>
                    <a:cxn ang="0">
                      <a:pos x="18" y="35"/>
                    </a:cxn>
                    <a:cxn ang="0">
                      <a:pos x="60" y="12"/>
                    </a:cxn>
                    <a:cxn ang="0">
                      <a:pos x="60" y="0"/>
                    </a:cxn>
                    <a:cxn ang="0">
                      <a:pos x="48" y="4"/>
                    </a:cxn>
                    <a:cxn ang="0">
                      <a:pos x="33" y="19"/>
                    </a:cxn>
                    <a:cxn ang="0">
                      <a:pos x="37" y="8"/>
                    </a:cxn>
                    <a:cxn ang="0">
                      <a:pos x="26" y="12"/>
                    </a:cxn>
                    <a:cxn ang="0">
                      <a:pos x="11" y="31"/>
                    </a:cxn>
                    <a:cxn ang="0">
                      <a:pos x="11" y="16"/>
                    </a:cxn>
                    <a:cxn ang="0">
                      <a:pos x="0" y="19"/>
                    </a:cxn>
                  </a:cxnLst>
                  <a:rect l="0" t="0" r="r" b="b"/>
                  <a:pathLst>
                    <a:path w="127" h="80">
                      <a:moveTo>
                        <a:pt x="105" y="54"/>
                      </a:moveTo>
                      <a:lnTo>
                        <a:pt x="116" y="65"/>
                      </a:lnTo>
                      <a:lnTo>
                        <a:pt x="127" y="61"/>
                      </a:lnTo>
                      <a:lnTo>
                        <a:pt x="116" y="54"/>
                      </a:lnTo>
                      <a:lnTo>
                        <a:pt x="105" y="54"/>
                      </a:lnTo>
                      <a:lnTo>
                        <a:pt x="105" y="54"/>
                      </a:lnTo>
                      <a:close/>
                      <a:moveTo>
                        <a:pt x="56" y="73"/>
                      </a:moveTo>
                      <a:lnTo>
                        <a:pt x="67" y="80"/>
                      </a:lnTo>
                      <a:lnTo>
                        <a:pt x="105" y="69"/>
                      </a:lnTo>
                      <a:lnTo>
                        <a:pt x="94" y="61"/>
                      </a:lnTo>
                      <a:lnTo>
                        <a:pt x="56" y="73"/>
                      </a:lnTo>
                      <a:lnTo>
                        <a:pt x="56" y="73"/>
                      </a:lnTo>
                      <a:close/>
                      <a:moveTo>
                        <a:pt x="86" y="38"/>
                      </a:moveTo>
                      <a:lnTo>
                        <a:pt x="97" y="46"/>
                      </a:lnTo>
                      <a:lnTo>
                        <a:pt x="109" y="42"/>
                      </a:lnTo>
                      <a:lnTo>
                        <a:pt x="97" y="35"/>
                      </a:lnTo>
                      <a:lnTo>
                        <a:pt x="86" y="38"/>
                      </a:lnTo>
                      <a:lnTo>
                        <a:pt x="86" y="38"/>
                      </a:lnTo>
                      <a:close/>
                      <a:moveTo>
                        <a:pt x="64" y="46"/>
                      </a:moveTo>
                      <a:lnTo>
                        <a:pt x="75" y="54"/>
                      </a:lnTo>
                      <a:lnTo>
                        <a:pt x="86" y="54"/>
                      </a:lnTo>
                      <a:lnTo>
                        <a:pt x="75" y="42"/>
                      </a:lnTo>
                      <a:lnTo>
                        <a:pt x="64" y="46"/>
                      </a:lnTo>
                      <a:lnTo>
                        <a:pt x="64" y="46"/>
                      </a:lnTo>
                      <a:close/>
                      <a:moveTo>
                        <a:pt x="37" y="54"/>
                      </a:moveTo>
                      <a:lnTo>
                        <a:pt x="48" y="65"/>
                      </a:lnTo>
                      <a:lnTo>
                        <a:pt x="60" y="61"/>
                      </a:lnTo>
                      <a:lnTo>
                        <a:pt x="48" y="50"/>
                      </a:lnTo>
                      <a:lnTo>
                        <a:pt x="37" y="54"/>
                      </a:lnTo>
                      <a:lnTo>
                        <a:pt x="37" y="54"/>
                      </a:lnTo>
                      <a:close/>
                      <a:moveTo>
                        <a:pt x="67" y="19"/>
                      </a:moveTo>
                      <a:lnTo>
                        <a:pt x="79" y="31"/>
                      </a:lnTo>
                      <a:lnTo>
                        <a:pt x="90" y="27"/>
                      </a:lnTo>
                      <a:lnTo>
                        <a:pt x="79" y="16"/>
                      </a:lnTo>
                      <a:lnTo>
                        <a:pt x="67" y="19"/>
                      </a:lnTo>
                      <a:lnTo>
                        <a:pt x="67" y="19"/>
                      </a:lnTo>
                      <a:close/>
                      <a:moveTo>
                        <a:pt x="45" y="27"/>
                      </a:moveTo>
                      <a:lnTo>
                        <a:pt x="52" y="38"/>
                      </a:lnTo>
                      <a:lnTo>
                        <a:pt x="67" y="35"/>
                      </a:lnTo>
                      <a:lnTo>
                        <a:pt x="56" y="23"/>
                      </a:lnTo>
                      <a:lnTo>
                        <a:pt x="45" y="27"/>
                      </a:lnTo>
                      <a:lnTo>
                        <a:pt x="45" y="27"/>
                      </a:lnTo>
                      <a:close/>
                      <a:moveTo>
                        <a:pt x="18" y="35"/>
                      </a:moveTo>
                      <a:lnTo>
                        <a:pt x="30" y="46"/>
                      </a:lnTo>
                      <a:lnTo>
                        <a:pt x="41" y="42"/>
                      </a:lnTo>
                      <a:lnTo>
                        <a:pt x="30" y="35"/>
                      </a:lnTo>
                      <a:lnTo>
                        <a:pt x="18" y="35"/>
                      </a:lnTo>
                      <a:lnTo>
                        <a:pt x="18" y="35"/>
                      </a:lnTo>
                      <a:close/>
                      <a:moveTo>
                        <a:pt x="48" y="4"/>
                      </a:moveTo>
                      <a:lnTo>
                        <a:pt x="60" y="12"/>
                      </a:lnTo>
                      <a:lnTo>
                        <a:pt x="71" y="8"/>
                      </a:lnTo>
                      <a:lnTo>
                        <a:pt x="60" y="0"/>
                      </a:lnTo>
                      <a:lnTo>
                        <a:pt x="48" y="4"/>
                      </a:lnTo>
                      <a:lnTo>
                        <a:pt x="48" y="4"/>
                      </a:lnTo>
                      <a:close/>
                      <a:moveTo>
                        <a:pt x="26" y="12"/>
                      </a:moveTo>
                      <a:lnTo>
                        <a:pt x="33" y="19"/>
                      </a:lnTo>
                      <a:lnTo>
                        <a:pt x="48" y="16"/>
                      </a:lnTo>
                      <a:lnTo>
                        <a:pt x="37" y="8"/>
                      </a:lnTo>
                      <a:lnTo>
                        <a:pt x="26" y="12"/>
                      </a:lnTo>
                      <a:lnTo>
                        <a:pt x="26" y="12"/>
                      </a:lnTo>
                      <a:close/>
                      <a:moveTo>
                        <a:pt x="0" y="19"/>
                      </a:moveTo>
                      <a:lnTo>
                        <a:pt x="11" y="31"/>
                      </a:lnTo>
                      <a:lnTo>
                        <a:pt x="22" y="27"/>
                      </a:lnTo>
                      <a:lnTo>
                        <a:pt x="11" y="16"/>
                      </a:lnTo>
                      <a:lnTo>
                        <a:pt x="0" y="19"/>
                      </a:lnTo>
                      <a:lnTo>
                        <a:pt x="0" y="19"/>
                      </a:lnTo>
                      <a:close/>
                    </a:path>
                  </a:pathLst>
                </a:custGeom>
                <a:solidFill>
                  <a:srgbClr val="FCFCD8"/>
                </a:solidFill>
                <a:ln w="9525">
                  <a:noFill/>
                  <a:round/>
                  <a:headEnd/>
                  <a:tailEnd/>
                </a:ln>
              </p:spPr>
              <p:txBody>
                <a:bodyPr/>
                <a:lstStyle/>
                <a:p>
                  <a:endParaRPr lang="en-US"/>
                </a:p>
              </p:txBody>
            </p:sp>
            <p:sp>
              <p:nvSpPr>
                <p:cNvPr id="336152" name="Freeform 280"/>
                <p:cNvSpPr>
                  <a:spLocks noChangeAspect="1" noEditPoints="1"/>
                </p:cNvSpPr>
                <p:nvPr/>
              </p:nvSpPr>
              <p:spPr bwMode="auto">
                <a:xfrm>
                  <a:off x="1489" y="3006"/>
                  <a:ext cx="86" cy="49"/>
                </a:xfrm>
                <a:custGeom>
                  <a:avLst/>
                  <a:gdLst/>
                  <a:ahLst/>
                  <a:cxnLst>
                    <a:cxn ang="0">
                      <a:pos x="56" y="4"/>
                    </a:cxn>
                    <a:cxn ang="0">
                      <a:pos x="68" y="0"/>
                    </a:cxn>
                    <a:cxn ang="0">
                      <a:pos x="79" y="11"/>
                    </a:cxn>
                    <a:cxn ang="0">
                      <a:pos x="86" y="26"/>
                    </a:cxn>
                    <a:cxn ang="0">
                      <a:pos x="68" y="34"/>
                    </a:cxn>
                    <a:cxn ang="0">
                      <a:pos x="56" y="26"/>
                    </a:cxn>
                    <a:cxn ang="0">
                      <a:pos x="56" y="19"/>
                    </a:cxn>
                    <a:cxn ang="0">
                      <a:pos x="49" y="15"/>
                    </a:cxn>
                    <a:cxn ang="0">
                      <a:pos x="56" y="4"/>
                    </a:cxn>
                    <a:cxn ang="0">
                      <a:pos x="56" y="4"/>
                    </a:cxn>
                    <a:cxn ang="0">
                      <a:pos x="30" y="11"/>
                    </a:cxn>
                    <a:cxn ang="0">
                      <a:pos x="41" y="7"/>
                    </a:cxn>
                    <a:cxn ang="0">
                      <a:pos x="56" y="19"/>
                    </a:cxn>
                    <a:cxn ang="0">
                      <a:pos x="64" y="34"/>
                    </a:cxn>
                    <a:cxn ang="0">
                      <a:pos x="41" y="42"/>
                    </a:cxn>
                    <a:cxn ang="0">
                      <a:pos x="34" y="30"/>
                    </a:cxn>
                    <a:cxn ang="0">
                      <a:pos x="30" y="26"/>
                    </a:cxn>
                    <a:cxn ang="0">
                      <a:pos x="26" y="23"/>
                    </a:cxn>
                    <a:cxn ang="0">
                      <a:pos x="30" y="11"/>
                    </a:cxn>
                    <a:cxn ang="0">
                      <a:pos x="30" y="11"/>
                    </a:cxn>
                    <a:cxn ang="0">
                      <a:pos x="7" y="19"/>
                    </a:cxn>
                    <a:cxn ang="0">
                      <a:pos x="19" y="15"/>
                    </a:cxn>
                    <a:cxn ang="0">
                      <a:pos x="30" y="26"/>
                    </a:cxn>
                    <a:cxn ang="0">
                      <a:pos x="37" y="42"/>
                    </a:cxn>
                    <a:cxn ang="0">
                      <a:pos x="19" y="49"/>
                    </a:cxn>
                    <a:cxn ang="0">
                      <a:pos x="0" y="30"/>
                    </a:cxn>
                    <a:cxn ang="0">
                      <a:pos x="7" y="19"/>
                    </a:cxn>
                    <a:cxn ang="0">
                      <a:pos x="7" y="19"/>
                    </a:cxn>
                  </a:cxnLst>
                  <a:rect l="0" t="0" r="r" b="b"/>
                  <a:pathLst>
                    <a:path w="86" h="49">
                      <a:moveTo>
                        <a:pt x="56" y="4"/>
                      </a:moveTo>
                      <a:lnTo>
                        <a:pt x="68" y="0"/>
                      </a:lnTo>
                      <a:lnTo>
                        <a:pt x="79" y="11"/>
                      </a:lnTo>
                      <a:lnTo>
                        <a:pt x="86" y="26"/>
                      </a:lnTo>
                      <a:lnTo>
                        <a:pt x="68" y="34"/>
                      </a:lnTo>
                      <a:lnTo>
                        <a:pt x="56" y="26"/>
                      </a:lnTo>
                      <a:lnTo>
                        <a:pt x="56" y="19"/>
                      </a:lnTo>
                      <a:lnTo>
                        <a:pt x="49" y="15"/>
                      </a:lnTo>
                      <a:lnTo>
                        <a:pt x="56" y="4"/>
                      </a:lnTo>
                      <a:lnTo>
                        <a:pt x="56" y="4"/>
                      </a:lnTo>
                      <a:close/>
                      <a:moveTo>
                        <a:pt x="30" y="11"/>
                      </a:moveTo>
                      <a:lnTo>
                        <a:pt x="41" y="7"/>
                      </a:lnTo>
                      <a:lnTo>
                        <a:pt x="56" y="19"/>
                      </a:lnTo>
                      <a:lnTo>
                        <a:pt x="64" y="34"/>
                      </a:lnTo>
                      <a:lnTo>
                        <a:pt x="41" y="42"/>
                      </a:lnTo>
                      <a:lnTo>
                        <a:pt x="34" y="30"/>
                      </a:lnTo>
                      <a:lnTo>
                        <a:pt x="30" y="26"/>
                      </a:lnTo>
                      <a:lnTo>
                        <a:pt x="26" y="23"/>
                      </a:lnTo>
                      <a:lnTo>
                        <a:pt x="30" y="11"/>
                      </a:lnTo>
                      <a:lnTo>
                        <a:pt x="30" y="11"/>
                      </a:lnTo>
                      <a:close/>
                      <a:moveTo>
                        <a:pt x="7" y="19"/>
                      </a:moveTo>
                      <a:lnTo>
                        <a:pt x="19" y="15"/>
                      </a:lnTo>
                      <a:lnTo>
                        <a:pt x="30" y="26"/>
                      </a:lnTo>
                      <a:lnTo>
                        <a:pt x="37" y="42"/>
                      </a:lnTo>
                      <a:lnTo>
                        <a:pt x="19" y="49"/>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36153" name="Freeform 281"/>
                <p:cNvSpPr>
                  <a:spLocks noChangeAspect="1"/>
                </p:cNvSpPr>
                <p:nvPr/>
              </p:nvSpPr>
              <p:spPr bwMode="auto">
                <a:xfrm>
                  <a:off x="1538" y="3006"/>
                  <a:ext cx="37" cy="34"/>
                </a:xfrm>
                <a:custGeom>
                  <a:avLst/>
                  <a:gdLst/>
                  <a:ahLst/>
                  <a:cxnLst>
                    <a:cxn ang="0">
                      <a:pos x="7" y="4"/>
                    </a:cxn>
                    <a:cxn ang="0">
                      <a:pos x="19" y="0"/>
                    </a:cxn>
                    <a:cxn ang="0">
                      <a:pos x="30" y="11"/>
                    </a:cxn>
                    <a:cxn ang="0">
                      <a:pos x="37" y="26"/>
                    </a:cxn>
                    <a:cxn ang="0">
                      <a:pos x="15" y="34"/>
                    </a:cxn>
                    <a:cxn ang="0">
                      <a:pos x="7" y="26"/>
                    </a:cxn>
                    <a:cxn ang="0">
                      <a:pos x="4" y="19"/>
                    </a:cxn>
                    <a:cxn ang="0">
                      <a:pos x="0" y="15"/>
                    </a:cxn>
                    <a:cxn ang="0">
                      <a:pos x="7" y="4"/>
                    </a:cxn>
                  </a:cxnLst>
                  <a:rect l="0" t="0" r="r" b="b"/>
                  <a:pathLst>
                    <a:path w="37" h="34">
                      <a:moveTo>
                        <a:pt x="7" y="4"/>
                      </a:moveTo>
                      <a:lnTo>
                        <a:pt x="19" y="0"/>
                      </a:lnTo>
                      <a:lnTo>
                        <a:pt x="30" y="11"/>
                      </a:lnTo>
                      <a:lnTo>
                        <a:pt x="37" y="26"/>
                      </a:lnTo>
                      <a:lnTo>
                        <a:pt x="15" y="34"/>
                      </a:lnTo>
                      <a:lnTo>
                        <a:pt x="7" y="26"/>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36154" name="Freeform 282"/>
                <p:cNvSpPr>
                  <a:spLocks noChangeAspect="1"/>
                </p:cNvSpPr>
                <p:nvPr/>
              </p:nvSpPr>
              <p:spPr bwMode="auto">
                <a:xfrm>
                  <a:off x="1515" y="3013"/>
                  <a:ext cx="38" cy="35"/>
                </a:xfrm>
                <a:custGeom>
                  <a:avLst/>
                  <a:gdLst/>
                  <a:ahLst/>
                  <a:cxnLst>
                    <a:cxn ang="0">
                      <a:pos x="4" y="4"/>
                    </a:cxn>
                    <a:cxn ang="0">
                      <a:pos x="15" y="0"/>
                    </a:cxn>
                    <a:cxn ang="0">
                      <a:pos x="30" y="12"/>
                    </a:cxn>
                    <a:cxn ang="0">
                      <a:pos x="38" y="27"/>
                    </a:cxn>
                    <a:cxn ang="0">
                      <a:pos x="15" y="35"/>
                    </a:cxn>
                    <a:cxn ang="0">
                      <a:pos x="8" y="23"/>
                    </a:cxn>
                    <a:cxn ang="0">
                      <a:pos x="4" y="19"/>
                    </a:cxn>
                    <a:cxn ang="0">
                      <a:pos x="0" y="16"/>
                    </a:cxn>
                    <a:cxn ang="0">
                      <a:pos x="4" y="4"/>
                    </a:cxn>
                  </a:cxnLst>
                  <a:rect l="0" t="0" r="r" b="b"/>
                  <a:pathLst>
                    <a:path w="38" h="35">
                      <a:moveTo>
                        <a:pt x="4" y="4"/>
                      </a:moveTo>
                      <a:lnTo>
                        <a:pt x="15" y="0"/>
                      </a:lnTo>
                      <a:lnTo>
                        <a:pt x="30" y="12"/>
                      </a:lnTo>
                      <a:lnTo>
                        <a:pt x="38" y="27"/>
                      </a:lnTo>
                      <a:lnTo>
                        <a:pt x="15" y="35"/>
                      </a:lnTo>
                      <a:lnTo>
                        <a:pt x="8" y="23"/>
                      </a:lnTo>
                      <a:lnTo>
                        <a:pt x="4" y="19"/>
                      </a:lnTo>
                      <a:lnTo>
                        <a:pt x="0" y="16"/>
                      </a:lnTo>
                      <a:lnTo>
                        <a:pt x="4" y="4"/>
                      </a:lnTo>
                    </a:path>
                  </a:pathLst>
                </a:custGeom>
                <a:noFill/>
                <a:ln w="6350">
                  <a:solidFill>
                    <a:srgbClr val="000000"/>
                  </a:solidFill>
                  <a:prstDash val="solid"/>
                  <a:round/>
                  <a:headEnd/>
                  <a:tailEnd/>
                </a:ln>
              </p:spPr>
              <p:txBody>
                <a:bodyPr/>
                <a:lstStyle/>
                <a:p>
                  <a:endParaRPr lang="en-US"/>
                </a:p>
              </p:txBody>
            </p:sp>
            <p:sp>
              <p:nvSpPr>
                <p:cNvPr id="336155" name="Freeform 283"/>
                <p:cNvSpPr>
                  <a:spLocks noChangeAspect="1"/>
                </p:cNvSpPr>
                <p:nvPr/>
              </p:nvSpPr>
              <p:spPr bwMode="auto">
                <a:xfrm>
                  <a:off x="1489" y="3021"/>
                  <a:ext cx="37" cy="34"/>
                </a:xfrm>
                <a:custGeom>
                  <a:avLst/>
                  <a:gdLst/>
                  <a:ahLst/>
                  <a:cxnLst>
                    <a:cxn ang="0">
                      <a:pos x="7" y="4"/>
                    </a:cxn>
                    <a:cxn ang="0">
                      <a:pos x="19" y="0"/>
                    </a:cxn>
                    <a:cxn ang="0">
                      <a:pos x="30" y="11"/>
                    </a:cxn>
                    <a:cxn ang="0">
                      <a:pos x="37" y="27"/>
                    </a:cxn>
                    <a:cxn ang="0">
                      <a:pos x="19" y="34"/>
                    </a:cxn>
                    <a:cxn ang="0">
                      <a:pos x="0" y="15"/>
                    </a:cxn>
                    <a:cxn ang="0">
                      <a:pos x="7" y="4"/>
                    </a:cxn>
                  </a:cxnLst>
                  <a:rect l="0" t="0" r="r" b="b"/>
                  <a:pathLst>
                    <a:path w="37" h="34">
                      <a:moveTo>
                        <a:pt x="7" y="4"/>
                      </a:moveTo>
                      <a:lnTo>
                        <a:pt x="19" y="0"/>
                      </a:lnTo>
                      <a:lnTo>
                        <a:pt x="30" y="11"/>
                      </a:lnTo>
                      <a:lnTo>
                        <a:pt x="37" y="27"/>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36156" name="Freeform 284"/>
                <p:cNvSpPr>
                  <a:spLocks noChangeAspect="1" noEditPoints="1"/>
                </p:cNvSpPr>
                <p:nvPr/>
              </p:nvSpPr>
              <p:spPr bwMode="auto">
                <a:xfrm>
                  <a:off x="1489" y="3010"/>
                  <a:ext cx="64" cy="45"/>
                </a:xfrm>
                <a:custGeom>
                  <a:avLst/>
                  <a:gdLst/>
                  <a:ahLst/>
                  <a:cxnLst>
                    <a:cxn ang="0">
                      <a:pos x="64" y="11"/>
                    </a:cxn>
                    <a:cxn ang="0">
                      <a:pos x="64" y="30"/>
                    </a:cxn>
                    <a:cxn ang="0">
                      <a:pos x="56" y="22"/>
                    </a:cxn>
                    <a:cxn ang="0">
                      <a:pos x="53" y="15"/>
                    </a:cxn>
                    <a:cxn ang="0">
                      <a:pos x="49" y="11"/>
                    </a:cxn>
                    <a:cxn ang="0">
                      <a:pos x="56" y="0"/>
                    </a:cxn>
                    <a:cxn ang="0">
                      <a:pos x="64" y="11"/>
                    </a:cxn>
                    <a:cxn ang="0">
                      <a:pos x="64" y="11"/>
                    </a:cxn>
                    <a:cxn ang="0">
                      <a:pos x="41" y="19"/>
                    </a:cxn>
                    <a:cxn ang="0">
                      <a:pos x="41" y="38"/>
                    </a:cxn>
                    <a:cxn ang="0">
                      <a:pos x="34" y="30"/>
                    </a:cxn>
                    <a:cxn ang="0">
                      <a:pos x="30" y="22"/>
                    </a:cxn>
                    <a:cxn ang="0">
                      <a:pos x="26" y="19"/>
                    </a:cxn>
                    <a:cxn ang="0">
                      <a:pos x="30" y="7"/>
                    </a:cxn>
                    <a:cxn ang="0">
                      <a:pos x="41" y="19"/>
                    </a:cxn>
                    <a:cxn ang="0">
                      <a:pos x="41" y="19"/>
                    </a:cxn>
                    <a:cxn ang="0">
                      <a:pos x="19" y="26"/>
                    </a:cxn>
                    <a:cxn ang="0">
                      <a:pos x="19" y="45"/>
                    </a:cxn>
                    <a:cxn ang="0">
                      <a:pos x="0" y="30"/>
                    </a:cxn>
                    <a:cxn ang="0">
                      <a:pos x="7" y="19"/>
                    </a:cxn>
                    <a:cxn ang="0">
                      <a:pos x="19" y="26"/>
                    </a:cxn>
                    <a:cxn ang="0">
                      <a:pos x="19" y="26"/>
                    </a:cxn>
                  </a:cxnLst>
                  <a:rect l="0" t="0" r="r" b="b"/>
                  <a:pathLst>
                    <a:path w="64" h="45">
                      <a:moveTo>
                        <a:pt x="64" y="11"/>
                      </a:moveTo>
                      <a:lnTo>
                        <a:pt x="64" y="30"/>
                      </a:lnTo>
                      <a:lnTo>
                        <a:pt x="56" y="22"/>
                      </a:lnTo>
                      <a:lnTo>
                        <a:pt x="53" y="15"/>
                      </a:lnTo>
                      <a:lnTo>
                        <a:pt x="49" y="11"/>
                      </a:lnTo>
                      <a:lnTo>
                        <a:pt x="56" y="0"/>
                      </a:lnTo>
                      <a:lnTo>
                        <a:pt x="64" y="11"/>
                      </a:lnTo>
                      <a:lnTo>
                        <a:pt x="64" y="11"/>
                      </a:lnTo>
                      <a:close/>
                      <a:moveTo>
                        <a:pt x="41" y="19"/>
                      </a:moveTo>
                      <a:lnTo>
                        <a:pt x="41" y="38"/>
                      </a:lnTo>
                      <a:lnTo>
                        <a:pt x="34" y="30"/>
                      </a:lnTo>
                      <a:lnTo>
                        <a:pt x="30" y="22"/>
                      </a:lnTo>
                      <a:lnTo>
                        <a:pt x="26" y="19"/>
                      </a:lnTo>
                      <a:lnTo>
                        <a:pt x="30" y="7"/>
                      </a:lnTo>
                      <a:lnTo>
                        <a:pt x="41" y="19"/>
                      </a:lnTo>
                      <a:lnTo>
                        <a:pt x="41" y="19"/>
                      </a:lnTo>
                      <a:close/>
                      <a:moveTo>
                        <a:pt x="19" y="26"/>
                      </a:moveTo>
                      <a:lnTo>
                        <a:pt x="19" y="45"/>
                      </a:lnTo>
                      <a:lnTo>
                        <a:pt x="0" y="30"/>
                      </a:lnTo>
                      <a:lnTo>
                        <a:pt x="7" y="19"/>
                      </a:lnTo>
                      <a:lnTo>
                        <a:pt x="19" y="26"/>
                      </a:lnTo>
                      <a:lnTo>
                        <a:pt x="19" y="26"/>
                      </a:lnTo>
                      <a:close/>
                    </a:path>
                  </a:pathLst>
                </a:custGeom>
                <a:solidFill>
                  <a:srgbClr val="606060"/>
                </a:solidFill>
                <a:ln w="9525">
                  <a:noFill/>
                  <a:round/>
                  <a:headEnd/>
                  <a:tailEnd/>
                </a:ln>
              </p:spPr>
              <p:txBody>
                <a:bodyPr/>
                <a:lstStyle/>
                <a:p>
                  <a:endParaRPr lang="en-US"/>
                </a:p>
              </p:txBody>
            </p:sp>
            <p:sp>
              <p:nvSpPr>
                <p:cNvPr id="336157" name="Freeform 285"/>
                <p:cNvSpPr>
                  <a:spLocks noChangeAspect="1" noEditPoints="1"/>
                </p:cNvSpPr>
                <p:nvPr/>
              </p:nvSpPr>
              <p:spPr bwMode="auto">
                <a:xfrm>
                  <a:off x="1508" y="3025"/>
                  <a:ext cx="86" cy="45"/>
                </a:xfrm>
                <a:custGeom>
                  <a:avLst/>
                  <a:gdLst/>
                  <a:ahLst/>
                  <a:cxnLst>
                    <a:cxn ang="0">
                      <a:pos x="52" y="4"/>
                    </a:cxn>
                    <a:cxn ang="0">
                      <a:pos x="64" y="0"/>
                    </a:cxn>
                    <a:cxn ang="0">
                      <a:pos x="79" y="7"/>
                    </a:cxn>
                    <a:cxn ang="0">
                      <a:pos x="86" y="26"/>
                    </a:cxn>
                    <a:cxn ang="0">
                      <a:pos x="64" y="30"/>
                    </a:cxn>
                    <a:cxn ang="0">
                      <a:pos x="56" y="23"/>
                    </a:cxn>
                    <a:cxn ang="0">
                      <a:pos x="52" y="15"/>
                    </a:cxn>
                    <a:cxn ang="0">
                      <a:pos x="49" y="11"/>
                    </a:cxn>
                    <a:cxn ang="0">
                      <a:pos x="52" y="4"/>
                    </a:cxn>
                    <a:cxn ang="0">
                      <a:pos x="52" y="4"/>
                    </a:cxn>
                    <a:cxn ang="0">
                      <a:pos x="30" y="11"/>
                    </a:cxn>
                    <a:cxn ang="0">
                      <a:pos x="41" y="7"/>
                    </a:cxn>
                    <a:cxn ang="0">
                      <a:pos x="52" y="15"/>
                    </a:cxn>
                    <a:cxn ang="0">
                      <a:pos x="60" y="34"/>
                    </a:cxn>
                    <a:cxn ang="0">
                      <a:pos x="41" y="38"/>
                    </a:cxn>
                    <a:cxn ang="0">
                      <a:pos x="34" y="30"/>
                    </a:cxn>
                    <a:cxn ang="0">
                      <a:pos x="30" y="23"/>
                    </a:cxn>
                    <a:cxn ang="0">
                      <a:pos x="26" y="19"/>
                    </a:cxn>
                    <a:cxn ang="0">
                      <a:pos x="30" y="11"/>
                    </a:cxn>
                    <a:cxn ang="0">
                      <a:pos x="30" y="11"/>
                    </a:cxn>
                    <a:cxn ang="0">
                      <a:pos x="7" y="19"/>
                    </a:cxn>
                    <a:cxn ang="0">
                      <a:pos x="18" y="15"/>
                    </a:cxn>
                    <a:cxn ang="0">
                      <a:pos x="30" y="23"/>
                    </a:cxn>
                    <a:cxn ang="0">
                      <a:pos x="37" y="42"/>
                    </a:cxn>
                    <a:cxn ang="0">
                      <a:pos x="18" y="45"/>
                    </a:cxn>
                    <a:cxn ang="0">
                      <a:pos x="0" y="30"/>
                    </a:cxn>
                    <a:cxn ang="0">
                      <a:pos x="7" y="19"/>
                    </a:cxn>
                    <a:cxn ang="0">
                      <a:pos x="7" y="19"/>
                    </a:cxn>
                  </a:cxnLst>
                  <a:rect l="0" t="0" r="r" b="b"/>
                  <a:pathLst>
                    <a:path w="86" h="45">
                      <a:moveTo>
                        <a:pt x="52" y="4"/>
                      </a:moveTo>
                      <a:lnTo>
                        <a:pt x="64" y="0"/>
                      </a:lnTo>
                      <a:lnTo>
                        <a:pt x="79" y="7"/>
                      </a:lnTo>
                      <a:lnTo>
                        <a:pt x="86" y="26"/>
                      </a:lnTo>
                      <a:lnTo>
                        <a:pt x="64" y="30"/>
                      </a:lnTo>
                      <a:lnTo>
                        <a:pt x="56" y="23"/>
                      </a:lnTo>
                      <a:lnTo>
                        <a:pt x="52" y="15"/>
                      </a:lnTo>
                      <a:lnTo>
                        <a:pt x="49" y="11"/>
                      </a:lnTo>
                      <a:lnTo>
                        <a:pt x="52" y="4"/>
                      </a:lnTo>
                      <a:lnTo>
                        <a:pt x="52" y="4"/>
                      </a:lnTo>
                      <a:close/>
                      <a:moveTo>
                        <a:pt x="30" y="11"/>
                      </a:moveTo>
                      <a:lnTo>
                        <a:pt x="41" y="7"/>
                      </a:lnTo>
                      <a:lnTo>
                        <a:pt x="52" y="15"/>
                      </a:lnTo>
                      <a:lnTo>
                        <a:pt x="60" y="34"/>
                      </a:lnTo>
                      <a:lnTo>
                        <a:pt x="41" y="38"/>
                      </a:lnTo>
                      <a:lnTo>
                        <a:pt x="34" y="30"/>
                      </a:lnTo>
                      <a:lnTo>
                        <a:pt x="30" y="23"/>
                      </a:lnTo>
                      <a:lnTo>
                        <a:pt x="26" y="19"/>
                      </a:lnTo>
                      <a:lnTo>
                        <a:pt x="30" y="11"/>
                      </a:lnTo>
                      <a:lnTo>
                        <a:pt x="30" y="11"/>
                      </a:lnTo>
                      <a:close/>
                      <a:moveTo>
                        <a:pt x="7" y="19"/>
                      </a:moveTo>
                      <a:lnTo>
                        <a:pt x="18" y="15"/>
                      </a:lnTo>
                      <a:lnTo>
                        <a:pt x="30" y="23"/>
                      </a:lnTo>
                      <a:lnTo>
                        <a:pt x="37" y="42"/>
                      </a:lnTo>
                      <a:lnTo>
                        <a:pt x="18" y="45"/>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36158" name="Freeform 286"/>
                <p:cNvSpPr>
                  <a:spLocks noChangeAspect="1"/>
                </p:cNvSpPr>
                <p:nvPr/>
              </p:nvSpPr>
              <p:spPr bwMode="auto">
                <a:xfrm>
                  <a:off x="1557" y="3025"/>
                  <a:ext cx="37" cy="30"/>
                </a:xfrm>
                <a:custGeom>
                  <a:avLst/>
                  <a:gdLst/>
                  <a:ahLst/>
                  <a:cxnLst>
                    <a:cxn ang="0">
                      <a:pos x="3" y="4"/>
                    </a:cxn>
                    <a:cxn ang="0">
                      <a:pos x="15" y="0"/>
                    </a:cxn>
                    <a:cxn ang="0">
                      <a:pos x="30" y="7"/>
                    </a:cxn>
                    <a:cxn ang="0">
                      <a:pos x="37" y="26"/>
                    </a:cxn>
                    <a:cxn ang="0">
                      <a:pos x="15" y="30"/>
                    </a:cxn>
                    <a:cxn ang="0">
                      <a:pos x="7" y="23"/>
                    </a:cxn>
                    <a:cxn ang="0">
                      <a:pos x="3" y="15"/>
                    </a:cxn>
                    <a:cxn ang="0">
                      <a:pos x="0" y="11"/>
                    </a:cxn>
                    <a:cxn ang="0">
                      <a:pos x="3" y="4"/>
                    </a:cxn>
                  </a:cxnLst>
                  <a:rect l="0" t="0" r="r" b="b"/>
                  <a:pathLst>
                    <a:path w="37" h="30">
                      <a:moveTo>
                        <a:pt x="3" y="4"/>
                      </a:moveTo>
                      <a:lnTo>
                        <a:pt x="15" y="0"/>
                      </a:lnTo>
                      <a:lnTo>
                        <a:pt x="30" y="7"/>
                      </a:lnTo>
                      <a:lnTo>
                        <a:pt x="37" y="26"/>
                      </a:lnTo>
                      <a:lnTo>
                        <a:pt x="15" y="30"/>
                      </a:lnTo>
                      <a:lnTo>
                        <a:pt x="7" y="23"/>
                      </a:lnTo>
                      <a:lnTo>
                        <a:pt x="3" y="15"/>
                      </a:lnTo>
                      <a:lnTo>
                        <a:pt x="0" y="11"/>
                      </a:lnTo>
                      <a:lnTo>
                        <a:pt x="3" y="4"/>
                      </a:lnTo>
                    </a:path>
                  </a:pathLst>
                </a:custGeom>
                <a:noFill/>
                <a:ln w="6350">
                  <a:solidFill>
                    <a:srgbClr val="000000"/>
                  </a:solidFill>
                  <a:prstDash val="solid"/>
                  <a:round/>
                  <a:headEnd/>
                  <a:tailEnd/>
                </a:ln>
              </p:spPr>
              <p:txBody>
                <a:bodyPr/>
                <a:lstStyle/>
                <a:p>
                  <a:endParaRPr lang="en-US"/>
                </a:p>
              </p:txBody>
            </p:sp>
            <p:sp>
              <p:nvSpPr>
                <p:cNvPr id="336159" name="Freeform 287"/>
                <p:cNvSpPr>
                  <a:spLocks noChangeAspect="1"/>
                </p:cNvSpPr>
                <p:nvPr/>
              </p:nvSpPr>
              <p:spPr bwMode="auto">
                <a:xfrm>
                  <a:off x="1534" y="3032"/>
                  <a:ext cx="38" cy="31"/>
                </a:xfrm>
                <a:custGeom>
                  <a:avLst/>
                  <a:gdLst/>
                  <a:ahLst/>
                  <a:cxnLst>
                    <a:cxn ang="0">
                      <a:pos x="4" y="4"/>
                    </a:cxn>
                    <a:cxn ang="0">
                      <a:pos x="15" y="0"/>
                    </a:cxn>
                    <a:cxn ang="0">
                      <a:pos x="26" y="8"/>
                    </a:cxn>
                    <a:cxn ang="0">
                      <a:pos x="38" y="27"/>
                    </a:cxn>
                    <a:cxn ang="0">
                      <a:pos x="15" y="31"/>
                    </a:cxn>
                    <a:cxn ang="0">
                      <a:pos x="8" y="23"/>
                    </a:cxn>
                    <a:cxn ang="0">
                      <a:pos x="4" y="16"/>
                    </a:cxn>
                    <a:cxn ang="0">
                      <a:pos x="0" y="12"/>
                    </a:cxn>
                    <a:cxn ang="0">
                      <a:pos x="4" y="4"/>
                    </a:cxn>
                  </a:cxnLst>
                  <a:rect l="0" t="0" r="r" b="b"/>
                  <a:pathLst>
                    <a:path w="38" h="31">
                      <a:moveTo>
                        <a:pt x="4" y="4"/>
                      </a:moveTo>
                      <a:lnTo>
                        <a:pt x="15" y="0"/>
                      </a:lnTo>
                      <a:lnTo>
                        <a:pt x="26" y="8"/>
                      </a:lnTo>
                      <a:lnTo>
                        <a:pt x="38" y="27"/>
                      </a:lnTo>
                      <a:lnTo>
                        <a:pt x="15" y="31"/>
                      </a:lnTo>
                      <a:lnTo>
                        <a:pt x="8"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36160" name="Freeform 288"/>
                <p:cNvSpPr>
                  <a:spLocks noChangeAspect="1"/>
                </p:cNvSpPr>
                <p:nvPr/>
              </p:nvSpPr>
              <p:spPr bwMode="auto">
                <a:xfrm>
                  <a:off x="1508" y="3040"/>
                  <a:ext cx="37" cy="30"/>
                </a:xfrm>
                <a:custGeom>
                  <a:avLst/>
                  <a:gdLst/>
                  <a:ahLst/>
                  <a:cxnLst>
                    <a:cxn ang="0">
                      <a:pos x="7" y="4"/>
                    </a:cxn>
                    <a:cxn ang="0">
                      <a:pos x="18" y="0"/>
                    </a:cxn>
                    <a:cxn ang="0">
                      <a:pos x="30" y="8"/>
                    </a:cxn>
                    <a:cxn ang="0">
                      <a:pos x="37" y="27"/>
                    </a:cxn>
                    <a:cxn ang="0">
                      <a:pos x="18" y="30"/>
                    </a:cxn>
                    <a:cxn ang="0">
                      <a:pos x="0" y="15"/>
                    </a:cxn>
                    <a:cxn ang="0">
                      <a:pos x="7" y="4"/>
                    </a:cxn>
                  </a:cxnLst>
                  <a:rect l="0" t="0" r="r" b="b"/>
                  <a:pathLst>
                    <a:path w="37" h="30">
                      <a:moveTo>
                        <a:pt x="7" y="4"/>
                      </a:moveTo>
                      <a:lnTo>
                        <a:pt x="18" y="0"/>
                      </a:lnTo>
                      <a:lnTo>
                        <a:pt x="30" y="8"/>
                      </a:lnTo>
                      <a:lnTo>
                        <a:pt x="37" y="27"/>
                      </a:lnTo>
                      <a:lnTo>
                        <a:pt x="18" y="30"/>
                      </a:lnTo>
                      <a:lnTo>
                        <a:pt x="0" y="15"/>
                      </a:lnTo>
                      <a:lnTo>
                        <a:pt x="7" y="4"/>
                      </a:lnTo>
                    </a:path>
                  </a:pathLst>
                </a:custGeom>
                <a:noFill/>
                <a:ln w="6350">
                  <a:solidFill>
                    <a:srgbClr val="000000"/>
                  </a:solidFill>
                  <a:prstDash val="solid"/>
                  <a:round/>
                  <a:headEnd/>
                  <a:tailEnd/>
                </a:ln>
              </p:spPr>
              <p:txBody>
                <a:bodyPr/>
                <a:lstStyle/>
                <a:p>
                  <a:endParaRPr lang="en-US"/>
                </a:p>
              </p:txBody>
            </p:sp>
            <p:sp>
              <p:nvSpPr>
                <p:cNvPr id="336161" name="Freeform 289"/>
                <p:cNvSpPr>
                  <a:spLocks noChangeAspect="1" noEditPoints="1"/>
                </p:cNvSpPr>
                <p:nvPr/>
              </p:nvSpPr>
              <p:spPr bwMode="auto">
                <a:xfrm>
                  <a:off x="1508" y="3029"/>
                  <a:ext cx="64" cy="41"/>
                </a:xfrm>
                <a:custGeom>
                  <a:avLst/>
                  <a:gdLst/>
                  <a:ahLst/>
                  <a:cxnLst>
                    <a:cxn ang="0">
                      <a:pos x="64" y="7"/>
                    </a:cxn>
                    <a:cxn ang="0">
                      <a:pos x="64" y="26"/>
                    </a:cxn>
                    <a:cxn ang="0">
                      <a:pos x="56" y="19"/>
                    </a:cxn>
                    <a:cxn ang="0">
                      <a:pos x="52" y="11"/>
                    </a:cxn>
                    <a:cxn ang="0">
                      <a:pos x="49" y="7"/>
                    </a:cxn>
                    <a:cxn ang="0">
                      <a:pos x="56" y="0"/>
                    </a:cxn>
                    <a:cxn ang="0">
                      <a:pos x="64" y="7"/>
                    </a:cxn>
                    <a:cxn ang="0">
                      <a:pos x="64" y="7"/>
                    </a:cxn>
                    <a:cxn ang="0">
                      <a:pos x="41" y="15"/>
                    </a:cxn>
                    <a:cxn ang="0">
                      <a:pos x="41" y="34"/>
                    </a:cxn>
                    <a:cxn ang="0">
                      <a:pos x="34" y="26"/>
                    </a:cxn>
                    <a:cxn ang="0">
                      <a:pos x="30" y="19"/>
                    </a:cxn>
                    <a:cxn ang="0">
                      <a:pos x="26" y="15"/>
                    </a:cxn>
                    <a:cxn ang="0">
                      <a:pos x="30" y="7"/>
                    </a:cxn>
                    <a:cxn ang="0">
                      <a:pos x="41" y="15"/>
                    </a:cxn>
                    <a:cxn ang="0">
                      <a:pos x="41" y="15"/>
                    </a:cxn>
                    <a:cxn ang="0">
                      <a:pos x="18" y="22"/>
                    </a:cxn>
                    <a:cxn ang="0">
                      <a:pos x="18" y="41"/>
                    </a:cxn>
                    <a:cxn ang="0">
                      <a:pos x="0" y="26"/>
                    </a:cxn>
                    <a:cxn ang="0">
                      <a:pos x="7" y="15"/>
                    </a:cxn>
                    <a:cxn ang="0">
                      <a:pos x="18" y="22"/>
                    </a:cxn>
                    <a:cxn ang="0">
                      <a:pos x="18" y="22"/>
                    </a:cxn>
                  </a:cxnLst>
                  <a:rect l="0" t="0" r="r" b="b"/>
                  <a:pathLst>
                    <a:path w="64" h="41">
                      <a:moveTo>
                        <a:pt x="64" y="7"/>
                      </a:moveTo>
                      <a:lnTo>
                        <a:pt x="64" y="26"/>
                      </a:lnTo>
                      <a:lnTo>
                        <a:pt x="56" y="19"/>
                      </a:lnTo>
                      <a:lnTo>
                        <a:pt x="52" y="11"/>
                      </a:lnTo>
                      <a:lnTo>
                        <a:pt x="49" y="7"/>
                      </a:lnTo>
                      <a:lnTo>
                        <a:pt x="56" y="0"/>
                      </a:lnTo>
                      <a:lnTo>
                        <a:pt x="64" y="7"/>
                      </a:lnTo>
                      <a:lnTo>
                        <a:pt x="64" y="7"/>
                      </a:lnTo>
                      <a:close/>
                      <a:moveTo>
                        <a:pt x="41" y="15"/>
                      </a:moveTo>
                      <a:lnTo>
                        <a:pt x="41" y="34"/>
                      </a:lnTo>
                      <a:lnTo>
                        <a:pt x="34" y="26"/>
                      </a:lnTo>
                      <a:lnTo>
                        <a:pt x="30" y="19"/>
                      </a:lnTo>
                      <a:lnTo>
                        <a:pt x="26" y="15"/>
                      </a:lnTo>
                      <a:lnTo>
                        <a:pt x="30" y="7"/>
                      </a:lnTo>
                      <a:lnTo>
                        <a:pt x="41" y="15"/>
                      </a:lnTo>
                      <a:lnTo>
                        <a:pt x="41" y="15"/>
                      </a:lnTo>
                      <a:close/>
                      <a:moveTo>
                        <a:pt x="18" y="22"/>
                      </a:moveTo>
                      <a:lnTo>
                        <a:pt x="18" y="41"/>
                      </a:lnTo>
                      <a:lnTo>
                        <a:pt x="0" y="26"/>
                      </a:lnTo>
                      <a:lnTo>
                        <a:pt x="7" y="15"/>
                      </a:lnTo>
                      <a:lnTo>
                        <a:pt x="18" y="22"/>
                      </a:lnTo>
                      <a:lnTo>
                        <a:pt x="18" y="22"/>
                      </a:lnTo>
                      <a:close/>
                    </a:path>
                  </a:pathLst>
                </a:custGeom>
                <a:solidFill>
                  <a:srgbClr val="606060"/>
                </a:solidFill>
                <a:ln w="9525">
                  <a:noFill/>
                  <a:round/>
                  <a:headEnd/>
                  <a:tailEnd/>
                </a:ln>
              </p:spPr>
              <p:txBody>
                <a:bodyPr/>
                <a:lstStyle/>
                <a:p>
                  <a:endParaRPr lang="en-US"/>
                </a:p>
              </p:txBody>
            </p:sp>
            <p:sp>
              <p:nvSpPr>
                <p:cNvPr id="336162" name="Freeform 290"/>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close/>
                    </a:path>
                  </a:pathLst>
                </a:custGeom>
                <a:solidFill>
                  <a:srgbClr val="BFBFBF"/>
                </a:solidFill>
                <a:ln w="9525">
                  <a:noFill/>
                  <a:round/>
                  <a:headEnd/>
                  <a:tailEnd/>
                </a:ln>
              </p:spPr>
              <p:txBody>
                <a:bodyPr/>
                <a:lstStyle/>
                <a:p>
                  <a:endParaRPr lang="en-US"/>
                </a:p>
              </p:txBody>
            </p:sp>
            <p:sp>
              <p:nvSpPr>
                <p:cNvPr id="336163" name="Freeform 291"/>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path>
                  </a:pathLst>
                </a:custGeom>
                <a:noFill/>
                <a:ln w="6350">
                  <a:solidFill>
                    <a:srgbClr val="000000"/>
                  </a:solidFill>
                  <a:prstDash val="solid"/>
                  <a:round/>
                  <a:headEnd/>
                  <a:tailEnd/>
                </a:ln>
              </p:spPr>
              <p:txBody>
                <a:bodyPr/>
                <a:lstStyle/>
                <a:p>
                  <a:endParaRPr lang="en-US"/>
                </a:p>
              </p:txBody>
            </p:sp>
            <p:sp>
              <p:nvSpPr>
                <p:cNvPr id="336164" name="Freeform 292"/>
                <p:cNvSpPr>
                  <a:spLocks noChangeAspect="1"/>
                </p:cNvSpPr>
                <p:nvPr/>
              </p:nvSpPr>
              <p:spPr bwMode="auto">
                <a:xfrm>
                  <a:off x="1568" y="3067"/>
                  <a:ext cx="19" cy="30"/>
                </a:xfrm>
                <a:custGeom>
                  <a:avLst/>
                  <a:gdLst/>
                  <a:ahLst/>
                  <a:cxnLst>
                    <a:cxn ang="0">
                      <a:pos x="19" y="11"/>
                    </a:cxn>
                    <a:cxn ang="0">
                      <a:pos x="19" y="30"/>
                    </a:cxn>
                    <a:cxn ang="0">
                      <a:pos x="0" y="15"/>
                    </a:cxn>
                    <a:cxn ang="0">
                      <a:pos x="7" y="0"/>
                    </a:cxn>
                    <a:cxn ang="0">
                      <a:pos x="19" y="11"/>
                    </a:cxn>
                  </a:cxnLst>
                  <a:rect l="0" t="0" r="r" b="b"/>
                  <a:pathLst>
                    <a:path w="19" h="30">
                      <a:moveTo>
                        <a:pt x="19" y="11"/>
                      </a:moveTo>
                      <a:lnTo>
                        <a:pt x="19" y="30"/>
                      </a:lnTo>
                      <a:lnTo>
                        <a:pt x="0" y="15"/>
                      </a:lnTo>
                      <a:lnTo>
                        <a:pt x="7" y="0"/>
                      </a:lnTo>
                      <a:lnTo>
                        <a:pt x="19" y="11"/>
                      </a:lnTo>
                      <a:close/>
                    </a:path>
                  </a:pathLst>
                </a:custGeom>
                <a:solidFill>
                  <a:srgbClr val="606060"/>
                </a:solidFill>
                <a:ln w="9525">
                  <a:noFill/>
                  <a:round/>
                  <a:headEnd/>
                  <a:tailEnd/>
                </a:ln>
              </p:spPr>
              <p:txBody>
                <a:bodyPr/>
                <a:lstStyle/>
                <a:p>
                  <a:endParaRPr lang="en-US"/>
                </a:p>
              </p:txBody>
            </p:sp>
            <p:sp>
              <p:nvSpPr>
                <p:cNvPr id="336165" name="Freeform 293"/>
                <p:cNvSpPr>
                  <a:spLocks noChangeAspect="1" noEditPoints="1"/>
                </p:cNvSpPr>
                <p:nvPr/>
              </p:nvSpPr>
              <p:spPr bwMode="auto">
                <a:xfrm>
                  <a:off x="1560" y="3074"/>
                  <a:ext cx="87" cy="49"/>
                </a:xfrm>
                <a:custGeom>
                  <a:avLst/>
                  <a:gdLst/>
                  <a:ahLst/>
                  <a:cxnLst>
                    <a:cxn ang="0">
                      <a:pos x="57" y="4"/>
                    </a:cxn>
                    <a:cxn ang="0">
                      <a:pos x="68" y="0"/>
                    </a:cxn>
                    <a:cxn ang="0">
                      <a:pos x="79" y="12"/>
                    </a:cxn>
                    <a:cxn ang="0">
                      <a:pos x="87" y="27"/>
                    </a:cxn>
                    <a:cxn ang="0">
                      <a:pos x="68" y="34"/>
                    </a:cxn>
                    <a:cxn ang="0">
                      <a:pos x="61" y="27"/>
                    </a:cxn>
                    <a:cxn ang="0">
                      <a:pos x="57" y="19"/>
                    </a:cxn>
                    <a:cxn ang="0">
                      <a:pos x="53" y="15"/>
                    </a:cxn>
                    <a:cxn ang="0">
                      <a:pos x="57" y="4"/>
                    </a:cxn>
                    <a:cxn ang="0">
                      <a:pos x="57" y="4"/>
                    </a:cxn>
                    <a:cxn ang="0">
                      <a:pos x="34" y="12"/>
                    </a:cxn>
                    <a:cxn ang="0">
                      <a:pos x="46" y="8"/>
                    </a:cxn>
                    <a:cxn ang="0">
                      <a:pos x="57" y="19"/>
                    </a:cxn>
                    <a:cxn ang="0">
                      <a:pos x="64" y="34"/>
                    </a:cxn>
                    <a:cxn ang="0">
                      <a:pos x="46" y="42"/>
                    </a:cxn>
                    <a:cxn ang="0">
                      <a:pos x="34" y="30"/>
                    </a:cxn>
                    <a:cxn ang="0">
                      <a:pos x="34" y="27"/>
                    </a:cxn>
                    <a:cxn ang="0">
                      <a:pos x="27" y="23"/>
                    </a:cxn>
                    <a:cxn ang="0">
                      <a:pos x="34" y="12"/>
                    </a:cxn>
                    <a:cxn ang="0">
                      <a:pos x="34" y="12"/>
                    </a:cxn>
                    <a:cxn ang="0">
                      <a:pos x="12" y="19"/>
                    </a:cxn>
                    <a:cxn ang="0">
                      <a:pos x="23" y="15"/>
                    </a:cxn>
                    <a:cxn ang="0">
                      <a:pos x="34" y="27"/>
                    </a:cxn>
                    <a:cxn ang="0">
                      <a:pos x="42" y="42"/>
                    </a:cxn>
                    <a:cxn ang="0">
                      <a:pos x="19" y="49"/>
                    </a:cxn>
                    <a:cxn ang="0">
                      <a:pos x="0" y="30"/>
                    </a:cxn>
                    <a:cxn ang="0">
                      <a:pos x="12" y="19"/>
                    </a:cxn>
                    <a:cxn ang="0">
                      <a:pos x="12" y="19"/>
                    </a:cxn>
                  </a:cxnLst>
                  <a:rect l="0" t="0" r="r" b="b"/>
                  <a:pathLst>
                    <a:path w="87" h="49">
                      <a:moveTo>
                        <a:pt x="57" y="4"/>
                      </a:moveTo>
                      <a:lnTo>
                        <a:pt x="68" y="0"/>
                      </a:lnTo>
                      <a:lnTo>
                        <a:pt x="79" y="12"/>
                      </a:lnTo>
                      <a:lnTo>
                        <a:pt x="87" y="27"/>
                      </a:lnTo>
                      <a:lnTo>
                        <a:pt x="68" y="34"/>
                      </a:lnTo>
                      <a:lnTo>
                        <a:pt x="61" y="27"/>
                      </a:lnTo>
                      <a:lnTo>
                        <a:pt x="57" y="19"/>
                      </a:lnTo>
                      <a:lnTo>
                        <a:pt x="53" y="15"/>
                      </a:lnTo>
                      <a:lnTo>
                        <a:pt x="57" y="4"/>
                      </a:lnTo>
                      <a:lnTo>
                        <a:pt x="57" y="4"/>
                      </a:lnTo>
                      <a:close/>
                      <a:moveTo>
                        <a:pt x="34" y="12"/>
                      </a:moveTo>
                      <a:lnTo>
                        <a:pt x="46" y="8"/>
                      </a:lnTo>
                      <a:lnTo>
                        <a:pt x="57" y="19"/>
                      </a:lnTo>
                      <a:lnTo>
                        <a:pt x="64" y="34"/>
                      </a:lnTo>
                      <a:lnTo>
                        <a:pt x="46" y="42"/>
                      </a:lnTo>
                      <a:lnTo>
                        <a:pt x="34" y="30"/>
                      </a:lnTo>
                      <a:lnTo>
                        <a:pt x="34" y="27"/>
                      </a:lnTo>
                      <a:lnTo>
                        <a:pt x="27" y="23"/>
                      </a:lnTo>
                      <a:lnTo>
                        <a:pt x="34" y="12"/>
                      </a:lnTo>
                      <a:lnTo>
                        <a:pt x="34" y="12"/>
                      </a:lnTo>
                      <a:close/>
                      <a:moveTo>
                        <a:pt x="12" y="19"/>
                      </a:moveTo>
                      <a:lnTo>
                        <a:pt x="23" y="15"/>
                      </a:lnTo>
                      <a:lnTo>
                        <a:pt x="34" y="27"/>
                      </a:lnTo>
                      <a:lnTo>
                        <a:pt x="42" y="42"/>
                      </a:lnTo>
                      <a:lnTo>
                        <a:pt x="19" y="49"/>
                      </a:lnTo>
                      <a:lnTo>
                        <a:pt x="0" y="30"/>
                      </a:lnTo>
                      <a:lnTo>
                        <a:pt x="12" y="19"/>
                      </a:lnTo>
                      <a:lnTo>
                        <a:pt x="12" y="19"/>
                      </a:lnTo>
                      <a:close/>
                    </a:path>
                  </a:pathLst>
                </a:custGeom>
                <a:solidFill>
                  <a:srgbClr val="BFBFBF"/>
                </a:solidFill>
                <a:ln w="9525">
                  <a:noFill/>
                  <a:round/>
                  <a:headEnd/>
                  <a:tailEnd/>
                </a:ln>
              </p:spPr>
              <p:txBody>
                <a:bodyPr/>
                <a:lstStyle/>
                <a:p>
                  <a:endParaRPr lang="en-US"/>
                </a:p>
              </p:txBody>
            </p:sp>
            <p:sp>
              <p:nvSpPr>
                <p:cNvPr id="336166" name="Freeform 294"/>
                <p:cNvSpPr>
                  <a:spLocks noChangeAspect="1"/>
                </p:cNvSpPr>
                <p:nvPr/>
              </p:nvSpPr>
              <p:spPr bwMode="auto">
                <a:xfrm>
                  <a:off x="1613" y="3074"/>
                  <a:ext cx="34" cy="30"/>
                </a:xfrm>
                <a:custGeom>
                  <a:avLst/>
                  <a:gdLst/>
                  <a:ahLst/>
                  <a:cxnLst>
                    <a:cxn ang="0">
                      <a:pos x="4" y="4"/>
                    </a:cxn>
                    <a:cxn ang="0">
                      <a:pos x="15" y="0"/>
                    </a:cxn>
                    <a:cxn ang="0">
                      <a:pos x="26" y="12"/>
                    </a:cxn>
                    <a:cxn ang="0">
                      <a:pos x="34" y="27"/>
                    </a:cxn>
                    <a:cxn ang="0">
                      <a:pos x="15" y="30"/>
                    </a:cxn>
                    <a:cxn ang="0">
                      <a:pos x="8" y="27"/>
                    </a:cxn>
                    <a:cxn ang="0">
                      <a:pos x="4" y="19"/>
                    </a:cxn>
                    <a:cxn ang="0">
                      <a:pos x="0" y="15"/>
                    </a:cxn>
                    <a:cxn ang="0">
                      <a:pos x="4" y="4"/>
                    </a:cxn>
                  </a:cxnLst>
                  <a:rect l="0" t="0" r="r" b="b"/>
                  <a:pathLst>
                    <a:path w="34" h="30">
                      <a:moveTo>
                        <a:pt x="4" y="4"/>
                      </a:moveTo>
                      <a:lnTo>
                        <a:pt x="15" y="0"/>
                      </a:lnTo>
                      <a:lnTo>
                        <a:pt x="26" y="12"/>
                      </a:lnTo>
                      <a:lnTo>
                        <a:pt x="34" y="27"/>
                      </a:lnTo>
                      <a:lnTo>
                        <a:pt x="15" y="30"/>
                      </a:lnTo>
                      <a:lnTo>
                        <a:pt x="8" y="27"/>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36167" name="Freeform 295"/>
                <p:cNvSpPr>
                  <a:spLocks noChangeAspect="1"/>
                </p:cNvSpPr>
                <p:nvPr/>
              </p:nvSpPr>
              <p:spPr bwMode="auto">
                <a:xfrm>
                  <a:off x="1587" y="3082"/>
                  <a:ext cx="37" cy="34"/>
                </a:xfrm>
                <a:custGeom>
                  <a:avLst/>
                  <a:gdLst/>
                  <a:ahLst/>
                  <a:cxnLst>
                    <a:cxn ang="0">
                      <a:pos x="7" y="4"/>
                    </a:cxn>
                    <a:cxn ang="0">
                      <a:pos x="19" y="0"/>
                    </a:cxn>
                    <a:cxn ang="0">
                      <a:pos x="30" y="11"/>
                    </a:cxn>
                    <a:cxn ang="0">
                      <a:pos x="37" y="26"/>
                    </a:cxn>
                    <a:cxn ang="0">
                      <a:pos x="19" y="34"/>
                    </a:cxn>
                    <a:cxn ang="0">
                      <a:pos x="7" y="22"/>
                    </a:cxn>
                    <a:cxn ang="0">
                      <a:pos x="7" y="19"/>
                    </a:cxn>
                    <a:cxn ang="0">
                      <a:pos x="0" y="15"/>
                    </a:cxn>
                    <a:cxn ang="0">
                      <a:pos x="7" y="4"/>
                    </a:cxn>
                  </a:cxnLst>
                  <a:rect l="0" t="0" r="r" b="b"/>
                  <a:pathLst>
                    <a:path w="37" h="34">
                      <a:moveTo>
                        <a:pt x="7" y="4"/>
                      </a:moveTo>
                      <a:lnTo>
                        <a:pt x="19" y="0"/>
                      </a:lnTo>
                      <a:lnTo>
                        <a:pt x="30" y="11"/>
                      </a:lnTo>
                      <a:lnTo>
                        <a:pt x="37" y="26"/>
                      </a:lnTo>
                      <a:lnTo>
                        <a:pt x="19" y="34"/>
                      </a:lnTo>
                      <a:lnTo>
                        <a:pt x="7" y="22"/>
                      </a:lnTo>
                      <a:lnTo>
                        <a:pt x="7"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36168" name="Freeform 296"/>
                <p:cNvSpPr>
                  <a:spLocks noChangeAspect="1"/>
                </p:cNvSpPr>
                <p:nvPr/>
              </p:nvSpPr>
              <p:spPr bwMode="auto">
                <a:xfrm>
                  <a:off x="1560" y="3089"/>
                  <a:ext cx="42" cy="34"/>
                </a:xfrm>
                <a:custGeom>
                  <a:avLst/>
                  <a:gdLst/>
                  <a:ahLst/>
                  <a:cxnLst>
                    <a:cxn ang="0">
                      <a:pos x="12" y="4"/>
                    </a:cxn>
                    <a:cxn ang="0">
                      <a:pos x="23" y="0"/>
                    </a:cxn>
                    <a:cxn ang="0">
                      <a:pos x="34" y="12"/>
                    </a:cxn>
                    <a:cxn ang="0">
                      <a:pos x="42" y="27"/>
                    </a:cxn>
                    <a:cxn ang="0">
                      <a:pos x="19" y="34"/>
                    </a:cxn>
                    <a:cxn ang="0">
                      <a:pos x="0" y="15"/>
                    </a:cxn>
                    <a:cxn ang="0">
                      <a:pos x="12" y="4"/>
                    </a:cxn>
                  </a:cxnLst>
                  <a:rect l="0" t="0" r="r" b="b"/>
                  <a:pathLst>
                    <a:path w="42" h="34">
                      <a:moveTo>
                        <a:pt x="12" y="4"/>
                      </a:moveTo>
                      <a:lnTo>
                        <a:pt x="23" y="0"/>
                      </a:lnTo>
                      <a:lnTo>
                        <a:pt x="34" y="12"/>
                      </a:lnTo>
                      <a:lnTo>
                        <a:pt x="42" y="27"/>
                      </a:lnTo>
                      <a:lnTo>
                        <a:pt x="19" y="34"/>
                      </a:lnTo>
                      <a:lnTo>
                        <a:pt x="0" y="15"/>
                      </a:lnTo>
                      <a:lnTo>
                        <a:pt x="12" y="4"/>
                      </a:lnTo>
                    </a:path>
                  </a:pathLst>
                </a:custGeom>
                <a:noFill/>
                <a:ln w="6350">
                  <a:solidFill>
                    <a:srgbClr val="000000"/>
                  </a:solidFill>
                  <a:prstDash val="solid"/>
                  <a:round/>
                  <a:headEnd/>
                  <a:tailEnd/>
                </a:ln>
              </p:spPr>
              <p:txBody>
                <a:bodyPr/>
                <a:lstStyle/>
                <a:p>
                  <a:endParaRPr lang="en-US"/>
                </a:p>
              </p:txBody>
            </p:sp>
            <p:sp>
              <p:nvSpPr>
                <p:cNvPr id="336169" name="Freeform 297"/>
                <p:cNvSpPr>
                  <a:spLocks noChangeAspect="1" noEditPoints="1"/>
                </p:cNvSpPr>
                <p:nvPr/>
              </p:nvSpPr>
              <p:spPr bwMode="auto">
                <a:xfrm>
                  <a:off x="1564" y="3078"/>
                  <a:ext cx="64" cy="42"/>
                </a:xfrm>
                <a:custGeom>
                  <a:avLst/>
                  <a:gdLst/>
                  <a:ahLst/>
                  <a:cxnLst>
                    <a:cxn ang="0">
                      <a:pos x="64" y="11"/>
                    </a:cxn>
                    <a:cxn ang="0">
                      <a:pos x="64" y="26"/>
                    </a:cxn>
                    <a:cxn ang="0">
                      <a:pos x="57" y="19"/>
                    </a:cxn>
                    <a:cxn ang="0">
                      <a:pos x="53" y="11"/>
                    </a:cxn>
                    <a:cxn ang="0">
                      <a:pos x="49" y="8"/>
                    </a:cxn>
                    <a:cxn ang="0">
                      <a:pos x="53" y="0"/>
                    </a:cxn>
                    <a:cxn ang="0">
                      <a:pos x="64" y="11"/>
                    </a:cxn>
                    <a:cxn ang="0">
                      <a:pos x="64" y="11"/>
                    </a:cxn>
                    <a:cxn ang="0">
                      <a:pos x="42" y="15"/>
                    </a:cxn>
                    <a:cxn ang="0">
                      <a:pos x="42" y="34"/>
                    </a:cxn>
                    <a:cxn ang="0">
                      <a:pos x="34" y="26"/>
                    </a:cxn>
                    <a:cxn ang="0">
                      <a:pos x="30" y="23"/>
                    </a:cxn>
                    <a:cxn ang="0">
                      <a:pos x="26" y="15"/>
                    </a:cxn>
                    <a:cxn ang="0">
                      <a:pos x="30" y="8"/>
                    </a:cxn>
                    <a:cxn ang="0">
                      <a:pos x="42" y="15"/>
                    </a:cxn>
                    <a:cxn ang="0">
                      <a:pos x="42" y="15"/>
                    </a:cxn>
                    <a:cxn ang="0">
                      <a:pos x="19" y="26"/>
                    </a:cxn>
                    <a:cxn ang="0">
                      <a:pos x="19" y="42"/>
                    </a:cxn>
                    <a:cxn ang="0">
                      <a:pos x="0" y="26"/>
                    </a:cxn>
                    <a:cxn ang="0">
                      <a:pos x="8" y="15"/>
                    </a:cxn>
                    <a:cxn ang="0">
                      <a:pos x="19" y="26"/>
                    </a:cxn>
                    <a:cxn ang="0">
                      <a:pos x="19" y="26"/>
                    </a:cxn>
                  </a:cxnLst>
                  <a:rect l="0" t="0" r="r" b="b"/>
                  <a:pathLst>
                    <a:path w="64" h="42">
                      <a:moveTo>
                        <a:pt x="64" y="11"/>
                      </a:moveTo>
                      <a:lnTo>
                        <a:pt x="64" y="26"/>
                      </a:lnTo>
                      <a:lnTo>
                        <a:pt x="57" y="19"/>
                      </a:lnTo>
                      <a:lnTo>
                        <a:pt x="53" y="11"/>
                      </a:lnTo>
                      <a:lnTo>
                        <a:pt x="49" y="8"/>
                      </a:lnTo>
                      <a:lnTo>
                        <a:pt x="53" y="0"/>
                      </a:lnTo>
                      <a:lnTo>
                        <a:pt x="64" y="11"/>
                      </a:lnTo>
                      <a:lnTo>
                        <a:pt x="64" y="11"/>
                      </a:lnTo>
                      <a:close/>
                      <a:moveTo>
                        <a:pt x="42" y="15"/>
                      </a:moveTo>
                      <a:lnTo>
                        <a:pt x="42" y="34"/>
                      </a:lnTo>
                      <a:lnTo>
                        <a:pt x="34" y="26"/>
                      </a:lnTo>
                      <a:lnTo>
                        <a:pt x="30" y="23"/>
                      </a:lnTo>
                      <a:lnTo>
                        <a:pt x="26" y="15"/>
                      </a:lnTo>
                      <a:lnTo>
                        <a:pt x="30" y="8"/>
                      </a:lnTo>
                      <a:lnTo>
                        <a:pt x="42" y="15"/>
                      </a:lnTo>
                      <a:lnTo>
                        <a:pt x="42" y="15"/>
                      </a:lnTo>
                      <a:close/>
                      <a:moveTo>
                        <a:pt x="19" y="26"/>
                      </a:moveTo>
                      <a:lnTo>
                        <a:pt x="19" y="42"/>
                      </a:lnTo>
                      <a:lnTo>
                        <a:pt x="0" y="26"/>
                      </a:lnTo>
                      <a:lnTo>
                        <a:pt x="8" y="15"/>
                      </a:lnTo>
                      <a:lnTo>
                        <a:pt x="19" y="26"/>
                      </a:lnTo>
                      <a:lnTo>
                        <a:pt x="19" y="26"/>
                      </a:lnTo>
                      <a:close/>
                    </a:path>
                  </a:pathLst>
                </a:custGeom>
                <a:solidFill>
                  <a:srgbClr val="606060"/>
                </a:solidFill>
                <a:ln w="9525">
                  <a:noFill/>
                  <a:round/>
                  <a:headEnd/>
                  <a:tailEnd/>
                </a:ln>
              </p:spPr>
              <p:txBody>
                <a:bodyPr/>
                <a:lstStyle/>
                <a:p>
                  <a:endParaRPr lang="en-US"/>
                </a:p>
              </p:txBody>
            </p:sp>
            <p:sp>
              <p:nvSpPr>
                <p:cNvPr id="336170" name="Freeform 298"/>
                <p:cNvSpPr>
                  <a:spLocks noChangeAspect="1" noEditPoints="1"/>
                </p:cNvSpPr>
                <p:nvPr/>
              </p:nvSpPr>
              <p:spPr bwMode="auto">
                <a:xfrm>
                  <a:off x="1496" y="3010"/>
                  <a:ext cx="143" cy="94"/>
                </a:xfrm>
                <a:custGeom>
                  <a:avLst/>
                  <a:gdLst/>
                  <a:ahLst/>
                  <a:cxnLst>
                    <a:cxn ang="0">
                      <a:pos x="121" y="68"/>
                    </a:cxn>
                    <a:cxn ang="0">
                      <a:pos x="132" y="79"/>
                    </a:cxn>
                    <a:cxn ang="0">
                      <a:pos x="143" y="76"/>
                    </a:cxn>
                    <a:cxn ang="0">
                      <a:pos x="132" y="64"/>
                    </a:cxn>
                    <a:cxn ang="0">
                      <a:pos x="121" y="68"/>
                    </a:cxn>
                    <a:cxn ang="0">
                      <a:pos x="121" y="68"/>
                    </a:cxn>
                    <a:cxn ang="0">
                      <a:pos x="98" y="76"/>
                    </a:cxn>
                    <a:cxn ang="0">
                      <a:pos x="110" y="87"/>
                    </a:cxn>
                    <a:cxn ang="0">
                      <a:pos x="121" y="83"/>
                    </a:cxn>
                    <a:cxn ang="0">
                      <a:pos x="110" y="72"/>
                    </a:cxn>
                    <a:cxn ang="0">
                      <a:pos x="98" y="76"/>
                    </a:cxn>
                    <a:cxn ang="0">
                      <a:pos x="98" y="76"/>
                    </a:cxn>
                    <a:cxn ang="0">
                      <a:pos x="76" y="83"/>
                    </a:cxn>
                    <a:cxn ang="0">
                      <a:pos x="83" y="94"/>
                    </a:cxn>
                    <a:cxn ang="0">
                      <a:pos x="94" y="91"/>
                    </a:cxn>
                    <a:cxn ang="0">
                      <a:pos x="83" y="79"/>
                    </a:cxn>
                    <a:cxn ang="0">
                      <a:pos x="76" y="83"/>
                    </a:cxn>
                    <a:cxn ang="0">
                      <a:pos x="76" y="83"/>
                    </a:cxn>
                    <a:cxn ang="0">
                      <a:pos x="79" y="60"/>
                    </a:cxn>
                    <a:cxn ang="0">
                      <a:pos x="91" y="68"/>
                    </a:cxn>
                    <a:cxn ang="0">
                      <a:pos x="102" y="64"/>
                    </a:cxn>
                    <a:cxn ang="0">
                      <a:pos x="91" y="57"/>
                    </a:cxn>
                    <a:cxn ang="0">
                      <a:pos x="79" y="60"/>
                    </a:cxn>
                    <a:cxn ang="0">
                      <a:pos x="79" y="60"/>
                    </a:cxn>
                    <a:cxn ang="0">
                      <a:pos x="68" y="19"/>
                    </a:cxn>
                    <a:cxn ang="0">
                      <a:pos x="76" y="26"/>
                    </a:cxn>
                    <a:cxn ang="0">
                      <a:pos x="87" y="26"/>
                    </a:cxn>
                    <a:cxn ang="0">
                      <a:pos x="76" y="15"/>
                    </a:cxn>
                    <a:cxn ang="0">
                      <a:pos x="68" y="19"/>
                    </a:cxn>
                    <a:cxn ang="0">
                      <a:pos x="68" y="19"/>
                    </a:cxn>
                    <a:cxn ang="0">
                      <a:pos x="42" y="26"/>
                    </a:cxn>
                    <a:cxn ang="0">
                      <a:pos x="53" y="34"/>
                    </a:cxn>
                    <a:cxn ang="0">
                      <a:pos x="64" y="34"/>
                    </a:cxn>
                    <a:cxn ang="0">
                      <a:pos x="53" y="22"/>
                    </a:cxn>
                    <a:cxn ang="0">
                      <a:pos x="42" y="26"/>
                    </a:cxn>
                    <a:cxn ang="0">
                      <a:pos x="42" y="26"/>
                    </a:cxn>
                    <a:cxn ang="0">
                      <a:pos x="19" y="34"/>
                    </a:cxn>
                    <a:cxn ang="0">
                      <a:pos x="30" y="45"/>
                    </a:cxn>
                    <a:cxn ang="0">
                      <a:pos x="42" y="41"/>
                    </a:cxn>
                    <a:cxn ang="0">
                      <a:pos x="30" y="30"/>
                    </a:cxn>
                    <a:cxn ang="0">
                      <a:pos x="19" y="34"/>
                    </a:cxn>
                    <a:cxn ang="0">
                      <a:pos x="19" y="34"/>
                    </a:cxn>
                    <a:cxn ang="0">
                      <a:pos x="49" y="3"/>
                    </a:cxn>
                    <a:cxn ang="0">
                      <a:pos x="57" y="11"/>
                    </a:cxn>
                    <a:cxn ang="0">
                      <a:pos x="68" y="7"/>
                    </a:cxn>
                    <a:cxn ang="0">
                      <a:pos x="61" y="0"/>
                    </a:cxn>
                    <a:cxn ang="0">
                      <a:pos x="49" y="3"/>
                    </a:cxn>
                    <a:cxn ang="0">
                      <a:pos x="49" y="3"/>
                    </a:cxn>
                    <a:cxn ang="0">
                      <a:pos x="23" y="11"/>
                    </a:cxn>
                    <a:cxn ang="0">
                      <a:pos x="34" y="19"/>
                    </a:cxn>
                    <a:cxn ang="0">
                      <a:pos x="46" y="15"/>
                    </a:cxn>
                    <a:cxn ang="0">
                      <a:pos x="34" y="7"/>
                    </a:cxn>
                    <a:cxn ang="0">
                      <a:pos x="23" y="11"/>
                    </a:cxn>
                    <a:cxn ang="0">
                      <a:pos x="23" y="11"/>
                    </a:cxn>
                    <a:cxn ang="0">
                      <a:pos x="0" y="19"/>
                    </a:cxn>
                    <a:cxn ang="0">
                      <a:pos x="12" y="26"/>
                    </a:cxn>
                    <a:cxn ang="0">
                      <a:pos x="23" y="22"/>
                    </a:cxn>
                    <a:cxn ang="0">
                      <a:pos x="12" y="15"/>
                    </a:cxn>
                    <a:cxn ang="0">
                      <a:pos x="0" y="19"/>
                    </a:cxn>
                    <a:cxn ang="0">
                      <a:pos x="0" y="19"/>
                    </a:cxn>
                  </a:cxnLst>
                  <a:rect l="0" t="0" r="r" b="b"/>
                  <a:pathLst>
                    <a:path w="143" h="94">
                      <a:moveTo>
                        <a:pt x="121" y="68"/>
                      </a:moveTo>
                      <a:lnTo>
                        <a:pt x="132" y="79"/>
                      </a:lnTo>
                      <a:lnTo>
                        <a:pt x="143" y="76"/>
                      </a:lnTo>
                      <a:lnTo>
                        <a:pt x="132" y="64"/>
                      </a:lnTo>
                      <a:lnTo>
                        <a:pt x="121" y="68"/>
                      </a:lnTo>
                      <a:lnTo>
                        <a:pt x="121" y="68"/>
                      </a:lnTo>
                      <a:close/>
                      <a:moveTo>
                        <a:pt x="98" y="76"/>
                      </a:moveTo>
                      <a:lnTo>
                        <a:pt x="110" y="87"/>
                      </a:lnTo>
                      <a:lnTo>
                        <a:pt x="121" y="83"/>
                      </a:lnTo>
                      <a:lnTo>
                        <a:pt x="110" y="72"/>
                      </a:lnTo>
                      <a:lnTo>
                        <a:pt x="98" y="76"/>
                      </a:lnTo>
                      <a:lnTo>
                        <a:pt x="98" y="76"/>
                      </a:lnTo>
                      <a:close/>
                      <a:moveTo>
                        <a:pt x="76" y="83"/>
                      </a:moveTo>
                      <a:lnTo>
                        <a:pt x="83" y="94"/>
                      </a:lnTo>
                      <a:lnTo>
                        <a:pt x="94" y="91"/>
                      </a:lnTo>
                      <a:lnTo>
                        <a:pt x="83" y="79"/>
                      </a:lnTo>
                      <a:lnTo>
                        <a:pt x="76" y="83"/>
                      </a:lnTo>
                      <a:lnTo>
                        <a:pt x="76" y="83"/>
                      </a:lnTo>
                      <a:close/>
                      <a:moveTo>
                        <a:pt x="79" y="60"/>
                      </a:moveTo>
                      <a:lnTo>
                        <a:pt x="91" y="68"/>
                      </a:lnTo>
                      <a:lnTo>
                        <a:pt x="102" y="64"/>
                      </a:lnTo>
                      <a:lnTo>
                        <a:pt x="91" y="57"/>
                      </a:lnTo>
                      <a:lnTo>
                        <a:pt x="79" y="60"/>
                      </a:lnTo>
                      <a:lnTo>
                        <a:pt x="79" y="60"/>
                      </a:lnTo>
                      <a:close/>
                      <a:moveTo>
                        <a:pt x="68" y="19"/>
                      </a:moveTo>
                      <a:lnTo>
                        <a:pt x="76" y="26"/>
                      </a:lnTo>
                      <a:lnTo>
                        <a:pt x="87" y="26"/>
                      </a:lnTo>
                      <a:lnTo>
                        <a:pt x="76" y="15"/>
                      </a:lnTo>
                      <a:lnTo>
                        <a:pt x="68" y="19"/>
                      </a:lnTo>
                      <a:lnTo>
                        <a:pt x="68" y="19"/>
                      </a:lnTo>
                      <a:close/>
                      <a:moveTo>
                        <a:pt x="42" y="26"/>
                      </a:moveTo>
                      <a:lnTo>
                        <a:pt x="53" y="34"/>
                      </a:lnTo>
                      <a:lnTo>
                        <a:pt x="64" y="34"/>
                      </a:lnTo>
                      <a:lnTo>
                        <a:pt x="53" y="22"/>
                      </a:lnTo>
                      <a:lnTo>
                        <a:pt x="42" y="26"/>
                      </a:lnTo>
                      <a:lnTo>
                        <a:pt x="42" y="26"/>
                      </a:lnTo>
                      <a:close/>
                      <a:moveTo>
                        <a:pt x="19" y="34"/>
                      </a:moveTo>
                      <a:lnTo>
                        <a:pt x="30" y="45"/>
                      </a:lnTo>
                      <a:lnTo>
                        <a:pt x="42" y="41"/>
                      </a:lnTo>
                      <a:lnTo>
                        <a:pt x="30" y="30"/>
                      </a:lnTo>
                      <a:lnTo>
                        <a:pt x="19" y="34"/>
                      </a:lnTo>
                      <a:lnTo>
                        <a:pt x="19" y="34"/>
                      </a:lnTo>
                      <a:close/>
                      <a:moveTo>
                        <a:pt x="49" y="3"/>
                      </a:moveTo>
                      <a:lnTo>
                        <a:pt x="57" y="11"/>
                      </a:lnTo>
                      <a:lnTo>
                        <a:pt x="68" y="7"/>
                      </a:lnTo>
                      <a:lnTo>
                        <a:pt x="61" y="0"/>
                      </a:lnTo>
                      <a:lnTo>
                        <a:pt x="49" y="3"/>
                      </a:lnTo>
                      <a:lnTo>
                        <a:pt x="49" y="3"/>
                      </a:lnTo>
                      <a:close/>
                      <a:moveTo>
                        <a:pt x="23" y="11"/>
                      </a:moveTo>
                      <a:lnTo>
                        <a:pt x="34" y="19"/>
                      </a:lnTo>
                      <a:lnTo>
                        <a:pt x="46" y="15"/>
                      </a:lnTo>
                      <a:lnTo>
                        <a:pt x="34" y="7"/>
                      </a:lnTo>
                      <a:lnTo>
                        <a:pt x="23" y="11"/>
                      </a:lnTo>
                      <a:lnTo>
                        <a:pt x="23" y="11"/>
                      </a:lnTo>
                      <a:close/>
                      <a:moveTo>
                        <a:pt x="0" y="19"/>
                      </a:moveTo>
                      <a:lnTo>
                        <a:pt x="12" y="26"/>
                      </a:lnTo>
                      <a:lnTo>
                        <a:pt x="23" y="22"/>
                      </a:lnTo>
                      <a:lnTo>
                        <a:pt x="12" y="15"/>
                      </a:lnTo>
                      <a:lnTo>
                        <a:pt x="0" y="19"/>
                      </a:lnTo>
                      <a:lnTo>
                        <a:pt x="0" y="19"/>
                      </a:lnTo>
                      <a:close/>
                    </a:path>
                  </a:pathLst>
                </a:custGeom>
                <a:solidFill>
                  <a:srgbClr val="E5E5E5"/>
                </a:solidFill>
                <a:ln w="9525">
                  <a:noFill/>
                  <a:round/>
                  <a:headEnd/>
                  <a:tailEnd/>
                </a:ln>
              </p:spPr>
              <p:txBody>
                <a:bodyPr/>
                <a:lstStyle/>
                <a:p>
                  <a:endParaRPr lang="en-US"/>
                </a:p>
              </p:txBody>
            </p:sp>
            <p:sp>
              <p:nvSpPr>
                <p:cNvPr id="336171" name="Freeform 299"/>
                <p:cNvSpPr>
                  <a:spLocks noChangeAspect="1" noEditPoints="1"/>
                </p:cNvSpPr>
                <p:nvPr/>
              </p:nvSpPr>
              <p:spPr bwMode="auto">
                <a:xfrm>
                  <a:off x="1459" y="2979"/>
                  <a:ext cx="83" cy="46"/>
                </a:xfrm>
                <a:custGeom>
                  <a:avLst/>
                  <a:gdLst/>
                  <a:ahLst/>
                  <a:cxnLst>
                    <a:cxn ang="0">
                      <a:pos x="56" y="4"/>
                    </a:cxn>
                    <a:cxn ang="0">
                      <a:pos x="67" y="0"/>
                    </a:cxn>
                    <a:cxn ang="0">
                      <a:pos x="79" y="12"/>
                    </a:cxn>
                    <a:cxn ang="0">
                      <a:pos x="83" y="27"/>
                    </a:cxn>
                    <a:cxn ang="0">
                      <a:pos x="64" y="34"/>
                    </a:cxn>
                    <a:cxn ang="0">
                      <a:pos x="56" y="27"/>
                    </a:cxn>
                    <a:cxn ang="0">
                      <a:pos x="52" y="19"/>
                    </a:cxn>
                    <a:cxn ang="0">
                      <a:pos x="49" y="12"/>
                    </a:cxn>
                    <a:cxn ang="0">
                      <a:pos x="56" y="4"/>
                    </a:cxn>
                    <a:cxn ang="0">
                      <a:pos x="56" y="4"/>
                    </a:cxn>
                    <a:cxn ang="0">
                      <a:pos x="30" y="12"/>
                    </a:cxn>
                    <a:cxn ang="0">
                      <a:pos x="41" y="8"/>
                    </a:cxn>
                    <a:cxn ang="0">
                      <a:pos x="52" y="19"/>
                    </a:cxn>
                    <a:cxn ang="0">
                      <a:pos x="60" y="34"/>
                    </a:cxn>
                    <a:cxn ang="0">
                      <a:pos x="41" y="38"/>
                    </a:cxn>
                    <a:cxn ang="0">
                      <a:pos x="34" y="31"/>
                    </a:cxn>
                    <a:cxn ang="0">
                      <a:pos x="30" y="23"/>
                    </a:cxn>
                    <a:cxn ang="0">
                      <a:pos x="22" y="19"/>
                    </a:cxn>
                    <a:cxn ang="0">
                      <a:pos x="30" y="12"/>
                    </a:cxn>
                    <a:cxn ang="0">
                      <a:pos x="30" y="12"/>
                    </a:cxn>
                    <a:cxn ang="0">
                      <a:pos x="7" y="19"/>
                    </a:cxn>
                    <a:cxn ang="0">
                      <a:pos x="19" y="15"/>
                    </a:cxn>
                    <a:cxn ang="0">
                      <a:pos x="30" y="23"/>
                    </a:cxn>
                    <a:cxn ang="0">
                      <a:pos x="37" y="42"/>
                    </a:cxn>
                    <a:cxn ang="0">
                      <a:pos x="15" y="46"/>
                    </a:cxn>
                    <a:cxn ang="0">
                      <a:pos x="0" y="31"/>
                    </a:cxn>
                    <a:cxn ang="0">
                      <a:pos x="7" y="19"/>
                    </a:cxn>
                    <a:cxn ang="0">
                      <a:pos x="7" y="19"/>
                    </a:cxn>
                  </a:cxnLst>
                  <a:rect l="0" t="0" r="r" b="b"/>
                  <a:pathLst>
                    <a:path w="83" h="46">
                      <a:moveTo>
                        <a:pt x="56" y="4"/>
                      </a:moveTo>
                      <a:lnTo>
                        <a:pt x="67" y="0"/>
                      </a:lnTo>
                      <a:lnTo>
                        <a:pt x="79" y="12"/>
                      </a:lnTo>
                      <a:lnTo>
                        <a:pt x="83" y="27"/>
                      </a:lnTo>
                      <a:lnTo>
                        <a:pt x="64" y="34"/>
                      </a:lnTo>
                      <a:lnTo>
                        <a:pt x="56" y="27"/>
                      </a:lnTo>
                      <a:lnTo>
                        <a:pt x="52" y="19"/>
                      </a:lnTo>
                      <a:lnTo>
                        <a:pt x="49" y="12"/>
                      </a:lnTo>
                      <a:lnTo>
                        <a:pt x="56" y="4"/>
                      </a:lnTo>
                      <a:lnTo>
                        <a:pt x="56" y="4"/>
                      </a:lnTo>
                      <a:close/>
                      <a:moveTo>
                        <a:pt x="30" y="12"/>
                      </a:moveTo>
                      <a:lnTo>
                        <a:pt x="41" y="8"/>
                      </a:lnTo>
                      <a:lnTo>
                        <a:pt x="52" y="19"/>
                      </a:lnTo>
                      <a:lnTo>
                        <a:pt x="60" y="34"/>
                      </a:lnTo>
                      <a:lnTo>
                        <a:pt x="41" y="38"/>
                      </a:lnTo>
                      <a:lnTo>
                        <a:pt x="34" y="31"/>
                      </a:lnTo>
                      <a:lnTo>
                        <a:pt x="30" y="23"/>
                      </a:lnTo>
                      <a:lnTo>
                        <a:pt x="22" y="19"/>
                      </a:lnTo>
                      <a:lnTo>
                        <a:pt x="30" y="12"/>
                      </a:lnTo>
                      <a:lnTo>
                        <a:pt x="30" y="12"/>
                      </a:lnTo>
                      <a:close/>
                      <a:moveTo>
                        <a:pt x="7" y="19"/>
                      </a:moveTo>
                      <a:lnTo>
                        <a:pt x="19" y="15"/>
                      </a:lnTo>
                      <a:lnTo>
                        <a:pt x="30" y="23"/>
                      </a:lnTo>
                      <a:lnTo>
                        <a:pt x="37" y="42"/>
                      </a:lnTo>
                      <a:lnTo>
                        <a:pt x="15" y="46"/>
                      </a:lnTo>
                      <a:lnTo>
                        <a:pt x="0" y="31"/>
                      </a:lnTo>
                      <a:lnTo>
                        <a:pt x="7" y="19"/>
                      </a:lnTo>
                      <a:lnTo>
                        <a:pt x="7" y="19"/>
                      </a:lnTo>
                      <a:close/>
                    </a:path>
                  </a:pathLst>
                </a:custGeom>
                <a:solidFill>
                  <a:srgbClr val="BFBFBF"/>
                </a:solidFill>
                <a:ln w="9525">
                  <a:noFill/>
                  <a:round/>
                  <a:headEnd/>
                  <a:tailEnd/>
                </a:ln>
              </p:spPr>
              <p:txBody>
                <a:bodyPr/>
                <a:lstStyle/>
                <a:p>
                  <a:endParaRPr lang="en-US"/>
                </a:p>
              </p:txBody>
            </p:sp>
            <p:sp>
              <p:nvSpPr>
                <p:cNvPr id="336172" name="Freeform 300"/>
                <p:cNvSpPr>
                  <a:spLocks noChangeAspect="1"/>
                </p:cNvSpPr>
                <p:nvPr/>
              </p:nvSpPr>
              <p:spPr bwMode="auto">
                <a:xfrm>
                  <a:off x="1508" y="2979"/>
                  <a:ext cx="34" cy="31"/>
                </a:xfrm>
                <a:custGeom>
                  <a:avLst/>
                  <a:gdLst/>
                  <a:ahLst/>
                  <a:cxnLst>
                    <a:cxn ang="0">
                      <a:pos x="7" y="4"/>
                    </a:cxn>
                    <a:cxn ang="0">
                      <a:pos x="18" y="0"/>
                    </a:cxn>
                    <a:cxn ang="0">
                      <a:pos x="30" y="12"/>
                    </a:cxn>
                    <a:cxn ang="0">
                      <a:pos x="34" y="27"/>
                    </a:cxn>
                    <a:cxn ang="0">
                      <a:pos x="15" y="31"/>
                    </a:cxn>
                    <a:cxn ang="0">
                      <a:pos x="7" y="27"/>
                    </a:cxn>
                    <a:cxn ang="0">
                      <a:pos x="3" y="19"/>
                    </a:cxn>
                    <a:cxn ang="0">
                      <a:pos x="0" y="12"/>
                    </a:cxn>
                    <a:cxn ang="0">
                      <a:pos x="7" y="4"/>
                    </a:cxn>
                  </a:cxnLst>
                  <a:rect l="0" t="0" r="r" b="b"/>
                  <a:pathLst>
                    <a:path w="34" h="31">
                      <a:moveTo>
                        <a:pt x="7" y="4"/>
                      </a:moveTo>
                      <a:lnTo>
                        <a:pt x="18" y="0"/>
                      </a:lnTo>
                      <a:lnTo>
                        <a:pt x="30" y="12"/>
                      </a:lnTo>
                      <a:lnTo>
                        <a:pt x="34" y="27"/>
                      </a:lnTo>
                      <a:lnTo>
                        <a:pt x="15" y="31"/>
                      </a:lnTo>
                      <a:lnTo>
                        <a:pt x="7" y="27"/>
                      </a:lnTo>
                      <a:lnTo>
                        <a:pt x="3" y="19"/>
                      </a:lnTo>
                      <a:lnTo>
                        <a:pt x="0" y="12"/>
                      </a:lnTo>
                      <a:lnTo>
                        <a:pt x="7" y="4"/>
                      </a:lnTo>
                    </a:path>
                  </a:pathLst>
                </a:custGeom>
                <a:noFill/>
                <a:ln w="6350">
                  <a:solidFill>
                    <a:srgbClr val="000000"/>
                  </a:solidFill>
                  <a:prstDash val="solid"/>
                  <a:round/>
                  <a:headEnd/>
                  <a:tailEnd/>
                </a:ln>
              </p:spPr>
              <p:txBody>
                <a:bodyPr/>
                <a:lstStyle/>
                <a:p>
                  <a:endParaRPr lang="en-US"/>
                </a:p>
              </p:txBody>
            </p:sp>
            <p:sp>
              <p:nvSpPr>
                <p:cNvPr id="336173" name="Freeform 301"/>
                <p:cNvSpPr>
                  <a:spLocks noChangeAspect="1"/>
                </p:cNvSpPr>
                <p:nvPr/>
              </p:nvSpPr>
              <p:spPr bwMode="auto">
                <a:xfrm>
                  <a:off x="1481" y="2987"/>
                  <a:ext cx="38" cy="34"/>
                </a:xfrm>
                <a:custGeom>
                  <a:avLst/>
                  <a:gdLst/>
                  <a:ahLst/>
                  <a:cxnLst>
                    <a:cxn ang="0">
                      <a:pos x="8" y="4"/>
                    </a:cxn>
                    <a:cxn ang="0">
                      <a:pos x="19" y="0"/>
                    </a:cxn>
                    <a:cxn ang="0">
                      <a:pos x="30" y="11"/>
                    </a:cxn>
                    <a:cxn ang="0">
                      <a:pos x="38" y="26"/>
                    </a:cxn>
                    <a:cxn ang="0">
                      <a:pos x="19" y="34"/>
                    </a:cxn>
                    <a:cxn ang="0">
                      <a:pos x="8" y="23"/>
                    </a:cxn>
                    <a:cxn ang="0">
                      <a:pos x="8" y="19"/>
                    </a:cxn>
                    <a:cxn ang="0">
                      <a:pos x="0" y="15"/>
                    </a:cxn>
                    <a:cxn ang="0">
                      <a:pos x="8" y="4"/>
                    </a:cxn>
                  </a:cxnLst>
                  <a:rect l="0" t="0" r="r" b="b"/>
                  <a:pathLst>
                    <a:path w="38" h="34">
                      <a:moveTo>
                        <a:pt x="8" y="4"/>
                      </a:moveTo>
                      <a:lnTo>
                        <a:pt x="19" y="0"/>
                      </a:lnTo>
                      <a:lnTo>
                        <a:pt x="30" y="11"/>
                      </a:lnTo>
                      <a:lnTo>
                        <a:pt x="38" y="26"/>
                      </a:lnTo>
                      <a:lnTo>
                        <a:pt x="19" y="34"/>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36174" name="Freeform 302"/>
                <p:cNvSpPr>
                  <a:spLocks noChangeAspect="1"/>
                </p:cNvSpPr>
                <p:nvPr/>
              </p:nvSpPr>
              <p:spPr bwMode="auto">
                <a:xfrm>
                  <a:off x="1459" y="2994"/>
                  <a:ext cx="37" cy="31"/>
                </a:xfrm>
                <a:custGeom>
                  <a:avLst/>
                  <a:gdLst/>
                  <a:ahLst/>
                  <a:cxnLst>
                    <a:cxn ang="0">
                      <a:pos x="7" y="4"/>
                    </a:cxn>
                    <a:cxn ang="0">
                      <a:pos x="19" y="0"/>
                    </a:cxn>
                    <a:cxn ang="0">
                      <a:pos x="30" y="12"/>
                    </a:cxn>
                    <a:cxn ang="0">
                      <a:pos x="37" y="27"/>
                    </a:cxn>
                    <a:cxn ang="0">
                      <a:pos x="15" y="31"/>
                    </a:cxn>
                    <a:cxn ang="0">
                      <a:pos x="0" y="16"/>
                    </a:cxn>
                    <a:cxn ang="0">
                      <a:pos x="7" y="4"/>
                    </a:cxn>
                  </a:cxnLst>
                  <a:rect l="0" t="0" r="r" b="b"/>
                  <a:pathLst>
                    <a:path w="37" h="31">
                      <a:moveTo>
                        <a:pt x="7" y="4"/>
                      </a:moveTo>
                      <a:lnTo>
                        <a:pt x="19" y="0"/>
                      </a:lnTo>
                      <a:lnTo>
                        <a:pt x="30" y="12"/>
                      </a:lnTo>
                      <a:lnTo>
                        <a:pt x="37" y="27"/>
                      </a:lnTo>
                      <a:lnTo>
                        <a:pt x="15" y="31"/>
                      </a:lnTo>
                      <a:lnTo>
                        <a:pt x="0" y="16"/>
                      </a:lnTo>
                      <a:lnTo>
                        <a:pt x="7" y="4"/>
                      </a:lnTo>
                    </a:path>
                  </a:pathLst>
                </a:custGeom>
                <a:noFill/>
                <a:ln w="6350">
                  <a:solidFill>
                    <a:srgbClr val="000000"/>
                  </a:solidFill>
                  <a:prstDash val="solid"/>
                  <a:round/>
                  <a:headEnd/>
                  <a:tailEnd/>
                </a:ln>
              </p:spPr>
              <p:txBody>
                <a:bodyPr/>
                <a:lstStyle/>
                <a:p>
                  <a:endParaRPr lang="en-US"/>
                </a:p>
              </p:txBody>
            </p:sp>
            <p:sp>
              <p:nvSpPr>
                <p:cNvPr id="336175" name="Freeform 303"/>
                <p:cNvSpPr>
                  <a:spLocks noChangeAspect="1" noEditPoints="1"/>
                </p:cNvSpPr>
                <p:nvPr/>
              </p:nvSpPr>
              <p:spPr bwMode="auto">
                <a:xfrm>
                  <a:off x="1459" y="2983"/>
                  <a:ext cx="64" cy="42"/>
                </a:xfrm>
                <a:custGeom>
                  <a:avLst/>
                  <a:gdLst/>
                  <a:ahLst/>
                  <a:cxnLst>
                    <a:cxn ang="0">
                      <a:pos x="64" y="11"/>
                    </a:cxn>
                    <a:cxn ang="0">
                      <a:pos x="64" y="30"/>
                    </a:cxn>
                    <a:cxn ang="0">
                      <a:pos x="56" y="19"/>
                    </a:cxn>
                    <a:cxn ang="0">
                      <a:pos x="52" y="15"/>
                    </a:cxn>
                    <a:cxn ang="0">
                      <a:pos x="49" y="8"/>
                    </a:cxn>
                    <a:cxn ang="0">
                      <a:pos x="52" y="0"/>
                    </a:cxn>
                    <a:cxn ang="0">
                      <a:pos x="64" y="11"/>
                    </a:cxn>
                    <a:cxn ang="0">
                      <a:pos x="64" y="11"/>
                    </a:cxn>
                    <a:cxn ang="0">
                      <a:pos x="41" y="15"/>
                    </a:cxn>
                    <a:cxn ang="0">
                      <a:pos x="41" y="34"/>
                    </a:cxn>
                    <a:cxn ang="0">
                      <a:pos x="30" y="27"/>
                    </a:cxn>
                    <a:cxn ang="0">
                      <a:pos x="30" y="23"/>
                    </a:cxn>
                    <a:cxn ang="0">
                      <a:pos x="22" y="15"/>
                    </a:cxn>
                    <a:cxn ang="0">
                      <a:pos x="30" y="8"/>
                    </a:cxn>
                    <a:cxn ang="0">
                      <a:pos x="41" y="15"/>
                    </a:cxn>
                    <a:cxn ang="0">
                      <a:pos x="41" y="15"/>
                    </a:cxn>
                    <a:cxn ang="0">
                      <a:pos x="15" y="23"/>
                    </a:cxn>
                    <a:cxn ang="0">
                      <a:pos x="15" y="42"/>
                    </a:cxn>
                    <a:cxn ang="0">
                      <a:pos x="0" y="27"/>
                    </a:cxn>
                    <a:cxn ang="0">
                      <a:pos x="7" y="15"/>
                    </a:cxn>
                    <a:cxn ang="0">
                      <a:pos x="15" y="23"/>
                    </a:cxn>
                    <a:cxn ang="0">
                      <a:pos x="15" y="23"/>
                    </a:cxn>
                  </a:cxnLst>
                  <a:rect l="0" t="0" r="r" b="b"/>
                  <a:pathLst>
                    <a:path w="64" h="42">
                      <a:moveTo>
                        <a:pt x="64" y="11"/>
                      </a:moveTo>
                      <a:lnTo>
                        <a:pt x="64" y="30"/>
                      </a:lnTo>
                      <a:lnTo>
                        <a:pt x="56" y="19"/>
                      </a:lnTo>
                      <a:lnTo>
                        <a:pt x="52" y="15"/>
                      </a:lnTo>
                      <a:lnTo>
                        <a:pt x="49" y="8"/>
                      </a:lnTo>
                      <a:lnTo>
                        <a:pt x="52" y="0"/>
                      </a:lnTo>
                      <a:lnTo>
                        <a:pt x="64" y="11"/>
                      </a:lnTo>
                      <a:lnTo>
                        <a:pt x="64" y="11"/>
                      </a:lnTo>
                      <a:close/>
                      <a:moveTo>
                        <a:pt x="41" y="15"/>
                      </a:moveTo>
                      <a:lnTo>
                        <a:pt x="41" y="34"/>
                      </a:lnTo>
                      <a:lnTo>
                        <a:pt x="30" y="27"/>
                      </a:lnTo>
                      <a:lnTo>
                        <a:pt x="30" y="23"/>
                      </a:lnTo>
                      <a:lnTo>
                        <a:pt x="22" y="15"/>
                      </a:lnTo>
                      <a:lnTo>
                        <a:pt x="30" y="8"/>
                      </a:lnTo>
                      <a:lnTo>
                        <a:pt x="41" y="15"/>
                      </a:lnTo>
                      <a:lnTo>
                        <a:pt x="41" y="15"/>
                      </a:lnTo>
                      <a:close/>
                      <a:moveTo>
                        <a:pt x="15" y="23"/>
                      </a:moveTo>
                      <a:lnTo>
                        <a:pt x="15" y="42"/>
                      </a:lnTo>
                      <a:lnTo>
                        <a:pt x="0" y="27"/>
                      </a:lnTo>
                      <a:lnTo>
                        <a:pt x="7" y="15"/>
                      </a:lnTo>
                      <a:lnTo>
                        <a:pt x="15" y="23"/>
                      </a:lnTo>
                      <a:lnTo>
                        <a:pt x="15" y="23"/>
                      </a:lnTo>
                      <a:close/>
                    </a:path>
                  </a:pathLst>
                </a:custGeom>
                <a:solidFill>
                  <a:srgbClr val="606060"/>
                </a:solidFill>
                <a:ln w="9525">
                  <a:noFill/>
                  <a:round/>
                  <a:headEnd/>
                  <a:tailEnd/>
                </a:ln>
              </p:spPr>
              <p:txBody>
                <a:bodyPr/>
                <a:lstStyle/>
                <a:p>
                  <a:endParaRPr lang="en-US"/>
                </a:p>
              </p:txBody>
            </p:sp>
            <p:sp>
              <p:nvSpPr>
                <p:cNvPr id="336176" name="Freeform 304"/>
                <p:cNvSpPr>
                  <a:spLocks noChangeAspect="1" noEditPoints="1"/>
                </p:cNvSpPr>
                <p:nvPr/>
              </p:nvSpPr>
              <p:spPr bwMode="auto">
                <a:xfrm>
                  <a:off x="1466" y="2983"/>
                  <a:ext cx="68" cy="23"/>
                </a:xfrm>
                <a:custGeom>
                  <a:avLst/>
                  <a:gdLst/>
                  <a:ahLst/>
                  <a:cxnLst>
                    <a:cxn ang="0">
                      <a:pos x="49" y="0"/>
                    </a:cxn>
                    <a:cxn ang="0">
                      <a:pos x="57" y="11"/>
                    </a:cxn>
                    <a:cxn ang="0">
                      <a:pos x="68" y="8"/>
                    </a:cxn>
                    <a:cxn ang="0">
                      <a:pos x="60" y="0"/>
                    </a:cxn>
                    <a:cxn ang="0">
                      <a:pos x="49" y="0"/>
                    </a:cxn>
                    <a:cxn ang="0">
                      <a:pos x="49" y="0"/>
                    </a:cxn>
                    <a:cxn ang="0">
                      <a:pos x="23" y="8"/>
                    </a:cxn>
                    <a:cxn ang="0">
                      <a:pos x="34" y="19"/>
                    </a:cxn>
                    <a:cxn ang="0">
                      <a:pos x="45" y="15"/>
                    </a:cxn>
                    <a:cxn ang="0">
                      <a:pos x="34" y="4"/>
                    </a:cxn>
                    <a:cxn ang="0">
                      <a:pos x="23" y="8"/>
                    </a:cxn>
                    <a:cxn ang="0">
                      <a:pos x="23" y="8"/>
                    </a:cxn>
                    <a:cxn ang="0">
                      <a:pos x="0" y="15"/>
                    </a:cxn>
                    <a:cxn ang="0">
                      <a:pos x="8" y="23"/>
                    </a:cxn>
                    <a:cxn ang="0">
                      <a:pos x="19" y="19"/>
                    </a:cxn>
                    <a:cxn ang="0">
                      <a:pos x="12" y="11"/>
                    </a:cxn>
                    <a:cxn ang="0">
                      <a:pos x="0" y="15"/>
                    </a:cxn>
                    <a:cxn ang="0">
                      <a:pos x="0" y="15"/>
                    </a:cxn>
                  </a:cxnLst>
                  <a:rect l="0" t="0" r="r" b="b"/>
                  <a:pathLst>
                    <a:path w="68" h="23">
                      <a:moveTo>
                        <a:pt x="49" y="0"/>
                      </a:moveTo>
                      <a:lnTo>
                        <a:pt x="57" y="11"/>
                      </a:lnTo>
                      <a:lnTo>
                        <a:pt x="68" y="8"/>
                      </a:lnTo>
                      <a:lnTo>
                        <a:pt x="60" y="0"/>
                      </a:lnTo>
                      <a:lnTo>
                        <a:pt x="49" y="0"/>
                      </a:lnTo>
                      <a:lnTo>
                        <a:pt x="49" y="0"/>
                      </a:lnTo>
                      <a:close/>
                      <a:moveTo>
                        <a:pt x="23" y="8"/>
                      </a:moveTo>
                      <a:lnTo>
                        <a:pt x="34" y="19"/>
                      </a:lnTo>
                      <a:lnTo>
                        <a:pt x="45" y="15"/>
                      </a:lnTo>
                      <a:lnTo>
                        <a:pt x="34" y="4"/>
                      </a:lnTo>
                      <a:lnTo>
                        <a:pt x="23" y="8"/>
                      </a:lnTo>
                      <a:lnTo>
                        <a:pt x="23" y="8"/>
                      </a:lnTo>
                      <a:close/>
                      <a:moveTo>
                        <a:pt x="0" y="15"/>
                      </a:moveTo>
                      <a:lnTo>
                        <a:pt x="8" y="23"/>
                      </a:lnTo>
                      <a:lnTo>
                        <a:pt x="19" y="19"/>
                      </a:lnTo>
                      <a:lnTo>
                        <a:pt x="12" y="11"/>
                      </a:lnTo>
                      <a:lnTo>
                        <a:pt x="0" y="15"/>
                      </a:lnTo>
                      <a:lnTo>
                        <a:pt x="0" y="15"/>
                      </a:lnTo>
                      <a:close/>
                    </a:path>
                  </a:pathLst>
                </a:custGeom>
                <a:solidFill>
                  <a:srgbClr val="E5E5E5"/>
                </a:solidFill>
                <a:ln w="9525">
                  <a:noFill/>
                  <a:round/>
                  <a:headEnd/>
                  <a:tailEnd/>
                </a:ln>
              </p:spPr>
              <p:txBody>
                <a:bodyPr/>
                <a:lstStyle/>
                <a:p>
                  <a:endParaRPr lang="en-US"/>
                </a:p>
              </p:txBody>
            </p:sp>
            <p:sp>
              <p:nvSpPr>
                <p:cNvPr id="336177" name="Freeform 305"/>
                <p:cNvSpPr>
                  <a:spLocks noChangeAspect="1" noEditPoints="1"/>
                </p:cNvSpPr>
                <p:nvPr/>
              </p:nvSpPr>
              <p:spPr bwMode="auto">
                <a:xfrm>
                  <a:off x="1161" y="3055"/>
                  <a:ext cx="335" cy="125"/>
                </a:xfrm>
                <a:custGeom>
                  <a:avLst/>
                  <a:gdLst/>
                  <a:ahLst/>
                  <a:cxnLst>
                    <a:cxn ang="0">
                      <a:pos x="283" y="12"/>
                    </a:cxn>
                    <a:cxn ang="0">
                      <a:pos x="279" y="42"/>
                    </a:cxn>
                    <a:cxn ang="0">
                      <a:pos x="264" y="23"/>
                    </a:cxn>
                    <a:cxn ang="0">
                      <a:pos x="237" y="27"/>
                    </a:cxn>
                    <a:cxn ang="0">
                      <a:pos x="230" y="57"/>
                    </a:cxn>
                    <a:cxn ang="0">
                      <a:pos x="219" y="38"/>
                    </a:cxn>
                    <a:cxn ang="0">
                      <a:pos x="200" y="38"/>
                    </a:cxn>
                    <a:cxn ang="0">
                      <a:pos x="226" y="57"/>
                    </a:cxn>
                    <a:cxn ang="0">
                      <a:pos x="196" y="49"/>
                    </a:cxn>
                    <a:cxn ang="0">
                      <a:pos x="200" y="38"/>
                    </a:cxn>
                    <a:cxn ang="0">
                      <a:pos x="196" y="49"/>
                    </a:cxn>
                    <a:cxn ang="0">
                      <a:pos x="173" y="65"/>
                    </a:cxn>
                    <a:cxn ang="0">
                      <a:pos x="177" y="46"/>
                    </a:cxn>
                    <a:cxn ang="0">
                      <a:pos x="162" y="49"/>
                    </a:cxn>
                    <a:cxn ang="0">
                      <a:pos x="158" y="80"/>
                    </a:cxn>
                    <a:cxn ang="0">
                      <a:pos x="143" y="61"/>
                    </a:cxn>
                    <a:cxn ang="0">
                      <a:pos x="128" y="61"/>
                    </a:cxn>
                    <a:cxn ang="0">
                      <a:pos x="155" y="84"/>
                    </a:cxn>
                    <a:cxn ang="0">
                      <a:pos x="125" y="76"/>
                    </a:cxn>
                    <a:cxn ang="0">
                      <a:pos x="128" y="61"/>
                    </a:cxn>
                    <a:cxn ang="0">
                      <a:pos x="125" y="76"/>
                    </a:cxn>
                    <a:cxn ang="0">
                      <a:pos x="102" y="87"/>
                    </a:cxn>
                    <a:cxn ang="0">
                      <a:pos x="106" y="68"/>
                    </a:cxn>
                    <a:cxn ang="0">
                      <a:pos x="91" y="72"/>
                    </a:cxn>
                    <a:cxn ang="0">
                      <a:pos x="87" y="103"/>
                    </a:cxn>
                    <a:cxn ang="0">
                      <a:pos x="72" y="87"/>
                    </a:cxn>
                    <a:cxn ang="0">
                      <a:pos x="57" y="84"/>
                    </a:cxn>
                    <a:cxn ang="0">
                      <a:pos x="79" y="106"/>
                    </a:cxn>
                    <a:cxn ang="0">
                      <a:pos x="53" y="99"/>
                    </a:cxn>
                    <a:cxn ang="0">
                      <a:pos x="57" y="84"/>
                    </a:cxn>
                    <a:cxn ang="0">
                      <a:pos x="53" y="99"/>
                    </a:cxn>
                    <a:cxn ang="0">
                      <a:pos x="30" y="114"/>
                    </a:cxn>
                    <a:cxn ang="0">
                      <a:pos x="30" y="91"/>
                    </a:cxn>
                    <a:cxn ang="0">
                      <a:pos x="19" y="95"/>
                    </a:cxn>
                    <a:cxn ang="0">
                      <a:pos x="12" y="125"/>
                    </a:cxn>
                    <a:cxn ang="0">
                      <a:pos x="0" y="110"/>
                    </a:cxn>
                    <a:cxn ang="0">
                      <a:pos x="249" y="23"/>
                    </a:cxn>
                    <a:cxn ang="0">
                      <a:pos x="275" y="42"/>
                    </a:cxn>
                    <a:cxn ang="0">
                      <a:pos x="245" y="34"/>
                    </a:cxn>
                    <a:cxn ang="0">
                      <a:pos x="249" y="23"/>
                    </a:cxn>
                    <a:cxn ang="0">
                      <a:pos x="328" y="12"/>
                    </a:cxn>
                    <a:cxn ang="0">
                      <a:pos x="298" y="27"/>
                    </a:cxn>
                    <a:cxn ang="0">
                      <a:pos x="298" y="8"/>
                    </a:cxn>
                  </a:cxnLst>
                  <a:rect l="0" t="0" r="r" b="b"/>
                  <a:pathLst>
                    <a:path w="335" h="125">
                      <a:moveTo>
                        <a:pt x="264" y="23"/>
                      </a:moveTo>
                      <a:lnTo>
                        <a:pt x="271" y="15"/>
                      </a:lnTo>
                      <a:lnTo>
                        <a:pt x="283" y="12"/>
                      </a:lnTo>
                      <a:lnTo>
                        <a:pt x="294" y="19"/>
                      </a:lnTo>
                      <a:lnTo>
                        <a:pt x="298" y="34"/>
                      </a:lnTo>
                      <a:lnTo>
                        <a:pt x="279" y="42"/>
                      </a:lnTo>
                      <a:lnTo>
                        <a:pt x="271" y="34"/>
                      </a:lnTo>
                      <a:lnTo>
                        <a:pt x="271" y="27"/>
                      </a:lnTo>
                      <a:lnTo>
                        <a:pt x="264" y="23"/>
                      </a:lnTo>
                      <a:lnTo>
                        <a:pt x="264" y="23"/>
                      </a:lnTo>
                      <a:close/>
                      <a:moveTo>
                        <a:pt x="226" y="31"/>
                      </a:moveTo>
                      <a:lnTo>
                        <a:pt x="237" y="27"/>
                      </a:lnTo>
                      <a:lnTo>
                        <a:pt x="245" y="34"/>
                      </a:lnTo>
                      <a:lnTo>
                        <a:pt x="249" y="49"/>
                      </a:lnTo>
                      <a:lnTo>
                        <a:pt x="230" y="57"/>
                      </a:lnTo>
                      <a:lnTo>
                        <a:pt x="222" y="49"/>
                      </a:lnTo>
                      <a:lnTo>
                        <a:pt x="222" y="42"/>
                      </a:lnTo>
                      <a:lnTo>
                        <a:pt x="219" y="38"/>
                      </a:lnTo>
                      <a:lnTo>
                        <a:pt x="226" y="31"/>
                      </a:lnTo>
                      <a:lnTo>
                        <a:pt x="226" y="31"/>
                      </a:lnTo>
                      <a:close/>
                      <a:moveTo>
                        <a:pt x="200" y="38"/>
                      </a:moveTo>
                      <a:lnTo>
                        <a:pt x="211" y="34"/>
                      </a:lnTo>
                      <a:lnTo>
                        <a:pt x="222" y="42"/>
                      </a:lnTo>
                      <a:lnTo>
                        <a:pt x="226" y="57"/>
                      </a:lnTo>
                      <a:lnTo>
                        <a:pt x="207" y="65"/>
                      </a:lnTo>
                      <a:lnTo>
                        <a:pt x="200" y="57"/>
                      </a:lnTo>
                      <a:lnTo>
                        <a:pt x="196" y="49"/>
                      </a:lnTo>
                      <a:lnTo>
                        <a:pt x="192" y="46"/>
                      </a:lnTo>
                      <a:lnTo>
                        <a:pt x="200" y="38"/>
                      </a:lnTo>
                      <a:lnTo>
                        <a:pt x="200" y="38"/>
                      </a:lnTo>
                      <a:close/>
                      <a:moveTo>
                        <a:pt x="177" y="46"/>
                      </a:moveTo>
                      <a:lnTo>
                        <a:pt x="189" y="42"/>
                      </a:lnTo>
                      <a:lnTo>
                        <a:pt x="196" y="49"/>
                      </a:lnTo>
                      <a:lnTo>
                        <a:pt x="204" y="65"/>
                      </a:lnTo>
                      <a:lnTo>
                        <a:pt x="181" y="72"/>
                      </a:lnTo>
                      <a:lnTo>
                        <a:pt x="173" y="65"/>
                      </a:lnTo>
                      <a:lnTo>
                        <a:pt x="173" y="61"/>
                      </a:lnTo>
                      <a:lnTo>
                        <a:pt x="170" y="57"/>
                      </a:lnTo>
                      <a:lnTo>
                        <a:pt x="177" y="46"/>
                      </a:lnTo>
                      <a:lnTo>
                        <a:pt x="177" y="46"/>
                      </a:lnTo>
                      <a:close/>
                      <a:moveTo>
                        <a:pt x="151" y="53"/>
                      </a:moveTo>
                      <a:lnTo>
                        <a:pt x="162" y="49"/>
                      </a:lnTo>
                      <a:lnTo>
                        <a:pt x="173" y="61"/>
                      </a:lnTo>
                      <a:lnTo>
                        <a:pt x="177" y="72"/>
                      </a:lnTo>
                      <a:lnTo>
                        <a:pt x="158" y="80"/>
                      </a:lnTo>
                      <a:lnTo>
                        <a:pt x="151" y="72"/>
                      </a:lnTo>
                      <a:lnTo>
                        <a:pt x="147" y="68"/>
                      </a:lnTo>
                      <a:lnTo>
                        <a:pt x="143" y="61"/>
                      </a:lnTo>
                      <a:lnTo>
                        <a:pt x="151" y="53"/>
                      </a:lnTo>
                      <a:lnTo>
                        <a:pt x="151" y="53"/>
                      </a:lnTo>
                      <a:close/>
                      <a:moveTo>
                        <a:pt x="128" y="61"/>
                      </a:moveTo>
                      <a:lnTo>
                        <a:pt x="140" y="57"/>
                      </a:lnTo>
                      <a:lnTo>
                        <a:pt x="147" y="65"/>
                      </a:lnTo>
                      <a:lnTo>
                        <a:pt x="155" y="84"/>
                      </a:lnTo>
                      <a:lnTo>
                        <a:pt x="132" y="87"/>
                      </a:lnTo>
                      <a:lnTo>
                        <a:pt x="128" y="80"/>
                      </a:lnTo>
                      <a:lnTo>
                        <a:pt x="125" y="76"/>
                      </a:lnTo>
                      <a:lnTo>
                        <a:pt x="121" y="72"/>
                      </a:lnTo>
                      <a:lnTo>
                        <a:pt x="128" y="61"/>
                      </a:lnTo>
                      <a:lnTo>
                        <a:pt x="128" y="61"/>
                      </a:lnTo>
                      <a:close/>
                      <a:moveTo>
                        <a:pt x="106" y="68"/>
                      </a:moveTo>
                      <a:lnTo>
                        <a:pt x="117" y="65"/>
                      </a:lnTo>
                      <a:lnTo>
                        <a:pt x="125" y="76"/>
                      </a:lnTo>
                      <a:lnTo>
                        <a:pt x="128" y="91"/>
                      </a:lnTo>
                      <a:lnTo>
                        <a:pt x="109" y="95"/>
                      </a:lnTo>
                      <a:lnTo>
                        <a:pt x="102" y="87"/>
                      </a:lnTo>
                      <a:lnTo>
                        <a:pt x="102" y="84"/>
                      </a:lnTo>
                      <a:lnTo>
                        <a:pt x="98" y="76"/>
                      </a:lnTo>
                      <a:lnTo>
                        <a:pt x="106" y="68"/>
                      </a:lnTo>
                      <a:lnTo>
                        <a:pt x="106" y="68"/>
                      </a:lnTo>
                      <a:close/>
                      <a:moveTo>
                        <a:pt x="79" y="76"/>
                      </a:moveTo>
                      <a:lnTo>
                        <a:pt x="91" y="72"/>
                      </a:lnTo>
                      <a:lnTo>
                        <a:pt x="102" y="84"/>
                      </a:lnTo>
                      <a:lnTo>
                        <a:pt x="106" y="99"/>
                      </a:lnTo>
                      <a:lnTo>
                        <a:pt x="87" y="103"/>
                      </a:lnTo>
                      <a:lnTo>
                        <a:pt x="79" y="95"/>
                      </a:lnTo>
                      <a:lnTo>
                        <a:pt x="76" y="91"/>
                      </a:lnTo>
                      <a:lnTo>
                        <a:pt x="72" y="87"/>
                      </a:lnTo>
                      <a:lnTo>
                        <a:pt x="79" y="76"/>
                      </a:lnTo>
                      <a:lnTo>
                        <a:pt x="79" y="76"/>
                      </a:lnTo>
                      <a:close/>
                      <a:moveTo>
                        <a:pt x="57" y="84"/>
                      </a:moveTo>
                      <a:lnTo>
                        <a:pt x="68" y="80"/>
                      </a:lnTo>
                      <a:lnTo>
                        <a:pt x="76" y="91"/>
                      </a:lnTo>
                      <a:lnTo>
                        <a:pt x="79" y="106"/>
                      </a:lnTo>
                      <a:lnTo>
                        <a:pt x="61" y="110"/>
                      </a:lnTo>
                      <a:lnTo>
                        <a:pt x="53" y="103"/>
                      </a:lnTo>
                      <a:lnTo>
                        <a:pt x="53" y="99"/>
                      </a:lnTo>
                      <a:lnTo>
                        <a:pt x="49" y="95"/>
                      </a:lnTo>
                      <a:lnTo>
                        <a:pt x="57" y="84"/>
                      </a:lnTo>
                      <a:lnTo>
                        <a:pt x="57" y="84"/>
                      </a:lnTo>
                      <a:close/>
                      <a:moveTo>
                        <a:pt x="30" y="91"/>
                      </a:moveTo>
                      <a:lnTo>
                        <a:pt x="42" y="87"/>
                      </a:lnTo>
                      <a:lnTo>
                        <a:pt x="53" y="99"/>
                      </a:lnTo>
                      <a:lnTo>
                        <a:pt x="57" y="114"/>
                      </a:lnTo>
                      <a:lnTo>
                        <a:pt x="38" y="118"/>
                      </a:lnTo>
                      <a:lnTo>
                        <a:pt x="30" y="114"/>
                      </a:lnTo>
                      <a:lnTo>
                        <a:pt x="27" y="106"/>
                      </a:lnTo>
                      <a:lnTo>
                        <a:pt x="23" y="103"/>
                      </a:lnTo>
                      <a:lnTo>
                        <a:pt x="30" y="91"/>
                      </a:lnTo>
                      <a:lnTo>
                        <a:pt x="30" y="91"/>
                      </a:lnTo>
                      <a:close/>
                      <a:moveTo>
                        <a:pt x="8" y="99"/>
                      </a:moveTo>
                      <a:lnTo>
                        <a:pt x="19" y="95"/>
                      </a:lnTo>
                      <a:lnTo>
                        <a:pt x="27" y="106"/>
                      </a:lnTo>
                      <a:lnTo>
                        <a:pt x="30" y="122"/>
                      </a:lnTo>
                      <a:lnTo>
                        <a:pt x="12" y="125"/>
                      </a:lnTo>
                      <a:lnTo>
                        <a:pt x="8" y="122"/>
                      </a:lnTo>
                      <a:lnTo>
                        <a:pt x="4" y="114"/>
                      </a:lnTo>
                      <a:lnTo>
                        <a:pt x="0" y="110"/>
                      </a:lnTo>
                      <a:lnTo>
                        <a:pt x="8" y="99"/>
                      </a:lnTo>
                      <a:lnTo>
                        <a:pt x="8" y="99"/>
                      </a:lnTo>
                      <a:close/>
                      <a:moveTo>
                        <a:pt x="249" y="23"/>
                      </a:moveTo>
                      <a:lnTo>
                        <a:pt x="260" y="19"/>
                      </a:lnTo>
                      <a:lnTo>
                        <a:pt x="271" y="27"/>
                      </a:lnTo>
                      <a:lnTo>
                        <a:pt x="275" y="42"/>
                      </a:lnTo>
                      <a:lnTo>
                        <a:pt x="256" y="49"/>
                      </a:lnTo>
                      <a:lnTo>
                        <a:pt x="249" y="42"/>
                      </a:lnTo>
                      <a:lnTo>
                        <a:pt x="245" y="34"/>
                      </a:lnTo>
                      <a:lnTo>
                        <a:pt x="241" y="31"/>
                      </a:lnTo>
                      <a:lnTo>
                        <a:pt x="249" y="23"/>
                      </a:lnTo>
                      <a:lnTo>
                        <a:pt x="249" y="23"/>
                      </a:lnTo>
                      <a:close/>
                      <a:moveTo>
                        <a:pt x="298" y="8"/>
                      </a:moveTo>
                      <a:lnTo>
                        <a:pt x="317" y="0"/>
                      </a:lnTo>
                      <a:lnTo>
                        <a:pt x="328" y="12"/>
                      </a:lnTo>
                      <a:lnTo>
                        <a:pt x="335" y="23"/>
                      </a:lnTo>
                      <a:lnTo>
                        <a:pt x="301" y="34"/>
                      </a:lnTo>
                      <a:lnTo>
                        <a:pt x="298" y="27"/>
                      </a:lnTo>
                      <a:lnTo>
                        <a:pt x="294" y="19"/>
                      </a:lnTo>
                      <a:lnTo>
                        <a:pt x="290" y="15"/>
                      </a:lnTo>
                      <a:lnTo>
                        <a:pt x="298" y="8"/>
                      </a:lnTo>
                      <a:lnTo>
                        <a:pt x="298" y="8"/>
                      </a:lnTo>
                      <a:close/>
                    </a:path>
                  </a:pathLst>
                </a:custGeom>
                <a:solidFill>
                  <a:srgbClr val="F4F4D1"/>
                </a:solidFill>
                <a:ln w="9525">
                  <a:noFill/>
                  <a:round/>
                  <a:headEnd/>
                  <a:tailEnd/>
                </a:ln>
              </p:spPr>
              <p:txBody>
                <a:bodyPr/>
                <a:lstStyle/>
                <a:p>
                  <a:endParaRPr lang="en-US"/>
                </a:p>
              </p:txBody>
            </p:sp>
            <p:sp>
              <p:nvSpPr>
                <p:cNvPr id="336178" name="Freeform 306"/>
                <p:cNvSpPr>
                  <a:spLocks noChangeAspect="1"/>
                </p:cNvSpPr>
                <p:nvPr/>
              </p:nvSpPr>
              <p:spPr bwMode="auto">
                <a:xfrm>
                  <a:off x="1429" y="3067"/>
                  <a:ext cx="30" cy="30"/>
                </a:xfrm>
                <a:custGeom>
                  <a:avLst/>
                  <a:gdLst/>
                  <a:ahLst/>
                  <a:cxnLst>
                    <a:cxn ang="0">
                      <a:pos x="0" y="11"/>
                    </a:cxn>
                    <a:cxn ang="0">
                      <a:pos x="7" y="3"/>
                    </a:cxn>
                    <a:cxn ang="0">
                      <a:pos x="18" y="0"/>
                    </a:cxn>
                    <a:cxn ang="0">
                      <a:pos x="26" y="7"/>
                    </a:cxn>
                    <a:cxn ang="0">
                      <a:pos x="30" y="22"/>
                    </a:cxn>
                    <a:cxn ang="0">
                      <a:pos x="11" y="30"/>
                    </a:cxn>
                    <a:cxn ang="0">
                      <a:pos x="3" y="22"/>
                    </a:cxn>
                    <a:cxn ang="0">
                      <a:pos x="3" y="15"/>
                    </a:cxn>
                    <a:cxn ang="0">
                      <a:pos x="0" y="11"/>
                    </a:cxn>
                  </a:cxnLst>
                  <a:rect l="0" t="0" r="r" b="b"/>
                  <a:pathLst>
                    <a:path w="30" h="30">
                      <a:moveTo>
                        <a:pt x="0" y="11"/>
                      </a:moveTo>
                      <a:lnTo>
                        <a:pt x="7" y="3"/>
                      </a:lnTo>
                      <a:lnTo>
                        <a:pt x="18" y="0"/>
                      </a:lnTo>
                      <a:lnTo>
                        <a:pt x="26" y="7"/>
                      </a:lnTo>
                      <a:lnTo>
                        <a:pt x="30" y="22"/>
                      </a:lnTo>
                      <a:lnTo>
                        <a:pt x="11" y="30"/>
                      </a:lnTo>
                      <a:lnTo>
                        <a:pt x="3" y="22"/>
                      </a:lnTo>
                      <a:lnTo>
                        <a:pt x="3" y="15"/>
                      </a:lnTo>
                      <a:lnTo>
                        <a:pt x="0" y="11"/>
                      </a:lnTo>
                    </a:path>
                  </a:pathLst>
                </a:custGeom>
                <a:noFill/>
                <a:ln w="6350">
                  <a:solidFill>
                    <a:srgbClr val="000000"/>
                  </a:solidFill>
                  <a:prstDash val="solid"/>
                  <a:round/>
                  <a:headEnd/>
                  <a:tailEnd/>
                </a:ln>
              </p:spPr>
              <p:txBody>
                <a:bodyPr/>
                <a:lstStyle/>
                <a:p>
                  <a:endParaRPr lang="en-US"/>
                </a:p>
              </p:txBody>
            </p:sp>
            <p:sp>
              <p:nvSpPr>
                <p:cNvPr id="336179" name="Freeform 307"/>
                <p:cNvSpPr>
                  <a:spLocks noChangeAspect="1"/>
                </p:cNvSpPr>
                <p:nvPr/>
              </p:nvSpPr>
              <p:spPr bwMode="auto">
                <a:xfrm>
                  <a:off x="1380" y="3082"/>
                  <a:ext cx="30" cy="30"/>
                </a:xfrm>
                <a:custGeom>
                  <a:avLst/>
                  <a:gdLst/>
                  <a:ahLst/>
                  <a:cxnLst>
                    <a:cxn ang="0">
                      <a:pos x="7" y="4"/>
                    </a:cxn>
                    <a:cxn ang="0">
                      <a:pos x="18" y="0"/>
                    </a:cxn>
                    <a:cxn ang="0">
                      <a:pos x="26" y="7"/>
                    </a:cxn>
                    <a:cxn ang="0">
                      <a:pos x="30" y="22"/>
                    </a:cxn>
                    <a:cxn ang="0">
                      <a:pos x="11" y="30"/>
                    </a:cxn>
                    <a:cxn ang="0">
                      <a:pos x="3" y="22"/>
                    </a:cxn>
                    <a:cxn ang="0">
                      <a:pos x="3" y="15"/>
                    </a:cxn>
                    <a:cxn ang="0">
                      <a:pos x="0" y="11"/>
                    </a:cxn>
                    <a:cxn ang="0">
                      <a:pos x="7" y="4"/>
                    </a:cxn>
                  </a:cxnLst>
                  <a:rect l="0" t="0" r="r" b="b"/>
                  <a:pathLst>
                    <a:path w="30" h="30">
                      <a:moveTo>
                        <a:pt x="7" y="4"/>
                      </a:moveTo>
                      <a:lnTo>
                        <a:pt x="18" y="0"/>
                      </a:lnTo>
                      <a:lnTo>
                        <a:pt x="26" y="7"/>
                      </a:lnTo>
                      <a:lnTo>
                        <a:pt x="30" y="22"/>
                      </a:lnTo>
                      <a:lnTo>
                        <a:pt x="11" y="30"/>
                      </a:lnTo>
                      <a:lnTo>
                        <a:pt x="3" y="22"/>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36180" name="Freeform 308"/>
                <p:cNvSpPr>
                  <a:spLocks noChangeAspect="1"/>
                </p:cNvSpPr>
                <p:nvPr/>
              </p:nvSpPr>
              <p:spPr bwMode="auto">
                <a:xfrm>
                  <a:off x="1353" y="3089"/>
                  <a:ext cx="34" cy="31"/>
                </a:xfrm>
                <a:custGeom>
                  <a:avLst/>
                  <a:gdLst/>
                  <a:ahLst/>
                  <a:cxnLst>
                    <a:cxn ang="0">
                      <a:pos x="8" y="4"/>
                    </a:cxn>
                    <a:cxn ang="0">
                      <a:pos x="23" y="0"/>
                    </a:cxn>
                    <a:cxn ang="0">
                      <a:pos x="30" y="8"/>
                    </a:cxn>
                    <a:cxn ang="0">
                      <a:pos x="34" y="23"/>
                    </a:cxn>
                    <a:cxn ang="0">
                      <a:pos x="15" y="31"/>
                    </a:cxn>
                    <a:cxn ang="0">
                      <a:pos x="8" y="23"/>
                    </a:cxn>
                    <a:cxn ang="0">
                      <a:pos x="8" y="15"/>
                    </a:cxn>
                    <a:cxn ang="0">
                      <a:pos x="0" y="12"/>
                    </a:cxn>
                    <a:cxn ang="0">
                      <a:pos x="8" y="4"/>
                    </a:cxn>
                  </a:cxnLst>
                  <a:rect l="0" t="0" r="r" b="b"/>
                  <a:pathLst>
                    <a:path w="34" h="31">
                      <a:moveTo>
                        <a:pt x="8" y="4"/>
                      </a:moveTo>
                      <a:lnTo>
                        <a:pt x="23" y="0"/>
                      </a:lnTo>
                      <a:lnTo>
                        <a:pt x="30" y="8"/>
                      </a:lnTo>
                      <a:lnTo>
                        <a:pt x="34" y="23"/>
                      </a:lnTo>
                      <a:lnTo>
                        <a:pt x="15" y="31"/>
                      </a:lnTo>
                      <a:lnTo>
                        <a:pt x="8" y="23"/>
                      </a:lnTo>
                      <a:lnTo>
                        <a:pt x="8"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36181" name="Freeform 309"/>
                <p:cNvSpPr>
                  <a:spLocks noChangeAspect="1"/>
                </p:cNvSpPr>
                <p:nvPr/>
              </p:nvSpPr>
              <p:spPr bwMode="auto">
                <a:xfrm>
                  <a:off x="1331" y="3097"/>
                  <a:ext cx="34" cy="30"/>
                </a:xfrm>
                <a:custGeom>
                  <a:avLst/>
                  <a:gdLst/>
                  <a:ahLst/>
                  <a:cxnLst>
                    <a:cxn ang="0">
                      <a:pos x="7" y="4"/>
                    </a:cxn>
                    <a:cxn ang="0">
                      <a:pos x="19" y="0"/>
                    </a:cxn>
                    <a:cxn ang="0">
                      <a:pos x="30" y="7"/>
                    </a:cxn>
                    <a:cxn ang="0">
                      <a:pos x="34" y="23"/>
                    </a:cxn>
                    <a:cxn ang="0">
                      <a:pos x="11" y="30"/>
                    </a:cxn>
                    <a:cxn ang="0">
                      <a:pos x="3" y="23"/>
                    </a:cxn>
                    <a:cxn ang="0">
                      <a:pos x="3" y="15"/>
                    </a:cxn>
                    <a:cxn ang="0">
                      <a:pos x="0" y="11"/>
                    </a:cxn>
                    <a:cxn ang="0">
                      <a:pos x="7" y="4"/>
                    </a:cxn>
                  </a:cxnLst>
                  <a:rect l="0" t="0" r="r" b="b"/>
                  <a:pathLst>
                    <a:path w="34" h="30">
                      <a:moveTo>
                        <a:pt x="7" y="4"/>
                      </a:moveTo>
                      <a:lnTo>
                        <a:pt x="19" y="0"/>
                      </a:lnTo>
                      <a:lnTo>
                        <a:pt x="30" y="7"/>
                      </a:lnTo>
                      <a:lnTo>
                        <a:pt x="34" y="23"/>
                      </a:lnTo>
                      <a:lnTo>
                        <a:pt x="11" y="30"/>
                      </a:lnTo>
                      <a:lnTo>
                        <a:pt x="3"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36182" name="Freeform 310"/>
                <p:cNvSpPr>
                  <a:spLocks noChangeAspect="1"/>
                </p:cNvSpPr>
                <p:nvPr/>
              </p:nvSpPr>
              <p:spPr bwMode="auto">
                <a:xfrm>
                  <a:off x="1308" y="3104"/>
                  <a:ext cx="30" cy="31"/>
                </a:xfrm>
                <a:custGeom>
                  <a:avLst/>
                  <a:gdLst/>
                  <a:ahLst/>
                  <a:cxnLst>
                    <a:cxn ang="0">
                      <a:pos x="4" y="4"/>
                    </a:cxn>
                    <a:cxn ang="0">
                      <a:pos x="19" y="0"/>
                    </a:cxn>
                    <a:cxn ang="0">
                      <a:pos x="26" y="8"/>
                    </a:cxn>
                    <a:cxn ang="0">
                      <a:pos x="30" y="23"/>
                    </a:cxn>
                    <a:cxn ang="0">
                      <a:pos x="11" y="31"/>
                    </a:cxn>
                    <a:cxn ang="0">
                      <a:pos x="4" y="23"/>
                    </a:cxn>
                    <a:cxn ang="0">
                      <a:pos x="4" y="16"/>
                    </a:cxn>
                    <a:cxn ang="0">
                      <a:pos x="0" y="12"/>
                    </a:cxn>
                    <a:cxn ang="0">
                      <a:pos x="4" y="4"/>
                    </a:cxn>
                  </a:cxnLst>
                  <a:rect l="0" t="0" r="r" b="b"/>
                  <a:pathLst>
                    <a:path w="30" h="31">
                      <a:moveTo>
                        <a:pt x="4" y="4"/>
                      </a:moveTo>
                      <a:lnTo>
                        <a:pt x="19" y="0"/>
                      </a:lnTo>
                      <a:lnTo>
                        <a:pt x="26" y="8"/>
                      </a:lnTo>
                      <a:lnTo>
                        <a:pt x="30" y="23"/>
                      </a:lnTo>
                      <a:lnTo>
                        <a:pt x="11" y="31"/>
                      </a:lnTo>
                      <a:lnTo>
                        <a:pt x="4"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36183" name="Freeform 311"/>
                <p:cNvSpPr>
                  <a:spLocks noChangeAspect="1"/>
                </p:cNvSpPr>
                <p:nvPr/>
              </p:nvSpPr>
              <p:spPr bwMode="auto">
                <a:xfrm>
                  <a:off x="1282" y="3112"/>
                  <a:ext cx="34" cy="30"/>
                </a:xfrm>
                <a:custGeom>
                  <a:avLst/>
                  <a:gdLst/>
                  <a:ahLst/>
                  <a:cxnLst>
                    <a:cxn ang="0">
                      <a:pos x="7" y="4"/>
                    </a:cxn>
                    <a:cxn ang="0">
                      <a:pos x="19" y="0"/>
                    </a:cxn>
                    <a:cxn ang="0">
                      <a:pos x="26" y="8"/>
                    </a:cxn>
                    <a:cxn ang="0">
                      <a:pos x="34" y="23"/>
                    </a:cxn>
                    <a:cxn ang="0">
                      <a:pos x="11" y="30"/>
                    </a:cxn>
                    <a:cxn ang="0">
                      <a:pos x="7" y="23"/>
                    </a:cxn>
                    <a:cxn ang="0">
                      <a:pos x="4" y="19"/>
                    </a:cxn>
                    <a:cxn ang="0">
                      <a:pos x="0" y="11"/>
                    </a:cxn>
                    <a:cxn ang="0">
                      <a:pos x="7" y="4"/>
                    </a:cxn>
                  </a:cxnLst>
                  <a:rect l="0" t="0" r="r" b="b"/>
                  <a:pathLst>
                    <a:path w="34" h="30">
                      <a:moveTo>
                        <a:pt x="7" y="4"/>
                      </a:moveTo>
                      <a:lnTo>
                        <a:pt x="19" y="0"/>
                      </a:lnTo>
                      <a:lnTo>
                        <a:pt x="26" y="8"/>
                      </a:lnTo>
                      <a:lnTo>
                        <a:pt x="34" y="23"/>
                      </a:lnTo>
                      <a:lnTo>
                        <a:pt x="11" y="30"/>
                      </a:lnTo>
                      <a:lnTo>
                        <a:pt x="7"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36184" name="Freeform 312"/>
                <p:cNvSpPr>
                  <a:spLocks noChangeAspect="1"/>
                </p:cNvSpPr>
                <p:nvPr/>
              </p:nvSpPr>
              <p:spPr bwMode="auto">
                <a:xfrm>
                  <a:off x="1259" y="3120"/>
                  <a:ext cx="30" cy="30"/>
                </a:xfrm>
                <a:custGeom>
                  <a:avLst/>
                  <a:gdLst/>
                  <a:ahLst/>
                  <a:cxnLst>
                    <a:cxn ang="0">
                      <a:pos x="8" y="3"/>
                    </a:cxn>
                    <a:cxn ang="0">
                      <a:pos x="19" y="0"/>
                    </a:cxn>
                    <a:cxn ang="0">
                      <a:pos x="27" y="11"/>
                    </a:cxn>
                    <a:cxn ang="0">
                      <a:pos x="30" y="26"/>
                    </a:cxn>
                    <a:cxn ang="0">
                      <a:pos x="11" y="30"/>
                    </a:cxn>
                    <a:cxn ang="0">
                      <a:pos x="4" y="22"/>
                    </a:cxn>
                    <a:cxn ang="0">
                      <a:pos x="4" y="19"/>
                    </a:cxn>
                    <a:cxn ang="0">
                      <a:pos x="0" y="11"/>
                    </a:cxn>
                    <a:cxn ang="0">
                      <a:pos x="8" y="3"/>
                    </a:cxn>
                  </a:cxnLst>
                  <a:rect l="0" t="0" r="r" b="b"/>
                  <a:pathLst>
                    <a:path w="30" h="30">
                      <a:moveTo>
                        <a:pt x="8" y="3"/>
                      </a:moveTo>
                      <a:lnTo>
                        <a:pt x="19" y="0"/>
                      </a:lnTo>
                      <a:lnTo>
                        <a:pt x="27" y="11"/>
                      </a:lnTo>
                      <a:lnTo>
                        <a:pt x="30" y="26"/>
                      </a:lnTo>
                      <a:lnTo>
                        <a:pt x="11" y="30"/>
                      </a:lnTo>
                      <a:lnTo>
                        <a:pt x="4"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36185" name="Freeform 313"/>
                <p:cNvSpPr>
                  <a:spLocks noChangeAspect="1"/>
                </p:cNvSpPr>
                <p:nvPr/>
              </p:nvSpPr>
              <p:spPr bwMode="auto">
                <a:xfrm>
                  <a:off x="1233" y="3127"/>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36186" name="Freeform 314"/>
                <p:cNvSpPr>
                  <a:spLocks noChangeAspect="1"/>
                </p:cNvSpPr>
                <p:nvPr/>
              </p:nvSpPr>
              <p:spPr bwMode="auto">
                <a:xfrm>
                  <a:off x="1210" y="3135"/>
                  <a:ext cx="30" cy="30"/>
                </a:xfrm>
                <a:custGeom>
                  <a:avLst/>
                  <a:gdLst/>
                  <a:ahLst/>
                  <a:cxnLst>
                    <a:cxn ang="0">
                      <a:pos x="8" y="4"/>
                    </a:cxn>
                    <a:cxn ang="0">
                      <a:pos x="19" y="0"/>
                    </a:cxn>
                    <a:cxn ang="0">
                      <a:pos x="27" y="11"/>
                    </a:cxn>
                    <a:cxn ang="0">
                      <a:pos x="30" y="26"/>
                    </a:cxn>
                    <a:cxn ang="0">
                      <a:pos x="12" y="30"/>
                    </a:cxn>
                    <a:cxn ang="0">
                      <a:pos x="4" y="23"/>
                    </a:cxn>
                    <a:cxn ang="0">
                      <a:pos x="4" y="19"/>
                    </a:cxn>
                    <a:cxn ang="0">
                      <a:pos x="0" y="15"/>
                    </a:cxn>
                    <a:cxn ang="0">
                      <a:pos x="8" y="4"/>
                    </a:cxn>
                  </a:cxnLst>
                  <a:rect l="0" t="0" r="r" b="b"/>
                  <a:pathLst>
                    <a:path w="30" h="30">
                      <a:moveTo>
                        <a:pt x="8" y="4"/>
                      </a:moveTo>
                      <a:lnTo>
                        <a:pt x="19" y="0"/>
                      </a:lnTo>
                      <a:lnTo>
                        <a:pt x="27" y="11"/>
                      </a:lnTo>
                      <a:lnTo>
                        <a:pt x="30" y="26"/>
                      </a:lnTo>
                      <a:lnTo>
                        <a:pt x="12" y="30"/>
                      </a:lnTo>
                      <a:lnTo>
                        <a:pt x="4" y="23"/>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36187" name="Freeform 315"/>
                <p:cNvSpPr>
                  <a:spLocks noChangeAspect="1"/>
                </p:cNvSpPr>
                <p:nvPr/>
              </p:nvSpPr>
              <p:spPr bwMode="auto">
                <a:xfrm>
                  <a:off x="1184" y="3142"/>
                  <a:ext cx="34" cy="31"/>
                </a:xfrm>
                <a:custGeom>
                  <a:avLst/>
                  <a:gdLst/>
                  <a:ahLst/>
                  <a:cxnLst>
                    <a:cxn ang="0">
                      <a:pos x="7" y="4"/>
                    </a:cxn>
                    <a:cxn ang="0">
                      <a:pos x="19" y="0"/>
                    </a:cxn>
                    <a:cxn ang="0">
                      <a:pos x="30" y="12"/>
                    </a:cxn>
                    <a:cxn ang="0">
                      <a:pos x="34" y="27"/>
                    </a:cxn>
                    <a:cxn ang="0">
                      <a:pos x="15" y="31"/>
                    </a:cxn>
                    <a:cxn ang="0">
                      <a:pos x="7" y="27"/>
                    </a:cxn>
                    <a:cxn ang="0">
                      <a:pos x="4" y="19"/>
                    </a:cxn>
                    <a:cxn ang="0">
                      <a:pos x="0" y="16"/>
                    </a:cxn>
                    <a:cxn ang="0">
                      <a:pos x="7" y="4"/>
                    </a:cxn>
                  </a:cxnLst>
                  <a:rect l="0" t="0" r="r" b="b"/>
                  <a:pathLst>
                    <a:path w="34" h="31">
                      <a:moveTo>
                        <a:pt x="7" y="4"/>
                      </a:moveTo>
                      <a:lnTo>
                        <a:pt x="19" y="0"/>
                      </a:lnTo>
                      <a:lnTo>
                        <a:pt x="30" y="12"/>
                      </a:lnTo>
                      <a:lnTo>
                        <a:pt x="34" y="27"/>
                      </a:lnTo>
                      <a:lnTo>
                        <a:pt x="15" y="31"/>
                      </a:lnTo>
                      <a:lnTo>
                        <a:pt x="7" y="27"/>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36188" name="Freeform 316"/>
                <p:cNvSpPr>
                  <a:spLocks noChangeAspect="1"/>
                </p:cNvSpPr>
                <p:nvPr/>
              </p:nvSpPr>
              <p:spPr bwMode="auto">
                <a:xfrm>
                  <a:off x="1161" y="3154"/>
                  <a:ext cx="34" cy="26"/>
                </a:xfrm>
                <a:custGeom>
                  <a:avLst/>
                  <a:gdLst/>
                  <a:ahLst/>
                  <a:cxnLst>
                    <a:cxn ang="0">
                      <a:pos x="8" y="0"/>
                    </a:cxn>
                    <a:cxn ang="0">
                      <a:pos x="19" y="0"/>
                    </a:cxn>
                    <a:cxn ang="0">
                      <a:pos x="27" y="7"/>
                    </a:cxn>
                    <a:cxn ang="0">
                      <a:pos x="34" y="23"/>
                    </a:cxn>
                    <a:cxn ang="0">
                      <a:pos x="12" y="26"/>
                    </a:cxn>
                    <a:cxn ang="0">
                      <a:pos x="8" y="23"/>
                    </a:cxn>
                    <a:cxn ang="0">
                      <a:pos x="4" y="15"/>
                    </a:cxn>
                    <a:cxn ang="0">
                      <a:pos x="0" y="11"/>
                    </a:cxn>
                    <a:cxn ang="0">
                      <a:pos x="8" y="0"/>
                    </a:cxn>
                  </a:cxnLst>
                  <a:rect l="0" t="0" r="r" b="b"/>
                  <a:pathLst>
                    <a:path w="34" h="26">
                      <a:moveTo>
                        <a:pt x="8" y="0"/>
                      </a:moveTo>
                      <a:lnTo>
                        <a:pt x="19" y="0"/>
                      </a:lnTo>
                      <a:lnTo>
                        <a:pt x="27" y="7"/>
                      </a:lnTo>
                      <a:lnTo>
                        <a:pt x="34" y="23"/>
                      </a:lnTo>
                      <a:lnTo>
                        <a:pt x="12" y="26"/>
                      </a:lnTo>
                      <a:lnTo>
                        <a:pt x="8" y="23"/>
                      </a:lnTo>
                      <a:lnTo>
                        <a:pt x="4"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36189" name="Freeform 317"/>
                <p:cNvSpPr>
                  <a:spLocks noChangeAspect="1"/>
                </p:cNvSpPr>
                <p:nvPr/>
              </p:nvSpPr>
              <p:spPr bwMode="auto">
                <a:xfrm>
                  <a:off x="1402" y="3074"/>
                  <a:ext cx="34" cy="30"/>
                </a:xfrm>
                <a:custGeom>
                  <a:avLst/>
                  <a:gdLst/>
                  <a:ahLst/>
                  <a:cxnLst>
                    <a:cxn ang="0">
                      <a:pos x="8" y="4"/>
                    </a:cxn>
                    <a:cxn ang="0">
                      <a:pos x="19" y="0"/>
                    </a:cxn>
                    <a:cxn ang="0">
                      <a:pos x="30" y="8"/>
                    </a:cxn>
                    <a:cxn ang="0">
                      <a:pos x="34" y="23"/>
                    </a:cxn>
                    <a:cxn ang="0">
                      <a:pos x="12" y="30"/>
                    </a:cxn>
                    <a:cxn ang="0">
                      <a:pos x="8" y="23"/>
                    </a:cxn>
                    <a:cxn ang="0">
                      <a:pos x="4" y="15"/>
                    </a:cxn>
                    <a:cxn ang="0">
                      <a:pos x="0" y="12"/>
                    </a:cxn>
                    <a:cxn ang="0">
                      <a:pos x="8" y="4"/>
                    </a:cxn>
                  </a:cxnLst>
                  <a:rect l="0" t="0" r="r" b="b"/>
                  <a:pathLst>
                    <a:path w="34" h="30">
                      <a:moveTo>
                        <a:pt x="8" y="4"/>
                      </a:moveTo>
                      <a:lnTo>
                        <a:pt x="19" y="0"/>
                      </a:lnTo>
                      <a:lnTo>
                        <a:pt x="30" y="8"/>
                      </a:lnTo>
                      <a:lnTo>
                        <a:pt x="34" y="23"/>
                      </a:lnTo>
                      <a:lnTo>
                        <a:pt x="12" y="30"/>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36190" name="Freeform 318"/>
                <p:cNvSpPr>
                  <a:spLocks noChangeAspect="1"/>
                </p:cNvSpPr>
                <p:nvPr/>
              </p:nvSpPr>
              <p:spPr bwMode="auto">
                <a:xfrm>
                  <a:off x="1451" y="3055"/>
                  <a:ext cx="45" cy="34"/>
                </a:xfrm>
                <a:custGeom>
                  <a:avLst/>
                  <a:gdLst/>
                  <a:ahLst/>
                  <a:cxnLst>
                    <a:cxn ang="0">
                      <a:pos x="8" y="8"/>
                    </a:cxn>
                    <a:cxn ang="0">
                      <a:pos x="27" y="0"/>
                    </a:cxn>
                    <a:cxn ang="0">
                      <a:pos x="38" y="8"/>
                    </a:cxn>
                    <a:cxn ang="0">
                      <a:pos x="45" y="23"/>
                    </a:cxn>
                    <a:cxn ang="0">
                      <a:pos x="11" y="34"/>
                    </a:cxn>
                    <a:cxn ang="0">
                      <a:pos x="8" y="27"/>
                    </a:cxn>
                    <a:cxn ang="0">
                      <a:pos x="4" y="19"/>
                    </a:cxn>
                    <a:cxn ang="0">
                      <a:pos x="0" y="15"/>
                    </a:cxn>
                    <a:cxn ang="0">
                      <a:pos x="8" y="8"/>
                    </a:cxn>
                  </a:cxnLst>
                  <a:rect l="0" t="0" r="r" b="b"/>
                  <a:pathLst>
                    <a:path w="45" h="34">
                      <a:moveTo>
                        <a:pt x="8" y="8"/>
                      </a:moveTo>
                      <a:lnTo>
                        <a:pt x="27" y="0"/>
                      </a:lnTo>
                      <a:lnTo>
                        <a:pt x="38" y="8"/>
                      </a:lnTo>
                      <a:lnTo>
                        <a:pt x="45" y="23"/>
                      </a:lnTo>
                      <a:lnTo>
                        <a:pt x="11" y="34"/>
                      </a:lnTo>
                      <a:lnTo>
                        <a:pt x="8" y="27"/>
                      </a:lnTo>
                      <a:lnTo>
                        <a:pt x="4" y="19"/>
                      </a:lnTo>
                      <a:lnTo>
                        <a:pt x="0" y="15"/>
                      </a:lnTo>
                      <a:lnTo>
                        <a:pt x="8" y="8"/>
                      </a:lnTo>
                    </a:path>
                  </a:pathLst>
                </a:custGeom>
                <a:noFill/>
                <a:ln w="6350">
                  <a:solidFill>
                    <a:srgbClr val="000000"/>
                  </a:solidFill>
                  <a:prstDash val="solid"/>
                  <a:round/>
                  <a:headEnd/>
                  <a:tailEnd/>
                </a:ln>
              </p:spPr>
              <p:txBody>
                <a:bodyPr/>
                <a:lstStyle/>
                <a:p>
                  <a:endParaRPr lang="en-US"/>
                </a:p>
              </p:txBody>
            </p:sp>
            <p:sp>
              <p:nvSpPr>
                <p:cNvPr id="336191" name="Freeform 319"/>
                <p:cNvSpPr>
                  <a:spLocks noChangeAspect="1" noEditPoints="1"/>
                </p:cNvSpPr>
                <p:nvPr/>
              </p:nvSpPr>
              <p:spPr bwMode="auto">
                <a:xfrm>
                  <a:off x="1169" y="3055"/>
                  <a:ext cx="316" cy="110"/>
                </a:xfrm>
                <a:custGeom>
                  <a:avLst/>
                  <a:gdLst/>
                  <a:ahLst/>
                  <a:cxnLst>
                    <a:cxn ang="0">
                      <a:pos x="275" y="23"/>
                    </a:cxn>
                    <a:cxn ang="0">
                      <a:pos x="275" y="12"/>
                    </a:cxn>
                    <a:cxn ang="0">
                      <a:pos x="263" y="15"/>
                    </a:cxn>
                    <a:cxn ang="0">
                      <a:pos x="248" y="31"/>
                    </a:cxn>
                    <a:cxn ang="0">
                      <a:pos x="252" y="19"/>
                    </a:cxn>
                    <a:cxn ang="0">
                      <a:pos x="241" y="23"/>
                    </a:cxn>
                    <a:cxn ang="0">
                      <a:pos x="226" y="38"/>
                    </a:cxn>
                    <a:cxn ang="0">
                      <a:pos x="229" y="27"/>
                    </a:cxn>
                    <a:cxn ang="0">
                      <a:pos x="218" y="31"/>
                    </a:cxn>
                    <a:cxn ang="0">
                      <a:pos x="203" y="46"/>
                    </a:cxn>
                    <a:cxn ang="0">
                      <a:pos x="203" y="34"/>
                    </a:cxn>
                    <a:cxn ang="0">
                      <a:pos x="192" y="38"/>
                    </a:cxn>
                    <a:cxn ang="0">
                      <a:pos x="177" y="53"/>
                    </a:cxn>
                    <a:cxn ang="0">
                      <a:pos x="181" y="42"/>
                    </a:cxn>
                    <a:cxn ang="0">
                      <a:pos x="169" y="46"/>
                    </a:cxn>
                    <a:cxn ang="0">
                      <a:pos x="154" y="61"/>
                    </a:cxn>
                    <a:cxn ang="0">
                      <a:pos x="154" y="49"/>
                    </a:cxn>
                    <a:cxn ang="0">
                      <a:pos x="143" y="53"/>
                    </a:cxn>
                    <a:cxn ang="0">
                      <a:pos x="128" y="72"/>
                    </a:cxn>
                    <a:cxn ang="0">
                      <a:pos x="132" y="57"/>
                    </a:cxn>
                    <a:cxn ang="0">
                      <a:pos x="120" y="61"/>
                    </a:cxn>
                    <a:cxn ang="0">
                      <a:pos x="105" y="80"/>
                    </a:cxn>
                    <a:cxn ang="0">
                      <a:pos x="109" y="65"/>
                    </a:cxn>
                    <a:cxn ang="0">
                      <a:pos x="98" y="68"/>
                    </a:cxn>
                    <a:cxn ang="0">
                      <a:pos x="83" y="87"/>
                    </a:cxn>
                    <a:cxn ang="0">
                      <a:pos x="83" y="72"/>
                    </a:cxn>
                    <a:cxn ang="0">
                      <a:pos x="71" y="76"/>
                    </a:cxn>
                    <a:cxn ang="0">
                      <a:pos x="56" y="95"/>
                    </a:cxn>
                    <a:cxn ang="0">
                      <a:pos x="60" y="84"/>
                    </a:cxn>
                    <a:cxn ang="0">
                      <a:pos x="49" y="84"/>
                    </a:cxn>
                    <a:cxn ang="0">
                      <a:pos x="30" y="103"/>
                    </a:cxn>
                    <a:cxn ang="0">
                      <a:pos x="34" y="91"/>
                    </a:cxn>
                    <a:cxn ang="0">
                      <a:pos x="22" y="91"/>
                    </a:cxn>
                    <a:cxn ang="0">
                      <a:pos x="7" y="110"/>
                    </a:cxn>
                    <a:cxn ang="0">
                      <a:pos x="11" y="99"/>
                    </a:cxn>
                    <a:cxn ang="0">
                      <a:pos x="0" y="103"/>
                    </a:cxn>
                    <a:cxn ang="0">
                      <a:pos x="297" y="15"/>
                    </a:cxn>
                    <a:cxn ang="0">
                      <a:pos x="309" y="0"/>
                    </a:cxn>
                    <a:cxn ang="0">
                      <a:pos x="290" y="8"/>
                    </a:cxn>
                  </a:cxnLst>
                  <a:rect l="0" t="0" r="r" b="b"/>
                  <a:pathLst>
                    <a:path w="316" h="110">
                      <a:moveTo>
                        <a:pt x="263" y="15"/>
                      </a:moveTo>
                      <a:lnTo>
                        <a:pt x="275" y="23"/>
                      </a:lnTo>
                      <a:lnTo>
                        <a:pt x="286" y="19"/>
                      </a:lnTo>
                      <a:lnTo>
                        <a:pt x="275" y="12"/>
                      </a:lnTo>
                      <a:lnTo>
                        <a:pt x="263" y="15"/>
                      </a:lnTo>
                      <a:lnTo>
                        <a:pt x="263" y="15"/>
                      </a:lnTo>
                      <a:close/>
                      <a:moveTo>
                        <a:pt x="241" y="23"/>
                      </a:moveTo>
                      <a:lnTo>
                        <a:pt x="248" y="31"/>
                      </a:lnTo>
                      <a:lnTo>
                        <a:pt x="260" y="27"/>
                      </a:lnTo>
                      <a:lnTo>
                        <a:pt x="252" y="19"/>
                      </a:lnTo>
                      <a:lnTo>
                        <a:pt x="241" y="23"/>
                      </a:lnTo>
                      <a:lnTo>
                        <a:pt x="241" y="23"/>
                      </a:lnTo>
                      <a:close/>
                      <a:moveTo>
                        <a:pt x="218" y="31"/>
                      </a:moveTo>
                      <a:lnTo>
                        <a:pt x="226" y="38"/>
                      </a:lnTo>
                      <a:lnTo>
                        <a:pt x="237" y="34"/>
                      </a:lnTo>
                      <a:lnTo>
                        <a:pt x="229" y="27"/>
                      </a:lnTo>
                      <a:lnTo>
                        <a:pt x="218" y="31"/>
                      </a:lnTo>
                      <a:lnTo>
                        <a:pt x="218" y="31"/>
                      </a:lnTo>
                      <a:close/>
                      <a:moveTo>
                        <a:pt x="192" y="38"/>
                      </a:moveTo>
                      <a:lnTo>
                        <a:pt x="203" y="46"/>
                      </a:lnTo>
                      <a:lnTo>
                        <a:pt x="214" y="42"/>
                      </a:lnTo>
                      <a:lnTo>
                        <a:pt x="203" y="34"/>
                      </a:lnTo>
                      <a:lnTo>
                        <a:pt x="192" y="38"/>
                      </a:lnTo>
                      <a:lnTo>
                        <a:pt x="192" y="38"/>
                      </a:lnTo>
                      <a:close/>
                      <a:moveTo>
                        <a:pt x="169" y="46"/>
                      </a:moveTo>
                      <a:lnTo>
                        <a:pt x="177" y="53"/>
                      </a:lnTo>
                      <a:lnTo>
                        <a:pt x="188" y="49"/>
                      </a:lnTo>
                      <a:lnTo>
                        <a:pt x="181" y="42"/>
                      </a:lnTo>
                      <a:lnTo>
                        <a:pt x="169" y="46"/>
                      </a:lnTo>
                      <a:lnTo>
                        <a:pt x="169" y="46"/>
                      </a:lnTo>
                      <a:close/>
                      <a:moveTo>
                        <a:pt x="143" y="53"/>
                      </a:moveTo>
                      <a:lnTo>
                        <a:pt x="154" y="61"/>
                      </a:lnTo>
                      <a:lnTo>
                        <a:pt x="165" y="61"/>
                      </a:lnTo>
                      <a:lnTo>
                        <a:pt x="154" y="49"/>
                      </a:lnTo>
                      <a:lnTo>
                        <a:pt x="143" y="53"/>
                      </a:lnTo>
                      <a:lnTo>
                        <a:pt x="143" y="53"/>
                      </a:lnTo>
                      <a:close/>
                      <a:moveTo>
                        <a:pt x="120" y="61"/>
                      </a:moveTo>
                      <a:lnTo>
                        <a:pt x="128" y="72"/>
                      </a:lnTo>
                      <a:lnTo>
                        <a:pt x="139" y="68"/>
                      </a:lnTo>
                      <a:lnTo>
                        <a:pt x="132" y="57"/>
                      </a:lnTo>
                      <a:lnTo>
                        <a:pt x="120" y="61"/>
                      </a:lnTo>
                      <a:lnTo>
                        <a:pt x="120" y="61"/>
                      </a:lnTo>
                      <a:close/>
                      <a:moveTo>
                        <a:pt x="98" y="68"/>
                      </a:moveTo>
                      <a:lnTo>
                        <a:pt x="105" y="80"/>
                      </a:lnTo>
                      <a:lnTo>
                        <a:pt x="117" y="76"/>
                      </a:lnTo>
                      <a:lnTo>
                        <a:pt x="109" y="65"/>
                      </a:lnTo>
                      <a:lnTo>
                        <a:pt x="98" y="68"/>
                      </a:lnTo>
                      <a:lnTo>
                        <a:pt x="98" y="68"/>
                      </a:lnTo>
                      <a:close/>
                      <a:moveTo>
                        <a:pt x="71" y="76"/>
                      </a:moveTo>
                      <a:lnTo>
                        <a:pt x="83" y="87"/>
                      </a:lnTo>
                      <a:lnTo>
                        <a:pt x="94" y="84"/>
                      </a:lnTo>
                      <a:lnTo>
                        <a:pt x="83" y="72"/>
                      </a:lnTo>
                      <a:lnTo>
                        <a:pt x="71" y="76"/>
                      </a:lnTo>
                      <a:lnTo>
                        <a:pt x="71" y="76"/>
                      </a:lnTo>
                      <a:close/>
                      <a:moveTo>
                        <a:pt x="49" y="84"/>
                      </a:moveTo>
                      <a:lnTo>
                        <a:pt x="56" y="95"/>
                      </a:lnTo>
                      <a:lnTo>
                        <a:pt x="68" y="91"/>
                      </a:lnTo>
                      <a:lnTo>
                        <a:pt x="60" y="84"/>
                      </a:lnTo>
                      <a:lnTo>
                        <a:pt x="49" y="84"/>
                      </a:lnTo>
                      <a:lnTo>
                        <a:pt x="49" y="84"/>
                      </a:lnTo>
                      <a:close/>
                      <a:moveTo>
                        <a:pt x="22" y="91"/>
                      </a:moveTo>
                      <a:lnTo>
                        <a:pt x="30" y="103"/>
                      </a:lnTo>
                      <a:lnTo>
                        <a:pt x="45" y="99"/>
                      </a:lnTo>
                      <a:lnTo>
                        <a:pt x="34" y="91"/>
                      </a:lnTo>
                      <a:lnTo>
                        <a:pt x="22" y="91"/>
                      </a:lnTo>
                      <a:lnTo>
                        <a:pt x="22" y="91"/>
                      </a:lnTo>
                      <a:close/>
                      <a:moveTo>
                        <a:pt x="0" y="103"/>
                      </a:moveTo>
                      <a:lnTo>
                        <a:pt x="7" y="110"/>
                      </a:lnTo>
                      <a:lnTo>
                        <a:pt x="19" y="106"/>
                      </a:lnTo>
                      <a:lnTo>
                        <a:pt x="11" y="99"/>
                      </a:lnTo>
                      <a:lnTo>
                        <a:pt x="0" y="103"/>
                      </a:lnTo>
                      <a:lnTo>
                        <a:pt x="0" y="103"/>
                      </a:lnTo>
                      <a:close/>
                      <a:moveTo>
                        <a:pt x="290" y="8"/>
                      </a:moveTo>
                      <a:lnTo>
                        <a:pt x="297" y="15"/>
                      </a:lnTo>
                      <a:lnTo>
                        <a:pt x="316" y="8"/>
                      </a:lnTo>
                      <a:lnTo>
                        <a:pt x="309" y="0"/>
                      </a:lnTo>
                      <a:lnTo>
                        <a:pt x="290" y="8"/>
                      </a:lnTo>
                      <a:lnTo>
                        <a:pt x="290" y="8"/>
                      </a:lnTo>
                      <a:close/>
                    </a:path>
                  </a:pathLst>
                </a:custGeom>
                <a:solidFill>
                  <a:srgbClr val="FCFCD8"/>
                </a:solidFill>
                <a:ln w="9525">
                  <a:noFill/>
                  <a:round/>
                  <a:headEnd/>
                  <a:tailEnd/>
                </a:ln>
              </p:spPr>
              <p:txBody>
                <a:bodyPr/>
                <a:lstStyle/>
                <a:p>
                  <a:endParaRPr lang="en-US"/>
                </a:p>
              </p:txBody>
            </p:sp>
            <p:sp>
              <p:nvSpPr>
                <p:cNvPr id="336192" name="Freeform 320"/>
                <p:cNvSpPr>
                  <a:spLocks noChangeAspect="1" noEditPoints="1"/>
                </p:cNvSpPr>
                <p:nvPr/>
              </p:nvSpPr>
              <p:spPr bwMode="auto">
                <a:xfrm>
                  <a:off x="1161" y="3063"/>
                  <a:ext cx="305" cy="117"/>
                </a:xfrm>
                <a:custGeom>
                  <a:avLst/>
                  <a:gdLst/>
                  <a:ahLst/>
                  <a:cxnLst>
                    <a:cxn ang="0">
                      <a:pos x="268" y="15"/>
                    </a:cxn>
                    <a:cxn ang="0">
                      <a:pos x="275" y="26"/>
                    </a:cxn>
                    <a:cxn ang="0">
                      <a:pos x="283" y="15"/>
                    </a:cxn>
                    <a:cxn ang="0">
                      <a:pos x="275" y="7"/>
                    </a:cxn>
                    <a:cxn ang="0">
                      <a:pos x="256" y="41"/>
                    </a:cxn>
                    <a:cxn ang="0">
                      <a:pos x="245" y="26"/>
                    </a:cxn>
                    <a:cxn ang="0">
                      <a:pos x="249" y="15"/>
                    </a:cxn>
                    <a:cxn ang="0">
                      <a:pos x="256" y="23"/>
                    </a:cxn>
                    <a:cxn ang="0">
                      <a:pos x="230" y="49"/>
                    </a:cxn>
                    <a:cxn ang="0">
                      <a:pos x="222" y="34"/>
                    </a:cxn>
                    <a:cxn ang="0">
                      <a:pos x="226" y="23"/>
                    </a:cxn>
                    <a:cxn ang="0">
                      <a:pos x="234" y="30"/>
                    </a:cxn>
                    <a:cxn ang="0">
                      <a:pos x="207" y="57"/>
                    </a:cxn>
                    <a:cxn ang="0">
                      <a:pos x="200" y="41"/>
                    </a:cxn>
                    <a:cxn ang="0">
                      <a:pos x="200" y="30"/>
                    </a:cxn>
                    <a:cxn ang="0">
                      <a:pos x="211" y="38"/>
                    </a:cxn>
                    <a:cxn ang="0">
                      <a:pos x="185" y="64"/>
                    </a:cxn>
                    <a:cxn ang="0">
                      <a:pos x="173" y="49"/>
                    </a:cxn>
                    <a:cxn ang="0">
                      <a:pos x="177" y="38"/>
                    </a:cxn>
                    <a:cxn ang="0">
                      <a:pos x="185" y="45"/>
                    </a:cxn>
                    <a:cxn ang="0">
                      <a:pos x="158" y="72"/>
                    </a:cxn>
                    <a:cxn ang="0">
                      <a:pos x="151" y="57"/>
                    </a:cxn>
                    <a:cxn ang="0">
                      <a:pos x="155" y="45"/>
                    </a:cxn>
                    <a:cxn ang="0">
                      <a:pos x="162" y="53"/>
                    </a:cxn>
                    <a:cxn ang="0">
                      <a:pos x="136" y="79"/>
                    </a:cxn>
                    <a:cxn ang="0">
                      <a:pos x="125" y="64"/>
                    </a:cxn>
                    <a:cxn ang="0">
                      <a:pos x="128" y="53"/>
                    </a:cxn>
                    <a:cxn ang="0">
                      <a:pos x="140" y="60"/>
                    </a:cxn>
                    <a:cxn ang="0">
                      <a:pos x="109" y="87"/>
                    </a:cxn>
                    <a:cxn ang="0">
                      <a:pos x="102" y="72"/>
                    </a:cxn>
                    <a:cxn ang="0">
                      <a:pos x="106" y="60"/>
                    </a:cxn>
                    <a:cxn ang="0">
                      <a:pos x="113" y="68"/>
                    </a:cxn>
                    <a:cxn ang="0">
                      <a:pos x="87" y="95"/>
                    </a:cxn>
                    <a:cxn ang="0">
                      <a:pos x="79" y="79"/>
                    </a:cxn>
                    <a:cxn ang="0">
                      <a:pos x="79" y="68"/>
                    </a:cxn>
                    <a:cxn ang="0">
                      <a:pos x="91" y="76"/>
                    </a:cxn>
                    <a:cxn ang="0">
                      <a:pos x="61" y="102"/>
                    </a:cxn>
                    <a:cxn ang="0">
                      <a:pos x="53" y="87"/>
                    </a:cxn>
                    <a:cxn ang="0">
                      <a:pos x="57" y="76"/>
                    </a:cxn>
                    <a:cxn ang="0">
                      <a:pos x="64" y="83"/>
                    </a:cxn>
                    <a:cxn ang="0">
                      <a:pos x="38" y="110"/>
                    </a:cxn>
                    <a:cxn ang="0">
                      <a:pos x="30" y="98"/>
                    </a:cxn>
                    <a:cxn ang="0">
                      <a:pos x="30" y="83"/>
                    </a:cxn>
                    <a:cxn ang="0">
                      <a:pos x="42" y="91"/>
                    </a:cxn>
                    <a:cxn ang="0">
                      <a:pos x="15" y="117"/>
                    </a:cxn>
                    <a:cxn ang="0">
                      <a:pos x="4" y="102"/>
                    </a:cxn>
                    <a:cxn ang="0">
                      <a:pos x="8" y="91"/>
                    </a:cxn>
                    <a:cxn ang="0">
                      <a:pos x="15" y="102"/>
                    </a:cxn>
                    <a:cxn ang="0">
                      <a:pos x="301" y="23"/>
                    </a:cxn>
                    <a:cxn ang="0">
                      <a:pos x="294" y="11"/>
                    </a:cxn>
                    <a:cxn ang="0">
                      <a:pos x="298" y="0"/>
                    </a:cxn>
                    <a:cxn ang="0">
                      <a:pos x="305" y="7"/>
                    </a:cxn>
                  </a:cxnLst>
                  <a:rect l="0" t="0" r="r" b="b"/>
                  <a:pathLst>
                    <a:path w="305" h="117">
                      <a:moveTo>
                        <a:pt x="275" y="7"/>
                      </a:moveTo>
                      <a:lnTo>
                        <a:pt x="268" y="15"/>
                      </a:lnTo>
                      <a:lnTo>
                        <a:pt x="271" y="19"/>
                      </a:lnTo>
                      <a:lnTo>
                        <a:pt x="275" y="26"/>
                      </a:lnTo>
                      <a:lnTo>
                        <a:pt x="279" y="30"/>
                      </a:lnTo>
                      <a:lnTo>
                        <a:pt x="283" y="15"/>
                      </a:lnTo>
                      <a:lnTo>
                        <a:pt x="275" y="7"/>
                      </a:lnTo>
                      <a:lnTo>
                        <a:pt x="275" y="7"/>
                      </a:lnTo>
                      <a:close/>
                      <a:moveTo>
                        <a:pt x="256" y="23"/>
                      </a:moveTo>
                      <a:lnTo>
                        <a:pt x="256" y="41"/>
                      </a:lnTo>
                      <a:lnTo>
                        <a:pt x="249" y="34"/>
                      </a:lnTo>
                      <a:lnTo>
                        <a:pt x="245" y="26"/>
                      </a:lnTo>
                      <a:lnTo>
                        <a:pt x="241" y="23"/>
                      </a:lnTo>
                      <a:lnTo>
                        <a:pt x="249" y="15"/>
                      </a:lnTo>
                      <a:lnTo>
                        <a:pt x="256" y="23"/>
                      </a:lnTo>
                      <a:lnTo>
                        <a:pt x="256" y="23"/>
                      </a:lnTo>
                      <a:close/>
                      <a:moveTo>
                        <a:pt x="234" y="30"/>
                      </a:moveTo>
                      <a:lnTo>
                        <a:pt x="230" y="49"/>
                      </a:lnTo>
                      <a:lnTo>
                        <a:pt x="226" y="41"/>
                      </a:lnTo>
                      <a:lnTo>
                        <a:pt x="222" y="34"/>
                      </a:lnTo>
                      <a:lnTo>
                        <a:pt x="219" y="30"/>
                      </a:lnTo>
                      <a:lnTo>
                        <a:pt x="226" y="23"/>
                      </a:lnTo>
                      <a:lnTo>
                        <a:pt x="234" y="30"/>
                      </a:lnTo>
                      <a:lnTo>
                        <a:pt x="234" y="30"/>
                      </a:lnTo>
                      <a:close/>
                      <a:moveTo>
                        <a:pt x="211" y="38"/>
                      </a:moveTo>
                      <a:lnTo>
                        <a:pt x="207" y="57"/>
                      </a:lnTo>
                      <a:lnTo>
                        <a:pt x="200" y="49"/>
                      </a:lnTo>
                      <a:lnTo>
                        <a:pt x="200" y="41"/>
                      </a:lnTo>
                      <a:lnTo>
                        <a:pt x="196" y="38"/>
                      </a:lnTo>
                      <a:lnTo>
                        <a:pt x="200" y="30"/>
                      </a:lnTo>
                      <a:lnTo>
                        <a:pt x="211" y="38"/>
                      </a:lnTo>
                      <a:lnTo>
                        <a:pt x="211" y="38"/>
                      </a:lnTo>
                      <a:close/>
                      <a:moveTo>
                        <a:pt x="185" y="45"/>
                      </a:moveTo>
                      <a:lnTo>
                        <a:pt x="185" y="64"/>
                      </a:lnTo>
                      <a:lnTo>
                        <a:pt x="177" y="57"/>
                      </a:lnTo>
                      <a:lnTo>
                        <a:pt x="173" y="49"/>
                      </a:lnTo>
                      <a:lnTo>
                        <a:pt x="170" y="45"/>
                      </a:lnTo>
                      <a:lnTo>
                        <a:pt x="177" y="38"/>
                      </a:lnTo>
                      <a:lnTo>
                        <a:pt x="185" y="45"/>
                      </a:lnTo>
                      <a:lnTo>
                        <a:pt x="185" y="45"/>
                      </a:lnTo>
                      <a:close/>
                      <a:moveTo>
                        <a:pt x="162" y="53"/>
                      </a:moveTo>
                      <a:lnTo>
                        <a:pt x="158" y="72"/>
                      </a:lnTo>
                      <a:lnTo>
                        <a:pt x="151" y="64"/>
                      </a:lnTo>
                      <a:lnTo>
                        <a:pt x="151" y="57"/>
                      </a:lnTo>
                      <a:lnTo>
                        <a:pt x="147" y="53"/>
                      </a:lnTo>
                      <a:lnTo>
                        <a:pt x="155" y="45"/>
                      </a:lnTo>
                      <a:lnTo>
                        <a:pt x="162" y="53"/>
                      </a:lnTo>
                      <a:lnTo>
                        <a:pt x="162" y="53"/>
                      </a:lnTo>
                      <a:close/>
                      <a:moveTo>
                        <a:pt x="140" y="60"/>
                      </a:moveTo>
                      <a:lnTo>
                        <a:pt x="136" y="79"/>
                      </a:lnTo>
                      <a:lnTo>
                        <a:pt x="128" y="72"/>
                      </a:lnTo>
                      <a:lnTo>
                        <a:pt x="125" y="64"/>
                      </a:lnTo>
                      <a:lnTo>
                        <a:pt x="121" y="60"/>
                      </a:lnTo>
                      <a:lnTo>
                        <a:pt x="128" y="53"/>
                      </a:lnTo>
                      <a:lnTo>
                        <a:pt x="140" y="60"/>
                      </a:lnTo>
                      <a:lnTo>
                        <a:pt x="140" y="60"/>
                      </a:lnTo>
                      <a:close/>
                      <a:moveTo>
                        <a:pt x="113" y="68"/>
                      </a:moveTo>
                      <a:lnTo>
                        <a:pt x="109" y="87"/>
                      </a:lnTo>
                      <a:lnTo>
                        <a:pt x="106" y="79"/>
                      </a:lnTo>
                      <a:lnTo>
                        <a:pt x="102" y="72"/>
                      </a:lnTo>
                      <a:lnTo>
                        <a:pt x="98" y="68"/>
                      </a:lnTo>
                      <a:lnTo>
                        <a:pt x="106" y="60"/>
                      </a:lnTo>
                      <a:lnTo>
                        <a:pt x="113" y="68"/>
                      </a:lnTo>
                      <a:lnTo>
                        <a:pt x="113" y="68"/>
                      </a:lnTo>
                      <a:close/>
                      <a:moveTo>
                        <a:pt x="91" y="76"/>
                      </a:moveTo>
                      <a:lnTo>
                        <a:pt x="87" y="95"/>
                      </a:lnTo>
                      <a:lnTo>
                        <a:pt x="79" y="87"/>
                      </a:lnTo>
                      <a:lnTo>
                        <a:pt x="79" y="79"/>
                      </a:lnTo>
                      <a:lnTo>
                        <a:pt x="76" y="76"/>
                      </a:lnTo>
                      <a:lnTo>
                        <a:pt x="79" y="68"/>
                      </a:lnTo>
                      <a:lnTo>
                        <a:pt x="91" y="76"/>
                      </a:lnTo>
                      <a:lnTo>
                        <a:pt x="91" y="76"/>
                      </a:lnTo>
                      <a:close/>
                      <a:moveTo>
                        <a:pt x="64" y="83"/>
                      </a:moveTo>
                      <a:lnTo>
                        <a:pt x="61" y="102"/>
                      </a:lnTo>
                      <a:lnTo>
                        <a:pt x="57" y="95"/>
                      </a:lnTo>
                      <a:lnTo>
                        <a:pt x="53" y="87"/>
                      </a:lnTo>
                      <a:lnTo>
                        <a:pt x="49" y="87"/>
                      </a:lnTo>
                      <a:lnTo>
                        <a:pt x="57" y="76"/>
                      </a:lnTo>
                      <a:lnTo>
                        <a:pt x="64" y="83"/>
                      </a:lnTo>
                      <a:lnTo>
                        <a:pt x="64" y="83"/>
                      </a:lnTo>
                      <a:close/>
                      <a:moveTo>
                        <a:pt x="42" y="91"/>
                      </a:moveTo>
                      <a:lnTo>
                        <a:pt x="38" y="110"/>
                      </a:lnTo>
                      <a:lnTo>
                        <a:pt x="30" y="102"/>
                      </a:lnTo>
                      <a:lnTo>
                        <a:pt x="30" y="98"/>
                      </a:lnTo>
                      <a:lnTo>
                        <a:pt x="27" y="91"/>
                      </a:lnTo>
                      <a:lnTo>
                        <a:pt x="30" y="83"/>
                      </a:lnTo>
                      <a:lnTo>
                        <a:pt x="42" y="91"/>
                      </a:lnTo>
                      <a:lnTo>
                        <a:pt x="42" y="91"/>
                      </a:lnTo>
                      <a:close/>
                      <a:moveTo>
                        <a:pt x="15" y="102"/>
                      </a:moveTo>
                      <a:lnTo>
                        <a:pt x="15" y="117"/>
                      </a:lnTo>
                      <a:lnTo>
                        <a:pt x="8" y="110"/>
                      </a:lnTo>
                      <a:lnTo>
                        <a:pt x="4" y="102"/>
                      </a:lnTo>
                      <a:lnTo>
                        <a:pt x="0" y="102"/>
                      </a:lnTo>
                      <a:lnTo>
                        <a:pt x="8" y="91"/>
                      </a:lnTo>
                      <a:lnTo>
                        <a:pt x="15" y="102"/>
                      </a:lnTo>
                      <a:lnTo>
                        <a:pt x="15" y="102"/>
                      </a:lnTo>
                      <a:close/>
                      <a:moveTo>
                        <a:pt x="305" y="7"/>
                      </a:moveTo>
                      <a:lnTo>
                        <a:pt x="301" y="23"/>
                      </a:lnTo>
                      <a:lnTo>
                        <a:pt x="298" y="19"/>
                      </a:lnTo>
                      <a:lnTo>
                        <a:pt x="294" y="11"/>
                      </a:lnTo>
                      <a:lnTo>
                        <a:pt x="290" y="7"/>
                      </a:lnTo>
                      <a:lnTo>
                        <a:pt x="298" y="0"/>
                      </a:lnTo>
                      <a:lnTo>
                        <a:pt x="305" y="7"/>
                      </a:lnTo>
                      <a:lnTo>
                        <a:pt x="305" y="7"/>
                      </a:lnTo>
                      <a:close/>
                    </a:path>
                  </a:pathLst>
                </a:custGeom>
                <a:solidFill>
                  <a:srgbClr val="E2E2BF"/>
                </a:solidFill>
                <a:ln w="9525">
                  <a:noFill/>
                  <a:round/>
                  <a:headEnd/>
                  <a:tailEnd/>
                </a:ln>
              </p:spPr>
              <p:txBody>
                <a:bodyPr/>
                <a:lstStyle/>
                <a:p>
                  <a:endParaRPr lang="en-US"/>
                </a:p>
              </p:txBody>
            </p:sp>
            <p:sp>
              <p:nvSpPr>
                <p:cNvPr id="336193" name="Freeform 321"/>
                <p:cNvSpPr>
                  <a:spLocks noChangeAspect="1"/>
                </p:cNvSpPr>
                <p:nvPr/>
              </p:nvSpPr>
              <p:spPr bwMode="auto">
                <a:xfrm>
                  <a:off x="1120" y="3158"/>
                  <a:ext cx="49" cy="38"/>
                </a:xfrm>
                <a:custGeom>
                  <a:avLst/>
                  <a:gdLst/>
                  <a:ahLst/>
                  <a:cxnLst>
                    <a:cxn ang="0">
                      <a:pos x="0" y="22"/>
                    </a:cxn>
                    <a:cxn ang="0">
                      <a:pos x="7" y="11"/>
                    </a:cxn>
                    <a:cxn ang="0">
                      <a:pos x="38" y="0"/>
                    </a:cxn>
                    <a:cxn ang="0">
                      <a:pos x="45" y="11"/>
                    </a:cxn>
                    <a:cxn ang="0">
                      <a:pos x="49" y="26"/>
                    </a:cxn>
                    <a:cxn ang="0">
                      <a:pos x="15" y="38"/>
                    </a:cxn>
                    <a:cxn ang="0">
                      <a:pos x="0" y="22"/>
                    </a:cxn>
                  </a:cxnLst>
                  <a:rect l="0" t="0" r="r" b="b"/>
                  <a:pathLst>
                    <a:path w="49" h="38">
                      <a:moveTo>
                        <a:pt x="0" y="22"/>
                      </a:moveTo>
                      <a:lnTo>
                        <a:pt x="7" y="11"/>
                      </a:lnTo>
                      <a:lnTo>
                        <a:pt x="38" y="0"/>
                      </a:lnTo>
                      <a:lnTo>
                        <a:pt x="45" y="11"/>
                      </a:lnTo>
                      <a:lnTo>
                        <a:pt x="49" y="26"/>
                      </a:lnTo>
                      <a:lnTo>
                        <a:pt x="15" y="38"/>
                      </a:lnTo>
                      <a:lnTo>
                        <a:pt x="0" y="22"/>
                      </a:lnTo>
                      <a:close/>
                    </a:path>
                  </a:pathLst>
                </a:custGeom>
                <a:solidFill>
                  <a:srgbClr val="BFBFBF"/>
                </a:solidFill>
                <a:ln w="9525">
                  <a:noFill/>
                  <a:round/>
                  <a:headEnd/>
                  <a:tailEnd/>
                </a:ln>
              </p:spPr>
              <p:txBody>
                <a:bodyPr/>
                <a:lstStyle/>
                <a:p>
                  <a:endParaRPr lang="en-US"/>
                </a:p>
              </p:txBody>
            </p:sp>
            <p:sp>
              <p:nvSpPr>
                <p:cNvPr id="336194" name="Freeform 322"/>
                <p:cNvSpPr>
                  <a:spLocks noChangeAspect="1"/>
                </p:cNvSpPr>
                <p:nvPr/>
              </p:nvSpPr>
              <p:spPr bwMode="auto">
                <a:xfrm>
                  <a:off x="1120" y="3169"/>
                  <a:ext cx="7" cy="11"/>
                </a:xfrm>
                <a:custGeom>
                  <a:avLst/>
                  <a:gdLst/>
                  <a:ahLst/>
                  <a:cxnLst>
                    <a:cxn ang="0">
                      <a:pos x="7" y="0"/>
                    </a:cxn>
                    <a:cxn ang="0">
                      <a:pos x="7" y="0"/>
                    </a:cxn>
                    <a:cxn ang="0">
                      <a:pos x="0" y="11"/>
                    </a:cxn>
                    <a:cxn ang="0">
                      <a:pos x="0" y="11"/>
                    </a:cxn>
                    <a:cxn ang="0">
                      <a:pos x="7" y="0"/>
                    </a:cxn>
                    <a:cxn ang="0">
                      <a:pos x="7" y="0"/>
                    </a:cxn>
                    <a:cxn ang="0">
                      <a:pos x="7" y="0"/>
                    </a:cxn>
                    <a:cxn ang="0">
                      <a:pos x="7" y="0"/>
                    </a:cxn>
                    <a:cxn ang="0">
                      <a:pos x="7" y="0"/>
                    </a:cxn>
                    <a:cxn ang="0">
                      <a:pos x="7" y="0"/>
                    </a:cxn>
                    <a:cxn ang="0">
                      <a:pos x="7" y="0"/>
                    </a:cxn>
                    <a:cxn ang="0">
                      <a:pos x="7" y="0"/>
                    </a:cxn>
                  </a:cxnLst>
                  <a:rect l="0" t="0" r="r" b="b"/>
                  <a:pathLst>
                    <a:path w="7" h="11">
                      <a:moveTo>
                        <a:pt x="7" y="0"/>
                      </a:moveTo>
                      <a:lnTo>
                        <a:pt x="7" y="0"/>
                      </a:lnTo>
                      <a:lnTo>
                        <a:pt x="0" y="11"/>
                      </a:lnTo>
                      <a:lnTo>
                        <a:pt x="0" y="11"/>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36195" name="Freeform 323"/>
                <p:cNvSpPr>
                  <a:spLocks noChangeAspect="1"/>
                </p:cNvSpPr>
                <p:nvPr/>
              </p:nvSpPr>
              <p:spPr bwMode="auto">
                <a:xfrm>
                  <a:off x="1127" y="3158"/>
                  <a:ext cx="31" cy="11"/>
                </a:xfrm>
                <a:custGeom>
                  <a:avLst/>
                  <a:gdLst/>
                  <a:ahLst/>
                  <a:cxnLst>
                    <a:cxn ang="0">
                      <a:pos x="31" y="0"/>
                    </a:cxn>
                    <a:cxn ang="0">
                      <a:pos x="27" y="0"/>
                    </a:cxn>
                    <a:cxn ang="0">
                      <a:pos x="0" y="7"/>
                    </a:cxn>
                    <a:cxn ang="0">
                      <a:pos x="0" y="11"/>
                    </a:cxn>
                    <a:cxn ang="0">
                      <a:pos x="27" y="3"/>
                    </a:cxn>
                    <a:cxn ang="0">
                      <a:pos x="27" y="0"/>
                    </a:cxn>
                    <a:cxn ang="0">
                      <a:pos x="27" y="3"/>
                    </a:cxn>
                    <a:cxn ang="0">
                      <a:pos x="31" y="0"/>
                    </a:cxn>
                    <a:cxn ang="0">
                      <a:pos x="31" y="0"/>
                    </a:cxn>
                    <a:cxn ang="0">
                      <a:pos x="31" y="0"/>
                    </a:cxn>
                    <a:cxn ang="0">
                      <a:pos x="27" y="0"/>
                    </a:cxn>
                    <a:cxn ang="0">
                      <a:pos x="31" y="0"/>
                    </a:cxn>
                  </a:cxnLst>
                  <a:rect l="0" t="0" r="r" b="b"/>
                  <a:pathLst>
                    <a:path w="31" h="11">
                      <a:moveTo>
                        <a:pt x="31" y="0"/>
                      </a:moveTo>
                      <a:lnTo>
                        <a:pt x="27" y="0"/>
                      </a:lnTo>
                      <a:lnTo>
                        <a:pt x="0" y="7"/>
                      </a:lnTo>
                      <a:lnTo>
                        <a:pt x="0" y="11"/>
                      </a:lnTo>
                      <a:lnTo>
                        <a:pt x="27" y="3"/>
                      </a:lnTo>
                      <a:lnTo>
                        <a:pt x="27" y="0"/>
                      </a:lnTo>
                      <a:lnTo>
                        <a:pt x="27" y="3"/>
                      </a:lnTo>
                      <a:lnTo>
                        <a:pt x="31" y="0"/>
                      </a:lnTo>
                      <a:lnTo>
                        <a:pt x="31" y="0"/>
                      </a:lnTo>
                      <a:lnTo>
                        <a:pt x="31" y="0"/>
                      </a:lnTo>
                      <a:lnTo>
                        <a:pt x="27" y="0"/>
                      </a:lnTo>
                      <a:lnTo>
                        <a:pt x="31" y="0"/>
                      </a:lnTo>
                      <a:close/>
                    </a:path>
                  </a:pathLst>
                </a:custGeom>
                <a:solidFill>
                  <a:srgbClr val="000000"/>
                </a:solidFill>
                <a:ln w="9525">
                  <a:noFill/>
                  <a:round/>
                  <a:headEnd/>
                  <a:tailEnd/>
                </a:ln>
              </p:spPr>
              <p:txBody>
                <a:bodyPr/>
                <a:lstStyle/>
                <a:p>
                  <a:endParaRPr lang="en-US"/>
                </a:p>
              </p:txBody>
            </p:sp>
            <p:sp>
              <p:nvSpPr>
                <p:cNvPr id="336196" name="Freeform 324"/>
                <p:cNvSpPr>
                  <a:spLocks noChangeAspect="1"/>
                </p:cNvSpPr>
                <p:nvPr/>
              </p:nvSpPr>
              <p:spPr bwMode="auto">
                <a:xfrm>
                  <a:off x="1158" y="3158"/>
                  <a:ext cx="7" cy="11"/>
                </a:xfrm>
                <a:custGeom>
                  <a:avLst/>
                  <a:gdLst/>
                  <a:ahLst/>
                  <a:cxnLst>
                    <a:cxn ang="0">
                      <a:pos x="7" y="11"/>
                    </a:cxn>
                    <a:cxn ang="0">
                      <a:pos x="7" y="11"/>
                    </a:cxn>
                    <a:cxn ang="0">
                      <a:pos x="0" y="0"/>
                    </a:cxn>
                    <a:cxn ang="0">
                      <a:pos x="0" y="0"/>
                    </a:cxn>
                    <a:cxn ang="0">
                      <a:pos x="7" y="11"/>
                    </a:cxn>
                    <a:cxn ang="0">
                      <a:pos x="7" y="11"/>
                    </a:cxn>
                    <a:cxn ang="0">
                      <a:pos x="7" y="11"/>
                    </a:cxn>
                    <a:cxn ang="0">
                      <a:pos x="7" y="11"/>
                    </a:cxn>
                    <a:cxn ang="0">
                      <a:pos x="7" y="11"/>
                    </a:cxn>
                    <a:cxn ang="0">
                      <a:pos x="7" y="11"/>
                    </a:cxn>
                    <a:cxn ang="0">
                      <a:pos x="7" y="11"/>
                    </a:cxn>
                    <a:cxn ang="0">
                      <a:pos x="7" y="11"/>
                    </a:cxn>
                  </a:cxnLst>
                  <a:rect l="0" t="0" r="r" b="b"/>
                  <a:pathLst>
                    <a:path w="7" h="11">
                      <a:moveTo>
                        <a:pt x="7" y="11"/>
                      </a:moveTo>
                      <a:lnTo>
                        <a:pt x="7" y="11"/>
                      </a:lnTo>
                      <a:lnTo>
                        <a:pt x="0" y="0"/>
                      </a:lnTo>
                      <a:lnTo>
                        <a:pt x="0" y="0"/>
                      </a:lnTo>
                      <a:lnTo>
                        <a:pt x="7" y="11"/>
                      </a:lnTo>
                      <a:lnTo>
                        <a:pt x="7" y="11"/>
                      </a:lnTo>
                      <a:lnTo>
                        <a:pt x="7" y="11"/>
                      </a:lnTo>
                      <a:lnTo>
                        <a:pt x="7" y="11"/>
                      </a:lnTo>
                      <a:lnTo>
                        <a:pt x="7" y="11"/>
                      </a:lnTo>
                      <a:lnTo>
                        <a:pt x="7" y="11"/>
                      </a:lnTo>
                      <a:lnTo>
                        <a:pt x="7" y="11"/>
                      </a:lnTo>
                      <a:lnTo>
                        <a:pt x="7" y="11"/>
                      </a:lnTo>
                      <a:close/>
                    </a:path>
                  </a:pathLst>
                </a:custGeom>
                <a:solidFill>
                  <a:srgbClr val="000000"/>
                </a:solidFill>
                <a:ln w="9525">
                  <a:noFill/>
                  <a:round/>
                  <a:headEnd/>
                  <a:tailEnd/>
                </a:ln>
              </p:spPr>
              <p:txBody>
                <a:bodyPr/>
                <a:lstStyle/>
                <a:p>
                  <a:endParaRPr lang="en-US"/>
                </a:p>
              </p:txBody>
            </p:sp>
            <p:sp>
              <p:nvSpPr>
                <p:cNvPr id="336197" name="Freeform 325"/>
                <p:cNvSpPr>
                  <a:spLocks noChangeAspect="1"/>
                </p:cNvSpPr>
                <p:nvPr/>
              </p:nvSpPr>
              <p:spPr bwMode="auto">
                <a:xfrm>
                  <a:off x="1165" y="3169"/>
                  <a:ext cx="4" cy="15"/>
                </a:xfrm>
                <a:custGeom>
                  <a:avLst/>
                  <a:gdLst/>
                  <a:ahLst/>
                  <a:cxnLst>
                    <a:cxn ang="0">
                      <a:pos x="4" y="15"/>
                    </a:cxn>
                    <a:cxn ang="0">
                      <a:pos x="4" y="15"/>
                    </a:cxn>
                    <a:cxn ang="0">
                      <a:pos x="0" y="0"/>
                    </a:cxn>
                    <a:cxn ang="0">
                      <a:pos x="0" y="0"/>
                    </a:cxn>
                    <a:cxn ang="0">
                      <a:pos x="4" y="15"/>
                    </a:cxn>
                    <a:cxn ang="0">
                      <a:pos x="4" y="15"/>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5"/>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36198" name="Freeform 326"/>
                <p:cNvSpPr>
                  <a:spLocks noChangeAspect="1"/>
                </p:cNvSpPr>
                <p:nvPr/>
              </p:nvSpPr>
              <p:spPr bwMode="auto">
                <a:xfrm>
                  <a:off x="1135" y="3180"/>
                  <a:ext cx="34" cy="16"/>
                </a:xfrm>
                <a:custGeom>
                  <a:avLst/>
                  <a:gdLst/>
                  <a:ahLst/>
                  <a:cxnLst>
                    <a:cxn ang="0">
                      <a:pos x="0" y="16"/>
                    </a:cxn>
                    <a:cxn ang="0">
                      <a:pos x="0" y="16"/>
                    </a:cxn>
                    <a:cxn ang="0">
                      <a:pos x="34" y="4"/>
                    </a:cxn>
                    <a:cxn ang="0">
                      <a:pos x="34" y="0"/>
                    </a:cxn>
                    <a:cxn ang="0">
                      <a:pos x="0" y="16"/>
                    </a:cxn>
                    <a:cxn ang="0">
                      <a:pos x="0" y="16"/>
                    </a:cxn>
                    <a:cxn ang="0">
                      <a:pos x="0" y="16"/>
                    </a:cxn>
                    <a:cxn ang="0">
                      <a:pos x="0" y="16"/>
                    </a:cxn>
                    <a:cxn ang="0">
                      <a:pos x="0" y="16"/>
                    </a:cxn>
                    <a:cxn ang="0">
                      <a:pos x="0" y="16"/>
                    </a:cxn>
                    <a:cxn ang="0">
                      <a:pos x="0" y="16"/>
                    </a:cxn>
                    <a:cxn ang="0">
                      <a:pos x="0" y="16"/>
                    </a:cxn>
                  </a:cxnLst>
                  <a:rect l="0" t="0" r="r" b="b"/>
                  <a:pathLst>
                    <a:path w="34" h="16">
                      <a:moveTo>
                        <a:pt x="0" y="16"/>
                      </a:moveTo>
                      <a:lnTo>
                        <a:pt x="0" y="16"/>
                      </a:lnTo>
                      <a:lnTo>
                        <a:pt x="34" y="4"/>
                      </a:lnTo>
                      <a:lnTo>
                        <a:pt x="34"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36199" name="Freeform 327"/>
                <p:cNvSpPr>
                  <a:spLocks noChangeAspect="1"/>
                </p:cNvSpPr>
                <p:nvPr/>
              </p:nvSpPr>
              <p:spPr bwMode="auto">
                <a:xfrm>
                  <a:off x="1120" y="3180"/>
                  <a:ext cx="15" cy="16"/>
                </a:xfrm>
                <a:custGeom>
                  <a:avLst/>
                  <a:gdLst/>
                  <a:ahLst/>
                  <a:cxnLst>
                    <a:cxn ang="0">
                      <a:pos x="0" y="0"/>
                    </a:cxn>
                    <a:cxn ang="0">
                      <a:pos x="0" y="0"/>
                    </a:cxn>
                    <a:cxn ang="0">
                      <a:pos x="11" y="16"/>
                    </a:cxn>
                    <a:cxn ang="0">
                      <a:pos x="15" y="16"/>
                    </a:cxn>
                    <a:cxn ang="0">
                      <a:pos x="0" y="0"/>
                    </a:cxn>
                    <a:cxn ang="0">
                      <a:pos x="0" y="0"/>
                    </a:cxn>
                    <a:cxn ang="0">
                      <a:pos x="0" y="0"/>
                    </a:cxn>
                    <a:cxn ang="0">
                      <a:pos x="0" y="0"/>
                    </a:cxn>
                    <a:cxn ang="0">
                      <a:pos x="0" y="0"/>
                    </a:cxn>
                    <a:cxn ang="0">
                      <a:pos x="0" y="0"/>
                    </a:cxn>
                    <a:cxn ang="0">
                      <a:pos x="0" y="0"/>
                    </a:cxn>
                    <a:cxn ang="0">
                      <a:pos x="0" y="0"/>
                    </a:cxn>
                  </a:cxnLst>
                  <a:rect l="0" t="0" r="r" b="b"/>
                  <a:pathLst>
                    <a:path w="15" h="16">
                      <a:moveTo>
                        <a:pt x="0" y="0"/>
                      </a:moveTo>
                      <a:lnTo>
                        <a:pt x="0" y="0"/>
                      </a:lnTo>
                      <a:lnTo>
                        <a:pt x="11" y="16"/>
                      </a:lnTo>
                      <a:lnTo>
                        <a:pt x="15"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6200" name="Freeform 328"/>
                <p:cNvSpPr>
                  <a:spLocks noChangeAspect="1"/>
                </p:cNvSpPr>
                <p:nvPr/>
              </p:nvSpPr>
              <p:spPr bwMode="auto">
                <a:xfrm>
                  <a:off x="1127" y="3161"/>
                  <a:ext cx="38" cy="16"/>
                </a:xfrm>
                <a:custGeom>
                  <a:avLst/>
                  <a:gdLst/>
                  <a:ahLst/>
                  <a:cxnLst>
                    <a:cxn ang="0">
                      <a:pos x="0" y="8"/>
                    </a:cxn>
                    <a:cxn ang="0">
                      <a:pos x="12" y="16"/>
                    </a:cxn>
                    <a:cxn ang="0">
                      <a:pos x="38" y="8"/>
                    </a:cxn>
                    <a:cxn ang="0">
                      <a:pos x="27" y="0"/>
                    </a:cxn>
                    <a:cxn ang="0">
                      <a:pos x="0" y="8"/>
                    </a:cxn>
                  </a:cxnLst>
                  <a:rect l="0" t="0" r="r" b="b"/>
                  <a:pathLst>
                    <a:path w="38" h="16">
                      <a:moveTo>
                        <a:pt x="0" y="8"/>
                      </a:moveTo>
                      <a:lnTo>
                        <a:pt x="12" y="16"/>
                      </a:lnTo>
                      <a:lnTo>
                        <a:pt x="38" y="8"/>
                      </a:lnTo>
                      <a:lnTo>
                        <a:pt x="27" y="0"/>
                      </a:lnTo>
                      <a:lnTo>
                        <a:pt x="0" y="8"/>
                      </a:lnTo>
                      <a:close/>
                    </a:path>
                  </a:pathLst>
                </a:custGeom>
                <a:solidFill>
                  <a:srgbClr val="E5E5E5"/>
                </a:solidFill>
                <a:ln w="9525">
                  <a:noFill/>
                  <a:round/>
                  <a:headEnd/>
                  <a:tailEnd/>
                </a:ln>
              </p:spPr>
              <p:txBody>
                <a:bodyPr/>
                <a:lstStyle/>
                <a:p>
                  <a:endParaRPr lang="en-US"/>
                </a:p>
              </p:txBody>
            </p:sp>
            <p:sp>
              <p:nvSpPr>
                <p:cNvPr id="336201" name="Freeform 329"/>
                <p:cNvSpPr>
                  <a:spLocks noChangeAspect="1"/>
                </p:cNvSpPr>
                <p:nvPr/>
              </p:nvSpPr>
              <p:spPr bwMode="auto">
                <a:xfrm>
                  <a:off x="1120" y="3169"/>
                  <a:ext cx="19" cy="27"/>
                </a:xfrm>
                <a:custGeom>
                  <a:avLst/>
                  <a:gdLst/>
                  <a:ahLst/>
                  <a:cxnLst>
                    <a:cxn ang="0">
                      <a:pos x="0" y="11"/>
                    </a:cxn>
                    <a:cxn ang="0">
                      <a:pos x="7" y="0"/>
                    </a:cxn>
                    <a:cxn ang="0">
                      <a:pos x="19" y="8"/>
                    </a:cxn>
                    <a:cxn ang="0">
                      <a:pos x="15" y="27"/>
                    </a:cxn>
                    <a:cxn ang="0">
                      <a:pos x="0" y="11"/>
                    </a:cxn>
                  </a:cxnLst>
                  <a:rect l="0" t="0" r="r" b="b"/>
                  <a:pathLst>
                    <a:path w="19" h="27">
                      <a:moveTo>
                        <a:pt x="0" y="11"/>
                      </a:moveTo>
                      <a:lnTo>
                        <a:pt x="7" y="0"/>
                      </a:lnTo>
                      <a:lnTo>
                        <a:pt x="19" y="8"/>
                      </a:lnTo>
                      <a:lnTo>
                        <a:pt x="15" y="27"/>
                      </a:lnTo>
                      <a:lnTo>
                        <a:pt x="0" y="11"/>
                      </a:lnTo>
                      <a:close/>
                    </a:path>
                  </a:pathLst>
                </a:custGeom>
                <a:solidFill>
                  <a:srgbClr val="606060"/>
                </a:solidFill>
                <a:ln w="9525">
                  <a:noFill/>
                  <a:round/>
                  <a:headEnd/>
                  <a:tailEnd/>
                </a:ln>
              </p:spPr>
              <p:txBody>
                <a:bodyPr/>
                <a:lstStyle/>
                <a:p>
                  <a:endParaRPr lang="en-US"/>
                </a:p>
              </p:txBody>
            </p:sp>
            <p:sp>
              <p:nvSpPr>
                <p:cNvPr id="336202" name="Freeform 330"/>
                <p:cNvSpPr>
                  <a:spLocks noChangeAspect="1" noEditPoints="1"/>
                </p:cNvSpPr>
                <p:nvPr/>
              </p:nvSpPr>
              <p:spPr bwMode="auto">
                <a:xfrm>
                  <a:off x="1184" y="3089"/>
                  <a:ext cx="275" cy="110"/>
                </a:xfrm>
                <a:custGeom>
                  <a:avLst/>
                  <a:gdLst/>
                  <a:ahLst/>
                  <a:cxnLst>
                    <a:cxn ang="0">
                      <a:pos x="260" y="0"/>
                    </a:cxn>
                    <a:cxn ang="0">
                      <a:pos x="275" y="27"/>
                    </a:cxn>
                    <a:cxn ang="0">
                      <a:pos x="248" y="23"/>
                    </a:cxn>
                    <a:cxn ang="0">
                      <a:pos x="241" y="15"/>
                    </a:cxn>
                    <a:cxn ang="0">
                      <a:pos x="248" y="4"/>
                    </a:cxn>
                    <a:cxn ang="0">
                      <a:pos x="237" y="8"/>
                    </a:cxn>
                    <a:cxn ang="0">
                      <a:pos x="252" y="34"/>
                    </a:cxn>
                    <a:cxn ang="0">
                      <a:pos x="226" y="34"/>
                    </a:cxn>
                    <a:cxn ang="0">
                      <a:pos x="218" y="23"/>
                    </a:cxn>
                    <a:cxn ang="0">
                      <a:pos x="226" y="12"/>
                    </a:cxn>
                    <a:cxn ang="0">
                      <a:pos x="211" y="15"/>
                    </a:cxn>
                    <a:cxn ang="0">
                      <a:pos x="226" y="42"/>
                    </a:cxn>
                    <a:cxn ang="0">
                      <a:pos x="199" y="38"/>
                    </a:cxn>
                    <a:cxn ang="0">
                      <a:pos x="192" y="31"/>
                    </a:cxn>
                    <a:cxn ang="0">
                      <a:pos x="199" y="19"/>
                    </a:cxn>
                    <a:cxn ang="0">
                      <a:pos x="188" y="23"/>
                    </a:cxn>
                    <a:cxn ang="0">
                      <a:pos x="203" y="50"/>
                    </a:cxn>
                    <a:cxn ang="0">
                      <a:pos x="177" y="50"/>
                    </a:cxn>
                    <a:cxn ang="0">
                      <a:pos x="169" y="38"/>
                    </a:cxn>
                    <a:cxn ang="0">
                      <a:pos x="177" y="27"/>
                    </a:cxn>
                    <a:cxn ang="0">
                      <a:pos x="162" y="31"/>
                    </a:cxn>
                    <a:cxn ang="0">
                      <a:pos x="177" y="57"/>
                    </a:cxn>
                    <a:cxn ang="0">
                      <a:pos x="150" y="57"/>
                    </a:cxn>
                    <a:cxn ang="0">
                      <a:pos x="143" y="46"/>
                    </a:cxn>
                    <a:cxn ang="0">
                      <a:pos x="150" y="34"/>
                    </a:cxn>
                    <a:cxn ang="0">
                      <a:pos x="139" y="42"/>
                    </a:cxn>
                    <a:cxn ang="0">
                      <a:pos x="154" y="65"/>
                    </a:cxn>
                    <a:cxn ang="0">
                      <a:pos x="128" y="65"/>
                    </a:cxn>
                    <a:cxn ang="0">
                      <a:pos x="120" y="53"/>
                    </a:cxn>
                    <a:cxn ang="0">
                      <a:pos x="128" y="42"/>
                    </a:cxn>
                    <a:cxn ang="0">
                      <a:pos x="117" y="50"/>
                    </a:cxn>
                    <a:cxn ang="0">
                      <a:pos x="128" y="72"/>
                    </a:cxn>
                    <a:cxn ang="0">
                      <a:pos x="102" y="69"/>
                    </a:cxn>
                    <a:cxn ang="0">
                      <a:pos x="98" y="61"/>
                    </a:cxn>
                    <a:cxn ang="0">
                      <a:pos x="105" y="50"/>
                    </a:cxn>
                    <a:cxn ang="0">
                      <a:pos x="90" y="57"/>
                    </a:cxn>
                    <a:cxn ang="0">
                      <a:pos x="105" y="80"/>
                    </a:cxn>
                    <a:cxn ang="0">
                      <a:pos x="79" y="80"/>
                    </a:cxn>
                    <a:cxn ang="0">
                      <a:pos x="71" y="69"/>
                    </a:cxn>
                    <a:cxn ang="0">
                      <a:pos x="79" y="61"/>
                    </a:cxn>
                    <a:cxn ang="0">
                      <a:pos x="64" y="65"/>
                    </a:cxn>
                    <a:cxn ang="0">
                      <a:pos x="79" y="88"/>
                    </a:cxn>
                    <a:cxn ang="0">
                      <a:pos x="53" y="88"/>
                    </a:cxn>
                    <a:cxn ang="0">
                      <a:pos x="45" y="76"/>
                    </a:cxn>
                    <a:cxn ang="0">
                      <a:pos x="53" y="69"/>
                    </a:cxn>
                    <a:cxn ang="0">
                      <a:pos x="41" y="72"/>
                    </a:cxn>
                    <a:cxn ang="0">
                      <a:pos x="56" y="95"/>
                    </a:cxn>
                    <a:cxn ang="0">
                      <a:pos x="30" y="95"/>
                    </a:cxn>
                    <a:cxn ang="0">
                      <a:pos x="23" y="84"/>
                    </a:cxn>
                    <a:cxn ang="0">
                      <a:pos x="30" y="76"/>
                    </a:cxn>
                    <a:cxn ang="0">
                      <a:pos x="19" y="80"/>
                    </a:cxn>
                    <a:cxn ang="0">
                      <a:pos x="34" y="103"/>
                    </a:cxn>
                    <a:cxn ang="0">
                      <a:pos x="4" y="103"/>
                    </a:cxn>
                    <a:cxn ang="0">
                      <a:pos x="0" y="91"/>
                    </a:cxn>
                    <a:cxn ang="0">
                      <a:pos x="7" y="84"/>
                    </a:cxn>
                  </a:cxnLst>
                  <a:rect l="0" t="0" r="r" b="b"/>
                  <a:pathLst>
                    <a:path w="275" h="110">
                      <a:moveTo>
                        <a:pt x="248" y="4"/>
                      </a:moveTo>
                      <a:lnTo>
                        <a:pt x="260" y="0"/>
                      </a:lnTo>
                      <a:lnTo>
                        <a:pt x="271" y="12"/>
                      </a:lnTo>
                      <a:lnTo>
                        <a:pt x="275" y="27"/>
                      </a:lnTo>
                      <a:lnTo>
                        <a:pt x="256" y="31"/>
                      </a:lnTo>
                      <a:lnTo>
                        <a:pt x="248" y="23"/>
                      </a:lnTo>
                      <a:lnTo>
                        <a:pt x="245" y="19"/>
                      </a:lnTo>
                      <a:lnTo>
                        <a:pt x="241" y="15"/>
                      </a:lnTo>
                      <a:lnTo>
                        <a:pt x="248" y="4"/>
                      </a:lnTo>
                      <a:lnTo>
                        <a:pt x="248" y="4"/>
                      </a:lnTo>
                      <a:close/>
                      <a:moveTo>
                        <a:pt x="226" y="12"/>
                      </a:moveTo>
                      <a:lnTo>
                        <a:pt x="237" y="8"/>
                      </a:lnTo>
                      <a:lnTo>
                        <a:pt x="245" y="19"/>
                      </a:lnTo>
                      <a:lnTo>
                        <a:pt x="252" y="34"/>
                      </a:lnTo>
                      <a:lnTo>
                        <a:pt x="230" y="38"/>
                      </a:lnTo>
                      <a:lnTo>
                        <a:pt x="226" y="34"/>
                      </a:lnTo>
                      <a:lnTo>
                        <a:pt x="222" y="27"/>
                      </a:lnTo>
                      <a:lnTo>
                        <a:pt x="218" y="23"/>
                      </a:lnTo>
                      <a:lnTo>
                        <a:pt x="226" y="12"/>
                      </a:lnTo>
                      <a:lnTo>
                        <a:pt x="226" y="12"/>
                      </a:lnTo>
                      <a:close/>
                      <a:moveTo>
                        <a:pt x="199" y="19"/>
                      </a:moveTo>
                      <a:lnTo>
                        <a:pt x="211" y="15"/>
                      </a:lnTo>
                      <a:lnTo>
                        <a:pt x="222" y="27"/>
                      </a:lnTo>
                      <a:lnTo>
                        <a:pt x="226" y="42"/>
                      </a:lnTo>
                      <a:lnTo>
                        <a:pt x="207" y="46"/>
                      </a:lnTo>
                      <a:lnTo>
                        <a:pt x="199" y="38"/>
                      </a:lnTo>
                      <a:lnTo>
                        <a:pt x="196" y="34"/>
                      </a:lnTo>
                      <a:lnTo>
                        <a:pt x="192" y="31"/>
                      </a:lnTo>
                      <a:lnTo>
                        <a:pt x="199" y="19"/>
                      </a:lnTo>
                      <a:lnTo>
                        <a:pt x="199" y="19"/>
                      </a:lnTo>
                      <a:close/>
                      <a:moveTo>
                        <a:pt x="177" y="27"/>
                      </a:moveTo>
                      <a:lnTo>
                        <a:pt x="188" y="23"/>
                      </a:lnTo>
                      <a:lnTo>
                        <a:pt x="196" y="34"/>
                      </a:lnTo>
                      <a:lnTo>
                        <a:pt x="203" y="50"/>
                      </a:lnTo>
                      <a:lnTo>
                        <a:pt x="181" y="53"/>
                      </a:lnTo>
                      <a:lnTo>
                        <a:pt x="177" y="50"/>
                      </a:lnTo>
                      <a:lnTo>
                        <a:pt x="173" y="42"/>
                      </a:lnTo>
                      <a:lnTo>
                        <a:pt x="169" y="38"/>
                      </a:lnTo>
                      <a:lnTo>
                        <a:pt x="177" y="27"/>
                      </a:lnTo>
                      <a:lnTo>
                        <a:pt x="177" y="27"/>
                      </a:lnTo>
                      <a:close/>
                      <a:moveTo>
                        <a:pt x="150" y="34"/>
                      </a:moveTo>
                      <a:lnTo>
                        <a:pt x="162" y="31"/>
                      </a:lnTo>
                      <a:lnTo>
                        <a:pt x="173" y="42"/>
                      </a:lnTo>
                      <a:lnTo>
                        <a:pt x="177" y="57"/>
                      </a:lnTo>
                      <a:lnTo>
                        <a:pt x="158" y="61"/>
                      </a:lnTo>
                      <a:lnTo>
                        <a:pt x="150" y="57"/>
                      </a:lnTo>
                      <a:lnTo>
                        <a:pt x="150" y="50"/>
                      </a:lnTo>
                      <a:lnTo>
                        <a:pt x="143" y="46"/>
                      </a:lnTo>
                      <a:lnTo>
                        <a:pt x="150" y="34"/>
                      </a:lnTo>
                      <a:lnTo>
                        <a:pt x="150" y="34"/>
                      </a:lnTo>
                      <a:close/>
                      <a:moveTo>
                        <a:pt x="128" y="42"/>
                      </a:moveTo>
                      <a:lnTo>
                        <a:pt x="139" y="42"/>
                      </a:lnTo>
                      <a:lnTo>
                        <a:pt x="150" y="50"/>
                      </a:lnTo>
                      <a:lnTo>
                        <a:pt x="154" y="65"/>
                      </a:lnTo>
                      <a:lnTo>
                        <a:pt x="132" y="69"/>
                      </a:lnTo>
                      <a:lnTo>
                        <a:pt x="128" y="65"/>
                      </a:lnTo>
                      <a:lnTo>
                        <a:pt x="124" y="57"/>
                      </a:lnTo>
                      <a:lnTo>
                        <a:pt x="120" y="53"/>
                      </a:lnTo>
                      <a:lnTo>
                        <a:pt x="128" y="42"/>
                      </a:lnTo>
                      <a:lnTo>
                        <a:pt x="128" y="42"/>
                      </a:lnTo>
                      <a:close/>
                      <a:moveTo>
                        <a:pt x="105" y="50"/>
                      </a:moveTo>
                      <a:lnTo>
                        <a:pt x="117" y="50"/>
                      </a:lnTo>
                      <a:lnTo>
                        <a:pt x="124" y="57"/>
                      </a:lnTo>
                      <a:lnTo>
                        <a:pt x="128" y="72"/>
                      </a:lnTo>
                      <a:lnTo>
                        <a:pt x="109" y="80"/>
                      </a:lnTo>
                      <a:lnTo>
                        <a:pt x="102" y="69"/>
                      </a:lnTo>
                      <a:lnTo>
                        <a:pt x="102" y="65"/>
                      </a:lnTo>
                      <a:lnTo>
                        <a:pt x="98" y="61"/>
                      </a:lnTo>
                      <a:lnTo>
                        <a:pt x="105" y="50"/>
                      </a:lnTo>
                      <a:lnTo>
                        <a:pt x="105" y="50"/>
                      </a:lnTo>
                      <a:close/>
                      <a:moveTo>
                        <a:pt x="79" y="61"/>
                      </a:moveTo>
                      <a:lnTo>
                        <a:pt x="90" y="57"/>
                      </a:lnTo>
                      <a:lnTo>
                        <a:pt x="102" y="65"/>
                      </a:lnTo>
                      <a:lnTo>
                        <a:pt x="105" y="80"/>
                      </a:lnTo>
                      <a:lnTo>
                        <a:pt x="83" y="88"/>
                      </a:lnTo>
                      <a:lnTo>
                        <a:pt x="79" y="80"/>
                      </a:lnTo>
                      <a:lnTo>
                        <a:pt x="75" y="72"/>
                      </a:lnTo>
                      <a:lnTo>
                        <a:pt x="71" y="69"/>
                      </a:lnTo>
                      <a:lnTo>
                        <a:pt x="79" y="61"/>
                      </a:lnTo>
                      <a:lnTo>
                        <a:pt x="79" y="61"/>
                      </a:lnTo>
                      <a:close/>
                      <a:moveTo>
                        <a:pt x="53" y="69"/>
                      </a:moveTo>
                      <a:lnTo>
                        <a:pt x="64" y="65"/>
                      </a:lnTo>
                      <a:lnTo>
                        <a:pt x="75" y="72"/>
                      </a:lnTo>
                      <a:lnTo>
                        <a:pt x="79" y="88"/>
                      </a:lnTo>
                      <a:lnTo>
                        <a:pt x="60" y="95"/>
                      </a:lnTo>
                      <a:lnTo>
                        <a:pt x="53" y="88"/>
                      </a:lnTo>
                      <a:lnTo>
                        <a:pt x="53" y="80"/>
                      </a:lnTo>
                      <a:lnTo>
                        <a:pt x="45" y="76"/>
                      </a:lnTo>
                      <a:lnTo>
                        <a:pt x="53" y="69"/>
                      </a:lnTo>
                      <a:lnTo>
                        <a:pt x="53" y="69"/>
                      </a:lnTo>
                      <a:close/>
                      <a:moveTo>
                        <a:pt x="30" y="76"/>
                      </a:moveTo>
                      <a:lnTo>
                        <a:pt x="41" y="72"/>
                      </a:lnTo>
                      <a:lnTo>
                        <a:pt x="53" y="80"/>
                      </a:lnTo>
                      <a:lnTo>
                        <a:pt x="56" y="95"/>
                      </a:lnTo>
                      <a:lnTo>
                        <a:pt x="38" y="103"/>
                      </a:lnTo>
                      <a:lnTo>
                        <a:pt x="30" y="95"/>
                      </a:lnTo>
                      <a:lnTo>
                        <a:pt x="26" y="88"/>
                      </a:lnTo>
                      <a:lnTo>
                        <a:pt x="23" y="84"/>
                      </a:lnTo>
                      <a:lnTo>
                        <a:pt x="30" y="76"/>
                      </a:lnTo>
                      <a:lnTo>
                        <a:pt x="30" y="76"/>
                      </a:lnTo>
                      <a:close/>
                      <a:moveTo>
                        <a:pt x="7" y="84"/>
                      </a:moveTo>
                      <a:lnTo>
                        <a:pt x="19" y="80"/>
                      </a:lnTo>
                      <a:lnTo>
                        <a:pt x="26" y="88"/>
                      </a:lnTo>
                      <a:lnTo>
                        <a:pt x="34" y="103"/>
                      </a:lnTo>
                      <a:lnTo>
                        <a:pt x="11" y="110"/>
                      </a:lnTo>
                      <a:lnTo>
                        <a:pt x="4" y="103"/>
                      </a:lnTo>
                      <a:lnTo>
                        <a:pt x="4" y="95"/>
                      </a:lnTo>
                      <a:lnTo>
                        <a:pt x="0" y="91"/>
                      </a:lnTo>
                      <a:lnTo>
                        <a:pt x="7" y="84"/>
                      </a:lnTo>
                      <a:lnTo>
                        <a:pt x="7" y="84"/>
                      </a:lnTo>
                      <a:close/>
                    </a:path>
                  </a:pathLst>
                </a:custGeom>
                <a:solidFill>
                  <a:srgbClr val="F4F4D1"/>
                </a:solidFill>
                <a:ln w="9525">
                  <a:noFill/>
                  <a:round/>
                  <a:headEnd/>
                  <a:tailEnd/>
                </a:ln>
              </p:spPr>
              <p:txBody>
                <a:bodyPr/>
                <a:lstStyle/>
                <a:p>
                  <a:endParaRPr lang="en-US"/>
                </a:p>
              </p:txBody>
            </p:sp>
            <p:sp>
              <p:nvSpPr>
                <p:cNvPr id="336203" name="Freeform 331"/>
                <p:cNvSpPr>
                  <a:spLocks noChangeAspect="1"/>
                </p:cNvSpPr>
                <p:nvPr/>
              </p:nvSpPr>
              <p:spPr bwMode="auto">
                <a:xfrm>
                  <a:off x="1425" y="3089"/>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36204" name="Freeform 332"/>
                <p:cNvSpPr>
                  <a:spLocks noChangeAspect="1"/>
                </p:cNvSpPr>
                <p:nvPr/>
              </p:nvSpPr>
              <p:spPr bwMode="auto">
                <a:xfrm>
                  <a:off x="1402" y="3097"/>
                  <a:ext cx="34" cy="30"/>
                </a:xfrm>
                <a:custGeom>
                  <a:avLst/>
                  <a:gdLst/>
                  <a:ahLst/>
                  <a:cxnLst>
                    <a:cxn ang="0">
                      <a:pos x="8" y="4"/>
                    </a:cxn>
                    <a:cxn ang="0">
                      <a:pos x="19" y="0"/>
                    </a:cxn>
                    <a:cxn ang="0">
                      <a:pos x="30" y="11"/>
                    </a:cxn>
                    <a:cxn ang="0">
                      <a:pos x="34" y="26"/>
                    </a:cxn>
                    <a:cxn ang="0">
                      <a:pos x="12" y="30"/>
                    </a:cxn>
                    <a:cxn ang="0">
                      <a:pos x="8" y="26"/>
                    </a:cxn>
                    <a:cxn ang="0">
                      <a:pos x="4" y="19"/>
                    </a:cxn>
                    <a:cxn ang="0">
                      <a:pos x="0" y="15"/>
                    </a:cxn>
                    <a:cxn ang="0">
                      <a:pos x="8" y="4"/>
                    </a:cxn>
                  </a:cxnLst>
                  <a:rect l="0" t="0" r="r" b="b"/>
                  <a:pathLst>
                    <a:path w="34" h="30">
                      <a:moveTo>
                        <a:pt x="8" y="4"/>
                      </a:moveTo>
                      <a:lnTo>
                        <a:pt x="19" y="0"/>
                      </a:lnTo>
                      <a:lnTo>
                        <a:pt x="30" y="11"/>
                      </a:lnTo>
                      <a:lnTo>
                        <a:pt x="34" y="26"/>
                      </a:lnTo>
                      <a:lnTo>
                        <a:pt x="12" y="30"/>
                      </a:lnTo>
                      <a:lnTo>
                        <a:pt x="8" y="26"/>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36205" name="Freeform 333"/>
                <p:cNvSpPr>
                  <a:spLocks noChangeAspect="1"/>
                </p:cNvSpPr>
                <p:nvPr/>
              </p:nvSpPr>
              <p:spPr bwMode="auto">
                <a:xfrm>
                  <a:off x="1376" y="3104"/>
                  <a:ext cx="34" cy="31"/>
                </a:xfrm>
                <a:custGeom>
                  <a:avLst/>
                  <a:gdLst/>
                  <a:ahLst/>
                  <a:cxnLst>
                    <a:cxn ang="0">
                      <a:pos x="7" y="4"/>
                    </a:cxn>
                    <a:cxn ang="0">
                      <a:pos x="19" y="0"/>
                    </a:cxn>
                    <a:cxn ang="0">
                      <a:pos x="30" y="12"/>
                    </a:cxn>
                    <a:cxn ang="0">
                      <a:pos x="34" y="27"/>
                    </a:cxn>
                    <a:cxn ang="0">
                      <a:pos x="15" y="31"/>
                    </a:cxn>
                    <a:cxn ang="0">
                      <a:pos x="7" y="23"/>
                    </a:cxn>
                    <a:cxn ang="0">
                      <a:pos x="4" y="19"/>
                    </a:cxn>
                    <a:cxn ang="0">
                      <a:pos x="0" y="16"/>
                    </a:cxn>
                    <a:cxn ang="0">
                      <a:pos x="7" y="4"/>
                    </a:cxn>
                  </a:cxnLst>
                  <a:rect l="0" t="0" r="r" b="b"/>
                  <a:pathLst>
                    <a:path w="34" h="31">
                      <a:moveTo>
                        <a:pt x="7" y="4"/>
                      </a:moveTo>
                      <a:lnTo>
                        <a:pt x="19" y="0"/>
                      </a:lnTo>
                      <a:lnTo>
                        <a:pt x="30" y="12"/>
                      </a:lnTo>
                      <a:lnTo>
                        <a:pt x="34" y="27"/>
                      </a:lnTo>
                      <a:lnTo>
                        <a:pt x="15" y="31"/>
                      </a:lnTo>
                      <a:lnTo>
                        <a:pt x="7" y="23"/>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36206" name="Freeform 334"/>
                <p:cNvSpPr>
                  <a:spLocks noChangeAspect="1"/>
                </p:cNvSpPr>
                <p:nvPr/>
              </p:nvSpPr>
              <p:spPr bwMode="auto">
                <a:xfrm>
                  <a:off x="1353" y="3112"/>
                  <a:ext cx="34" cy="30"/>
                </a:xfrm>
                <a:custGeom>
                  <a:avLst/>
                  <a:gdLst/>
                  <a:ahLst/>
                  <a:cxnLst>
                    <a:cxn ang="0">
                      <a:pos x="8" y="4"/>
                    </a:cxn>
                    <a:cxn ang="0">
                      <a:pos x="19" y="0"/>
                    </a:cxn>
                    <a:cxn ang="0">
                      <a:pos x="30" y="11"/>
                    </a:cxn>
                    <a:cxn ang="0">
                      <a:pos x="34" y="27"/>
                    </a:cxn>
                    <a:cxn ang="0">
                      <a:pos x="15" y="30"/>
                    </a:cxn>
                    <a:cxn ang="0">
                      <a:pos x="8" y="27"/>
                    </a:cxn>
                    <a:cxn ang="0">
                      <a:pos x="4" y="19"/>
                    </a:cxn>
                    <a:cxn ang="0">
                      <a:pos x="0" y="15"/>
                    </a:cxn>
                    <a:cxn ang="0">
                      <a:pos x="8" y="4"/>
                    </a:cxn>
                  </a:cxnLst>
                  <a:rect l="0" t="0" r="r" b="b"/>
                  <a:pathLst>
                    <a:path w="34" h="30">
                      <a:moveTo>
                        <a:pt x="8" y="4"/>
                      </a:moveTo>
                      <a:lnTo>
                        <a:pt x="19" y="0"/>
                      </a:lnTo>
                      <a:lnTo>
                        <a:pt x="30" y="11"/>
                      </a:lnTo>
                      <a:lnTo>
                        <a:pt x="34" y="27"/>
                      </a:lnTo>
                      <a:lnTo>
                        <a:pt x="15" y="30"/>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36207" name="Freeform 335"/>
                <p:cNvSpPr>
                  <a:spLocks noChangeAspect="1"/>
                </p:cNvSpPr>
                <p:nvPr/>
              </p:nvSpPr>
              <p:spPr bwMode="auto">
                <a:xfrm>
                  <a:off x="1327" y="3120"/>
                  <a:ext cx="34" cy="34"/>
                </a:xfrm>
                <a:custGeom>
                  <a:avLst/>
                  <a:gdLst/>
                  <a:ahLst/>
                  <a:cxnLst>
                    <a:cxn ang="0">
                      <a:pos x="7" y="3"/>
                    </a:cxn>
                    <a:cxn ang="0">
                      <a:pos x="23" y="0"/>
                    </a:cxn>
                    <a:cxn ang="0">
                      <a:pos x="30" y="11"/>
                    </a:cxn>
                    <a:cxn ang="0">
                      <a:pos x="34" y="26"/>
                    </a:cxn>
                    <a:cxn ang="0">
                      <a:pos x="15" y="34"/>
                    </a:cxn>
                    <a:cxn ang="0">
                      <a:pos x="7" y="26"/>
                    </a:cxn>
                    <a:cxn ang="0">
                      <a:pos x="7" y="19"/>
                    </a:cxn>
                    <a:cxn ang="0">
                      <a:pos x="0" y="15"/>
                    </a:cxn>
                    <a:cxn ang="0">
                      <a:pos x="7" y="3"/>
                    </a:cxn>
                  </a:cxnLst>
                  <a:rect l="0" t="0" r="r" b="b"/>
                  <a:pathLst>
                    <a:path w="34" h="34">
                      <a:moveTo>
                        <a:pt x="7" y="3"/>
                      </a:moveTo>
                      <a:lnTo>
                        <a:pt x="23" y="0"/>
                      </a:lnTo>
                      <a:lnTo>
                        <a:pt x="30" y="11"/>
                      </a:lnTo>
                      <a:lnTo>
                        <a:pt x="34" y="26"/>
                      </a:lnTo>
                      <a:lnTo>
                        <a:pt x="15" y="34"/>
                      </a:lnTo>
                      <a:lnTo>
                        <a:pt x="7"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36208" name="Freeform 336"/>
                <p:cNvSpPr>
                  <a:spLocks noChangeAspect="1"/>
                </p:cNvSpPr>
                <p:nvPr/>
              </p:nvSpPr>
              <p:spPr bwMode="auto">
                <a:xfrm>
                  <a:off x="1304" y="3127"/>
                  <a:ext cx="34" cy="34"/>
                </a:xfrm>
                <a:custGeom>
                  <a:avLst/>
                  <a:gdLst/>
                  <a:ahLst/>
                  <a:cxnLst>
                    <a:cxn ang="0">
                      <a:pos x="8" y="4"/>
                    </a:cxn>
                    <a:cxn ang="0">
                      <a:pos x="19" y="0"/>
                    </a:cxn>
                    <a:cxn ang="0">
                      <a:pos x="30" y="12"/>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2"/>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36209" name="Freeform 337"/>
                <p:cNvSpPr>
                  <a:spLocks noChangeAspect="1"/>
                </p:cNvSpPr>
                <p:nvPr/>
              </p:nvSpPr>
              <p:spPr bwMode="auto">
                <a:xfrm>
                  <a:off x="1278" y="3135"/>
                  <a:ext cx="38" cy="34"/>
                </a:xfrm>
                <a:custGeom>
                  <a:avLst/>
                  <a:gdLst/>
                  <a:ahLst/>
                  <a:cxnLst>
                    <a:cxn ang="0">
                      <a:pos x="11" y="4"/>
                    </a:cxn>
                    <a:cxn ang="0">
                      <a:pos x="23" y="0"/>
                    </a:cxn>
                    <a:cxn ang="0">
                      <a:pos x="30" y="11"/>
                    </a:cxn>
                    <a:cxn ang="0">
                      <a:pos x="38" y="26"/>
                    </a:cxn>
                    <a:cxn ang="0">
                      <a:pos x="15" y="34"/>
                    </a:cxn>
                    <a:cxn ang="0">
                      <a:pos x="8" y="26"/>
                    </a:cxn>
                    <a:cxn ang="0">
                      <a:pos x="8" y="19"/>
                    </a:cxn>
                    <a:cxn ang="0">
                      <a:pos x="0" y="15"/>
                    </a:cxn>
                    <a:cxn ang="0">
                      <a:pos x="11" y="4"/>
                    </a:cxn>
                  </a:cxnLst>
                  <a:rect l="0" t="0" r="r" b="b"/>
                  <a:pathLst>
                    <a:path w="38" h="34">
                      <a:moveTo>
                        <a:pt x="11" y="4"/>
                      </a:moveTo>
                      <a:lnTo>
                        <a:pt x="23" y="0"/>
                      </a:lnTo>
                      <a:lnTo>
                        <a:pt x="30" y="11"/>
                      </a:lnTo>
                      <a:lnTo>
                        <a:pt x="38" y="26"/>
                      </a:lnTo>
                      <a:lnTo>
                        <a:pt x="15" y="34"/>
                      </a:lnTo>
                      <a:lnTo>
                        <a:pt x="8" y="26"/>
                      </a:lnTo>
                      <a:lnTo>
                        <a:pt x="8" y="19"/>
                      </a:lnTo>
                      <a:lnTo>
                        <a:pt x="0" y="15"/>
                      </a:lnTo>
                      <a:lnTo>
                        <a:pt x="11" y="4"/>
                      </a:lnTo>
                    </a:path>
                  </a:pathLst>
                </a:custGeom>
                <a:noFill/>
                <a:ln w="6350">
                  <a:solidFill>
                    <a:srgbClr val="000000"/>
                  </a:solidFill>
                  <a:prstDash val="solid"/>
                  <a:round/>
                  <a:headEnd/>
                  <a:tailEnd/>
                </a:ln>
              </p:spPr>
              <p:txBody>
                <a:bodyPr/>
                <a:lstStyle/>
                <a:p>
                  <a:endParaRPr lang="en-US"/>
                </a:p>
              </p:txBody>
            </p:sp>
            <p:sp>
              <p:nvSpPr>
                <p:cNvPr id="336210" name="Freeform 338"/>
                <p:cNvSpPr>
                  <a:spLocks noChangeAspect="1"/>
                </p:cNvSpPr>
                <p:nvPr/>
              </p:nvSpPr>
              <p:spPr bwMode="auto">
                <a:xfrm>
                  <a:off x="1255" y="3142"/>
                  <a:ext cx="34" cy="35"/>
                </a:xfrm>
                <a:custGeom>
                  <a:avLst/>
                  <a:gdLst/>
                  <a:ahLst/>
                  <a:cxnLst>
                    <a:cxn ang="0">
                      <a:pos x="8" y="4"/>
                    </a:cxn>
                    <a:cxn ang="0">
                      <a:pos x="19" y="0"/>
                    </a:cxn>
                    <a:cxn ang="0">
                      <a:pos x="31" y="12"/>
                    </a:cxn>
                    <a:cxn ang="0">
                      <a:pos x="34" y="27"/>
                    </a:cxn>
                    <a:cxn ang="0">
                      <a:pos x="15" y="35"/>
                    </a:cxn>
                    <a:cxn ang="0">
                      <a:pos x="8" y="27"/>
                    </a:cxn>
                    <a:cxn ang="0">
                      <a:pos x="4" y="19"/>
                    </a:cxn>
                    <a:cxn ang="0">
                      <a:pos x="0" y="16"/>
                    </a:cxn>
                    <a:cxn ang="0">
                      <a:pos x="8" y="4"/>
                    </a:cxn>
                  </a:cxnLst>
                  <a:rect l="0" t="0" r="r" b="b"/>
                  <a:pathLst>
                    <a:path w="34" h="35">
                      <a:moveTo>
                        <a:pt x="8" y="4"/>
                      </a:moveTo>
                      <a:lnTo>
                        <a:pt x="19" y="0"/>
                      </a:lnTo>
                      <a:lnTo>
                        <a:pt x="31" y="12"/>
                      </a:lnTo>
                      <a:lnTo>
                        <a:pt x="34" y="27"/>
                      </a:lnTo>
                      <a:lnTo>
                        <a:pt x="15" y="35"/>
                      </a:lnTo>
                      <a:lnTo>
                        <a:pt x="8"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36211" name="Freeform 339"/>
                <p:cNvSpPr>
                  <a:spLocks noChangeAspect="1"/>
                </p:cNvSpPr>
                <p:nvPr/>
              </p:nvSpPr>
              <p:spPr bwMode="auto">
                <a:xfrm>
                  <a:off x="1233" y="3154"/>
                  <a:ext cx="30" cy="26"/>
                </a:xfrm>
                <a:custGeom>
                  <a:avLst/>
                  <a:gdLst/>
                  <a:ahLst/>
                  <a:cxnLst>
                    <a:cxn ang="0">
                      <a:pos x="7" y="0"/>
                    </a:cxn>
                    <a:cxn ang="0">
                      <a:pos x="19" y="0"/>
                    </a:cxn>
                    <a:cxn ang="0">
                      <a:pos x="26" y="7"/>
                    </a:cxn>
                    <a:cxn ang="0">
                      <a:pos x="30" y="23"/>
                    </a:cxn>
                    <a:cxn ang="0">
                      <a:pos x="11" y="26"/>
                    </a:cxn>
                    <a:cxn ang="0">
                      <a:pos x="4" y="23"/>
                    </a:cxn>
                    <a:cxn ang="0">
                      <a:pos x="4" y="15"/>
                    </a:cxn>
                    <a:cxn ang="0">
                      <a:pos x="0" y="11"/>
                    </a:cxn>
                    <a:cxn ang="0">
                      <a:pos x="7" y="0"/>
                    </a:cxn>
                  </a:cxnLst>
                  <a:rect l="0" t="0" r="r" b="b"/>
                  <a:pathLst>
                    <a:path w="30" h="26">
                      <a:moveTo>
                        <a:pt x="7" y="0"/>
                      </a:moveTo>
                      <a:lnTo>
                        <a:pt x="19" y="0"/>
                      </a:lnTo>
                      <a:lnTo>
                        <a:pt x="26" y="7"/>
                      </a:lnTo>
                      <a:lnTo>
                        <a:pt x="30" y="23"/>
                      </a:lnTo>
                      <a:lnTo>
                        <a:pt x="11" y="26"/>
                      </a:lnTo>
                      <a:lnTo>
                        <a:pt x="4" y="23"/>
                      </a:lnTo>
                      <a:lnTo>
                        <a:pt x="4"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36212" name="Freeform 340"/>
                <p:cNvSpPr>
                  <a:spLocks noChangeAspect="1"/>
                </p:cNvSpPr>
                <p:nvPr/>
              </p:nvSpPr>
              <p:spPr bwMode="auto">
                <a:xfrm>
                  <a:off x="1207" y="3161"/>
                  <a:ext cx="33" cy="31"/>
                </a:xfrm>
                <a:custGeom>
                  <a:avLst/>
                  <a:gdLst/>
                  <a:ahLst/>
                  <a:cxnLst>
                    <a:cxn ang="0">
                      <a:pos x="7" y="4"/>
                    </a:cxn>
                    <a:cxn ang="0">
                      <a:pos x="18" y="0"/>
                    </a:cxn>
                    <a:cxn ang="0">
                      <a:pos x="30" y="8"/>
                    </a:cxn>
                    <a:cxn ang="0">
                      <a:pos x="33" y="23"/>
                    </a:cxn>
                    <a:cxn ang="0">
                      <a:pos x="15" y="31"/>
                    </a:cxn>
                    <a:cxn ang="0">
                      <a:pos x="7" y="23"/>
                    </a:cxn>
                    <a:cxn ang="0">
                      <a:pos x="3" y="16"/>
                    </a:cxn>
                    <a:cxn ang="0">
                      <a:pos x="0" y="12"/>
                    </a:cxn>
                    <a:cxn ang="0">
                      <a:pos x="7" y="4"/>
                    </a:cxn>
                  </a:cxnLst>
                  <a:rect l="0" t="0" r="r" b="b"/>
                  <a:pathLst>
                    <a:path w="33" h="31">
                      <a:moveTo>
                        <a:pt x="7" y="4"/>
                      </a:moveTo>
                      <a:lnTo>
                        <a:pt x="18" y="0"/>
                      </a:lnTo>
                      <a:lnTo>
                        <a:pt x="30" y="8"/>
                      </a:lnTo>
                      <a:lnTo>
                        <a:pt x="33" y="23"/>
                      </a:lnTo>
                      <a:lnTo>
                        <a:pt x="15" y="31"/>
                      </a:lnTo>
                      <a:lnTo>
                        <a:pt x="7" y="23"/>
                      </a:lnTo>
                      <a:lnTo>
                        <a:pt x="3"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36213" name="Freeform 341"/>
                <p:cNvSpPr>
                  <a:spLocks noChangeAspect="1"/>
                </p:cNvSpPr>
                <p:nvPr/>
              </p:nvSpPr>
              <p:spPr bwMode="auto">
                <a:xfrm>
                  <a:off x="1184" y="3169"/>
                  <a:ext cx="34" cy="30"/>
                </a:xfrm>
                <a:custGeom>
                  <a:avLst/>
                  <a:gdLst/>
                  <a:ahLst/>
                  <a:cxnLst>
                    <a:cxn ang="0">
                      <a:pos x="7" y="4"/>
                    </a:cxn>
                    <a:cxn ang="0">
                      <a:pos x="19" y="0"/>
                    </a:cxn>
                    <a:cxn ang="0">
                      <a:pos x="26" y="8"/>
                    </a:cxn>
                    <a:cxn ang="0">
                      <a:pos x="34" y="23"/>
                    </a:cxn>
                    <a:cxn ang="0">
                      <a:pos x="11" y="30"/>
                    </a:cxn>
                    <a:cxn ang="0">
                      <a:pos x="7" y="23"/>
                    </a:cxn>
                    <a:cxn ang="0">
                      <a:pos x="4" y="15"/>
                    </a:cxn>
                    <a:cxn ang="0">
                      <a:pos x="0" y="11"/>
                    </a:cxn>
                    <a:cxn ang="0">
                      <a:pos x="7" y="4"/>
                    </a:cxn>
                  </a:cxnLst>
                  <a:rect l="0" t="0" r="r" b="b"/>
                  <a:pathLst>
                    <a:path w="34" h="30">
                      <a:moveTo>
                        <a:pt x="7" y="4"/>
                      </a:moveTo>
                      <a:lnTo>
                        <a:pt x="19" y="0"/>
                      </a:lnTo>
                      <a:lnTo>
                        <a:pt x="26" y="8"/>
                      </a:lnTo>
                      <a:lnTo>
                        <a:pt x="34" y="23"/>
                      </a:lnTo>
                      <a:lnTo>
                        <a:pt x="11"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36214" name="Freeform 342"/>
                <p:cNvSpPr>
                  <a:spLocks noChangeAspect="1" noEditPoints="1"/>
                </p:cNvSpPr>
                <p:nvPr/>
              </p:nvSpPr>
              <p:spPr bwMode="auto">
                <a:xfrm>
                  <a:off x="1184" y="3093"/>
                  <a:ext cx="256" cy="106"/>
                </a:xfrm>
                <a:custGeom>
                  <a:avLst/>
                  <a:gdLst/>
                  <a:ahLst/>
                  <a:cxnLst>
                    <a:cxn ang="0">
                      <a:pos x="256" y="27"/>
                    </a:cxn>
                    <a:cxn ang="0">
                      <a:pos x="245" y="11"/>
                    </a:cxn>
                    <a:cxn ang="0">
                      <a:pos x="248" y="0"/>
                    </a:cxn>
                    <a:cxn ang="0">
                      <a:pos x="256" y="8"/>
                    </a:cxn>
                    <a:cxn ang="0">
                      <a:pos x="230" y="34"/>
                    </a:cxn>
                    <a:cxn ang="0">
                      <a:pos x="222" y="19"/>
                    </a:cxn>
                    <a:cxn ang="0">
                      <a:pos x="226" y="8"/>
                    </a:cxn>
                    <a:cxn ang="0">
                      <a:pos x="233" y="19"/>
                    </a:cxn>
                    <a:cxn ang="0">
                      <a:pos x="207" y="42"/>
                    </a:cxn>
                    <a:cxn ang="0">
                      <a:pos x="199" y="30"/>
                    </a:cxn>
                    <a:cxn ang="0">
                      <a:pos x="199" y="15"/>
                    </a:cxn>
                    <a:cxn ang="0">
                      <a:pos x="211" y="27"/>
                    </a:cxn>
                    <a:cxn ang="0">
                      <a:pos x="181" y="49"/>
                    </a:cxn>
                    <a:cxn ang="0">
                      <a:pos x="173" y="38"/>
                    </a:cxn>
                    <a:cxn ang="0">
                      <a:pos x="177" y="23"/>
                    </a:cxn>
                    <a:cxn ang="0">
                      <a:pos x="184" y="34"/>
                    </a:cxn>
                    <a:cxn ang="0">
                      <a:pos x="158" y="57"/>
                    </a:cxn>
                    <a:cxn ang="0">
                      <a:pos x="150" y="46"/>
                    </a:cxn>
                    <a:cxn ang="0">
                      <a:pos x="150" y="30"/>
                    </a:cxn>
                    <a:cxn ang="0">
                      <a:pos x="162" y="42"/>
                    </a:cxn>
                    <a:cxn ang="0">
                      <a:pos x="135" y="65"/>
                    </a:cxn>
                    <a:cxn ang="0">
                      <a:pos x="124" y="53"/>
                    </a:cxn>
                    <a:cxn ang="0">
                      <a:pos x="128" y="38"/>
                    </a:cxn>
                    <a:cxn ang="0">
                      <a:pos x="135" y="49"/>
                    </a:cxn>
                    <a:cxn ang="0">
                      <a:pos x="109" y="72"/>
                    </a:cxn>
                    <a:cxn ang="0">
                      <a:pos x="102" y="61"/>
                    </a:cxn>
                    <a:cxn ang="0">
                      <a:pos x="105" y="46"/>
                    </a:cxn>
                    <a:cxn ang="0">
                      <a:pos x="113" y="57"/>
                    </a:cxn>
                    <a:cxn ang="0">
                      <a:pos x="86" y="80"/>
                    </a:cxn>
                    <a:cxn ang="0">
                      <a:pos x="75" y="68"/>
                    </a:cxn>
                    <a:cxn ang="0">
                      <a:pos x="79" y="57"/>
                    </a:cxn>
                    <a:cxn ang="0">
                      <a:pos x="86" y="65"/>
                    </a:cxn>
                    <a:cxn ang="0">
                      <a:pos x="60" y="91"/>
                    </a:cxn>
                    <a:cxn ang="0">
                      <a:pos x="53" y="76"/>
                    </a:cxn>
                    <a:cxn ang="0">
                      <a:pos x="56" y="65"/>
                    </a:cxn>
                    <a:cxn ang="0">
                      <a:pos x="64" y="72"/>
                    </a:cxn>
                    <a:cxn ang="0">
                      <a:pos x="38" y="99"/>
                    </a:cxn>
                    <a:cxn ang="0">
                      <a:pos x="30" y="84"/>
                    </a:cxn>
                    <a:cxn ang="0">
                      <a:pos x="30" y="72"/>
                    </a:cxn>
                    <a:cxn ang="0">
                      <a:pos x="41" y="80"/>
                    </a:cxn>
                    <a:cxn ang="0">
                      <a:pos x="11" y="106"/>
                    </a:cxn>
                    <a:cxn ang="0">
                      <a:pos x="4" y="91"/>
                    </a:cxn>
                    <a:cxn ang="0">
                      <a:pos x="7" y="80"/>
                    </a:cxn>
                    <a:cxn ang="0">
                      <a:pos x="15" y="87"/>
                    </a:cxn>
                  </a:cxnLst>
                  <a:rect l="0" t="0" r="r" b="b"/>
                  <a:pathLst>
                    <a:path w="256" h="106">
                      <a:moveTo>
                        <a:pt x="256" y="8"/>
                      </a:moveTo>
                      <a:lnTo>
                        <a:pt x="256" y="27"/>
                      </a:lnTo>
                      <a:lnTo>
                        <a:pt x="248" y="19"/>
                      </a:lnTo>
                      <a:lnTo>
                        <a:pt x="245" y="11"/>
                      </a:lnTo>
                      <a:lnTo>
                        <a:pt x="241" y="8"/>
                      </a:lnTo>
                      <a:lnTo>
                        <a:pt x="248" y="0"/>
                      </a:lnTo>
                      <a:lnTo>
                        <a:pt x="256" y="8"/>
                      </a:lnTo>
                      <a:lnTo>
                        <a:pt x="256" y="8"/>
                      </a:lnTo>
                      <a:close/>
                      <a:moveTo>
                        <a:pt x="233" y="19"/>
                      </a:moveTo>
                      <a:lnTo>
                        <a:pt x="230" y="34"/>
                      </a:lnTo>
                      <a:lnTo>
                        <a:pt x="226" y="27"/>
                      </a:lnTo>
                      <a:lnTo>
                        <a:pt x="222" y="19"/>
                      </a:lnTo>
                      <a:lnTo>
                        <a:pt x="218" y="19"/>
                      </a:lnTo>
                      <a:lnTo>
                        <a:pt x="226" y="8"/>
                      </a:lnTo>
                      <a:lnTo>
                        <a:pt x="233" y="19"/>
                      </a:lnTo>
                      <a:lnTo>
                        <a:pt x="233" y="19"/>
                      </a:lnTo>
                      <a:close/>
                      <a:moveTo>
                        <a:pt x="211" y="27"/>
                      </a:moveTo>
                      <a:lnTo>
                        <a:pt x="207" y="42"/>
                      </a:lnTo>
                      <a:lnTo>
                        <a:pt x="199" y="34"/>
                      </a:lnTo>
                      <a:lnTo>
                        <a:pt x="199" y="30"/>
                      </a:lnTo>
                      <a:lnTo>
                        <a:pt x="192" y="27"/>
                      </a:lnTo>
                      <a:lnTo>
                        <a:pt x="199" y="15"/>
                      </a:lnTo>
                      <a:lnTo>
                        <a:pt x="211" y="27"/>
                      </a:lnTo>
                      <a:lnTo>
                        <a:pt x="211" y="27"/>
                      </a:lnTo>
                      <a:close/>
                      <a:moveTo>
                        <a:pt x="184" y="34"/>
                      </a:moveTo>
                      <a:lnTo>
                        <a:pt x="181" y="49"/>
                      </a:lnTo>
                      <a:lnTo>
                        <a:pt x="177" y="46"/>
                      </a:lnTo>
                      <a:lnTo>
                        <a:pt x="173" y="38"/>
                      </a:lnTo>
                      <a:lnTo>
                        <a:pt x="169" y="34"/>
                      </a:lnTo>
                      <a:lnTo>
                        <a:pt x="177" y="23"/>
                      </a:lnTo>
                      <a:lnTo>
                        <a:pt x="184" y="34"/>
                      </a:lnTo>
                      <a:lnTo>
                        <a:pt x="184" y="34"/>
                      </a:lnTo>
                      <a:close/>
                      <a:moveTo>
                        <a:pt x="162" y="42"/>
                      </a:moveTo>
                      <a:lnTo>
                        <a:pt x="158" y="57"/>
                      </a:lnTo>
                      <a:lnTo>
                        <a:pt x="150" y="49"/>
                      </a:lnTo>
                      <a:lnTo>
                        <a:pt x="150" y="46"/>
                      </a:lnTo>
                      <a:lnTo>
                        <a:pt x="147" y="42"/>
                      </a:lnTo>
                      <a:lnTo>
                        <a:pt x="150" y="30"/>
                      </a:lnTo>
                      <a:lnTo>
                        <a:pt x="162" y="42"/>
                      </a:lnTo>
                      <a:lnTo>
                        <a:pt x="162" y="42"/>
                      </a:lnTo>
                      <a:close/>
                      <a:moveTo>
                        <a:pt x="135" y="49"/>
                      </a:moveTo>
                      <a:lnTo>
                        <a:pt x="135" y="65"/>
                      </a:lnTo>
                      <a:lnTo>
                        <a:pt x="128" y="57"/>
                      </a:lnTo>
                      <a:lnTo>
                        <a:pt x="124" y="53"/>
                      </a:lnTo>
                      <a:lnTo>
                        <a:pt x="120" y="49"/>
                      </a:lnTo>
                      <a:lnTo>
                        <a:pt x="128" y="38"/>
                      </a:lnTo>
                      <a:lnTo>
                        <a:pt x="135" y="49"/>
                      </a:lnTo>
                      <a:lnTo>
                        <a:pt x="135" y="49"/>
                      </a:lnTo>
                      <a:close/>
                      <a:moveTo>
                        <a:pt x="113" y="57"/>
                      </a:moveTo>
                      <a:lnTo>
                        <a:pt x="109" y="72"/>
                      </a:lnTo>
                      <a:lnTo>
                        <a:pt x="102" y="65"/>
                      </a:lnTo>
                      <a:lnTo>
                        <a:pt x="102" y="61"/>
                      </a:lnTo>
                      <a:lnTo>
                        <a:pt x="98" y="57"/>
                      </a:lnTo>
                      <a:lnTo>
                        <a:pt x="105" y="46"/>
                      </a:lnTo>
                      <a:lnTo>
                        <a:pt x="113" y="57"/>
                      </a:lnTo>
                      <a:lnTo>
                        <a:pt x="113" y="57"/>
                      </a:lnTo>
                      <a:close/>
                      <a:moveTo>
                        <a:pt x="86" y="65"/>
                      </a:moveTo>
                      <a:lnTo>
                        <a:pt x="86" y="80"/>
                      </a:lnTo>
                      <a:lnTo>
                        <a:pt x="79" y="72"/>
                      </a:lnTo>
                      <a:lnTo>
                        <a:pt x="75" y="68"/>
                      </a:lnTo>
                      <a:lnTo>
                        <a:pt x="71" y="65"/>
                      </a:lnTo>
                      <a:lnTo>
                        <a:pt x="79" y="57"/>
                      </a:lnTo>
                      <a:lnTo>
                        <a:pt x="86" y="65"/>
                      </a:lnTo>
                      <a:lnTo>
                        <a:pt x="86" y="65"/>
                      </a:lnTo>
                      <a:close/>
                      <a:moveTo>
                        <a:pt x="64" y="72"/>
                      </a:moveTo>
                      <a:lnTo>
                        <a:pt x="60" y="91"/>
                      </a:lnTo>
                      <a:lnTo>
                        <a:pt x="53" y="84"/>
                      </a:lnTo>
                      <a:lnTo>
                        <a:pt x="53" y="76"/>
                      </a:lnTo>
                      <a:lnTo>
                        <a:pt x="49" y="72"/>
                      </a:lnTo>
                      <a:lnTo>
                        <a:pt x="56" y="65"/>
                      </a:lnTo>
                      <a:lnTo>
                        <a:pt x="64" y="72"/>
                      </a:lnTo>
                      <a:lnTo>
                        <a:pt x="64" y="72"/>
                      </a:lnTo>
                      <a:close/>
                      <a:moveTo>
                        <a:pt x="41" y="80"/>
                      </a:moveTo>
                      <a:lnTo>
                        <a:pt x="38" y="99"/>
                      </a:lnTo>
                      <a:lnTo>
                        <a:pt x="30" y="91"/>
                      </a:lnTo>
                      <a:lnTo>
                        <a:pt x="30" y="84"/>
                      </a:lnTo>
                      <a:lnTo>
                        <a:pt x="26" y="80"/>
                      </a:lnTo>
                      <a:lnTo>
                        <a:pt x="30" y="72"/>
                      </a:lnTo>
                      <a:lnTo>
                        <a:pt x="41" y="80"/>
                      </a:lnTo>
                      <a:lnTo>
                        <a:pt x="41" y="80"/>
                      </a:lnTo>
                      <a:close/>
                      <a:moveTo>
                        <a:pt x="15" y="87"/>
                      </a:moveTo>
                      <a:lnTo>
                        <a:pt x="11" y="106"/>
                      </a:lnTo>
                      <a:lnTo>
                        <a:pt x="7" y="99"/>
                      </a:lnTo>
                      <a:lnTo>
                        <a:pt x="4" y="91"/>
                      </a:lnTo>
                      <a:lnTo>
                        <a:pt x="0" y="87"/>
                      </a:lnTo>
                      <a:lnTo>
                        <a:pt x="7" y="80"/>
                      </a:lnTo>
                      <a:lnTo>
                        <a:pt x="15" y="87"/>
                      </a:lnTo>
                      <a:lnTo>
                        <a:pt x="15" y="87"/>
                      </a:lnTo>
                      <a:close/>
                    </a:path>
                  </a:pathLst>
                </a:custGeom>
                <a:solidFill>
                  <a:srgbClr val="E2E2BF"/>
                </a:solidFill>
                <a:ln w="9525">
                  <a:noFill/>
                  <a:round/>
                  <a:headEnd/>
                  <a:tailEnd/>
                </a:ln>
              </p:spPr>
              <p:txBody>
                <a:bodyPr/>
                <a:lstStyle/>
                <a:p>
                  <a:endParaRPr lang="en-US"/>
                </a:p>
              </p:txBody>
            </p:sp>
            <p:sp>
              <p:nvSpPr>
                <p:cNvPr id="336215" name="Freeform 343"/>
                <p:cNvSpPr>
                  <a:spLocks noChangeAspect="1" noEditPoints="1"/>
                </p:cNvSpPr>
                <p:nvPr/>
              </p:nvSpPr>
              <p:spPr bwMode="auto">
                <a:xfrm>
                  <a:off x="1191" y="3089"/>
                  <a:ext cx="264" cy="91"/>
                </a:xfrm>
                <a:custGeom>
                  <a:avLst/>
                  <a:gdLst/>
                  <a:ahLst/>
                  <a:cxnLst>
                    <a:cxn ang="0">
                      <a:pos x="253" y="12"/>
                    </a:cxn>
                    <a:cxn ang="0">
                      <a:pos x="253" y="0"/>
                    </a:cxn>
                    <a:cxn ang="0">
                      <a:pos x="241" y="4"/>
                    </a:cxn>
                    <a:cxn ang="0">
                      <a:pos x="226" y="23"/>
                    </a:cxn>
                    <a:cxn ang="0">
                      <a:pos x="230" y="8"/>
                    </a:cxn>
                    <a:cxn ang="0">
                      <a:pos x="219" y="12"/>
                    </a:cxn>
                    <a:cxn ang="0">
                      <a:pos x="204" y="31"/>
                    </a:cxn>
                    <a:cxn ang="0">
                      <a:pos x="207" y="15"/>
                    </a:cxn>
                    <a:cxn ang="0">
                      <a:pos x="196" y="19"/>
                    </a:cxn>
                    <a:cxn ang="0">
                      <a:pos x="177" y="38"/>
                    </a:cxn>
                    <a:cxn ang="0">
                      <a:pos x="181" y="23"/>
                    </a:cxn>
                    <a:cxn ang="0">
                      <a:pos x="170" y="27"/>
                    </a:cxn>
                    <a:cxn ang="0">
                      <a:pos x="155" y="46"/>
                    </a:cxn>
                    <a:cxn ang="0">
                      <a:pos x="159" y="34"/>
                    </a:cxn>
                    <a:cxn ang="0">
                      <a:pos x="147" y="34"/>
                    </a:cxn>
                    <a:cxn ang="0">
                      <a:pos x="132" y="53"/>
                    </a:cxn>
                    <a:cxn ang="0">
                      <a:pos x="132" y="42"/>
                    </a:cxn>
                    <a:cxn ang="0">
                      <a:pos x="121" y="42"/>
                    </a:cxn>
                    <a:cxn ang="0">
                      <a:pos x="106" y="61"/>
                    </a:cxn>
                    <a:cxn ang="0">
                      <a:pos x="110" y="50"/>
                    </a:cxn>
                    <a:cxn ang="0">
                      <a:pos x="98" y="53"/>
                    </a:cxn>
                    <a:cxn ang="0">
                      <a:pos x="83" y="69"/>
                    </a:cxn>
                    <a:cxn ang="0">
                      <a:pos x="83" y="57"/>
                    </a:cxn>
                    <a:cxn ang="0">
                      <a:pos x="72" y="61"/>
                    </a:cxn>
                    <a:cxn ang="0">
                      <a:pos x="57" y="76"/>
                    </a:cxn>
                    <a:cxn ang="0">
                      <a:pos x="61" y="65"/>
                    </a:cxn>
                    <a:cxn ang="0">
                      <a:pos x="49" y="69"/>
                    </a:cxn>
                    <a:cxn ang="0">
                      <a:pos x="34" y="84"/>
                    </a:cxn>
                    <a:cxn ang="0">
                      <a:pos x="34" y="72"/>
                    </a:cxn>
                    <a:cxn ang="0">
                      <a:pos x="27" y="76"/>
                    </a:cxn>
                    <a:cxn ang="0">
                      <a:pos x="8" y="91"/>
                    </a:cxn>
                    <a:cxn ang="0">
                      <a:pos x="12" y="80"/>
                    </a:cxn>
                    <a:cxn ang="0">
                      <a:pos x="0" y="84"/>
                    </a:cxn>
                  </a:cxnLst>
                  <a:rect l="0" t="0" r="r" b="b"/>
                  <a:pathLst>
                    <a:path w="264" h="91">
                      <a:moveTo>
                        <a:pt x="241" y="4"/>
                      </a:moveTo>
                      <a:lnTo>
                        <a:pt x="253" y="12"/>
                      </a:lnTo>
                      <a:lnTo>
                        <a:pt x="264" y="12"/>
                      </a:lnTo>
                      <a:lnTo>
                        <a:pt x="253" y="0"/>
                      </a:lnTo>
                      <a:lnTo>
                        <a:pt x="241" y="4"/>
                      </a:lnTo>
                      <a:lnTo>
                        <a:pt x="241" y="4"/>
                      </a:lnTo>
                      <a:close/>
                      <a:moveTo>
                        <a:pt x="219" y="12"/>
                      </a:moveTo>
                      <a:lnTo>
                        <a:pt x="226" y="23"/>
                      </a:lnTo>
                      <a:lnTo>
                        <a:pt x="238" y="19"/>
                      </a:lnTo>
                      <a:lnTo>
                        <a:pt x="230" y="8"/>
                      </a:lnTo>
                      <a:lnTo>
                        <a:pt x="219" y="12"/>
                      </a:lnTo>
                      <a:lnTo>
                        <a:pt x="219" y="12"/>
                      </a:lnTo>
                      <a:close/>
                      <a:moveTo>
                        <a:pt x="196" y="19"/>
                      </a:moveTo>
                      <a:lnTo>
                        <a:pt x="204" y="31"/>
                      </a:lnTo>
                      <a:lnTo>
                        <a:pt x="215" y="27"/>
                      </a:lnTo>
                      <a:lnTo>
                        <a:pt x="207" y="15"/>
                      </a:lnTo>
                      <a:lnTo>
                        <a:pt x="196" y="19"/>
                      </a:lnTo>
                      <a:lnTo>
                        <a:pt x="196" y="19"/>
                      </a:lnTo>
                      <a:close/>
                      <a:moveTo>
                        <a:pt x="170" y="27"/>
                      </a:moveTo>
                      <a:lnTo>
                        <a:pt x="177" y="38"/>
                      </a:lnTo>
                      <a:lnTo>
                        <a:pt x="189" y="34"/>
                      </a:lnTo>
                      <a:lnTo>
                        <a:pt x="181" y="23"/>
                      </a:lnTo>
                      <a:lnTo>
                        <a:pt x="170" y="27"/>
                      </a:lnTo>
                      <a:lnTo>
                        <a:pt x="170" y="27"/>
                      </a:lnTo>
                      <a:close/>
                      <a:moveTo>
                        <a:pt x="147" y="34"/>
                      </a:moveTo>
                      <a:lnTo>
                        <a:pt x="155" y="46"/>
                      </a:lnTo>
                      <a:lnTo>
                        <a:pt x="166" y="42"/>
                      </a:lnTo>
                      <a:lnTo>
                        <a:pt x="159" y="34"/>
                      </a:lnTo>
                      <a:lnTo>
                        <a:pt x="147" y="34"/>
                      </a:lnTo>
                      <a:lnTo>
                        <a:pt x="147" y="34"/>
                      </a:lnTo>
                      <a:close/>
                      <a:moveTo>
                        <a:pt x="121" y="42"/>
                      </a:moveTo>
                      <a:lnTo>
                        <a:pt x="132" y="53"/>
                      </a:lnTo>
                      <a:lnTo>
                        <a:pt x="143" y="50"/>
                      </a:lnTo>
                      <a:lnTo>
                        <a:pt x="132" y="42"/>
                      </a:lnTo>
                      <a:lnTo>
                        <a:pt x="121" y="42"/>
                      </a:lnTo>
                      <a:lnTo>
                        <a:pt x="121" y="42"/>
                      </a:lnTo>
                      <a:close/>
                      <a:moveTo>
                        <a:pt x="98" y="53"/>
                      </a:moveTo>
                      <a:lnTo>
                        <a:pt x="106" y="61"/>
                      </a:lnTo>
                      <a:lnTo>
                        <a:pt x="117" y="57"/>
                      </a:lnTo>
                      <a:lnTo>
                        <a:pt x="110" y="50"/>
                      </a:lnTo>
                      <a:lnTo>
                        <a:pt x="98" y="53"/>
                      </a:lnTo>
                      <a:lnTo>
                        <a:pt x="98" y="53"/>
                      </a:lnTo>
                      <a:close/>
                      <a:moveTo>
                        <a:pt x="72" y="61"/>
                      </a:moveTo>
                      <a:lnTo>
                        <a:pt x="83" y="69"/>
                      </a:lnTo>
                      <a:lnTo>
                        <a:pt x="95" y="65"/>
                      </a:lnTo>
                      <a:lnTo>
                        <a:pt x="83" y="57"/>
                      </a:lnTo>
                      <a:lnTo>
                        <a:pt x="72" y="61"/>
                      </a:lnTo>
                      <a:lnTo>
                        <a:pt x="72" y="61"/>
                      </a:lnTo>
                      <a:close/>
                      <a:moveTo>
                        <a:pt x="49" y="69"/>
                      </a:moveTo>
                      <a:lnTo>
                        <a:pt x="57" y="76"/>
                      </a:lnTo>
                      <a:lnTo>
                        <a:pt x="68" y="72"/>
                      </a:lnTo>
                      <a:lnTo>
                        <a:pt x="61" y="65"/>
                      </a:lnTo>
                      <a:lnTo>
                        <a:pt x="49" y="69"/>
                      </a:lnTo>
                      <a:lnTo>
                        <a:pt x="49" y="69"/>
                      </a:lnTo>
                      <a:close/>
                      <a:moveTo>
                        <a:pt x="27" y="76"/>
                      </a:moveTo>
                      <a:lnTo>
                        <a:pt x="34" y="84"/>
                      </a:lnTo>
                      <a:lnTo>
                        <a:pt x="46" y="80"/>
                      </a:lnTo>
                      <a:lnTo>
                        <a:pt x="34" y="72"/>
                      </a:lnTo>
                      <a:lnTo>
                        <a:pt x="27" y="76"/>
                      </a:lnTo>
                      <a:lnTo>
                        <a:pt x="27" y="76"/>
                      </a:lnTo>
                      <a:close/>
                      <a:moveTo>
                        <a:pt x="0" y="84"/>
                      </a:moveTo>
                      <a:lnTo>
                        <a:pt x="8" y="91"/>
                      </a:lnTo>
                      <a:lnTo>
                        <a:pt x="19" y="88"/>
                      </a:lnTo>
                      <a:lnTo>
                        <a:pt x="12" y="80"/>
                      </a:lnTo>
                      <a:lnTo>
                        <a:pt x="0" y="84"/>
                      </a:lnTo>
                      <a:lnTo>
                        <a:pt x="0" y="84"/>
                      </a:lnTo>
                      <a:close/>
                    </a:path>
                  </a:pathLst>
                </a:custGeom>
                <a:solidFill>
                  <a:srgbClr val="FCFCD8"/>
                </a:solidFill>
                <a:ln w="9525">
                  <a:noFill/>
                  <a:round/>
                  <a:headEnd/>
                  <a:tailEnd/>
                </a:ln>
              </p:spPr>
              <p:txBody>
                <a:bodyPr/>
                <a:lstStyle/>
                <a:p>
                  <a:endParaRPr lang="en-US"/>
                </a:p>
              </p:txBody>
            </p:sp>
            <p:sp>
              <p:nvSpPr>
                <p:cNvPr id="336216" name="Freeform 344"/>
                <p:cNvSpPr>
                  <a:spLocks noChangeAspect="1"/>
                </p:cNvSpPr>
                <p:nvPr/>
              </p:nvSpPr>
              <p:spPr bwMode="auto">
                <a:xfrm>
                  <a:off x="1139" y="3177"/>
                  <a:ext cx="52" cy="34"/>
                </a:xfrm>
                <a:custGeom>
                  <a:avLst/>
                  <a:gdLst/>
                  <a:ahLst/>
                  <a:cxnLst>
                    <a:cxn ang="0">
                      <a:pos x="0" y="19"/>
                    </a:cxn>
                    <a:cxn ang="0">
                      <a:pos x="7" y="7"/>
                    </a:cxn>
                    <a:cxn ang="0">
                      <a:pos x="37" y="0"/>
                    </a:cxn>
                    <a:cxn ang="0">
                      <a:pos x="49" y="7"/>
                    </a:cxn>
                    <a:cxn ang="0">
                      <a:pos x="52" y="22"/>
                    </a:cxn>
                    <a:cxn ang="0">
                      <a:pos x="15" y="34"/>
                    </a:cxn>
                    <a:cxn ang="0">
                      <a:pos x="0" y="19"/>
                    </a:cxn>
                  </a:cxnLst>
                  <a:rect l="0" t="0" r="r" b="b"/>
                  <a:pathLst>
                    <a:path w="52" h="34">
                      <a:moveTo>
                        <a:pt x="0" y="19"/>
                      </a:moveTo>
                      <a:lnTo>
                        <a:pt x="7" y="7"/>
                      </a:lnTo>
                      <a:lnTo>
                        <a:pt x="37" y="0"/>
                      </a:lnTo>
                      <a:lnTo>
                        <a:pt x="49" y="7"/>
                      </a:lnTo>
                      <a:lnTo>
                        <a:pt x="52" y="22"/>
                      </a:lnTo>
                      <a:lnTo>
                        <a:pt x="15" y="34"/>
                      </a:lnTo>
                      <a:lnTo>
                        <a:pt x="0" y="19"/>
                      </a:lnTo>
                      <a:close/>
                    </a:path>
                  </a:pathLst>
                </a:custGeom>
                <a:solidFill>
                  <a:srgbClr val="BFBFBF"/>
                </a:solidFill>
                <a:ln w="9525">
                  <a:noFill/>
                  <a:round/>
                  <a:headEnd/>
                  <a:tailEnd/>
                </a:ln>
              </p:spPr>
              <p:txBody>
                <a:bodyPr/>
                <a:lstStyle/>
                <a:p>
                  <a:endParaRPr lang="en-US"/>
                </a:p>
              </p:txBody>
            </p:sp>
            <p:sp>
              <p:nvSpPr>
                <p:cNvPr id="336217" name="Freeform 345"/>
                <p:cNvSpPr>
                  <a:spLocks noChangeAspect="1"/>
                </p:cNvSpPr>
                <p:nvPr/>
              </p:nvSpPr>
              <p:spPr bwMode="auto">
                <a:xfrm>
                  <a:off x="1135" y="3184"/>
                  <a:ext cx="11" cy="12"/>
                </a:xfrm>
                <a:custGeom>
                  <a:avLst/>
                  <a:gdLst/>
                  <a:ahLst/>
                  <a:cxnLst>
                    <a:cxn ang="0">
                      <a:pos x="11" y="0"/>
                    </a:cxn>
                    <a:cxn ang="0">
                      <a:pos x="11" y="0"/>
                    </a:cxn>
                    <a:cxn ang="0">
                      <a:pos x="0" y="12"/>
                    </a:cxn>
                    <a:cxn ang="0">
                      <a:pos x="4" y="12"/>
                    </a:cxn>
                    <a:cxn ang="0">
                      <a:pos x="11" y="4"/>
                    </a:cxn>
                    <a:cxn ang="0">
                      <a:pos x="11" y="4"/>
                    </a:cxn>
                    <a:cxn ang="0">
                      <a:pos x="11" y="4"/>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4"/>
                      </a:lnTo>
                      <a:lnTo>
                        <a:pt x="11" y="4"/>
                      </a:lnTo>
                      <a:lnTo>
                        <a:pt x="11" y="4"/>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36218" name="Freeform 346"/>
                <p:cNvSpPr>
                  <a:spLocks noChangeAspect="1"/>
                </p:cNvSpPr>
                <p:nvPr/>
              </p:nvSpPr>
              <p:spPr bwMode="auto">
                <a:xfrm>
                  <a:off x="1146" y="3177"/>
                  <a:ext cx="30" cy="7"/>
                </a:xfrm>
                <a:custGeom>
                  <a:avLst/>
                  <a:gdLst/>
                  <a:ahLst/>
                  <a:cxnLst>
                    <a:cxn ang="0">
                      <a:pos x="30" y="0"/>
                    </a:cxn>
                    <a:cxn ang="0">
                      <a:pos x="30" y="0"/>
                    </a:cxn>
                    <a:cxn ang="0">
                      <a:pos x="0" y="7"/>
                    </a:cxn>
                    <a:cxn ang="0">
                      <a:pos x="0" y="7"/>
                    </a:cxn>
                    <a:cxn ang="0">
                      <a:pos x="30" y="0"/>
                    </a:cxn>
                    <a:cxn ang="0">
                      <a:pos x="30" y="0"/>
                    </a:cxn>
                    <a:cxn ang="0">
                      <a:pos x="30" y="0"/>
                    </a:cxn>
                    <a:cxn ang="0">
                      <a:pos x="30" y="0"/>
                    </a:cxn>
                    <a:cxn ang="0">
                      <a:pos x="30" y="0"/>
                    </a:cxn>
                    <a:cxn ang="0">
                      <a:pos x="30" y="0"/>
                    </a:cxn>
                    <a:cxn ang="0">
                      <a:pos x="30" y="0"/>
                    </a:cxn>
                    <a:cxn ang="0">
                      <a:pos x="30" y="0"/>
                    </a:cxn>
                  </a:cxnLst>
                  <a:rect l="0" t="0" r="r" b="b"/>
                  <a:pathLst>
                    <a:path w="30" h="7">
                      <a:moveTo>
                        <a:pt x="30" y="0"/>
                      </a:moveTo>
                      <a:lnTo>
                        <a:pt x="30" y="0"/>
                      </a:lnTo>
                      <a:lnTo>
                        <a:pt x="0" y="7"/>
                      </a:lnTo>
                      <a:lnTo>
                        <a:pt x="0" y="7"/>
                      </a:lnTo>
                      <a:lnTo>
                        <a:pt x="30" y="0"/>
                      </a:lnTo>
                      <a:lnTo>
                        <a:pt x="30" y="0"/>
                      </a:lnTo>
                      <a:lnTo>
                        <a:pt x="30" y="0"/>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36219" name="Freeform 347"/>
                <p:cNvSpPr>
                  <a:spLocks noChangeAspect="1"/>
                </p:cNvSpPr>
                <p:nvPr/>
              </p:nvSpPr>
              <p:spPr bwMode="auto">
                <a:xfrm>
                  <a:off x="1176" y="3177"/>
                  <a:ext cx="12" cy="7"/>
                </a:xfrm>
                <a:custGeom>
                  <a:avLst/>
                  <a:gdLst/>
                  <a:ahLst/>
                  <a:cxnLst>
                    <a:cxn ang="0">
                      <a:pos x="12" y="7"/>
                    </a:cxn>
                    <a:cxn ang="0">
                      <a:pos x="12" y="7"/>
                    </a:cxn>
                    <a:cxn ang="0">
                      <a:pos x="4" y="0"/>
                    </a:cxn>
                    <a:cxn ang="0">
                      <a:pos x="0" y="0"/>
                    </a:cxn>
                    <a:cxn ang="0">
                      <a:pos x="12" y="7"/>
                    </a:cxn>
                    <a:cxn ang="0">
                      <a:pos x="12" y="7"/>
                    </a:cxn>
                    <a:cxn ang="0">
                      <a:pos x="12" y="7"/>
                    </a:cxn>
                    <a:cxn ang="0">
                      <a:pos x="12" y="7"/>
                    </a:cxn>
                    <a:cxn ang="0">
                      <a:pos x="12" y="7"/>
                    </a:cxn>
                    <a:cxn ang="0">
                      <a:pos x="12" y="7"/>
                    </a:cxn>
                    <a:cxn ang="0">
                      <a:pos x="12" y="7"/>
                    </a:cxn>
                    <a:cxn ang="0">
                      <a:pos x="12" y="7"/>
                    </a:cxn>
                  </a:cxnLst>
                  <a:rect l="0" t="0" r="r" b="b"/>
                  <a:pathLst>
                    <a:path w="12" h="7">
                      <a:moveTo>
                        <a:pt x="12" y="7"/>
                      </a:moveTo>
                      <a:lnTo>
                        <a:pt x="12" y="7"/>
                      </a:lnTo>
                      <a:lnTo>
                        <a:pt x="4" y="0"/>
                      </a:lnTo>
                      <a:lnTo>
                        <a:pt x="0" y="0"/>
                      </a:lnTo>
                      <a:lnTo>
                        <a:pt x="12" y="7"/>
                      </a:lnTo>
                      <a:lnTo>
                        <a:pt x="12" y="7"/>
                      </a:lnTo>
                      <a:lnTo>
                        <a:pt x="12" y="7"/>
                      </a:lnTo>
                      <a:lnTo>
                        <a:pt x="12" y="7"/>
                      </a:lnTo>
                      <a:lnTo>
                        <a:pt x="12" y="7"/>
                      </a:lnTo>
                      <a:lnTo>
                        <a:pt x="12" y="7"/>
                      </a:lnTo>
                      <a:lnTo>
                        <a:pt x="12" y="7"/>
                      </a:lnTo>
                      <a:lnTo>
                        <a:pt x="12" y="7"/>
                      </a:lnTo>
                      <a:close/>
                    </a:path>
                  </a:pathLst>
                </a:custGeom>
                <a:solidFill>
                  <a:srgbClr val="000000"/>
                </a:solidFill>
                <a:ln w="9525">
                  <a:noFill/>
                  <a:round/>
                  <a:headEnd/>
                  <a:tailEnd/>
                </a:ln>
              </p:spPr>
              <p:txBody>
                <a:bodyPr/>
                <a:lstStyle/>
                <a:p>
                  <a:endParaRPr lang="en-US"/>
                </a:p>
              </p:txBody>
            </p:sp>
            <p:sp>
              <p:nvSpPr>
                <p:cNvPr id="336220" name="Freeform 348"/>
                <p:cNvSpPr>
                  <a:spLocks noChangeAspect="1"/>
                </p:cNvSpPr>
                <p:nvPr/>
              </p:nvSpPr>
              <p:spPr bwMode="auto">
                <a:xfrm>
                  <a:off x="1188" y="3184"/>
                  <a:ext cx="3" cy="15"/>
                </a:xfrm>
                <a:custGeom>
                  <a:avLst/>
                  <a:gdLst/>
                  <a:ahLst/>
                  <a:cxnLst>
                    <a:cxn ang="0">
                      <a:pos x="3" y="15"/>
                    </a:cxn>
                    <a:cxn ang="0">
                      <a:pos x="3" y="15"/>
                    </a:cxn>
                    <a:cxn ang="0">
                      <a:pos x="0" y="0"/>
                    </a:cxn>
                    <a:cxn ang="0">
                      <a:pos x="0" y="0"/>
                    </a:cxn>
                    <a:cxn ang="0">
                      <a:pos x="3" y="15"/>
                    </a:cxn>
                    <a:cxn ang="0">
                      <a:pos x="3" y="15"/>
                    </a:cxn>
                    <a:cxn ang="0">
                      <a:pos x="3" y="15"/>
                    </a:cxn>
                    <a:cxn ang="0">
                      <a:pos x="3" y="15"/>
                    </a:cxn>
                    <a:cxn ang="0">
                      <a:pos x="3" y="15"/>
                    </a:cxn>
                    <a:cxn ang="0">
                      <a:pos x="3" y="15"/>
                    </a:cxn>
                    <a:cxn ang="0">
                      <a:pos x="3" y="15"/>
                    </a:cxn>
                    <a:cxn ang="0">
                      <a:pos x="3" y="15"/>
                    </a:cxn>
                  </a:cxnLst>
                  <a:rect l="0" t="0" r="r" b="b"/>
                  <a:pathLst>
                    <a:path w="3" h="15">
                      <a:moveTo>
                        <a:pt x="3" y="15"/>
                      </a:moveTo>
                      <a:lnTo>
                        <a:pt x="3" y="15"/>
                      </a:lnTo>
                      <a:lnTo>
                        <a:pt x="0" y="0"/>
                      </a:lnTo>
                      <a:lnTo>
                        <a:pt x="0" y="0"/>
                      </a:lnTo>
                      <a:lnTo>
                        <a:pt x="3" y="15"/>
                      </a:lnTo>
                      <a:lnTo>
                        <a:pt x="3" y="15"/>
                      </a:lnTo>
                      <a:lnTo>
                        <a:pt x="3" y="15"/>
                      </a:lnTo>
                      <a:lnTo>
                        <a:pt x="3" y="15"/>
                      </a:lnTo>
                      <a:lnTo>
                        <a:pt x="3" y="15"/>
                      </a:lnTo>
                      <a:lnTo>
                        <a:pt x="3" y="15"/>
                      </a:lnTo>
                      <a:lnTo>
                        <a:pt x="3" y="15"/>
                      </a:lnTo>
                      <a:lnTo>
                        <a:pt x="3" y="15"/>
                      </a:lnTo>
                      <a:close/>
                    </a:path>
                  </a:pathLst>
                </a:custGeom>
                <a:solidFill>
                  <a:srgbClr val="000000"/>
                </a:solidFill>
                <a:ln w="9525">
                  <a:noFill/>
                  <a:round/>
                  <a:headEnd/>
                  <a:tailEnd/>
                </a:ln>
              </p:spPr>
              <p:txBody>
                <a:bodyPr/>
                <a:lstStyle/>
                <a:p>
                  <a:endParaRPr lang="en-US"/>
                </a:p>
              </p:txBody>
            </p:sp>
            <p:sp>
              <p:nvSpPr>
                <p:cNvPr id="336221" name="Freeform 349"/>
                <p:cNvSpPr>
                  <a:spLocks noChangeAspect="1"/>
                </p:cNvSpPr>
                <p:nvPr/>
              </p:nvSpPr>
              <p:spPr bwMode="auto">
                <a:xfrm>
                  <a:off x="1150" y="3199"/>
                  <a:ext cx="41" cy="16"/>
                </a:xfrm>
                <a:custGeom>
                  <a:avLst/>
                  <a:gdLst/>
                  <a:ahLst/>
                  <a:cxnLst>
                    <a:cxn ang="0">
                      <a:pos x="0" y="16"/>
                    </a:cxn>
                    <a:cxn ang="0">
                      <a:pos x="4" y="16"/>
                    </a:cxn>
                    <a:cxn ang="0">
                      <a:pos x="41" y="0"/>
                    </a:cxn>
                    <a:cxn ang="0">
                      <a:pos x="41" y="0"/>
                    </a:cxn>
                    <a:cxn ang="0">
                      <a:pos x="0" y="16"/>
                    </a:cxn>
                    <a:cxn ang="0">
                      <a:pos x="4" y="16"/>
                    </a:cxn>
                    <a:cxn ang="0">
                      <a:pos x="0" y="16"/>
                    </a:cxn>
                    <a:cxn ang="0">
                      <a:pos x="0" y="16"/>
                    </a:cxn>
                    <a:cxn ang="0">
                      <a:pos x="0" y="16"/>
                    </a:cxn>
                    <a:cxn ang="0">
                      <a:pos x="0" y="16"/>
                    </a:cxn>
                    <a:cxn ang="0">
                      <a:pos x="4" y="16"/>
                    </a:cxn>
                    <a:cxn ang="0">
                      <a:pos x="0" y="16"/>
                    </a:cxn>
                  </a:cxnLst>
                  <a:rect l="0" t="0" r="r" b="b"/>
                  <a:pathLst>
                    <a:path w="41" h="16">
                      <a:moveTo>
                        <a:pt x="0" y="16"/>
                      </a:moveTo>
                      <a:lnTo>
                        <a:pt x="4" y="16"/>
                      </a:lnTo>
                      <a:lnTo>
                        <a:pt x="41" y="0"/>
                      </a:lnTo>
                      <a:lnTo>
                        <a:pt x="41" y="0"/>
                      </a:lnTo>
                      <a:lnTo>
                        <a:pt x="0" y="16"/>
                      </a:lnTo>
                      <a:lnTo>
                        <a:pt x="4" y="16"/>
                      </a:lnTo>
                      <a:lnTo>
                        <a:pt x="0" y="16"/>
                      </a:lnTo>
                      <a:lnTo>
                        <a:pt x="0" y="16"/>
                      </a:lnTo>
                      <a:lnTo>
                        <a:pt x="0" y="16"/>
                      </a:lnTo>
                      <a:lnTo>
                        <a:pt x="0" y="16"/>
                      </a:lnTo>
                      <a:lnTo>
                        <a:pt x="4" y="16"/>
                      </a:lnTo>
                      <a:lnTo>
                        <a:pt x="0" y="16"/>
                      </a:lnTo>
                      <a:close/>
                    </a:path>
                  </a:pathLst>
                </a:custGeom>
                <a:solidFill>
                  <a:srgbClr val="000000"/>
                </a:solidFill>
                <a:ln w="9525">
                  <a:noFill/>
                  <a:round/>
                  <a:headEnd/>
                  <a:tailEnd/>
                </a:ln>
              </p:spPr>
              <p:txBody>
                <a:bodyPr/>
                <a:lstStyle/>
                <a:p>
                  <a:endParaRPr lang="en-US"/>
                </a:p>
              </p:txBody>
            </p:sp>
            <p:sp>
              <p:nvSpPr>
                <p:cNvPr id="336222" name="Freeform 350"/>
                <p:cNvSpPr>
                  <a:spLocks noChangeAspect="1"/>
                </p:cNvSpPr>
                <p:nvPr/>
              </p:nvSpPr>
              <p:spPr bwMode="auto">
                <a:xfrm>
                  <a:off x="1135" y="3196"/>
                  <a:ext cx="19" cy="15"/>
                </a:xfrm>
                <a:custGeom>
                  <a:avLst/>
                  <a:gdLst/>
                  <a:ahLst/>
                  <a:cxnLst>
                    <a:cxn ang="0">
                      <a:pos x="0" y="0"/>
                    </a:cxn>
                    <a:cxn ang="0">
                      <a:pos x="0" y="0"/>
                    </a:cxn>
                    <a:cxn ang="0">
                      <a:pos x="19" y="15"/>
                    </a:cxn>
                    <a:cxn ang="0">
                      <a:pos x="19" y="15"/>
                    </a:cxn>
                    <a:cxn ang="0">
                      <a:pos x="0" y="0"/>
                    </a:cxn>
                    <a:cxn ang="0">
                      <a:pos x="4" y="0"/>
                    </a:cxn>
                    <a:cxn ang="0">
                      <a:pos x="0" y="0"/>
                    </a:cxn>
                    <a:cxn ang="0">
                      <a:pos x="0" y="0"/>
                    </a:cxn>
                    <a:cxn ang="0">
                      <a:pos x="0" y="0"/>
                    </a:cxn>
                    <a:cxn ang="0">
                      <a:pos x="0" y="0"/>
                    </a:cxn>
                    <a:cxn ang="0">
                      <a:pos x="0" y="0"/>
                    </a:cxn>
                    <a:cxn ang="0">
                      <a:pos x="0" y="0"/>
                    </a:cxn>
                  </a:cxnLst>
                  <a:rect l="0" t="0" r="r" b="b"/>
                  <a:pathLst>
                    <a:path w="19" h="15">
                      <a:moveTo>
                        <a:pt x="0" y="0"/>
                      </a:moveTo>
                      <a:lnTo>
                        <a:pt x="0" y="0"/>
                      </a:lnTo>
                      <a:lnTo>
                        <a:pt x="19" y="15"/>
                      </a:lnTo>
                      <a:lnTo>
                        <a:pt x="19" y="15"/>
                      </a:lnTo>
                      <a:lnTo>
                        <a:pt x="0" y="0"/>
                      </a:lnTo>
                      <a:lnTo>
                        <a:pt x="4"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6223" name="Freeform 351"/>
                <p:cNvSpPr>
                  <a:spLocks noChangeAspect="1"/>
                </p:cNvSpPr>
                <p:nvPr/>
              </p:nvSpPr>
              <p:spPr bwMode="auto">
                <a:xfrm>
                  <a:off x="1146" y="3177"/>
                  <a:ext cx="42" cy="19"/>
                </a:xfrm>
                <a:custGeom>
                  <a:avLst/>
                  <a:gdLst/>
                  <a:ahLst/>
                  <a:cxnLst>
                    <a:cxn ang="0">
                      <a:pos x="0" y="7"/>
                    </a:cxn>
                    <a:cxn ang="0">
                      <a:pos x="12" y="19"/>
                    </a:cxn>
                    <a:cxn ang="0">
                      <a:pos x="42" y="7"/>
                    </a:cxn>
                    <a:cxn ang="0">
                      <a:pos x="30" y="0"/>
                    </a:cxn>
                    <a:cxn ang="0">
                      <a:pos x="0" y="7"/>
                    </a:cxn>
                  </a:cxnLst>
                  <a:rect l="0" t="0" r="r" b="b"/>
                  <a:pathLst>
                    <a:path w="42" h="19">
                      <a:moveTo>
                        <a:pt x="0" y="7"/>
                      </a:moveTo>
                      <a:lnTo>
                        <a:pt x="12" y="19"/>
                      </a:lnTo>
                      <a:lnTo>
                        <a:pt x="42" y="7"/>
                      </a:lnTo>
                      <a:lnTo>
                        <a:pt x="30" y="0"/>
                      </a:lnTo>
                      <a:lnTo>
                        <a:pt x="0" y="7"/>
                      </a:lnTo>
                      <a:close/>
                    </a:path>
                  </a:pathLst>
                </a:custGeom>
                <a:solidFill>
                  <a:srgbClr val="E5E5E5"/>
                </a:solidFill>
                <a:ln w="9525">
                  <a:noFill/>
                  <a:round/>
                  <a:headEnd/>
                  <a:tailEnd/>
                </a:ln>
              </p:spPr>
              <p:txBody>
                <a:bodyPr/>
                <a:lstStyle/>
                <a:p>
                  <a:endParaRPr lang="en-US"/>
                </a:p>
              </p:txBody>
            </p:sp>
            <p:sp>
              <p:nvSpPr>
                <p:cNvPr id="336224" name="Freeform 352"/>
                <p:cNvSpPr>
                  <a:spLocks noChangeAspect="1"/>
                </p:cNvSpPr>
                <p:nvPr/>
              </p:nvSpPr>
              <p:spPr bwMode="auto">
                <a:xfrm>
                  <a:off x="1139" y="3184"/>
                  <a:ext cx="19" cy="27"/>
                </a:xfrm>
                <a:custGeom>
                  <a:avLst/>
                  <a:gdLst/>
                  <a:ahLst/>
                  <a:cxnLst>
                    <a:cxn ang="0">
                      <a:pos x="19" y="12"/>
                    </a:cxn>
                    <a:cxn ang="0">
                      <a:pos x="11" y="27"/>
                    </a:cxn>
                    <a:cxn ang="0">
                      <a:pos x="0" y="12"/>
                    </a:cxn>
                    <a:cxn ang="0">
                      <a:pos x="7" y="0"/>
                    </a:cxn>
                    <a:cxn ang="0">
                      <a:pos x="19" y="12"/>
                    </a:cxn>
                  </a:cxnLst>
                  <a:rect l="0" t="0" r="r" b="b"/>
                  <a:pathLst>
                    <a:path w="19" h="27">
                      <a:moveTo>
                        <a:pt x="19" y="12"/>
                      </a:moveTo>
                      <a:lnTo>
                        <a:pt x="11" y="27"/>
                      </a:lnTo>
                      <a:lnTo>
                        <a:pt x="0" y="12"/>
                      </a:lnTo>
                      <a:lnTo>
                        <a:pt x="7" y="0"/>
                      </a:lnTo>
                      <a:lnTo>
                        <a:pt x="19" y="12"/>
                      </a:lnTo>
                      <a:close/>
                    </a:path>
                  </a:pathLst>
                </a:custGeom>
                <a:solidFill>
                  <a:srgbClr val="606060"/>
                </a:solidFill>
                <a:ln w="9525">
                  <a:noFill/>
                  <a:round/>
                  <a:headEnd/>
                  <a:tailEnd/>
                </a:ln>
              </p:spPr>
              <p:txBody>
                <a:bodyPr/>
                <a:lstStyle/>
                <a:p>
                  <a:endParaRPr lang="en-US"/>
                </a:p>
              </p:txBody>
            </p:sp>
            <p:sp>
              <p:nvSpPr>
                <p:cNvPr id="336225" name="Freeform 353"/>
                <p:cNvSpPr>
                  <a:spLocks noChangeAspect="1"/>
                </p:cNvSpPr>
                <p:nvPr/>
              </p:nvSpPr>
              <p:spPr bwMode="auto">
                <a:xfrm>
                  <a:off x="1451" y="3074"/>
                  <a:ext cx="64" cy="38"/>
                </a:xfrm>
                <a:custGeom>
                  <a:avLst/>
                  <a:gdLst/>
                  <a:ahLst/>
                  <a:cxnLst>
                    <a:cxn ang="0">
                      <a:pos x="8" y="12"/>
                    </a:cxn>
                    <a:cxn ang="0">
                      <a:pos x="45" y="0"/>
                    </a:cxn>
                    <a:cxn ang="0">
                      <a:pos x="57" y="8"/>
                    </a:cxn>
                    <a:cxn ang="0">
                      <a:pos x="64" y="23"/>
                    </a:cxn>
                    <a:cxn ang="0">
                      <a:pos x="11" y="38"/>
                    </a:cxn>
                    <a:cxn ang="0">
                      <a:pos x="8" y="30"/>
                    </a:cxn>
                    <a:cxn ang="0">
                      <a:pos x="4" y="27"/>
                    </a:cxn>
                    <a:cxn ang="0">
                      <a:pos x="0" y="23"/>
                    </a:cxn>
                    <a:cxn ang="0">
                      <a:pos x="8" y="12"/>
                    </a:cxn>
                  </a:cxnLst>
                  <a:rect l="0" t="0" r="r" b="b"/>
                  <a:pathLst>
                    <a:path w="64" h="38">
                      <a:moveTo>
                        <a:pt x="8" y="12"/>
                      </a:moveTo>
                      <a:lnTo>
                        <a:pt x="45" y="0"/>
                      </a:lnTo>
                      <a:lnTo>
                        <a:pt x="57" y="8"/>
                      </a:lnTo>
                      <a:lnTo>
                        <a:pt x="64" y="23"/>
                      </a:lnTo>
                      <a:lnTo>
                        <a:pt x="11" y="38"/>
                      </a:lnTo>
                      <a:lnTo>
                        <a:pt x="8" y="30"/>
                      </a:lnTo>
                      <a:lnTo>
                        <a:pt x="4" y="27"/>
                      </a:lnTo>
                      <a:lnTo>
                        <a:pt x="0" y="23"/>
                      </a:lnTo>
                      <a:lnTo>
                        <a:pt x="8" y="12"/>
                      </a:lnTo>
                      <a:close/>
                    </a:path>
                  </a:pathLst>
                </a:custGeom>
                <a:solidFill>
                  <a:srgbClr val="BFBFBF"/>
                </a:solidFill>
                <a:ln w="9525">
                  <a:noFill/>
                  <a:round/>
                  <a:headEnd/>
                  <a:tailEnd/>
                </a:ln>
              </p:spPr>
              <p:txBody>
                <a:bodyPr/>
                <a:lstStyle/>
                <a:p>
                  <a:endParaRPr lang="en-US"/>
                </a:p>
              </p:txBody>
            </p:sp>
            <p:sp>
              <p:nvSpPr>
                <p:cNvPr id="336226" name="Freeform 354"/>
                <p:cNvSpPr>
                  <a:spLocks noChangeAspect="1"/>
                </p:cNvSpPr>
                <p:nvPr/>
              </p:nvSpPr>
              <p:spPr bwMode="auto">
                <a:xfrm>
                  <a:off x="1459" y="3070"/>
                  <a:ext cx="37" cy="16"/>
                </a:xfrm>
                <a:custGeom>
                  <a:avLst/>
                  <a:gdLst/>
                  <a:ahLst/>
                  <a:cxnLst>
                    <a:cxn ang="0">
                      <a:pos x="37" y="0"/>
                    </a:cxn>
                    <a:cxn ang="0">
                      <a:pos x="37" y="0"/>
                    </a:cxn>
                    <a:cxn ang="0">
                      <a:pos x="0" y="16"/>
                    </a:cxn>
                    <a:cxn ang="0">
                      <a:pos x="0" y="16"/>
                    </a:cxn>
                    <a:cxn ang="0">
                      <a:pos x="37" y="4"/>
                    </a:cxn>
                    <a:cxn ang="0">
                      <a:pos x="37" y="4"/>
                    </a:cxn>
                    <a:cxn ang="0">
                      <a:pos x="37" y="4"/>
                    </a:cxn>
                    <a:cxn ang="0">
                      <a:pos x="37" y="4"/>
                    </a:cxn>
                    <a:cxn ang="0">
                      <a:pos x="37" y="0"/>
                    </a:cxn>
                    <a:cxn ang="0">
                      <a:pos x="37" y="0"/>
                    </a:cxn>
                    <a:cxn ang="0">
                      <a:pos x="37" y="0"/>
                    </a:cxn>
                    <a:cxn ang="0">
                      <a:pos x="37" y="0"/>
                    </a:cxn>
                  </a:cxnLst>
                  <a:rect l="0" t="0" r="r" b="b"/>
                  <a:pathLst>
                    <a:path w="37" h="16">
                      <a:moveTo>
                        <a:pt x="37" y="0"/>
                      </a:moveTo>
                      <a:lnTo>
                        <a:pt x="37" y="0"/>
                      </a:lnTo>
                      <a:lnTo>
                        <a:pt x="0" y="16"/>
                      </a:lnTo>
                      <a:lnTo>
                        <a:pt x="0" y="16"/>
                      </a:lnTo>
                      <a:lnTo>
                        <a:pt x="37" y="4"/>
                      </a:lnTo>
                      <a:lnTo>
                        <a:pt x="37" y="4"/>
                      </a:lnTo>
                      <a:lnTo>
                        <a:pt x="37" y="4"/>
                      </a:lnTo>
                      <a:lnTo>
                        <a:pt x="37" y="4"/>
                      </a:lnTo>
                      <a:lnTo>
                        <a:pt x="37" y="0"/>
                      </a:lnTo>
                      <a:lnTo>
                        <a:pt x="37" y="0"/>
                      </a:lnTo>
                      <a:lnTo>
                        <a:pt x="37" y="0"/>
                      </a:lnTo>
                      <a:lnTo>
                        <a:pt x="37" y="0"/>
                      </a:lnTo>
                      <a:close/>
                    </a:path>
                  </a:pathLst>
                </a:custGeom>
                <a:solidFill>
                  <a:srgbClr val="000000"/>
                </a:solidFill>
                <a:ln w="9525">
                  <a:noFill/>
                  <a:round/>
                  <a:headEnd/>
                  <a:tailEnd/>
                </a:ln>
              </p:spPr>
              <p:txBody>
                <a:bodyPr/>
                <a:lstStyle/>
                <a:p>
                  <a:endParaRPr lang="en-US"/>
                </a:p>
              </p:txBody>
            </p:sp>
            <p:sp>
              <p:nvSpPr>
                <p:cNvPr id="336227" name="Freeform 355"/>
                <p:cNvSpPr>
                  <a:spLocks noChangeAspect="1"/>
                </p:cNvSpPr>
                <p:nvPr/>
              </p:nvSpPr>
              <p:spPr bwMode="auto">
                <a:xfrm>
                  <a:off x="1496" y="3070"/>
                  <a:ext cx="12" cy="12"/>
                </a:xfrm>
                <a:custGeom>
                  <a:avLst/>
                  <a:gdLst/>
                  <a:ahLst/>
                  <a:cxnLst>
                    <a:cxn ang="0">
                      <a:pos x="12" y="12"/>
                    </a:cxn>
                    <a:cxn ang="0">
                      <a:pos x="12" y="12"/>
                    </a:cxn>
                    <a:cxn ang="0">
                      <a:pos x="0" y="0"/>
                    </a:cxn>
                    <a:cxn ang="0">
                      <a:pos x="0" y="4"/>
                    </a:cxn>
                    <a:cxn ang="0">
                      <a:pos x="12" y="12"/>
                    </a:cxn>
                    <a:cxn ang="0">
                      <a:pos x="12" y="12"/>
                    </a:cxn>
                    <a:cxn ang="0">
                      <a:pos x="12" y="12"/>
                    </a:cxn>
                    <a:cxn ang="0">
                      <a:pos x="12" y="12"/>
                    </a:cxn>
                    <a:cxn ang="0">
                      <a:pos x="12" y="12"/>
                    </a:cxn>
                    <a:cxn ang="0">
                      <a:pos x="12" y="12"/>
                    </a:cxn>
                    <a:cxn ang="0">
                      <a:pos x="12" y="12"/>
                    </a:cxn>
                    <a:cxn ang="0">
                      <a:pos x="12" y="12"/>
                    </a:cxn>
                  </a:cxnLst>
                  <a:rect l="0" t="0" r="r" b="b"/>
                  <a:pathLst>
                    <a:path w="12" h="12">
                      <a:moveTo>
                        <a:pt x="12" y="12"/>
                      </a:moveTo>
                      <a:lnTo>
                        <a:pt x="12" y="12"/>
                      </a:lnTo>
                      <a:lnTo>
                        <a:pt x="0" y="0"/>
                      </a:lnTo>
                      <a:lnTo>
                        <a:pt x="0" y="4"/>
                      </a:lnTo>
                      <a:lnTo>
                        <a:pt x="12" y="12"/>
                      </a:lnTo>
                      <a:lnTo>
                        <a:pt x="12" y="12"/>
                      </a:lnTo>
                      <a:lnTo>
                        <a:pt x="12" y="12"/>
                      </a:lnTo>
                      <a:lnTo>
                        <a:pt x="12" y="12"/>
                      </a:lnTo>
                      <a:lnTo>
                        <a:pt x="12" y="12"/>
                      </a:lnTo>
                      <a:lnTo>
                        <a:pt x="12" y="12"/>
                      </a:lnTo>
                      <a:lnTo>
                        <a:pt x="12" y="12"/>
                      </a:lnTo>
                      <a:lnTo>
                        <a:pt x="12" y="12"/>
                      </a:lnTo>
                      <a:close/>
                    </a:path>
                  </a:pathLst>
                </a:custGeom>
                <a:solidFill>
                  <a:srgbClr val="000000"/>
                </a:solidFill>
                <a:ln w="9525">
                  <a:noFill/>
                  <a:round/>
                  <a:headEnd/>
                  <a:tailEnd/>
                </a:ln>
              </p:spPr>
              <p:txBody>
                <a:bodyPr/>
                <a:lstStyle/>
                <a:p>
                  <a:endParaRPr lang="en-US"/>
                </a:p>
              </p:txBody>
            </p:sp>
            <p:sp>
              <p:nvSpPr>
                <p:cNvPr id="336228" name="Freeform 356"/>
                <p:cNvSpPr>
                  <a:spLocks noChangeAspect="1"/>
                </p:cNvSpPr>
                <p:nvPr/>
              </p:nvSpPr>
              <p:spPr bwMode="auto">
                <a:xfrm>
                  <a:off x="1504" y="3082"/>
                  <a:ext cx="11" cy="15"/>
                </a:xfrm>
                <a:custGeom>
                  <a:avLst/>
                  <a:gdLst/>
                  <a:ahLst/>
                  <a:cxnLst>
                    <a:cxn ang="0">
                      <a:pos x="11" y="15"/>
                    </a:cxn>
                    <a:cxn ang="0">
                      <a:pos x="11" y="15"/>
                    </a:cxn>
                    <a:cxn ang="0">
                      <a:pos x="4" y="0"/>
                    </a:cxn>
                    <a:cxn ang="0">
                      <a:pos x="0" y="0"/>
                    </a:cxn>
                    <a:cxn ang="0">
                      <a:pos x="11" y="15"/>
                    </a:cxn>
                    <a:cxn ang="0">
                      <a:pos x="11" y="15"/>
                    </a:cxn>
                    <a:cxn ang="0">
                      <a:pos x="11" y="15"/>
                    </a:cxn>
                    <a:cxn ang="0">
                      <a:pos x="11" y="15"/>
                    </a:cxn>
                    <a:cxn ang="0">
                      <a:pos x="11" y="15"/>
                    </a:cxn>
                    <a:cxn ang="0">
                      <a:pos x="11" y="15"/>
                    </a:cxn>
                    <a:cxn ang="0">
                      <a:pos x="11" y="15"/>
                    </a:cxn>
                    <a:cxn ang="0">
                      <a:pos x="11" y="15"/>
                    </a:cxn>
                  </a:cxnLst>
                  <a:rect l="0" t="0" r="r" b="b"/>
                  <a:pathLst>
                    <a:path w="11" h="15">
                      <a:moveTo>
                        <a:pt x="11" y="15"/>
                      </a:moveTo>
                      <a:lnTo>
                        <a:pt x="11" y="15"/>
                      </a:lnTo>
                      <a:lnTo>
                        <a:pt x="4" y="0"/>
                      </a:lnTo>
                      <a:lnTo>
                        <a:pt x="0" y="0"/>
                      </a:lnTo>
                      <a:lnTo>
                        <a:pt x="11" y="15"/>
                      </a:lnTo>
                      <a:lnTo>
                        <a:pt x="11" y="15"/>
                      </a:lnTo>
                      <a:lnTo>
                        <a:pt x="11" y="15"/>
                      </a:lnTo>
                      <a:lnTo>
                        <a:pt x="11" y="15"/>
                      </a:lnTo>
                      <a:lnTo>
                        <a:pt x="11" y="15"/>
                      </a:lnTo>
                      <a:lnTo>
                        <a:pt x="11" y="15"/>
                      </a:lnTo>
                      <a:lnTo>
                        <a:pt x="11" y="15"/>
                      </a:lnTo>
                      <a:lnTo>
                        <a:pt x="11" y="15"/>
                      </a:lnTo>
                      <a:close/>
                    </a:path>
                  </a:pathLst>
                </a:custGeom>
                <a:solidFill>
                  <a:srgbClr val="000000"/>
                </a:solidFill>
                <a:ln w="9525">
                  <a:noFill/>
                  <a:round/>
                  <a:headEnd/>
                  <a:tailEnd/>
                </a:ln>
              </p:spPr>
              <p:txBody>
                <a:bodyPr/>
                <a:lstStyle/>
                <a:p>
                  <a:endParaRPr lang="en-US"/>
                </a:p>
              </p:txBody>
            </p:sp>
            <p:sp>
              <p:nvSpPr>
                <p:cNvPr id="336229" name="Freeform 357"/>
                <p:cNvSpPr>
                  <a:spLocks noChangeAspect="1"/>
                </p:cNvSpPr>
                <p:nvPr/>
              </p:nvSpPr>
              <p:spPr bwMode="auto">
                <a:xfrm>
                  <a:off x="1462" y="3097"/>
                  <a:ext cx="53" cy="15"/>
                </a:xfrm>
                <a:custGeom>
                  <a:avLst/>
                  <a:gdLst/>
                  <a:ahLst/>
                  <a:cxnLst>
                    <a:cxn ang="0">
                      <a:pos x="0" y="15"/>
                    </a:cxn>
                    <a:cxn ang="0">
                      <a:pos x="0" y="15"/>
                    </a:cxn>
                    <a:cxn ang="0">
                      <a:pos x="53" y="0"/>
                    </a:cxn>
                    <a:cxn ang="0">
                      <a:pos x="49" y="0"/>
                    </a:cxn>
                    <a:cxn ang="0">
                      <a:pos x="0" y="15"/>
                    </a:cxn>
                    <a:cxn ang="0">
                      <a:pos x="4" y="15"/>
                    </a:cxn>
                    <a:cxn ang="0">
                      <a:pos x="0" y="15"/>
                    </a:cxn>
                    <a:cxn ang="0">
                      <a:pos x="0" y="15"/>
                    </a:cxn>
                    <a:cxn ang="0">
                      <a:pos x="0" y="15"/>
                    </a:cxn>
                    <a:cxn ang="0">
                      <a:pos x="0" y="15"/>
                    </a:cxn>
                    <a:cxn ang="0">
                      <a:pos x="0" y="15"/>
                    </a:cxn>
                    <a:cxn ang="0">
                      <a:pos x="0" y="15"/>
                    </a:cxn>
                  </a:cxnLst>
                  <a:rect l="0" t="0" r="r" b="b"/>
                  <a:pathLst>
                    <a:path w="53" h="15">
                      <a:moveTo>
                        <a:pt x="0" y="15"/>
                      </a:moveTo>
                      <a:lnTo>
                        <a:pt x="0" y="15"/>
                      </a:lnTo>
                      <a:lnTo>
                        <a:pt x="53" y="0"/>
                      </a:lnTo>
                      <a:lnTo>
                        <a:pt x="49" y="0"/>
                      </a:lnTo>
                      <a:lnTo>
                        <a:pt x="0" y="15"/>
                      </a:lnTo>
                      <a:lnTo>
                        <a:pt x="4"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36230" name="Freeform 358"/>
                <p:cNvSpPr>
                  <a:spLocks noChangeAspect="1"/>
                </p:cNvSpPr>
                <p:nvPr/>
              </p:nvSpPr>
              <p:spPr bwMode="auto">
                <a:xfrm>
                  <a:off x="1455" y="3104"/>
                  <a:ext cx="7" cy="8"/>
                </a:xfrm>
                <a:custGeom>
                  <a:avLst/>
                  <a:gdLst/>
                  <a:ahLst/>
                  <a:cxnLst>
                    <a:cxn ang="0">
                      <a:pos x="0" y="0"/>
                    </a:cxn>
                    <a:cxn ang="0">
                      <a:pos x="0" y="0"/>
                    </a:cxn>
                    <a:cxn ang="0">
                      <a:pos x="7" y="8"/>
                    </a:cxn>
                    <a:cxn ang="0">
                      <a:pos x="7" y="8"/>
                    </a:cxn>
                    <a:cxn ang="0">
                      <a:pos x="0" y="0"/>
                    </a:cxn>
                    <a:cxn ang="0">
                      <a:pos x="0" y="0"/>
                    </a:cxn>
                    <a:cxn ang="0">
                      <a:pos x="0" y="0"/>
                    </a:cxn>
                    <a:cxn ang="0">
                      <a:pos x="0" y="0"/>
                    </a:cxn>
                    <a:cxn ang="0">
                      <a:pos x="0" y="0"/>
                    </a:cxn>
                    <a:cxn ang="0">
                      <a:pos x="0" y="0"/>
                    </a:cxn>
                    <a:cxn ang="0">
                      <a:pos x="0" y="0"/>
                    </a:cxn>
                    <a:cxn ang="0">
                      <a:pos x="0" y="0"/>
                    </a:cxn>
                  </a:cxnLst>
                  <a:rect l="0" t="0" r="r" b="b"/>
                  <a:pathLst>
                    <a:path w="7" h="8">
                      <a:moveTo>
                        <a:pt x="0" y="0"/>
                      </a:moveTo>
                      <a:lnTo>
                        <a:pt x="0" y="0"/>
                      </a:lnTo>
                      <a:lnTo>
                        <a:pt x="7" y="8"/>
                      </a:lnTo>
                      <a:lnTo>
                        <a:pt x="7" y="8"/>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6231" name="Freeform 359"/>
                <p:cNvSpPr>
                  <a:spLocks noChangeAspect="1"/>
                </p:cNvSpPr>
                <p:nvPr/>
              </p:nvSpPr>
              <p:spPr bwMode="auto">
                <a:xfrm>
                  <a:off x="1455" y="3097"/>
                  <a:ext cx="4" cy="7"/>
                </a:xfrm>
                <a:custGeom>
                  <a:avLst/>
                  <a:gdLst/>
                  <a:ahLst/>
                  <a:cxnLst>
                    <a:cxn ang="0">
                      <a:pos x="0" y="4"/>
                    </a:cxn>
                    <a:cxn ang="0">
                      <a:pos x="0" y="4"/>
                    </a:cxn>
                    <a:cxn ang="0">
                      <a:pos x="0" y="7"/>
                    </a:cxn>
                    <a:cxn ang="0">
                      <a:pos x="4" y="7"/>
                    </a:cxn>
                    <a:cxn ang="0">
                      <a:pos x="0" y="4"/>
                    </a:cxn>
                    <a:cxn ang="0">
                      <a:pos x="0" y="0"/>
                    </a:cxn>
                    <a:cxn ang="0">
                      <a:pos x="0" y="4"/>
                    </a:cxn>
                    <a:cxn ang="0">
                      <a:pos x="0" y="0"/>
                    </a:cxn>
                    <a:cxn ang="0">
                      <a:pos x="0" y="0"/>
                    </a:cxn>
                    <a:cxn ang="0">
                      <a:pos x="0" y="0"/>
                    </a:cxn>
                    <a:cxn ang="0">
                      <a:pos x="0" y="4"/>
                    </a:cxn>
                    <a:cxn ang="0">
                      <a:pos x="0" y="4"/>
                    </a:cxn>
                  </a:cxnLst>
                  <a:rect l="0" t="0" r="r" b="b"/>
                  <a:pathLst>
                    <a:path w="4" h="7">
                      <a:moveTo>
                        <a:pt x="0" y="4"/>
                      </a:moveTo>
                      <a:lnTo>
                        <a:pt x="0" y="4"/>
                      </a:lnTo>
                      <a:lnTo>
                        <a:pt x="0" y="7"/>
                      </a:lnTo>
                      <a:lnTo>
                        <a:pt x="4" y="7"/>
                      </a:lnTo>
                      <a:lnTo>
                        <a:pt x="0" y="4"/>
                      </a:lnTo>
                      <a:lnTo>
                        <a:pt x="0" y="0"/>
                      </a:lnTo>
                      <a:lnTo>
                        <a:pt x="0" y="4"/>
                      </a:lnTo>
                      <a:lnTo>
                        <a:pt x="0" y="0"/>
                      </a:lnTo>
                      <a:lnTo>
                        <a:pt x="0" y="0"/>
                      </a:lnTo>
                      <a:lnTo>
                        <a:pt x="0" y="0"/>
                      </a:lnTo>
                      <a:lnTo>
                        <a:pt x="0" y="4"/>
                      </a:lnTo>
                      <a:lnTo>
                        <a:pt x="0" y="4"/>
                      </a:lnTo>
                      <a:close/>
                    </a:path>
                  </a:pathLst>
                </a:custGeom>
                <a:solidFill>
                  <a:srgbClr val="000000"/>
                </a:solidFill>
                <a:ln w="9525">
                  <a:noFill/>
                  <a:round/>
                  <a:headEnd/>
                  <a:tailEnd/>
                </a:ln>
              </p:spPr>
              <p:txBody>
                <a:bodyPr/>
                <a:lstStyle/>
                <a:p>
                  <a:endParaRPr lang="en-US"/>
                </a:p>
              </p:txBody>
            </p:sp>
            <p:sp>
              <p:nvSpPr>
                <p:cNvPr id="336232" name="Freeform 360"/>
                <p:cNvSpPr>
                  <a:spLocks noChangeAspect="1"/>
                </p:cNvSpPr>
                <p:nvPr/>
              </p:nvSpPr>
              <p:spPr bwMode="auto">
                <a:xfrm>
                  <a:off x="1447" y="3093"/>
                  <a:ext cx="8" cy="4"/>
                </a:xfrm>
                <a:custGeom>
                  <a:avLst/>
                  <a:gdLst/>
                  <a:ahLst/>
                  <a:cxnLst>
                    <a:cxn ang="0">
                      <a:pos x="0" y="0"/>
                    </a:cxn>
                    <a:cxn ang="0">
                      <a:pos x="4" y="0"/>
                    </a:cxn>
                    <a:cxn ang="0">
                      <a:pos x="8" y="4"/>
                    </a:cxn>
                    <a:cxn ang="0">
                      <a:pos x="8" y="4"/>
                    </a:cxn>
                    <a:cxn ang="0">
                      <a:pos x="4" y="0"/>
                    </a:cxn>
                    <a:cxn ang="0">
                      <a:pos x="4" y="0"/>
                    </a:cxn>
                    <a:cxn ang="0">
                      <a:pos x="4" y="0"/>
                    </a:cxn>
                    <a:cxn ang="0">
                      <a:pos x="4" y="0"/>
                    </a:cxn>
                    <a:cxn ang="0">
                      <a:pos x="4" y="0"/>
                    </a:cxn>
                    <a:cxn ang="0">
                      <a:pos x="4" y="0"/>
                    </a:cxn>
                    <a:cxn ang="0">
                      <a:pos x="4" y="0"/>
                    </a:cxn>
                    <a:cxn ang="0">
                      <a:pos x="0" y="0"/>
                    </a:cxn>
                  </a:cxnLst>
                  <a:rect l="0" t="0" r="r" b="b"/>
                  <a:pathLst>
                    <a:path w="8" h="4">
                      <a:moveTo>
                        <a:pt x="0" y="0"/>
                      </a:moveTo>
                      <a:lnTo>
                        <a:pt x="4" y="0"/>
                      </a:lnTo>
                      <a:lnTo>
                        <a:pt x="8" y="4"/>
                      </a:lnTo>
                      <a:lnTo>
                        <a:pt x="8" y="4"/>
                      </a:lnTo>
                      <a:lnTo>
                        <a:pt x="4" y="0"/>
                      </a:lnTo>
                      <a:lnTo>
                        <a:pt x="4" y="0"/>
                      </a:lnTo>
                      <a:lnTo>
                        <a:pt x="4" y="0"/>
                      </a:lnTo>
                      <a:lnTo>
                        <a:pt x="4" y="0"/>
                      </a:lnTo>
                      <a:lnTo>
                        <a:pt x="4" y="0"/>
                      </a:lnTo>
                      <a:lnTo>
                        <a:pt x="4" y="0"/>
                      </a:lnTo>
                      <a:lnTo>
                        <a:pt x="4" y="0"/>
                      </a:lnTo>
                      <a:lnTo>
                        <a:pt x="0" y="0"/>
                      </a:lnTo>
                      <a:close/>
                    </a:path>
                  </a:pathLst>
                </a:custGeom>
                <a:solidFill>
                  <a:srgbClr val="000000"/>
                </a:solidFill>
                <a:ln w="9525">
                  <a:noFill/>
                  <a:round/>
                  <a:headEnd/>
                  <a:tailEnd/>
                </a:ln>
              </p:spPr>
              <p:txBody>
                <a:bodyPr/>
                <a:lstStyle/>
                <a:p>
                  <a:endParaRPr lang="en-US"/>
                </a:p>
              </p:txBody>
            </p:sp>
            <p:sp>
              <p:nvSpPr>
                <p:cNvPr id="336233" name="Freeform 361"/>
                <p:cNvSpPr>
                  <a:spLocks noChangeAspect="1"/>
                </p:cNvSpPr>
                <p:nvPr/>
              </p:nvSpPr>
              <p:spPr bwMode="auto">
                <a:xfrm>
                  <a:off x="1447" y="3086"/>
                  <a:ext cx="12" cy="11"/>
                </a:xfrm>
                <a:custGeom>
                  <a:avLst/>
                  <a:gdLst/>
                  <a:ahLst/>
                  <a:cxnLst>
                    <a:cxn ang="0">
                      <a:pos x="12" y="0"/>
                    </a:cxn>
                    <a:cxn ang="0">
                      <a:pos x="12" y="0"/>
                    </a:cxn>
                    <a:cxn ang="0">
                      <a:pos x="0" y="7"/>
                    </a:cxn>
                    <a:cxn ang="0">
                      <a:pos x="4" y="11"/>
                    </a:cxn>
                    <a:cxn ang="0">
                      <a:pos x="12" y="0"/>
                    </a:cxn>
                    <a:cxn ang="0">
                      <a:pos x="12" y="0"/>
                    </a:cxn>
                    <a:cxn ang="0">
                      <a:pos x="12" y="0"/>
                    </a:cxn>
                    <a:cxn ang="0">
                      <a:pos x="12" y="0"/>
                    </a:cxn>
                    <a:cxn ang="0">
                      <a:pos x="12" y="0"/>
                    </a:cxn>
                    <a:cxn ang="0">
                      <a:pos x="12" y="0"/>
                    </a:cxn>
                    <a:cxn ang="0">
                      <a:pos x="12" y="0"/>
                    </a:cxn>
                    <a:cxn ang="0">
                      <a:pos x="12" y="0"/>
                    </a:cxn>
                  </a:cxnLst>
                  <a:rect l="0" t="0" r="r" b="b"/>
                  <a:pathLst>
                    <a:path w="12" h="11">
                      <a:moveTo>
                        <a:pt x="12" y="0"/>
                      </a:moveTo>
                      <a:lnTo>
                        <a:pt x="12" y="0"/>
                      </a:lnTo>
                      <a:lnTo>
                        <a:pt x="0" y="7"/>
                      </a:lnTo>
                      <a:lnTo>
                        <a:pt x="4" y="11"/>
                      </a:lnTo>
                      <a:lnTo>
                        <a:pt x="12" y="0"/>
                      </a:lnTo>
                      <a:lnTo>
                        <a:pt x="12" y="0"/>
                      </a:lnTo>
                      <a:lnTo>
                        <a:pt x="12" y="0"/>
                      </a:lnTo>
                      <a:lnTo>
                        <a:pt x="12" y="0"/>
                      </a:lnTo>
                      <a:lnTo>
                        <a:pt x="12" y="0"/>
                      </a:lnTo>
                      <a:lnTo>
                        <a:pt x="12" y="0"/>
                      </a:lnTo>
                      <a:lnTo>
                        <a:pt x="12" y="0"/>
                      </a:lnTo>
                      <a:lnTo>
                        <a:pt x="12" y="0"/>
                      </a:lnTo>
                      <a:close/>
                    </a:path>
                  </a:pathLst>
                </a:custGeom>
                <a:solidFill>
                  <a:srgbClr val="000000"/>
                </a:solidFill>
                <a:ln w="9525">
                  <a:noFill/>
                  <a:round/>
                  <a:headEnd/>
                  <a:tailEnd/>
                </a:ln>
              </p:spPr>
              <p:txBody>
                <a:bodyPr/>
                <a:lstStyle/>
                <a:p>
                  <a:endParaRPr lang="en-US"/>
                </a:p>
              </p:txBody>
            </p:sp>
            <p:sp>
              <p:nvSpPr>
                <p:cNvPr id="336234" name="Freeform 362"/>
                <p:cNvSpPr>
                  <a:spLocks noChangeAspect="1"/>
                </p:cNvSpPr>
                <p:nvPr/>
              </p:nvSpPr>
              <p:spPr bwMode="auto">
                <a:xfrm>
                  <a:off x="1451" y="3086"/>
                  <a:ext cx="15" cy="26"/>
                </a:xfrm>
                <a:custGeom>
                  <a:avLst/>
                  <a:gdLst/>
                  <a:ahLst/>
                  <a:cxnLst>
                    <a:cxn ang="0">
                      <a:pos x="15" y="7"/>
                    </a:cxn>
                    <a:cxn ang="0">
                      <a:pos x="11" y="26"/>
                    </a:cxn>
                    <a:cxn ang="0">
                      <a:pos x="4" y="18"/>
                    </a:cxn>
                    <a:cxn ang="0">
                      <a:pos x="4" y="11"/>
                    </a:cxn>
                    <a:cxn ang="0">
                      <a:pos x="0" y="7"/>
                    </a:cxn>
                    <a:cxn ang="0">
                      <a:pos x="8" y="0"/>
                    </a:cxn>
                    <a:cxn ang="0">
                      <a:pos x="15" y="7"/>
                    </a:cxn>
                  </a:cxnLst>
                  <a:rect l="0" t="0" r="r" b="b"/>
                  <a:pathLst>
                    <a:path w="15" h="26">
                      <a:moveTo>
                        <a:pt x="15" y="7"/>
                      </a:moveTo>
                      <a:lnTo>
                        <a:pt x="11" y="26"/>
                      </a:lnTo>
                      <a:lnTo>
                        <a:pt x="4" y="18"/>
                      </a:lnTo>
                      <a:lnTo>
                        <a:pt x="4" y="11"/>
                      </a:lnTo>
                      <a:lnTo>
                        <a:pt x="0" y="7"/>
                      </a:lnTo>
                      <a:lnTo>
                        <a:pt x="8" y="0"/>
                      </a:lnTo>
                      <a:lnTo>
                        <a:pt x="15" y="7"/>
                      </a:lnTo>
                      <a:close/>
                    </a:path>
                  </a:pathLst>
                </a:custGeom>
                <a:solidFill>
                  <a:srgbClr val="606060"/>
                </a:solidFill>
                <a:ln w="9525">
                  <a:noFill/>
                  <a:round/>
                  <a:headEnd/>
                  <a:tailEnd/>
                </a:ln>
              </p:spPr>
              <p:txBody>
                <a:bodyPr/>
                <a:lstStyle/>
                <a:p>
                  <a:endParaRPr lang="en-US"/>
                </a:p>
              </p:txBody>
            </p:sp>
            <p:sp>
              <p:nvSpPr>
                <p:cNvPr id="336235" name="Freeform 363"/>
                <p:cNvSpPr>
                  <a:spLocks noChangeAspect="1"/>
                </p:cNvSpPr>
                <p:nvPr/>
              </p:nvSpPr>
              <p:spPr bwMode="auto">
                <a:xfrm>
                  <a:off x="1459" y="3074"/>
                  <a:ext cx="45" cy="19"/>
                </a:xfrm>
                <a:custGeom>
                  <a:avLst/>
                  <a:gdLst/>
                  <a:ahLst/>
                  <a:cxnLst>
                    <a:cxn ang="0">
                      <a:pos x="0" y="12"/>
                    </a:cxn>
                    <a:cxn ang="0">
                      <a:pos x="7" y="19"/>
                    </a:cxn>
                    <a:cxn ang="0">
                      <a:pos x="45" y="8"/>
                    </a:cxn>
                    <a:cxn ang="0">
                      <a:pos x="37" y="0"/>
                    </a:cxn>
                    <a:cxn ang="0">
                      <a:pos x="0" y="12"/>
                    </a:cxn>
                  </a:cxnLst>
                  <a:rect l="0" t="0" r="r" b="b"/>
                  <a:pathLst>
                    <a:path w="45" h="19">
                      <a:moveTo>
                        <a:pt x="0" y="12"/>
                      </a:moveTo>
                      <a:lnTo>
                        <a:pt x="7" y="19"/>
                      </a:lnTo>
                      <a:lnTo>
                        <a:pt x="45" y="8"/>
                      </a:lnTo>
                      <a:lnTo>
                        <a:pt x="37" y="0"/>
                      </a:lnTo>
                      <a:lnTo>
                        <a:pt x="0" y="12"/>
                      </a:lnTo>
                      <a:close/>
                    </a:path>
                  </a:pathLst>
                </a:custGeom>
                <a:solidFill>
                  <a:srgbClr val="E5E5E5"/>
                </a:solidFill>
                <a:ln w="9525">
                  <a:noFill/>
                  <a:round/>
                  <a:headEnd/>
                  <a:tailEnd/>
                </a:ln>
              </p:spPr>
              <p:txBody>
                <a:bodyPr/>
                <a:lstStyle/>
                <a:p>
                  <a:endParaRPr lang="en-US"/>
                </a:p>
              </p:txBody>
            </p:sp>
            <p:sp>
              <p:nvSpPr>
                <p:cNvPr id="336236" name="Freeform 364"/>
                <p:cNvSpPr>
                  <a:spLocks noChangeAspect="1" noEditPoints="1"/>
                </p:cNvSpPr>
                <p:nvPr/>
              </p:nvSpPr>
              <p:spPr bwMode="auto">
                <a:xfrm>
                  <a:off x="1203" y="3116"/>
                  <a:ext cx="252" cy="99"/>
                </a:xfrm>
                <a:custGeom>
                  <a:avLst/>
                  <a:gdLst/>
                  <a:ahLst/>
                  <a:cxnLst>
                    <a:cxn ang="0">
                      <a:pos x="237" y="0"/>
                    </a:cxn>
                    <a:cxn ang="0">
                      <a:pos x="252" y="23"/>
                    </a:cxn>
                    <a:cxn ang="0">
                      <a:pos x="226" y="23"/>
                    </a:cxn>
                    <a:cxn ang="0">
                      <a:pos x="218" y="11"/>
                    </a:cxn>
                    <a:cxn ang="0">
                      <a:pos x="226" y="0"/>
                    </a:cxn>
                    <a:cxn ang="0">
                      <a:pos x="214" y="7"/>
                    </a:cxn>
                    <a:cxn ang="0">
                      <a:pos x="229" y="30"/>
                    </a:cxn>
                    <a:cxn ang="0">
                      <a:pos x="203" y="30"/>
                    </a:cxn>
                    <a:cxn ang="0">
                      <a:pos x="195" y="19"/>
                    </a:cxn>
                    <a:cxn ang="0">
                      <a:pos x="203" y="11"/>
                    </a:cxn>
                    <a:cxn ang="0">
                      <a:pos x="188" y="15"/>
                    </a:cxn>
                    <a:cxn ang="0">
                      <a:pos x="203" y="38"/>
                    </a:cxn>
                    <a:cxn ang="0">
                      <a:pos x="177" y="38"/>
                    </a:cxn>
                    <a:cxn ang="0">
                      <a:pos x="169" y="26"/>
                    </a:cxn>
                    <a:cxn ang="0">
                      <a:pos x="177" y="19"/>
                    </a:cxn>
                    <a:cxn ang="0">
                      <a:pos x="165" y="23"/>
                    </a:cxn>
                    <a:cxn ang="0">
                      <a:pos x="180" y="45"/>
                    </a:cxn>
                    <a:cxn ang="0">
                      <a:pos x="154" y="45"/>
                    </a:cxn>
                    <a:cxn ang="0">
                      <a:pos x="147" y="34"/>
                    </a:cxn>
                    <a:cxn ang="0">
                      <a:pos x="154" y="26"/>
                    </a:cxn>
                    <a:cxn ang="0">
                      <a:pos x="143" y="30"/>
                    </a:cxn>
                    <a:cxn ang="0">
                      <a:pos x="154" y="53"/>
                    </a:cxn>
                    <a:cxn ang="0">
                      <a:pos x="128" y="53"/>
                    </a:cxn>
                    <a:cxn ang="0">
                      <a:pos x="124" y="42"/>
                    </a:cxn>
                    <a:cxn ang="0">
                      <a:pos x="131" y="34"/>
                    </a:cxn>
                    <a:cxn ang="0">
                      <a:pos x="116" y="38"/>
                    </a:cxn>
                    <a:cxn ang="0">
                      <a:pos x="131" y="61"/>
                    </a:cxn>
                    <a:cxn ang="0">
                      <a:pos x="105" y="61"/>
                    </a:cxn>
                    <a:cxn ang="0">
                      <a:pos x="98" y="49"/>
                    </a:cxn>
                    <a:cxn ang="0">
                      <a:pos x="105" y="42"/>
                    </a:cxn>
                    <a:cxn ang="0">
                      <a:pos x="94" y="45"/>
                    </a:cxn>
                    <a:cxn ang="0">
                      <a:pos x="109" y="68"/>
                    </a:cxn>
                    <a:cxn ang="0">
                      <a:pos x="79" y="68"/>
                    </a:cxn>
                    <a:cxn ang="0">
                      <a:pos x="75" y="57"/>
                    </a:cxn>
                    <a:cxn ang="0">
                      <a:pos x="83" y="49"/>
                    </a:cxn>
                    <a:cxn ang="0">
                      <a:pos x="67" y="53"/>
                    </a:cxn>
                    <a:cxn ang="0">
                      <a:pos x="83" y="76"/>
                    </a:cxn>
                    <a:cxn ang="0">
                      <a:pos x="56" y="76"/>
                    </a:cxn>
                    <a:cxn ang="0">
                      <a:pos x="49" y="64"/>
                    </a:cxn>
                    <a:cxn ang="0">
                      <a:pos x="56" y="57"/>
                    </a:cxn>
                    <a:cxn ang="0">
                      <a:pos x="45" y="61"/>
                    </a:cxn>
                    <a:cxn ang="0">
                      <a:pos x="60" y="87"/>
                    </a:cxn>
                    <a:cxn ang="0">
                      <a:pos x="34" y="83"/>
                    </a:cxn>
                    <a:cxn ang="0">
                      <a:pos x="26" y="72"/>
                    </a:cxn>
                    <a:cxn ang="0">
                      <a:pos x="34" y="64"/>
                    </a:cxn>
                    <a:cxn ang="0">
                      <a:pos x="22" y="68"/>
                    </a:cxn>
                    <a:cxn ang="0">
                      <a:pos x="34" y="91"/>
                    </a:cxn>
                    <a:cxn ang="0">
                      <a:pos x="7" y="91"/>
                    </a:cxn>
                    <a:cxn ang="0">
                      <a:pos x="0" y="80"/>
                    </a:cxn>
                    <a:cxn ang="0">
                      <a:pos x="7" y="72"/>
                    </a:cxn>
                  </a:cxnLst>
                  <a:rect l="0" t="0" r="r" b="b"/>
                  <a:pathLst>
                    <a:path w="252" h="99">
                      <a:moveTo>
                        <a:pt x="226" y="0"/>
                      </a:moveTo>
                      <a:lnTo>
                        <a:pt x="237" y="0"/>
                      </a:lnTo>
                      <a:lnTo>
                        <a:pt x="248" y="7"/>
                      </a:lnTo>
                      <a:lnTo>
                        <a:pt x="252" y="23"/>
                      </a:lnTo>
                      <a:lnTo>
                        <a:pt x="233" y="30"/>
                      </a:lnTo>
                      <a:lnTo>
                        <a:pt x="226" y="23"/>
                      </a:lnTo>
                      <a:lnTo>
                        <a:pt x="226" y="15"/>
                      </a:lnTo>
                      <a:lnTo>
                        <a:pt x="218" y="11"/>
                      </a:lnTo>
                      <a:lnTo>
                        <a:pt x="226" y="0"/>
                      </a:lnTo>
                      <a:lnTo>
                        <a:pt x="226" y="0"/>
                      </a:lnTo>
                      <a:close/>
                      <a:moveTo>
                        <a:pt x="203" y="11"/>
                      </a:moveTo>
                      <a:lnTo>
                        <a:pt x="214" y="7"/>
                      </a:lnTo>
                      <a:lnTo>
                        <a:pt x="226" y="15"/>
                      </a:lnTo>
                      <a:lnTo>
                        <a:pt x="229" y="30"/>
                      </a:lnTo>
                      <a:lnTo>
                        <a:pt x="207" y="38"/>
                      </a:lnTo>
                      <a:lnTo>
                        <a:pt x="203" y="30"/>
                      </a:lnTo>
                      <a:lnTo>
                        <a:pt x="199" y="23"/>
                      </a:lnTo>
                      <a:lnTo>
                        <a:pt x="195" y="19"/>
                      </a:lnTo>
                      <a:lnTo>
                        <a:pt x="203" y="11"/>
                      </a:lnTo>
                      <a:lnTo>
                        <a:pt x="203" y="11"/>
                      </a:lnTo>
                      <a:close/>
                      <a:moveTo>
                        <a:pt x="177" y="19"/>
                      </a:moveTo>
                      <a:lnTo>
                        <a:pt x="188" y="15"/>
                      </a:lnTo>
                      <a:lnTo>
                        <a:pt x="199" y="23"/>
                      </a:lnTo>
                      <a:lnTo>
                        <a:pt x="203" y="38"/>
                      </a:lnTo>
                      <a:lnTo>
                        <a:pt x="184" y="45"/>
                      </a:lnTo>
                      <a:lnTo>
                        <a:pt x="177" y="38"/>
                      </a:lnTo>
                      <a:lnTo>
                        <a:pt x="177" y="30"/>
                      </a:lnTo>
                      <a:lnTo>
                        <a:pt x="169" y="26"/>
                      </a:lnTo>
                      <a:lnTo>
                        <a:pt x="177" y="19"/>
                      </a:lnTo>
                      <a:lnTo>
                        <a:pt x="177" y="19"/>
                      </a:lnTo>
                      <a:close/>
                      <a:moveTo>
                        <a:pt x="154" y="26"/>
                      </a:moveTo>
                      <a:lnTo>
                        <a:pt x="165" y="23"/>
                      </a:lnTo>
                      <a:lnTo>
                        <a:pt x="177" y="30"/>
                      </a:lnTo>
                      <a:lnTo>
                        <a:pt x="180" y="45"/>
                      </a:lnTo>
                      <a:lnTo>
                        <a:pt x="162" y="53"/>
                      </a:lnTo>
                      <a:lnTo>
                        <a:pt x="154" y="45"/>
                      </a:lnTo>
                      <a:lnTo>
                        <a:pt x="150" y="38"/>
                      </a:lnTo>
                      <a:lnTo>
                        <a:pt x="147" y="34"/>
                      </a:lnTo>
                      <a:lnTo>
                        <a:pt x="154" y="26"/>
                      </a:lnTo>
                      <a:lnTo>
                        <a:pt x="154" y="26"/>
                      </a:lnTo>
                      <a:close/>
                      <a:moveTo>
                        <a:pt x="131" y="34"/>
                      </a:moveTo>
                      <a:lnTo>
                        <a:pt x="143" y="30"/>
                      </a:lnTo>
                      <a:lnTo>
                        <a:pt x="150" y="38"/>
                      </a:lnTo>
                      <a:lnTo>
                        <a:pt x="154" y="53"/>
                      </a:lnTo>
                      <a:lnTo>
                        <a:pt x="135" y="61"/>
                      </a:lnTo>
                      <a:lnTo>
                        <a:pt x="128" y="53"/>
                      </a:lnTo>
                      <a:lnTo>
                        <a:pt x="128" y="45"/>
                      </a:lnTo>
                      <a:lnTo>
                        <a:pt x="124" y="42"/>
                      </a:lnTo>
                      <a:lnTo>
                        <a:pt x="131" y="34"/>
                      </a:lnTo>
                      <a:lnTo>
                        <a:pt x="131" y="34"/>
                      </a:lnTo>
                      <a:close/>
                      <a:moveTo>
                        <a:pt x="105" y="42"/>
                      </a:moveTo>
                      <a:lnTo>
                        <a:pt x="116" y="38"/>
                      </a:lnTo>
                      <a:lnTo>
                        <a:pt x="128" y="45"/>
                      </a:lnTo>
                      <a:lnTo>
                        <a:pt x="131" y="61"/>
                      </a:lnTo>
                      <a:lnTo>
                        <a:pt x="113" y="68"/>
                      </a:lnTo>
                      <a:lnTo>
                        <a:pt x="105" y="61"/>
                      </a:lnTo>
                      <a:lnTo>
                        <a:pt x="101" y="53"/>
                      </a:lnTo>
                      <a:lnTo>
                        <a:pt x="98" y="49"/>
                      </a:lnTo>
                      <a:lnTo>
                        <a:pt x="105" y="42"/>
                      </a:lnTo>
                      <a:lnTo>
                        <a:pt x="105" y="42"/>
                      </a:lnTo>
                      <a:close/>
                      <a:moveTo>
                        <a:pt x="83" y="49"/>
                      </a:moveTo>
                      <a:lnTo>
                        <a:pt x="94" y="45"/>
                      </a:lnTo>
                      <a:lnTo>
                        <a:pt x="101" y="53"/>
                      </a:lnTo>
                      <a:lnTo>
                        <a:pt x="109" y="68"/>
                      </a:lnTo>
                      <a:lnTo>
                        <a:pt x="86" y="76"/>
                      </a:lnTo>
                      <a:lnTo>
                        <a:pt x="79" y="68"/>
                      </a:lnTo>
                      <a:lnTo>
                        <a:pt x="79" y="61"/>
                      </a:lnTo>
                      <a:lnTo>
                        <a:pt x="75" y="57"/>
                      </a:lnTo>
                      <a:lnTo>
                        <a:pt x="83" y="49"/>
                      </a:lnTo>
                      <a:lnTo>
                        <a:pt x="83" y="49"/>
                      </a:lnTo>
                      <a:close/>
                      <a:moveTo>
                        <a:pt x="56" y="57"/>
                      </a:moveTo>
                      <a:lnTo>
                        <a:pt x="67" y="53"/>
                      </a:lnTo>
                      <a:lnTo>
                        <a:pt x="79" y="61"/>
                      </a:lnTo>
                      <a:lnTo>
                        <a:pt x="83" y="76"/>
                      </a:lnTo>
                      <a:lnTo>
                        <a:pt x="64" y="83"/>
                      </a:lnTo>
                      <a:lnTo>
                        <a:pt x="56" y="76"/>
                      </a:lnTo>
                      <a:lnTo>
                        <a:pt x="52" y="72"/>
                      </a:lnTo>
                      <a:lnTo>
                        <a:pt x="49" y="64"/>
                      </a:lnTo>
                      <a:lnTo>
                        <a:pt x="56" y="57"/>
                      </a:lnTo>
                      <a:lnTo>
                        <a:pt x="56" y="57"/>
                      </a:lnTo>
                      <a:close/>
                      <a:moveTo>
                        <a:pt x="34" y="64"/>
                      </a:moveTo>
                      <a:lnTo>
                        <a:pt x="45" y="61"/>
                      </a:lnTo>
                      <a:lnTo>
                        <a:pt x="52" y="72"/>
                      </a:lnTo>
                      <a:lnTo>
                        <a:pt x="60" y="87"/>
                      </a:lnTo>
                      <a:lnTo>
                        <a:pt x="37" y="91"/>
                      </a:lnTo>
                      <a:lnTo>
                        <a:pt x="34" y="83"/>
                      </a:lnTo>
                      <a:lnTo>
                        <a:pt x="30" y="76"/>
                      </a:lnTo>
                      <a:lnTo>
                        <a:pt x="26" y="72"/>
                      </a:lnTo>
                      <a:lnTo>
                        <a:pt x="34" y="64"/>
                      </a:lnTo>
                      <a:lnTo>
                        <a:pt x="34" y="64"/>
                      </a:lnTo>
                      <a:close/>
                      <a:moveTo>
                        <a:pt x="7" y="72"/>
                      </a:moveTo>
                      <a:lnTo>
                        <a:pt x="22" y="68"/>
                      </a:lnTo>
                      <a:lnTo>
                        <a:pt x="30" y="76"/>
                      </a:lnTo>
                      <a:lnTo>
                        <a:pt x="34" y="91"/>
                      </a:lnTo>
                      <a:lnTo>
                        <a:pt x="15" y="99"/>
                      </a:lnTo>
                      <a:lnTo>
                        <a:pt x="7" y="91"/>
                      </a:lnTo>
                      <a:lnTo>
                        <a:pt x="7" y="83"/>
                      </a:lnTo>
                      <a:lnTo>
                        <a:pt x="0" y="80"/>
                      </a:lnTo>
                      <a:lnTo>
                        <a:pt x="7" y="72"/>
                      </a:lnTo>
                      <a:lnTo>
                        <a:pt x="7" y="72"/>
                      </a:lnTo>
                      <a:close/>
                    </a:path>
                  </a:pathLst>
                </a:custGeom>
                <a:solidFill>
                  <a:srgbClr val="F4F4D1"/>
                </a:solidFill>
                <a:ln w="9525">
                  <a:noFill/>
                  <a:round/>
                  <a:headEnd/>
                  <a:tailEnd/>
                </a:ln>
              </p:spPr>
              <p:txBody>
                <a:bodyPr/>
                <a:lstStyle/>
                <a:p>
                  <a:endParaRPr lang="en-US"/>
                </a:p>
              </p:txBody>
            </p:sp>
            <p:sp>
              <p:nvSpPr>
                <p:cNvPr id="336237" name="Freeform 365"/>
                <p:cNvSpPr>
                  <a:spLocks noChangeAspect="1"/>
                </p:cNvSpPr>
                <p:nvPr/>
              </p:nvSpPr>
              <p:spPr bwMode="auto">
                <a:xfrm>
                  <a:off x="1421" y="3116"/>
                  <a:ext cx="34" cy="26"/>
                </a:xfrm>
                <a:custGeom>
                  <a:avLst/>
                  <a:gdLst/>
                  <a:ahLst/>
                  <a:cxnLst>
                    <a:cxn ang="0">
                      <a:pos x="8" y="0"/>
                    </a:cxn>
                    <a:cxn ang="0">
                      <a:pos x="19" y="0"/>
                    </a:cxn>
                    <a:cxn ang="0">
                      <a:pos x="30" y="7"/>
                    </a:cxn>
                    <a:cxn ang="0">
                      <a:pos x="34" y="23"/>
                    </a:cxn>
                    <a:cxn ang="0">
                      <a:pos x="15" y="26"/>
                    </a:cxn>
                    <a:cxn ang="0">
                      <a:pos x="8" y="23"/>
                    </a:cxn>
                    <a:cxn ang="0">
                      <a:pos x="8" y="15"/>
                    </a:cxn>
                    <a:cxn ang="0">
                      <a:pos x="0" y="11"/>
                    </a:cxn>
                    <a:cxn ang="0">
                      <a:pos x="8" y="0"/>
                    </a:cxn>
                  </a:cxnLst>
                  <a:rect l="0" t="0" r="r" b="b"/>
                  <a:pathLst>
                    <a:path w="34" h="26">
                      <a:moveTo>
                        <a:pt x="8" y="0"/>
                      </a:moveTo>
                      <a:lnTo>
                        <a:pt x="19" y="0"/>
                      </a:lnTo>
                      <a:lnTo>
                        <a:pt x="30" y="7"/>
                      </a:lnTo>
                      <a:lnTo>
                        <a:pt x="34" y="23"/>
                      </a:lnTo>
                      <a:lnTo>
                        <a:pt x="15" y="26"/>
                      </a:lnTo>
                      <a:lnTo>
                        <a:pt x="8" y="23"/>
                      </a:lnTo>
                      <a:lnTo>
                        <a:pt x="8"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36238" name="Freeform 366"/>
                <p:cNvSpPr>
                  <a:spLocks noChangeAspect="1"/>
                </p:cNvSpPr>
                <p:nvPr/>
              </p:nvSpPr>
              <p:spPr bwMode="auto">
                <a:xfrm>
                  <a:off x="1398" y="3123"/>
                  <a:ext cx="34" cy="31"/>
                </a:xfrm>
                <a:custGeom>
                  <a:avLst/>
                  <a:gdLst/>
                  <a:ahLst/>
                  <a:cxnLst>
                    <a:cxn ang="0">
                      <a:pos x="8" y="4"/>
                    </a:cxn>
                    <a:cxn ang="0">
                      <a:pos x="19" y="0"/>
                    </a:cxn>
                    <a:cxn ang="0">
                      <a:pos x="31" y="8"/>
                    </a:cxn>
                    <a:cxn ang="0">
                      <a:pos x="34" y="23"/>
                    </a:cxn>
                    <a:cxn ang="0">
                      <a:pos x="16" y="31"/>
                    </a:cxn>
                    <a:cxn ang="0">
                      <a:pos x="8" y="23"/>
                    </a:cxn>
                    <a:cxn ang="0">
                      <a:pos x="4" y="16"/>
                    </a:cxn>
                    <a:cxn ang="0">
                      <a:pos x="0" y="12"/>
                    </a:cxn>
                    <a:cxn ang="0">
                      <a:pos x="8" y="4"/>
                    </a:cxn>
                  </a:cxnLst>
                  <a:rect l="0" t="0" r="r" b="b"/>
                  <a:pathLst>
                    <a:path w="34" h="31">
                      <a:moveTo>
                        <a:pt x="8" y="4"/>
                      </a:moveTo>
                      <a:lnTo>
                        <a:pt x="19" y="0"/>
                      </a:lnTo>
                      <a:lnTo>
                        <a:pt x="31" y="8"/>
                      </a:lnTo>
                      <a:lnTo>
                        <a:pt x="34" y="23"/>
                      </a:lnTo>
                      <a:lnTo>
                        <a:pt x="16"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36239" name="Freeform 367"/>
                <p:cNvSpPr>
                  <a:spLocks noChangeAspect="1"/>
                </p:cNvSpPr>
                <p:nvPr/>
              </p:nvSpPr>
              <p:spPr bwMode="auto">
                <a:xfrm>
                  <a:off x="1372" y="3131"/>
                  <a:ext cx="34" cy="30"/>
                </a:xfrm>
                <a:custGeom>
                  <a:avLst/>
                  <a:gdLst/>
                  <a:ahLst/>
                  <a:cxnLst>
                    <a:cxn ang="0">
                      <a:pos x="8" y="4"/>
                    </a:cxn>
                    <a:cxn ang="0">
                      <a:pos x="19" y="0"/>
                    </a:cxn>
                    <a:cxn ang="0">
                      <a:pos x="30" y="8"/>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8"/>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36240" name="Freeform 368"/>
                <p:cNvSpPr>
                  <a:spLocks noChangeAspect="1"/>
                </p:cNvSpPr>
                <p:nvPr/>
              </p:nvSpPr>
              <p:spPr bwMode="auto">
                <a:xfrm>
                  <a:off x="1350" y="3139"/>
                  <a:ext cx="33" cy="30"/>
                </a:xfrm>
                <a:custGeom>
                  <a:avLst/>
                  <a:gdLst/>
                  <a:ahLst/>
                  <a:cxnLst>
                    <a:cxn ang="0">
                      <a:pos x="7" y="3"/>
                    </a:cxn>
                    <a:cxn ang="0">
                      <a:pos x="18" y="0"/>
                    </a:cxn>
                    <a:cxn ang="0">
                      <a:pos x="30" y="7"/>
                    </a:cxn>
                    <a:cxn ang="0">
                      <a:pos x="33" y="22"/>
                    </a:cxn>
                    <a:cxn ang="0">
                      <a:pos x="15" y="30"/>
                    </a:cxn>
                    <a:cxn ang="0">
                      <a:pos x="7" y="22"/>
                    </a:cxn>
                    <a:cxn ang="0">
                      <a:pos x="3" y="15"/>
                    </a:cxn>
                    <a:cxn ang="0">
                      <a:pos x="0" y="11"/>
                    </a:cxn>
                    <a:cxn ang="0">
                      <a:pos x="7" y="3"/>
                    </a:cxn>
                  </a:cxnLst>
                  <a:rect l="0" t="0" r="r" b="b"/>
                  <a:pathLst>
                    <a:path w="33" h="30">
                      <a:moveTo>
                        <a:pt x="7" y="3"/>
                      </a:moveTo>
                      <a:lnTo>
                        <a:pt x="18" y="0"/>
                      </a:lnTo>
                      <a:lnTo>
                        <a:pt x="30" y="7"/>
                      </a:lnTo>
                      <a:lnTo>
                        <a:pt x="33" y="22"/>
                      </a:lnTo>
                      <a:lnTo>
                        <a:pt x="15" y="30"/>
                      </a:lnTo>
                      <a:lnTo>
                        <a:pt x="7" y="22"/>
                      </a:lnTo>
                      <a:lnTo>
                        <a:pt x="3"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36241" name="Freeform 369"/>
                <p:cNvSpPr>
                  <a:spLocks noChangeAspect="1"/>
                </p:cNvSpPr>
                <p:nvPr/>
              </p:nvSpPr>
              <p:spPr bwMode="auto">
                <a:xfrm>
                  <a:off x="1327" y="3146"/>
                  <a:ext cx="30" cy="31"/>
                </a:xfrm>
                <a:custGeom>
                  <a:avLst/>
                  <a:gdLst/>
                  <a:ahLst/>
                  <a:cxnLst>
                    <a:cxn ang="0">
                      <a:pos x="7" y="4"/>
                    </a:cxn>
                    <a:cxn ang="0">
                      <a:pos x="19" y="0"/>
                    </a:cxn>
                    <a:cxn ang="0">
                      <a:pos x="26" y="8"/>
                    </a:cxn>
                    <a:cxn ang="0">
                      <a:pos x="30" y="23"/>
                    </a:cxn>
                    <a:cxn ang="0">
                      <a:pos x="11" y="31"/>
                    </a:cxn>
                    <a:cxn ang="0">
                      <a:pos x="4" y="23"/>
                    </a:cxn>
                    <a:cxn ang="0">
                      <a:pos x="4" y="15"/>
                    </a:cxn>
                    <a:cxn ang="0">
                      <a:pos x="0" y="12"/>
                    </a:cxn>
                    <a:cxn ang="0">
                      <a:pos x="7" y="4"/>
                    </a:cxn>
                  </a:cxnLst>
                  <a:rect l="0" t="0" r="r" b="b"/>
                  <a:pathLst>
                    <a:path w="30" h="31">
                      <a:moveTo>
                        <a:pt x="7" y="4"/>
                      </a:moveTo>
                      <a:lnTo>
                        <a:pt x="19" y="0"/>
                      </a:lnTo>
                      <a:lnTo>
                        <a:pt x="26" y="8"/>
                      </a:lnTo>
                      <a:lnTo>
                        <a:pt x="30" y="23"/>
                      </a:lnTo>
                      <a:lnTo>
                        <a:pt x="11" y="31"/>
                      </a:lnTo>
                      <a:lnTo>
                        <a:pt x="4" y="23"/>
                      </a:lnTo>
                      <a:lnTo>
                        <a:pt x="4"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36242" name="Freeform 370"/>
                <p:cNvSpPr>
                  <a:spLocks noChangeAspect="1"/>
                </p:cNvSpPr>
                <p:nvPr/>
              </p:nvSpPr>
              <p:spPr bwMode="auto">
                <a:xfrm>
                  <a:off x="1301" y="3154"/>
                  <a:ext cx="33" cy="30"/>
                </a:xfrm>
                <a:custGeom>
                  <a:avLst/>
                  <a:gdLst/>
                  <a:ahLst/>
                  <a:cxnLst>
                    <a:cxn ang="0">
                      <a:pos x="7" y="4"/>
                    </a:cxn>
                    <a:cxn ang="0">
                      <a:pos x="18" y="0"/>
                    </a:cxn>
                    <a:cxn ang="0">
                      <a:pos x="30" y="7"/>
                    </a:cxn>
                    <a:cxn ang="0">
                      <a:pos x="33" y="23"/>
                    </a:cxn>
                    <a:cxn ang="0">
                      <a:pos x="15" y="30"/>
                    </a:cxn>
                    <a:cxn ang="0">
                      <a:pos x="7" y="23"/>
                    </a:cxn>
                    <a:cxn ang="0">
                      <a:pos x="3" y="15"/>
                    </a:cxn>
                    <a:cxn ang="0">
                      <a:pos x="0" y="11"/>
                    </a:cxn>
                    <a:cxn ang="0">
                      <a:pos x="7" y="4"/>
                    </a:cxn>
                  </a:cxnLst>
                  <a:rect l="0" t="0" r="r" b="b"/>
                  <a:pathLst>
                    <a:path w="33" h="30">
                      <a:moveTo>
                        <a:pt x="7" y="4"/>
                      </a:moveTo>
                      <a:lnTo>
                        <a:pt x="18" y="0"/>
                      </a:lnTo>
                      <a:lnTo>
                        <a:pt x="30" y="7"/>
                      </a:lnTo>
                      <a:lnTo>
                        <a:pt x="33" y="23"/>
                      </a:lnTo>
                      <a:lnTo>
                        <a:pt x="15" y="30"/>
                      </a:lnTo>
                      <a:lnTo>
                        <a:pt x="7"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36243" name="Freeform 371"/>
                <p:cNvSpPr>
                  <a:spLocks noChangeAspect="1"/>
                </p:cNvSpPr>
                <p:nvPr/>
              </p:nvSpPr>
              <p:spPr bwMode="auto">
                <a:xfrm>
                  <a:off x="1278" y="3161"/>
                  <a:ext cx="30" cy="31"/>
                </a:xfrm>
                <a:custGeom>
                  <a:avLst/>
                  <a:gdLst/>
                  <a:ahLst/>
                  <a:cxnLst>
                    <a:cxn ang="0">
                      <a:pos x="8" y="4"/>
                    </a:cxn>
                    <a:cxn ang="0">
                      <a:pos x="19" y="0"/>
                    </a:cxn>
                    <a:cxn ang="0">
                      <a:pos x="26" y="8"/>
                    </a:cxn>
                    <a:cxn ang="0">
                      <a:pos x="30" y="23"/>
                    </a:cxn>
                    <a:cxn ang="0">
                      <a:pos x="11" y="31"/>
                    </a:cxn>
                    <a:cxn ang="0">
                      <a:pos x="4" y="23"/>
                    </a:cxn>
                    <a:cxn ang="0">
                      <a:pos x="4" y="16"/>
                    </a:cxn>
                    <a:cxn ang="0">
                      <a:pos x="0" y="12"/>
                    </a:cxn>
                    <a:cxn ang="0">
                      <a:pos x="8" y="4"/>
                    </a:cxn>
                  </a:cxnLst>
                  <a:rect l="0" t="0" r="r" b="b"/>
                  <a:pathLst>
                    <a:path w="30" h="31">
                      <a:moveTo>
                        <a:pt x="8" y="4"/>
                      </a:moveTo>
                      <a:lnTo>
                        <a:pt x="19" y="0"/>
                      </a:lnTo>
                      <a:lnTo>
                        <a:pt x="26" y="8"/>
                      </a:lnTo>
                      <a:lnTo>
                        <a:pt x="30" y="23"/>
                      </a:lnTo>
                      <a:lnTo>
                        <a:pt x="11" y="31"/>
                      </a:lnTo>
                      <a:lnTo>
                        <a:pt x="4"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36244" name="Freeform 372"/>
                <p:cNvSpPr>
                  <a:spLocks noChangeAspect="1"/>
                </p:cNvSpPr>
                <p:nvPr/>
              </p:nvSpPr>
              <p:spPr bwMode="auto">
                <a:xfrm>
                  <a:off x="1252" y="3169"/>
                  <a:ext cx="34" cy="30"/>
                </a:xfrm>
                <a:custGeom>
                  <a:avLst/>
                  <a:gdLst/>
                  <a:ahLst/>
                  <a:cxnLst>
                    <a:cxn ang="0">
                      <a:pos x="7" y="4"/>
                    </a:cxn>
                    <a:cxn ang="0">
                      <a:pos x="18" y="0"/>
                    </a:cxn>
                    <a:cxn ang="0">
                      <a:pos x="30" y="8"/>
                    </a:cxn>
                    <a:cxn ang="0">
                      <a:pos x="34" y="23"/>
                    </a:cxn>
                    <a:cxn ang="0">
                      <a:pos x="15" y="30"/>
                    </a:cxn>
                    <a:cxn ang="0">
                      <a:pos x="7" y="23"/>
                    </a:cxn>
                    <a:cxn ang="0">
                      <a:pos x="3" y="19"/>
                    </a:cxn>
                    <a:cxn ang="0">
                      <a:pos x="0" y="11"/>
                    </a:cxn>
                    <a:cxn ang="0">
                      <a:pos x="7" y="4"/>
                    </a:cxn>
                  </a:cxnLst>
                  <a:rect l="0" t="0" r="r" b="b"/>
                  <a:pathLst>
                    <a:path w="34" h="30">
                      <a:moveTo>
                        <a:pt x="7" y="4"/>
                      </a:moveTo>
                      <a:lnTo>
                        <a:pt x="18" y="0"/>
                      </a:lnTo>
                      <a:lnTo>
                        <a:pt x="30" y="8"/>
                      </a:lnTo>
                      <a:lnTo>
                        <a:pt x="34" y="23"/>
                      </a:lnTo>
                      <a:lnTo>
                        <a:pt x="15" y="30"/>
                      </a:lnTo>
                      <a:lnTo>
                        <a:pt x="7" y="23"/>
                      </a:lnTo>
                      <a:lnTo>
                        <a:pt x="3"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36245" name="Freeform 373"/>
                <p:cNvSpPr>
                  <a:spLocks noChangeAspect="1"/>
                </p:cNvSpPr>
                <p:nvPr/>
              </p:nvSpPr>
              <p:spPr bwMode="auto">
                <a:xfrm>
                  <a:off x="1229" y="3177"/>
                  <a:ext cx="30" cy="30"/>
                </a:xfrm>
                <a:custGeom>
                  <a:avLst/>
                  <a:gdLst/>
                  <a:ahLst/>
                  <a:cxnLst>
                    <a:cxn ang="0">
                      <a:pos x="8" y="3"/>
                    </a:cxn>
                    <a:cxn ang="0">
                      <a:pos x="19" y="0"/>
                    </a:cxn>
                    <a:cxn ang="0">
                      <a:pos x="26" y="11"/>
                    </a:cxn>
                    <a:cxn ang="0">
                      <a:pos x="30" y="26"/>
                    </a:cxn>
                    <a:cxn ang="0">
                      <a:pos x="11" y="30"/>
                    </a:cxn>
                    <a:cxn ang="0">
                      <a:pos x="8" y="22"/>
                    </a:cxn>
                    <a:cxn ang="0">
                      <a:pos x="4" y="19"/>
                    </a:cxn>
                    <a:cxn ang="0">
                      <a:pos x="0" y="11"/>
                    </a:cxn>
                    <a:cxn ang="0">
                      <a:pos x="8" y="3"/>
                    </a:cxn>
                  </a:cxnLst>
                  <a:rect l="0" t="0" r="r" b="b"/>
                  <a:pathLst>
                    <a:path w="30" h="30">
                      <a:moveTo>
                        <a:pt x="8" y="3"/>
                      </a:moveTo>
                      <a:lnTo>
                        <a:pt x="19" y="0"/>
                      </a:lnTo>
                      <a:lnTo>
                        <a:pt x="26" y="11"/>
                      </a:lnTo>
                      <a:lnTo>
                        <a:pt x="30" y="26"/>
                      </a:lnTo>
                      <a:lnTo>
                        <a:pt x="11" y="30"/>
                      </a:lnTo>
                      <a:lnTo>
                        <a:pt x="8"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36246" name="Freeform 374"/>
                <p:cNvSpPr>
                  <a:spLocks noChangeAspect="1"/>
                </p:cNvSpPr>
                <p:nvPr/>
              </p:nvSpPr>
              <p:spPr bwMode="auto">
                <a:xfrm>
                  <a:off x="1203" y="3184"/>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36247" name="Freeform 375"/>
                <p:cNvSpPr>
                  <a:spLocks noChangeAspect="1" noEditPoints="1"/>
                </p:cNvSpPr>
                <p:nvPr/>
              </p:nvSpPr>
              <p:spPr bwMode="auto">
                <a:xfrm>
                  <a:off x="1203" y="3116"/>
                  <a:ext cx="237" cy="99"/>
                </a:xfrm>
                <a:custGeom>
                  <a:avLst/>
                  <a:gdLst/>
                  <a:ahLst/>
                  <a:cxnLst>
                    <a:cxn ang="0">
                      <a:pos x="233" y="26"/>
                    </a:cxn>
                    <a:cxn ang="0">
                      <a:pos x="226" y="15"/>
                    </a:cxn>
                    <a:cxn ang="0">
                      <a:pos x="229" y="0"/>
                    </a:cxn>
                    <a:cxn ang="0">
                      <a:pos x="237" y="11"/>
                    </a:cxn>
                    <a:cxn ang="0">
                      <a:pos x="211" y="34"/>
                    </a:cxn>
                    <a:cxn ang="0">
                      <a:pos x="199" y="23"/>
                    </a:cxn>
                    <a:cxn ang="0">
                      <a:pos x="203" y="7"/>
                    </a:cxn>
                    <a:cxn ang="0">
                      <a:pos x="214" y="19"/>
                    </a:cxn>
                    <a:cxn ang="0">
                      <a:pos x="184" y="42"/>
                    </a:cxn>
                    <a:cxn ang="0">
                      <a:pos x="177" y="30"/>
                    </a:cxn>
                    <a:cxn ang="0">
                      <a:pos x="180" y="19"/>
                    </a:cxn>
                    <a:cxn ang="0">
                      <a:pos x="188" y="26"/>
                    </a:cxn>
                    <a:cxn ang="0">
                      <a:pos x="162" y="49"/>
                    </a:cxn>
                    <a:cxn ang="0">
                      <a:pos x="150" y="38"/>
                    </a:cxn>
                    <a:cxn ang="0">
                      <a:pos x="154" y="26"/>
                    </a:cxn>
                    <a:cxn ang="0">
                      <a:pos x="165" y="34"/>
                    </a:cxn>
                    <a:cxn ang="0">
                      <a:pos x="135" y="61"/>
                    </a:cxn>
                    <a:cxn ang="0">
                      <a:pos x="128" y="45"/>
                    </a:cxn>
                    <a:cxn ang="0">
                      <a:pos x="131" y="34"/>
                    </a:cxn>
                    <a:cxn ang="0">
                      <a:pos x="139" y="42"/>
                    </a:cxn>
                    <a:cxn ang="0">
                      <a:pos x="113" y="68"/>
                    </a:cxn>
                    <a:cxn ang="0">
                      <a:pos x="105" y="53"/>
                    </a:cxn>
                    <a:cxn ang="0">
                      <a:pos x="105" y="42"/>
                    </a:cxn>
                    <a:cxn ang="0">
                      <a:pos x="116" y="49"/>
                    </a:cxn>
                    <a:cxn ang="0">
                      <a:pos x="86" y="76"/>
                    </a:cxn>
                    <a:cxn ang="0">
                      <a:pos x="79" y="61"/>
                    </a:cxn>
                    <a:cxn ang="0">
                      <a:pos x="83" y="49"/>
                    </a:cxn>
                    <a:cxn ang="0">
                      <a:pos x="90" y="57"/>
                    </a:cxn>
                    <a:cxn ang="0">
                      <a:pos x="64" y="83"/>
                    </a:cxn>
                    <a:cxn ang="0">
                      <a:pos x="52" y="68"/>
                    </a:cxn>
                    <a:cxn ang="0">
                      <a:pos x="56" y="57"/>
                    </a:cxn>
                    <a:cxn ang="0">
                      <a:pos x="64" y="64"/>
                    </a:cxn>
                    <a:cxn ang="0">
                      <a:pos x="37" y="91"/>
                    </a:cxn>
                    <a:cxn ang="0">
                      <a:pos x="30" y="76"/>
                    </a:cxn>
                    <a:cxn ang="0">
                      <a:pos x="34" y="64"/>
                    </a:cxn>
                    <a:cxn ang="0">
                      <a:pos x="41" y="72"/>
                    </a:cxn>
                    <a:cxn ang="0">
                      <a:pos x="15" y="99"/>
                    </a:cxn>
                    <a:cxn ang="0">
                      <a:pos x="7" y="83"/>
                    </a:cxn>
                    <a:cxn ang="0">
                      <a:pos x="7" y="72"/>
                    </a:cxn>
                    <a:cxn ang="0">
                      <a:pos x="19" y="80"/>
                    </a:cxn>
                  </a:cxnLst>
                  <a:rect l="0" t="0" r="r" b="b"/>
                  <a:pathLst>
                    <a:path w="237" h="99">
                      <a:moveTo>
                        <a:pt x="237" y="11"/>
                      </a:moveTo>
                      <a:lnTo>
                        <a:pt x="233" y="26"/>
                      </a:lnTo>
                      <a:lnTo>
                        <a:pt x="226" y="19"/>
                      </a:lnTo>
                      <a:lnTo>
                        <a:pt x="226" y="15"/>
                      </a:lnTo>
                      <a:lnTo>
                        <a:pt x="222" y="11"/>
                      </a:lnTo>
                      <a:lnTo>
                        <a:pt x="229" y="0"/>
                      </a:lnTo>
                      <a:lnTo>
                        <a:pt x="237" y="11"/>
                      </a:lnTo>
                      <a:lnTo>
                        <a:pt x="237" y="11"/>
                      </a:lnTo>
                      <a:close/>
                      <a:moveTo>
                        <a:pt x="214" y="19"/>
                      </a:moveTo>
                      <a:lnTo>
                        <a:pt x="211" y="34"/>
                      </a:lnTo>
                      <a:lnTo>
                        <a:pt x="203" y="26"/>
                      </a:lnTo>
                      <a:lnTo>
                        <a:pt x="199" y="23"/>
                      </a:lnTo>
                      <a:lnTo>
                        <a:pt x="195" y="19"/>
                      </a:lnTo>
                      <a:lnTo>
                        <a:pt x="203" y="7"/>
                      </a:lnTo>
                      <a:lnTo>
                        <a:pt x="214" y="19"/>
                      </a:lnTo>
                      <a:lnTo>
                        <a:pt x="214" y="19"/>
                      </a:lnTo>
                      <a:close/>
                      <a:moveTo>
                        <a:pt x="188" y="26"/>
                      </a:moveTo>
                      <a:lnTo>
                        <a:pt x="184" y="42"/>
                      </a:lnTo>
                      <a:lnTo>
                        <a:pt x="180" y="38"/>
                      </a:lnTo>
                      <a:lnTo>
                        <a:pt x="177" y="30"/>
                      </a:lnTo>
                      <a:lnTo>
                        <a:pt x="173" y="26"/>
                      </a:lnTo>
                      <a:lnTo>
                        <a:pt x="180" y="19"/>
                      </a:lnTo>
                      <a:lnTo>
                        <a:pt x="188" y="26"/>
                      </a:lnTo>
                      <a:lnTo>
                        <a:pt x="188" y="26"/>
                      </a:lnTo>
                      <a:close/>
                      <a:moveTo>
                        <a:pt x="165" y="34"/>
                      </a:moveTo>
                      <a:lnTo>
                        <a:pt x="162" y="49"/>
                      </a:lnTo>
                      <a:lnTo>
                        <a:pt x="154" y="45"/>
                      </a:lnTo>
                      <a:lnTo>
                        <a:pt x="150" y="38"/>
                      </a:lnTo>
                      <a:lnTo>
                        <a:pt x="147" y="34"/>
                      </a:lnTo>
                      <a:lnTo>
                        <a:pt x="154" y="26"/>
                      </a:lnTo>
                      <a:lnTo>
                        <a:pt x="165" y="34"/>
                      </a:lnTo>
                      <a:lnTo>
                        <a:pt x="165" y="34"/>
                      </a:lnTo>
                      <a:close/>
                      <a:moveTo>
                        <a:pt x="139" y="42"/>
                      </a:moveTo>
                      <a:lnTo>
                        <a:pt x="135" y="61"/>
                      </a:lnTo>
                      <a:lnTo>
                        <a:pt x="131" y="53"/>
                      </a:lnTo>
                      <a:lnTo>
                        <a:pt x="128" y="45"/>
                      </a:lnTo>
                      <a:lnTo>
                        <a:pt x="124" y="42"/>
                      </a:lnTo>
                      <a:lnTo>
                        <a:pt x="131" y="34"/>
                      </a:lnTo>
                      <a:lnTo>
                        <a:pt x="139" y="42"/>
                      </a:lnTo>
                      <a:lnTo>
                        <a:pt x="139" y="42"/>
                      </a:lnTo>
                      <a:close/>
                      <a:moveTo>
                        <a:pt x="116" y="49"/>
                      </a:moveTo>
                      <a:lnTo>
                        <a:pt x="113" y="68"/>
                      </a:lnTo>
                      <a:lnTo>
                        <a:pt x="105" y="61"/>
                      </a:lnTo>
                      <a:lnTo>
                        <a:pt x="105" y="53"/>
                      </a:lnTo>
                      <a:lnTo>
                        <a:pt x="98" y="49"/>
                      </a:lnTo>
                      <a:lnTo>
                        <a:pt x="105" y="42"/>
                      </a:lnTo>
                      <a:lnTo>
                        <a:pt x="116" y="49"/>
                      </a:lnTo>
                      <a:lnTo>
                        <a:pt x="116" y="49"/>
                      </a:lnTo>
                      <a:close/>
                      <a:moveTo>
                        <a:pt x="90" y="57"/>
                      </a:moveTo>
                      <a:lnTo>
                        <a:pt x="86" y="76"/>
                      </a:lnTo>
                      <a:lnTo>
                        <a:pt x="79" y="68"/>
                      </a:lnTo>
                      <a:lnTo>
                        <a:pt x="79" y="61"/>
                      </a:lnTo>
                      <a:lnTo>
                        <a:pt x="75" y="57"/>
                      </a:lnTo>
                      <a:lnTo>
                        <a:pt x="83" y="49"/>
                      </a:lnTo>
                      <a:lnTo>
                        <a:pt x="90" y="57"/>
                      </a:lnTo>
                      <a:lnTo>
                        <a:pt x="90" y="57"/>
                      </a:lnTo>
                      <a:close/>
                      <a:moveTo>
                        <a:pt x="64" y="64"/>
                      </a:moveTo>
                      <a:lnTo>
                        <a:pt x="64" y="83"/>
                      </a:lnTo>
                      <a:lnTo>
                        <a:pt x="56" y="76"/>
                      </a:lnTo>
                      <a:lnTo>
                        <a:pt x="52" y="68"/>
                      </a:lnTo>
                      <a:lnTo>
                        <a:pt x="49" y="64"/>
                      </a:lnTo>
                      <a:lnTo>
                        <a:pt x="56" y="57"/>
                      </a:lnTo>
                      <a:lnTo>
                        <a:pt x="64" y="64"/>
                      </a:lnTo>
                      <a:lnTo>
                        <a:pt x="64" y="64"/>
                      </a:lnTo>
                      <a:close/>
                      <a:moveTo>
                        <a:pt x="41" y="72"/>
                      </a:moveTo>
                      <a:lnTo>
                        <a:pt x="37" y="91"/>
                      </a:lnTo>
                      <a:lnTo>
                        <a:pt x="34" y="83"/>
                      </a:lnTo>
                      <a:lnTo>
                        <a:pt x="30" y="76"/>
                      </a:lnTo>
                      <a:lnTo>
                        <a:pt x="26" y="72"/>
                      </a:lnTo>
                      <a:lnTo>
                        <a:pt x="34" y="64"/>
                      </a:lnTo>
                      <a:lnTo>
                        <a:pt x="41" y="72"/>
                      </a:lnTo>
                      <a:lnTo>
                        <a:pt x="41" y="72"/>
                      </a:lnTo>
                      <a:close/>
                      <a:moveTo>
                        <a:pt x="19" y="80"/>
                      </a:moveTo>
                      <a:lnTo>
                        <a:pt x="15" y="99"/>
                      </a:lnTo>
                      <a:lnTo>
                        <a:pt x="7" y="91"/>
                      </a:lnTo>
                      <a:lnTo>
                        <a:pt x="7" y="83"/>
                      </a:lnTo>
                      <a:lnTo>
                        <a:pt x="0" y="80"/>
                      </a:lnTo>
                      <a:lnTo>
                        <a:pt x="7" y="72"/>
                      </a:lnTo>
                      <a:lnTo>
                        <a:pt x="19" y="80"/>
                      </a:lnTo>
                      <a:lnTo>
                        <a:pt x="19" y="80"/>
                      </a:lnTo>
                      <a:close/>
                    </a:path>
                  </a:pathLst>
                </a:custGeom>
                <a:solidFill>
                  <a:srgbClr val="E2E2BF"/>
                </a:solidFill>
                <a:ln w="9525">
                  <a:noFill/>
                  <a:round/>
                  <a:headEnd/>
                  <a:tailEnd/>
                </a:ln>
              </p:spPr>
              <p:txBody>
                <a:bodyPr/>
                <a:lstStyle/>
                <a:p>
                  <a:endParaRPr lang="en-US"/>
                </a:p>
              </p:txBody>
            </p:sp>
            <p:sp>
              <p:nvSpPr>
                <p:cNvPr id="336248" name="Freeform 376"/>
                <p:cNvSpPr>
                  <a:spLocks noChangeAspect="1" noEditPoints="1"/>
                </p:cNvSpPr>
                <p:nvPr/>
              </p:nvSpPr>
              <p:spPr bwMode="auto">
                <a:xfrm>
                  <a:off x="1214" y="3116"/>
                  <a:ext cx="237" cy="80"/>
                </a:xfrm>
                <a:custGeom>
                  <a:avLst/>
                  <a:gdLst/>
                  <a:ahLst/>
                  <a:cxnLst>
                    <a:cxn ang="0">
                      <a:pos x="218" y="0"/>
                    </a:cxn>
                    <a:cxn ang="0">
                      <a:pos x="226" y="11"/>
                    </a:cxn>
                    <a:cxn ang="0">
                      <a:pos x="237" y="7"/>
                    </a:cxn>
                    <a:cxn ang="0">
                      <a:pos x="230" y="0"/>
                    </a:cxn>
                    <a:cxn ang="0">
                      <a:pos x="218" y="0"/>
                    </a:cxn>
                    <a:cxn ang="0">
                      <a:pos x="218" y="0"/>
                    </a:cxn>
                    <a:cxn ang="0">
                      <a:pos x="192" y="11"/>
                    </a:cxn>
                    <a:cxn ang="0">
                      <a:pos x="200" y="19"/>
                    </a:cxn>
                    <a:cxn ang="0">
                      <a:pos x="215" y="15"/>
                    </a:cxn>
                    <a:cxn ang="0">
                      <a:pos x="203" y="7"/>
                    </a:cxn>
                    <a:cxn ang="0">
                      <a:pos x="192" y="11"/>
                    </a:cxn>
                    <a:cxn ang="0">
                      <a:pos x="192" y="11"/>
                    </a:cxn>
                    <a:cxn ang="0">
                      <a:pos x="169" y="19"/>
                    </a:cxn>
                    <a:cxn ang="0">
                      <a:pos x="177" y="26"/>
                    </a:cxn>
                    <a:cxn ang="0">
                      <a:pos x="188" y="23"/>
                    </a:cxn>
                    <a:cxn ang="0">
                      <a:pos x="181" y="15"/>
                    </a:cxn>
                    <a:cxn ang="0">
                      <a:pos x="169" y="19"/>
                    </a:cxn>
                    <a:cxn ang="0">
                      <a:pos x="169" y="19"/>
                    </a:cxn>
                    <a:cxn ang="0">
                      <a:pos x="143" y="26"/>
                    </a:cxn>
                    <a:cxn ang="0">
                      <a:pos x="151" y="34"/>
                    </a:cxn>
                    <a:cxn ang="0">
                      <a:pos x="166" y="30"/>
                    </a:cxn>
                    <a:cxn ang="0">
                      <a:pos x="154" y="23"/>
                    </a:cxn>
                    <a:cxn ang="0">
                      <a:pos x="143" y="26"/>
                    </a:cxn>
                    <a:cxn ang="0">
                      <a:pos x="143" y="26"/>
                    </a:cxn>
                    <a:cxn ang="0">
                      <a:pos x="120" y="34"/>
                    </a:cxn>
                    <a:cxn ang="0">
                      <a:pos x="128" y="42"/>
                    </a:cxn>
                    <a:cxn ang="0">
                      <a:pos x="139" y="38"/>
                    </a:cxn>
                    <a:cxn ang="0">
                      <a:pos x="132" y="30"/>
                    </a:cxn>
                    <a:cxn ang="0">
                      <a:pos x="120" y="34"/>
                    </a:cxn>
                    <a:cxn ang="0">
                      <a:pos x="120" y="34"/>
                    </a:cxn>
                    <a:cxn ang="0">
                      <a:pos x="94" y="42"/>
                    </a:cxn>
                    <a:cxn ang="0">
                      <a:pos x="105" y="49"/>
                    </a:cxn>
                    <a:cxn ang="0">
                      <a:pos x="117" y="45"/>
                    </a:cxn>
                    <a:cxn ang="0">
                      <a:pos x="105" y="38"/>
                    </a:cxn>
                    <a:cxn ang="0">
                      <a:pos x="94" y="42"/>
                    </a:cxn>
                    <a:cxn ang="0">
                      <a:pos x="94" y="42"/>
                    </a:cxn>
                    <a:cxn ang="0">
                      <a:pos x="72" y="49"/>
                    </a:cxn>
                    <a:cxn ang="0">
                      <a:pos x="79" y="57"/>
                    </a:cxn>
                    <a:cxn ang="0">
                      <a:pos x="90" y="53"/>
                    </a:cxn>
                    <a:cxn ang="0">
                      <a:pos x="83" y="45"/>
                    </a:cxn>
                    <a:cxn ang="0">
                      <a:pos x="72" y="49"/>
                    </a:cxn>
                    <a:cxn ang="0">
                      <a:pos x="72" y="49"/>
                    </a:cxn>
                    <a:cxn ang="0">
                      <a:pos x="45" y="57"/>
                    </a:cxn>
                    <a:cxn ang="0">
                      <a:pos x="56" y="64"/>
                    </a:cxn>
                    <a:cxn ang="0">
                      <a:pos x="68" y="61"/>
                    </a:cxn>
                    <a:cxn ang="0">
                      <a:pos x="56" y="53"/>
                    </a:cxn>
                    <a:cxn ang="0">
                      <a:pos x="45" y="57"/>
                    </a:cxn>
                    <a:cxn ang="0">
                      <a:pos x="45" y="57"/>
                    </a:cxn>
                    <a:cxn ang="0">
                      <a:pos x="23" y="64"/>
                    </a:cxn>
                    <a:cxn ang="0">
                      <a:pos x="30" y="72"/>
                    </a:cxn>
                    <a:cxn ang="0">
                      <a:pos x="41" y="68"/>
                    </a:cxn>
                    <a:cxn ang="0">
                      <a:pos x="34" y="61"/>
                    </a:cxn>
                    <a:cxn ang="0">
                      <a:pos x="23" y="64"/>
                    </a:cxn>
                    <a:cxn ang="0">
                      <a:pos x="23" y="64"/>
                    </a:cxn>
                    <a:cxn ang="0">
                      <a:pos x="0" y="72"/>
                    </a:cxn>
                    <a:cxn ang="0">
                      <a:pos x="8" y="80"/>
                    </a:cxn>
                    <a:cxn ang="0">
                      <a:pos x="19" y="76"/>
                    </a:cxn>
                    <a:cxn ang="0">
                      <a:pos x="8" y="68"/>
                    </a:cxn>
                    <a:cxn ang="0">
                      <a:pos x="0" y="72"/>
                    </a:cxn>
                    <a:cxn ang="0">
                      <a:pos x="0" y="72"/>
                    </a:cxn>
                  </a:cxnLst>
                  <a:rect l="0" t="0" r="r" b="b"/>
                  <a:pathLst>
                    <a:path w="237" h="80">
                      <a:moveTo>
                        <a:pt x="218" y="0"/>
                      </a:moveTo>
                      <a:lnTo>
                        <a:pt x="226" y="11"/>
                      </a:lnTo>
                      <a:lnTo>
                        <a:pt x="237" y="7"/>
                      </a:lnTo>
                      <a:lnTo>
                        <a:pt x="230" y="0"/>
                      </a:lnTo>
                      <a:lnTo>
                        <a:pt x="218" y="0"/>
                      </a:lnTo>
                      <a:lnTo>
                        <a:pt x="218" y="0"/>
                      </a:lnTo>
                      <a:close/>
                      <a:moveTo>
                        <a:pt x="192" y="11"/>
                      </a:moveTo>
                      <a:lnTo>
                        <a:pt x="200" y="19"/>
                      </a:lnTo>
                      <a:lnTo>
                        <a:pt x="215" y="15"/>
                      </a:lnTo>
                      <a:lnTo>
                        <a:pt x="203" y="7"/>
                      </a:lnTo>
                      <a:lnTo>
                        <a:pt x="192" y="11"/>
                      </a:lnTo>
                      <a:lnTo>
                        <a:pt x="192" y="11"/>
                      </a:lnTo>
                      <a:close/>
                      <a:moveTo>
                        <a:pt x="169" y="19"/>
                      </a:moveTo>
                      <a:lnTo>
                        <a:pt x="177" y="26"/>
                      </a:lnTo>
                      <a:lnTo>
                        <a:pt x="188" y="23"/>
                      </a:lnTo>
                      <a:lnTo>
                        <a:pt x="181" y="15"/>
                      </a:lnTo>
                      <a:lnTo>
                        <a:pt x="169" y="19"/>
                      </a:lnTo>
                      <a:lnTo>
                        <a:pt x="169" y="19"/>
                      </a:lnTo>
                      <a:close/>
                      <a:moveTo>
                        <a:pt x="143" y="26"/>
                      </a:moveTo>
                      <a:lnTo>
                        <a:pt x="151" y="34"/>
                      </a:lnTo>
                      <a:lnTo>
                        <a:pt x="166" y="30"/>
                      </a:lnTo>
                      <a:lnTo>
                        <a:pt x="154" y="23"/>
                      </a:lnTo>
                      <a:lnTo>
                        <a:pt x="143" y="26"/>
                      </a:lnTo>
                      <a:lnTo>
                        <a:pt x="143" y="26"/>
                      </a:lnTo>
                      <a:close/>
                      <a:moveTo>
                        <a:pt x="120" y="34"/>
                      </a:moveTo>
                      <a:lnTo>
                        <a:pt x="128" y="42"/>
                      </a:lnTo>
                      <a:lnTo>
                        <a:pt x="139" y="38"/>
                      </a:lnTo>
                      <a:lnTo>
                        <a:pt x="132" y="30"/>
                      </a:lnTo>
                      <a:lnTo>
                        <a:pt x="120" y="34"/>
                      </a:lnTo>
                      <a:lnTo>
                        <a:pt x="120" y="34"/>
                      </a:lnTo>
                      <a:close/>
                      <a:moveTo>
                        <a:pt x="94" y="42"/>
                      </a:moveTo>
                      <a:lnTo>
                        <a:pt x="105" y="49"/>
                      </a:lnTo>
                      <a:lnTo>
                        <a:pt x="117" y="45"/>
                      </a:lnTo>
                      <a:lnTo>
                        <a:pt x="105" y="38"/>
                      </a:lnTo>
                      <a:lnTo>
                        <a:pt x="94" y="42"/>
                      </a:lnTo>
                      <a:lnTo>
                        <a:pt x="94" y="42"/>
                      </a:lnTo>
                      <a:close/>
                      <a:moveTo>
                        <a:pt x="72" y="49"/>
                      </a:moveTo>
                      <a:lnTo>
                        <a:pt x="79" y="57"/>
                      </a:lnTo>
                      <a:lnTo>
                        <a:pt x="90" y="53"/>
                      </a:lnTo>
                      <a:lnTo>
                        <a:pt x="83" y="45"/>
                      </a:lnTo>
                      <a:lnTo>
                        <a:pt x="72" y="49"/>
                      </a:lnTo>
                      <a:lnTo>
                        <a:pt x="72" y="49"/>
                      </a:lnTo>
                      <a:close/>
                      <a:moveTo>
                        <a:pt x="45" y="57"/>
                      </a:moveTo>
                      <a:lnTo>
                        <a:pt x="56" y="64"/>
                      </a:lnTo>
                      <a:lnTo>
                        <a:pt x="68" y="61"/>
                      </a:lnTo>
                      <a:lnTo>
                        <a:pt x="56" y="53"/>
                      </a:lnTo>
                      <a:lnTo>
                        <a:pt x="45" y="57"/>
                      </a:lnTo>
                      <a:lnTo>
                        <a:pt x="45" y="57"/>
                      </a:lnTo>
                      <a:close/>
                      <a:moveTo>
                        <a:pt x="23" y="64"/>
                      </a:moveTo>
                      <a:lnTo>
                        <a:pt x="30" y="72"/>
                      </a:lnTo>
                      <a:lnTo>
                        <a:pt x="41" y="68"/>
                      </a:lnTo>
                      <a:lnTo>
                        <a:pt x="34" y="61"/>
                      </a:lnTo>
                      <a:lnTo>
                        <a:pt x="23" y="64"/>
                      </a:lnTo>
                      <a:lnTo>
                        <a:pt x="23" y="64"/>
                      </a:lnTo>
                      <a:close/>
                      <a:moveTo>
                        <a:pt x="0" y="72"/>
                      </a:moveTo>
                      <a:lnTo>
                        <a:pt x="8" y="80"/>
                      </a:lnTo>
                      <a:lnTo>
                        <a:pt x="19" y="76"/>
                      </a:lnTo>
                      <a:lnTo>
                        <a:pt x="8" y="68"/>
                      </a:lnTo>
                      <a:lnTo>
                        <a:pt x="0" y="72"/>
                      </a:lnTo>
                      <a:lnTo>
                        <a:pt x="0" y="72"/>
                      </a:lnTo>
                      <a:close/>
                    </a:path>
                  </a:pathLst>
                </a:custGeom>
                <a:solidFill>
                  <a:srgbClr val="FCFCD8"/>
                </a:solidFill>
                <a:ln w="9525">
                  <a:noFill/>
                  <a:round/>
                  <a:headEnd/>
                  <a:tailEnd/>
                </a:ln>
              </p:spPr>
              <p:txBody>
                <a:bodyPr/>
                <a:lstStyle/>
                <a:p>
                  <a:endParaRPr lang="en-US"/>
                </a:p>
              </p:txBody>
            </p:sp>
            <p:sp>
              <p:nvSpPr>
                <p:cNvPr id="336249" name="Freeform 377"/>
                <p:cNvSpPr>
                  <a:spLocks noChangeAspect="1"/>
                </p:cNvSpPr>
                <p:nvPr/>
              </p:nvSpPr>
              <p:spPr bwMode="auto">
                <a:xfrm>
                  <a:off x="1154" y="3192"/>
                  <a:ext cx="60" cy="38"/>
                </a:xfrm>
                <a:custGeom>
                  <a:avLst/>
                  <a:gdLst/>
                  <a:ahLst/>
                  <a:cxnLst>
                    <a:cxn ang="0">
                      <a:pos x="0" y="23"/>
                    </a:cxn>
                    <a:cxn ang="0">
                      <a:pos x="7" y="11"/>
                    </a:cxn>
                    <a:cxn ang="0">
                      <a:pos x="45" y="0"/>
                    </a:cxn>
                    <a:cxn ang="0">
                      <a:pos x="56" y="11"/>
                    </a:cxn>
                    <a:cxn ang="0">
                      <a:pos x="60" y="26"/>
                    </a:cxn>
                    <a:cxn ang="0">
                      <a:pos x="15" y="38"/>
                    </a:cxn>
                    <a:cxn ang="0">
                      <a:pos x="0" y="23"/>
                    </a:cxn>
                  </a:cxnLst>
                  <a:rect l="0" t="0" r="r" b="b"/>
                  <a:pathLst>
                    <a:path w="60" h="38">
                      <a:moveTo>
                        <a:pt x="0" y="23"/>
                      </a:moveTo>
                      <a:lnTo>
                        <a:pt x="7" y="11"/>
                      </a:lnTo>
                      <a:lnTo>
                        <a:pt x="45" y="0"/>
                      </a:lnTo>
                      <a:lnTo>
                        <a:pt x="56" y="11"/>
                      </a:lnTo>
                      <a:lnTo>
                        <a:pt x="60" y="26"/>
                      </a:lnTo>
                      <a:lnTo>
                        <a:pt x="15" y="38"/>
                      </a:lnTo>
                      <a:lnTo>
                        <a:pt x="0" y="23"/>
                      </a:lnTo>
                      <a:close/>
                    </a:path>
                  </a:pathLst>
                </a:custGeom>
                <a:solidFill>
                  <a:srgbClr val="BFBFBF"/>
                </a:solidFill>
                <a:ln w="9525">
                  <a:noFill/>
                  <a:round/>
                  <a:headEnd/>
                  <a:tailEnd/>
                </a:ln>
              </p:spPr>
              <p:txBody>
                <a:bodyPr/>
                <a:lstStyle/>
                <a:p>
                  <a:endParaRPr lang="en-US"/>
                </a:p>
              </p:txBody>
            </p:sp>
            <p:sp>
              <p:nvSpPr>
                <p:cNvPr id="336250" name="Freeform 378"/>
                <p:cNvSpPr>
                  <a:spLocks noChangeAspect="1"/>
                </p:cNvSpPr>
                <p:nvPr/>
              </p:nvSpPr>
              <p:spPr bwMode="auto">
                <a:xfrm>
                  <a:off x="1154" y="3203"/>
                  <a:ext cx="11" cy="12"/>
                </a:xfrm>
                <a:custGeom>
                  <a:avLst/>
                  <a:gdLst/>
                  <a:ahLst/>
                  <a:cxnLst>
                    <a:cxn ang="0">
                      <a:pos x="7" y="0"/>
                    </a:cxn>
                    <a:cxn ang="0">
                      <a:pos x="7" y="0"/>
                    </a:cxn>
                    <a:cxn ang="0">
                      <a:pos x="0" y="12"/>
                    </a:cxn>
                    <a:cxn ang="0">
                      <a:pos x="0" y="12"/>
                    </a:cxn>
                    <a:cxn ang="0">
                      <a:pos x="11" y="0"/>
                    </a:cxn>
                    <a:cxn ang="0">
                      <a:pos x="11" y="0"/>
                    </a:cxn>
                    <a:cxn ang="0">
                      <a:pos x="11" y="0"/>
                    </a:cxn>
                    <a:cxn ang="0">
                      <a:pos x="11" y="0"/>
                    </a:cxn>
                    <a:cxn ang="0">
                      <a:pos x="11" y="0"/>
                    </a:cxn>
                    <a:cxn ang="0">
                      <a:pos x="7" y="0"/>
                    </a:cxn>
                    <a:cxn ang="0">
                      <a:pos x="7" y="0"/>
                    </a:cxn>
                    <a:cxn ang="0">
                      <a:pos x="7" y="0"/>
                    </a:cxn>
                  </a:cxnLst>
                  <a:rect l="0" t="0" r="r" b="b"/>
                  <a:pathLst>
                    <a:path w="11" h="12">
                      <a:moveTo>
                        <a:pt x="7" y="0"/>
                      </a:moveTo>
                      <a:lnTo>
                        <a:pt x="7" y="0"/>
                      </a:lnTo>
                      <a:lnTo>
                        <a:pt x="0" y="12"/>
                      </a:lnTo>
                      <a:lnTo>
                        <a:pt x="0" y="12"/>
                      </a:lnTo>
                      <a:lnTo>
                        <a:pt x="11" y="0"/>
                      </a:lnTo>
                      <a:lnTo>
                        <a:pt x="11" y="0"/>
                      </a:lnTo>
                      <a:lnTo>
                        <a:pt x="11" y="0"/>
                      </a:lnTo>
                      <a:lnTo>
                        <a:pt x="11" y="0"/>
                      </a:lnTo>
                      <a:lnTo>
                        <a:pt x="11"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36251" name="Freeform 379"/>
                <p:cNvSpPr>
                  <a:spLocks noChangeAspect="1"/>
                </p:cNvSpPr>
                <p:nvPr/>
              </p:nvSpPr>
              <p:spPr bwMode="auto">
                <a:xfrm>
                  <a:off x="1161" y="3192"/>
                  <a:ext cx="38" cy="11"/>
                </a:xfrm>
                <a:custGeom>
                  <a:avLst/>
                  <a:gdLst/>
                  <a:ahLst/>
                  <a:cxnLst>
                    <a:cxn ang="0">
                      <a:pos x="38" y="0"/>
                    </a:cxn>
                    <a:cxn ang="0">
                      <a:pos x="38" y="0"/>
                    </a:cxn>
                    <a:cxn ang="0">
                      <a:pos x="0" y="11"/>
                    </a:cxn>
                    <a:cxn ang="0">
                      <a:pos x="0" y="11"/>
                    </a:cxn>
                    <a:cxn ang="0">
                      <a:pos x="38" y="0"/>
                    </a:cxn>
                    <a:cxn ang="0">
                      <a:pos x="38" y="0"/>
                    </a:cxn>
                    <a:cxn ang="0">
                      <a:pos x="38" y="0"/>
                    </a:cxn>
                    <a:cxn ang="0">
                      <a:pos x="38" y="0"/>
                    </a:cxn>
                    <a:cxn ang="0">
                      <a:pos x="38" y="0"/>
                    </a:cxn>
                    <a:cxn ang="0">
                      <a:pos x="38" y="0"/>
                    </a:cxn>
                    <a:cxn ang="0">
                      <a:pos x="38" y="0"/>
                    </a:cxn>
                    <a:cxn ang="0">
                      <a:pos x="38" y="0"/>
                    </a:cxn>
                  </a:cxnLst>
                  <a:rect l="0" t="0" r="r" b="b"/>
                  <a:pathLst>
                    <a:path w="38" h="11">
                      <a:moveTo>
                        <a:pt x="38" y="0"/>
                      </a:moveTo>
                      <a:lnTo>
                        <a:pt x="38" y="0"/>
                      </a:lnTo>
                      <a:lnTo>
                        <a:pt x="0" y="11"/>
                      </a:lnTo>
                      <a:lnTo>
                        <a:pt x="0" y="11"/>
                      </a:lnTo>
                      <a:lnTo>
                        <a:pt x="38" y="0"/>
                      </a:lnTo>
                      <a:lnTo>
                        <a:pt x="38" y="0"/>
                      </a:lnTo>
                      <a:lnTo>
                        <a:pt x="38" y="0"/>
                      </a:lnTo>
                      <a:lnTo>
                        <a:pt x="38" y="0"/>
                      </a:lnTo>
                      <a:lnTo>
                        <a:pt x="38" y="0"/>
                      </a:lnTo>
                      <a:lnTo>
                        <a:pt x="38" y="0"/>
                      </a:lnTo>
                      <a:lnTo>
                        <a:pt x="38" y="0"/>
                      </a:lnTo>
                      <a:lnTo>
                        <a:pt x="38" y="0"/>
                      </a:lnTo>
                      <a:close/>
                    </a:path>
                  </a:pathLst>
                </a:custGeom>
                <a:solidFill>
                  <a:srgbClr val="000000"/>
                </a:solidFill>
                <a:ln w="9525">
                  <a:noFill/>
                  <a:round/>
                  <a:headEnd/>
                  <a:tailEnd/>
                </a:ln>
              </p:spPr>
              <p:txBody>
                <a:bodyPr/>
                <a:lstStyle/>
                <a:p>
                  <a:endParaRPr lang="en-US"/>
                </a:p>
              </p:txBody>
            </p:sp>
            <p:sp>
              <p:nvSpPr>
                <p:cNvPr id="336252" name="Freeform 380"/>
                <p:cNvSpPr>
                  <a:spLocks noChangeAspect="1"/>
                </p:cNvSpPr>
                <p:nvPr/>
              </p:nvSpPr>
              <p:spPr bwMode="auto">
                <a:xfrm>
                  <a:off x="1199" y="3192"/>
                  <a:ext cx="11" cy="7"/>
                </a:xfrm>
                <a:custGeom>
                  <a:avLst/>
                  <a:gdLst/>
                  <a:ahLst/>
                  <a:cxnLst>
                    <a:cxn ang="0">
                      <a:pos x="11" y="7"/>
                    </a:cxn>
                    <a:cxn ang="0">
                      <a:pos x="11" y="7"/>
                    </a:cxn>
                    <a:cxn ang="0">
                      <a:pos x="0" y="0"/>
                    </a:cxn>
                    <a:cxn ang="0">
                      <a:pos x="0" y="4"/>
                    </a:cxn>
                    <a:cxn ang="0">
                      <a:pos x="8" y="7"/>
                    </a:cxn>
                    <a:cxn ang="0">
                      <a:pos x="8" y="7"/>
                    </a:cxn>
                    <a:cxn ang="0">
                      <a:pos x="8" y="7"/>
                    </a:cxn>
                    <a:cxn ang="0">
                      <a:pos x="11" y="7"/>
                    </a:cxn>
                    <a:cxn ang="0">
                      <a:pos x="11" y="7"/>
                    </a:cxn>
                    <a:cxn ang="0">
                      <a:pos x="11" y="7"/>
                    </a:cxn>
                    <a:cxn ang="0">
                      <a:pos x="11" y="7"/>
                    </a:cxn>
                    <a:cxn ang="0">
                      <a:pos x="11" y="7"/>
                    </a:cxn>
                  </a:cxnLst>
                  <a:rect l="0" t="0" r="r" b="b"/>
                  <a:pathLst>
                    <a:path w="11" h="7">
                      <a:moveTo>
                        <a:pt x="11" y="7"/>
                      </a:moveTo>
                      <a:lnTo>
                        <a:pt x="11" y="7"/>
                      </a:lnTo>
                      <a:lnTo>
                        <a:pt x="0" y="0"/>
                      </a:lnTo>
                      <a:lnTo>
                        <a:pt x="0" y="4"/>
                      </a:lnTo>
                      <a:lnTo>
                        <a:pt x="8" y="7"/>
                      </a:lnTo>
                      <a:lnTo>
                        <a:pt x="8" y="7"/>
                      </a:lnTo>
                      <a:lnTo>
                        <a:pt x="8"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36253" name="Freeform 381"/>
                <p:cNvSpPr>
                  <a:spLocks noChangeAspect="1"/>
                </p:cNvSpPr>
                <p:nvPr/>
              </p:nvSpPr>
              <p:spPr bwMode="auto">
                <a:xfrm>
                  <a:off x="1207" y="3199"/>
                  <a:ext cx="7" cy="19"/>
                </a:xfrm>
                <a:custGeom>
                  <a:avLst/>
                  <a:gdLst/>
                  <a:ahLst/>
                  <a:cxnLst>
                    <a:cxn ang="0">
                      <a:pos x="7" y="19"/>
                    </a:cxn>
                    <a:cxn ang="0">
                      <a:pos x="7" y="16"/>
                    </a:cxn>
                    <a:cxn ang="0">
                      <a:pos x="3" y="0"/>
                    </a:cxn>
                    <a:cxn ang="0">
                      <a:pos x="0" y="4"/>
                    </a:cxn>
                    <a:cxn ang="0">
                      <a:pos x="7" y="19"/>
                    </a:cxn>
                    <a:cxn ang="0">
                      <a:pos x="7" y="16"/>
                    </a:cxn>
                    <a:cxn ang="0">
                      <a:pos x="7" y="19"/>
                    </a:cxn>
                    <a:cxn ang="0">
                      <a:pos x="7" y="19"/>
                    </a:cxn>
                    <a:cxn ang="0">
                      <a:pos x="7" y="19"/>
                    </a:cxn>
                    <a:cxn ang="0">
                      <a:pos x="7" y="19"/>
                    </a:cxn>
                    <a:cxn ang="0">
                      <a:pos x="7" y="16"/>
                    </a:cxn>
                    <a:cxn ang="0">
                      <a:pos x="7" y="19"/>
                    </a:cxn>
                  </a:cxnLst>
                  <a:rect l="0" t="0" r="r" b="b"/>
                  <a:pathLst>
                    <a:path w="7" h="19">
                      <a:moveTo>
                        <a:pt x="7" y="19"/>
                      </a:moveTo>
                      <a:lnTo>
                        <a:pt x="7" y="16"/>
                      </a:lnTo>
                      <a:lnTo>
                        <a:pt x="3" y="0"/>
                      </a:lnTo>
                      <a:lnTo>
                        <a:pt x="0" y="4"/>
                      </a:lnTo>
                      <a:lnTo>
                        <a:pt x="7" y="19"/>
                      </a:lnTo>
                      <a:lnTo>
                        <a:pt x="7" y="16"/>
                      </a:lnTo>
                      <a:lnTo>
                        <a:pt x="7" y="19"/>
                      </a:lnTo>
                      <a:lnTo>
                        <a:pt x="7" y="19"/>
                      </a:lnTo>
                      <a:lnTo>
                        <a:pt x="7" y="19"/>
                      </a:lnTo>
                      <a:lnTo>
                        <a:pt x="7" y="19"/>
                      </a:lnTo>
                      <a:lnTo>
                        <a:pt x="7" y="16"/>
                      </a:lnTo>
                      <a:lnTo>
                        <a:pt x="7" y="19"/>
                      </a:lnTo>
                      <a:close/>
                    </a:path>
                  </a:pathLst>
                </a:custGeom>
                <a:solidFill>
                  <a:srgbClr val="000000"/>
                </a:solidFill>
                <a:ln w="9525">
                  <a:noFill/>
                  <a:round/>
                  <a:headEnd/>
                  <a:tailEnd/>
                </a:ln>
              </p:spPr>
              <p:txBody>
                <a:bodyPr/>
                <a:lstStyle/>
                <a:p>
                  <a:endParaRPr lang="en-US"/>
                </a:p>
              </p:txBody>
            </p:sp>
            <p:sp>
              <p:nvSpPr>
                <p:cNvPr id="336254" name="Freeform 382"/>
                <p:cNvSpPr>
                  <a:spLocks noChangeAspect="1"/>
                </p:cNvSpPr>
                <p:nvPr/>
              </p:nvSpPr>
              <p:spPr bwMode="auto">
                <a:xfrm>
                  <a:off x="1169" y="3215"/>
                  <a:ext cx="45" cy="15"/>
                </a:xfrm>
                <a:custGeom>
                  <a:avLst/>
                  <a:gdLst/>
                  <a:ahLst/>
                  <a:cxnLst>
                    <a:cxn ang="0">
                      <a:pos x="0" y="15"/>
                    </a:cxn>
                    <a:cxn ang="0">
                      <a:pos x="0" y="15"/>
                    </a:cxn>
                    <a:cxn ang="0">
                      <a:pos x="45" y="3"/>
                    </a:cxn>
                    <a:cxn ang="0">
                      <a:pos x="45" y="0"/>
                    </a:cxn>
                    <a:cxn ang="0">
                      <a:pos x="0" y="15"/>
                    </a:cxn>
                    <a:cxn ang="0">
                      <a:pos x="0" y="15"/>
                    </a:cxn>
                    <a:cxn ang="0">
                      <a:pos x="0" y="15"/>
                    </a:cxn>
                    <a:cxn ang="0">
                      <a:pos x="0" y="15"/>
                    </a:cxn>
                    <a:cxn ang="0">
                      <a:pos x="0" y="15"/>
                    </a:cxn>
                    <a:cxn ang="0">
                      <a:pos x="0" y="15"/>
                    </a:cxn>
                    <a:cxn ang="0">
                      <a:pos x="0" y="15"/>
                    </a:cxn>
                    <a:cxn ang="0">
                      <a:pos x="0" y="15"/>
                    </a:cxn>
                  </a:cxnLst>
                  <a:rect l="0" t="0" r="r" b="b"/>
                  <a:pathLst>
                    <a:path w="45" h="15">
                      <a:moveTo>
                        <a:pt x="0" y="15"/>
                      </a:moveTo>
                      <a:lnTo>
                        <a:pt x="0" y="15"/>
                      </a:lnTo>
                      <a:lnTo>
                        <a:pt x="45" y="3"/>
                      </a:lnTo>
                      <a:lnTo>
                        <a:pt x="45" y="0"/>
                      </a:lnTo>
                      <a:lnTo>
                        <a:pt x="0" y="15"/>
                      </a:lnTo>
                      <a:lnTo>
                        <a:pt x="0"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36255" name="Freeform 383"/>
                <p:cNvSpPr>
                  <a:spLocks noChangeAspect="1"/>
                </p:cNvSpPr>
                <p:nvPr/>
              </p:nvSpPr>
              <p:spPr bwMode="auto">
                <a:xfrm>
                  <a:off x="1154" y="3215"/>
                  <a:ext cx="15" cy="15"/>
                </a:xfrm>
                <a:custGeom>
                  <a:avLst/>
                  <a:gdLst/>
                  <a:ahLst/>
                  <a:cxnLst>
                    <a:cxn ang="0">
                      <a:pos x="0" y="0"/>
                    </a:cxn>
                    <a:cxn ang="0">
                      <a:pos x="0" y="0"/>
                    </a:cxn>
                    <a:cxn ang="0">
                      <a:pos x="15" y="15"/>
                    </a:cxn>
                    <a:cxn ang="0">
                      <a:pos x="15" y="15"/>
                    </a:cxn>
                    <a:cxn ang="0">
                      <a:pos x="0" y="0"/>
                    </a:cxn>
                    <a:cxn ang="0">
                      <a:pos x="0" y="0"/>
                    </a:cxn>
                    <a:cxn ang="0">
                      <a:pos x="0" y="0"/>
                    </a:cxn>
                    <a:cxn ang="0">
                      <a:pos x="0" y="0"/>
                    </a:cxn>
                    <a:cxn ang="0">
                      <a:pos x="0" y="0"/>
                    </a:cxn>
                    <a:cxn ang="0">
                      <a:pos x="0" y="0"/>
                    </a:cxn>
                    <a:cxn ang="0">
                      <a:pos x="0" y="0"/>
                    </a:cxn>
                    <a:cxn ang="0">
                      <a:pos x="0" y="0"/>
                    </a:cxn>
                  </a:cxnLst>
                  <a:rect l="0" t="0" r="r" b="b"/>
                  <a:pathLst>
                    <a:path w="15" h="15">
                      <a:moveTo>
                        <a:pt x="0" y="0"/>
                      </a:moveTo>
                      <a:lnTo>
                        <a:pt x="0" y="0"/>
                      </a:lnTo>
                      <a:lnTo>
                        <a:pt x="15" y="15"/>
                      </a:lnTo>
                      <a:lnTo>
                        <a:pt x="15"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6256" name="Freeform 384"/>
                <p:cNvSpPr>
                  <a:spLocks noChangeAspect="1"/>
                </p:cNvSpPr>
                <p:nvPr/>
              </p:nvSpPr>
              <p:spPr bwMode="auto">
                <a:xfrm>
                  <a:off x="1165" y="3192"/>
                  <a:ext cx="42" cy="19"/>
                </a:xfrm>
                <a:custGeom>
                  <a:avLst/>
                  <a:gdLst/>
                  <a:ahLst/>
                  <a:cxnLst>
                    <a:cxn ang="0">
                      <a:pos x="0" y="11"/>
                    </a:cxn>
                    <a:cxn ang="0">
                      <a:pos x="8" y="19"/>
                    </a:cxn>
                    <a:cxn ang="0">
                      <a:pos x="42" y="11"/>
                    </a:cxn>
                    <a:cxn ang="0">
                      <a:pos x="34" y="0"/>
                    </a:cxn>
                    <a:cxn ang="0">
                      <a:pos x="0" y="11"/>
                    </a:cxn>
                  </a:cxnLst>
                  <a:rect l="0" t="0" r="r" b="b"/>
                  <a:pathLst>
                    <a:path w="42" h="19">
                      <a:moveTo>
                        <a:pt x="0" y="11"/>
                      </a:moveTo>
                      <a:lnTo>
                        <a:pt x="8" y="19"/>
                      </a:lnTo>
                      <a:lnTo>
                        <a:pt x="42" y="11"/>
                      </a:lnTo>
                      <a:lnTo>
                        <a:pt x="34" y="0"/>
                      </a:lnTo>
                      <a:lnTo>
                        <a:pt x="0" y="11"/>
                      </a:lnTo>
                      <a:close/>
                    </a:path>
                  </a:pathLst>
                </a:custGeom>
                <a:solidFill>
                  <a:srgbClr val="E5E5E5"/>
                </a:solidFill>
                <a:ln w="9525">
                  <a:noFill/>
                  <a:round/>
                  <a:headEnd/>
                  <a:tailEnd/>
                </a:ln>
              </p:spPr>
              <p:txBody>
                <a:bodyPr/>
                <a:lstStyle/>
                <a:p>
                  <a:endParaRPr lang="en-US"/>
                </a:p>
              </p:txBody>
            </p:sp>
            <p:sp>
              <p:nvSpPr>
                <p:cNvPr id="336257" name="Freeform 385"/>
                <p:cNvSpPr>
                  <a:spLocks noChangeAspect="1"/>
                </p:cNvSpPr>
                <p:nvPr/>
              </p:nvSpPr>
              <p:spPr bwMode="auto">
                <a:xfrm>
                  <a:off x="1154" y="3203"/>
                  <a:ext cx="19" cy="27"/>
                </a:xfrm>
                <a:custGeom>
                  <a:avLst/>
                  <a:gdLst/>
                  <a:ahLst/>
                  <a:cxnLst>
                    <a:cxn ang="0">
                      <a:pos x="0" y="12"/>
                    </a:cxn>
                    <a:cxn ang="0">
                      <a:pos x="11" y="0"/>
                    </a:cxn>
                    <a:cxn ang="0">
                      <a:pos x="19" y="12"/>
                    </a:cxn>
                    <a:cxn ang="0">
                      <a:pos x="15" y="27"/>
                    </a:cxn>
                    <a:cxn ang="0">
                      <a:pos x="0" y="12"/>
                    </a:cxn>
                  </a:cxnLst>
                  <a:rect l="0" t="0" r="r" b="b"/>
                  <a:pathLst>
                    <a:path w="19" h="27">
                      <a:moveTo>
                        <a:pt x="0" y="12"/>
                      </a:moveTo>
                      <a:lnTo>
                        <a:pt x="11" y="0"/>
                      </a:lnTo>
                      <a:lnTo>
                        <a:pt x="19" y="12"/>
                      </a:lnTo>
                      <a:lnTo>
                        <a:pt x="15" y="27"/>
                      </a:lnTo>
                      <a:lnTo>
                        <a:pt x="0" y="12"/>
                      </a:lnTo>
                      <a:close/>
                    </a:path>
                  </a:pathLst>
                </a:custGeom>
                <a:solidFill>
                  <a:srgbClr val="606060"/>
                </a:solidFill>
                <a:ln w="9525">
                  <a:noFill/>
                  <a:round/>
                  <a:headEnd/>
                  <a:tailEnd/>
                </a:ln>
              </p:spPr>
              <p:txBody>
                <a:bodyPr/>
                <a:lstStyle/>
                <a:p>
                  <a:endParaRPr lang="en-US"/>
                </a:p>
              </p:txBody>
            </p:sp>
            <p:sp>
              <p:nvSpPr>
                <p:cNvPr id="336258" name="Freeform 386"/>
                <p:cNvSpPr>
                  <a:spLocks noChangeAspect="1"/>
                </p:cNvSpPr>
                <p:nvPr/>
              </p:nvSpPr>
              <p:spPr bwMode="auto">
                <a:xfrm>
                  <a:off x="1447" y="3089"/>
                  <a:ext cx="83" cy="46"/>
                </a:xfrm>
                <a:custGeom>
                  <a:avLst/>
                  <a:gdLst/>
                  <a:ahLst/>
                  <a:cxnLst>
                    <a:cxn ang="0">
                      <a:pos x="8" y="19"/>
                    </a:cxn>
                    <a:cxn ang="0">
                      <a:pos x="68" y="0"/>
                    </a:cxn>
                    <a:cxn ang="0">
                      <a:pos x="76" y="12"/>
                    </a:cxn>
                    <a:cxn ang="0">
                      <a:pos x="83" y="27"/>
                    </a:cxn>
                    <a:cxn ang="0">
                      <a:pos x="15" y="46"/>
                    </a:cxn>
                    <a:cxn ang="0">
                      <a:pos x="8" y="38"/>
                    </a:cxn>
                    <a:cxn ang="0">
                      <a:pos x="4" y="34"/>
                    </a:cxn>
                    <a:cxn ang="0">
                      <a:pos x="0" y="31"/>
                    </a:cxn>
                    <a:cxn ang="0">
                      <a:pos x="8" y="19"/>
                    </a:cxn>
                  </a:cxnLst>
                  <a:rect l="0" t="0" r="r" b="b"/>
                  <a:pathLst>
                    <a:path w="83" h="46">
                      <a:moveTo>
                        <a:pt x="8" y="19"/>
                      </a:moveTo>
                      <a:lnTo>
                        <a:pt x="68" y="0"/>
                      </a:lnTo>
                      <a:lnTo>
                        <a:pt x="76" y="12"/>
                      </a:lnTo>
                      <a:lnTo>
                        <a:pt x="83" y="27"/>
                      </a:lnTo>
                      <a:lnTo>
                        <a:pt x="15" y="46"/>
                      </a:lnTo>
                      <a:lnTo>
                        <a:pt x="8" y="38"/>
                      </a:lnTo>
                      <a:lnTo>
                        <a:pt x="4" y="34"/>
                      </a:lnTo>
                      <a:lnTo>
                        <a:pt x="0" y="31"/>
                      </a:lnTo>
                      <a:lnTo>
                        <a:pt x="8" y="19"/>
                      </a:lnTo>
                      <a:close/>
                    </a:path>
                  </a:pathLst>
                </a:custGeom>
                <a:solidFill>
                  <a:srgbClr val="BFBFBF"/>
                </a:solidFill>
                <a:ln w="9525">
                  <a:noFill/>
                  <a:round/>
                  <a:headEnd/>
                  <a:tailEnd/>
                </a:ln>
              </p:spPr>
              <p:txBody>
                <a:bodyPr/>
                <a:lstStyle/>
                <a:p>
                  <a:endParaRPr lang="en-US"/>
                </a:p>
              </p:txBody>
            </p:sp>
            <p:sp>
              <p:nvSpPr>
                <p:cNvPr id="336259" name="Freeform 387"/>
                <p:cNvSpPr>
                  <a:spLocks noChangeAspect="1"/>
                </p:cNvSpPr>
                <p:nvPr/>
              </p:nvSpPr>
              <p:spPr bwMode="auto">
                <a:xfrm>
                  <a:off x="1455" y="3089"/>
                  <a:ext cx="60" cy="19"/>
                </a:xfrm>
                <a:custGeom>
                  <a:avLst/>
                  <a:gdLst/>
                  <a:ahLst/>
                  <a:cxnLst>
                    <a:cxn ang="0">
                      <a:pos x="60" y="0"/>
                    </a:cxn>
                    <a:cxn ang="0">
                      <a:pos x="60" y="0"/>
                    </a:cxn>
                    <a:cxn ang="0">
                      <a:pos x="0" y="19"/>
                    </a:cxn>
                    <a:cxn ang="0">
                      <a:pos x="0" y="19"/>
                    </a:cxn>
                    <a:cxn ang="0">
                      <a:pos x="60" y="4"/>
                    </a:cxn>
                    <a:cxn ang="0">
                      <a:pos x="60" y="4"/>
                    </a:cxn>
                    <a:cxn ang="0">
                      <a:pos x="60" y="4"/>
                    </a:cxn>
                    <a:cxn ang="0">
                      <a:pos x="60" y="4"/>
                    </a:cxn>
                    <a:cxn ang="0">
                      <a:pos x="60" y="0"/>
                    </a:cxn>
                    <a:cxn ang="0">
                      <a:pos x="60" y="0"/>
                    </a:cxn>
                    <a:cxn ang="0">
                      <a:pos x="60" y="0"/>
                    </a:cxn>
                    <a:cxn ang="0">
                      <a:pos x="60" y="0"/>
                    </a:cxn>
                  </a:cxnLst>
                  <a:rect l="0" t="0" r="r" b="b"/>
                  <a:pathLst>
                    <a:path w="60" h="19">
                      <a:moveTo>
                        <a:pt x="60" y="0"/>
                      </a:moveTo>
                      <a:lnTo>
                        <a:pt x="60" y="0"/>
                      </a:lnTo>
                      <a:lnTo>
                        <a:pt x="0" y="19"/>
                      </a:lnTo>
                      <a:lnTo>
                        <a:pt x="0" y="19"/>
                      </a:lnTo>
                      <a:lnTo>
                        <a:pt x="60" y="4"/>
                      </a:lnTo>
                      <a:lnTo>
                        <a:pt x="60" y="4"/>
                      </a:lnTo>
                      <a:lnTo>
                        <a:pt x="60" y="4"/>
                      </a:lnTo>
                      <a:lnTo>
                        <a:pt x="60" y="4"/>
                      </a:lnTo>
                      <a:lnTo>
                        <a:pt x="60" y="0"/>
                      </a:lnTo>
                      <a:lnTo>
                        <a:pt x="60" y="0"/>
                      </a:lnTo>
                      <a:lnTo>
                        <a:pt x="60" y="0"/>
                      </a:lnTo>
                      <a:lnTo>
                        <a:pt x="60" y="0"/>
                      </a:lnTo>
                      <a:close/>
                    </a:path>
                  </a:pathLst>
                </a:custGeom>
                <a:solidFill>
                  <a:srgbClr val="000000"/>
                </a:solidFill>
                <a:ln w="9525">
                  <a:noFill/>
                  <a:round/>
                  <a:headEnd/>
                  <a:tailEnd/>
                </a:ln>
              </p:spPr>
              <p:txBody>
                <a:bodyPr/>
                <a:lstStyle/>
                <a:p>
                  <a:endParaRPr lang="en-US"/>
                </a:p>
              </p:txBody>
            </p:sp>
            <p:sp>
              <p:nvSpPr>
                <p:cNvPr id="336260" name="Freeform 388"/>
                <p:cNvSpPr>
                  <a:spLocks noChangeAspect="1"/>
                </p:cNvSpPr>
                <p:nvPr/>
              </p:nvSpPr>
              <p:spPr bwMode="auto">
                <a:xfrm>
                  <a:off x="1515" y="3089"/>
                  <a:ext cx="8" cy="12"/>
                </a:xfrm>
                <a:custGeom>
                  <a:avLst/>
                  <a:gdLst/>
                  <a:ahLst/>
                  <a:cxnLst>
                    <a:cxn ang="0">
                      <a:pos x="8" y="12"/>
                    </a:cxn>
                    <a:cxn ang="0">
                      <a:pos x="8" y="12"/>
                    </a:cxn>
                    <a:cxn ang="0">
                      <a:pos x="0" y="0"/>
                    </a:cxn>
                    <a:cxn ang="0">
                      <a:pos x="0" y="4"/>
                    </a:cxn>
                    <a:cxn ang="0">
                      <a:pos x="8" y="12"/>
                    </a:cxn>
                    <a:cxn ang="0">
                      <a:pos x="8" y="12"/>
                    </a:cxn>
                    <a:cxn ang="0">
                      <a:pos x="8" y="12"/>
                    </a:cxn>
                    <a:cxn ang="0">
                      <a:pos x="8" y="12"/>
                    </a:cxn>
                    <a:cxn ang="0">
                      <a:pos x="8" y="12"/>
                    </a:cxn>
                    <a:cxn ang="0">
                      <a:pos x="8" y="12"/>
                    </a:cxn>
                    <a:cxn ang="0">
                      <a:pos x="8" y="12"/>
                    </a:cxn>
                    <a:cxn ang="0">
                      <a:pos x="8" y="12"/>
                    </a:cxn>
                  </a:cxnLst>
                  <a:rect l="0" t="0" r="r" b="b"/>
                  <a:pathLst>
                    <a:path w="8" h="12">
                      <a:moveTo>
                        <a:pt x="8" y="12"/>
                      </a:moveTo>
                      <a:lnTo>
                        <a:pt x="8" y="12"/>
                      </a:lnTo>
                      <a:lnTo>
                        <a:pt x="0" y="0"/>
                      </a:lnTo>
                      <a:lnTo>
                        <a:pt x="0" y="4"/>
                      </a:lnTo>
                      <a:lnTo>
                        <a:pt x="8" y="12"/>
                      </a:lnTo>
                      <a:lnTo>
                        <a:pt x="8" y="12"/>
                      </a:lnTo>
                      <a:lnTo>
                        <a:pt x="8" y="12"/>
                      </a:lnTo>
                      <a:lnTo>
                        <a:pt x="8" y="12"/>
                      </a:lnTo>
                      <a:lnTo>
                        <a:pt x="8" y="12"/>
                      </a:lnTo>
                      <a:lnTo>
                        <a:pt x="8" y="12"/>
                      </a:lnTo>
                      <a:lnTo>
                        <a:pt x="8" y="12"/>
                      </a:lnTo>
                      <a:lnTo>
                        <a:pt x="8" y="12"/>
                      </a:lnTo>
                      <a:close/>
                    </a:path>
                  </a:pathLst>
                </a:custGeom>
                <a:solidFill>
                  <a:srgbClr val="000000"/>
                </a:solidFill>
                <a:ln w="9525">
                  <a:noFill/>
                  <a:round/>
                  <a:headEnd/>
                  <a:tailEnd/>
                </a:ln>
              </p:spPr>
              <p:txBody>
                <a:bodyPr/>
                <a:lstStyle/>
                <a:p>
                  <a:endParaRPr lang="en-US"/>
                </a:p>
              </p:txBody>
            </p:sp>
            <p:sp>
              <p:nvSpPr>
                <p:cNvPr id="336261" name="Freeform 389"/>
                <p:cNvSpPr>
                  <a:spLocks noChangeAspect="1"/>
                </p:cNvSpPr>
                <p:nvPr/>
              </p:nvSpPr>
              <p:spPr bwMode="auto">
                <a:xfrm>
                  <a:off x="1523" y="3101"/>
                  <a:ext cx="11" cy="15"/>
                </a:xfrm>
                <a:custGeom>
                  <a:avLst/>
                  <a:gdLst/>
                  <a:ahLst/>
                  <a:cxnLst>
                    <a:cxn ang="0">
                      <a:pos x="7" y="15"/>
                    </a:cxn>
                    <a:cxn ang="0">
                      <a:pos x="11" y="11"/>
                    </a:cxn>
                    <a:cxn ang="0">
                      <a:pos x="0" y="0"/>
                    </a:cxn>
                    <a:cxn ang="0">
                      <a:pos x="0" y="0"/>
                    </a:cxn>
                    <a:cxn ang="0">
                      <a:pos x="7" y="11"/>
                    </a:cxn>
                    <a:cxn ang="0">
                      <a:pos x="7" y="11"/>
                    </a:cxn>
                    <a:cxn ang="0">
                      <a:pos x="7" y="11"/>
                    </a:cxn>
                    <a:cxn ang="0">
                      <a:pos x="7" y="15"/>
                    </a:cxn>
                    <a:cxn ang="0">
                      <a:pos x="7" y="15"/>
                    </a:cxn>
                    <a:cxn ang="0">
                      <a:pos x="11" y="15"/>
                    </a:cxn>
                    <a:cxn ang="0">
                      <a:pos x="11" y="11"/>
                    </a:cxn>
                    <a:cxn ang="0">
                      <a:pos x="7" y="15"/>
                    </a:cxn>
                  </a:cxnLst>
                  <a:rect l="0" t="0" r="r" b="b"/>
                  <a:pathLst>
                    <a:path w="11" h="15">
                      <a:moveTo>
                        <a:pt x="7" y="15"/>
                      </a:moveTo>
                      <a:lnTo>
                        <a:pt x="11" y="11"/>
                      </a:lnTo>
                      <a:lnTo>
                        <a:pt x="0" y="0"/>
                      </a:lnTo>
                      <a:lnTo>
                        <a:pt x="0" y="0"/>
                      </a:lnTo>
                      <a:lnTo>
                        <a:pt x="7" y="11"/>
                      </a:lnTo>
                      <a:lnTo>
                        <a:pt x="7" y="11"/>
                      </a:lnTo>
                      <a:lnTo>
                        <a:pt x="7" y="11"/>
                      </a:lnTo>
                      <a:lnTo>
                        <a:pt x="7" y="15"/>
                      </a:lnTo>
                      <a:lnTo>
                        <a:pt x="7" y="15"/>
                      </a:lnTo>
                      <a:lnTo>
                        <a:pt x="11" y="15"/>
                      </a:lnTo>
                      <a:lnTo>
                        <a:pt x="11" y="11"/>
                      </a:lnTo>
                      <a:lnTo>
                        <a:pt x="7" y="15"/>
                      </a:lnTo>
                      <a:close/>
                    </a:path>
                  </a:pathLst>
                </a:custGeom>
                <a:solidFill>
                  <a:srgbClr val="000000"/>
                </a:solidFill>
                <a:ln w="9525">
                  <a:noFill/>
                  <a:round/>
                  <a:headEnd/>
                  <a:tailEnd/>
                </a:ln>
              </p:spPr>
              <p:txBody>
                <a:bodyPr/>
                <a:lstStyle/>
                <a:p>
                  <a:endParaRPr lang="en-US"/>
                </a:p>
              </p:txBody>
            </p:sp>
            <p:sp>
              <p:nvSpPr>
                <p:cNvPr id="336262" name="Freeform 390"/>
                <p:cNvSpPr>
                  <a:spLocks noChangeAspect="1"/>
                </p:cNvSpPr>
                <p:nvPr/>
              </p:nvSpPr>
              <p:spPr bwMode="auto">
                <a:xfrm>
                  <a:off x="1459" y="3116"/>
                  <a:ext cx="75" cy="19"/>
                </a:xfrm>
                <a:custGeom>
                  <a:avLst/>
                  <a:gdLst/>
                  <a:ahLst/>
                  <a:cxnLst>
                    <a:cxn ang="0">
                      <a:pos x="0" y="19"/>
                    </a:cxn>
                    <a:cxn ang="0">
                      <a:pos x="3" y="19"/>
                    </a:cxn>
                    <a:cxn ang="0">
                      <a:pos x="75" y="0"/>
                    </a:cxn>
                    <a:cxn ang="0">
                      <a:pos x="71" y="0"/>
                    </a:cxn>
                    <a:cxn ang="0">
                      <a:pos x="3" y="19"/>
                    </a:cxn>
                    <a:cxn ang="0">
                      <a:pos x="3" y="19"/>
                    </a:cxn>
                    <a:cxn ang="0">
                      <a:pos x="3" y="19"/>
                    </a:cxn>
                    <a:cxn ang="0">
                      <a:pos x="0" y="19"/>
                    </a:cxn>
                    <a:cxn ang="0">
                      <a:pos x="0" y="19"/>
                    </a:cxn>
                    <a:cxn ang="0">
                      <a:pos x="0" y="19"/>
                    </a:cxn>
                    <a:cxn ang="0">
                      <a:pos x="3" y="19"/>
                    </a:cxn>
                    <a:cxn ang="0">
                      <a:pos x="0" y="19"/>
                    </a:cxn>
                  </a:cxnLst>
                  <a:rect l="0" t="0" r="r" b="b"/>
                  <a:pathLst>
                    <a:path w="75" h="19">
                      <a:moveTo>
                        <a:pt x="0" y="19"/>
                      </a:moveTo>
                      <a:lnTo>
                        <a:pt x="3" y="19"/>
                      </a:lnTo>
                      <a:lnTo>
                        <a:pt x="75" y="0"/>
                      </a:lnTo>
                      <a:lnTo>
                        <a:pt x="71" y="0"/>
                      </a:lnTo>
                      <a:lnTo>
                        <a:pt x="3" y="19"/>
                      </a:lnTo>
                      <a:lnTo>
                        <a:pt x="3" y="19"/>
                      </a:lnTo>
                      <a:lnTo>
                        <a:pt x="3" y="19"/>
                      </a:lnTo>
                      <a:lnTo>
                        <a:pt x="0" y="19"/>
                      </a:lnTo>
                      <a:lnTo>
                        <a:pt x="0" y="19"/>
                      </a:lnTo>
                      <a:lnTo>
                        <a:pt x="0" y="19"/>
                      </a:lnTo>
                      <a:lnTo>
                        <a:pt x="3" y="19"/>
                      </a:lnTo>
                      <a:lnTo>
                        <a:pt x="0" y="19"/>
                      </a:lnTo>
                      <a:close/>
                    </a:path>
                  </a:pathLst>
                </a:custGeom>
                <a:solidFill>
                  <a:srgbClr val="000000"/>
                </a:solidFill>
                <a:ln w="9525">
                  <a:noFill/>
                  <a:round/>
                  <a:headEnd/>
                  <a:tailEnd/>
                </a:ln>
              </p:spPr>
              <p:txBody>
                <a:bodyPr/>
                <a:lstStyle/>
                <a:p>
                  <a:endParaRPr lang="en-US"/>
                </a:p>
              </p:txBody>
            </p:sp>
            <p:sp>
              <p:nvSpPr>
                <p:cNvPr id="336263" name="Freeform 391"/>
                <p:cNvSpPr>
                  <a:spLocks noChangeAspect="1"/>
                </p:cNvSpPr>
                <p:nvPr/>
              </p:nvSpPr>
              <p:spPr bwMode="auto">
                <a:xfrm>
                  <a:off x="1451" y="3127"/>
                  <a:ext cx="11" cy="8"/>
                </a:xfrm>
                <a:custGeom>
                  <a:avLst/>
                  <a:gdLst/>
                  <a:ahLst/>
                  <a:cxnLst>
                    <a:cxn ang="0">
                      <a:pos x="0" y="0"/>
                    </a:cxn>
                    <a:cxn ang="0">
                      <a:pos x="0" y="4"/>
                    </a:cxn>
                    <a:cxn ang="0">
                      <a:pos x="11" y="8"/>
                    </a:cxn>
                    <a:cxn ang="0">
                      <a:pos x="11" y="8"/>
                    </a:cxn>
                    <a:cxn ang="0">
                      <a:pos x="4" y="0"/>
                    </a:cxn>
                    <a:cxn ang="0">
                      <a:pos x="4" y="0"/>
                    </a:cxn>
                    <a:cxn ang="0">
                      <a:pos x="4" y="0"/>
                    </a:cxn>
                    <a:cxn ang="0">
                      <a:pos x="0" y="0"/>
                    </a:cxn>
                    <a:cxn ang="0">
                      <a:pos x="0" y="0"/>
                    </a:cxn>
                    <a:cxn ang="0">
                      <a:pos x="0" y="0"/>
                    </a:cxn>
                    <a:cxn ang="0">
                      <a:pos x="0" y="4"/>
                    </a:cxn>
                    <a:cxn ang="0">
                      <a:pos x="0" y="0"/>
                    </a:cxn>
                  </a:cxnLst>
                  <a:rect l="0" t="0" r="r" b="b"/>
                  <a:pathLst>
                    <a:path w="11" h="8">
                      <a:moveTo>
                        <a:pt x="0" y="0"/>
                      </a:moveTo>
                      <a:lnTo>
                        <a:pt x="0" y="4"/>
                      </a:lnTo>
                      <a:lnTo>
                        <a:pt x="11" y="8"/>
                      </a:lnTo>
                      <a:lnTo>
                        <a:pt x="11" y="8"/>
                      </a:lnTo>
                      <a:lnTo>
                        <a:pt x="4" y="0"/>
                      </a:lnTo>
                      <a:lnTo>
                        <a:pt x="4" y="0"/>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36264" name="Freeform 392"/>
                <p:cNvSpPr>
                  <a:spLocks noChangeAspect="1"/>
                </p:cNvSpPr>
                <p:nvPr/>
              </p:nvSpPr>
              <p:spPr bwMode="auto">
                <a:xfrm>
                  <a:off x="1451" y="3123"/>
                  <a:ext cx="4" cy="4"/>
                </a:xfrm>
                <a:custGeom>
                  <a:avLst/>
                  <a:gdLst/>
                  <a:ahLst/>
                  <a:cxnLst>
                    <a:cxn ang="0">
                      <a:pos x="0" y="0"/>
                    </a:cxn>
                    <a:cxn ang="0">
                      <a:pos x="0" y="0"/>
                    </a:cxn>
                    <a:cxn ang="0">
                      <a:pos x="0" y="4"/>
                    </a:cxn>
                    <a:cxn ang="0">
                      <a:pos x="4" y="4"/>
                    </a:cxn>
                    <a:cxn ang="0">
                      <a:pos x="0" y="0"/>
                    </a:cxn>
                    <a:cxn ang="0">
                      <a:pos x="0" y="0"/>
                    </a:cxn>
                    <a:cxn ang="0">
                      <a:pos x="0" y="0"/>
                    </a:cxn>
                    <a:cxn ang="0">
                      <a:pos x="0" y="0"/>
                    </a:cxn>
                    <a:cxn ang="0">
                      <a:pos x="0" y="0"/>
                    </a:cxn>
                    <a:cxn ang="0">
                      <a:pos x="0" y="0"/>
                    </a:cxn>
                    <a:cxn ang="0">
                      <a:pos x="0" y="0"/>
                    </a:cxn>
                    <a:cxn ang="0">
                      <a:pos x="0" y="0"/>
                    </a:cxn>
                  </a:cxnLst>
                  <a:rect l="0" t="0" r="r" b="b"/>
                  <a:pathLst>
                    <a:path w="4" h="4">
                      <a:moveTo>
                        <a:pt x="0" y="0"/>
                      </a:moveTo>
                      <a:lnTo>
                        <a:pt x="0" y="0"/>
                      </a:lnTo>
                      <a:lnTo>
                        <a:pt x="0" y="4"/>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6265" name="Freeform 393"/>
                <p:cNvSpPr>
                  <a:spLocks noChangeAspect="1"/>
                </p:cNvSpPr>
                <p:nvPr/>
              </p:nvSpPr>
              <p:spPr bwMode="auto">
                <a:xfrm>
                  <a:off x="1447" y="3120"/>
                  <a:ext cx="4" cy="3"/>
                </a:xfrm>
                <a:custGeom>
                  <a:avLst/>
                  <a:gdLst/>
                  <a:ahLst/>
                  <a:cxnLst>
                    <a:cxn ang="0">
                      <a:pos x="0" y="0"/>
                    </a:cxn>
                    <a:cxn ang="0">
                      <a:pos x="0" y="0"/>
                    </a:cxn>
                    <a:cxn ang="0">
                      <a:pos x="4" y="3"/>
                    </a:cxn>
                    <a:cxn ang="0">
                      <a:pos x="4" y="3"/>
                    </a:cxn>
                    <a:cxn ang="0">
                      <a:pos x="0" y="0"/>
                    </a:cxn>
                    <a:cxn ang="0">
                      <a:pos x="0" y="0"/>
                    </a:cxn>
                    <a:cxn ang="0">
                      <a:pos x="0" y="0"/>
                    </a:cxn>
                    <a:cxn ang="0">
                      <a:pos x="0" y="0"/>
                    </a:cxn>
                    <a:cxn ang="0">
                      <a:pos x="0" y="0"/>
                    </a:cxn>
                    <a:cxn ang="0">
                      <a:pos x="0" y="0"/>
                    </a:cxn>
                    <a:cxn ang="0">
                      <a:pos x="0" y="0"/>
                    </a:cxn>
                    <a:cxn ang="0">
                      <a:pos x="0" y="0"/>
                    </a:cxn>
                  </a:cxnLst>
                  <a:rect l="0" t="0" r="r" b="b"/>
                  <a:pathLst>
                    <a:path w="4" h="3">
                      <a:moveTo>
                        <a:pt x="0" y="0"/>
                      </a:moveTo>
                      <a:lnTo>
                        <a:pt x="0" y="0"/>
                      </a:lnTo>
                      <a:lnTo>
                        <a:pt x="4" y="3"/>
                      </a:lnTo>
                      <a:lnTo>
                        <a:pt x="4" y="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6266" name="Freeform 394"/>
                <p:cNvSpPr>
                  <a:spLocks noChangeAspect="1"/>
                </p:cNvSpPr>
                <p:nvPr/>
              </p:nvSpPr>
              <p:spPr bwMode="auto">
                <a:xfrm>
                  <a:off x="1447" y="3108"/>
                  <a:ext cx="8" cy="12"/>
                </a:xfrm>
                <a:custGeom>
                  <a:avLst/>
                  <a:gdLst/>
                  <a:ahLst/>
                  <a:cxnLst>
                    <a:cxn ang="0">
                      <a:pos x="8" y="0"/>
                    </a:cxn>
                    <a:cxn ang="0">
                      <a:pos x="8" y="0"/>
                    </a:cxn>
                    <a:cxn ang="0">
                      <a:pos x="0" y="12"/>
                    </a:cxn>
                    <a:cxn ang="0">
                      <a:pos x="0" y="12"/>
                    </a:cxn>
                    <a:cxn ang="0">
                      <a:pos x="8" y="0"/>
                    </a:cxn>
                    <a:cxn ang="0">
                      <a:pos x="8" y="0"/>
                    </a:cxn>
                    <a:cxn ang="0">
                      <a:pos x="8" y="0"/>
                    </a:cxn>
                    <a:cxn ang="0">
                      <a:pos x="8" y="0"/>
                    </a:cxn>
                    <a:cxn ang="0">
                      <a:pos x="8" y="0"/>
                    </a:cxn>
                    <a:cxn ang="0">
                      <a:pos x="8" y="0"/>
                    </a:cxn>
                    <a:cxn ang="0">
                      <a:pos x="8" y="0"/>
                    </a:cxn>
                    <a:cxn ang="0">
                      <a:pos x="8" y="0"/>
                    </a:cxn>
                  </a:cxnLst>
                  <a:rect l="0" t="0" r="r" b="b"/>
                  <a:pathLst>
                    <a:path w="8" h="12">
                      <a:moveTo>
                        <a:pt x="8" y="0"/>
                      </a:moveTo>
                      <a:lnTo>
                        <a:pt x="8" y="0"/>
                      </a:lnTo>
                      <a:lnTo>
                        <a:pt x="0" y="12"/>
                      </a:lnTo>
                      <a:lnTo>
                        <a:pt x="0" y="12"/>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36267" name="Freeform 395"/>
                <p:cNvSpPr>
                  <a:spLocks noChangeAspect="1"/>
                </p:cNvSpPr>
                <p:nvPr/>
              </p:nvSpPr>
              <p:spPr bwMode="auto">
                <a:xfrm>
                  <a:off x="1447" y="3108"/>
                  <a:ext cx="19" cy="27"/>
                </a:xfrm>
                <a:custGeom>
                  <a:avLst/>
                  <a:gdLst/>
                  <a:ahLst/>
                  <a:cxnLst>
                    <a:cxn ang="0">
                      <a:pos x="19" y="12"/>
                    </a:cxn>
                    <a:cxn ang="0">
                      <a:pos x="15" y="27"/>
                    </a:cxn>
                    <a:cxn ang="0">
                      <a:pos x="8" y="19"/>
                    </a:cxn>
                    <a:cxn ang="0">
                      <a:pos x="4" y="15"/>
                    </a:cxn>
                    <a:cxn ang="0">
                      <a:pos x="0" y="12"/>
                    </a:cxn>
                    <a:cxn ang="0">
                      <a:pos x="8" y="0"/>
                    </a:cxn>
                    <a:cxn ang="0">
                      <a:pos x="19" y="12"/>
                    </a:cxn>
                  </a:cxnLst>
                  <a:rect l="0" t="0" r="r" b="b"/>
                  <a:pathLst>
                    <a:path w="19" h="27">
                      <a:moveTo>
                        <a:pt x="19" y="12"/>
                      </a:moveTo>
                      <a:lnTo>
                        <a:pt x="15" y="27"/>
                      </a:lnTo>
                      <a:lnTo>
                        <a:pt x="8" y="19"/>
                      </a:lnTo>
                      <a:lnTo>
                        <a:pt x="4" y="15"/>
                      </a:lnTo>
                      <a:lnTo>
                        <a:pt x="0" y="12"/>
                      </a:lnTo>
                      <a:lnTo>
                        <a:pt x="8" y="0"/>
                      </a:lnTo>
                      <a:lnTo>
                        <a:pt x="19" y="12"/>
                      </a:lnTo>
                      <a:close/>
                    </a:path>
                  </a:pathLst>
                </a:custGeom>
                <a:solidFill>
                  <a:srgbClr val="606060"/>
                </a:solidFill>
                <a:ln w="9525">
                  <a:noFill/>
                  <a:round/>
                  <a:headEnd/>
                  <a:tailEnd/>
                </a:ln>
              </p:spPr>
              <p:txBody>
                <a:bodyPr/>
                <a:lstStyle/>
                <a:p>
                  <a:endParaRPr lang="en-US"/>
                </a:p>
              </p:txBody>
            </p:sp>
            <p:sp>
              <p:nvSpPr>
                <p:cNvPr id="336268" name="Freeform 396"/>
                <p:cNvSpPr>
                  <a:spLocks noChangeAspect="1"/>
                </p:cNvSpPr>
                <p:nvPr/>
              </p:nvSpPr>
              <p:spPr bwMode="auto">
                <a:xfrm>
                  <a:off x="1455" y="3089"/>
                  <a:ext cx="68" cy="31"/>
                </a:xfrm>
                <a:custGeom>
                  <a:avLst/>
                  <a:gdLst/>
                  <a:ahLst/>
                  <a:cxnLst>
                    <a:cxn ang="0">
                      <a:pos x="0" y="19"/>
                    </a:cxn>
                    <a:cxn ang="0">
                      <a:pos x="7" y="31"/>
                    </a:cxn>
                    <a:cxn ang="0">
                      <a:pos x="68" y="12"/>
                    </a:cxn>
                    <a:cxn ang="0">
                      <a:pos x="60" y="0"/>
                    </a:cxn>
                    <a:cxn ang="0">
                      <a:pos x="0" y="19"/>
                    </a:cxn>
                  </a:cxnLst>
                  <a:rect l="0" t="0" r="r" b="b"/>
                  <a:pathLst>
                    <a:path w="68" h="31">
                      <a:moveTo>
                        <a:pt x="0" y="19"/>
                      </a:moveTo>
                      <a:lnTo>
                        <a:pt x="7" y="31"/>
                      </a:lnTo>
                      <a:lnTo>
                        <a:pt x="68" y="12"/>
                      </a:lnTo>
                      <a:lnTo>
                        <a:pt x="60" y="0"/>
                      </a:lnTo>
                      <a:lnTo>
                        <a:pt x="0" y="19"/>
                      </a:lnTo>
                      <a:close/>
                    </a:path>
                  </a:pathLst>
                </a:custGeom>
                <a:solidFill>
                  <a:srgbClr val="E5E5E5"/>
                </a:solidFill>
                <a:ln w="9525">
                  <a:noFill/>
                  <a:round/>
                  <a:headEnd/>
                  <a:tailEnd/>
                </a:ln>
              </p:spPr>
              <p:txBody>
                <a:bodyPr/>
                <a:lstStyle/>
                <a:p>
                  <a:endParaRPr lang="en-US"/>
                </a:p>
              </p:txBody>
            </p:sp>
            <p:sp>
              <p:nvSpPr>
                <p:cNvPr id="336269" name="Freeform 397"/>
                <p:cNvSpPr>
                  <a:spLocks noChangeAspect="1"/>
                </p:cNvSpPr>
                <p:nvPr/>
              </p:nvSpPr>
              <p:spPr bwMode="auto">
                <a:xfrm>
                  <a:off x="1210" y="3199"/>
                  <a:ext cx="49" cy="38"/>
                </a:xfrm>
                <a:custGeom>
                  <a:avLst/>
                  <a:gdLst/>
                  <a:ahLst/>
                  <a:cxnLst>
                    <a:cxn ang="0">
                      <a:pos x="0" y="23"/>
                    </a:cxn>
                    <a:cxn ang="0">
                      <a:pos x="8" y="12"/>
                    </a:cxn>
                    <a:cxn ang="0">
                      <a:pos x="34" y="0"/>
                    </a:cxn>
                    <a:cxn ang="0">
                      <a:pos x="45" y="12"/>
                    </a:cxn>
                    <a:cxn ang="0">
                      <a:pos x="49" y="27"/>
                    </a:cxn>
                    <a:cxn ang="0">
                      <a:pos x="15" y="38"/>
                    </a:cxn>
                    <a:cxn ang="0">
                      <a:pos x="0" y="23"/>
                    </a:cxn>
                  </a:cxnLst>
                  <a:rect l="0" t="0" r="r" b="b"/>
                  <a:pathLst>
                    <a:path w="49" h="38">
                      <a:moveTo>
                        <a:pt x="0" y="23"/>
                      </a:moveTo>
                      <a:lnTo>
                        <a:pt x="8" y="12"/>
                      </a:lnTo>
                      <a:lnTo>
                        <a:pt x="34" y="0"/>
                      </a:lnTo>
                      <a:lnTo>
                        <a:pt x="45" y="12"/>
                      </a:lnTo>
                      <a:lnTo>
                        <a:pt x="49" y="27"/>
                      </a:lnTo>
                      <a:lnTo>
                        <a:pt x="15" y="38"/>
                      </a:lnTo>
                      <a:lnTo>
                        <a:pt x="0" y="23"/>
                      </a:lnTo>
                      <a:close/>
                    </a:path>
                  </a:pathLst>
                </a:custGeom>
                <a:solidFill>
                  <a:srgbClr val="BFBFBF"/>
                </a:solidFill>
                <a:ln w="9525">
                  <a:noFill/>
                  <a:round/>
                  <a:headEnd/>
                  <a:tailEnd/>
                </a:ln>
              </p:spPr>
              <p:txBody>
                <a:bodyPr/>
                <a:lstStyle/>
                <a:p>
                  <a:endParaRPr lang="en-US"/>
                </a:p>
              </p:txBody>
            </p:sp>
            <p:sp>
              <p:nvSpPr>
                <p:cNvPr id="336270" name="Freeform 398"/>
                <p:cNvSpPr>
                  <a:spLocks noChangeAspect="1"/>
                </p:cNvSpPr>
                <p:nvPr/>
              </p:nvSpPr>
              <p:spPr bwMode="auto">
                <a:xfrm>
                  <a:off x="1210" y="3211"/>
                  <a:ext cx="8" cy="11"/>
                </a:xfrm>
                <a:custGeom>
                  <a:avLst/>
                  <a:gdLst/>
                  <a:ahLst/>
                  <a:cxnLst>
                    <a:cxn ang="0">
                      <a:pos x="8" y="0"/>
                    </a:cxn>
                    <a:cxn ang="0">
                      <a:pos x="8" y="0"/>
                    </a:cxn>
                    <a:cxn ang="0">
                      <a:pos x="0" y="11"/>
                    </a:cxn>
                    <a:cxn ang="0">
                      <a:pos x="0" y="11"/>
                    </a:cxn>
                    <a:cxn ang="0">
                      <a:pos x="8" y="0"/>
                    </a:cxn>
                    <a:cxn ang="0">
                      <a:pos x="8" y="0"/>
                    </a:cxn>
                    <a:cxn ang="0">
                      <a:pos x="8" y="0"/>
                    </a:cxn>
                    <a:cxn ang="0">
                      <a:pos x="8" y="0"/>
                    </a:cxn>
                    <a:cxn ang="0">
                      <a:pos x="8" y="0"/>
                    </a:cxn>
                    <a:cxn ang="0">
                      <a:pos x="8" y="0"/>
                    </a:cxn>
                    <a:cxn ang="0">
                      <a:pos x="8" y="0"/>
                    </a:cxn>
                    <a:cxn ang="0">
                      <a:pos x="8" y="0"/>
                    </a:cxn>
                  </a:cxnLst>
                  <a:rect l="0" t="0" r="r" b="b"/>
                  <a:pathLst>
                    <a:path w="8" h="11">
                      <a:moveTo>
                        <a:pt x="8" y="0"/>
                      </a:moveTo>
                      <a:lnTo>
                        <a:pt x="8" y="0"/>
                      </a:lnTo>
                      <a:lnTo>
                        <a:pt x="0" y="11"/>
                      </a:lnTo>
                      <a:lnTo>
                        <a:pt x="0" y="11"/>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36271" name="Freeform 399"/>
                <p:cNvSpPr>
                  <a:spLocks noChangeAspect="1"/>
                </p:cNvSpPr>
                <p:nvPr/>
              </p:nvSpPr>
              <p:spPr bwMode="auto">
                <a:xfrm>
                  <a:off x="1218" y="3199"/>
                  <a:ext cx="26" cy="12"/>
                </a:xfrm>
                <a:custGeom>
                  <a:avLst/>
                  <a:gdLst/>
                  <a:ahLst/>
                  <a:cxnLst>
                    <a:cxn ang="0">
                      <a:pos x="26" y="4"/>
                    </a:cxn>
                    <a:cxn ang="0">
                      <a:pos x="26" y="0"/>
                    </a:cxn>
                    <a:cxn ang="0">
                      <a:pos x="0" y="12"/>
                    </a:cxn>
                    <a:cxn ang="0">
                      <a:pos x="0" y="12"/>
                    </a:cxn>
                    <a:cxn ang="0">
                      <a:pos x="26" y="4"/>
                    </a:cxn>
                    <a:cxn ang="0">
                      <a:pos x="26" y="4"/>
                    </a:cxn>
                    <a:cxn ang="0">
                      <a:pos x="26" y="4"/>
                    </a:cxn>
                    <a:cxn ang="0">
                      <a:pos x="26" y="4"/>
                    </a:cxn>
                    <a:cxn ang="0">
                      <a:pos x="26" y="4"/>
                    </a:cxn>
                    <a:cxn ang="0">
                      <a:pos x="26" y="0"/>
                    </a:cxn>
                    <a:cxn ang="0">
                      <a:pos x="26" y="0"/>
                    </a:cxn>
                    <a:cxn ang="0">
                      <a:pos x="26" y="4"/>
                    </a:cxn>
                  </a:cxnLst>
                  <a:rect l="0" t="0" r="r" b="b"/>
                  <a:pathLst>
                    <a:path w="26" h="12">
                      <a:moveTo>
                        <a:pt x="26" y="4"/>
                      </a:moveTo>
                      <a:lnTo>
                        <a:pt x="26" y="0"/>
                      </a:lnTo>
                      <a:lnTo>
                        <a:pt x="0" y="12"/>
                      </a:lnTo>
                      <a:lnTo>
                        <a:pt x="0" y="12"/>
                      </a:lnTo>
                      <a:lnTo>
                        <a:pt x="26" y="4"/>
                      </a:lnTo>
                      <a:lnTo>
                        <a:pt x="26" y="4"/>
                      </a:lnTo>
                      <a:lnTo>
                        <a:pt x="26" y="4"/>
                      </a:lnTo>
                      <a:lnTo>
                        <a:pt x="26" y="4"/>
                      </a:lnTo>
                      <a:lnTo>
                        <a:pt x="26" y="4"/>
                      </a:lnTo>
                      <a:lnTo>
                        <a:pt x="26" y="0"/>
                      </a:lnTo>
                      <a:lnTo>
                        <a:pt x="26" y="0"/>
                      </a:lnTo>
                      <a:lnTo>
                        <a:pt x="26" y="4"/>
                      </a:lnTo>
                      <a:close/>
                    </a:path>
                  </a:pathLst>
                </a:custGeom>
                <a:solidFill>
                  <a:srgbClr val="000000"/>
                </a:solidFill>
                <a:ln w="9525">
                  <a:noFill/>
                  <a:round/>
                  <a:headEnd/>
                  <a:tailEnd/>
                </a:ln>
              </p:spPr>
              <p:txBody>
                <a:bodyPr/>
                <a:lstStyle/>
                <a:p>
                  <a:endParaRPr lang="en-US"/>
                </a:p>
              </p:txBody>
            </p:sp>
            <p:sp>
              <p:nvSpPr>
                <p:cNvPr id="336272" name="Freeform 400"/>
                <p:cNvSpPr>
                  <a:spLocks noChangeAspect="1"/>
                </p:cNvSpPr>
                <p:nvPr/>
              </p:nvSpPr>
              <p:spPr bwMode="auto">
                <a:xfrm>
                  <a:off x="1244" y="3199"/>
                  <a:ext cx="11" cy="12"/>
                </a:xfrm>
                <a:custGeom>
                  <a:avLst/>
                  <a:gdLst/>
                  <a:ahLst/>
                  <a:cxnLst>
                    <a:cxn ang="0">
                      <a:pos x="11" y="12"/>
                    </a:cxn>
                    <a:cxn ang="0">
                      <a:pos x="11" y="12"/>
                    </a:cxn>
                    <a:cxn ang="0">
                      <a:pos x="4" y="0"/>
                    </a:cxn>
                    <a:cxn ang="0">
                      <a:pos x="0" y="4"/>
                    </a:cxn>
                    <a:cxn ang="0">
                      <a:pos x="11" y="12"/>
                    </a:cxn>
                    <a:cxn ang="0">
                      <a:pos x="11" y="12"/>
                    </a:cxn>
                    <a:cxn ang="0">
                      <a:pos x="11" y="12"/>
                    </a:cxn>
                    <a:cxn ang="0">
                      <a:pos x="11" y="12"/>
                    </a:cxn>
                    <a:cxn ang="0">
                      <a:pos x="11" y="12"/>
                    </a:cxn>
                    <a:cxn ang="0">
                      <a:pos x="11" y="12"/>
                    </a:cxn>
                    <a:cxn ang="0">
                      <a:pos x="11" y="12"/>
                    </a:cxn>
                    <a:cxn ang="0">
                      <a:pos x="11" y="12"/>
                    </a:cxn>
                  </a:cxnLst>
                  <a:rect l="0" t="0" r="r" b="b"/>
                  <a:pathLst>
                    <a:path w="11" h="12">
                      <a:moveTo>
                        <a:pt x="11" y="12"/>
                      </a:moveTo>
                      <a:lnTo>
                        <a:pt x="11" y="12"/>
                      </a:lnTo>
                      <a:lnTo>
                        <a:pt x="4" y="0"/>
                      </a:lnTo>
                      <a:lnTo>
                        <a:pt x="0" y="4"/>
                      </a:lnTo>
                      <a:lnTo>
                        <a:pt x="11" y="12"/>
                      </a:lnTo>
                      <a:lnTo>
                        <a:pt x="11" y="12"/>
                      </a:lnTo>
                      <a:lnTo>
                        <a:pt x="11" y="12"/>
                      </a:lnTo>
                      <a:lnTo>
                        <a:pt x="11" y="12"/>
                      </a:lnTo>
                      <a:lnTo>
                        <a:pt x="11" y="12"/>
                      </a:lnTo>
                      <a:lnTo>
                        <a:pt x="11" y="12"/>
                      </a:lnTo>
                      <a:lnTo>
                        <a:pt x="11" y="12"/>
                      </a:lnTo>
                      <a:lnTo>
                        <a:pt x="11" y="12"/>
                      </a:lnTo>
                      <a:close/>
                    </a:path>
                  </a:pathLst>
                </a:custGeom>
                <a:solidFill>
                  <a:srgbClr val="000000"/>
                </a:solidFill>
                <a:ln w="9525">
                  <a:noFill/>
                  <a:round/>
                  <a:headEnd/>
                  <a:tailEnd/>
                </a:ln>
              </p:spPr>
              <p:txBody>
                <a:bodyPr/>
                <a:lstStyle/>
                <a:p>
                  <a:endParaRPr lang="en-US"/>
                </a:p>
              </p:txBody>
            </p:sp>
            <p:sp>
              <p:nvSpPr>
                <p:cNvPr id="336273" name="Freeform 401"/>
                <p:cNvSpPr>
                  <a:spLocks noChangeAspect="1"/>
                </p:cNvSpPr>
                <p:nvPr/>
              </p:nvSpPr>
              <p:spPr bwMode="auto">
                <a:xfrm>
                  <a:off x="1255" y="3211"/>
                  <a:ext cx="4" cy="15"/>
                </a:xfrm>
                <a:custGeom>
                  <a:avLst/>
                  <a:gdLst/>
                  <a:ahLst/>
                  <a:cxnLst>
                    <a:cxn ang="0">
                      <a:pos x="4" y="15"/>
                    </a:cxn>
                    <a:cxn ang="0">
                      <a:pos x="4" y="15"/>
                    </a:cxn>
                    <a:cxn ang="0">
                      <a:pos x="0" y="0"/>
                    </a:cxn>
                    <a:cxn ang="0">
                      <a:pos x="0" y="0"/>
                    </a:cxn>
                    <a:cxn ang="0">
                      <a:pos x="4" y="15"/>
                    </a:cxn>
                    <a:cxn ang="0">
                      <a:pos x="4" y="11"/>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1"/>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36274" name="Freeform 402"/>
                <p:cNvSpPr>
                  <a:spLocks noChangeAspect="1"/>
                </p:cNvSpPr>
                <p:nvPr/>
              </p:nvSpPr>
              <p:spPr bwMode="auto">
                <a:xfrm>
                  <a:off x="1222" y="3226"/>
                  <a:ext cx="37" cy="11"/>
                </a:xfrm>
                <a:custGeom>
                  <a:avLst/>
                  <a:gdLst/>
                  <a:ahLst/>
                  <a:cxnLst>
                    <a:cxn ang="0">
                      <a:pos x="0" y="11"/>
                    </a:cxn>
                    <a:cxn ang="0">
                      <a:pos x="3" y="11"/>
                    </a:cxn>
                    <a:cxn ang="0">
                      <a:pos x="37" y="0"/>
                    </a:cxn>
                    <a:cxn ang="0">
                      <a:pos x="37" y="0"/>
                    </a:cxn>
                    <a:cxn ang="0">
                      <a:pos x="3" y="11"/>
                    </a:cxn>
                    <a:cxn ang="0">
                      <a:pos x="3" y="11"/>
                    </a:cxn>
                    <a:cxn ang="0">
                      <a:pos x="3" y="11"/>
                    </a:cxn>
                    <a:cxn ang="0">
                      <a:pos x="0" y="11"/>
                    </a:cxn>
                    <a:cxn ang="0">
                      <a:pos x="0" y="11"/>
                    </a:cxn>
                    <a:cxn ang="0">
                      <a:pos x="3" y="11"/>
                    </a:cxn>
                    <a:cxn ang="0">
                      <a:pos x="3" y="11"/>
                    </a:cxn>
                    <a:cxn ang="0">
                      <a:pos x="0" y="11"/>
                    </a:cxn>
                  </a:cxnLst>
                  <a:rect l="0" t="0" r="r" b="b"/>
                  <a:pathLst>
                    <a:path w="37" h="11">
                      <a:moveTo>
                        <a:pt x="0" y="11"/>
                      </a:moveTo>
                      <a:lnTo>
                        <a:pt x="3" y="11"/>
                      </a:lnTo>
                      <a:lnTo>
                        <a:pt x="37" y="0"/>
                      </a:lnTo>
                      <a:lnTo>
                        <a:pt x="37" y="0"/>
                      </a:lnTo>
                      <a:lnTo>
                        <a:pt x="3" y="11"/>
                      </a:lnTo>
                      <a:lnTo>
                        <a:pt x="3" y="11"/>
                      </a:lnTo>
                      <a:lnTo>
                        <a:pt x="3" y="11"/>
                      </a:lnTo>
                      <a:lnTo>
                        <a:pt x="0" y="11"/>
                      </a:lnTo>
                      <a:lnTo>
                        <a:pt x="0" y="11"/>
                      </a:lnTo>
                      <a:lnTo>
                        <a:pt x="3" y="11"/>
                      </a:lnTo>
                      <a:lnTo>
                        <a:pt x="3" y="11"/>
                      </a:lnTo>
                      <a:lnTo>
                        <a:pt x="0" y="11"/>
                      </a:lnTo>
                      <a:close/>
                    </a:path>
                  </a:pathLst>
                </a:custGeom>
                <a:solidFill>
                  <a:srgbClr val="000000"/>
                </a:solidFill>
                <a:ln w="9525">
                  <a:noFill/>
                  <a:round/>
                  <a:headEnd/>
                  <a:tailEnd/>
                </a:ln>
              </p:spPr>
              <p:txBody>
                <a:bodyPr/>
                <a:lstStyle/>
                <a:p>
                  <a:endParaRPr lang="en-US"/>
                </a:p>
              </p:txBody>
            </p:sp>
            <p:sp>
              <p:nvSpPr>
                <p:cNvPr id="336275" name="Freeform 403"/>
                <p:cNvSpPr>
                  <a:spLocks noChangeAspect="1"/>
                </p:cNvSpPr>
                <p:nvPr/>
              </p:nvSpPr>
              <p:spPr bwMode="auto">
                <a:xfrm>
                  <a:off x="1210" y="3218"/>
                  <a:ext cx="15" cy="19"/>
                </a:xfrm>
                <a:custGeom>
                  <a:avLst/>
                  <a:gdLst/>
                  <a:ahLst/>
                  <a:cxnLst>
                    <a:cxn ang="0">
                      <a:pos x="0" y="4"/>
                    </a:cxn>
                    <a:cxn ang="0">
                      <a:pos x="0" y="4"/>
                    </a:cxn>
                    <a:cxn ang="0">
                      <a:pos x="15" y="19"/>
                    </a:cxn>
                    <a:cxn ang="0">
                      <a:pos x="15" y="19"/>
                    </a:cxn>
                    <a:cxn ang="0">
                      <a:pos x="0" y="4"/>
                    </a:cxn>
                    <a:cxn ang="0">
                      <a:pos x="0" y="4"/>
                    </a:cxn>
                    <a:cxn ang="0">
                      <a:pos x="0" y="4"/>
                    </a:cxn>
                    <a:cxn ang="0">
                      <a:pos x="0" y="0"/>
                    </a:cxn>
                    <a:cxn ang="0">
                      <a:pos x="0" y="4"/>
                    </a:cxn>
                    <a:cxn ang="0">
                      <a:pos x="0" y="4"/>
                    </a:cxn>
                    <a:cxn ang="0">
                      <a:pos x="0" y="4"/>
                    </a:cxn>
                    <a:cxn ang="0">
                      <a:pos x="0" y="4"/>
                    </a:cxn>
                  </a:cxnLst>
                  <a:rect l="0" t="0" r="r" b="b"/>
                  <a:pathLst>
                    <a:path w="15" h="19">
                      <a:moveTo>
                        <a:pt x="0" y="4"/>
                      </a:moveTo>
                      <a:lnTo>
                        <a:pt x="0" y="4"/>
                      </a:lnTo>
                      <a:lnTo>
                        <a:pt x="15" y="19"/>
                      </a:lnTo>
                      <a:lnTo>
                        <a:pt x="15" y="19"/>
                      </a:lnTo>
                      <a:lnTo>
                        <a:pt x="0" y="4"/>
                      </a:lnTo>
                      <a:lnTo>
                        <a:pt x="0" y="4"/>
                      </a:lnTo>
                      <a:lnTo>
                        <a:pt x="0" y="4"/>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36276" name="Freeform 404"/>
                <p:cNvSpPr>
                  <a:spLocks noChangeAspect="1"/>
                </p:cNvSpPr>
                <p:nvPr/>
              </p:nvSpPr>
              <p:spPr bwMode="auto">
                <a:xfrm>
                  <a:off x="1218" y="3199"/>
                  <a:ext cx="37" cy="19"/>
                </a:xfrm>
                <a:custGeom>
                  <a:avLst/>
                  <a:gdLst/>
                  <a:ahLst/>
                  <a:cxnLst>
                    <a:cxn ang="0">
                      <a:pos x="0" y="12"/>
                    </a:cxn>
                    <a:cxn ang="0">
                      <a:pos x="11" y="19"/>
                    </a:cxn>
                    <a:cxn ang="0">
                      <a:pos x="37" y="12"/>
                    </a:cxn>
                    <a:cxn ang="0">
                      <a:pos x="26" y="0"/>
                    </a:cxn>
                    <a:cxn ang="0">
                      <a:pos x="0" y="12"/>
                    </a:cxn>
                  </a:cxnLst>
                  <a:rect l="0" t="0" r="r" b="b"/>
                  <a:pathLst>
                    <a:path w="37" h="19">
                      <a:moveTo>
                        <a:pt x="0" y="12"/>
                      </a:moveTo>
                      <a:lnTo>
                        <a:pt x="11" y="19"/>
                      </a:lnTo>
                      <a:lnTo>
                        <a:pt x="37" y="12"/>
                      </a:lnTo>
                      <a:lnTo>
                        <a:pt x="26" y="0"/>
                      </a:lnTo>
                      <a:lnTo>
                        <a:pt x="0" y="12"/>
                      </a:lnTo>
                      <a:close/>
                    </a:path>
                  </a:pathLst>
                </a:custGeom>
                <a:solidFill>
                  <a:srgbClr val="E5E5E5"/>
                </a:solidFill>
                <a:ln w="9525">
                  <a:noFill/>
                  <a:round/>
                  <a:headEnd/>
                  <a:tailEnd/>
                </a:ln>
              </p:spPr>
              <p:txBody>
                <a:bodyPr/>
                <a:lstStyle/>
                <a:p>
                  <a:endParaRPr lang="en-US"/>
                </a:p>
              </p:txBody>
            </p:sp>
            <p:sp>
              <p:nvSpPr>
                <p:cNvPr id="336277" name="Freeform 405"/>
                <p:cNvSpPr>
                  <a:spLocks noChangeAspect="1"/>
                </p:cNvSpPr>
                <p:nvPr/>
              </p:nvSpPr>
              <p:spPr bwMode="auto">
                <a:xfrm>
                  <a:off x="1210" y="3211"/>
                  <a:ext cx="19" cy="26"/>
                </a:xfrm>
                <a:custGeom>
                  <a:avLst/>
                  <a:gdLst/>
                  <a:ahLst/>
                  <a:cxnLst>
                    <a:cxn ang="0">
                      <a:pos x="0" y="11"/>
                    </a:cxn>
                    <a:cxn ang="0">
                      <a:pos x="8" y="0"/>
                    </a:cxn>
                    <a:cxn ang="0">
                      <a:pos x="19" y="7"/>
                    </a:cxn>
                    <a:cxn ang="0">
                      <a:pos x="15" y="26"/>
                    </a:cxn>
                    <a:cxn ang="0">
                      <a:pos x="0" y="11"/>
                    </a:cxn>
                  </a:cxnLst>
                  <a:rect l="0" t="0" r="r" b="b"/>
                  <a:pathLst>
                    <a:path w="19" h="26">
                      <a:moveTo>
                        <a:pt x="0" y="11"/>
                      </a:moveTo>
                      <a:lnTo>
                        <a:pt x="8" y="0"/>
                      </a:lnTo>
                      <a:lnTo>
                        <a:pt x="19" y="7"/>
                      </a:lnTo>
                      <a:lnTo>
                        <a:pt x="15" y="26"/>
                      </a:lnTo>
                      <a:lnTo>
                        <a:pt x="0" y="11"/>
                      </a:lnTo>
                      <a:close/>
                    </a:path>
                  </a:pathLst>
                </a:custGeom>
                <a:solidFill>
                  <a:srgbClr val="606060"/>
                </a:solidFill>
                <a:ln w="9525">
                  <a:noFill/>
                  <a:round/>
                  <a:headEnd/>
                  <a:tailEnd/>
                </a:ln>
              </p:spPr>
              <p:txBody>
                <a:bodyPr/>
                <a:lstStyle/>
                <a:p>
                  <a:endParaRPr lang="en-US"/>
                </a:p>
              </p:txBody>
            </p:sp>
            <p:sp>
              <p:nvSpPr>
                <p:cNvPr id="336278" name="Freeform 406"/>
                <p:cNvSpPr>
                  <a:spLocks noChangeAspect="1"/>
                </p:cNvSpPr>
                <p:nvPr/>
              </p:nvSpPr>
              <p:spPr bwMode="auto">
                <a:xfrm>
                  <a:off x="1173" y="3215"/>
                  <a:ext cx="49" cy="34"/>
                </a:xfrm>
                <a:custGeom>
                  <a:avLst/>
                  <a:gdLst/>
                  <a:ahLst/>
                  <a:cxnLst>
                    <a:cxn ang="0">
                      <a:pos x="0" y="19"/>
                    </a:cxn>
                    <a:cxn ang="0">
                      <a:pos x="7" y="7"/>
                    </a:cxn>
                    <a:cxn ang="0">
                      <a:pos x="34" y="0"/>
                    </a:cxn>
                    <a:cxn ang="0">
                      <a:pos x="45" y="7"/>
                    </a:cxn>
                    <a:cxn ang="0">
                      <a:pos x="49" y="22"/>
                    </a:cxn>
                    <a:cxn ang="0">
                      <a:pos x="15" y="34"/>
                    </a:cxn>
                    <a:cxn ang="0">
                      <a:pos x="0" y="19"/>
                    </a:cxn>
                  </a:cxnLst>
                  <a:rect l="0" t="0" r="r" b="b"/>
                  <a:pathLst>
                    <a:path w="49" h="34">
                      <a:moveTo>
                        <a:pt x="0" y="19"/>
                      </a:moveTo>
                      <a:lnTo>
                        <a:pt x="7" y="7"/>
                      </a:lnTo>
                      <a:lnTo>
                        <a:pt x="34" y="0"/>
                      </a:lnTo>
                      <a:lnTo>
                        <a:pt x="45" y="7"/>
                      </a:lnTo>
                      <a:lnTo>
                        <a:pt x="49" y="22"/>
                      </a:lnTo>
                      <a:lnTo>
                        <a:pt x="15" y="34"/>
                      </a:lnTo>
                      <a:lnTo>
                        <a:pt x="0" y="19"/>
                      </a:lnTo>
                      <a:close/>
                    </a:path>
                  </a:pathLst>
                </a:custGeom>
                <a:solidFill>
                  <a:srgbClr val="BFBFBF"/>
                </a:solidFill>
                <a:ln w="9525">
                  <a:noFill/>
                  <a:round/>
                  <a:headEnd/>
                  <a:tailEnd/>
                </a:ln>
              </p:spPr>
              <p:txBody>
                <a:bodyPr/>
                <a:lstStyle/>
                <a:p>
                  <a:endParaRPr lang="en-US"/>
                </a:p>
              </p:txBody>
            </p:sp>
          </p:grpSp>
          <p:sp>
            <p:nvSpPr>
              <p:cNvPr id="336279" name="Freeform 407"/>
              <p:cNvSpPr>
                <a:spLocks noChangeAspect="1"/>
              </p:cNvSpPr>
              <p:nvPr/>
            </p:nvSpPr>
            <p:spPr bwMode="auto">
              <a:xfrm>
                <a:off x="1169" y="3222"/>
                <a:ext cx="11" cy="12"/>
              </a:xfrm>
              <a:custGeom>
                <a:avLst/>
                <a:gdLst/>
                <a:ahLst/>
                <a:cxnLst>
                  <a:cxn ang="0">
                    <a:pos x="11" y="0"/>
                  </a:cxn>
                  <a:cxn ang="0">
                    <a:pos x="11" y="0"/>
                  </a:cxn>
                  <a:cxn ang="0">
                    <a:pos x="0" y="12"/>
                  </a:cxn>
                  <a:cxn ang="0">
                    <a:pos x="4" y="12"/>
                  </a:cxn>
                  <a:cxn ang="0">
                    <a:pos x="11" y="0"/>
                  </a:cxn>
                  <a:cxn ang="0">
                    <a:pos x="11" y="0"/>
                  </a:cxn>
                  <a:cxn ang="0">
                    <a:pos x="11" y="0"/>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0"/>
                    </a:lnTo>
                    <a:lnTo>
                      <a:pt x="11" y="0"/>
                    </a:lnTo>
                    <a:lnTo>
                      <a:pt x="11" y="0"/>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36280" name="Freeform 408"/>
              <p:cNvSpPr>
                <a:spLocks noChangeAspect="1"/>
              </p:cNvSpPr>
              <p:nvPr/>
            </p:nvSpPr>
            <p:spPr bwMode="auto">
              <a:xfrm>
                <a:off x="1180" y="3211"/>
                <a:ext cx="27" cy="11"/>
              </a:xfrm>
              <a:custGeom>
                <a:avLst/>
                <a:gdLst/>
                <a:ahLst/>
                <a:cxnLst>
                  <a:cxn ang="0">
                    <a:pos x="27" y="0"/>
                  </a:cxn>
                  <a:cxn ang="0">
                    <a:pos x="27" y="0"/>
                  </a:cxn>
                  <a:cxn ang="0">
                    <a:pos x="0" y="11"/>
                  </a:cxn>
                  <a:cxn ang="0">
                    <a:pos x="0" y="11"/>
                  </a:cxn>
                  <a:cxn ang="0">
                    <a:pos x="27" y="4"/>
                  </a:cxn>
                  <a:cxn ang="0">
                    <a:pos x="27" y="4"/>
                  </a:cxn>
                  <a:cxn ang="0">
                    <a:pos x="27" y="4"/>
                  </a:cxn>
                  <a:cxn ang="0">
                    <a:pos x="27" y="4"/>
                  </a:cxn>
                  <a:cxn ang="0">
                    <a:pos x="27" y="4"/>
                  </a:cxn>
                  <a:cxn ang="0">
                    <a:pos x="27" y="0"/>
                  </a:cxn>
                  <a:cxn ang="0">
                    <a:pos x="27" y="0"/>
                  </a:cxn>
                  <a:cxn ang="0">
                    <a:pos x="27" y="0"/>
                  </a:cxn>
                </a:cxnLst>
                <a:rect l="0" t="0" r="r" b="b"/>
                <a:pathLst>
                  <a:path w="27" h="11">
                    <a:moveTo>
                      <a:pt x="27" y="0"/>
                    </a:moveTo>
                    <a:lnTo>
                      <a:pt x="27" y="0"/>
                    </a:lnTo>
                    <a:lnTo>
                      <a:pt x="0" y="11"/>
                    </a:lnTo>
                    <a:lnTo>
                      <a:pt x="0" y="11"/>
                    </a:lnTo>
                    <a:lnTo>
                      <a:pt x="27" y="4"/>
                    </a:lnTo>
                    <a:lnTo>
                      <a:pt x="27" y="4"/>
                    </a:lnTo>
                    <a:lnTo>
                      <a:pt x="27" y="4"/>
                    </a:lnTo>
                    <a:lnTo>
                      <a:pt x="27" y="4"/>
                    </a:lnTo>
                    <a:lnTo>
                      <a:pt x="27" y="4"/>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36281" name="Freeform 409"/>
              <p:cNvSpPr>
                <a:spLocks noChangeAspect="1"/>
              </p:cNvSpPr>
              <p:nvPr/>
            </p:nvSpPr>
            <p:spPr bwMode="auto">
              <a:xfrm>
                <a:off x="1207" y="3215"/>
                <a:ext cx="11" cy="7"/>
              </a:xfrm>
              <a:custGeom>
                <a:avLst/>
                <a:gdLst/>
                <a:ahLst/>
                <a:cxnLst>
                  <a:cxn ang="0">
                    <a:pos x="11" y="7"/>
                  </a:cxn>
                  <a:cxn ang="0">
                    <a:pos x="11" y="7"/>
                  </a:cxn>
                  <a:cxn ang="0">
                    <a:pos x="3" y="0"/>
                  </a:cxn>
                  <a:cxn ang="0">
                    <a:pos x="0" y="0"/>
                  </a:cxn>
                  <a:cxn ang="0">
                    <a:pos x="11" y="7"/>
                  </a:cxn>
                  <a:cxn ang="0">
                    <a:pos x="11" y="7"/>
                  </a:cxn>
                  <a:cxn ang="0">
                    <a:pos x="11" y="7"/>
                  </a:cxn>
                  <a:cxn ang="0">
                    <a:pos x="11" y="7"/>
                  </a:cxn>
                  <a:cxn ang="0">
                    <a:pos x="11" y="7"/>
                  </a:cxn>
                  <a:cxn ang="0">
                    <a:pos x="11" y="7"/>
                  </a:cxn>
                  <a:cxn ang="0">
                    <a:pos x="11" y="7"/>
                  </a:cxn>
                  <a:cxn ang="0">
                    <a:pos x="11" y="7"/>
                  </a:cxn>
                </a:cxnLst>
                <a:rect l="0" t="0" r="r" b="b"/>
                <a:pathLst>
                  <a:path w="11" h="7">
                    <a:moveTo>
                      <a:pt x="11" y="7"/>
                    </a:moveTo>
                    <a:lnTo>
                      <a:pt x="11" y="7"/>
                    </a:lnTo>
                    <a:lnTo>
                      <a:pt x="3" y="0"/>
                    </a:lnTo>
                    <a:lnTo>
                      <a:pt x="0" y="0"/>
                    </a:lnTo>
                    <a:lnTo>
                      <a:pt x="11" y="7"/>
                    </a:lnTo>
                    <a:lnTo>
                      <a:pt x="11" y="7"/>
                    </a:lnTo>
                    <a:lnTo>
                      <a:pt x="11"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36282" name="Freeform 410"/>
              <p:cNvSpPr>
                <a:spLocks noChangeAspect="1"/>
              </p:cNvSpPr>
              <p:nvPr/>
            </p:nvSpPr>
            <p:spPr bwMode="auto">
              <a:xfrm>
                <a:off x="1214" y="3222"/>
                <a:ext cx="8" cy="15"/>
              </a:xfrm>
              <a:custGeom>
                <a:avLst/>
                <a:gdLst/>
                <a:ahLst/>
                <a:cxnLst>
                  <a:cxn ang="0">
                    <a:pos x="8" y="15"/>
                  </a:cxn>
                  <a:cxn ang="0">
                    <a:pos x="8" y="15"/>
                  </a:cxn>
                  <a:cxn ang="0">
                    <a:pos x="4" y="0"/>
                  </a:cxn>
                  <a:cxn ang="0">
                    <a:pos x="0" y="0"/>
                  </a:cxn>
                  <a:cxn ang="0">
                    <a:pos x="8" y="15"/>
                  </a:cxn>
                  <a:cxn ang="0">
                    <a:pos x="8" y="15"/>
                  </a:cxn>
                  <a:cxn ang="0">
                    <a:pos x="8" y="15"/>
                  </a:cxn>
                  <a:cxn ang="0">
                    <a:pos x="8" y="15"/>
                  </a:cxn>
                  <a:cxn ang="0">
                    <a:pos x="8" y="15"/>
                  </a:cxn>
                  <a:cxn ang="0">
                    <a:pos x="8" y="15"/>
                  </a:cxn>
                  <a:cxn ang="0">
                    <a:pos x="8" y="15"/>
                  </a:cxn>
                  <a:cxn ang="0">
                    <a:pos x="8" y="15"/>
                  </a:cxn>
                </a:cxnLst>
                <a:rect l="0" t="0" r="r" b="b"/>
                <a:pathLst>
                  <a:path w="8" h="15">
                    <a:moveTo>
                      <a:pt x="8" y="15"/>
                    </a:moveTo>
                    <a:lnTo>
                      <a:pt x="8" y="15"/>
                    </a:lnTo>
                    <a:lnTo>
                      <a:pt x="4" y="0"/>
                    </a:lnTo>
                    <a:lnTo>
                      <a:pt x="0" y="0"/>
                    </a:lnTo>
                    <a:lnTo>
                      <a:pt x="8" y="15"/>
                    </a:lnTo>
                    <a:lnTo>
                      <a:pt x="8" y="15"/>
                    </a:lnTo>
                    <a:lnTo>
                      <a:pt x="8" y="15"/>
                    </a:lnTo>
                    <a:lnTo>
                      <a:pt x="8" y="15"/>
                    </a:lnTo>
                    <a:lnTo>
                      <a:pt x="8" y="15"/>
                    </a:lnTo>
                    <a:lnTo>
                      <a:pt x="8" y="15"/>
                    </a:lnTo>
                    <a:lnTo>
                      <a:pt x="8" y="15"/>
                    </a:lnTo>
                    <a:lnTo>
                      <a:pt x="8" y="15"/>
                    </a:lnTo>
                    <a:close/>
                  </a:path>
                </a:pathLst>
              </a:custGeom>
              <a:solidFill>
                <a:srgbClr val="000000"/>
              </a:solidFill>
              <a:ln w="9525">
                <a:noFill/>
                <a:round/>
                <a:headEnd/>
                <a:tailEnd/>
              </a:ln>
            </p:spPr>
            <p:txBody>
              <a:bodyPr/>
              <a:lstStyle/>
              <a:p>
                <a:endParaRPr lang="en-US"/>
              </a:p>
            </p:txBody>
          </p:sp>
          <p:sp>
            <p:nvSpPr>
              <p:cNvPr id="336283" name="Freeform 411"/>
              <p:cNvSpPr>
                <a:spLocks noChangeAspect="1"/>
              </p:cNvSpPr>
              <p:nvPr/>
            </p:nvSpPr>
            <p:spPr bwMode="auto">
              <a:xfrm>
                <a:off x="1184" y="3237"/>
                <a:ext cx="38" cy="12"/>
              </a:xfrm>
              <a:custGeom>
                <a:avLst/>
                <a:gdLst/>
                <a:ahLst/>
                <a:cxnLst>
                  <a:cxn ang="0">
                    <a:pos x="0" y="12"/>
                  </a:cxn>
                  <a:cxn ang="0">
                    <a:pos x="4" y="12"/>
                  </a:cxn>
                  <a:cxn ang="0">
                    <a:pos x="38" y="0"/>
                  </a:cxn>
                  <a:cxn ang="0">
                    <a:pos x="38" y="0"/>
                  </a:cxn>
                  <a:cxn ang="0">
                    <a:pos x="4" y="12"/>
                  </a:cxn>
                  <a:cxn ang="0">
                    <a:pos x="4" y="12"/>
                  </a:cxn>
                  <a:cxn ang="0">
                    <a:pos x="4" y="12"/>
                  </a:cxn>
                  <a:cxn ang="0">
                    <a:pos x="0" y="12"/>
                  </a:cxn>
                  <a:cxn ang="0">
                    <a:pos x="0" y="12"/>
                  </a:cxn>
                  <a:cxn ang="0">
                    <a:pos x="4" y="12"/>
                  </a:cxn>
                  <a:cxn ang="0">
                    <a:pos x="4" y="12"/>
                  </a:cxn>
                  <a:cxn ang="0">
                    <a:pos x="0" y="12"/>
                  </a:cxn>
                </a:cxnLst>
                <a:rect l="0" t="0" r="r" b="b"/>
                <a:pathLst>
                  <a:path w="38" h="12">
                    <a:moveTo>
                      <a:pt x="0" y="12"/>
                    </a:moveTo>
                    <a:lnTo>
                      <a:pt x="4" y="12"/>
                    </a:lnTo>
                    <a:lnTo>
                      <a:pt x="38" y="0"/>
                    </a:lnTo>
                    <a:lnTo>
                      <a:pt x="38" y="0"/>
                    </a:lnTo>
                    <a:lnTo>
                      <a:pt x="4" y="12"/>
                    </a:lnTo>
                    <a:lnTo>
                      <a:pt x="4" y="12"/>
                    </a:lnTo>
                    <a:lnTo>
                      <a:pt x="4" y="12"/>
                    </a:lnTo>
                    <a:lnTo>
                      <a:pt x="0" y="12"/>
                    </a:lnTo>
                    <a:lnTo>
                      <a:pt x="0" y="12"/>
                    </a:lnTo>
                    <a:lnTo>
                      <a:pt x="4" y="12"/>
                    </a:lnTo>
                    <a:lnTo>
                      <a:pt x="4" y="12"/>
                    </a:lnTo>
                    <a:lnTo>
                      <a:pt x="0" y="12"/>
                    </a:lnTo>
                    <a:close/>
                  </a:path>
                </a:pathLst>
              </a:custGeom>
              <a:solidFill>
                <a:srgbClr val="000000"/>
              </a:solidFill>
              <a:ln w="9525">
                <a:noFill/>
                <a:round/>
                <a:headEnd/>
                <a:tailEnd/>
              </a:ln>
            </p:spPr>
            <p:txBody>
              <a:bodyPr/>
              <a:lstStyle/>
              <a:p>
                <a:endParaRPr lang="en-US"/>
              </a:p>
            </p:txBody>
          </p:sp>
          <p:sp>
            <p:nvSpPr>
              <p:cNvPr id="336284" name="Freeform 412"/>
              <p:cNvSpPr>
                <a:spLocks noChangeAspect="1"/>
              </p:cNvSpPr>
              <p:nvPr/>
            </p:nvSpPr>
            <p:spPr bwMode="auto">
              <a:xfrm>
                <a:off x="1169" y="3234"/>
                <a:ext cx="15" cy="15"/>
              </a:xfrm>
              <a:custGeom>
                <a:avLst/>
                <a:gdLst/>
                <a:ahLst/>
                <a:cxnLst>
                  <a:cxn ang="0">
                    <a:pos x="0" y="0"/>
                  </a:cxn>
                  <a:cxn ang="0">
                    <a:pos x="0" y="0"/>
                  </a:cxn>
                  <a:cxn ang="0">
                    <a:pos x="15" y="15"/>
                  </a:cxn>
                  <a:cxn ang="0">
                    <a:pos x="15" y="15"/>
                  </a:cxn>
                  <a:cxn ang="0">
                    <a:pos x="4" y="0"/>
                  </a:cxn>
                  <a:cxn ang="0">
                    <a:pos x="4" y="0"/>
                  </a:cxn>
                  <a:cxn ang="0">
                    <a:pos x="4" y="0"/>
                  </a:cxn>
                  <a:cxn ang="0">
                    <a:pos x="4" y="0"/>
                  </a:cxn>
                  <a:cxn ang="0">
                    <a:pos x="0" y="0"/>
                  </a:cxn>
                  <a:cxn ang="0">
                    <a:pos x="0" y="0"/>
                  </a:cxn>
                  <a:cxn ang="0">
                    <a:pos x="0" y="0"/>
                  </a:cxn>
                  <a:cxn ang="0">
                    <a:pos x="0" y="0"/>
                  </a:cxn>
                </a:cxnLst>
                <a:rect l="0" t="0" r="r" b="b"/>
                <a:pathLst>
                  <a:path w="15" h="15">
                    <a:moveTo>
                      <a:pt x="0" y="0"/>
                    </a:moveTo>
                    <a:lnTo>
                      <a:pt x="0" y="0"/>
                    </a:lnTo>
                    <a:lnTo>
                      <a:pt x="15" y="15"/>
                    </a:lnTo>
                    <a:lnTo>
                      <a:pt x="15" y="15"/>
                    </a:lnTo>
                    <a:lnTo>
                      <a:pt x="4" y="0"/>
                    </a:lnTo>
                    <a:lnTo>
                      <a:pt x="4" y="0"/>
                    </a:lnTo>
                    <a:lnTo>
                      <a:pt x="4" y="0"/>
                    </a:lnTo>
                    <a:lnTo>
                      <a:pt x="4"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6285" name="Freeform 413"/>
              <p:cNvSpPr>
                <a:spLocks noChangeAspect="1"/>
              </p:cNvSpPr>
              <p:nvPr/>
            </p:nvSpPr>
            <p:spPr bwMode="auto">
              <a:xfrm>
                <a:off x="1180" y="3215"/>
                <a:ext cx="34" cy="15"/>
              </a:xfrm>
              <a:custGeom>
                <a:avLst/>
                <a:gdLst/>
                <a:ahLst/>
                <a:cxnLst>
                  <a:cxn ang="0">
                    <a:pos x="0" y="7"/>
                  </a:cxn>
                  <a:cxn ang="0">
                    <a:pos x="8" y="15"/>
                  </a:cxn>
                  <a:cxn ang="0">
                    <a:pos x="34" y="7"/>
                  </a:cxn>
                  <a:cxn ang="0">
                    <a:pos x="27" y="0"/>
                  </a:cxn>
                  <a:cxn ang="0">
                    <a:pos x="0" y="7"/>
                  </a:cxn>
                </a:cxnLst>
                <a:rect l="0" t="0" r="r" b="b"/>
                <a:pathLst>
                  <a:path w="34" h="15">
                    <a:moveTo>
                      <a:pt x="0" y="7"/>
                    </a:moveTo>
                    <a:lnTo>
                      <a:pt x="8" y="15"/>
                    </a:lnTo>
                    <a:lnTo>
                      <a:pt x="34" y="7"/>
                    </a:lnTo>
                    <a:lnTo>
                      <a:pt x="27" y="0"/>
                    </a:lnTo>
                    <a:lnTo>
                      <a:pt x="0" y="7"/>
                    </a:lnTo>
                    <a:close/>
                  </a:path>
                </a:pathLst>
              </a:custGeom>
              <a:solidFill>
                <a:srgbClr val="E5E5E5"/>
              </a:solidFill>
              <a:ln w="9525">
                <a:noFill/>
                <a:round/>
                <a:headEnd/>
                <a:tailEnd/>
              </a:ln>
            </p:spPr>
            <p:txBody>
              <a:bodyPr/>
              <a:lstStyle/>
              <a:p>
                <a:endParaRPr lang="en-US"/>
              </a:p>
            </p:txBody>
          </p:sp>
          <p:sp>
            <p:nvSpPr>
              <p:cNvPr id="336286" name="Freeform 414"/>
              <p:cNvSpPr>
                <a:spLocks noChangeAspect="1"/>
              </p:cNvSpPr>
              <p:nvPr/>
            </p:nvSpPr>
            <p:spPr bwMode="auto">
              <a:xfrm>
                <a:off x="1173" y="3222"/>
                <a:ext cx="15" cy="27"/>
              </a:xfrm>
              <a:custGeom>
                <a:avLst/>
                <a:gdLst/>
                <a:ahLst/>
                <a:cxnLst>
                  <a:cxn ang="0">
                    <a:pos x="0" y="12"/>
                  </a:cxn>
                  <a:cxn ang="0">
                    <a:pos x="7" y="0"/>
                  </a:cxn>
                  <a:cxn ang="0">
                    <a:pos x="15" y="8"/>
                  </a:cxn>
                  <a:cxn ang="0">
                    <a:pos x="11" y="27"/>
                  </a:cxn>
                  <a:cxn ang="0">
                    <a:pos x="0" y="12"/>
                  </a:cxn>
                </a:cxnLst>
                <a:rect l="0" t="0" r="r" b="b"/>
                <a:pathLst>
                  <a:path w="15" h="27">
                    <a:moveTo>
                      <a:pt x="0" y="12"/>
                    </a:moveTo>
                    <a:lnTo>
                      <a:pt x="7" y="0"/>
                    </a:lnTo>
                    <a:lnTo>
                      <a:pt x="15" y="8"/>
                    </a:lnTo>
                    <a:lnTo>
                      <a:pt x="11" y="27"/>
                    </a:lnTo>
                    <a:lnTo>
                      <a:pt x="0" y="12"/>
                    </a:lnTo>
                    <a:close/>
                  </a:path>
                </a:pathLst>
              </a:custGeom>
              <a:solidFill>
                <a:srgbClr val="606060"/>
              </a:solidFill>
              <a:ln w="9525">
                <a:noFill/>
                <a:round/>
                <a:headEnd/>
                <a:tailEnd/>
              </a:ln>
            </p:spPr>
            <p:txBody>
              <a:bodyPr/>
              <a:lstStyle/>
              <a:p>
                <a:endParaRPr lang="en-US"/>
              </a:p>
            </p:txBody>
          </p:sp>
          <p:sp>
            <p:nvSpPr>
              <p:cNvPr id="336287" name="Freeform 415"/>
              <p:cNvSpPr>
                <a:spLocks noChangeAspect="1"/>
              </p:cNvSpPr>
              <p:nvPr/>
            </p:nvSpPr>
            <p:spPr bwMode="auto">
              <a:xfrm>
                <a:off x="1500" y="3108"/>
                <a:ext cx="53" cy="34"/>
              </a:xfrm>
              <a:custGeom>
                <a:avLst/>
                <a:gdLst/>
                <a:ahLst/>
                <a:cxnLst>
                  <a:cxn ang="0">
                    <a:pos x="0" y="19"/>
                  </a:cxn>
                  <a:cxn ang="0">
                    <a:pos x="11" y="8"/>
                  </a:cxn>
                  <a:cxn ang="0">
                    <a:pos x="38" y="0"/>
                  </a:cxn>
                  <a:cxn ang="0">
                    <a:pos x="45" y="8"/>
                  </a:cxn>
                  <a:cxn ang="0">
                    <a:pos x="53" y="23"/>
                  </a:cxn>
                  <a:cxn ang="0">
                    <a:pos x="15" y="34"/>
                  </a:cxn>
                  <a:cxn ang="0">
                    <a:pos x="0" y="19"/>
                  </a:cxn>
                </a:cxnLst>
                <a:rect l="0" t="0" r="r" b="b"/>
                <a:pathLst>
                  <a:path w="53" h="34">
                    <a:moveTo>
                      <a:pt x="0" y="19"/>
                    </a:moveTo>
                    <a:lnTo>
                      <a:pt x="11" y="8"/>
                    </a:lnTo>
                    <a:lnTo>
                      <a:pt x="38" y="0"/>
                    </a:lnTo>
                    <a:lnTo>
                      <a:pt x="45" y="8"/>
                    </a:lnTo>
                    <a:lnTo>
                      <a:pt x="53" y="23"/>
                    </a:lnTo>
                    <a:lnTo>
                      <a:pt x="15" y="34"/>
                    </a:lnTo>
                    <a:lnTo>
                      <a:pt x="0" y="19"/>
                    </a:lnTo>
                    <a:close/>
                  </a:path>
                </a:pathLst>
              </a:custGeom>
              <a:solidFill>
                <a:srgbClr val="BFBFBF"/>
              </a:solidFill>
              <a:ln w="9525">
                <a:noFill/>
                <a:round/>
                <a:headEnd/>
                <a:tailEnd/>
              </a:ln>
            </p:spPr>
            <p:txBody>
              <a:bodyPr/>
              <a:lstStyle/>
              <a:p>
                <a:endParaRPr lang="en-US"/>
              </a:p>
            </p:txBody>
          </p:sp>
          <p:sp>
            <p:nvSpPr>
              <p:cNvPr id="336288" name="Freeform 416"/>
              <p:cNvSpPr>
                <a:spLocks noChangeAspect="1"/>
              </p:cNvSpPr>
              <p:nvPr/>
            </p:nvSpPr>
            <p:spPr bwMode="auto">
              <a:xfrm>
                <a:off x="1500" y="3116"/>
                <a:ext cx="11" cy="11"/>
              </a:xfrm>
              <a:custGeom>
                <a:avLst/>
                <a:gdLst/>
                <a:ahLst/>
                <a:cxnLst>
                  <a:cxn ang="0">
                    <a:pos x="11" y="0"/>
                  </a:cxn>
                  <a:cxn ang="0">
                    <a:pos x="8" y="0"/>
                  </a:cxn>
                  <a:cxn ang="0">
                    <a:pos x="0" y="11"/>
                  </a:cxn>
                  <a:cxn ang="0">
                    <a:pos x="4" y="11"/>
                  </a:cxn>
                  <a:cxn ang="0">
                    <a:pos x="11" y="0"/>
                  </a:cxn>
                  <a:cxn ang="0">
                    <a:pos x="11" y="0"/>
                  </a:cxn>
                  <a:cxn ang="0">
                    <a:pos x="11" y="0"/>
                  </a:cxn>
                  <a:cxn ang="0">
                    <a:pos x="11" y="0"/>
                  </a:cxn>
                  <a:cxn ang="0">
                    <a:pos x="11" y="0"/>
                  </a:cxn>
                  <a:cxn ang="0">
                    <a:pos x="11" y="0"/>
                  </a:cxn>
                  <a:cxn ang="0">
                    <a:pos x="8" y="0"/>
                  </a:cxn>
                  <a:cxn ang="0">
                    <a:pos x="11" y="0"/>
                  </a:cxn>
                </a:cxnLst>
                <a:rect l="0" t="0" r="r" b="b"/>
                <a:pathLst>
                  <a:path w="11" h="11">
                    <a:moveTo>
                      <a:pt x="11" y="0"/>
                    </a:moveTo>
                    <a:lnTo>
                      <a:pt x="8" y="0"/>
                    </a:lnTo>
                    <a:lnTo>
                      <a:pt x="0" y="11"/>
                    </a:lnTo>
                    <a:lnTo>
                      <a:pt x="4" y="11"/>
                    </a:lnTo>
                    <a:lnTo>
                      <a:pt x="11" y="0"/>
                    </a:lnTo>
                    <a:lnTo>
                      <a:pt x="11" y="0"/>
                    </a:lnTo>
                    <a:lnTo>
                      <a:pt x="11" y="0"/>
                    </a:lnTo>
                    <a:lnTo>
                      <a:pt x="11" y="0"/>
                    </a:lnTo>
                    <a:lnTo>
                      <a:pt x="11" y="0"/>
                    </a:lnTo>
                    <a:lnTo>
                      <a:pt x="11" y="0"/>
                    </a:lnTo>
                    <a:lnTo>
                      <a:pt x="8" y="0"/>
                    </a:lnTo>
                    <a:lnTo>
                      <a:pt x="11" y="0"/>
                    </a:lnTo>
                    <a:close/>
                  </a:path>
                </a:pathLst>
              </a:custGeom>
              <a:solidFill>
                <a:srgbClr val="000000"/>
              </a:solidFill>
              <a:ln w="9525">
                <a:noFill/>
                <a:round/>
                <a:headEnd/>
                <a:tailEnd/>
              </a:ln>
            </p:spPr>
            <p:txBody>
              <a:bodyPr/>
              <a:lstStyle/>
              <a:p>
                <a:endParaRPr lang="en-US"/>
              </a:p>
            </p:txBody>
          </p:sp>
          <p:sp>
            <p:nvSpPr>
              <p:cNvPr id="336289" name="Freeform 417"/>
              <p:cNvSpPr>
                <a:spLocks noChangeAspect="1"/>
              </p:cNvSpPr>
              <p:nvPr/>
            </p:nvSpPr>
            <p:spPr bwMode="auto">
              <a:xfrm>
                <a:off x="1511" y="3108"/>
                <a:ext cx="27" cy="8"/>
              </a:xfrm>
              <a:custGeom>
                <a:avLst/>
                <a:gdLst/>
                <a:ahLst/>
                <a:cxnLst>
                  <a:cxn ang="0">
                    <a:pos x="27" y="0"/>
                  </a:cxn>
                  <a:cxn ang="0">
                    <a:pos x="27" y="0"/>
                  </a:cxn>
                  <a:cxn ang="0">
                    <a:pos x="0" y="8"/>
                  </a:cxn>
                  <a:cxn ang="0">
                    <a:pos x="0" y="8"/>
                  </a:cxn>
                  <a:cxn ang="0">
                    <a:pos x="27" y="0"/>
                  </a:cxn>
                  <a:cxn ang="0">
                    <a:pos x="27" y="0"/>
                  </a:cxn>
                  <a:cxn ang="0">
                    <a:pos x="27" y="0"/>
                  </a:cxn>
                  <a:cxn ang="0">
                    <a:pos x="27" y="0"/>
                  </a:cxn>
                  <a:cxn ang="0">
                    <a:pos x="27" y="0"/>
                  </a:cxn>
                  <a:cxn ang="0">
                    <a:pos x="27" y="0"/>
                  </a:cxn>
                  <a:cxn ang="0">
                    <a:pos x="27" y="0"/>
                  </a:cxn>
                  <a:cxn ang="0">
                    <a:pos x="27" y="0"/>
                  </a:cxn>
                </a:cxnLst>
                <a:rect l="0" t="0" r="r" b="b"/>
                <a:pathLst>
                  <a:path w="27" h="8">
                    <a:moveTo>
                      <a:pt x="27" y="0"/>
                    </a:moveTo>
                    <a:lnTo>
                      <a:pt x="27" y="0"/>
                    </a:lnTo>
                    <a:lnTo>
                      <a:pt x="0" y="8"/>
                    </a:lnTo>
                    <a:lnTo>
                      <a:pt x="0" y="8"/>
                    </a:lnTo>
                    <a:lnTo>
                      <a:pt x="27" y="0"/>
                    </a:lnTo>
                    <a:lnTo>
                      <a:pt x="27" y="0"/>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36290" name="Freeform 418"/>
              <p:cNvSpPr>
                <a:spLocks noChangeAspect="1"/>
              </p:cNvSpPr>
              <p:nvPr/>
            </p:nvSpPr>
            <p:spPr bwMode="auto">
              <a:xfrm>
                <a:off x="1538" y="3108"/>
                <a:ext cx="7" cy="8"/>
              </a:xfrm>
              <a:custGeom>
                <a:avLst/>
                <a:gdLst/>
                <a:ahLst/>
                <a:cxnLst>
                  <a:cxn ang="0">
                    <a:pos x="7" y="8"/>
                  </a:cxn>
                  <a:cxn ang="0">
                    <a:pos x="7" y="8"/>
                  </a:cxn>
                  <a:cxn ang="0">
                    <a:pos x="0" y="0"/>
                  </a:cxn>
                  <a:cxn ang="0">
                    <a:pos x="0" y="0"/>
                  </a:cxn>
                  <a:cxn ang="0">
                    <a:pos x="7" y="8"/>
                  </a:cxn>
                  <a:cxn ang="0">
                    <a:pos x="7" y="8"/>
                  </a:cxn>
                  <a:cxn ang="0">
                    <a:pos x="7" y="8"/>
                  </a:cxn>
                  <a:cxn ang="0">
                    <a:pos x="7" y="8"/>
                  </a:cxn>
                  <a:cxn ang="0">
                    <a:pos x="7" y="8"/>
                  </a:cxn>
                  <a:cxn ang="0">
                    <a:pos x="7" y="8"/>
                  </a:cxn>
                  <a:cxn ang="0">
                    <a:pos x="7" y="8"/>
                  </a:cxn>
                  <a:cxn ang="0">
                    <a:pos x="7" y="8"/>
                  </a:cxn>
                </a:cxnLst>
                <a:rect l="0" t="0" r="r" b="b"/>
                <a:pathLst>
                  <a:path w="7" h="8">
                    <a:moveTo>
                      <a:pt x="7" y="8"/>
                    </a:moveTo>
                    <a:lnTo>
                      <a:pt x="7" y="8"/>
                    </a:lnTo>
                    <a:lnTo>
                      <a:pt x="0" y="0"/>
                    </a:lnTo>
                    <a:lnTo>
                      <a:pt x="0" y="0"/>
                    </a:lnTo>
                    <a:lnTo>
                      <a:pt x="7" y="8"/>
                    </a:lnTo>
                    <a:lnTo>
                      <a:pt x="7" y="8"/>
                    </a:lnTo>
                    <a:lnTo>
                      <a:pt x="7" y="8"/>
                    </a:lnTo>
                    <a:lnTo>
                      <a:pt x="7" y="8"/>
                    </a:lnTo>
                    <a:lnTo>
                      <a:pt x="7" y="8"/>
                    </a:lnTo>
                    <a:lnTo>
                      <a:pt x="7" y="8"/>
                    </a:lnTo>
                    <a:lnTo>
                      <a:pt x="7" y="8"/>
                    </a:lnTo>
                    <a:lnTo>
                      <a:pt x="7" y="8"/>
                    </a:lnTo>
                    <a:close/>
                  </a:path>
                </a:pathLst>
              </a:custGeom>
              <a:solidFill>
                <a:srgbClr val="000000"/>
              </a:solidFill>
              <a:ln w="9525">
                <a:noFill/>
                <a:round/>
                <a:headEnd/>
                <a:tailEnd/>
              </a:ln>
            </p:spPr>
            <p:txBody>
              <a:bodyPr/>
              <a:lstStyle/>
              <a:p>
                <a:endParaRPr lang="en-US"/>
              </a:p>
            </p:txBody>
          </p:sp>
          <p:sp>
            <p:nvSpPr>
              <p:cNvPr id="336291" name="Freeform 419"/>
              <p:cNvSpPr>
                <a:spLocks noChangeAspect="1"/>
              </p:cNvSpPr>
              <p:nvPr/>
            </p:nvSpPr>
            <p:spPr bwMode="auto">
              <a:xfrm>
                <a:off x="1545" y="3116"/>
                <a:ext cx="8" cy="19"/>
              </a:xfrm>
              <a:custGeom>
                <a:avLst/>
                <a:gdLst/>
                <a:ahLst/>
                <a:cxnLst>
                  <a:cxn ang="0">
                    <a:pos x="8" y="19"/>
                  </a:cxn>
                  <a:cxn ang="0">
                    <a:pos x="8" y="15"/>
                  </a:cxn>
                  <a:cxn ang="0">
                    <a:pos x="4" y="0"/>
                  </a:cxn>
                  <a:cxn ang="0">
                    <a:pos x="0" y="4"/>
                  </a:cxn>
                  <a:cxn ang="0">
                    <a:pos x="8" y="15"/>
                  </a:cxn>
                  <a:cxn ang="0">
                    <a:pos x="8" y="15"/>
                  </a:cxn>
                  <a:cxn ang="0">
                    <a:pos x="8" y="15"/>
                  </a:cxn>
                  <a:cxn ang="0">
                    <a:pos x="8" y="19"/>
                  </a:cxn>
                  <a:cxn ang="0">
                    <a:pos x="8" y="19"/>
                  </a:cxn>
                  <a:cxn ang="0">
                    <a:pos x="8" y="19"/>
                  </a:cxn>
                  <a:cxn ang="0">
                    <a:pos x="8" y="15"/>
                  </a:cxn>
                  <a:cxn ang="0">
                    <a:pos x="8" y="19"/>
                  </a:cxn>
                </a:cxnLst>
                <a:rect l="0" t="0" r="r" b="b"/>
                <a:pathLst>
                  <a:path w="8" h="19">
                    <a:moveTo>
                      <a:pt x="8" y="19"/>
                    </a:moveTo>
                    <a:lnTo>
                      <a:pt x="8" y="15"/>
                    </a:lnTo>
                    <a:lnTo>
                      <a:pt x="4" y="0"/>
                    </a:lnTo>
                    <a:lnTo>
                      <a:pt x="0" y="4"/>
                    </a:lnTo>
                    <a:lnTo>
                      <a:pt x="8" y="15"/>
                    </a:lnTo>
                    <a:lnTo>
                      <a:pt x="8" y="15"/>
                    </a:lnTo>
                    <a:lnTo>
                      <a:pt x="8" y="15"/>
                    </a:lnTo>
                    <a:lnTo>
                      <a:pt x="8" y="19"/>
                    </a:lnTo>
                    <a:lnTo>
                      <a:pt x="8" y="19"/>
                    </a:lnTo>
                    <a:lnTo>
                      <a:pt x="8" y="19"/>
                    </a:lnTo>
                    <a:lnTo>
                      <a:pt x="8" y="15"/>
                    </a:lnTo>
                    <a:lnTo>
                      <a:pt x="8" y="19"/>
                    </a:lnTo>
                    <a:close/>
                  </a:path>
                </a:pathLst>
              </a:custGeom>
              <a:solidFill>
                <a:srgbClr val="000000"/>
              </a:solidFill>
              <a:ln w="9525">
                <a:noFill/>
                <a:round/>
                <a:headEnd/>
                <a:tailEnd/>
              </a:ln>
            </p:spPr>
            <p:txBody>
              <a:bodyPr/>
              <a:lstStyle/>
              <a:p>
                <a:endParaRPr lang="en-US"/>
              </a:p>
            </p:txBody>
          </p:sp>
          <p:sp>
            <p:nvSpPr>
              <p:cNvPr id="336292" name="Freeform 420"/>
              <p:cNvSpPr>
                <a:spLocks noChangeAspect="1"/>
              </p:cNvSpPr>
              <p:nvPr/>
            </p:nvSpPr>
            <p:spPr bwMode="auto">
              <a:xfrm>
                <a:off x="1515" y="3131"/>
                <a:ext cx="38" cy="11"/>
              </a:xfrm>
              <a:custGeom>
                <a:avLst/>
                <a:gdLst/>
                <a:ahLst/>
                <a:cxnLst>
                  <a:cxn ang="0">
                    <a:pos x="0" y="11"/>
                  </a:cxn>
                  <a:cxn ang="0">
                    <a:pos x="0" y="11"/>
                  </a:cxn>
                  <a:cxn ang="0">
                    <a:pos x="38" y="0"/>
                  </a:cxn>
                  <a:cxn ang="0">
                    <a:pos x="34" y="0"/>
                  </a:cxn>
                  <a:cxn ang="0">
                    <a:pos x="0" y="11"/>
                  </a:cxn>
                  <a:cxn ang="0">
                    <a:pos x="0" y="11"/>
                  </a:cxn>
                  <a:cxn ang="0">
                    <a:pos x="0" y="11"/>
                  </a:cxn>
                  <a:cxn ang="0">
                    <a:pos x="0" y="11"/>
                  </a:cxn>
                  <a:cxn ang="0">
                    <a:pos x="0" y="11"/>
                  </a:cxn>
                  <a:cxn ang="0">
                    <a:pos x="0" y="11"/>
                  </a:cxn>
                  <a:cxn ang="0">
                    <a:pos x="0" y="11"/>
                  </a:cxn>
                  <a:cxn ang="0">
                    <a:pos x="0" y="11"/>
                  </a:cxn>
                </a:cxnLst>
                <a:rect l="0" t="0" r="r" b="b"/>
                <a:pathLst>
                  <a:path w="38" h="11">
                    <a:moveTo>
                      <a:pt x="0" y="11"/>
                    </a:moveTo>
                    <a:lnTo>
                      <a:pt x="0" y="11"/>
                    </a:lnTo>
                    <a:lnTo>
                      <a:pt x="38" y="0"/>
                    </a:lnTo>
                    <a:lnTo>
                      <a:pt x="34" y="0"/>
                    </a:lnTo>
                    <a:lnTo>
                      <a:pt x="0" y="11"/>
                    </a:lnTo>
                    <a:lnTo>
                      <a:pt x="0" y="11"/>
                    </a:lnTo>
                    <a:lnTo>
                      <a:pt x="0" y="11"/>
                    </a:lnTo>
                    <a:lnTo>
                      <a:pt x="0" y="11"/>
                    </a:lnTo>
                    <a:lnTo>
                      <a:pt x="0" y="11"/>
                    </a:lnTo>
                    <a:lnTo>
                      <a:pt x="0" y="11"/>
                    </a:lnTo>
                    <a:lnTo>
                      <a:pt x="0" y="11"/>
                    </a:lnTo>
                    <a:lnTo>
                      <a:pt x="0" y="11"/>
                    </a:lnTo>
                    <a:close/>
                  </a:path>
                </a:pathLst>
              </a:custGeom>
              <a:solidFill>
                <a:srgbClr val="000000"/>
              </a:solidFill>
              <a:ln w="9525">
                <a:noFill/>
                <a:round/>
                <a:headEnd/>
                <a:tailEnd/>
              </a:ln>
            </p:spPr>
            <p:txBody>
              <a:bodyPr/>
              <a:lstStyle/>
              <a:p>
                <a:endParaRPr lang="en-US"/>
              </a:p>
            </p:txBody>
          </p:sp>
          <p:sp>
            <p:nvSpPr>
              <p:cNvPr id="336293" name="Freeform 421"/>
              <p:cNvSpPr>
                <a:spLocks noChangeAspect="1"/>
              </p:cNvSpPr>
              <p:nvPr/>
            </p:nvSpPr>
            <p:spPr bwMode="auto">
              <a:xfrm>
                <a:off x="1500" y="3127"/>
                <a:ext cx="15" cy="15"/>
              </a:xfrm>
              <a:custGeom>
                <a:avLst/>
                <a:gdLst/>
                <a:ahLst/>
                <a:cxnLst>
                  <a:cxn ang="0">
                    <a:pos x="0" y="0"/>
                  </a:cxn>
                  <a:cxn ang="0">
                    <a:pos x="0" y="4"/>
                  </a:cxn>
                  <a:cxn ang="0">
                    <a:pos x="15" y="15"/>
                  </a:cxn>
                  <a:cxn ang="0">
                    <a:pos x="15" y="15"/>
                  </a:cxn>
                  <a:cxn ang="0">
                    <a:pos x="4" y="0"/>
                  </a:cxn>
                  <a:cxn ang="0">
                    <a:pos x="4" y="4"/>
                  </a:cxn>
                  <a:cxn ang="0">
                    <a:pos x="4" y="0"/>
                  </a:cxn>
                  <a:cxn ang="0">
                    <a:pos x="0" y="0"/>
                  </a:cxn>
                  <a:cxn ang="0">
                    <a:pos x="0" y="0"/>
                  </a:cxn>
                  <a:cxn ang="0">
                    <a:pos x="0" y="0"/>
                  </a:cxn>
                  <a:cxn ang="0">
                    <a:pos x="0" y="4"/>
                  </a:cxn>
                  <a:cxn ang="0">
                    <a:pos x="0" y="0"/>
                  </a:cxn>
                </a:cxnLst>
                <a:rect l="0" t="0" r="r" b="b"/>
                <a:pathLst>
                  <a:path w="15" h="15">
                    <a:moveTo>
                      <a:pt x="0" y="0"/>
                    </a:moveTo>
                    <a:lnTo>
                      <a:pt x="0" y="4"/>
                    </a:lnTo>
                    <a:lnTo>
                      <a:pt x="15" y="15"/>
                    </a:lnTo>
                    <a:lnTo>
                      <a:pt x="15" y="15"/>
                    </a:lnTo>
                    <a:lnTo>
                      <a:pt x="4" y="0"/>
                    </a:lnTo>
                    <a:lnTo>
                      <a:pt x="4" y="4"/>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36294" name="Freeform 422"/>
              <p:cNvSpPr>
                <a:spLocks noChangeAspect="1"/>
              </p:cNvSpPr>
              <p:nvPr/>
            </p:nvSpPr>
            <p:spPr bwMode="auto">
              <a:xfrm>
                <a:off x="1511" y="3108"/>
                <a:ext cx="34" cy="15"/>
              </a:xfrm>
              <a:custGeom>
                <a:avLst/>
                <a:gdLst/>
                <a:ahLst/>
                <a:cxnLst>
                  <a:cxn ang="0">
                    <a:pos x="0" y="8"/>
                  </a:cxn>
                  <a:cxn ang="0">
                    <a:pos x="8" y="15"/>
                  </a:cxn>
                  <a:cxn ang="0">
                    <a:pos x="34" y="8"/>
                  </a:cxn>
                  <a:cxn ang="0">
                    <a:pos x="27" y="0"/>
                  </a:cxn>
                  <a:cxn ang="0">
                    <a:pos x="0" y="8"/>
                  </a:cxn>
                </a:cxnLst>
                <a:rect l="0" t="0" r="r" b="b"/>
                <a:pathLst>
                  <a:path w="34" h="15">
                    <a:moveTo>
                      <a:pt x="0" y="8"/>
                    </a:moveTo>
                    <a:lnTo>
                      <a:pt x="8" y="15"/>
                    </a:lnTo>
                    <a:lnTo>
                      <a:pt x="34" y="8"/>
                    </a:lnTo>
                    <a:lnTo>
                      <a:pt x="27" y="0"/>
                    </a:lnTo>
                    <a:lnTo>
                      <a:pt x="0" y="8"/>
                    </a:lnTo>
                    <a:close/>
                  </a:path>
                </a:pathLst>
              </a:custGeom>
              <a:solidFill>
                <a:srgbClr val="E5E5E5"/>
              </a:solidFill>
              <a:ln w="9525">
                <a:noFill/>
                <a:round/>
                <a:headEnd/>
                <a:tailEnd/>
              </a:ln>
            </p:spPr>
            <p:txBody>
              <a:bodyPr/>
              <a:lstStyle/>
              <a:p>
                <a:endParaRPr lang="en-US"/>
              </a:p>
            </p:txBody>
          </p:sp>
          <p:sp>
            <p:nvSpPr>
              <p:cNvPr id="336295" name="Freeform 423"/>
              <p:cNvSpPr>
                <a:spLocks noChangeAspect="1"/>
              </p:cNvSpPr>
              <p:nvPr/>
            </p:nvSpPr>
            <p:spPr bwMode="auto">
              <a:xfrm>
                <a:off x="1504" y="3116"/>
                <a:ext cx="15" cy="26"/>
              </a:xfrm>
              <a:custGeom>
                <a:avLst/>
                <a:gdLst/>
                <a:ahLst/>
                <a:cxnLst>
                  <a:cxn ang="0">
                    <a:pos x="0" y="11"/>
                  </a:cxn>
                  <a:cxn ang="0">
                    <a:pos x="7" y="0"/>
                  </a:cxn>
                  <a:cxn ang="0">
                    <a:pos x="15" y="11"/>
                  </a:cxn>
                  <a:cxn ang="0">
                    <a:pos x="11" y="26"/>
                  </a:cxn>
                  <a:cxn ang="0">
                    <a:pos x="0" y="11"/>
                  </a:cxn>
                </a:cxnLst>
                <a:rect l="0" t="0" r="r" b="b"/>
                <a:pathLst>
                  <a:path w="15" h="26">
                    <a:moveTo>
                      <a:pt x="0" y="11"/>
                    </a:moveTo>
                    <a:lnTo>
                      <a:pt x="7" y="0"/>
                    </a:lnTo>
                    <a:lnTo>
                      <a:pt x="15" y="11"/>
                    </a:lnTo>
                    <a:lnTo>
                      <a:pt x="11" y="26"/>
                    </a:lnTo>
                    <a:lnTo>
                      <a:pt x="0" y="11"/>
                    </a:lnTo>
                    <a:close/>
                  </a:path>
                </a:pathLst>
              </a:custGeom>
              <a:solidFill>
                <a:srgbClr val="606060"/>
              </a:solidFill>
              <a:ln w="9525">
                <a:noFill/>
                <a:round/>
                <a:headEnd/>
                <a:tailEnd/>
              </a:ln>
            </p:spPr>
            <p:txBody>
              <a:bodyPr/>
              <a:lstStyle/>
              <a:p>
                <a:endParaRPr lang="en-US"/>
              </a:p>
            </p:txBody>
          </p:sp>
          <p:sp>
            <p:nvSpPr>
              <p:cNvPr id="336296" name="Freeform 424"/>
              <p:cNvSpPr>
                <a:spLocks noChangeAspect="1"/>
              </p:cNvSpPr>
              <p:nvPr/>
            </p:nvSpPr>
            <p:spPr bwMode="auto">
              <a:xfrm>
                <a:off x="1462" y="3120"/>
                <a:ext cx="53" cy="38"/>
              </a:xfrm>
              <a:custGeom>
                <a:avLst/>
                <a:gdLst/>
                <a:ahLst/>
                <a:cxnLst>
                  <a:cxn ang="0">
                    <a:pos x="0" y="22"/>
                  </a:cxn>
                  <a:cxn ang="0">
                    <a:pos x="12" y="11"/>
                  </a:cxn>
                  <a:cxn ang="0">
                    <a:pos x="38" y="0"/>
                  </a:cxn>
                  <a:cxn ang="0">
                    <a:pos x="46" y="11"/>
                  </a:cxn>
                  <a:cxn ang="0">
                    <a:pos x="53" y="26"/>
                  </a:cxn>
                  <a:cxn ang="0">
                    <a:pos x="16" y="38"/>
                  </a:cxn>
                  <a:cxn ang="0">
                    <a:pos x="0" y="22"/>
                  </a:cxn>
                </a:cxnLst>
                <a:rect l="0" t="0" r="r" b="b"/>
                <a:pathLst>
                  <a:path w="53" h="38">
                    <a:moveTo>
                      <a:pt x="0" y="22"/>
                    </a:moveTo>
                    <a:lnTo>
                      <a:pt x="12" y="11"/>
                    </a:lnTo>
                    <a:lnTo>
                      <a:pt x="38" y="0"/>
                    </a:lnTo>
                    <a:lnTo>
                      <a:pt x="46" y="11"/>
                    </a:lnTo>
                    <a:lnTo>
                      <a:pt x="53" y="26"/>
                    </a:lnTo>
                    <a:lnTo>
                      <a:pt x="16" y="38"/>
                    </a:lnTo>
                    <a:lnTo>
                      <a:pt x="0" y="22"/>
                    </a:lnTo>
                    <a:close/>
                  </a:path>
                </a:pathLst>
              </a:custGeom>
              <a:solidFill>
                <a:srgbClr val="BFBFBF"/>
              </a:solidFill>
              <a:ln w="9525">
                <a:noFill/>
                <a:round/>
                <a:headEnd/>
                <a:tailEnd/>
              </a:ln>
            </p:spPr>
            <p:txBody>
              <a:bodyPr/>
              <a:lstStyle/>
              <a:p>
                <a:endParaRPr lang="en-US"/>
              </a:p>
            </p:txBody>
          </p:sp>
          <p:sp>
            <p:nvSpPr>
              <p:cNvPr id="336297" name="Freeform 425"/>
              <p:cNvSpPr>
                <a:spLocks noChangeAspect="1"/>
              </p:cNvSpPr>
              <p:nvPr/>
            </p:nvSpPr>
            <p:spPr bwMode="auto">
              <a:xfrm>
                <a:off x="1462" y="3127"/>
                <a:ext cx="12" cy="15"/>
              </a:xfrm>
              <a:custGeom>
                <a:avLst/>
                <a:gdLst/>
                <a:ahLst/>
                <a:cxnLst>
                  <a:cxn ang="0">
                    <a:pos x="12" y="0"/>
                  </a:cxn>
                  <a:cxn ang="0">
                    <a:pos x="8" y="0"/>
                  </a:cxn>
                  <a:cxn ang="0">
                    <a:pos x="0" y="12"/>
                  </a:cxn>
                  <a:cxn ang="0">
                    <a:pos x="0" y="15"/>
                  </a:cxn>
                  <a:cxn ang="0">
                    <a:pos x="12" y="4"/>
                  </a:cxn>
                  <a:cxn ang="0">
                    <a:pos x="12" y="4"/>
                  </a:cxn>
                  <a:cxn ang="0">
                    <a:pos x="12" y="4"/>
                  </a:cxn>
                  <a:cxn ang="0">
                    <a:pos x="12" y="0"/>
                  </a:cxn>
                  <a:cxn ang="0">
                    <a:pos x="12" y="0"/>
                  </a:cxn>
                  <a:cxn ang="0">
                    <a:pos x="12" y="0"/>
                  </a:cxn>
                  <a:cxn ang="0">
                    <a:pos x="8" y="0"/>
                  </a:cxn>
                  <a:cxn ang="0">
                    <a:pos x="12" y="0"/>
                  </a:cxn>
                </a:cxnLst>
                <a:rect l="0" t="0" r="r" b="b"/>
                <a:pathLst>
                  <a:path w="12" h="15">
                    <a:moveTo>
                      <a:pt x="12" y="0"/>
                    </a:moveTo>
                    <a:lnTo>
                      <a:pt x="8" y="0"/>
                    </a:lnTo>
                    <a:lnTo>
                      <a:pt x="0" y="12"/>
                    </a:lnTo>
                    <a:lnTo>
                      <a:pt x="0" y="15"/>
                    </a:lnTo>
                    <a:lnTo>
                      <a:pt x="12" y="4"/>
                    </a:lnTo>
                    <a:lnTo>
                      <a:pt x="12" y="4"/>
                    </a:lnTo>
                    <a:lnTo>
                      <a:pt x="12" y="4"/>
                    </a:lnTo>
                    <a:lnTo>
                      <a:pt x="12" y="0"/>
                    </a:lnTo>
                    <a:lnTo>
                      <a:pt x="12" y="0"/>
                    </a:lnTo>
                    <a:lnTo>
                      <a:pt x="12" y="0"/>
                    </a:lnTo>
                    <a:lnTo>
                      <a:pt x="8" y="0"/>
                    </a:lnTo>
                    <a:lnTo>
                      <a:pt x="12" y="0"/>
                    </a:lnTo>
                    <a:close/>
                  </a:path>
                </a:pathLst>
              </a:custGeom>
              <a:solidFill>
                <a:srgbClr val="000000"/>
              </a:solidFill>
              <a:ln w="9525">
                <a:noFill/>
                <a:round/>
                <a:headEnd/>
                <a:tailEnd/>
              </a:ln>
            </p:spPr>
            <p:txBody>
              <a:bodyPr/>
              <a:lstStyle/>
              <a:p>
                <a:endParaRPr lang="en-US"/>
              </a:p>
            </p:txBody>
          </p:sp>
          <p:sp>
            <p:nvSpPr>
              <p:cNvPr id="336298" name="Freeform 426"/>
              <p:cNvSpPr>
                <a:spLocks noChangeAspect="1"/>
              </p:cNvSpPr>
              <p:nvPr/>
            </p:nvSpPr>
            <p:spPr bwMode="auto">
              <a:xfrm>
                <a:off x="1470" y="3120"/>
                <a:ext cx="30" cy="11"/>
              </a:xfrm>
              <a:custGeom>
                <a:avLst/>
                <a:gdLst/>
                <a:ahLst/>
                <a:cxnLst>
                  <a:cxn ang="0">
                    <a:pos x="30" y="0"/>
                  </a:cxn>
                  <a:cxn ang="0">
                    <a:pos x="30" y="0"/>
                  </a:cxn>
                  <a:cxn ang="0">
                    <a:pos x="0" y="7"/>
                  </a:cxn>
                  <a:cxn ang="0">
                    <a:pos x="0" y="11"/>
                  </a:cxn>
                  <a:cxn ang="0">
                    <a:pos x="30" y="3"/>
                  </a:cxn>
                  <a:cxn ang="0">
                    <a:pos x="30" y="0"/>
                  </a:cxn>
                  <a:cxn ang="0">
                    <a:pos x="30" y="3"/>
                  </a:cxn>
                  <a:cxn ang="0">
                    <a:pos x="30" y="0"/>
                  </a:cxn>
                  <a:cxn ang="0">
                    <a:pos x="30" y="0"/>
                  </a:cxn>
                  <a:cxn ang="0">
                    <a:pos x="30" y="0"/>
                  </a:cxn>
                  <a:cxn ang="0">
                    <a:pos x="30" y="0"/>
                  </a:cxn>
                  <a:cxn ang="0">
                    <a:pos x="30" y="0"/>
                  </a:cxn>
                </a:cxnLst>
                <a:rect l="0" t="0" r="r" b="b"/>
                <a:pathLst>
                  <a:path w="30" h="11">
                    <a:moveTo>
                      <a:pt x="30" y="0"/>
                    </a:moveTo>
                    <a:lnTo>
                      <a:pt x="30" y="0"/>
                    </a:lnTo>
                    <a:lnTo>
                      <a:pt x="0" y="7"/>
                    </a:lnTo>
                    <a:lnTo>
                      <a:pt x="0" y="11"/>
                    </a:lnTo>
                    <a:lnTo>
                      <a:pt x="30" y="3"/>
                    </a:lnTo>
                    <a:lnTo>
                      <a:pt x="30" y="0"/>
                    </a:lnTo>
                    <a:lnTo>
                      <a:pt x="30" y="3"/>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36299" name="Freeform 427"/>
              <p:cNvSpPr>
                <a:spLocks noChangeAspect="1"/>
              </p:cNvSpPr>
              <p:nvPr/>
            </p:nvSpPr>
            <p:spPr bwMode="auto">
              <a:xfrm>
                <a:off x="1500" y="3120"/>
                <a:ext cx="8" cy="11"/>
              </a:xfrm>
              <a:custGeom>
                <a:avLst/>
                <a:gdLst/>
                <a:ahLst/>
                <a:cxnLst>
                  <a:cxn ang="0">
                    <a:pos x="8" y="11"/>
                  </a:cxn>
                  <a:cxn ang="0">
                    <a:pos x="8" y="11"/>
                  </a:cxn>
                  <a:cxn ang="0">
                    <a:pos x="0" y="0"/>
                  </a:cxn>
                  <a:cxn ang="0">
                    <a:pos x="0" y="0"/>
                  </a:cxn>
                  <a:cxn ang="0">
                    <a:pos x="8" y="11"/>
                  </a:cxn>
                  <a:cxn ang="0">
                    <a:pos x="8" y="11"/>
                  </a:cxn>
                  <a:cxn ang="0">
                    <a:pos x="8" y="11"/>
                  </a:cxn>
                  <a:cxn ang="0">
                    <a:pos x="8" y="11"/>
                  </a:cxn>
                  <a:cxn ang="0">
                    <a:pos x="8" y="11"/>
                  </a:cxn>
                  <a:cxn ang="0">
                    <a:pos x="8" y="11"/>
                  </a:cxn>
                  <a:cxn ang="0">
                    <a:pos x="8" y="11"/>
                  </a:cxn>
                  <a:cxn ang="0">
                    <a:pos x="8" y="11"/>
                  </a:cxn>
                </a:cxnLst>
                <a:rect l="0" t="0" r="r" b="b"/>
                <a:pathLst>
                  <a:path w="8" h="11">
                    <a:moveTo>
                      <a:pt x="8" y="11"/>
                    </a:moveTo>
                    <a:lnTo>
                      <a:pt x="8" y="11"/>
                    </a:lnTo>
                    <a:lnTo>
                      <a:pt x="0" y="0"/>
                    </a:lnTo>
                    <a:lnTo>
                      <a:pt x="0" y="0"/>
                    </a:lnTo>
                    <a:lnTo>
                      <a:pt x="8" y="11"/>
                    </a:lnTo>
                    <a:lnTo>
                      <a:pt x="8" y="11"/>
                    </a:lnTo>
                    <a:lnTo>
                      <a:pt x="8" y="11"/>
                    </a:lnTo>
                    <a:lnTo>
                      <a:pt x="8" y="11"/>
                    </a:lnTo>
                    <a:lnTo>
                      <a:pt x="8" y="11"/>
                    </a:lnTo>
                    <a:lnTo>
                      <a:pt x="8" y="11"/>
                    </a:lnTo>
                    <a:lnTo>
                      <a:pt x="8" y="11"/>
                    </a:lnTo>
                    <a:lnTo>
                      <a:pt x="8" y="11"/>
                    </a:lnTo>
                    <a:close/>
                  </a:path>
                </a:pathLst>
              </a:custGeom>
              <a:solidFill>
                <a:srgbClr val="000000"/>
              </a:solidFill>
              <a:ln w="9525">
                <a:noFill/>
                <a:round/>
                <a:headEnd/>
                <a:tailEnd/>
              </a:ln>
            </p:spPr>
            <p:txBody>
              <a:bodyPr/>
              <a:lstStyle/>
              <a:p>
                <a:endParaRPr lang="en-US"/>
              </a:p>
            </p:txBody>
          </p:sp>
          <p:sp>
            <p:nvSpPr>
              <p:cNvPr id="336300" name="Freeform 428"/>
              <p:cNvSpPr>
                <a:spLocks noChangeAspect="1"/>
              </p:cNvSpPr>
              <p:nvPr/>
            </p:nvSpPr>
            <p:spPr bwMode="auto">
              <a:xfrm>
                <a:off x="1508" y="3131"/>
                <a:ext cx="7" cy="15"/>
              </a:xfrm>
              <a:custGeom>
                <a:avLst/>
                <a:gdLst/>
                <a:ahLst/>
                <a:cxnLst>
                  <a:cxn ang="0">
                    <a:pos x="3" y="15"/>
                  </a:cxn>
                  <a:cxn ang="0">
                    <a:pos x="7" y="15"/>
                  </a:cxn>
                  <a:cxn ang="0">
                    <a:pos x="0" y="0"/>
                  </a:cxn>
                  <a:cxn ang="0">
                    <a:pos x="0" y="0"/>
                  </a:cxn>
                  <a:cxn ang="0">
                    <a:pos x="3" y="15"/>
                  </a:cxn>
                  <a:cxn ang="0">
                    <a:pos x="3" y="15"/>
                  </a:cxn>
                  <a:cxn ang="0">
                    <a:pos x="3" y="15"/>
                  </a:cxn>
                  <a:cxn ang="0">
                    <a:pos x="3" y="15"/>
                  </a:cxn>
                  <a:cxn ang="0">
                    <a:pos x="3" y="15"/>
                  </a:cxn>
                  <a:cxn ang="0">
                    <a:pos x="7" y="15"/>
                  </a:cxn>
                  <a:cxn ang="0">
                    <a:pos x="7" y="15"/>
                  </a:cxn>
                  <a:cxn ang="0">
                    <a:pos x="3" y="15"/>
                  </a:cxn>
                </a:cxnLst>
                <a:rect l="0" t="0" r="r" b="b"/>
                <a:pathLst>
                  <a:path w="7" h="15">
                    <a:moveTo>
                      <a:pt x="3" y="15"/>
                    </a:moveTo>
                    <a:lnTo>
                      <a:pt x="7" y="15"/>
                    </a:lnTo>
                    <a:lnTo>
                      <a:pt x="0" y="0"/>
                    </a:lnTo>
                    <a:lnTo>
                      <a:pt x="0" y="0"/>
                    </a:lnTo>
                    <a:lnTo>
                      <a:pt x="3" y="15"/>
                    </a:lnTo>
                    <a:lnTo>
                      <a:pt x="3" y="15"/>
                    </a:lnTo>
                    <a:lnTo>
                      <a:pt x="3" y="15"/>
                    </a:lnTo>
                    <a:lnTo>
                      <a:pt x="3" y="15"/>
                    </a:lnTo>
                    <a:lnTo>
                      <a:pt x="3" y="15"/>
                    </a:lnTo>
                    <a:lnTo>
                      <a:pt x="7" y="15"/>
                    </a:lnTo>
                    <a:lnTo>
                      <a:pt x="7" y="15"/>
                    </a:lnTo>
                    <a:lnTo>
                      <a:pt x="3" y="15"/>
                    </a:lnTo>
                    <a:close/>
                  </a:path>
                </a:pathLst>
              </a:custGeom>
              <a:solidFill>
                <a:srgbClr val="000000"/>
              </a:solidFill>
              <a:ln w="9525">
                <a:noFill/>
                <a:round/>
                <a:headEnd/>
                <a:tailEnd/>
              </a:ln>
            </p:spPr>
            <p:txBody>
              <a:bodyPr/>
              <a:lstStyle/>
              <a:p>
                <a:endParaRPr lang="en-US"/>
              </a:p>
            </p:txBody>
          </p:sp>
          <p:sp>
            <p:nvSpPr>
              <p:cNvPr id="336301" name="Freeform 429"/>
              <p:cNvSpPr>
                <a:spLocks noChangeAspect="1"/>
              </p:cNvSpPr>
              <p:nvPr/>
            </p:nvSpPr>
            <p:spPr bwMode="auto">
              <a:xfrm>
                <a:off x="1478" y="3142"/>
                <a:ext cx="37" cy="16"/>
              </a:xfrm>
              <a:custGeom>
                <a:avLst/>
                <a:gdLst/>
                <a:ahLst/>
                <a:cxnLst>
                  <a:cxn ang="0">
                    <a:pos x="0" y="16"/>
                  </a:cxn>
                  <a:cxn ang="0">
                    <a:pos x="0" y="16"/>
                  </a:cxn>
                  <a:cxn ang="0">
                    <a:pos x="37" y="4"/>
                  </a:cxn>
                  <a:cxn ang="0">
                    <a:pos x="33" y="0"/>
                  </a:cxn>
                  <a:cxn ang="0">
                    <a:pos x="0" y="16"/>
                  </a:cxn>
                  <a:cxn ang="0">
                    <a:pos x="0" y="16"/>
                  </a:cxn>
                  <a:cxn ang="0">
                    <a:pos x="0" y="16"/>
                  </a:cxn>
                  <a:cxn ang="0">
                    <a:pos x="0" y="16"/>
                  </a:cxn>
                  <a:cxn ang="0">
                    <a:pos x="0" y="16"/>
                  </a:cxn>
                  <a:cxn ang="0">
                    <a:pos x="0" y="16"/>
                  </a:cxn>
                  <a:cxn ang="0">
                    <a:pos x="0" y="16"/>
                  </a:cxn>
                  <a:cxn ang="0">
                    <a:pos x="0" y="16"/>
                  </a:cxn>
                </a:cxnLst>
                <a:rect l="0" t="0" r="r" b="b"/>
                <a:pathLst>
                  <a:path w="37" h="16">
                    <a:moveTo>
                      <a:pt x="0" y="16"/>
                    </a:moveTo>
                    <a:lnTo>
                      <a:pt x="0" y="16"/>
                    </a:lnTo>
                    <a:lnTo>
                      <a:pt x="37" y="4"/>
                    </a:lnTo>
                    <a:lnTo>
                      <a:pt x="33"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36302" name="Freeform 430"/>
              <p:cNvSpPr>
                <a:spLocks noChangeAspect="1"/>
              </p:cNvSpPr>
              <p:nvPr/>
            </p:nvSpPr>
            <p:spPr bwMode="auto">
              <a:xfrm>
                <a:off x="1462" y="3142"/>
                <a:ext cx="16" cy="16"/>
              </a:xfrm>
              <a:custGeom>
                <a:avLst/>
                <a:gdLst/>
                <a:ahLst/>
                <a:cxnLst>
                  <a:cxn ang="0">
                    <a:pos x="0" y="0"/>
                  </a:cxn>
                  <a:cxn ang="0">
                    <a:pos x="0" y="0"/>
                  </a:cxn>
                  <a:cxn ang="0">
                    <a:pos x="16" y="16"/>
                  </a:cxn>
                  <a:cxn ang="0">
                    <a:pos x="16" y="16"/>
                  </a:cxn>
                  <a:cxn ang="0">
                    <a:pos x="0" y="0"/>
                  </a:cxn>
                  <a:cxn ang="0">
                    <a:pos x="0" y="0"/>
                  </a:cxn>
                  <a:cxn ang="0">
                    <a:pos x="0" y="0"/>
                  </a:cxn>
                  <a:cxn ang="0">
                    <a:pos x="0" y="0"/>
                  </a:cxn>
                  <a:cxn ang="0">
                    <a:pos x="0" y="0"/>
                  </a:cxn>
                  <a:cxn ang="0">
                    <a:pos x="0" y="0"/>
                  </a:cxn>
                  <a:cxn ang="0">
                    <a:pos x="0" y="0"/>
                  </a:cxn>
                  <a:cxn ang="0">
                    <a:pos x="0" y="0"/>
                  </a:cxn>
                </a:cxnLst>
                <a:rect l="0" t="0" r="r" b="b"/>
                <a:pathLst>
                  <a:path w="16" h="16">
                    <a:moveTo>
                      <a:pt x="0" y="0"/>
                    </a:moveTo>
                    <a:lnTo>
                      <a:pt x="0" y="0"/>
                    </a:lnTo>
                    <a:lnTo>
                      <a:pt x="16" y="16"/>
                    </a:lnTo>
                    <a:lnTo>
                      <a:pt x="16"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6303" name="Freeform 431"/>
              <p:cNvSpPr>
                <a:spLocks noChangeAspect="1"/>
              </p:cNvSpPr>
              <p:nvPr/>
            </p:nvSpPr>
            <p:spPr bwMode="auto">
              <a:xfrm>
                <a:off x="1474" y="3120"/>
                <a:ext cx="34" cy="19"/>
              </a:xfrm>
              <a:custGeom>
                <a:avLst/>
                <a:gdLst/>
                <a:ahLst/>
                <a:cxnLst>
                  <a:cxn ang="0">
                    <a:pos x="0" y="11"/>
                  </a:cxn>
                  <a:cxn ang="0">
                    <a:pos x="7" y="19"/>
                  </a:cxn>
                  <a:cxn ang="0">
                    <a:pos x="34" y="11"/>
                  </a:cxn>
                  <a:cxn ang="0">
                    <a:pos x="26" y="0"/>
                  </a:cxn>
                  <a:cxn ang="0">
                    <a:pos x="0" y="11"/>
                  </a:cxn>
                </a:cxnLst>
                <a:rect l="0" t="0" r="r" b="b"/>
                <a:pathLst>
                  <a:path w="34" h="19">
                    <a:moveTo>
                      <a:pt x="0" y="11"/>
                    </a:moveTo>
                    <a:lnTo>
                      <a:pt x="7" y="19"/>
                    </a:lnTo>
                    <a:lnTo>
                      <a:pt x="34" y="11"/>
                    </a:lnTo>
                    <a:lnTo>
                      <a:pt x="26" y="0"/>
                    </a:lnTo>
                    <a:lnTo>
                      <a:pt x="0" y="11"/>
                    </a:lnTo>
                    <a:close/>
                  </a:path>
                </a:pathLst>
              </a:custGeom>
              <a:solidFill>
                <a:srgbClr val="E5E5E5"/>
              </a:solidFill>
              <a:ln w="9525">
                <a:noFill/>
                <a:round/>
                <a:headEnd/>
                <a:tailEnd/>
              </a:ln>
            </p:spPr>
            <p:txBody>
              <a:bodyPr/>
              <a:lstStyle/>
              <a:p>
                <a:endParaRPr lang="en-US"/>
              </a:p>
            </p:txBody>
          </p:sp>
          <p:sp>
            <p:nvSpPr>
              <p:cNvPr id="336304" name="Freeform 432"/>
              <p:cNvSpPr>
                <a:spLocks noChangeAspect="1"/>
              </p:cNvSpPr>
              <p:nvPr/>
            </p:nvSpPr>
            <p:spPr bwMode="auto">
              <a:xfrm>
                <a:off x="1462" y="3131"/>
                <a:ext cx="19" cy="23"/>
              </a:xfrm>
              <a:custGeom>
                <a:avLst/>
                <a:gdLst/>
                <a:ahLst/>
                <a:cxnLst>
                  <a:cxn ang="0">
                    <a:pos x="0" y="11"/>
                  </a:cxn>
                  <a:cxn ang="0">
                    <a:pos x="12" y="0"/>
                  </a:cxn>
                  <a:cxn ang="0">
                    <a:pos x="19" y="8"/>
                  </a:cxn>
                  <a:cxn ang="0">
                    <a:pos x="16" y="23"/>
                  </a:cxn>
                  <a:cxn ang="0">
                    <a:pos x="0" y="11"/>
                  </a:cxn>
                </a:cxnLst>
                <a:rect l="0" t="0" r="r" b="b"/>
                <a:pathLst>
                  <a:path w="19" h="23">
                    <a:moveTo>
                      <a:pt x="0" y="11"/>
                    </a:moveTo>
                    <a:lnTo>
                      <a:pt x="12" y="0"/>
                    </a:lnTo>
                    <a:lnTo>
                      <a:pt x="19" y="8"/>
                    </a:lnTo>
                    <a:lnTo>
                      <a:pt x="16" y="23"/>
                    </a:lnTo>
                    <a:lnTo>
                      <a:pt x="0" y="11"/>
                    </a:lnTo>
                    <a:close/>
                  </a:path>
                </a:pathLst>
              </a:custGeom>
              <a:solidFill>
                <a:srgbClr val="606060"/>
              </a:solidFill>
              <a:ln w="9525">
                <a:noFill/>
                <a:round/>
                <a:headEnd/>
                <a:tailEnd/>
              </a:ln>
            </p:spPr>
            <p:txBody>
              <a:bodyPr/>
              <a:lstStyle/>
              <a:p>
                <a:endParaRPr lang="en-US"/>
              </a:p>
            </p:txBody>
          </p:sp>
          <p:sp>
            <p:nvSpPr>
              <p:cNvPr id="336305" name="Freeform 433"/>
              <p:cNvSpPr>
                <a:spLocks noChangeAspect="1"/>
              </p:cNvSpPr>
              <p:nvPr/>
            </p:nvSpPr>
            <p:spPr bwMode="auto">
              <a:xfrm>
                <a:off x="1248" y="3135"/>
                <a:ext cx="230" cy="91"/>
              </a:xfrm>
              <a:custGeom>
                <a:avLst/>
                <a:gdLst/>
                <a:ahLst/>
                <a:cxnLst>
                  <a:cxn ang="0">
                    <a:pos x="0" y="68"/>
                  </a:cxn>
                  <a:cxn ang="0">
                    <a:pos x="7" y="64"/>
                  </a:cxn>
                  <a:cxn ang="0">
                    <a:pos x="214" y="0"/>
                  </a:cxn>
                  <a:cxn ang="0">
                    <a:pos x="226" y="7"/>
                  </a:cxn>
                  <a:cxn ang="0">
                    <a:pos x="230" y="23"/>
                  </a:cxn>
                  <a:cxn ang="0">
                    <a:pos x="11" y="91"/>
                  </a:cxn>
                  <a:cxn ang="0">
                    <a:pos x="7" y="76"/>
                  </a:cxn>
                  <a:cxn ang="0">
                    <a:pos x="0" y="68"/>
                  </a:cxn>
                </a:cxnLst>
                <a:rect l="0" t="0" r="r" b="b"/>
                <a:pathLst>
                  <a:path w="230" h="91">
                    <a:moveTo>
                      <a:pt x="0" y="68"/>
                    </a:moveTo>
                    <a:lnTo>
                      <a:pt x="7" y="64"/>
                    </a:lnTo>
                    <a:lnTo>
                      <a:pt x="214" y="0"/>
                    </a:lnTo>
                    <a:lnTo>
                      <a:pt x="226" y="7"/>
                    </a:lnTo>
                    <a:lnTo>
                      <a:pt x="230" y="23"/>
                    </a:lnTo>
                    <a:lnTo>
                      <a:pt x="11" y="91"/>
                    </a:lnTo>
                    <a:lnTo>
                      <a:pt x="7" y="76"/>
                    </a:lnTo>
                    <a:lnTo>
                      <a:pt x="0" y="68"/>
                    </a:lnTo>
                    <a:close/>
                  </a:path>
                </a:pathLst>
              </a:custGeom>
              <a:solidFill>
                <a:srgbClr val="F4F4D1"/>
              </a:solidFill>
              <a:ln w="9525">
                <a:noFill/>
                <a:round/>
                <a:headEnd/>
                <a:tailEnd/>
              </a:ln>
            </p:spPr>
            <p:txBody>
              <a:bodyPr/>
              <a:lstStyle/>
              <a:p>
                <a:endParaRPr lang="en-US"/>
              </a:p>
            </p:txBody>
          </p:sp>
          <p:sp>
            <p:nvSpPr>
              <p:cNvPr id="336306" name="Freeform 434"/>
              <p:cNvSpPr>
                <a:spLocks noChangeAspect="1"/>
              </p:cNvSpPr>
              <p:nvPr/>
            </p:nvSpPr>
            <p:spPr bwMode="auto">
              <a:xfrm>
                <a:off x="1248" y="3199"/>
                <a:ext cx="7" cy="4"/>
              </a:xfrm>
              <a:custGeom>
                <a:avLst/>
                <a:gdLst/>
                <a:ahLst/>
                <a:cxnLst>
                  <a:cxn ang="0">
                    <a:pos x="7" y="0"/>
                  </a:cxn>
                  <a:cxn ang="0">
                    <a:pos x="7" y="0"/>
                  </a:cxn>
                  <a:cxn ang="0">
                    <a:pos x="0" y="4"/>
                  </a:cxn>
                  <a:cxn ang="0">
                    <a:pos x="0" y="4"/>
                  </a:cxn>
                  <a:cxn ang="0">
                    <a:pos x="7" y="0"/>
                  </a:cxn>
                  <a:cxn ang="0">
                    <a:pos x="7" y="0"/>
                  </a:cxn>
                  <a:cxn ang="0">
                    <a:pos x="7" y="0"/>
                  </a:cxn>
                  <a:cxn ang="0">
                    <a:pos x="7" y="0"/>
                  </a:cxn>
                  <a:cxn ang="0">
                    <a:pos x="7" y="0"/>
                  </a:cxn>
                  <a:cxn ang="0">
                    <a:pos x="7" y="0"/>
                  </a:cxn>
                  <a:cxn ang="0">
                    <a:pos x="7" y="0"/>
                  </a:cxn>
                  <a:cxn ang="0">
                    <a:pos x="7" y="0"/>
                  </a:cxn>
                </a:cxnLst>
                <a:rect l="0" t="0" r="r" b="b"/>
                <a:pathLst>
                  <a:path w="7" h="4">
                    <a:moveTo>
                      <a:pt x="7" y="0"/>
                    </a:moveTo>
                    <a:lnTo>
                      <a:pt x="7" y="0"/>
                    </a:lnTo>
                    <a:lnTo>
                      <a:pt x="0" y="4"/>
                    </a:lnTo>
                    <a:lnTo>
                      <a:pt x="0" y="4"/>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36307" name="Freeform 435"/>
              <p:cNvSpPr>
                <a:spLocks noChangeAspect="1"/>
              </p:cNvSpPr>
              <p:nvPr/>
            </p:nvSpPr>
            <p:spPr bwMode="auto">
              <a:xfrm>
                <a:off x="1252" y="3135"/>
                <a:ext cx="214" cy="64"/>
              </a:xfrm>
              <a:custGeom>
                <a:avLst/>
                <a:gdLst/>
                <a:ahLst/>
                <a:cxnLst>
                  <a:cxn ang="0">
                    <a:pos x="214" y="0"/>
                  </a:cxn>
                  <a:cxn ang="0">
                    <a:pos x="210" y="0"/>
                  </a:cxn>
                  <a:cxn ang="0">
                    <a:pos x="0" y="64"/>
                  </a:cxn>
                  <a:cxn ang="0">
                    <a:pos x="3" y="64"/>
                  </a:cxn>
                  <a:cxn ang="0">
                    <a:pos x="214" y="0"/>
                  </a:cxn>
                  <a:cxn ang="0">
                    <a:pos x="210" y="0"/>
                  </a:cxn>
                  <a:cxn ang="0">
                    <a:pos x="214" y="0"/>
                  </a:cxn>
                  <a:cxn ang="0">
                    <a:pos x="214" y="0"/>
                  </a:cxn>
                  <a:cxn ang="0">
                    <a:pos x="214" y="0"/>
                  </a:cxn>
                  <a:cxn ang="0">
                    <a:pos x="214" y="0"/>
                  </a:cxn>
                  <a:cxn ang="0">
                    <a:pos x="210" y="0"/>
                  </a:cxn>
                  <a:cxn ang="0">
                    <a:pos x="214" y="0"/>
                  </a:cxn>
                </a:cxnLst>
                <a:rect l="0" t="0" r="r" b="b"/>
                <a:pathLst>
                  <a:path w="214" h="64">
                    <a:moveTo>
                      <a:pt x="214" y="0"/>
                    </a:moveTo>
                    <a:lnTo>
                      <a:pt x="210" y="0"/>
                    </a:lnTo>
                    <a:lnTo>
                      <a:pt x="0" y="64"/>
                    </a:lnTo>
                    <a:lnTo>
                      <a:pt x="3" y="64"/>
                    </a:lnTo>
                    <a:lnTo>
                      <a:pt x="214" y="0"/>
                    </a:lnTo>
                    <a:lnTo>
                      <a:pt x="210" y="0"/>
                    </a:lnTo>
                    <a:lnTo>
                      <a:pt x="214" y="0"/>
                    </a:lnTo>
                    <a:lnTo>
                      <a:pt x="214" y="0"/>
                    </a:lnTo>
                    <a:lnTo>
                      <a:pt x="214" y="0"/>
                    </a:lnTo>
                    <a:lnTo>
                      <a:pt x="214" y="0"/>
                    </a:lnTo>
                    <a:lnTo>
                      <a:pt x="210" y="0"/>
                    </a:lnTo>
                    <a:lnTo>
                      <a:pt x="214" y="0"/>
                    </a:lnTo>
                    <a:close/>
                  </a:path>
                </a:pathLst>
              </a:custGeom>
              <a:solidFill>
                <a:srgbClr val="000000"/>
              </a:solidFill>
              <a:ln w="9525">
                <a:noFill/>
                <a:round/>
                <a:headEnd/>
                <a:tailEnd/>
              </a:ln>
            </p:spPr>
            <p:txBody>
              <a:bodyPr/>
              <a:lstStyle/>
              <a:p>
                <a:endParaRPr lang="en-US"/>
              </a:p>
            </p:txBody>
          </p:sp>
          <p:sp>
            <p:nvSpPr>
              <p:cNvPr id="336308" name="Freeform 436"/>
              <p:cNvSpPr>
                <a:spLocks noChangeAspect="1"/>
              </p:cNvSpPr>
              <p:nvPr/>
            </p:nvSpPr>
            <p:spPr bwMode="auto">
              <a:xfrm>
                <a:off x="1462" y="3135"/>
                <a:ext cx="12" cy="7"/>
              </a:xfrm>
              <a:custGeom>
                <a:avLst/>
                <a:gdLst/>
                <a:ahLst/>
                <a:cxnLst>
                  <a:cxn ang="0">
                    <a:pos x="12" y="7"/>
                  </a:cxn>
                  <a:cxn ang="0">
                    <a:pos x="12" y="4"/>
                  </a:cxn>
                  <a:cxn ang="0">
                    <a:pos x="4" y="0"/>
                  </a:cxn>
                  <a:cxn ang="0">
                    <a:pos x="0" y="0"/>
                  </a:cxn>
                  <a:cxn ang="0">
                    <a:pos x="12" y="7"/>
                  </a:cxn>
                  <a:cxn ang="0">
                    <a:pos x="12" y="7"/>
                  </a:cxn>
                  <a:cxn ang="0">
                    <a:pos x="12" y="7"/>
                  </a:cxn>
                  <a:cxn ang="0">
                    <a:pos x="12" y="7"/>
                  </a:cxn>
                  <a:cxn ang="0">
                    <a:pos x="12" y="7"/>
                  </a:cxn>
                  <a:cxn ang="0">
                    <a:pos x="12" y="7"/>
                  </a:cxn>
                  <a:cxn ang="0">
                    <a:pos x="12" y="4"/>
                  </a:cxn>
                  <a:cxn ang="0">
                    <a:pos x="12" y="7"/>
                  </a:cxn>
                </a:cxnLst>
                <a:rect l="0" t="0" r="r" b="b"/>
                <a:pathLst>
                  <a:path w="12" h="7">
                    <a:moveTo>
                      <a:pt x="12" y="7"/>
                    </a:moveTo>
                    <a:lnTo>
                      <a:pt x="12" y="4"/>
                    </a:lnTo>
                    <a:lnTo>
                      <a:pt x="4" y="0"/>
                    </a:lnTo>
                    <a:lnTo>
                      <a:pt x="0" y="0"/>
                    </a:lnTo>
                    <a:lnTo>
                      <a:pt x="12" y="7"/>
                    </a:lnTo>
                    <a:lnTo>
                      <a:pt x="12" y="7"/>
                    </a:lnTo>
                    <a:lnTo>
                      <a:pt x="12" y="7"/>
                    </a:lnTo>
                    <a:lnTo>
                      <a:pt x="12" y="7"/>
                    </a:lnTo>
                    <a:lnTo>
                      <a:pt x="12" y="7"/>
                    </a:lnTo>
                    <a:lnTo>
                      <a:pt x="12" y="7"/>
                    </a:lnTo>
                    <a:lnTo>
                      <a:pt x="12" y="4"/>
                    </a:lnTo>
                    <a:lnTo>
                      <a:pt x="12" y="7"/>
                    </a:lnTo>
                    <a:close/>
                  </a:path>
                </a:pathLst>
              </a:custGeom>
              <a:solidFill>
                <a:srgbClr val="000000"/>
              </a:solidFill>
              <a:ln w="9525">
                <a:noFill/>
                <a:round/>
                <a:headEnd/>
                <a:tailEnd/>
              </a:ln>
            </p:spPr>
            <p:txBody>
              <a:bodyPr/>
              <a:lstStyle/>
              <a:p>
                <a:endParaRPr lang="en-US"/>
              </a:p>
            </p:txBody>
          </p:sp>
          <p:sp>
            <p:nvSpPr>
              <p:cNvPr id="336309" name="Freeform 437"/>
              <p:cNvSpPr>
                <a:spLocks noChangeAspect="1"/>
              </p:cNvSpPr>
              <p:nvPr/>
            </p:nvSpPr>
            <p:spPr bwMode="auto">
              <a:xfrm>
                <a:off x="1474" y="3142"/>
                <a:ext cx="4" cy="16"/>
              </a:xfrm>
              <a:custGeom>
                <a:avLst/>
                <a:gdLst/>
                <a:ahLst/>
                <a:cxnLst>
                  <a:cxn ang="0">
                    <a:pos x="4" y="16"/>
                  </a:cxn>
                  <a:cxn ang="0">
                    <a:pos x="4" y="16"/>
                  </a:cxn>
                  <a:cxn ang="0">
                    <a:pos x="0" y="0"/>
                  </a:cxn>
                  <a:cxn ang="0">
                    <a:pos x="0" y="0"/>
                  </a:cxn>
                  <a:cxn ang="0">
                    <a:pos x="4" y="16"/>
                  </a:cxn>
                  <a:cxn ang="0">
                    <a:pos x="4" y="16"/>
                  </a:cxn>
                  <a:cxn ang="0">
                    <a:pos x="4" y="16"/>
                  </a:cxn>
                  <a:cxn ang="0">
                    <a:pos x="4" y="16"/>
                  </a:cxn>
                  <a:cxn ang="0">
                    <a:pos x="4" y="16"/>
                  </a:cxn>
                  <a:cxn ang="0">
                    <a:pos x="4" y="16"/>
                  </a:cxn>
                  <a:cxn ang="0">
                    <a:pos x="4" y="16"/>
                  </a:cxn>
                  <a:cxn ang="0">
                    <a:pos x="4" y="16"/>
                  </a:cxn>
                </a:cxnLst>
                <a:rect l="0" t="0" r="r" b="b"/>
                <a:pathLst>
                  <a:path w="4" h="16">
                    <a:moveTo>
                      <a:pt x="4" y="16"/>
                    </a:moveTo>
                    <a:lnTo>
                      <a:pt x="4" y="16"/>
                    </a:lnTo>
                    <a:lnTo>
                      <a:pt x="0" y="0"/>
                    </a:lnTo>
                    <a:lnTo>
                      <a:pt x="0" y="0"/>
                    </a:lnTo>
                    <a:lnTo>
                      <a:pt x="4" y="16"/>
                    </a:lnTo>
                    <a:lnTo>
                      <a:pt x="4" y="16"/>
                    </a:lnTo>
                    <a:lnTo>
                      <a:pt x="4" y="16"/>
                    </a:lnTo>
                    <a:lnTo>
                      <a:pt x="4" y="16"/>
                    </a:lnTo>
                    <a:lnTo>
                      <a:pt x="4" y="16"/>
                    </a:lnTo>
                    <a:lnTo>
                      <a:pt x="4" y="16"/>
                    </a:lnTo>
                    <a:lnTo>
                      <a:pt x="4" y="16"/>
                    </a:lnTo>
                    <a:lnTo>
                      <a:pt x="4" y="16"/>
                    </a:lnTo>
                    <a:close/>
                  </a:path>
                </a:pathLst>
              </a:custGeom>
              <a:solidFill>
                <a:srgbClr val="000000"/>
              </a:solidFill>
              <a:ln w="9525">
                <a:noFill/>
                <a:round/>
                <a:headEnd/>
                <a:tailEnd/>
              </a:ln>
            </p:spPr>
            <p:txBody>
              <a:bodyPr/>
              <a:lstStyle/>
              <a:p>
                <a:endParaRPr lang="en-US"/>
              </a:p>
            </p:txBody>
          </p:sp>
          <p:sp>
            <p:nvSpPr>
              <p:cNvPr id="336310" name="Freeform 438"/>
              <p:cNvSpPr>
                <a:spLocks noChangeAspect="1"/>
              </p:cNvSpPr>
              <p:nvPr/>
            </p:nvSpPr>
            <p:spPr bwMode="auto">
              <a:xfrm>
                <a:off x="1259" y="3158"/>
                <a:ext cx="219" cy="68"/>
              </a:xfrm>
              <a:custGeom>
                <a:avLst/>
                <a:gdLst/>
                <a:ahLst/>
                <a:cxnLst>
                  <a:cxn ang="0">
                    <a:pos x="0" y="68"/>
                  </a:cxn>
                  <a:cxn ang="0">
                    <a:pos x="0" y="68"/>
                  </a:cxn>
                  <a:cxn ang="0">
                    <a:pos x="219" y="0"/>
                  </a:cxn>
                  <a:cxn ang="0">
                    <a:pos x="219" y="0"/>
                  </a:cxn>
                  <a:cxn ang="0">
                    <a:pos x="0" y="64"/>
                  </a:cxn>
                  <a:cxn ang="0">
                    <a:pos x="0" y="68"/>
                  </a:cxn>
                  <a:cxn ang="0">
                    <a:pos x="0" y="64"/>
                  </a:cxn>
                  <a:cxn ang="0">
                    <a:pos x="0" y="68"/>
                  </a:cxn>
                  <a:cxn ang="0">
                    <a:pos x="0" y="68"/>
                  </a:cxn>
                  <a:cxn ang="0">
                    <a:pos x="0" y="68"/>
                  </a:cxn>
                  <a:cxn ang="0">
                    <a:pos x="0" y="68"/>
                  </a:cxn>
                  <a:cxn ang="0">
                    <a:pos x="0" y="68"/>
                  </a:cxn>
                </a:cxnLst>
                <a:rect l="0" t="0" r="r" b="b"/>
                <a:pathLst>
                  <a:path w="219" h="68">
                    <a:moveTo>
                      <a:pt x="0" y="68"/>
                    </a:moveTo>
                    <a:lnTo>
                      <a:pt x="0" y="68"/>
                    </a:lnTo>
                    <a:lnTo>
                      <a:pt x="219" y="0"/>
                    </a:lnTo>
                    <a:lnTo>
                      <a:pt x="219" y="0"/>
                    </a:lnTo>
                    <a:lnTo>
                      <a:pt x="0" y="64"/>
                    </a:lnTo>
                    <a:lnTo>
                      <a:pt x="0" y="68"/>
                    </a:lnTo>
                    <a:lnTo>
                      <a:pt x="0" y="64"/>
                    </a:lnTo>
                    <a:lnTo>
                      <a:pt x="0" y="68"/>
                    </a:lnTo>
                    <a:lnTo>
                      <a:pt x="0" y="68"/>
                    </a:lnTo>
                    <a:lnTo>
                      <a:pt x="0" y="68"/>
                    </a:lnTo>
                    <a:lnTo>
                      <a:pt x="0" y="68"/>
                    </a:lnTo>
                    <a:lnTo>
                      <a:pt x="0" y="68"/>
                    </a:lnTo>
                    <a:close/>
                  </a:path>
                </a:pathLst>
              </a:custGeom>
              <a:solidFill>
                <a:srgbClr val="000000"/>
              </a:solidFill>
              <a:ln w="9525">
                <a:noFill/>
                <a:round/>
                <a:headEnd/>
                <a:tailEnd/>
              </a:ln>
            </p:spPr>
            <p:txBody>
              <a:bodyPr/>
              <a:lstStyle/>
              <a:p>
                <a:endParaRPr lang="en-US"/>
              </a:p>
            </p:txBody>
          </p:sp>
          <p:sp>
            <p:nvSpPr>
              <p:cNvPr id="336311" name="Freeform 439"/>
              <p:cNvSpPr>
                <a:spLocks noChangeAspect="1"/>
              </p:cNvSpPr>
              <p:nvPr/>
            </p:nvSpPr>
            <p:spPr bwMode="auto">
              <a:xfrm>
                <a:off x="1255" y="3211"/>
                <a:ext cx="4" cy="15"/>
              </a:xfrm>
              <a:custGeom>
                <a:avLst/>
                <a:gdLst/>
                <a:ahLst/>
                <a:cxnLst>
                  <a:cxn ang="0">
                    <a:pos x="0" y="0"/>
                  </a:cxn>
                  <a:cxn ang="0">
                    <a:pos x="0" y="0"/>
                  </a:cxn>
                  <a:cxn ang="0">
                    <a:pos x="4" y="15"/>
                  </a:cxn>
                  <a:cxn ang="0">
                    <a:pos x="4" y="15"/>
                  </a:cxn>
                  <a:cxn ang="0">
                    <a:pos x="0" y="0"/>
                  </a:cxn>
                  <a:cxn ang="0">
                    <a:pos x="0" y="0"/>
                  </a:cxn>
                  <a:cxn ang="0">
                    <a:pos x="0" y="0"/>
                  </a:cxn>
                  <a:cxn ang="0">
                    <a:pos x="0" y="0"/>
                  </a:cxn>
                  <a:cxn ang="0">
                    <a:pos x="0" y="0"/>
                  </a:cxn>
                  <a:cxn ang="0">
                    <a:pos x="0" y="0"/>
                  </a:cxn>
                  <a:cxn ang="0">
                    <a:pos x="0" y="0"/>
                  </a:cxn>
                  <a:cxn ang="0">
                    <a:pos x="0" y="0"/>
                  </a:cxn>
                </a:cxnLst>
                <a:rect l="0" t="0" r="r" b="b"/>
                <a:pathLst>
                  <a:path w="4" h="15">
                    <a:moveTo>
                      <a:pt x="0" y="0"/>
                    </a:moveTo>
                    <a:lnTo>
                      <a:pt x="0" y="0"/>
                    </a:lnTo>
                    <a:lnTo>
                      <a:pt x="4" y="15"/>
                    </a:lnTo>
                    <a:lnTo>
                      <a:pt x="4"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36312" name="Freeform 440"/>
              <p:cNvSpPr>
                <a:spLocks noChangeAspect="1"/>
              </p:cNvSpPr>
              <p:nvPr/>
            </p:nvSpPr>
            <p:spPr bwMode="auto">
              <a:xfrm>
                <a:off x="1248" y="3203"/>
                <a:ext cx="7" cy="8"/>
              </a:xfrm>
              <a:custGeom>
                <a:avLst/>
                <a:gdLst/>
                <a:ahLst/>
                <a:cxnLst>
                  <a:cxn ang="0">
                    <a:pos x="0" y="0"/>
                  </a:cxn>
                  <a:cxn ang="0">
                    <a:pos x="0" y="4"/>
                  </a:cxn>
                  <a:cxn ang="0">
                    <a:pos x="7" y="8"/>
                  </a:cxn>
                  <a:cxn ang="0">
                    <a:pos x="7" y="8"/>
                  </a:cxn>
                  <a:cxn ang="0">
                    <a:pos x="0" y="0"/>
                  </a:cxn>
                  <a:cxn ang="0">
                    <a:pos x="0" y="4"/>
                  </a:cxn>
                  <a:cxn ang="0">
                    <a:pos x="0" y="0"/>
                  </a:cxn>
                  <a:cxn ang="0">
                    <a:pos x="0" y="0"/>
                  </a:cxn>
                  <a:cxn ang="0">
                    <a:pos x="0" y="0"/>
                  </a:cxn>
                  <a:cxn ang="0">
                    <a:pos x="0" y="0"/>
                  </a:cxn>
                  <a:cxn ang="0">
                    <a:pos x="0" y="4"/>
                  </a:cxn>
                  <a:cxn ang="0">
                    <a:pos x="0" y="0"/>
                  </a:cxn>
                </a:cxnLst>
                <a:rect l="0" t="0" r="r" b="b"/>
                <a:pathLst>
                  <a:path w="7" h="8">
                    <a:moveTo>
                      <a:pt x="0" y="0"/>
                    </a:moveTo>
                    <a:lnTo>
                      <a:pt x="0" y="4"/>
                    </a:lnTo>
                    <a:lnTo>
                      <a:pt x="7" y="8"/>
                    </a:lnTo>
                    <a:lnTo>
                      <a:pt x="7" y="8"/>
                    </a:lnTo>
                    <a:lnTo>
                      <a:pt x="0" y="0"/>
                    </a:lnTo>
                    <a:lnTo>
                      <a:pt x="0" y="4"/>
                    </a:lnTo>
                    <a:lnTo>
                      <a:pt x="0"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36313" name="Freeform 441"/>
              <p:cNvSpPr>
                <a:spLocks noChangeAspect="1"/>
              </p:cNvSpPr>
              <p:nvPr/>
            </p:nvSpPr>
            <p:spPr bwMode="auto">
              <a:xfrm>
                <a:off x="1255" y="3135"/>
                <a:ext cx="219" cy="72"/>
              </a:xfrm>
              <a:custGeom>
                <a:avLst/>
                <a:gdLst/>
                <a:ahLst/>
                <a:cxnLst>
                  <a:cxn ang="0">
                    <a:pos x="0" y="64"/>
                  </a:cxn>
                  <a:cxn ang="0">
                    <a:pos x="211" y="0"/>
                  </a:cxn>
                  <a:cxn ang="0">
                    <a:pos x="219" y="7"/>
                  </a:cxn>
                  <a:cxn ang="0">
                    <a:pos x="8" y="72"/>
                  </a:cxn>
                  <a:cxn ang="0">
                    <a:pos x="0" y="64"/>
                  </a:cxn>
                </a:cxnLst>
                <a:rect l="0" t="0" r="r" b="b"/>
                <a:pathLst>
                  <a:path w="219" h="72">
                    <a:moveTo>
                      <a:pt x="0" y="64"/>
                    </a:moveTo>
                    <a:lnTo>
                      <a:pt x="211" y="0"/>
                    </a:lnTo>
                    <a:lnTo>
                      <a:pt x="219" y="7"/>
                    </a:lnTo>
                    <a:lnTo>
                      <a:pt x="8" y="72"/>
                    </a:lnTo>
                    <a:lnTo>
                      <a:pt x="0" y="64"/>
                    </a:lnTo>
                    <a:close/>
                  </a:path>
                </a:pathLst>
              </a:custGeom>
              <a:solidFill>
                <a:srgbClr val="FCFCD8"/>
              </a:solidFill>
              <a:ln w="9525">
                <a:noFill/>
                <a:round/>
                <a:headEnd/>
                <a:tailEnd/>
              </a:ln>
            </p:spPr>
            <p:txBody>
              <a:bodyPr/>
              <a:lstStyle/>
              <a:p>
                <a:endParaRPr lang="en-US"/>
              </a:p>
            </p:txBody>
          </p:sp>
          <p:sp>
            <p:nvSpPr>
              <p:cNvPr id="336314" name="Freeform 442"/>
              <p:cNvSpPr>
                <a:spLocks noChangeAspect="1"/>
              </p:cNvSpPr>
              <p:nvPr/>
            </p:nvSpPr>
            <p:spPr bwMode="auto">
              <a:xfrm>
                <a:off x="1252" y="3199"/>
                <a:ext cx="11" cy="27"/>
              </a:xfrm>
              <a:custGeom>
                <a:avLst/>
                <a:gdLst/>
                <a:ahLst/>
                <a:cxnLst>
                  <a:cxn ang="0">
                    <a:pos x="0" y="4"/>
                  </a:cxn>
                  <a:cxn ang="0">
                    <a:pos x="3" y="0"/>
                  </a:cxn>
                  <a:cxn ang="0">
                    <a:pos x="11" y="8"/>
                  </a:cxn>
                  <a:cxn ang="0">
                    <a:pos x="7" y="27"/>
                  </a:cxn>
                  <a:cxn ang="0">
                    <a:pos x="3" y="12"/>
                  </a:cxn>
                  <a:cxn ang="0">
                    <a:pos x="0" y="4"/>
                  </a:cxn>
                </a:cxnLst>
                <a:rect l="0" t="0" r="r" b="b"/>
                <a:pathLst>
                  <a:path w="11" h="27">
                    <a:moveTo>
                      <a:pt x="0" y="4"/>
                    </a:moveTo>
                    <a:lnTo>
                      <a:pt x="3" y="0"/>
                    </a:lnTo>
                    <a:lnTo>
                      <a:pt x="11" y="8"/>
                    </a:lnTo>
                    <a:lnTo>
                      <a:pt x="7" y="27"/>
                    </a:lnTo>
                    <a:lnTo>
                      <a:pt x="3" y="12"/>
                    </a:lnTo>
                    <a:lnTo>
                      <a:pt x="0" y="4"/>
                    </a:lnTo>
                    <a:close/>
                  </a:path>
                </a:pathLst>
              </a:custGeom>
              <a:solidFill>
                <a:srgbClr val="E2E2BF"/>
              </a:solidFill>
              <a:ln w="9525">
                <a:noFill/>
                <a:round/>
                <a:headEnd/>
                <a:tailEnd/>
              </a:ln>
            </p:spPr>
            <p:txBody>
              <a:bodyPr/>
              <a:lstStyle/>
              <a:p>
                <a:endParaRPr lang="en-US"/>
              </a:p>
            </p:txBody>
          </p:sp>
        </p:grpSp>
        <p:graphicFrame>
          <p:nvGraphicFramePr>
            <p:cNvPr id="336315" name="Object 443"/>
            <p:cNvGraphicFramePr>
              <a:graphicFrameLocks noChangeAspect="1"/>
            </p:cNvGraphicFramePr>
            <p:nvPr/>
          </p:nvGraphicFramePr>
          <p:xfrm>
            <a:off x="1474" y="1888"/>
            <a:ext cx="522" cy="815"/>
          </p:xfrm>
          <a:graphic>
            <a:graphicData uri="http://schemas.openxmlformats.org/presentationml/2006/ole">
              <p:oleObj spid="_x0000_s336315" name="CorelDRAW" r:id="rId3" imgW="1305720" imgH="1912680" progId="CorelDraw.Graphic.10">
                <p:embed/>
              </p:oleObj>
            </a:graphicData>
          </a:graphic>
        </p:graphicFrame>
      </p:grpSp>
      <p:grpSp>
        <p:nvGrpSpPr>
          <p:cNvPr id="336316" name="Group 444"/>
          <p:cNvGrpSpPr>
            <a:grpSpLocks/>
          </p:cNvGrpSpPr>
          <p:nvPr/>
        </p:nvGrpSpPr>
        <p:grpSpPr bwMode="auto">
          <a:xfrm>
            <a:off x="7326313" y="2960688"/>
            <a:ext cx="498475" cy="736600"/>
            <a:chOff x="3747" y="3685"/>
            <a:chExt cx="314" cy="464"/>
          </a:xfrm>
        </p:grpSpPr>
        <p:grpSp>
          <p:nvGrpSpPr>
            <p:cNvPr id="336317" name="Group 445"/>
            <p:cNvGrpSpPr>
              <a:grpSpLocks/>
            </p:cNvGrpSpPr>
            <p:nvPr/>
          </p:nvGrpSpPr>
          <p:grpSpPr bwMode="auto">
            <a:xfrm>
              <a:off x="3776" y="3685"/>
              <a:ext cx="242" cy="464"/>
              <a:chOff x="3813" y="2859"/>
              <a:chExt cx="561" cy="1077"/>
            </a:xfrm>
          </p:grpSpPr>
          <p:sp>
            <p:nvSpPr>
              <p:cNvPr id="336318" name="Freeform 446"/>
              <p:cNvSpPr>
                <a:spLocks/>
              </p:cNvSpPr>
              <p:nvPr/>
            </p:nvSpPr>
            <p:spPr bwMode="auto">
              <a:xfrm>
                <a:off x="3827" y="2859"/>
                <a:ext cx="547" cy="1071"/>
              </a:xfrm>
              <a:custGeom>
                <a:avLst/>
                <a:gdLst/>
                <a:ahLst/>
                <a:cxnLst>
                  <a:cxn ang="0">
                    <a:pos x="349" y="0"/>
                  </a:cxn>
                  <a:cxn ang="0">
                    <a:pos x="185" y="0"/>
                  </a:cxn>
                  <a:cxn ang="0">
                    <a:pos x="215" y="41"/>
                  </a:cxn>
                  <a:cxn ang="0">
                    <a:pos x="312" y="41"/>
                  </a:cxn>
                  <a:cxn ang="0">
                    <a:pos x="348" y="106"/>
                  </a:cxn>
                  <a:cxn ang="0">
                    <a:pos x="182" y="106"/>
                  </a:cxn>
                  <a:cxn ang="0">
                    <a:pos x="216" y="42"/>
                  </a:cxn>
                  <a:cxn ang="0">
                    <a:pos x="185" y="1"/>
                  </a:cxn>
                  <a:cxn ang="0">
                    <a:pos x="127" y="102"/>
                  </a:cxn>
                  <a:cxn ang="0">
                    <a:pos x="95" y="103"/>
                  </a:cxn>
                  <a:cxn ang="0">
                    <a:pos x="84" y="137"/>
                  </a:cxn>
                  <a:cxn ang="0">
                    <a:pos x="35" y="137"/>
                  </a:cxn>
                  <a:cxn ang="0">
                    <a:pos x="35" y="162"/>
                  </a:cxn>
                  <a:cxn ang="0">
                    <a:pos x="16" y="163"/>
                  </a:cxn>
                  <a:cxn ang="0">
                    <a:pos x="0" y="163"/>
                  </a:cxn>
                  <a:cxn ang="0">
                    <a:pos x="0" y="312"/>
                  </a:cxn>
                  <a:cxn ang="0">
                    <a:pos x="35" y="313"/>
                  </a:cxn>
                  <a:cxn ang="0">
                    <a:pos x="36" y="344"/>
                  </a:cxn>
                  <a:cxn ang="0">
                    <a:pos x="82" y="344"/>
                  </a:cxn>
                  <a:cxn ang="0">
                    <a:pos x="96" y="381"/>
                  </a:cxn>
                  <a:cxn ang="0">
                    <a:pos x="121" y="382"/>
                  </a:cxn>
                  <a:cxn ang="0">
                    <a:pos x="123" y="458"/>
                  </a:cxn>
                  <a:cxn ang="0">
                    <a:pos x="141" y="458"/>
                  </a:cxn>
                  <a:cxn ang="0">
                    <a:pos x="146" y="469"/>
                  </a:cxn>
                  <a:cxn ang="0">
                    <a:pos x="146" y="545"/>
                  </a:cxn>
                  <a:cxn ang="0">
                    <a:pos x="177" y="546"/>
                  </a:cxn>
                  <a:cxn ang="0">
                    <a:pos x="175" y="1002"/>
                  </a:cxn>
                  <a:cxn ang="0">
                    <a:pos x="248" y="1070"/>
                  </a:cxn>
                  <a:cxn ang="0">
                    <a:pos x="341" y="991"/>
                  </a:cxn>
                  <a:cxn ang="0">
                    <a:pos x="307" y="969"/>
                  </a:cxn>
                  <a:cxn ang="0">
                    <a:pos x="307" y="942"/>
                  </a:cxn>
                  <a:cxn ang="0">
                    <a:pos x="341" y="918"/>
                  </a:cxn>
                  <a:cxn ang="0">
                    <a:pos x="307" y="898"/>
                  </a:cxn>
                  <a:cxn ang="0">
                    <a:pos x="312" y="889"/>
                  </a:cxn>
                  <a:cxn ang="0">
                    <a:pos x="342" y="870"/>
                  </a:cxn>
                  <a:cxn ang="0">
                    <a:pos x="346" y="812"/>
                  </a:cxn>
                  <a:cxn ang="0">
                    <a:pos x="351" y="806"/>
                  </a:cxn>
                  <a:cxn ang="0">
                    <a:pos x="307" y="772"/>
                  </a:cxn>
                  <a:cxn ang="0">
                    <a:pos x="307" y="742"/>
                  </a:cxn>
                  <a:cxn ang="0">
                    <a:pos x="342" y="708"/>
                  </a:cxn>
                  <a:cxn ang="0">
                    <a:pos x="307" y="677"/>
                  </a:cxn>
                  <a:cxn ang="0">
                    <a:pos x="307" y="646"/>
                  </a:cxn>
                  <a:cxn ang="0">
                    <a:pos x="341" y="606"/>
                  </a:cxn>
                  <a:cxn ang="0">
                    <a:pos x="346" y="542"/>
                  </a:cxn>
                  <a:cxn ang="0">
                    <a:pos x="387" y="542"/>
                  </a:cxn>
                  <a:cxn ang="0">
                    <a:pos x="387" y="455"/>
                  </a:cxn>
                  <a:cxn ang="0">
                    <a:pos x="412" y="455"/>
                  </a:cxn>
                  <a:cxn ang="0">
                    <a:pos x="412" y="378"/>
                  </a:cxn>
                  <a:cxn ang="0">
                    <a:pos x="438" y="378"/>
                  </a:cxn>
                  <a:cxn ang="0">
                    <a:pos x="450" y="341"/>
                  </a:cxn>
                  <a:cxn ang="0">
                    <a:pos x="505" y="341"/>
                  </a:cxn>
                  <a:cxn ang="0">
                    <a:pos x="505" y="310"/>
                  </a:cxn>
                  <a:cxn ang="0">
                    <a:pos x="546" y="310"/>
                  </a:cxn>
                  <a:cxn ang="0">
                    <a:pos x="546" y="159"/>
                  </a:cxn>
                  <a:cxn ang="0">
                    <a:pos x="505" y="159"/>
                  </a:cxn>
                  <a:cxn ang="0">
                    <a:pos x="505" y="137"/>
                  </a:cxn>
                  <a:cxn ang="0">
                    <a:pos x="459" y="137"/>
                  </a:cxn>
                  <a:cxn ang="0">
                    <a:pos x="448" y="127"/>
                  </a:cxn>
                  <a:cxn ang="0">
                    <a:pos x="437" y="103"/>
                  </a:cxn>
                  <a:cxn ang="0">
                    <a:pos x="412" y="103"/>
                  </a:cxn>
                  <a:cxn ang="0">
                    <a:pos x="349" y="0"/>
                  </a:cxn>
                </a:cxnLst>
                <a:rect l="0" t="0" r="r" b="b"/>
                <a:pathLst>
                  <a:path w="547" h="1071">
                    <a:moveTo>
                      <a:pt x="349" y="0"/>
                    </a:moveTo>
                    <a:lnTo>
                      <a:pt x="185" y="0"/>
                    </a:lnTo>
                    <a:lnTo>
                      <a:pt x="215" y="41"/>
                    </a:lnTo>
                    <a:lnTo>
                      <a:pt x="312" y="41"/>
                    </a:lnTo>
                    <a:lnTo>
                      <a:pt x="348" y="106"/>
                    </a:lnTo>
                    <a:lnTo>
                      <a:pt x="182" y="106"/>
                    </a:lnTo>
                    <a:lnTo>
                      <a:pt x="216" y="42"/>
                    </a:lnTo>
                    <a:lnTo>
                      <a:pt x="185" y="1"/>
                    </a:lnTo>
                    <a:lnTo>
                      <a:pt x="127" y="102"/>
                    </a:lnTo>
                    <a:lnTo>
                      <a:pt x="95" y="103"/>
                    </a:lnTo>
                    <a:lnTo>
                      <a:pt x="84" y="137"/>
                    </a:lnTo>
                    <a:lnTo>
                      <a:pt x="35" y="137"/>
                    </a:lnTo>
                    <a:lnTo>
                      <a:pt x="35" y="162"/>
                    </a:lnTo>
                    <a:lnTo>
                      <a:pt x="16" y="163"/>
                    </a:lnTo>
                    <a:lnTo>
                      <a:pt x="0" y="163"/>
                    </a:lnTo>
                    <a:lnTo>
                      <a:pt x="0" y="312"/>
                    </a:lnTo>
                    <a:lnTo>
                      <a:pt x="35" y="313"/>
                    </a:lnTo>
                    <a:lnTo>
                      <a:pt x="36" y="344"/>
                    </a:lnTo>
                    <a:lnTo>
                      <a:pt x="82" y="344"/>
                    </a:lnTo>
                    <a:lnTo>
                      <a:pt x="96" y="381"/>
                    </a:lnTo>
                    <a:lnTo>
                      <a:pt x="121" y="382"/>
                    </a:lnTo>
                    <a:lnTo>
                      <a:pt x="123" y="458"/>
                    </a:lnTo>
                    <a:lnTo>
                      <a:pt x="141" y="458"/>
                    </a:lnTo>
                    <a:lnTo>
                      <a:pt x="146" y="469"/>
                    </a:lnTo>
                    <a:lnTo>
                      <a:pt x="146" y="545"/>
                    </a:lnTo>
                    <a:lnTo>
                      <a:pt x="177" y="546"/>
                    </a:lnTo>
                    <a:lnTo>
                      <a:pt x="175" y="1002"/>
                    </a:lnTo>
                    <a:lnTo>
                      <a:pt x="248" y="1070"/>
                    </a:lnTo>
                    <a:lnTo>
                      <a:pt x="341" y="991"/>
                    </a:lnTo>
                    <a:lnTo>
                      <a:pt x="307" y="969"/>
                    </a:lnTo>
                    <a:lnTo>
                      <a:pt x="307" y="942"/>
                    </a:lnTo>
                    <a:lnTo>
                      <a:pt x="341" y="918"/>
                    </a:lnTo>
                    <a:lnTo>
                      <a:pt x="307" y="898"/>
                    </a:lnTo>
                    <a:lnTo>
                      <a:pt x="312" y="889"/>
                    </a:lnTo>
                    <a:lnTo>
                      <a:pt x="342" y="870"/>
                    </a:lnTo>
                    <a:lnTo>
                      <a:pt x="346" y="812"/>
                    </a:lnTo>
                    <a:lnTo>
                      <a:pt x="351" y="806"/>
                    </a:lnTo>
                    <a:lnTo>
                      <a:pt x="307" y="772"/>
                    </a:lnTo>
                    <a:lnTo>
                      <a:pt x="307" y="742"/>
                    </a:lnTo>
                    <a:lnTo>
                      <a:pt x="342" y="708"/>
                    </a:lnTo>
                    <a:lnTo>
                      <a:pt x="307" y="677"/>
                    </a:lnTo>
                    <a:lnTo>
                      <a:pt x="307" y="646"/>
                    </a:lnTo>
                    <a:lnTo>
                      <a:pt x="341" y="606"/>
                    </a:lnTo>
                    <a:lnTo>
                      <a:pt x="346" y="542"/>
                    </a:lnTo>
                    <a:lnTo>
                      <a:pt x="387" y="542"/>
                    </a:lnTo>
                    <a:lnTo>
                      <a:pt x="387" y="455"/>
                    </a:lnTo>
                    <a:lnTo>
                      <a:pt x="412" y="455"/>
                    </a:lnTo>
                    <a:lnTo>
                      <a:pt x="412" y="378"/>
                    </a:lnTo>
                    <a:lnTo>
                      <a:pt x="438" y="378"/>
                    </a:lnTo>
                    <a:lnTo>
                      <a:pt x="450" y="341"/>
                    </a:lnTo>
                    <a:lnTo>
                      <a:pt x="505" y="341"/>
                    </a:lnTo>
                    <a:lnTo>
                      <a:pt x="505" y="310"/>
                    </a:lnTo>
                    <a:lnTo>
                      <a:pt x="546" y="310"/>
                    </a:lnTo>
                    <a:lnTo>
                      <a:pt x="546" y="159"/>
                    </a:lnTo>
                    <a:lnTo>
                      <a:pt x="505" y="159"/>
                    </a:lnTo>
                    <a:lnTo>
                      <a:pt x="505" y="137"/>
                    </a:lnTo>
                    <a:lnTo>
                      <a:pt x="459" y="137"/>
                    </a:lnTo>
                    <a:lnTo>
                      <a:pt x="448" y="127"/>
                    </a:lnTo>
                    <a:lnTo>
                      <a:pt x="437" y="103"/>
                    </a:lnTo>
                    <a:lnTo>
                      <a:pt x="412" y="103"/>
                    </a:lnTo>
                    <a:lnTo>
                      <a:pt x="349" y="0"/>
                    </a:lnTo>
                  </a:path>
                </a:pathLst>
              </a:custGeom>
              <a:solidFill>
                <a:srgbClr val="00AE00"/>
              </a:solidFill>
              <a:ln w="9525" cap="rnd">
                <a:noFill/>
                <a:round/>
                <a:headEnd/>
                <a:tailEnd/>
              </a:ln>
              <a:effectLst/>
            </p:spPr>
            <p:txBody>
              <a:bodyPr/>
              <a:lstStyle/>
              <a:p>
                <a:endParaRPr lang="en-US"/>
              </a:p>
            </p:txBody>
          </p:sp>
          <p:sp>
            <p:nvSpPr>
              <p:cNvPr id="336319" name="Freeform 447"/>
              <p:cNvSpPr>
                <a:spLocks/>
              </p:cNvSpPr>
              <p:nvPr/>
            </p:nvSpPr>
            <p:spPr bwMode="auto">
              <a:xfrm>
                <a:off x="3813" y="2865"/>
                <a:ext cx="547" cy="1071"/>
              </a:xfrm>
              <a:custGeom>
                <a:avLst/>
                <a:gdLst/>
                <a:ahLst/>
                <a:cxnLst>
                  <a:cxn ang="0">
                    <a:pos x="350" y="0"/>
                  </a:cxn>
                  <a:cxn ang="0">
                    <a:pos x="186" y="0"/>
                  </a:cxn>
                  <a:cxn ang="0">
                    <a:pos x="217" y="41"/>
                  </a:cxn>
                  <a:cxn ang="0">
                    <a:pos x="312" y="41"/>
                  </a:cxn>
                  <a:cxn ang="0">
                    <a:pos x="348" y="106"/>
                  </a:cxn>
                  <a:cxn ang="0">
                    <a:pos x="183" y="106"/>
                  </a:cxn>
                  <a:cxn ang="0">
                    <a:pos x="217" y="42"/>
                  </a:cxn>
                  <a:cxn ang="0">
                    <a:pos x="186" y="1"/>
                  </a:cxn>
                  <a:cxn ang="0">
                    <a:pos x="128" y="102"/>
                  </a:cxn>
                  <a:cxn ang="0">
                    <a:pos x="97" y="102"/>
                  </a:cxn>
                  <a:cxn ang="0">
                    <a:pos x="86" y="137"/>
                  </a:cxn>
                  <a:cxn ang="0">
                    <a:pos x="37" y="137"/>
                  </a:cxn>
                  <a:cxn ang="0">
                    <a:pos x="36" y="162"/>
                  </a:cxn>
                  <a:cxn ang="0">
                    <a:pos x="17" y="162"/>
                  </a:cxn>
                  <a:cxn ang="0">
                    <a:pos x="0" y="162"/>
                  </a:cxn>
                  <a:cxn ang="0">
                    <a:pos x="0" y="312"/>
                  </a:cxn>
                  <a:cxn ang="0">
                    <a:pos x="37" y="313"/>
                  </a:cxn>
                  <a:cxn ang="0">
                    <a:pos x="37" y="343"/>
                  </a:cxn>
                  <a:cxn ang="0">
                    <a:pos x="84" y="343"/>
                  </a:cxn>
                  <a:cxn ang="0">
                    <a:pos x="97" y="381"/>
                  </a:cxn>
                  <a:cxn ang="0">
                    <a:pos x="122" y="382"/>
                  </a:cxn>
                  <a:cxn ang="0">
                    <a:pos x="125" y="458"/>
                  </a:cxn>
                  <a:cxn ang="0">
                    <a:pos x="141" y="458"/>
                  </a:cxn>
                  <a:cxn ang="0">
                    <a:pos x="146" y="464"/>
                  </a:cxn>
                  <a:cxn ang="0">
                    <a:pos x="146" y="545"/>
                  </a:cxn>
                  <a:cxn ang="0">
                    <a:pos x="178" y="545"/>
                  </a:cxn>
                  <a:cxn ang="0">
                    <a:pos x="176" y="1002"/>
                  </a:cxn>
                  <a:cxn ang="0">
                    <a:pos x="248" y="1070"/>
                  </a:cxn>
                  <a:cxn ang="0">
                    <a:pos x="341" y="991"/>
                  </a:cxn>
                  <a:cxn ang="0">
                    <a:pos x="308" y="969"/>
                  </a:cxn>
                  <a:cxn ang="0">
                    <a:pos x="308" y="942"/>
                  </a:cxn>
                  <a:cxn ang="0">
                    <a:pos x="341" y="918"/>
                  </a:cxn>
                  <a:cxn ang="0">
                    <a:pos x="308" y="897"/>
                  </a:cxn>
                  <a:cxn ang="0">
                    <a:pos x="313" y="889"/>
                  </a:cxn>
                  <a:cxn ang="0">
                    <a:pos x="342" y="870"/>
                  </a:cxn>
                  <a:cxn ang="0">
                    <a:pos x="347" y="812"/>
                  </a:cxn>
                  <a:cxn ang="0">
                    <a:pos x="351" y="807"/>
                  </a:cxn>
                  <a:cxn ang="0">
                    <a:pos x="307" y="772"/>
                  </a:cxn>
                  <a:cxn ang="0">
                    <a:pos x="307" y="742"/>
                  </a:cxn>
                  <a:cxn ang="0">
                    <a:pos x="342" y="708"/>
                  </a:cxn>
                  <a:cxn ang="0">
                    <a:pos x="308" y="677"/>
                  </a:cxn>
                  <a:cxn ang="0">
                    <a:pos x="308" y="646"/>
                  </a:cxn>
                  <a:cxn ang="0">
                    <a:pos x="341" y="606"/>
                  </a:cxn>
                  <a:cxn ang="0">
                    <a:pos x="347" y="542"/>
                  </a:cxn>
                  <a:cxn ang="0">
                    <a:pos x="387" y="542"/>
                  </a:cxn>
                  <a:cxn ang="0">
                    <a:pos x="387" y="455"/>
                  </a:cxn>
                  <a:cxn ang="0">
                    <a:pos x="411" y="455"/>
                  </a:cxn>
                  <a:cxn ang="0">
                    <a:pos x="411" y="378"/>
                  </a:cxn>
                  <a:cxn ang="0">
                    <a:pos x="438" y="378"/>
                  </a:cxn>
                  <a:cxn ang="0">
                    <a:pos x="450" y="341"/>
                  </a:cxn>
                  <a:cxn ang="0">
                    <a:pos x="505" y="341"/>
                  </a:cxn>
                  <a:cxn ang="0">
                    <a:pos x="505" y="310"/>
                  </a:cxn>
                  <a:cxn ang="0">
                    <a:pos x="546" y="310"/>
                  </a:cxn>
                  <a:cxn ang="0">
                    <a:pos x="546" y="159"/>
                  </a:cxn>
                  <a:cxn ang="0">
                    <a:pos x="506" y="159"/>
                  </a:cxn>
                  <a:cxn ang="0">
                    <a:pos x="506" y="137"/>
                  </a:cxn>
                  <a:cxn ang="0">
                    <a:pos x="459" y="137"/>
                  </a:cxn>
                  <a:cxn ang="0">
                    <a:pos x="449" y="127"/>
                  </a:cxn>
                  <a:cxn ang="0">
                    <a:pos x="438" y="102"/>
                  </a:cxn>
                  <a:cxn ang="0">
                    <a:pos x="411" y="102"/>
                  </a:cxn>
                  <a:cxn ang="0">
                    <a:pos x="350" y="0"/>
                  </a:cxn>
                </a:cxnLst>
                <a:rect l="0" t="0" r="r" b="b"/>
                <a:pathLst>
                  <a:path w="547" h="1071">
                    <a:moveTo>
                      <a:pt x="350" y="0"/>
                    </a:moveTo>
                    <a:lnTo>
                      <a:pt x="186" y="0"/>
                    </a:lnTo>
                    <a:lnTo>
                      <a:pt x="217" y="41"/>
                    </a:lnTo>
                    <a:lnTo>
                      <a:pt x="312" y="41"/>
                    </a:lnTo>
                    <a:lnTo>
                      <a:pt x="348" y="106"/>
                    </a:lnTo>
                    <a:lnTo>
                      <a:pt x="183" y="106"/>
                    </a:lnTo>
                    <a:lnTo>
                      <a:pt x="217" y="42"/>
                    </a:lnTo>
                    <a:lnTo>
                      <a:pt x="186" y="1"/>
                    </a:lnTo>
                    <a:lnTo>
                      <a:pt x="128" y="102"/>
                    </a:lnTo>
                    <a:lnTo>
                      <a:pt x="97" y="102"/>
                    </a:lnTo>
                    <a:lnTo>
                      <a:pt x="86" y="137"/>
                    </a:lnTo>
                    <a:lnTo>
                      <a:pt x="37" y="137"/>
                    </a:lnTo>
                    <a:lnTo>
                      <a:pt x="36" y="162"/>
                    </a:lnTo>
                    <a:lnTo>
                      <a:pt x="17" y="162"/>
                    </a:lnTo>
                    <a:lnTo>
                      <a:pt x="0" y="162"/>
                    </a:lnTo>
                    <a:lnTo>
                      <a:pt x="0" y="312"/>
                    </a:lnTo>
                    <a:lnTo>
                      <a:pt x="37" y="313"/>
                    </a:lnTo>
                    <a:lnTo>
                      <a:pt x="37" y="343"/>
                    </a:lnTo>
                    <a:lnTo>
                      <a:pt x="84" y="343"/>
                    </a:lnTo>
                    <a:lnTo>
                      <a:pt x="97" y="381"/>
                    </a:lnTo>
                    <a:lnTo>
                      <a:pt x="122" y="382"/>
                    </a:lnTo>
                    <a:lnTo>
                      <a:pt x="125" y="458"/>
                    </a:lnTo>
                    <a:lnTo>
                      <a:pt x="141" y="458"/>
                    </a:lnTo>
                    <a:lnTo>
                      <a:pt x="146" y="464"/>
                    </a:lnTo>
                    <a:lnTo>
                      <a:pt x="146" y="545"/>
                    </a:lnTo>
                    <a:lnTo>
                      <a:pt x="178" y="545"/>
                    </a:lnTo>
                    <a:lnTo>
                      <a:pt x="176" y="1002"/>
                    </a:lnTo>
                    <a:lnTo>
                      <a:pt x="248" y="1070"/>
                    </a:lnTo>
                    <a:lnTo>
                      <a:pt x="341" y="991"/>
                    </a:lnTo>
                    <a:lnTo>
                      <a:pt x="308" y="969"/>
                    </a:lnTo>
                    <a:lnTo>
                      <a:pt x="308" y="942"/>
                    </a:lnTo>
                    <a:lnTo>
                      <a:pt x="341" y="918"/>
                    </a:lnTo>
                    <a:lnTo>
                      <a:pt x="308" y="897"/>
                    </a:lnTo>
                    <a:lnTo>
                      <a:pt x="313" y="889"/>
                    </a:lnTo>
                    <a:lnTo>
                      <a:pt x="342" y="870"/>
                    </a:lnTo>
                    <a:lnTo>
                      <a:pt x="347" y="812"/>
                    </a:lnTo>
                    <a:lnTo>
                      <a:pt x="351" y="807"/>
                    </a:lnTo>
                    <a:lnTo>
                      <a:pt x="307" y="772"/>
                    </a:lnTo>
                    <a:lnTo>
                      <a:pt x="307" y="742"/>
                    </a:lnTo>
                    <a:lnTo>
                      <a:pt x="342" y="708"/>
                    </a:lnTo>
                    <a:lnTo>
                      <a:pt x="308" y="677"/>
                    </a:lnTo>
                    <a:lnTo>
                      <a:pt x="308" y="646"/>
                    </a:lnTo>
                    <a:lnTo>
                      <a:pt x="341" y="606"/>
                    </a:lnTo>
                    <a:lnTo>
                      <a:pt x="347" y="542"/>
                    </a:lnTo>
                    <a:lnTo>
                      <a:pt x="387" y="542"/>
                    </a:lnTo>
                    <a:lnTo>
                      <a:pt x="387" y="455"/>
                    </a:lnTo>
                    <a:lnTo>
                      <a:pt x="411" y="455"/>
                    </a:lnTo>
                    <a:lnTo>
                      <a:pt x="411" y="378"/>
                    </a:lnTo>
                    <a:lnTo>
                      <a:pt x="438" y="378"/>
                    </a:lnTo>
                    <a:lnTo>
                      <a:pt x="450" y="341"/>
                    </a:lnTo>
                    <a:lnTo>
                      <a:pt x="505" y="341"/>
                    </a:lnTo>
                    <a:lnTo>
                      <a:pt x="505" y="310"/>
                    </a:lnTo>
                    <a:lnTo>
                      <a:pt x="546" y="310"/>
                    </a:lnTo>
                    <a:lnTo>
                      <a:pt x="546" y="159"/>
                    </a:lnTo>
                    <a:lnTo>
                      <a:pt x="506" y="159"/>
                    </a:lnTo>
                    <a:lnTo>
                      <a:pt x="506" y="137"/>
                    </a:lnTo>
                    <a:lnTo>
                      <a:pt x="459" y="137"/>
                    </a:lnTo>
                    <a:lnTo>
                      <a:pt x="449" y="127"/>
                    </a:lnTo>
                    <a:lnTo>
                      <a:pt x="438" y="102"/>
                    </a:lnTo>
                    <a:lnTo>
                      <a:pt x="411" y="102"/>
                    </a:lnTo>
                    <a:lnTo>
                      <a:pt x="350" y="0"/>
                    </a:lnTo>
                  </a:path>
                </a:pathLst>
              </a:custGeom>
              <a:solidFill>
                <a:srgbClr val="438E00"/>
              </a:solidFill>
              <a:ln w="9525" cap="rnd">
                <a:noFill/>
                <a:round/>
                <a:headEnd/>
                <a:tailEnd/>
              </a:ln>
              <a:effectLst/>
            </p:spPr>
            <p:txBody>
              <a:bodyPr/>
              <a:lstStyle/>
              <a:p>
                <a:endParaRPr lang="en-US"/>
              </a:p>
            </p:txBody>
          </p:sp>
          <p:grpSp>
            <p:nvGrpSpPr>
              <p:cNvPr id="336320" name="Group 448"/>
              <p:cNvGrpSpPr>
                <a:grpSpLocks/>
              </p:cNvGrpSpPr>
              <p:nvPr/>
            </p:nvGrpSpPr>
            <p:grpSpPr bwMode="auto">
              <a:xfrm>
                <a:off x="3866" y="3038"/>
                <a:ext cx="417" cy="117"/>
                <a:chOff x="3866" y="3038"/>
                <a:chExt cx="417" cy="117"/>
              </a:xfrm>
            </p:grpSpPr>
            <p:sp>
              <p:nvSpPr>
                <p:cNvPr id="336321" name="Freeform 449"/>
                <p:cNvSpPr>
                  <a:spLocks/>
                </p:cNvSpPr>
                <p:nvPr/>
              </p:nvSpPr>
              <p:spPr bwMode="auto">
                <a:xfrm>
                  <a:off x="3898" y="3038"/>
                  <a:ext cx="385" cy="117"/>
                </a:xfrm>
                <a:custGeom>
                  <a:avLst/>
                  <a:gdLst/>
                  <a:ahLst/>
                  <a:cxnLst>
                    <a:cxn ang="0">
                      <a:pos x="384" y="60"/>
                    </a:cxn>
                    <a:cxn ang="0">
                      <a:pos x="350" y="0"/>
                    </a:cxn>
                    <a:cxn ang="0">
                      <a:pos x="0" y="0"/>
                    </a:cxn>
                    <a:cxn ang="0">
                      <a:pos x="2" y="5"/>
                    </a:cxn>
                    <a:cxn ang="0">
                      <a:pos x="346" y="5"/>
                    </a:cxn>
                    <a:cxn ang="0">
                      <a:pos x="376" y="60"/>
                    </a:cxn>
                    <a:cxn ang="0">
                      <a:pos x="346" y="112"/>
                    </a:cxn>
                    <a:cxn ang="0">
                      <a:pos x="353" y="116"/>
                    </a:cxn>
                    <a:cxn ang="0">
                      <a:pos x="384" y="60"/>
                    </a:cxn>
                  </a:cxnLst>
                  <a:rect l="0" t="0" r="r" b="b"/>
                  <a:pathLst>
                    <a:path w="385" h="117">
                      <a:moveTo>
                        <a:pt x="384" y="60"/>
                      </a:moveTo>
                      <a:lnTo>
                        <a:pt x="350" y="0"/>
                      </a:lnTo>
                      <a:lnTo>
                        <a:pt x="0" y="0"/>
                      </a:lnTo>
                      <a:lnTo>
                        <a:pt x="2" y="5"/>
                      </a:lnTo>
                      <a:lnTo>
                        <a:pt x="346" y="5"/>
                      </a:lnTo>
                      <a:lnTo>
                        <a:pt x="376" y="60"/>
                      </a:lnTo>
                      <a:lnTo>
                        <a:pt x="346" y="112"/>
                      </a:lnTo>
                      <a:lnTo>
                        <a:pt x="353" y="116"/>
                      </a:lnTo>
                      <a:lnTo>
                        <a:pt x="384" y="60"/>
                      </a:lnTo>
                    </a:path>
                  </a:pathLst>
                </a:custGeom>
                <a:solidFill>
                  <a:srgbClr val="316501"/>
                </a:solidFill>
                <a:ln w="9525" cap="rnd">
                  <a:noFill/>
                  <a:round/>
                  <a:headEnd/>
                  <a:tailEnd/>
                </a:ln>
                <a:effectLst/>
              </p:spPr>
              <p:txBody>
                <a:bodyPr/>
                <a:lstStyle/>
                <a:p>
                  <a:endParaRPr lang="en-US"/>
                </a:p>
              </p:txBody>
            </p:sp>
            <p:sp>
              <p:nvSpPr>
                <p:cNvPr id="336322" name="Freeform 450"/>
                <p:cNvSpPr>
                  <a:spLocks/>
                </p:cNvSpPr>
                <p:nvPr/>
              </p:nvSpPr>
              <p:spPr bwMode="auto">
                <a:xfrm>
                  <a:off x="3866" y="3038"/>
                  <a:ext cx="386" cy="116"/>
                </a:xfrm>
                <a:custGeom>
                  <a:avLst/>
                  <a:gdLst/>
                  <a:ahLst/>
                  <a:cxnLst>
                    <a:cxn ang="0">
                      <a:pos x="0" y="54"/>
                    </a:cxn>
                    <a:cxn ang="0">
                      <a:pos x="33" y="115"/>
                    </a:cxn>
                    <a:cxn ang="0">
                      <a:pos x="385" y="115"/>
                    </a:cxn>
                    <a:cxn ang="0">
                      <a:pos x="382" y="110"/>
                    </a:cxn>
                    <a:cxn ang="0">
                      <a:pos x="37" y="110"/>
                    </a:cxn>
                    <a:cxn ang="0">
                      <a:pos x="5" y="54"/>
                    </a:cxn>
                    <a:cxn ang="0">
                      <a:pos x="36" y="3"/>
                    </a:cxn>
                    <a:cxn ang="0">
                      <a:pos x="30" y="0"/>
                    </a:cxn>
                    <a:cxn ang="0">
                      <a:pos x="0" y="54"/>
                    </a:cxn>
                  </a:cxnLst>
                  <a:rect l="0" t="0" r="r" b="b"/>
                  <a:pathLst>
                    <a:path w="386" h="116">
                      <a:moveTo>
                        <a:pt x="0" y="54"/>
                      </a:moveTo>
                      <a:lnTo>
                        <a:pt x="33" y="115"/>
                      </a:lnTo>
                      <a:lnTo>
                        <a:pt x="385" y="115"/>
                      </a:lnTo>
                      <a:lnTo>
                        <a:pt x="382" y="110"/>
                      </a:lnTo>
                      <a:lnTo>
                        <a:pt x="37" y="110"/>
                      </a:lnTo>
                      <a:lnTo>
                        <a:pt x="5" y="54"/>
                      </a:lnTo>
                      <a:lnTo>
                        <a:pt x="36" y="3"/>
                      </a:lnTo>
                      <a:lnTo>
                        <a:pt x="30" y="0"/>
                      </a:lnTo>
                      <a:lnTo>
                        <a:pt x="0" y="54"/>
                      </a:lnTo>
                    </a:path>
                  </a:pathLst>
                </a:custGeom>
                <a:solidFill>
                  <a:srgbClr val="00AE00"/>
                </a:solidFill>
                <a:ln w="9525" cap="rnd">
                  <a:noFill/>
                  <a:round/>
                  <a:headEnd/>
                  <a:tailEnd/>
                </a:ln>
                <a:effectLst/>
              </p:spPr>
              <p:txBody>
                <a:bodyPr/>
                <a:lstStyle/>
                <a:p>
                  <a:endParaRPr lang="en-US"/>
                </a:p>
              </p:txBody>
            </p:sp>
          </p:grpSp>
          <p:sp>
            <p:nvSpPr>
              <p:cNvPr id="336323" name="Rectangle 451"/>
              <p:cNvSpPr>
                <a:spLocks noChangeArrowheads="1"/>
              </p:cNvSpPr>
              <p:nvPr/>
            </p:nvSpPr>
            <p:spPr bwMode="auto">
              <a:xfrm>
                <a:off x="3852" y="3017"/>
                <a:ext cx="463" cy="16"/>
              </a:xfrm>
              <a:prstGeom prst="rect">
                <a:avLst/>
              </a:prstGeom>
              <a:solidFill>
                <a:srgbClr val="00AE00"/>
              </a:solidFill>
              <a:ln w="9525">
                <a:noFill/>
                <a:miter lim="800000"/>
                <a:headEnd/>
                <a:tailEnd/>
              </a:ln>
              <a:effectLst/>
            </p:spPr>
            <p:txBody>
              <a:bodyPr wrap="none" anchor="ctr"/>
              <a:lstStyle/>
              <a:p>
                <a:endParaRPr lang="en-US"/>
              </a:p>
            </p:txBody>
          </p:sp>
          <p:sp>
            <p:nvSpPr>
              <p:cNvPr id="336324" name="Rectangle 452"/>
              <p:cNvSpPr>
                <a:spLocks noChangeArrowheads="1"/>
              </p:cNvSpPr>
              <p:nvPr/>
            </p:nvSpPr>
            <p:spPr bwMode="auto">
              <a:xfrm>
                <a:off x="3909" y="2993"/>
                <a:ext cx="360" cy="16"/>
              </a:xfrm>
              <a:prstGeom prst="rect">
                <a:avLst/>
              </a:prstGeom>
              <a:solidFill>
                <a:srgbClr val="00AE00"/>
              </a:solidFill>
              <a:ln w="9525">
                <a:noFill/>
                <a:miter lim="800000"/>
                <a:headEnd/>
                <a:tailEnd/>
              </a:ln>
              <a:effectLst/>
            </p:spPr>
            <p:txBody>
              <a:bodyPr wrap="none" anchor="ctr"/>
              <a:lstStyle/>
              <a:p>
                <a:endParaRPr lang="en-US"/>
              </a:p>
            </p:txBody>
          </p:sp>
          <p:grpSp>
            <p:nvGrpSpPr>
              <p:cNvPr id="336325" name="Group 453"/>
              <p:cNvGrpSpPr>
                <a:grpSpLocks/>
              </p:cNvGrpSpPr>
              <p:nvPr/>
            </p:nvGrpSpPr>
            <p:grpSpPr bwMode="auto">
              <a:xfrm>
                <a:off x="3850" y="3178"/>
                <a:ext cx="466" cy="757"/>
                <a:chOff x="3850" y="3178"/>
                <a:chExt cx="466" cy="757"/>
              </a:xfrm>
            </p:grpSpPr>
            <p:sp>
              <p:nvSpPr>
                <p:cNvPr id="336326" name="Freeform 454"/>
                <p:cNvSpPr>
                  <a:spLocks/>
                </p:cNvSpPr>
                <p:nvPr/>
              </p:nvSpPr>
              <p:spPr bwMode="auto">
                <a:xfrm>
                  <a:off x="4095" y="3327"/>
                  <a:ext cx="17" cy="582"/>
                </a:xfrm>
                <a:custGeom>
                  <a:avLst/>
                  <a:gdLst/>
                  <a:ahLst/>
                  <a:cxnLst>
                    <a:cxn ang="0">
                      <a:pos x="0" y="0"/>
                    </a:cxn>
                    <a:cxn ang="0">
                      <a:pos x="0" y="581"/>
                    </a:cxn>
                    <a:cxn ang="0">
                      <a:pos x="16" y="572"/>
                    </a:cxn>
                    <a:cxn ang="0">
                      <a:pos x="16" y="18"/>
                    </a:cxn>
                    <a:cxn ang="0">
                      <a:pos x="0" y="0"/>
                    </a:cxn>
                  </a:cxnLst>
                  <a:rect l="0" t="0" r="r" b="b"/>
                  <a:pathLst>
                    <a:path w="17" h="582">
                      <a:moveTo>
                        <a:pt x="0" y="0"/>
                      </a:moveTo>
                      <a:lnTo>
                        <a:pt x="0" y="581"/>
                      </a:lnTo>
                      <a:lnTo>
                        <a:pt x="16" y="572"/>
                      </a:lnTo>
                      <a:lnTo>
                        <a:pt x="16" y="18"/>
                      </a:lnTo>
                      <a:lnTo>
                        <a:pt x="0" y="0"/>
                      </a:lnTo>
                    </a:path>
                  </a:pathLst>
                </a:custGeom>
                <a:solidFill>
                  <a:srgbClr val="00AE00"/>
                </a:solidFill>
                <a:ln w="9525" cap="rnd">
                  <a:noFill/>
                  <a:round/>
                  <a:headEnd/>
                  <a:tailEnd/>
                </a:ln>
                <a:effectLst/>
              </p:spPr>
              <p:txBody>
                <a:bodyPr/>
                <a:lstStyle/>
                <a:p>
                  <a:endParaRPr lang="en-US"/>
                </a:p>
              </p:txBody>
            </p:sp>
            <p:sp>
              <p:nvSpPr>
                <p:cNvPr id="336327" name="Freeform 455"/>
                <p:cNvSpPr>
                  <a:spLocks/>
                </p:cNvSpPr>
                <p:nvPr/>
              </p:nvSpPr>
              <p:spPr bwMode="auto">
                <a:xfrm>
                  <a:off x="4029" y="3343"/>
                  <a:ext cx="17" cy="567"/>
                </a:xfrm>
                <a:custGeom>
                  <a:avLst/>
                  <a:gdLst/>
                  <a:ahLst/>
                  <a:cxnLst>
                    <a:cxn ang="0">
                      <a:pos x="5" y="0"/>
                    </a:cxn>
                    <a:cxn ang="0">
                      <a:pos x="0" y="557"/>
                    </a:cxn>
                    <a:cxn ang="0">
                      <a:pos x="16" y="566"/>
                    </a:cxn>
                    <a:cxn ang="0">
                      <a:pos x="16" y="45"/>
                    </a:cxn>
                    <a:cxn ang="0">
                      <a:pos x="5" y="0"/>
                    </a:cxn>
                  </a:cxnLst>
                  <a:rect l="0" t="0" r="r" b="b"/>
                  <a:pathLst>
                    <a:path w="17" h="567">
                      <a:moveTo>
                        <a:pt x="5" y="0"/>
                      </a:moveTo>
                      <a:lnTo>
                        <a:pt x="0" y="557"/>
                      </a:lnTo>
                      <a:lnTo>
                        <a:pt x="16" y="566"/>
                      </a:lnTo>
                      <a:lnTo>
                        <a:pt x="16" y="45"/>
                      </a:lnTo>
                      <a:lnTo>
                        <a:pt x="5" y="0"/>
                      </a:lnTo>
                    </a:path>
                  </a:pathLst>
                </a:custGeom>
                <a:solidFill>
                  <a:srgbClr val="00AE00"/>
                </a:solidFill>
                <a:ln w="9525" cap="rnd">
                  <a:noFill/>
                  <a:round/>
                  <a:headEnd/>
                  <a:tailEnd/>
                </a:ln>
                <a:effectLst/>
              </p:spPr>
              <p:txBody>
                <a:bodyPr/>
                <a:lstStyle/>
                <a:p>
                  <a:endParaRPr lang="en-US"/>
                </a:p>
              </p:txBody>
            </p:sp>
            <p:grpSp>
              <p:nvGrpSpPr>
                <p:cNvPr id="336328" name="Group 456"/>
                <p:cNvGrpSpPr>
                  <a:grpSpLocks/>
                </p:cNvGrpSpPr>
                <p:nvPr/>
              </p:nvGrpSpPr>
              <p:grpSpPr bwMode="auto">
                <a:xfrm>
                  <a:off x="3850" y="3178"/>
                  <a:ext cx="466" cy="757"/>
                  <a:chOff x="3850" y="3178"/>
                  <a:chExt cx="466" cy="757"/>
                </a:xfrm>
              </p:grpSpPr>
              <p:sp>
                <p:nvSpPr>
                  <p:cNvPr id="336329" name="Rectangle 457"/>
                  <p:cNvSpPr>
                    <a:spLocks noChangeArrowheads="1"/>
                  </p:cNvSpPr>
                  <p:nvPr/>
                </p:nvSpPr>
                <p:spPr bwMode="auto">
                  <a:xfrm>
                    <a:off x="3850" y="3178"/>
                    <a:ext cx="466" cy="16"/>
                  </a:xfrm>
                  <a:prstGeom prst="rect">
                    <a:avLst/>
                  </a:prstGeom>
                  <a:solidFill>
                    <a:srgbClr val="316501"/>
                  </a:solidFill>
                  <a:ln w="9525">
                    <a:noFill/>
                    <a:miter lim="800000"/>
                    <a:headEnd/>
                    <a:tailEnd/>
                  </a:ln>
                  <a:effectLst/>
                </p:spPr>
                <p:txBody>
                  <a:bodyPr wrap="none" anchor="ctr"/>
                  <a:lstStyle/>
                  <a:p>
                    <a:endParaRPr lang="en-US"/>
                  </a:p>
                </p:txBody>
              </p:sp>
              <p:sp>
                <p:nvSpPr>
                  <p:cNvPr id="336330" name="Rectangle 458"/>
                  <p:cNvSpPr>
                    <a:spLocks noChangeArrowheads="1"/>
                  </p:cNvSpPr>
                  <p:nvPr/>
                </p:nvSpPr>
                <p:spPr bwMode="auto">
                  <a:xfrm>
                    <a:off x="3938" y="3249"/>
                    <a:ext cx="281" cy="16"/>
                  </a:xfrm>
                  <a:prstGeom prst="rect">
                    <a:avLst/>
                  </a:prstGeom>
                  <a:solidFill>
                    <a:srgbClr val="316501"/>
                  </a:solidFill>
                  <a:ln w="9525">
                    <a:noFill/>
                    <a:miter lim="800000"/>
                    <a:headEnd/>
                    <a:tailEnd/>
                  </a:ln>
                  <a:effectLst/>
                </p:spPr>
                <p:txBody>
                  <a:bodyPr wrap="none" anchor="ctr"/>
                  <a:lstStyle/>
                  <a:p>
                    <a:endParaRPr lang="en-US"/>
                  </a:p>
                </p:txBody>
              </p:sp>
              <p:sp>
                <p:nvSpPr>
                  <p:cNvPr id="336331" name="Freeform 459"/>
                  <p:cNvSpPr>
                    <a:spLocks/>
                  </p:cNvSpPr>
                  <p:nvPr/>
                </p:nvSpPr>
                <p:spPr bwMode="auto">
                  <a:xfrm>
                    <a:off x="4031" y="3344"/>
                    <a:ext cx="30" cy="591"/>
                  </a:xfrm>
                  <a:custGeom>
                    <a:avLst/>
                    <a:gdLst/>
                    <a:ahLst/>
                    <a:cxnLst>
                      <a:cxn ang="0">
                        <a:pos x="0" y="0"/>
                      </a:cxn>
                      <a:cxn ang="0">
                        <a:pos x="7" y="38"/>
                      </a:cxn>
                      <a:cxn ang="0">
                        <a:pos x="18" y="71"/>
                      </a:cxn>
                      <a:cxn ang="0">
                        <a:pos x="18" y="579"/>
                      </a:cxn>
                      <a:cxn ang="0">
                        <a:pos x="26" y="590"/>
                      </a:cxn>
                      <a:cxn ang="0">
                        <a:pos x="29" y="62"/>
                      </a:cxn>
                      <a:cxn ang="0">
                        <a:pos x="0" y="0"/>
                      </a:cxn>
                    </a:cxnLst>
                    <a:rect l="0" t="0" r="r" b="b"/>
                    <a:pathLst>
                      <a:path w="30" h="591">
                        <a:moveTo>
                          <a:pt x="0" y="0"/>
                        </a:moveTo>
                        <a:lnTo>
                          <a:pt x="7" y="38"/>
                        </a:lnTo>
                        <a:lnTo>
                          <a:pt x="18" y="71"/>
                        </a:lnTo>
                        <a:lnTo>
                          <a:pt x="18" y="579"/>
                        </a:lnTo>
                        <a:lnTo>
                          <a:pt x="26" y="590"/>
                        </a:lnTo>
                        <a:lnTo>
                          <a:pt x="29" y="62"/>
                        </a:lnTo>
                        <a:lnTo>
                          <a:pt x="0" y="0"/>
                        </a:lnTo>
                      </a:path>
                    </a:pathLst>
                  </a:custGeom>
                  <a:solidFill>
                    <a:srgbClr val="316501"/>
                  </a:solidFill>
                  <a:ln w="9525" cap="rnd">
                    <a:noFill/>
                    <a:round/>
                    <a:headEnd/>
                    <a:tailEnd/>
                  </a:ln>
                  <a:effectLst/>
                </p:spPr>
                <p:txBody>
                  <a:bodyPr/>
                  <a:lstStyle/>
                  <a:p>
                    <a:endParaRPr lang="en-US"/>
                  </a:p>
                </p:txBody>
              </p:sp>
              <p:sp>
                <p:nvSpPr>
                  <p:cNvPr id="336332" name="Freeform 460"/>
                  <p:cNvSpPr>
                    <a:spLocks/>
                  </p:cNvSpPr>
                  <p:nvPr/>
                </p:nvSpPr>
                <p:spPr bwMode="auto">
                  <a:xfrm>
                    <a:off x="3955" y="3322"/>
                    <a:ext cx="244" cy="83"/>
                  </a:xfrm>
                  <a:custGeom>
                    <a:avLst/>
                    <a:gdLst/>
                    <a:ahLst/>
                    <a:cxnLst>
                      <a:cxn ang="0">
                        <a:pos x="202" y="82"/>
                      </a:cxn>
                      <a:cxn ang="0">
                        <a:pos x="218" y="64"/>
                      </a:cxn>
                      <a:cxn ang="0">
                        <a:pos x="218" y="9"/>
                      </a:cxn>
                      <a:cxn ang="0">
                        <a:pos x="243" y="9"/>
                      </a:cxn>
                      <a:cxn ang="0">
                        <a:pos x="243" y="0"/>
                      </a:cxn>
                      <a:cxn ang="0">
                        <a:pos x="0" y="0"/>
                      </a:cxn>
                      <a:cxn ang="0">
                        <a:pos x="5" y="9"/>
                      </a:cxn>
                      <a:cxn ang="0">
                        <a:pos x="137" y="9"/>
                      </a:cxn>
                      <a:cxn ang="0">
                        <a:pos x="148" y="25"/>
                      </a:cxn>
                      <a:cxn ang="0">
                        <a:pos x="197" y="25"/>
                      </a:cxn>
                      <a:cxn ang="0">
                        <a:pos x="202" y="82"/>
                      </a:cxn>
                    </a:cxnLst>
                    <a:rect l="0" t="0" r="r" b="b"/>
                    <a:pathLst>
                      <a:path w="244" h="83">
                        <a:moveTo>
                          <a:pt x="202" y="82"/>
                        </a:moveTo>
                        <a:lnTo>
                          <a:pt x="218" y="64"/>
                        </a:lnTo>
                        <a:lnTo>
                          <a:pt x="218" y="9"/>
                        </a:lnTo>
                        <a:lnTo>
                          <a:pt x="243" y="9"/>
                        </a:lnTo>
                        <a:lnTo>
                          <a:pt x="243" y="0"/>
                        </a:lnTo>
                        <a:lnTo>
                          <a:pt x="0" y="0"/>
                        </a:lnTo>
                        <a:lnTo>
                          <a:pt x="5" y="9"/>
                        </a:lnTo>
                        <a:lnTo>
                          <a:pt x="137" y="9"/>
                        </a:lnTo>
                        <a:lnTo>
                          <a:pt x="148" y="25"/>
                        </a:lnTo>
                        <a:lnTo>
                          <a:pt x="197" y="25"/>
                        </a:lnTo>
                        <a:lnTo>
                          <a:pt x="202" y="82"/>
                        </a:lnTo>
                      </a:path>
                    </a:pathLst>
                  </a:custGeom>
                  <a:solidFill>
                    <a:srgbClr val="316501"/>
                  </a:solidFill>
                  <a:ln w="9525" cap="rnd">
                    <a:noFill/>
                    <a:round/>
                    <a:headEnd/>
                    <a:tailEnd/>
                  </a:ln>
                  <a:effectLst/>
                </p:spPr>
                <p:txBody>
                  <a:bodyPr/>
                  <a:lstStyle/>
                  <a:p>
                    <a:endParaRPr lang="en-US"/>
                  </a:p>
                </p:txBody>
              </p:sp>
              <p:sp>
                <p:nvSpPr>
                  <p:cNvPr id="336333" name="Freeform 461"/>
                  <p:cNvSpPr>
                    <a:spLocks/>
                  </p:cNvSpPr>
                  <p:nvPr/>
                </p:nvSpPr>
                <p:spPr bwMode="auto">
                  <a:xfrm>
                    <a:off x="3896" y="3208"/>
                    <a:ext cx="367" cy="17"/>
                  </a:xfrm>
                  <a:custGeom>
                    <a:avLst/>
                    <a:gdLst/>
                    <a:ahLst/>
                    <a:cxnLst>
                      <a:cxn ang="0">
                        <a:pos x="366" y="0"/>
                      </a:cxn>
                      <a:cxn ang="0">
                        <a:pos x="0" y="0"/>
                      </a:cxn>
                      <a:cxn ang="0">
                        <a:pos x="3" y="16"/>
                      </a:cxn>
                      <a:cxn ang="0">
                        <a:pos x="363" y="16"/>
                      </a:cxn>
                      <a:cxn ang="0">
                        <a:pos x="366" y="0"/>
                      </a:cxn>
                    </a:cxnLst>
                    <a:rect l="0" t="0" r="r" b="b"/>
                    <a:pathLst>
                      <a:path w="367" h="17">
                        <a:moveTo>
                          <a:pt x="366" y="0"/>
                        </a:moveTo>
                        <a:lnTo>
                          <a:pt x="0" y="0"/>
                        </a:lnTo>
                        <a:lnTo>
                          <a:pt x="3" y="16"/>
                        </a:lnTo>
                        <a:lnTo>
                          <a:pt x="363" y="16"/>
                        </a:lnTo>
                        <a:lnTo>
                          <a:pt x="366" y="0"/>
                        </a:lnTo>
                      </a:path>
                    </a:pathLst>
                  </a:custGeom>
                  <a:solidFill>
                    <a:srgbClr val="316501"/>
                  </a:solidFill>
                  <a:ln w="9525" cap="rnd">
                    <a:noFill/>
                    <a:round/>
                    <a:headEnd/>
                    <a:tailEnd/>
                  </a:ln>
                  <a:effectLst/>
                </p:spPr>
                <p:txBody>
                  <a:bodyPr/>
                  <a:lstStyle/>
                  <a:p>
                    <a:endParaRPr lang="en-US"/>
                  </a:p>
                </p:txBody>
              </p:sp>
            </p:grpSp>
          </p:grpSp>
        </p:grpSp>
        <p:sp>
          <p:nvSpPr>
            <p:cNvPr id="336334" name="Rectangle 462"/>
            <p:cNvSpPr>
              <a:spLocks noChangeArrowheads="1"/>
            </p:cNvSpPr>
            <p:nvPr/>
          </p:nvSpPr>
          <p:spPr bwMode="auto">
            <a:xfrm flipH="1">
              <a:off x="3747" y="3724"/>
              <a:ext cx="314" cy="154"/>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Priv</a:t>
              </a:r>
            </a:p>
          </p:txBody>
        </p:sp>
      </p:grpSp>
      <p:grpSp>
        <p:nvGrpSpPr>
          <p:cNvPr id="336335" name="Group 463"/>
          <p:cNvGrpSpPr>
            <a:grpSpLocks/>
          </p:cNvGrpSpPr>
          <p:nvPr/>
        </p:nvGrpSpPr>
        <p:grpSpPr bwMode="auto">
          <a:xfrm>
            <a:off x="7897813" y="2962275"/>
            <a:ext cx="473075" cy="735013"/>
            <a:chOff x="1476" y="3715"/>
            <a:chExt cx="298" cy="463"/>
          </a:xfrm>
        </p:grpSpPr>
        <p:graphicFrame>
          <p:nvGraphicFramePr>
            <p:cNvPr id="336336" name="Object 464"/>
            <p:cNvGraphicFramePr>
              <a:graphicFrameLocks/>
            </p:cNvGraphicFramePr>
            <p:nvPr/>
          </p:nvGraphicFramePr>
          <p:xfrm>
            <a:off x="1499" y="3715"/>
            <a:ext cx="235" cy="463"/>
          </p:xfrm>
          <a:graphic>
            <a:graphicData uri="http://schemas.openxmlformats.org/presentationml/2006/ole">
              <p:oleObj spid="_x0000_s336336" name="Clip" r:id="rId4" imgW="1393560" imgH="2657160" progId="">
                <p:embed/>
              </p:oleObj>
            </a:graphicData>
          </a:graphic>
        </p:graphicFrame>
        <p:sp>
          <p:nvSpPr>
            <p:cNvPr id="336337" name="Rectangle 465"/>
            <p:cNvSpPr>
              <a:spLocks noChangeArrowheads="1"/>
            </p:cNvSpPr>
            <p:nvPr/>
          </p:nvSpPr>
          <p:spPr bwMode="auto">
            <a:xfrm>
              <a:off x="1476" y="3730"/>
              <a:ext cx="298" cy="154"/>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pub</a:t>
              </a:r>
            </a:p>
          </p:txBody>
        </p:sp>
      </p:grpSp>
      <p:grpSp>
        <p:nvGrpSpPr>
          <p:cNvPr id="336338" name="Group 466"/>
          <p:cNvGrpSpPr>
            <a:grpSpLocks/>
          </p:cNvGrpSpPr>
          <p:nvPr/>
        </p:nvGrpSpPr>
        <p:grpSpPr bwMode="auto">
          <a:xfrm>
            <a:off x="5262563" y="3979863"/>
            <a:ext cx="2060575" cy="1597025"/>
            <a:chOff x="2216" y="2976"/>
            <a:chExt cx="1298" cy="1006"/>
          </a:xfrm>
        </p:grpSpPr>
        <p:grpSp>
          <p:nvGrpSpPr>
            <p:cNvPr id="336339" name="Group 467"/>
            <p:cNvGrpSpPr>
              <a:grpSpLocks noChangeAspect="1"/>
            </p:cNvGrpSpPr>
            <p:nvPr/>
          </p:nvGrpSpPr>
          <p:grpSpPr bwMode="auto">
            <a:xfrm>
              <a:off x="2608" y="2976"/>
              <a:ext cx="508" cy="687"/>
              <a:chOff x="4414" y="2072"/>
              <a:chExt cx="1016" cy="1374"/>
            </a:xfrm>
          </p:grpSpPr>
          <p:sp>
            <p:nvSpPr>
              <p:cNvPr id="336340" name="Freeform 468"/>
              <p:cNvSpPr>
                <a:spLocks noChangeAspect="1"/>
              </p:cNvSpPr>
              <p:nvPr/>
            </p:nvSpPr>
            <p:spPr bwMode="auto">
              <a:xfrm>
                <a:off x="4967" y="2186"/>
                <a:ext cx="463" cy="1260"/>
              </a:xfrm>
              <a:custGeom>
                <a:avLst/>
                <a:gdLst/>
                <a:ahLst/>
                <a:cxnLst>
                  <a:cxn ang="0">
                    <a:pos x="4" y="57"/>
                  </a:cxn>
                  <a:cxn ang="0">
                    <a:pos x="455" y="0"/>
                  </a:cxn>
                  <a:cxn ang="0">
                    <a:pos x="459" y="0"/>
                  </a:cxn>
                  <a:cxn ang="0">
                    <a:pos x="459" y="4"/>
                  </a:cxn>
                  <a:cxn ang="0">
                    <a:pos x="459" y="4"/>
                  </a:cxn>
                  <a:cxn ang="0">
                    <a:pos x="463" y="7"/>
                  </a:cxn>
                  <a:cxn ang="0">
                    <a:pos x="463" y="1199"/>
                  </a:cxn>
                  <a:cxn ang="0">
                    <a:pos x="459" y="1199"/>
                  </a:cxn>
                  <a:cxn ang="0">
                    <a:pos x="459" y="1203"/>
                  </a:cxn>
                  <a:cxn ang="0">
                    <a:pos x="459" y="1203"/>
                  </a:cxn>
                  <a:cxn ang="0">
                    <a:pos x="455" y="1203"/>
                  </a:cxn>
                  <a:cxn ang="0">
                    <a:pos x="4" y="1260"/>
                  </a:cxn>
                  <a:cxn ang="0">
                    <a:pos x="4" y="1260"/>
                  </a:cxn>
                  <a:cxn ang="0">
                    <a:pos x="0" y="1256"/>
                  </a:cxn>
                  <a:cxn ang="0">
                    <a:pos x="0" y="1256"/>
                  </a:cxn>
                  <a:cxn ang="0">
                    <a:pos x="0" y="1253"/>
                  </a:cxn>
                  <a:cxn ang="0">
                    <a:pos x="0" y="64"/>
                  </a:cxn>
                  <a:cxn ang="0">
                    <a:pos x="0" y="60"/>
                  </a:cxn>
                  <a:cxn ang="0">
                    <a:pos x="0" y="60"/>
                  </a:cxn>
                  <a:cxn ang="0">
                    <a:pos x="4" y="57"/>
                  </a:cxn>
                  <a:cxn ang="0">
                    <a:pos x="4" y="57"/>
                  </a:cxn>
                </a:cxnLst>
                <a:rect l="0" t="0" r="r" b="b"/>
                <a:pathLst>
                  <a:path w="463" h="1260">
                    <a:moveTo>
                      <a:pt x="4" y="57"/>
                    </a:moveTo>
                    <a:lnTo>
                      <a:pt x="455" y="0"/>
                    </a:lnTo>
                    <a:lnTo>
                      <a:pt x="459" y="0"/>
                    </a:lnTo>
                    <a:lnTo>
                      <a:pt x="459" y="4"/>
                    </a:lnTo>
                    <a:lnTo>
                      <a:pt x="459" y="4"/>
                    </a:lnTo>
                    <a:lnTo>
                      <a:pt x="463" y="7"/>
                    </a:lnTo>
                    <a:lnTo>
                      <a:pt x="463" y="1199"/>
                    </a:lnTo>
                    <a:lnTo>
                      <a:pt x="459" y="1199"/>
                    </a:lnTo>
                    <a:lnTo>
                      <a:pt x="459" y="1203"/>
                    </a:lnTo>
                    <a:lnTo>
                      <a:pt x="459" y="1203"/>
                    </a:lnTo>
                    <a:lnTo>
                      <a:pt x="455" y="1203"/>
                    </a:lnTo>
                    <a:lnTo>
                      <a:pt x="4" y="1260"/>
                    </a:lnTo>
                    <a:lnTo>
                      <a:pt x="4" y="1260"/>
                    </a:lnTo>
                    <a:lnTo>
                      <a:pt x="0" y="1256"/>
                    </a:lnTo>
                    <a:lnTo>
                      <a:pt x="0" y="1256"/>
                    </a:lnTo>
                    <a:lnTo>
                      <a:pt x="0" y="1253"/>
                    </a:lnTo>
                    <a:lnTo>
                      <a:pt x="0" y="64"/>
                    </a:lnTo>
                    <a:lnTo>
                      <a:pt x="0" y="60"/>
                    </a:lnTo>
                    <a:lnTo>
                      <a:pt x="0" y="60"/>
                    </a:lnTo>
                    <a:lnTo>
                      <a:pt x="4" y="57"/>
                    </a:lnTo>
                    <a:lnTo>
                      <a:pt x="4" y="57"/>
                    </a:lnTo>
                    <a:close/>
                  </a:path>
                </a:pathLst>
              </a:custGeom>
              <a:solidFill>
                <a:srgbClr val="F2F2D8"/>
              </a:solidFill>
              <a:ln w="9525">
                <a:noFill/>
                <a:round/>
                <a:headEnd/>
                <a:tailEnd/>
              </a:ln>
            </p:spPr>
            <p:txBody>
              <a:bodyPr/>
              <a:lstStyle/>
              <a:p>
                <a:endParaRPr lang="en-US"/>
              </a:p>
            </p:txBody>
          </p:sp>
          <p:sp>
            <p:nvSpPr>
              <p:cNvPr id="336341" name="Freeform 469"/>
              <p:cNvSpPr>
                <a:spLocks noChangeAspect="1"/>
              </p:cNvSpPr>
              <p:nvPr/>
            </p:nvSpPr>
            <p:spPr bwMode="auto">
              <a:xfrm>
                <a:off x="4967" y="2186"/>
                <a:ext cx="463" cy="1260"/>
              </a:xfrm>
              <a:custGeom>
                <a:avLst/>
                <a:gdLst/>
                <a:ahLst/>
                <a:cxnLst>
                  <a:cxn ang="0">
                    <a:pos x="4" y="57"/>
                  </a:cxn>
                  <a:cxn ang="0">
                    <a:pos x="455" y="0"/>
                  </a:cxn>
                  <a:cxn ang="0">
                    <a:pos x="459" y="0"/>
                  </a:cxn>
                  <a:cxn ang="0">
                    <a:pos x="459" y="4"/>
                  </a:cxn>
                  <a:cxn ang="0">
                    <a:pos x="459" y="4"/>
                  </a:cxn>
                  <a:cxn ang="0">
                    <a:pos x="463" y="7"/>
                  </a:cxn>
                  <a:cxn ang="0">
                    <a:pos x="463" y="1199"/>
                  </a:cxn>
                  <a:cxn ang="0">
                    <a:pos x="459" y="1199"/>
                  </a:cxn>
                  <a:cxn ang="0">
                    <a:pos x="459" y="1203"/>
                  </a:cxn>
                  <a:cxn ang="0">
                    <a:pos x="459" y="1203"/>
                  </a:cxn>
                  <a:cxn ang="0">
                    <a:pos x="455" y="1203"/>
                  </a:cxn>
                  <a:cxn ang="0">
                    <a:pos x="4" y="1260"/>
                  </a:cxn>
                  <a:cxn ang="0">
                    <a:pos x="4" y="1260"/>
                  </a:cxn>
                  <a:cxn ang="0">
                    <a:pos x="0" y="1256"/>
                  </a:cxn>
                  <a:cxn ang="0">
                    <a:pos x="0" y="1256"/>
                  </a:cxn>
                  <a:cxn ang="0">
                    <a:pos x="0" y="1253"/>
                  </a:cxn>
                  <a:cxn ang="0">
                    <a:pos x="0" y="64"/>
                  </a:cxn>
                  <a:cxn ang="0">
                    <a:pos x="0" y="60"/>
                  </a:cxn>
                  <a:cxn ang="0">
                    <a:pos x="0" y="60"/>
                  </a:cxn>
                  <a:cxn ang="0">
                    <a:pos x="4" y="57"/>
                  </a:cxn>
                  <a:cxn ang="0">
                    <a:pos x="4" y="57"/>
                  </a:cxn>
                </a:cxnLst>
                <a:rect l="0" t="0" r="r" b="b"/>
                <a:pathLst>
                  <a:path w="463" h="1260">
                    <a:moveTo>
                      <a:pt x="4" y="57"/>
                    </a:moveTo>
                    <a:lnTo>
                      <a:pt x="455" y="0"/>
                    </a:lnTo>
                    <a:lnTo>
                      <a:pt x="459" y="0"/>
                    </a:lnTo>
                    <a:lnTo>
                      <a:pt x="459" y="4"/>
                    </a:lnTo>
                    <a:lnTo>
                      <a:pt x="459" y="4"/>
                    </a:lnTo>
                    <a:lnTo>
                      <a:pt x="463" y="7"/>
                    </a:lnTo>
                    <a:lnTo>
                      <a:pt x="463" y="1199"/>
                    </a:lnTo>
                    <a:lnTo>
                      <a:pt x="459" y="1199"/>
                    </a:lnTo>
                    <a:lnTo>
                      <a:pt x="459" y="1203"/>
                    </a:lnTo>
                    <a:lnTo>
                      <a:pt x="459" y="1203"/>
                    </a:lnTo>
                    <a:lnTo>
                      <a:pt x="455" y="1203"/>
                    </a:lnTo>
                    <a:lnTo>
                      <a:pt x="4" y="1260"/>
                    </a:lnTo>
                    <a:lnTo>
                      <a:pt x="4" y="1260"/>
                    </a:lnTo>
                    <a:lnTo>
                      <a:pt x="0" y="1256"/>
                    </a:lnTo>
                    <a:lnTo>
                      <a:pt x="0" y="1256"/>
                    </a:lnTo>
                    <a:lnTo>
                      <a:pt x="0" y="1253"/>
                    </a:lnTo>
                    <a:lnTo>
                      <a:pt x="0" y="64"/>
                    </a:lnTo>
                    <a:lnTo>
                      <a:pt x="0" y="60"/>
                    </a:lnTo>
                    <a:lnTo>
                      <a:pt x="0" y="60"/>
                    </a:lnTo>
                    <a:lnTo>
                      <a:pt x="4" y="57"/>
                    </a:lnTo>
                    <a:lnTo>
                      <a:pt x="4" y="57"/>
                    </a:lnTo>
                  </a:path>
                </a:pathLst>
              </a:custGeom>
              <a:noFill/>
              <a:ln w="6350">
                <a:solidFill>
                  <a:srgbClr val="000000"/>
                </a:solidFill>
                <a:prstDash val="solid"/>
                <a:round/>
                <a:headEnd/>
                <a:tailEnd/>
              </a:ln>
            </p:spPr>
            <p:txBody>
              <a:bodyPr/>
              <a:lstStyle/>
              <a:p>
                <a:endParaRPr lang="en-US"/>
              </a:p>
            </p:txBody>
          </p:sp>
          <p:sp>
            <p:nvSpPr>
              <p:cNvPr id="336342" name="Freeform 470"/>
              <p:cNvSpPr>
                <a:spLocks noChangeAspect="1"/>
              </p:cNvSpPr>
              <p:nvPr/>
            </p:nvSpPr>
            <p:spPr bwMode="auto">
              <a:xfrm>
                <a:off x="4967" y="2186"/>
                <a:ext cx="459" cy="247"/>
              </a:xfrm>
              <a:custGeom>
                <a:avLst/>
                <a:gdLst/>
                <a:ahLst/>
                <a:cxnLst>
                  <a:cxn ang="0">
                    <a:pos x="0" y="57"/>
                  </a:cxn>
                  <a:cxn ang="0">
                    <a:pos x="11" y="247"/>
                  </a:cxn>
                  <a:cxn ang="0">
                    <a:pos x="452" y="193"/>
                  </a:cxn>
                  <a:cxn ang="0">
                    <a:pos x="459" y="0"/>
                  </a:cxn>
                  <a:cxn ang="0">
                    <a:pos x="0" y="57"/>
                  </a:cxn>
                </a:cxnLst>
                <a:rect l="0" t="0" r="r" b="b"/>
                <a:pathLst>
                  <a:path w="459" h="247">
                    <a:moveTo>
                      <a:pt x="0" y="57"/>
                    </a:moveTo>
                    <a:lnTo>
                      <a:pt x="11" y="247"/>
                    </a:lnTo>
                    <a:lnTo>
                      <a:pt x="452" y="193"/>
                    </a:lnTo>
                    <a:lnTo>
                      <a:pt x="459" y="0"/>
                    </a:lnTo>
                    <a:lnTo>
                      <a:pt x="0" y="57"/>
                    </a:lnTo>
                    <a:close/>
                  </a:path>
                </a:pathLst>
              </a:custGeom>
              <a:solidFill>
                <a:srgbClr val="FFFFE5"/>
              </a:solidFill>
              <a:ln w="9525">
                <a:noFill/>
                <a:round/>
                <a:headEnd/>
                <a:tailEnd/>
              </a:ln>
            </p:spPr>
            <p:txBody>
              <a:bodyPr/>
              <a:lstStyle/>
              <a:p>
                <a:endParaRPr lang="en-US"/>
              </a:p>
            </p:txBody>
          </p:sp>
          <p:sp>
            <p:nvSpPr>
              <p:cNvPr id="336343" name="Freeform 471"/>
              <p:cNvSpPr>
                <a:spLocks noChangeAspect="1"/>
              </p:cNvSpPr>
              <p:nvPr/>
            </p:nvSpPr>
            <p:spPr bwMode="auto">
              <a:xfrm>
                <a:off x="4967" y="2186"/>
                <a:ext cx="459" cy="247"/>
              </a:xfrm>
              <a:custGeom>
                <a:avLst/>
                <a:gdLst/>
                <a:ahLst/>
                <a:cxnLst>
                  <a:cxn ang="0">
                    <a:pos x="0" y="57"/>
                  </a:cxn>
                  <a:cxn ang="0">
                    <a:pos x="11" y="247"/>
                  </a:cxn>
                  <a:cxn ang="0">
                    <a:pos x="452" y="193"/>
                  </a:cxn>
                  <a:cxn ang="0">
                    <a:pos x="459" y="0"/>
                  </a:cxn>
                  <a:cxn ang="0">
                    <a:pos x="0" y="57"/>
                  </a:cxn>
                </a:cxnLst>
                <a:rect l="0" t="0" r="r" b="b"/>
                <a:pathLst>
                  <a:path w="459" h="247">
                    <a:moveTo>
                      <a:pt x="0" y="57"/>
                    </a:moveTo>
                    <a:lnTo>
                      <a:pt x="11" y="247"/>
                    </a:lnTo>
                    <a:lnTo>
                      <a:pt x="452" y="193"/>
                    </a:lnTo>
                    <a:lnTo>
                      <a:pt x="459" y="0"/>
                    </a:lnTo>
                    <a:lnTo>
                      <a:pt x="0" y="57"/>
                    </a:lnTo>
                  </a:path>
                </a:pathLst>
              </a:custGeom>
              <a:noFill/>
              <a:ln w="6350">
                <a:solidFill>
                  <a:srgbClr val="000000"/>
                </a:solidFill>
                <a:prstDash val="solid"/>
                <a:round/>
                <a:headEnd/>
                <a:tailEnd/>
              </a:ln>
            </p:spPr>
            <p:txBody>
              <a:bodyPr/>
              <a:lstStyle/>
              <a:p>
                <a:endParaRPr lang="en-US"/>
              </a:p>
            </p:txBody>
          </p:sp>
          <p:sp>
            <p:nvSpPr>
              <p:cNvPr id="336344" name="Freeform 472"/>
              <p:cNvSpPr>
                <a:spLocks noChangeAspect="1"/>
              </p:cNvSpPr>
              <p:nvPr/>
            </p:nvSpPr>
            <p:spPr bwMode="auto">
              <a:xfrm>
                <a:off x="4978" y="2379"/>
                <a:ext cx="441" cy="76"/>
              </a:xfrm>
              <a:custGeom>
                <a:avLst/>
                <a:gdLst/>
                <a:ahLst/>
                <a:cxnLst>
                  <a:cxn ang="0">
                    <a:pos x="0" y="54"/>
                  </a:cxn>
                  <a:cxn ang="0">
                    <a:pos x="441" y="0"/>
                  </a:cxn>
                  <a:cxn ang="0">
                    <a:pos x="441" y="23"/>
                  </a:cxn>
                  <a:cxn ang="0">
                    <a:pos x="0" y="76"/>
                  </a:cxn>
                  <a:cxn ang="0">
                    <a:pos x="0" y="54"/>
                  </a:cxn>
                </a:cxnLst>
                <a:rect l="0" t="0" r="r" b="b"/>
                <a:pathLst>
                  <a:path w="441" h="76">
                    <a:moveTo>
                      <a:pt x="0" y="54"/>
                    </a:moveTo>
                    <a:lnTo>
                      <a:pt x="441" y="0"/>
                    </a:lnTo>
                    <a:lnTo>
                      <a:pt x="441" y="23"/>
                    </a:lnTo>
                    <a:lnTo>
                      <a:pt x="0" y="76"/>
                    </a:lnTo>
                    <a:lnTo>
                      <a:pt x="0" y="54"/>
                    </a:lnTo>
                    <a:close/>
                  </a:path>
                </a:pathLst>
              </a:custGeom>
              <a:solidFill>
                <a:srgbClr val="F2F2D8"/>
              </a:solidFill>
              <a:ln w="9525">
                <a:noFill/>
                <a:round/>
                <a:headEnd/>
                <a:tailEnd/>
              </a:ln>
            </p:spPr>
            <p:txBody>
              <a:bodyPr/>
              <a:lstStyle/>
              <a:p>
                <a:endParaRPr lang="en-US"/>
              </a:p>
            </p:txBody>
          </p:sp>
          <p:sp>
            <p:nvSpPr>
              <p:cNvPr id="336345" name="Freeform 473"/>
              <p:cNvSpPr>
                <a:spLocks noChangeAspect="1"/>
              </p:cNvSpPr>
              <p:nvPr/>
            </p:nvSpPr>
            <p:spPr bwMode="auto">
              <a:xfrm>
                <a:off x="4978" y="2379"/>
                <a:ext cx="441" cy="76"/>
              </a:xfrm>
              <a:custGeom>
                <a:avLst/>
                <a:gdLst/>
                <a:ahLst/>
                <a:cxnLst>
                  <a:cxn ang="0">
                    <a:pos x="0" y="54"/>
                  </a:cxn>
                  <a:cxn ang="0">
                    <a:pos x="441" y="0"/>
                  </a:cxn>
                  <a:cxn ang="0">
                    <a:pos x="441" y="23"/>
                  </a:cxn>
                  <a:cxn ang="0">
                    <a:pos x="0" y="76"/>
                  </a:cxn>
                  <a:cxn ang="0">
                    <a:pos x="0" y="54"/>
                  </a:cxn>
                </a:cxnLst>
                <a:rect l="0" t="0" r="r" b="b"/>
                <a:pathLst>
                  <a:path w="441" h="76">
                    <a:moveTo>
                      <a:pt x="0" y="54"/>
                    </a:moveTo>
                    <a:lnTo>
                      <a:pt x="441" y="0"/>
                    </a:lnTo>
                    <a:lnTo>
                      <a:pt x="441" y="23"/>
                    </a:lnTo>
                    <a:lnTo>
                      <a:pt x="0" y="76"/>
                    </a:lnTo>
                    <a:lnTo>
                      <a:pt x="0" y="54"/>
                    </a:lnTo>
                  </a:path>
                </a:pathLst>
              </a:custGeom>
              <a:noFill/>
              <a:ln w="6350">
                <a:solidFill>
                  <a:srgbClr val="000000"/>
                </a:solidFill>
                <a:prstDash val="solid"/>
                <a:round/>
                <a:headEnd/>
                <a:tailEnd/>
              </a:ln>
            </p:spPr>
            <p:txBody>
              <a:bodyPr/>
              <a:lstStyle/>
              <a:p>
                <a:endParaRPr lang="en-US"/>
              </a:p>
            </p:txBody>
          </p:sp>
          <p:sp>
            <p:nvSpPr>
              <p:cNvPr id="336346" name="Freeform 474"/>
              <p:cNvSpPr>
                <a:spLocks noChangeAspect="1"/>
              </p:cNvSpPr>
              <p:nvPr/>
            </p:nvSpPr>
            <p:spPr bwMode="auto">
              <a:xfrm>
                <a:off x="4975" y="2402"/>
                <a:ext cx="447" cy="543"/>
              </a:xfrm>
              <a:custGeom>
                <a:avLst/>
                <a:gdLst/>
                <a:ahLst/>
                <a:cxnLst>
                  <a:cxn ang="0">
                    <a:pos x="0" y="543"/>
                  </a:cxn>
                  <a:cxn ang="0">
                    <a:pos x="447" y="490"/>
                  </a:cxn>
                  <a:cxn ang="0">
                    <a:pos x="447" y="0"/>
                  </a:cxn>
                  <a:cxn ang="0">
                    <a:pos x="0" y="53"/>
                  </a:cxn>
                  <a:cxn ang="0">
                    <a:pos x="0" y="543"/>
                  </a:cxn>
                </a:cxnLst>
                <a:rect l="0" t="0" r="r" b="b"/>
                <a:pathLst>
                  <a:path w="447" h="543">
                    <a:moveTo>
                      <a:pt x="0" y="543"/>
                    </a:moveTo>
                    <a:lnTo>
                      <a:pt x="447" y="490"/>
                    </a:lnTo>
                    <a:lnTo>
                      <a:pt x="447" y="0"/>
                    </a:lnTo>
                    <a:lnTo>
                      <a:pt x="0" y="53"/>
                    </a:lnTo>
                    <a:lnTo>
                      <a:pt x="0" y="543"/>
                    </a:lnTo>
                    <a:close/>
                  </a:path>
                </a:pathLst>
              </a:custGeom>
              <a:solidFill>
                <a:srgbClr val="FFFFE5"/>
              </a:solidFill>
              <a:ln w="9525">
                <a:noFill/>
                <a:round/>
                <a:headEnd/>
                <a:tailEnd/>
              </a:ln>
            </p:spPr>
            <p:txBody>
              <a:bodyPr/>
              <a:lstStyle/>
              <a:p>
                <a:endParaRPr lang="en-US"/>
              </a:p>
            </p:txBody>
          </p:sp>
          <p:sp>
            <p:nvSpPr>
              <p:cNvPr id="336347" name="Freeform 475"/>
              <p:cNvSpPr>
                <a:spLocks noChangeAspect="1"/>
              </p:cNvSpPr>
              <p:nvPr/>
            </p:nvSpPr>
            <p:spPr bwMode="auto">
              <a:xfrm>
                <a:off x="4975" y="2402"/>
                <a:ext cx="447" cy="543"/>
              </a:xfrm>
              <a:custGeom>
                <a:avLst/>
                <a:gdLst/>
                <a:ahLst/>
                <a:cxnLst>
                  <a:cxn ang="0">
                    <a:pos x="0" y="543"/>
                  </a:cxn>
                  <a:cxn ang="0">
                    <a:pos x="447" y="490"/>
                  </a:cxn>
                  <a:cxn ang="0">
                    <a:pos x="447" y="0"/>
                  </a:cxn>
                  <a:cxn ang="0">
                    <a:pos x="0" y="53"/>
                  </a:cxn>
                  <a:cxn ang="0">
                    <a:pos x="0" y="543"/>
                  </a:cxn>
                </a:cxnLst>
                <a:rect l="0" t="0" r="r" b="b"/>
                <a:pathLst>
                  <a:path w="447" h="543">
                    <a:moveTo>
                      <a:pt x="0" y="543"/>
                    </a:moveTo>
                    <a:lnTo>
                      <a:pt x="447" y="490"/>
                    </a:lnTo>
                    <a:lnTo>
                      <a:pt x="447" y="0"/>
                    </a:lnTo>
                    <a:lnTo>
                      <a:pt x="0" y="53"/>
                    </a:lnTo>
                    <a:lnTo>
                      <a:pt x="0" y="543"/>
                    </a:lnTo>
                  </a:path>
                </a:pathLst>
              </a:custGeom>
              <a:noFill/>
              <a:ln w="6350">
                <a:solidFill>
                  <a:srgbClr val="000000"/>
                </a:solidFill>
                <a:prstDash val="solid"/>
                <a:round/>
                <a:headEnd/>
                <a:tailEnd/>
              </a:ln>
            </p:spPr>
            <p:txBody>
              <a:bodyPr/>
              <a:lstStyle/>
              <a:p>
                <a:endParaRPr lang="en-US"/>
              </a:p>
            </p:txBody>
          </p:sp>
          <p:sp>
            <p:nvSpPr>
              <p:cNvPr id="336348" name="Freeform 476"/>
              <p:cNvSpPr>
                <a:spLocks noChangeAspect="1"/>
              </p:cNvSpPr>
              <p:nvPr/>
            </p:nvSpPr>
            <p:spPr bwMode="auto">
              <a:xfrm>
                <a:off x="5005" y="2421"/>
                <a:ext cx="387" cy="144"/>
              </a:xfrm>
              <a:custGeom>
                <a:avLst/>
                <a:gdLst/>
                <a:ahLst/>
                <a:cxnLst>
                  <a:cxn ang="0">
                    <a:pos x="0" y="46"/>
                  </a:cxn>
                  <a:cxn ang="0">
                    <a:pos x="387" y="0"/>
                  </a:cxn>
                  <a:cxn ang="0">
                    <a:pos x="387" y="99"/>
                  </a:cxn>
                  <a:cxn ang="0">
                    <a:pos x="0" y="144"/>
                  </a:cxn>
                  <a:cxn ang="0">
                    <a:pos x="0" y="46"/>
                  </a:cxn>
                </a:cxnLst>
                <a:rect l="0" t="0" r="r" b="b"/>
                <a:pathLst>
                  <a:path w="387" h="144">
                    <a:moveTo>
                      <a:pt x="0" y="46"/>
                    </a:moveTo>
                    <a:lnTo>
                      <a:pt x="387" y="0"/>
                    </a:lnTo>
                    <a:lnTo>
                      <a:pt x="387" y="99"/>
                    </a:lnTo>
                    <a:lnTo>
                      <a:pt x="0" y="144"/>
                    </a:lnTo>
                    <a:lnTo>
                      <a:pt x="0" y="46"/>
                    </a:lnTo>
                    <a:close/>
                  </a:path>
                </a:pathLst>
              </a:custGeom>
              <a:solidFill>
                <a:srgbClr val="FFFFE5"/>
              </a:solidFill>
              <a:ln w="9525">
                <a:noFill/>
                <a:round/>
                <a:headEnd/>
                <a:tailEnd/>
              </a:ln>
            </p:spPr>
            <p:txBody>
              <a:bodyPr/>
              <a:lstStyle/>
              <a:p>
                <a:endParaRPr lang="en-US"/>
              </a:p>
            </p:txBody>
          </p:sp>
          <p:sp>
            <p:nvSpPr>
              <p:cNvPr id="336349" name="Freeform 477"/>
              <p:cNvSpPr>
                <a:spLocks noChangeAspect="1"/>
              </p:cNvSpPr>
              <p:nvPr/>
            </p:nvSpPr>
            <p:spPr bwMode="auto">
              <a:xfrm>
                <a:off x="5005" y="2421"/>
                <a:ext cx="387" cy="144"/>
              </a:xfrm>
              <a:custGeom>
                <a:avLst/>
                <a:gdLst/>
                <a:ahLst/>
                <a:cxnLst>
                  <a:cxn ang="0">
                    <a:pos x="0" y="46"/>
                  </a:cxn>
                  <a:cxn ang="0">
                    <a:pos x="387" y="0"/>
                  </a:cxn>
                  <a:cxn ang="0">
                    <a:pos x="387" y="99"/>
                  </a:cxn>
                  <a:cxn ang="0">
                    <a:pos x="0" y="144"/>
                  </a:cxn>
                  <a:cxn ang="0">
                    <a:pos x="0" y="46"/>
                  </a:cxn>
                </a:cxnLst>
                <a:rect l="0" t="0" r="r" b="b"/>
                <a:pathLst>
                  <a:path w="387" h="144">
                    <a:moveTo>
                      <a:pt x="0" y="46"/>
                    </a:moveTo>
                    <a:lnTo>
                      <a:pt x="387" y="0"/>
                    </a:lnTo>
                    <a:lnTo>
                      <a:pt x="387" y="99"/>
                    </a:lnTo>
                    <a:lnTo>
                      <a:pt x="0" y="144"/>
                    </a:lnTo>
                    <a:lnTo>
                      <a:pt x="0" y="46"/>
                    </a:lnTo>
                  </a:path>
                </a:pathLst>
              </a:custGeom>
              <a:noFill/>
              <a:ln w="6350">
                <a:solidFill>
                  <a:srgbClr val="000000"/>
                </a:solidFill>
                <a:prstDash val="solid"/>
                <a:round/>
                <a:headEnd/>
                <a:tailEnd/>
              </a:ln>
            </p:spPr>
            <p:txBody>
              <a:bodyPr/>
              <a:lstStyle/>
              <a:p>
                <a:endParaRPr lang="en-US"/>
              </a:p>
            </p:txBody>
          </p:sp>
          <p:sp>
            <p:nvSpPr>
              <p:cNvPr id="336350" name="Freeform 478"/>
              <p:cNvSpPr>
                <a:spLocks noChangeAspect="1"/>
              </p:cNvSpPr>
              <p:nvPr/>
            </p:nvSpPr>
            <p:spPr bwMode="auto">
              <a:xfrm>
                <a:off x="5054" y="2474"/>
                <a:ext cx="26" cy="12"/>
              </a:xfrm>
              <a:custGeom>
                <a:avLst/>
                <a:gdLst/>
                <a:ahLst/>
                <a:cxnLst>
                  <a:cxn ang="0">
                    <a:pos x="0" y="4"/>
                  </a:cxn>
                  <a:cxn ang="0">
                    <a:pos x="26" y="0"/>
                  </a:cxn>
                  <a:cxn ang="0">
                    <a:pos x="26" y="8"/>
                  </a:cxn>
                  <a:cxn ang="0">
                    <a:pos x="0" y="12"/>
                  </a:cxn>
                  <a:cxn ang="0">
                    <a:pos x="0" y="4"/>
                  </a:cxn>
                </a:cxnLst>
                <a:rect l="0" t="0" r="r" b="b"/>
                <a:pathLst>
                  <a:path w="26" h="12">
                    <a:moveTo>
                      <a:pt x="0" y="4"/>
                    </a:moveTo>
                    <a:lnTo>
                      <a:pt x="26" y="0"/>
                    </a:lnTo>
                    <a:lnTo>
                      <a:pt x="26" y="8"/>
                    </a:lnTo>
                    <a:lnTo>
                      <a:pt x="0" y="12"/>
                    </a:lnTo>
                    <a:lnTo>
                      <a:pt x="0" y="4"/>
                    </a:lnTo>
                    <a:close/>
                  </a:path>
                </a:pathLst>
              </a:custGeom>
              <a:solidFill>
                <a:srgbClr val="FF003F"/>
              </a:solidFill>
              <a:ln w="9525">
                <a:noFill/>
                <a:round/>
                <a:headEnd/>
                <a:tailEnd/>
              </a:ln>
            </p:spPr>
            <p:txBody>
              <a:bodyPr/>
              <a:lstStyle/>
              <a:p>
                <a:endParaRPr lang="en-US"/>
              </a:p>
            </p:txBody>
          </p:sp>
          <p:sp>
            <p:nvSpPr>
              <p:cNvPr id="336351" name="Freeform 479"/>
              <p:cNvSpPr>
                <a:spLocks noChangeAspect="1"/>
              </p:cNvSpPr>
              <p:nvPr/>
            </p:nvSpPr>
            <p:spPr bwMode="auto">
              <a:xfrm>
                <a:off x="5054" y="2474"/>
                <a:ext cx="26" cy="12"/>
              </a:xfrm>
              <a:custGeom>
                <a:avLst/>
                <a:gdLst/>
                <a:ahLst/>
                <a:cxnLst>
                  <a:cxn ang="0">
                    <a:pos x="0" y="4"/>
                  </a:cxn>
                  <a:cxn ang="0">
                    <a:pos x="26" y="0"/>
                  </a:cxn>
                  <a:cxn ang="0">
                    <a:pos x="26" y="8"/>
                  </a:cxn>
                  <a:cxn ang="0">
                    <a:pos x="0" y="12"/>
                  </a:cxn>
                  <a:cxn ang="0">
                    <a:pos x="0" y="4"/>
                  </a:cxn>
                </a:cxnLst>
                <a:rect l="0" t="0" r="r" b="b"/>
                <a:pathLst>
                  <a:path w="26" h="12">
                    <a:moveTo>
                      <a:pt x="0" y="4"/>
                    </a:moveTo>
                    <a:lnTo>
                      <a:pt x="26" y="0"/>
                    </a:lnTo>
                    <a:lnTo>
                      <a:pt x="26" y="8"/>
                    </a:lnTo>
                    <a:lnTo>
                      <a:pt x="0" y="12"/>
                    </a:lnTo>
                    <a:lnTo>
                      <a:pt x="0" y="4"/>
                    </a:lnTo>
                  </a:path>
                </a:pathLst>
              </a:custGeom>
              <a:noFill/>
              <a:ln w="6350">
                <a:solidFill>
                  <a:srgbClr val="000000"/>
                </a:solidFill>
                <a:prstDash val="solid"/>
                <a:round/>
                <a:headEnd/>
                <a:tailEnd/>
              </a:ln>
            </p:spPr>
            <p:txBody>
              <a:bodyPr/>
              <a:lstStyle/>
              <a:p>
                <a:endParaRPr lang="en-US"/>
              </a:p>
            </p:txBody>
          </p:sp>
          <p:sp>
            <p:nvSpPr>
              <p:cNvPr id="336352" name="Freeform 480"/>
              <p:cNvSpPr>
                <a:spLocks noChangeAspect="1"/>
              </p:cNvSpPr>
              <p:nvPr/>
            </p:nvSpPr>
            <p:spPr bwMode="auto">
              <a:xfrm>
                <a:off x="5020" y="2448"/>
                <a:ext cx="354" cy="72"/>
              </a:xfrm>
              <a:custGeom>
                <a:avLst/>
                <a:gdLst/>
                <a:ahLst/>
                <a:cxnLst>
                  <a:cxn ang="0">
                    <a:pos x="0" y="53"/>
                  </a:cxn>
                  <a:cxn ang="0">
                    <a:pos x="131" y="38"/>
                  </a:cxn>
                  <a:cxn ang="0">
                    <a:pos x="131" y="22"/>
                  </a:cxn>
                  <a:cxn ang="0">
                    <a:pos x="131" y="22"/>
                  </a:cxn>
                  <a:cxn ang="0">
                    <a:pos x="131" y="22"/>
                  </a:cxn>
                  <a:cxn ang="0">
                    <a:pos x="131" y="19"/>
                  </a:cxn>
                  <a:cxn ang="0">
                    <a:pos x="135" y="19"/>
                  </a:cxn>
                  <a:cxn ang="0">
                    <a:pos x="305" y="0"/>
                  </a:cxn>
                  <a:cxn ang="0">
                    <a:pos x="308" y="0"/>
                  </a:cxn>
                  <a:cxn ang="0">
                    <a:pos x="308" y="0"/>
                  </a:cxn>
                  <a:cxn ang="0">
                    <a:pos x="308" y="0"/>
                  </a:cxn>
                  <a:cxn ang="0">
                    <a:pos x="308" y="0"/>
                  </a:cxn>
                  <a:cxn ang="0">
                    <a:pos x="308" y="15"/>
                  </a:cxn>
                  <a:cxn ang="0">
                    <a:pos x="354" y="11"/>
                  </a:cxn>
                  <a:cxn ang="0">
                    <a:pos x="354" y="30"/>
                  </a:cxn>
                  <a:cxn ang="0">
                    <a:pos x="308" y="34"/>
                  </a:cxn>
                  <a:cxn ang="0">
                    <a:pos x="308" y="49"/>
                  </a:cxn>
                  <a:cxn ang="0">
                    <a:pos x="308" y="49"/>
                  </a:cxn>
                  <a:cxn ang="0">
                    <a:pos x="308" y="49"/>
                  </a:cxn>
                  <a:cxn ang="0">
                    <a:pos x="308" y="53"/>
                  </a:cxn>
                  <a:cxn ang="0">
                    <a:pos x="305" y="53"/>
                  </a:cxn>
                  <a:cxn ang="0">
                    <a:pos x="135" y="72"/>
                  </a:cxn>
                  <a:cxn ang="0">
                    <a:pos x="131" y="72"/>
                  </a:cxn>
                  <a:cxn ang="0">
                    <a:pos x="131" y="72"/>
                  </a:cxn>
                  <a:cxn ang="0">
                    <a:pos x="131" y="72"/>
                  </a:cxn>
                  <a:cxn ang="0">
                    <a:pos x="131" y="72"/>
                  </a:cxn>
                  <a:cxn ang="0">
                    <a:pos x="131" y="57"/>
                  </a:cxn>
                  <a:cxn ang="0">
                    <a:pos x="0" y="72"/>
                  </a:cxn>
                  <a:cxn ang="0">
                    <a:pos x="0" y="53"/>
                  </a:cxn>
                </a:cxnLst>
                <a:rect l="0" t="0" r="r" b="b"/>
                <a:pathLst>
                  <a:path w="354" h="72">
                    <a:moveTo>
                      <a:pt x="0" y="53"/>
                    </a:moveTo>
                    <a:lnTo>
                      <a:pt x="131" y="38"/>
                    </a:lnTo>
                    <a:lnTo>
                      <a:pt x="131" y="22"/>
                    </a:lnTo>
                    <a:lnTo>
                      <a:pt x="131" y="22"/>
                    </a:lnTo>
                    <a:lnTo>
                      <a:pt x="131" y="22"/>
                    </a:lnTo>
                    <a:lnTo>
                      <a:pt x="131" y="19"/>
                    </a:lnTo>
                    <a:lnTo>
                      <a:pt x="135" y="19"/>
                    </a:lnTo>
                    <a:lnTo>
                      <a:pt x="305" y="0"/>
                    </a:lnTo>
                    <a:lnTo>
                      <a:pt x="308" y="0"/>
                    </a:lnTo>
                    <a:lnTo>
                      <a:pt x="308" y="0"/>
                    </a:lnTo>
                    <a:lnTo>
                      <a:pt x="308" y="0"/>
                    </a:lnTo>
                    <a:lnTo>
                      <a:pt x="308" y="0"/>
                    </a:lnTo>
                    <a:lnTo>
                      <a:pt x="308" y="15"/>
                    </a:lnTo>
                    <a:lnTo>
                      <a:pt x="354" y="11"/>
                    </a:lnTo>
                    <a:lnTo>
                      <a:pt x="354" y="30"/>
                    </a:lnTo>
                    <a:lnTo>
                      <a:pt x="308" y="34"/>
                    </a:lnTo>
                    <a:lnTo>
                      <a:pt x="308" y="49"/>
                    </a:lnTo>
                    <a:lnTo>
                      <a:pt x="308" y="49"/>
                    </a:lnTo>
                    <a:lnTo>
                      <a:pt x="308" y="49"/>
                    </a:lnTo>
                    <a:lnTo>
                      <a:pt x="308" y="53"/>
                    </a:lnTo>
                    <a:lnTo>
                      <a:pt x="305" y="53"/>
                    </a:lnTo>
                    <a:lnTo>
                      <a:pt x="135" y="72"/>
                    </a:lnTo>
                    <a:lnTo>
                      <a:pt x="131" y="72"/>
                    </a:lnTo>
                    <a:lnTo>
                      <a:pt x="131" y="72"/>
                    </a:lnTo>
                    <a:lnTo>
                      <a:pt x="131" y="72"/>
                    </a:lnTo>
                    <a:lnTo>
                      <a:pt x="131" y="72"/>
                    </a:lnTo>
                    <a:lnTo>
                      <a:pt x="131" y="57"/>
                    </a:lnTo>
                    <a:lnTo>
                      <a:pt x="0" y="72"/>
                    </a:lnTo>
                    <a:lnTo>
                      <a:pt x="0" y="53"/>
                    </a:lnTo>
                    <a:close/>
                  </a:path>
                </a:pathLst>
              </a:custGeom>
              <a:solidFill>
                <a:srgbClr val="F2F2D8"/>
              </a:solidFill>
              <a:ln w="9525">
                <a:noFill/>
                <a:round/>
                <a:headEnd/>
                <a:tailEnd/>
              </a:ln>
            </p:spPr>
            <p:txBody>
              <a:bodyPr/>
              <a:lstStyle/>
              <a:p>
                <a:endParaRPr lang="en-US"/>
              </a:p>
            </p:txBody>
          </p:sp>
          <p:sp>
            <p:nvSpPr>
              <p:cNvPr id="336353" name="Freeform 481"/>
              <p:cNvSpPr>
                <a:spLocks noChangeAspect="1"/>
              </p:cNvSpPr>
              <p:nvPr/>
            </p:nvSpPr>
            <p:spPr bwMode="auto">
              <a:xfrm>
                <a:off x="5020" y="2448"/>
                <a:ext cx="354" cy="72"/>
              </a:xfrm>
              <a:custGeom>
                <a:avLst/>
                <a:gdLst/>
                <a:ahLst/>
                <a:cxnLst>
                  <a:cxn ang="0">
                    <a:pos x="0" y="53"/>
                  </a:cxn>
                  <a:cxn ang="0">
                    <a:pos x="131" y="38"/>
                  </a:cxn>
                  <a:cxn ang="0">
                    <a:pos x="131" y="22"/>
                  </a:cxn>
                  <a:cxn ang="0">
                    <a:pos x="131" y="22"/>
                  </a:cxn>
                  <a:cxn ang="0">
                    <a:pos x="131" y="22"/>
                  </a:cxn>
                  <a:cxn ang="0">
                    <a:pos x="131" y="19"/>
                  </a:cxn>
                  <a:cxn ang="0">
                    <a:pos x="135" y="19"/>
                  </a:cxn>
                  <a:cxn ang="0">
                    <a:pos x="305" y="0"/>
                  </a:cxn>
                  <a:cxn ang="0">
                    <a:pos x="308" y="0"/>
                  </a:cxn>
                  <a:cxn ang="0">
                    <a:pos x="308" y="0"/>
                  </a:cxn>
                  <a:cxn ang="0">
                    <a:pos x="308" y="0"/>
                  </a:cxn>
                  <a:cxn ang="0">
                    <a:pos x="308" y="0"/>
                  </a:cxn>
                  <a:cxn ang="0">
                    <a:pos x="308" y="15"/>
                  </a:cxn>
                  <a:cxn ang="0">
                    <a:pos x="354" y="11"/>
                  </a:cxn>
                  <a:cxn ang="0">
                    <a:pos x="354" y="30"/>
                  </a:cxn>
                  <a:cxn ang="0">
                    <a:pos x="308" y="34"/>
                  </a:cxn>
                  <a:cxn ang="0">
                    <a:pos x="308" y="49"/>
                  </a:cxn>
                  <a:cxn ang="0">
                    <a:pos x="308" y="49"/>
                  </a:cxn>
                  <a:cxn ang="0">
                    <a:pos x="308" y="49"/>
                  </a:cxn>
                  <a:cxn ang="0">
                    <a:pos x="308" y="53"/>
                  </a:cxn>
                  <a:cxn ang="0">
                    <a:pos x="305" y="53"/>
                  </a:cxn>
                  <a:cxn ang="0">
                    <a:pos x="135" y="72"/>
                  </a:cxn>
                  <a:cxn ang="0">
                    <a:pos x="131" y="72"/>
                  </a:cxn>
                  <a:cxn ang="0">
                    <a:pos x="131" y="72"/>
                  </a:cxn>
                  <a:cxn ang="0">
                    <a:pos x="131" y="72"/>
                  </a:cxn>
                  <a:cxn ang="0">
                    <a:pos x="131" y="72"/>
                  </a:cxn>
                  <a:cxn ang="0">
                    <a:pos x="131" y="57"/>
                  </a:cxn>
                  <a:cxn ang="0">
                    <a:pos x="0" y="72"/>
                  </a:cxn>
                  <a:cxn ang="0">
                    <a:pos x="0" y="53"/>
                  </a:cxn>
                </a:cxnLst>
                <a:rect l="0" t="0" r="r" b="b"/>
                <a:pathLst>
                  <a:path w="354" h="72">
                    <a:moveTo>
                      <a:pt x="0" y="53"/>
                    </a:moveTo>
                    <a:lnTo>
                      <a:pt x="131" y="38"/>
                    </a:lnTo>
                    <a:lnTo>
                      <a:pt x="131" y="22"/>
                    </a:lnTo>
                    <a:lnTo>
                      <a:pt x="131" y="22"/>
                    </a:lnTo>
                    <a:lnTo>
                      <a:pt x="131" y="22"/>
                    </a:lnTo>
                    <a:lnTo>
                      <a:pt x="131" y="19"/>
                    </a:lnTo>
                    <a:lnTo>
                      <a:pt x="135" y="19"/>
                    </a:lnTo>
                    <a:lnTo>
                      <a:pt x="305" y="0"/>
                    </a:lnTo>
                    <a:lnTo>
                      <a:pt x="308" y="0"/>
                    </a:lnTo>
                    <a:lnTo>
                      <a:pt x="308" y="0"/>
                    </a:lnTo>
                    <a:lnTo>
                      <a:pt x="308" y="0"/>
                    </a:lnTo>
                    <a:lnTo>
                      <a:pt x="308" y="0"/>
                    </a:lnTo>
                    <a:lnTo>
                      <a:pt x="308" y="15"/>
                    </a:lnTo>
                    <a:lnTo>
                      <a:pt x="354" y="11"/>
                    </a:lnTo>
                    <a:lnTo>
                      <a:pt x="354" y="30"/>
                    </a:lnTo>
                    <a:lnTo>
                      <a:pt x="308" y="34"/>
                    </a:lnTo>
                    <a:lnTo>
                      <a:pt x="308" y="49"/>
                    </a:lnTo>
                    <a:lnTo>
                      <a:pt x="308" y="49"/>
                    </a:lnTo>
                    <a:lnTo>
                      <a:pt x="308" y="49"/>
                    </a:lnTo>
                    <a:lnTo>
                      <a:pt x="308" y="53"/>
                    </a:lnTo>
                    <a:lnTo>
                      <a:pt x="305" y="53"/>
                    </a:lnTo>
                    <a:lnTo>
                      <a:pt x="135" y="72"/>
                    </a:lnTo>
                    <a:lnTo>
                      <a:pt x="131" y="72"/>
                    </a:lnTo>
                    <a:lnTo>
                      <a:pt x="131" y="72"/>
                    </a:lnTo>
                    <a:lnTo>
                      <a:pt x="131" y="72"/>
                    </a:lnTo>
                    <a:lnTo>
                      <a:pt x="131" y="72"/>
                    </a:lnTo>
                    <a:lnTo>
                      <a:pt x="131" y="57"/>
                    </a:lnTo>
                    <a:lnTo>
                      <a:pt x="0" y="72"/>
                    </a:lnTo>
                    <a:lnTo>
                      <a:pt x="0" y="53"/>
                    </a:lnTo>
                  </a:path>
                </a:pathLst>
              </a:custGeom>
              <a:noFill/>
              <a:ln w="6350">
                <a:solidFill>
                  <a:srgbClr val="000000"/>
                </a:solidFill>
                <a:prstDash val="solid"/>
                <a:round/>
                <a:headEnd/>
                <a:tailEnd/>
              </a:ln>
            </p:spPr>
            <p:txBody>
              <a:bodyPr/>
              <a:lstStyle/>
              <a:p>
                <a:endParaRPr lang="en-US"/>
              </a:p>
            </p:txBody>
          </p:sp>
          <p:sp>
            <p:nvSpPr>
              <p:cNvPr id="336354" name="Line 482"/>
              <p:cNvSpPr>
                <a:spLocks noChangeAspect="1" noChangeShapeType="1"/>
              </p:cNvSpPr>
              <p:nvPr/>
            </p:nvSpPr>
            <p:spPr bwMode="auto">
              <a:xfrm>
                <a:off x="5020" y="2501"/>
                <a:ext cx="7" cy="4"/>
              </a:xfrm>
              <a:prstGeom prst="line">
                <a:avLst/>
              </a:prstGeom>
              <a:noFill/>
              <a:ln w="6350">
                <a:solidFill>
                  <a:srgbClr val="000000"/>
                </a:solidFill>
                <a:round/>
                <a:headEnd/>
                <a:tailEnd/>
              </a:ln>
            </p:spPr>
            <p:txBody>
              <a:bodyPr/>
              <a:lstStyle/>
              <a:p>
                <a:endParaRPr lang="en-US"/>
              </a:p>
            </p:txBody>
          </p:sp>
          <p:sp>
            <p:nvSpPr>
              <p:cNvPr id="336355" name="Line 483"/>
              <p:cNvSpPr>
                <a:spLocks noChangeAspect="1" noChangeShapeType="1"/>
              </p:cNvSpPr>
              <p:nvPr/>
            </p:nvSpPr>
            <p:spPr bwMode="auto">
              <a:xfrm flipV="1">
                <a:off x="5020" y="2516"/>
                <a:ext cx="7" cy="4"/>
              </a:xfrm>
              <a:prstGeom prst="line">
                <a:avLst/>
              </a:prstGeom>
              <a:noFill/>
              <a:ln w="6350">
                <a:solidFill>
                  <a:srgbClr val="000000"/>
                </a:solidFill>
                <a:round/>
                <a:headEnd/>
                <a:tailEnd/>
              </a:ln>
            </p:spPr>
            <p:txBody>
              <a:bodyPr/>
              <a:lstStyle/>
              <a:p>
                <a:endParaRPr lang="en-US"/>
              </a:p>
            </p:txBody>
          </p:sp>
          <p:sp>
            <p:nvSpPr>
              <p:cNvPr id="336356" name="Line 484"/>
              <p:cNvSpPr>
                <a:spLocks noChangeAspect="1" noChangeShapeType="1"/>
              </p:cNvSpPr>
              <p:nvPr/>
            </p:nvSpPr>
            <p:spPr bwMode="auto">
              <a:xfrm flipV="1">
                <a:off x="5362" y="2459"/>
                <a:ext cx="12" cy="4"/>
              </a:xfrm>
              <a:prstGeom prst="line">
                <a:avLst/>
              </a:prstGeom>
              <a:noFill/>
              <a:ln w="6350">
                <a:solidFill>
                  <a:srgbClr val="000000"/>
                </a:solidFill>
                <a:round/>
                <a:headEnd/>
                <a:tailEnd/>
              </a:ln>
            </p:spPr>
            <p:txBody>
              <a:bodyPr/>
              <a:lstStyle/>
              <a:p>
                <a:endParaRPr lang="en-US"/>
              </a:p>
            </p:txBody>
          </p:sp>
          <p:sp>
            <p:nvSpPr>
              <p:cNvPr id="336357" name="Line 485"/>
              <p:cNvSpPr>
                <a:spLocks noChangeAspect="1" noChangeShapeType="1"/>
              </p:cNvSpPr>
              <p:nvPr/>
            </p:nvSpPr>
            <p:spPr bwMode="auto">
              <a:xfrm>
                <a:off x="5362" y="2474"/>
                <a:ext cx="12" cy="4"/>
              </a:xfrm>
              <a:prstGeom prst="line">
                <a:avLst/>
              </a:prstGeom>
              <a:noFill/>
              <a:ln w="6350">
                <a:solidFill>
                  <a:srgbClr val="000000"/>
                </a:solidFill>
                <a:round/>
                <a:headEnd/>
                <a:tailEnd/>
              </a:ln>
            </p:spPr>
            <p:txBody>
              <a:bodyPr/>
              <a:lstStyle/>
              <a:p>
                <a:endParaRPr lang="en-US"/>
              </a:p>
            </p:txBody>
          </p:sp>
          <p:sp>
            <p:nvSpPr>
              <p:cNvPr id="336358" name="Freeform 486"/>
              <p:cNvSpPr>
                <a:spLocks noChangeAspect="1"/>
              </p:cNvSpPr>
              <p:nvPr/>
            </p:nvSpPr>
            <p:spPr bwMode="auto">
              <a:xfrm>
                <a:off x="5027" y="2463"/>
                <a:ext cx="335" cy="53"/>
              </a:xfrm>
              <a:custGeom>
                <a:avLst/>
                <a:gdLst/>
                <a:ahLst/>
                <a:cxnLst>
                  <a:cxn ang="0">
                    <a:pos x="0" y="42"/>
                  </a:cxn>
                  <a:cxn ang="0">
                    <a:pos x="335" y="0"/>
                  </a:cxn>
                  <a:cxn ang="0">
                    <a:pos x="335" y="11"/>
                  </a:cxn>
                  <a:cxn ang="0">
                    <a:pos x="0" y="53"/>
                  </a:cxn>
                  <a:cxn ang="0">
                    <a:pos x="0" y="42"/>
                  </a:cxn>
                </a:cxnLst>
                <a:rect l="0" t="0" r="r" b="b"/>
                <a:pathLst>
                  <a:path w="335" h="53">
                    <a:moveTo>
                      <a:pt x="0" y="42"/>
                    </a:moveTo>
                    <a:lnTo>
                      <a:pt x="335" y="0"/>
                    </a:lnTo>
                    <a:lnTo>
                      <a:pt x="335" y="11"/>
                    </a:lnTo>
                    <a:lnTo>
                      <a:pt x="0" y="53"/>
                    </a:lnTo>
                    <a:lnTo>
                      <a:pt x="0" y="42"/>
                    </a:lnTo>
                    <a:close/>
                  </a:path>
                </a:pathLst>
              </a:custGeom>
              <a:solidFill>
                <a:srgbClr val="000000"/>
              </a:solidFill>
              <a:ln w="9525">
                <a:noFill/>
                <a:round/>
                <a:headEnd/>
                <a:tailEnd/>
              </a:ln>
            </p:spPr>
            <p:txBody>
              <a:bodyPr/>
              <a:lstStyle/>
              <a:p>
                <a:endParaRPr lang="en-US"/>
              </a:p>
            </p:txBody>
          </p:sp>
          <p:sp>
            <p:nvSpPr>
              <p:cNvPr id="336359" name="Freeform 487"/>
              <p:cNvSpPr>
                <a:spLocks noChangeAspect="1"/>
              </p:cNvSpPr>
              <p:nvPr/>
            </p:nvSpPr>
            <p:spPr bwMode="auto">
              <a:xfrm>
                <a:off x="5027" y="2463"/>
                <a:ext cx="335" cy="53"/>
              </a:xfrm>
              <a:custGeom>
                <a:avLst/>
                <a:gdLst/>
                <a:ahLst/>
                <a:cxnLst>
                  <a:cxn ang="0">
                    <a:pos x="0" y="42"/>
                  </a:cxn>
                  <a:cxn ang="0">
                    <a:pos x="335" y="0"/>
                  </a:cxn>
                  <a:cxn ang="0">
                    <a:pos x="335" y="11"/>
                  </a:cxn>
                  <a:cxn ang="0">
                    <a:pos x="0" y="53"/>
                  </a:cxn>
                  <a:cxn ang="0">
                    <a:pos x="0" y="42"/>
                  </a:cxn>
                </a:cxnLst>
                <a:rect l="0" t="0" r="r" b="b"/>
                <a:pathLst>
                  <a:path w="335" h="53">
                    <a:moveTo>
                      <a:pt x="0" y="42"/>
                    </a:moveTo>
                    <a:lnTo>
                      <a:pt x="335" y="0"/>
                    </a:lnTo>
                    <a:lnTo>
                      <a:pt x="335" y="11"/>
                    </a:lnTo>
                    <a:lnTo>
                      <a:pt x="0" y="53"/>
                    </a:lnTo>
                    <a:lnTo>
                      <a:pt x="0" y="42"/>
                    </a:lnTo>
                  </a:path>
                </a:pathLst>
              </a:custGeom>
              <a:noFill/>
              <a:ln w="6350">
                <a:solidFill>
                  <a:srgbClr val="000000"/>
                </a:solidFill>
                <a:prstDash val="solid"/>
                <a:round/>
                <a:headEnd/>
                <a:tailEnd/>
              </a:ln>
            </p:spPr>
            <p:txBody>
              <a:bodyPr/>
              <a:lstStyle/>
              <a:p>
                <a:endParaRPr lang="en-US"/>
              </a:p>
            </p:txBody>
          </p:sp>
          <p:sp>
            <p:nvSpPr>
              <p:cNvPr id="336360" name="Freeform 488"/>
              <p:cNvSpPr>
                <a:spLocks noChangeAspect="1"/>
              </p:cNvSpPr>
              <p:nvPr/>
            </p:nvSpPr>
            <p:spPr bwMode="auto">
              <a:xfrm>
                <a:off x="5238" y="2444"/>
                <a:ext cx="79" cy="30"/>
              </a:xfrm>
              <a:custGeom>
                <a:avLst/>
                <a:gdLst/>
                <a:ahLst/>
                <a:cxnLst>
                  <a:cxn ang="0">
                    <a:pos x="15" y="7"/>
                  </a:cxn>
                  <a:cxn ang="0">
                    <a:pos x="79" y="0"/>
                  </a:cxn>
                  <a:cxn ang="0">
                    <a:pos x="79" y="4"/>
                  </a:cxn>
                  <a:cxn ang="0">
                    <a:pos x="79" y="4"/>
                  </a:cxn>
                  <a:cxn ang="0">
                    <a:pos x="79" y="7"/>
                  </a:cxn>
                  <a:cxn ang="0">
                    <a:pos x="79" y="11"/>
                  </a:cxn>
                  <a:cxn ang="0">
                    <a:pos x="72" y="11"/>
                  </a:cxn>
                  <a:cxn ang="0">
                    <a:pos x="68" y="11"/>
                  </a:cxn>
                  <a:cxn ang="0">
                    <a:pos x="64" y="11"/>
                  </a:cxn>
                  <a:cxn ang="0">
                    <a:pos x="60" y="15"/>
                  </a:cxn>
                  <a:cxn ang="0">
                    <a:pos x="56" y="15"/>
                  </a:cxn>
                  <a:cxn ang="0">
                    <a:pos x="53" y="19"/>
                  </a:cxn>
                  <a:cxn ang="0">
                    <a:pos x="49" y="19"/>
                  </a:cxn>
                  <a:cxn ang="0">
                    <a:pos x="45" y="19"/>
                  </a:cxn>
                  <a:cxn ang="0">
                    <a:pos x="41" y="23"/>
                  </a:cxn>
                  <a:cxn ang="0">
                    <a:pos x="38" y="23"/>
                  </a:cxn>
                  <a:cxn ang="0">
                    <a:pos x="34" y="23"/>
                  </a:cxn>
                  <a:cxn ang="0">
                    <a:pos x="30" y="26"/>
                  </a:cxn>
                  <a:cxn ang="0">
                    <a:pos x="26" y="26"/>
                  </a:cxn>
                  <a:cxn ang="0">
                    <a:pos x="23" y="30"/>
                  </a:cxn>
                  <a:cxn ang="0">
                    <a:pos x="19" y="30"/>
                  </a:cxn>
                  <a:cxn ang="0">
                    <a:pos x="15" y="30"/>
                  </a:cxn>
                  <a:cxn ang="0">
                    <a:pos x="8" y="30"/>
                  </a:cxn>
                  <a:cxn ang="0">
                    <a:pos x="4" y="30"/>
                  </a:cxn>
                  <a:cxn ang="0">
                    <a:pos x="0" y="26"/>
                  </a:cxn>
                  <a:cxn ang="0">
                    <a:pos x="0" y="23"/>
                  </a:cxn>
                  <a:cxn ang="0">
                    <a:pos x="0" y="19"/>
                  </a:cxn>
                  <a:cxn ang="0">
                    <a:pos x="4" y="15"/>
                  </a:cxn>
                  <a:cxn ang="0">
                    <a:pos x="8" y="11"/>
                  </a:cxn>
                  <a:cxn ang="0">
                    <a:pos x="15" y="7"/>
                  </a:cxn>
                </a:cxnLst>
                <a:rect l="0" t="0" r="r" b="b"/>
                <a:pathLst>
                  <a:path w="79" h="30">
                    <a:moveTo>
                      <a:pt x="15" y="7"/>
                    </a:moveTo>
                    <a:lnTo>
                      <a:pt x="79" y="0"/>
                    </a:lnTo>
                    <a:lnTo>
                      <a:pt x="79" y="4"/>
                    </a:lnTo>
                    <a:lnTo>
                      <a:pt x="79" y="4"/>
                    </a:lnTo>
                    <a:lnTo>
                      <a:pt x="79" y="7"/>
                    </a:lnTo>
                    <a:lnTo>
                      <a:pt x="79" y="11"/>
                    </a:lnTo>
                    <a:lnTo>
                      <a:pt x="72" y="11"/>
                    </a:lnTo>
                    <a:lnTo>
                      <a:pt x="68" y="11"/>
                    </a:lnTo>
                    <a:lnTo>
                      <a:pt x="64" y="11"/>
                    </a:lnTo>
                    <a:lnTo>
                      <a:pt x="60" y="15"/>
                    </a:lnTo>
                    <a:lnTo>
                      <a:pt x="56" y="15"/>
                    </a:lnTo>
                    <a:lnTo>
                      <a:pt x="53" y="19"/>
                    </a:lnTo>
                    <a:lnTo>
                      <a:pt x="49" y="19"/>
                    </a:lnTo>
                    <a:lnTo>
                      <a:pt x="45" y="19"/>
                    </a:lnTo>
                    <a:lnTo>
                      <a:pt x="41" y="23"/>
                    </a:lnTo>
                    <a:lnTo>
                      <a:pt x="38" y="23"/>
                    </a:lnTo>
                    <a:lnTo>
                      <a:pt x="34" y="23"/>
                    </a:lnTo>
                    <a:lnTo>
                      <a:pt x="30" y="26"/>
                    </a:lnTo>
                    <a:lnTo>
                      <a:pt x="26" y="26"/>
                    </a:lnTo>
                    <a:lnTo>
                      <a:pt x="23" y="30"/>
                    </a:lnTo>
                    <a:lnTo>
                      <a:pt x="19" y="30"/>
                    </a:lnTo>
                    <a:lnTo>
                      <a:pt x="15" y="30"/>
                    </a:lnTo>
                    <a:lnTo>
                      <a:pt x="8" y="30"/>
                    </a:lnTo>
                    <a:lnTo>
                      <a:pt x="4" y="30"/>
                    </a:lnTo>
                    <a:lnTo>
                      <a:pt x="0" y="26"/>
                    </a:lnTo>
                    <a:lnTo>
                      <a:pt x="0" y="23"/>
                    </a:lnTo>
                    <a:lnTo>
                      <a:pt x="0" y="19"/>
                    </a:lnTo>
                    <a:lnTo>
                      <a:pt x="4" y="15"/>
                    </a:lnTo>
                    <a:lnTo>
                      <a:pt x="8" y="11"/>
                    </a:lnTo>
                    <a:lnTo>
                      <a:pt x="15" y="7"/>
                    </a:lnTo>
                    <a:close/>
                  </a:path>
                </a:pathLst>
              </a:custGeom>
              <a:solidFill>
                <a:srgbClr val="FFFFE5"/>
              </a:solidFill>
              <a:ln w="9525">
                <a:noFill/>
                <a:round/>
                <a:headEnd/>
                <a:tailEnd/>
              </a:ln>
            </p:spPr>
            <p:txBody>
              <a:bodyPr/>
              <a:lstStyle/>
              <a:p>
                <a:endParaRPr lang="en-US"/>
              </a:p>
            </p:txBody>
          </p:sp>
          <p:sp>
            <p:nvSpPr>
              <p:cNvPr id="336361" name="Freeform 489"/>
              <p:cNvSpPr>
                <a:spLocks noChangeAspect="1"/>
              </p:cNvSpPr>
              <p:nvPr/>
            </p:nvSpPr>
            <p:spPr bwMode="auto">
              <a:xfrm>
                <a:off x="5238" y="2444"/>
                <a:ext cx="79" cy="30"/>
              </a:xfrm>
              <a:custGeom>
                <a:avLst/>
                <a:gdLst/>
                <a:ahLst/>
                <a:cxnLst>
                  <a:cxn ang="0">
                    <a:pos x="15" y="7"/>
                  </a:cxn>
                  <a:cxn ang="0">
                    <a:pos x="79" y="0"/>
                  </a:cxn>
                  <a:cxn ang="0">
                    <a:pos x="79" y="4"/>
                  </a:cxn>
                  <a:cxn ang="0">
                    <a:pos x="79" y="4"/>
                  </a:cxn>
                  <a:cxn ang="0">
                    <a:pos x="79" y="7"/>
                  </a:cxn>
                  <a:cxn ang="0">
                    <a:pos x="79" y="11"/>
                  </a:cxn>
                  <a:cxn ang="0">
                    <a:pos x="72" y="11"/>
                  </a:cxn>
                  <a:cxn ang="0">
                    <a:pos x="68" y="11"/>
                  </a:cxn>
                  <a:cxn ang="0">
                    <a:pos x="64" y="11"/>
                  </a:cxn>
                  <a:cxn ang="0">
                    <a:pos x="60" y="15"/>
                  </a:cxn>
                  <a:cxn ang="0">
                    <a:pos x="56" y="15"/>
                  </a:cxn>
                  <a:cxn ang="0">
                    <a:pos x="53" y="19"/>
                  </a:cxn>
                  <a:cxn ang="0">
                    <a:pos x="49" y="19"/>
                  </a:cxn>
                  <a:cxn ang="0">
                    <a:pos x="45" y="19"/>
                  </a:cxn>
                  <a:cxn ang="0">
                    <a:pos x="41" y="23"/>
                  </a:cxn>
                  <a:cxn ang="0">
                    <a:pos x="38" y="23"/>
                  </a:cxn>
                  <a:cxn ang="0">
                    <a:pos x="34" y="23"/>
                  </a:cxn>
                  <a:cxn ang="0">
                    <a:pos x="30" y="26"/>
                  </a:cxn>
                  <a:cxn ang="0">
                    <a:pos x="26" y="26"/>
                  </a:cxn>
                  <a:cxn ang="0">
                    <a:pos x="23" y="30"/>
                  </a:cxn>
                  <a:cxn ang="0">
                    <a:pos x="19" y="30"/>
                  </a:cxn>
                  <a:cxn ang="0">
                    <a:pos x="15" y="30"/>
                  </a:cxn>
                  <a:cxn ang="0">
                    <a:pos x="8" y="30"/>
                  </a:cxn>
                  <a:cxn ang="0">
                    <a:pos x="4" y="30"/>
                  </a:cxn>
                  <a:cxn ang="0">
                    <a:pos x="0" y="26"/>
                  </a:cxn>
                  <a:cxn ang="0">
                    <a:pos x="0" y="23"/>
                  </a:cxn>
                  <a:cxn ang="0">
                    <a:pos x="0" y="19"/>
                  </a:cxn>
                  <a:cxn ang="0">
                    <a:pos x="4" y="15"/>
                  </a:cxn>
                  <a:cxn ang="0">
                    <a:pos x="8" y="11"/>
                  </a:cxn>
                  <a:cxn ang="0">
                    <a:pos x="15" y="7"/>
                  </a:cxn>
                </a:cxnLst>
                <a:rect l="0" t="0" r="r" b="b"/>
                <a:pathLst>
                  <a:path w="79" h="30">
                    <a:moveTo>
                      <a:pt x="15" y="7"/>
                    </a:moveTo>
                    <a:lnTo>
                      <a:pt x="79" y="0"/>
                    </a:lnTo>
                    <a:lnTo>
                      <a:pt x="79" y="4"/>
                    </a:lnTo>
                    <a:lnTo>
                      <a:pt x="79" y="4"/>
                    </a:lnTo>
                    <a:lnTo>
                      <a:pt x="79" y="7"/>
                    </a:lnTo>
                    <a:lnTo>
                      <a:pt x="79" y="11"/>
                    </a:lnTo>
                    <a:lnTo>
                      <a:pt x="72" y="11"/>
                    </a:lnTo>
                    <a:lnTo>
                      <a:pt x="68" y="11"/>
                    </a:lnTo>
                    <a:lnTo>
                      <a:pt x="64" y="11"/>
                    </a:lnTo>
                    <a:lnTo>
                      <a:pt x="60" y="15"/>
                    </a:lnTo>
                    <a:lnTo>
                      <a:pt x="56" y="15"/>
                    </a:lnTo>
                    <a:lnTo>
                      <a:pt x="53" y="19"/>
                    </a:lnTo>
                    <a:lnTo>
                      <a:pt x="49" y="19"/>
                    </a:lnTo>
                    <a:lnTo>
                      <a:pt x="45" y="19"/>
                    </a:lnTo>
                    <a:lnTo>
                      <a:pt x="41" y="23"/>
                    </a:lnTo>
                    <a:lnTo>
                      <a:pt x="38" y="23"/>
                    </a:lnTo>
                    <a:lnTo>
                      <a:pt x="34" y="23"/>
                    </a:lnTo>
                    <a:lnTo>
                      <a:pt x="30" y="26"/>
                    </a:lnTo>
                    <a:lnTo>
                      <a:pt x="26" y="26"/>
                    </a:lnTo>
                    <a:lnTo>
                      <a:pt x="23" y="30"/>
                    </a:lnTo>
                    <a:lnTo>
                      <a:pt x="19" y="30"/>
                    </a:lnTo>
                    <a:lnTo>
                      <a:pt x="15" y="30"/>
                    </a:lnTo>
                    <a:lnTo>
                      <a:pt x="8" y="30"/>
                    </a:lnTo>
                    <a:lnTo>
                      <a:pt x="4" y="30"/>
                    </a:lnTo>
                    <a:lnTo>
                      <a:pt x="0" y="26"/>
                    </a:lnTo>
                    <a:lnTo>
                      <a:pt x="0" y="23"/>
                    </a:lnTo>
                    <a:lnTo>
                      <a:pt x="0" y="19"/>
                    </a:lnTo>
                    <a:lnTo>
                      <a:pt x="4" y="15"/>
                    </a:lnTo>
                    <a:lnTo>
                      <a:pt x="8" y="11"/>
                    </a:lnTo>
                    <a:lnTo>
                      <a:pt x="15" y="7"/>
                    </a:lnTo>
                  </a:path>
                </a:pathLst>
              </a:custGeom>
              <a:noFill/>
              <a:ln w="6350">
                <a:solidFill>
                  <a:srgbClr val="000000"/>
                </a:solidFill>
                <a:prstDash val="solid"/>
                <a:round/>
                <a:headEnd/>
                <a:tailEnd/>
              </a:ln>
            </p:spPr>
            <p:txBody>
              <a:bodyPr/>
              <a:lstStyle/>
              <a:p>
                <a:endParaRPr lang="en-US"/>
              </a:p>
            </p:txBody>
          </p:sp>
          <p:sp>
            <p:nvSpPr>
              <p:cNvPr id="336362" name="Freeform 490"/>
              <p:cNvSpPr>
                <a:spLocks noChangeAspect="1"/>
              </p:cNvSpPr>
              <p:nvPr/>
            </p:nvSpPr>
            <p:spPr bwMode="auto">
              <a:xfrm>
                <a:off x="5005" y="2516"/>
                <a:ext cx="387" cy="148"/>
              </a:xfrm>
              <a:custGeom>
                <a:avLst/>
                <a:gdLst/>
                <a:ahLst/>
                <a:cxnLst>
                  <a:cxn ang="0">
                    <a:pos x="0" y="49"/>
                  </a:cxn>
                  <a:cxn ang="0">
                    <a:pos x="387" y="0"/>
                  </a:cxn>
                  <a:cxn ang="0">
                    <a:pos x="387" y="103"/>
                  </a:cxn>
                  <a:cxn ang="0">
                    <a:pos x="0" y="148"/>
                  </a:cxn>
                  <a:cxn ang="0">
                    <a:pos x="0" y="49"/>
                  </a:cxn>
                </a:cxnLst>
                <a:rect l="0" t="0" r="r" b="b"/>
                <a:pathLst>
                  <a:path w="387" h="148">
                    <a:moveTo>
                      <a:pt x="0" y="49"/>
                    </a:moveTo>
                    <a:lnTo>
                      <a:pt x="387" y="0"/>
                    </a:lnTo>
                    <a:lnTo>
                      <a:pt x="387" y="103"/>
                    </a:lnTo>
                    <a:lnTo>
                      <a:pt x="0" y="148"/>
                    </a:lnTo>
                    <a:lnTo>
                      <a:pt x="0" y="49"/>
                    </a:lnTo>
                    <a:close/>
                  </a:path>
                </a:pathLst>
              </a:custGeom>
              <a:solidFill>
                <a:srgbClr val="FFFFE5"/>
              </a:solidFill>
              <a:ln w="9525">
                <a:noFill/>
                <a:round/>
                <a:headEnd/>
                <a:tailEnd/>
              </a:ln>
            </p:spPr>
            <p:txBody>
              <a:bodyPr/>
              <a:lstStyle/>
              <a:p>
                <a:endParaRPr lang="en-US"/>
              </a:p>
            </p:txBody>
          </p:sp>
          <p:sp>
            <p:nvSpPr>
              <p:cNvPr id="336363" name="Freeform 491"/>
              <p:cNvSpPr>
                <a:spLocks noChangeAspect="1"/>
              </p:cNvSpPr>
              <p:nvPr/>
            </p:nvSpPr>
            <p:spPr bwMode="auto">
              <a:xfrm>
                <a:off x="5005" y="2516"/>
                <a:ext cx="387" cy="148"/>
              </a:xfrm>
              <a:custGeom>
                <a:avLst/>
                <a:gdLst/>
                <a:ahLst/>
                <a:cxnLst>
                  <a:cxn ang="0">
                    <a:pos x="0" y="49"/>
                  </a:cxn>
                  <a:cxn ang="0">
                    <a:pos x="387" y="0"/>
                  </a:cxn>
                  <a:cxn ang="0">
                    <a:pos x="387" y="103"/>
                  </a:cxn>
                  <a:cxn ang="0">
                    <a:pos x="0" y="148"/>
                  </a:cxn>
                  <a:cxn ang="0">
                    <a:pos x="0" y="49"/>
                  </a:cxn>
                </a:cxnLst>
                <a:rect l="0" t="0" r="r" b="b"/>
                <a:pathLst>
                  <a:path w="387" h="148">
                    <a:moveTo>
                      <a:pt x="0" y="49"/>
                    </a:moveTo>
                    <a:lnTo>
                      <a:pt x="387" y="0"/>
                    </a:lnTo>
                    <a:lnTo>
                      <a:pt x="387" y="103"/>
                    </a:lnTo>
                    <a:lnTo>
                      <a:pt x="0" y="148"/>
                    </a:lnTo>
                    <a:lnTo>
                      <a:pt x="0" y="49"/>
                    </a:lnTo>
                  </a:path>
                </a:pathLst>
              </a:custGeom>
              <a:noFill/>
              <a:ln w="6350">
                <a:solidFill>
                  <a:srgbClr val="000000"/>
                </a:solidFill>
                <a:prstDash val="solid"/>
                <a:round/>
                <a:headEnd/>
                <a:tailEnd/>
              </a:ln>
            </p:spPr>
            <p:txBody>
              <a:bodyPr/>
              <a:lstStyle/>
              <a:p>
                <a:endParaRPr lang="en-US"/>
              </a:p>
            </p:txBody>
          </p:sp>
          <p:sp>
            <p:nvSpPr>
              <p:cNvPr id="336364" name="Freeform 492"/>
              <p:cNvSpPr>
                <a:spLocks noChangeAspect="1"/>
              </p:cNvSpPr>
              <p:nvPr/>
            </p:nvSpPr>
            <p:spPr bwMode="auto">
              <a:xfrm>
                <a:off x="5005" y="2619"/>
                <a:ext cx="387" cy="144"/>
              </a:xfrm>
              <a:custGeom>
                <a:avLst/>
                <a:gdLst/>
                <a:ahLst/>
                <a:cxnLst>
                  <a:cxn ang="0">
                    <a:pos x="0" y="45"/>
                  </a:cxn>
                  <a:cxn ang="0">
                    <a:pos x="387" y="0"/>
                  </a:cxn>
                  <a:cxn ang="0">
                    <a:pos x="387" y="98"/>
                  </a:cxn>
                  <a:cxn ang="0">
                    <a:pos x="0" y="144"/>
                  </a:cxn>
                  <a:cxn ang="0">
                    <a:pos x="0" y="45"/>
                  </a:cxn>
                </a:cxnLst>
                <a:rect l="0" t="0" r="r" b="b"/>
                <a:pathLst>
                  <a:path w="387" h="144">
                    <a:moveTo>
                      <a:pt x="0" y="45"/>
                    </a:moveTo>
                    <a:lnTo>
                      <a:pt x="387" y="0"/>
                    </a:lnTo>
                    <a:lnTo>
                      <a:pt x="387" y="98"/>
                    </a:lnTo>
                    <a:lnTo>
                      <a:pt x="0" y="144"/>
                    </a:lnTo>
                    <a:lnTo>
                      <a:pt x="0" y="45"/>
                    </a:lnTo>
                    <a:close/>
                  </a:path>
                </a:pathLst>
              </a:custGeom>
              <a:solidFill>
                <a:srgbClr val="FFFFE5"/>
              </a:solidFill>
              <a:ln w="9525">
                <a:noFill/>
                <a:round/>
                <a:headEnd/>
                <a:tailEnd/>
              </a:ln>
            </p:spPr>
            <p:txBody>
              <a:bodyPr/>
              <a:lstStyle/>
              <a:p>
                <a:endParaRPr lang="en-US"/>
              </a:p>
            </p:txBody>
          </p:sp>
          <p:sp>
            <p:nvSpPr>
              <p:cNvPr id="336365" name="Freeform 493"/>
              <p:cNvSpPr>
                <a:spLocks noChangeAspect="1"/>
              </p:cNvSpPr>
              <p:nvPr/>
            </p:nvSpPr>
            <p:spPr bwMode="auto">
              <a:xfrm>
                <a:off x="5005" y="2619"/>
                <a:ext cx="387" cy="144"/>
              </a:xfrm>
              <a:custGeom>
                <a:avLst/>
                <a:gdLst/>
                <a:ahLst/>
                <a:cxnLst>
                  <a:cxn ang="0">
                    <a:pos x="0" y="45"/>
                  </a:cxn>
                  <a:cxn ang="0">
                    <a:pos x="387" y="0"/>
                  </a:cxn>
                  <a:cxn ang="0">
                    <a:pos x="387" y="98"/>
                  </a:cxn>
                  <a:cxn ang="0">
                    <a:pos x="0" y="144"/>
                  </a:cxn>
                  <a:cxn ang="0">
                    <a:pos x="0" y="45"/>
                  </a:cxn>
                </a:cxnLst>
                <a:rect l="0" t="0" r="r" b="b"/>
                <a:pathLst>
                  <a:path w="387" h="144">
                    <a:moveTo>
                      <a:pt x="0" y="45"/>
                    </a:moveTo>
                    <a:lnTo>
                      <a:pt x="387" y="0"/>
                    </a:lnTo>
                    <a:lnTo>
                      <a:pt x="387" y="98"/>
                    </a:lnTo>
                    <a:lnTo>
                      <a:pt x="0" y="144"/>
                    </a:lnTo>
                    <a:lnTo>
                      <a:pt x="0" y="45"/>
                    </a:lnTo>
                  </a:path>
                </a:pathLst>
              </a:custGeom>
              <a:noFill/>
              <a:ln w="6350">
                <a:solidFill>
                  <a:srgbClr val="000000"/>
                </a:solidFill>
                <a:prstDash val="solid"/>
                <a:round/>
                <a:headEnd/>
                <a:tailEnd/>
              </a:ln>
            </p:spPr>
            <p:txBody>
              <a:bodyPr/>
              <a:lstStyle/>
              <a:p>
                <a:endParaRPr lang="en-US"/>
              </a:p>
            </p:txBody>
          </p:sp>
          <p:sp>
            <p:nvSpPr>
              <p:cNvPr id="336366" name="Freeform 494"/>
              <p:cNvSpPr>
                <a:spLocks noChangeAspect="1"/>
              </p:cNvSpPr>
              <p:nvPr/>
            </p:nvSpPr>
            <p:spPr bwMode="auto">
              <a:xfrm>
                <a:off x="5005" y="2717"/>
                <a:ext cx="387" cy="209"/>
              </a:xfrm>
              <a:custGeom>
                <a:avLst/>
                <a:gdLst/>
                <a:ahLst/>
                <a:cxnLst>
                  <a:cxn ang="0">
                    <a:pos x="0" y="46"/>
                  </a:cxn>
                  <a:cxn ang="0">
                    <a:pos x="387" y="0"/>
                  </a:cxn>
                  <a:cxn ang="0">
                    <a:pos x="387" y="160"/>
                  </a:cxn>
                  <a:cxn ang="0">
                    <a:pos x="0" y="209"/>
                  </a:cxn>
                  <a:cxn ang="0">
                    <a:pos x="0" y="46"/>
                  </a:cxn>
                </a:cxnLst>
                <a:rect l="0" t="0" r="r" b="b"/>
                <a:pathLst>
                  <a:path w="387" h="209">
                    <a:moveTo>
                      <a:pt x="0" y="46"/>
                    </a:moveTo>
                    <a:lnTo>
                      <a:pt x="387" y="0"/>
                    </a:lnTo>
                    <a:lnTo>
                      <a:pt x="387" y="160"/>
                    </a:lnTo>
                    <a:lnTo>
                      <a:pt x="0" y="209"/>
                    </a:lnTo>
                    <a:lnTo>
                      <a:pt x="0" y="46"/>
                    </a:lnTo>
                    <a:close/>
                  </a:path>
                </a:pathLst>
              </a:custGeom>
              <a:solidFill>
                <a:srgbClr val="FFFFE5"/>
              </a:solidFill>
              <a:ln w="9525">
                <a:noFill/>
                <a:round/>
                <a:headEnd/>
                <a:tailEnd/>
              </a:ln>
            </p:spPr>
            <p:txBody>
              <a:bodyPr/>
              <a:lstStyle/>
              <a:p>
                <a:endParaRPr lang="en-US"/>
              </a:p>
            </p:txBody>
          </p:sp>
          <p:sp>
            <p:nvSpPr>
              <p:cNvPr id="336367" name="Freeform 495"/>
              <p:cNvSpPr>
                <a:spLocks noChangeAspect="1"/>
              </p:cNvSpPr>
              <p:nvPr/>
            </p:nvSpPr>
            <p:spPr bwMode="auto">
              <a:xfrm>
                <a:off x="5005" y="2717"/>
                <a:ext cx="387" cy="209"/>
              </a:xfrm>
              <a:custGeom>
                <a:avLst/>
                <a:gdLst/>
                <a:ahLst/>
                <a:cxnLst>
                  <a:cxn ang="0">
                    <a:pos x="0" y="46"/>
                  </a:cxn>
                  <a:cxn ang="0">
                    <a:pos x="387" y="0"/>
                  </a:cxn>
                  <a:cxn ang="0">
                    <a:pos x="387" y="160"/>
                  </a:cxn>
                  <a:cxn ang="0">
                    <a:pos x="0" y="209"/>
                  </a:cxn>
                  <a:cxn ang="0">
                    <a:pos x="0" y="46"/>
                  </a:cxn>
                </a:cxnLst>
                <a:rect l="0" t="0" r="r" b="b"/>
                <a:pathLst>
                  <a:path w="387" h="209">
                    <a:moveTo>
                      <a:pt x="0" y="46"/>
                    </a:moveTo>
                    <a:lnTo>
                      <a:pt x="387" y="0"/>
                    </a:lnTo>
                    <a:lnTo>
                      <a:pt x="387" y="160"/>
                    </a:lnTo>
                    <a:lnTo>
                      <a:pt x="0" y="209"/>
                    </a:lnTo>
                    <a:lnTo>
                      <a:pt x="0" y="46"/>
                    </a:lnTo>
                  </a:path>
                </a:pathLst>
              </a:custGeom>
              <a:noFill/>
              <a:ln w="6350">
                <a:solidFill>
                  <a:srgbClr val="000000"/>
                </a:solidFill>
                <a:prstDash val="solid"/>
                <a:round/>
                <a:headEnd/>
                <a:tailEnd/>
              </a:ln>
            </p:spPr>
            <p:txBody>
              <a:bodyPr/>
              <a:lstStyle/>
              <a:p>
                <a:endParaRPr lang="en-US"/>
              </a:p>
            </p:txBody>
          </p:sp>
          <p:sp>
            <p:nvSpPr>
              <p:cNvPr id="336368" name="Freeform 496"/>
              <p:cNvSpPr>
                <a:spLocks noChangeAspect="1"/>
              </p:cNvSpPr>
              <p:nvPr/>
            </p:nvSpPr>
            <p:spPr bwMode="auto">
              <a:xfrm>
                <a:off x="5065" y="2550"/>
                <a:ext cx="267" cy="84"/>
              </a:xfrm>
              <a:custGeom>
                <a:avLst/>
                <a:gdLst/>
                <a:ahLst/>
                <a:cxnLst>
                  <a:cxn ang="0">
                    <a:pos x="0" y="34"/>
                  </a:cxn>
                  <a:cxn ang="0">
                    <a:pos x="267" y="0"/>
                  </a:cxn>
                  <a:cxn ang="0">
                    <a:pos x="267" y="50"/>
                  </a:cxn>
                  <a:cxn ang="0">
                    <a:pos x="0" y="84"/>
                  </a:cxn>
                  <a:cxn ang="0">
                    <a:pos x="0" y="34"/>
                  </a:cxn>
                </a:cxnLst>
                <a:rect l="0" t="0" r="r" b="b"/>
                <a:pathLst>
                  <a:path w="267" h="84">
                    <a:moveTo>
                      <a:pt x="0" y="34"/>
                    </a:moveTo>
                    <a:lnTo>
                      <a:pt x="267" y="0"/>
                    </a:lnTo>
                    <a:lnTo>
                      <a:pt x="267" y="50"/>
                    </a:lnTo>
                    <a:lnTo>
                      <a:pt x="0" y="84"/>
                    </a:lnTo>
                    <a:lnTo>
                      <a:pt x="0" y="34"/>
                    </a:lnTo>
                    <a:close/>
                  </a:path>
                </a:pathLst>
              </a:custGeom>
              <a:solidFill>
                <a:srgbClr val="FFFFE5"/>
              </a:solidFill>
              <a:ln w="9525">
                <a:noFill/>
                <a:round/>
                <a:headEnd/>
                <a:tailEnd/>
              </a:ln>
            </p:spPr>
            <p:txBody>
              <a:bodyPr/>
              <a:lstStyle/>
              <a:p>
                <a:endParaRPr lang="en-US"/>
              </a:p>
            </p:txBody>
          </p:sp>
          <p:sp>
            <p:nvSpPr>
              <p:cNvPr id="336369" name="Freeform 497"/>
              <p:cNvSpPr>
                <a:spLocks noChangeAspect="1"/>
              </p:cNvSpPr>
              <p:nvPr/>
            </p:nvSpPr>
            <p:spPr bwMode="auto">
              <a:xfrm>
                <a:off x="5065" y="2550"/>
                <a:ext cx="267" cy="84"/>
              </a:xfrm>
              <a:custGeom>
                <a:avLst/>
                <a:gdLst/>
                <a:ahLst/>
                <a:cxnLst>
                  <a:cxn ang="0">
                    <a:pos x="0" y="34"/>
                  </a:cxn>
                  <a:cxn ang="0">
                    <a:pos x="267" y="0"/>
                  </a:cxn>
                  <a:cxn ang="0">
                    <a:pos x="267" y="50"/>
                  </a:cxn>
                  <a:cxn ang="0">
                    <a:pos x="0" y="84"/>
                  </a:cxn>
                  <a:cxn ang="0">
                    <a:pos x="0" y="34"/>
                  </a:cxn>
                </a:cxnLst>
                <a:rect l="0" t="0" r="r" b="b"/>
                <a:pathLst>
                  <a:path w="267" h="84">
                    <a:moveTo>
                      <a:pt x="0" y="34"/>
                    </a:moveTo>
                    <a:lnTo>
                      <a:pt x="267" y="0"/>
                    </a:lnTo>
                    <a:lnTo>
                      <a:pt x="267" y="50"/>
                    </a:lnTo>
                    <a:lnTo>
                      <a:pt x="0" y="84"/>
                    </a:lnTo>
                    <a:lnTo>
                      <a:pt x="0" y="34"/>
                    </a:lnTo>
                  </a:path>
                </a:pathLst>
              </a:custGeom>
              <a:noFill/>
              <a:ln w="6350">
                <a:solidFill>
                  <a:srgbClr val="000000"/>
                </a:solidFill>
                <a:prstDash val="solid"/>
                <a:round/>
                <a:headEnd/>
                <a:tailEnd/>
              </a:ln>
            </p:spPr>
            <p:txBody>
              <a:bodyPr/>
              <a:lstStyle/>
              <a:p>
                <a:endParaRPr lang="en-US"/>
              </a:p>
            </p:txBody>
          </p:sp>
          <p:sp>
            <p:nvSpPr>
              <p:cNvPr id="336370" name="Freeform 498"/>
              <p:cNvSpPr>
                <a:spLocks noChangeAspect="1"/>
              </p:cNvSpPr>
              <p:nvPr/>
            </p:nvSpPr>
            <p:spPr bwMode="auto">
              <a:xfrm>
                <a:off x="5065" y="2649"/>
                <a:ext cx="267" cy="83"/>
              </a:xfrm>
              <a:custGeom>
                <a:avLst/>
                <a:gdLst/>
                <a:ahLst/>
                <a:cxnLst>
                  <a:cxn ang="0">
                    <a:pos x="0" y="34"/>
                  </a:cxn>
                  <a:cxn ang="0">
                    <a:pos x="267" y="0"/>
                  </a:cxn>
                  <a:cxn ang="0">
                    <a:pos x="267" y="49"/>
                  </a:cxn>
                  <a:cxn ang="0">
                    <a:pos x="0" y="83"/>
                  </a:cxn>
                  <a:cxn ang="0">
                    <a:pos x="0" y="34"/>
                  </a:cxn>
                </a:cxnLst>
                <a:rect l="0" t="0" r="r" b="b"/>
                <a:pathLst>
                  <a:path w="267" h="83">
                    <a:moveTo>
                      <a:pt x="0" y="34"/>
                    </a:moveTo>
                    <a:lnTo>
                      <a:pt x="267" y="0"/>
                    </a:lnTo>
                    <a:lnTo>
                      <a:pt x="267" y="49"/>
                    </a:lnTo>
                    <a:lnTo>
                      <a:pt x="0" y="83"/>
                    </a:lnTo>
                    <a:lnTo>
                      <a:pt x="0" y="34"/>
                    </a:lnTo>
                    <a:close/>
                  </a:path>
                </a:pathLst>
              </a:custGeom>
              <a:solidFill>
                <a:srgbClr val="FFFFE5"/>
              </a:solidFill>
              <a:ln w="9525">
                <a:noFill/>
                <a:round/>
                <a:headEnd/>
                <a:tailEnd/>
              </a:ln>
            </p:spPr>
            <p:txBody>
              <a:bodyPr/>
              <a:lstStyle/>
              <a:p>
                <a:endParaRPr lang="en-US"/>
              </a:p>
            </p:txBody>
          </p:sp>
          <p:sp>
            <p:nvSpPr>
              <p:cNvPr id="336371" name="Freeform 499"/>
              <p:cNvSpPr>
                <a:spLocks noChangeAspect="1"/>
              </p:cNvSpPr>
              <p:nvPr/>
            </p:nvSpPr>
            <p:spPr bwMode="auto">
              <a:xfrm>
                <a:off x="5065" y="2649"/>
                <a:ext cx="267" cy="83"/>
              </a:xfrm>
              <a:custGeom>
                <a:avLst/>
                <a:gdLst/>
                <a:ahLst/>
                <a:cxnLst>
                  <a:cxn ang="0">
                    <a:pos x="0" y="34"/>
                  </a:cxn>
                  <a:cxn ang="0">
                    <a:pos x="267" y="0"/>
                  </a:cxn>
                  <a:cxn ang="0">
                    <a:pos x="267" y="49"/>
                  </a:cxn>
                  <a:cxn ang="0">
                    <a:pos x="0" y="83"/>
                  </a:cxn>
                  <a:cxn ang="0">
                    <a:pos x="0" y="34"/>
                  </a:cxn>
                </a:cxnLst>
                <a:rect l="0" t="0" r="r" b="b"/>
                <a:pathLst>
                  <a:path w="267" h="83">
                    <a:moveTo>
                      <a:pt x="0" y="34"/>
                    </a:moveTo>
                    <a:lnTo>
                      <a:pt x="267" y="0"/>
                    </a:lnTo>
                    <a:lnTo>
                      <a:pt x="267" y="49"/>
                    </a:lnTo>
                    <a:lnTo>
                      <a:pt x="0" y="83"/>
                    </a:lnTo>
                    <a:lnTo>
                      <a:pt x="0" y="34"/>
                    </a:lnTo>
                  </a:path>
                </a:pathLst>
              </a:custGeom>
              <a:noFill/>
              <a:ln w="6350">
                <a:solidFill>
                  <a:srgbClr val="000000"/>
                </a:solidFill>
                <a:prstDash val="solid"/>
                <a:round/>
                <a:headEnd/>
                <a:tailEnd/>
              </a:ln>
            </p:spPr>
            <p:txBody>
              <a:bodyPr/>
              <a:lstStyle/>
              <a:p>
                <a:endParaRPr lang="en-US"/>
              </a:p>
            </p:txBody>
          </p:sp>
          <p:sp>
            <p:nvSpPr>
              <p:cNvPr id="336372" name="Freeform 500"/>
              <p:cNvSpPr>
                <a:spLocks noChangeAspect="1"/>
              </p:cNvSpPr>
              <p:nvPr/>
            </p:nvSpPr>
            <p:spPr bwMode="auto">
              <a:xfrm>
                <a:off x="4993" y="2254"/>
                <a:ext cx="283" cy="141"/>
              </a:xfrm>
              <a:custGeom>
                <a:avLst/>
                <a:gdLst/>
                <a:ahLst/>
                <a:cxnLst>
                  <a:cxn ang="0">
                    <a:pos x="0" y="34"/>
                  </a:cxn>
                  <a:cxn ang="0">
                    <a:pos x="283" y="0"/>
                  </a:cxn>
                  <a:cxn ang="0">
                    <a:pos x="283" y="0"/>
                  </a:cxn>
                  <a:cxn ang="0">
                    <a:pos x="283" y="0"/>
                  </a:cxn>
                  <a:cxn ang="0">
                    <a:pos x="283" y="0"/>
                  </a:cxn>
                  <a:cxn ang="0">
                    <a:pos x="283" y="0"/>
                  </a:cxn>
                  <a:cxn ang="0">
                    <a:pos x="283" y="106"/>
                  </a:cxn>
                  <a:cxn ang="0">
                    <a:pos x="283" y="106"/>
                  </a:cxn>
                  <a:cxn ang="0">
                    <a:pos x="283" y="106"/>
                  </a:cxn>
                  <a:cxn ang="0">
                    <a:pos x="283" y="106"/>
                  </a:cxn>
                  <a:cxn ang="0">
                    <a:pos x="283" y="106"/>
                  </a:cxn>
                  <a:cxn ang="0">
                    <a:pos x="0" y="141"/>
                  </a:cxn>
                  <a:cxn ang="0">
                    <a:pos x="0" y="141"/>
                  </a:cxn>
                  <a:cxn ang="0">
                    <a:pos x="0" y="141"/>
                  </a:cxn>
                  <a:cxn ang="0">
                    <a:pos x="0" y="141"/>
                  </a:cxn>
                  <a:cxn ang="0">
                    <a:pos x="0" y="141"/>
                  </a:cxn>
                  <a:cxn ang="0">
                    <a:pos x="0" y="38"/>
                  </a:cxn>
                  <a:cxn ang="0">
                    <a:pos x="0" y="34"/>
                  </a:cxn>
                  <a:cxn ang="0">
                    <a:pos x="0" y="34"/>
                  </a:cxn>
                  <a:cxn ang="0">
                    <a:pos x="0" y="34"/>
                  </a:cxn>
                  <a:cxn ang="0">
                    <a:pos x="0" y="34"/>
                  </a:cxn>
                </a:cxnLst>
                <a:rect l="0" t="0" r="r" b="b"/>
                <a:pathLst>
                  <a:path w="283" h="141">
                    <a:moveTo>
                      <a:pt x="0" y="34"/>
                    </a:moveTo>
                    <a:lnTo>
                      <a:pt x="283" y="0"/>
                    </a:lnTo>
                    <a:lnTo>
                      <a:pt x="283" y="0"/>
                    </a:lnTo>
                    <a:lnTo>
                      <a:pt x="283" y="0"/>
                    </a:lnTo>
                    <a:lnTo>
                      <a:pt x="283" y="0"/>
                    </a:lnTo>
                    <a:lnTo>
                      <a:pt x="283" y="0"/>
                    </a:lnTo>
                    <a:lnTo>
                      <a:pt x="283" y="106"/>
                    </a:lnTo>
                    <a:lnTo>
                      <a:pt x="283" y="106"/>
                    </a:lnTo>
                    <a:lnTo>
                      <a:pt x="283" y="106"/>
                    </a:lnTo>
                    <a:lnTo>
                      <a:pt x="283" y="106"/>
                    </a:lnTo>
                    <a:lnTo>
                      <a:pt x="283" y="106"/>
                    </a:lnTo>
                    <a:lnTo>
                      <a:pt x="0" y="141"/>
                    </a:lnTo>
                    <a:lnTo>
                      <a:pt x="0" y="141"/>
                    </a:lnTo>
                    <a:lnTo>
                      <a:pt x="0" y="141"/>
                    </a:lnTo>
                    <a:lnTo>
                      <a:pt x="0" y="141"/>
                    </a:lnTo>
                    <a:lnTo>
                      <a:pt x="0" y="141"/>
                    </a:lnTo>
                    <a:lnTo>
                      <a:pt x="0" y="38"/>
                    </a:lnTo>
                    <a:lnTo>
                      <a:pt x="0" y="34"/>
                    </a:lnTo>
                    <a:lnTo>
                      <a:pt x="0" y="34"/>
                    </a:lnTo>
                    <a:lnTo>
                      <a:pt x="0" y="34"/>
                    </a:lnTo>
                    <a:lnTo>
                      <a:pt x="0" y="34"/>
                    </a:lnTo>
                    <a:close/>
                  </a:path>
                </a:pathLst>
              </a:custGeom>
              <a:solidFill>
                <a:srgbClr val="BFBFBF"/>
              </a:solidFill>
              <a:ln w="9525">
                <a:noFill/>
                <a:round/>
                <a:headEnd/>
                <a:tailEnd/>
              </a:ln>
            </p:spPr>
            <p:txBody>
              <a:bodyPr/>
              <a:lstStyle/>
              <a:p>
                <a:endParaRPr lang="en-US"/>
              </a:p>
            </p:txBody>
          </p:sp>
          <p:sp>
            <p:nvSpPr>
              <p:cNvPr id="336373" name="Freeform 501"/>
              <p:cNvSpPr>
                <a:spLocks noChangeAspect="1"/>
              </p:cNvSpPr>
              <p:nvPr/>
            </p:nvSpPr>
            <p:spPr bwMode="auto">
              <a:xfrm>
                <a:off x="4993" y="2254"/>
                <a:ext cx="283" cy="141"/>
              </a:xfrm>
              <a:custGeom>
                <a:avLst/>
                <a:gdLst/>
                <a:ahLst/>
                <a:cxnLst>
                  <a:cxn ang="0">
                    <a:pos x="0" y="34"/>
                  </a:cxn>
                  <a:cxn ang="0">
                    <a:pos x="283" y="0"/>
                  </a:cxn>
                  <a:cxn ang="0">
                    <a:pos x="283" y="0"/>
                  </a:cxn>
                  <a:cxn ang="0">
                    <a:pos x="283" y="0"/>
                  </a:cxn>
                  <a:cxn ang="0">
                    <a:pos x="283" y="0"/>
                  </a:cxn>
                  <a:cxn ang="0">
                    <a:pos x="283" y="0"/>
                  </a:cxn>
                  <a:cxn ang="0">
                    <a:pos x="283" y="106"/>
                  </a:cxn>
                  <a:cxn ang="0">
                    <a:pos x="283" y="106"/>
                  </a:cxn>
                  <a:cxn ang="0">
                    <a:pos x="283" y="106"/>
                  </a:cxn>
                  <a:cxn ang="0">
                    <a:pos x="283" y="106"/>
                  </a:cxn>
                  <a:cxn ang="0">
                    <a:pos x="283" y="106"/>
                  </a:cxn>
                  <a:cxn ang="0">
                    <a:pos x="0" y="141"/>
                  </a:cxn>
                  <a:cxn ang="0">
                    <a:pos x="0" y="141"/>
                  </a:cxn>
                  <a:cxn ang="0">
                    <a:pos x="0" y="141"/>
                  </a:cxn>
                  <a:cxn ang="0">
                    <a:pos x="0" y="141"/>
                  </a:cxn>
                  <a:cxn ang="0">
                    <a:pos x="0" y="141"/>
                  </a:cxn>
                  <a:cxn ang="0">
                    <a:pos x="0" y="38"/>
                  </a:cxn>
                  <a:cxn ang="0">
                    <a:pos x="0" y="34"/>
                  </a:cxn>
                  <a:cxn ang="0">
                    <a:pos x="0" y="34"/>
                  </a:cxn>
                  <a:cxn ang="0">
                    <a:pos x="0" y="34"/>
                  </a:cxn>
                  <a:cxn ang="0">
                    <a:pos x="0" y="34"/>
                  </a:cxn>
                </a:cxnLst>
                <a:rect l="0" t="0" r="r" b="b"/>
                <a:pathLst>
                  <a:path w="283" h="141">
                    <a:moveTo>
                      <a:pt x="0" y="34"/>
                    </a:moveTo>
                    <a:lnTo>
                      <a:pt x="283" y="0"/>
                    </a:lnTo>
                    <a:lnTo>
                      <a:pt x="283" y="0"/>
                    </a:lnTo>
                    <a:lnTo>
                      <a:pt x="283" y="0"/>
                    </a:lnTo>
                    <a:lnTo>
                      <a:pt x="283" y="0"/>
                    </a:lnTo>
                    <a:lnTo>
                      <a:pt x="283" y="0"/>
                    </a:lnTo>
                    <a:lnTo>
                      <a:pt x="283" y="106"/>
                    </a:lnTo>
                    <a:lnTo>
                      <a:pt x="283" y="106"/>
                    </a:lnTo>
                    <a:lnTo>
                      <a:pt x="283" y="106"/>
                    </a:lnTo>
                    <a:lnTo>
                      <a:pt x="283" y="106"/>
                    </a:lnTo>
                    <a:lnTo>
                      <a:pt x="283" y="106"/>
                    </a:lnTo>
                    <a:lnTo>
                      <a:pt x="0" y="141"/>
                    </a:lnTo>
                    <a:lnTo>
                      <a:pt x="0" y="141"/>
                    </a:lnTo>
                    <a:lnTo>
                      <a:pt x="0" y="141"/>
                    </a:lnTo>
                    <a:lnTo>
                      <a:pt x="0" y="141"/>
                    </a:lnTo>
                    <a:lnTo>
                      <a:pt x="0" y="141"/>
                    </a:lnTo>
                    <a:lnTo>
                      <a:pt x="0" y="38"/>
                    </a:lnTo>
                    <a:lnTo>
                      <a:pt x="0" y="34"/>
                    </a:lnTo>
                    <a:lnTo>
                      <a:pt x="0" y="34"/>
                    </a:lnTo>
                    <a:lnTo>
                      <a:pt x="0" y="34"/>
                    </a:lnTo>
                    <a:lnTo>
                      <a:pt x="0" y="34"/>
                    </a:lnTo>
                  </a:path>
                </a:pathLst>
              </a:custGeom>
              <a:noFill/>
              <a:ln w="6350">
                <a:solidFill>
                  <a:srgbClr val="000000"/>
                </a:solidFill>
                <a:prstDash val="solid"/>
                <a:round/>
                <a:headEnd/>
                <a:tailEnd/>
              </a:ln>
            </p:spPr>
            <p:txBody>
              <a:bodyPr/>
              <a:lstStyle/>
              <a:p>
                <a:endParaRPr lang="en-US"/>
              </a:p>
            </p:txBody>
          </p:sp>
          <p:sp>
            <p:nvSpPr>
              <p:cNvPr id="336374" name="Freeform 502"/>
              <p:cNvSpPr>
                <a:spLocks noChangeAspect="1"/>
              </p:cNvSpPr>
              <p:nvPr/>
            </p:nvSpPr>
            <p:spPr bwMode="auto">
              <a:xfrm>
                <a:off x="5121" y="2273"/>
                <a:ext cx="140" cy="57"/>
              </a:xfrm>
              <a:custGeom>
                <a:avLst/>
                <a:gdLst/>
                <a:ahLst/>
                <a:cxnLst>
                  <a:cxn ang="0">
                    <a:pos x="0" y="15"/>
                  </a:cxn>
                  <a:cxn ang="0">
                    <a:pos x="140" y="0"/>
                  </a:cxn>
                  <a:cxn ang="0">
                    <a:pos x="140" y="42"/>
                  </a:cxn>
                  <a:cxn ang="0">
                    <a:pos x="0" y="57"/>
                  </a:cxn>
                  <a:cxn ang="0">
                    <a:pos x="0" y="15"/>
                  </a:cxn>
                </a:cxnLst>
                <a:rect l="0" t="0" r="r" b="b"/>
                <a:pathLst>
                  <a:path w="140" h="57">
                    <a:moveTo>
                      <a:pt x="0" y="15"/>
                    </a:moveTo>
                    <a:lnTo>
                      <a:pt x="140" y="0"/>
                    </a:lnTo>
                    <a:lnTo>
                      <a:pt x="140" y="42"/>
                    </a:lnTo>
                    <a:lnTo>
                      <a:pt x="0" y="57"/>
                    </a:lnTo>
                    <a:lnTo>
                      <a:pt x="0" y="15"/>
                    </a:lnTo>
                    <a:close/>
                  </a:path>
                </a:pathLst>
              </a:custGeom>
              <a:solidFill>
                <a:srgbClr val="000000"/>
              </a:solidFill>
              <a:ln w="9525">
                <a:noFill/>
                <a:round/>
                <a:headEnd/>
                <a:tailEnd/>
              </a:ln>
            </p:spPr>
            <p:txBody>
              <a:bodyPr/>
              <a:lstStyle/>
              <a:p>
                <a:endParaRPr lang="en-US"/>
              </a:p>
            </p:txBody>
          </p:sp>
          <p:sp>
            <p:nvSpPr>
              <p:cNvPr id="336375" name="Freeform 503"/>
              <p:cNvSpPr>
                <a:spLocks noChangeAspect="1"/>
              </p:cNvSpPr>
              <p:nvPr/>
            </p:nvSpPr>
            <p:spPr bwMode="auto">
              <a:xfrm>
                <a:off x="5121" y="2273"/>
                <a:ext cx="140" cy="57"/>
              </a:xfrm>
              <a:custGeom>
                <a:avLst/>
                <a:gdLst/>
                <a:ahLst/>
                <a:cxnLst>
                  <a:cxn ang="0">
                    <a:pos x="0" y="15"/>
                  </a:cxn>
                  <a:cxn ang="0">
                    <a:pos x="140" y="0"/>
                  </a:cxn>
                  <a:cxn ang="0">
                    <a:pos x="140" y="42"/>
                  </a:cxn>
                  <a:cxn ang="0">
                    <a:pos x="0" y="57"/>
                  </a:cxn>
                  <a:cxn ang="0">
                    <a:pos x="0" y="15"/>
                  </a:cxn>
                </a:cxnLst>
                <a:rect l="0" t="0" r="r" b="b"/>
                <a:pathLst>
                  <a:path w="140" h="57">
                    <a:moveTo>
                      <a:pt x="0" y="15"/>
                    </a:moveTo>
                    <a:lnTo>
                      <a:pt x="140" y="0"/>
                    </a:lnTo>
                    <a:lnTo>
                      <a:pt x="140" y="42"/>
                    </a:lnTo>
                    <a:lnTo>
                      <a:pt x="0" y="57"/>
                    </a:lnTo>
                    <a:lnTo>
                      <a:pt x="0" y="15"/>
                    </a:lnTo>
                  </a:path>
                </a:pathLst>
              </a:custGeom>
              <a:noFill/>
              <a:ln w="6350">
                <a:solidFill>
                  <a:srgbClr val="000000"/>
                </a:solidFill>
                <a:prstDash val="solid"/>
                <a:round/>
                <a:headEnd/>
                <a:tailEnd/>
              </a:ln>
            </p:spPr>
            <p:txBody>
              <a:bodyPr/>
              <a:lstStyle/>
              <a:p>
                <a:endParaRPr lang="en-US"/>
              </a:p>
            </p:txBody>
          </p:sp>
          <p:sp>
            <p:nvSpPr>
              <p:cNvPr id="336376" name="Freeform 504"/>
              <p:cNvSpPr>
                <a:spLocks noChangeAspect="1" noEditPoints="1"/>
              </p:cNvSpPr>
              <p:nvPr/>
            </p:nvSpPr>
            <p:spPr bwMode="auto">
              <a:xfrm>
                <a:off x="5129" y="2281"/>
                <a:ext cx="120" cy="41"/>
              </a:xfrm>
              <a:custGeom>
                <a:avLst/>
                <a:gdLst/>
                <a:ahLst/>
                <a:cxnLst>
                  <a:cxn ang="0">
                    <a:pos x="56" y="7"/>
                  </a:cxn>
                  <a:cxn ang="0">
                    <a:pos x="64" y="19"/>
                  </a:cxn>
                  <a:cxn ang="0">
                    <a:pos x="75" y="3"/>
                  </a:cxn>
                  <a:cxn ang="0">
                    <a:pos x="64" y="19"/>
                  </a:cxn>
                  <a:cxn ang="0">
                    <a:pos x="75" y="19"/>
                  </a:cxn>
                  <a:cxn ang="0">
                    <a:pos x="75" y="34"/>
                  </a:cxn>
                  <a:cxn ang="0">
                    <a:pos x="53" y="22"/>
                  </a:cxn>
                  <a:cxn ang="0">
                    <a:pos x="53" y="38"/>
                  </a:cxn>
                  <a:cxn ang="0">
                    <a:pos x="75" y="3"/>
                  </a:cxn>
                  <a:cxn ang="0">
                    <a:pos x="75" y="19"/>
                  </a:cxn>
                  <a:cxn ang="0">
                    <a:pos x="53" y="7"/>
                  </a:cxn>
                  <a:cxn ang="0">
                    <a:pos x="53" y="22"/>
                  </a:cxn>
                  <a:cxn ang="0">
                    <a:pos x="101" y="15"/>
                  </a:cxn>
                  <a:cxn ang="0">
                    <a:pos x="83" y="19"/>
                  </a:cxn>
                  <a:cxn ang="0">
                    <a:pos x="101" y="15"/>
                  </a:cxn>
                  <a:cxn ang="0">
                    <a:pos x="101" y="30"/>
                  </a:cxn>
                  <a:cxn ang="0">
                    <a:pos x="83" y="19"/>
                  </a:cxn>
                  <a:cxn ang="0">
                    <a:pos x="83" y="30"/>
                  </a:cxn>
                  <a:cxn ang="0">
                    <a:pos x="101" y="0"/>
                  </a:cxn>
                  <a:cxn ang="0">
                    <a:pos x="101" y="15"/>
                  </a:cxn>
                  <a:cxn ang="0">
                    <a:pos x="83" y="3"/>
                  </a:cxn>
                  <a:cxn ang="0">
                    <a:pos x="83" y="19"/>
                  </a:cxn>
                  <a:cxn ang="0">
                    <a:pos x="120" y="26"/>
                  </a:cxn>
                  <a:cxn ang="0">
                    <a:pos x="105" y="26"/>
                  </a:cxn>
                  <a:cxn ang="0">
                    <a:pos x="120" y="15"/>
                  </a:cxn>
                  <a:cxn ang="0">
                    <a:pos x="105" y="26"/>
                  </a:cxn>
                  <a:cxn ang="0">
                    <a:pos x="120" y="11"/>
                  </a:cxn>
                  <a:cxn ang="0">
                    <a:pos x="105" y="15"/>
                  </a:cxn>
                  <a:cxn ang="0">
                    <a:pos x="19" y="11"/>
                  </a:cxn>
                  <a:cxn ang="0">
                    <a:pos x="4" y="15"/>
                  </a:cxn>
                  <a:cxn ang="0">
                    <a:pos x="19" y="26"/>
                  </a:cxn>
                  <a:cxn ang="0">
                    <a:pos x="4" y="26"/>
                  </a:cxn>
                  <a:cxn ang="0">
                    <a:pos x="19" y="38"/>
                  </a:cxn>
                  <a:cxn ang="0">
                    <a:pos x="4" y="41"/>
                  </a:cxn>
                  <a:cxn ang="0">
                    <a:pos x="19" y="26"/>
                  </a:cxn>
                  <a:cxn ang="0">
                    <a:pos x="19" y="38"/>
                  </a:cxn>
                  <a:cxn ang="0">
                    <a:pos x="4" y="26"/>
                  </a:cxn>
                  <a:cxn ang="0">
                    <a:pos x="4" y="41"/>
                  </a:cxn>
                  <a:cxn ang="0">
                    <a:pos x="19" y="11"/>
                  </a:cxn>
                  <a:cxn ang="0">
                    <a:pos x="19" y="26"/>
                  </a:cxn>
                  <a:cxn ang="0">
                    <a:pos x="4" y="15"/>
                  </a:cxn>
                  <a:cxn ang="0">
                    <a:pos x="4" y="26"/>
                  </a:cxn>
                  <a:cxn ang="0">
                    <a:pos x="41" y="7"/>
                  </a:cxn>
                  <a:cxn ang="0">
                    <a:pos x="26" y="11"/>
                  </a:cxn>
                  <a:cxn ang="0">
                    <a:pos x="41" y="22"/>
                  </a:cxn>
                  <a:cxn ang="0">
                    <a:pos x="26" y="26"/>
                  </a:cxn>
                  <a:cxn ang="0">
                    <a:pos x="41" y="38"/>
                  </a:cxn>
                  <a:cxn ang="0">
                    <a:pos x="26" y="38"/>
                  </a:cxn>
                  <a:cxn ang="0">
                    <a:pos x="41" y="22"/>
                  </a:cxn>
                  <a:cxn ang="0">
                    <a:pos x="41" y="38"/>
                  </a:cxn>
                  <a:cxn ang="0">
                    <a:pos x="26" y="26"/>
                  </a:cxn>
                  <a:cxn ang="0">
                    <a:pos x="26" y="38"/>
                  </a:cxn>
                  <a:cxn ang="0">
                    <a:pos x="41" y="11"/>
                  </a:cxn>
                  <a:cxn ang="0">
                    <a:pos x="41" y="22"/>
                  </a:cxn>
                  <a:cxn ang="0">
                    <a:pos x="26" y="11"/>
                  </a:cxn>
                  <a:cxn ang="0">
                    <a:pos x="26" y="22"/>
                  </a:cxn>
                </a:cxnLst>
                <a:rect l="0" t="0" r="r" b="b"/>
                <a:pathLst>
                  <a:path w="120" h="41">
                    <a:moveTo>
                      <a:pt x="64" y="19"/>
                    </a:moveTo>
                    <a:lnTo>
                      <a:pt x="64" y="19"/>
                    </a:lnTo>
                    <a:lnTo>
                      <a:pt x="56" y="7"/>
                    </a:lnTo>
                    <a:lnTo>
                      <a:pt x="56" y="7"/>
                    </a:lnTo>
                    <a:lnTo>
                      <a:pt x="56" y="7"/>
                    </a:lnTo>
                    <a:lnTo>
                      <a:pt x="64" y="19"/>
                    </a:lnTo>
                    <a:lnTo>
                      <a:pt x="64" y="19"/>
                    </a:lnTo>
                    <a:lnTo>
                      <a:pt x="64" y="19"/>
                    </a:lnTo>
                    <a:close/>
                    <a:moveTo>
                      <a:pt x="64" y="19"/>
                    </a:moveTo>
                    <a:lnTo>
                      <a:pt x="64" y="19"/>
                    </a:lnTo>
                    <a:lnTo>
                      <a:pt x="71" y="3"/>
                    </a:lnTo>
                    <a:lnTo>
                      <a:pt x="75" y="3"/>
                    </a:lnTo>
                    <a:lnTo>
                      <a:pt x="75" y="7"/>
                    </a:lnTo>
                    <a:lnTo>
                      <a:pt x="68" y="19"/>
                    </a:lnTo>
                    <a:lnTo>
                      <a:pt x="64" y="19"/>
                    </a:lnTo>
                    <a:lnTo>
                      <a:pt x="64" y="19"/>
                    </a:lnTo>
                    <a:close/>
                    <a:moveTo>
                      <a:pt x="75" y="34"/>
                    </a:moveTo>
                    <a:lnTo>
                      <a:pt x="75" y="34"/>
                    </a:lnTo>
                    <a:lnTo>
                      <a:pt x="75" y="22"/>
                    </a:lnTo>
                    <a:lnTo>
                      <a:pt x="75" y="19"/>
                    </a:lnTo>
                    <a:lnTo>
                      <a:pt x="79" y="19"/>
                    </a:lnTo>
                    <a:lnTo>
                      <a:pt x="79" y="30"/>
                    </a:lnTo>
                    <a:lnTo>
                      <a:pt x="75" y="34"/>
                    </a:lnTo>
                    <a:lnTo>
                      <a:pt x="75" y="34"/>
                    </a:lnTo>
                    <a:close/>
                    <a:moveTo>
                      <a:pt x="53" y="38"/>
                    </a:moveTo>
                    <a:lnTo>
                      <a:pt x="53" y="34"/>
                    </a:lnTo>
                    <a:lnTo>
                      <a:pt x="53" y="22"/>
                    </a:lnTo>
                    <a:lnTo>
                      <a:pt x="53" y="22"/>
                    </a:lnTo>
                    <a:lnTo>
                      <a:pt x="53" y="22"/>
                    </a:lnTo>
                    <a:lnTo>
                      <a:pt x="53" y="34"/>
                    </a:lnTo>
                    <a:lnTo>
                      <a:pt x="53" y="38"/>
                    </a:lnTo>
                    <a:lnTo>
                      <a:pt x="53" y="38"/>
                    </a:lnTo>
                    <a:close/>
                    <a:moveTo>
                      <a:pt x="75" y="19"/>
                    </a:moveTo>
                    <a:lnTo>
                      <a:pt x="75" y="19"/>
                    </a:lnTo>
                    <a:lnTo>
                      <a:pt x="75" y="7"/>
                    </a:lnTo>
                    <a:lnTo>
                      <a:pt x="75" y="3"/>
                    </a:lnTo>
                    <a:lnTo>
                      <a:pt x="79" y="7"/>
                    </a:lnTo>
                    <a:lnTo>
                      <a:pt x="79" y="19"/>
                    </a:lnTo>
                    <a:lnTo>
                      <a:pt x="75" y="19"/>
                    </a:lnTo>
                    <a:lnTo>
                      <a:pt x="75" y="19"/>
                    </a:lnTo>
                    <a:close/>
                    <a:moveTo>
                      <a:pt x="53" y="22"/>
                    </a:moveTo>
                    <a:lnTo>
                      <a:pt x="53" y="19"/>
                    </a:lnTo>
                    <a:lnTo>
                      <a:pt x="53" y="7"/>
                    </a:lnTo>
                    <a:lnTo>
                      <a:pt x="53" y="7"/>
                    </a:lnTo>
                    <a:lnTo>
                      <a:pt x="53" y="7"/>
                    </a:lnTo>
                    <a:lnTo>
                      <a:pt x="53" y="19"/>
                    </a:lnTo>
                    <a:lnTo>
                      <a:pt x="53" y="22"/>
                    </a:lnTo>
                    <a:lnTo>
                      <a:pt x="53" y="22"/>
                    </a:lnTo>
                    <a:close/>
                    <a:moveTo>
                      <a:pt x="83" y="19"/>
                    </a:moveTo>
                    <a:lnTo>
                      <a:pt x="83" y="15"/>
                    </a:lnTo>
                    <a:lnTo>
                      <a:pt x="98" y="15"/>
                    </a:lnTo>
                    <a:lnTo>
                      <a:pt x="101" y="15"/>
                    </a:lnTo>
                    <a:lnTo>
                      <a:pt x="98" y="15"/>
                    </a:lnTo>
                    <a:lnTo>
                      <a:pt x="83" y="19"/>
                    </a:lnTo>
                    <a:lnTo>
                      <a:pt x="83" y="19"/>
                    </a:lnTo>
                    <a:lnTo>
                      <a:pt x="83" y="19"/>
                    </a:lnTo>
                    <a:close/>
                    <a:moveTo>
                      <a:pt x="101" y="30"/>
                    </a:moveTo>
                    <a:lnTo>
                      <a:pt x="98" y="30"/>
                    </a:lnTo>
                    <a:lnTo>
                      <a:pt x="98" y="19"/>
                    </a:lnTo>
                    <a:lnTo>
                      <a:pt x="101" y="15"/>
                    </a:lnTo>
                    <a:lnTo>
                      <a:pt x="101" y="15"/>
                    </a:lnTo>
                    <a:lnTo>
                      <a:pt x="101" y="30"/>
                    </a:lnTo>
                    <a:lnTo>
                      <a:pt x="101" y="30"/>
                    </a:lnTo>
                    <a:lnTo>
                      <a:pt x="101" y="30"/>
                    </a:lnTo>
                    <a:close/>
                    <a:moveTo>
                      <a:pt x="83" y="30"/>
                    </a:moveTo>
                    <a:lnTo>
                      <a:pt x="79" y="30"/>
                    </a:lnTo>
                    <a:lnTo>
                      <a:pt x="79" y="19"/>
                    </a:lnTo>
                    <a:lnTo>
                      <a:pt x="83" y="19"/>
                    </a:lnTo>
                    <a:lnTo>
                      <a:pt x="83" y="19"/>
                    </a:lnTo>
                    <a:lnTo>
                      <a:pt x="83" y="30"/>
                    </a:lnTo>
                    <a:lnTo>
                      <a:pt x="83" y="30"/>
                    </a:lnTo>
                    <a:lnTo>
                      <a:pt x="83" y="30"/>
                    </a:lnTo>
                    <a:close/>
                    <a:moveTo>
                      <a:pt x="101" y="15"/>
                    </a:moveTo>
                    <a:lnTo>
                      <a:pt x="98" y="15"/>
                    </a:lnTo>
                    <a:lnTo>
                      <a:pt x="98" y="3"/>
                    </a:lnTo>
                    <a:lnTo>
                      <a:pt x="101" y="0"/>
                    </a:lnTo>
                    <a:lnTo>
                      <a:pt x="101" y="3"/>
                    </a:lnTo>
                    <a:lnTo>
                      <a:pt x="101" y="15"/>
                    </a:lnTo>
                    <a:lnTo>
                      <a:pt x="101" y="15"/>
                    </a:lnTo>
                    <a:lnTo>
                      <a:pt x="101" y="15"/>
                    </a:lnTo>
                    <a:close/>
                    <a:moveTo>
                      <a:pt x="83" y="19"/>
                    </a:moveTo>
                    <a:lnTo>
                      <a:pt x="79" y="15"/>
                    </a:lnTo>
                    <a:lnTo>
                      <a:pt x="79" y="3"/>
                    </a:lnTo>
                    <a:lnTo>
                      <a:pt x="83" y="3"/>
                    </a:lnTo>
                    <a:lnTo>
                      <a:pt x="83" y="3"/>
                    </a:lnTo>
                    <a:lnTo>
                      <a:pt x="83" y="15"/>
                    </a:lnTo>
                    <a:lnTo>
                      <a:pt x="83" y="19"/>
                    </a:lnTo>
                    <a:lnTo>
                      <a:pt x="83" y="19"/>
                    </a:lnTo>
                    <a:close/>
                    <a:moveTo>
                      <a:pt x="105" y="26"/>
                    </a:moveTo>
                    <a:lnTo>
                      <a:pt x="105" y="26"/>
                    </a:lnTo>
                    <a:lnTo>
                      <a:pt x="120" y="26"/>
                    </a:lnTo>
                    <a:lnTo>
                      <a:pt x="120" y="26"/>
                    </a:lnTo>
                    <a:lnTo>
                      <a:pt x="120" y="26"/>
                    </a:lnTo>
                    <a:lnTo>
                      <a:pt x="105" y="30"/>
                    </a:lnTo>
                    <a:lnTo>
                      <a:pt x="105" y="26"/>
                    </a:lnTo>
                    <a:lnTo>
                      <a:pt x="105" y="26"/>
                    </a:lnTo>
                    <a:close/>
                    <a:moveTo>
                      <a:pt x="105" y="26"/>
                    </a:moveTo>
                    <a:lnTo>
                      <a:pt x="105" y="22"/>
                    </a:lnTo>
                    <a:lnTo>
                      <a:pt x="120" y="15"/>
                    </a:lnTo>
                    <a:lnTo>
                      <a:pt x="120" y="15"/>
                    </a:lnTo>
                    <a:lnTo>
                      <a:pt x="120" y="15"/>
                    </a:lnTo>
                    <a:lnTo>
                      <a:pt x="109" y="26"/>
                    </a:lnTo>
                    <a:lnTo>
                      <a:pt x="105" y="26"/>
                    </a:lnTo>
                    <a:lnTo>
                      <a:pt x="105" y="26"/>
                    </a:lnTo>
                    <a:close/>
                    <a:moveTo>
                      <a:pt x="105" y="15"/>
                    </a:moveTo>
                    <a:lnTo>
                      <a:pt x="105" y="11"/>
                    </a:lnTo>
                    <a:lnTo>
                      <a:pt x="120" y="11"/>
                    </a:lnTo>
                    <a:lnTo>
                      <a:pt x="120" y="11"/>
                    </a:lnTo>
                    <a:lnTo>
                      <a:pt x="120" y="11"/>
                    </a:lnTo>
                    <a:lnTo>
                      <a:pt x="105" y="15"/>
                    </a:lnTo>
                    <a:lnTo>
                      <a:pt x="105" y="15"/>
                    </a:lnTo>
                    <a:lnTo>
                      <a:pt x="105" y="15"/>
                    </a:lnTo>
                    <a:close/>
                    <a:moveTo>
                      <a:pt x="4" y="15"/>
                    </a:moveTo>
                    <a:lnTo>
                      <a:pt x="4" y="11"/>
                    </a:lnTo>
                    <a:lnTo>
                      <a:pt x="19" y="11"/>
                    </a:lnTo>
                    <a:lnTo>
                      <a:pt x="19" y="11"/>
                    </a:lnTo>
                    <a:lnTo>
                      <a:pt x="19" y="11"/>
                    </a:lnTo>
                    <a:lnTo>
                      <a:pt x="4" y="15"/>
                    </a:lnTo>
                    <a:lnTo>
                      <a:pt x="4" y="15"/>
                    </a:lnTo>
                    <a:lnTo>
                      <a:pt x="4" y="15"/>
                    </a:lnTo>
                    <a:close/>
                    <a:moveTo>
                      <a:pt x="4" y="26"/>
                    </a:moveTo>
                    <a:lnTo>
                      <a:pt x="4" y="26"/>
                    </a:lnTo>
                    <a:lnTo>
                      <a:pt x="19" y="26"/>
                    </a:lnTo>
                    <a:lnTo>
                      <a:pt x="19" y="26"/>
                    </a:lnTo>
                    <a:lnTo>
                      <a:pt x="19" y="26"/>
                    </a:lnTo>
                    <a:lnTo>
                      <a:pt x="4" y="30"/>
                    </a:lnTo>
                    <a:lnTo>
                      <a:pt x="4" y="26"/>
                    </a:lnTo>
                    <a:lnTo>
                      <a:pt x="4" y="26"/>
                    </a:lnTo>
                    <a:close/>
                    <a:moveTo>
                      <a:pt x="4" y="41"/>
                    </a:moveTo>
                    <a:lnTo>
                      <a:pt x="4" y="41"/>
                    </a:lnTo>
                    <a:lnTo>
                      <a:pt x="19" y="38"/>
                    </a:lnTo>
                    <a:lnTo>
                      <a:pt x="19" y="38"/>
                    </a:lnTo>
                    <a:lnTo>
                      <a:pt x="19" y="41"/>
                    </a:lnTo>
                    <a:lnTo>
                      <a:pt x="4" y="41"/>
                    </a:lnTo>
                    <a:lnTo>
                      <a:pt x="4" y="41"/>
                    </a:lnTo>
                    <a:lnTo>
                      <a:pt x="4" y="41"/>
                    </a:lnTo>
                    <a:close/>
                    <a:moveTo>
                      <a:pt x="19" y="38"/>
                    </a:moveTo>
                    <a:lnTo>
                      <a:pt x="19" y="38"/>
                    </a:lnTo>
                    <a:lnTo>
                      <a:pt x="19" y="26"/>
                    </a:lnTo>
                    <a:lnTo>
                      <a:pt x="19" y="26"/>
                    </a:lnTo>
                    <a:lnTo>
                      <a:pt x="22" y="26"/>
                    </a:lnTo>
                    <a:lnTo>
                      <a:pt x="22" y="38"/>
                    </a:lnTo>
                    <a:lnTo>
                      <a:pt x="19" y="38"/>
                    </a:lnTo>
                    <a:lnTo>
                      <a:pt x="19" y="38"/>
                    </a:lnTo>
                    <a:close/>
                    <a:moveTo>
                      <a:pt x="4" y="41"/>
                    </a:moveTo>
                    <a:lnTo>
                      <a:pt x="0" y="41"/>
                    </a:lnTo>
                    <a:lnTo>
                      <a:pt x="0" y="30"/>
                    </a:lnTo>
                    <a:lnTo>
                      <a:pt x="4" y="26"/>
                    </a:lnTo>
                    <a:lnTo>
                      <a:pt x="4" y="30"/>
                    </a:lnTo>
                    <a:lnTo>
                      <a:pt x="4" y="41"/>
                    </a:lnTo>
                    <a:lnTo>
                      <a:pt x="4" y="41"/>
                    </a:lnTo>
                    <a:lnTo>
                      <a:pt x="4" y="41"/>
                    </a:lnTo>
                    <a:close/>
                    <a:moveTo>
                      <a:pt x="19" y="26"/>
                    </a:moveTo>
                    <a:lnTo>
                      <a:pt x="19" y="22"/>
                    </a:lnTo>
                    <a:lnTo>
                      <a:pt x="19" y="15"/>
                    </a:lnTo>
                    <a:lnTo>
                      <a:pt x="19" y="11"/>
                    </a:lnTo>
                    <a:lnTo>
                      <a:pt x="22" y="15"/>
                    </a:lnTo>
                    <a:lnTo>
                      <a:pt x="22" y="22"/>
                    </a:lnTo>
                    <a:lnTo>
                      <a:pt x="19" y="26"/>
                    </a:lnTo>
                    <a:lnTo>
                      <a:pt x="19" y="26"/>
                    </a:lnTo>
                    <a:close/>
                    <a:moveTo>
                      <a:pt x="4" y="26"/>
                    </a:moveTo>
                    <a:lnTo>
                      <a:pt x="0" y="26"/>
                    </a:lnTo>
                    <a:lnTo>
                      <a:pt x="0" y="15"/>
                    </a:lnTo>
                    <a:lnTo>
                      <a:pt x="4" y="15"/>
                    </a:lnTo>
                    <a:lnTo>
                      <a:pt x="4" y="15"/>
                    </a:lnTo>
                    <a:lnTo>
                      <a:pt x="4" y="26"/>
                    </a:lnTo>
                    <a:lnTo>
                      <a:pt x="4" y="26"/>
                    </a:lnTo>
                    <a:lnTo>
                      <a:pt x="4" y="26"/>
                    </a:lnTo>
                    <a:close/>
                    <a:moveTo>
                      <a:pt x="26" y="11"/>
                    </a:moveTo>
                    <a:lnTo>
                      <a:pt x="26" y="11"/>
                    </a:lnTo>
                    <a:lnTo>
                      <a:pt x="41" y="7"/>
                    </a:lnTo>
                    <a:lnTo>
                      <a:pt x="41" y="7"/>
                    </a:lnTo>
                    <a:lnTo>
                      <a:pt x="41" y="11"/>
                    </a:lnTo>
                    <a:lnTo>
                      <a:pt x="26" y="11"/>
                    </a:lnTo>
                    <a:lnTo>
                      <a:pt x="26" y="11"/>
                    </a:lnTo>
                    <a:lnTo>
                      <a:pt x="26" y="11"/>
                    </a:lnTo>
                    <a:close/>
                    <a:moveTo>
                      <a:pt x="26" y="26"/>
                    </a:moveTo>
                    <a:lnTo>
                      <a:pt x="26" y="22"/>
                    </a:lnTo>
                    <a:lnTo>
                      <a:pt x="41" y="22"/>
                    </a:lnTo>
                    <a:lnTo>
                      <a:pt x="41" y="22"/>
                    </a:lnTo>
                    <a:lnTo>
                      <a:pt x="41" y="22"/>
                    </a:lnTo>
                    <a:lnTo>
                      <a:pt x="26" y="26"/>
                    </a:lnTo>
                    <a:lnTo>
                      <a:pt x="26" y="26"/>
                    </a:lnTo>
                    <a:lnTo>
                      <a:pt x="26" y="26"/>
                    </a:lnTo>
                    <a:close/>
                    <a:moveTo>
                      <a:pt x="26" y="38"/>
                    </a:moveTo>
                    <a:lnTo>
                      <a:pt x="26" y="38"/>
                    </a:lnTo>
                    <a:lnTo>
                      <a:pt x="41" y="38"/>
                    </a:lnTo>
                    <a:lnTo>
                      <a:pt x="41" y="38"/>
                    </a:lnTo>
                    <a:lnTo>
                      <a:pt x="41" y="38"/>
                    </a:lnTo>
                    <a:lnTo>
                      <a:pt x="26" y="38"/>
                    </a:lnTo>
                    <a:lnTo>
                      <a:pt x="26" y="38"/>
                    </a:lnTo>
                    <a:lnTo>
                      <a:pt x="26" y="38"/>
                    </a:lnTo>
                    <a:close/>
                    <a:moveTo>
                      <a:pt x="41" y="38"/>
                    </a:moveTo>
                    <a:lnTo>
                      <a:pt x="41" y="34"/>
                    </a:lnTo>
                    <a:lnTo>
                      <a:pt x="41" y="22"/>
                    </a:lnTo>
                    <a:lnTo>
                      <a:pt x="41" y="22"/>
                    </a:lnTo>
                    <a:lnTo>
                      <a:pt x="45" y="22"/>
                    </a:lnTo>
                    <a:lnTo>
                      <a:pt x="45" y="34"/>
                    </a:lnTo>
                    <a:lnTo>
                      <a:pt x="41" y="38"/>
                    </a:lnTo>
                    <a:lnTo>
                      <a:pt x="41" y="38"/>
                    </a:lnTo>
                    <a:close/>
                    <a:moveTo>
                      <a:pt x="26" y="38"/>
                    </a:moveTo>
                    <a:lnTo>
                      <a:pt x="26" y="38"/>
                    </a:lnTo>
                    <a:lnTo>
                      <a:pt x="26" y="26"/>
                    </a:lnTo>
                    <a:lnTo>
                      <a:pt x="26" y="26"/>
                    </a:lnTo>
                    <a:lnTo>
                      <a:pt x="26" y="26"/>
                    </a:lnTo>
                    <a:lnTo>
                      <a:pt x="26" y="38"/>
                    </a:lnTo>
                    <a:lnTo>
                      <a:pt x="26" y="38"/>
                    </a:lnTo>
                    <a:lnTo>
                      <a:pt x="26" y="38"/>
                    </a:lnTo>
                    <a:close/>
                    <a:moveTo>
                      <a:pt x="41" y="22"/>
                    </a:moveTo>
                    <a:lnTo>
                      <a:pt x="41" y="22"/>
                    </a:lnTo>
                    <a:lnTo>
                      <a:pt x="41" y="11"/>
                    </a:lnTo>
                    <a:lnTo>
                      <a:pt x="41" y="11"/>
                    </a:lnTo>
                    <a:lnTo>
                      <a:pt x="45" y="11"/>
                    </a:lnTo>
                    <a:lnTo>
                      <a:pt x="45" y="22"/>
                    </a:lnTo>
                    <a:lnTo>
                      <a:pt x="41" y="22"/>
                    </a:lnTo>
                    <a:lnTo>
                      <a:pt x="41" y="22"/>
                    </a:lnTo>
                    <a:close/>
                    <a:moveTo>
                      <a:pt x="26" y="22"/>
                    </a:moveTo>
                    <a:lnTo>
                      <a:pt x="26" y="22"/>
                    </a:lnTo>
                    <a:lnTo>
                      <a:pt x="26" y="11"/>
                    </a:lnTo>
                    <a:lnTo>
                      <a:pt x="26" y="11"/>
                    </a:lnTo>
                    <a:lnTo>
                      <a:pt x="26" y="11"/>
                    </a:lnTo>
                    <a:lnTo>
                      <a:pt x="26" y="22"/>
                    </a:lnTo>
                    <a:lnTo>
                      <a:pt x="26" y="22"/>
                    </a:lnTo>
                    <a:lnTo>
                      <a:pt x="26" y="22"/>
                    </a:lnTo>
                    <a:close/>
                  </a:path>
                </a:pathLst>
              </a:custGeom>
              <a:solidFill>
                <a:srgbClr val="FF0000"/>
              </a:solidFill>
              <a:ln w="9525">
                <a:noFill/>
                <a:round/>
                <a:headEnd/>
                <a:tailEnd/>
              </a:ln>
            </p:spPr>
            <p:txBody>
              <a:bodyPr/>
              <a:lstStyle/>
              <a:p>
                <a:endParaRPr lang="en-US"/>
              </a:p>
            </p:txBody>
          </p:sp>
          <p:sp>
            <p:nvSpPr>
              <p:cNvPr id="336377" name="Freeform 505"/>
              <p:cNvSpPr>
                <a:spLocks noChangeAspect="1"/>
              </p:cNvSpPr>
              <p:nvPr/>
            </p:nvSpPr>
            <p:spPr bwMode="auto">
              <a:xfrm>
                <a:off x="5185" y="2288"/>
                <a:ext cx="8" cy="12"/>
              </a:xfrm>
              <a:custGeom>
                <a:avLst/>
                <a:gdLst/>
                <a:ahLst/>
                <a:cxnLst>
                  <a:cxn ang="0">
                    <a:pos x="8" y="12"/>
                  </a:cxn>
                  <a:cxn ang="0">
                    <a:pos x="8" y="12"/>
                  </a:cxn>
                  <a:cxn ang="0">
                    <a:pos x="0" y="0"/>
                  </a:cxn>
                  <a:cxn ang="0">
                    <a:pos x="0" y="0"/>
                  </a:cxn>
                  <a:cxn ang="0">
                    <a:pos x="0" y="0"/>
                  </a:cxn>
                  <a:cxn ang="0">
                    <a:pos x="8" y="12"/>
                  </a:cxn>
                  <a:cxn ang="0">
                    <a:pos x="8" y="12"/>
                  </a:cxn>
                </a:cxnLst>
                <a:rect l="0" t="0" r="r" b="b"/>
                <a:pathLst>
                  <a:path w="8" h="12">
                    <a:moveTo>
                      <a:pt x="8" y="12"/>
                    </a:moveTo>
                    <a:lnTo>
                      <a:pt x="8" y="12"/>
                    </a:lnTo>
                    <a:lnTo>
                      <a:pt x="0" y="0"/>
                    </a:lnTo>
                    <a:lnTo>
                      <a:pt x="0" y="0"/>
                    </a:lnTo>
                    <a:lnTo>
                      <a:pt x="0" y="0"/>
                    </a:lnTo>
                    <a:lnTo>
                      <a:pt x="8" y="12"/>
                    </a:lnTo>
                    <a:lnTo>
                      <a:pt x="8" y="12"/>
                    </a:lnTo>
                  </a:path>
                </a:pathLst>
              </a:custGeom>
              <a:noFill/>
              <a:ln w="6350">
                <a:solidFill>
                  <a:srgbClr val="FF0000"/>
                </a:solidFill>
                <a:prstDash val="solid"/>
                <a:round/>
                <a:headEnd/>
                <a:tailEnd/>
              </a:ln>
            </p:spPr>
            <p:txBody>
              <a:bodyPr/>
              <a:lstStyle/>
              <a:p>
                <a:endParaRPr lang="en-US"/>
              </a:p>
            </p:txBody>
          </p:sp>
          <p:sp>
            <p:nvSpPr>
              <p:cNvPr id="336378" name="Freeform 506"/>
              <p:cNvSpPr>
                <a:spLocks noChangeAspect="1"/>
              </p:cNvSpPr>
              <p:nvPr/>
            </p:nvSpPr>
            <p:spPr bwMode="auto">
              <a:xfrm>
                <a:off x="5193" y="2284"/>
                <a:ext cx="11" cy="16"/>
              </a:xfrm>
              <a:custGeom>
                <a:avLst/>
                <a:gdLst/>
                <a:ahLst/>
                <a:cxnLst>
                  <a:cxn ang="0">
                    <a:pos x="4" y="16"/>
                  </a:cxn>
                  <a:cxn ang="0">
                    <a:pos x="0" y="16"/>
                  </a:cxn>
                  <a:cxn ang="0">
                    <a:pos x="11" y="0"/>
                  </a:cxn>
                  <a:cxn ang="0">
                    <a:pos x="11" y="0"/>
                  </a:cxn>
                  <a:cxn ang="0">
                    <a:pos x="11" y="4"/>
                  </a:cxn>
                  <a:cxn ang="0">
                    <a:pos x="4" y="16"/>
                  </a:cxn>
                  <a:cxn ang="0">
                    <a:pos x="4" y="16"/>
                  </a:cxn>
                </a:cxnLst>
                <a:rect l="0" t="0" r="r" b="b"/>
                <a:pathLst>
                  <a:path w="11" h="16">
                    <a:moveTo>
                      <a:pt x="4" y="16"/>
                    </a:moveTo>
                    <a:lnTo>
                      <a:pt x="0" y="16"/>
                    </a:lnTo>
                    <a:lnTo>
                      <a:pt x="11" y="0"/>
                    </a:lnTo>
                    <a:lnTo>
                      <a:pt x="11" y="0"/>
                    </a:lnTo>
                    <a:lnTo>
                      <a:pt x="11" y="4"/>
                    </a:lnTo>
                    <a:lnTo>
                      <a:pt x="4" y="16"/>
                    </a:lnTo>
                    <a:lnTo>
                      <a:pt x="4" y="16"/>
                    </a:lnTo>
                  </a:path>
                </a:pathLst>
              </a:custGeom>
              <a:noFill/>
              <a:ln w="6350">
                <a:solidFill>
                  <a:srgbClr val="FF0000"/>
                </a:solidFill>
                <a:prstDash val="solid"/>
                <a:round/>
                <a:headEnd/>
                <a:tailEnd/>
              </a:ln>
            </p:spPr>
            <p:txBody>
              <a:bodyPr/>
              <a:lstStyle/>
              <a:p>
                <a:endParaRPr lang="en-US"/>
              </a:p>
            </p:txBody>
          </p:sp>
          <p:sp>
            <p:nvSpPr>
              <p:cNvPr id="336379" name="Freeform 507"/>
              <p:cNvSpPr>
                <a:spLocks noChangeAspect="1"/>
              </p:cNvSpPr>
              <p:nvPr/>
            </p:nvSpPr>
            <p:spPr bwMode="auto">
              <a:xfrm>
                <a:off x="5204" y="2300"/>
                <a:ext cx="1" cy="15"/>
              </a:xfrm>
              <a:custGeom>
                <a:avLst/>
                <a:gdLst/>
                <a:ahLst/>
                <a:cxnLst>
                  <a:cxn ang="0">
                    <a:pos x="0" y="15"/>
                  </a:cxn>
                  <a:cxn ang="0">
                    <a:pos x="0" y="15"/>
                  </a:cxn>
                  <a:cxn ang="0">
                    <a:pos x="0" y="0"/>
                  </a:cxn>
                  <a:cxn ang="0">
                    <a:pos x="0" y="0"/>
                  </a:cxn>
                  <a:cxn ang="0">
                    <a:pos x="0" y="0"/>
                  </a:cxn>
                  <a:cxn ang="0">
                    <a:pos x="0" y="11"/>
                  </a:cxn>
                  <a:cxn ang="0">
                    <a:pos x="0" y="15"/>
                  </a:cxn>
                </a:cxnLst>
                <a:rect l="0" t="0" r="r" b="b"/>
                <a:pathLst>
                  <a:path h="15">
                    <a:moveTo>
                      <a:pt x="0" y="15"/>
                    </a:moveTo>
                    <a:lnTo>
                      <a:pt x="0" y="15"/>
                    </a:lnTo>
                    <a:lnTo>
                      <a:pt x="0" y="0"/>
                    </a:lnTo>
                    <a:lnTo>
                      <a:pt x="0" y="0"/>
                    </a:lnTo>
                    <a:lnTo>
                      <a:pt x="0" y="0"/>
                    </a:lnTo>
                    <a:lnTo>
                      <a:pt x="0" y="11"/>
                    </a:lnTo>
                    <a:lnTo>
                      <a:pt x="0" y="15"/>
                    </a:lnTo>
                  </a:path>
                </a:pathLst>
              </a:custGeom>
              <a:noFill/>
              <a:ln w="6350">
                <a:solidFill>
                  <a:srgbClr val="FF0000"/>
                </a:solidFill>
                <a:prstDash val="solid"/>
                <a:round/>
                <a:headEnd/>
                <a:tailEnd/>
              </a:ln>
            </p:spPr>
            <p:txBody>
              <a:bodyPr/>
              <a:lstStyle/>
              <a:p>
                <a:endParaRPr lang="en-US"/>
              </a:p>
            </p:txBody>
          </p:sp>
          <p:sp>
            <p:nvSpPr>
              <p:cNvPr id="336380" name="Freeform 508"/>
              <p:cNvSpPr>
                <a:spLocks noChangeAspect="1"/>
              </p:cNvSpPr>
              <p:nvPr/>
            </p:nvSpPr>
            <p:spPr bwMode="auto">
              <a:xfrm>
                <a:off x="5182" y="2303"/>
                <a:ext cx="3" cy="16"/>
              </a:xfrm>
              <a:custGeom>
                <a:avLst/>
                <a:gdLst/>
                <a:ahLst/>
                <a:cxnLst>
                  <a:cxn ang="0">
                    <a:pos x="0" y="16"/>
                  </a:cxn>
                  <a:cxn ang="0">
                    <a:pos x="0" y="12"/>
                  </a:cxn>
                  <a:cxn ang="0">
                    <a:pos x="0" y="0"/>
                  </a:cxn>
                  <a:cxn ang="0">
                    <a:pos x="0" y="0"/>
                  </a:cxn>
                  <a:cxn ang="0">
                    <a:pos x="3" y="0"/>
                  </a:cxn>
                  <a:cxn ang="0">
                    <a:pos x="3" y="12"/>
                  </a:cxn>
                  <a:cxn ang="0">
                    <a:pos x="0" y="16"/>
                  </a:cxn>
                </a:cxnLst>
                <a:rect l="0" t="0" r="r" b="b"/>
                <a:pathLst>
                  <a:path w="3" h="16">
                    <a:moveTo>
                      <a:pt x="0" y="16"/>
                    </a:moveTo>
                    <a:lnTo>
                      <a:pt x="0" y="12"/>
                    </a:lnTo>
                    <a:lnTo>
                      <a:pt x="0" y="0"/>
                    </a:lnTo>
                    <a:lnTo>
                      <a:pt x="0" y="0"/>
                    </a:lnTo>
                    <a:lnTo>
                      <a:pt x="3" y="0"/>
                    </a:lnTo>
                    <a:lnTo>
                      <a:pt x="3" y="12"/>
                    </a:lnTo>
                    <a:lnTo>
                      <a:pt x="0" y="16"/>
                    </a:lnTo>
                  </a:path>
                </a:pathLst>
              </a:custGeom>
              <a:noFill/>
              <a:ln w="6350">
                <a:solidFill>
                  <a:srgbClr val="FF0000"/>
                </a:solidFill>
                <a:prstDash val="solid"/>
                <a:round/>
                <a:headEnd/>
                <a:tailEnd/>
              </a:ln>
            </p:spPr>
            <p:txBody>
              <a:bodyPr/>
              <a:lstStyle/>
              <a:p>
                <a:endParaRPr lang="en-US"/>
              </a:p>
            </p:txBody>
          </p:sp>
          <p:sp>
            <p:nvSpPr>
              <p:cNvPr id="336381" name="Freeform 509"/>
              <p:cNvSpPr>
                <a:spLocks noChangeAspect="1"/>
              </p:cNvSpPr>
              <p:nvPr/>
            </p:nvSpPr>
            <p:spPr bwMode="auto">
              <a:xfrm>
                <a:off x="5204" y="2284"/>
                <a:ext cx="1" cy="16"/>
              </a:xfrm>
              <a:custGeom>
                <a:avLst/>
                <a:gdLst/>
                <a:ahLst/>
                <a:cxnLst>
                  <a:cxn ang="0">
                    <a:pos x="0" y="16"/>
                  </a:cxn>
                  <a:cxn ang="0">
                    <a:pos x="0" y="16"/>
                  </a:cxn>
                  <a:cxn ang="0">
                    <a:pos x="0" y="4"/>
                  </a:cxn>
                  <a:cxn ang="0">
                    <a:pos x="0" y="0"/>
                  </a:cxn>
                  <a:cxn ang="0">
                    <a:pos x="0" y="4"/>
                  </a:cxn>
                  <a:cxn ang="0">
                    <a:pos x="0" y="16"/>
                  </a:cxn>
                  <a:cxn ang="0">
                    <a:pos x="0" y="16"/>
                  </a:cxn>
                </a:cxnLst>
                <a:rect l="0" t="0" r="r" b="b"/>
                <a:pathLst>
                  <a:path h="16">
                    <a:moveTo>
                      <a:pt x="0" y="16"/>
                    </a:moveTo>
                    <a:lnTo>
                      <a:pt x="0" y="16"/>
                    </a:lnTo>
                    <a:lnTo>
                      <a:pt x="0" y="4"/>
                    </a:lnTo>
                    <a:lnTo>
                      <a:pt x="0" y="0"/>
                    </a:lnTo>
                    <a:lnTo>
                      <a:pt x="0" y="4"/>
                    </a:lnTo>
                    <a:lnTo>
                      <a:pt x="0" y="16"/>
                    </a:lnTo>
                    <a:lnTo>
                      <a:pt x="0" y="16"/>
                    </a:lnTo>
                  </a:path>
                </a:pathLst>
              </a:custGeom>
              <a:noFill/>
              <a:ln w="6350">
                <a:solidFill>
                  <a:srgbClr val="FF0000"/>
                </a:solidFill>
                <a:prstDash val="solid"/>
                <a:round/>
                <a:headEnd/>
                <a:tailEnd/>
              </a:ln>
            </p:spPr>
            <p:txBody>
              <a:bodyPr/>
              <a:lstStyle/>
              <a:p>
                <a:endParaRPr lang="en-US"/>
              </a:p>
            </p:txBody>
          </p:sp>
          <p:sp>
            <p:nvSpPr>
              <p:cNvPr id="336382" name="Freeform 510"/>
              <p:cNvSpPr>
                <a:spLocks noChangeAspect="1"/>
              </p:cNvSpPr>
              <p:nvPr/>
            </p:nvSpPr>
            <p:spPr bwMode="auto">
              <a:xfrm>
                <a:off x="5182" y="2288"/>
                <a:ext cx="3" cy="12"/>
              </a:xfrm>
              <a:custGeom>
                <a:avLst/>
                <a:gdLst/>
                <a:ahLst/>
                <a:cxnLst>
                  <a:cxn ang="0">
                    <a:pos x="0" y="12"/>
                  </a:cxn>
                  <a:cxn ang="0">
                    <a:pos x="0" y="12"/>
                  </a:cxn>
                  <a:cxn ang="0">
                    <a:pos x="0" y="0"/>
                  </a:cxn>
                  <a:cxn ang="0">
                    <a:pos x="0" y="0"/>
                  </a:cxn>
                  <a:cxn ang="0">
                    <a:pos x="3" y="0"/>
                  </a:cxn>
                  <a:cxn ang="0">
                    <a:pos x="3" y="12"/>
                  </a:cxn>
                  <a:cxn ang="0">
                    <a:pos x="0" y="12"/>
                  </a:cxn>
                </a:cxnLst>
                <a:rect l="0" t="0" r="r" b="b"/>
                <a:pathLst>
                  <a:path w="3" h="12">
                    <a:moveTo>
                      <a:pt x="0" y="12"/>
                    </a:moveTo>
                    <a:lnTo>
                      <a:pt x="0" y="12"/>
                    </a:lnTo>
                    <a:lnTo>
                      <a:pt x="0" y="0"/>
                    </a:lnTo>
                    <a:lnTo>
                      <a:pt x="0" y="0"/>
                    </a:lnTo>
                    <a:lnTo>
                      <a:pt x="3" y="0"/>
                    </a:lnTo>
                    <a:lnTo>
                      <a:pt x="3" y="12"/>
                    </a:lnTo>
                    <a:lnTo>
                      <a:pt x="0" y="12"/>
                    </a:lnTo>
                  </a:path>
                </a:pathLst>
              </a:custGeom>
              <a:noFill/>
              <a:ln w="6350">
                <a:solidFill>
                  <a:srgbClr val="FF0000"/>
                </a:solidFill>
                <a:prstDash val="solid"/>
                <a:round/>
                <a:headEnd/>
                <a:tailEnd/>
              </a:ln>
            </p:spPr>
            <p:txBody>
              <a:bodyPr/>
              <a:lstStyle/>
              <a:p>
                <a:endParaRPr lang="en-US"/>
              </a:p>
            </p:txBody>
          </p:sp>
          <p:sp>
            <p:nvSpPr>
              <p:cNvPr id="336383" name="Freeform 511"/>
              <p:cNvSpPr>
                <a:spLocks noChangeAspect="1"/>
              </p:cNvSpPr>
              <p:nvPr/>
            </p:nvSpPr>
            <p:spPr bwMode="auto">
              <a:xfrm>
                <a:off x="5212" y="2296"/>
                <a:ext cx="18" cy="4"/>
              </a:xfrm>
              <a:custGeom>
                <a:avLst/>
                <a:gdLst/>
                <a:ahLst/>
                <a:cxnLst>
                  <a:cxn ang="0">
                    <a:pos x="0" y="4"/>
                  </a:cxn>
                  <a:cxn ang="0">
                    <a:pos x="0" y="0"/>
                  </a:cxn>
                  <a:cxn ang="0">
                    <a:pos x="15" y="0"/>
                  </a:cxn>
                  <a:cxn ang="0">
                    <a:pos x="18" y="0"/>
                  </a:cxn>
                  <a:cxn ang="0">
                    <a:pos x="15" y="0"/>
                  </a:cxn>
                  <a:cxn ang="0">
                    <a:pos x="0" y="4"/>
                  </a:cxn>
                  <a:cxn ang="0">
                    <a:pos x="0" y="4"/>
                  </a:cxn>
                </a:cxnLst>
                <a:rect l="0" t="0" r="r" b="b"/>
                <a:pathLst>
                  <a:path w="18" h="4">
                    <a:moveTo>
                      <a:pt x="0" y="4"/>
                    </a:moveTo>
                    <a:lnTo>
                      <a:pt x="0" y="0"/>
                    </a:lnTo>
                    <a:lnTo>
                      <a:pt x="15" y="0"/>
                    </a:lnTo>
                    <a:lnTo>
                      <a:pt x="18" y="0"/>
                    </a:lnTo>
                    <a:lnTo>
                      <a:pt x="15" y="0"/>
                    </a:lnTo>
                    <a:lnTo>
                      <a:pt x="0" y="4"/>
                    </a:lnTo>
                    <a:lnTo>
                      <a:pt x="0" y="4"/>
                    </a:lnTo>
                  </a:path>
                </a:pathLst>
              </a:custGeom>
              <a:noFill/>
              <a:ln w="6350">
                <a:solidFill>
                  <a:srgbClr val="FF0000"/>
                </a:solidFill>
                <a:prstDash val="solid"/>
                <a:round/>
                <a:headEnd/>
                <a:tailEnd/>
              </a:ln>
            </p:spPr>
            <p:txBody>
              <a:bodyPr/>
              <a:lstStyle/>
              <a:p>
                <a:endParaRPr lang="en-US"/>
              </a:p>
            </p:txBody>
          </p:sp>
          <p:sp>
            <p:nvSpPr>
              <p:cNvPr id="336384" name="Freeform 512"/>
              <p:cNvSpPr>
                <a:spLocks noChangeAspect="1"/>
              </p:cNvSpPr>
              <p:nvPr/>
            </p:nvSpPr>
            <p:spPr bwMode="auto">
              <a:xfrm>
                <a:off x="5230" y="2296"/>
                <a:ext cx="1" cy="15"/>
              </a:xfrm>
              <a:custGeom>
                <a:avLst/>
                <a:gdLst/>
                <a:ahLst/>
                <a:cxnLst>
                  <a:cxn ang="0">
                    <a:pos x="0" y="15"/>
                  </a:cxn>
                  <a:cxn ang="0">
                    <a:pos x="0" y="15"/>
                  </a:cxn>
                  <a:cxn ang="0">
                    <a:pos x="0" y="4"/>
                  </a:cxn>
                  <a:cxn ang="0">
                    <a:pos x="0" y="0"/>
                  </a:cxn>
                  <a:cxn ang="0">
                    <a:pos x="0" y="0"/>
                  </a:cxn>
                  <a:cxn ang="0">
                    <a:pos x="0" y="15"/>
                  </a:cxn>
                  <a:cxn ang="0">
                    <a:pos x="0" y="15"/>
                  </a:cxn>
                </a:cxnLst>
                <a:rect l="0" t="0" r="r" b="b"/>
                <a:pathLst>
                  <a:path h="15">
                    <a:moveTo>
                      <a:pt x="0" y="15"/>
                    </a:moveTo>
                    <a:lnTo>
                      <a:pt x="0" y="15"/>
                    </a:lnTo>
                    <a:lnTo>
                      <a:pt x="0" y="4"/>
                    </a:lnTo>
                    <a:lnTo>
                      <a:pt x="0" y="0"/>
                    </a:lnTo>
                    <a:lnTo>
                      <a:pt x="0" y="0"/>
                    </a:lnTo>
                    <a:lnTo>
                      <a:pt x="0" y="15"/>
                    </a:lnTo>
                    <a:lnTo>
                      <a:pt x="0" y="15"/>
                    </a:lnTo>
                  </a:path>
                </a:pathLst>
              </a:custGeom>
              <a:noFill/>
              <a:ln w="6350">
                <a:solidFill>
                  <a:srgbClr val="FF0000"/>
                </a:solidFill>
                <a:prstDash val="solid"/>
                <a:round/>
                <a:headEnd/>
                <a:tailEnd/>
              </a:ln>
            </p:spPr>
            <p:txBody>
              <a:bodyPr/>
              <a:lstStyle/>
              <a:p>
                <a:endParaRPr lang="en-US"/>
              </a:p>
            </p:txBody>
          </p:sp>
          <p:sp>
            <p:nvSpPr>
              <p:cNvPr id="336385" name="Freeform 513"/>
              <p:cNvSpPr>
                <a:spLocks noChangeAspect="1"/>
              </p:cNvSpPr>
              <p:nvPr/>
            </p:nvSpPr>
            <p:spPr bwMode="auto">
              <a:xfrm>
                <a:off x="5212" y="2300"/>
                <a:ext cx="1" cy="11"/>
              </a:xfrm>
              <a:custGeom>
                <a:avLst/>
                <a:gdLst/>
                <a:ahLst/>
                <a:cxnLst>
                  <a:cxn ang="0">
                    <a:pos x="0" y="11"/>
                  </a:cxn>
                  <a:cxn ang="0">
                    <a:pos x="0" y="11"/>
                  </a:cxn>
                  <a:cxn ang="0">
                    <a:pos x="0" y="0"/>
                  </a:cxn>
                  <a:cxn ang="0">
                    <a:pos x="0" y="0"/>
                  </a:cxn>
                  <a:cxn ang="0">
                    <a:pos x="0" y="0"/>
                  </a:cxn>
                  <a:cxn ang="0">
                    <a:pos x="0" y="11"/>
                  </a:cxn>
                  <a:cxn ang="0">
                    <a:pos x="0" y="11"/>
                  </a:cxn>
                </a:cxnLst>
                <a:rect l="0" t="0" r="r" b="b"/>
                <a:pathLst>
                  <a:path h="11">
                    <a:moveTo>
                      <a:pt x="0" y="11"/>
                    </a:moveTo>
                    <a:lnTo>
                      <a:pt x="0" y="11"/>
                    </a:lnTo>
                    <a:lnTo>
                      <a:pt x="0" y="0"/>
                    </a:lnTo>
                    <a:lnTo>
                      <a:pt x="0" y="0"/>
                    </a:lnTo>
                    <a:lnTo>
                      <a:pt x="0" y="0"/>
                    </a:lnTo>
                    <a:lnTo>
                      <a:pt x="0" y="11"/>
                    </a:lnTo>
                    <a:lnTo>
                      <a:pt x="0" y="11"/>
                    </a:lnTo>
                  </a:path>
                </a:pathLst>
              </a:custGeom>
              <a:noFill/>
              <a:ln w="6350">
                <a:solidFill>
                  <a:srgbClr val="FF0000"/>
                </a:solidFill>
                <a:prstDash val="solid"/>
                <a:round/>
                <a:headEnd/>
                <a:tailEnd/>
              </a:ln>
            </p:spPr>
            <p:txBody>
              <a:bodyPr/>
              <a:lstStyle/>
              <a:p>
                <a:endParaRPr lang="en-US"/>
              </a:p>
            </p:txBody>
          </p:sp>
          <p:sp>
            <p:nvSpPr>
              <p:cNvPr id="336386" name="Freeform 514"/>
              <p:cNvSpPr>
                <a:spLocks noChangeAspect="1"/>
              </p:cNvSpPr>
              <p:nvPr/>
            </p:nvSpPr>
            <p:spPr bwMode="auto">
              <a:xfrm>
                <a:off x="5230" y="2281"/>
                <a:ext cx="1" cy="15"/>
              </a:xfrm>
              <a:custGeom>
                <a:avLst/>
                <a:gdLst/>
                <a:ahLst/>
                <a:cxnLst>
                  <a:cxn ang="0">
                    <a:pos x="0" y="15"/>
                  </a:cxn>
                  <a:cxn ang="0">
                    <a:pos x="0" y="15"/>
                  </a:cxn>
                  <a:cxn ang="0">
                    <a:pos x="0" y="3"/>
                  </a:cxn>
                  <a:cxn ang="0">
                    <a:pos x="0" y="0"/>
                  </a:cxn>
                  <a:cxn ang="0">
                    <a:pos x="0" y="3"/>
                  </a:cxn>
                  <a:cxn ang="0">
                    <a:pos x="0" y="15"/>
                  </a:cxn>
                  <a:cxn ang="0">
                    <a:pos x="0" y="15"/>
                  </a:cxn>
                </a:cxnLst>
                <a:rect l="0" t="0" r="r" b="b"/>
                <a:pathLst>
                  <a:path h="15">
                    <a:moveTo>
                      <a:pt x="0" y="15"/>
                    </a:moveTo>
                    <a:lnTo>
                      <a:pt x="0" y="15"/>
                    </a:lnTo>
                    <a:lnTo>
                      <a:pt x="0" y="3"/>
                    </a:lnTo>
                    <a:lnTo>
                      <a:pt x="0" y="0"/>
                    </a:lnTo>
                    <a:lnTo>
                      <a:pt x="0" y="3"/>
                    </a:lnTo>
                    <a:lnTo>
                      <a:pt x="0" y="15"/>
                    </a:lnTo>
                    <a:lnTo>
                      <a:pt x="0" y="15"/>
                    </a:lnTo>
                  </a:path>
                </a:pathLst>
              </a:custGeom>
              <a:noFill/>
              <a:ln w="6350">
                <a:solidFill>
                  <a:srgbClr val="FF0000"/>
                </a:solidFill>
                <a:prstDash val="solid"/>
                <a:round/>
                <a:headEnd/>
                <a:tailEnd/>
              </a:ln>
            </p:spPr>
            <p:txBody>
              <a:bodyPr/>
              <a:lstStyle/>
              <a:p>
                <a:endParaRPr lang="en-US"/>
              </a:p>
            </p:txBody>
          </p:sp>
          <p:sp>
            <p:nvSpPr>
              <p:cNvPr id="336387" name="Freeform 515"/>
              <p:cNvSpPr>
                <a:spLocks noChangeAspect="1"/>
              </p:cNvSpPr>
              <p:nvPr/>
            </p:nvSpPr>
            <p:spPr bwMode="auto">
              <a:xfrm>
                <a:off x="5212" y="2284"/>
                <a:ext cx="1" cy="16"/>
              </a:xfrm>
              <a:custGeom>
                <a:avLst/>
                <a:gdLst/>
                <a:ahLst/>
                <a:cxnLst>
                  <a:cxn ang="0">
                    <a:pos x="0" y="16"/>
                  </a:cxn>
                  <a:cxn ang="0">
                    <a:pos x="0" y="12"/>
                  </a:cxn>
                  <a:cxn ang="0">
                    <a:pos x="0" y="4"/>
                  </a:cxn>
                  <a:cxn ang="0">
                    <a:pos x="0" y="0"/>
                  </a:cxn>
                  <a:cxn ang="0">
                    <a:pos x="0" y="0"/>
                  </a:cxn>
                  <a:cxn ang="0">
                    <a:pos x="0" y="12"/>
                  </a:cxn>
                  <a:cxn ang="0">
                    <a:pos x="0" y="16"/>
                  </a:cxn>
                </a:cxnLst>
                <a:rect l="0" t="0" r="r" b="b"/>
                <a:pathLst>
                  <a:path h="16">
                    <a:moveTo>
                      <a:pt x="0" y="16"/>
                    </a:moveTo>
                    <a:lnTo>
                      <a:pt x="0" y="12"/>
                    </a:lnTo>
                    <a:lnTo>
                      <a:pt x="0" y="4"/>
                    </a:lnTo>
                    <a:lnTo>
                      <a:pt x="0" y="0"/>
                    </a:lnTo>
                    <a:lnTo>
                      <a:pt x="0" y="0"/>
                    </a:lnTo>
                    <a:lnTo>
                      <a:pt x="0" y="12"/>
                    </a:lnTo>
                    <a:lnTo>
                      <a:pt x="0" y="16"/>
                    </a:lnTo>
                  </a:path>
                </a:pathLst>
              </a:custGeom>
              <a:noFill/>
              <a:ln w="6350">
                <a:solidFill>
                  <a:srgbClr val="FF0000"/>
                </a:solidFill>
                <a:prstDash val="solid"/>
                <a:round/>
                <a:headEnd/>
                <a:tailEnd/>
              </a:ln>
            </p:spPr>
            <p:txBody>
              <a:bodyPr/>
              <a:lstStyle/>
              <a:p>
                <a:endParaRPr lang="en-US"/>
              </a:p>
            </p:txBody>
          </p:sp>
          <p:sp>
            <p:nvSpPr>
              <p:cNvPr id="336388" name="Freeform 516"/>
              <p:cNvSpPr>
                <a:spLocks noChangeAspect="1"/>
              </p:cNvSpPr>
              <p:nvPr/>
            </p:nvSpPr>
            <p:spPr bwMode="auto">
              <a:xfrm>
                <a:off x="5234" y="2307"/>
                <a:ext cx="15" cy="1"/>
              </a:xfrm>
              <a:custGeom>
                <a:avLst/>
                <a:gdLst/>
                <a:ahLst/>
                <a:cxnLst>
                  <a:cxn ang="0">
                    <a:pos x="0" y="0"/>
                  </a:cxn>
                  <a:cxn ang="0">
                    <a:pos x="0" y="0"/>
                  </a:cxn>
                  <a:cxn ang="0">
                    <a:pos x="15" y="0"/>
                  </a:cxn>
                  <a:cxn ang="0">
                    <a:pos x="15" y="0"/>
                  </a:cxn>
                  <a:cxn ang="0">
                    <a:pos x="15" y="0"/>
                  </a:cxn>
                  <a:cxn ang="0">
                    <a:pos x="0" y="0"/>
                  </a:cxn>
                  <a:cxn ang="0">
                    <a:pos x="0" y="0"/>
                  </a:cxn>
                </a:cxnLst>
                <a:rect l="0" t="0" r="r" b="b"/>
                <a:pathLst>
                  <a:path w="15">
                    <a:moveTo>
                      <a:pt x="0" y="0"/>
                    </a:moveTo>
                    <a:lnTo>
                      <a:pt x="0" y="0"/>
                    </a:lnTo>
                    <a:lnTo>
                      <a:pt x="15" y="0"/>
                    </a:lnTo>
                    <a:lnTo>
                      <a:pt x="15" y="0"/>
                    </a:lnTo>
                    <a:lnTo>
                      <a:pt x="15" y="0"/>
                    </a:lnTo>
                    <a:lnTo>
                      <a:pt x="0" y="0"/>
                    </a:lnTo>
                    <a:lnTo>
                      <a:pt x="0" y="0"/>
                    </a:lnTo>
                  </a:path>
                </a:pathLst>
              </a:custGeom>
              <a:noFill/>
              <a:ln w="6350">
                <a:solidFill>
                  <a:srgbClr val="FF0000"/>
                </a:solidFill>
                <a:prstDash val="solid"/>
                <a:round/>
                <a:headEnd/>
                <a:tailEnd/>
              </a:ln>
            </p:spPr>
            <p:txBody>
              <a:bodyPr/>
              <a:lstStyle/>
              <a:p>
                <a:endParaRPr lang="en-US"/>
              </a:p>
            </p:txBody>
          </p:sp>
          <p:sp>
            <p:nvSpPr>
              <p:cNvPr id="336389" name="Freeform 517"/>
              <p:cNvSpPr>
                <a:spLocks noChangeAspect="1"/>
              </p:cNvSpPr>
              <p:nvPr/>
            </p:nvSpPr>
            <p:spPr bwMode="auto">
              <a:xfrm>
                <a:off x="5234" y="2296"/>
                <a:ext cx="15" cy="11"/>
              </a:xfrm>
              <a:custGeom>
                <a:avLst/>
                <a:gdLst/>
                <a:ahLst/>
                <a:cxnLst>
                  <a:cxn ang="0">
                    <a:pos x="0" y="11"/>
                  </a:cxn>
                  <a:cxn ang="0">
                    <a:pos x="0" y="11"/>
                  </a:cxn>
                  <a:cxn ang="0">
                    <a:pos x="15" y="0"/>
                  </a:cxn>
                  <a:cxn ang="0">
                    <a:pos x="15" y="0"/>
                  </a:cxn>
                  <a:cxn ang="0">
                    <a:pos x="15" y="0"/>
                  </a:cxn>
                  <a:cxn ang="0">
                    <a:pos x="4" y="11"/>
                  </a:cxn>
                  <a:cxn ang="0">
                    <a:pos x="0" y="11"/>
                  </a:cxn>
                </a:cxnLst>
                <a:rect l="0" t="0" r="r" b="b"/>
                <a:pathLst>
                  <a:path w="15" h="11">
                    <a:moveTo>
                      <a:pt x="0" y="11"/>
                    </a:moveTo>
                    <a:lnTo>
                      <a:pt x="0" y="11"/>
                    </a:lnTo>
                    <a:lnTo>
                      <a:pt x="15" y="0"/>
                    </a:lnTo>
                    <a:lnTo>
                      <a:pt x="15" y="0"/>
                    </a:lnTo>
                    <a:lnTo>
                      <a:pt x="15" y="0"/>
                    </a:lnTo>
                    <a:lnTo>
                      <a:pt x="4" y="11"/>
                    </a:lnTo>
                    <a:lnTo>
                      <a:pt x="0" y="11"/>
                    </a:lnTo>
                  </a:path>
                </a:pathLst>
              </a:custGeom>
              <a:noFill/>
              <a:ln w="6350">
                <a:solidFill>
                  <a:srgbClr val="FF0000"/>
                </a:solidFill>
                <a:prstDash val="solid"/>
                <a:round/>
                <a:headEnd/>
                <a:tailEnd/>
              </a:ln>
            </p:spPr>
            <p:txBody>
              <a:bodyPr/>
              <a:lstStyle/>
              <a:p>
                <a:endParaRPr lang="en-US"/>
              </a:p>
            </p:txBody>
          </p:sp>
          <p:sp>
            <p:nvSpPr>
              <p:cNvPr id="336390" name="Freeform 518"/>
              <p:cNvSpPr>
                <a:spLocks noChangeAspect="1"/>
              </p:cNvSpPr>
              <p:nvPr/>
            </p:nvSpPr>
            <p:spPr bwMode="auto">
              <a:xfrm>
                <a:off x="5234" y="2292"/>
                <a:ext cx="15" cy="4"/>
              </a:xfrm>
              <a:custGeom>
                <a:avLst/>
                <a:gdLst/>
                <a:ahLst/>
                <a:cxnLst>
                  <a:cxn ang="0">
                    <a:pos x="0" y="4"/>
                  </a:cxn>
                  <a:cxn ang="0">
                    <a:pos x="0" y="4"/>
                  </a:cxn>
                  <a:cxn ang="0">
                    <a:pos x="15" y="0"/>
                  </a:cxn>
                  <a:cxn ang="0">
                    <a:pos x="15" y="0"/>
                  </a:cxn>
                  <a:cxn ang="0">
                    <a:pos x="15" y="4"/>
                  </a:cxn>
                  <a:cxn ang="0">
                    <a:pos x="0" y="4"/>
                  </a:cxn>
                  <a:cxn ang="0">
                    <a:pos x="0" y="4"/>
                  </a:cxn>
                </a:cxnLst>
                <a:rect l="0" t="0" r="r" b="b"/>
                <a:pathLst>
                  <a:path w="15" h="4">
                    <a:moveTo>
                      <a:pt x="0" y="4"/>
                    </a:moveTo>
                    <a:lnTo>
                      <a:pt x="0" y="4"/>
                    </a:lnTo>
                    <a:lnTo>
                      <a:pt x="15" y="0"/>
                    </a:lnTo>
                    <a:lnTo>
                      <a:pt x="15" y="0"/>
                    </a:lnTo>
                    <a:lnTo>
                      <a:pt x="15" y="4"/>
                    </a:lnTo>
                    <a:lnTo>
                      <a:pt x="0" y="4"/>
                    </a:lnTo>
                    <a:lnTo>
                      <a:pt x="0" y="4"/>
                    </a:lnTo>
                  </a:path>
                </a:pathLst>
              </a:custGeom>
              <a:noFill/>
              <a:ln w="6350">
                <a:solidFill>
                  <a:srgbClr val="FF0000"/>
                </a:solidFill>
                <a:prstDash val="solid"/>
                <a:round/>
                <a:headEnd/>
                <a:tailEnd/>
              </a:ln>
            </p:spPr>
            <p:txBody>
              <a:bodyPr/>
              <a:lstStyle/>
              <a:p>
                <a:endParaRPr lang="en-US"/>
              </a:p>
            </p:txBody>
          </p:sp>
          <p:sp>
            <p:nvSpPr>
              <p:cNvPr id="336391" name="Freeform 519"/>
              <p:cNvSpPr>
                <a:spLocks noChangeAspect="1"/>
              </p:cNvSpPr>
              <p:nvPr/>
            </p:nvSpPr>
            <p:spPr bwMode="auto">
              <a:xfrm>
                <a:off x="5133" y="2292"/>
                <a:ext cx="15" cy="4"/>
              </a:xfrm>
              <a:custGeom>
                <a:avLst/>
                <a:gdLst/>
                <a:ahLst/>
                <a:cxnLst>
                  <a:cxn ang="0">
                    <a:pos x="0" y="4"/>
                  </a:cxn>
                  <a:cxn ang="0">
                    <a:pos x="0" y="0"/>
                  </a:cxn>
                  <a:cxn ang="0">
                    <a:pos x="15" y="0"/>
                  </a:cxn>
                  <a:cxn ang="0">
                    <a:pos x="15" y="0"/>
                  </a:cxn>
                  <a:cxn ang="0">
                    <a:pos x="15" y="0"/>
                  </a:cxn>
                  <a:cxn ang="0">
                    <a:pos x="0" y="4"/>
                  </a:cxn>
                  <a:cxn ang="0">
                    <a:pos x="0" y="4"/>
                  </a:cxn>
                </a:cxnLst>
                <a:rect l="0" t="0" r="r" b="b"/>
                <a:pathLst>
                  <a:path w="15" h="4">
                    <a:moveTo>
                      <a:pt x="0" y="4"/>
                    </a:moveTo>
                    <a:lnTo>
                      <a:pt x="0" y="0"/>
                    </a:lnTo>
                    <a:lnTo>
                      <a:pt x="15" y="0"/>
                    </a:lnTo>
                    <a:lnTo>
                      <a:pt x="15" y="0"/>
                    </a:lnTo>
                    <a:lnTo>
                      <a:pt x="15" y="0"/>
                    </a:lnTo>
                    <a:lnTo>
                      <a:pt x="0" y="4"/>
                    </a:lnTo>
                    <a:lnTo>
                      <a:pt x="0" y="4"/>
                    </a:lnTo>
                  </a:path>
                </a:pathLst>
              </a:custGeom>
              <a:noFill/>
              <a:ln w="6350">
                <a:solidFill>
                  <a:srgbClr val="FF0000"/>
                </a:solidFill>
                <a:prstDash val="solid"/>
                <a:round/>
                <a:headEnd/>
                <a:tailEnd/>
              </a:ln>
            </p:spPr>
            <p:txBody>
              <a:bodyPr/>
              <a:lstStyle/>
              <a:p>
                <a:endParaRPr lang="en-US"/>
              </a:p>
            </p:txBody>
          </p:sp>
          <p:sp>
            <p:nvSpPr>
              <p:cNvPr id="336392" name="Freeform 520"/>
              <p:cNvSpPr>
                <a:spLocks noChangeAspect="1"/>
              </p:cNvSpPr>
              <p:nvPr/>
            </p:nvSpPr>
            <p:spPr bwMode="auto">
              <a:xfrm>
                <a:off x="5133" y="2307"/>
                <a:ext cx="15" cy="1"/>
              </a:xfrm>
              <a:custGeom>
                <a:avLst/>
                <a:gdLst/>
                <a:ahLst/>
                <a:cxnLst>
                  <a:cxn ang="0">
                    <a:pos x="0" y="0"/>
                  </a:cxn>
                  <a:cxn ang="0">
                    <a:pos x="0" y="0"/>
                  </a:cxn>
                  <a:cxn ang="0">
                    <a:pos x="15" y="0"/>
                  </a:cxn>
                  <a:cxn ang="0">
                    <a:pos x="15" y="0"/>
                  </a:cxn>
                  <a:cxn ang="0">
                    <a:pos x="15" y="0"/>
                  </a:cxn>
                  <a:cxn ang="0">
                    <a:pos x="0" y="0"/>
                  </a:cxn>
                  <a:cxn ang="0">
                    <a:pos x="0" y="0"/>
                  </a:cxn>
                </a:cxnLst>
                <a:rect l="0" t="0" r="r" b="b"/>
                <a:pathLst>
                  <a:path w="15">
                    <a:moveTo>
                      <a:pt x="0" y="0"/>
                    </a:moveTo>
                    <a:lnTo>
                      <a:pt x="0" y="0"/>
                    </a:lnTo>
                    <a:lnTo>
                      <a:pt x="15" y="0"/>
                    </a:lnTo>
                    <a:lnTo>
                      <a:pt x="15" y="0"/>
                    </a:lnTo>
                    <a:lnTo>
                      <a:pt x="15" y="0"/>
                    </a:lnTo>
                    <a:lnTo>
                      <a:pt x="0" y="0"/>
                    </a:lnTo>
                    <a:lnTo>
                      <a:pt x="0" y="0"/>
                    </a:lnTo>
                  </a:path>
                </a:pathLst>
              </a:custGeom>
              <a:noFill/>
              <a:ln w="6350">
                <a:solidFill>
                  <a:srgbClr val="FF0000"/>
                </a:solidFill>
                <a:prstDash val="solid"/>
                <a:round/>
                <a:headEnd/>
                <a:tailEnd/>
              </a:ln>
            </p:spPr>
            <p:txBody>
              <a:bodyPr/>
              <a:lstStyle/>
              <a:p>
                <a:endParaRPr lang="en-US"/>
              </a:p>
            </p:txBody>
          </p:sp>
          <p:sp>
            <p:nvSpPr>
              <p:cNvPr id="336393" name="Freeform 521"/>
              <p:cNvSpPr>
                <a:spLocks noChangeAspect="1"/>
              </p:cNvSpPr>
              <p:nvPr/>
            </p:nvSpPr>
            <p:spPr bwMode="auto">
              <a:xfrm>
                <a:off x="5133" y="2319"/>
                <a:ext cx="15" cy="3"/>
              </a:xfrm>
              <a:custGeom>
                <a:avLst/>
                <a:gdLst/>
                <a:ahLst/>
                <a:cxnLst>
                  <a:cxn ang="0">
                    <a:pos x="0" y="3"/>
                  </a:cxn>
                  <a:cxn ang="0">
                    <a:pos x="0" y="3"/>
                  </a:cxn>
                  <a:cxn ang="0">
                    <a:pos x="15" y="0"/>
                  </a:cxn>
                  <a:cxn ang="0">
                    <a:pos x="15" y="0"/>
                  </a:cxn>
                  <a:cxn ang="0">
                    <a:pos x="15" y="3"/>
                  </a:cxn>
                  <a:cxn ang="0">
                    <a:pos x="0" y="3"/>
                  </a:cxn>
                  <a:cxn ang="0">
                    <a:pos x="0" y="3"/>
                  </a:cxn>
                </a:cxnLst>
                <a:rect l="0" t="0" r="r" b="b"/>
                <a:pathLst>
                  <a:path w="15" h="3">
                    <a:moveTo>
                      <a:pt x="0" y="3"/>
                    </a:moveTo>
                    <a:lnTo>
                      <a:pt x="0" y="3"/>
                    </a:lnTo>
                    <a:lnTo>
                      <a:pt x="15" y="0"/>
                    </a:lnTo>
                    <a:lnTo>
                      <a:pt x="15" y="0"/>
                    </a:lnTo>
                    <a:lnTo>
                      <a:pt x="15" y="3"/>
                    </a:lnTo>
                    <a:lnTo>
                      <a:pt x="0" y="3"/>
                    </a:lnTo>
                    <a:lnTo>
                      <a:pt x="0" y="3"/>
                    </a:lnTo>
                  </a:path>
                </a:pathLst>
              </a:custGeom>
              <a:noFill/>
              <a:ln w="6350">
                <a:solidFill>
                  <a:srgbClr val="FF0000"/>
                </a:solidFill>
                <a:prstDash val="solid"/>
                <a:round/>
                <a:headEnd/>
                <a:tailEnd/>
              </a:ln>
            </p:spPr>
            <p:txBody>
              <a:bodyPr/>
              <a:lstStyle/>
              <a:p>
                <a:endParaRPr lang="en-US"/>
              </a:p>
            </p:txBody>
          </p:sp>
          <p:sp>
            <p:nvSpPr>
              <p:cNvPr id="336394" name="Freeform 522"/>
              <p:cNvSpPr>
                <a:spLocks noChangeAspect="1"/>
              </p:cNvSpPr>
              <p:nvPr/>
            </p:nvSpPr>
            <p:spPr bwMode="auto">
              <a:xfrm>
                <a:off x="5148" y="2307"/>
                <a:ext cx="1" cy="12"/>
              </a:xfrm>
              <a:custGeom>
                <a:avLst/>
                <a:gdLst/>
                <a:ahLst/>
                <a:cxnLst>
                  <a:cxn ang="0">
                    <a:pos x="0" y="12"/>
                  </a:cxn>
                  <a:cxn ang="0">
                    <a:pos x="0" y="12"/>
                  </a:cxn>
                  <a:cxn ang="0">
                    <a:pos x="0" y="0"/>
                  </a:cxn>
                  <a:cxn ang="0">
                    <a:pos x="0" y="0"/>
                  </a:cxn>
                  <a:cxn ang="0">
                    <a:pos x="0" y="0"/>
                  </a:cxn>
                  <a:cxn ang="0">
                    <a:pos x="0" y="12"/>
                  </a:cxn>
                  <a:cxn ang="0">
                    <a:pos x="0" y="12"/>
                  </a:cxn>
                </a:cxnLst>
                <a:rect l="0" t="0" r="r" b="b"/>
                <a:pathLst>
                  <a:path h="12">
                    <a:moveTo>
                      <a:pt x="0" y="12"/>
                    </a:moveTo>
                    <a:lnTo>
                      <a:pt x="0" y="12"/>
                    </a:lnTo>
                    <a:lnTo>
                      <a:pt x="0" y="0"/>
                    </a:lnTo>
                    <a:lnTo>
                      <a:pt x="0" y="0"/>
                    </a:lnTo>
                    <a:lnTo>
                      <a:pt x="0" y="0"/>
                    </a:lnTo>
                    <a:lnTo>
                      <a:pt x="0" y="12"/>
                    </a:lnTo>
                    <a:lnTo>
                      <a:pt x="0" y="12"/>
                    </a:lnTo>
                  </a:path>
                </a:pathLst>
              </a:custGeom>
              <a:noFill/>
              <a:ln w="6350">
                <a:solidFill>
                  <a:srgbClr val="FF0000"/>
                </a:solidFill>
                <a:prstDash val="solid"/>
                <a:round/>
                <a:headEnd/>
                <a:tailEnd/>
              </a:ln>
            </p:spPr>
            <p:txBody>
              <a:bodyPr/>
              <a:lstStyle/>
              <a:p>
                <a:endParaRPr lang="en-US"/>
              </a:p>
            </p:txBody>
          </p:sp>
          <p:sp>
            <p:nvSpPr>
              <p:cNvPr id="336395" name="Freeform 523"/>
              <p:cNvSpPr>
                <a:spLocks noChangeAspect="1"/>
              </p:cNvSpPr>
              <p:nvPr/>
            </p:nvSpPr>
            <p:spPr bwMode="auto">
              <a:xfrm>
                <a:off x="5129" y="2307"/>
                <a:ext cx="4" cy="15"/>
              </a:xfrm>
              <a:custGeom>
                <a:avLst/>
                <a:gdLst/>
                <a:ahLst/>
                <a:cxnLst>
                  <a:cxn ang="0">
                    <a:pos x="4" y="15"/>
                  </a:cxn>
                  <a:cxn ang="0">
                    <a:pos x="0" y="15"/>
                  </a:cxn>
                  <a:cxn ang="0">
                    <a:pos x="0" y="4"/>
                  </a:cxn>
                  <a:cxn ang="0">
                    <a:pos x="4" y="0"/>
                  </a:cxn>
                  <a:cxn ang="0">
                    <a:pos x="4" y="4"/>
                  </a:cxn>
                  <a:cxn ang="0">
                    <a:pos x="4" y="15"/>
                  </a:cxn>
                  <a:cxn ang="0">
                    <a:pos x="4" y="15"/>
                  </a:cxn>
                </a:cxnLst>
                <a:rect l="0" t="0" r="r" b="b"/>
                <a:pathLst>
                  <a:path w="4" h="15">
                    <a:moveTo>
                      <a:pt x="4" y="15"/>
                    </a:moveTo>
                    <a:lnTo>
                      <a:pt x="0" y="15"/>
                    </a:lnTo>
                    <a:lnTo>
                      <a:pt x="0" y="4"/>
                    </a:lnTo>
                    <a:lnTo>
                      <a:pt x="4" y="0"/>
                    </a:lnTo>
                    <a:lnTo>
                      <a:pt x="4" y="4"/>
                    </a:lnTo>
                    <a:lnTo>
                      <a:pt x="4" y="15"/>
                    </a:lnTo>
                    <a:lnTo>
                      <a:pt x="4" y="15"/>
                    </a:lnTo>
                  </a:path>
                </a:pathLst>
              </a:custGeom>
              <a:noFill/>
              <a:ln w="6350">
                <a:solidFill>
                  <a:srgbClr val="FF0000"/>
                </a:solidFill>
                <a:prstDash val="solid"/>
                <a:round/>
                <a:headEnd/>
                <a:tailEnd/>
              </a:ln>
            </p:spPr>
            <p:txBody>
              <a:bodyPr/>
              <a:lstStyle/>
              <a:p>
                <a:endParaRPr lang="en-US"/>
              </a:p>
            </p:txBody>
          </p:sp>
          <p:sp>
            <p:nvSpPr>
              <p:cNvPr id="336396" name="Freeform 524"/>
              <p:cNvSpPr>
                <a:spLocks noChangeAspect="1"/>
              </p:cNvSpPr>
              <p:nvPr/>
            </p:nvSpPr>
            <p:spPr bwMode="auto">
              <a:xfrm>
                <a:off x="5148" y="2292"/>
                <a:ext cx="1" cy="15"/>
              </a:xfrm>
              <a:custGeom>
                <a:avLst/>
                <a:gdLst/>
                <a:ahLst/>
                <a:cxnLst>
                  <a:cxn ang="0">
                    <a:pos x="0" y="15"/>
                  </a:cxn>
                  <a:cxn ang="0">
                    <a:pos x="0" y="11"/>
                  </a:cxn>
                  <a:cxn ang="0">
                    <a:pos x="0" y="4"/>
                  </a:cxn>
                  <a:cxn ang="0">
                    <a:pos x="0" y="0"/>
                  </a:cxn>
                  <a:cxn ang="0">
                    <a:pos x="0" y="4"/>
                  </a:cxn>
                  <a:cxn ang="0">
                    <a:pos x="0" y="11"/>
                  </a:cxn>
                  <a:cxn ang="0">
                    <a:pos x="0" y="15"/>
                  </a:cxn>
                </a:cxnLst>
                <a:rect l="0" t="0" r="r" b="b"/>
                <a:pathLst>
                  <a:path h="15">
                    <a:moveTo>
                      <a:pt x="0" y="15"/>
                    </a:moveTo>
                    <a:lnTo>
                      <a:pt x="0" y="11"/>
                    </a:lnTo>
                    <a:lnTo>
                      <a:pt x="0" y="4"/>
                    </a:lnTo>
                    <a:lnTo>
                      <a:pt x="0" y="0"/>
                    </a:lnTo>
                    <a:lnTo>
                      <a:pt x="0" y="4"/>
                    </a:lnTo>
                    <a:lnTo>
                      <a:pt x="0" y="11"/>
                    </a:lnTo>
                    <a:lnTo>
                      <a:pt x="0" y="15"/>
                    </a:lnTo>
                  </a:path>
                </a:pathLst>
              </a:custGeom>
              <a:noFill/>
              <a:ln w="6350">
                <a:solidFill>
                  <a:srgbClr val="FF0000"/>
                </a:solidFill>
                <a:prstDash val="solid"/>
                <a:round/>
                <a:headEnd/>
                <a:tailEnd/>
              </a:ln>
            </p:spPr>
            <p:txBody>
              <a:bodyPr/>
              <a:lstStyle/>
              <a:p>
                <a:endParaRPr lang="en-US"/>
              </a:p>
            </p:txBody>
          </p:sp>
          <p:sp>
            <p:nvSpPr>
              <p:cNvPr id="336397" name="Freeform 525"/>
              <p:cNvSpPr>
                <a:spLocks noChangeAspect="1"/>
              </p:cNvSpPr>
              <p:nvPr/>
            </p:nvSpPr>
            <p:spPr bwMode="auto">
              <a:xfrm>
                <a:off x="5129" y="2296"/>
                <a:ext cx="4" cy="11"/>
              </a:xfrm>
              <a:custGeom>
                <a:avLst/>
                <a:gdLst/>
                <a:ahLst/>
                <a:cxnLst>
                  <a:cxn ang="0">
                    <a:pos x="4" y="11"/>
                  </a:cxn>
                  <a:cxn ang="0">
                    <a:pos x="0" y="11"/>
                  </a:cxn>
                  <a:cxn ang="0">
                    <a:pos x="0" y="0"/>
                  </a:cxn>
                  <a:cxn ang="0">
                    <a:pos x="4" y="0"/>
                  </a:cxn>
                  <a:cxn ang="0">
                    <a:pos x="4" y="0"/>
                  </a:cxn>
                  <a:cxn ang="0">
                    <a:pos x="4" y="11"/>
                  </a:cxn>
                  <a:cxn ang="0">
                    <a:pos x="4" y="11"/>
                  </a:cxn>
                </a:cxnLst>
                <a:rect l="0" t="0" r="r" b="b"/>
                <a:pathLst>
                  <a:path w="4" h="11">
                    <a:moveTo>
                      <a:pt x="4" y="11"/>
                    </a:moveTo>
                    <a:lnTo>
                      <a:pt x="0" y="11"/>
                    </a:lnTo>
                    <a:lnTo>
                      <a:pt x="0" y="0"/>
                    </a:lnTo>
                    <a:lnTo>
                      <a:pt x="4" y="0"/>
                    </a:lnTo>
                    <a:lnTo>
                      <a:pt x="4" y="0"/>
                    </a:lnTo>
                    <a:lnTo>
                      <a:pt x="4" y="11"/>
                    </a:lnTo>
                    <a:lnTo>
                      <a:pt x="4" y="11"/>
                    </a:lnTo>
                  </a:path>
                </a:pathLst>
              </a:custGeom>
              <a:noFill/>
              <a:ln w="6350">
                <a:solidFill>
                  <a:srgbClr val="FF0000"/>
                </a:solidFill>
                <a:prstDash val="solid"/>
                <a:round/>
                <a:headEnd/>
                <a:tailEnd/>
              </a:ln>
            </p:spPr>
            <p:txBody>
              <a:bodyPr/>
              <a:lstStyle/>
              <a:p>
                <a:endParaRPr lang="en-US"/>
              </a:p>
            </p:txBody>
          </p:sp>
          <p:sp>
            <p:nvSpPr>
              <p:cNvPr id="336398" name="Freeform 526"/>
              <p:cNvSpPr>
                <a:spLocks noChangeAspect="1"/>
              </p:cNvSpPr>
              <p:nvPr/>
            </p:nvSpPr>
            <p:spPr bwMode="auto">
              <a:xfrm>
                <a:off x="5155" y="2288"/>
                <a:ext cx="15" cy="4"/>
              </a:xfrm>
              <a:custGeom>
                <a:avLst/>
                <a:gdLst/>
                <a:ahLst/>
                <a:cxnLst>
                  <a:cxn ang="0">
                    <a:pos x="0" y="4"/>
                  </a:cxn>
                  <a:cxn ang="0">
                    <a:pos x="0" y="4"/>
                  </a:cxn>
                  <a:cxn ang="0">
                    <a:pos x="15" y="0"/>
                  </a:cxn>
                  <a:cxn ang="0">
                    <a:pos x="15" y="0"/>
                  </a:cxn>
                  <a:cxn ang="0">
                    <a:pos x="15" y="4"/>
                  </a:cxn>
                  <a:cxn ang="0">
                    <a:pos x="0" y="4"/>
                  </a:cxn>
                  <a:cxn ang="0">
                    <a:pos x="0" y="4"/>
                  </a:cxn>
                </a:cxnLst>
                <a:rect l="0" t="0" r="r" b="b"/>
                <a:pathLst>
                  <a:path w="15" h="4">
                    <a:moveTo>
                      <a:pt x="0" y="4"/>
                    </a:moveTo>
                    <a:lnTo>
                      <a:pt x="0" y="4"/>
                    </a:lnTo>
                    <a:lnTo>
                      <a:pt x="15" y="0"/>
                    </a:lnTo>
                    <a:lnTo>
                      <a:pt x="15" y="0"/>
                    </a:lnTo>
                    <a:lnTo>
                      <a:pt x="15" y="4"/>
                    </a:lnTo>
                    <a:lnTo>
                      <a:pt x="0" y="4"/>
                    </a:lnTo>
                    <a:lnTo>
                      <a:pt x="0" y="4"/>
                    </a:lnTo>
                  </a:path>
                </a:pathLst>
              </a:custGeom>
              <a:noFill/>
              <a:ln w="6350">
                <a:solidFill>
                  <a:srgbClr val="FF0000"/>
                </a:solidFill>
                <a:prstDash val="solid"/>
                <a:round/>
                <a:headEnd/>
                <a:tailEnd/>
              </a:ln>
            </p:spPr>
            <p:txBody>
              <a:bodyPr/>
              <a:lstStyle/>
              <a:p>
                <a:endParaRPr lang="en-US"/>
              </a:p>
            </p:txBody>
          </p:sp>
          <p:sp>
            <p:nvSpPr>
              <p:cNvPr id="336399" name="Freeform 527"/>
              <p:cNvSpPr>
                <a:spLocks noChangeAspect="1"/>
              </p:cNvSpPr>
              <p:nvPr/>
            </p:nvSpPr>
            <p:spPr bwMode="auto">
              <a:xfrm>
                <a:off x="5155" y="2303"/>
                <a:ext cx="15" cy="4"/>
              </a:xfrm>
              <a:custGeom>
                <a:avLst/>
                <a:gdLst/>
                <a:ahLst/>
                <a:cxnLst>
                  <a:cxn ang="0">
                    <a:pos x="0" y="4"/>
                  </a:cxn>
                  <a:cxn ang="0">
                    <a:pos x="0" y="0"/>
                  </a:cxn>
                  <a:cxn ang="0">
                    <a:pos x="15" y="0"/>
                  </a:cxn>
                  <a:cxn ang="0">
                    <a:pos x="15" y="0"/>
                  </a:cxn>
                  <a:cxn ang="0">
                    <a:pos x="15" y="0"/>
                  </a:cxn>
                  <a:cxn ang="0">
                    <a:pos x="0" y="4"/>
                  </a:cxn>
                  <a:cxn ang="0">
                    <a:pos x="0" y="4"/>
                  </a:cxn>
                </a:cxnLst>
                <a:rect l="0" t="0" r="r" b="b"/>
                <a:pathLst>
                  <a:path w="15" h="4">
                    <a:moveTo>
                      <a:pt x="0" y="4"/>
                    </a:moveTo>
                    <a:lnTo>
                      <a:pt x="0" y="0"/>
                    </a:lnTo>
                    <a:lnTo>
                      <a:pt x="15" y="0"/>
                    </a:lnTo>
                    <a:lnTo>
                      <a:pt x="15" y="0"/>
                    </a:lnTo>
                    <a:lnTo>
                      <a:pt x="15" y="0"/>
                    </a:lnTo>
                    <a:lnTo>
                      <a:pt x="0" y="4"/>
                    </a:lnTo>
                    <a:lnTo>
                      <a:pt x="0" y="4"/>
                    </a:lnTo>
                  </a:path>
                </a:pathLst>
              </a:custGeom>
              <a:noFill/>
              <a:ln w="6350">
                <a:solidFill>
                  <a:srgbClr val="FF0000"/>
                </a:solidFill>
                <a:prstDash val="solid"/>
                <a:round/>
                <a:headEnd/>
                <a:tailEnd/>
              </a:ln>
            </p:spPr>
            <p:txBody>
              <a:bodyPr/>
              <a:lstStyle/>
              <a:p>
                <a:endParaRPr lang="en-US"/>
              </a:p>
            </p:txBody>
          </p:sp>
          <p:sp>
            <p:nvSpPr>
              <p:cNvPr id="336400" name="Freeform 528"/>
              <p:cNvSpPr>
                <a:spLocks noChangeAspect="1"/>
              </p:cNvSpPr>
              <p:nvPr/>
            </p:nvSpPr>
            <p:spPr bwMode="auto">
              <a:xfrm>
                <a:off x="5155" y="2319"/>
                <a:ext cx="15" cy="1"/>
              </a:xfrm>
              <a:custGeom>
                <a:avLst/>
                <a:gdLst/>
                <a:ahLst/>
                <a:cxnLst>
                  <a:cxn ang="0">
                    <a:pos x="0" y="0"/>
                  </a:cxn>
                  <a:cxn ang="0">
                    <a:pos x="0" y="0"/>
                  </a:cxn>
                  <a:cxn ang="0">
                    <a:pos x="15" y="0"/>
                  </a:cxn>
                  <a:cxn ang="0">
                    <a:pos x="15" y="0"/>
                  </a:cxn>
                  <a:cxn ang="0">
                    <a:pos x="15" y="0"/>
                  </a:cxn>
                  <a:cxn ang="0">
                    <a:pos x="0" y="0"/>
                  </a:cxn>
                  <a:cxn ang="0">
                    <a:pos x="0" y="0"/>
                  </a:cxn>
                </a:cxnLst>
                <a:rect l="0" t="0" r="r" b="b"/>
                <a:pathLst>
                  <a:path w="15">
                    <a:moveTo>
                      <a:pt x="0" y="0"/>
                    </a:moveTo>
                    <a:lnTo>
                      <a:pt x="0" y="0"/>
                    </a:lnTo>
                    <a:lnTo>
                      <a:pt x="15" y="0"/>
                    </a:lnTo>
                    <a:lnTo>
                      <a:pt x="15" y="0"/>
                    </a:lnTo>
                    <a:lnTo>
                      <a:pt x="15" y="0"/>
                    </a:lnTo>
                    <a:lnTo>
                      <a:pt x="0" y="0"/>
                    </a:lnTo>
                    <a:lnTo>
                      <a:pt x="0" y="0"/>
                    </a:lnTo>
                  </a:path>
                </a:pathLst>
              </a:custGeom>
              <a:noFill/>
              <a:ln w="6350">
                <a:solidFill>
                  <a:srgbClr val="FF0000"/>
                </a:solidFill>
                <a:prstDash val="solid"/>
                <a:round/>
                <a:headEnd/>
                <a:tailEnd/>
              </a:ln>
            </p:spPr>
            <p:txBody>
              <a:bodyPr/>
              <a:lstStyle/>
              <a:p>
                <a:endParaRPr lang="en-US"/>
              </a:p>
            </p:txBody>
          </p:sp>
          <p:sp>
            <p:nvSpPr>
              <p:cNvPr id="336401" name="Freeform 529"/>
              <p:cNvSpPr>
                <a:spLocks noChangeAspect="1"/>
              </p:cNvSpPr>
              <p:nvPr/>
            </p:nvSpPr>
            <p:spPr bwMode="auto">
              <a:xfrm>
                <a:off x="5170" y="2303"/>
                <a:ext cx="4" cy="16"/>
              </a:xfrm>
              <a:custGeom>
                <a:avLst/>
                <a:gdLst/>
                <a:ahLst/>
                <a:cxnLst>
                  <a:cxn ang="0">
                    <a:pos x="0" y="16"/>
                  </a:cxn>
                  <a:cxn ang="0">
                    <a:pos x="0" y="12"/>
                  </a:cxn>
                  <a:cxn ang="0">
                    <a:pos x="0" y="4"/>
                  </a:cxn>
                  <a:cxn ang="0">
                    <a:pos x="0" y="0"/>
                  </a:cxn>
                  <a:cxn ang="0">
                    <a:pos x="4" y="0"/>
                  </a:cxn>
                  <a:cxn ang="0">
                    <a:pos x="4" y="12"/>
                  </a:cxn>
                  <a:cxn ang="0">
                    <a:pos x="0" y="16"/>
                  </a:cxn>
                </a:cxnLst>
                <a:rect l="0" t="0" r="r" b="b"/>
                <a:pathLst>
                  <a:path w="4" h="16">
                    <a:moveTo>
                      <a:pt x="0" y="16"/>
                    </a:moveTo>
                    <a:lnTo>
                      <a:pt x="0" y="12"/>
                    </a:lnTo>
                    <a:lnTo>
                      <a:pt x="0" y="4"/>
                    </a:lnTo>
                    <a:lnTo>
                      <a:pt x="0" y="0"/>
                    </a:lnTo>
                    <a:lnTo>
                      <a:pt x="4" y="0"/>
                    </a:lnTo>
                    <a:lnTo>
                      <a:pt x="4" y="12"/>
                    </a:lnTo>
                    <a:lnTo>
                      <a:pt x="0" y="16"/>
                    </a:lnTo>
                  </a:path>
                </a:pathLst>
              </a:custGeom>
              <a:noFill/>
              <a:ln w="6350">
                <a:solidFill>
                  <a:srgbClr val="FF0000"/>
                </a:solidFill>
                <a:prstDash val="solid"/>
                <a:round/>
                <a:headEnd/>
                <a:tailEnd/>
              </a:ln>
            </p:spPr>
            <p:txBody>
              <a:bodyPr/>
              <a:lstStyle/>
              <a:p>
                <a:endParaRPr lang="en-US"/>
              </a:p>
            </p:txBody>
          </p:sp>
          <p:sp>
            <p:nvSpPr>
              <p:cNvPr id="336402" name="Freeform 530"/>
              <p:cNvSpPr>
                <a:spLocks noChangeAspect="1"/>
              </p:cNvSpPr>
              <p:nvPr/>
            </p:nvSpPr>
            <p:spPr bwMode="auto">
              <a:xfrm>
                <a:off x="5155" y="2307"/>
                <a:ext cx="1" cy="12"/>
              </a:xfrm>
              <a:custGeom>
                <a:avLst/>
                <a:gdLst/>
                <a:ahLst/>
                <a:cxnLst>
                  <a:cxn ang="0">
                    <a:pos x="0" y="12"/>
                  </a:cxn>
                  <a:cxn ang="0">
                    <a:pos x="0" y="12"/>
                  </a:cxn>
                  <a:cxn ang="0">
                    <a:pos x="0" y="0"/>
                  </a:cxn>
                  <a:cxn ang="0">
                    <a:pos x="0" y="0"/>
                  </a:cxn>
                  <a:cxn ang="0">
                    <a:pos x="0" y="0"/>
                  </a:cxn>
                  <a:cxn ang="0">
                    <a:pos x="0" y="12"/>
                  </a:cxn>
                  <a:cxn ang="0">
                    <a:pos x="0" y="12"/>
                  </a:cxn>
                </a:cxnLst>
                <a:rect l="0" t="0" r="r" b="b"/>
                <a:pathLst>
                  <a:path h="12">
                    <a:moveTo>
                      <a:pt x="0" y="12"/>
                    </a:moveTo>
                    <a:lnTo>
                      <a:pt x="0" y="12"/>
                    </a:lnTo>
                    <a:lnTo>
                      <a:pt x="0" y="0"/>
                    </a:lnTo>
                    <a:lnTo>
                      <a:pt x="0" y="0"/>
                    </a:lnTo>
                    <a:lnTo>
                      <a:pt x="0" y="0"/>
                    </a:lnTo>
                    <a:lnTo>
                      <a:pt x="0" y="12"/>
                    </a:lnTo>
                    <a:lnTo>
                      <a:pt x="0" y="12"/>
                    </a:lnTo>
                  </a:path>
                </a:pathLst>
              </a:custGeom>
              <a:noFill/>
              <a:ln w="6350">
                <a:solidFill>
                  <a:srgbClr val="FF0000"/>
                </a:solidFill>
                <a:prstDash val="solid"/>
                <a:round/>
                <a:headEnd/>
                <a:tailEnd/>
              </a:ln>
            </p:spPr>
            <p:txBody>
              <a:bodyPr/>
              <a:lstStyle/>
              <a:p>
                <a:endParaRPr lang="en-US"/>
              </a:p>
            </p:txBody>
          </p:sp>
          <p:sp>
            <p:nvSpPr>
              <p:cNvPr id="336403" name="Freeform 531"/>
              <p:cNvSpPr>
                <a:spLocks noChangeAspect="1"/>
              </p:cNvSpPr>
              <p:nvPr/>
            </p:nvSpPr>
            <p:spPr bwMode="auto">
              <a:xfrm>
                <a:off x="5170" y="2288"/>
                <a:ext cx="4" cy="15"/>
              </a:xfrm>
              <a:custGeom>
                <a:avLst/>
                <a:gdLst/>
                <a:ahLst/>
                <a:cxnLst>
                  <a:cxn ang="0">
                    <a:pos x="0" y="15"/>
                  </a:cxn>
                  <a:cxn ang="0">
                    <a:pos x="0" y="15"/>
                  </a:cxn>
                  <a:cxn ang="0">
                    <a:pos x="0" y="4"/>
                  </a:cxn>
                  <a:cxn ang="0">
                    <a:pos x="0" y="0"/>
                  </a:cxn>
                  <a:cxn ang="0">
                    <a:pos x="4" y="4"/>
                  </a:cxn>
                  <a:cxn ang="0">
                    <a:pos x="4" y="15"/>
                  </a:cxn>
                  <a:cxn ang="0">
                    <a:pos x="0" y="15"/>
                  </a:cxn>
                </a:cxnLst>
                <a:rect l="0" t="0" r="r" b="b"/>
                <a:pathLst>
                  <a:path w="4" h="15">
                    <a:moveTo>
                      <a:pt x="0" y="15"/>
                    </a:moveTo>
                    <a:lnTo>
                      <a:pt x="0" y="15"/>
                    </a:lnTo>
                    <a:lnTo>
                      <a:pt x="0" y="4"/>
                    </a:lnTo>
                    <a:lnTo>
                      <a:pt x="0" y="0"/>
                    </a:lnTo>
                    <a:lnTo>
                      <a:pt x="4" y="4"/>
                    </a:lnTo>
                    <a:lnTo>
                      <a:pt x="4" y="15"/>
                    </a:lnTo>
                    <a:lnTo>
                      <a:pt x="0" y="15"/>
                    </a:lnTo>
                  </a:path>
                </a:pathLst>
              </a:custGeom>
              <a:noFill/>
              <a:ln w="6350">
                <a:solidFill>
                  <a:srgbClr val="FF0000"/>
                </a:solidFill>
                <a:prstDash val="solid"/>
                <a:round/>
                <a:headEnd/>
                <a:tailEnd/>
              </a:ln>
            </p:spPr>
            <p:txBody>
              <a:bodyPr/>
              <a:lstStyle/>
              <a:p>
                <a:endParaRPr lang="en-US"/>
              </a:p>
            </p:txBody>
          </p:sp>
          <p:sp>
            <p:nvSpPr>
              <p:cNvPr id="336404" name="Freeform 532"/>
              <p:cNvSpPr>
                <a:spLocks noChangeAspect="1"/>
              </p:cNvSpPr>
              <p:nvPr/>
            </p:nvSpPr>
            <p:spPr bwMode="auto">
              <a:xfrm>
                <a:off x="5155" y="2292"/>
                <a:ext cx="1" cy="11"/>
              </a:xfrm>
              <a:custGeom>
                <a:avLst/>
                <a:gdLst/>
                <a:ahLst/>
                <a:cxnLst>
                  <a:cxn ang="0">
                    <a:pos x="0" y="11"/>
                  </a:cxn>
                  <a:cxn ang="0">
                    <a:pos x="0" y="11"/>
                  </a:cxn>
                  <a:cxn ang="0">
                    <a:pos x="0" y="0"/>
                  </a:cxn>
                  <a:cxn ang="0">
                    <a:pos x="0" y="0"/>
                  </a:cxn>
                  <a:cxn ang="0">
                    <a:pos x="0" y="0"/>
                  </a:cxn>
                  <a:cxn ang="0">
                    <a:pos x="0" y="11"/>
                  </a:cxn>
                  <a:cxn ang="0">
                    <a:pos x="0" y="11"/>
                  </a:cxn>
                </a:cxnLst>
                <a:rect l="0" t="0" r="r" b="b"/>
                <a:pathLst>
                  <a:path h="11">
                    <a:moveTo>
                      <a:pt x="0" y="11"/>
                    </a:moveTo>
                    <a:lnTo>
                      <a:pt x="0" y="11"/>
                    </a:lnTo>
                    <a:lnTo>
                      <a:pt x="0" y="0"/>
                    </a:lnTo>
                    <a:lnTo>
                      <a:pt x="0" y="0"/>
                    </a:lnTo>
                    <a:lnTo>
                      <a:pt x="0" y="0"/>
                    </a:lnTo>
                    <a:lnTo>
                      <a:pt x="0" y="11"/>
                    </a:lnTo>
                    <a:lnTo>
                      <a:pt x="0" y="11"/>
                    </a:lnTo>
                  </a:path>
                </a:pathLst>
              </a:custGeom>
              <a:noFill/>
              <a:ln w="6350">
                <a:solidFill>
                  <a:srgbClr val="FF0000"/>
                </a:solidFill>
                <a:prstDash val="solid"/>
                <a:round/>
                <a:headEnd/>
                <a:tailEnd/>
              </a:ln>
            </p:spPr>
            <p:txBody>
              <a:bodyPr/>
              <a:lstStyle/>
              <a:p>
                <a:endParaRPr lang="en-US"/>
              </a:p>
            </p:txBody>
          </p:sp>
          <p:sp>
            <p:nvSpPr>
              <p:cNvPr id="336405" name="Freeform 533"/>
              <p:cNvSpPr>
                <a:spLocks noChangeAspect="1"/>
              </p:cNvSpPr>
              <p:nvPr/>
            </p:nvSpPr>
            <p:spPr bwMode="auto">
              <a:xfrm>
                <a:off x="5001" y="2349"/>
                <a:ext cx="38" cy="42"/>
              </a:xfrm>
              <a:custGeom>
                <a:avLst/>
                <a:gdLst/>
                <a:ahLst/>
                <a:cxnLst>
                  <a:cxn ang="0">
                    <a:pos x="0" y="4"/>
                  </a:cxn>
                  <a:cxn ang="0">
                    <a:pos x="38" y="0"/>
                  </a:cxn>
                  <a:cxn ang="0">
                    <a:pos x="38" y="38"/>
                  </a:cxn>
                  <a:cxn ang="0">
                    <a:pos x="0" y="42"/>
                  </a:cxn>
                  <a:cxn ang="0">
                    <a:pos x="0" y="4"/>
                  </a:cxn>
                </a:cxnLst>
                <a:rect l="0" t="0" r="r" b="b"/>
                <a:pathLst>
                  <a:path w="38" h="42">
                    <a:moveTo>
                      <a:pt x="0" y="4"/>
                    </a:moveTo>
                    <a:lnTo>
                      <a:pt x="38" y="0"/>
                    </a:lnTo>
                    <a:lnTo>
                      <a:pt x="38" y="38"/>
                    </a:lnTo>
                    <a:lnTo>
                      <a:pt x="0" y="42"/>
                    </a:lnTo>
                    <a:lnTo>
                      <a:pt x="0" y="4"/>
                    </a:lnTo>
                    <a:close/>
                  </a:path>
                </a:pathLst>
              </a:custGeom>
              <a:solidFill>
                <a:srgbClr val="FFFFFF"/>
              </a:solidFill>
              <a:ln w="9525">
                <a:noFill/>
                <a:round/>
                <a:headEnd/>
                <a:tailEnd/>
              </a:ln>
            </p:spPr>
            <p:txBody>
              <a:bodyPr/>
              <a:lstStyle/>
              <a:p>
                <a:endParaRPr lang="en-US"/>
              </a:p>
            </p:txBody>
          </p:sp>
          <p:sp>
            <p:nvSpPr>
              <p:cNvPr id="336406" name="Freeform 534"/>
              <p:cNvSpPr>
                <a:spLocks noChangeAspect="1"/>
              </p:cNvSpPr>
              <p:nvPr/>
            </p:nvSpPr>
            <p:spPr bwMode="auto">
              <a:xfrm>
                <a:off x="5001" y="2349"/>
                <a:ext cx="38" cy="42"/>
              </a:xfrm>
              <a:custGeom>
                <a:avLst/>
                <a:gdLst/>
                <a:ahLst/>
                <a:cxnLst>
                  <a:cxn ang="0">
                    <a:pos x="0" y="4"/>
                  </a:cxn>
                  <a:cxn ang="0">
                    <a:pos x="38" y="0"/>
                  </a:cxn>
                  <a:cxn ang="0">
                    <a:pos x="38" y="38"/>
                  </a:cxn>
                  <a:cxn ang="0">
                    <a:pos x="0" y="42"/>
                  </a:cxn>
                  <a:cxn ang="0">
                    <a:pos x="0" y="4"/>
                  </a:cxn>
                </a:cxnLst>
                <a:rect l="0" t="0" r="r" b="b"/>
                <a:pathLst>
                  <a:path w="38" h="42">
                    <a:moveTo>
                      <a:pt x="0" y="4"/>
                    </a:moveTo>
                    <a:lnTo>
                      <a:pt x="38" y="0"/>
                    </a:lnTo>
                    <a:lnTo>
                      <a:pt x="38" y="38"/>
                    </a:lnTo>
                    <a:lnTo>
                      <a:pt x="0" y="42"/>
                    </a:lnTo>
                    <a:lnTo>
                      <a:pt x="0" y="4"/>
                    </a:lnTo>
                  </a:path>
                </a:pathLst>
              </a:custGeom>
              <a:noFill/>
              <a:ln w="6350">
                <a:solidFill>
                  <a:srgbClr val="000000"/>
                </a:solidFill>
                <a:prstDash val="solid"/>
                <a:round/>
                <a:headEnd/>
                <a:tailEnd/>
              </a:ln>
            </p:spPr>
            <p:txBody>
              <a:bodyPr/>
              <a:lstStyle/>
              <a:p>
                <a:endParaRPr lang="en-US"/>
              </a:p>
            </p:txBody>
          </p:sp>
          <p:sp>
            <p:nvSpPr>
              <p:cNvPr id="336407" name="Freeform 535"/>
              <p:cNvSpPr>
                <a:spLocks noChangeAspect="1"/>
              </p:cNvSpPr>
              <p:nvPr/>
            </p:nvSpPr>
            <p:spPr bwMode="auto">
              <a:xfrm>
                <a:off x="5054" y="2341"/>
                <a:ext cx="37" cy="42"/>
              </a:xfrm>
              <a:custGeom>
                <a:avLst/>
                <a:gdLst/>
                <a:ahLst/>
                <a:cxnLst>
                  <a:cxn ang="0">
                    <a:pos x="0" y="4"/>
                  </a:cxn>
                  <a:cxn ang="0">
                    <a:pos x="37" y="0"/>
                  </a:cxn>
                  <a:cxn ang="0">
                    <a:pos x="37" y="38"/>
                  </a:cxn>
                  <a:cxn ang="0">
                    <a:pos x="0" y="42"/>
                  </a:cxn>
                  <a:cxn ang="0">
                    <a:pos x="0" y="4"/>
                  </a:cxn>
                </a:cxnLst>
                <a:rect l="0" t="0" r="r" b="b"/>
                <a:pathLst>
                  <a:path w="37" h="42">
                    <a:moveTo>
                      <a:pt x="0" y="4"/>
                    </a:moveTo>
                    <a:lnTo>
                      <a:pt x="37" y="0"/>
                    </a:lnTo>
                    <a:lnTo>
                      <a:pt x="37" y="38"/>
                    </a:lnTo>
                    <a:lnTo>
                      <a:pt x="0" y="42"/>
                    </a:lnTo>
                    <a:lnTo>
                      <a:pt x="0" y="4"/>
                    </a:lnTo>
                    <a:close/>
                  </a:path>
                </a:pathLst>
              </a:custGeom>
              <a:solidFill>
                <a:srgbClr val="FFFFFF"/>
              </a:solidFill>
              <a:ln w="9525">
                <a:noFill/>
                <a:round/>
                <a:headEnd/>
                <a:tailEnd/>
              </a:ln>
            </p:spPr>
            <p:txBody>
              <a:bodyPr/>
              <a:lstStyle/>
              <a:p>
                <a:endParaRPr lang="en-US"/>
              </a:p>
            </p:txBody>
          </p:sp>
          <p:sp>
            <p:nvSpPr>
              <p:cNvPr id="336408" name="Freeform 536"/>
              <p:cNvSpPr>
                <a:spLocks noChangeAspect="1"/>
              </p:cNvSpPr>
              <p:nvPr/>
            </p:nvSpPr>
            <p:spPr bwMode="auto">
              <a:xfrm>
                <a:off x="5054" y="2341"/>
                <a:ext cx="37" cy="42"/>
              </a:xfrm>
              <a:custGeom>
                <a:avLst/>
                <a:gdLst/>
                <a:ahLst/>
                <a:cxnLst>
                  <a:cxn ang="0">
                    <a:pos x="0" y="4"/>
                  </a:cxn>
                  <a:cxn ang="0">
                    <a:pos x="37" y="0"/>
                  </a:cxn>
                  <a:cxn ang="0">
                    <a:pos x="37" y="38"/>
                  </a:cxn>
                  <a:cxn ang="0">
                    <a:pos x="0" y="42"/>
                  </a:cxn>
                  <a:cxn ang="0">
                    <a:pos x="0" y="4"/>
                  </a:cxn>
                </a:cxnLst>
                <a:rect l="0" t="0" r="r" b="b"/>
                <a:pathLst>
                  <a:path w="37" h="42">
                    <a:moveTo>
                      <a:pt x="0" y="4"/>
                    </a:moveTo>
                    <a:lnTo>
                      <a:pt x="37" y="0"/>
                    </a:lnTo>
                    <a:lnTo>
                      <a:pt x="37" y="38"/>
                    </a:lnTo>
                    <a:lnTo>
                      <a:pt x="0" y="42"/>
                    </a:lnTo>
                    <a:lnTo>
                      <a:pt x="0" y="4"/>
                    </a:lnTo>
                  </a:path>
                </a:pathLst>
              </a:custGeom>
              <a:noFill/>
              <a:ln w="6350">
                <a:solidFill>
                  <a:srgbClr val="000000"/>
                </a:solidFill>
                <a:prstDash val="solid"/>
                <a:round/>
                <a:headEnd/>
                <a:tailEnd/>
              </a:ln>
            </p:spPr>
            <p:txBody>
              <a:bodyPr/>
              <a:lstStyle/>
              <a:p>
                <a:endParaRPr lang="en-US"/>
              </a:p>
            </p:txBody>
          </p:sp>
          <p:sp>
            <p:nvSpPr>
              <p:cNvPr id="336409" name="Freeform 537"/>
              <p:cNvSpPr>
                <a:spLocks noChangeAspect="1"/>
              </p:cNvSpPr>
              <p:nvPr/>
            </p:nvSpPr>
            <p:spPr bwMode="auto">
              <a:xfrm>
                <a:off x="5001" y="2357"/>
                <a:ext cx="38" cy="26"/>
              </a:xfrm>
              <a:custGeom>
                <a:avLst/>
                <a:gdLst/>
                <a:ahLst/>
                <a:cxnLst>
                  <a:cxn ang="0">
                    <a:pos x="0" y="7"/>
                  </a:cxn>
                  <a:cxn ang="0">
                    <a:pos x="38" y="0"/>
                  </a:cxn>
                  <a:cxn ang="0">
                    <a:pos x="38" y="22"/>
                  </a:cxn>
                  <a:cxn ang="0">
                    <a:pos x="0" y="26"/>
                  </a:cxn>
                  <a:cxn ang="0">
                    <a:pos x="0" y="7"/>
                  </a:cxn>
                </a:cxnLst>
                <a:rect l="0" t="0" r="r" b="b"/>
                <a:pathLst>
                  <a:path w="38" h="26">
                    <a:moveTo>
                      <a:pt x="0" y="7"/>
                    </a:moveTo>
                    <a:lnTo>
                      <a:pt x="38" y="0"/>
                    </a:lnTo>
                    <a:lnTo>
                      <a:pt x="38" y="22"/>
                    </a:lnTo>
                    <a:lnTo>
                      <a:pt x="0" y="26"/>
                    </a:lnTo>
                    <a:lnTo>
                      <a:pt x="0" y="7"/>
                    </a:lnTo>
                    <a:close/>
                  </a:path>
                </a:pathLst>
              </a:custGeom>
              <a:solidFill>
                <a:srgbClr val="FF0000"/>
              </a:solidFill>
              <a:ln w="9525">
                <a:noFill/>
                <a:round/>
                <a:headEnd/>
                <a:tailEnd/>
              </a:ln>
            </p:spPr>
            <p:txBody>
              <a:bodyPr/>
              <a:lstStyle/>
              <a:p>
                <a:endParaRPr lang="en-US"/>
              </a:p>
            </p:txBody>
          </p:sp>
          <p:sp>
            <p:nvSpPr>
              <p:cNvPr id="336410" name="Freeform 538"/>
              <p:cNvSpPr>
                <a:spLocks noChangeAspect="1"/>
              </p:cNvSpPr>
              <p:nvPr/>
            </p:nvSpPr>
            <p:spPr bwMode="auto">
              <a:xfrm>
                <a:off x="5001" y="2357"/>
                <a:ext cx="38" cy="26"/>
              </a:xfrm>
              <a:custGeom>
                <a:avLst/>
                <a:gdLst/>
                <a:ahLst/>
                <a:cxnLst>
                  <a:cxn ang="0">
                    <a:pos x="0" y="7"/>
                  </a:cxn>
                  <a:cxn ang="0">
                    <a:pos x="38" y="0"/>
                  </a:cxn>
                  <a:cxn ang="0">
                    <a:pos x="38" y="22"/>
                  </a:cxn>
                  <a:cxn ang="0">
                    <a:pos x="0" y="26"/>
                  </a:cxn>
                  <a:cxn ang="0">
                    <a:pos x="0" y="7"/>
                  </a:cxn>
                </a:cxnLst>
                <a:rect l="0" t="0" r="r" b="b"/>
                <a:pathLst>
                  <a:path w="38" h="26">
                    <a:moveTo>
                      <a:pt x="0" y="7"/>
                    </a:moveTo>
                    <a:lnTo>
                      <a:pt x="38" y="0"/>
                    </a:lnTo>
                    <a:lnTo>
                      <a:pt x="38" y="22"/>
                    </a:lnTo>
                    <a:lnTo>
                      <a:pt x="0" y="26"/>
                    </a:lnTo>
                    <a:lnTo>
                      <a:pt x="0" y="7"/>
                    </a:lnTo>
                  </a:path>
                </a:pathLst>
              </a:custGeom>
              <a:noFill/>
              <a:ln w="6350">
                <a:solidFill>
                  <a:srgbClr val="000000"/>
                </a:solidFill>
                <a:prstDash val="solid"/>
                <a:round/>
                <a:headEnd/>
                <a:tailEnd/>
              </a:ln>
            </p:spPr>
            <p:txBody>
              <a:bodyPr/>
              <a:lstStyle/>
              <a:p>
                <a:endParaRPr lang="en-US"/>
              </a:p>
            </p:txBody>
          </p:sp>
          <p:sp>
            <p:nvSpPr>
              <p:cNvPr id="336411" name="Freeform 539"/>
              <p:cNvSpPr>
                <a:spLocks noChangeAspect="1"/>
              </p:cNvSpPr>
              <p:nvPr/>
            </p:nvSpPr>
            <p:spPr bwMode="auto">
              <a:xfrm>
                <a:off x="5054" y="2353"/>
                <a:ext cx="37" cy="23"/>
              </a:xfrm>
              <a:custGeom>
                <a:avLst/>
                <a:gdLst/>
                <a:ahLst/>
                <a:cxnLst>
                  <a:cxn ang="0">
                    <a:pos x="0" y="4"/>
                  </a:cxn>
                  <a:cxn ang="0">
                    <a:pos x="37" y="0"/>
                  </a:cxn>
                  <a:cxn ang="0">
                    <a:pos x="37" y="19"/>
                  </a:cxn>
                  <a:cxn ang="0">
                    <a:pos x="0" y="23"/>
                  </a:cxn>
                  <a:cxn ang="0">
                    <a:pos x="0" y="4"/>
                  </a:cxn>
                </a:cxnLst>
                <a:rect l="0" t="0" r="r" b="b"/>
                <a:pathLst>
                  <a:path w="37" h="23">
                    <a:moveTo>
                      <a:pt x="0" y="4"/>
                    </a:moveTo>
                    <a:lnTo>
                      <a:pt x="37" y="0"/>
                    </a:lnTo>
                    <a:lnTo>
                      <a:pt x="37" y="19"/>
                    </a:lnTo>
                    <a:lnTo>
                      <a:pt x="0" y="23"/>
                    </a:lnTo>
                    <a:lnTo>
                      <a:pt x="0" y="4"/>
                    </a:lnTo>
                    <a:close/>
                  </a:path>
                </a:pathLst>
              </a:custGeom>
              <a:solidFill>
                <a:srgbClr val="FFFF00"/>
              </a:solidFill>
              <a:ln w="9525">
                <a:noFill/>
                <a:round/>
                <a:headEnd/>
                <a:tailEnd/>
              </a:ln>
            </p:spPr>
            <p:txBody>
              <a:bodyPr/>
              <a:lstStyle/>
              <a:p>
                <a:endParaRPr lang="en-US"/>
              </a:p>
            </p:txBody>
          </p:sp>
          <p:sp>
            <p:nvSpPr>
              <p:cNvPr id="336412" name="Freeform 540"/>
              <p:cNvSpPr>
                <a:spLocks noChangeAspect="1"/>
              </p:cNvSpPr>
              <p:nvPr/>
            </p:nvSpPr>
            <p:spPr bwMode="auto">
              <a:xfrm>
                <a:off x="5054" y="2353"/>
                <a:ext cx="37" cy="23"/>
              </a:xfrm>
              <a:custGeom>
                <a:avLst/>
                <a:gdLst/>
                <a:ahLst/>
                <a:cxnLst>
                  <a:cxn ang="0">
                    <a:pos x="0" y="4"/>
                  </a:cxn>
                  <a:cxn ang="0">
                    <a:pos x="37" y="0"/>
                  </a:cxn>
                  <a:cxn ang="0">
                    <a:pos x="37" y="19"/>
                  </a:cxn>
                  <a:cxn ang="0">
                    <a:pos x="0" y="23"/>
                  </a:cxn>
                  <a:cxn ang="0">
                    <a:pos x="0" y="4"/>
                  </a:cxn>
                </a:cxnLst>
                <a:rect l="0" t="0" r="r" b="b"/>
                <a:pathLst>
                  <a:path w="37" h="23">
                    <a:moveTo>
                      <a:pt x="0" y="4"/>
                    </a:moveTo>
                    <a:lnTo>
                      <a:pt x="37" y="0"/>
                    </a:lnTo>
                    <a:lnTo>
                      <a:pt x="37" y="19"/>
                    </a:lnTo>
                    <a:lnTo>
                      <a:pt x="0" y="23"/>
                    </a:lnTo>
                    <a:lnTo>
                      <a:pt x="0" y="4"/>
                    </a:lnTo>
                  </a:path>
                </a:pathLst>
              </a:custGeom>
              <a:noFill/>
              <a:ln w="6350">
                <a:solidFill>
                  <a:srgbClr val="000000"/>
                </a:solidFill>
                <a:prstDash val="solid"/>
                <a:round/>
                <a:headEnd/>
                <a:tailEnd/>
              </a:ln>
            </p:spPr>
            <p:txBody>
              <a:bodyPr/>
              <a:lstStyle/>
              <a:p>
                <a:endParaRPr lang="en-US"/>
              </a:p>
            </p:txBody>
          </p:sp>
          <p:sp>
            <p:nvSpPr>
              <p:cNvPr id="336413" name="Freeform 541"/>
              <p:cNvSpPr>
                <a:spLocks noChangeAspect="1"/>
              </p:cNvSpPr>
              <p:nvPr/>
            </p:nvSpPr>
            <p:spPr bwMode="auto">
              <a:xfrm>
                <a:off x="5016" y="2307"/>
                <a:ext cx="23" cy="23"/>
              </a:xfrm>
              <a:custGeom>
                <a:avLst/>
                <a:gdLst/>
                <a:ahLst/>
                <a:cxnLst>
                  <a:cxn ang="0">
                    <a:pos x="11" y="0"/>
                  </a:cxn>
                  <a:cxn ang="0">
                    <a:pos x="11" y="0"/>
                  </a:cxn>
                  <a:cxn ang="0">
                    <a:pos x="15" y="0"/>
                  </a:cxn>
                  <a:cxn ang="0">
                    <a:pos x="19" y="0"/>
                  </a:cxn>
                  <a:cxn ang="0">
                    <a:pos x="19" y="4"/>
                  </a:cxn>
                  <a:cxn ang="0">
                    <a:pos x="19" y="4"/>
                  </a:cxn>
                  <a:cxn ang="0">
                    <a:pos x="23" y="8"/>
                  </a:cxn>
                  <a:cxn ang="0">
                    <a:pos x="23" y="8"/>
                  </a:cxn>
                  <a:cxn ang="0">
                    <a:pos x="23" y="12"/>
                  </a:cxn>
                  <a:cxn ang="0">
                    <a:pos x="23" y="12"/>
                  </a:cxn>
                  <a:cxn ang="0">
                    <a:pos x="23" y="15"/>
                  </a:cxn>
                  <a:cxn ang="0">
                    <a:pos x="19" y="19"/>
                  </a:cxn>
                  <a:cxn ang="0">
                    <a:pos x="19" y="19"/>
                  </a:cxn>
                  <a:cxn ang="0">
                    <a:pos x="19" y="23"/>
                  </a:cxn>
                  <a:cxn ang="0">
                    <a:pos x="15" y="23"/>
                  </a:cxn>
                  <a:cxn ang="0">
                    <a:pos x="11" y="23"/>
                  </a:cxn>
                  <a:cxn ang="0">
                    <a:pos x="11" y="23"/>
                  </a:cxn>
                  <a:cxn ang="0">
                    <a:pos x="7" y="23"/>
                  </a:cxn>
                  <a:cxn ang="0">
                    <a:pos x="7" y="23"/>
                  </a:cxn>
                  <a:cxn ang="0">
                    <a:pos x="4" y="23"/>
                  </a:cxn>
                  <a:cxn ang="0">
                    <a:pos x="4" y="23"/>
                  </a:cxn>
                  <a:cxn ang="0">
                    <a:pos x="4" y="19"/>
                  </a:cxn>
                  <a:cxn ang="0">
                    <a:pos x="0" y="19"/>
                  </a:cxn>
                  <a:cxn ang="0">
                    <a:pos x="0" y="15"/>
                  </a:cxn>
                  <a:cxn ang="0">
                    <a:pos x="0" y="15"/>
                  </a:cxn>
                  <a:cxn ang="0">
                    <a:pos x="0" y="12"/>
                  </a:cxn>
                  <a:cxn ang="0">
                    <a:pos x="0" y="8"/>
                  </a:cxn>
                  <a:cxn ang="0">
                    <a:pos x="4" y="8"/>
                  </a:cxn>
                  <a:cxn ang="0">
                    <a:pos x="4" y="4"/>
                  </a:cxn>
                  <a:cxn ang="0">
                    <a:pos x="4" y="4"/>
                  </a:cxn>
                  <a:cxn ang="0">
                    <a:pos x="7" y="4"/>
                  </a:cxn>
                  <a:cxn ang="0">
                    <a:pos x="7" y="0"/>
                  </a:cxn>
                  <a:cxn ang="0">
                    <a:pos x="11" y="0"/>
                  </a:cxn>
                </a:cxnLst>
                <a:rect l="0" t="0" r="r" b="b"/>
                <a:pathLst>
                  <a:path w="23" h="23">
                    <a:moveTo>
                      <a:pt x="11" y="0"/>
                    </a:moveTo>
                    <a:lnTo>
                      <a:pt x="11" y="0"/>
                    </a:lnTo>
                    <a:lnTo>
                      <a:pt x="15" y="0"/>
                    </a:lnTo>
                    <a:lnTo>
                      <a:pt x="19" y="0"/>
                    </a:lnTo>
                    <a:lnTo>
                      <a:pt x="19" y="4"/>
                    </a:lnTo>
                    <a:lnTo>
                      <a:pt x="19" y="4"/>
                    </a:lnTo>
                    <a:lnTo>
                      <a:pt x="23" y="8"/>
                    </a:lnTo>
                    <a:lnTo>
                      <a:pt x="23" y="8"/>
                    </a:lnTo>
                    <a:lnTo>
                      <a:pt x="23" y="12"/>
                    </a:lnTo>
                    <a:lnTo>
                      <a:pt x="23" y="12"/>
                    </a:lnTo>
                    <a:lnTo>
                      <a:pt x="23" y="15"/>
                    </a:lnTo>
                    <a:lnTo>
                      <a:pt x="19" y="19"/>
                    </a:lnTo>
                    <a:lnTo>
                      <a:pt x="19" y="19"/>
                    </a:lnTo>
                    <a:lnTo>
                      <a:pt x="19" y="23"/>
                    </a:lnTo>
                    <a:lnTo>
                      <a:pt x="15" y="23"/>
                    </a:lnTo>
                    <a:lnTo>
                      <a:pt x="11" y="23"/>
                    </a:lnTo>
                    <a:lnTo>
                      <a:pt x="11" y="23"/>
                    </a:lnTo>
                    <a:lnTo>
                      <a:pt x="7" y="23"/>
                    </a:lnTo>
                    <a:lnTo>
                      <a:pt x="7" y="23"/>
                    </a:lnTo>
                    <a:lnTo>
                      <a:pt x="4" y="23"/>
                    </a:lnTo>
                    <a:lnTo>
                      <a:pt x="4" y="23"/>
                    </a:lnTo>
                    <a:lnTo>
                      <a:pt x="4" y="19"/>
                    </a:lnTo>
                    <a:lnTo>
                      <a:pt x="0" y="19"/>
                    </a:lnTo>
                    <a:lnTo>
                      <a:pt x="0" y="15"/>
                    </a:lnTo>
                    <a:lnTo>
                      <a:pt x="0" y="15"/>
                    </a:lnTo>
                    <a:lnTo>
                      <a:pt x="0" y="12"/>
                    </a:lnTo>
                    <a:lnTo>
                      <a:pt x="0" y="8"/>
                    </a:lnTo>
                    <a:lnTo>
                      <a:pt x="4" y="8"/>
                    </a:lnTo>
                    <a:lnTo>
                      <a:pt x="4" y="4"/>
                    </a:lnTo>
                    <a:lnTo>
                      <a:pt x="4" y="4"/>
                    </a:lnTo>
                    <a:lnTo>
                      <a:pt x="7" y="4"/>
                    </a:lnTo>
                    <a:lnTo>
                      <a:pt x="7" y="0"/>
                    </a:lnTo>
                    <a:lnTo>
                      <a:pt x="11" y="0"/>
                    </a:lnTo>
                    <a:close/>
                  </a:path>
                </a:pathLst>
              </a:custGeom>
              <a:solidFill>
                <a:srgbClr val="FFFFFF"/>
              </a:solidFill>
              <a:ln w="9525">
                <a:noFill/>
                <a:round/>
                <a:headEnd/>
                <a:tailEnd/>
              </a:ln>
            </p:spPr>
            <p:txBody>
              <a:bodyPr/>
              <a:lstStyle/>
              <a:p>
                <a:endParaRPr lang="en-US"/>
              </a:p>
            </p:txBody>
          </p:sp>
          <p:sp>
            <p:nvSpPr>
              <p:cNvPr id="336414" name="Freeform 542"/>
              <p:cNvSpPr>
                <a:spLocks noChangeAspect="1"/>
              </p:cNvSpPr>
              <p:nvPr/>
            </p:nvSpPr>
            <p:spPr bwMode="auto">
              <a:xfrm>
                <a:off x="5016" y="2307"/>
                <a:ext cx="23" cy="23"/>
              </a:xfrm>
              <a:custGeom>
                <a:avLst/>
                <a:gdLst/>
                <a:ahLst/>
                <a:cxnLst>
                  <a:cxn ang="0">
                    <a:pos x="11" y="0"/>
                  </a:cxn>
                  <a:cxn ang="0">
                    <a:pos x="11" y="0"/>
                  </a:cxn>
                  <a:cxn ang="0">
                    <a:pos x="11" y="0"/>
                  </a:cxn>
                  <a:cxn ang="0">
                    <a:pos x="15" y="0"/>
                  </a:cxn>
                  <a:cxn ang="0">
                    <a:pos x="19" y="0"/>
                  </a:cxn>
                  <a:cxn ang="0">
                    <a:pos x="19" y="4"/>
                  </a:cxn>
                  <a:cxn ang="0">
                    <a:pos x="19" y="4"/>
                  </a:cxn>
                  <a:cxn ang="0">
                    <a:pos x="23" y="8"/>
                  </a:cxn>
                  <a:cxn ang="0">
                    <a:pos x="23" y="8"/>
                  </a:cxn>
                  <a:cxn ang="0">
                    <a:pos x="23" y="12"/>
                  </a:cxn>
                  <a:cxn ang="0">
                    <a:pos x="23" y="12"/>
                  </a:cxn>
                  <a:cxn ang="0">
                    <a:pos x="23" y="15"/>
                  </a:cxn>
                  <a:cxn ang="0">
                    <a:pos x="19" y="19"/>
                  </a:cxn>
                  <a:cxn ang="0">
                    <a:pos x="19" y="19"/>
                  </a:cxn>
                  <a:cxn ang="0">
                    <a:pos x="19" y="23"/>
                  </a:cxn>
                  <a:cxn ang="0">
                    <a:pos x="15" y="23"/>
                  </a:cxn>
                  <a:cxn ang="0">
                    <a:pos x="11" y="23"/>
                  </a:cxn>
                  <a:cxn ang="0">
                    <a:pos x="11" y="23"/>
                  </a:cxn>
                  <a:cxn ang="0">
                    <a:pos x="7" y="23"/>
                  </a:cxn>
                  <a:cxn ang="0">
                    <a:pos x="7" y="23"/>
                  </a:cxn>
                  <a:cxn ang="0">
                    <a:pos x="4" y="23"/>
                  </a:cxn>
                  <a:cxn ang="0">
                    <a:pos x="4" y="23"/>
                  </a:cxn>
                  <a:cxn ang="0">
                    <a:pos x="4" y="19"/>
                  </a:cxn>
                  <a:cxn ang="0">
                    <a:pos x="0" y="19"/>
                  </a:cxn>
                  <a:cxn ang="0">
                    <a:pos x="0" y="15"/>
                  </a:cxn>
                  <a:cxn ang="0">
                    <a:pos x="0" y="15"/>
                  </a:cxn>
                  <a:cxn ang="0">
                    <a:pos x="0" y="12"/>
                  </a:cxn>
                  <a:cxn ang="0">
                    <a:pos x="0" y="8"/>
                  </a:cxn>
                  <a:cxn ang="0">
                    <a:pos x="4" y="8"/>
                  </a:cxn>
                  <a:cxn ang="0">
                    <a:pos x="4" y="4"/>
                  </a:cxn>
                  <a:cxn ang="0">
                    <a:pos x="4" y="4"/>
                  </a:cxn>
                  <a:cxn ang="0">
                    <a:pos x="7" y="4"/>
                  </a:cxn>
                  <a:cxn ang="0">
                    <a:pos x="7" y="0"/>
                  </a:cxn>
                  <a:cxn ang="0">
                    <a:pos x="11" y="0"/>
                  </a:cxn>
                </a:cxnLst>
                <a:rect l="0" t="0" r="r" b="b"/>
                <a:pathLst>
                  <a:path w="23" h="23">
                    <a:moveTo>
                      <a:pt x="11" y="0"/>
                    </a:moveTo>
                    <a:lnTo>
                      <a:pt x="11" y="0"/>
                    </a:lnTo>
                    <a:lnTo>
                      <a:pt x="11" y="0"/>
                    </a:lnTo>
                    <a:lnTo>
                      <a:pt x="15" y="0"/>
                    </a:lnTo>
                    <a:lnTo>
                      <a:pt x="19" y="0"/>
                    </a:lnTo>
                    <a:lnTo>
                      <a:pt x="19" y="4"/>
                    </a:lnTo>
                    <a:lnTo>
                      <a:pt x="19" y="4"/>
                    </a:lnTo>
                    <a:lnTo>
                      <a:pt x="23" y="8"/>
                    </a:lnTo>
                    <a:lnTo>
                      <a:pt x="23" y="8"/>
                    </a:lnTo>
                    <a:lnTo>
                      <a:pt x="23" y="12"/>
                    </a:lnTo>
                    <a:lnTo>
                      <a:pt x="23" y="12"/>
                    </a:lnTo>
                    <a:lnTo>
                      <a:pt x="23" y="15"/>
                    </a:lnTo>
                    <a:lnTo>
                      <a:pt x="19" y="19"/>
                    </a:lnTo>
                    <a:lnTo>
                      <a:pt x="19" y="19"/>
                    </a:lnTo>
                    <a:lnTo>
                      <a:pt x="19" y="23"/>
                    </a:lnTo>
                    <a:lnTo>
                      <a:pt x="15" y="23"/>
                    </a:lnTo>
                    <a:lnTo>
                      <a:pt x="11" y="23"/>
                    </a:lnTo>
                    <a:lnTo>
                      <a:pt x="11" y="23"/>
                    </a:lnTo>
                    <a:lnTo>
                      <a:pt x="7" y="23"/>
                    </a:lnTo>
                    <a:lnTo>
                      <a:pt x="7" y="23"/>
                    </a:lnTo>
                    <a:lnTo>
                      <a:pt x="4" y="23"/>
                    </a:lnTo>
                    <a:lnTo>
                      <a:pt x="4" y="23"/>
                    </a:lnTo>
                    <a:lnTo>
                      <a:pt x="4" y="19"/>
                    </a:lnTo>
                    <a:lnTo>
                      <a:pt x="0" y="19"/>
                    </a:lnTo>
                    <a:lnTo>
                      <a:pt x="0" y="15"/>
                    </a:lnTo>
                    <a:lnTo>
                      <a:pt x="0" y="15"/>
                    </a:lnTo>
                    <a:lnTo>
                      <a:pt x="0" y="12"/>
                    </a:lnTo>
                    <a:lnTo>
                      <a:pt x="0" y="8"/>
                    </a:lnTo>
                    <a:lnTo>
                      <a:pt x="4" y="8"/>
                    </a:lnTo>
                    <a:lnTo>
                      <a:pt x="4" y="4"/>
                    </a:lnTo>
                    <a:lnTo>
                      <a:pt x="4" y="4"/>
                    </a:lnTo>
                    <a:lnTo>
                      <a:pt x="7" y="4"/>
                    </a:lnTo>
                    <a:lnTo>
                      <a:pt x="7" y="0"/>
                    </a:lnTo>
                    <a:lnTo>
                      <a:pt x="11" y="0"/>
                    </a:lnTo>
                  </a:path>
                </a:pathLst>
              </a:custGeom>
              <a:noFill/>
              <a:ln w="6350">
                <a:solidFill>
                  <a:srgbClr val="000000"/>
                </a:solidFill>
                <a:prstDash val="solid"/>
                <a:round/>
                <a:headEnd/>
                <a:tailEnd/>
              </a:ln>
            </p:spPr>
            <p:txBody>
              <a:bodyPr/>
              <a:lstStyle/>
              <a:p>
                <a:endParaRPr lang="en-US"/>
              </a:p>
            </p:txBody>
          </p:sp>
          <p:sp>
            <p:nvSpPr>
              <p:cNvPr id="336415" name="Freeform 543"/>
              <p:cNvSpPr>
                <a:spLocks noChangeAspect="1"/>
              </p:cNvSpPr>
              <p:nvPr/>
            </p:nvSpPr>
            <p:spPr bwMode="auto">
              <a:xfrm>
                <a:off x="5016" y="2319"/>
                <a:ext cx="19" cy="3"/>
              </a:xfrm>
              <a:custGeom>
                <a:avLst/>
                <a:gdLst/>
                <a:ahLst/>
                <a:cxnLst>
                  <a:cxn ang="0">
                    <a:pos x="19" y="0"/>
                  </a:cxn>
                  <a:cxn ang="0">
                    <a:pos x="11" y="0"/>
                  </a:cxn>
                  <a:cxn ang="0">
                    <a:pos x="11" y="0"/>
                  </a:cxn>
                  <a:cxn ang="0">
                    <a:pos x="11" y="0"/>
                  </a:cxn>
                  <a:cxn ang="0">
                    <a:pos x="7" y="0"/>
                  </a:cxn>
                  <a:cxn ang="0">
                    <a:pos x="7" y="0"/>
                  </a:cxn>
                  <a:cxn ang="0">
                    <a:pos x="0" y="0"/>
                  </a:cxn>
                  <a:cxn ang="0">
                    <a:pos x="0" y="3"/>
                  </a:cxn>
                  <a:cxn ang="0">
                    <a:pos x="7" y="3"/>
                  </a:cxn>
                  <a:cxn ang="0">
                    <a:pos x="7" y="0"/>
                  </a:cxn>
                  <a:cxn ang="0">
                    <a:pos x="11" y="3"/>
                  </a:cxn>
                  <a:cxn ang="0">
                    <a:pos x="11" y="0"/>
                  </a:cxn>
                  <a:cxn ang="0">
                    <a:pos x="11" y="3"/>
                  </a:cxn>
                  <a:cxn ang="0">
                    <a:pos x="15" y="0"/>
                  </a:cxn>
                  <a:cxn ang="0">
                    <a:pos x="19" y="0"/>
                  </a:cxn>
                  <a:cxn ang="0">
                    <a:pos x="19" y="0"/>
                  </a:cxn>
                </a:cxnLst>
                <a:rect l="0" t="0" r="r" b="b"/>
                <a:pathLst>
                  <a:path w="19" h="3">
                    <a:moveTo>
                      <a:pt x="19" y="0"/>
                    </a:moveTo>
                    <a:lnTo>
                      <a:pt x="11" y="0"/>
                    </a:lnTo>
                    <a:lnTo>
                      <a:pt x="11" y="0"/>
                    </a:lnTo>
                    <a:lnTo>
                      <a:pt x="11" y="0"/>
                    </a:lnTo>
                    <a:lnTo>
                      <a:pt x="7" y="0"/>
                    </a:lnTo>
                    <a:lnTo>
                      <a:pt x="7" y="0"/>
                    </a:lnTo>
                    <a:lnTo>
                      <a:pt x="0" y="0"/>
                    </a:lnTo>
                    <a:lnTo>
                      <a:pt x="0" y="3"/>
                    </a:lnTo>
                    <a:lnTo>
                      <a:pt x="7" y="3"/>
                    </a:lnTo>
                    <a:lnTo>
                      <a:pt x="7" y="0"/>
                    </a:lnTo>
                    <a:lnTo>
                      <a:pt x="11" y="3"/>
                    </a:lnTo>
                    <a:lnTo>
                      <a:pt x="11" y="0"/>
                    </a:lnTo>
                    <a:lnTo>
                      <a:pt x="11" y="3"/>
                    </a:lnTo>
                    <a:lnTo>
                      <a:pt x="15" y="0"/>
                    </a:lnTo>
                    <a:lnTo>
                      <a:pt x="19" y="0"/>
                    </a:lnTo>
                    <a:lnTo>
                      <a:pt x="19" y="0"/>
                    </a:lnTo>
                    <a:close/>
                  </a:path>
                </a:pathLst>
              </a:custGeom>
              <a:solidFill>
                <a:srgbClr val="000000"/>
              </a:solidFill>
              <a:ln w="9525">
                <a:noFill/>
                <a:round/>
                <a:headEnd/>
                <a:tailEnd/>
              </a:ln>
            </p:spPr>
            <p:txBody>
              <a:bodyPr/>
              <a:lstStyle/>
              <a:p>
                <a:endParaRPr lang="en-US"/>
              </a:p>
            </p:txBody>
          </p:sp>
          <p:sp>
            <p:nvSpPr>
              <p:cNvPr id="336416" name="Freeform 544"/>
              <p:cNvSpPr>
                <a:spLocks noChangeAspect="1"/>
              </p:cNvSpPr>
              <p:nvPr/>
            </p:nvSpPr>
            <p:spPr bwMode="auto">
              <a:xfrm>
                <a:off x="5016" y="2319"/>
                <a:ext cx="19" cy="3"/>
              </a:xfrm>
              <a:custGeom>
                <a:avLst/>
                <a:gdLst/>
                <a:ahLst/>
                <a:cxnLst>
                  <a:cxn ang="0">
                    <a:pos x="19" y="0"/>
                  </a:cxn>
                  <a:cxn ang="0">
                    <a:pos x="11" y="0"/>
                  </a:cxn>
                  <a:cxn ang="0">
                    <a:pos x="11" y="0"/>
                  </a:cxn>
                  <a:cxn ang="0">
                    <a:pos x="11" y="0"/>
                  </a:cxn>
                  <a:cxn ang="0">
                    <a:pos x="7" y="0"/>
                  </a:cxn>
                  <a:cxn ang="0">
                    <a:pos x="7" y="0"/>
                  </a:cxn>
                  <a:cxn ang="0">
                    <a:pos x="0" y="0"/>
                  </a:cxn>
                  <a:cxn ang="0">
                    <a:pos x="0" y="3"/>
                  </a:cxn>
                  <a:cxn ang="0">
                    <a:pos x="7" y="3"/>
                  </a:cxn>
                  <a:cxn ang="0">
                    <a:pos x="7" y="0"/>
                  </a:cxn>
                  <a:cxn ang="0">
                    <a:pos x="11" y="3"/>
                  </a:cxn>
                  <a:cxn ang="0">
                    <a:pos x="11" y="0"/>
                  </a:cxn>
                  <a:cxn ang="0">
                    <a:pos x="11" y="3"/>
                  </a:cxn>
                  <a:cxn ang="0">
                    <a:pos x="15" y="0"/>
                  </a:cxn>
                  <a:cxn ang="0">
                    <a:pos x="19" y="0"/>
                  </a:cxn>
                  <a:cxn ang="0">
                    <a:pos x="19" y="0"/>
                  </a:cxn>
                </a:cxnLst>
                <a:rect l="0" t="0" r="r" b="b"/>
                <a:pathLst>
                  <a:path w="19" h="3">
                    <a:moveTo>
                      <a:pt x="19" y="0"/>
                    </a:moveTo>
                    <a:lnTo>
                      <a:pt x="11" y="0"/>
                    </a:lnTo>
                    <a:lnTo>
                      <a:pt x="11" y="0"/>
                    </a:lnTo>
                    <a:lnTo>
                      <a:pt x="11" y="0"/>
                    </a:lnTo>
                    <a:lnTo>
                      <a:pt x="7" y="0"/>
                    </a:lnTo>
                    <a:lnTo>
                      <a:pt x="7" y="0"/>
                    </a:lnTo>
                    <a:lnTo>
                      <a:pt x="0" y="0"/>
                    </a:lnTo>
                    <a:lnTo>
                      <a:pt x="0" y="3"/>
                    </a:lnTo>
                    <a:lnTo>
                      <a:pt x="7" y="3"/>
                    </a:lnTo>
                    <a:lnTo>
                      <a:pt x="7" y="0"/>
                    </a:lnTo>
                    <a:lnTo>
                      <a:pt x="11" y="3"/>
                    </a:lnTo>
                    <a:lnTo>
                      <a:pt x="11" y="0"/>
                    </a:lnTo>
                    <a:lnTo>
                      <a:pt x="11" y="3"/>
                    </a:lnTo>
                    <a:lnTo>
                      <a:pt x="15" y="0"/>
                    </a:lnTo>
                    <a:lnTo>
                      <a:pt x="19" y="0"/>
                    </a:lnTo>
                    <a:lnTo>
                      <a:pt x="19" y="0"/>
                    </a:lnTo>
                  </a:path>
                </a:pathLst>
              </a:custGeom>
              <a:noFill/>
              <a:ln w="6350">
                <a:solidFill>
                  <a:srgbClr val="000000"/>
                </a:solidFill>
                <a:prstDash val="solid"/>
                <a:round/>
                <a:headEnd/>
                <a:tailEnd/>
              </a:ln>
            </p:spPr>
            <p:txBody>
              <a:bodyPr/>
              <a:lstStyle/>
              <a:p>
                <a:endParaRPr lang="en-US"/>
              </a:p>
            </p:txBody>
          </p:sp>
          <p:sp>
            <p:nvSpPr>
              <p:cNvPr id="336417" name="Line 545"/>
              <p:cNvSpPr>
                <a:spLocks noChangeAspect="1" noChangeShapeType="1"/>
              </p:cNvSpPr>
              <p:nvPr/>
            </p:nvSpPr>
            <p:spPr bwMode="auto">
              <a:xfrm>
                <a:off x="5039" y="2319"/>
                <a:ext cx="15" cy="1"/>
              </a:xfrm>
              <a:prstGeom prst="line">
                <a:avLst/>
              </a:prstGeom>
              <a:noFill/>
              <a:ln w="6350">
                <a:solidFill>
                  <a:srgbClr val="000000"/>
                </a:solidFill>
                <a:round/>
                <a:headEnd/>
                <a:tailEnd/>
              </a:ln>
            </p:spPr>
            <p:txBody>
              <a:bodyPr/>
              <a:lstStyle/>
              <a:p>
                <a:endParaRPr lang="en-US"/>
              </a:p>
            </p:txBody>
          </p:sp>
          <p:sp>
            <p:nvSpPr>
              <p:cNvPr id="336418" name="Freeform 546"/>
              <p:cNvSpPr>
                <a:spLocks noChangeAspect="1"/>
              </p:cNvSpPr>
              <p:nvPr/>
            </p:nvSpPr>
            <p:spPr bwMode="auto">
              <a:xfrm>
                <a:off x="5035" y="2303"/>
                <a:ext cx="19" cy="8"/>
              </a:xfrm>
              <a:custGeom>
                <a:avLst/>
                <a:gdLst/>
                <a:ahLst/>
                <a:cxnLst>
                  <a:cxn ang="0">
                    <a:pos x="0" y="8"/>
                  </a:cxn>
                  <a:cxn ang="0">
                    <a:pos x="7" y="0"/>
                  </a:cxn>
                  <a:cxn ang="0">
                    <a:pos x="19" y="0"/>
                  </a:cxn>
                </a:cxnLst>
                <a:rect l="0" t="0" r="r" b="b"/>
                <a:pathLst>
                  <a:path w="19" h="8">
                    <a:moveTo>
                      <a:pt x="0" y="8"/>
                    </a:moveTo>
                    <a:lnTo>
                      <a:pt x="7" y="0"/>
                    </a:lnTo>
                    <a:lnTo>
                      <a:pt x="19" y="0"/>
                    </a:lnTo>
                  </a:path>
                </a:pathLst>
              </a:custGeom>
              <a:noFill/>
              <a:ln w="6350">
                <a:solidFill>
                  <a:srgbClr val="000000"/>
                </a:solidFill>
                <a:prstDash val="solid"/>
                <a:round/>
                <a:headEnd/>
                <a:tailEnd/>
              </a:ln>
            </p:spPr>
            <p:txBody>
              <a:bodyPr/>
              <a:lstStyle/>
              <a:p>
                <a:endParaRPr lang="en-US"/>
              </a:p>
            </p:txBody>
          </p:sp>
          <p:sp>
            <p:nvSpPr>
              <p:cNvPr id="336419" name="Freeform 547"/>
              <p:cNvSpPr>
                <a:spLocks noChangeAspect="1"/>
              </p:cNvSpPr>
              <p:nvPr/>
            </p:nvSpPr>
            <p:spPr bwMode="auto">
              <a:xfrm>
                <a:off x="5039" y="2326"/>
                <a:ext cx="15" cy="1"/>
              </a:xfrm>
              <a:custGeom>
                <a:avLst/>
                <a:gdLst/>
                <a:ahLst/>
                <a:cxnLst>
                  <a:cxn ang="0">
                    <a:pos x="0" y="0"/>
                  </a:cxn>
                  <a:cxn ang="0">
                    <a:pos x="7" y="0"/>
                  </a:cxn>
                  <a:cxn ang="0">
                    <a:pos x="15" y="0"/>
                  </a:cxn>
                </a:cxnLst>
                <a:rect l="0" t="0" r="r" b="b"/>
                <a:pathLst>
                  <a:path w="15">
                    <a:moveTo>
                      <a:pt x="0" y="0"/>
                    </a:moveTo>
                    <a:lnTo>
                      <a:pt x="7" y="0"/>
                    </a:lnTo>
                    <a:lnTo>
                      <a:pt x="15" y="0"/>
                    </a:lnTo>
                  </a:path>
                </a:pathLst>
              </a:custGeom>
              <a:noFill/>
              <a:ln w="6350">
                <a:solidFill>
                  <a:srgbClr val="000000"/>
                </a:solidFill>
                <a:prstDash val="solid"/>
                <a:round/>
                <a:headEnd/>
                <a:tailEnd/>
              </a:ln>
            </p:spPr>
            <p:txBody>
              <a:bodyPr/>
              <a:lstStyle/>
              <a:p>
                <a:endParaRPr lang="en-US"/>
              </a:p>
            </p:txBody>
          </p:sp>
          <p:sp>
            <p:nvSpPr>
              <p:cNvPr id="336420" name="Freeform 548"/>
              <p:cNvSpPr>
                <a:spLocks noChangeAspect="1" noEditPoints="1"/>
              </p:cNvSpPr>
              <p:nvPr/>
            </p:nvSpPr>
            <p:spPr bwMode="auto">
              <a:xfrm>
                <a:off x="5057" y="2315"/>
                <a:ext cx="8" cy="4"/>
              </a:xfrm>
              <a:custGeom>
                <a:avLst/>
                <a:gdLst/>
                <a:ahLst/>
                <a:cxnLst>
                  <a:cxn ang="0">
                    <a:pos x="0" y="0"/>
                  </a:cxn>
                  <a:cxn ang="0">
                    <a:pos x="0" y="0"/>
                  </a:cxn>
                  <a:cxn ang="0">
                    <a:pos x="0" y="0"/>
                  </a:cxn>
                  <a:cxn ang="0">
                    <a:pos x="0" y="0"/>
                  </a:cxn>
                  <a:cxn ang="0">
                    <a:pos x="0" y="4"/>
                  </a:cxn>
                  <a:cxn ang="0">
                    <a:pos x="0" y="4"/>
                  </a:cxn>
                  <a:cxn ang="0">
                    <a:pos x="0" y="4"/>
                  </a:cxn>
                  <a:cxn ang="0">
                    <a:pos x="0" y="0"/>
                  </a:cxn>
                  <a:cxn ang="0">
                    <a:pos x="0" y="0"/>
                  </a:cxn>
                  <a:cxn ang="0">
                    <a:pos x="0" y="0"/>
                  </a:cxn>
                  <a:cxn ang="0">
                    <a:pos x="0" y="0"/>
                  </a:cxn>
                  <a:cxn ang="0">
                    <a:pos x="0" y="4"/>
                  </a:cxn>
                  <a:cxn ang="0">
                    <a:pos x="0" y="4"/>
                  </a:cxn>
                  <a:cxn ang="0">
                    <a:pos x="0" y="4"/>
                  </a:cxn>
                  <a:cxn ang="0">
                    <a:pos x="0" y="0"/>
                  </a:cxn>
                  <a:cxn ang="0">
                    <a:pos x="0" y="0"/>
                  </a:cxn>
                  <a:cxn ang="0">
                    <a:pos x="4" y="4"/>
                  </a:cxn>
                  <a:cxn ang="0">
                    <a:pos x="4" y="4"/>
                  </a:cxn>
                  <a:cxn ang="0">
                    <a:pos x="4" y="0"/>
                  </a:cxn>
                  <a:cxn ang="0">
                    <a:pos x="4" y="0"/>
                  </a:cxn>
                  <a:cxn ang="0">
                    <a:pos x="4" y="0"/>
                  </a:cxn>
                  <a:cxn ang="0">
                    <a:pos x="4" y="0"/>
                  </a:cxn>
                  <a:cxn ang="0">
                    <a:pos x="4" y="0"/>
                  </a:cxn>
                  <a:cxn ang="0">
                    <a:pos x="4" y="0"/>
                  </a:cxn>
                  <a:cxn ang="0">
                    <a:pos x="4" y="0"/>
                  </a:cxn>
                  <a:cxn ang="0">
                    <a:pos x="4" y="0"/>
                  </a:cxn>
                  <a:cxn ang="0">
                    <a:pos x="4" y="4"/>
                  </a:cxn>
                  <a:cxn ang="0">
                    <a:pos x="4" y="4"/>
                  </a:cxn>
                  <a:cxn ang="0">
                    <a:pos x="8" y="0"/>
                  </a:cxn>
                  <a:cxn ang="0">
                    <a:pos x="8" y="0"/>
                  </a:cxn>
                  <a:cxn ang="0">
                    <a:pos x="8" y="0"/>
                  </a:cxn>
                  <a:cxn ang="0">
                    <a:pos x="8" y="0"/>
                  </a:cxn>
                  <a:cxn ang="0">
                    <a:pos x="8" y="0"/>
                  </a:cxn>
                  <a:cxn ang="0">
                    <a:pos x="8" y="0"/>
                  </a:cxn>
                  <a:cxn ang="0">
                    <a:pos x="8" y="0"/>
                  </a:cxn>
                  <a:cxn ang="0">
                    <a:pos x="8" y="0"/>
                  </a:cxn>
                </a:cxnLst>
                <a:rect l="0" t="0" r="r" b="b"/>
                <a:pathLst>
                  <a:path w="8" h="4">
                    <a:moveTo>
                      <a:pt x="0" y="0"/>
                    </a:moveTo>
                    <a:lnTo>
                      <a:pt x="0" y="0"/>
                    </a:lnTo>
                    <a:lnTo>
                      <a:pt x="0" y="0"/>
                    </a:lnTo>
                    <a:lnTo>
                      <a:pt x="0" y="0"/>
                    </a:lnTo>
                    <a:lnTo>
                      <a:pt x="0" y="4"/>
                    </a:lnTo>
                    <a:lnTo>
                      <a:pt x="0" y="4"/>
                    </a:lnTo>
                    <a:lnTo>
                      <a:pt x="0" y="4"/>
                    </a:lnTo>
                    <a:lnTo>
                      <a:pt x="0" y="0"/>
                    </a:lnTo>
                    <a:lnTo>
                      <a:pt x="0" y="0"/>
                    </a:lnTo>
                    <a:lnTo>
                      <a:pt x="0" y="0"/>
                    </a:lnTo>
                    <a:lnTo>
                      <a:pt x="0" y="0"/>
                    </a:lnTo>
                    <a:lnTo>
                      <a:pt x="0" y="4"/>
                    </a:lnTo>
                    <a:lnTo>
                      <a:pt x="0" y="4"/>
                    </a:lnTo>
                    <a:lnTo>
                      <a:pt x="0" y="4"/>
                    </a:lnTo>
                    <a:lnTo>
                      <a:pt x="0" y="0"/>
                    </a:lnTo>
                    <a:lnTo>
                      <a:pt x="0" y="0"/>
                    </a:lnTo>
                    <a:close/>
                    <a:moveTo>
                      <a:pt x="4" y="4"/>
                    </a:moveTo>
                    <a:lnTo>
                      <a:pt x="4" y="4"/>
                    </a:lnTo>
                    <a:lnTo>
                      <a:pt x="4" y="0"/>
                    </a:lnTo>
                    <a:lnTo>
                      <a:pt x="4" y="0"/>
                    </a:lnTo>
                    <a:lnTo>
                      <a:pt x="4" y="0"/>
                    </a:lnTo>
                    <a:lnTo>
                      <a:pt x="4" y="0"/>
                    </a:lnTo>
                    <a:lnTo>
                      <a:pt x="4" y="0"/>
                    </a:lnTo>
                    <a:lnTo>
                      <a:pt x="4" y="0"/>
                    </a:lnTo>
                    <a:lnTo>
                      <a:pt x="4" y="0"/>
                    </a:lnTo>
                    <a:lnTo>
                      <a:pt x="4" y="0"/>
                    </a:lnTo>
                    <a:lnTo>
                      <a:pt x="4" y="4"/>
                    </a:lnTo>
                    <a:lnTo>
                      <a:pt x="4" y="4"/>
                    </a:lnTo>
                    <a:close/>
                    <a:moveTo>
                      <a:pt x="8" y="0"/>
                    </a:move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36421" name="Freeform 549"/>
              <p:cNvSpPr>
                <a:spLocks noChangeAspect="1" noEditPoints="1"/>
              </p:cNvSpPr>
              <p:nvPr/>
            </p:nvSpPr>
            <p:spPr bwMode="auto">
              <a:xfrm>
                <a:off x="5065" y="2311"/>
                <a:ext cx="11" cy="8"/>
              </a:xfrm>
              <a:custGeom>
                <a:avLst/>
                <a:gdLst/>
                <a:ahLst/>
                <a:cxnLst>
                  <a:cxn ang="0">
                    <a:pos x="0" y="4"/>
                  </a:cxn>
                  <a:cxn ang="0">
                    <a:pos x="0" y="4"/>
                  </a:cxn>
                  <a:cxn ang="0">
                    <a:pos x="4" y="4"/>
                  </a:cxn>
                  <a:cxn ang="0">
                    <a:pos x="4" y="4"/>
                  </a:cxn>
                  <a:cxn ang="0">
                    <a:pos x="4" y="4"/>
                  </a:cxn>
                  <a:cxn ang="0">
                    <a:pos x="4" y="8"/>
                  </a:cxn>
                  <a:cxn ang="0">
                    <a:pos x="0" y="8"/>
                  </a:cxn>
                  <a:cxn ang="0">
                    <a:pos x="0" y="4"/>
                  </a:cxn>
                  <a:cxn ang="0">
                    <a:pos x="0" y="4"/>
                  </a:cxn>
                  <a:cxn ang="0">
                    <a:pos x="0" y="4"/>
                  </a:cxn>
                  <a:cxn ang="0">
                    <a:pos x="0" y="4"/>
                  </a:cxn>
                  <a:cxn ang="0">
                    <a:pos x="4" y="4"/>
                  </a:cxn>
                  <a:cxn ang="0">
                    <a:pos x="4" y="4"/>
                  </a:cxn>
                  <a:cxn ang="0">
                    <a:pos x="4" y="4"/>
                  </a:cxn>
                  <a:cxn ang="0">
                    <a:pos x="4" y="4"/>
                  </a:cxn>
                  <a:cxn ang="0">
                    <a:pos x="0" y="4"/>
                  </a:cxn>
                  <a:cxn ang="0">
                    <a:pos x="0" y="4"/>
                  </a:cxn>
                  <a:cxn ang="0">
                    <a:pos x="0" y="4"/>
                  </a:cxn>
                  <a:cxn ang="0">
                    <a:pos x="4" y="4"/>
                  </a:cxn>
                  <a:cxn ang="0">
                    <a:pos x="7" y="0"/>
                  </a:cxn>
                  <a:cxn ang="0">
                    <a:pos x="7" y="4"/>
                  </a:cxn>
                  <a:cxn ang="0">
                    <a:pos x="4" y="4"/>
                  </a:cxn>
                  <a:cxn ang="0">
                    <a:pos x="4" y="4"/>
                  </a:cxn>
                  <a:cxn ang="0">
                    <a:pos x="4" y="4"/>
                  </a:cxn>
                  <a:cxn ang="0">
                    <a:pos x="7" y="4"/>
                  </a:cxn>
                  <a:cxn ang="0">
                    <a:pos x="7" y="4"/>
                  </a:cxn>
                  <a:cxn ang="0">
                    <a:pos x="4" y="4"/>
                  </a:cxn>
                  <a:cxn ang="0">
                    <a:pos x="4" y="4"/>
                  </a:cxn>
                  <a:cxn ang="0">
                    <a:pos x="7" y="0"/>
                  </a:cxn>
                  <a:cxn ang="0">
                    <a:pos x="7" y="4"/>
                  </a:cxn>
                  <a:cxn ang="0">
                    <a:pos x="11" y="0"/>
                  </a:cxn>
                  <a:cxn ang="0">
                    <a:pos x="11" y="4"/>
                  </a:cxn>
                  <a:cxn ang="0">
                    <a:pos x="7" y="4"/>
                  </a:cxn>
                  <a:cxn ang="0">
                    <a:pos x="7" y="4"/>
                  </a:cxn>
                  <a:cxn ang="0">
                    <a:pos x="7" y="4"/>
                  </a:cxn>
                </a:cxnLst>
                <a:rect l="0" t="0" r="r" b="b"/>
                <a:pathLst>
                  <a:path w="11" h="8">
                    <a:moveTo>
                      <a:pt x="0" y="4"/>
                    </a:moveTo>
                    <a:lnTo>
                      <a:pt x="0" y="4"/>
                    </a:lnTo>
                    <a:lnTo>
                      <a:pt x="0" y="4"/>
                    </a:lnTo>
                    <a:lnTo>
                      <a:pt x="0" y="4"/>
                    </a:lnTo>
                    <a:lnTo>
                      <a:pt x="0" y="4"/>
                    </a:lnTo>
                    <a:lnTo>
                      <a:pt x="4" y="4"/>
                    </a:lnTo>
                    <a:lnTo>
                      <a:pt x="4" y="4"/>
                    </a:lnTo>
                    <a:lnTo>
                      <a:pt x="4" y="4"/>
                    </a:lnTo>
                    <a:lnTo>
                      <a:pt x="4" y="4"/>
                    </a:lnTo>
                    <a:lnTo>
                      <a:pt x="4" y="4"/>
                    </a:lnTo>
                    <a:lnTo>
                      <a:pt x="4" y="4"/>
                    </a:lnTo>
                    <a:lnTo>
                      <a:pt x="4" y="8"/>
                    </a:lnTo>
                    <a:lnTo>
                      <a:pt x="0" y="8"/>
                    </a:lnTo>
                    <a:lnTo>
                      <a:pt x="0" y="8"/>
                    </a:lnTo>
                    <a:lnTo>
                      <a:pt x="0" y="4"/>
                    </a:lnTo>
                    <a:lnTo>
                      <a:pt x="0" y="4"/>
                    </a:lnTo>
                    <a:lnTo>
                      <a:pt x="0" y="4"/>
                    </a:lnTo>
                    <a:lnTo>
                      <a:pt x="0" y="4"/>
                    </a:lnTo>
                    <a:close/>
                    <a:moveTo>
                      <a:pt x="0" y="4"/>
                    </a:moveTo>
                    <a:lnTo>
                      <a:pt x="0" y="4"/>
                    </a:lnTo>
                    <a:lnTo>
                      <a:pt x="0" y="4"/>
                    </a:lnTo>
                    <a:lnTo>
                      <a:pt x="0" y="4"/>
                    </a:lnTo>
                    <a:lnTo>
                      <a:pt x="0" y="8"/>
                    </a:lnTo>
                    <a:lnTo>
                      <a:pt x="4" y="4"/>
                    </a:lnTo>
                    <a:lnTo>
                      <a:pt x="4" y="4"/>
                    </a:lnTo>
                    <a:lnTo>
                      <a:pt x="4" y="4"/>
                    </a:lnTo>
                    <a:lnTo>
                      <a:pt x="4" y="4"/>
                    </a:lnTo>
                    <a:lnTo>
                      <a:pt x="4" y="4"/>
                    </a:lnTo>
                    <a:lnTo>
                      <a:pt x="4" y="4"/>
                    </a:lnTo>
                    <a:lnTo>
                      <a:pt x="4" y="4"/>
                    </a:lnTo>
                    <a:lnTo>
                      <a:pt x="0" y="4"/>
                    </a:lnTo>
                    <a:lnTo>
                      <a:pt x="0" y="4"/>
                    </a:lnTo>
                    <a:lnTo>
                      <a:pt x="0" y="4"/>
                    </a:lnTo>
                    <a:lnTo>
                      <a:pt x="0" y="4"/>
                    </a:lnTo>
                    <a:lnTo>
                      <a:pt x="0" y="4"/>
                    </a:lnTo>
                    <a:lnTo>
                      <a:pt x="0" y="4"/>
                    </a:lnTo>
                    <a:close/>
                    <a:moveTo>
                      <a:pt x="4" y="4"/>
                    </a:moveTo>
                    <a:lnTo>
                      <a:pt x="4" y="4"/>
                    </a:lnTo>
                    <a:lnTo>
                      <a:pt x="4" y="0"/>
                    </a:lnTo>
                    <a:lnTo>
                      <a:pt x="7" y="0"/>
                    </a:lnTo>
                    <a:lnTo>
                      <a:pt x="7" y="4"/>
                    </a:lnTo>
                    <a:lnTo>
                      <a:pt x="7" y="4"/>
                    </a:lnTo>
                    <a:lnTo>
                      <a:pt x="7" y="4"/>
                    </a:lnTo>
                    <a:lnTo>
                      <a:pt x="4" y="4"/>
                    </a:lnTo>
                    <a:lnTo>
                      <a:pt x="4" y="4"/>
                    </a:lnTo>
                    <a:lnTo>
                      <a:pt x="4" y="4"/>
                    </a:lnTo>
                    <a:lnTo>
                      <a:pt x="4" y="4"/>
                    </a:lnTo>
                    <a:lnTo>
                      <a:pt x="4" y="4"/>
                    </a:lnTo>
                    <a:lnTo>
                      <a:pt x="7" y="4"/>
                    </a:lnTo>
                    <a:lnTo>
                      <a:pt x="7" y="4"/>
                    </a:lnTo>
                    <a:lnTo>
                      <a:pt x="7" y="4"/>
                    </a:lnTo>
                    <a:lnTo>
                      <a:pt x="7" y="4"/>
                    </a:lnTo>
                    <a:lnTo>
                      <a:pt x="4" y="4"/>
                    </a:lnTo>
                    <a:lnTo>
                      <a:pt x="4" y="4"/>
                    </a:lnTo>
                    <a:lnTo>
                      <a:pt x="4" y="4"/>
                    </a:lnTo>
                    <a:lnTo>
                      <a:pt x="4" y="4"/>
                    </a:lnTo>
                    <a:close/>
                    <a:moveTo>
                      <a:pt x="7" y="4"/>
                    </a:moveTo>
                    <a:lnTo>
                      <a:pt x="7" y="0"/>
                    </a:lnTo>
                    <a:lnTo>
                      <a:pt x="7" y="0"/>
                    </a:lnTo>
                    <a:lnTo>
                      <a:pt x="7" y="4"/>
                    </a:lnTo>
                    <a:lnTo>
                      <a:pt x="11" y="0"/>
                    </a:lnTo>
                    <a:lnTo>
                      <a:pt x="11" y="0"/>
                    </a:lnTo>
                    <a:lnTo>
                      <a:pt x="7" y="4"/>
                    </a:lnTo>
                    <a:lnTo>
                      <a:pt x="11" y="4"/>
                    </a:lnTo>
                    <a:lnTo>
                      <a:pt x="11" y="4"/>
                    </a:lnTo>
                    <a:lnTo>
                      <a:pt x="7" y="4"/>
                    </a:lnTo>
                    <a:lnTo>
                      <a:pt x="7" y="4"/>
                    </a:lnTo>
                    <a:lnTo>
                      <a:pt x="7" y="4"/>
                    </a:lnTo>
                    <a:lnTo>
                      <a:pt x="7" y="4"/>
                    </a:lnTo>
                    <a:lnTo>
                      <a:pt x="7" y="4"/>
                    </a:lnTo>
                    <a:close/>
                  </a:path>
                </a:pathLst>
              </a:custGeom>
              <a:solidFill>
                <a:srgbClr val="000000"/>
              </a:solidFill>
              <a:ln w="9525">
                <a:noFill/>
                <a:round/>
                <a:headEnd/>
                <a:tailEnd/>
              </a:ln>
            </p:spPr>
            <p:txBody>
              <a:bodyPr/>
              <a:lstStyle/>
              <a:p>
                <a:endParaRPr lang="en-US"/>
              </a:p>
            </p:txBody>
          </p:sp>
          <p:sp>
            <p:nvSpPr>
              <p:cNvPr id="336422" name="Freeform 550"/>
              <p:cNvSpPr>
                <a:spLocks noChangeAspect="1"/>
              </p:cNvSpPr>
              <p:nvPr/>
            </p:nvSpPr>
            <p:spPr bwMode="auto">
              <a:xfrm>
                <a:off x="5057" y="2315"/>
                <a:ext cx="1" cy="4"/>
              </a:xfrm>
              <a:custGeom>
                <a:avLst/>
                <a:gdLst/>
                <a:ahLst/>
                <a:cxnLst>
                  <a:cxn ang="0">
                    <a:pos x="0" y="0"/>
                  </a:cxn>
                  <a:cxn ang="0">
                    <a:pos x="0" y="0"/>
                  </a:cxn>
                  <a:cxn ang="0">
                    <a:pos x="0" y="0"/>
                  </a:cxn>
                  <a:cxn ang="0">
                    <a:pos x="0" y="0"/>
                  </a:cxn>
                  <a:cxn ang="0">
                    <a:pos x="0" y="4"/>
                  </a:cxn>
                  <a:cxn ang="0">
                    <a:pos x="0" y="4"/>
                  </a:cxn>
                  <a:cxn ang="0">
                    <a:pos x="0" y="4"/>
                  </a:cxn>
                  <a:cxn ang="0">
                    <a:pos x="0" y="0"/>
                  </a:cxn>
                  <a:cxn ang="0">
                    <a:pos x="0" y="0"/>
                  </a:cxn>
                  <a:cxn ang="0">
                    <a:pos x="0" y="0"/>
                  </a:cxn>
                  <a:cxn ang="0">
                    <a:pos x="0" y="0"/>
                  </a:cxn>
                  <a:cxn ang="0">
                    <a:pos x="0" y="4"/>
                  </a:cxn>
                  <a:cxn ang="0">
                    <a:pos x="0" y="4"/>
                  </a:cxn>
                  <a:cxn ang="0">
                    <a:pos x="0" y="4"/>
                  </a:cxn>
                  <a:cxn ang="0">
                    <a:pos x="0" y="0"/>
                  </a:cxn>
                </a:cxnLst>
                <a:rect l="0" t="0" r="r" b="b"/>
                <a:pathLst>
                  <a:path h="4">
                    <a:moveTo>
                      <a:pt x="0" y="0"/>
                    </a:moveTo>
                    <a:lnTo>
                      <a:pt x="0" y="0"/>
                    </a:lnTo>
                    <a:lnTo>
                      <a:pt x="0" y="0"/>
                    </a:lnTo>
                    <a:lnTo>
                      <a:pt x="0" y="0"/>
                    </a:lnTo>
                    <a:lnTo>
                      <a:pt x="0" y="4"/>
                    </a:lnTo>
                    <a:lnTo>
                      <a:pt x="0" y="4"/>
                    </a:lnTo>
                    <a:lnTo>
                      <a:pt x="0" y="4"/>
                    </a:lnTo>
                    <a:lnTo>
                      <a:pt x="0" y="0"/>
                    </a:lnTo>
                    <a:lnTo>
                      <a:pt x="0" y="0"/>
                    </a:lnTo>
                    <a:lnTo>
                      <a:pt x="0" y="0"/>
                    </a:lnTo>
                    <a:lnTo>
                      <a:pt x="0" y="0"/>
                    </a:lnTo>
                    <a:lnTo>
                      <a:pt x="0" y="4"/>
                    </a:lnTo>
                    <a:lnTo>
                      <a:pt x="0" y="4"/>
                    </a:lnTo>
                    <a:lnTo>
                      <a:pt x="0" y="4"/>
                    </a:lnTo>
                    <a:lnTo>
                      <a:pt x="0" y="0"/>
                    </a:lnTo>
                  </a:path>
                </a:pathLst>
              </a:custGeom>
              <a:noFill/>
              <a:ln w="6350">
                <a:solidFill>
                  <a:srgbClr val="000000"/>
                </a:solidFill>
                <a:prstDash val="solid"/>
                <a:round/>
                <a:headEnd/>
                <a:tailEnd/>
              </a:ln>
            </p:spPr>
            <p:txBody>
              <a:bodyPr/>
              <a:lstStyle/>
              <a:p>
                <a:endParaRPr lang="en-US"/>
              </a:p>
            </p:txBody>
          </p:sp>
          <p:sp>
            <p:nvSpPr>
              <p:cNvPr id="336423" name="Freeform 551"/>
              <p:cNvSpPr>
                <a:spLocks noChangeAspect="1"/>
              </p:cNvSpPr>
              <p:nvPr/>
            </p:nvSpPr>
            <p:spPr bwMode="auto">
              <a:xfrm>
                <a:off x="5061" y="2315"/>
                <a:ext cx="1" cy="4"/>
              </a:xfrm>
              <a:custGeom>
                <a:avLst/>
                <a:gdLst/>
                <a:ahLst/>
                <a:cxnLst>
                  <a:cxn ang="0">
                    <a:pos x="0" y="4"/>
                  </a:cxn>
                  <a:cxn ang="0">
                    <a:pos x="0" y="4"/>
                  </a:cxn>
                  <a:cxn ang="0">
                    <a:pos x="0" y="0"/>
                  </a:cxn>
                  <a:cxn ang="0">
                    <a:pos x="0" y="0"/>
                  </a:cxn>
                  <a:cxn ang="0">
                    <a:pos x="0" y="0"/>
                  </a:cxn>
                  <a:cxn ang="0">
                    <a:pos x="0" y="0"/>
                  </a:cxn>
                  <a:cxn ang="0">
                    <a:pos x="0" y="0"/>
                  </a:cxn>
                  <a:cxn ang="0">
                    <a:pos x="0" y="4"/>
                  </a:cxn>
                  <a:cxn ang="0">
                    <a:pos x="0" y="4"/>
                  </a:cxn>
                  <a:cxn ang="0">
                    <a:pos x="0" y="0"/>
                  </a:cxn>
                  <a:cxn ang="0">
                    <a:pos x="0" y="4"/>
                  </a:cxn>
                </a:cxnLst>
                <a:rect l="0" t="0" r="r" b="b"/>
                <a:pathLst>
                  <a:path h="4">
                    <a:moveTo>
                      <a:pt x="0" y="4"/>
                    </a:moveTo>
                    <a:lnTo>
                      <a:pt x="0" y="4"/>
                    </a:lnTo>
                    <a:lnTo>
                      <a:pt x="0" y="0"/>
                    </a:lnTo>
                    <a:lnTo>
                      <a:pt x="0" y="0"/>
                    </a:lnTo>
                    <a:lnTo>
                      <a:pt x="0" y="0"/>
                    </a:lnTo>
                    <a:lnTo>
                      <a:pt x="0" y="0"/>
                    </a:lnTo>
                    <a:lnTo>
                      <a:pt x="0" y="0"/>
                    </a:lnTo>
                    <a:lnTo>
                      <a:pt x="0" y="4"/>
                    </a:lnTo>
                    <a:lnTo>
                      <a:pt x="0" y="4"/>
                    </a:lnTo>
                    <a:lnTo>
                      <a:pt x="0" y="0"/>
                    </a:lnTo>
                    <a:lnTo>
                      <a:pt x="0" y="4"/>
                    </a:lnTo>
                  </a:path>
                </a:pathLst>
              </a:custGeom>
              <a:noFill/>
              <a:ln w="6350">
                <a:solidFill>
                  <a:srgbClr val="000000"/>
                </a:solidFill>
                <a:prstDash val="solid"/>
                <a:round/>
                <a:headEnd/>
                <a:tailEnd/>
              </a:ln>
            </p:spPr>
            <p:txBody>
              <a:bodyPr/>
              <a:lstStyle/>
              <a:p>
                <a:endParaRPr lang="en-US"/>
              </a:p>
            </p:txBody>
          </p:sp>
          <p:sp>
            <p:nvSpPr>
              <p:cNvPr id="336424" name="Freeform 552"/>
              <p:cNvSpPr>
                <a:spLocks noChangeAspect="1"/>
              </p:cNvSpPr>
              <p:nvPr/>
            </p:nvSpPr>
            <p:spPr bwMode="auto">
              <a:xfrm>
                <a:off x="5061" y="2315"/>
                <a:ext cx="4" cy="4"/>
              </a:xfrm>
              <a:custGeom>
                <a:avLst/>
                <a:gdLst/>
                <a:ahLst/>
                <a:cxnLst>
                  <a:cxn ang="0">
                    <a:pos x="4" y="4"/>
                  </a:cxn>
                  <a:cxn ang="0">
                    <a:pos x="4" y="4"/>
                  </a:cxn>
                  <a:cxn ang="0">
                    <a:pos x="4" y="4"/>
                  </a:cxn>
                  <a:cxn ang="0">
                    <a:pos x="0" y="4"/>
                  </a:cxn>
                  <a:cxn ang="0">
                    <a:pos x="0" y="0"/>
                  </a:cxn>
                  <a:cxn ang="0">
                    <a:pos x="4" y="0"/>
                  </a:cxn>
                  <a:cxn ang="0">
                    <a:pos x="4" y="4"/>
                  </a:cxn>
                </a:cxnLst>
                <a:rect l="0" t="0" r="r" b="b"/>
                <a:pathLst>
                  <a:path w="4" h="4">
                    <a:moveTo>
                      <a:pt x="4" y="4"/>
                    </a:moveTo>
                    <a:lnTo>
                      <a:pt x="4" y="4"/>
                    </a:lnTo>
                    <a:lnTo>
                      <a:pt x="4" y="4"/>
                    </a:lnTo>
                    <a:lnTo>
                      <a:pt x="0" y="4"/>
                    </a:lnTo>
                    <a:lnTo>
                      <a:pt x="0" y="0"/>
                    </a:lnTo>
                    <a:lnTo>
                      <a:pt x="4" y="0"/>
                    </a:lnTo>
                    <a:lnTo>
                      <a:pt x="4" y="4"/>
                    </a:lnTo>
                  </a:path>
                </a:pathLst>
              </a:custGeom>
              <a:noFill/>
              <a:ln w="6350">
                <a:solidFill>
                  <a:srgbClr val="000000"/>
                </a:solidFill>
                <a:prstDash val="solid"/>
                <a:round/>
                <a:headEnd/>
                <a:tailEnd/>
              </a:ln>
            </p:spPr>
            <p:txBody>
              <a:bodyPr/>
              <a:lstStyle/>
              <a:p>
                <a:endParaRPr lang="en-US"/>
              </a:p>
            </p:txBody>
          </p:sp>
          <p:sp>
            <p:nvSpPr>
              <p:cNvPr id="336425" name="Freeform 553"/>
              <p:cNvSpPr>
                <a:spLocks noChangeAspect="1"/>
              </p:cNvSpPr>
              <p:nvPr/>
            </p:nvSpPr>
            <p:spPr bwMode="auto">
              <a:xfrm>
                <a:off x="5065" y="2315"/>
                <a:ext cx="4" cy="4"/>
              </a:xfrm>
              <a:custGeom>
                <a:avLst/>
                <a:gdLst/>
                <a:ahLst/>
                <a:cxnLst>
                  <a:cxn ang="0">
                    <a:pos x="0" y="0"/>
                  </a:cxn>
                  <a:cxn ang="0">
                    <a:pos x="0" y="0"/>
                  </a:cxn>
                  <a:cxn ang="0">
                    <a:pos x="0" y="0"/>
                  </a:cxn>
                  <a:cxn ang="0">
                    <a:pos x="0" y="0"/>
                  </a:cxn>
                  <a:cxn ang="0">
                    <a:pos x="0" y="0"/>
                  </a:cxn>
                  <a:cxn ang="0">
                    <a:pos x="0" y="0"/>
                  </a:cxn>
                  <a:cxn ang="0">
                    <a:pos x="4" y="0"/>
                  </a:cxn>
                  <a:cxn ang="0">
                    <a:pos x="4" y="0"/>
                  </a:cxn>
                  <a:cxn ang="0">
                    <a:pos x="4" y="0"/>
                  </a:cxn>
                  <a:cxn ang="0">
                    <a:pos x="4" y="0"/>
                  </a:cxn>
                  <a:cxn ang="0">
                    <a:pos x="4" y="0"/>
                  </a:cxn>
                  <a:cxn ang="0">
                    <a:pos x="4" y="0"/>
                  </a:cxn>
                  <a:cxn ang="0">
                    <a:pos x="4" y="4"/>
                  </a:cxn>
                  <a:cxn ang="0">
                    <a:pos x="0" y="4"/>
                  </a:cxn>
                  <a:cxn ang="0">
                    <a:pos x="0" y="4"/>
                  </a:cxn>
                  <a:cxn ang="0">
                    <a:pos x="0" y="0"/>
                  </a:cxn>
                  <a:cxn ang="0">
                    <a:pos x="0" y="0"/>
                  </a:cxn>
                  <a:cxn ang="0">
                    <a:pos x="0" y="0"/>
                  </a:cxn>
                </a:cxnLst>
                <a:rect l="0" t="0" r="r" b="b"/>
                <a:pathLst>
                  <a:path w="4" h="4">
                    <a:moveTo>
                      <a:pt x="0" y="0"/>
                    </a:moveTo>
                    <a:lnTo>
                      <a:pt x="0" y="0"/>
                    </a:lnTo>
                    <a:lnTo>
                      <a:pt x="0" y="0"/>
                    </a:lnTo>
                    <a:lnTo>
                      <a:pt x="0" y="0"/>
                    </a:lnTo>
                    <a:lnTo>
                      <a:pt x="0" y="0"/>
                    </a:lnTo>
                    <a:lnTo>
                      <a:pt x="0" y="0"/>
                    </a:lnTo>
                    <a:lnTo>
                      <a:pt x="4" y="0"/>
                    </a:lnTo>
                    <a:lnTo>
                      <a:pt x="4" y="0"/>
                    </a:lnTo>
                    <a:lnTo>
                      <a:pt x="4" y="0"/>
                    </a:lnTo>
                    <a:lnTo>
                      <a:pt x="4" y="0"/>
                    </a:lnTo>
                    <a:lnTo>
                      <a:pt x="4" y="0"/>
                    </a:lnTo>
                    <a:lnTo>
                      <a:pt x="4" y="0"/>
                    </a:lnTo>
                    <a:lnTo>
                      <a:pt x="4" y="4"/>
                    </a:lnTo>
                    <a:lnTo>
                      <a:pt x="0" y="4"/>
                    </a:lnTo>
                    <a:lnTo>
                      <a:pt x="0" y="4"/>
                    </a:lnTo>
                    <a:lnTo>
                      <a:pt x="0" y="0"/>
                    </a:lnTo>
                    <a:lnTo>
                      <a:pt x="0" y="0"/>
                    </a:lnTo>
                    <a:lnTo>
                      <a:pt x="0" y="0"/>
                    </a:lnTo>
                  </a:path>
                </a:pathLst>
              </a:custGeom>
              <a:noFill/>
              <a:ln w="6350">
                <a:solidFill>
                  <a:srgbClr val="000000"/>
                </a:solidFill>
                <a:prstDash val="solid"/>
                <a:round/>
                <a:headEnd/>
                <a:tailEnd/>
              </a:ln>
            </p:spPr>
            <p:txBody>
              <a:bodyPr/>
              <a:lstStyle/>
              <a:p>
                <a:endParaRPr lang="en-US"/>
              </a:p>
            </p:txBody>
          </p:sp>
          <p:sp>
            <p:nvSpPr>
              <p:cNvPr id="336426" name="Freeform 554"/>
              <p:cNvSpPr>
                <a:spLocks noChangeAspect="1"/>
              </p:cNvSpPr>
              <p:nvPr/>
            </p:nvSpPr>
            <p:spPr bwMode="auto">
              <a:xfrm>
                <a:off x="5065" y="2315"/>
                <a:ext cx="4" cy="4"/>
              </a:xfrm>
              <a:custGeom>
                <a:avLst/>
                <a:gdLst/>
                <a:ahLst/>
                <a:cxnLst>
                  <a:cxn ang="0">
                    <a:pos x="0" y="0"/>
                  </a:cxn>
                  <a:cxn ang="0">
                    <a:pos x="0" y="0"/>
                  </a:cxn>
                  <a:cxn ang="0">
                    <a:pos x="0" y="0"/>
                  </a:cxn>
                  <a:cxn ang="0">
                    <a:pos x="0" y="0"/>
                  </a:cxn>
                  <a:cxn ang="0">
                    <a:pos x="4" y="4"/>
                  </a:cxn>
                  <a:cxn ang="0">
                    <a:pos x="4" y="4"/>
                  </a:cxn>
                  <a:cxn ang="0">
                    <a:pos x="4" y="4"/>
                  </a:cxn>
                  <a:cxn ang="0">
                    <a:pos x="4" y="0"/>
                  </a:cxn>
                  <a:cxn ang="0">
                    <a:pos x="4" y="0"/>
                  </a:cxn>
                  <a:cxn ang="0">
                    <a:pos x="4" y="0"/>
                  </a:cxn>
                  <a:cxn ang="0">
                    <a:pos x="4" y="0"/>
                  </a:cxn>
                  <a:cxn ang="0">
                    <a:pos x="4" y="0"/>
                  </a:cxn>
                  <a:cxn ang="0">
                    <a:pos x="4" y="0"/>
                  </a:cxn>
                  <a:cxn ang="0">
                    <a:pos x="4" y="0"/>
                  </a:cxn>
                  <a:cxn ang="0">
                    <a:pos x="4" y="0"/>
                  </a:cxn>
                  <a:cxn ang="0">
                    <a:pos x="0" y="0"/>
                  </a:cxn>
                  <a:cxn ang="0">
                    <a:pos x="0" y="0"/>
                  </a:cxn>
                  <a:cxn ang="0">
                    <a:pos x="0" y="0"/>
                  </a:cxn>
                </a:cxnLst>
                <a:rect l="0" t="0" r="r" b="b"/>
                <a:pathLst>
                  <a:path w="4" h="4">
                    <a:moveTo>
                      <a:pt x="0" y="0"/>
                    </a:moveTo>
                    <a:lnTo>
                      <a:pt x="0" y="0"/>
                    </a:lnTo>
                    <a:lnTo>
                      <a:pt x="0" y="0"/>
                    </a:lnTo>
                    <a:lnTo>
                      <a:pt x="0" y="0"/>
                    </a:lnTo>
                    <a:lnTo>
                      <a:pt x="4" y="4"/>
                    </a:lnTo>
                    <a:lnTo>
                      <a:pt x="4" y="4"/>
                    </a:lnTo>
                    <a:lnTo>
                      <a:pt x="4" y="4"/>
                    </a:lnTo>
                    <a:lnTo>
                      <a:pt x="4" y="0"/>
                    </a:lnTo>
                    <a:lnTo>
                      <a:pt x="4" y="0"/>
                    </a:lnTo>
                    <a:lnTo>
                      <a:pt x="4" y="0"/>
                    </a:lnTo>
                    <a:lnTo>
                      <a:pt x="4" y="0"/>
                    </a:lnTo>
                    <a:lnTo>
                      <a:pt x="4" y="0"/>
                    </a:lnTo>
                    <a:lnTo>
                      <a:pt x="4" y="0"/>
                    </a:lnTo>
                    <a:lnTo>
                      <a:pt x="4" y="0"/>
                    </a:lnTo>
                    <a:lnTo>
                      <a:pt x="4" y="0"/>
                    </a:lnTo>
                    <a:lnTo>
                      <a:pt x="0" y="0"/>
                    </a:lnTo>
                    <a:lnTo>
                      <a:pt x="0" y="0"/>
                    </a:lnTo>
                    <a:lnTo>
                      <a:pt x="0" y="0"/>
                    </a:lnTo>
                  </a:path>
                </a:pathLst>
              </a:custGeom>
              <a:noFill/>
              <a:ln w="6350">
                <a:solidFill>
                  <a:srgbClr val="000000"/>
                </a:solidFill>
                <a:prstDash val="solid"/>
                <a:round/>
                <a:headEnd/>
                <a:tailEnd/>
              </a:ln>
            </p:spPr>
            <p:txBody>
              <a:bodyPr/>
              <a:lstStyle/>
              <a:p>
                <a:endParaRPr lang="en-US"/>
              </a:p>
            </p:txBody>
          </p:sp>
          <p:sp>
            <p:nvSpPr>
              <p:cNvPr id="336427" name="Freeform 555"/>
              <p:cNvSpPr>
                <a:spLocks noChangeAspect="1"/>
              </p:cNvSpPr>
              <p:nvPr/>
            </p:nvSpPr>
            <p:spPr bwMode="auto">
              <a:xfrm>
                <a:off x="5069" y="2311"/>
                <a:ext cx="3" cy="4"/>
              </a:xfrm>
              <a:custGeom>
                <a:avLst/>
                <a:gdLst/>
                <a:ahLst/>
                <a:cxnLst>
                  <a:cxn ang="0">
                    <a:pos x="0" y="4"/>
                  </a:cxn>
                  <a:cxn ang="0">
                    <a:pos x="0" y="4"/>
                  </a:cxn>
                  <a:cxn ang="0">
                    <a:pos x="0" y="0"/>
                  </a:cxn>
                  <a:cxn ang="0">
                    <a:pos x="3" y="0"/>
                  </a:cxn>
                  <a:cxn ang="0">
                    <a:pos x="3" y="0"/>
                  </a:cxn>
                  <a:cxn ang="0">
                    <a:pos x="3" y="4"/>
                  </a:cxn>
                  <a:cxn ang="0">
                    <a:pos x="3" y="4"/>
                  </a:cxn>
                  <a:cxn ang="0">
                    <a:pos x="3" y="0"/>
                  </a:cxn>
                  <a:cxn ang="0">
                    <a:pos x="3" y="0"/>
                  </a:cxn>
                  <a:cxn ang="0">
                    <a:pos x="0" y="4"/>
                  </a:cxn>
                  <a:cxn ang="0">
                    <a:pos x="0" y="4"/>
                  </a:cxn>
                  <a:cxn ang="0">
                    <a:pos x="0" y="4"/>
                  </a:cxn>
                  <a:cxn ang="0">
                    <a:pos x="3" y="4"/>
                  </a:cxn>
                  <a:cxn ang="0">
                    <a:pos x="3" y="4"/>
                  </a:cxn>
                  <a:cxn ang="0">
                    <a:pos x="3" y="4"/>
                  </a:cxn>
                  <a:cxn ang="0">
                    <a:pos x="3" y="4"/>
                  </a:cxn>
                  <a:cxn ang="0">
                    <a:pos x="3" y="4"/>
                  </a:cxn>
                  <a:cxn ang="0">
                    <a:pos x="0" y="4"/>
                  </a:cxn>
                  <a:cxn ang="0">
                    <a:pos x="0" y="4"/>
                  </a:cxn>
                  <a:cxn ang="0">
                    <a:pos x="0" y="4"/>
                  </a:cxn>
                </a:cxnLst>
                <a:rect l="0" t="0" r="r" b="b"/>
                <a:pathLst>
                  <a:path w="3" h="4">
                    <a:moveTo>
                      <a:pt x="0" y="4"/>
                    </a:moveTo>
                    <a:lnTo>
                      <a:pt x="0" y="4"/>
                    </a:lnTo>
                    <a:lnTo>
                      <a:pt x="0" y="0"/>
                    </a:lnTo>
                    <a:lnTo>
                      <a:pt x="3" y="0"/>
                    </a:lnTo>
                    <a:lnTo>
                      <a:pt x="3" y="0"/>
                    </a:lnTo>
                    <a:lnTo>
                      <a:pt x="3" y="4"/>
                    </a:lnTo>
                    <a:lnTo>
                      <a:pt x="3" y="4"/>
                    </a:lnTo>
                    <a:lnTo>
                      <a:pt x="3" y="0"/>
                    </a:lnTo>
                    <a:lnTo>
                      <a:pt x="3" y="0"/>
                    </a:lnTo>
                    <a:lnTo>
                      <a:pt x="0" y="4"/>
                    </a:lnTo>
                    <a:lnTo>
                      <a:pt x="0" y="4"/>
                    </a:lnTo>
                    <a:lnTo>
                      <a:pt x="0" y="4"/>
                    </a:lnTo>
                    <a:lnTo>
                      <a:pt x="3" y="4"/>
                    </a:lnTo>
                    <a:lnTo>
                      <a:pt x="3" y="4"/>
                    </a:lnTo>
                    <a:lnTo>
                      <a:pt x="3" y="4"/>
                    </a:lnTo>
                    <a:lnTo>
                      <a:pt x="3" y="4"/>
                    </a:lnTo>
                    <a:lnTo>
                      <a:pt x="3"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36428" name="Freeform 556"/>
              <p:cNvSpPr>
                <a:spLocks noChangeAspect="1"/>
              </p:cNvSpPr>
              <p:nvPr/>
            </p:nvSpPr>
            <p:spPr bwMode="auto">
              <a:xfrm>
                <a:off x="5072" y="2311"/>
                <a:ext cx="4" cy="4"/>
              </a:xfrm>
              <a:custGeom>
                <a:avLst/>
                <a:gdLst/>
                <a:ahLst/>
                <a:cxnLst>
                  <a:cxn ang="0">
                    <a:pos x="0" y="4"/>
                  </a:cxn>
                  <a:cxn ang="0">
                    <a:pos x="0" y="0"/>
                  </a:cxn>
                  <a:cxn ang="0">
                    <a:pos x="0" y="0"/>
                  </a:cxn>
                  <a:cxn ang="0">
                    <a:pos x="0" y="4"/>
                  </a:cxn>
                  <a:cxn ang="0">
                    <a:pos x="4" y="0"/>
                  </a:cxn>
                  <a:cxn ang="0">
                    <a:pos x="4" y="0"/>
                  </a:cxn>
                  <a:cxn ang="0">
                    <a:pos x="4" y="4"/>
                  </a:cxn>
                  <a:cxn ang="0">
                    <a:pos x="4" y="4"/>
                  </a:cxn>
                  <a:cxn ang="0">
                    <a:pos x="4" y="4"/>
                  </a:cxn>
                  <a:cxn ang="0">
                    <a:pos x="4" y="4"/>
                  </a:cxn>
                  <a:cxn ang="0">
                    <a:pos x="0" y="4"/>
                  </a:cxn>
                  <a:cxn ang="0">
                    <a:pos x="0" y="4"/>
                  </a:cxn>
                  <a:cxn ang="0">
                    <a:pos x="0" y="4"/>
                  </a:cxn>
                </a:cxnLst>
                <a:rect l="0" t="0" r="r" b="b"/>
                <a:pathLst>
                  <a:path w="4" h="4">
                    <a:moveTo>
                      <a:pt x="0" y="4"/>
                    </a:moveTo>
                    <a:lnTo>
                      <a:pt x="0" y="0"/>
                    </a:lnTo>
                    <a:lnTo>
                      <a:pt x="0" y="0"/>
                    </a:lnTo>
                    <a:lnTo>
                      <a:pt x="0" y="4"/>
                    </a:lnTo>
                    <a:lnTo>
                      <a:pt x="4" y="0"/>
                    </a:lnTo>
                    <a:lnTo>
                      <a:pt x="4" y="0"/>
                    </a:lnTo>
                    <a:lnTo>
                      <a:pt x="4" y="4"/>
                    </a:lnTo>
                    <a:lnTo>
                      <a:pt x="4" y="4"/>
                    </a:lnTo>
                    <a:lnTo>
                      <a:pt x="4" y="4"/>
                    </a:lnTo>
                    <a:lnTo>
                      <a:pt x="4"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36429" name="Freeform 557"/>
              <p:cNvSpPr>
                <a:spLocks noChangeAspect="1" noEditPoints="1"/>
              </p:cNvSpPr>
              <p:nvPr/>
            </p:nvSpPr>
            <p:spPr bwMode="auto">
              <a:xfrm>
                <a:off x="5057" y="2300"/>
                <a:ext cx="4" cy="3"/>
              </a:xfrm>
              <a:custGeom>
                <a:avLst/>
                <a:gdLst/>
                <a:ahLst/>
                <a:cxnLst>
                  <a:cxn ang="0">
                    <a:pos x="0" y="3"/>
                  </a:cxn>
                  <a:cxn ang="0">
                    <a:pos x="0" y="3"/>
                  </a:cxn>
                  <a:cxn ang="0">
                    <a:pos x="0" y="3"/>
                  </a:cxn>
                  <a:cxn ang="0">
                    <a:pos x="0" y="3"/>
                  </a:cxn>
                  <a:cxn ang="0">
                    <a:pos x="0" y="0"/>
                  </a:cxn>
                  <a:cxn ang="0">
                    <a:pos x="0" y="0"/>
                  </a:cxn>
                  <a:cxn ang="0">
                    <a:pos x="0" y="3"/>
                  </a:cxn>
                  <a:cxn ang="0">
                    <a:pos x="0" y="3"/>
                  </a:cxn>
                  <a:cxn ang="0">
                    <a:pos x="0" y="3"/>
                  </a:cxn>
                  <a:cxn ang="0">
                    <a:pos x="0" y="0"/>
                  </a:cxn>
                  <a:cxn ang="0">
                    <a:pos x="0" y="0"/>
                  </a:cxn>
                  <a:cxn ang="0">
                    <a:pos x="4" y="0"/>
                  </a:cxn>
                  <a:cxn ang="0">
                    <a:pos x="4" y="0"/>
                  </a:cxn>
                  <a:cxn ang="0">
                    <a:pos x="4" y="0"/>
                  </a:cxn>
                  <a:cxn ang="0">
                    <a:pos x="4" y="0"/>
                  </a:cxn>
                  <a:cxn ang="0">
                    <a:pos x="4" y="0"/>
                  </a:cxn>
                  <a:cxn ang="0">
                    <a:pos x="4" y="0"/>
                  </a:cxn>
                  <a:cxn ang="0">
                    <a:pos x="4" y="3"/>
                  </a:cxn>
                  <a:cxn ang="0">
                    <a:pos x="4" y="3"/>
                  </a:cxn>
                  <a:cxn ang="0">
                    <a:pos x="4" y="3"/>
                  </a:cxn>
                  <a:cxn ang="0">
                    <a:pos x="4" y="3"/>
                  </a:cxn>
                  <a:cxn ang="0">
                    <a:pos x="4" y="3"/>
                  </a:cxn>
                  <a:cxn ang="0">
                    <a:pos x="0" y="3"/>
                  </a:cxn>
                  <a:cxn ang="0">
                    <a:pos x="0" y="3"/>
                  </a:cxn>
                  <a:cxn ang="0">
                    <a:pos x="0" y="3"/>
                  </a:cxn>
                  <a:cxn ang="0">
                    <a:pos x="0" y="3"/>
                  </a:cxn>
                  <a:cxn ang="0">
                    <a:pos x="0" y="3"/>
                  </a:cxn>
                  <a:cxn ang="0">
                    <a:pos x="0" y="3"/>
                  </a:cxn>
                  <a:cxn ang="0">
                    <a:pos x="0" y="3"/>
                  </a:cxn>
                  <a:cxn ang="0">
                    <a:pos x="4" y="3"/>
                  </a:cxn>
                  <a:cxn ang="0">
                    <a:pos x="4" y="3"/>
                  </a:cxn>
                  <a:cxn ang="0">
                    <a:pos x="4" y="3"/>
                  </a:cxn>
                  <a:cxn ang="0">
                    <a:pos x="4" y="3"/>
                  </a:cxn>
                  <a:cxn ang="0">
                    <a:pos x="4" y="3"/>
                  </a:cxn>
                  <a:cxn ang="0">
                    <a:pos x="4" y="0"/>
                  </a:cxn>
                  <a:cxn ang="0">
                    <a:pos x="4" y="0"/>
                  </a:cxn>
                  <a:cxn ang="0">
                    <a:pos x="4" y="0"/>
                  </a:cxn>
                  <a:cxn ang="0">
                    <a:pos x="4" y="0"/>
                  </a:cxn>
                  <a:cxn ang="0">
                    <a:pos x="4" y="0"/>
                  </a:cxn>
                  <a:cxn ang="0">
                    <a:pos x="4" y="0"/>
                  </a:cxn>
                  <a:cxn ang="0">
                    <a:pos x="0" y="0"/>
                  </a:cxn>
                  <a:cxn ang="0">
                    <a:pos x="0" y="0"/>
                  </a:cxn>
                  <a:cxn ang="0">
                    <a:pos x="0" y="3"/>
                  </a:cxn>
                  <a:cxn ang="0">
                    <a:pos x="0" y="3"/>
                  </a:cxn>
                </a:cxnLst>
                <a:rect l="0" t="0" r="r" b="b"/>
                <a:pathLst>
                  <a:path w="4" h="3">
                    <a:moveTo>
                      <a:pt x="0" y="3"/>
                    </a:moveTo>
                    <a:lnTo>
                      <a:pt x="0" y="3"/>
                    </a:lnTo>
                    <a:lnTo>
                      <a:pt x="0" y="3"/>
                    </a:lnTo>
                    <a:lnTo>
                      <a:pt x="0" y="3"/>
                    </a:lnTo>
                    <a:lnTo>
                      <a:pt x="0" y="0"/>
                    </a:lnTo>
                    <a:lnTo>
                      <a:pt x="0" y="0"/>
                    </a:lnTo>
                    <a:lnTo>
                      <a:pt x="0" y="3"/>
                    </a:lnTo>
                    <a:lnTo>
                      <a:pt x="0" y="3"/>
                    </a:lnTo>
                    <a:close/>
                    <a:moveTo>
                      <a:pt x="0" y="3"/>
                    </a:moveTo>
                    <a:lnTo>
                      <a:pt x="0" y="0"/>
                    </a:lnTo>
                    <a:lnTo>
                      <a:pt x="0" y="0"/>
                    </a:lnTo>
                    <a:lnTo>
                      <a:pt x="4" y="0"/>
                    </a:lnTo>
                    <a:lnTo>
                      <a:pt x="4" y="0"/>
                    </a:lnTo>
                    <a:lnTo>
                      <a:pt x="4" y="0"/>
                    </a:lnTo>
                    <a:lnTo>
                      <a:pt x="4" y="0"/>
                    </a:lnTo>
                    <a:lnTo>
                      <a:pt x="4" y="0"/>
                    </a:lnTo>
                    <a:lnTo>
                      <a:pt x="4" y="0"/>
                    </a:lnTo>
                    <a:lnTo>
                      <a:pt x="4" y="3"/>
                    </a:lnTo>
                    <a:lnTo>
                      <a:pt x="4" y="3"/>
                    </a:lnTo>
                    <a:lnTo>
                      <a:pt x="4" y="3"/>
                    </a:lnTo>
                    <a:lnTo>
                      <a:pt x="4" y="3"/>
                    </a:lnTo>
                    <a:lnTo>
                      <a:pt x="4" y="3"/>
                    </a:lnTo>
                    <a:lnTo>
                      <a:pt x="0" y="3"/>
                    </a:lnTo>
                    <a:lnTo>
                      <a:pt x="0" y="3"/>
                    </a:lnTo>
                    <a:lnTo>
                      <a:pt x="0" y="3"/>
                    </a:lnTo>
                    <a:lnTo>
                      <a:pt x="0" y="3"/>
                    </a:lnTo>
                    <a:close/>
                    <a:moveTo>
                      <a:pt x="0" y="3"/>
                    </a:moveTo>
                    <a:lnTo>
                      <a:pt x="0" y="3"/>
                    </a:lnTo>
                    <a:lnTo>
                      <a:pt x="0" y="3"/>
                    </a:lnTo>
                    <a:lnTo>
                      <a:pt x="4" y="3"/>
                    </a:lnTo>
                    <a:lnTo>
                      <a:pt x="4" y="3"/>
                    </a:lnTo>
                    <a:lnTo>
                      <a:pt x="4" y="3"/>
                    </a:lnTo>
                    <a:lnTo>
                      <a:pt x="4" y="3"/>
                    </a:lnTo>
                    <a:lnTo>
                      <a:pt x="4" y="3"/>
                    </a:lnTo>
                    <a:lnTo>
                      <a:pt x="4" y="0"/>
                    </a:lnTo>
                    <a:lnTo>
                      <a:pt x="4" y="0"/>
                    </a:lnTo>
                    <a:lnTo>
                      <a:pt x="4" y="0"/>
                    </a:lnTo>
                    <a:lnTo>
                      <a:pt x="4" y="0"/>
                    </a:lnTo>
                    <a:lnTo>
                      <a:pt x="4" y="0"/>
                    </a:lnTo>
                    <a:lnTo>
                      <a:pt x="4" y="0"/>
                    </a:lnTo>
                    <a:lnTo>
                      <a:pt x="0" y="0"/>
                    </a:lnTo>
                    <a:lnTo>
                      <a:pt x="0" y="0"/>
                    </a:lnTo>
                    <a:lnTo>
                      <a:pt x="0" y="3"/>
                    </a:lnTo>
                    <a:lnTo>
                      <a:pt x="0" y="3"/>
                    </a:lnTo>
                    <a:close/>
                  </a:path>
                </a:pathLst>
              </a:custGeom>
              <a:solidFill>
                <a:srgbClr val="000000"/>
              </a:solidFill>
              <a:ln w="9525">
                <a:noFill/>
                <a:round/>
                <a:headEnd/>
                <a:tailEnd/>
              </a:ln>
            </p:spPr>
            <p:txBody>
              <a:bodyPr/>
              <a:lstStyle/>
              <a:p>
                <a:endParaRPr lang="en-US"/>
              </a:p>
            </p:txBody>
          </p:sp>
          <p:sp>
            <p:nvSpPr>
              <p:cNvPr id="336430" name="Freeform 558"/>
              <p:cNvSpPr>
                <a:spLocks noChangeAspect="1" noEditPoints="1"/>
              </p:cNvSpPr>
              <p:nvPr/>
            </p:nvSpPr>
            <p:spPr bwMode="auto">
              <a:xfrm>
                <a:off x="5061" y="2300"/>
                <a:ext cx="8" cy="3"/>
              </a:xfrm>
              <a:custGeom>
                <a:avLst/>
                <a:gdLst/>
                <a:ahLst/>
                <a:cxnLst>
                  <a:cxn ang="0">
                    <a:pos x="0" y="0"/>
                  </a:cxn>
                  <a:cxn ang="0">
                    <a:pos x="4" y="0"/>
                  </a:cxn>
                  <a:cxn ang="0">
                    <a:pos x="4" y="0"/>
                  </a:cxn>
                  <a:cxn ang="0">
                    <a:pos x="4" y="0"/>
                  </a:cxn>
                  <a:cxn ang="0">
                    <a:pos x="4" y="0"/>
                  </a:cxn>
                  <a:cxn ang="0">
                    <a:pos x="4" y="0"/>
                  </a:cxn>
                  <a:cxn ang="0">
                    <a:pos x="4" y="0"/>
                  </a:cxn>
                  <a:cxn ang="0">
                    <a:pos x="4" y="0"/>
                  </a:cxn>
                  <a:cxn ang="0">
                    <a:pos x="4" y="0"/>
                  </a:cxn>
                  <a:cxn ang="0">
                    <a:pos x="4" y="3"/>
                  </a:cxn>
                  <a:cxn ang="0">
                    <a:pos x="4" y="3"/>
                  </a:cxn>
                  <a:cxn ang="0">
                    <a:pos x="4" y="3"/>
                  </a:cxn>
                  <a:cxn ang="0">
                    <a:pos x="4" y="3"/>
                  </a:cxn>
                  <a:cxn ang="0">
                    <a:pos x="4" y="3"/>
                  </a:cxn>
                  <a:cxn ang="0">
                    <a:pos x="4" y="3"/>
                  </a:cxn>
                  <a:cxn ang="0">
                    <a:pos x="4" y="3"/>
                  </a:cxn>
                  <a:cxn ang="0">
                    <a:pos x="4" y="3"/>
                  </a:cxn>
                  <a:cxn ang="0">
                    <a:pos x="4" y="3"/>
                  </a:cxn>
                  <a:cxn ang="0">
                    <a:pos x="0" y="0"/>
                  </a:cxn>
                  <a:cxn ang="0">
                    <a:pos x="0" y="0"/>
                  </a:cxn>
                  <a:cxn ang="0">
                    <a:pos x="4" y="3"/>
                  </a:cxn>
                  <a:cxn ang="0">
                    <a:pos x="4" y="0"/>
                  </a:cxn>
                  <a:cxn ang="0">
                    <a:pos x="8" y="0"/>
                  </a:cxn>
                  <a:cxn ang="0">
                    <a:pos x="8" y="0"/>
                  </a:cxn>
                  <a:cxn ang="0">
                    <a:pos x="8" y="0"/>
                  </a:cxn>
                  <a:cxn ang="0">
                    <a:pos x="8" y="0"/>
                  </a:cxn>
                  <a:cxn ang="0">
                    <a:pos x="8" y="0"/>
                  </a:cxn>
                  <a:cxn ang="0">
                    <a:pos x="8" y="3"/>
                  </a:cxn>
                  <a:cxn ang="0">
                    <a:pos x="8" y="3"/>
                  </a:cxn>
                  <a:cxn ang="0">
                    <a:pos x="8" y="0"/>
                  </a:cxn>
                  <a:cxn ang="0">
                    <a:pos x="8" y="3"/>
                  </a:cxn>
                  <a:cxn ang="0">
                    <a:pos x="8" y="3"/>
                  </a:cxn>
                  <a:cxn ang="0">
                    <a:pos x="4" y="3"/>
                  </a:cxn>
                  <a:cxn ang="0">
                    <a:pos x="4" y="3"/>
                  </a:cxn>
                </a:cxnLst>
                <a:rect l="0" t="0" r="r" b="b"/>
                <a:pathLst>
                  <a:path w="8" h="3">
                    <a:moveTo>
                      <a:pt x="0" y="0"/>
                    </a:moveTo>
                    <a:lnTo>
                      <a:pt x="4" y="0"/>
                    </a:lnTo>
                    <a:lnTo>
                      <a:pt x="4" y="0"/>
                    </a:lnTo>
                    <a:lnTo>
                      <a:pt x="4" y="0"/>
                    </a:lnTo>
                    <a:lnTo>
                      <a:pt x="4" y="0"/>
                    </a:lnTo>
                    <a:lnTo>
                      <a:pt x="4" y="0"/>
                    </a:lnTo>
                    <a:lnTo>
                      <a:pt x="4" y="0"/>
                    </a:lnTo>
                    <a:lnTo>
                      <a:pt x="4" y="0"/>
                    </a:lnTo>
                    <a:lnTo>
                      <a:pt x="4" y="0"/>
                    </a:lnTo>
                    <a:lnTo>
                      <a:pt x="4" y="3"/>
                    </a:lnTo>
                    <a:lnTo>
                      <a:pt x="4" y="3"/>
                    </a:lnTo>
                    <a:lnTo>
                      <a:pt x="4" y="3"/>
                    </a:lnTo>
                    <a:lnTo>
                      <a:pt x="4" y="3"/>
                    </a:lnTo>
                    <a:lnTo>
                      <a:pt x="4" y="3"/>
                    </a:lnTo>
                    <a:lnTo>
                      <a:pt x="4" y="3"/>
                    </a:lnTo>
                    <a:lnTo>
                      <a:pt x="4" y="3"/>
                    </a:lnTo>
                    <a:lnTo>
                      <a:pt x="4" y="3"/>
                    </a:lnTo>
                    <a:lnTo>
                      <a:pt x="4" y="3"/>
                    </a:lnTo>
                    <a:lnTo>
                      <a:pt x="0" y="0"/>
                    </a:lnTo>
                    <a:lnTo>
                      <a:pt x="0" y="0"/>
                    </a:lnTo>
                    <a:close/>
                    <a:moveTo>
                      <a:pt x="4" y="3"/>
                    </a:moveTo>
                    <a:lnTo>
                      <a:pt x="4" y="0"/>
                    </a:lnTo>
                    <a:lnTo>
                      <a:pt x="8" y="0"/>
                    </a:lnTo>
                    <a:lnTo>
                      <a:pt x="8" y="0"/>
                    </a:lnTo>
                    <a:lnTo>
                      <a:pt x="8" y="0"/>
                    </a:lnTo>
                    <a:lnTo>
                      <a:pt x="8" y="0"/>
                    </a:lnTo>
                    <a:lnTo>
                      <a:pt x="8" y="0"/>
                    </a:lnTo>
                    <a:lnTo>
                      <a:pt x="8" y="3"/>
                    </a:lnTo>
                    <a:lnTo>
                      <a:pt x="8" y="3"/>
                    </a:lnTo>
                    <a:lnTo>
                      <a:pt x="8" y="0"/>
                    </a:lnTo>
                    <a:lnTo>
                      <a:pt x="8" y="3"/>
                    </a:lnTo>
                    <a:lnTo>
                      <a:pt x="8" y="3"/>
                    </a:lnTo>
                    <a:lnTo>
                      <a:pt x="4" y="3"/>
                    </a:lnTo>
                    <a:lnTo>
                      <a:pt x="4" y="3"/>
                    </a:lnTo>
                    <a:close/>
                  </a:path>
                </a:pathLst>
              </a:custGeom>
              <a:solidFill>
                <a:srgbClr val="000000"/>
              </a:solidFill>
              <a:ln w="9525">
                <a:noFill/>
                <a:round/>
                <a:headEnd/>
                <a:tailEnd/>
              </a:ln>
            </p:spPr>
            <p:txBody>
              <a:bodyPr/>
              <a:lstStyle/>
              <a:p>
                <a:endParaRPr lang="en-US"/>
              </a:p>
            </p:txBody>
          </p:sp>
          <p:sp>
            <p:nvSpPr>
              <p:cNvPr id="336431" name="Freeform 559"/>
              <p:cNvSpPr>
                <a:spLocks noChangeAspect="1"/>
              </p:cNvSpPr>
              <p:nvPr/>
            </p:nvSpPr>
            <p:spPr bwMode="auto">
              <a:xfrm>
                <a:off x="5057" y="2300"/>
                <a:ext cx="1" cy="3"/>
              </a:xfrm>
              <a:custGeom>
                <a:avLst/>
                <a:gdLst/>
                <a:ahLst/>
                <a:cxnLst>
                  <a:cxn ang="0">
                    <a:pos x="0" y="3"/>
                  </a:cxn>
                  <a:cxn ang="0">
                    <a:pos x="0" y="3"/>
                  </a:cxn>
                  <a:cxn ang="0">
                    <a:pos x="0" y="3"/>
                  </a:cxn>
                  <a:cxn ang="0">
                    <a:pos x="0" y="3"/>
                  </a:cxn>
                  <a:cxn ang="0">
                    <a:pos x="0" y="0"/>
                  </a:cxn>
                  <a:cxn ang="0">
                    <a:pos x="0" y="0"/>
                  </a:cxn>
                  <a:cxn ang="0">
                    <a:pos x="0" y="3"/>
                  </a:cxn>
                </a:cxnLst>
                <a:rect l="0" t="0" r="r" b="b"/>
                <a:pathLst>
                  <a:path h="3">
                    <a:moveTo>
                      <a:pt x="0" y="3"/>
                    </a:moveTo>
                    <a:lnTo>
                      <a:pt x="0" y="3"/>
                    </a:lnTo>
                    <a:lnTo>
                      <a:pt x="0" y="3"/>
                    </a:lnTo>
                    <a:lnTo>
                      <a:pt x="0" y="3"/>
                    </a:lnTo>
                    <a:lnTo>
                      <a:pt x="0" y="0"/>
                    </a:lnTo>
                    <a:lnTo>
                      <a:pt x="0" y="0"/>
                    </a:lnTo>
                    <a:lnTo>
                      <a:pt x="0" y="3"/>
                    </a:lnTo>
                  </a:path>
                </a:pathLst>
              </a:custGeom>
              <a:noFill/>
              <a:ln w="6350">
                <a:solidFill>
                  <a:srgbClr val="000000"/>
                </a:solidFill>
                <a:prstDash val="solid"/>
                <a:round/>
                <a:headEnd/>
                <a:tailEnd/>
              </a:ln>
            </p:spPr>
            <p:txBody>
              <a:bodyPr/>
              <a:lstStyle/>
              <a:p>
                <a:endParaRPr lang="en-US"/>
              </a:p>
            </p:txBody>
          </p:sp>
          <p:sp>
            <p:nvSpPr>
              <p:cNvPr id="336432" name="Freeform 560"/>
              <p:cNvSpPr>
                <a:spLocks noChangeAspect="1"/>
              </p:cNvSpPr>
              <p:nvPr/>
            </p:nvSpPr>
            <p:spPr bwMode="auto">
              <a:xfrm>
                <a:off x="5057" y="2300"/>
                <a:ext cx="4" cy="3"/>
              </a:xfrm>
              <a:custGeom>
                <a:avLst/>
                <a:gdLst/>
                <a:ahLst/>
                <a:cxnLst>
                  <a:cxn ang="0">
                    <a:pos x="0" y="3"/>
                  </a:cxn>
                  <a:cxn ang="0">
                    <a:pos x="0" y="3"/>
                  </a:cxn>
                  <a:cxn ang="0">
                    <a:pos x="0" y="3"/>
                  </a:cxn>
                  <a:cxn ang="0">
                    <a:pos x="0" y="0"/>
                  </a:cxn>
                  <a:cxn ang="0">
                    <a:pos x="4" y="0"/>
                  </a:cxn>
                  <a:cxn ang="0">
                    <a:pos x="4" y="0"/>
                  </a:cxn>
                  <a:cxn ang="0">
                    <a:pos x="4" y="0"/>
                  </a:cxn>
                  <a:cxn ang="0">
                    <a:pos x="4" y="0"/>
                  </a:cxn>
                  <a:cxn ang="0">
                    <a:pos x="4" y="0"/>
                  </a:cxn>
                  <a:cxn ang="0">
                    <a:pos x="4" y="3"/>
                  </a:cxn>
                  <a:cxn ang="0">
                    <a:pos x="4" y="3"/>
                  </a:cxn>
                  <a:cxn ang="0">
                    <a:pos x="4" y="3"/>
                  </a:cxn>
                  <a:cxn ang="0">
                    <a:pos x="4" y="3"/>
                  </a:cxn>
                  <a:cxn ang="0">
                    <a:pos x="4" y="3"/>
                  </a:cxn>
                  <a:cxn ang="0">
                    <a:pos x="4" y="3"/>
                  </a:cxn>
                  <a:cxn ang="0">
                    <a:pos x="0" y="3"/>
                  </a:cxn>
                  <a:cxn ang="0">
                    <a:pos x="0" y="3"/>
                  </a:cxn>
                  <a:cxn ang="0">
                    <a:pos x="0" y="3"/>
                  </a:cxn>
                </a:cxnLst>
                <a:rect l="0" t="0" r="r" b="b"/>
                <a:pathLst>
                  <a:path w="4" h="3">
                    <a:moveTo>
                      <a:pt x="0" y="3"/>
                    </a:moveTo>
                    <a:lnTo>
                      <a:pt x="0" y="3"/>
                    </a:lnTo>
                    <a:lnTo>
                      <a:pt x="0" y="3"/>
                    </a:lnTo>
                    <a:lnTo>
                      <a:pt x="0" y="0"/>
                    </a:lnTo>
                    <a:lnTo>
                      <a:pt x="4" y="0"/>
                    </a:lnTo>
                    <a:lnTo>
                      <a:pt x="4" y="0"/>
                    </a:lnTo>
                    <a:lnTo>
                      <a:pt x="4" y="0"/>
                    </a:lnTo>
                    <a:lnTo>
                      <a:pt x="4" y="0"/>
                    </a:lnTo>
                    <a:lnTo>
                      <a:pt x="4" y="0"/>
                    </a:lnTo>
                    <a:lnTo>
                      <a:pt x="4" y="3"/>
                    </a:lnTo>
                    <a:lnTo>
                      <a:pt x="4" y="3"/>
                    </a:lnTo>
                    <a:lnTo>
                      <a:pt x="4" y="3"/>
                    </a:lnTo>
                    <a:lnTo>
                      <a:pt x="4" y="3"/>
                    </a:lnTo>
                    <a:lnTo>
                      <a:pt x="4" y="3"/>
                    </a:lnTo>
                    <a:lnTo>
                      <a:pt x="4" y="3"/>
                    </a:lnTo>
                    <a:lnTo>
                      <a:pt x="0" y="3"/>
                    </a:lnTo>
                    <a:lnTo>
                      <a:pt x="0" y="3"/>
                    </a:lnTo>
                    <a:lnTo>
                      <a:pt x="0" y="3"/>
                    </a:lnTo>
                  </a:path>
                </a:pathLst>
              </a:custGeom>
              <a:noFill/>
              <a:ln w="6350">
                <a:solidFill>
                  <a:srgbClr val="000000"/>
                </a:solidFill>
                <a:prstDash val="solid"/>
                <a:round/>
                <a:headEnd/>
                <a:tailEnd/>
              </a:ln>
            </p:spPr>
            <p:txBody>
              <a:bodyPr/>
              <a:lstStyle/>
              <a:p>
                <a:endParaRPr lang="en-US"/>
              </a:p>
            </p:txBody>
          </p:sp>
          <p:sp>
            <p:nvSpPr>
              <p:cNvPr id="336433" name="Freeform 561"/>
              <p:cNvSpPr>
                <a:spLocks noChangeAspect="1"/>
              </p:cNvSpPr>
              <p:nvPr/>
            </p:nvSpPr>
            <p:spPr bwMode="auto">
              <a:xfrm>
                <a:off x="5057" y="2300"/>
                <a:ext cx="4" cy="3"/>
              </a:xfrm>
              <a:custGeom>
                <a:avLst/>
                <a:gdLst/>
                <a:ahLst/>
                <a:cxnLst>
                  <a:cxn ang="0">
                    <a:pos x="0" y="3"/>
                  </a:cxn>
                  <a:cxn ang="0">
                    <a:pos x="0" y="3"/>
                  </a:cxn>
                  <a:cxn ang="0">
                    <a:pos x="0" y="3"/>
                  </a:cxn>
                  <a:cxn ang="0">
                    <a:pos x="0" y="3"/>
                  </a:cxn>
                  <a:cxn ang="0">
                    <a:pos x="0" y="3"/>
                  </a:cxn>
                  <a:cxn ang="0">
                    <a:pos x="4" y="3"/>
                  </a:cxn>
                  <a:cxn ang="0">
                    <a:pos x="4" y="3"/>
                  </a:cxn>
                  <a:cxn ang="0">
                    <a:pos x="4" y="3"/>
                  </a:cxn>
                  <a:cxn ang="0">
                    <a:pos x="4" y="3"/>
                  </a:cxn>
                  <a:cxn ang="0">
                    <a:pos x="4" y="3"/>
                  </a:cxn>
                  <a:cxn ang="0">
                    <a:pos x="4" y="3"/>
                  </a:cxn>
                  <a:cxn ang="0">
                    <a:pos x="4" y="3"/>
                  </a:cxn>
                  <a:cxn ang="0">
                    <a:pos x="4" y="0"/>
                  </a:cxn>
                  <a:cxn ang="0">
                    <a:pos x="4" y="0"/>
                  </a:cxn>
                  <a:cxn ang="0">
                    <a:pos x="0" y="0"/>
                  </a:cxn>
                  <a:cxn ang="0">
                    <a:pos x="0" y="3"/>
                  </a:cxn>
                  <a:cxn ang="0">
                    <a:pos x="0" y="3"/>
                  </a:cxn>
                  <a:cxn ang="0">
                    <a:pos x="0" y="3"/>
                  </a:cxn>
                </a:cxnLst>
                <a:rect l="0" t="0" r="r" b="b"/>
                <a:pathLst>
                  <a:path w="4" h="3">
                    <a:moveTo>
                      <a:pt x="0" y="3"/>
                    </a:moveTo>
                    <a:lnTo>
                      <a:pt x="0" y="3"/>
                    </a:lnTo>
                    <a:lnTo>
                      <a:pt x="0" y="3"/>
                    </a:lnTo>
                    <a:lnTo>
                      <a:pt x="0" y="3"/>
                    </a:lnTo>
                    <a:lnTo>
                      <a:pt x="0" y="3"/>
                    </a:lnTo>
                    <a:lnTo>
                      <a:pt x="4" y="3"/>
                    </a:lnTo>
                    <a:lnTo>
                      <a:pt x="4" y="3"/>
                    </a:lnTo>
                    <a:lnTo>
                      <a:pt x="4" y="3"/>
                    </a:lnTo>
                    <a:lnTo>
                      <a:pt x="4" y="3"/>
                    </a:lnTo>
                    <a:lnTo>
                      <a:pt x="4" y="3"/>
                    </a:lnTo>
                    <a:lnTo>
                      <a:pt x="4" y="3"/>
                    </a:lnTo>
                    <a:lnTo>
                      <a:pt x="4" y="3"/>
                    </a:lnTo>
                    <a:lnTo>
                      <a:pt x="4" y="0"/>
                    </a:lnTo>
                    <a:lnTo>
                      <a:pt x="4" y="0"/>
                    </a:lnTo>
                    <a:lnTo>
                      <a:pt x="0" y="0"/>
                    </a:lnTo>
                    <a:lnTo>
                      <a:pt x="0" y="3"/>
                    </a:lnTo>
                    <a:lnTo>
                      <a:pt x="0" y="3"/>
                    </a:lnTo>
                    <a:lnTo>
                      <a:pt x="0" y="3"/>
                    </a:lnTo>
                  </a:path>
                </a:pathLst>
              </a:custGeom>
              <a:noFill/>
              <a:ln w="6350">
                <a:solidFill>
                  <a:srgbClr val="000000"/>
                </a:solidFill>
                <a:prstDash val="solid"/>
                <a:round/>
                <a:headEnd/>
                <a:tailEnd/>
              </a:ln>
            </p:spPr>
            <p:txBody>
              <a:bodyPr/>
              <a:lstStyle/>
              <a:p>
                <a:endParaRPr lang="en-US"/>
              </a:p>
            </p:txBody>
          </p:sp>
          <p:sp>
            <p:nvSpPr>
              <p:cNvPr id="336434" name="Freeform 562"/>
              <p:cNvSpPr>
                <a:spLocks noChangeAspect="1"/>
              </p:cNvSpPr>
              <p:nvPr/>
            </p:nvSpPr>
            <p:spPr bwMode="auto">
              <a:xfrm>
                <a:off x="5061" y="2300"/>
                <a:ext cx="4" cy="3"/>
              </a:xfrm>
              <a:custGeom>
                <a:avLst/>
                <a:gdLst/>
                <a:ahLst/>
                <a:cxnLst>
                  <a:cxn ang="0">
                    <a:pos x="0" y="0"/>
                  </a:cxn>
                  <a:cxn ang="0">
                    <a:pos x="0" y="0"/>
                  </a:cxn>
                  <a:cxn ang="0">
                    <a:pos x="4" y="0"/>
                  </a:cxn>
                  <a:cxn ang="0">
                    <a:pos x="4" y="0"/>
                  </a:cxn>
                  <a:cxn ang="0">
                    <a:pos x="4" y="0"/>
                  </a:cxn>
                  <a:cxn ang="0">
                    <a:pos x="4" y="0"/>
                  </a:cxn>
                  <a:cxn ang="0">
                    <a:pos x="4" y="0"/>
                  </a:cxn>
                  <a:cxn ang="0">
                    <a:pos x="4" y="0"/>
                  </a:cxn>
                  <a:cxn ang="0">
                    <a:pos x="4" y="0"/>
                  </a:cxn>
                  <a:cxn ang="0">
                    <a:pos x="4" y="0"/>
                  </a:cxn>
                  <a:cxn ang="0">
                    <a:pos x="4" y="0"/>
                  </a:cxn>
                  <a:cxn ang="0">
                    <a:pos x="4" y="3"/>
                  </a:cxn>
                  <a:cxn ang="0">
                    <a:pos x="4" y="3"/>
                  </a:cxn>
                  <a:cxn ang="0">
                    <a:pos x="4" y="3"/>
                  </a:cxn>
                  <a:cxn ang="0">
                    <a:pos x="4" y="3"/>
                  </a:cxn>
                  <a:cxn ang="0">
                    <a:pos x="4" y="3"/>
                  </a:cxn>
                  <a:cxn ang="0">
                    <a:pos x="4" y="3"/>
                  </a:cxn>
                  <a:cxn ang="0">
                    <a:pos x="4" y="3"/>
                  </a:cxn>
                  <a:cxn ang="0">
                    <a:pos x="4" y="3"/>
                  </a:cxn>
                  <a:cxn ang="0">
                    <a:pos x="0" y="0"/>
                  </a:cxn>
                </a:cxnLst>
                <a:rect l="0" t="0" r="r" b="b"/>
                <a:pathLst>
                  <a:path w="4" h="3">
                    <a:moveTo>
                      <a:pt x="0" y="0"/>
                    </a:moveTo>
                    <a:lnTo>
                      <a:pt x="0" y="0"/>
                    </a:lnTo>
                    <a:lnTo>
                      <a:pt x="4" y="0"/>
                    </a:lnTo>
                    <a:lnTo>
                      <a:pt x="4" y="0"/>
                    </a:lnTo>
                    <a:lnTo>
                      <a:pt x="4" y="0"/>
                    </a:lnTo>
                    <a:lnTo>
                      <a:pt x="4" y="0"/>
                    </a:lnTo>
                    <a:lnTo>
                      <a:pt x="4" y="0"/>
                    </a:lnTo>
                    <a:lnTo>
                      <a:pt x="4" y="0"/>
                    </a:lnTo>
                    <a:lnTo>
                      <a:pt x="4" y="0"/>
                    </a:lnTo>
                    <a:lnTo>
                      <a:pt x="4" y="0"/>
                    </a:lnTo>
                    <a:lnTo>
                      <a:pt x="4" y="0"/>
                    </a:lnTo>
                    <a:lnTo>
                      <a:pt x="4" y="3"/>
                    </a:lnTo>
                    <a:lnTo>
                      <a:pt x="4" y="3"/>
                    </a:lnTo>
                    <a:lnTo>
                      <a:pt x="4" y="3"/>
                    </a:lnTo>
                    <a:lnTo>
                      <a:pt x="4" y="3"/>
                    </a:lnTo>
                    <a:lnTo>
                      <a:pt x="4" y="3"/>
                    </a:lnTo>
                    <a:lnTo>
                      <a:pt x="4" y="3"/>
                    </a:lnTo>
                    <a:lnTo>
                      <a:pt x="4" y="3"/>
                    </a:lnTo>
                    <a:lnTo>
                      <a:pt x="4" y="3"/>
                    </a:lnTo>
                    <a:lnTo>
                      <a:pt x="0" y="0"/>
                    </a:lnTo>
                  </a:path>
                </a:pathLst>
              </a:custGeom>
              <a:noFill/>
              <a:ln w="6350">
                <a:solidFill>
                  <a:srgbClr val="000000"/>
                </a:solidFill>
                <a:prstDash val="solid"/>
                <a:round/>
                <a:headEnd/>
                <a:tailEnd/>
              </a:ln>
            </p:spPr>
            <p:txBody>
              <a:bodyPr/>
              <a:lstStyle/>
              <a:p>
                <a:endParaRPr lang="en-US"/>
              </a:p>
            </p:txBody>
          </p:sp>
          <p:sp>
            <p:nvSpPr>
              <p:cNvPr id="336435" name="Freeform 563"/>
              <p:cNvSpPr>
                <a:spLocks noChangeAspect="1"/>
              </p:cNvSpPr>
              <p:nvPr/>
            </p:nvSpPr>
            <p:spPr bwMode="auto">
              <a:xfrm>
                <a:off x="5065" y="2300"/>
                <a:ext cx="4" cy="3"/>
              </a:xfrm>
              <a:custGeom>
                <a:avLst/>
                <a:gdLst/>
                <a:ahLst/>
                <a:cxnLst>
                  <a:cxn ang="0">
                    <a:pos x="0" y="3"/>
                  </a:cxn>
                  <a:cxn ang="0">
                    <a:pos x="0" y="0"/>
                  </a:cxn>
                  <a:cxn ang="0">
                    <a:pos x="0" y="0"/>
                  </a:cxn>
                  <a:cxn ang="0">
                    <a:pos x="0" y="0"/>
                  </a:cxn>
                  <a:cxn ang="0">
                    <a:pos x="4" y="0"/>
                  </a:cxn>
                  <a:cxn ang="0">
                    <a:pos x="4" y="0"/>
                  </a:cxn>
                  <a:cxn ang="0">
                    <a:pos x="4" y="0"/>
                  </a:cxn>
                  <a:cxn ang="0">
                    <a:pos x="4" y="3"/>
                  </a:cxn>
                  <a:cxn ang="0">
                    <a:pos x="4" y="3"/>
                  </a:cxn>
                  <a:cxn ang="0">
                    <a:pos x="4" y="0"/>
                  </a:cxn>
                  <a:cxn ang="0">
                    <a:pos x="0" y="3"/>
                  </a:cxn>
                  <a:cxn ang="0">
                    <a:pos x="0" y="3"/>
                  </a:cxn>
                  <a:cxn ang="0">
                    <a:pos x="0" y="3"/>
                  </a:cxn>
                </a:cxnLst>
                <a:rect l="0" t="0" r="r" b="b"/>
                <a:pathLst>
                  <a:path w="4" h="3">
                    <a:moveTo>
                      <a:pt x="0" y="3"/>
                    </a:moveTo>
                    <a:lnTo>
                      <a:pt x="0" y="0"/>
                    </a:lnTo>
                    <a:lnTo>
                      <a:pt x="0" y="0"/>
                    </a:lnTo>
                    <a:lnTo>
                      <a:pt x="0" y="0"/>
                    </a:lnTo>
                    <a:lnTo>
                      <a:pt x="4" y="0"/>
                    </a:lnTo>
                    <a:lnTo>
                      <a:pt x="4" y="0"/>
                    </a:lnTo>
                    <a:lnTo>
                      <a:pt x="4" y="0"/>
                    </a:lnTo>
                    <a:lnTo>
                      <a:pt x="4" y="3"/>
                    </a:lnTo>
                    <a:lnTo>
                      <a:pt x="4" y="3"/>
                    </a:lnTo>
                    <a:lnTo>
                      <a:pt x="4" y="0"/>
                    </a:lnTo>
                    <a:lnTo>
                      <a:pt x="0" y="3"/>
                    </a:lnTo>
                    <a:lnTo>
                      <a:pt x="0" y="3"/>
                    </a:lnTo>
                    <a:lnTo>
                      <a:pt x="0" y="3"/>
                    </a:lnTo>
                  </a:path>
                </a:pathLst>
              </a:custGeom>
              <a:noFill/>
              <a:ln w="6350">
                <a:solidFill>
                  <a:srgbClr val="000000"/>
                </a:solidFill>
                <a:prstDash val="solid"/>
                <a:round/>
                <a:headEnd/>
                <a:tailEnd/>
              </a:ln>
            </p:spPr>
            <p:txBody>
              <a:bodyPr/>
              <a:lstStyle/>
              <a:p>
                <a:endParaRPr lang="en-US"/>
              </a:p>
            </p:txBody>
          </p:sp>
          <p:sp>
            <p:nvSpPr>
              <p:cNvPr id="336436" name="Freeform 564"/>
              <p:cNvSpPr>
                <a:spLocks noChangeAspect="1" noEditPoints="1"/>
              </p:cNvSpPr>
              <p:nvPr/>
            </p:nvSpPr>
            <p:spPr bwMode="auto">
              <a:xfrm>
                <a:off x="5057" y="2322"/>
                <a:ext cx="8" cy="4"/>
              </a:xfrm>
              <a:custGeom>
                <a:avLst/>
                <a:gdLst/>
                <a:ahLst/>
                <a:cxnLst>
                  <a:cxn ang="0">
                    <a:pos x="0" y="4"/>
                  </a:cxn>
                  <a:cxn ang="0">
                    <a:pos x="0" y="0"/>
                  </a:cxn>
                  <a:cxn ang="0">
                    <a:pos x="4" y="0"/>
                  </a:cxn>
                  <a:cxn ang="0">
                    <a:pos x="4" y="0"/>
                  </a:cxn>
                  <a:cxn ang="0">
                    <a:pos x="4" y="0"/>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0" y="4"/>
                  </a:cxn>
                  <a:cxn ang="0">
                    <a:pos x="0" y="4"/>
                  </a:cxn>
                  <a:cxn ang="0">
                    <a:pos x="0" y="4"/>
                  </a:cxn>
                  <a:cxn ang="0">
                    <a:pos x="0" y="4"/>
                  </a:cxn>
                  <a:cxn ang="0">
                    <a:pos x="4" y="4"/>
                  </a:cxn>
                  <a:cxn ang="0">
                    <a:pos x="4" y="0"/>
                  </a:cxn>
                  <a:cxn ang="0">
                    <a:pos x="8" y="0"/>
                  </a:cxn>
                  <a:cxn ang="0">
                    <a:pos x="8" y="0"/>
                  </a:cxn>
                  <a:cxn ang="0">
                    <a:pos x="4" y="0"/>
                  </a:cxn>
                  <a:cxn ang="0">
                    <a:pos x="4" y="4"/>
                  </a:cxn>
                  <a:cxn ang="0">
                    <a:pos x="8" y="4"/>
                  </a:cxn>
                  <a:cxn ang="0">
                    <a:pos x="8" y="4"/>
                  </a:cxn>
                  <a:cxn ang="0">
                    <a:pos x="4" y="4"/>
                  </a:cxn>
                  <a:cxn ang="0">
                    <a:pos x="4" y="4"/>
                  </a:cxn>
                  <a:cxn ang="0">
                    <a:pos x="8" y="4"/>
                  </a:cxn>
                  <a:cxn ang="0">
                    <a:pos x="8" y="4"/>
                  </a:cxn>
                  <a:cxn ang="0">
                    <a:pos x="4" y="4"/>
                  </a:cxn>
                  <a:cxn ang="0">
                    <a:pos x="4" y="4"/>
                  </a:cxn>
                </a:cxnLst>
                <a:rect l="0" t="0" r="r" b="b"/>
                <a:pathLst>
                  <a:path w="8" h="4">
                    <a:moveTo>
                      <a:pt x="0" y="4"/>
                    </a:moveTo>
                    <a:lnTo>
                      <a:pt x="0" y="0"/>
                    </a:lnTo>
                    <a:lnTo>
                      <a:pt x="4" y="0"/>
                    </a:lnTo>
                    <a:lnTo>
                      <a:pt x="4" y="0"/>
                    </a:lnTo>
                    <a:lnTo>
                      <a:pt x="4" y="0"/>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0" y="4"/>
                    </a:lnTo>
                    <a:lnTo>
                      <a:pt x="0" y="4"/>
                    </a:lnTo>
                    <a:lnTo>
                      <a:pt x="0" y="4"/>
                    </a:lnTo>
                    <a:lnTo>
                      <a:pt x="0" y="4"/>
                    </a:lnTo>
                    <a:close/>
                    <a:moveTo>
                      <a:pt x="4" y="4"/>
                    </a:moveTo>
                    <a:lnTo>
                      <a:pt x="4" y="0"/>
                    </a:lnTo>
                    <a:lnTo>
                      <a:pt x="8" y="0"/>
                    </a:lnTo>
                    <a:lnTo>
                      <a:pt x="8" y="0"/>
                    </a:lnTo>
                    <a:lnTo>
                      <a:pt x="4" y="0"/>
                    </a:lnTo>
                    <a:lnTo>
                      <a:pt x="4" y="4"/>
                    </a:lnTo>
                    <a:lnTo>
                      <a:pt x="8" y="4"/>
                    </a:lnTo>
                    <a:lnTo>
                      <a:pt x="8" y="4"/>
                    </a:lnTo>
                    <a:lnTo>
                      <a:pt x="4" y="4"/>
                    </a:lnTo>
                    <a:lnTo>
                      <a:pt x="4" y="4"/>
                    </a:lnTo>
                    <a:lnTo>
                      <a:pt x="8" y="4"/>
                    </a:lnTo>
                    <a:lnTo>
                      <a:pt x="8" y="4"/>
                    </a:lnTo>
                    <a:lnTo>
                      <a:pt x="4" y="4"/>
                    </a:lnTo>
                    <a:lnTo>
                      <a:pt x="4" y="4"/>
                    </a:lnTo>
                    <a:close/>
                  </a:path>
                </a:pathLst>
              </a:custGeom>
              <a:solidFill>
                <a:srgbClr val="000000"/>
              </a:solidFill>
              <a:ln w="9525">
                <a:noFill/>
                <a:round/>
                <a:headEnd/>
                <a:tailEnd/>
              </a:ln>
            </p:spPr>
            <p:txBody>
              <a:bodyPr/>
              <a:lstStyle/>
              <a:p>
                <a:endParaRPr lang="en-US"/>
              </a:p>
            </p:txBody>
          </p:sp>
          <p:sp>
            <p:nvSpPr>
              <p:cNvPr id="336437" name="Freeform 565"/>
              <p:cNvSpPr>
                <a:spLocks noChangeAspect="1"/>
              </p:cNvSpPr>
              <p:nvPr/>
            </p:nvSpPr>
            <p:spPr bwMode="auto">
              <a:xfrm>
                <a:off x="5065" y="2322"/>
                <a:ext cx="4" cy="4"/>
              </a:xfrm>
              <a:custGeom>
                <a:avLst/>
                <a:gdLst/>
                <a:ahLst/>
                <a:cxnLst>
                  <a:cxn ang="0">
                    <a:pos x="0" y="4"/>
                  </a:cxn>
                  <a:cxn ang="0">
                    <a:pos x="0" y="4"/>
                  </a:cxn>
                  <a:cxn ang="0">
                    <a:pos x="0" y="4"/>
                  </a:cxn>
                  <a:cxn ang="0">
                    <a:pos x="4" y="4"/>
                  </a:cxn>
                  <a:cxn ang="0">
                    <a:pos x="4" y="4"/>
                  </a:cxn>
                  <a:cxn ang="0">
                    <a:pos x="0" y="4"/>
                  </a:cxn>
                  <a:cxn ang="0">
                    <a:pos x="0" y="4"/>
                  </a:cxn>
                  <a:cxn ang="0">
                    <a:pos x="0" y="4"/>
                  </a:cxn>
                  <a:cxn ang="0">
                    <a:pos x="0" y="4"/>
                  </a:cxn>
                  <a:cxn ang="0">
                    <a:pos x="0" y="0"/>
                  </a:cxn>
                  <a:cxn ang="0">
                    <a:pos x="0" y="0"/>
                  </a:cxn>
                  <a:cxn ang="0">
                    <a:pos x="0" y="0"/>
                  </a:cxn>
                  <a:cxn ang="0">
                    <a:pos x="0" y="0"/>
                  </a:cxn>
                  <a:cxn ang="0">
                    <a:pos x="4" y="0"/>
                  </a:cxn>
                  <a:cxn ang="0">
                    <a:pos x="4" y="0"/>
                  </a:cxn>
                  <a:cxn ang="0">
                    <a:pos x="4" y="0"/>
                  </a:cxn>
                  <a:cxn ang="0">
                    <a:pos x="4" y="4"/>
                  </a:cxn>
                  <a:cxn ang="0">
                    <a:pos x="4" y="4"/>
                  </a:cxn>
                  <a:cxn ang="0">
                    <a:pos x="0" y="0"/>
                  </a:cxn>
                  <a:cxn ang="0">
                    <a:pos x="0" y="0"/>
                  </a:cxn>
                  <a:cxn ang="0">
                    <a:pos x="0" y="0"/>
                  </a:cxn>
                  <a:cxn ang="0">
                    <a:pos x="0" y="4"/>
                  </a:cxn>
                  <a:cxn ang="0">
                    <a:pos x="0" y="4"/>
                  </a:cxn>
                  <a:cxn ang="0">
                    <a:pos x="0" y="4"/>
                  </a:cxn>
                  <a:cxn ang="0">
                    <a:pos x="4" y="4"/>
                  </a:cxn>
                  <a:cxn ang="0">
                    <a:pos x="4" y="4"/>
                  </a:cxn>
                  <a:cxn ang="0">
                    <a:pos x="4" y="4"/>
                  </a:cxn>
                  <a:cxn ang="0">
                    <a:pos x="4" y="4"/>
                  </a:cxn>
                  <a:cxn ang="0">
                    <a:pos x="4" y="4"/>
                  </a:cxn>
                  <a:cxn ang="0">
                    <a:pos x="0" y="4"/>
                  </a:cxn>
                  <a:cxn ang="0">
                    <a:pos x="0" y="4"/>
                  </a:cxn>
                  <a:cxn ang="0">
                    <a:pos x="0" y="4"/>
                  </a:cxn>
                  <a:cxn ang="0">
                    <a:pos x="0" y="4"/>
                  </a:cxn>
                  <a:cxn ang="0">
                    <a:pos x="0" y="4"/>
                  </a:cxn>
                  <a:cxn ang="0">
                    <a:pos x="0" y="4"/>
                  </a:cxn>
                </a:cxnLst>
                <a:rect l="0" t="0" r="r" b="b"/>
                <a:pathLst>
                  <a:path w="4" h="4">
                    <a:moveTo>
                      <a:pt x="0" y="4"/>
                    </a:moveTo>
                    <a:lnTo>
                      <a:pt x="0" y="4"/>
                    </a:lnTo>
                    <a:lnTo>
                      <a:pt x="0" y="4"/>
                    </a:lnTo>
                    <a:lnTo>
                      <a:pt x="4" y="4"/>
                    </a:lnTo>
                    <a:lnTo>
                      <a:pt x="4" y="4"/>
                    </a:lnTo>
                    <a:lnTo>
                      <a:pt x="0" y="4"/>
                    </a:lnTo>
                    <a:lnTo>
                      <a:pt x="0" y="4"/>
                    </a:lnTo>
                    <a:lnTo>
                      <a:pt x="0" y="4"/>
                    </a:lnTo>
                    <a:lnTo>
                      <a:pt x="0" y="4"/>
                    </a:lnTo>
                    <a:lnTo>
                      <a:pt x="0" y="0"/>
                    </a:lnTo>
                    <a:lnTo>
                      <a:pt x="0" y="0"/>
                    </a:lnTo>
                    <a:lnTo>
                      <a:pt x="0" y="0"/>
                    </a:lnTo>
                    <a:lnTo>
                      <a:pt x="0" y="0"/>
                    </a:lnTo>
                    <a:lnTo>
                      <a:pt x="4" y="0"/>
                    </a:lnTo>
                    <a:lnTo>
                      <a:pt x="4" y="0"/>
                    </a:lnTo>
                    <a:lnTo>
                      <a:pt x="4" y="0"/>
                    </a:lnTo>
                    <a:lnTo>
                      <a:pt x="4" y="4"/>
                    </a:lnTo>
                    <a:lnTo>
                      <a:pt x="4" y="4"/>
                    </a:lnTo>
                    <a:lnTo>
                      <a:pt x="0" y="0"/>
                    </a:lnTo>
                    <a:lnTo>
                      <a:pt x="0" y="0"/>
                    </a:lnTo>
                    <a:lnTo>
                      <a:pt x="0" y="0"/>
                    </a:lnTo>
                    <a:lnTo>
                      <a:pt x="0" y="4"/>
                    </a:lnTo>
                    <a:lnTo>
                      <a:pt x="0" y="4"/>
                    </a:lnTo>
                    <a:lnTo>
                      <a:pt x="0" y="4"/>
                    </a:lnTo>
                    <a:lnTo>
                      <a:pt x="4" y="4"/>
                    </a:lnTo>
                    <a:lnTo>
                      <a:pt x="4" y="4"/>
                    </a:lnTo>
                    <a:lnTo>
                      <a:pt x="4" y="4"/>
                    </a:lnTo>
                    <a:lnTo>
                      <a:pt x="4" y="4"/>
                    </a:lnTo>
                    <a:lnTo>
                      <a:pt x="4" y="4"/>
                    </a:lnTo>
                    <a:lnTo>
                      <a:pt x="0"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36438" name="Freeform 566"/>
              <p:cNvSpPr>
                <a:spLocks noChangeAspect="1" noEditPoints="1"/>
              </p:cNvSpPr>
              <p:nvPr/>
            </p:nvSpPr>
            <p:spPr bwMode="auto">
              <a:xfrm>
                <a:off x="5069" y="2322"/>
                <a:ext cx="3" cy="4"/>
              </a:xfrm>
              <a:custGeom>
                <a:avLst/>
                <a:gdLst/>
                <a:ahLst/>
                <a:cxnLst>
                  <a:cxn ang="0">
                    <a:pos x="0" y="4"/>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 ang="0">
                    <a:pos x="0" y="4"/>
                  </a:cxn>
                  <a:cxn ang="0">
                    <a:pos x="0" y="4"/>
                  </a:cxn>
                  <a:cxn ang="0">
                    <a:pos x="3" y="4"/>
                  </a:cxn>
                  <a:cxn ang="0">
                    <a:pos x="3" y="0"/>
                  </a:cxn>
                  <a:cxn ang="0">
                    <a:pos x="0" y="0"/>
                  </a:cxn>
                  <a:cxn ang="0">
                    <a:pos x="0" y="0"/>
                  </a:cxn>
                  <a:cxn ang="0">
                    <a:pos x="3" y="0"/>
                  </a:cxn>
                  <a:cxn ang="0">
                    <a:pos x="3" y="0"/>
                  </a:cxn>
                  <a:cxn ang="0">
                    <a:pos x="3" y="0"/>
                  </a:cxn>
                  <a:cxn ang="0">
                    <a:pos x="3" y="4"/>
                  </a:cxn>
                  <a:cxn ang="0">
                    <a:pos x="3" y="4"/>
                  </a:cxn>
                  <a:cxn ang="0">
                    <a:pos x="3" y="4"/>
                  </a:cxn>
                </a:cxnLst>
                <a:rect l="0" t="0" r="r" b="b"/>
                <a:pathLst>
                  <a:path w="3" h="4">
                    <a:moveTo>
                      <a:pt x="0" y="4"/>
                    </a:moveTo>
                    <a:lnTo>
                      <a:pt x="0" y="0"/>
                    </a:lnTo>
                    <a:lnTo>
                      <a:pt x="0" y="0"/>
                    </a:lnTo>
                    <a:lnTo>
                      <a:pt x="0" y="0"/>
                    </a:lnTo>
                    <a:lnTo>
                      <a:pt x="0" y="4"/>
                    </a:lnTo>
                    <a:lnTo>
                      <a:pt x="0" y="4"/>
                    </a:lnTo>
                    <a:lnTo>
                      <a:pt x="0" y="4"/>
                    </a:lnTo>
                    <a:lnTo>
                      <a:pt x="0" y="4"/>
                    </a:lnTo>
                    <a:lnTo>
                      <a:pt x="0" y="4"/>
                    </a:lnTo>
                    <a:lnTo>
                      <a:pt x="0" y="4"/>
                    </a:lnTo>
                    <a:lnTo>
                      <a:pt x="0" y="4"/>
                    </a:lnTo>
                    <a:lnTo>
                      <a:pt x="0" y="4"/>
                    </a:lnTo>
                    <a:lnTo>
                      <a:pt x="0" y="4"/>
                    </a:lnTo>
                    <a:lnTo>
                      <a:pt x="0" y="4"/>
                    </a:lnTo>
                    <a:close/>
                    <a:moveTo>
                      <a:pt x="3" y="4"/>
                    </a:moveTo>
                    <a:lnTo>
                      <a:pt x="3" y="0"/>
                    </a:lnTo>
                    <a:lnTo>
                      <a:pt x="0" y="0"/>
                    </a:lnTo>
                    <a:lnTo>
                      <a:pt x="0" y="0"/>
                    </a:lnTo>
                    <a:lnTo>
                      <a:pt x="3" y="0"/>
                    </a:lnTo>
                    <a:lnTo>
                      <a:pt x="3" y="0"/>
                    </a:lnTo>
                    <a:lnTo>
                      <a:pt x="3" y="0"/>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36439" name="Freeform 567"/>
              <p:cNvSpPr>
                <a:spLocks noChangeAspect="1"/>
              </p:cNvSpPr>
              <p:nvPr/>
            </p:nvSpPr>
            <p:spPr bwMode="auto">
              <a:xfrm>
                <a:off x="5057" y="2326"/>
                <a:ext cx="4" cy="1"/>
              </a:xfrm>
              <a:custGeom>
                <a:avLst/>
                <a:gdLst/>
                <a:ahLst/>
                <a:cxnLst>
                  <a:cxn ang="0">
                    <a:pos x="0" y="0"/>
                  </a:cxn>
                  <a:cxn ang="0">
                    <a:pos x="0"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0" y="0"/>
                  </a:cxn>
                  <a:cxn ang="0">
                    <a:pos x="0" y="0"/>
                  </a:cxn>
                  <a:cxn ang="0">
                    <a:pos x="0" y="0"/>
                  </a:cxn>
                </a:cxnLst>
                <a:rect l="0" t="0" r="r" b="b"/>
                <a:pathLst>
                  <a:path w="4">
                    <a:moveTo>
                      <a:pt x="0" y="0"/>
                    </a:moveTo>
                    <a:lnTo>
                      <a:pt x="0"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0" y="0"/>
                    </a:lnTo>
                    <a:lnTo>
                      <a:pt x="0" y="0"/>
                    </a:lnTo>
                    <a:lnTo>
                      <a:pt x="0" y="0"/>
                    </a:lnTo>
                  </a:path>
                </a:pathLst>
              </a:custGeom>
              <a:noFill/>
              <a:ln w="6350">
                <a:solidFill>
                  <a:srgbClr val="000000"/>
                </a:solidFill>
                <a:prstDash val="solid"/>
                <a:round/>
                <a:headEnd/>
                <a:tailEnd/>
              </a:ln>
            </p:spPr>
            <p:txBody>
              <a:bodyPr/>
              <a:lstStyle/>
              <a:p>
                <a:endParaRPr lang="en-US"/>
              </a:p>
            </p:txBody>
          </p:sp>
          <p:sp>
            <p:nvSpPr>
              <p:cNvPr id="336440" name="Freeform 568"/>
              <p:cNvSpPr>
                <a:spLocks noChangeAspect="1"/>
              </p:cNvSpPr>
              <p:nvPr/>
            </p:nvSpPr>
            <p:spPr bwMode="auto">
              <a:xfrm>
                <a:off x="5061" y="2322"/>
                <a:ext cx="4" cy="4"/>
              </a:xfrm>
              <a:custGeom>
                <a:avLst/>
                <a:gdLst/>
                <a:ahLst/>
                <a:cxnLst>
                  <a:cxn ang="0">
                    <a:pos x="0" y="4"/>
                  </a:cxn>
                  <a:cxn ang="0">
                    <a:pos x="0" y="0"/>
                  </a:cxn>
                  <a:cxn ang="0">
                    <a:pos x="4" y="0"/>
                  </a:cxn>
                  <a:cxn ang="0">
                    <a:pos x="4" y="0"/>
                  </a:cxn>
                  <a:cxn ang="0">
                    <a:pos x="0" y="0"/>
                  </a:cxn>
                  <a:cxn ang="0">
                    <a:pos x="0" y="4"/>
                  </a:cxn>
                  <a:cxn ang="0">
                    <a:pos x="4" y="4"/>
                  </a:cxn>
                  <a:cxn ang="0">
                    <a:pos x="4" y="4"/>
                  </a:cxn>
                  <a:cxn ang="0">
                    <a:pos x="0" y="4"/>
                  </a:cxn>
                  <a:cxn ang="0">
                    <a:pos x="0" y="4"/>
                  </a:cxn>
                  <a:cxn ang="0">
                    <a:pos x="4" y="4"/>
                  </a:cxn>
                  <a:cxn ang="0">
                    <a:pos x="4" y="4"/>
                  </a:cxn>
                  <a:cxn ang="0">
                    <a:pos x="0" y="4"/>
                  </a:cxn>
                </a:cxnLst>
                <a:rect l="0" t="0" r="r" b="b"/>
                <a:pathLst>
                  <a:path w="4" h="4">
                    <a:moveTo>
                      <a:pt x="0" y="4"/>
                    </a:moveTo>
                    <a:lnTo>
                      <a:pt x="0" y="0"/>
                    </a:lnTo>
                    <a:lnTo>
                      <a:pt x="4" y="0"/>
                    </a:lnTo>
                    <a:lnTo>
                      <a:pt x="4" y="0"/>
                    </a:lnTo>
                    <a:lnTo>
                      <a:pt x="0" y="0"/>
                    </a:lnTo>
                    <a:lnTo>
                      <a:pt x="0" y="4"/>
                    </a:lnTo>
                    <a:lnTo>
                      <a:pt x="4" y="4"/>
                    </a:lnTo>
                    <a:lnTo>
                      <a:pt x="4" y="4"/>
                    </a:lnTo>
                    <a:lnTo>
                      <a:pt x="0" y="4"/>
                    </a:lnTo>
                    <a:lnTo>
                      <a:pt x="0" y="4"/>
                    </a:lnTo>
                    <a:lnTo>
                      <a:pt x="4" y="4"/>
                    </a:lnTo>
                    <a:lnTo>
                      <a:pt x="4" y="4"/>
                    </a:lnTo>
                    <a:lnTo>
                      <a:pt x="0" y="4"/>
                    </a:lnTo>
                  </a:path>
                </a:pathLst>
              </a:custGeom>
              <a:noFill/>
              <a:ln w="6350">
                <a:solidFill>
                  <a:srgbClr val="000000"/>
                </a:solidFill>
                <a:prstDash val="solid"/>
                <a:round/>
                <a:headEnd/>
                <a:tailEnd/>
              </a:ln>
            </p:spPr>
            <p:txBody>
              <a:bodyPr/>
              <a:lstStyle/>
              <a:p>
                <a:endParaRPr lang="en-US"/>
              </a:p>
            </p:txBody>
          </p:sp>
          <p:sp>
            <p:nvSpPr>
              <p:cNvPr id="336441" name="Freeform 569"/>
              <p:cNvSpPr>
                <a:spLocks noChangeAspect="1"/>
              </p:cNvSpPr>
              <p:nvPr/>
            </p:nvSpPr>
            <p:spPr bwMode="auto">
              <a:xfrm>
                <a:off x="5065" y="2322"/>
                <a:ext cx="4" cy="4"/>
              </a:xfrm>
              <a:custGeom>
                <a:avLst/>
                <a:gdLst/>
                <a:ahLst/>
                <a:cxnLst>
                  <a:cxn ang="0">
                    <a:pos x="0" y="4"/>
                  </a:cxn>
                  <a:cxn ang="0">
                    <a:pos x="0" y="4"/>
                  </a:cxn>
                  <a:cxn ang="0">
                    <a:pos x="0" y="4"/>
                  </a:cxn>
                  <a:cxn ang="0">
                    <a:pos x="0" y="4"/>
                  </a:cxn>
                  <a:cxn ang="0">
                    <a:pos x="4" y="4"/>
                  </a:cxn>
                  <a:cxn ang="0">
                    <a:pos x="4" y="4"/>
                  </a:cxn>
                  <a:cxn ang="0">
                    <a:pos x="0" y="4"/>
                  </a:cxn>
                  <a:cxn ang="0">
                    <a:pos x="0" y="4"/>
                  </a:cxn>
                  <a:cxn ang="0">
                    <a:pos x="0" y="4"/>
                  </a:cxn>
                  <a:cxn ang="0">
                    <a:pos x="0" y="4"/>
                  </a:cxn>
                  <a:cxn ang="0">
                    <a:pos x="0" y="0"/>
                  </a:cxn>
                  <a:cxn ang="0">
                    <a:pos x="0" y="0"/>
                  </a:cxn>
                  <a:cxn ang="0">
                    <a:pos x="0" y="0"/>
                  </a:cxn>
                  <a:cxn ang="0">
                    <a:pos x="0" y="0"/>
                  </a:cxn>
                  <a:cxn ang="0">
                    <a:pos x="4" y="0"/>
                  </a:cxn>
                  <a:cxn ang="0">
                    <a:pos x="4" y="0"/>
                  </a:cxn>
                  <a:cxn ang="0">
                    <a:pos x="4" y="0"/>
                  </a:cxn>
                  <a:cxn ang="0">
                    <a:pos x="4" y="4"/>
                  </a:cxn>
                  <a:cxn ang="0">
                    <a:pos x="4" y="4"/>
                  </a:cxn>
                  <a:cxn ang="0">
                    <a:pos x="0" y="0"/>
                  </a:cxn>
                  <a:cxn ang="0">
                    <a:pos x="0" y="0"/>
                  </a:cxn>
                  <a:cxn ang="0">
                    <a:pos x="0" y="0"/>
                  </a:cxn>
                  <a:cxn ang="0">
                    <a:pos x="0" y="4"/>
                  </a:cxn>
                  <a:cxn ang="0">
                    <a:pos x="0" y="4"/>
                  </a:cxn>
                  <a:cxn ang="0">
                    <a:pos x="0" y="4"/>
                  </a:cxn>
                  <a:cxn ang="0">
                    <a:pos x="4" y="4"/>
                  </a:cxn>
                  <a:cxn ang="0">
                    <a:pos x="4" y="4"/>
                  </a:cxn>
                  <a:cxn ang="0">
                    <a:pos x="4" y="4"/>
                  </a:cxn>
                  <a:cxn ang="0">
                    <a:pos x="4" y="4"/>
                  </a:cxn>
                  <a:cxn ang="0">
                    <a:pos x="4" y="4"/>
                  </a:cxn>
                  <a:cxn ang="0">
                    <a:pos x="0" y="4"/>
                  </a:cxn>
                  <a:cxn ang="0">
                    <a:pos x="0" y="4"/>
                  </a:cxn>
                  <a:cxn ang="0">
                    <a:pos x="0" y="4"/>
                  </a:cxn>
                  <a:cxn ang="0">
                    <a:pos x="0" y="4"/>
                  </a:cxn>
                  <a:cxn ang="0">
                    <a:pos x="0" y="4"/>
                  </a:cxn>
                  <a:cxn ang="0">
                    <a:pos x="0" y="4"/>
                  </a:cxn>
                </a:cxnLst>
                <a:rect l="0" t="0" r="r" b="b"/>
                <a:pathLst>
                  <a:path w="4" h="4">
                    <a:moveTo>
                      <a:pt x="0" y="4"/>
                    </a:moveTo>
                    <a:lnTo>
                      <a:pt x="0" y="4"/>
                    </a:lnTo>
                    <a:lnTo>
                      <a:pt x="0" y="4"/>
                    </a:lnTo>
                    <a:lnTo>
                      <a:pt x="0" y="4"/>
                    </a:lnTo>
                    <a:lnTo>
                      <a:pt x="4" y="4"/>
                    </a:lnTo>
                    <a:lnTo>
                      <a:pt x="4" y="4"/>
                    </a:lnTo>
                    <a:lnTo>
                      <a:pt x="0" y="4"/>
                    </a:lnTo>
                    <a:lnTo>
                      <a:pt x="0" y="4"/>
                    </a:lnTo>
                    <a:lnTo>
                      <a:pt x="0" y="4"/>
                    </a:lnTo>
                    <a:lnTo>
                      <a:pt x="0" y="4"/>
                    </a:lnTo>
                    <a:lnTo>
                      <a:pt x="0" y="0"/>
                    </a:lnTo>
                    <a:lnTo>
                      <a:pt x="0" y="0"/>
                    </a:lnTo>
                    <a:lnTo>
                      <a:pt x="0" y="0"/>
                    </a:lnTo>
                    <a:lnTo>
                      <a:pt x="0" y="0"/>
                    </a:lnTo>
                    <a:lnTo>
                      <a:pt x="4" y="0"/>
                    </a:lnTo>
                    <a:lnTo>
                      <a:pt x="4" y="0"/>
                    </a:lnTo>
                    <a:lnTo>
                      <a:pt x="4" y="0"/>
                    </a:lnTo>
                    <a:lnTo>
                      <a:pt x="4" y="4"/>
                    </a:lnTo>
                    <a:lnTo>
                      <a:pt x="4" y="4"/>
                    </a:lnTo>
                    <a:lnTo>
                      <a:pt x="0" y="0"/>
                    </a:lnTo>
                    <a:lnTo>
                      <a:pt x="0" y="0"/>
                    </a:lnTo>
                    <a:lnTo>
                      <a:pt x="0" y="0"/>
                    </a:lnTo>
                    <a:lnTo>
                      <a:pt x="0" y="4"/>
                    </a:lnTo>
                    <a:lnTo>
                      <a:pt x="0" y="4"/>
                    </a:lnTo>
                    <a:lnTo>
                      <a:pt x="0" y="4"/>
                    </a:lnTo>
                    <a:lnTo>
                      <a:pt x="4" y="4"/>
                    </a:lnTo>
                    <a:lnTo>
                      <a:pt x="4" y="4"/>
                    </a:lnTo>
                    <a:lnTo>
                      <a:pt x="4" y="4"/>
                    </a:lnTo>
                    <a:lnTo>
                      <a:pt x="4" y="4"/>
                    </a:lnTo>
                    <a:lnTo>
                      <a:pt x="4"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36442" name="Freeform 570"/>
              <p:cNvSpPr>
                <a:spLocks noChangeAspect="1"/>
              </p:cNvSpPr>
              <p:nvPr/>
            </p:nvSpPr>
            <p:spPr bwMode="auto">
              <a:xfrm>
                <a:off x="5069" y="2322"/>
                <a:ext cx="1" cy="4"/>
              </a:xfrm>
              <a:custGeom>
                <a:avLst/>
                <a:gdLst/>
                <a:ahLst/>
                <a:cxnLst>
                  <a:cxn ang="0">
                    <a:pos x="0" y="4"/>
                  </a:cxn>
                  <a:cxn ang="0">
                    <a:pos x="0" y="0"/>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Lst>
                <a:rect l="0" t="0" r="r" b="b"/>
                <a:pathLst>
                  <a:path h="4">
                    <a:moveTo>
                      <a:pt x="0" y="4"/>
                    </a:moveTo>
                    <a:lnTo>
                      <a:pt x="0" y="0"/>
                    </a:lnTo>
                    <a:lnTo>
                      <a:pt x="0" y="0"/>
                    </a:lnTo>
                    <a:lnTo>
                      <a:pt x="0" y="0"/>
                    </a:lnTo>
                    <a:lnTo>
                      <a:pt x="0" y="0"/>
                    </a:lnTo>
                    <a:lnTo>
                      <a:pt x="0" y="4"/>
                    </a:lnTo>
                    <a:lnTo>
                      <a:pt x="0"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36443" name="Freeform 571"/>
              <p:cNvSpPr>
                <a:spLocks noChangeAspect="1"/>
              </p:cNvSpPr>
              <p:nvPr/>
            </p:nvSpPr>
            <p:spPr bwMode="auto">
              <a:xfrm>
                <a:off x="5072" y="2322"/>
                <a:ext cx="1" cy="4"/>
              </a:xfrm>
              <a:custGeom>
                <a:avLst/>
                <a:gdLst/>
                <a:ahLst/>
                <a:cxnLst>
                  <a:cxn ang="0">
                    <a:pos x="0" y="4"/>
                  </a:cxn>
                  <a:cxn ang="0">
                    <a:pos x="0" y="0"/>
                  </a:cxn>
                  <a:cxn ang="0">
                    <a:pos x="0" y="0"/>
                  </a:cxn>
                  <a:cxn ang="0">
                    <a:pos x="0" y="0"/>
                  </a:cxn>
                  <a:cxn ang="0">
                    <a:pos x="0" y="0"/>
                  </a:cxn>
                  <a:cxn ang="0">
                    <a:pos x="0" y="0"/>
                  </a:cxn>
                  <a:cxn ang="0">
                    <a:pos x="0" y="0"/>
                  </a:cxn>
                  <a:cxn ang="0">
                    <a:pos x="0" y="4"/>
                  </a:cxn>
                  <a:cxn ang="0">
                    <a:pos x="0" y="4"/>
                  </a:cxn>
                </a:cxnLst>
                <a:rect l="0" t="0" r="r" b="b"/>
                <a:pathLst>
                  <a:path h="4">
                    <a:moveTo>
                      <a:pt x="0" y="4"/>
                    </a:moveTo>
                    <a:lnTo>
                      <a:pt x="0" y="0"/>
                    </a:lnTo>
                    <a:lnTo>
                      <a:pt x="0" y="0"/>
                    </a:lnTo>
                    <a:lnTo>
                      <a:pt x="0" y="0"/>
                    </a:lnTo>
                    <a:lnTo>
                      <a:pt x="0"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36444" name="Freeform 572"/>
              <p:cNvSpPr>
                <a:spLocks noChangeAspect="1"/>
              </p:cNvSpPr>
              <p:nvPr/>
            </p:nvSpPr>
            <p:spPr bwMode="auto">
              <a:xfrm>
                <a:off x="5306" y="2277"/>
                <a:ext cx="75" cy="80"/>
              </a:xfrm>
              <a:custGeom>
                <a:avLst/>
                <a:gdLst/>
                <a:ahLst/>
                <a:cxnLst>
                  <a:cxn ang="0">
                    <a:pos x="0" y="7"/>
                  </a:cxn>
                  <a:cxn ang="0">
                    <a:pos x="75" y="0"/>
                  </a:cxn>
                  <a:cxn ang="0">
                    <a:pos x="75" y="68"/>
                  </a:cxn>
                  <a:cxn ang="0">
                    <a:pos x="0" y="80"/>
                  </a:cxn>
                  <a:cxn ang="0">
                    <a:pos x="0" y="7"/>
                  </a:cxn>
                </a:cxnLst>
                <a:rect l="0" t="0" r="r" b="b"/>
                <a:pathLst>
                  <a:path w="75" h="80">
                    <a:moveTo>
                      <a:pt x="0" y="7"/>
                    </a:moveTo>
                    <a:lnTo>
                      <a:pt x="75" y="0"/>
                    </a:lnTo>
                    <a:lnTo>
                      <a:pt x="75" y="68"/>
                    </a:lnTo>
                    <a:lnTo>
                      <a:pt x="0" y="80"/>
                    </a:lnTo>
                    <a:lnTo>
                      <a:pt x="0" y="7"/>
                    </a:lnTo>
                    <a:close/>
                  </a:path>
                </a:pathLst>
              </a:custGeom>
              <a:solidFill>
                <a:srgbClr val="F2F2D8"/>
              </a:solidFill>
              <a:ln w="9525">
                <a:noFill/>
                <a:round/>
                <a:headEnd/>
                <a:tailEnd/>
              </a:ln>
            </p:spPr>
            <p:txBody>
              <a:bodyPr/>
              <a:lstStyle/>
              <a:p>
                <a:endParaRPr lang="en-US"/>
              </a:p>
            </p:txBody>
          </p:sp>
          <p:sp>
            <p:nvSpPr>
              <p:cNvPr id="336445" name="Freeform 573"/>
              <p:cNvSpPr>
                <a:spLocks noChangeAspect="1"/>
              </p:cNvSpPr>
              <p:nvPr/>
            </p:nvSpPr>
            <p:spPr bwMode="auto">
              <a:xfrm>
                <a:off x="5306" y="2277"/>
                <a:ext cx="75" cy="80"/>
              </a:xfrm>
              <a:custGeom>
                <a:avLst/>
                <a:gdLst/>
                <a:ahLst/>
                <a:cxnLst>
                  <a:cxn ang="0">
                    <a:pos x="0" y="7"/>
                  </a:cxn>
                  <a:cxn ang="0">
                    <a:pos x="75" y="0"/>
                  </a:cxn>
                  <a:cxn ang="0">
                    <a:pos x="75" y="68"/>
                  </a:cxn>
                  <a:cxn ang="0">
                    <a:pos x="0" y="80"/>
                  </a:cxn>
                  <a:cxn ang="0">
                    <a:pos x="0" y="7"/>
                  </a:cxn>
                </a:cxnLst>
                <a:rect l="0" t="0" r="r" b="b"/>
                <a:pathLst>
                  <a:path w="75" h="80">
                    <a:moveTo>
                      <a:pt x="0" y="7"/>
                    </a:moveTo>
                    <a:lnTo>
                      <a:pt x="75" y="0"/>
                    </a:lnTo>
                    <a:lnTo>
                      <a:pt x="75" y="68"/>
                    </a:lnTo>
                    <a:lnTo>
                      <a:pt x="0" y="80"/>
                    </a:lnTo>
                    <a:lnTo>
                      <a:pt x="0" y="7"/>
                    </a:lnTo>
                  </a:path>
                </a:pathLst>
              </a:custGeom>
              <a:noFill/>
              <a:ln w="6350">
                <a:solidFill>
                  <a:srgbClr val="000000"/>
                </a:solidFill>
                <a:prstDash val="solid"/>
                <a:round/>
                <a:headEnd/>
                <a:tailEnd/>
              </a:ln>
            </p:spPr>
            <p:txBody>
              <a:bodyPr/>
              <a:lstStyle/>
              <a:p>
                <a:endParaRPr lang="en-US"/>
              </a:p>
            </p:txBody>
          </p:sp>
          <p:sp>
            <p:nvSpPr>
              <p:cNvPr id="336446" name="Freeform 574"/>
              <p:cNvSpPr>
                <a:spLocks noChangeAspect="1"/>
              </p:cNvSpPr>
              <p:nvPr/>
            </p:nvSpPr>
            <p:spPr bwMode="auto">
              <a:xfrm>
                <a:off x="5317" y="2292"/>
                <a:ext cx="57" cy="46"/>
              </a:xfrm>
              <a:custGeom>
                <a:avLst/>
                <a:gdLst/>
                <a:ahLst/>
                <a:cxnLst>
                  <a:cxn ang="0">
                    <a:pos x="0" y="8"/>
                  </a:cxn>
                  <a:cxn ang="0">
                    <a:pos x="57" y="0"/>
                  </a:cxn>
                  <a:cxn ang="0">
                    <a:pos x="57" y="42"/>
                  </a:cxn>
                  <a:cxn ang="0">
                    <a:pos x="0" y="46"/>
                  </a:cxn>
                  <a:cxn ang="0">
                    <a:pos x="0" y="8"/>
                  </a:cxn>
                </a:cxnLst>
                <a:rect l="0" t="0" r="r" b="b"/>
                <a:pathLst>
                  <a:path w="57" h="46">
                    <a:moveTo>
                      <a:pt x="0" y="8"/>
                    </a:moveTo>
                    <a:lnTo>
                      <a:pt x="57" y="0"/>
                    </a:lnTo>
                    <a:lnTo>
                      <a:pt x="57" y="42"/>
                    </a:lnTo>
                    <a:lnTo>
                      <a:pt x="0" y="46"/>
                    </a:lnTo>
                    <a:lnTo>
                      <a:pt x="0" y="8"/>
                    </a:lnTo>
                    <a:close/>
                  </a:path>
                </a:pathLst>
              </a:custGeom>
              <a:solidFill>
                <a:srgbClr val="CC0000"/>
              </a:solidFill>
              <a:ln w="9525">
                <a:noFill/>
                <a:round/>
                <a:headEnd/>
                <a:tailEnd/>
              </a:ln>
            </p:spPr>
            <p:txBody>
              <a:bodyPr/>
              <a:lstStyle/>
              <a:p>
                <a:endParaRPr lang="en-US"/>
              </a:p>
            </p:txBody>
          </p:sp>
          <p:sp>
            <p:nvSpPr>
              <p:cNvPr id="336447" name="Freeform 575"/>
              <p:cNvSpPr>
                <a:spLocks noChangeAspect="1"/>
              </p:cNvSpPr>
              <p:nvPr/>
            </p:nvSpPr>
            <p:spPr bwMode="auto">
              <a:xfrm>
                <a:off x="5317" y="2292"/>
                <a:ext cx="57" cy="46"/>
              </a:xfrm>
              <a:custGeom>
                <a:avLst/>
                <a:gdLst/>
                <a:ahLst/>
                <a:cxnLst>
                  <a:cxn ang="0">
                    <a:pos x="0" y="8"/>
                  </a:cxn>
                  <a:cxn ang="0">
                    <a:pos x="57" y="0"/>
                  </a:cxn>
                  <a:cxn ang="0">
                    <a:pos x="57" y="42"/>
                  </a:cxn>
                  <a:cxn ang="0">
                    <a:pos x="0" y="46"/>
                  </a:cxn>
                  <a:cxn ang="0">
                    <a:pos x="0" y="8"/>
                  </a:cxn>
                </a:cxnLst>
                <a:rect l="0" t="0" r="r" b="b"/>
                <a:pathLst>
                  <a:path w="57" h="46">
                    <a:moveTo>
                      <a:pt x="0" y="8"/>
                    </a:moveTo>
                    <a:lnTo>
                      <a:pt x="57" y="0"/>
                    </a:lnTo>
                    <a:lnTo>
                      <a:pt x="57" y="42"/>
                    </a:lnTo>
                    <a:lnTo>
                      <a:pt x="0" y="46"/>
                    </a:lnTo>
                    <a:lnTo>
                      <a:pt x="0" y="8"/>
                    </a:lnTo>
                  </a:path>
                </a:pathLst>
              </a:custGeom>
              <a:noFill/>
              <a:ln w="6350">
                <a:solidFill>
                  <a:srgbClr val="000000"/>
                </a:solidFill>
                <a:prstDash val="solid"/>
                <a:round/>
                <a:headEnd/>
                <a:tailEnd/>
              </a:ln>
            </p:spPr>
            <p:txBody>
              <a:bodyPr/>
              <a:lstStyle/>
              <a:p>
                <a:endParaRPr lang="en-US"/>
              </a:p>
            </p:txBody>
          </p:sp>
          <p:sp>
            <p:nvSpPr>
              <p:cNvPr id="336448" name="Freeform 576"/>
              <p:cNvSpPr>
                <a:spLocks noChangeAspect="1"/>
              </p:cNvSpPr>
              <p:nvPr/>
            </p:nvSpPr>
            <p:spPr bwMode="auto">
              <a:xfrm>
                <a:off x="5317" y="2311"/>
                <a:ext cx="57" cy="19"/>
              </a:xfrm>
              <a:custGeom>
                <a:avLst/>
                <a:gdLst/>
                <a:ahLst/>
                <a:cxnLst>
                  <a:cxn ang="0">
                    <a:pos x="4" y="8"/>
                  </a:cxn>
                  <a:cxn ang="0">
                    <a:pos x="53" y="0"/>
                  </a:cxn>
                  <a:cxn ang="0">
                    <a:pos x="53" y="0"/>
                  </a:cxn>
                  <a:cxn ang="0">
                    <a:pos x="57" y="4"/>
                  </a:cxn>
                  <a:cxn ang="0">
                    <a:pos x="57" y="4"/>
                  </a:cxn>
                  <a:cxn ang="0">
                    <a:pos x="57" y="4"/>
                  </a:cxn>
                  <a:cxn ang="0">
                    <a:pos x="57" y="8"/>
                  </a:cxn>
                  <a:cxn ang="0">
                    <a:pos x="57" y="8"/>
                  </a:cxn>
                  <a:cxn ang="0">
                    <a:pos x="57" y="11"/>
                  </a:cxn>
                  <a:cxn ang="0">
                    <a:pos x="53" y="11"/>
                  </a:cxn>
                  <a:cxn ang="0">
                    <a:pos x="53" y="11"/>
                  </a:cxn>
                  <a:cxn ang="0">
                    <a:pos x="4" y="19"/>
                  </a:cxn>
                  <a:cxn ang="0">
                    <a:pos x="0" y="19"/>
                  </a:cxn>
                  <a:cxn ang="0">
                    <a:pos x="0" y="19"/>
                  </a:cxn>
                  <a:cxn ang="0">
                    <a:pos x="0" y="15"/>
                  </a:cxn>
                  <a:cxn ang="0">
                    <a:pos x="0" y="15"/>
                  </a:cxn>
                  <a:cxn ang="0">
                    <a:pos x="0" y="11"/>
                  </a:cxn>
                  <a:cxn ang="0">
                    <a:pos x="0" y="11"/>
                  </a:cxn>
                  <a:cxn ang="0">
                    <a:pos x="0" y="8"/>
                  </a:cxn>
                  <a:cxn ang="0">
                    <a:pos x="0" y="8"/>
                  </a:cxn>
                  <a:cxn ang="0">
                    <a:pos x="4" y="8"/>
                  </a:cxn>
                </a:cxnLst>
                <a:rect l="0" t="0" r="r" b="b"/>
                <a:pathLst>
                  <a:path w="57" h="19">
                    <a:moveTo>
                      <a:pt x="4" y="8"/>
                    </a:moveTo>
                    <a:lnTo>
                      <a:pt x="53" y="0"/>
                    </a:lnTo>
                    <a:lnTo>
                      <a:pt x="53" y="0"/>
                    </a:lnTo>
                    <a:lnTo>
                      <a:pt x="57" y="4"/>
                    </a:lnTo>
                    <a:lnTo>
                      <a:pt x="57" y="4"/>
                    </a:lnTo>
                    <a:lnTo>
                      <a:pt x="57" y="4"/>
                    </a:lnTo>
                    <a:lnTo>
                      <a:pt x="57" y="8"/>
                    </a:lnTo>
                    <a:lnTo>
                      <a:pt x="57" y="8"/>
                    </a:lnTo>
                    <a:lnTo>
                      <a:pt x="57" y="11"/>
                    </a:lnTo>
                    <a:lnTo>
                      <a:pt x="53" y="11"/>
                    </a:lnTo>
                    <a:lnTo>
                      <a:pt x="53" y="11"/>
                    </a:lnTo>
                    <a:lnTo>
                      <a:pt x="4" y="19"/>
                    </a:lnTo>
                    <a:lnTo>
                      <a:pt x="0" y="19"/>
                    </a:lnTo>
                    <a:lnTo>
                      <a:pt x="0" y="19"/>
                    </a:lnTo>
                    <a:lnTo>
                      <a:pt x="0" y="15"/>
                    </a:lnTo>
                    <a:lnTo>
                      <a:pt x="0" y="15"/>
                    </a:lnTo>
                    <a:lnTo>
                      <a:pt x="0" y="11"/>
                    </a:lnTo>
                    <a:lnTo>
                      <a:pt x="0" y="11"/>
                    </a:lnTo>
                    <a:lnTo>
                      <a:pt x="0" y="8"/>
                    </a:lnTo>
                    <a:lnTo>
                      <a:pt x="0" y="8"/>
                    </a:lnTo>
                    <a:lnTo>
                      <a:pt x="4" y="8"/>
                    </a:lnTo>
                    <a:close/>
                  </a:path>
                </a:pathLst>
              </a:custGeom>
              <a:solidFill>
                <a:srgbClr val="FF0000"/>
              </a:solidFill>
              <a:ln w="9525">
                <a:noFill/>
                <a:round/>
                <a:headEnd/>
                <a:tailEnd/>
              </a:ln>
            </p:spPr>
            <p:txBody>
              <a:bodyPr/>
              <a:lstStyle/>
              <a:p>
                <a:endParaRPr lang="en-US"/>
              </a:p>
            </p:txBody>
          </p:sp>
          <p:sp>
            <p:nvSpPr>
              <p:cNvPr id="336449" name="Freeform 577"/>
              <p:cNvSpPr>
                <a:spLocks noChangeAspect="1"/>
              </p:cNvSpPr>
              <p:nvPr/>
            </p:nvSpPr>
            <p:spPr bwMode="auto">
              <a:xfrm>
                <a:off x="5317" y="2311"/>
                <a:ext cx="57" cy="19"/>
              </a:xfrm>
              <a:custGeom>
                <a:avLst/>
                <a:gdLst/>
                <a:ahLst/>
                <a:cxnLst>
                  <a:cxn ang="0">
                    <a:pos x="4" y="8"/>
                  </a:cxn>
                  <a:cxn ang="0">
                    <a:pos x="53" y="0"/>
                  </a:cxn>
                  <a:cxn ang="0">
                    <a:pos x="53" y="0"/>
                  </a:cxn>
                  <a:cxn ang="0">
                    <a:pos x="57" y="4"/>
                  </a:cxn>
                  <a:cxn ang="0">
                    <a:pos x="57" y="4"/>
                  </a:cxn>
                  <a:cxn ang="0">
                    <a:pos x="57" y="4"/>
                  </a:cxn>
                  <a:cxn ang="0">
                    <a:pos x="57" y="8"/>
                  </a:cxn>
                  <a:cxn ang="0">
                    <a:pos x="57" y="8"/>
                  </a:cxn>
                  <a:cxn ang="0">
                    <a:pos x="57" y="11"/>
                  </a:cxn>
                  <a:cxn ang="0">
                    <a:pos x="53" y="11"/>
                  </a:cxn>
                  <a:cxn ang="0">
                    <a:pos x="53" y="11"/>
                  </a:cxn>
                  <a:cxn ang="0">
                    <a:pos x="4" y="19"/>
                  </a:cxn>
                  <a:cxn ang="0">
                    <a:pos x="0" y="19"/>
                  </a:cxn>
                  <a:cxn ang="0">
                    <a:pos x="0" y="19"/>
                  </a:cxn>
                  <a:cxn ang="0">
                    <a:pos x="0" y="15"/>
                  </a:cxn>
                  <a:cxn ang="0">
                    <a:pos x="0" y="15"/>
                  </a:cxn>
                  <a:cxn ang="0">
                    <a:pos x="0" y="11"/>
                  </a:cxn>
                  <a:cxn ang="0">
                    <a:pos x="0" y="11"/>
                  </a:cxn>
                  <a:cxn ang="0">
                    <a:pos x="0" y="8"/>
                  </a:cxn>
                  <a:cxn ang="0">
                    <a:pos x="0" y="8"/>
                  </a:cxn>
                  <a:cxn ang="0">
                    <a:pos x="4" y="8"/>
                  </a:cxn>
                </a:cxnLst>
                <a:rect l="0" t="0" r="r" b="b"/>
                <a:pathLst>
                  <a:path w="57" h="19">
                    <a:moveTo>
                      <a:pt x="4" y="8"/>
                    </a:moveTo>
                    <a:lnTo>
                      <a:pt x="53" y="0"/>
                    </a:lnTo>
                    <a:lnTo>
                      <a:pt x="53" y="0"/>
                    </a:lnTo>
                    <a:lnTo>
                      <a:pt x="57" y="4"/>
                    </a:lnTo>
                    <a:lnTo>
                      <a:pt x="57" y="4"/>
                    </a:lnTo>
                    <a:lnTo>
                      <a:pt x="57" y="4"/>
                    </a:lnTo>
                    <a:lnTo>
                      <a:pt x="57" y="8"/>
                    </a:lnTo>
                    <a:lnTo>
                      <a:pt x="57" y="8"/>
                    </a:lnTo>
                    <a:lnTo>
                      <a:pt x="57" y="11"/>
                    </a:lnTo>
                    <a:lnTo>
                      <a:pt x="53" y="11"/>
                    </a:lnTo>
                    <a:lnTo>
                      <a:pt x="53" y="11"/>
                    </a:lnTo>
                    <a:lnTo>
                      <a:pt x="4" y="19"/>
                    </a:lnTo>
                    <a:lnTo>
                      <a:pt x="0" y="19"/>
                    </a:lnTo>
                    <a:lnTo>
                      <a:pt x="0" y="19"/>
                    </a:lnTo>
                    <a:lnTo>
                      <a:pt x="0" y="15"/>
                    </a:lnTo>
                    <a:lnTo>
                      <a:pt x="0" y="15"/>
                    </a:lnTo>
                    <a:lnTo>
                      <a:pt x="0" y="11"/>
                    </a:lnTo>
                    <a:lnTo>
                      <a:pt x="0" y="11"/>
                    </a:lnTo>
                    <a:lnTo>
                      <a:pt x="0" y="8"/>
                    </a:lnTo>
                    <a:lnTo>
                      <a:pt x="0" y="8"/>
                    </a:lnTo>
                    <a:lnTo>
                      <a:pt x="4" y="8"/>
                    </a:lnTo>
                  </a:path>
                </a:pathLst>
              </a:custGeom>
              <a:noFill/>
              <a:ln w="6350">
                <a:solidFill>
                  <a:srgbClr val="000000"/>
                </a:solidFill>
                <a:prstDash val="solid"/>
                <a:round/>
                <a:headEnd/>
                <a:tailEnd/>
              </a:ln>
            </p:spPr>
            <p:txBody>
              <a:bodyPr/>
              <a:lstStyle/>
              <a:p>
                <a:endParaRPr lang="en-US"/>
              </a:p>
            </p:txBody>
          </p:sp>
          <p:sp>
            <p:nvSpPr>
              <p:cNvPr id="336450" name="Line 578"/>
              <p:cNvSpPr>
                <a:spLocks noChangeAspect="1" noChangeShapeType="1"/>
              </p:cNvSpPr>
              <p:nvPr/>
            </p:nvSpPr>
            <p:spPr bwMode="auto">
              <a:xfrm flipH="1" flipV="1">
                <a:off x="5306" y="2284"/>
                <a:ext cx="11" cy="16"/>
              </a:xfrm>
              <a:prstGeom prst="line">
                <a:avLst/>
              </a:prstGeom>
              <a:noFill/>
              <a:ln w="6350">
                <a:solidFill>
                  <a:srgbClr val="000000"/>
                </a:solidFill>
                <a:round/>
                <a:headEnd/>
                <a:tailEnd/>
              </a:ln>
            </p:spPr>
            <p:txBody>
              <a:bodyPr/>
              <a:lstStyle/>
              <a:p>
                <a:endParaRPr lang="en-US"/>
              </a:p>
            </p:txBody>
          </p:sp>
          <p:sp>
            <p:nvSpPr>
              <p:cNvPr id="336451" name="Line 579"/>
              <p:cNvSpPr>
                <a:spLocks noChangeAspect="1" noChangeShapeType="1"/>
              </p:cNvSpPr>
              <p:nvPr/>
            </p:nvSpPr>
            <p:spPr bwMode="auto">
              <a:xfrm flipV="1">
                <a:off x="5374" y="2277"/>
                <a:ext cx="7" cy="15"/>
              </a:xfrm>
              <a:prstGeom prst="line">
                <a:avLst/>
              </a:prstGeom>
              <a:noFill/>
              <a:ln w="6350">
                <a:solidFill>
                  <a:srgbClr val="000000"/>
                </a:solidFill>
                <a:round/>
                <a:headEnd/>
                <a:tailEnd/>
              </a:ln>
            </p:spPr>
            <p:txBody>
              <a:bodyPr/>
              <a:lstStyle/>
              <a:p>
                <a:endParaRPr lang="en-US"/>
              </a:p>
            </p:txBody>
          </p:sp>
          <p:sp>
            <p:nvSpPr>
              <p:cNvPr id="336452" name="Line 580"/>
              <p:cNvSpPr>
                <a:spLocks noChangeAspect="1" noChangeShapeType="1"/>
              </p:cNvSpPr>
              <p:nvPr/>
            </p:nvSpPr>
            <p:spPr bwMode="auto">
              <a:xfrm>
                <a:off x="5374" y="2334"/>
                <a:ext cx="7" cy="11"/>
              </a:xfrm>
              <a:prstGeom prst="line">
                <a:avLst/>
              </a:prstGeom>
              <a:noFill/>
              <a:ln w="6350">
                <a:solidFill>
                  <a:srgbClr val="000000"/>
                </a:solidFill>
                <a:round/>
                <a:headEnd/>
                <a:tailEnd/>
              </a:ln>
            </p:spPr>
            <p:txBody>
              <a:bodyPr/>
              <a:lstStyle/>
              <a:p>
                <a:endParaRPr lang="en-US"/>
              </a:p>
            </p:txBody>
          </p:sp>
          <p:sp>
            <p:nvSpPr>
              <p:cNvPr id="336453" name="Line 581"/>
              <p:cNvSpPr>
                <a:spLocks noChangeAspect="1" noChangeShapeType="1"/>
              </p:cNvSpPr>
              <p:nvPr/>
            </p:nvSpPr>
            <p:spPr bwMode="auto">
              <a:xfrm flipV="1">
                <a:off x="5306" y="2338"/>
                <a:ext cx="11" cy="19"/>
              </a:xfrm>
              <a:prstGeom prst="line">
                <a:avLst/>
              </a:prstGeom>
              <a:noFill/>
              <a:ln w="6350">
                <a:solidFill>
                  <a:srgbClr val="000000"/>
                </a:solidFill>
                <a:round/>
                <a:headEnd/>
                <a:tailEnd/>
              </a:ln>
            </p:spPr>
            <p:txBody>
              <a:bodyPr/>
              <a:lstStyle/>
              <a:p>
                <a:endParaRPr lang="en-US"/>
              </a:p>
            </p:txBody>
          </p:sp>
          <p:sp>
            <p:nvSpPr>
              <p:cNvPr id="336454" name="Freeform 582"/>
              <p:cNvSpPr>
                <a:spLocks noChangeAspect="1"/>
              </p:cNvSpPr>
              <p:nvPr/>
            </p:nvSpPr>
            <p:spPr bwMode="auto">
              <a:xfrm>
                <a:off x="5005" y="2926"/>
                <a:ext cx="384" cy="475"/>
              </a:xfrm>
              <a:custGeom>
                <a:avLst/>
                <a:gdLst/>
                <a:ahLst/>
                <a:cxnLst>
                  <a:cxn ang="0">
                    <a:pos x="0" y="49"/>
                  </a:cxn>
                  <a:cxn ang="0">
                    <a:pos x="384" y="0"/>
                  </a:cxn>
                  <a:cxn ang="0">
                    <a:pos x="384" y="425"/>
                  </a:cxn>
                  <a:cxn ang="0">
                    <a:pos x="0" y="475"/>
                  </a:cxn>
                  <a:cxn ang="0">
                    <a:pos x="0" y="49"/>
                  </a:cxn>
                </a:cxnLst>
                <a:rect l="0" t="0" r="r" b="b"/>
                <a:pathLst>
                  <a:path w="384" h="475">
                    <a:moveTo>
                      <a:pt x="0" y="49"/>
                    </a:moveTo>
                    <a:lnTo>
                      <a:pt x="384" y="0"/>
                    </a:lnTo>
                    <a:lnTo>
                      <a:pt x="384" y="425"/>
                    </a:lnTo>
                    <a:lnTo>
                      <a:pt x="0" y="475"/>
                    </a:lnTo>
                    <a:lnTo>
                      <a:pt x="0" y="49"/>
                    </a:lnTo>
                    <a:close/>
                  </a:path>
                </a:pathLst>
              </a:custGeom>
              <a:solidFill>
                <a:srgbClr val="FFFFE5"/>
              </a:solidFill>
              <a:ln w="9525">
                <a:noFill/>
                <a:round/>
                <a:headEnd/>
                <a:tailEnd/>
              </a:ln>
            </p:spPr>
            <p:txBody>
              <a:bodyPr/>
              <a:lstStyle/>
              <a:p>
                <a:endParaRPr lang="en-US"/>
              </a:p>
            </p:txBody>
          </p:sp>
          <p:sp>
            <p:nvSpPr>
              <p:cNvPr id="336455" name="Freeform 583"/>
              <p:cNvSpPr>
                <a:spLocks noChangeAspect="1"/>
              </p:cNvSpPr>
              <p:nvPr/>
            </p:nvSpPr>
            <p:spPr bwMode="auto">
              <a:xfrm>
                <a:off x="5005" y="2926"/>
                <a:ext cx="384" cy="475"/>
              </a:xfrm>
              <a:custGeom>
                <a:avLst/>
                <a:gdLst/>
                <a:ahLst/>
                <a:cxnLst>
                  <a:cxn ang="0">
                    <a:pos x="0" y="49"/>
                  </a:cxn>
                  <a:cxn ang="0">
                    <a:pos x="384" y="0"/>
                  </a:cxn>
                  <a:cxn ang="0">
                    <a:pos x="384" y="425"/>
                  </a:cxn>
                  <a:cxn ang="0">
                    <a:pos x="0" y="475"/>
                  </a:cxn>
                  <a:cxn ang="0">
                    <a:pos x="0" y="49"/>
                  </a:cxn>
                </a:cxnLst>
                <a:rect l="0" t="0" r="r" b="b"/>
                <a:pathLst>
                  <a:path w="384" h="475">
                    <a:moveTo>
                      <a:pt x="0" y="49"/>
                    </a:moveTo>
                    <a:lnTo>
                      <a:pt x="384" y="0"/>
                    </a:lnTo>
                    <a:lnTo>
                      <a:pt x="384" y="425"/>
                    </a:lnTo>
                    <a:lnTo>
                      <a:pt x="0" y="475"/>
                    </a:lnTo>
                    <a:lnTo>
                      <a:pt x="0" y="49"/>
                    </a:lnTo>
                  </a:path>
                </a:pathLst>
              </a:custGeom>
              <a:noFill/>
              <a:ln w="6350">
                <a:solidFill>
                  <a:srgbClr val="000000"/>
                </a:solidFill>
                <a:prstDash val="solid"/>
                <a:round/>
                <a:headEnd/>
                <a:tailEnd/>
              </a:ln>
            </p:spPr>
            <p:txBody>
              <a:bodyPr/>
              <a:lstStyle/>
              <a:p>
                <a:endParaRPr lang="en-US"/>
              </a:p>
            </p:txBody>
          </p:sp>
          <p:sp>
            <p:nvSpPr>
              <p:cNvPr id="336456" name="Freeform 584"/>
              <p:cNvSpPr>
                <a:spLocks noChangeAspect="1"/>
              </p:cNvSpPr>
              <p:nvPr/>
            </p:nvSpPr>
            <p:spPr bwMode="auto">
              <a:xfrm>
                <a:off x="5057" y="2964"/>
                <a:ext cx="87" cy="425"/>
              </a:xfrm>
              <a:custGeom>
                <a:avLst/>
                <a:gdLst/>
                <a:ahLst/>
                <a:cxnLst>
                  <a:cxn ang="0">
                    <a:pos x="0" y="11"/>
                  </a:cxn>
                  <a:cxn ang="0">
                    <a:pos x="87" y="0"/>
                  </a:cxn>
                  <a:cxn ang="0">
                    <a:pos x="87" y="414"/>
                  </a:cxn>
                  <a:cxn ang="0">
                    <a:pos x="0" y="425"/>
                  </a:cxn>
                  <a:cxn ang="0">
                    <a:pos x="0" y="11"/>
                  </a:cxn>
                </a:cxnLst>
                <a:rect l="0" t="0" r="r" b="b"/>
                <a:pathLst>
                  <a:path w="87" h="425">
                    <a:moveTo>
                      <a:pt x="0" y="11"/>
                    </a:moveTo>
                    <a:lnTo>
                      <a:pt x="87" y="0"/>
                    </a:lnTo>
                    <a:lnTo>
                      <a:pt x="87" y="414"/>
                    </a:lnTo>
                    <a:lnTo>
                      <a:pt x="0" y="425"/>
                    </a:lnTo>
                    <a:lnTo>
                      <a:pt x="0" y="11"/>
                    </a:lnTo>
                    <a:close/>
                  </a:path>
                </a:pathLst>
              </a:custGeom>
              <a:solidFill>
                <a:srgbClr val="000000"/>
              </a:solidFill>
              <a:ln w="9525">
                <a:noFill/>
                <a:round/>
                <a:headEnd/>
                <a:tailEnd/>
              </a:ln>
            </p:spPr>
            <p:txBody>
              <a:bodyPr/>
              <a:lstStyle/>
              <a:p>
                <a:endParaRPr lang="en-US"/>
              </a:p>
            </p:txBody>
          </p:sp>
          <p:sp>
            <p:nvSpPr>
              <p:cNvPr id="336457" name="Freeform 585"/>
              <p:cNvSpPr>
                <a:spLocks noChangeAspect="1"/>
              </p:cNvSpPr>
              <p:nvPr/>
            </p:nvSpPr>
            <p:spPr bwMode="auto">
              <a:xfrm>
                <a:off x="5057" y="2964"/>
                <a:ext cx="87" cy="425"/>
              </a:xfrm>
              <a:custGeom>
                <a:avLst/>
                <a:gdLst/>
                <a:ahLst/>
                <a:cxnLst>
                  <a:cxn ang="0">
                    <a:pos x="0" y="11"/>
                  </a:cxn>
                  <a:cxn ang="0">
                    <a:pos x="87" y="0"/>
                  </a:cxn>
                  <a:cxn ang="0">
                    <a:pos x="87" y="414"/>
                  </a:cxn>
                  <a:cxn ang="0">
                    <a:pos x="0" y="425"/>
                  </a:cxn>
                  <a:cxn ang="0">
                    <a:pos x="0" y="11"/>
                  </a:cxn>
                </a:cxnLst>
                <a:rect l="0" t="0" r="r" b="b"/>
                <a:pathLst>
                  <a:path w="87" h="425">
                    <a:moveTo>
                      <a:pt x="0" y="11"/>
                    </a:moveTo>
                    <a:lnTo>
                      <a:pt x="87" y="0"/>
                    </a:lnTo>
                    <a:lnTo>
                      <a:pt x="87" y="414"/>
                    </a:lnTo>
                    <a:lnTo>
                      <a:pt x="0" y="425"/>
                    </a:lnTo>
                    <a:lnTo>
                      <a:pt x="0" y="11"/>
                    </a:lnTo>
                  </a:path>
                </a:pathLst>
              </a:custGeom>
              <a:noFill/>
              <a:ln w="6350">
                <a:solidFill>
                  <a:srgbClr val="000000"/>
                </a:solidFill>
                <a:prstDash val="solid"/>
                <a:round/>
                <a:headEnd/>
                <a:tailEnd/>
              </a:ln>
            </p:spPr>
            <p:txBody>
              <a:bodyPr/>
              <a:lstStyle/>
              <a:p>
                <a:endParaRPr lang="en-US"/>
              </a:p>
            </p:txBody>
          </p:sp>
          <p:sp>
            <p:nvSpPr>
              <p:cNvPr id="336458" name="Freeform 586"/>
              <p:cNvSpPr>
                <a:spLocks noChangeAspect="1"/>
              </p:cNvSpPr>
              <p:nvPr/>
            </p:nvSpPr>
            <p:spPr bwMode="auto">
              <a:xfrm>
                <a:off x="5257" y="2941"/>
                <a:ext cx="86" cy="422"/>
              </a:xfrm>
              <a:custGeom>
                <a:avLst/>
                <a:gdLst/>
                <a:ahLst/>
                <a:cxnLst>
                  <a:cxn ang="0">
                    <a:pos x="0" y="12"/>
                  </a:cxn>
                  <a:cxn ang="0">
                    <a:pos x="86" y="0"/>
                  </a:cxn>
                  <a:cxn ang="0">
                    <a:pos x="86" y="414"/>
                  </a:cxn>
                  <a:cxn ang="0">
                    <a:pos x="0" y="422"/>
                  </a:cxn>
                  <a:cxn ang="0">
                    <a:pos x="0" y="12"/>
                  </a:cxn>
                </a:cxnLst>
                <a:rect l="0" t="0" r="r" b="b"/>
                <a:pathLst>
                  <a:path w="86" h="422">
                    <a:moveTo>
                      <a:pt x="0" y="12"/>
                    </a:moveTo>
                    <a:lnTo>
                      <a:pt x="86" y="0"/>
                    </a:lnTo>
                    <a:lnTo>
                      <a:pt x="86" y="414"/>
                    </a:lnTo>
                    <a:lnTo>
                      <a:pt x="0" y="422"/>
                    </a:lnTo>
                    <a:lnTo>
                      <a:pt x="0" y="12"/>
                    </a:lnTo>
                    <a:close/>
                  </a:path>
                </a:pathLst>
              </a:custGeom>
              <a:solidFill>
                <a:srgbClr val="000000"/>
              </a:solidFill>
              <a:ln w="9525">
                <a:noFill/>
                <a:round/>
                <a:headEnd/>
                <a:tailEnd/>
              </a:ln>
            </p:spPr>
            <p:txBody>
              <a:bodyPr/>
              <a:lstStyle/>
              <a:p>
                <a:endParaRPr lang="en-US"/>
              </a:p>
            </p:txBody>
          </p:sp>
          <p:sp>
            <p:nvSpPr>
              <p:cNvPr id="336459" name="Freeform 587"/>
              <p:cNvSpPr>
                <a:spLocks noChangeAspect="1"/>
              </p:cNvSpPr>
              <p:nvPr/>
            </p:nvSpPr>
            <p:spPr bwMode="auto">
              <a:xfrm>
                <a:off x="5257" y="2941"/>
                <a:ext cx="86" cy="422"/>
              </a:xfrm>
              <a:custGeom>
                <a:avLst/>
                <a:gdLst/>
                <a:ahLst/>
                <a:cxnLst>
                  <a:cxn ang="0">
                    <a:pos x="0" y="12"/>
                  </a:cxn>
                  <a:cxn ang="0">
                    <a:pos x="86" y="0"/>
                  </a:cxn>
                  <a:cxn ang="0">
                    <a:pos x="86" y="414"/>
                  </a:cxn>
                  <a:cxn ang="0">
                    <a:pos x="0" y="422"/>
                  </a:cxn>
                  <a:cxn ang="0">
                    <a:pos x="0" y="12"/>
                  </a:cxn>
                </a:cxnLst>
                <a:rect l="0" t="0" r="r" b="b"/>
                <a:pathLst>
                  <a:path w="86" h="422">
                    <a:moveTo>
                      <a:pt x="0" y="12"/>
                    </a:moveTo>
                    <a:lnTo>
                      <a:pt x="86" y="0"/>
                    </a:lnTo>
                    <a:lnTo>
                      <a:pt x="86" y="414"/>
                    </a:lnTo>
                    <a:lnTo>
                      <a:pt x="0" y="422"/>
                    </a:lnTo>
                    <a:lnTo>
                      <a:pt x="0" y="12"/>
                    </a:lnTo>
                  </a:path>
                </a:pathLst>
              </a:custGeom>
              <a:noFill/>
              <a:ln w="6350">
                <a:solidFill>
                  <a:srgbClr val="000000"/>
                </a:solidFill>
                <a:prstDash val="solid"/>
                <a:round/>
                <a:headEnd/>
                <a:tailEnd/>
              </a:ln>
            </p:spPr>
            <p:txBody>
              <a:bodyPr/>
              <a:lstStyle/>
              <a:p>
                <a:endParaRPr lang="en-US"/>
              </a:p>
            </p:txBody>
          </p:sp>
          <p:sp>
            <p:nvSpPr>
              <p:cNvPr id="336460" name="Freeform 588"/>
              <p:cNvSpPr>
                <a:spLocks noChangeAspect="1"/>
              </p:cNvSpPr>
              <p:nvPr/>
            </p:nvSpPr>
            <p:spPr bwMode="auto">
              <a:xfrm>
                <a:off x="4997" y="2991"/>
                <a:ext cx="8" cy="19"/>
              </a:xfrm>
              <a:custGeom>
                <a:avLst/>
                <a:gdLst/>
                <a:ahLst/>
                <a:cxnLst>
                  <a:cxn ang="0">
                    <a:pos x="8" y="0"/>
                  </a:cxn>
                  <a:cxn ang="0">
                    <a:pos x="4" y="0"/>
                  </a:cxn>
                  <a:cxn ang="0">
                    <a:pos x="4" y="3"/>
                  </a:cxn>
                  <a:cxn ang="0">
                    <a:pos x="0" y="7"/>
                  </a:cxn>
                  <a:cxn ang="0">
                    <a:pos x="0" y="7"/>
                  </a:cxn>
                  <a:cxn ang="0">
                    <a:pos x="0" y="11"/>
                  </a:cxn>
                  <a:cxn ang="0">
                    <a:pos x="4" y="15"/>
                  </a:cxn>
                  <a:cxn ang="0">
                    <a:pos x="4" y="19"/>
                  </a:cxn>
                  <a:cxn ang="0">
                    <a:pos x="8" y="19"/>
                  </a:cxn>
                  <a:cxn ang="0">
                    <a:pos x="8" y="0"/>
                  </a:cxn>
                </a:cxnLst>
                <a:rect l="0" t="0" r="r" b="b"/>
                <a:pathLst>
                  <a:path w="8" h="19">
                    <a:moveTo>
                      <a:pt x="8" y="0"/>
                    </a:moveTo>
                    <a:lnTo>
                      <a:pt x="4" y="0"/>
                    </a:lnTo>
                    <a:lnTo>
                      <a:pt x="4" y="3"/>
                    </a:lnTo>
                    <a:lnTo>
                      <a:pt x="0" y="7"/>
                    </a:lnTo>
                    <a:lnTo>
                      <a:pt x="0" y="7"/>
                    </a:lnTo>
                    <a:lnTo>
                      <a:pt x="0" y="11"/>
                    </a:lnTo>
                    <a:lnTo>
                      <a:pt x="4" y="15"/>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6461" name="Freeform 589"/>
              <p:cNvSpPr>
                <a:spLocks noChangeAspect="1"/>
              </p:cNvSpPr>
              <p:nvPr/>
            </p:nvSpPr>
            <p:spPr bwMode="auto">
              <a:xfrm>
                <a:off x="5005" y="2941"/>
                <a:ext cx="387" cy="69"/>
              </a:xfrm>
              <a:custGeom>
                <a:avLst/>
                <a:gdLst/>
                <a:ahLst/>
                <a:cxnLst>
                  <a:cxn ang="0">
                    <a:pos x="387" y="12"/>
                  </a:cxn>
                  <a:cxn ang="0">
                    <a:pos x="387" y="0"/>
                  </a:cxn>
                  <a:cxn ang="0">
                    <a:pos x="0" y="50"/>
                  </a:cxn>
                  <a:cxn ang="0">
                    <a:pos x="0" y="69"/>
                  </a:cxn>
                  <a:cxn ang="0">
                    <a:pos x="387" y="19"/>
                  </a:cxn>
                  <a:cxn ang="0">
                    <a:pos x="387" y="12"/>
                  </a:cxn>
                </a:cxnLst>
                <a:rect l="0" t="0" r="r" b="b"/>
                <a:pathLst>
                  <a:path w="387" h="69">
                    <a:moveTo>
                      <a:pt x="387" y="12"/>
                    </a:moveTo>
                    <a:lnTo>
                      <a:pt x="387" y="0"/>
                    </a:lnTo>
                    <a:lnTo>
                      <a:pt x="0" y="50"/>
                    </a:lnTo>
                    <a:lnTo>
                      <a:pt x="0" y="69"/>
                    </a:lnTo>
                    <a:lnTo>
                      <a:pt x="387" y="19"/>
                    </a:lnTo>
                    <a:lnTo>
                      <a:pt x="387" y="12"/>
                    </a:lnTo>
                    <a:close/>
                  </a:path>
                </a:pathLst>
              </a:custGeom>
              <a:solidFill>
                <a:srgbClr val="F2F2D8"/>
              </a:solidFill>
              <a:ln w="9525">
                <a:noFill/>
                <a:round/>
                <a:headEnd/>
                <a:tailEnd/>
              </a:ln>
            </p:spPr>
            <p:txBody>
              <a:bodyPr/>
              <a:lstStyle/>
              <a:p>
                <a:endParaRPr lang="en-US"/>
              </a:p>
            </p:txBody>
          </p:sp>
          <p:sp>
            <p:nvSpPr>
              <p:cNvPr id="336462" name="Freeform 590"/>
              <p:cNvSpPr>
                <a:spLocks noChangeAspect="1"/>
              </p:cNvSpPr>
              <p:nvPr/>
            </p:nvSpPr>
            <p:spPr bwMode="auto">
              <a:xfrm>
                <a:off x="5392" y="2941"/>
                <a:ext cx="8" cy="19"/>
              </a:xfrm>
              <a:custGeom>
                <a:avLst/>
                <a:gdLst/>
                <a:ahLst/>
                <a:cxnLst>
                  <a:cxn ang="0">
                    <a:pos x="0" y="19"/>
                  </a:cxn>
                  <a:cxn ang="0">
                    <a:pos x="4" y="19"/>
                  </a:cxn>
                  <a:cxn ang="0">
                    <a:pos x="4" y="15"/>
                  </a:cxn>
                  <a:cxn ang="0">
                    <a:pos x="8" y="12"/>
                  </a:cxn>
                  <a:cxn ang="0">
                    <a:pos x="8" y="8"/>
                  </a:cxn>
                  <a:cxn ang="0">
                    <a:pos x="8" y="4"/>
                  </a:cxn>
                  <a:cxn ang="0">
                    <a:pos x="4" y="4"/>
                  </a:cxn>
                  <a:cxn ang="0">
                    <a:pos x="4" y="0"/>
                  </a:cxn>
                  <a:cxn ang="0">
                    <a:pos x="0" y="0"/>
                  </a:cxn>
                  <a:cxn ang="0">
                    <a:pos x="0" y="19"/>
                  </a:cxn>
                </a:cxnLst>
                <a:rect l="0" t="0" r="r" b="b"/>
                <a:pathLst>
                  <a:path w="8" h="19">
                    <a:moveTo>
                      <a:pt x="0" y="19"/>
                    </a:moveTo>
                    <a:lnTo>
                      <a:pt x="4" y="19"/>
                    </a:lnTo>
                    <a:lnTo>
                      <a:pt x="4" y="15"/>
                    </a:lnTo>
                    <a:lnTo>
                      <a:pt x="8" y="12"/>
                    </a:lnTo>
                    <a:lnTo>
                      <a:pt x="8" y="8"/>
                    </a:lnTo>
                    <a:lnTo>
                      <a:pt x="8" y="4"/>
                    </a:lnTo>
                    <a:lnTo>
                      <a:pt x="4" y="4"/>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36463" name="Freeform 591"/>
              <p:cNvSpPr>
                <a:spLocks noChangeAspect="1"/>
              </p:cNvSpPr>
              <p:nvPr/>
            </p:nvSpPr>
            <p:spPr bwMode="auto">
              <a:xfrm>
                <a:off x="4997" y="3021"/>
                <a:ext cx="8" cy="19"/>
              </a:xfrm>
              <a:custGeom>
                <a:avLst/>
                <a:gdLst/>
                <a:ahLst/>
                <a:cxnLst>
                  <a:cxn ang="0">
                    <a:pos x="8" y="0"/>
                  </a:cxn>
                  <a:cxn ang="0">
                    <a:pos x="4" y="0"/>
                  </a:cxn>
                  <a:cxn ang="0">
                    <a:pos x="4" y="4"/>
                  </a:cxn>
                  <a:cxn ang="0">
                    <a:pos x="0" y="8"/>
                  </a:cxn>
                  <a:cxn ang="0">
                    <a:pos x="0" y="11"/>
                  </a:cxn>
                  <a:cxn ang="0">
                    <a:pos x="0" y="15"/>
                  </a:cxn>
                  <a:cxn ang="0">
                    <a:pos x="4" y="15"/>
                  </a:cxn>
                  <a:cxn ang="0">
                    <a:pos x="4" y="19"/>
                  </a:cxn>
                  <a:cxn ang="0">
                    <a:pos x="8" y="19"/>
                  </a:cxn>
                  <a:cxn ang="0">
                    <a:pos x="8" y="0"/>
                  </a:cxn>
                </a:cxnLst>
                <a:rect l="0" t="0" r="r" b="b"/>
                <a:pathLst>
                  <a:path w="8" h="19">
                    <a:moveTo>
                      <a:pt x="8" y="0"/>
                    </a:moveTo>
                    <a:lnTo>
                      <a:pt x="4" y="0"/>
                    </a:lnTo>
                    <a:lnTo>
                      <a:pt x="4" y="4"/>
                    </a:lnTo>
                    <a:lnTo>
                      <a:pt x="0" y="8"/>
                    </a:lnTo>
                    <a:lnTo>
                      <a:pt x="0" y="11"/>
                    </a:lnTo>
                    <a:lnTo>
                      <a:pt x="0" y="15"/>
                    </a:lnTo>
                    <a:lnTo>
                      <a:pt x="4" y="15"/>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6464" name="Freeform 592"/>
              <p:cNvSpPr>
                <a:spLocks noChangeAspect="1"/>
              </p:cNvSpPr>
              <p:nvPr/>
            </p:nvSpPr>
            <p:spPr bwMode="auto">
              <a:xfrm>
                <a:off x="5005" y="2972"/>
                <a:ext cx="384" cy="68"/>
              </a:xfrm>
              <a:custGeom>
                <a:avLst/>
                <a:gdLst/>
                <a:ahLst/>
                <a:cxnLst>
                  <a:cxn ang="0">
                    <a:pos x="384" y="11"/>
                  </a:cxn>
                  <a:cxn ang="0">
                    <a:pos x="384" y="0"/>
                  </a:cxn>
                  <a:cxn ang="0">
                    <a:pos x="0" y="49"/>
                  </a:cxn>
                  <a:cxn ang="0">
                    <a:pos x="0" y="68"/>
                  </a:cxn>
                  <a:cxn ang="0">
                    <a:pos x="384" y="19"/>
                  </a:cxn>
                  <a:cxn ang="0">
                    <a:pos x="384" y="11"/>
                  </a:cxn>
                </a:cxnLst>
                <a:rect l="0" t="0" r="r" b="b"/>
                <a:pathLst>
                  <a:path w="384" h="68">
                    <a:moveTo>
                      <a:pt x="384" y="11"/>
                    </a:moveTo>
                    <a:lnTo>
                      <a:pt x="384" y="0"/>
                    </a:lnTo>
                    <a:lnTo>
                      <a:pt x="0" y="49"/>
                    </a:lnTo>
                    <a:lnTo>
                      <a:pt x="0" y="68"/>
                    </a:lnTo>
                    <a:lnTo>
                      <a:pt x="384" y="19"/>
                    </a:lnTo>
                    <a:lnTo>
                      <a:pt x="384" y="11"/>
                    </a:lnTo>
                    <a:close/>
                  </a:path>
                </a:pathLst>
              </a:custGeom>
              <a:solidFill>
                <a:srgbClr val="F2F2D8"/>
              </a:solidFill>
              <a:ln w="9525">
                <a:noFill/>
                <a:round/>
                <a:headEnd/>
                <a:tailEnd/>
              </a:ln>
            </p:spPr>
            <p:txBody>
              <a:bodyPr/>
              <a:lstStyle/>
              <a:p>
                <a:endParaRPr lang="en-US"/>
              </a:p>
            </p:txBody>
          </p:sp>
          <p:sp>
            <p:nvSpPr>
              <p:cNvPr id="336465" name="Freeform 593"/>
              <p:cNvSpPr>
                <a:spLocks noChangeAspect="1"/>
              </p:cNvSpPr>
              <p:nvPr/>
            </p:nvSpPr>
            <p:spPr bwMode="auto">
              <a:xfrm>
                <a:off x="5389" y="2972"/>
                <a:ext cx="11" cy="19"/>
              </a:xfrm>
              <a:custGeom>
                <a:avLst/>
                <a:gdLst/>
                <a:ahLst/>
                <a:cxnLst>
                  <a:cxn ang="0">
                    <a:pos x="0" y="19"/>
                  </a:cxn>
                  <a:cxn ang="0">
                    <a:pos x="3" y="19"/>
                  </a:cxn>
                  <a:cxn ang="0">
                    <a:pos x="7" y="15"/>
                  </a:cxn>
                  <a:cxn ang="0">
                    <a:pos x="11" y="15"/>
                  </a:cxn>
                  <a:cxn ang="0">
                    <a:pos x="11" y="11"/>
                  </a:cxn>
                  <a:cxn ang="0">
                    <a:pos x="11" y="7"/>
                  </a:cxn>
                  <a:cxn ang="0">
                    <a:pos x="7" y="3"/>
                  </a:cxn>
                  <a:cxn ang="0">
                    <a:pos x="3" y="3"/>
                  </a:cxn>
                  <a:cxn ang="0">
                    <a:pos x="0" y="0"/>
                  </a:cxn>
                  <a:cxn ang="0">
                    <a:pos x="0" y="19"/>
                  </a:cxn>
                </a:cxnLst>
                <a:rect l="0" t="0" r="r" b="b"/>
                <a:pathLst>
                  <a:path w="11" h="19">
                    <a:moveTo>
                      <a:pt x="0" y="19"/>
                    </a:moveTo>
                    <a:lnTo>
                      <a:pt x="3" y="19"/>
                    </a:lnTo>
                    <a:lnTo>
                      <a:pt x="7" y="15"/>
                    </a:lnTo>
                    <a:lnTo>
                      <a:pt x="11" y="15"/>
                    </a:lnTo>
                    <a:lnTo>
                      <a:pt x="11" y="11"/>
                    </a:lnTo>
                    <a:lnTo>
                      <a:pt x="11" y="7"/>
                    </a:lnTo>
                    <a:lnTo>
                      <a:pt x="7" y="3"/>
                    </a:lnTo>
                    <a:lnTo>
                      <a:pt x="3" y="3"/>
                    </a:lnTo>
                    <a:lnTo>
                      <a:pt x="0" y="0"/>
                    </a:lnTo>
                    <a:lnTo>
                      <a:pt x="0" y="19"/>
                    </a:lnTo>
                    <a:close/>
                  </a:path>
                </a:pathLst>
              </a:custGeom>
              <a:solidFill>
                <a:srgbClr val="F2F2D8"/>
              </a:solidFill>
              <a:ln w="9525">
                <a:noFill/>
                <a:round/>
                <a:headEnd/>
                <a:tailEnd/>
              </a:ln>
            </p:spPr>
            <p:txBody>
              <a:bodyPr/>
              <a:lstStyle/>
              <a:p>
                <a:endParaRPr lang="en-US"/>
              </a:p>
            </p:txBody>
          </p:sp>
          <p:sp>
            <p:nvSpPr>
              <p:cNvPr id="336466" name="Freeform 594"/>
              <p:cNvSpPr>
                <a:spLocks noChangeAspect="1"/>
              </p:cNvSpPr>
              <p:nvPr/>
            </p:nvSpPr>
            <p:spPr bwMode="auto">
              <a:xfrm>
                <a:off x="4997" y="3051"/>
                <a:ext cx="8" cy="19"/>
              </a:xfrm>
              <a:custGeom>
                <a:avLst/>
                <a:gdLst/>
                <a:ahLst/>
                <a:cxnLst>
                  <a:cxn ang="0">
                    <a:pos x="8" y="0"/>
                  </a:cxn>
                  <a:cxn ang="0">
                    <a:pos x="4" y="0"/>
                  </a:cxn>
                  <a:cxn ang="0">
                    <a:pos x="4" y="4"/>
                  </a:cxn>
                  <a:cxn ang="0">
                    <a:pos x="0" y="8"/>
                  </a:cxn>
                  <a:cxn ang="0">
                    <a:pos x="0" y="12"/>
                  </a:cxn>
                  <a:cxn ang="0">
                    <a:pos x="0" y="16"/>
                  </a:cxn>
                  <a:cxn ang="0">
                    <a:pos x="4" y="16"/>
                  </a:cxn>
                  <a:cxn ang="0">
                    <a:pos x="4" y="19"/>
                  </a:cxn>
                  <a:cxn ang="0">
                    <a:pos x="8" y="19"/>
                  </a:cxn>
                  <a:cxn ang="0">
                    <a:pos x="8" y="0"/>
                  </a:cxn>
                </a:cxnLst>
                <a:rect l="0" t="0" r="r" b="b"/>
                <a:pathLst>
                  <a:path w="8" h="19">
                    <a:moveTo>
                      <a:pt x="8" y="0"/>
                    </a:moveTo>
                    <a:lnTo>
                      <a:pt x="4" y="0"/>
                    </a:lnTo>
                    <a:lnTo>
                      <a:pt x="4" y="4"/>
                    </a:lnTo>
                    <a:lnTo>
                      <a:pt x="0" y="8"/>
                    </a:lnTo>
                    <a:lnTo>
                      <a:pt x="0" y="12"/>
                    </a:lnTo>
                    <a:lnTo>
                      <a:pt x="0" y="16"/>
                    </a:lnTo>
                    <a:lnTo>
                      <a:pt x="4" y="16"/>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6467" name="Freeform 595"/>
              <p:cNvSpPr>
                <a:spLocks noChangeAspect="1"/>
              </p:cNvSpPr>
              <p:nvPr/>
            </p:nvSpPr>
            <p:spPr bwMode="auto">
              <a:xfrm>
                <a:off x="5005" y="3002"/>
                <a:ext cx="387" cy="68"/>
              </a:xfrm>
              <a:custGeom>
                <a:avLst/>
                <a:gdLst/>
                <a:ahLst/>
                <a:cxnLst>
                  <a:cxn ang="0">
                    <a:pos x="387" y="11"/>
                  </a:cxn>
                  <a:cxn ang="0">
                    <a:pos x="387" y="0"/>
                  </a:cxn>
                  <a:cxn ang="0">
                    <a:pos x="0" y="49"/>
                  </a:cxn>
                  <a:cxn ang="0">
                    <a:pos x="0" y="68"/>
                  </a:cxn>
                  <a:cxn ang="0">
                    <a:pos x="387" y="19"/>
                  </a:cxn>
                  <a:cxn ang="0">
                    <a:pos x="387" y="11"/>
                  </a:cxn>
                </a:cxnLst>
                <a:rect l="0" t="0" r="r" b="b"/>
                <a:pathLst>
                  <a:path w="387" h="68">
                    <a:moveTo>
                      <a:pt x="387" y="11"/>
                    </a:moveTo>
                    <a:lnTo>
                      <a:pt x="387" y="0"/>
                    </a:lnTo>
                    <a:lnTo>
                      <a:pt x="0" y="49"/>
                    </a:lnTo>
                    <a:lnTo>
                      <a:pt x="0" y="68"/>
                    </a:lnTo>
                    <a:lnTo>
                      <a:pt x="387" y="19"/>
                    </a:lnTo>
                    <a:lnTo>
                      <a:pt x="387" y="11"/>
                    </a:lnTo>
                    <a:close/>
                  </a:path>
                </a:pathLst>
              </a:custGeom>
              <a:solidFill>
                <a:srgbClr val="F2F2D8"/>
              </a:solidFill>
              <a:ln w="9525">
                <a:noFill/>
                <a:round/>
                <a:headEnd/>
                <a:tailEnd/>
              </a:ln>
            </p:spPr>
            <p:txBody>
              <a:bodyPr/>
              <a:lstStyle/>
              <a:p>
                <a:endParaRPr lang="en-US"/>
              </a:p>
            </p:txBody>
          </p:sp>
          <p:sp>
            <p:nvSpPr>
              <p:cNvPr id="336468" name="Freeform 596"/>
              <p:cNvSpPr>
                <a:spLocks noChangeAspect="1"/>
              </p:cNvSpPr>
              <p:nvPr/>
            </p:nvSpPr>
            <p:spPr bwMode="auto">
              <a:xfrm>
                <a:off x="5392" y="3002"/>
                <a:ext cx="8" cy="19"/>
              </a:xfrm>
              <a:custGeom>
                <a:avLst/>
                <a:gdLst/>
                <a:ahLst/>
                <a:cxnLst>
                  <a:cxn ang="0">
                    <a:pos x="0" y="19"/>
                  </a:cxn>
                  <a:cxn ang="0">
                    <a:pos x="4" y="19"/>
                  </a:cxn>
                  <a:cxn ang="0">
                    <a:pos x="4" y="15"/>
                  </a:cxn>
                  <a:cxn ang="0">
                    <a:pos x="8" y="15"/>
                  </a:cxn>
                  <a:cxn ang="0">
                    <a:pos x="8" y="11"/>
                  </a:cxn>
                  <a:cxn ang="0">
                    <a:pos x="8" y="8"/>
                  </a:cxn>
                  <a:cxn ang="0">
                    <a:pos x="4" y="4"/>
                  </a:cxn>
                  <a:cxn ang="0">
                    <a:pos x="4" y="4"/>
                  </a:cxn>
                  <a:cxn ang="0">
                    <a:pos x="0" y="0"/>
                  </a:cxn>
                  <a:cxn ang="0">
                    <a:pos x="0" y="19"/>
                  </a:cxn>
                </a:cxnLst>
                <a:rect l="0" t="0" r="r" b="b"/>
                <a:pathLst>
                  <a:path w="8" h="19">
                    <a:moveTo>
                      <a:pt x="0" y="19"/>
                    </a:moveTo>
                    <a:lnTo>
                      <a:pt x="4" y="19"/>
                    </a:lnTo>
                    <a:lnTo>
                      <a:pt x="4" y="15"/>
                    </a:lnTo>
                    <a:lnTo>
                      <a:pt x="8" y="15"/>
                    </a:lnTo>
                    <a:lnTo>
                      <a:pt x="8" y="11"/>
                    </a:lnTo>
                    <a:lnTo>
                      <a:pt x="8" y="8"/>
                    </a:lnTo>
                    <a:lnTo>
                      <a:pt x="4" y="4"/>
                    </a:lnTo>
                    <a:lnTo>
                      <a:pt x="4" y="4"/>
                    </a:lnTo>
                    <a:lnTo>
                      <a:pt x="0" y="0"/>
                    </a:lnTo>
                    <a:lnTo>
                      <a:pt x="0" y="19"/>
                    </a:lnTo>
                    <a:close/>
                  </a:path>
                </a:pathLst>
              </a:custGeom>
              <a:solidFill>
                <a:srgbClr val="F2F2D8"/>
              </a:solidFill>
              <a:ln w="9525">
                <a:noFill/>
                <a:round/>
                <a:headEnd/>
                <a:tailEnd/>
              </a:ln>
            </p:spPr>
            <p:txBody>
              <a:bodyPr/>
              <a:lstStyle/>
              <a:p>
                <a:endParaRPr lang="en-US"/>
              </a:p>
            </p:txBody>
          </p:sp>
          <p:sp>
            <p:nvSpPr>
              <p:cNvPr id="336469" name="Freeform 597"/>
              <p:cNvSpPr>
                <a:spLocks noChangeAspect="1"/>
              </p:cNvSpPr>
              <p:nvPr/>
            </p:nvSpPr>
            <p:spPr bwMode="auto">
              <a:xfrm>
                <a:off x="4997" y="3082"/>
                <a:ext cx="8" cy="19"/>
              </a:xfrm>
              <a:custGeom>
                <a:avLst/>
                <a:gdLst/>
                <a:ahLst/>
                <a:cxnLst>
                  <a:cxn ang="0">
                    <a:pos x="8" y="0"/>
                  </a:cxn>
                  <a:cxn ang="0">
                    <a:pos x="4" y="4"/>
                  </a:cxn>
                  <a:cxn ang="0">
                    <a:pos x="4" y="4"/>
                  </a:cxn>
                  <a:cxn ang="0">
                    <a:pos x="0" y="7"/>
                  </a:cxn>
                  <a:cxn ang="0">
                    <a:pos x="0" y="11"/>
                  </a:cxn>
                  <a:cxn ang="0">
                    <a:pos x="0" y="15"/>
                  </a:cxn>
                  <a:cxn ang="0">
                    <a:pos x="4" y="19"/>
                  </a:cxn>
                  <a:cxn ang="0">
                    <a:pos x="4" y="19"/>
                  </a:cxn>
                  <a:cxn ang="0">
                    <a:pos x="8" y="19"/>
                  </a:cxn>
                  <a:cxn ang="0">
                    <a:pos x="8" y="0"/>
                  </a:cxn>
                </a:cxnLst>
                <a:rect l="0" t="0" r="r" b="b"/>
                <a:pathLst>
                  <a:path w="8" h="19">
                    <a:moveTo>
                      <a:pt x="8" y="0"/>
                    </a:moveTo>
                    <a:lnTo>
                      <a:pt x="4" y="4"/>
                    </a:lnTo>
                    <a:lnTo>
                      <a:pt x="4" y="4"/>
                    </a:lnTo>
                    <a:lnTo>
                      <a:pt x="0" y="7"/>
                    </a:lnTo>
                    <a:lnTo>
                      <a:pt x="0" y="11"/>
                    </a:lnTo>
                    <a:lnTo>
                      <a:pt x="0" y="15"/>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6470" name="Freeform 598"/>
              <p:cNvSpPr>
                <a:spLocks noChangeAspect="1"/>
              </p:cNvSpPr>
              <p:nvPr/>
            </p:nvSpPr>
            <p:spPr bwMode="auto">
              <a:xfrm>
                <a:off x="5005" y="3036"/>
                <a:ext cx="387" cy="65"/>
              </a:xfrm>
              <a:custGeom>
                <a:avLst/>
                <a:gdLst/>
                <a:ahLst/>
                <a:cxnLst>
                  <a:cxn ang="0">
                    <a:pos x="387" y="8"/>
                  </a:cxn>
                  <a:cxn ang="0">
                    <a:pos x="387" y="0"/>
                  </a:cxn>
                  <a:cxn ang="0">
                    <a:pos x="0" y="46"/>
                  </a:cxn>
                  <a:cxn ang="0">
                    <a:pos x="0" y="65"/>
                  </a:cxn>
                  <a:cxn ang="0">
                    <a:pos x="387" y="19"/>
                  </a:cxn>
                  <a:cxn ang="0">
                    <a:pos x="387" y="8"/>
                  </a:cxn>
                </a:cxnLst>
                <a:rect l="0" t="0" r="r" b="b"/>
                <a:pathLst>
                  <a:path w="387" h="65">
                    <a:moveTo>
                      <a:pt x="387" y="8"/>
                    </a:moveTo>
                    <a:lnTo>
                      <a:pt x="387" y="0"/>
                    </a:lnTo>
                    <a:lnTo>
                      <a:pt x="0" y="46"/>
                    </a:lnTo>
                    <a:lnTo>
                      <a:pt x="0" y="65"/>
                    </a:lnTo>
                    <a:lnTo>
                      <a:pt x="387" y="19"/>
                    </a:lnTo>
                    <a:lnTo>
                      <a:pt x="387" y="8"/>
                    </a:lnTo>
                    <a:close/>
                  </a:path>
                </a:pathLst>
              </a:custGeom>
              <a:solidFill>
                <a:srgbClr val="F2F2D8"/>
              </a:solidFill>
              <a:ln w="9525">
                <a:noFill/>
                <a:round/>
                <a:headEnd/>
                <a:tailEnd/>
              </a:ln>
            </p:spPr>
            <p:txBody>
              <a:bodyPr/>
              <a:lstStyle/>
              <a:p>
                <a:endParaRPr lang="en-US"/>
              </a:p>
            </p:txBody>
          </p:sp>
          <p:sp>
            <p:nvSpPr>
              <p:cNvPr id="336471" name="Freeform 599"/>
              <p:cNvSpPr>
                <a:spLocks noChangeAspect="1"/>
              </p:cNvSpPr>
              <p:nvPr/>
            </p:nvSpPr>
            <p:spPr bwMode="auto">
              <a:xfrm>
                <a:off x="5392" y="3036"/>
                <a:ext cx="8" cy="19"/>
              </a:xfrm>
              <a:custGeom>
                <a:avLst/>
                <a:gdLst/>
                <a:ahLst/>
                <a:cxnLst>
                  <a:cxn ang="0">
                    <a:pos x="0" y="19"/>
                  </a:cxn>
                  <a:cxn ang="0">
                    <a:pos x="4" y="15"/>
                  </a:cxn>
                  <a:cxn ang="0">
                    <a:pos x="4" y="15"/>
                  </a:cxn>
                  <a:cxn ang="0">
                    <a:pos x="8" y="12"/>
                  </a:cxn>
                  <a:cxn ang="0">
                    <a:pos x="8" y="8"/>
                  </a:cxn>
                  <a:cxn ang="0">
                    <a:pos x="8" y="4"/>
                  </a:cxn>
                  <a:cxn ang="0">
                    <a:pos x="4" y="0"/>
                  </a:cxn>
                  <a:cxn ang="0">
                    <a:pos x="4" y="0"/>
                  </a:cxn>
                  <a:cxn ang="0">
                    <a:pos x="0" y="0"/>
                  </a:cxn>
                  <a:cxn ang="0">
                    <a:pos x="0" y="19"/>
                  </a:cxn>
                </a:cxnLst>
                <a:rect l="0" t="0" r="r" b="b"/>
                <a:pathLst>
                  <a:path w="8" h="19">
                    <a:moveTo>
                      <a:pt x="0" y="19"/>
                    </a:moveTo>
                    <a:lnTo>
                      <a:pt x="4" y="15"/>
                    </a:lnTo>
                    <a:lnTo>
                      <a:pt x="4" y="15"/>
                    </a:lnTo>
                    <a:lnTo>
                      <a:pt x="8" y="12"/>
                    </a:lnTo>
                    <a:lnTo>
                      <a:pt x="8" y="8"/>
                    </a:lnTo>
                    <a:lnTo>
                      <a:pt x="8" y="4"/>
                    </a:lnTo>
                    <a:lnTo>
                      <a:pt x="4"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36472" name="Freeform 600"/>
              <p:cNvSpPr>
                <a:spLocks noChangeAspect="1"/>
              </p:cNvSpPr>
              <p:nvPr/>
            </p:nvSpPr>
            <p:spPr bwMode="auto">
              <a:xfrm>
                <a:off x="4997" y="3112"/>
                <a:ext cx="8" cy="19"/>
              </a:xfrm>
              <a:custGeom>
                <a:avLst/>
                <a:gdLst/>
                <a:ahLst/>
                <a:cxnLst>
                  <a:cxn ang="0">
                    <a:pos x="8" y="0"/>
                  </a:cxn>
                  <a:cxn ang="0">
                    <a:pos x="4" y="0"/>
                  </a:cxn>
                  <a:cxn ang="0">
                    <a:pos x="4" y="4"/>
                  </a:cxn>
                  <a:cxn ang="0">
                    <a:pos x="0" y="8"/>
                  </a:cxn>
                  <a:cxn ang="0">
                    <a:pos x="0" y="11"/>
                  </a:cxn>
                  <a:cxn ang="0">
                    <a:pos x="0" y="15"/>
                  </a:cxn>
                  <a:cxn ang="0">
                    <a:pos x="4" y="19"/>
                  </a:cxn>
                  <a:cxn ang="0">
                    <a:pos x="4" y="19"/>
                  </a:cxn>
                  <a:cxn ang="0">
                    <a:pos x="8" y="19"/>
                  </a:cxn>
                  <a:cxn ang="0">
                    <a:pos x="8" y="0"/>
                  </a:cxn>
                </a:cxnLst>
                <a:rect l="0" t="0" r="r" b="b"/>
                <a:pathLst>
                  <a:path w="8" h="19">
                    <a:moveTo>
                      <a:pt x="8" y="0"/>
                    </a:moveTo>
                    <a:lnTo>
                      <a:pt x="4" y="0"/>
                    </a:lnTo>
                    <a:lnTo>
                      <a:pt x="4" y="4"/>
                    </a:lnTo>
                    <a:lnTo>
                      <a:pt x="0" y="8"/>
                    </a:lnTo>
                    <a:lnTo>
                      <a:pt x="0" y="11"/>
                    </a:lnTo>
                    <a:lnTo>
                      <a:pt x="0" y="15"/>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6473" name="Freeform 601"/>
              <p:cNvSpPr>
                <a:spLocks noChangeAspect="1"/>
              </p:cNvSpPr>
              <p:nvPr/>
            </p:nvSpPr>
            <p:spPr bwMode="auto">
              <a:xfrm>
                <a:off x="5005" y="3067"/>
                <a:ext cx="387" cy="64"/>
              </a:xfrm>
              <a:custGeom>
                <a:avLst/>
                <a:gdLst/>
                <a:ahLst/>
                <a:cxnLst>
                  <a:cxn ang="0">
                    <a:pos x="387" y="7"/>
                  </a:cxn>
                  <a:cxn ang="0">
                    <a:pos x="387" y="0"/>
                  </a:cxn>
                  <a:cxn ang="0">
                    <a:pos x="0" y="45"/>
                  </a:cxn>
                  <a:cxn ang="0">
                    <a:pos x="0" y="64"/>
                  </a:cxn>
                  <a:cxn ang="0">
                    <a:pos x="387" y="19"/>
                  </a:cxn>
                  <a:cxn ang="0">
                    <a:pos x="387" y="7"/>
                  </a:cxn>
                </a:cxnLst>
                <a:rect l="0" t="0" r="r" b="b"/>
                <a:pathLst>
                  <a:path w="387" h="64">
                    <a:moveTo>
                      <a:pt x="387" y="7"/>
                    </a:moveTo>
                    <a:lnTo>
                      <a:pt x="387" y="0"/>
                    </a:lnTo>
                    <a:lnTo>
                      <a:pt x="0" y="45"/>
                    </a:lnTo>
                    <a:lnTo>
                      <a:pt x="0" y="64"/>
                    </a:lnTo>
                    <a:lnTo>
                      <a:pt x="387" y="19"/>
                    </a:lnTo>
                    <a:lnTo>
                      <a:pt x="387" y="7"/>
                    </a:lnTo>
                    <a:close/>
                  </a:path>
                </a:pathLst>
              </a:custGeom>
              <a:solidFill>
                <a:srgbClr val="F2F2D8"/>
              </a:solidFill>
              <a:ln w="9525">
                <a:noFill/>
                <a:round/>
                <a:headEnd/>
                <a:tailEnd/>
              </a:ln>
            </p:spPr>
            <p:txBody>
              <a:bodyPr/>
              <a:lstStyle/>
              <a:p>
                <a:endParaRPr lang="en-US"/>
              </a:p>
            </p:txBody>
          </p:sp>
          <p:sp>
            <p:nvSpPr>
              <p:cNvPr id="336474" name="Freeform 602"/>
              <p:cNvSpPr>
                <a:spLocks noChangeAspect="1"/>
              </p:cNvSpPr>
              <p:nvPr/>
            </p:nvSpPr>
            <p:spPr bwMode="auto">
              <a:xfrm>
                <a:off x="5392" y="3067"/>
                <a:ext cx="8" cy="19"/>
              </a:xfrm>
              <a:custGeom>
                <a:avLst/>
                <a:gdLst/>
                <a:ahLst/>
                <a:cxnLst>
                  <a:cxn ang="0">
                    <a:pos x="0" y="19"/>
                  </a:cxn>
                  <a:cxn ang="0">
                    <a:pos x="4" y="15"/>
                  </a:cxn>
                  <a:cxn ang="0">
                    <a:pos x="8" y="15"/>
                  </a:cxn>
                  <a:cxn ang="0">
                    <a:pos x="8" y="11"/>
                  </a:cxn>
                  <a:cxn ang="0">
                    <a:pos x="8" y="7"/>
                  </a:cxn>
                  <a:cxn ang="0">
                    <a:pos x="8" y="3"/>
                  </a:cxn>
                  <a:cxn ang="0">
                    <a:pos x="8" y="0"/>
                  </a:cxn>
                  <a:cxn ang="0">
                    <a:pos x="4" y="0"/>
                  </a:cxn>
                  <a:cxn ang="0">
                    <a:pos x="0" y="0"/>
                  </a:cxn>
                  <a:cxn ang="0">
                    <a:pos x="0" y="19"/>
                  </a:cxn>
                </a:cxnLst>
                <a:rect l="0" t="0" r="r" b="b"/>
                <a:pathLst>
                  <a:path w="8" h="19">
                    <a:moveTo>
                      <a:pt x="0" y="19"/>
                    </a:moveTo>
                    <a:lnTo>
                      <a:pt x="4" y="15"/>
                    </a:lnTo>
                    <a:lnTo>
                      <a:pt x="8" y="15"/>
                    </a:lnTo>
                    <a:lnTo>
                      <a:pt x="8" y="11"/>
                    </a:lnTo>
                    <a:lnTo>
                      <a:pt x="8" y="7"/>
                    </a:lnTo>
                    <a:lnTo>
                      <a:pt x="8" y="3"/>
                    </a:lnTo>
                    <a:lnTo>
                      <a:pt x="8"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36475" name="Freeform 603"/>
              <p:cNvSpPr>
                <a:spLocks noChangeAspect="1"/>
              </p:cNvSpPr>
              <p:nvPr/>
            </p:nvSpPr>
            <p:spPr bwMode="auto">
              <a:xfrm>
                <a:off x="4997" y="3142"/>
                <a:ext cx="8" cy="19"/>
              </a:xfrm>
              <a:custGeom>
                <a:avLst/>
                <a:gdLst/>
                <a:ahLst/>
                <a:cxnLst>
                  <a:cxn ang="0">
                    <a:pos x="8" y="0"/>
                  </a:cxn>
                  <a:cxn ang="0">
                    <a:pos x="4" y="4"/>
                  </a:cxn>
                  <a:cxn ang="0">
                    <a:pos x="4" y="4"/>
                  </a:cxn>
                  <a:cxn ang="0">
                    <a:pos x="0" y="8"/>
                  </a:cxn>
                  <a:cxn ang="0">
                    <a:pos x="0" y="12"/>
                  </a:cxn>
                  <a:cxn ang="0">
                    <a:pos x="0" y="16"/>
                  </a:cxn>
                  <a:cxn ang="0">
                    <a:pos x="4" y="19"/>
                  </a:cxn>
                  <a:cxn ang="0">
                    <a:pos x="4" y="19"/>
                  </a:cxn>
                  <a:cxn ang="0">
                    <a:pos x="8" y="19"/>
                  </a:cxn>
                  <a:cxn ang="0">
                    <a:pos x="8" y="0"/>
                  </a:cxn>
                </a:cxnLst>
                <a:rect l="0" t="0" r="r" b="b"/>
                <a:pathLst>
                  <a:path w="8" h="19">
                    <a:moveTo>
                      <a:pt x="8" y="0"/>
                    </a:moveTo>
                    <a:lnTo>
                      <a:pt x="4" y="4"/>
                    </a:lnTo>
                    <a:lnTo>
                      <a:pt x="4" y="4"/>
                    </a:lnTo>
                    <a:lnTo>
                      <a:pt x="0" y="8"/>
                    </a:lnTo>
                    <a:lnTo>
                      <a:pt x="0" y="12"/>
                    </a:lnTo>
                    <a:lnTo>
                      <a:pt x="0" y="16"/>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6476" name="Freeform 604"/>
              <p:cNvSpPr>
                <a:spLocks noChangeAspect="1"/>
              </p:cNvSpPr>
              <p:nvPr/>
            </p:nvSpPr>
            <p:spPr bwMode="auto">
              <a:xfrm>
                <a:off x="5005" y="3097"/>
                <a:ext cx="387" cy="64"/>
              </a:xfrm>
              <a:custGeom>
                <a:avLst/>
                <a:gdLst/>
                <a:ahLst/>
                <a:cxnLst>
                  <a:cxn ang="0">
                    <a:pos x="387" y="7"/>
                  </a:cxn>
                  <a:cxn ang="0">
                    <a:pos x="387" y="0"/>
                  </a:cxn>
                  <a:cxn ang="0">
                    <a:pos x="0" y="49"/>
                  </a:cxn>
                  <a:cxn ang="0">
                    <a:pos x="0" y="64"/>
                  </a:cxn>
                  <a:cxn ang="0">
                    <a:pos x="387" y="19"/>
                  </a:cxn>
                  <a:cxn ang="0">
                    <a:pos x="387" y="7"/>
                  </a:cxn>
                </a:cxnLst>
                <a:rect l="0" t="0" r="r" b="b"/>
                <a:pathLst>
                  <a:path w="387" h="64">
                    <a:moveTo>
                      <a:pt x="387" y="7"/>
                    </a:moveTo>
                    <a:lnTo>
                      <a:pt x="387" y="0"/>
                    </a:lnTo>
                    <a:lnTo>
                      <a:pt x="0" y="49"/>
                    </a:lnTo>
                    <a:lnTo>
                      <a:pt x="0" y="64"/>
                    </a:lnTo>
                    <a:lnTo>
                      <a:pt x="387" y="19"/>
                    </a:lnTo>
                    <a:lnTo>
                      <a:pt x="387" y="7"/>
                    </a:lnTo>
                    <a:close/>
                  </a:path>
                </a:pathLst>
              </a:custGeom>
              <a:solidFill>
                <a:srgbClr val="F2F2D8"/>
              </a:solidFill>
              <a:ln w="9525">
                <a:noFill/>
                <a:round/>
                <a:headEnd/>
                <a:tailEnd/>
              </a:ln>
            </p:spPr>
            <p:txBody>
              <a:bodyPr/>
              <a:lstStyle/>
              <a:p>
                <a:endParaRPr lang="en-US"/>
              </a:p>
            </p:txBody>
          </p:sp>
          <p:sp>
            <p:nvSpPr>
              <p:cNvPr id="336477" name="Freeform 605"/>
              <p:cNvSpPr>
                <a:spLocks noChangeAspect="1"/>
              </p:cNvSpPr>
              <p:nvPr/>
            </p:nvSpPr>
            <p:spPr bwMode="auto">
              <a:xfrm>
                <a:off x="5392" y="3097"/>
                <a:ext cx="8" cy="19"/>
              </a:xfrm>
              <a:custGeom>
                <a:avLst/>
                <a:gdLst/>
                <a:ahLst/>
                <a:cxnLst>
                  <a:cxn ang="0">
                    <a:pos x="0" y="19"/>
                  </a:cxn>
                  <a:cxn ang="0">
                    <a:pos x="4" y="19"/>
                  </a:cxn>
                  <a:cxn ang="0">
                    <a:pos x="4" y="15"/>
                  </a:cxn>
                  <a:cxn ang="0">
                    <a:pos x="8" y="11"/>
                  </a:cxn>
                  <a:cxn ang="0">
                    <a:pos x="8" y="7"/>
                  </a:cxn>
                  <a:cxn ang="0">
                    <a:pos x="8" y="4"/>
                  </a:cxn>
                  <a:cxn ang="0">
                    <a:pos x="4" y="4"/>
                  </a:cxn>
                  <a:cxn ang="0">
                    <a:pos x="4" y="0"/>
                  </a:cxn>
                  <a:cxn ang="0">
                    <a:pos x="0" y="0"/>
                  </a:cxn>
                  <a:cxn ang="0">
                    <a:pos x="0" y="19"/>
                  </a:cxn>
                </a:cxnLst>
                <a:rect l="0" t="0" r="r" b="b"/>
                <a:pathLst>
                  <a:path w="8" h="19">
                    <a:moveTo>
                      <a:pt x="0" y="19"/>
                    </a:moveTo>
                    <a:lnTo>
                      <a:pt x="4" y="19"/>
                    </a:lnTo>
                    <a:lnTo>
                      <a:pt x="4" y="15"/>
                    </a:lnTo>
                    <a:lnTo>
                      <a:pt x="8" y="11"/>
                    </a:lnTo>
                    <a:lnTo>
                      <a:pt x="8" y="7"/>
                    </a:lnTo>
                    <a:lnTo>
                      <a:pt x="8" y="4"/>
                    </a:lnTo>
                    <a:lnTo>
                      <a:pt x="4" y="4"/>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36478" name="Freeform 606"/>
              <p:cNvSpPr>
                <a:spLocks noChangeAspect="1"/>
              </p:cNvSpPr>
              <p:nvPr/>
            </p:nvSpPr>
            <p:spPr bwMode="auto">
              <a:xfrm>
                <a:off x="4997" y="3173"/>
                <a:ext cx="8" cy="19"/>
              </a:xfrm>
              <a:custGeom>
                <a:avLst/>
                <a:gdLst/>
                <a:ahLst/>
                <a:cxnLst>
                  <a:cxn ang="0">
                    <a:pos x="8" y="0"/>
                  </a:cxn>
                  <a:cxn ang="0">
                    <a:pos x="4" y="4"/>
                  </a:cxn>
                  <a:cxn ang="0">
                    <a:pos x="4" y="4"/>
                  </a:cxn>
                  <a:cxn ang="0">
                    <a:pos x="0" y="7"/>
                  </a:cxn>
                  <a:cxn ang="0">
                    <a:pos x="0" y="11"/>
                  </a:cxn>
                  <a:cxn ang="0">
                    <a:pos x="0" y="15"/>
                  </a:cxn>
                  <a:cxn ang="0">
                    <a:pos x="4" y="19"/>
                  </a:cxn>
                  <a:cxn ang="0">
                    <a:pos x="4" y="19"/>
                  </a:cxn>
                  <a:cxn ang="0">
                    <a:pos x="8" y="19"/>
                  </a:cxn>
                  <a:cxn ang="0">
                    <a:pos x="8" y="0"/>
                  </a:cxn>
                </a:cxnLst>
                <a:rect l="0" t="0" r="r" b="b"/>
                <a:pathLst>
                  <a:path w="8" h="19">
                    <a:moveTo>
                      <a:pt x="8" y="0"/>
                    </a:moveTo>
                    <a:lnTo>
                      <a:pt x="4" y="4"/>
                    </a:lnTo>
                    <a:lnTo>
                      <a:pt x="4" y="4"/>
                    </a:lnTo>
                    <a:lnTo>
                      <a:pt x="0" y="7"/>
                    </a:lnTo>
                    <a:lnTo>
                      <a:pt x="0" y="11"/>
                    </a:lnTo>
                    <a:lnTo>
                      <a:pt x="0" y="15"/>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6479" name="Freeform 607"/>
              <p:cNvSpPr>
                <a:spLocks noChangeAspect="1"/>
              </p:cNvSpPr>
              <p:nvPr/>
            </p:nvSpPr>
            <p:spPr bwMode="auto">
              <a:xfrm>
                <a:off x="5005" y="3127"/>
                <a:ext cx="387" cy="65"/>
              </a:xfrm>
              <a:custGeom>
                <a:avLst/>
                <a:gdLst/>
                <a:ahLst/>
                <a:cxnLst>
                  <a:cxn ang="0">
                    <a:pos x="387" y="8"/>
                  </a:cxn>
                  <a:cxn ang="0">
                    <a:pos x="387" y="0"/>
                  </a:cxn>
                  <a:cxn ang="0">
                    <a:pos x="0" y="46"/>
                  </a:cxn>
                  <a:cxn ang="0">
                    <a:pos x="0" y="65"/>
                  </a:cxn>
                  <a:cxn ang="0">
                    <a:pos x="387" y="19"/>
                  </a:cxn>
                  <a:cxn ang="0">
                    <a:pos x="387" y="8"/>
                  </a:cxn>
                </a:cxnLst>
                <a:rect l="0" t="0" r="r" b="b"/>
                <a:pathLst>
                  <a:path w="387" h="65">
                    <a:moveTo>
                      <a:pt x="387" y="8"/>
                    </a:moveTo>
                    <a:lnTo>
                      <a:pt x="387" y="0"/>
                    </a:lnTo>
                    <a:lnTo>
                      <a:pt x="0" y="46"/>
                    </a:lnTo>
                    <a:lnTo>
                      <a:pt x="0" y="65"/>
                    </a:lnTo>
                    <a:lnTo>
                      <a:pt x="387" y="19"/>
                    </a:lnTo>
                    <a:lnTo>
                      <a:pt x="387" y="8"/>
                    </a:lnTo>
                    <a:close/>
                  </a:path>
                </a:pathLst>
              </a:custGeom>
              <a:solidFill>
                <a:srgbClr val="F2F2D8"/>
              </a:solidFill>
              <a:ln w="9525">
                <a:noFill/>
                <a:round/>
                <a:headEnd/>
                <a:tailEnd/>
              </a:ln>
            </p:spPr>
            <p:txBody>
              <a:bodyPr/>
              <a:lstStyle/>
              <a:p>
                <a:endParaRPr lang="en-US"/>
              </a:p>
            </p:txBody>
          </p:sp>
          <p:sp>
            <p:nvSpPr>
              <p:cNvPr id="336480" name="Freeform 608"/>
              <p:cNvSpPr>
                <a:spLocks noChangeAspect="1"/>
              </p:cNvSpPr>
              <p:nvPr/>
            </p:nvSpPr>
            <p:spPr bwMode="auto">
              <a:xfrm>
                <a:off x="5392" y="3127"/>
                <a:ext cx="8" cy="19"/>
              </a:xfrm>
              <a:custGeom>
                <a:avLst/>
                <a:gdLst/>
                <a:ahLst/>
                <a:cxnLst>
                  <a:cxn ang="0">
                    <a:pos x="0" y="19"/>
                  </a:cxn>
                  <a:cxn ang="0">
                    <a:pos x="4" y="19"/>
                  </a:cxn>
                  <a:cxn ang="0">
                    <a:pos x="4" y="15"/>
                  </a:cxn>
                  <a:cxn ang="0">
                    <a:pos x="8" y="12"/>
                  </a:cxn>
                  <a:cxn ang="0">
                    <a:pos x="8" y="8"/>
                  </a:cxn>
                  <a:cxn ang="0">
                    <a:pos x="8" y="4"/>
                  </a:cxn>
                  <a:cxn ang="0">
                    <a:pos x="4" y="0"/>
                  </a:cxn>
                  <a:cxn ang="0">
                    <a:pos x="4" y="0"/>
                  </a:cxn>
                  <a:cxn ang="0">
                    <a:pos x="0" y="0"/>
                  </a:cxn>
                  <a:cxn ang="0">
                    <a:pos x="0" y="19"/>
                  </a:cxn>
                </a:cxnLst>
                <a:rect l="0" t="0" r="r" b="b"/>
                <a:pathLst>
                  <a:path w="8" h="19">
                    <a:moveTo>
                      <a:pt x="0" y="19"/>
                    </a:moveTo>
                    <a:lnTo>
                      <a:pt x="4" y="19"/>
                    </a:lnTo>
                    <a:lnTo>
                      <a:pt x="4" y="15"/>
                    </a:lnTo>
                    <a:lnTo>
                      <a:pt x="8" y="12"/>
                    </a:lnTo>
                    <a:lnTo>
                      <a:pt x="8" y="8"/>
                    </a:lnTo>
                    <a:lnTo>
                      <a:pt x="8" y="4"/>
                    </a:lnTo>
                    <a:lnTo>
                      <a:pt x="4"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36481" name="Freeform 609"/>
              <p:cNvSpPr>
                <a:spLocks noChangeAspect="1"/>
              </p:cNvSpPr>
              <p:nvPr/>
            </p:nvSpPr>
            <p:spPr bwMode="auto">
              <a:xfrm>
                <a:off x="4997" y="3207"/>
                <a:ext cx="8" cy="19"/>
              </a:xfrm>
              <a:custGeom>
                <a:avLst/>
                <a:gdLst/>
                <a:ahLst/>
                <a:cxnLst>
                  <a:cxn ang="0">
                    <a:pos x="8" y="0"/>
                  </a:cxn>
                  <a:cxn ang="0">
                    <a:pos x="4" y="0"/>
                  </a:cxn>
                  <a:cxn ang="0">
                    <a:pos x="4" y="4"/>
                  </a:cxn>
                  <a:cxn ang="0">
                    <a:pos x="0" y="8"/>
                  </a:cxn>
                  <a:cxn ang="0">
                    <a:pos x="0" y="11"/>
                  </a:cxn>
                  <a:cxn ang="0">
                    <a:pos x="0" y="11"/>
                  </a:cxn>
                  <a:cxn ang="0">
                    <a:pos x="4" y="15"/>
                  </a:cxn>
                  <a:cxn ang="0">
                    <a:pos x="4" y="19"/>
                  </a:cxn>
                  <a:cxn ang="0">
                    <a:pos x="8" y="19"/>
                  </a:cxn>
                  <a:cxn ang="0">
                    <a:pos x="8" y="0"/>
                  </a:cxn>
                </a:cxnLst>
                <a:rect l="0" t="0" r="r" b="b"/>
                <a:pathLst>
                  <a:path w="8" h="19">
                    <a:moveTo>
                      <a:pt x="8" y="0"/>
                    </a:moveTo>
                    <a:lnTo>
                      <a:pt x="4" y="0"/>
                    </a:lnTo>
                    <a:lnTo>
                      <a:pt x="4" y="4"/>
                    </a:lnTo>
                    <a:lnTo>
                      <a:pt x="0" y="8"/>
                    </a:lnTo>
                    <a:lnTo>
                      <a:pt x="0" y="11"/>
                    </a:lnTo>
                    <a:lnTo>
                      <a:pt x="0" y="11"/>
                    </a:lnTo>
                    <a:lnTo>
                      <a:pt x="4" y="15"/>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6482" name="Freeform 610"/>
              <p:cNvSpPr>
                <a:spLocks noChangeAspect="1"/>
              </p:cNvSpPr>
              <p:nvPr/>
            </p:nvSpPr>
            <p:spPr bwMode="auto">
              <a:xfrm>
                <a:off x="5005" y="3158"/>
                <a:ext cx="387" cy="68"/>
              </a:xfrm>
              <a:custGeom>
                <a:avLst/>
                <a:gdLst/>
                <a:ahLst/>
                <a:cxnLst>
                  <a:cxn ang="0">
                    <a:pos x="387" y="11"/>
                  </a:cxn>
                  <a:cxn ang="0">
                    <a:pos x="387" y="0"/>
                  </a:cxn>
                  <a:cxn ang="0">
                    <a:pos x="0" y="49"/>
                  </a:cxn>
                  <a:cxn ang="0">
                    <a:pos x="0" y="68"/>
                  </a:cxn>
                  <a:cxn ang="0">
                    <a:pos x="387" y="19"/>
                  </a:cxn>
                  <a:cxn ang="0">
                    <a:pos x="387" y="11"/>
                  </a:cxn>
                </a:cxnLst>
                <a:rect l="0" t="0" r="r" b="b"/>
                <a:pathLst>
                  <a:path w="387" h="68">
                    <a:moveTo>
                      <a:pt x="387" y="11"/>
                    </a:moveTo>
                    <a:lnTo>
                      <a:pt x="387" y="0"/>
                    </a:lnTo>
                    <a:lnTo>
                      <a:pt x="0" y="49"/>
                    </a:lnTo>
                    <a:lnTo>
                      <a:pt x="0" y="68"/>
                    </a:lnTo>
                    <a:lnTo>
                      <a:pt x="387" y="19"/>
                    </a:lnTo>
                    <a:lnTo>
                      <a:pt x="387" y="11"/>
                    </a:lnTo>
                    <a:close/>
                  </a:path>
                </a:pathLst>
              </a:custGeom>
              <a:solidFill>
                <a:srgbClr val="F2F2D8"/>
              </a:solidFill>
              <a:ln w="9525">
                <a:noFill/>
                <a:round/>
                <a:headEnd/>
                <a:tailEnd/>
              </a:ln>
            </p:spPr>
            <p:txBody>
              <a:bodyPr/>
              <a:lstStyle/>
              <a:p>
                <a:endParaRPr lang="en-US"/>
              </a:p>
            </p:txBody>
          </p:sp>
          <p:sp>
            <p:nvSpPr>
              <p:cNvPr id="336483" name="Freeform 611"/>
              <p:cNvSpPr>
                <a:spLocks noChangeAspect="1"/>
              </p:cNvSpPr>
              <p:nvPr/>
            </p:nvSpPr>
            <p:spPr bwMode="auto">
              <a:xfrm>
                <a:off x="5392" y="3158"/>
                <a:ext cx="8" cy="19"/>
              </a:xfrm>
              <a:custGeom>
                <a:avLst/>
                <a:gdLst/>
                <a:ahLst/>
                <a:cxnLst>
                  <a:cxn ang="0">
                    <a:pos x="0" y="19"/>
                  </a:cxn>
                  <a:cxn ang="0">
                    <a:pos x="4" y="19"/>
                  </a:cxn>
                  <a:cxn ang="0">
                    <a:pos x="4" y="15"/>
                  </a:cxn>
                  <a:cxn ang="0">
                    <a:pos x="8" y="11"/>
                  </a:cxn>
                  <a:cxn ang="0">
                    <a:pos x="8" y="7"/>
                  </a:cxn>
                  <a:cxn ang="0">
                    <a:pos x="8" y="7"/>
                  </a:cxn>
                  <a:cxn ang="0">
                    <a:pos x="4" y="3"/>
                  </a:cxn>
                  <a:cxn ang="0">
                    <a:pos x="4" y="0"/>
                  </a:cxn>
                  <a:cxn ang="0">
                    <a:pos x="0" y="0"/>
                  </a:cxn>
                  <a:cxn ang="0">
                    <a:pos x="0" y="19"/>
                  </a:cxn>
                </a:cxnLst>
                <a:rect l="0" t="0" r="r" b="b"/>
                <a:pathLst>
                  <a:path w="8" h="19">
                    <a:moveTo>
                      <a:pt x="0" y="19"/>
                    </a:moveTo>
                    <a:lnTo>
                      <a:pt x="4" y="19"/>
                    </a:lnTo>
                    <a:lnTo>
                      <a:pt x="4" y="15"/>
                    </a:lnTo>
                    <a:lnTo>
                      <a:pt x="8" y="11"/>
                    </a:lnTo>
                    <a:lnTo>
                      <a:pt x="8" y="7"/>
                    </a:lnTo>
                    <a:lnTo>
                      <a:pt x="8" y="7"/>
                    </a:lnTo>
                    <a:lnTo>
                      <a:pt x="4" y="3"/>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36484" name="Freeform 612"/>
              <p:cNvSpPr>
                <a:spLocks noChangeAspect="1"/>
              </p:cNvSpPr>
              <p:nvPr/>
            </p:nvSpPr>
            <p:spPr bwMode="auto">
              <a:xfrm>
                <a:off x="4997" y="3237"/>
                <a:ext cx="8" cy="19"/>
              </a:xfrm>
              <a:custGeom>
                <a:avLst/>
                <a:gdLst/>
                <a:ahLst/>
                <a:cxnLst>
                  <a:cxn ang="0">
                    <a:pos x="8" y="0"/>
                  </a:cxn>
                  <a:cxn ang="0">
                    <a:pos x="4" y="0"/>
                  </a:cxn>
                  <a:cxn ang="0">
                    <a:pos x="4" y="4"/>
                  </a:cxn>
                  <a:cxn ang="0">
                    <a:pos x="0" y="8"/>
                  </a:cxn>
                  <a:cxn ang="0">
                    <a:pos x="0" y="12"/>
                  </a:cxn>
                  <a:cxn ang="0">
                    <a:pos x="0" y="16"/>
                  </a:cxn>
                  <a:cxn ang="0">
                    <a:pos x="4" y="19"/>
                  </a:cxn>
                  <a:cxn ang="0">
                    <a:pos x="4" y="19"/>
                  </a:cxn>
                  <a:cxn ang="0">
                    <a:pos x="8" y="19"/>
                  </a:cxn>
                  <a:cxn ang="0">
                    <a:pos x="8" y="0"/>
                  </a:cxn>
                </a:cxnLst>
                <a:rect l="0" t="0" r="r" b="b"/>
                <a:pathLst>
                  <a:path w="8" h="19">
                    <a:moveTo>
                      <a:pt x="8" y="0"/>
                    </a:moveTo>
                    <a:lnTo>
                      <a:pt x="4" y="0"/>
                    </a:lnTo>
                    <a:lnTo>
                      <a:pt x="4" y="4"/>
                    </a:lnTo>
                    <a:lnTo>
                      <a:pt x="0" y="8"/>
                    </a:lnTo>
                    <a:lnTo>
                      <a:pt x="0" y="12"/>
                    </a:lnTo>
                    <a:lnTo>
                      <a:pt x="0" y="16"/>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6485" name="Freeform 613"/>
              <p:cNvSpPr>
                <a:spLocks noChangeAspect="1"/>
              </p:cNvSpPr>
              <p:nvPr/>
            </p:nvSpPr>
            <p:spPr bwMode="auto">
              <a:xfrm>
                <a:off x="5005" y="3192"/>
                <a:ext cx="387" cy="64"/>
              </a:xfrm>
              <a:custGeom>
                <a:avLst/>
                <a:gdLst/>
                <a:ahLst/>
                <a:cxnLst>
                  <a:cxn ang="0">
                    <a:pos x="387" y="7"/>
                  </a:cxn>
                  <a:cxn ang="0">
                    <a:pos x="387" y="0"/>
                  </a:cxn>
                  <a:cxn ang="0">
                    <a:pos x="0" y="45"/>
                  </a:cxn>
                  <a:cxn ang="0">
                    <a:pos x="0" y="64"/>
                  </a:cxn>
                  <a:cxn ang="0">
                    <a:pos x="387" y="15"/>
                  </a:cxn>
                  <a:cxn ang="0">
                    <a:pos x="387" y="7"/>
                  </a:cxn>
                </a:cxnLst>
                <a:rect l="0" t="0" r="r" b="b"/>
                <a:pathLst>
                  <a:path w="387" h="64">
                    <a:moveTo>
                      <a:pt x="387" y="7"/>
                    </a:moveTo>
                    <a:lnTo>
                      <a:pt x="387" y="0"/>
                    </a:lnTo>
                    <a:lnTo>
                      <a:pt x="0" y="45"/>
                    </a:lnTo>
                    <a:lnTo>
                      <a:pt x="0" y="64"/>
                    </a:lnTo>
                    <a:lnTo>
                      <a:pt x="387" y="15"/>
                    </a:lnTo>
                    <a:lnTo>
                      <a:pt x="387" y="7"/>
                    </a:lnTo>
                    <a:close/>
                  </a:path>
                </a:pathLst>
              </a:custGeom>
              <a:solidFill>
                <a:srgbClr val="F2F2D8"/>
              </a:solidFill>
              <a:ln w="9525">
                <a:noFill/>
                <a:round/>
                <a:headEnd/>
                <a:tailEnd/>
              </a:ln>
            </p:spPr>
            <p:txBody>
              <a:bodyPr/>
              <a:lstStyle/>
              <a:p>
                <a:endParaRPr lang="en-US"/>
              </a:p>
            </p:txBody>
          </p:sp>
          <p:sp>
            <p:nvSpPr>
              <p:cNvPr id="336486" name="Freeform 614"/>
              <p:cNvSpPr>
                <a:spLocks noChangeAspect="1"/>
              </p:cNvSpPr>
              <p:nvPr/>
            </p:nvSpPr>
            <p:spPr bwMode="auto">
              <a:xfrm>
                <a:off x="5392" y="3192"/>
                <a:ext cx="8" cy="19"/>
              </a:xfrm>
              <a:custGeom>
                <a:avLst/>
                <a:gdLst/>
                <a:ahLst/>
                <a:cxnLst>
                  <a:cxn ang="0">
                    <a:pos x="0" y="19"/>
                  </a:cxn>
                  <a:cxn ang="0">
                    <a:pos x="4" y="15"/>
                  </a:cxn>
                  <a:cxn ang="0">
                    <a:pos x="8" y="15"/>
                  </a:cxn>
                  <a:cxn ang="0">
                    <a:pos x="8" y="11"/>
                  </a:cxn>
                  <a:cxn ang="0">
                    <a:pos x="8" y="7"/>
                  </a:cxn>
                  <a:cxn ang="0">
                    <a:pos x="8" y="4"/>
                  </a:cxn>
                  <a:cxn ang="0">
                    <a:pos x="8" y="0"/>
                  </a:cxn>
                  <a:cxn ang="0">
                    <a:pos x="4" y="0"/>
                  </a:cxn>
                  <a:cxn ang="0">
                    <a:pos x="0" y="0"/>
                  </a:cxn>
                  <a:cxn ang="0">
                    <a:pos x="0" y="19"/>
                  </a:cxn>
                </a:cxnLst>
                <a:rect l="0" t="0" r="r" b="b"/>
                <a:pathLst>
                  <a:path w="8" h="19">
                    <a:moveTo>
                      <a:pt x="0" y="19"/>
                    </a:moveTo>
                    <a:lnTo>
                      <a:pt x="4" y="15"/>
                    </a:lnTo>
                    <a:lnTo>
                      <a:pt x="8" y="15"/>
                    </a:lnTo>
                    <a:lnTo>
                      <a:pt x="8" y="11"/>
                    </a:lnTo>
                    <a:lnTo>
                      <a:pt x="8" y="7"/>
                    </a:lnTo>
                    <a:lnTo>
                      <a:pt x="8" y="4"/>
                    </a:lnTo>
                    <a:lnTo>
                      <a:pt x="8"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36487" name="Freeform 615"/>
              <p:cNvSpPr>
                <a:spLocks noChangeAspect="1"/>
              </p:cNvSpPr>
              <p:nvPr/>
            </p:nvSpPr>
            <p:spPr bwMode="auto">
              <a:xfrm>
                <a:off x="4997" y="3268"/>
                <a:ext cx="8" cy="19"/>
              </a:xfrm>
              <a:custGeom>
                <a:avLst/>
                <a:gdLst/>
                <a:ahLst/>
                <a:cxnLst>
                  <a:cxn ang="0">
                    <a:pos x="8" y="0"/>
                  </a:cxn>
                  <a:cxn ang="0">
                    <a:pos x="4" y="0"/>
                  </a:cxn>
                  <a:cxn ang="0">
                    <a:pos x="4" y="4"/>
                  </a:cxn>
                  <a:cxn ang="0">
                    <a:pos x="0" y="7"/>
                  </a:cxn>
                  <a:cxn ang="0">
                    <a:pos x="0" y="11"/>
                  </a:cxn>
                  <a:cxn ang="0">
                    <a:pos x="0" y="15"/>
                  </a:cxn>
                  <a:cxn ang="0">
                    <a:pos x="4" y="15"/>
                  </a:cxn>
                  <a:cxn ang="0">
                    <a:pos x="4" y="19"/>
                  </a:cxn>
                  <a:cxn ang="0">
                    <a:pos x="8" y="19"/>
                  </a:cxn>
                  <a:cxn ang="0">
                    <a:pos x="8" y="0"/>
                  </a:cxn>
                </a:cxnLst>
                <a:rect l="0" t="0" r="r" b="b"/>
                <a:pathLst>
                  <a:path w="8" h="19">
                    <a:moveTo>
                      <a:pt x="8" y="0"/>
                    </a:moveTo>
                    <a:lnTo>
                      <a:pt x="4" y="0"/>
                    </a:lnTo>
                    <a:lnTo>
                      <a:pt x="4" y="4"/>
                    </a:lnTo>
                    <a:lnTo>
                      <a:pt x="0" y="7"/>
                    </a:lnTo>
                    <a:lnTo>
                      <a:pt x="0" y="11"/>
                    </a:lnTo>
                    <a:lnTo>
                      <a:pt x="0" y="15"/>
                    </a:lnTo>
                    <a:lnTo>
                      <a:pt x="4" y="15"/>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6488" name="Freeform 616"/>
              <p:cNvSpPr>
                <a:spLocks noChangeAspect="1"/>
              </p:cNvSpPr>
              <p:nvPr/>
            </p:nvSpPr>
            <p:spPr bwMode="auto">
              <a:xfrm>
                <a:off x="5005" y="3218"/>
                <a:ext cx="384" cy="69"/>
              </a:xfrm>
              <a:custGeom>
                <a:avLst/>
                <a:gdLst/>
                <a:ahLst/>
                <a:cxnLst>
                  <a:cxn ang="0">
                    <a:pos x="384" y="12"/>
                  </a:cxn>
                  <a:cxn ang="0">
                    <a:pos x="384" y="0"/>
                  </a:cxn>
                  <a:cxn ang="0">
                    <a:pos x="0" y="50"/>
                  </a:cxn>
                  <a:cxn ang="0">
                    <a:pos x="0" y="69"/>
                  </a:cxn>
                  <a:cxn ang="0">
                    <a:pos x="384" y="19"/>
                  </a:cxn>
                  <a:cxn ang="0">
                    <a:pos x="384" y="12"/>
                  </a:cxn>
                </a:cxnLst>
                <a:rect l="0" t="0" r="r" b="b"/>
                <a:pathLst>
                  <a:path w="384" h="69">
                    <a:moveTo>
                      <a:pt x="384" y="12"/>
                    </a:moveTo>
                    <a:lnTo>
                      <a:pt x="384" y="0"/>
                    </a:lnTo>
                    <a:lnTo>
                      <a:pt x="0" y="50"/>
                    </a:lnTo>
                    <a:lnTo>
                      <a:pt x="0" y="69"/>
                    </a:lnTo>
                    <a:lnTo>
                      <a:pt x="384" y="19"/>
                    </a:lnTo>
                    <a:lnTo>
                      <a:pt x="384" y="12"/>
                    </a:lnTo>
                    <a:close/>
                  </a:path>
                </a:pathLst>
              </a:custGeom>
              <a:solidFill>
                <a:srgbClr val="F2F2D8"/>
              </a:solidFill>
              <a:ln w="9525">
                <a:noFill/>
                <a:round/>
                <a:headEnd/>
                <a:tailEnd/>
              </a:ln>
            </p:spPr>
            <p:txBody>
              <a:bodyPr/>
              <a:lstStyle/>
              <a:p>
                <a:endParaRPr lang="en-US"/>
              </a:p>
            </p:txBody>
          </p:sp>
          <p:sp>
            <p:nvSpPr>
              <p:cNvPr id="336489" name="Freeform 617"/>
              <p:cNvSpPr>
                <a:spLocks noChangeAspect="1"/>
              </p:cNvSpPr>
              <p:nvPr/>
            </p:nvSpPr>
            <p:spPr bwMode="auto">
              <a:xfrm>
                <a:off x="5389" y="3218"/>
                <a:ext cx="11" cy="19"/>
              </a:xfrm>
              <a:custGeom>
                <a:avLst/>
                <a:gdLst/>
                <a:ahLst/>
                <a:cxnLst>
                  <a:cxn ang="0">
                    <a:pos x="0" y="19"/>
                  </a:cxn>
                  <a:cxn ang="0">
                    <a:pos x="3" y="19"/>
                  </a:cxn>
                  <a:cxn ang="0">
                    <a:pos x="7" y="19"/>
                  </a:cxn>
                  <a:cxn ang="0">
                    <a:pos x="11" y="16"/>
                  </a:cxn>
                  <a:cxn ang="0">
                    <a:pos x="11" y="12"/>
                  </a:cxn>
                  <a:cxn ang="0">
                    <a:pos x="11" y="8"/>
                  </a:cxn>
                  <a:cxn ang="0">
                    <a:pos x="7" y="4"/>
                  </a:cxn>
                  <a:cxn ang="0">
                    <a:pos x="3" y="4"/>
                  </a:cxn>
                  <a:cxn ang="0">
                    <a:pos x="0" y="0"/>
                  </a:cxn>
                  <a:cxn ang="0">
                    <a:pos x="0" y="19"/>
                  </a:cxn>
                </a:cxnLst>
                <a:rect l="0" t="0" r="r" b="b"/>
                <a:pathLst>
                  <a:path w="11" h="19">
                    <a:moveTo>
                      <a:pt x="0" y="19"/>
                    </a:moveTo>
                    <a:lnTo>
                      <a:pt x="3" y="19"/>
                    </a:lnTo>
                    <a:lnTo>
                      <a:pt x="7" y="19"/>
                    </a:lnTo>
                    <a:lnTo>
                      <a:pt x="11" y="16"/>
                    </a:lnTo>
                    <a:lnTo>
                      <a:pt x="11" y="12"/>
                    </a:lnTo>
                    <a:lnTo>
                      <a:pt x="11" y="8"/>
                    </a:lnTo>
                    <a:lnTo>
                      <a:pt x="7" y="4"/>
                    </a:lnTo>
                    <a:lnTo>
                      <a:pt x="3" y="4"/>
                    </a:lnTo>
                    <a:lnTo>
                      <a:pt x="0" y="0"/>
                    </a:lnTo>
                    <a:lnTo>
                      <a:pt x="0" y="19"/>
                    </a:lnTo>
                    <a:close/>
                  </a:path>
                </a:pathLst>
              </a:custGeom>
              <a:solidFill>
                <a:srgbClr val="F2F2D8"/>
              </a:solidFill>
              <a:ln w="9525">
                <a:noFill/>
                <a:round/>
                <a:headEnd/>
                <a:tailEnd/>
              </a:ln>
            </p:spPr>
            <p:txBody>
              <a:bodyPr/>
              <a:lstStyle/>
              <a:p>
                <a:endParaRPr lang="en-US"/>
              </a:p>
            </p:txBody>
          </p:sp>
          <p:sp>
            <p:nvSpPr>
              <p:cNvPr id="336490" name="Freeform 618"/>
              <p:cNvSpPr>
                <a:spLocks noChangeAspect="1"/>
              </p:cNvSpPr>
              <p:nvPr/>
            </p:nvSpPr>
            <p:spPr bwMode="auto">
              <a:xfrm>
                <a:off x="4997" y="3298"/>
                <a:ext cx="8" cy="19"/>
              </a:xfrm>
              <a:custGeom>
                <a:avLst/>
                <a:gdLst/>
                <a:ahLst/>
                <a:cxnLst>
                  <a:cxn ang="0">
                    <a:pos x="8" y="0"/>
                  </a:cxn>
                  <a:cxn ang="0">
                    <a:pos x="4" y="4"/>
                  </a:cxn>
                  <a:cxn ang="0">
                    <a:pos x="4" y="4"/>
                  </a:cxn>
                  <a:cxn ang="0">
                    <a:pos x="0" y="8"/>
                  </a:cxn>
                  <a:cxn ang="0">
                    <a:pos x="0" y="11"/>
                  </a:cxn>
                  <a:cxn ang="0">
                    <a:pos x="0" y="15"/>
                  </a:cxn>
                  <a:cxn ang="0">
                    <a:pos x="4" y="19"/>
                  </a:cxn>
                  <a:cxn ang="0">
                    <a:pos x="4" y="19"/>
                  </a:cxn>
                  <a:cxn ang="0">
                    <a:pos x="8" y="19"/>
                  </a:cxn>
                  <a:cxn ang="0">
                    <a:pos x="8" y="0"/>
                  </a:cxn>
                </a:cxnLst>
                <a:rect l="0" t="0" r="r" b="b"/>
                <a:pathLst>
                  <a:path w="8" h="19">
                    <a:moveTo>
                      <a:pt x="8" y="0"/>
                    </a:moveTo>
                    <a:lnTo>
                      <a:pt x="4" y="4"/>
                    </a:lnTo>
                    <a:lnTo>
                      <a:pt x="4" y="4"/>
                    </a:lnTo>
                    <a:lnTo>
                      <a:pt x="0" y="8"/>
                    </a:lnTo>
                    <a:lnTo>
                      <a:pt x="0" y="11"/>
                    </a:lnTo>
                    <a:lnTo>
                      <a:pt x="0" y="15"/>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6491" name="Freeform 619"/>
              <p:cNvSpPr>
                <a:spLocks noChangeAspect="1"/>
              </p:cNvSpPr>
              <p:nvPr/>
            </p:nvSpPr>
            <p:spPr bwMode="auto">
              <a:xfrm>
                <a:off x="5005" y="3253"/>
                <a:ext cx="387" cy="64"/>
              </a:xfrm>
              <a:custGeom>
                <a:avLst/>
                <a:gdLst/>
                <a:ahLst/>
                <a:cxnLst>
                  <a:cxn ang="0">
                    <a:pos x="387" y="7"/>
                  </a:cxn>
                  <a:cxn ang="0">
                    <a:pos x="387" y="0"/>
                  </a:cxn>
                  <a:cxn ang="0">
                    <a:pos x="0" y="45"/>
                  </a:cxn>
                  <a:cxn ang="0">
                    <a:pos x="0" y="64"/>
                  </a:cxn>
                  <a:cxn ang="0">
                    <a:pos x="387" y="19"/>
                  </a:cxn>
                  <a:cxn ang="0">
                    <a:pos x="387" y="7"/>
                  </a:cxn>
                </a:cxnLst>
                <a:rect l="0" t="0" r="r" b="b"/>
                <a:pathLst>
                  <a:path w="387" h="64">
                    <a:moveTo>
                      <a:pt x="387" y="7"/>
                    </a:moveTo>
                    <a:lnTo>
                      <a:pt x="387" y="0"/>
                    </a:lnTo>
                    <a:lnTo>
                      <a:pt x="0" y="45"/>
                    </a:lnTo>
                    <a:lnTo>
                      <a:pt x="0" y="64"/>
                    </a:lnTo>
                    <a:lnTo>
                      <a:pt x="387" y="19"/>
                    </a:lnTo>
                    <a:lnTo>
                      <a:pt x="387" y="7"/>
                    </a:lnTo>
                    <a:close/>
                  </a:path>
                </a:pathLst>
              </a:custGeom>
              <a:solidFill>
                <a:srgbClr val="F2F2D8"/>
              </a:solidFill>
              <a:ln w="9525">
                <a:noFill/>
                <a:round/>
                <a:headEnd/>
                <a:tailEnd/>
              </a:ln>
            </p:spPr>
            <p:txBody>
              <a:bodyPr/>
              <a:lstStyle/>
              <a:p>
                <a:endParaRPr lang="en-US"/>
              </a:p>
            </p:txBody>
          </p:sp>
          <p:sp>
            <p:nvSpPr>
              <p:cNvPr id="336492" name="Freeform 620"/>
              <p:cNvSpPr>
                <a:spLocks noChangeAspect="1"/>
              </p:cNvSpPr>
              <p:nvPr/>
            </p:nvSpPr>
            <p:spPr bwMode="auto">
              <a:xfrm>
                <a:off x="5392" y="3253"/>
                <a:ext cx="8" cy="19"/>
              </a:xfrm>
              <a:custGeom>
                <a:avLst/>
                <a:gdLst/>
                <a:ahLst/>
                <a:cxnLst>
                  <a:cxn ang="0">
                    <a:pos x="0" y="19"/>
                  </a:cxn>
                  <a:cxn ang="0">
                    <a:pos x="4" y="15"/>
                  </a:cxn>
                  <a:cxn ang="0">
                    <a:pos x="4" y="15"/>
                  </a:cxn>
                  <a:cxn ang="0">
                    <a:pos x="8" y="11"/>
                  </a:cxn>
                  <a:cxn ang="0">
                    <a:pos x="8" y="7"/>
                  </a:cxn>
                  <a:cxn ang="0">
                    <a:pos x="8" y="3"/>
                  </a:cxn>
                  <a:cxn ang="0">
                    <a:pos x="4" y="0"/>
                  </a:cxn>
                  <a:cxn ang="0">
                    <a:pos x="4" y="0"/>
                  </a:cxn>
                  <a:cxn ang="0">
                    <a:pos x="0" y="0"/>
                  </a:cxn>
                  <a:cxn ang="0">
                    <a:pos x="0" y="19"/>
                  </a:cxn>
                </a:cxnLst>
                <a:rect l="0" t="0" r="r" b="b"/>
                <a:pathLst>
                  <a:path w="8" h="19">
                    <a:moveTo>
                      <a:pt x="0" y="19"/>
                    </a:moveTo>
                    <a:lnTo>
                      <a:pt x="4" y="15"/>
                    </a:lnTo>
                    <a:lnTo>
                      <a:pt x="4" y="15"/>
                    </a:lnTo>
                    <a:lnTo>
                      <a:pt x="8" y="11"/>
                    </a:lnTo>
                    <a:lnTo>
                      <a:pt x="8" y="7"/>
                    </a:lnTo>
                    <a:lnTo>
                      <a:pt x="8" y="3"/>
                    </a:lnTo>
                    <a:lnTo>
                      <a:pt x="4"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36493" name="Freeform 621"/>
              <p:cNvSpPr>
                <a:spLocks noChangeAspect="1"/>
              </p:cNvSpPr>
              <p:nvPr/>
            </p:nvSpPr>
            <p:spPr bwMode="auto">
              <a:xfrm>
                <a:off x="4997" y="3328"/>
                <a:ext cx="8" cy="19"/>
              </a:xfrm>
              <a:custGeom>
                <a:avLst/>
                <a:gdLst/>
                <a:ahLst/>
                <a:cxnLst>
                  <a:cxn ang="0">
                    <a:pos x="8" y="0"/>
                  </a:cxn>
                  <a:cxn ang="0">
                    <a:pos x="4" y="4"/>
                  </a:cxn>
                  <a:cxn ang="0">
                    <a:pos x="4" y="4"/>
                  </a:cxn>
                  <a:cxn ang="0">
                    <a:pos x="0" y="8"/>
                  </a:cxn>
                  <a:cxn ang="0">
                    <a:pos x="0" y="12"/>
                  </a:cxn>
                  <a:cxn ang="0">
                    <a:pos x="0" y="16"/>
                  </a:cxn>
                  <a:cxn ang="0">
                    <a:pos x="4" y="19"/>
                  </a:cxn>
                  <a:cxn ang="0">
                    <a:pos x="4" y="19"/>
                  </a:cxn>
                  <a:cxn ang="0">
                    <a:pos x="8" y="19"/>
                  </a:cxn>
                  <a:cxn ang="0">
                    <a:pos x="8" y="0"/>
                  </a:cxn>
                </a:cxnLst>
                <a:rect l="0" t="0" r="r" b="b"/>
                <a:pathLst>
                  <a:path w="8" h="19">
                    <a:moveTo>
                      <a:pt x="8" y="0"/>
                    </a:moveTo>
                    <a:lnTo>
                      <a:pt x="4" y="4"/>
                    </a:lnTo>
                    <a:lnTo>
                      <a:pt x="4" y="4"/>
                    </a:lnTo>
                    <a:lnTo>
                      <a:pt x="0" y="8"/>
                    </a:lnTo>
                    <a:lnTo>
                      <a:pt x="0" y="12"/>
                    </a:lnTo>
                    <a:lnTo>
                      <a:pt x="0" y="16"/>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36494" name="Freeform 622"/>
              <p:cNvSpPr>
                <a:spLocks noChangeAspect="1"/>
              </p:cNvSpPr>
              <p:nvPr/>
            </p:nvSpPr>
            <p:spPr bwMode="auto">
              <a:xfrm>
                <a:off x="5005" y="3283"/>
                <a:ext cx="384" cy="64"/>
              </a:xfrm>
              <a:custGeom>
                <a:avLst/>
                <a:gdLst/>
                <a:ahLst/>
                <a:cxnLst>
                  <a:cxn ang="0">
                    <a:pos x="384" y="8"/>
                  </a:cxn>
                  <a:cxn ang="0">
                    <a:pos x="384" y="0"/>
                  </a:cxn>
                  <a:cxn ang="0">
                    <a:pos x="0" y="45"/>
                  </a:cxn>
                  <a:cxn ang="0">
                    <a:pos x="0" y="64"/>
                  </a:cxn>
                  <a:cxn ang="0">
                    <a:pos x="384" y="19"/>
                  </a:cxn>
                  <a:cxn ang="0">
                    <a:pos x="384" y="8"/>
                  </a:cxn>
                </a:cxnLst>
                <a:rect l="0" t="0" r="r" b="b"/>
                <a:pathLst>
                  <a:path w="384" h="64">
                    <a:moveTo>
                      <a:pt x="384" y="8"/>
                    </a:moveTo>
                    <a:lnTo>
                      <a:pt x="384" y="0"/>
                    </a:lnTo>
                    <a:lnTo>
                      <a:pt x="0" y="45"/>
                    </a:lnTo>
                    <a:lnTo>
                      <a:pt x="0" y="64"/>
                    </a:lnTo>
                    <a:lnTo>
                      <a:pt x="384" y="19"/>
                    </a:lnTo>
                    <a:lnTo>
                      <a:pt x="384" y="8"/>
                    </a:lnTo>
                    <a:close/>
                  </a:path>
                </a:pathLst>
              </a:custGeom>
              <a:solidFill>
                <a:srgbClr val="F2F2D8"/>
              </a:solidFill>
              <a:ln w="9525">
                <a:noFill/>
                <a:round/>
                <a:headEnd/>
                <a:tailEnd/>
              </a:ln>
            </p:spPr>
            <p:txBody>
              <a:bodyPr/>
              <a:lstStyle/>
              <a:p>
                <a:endParaRPr lang="en-US"/>
              </a:p>
            </p:txBody>
          </p:sp>
          <p:sp>
            <p:nvSpPr>
              <p:cNvPr id="336495" name="Freeform 623"/>
              <p:cNvSpPr>
                <a:spLocks noChangeAspect="1"/>
              </p:cNvSpPr>
              <p:nvPr/>
            </p:nvSpPr>
            <p:spPr bwMode="auto">
              <a:xfrm>
                <a:off x="5389" y="3283"/>
                <a:ext cx="11" cy="19"/>
              </a:xfrm>
              <a:custGeom>
                <a:avLst/>
                <a:gdLst/>
                <a:ahLst/>
                <a:cxnLst>
                  <a:cxn ang="0">
                    <a:pos x="0" y="19"/>
                  </a:cxn>
                  <a:cxn ang="0">
                    <a:pos x="3" y="15"/>
                  </a:cxn>
                  <a:cxn ang="0">
                    <a:pos x="7" y="15"/>
                  </a:cxn>
                  <a:cxn ang="0">
                    <a:pos x="11" y="11"/>
                  </a:cxn>
                  <a:cxn ang="0">
                    <a:pos x="11" y="8"/>
                  </a:cxn>
                  <a:cxn ang="0">
                    <a:pos x="11" y="4"/>
                  </a:cxn>
                  <a:cxn ang="0">
                    <a:pos x="7" y="0"/>
                  </a:cxn>
                  <a:cxn ang="0">
                    <a:pos x="3" y="0"/>
                  </a:cxn>
                  <a:cxn ang="0">
                    <a:pos x="0" y="0"/>
                  </a:cxn>
                  <a:cxn ang="0">
                    <a:pos x="0" y="19"/>
                  </a:cxn>
                </a:cxnLst>
                <a:rect l="0" t="0" r="r" b="b"/>
                <a:pathLst>
                  <a:path w="11" h="19">
                    <a:moveTo>
                      <a:pt x="0" y="19"/>
                    </a:moveTo>
                    <a:lnTo>
                      <a:pt x="3" y="15"/>
                    </a:lnTo>
                    <a:lnTo>
                      <a:pt x="7" y="15"/>
                    </a:lnTo>
                    <a:lnTo>
                      <a:pt x="11" y="11"/>
                    </a:lnTo>
                    <a:lnTo>
                      <a:pt x="11" y="8"/>
                    </a:lnTo>
                    <a:lnTo>
                      <a:pt x="11" y="4"/>
                    </a:lnTo>
                    <a:lnTo>
                      <a:pt x="7" y="0"/>
                    </a:lnTo>
                    <a:lnTo>
                      <a:pt x="3" y="0"/>
                    </a:lnTo>
                    <a:lnTo>
                      <a:pt x="0" y="0"/>
                    </a:lnTo>
                    <a:lnTo>
                      <a:pt x="0" y="19"/>
                    </a:lnTo>
                    <a:close/>
                  </a:path>
                </a:pathLst>
              </a:custGeom>
              <a:solidFill>
                <a:srgbClr val="F2F2D8"/>
              </a:solidFill>
              <a:ln w="9525">
                <a:noFill/>
                <a:round/>
                <a:headEnd/>
                <a:tailEnd/>
              </a:ln>
            </p:spPr>
            <p:txBody>
              <a:bodyPr/>
              <a:lstStyle/>
              <a:p>
                <a:endParaRPr lang="en-US"/>
              </a:p>
            </p:txBody>
          </p:sp>
          <p:sp>
            <p:nvSpPr>
              <p:cNvPr id="336496" name="Freeform 624"/>
              <p:cNvSpPr>
                <a:spLocks noChangeAspect="1"/>
              </p:cNvSpPr>
              <p:nvPr/>
            </p:nvSpPr>
            <p:spPr bwMode="auto">
              <a:xfrm>
                <a:off x="4997" y="3363"/>
                <a:ext cx="8" cy="19"/>
              </a:xfrm>
              <a:custGeom>
                <a:avLst/>
                <a:gdLst/>
                <a:ahLst/>
                <a:cxnLst>
                  <a:cxn ang="0">
                    <a:pos x="8" y="0"/>
                  </a:cxn>
                  <a:cxn ang="0">
                    <a:pos x="4" y="0"/>
                  </a:cxn>
                  <a:cxn ang="0">
                    <a:pos x="4" y="3"/>
                  </a:cxn>
                  <a:cxn ang="0">
                    <a:pos x="0" y="3"/>
                  </a:cxn>
                  <a:cxn ang="0">
                    <a:pos x="0" y="7"/>
                  </a:cxn>
                  <a:cxn ang="0">
                    <a:pos x="0" y="11"/>
                  </a:cxn>
                  <a:cxn ang="0">
                    <a:pos x="4" y="15"/>
                  </a:cxn>
                  <a:cxn ang="0">
                    <a:pos x="4" y="15"/>
                  </a:cxn>
                  <a:cxn ang="0">
                    <a:pos x="8" y="19"/>
                  </a:cxn>
                  <a:cxn ang="0">
                    <a:pos x="8" y="0"/>
                  </a:cxn>
                </a:cxnLst>
                <a:rect l="0" t="0" r="r" b="b"/>
                <a:pathLst>
                  <a:path w="8" h="19">
                    <a:moveTo>
                      <a:pt x="8" y="0"/>
                    </a:moveTo>
                    <a:lnTo>
                      <a:pt x="4" y="0"/>
                    </a:lnTo>
                    <a:lnTo>
                      <a:pt x="4" y="3"/>
                    </a:lnTo>
                    <a:lnTo>
                      <a:pt x="0" y="3"/>
                    </a:lnTo>
                    <a:lnTo>
                      <a:pt x="0" y="7"/>
                    </a:lnTo>
                    <a:lnTo>
                      <a:pt x="0" y="11"/>
                    </a:lnTo>
                    <a:lnTo>
                      <a:pt x="4" y="15"/>
                    </a:lnTo>
                    <a:lnTo>
                      <a:pt x="4" y="15"/>
                    </a:lnTo>
                    <a:lnTo>
                      <a:pt x="8" y="19"/>
                    </a:lnTo>
                    <a:lnTo>
                      <a:pt x="8" y="0"/>
                    </a:lnTo>
                    <a:close/>
                  </a:path>
                </a:pathLst>
              </a:custGeom>
              <a:solidFill>
                <a:srgbClr val="F2F2D8"/>
              </a:solidFill>
              <a:ln w="9525">
                <a:noFill/>
                <a:round/>
                <a:headEnd/>
                <a:tailEnd/>
              </a:ln>
            </p:spPr>
            <p:txBody>
              <a:bodyPr/>
              <a:lstStyle/>
              <a:p>
                <a:endParaRPr lang="en-US"/>
              </a:p>
            </p:txBody>
          </p:sp>
          <p:sp>
            <p:nvSpPr>
              <p:cNvPr id="336497" name="Freeform 625"/>
              <p:cNvSpPr>
                <a:spLocks noChangeAspect="1"/>
              </p:cNvSpPr>
              <p:nvPr/>
            </p:nvSpPr>
            <p:spPr bwMode="auto">
              <a:xfrm>
                <a:off x="5005" y="3313"/>
                <a:ext cx="387" cy="69"/>
              </a:xfrm>
              <a:custGeom>
                <a:avLst/>
                <a:gdLst/>
                <a:ahLst/>
                <a:cxnLst>
                  <a:cxn ang="0">
                    <a:pos x="387" y="12"/>
                  </a:cxn>
                  <a:cxn ang="0">
                    <a:pos x="387" y="0"/>
                  </a:cxn>
                  <a:cxn ang="0">
                    <a:pos x="0" y="50"/>
                  </a:cxn>
                  <a:cxn ang="0">
                    <a:pos x="0" y="69"/>
                  </a:cxn>
                  <a:cxn ang="0">
                    <a:pos x="387" y="19"/>
                  </a:cxn>
                  <a:cxn ang="0">
                    <a:pos x="387" y="12"/>
                  </a:cxn>
                </a:cxnLst>
                <a:rect l="0" t="0" r="r" b="b"/>
                <a:pathLst>
                  <a:path w="387" h="69">
                    <a:moveTo>
                      <a:pt x="387" y="12"/>
                    </a:moveTo>
                    <a:lnTo>
                      <a:pt x="387" y="0"/>
                    </a:lnTo>
                    <a:lnTo>
                      <a:pt x="0" y="50"/>
                    </a:lnTo>
                    <a:lnTo>
                      <a:pt x="0" y="69"/>
                    </a:lnTo>
                    <a:lnTo>
                      <a:pt x="387" y="19"/>
                    </a:lnTo>
                    <a:lnTo>
                      <a:pt x="387" y="12"/>
                    </a:lnTo>
                    <a:close/>
                  </a:path>
                </a:pathLst>
              </a:custGeom>
              <a:solidFill>
                <a:srgbClr val="F2F2D8"/>
              </a:solidFill>
              <a:ln w="9525">
                <a:noFill/>
                <a:round/>
                <a:headEnd/>
                <a:tailEnd/>
              </a:ln>
            </p:spPr>
            <p:txBody>
              <a:bodyPr/>
              <a:lstStyle/>
              <a:p>
                <a:endParaRPr lang="en-US"/>
              </a:p>
            </p:txBody>
          </p:sp>
          <p:sp>
            <p:nvSpPr>
              <p:cNvPr id="336498" name="Freeform 626"/>
              <p:cNvSpPr>
                <a:spLocks noChangeAspect="1"/>
              </p:cNvSpPr>
              <p:nvPr/>
            </p:nvSpPr>
            <p:spPr bwMode="auto">
              <a:xfrm>
                <a:off x="5392" y="3313"/>
                <a:ext cx="8" cy="19"/>
              </a:xfrm>
              <a:custGeom>
                <a:avLst/>
                <a:gdLst/>
                <a:ahLst/>
                <a:cxnLst>
                  <a:cxn ang="0">
                    <a:pos x="0" y="19"/>
                  </a:cxn>
                  <a:cxn ang="0">
                    <a:pos x="4" y="19"/>
                  </a:cxn>
                  <a:cxn ang="0">
                    <a:pos x="4" y="15"/>
                  </a:cxn>
                  <a:cxn ang="0">
                    <a:pos x="8" y="12"/>
                  </a:cxn>
                  <a:cxn ang="0">
                    <a:pos x="8" y="8"/>
                  </a:cxn>
                  <a:cxn ang="0">
                    <a:pos x="8" y="4"/>
                  </a:cxn>
                  <a:cxn ang="0">
                    <a:pos x="4" y="4"/>
                  </a:cxn>
                  <a:cxn ang="0">
                    <a:pos x="4" y="0"/>
                  </a:cxn>
                  <a:cxn ang="0">
                    <a:pos x="0" y="0"/>
                  </a:cxn>
                  <a:cxn ang="0">
                    <a:pos x="0" y="19"/>
                  </a:cxn>
                </a:cxnLst>
                <a:rect l="0" t="0" r="r" b="b"/>
                <a:pathLst>
                  <a:path w="8" h="19">
                    <a:moveTo>
                      <a:pt x="0" y="19"/>
                    </a:moveTo>
                    <a:lnTo>
                      <a:pt x="4" y="19"/>
                    </a:lnTo>
                    <a:lnTo>
                      <a:pt x="4" y="15"/>
                    </a:lnTo>
                    <a:lnTo>
                      <a:pt x="8" y="12"/>
                    </a:lnTo>
                    <a:lnTo>
                      <a:pt x="8" y="8"/>
                    </a:lnTo>
                    <a:lnTo>
                      <a:pt x="8" y="4"/>
                    </a:lnTo>
                    <a:lnTo>
                      <a:pt x="4" y="4"/>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36499" name="Freeform 627"/>
              <p:cNvSpPr>
                <a:spLocks noChangeAspect="1"/>
              </p:cNvSpPr>
              <p:nvPr/>
            </p:nvSpPr>
            <p:spPr bwMode="auto">
              <a:xfrm>
                <a:off x="4967" y="3351"/>
                <a:ext cx="459" cy="95"/>
              </a:xfrm>
              <a:custGeom>
                <a:avLst/>
                <a:gdLst/>
                <a:ahLst/>
                <a:cxnLst>
                  <a:cxn ang="0">
                    <a:pos x="0" y="95"/>
                  </a:cxn>
                  <a:cxn ang="0">
                    <a:pos x="38" y="50"/>
                  </a:cxn>
                  <a:cxn ang="0">
                    <a:pos x="422" y="0"/>
                  </a:cxn>
                  <a:cxn ang="0">
                    <a:pos x="459" y="38"/>
                  </a:cxn>
                  <a:cxn ang="0">
                    <a:pos x="0" y="95"/>
                  </a:cxn>
                </a:cxnLst>
                <a:rect l="0" t="0" r="r" b="b"/>
                <a:pathLst>
                  <a:path w="459" h="95">
                    <a:moveTo>
                      <a:pt x="0" y="95"/>
                    </a:moveTo>
                    <a:lnTo>
                      <a:pt x="38" y="50"/>
                    </a:lnTo>
                    <a:lnTo>
                      <a:pt x="422" y="0"/>
                    </a:lnTo>
                    <a:lnTo>
                      <a:pt x="459" y="38"/>
                    </a:lnTo>
                    <a:lnTo>
                      <a:pt x="0" y="95"/>
                    </a:lnTo>
                    <a:close/>
                  </a:path>
                </a:pathLst>
              </a:custGeom>
              <a:solidFill>
                <a:srgbClr val="FFFFE5"/>
              </a:solidFill>
              <a:ln w="9525">
                <a:noFill/>
                <a:round/>
                <a:headEnd/>
                <a:tailEnd/>
              </a:ln>
            </p:spPr>
            <p:txBody>
              <a:bodyPr/>
              <a:lstStyle/>
              <a:p>
                <a:endParaRPr lang="en-US"/>
              </a:p>
            </p:txBody>
          </p:sp>
          <p:sp>
            <p:nvSpPr>
              <p:cNvPr id="336500" name="Freeform 628"/>
              <p:cNvSpPr>
                <a:spLocks noChangeAspect="1"/>
              </p:cNvSpPr>
              <p:nvPr/>
            </p:nvSpPr>
            <p:spPr bwMode="auto">
              <a:xfrm>
                <a:off x="4967" y="3351"/>
                <a:ext cx="459" cy="95"/>
              </a:xfrm>
              <a:custGeom>
                <a:avLst/>
                <a:gdLst/>
                <a:ahLst/>
                <a:cxnLst>
                  <a:cxn ang="0">
                    <a:pos x="0" y="95"/>
                  </a:cxn>
                  <a:cxn ang="0">
                    <a:pos x="38" y="50"/>
                  </a:cxn>
                  <a:cxn ang="0">
                    <a:pos x="422" y="0"/>
                  </a:cxn>
                  <a:cxn ang="0">
                    <a:pos x="459" y="38"/>
                  </a:cxn>
                  <a:cxn ang="0">
                    <a:pos x="0" y="95"/>
                  </a:cxn>
                </a:cxnLst>
                <a:rect l="0" t="0" r="r" b="b"/>
                <a:pathLst>
                  <a:path w="459" h="95">
                    <a:moveTo>
                      <a:pt x="0" y="95"/>
                    </a:moveTo>
                    <a:lnTo>
                      <a:pt x="38" y="50"/>
                    </a:lnTo>
                    <a:lnTo>
                      <a:pt x="422" y="0"/>
                    </a:lnTo>
                    <a:lnTo>
                      <a:pt x="459" y="38"/>
                    </a:lnTo>
                    <a:lnTo>
                      <a:pt x="0" y="95"/>
                    </a:lnTo>
                  </a:path>
                </a:pathLst>
              </a:custGeom>
              <a:noFill/>
              <a:ln w="6350">
                <a:solidFill>
                  <a:srgbClr val="000000"/>
                </a:solidFill>
                <a:prstDash val="solid"/>
                <a:round/>
                <a:headEnd/>
                <a:tailEnd/>
              </a:ln>
            </p:spPr>
            <p:txBody>
              <a:bodyPr/>
              <a:lstStyle/>
              <a:p>
                <a:endParaRPr lang="en-US"/>
              </a:p>
            </p:txBody>
          </p:sp>
          <p:sp>
            <p:nvSpPr>
              <p:cNvPr id="336501" name="Freeform 629"/>
              <p:cNvSpPr>
                <a:spLocks noChangeAspect="1"/>
              </p:cNvSpPr>
              <p:nvPr/>
            </p:nvSpPr>
            <p:spPr bwMode="auto">
              <a:xfrm>
                <a:off x="4414" y="2121"/>
                <a:ext cx="553" cy="1321"/>
              </a:xfrm>
              <a:custGeom>
                <a:avLst/>
                <a:gdLst/>
                <a:ahLst/>
                <a:cxnLst>
                  <a:cxn ang="0">
                    <a:pos x="553" y="1321"/>
                  </a:cxn>
                  <a:cxn ang="0">
                    <a:pos x="0" y="1033"/>
                  </a:cxn>
                  <a:cxn ang="0">
                    <a:pos x="0" y="0"/>
                  </a:cxn>
                  <a:cxn ang="0">
                    <a:pos x="553" y="122"/>
                  </a:cxn>
                  <a:cxn ang="0">
                    <a:pos x="553" y="1321"/>
                  </a:cxn>
                </a:cxnLst>
                <a:rect l="0" t="0" r="r" b="b"/>
                <a:pathLst>
                  <a:path w="553" h="1321">
                    <a:moveTo>
                      <a:pt x="553" y="1321"/>
                    </a:moveTo>
                    <a:lnTo>
                      <a:pt x="0" y="1033"/>
                    </a:lnTo>
                    <a:lnTo>
                      <a:pt x="0" y="0"/>
                    </a:lnTo>
                    <a:lnTo>
                      <a:pt x="553" y="122"/>
                    </a:lnTo>
                    <a:lnTo>
                      <a:pt x="553" y="1321"/>
                    </a:lnTo>
                    <a:close/>
                  </a:path>
                </a:pathLst>
              </a:custGeom>
              <a:solidFill>
                <a:srgbClr val="FFFFE5"/>
              </a:solidFill>
              <a:ln w="9525">
                <a:noFill/>
                <a:round/>
                <a:headEnd/>
                <a:tailEnd/>
              </a:ln>
            </p:spPr>
            <p:txBody>
              <a:bodyPr/>
              <a:lstStyle/>
              <a:p>
                <a:endParaRPr lang="en-US"/>
              </a:p>
            </p:txBody>
          </p:sp>
          <p:sp>
            <p:nvSpPr>
              <p:cNvPr id="336502" name="Freeform 630"/>
              <p:cNvSpPr>
                <a:spLocks noChangeAspect="1"/>
              </p:cNvSpPr>
              <p:nvPr/>
            </p:nvSpPr>
            <p:spPr bwMode="auto">
              <a:xfrm>
                <a:off x="4414" y="2121"/>
                <a:ext cx="553" cy="1321"/>
              </a:xfrm>
              <a:custGeom>
                <a:avLst/>
                <a:gdLst/>
                <a:ahLst/>
                <a:cxnLst>
                  <a:cxn ang="0">
                    <a:pos x="553" y="1321"/>
                  </a:cxn>
                  <a:cxn ang="0">
                    <a:pos x="0" y="1033"/>
                  </a:cxn>
                  <a:cxn ang="0">
                    <a:pos x="0" y="0"/>
                  </a:cxn>
                  <a:cxn ang="0">
                    <a:pos x="553" y="122"/>
                  </a:cxn>
                  <a:cxn ang="0">
                    <a:pos x="553" y="1321"/>
                  </a:cxn>
                </a:cxnLst>
                <a:rect l="0" t="0" r="r" b="b"/>
                <a:pathLst>
                  <a:path w="553" h="1321">
                    <a:moveTo>
                      <a:pt x="553" y="1321"/>
                    </a:moveTo>
                    <a:lnTo>
                      <a:pt x="0" y="1033"/>
                    </a:lnTo>
                    <a:lnTo>
                      <a:pt x="0" y="0"/>
                    </a:lnTo>
                    <a:lnTo>
                      <a:pt x="553" y="122"/>
                    </a:lnTo>
                    <a:lnTo>
                      <a:pt x="553" y="1321"/>
                    </a:lnTo>
                  </a:path>
                </a:pathLst>
              </a:custGeom>
              <a:noFill/>
              <a:ln w="6350">
                <a:solidFill>
                  <a:srgbClr val="000000"/>
                </a:solidFill>
                <a:prstDash val="solid"/>
                <a:round/>
                <a:headEnd/>
                <a:tailEnd/>
              </a:ln>
            </p:spPr>
            <p:txBody>
              <a:bodyPr/>
              <a:lstStyle/>
              <a:p>
                <a:endParaRPr lang="en-US"/>
              </a:p>
            </p:txBody>
          </p:sp>
          <p:sp>
            <p:nvSpPr>
              <p:cNvPr id="336503" name="Freeform 631"/>
              <p:cNvSpPr>
                <a:spLocks noChangeAspect="1"/>
              </p:cNvSpPr>
              <p:nvPr/>
            </p:nvSpPr>
            <p:spPr bwMode="auto">
              <a:xfrm>
                <a:off x="4414" y="2072"/>
                <a:ext cx="1012" cy="171"/>
              </a:xfrm>
              <a:custGeom>
                <a:avLst/>
                <a:gdLst/>
                <a:ahLst/>
                <a:cxnLst>
                  <a:cxn ang="0">
                    <a:pos x="0" y="53"/>
                  </a:cxn>
                  <a:cxn ang="0">
                    <a:pos x="429" y="0"/>
                  </a:cxn>
                  <a:cxn ang="0">
                    <a:pos x="1012" y="114"/>
                  </a:cxn>
                  <a:cxn ang="0">
                    <a:pos x="553" y="171"/>
                  </a:cxn>
                  <a:cxn ang="0">
                    <a:pos x="0" y="53"/>
                  </a:cxn>
                </a:cxnLst>
                <a:rect l="0" t="0" r="r" b="b"/>
                <a:pathLst>
                  <a:path w="1012" h="171">
                    <a:moveTo>
                      <a:pt x="0" y="53"/>
                    </a:moveTo>
                    <a:lnTo>
                      <a:pt x="429" y="0"/>
                    </a:lnTo>
                    <a:lnTo>
                      <a:pt x="1012" y="114"/>
                    </a:lnTo>
                    <a:lnTo>
                      <a:pt x="553" y="171"/>
                    </a:lnTo>
                    <a:lnTo>
                      <a:pt x="0" y="53"/>
                    </a:lnTo>
                    <a:close/>
                  </a:path>
                </a:pathLst>
              </a:custGeom>
              <a:solidFill>
                <a:srgbClr val="F2F2D8"/>
              </a:solidFill>
              <a:ln w="9525">
                <a:noFill/>
                <a:round/>
                <a:headEnd/>
                <a:tailEnd/>
              </a:ln>
            </p:spPr>
            <p:txBody>
              <a:bodyPr/>
              <a:lstStyle/>
              <a:p>
                <a:endParaRPr lang="en-US"/>
              </a:p>
            </p:txBody>
          </p:sp>
          <p:sp>
            <p:nvSpPr>
              <p:cNvPr id="336504" name="Freeform 632"/>
              <p:cNvSpPr>
                <a:spLocks noChangeAspect="1"/>
              </p:cNvSpPr>
              <p:nvPr/>
            </p:nvSpPr>
            <p:spPr bwMode="auto">
              <a:xfrm>
                <a:off x="4414" y="2072"/>
                <a:ext cx="1012" cy="171"/>
              </a:xfrm>
              <a:custGeom>
                <a:avLst/>
                <a:gdLst/>
                <a:ahLst/>
                <a:cxnLst>
                  <a:cxn ang="0">
                    <a:pos x="0" y="53"/>
                  </a:cxn>
                  <a:cxn ang="0">
                    <a:pos x="429" y="0"/>
                  </a:cxn>
                  <a:cxn ang="0">
                    <a:pos x="1012" y="114"/>
                  </a:cxn>
                  <a:cxn ang="0">
                    <a:pos x="553" y="171"/>
                  </a:cxn>
                  <a:cxn ang="0">
                    <a:pos x="0" y="53"/>
                  </a:cxn>
                </a:cxnLst>
                <a:rect l="0" t="0" r="r" b="b"/>
                <a:pathLst>
                  <a:path w="1012" h="171">
                    <a:moveTo>
                      <a:pt x="0" y="53"/>
                    </a:moveTo>
                    <a:lnTo>
                      <a:pt x="429" y="0"/>
                    </a:lnTo>
                    <a:lnTo>
                      <a:pt x="1012" y="114"/>
                    </a:lnTo>
                    <a:lnTo>
                      <a:pt x="553" y="171"/>
                    </a:lnTo>
                    <a:lnTo>
                      <a:pt x="0" y="53"/>
                    </a:lnTo>
                  </a:path>
                </a:pathLst>
              </a:custGeom>
              <a:noFill/>
              <a:ln w="6350">
                <a:solidFill>
                  <a:srgbClr val="000000"/>
                </a:solidFill>
                <a:prstDash val="solid"/>
                <a:round/>
                <a:headEnd/>
                <a:tailEnd/>
              </a:ln>
            </p:spPr>
            <p:txBody>
              <a:bodyPr/>
              <a:lstStyle/>
              <a:p>
                <a:endParaRPr lang="en-US"/>
              </a:p>
            </p:txBody>
          </p:sp>
        </p:grpSp>
        <p:sp>
          <p:nvSpPr>
            <p:cNvPr id="336505" name="Text Box 633"/>
            <p:cNvSpPr txBox="1">
              <a:spLocks noChangeArrowheads="1"/>
            </p:cNvSpPr>
            <p:nvPr/>
          </p:nvSpPr>
          <p:spPr bwMode="auto">
            <a:xfrm>
              <a:off x="2216" y="3770"/>
              <a:ext cx="1298" cy="212"/>
            </a:xfrm>
            <a:prstGeom prst="rect">
              <a:avLst/>
            </a:prstGeom>
            <a:noFill/>
            <a:ln w="12700">
              <a:noFill/>
              <a:miter lim="800000"/>
              <a:headEnd/>
              <a:tailEnd/>
            </a:ln>
            <a:effectLst/>
          </p:spPr>
          <p:txBody>
            <a:bodyPr wrap="none" lIns="92075" tIns="46038" rIns="92075" bIns="46038">
              <a:spAutoFit/>
            </a:bodyPr>
            <a:lstStyle/>
            <a:p>
              <a:pPr marL="342900" indent="-342900" algn="ctr"/>
              <a:r>
                <a:rPr lang="en-US" sz="1600">
                  <a:effectLst/>
                </a:rPr>
                <a:t>Certification Server</a:t>
              </a:r>
            </a:p>
          </p:txBody>
        </p:sp>
      </p:grpSp>
      <p:sp>
        <p:nvSpPr>
          <p:cNvPr id="336506" name="Rectangle 634"/>
          <p:cNvSpPr>
            <a:spLocks noChangeArrowheads="1"/>
          </p:cNvSpPr>
          <p:nvPr/>
        </p:nvSpPr>
        <p:spPr bwMode="auto">
          <a:xfrm>
            <a:off x="6992938" y="2374900"/>
            <a:ext cx="1628775" cy="517525"/>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400">
                <a:effectLst>
                  <a:outerShdw blurRad="38100" dist="38100" dir="2700000" algn="tl">
                    <a:srgbClr val="000000"/>
                  </a:outerShdw>
                </a:effectLst>
              </a:rPr>
              <a:t>CA generates</a:t>
            </a:r>
            <a:br>
              <a:rPr lang="en-US" sz="1400">
                <a:effectLst>
                  <a:outerShdw blurRad="38100" dist="38100" dir="2700000" algn="tl">
                    <a:srgbClr val="000000"/>
                  </a:outerShdw>
                </a:effectLst>
              </a:rPr>
            </a:br>
            <a:r>
              <a:rPr lang="en-US" sz="1400">
                <a:effectLst>
                  <a:outerShdw blurRad="38100" dist="38100" dir="2700000" algn="tl">
                    <a:srgbClr val="000000"/>
                  </a:outerShdw>
                </a:effectLst>
              </a:rPr>
              <a:t>a key pair</a:t>
            </a:r>
          </a:p>
        </p:txBody>
      </p:sp>
      <p:sp>
        <p:nvSpPr>
          <p:cNvPr id="336507" name="Rectangle 635"/>
          <p:cNvSpPr>
            <a:spLocks noChangeArrowheads="1"/>
          </p:cNvSpPr>
          <p:nvPr/>
        </p:nvSpPr>
        <p:spPr bwMode="auto">
          <a:xfrm>
            <a:off x="2667000" y="5316538"/>
            <a:ext cx="1628775" cy="730250"/>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400">
                <a:effectLst>
                  <a:outerShdw blurRad="38100" dist="38100" dir="2700000" algn="tl">
                    <a:srgbClr val="000000"/>
                  </a:outerShdw>
                </a:effectLst>
              </a:rPr>
              <a:t>Private Key and Certificate are sent to the user</a:t>
            </a:r>
          </a:p>
        </p:txBody>
      </p:sp>
      <p:grpSp>
        <p:nvGrpSpPr>
          <p:cNvPr id="336509" name="Group 637"/>
          <p:cNvGrpSpPr>
            <a:grpSpLocks/>
          </p:cNvGrpSpPr>
          <p:nvPr/>
        </p:nvGrpSpPr>
        <p:grpSpPr bwMode="auto">
          <a:xfrm>
            <a:off x="7416800" y="4279900"/>
            <a:ext cx="757238" cy="1419225"/>
            <a:chOff x="1016" y="3371"/>
            <a:chExt cx="477" cy="894"/>
          </a:xfrm>
        </p:grpSpPr>
        <p:grpSp>
          <p:nvGrpSpPr>
            <p:cNvPr id="336510" name="Group 638"/>
            <p:cNvGrpSpPr>
              <a:grpSpLocks/>
            </p:cNvGrpSpPr>
            <p:nvPr/>
          </p:nvGrpSpPr>
          <p:grpSpPr bwMode="auto">
            <a:xfrm>
              <a:off x="1106" y="3442"/>
              <a:ext cx="298" cy="463"/>
              <a:chOff x="1476" y="3715"/>
              <a:chExt cx="298" cy="463"/>
            </a:xfrm>
          </p:grpSpPr>
          <p:graphicFrame>
            <p:nvGraphicFramePr>
              <p:cNvPr id="336511" name="Object 639"/>
              <p:cNvGraphicFramePr>
                <a:graphicFrameLocks/>
              </p:cNvGraphicFramePr>
              <p:nvPr/>
            </p:nvGraphicFramePr>
            <p:xfrm>
              <a:off x="1499" y="3715"/>
              <a:ext cx="235" cy="463"/>
            </p:xfrm>
            <a:graphic>
              <a:graphicData uri="http://schemas.openxmlformats.org/presentationml/2006/ole">
                <p:oleObj spid="_x0000_s336511" name="Clip" r:id="rId5" imgW="1393560" imgH="2657160" progId="">
                  <p:embed/>
                </p:oleObj>
              </a:graphicData>
            </a:graphic>
          </p:graphicFrame>
          <p:sp>
            <p:nvSpPr>
              <p:cNvPr id="336512" name="Rectangle 640"/>
              <p:cNvSpPr>
                <a:spLocks noChangeArrowheads="1"/>
              </p:cNvSpPr>
              <p:nvPr/>
            </p:nvSpPr>
            <p:spPr bwMode="auto">
              <a:xfrm>
                <a:off x="1476" y="3730"/>
                <a:ext cx="298" cy="154"/>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pub</a:t>
                </a:r>
              </a:p>
            </p:txBody>
          </p:sp>
        </p:grpSp>
        <p:sp>
          <p:nvSpPr>
            <p:cNvPr id="336513" name="Rectangle 641"/>
            <p:cNvSpPr>
              <a:spLocks noChangeArrowheads="1"/>
            </p:cNvSpPr>
            <p:nvPr/>
          </p:nvSpPr>
          <p:spPr bwMode="auto">
            <a:xfrm>
              <a:off x="1016" y="3371"/>
              <a:ext cx="477" cy="894"/>
            </a:xfrm>
            <a:prstGeom prst="rect">
              <a:avLst/>
            </a:prstGeom>
            <a:noFill/>
            <a:ln w="28575" algn="ctr">
              <a:solidFill>
                <a:srgbClr val="FF3300"/>
              </a:solidFill>
              <a:miter lim="800000"/>
              <a:headEnd/>
              <a:tailEnd/>
            </a:ln>
            <a:effectLst/>
          </p:spPr>
          <p:txBody>
            <a:bodyPr lIns="92075" tIns="46038" rIns="92075" bIns="46038" anchor="ctr">
              <a:spAutoFit/>
            </a:bodyPr>
            <a:lstStyle/>
            <a:p>
              <a:endParaRPr lang="en-US"/>
            </a:p>
          </p:txBody>
        </p:sp>
        <p:sp>
          <p:nvSpPr>
            <p:cNvPr id="336514" name="Rectangle 642"/>
            <p:cNvSpPr>
              <a:spLocks noChangeArrowheads="1"/>
            </p:cNvSpPr>
            <p:nvPr/>
          </p:nvSpPr>
          <p:spPr bwMode="auto">
            <a:xfrm>
              <a:off x="1103" y="3925"/>
              <a:ext cx="304" cy="162"/>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DS</a:t>
              </a:r>
            </a:p>
          </p:txBody>
        </p:sp>
        <p:sp>
          <p:nvSpPr>
            <p:cNvPr id="336515" name="Rectangle 643"/>
            <p:cNvSpPr>
              <a:spLocks noChangeArrowheads="1"/>
            </p:cNvSpPr>
            <p:nvPr/>
          </p:nvSpPr>
          <p:spPr bwMode="auto">
            <a:xfrm>
              <a:off x="1039" y="4088"/>
              <a:ext cx="432" cy="154"/>
            </a:xfrm>
            <a:prstGeom prst="rect">
              <a:avLst/>
            </a:prstGeom>
            <a:noFill/>
            <a:ln w="12700">
              <a:noFill/>
              <a:miter lim="800000"/>
              <a:headEnd/>
              <a:tailEnd/>
            </a:ln>
            <a:effectLst/>
          </p:spPr>
          <p:txBody>
            <a:bodyPr lIns="92075" tIns="46038" rIns="92075" bIns="46038">
              <a:spAutoFit/>
            </a:bodyPr>
            <a:lstStyle/>
            <a:p>
              <a:pPr algn="ctr">
                <a:spcBef>
                  <a:spcPct val="50000"/>
                </a:spcBef>
              </a:pPr>
              <a:r>
                <a:rPr lang="en-US" sz="1000">
                  <a:solidFill>
                    <a:srgbClr val="FF3300"/>
                  </a:solidFill>
                  <a:effectLst>
                    <a:outerShdw blurRad="38100" dist="38100" dir="2700000" algn="tl">
                      <a:srgbClr val="000000"/>
                    </a:outerShdw>
                  </a:effectLst>
                </a:rPr>
                <a:t>Cert</a:t>
              </a:r>
            </a:p>
          </p:txBody>
        </p:sp>
      </p:grpSp>
      <p:grpSp>
        <p:nvGrpSpPr>
          <p:cNvPr id="336516" name="Group 644"/>
          <p:cNvGrpSpPr>
            <a:grpSpLocks/>
          </p:cNvGrpSpPr>
          <p:nvPr/>
        </p:nvGrpSpPr>
        <p:grpSpPr bwMode="auto">
          <a:xfrm>
            <a:off x="7416800" y="4279900"/>
            <a:ext cx="757238" cy="1419225"/>
            <a:chOff x="1016" y="3371"/>
            <a:chExt cx="477" cy="894"/>
          </a:xfrm>
        </p:grpSpPr>
        <p:grpSp>
          <p:nvGrpSpPr>
            <p:cNvPr id="336517" name="Group 645"/>
            <p:cNvGrpSpPr>
              <a:grpSpLocks/>
            </p:cNvGrpSpPr>
            <p:nvPr/>
          </p:nvGrpSpPr>
          <p:grpSpPr bwMode="auto">
            <a:xfrm>
              <a:off x="1106" y="3442"/>
              <a:ext cx="298" cy="463"/>
              <a:chOff x="1476" y="3715"/>
              <a:chExt cx="298" cy="463"/>
            </a:xfrm>
          </p:grpSpPr>
          <p:graphicFrame>
            <p:nvGraphicFramePr>
              <p:cNvPr id="336518" name="Object 646"/>
              <p:cNvGraphicFramePr>
                <a:graphicFrameLocks/>
              </p:cNvGraphicFramePr>
              <p:nvPr/>
            </p:nvGraphicFramePr>
            <p:xfrm>
              <a:off x="1499" y="3715"/>
              <a:ext cx="235" cy="463"/>
            </p:xfrm>
            <a:graphic>
              <a:graphicData uri="http://schemas.openxmlformats.org/presentationml/2006/ole">
                <p:oleObj spid="_x0000_s336518" name="Clip" r:id="rId6" imgW="1393560" imgH="2657160" progId="">
                  <p:embed/>
                </p:oleObj>
              </a:graphicData>
            </a:graphic>
          </p:graphicFrame>
          <p:sp>
            <p:nvSpPr>
              <p:cNvPr id="336519" name="Rectangle 647"/>
              <p:cNvSpPr>
                <a:spLocks noChangeArrowheads="1"/>
              </p:cNvSpPr>
              <p:nvPr/>
            </p:nvSpPr>
            <p:spPr bwMode="auto">
              <a:xfrm>
                <a:off x="1476" y="3730"/>
                <a:ext cx="298" cy="154"/>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pub</a:t>
                </a:r>
              </a:p>
            </p:txBody>
          </p:sp>
        </p:grpSp>
        <p:sp>
          <p:nvSpPr>
            <p:cNvPr id="336520" name="Rectangle 648"/>
            <p:cNvSpPr>
              <a:spLocks noChangeArrowheads="1"/>
            </p:cNvSpPr>
            <p:nvPr/>
          </p:nvSpPr>
          <p:spPr bwMode="auto">
            <a:xfrm>
              <a:off x="1016" y="3371"/>
              <a:ext cx="477" cy="894"/>
            </a:xfrm>
            <a:prstGeom prst="rect">
              <a:avLst/>
            </a:prstGeom>
            <a:noFill/>
            <a:ln w="28575" algn="ctr">
              <a:solidFill>
                <a:srgbClr val="FF3300"/>
              </a:solidFill>
              <a:miter lim="800000"/>
              <a:headEnd/>
              <a:tailEnd/>
            </a:ln>
            <a:effectLst/>
          </p:spPr>
          <p:txBody>
            <a:bodyPr lIns="92075" tIns="46038" rIns="92075" bIns="46038" anchor="ctr">
              <a:spAutoFit/>
            </a:bodyPr>
            <a:lstStyle/>
            <a:p>
              <a:endParaRPr lang="en-US"/>
            </a:p>
          </p:txBody>
        </p:sp>
        <p:sp>
          <p:nvSpPr>
            <p:cNvPr id="336521" name="Rectangle 649"/>
            <p:cNvSpPr>
              <a:spLocks noChangeArrowheads="1"/>
            </p:cNvSpPr>
            <p:nvPr/>
          </p:nvSpPr>
          <p:spPr bwMode="auto">
            <a:xfrm>
              <a:off x="1103" y="3925"/>
              <a:ext cx="304" cy="162"/>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DS</a:t>
              </a:r>
            </a:p>
          </p:txBody>
        </p:sp>
        <p:sp>
          <p:nvSpPr>
            <p:cNvPr id="336522" name="Rectangle 650"/>
            <p:cNvSpPr>
              <a:spLocks noChangeArrowheads="1"/>
            </p:cNvSpPr>
            <p:nvPr/>
          </p:nvSpPr>
          <p:spPr bwMode="auto">
            <a:xfrm>
              <a:off x="1039" y="4088"/>
              <a:ext cx="432" cy="154"/>
            </a:xfrm>
            <a:prstGeom prst="rect">
              <a:avLst/>
            </a:prstGeom>
            <a:noFill/>
            <a:ln w="12700">
              <a:noFill/>
              <a:miter lim="800000"/>
              <a:headEnd/>
              <a:tailEnd/>
            </a:ln>
            <a:effectLst/>
          </p:spPr>
          <p:txBody>
            <a:bodyPr lIns="92075" tIns="46038" rIns="92075" bIns="46038">
              <a:spAutoFit/>
            </a:bodyPr>
            <a:lstStyle/>
            <a:p>
              <a:pPr algn="ctr">
                <a:spcBef>
                  <a:spcPct val="50000"/>
                </a:spcBef>
              </a:pPr>
              <a:r>
                <a:rPr lang="en-US" sz="1000">
                  <a:solidFill>
                    <a:srgbClr val="FF3300"/>
                  </a:solidFill>
                  <a:effectLst>
                    <a:outerShdw blurRad="38100" dist="38100" dir="2700000" algn="tl">
                      <a:srgbClr val="000000"/>
                    </a:outerShdw>
                  </a:effectLst>
                </a:rPr>
                <a:t>Cert</a:t>
              </a:r>
            </a:p>
          </p:txBody>
        </p:sp>
      </p:grpSp>
      <p:grpSp>
        <p:nvGrpSpPr>
          <p:cNvPr id="336544" name="Group 672"/>
          <p:cNvGrpSpPr>
            <a:grpSpLocks/>
          </p:cNvGrpSpPr>
          <p:nvPr/>
        </p:nvGrpSpPr>
        <p:grpSpPr bwMode="auto">
          <a:xfrm>
            <a:off x="1528763" y="2933700"/>
            <a:ext cx="4078287" cy="1252538"/>
            <a:chOff x="963" y="1848"/>
            <a:chExt cx="2569" cy="789"/>
          </a:xfrm>
        </p:grpSpPr>
        <p:sp>
          <p:nvSpPr>
            <p:cNvPr id="336508" name="Rectangle 636"/>
            <p:cNvSpPr>
              <a:spLocks noChangeArrowheads="1"/>
            </p:cNvSpPr>
            <p:nvPr/>
          </p:nvSpPr>
          <p:spPr bwMode="auto">
            <a:xfrm>
              <a:off x="1869" y="1848"/>
              <a:ext cx="1026" cy="326"/>
            </a:xfrm>
            <a:prstGeom prst="rect">
              <a:avLst/>
            </a:prstGeom>
            <a:noFill/>
            <a:ln w="9525">
              <a:noFill/>
              <a:miter lim="800000"/>
              <a:headEnd/>
              <a:tailEnd/>
            </a:ln>
            <a:effectLst/>
          </p:spPr>
          <p:txBody>
            <a:bodyPr lIns="92075" tIns="46038" rIns="92075" bIns="46038">
              <a:spAutoFit/>
            </a:bodyPr>
            <a:lstStyle/>
            <a:p>
              <a:pPr>
                <a:spcBef>
                  <a:spcPct val="50000"/>
                </a:spcBef>
              </a:pPr>
              <a:r>
                <a:rPr lang="en-US" sz="1400">
                  <a:effectLst>
                    <a:outerShdw blurRad="38100" dist="38100" dir="2700000" algn="tl">
                      <a:srgbClr val="000000"/>
                    </a:outerShdw>
                  </a:effectLst>
                </a:rPr>
                <a:t>User request a certificate to CA</a:t>
              </a:r>
            </a:p>
          </p:txBody>
        </p:sp>
        <p:sp>
          <p:nvSpPr>
            <p:cNvPr id="336523" name="Line 651"/>
            <p:cNvSpPr>
              <a:spLocks noChangeShapeType="1"/>
            </p:cNvSpPr>
            <p:nvPr/>
          </p:nvSpPr>
          <p:spPr bwMode="auto">
            <a:xfrm>
              <a:off x="963" y="1955"/>
              <a:ext cx="2569" cy="682"/>
            </a:xfrm>
            <a:prstGeom prst="line">
              <a:avLst/>
            </a:prstGeom>
            <a:noFill/>
            <a:ln w="57150">
              <a:solidFill>
                <a:srgbClr val="FF3300"/>
              </a:solidFill>
              <a:round/>
              <a:headEnd/>
              <a:tailEnd type="triangle" w="med" len="med"/>
            </a:ln>
            <a:effectLst/>
          </p:spPr>
          <p:txBody>
            <a:bodyPr lIns="92075" tIns="46038" rIns="92075" bIns="46038">
              <a:spAutoFit/>
            </a:bodyPr>
            <a:lstStyle/>
            <a:p>
              <a:endParaRPr lang="en-US"/>
            </a:p>
          </p:txBody>
        </p:sp>
      </p:grpSp>
      <p:sp>
        <p:nvSpPr>
          <p:cNvPr id="336524" name="Rectangle 652"/>
          <p:cNvSpPr>
            <a:spLocks noChangeArrowheads="1"/>
          </p:cNvSpPr>
          <p:nvPr/>
        </p:nvSpPr>
        <p:spPr bwMode="auto">
          <a:xfrm>
            <a:off x="6931025" y="3733800"/>
            <a:ext cx="1628775" cy="517525"/>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400">
                <a:effectLst>
                  <a:outerShdw blurRad="38100" dist="38100" dir="2700000" algn="tl">
                    <a:srgbClr val="000000"/>
                  </a:outerShdw>
                </a:effectLst>
              </a:rPr>
              <a:t>CA generates</a:t>
            </a:r>
            <a:br>
              <a:rPr lang="en-US" sz="1400">
                <a:effectLst>
                  <a:outerShdw blurRad="38100" dist="38100" dir="2700000" algn="tl">
                    <a:srgbClr val="000000"/>
                  </a:outerShdw>
                </a:effectLst>
              </a:rPr>
            </a:br>
            <a:r>
              <a:rPr lang="en-US" sz="1400">
                <a:effectLst>
                  <a:outerShdw blurRad="38100" dist="38100" dir="2700000" algn="tl">
                    <a:srgbClr val="000000"/>
                  </a:outerShdw>
                </a:effectLst>
              </a:rPr>
              <a:t>certificate</a:t>
            </a:r>
          </a:p>
        </p:txBody>
      </p:sp>
      <p:grpSp>
        <p:nvGrpSpPr>
          <p:cNvPr id="336525" name="Group 653"/>
          <p:cNvGrpSpPr>
            <a:grpSpLocks/>
          </p:cNvGrpSpPr>
          <p:nvPr/>
        </p:nvGrpSpPr>
        <p:grpSpPr bwMode="auto">
          <a:xfrm>
            <a:off x="7326313" y="2960688"/>
            <a:ext cx="498475" cy="736600"/>
            <a:chOff x="3747" y="3685"/>
            <a:chExt cx="314" cy="464"/>
          </a:xfrm>
        </p:grpSpPr>
        <p:grpSp>
          <p:nvGrpSpPr>
            <p:cNvPr id="336526" name="Group 654"/>
            <p:cNvGrpSpPr>
              <a:grpSpLocks/>
            </p:cNvGrpSpPr>
            <p:nvPr/>
          </p:nvGrpSpPr>
          <p:grpSpPr bwMode="auto">
            <a:xfrm>
              <a:off x="3776" y="3685"/>
              <a:ext cx="242" cy="464"/>
              <a:chOff x="3813" y="2859"/>
              <a:chExt cx="561" cy="1077"/>
            </a:xfrm>
          </p:grpSpPr>
          <p:sp>
            <p:nvSpPr>
              <p:cNvPr id="336527" name="Freeform 655"/>
              <p:cNvSpPr>
                <a:spLocks/>
              </p:cNvSpPr>
              <p:nvPr/>
            </p:nvSpPr>
            <p:spPr bwMode="auto">
              <a:xfrm>
                <a:off x="3827" y="2859"/>
                <a:ext cx="547" cy="1071"/>
              </a:xfrm>
              <a:custGeom>
                <a:avLst/>
                <a:gdLst/>
                <a:ahLst/>
                <a:cxnLst>
                  <a:cxn ang="0">
                    <a:pos x="349" y="0"/>
                  </a:cxn>
                  <a:cxn ang="0">
                    <a:pos x="185" y="0"/>
                  </a:cxn>
                  <a:cxn ang="0">
                    <a:pos x="215" y="41"/>
                  </a:cxn>
                  <a:cxn ang="0">
                    <a:pos x="312" y="41"/>
                  </a:cxn>
                  <a:cxn ang="0">
                    <a:pos x="348" y="106"/>
                  </a:cxn>
                  <a:cxn ang="0">
                    <a:pos x="182" y="106"/>
                  </a:cxn>
                  <a:cxn ang="0">
                    <a:pos x="216" y="42"/>
                  </a:cxn>
                  <a:cxn ang="0">
                    <a:pos x="185" y="1"/>
                  </a:cxn>
                  <a:cxn ang="0">
                    <a:pos x="127" y="102"/>
                  </a:cxn>
                  <a:cxn ang="0">
                    <a:pos x="95" y="103"/>
                  </a:cxn>
                  <a:cxn ang="0">
                    <a:pos x="84" y="137"/>
                  </a:cxn>
                  <a:cxn ang="0">
                    <a:pos x="35" y="137"/>
                  </a:cxn>
                  <a:cxn ang="0">
                    <a:pos x="35" y="162"/>
                  </a:cxn>
                  <a:cxn ang="0">
                    <a:pos x="16" y="163"/>
                  </a:cxn>
                  <a:cxn ang="0">
                    <a:pos x="0" y="163"/>
                  </a:cxn>
                  <a:cxn ang="0">
                    <a:pos x="0" y="312"/>
                  </a:cxn>
                  <a:cxn ang="0">
                    <a:pos x="35" y="313"/>
                  </a:cxn>
                  <a:cxn ang="0">
                    <a:pos x="36" y="344"/>
                  </a:cxn>
                  <a:cxn ang="0">
                    <a:pos x="82" y="344"/>
                  </a:cxn>
                  <a:cxn ang="0">
                    <a:pos x="96" y="381"/>
                  </a:cxn>
                  <a:cxn ang="0">
                    <a:pos x="121" y="382"/>
                  </a:cxn>
                  <a:cxn ang="0">
                    <a:pos x="123" y="458"/>
                  </a:cxn>
                  <a:cxn ang="0">
                    <a:pos x="141" y="458"/>
                  </a:cxn>
                  <a:cxn ang="0">
                    <a:pos x="146" y="469"/>
                  </a:cxn>
                  <a:cxn ang="0">
                    <a:pos x="146" y="545"/>
                  </a:cxn>
                  <a:cxn ang="0">
                    <a:pos x="177" y="546"/>
                  </a:cxn>
                  <a:cxn ang="0">
                    <a:pos x="175" y="1002"/>
                  </a:cxn>
                  <a:cxn ang="0">
                    <a:pos x="248" y="1070"/>
                  </a:cxn>
                  <a:cxn ang="0">
                    <a:pos x="341" y="991"/>
                  </a:cxn>
                  <a:cxn ang="0">
                    <a:pos x="307" y="969"/>
                  </a:cxn>
                  <a:cxn ang="0">
                    <a:pos x="307" y="942"/>
                  </a:cxn>
                  <a:cxn ang="0">
                    <a:pos x="341" y="918"/>
                  </a:cxn>
                  <a:cxn ang="0">
                    <a:pos x="307" y="898"/>
                  </a:cxn>
                  <a:cxn ang="0">
                    <a:pos x="312" y="889"/>
                  </a:cxn>
                  <a:cxn ang="0">
                    <a:pos x="342" y="870"/>
                  </a:cxn>
                  <a:cxn ang="0">
                    <a:pos x="346" y="812"/>
                  </a:cxn>
                  <a:cxn ang="0">
                    <a:pos x="351" y="806"/>
                  </a:cxn>
                  <a:cxn ang="0">
                    <a:pos x="307" y="772"/>
                  </a:cxn>
                  <a:cxn ang="0">
                    <a:pos x="307" y="742"/>
                  </a:cxn>
                  <a:cxn ang="0">
                    <a:pos x="342" y="708"/>
                  </a:cxn>
                  <a:cxn ang="0">
                    <a:pos x="307" y="677"/>
                  </a:cxn>
                  <a:cxn ang="0">
                    <a:pos x="307" y="646"/>
                  </a:cxn>
                  <a:cxn ang="0">
                    <a:pos x="341" y="606"/>
                  </a:cxn>
                  <a:cxn ang="0">
                    <a:pos x="346" y="542"/>
                  </a:cxn>
                  <a:cxn ang="0">
                    <a:pos x="387" y="542"/>
                  </a:cxn>
                  <a:cxn ang="0">
                    <a:pos x="387" y="455"/>
                  </a:cxn>
                  <a:cxn ang="0">
                    <a:pos x="412" y="455"/>
                  </a:cxn>
                  <a:cxn ang="0">
                    <a:pos x="412" y="378"/>
                  </a:cxn>
                  <a:cxn ang="0">
                    <a:pos x="438" y="378"/>
                  </a:cxn>
                  <a:cxn ang="0">
                    <a:pos x="450" y="341"/>
                  </a:cxn>
                  <a:cxn ang="0">
                    <a:pos x="505" y="341"/>
                  </a:cxn>
                  <a:cxn ang="0">
                    <a:pos x="505" y="310"/>
                  </a:cxn>
                  <a:cxn ang="0">
                    <a:pos x="546" y="310"/>
                  </a:cxn>
                  <a:cxn ang="0">
                    <a:pos x="546" y="159"/>
                  </a:cxn>
                  <a:cxn ang="0">
                    <a:pos x="505" y="159"/>
                  </a:cxn>
                  <a:cxn ang="0">
                    <a:pos x="505" y="137"/>
                  </a:cxn>
                  <a:cxn ang="0">
                    <a:pos x="459" y="137"/>
                  </a:cxn>
                  <a:cxn ang="0">
                    <a:pos x="448" y="127"/>
                  </a:cxn>
                  <a:cxn ang="0">
                    <a:pos x="437" y="103"/>
                  </a:cxn>
                  <a:cxn ang="0">
                    <a:pos x="412" y="103"/>
                  </a:cxn>
                  <a:cxn ang="0">
                    <a:pos x="349" y="0"/>
                  </a:cxn>
                </a:cxnLst>
                <a:rect l="0" t="0" r="r" b="b"/>
                <a:pathLst>
                  <a:path w="547" h="1071">
                    <a:moveTo>
                      <a:pt x="349" y="0"/>
                    </a:moveTo>
                    <a:lnTo>
                      <a:pt x="185" y="0"/>
                    </a:lnTo>
                    <a:lnTo>
                      <a:pt x="215" y="41"/>
                    </a:lnTo>
                    <a:lnTo>
                      <a:pt x="312" y="41"/>
                    </a:lnTo>
                    <a:lnTo>
                      <a:pt x="348" y="106"/>
                    </a:lnTo>
                    <a:lnTo>
                      <a:pt x="182" y="106"/>
                    </a:lnTo>
                    <a:lnTo>
                      <a:pt x="216" y="42"/>
                    </a:lnTo>
                    <a:lnTo>
                      <a:pt x="185" y="1"/>
                    </a:lnTo>
                    <a:lnTo>
                      <a:pt x="127" y="102"/>
                    </a:lnTo>
                    <a:lnTo>
                      <a:pt x="95" y="103"/>
                    </a:lnTo>
                    <a:lnTo>
                      <a:pt x="84" y="137"/>
                    </a:lnTo>
                    <a:lnTo>
                      <a:pt x="35" y="137"/>
                    </a:lnTo>
                    <a:lnTo>
                      <a:pt x="35" y="162"/>
                    </a:lnTo>
                    <a:lnTo>
                      <a:pt x="16" y="163"/>
                    </a:lnTo>
                    <a:lnTo>
                      <a:pt x="0" y="163"/>
                    </a:lnTo>
                    <a:lnTo>
                      <a:pt x="0" y="312"/>
                    </a:lnTo>
                    <a:lnTo>
                      <a:pt x="35" y="313"/>
                    </a:lnTo>
                    <a:lnTo>
                      <a:pt x="36" y="344"/>
                    </a:lnTo>
                    <a:lnTo>
                      <a:pt x="82" y="344"/>
                    </a:lnTo>
                    <a:lnTo>
                      <a:pt x="96" y="381"/>
                    </a:lnTo>
                    <a:lnTo>
                      <a:pt x="121" y="382"/>
                    </a:lnTo>
                    <a:lnTo>
                      <a:pt x="123" y="458"/>
                    </a:lnTo>
                    <a:lnTo>
                      <a:pt x="141" y="458"/>
                    </a:lnTo>
                    <a:lnTo>
                      <a:pt x="146" y="469"/>
                    </a:lnTo>
                    <a:lnTo>
                      <a:pt x="146" y="545"/>
                    </a:lnTo>
                    <a:lnTo>
                      <a:pt x="177" y="546"/>
                    </a:lnTo>
                    <a:lnTo>
                      <a:pt x="175" y="1002"/>
                    </a:lnTo>
                    <a:lnTo>
                      <a:pt x="248" y="1070"/>
                    </a:lnTo>
                    <a:lnTo>
                      <a:pt x="341" y="991"/>
                    </a:lnTo>
                    <a:lnTo>
                      <a:pt x="307" y="969"/>
                    </a:lnTo>
                    <a:lnTo>
                      <a:pt x="307" y="942"/>
                    </a:lnTo>
                    <a:lnTo>
                      <a:pt x="341" y="918"/>
                    </a:lnTo>
                    <a:lnTo>
                      <a:pt x="307" y="898"/>
                    </a:lnTo>
                    <a:lnTo>
                      <a:pt x="312" y="889"/>
                    </a:lnTo>
                    <a:lnTo>
                      <a:pt x="342" y="870"/>
                    </a:lnTo>
                    <a:lnTo>
                      <a:pt x="346" y="812"/>
                    </a:lnTo>
                    <a:lnTo>
                      <a:pt x="351" y="806"/>
                    </a:lnTo>
                    <a:lnTo>
                      <a:pt x="307" y="772"/>
                    </a:lnTo>
                    <a:lnTo>
                      <a:pt x="307" y="742"/>
                    </a:lnTo>
                    <a:lnTo>
                      <a:pt x="342" y="708"/>
                    </a:lnTo>
                    <a:lnTo>
                      <a:pt x="307" y="677"/>
                    </a:lnTo>
                    <a:lnTo>
                      <a:pt x="307" y="646"/>
                    </a:lnTo>
                    <a:lnTo>
                      <a:pt x="341" y="606"/>
                    </a:lnTo>
                    <a:lnTo>
                      <a:pt x="346" y="542"/>
                    </a:lnTo>
                    <a:lnTo>
                      <a:pt x="387" y="542"/>
                    </a:lnTo>
                    <a:lnTo>
                      <a:pt x="387" y="455"/>
                    </a:lnTo>
                    <a:lnTo>
                      <a:pt x="412" y="455"/>
                    </a:lnTo>
                    <a:lnTo>
                      <a:pt x="412" y="378"/>
                    </a:lnTo>
                    <a:lnTo>
                      <a:pt x="438" y="378"/>
                    </a:lnTo>
                    <a:lnTo>
                      <a:pt x="450" y="341"/>
                    </a:lnTo>
                    <a:lnTo>
                      <a:pt x="505" y="341"/>
                    </a:lnTo>
                    <a:lnTo>
                      <a:pt x="505" y="310"/>
                    </a:lnTo>
                    <a:lnTo>
                      <a:pt x="546" y="310"/>
                    </a:lnTo>
                    <a:lnTo>
                      <a:pt x="546" y="159"/>
                    </a:lnTo>
                    <a:lnTo>
                      <a:pt x="505" y="159"/>
                    </a:lnTo>
                    <a:lnTo>
                      <a:pt x="505" y="137"/>
                    </a:lnTo>
                    <a:lnTo>
                      <a:pt x="459" y="137"/>
                    </a:lnTo>
                    <a:lnTo>
                      <a:pt x="448" y="127"/>
                    </a:lnTo>
                    <a:lnTo>
                      <a:pt x="437" y="103"/>
                    </a:lnTo>
                    <a:lnTo>
                      <a:pt x="412" y="103"/>
                    </a:lnTo>
                    <a:lnTo>
                      <a:pt x="349" y="0"/>
                    </a:lnTo>
                  </a:path>
                </a:pathLst>
              </a:custGeom>
              <a:solidFill>
                <a:srgbClr val="00AE00"/>
              </a:solidFill>
              <a:ln w="9525" cap="rnd">
                <a:noFill/>
                <a:round/>
                <a:headEnd/>
                <a:tailEnd/>
              </a:ln>
              <a:effectLst/>
            </p:spPr>
            <p:txBody>
              <a:bodyPr/>
              <a:lstStyle/>
              <a:p>
                <a:endParaRPr lang="en-US"/>
              </a:p>
            </p:txBody>
          </p:sp>
          <p:sp>
            <p:nvSpPr>
              <p:cNvPr id="336528" name="Freeform 656"/>
              <p:cNvSpPr>
                <a:spLocks/>
              </p:cNvSpPr>
              <p:nvPr/>
            </p:nvSpPr>
            <p:spPr bwMode="auto">
              <a:xfrm>
                <a:off x="3813" y="2865"/>
                <a:ext cx="547" cy="1071"/>
              </a:xfrm>
              <a:custGeom>
                <a:avLst/>
                <a:gdLst/>
                <a:ahLst/>
                <a:cxnLst>
                  <a:cxn ang="0">
                    <a:pos x="350" y="0"/>
                  </a:cxn>
                  <a:cxn ang="0">
                    <a:pos x="186" y="0"/>
                  </a:cxn>
                  <a:cxn ang="0">
                    <a:pos x="217" y="41"/>
                  </a:cxn>
                  <a:cxn ang="0">
                    <a:pos x="312" y="41"/>
                  </a:cxn>
                  <a:cxn ang="0">
                    <a:pos x="348" y="106"/>
                  </a:cxn>
                  <a:cxn ang="0">
                    <a:pos x="183" y="106"/>
                  </a:cxn>
                  <a:cxn ang="0">
                    <a:pos x="217" y="42"/>
                  </a:cxn>
                  <a:cxn ang="0">
                    <a:pos x="186" y="1"/>
                  </a:cxn>
                  <a:cxn ang="0">
                    <a:pos x="128" y="102"/>
                  </a:cxn>
                  <a:cxn ang="0">
                    <a:pos x="97" y="102"/>
                  </a:cxn>
                  <a:cxn ang="0">
                    <a:pos x="86" y="137"/>
                  </a:cxn>
                  <a:cxn ang="0">
                    <a:pos x="37" y="137"/>
                  </a:cxn>
                  <a:cxn ang="0">
                    <a:pos x="36" y="162"/>
                  </a:cxn>
                  <a:cxn ang="0">
                    <a:pos x="17" y="162"/>
                  </a:cxn>
                  <a:cxn ang="0">
                    <a:pos x="0" y="162"/>
                  </a:cxn>
                  <a:cxn ang="0">
                    <a:pos x="0" y="312"/>
                  </a:cxn>
                  <a:cxn ang="0">
                    <a:pos x="37" y="313"/>
                  </a:cxn>
                  <a:cxn ang="0">
                    <a:pos x="37" y="343"/>
                  </a:cxn>
                  <a:cxn ang="0">
                    <a:pos x="84" y="343"/>
                  </a:cxn>
                  <a:cxn ang="0">
                    <a:pos x="97" y="381"/>
                  </a:cxn>
                  <a:cxn ang="0">
                    <a:pos x="122" y="382"/>
                  </a:cxn>
                  <a:cxn ang="0">
                    <a:pos x="125" y="458"/>
                  </a:cxn>
                  <a:cxn ang="0">
                    <a:pos x="141" y="458"/>
                  </a:cxn>
                  <a:cxn ang="0">
                    <a:pos x="146" y="464"/>
                  </a:cxn>
                  <a:cxn ang="0">
                    <a:pos x="146" y="545"/>
                  </a:cxn>
                  <a:cxn ang="0">
                    <a:pos x="178" y="545"/>
                  </a:cxn>
                  <a:cxn ang="0">
                    <a:pos x="176" y="1002"/>
                  </a:cxn>
                  <a:cxn ang="0">
                    <a:pos x="248" y="1070"/>
                  </a:cxn>
                  <a:cxn ang="0">
                    <a:pos x="341" y="991"/>
                  </a:cxn>
                  <a:cxn ang="0">
                    <a:pos x="308" y="969"/>
                  </a:cxn>
                  <a:cxn ang="0">
                    <a:pos x="308" y="942"/>
                  </a:cxn>
                  <a:cxn ang="0">
                    <a:pos x="341" y="918"/>
                  </a:cxn>
                  <a:cxn ang="0">
                    <a:pos x="308" y="897"/>
                  </a:cxn>
                  <a:cxn ang="0">
                    <a:pos x="313" y="889"/>
                  </a:cxn>
                  <a:cxn ang="0">
                    <a:pos x="342" y="870"/>
                  </a:cxn>
                  <a:cxn ang="0">
                    <a:pos x="347" y="812"/>
                  </a:cxn>
                  <a:cxn ang="0">
                    <a:pos x="351" y="807"/>
                  </a:cxn>
                  <a:cxn ang="0">
                    <a:pos x="307" y="772"/>
                  </a:cxn>
                  <a:cxn ang="0">
                    <a:pos x="307" y="742"/>
                  </a:cxn>
                  <a:cxn ang="0">
                    <a:pos x="342" y="708"/>
                  </a:cxn>
                  <a:cxn ang="0">
                    <a:pos x="308" y="677"/>
                  </a:cxn>
                  <a:cxn ang="0">
                    <a:pos x="308" y="646"/>
                  </a:cxn>
                  <a:cxn ang="0">
                    <a:pos x="341" y="606"/>
                  </a:cxn>
                  <a:cxn ang="0">
                    <a:pos x="347" y="542"/>
                  </a:cxn>
                  <a:cxn ang="0">
                    <a:pos x="387" y="542"/>
                  </a:cxn>
                  <a:cxn ang="0">
                    <a:pos x="387" y="455"/>
                  </a:cxn>
                  <a:cxn ang="0">
                    <a:pos x="411" y="455"/>
                  </a:cxn>
                  <a:cxn ang="0">
                    <a:pos x="411" y="378"/>
                  </a:cxn>
                  <a:cxn ang="0">
                    <a:pos x="438" y="378"/>
                  </a:cxn>
                  <a:cxn ang="0">
                    <a:pos x="450" y="341"/>
                  </a:cxn>
                  <a:cxn ang="0">
                    <a:pos x="505" y="341"/>
                  </a:cxn>
                  <a:cxn ang="0">
                    <a:pos x="505" y="310"/>
                  </a:cxn>
                  <a:cxn ang="0">
                    <a:pos x="546" y="310"/>
                  </a:cxn>
                  <a:cxn ang="0">
                    <a:pos x="546" y="159"/>
                  </a:cxn>
                  <a:cxn ang="0">
                    <a:pos x="506" y="159"/>
                  </a:cxn>
                  <a:cxn ang="0">
                    <a:pos x="506" y="137"/>
                  </a:cxn>
                  <a:cxn ang="0">
                    <a:pos x="459" y="137"/>
                  </a:cxn>
                  <a:cxn ang="0">
                    <a:pos x="449" y="127"/>
                  </a:cxn>
                  <a:cxn ang="0">
                    <a:pos x="438" y="102"/>
                  </a:cxn>
                  <a:cxn ang="0">
                    <a:pos x="411" y="102"/>
                  </a:cxn>
                  <a:cxn ang="0">
                    <a:pos x="350" y="0"/>
                  </a:cxn>
                </a:cxnLst>
                <a:rect l="0" t="0" r="r" b="b"/>
                <a:pathLst>
                  <a:path w="547" h="1071">
                    <a:moveTo>
                      <a:pt x="350" y="0"/>
                    </a:moveTo>
                    <a:lnTo>
                      <a:pt x="186" y="0"/>
                    </a:lnTo>
                    <a:lnTo>
                      <a:pt x="217" y="41"/>
                    </a:lnTo>
                    <a:lnTo>
                      <a:pt x="312" y="41"/>
                    </a:lnTo>
                    <a:lnTo>
                      <a:pt x="348" y="106"/>
                    </a:lnTo>
                    <a:lnTo>
                      <a:pt x="183" y="106"/>
                    </a:lnTo>
                    <a:lnTo>
                      <a:pt x="217" y="42"/>
                    </a:lnTo>
                    <a:lnTo>
                      <a:pt x="186" y="1"/>
                    </a:lnTo>
                    <a:lnTo>
                      <a:pt x="128" y="102"/>
                    </a:lnTo>
                    <a:lnTo>
                      <a:pt x="97" y="102"/>
                    </a:lnTo>
                    <a:lnTo>
                      <a:pt x="86" y="137"/>
                    </a:lnTo>
                    <a:lnTo>
                      <a:pt x="37" y="137"/>
                    </a:lnTo>
                    <a:lnTo>
                      <a:pt x="36" y="162"/>
                    </a:lnTo>
                    <a:lnTo>
                      <a:pt x="17" y="162"/>
                    </a:lnTo>
                    <a:lnTo>
                      <a:pt x="0" y="162"/>
                    </a:lnTo>
                    <a:lnTo>
                      <a:pt x="0" y="312"/>
                    </a:lnTo>
                    <a:lnTo>
                      <a:pt x="37" y="313"/>
                    </a:lnTo>
                    <a:lnTo>
                      <a:pt x="37" y="343"/>
                    </a:lnTo>
                    <a:lnTo>
                      <a:pt x="84" y="343"/>
                    </a:lnTo>
                    <a:lnTo>
                      <a:pt x="97" y="381"/>
                    </a:lnTo>
                    <a:lnTo>
                      <a:pt x="122" y="382"/>
                    </a:lnTo>
                    <a:lnTo>
                      <a:pt x="125" y="458"/>
                    </a:lnTo>
                    <a:lnTo>
                      <a:pt x="141" y="458"/>
                    </a:lnTo>
                    <a:lnTo>
                      <a:pt x="146" y="464"/>
                    </a:lnTo>
                    <a:lnTo>
                      <a:pt x="146" y="545"/>
                    </a:lnTo>
                    <a:lnTo>
                      <a:pt x="178" y="545"/>
                    </a:lnTo>
                    <a:lnTo>
                      <a:pt x="176" y="1002"/>
                    </a:lnTo>
                    <a:lnTo>
                      <a:pt x="248" y="1070"/>
                    </a:lnTo>
                    <a:lnTo>
                      <a:pt x="341" y="991"/>
                    </a:lnTo>
                    <a:lnTo>
                      <a:pt x="308" y="969"/>
                    </a:lnTo>
                    <a:lnTo>
                      <a:pt x="308" y="942"/>
                    </a:lnTo>
                    <a:lnTo>
                      <a:pt x="341" y="918"/>
                    </a:lnTo>
                    <a:lnTo>
                      <a:pt x="308" y="897"/>
                    </a:lnTo>
                    <a:lnTo>
                      <a:pt x="313" y="889"/>
                    </a:lnTo>
                    <a:lnTo>
                      <a:pt x="342" y="870"/>
                    </a:lnTo>
                    <a:lnTo>
                      <a:pt x="347" y="812"/>
                    </a:lnTo>
                    <a:lnTo>
                      <a:pt x="351" y="807"/>
                    </a:lnTo>
                    <a:lnTo>
                      <a:pt x="307" y="772"/>
                    </a:lnTo>
                    <a:lnTo>
                      <a:pt x="307" y="742"/>
                    </a:lnTo>
                    <a:lnTo>
                      <a:pt x="342" y="708"/>
                    </a:lnTo>
                    <a:lnTo>
                      <a:pt x="308" y="677"/>
                    </a:lnTo>
                    <a:lnTo>
                      <a:pt x="308" y="646"/>
                    </a:lnTo>
                    <a:lnTo>
                      <a:pt x="341" y="606"/>
                    </a:lnTo>
                    <a:lnTo>
                      <a:pt x="347" y="542"/>
                    </a:lnTo>
                    <a:lnTo>
                      <a:pt x="387" y="542"/>
                    </a:lnTo>
                    <a:lnTo>
                      <a:pt x="387" y="455"/>
                    </a:lnTo>
                    <a:lnTo>
                      <a:pt x="411" y="455"/>
                    </a:lnTo>
                    <a:lnTo>
                      <a:pt x="411" y="378"/>
                    </a:lnTo>
                    <a:lnTo>
                      <a:pt x="438" y="378"/>
                    </a:lnTo>
                    <a:lnTo>
                      <a:pt x="450" y="341"/>
                    </a:lnTo>
                    <a:lnTo>
                      <a:pt x="505" y="341"/>
                    </a:lnTo>
                    <a:lnTo>
                      <a:pt x="505" y="310"/>
                    </a:lnTo>
                    <a:lnTo>
                      <a:pt x="546" y="310"/>
                    </a:lnTo>
                    <a:lnTo>
                      <a:pt x="546" y="159"/>
                    </a:lnTo>
                    <a:lnTo>
                      <a:pt x="506" y="159"/>
                    </a:lnTo>
                    <a:lnTo>
                      <a:pt x="506" y="137"/>
                    </a:lnTo>
                    <a:lnTo>
                      <a:pt x="459" y="137"/>
                    </a:lnTo>
                    <a:lnTo>
                      <a:pt x="449" y="127"/>
                    </a:lnTo>
                    <a:lnTo>
                      <a:pt x="438" y="102"/>
                    </a:lnTo>
                    <a:lnTo>
                      <a:pt x="411" y="102"/>
                    </a:lnTo>
                    <a:lnTo>
                      <a:pt x="350" y="0"/>
                    </a:lnTo>
                  </a:path>
                </a:pathLst>
              </a:custGeom>
              <a:solidFill>
                <a:srgbClr val="438E00"/>
              </a:solidFill>
              <a:ln w="9525" cap="rnd">
                <a:noFill/>
                <a:round/>
                <a:headEnd/>
                <a:tailEnd/>
              </a:ln>
              <a:effectLst/>
            </p:spPr>
            <p:txBody>
              <a:bodyPr/>
              <a:lstStyle/>
              <a:p>
                <a:endParaRPr lang="en-US"/>
              </a:p>
            </p:txBody>
          </p:sp>
          <p:grpSp>
            <p:nvGrpSpPr>
              <p:cNvPr id="336529" name="Group 657"/>
              <p:cNvGrpSpPr>
                <a:grpSpLocks/>
              </p:cNvGrpSpPr>
              <p:nvPr/>
            </p:nvGrpSpPr>
            <p:grpSpPr bwMode="auto">
              <a:xfrm>
                <a:off x="3866" y="3038"/>
                <a:ext cx="417" cy="117"/>
                <a:chOff x="3866" y="3038"/>
                <a:chExt cx="417" cy="117"/>
              </a:xfrm>
            </p:grpSpPr>
            <p:sp>
              <p:nvSpPr>
                <p:cNvPr id="336530" name="Freeform 658"/>
                <p:cNvSpPr>
                  <a:spLocks/>
                </p:cNvSpPr>
                <p:nvPr/>
              </p:nvSpPr>
              <p:spPr bwMode="auto">
                <a:xfrm>
                  <a:off x="3898" y="3038"/>
                  <a:ext cx="385" cy="117"/>
                </a:xfrm>
                <a:custGeom>
                  <a:avLst/>
                  <a:gdLst/>
                  <a:ahLst/>
                  <a:cxnLst>
                    <a:cxn ang="0">
                      <a:pos x="384" y="60"/>
                    </a:cxn>
                    <a:cxn ang="0">
                      <a:pos x="350" y="0"/>
                    </a:cxn>
                    <a:cxn ang="0">
                      <a:pos x="0" y="0"/>
                    </a:cxn>
                    <a:cxn ang="0">
                      <a:pos x="2" y="5"/>
                    </a:cxn>
                    <a:cxn ang="0">
                      <a:pos x="346" y="5"/>
                    </a:cxn>
                    <a:cxn ang="0">
                      <a:pos x="376" y="60"/>
                    </a:cxn>
                    <a:cxn ang="0">
                      <a:pos x="346" y="112"/>
                    </a:cxn>
                    <a:cxn ang="0">
                      <a:pos x="353" y="116"/>
                    </a:cxn>
                    <a:cxn ang="0">
                      <a:pos x="384" y="60"/>
                    </a:cxn>
                  </a:cxnLst>
                  <a:rect l="0" t="0" r="r" b="b"/>
                  <a:pathLst>
                    <a:path w="385" h="117">
                      <a:moveTo>
                        <a:pt x="384" y="60"/>
                      </a:moveTo>
                      <a:lnTo>
                        <a:pt x="350" y="0"/>
                      </a:lnTo>
                      <a:lnTo>
                        <a:pt x="0" y="0"/>
                      </a:lnTo>
                      <a:lnTo>
                        <a:pt x="2" y="5"/>
                      </a:lnTo>
                      <a:lnTo>
                        <a:pt x="346" y="5"/>
                      </a:lnTo>
                      <a:lnTo>
                        <a:pt x="376" y="60"/>
                      </a:lnTo>
                      <a:lnTo>
                        <a:pt x="346" y="112"/>
                      </a:lnTo>
                      <a:lnTo>
                        <a:pt x="353" y="116"/>
                      </a:lnTo>
                      <a:lnTo>
                        <a:pt x="384" y="60"/>
                      </a:lnTo>
                    </a:path>
                  </a:pathLst>
                </a:custGeom>
                <a:solidFill>
                  <a:srgbClr val="316501"/>
                </a:solidFill>
                <a:ln w="9525" cap="rnd">
                  <a:noFill/>
                  <a:round/>
                  <a:headEnd/>
                  <a:tailEnd/>
                </a:ln>
                <a:effectLst/>
              </p:spPr>
              <p:txBody>
                <a:bodyPr/>
                <a:lstStyle/>
                <a:p>
                  <a:endParaRPr lang="en-US"/>
                </a:p>
              </p:txBody>
            </p:sp>
            <p:sp>
              <p:nvSpPr>
                <p:cNvPr id="336531" name="Freeform 659"/>
                <p:cNvSpPr>
                  <a:spLocks/>
                </p:cNvSpPr>
                <p:nvPr/>
              </p:nvSpPr>
              <p:spPr bwMode="auto">
                <a:xfrm>
                  <a:off x="3866" y="3038"/>
                  <a:ext cx="386" cy="116"/>
                </a:xfrm>
                <a:custGeom>
                  <a:avLst/>
                  <a:gdLst/>
                  <a:ahLst/>
                  <a:cxnLst>
                    <a:cxn ang="0">
                      <a:pos x="0" y="54"/>
                    </a:cxn>
                    <a:cxn ang="0">
                      <a:pos x="33" y="115"/>
                    </a:cxn>
                    <a:cxn ang="0">
                      <a:pos x="385" y="115"/>
                    </a:cxn>
                    <a:cxn ang="0">
                      <a:pos x="382" y="110"/>
                    </a:cxn>
                    <a:cxn ang="0">
                      <a:pos x="37" y="110"/>
                    </a:cxn>
                    <a:cxn ang="0">
                      <a:pos x="5" y="54"/>
                    </a:cxn>
                    <a:cxn ang="0">
                      <a:pos x="36" y="3"/>
                    </a:cxn>
                    <a:cxn ang="0">
                      <a:pos x="30" y="0"/>
                    </a:cxn>
                    <a:cxn ang="0">
                      <a:pos x="0" y="54"/>
                    </a:cxn>
                  </a:cxnLst>
                  <a:rect l="0" t="0" r="r" b="b"/>
                  <a:pathLst>
                    <a:path w="386" h="116">
                      <a:moveTo>
                        <a:pt x="0" y="54"/>
                      </a:moveTo>
                      <a:lnTo>
                        <a:pt x="33" y="115"/>
                      </a:lnTo>
                      <a:lnTo>
                        <a:pt x="385" y="115"/>
                      </a:lnTo>
                      <a:lnTo>
                        <a:pt x="382" y="110"/>
                      </a:lnTo>
                      <a:lnTo>
                        <a:pt x="37" y="110"/>
                      </a:lnTo>
                      <a:lnTo>
                        <a:pt x="5" y="54"/>
                      </a:lnTo>
                      <a:lnTo>
                        <a:pt x="36" y="3"/>
                      </a:lnTo>
                      <a:lnTo>
                        <a:pt x="30" y="0"/>
                      </a:lnTo>
                      <a:lnTo>
                        <a:pt x="0" y="54"/>
                      </a:lnTo>
                    </a:path>
                  </a:pathLst>
                </a:custGeom>
                <a:solidFill>
                  <a:srgbClr val="00AE00"/>
                </a:solidFill>
                <a:ln w="9525" cap="rnd">
                  <a:noFill/>
                  <a:round/>
                  <a:headEnd/>
                  <a:tailEnd/>
                </a:ln>
                <a:effectLst/>
              </p:spPr>
              <p:txBody>
                <a:bodyPr/>
                <a:lstStyle/>
                <a:p>
                  <a:endParaRPr lang="en-US"/>
                </a:p>
              </p:txBody>
            </p:sp>
          </p:grpSp>
          <p:sp>
            <p:nvSpPr>
              <p:cNvPr id="336532" name="Rectangle 660"/>
              <p:cNvSpPr>
                <a:spLocks noChangeArrowheads="1"/>
              </p:cNvSpPr>
              <p:nvPr/>
            </p:nvSpPr>
            <p:spPr bwMode="auto">
              <a:xfrm>
                <a:off x="3852" y="3017"/>
                <a:ext cx="463" cy="16"/>
              </a:xfrm>
              <a:prstGeom prst="rect">
                <a:avLst/>
              </a:prstGeom>
              <a:solidFill>
                <a:srgbClr val="00AE00"/>
              </a:solidFill>
              <a:ln w="9525">
                <a:noFill/>
                <a:miter lim="800000"/>
                <a:headEnd/>
                <a:tailEnd/>
              </a:ln>
              <a:effectLst/>
            </p:spPr>
            <p:txBody>
              <a:bodyPr wrap="none" anchor="ctr"/>
              <a:lstStyle/>
              <a:p>
                <a:endParaRPr lang="en-US"/>
              </a:p>
            </p:txBody>
          </p:sp>
          <p:sp>
            <p:nvSpPr>
              <p:cNvPr id="336533" name="Rectangle 661"/>
              <p:cNvSpPr>
                <a:spLocks noChangeArrowheads="1"/>
              </p:cNvSpPr>
              <p:nvPr/>
            </p:nvSpPr>
            <p:spPr bwMode="auto">
              <a:xfrm>
                <a:off x="3909" y="2993"/>
                <a:ext cx="360" cy="16"/>
              </a:xfrm>
              <a:prstGeom prst="rect">
                <a:avLst/>
              </a:prstGeom>
              <a:solidFill>
                <a:srgbClr val="00AE00"/>
              </a:solidFill>
              <a:ln w="9525">
                <a:noFill/>
                <a:miter lim="800000"/>
                <a:headEnd/>
                <a:tailEnd/>
              </a:ln>
              <a:effectLst/>
            </p:spPr>
            <p:txBody>
              <a:bodyPr wrap="none" anchor="ctr"/>
              <a:lstStyle/>
              <a:p>
                <a:endParaRPr lang="en-US"/>
              </a:p>
            </p:txBody>
          </p:sp>
          <p:grpSp>
            <p:nvGrpSpPr>
              <p:cNvPr id="336534" name="Group 662"/>
              <p:cNvGrpSpPr>
                <a:grpSpLocks/>
              </p:cNvGrpSpPr>
              <p:nvPr/>
            </p:nvGrpSpPr>
            <p:grpSpPr bwMode="auto">
              <a:xfrm>
                <a:off x="3850" y="3178"/>
                <a:ext cx="466" cy="757"/>
                <a:chOff x="3850" y="3178"/>
                <a:chExt cx="466" cy="757"/>
              </a:xfrm>
            </p:grpSpPr>
            <p:sp>
              <p:nvSpPr>
                <p:cNvPr id="336535" name="Freeform 663"/>
                <p:cNvSpPr>
                  <a:spLocks/>
                </p:cNvSpPr>
                <p:nvPr/>
              </p:nvSpPr>
              <p:spPr bwMode="auto">
                <a:xfrm>
                  <a:off x="4095" y="3327"/>
                  <a:ext cx="17" cy="582"/>
                </a:xfrm>
                <a:custGeom>
                  <a:avLst/>
                  <a:gdLst/>
                  <a:ahLst/>
                  <a:cxnLst>
                    <a:cxn ang="0">
                      <a:pos x="0" y="0"/>
                    </a:cxn>
                    <a:cxn ang="0">
                      <a:pos x="0" y="581"/>
                    </a:cxn>
                    <a:cxn ang="0">
                      <a:pos x="16" y="572"/>
                    </a:cxn>
                    <a:cxn ang="0">
                      <a:pos x="16" y="18"/>
                    </a:cxn>
                    <a:cxn ang="0">
                      <a:pos x="0" y="0"/>
                    </a:cxn>
                  </a:cxnLst>
                  <a:rect l="0" t="0" r="r" b="b"/>
                  <a:pathLst>
                    <a:path w="17" h="582">
                      <a:moveTo>
                        <a:pt x="0" y="0"/>
                      </a:moveTo>
                      <a:lnTo>
                        <a:pt x="0" y="581"/>
                      </a:lnTo>
                      <a:lnTo>
                        <a:pt x="16" y="572"/>
                      </a:lnTo>
                      <a:lnTo>
                        <a:pt x="16" y="18"/>
                      </a:lnTo>
                      <a:lnTo>
                        <a:pt x="0" y="0"/>
                      </a:lnTo>
                    </a:path>
                  </a:pathLst>
                </a:custGeom>
                <a:solidFill>
                  <a:srgbClr val="00AE00"/>
                </a:solidFill>
                <a:ln w="9525" cap="rnd">
                  <a:noFill/>
                  <a:round/>
                  <a:headEnd/>
                  <a:tailEnd/>
                </a:ln>
                <a:effectLst/>
              </p:spPr>
              <p:txBody>
                <a:bodyPr/>
                <a:lstStyle/>
                <a:p>
                  <a:endParaRPr lang="en-US"/>
                </a:p>
              </p:txBody>
            </p:sp>
            <p:sp>
              <p:nvSpPr>
                <p:cNvPr id="336536" name="Freeform 664"/>
                <p:cNvSpPr>
                  <a:spLocks/>
                </p:cNvSpPr>
                <p:nvPr/>
              </p:nvSpPr>
              <p:spPr bwMode="auto">
                <a:xfrm>
                  <a:off x="4029" y="3343"/>
                  <a:ext cx="17" cy="567"/>
                </a:xfrm>
                <a:custGeom>
                  <a:avLst/>
                  <a:gdLst/>
                  <a:ahLst/>
                  <a:cxnLst>
                    <a:cxn ang="0">
                      <a:pos x="5" y="0"/>
                    </a:cxn>
                    <a:cxn ang="0">
                      <a:pos x="0" y="557"/>
                    </a:cxn>
                    <a:cxn ang="0">
                      <a:pos x="16" y="566"/>
                    </a:cxn>
                    <a:cxn ang="0">
                      <a:pos x="16" y="45"/>
                    </a:cxn>
                    <a:cxn ang="0">
                      <a:pos x="5" y="0"/>
                    </a:cxn>
                  </a:cxnLst>
                  <a:rect l="0" t="0" r="r" b="b"/>
                  <a:pathLst>
                    <a:path w="17" h="567">
                      <a:moveTo>
                        <a:pt x="5" y="0"/>
                      </a:moveTo>
                      <a:lnTo>
                        <a:pt x="0" y="557"/>
                      </a:lnTo>
                      <a:lnTo>
                        <a:pt x="16" y="566"/>
                      </a:lnTo>
                      <a:lnTo>
                        <a:pt x="16" y="45"/>
                      </a:lnTo>
                      <a:lnTo>
                        <a:pt x="5" y="0"/>
                      </a:lnTo>
                    </a:path>
                  </a:pathLst>
                </a:custGeom>
                <a:solidFill>
                  <a:srgbClr val="00AE00"/>
                </a:solidFill>
                <a:ln w="9525" cap="rnd">
                  <a:noFill/>
                  <a:round/>
                  <a:headEnd/>
                  <a:tailEnd/>
                </a:ln>
                <a:effectLst/>
              </p:spPr>
              <p:txBody>
                <a:bodyPr/>
                <a:lstStyle/>
                <a:p>
                  <a:endParaRPr lang="en-US"/>
                </a:p>
              </p:txBody>
            </p:sp>
            <p:grpSp>
              <p:nvGrpSpPr>
                <p:cNvPr id="336537" name="Group 665"/>
                <p:cNvGrpSpPr>
                  <a:grpSpLocks/>
                </p:cNvGrpSpPr>
                <p:nvPr/>
              </p:nvGrpSpPr>
              <p:grpSpPr bwMode="auto">
                <a:xfrm>
                  <a:off x="3850" y="3178"/>
                  <a:ext cx="466" cy="757"/>
                  <a:chOff x="3850" y="3178"/>
                  <a:chExt cx="466" cy="757"/>
                </a:xfrm>
              </p:grpSpPr>
              <p:sp>
                <p:nvSpPr>
                  <p:cNvPr id="336538" name="Rectangle 666"/>
                  <p:cNvSpPr>
                    <a:spLocks noChangeArrowheads="1"/>
                  </p:cNvSpPr>
                  <p:nvPr/>
                </p:nvSpPr>
                <p:spPr bwMode="auto">
                  <a:xfrm>
                    <a:off x="3850" y="3178"/>
                    <a:ext cx="466" cy="16"/>
                  </a:xfrm>
                  <a:prstGeom prst="rect">
                    <a:avLst/>
                  </a:prstGeom>
                  <a:solidFill>
                    <a:srgbClr val="316501"/>
                  </a:solidFill>
                  <a:ln w="9525">
                    <a:noFill/>
                    <a:miter lim="800000"/>
                    <a:headEnd/>
                    <a:tailEnd/>
                  </a:ln>
                  <a:effectLst/>
                </p:spPr>
                <p:txBody>
                  <a:bodyPr wrap="none" anchor="ctr"/>
                  <a:lstStyle/>
                  <a:p>
                    <a:endParaRPr lang="en-US"/>
                  </a:p>
                </p:txBody>
              </p:sp>
              <p:sp>
                <p:nvSpPr>
                  <p:cNvPr id="336539" name="Rectangle 667"/>
                  <p:cNvSpPr>
                    <a:spLocks noChangeArrowheads="1"/>
                  </p:cNvSpPr>
                  <p:nvPr/>
                </p:nvSpPr>
                <p:spPr bwMode="auto">
                  <a:xfrm>
                    <a:off x="3938" y="3249"/>
                    <a:ext cx="281" cy="16"/>
                  </a:xfrm>
                  <a:prstGeom prst="rect">
                    <a:avLst/>
                  </a:prstGeom>
                  <a:solidFill>
                    <a:srgbClr val="316501"/>
                  </a:solidFill>
                  <a:ln w="9525">
                    <a:noFill/>
                    <a:miter lim="800000"/>
                    <a:headEnd/>
                    <a:tailEnd/>
                  </a:ln>
                  <a:effectLst/>
                </p:spPr>
                <p:txBody>
                  <a:bodyPr wrap="none" anchor="ctr"/>
                  <a:lstStyle/>
                  <a:p>
                    <a:endParaRPr lang="en-US"/>
                  </a:p>
                </p:txBody>
              </p:sp>
              <p:sp>
                <p:nvSpPr>
                  <p:cNvPr id="336540" name="Freeform 668"/>
                  <p:cNvSpPr>
                    <a:spLocks/>
                  </p:cNvSpPr>
                  <p:nvPr/>
                </p:nvSpPr>
                <p:spPr bwMode="auto">
                  <a:xfrm>
                    <a:off x="4031" y="3344"/>
                    <a:ext cx="30" cy="591"/>
                  </a:xfrm>
                  <a:custGeom>
                    <a:avLst/>
                    <a:gdLst/>
                    <a:ahLst/>
                    <a:cxnLst>
                      <a:cxn ang="0">
                        <a:pos x="0" y="0"/>
                      </a:cxn>
                      <a:cxn ang="0">
                        <a:pos x="7" y="38"/>
                      </a:cxn>
                      <a:cxn ang="0">
                        <a:pos x="18" y="71"/>
                      </a:cxn>
                      <a:cxn ang="0">
                        <a:pos x="18" y="579"/>
                      </a:cxn>
                      <a:cxn ang="0">
                        <a:pos x="26" y="590"/>
                      </a:cxn>
                      <a:cxn ang="0">
                        <a:pos x="29" y="62"/>
                      </a:cxn>
                      <a:cxn ang="0">
                        <a:pos x="0" y="0"/>
                      </a:cxn>
                    </a:cxnLst>
                    <a:rect l="0" t="0" r="r" b="b"/>
                    <a:pathLst>
                      <a:path w="30" h="591">
                        <a:moveTo>
                          <a:pt x="0" y="0"/>
                        </a:moveTo>
                        <a:lnTo>
                          <a:pt x="7" y="38"/>
                        </a:lnTo>
                        <a:lnTo>
                          <a:pt x="18" y="71"/>
                        </a:lnTo>
                        <a:lnTo>
                          <a:pt x="18" y="579"/>
                        </a:lnTo>
                        <a:lnTo>
                          <a:pt x="26" y="590"/>
                        </a:lnTo>
                        <a:lnTo>
                          <a:pt x="29" y="62"/>
                        </a:lnTo>
                        <a:lnTo>
                          <a:pt x="0" y="0"/>
                        </a:lnTo>
                      </a:path>
                    </a:pathLst>
                  </a:custGeom>
                  <a:solidFill>
                    <a:srgbClr val="316501"/>
                  </a:solidFill>
                  <a:ln w="9525" cap="rnd">
                    <a:noFill/>
                    <a:round/>
                    <a:headEnd/>
                    <a:tailEnd/>
                  </a:ln>
                  <a:effectLst/>
                </p:spPr>
                <p:txBody>
                  <a:bodyPr/>
                  <a:lstStyle/>
                  <a:p>
                    <a:endParaRPr lang="en-US"/>
                  </a:p>
                </p:txBody>
              </p:sp>
              <p:sp>
                <p:nvSpPr>
                  <p:cNvPr id="336541" name="Freeform 669"/>
                  <p:cNvSpPr>
                    <a:spLocks/>
                  </p:cNvSpPr>
                  <p:nvPr/>
                </p:nvSpPr>
                <p:spPr bwMode="auto">
                  <a:xfrm>
                    <a:off x="3955" y="3322"/>
                    <a:ext cx="244" cy="83"/>
                  </a:xfrm>
                  <a:custGeom>
                    <a:avLst/>
                    <a:gdLst/>
                    <a:ahLst/>
                    <a:cxnLst>
                      <a:cxn ang="0">
                        <a:pos x="202" y="82"/>
                      </a:cxn>
                      <a:cxn ang="0">
                        <a:pos x="218" y="64"/>
                      </a:cxn>
                      <a:cxn ang="0">
                        <a:pos x="218" y="9"/>
                      </a:cxn>
                      <a:cxn ang="0">
                        <a:pos x="243" y="9"/>
                      </a:cxn>
                      <a:cxn ang="0">
                        <a:pos x="243" y="0"/>
                      </a:cxn>
                      <a:cxn ang="0">
                        <a:pos x="0" y="0"/>
                      </a:cxn>
                      <a:cxn ang="0">
                        <a:pos x="5" y="9"/>
                      </a:cxn>
                      <a:cxn ang="0">
                        <a:pos x="137" y="9"/>
                      </a:cxn>
                      <a:cxn ang="0">
                        <a:pos x="148" y="25"/>
                      </a:cxn>
                      <a:cxn ang="0">
                        <a:pos x="197" y="25"/>
                      </a:cxn>
                      <a:cxn ang="0">
                        <a:pos x="202" y="82"/>
                      </a:cxn>
                    </a:cxnLst>
                    <a:rect l="0" t="0" r="r" b="b"/>
                    <a:pathLst>
                      <a:path w="244" h="83">
                        <a:moveTo>
                          <a:pt x="202" y="82"/>
                        </a:moveTo>
                        <a:lnTo>
                          <a:pt x="218" y="64"/>
                        </a:lnTo>
                        <a:lnTo>
                          <a:pt x="218" y="9"/>
                        </a:lnTo>
                        <a:lnTo>
                          <a:pt x="243" y="9"/>
                        </a:lnTo>
                        <a:lnTo>
                          <a:pt x="243" y="0"/>
                        </a:lnTo>
                        <a:lnTo>
                          <a:pt x="0" y="0"/>
                        </a:lnTo>
                        <a:lnTo>
                          <a:pt x="5" y="9"/>
                        </a:lnTo>
                        <a:lnTo>
                          <a:pt x="137" y="9"/>
                        </a:lnTo>
                        <a:lnTo>
                          <a:pt x="148" y="25"/>
                        </a:lnTo>
                        <a:lnTo>
                          <a:pt x="197" y="25"/>
                        </a:lnTo>
                        <a:lnTo>
                          <a:pt x="202" y="82"/>
                        </a:lnTo>
                      </a:path>
                    </a:pathLst>
                  </a:custGeom>
                  <a:solidFill>
                    <a:srgbClr val="316501"/>
                  </a:solidFill>
                  <a:ln w="9525" cap="rnd">
                    <a:noFill/>
                    <a:round/>
                    <a:headEnd/>
                    <a:tailEnd/>
                  </a:ln>
                  <a:effectLst/>
                </p:spPr>
                <p:txBody>
                  <a:bodyPr/>
                  <a:lstStyle/>
                  <a:p>
                    <a:endParaRPr lang="en-US"/>
                  </a:p>
                </p:txBody>
              </p:sp>
              <p:sp>
                <p:nvSpPr>
                  <p:cNvPr id="336542" name="Freeform 670"/>
                  <p:cNvSpPr>
                    <a:spLocks/>
                  </p:cNvSpPr>
                  <p:nvPr/>
                </p:nvSpPr>
                <p:spPr bwMode="auto">
                  <a:xfrm>
                    <a:off x="3896" y="3208"/>
                    <a:ext cx="367" cy="17"/>
                  </a:xfrm>
                  <a:custGeom>
                    <a:avLst/>
                    <a:gdLst/>
                    <a:ahLst/>
                    <a:cxnLst>
                      <a:cxn ang="0">
                        <a:pos x="366" y="0"/>
                      </a:cxn>
                      <a:cxn ang="0">
                        <a:pos x="0" y="0"/>
                      </a:cxn>
                      <a:cxn ang="0">
                        <a:pos x="3" y="16"/>
                      </a:cxn>
                      <a:cxn ang="0">
                        <a:pos x="363" y="16"/>
                      </a:cxn>
                      <a:cxn ang="0">
                        <a:pos x="366" y="0"/>
                      </a:cxn>
                    </a:cxnLst>
                    <a:rect l="0" t="0" r="r" b="b"/>
                    <a:pathLst>
                      <a:path w="367" h="17">
                        <a:moveTo>
                          <a:pt x="366" y="0"/>
                        </a:moveTo>
                        <a:lnTo>
                          <a:pt x="0" y="0"/>
                        </a:lnTo>
                        <a:lnTo>
                          <a:pt x="3" y="16"/>
                        </a:lnTo>
                        <a:lnTo>
                          <a:pt x="363" y="16"/>
                        </a:lnTo>
                        <a:lnTo>
                          <a:pt x="366" y="0"/>
                        </a:lnTo>
                      </a:path>
                    </a:pathLst>
                  </a:custGeom>
                  <a:solidFill>
                    <a:srgbClr val="316501"/>
                  </a:solidFill>
                  <a:ln w="9525" cap="rnd">
                    <a:noFill/>
                    <a:round/>
                    <a:headEnd/>
                    <a:tailEnd/>
                  </a:ln>
                  <a:effectLst/>
                </p:spPr>
                <p:txBody>
                  <a:bodyPr/>
                  <a:lstStyle/>
                  <a:p>
                    <a:endParaRPr lang="en-US"/>
                  </a:p>
                </p:txBody>
              </p:sp>
            </p:grpSp>
          </p:grpSp>
        </p:grpSp>
        <p:sp>
          <p:nvSpPr>
            <p:cNvPr id="336543" name="Rectangle 671"/>
            <p:cNvSpPr>
              <a:spLocks noChangeArrowheads="1"/>
            </p:cNvSpPr>
            <p:nvPr/>
          </p:nvSpPr>
          <p:spPr bwMode="auto">
            <a:xfrm flipH="1">
              <a:off x="3747" y="3724"/>
              <a:ext cx="314" cy="154"/>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Priv</a:t>
              </a:r>
            </a:p>
          </p:txBody>
        </p:sp>
      </p:grpSp>
      <p:grpSp>
        <p:nvGrpSpPr>
          <p:cNvPr id="336548" name="Group 676"/>
          <p:cNvGrpSpPr>
            <a:grpSpLocks/>
          </p:cNvGrpSpPr>
          <p:nvPr/>
        </p:nvGrpSpPr>
        <p:grpSpPr bwMode="auto">
          <a:xfrm>
            <a:off x="4483100" y="2139950"/>
            <a:ext cx="3470275" cy="1733550"/>
            <a:chOff x="2824" y="1348"/>
            <a:chExt cx="2186" cy="1092"/>
          </a:xfrm>
        </p:grpSpPr>
        <p:sp>
          <p:nvSpPr>
            <p:cNvPr id="336545" name="Rectangle 673"/>
            <p:cNvSpPr>
              <a:spLocks noChangeArrowheads="1"/>
            </p:cNvSpPr>
            <p:nvPr/>
          </p:nvSpPr>
          <p:spPr bwMode="auto">
            <a:xfrm>
              <a:off x="2824" y="1348"/>
              <a:ext cx="1223" cy="326"/>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400">
                  <a:effectLst>
                    <a:outerShdw blurRad="38100" dist="38100" dir="2700000" algn="tl">
                      <a:srgbClr val="000000"/>
                    </a:outerShdw>
                  </a:effectLst>
                </a:rPr>
                <a:t>This model allows key recovery</a:t>
              </a:r>
            </a:p>
          </p:txBody>
        </p:sp>
        <p:sp>
          <p:nvSpPr>
            <p:cNvPr id="336546" name="Oval 674"/>
            <p:cNvSpPr>
              <a:spLocks noChangeArrowheads="1"/>
            </p:cNvSpPr>
            <p:nvPr/>
          </p:nvSpPr>
          <p:spPr bwMode="auto">
            <a:xfrm>
              <a:off x="4487" y="1720"/>
              <a:ext cx="523" cy="720"/>
            </a:xfrm>
            <a:prstGeom prst="ellipse">
              <a:avLst/>
            </a:prstGeom>
            <a:noFill/>
            <a:ln w="38100" algn="ctr">
              <a:solidFill>
                <a:srgbClr val="FF3300"/>
              </a:solidFill>
              <a:round/>
              <a:headEnd/>
              <a:tailEnd/>
            </a:ln>
            <a:effectLst/>
          </p:spPr>
          <p:txBody>
            <a:bodyPr wrap="none" lIns="92075" tIns="46038" rIns="92075" bIns="46038" anchor="ctr">
              <a:spAutoFit/>
            </a:bodyPr>
            <a:lstStyle/>
            <a:p>
              <a:endParaRPr lang="en-US"/>
            </a:p>
          </p:txBody>
        </p:sp>
        <p:sp>
          <p:nvSpPr>
            <p:cNvPr id="336547" name="Line 675"/>
            <p:cNvSpPr>
              <a:spLocks noChangeShapeType="1"/>
            </p:cNvSpPr>
            <p:nvPr/>
          </p:nvSpPr>
          <p:spPr bwMode="auto">
            <a:xfrm>
              <a:off x="3706" y="1736"/>
              <a:ext cx="690" cy="181"/>
            </a:xfrm>
            <a:prstGeom prst="line">
              <a:avLst/>
            </a:prstGeom>
            <a:noFill/>
            <a:ln w="38100">
              <a:solidFill>
                <a:srgbClr val="FF3300"/>
              </a:solidFill>
              <a:round/>
              <a:headEnd/>
              <a:tailEnd type="triangle" w="med" len="med"/>
            </a:ln>
            <a:effectLst/>
          </p:spPr>
          <p:txBody>
            <a:bodyPr lIns="92075" tIns="46038" rIns="92075" bIns="46038">
              <a:spAutoFit/>
            </a:bodyPr>
            <a:lstStyle/>
            <a:p>
              <a:endParaRPr lang="en-US"/>
            </a:p>
          </p:txBody>
        </p:sp>
      </p:gr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36544"/>
                                        </p:tgtEl>
                                        <p:attrNameLst>
                                          <p:attrName>style.visibility</p:attrName>
                                        </p:attrNameLst>
                                      </p:cBhvr>
                                      <p:to>
                                        <p:strVal val="visible"/>
                                      </p:to>
                                    </p:set>
                                    <p:animEffect transition="in" filter="wipe(left)">
                                      <p:cBhvr>
                                        <p:cTn id="7" dur="500"/>
                                        <p:tgtEl>
                                          <p:spTgt spid="33654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36316"/>
                                        </p:tgtEl>
                                        <p:attrNameLst>
                                          <p:attrName>style.visibility</p:attrName>
                                        </p:attrNameLst>
                                      </p:cBhvr>
                                      <p:to>
                                        <p:strVal val="visible"/>
                                      </p:to>
                                    </p:set>
                                    <p:animEffect transition="in" filter="dissolve">
                                      <p:cBhvr>
                                        <p:cTn id="12" dur="500"/>
                                        <p:tgtEl>
                                          <p:spTgt spid="336316"/>
                                        </p:tgtEl>
                                      </p:cBhvr>
                                    </p:animEffect>
                                  </p:childTnLst>
                                </p:cTn>
                              </p:par>
                              <p:par>
                                <p:cTn id="13" presetID="9" presetClass="entr" presetSubtype="0" fill="hold" nodeType="withEffect">
                                  <p:stCondLst>
                                    <p:cond delay="0"/>
                                  </p:stCondLst>
                                  <p:childTnLst>
                                    <p:set>
                                      <p:cBhvr>
                                        <p:cTn id="14" dur="1" fill="hold">
                                          <p:stCondLst>
                                            <p:cond delay="0"/>
                                          </p:stCondLst>
                                        </p:cTn>
                                        <p:tgtEl>
                                          <p:spTgt spid="336335"/>
                                        </p:tgtEl>
                                        <p:attrNameLst>
                                          <p:attrName>style.visibility</p:attrName>
                                        </p:attrNameLst>
                                      </p:cBhvr>
                                      <p:to>
                                        <p:strVal val="visible"/>
                                      </p:to>
                                    </p:set>
                                    <p:animEffect transition="in" filter="dissolve">
                                      <p:cBhvr>
                                        <p:cTn id="15" dur="500"/>
                                        <p:tgtEl>
                                          <p:spTgt spid="33633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336506"/>
                                        </p:tgtEl>
                                        <p:attrNameLst>
                                          <p:attrName>style.visibility</p:attrName>
                                        </p:attrNameLst>
                                      </p:cBhvr>
                                      <p:to>
                                        <p:strVal val="visible"/>
                                      </p:to>
                                    </p:set>
                                    <p:animEffect transition="in" filter="dissolve">
                                      <p:cBhvr>
                                        <p:cTn id="18" dur="500"/>
                                        <p:tgtEl>
                                          <p:spTgt spid="336506"/>
                                        </p:tgtEl>
                                      </p:cBhvr>
                                    </p:animEffect>
                                  </p:childTnLst>
                                </p:cTn>
                              </p:par>
                              <p:par>
                                <p:cTn id="19" presetID="9" presetClass="entr" presetSubtype="0" fill="hold" nodeType="withEffect">
                                  <p:stCondLst>
                                    <p:cond delay="0"/>
                                  </p:stCondLst>
                                  <p:childTnLst>
                                    <p:set>
                                      <p:cBhvr>
                                        <p:cTn id="20" dur="1" fill="hold">
                                          <p:stCondLst>
                                            <p:cond delay="0"/>
                                          </p:stCondLst>
                                        </p:cTn>
                                        <p:tgtEl>
                                          <p:spTgt spid="336525"/>
                                        </p:tgtEl>
                                        <p:attrNameLst>
                                          <p:attrName>style.visibility</p:attrName>
                                        </p:attrNameLst>
                                      </p:cBhvr>
                                      <p:to>
                                        <p:strVal val="visible"/>
                                      </p:to>
                                    </p:set>
                                    <p:animEffect transition="in" filter="dissolve">
                                      <p:cBhvr>
                                        <p:cTn id="21" dur="500"/>
                                        <p:tgtEl>
                                          <p:spTgt spid="336525"/>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336509"/>
                                        </p:tgtEl>
                                        <p:attrNameLst>
                                          <p:attrName>style.visibility</p:attrName>
                                        </p:attrNameLst>
                                      </p:cBhvr>
                                      <p:to>
                                        <p:strVal val="visible"/>
                                      </p:to>
                                    </p:set>
                                    <p:animEffect transition="in" filter="dissolve">
                                      <p:cBhvr>
                                        <p:cTn id="26" dur="500"/>
                                        <p:tgtEl>
                                          <p:spTgt spid="336509"/>
                                        </p:tgtEl>
                                      </p:cBhvr>
                                    </p:animEffect>
                                  </p:childTnLst>
                                </p:cTn>
                              </p:par>
                              <p:par>
                                <p:cTn id="27" presetID="9" presetClass="entr" presetSubtype="0" fill="hold" nodeType="withEffect">
                                  <p:stCondLst>
                                    <p:cond delay="0"/>
                                  </p:stCondLst>
                                  <p:childTnLst>
                                    <p:set>
                                      <p:cBhvr>
                                        <p:cTn id="28" dur="1" fill="hold">
                                          <p:stCondLst>
                                            <p:cond delay="0"/>
                                          </p:stCondLst>
                                        </p:cTn>
                                        <p:tgtEl>
                                          <p:spTgt spid="336516"/>
                                        </p:tgtEl>
                                        <p:attrNameLst>
                                          <p:attrName>style.visibility</p:attrName>
                                        </p:attrNameLst>
                                      </p:cBhvr>
                                      <p:to>
                                        <p:strVal val="visible"/>
                                      </p:to>
                                    </p:set>
                                    <p:animEffect transition="in" filter="dissolve">
                                      <p:cBhvr>
                                        <p:cTn id="29" dur="500"/>
                                        <p:tgtEl>
                                          <p:spTgt spid="336516"/>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336524"/>
                                        </p:tgtEl>
                                        <p:attrNameLst>
                                          <p:attrName>style.visibility</p:attrName>
                                        </p:attrNameLst>
                                      </p:cBhvr>
                                      <p:to>
                                        <p:strVal val="visible"/>
                                      </p:to>
                                    </p:set>
                                    <p:animEffect transition="in" filter="dissolve">
                                      <p:cBhvr>
                                        <p:cTn id="32" dur="500"/>
                                        <p:tgtEl>
                                          <p:spTgt spid="336524"/>
                                        </p:tgtEl>
                                      </p:cBhvr>
                                    </p:animEffect>
                                  </p:childTnLst>
                                </p:cTn>
                              </p:par>
                            </p:childTnLst>
                          </p:cTn>
                        </p:par>
                      </p:childTnLst>
                    </p:cTn>
                  </p:par>
                  <p:par>
                    <p:cTn id="33" fill="hold">
                      <p:stCondLst>
                        <p:cond delay="indefinite"/>
                      </p:stCondLst>
                      <p:childTnLst>
                        <p:par>
                          <p:cTn id="34" fill="hold">
                            <p:stCondLst>
                              <p:cond delay="0"/>
                            </p:stCondLst>
                            <p:childTnLst>
                              <p:par>
                                <p:cTn id="35" presetID="0" presetClass="path" presetSubtype="0" accel="50000" decel="50000" fill="hold" nodeType="clickEffect">
                                  <p:stCondLst>
                                    <p:cond delay="0"/>
                                  </p:stCondLst>
                                  <p:childTnLst>
                                    <p:animMotion origin="layout" path="M 0.0 0.0 C -0.02378 0.05393 -0.0474 0.1081 -0.12101 0.14189 C -0.19462 0.17569 -0.34306 0.21458 -0.44219 0.20347 C -0.54149 0.19236 -0.62934 0.13379 -0.71719 0.07523 " pathEditMode="relative" ptsTypes="aaaA">
                                      <p:cBhvr>
                                        <p:cTn id="36" dur="2000" fill="hold"/>
                                        <p:tgtEl>
                                          <p:spTgt spid="336516"/>
                                        </p:tgtEl>
                                        <p:attrNameLst>
                                          <p:attrName>ppt_x</p:attrName>
                                          <p:attrName>ppt_y</p:attrName>
                                        </p:attrNameLst>
                                      </p:cBhvr>
                                    </p:animMotion>
                                  </p:childTnLst>
                                </p:cTn>
                              </p:par>
                              <p:par>
                                <p:cTn id="37" presetID="0" presetClass="path" presetSubtype="0" accel="50000" decel="50000" fill="hold" nodeType="withEffect">
                                  <p:stCondLst>
                                    <p:cond delay="0"/>
                                  </p:stCondLst>
                                  <p:childTnLst>
                                    <p:animMotion origin="layout" path="M 0.0 0.0 C -0.02378 0.05393 -0.0474 0.1081 -0.12101 0.14189 C -0.19462 0.17569 -0.34306 0.21458 -0.44219 0.20347 C -0.54149 0.19236 -0.62934 0.13379 -0.71719 0.07523 " pathEditMode="relative" ptsTypes="aaaA">
                                      <p:cBhvr>
                                        <p:cTn id="38" dur="2000" fill="hold"/>
                                        <p:tgtEl>
                                          <p:spTgt spid="336525"/>
                                        </p:tgtEl>
                                        <p:attrNameLst>
                                          <p:attrName>ppt_x</p:attrName>
                                          <p:attrName>ppt_y</p:attrName>
                                        </p:attrNameLst>
                                      </p:cBhvr>
                                    </p:animMotion>
                                  </p:childTnLst>
                                </p:cTn>
                              </p:par>
                              <p:par>
                                <p:cTn id="39" presetID="9" presetClass="entr" presetSubtype="0" fill="hold" grpId="0" nodeType="withEffect">
                                  <p:stCondLst>
                                    <p:cond delay="0"/>
                                  </p:stCondLst>
                                  <p:childTnLst>
                                    <p:set>
                                      <p:cBhvr>
                                        <p:cTn id="40" dur="1" fill="hold">
                                          <p:stCondLst>
                                            <p:cond delay="0"/>
                                          </p:stCondLst>
                                        </p:cTn>
                                        <p:tgtEl>
                                          <p:spTgt spid="336507"/>
                                        </p:tgtEl>
                                        <p:attrNameLst>
                                          <p:attrName>style.visibility</p:attrName>
                                        </p:attrNameLst>
                                      </p:cBhvr>
                                      <p:to>
                                        <p:strVal val="visible"/>
                                      </p:to>
                                    </p:set>
                                    <p:animEffect transition="in" filter="dissolve">
                                      <p:cBhvr>
                                        <p:cTn id="41" dur="500"/>
                                        <p:tgtEl>
                                          <p:spTgt spid="33650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336548"/>
                                        </p:tgtEl>
                                        <p:attrNameLst>
                                          <p:attrName>style.visibility</p:attrName>
                                        </p:attrNameLst>
                                      </p:cBhvr>
                                      <p:to>
                                        <p:strVal val="visible"/>
                                      </p:to>
                                    </p:set>
                                    <p:animEffect transition="in" filter="dissolve">
                                      <p:cBhvr>
                                        <p:cTn id="46" dur="500"/>
                                        <p:tgtEl>
                                          <p:spTgt spid="3365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506" grpId="0"/>
      <p:bldP spid="336507" grpId="0"/>
      <p:bldP spid="336524" grpId="0"/>
    </p:bldLst>
  </p:timing>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D3D41782-B025-457F-96C6-76EC62959BF3}" type="slidenum">
              <a:rPr lang="en-US"/>
              <a:pPr/>
              <a:t>38</a:t>
            </a:fld>
            <a:endParaRPr lang="en-US"/>
          </a:p>
        </p:txBody>
      </p:sp>
      <p:sp>
        <p:nvSpPr>
          <p:cNvPr id="212996" name="Rectangle 4"/>
          <p:cNvSpPr>
            <a:spLocks noGrp="1" noChangeArrowheads="1"/>
          </p:cNvSpPr>
          <p:nvPr>
            <p:ph type="title"/>
          </p:nvPr>
        </p:nvSpPr>
        <p:spPr/>
        <p:txBody>
          <a:bodyPr/>
          <a:lstStyle/>
          <a:p>
            <a:r>
              <a:rPr lang="en-GB"/>
              <a:t>Certificate Interchange</a:t>
            </a:r>
          </a:p>
        </p:txBody>
      </p:sp>
      <p:sp>
        <p:nvSpPr>
          <p:cNvPr id="212997" name="Rectangle 5"/>
          <p:cNvSpPr>
            <a:spLocks noGrp="1" noChangeArrowheads="1"/>
          </p:cNvSpPr>
          <p:nvPr>
            <p:ph type="body" idx="1"/>
          </p:nvPr>
        </p:nvSpPr>
        <p:spPr>
          <a:xfrm>
            <a:off x="685800" y="1654175"/>
            <a:ext cx="8016875" cy="4441825"/>
          </a:xfrm>
        </p:spPr>
        <p:txBody>
          <a:bodyPr/>
          <a:lstStyle/>
          <a:p>
            <a:pPr>
              <a:lnSpc>
                <a:spcPct val="90000"/>
              </a:lnSpc>
            </a:pPr>
            <a:r>
              <a:rPr lang="en-GB" sz="2000"/>
              <a:t>Two main routes:</a:t>
            </a:r>
          </a:p>
          <a:p>
            <a:pPr lvl="1">
              <a:lnSpc>
                <a:spcPct val="90000"/>
              </a:lnSpc>
            </a:pPr>
            <a:r>
              <a:rPr lang="en-GB"/>
              <a:t>Server-based store to the user</a:t>
            </a:r>
          </a:p>
          <a:p>
            <a:pPr lvl="1">
              <a:lnSpc>
                <a:spcPct val="90000"/>
              </a:lnSpc>
            </a:pPr>
            <a:r>
              <a:rPr lang="en-GB"/>
              <a:t>Protected local store or smartcard to the user</a:t>
            </a:r>
          </a:p>
          <a:p>
            <a:pPr>
              <a:lnSpc>
                <a:spcPct val="90000"/>
              </a:lnSpc>
            </a:pPr>
            <a:r>
              <a:rPr lang="en-GB" sz="2000"/>
              <a:t>Microsoft dedicates significant part of CryptoAPI to this function</a:t>
            </a:r>
          </a:p>
          <a:p>
            <a:pPr lvl="1">
              <a:lnSpc>
                <a:spcPct val="90000"/>
              </a:lnSpc>
            </a:pPr>
            <a:r>
              <a:rPr lang="en-GB"/>
              <a:t>It works well and you may need to use it for custom apps</a:t>
            </a:r>
          </a:p>
          <a:p>
            <a:pPr>
              <a:lnSpc>
                <a:spcPct val="90000"/>
              </a:lnSpc>
            </a:pPr>
            <a:r>
              <a:rPr lang="en-GB" sz="2000"/>
              <a:t>PKCS #11 is an alternative interface used by Netscape</a:t>
            </a:r>
          </a:p>
          <a:p>
            <a:pPr>
              <a:lnSpc>
                <a:spcPct val="90000"/>
              </a:lnSpc>
            </a:pPr>
            <a:r>
              <a:rPr lang="en-GB" sz="2000"/>
              <a:t>Certs are normally packaged in a PKCS #11 (or #7) standard envelopes</a:t>
            </a:r>
          </a:p>
          <a:p>
            <a:pPr>
              <a:lnSpc>
                <a:spcPct val="90000"/>
              </a:lnSpc>
            </a:pPr>
            <a:r>
              <a:rPr lang="en-GB" sz="2000"/>
              <a:t>All PKCS #s are results of work by RSA Labs related to IETF as part of X.509 PKI group (PKIX)</a:t>
            </a:r>
          </a:p>
        </p:txBody>
      </p:sp>
    </p:spTree>
  </p:cSld>
  <p:clrMapOvr>
    <a:masterClrMapping/>
  </p:clrMapOvr>
  <p:transition>
    <p:strips dir="rd"/>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2"/>
          <p:cNvSpPr>
            <a:spLocks noGrp="1" noChangeArrowheads="1"/>
          </p:cNvSpPr>
          <p:nvPr>
            <p:ph type="ctrTitle"/>
          </p:nvPr>
        </p:nvSpPr>
        <p:spPr/>
        <p:txBody>
          <a:bodyPr/>
          <a:lstStyle/>
          <a:p>
            <a:r>
              <a:rPr lang="en-GB" sz="4400"/>
              <a:t>PKI Deployment</a:t>
            </a:r>
          </a:p>
        </p:txBody>
      </p:sp>
      <p:sp>
        <p:nvSpPr>
          <p:cNvPr id="338948" name="Rectangle 4"/>
          <p:cNvSpPr>
            <a:spLocks noGrp="1" noChangeArrowheads="1"/>
          </p:cNvSpPr>
          <p:nvPr>
            <p:ph type="subTitle" idx="1"/>
          </p:nvPr>
        </p:nvSpPr>
        <p:spPr/>
        <p:txBody>
          <a:bodyPr/>
          <a:lstStyle/>
          <a:p>
            <a:endParaRPr lang="en-US"/>
          </a:p>
        </p:txBody>
      </p:sp>
    </p:spTree>
  </p:cSld>
  <p:clrMapOvr>
    <a:masterClrMapping/>
  </p:clrMapOvr>
  <p:transition>
    <p:strips dir="rd"/>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649735D5-B4A9-4833-AB75-2504858C8014}" type="slidenum">
              <a:rPr lang="en-US"/>
              <a:pPr/>
              <a:t>4</a:t>
            </a:fld>
            <a:endParaRPr lang="en-US"/>
          </a:p>
        </p:txBody>
      </p:sp>
      <p:sp>
        <p:nvSpPr>
          <p:cNvPr id="187398" name="Rectangle 6"/>
          <p:cNvSpPr>
            <a:spLocks noGrp="1" noChangeArrowheads="1"/>
          </p:cNvSpPr>
          <p:nvPr>
            <p:ph type="title"/>
          </p:nvPr>
        </p:nvSpPr>
        <p:spPr/>
        <p:txBody>
          <a:bodyPr/>
          <a:lstStyle/>
          <a:p>
            <a:r>
              <a:rPr lang="en-GB" sz="3600"/>
              <a:t>What does Cryptography solve?</a:t>
            </a:r>
          </a:p>
        </p:txBody>
      </p:sp>
      <p:sp>
        <p:nvSpPr>
          <p:cNvPr id="187399" name="Rectangle 7"/>
          <p:cNvSpPr>
            <a:spLocks noGrp="1" noChangeArrowheads="1"/>
          </p:cNvSpPr>
          <p:nvPr>
            <p:ph type="body" idx="1"/>
          </p:nvPr>
        </p:nvSpPr>
        <p:spPr/>
        <p:txBody>
          <a:bodyPr/>
          <a:lstStyle/>
          <a:p>
            <a:pPr>
              <a:lnSpc>
                <a:spcPct val="80000"/>
              </a:lnSpc>
            </a:pPr>
            <a:r>
              <a:rPr lang="en-GB" sz="2400"/>
              <a:t>Confidentiality </a:t>
            </a:r>
          </a:p>
          <a:p>
            <a:pPr lvl="1">
              <a:lnSpc>
                <a:spcPct val="80000"/>
              </a:lnSpc>
            </a:pPr>
            <a:r>
              <a:rPr lang="en-GB"/>
              <a:t>Ensure that nobody can get knowledge of what you transfer even if listening the whole conversation</a:t>
            </a:r>
          </a:p>
          <a:p>
            <a:pPr>
              <a:lnSpc>
                <a:spcPct val="80000"/>
              </a:lnSpc>
            </a:pPr>
            <a:r>
              <a:rPr lang="en-GB" sz="2400"/>
              <a:t>Integrity </a:t>
            </a:r>
          </a:p>
          <a:p>
            <a:pPr lvl="1">
              <a:lnSpc>
                <a:spcPct val="80000"/>
              </a:lnSpc>
            </a:pPr>
            <a:r>
              <a:rPr lang="en-GB"/>
              <a:t>Ensure that message has not been modified during the transmission</a:t>
            </a:r>
          </a:p>
          <a:p>
            <a:pPr>
              <a:lnSpc>
                <a:spcPct val="80000"/>
              </a:lnSpc>
            </a:pPr>
            <a:r>
              <a:rPr lang="en-GB" sz="2400"/>
              <a:t>Authenticity, Identity, Non-repudiation</a:t>
            </a:r>
          </a:p>
          <a:p>
            <a:pPr lvl="1">
              <a:lnSpc>
                <a:spcPct val="80000"/>
              </a:lnSpc>
            </a:pPr>
            <a:r>
              <a:rPr lang="en-GB"/>
              <a:t>You can verify that you are talking to the entity you think you are talking to</a:t>
            </a:r>
          </a:p>
          <a:p>
            <a:pPr lvl="1">
              <a:lnSpc>
                <a:spcPct val="80000"/>
              </a:lnSpc>
            </a:pPr>
            <a:r>
              <a:rPr lang="en-GB"/>
              <a:t>You can verify who is the specific individual behind that entity</a:t>
            </a:r>
          </a:p>
          <a:p>
            <a:pPr lvl="1">
              <a:lnSpc>
                <a:spcPct val="80000"/>
              </a:lnSpc>
            </a:pPr>
            <a:r>
              <a:rPr lang="en-GB"/>
              <a:t>The individual behind that asset cannot deny being associated with it</a:t>
            </a:r>
          </a:p>
        </p:txBody>
      </p:sp>
    </p:spTree>
  </p:cSld>
  <p:clrMapOvr>
    <a:masterClrMapping/>
  </p:clrMapOvr>
  <p:transition>
    <p:strips dir="rd"/>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F385D12C-7CE8-47F9-B059-02D6C67AB5E7}" type="slidenum">
              <a:rPr lang="en-US"/>
              <a:pPr/>
              <a:t>40</a:t>
            </a:fld>
            <a:endParaRPr lang="en-US"/>
          </a:p>
        </p:txBody>
      </p:sp>
      <p:sp>
        <p:nvSpPr>
          <p:cNvPr id="401410" name="Rectangle 2"/>
          <p:cNvSpPr>
            <a:spLocks noGrp="1" noChangeArrowheads="1"/>
          </p:cNvSpPr>
          <p:nvPr>
            <p:ph type="title"/>
          </p:nvPr>
        </p:nvSpPr>
        <p:spPr/>
        <p:txBody>
          <a:bodyPr/>
          <a:lstStyle/>
          <a:p>
            <a:r>
              <a:rPr lang="en-GB"/>
              <a:t>Trust Models</a:t>
            </a:r>
          </a:p>
        </p:txBody>
      </p:sp>
      <p:sp>
        <p:nvSpPr>
          <p:cNvPr id="401411" name="Rectangle 3"/>
          <p:cNvSpPr>
            <a:spLocks noGrp="1" noChangeArrowheads="1"/>
          </p:cNvSpPr>
          <p:nvPr>
            <p:ph type="body" idx="1"/>
          </p:nvPr>
        </p:nvSpPr>
        <p:spPr/>
        <p:txBody>
          <a:bodyPr/>
          <a:lstStyle/>
          <a:p>
            <a:r>
              <a:rPr lang="en-GB" sz="2400" dirty="0"/>
              <a:t>Web-of-Trust </a:t>
            </a:r>
          </a:p>
          <a:p>
            <a:pPr lvl="1"/>
            <a:r>
              <a:rPr lang="en-GB" dirty="0"/>
              <a:t>Used by “Pretty Good Privacy” (PGP)</a:t>
            </a:r>
          </a:p>
          <a:p>
            <a:pPr lvl="1"/>
            <a:r>
              <a:rPr lang="en-GB" dirty="0"/>
              <a:t>Peer-to-peer model</a:t>
            </a:r>
          </a:p>
          <a:p>
            <a:pPr lvl="1"/>
            <a:r>
              <a:rPr lang="en-GB" dirty="0"/>
              <a:t>Individuals digitally sign each other keys</a:t>
            </a:r>
          </a:p>
          <a:p>
            <a:pPr lvl="1"/>
            <a:r>
              <a:rPr lang="en-GB" dirty="0"/>
              <a:t>You trust implicitly keys signed by some of your friends</a:t>
            </a:r>
          </a:p>
          <a:p>
            <a:r>
              <a:rPr lang="en-GB" sz="2400" dirty="0"/>
              <a:t>Trusted Authority + Path of Trust (CAs)</a:t>
            </a:r>
          </a:p>
          <a:p>
            <a:pPr lvl="1"/>
            <a:r>
              <a:rPr lang="en-GB" dirty="0"/>
              <a:t>Everyone trusts the </a:t>
            </a:r>
            <a:r>
              <a:rPr lang="en-GB" dirty="0" smtClean="0"/>
              <a:t>Certificate </a:t>
            </a:r>
            <a:r>
              <a:rPr lang="en-GB" dirty="0"/>
              <a:t>Authority (</a:t>
            </a:r>
            <a:r>
              <a:rPr lang="en-GB" dirty="0" err="1"/>
              <a:t>Verisign</a:t>
            </a:r>
            <a:r>
              <a:rPr lang="en-GB" dirty="0"/>
              <a:t>, </a:t>
            </a:r>
            <a:r>
              <a:rPr lang="en-GB" dirty="0" err="1"/>
              <a:t>Thawte</a:t>
            </a:r>
            <a:r>
              <a:rPr lang="en-GB" dirty="0"/>
              <a:t>, BT etc.)</a:t>
            </a:r>
          </a:p>
          <a:p>
            <a:pPr lvl="1"/>
            <a:r>
              <a:rPr lang="en-GB" dirty="0"/>
              <a:t>CA digitally signs keys of anyone having </a:t>
            </a:r>
            <a:r>
              <a:rPr lang="en-GB" dirty="0" smtClean="0"/>
              <a:t>proved their identity using traditional </a:t>
            </a:r>
            <a:r>
              <a:rPr lang="en-GB" dirty="0"/>
              <a:t>methods</a:t>
            </a:r>
          </a:p>
          <a:p>
            <a:pPr lvl="1"/>
            <a:r>
              <a:rPr lang="en-GB" dirty="0"/>
              <a:t>CA </a:t>
            </a:r>
            <a:r>
              <a:rPr lang="en-GB" dirty="0" smtClean="0"/>
              <a:t>can </a:t>
            </a:r>
            <a:r>
              <a:rPr lang="en-GB" dirty="0"/>
              <a:t>nominate others to be CAs – and you would trust them automatically</a:t>
            </a:r>
          </a:p>
        </p:txBody>
      </p:sp>
    </p:spTree>
  </p:cSld>
  <p:clrMapOvr>
    <a:masterClrMapping/>
  </p:clrMapOvr>
  <p:transition>
    <p:strips dir="rd"/>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187E4AC4-028E-4B66-A465-F4CC7A116D68}" type="slidenum">
              <a:rPr lang="en-US"/>
              <a:pPr/>
              <a:t>41</a:t>
            </a:fld>
            <a:endParaRPr lang="en-US"/>
          </a:p>
        </p:txBody>
      </p:sp>
      <p:sp>
        <p:nvSpPr>
          <p:cNvPr id="403458" name="Rectangle 2"/>
          <p:cNvSpPr>
            <a:spLocks noGrp="1" noChangeArrowheads="1"/>
          </p:cNvSpPr>
          <p:nvPr>
            <p:ph type="title"/>
          </p:nvPr>
        </p:nvSpPr>
        <p:spPr/>
        <p:txBody>
          <a:bodyPr/>
          <a:lstStyle/>
          <a:p>
            <a:r>
              <a:rPr lang="en-GB"/>
              <a:t>Trust Models Issues</a:t>
            </a:r>
          </a:p>
        </p:txBody>
      </p:sp>
      <p:sp>
        <p:nvSpPr>
          <p:cNvPr id="403459" name="Rectangle 3"/>
          <p:cNvSpPr>
            <a:spLocks noGrp="1" noChangeArrowheads="1"/>
          </p:cNvSpPr>
          <p:nvPr>
            <p:ph type="body" idx="1"/>
          </p:nvPr>
        </p:nvSpPr>
        <p:spPr/>
        <p:txBody>
          <a:bodyPr/>
          <a:lstStyle/>
          <a:p>
            <a:r>
              <a:rPr lang="en-GB" dirty="0"/>
              <a:t>Web-of-trust </a:t>
            </a:r>
          </a:p>
          <a:p>
            <a:pPr lvl="1"/>
            <a:r>
              <a:rPr lang="en-GB" dirty="0" smtClean="0"/>
              <a:t>end </a:t>
            </a:r>
            <a:r>
              <a:rPr lang="en-GB" dirty="0"/>
              <a:t>users have often difficulties to understand it</a:t>
            </a:r>
          </a:p>
          <a:p>
            <a:r>
              <a:rPr lang="en-GB" dirty="0"/>
              <a:t>Certification authorities</a:t>
            </a:r>
          </a:p>
          <a:p>
            <a:pPr lvl="1"/>
            <a:r>
              <a:rPr lang="en-GB" dirty="0"/>
              <a:t>are “big brothers” that everyone must trust, but it is a simpler model, easier to deploy and manage</a:t>
            </a:r>
          </a:p>
        </p:txBody>
      </p:sp>
    </p:spTree>
  </p:cSld>
  <p:clrMapOvr>
    <a:masterClrMapping/>
  </p:clrMapOvr>
  <p:transition>
    <p:strips dir="rd"/>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8D28164B-A7D9-4D5C-81B1-982F7C9EB2DA}" type="slidenum">
              <a:rPr lang="en-US"/>
              <a:pPr/>
              <a:t>42</a:t>
            </a:fld>
            <a:endParaRPr lang="en-US"/>
          </a:p>
        </p:txBody>
      </p:sp>
      <p:sp>
        <p:nvSpPr>
          <p:cNvPr id="215044" name="Rectangle 4"/>
          <p:cNvSpPr>
            <a:spLocks noGrp="1" noChangeArrowheads="1"/>
          </p:cNvSpPr>
          <p:nvPr>
            <p:ph type="title"/>
          </p:nvPr>
        </p:nvSpPr>
        <p:spPr/>
        <p:txBody>
          <a:bodyPr/>
          <a:lstStyle/>
          <a:p>
            <a:r>
              <a:rPr lang="en-GB"/>
              <a:t>Certificate Authority Services</a:t>
            </a:r>
          </a:p>
        </p:txBody>
      </p:sp>
      <p:sp>
        <p:nvSpPr>
          <p:cNvPr id="215045" name="Rectangle 5"/>
          <p:cNvSpPr>
            <a:spLocks noGrp="1" noChangeArrowheads="1"/>
          </p:cNvSpPr>
          <p:nvPr>
            <p:ph type="body" idx="1"/>
          </p:nvPr>
        </p:nvSpPr>
        <p:spPr/>
        <p:txBody>
          <a:bodyPr/>
          <a:lstStyle/>
          <a:p>
            <a:pPr>
              <a:lnSpc>
                <a:spcPct val="80000"/>
              </a:lnSpc>
            </a:pPr>
            <a:r>
              <a:rPr lang="en-GB" sz="2400" dirty="0"/>
              <a:t>When deploying a Certificate Authority, you need to make an important decision:</a:t>
            </a:r>
          </a:p>
          <a:p>
            <a:pPr lvl="1">
              <a:lnSpc>
                <a:spcPct val="80000"/>
              </a:lnSpc>
            </a:pPr>
            <a:r>
              <a:rPr lang="en-GB" dirty="0"/>
              <a:t>Use </a:t>
            </a:r>
            <a:r>
              <a:rPr lang="en-GB" dirty="0" smtClean="0"/>
              <a:t>an external, well </a:t>
            </a:r>
            <a:r>
              <a:rPr lang="en-GB" dirty="0"/>
              <a:t>known CA</a:t>
            </a:r>
          </a:p>
          <a:p>
            <a:pPr lvl="2">
              <a:lnSpc>
                <a:spcPct val="80000"/>
              </a:lnSpc>
            </a:pPr>
            <a:r>
              <a:rPr lang="en-GB" dirty="0"/>
              <a:t>Your </a:t>
            </a:r>
            <a:r>
              <a:rPr lang="en-GB" dirty="0" smtClean="0"/>
              <a:t>certificates </a:t>
            </a:r>
            <a:r>
              <a:rPr lang="en-GB" dirty="0"/>
              <a:t>will be universally recognised but you are dependent on the trustworthiness of the CA</a:t>
            </a:r>
          </a:p>
          <a:p>
            <a:pPr lvl="2">
              <a:lnSpc>
                <a:spcPct val="80000"/>
              </a:lnSpc>
            </a:pPr>
            <a:r>
              <a:rPr lang="en-GB" dirty="0"/>
              <a:t>You pay </a:t>
            </a:r>
            <a:r>
              <a:rPr lang="en-GB" dirty="0" smtClean="0"/>
              <a:t>(a lot </a:t>
            </a:r>
            <a:r>
              <a:rPr lang="en-GB" dirty="0"/>
              <a:t>of </a:t>
            </a:r>
            <a:r>
              <a:rPr lang="en-GB" dirty="0" smtClean="0"/>
              <a:t>$$)</a:t>
            </a:r>
            <a:endParaRPr lang="en-GB" dirty="0"/>
          </a:p>
          <a:p>
            <a:pPr lvl="1">
              <a:lnSpc>
                <a:spcPct val="80000"/>
              </a:lnSpc>
            </a:pPr>
            <a:r>
              <a:rPr lang="en-GB" dirty="0"/>
              <a:t>Establish your own CA</a:t>
            </a:r>
          </a:p>
          <a:p>
            <a:pPr lvl="2">
              <a:lnSpc>
                <a:spcPct val="80000"/>
              </a:lnSpc>
            </a:pPr>
            <a:r>
              <a:rPr lang="en-GB" dirty="0" smtClean="0"/>
              <a:t>Only partners who have explicitly trusted your CA recognise </a:t>
            </a:r>
            <a:r>
              <a:rPr lang="en-GB" dirty="0"/>
              <a:t>your </a:t>
            </a:r>
            <a:r>
              <a:rPr lang="en-GB" dirty="0" smtClean="0"/>
              <a:t>certificates </a:t>
            </a:r>
            <a:r>
              <a:rPr lang="en-GB" dirty="0"/>
              <a:t>but you are in full control</a:t>
            </a:r>
          </a:p>
          <a:p>
            <a:pPr>
              <a:lnSpc>
                <a:spcPct val="80000"/>
              </a:lnSpc>
            </a:pPr>
            <a:r>
              <a:rPr lang="en-GB" sz="2400" dirty="0"/>
              <a:t>You can also outsource CA services </a:t>
            </a:r>
          </a:p>
          <a:p>
            <a:pPr lvl="1">
              <a:lnSpc>
                <a:spcPct val="80000"/>
              </a:lnSpc>
            </a:pPr>
            <a:r>
              <a:rPr lang="en-GB" dirty="0"/>
              <a:t>Not an economic viable option for large HEP labs</a:t>
            </a:r>
          </a:p>
        </p:txBody>
      </p:sp>
    </p:spTree>
  </p:cSld>
  <p:clrMapOvr>
    <a:masterClrMapping/>
  </p:clrMapOvr>
  <p:transition>
    <p:strips dir="rd"/>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7" name="Slide Number Placeholder 2"/>
          <p:cNvSpPr>
            <a:spLocks noGrp="1"/>
          </p:cNvSpPr>
          <p:nvPr>
            <p:ph type="sldNum" sz="quarter" idx="10"/>
          </p:nvPr>
        </p:nvSpPr>
        <p:spPr/>
        <p:txBody>
          <a:bodyPr/>
          <a:lstStyle/>
          <a:p>
            <a:fld id="{F5924C4E-8DB0-4564-BDA8-986D62266A97}" type="slidenum">
              <a:rPr lang="en-US"/>
              <a:pPr/>
              <a:t>43</a:t>
            </a:fld>
            <a:endParaRPr lang="en-US"/>
          </a:p>
        </p:txBody>
      </p:sp>
      <p:sp>
        <p:nvSpPr>
          <p:cNvPr id="340994" name="Rectangle 2"/>
          <p:cNvSpPr>
            <a:spLocks noGrp="1" noChangeArrowheads="1"/>
          </p:cNvSpPr>
          <p:nvPr>
            <p:ph type="title"/>
          </p:nvPr>
        </p:nvSpPr>
        <p:spPr/>
        <p:txBody>
          <a:bodyPr/>
          <a:lstStyle/>
          <a:p>
            <a:r>
              <a:rPr lang="en-US"/>
              <a:t>And there is more …</a:t>
            </a:r>
          </a:p>
        </p:txBody>
      </p:sp>
      <p:grpSp>
        <p:nvGrpSpPr>
          <p:cNvPr id="340995" name="Group 3"/>
          <p:cNvGrpSpPr>
            <a:grpSpLocks/>
          </p:cNvGrpSpPr>
          <p:nvPr/>
        </p:nvGrpSpPr>
        <p:grpSpPr bwMode="auto">
          <a:xfrm>
            <a:off x="623888" y="2133600"/>
            <a:ext cx="993775" cy="908050"/>
            <a:chOff x="1474" y="1888"/>
            <a:chExt cx="998" cy="815"/>
          </a:xfrm>
        </p:grpSpPr>
        <p:grpSp>
          <p:nvGrpSpPr>
            <p:cNvPr id="340996" name="Group 4"/>
            <p:cNvGrpSpPr>
              <a:grpSpLocks noChangeAspect="1"/>
            </p:cNvGrpSpPr>
            <p:nvPr/>
          </p:nvGrpSpPr>
          <p:grpSpPr bwMode="auto">
            <a:xfrm flipH="1">
              <a:off x="1791" y="2007"/>
              <a:ext cx="681" cy="618"/>
              <a:chOff x="480" y="2072"/>
              <a:chExt cx="1360" cy="1234"/>
            </a:xfrm>
          </p:grpSpPr>
          <p:grpSp>
            <p:nvGrpSpPr>
              <p:cNvPr id="340997" name="Group 5"/>
              <p:cNvGrpSpPr>
                <a:grpSpLocks noChangeAspect="1"/>
              </p:cNvGrpSpPr>
              <p:nvPr/>
            </p:nvGrpSpPr>
            <p:grpSpPr bwMode="auto">
              <a:xfrm>
                <a:off x="480" y="2072"/>
                <a:ext cx="1360" cy="1234"/>
                <a:chOff x="480" y="2072"/>
                <a:chExt cx="1360" cy="1234"/>
              </a:xfrm>
            </p:grpSpPr>
            <p:sp>
              <p:nvSpPr>
                <p:cNvPr id="340998" name="Freeform 6"/>
                <p:cNvSpPr>
                  <a:spLocks noChangeAspect="1"/>
                </p:cNvSpPr>
                <p:nvPr/>
              </p:nvSpPr>
              <p:spPr bwMode="auto">
                <a:xfrm>
                  <a:off x="484" y="2486"/>
                  <a:ext cx="862" cy="577"/>
                </a:xfrm>
                <a:custGeom>
                  <a:avLst/>
                  <a:gdLst/>
                  <a:ahLst/>
                  <a:cxnLst>
                    <a:cxn ang="0">
                      <a:pos x="579" y="577"/>
                    </a:cxn>
                    <a:cxn ang="0">
                      <a:pos x="4" y="451"/>
                    </a:cxn>
                    <a:cxn ang="0">
                      <a:pos x="4" y="429"/>
                    </a:cxn>
                    <a:cxn ang="0">
                      <a:pos x="4" y="429"/>
                    </a:cxn>
                    <a:cxn ang="0">
                      <a:pos x="0" y="425"/>
                    </a:cxn>
                    <a:cxn ang="0">
                      <a:pos x="0" y="425"/>
                    </a:cxn>
                    <a:cxn ang="0">
                      <a:pos x="0" y="421"/>
                    </a:cxn>
                    <a:cxn ang="0">
                      <a:pos x="0" y="174"/>
                    </a:cxn>
                    <a:cxn ang="0">
                      <a:pos x="0" y="174"/>
                    </a:cxn>
                    <a:cxn ang="0">
                      <a:pos x="0" y="171"/>
                    </a:cxn>
                    <a:cxn ang="0">
                      <a:pos x="4" y="171"/>
                    </a:cxn>
                    <a:cxn ang="0">
                      <a:pos x="4" y="167"/>
                    </a:cxn>
                    <a:cxn ang="0">
                      <a:pos x="339" y="0"/>
                    </a:cxn>
                    <a:cxn ang="0">
                      <a:pos x="858" y="87"/>
                    </a:cxn>
                    <a:cxn ang="0">
                      <a:pos x="862" y="87"/>
                    </a:cxn>
                    <a:cxn ang="0">
                      <a:pos x="862" y="87"/>
                    </a:cxn>
                    <a:cxn ang="0">
                      <a:pos x="862" y="91"/>
                    </a:cxn>
                    <a:cxn ang="0">
                      <a:pos x="862" y="91"/>
                    </a:cxn>
                    <a:cxn ang="0">
                      <a:pos x="862" y="334"/>
                    </a:cxn>
                    <a:cxn ang="0">
                      <a:pos x="862" y="338"/>
                    </a:cxn>
                    <a:cxn ang="0">
                      <a:pos x="862" y="341"/>
                    </a:cxn>
                    <a:cxn ang="0">
                      <a:pos x="862" y="341"/>
                    </a:cxn>
                    <a:cxn ang="0">
                      <a:pos x="858" y="345"/>
                    </a:cxn>
                    <a:cxn ang="0">
                      <a:pos x="858" y="368"/>
                    </a:cxn>
                    <a:cxn ang="0">
                      <a:pos x="579" y="577"/>
                    </a:cxn>
                  </a:cxnLst>
                  <a:rect l="0" t="0" r="r" b="b"/>
                  <a:pathLst>
                    <a:path w="862" h="577">
                      <a:moveTo>
                        <a:pt x="579" y="577"/>
                      </a:moveTo>
                      <a:lnTo>
                        <a:pt x="4" y="451"/>
                      </a:lnTo>
                      <a:lnTo>
                        <a:pt x="4" y="429"/>
                      </a:lnTo>
                      <a:lnTo>
                        <a:pt x="4" y="429"/>
                      </a:lnTo>
                      <a:lnTo>
                        <a:pt x="0" y="425"/>
                      </a:lnTo>
                      <a:lnTo>
                        <a:pt x="0" y="425"/>
                      </a:lnTo>
                      <a:lnTo>
                        <a:pt x="0" y="421"/>
                      </a:lnTo>
                      <a:lnTo>
                        <a:pt x="0" y="174"/>
                      </a:lnTo>
                      <a:lnTo>
                        <a:pt x="0" y="174"/>
                      </a:lnTo>
                      <a:lnTo>
                        <a:pt x="0" y="171"/>
                      </a:lnTo>
                      <a:lnTo>
                        <a:pt x="4" y="171"/>
                      </a:lnTo>
                      <a:lnTo>
                        <a:pt x="4" y="167"/>
                      </a:lnTo>
                      <a:lnTo>
                        <a:pt x="339" y="0"/>
                      </a:lnTo>
                      <a:lnTo>
                        <a:pt x="858" y="87"/>
                      </a:lnTo>
                      <a:lnTo>
                        <a:pt x="862" y="87"/>
                      </a:lnTo>
                      <a:lnTo>
                        <a:pt x="862" y="87"/>
                      </a:lnTo>
                      <a:lnTo>
                        <a:pt x="862" y="91"/>
                      </a:lnTo>
                      <a:lnTo>
                        <a:pt x="862" y="91"/>
                      </a:lnTo>
                      <a:lnTo>
                        <a:pt x="862" y="334"/>
                      </a:lnTo>
                      <a:lnTo>
                        <a:pt x="862" y="338"/>
                      </a:lnTo>
                      <a:lnTo>
                        <a:pt x="862" y="341"/>
                      </a:lnTo>
                      <a:lnTo>
                        <a:pt x="862" y="341"/>
                      </a:lnTo>
                      <a:lnTo>
                        <a:pt x="858" y="345"/>
                      </a:lnTo>
                      <a:lnTo>
                        <a:pt x="858" y="368"/>
                      </a:lnTo>
                      <a:lnTo>
                        <a:pt x="579" y="577"/>
                      </a:lnTo>
                      <a:close/>
                    </a:path>
                  </a:pathLst>
                </a:custGeom>
                <a:solidFill>
                  <a:srgbClr val="FCFCD8"/>
                </a:solidFill>
                <a:ln w="9525">
                  <a:noFill/>
                  <a:round/>
                  <a:headEnd/>
                  <a:tailEnd/>
                </a:ln>
              </p:spPr>
              <p:txBody>
                <a:bodyPr/>
                <a:lstStyle/>
                <a:p>
                  <a:endParaRPr lang="en-US"/>
                </a:p>
              </p:txBody>
            </p:sp>
            <p:sp>
              <p:nvSpPr>
                <p:cNvPr id="340999" name="Freeform 7"/>
                <p:cNvSpPr>
                  <a:spLocks noChangeAspect="1"/>
                </p:cNvSpPr>
                <p:nvPr/>
              </p:nvSpPr>
              <p:spPr bwMode="auto">
                <a:xfrm>
                  <a:off x="488" y="2934"/>
                  <a:ext cx="575" cy="129"/>
                </a:xfrm>
                <a:custGeom>
                  <a:avLst/>
                  <a:gdLst/>
                  <a:ahLst/>
                  <a:cxnLst>
                    <a:cxn ang="0">
                      <a:pos x="0" y="0"/>
                    </a:cxn>
                    <a:cxn ang="0">
                      <a:pos x="0" y="0"/>
                    </a:cxn>
                    <a:cxn ang="0">
                      <a:pos x="575" y="129"/>
                    </a:cxn>
                    <a:cxn ang="0">
                      <a:pos x="575" y="129"/>
                    </a:cxn>
                    <a:cxn ang="0">
                      <a:pos x="0" y="0"/>
                    </a:cxn>
                    <a:cxn ang="0">
                      <a:pos x="0" y="0"/>
                    </a:cxn>
                    <a:cxn ang="0">
                      <a:pos x="0" y="0"/>
                    </a:cxn>
                    <a:cxn ang="0">
                      <a:pos x="0" y="0"/>
                    </a:cxn>
                    <a:cxn ang="0">
                      <a:pos x="0" y="0"/>
                    </a:cxn>
                    <a:cxn ang="0">
                      <a:pos x="0" y="0"/>
                    </a:cxn>
                    <a:cxn ang="0">
                      <a:pos x="0" y="0"/>
                    </a:cxn>
                    <a:cxn ang="0">
                      <a:pos x="0" y="0"/>
                    </a:cxn>
                  </a:cxnLst>
                  <a:rect l="0" t="0" r="r" b="b"/>
                  <a:pathLst>
                    <a:path w="575" h="129">
                      <a:moveTo>
                        <a:pt x="0" y="0"/>
                      </a:moveTo>
                      <a:lnTo>
                        <a:pt x="0" y="0"/>
                      </a:lnTo>
                      <a:lnTo>
                        <a:pt x="575" y="129"/>
                      </a:lnTo>
                      <a:lnTo>
                        <a:pt x="575" y="129"/>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41000" name="Freeform 8"/>
                <p:cNvSpPr>
                  <a:spLocks noChangeAspect="1"/>
                </p:cNvSpPr>
                <p:nvPr/>
              </p:nvSpPr>
              <p:spPr bwMode="auto">
                <a:xfrm>
                  <a:off x="488" y="2911"/>
                  <a:ext cx="1" cy="23"/>
                </a:xfrm>
                <a:custGeom>
                  <a:avLst/>
                  <a:gdLst/>
                  <a:ahLst/>
                  <a:cxnLst>
                    <a:cxn ang="0">
                      <a:pos x="0" y="4"/>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4"/>
                    </a:cxn>
                  </a:cxnLst>
                  <a:rect l="0" t="0" r="r" b="b"/>
                  <a:pathLst>
                    <a:path h="23">
                      <a:moveTo>
                        <a:pt x="0" y="4"/>
                      </a:moveTo>
                      <a:lnTo>
                        <a:pt x="0" y="0"/>
                      </a:lnTo>
                      <a:lnTo>
                        <a:pt x="0" y="23"/>
                      </a:lnTo>
                      <a:lnTo>
                        <a:pt x="0" y="23"/>
                      </a:lnTo>
                      <a:lnTo>
                        <a:pt x="0" y="0"/>
                      </a:lnTo>
                      <a:lnTo>
                        <a:pt x="0" y="0"/>
                      </a:lnTo>
                      <a:lnTo>
                        <a:pt x="0" y="0"/>
                      </a:lnTo>
                      <a:lnTo>
                        <a:pt x="0" y="0"/>
                      </a:lnTo>
                      <a:lnTo>
                        <a:pt x="0" y="0"/>
                      </a:lnTo>
                      <a:lnTo>
                        <a:pt x="0" y="0"/>
                      </a:lnTo>
                      <a:lnTo>
                        <a:pt x="0" y="0"/>
                      </a:lnTo>
                      <a:lnTo>
                        <a:pt x="0" y="4"/>
                      </a:lnTo>
                      <a:close/>
                    </a:path>
                  </a:pathLst>
                </a:custGeom>
                <a:solidFill>
                  <a:srgbClr val="000000"/>
                </a:solidFill>
                <a:ln w="9525">
                  <a:noFill/>
                  <a:round/>
                  <a:headEnd/>
                  <a:tailEnd/>
                </a:ln>
              </p:spPr>
              <p:txBody>
                <a:bodyPr/>
                <a:lstStyle/>
                <a:p>
                  <a:endParaRPr lang="en-US"/>
                </a:p>
              </p:txBody>
            </p:sp>
            <p:sp>
              <p:nvSpPr>
                <p:cNvPr id="341001" name="Freeform 9"/>
                <p:cNvSpPr>
                  <a:spLocks noChangeAspect="1"/>
                </p:cNvSpPr>
                <p:nvPr/>
              </p:nvSpPr>
              <p:spPr bwMode="auto">
                <a:xfrm>
                  <a:off x="480" y="2907"/>
                  <a:ext cx="8" cy="8"/>
                </a:xfrm>
                <a:custGeom>
                  <a:avLst/>
                  <a:gdLst/>
                  <a:ahLst/>
                  <a:cxnLst>
                    <a:cxn ang="0">
                      <a:pos x="0" y="0"/>
                    </a:cxn>
                    <a:cxn ang="0">
                      <a:pos x="0" y="0"/>
                    </a:cxn>
                    <a:cxn ang="0">
                      <a:pos x="4" y="4"/>
                    </a:cxn>
                    <a:cxn ang="0">
                      <a:pos x="4" y="4"/>
                    </a:cxn>
                    <a:cxn ang="0">
                      <a:pos x="4" y="8"/>
                    </a:cxn>
                    <a:cxn ang="0">
                      <a:pos x="8" y="8"/>
                    </a:cxn>
                    <a:cxn ang="0">
                      <a:pos x="8" y="4"/>
                    </a:cxn>
                    <a:cxn ang="0">
                      <a:pos x="8" y="4"/>
                    </a:cxn>
                    <a:cxn ang="0">
                      <a:pos x="4" y="4"/>
                    </a:cxn>
                    <a:cxn ang="0">
                      <a:pos x="4" y="4"/>
                    </a:cxn>
                    <a:cxn ang="0">
                      <a:pos x="4" y="0"/>
                    </a:cxn>
                    <a:cxn ang="0">
                      <a:pos x="4" y="0"/>
                    </a:cxn>
                    <a:cxn ang="0">
                      <a:pos x="4" y="0"/>
                    </a:cxn>
                    <a:cxn ang="0">
                      <a:pos x="4" y="0"/>
                    </a:cxn>
                    <a:cxn ang="0">
                      <a:pos x="4" y="0"/>
                    </a:cxn>
                    <a:cxn ang="0">
                      <a:pos x="4" y="0"/>
                    </a:cxn>
                    <a:cxn ang="0">
                      <a:pos x="0" y="0"/>
                    </a:cxn>
                    <a:cxn ang="0">
                      <a:pos x="0" y="0"/>
                    </a:cxn>
                  </a:cxnLst>
                  <a:rect l="0" t="0" r="r" b="b"/>
                  <a:pathLst>
                    <a:path w="8" h="8">
                      <a:moveTo>
                        <a:pt x="0" y="0"/>
                      </a:moveTo>
                      <a:lnTo>
                        <a:pt x="0" y="0"/>
                      </a:lnTo>
                      <a:lnTo>
                        <a:pt x="4" y="4"/>
                      </a:lnTo>
                      <a:lnTo>
                        <a:pt x="4" y="4"/>
                      </a:lnTo>
                      <a:lnTo>
                        <a:pt x="4" y="8"/>
                      </a:lnTo>
                      <a:lnTo>
                        <a:pt x="8" y="8"/>
                      </a:lnTo>
                      <a:lnTo>
                        <a:pt x="8" y="4"/>
                      </a:lnTo>
                      <a:lnTo>
                        <a:pt x="8" y="4"/>
                      </a:lnTo>
                      <a:lnTo>
                        <a:pt x="4" y="4"/>
                      </a:lnTo>
                      <a:lnTo>
                        <a:pt x="4" y="4"/>
                      </a:lnTo>
                      <a:lnTo>
                        <a:pt x="4" y="0"/>
                      </a:lnTo>
                      <a:lnTo>
                        <a:pt x="4" y="0"/>
                      </a:lnTo>
                      <a:lnTo>
                        <a:pt x="4" y="0"/>
                      </a:lnTo>
                      <a:lnTo>
                        <a:pt x="4" y="0"/>
                      </a:lnTo>
                      <a:lnTo>
                        <a:pt x="4" y="0"/>
                      </a:lnTo>
                      <a:lnTo>
                        <a:pt x="4" y="0"/>
                      </a:lnTo>
                      <a:lnTo>
                        <a:pt x="0" y="0"/>
                      </a:lnTo>
                      <a:lnTo>
                        <a:pt x="0" y="0"/>
                      </a:lnTo>
                      <a:close/>
                    </a:path>
                  </a:pathLst>
                </a:custGeom>
                <a:solidFill>
                  <a:srgbClr val="000000"/>
                </a:solidFill>
                <a:ln w="9525">
                  <a:noFill/>
                  <a:round/>
                  <a:headEnd/>
                  <a:tailEnd/>
                </a:ln>
              </p:spPr>
              <p:txBody>
                <a:bodyPr/>
                <a:lstStyle/>
                <a:p>
                  <a:endParaRPr lang="en-US"/>
                </a:p>
              </p:txBody>
            </p:sp>
            <p:sp>
              <p:nvSpPr>
                <p:cNvPr id="341002" name="Freeform 10"/>
                <p:cNvSpPr>
                  <a:spLocks noChangeAspect="1"/>
                </p:cNvSpPr>
                <p:nvPr/>
              </p:nvSpPr>
              <p:spPr bwMode="auto">
                <a:xfrm>
                  <a:off x="480" y="2660"/>
                  <a:ext cx="4" cy="247"/>
                </a:xfrm>
                <a:custGeom>
                  <a:avLst/>
                  <a:gdLst/>
                  <a:ahLst/>
                  <a:cxnLst>
                    <a:cxn ang="0">
                      <a:pos x="0" y="4"/>
                    </a:cxn>
                    <a:cxn ang="0">
                      <a:pos x="0" y="4"/>
                    </a:cxn>
                    <a:cxn ang="0">
                      <a:pos x="0" y="247"/>
                    </a:cxn>
                    <a:cxn ang="0">
                      <a:pos x="4" y="247"/>
                    </a:cxn>
                    <a:cxn ang="0">
                      <a:pos x="4" y="4"/>
                    </a:cxn>
                    <a:cxn ang="0">
                      <a:pos x="4" y="4"/>
                    </a:cxn>
                    <a:cxn ang="0">
                      <a:pos x="4" y="0"/>
                    </a:cxn>
                    <a:cxn ang="0">
                      <a:pos x="0" y="4"/>
                    </a:cxn>
                    <a:cxn ang="0">
                      <a:pos x="0" y="4"/>
                    </a:cxn>
                  </a:cxnLst>
                  <a:rect l="0" t="0" r="r" b="b"/>
                  <a:pathLst>
                    <a:path w="4" h="247">
                      <a:moveTo>
                        <a:pt x="0" y="4"/>
                      </a:moveTo>
                      <a:lnTo>
                        <a:pt x="0" y="4"/>
                      </a:lnTo>
                      <a:lnTo>
                        <a:pt x="0" y="247"/>
                      </a:lnTo>
                      <a:lnTo>
                        <a:pt x="4" y="247"/>
                      </a:lnTo>
                      <a:lnTo>
                        <a:pt x="4" y="4"/>
                      </a:lnTo>
                      <a:lnTo>
                        <a:pt x="4" y="4"/>
                      </a:lnTo>
                      <a:lnTo>
                        <a:pt x="4" y="0"/>
                      </a:lnTo>
                      <a:lnTo>
                        <a:pt x="0" y="4"/>
                      </a:lnTo>
                      <a:lnTo>
                        <a:pt x="0" y="4"/>
                      </a:lnTo>
                      <a:close/>
                    </a:path>
                  </a:pathLst>
                </a:custGeom>
                <a:solidFill>
                  <a:srgbClr val="000000"/>
                </a:solidFill>
                <a:ln w="9525">
                  <a:noFill/>
                  <a:round/>
                  <a:headEnd/>
                  <a:tailEnd/>
                </a:ln>
              </p:spPr>
              <p:txBody>
                <a:bodyPr/>
                <a:lstStyle/>
                <a:p>
                  <a:endParaRPr lang="en-US"/>
                </a:p>
              </p:txBody>
            </p:sp>
            <p:sp>
              <p:nvSpPr>
                <p:cNvPr id="341003" name="Freeform 11"/>
                <p:cNvSpPr>
                  <a:spLocks noChangeAspect="1"/>
                </p:cNvSpPr>
                <p:nvPr/>
              </p:nvSpPr>
              <p:spPr bwMode="auto">
                <a:xfrm>
                  <a:off x="480" y="2653"/>
                  <a:ext cx="8" cy="7"/>
                </a:xfrm>
                <a:custGeom>
                  <a:avLst/>
                  <a:gdLst/>
                  <a:ahLst/>
                  <a:cxnLst>
                    <a:cxn ang="0">
                      <a:pos x="8" y="0"/>
                    </a:cxn>
                    <a:cxn ang="0">
                      <a:pos x="8" y="0"/>
                    </a:cxn>
                    <a:cxn ang="0">
                      <a:pos x="4" y="0"/>
                    </a:cxn>
                    <a:cxn ang="0">
                      <a:pos x="4" y="4"/>
                    </a:cxn>
                    <a:cxn ang="0">
                      <a:pos x="4" y="7"/>
                    </a:cxn>
                    <a:cxn ang="0">
                      <a:pos x="0" y="7"/>
                    </a:cxn>
                    <a:cxn ang="0">
                      <a:pos x="4" y="7"/>
                    </a:cxn>
                    <a:cxn ang="0">
                      <a:pos x="4" y="7"/>
                    </a:cxn>
                    <a:cxn ang="0">
                      <a:pos x="4" y="4"/>
                    </a:cxn>
                    <a:cxn ang="0">
                      <a:pos x="8" y="4"/>
                    </a:cxn>
                    <a:cxn ang="0">
                      <a:pos x="8" y="0"/>
                    </a:cxn>
                    <a:cxn ang="0">
                      <a:pos x="8" y="0"/>
                    </a:cxn>
                    <a:cxn ang="0">
                      <a:pos x="8" y="0"/>
                    </a:cxn>
                    <a:cxn ang="0">
                      <a:pos x="8" y="0"/>
                    </a:cxn>
                    <a:cxn ang="0">
                      <a:pos x="8" y="0"/>
                    </a:cxn>
                  </a:cxnLst>
                  <a:rect l="0" t="0" r="r" b="b"/>
                  <a:pathLst>
                    <a:path w="8" h="7">
                      <a:moveTo>
                        <a:pt x="8" y="0"/>
                      </a:moveTo>
                      <a:lnTo>
                        <a:pt x="8" y="0"/>
                      </a:lnTo>
                      <a:lnTo>
                        <a:pt x="4" y="0"/>
                      </a:lnTo>
                      <a:lnTo>
                        <a:pt x="4" y="4"/>
                      </a:lnTo>
                      <a:lnTo>
                        <a:pt x="4" y="7"/>
                      </a:lnTo>
                      <a:lnTo>
                        <a:pt x="0" y="7"/>
                      </a:lnTo>
                      <a:lnTo>
                        <a:pt x="4" y="7"/>
                      </a:lnTo>
                      <a:lnTo>
                        <a:pt x="4" y="7"/>
                      </a:lnTo>
                      <a:lnTo>
                        <a:pt x="4" y="4"/>
                      </a:lnTo>
                      <a:lnTo>
                        <a:pt x="8" y="4"/>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41004" name="Freeform 12"/>
                <p:cNvSpPr>
                  <a:spLocks noChangeAspect="1"/>
                </p:cNvSpPr>
                <p:nvPr/>
              </p:nvSpPr>
              <p:spPr bwMode="auto">
                <a:xfrm>
                  <a:off x="488" y="2486"/>
                  <a:ext cx="335" cy="167"/>
                </a:xfrm>
                <a:custGeom>
                  <a:avLst/>
                  <a:gdLst/>
                  <a:ahLst/>
                  <a:cxnLst>
                    <a:cxn ang="0">
                      <a:pos x="335" y="0"/>
                    </a:cxn>
                    <a:cxn ang="0">
                      <a:pos x="335" y="0"/>
                    </a:cxn>
                    <a:cxn ang="0">
                      <a:pos x="0" y="167"/>
                    </a:cxn>
                    <a:cxn ang="0">
                      <a:pos x="0" y="167"/>
                    </a:cxn>
                    <a:cxn ang="0">
                      <a:pos x="335" y="0"/>
                    </a:cxn>
                    <a:cxn ang="0">
                      <a:pos x="335" y="0"/>
                    </a:cxn>
                    <a:cxn ang="0">
                      <a:pos x="335" y="0"/>
                    </a:cxn>
                    <a:cxn ang="0">
                      <a:pos x="335" y="0"/>
                    </a:cxn>
                    <a:cxn ang="0">
                      <a:pos x="335" y="0"/>
                    </a:cxn>
                    <a:cxn ang="0">
                      <a:pos x="335" y="0"/>
                    </a:cxn>
                    <a:cxn ang="0">
                      <a:pos x="335" y="0"/>
                    </a:cxn>
                    <a:cxn ang="0">
                      <a:pos x="335" y="0"/>
                    </a:cxn>
                  </a:cxnLst>
                  <a:rect l="0" t="0" r="r" b="b"/>
                  <a:pathLst>
                    <a:path w="335" h="167">
                      <a:moveTo>
                        <a:pt x="335" y="0"/>
                      </a:moveTo>
                      <a:lnTo>
                        <a:pt x="335" y="0"/>
                      </a:lnTo>
                      <a:lnTo>
                        <a:pt x="0" y="167"/>
                      </a:lnTo>
                      <a:lnTo>
                        <a:pt x="0" y="167"/>
                      </a:lnTo>
                      <a:lnTo>
                        <a:pt x="335" y="0"/>
                      </a:lnTo>
                      <a:lnTo>
                        <a:pt x="335" y="0"/>
                      </a:lnTo>
                      <a:lnTo>
                        <a:pt x="335" y="0"/>
                      </a:lnTo>
                      <a:lnTo>
                        <a:pt x="335" y="0"/>
                      </a:lnTo>
                      <a:lnTo>
                        <a:pt x="335" y="0"/>
                      </a:lnTo>
                      <a:lnTo>
                        <a:pt x="335" y="0"/>
                      </a:lnTo>
                      <a:lnTo>
                        <a:pt x="335" y="0"/>
                      </a:lnTo>
                      <a:lnTo>
                        <a:pt x="335" y="0"/>
                      </a:lnTo>
                      <a:close/>
                    </a:path>
                  </a:pathLst>
                </a:custGeom>
                <a:solidFill>
                  <a:srgbClr val="000000"/>
                </a:solidFill>
                <a:ln w="9525">
                  <a:noFill/>
                  <a:round/>
                  <a:headEnd/>
                  <a:tailEnd/>
                </a:ln>
              </p:spPr>
              <p:txBody>
                <a:bodyPr/>
                <a:lstStyle/>
                <a:p>
                  <a:endParaRPr lang="en-US"/>
                </a:p>
              </p:txBody>
            </p:sp>
            <p:sp>
              <p:nvSpPr>
                <p:cNvPr id="341005" name="Freeform 13"/>
                <p:cNvSpPr>
                  <a:spLocks noChangeAspect="1"/>
                </p:cNvSpPr>
                <p:nvPr/>
              </p:nvSpPr>
              <p:spPr bwMode="auto">
                <a:xfrm>
                  <a:off x="823" y="2486"/>
                  <a:ext cx="523" cy="87"/>
                </a:xfrm>
                <a:custGeom>
                  <a:avLst/>
                  <a:gdLst/>
                  <a:ahLst/>
                  <a:cxnLst>
                    <a:cxn ang="0">
                      <a:pos x="519" y="83"/>
                    </a:cxn>
                    <a:cxn ang="0">
                      <a:pos x="519" y="83"/>
                    </a:cxn>
                    <a:cxn ang="0">
                      <a:pos x="0" y="0"/>
                    </a:cxn>
                    <a:cxn ang="0">
                      <a:pos x="0" y="0"/>
                    </a:cxn>
                    <a:cxn ang="0">
                      <a:pos x="519" y="87"/>
                    </a:cxn>
                    <a:cxn ang="0">
                      <a:pos x="519" y="87"/>
                    </a:cxn>
                    <a:cxn ang="0">
                      <a:pos x="519" y="87"/>
                    </a:cxn>
                    <a:cxn ang="0">
                      <a:pos x="523" y="87"/>
                    </a:cxn>
                    <a:cxn ang="0">
                      <a:pos x="523" y="83"/>
                    </a:cxn>
                    <a:cxn ang="0">
                      <a:pos x="523" y="83"/>
                    </a:cxn>
                    <a:cxn ang="0">
                      <a:pos x="519" y="83"/>
                    </a:cxn>
                    <a:cxn ang="0">
                      <a:pos x="519" y="83"/>
                    </a:cxn>
                  </a:cxnLst>
                  <a:rect l="0" t="0" r="r" b="b"/>
                  <a:pathLst>
                    <a:path w="523" h="87">
                      <a:moveTo>
                        <a:pt x="519" y="83"/>
                      </a:moveTo>
                      <a:lnTo>
                        <a:pt x="519" y="83"/>
                      </a:lnTo>
                      <a:lnTo>
                        <a:pt x="0" y="0"/>
                      </a:lnTo>
                      <a:lnTo>
                        <a:pt x="0" y="0"/>
                      </a:lnTo>
                      <a:lnTo>
                        <a:pt x="519" y="87"/>
                      </a:lnTo>
                      <a:lnTo>
                        <a:pt x="519" y="87"/>
                      </a:lnTo>
                      <a:lnTo>
                        <a:pt x="519" y="87"/>
                      </a:lnTo>
                      <a:lnTo>
                        <a:pt x="523" y="87"/>
                      </a:lnTo>
                      <a:lnTo>
                        <a:pt x="523" y="83"/>
                      </a:lnTo>
                      <a:lnTo>
                        <a:pt x="523" y="83"/>
                      </a:lnTo>
                      <a:lnTo>
                        <a:pt x="519" y="83"/>
                      </a:lnTo>
                      <a:lnTo>
                        <a:pt x="519" y="83"/>
                      </a:lnTo>
                      <a:close/>
                    </a:path>
                  </a:pathLst>
                </a:custGeom>
                <a:solidFill>
                  <a:srgbClr val="000000"/>
                </a:solidFill>
                <a:ln w="9525">
                  <a:noFill/>
                  <a:round/>
                  <a:headEnd/>
                  <a:tailEnd/>
                </a:ln>
              </p:spPr>
              <p:txBody>
                <a:bodyPr/>
                <a:lstStyle/>
                <a:p>
                  <a:endParaRPr lang="en-US"/>
                </a:p>
              </p:txBody>
            </p:sp>
            <p:sp>
              <p:nvSpPr>
                <p:cNvPr id="341006" name="Freeform 14"/>
                <p:cNvSpPr>
                  <a:spLocks noChangeAspect="1"/>
                </p:cNvSpPr>
                <p:nvPr/>
              </p:nvSpPr>
              <p:spPr bwMode="auto">
                <a:xfrm>
                  <a:off x="1342" y="2573"/>
                  <a:ext cx="4" cy="4"/>
                </a:xfrm>
                <a:custGeom>
                  <a:avLst/>
                  <a:gdLst/>
                  <a:ahLst/>
                  <a:cxnLst>
                    <a:cxn ang="0">
                      <a:pos x="4" y="4"/>
                    </a:cxn>
                    <a:cxn ang="0">
                      <a:pos x="4" y="4"/>
                    </a:cxn>
                    <a:cxn ang="0">
                      <a:pos x="4" y="4"/>
                    </a:cxn>
                    <a:cxn ang="0">
                      <a:pos x="4" y="0"/>
                    </a:cxn>
                    <a:cxn ang="0">
                      <a:pos x="4" y="0"/>
                    </a:cxn>
                    <a:cxn ang="0">
                      <a:pos x="0" y="0"/>
                    </a:cxn>
                    <a:cxn ang="0">
                      <a:pos x="0" y="0"/>
                    </a:cxn>
                    <a:cxn ang="0">
                      <a:pos x="0" y="0"/>
                    </a:cxn>
                    <a:cxn ang="0">
                      <a:pos x="4" y="0"/>
                    </a:cxn>
                    <a:cxn ang="0">
                      <a:pos x="4" y="4"/>
                    </a:cxn>
                    <a:cxn ang="0">
                      <a:pos x="4" y="4"/>
                    </a:cxn>
                    <a:cxn ang="0">
                      <a:pos x="4" y="4"/>
                    </a:cxn>
                    <a:cxn ang="0">
                      <a:pos x="4" y="4"/>
                    </a:cxn>
                    <a:cxn ang="0">
                      <a:pos x="4" y="4"/>
                    </a:cxn>
                    <a:cxn ang="0">
                      <a:pos x="4" y="4"/>
                    </a:cxn>
                  </a:cxnLst>
                  <a:rect l="0" t="0" r="r" b="b"/>
                  <a:pathLst>
                    <a:path w="4" h="4">
                      <a:moveTo>
                        <a:pt x="4" y="4"/>
                      </a:moveTo>
                      <a:lnTo>
                        <a:pt x="4" y="4"/>
                      </a:lnTo>
                      <a:lnTo>
                        <a:pt x="4" y="4"/>
                      </a:lnTo>
                      <a:lnTo>
                        <a:pt x="4" y="0"/>
                      </a:lnTo>
                      <a:lnTo>
                        <a:pt x="4" y="0"/>
                      </a:lnTo>
                      <a:lnTo>
                        <a:pt x="0" y="0"/>
                      </a:lnTo>
                      <a:lnTo>
                        <a:pt x="0" y="0"/>
                      </a:lnTo>
                      <a:lnTo>
                        <a:pt x="0" y="0"/>
                      </a:lnTo>
                      <a:lnTo>
                        <a:pt x="4" y="0"/>
                      </a:lnTo>
                      <a:lnTo>
                        <a:pt x="4" y="4"/>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41007" name="Freeform 15"/>
                <p:cNvSpPr>
                  <a:spLocks noChangeAspect="1"/>
                </p:cNvSpPr>
                <p:nvPr/>
              </p:nvSpPr>
              <p:spPr bwMode="auto">
                <a:xfrm>
                  <a:off x="1346" y="2577"/>
                  <a:ext cx="1" cy="243"/>
                </a:xfrm>
                <a:custGeom>
                  <a:avLst/>
                  <a:gdLst/>
                  <a:ahLst/>
                  <a:cxnLst>
                    <a:cxn ang="0">
                      <a:pos x="0" y="243"/>
                    </a:cxn>
                    <a:cxn ang="0">
                      <a:pos x="0" y="243"/>
                    </a:cxn>
                    <a:cxn ang="0">
                      <a:pos x="0" y="0"/>
                    </a:cxn>
                    <a:cxn ang="0">
                      <a:pos x="0" y="0"/>
                    </a:cxn>
                    <a:cxn ang="0">
                      <a:pos x="0" y="243"/>
                    </a:cxn>
                    <a:cxn ang="0">
                      <a:pos x="0" y="243"/>
                    </a:cxn>
                    <a:cxn ang="0">
                      <a:pos x="0" y="243"/>
                    </a:cxn>
                    <a:cxn ang="0">
                      <a:pos x="0" y="243"/>
                    </a:cxn>
                    <a:cxn ang="0">
                      <a:pos x="0" y="243"/>
                    </a:cxn>
                  </a:cxnLst>
                  <a:rect l="0" t="0" r="r" b="b"/>
                  <a:pathLst>
                    <a:path h="243">
                      <a:moveTo>
                        <a:pt x="0" y="243"/>
                      </a:moveTo>
                      <a:lnTo>
                        <a:pt x="0" y="243"/>
                      </a:lnTo>
                      <a:lnTo>
                        <a:pt x="0" y="0"/>
                      </a:lnTo>
                      <a:lnTo>
                        <a:pt x="0" y="0"/>
                      </a:lnTo>
                      <a:lnTo>
                        <a:pt x="0" y="243"/>
                      </a:lnTo>
                      <a:lnTo>
                        <a:pt x="0" y="243"/>
                      </a:lnTo>
                      <a:lnTo>
                        <a:pt x="0" y="243"/>
                      </a:lnTo>
                      <a:lnTo>
                        <a:pt x="0" y="243"/>
                      </a:lnTo>
                      <a:lnTo>
                        <a:pt x="0" y="243"/>
                      </a:lnTo>
                      <a:close/>
                    </a:path>
                  </a:pathLst>
                </a:custGeom>
                <a:solidFill>
                  <a:srgbClr val="000000"/>
                </a:solidFill>
                <a:ln w="9525">
                  <a:noFill/>
                  <a:round/>
                  <a:headEnd/>
                  <a:tailEnd/>
                </a:ln>
              </p:spPr>
              <p:txBody>
                <a:bodyPr/>
                <a:lstStyle/>
                <a:p>
                  <a:endParaRPr lang="en-US"/>
                </a:p>
              </p:txBody>
            </p:sp>
            <p:sp>
              <p:nvSpPr>
                <p:cNvPr id="341008" name="Freeform 16"/>
                <p:cNvSpPr>
                  <a:spLocks noChangeAspect="1"/>
                </p:cNvSpPr>
                <p:nvPr/>
              </p:nvSpPr>
              <p:spPr bwMode="auto">
                <a:xfrm>
                  <a:off x="1342" y="2820"/>
                  <a:ext cx="4" cy="11"/>
                </a:xfrm>
                <a:custGeom>
                  <a:avLst/>
                  <a:gdLst/>
                  <a:ahLst/>
                  <a:cxnLst>
                    <a:cxn ang="0">
                      <a:pos x="4" y="11"/>
                    </a:cxn>
                    <a:cxn ang="0">
                      <a:pos x="0" y="11"/>
                    </a:cxn>
                    <a:cxn ang="0">
                      <a:pos x="4" y="7"/>
                    </a:cxn>
                    <a:cxn ang="0">
                      <a:pos x="4" y="7"/>
                    </a:cxn>
                    <a:cxn ang="0">
                      <a:pos x="4" y="4"/>
                    </a:cxn>
                    <a:cxn ang="0">
                      <a:pos x="4" y="0"/>
                    </a:cxn>
                    <a:cxn ang="0">
                      <a:pos x="4" y="0"/>
                    </a:cxn>
                    <a:cxn ang="0">
                      <a:pos x="4" y="4"/>
                    </a:cxn>
                    <a:cxn ang="0">
                      <a:pos x="4" y="7"/>
                    </a:cxn>
                    <a:cxn ang="0">
                      <a:pos x="0" y="7"/>
                    </a:cxn>
                    <a:cxn ang="0">
                      <a:pos x="0" y="11"/>
                    </a:cxn>
                    <a:cxn ang="0">
                      <a:pos x="0" y="11"/>
                    </a:cxn>
                    <a:cxn ang="0">
                      <a:pos x="0" y="11"/>
                    </a:cxn>
                    <a:cxn ang="0">
                      <a:pos x="0" y="11"/>
                    </a:cxn>
                    <a:cxn ang="0">
                      <a:pos x="0" y="11"/>
                    </a:cxn>
                    <a:cxn ang="0">
                      <a:pos x="0" y="11"/>
                    </a:cxn>
                    <a:cxn ang="0">
                      <a:pos x="0" y="11"/>
                    </a:cxn>
                    <a:cxn ang="0">
                      <a:pos x="4" y="11"/>
                    </a:cxn>
                  </a:cxnLst>
                  <a:rect l="0" t="0" r="r" b="b"/>
                  <a:pathLst>
                    <a:path w="4" h="11">
                      <a:moveTo>
                        <a:pt x="4" y="11"/>
                      </a:moveTo>
                      <a:lnTo>
                        <a:pt x="0" y="11"/>
                      </a:lnTo>
                      <a:lnTo>
                        <a:pt x="4" y="7"/>
                      </a:lnTo>
                      <a:lnTo>
                        <a:pt x="4" y="7"/>
                      </a:lnTo>
                      <a:lnTo>
                        <a:pt x="4" y="4"/>
                      </a:lnTo>
                      <a:lnTo>
                        <a:pt x="4" y="0"/>
                      </a:lnTo>
                      <a:lnTo>
                        <a:pt x="4" y="0"/>
                      </a:lnTo>
                      <a:lnTo>
                        <a:pt x="4" y="4"/>
                      </a:lnTo>
                      <a:lnTo>
                        <a:pt x="4" y="7"/>
                      </a:lnTo>
                      <a:lnTo>
                        <a:pt x="0" y="7"/>
                      </a:lnTo>
                      <a:lnTo>
                        <a:pt x="0" y="11"/>
                      </a:lnTo>
                      <a:lnTo>
                        <a:pt x="0" y="11"/>
                      </a:lnTo>
                      <a:lnTo>
                        <a:pt x="0" y="11"/>
                      </a:lnTo>
                      <a:lnTo>
                        <a:pt x="0" y="11"/>
                      </a:lnTo>
                      <a:lnTo>
                        <a:pt x="0" y="11"/>
                      </a:lnTo>
                      <a:lnTo>
                        <a:pt x="0" y="11"/>
                      </a:lnTo>
                      <a:lnTo>
                        <a:pt x="0" y="11"/>
                      </a:lnTo>
                      <a:lnTo>
                        <a:pt x="4" y="11"/>
                      </a:lnTo>
                      <a:close/>
                    </a:path>
                  </a:pathLst>
                </a:custGeom>
                <a:solidFill>
                  <a:srgbClr val="000000"/>
                </a:solidFill>
                <a:ln w="9525">
                  <a:noFill/>
                  <a:round/>
                  <a:headEnd/>
                  <a:tailEnd/>
                </a:ln>
              </p:spPr>
              <p:txBody>
                <a:bodyPr/>
                <a:lstStyle/>
                <a:p>
                  <a:endParaRPr lang="en-US"/>
                </a:p>
              </p:txBody>
            </p:sp>
            <p:sp>
              <p:nvSpPr>
                <p:cNvPr id="341009" name="Freeform 17"/>
                <p:cNvSpPr>
                  <a:spLocks noChangeAspect="1"/>
                </p:cNvSpPr>
                <p:nvPr/>
              </p:nvSpPr>
              <p:spPr bwMode="auto">
                <a:xfrm>
                  <a:off x="1342" y="2831"/>
                  <a:ext cx="4" cy="23"/>
                </a:xfrm>
                <a:custGeom>
                  <a:avLst/>
                  <a:gdLst/>
                  <a:ahLst/>
                  <a:cxnLst>
                    <a:cxn ang="0">
                      <a:pos x="0" y="23"/>
                    </a:cxn>
                    <a:cxn ang="0">
                      <a:pos x="4" y="23"/>
                    </a:cxn>
                    <a:cxn ang="0">
                      <a:pos x="4" y="0"/>
                    </a:cxn>
                    <a:cxn ang="0">
                      <a:pos x="0" y="0"/>
                    </a:cxn>
                    <a:cxn ang="0">
                      <a:pos x="0" y="23"/>
                    </a:cxn>
                    <a:cxn ang="0">
                      <a:pos x="0" y="23"/>
                    </a:cxn>
                    <a:cxn ang="0">
                      <a:pos x="0" y="23"/>
                    </a:cxn>
                    <a:cxn ang="0">
                      <a:pos x="0" y="23"/>
                    </a:cxn>
                    <a:cxn ang="0">
                      <a:pos x="0" y="23"/>
                    </a:cxn>
                    <a:cxn ang="0">
                      <a:pos x="0" y="23"/>
                    </a:cxn>
                    <a:cxn ang="0">
                      <a:pos x="4" y="23"/>
                    </a:cxn>
                    <a:cxn ang="0">
                      <a:pos x="0" y="23"/>
                    </a:cxn>
                  </a:cxnLst>
                  <a:rect l="0" t="0" r="r" b="b"/>
                  <a:pathLst>
                    <a:path w="4" h="23">
                      <a:moveTo>
                        <a:pt x="0" y="23"/>
                      </a:moveTo>
                      <a:lnTo>
                        <a:pt x="4" y="23"/>
                      </a:lnTo>
                      <a:lnTo>
                        <a:pt x="4" y="0"/>
                      </a:lnTo>
                      <a:lnTo>
                        <a:pt x="0" y="0"/>
                      </a:lnTo>
                      <a:lnTo>
                        <a:pt x="0" y="23"/>
                      </a:lnTo>
                      <a:lnTo>
                        <a:pt x="0" y="23"/>
                      </a:lnTo>
                      <a:lnTo>
                        <a:pt x="0" y="23"/>
                      </a:lnTo>
                      <a:lnTo>
                        <a:pt x="0" y="23"/>
                      </a:lnTo>
                      <a:lnTo>
                        <a:pt x="0" y="23"/>
                      </a:lnTo>
                      <a:lnTo>
                        <a:pt x="0" y="23"/>
                      </a:lnTo>
                      <a:lnTo>
                        <a:pt x="4" y="23"/>
                      </a:lnTo>
                      <a:lnTo>
                        <a:pt x="0" y="23"/>
                      </a:lnTo>
                      <a:close/>
                    </a:path>
                  </a:pathLst>
                </a:custGeom>
                <a:solidFill>
                  <a:srgbClr val="000000"/>
                </a:solidFill>
                <a:ln w="9525">
                  <a:noFill/>
                  <a:round/>
                  <a:headEnd/>
                  <a:tailEnd/>
                </a:ln>
              </p:spPr>
              <p:txBody>
                <a:bodyPr/>
                <a:lstStyle/>
                <a:p>
                  <a:endParaRPr lang="en-US"/>
                </a:p>
              </p:txBody>
            </p:sp>
            <p:sp>
              <p:nvSpPr>
                <p:cNvPr id="341010" name="Freeform 18"/>
                <p:cNvSpPr>
                  <a:spLocks noChangeAspect="1"/>
                </p:cNvSpPr>
                <p:nvPr/>
              </p:nvSpPr>
              <p:spPr bwMode="auto">
                <a:xfrm>
                  <a:off x="1063" y="2850"/>
                  <a:ext cx="283" cy="213"/>
                </a:xfrm>
                <a:custGeom>
                  <a:avLst/>
                  <a:gdLst/>
                  <a:ahLst/>
                  <a:cxnLst>
                    <a:cxn ang="0">
                      <a:pos x="0" y="213"/>
                    </a:cxn>
                    <a:cxn ang="0">
                      <a:pos x="0" y="213"/>
                    </a:cxn>
                    <a:cxn ang="0">
                      <a:pos x="283" y="4"/>
                    </a:cxn>
                    <a:cxn ang="0">
                      <a:pos x="279" y="0"/>
                    </a:cxn>
                    <a:cxn ang="0">
                      <a:pos x="0" y="213"/>
                    </a:cxn>
                    <a:cxn ang="0">
                      <a:pos x="0" y="213"/>
                    </a:cxn>
                    <a:cxn ang="0">
                      <a:pos x="0" y="213"/>
                    </a:cxn>
                    <a:cxn ang="0">
                      <a:pos x="0" y="213"/>
                    </a:cxn>
                    <a:cxn ang="0">
                      <a:pos x="0" y="213"/>
                    </a:cxn>
                    <a:cxn ang="0">
                      <a:pos x="0" y="213"/>
                    </a:cxn>
                    <a:cxn ang="0">
                      <a:pos x="0" y="213"/>
                    </a:cxn>
                    <a:cxn ang="0">
                      <a:pos x="0" y="213"/>
                    </a:cxn>
                  </a:cxnLst>
                  <a:rect l="0" t="0" r="r" b="b"/>
                  <a:pathLst>
                    <a:path w="283" h="213">
                      <a:moveTo>
                        <a:pt x="0" y="213"/>
                      </a:moveTo>
                      <a:lnTo>
                        <a:pt x="0" y="213"/>
                      </a:lnTo>
                      <a:lnTo>
                        <a:pt x="283" y="4"/>
                      </a:lnTo>
                      <a:lnTo>
                        <a:pt x="279" y="0"/>
                      </a:lnTo>
                      <a:lnTo>
                        <a:pt x="0" y="213"/>
                      </a:lnTo>
                      <a:lnTo>
                        <a:pt x="0" y="213"/>
                      </a:lnTo>
                      <a:lnTo>
                        <a:pt x="0" y="213"/>
                      </a:lnTo>
                      <a:lnTo>
                        <a:pt x="0" y="213"/>
                      </a:lnTo>
                      <a:lnTo>
                        <a:pt x="0" y="213"/>
                      </a:lnTo>
                      <a:lnTo>
                        <a:pt x="0" y="213"/>
                      </a:lnTo>
                      <a:lnTo>
                        <a:pt x="0" y="213"/>
                      </a:lnTo>
                      <a:lnTo>
                        <a:pt x="0" y="213"/>
                      </a:lnTo>
                      <a:close/>
                    </a:path>
                  </a:pathLst>
                </a:custGeom>
                <a:solidFill>
                  <a:srgbClr val="000000"/>
                </a:solidFill>
                <a:ln w="9525">
                  <a:noFill/>
                  <a:round/>
                  <a:headEnd/>
                  <a:tailEnd/>
                </a:ln>
              </p:spPr>
              <p:txBody>
                <a:bodyPr/>
                <a:lstStyle/>
                <a:p>
                  <a:endParaRPr lang="en-US"/>
                </a:p>
              </p:txBody>
            </p:sp>
            <p:sp>
              <p:nvSpPr>
                <p:cNvPr id="341011" name="Freeform 19"/>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close/>
                    </a:path>
                  </a:pathLst>
                </a:custGeom>
                <a:solidFill>
                  <a:srgbClr val="000000"/>
                </a:solidFill>
                <a:ln w="9525">
                  <a:noFill/>
                  <a:round/>
                  <a:headEnd/>
                  <a:tailEnd/>
                </a:ln>
              </p:spPr>
              <p:txBody>
                <a:bodyPr/>
                <a:lstStyle/>
                <a:p>
                  <a:endParaRPr lang="en-US"/>
                </a:p>
              </p:txBody>
            </p:sp>
            <p:sp>
              <p:nvSpPr>
                <p:cNvPr id="341012" name="Freeform 20"/>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path>
                  </a:pathLst>
                </a:custGeom>
                <a:noFill/>
                <a:ln w="6350">
                  <a:solidFill>
                    <a:srgbClr val="000000"/>
                  </a:solidFill>
                  <a:prstDash val="solid"/>
                  <a:round/>
                  <a:headEnd/>
                  <a:tailEnd/>
                </a:ln>
              </p:spPr>
              <p:txBody>
                <a:bodyPr/>
                <a:lstStyle/>
                <a:p>
                  <a:endParaRPr lang="en-US"/>
                </a:p>
              </p:txBody>
            </p:sp>
            <p:sp>
              <p:nvSpPr>
                <p:cNvPr id="341013" name="Freeform 21"/>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close/>
                    </a:path>
                  </a:pathLst>
                </a:custGeom>
                <a:solidFill>
                  <a:srgbClr val="FFE5CC"/>
                </a:solidFill>
                <a:ln w="9525">
                  <a:noFill/>
                  <a:round/>
                  <a:headEnd/>
                  <a:tailEnd/>
                </a:ln>
              </p:spPr>
              <p:txBody>
                <a:bodyPr/>
                <a:lstStyle/>
                <a:p>
                  <a:endParaRPr lang="en-US"/>
                </a:p>
              </p:txBody>
            </p:sp>
            <p:sp>
              <p:nvSpPr>
                <p:cNvPr id="341014" name="Freeform 22"/>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path>
                  </a:pathLst>
                </a:custGeom>
                <a:noFill/>
                <a:ln w="6350">
                  <a:solidFill>
                    <a:srgbClr val="000000"/>
                  </a:solidFill>
                  <a:prstDash val="solid"/>
                  <a:round/>
                  <a:headEnd/>
                  <a:tailEnd/>
                </a:ln>
              </p:spPr>
              <p:txBody>
                <a:bodyPr/>
                <a:lstStyle/>
                <a:p>
                  <a:endParaRPr lang="en-US"/>
                </a:p>
              </p:txBody>
            </p:sp>
            <p:sp>
              <p:nvSpPr>
                <p:cNvPr id="341015" name="Freeform 23"/>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close/>
                    </a:path>
                  </a:pathLst>
                </a:custGeom>
                <a:solidFill>
                  <a:srgbClr val="F7F7E0"/>
                </a:solidFill>
                <a:ln w="9525">
                  <a:noFill/>
                  <a:round/>
                  <a:headEnd/>
                  <a:tailEnd/>
                </a:ln>
              </p:spPr>
              <p:txBody>
                <a:bodyPr/>
                <a:lstStyle/>
                <a:p>
                  <a:endParaRPr lang="en-US"/>
                </a:p>
              </p:txBody>
            </p:sp>
            <p:sp>
              <p:nvSpPr>
                <p:cNvPr id="341016" name="Freeform 24"/>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path>
                  </a:pathLst>
                </a:custGeom>
                <a:noFill/>
                <a:ln w="6350">
                  <a:solidFill>
                    <a:srgbClr val="000000"/>
                  </a:solidFill>
                  <a:prstDash val="solid"/>
                  <a:round/>
                  <a:headEnd/>
                  <a:tailEnd/>
                </a:ln>
              </p:spPr>
              <p:txBody>
                <a:bodyPr/>
                <a:lstStyle/>
                <a:p>
                  <a:endParaRPr lang="en-US"/>
                </a:p>
              </p:txBody>
            </p:sp>
            <p:sp>
              <p:nvSpPr>
                <p:cNvPr id="341017" name="Freeform 25"/>
                <p:cNvSpPr>
                  <a:spLocks noChangeAspect="1"/>
                </p:cNvSpPr>
                <p:nvPr/>
              </p:nvSpPr>
              <p:spPr bwMode="auto">
                <a:xfrm>
                  <a:off x="1063" y="2816"/>
                  <a:ext cx="283" cy="213"/>
                </a:xfrm>
                <a:custGeom>
                  <a:avLst/>
                  <a:gdLst/>
                  <a:ahLst/>
                  <a:cxnLst>
                    <a:cxn ang="0">
                      <a:pos x="279" y="0"/>
                    </a:cxn>
                    <a:cxn ang="0">
                      <a:pos x="283" y="0"/>
                    </a:cxn>
                    <a:cxn ang="0">
                      <a:pos x="0" y="209"/>
                    </a:cxn>
                    <a:cxn ang="0">
                      <a:pos x="0" y="213"/>
                    </a:cxn>
                    <a:cxn ang="0">
                      <a:pos x="283" y="0"/>
                    </a:cxn>
                    <a:cxn ang="0">
                      <a:pos x="283" y="0"/>
                    </a:cxn>
                    <a:cxn ang="0">
                      <a:pos x="283" y="0"/>
                    </a:cxn>
                    <a:cxn ang="0">
                      <a:pos x="283" y="0"/>
                    </a:cxn>
                    <a:cxn ang="0">
                      <a:pos x="283" y="0"/>
                    </a:cxn>
                    <a:cxn ang="0">
                      <a:pos x="283" y="0"/>
                    </a:cxn>
                    <a:cxn ang="0">
                      <a:pos x="283" y="0"/>
                    </a:cxn>
                    <a:cxn ang="0">
                      <a:pos x="279" y="0"/>
                    </a:cxn>
                  </a:cxnLst>
                  <a:rect l="0" t="0" r="r" b="b"/>
                  <a:pathLst>
                    <a:path w="283" h="213">
                      <a:moveTo>
                        <a:pt x="279" y="0"/>
                      </a:moveTo>
                      <a:lnTo>
                        <a:pt x="283" y="0"/>
                      </a:lnTo>
                      <a:lnTo>
                        <a:pt x="0" y="209"/>
                      </a:lnTo>
                      <a:lnTo>
                        <a:pt x="0" y="213"/>
                      </a:lnTo>
                      <a:lnTo>
                        <a:pt x="283" y="0"/>
                      </a:lnTo>
                      <a:lnTo>
                        <a:pt x="283" y="0"/>
                      </a:lnTo>
                      <a:lnTo>
                        <a:pt x="283" y="0"/>
                      </a:lnTo>
                      <a:lnTo>
                        <a:pt x="283" y="0"/>
                      </a:lnTo>
                      <a:lnTo>
                        <a:pt x="283" y="0"/>
                      </a:lnTo>
                      <a:lnTo>
                        <a:pt x="283" y="0"/>
                      </a:lnTo>
                      <a:lnTo>
                        <a:pt x="283" y="0"/>
                      </a:lnTo>
                      <a:lnTo>
                        <a:pt x="279" y="0"/>
                      </a:lnTo>
                      <a:close/>
                    </a:path>
                  </a:pathLst>
                </a:custGeom>
                <a:solidFill>
                  <a:srgbClr val="7F7F7F"/>
                </a:solidFill>
                <a:ln w="9525">
                  <a:noFill/>
                  <a:round/>
                  <a:headEnd/>
                  <a:tailEnd/>
                </a:ln>
              </p:spPr>
              <p:txBody>
                <a:bodyPr/>
                <a:lstStyle/>
                <a:p>
                  <a:endParaRPr lang="en-US"/>
                </a:p>
              </p:txBody>
            </p:sp>
            <p:sp>
              <p:nvSpPr>
                <p:cNvPr id="341018" name="Freeform 26"/>
                <p:cNvSpPr>
                  <a:spLocks noChangeAspect="1"/>
                </p:cNvSpPr>
                <p:nvPr/>
              </p:nvSpPr>
              <p:spPr bwMode="auto">
                <a:xfrm>
                  <a:off x="1342" y="2801"/>
                  <a:ext cx="4" cy="15"/>
                </a:xfrm>
                <a:custGeom>
                  <a:avLst/>
                  <a:gdLst/>
                  <a:ahLst/>
                  <a:cxnLst>
                    <a:cxn ang="0">
                      <a:pos x="0" y="4"/>
                    </a:cxn>
                    <a:cxn ang="0">
                      <a:pos x="0" y="4"/>
                    </a:cxn>
                    <a:cxn ang="0">
                      <a:pos x="0" y="15"/>
                    </a:cxn>
                    <a:cxn ang="0">
                      <a:pos x="4" y="15"/>
                    </a:cxn>
                    <a:cxn ang="0">
                      <a:pos x="4" y="4"/>
                    </a:cxn>
                    <a:cxn ang="0">
                      <a:pos x="0" y="0"/>
                    </a:cxn>
                    <a:cxn ang="0">
                      <a:pos x="4" y="4"/>
                    </a:cxn>
                    <a:cxn ang="0">
                      <a:pos x="4" y="4"/>
                    </a:cxn>
                    <a:cxn ang="0">
                      <a:pos x="0" y="0"/>
                    </a:cxn>
                    <a:cxn ang="0">
                      <a:pos x="0" y="4"/>
                    </a:cxn>
                    <a:cxn ang="0">
                      <a:pos x="0" y="4"/>
                    </a:cxn>
                    <a:cxn ang="0">
                      <a:pos x="0" y="4"/>
                    </a:cxn>
                  </a:cxnLst>
                  <a:rect l="0" t="0" r="r" b="b"/>
                  <a:pathLst>
                    <a:path w="4" h="15">
                      <a:moveTo>
                        <a:pt x="0" y="4"/>
                      </a:moveTo>
                      <a:lnTo>
                        <a:pt x="0" y="4"/>
                      </a:lnTo>
                      <a:lnTo>
                        <a:pt x="0" y="15"/>
                      </a:lnTo>
                      <a:lnTo>
                        <a:pt x="4" y="15"/>
                      </a:lnTo>
                      <a:lnTo>
                        <a:pt x="4" y="4"/>
                      </a:lnTo>
                      <a:lnTo>
                        <a:pt x="0" y="0"/>
                      </a:lnTo>
                      <a:lnTo>
                        <a:pt x="4" y="4"/>
                      </a:lnTo>
                      <a:lnTo>
                        <a:pt x="4" y="4"/>
                      </a:lnTo>
                      <a:lnTo>
                        <a:pt x="0" y="0"/>
                      </a:lnTo>
                      <a:lnTo>
                        <a:pt x="0" y="4"/>
                      </a:lnTo>
                      <a:lnTo>
                        <a:pt x="0" y="4"/>
                      </a:lnTo>
                      <a:lnTo>
                        <a:pt x="0" y="4"/>
                      </a:lnTo>
                      <a:close/>
                    </a:path>
                  </a:pathLst>
                </a:custGeom>
                <a:solidFill>
                  <a:srgbClr val="7F7F7F"/>
                </a:solidFill>
                <a:ln w="9525">
                  <a:noFill/>
                  <a:round/>
                  <a:headEnd/>
                  <a:tailEnd/>
                </a:ln>
              </p:spPr>
              <p:txBody>
                <a:bodyPr/>
                <a:lstStyle/>
                <a:p>
                  <a:endParaRPr lang="en-US"/>
                </a:p>
              </p:txBody>
            </p:sp>
            <p:sp>
              <p:nvSpPr>
                <p:cNvPr id="341019" name="Freeform 27"/>
                <p:cNvSpPr>
                  <a:spLocks noChangeAspect="1"/>
                </p:cNvSpPr>
                <p:nvPr/>
              </p:nvSpPr>
              <p:spPr bwMode="auto">
                <a:xfrm>
                  <a:off x="1063" y="2801"/>
                  <a:ext cx="283" cy="212"/>
                </a:xfrm>
                <a:custGeom>
                  <a:avLst/>
                  <a:gdLst/>
                  <a:ahLst/>
                  <a:cxnLst>
                    <a:cxn ang="0">
                      <a:pos x="4" y="212"/>
                    </a:cxn>
                    <a:cxn ang="0">
                      <a:pos x="0" y="212"/>
                    </a:cxn>
                    <a:cxn ang="0">
                      <a:pos x="283" y="4"/>
                    </a:cxn>
                    <a:cxn ang="0">
                      <a:pos x="283" y="0"/>
                    </a:cxn>
                    <a:cxn ang="0">
                      <a:pos x="0" y="212"/>
                    </a:cxn>
                    <a:cxn ang="0">
                      <a:pos x="0" y="212"/>
                    </a:cxn>
                    <a:cxn ang="0">
                      <a:pos x="0" y="212"/>
                    </a:cxn>
                    <a:cxn ang="0">
                      <a:pos x="0" y="212"/>
                    </a:cxn>
                    <a:cxn ang="0">
                      <a:pos x="0" y="212"/>
                    </a:cxn>
                    <a:cxn ang="0">
                      <a:pos x="0" y="212"/>
                    </a:cxn>
                    <a:cxn ang="0">
                      <a:pos x="0" y="212"/>
                    </a:cxn>
                    <a:cxn ang="0">
                      <a:pos x="4" y="212"/>
                    </a:cxn>
                  </a:cxnLst>
                  <a:rect l="0" t="0" r="r" b="b"/>
                  <a:pathLst>
                    <a:path w="283" h="212">
                      <a:moveTo>
                        <a:pt x="4" y="212"/>
                      </a:moveTo>
                      <a:lnTo>
                        <a:pt x="0" y="212"/>
                      </a:lnTo>
                      <a:lnTo>
                        <a:pt x="283" y="4"/>
                      </a:lnTo>
                      <a:lnTo>
                        <a:pt x="283" y="0"/>
                      </a:lnTo>
                      <a:lnTo>
                        <a:pt x="0" y="212"/>
                      </a:lnTo>
                      <a:lnTo>
                        <a:pt x="0" y="212"/>
                      </a:lnTo>
                      <a:lnTo>
                        <a:pt x="0" y="212"/>
                      </a:lnTo>
                      <a:lnTo>
                        <a:pt x="0" y="212"/>
                      </a:lnTo>
                      <a:lnTo>
                        <a:pt x="0" y="212"/>
                      </a:lnTo>
                      <a:lnTo>
                        <a:pt x="0" y="212"/>
                      </a:lnTo>
                      <a:lnTo>
                        <a:pt x="0" y="212"/>
                      </a:lnTo>
                      <a:lnTo>
                        <a:pt x="4" y="212"/>
                      </a:lnTo>
                      <a:close/>
                    </a:path>
                  </a:pathLst>
                </a:custGeom>
                <a:solidFill>
                  <a:srgbClr val="7F7F7F"/>
                </a:solidFill>
                <a:ln w="9525">
                  <a:noFill/>
                  <a:round/>
                  <a:headEnd/>
                  <a:tailEnd/>
                </a:ln>
              </p:spPr>
              <p:txBody>
                <a:bodyPr/>
                <a:lstStyle/>
                <a:p>
                  <a:endParaRPr lang="en-US"/>
                </a:p>
              </p:txBody>
            </p:sp>
            <p:sp>
              <p:nvSpPr>
                <p:cNvPr id="341020" name="Freeform 28"/>
                <p:cNvSpPr>
                  <a:spLocks noChangeAspect="1"/>
                </p:cNvSpPr>
                <p:nvPr/>
              </p:nvSpPr>
              <p:spPr bwMode="auto">
                <a:xfrm>
                  <a:off x="1063" y="3013"/>
                  <a:ext cx="4" cy="16"/>
                </a:xfrm>
                <a:custGeom>
                  <a:avLst/>
                  <a:gdLst/>
                  <a:ahLst/>
                  <a:cxnLst>
                    <a:cxn ang="0">
                      <a:pos x="4" y="12"/>
                    </a:cxn>
                    <a:cxn ang="0">
                      <a:pos x="4" y="12"/>
                    </a:cxn>
                    <a:cxn ang="0">
                      <a:pos x="4" y="0"/>
                    </a:cxn>
                    <a:cxn ang="0">
                      <a:pos x="0" y="0"/>
                    </a:cxn>
                    <a:cxn ang="0">
                      <a:pos x="0" y="12"/>
                    </a:cxn>
                    <a:cxn ang="0">
                      <a:pos x="4" y="16"/>
                    </a:cxn>
                    <a:cxn ang="0">
                      <a:pos x="0" y="12"/>
                    </a:cxn>
                    <a:cxn ang="0">
                      <a:pos x="0" y="16"/>
                    </a:cxn>
                    <a:cxn ang="0">
                      <a:pos x="4" y="16"/>
                    </a:cxn>
                    <a:cxn ang="0">
                      <a:pos x="4" y="16"/>
                    </a:cxn>
                    <a:cxn ang="0">
                      <a:pos x="4" y="12"/>
                    </a:cxn>
                    <a:cxn ang="0">
                      <a:pos x="4" y="12"/>
                    </a:cxn>
                  </a:cxnLst>
                  <a:rect l="0" t="0" r="r" b="b"/>
                  <a:pathLst>
                    <a:path w="4" h="16">
                      <a:moveTo>
                        <a:pt x="4" y="12"/>
                      </a:moveTo>
                      <a:lnTo>
                        <a:pt x="4" y="12"/>
                      </a:lnTo>
                      <a:lnTo>
                        <a:pt x="4" y="0"/>
                      </a:lnTo>
                      <a:lnTo>
                        <a:pt x="0" y="0"/>
                      </a:lnTo>
                      <a:lnTo>
                        <a:pt x="0" y="12"/>
                      </a:lnTo>
                      <a:lnTo>
                        <a:pt x="4" y="16"/>
                      </a:lnTo>
                      <a:lnTo>
                        <a:pt x="0" y="12"/>
                      </a:lnTo>
                      <a:lnTo>
                        <a:pt x="0" y="16"/>
                      </a:lnTo>
                      <a:lnTo>
                        <a:pt x="4" y="16"/>
                      </a:lnTo>
                      <a:lnTo>
                        <a:pt x="4" y="16"/>
                      </a:lnTo>
                      <a:lnTo>
                        <a:pt x="4" y="12"/>
                      </a:lnTo>
                      <a:lnTo>
                        <a:pt x="4" y="12"/>
                      </a:lnTo>
                      <a:close/>
                    </a:path>
                  </a:pathLst>
                </a:custGeom>
                <a:solidFill>
                  <a:srgbClr val="7F7F7F"/>
                </a:solidFill>
                <a:ln w="9525">
                  <a:noFill/>
                  <a:round/>
                  <a:headEnd/>
                  <a:tailEnd/>
                </a:ln>
              </p:spPr>
              <p:txBody>
                <a:bodyPr/>
                <a:lstStyle/>
                <a:p>
                  <a:endParaRPr lang="en-US"/>
                </a:p>
              </p:txBody>
            </p:sp>
            <p:sp>
              <p:nvSpPr>
                <p:cNvPr id="341021" name="Freeform 29"/>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close/>
                    </a:path>
                  </a:pathLst>
                </a:custGeom>
                <a:solidFill>
                  <a:srgbClr val="BFBFBF"/>
                </a:solidFill>
                <a:ln w="9525">
                  <a:noFill/>
                  <a:round/>
                  <a:headEnd/>
                  <a:tailEnd/>
                </a:ln>
              </p:spPr>
              <p:txBody>
                <a:bodyPr/>
                <a:lstStyle/>
                <a:p>
                  <a:endParaRPr lang="en-US"/>
                </a:p>
              </p:txBody>
            </p:sp>
            <p:sp>
              <p:nvSpPr>
                <p:cNvPr id="341022" name="Freeform 30"/>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path>
                  </a:pathLst>
                </a:custGeom>
                <a:noFill/>
                <a:ln w="6350">
                  <a:solidFill>
                    <a:srgbClr val="000000"/>
                  </a:solidFill>
                  <a:prstDash val="solid"/>
                  <a:round/>
                  <a:headEnd/>
                  <a:tailEnd/>
                </a:ln>
              </p:spPr>
              <p:txBody>
                <a:bodyPr/>
                <a:lstStyle/>
                <a:p>
                  <a:endParaRPr lang="en-US"/>
                </a:p>
              </p:txBody>
            </p:sp>
            <p:sp>
              <p:nvSpPr>
                <p:cNvPr id="341023" name="Freeform 31"/>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close/>
                    </a:path>
                  </a:pathLst>
                </a:custGeom>
                <a:solidFill>
                  <a:srgbClr val="BFBFBF"/>
                </a:solidFill>
                <a:ln w="9525">
                  <a:noFill/>
                  <a:round/>
                  <a:headEnd/>
                  <a:tailEnd/>
                </a:ln>
              </p:spPr>
              <p:txBody>
                <a:bodyPr/>
                <a:lstStyle/>
                <a:p>
                  <a:endParaRPr lang="en-US"/>
                </a:p>
              </p:txBody>
            </p:sp>
            <p:sp>
              <p:nvSpPr>
                <p:cNvPr id="341024" name="Freeform 32"/>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path>
                  </a:pathLst>
                </a:custGeom>
                <a:noFill/>
                <a:ln w="6350">
                  <a:solidFill>
                    <a:srgbClr val="000000"/>
                  </a:solidFill>
                  <a:prstDash val="solid"/>
                  <a:round/>
                  <a:headEnd/>
                  <a:tailEnd/>
                </a:ln>
              </p:spPr>
              <p:txBody>
                <a:bodyPr/>
                <a:lstStyle/>
                <a:p>
                  <a:endParaRPr lang="en-US"/>
                </a:p>
              </p:txBody>
            </p:sp>
            <p:sp>
              <p:nvSpPr>
                <p:cNvPr id="341025" name="Freeform 33"/>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close/>
                    </a:path>
                  </a:pathLst>
                </a:custGeom>
                <a:solidFill>
                  <a:srgbClr val="BFBFBF"/>
                </a:solidFill>
                <a:ln w="9525">
                  <a:noFill/>
                  <a:round/>
                  <a:headEnd/>
                  <a:tailEnd/>
                </a:ln>
              </p:spPr>
              <p:txBody>
                <a:bodyPr/>
                <a:lstStyle/>
                <a:p>
                  <a:endParaRPr lang="en-US"/>
                </a:p>
              </p:txBody>
            </p:sp>
            <p:sp>
              <p:nvSpPr>
                <p:cNvPr id="341026" name="Freeform 34"/>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path>
                  </a:pathLst>
                </a:custGeom>
                <a:noFill/>
                <a:ln w="6350">
                  <a:solidFill>
                    <a:srgbClr val="000000"/>
                  </a:solidFill>
                  <a:prstDash val="solid"/>
                  <a:round/>
                  <a:headEnd/>
                  <a:tailEnd/>
                </a:ln>
              </p:spPr>
              <p:txBody>
                <a:bodyPr/>
                <a:lstStyle/>
                <a:p>
                  <a:endParaRPr lang="en-US"/>
                </a:p>
              </p:txBody>
            </p:sp>
            <p:sp>
              <p:nvSpPr>
                <p:cNvPr id="341027" name="Freeform 35"/>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close/>
                    </a:path>
                  </a:pathLst>
                </a:custGeom>
                <a:solidFill>
                  <a:srgbClr val="F7F7E0"/>
                </a:solidFill>
                <a:ln w="9525">
                  <a:noFill/>
                  <a:round/>
                  <a:headEnd/>
                  <a:tailEnd/>
                </a:ln>
              </p:spPr>
              <p:txBody>
                <a:bodyPr/>
                <a:lstStyle/>
                <a:p>
                  <a:endParaRPr lang="en-US"/>
                </a:p>
              </p:txBody>
            </p:sp>
            <p:sp>
              <p:nvSpPr>
                <p:cNvPr id="341028" name="Freeform 36"/>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path>
                  </a:pathLst>
                </a:custGeom>
                <a:noFill/>
                <a:ln w="6350">
                  <a:solidFill>
                    <a:srgbClr val="000000"/>
                  </a:solidFill>
                  <a:prstDash val="solid"/>
                  <a:round/>
                  <a:headEnd/>
                  <a:tailEnd/>
                </a:ln>
              </p:spPr>
              <p:txBody>
                <a:bodyPr/>
                <a:lstStyle/>
                <a:p>
                  <a:endParaRPr lang="en-US"/>
                </a:p>
              </p:txBody>
            </p:sp>
            <p:sp>
              <p:nvSpPr>
                <p:cNvPr id="341029" name="Freeform 37"/>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close/>
                    </a:path>
                  </a:pathLst>
                </a:custGeom>
                <a:solidFill>
                  <a:srgbClr val="FF003F"/>
                </a:solidFill>
                <a:ln w="9525">
                  <a:noFill/>
                  <a:round/>
                  <a:headEnd/>
                  <a:tailEnd/>
                </a:ln>
              </p:spPr>
              <p:txBody>
                <a:bodyPr/>
                <a:lstStyle/>
                <a:p>
                  <a:endParaRPr lang="en-US"/>
                </a:p>
              </p:txBody>
            </p:sp>
            <p:sp>
              <p:nvSpPr>
                <p:cNvPr id="341030" name="Freeform 38"/>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path>
                  </a:pathLst>
                </a:custGeom>
                <a:noFill/>
                <a:ln w="6350">
                  <a:solidFill>
                    <a:srgbClr val="000000"/>
                  </a:solidFill>
                  <a:prstDash val="solid"/>
                  <a:round/>
                  <a:headEnd/>
                  <a:tailEnd/>
                </a:ln>
              </p:spPr>
              <p:txBody>
                <a:bodyPr/>
                <a:lstStyle/>
                <a:p>
                  <a:endParaRPr lang="en-US"/>
                </a:p>
              </p:txBody>
            </p:sp>
            <p:sp>
              <p:nvSpPr>
                <p:cNvPr id="341031" name="Freeform 39"/>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close/>
                    </a:path>
                  </a:pathLst>
                </a:custGeom>
                <a:solidFill>
                  <a:srgbClr val="FFE5CC"/>
                </a:solidFill>
                <a:ln w="9525">
                  <a:noFill/>
                  <a:round/>
                  <a:headEnd/>
                  <a:tailEnd/>
                </a:ln>
              </p:spPr>
              <p:txBody>
                <a:bodyPr/>
                <a:lstStyle/>
                <a:p>
                  <a:endParaRPr lang="en-US"/>
                </a:p>
              </p:txBody>
            </p:sp>
            <p:sp>
              <p:nvSpPr>
                <p:cNvPr id="341032" name="Freeform 40"/>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path>
                  </a:pathLst>
                </a:custGeom>
                <a:noFill/>
                <a:ln w="6350">
                  <a:solidFill>
                    <a:srgbClr val="000000"/>
                  </a:solidFill>
                  <a:prstDash val="solid"/>
                  <a:round/>
                  <a:headEnd/>
                  <a:tailEnd/>
                </a:ln>
              </p:spPr>
              <p:txBody>
                <a:bodyPr/>
                <a:lstStyle/>
                <a:p>
                  <a:endParaRPr lang="en-US"/>
                </a:p>
              </p:txBody>
            </p:sp>
            <p:sp>
              <p:nvSpPr>
                <p:cNvPr id="341033" name="Line 41"/>
                <p:cNvSpPr>
                  <a:spLocks noChangeAspect="1" noChangeShapeType="1"/>
                </p:cNvSpPr>
                <p:nvPr/>
              </p:nvSpPr>
              <p:spPr bwMode="auto">
                <a:xfrm>
                  <a:off x="1267" y="2687"/>
                  <a:ext cx="3" cy="1"/>
                </a:xfrm>
                <a:prstGeom prst="line">
                  <a:avLst/>
                </a:prstGeom>
                <a:noFill/>
                <a:ln w="6350">
                  <a:solidFill>
                    <a:srgbClr val="000000"/>
                  </a:solidFill>
                  <a:round/>
                  <a:headEnd/>
                  <a:tailEnd/>
                </a:ln>
              </p:spPr>
              <p:txBody>
                <a:bodyPr/>
                <a:lstStyle/>
                <a:p>
                  <a:endParaRPr lang="en-US"/>
                </a:p>
              </p:txBody>
            </p:sp>
            <p:sp>
              <p:nvSpPr>
                <p:cNvPr id="341034" name="Line 42"/>
                <p:cNvSpPr>
                  <a:spLocks noChangeAspect="1" noChangeShapeType="1"/>
                </p:cNvSpPr>
                <p:nvPr/>
              </p:nvSpPr>
              <p:spPr bwMode="auto">
                <a:xfrm flipV="1">
                  <a:off x="1267" y="2698"/>
                  <a:ext cx="3" cy="8"/>
                </a:xfrm>
                <a:prstGeom prst="line">
                  <a:avLst/>
                </a:prstGeom>
                <a:noFill/>
                <a:ln w="6350">
                  <a:solidFill>
                    <a:srgbClr val="000000"/>
                  </a:solidFill>
                  <a:round/>
                  <a:headEnd/>
                  <a:tailEnd/>
                </a:ln>
              </p:spPr>
              <p:txBody>
                <a:bodyPr/>
                <a:lstStyle/>
                <a:p>
                  <a:endParaRPr lang="en-US"/>
                </a:p>
              </p:txBody>
            </p:sp>
            <p:sp>
              <p:nvSpPr>
                <p:cNvPr id="341035" name="Line 43"/>
                <p:cNvSpPr>
                  <a:spLocks noChangeAspect="1" noChangeShapeType="1"/>
                </p:cNvSpPr>
                <p:nvPr/>
              </p:nvSpPr>
              <p:spPr bwMode="auto">
                <a:xfrm flipV="1">
                  <a:off x="1323" y="2641"/>
                  <a:ext cx="4" cy="8"/>
                </a:xfrm>
                <a:prstGeom prst="line">
                  <a:avLst/>
                </a:prstGeom>
                <a:noFill/>
                <a:ln w="6350">
                  <a:solidFill>
                    <a:srgbClr val="000000"/>
                  </a:solidFill>
                  <a:round/>
                  <a:headEnd/>
                  <a:tailEnd/>
                </a:ln>
              </p:spPr>
              <p:txBody>
                <a:bodyPr/>
                <a:lstStyle/>
                <a:p>
                  <a:endParaRPr lang="en-US"/>
                </a:p>
              </p:txBody>
            </p:sp>
            <p:sp>
              <p:nvSpPr>
                <p:cNvPr id="341036" name="Line 44"/>
                <p:cNvSpPr>
                  <a:spLocks noChangeAspect="1" noChangeShapeType="1"/>
                </p:cNvSpPr>
                <p:nvPr/>
              </p:nvSpPr>
              <p:spPr bwMode="auto">
                <a:xfrm>
                  <a:off x="1323" y="2657"/>
                  <a:ext cx="4" cy="3"/>
                </a:xfrm>
                <a:prstGeom prst="line">
                  <a:avLst/>
                </a:prstGeom>
                <a:noFill/>
                <a:ln w="6350">
                  <a:solidFill>
                    <a:srgbClr val="000000"/>
                  </a:solidFill>
                  <a:round/>
                  <a:headEnd/>
                  <a:tailEnd/>
                </a:ln>
              </p:spPr>
              <p:txBody>
                <a:bodyPr/>
                <a:lstStyle/>
                <a:p>
                  <a:endParaRPr lang="en-US"/>
                </a:p>
              </p:txBody>
            </p:sp>
            <p:sp>
              <p:nvSpPr>
                <p:cNvPr id="341037" name="Freeform 45"/>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close/>
                    </a:path>
                  </a:pathLst>
                </a:custGeom>
                <a:solidFill>
                  <a:srgbClr val="000000"/>
                </a:solidFill>
                <a:ln w="9525">
                  <a:noFill/>
                  <a:round/>
                  <a:headEnd/>
                  <a:tailEnd/>
                </a:ln>
              </p:spPr>
              <p:txBody>
                <a:bodyPr/>
                <a:lstStyle/>
                <a:p>
                  <a:endParaRPr lang="en-US"/>
                </a:p>
              </p:txBody>
            </p:sp>
            <p:sp>
              <p:nvSpPr>
                <p:cNvPr id="341038" name="Freeform 46"/>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path>
                  </a:pathLst>
                </a:custGeom>
                <a:noFill/>
                <a:ln w="6350">
                  <a:solidFill>
                    <a:srgbClr val="000000"/>
                  </a:solidFill>
                  <a:prstDash val="solid"/>
                  <a:round/>
                  <a:headEnd/>
                  <a:tailEnd/>
                </a:ln>
              </p:spPr>
              <p:txBody>
                <a:bodyPr/>
                <a:lstStyle/>
                <a:p>
                  <a:endParaRPr lang="en-US"/>
                </a:p>
              </p:txBody>
            </p:sp>
            <p:sp>
              <p:nvSpPr>
                <p:cNvPr id="341039" name="Freeform 47"/>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close/>
                    </a:path>
                  </a:pathLst>
                </a:custGeom>
                <a:solidFill>
                  <a:srgbClr val="FFFFE5"/>
                </a:solidFill>
                <a:ln w="9525">
                  <a:noFill/>
                  <a:round/>
                  <a:headEnd/>
                  <a:tailEnd/>
                </a:ln>
              </p:spPr>
              <p:txBody>
                <a:bodyPr/>
                <a:lstStyle/>
                <a:p>
                  <a:endParaRPr lang="en-US"/>
                </a:p>
              </p:txBody>
            </p:sp>
            <p:sp>
              <p:nvSpPr>
                <p:cNvPr id="341040" name="Freeform 48"/>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path>
                  </a:pathLst>
                </a:custGeom>
                <a:noFill/>
                <a:ln w="6350">
                  <a:solidFill>
                    <a:srgbClr val="000000"/>
                  </a:solidFill>
                  <a:prstDash val="solid"/>
                  <a:round/>
                  <a:headEnd/>
                  <a:tailEnd/>
                </a:ln>
              </p:spPr>
              <p:txBody>
                <a:bodyPr/>
                <a:lstStyle/>
                <a:p>
                  <a:endParaRPr lang="en-US"/>
                </a:p>
              </p:txBody>
            </p:sp>
            <p:sp>
              <p:nvSpPr>
                <p:cNvPr id="341041" name="Freeform 49"/>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close/>
                    </a:path>
                  </a:pathLst>
                </a:custGeom>
                <a:solidFill>
                  <a:srgbClr val="D6C656"/>
                </a:solidFill>
                <a:ln w="9525">
                  <a:noFill/>
                  <a:round/>
                  <a:headEnd/>
                  <a:tailEnd/>
                </a:ln>
              </p:spPr>
              <p:txBody>
                <a:bodyPr/>
                <a:lstStyle/>
                <a:p>
                  <a:endParaRPr lang="en-US"/>
                </a:p>
              </p:txBody>
            </p:sp>
            <p:sp>
              <p:nvSpPr>
                <p:cNvPr id="341042" name="Freeform 50"/>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path>
                  </a:pathLst>
                </a:custGeom>
                <a:noFill/>
                <a:ln w="6350">
                  <a:solidFill>
                    <a:srgbClr val="000000"/>
                  </a:solidFill>
                  <a:prstDash val="solid"/>
                  <a:round/>
                  <a:headEnd/>
                  <a:tailEnd/>
                </a:ln>
              </p:spPr>
              <p:txBody>
                <a:bodyPr/>
                <a:lstStyle/>
                <a:p>
                  <a:endParaRPr lang="en-US"/>
                </a:p>
              </p:txBody>
            </p:sp>
            <p:sp>
              <p:nvSpPr>
                <p:cNvPr id="341043" name="Freeform 51"/>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close/>
                    </a:path>
                  </a:pathLst>
                </a:custGeom>
                <a:solidFill>
                  <a:srgbClr val="7FFF00"/>
                </a:solidFill>
                <a:ln w="9525">
                  <a:noFill/>
                  <a:round/>
                  <a:headEnd/>
                  <a:tailEnd/>
                </a:ln>
              </p:spPr>
              <p:txBody>
                <a:bodyPr/>
                <a:lstStyle/>
                <a:p>
                  <a:endParaRPr lang="en-US"/>
                </a:p>
              </p:txBody>
            </p:sp>
            <p:sp>
              <p:nvSpPr>
                <p:cNvPr id="341044" name="Freeform 52"/>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path>
                  </a:pathLst>
                </a:custGeom>
                <a:noFill/>
                <a:ln w="6350">
                  <a:solidFill>
                    <a:srgbClr val="000000"/>
                  </a:solidFill>
                  <a:prstDash val="solid"/>
                  <a:round/>
                  <a:headEnd/>
                  <a:tailEnd/>
                </a:ln>
              </p:spPr>
              <p:txBody>
                <a:bodyPr/>
                <a:lstStyle/>
                <a:p>
                  <a:endParaRPr lang="en-US"/>
                </a:p>
              </p:txBody>
            </p:sp>
            <p:sp>
              <p:nvSpPr>
                <p:cNvPr id="341045" name="Freeform 53"/>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41046" name="Freeform 54"/>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41047" name="Freeform 55"/>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close/>
                    </a:path>
                  </a:pathLst>
                </a:custGeom>
                <a:solidFill>
                  <a:srgbClr val="D6C656"/>
                </a:solidFill>
                <a:ln w="9525">
                  <a:noFill/>
                  <a:round/>
                  <a:headEnd/>
                  <a:tailEnd/>
                </a:ln>
              </p:spPr>
              <p:txBody>
                <a:bodyPr/>
                <a:lstStyle/>
                <a:p>
                  <a:endParaRPr lang="en-US"/>
                </a:p>
              </p:txBody>
            </p:sp>
            <p:sp>
              <p:nvSpPr>
                <p:cNvPr id="341048" name="Freeform 56"/>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path>
                  </a:pathLst>
                </a:custGeom>
                <a:noFill/>
                <a:ln w="6350">
                  <a:solidFill>
                    <a:srgbClr val="000000"/>
                  </a:solidFill>
                  <a:prstDash val="solid"/>
                  <a:round/>
                  <a:headEnd/>
                  <a:tailEnd/>
                </a:ln>
              </p:spPr>
              <p:txBody>
                <a:bodyPr/>
                <a:lstStyle/>
                <a:p>
                  <a:endParaRPr lang="en-US"/>
                </a:p>
              </p:txBody>
            </p:sp>
            <p:sp>
              <p:nvSpPr>
                <p:cNvPr id="341049" name="Freeform 57"/>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close/>
                    </a:path>
                  </a:pathLst>
                </a:custGeom>
                <a:solidFill>
                  <a:srgbClr val="B26B33"/>
                </a:solidFill>
                <a:ln w="9525">
                  <a:noFill/>
                  <a:round/>
                  <a:headEnd/>
                  <a:tailEnd/>
                </a:ln>
              </p:spPr>
              <p:txBody>
                <a:bodyPr/>
                <a:lstStyle/>
                <a:p>
                  <a:endParaRPr lang="en-US"/>
                </a:p>
              </p:txBody>
            </p:sp>
            <p:sp>
              <p:nvSpPr>
                <p:cNvPr id="341050" name="Freeform 58"/>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path>
                  </a:pathLst>
                </a:custGeom>
                <a:noFill/>
                <a:ln w="6350">
                  <a:solidFill>
                    <a:srgbClr val="000000"/>
                  </a:solidFill>
                  <a:prstDash val="solid"/>
                  <a:round/>
                  <a:headEnd/>
                  <a:tailEnd/>
                </a:ln>
              </p:spPr>
              <p:txBody>
                <a:bodyPr/>
                <a:lstStyle/>
                <a:p>
                  <a:endParaRPr lang="en-US"/>
                </a:p>
              </p:txBody>
            </p:sp>
            <p:sp>
              <p:nvSpPr>
                <p:cNvPr id="341051" name="Freeform 59"/>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close/>
                    </a:path>
                  </a:pathLst>
                </a:custGeom>
                <a:solidFill>
                  <a:srgbClr val="D6C656"/>
                </a:solidFill>
                <a:ln w="9525">
                  <a:noFill/>
                  <a:round/>
                  <a:headEnd/>
                  <a:tailEnd/>
                </a:ln>
              </p:spPr>
              <p:txBody>
                <a:bodyPr/>
                <a:lstStyle/>
                <a:p>
                  <a:endParaRPr lang="en-US"/>
                </a:p>
              </p:txBody>
            </p:sp>
            <p:sp>
              <p:nvSpPr>
                <p:cNvPr id="341052" name="Freeform 60"/>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path>
                  </a:pathLst>
                </a:custGeom>
                <a:noFill/>
                <a:ln w="6350">
                  <a:solidFill>
                    <a:srgbClr val="000000"/>
                  </a:solidFill>
                  <a:prstDash val="solid"/>
                  <a:round/>
                  <a:headEnd/>
                  <a:tailEnd/>
                </a:ln>
              </p:spPr>
              <p:txBody>
                <a:bodyPr/>
                <a:lstStyle/>
                <a:p>
                  <a:endParaRPr lang="en-US"/>
                </a:p>
              </p:txBody>
            </p:sp>
            <p:sp>
              <p:nvSpPr>
                <p:cNvPr id="341053" name="Line 61"/>
                <p:cNvSpPr>
                  <a:spLocks noChangeAspect="1" noChangeShapeType="1"/>
                </p:cNvSpPr>
                <p:nvPr/>
              </p:nvSpPr>
              <p:spPr bwMode="auto">
                <a:xfrm flipV="1">
                  <a:off x="1289" y="2744"/>
                  <a:ext cx="15" cy="11"/>
                </a:xfrm>
                <a:prstGeom prst="line">
                  <a:avLst/>
                </a:prstGeom>
                <a:noFill/>
                <a:ln w="6350">
                  <a:solidFill>
                    <a:srgbClr val="000000"/>
                  </a:solidFill>
                  <a:round/>
                  <a:headEnd/>
                  <a:tailEnd/>
                </a:ln>
              </p:spPr>
              <p:txBody>
                <a:bodyPr/>
                <a:lstStyle/>
                <a:p>
                  <a:endParaRPr lang="en-US"/>
                </a:p>
              </p:txBody>
            </p:sp>
            <p:sp>
              <p:nvSpPr>
                <p:cNvPr id="341054" name="Line 62"/>
                <p:cNvSpPr>
                  <a:spLocks noChangeAspect="1" noChangeShapeType="1"/>
                </p:cNvSpPr>
                <p:nvPr/>
              </p:nvSpPr>
              <p:spPr bwMode="auto">
                <a:xfrm flipV="1">
                  <a:off x="1289" y="2763"/>
                  <a:ext cx="15" cy="15"/>
                </a:xfrm>
                <a:prstGeom prst="line">
                  <a:avLst/>
                </a:prstGeom>
                <a:noFill/>
                <a:ln w="6350">
                  <a:solidFill>
                    <a:srgbClr val="000000"/>
                  </a:solidFill>
                  <a:round/>
                  <a:headEnd/>
                  <a:tailEnd/>
                </a:ln>
              </p:spPr>
              <p:txBody>
                <a:bodyPr/>
                <a:lstStyle/>
                <a:p>
                  <a:endParaRPr lang="en-US"/>
                </a:p>
              </p:txBody>
            </p:sp>
            <p:sp>
              <p:nvSpPr>
                <p:cNvPr id="341055" name="Freeform 63"/>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close/>
                    </a:path>
                  </a:pathLst>
                </a:custGeom>
                <a:solidFill>
                  <a:srgbClr val="BFBFBF"/>
                </a:solidFill>
                <a:ln w="9525">
                  <a:noFill/>
                  <a:round/>
                  <a:headEnd/>
                  <a:tailEnd/>
                </a:ln>
              </p:spPr>
              <p:txBody>
                <a:bodyPr/>
                <a:lstStyle/>
                <a:p>
                  <a:endParaRPr lang="en-US"/>
                </a:p>
              </p:txBody>
            </p:sp>
            <p:sp>
              <p:nvSpPr>
                <p:cNvPr id="341056" name="Freeform 64"/>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path>
                  </a:pathLst>
                </a:custGeom>
                <a:noFill/>
                <a:ln w="6350">
                  <a:solidFill>
                    <a:srgbClr val="000000"/>
                  </a:solidFill>
                  <a:prstDash val="solid"/>
                  <a:round/>
                  <a:headEnd/>
                  <a:tailEnd/>
                </a:ln>
              </p:spPr>
              <p:txBody>
                <a:bodyPr/>
                <a:lstStyle/>
                <a:p>
                  <a:endParaRPr lang="en-US"/>
                </a:p>
              </p:txBody>
            </p:sp>
            <p:sp>
              <p:nvSpPr>
                <p:cNvPr id="341057" name="Freeform 65"/>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close/>
                    </a:path>
                  </a:pathLst>
                </a:custGeom>
                <a:solidFill>
                  <a:srgbClr val="F7F7E0"/>
                </a:solidFill>
                <a:ln w="9525">
                  <a:noFill/>
                  <a:round/>
                  <a:headEnd/>
                  <a:tailEnd/>
                </a:ln>
              </p:spPr>
              <p:txBody>
                <a:bodyPr/>
                <a:lstStyle/>
                <a:p>
                  <a:endParaRPr lang="en-US"/>
                </a:p>
              </p:txBody>
            </p:sp>
            <p:sp>
              <p:nvSpPr>
                <p:cNvPr id="341058" name="Freeform 66"/>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path>
                  </a:pathLst>
                </a:custGeom>
                <a:noFill/>
                <a:ln w="6350">
                  <a:solidFill>
                    <a:srgbClr val="000000"/>
                  </a:solidFill>
                  <a:prstDash val="solid"/>
                  <a:round/>
                  <a:headEnd/>
                  <a:tailEnd/>
                </a:ln>
              </p:spPr>
              <p:txBody>
                <a:bodyPr/>
                <a:lstStyle/>
                <a:p>
                  <a:endParaRPr lang="en-US"/>
                </a:p>
              </p:txBody>
            </p:sp>
            <p:sp>
              <p:nvSpPr>
                <p:cNvPr id="341059" name="Freeform 67"/>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close/>
                    </a:path>
                  </a:pathLst>
                </a:custGeom>
                <a:solidFill>
                  <a:srgbClr val="FFE5CC"/>
                </a:solidFill>
                <a:ln w="9525">
                  <a:noFill/>
                  <a:round/>
                  <a:headEnd/>
                  <a:tailEnd/>
                </a:ln>
              </p:spPr>
              <p:txBody>
                <a:bodyPr/>
                <a:lstStyle/>
                <a:p>
                  <a:endParaRPr lang="en-US"/>
                </a:p>
              </p:txBody>
            </p:sp>
            <p:sp>
              <p:nvSpPr>
                <p:cNvPr id="341060" name="Freeform 68"/>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path>
                  </a:pathLst>
                </a:custGeom>
                <a:noFill/>
                <a:ln w="6350">
                  <a:solidFill>
                    <a:srgbClr val="000000"/>
                  </a:solidFill>
                  <a:prstDash val="solid"/>
                  <a:round/>
                  <a:headEnd/>
                  <a:tailEnd/>
                </a:ln>
              </p:spPr>
              <p:txBody>
                <a:bodyPr/>
                <a:lstStyle/>
                <a:p>
                  <a:endParaRPr lang="en-US"/>
                </a:p>
              </p:txBody>
            </p:sp>
            <p:sp>
              <p:nvSpPr>
                <p:cNvPr id="341061" name="Freeform 69"/>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close/>
                    </a:path>
                  </a:pathLst>
                </a:custGeom>
                <a:solidFill>
                  <a:srgbClr val="BFBFBF"/>
                </a:solidFill>
                <a:ln w="9525">
                  <a:noFill/>
                  <a:round/>
                  <a:headEnd/>
                  <a:tailEnd/>
                </a:ln>
              </p:spPr>
              <p:txBody>
                <a:bodyPr/>
                <a:lstStyle/>
                <a:p>
                  <a:endParaRPr lang="en-US"/>
                </a:p>
              </p:txBody>
            </p:sp>
            <p:sp>
              <p:nvSpPr>
                <p:cNvPr id="341062" name="Freeform 70"/>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path>
                  </a:pathLst>
                </a:custGeom>
                <a:noFill/>
                <a:ln w="6350">
                  <a:solidFill>
                    <a:srgbClr val="000000"/>
                  </a:solidFill>
                  <a:prstDash val="solid"/>
                  <a:round/>
                  <a:headEnd/>
                  <a:tailEnd/>
                </a:ln>
              </p:spPr>
              <p:txBody>
                <a:bodyPr/>
                <a:lstStyle/>
                <a:p>
                  <a:endParaRPr lang="en-US"/>
                </a:p>
              </p:txBody>
            </p:sp>
            <p:sp>
              <p:nvSpPr>
                <p:cNvPr id="341063" name="Freeform 71"/>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close/>
                    </a:path>
                  </a:pathLst>
                </a:custGeom>
                <a:solidFill>
                  <a:srgbClr val="FF003F"/>
                </a:solidFill>
                <a:ln w="9525">
                  <a:noFill/>
                  <a:round/>
                  <a:headEnd/>
                  <a:tailEnd/>
                </a:ln>
              </p:spPr>
              <p:txBody>
                <a:bodyPr/>
                <a:lstStyle/>
                <a:p>
                  <a:endParaRPr lang="en-US"/>
                </a:p>
              </p:txBody>
            </p:sp>
            <p:sp>
              <p:nvSpPr>
                <p:cNvPr id="341064" name="Freeform 72"/>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path>
                  </a:pathLst>
                </a:custGeom>
                <a:noFill/>
                <a:ln w="6350">
                  <a:solidFill>
                    <a:srgbClr val="000000"/>
                  </a:solidFill>
                  <a:prstDash val="solid"/>
                  <a:round/>
                  <a:headEnd/>
                  <a:tailEnd/>
                </a:ln>
              </p:spPr>
              <p:txBody>
                <a:bodyPr/>
                <a:lstStyle/>
                <a:p>
                  <a:endParaRPr lang="en-US"/>
                </a:p>
              </p:txBody>
            </p:sp>
            <p:sp>
              <p:nvSpPr>
                <p:cNvPr id="341065" name="Freeform 73"/>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close/>
                    </a:path>
                  </a:pathLst>
                </a:custGeom>
                <a:solidFill>
                  <a:srgbClr val="7FFF00"/>
                </a:solidFill>
                <a:ln w="9525">
                  <a:noFill/>
                  <a:round/>
                  <a:headEnd/>
                  <a:tailEnd/>
                </a:ln>
              </p:spPr>
              <p:txBody>
                <a:bodyPr/>
                <a:lstStyle/>
                <a:p>
                  <a:endParaRPr lang="en-US"/>
                </a:p>
              </p:txBody>
            </p:sp>
            <p:sp>
              <p:nvSpPr>
                <p:cNvPr id="341066" name="Freeform 74"/>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path>
                  </a:pathLst>
                </a:custGeom>
                <a:noFill/>
                <a:ln w="6350">
                  <a:solidFill>
                    <a:srgbClr val="000000"/>
                  </a:solidFill>
                  <a:prstDash val="solid"/>
                  <a:round/>
                  <a:headEnd/>
                  <a:tailEnd/>
                </a:ln>
              </p:spPr>
              <p:txBody>
                <a:bodyPr/>
                <a:lstStyle/>
                <a:p>
                  <a:endParaRPr lang="en-US"/>
                </a:p>
              </p:txBody>
            </p:sp>
            <p:sp>
              <p:nvSpPr>
                <p:cNvPr id="341067" name="Freeform 75"/>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close/>
                    </a:path>
                  </a:pathLst>
                </a:custGeom>
                <a:solidFill>
                  <a:srgbClr val="FF003F"/>
                </a:solidFill>
                <a:ln w="9525">
                  <a:noFill/>
                  <a:round/>
                  <a:headEnd/>
                  <a:tailEnd/>
                </a:ln>
              </p:spPr>
              <p:txBody>
                <a:bodyPr/>
                <a:lstStyle/>
                <a:p>
                  <a:endParaRPr lang="en-US"/>
                </a:p>
              </p:txBody>
            </p:sp>
            <p:sp>
              <p:nvSpPr>
                <p:cNvPr id="341068" name="Freeform 76"/>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path>
                  </a:pathLst>
                </a:custGeom>
                <a:noFill/>
                <a:ln w="6350">
                  <a:solidFill>
                    <a:srgbClr val="000000"/>
                  </a:solidFill>
                  <a:prstDash val="solid"/>
                  <a:round/>
                  <a:headEnd/>
                  <a:tailEnd/>
                </a:ln>
              </p:spPr>
              <p:txBody>
                <a:bodyPr/>
                <a:lstStyle/>
                <a:p>
                  <a:endParaRPr lang="en-US"/>
                </a:p>
              </p:txBody>
            </p:sp>
            <p:sp>
              <p:nvSpPr>
                <p:cNvPr id="341069" name="Freeform 77"/>
                <p:cNvSpPr>
                  <a:spLocks noChangeAspect="1"/>
                </p:cNvSpPr>
                <p:nvPr/>
              </p:nvSpPr>
              <p:spPr bwMode="auto">
                <a:xfrm>
                  <a:off x="1079" y="2869"/>
                  <a:ext cx="7" cy="30"/>
                </a:xfrm>
                <a:custGeom>
                  <a:avLst/>
                  <a:gdLst/>
                  <a:ahLst/>
                  <a:cxnLst>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close/>
                    </a:path>
                  </a:pathLst>
                </a:custGeom>
                <a:solidFill>
                  <a:srgbClr val="FFFFFF"/>
                </a:solidFill>
                <a:ln w="9525">
                  <a:noFill/>
                  <a:round/>
                  <a:headEnd/>
                  <a:tailEnd/>
                </a:ln>
              </p:spPr>
              <p:txBody>
                <a:bodyPr/>
                <a:lstStyle/>
                <a:p>
                  <a:endParaRPr lang="en-US"/>
                </a:p>
              </p:txBody>
            </p:sp>
            <p:sp>
              <p:nvSpPr>
                <p:cNvPr id="341070" name="Freeform 78"/>
                <p:cNvSpPr>
                  <a:spLocks noChangeAspect="1"/>
                </p:cNvSpPr>
                <p:nvPr/>
              </p:nvSpPr>
              <p:spPr bwMode="auto">
                <a:xfrm>
                  <a:off x="1079" y="2869"/>
                  <a:ext cx="7" cy="30"/>
                </a:xfrm>
                <a:custGeom>
                  <a:avLst/>
                  <a:gdLst/>
                  <a:ahLst/>
                  <a:cxnLst>
                    <a:cxn ang="0">
                      <a:pos x="3" y="0"/>
                    </a:cxn>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3" y="0"/>
                      </a:ln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path>
                  </a:pathLst>
                </a:custGeom>
                <a:noFill/>
                <a:ln w="6350">
                  <a:solidFill>
                    <a:srgbClr val="000000"/>
                  </a:solidFill>
                  <a:prstDash val="solid"/>
                  <a:round/>
                  <a:headEnd/>
                  <a:tailEnd/>
                </a:ln>
              </p:spPr>
              <p:txBody>
                <a:bodyPr/>
                <a:lstStyle/>
                <a:p>
                  <a:endParaRPr lang="en-US"/>
                </a:p>
              </p:txBody>
            </p:sp>
            <p:sp>
              <p:nvSpPr>
                <p:cNvPr id="341071" name="Freeform 79"/>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close/>
                    </a:path>
                  </a:pathLst>
                </a:custGeom>
                <a:solidFill>
                  <a:srgbClr val="000000"/>
                </a:solidFill>
                <a:ln w="9525">
                  <a:noFill/>
                  <a:round/>
                  <a:headEnd/>
                  <a:tailEnd/>
                </a:ln>
              </p:spPr>
              <p:txBody>
                <a:bodyPr/>
                <a:lstStyle/>
                <a:p>
                  <a:endParaRPr lang="en-US"/>
                </a:p>
              </p:txBody>
            </p:sp>
            <p:sp>
              <p:nvSpPr>
                <p:cNvPr id="341072" name="Freeform 80"/>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path>
                  </a:pathLst>
                </a:custGeom>
                <a:noFill/>
                <a:ln w="6350">
                  <a:solidFill>
                    <a:srgbClr val="000000"/>
                  </a:solidFill>
                  <a:prstDash val="solid"/>
                  <a:round/>
                  <a:headEnd/>
                  <a:tailEnd/>
                </a:ln>
              </p:spPr>
              <p:txBody>
                <a:bodyPr/>
                <a:lstStyle/>
                <a:p>
                  <a:endParaRPr lang="en-US"/>
                </a:p>
              </p:txBody>
            </p:sp>
            <p:sp>
              <p:nvSpPr>
                <p:cNvPr id="341073" name="Line 81"/>
                <p:cNvSpPr>
                  <a:spLocks noChangeAspect="1" noChangeShapeType="1"/>
                </p:cNvSpPr>
                <p:nvPr/>
              </p:nvSpPr>
              <p:spPr bwMode="auto">
                <a:xfrm flipV="1">
                  <a:off x="1090" y="2877"/>
                  <a:ext cx="4" cy="3"/>
                </a:xfrm>
                <a:prstGeom prst="line">
                  <a:avLst/>
                </a:prstGeom>
                <a:noFill/>
                <a:ln w="6350">
                  <a:solidFill>
                    <a:srgbClr val="000000"/>
                  </a:solidFill>
                  <a:round/>
                  <a:headEnd/>
                  <a:tailEnd/>
                </a:ln>
              </p:spPr>
              <p:txBody>
                <a:bodyPr/>
                <a:lstStyle/>
                <a:p>
                  <a:endParaRPr lang="en-US"/>
                </a:p>
              </p:txBody>
            </p:sp>
            <p:sp>
              <p:nvSpPr>
                <p:cNvPr id="341074" name="Freeform 82"/>
                <p:cNvSpPr>
                  <a:spLocks noChangeAspect="1"/>
                </p:cNvSpPr>
                <p:nvPr/>
              </p:nvSpPr>
              <p:spPr bwMode="auto">
                <a:xfrm>
                  <a:off x="1086" y="2858"/>
                  <a:ext cx="8" cy="11"/>
                </a:xfrm>
                <a:custGeom>
                  <a:avLst/>
                  <a:gdLst/>
                  <a:ahLst/>
                  <a:cxnLst>
                    <a:cxn ang="0">
                      <a:pos x="0" y="11"/>
                    </a:cxn>
                    <a:cxn ang="0">
                      <a:pos x="4" y="0"/>
                    </a:cxn>
                    <a:cxn ang="0">
                      <a:pos x="8" y="0"/>
                    </a:cxn>
                  </a:cxnLst>
                  <a:rect l="0" t="0" r="r" b="b"/>
                  <a:pathLst>
                    <a:path w="8" h="11">
                      <a:moveTo>
                        <a:pt x="0" y="11"/>
                      </a:moveTo>
                      <a:lnTo>
                        <a:pt x="4" y="0"/>
                      </a:lnTo>
                      <a:lnTo>
                        <a:pt x="8" y="0"/>
                      </a:lnTo>
                    </a:path>
                  </a:pathLst>
                </a:custGeom>
                <a:noFill/>
                <a:ln w="6350">
                  <a:solidFill>
                    <a:srgbClr val="000000"/>
                  </a:solidFill>
                  <a:prstDash val="solid"/>
                  <a:round/>
                  <a:headEnd/>
                  <a:tailEnd/>
                </a:ln>
              </p:spPr>
              <p:txBody>
                <a:bodyPr/>
                <a:lstStyle/>
                <a:p>
                  <a:endParaRPr lang="en-US"/>
                </a:p>
              </p:txBody>
            </p:sp>
            <p:sp>
              <p:nvSpPr>
                <p:cNvPr id="341075" name="Freeform 83"/>
                <p:cNvSpPr>
                  <a:spLocks noChangeAspect="1"/>
                </p:cNvSpPr>
                <p:nvPr/>
              </p:nvSpPr>
              <p:spPr bwMode="auto">
                <a:xfrm>
                  <a:off x="1086" y="2888"/>
                  <a:ext cx="8" cy="8"/>
                </a:xfrm>
                <a:custGeom>
                  <a:avLst/>
                  <a:gdLst/>
                  <a:ahLst/>
                  <a:cxnLst>
                    <a:cxn ang="0">
                      <a:pos x="0" y="0"/>
                    </a:cxn>
                    <a:cxn ang="0">
                      <a:pos x="4" y="8"/>
                    </a:cxn>
                    <a:cxn ang="0">
                      <a:pos x="8" y="4"/>
                    </a:cxn>
                  </a:cxnLst>
                  <a:rect l="0" t="0" r="r" b="b"/>
                  <a:pathLst>
                    <a:path w="8" h="8">
                      <a:moveTo>
                        <a:pt x="0" y="0"/>
                      </a:moveTo>
                      <a:lnTo>
                        <a:pt x="4" y="8"/>
                      </a:lnTo>
                      <a:lnTo>
                        <a:pt x="8" y="4"/>
                      </a:lnTo>
                    </a:path>
                  </a:pathLst>
                </a:custGeom>
                <a:noFill/>
                <a:ln w="6350">
                  <a:solidFill>
                    <a:srgbClr val="000000"/>
                  </a:solidFill>
                  <a:prstDash val="solid"/>
                  <a:round/>
                  <a:headEnd/>
                  <a:tailEnd/>
                </a:ln>
              </p:spPr>
              <p:txBody>
                <a:bodyPr/>
                <a:lstStyle/>
                <a:p>
                  <a:endParaRPr lang="en-US"/>
                </a:p>
              </p:txBody>
            </p:sp>
            <p:sp>
              <p:nvSpPr>
                <p:cNvPr id="341076" name="Freeform 84"/>
                <p:cNvSpPr>
                  <a:spLocks noChangeAspect="1" noEditPoints="1"/>
                </p:cNvSpPr>
                <p:nvPr/>
              </p:nvSpPr>
              <p:spPr bwMode="auto">
                <a:xfrm>
                  <a:off x="1094" y="2869"/>
                  <a:ext cx="3" cy="8"/>
                </a:xfrm>
                <a:custGeom>
                  <a:avLst/>
                  <a:gdLst/>
                  <a:ahLst/>
                  <a:cxnLst>
                    <a:cxn ang="0">
                      <a:pos x="0" y="8"/>
                    </a:cxn>
                    <a:cxn ang="0">
                      <a:pos x="0" y="4"/>
                    </a:cxn>
                    <a:cxn ang="0">
                      <a:pos x="0" y="4"/>
                    </a:cxn>
                    <a:cxn ang="0">
                      <a:pos x="0" y="8"/>
                    </a:cxn>
                    <a:cxn ang="0">
                      <a:pos x="0" y="8"/>
                    </a:cxn>
                    <a:cxn ang="0">
                      <a:pos x="0" y="8"/>
                    </a:cxn>
                    <a:cxn ang="0">
                      <a:pos x="0" y="8"/>
                    </a:cxn>
                    <a:cxn ang="0">
                      <a:pos x="0" y="8"/>
                    </a:cxn>
                    <a:cxn ang="0">
                      <a:pos x="0" y="4"/>
                    </a:cxn>
                    <a:cxn ang="0">
                      <a:pos x="3" y="4"/>
                    </a:cxn>
                    <a:cxn ang="0">
                      <a:pos x="3" y="8"/>
                    </a:cxn>
                    <a:cxn ang="0">
                      <a:pos x="0" y="8"/>
                    </a:cxn>
                    <a:cxn ang="0">
                      <a:pos x="0" y="8"/>
                    </a:cxn>
                    <a:cxn ang="0">
                      <a:pos x="0" y="8"/>
                    </a:cxn>
                    <a:cxn ang="0">
                      <a:pos x="0" y="8"/>
                    </a:cxn>
                    <a:cxn ang="0">
                      <a:pos x="0" y="8"/>
                    </a:cxn>
                    <a:cxn ang="0">
                      <a:pos x="3" y="8"/>
                    </a:cxn>
                    <a:cxn ang="0">
                      <a:pos x="3" y="8"/>
                    </a:cxn>
                    <a:cxn ang="0">
                      <a:pos x="3" y="4"/>
                    </a:cxn>
                    <a:cxn ang="0">
                      <a:pos x="3" y="4"/>
                    </a:cxn>
                    <a:cxn ang="0">
                      <a:pos x="3" y="8"/>
                    </a:cxn>
                    <a:cxn ang="0">
                      <a:pos x="3" y="4"/>
                    </a:cxn>
                    <a:cxn ang="0">
                      <a:pos x="3" y="4"/>
                    </a:cxn>
                    <a:cxn ang="0">
                      <a:pos x="3" y="8"/>
                    </a:cxn>
                    <a:cxn ang="0">
                      <a:pos x="3" y="8"/>
                    </a:cxn>
                    <a:cxn ang="0">
                      <a:pos x="3" y="4"/>
                    </a:cxn>
                    <a:cxn ang="0">
                      <a:pos x="3" y="8"/>
                    </a:cxn>
                    <a:cxn ang="0">
                      <a:pos x="3" y="8"/>
                    </a:cxn>
                    <a:cxn ang="0">
                      <a:pos x="3" y="8"/>
                    </a:cxn>
                    <a:cxn ang="0">
                      <a:pos x="3" y="4"/>
                    </a:cxn>
                    <a:cxn ang="0">
                      <a:pos x="3" y="8"/>
                    </a:cxn>
                    <a:cxn ang="0">
                      <a:pos x="3" y="8"/>
                    </a:cxn>
                    <a:cxn ang="0">
                      <a:pos x="3" y="0"/>
                    </a:cxn>
                    <a:cxn ang="0">
                      <a:pos x="3" y="0"/>
                    </a:cxn>
                    <a:cxn ang="0">
                      <a:pos x="3" y="8"/>
                    </a:cxn>
                    <a:cxn ang="0">
                      <a:pos x="3" y="8"/>
                    </a:cxn>
                  </a:cxnLst>
                  <a:rect l="0" t="0" r="r" b="b"/>
                  <a:pathLst>
                    <a:path w="3" h="8">
                      <a:moveTo>
                        <a:pt x="0" y="8"/>
                      </a:moveTo>
                      <a:lnTo>
                        <a:pt x="0" y="4"/>
                      </a:lnTo>
                      <a:lnTo>
                        <a:pt x="0" y="4"/>
                      </a:lnTo>
                      <a:lnTo>
                        <a:pt x="0" y="8"/>
                      </a:lnTo>
                      <a:lnTo>
                        <a:pt x="0" y="8"/>
                      </a:lnTo>
                      <a:lnTo>
                        <a:pt x="0" y="8"/>
                      </a:lnTo>
                      <a:lnTo>
                        <a:pt x="0" y="8"/>
                      </a:lnTo>
                      <a:lnTo>
                        <a:pt x="0" y="8"/>
                      </a:lnTo>
                      <a:lnTo>
                        <a:pt x="0" y="4"/>
                      </a:lnTo>
                      <a:lnTo>
                        <a:pt x="3" y="4"/>
                      </a:lnTo>
                      <a:lnTo>
                        <a:pt x="3" y="8"/>
                      </a:lnTo>
                      <a:lnTo>
                        <a:pt x="0" y="8"/>
                      </a:lnTo>
                      <a:lnTo>
                        <a:pt x="0" y="8"/>
                      </a:lnTo>
                      <a:lnTo>
                        <a:pt x="0" y="8"/>
                      </a:lnTo>
                      <a:lnTo>
                        <a:pt x="0" y="8"/>
                      </a:lnTo>
                      <a:lnTo>
                        <a:pt x="0" y="8"/>
                      </a:lnTo>
                      <a:close/>
                      <a:moveTo>
                        <a:pt x="3" y="8"/>
                      </a:moveTo>
                      <a:lnTo>
                        <a:pt x="3" y="8"/>
                      </a:lnTo>
                      <a:lnTo>
                        <a:pt x="3" y="4"/>
                      </a:lnTo>
                      <a:lnTo>
                        <a:pt x="3" y="4"/>
                      </a:lnTo>
                      <a:lnTo>
                        <a:pt x="3" y="8"/>
                      </a:lnTo>
                      <a:lnTo>
                        <a:pt x="3" y="4"/>
                      </a:lnTo>
                      <a:lnTo>
                        <a:pt x="3" y="4"/>
                      </a:lnTo>
                      <a:lnTo>
                        <a:pt x="3" y="8"/>
                      </a:lnTo>
                      <a:lnTo>
                        <a:pt x="3" y="8"/>
                      </a:lnTo>
                      <a:lnTo>
                        <a:pt x="3" y="4"/>
                      </a:lnTo>
                      <a:lnTo>
                        <a:pt x="3" y="8"/>
                      </a:lnTo>
                      <a:lnTo>
                        <a:pt x="3" y="8"/>
                      </a:lnTo>
                      <a:close/>
                      <a:moveTo>
                        <a:pt x="3" y="8"/>
                      </a:moveTo>
                      <a:lnTo>
                        <a:pt x="3" y="4"/>
                      </a:lnTo>
                      <a:lnTo>
                        <a:pt x="3" y="8"/>
                      </a:lnTo>
                      <a:lnTo>
                        <a:pt x="3" y="8"/>
                      </a:lnTo>
                      <a:lnTo>
                        <a:pt x="3" y="0"/>
                      </a:lnTo>
                      <a:lnTo>
                        <a:pt x="3" y="0"/>
                      </a:lnTo>
                      <a:lnTo>
                        <a:pt x="3" y="8"/>
                      </a:lnTo>
                      <a:lnTo>
                        <a:pt x="3" y="8"/>
                      </a:lnTo>
                      <a:close/>
                    </a:path>
                  </a:pathLst>
                </a:custGeom>
                <a:solidFill>
                  <a:srgbClr val="000000"/>
                </a:solidFill>
                <a:ln w="9525">
                  <a:noFill/>
                  <a:round/>
                  <a:headEnd/>
                  <a:tailEnd/>
                </a:ln>
              </p:spPr>
              <p:txBody>
                <a:bodyPr/>
                <a:lstStyle/>
                <a:p>
                  <a:endParaRPr lang="en-US"/>
                </a:p>
              </p:txBody>
            </p:sp>
            <p:sp>
              <p:nvSpPr>
                <p:cNvPr id="341077" name="Freeform 85"/>
                <p:cNvSpPr>
                  <a:spLocks noChangeAspect="1" noEditPoints="1"/>
                </p:cNvSpPr>
                <p:nvPr/>
              </p:nvSpPr>
              <p:spPr bwMode="auto">
                <a:xfrm>
                  <a:off x="1097" y="2869"/>
                  <a:ext cx="4" cy="8"/>
                </a:xfrm>
                <a:custGeom>
                  <a:avLst/>
                  <a:gdLst/>
                  <a:ahLst/>
                  <a:cxnLst>
                    <a:cxn ang="0">
                      <a:pos x="0" y="4"/>
                    </a:cxn>
                    <a:cxn ang="0">
                      <a:pos x="0" y="0"/>
                    </a:cxn>
                    <a:cxn ang="0">
                      <a:pos x="0" y="0"/>
                    </a:cxn>
                    <a:cxn ang="0">
                      <a:pos x="0" y="4"/>
                    </a:cxn>
                    <a:cxn ang="0">
                      <a:pos x="0" y="4"/>
                    </a:cxn>
                    <a:cxn ang="0">
                      <a:pos x="0" y="8"/>
                    </a:cxn>
                    <a:cxn ang="0">
                      <a:pos x="0" y="8"/>
                    </a:cxn>
                    <a:cxn ang="0">
                      <a:pos x="0" y="4"/>
                    </a:cxn>
                    <a:cxn ang="0">
                      <a:pos x="0" y="4"/>
                    </a:cxn>
                    <a:cxn ang="0">
                      <a:pos x="0" y="4"/>
                    </a:cxn>
                    <a:cxn ang="0">
                      <a:pos x="0" y="8"/>
                    </a:cxn>
                    <a:cxn ang="0">
                      <a:pos x="0" y="4"/>
                    </a:cxn>
                    <a:cxn ang="0">
                      <a:pos x="0" y="4"/>
                    </a:cxn>
                    <a:cxn ang="0">
                      <a:pos x="0" y="4"/>
                    </a:cxn>
                    <a:cxn ang="0">
                      <a:pos x="0" y="0"/>
                    </a:cxn>
                    <a:cxn ang="0">
                      <a:pos x="0" y="0"/>
                    </a:cxn>
                    <a:cxn ang="0">
                      <a:pos x="0" y="4"/>
                    </a:cxn>
                    <a:cxn ang="0">
                      <a:pos x="0" y="4"/>
                    </a:cxn>
                    <a:cxn ang="0">
                      <a:pos x="4" y="0"/>
                    </a:cxn>
                    <a:cxn ang="0">
                      <a:pos x="4" y="0"/>
                    </a:cxn>
                    <a:cxn ang="0">
                      <a:pos x="4" y="0"/>
                    </a:cxn>
                    <a:cxn ang="0">
                      <a:pos x="4" y="0"/>
                    </a:cxn>
                    <a:cxn ang="0">
                      <a:pos x="0" y="4"/>
                    </a:cxn>
                    <a:cxn ang="0">
                      <a:pos x="4" y="4"/>
                    </a:cxn>
                    <a:cxn ang="0">
                      <a:pos x="4" y="4"/>
                    </a:cxn>
                    <a:cxn ang="0">
                      <a:pos x="4" y="4"/>
                    </a:cxn>
                    <a:cxn ang="0">
                      <a:pos x="0" y="4"/>
                    </a:cxn>
                    <a:cxn ang="0">
                      <a:pos x="0" y="4"/>
                    </a:cxn>
                    <a:cxn ang="0">
                      <a:pos x="4" y="0"/>
                    </a:cxn>
                    <a:cxn ang="0">
                      <a:pos x="4" y="4"/>
                    </a:cxn>
                    <a:cxn ang="0">
                      <a:pos x="4" y="0"/>
                    </a:cxn>
                    <a:cxn ang="0">
                      <a:pos x="4" y="4"/>
                    </a:cxn>
                    <a:cxn ang="0">
                      <a:pos x="4" y="0"/>
                    </a:cxn>
                    <a:cxn ang="0">
                      <a:pos x="4" y="4"/>
                    </a:cxn>
                    <a:cxn ang="0">
                      <a:pos x="4" y="4"/>
                    </a:cxn>
                  </a:cxnLst>
                  <a:rect l="0" t="0" r="r" b="b"/>
                  <a:pathLst>
                    <a:path w="4" h="8">
                      <a:moveTo>
                        <a:pt x="0" y="4"/>
                      </a:moveTo>
                      <a:lnTo>
                        <a:pt x="0" y="4"/>
                      </a:lnTo>
                      <a:lnTo>
                        <a:pt x="0" y="4"/>
                      </a:lnTo>
                      <a:lnTo>
                        <a:pt x="0" y="0"/>
                      </a:lnTo>
                      <a:lnTo>
                        <a:pt x="0" y="0"/>
                      </a:lnTo>
                      <a:lnTo>
                        <a:pt x="0" y="0"/>
                      </a:lnTo>
                      <a:lnTo>
                        <a:pt x="0" y="0"/>
                      </a:lnTo>
                      <a:lnTo>
                        <a:pt x="0" y="4"/>
                      </a:lnTo>
                      <a:lnTo>
                        <a:pt x="0" y="4"/>
                      </a:lnTo>
                      <a:lnTo>
                        <a:pt x="0" y="4"/>
                      </a:lnTo>
                      <a:lnTo>
                        <a:pt x="0" y="4"/>
                      </a:lnTo>
                      <a:lnTo>
                        <a:pt x="0" y="8"/>
                      </a:lnTo>
                      <a:lnTo>
                        <a:pt x="0" y="8"/>
                      </a:lnTo>
                      <a:lnTo>
                        <a:pt x="0" y="8"/>
                      </a:lnTo>
                      <a:lnTo>
                        <a:pt x="0" y="8"/>
                      </a:lnTo>
                      <a:lnTo>
                        <a:pt x="0" y="4"/>
                      </a:lnTo>
                      <a:lnTo>
                        <a:pt x="0" y="4"/>
                      </a:lnTo>
                      <a:lnTo>
                        <a:pt x="0" y="4"/>
                      </a:lnTo>
                      <a:close/>
                      <a:moveTo>
                        <a:pt x="0" y="4"/>
                      </a:moveTo>
                      <a:lnTo>
                        <a:pt x="0" y="4"/>
                      </a:ln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4"/>
                      </a:lnTo>
                      <a:lnTo>
                        <a:pt x="0" y="4"/>
                      </a:lnTo>
                      <a:lnTo>
                        <a:pt x="0" y="4"/>
                      </a:lnTo>
                      <a:lnTo>
                        <a:pt x="0" y="4"/>
                      </a:lnTo>
                      <a:close/>
                      <a:moveTo>
                        <a:pt x="0" y="4"/>
                      </a:moveTo>
                      <a:lnTo>
                        <a:pt x="4" y="0"/>
                      </a:lnTo>
                      <a:lnTo>
                        <a:pt x="4" y="0"/>
                      </a:lnTo>
                      <a:lnTo>
                        <a:pt x="4" y="0"/>
                      </a:lnTo>
                      <a:lnTo>
                        <a:pt x="4" y="0"/>
                      </a:lnTo>
                      <a:lnTo>
                        <a:pt x="4" y="0"/>
                      </a:lnTo>
                      <a:lnTo>
                        <a:pt x="4" y="0"/>
                      </a:lnTo>
                      <a:lnTo>
                        <a:pt x="4" y="0"/>
                      </a:lnTo>
                      <a:lnTo>
                        <a:pt x="4" y="0"/>
                      </a:lnTo>
                      <a:lnTo>
                        <a:pt x="0" y="4"/>
                      </a:lnTo>
                      <a:lnTo>
                        <a:pt x="4" y="4"/>
                      </a:lnTo>
                      <a:lnTo>
                        <a:pt x="4" y="4"/>
                      </a:lnTo>
                      <a:lnTo>
                        <a:pt x="4" y="4"/>
                      </a:lnTo>
                      <a:lnTo>
                        <a:pt x="4" y="4"/>
                      </a:lnTo>
                      <a:lnTo>
                        <a:pt x="4" y="4"/>
                      </a:lnTo>
                      <a:lnTo>
                        <a:pt x="4" y="4"/>
                      </a:lnTo>
                      <a:lnTo>
                        <a:pt x="4" y="4"/>
                      </a:lnTo>
                      <a:lnTo>
                        <a:pt x="0" y="4"/>
                      </a:lnTo>
                      <a:lnTo>
                        <a:pt x="0" y="4"/>
                      </a:lnTo>
                      <a:lnTo>
                        <a:pt x="0" y="4"/>
                      </a:lnTo>
                      <a:close/>
                      <a:moveTo>
                        <a:pt x="4" y="4"/>
                      </a:moveTo>
                      <a:lnTo>
                        <a:pt x="4" y="0"/>
                      </a:lnTo>
                      <a:lnTo>
                        <a:pt x="4" y="0"/>
                      </a:lnTo>
                      <a:lnTo>
                        <a:pt x="4" y="4"/>
                      </a:lnTo>
                      <a:lnTo>
                        <a:pt x="4" y="0"/>
                      </a:lnTo>
                      <a:lnTo>
                        <a:pt x="4" y="0"/>
                      </a:lnTo>
                      <a:lnTo>
                        <a:pt x="4" y="0"/>
                      </a:lnTo>
                      <a:lnTo>
                        <a:pt x="4" y="4"/>
                      </a:lnTo>
                      <a:lnTo>
                        <a:pt x="4" y="4"/>
                      </a:lnTo>
                      <a:lnTo>
                        <a:pt x="4" y="0"/>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41078" name="Freeform 86"/>
                <p:cNvSpPr>
                  <a:spLocks noChangeAspect="1"/>
                </p:cNvSpPr>
                <p:nvPr/>
              </p:nvSpPr>
              <p:spPr bwMode="auto">
                <a:xfrm>
                  <a:off x="1094" y="2873"/>
                  <a:ext cx="3" cy="4"/>
                </a:xfrm>
                <a:custGeom>
                  <a:avLst/>
                  <a:gdLst/>
                  <a:ahLst/>
                  <a:cxnLst>
                    <a:cxn ang="0">
                      <a:pos x="0" y="4"/>
                    </a:cxn>
                    <a:cxn ang="0">
                      <a:pos x="0" y="0"/>
                    </a:cxn>
                    <a:cxn ang="0">
                      <a:pos x="0" y="0"/>
                    </a:cxn>
                    <a:cxn ang="0">
                      <a:pos x="0" y="4"/>
                    </a:cxn>
                    <a:cxn ang="0">
                      <a:pos x="0" y="4"/>
                    </a:cxn>
                    <a:cxn ang="0">
                      <a:pos x="3" y="4"/>
                    </a:cxn>
                    <a:cxn ang="0">
                      <a:pos x="3" y="4"/>
                    </a:cxn>
                    <a:cxn ang="0">
                      <a:pos x="3" y="4"/>
                    </a:cxn>
                    <a:cxn ang="0">
                      <a:pos x="3" y="0"/>
                    </a:cxn>
                    <a:cxn ang="0">
                      <a:pos x="3" y="0"/>
                    </a:cxn>
                    <a:cxn ang="0">
                      <a:pos x="3" y="4"/>
                    </a:cxn>
                    <a:cxn ang="0">
                      <a:pos x="3" y="4"/>
                    </a:cxn>
                    <a:cxn ang="0">
                      <a:pos x="3" y="4"/>
                    </a:cxn>
                    <a:cxn ang="0">
                      <a:pos x="0" y="4"/>
                    </a:cxn>
                    <a:cxn ang="0">
                      <a:pos x="0" y="4"/>
                    </a:cxn>
                  </a:cxnLst>
                  <a:rect l="0" t="0" r="r" b="b"/>
                  <a:pathLst>
                    <a:path w="3" h="4">
                      <a:moveTo>
                        <a:pt x="0" y="4"/>
                      </a:moveTo>
                      <a:lnTo>
                        <a:pt x="0" y="0"/>
                      </a:lnTo>
                      <a:lnTo>
                        <a:pt x="0" y="0"/>
                      </a:lnTo>
                      <a:lnTo>
                        <a:pt x="0" y="4"/>
                      </a:lnTo>
                      <a:lnTo>
                        <a:pt x="0" y="4"/>
                      </a:lnTo>
                      <a:lnTo>
                        <a:pt x="3" y="4"/>
                      </a:lnTo>
                      <a:lnTo>
                        <a:pt x="3" y="4"/>
                      </a:lnTo>
                      <a:lnTo>
                        <a:pt x="3" y="4"/>
                      </a:lnTo>
                      <a:lnTo>
                        <a:pt x="3" y="0"/>
                      </a:lnTo>
                      <a:lnTo>
                        <a:pt x="3" y="0"/>
                      </a:lnTo>
                      <a:lnTo>
                        <a:pt x="3" y="4"/>
                      </a:lnTo>
                      <a:lnTo>
                        <a:pt x="3" y="4"/>
                      </a:lnTo>
                      <a:lnTo>
                        <a:pt x="3" y="4"/>
                      </a:lnTo>
                      <a:lnTo>
                        <a:pt x="0" y="4"/>
                      </a:lnTo>
                      <a:lnTo>
                        <a:pt x="0" y="4"/>
                      </a:lnTo>
                    </a:path>
                  </a:pathLst>
                </a:custGeom>
                <a:noFill/>
                <a:ln w="6350">
                  <a:solidFill>
                    <a:srgbClr val="000000"/>
                  </a:solidFill>
                  <a:prstDash val="solid"/>
                  <a:round/>
                  <a:headEnd/>
                  <a:tailEnd/>
                </a:ln>
              </p:spPr>
              <p:txBody>
                <a:bodyPr/>
                <a:lstStyle/>
                <a:p>
                  <a:endParaRPr lang="en-US"/>
                </a:p>
              </p:txBody>
            </p:sp>
            <p:sp>
              <p:nvSpPr>
                <p:cNvPr id="341079" name="Freeform 87"/>
                <p:cNvSpPr>
                  <a:spLocks noChangeAspect="1"/>
                </p:cNvSpPr>
                <p:nvPr/>
              </p:nvSpPr>
              <p:spPr bwMode="auto">
                <a:xfrm>
                  <a:off x="1097" y="2869"/>
                  <a:ext cx="1" cy="8"/>
                </a:xfrm>
                <a:custGeom>
                  <a:avLst/>
                  <a:gdLst/>
                  <a:ahLst/>
                  <a:cxnLst>
                    <a:cxn ang="0">
                      <a:pos x="0" y="8"/>
                    </a:cxn>
                    <a:cxn ang="0">
                      <a:pos x="0" y="8"/>
                    </a:cxn>
                    <a:cxn ang="0">
                      <a:pos x="0" y="4"/>
                    </a:cxn>
                    <a:cxn ang="0">
                      <a:pos x="0" y="4"/>
                    </a:cxn>
                    <a:cxn ang="0">
                      <a:pos x="0" y="8"/>
                    </a:cxn>
                    <a:cxn ang="0">
                      <a:pos x="0" y="0"/>
                    </a:cxn>
                    <a:cxn ang="0">
                      <a:pos x="0" y="0"/>
                    </a:cxn>
                    <a:cxn ang="0">
                      <a:pos x="0" y="8"/>
                    </a:cxn>
                    <a:cxn ang="0">
                      <a:pos x="0" y="8"/>
                    </a:cxn>
                    <a:cxn ang="0">
                      <a:pos x="0" y="4"/>
                    </a:cxn>
                    <a:cxn ang="0">
                      <a:pos x="0" y="8"/>
                    </a:cxn>
                  </a:cxnLst>
                  <a:rect l="0" t="0" r="r" b="b"/>
                  <a:pathLst>
                    <a:path h="8">
                      <a:moveTo>
                        <a:pt x="0" y="8"/>
                      </a:moveTo>
                      <a:lnTo>
                        <a:pt x="0" y="8"/>
                      </a:lnTo>
                      <a:lnTo>
                        <a:pt x="0" y="4"/>
                      </a:lnTo>
                      <a:lnTo>
                        <a:pt x="0" y="4"/>
                      </a:lnTo>
                      <a:lnTo>
                        <a:pt x="0" y="8"/>
                      </a:lnTo>
                      <a:lnTo>
                        <a:pt x="0" y="0"/>
                      </a:lnTo>
                      <a:lnTo>
                        <a:pt x="0" y="0"/>
                      </a:lnTo>
                      <a:lnTo>
                        <a:pt x="0" y="8"/>
                      </a:lnTo>
                      <a:lnTo>
                        <a:pt x="0" y="8"/>
                      </a:lnTo>
                      <a:lnTo>
                        <a:pt x="0" y="4"/>
                      </a:lnTo>
                      <a:lnTo>
                        <a:pt x="0" y="8"/>
                      </a:lnTo>
                    </a:path>
                  </a:pathLst>
                </a:custGeom>
                <a:noFill/>
                <a:ln w="6350">
                  <a:solidFill>
                    <a:srgbClr val="000000"/>
                  </a:solidFill>
                  <a:prstDash val="solid"/>
                  <a:round/>
                  <a:headEnd/>
                  <a:tailEnd/>
                </a:ln>
              </p:spPr>
              <p:txBody>
                <a:bodyPr/>
                <a:lstStyle/>
                <a:p>
                  <a:endParaRPr lang="en-US"/>
                </a:p>
              </p:txBody>
            </p:sp>
            <p:sp>
              <p:nvSpPr>
                <p:cNvPr id="341080" name="Freeform 88"/>
                <p:cNvSpPr>
                  <a:spLocks noChangeAspect="1"/>
                </p:cNvSpPr>
                <p:nvPr/>
              </p:nvSpPr>
              <p:spPr bwMode="auto">
                <a:xfrm>
                  <a:off x="1097" y="2869"/>
                  <a:ext cx="1" cy="8"/>
                </a:xfrm>
                <a:custGeom>
                  <a:avLst/>
                  <a:gdLst/>
                  <a:ahLst/>
                  <a:cxnLst>
                    <a:cxn ang="0">
                      <a:pos x="0" y="8"/>
                    </a:cxn>
                    <a:cxn ang="0">
                      <a:pos x="0" y="4"/>
                    </a:cxn>
                    <a:cxn ang="0">
                      <a:pos x="0" y="8"/>
                    </a:cxn>
                    <a:cxn ang="0">
                      <a:pos x="0" y="8"/>
                    </a:cxn>
                    <a:cxn ang="0">
                      <a:pos x="0" y="0"/>
                    </a:cxn>
                    <a:cxn ang="0">
                      <a:pos x="0" y="0"/>
                    </a:cxn>
                    <a:cxn ang="0">
                      <a:pos x="0" y="8"/>
                    </a:cxn>
                  </a:cxnLst>
                  <a:rect l="0" t="0" r="r" b="b"/>
                  <a:pathLst>
                    <a:path h="8">
                      <a:moveTo>
                        <a:pt x="0" y="8"/>
                      </a:moveTo>
                      <a:lnTo>
                        <a:pt x="0" y="4"/>
                      </a:lnTo>
                      <a:lnTo>
                        <a:pt x="0" y="8"/>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41081" name="Freeform 89"/>
                <p:cNvSpPr>
                  <a:spLocks noChangeAspect="1"/>
                </p:cNvSpPr>
                <p:nvPr/>
              </p:nvSpPr>
              <p:spPr bwMode="auto">
                <a:xfrm>
                  <a:off x="1097" y="2869"/>
                  <a:ext cx="4" cy="8"/>
                </a:xfrm>
                <a:custGeom>
                  <a:avLst/>
                  <a:gdLst/>
                  <a:ahLst/>
                  <a:cxnLst>
                    <a:cxn ang="0">
                      <a:pos x="0" y="4"/>
                    </a:cxn>
                    <a:cxn ang="0">
                      <a:pos x="0" y="4"/>
                    </a:cxn>
                    <a:cxn ang="0">
                      <a:pos x="0" y="4"/>
                    </a:cxn>
                    <a:cxn ang="0">
                      <a:pos x="0" y="0"/>
                    </a:cxn>
                    <a:cxn ang="0">
                      <a:pos x="0" y="0"/>
                    </a:cxn>
                    <a:cxn ang="0">
                      <a:pos x="0" y="0"/>
                    </a:cxn>
                    <a:cxn ang="0">
                      <a:pos x="0" y="0"/>
                    </a:cxn>
                    <a:cxn ang="0">
                      <a:pos x="4" y="0"/>
                    </a:cxn>
                    <a:cxn ang="0">
                      <a:pos x="4" y="0"/>
                    </a:cxn>
                    <a:cxn ang="0">
                      <a:pos x="4" y="4"/>
                    </a:cxn>
                    <a:cxn ang="0">
                      <a:pos x="4" y="4"/>
                    </a:cxn>
                    <a:cxn ang="0">
                      <a:pos x="0" y="4"/>
                    </a:cxn>
                    <a:cxn ang="0">
                      <a:pos x="0" y="8"/>
                    </a:cxn>
                    <a:cxn ang="0">
                      <a:pos x="0" y="8"/>
                    </a:cxn>
                    <a:cxn ang="0">
                      <a:pos x="0" y="8"/>
                    </a:cxn>
                    <a:cxn ang="0">
                      <a:pos x="0" y="8"/>
                    </a:cxn>
                    <a:cxn ang="0">
                      <a:pos x="0" y="4"/>
                    </a:cxn>
                    <a:cxn ang="0">
                      <a:pos x="0" y="4"/>
                    </a:cxn>
                  </a:cxnLst>
                  <a:rect l="0" t="0" r="r" b="b"/>
                  <a:pathLst>
                    <a:path w="4" h="8">
                      <a:moveTo>
                        <a:pt x="0" y="4"/>
                      </a:moveTo>
                      <a:lnTo>
                        <a:pt x="0" y="4"/>
                      </a:lnTo>
                      <a:lnTo>
                        <a:pt x="0" y="4"/>
                      </a:lnTo>
                      <a:lnTo>
                        <a:pt x="0" y="0"/>
                      </a:lnTo>
                      <a:lnTo>
                        <a:pt x="0" y="0"/>
                      </a:lnTo>
                      <a:lnTo>
                        <a:pt x="0" y="0"/>
                      </a:lnTo>
                      <a:lnTo>
                        <a:pt x="0" y="0"/>
                      </a:lnTo>
                      <a:lnTo>
                        <a:pt x="4" y="0"/>
                      </a:lnTo>
                      <a:lnTo>
                        <a:pt x="4" y="0"/>
                      </a:lnTo>
                      <a:lnTo>
                        <a:pt x="4" y="4"/>
                      </a:lnTo>
                      <a:lnTo>
                        <a:pt x="4" y="4"/>
                      </a:lnTo>
                      <a:lnTo>
                        <a:pt x="0" y="4"/>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41082" name="Freeform 90"/>
                <p:cNvSpPr>
                  <a:spLocks noChangeAspect="1"/>
                </p:cNvSpPr>
                <p:nvPr/>
              </p:nvSpPr>
              <p:spPr bwMode="auto">
                <a:xfrm>
                  <a:off x="1097" y="2869"/>
                  <a:ext cx="4" cy="8"/>
                </a:xfrm>
                <a:custGeom>
                  <a:avLst/>
                  <a:gdLst/>
                  <a:ahLst/>
                  <a:cxnLst>
                    <a:cxn ang="0">
                      <a:pos x="0" y="4"/>
                    </a:cxn>
                    <a:cxn ang="0">
                      <a:pos x="0" y="4"/>
                    </a:cxn>
                    <a:cxn ang="0">
                      <a:pos x="0" y="4"/>
                    </a:cxn>
                    <a:cxn ang="0">
                      <a:pos x="0" y="8"/>
                    </a:cxn>
                    <a:cxn ang="0">
                      <a:pos x="0" y="8"/>
                    </a:cxn>
                    <a:cxn ang="0">
                      <a:pos x="0" y="8"/>
                    </a:cxn>
                    <a:cxn ang="0">
                      <a:pos x="0" y="8"/>
                    </a:cxn>
                    <a:cxn ang="0">
                      <a:pos x="4" y="4"/>
                    </a:cxn>
                    <a:cxn ang="0">
                      <a:pos x="4" y="4"/>
                    </a:cxn>
                    <a:cxn ang="0">
                      <a:pos x="4" y="4"/>
                    </a:cxn>
                    <a:cxn ang="0">
                      <a:pos x="4" y="4"/>
                    </a:cxn>
                    <a:cxn ang="0">
                      <a:pos x="4" y="4"/>
                    </a:cxn>
                    <a:cxn ang="0">
                      <a:pos x="0" y="0"/>
                    </a:cxn>
                    <a:cxn ang="0">
                      <a:pos x="0" y="0"/>
                    </a:cxn>
                    <a:cxn ang="0">
                      <a:pos x="0" y="4"/>
                    </a:cxn>
                    <a:cxn ang="0">
                      <a:pos x="0" y="4"/>
                    </a:cxn>
                    <a:cxn ang="0">
                      <a:pos x="0" y="4"/>
                    </a:cxn>
                    <a:cxn ang="0">
                      <a:pos x="0" y="4"/>
                    </a:cxn>
                  </a:cxnLst>
                  <a:rect l="0" t="0" r="r" b="b"/>
                  <a:pathLst>
                    <a:path w="4" h="8">
                      <a:moveTo>
                        <a:pt x="0" y="4"/>
                      </a:moveTo>
                      <a:lnTo>
                        <a:pt x="0" y="4"/>
                      </a:lnTo>
                      <a:lnTo>
                        <a:pt x="0" y="4"/>
                      </a:lnTo>
                      <a:lnTo>
                        <a:pt x="0" y="8"/>
                      </a:lnTo>
                      <a:lnTo>
                        <a:pt x="0" y="8"/>
                      </a:lnTo>
                      <a:lnTo>
                        <a:pt x="0" y="8"/>
                      </a:lnTo>
                      <a:lnTo>
                        <a:pt x="0" y="8"/>
                      </a:lnTo>
                      <a:lnTo>
                        <a:pt x="4" y="4"/>
                      </a:lnTo>
                      <a:lnTo>
                        <a:pt x="4" y="4"/>
                      </a:lnTo>
                      <a:lnTo>
                        <a:pt x="4" y="4"/>
                      </a:lnTo>
                      <a:lnTo>
                        <a:pt x="4" y="4"/>
                      </a:lnTo>
                      <a:lnTo>
                        <a:pt x="4" y="4"/>
                      </a:lnTo>
                      <a:lnTo>
                        <a:pt x="0" y="0"/>
                      </a:lnTo>
                      <a:lnTo>
                        <a:pt x="0"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41083" name="Freeform 91"/>
                <p:cNvSpPr>
                  <a:spLocks noChangeAspect="1"/>
                </p:cNvSpPr>
                <p:nvPr/>
              </p:nvSpPr>
              <p:spPr bwMode="auto">
                <a:xfrm>
                  <a:off x="1101" y="2869"/>
                  <a:ext cx="1" cy="4"/>
                </a:xfrm>
                <a:custGeom>
                  <a:avLst/>
                  <a:gdLst/>
                  <a:ahLst/>
                  <a:cxnLst>
                    <a:cxn ang="0">
                      <a:pos x="0" y="4"/>
                    </a:cxn>
                    <a:cxn ang="0">
                      <a:pos x="0" y="4"/>
                    </a:cxn>
                    <a:cxn ang="0">
                      <a:pos x="0" y="0"/>
                    </a:cxn>
                    <a:cxn ang="0">
                      <a:pos x="0" y="0"/>
                    </a:cxn>
                    <a:cxn ang="0">
                      <a:pos x="0" y="0"/>
                    </a:cxn>
                    <a:cxn ang="0">
                      <a:pos x="0" y="0"/>
                    </a:cxn>
                    <a:cxn ang="0">
                      <a:pos x="0" y="0"/>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 ang="0">
                      <a:pos x="0" y="4"/>
                    </a:cxn>
                    <a:cxn ang="0">
                      <a:pos x="0" y="4"/>
                    </a:cxn>
                  </a:cxnLst>
                  <a:rect l="0" t="0" r="r" b="b"/>
                  <a:pathLst>
                    <a:path h="4">
                      <a:moveTo>
                        <a:pt x="0" y="4"/>
                      </a:moveTo>
                      <a:lnTo>
                        <a:pt x="0" y="4"/>
                      </a:lnTo>
                      <a:lnTo>
                        <a:pt x="0" y="0"/>
                      </a:lnTo>
                      <a:lnTo>
                        <a:pt x="0" y="0"/>
                      </a:lnTo>
                      <a:lnTo>
                        <a:pt x="0" y="0"/>
                      </a:lnTo>
                      <a:lnTo>
                        <a:pt x="0" y="0"/>
                      </a:lnTo>
                      <a:lnTo>
                        <a:pt x="0" y="0"/>
                      </a:lnTo>
                      <a:lnTo>
                        <a:pt x="0" y="0"/>
                      </a:lnTo>
                      <a:lnTo>
                        <a:pt x="0" y="0"/>
                      </a:lnTo>
                      <a:lnTo>
                        <a:pt x="0" y="0"/>
                      </a:lnTo>
                      <a:lnTo>
                        <a:pt x="0" y="4"/>
                      </a:lnTo>
                      <a:lnTo>
                        <a:pt x="0" y="4"/>
                      </a:lnTo>
                      <a:lnTo>
                        <a:pt x="0" y="4"/>
                      </a:lnTo>
                      <a:lnTo>
                        <a:pt x="0"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41084" name="Freeform 92"/>
                <p:cNvSpPr>
                  <a:spLocks noChangeAspect="1"/>
                </p:cNvSpPr>
                <p:nvPr/>
              </p:nvSpPr>
              <p:spPr bwMode="auto">
                <a:xfrm>
                  <a:off x="1101" y="2869"/>
                  <a:ext cx="1" cy="4"/>
                </a:xfrm>
                <a:custGeom>
                  <a:avLst/>
                  <a:gdLst/>
                  <a:ahLst/>
                  <a:cxnLst>
                    <a:cxn ang="0">
                      <a:pos x="0" y="4"/>
                    </a:cxn>
                    <a:cxn ang="0">
                      <a:pos x="0" y="0"/>
                    </a:cxn>
                    <a:cxn ang="0">
                      <a:pos x="0" y="0"/>
                    </a:cxn>
                    <a:cxn ang="0">
                      <a:pos x="0" y="4"/>
                    </a:cxn>
                    <a:cxn ang="0">
                      <a:pos x="0" y="0"/>
                    </a:cxn>
                    <a:cxn ang="0">
                      <a:pos x="0" y="0"/>
                    </a:cxn>
                    <a:cxn ang="0">
                      <a:pos x="0" y="0"/>
                    </a:cxn>
                    <a:cxn ang="0">
                      <a:pos x="0" y="4"/>
                    </a:cxn>
                    <a:cxn ang="0">
                      <a:pos x="0" y="4"/>
                    </a:cxn>
                    <a:cxn ang="0">
                      <a:pos x="0" y="4"/>
                    </a:cxn>
                    <a:cxn ang="0">
                      <a:pos x="0" y="4"/>
                    </a:cxn>
                    <a:cxn ang="0">
                      <a:pos x="0" y="4"/>
                    </a:cxn>
                    <a:cxn ang="0">
                      <a:pos x="0" y="4"/>
                    </a:cxn>
                  </a:cxnLst>
                  <a:rect l="0" t="0" r="r" b="b"/>
                  <a:pathLst>
                    <a:path h="4">
                      <a:moveTo>
                        <a:pt x="0" y="4"/>
                      </a:moveTo>
                      <a:lnTo>
                        <a:pt x="0" y="0"/>
                      </a:lnTo>
                      <a:lnTo>
                        <a:pt x="0" y="0"/>
                      </a:lnTo>
                      <a:lnTo>
                        <a:pt x="0" y="4"/>
                      </a:lnTo>
                      <a:lnTo>
                        <a:pt x="0" y="0"/>
                      </a:lnTo>
                      <a:lnTo>
                        <a:pt x="0" y="0"/>
                      </a:lnTo>
                      <a:lnTo>
                        <a:pt x="0" y="0"/>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41085" name="Freeform 93"/>
                <p:cNvSpPr>
                  <a:spLocks noChangeAspect="1" noEditPoints="1"/>
                </p:cNvSpPr>
                <p:nvPr/>
              </p:nvSpPr>
              <p:spPr bwMode="auto">
                <a:xfrm>
                  <a:off x="1094" y="2850"/>
                  <a:ext cx="7" cy="8"/>
                </a:xfrm>
                <a:custGeom>
                  <a:avLst/>
                  <a:gdLst/>
                  <a:ahLst/>
                  <a:cxnLst>
                    <a:cxn ang="0">
                      <a:pos x="3" y="8"/>
                    </a:cxn>
                    <a:cxn ang="0">
                      <a:pos x="0" y="8"/>
                    </a:cxn>
                    <a:cxn ang="0">
                      <a:pos x="0" y="4"/>
                    </a:cxn>
                    <a:cxn ang="0">
                      <a:pos x="0" y="8"/>
                    </a:cxn>
                    <a:cxn ang="0">
                      <a:pos x="3" y="4"/>
                    </a:cxn>
                    <a:cxn ang="0">
                      <a:pos x="3" y="4"/>
                    </a:cxn>
                    <a:cxn ang="0">
                      <a:pos x="3" y="0"/>
                    </a:cxn>
                    <a:cxn ang="0">
                      <a:pos x="3" y="4"/>
                    </a:cxn>
                    <a:cxn ang="0">
                      <a:pos x="3" y="4"/>
                    </a:cxn>
                    <a:cxn ang="0">
                      <a:pos x="3" y="8"/>
                    </a:cxn>
                    <a:cxn ang="0">
                      <a:pos x="3" y="8"/>
                    </a:cxn>
                    <a:cxn ang="0">
                      <a:pos x="3" y="8"/>
                    </a:cxn>
                    <a:cxn ang="0">
                      <a:pos x="3" y="4"/>
                    </a:cxn>
                    <a:cxn ang="0">
                      <a:pos x="3" y="4"/>
                    </a:cxn>
                    <a:cxn ang="0">
                      <a:pos x="3" y="8"/>
                    </a:cxn>
                    <a:cxn ang="0">
                      <a:pos x="3" y="8"/>
                    </a:cxn>
                    <a:cxn ang="0">
                      <a:pos x="3" y="4"/>
                    </a:cxn>
                    <a:cxn ang="0">
                      <a:pos x="3" y="4"/>
                    </a:cxn>
                    <a:cxn ang="0">
                      <a:pos x="3" y="4"/>
                    </a:cxn>
                    <a:cxn ang="0">
                      <a:pos x="3" y="4"/>
                    </a:cxn>
                    <a:cxn ang="0">
                      <a:pos x="3" y="4"/>
                    </a:cxn>
                    <a:cxn ang="0">
                      <a:pos x="3" y="4"/>
                    </a:cxn>
                    <a:cxn ang="0">
                      <a:pos x="3" y="4"/>
                    </a:cxn>
                    <a:cxn ang="0">
                      <a:pos x="3" y="0"/>
                    </a:cxn>
                    <a:cxn ang="0">
                      <a:pos x="3" y="4"/>
                    </a:cxn>
                    <a:cxn ang="0">
                      <a:pos x="3" y="0"/>
                    </a:cxn>
                    <a:cxn ang="0">
                      <a:pos x="3" y="4"/>
                    </a:cxn>
                    <a:cxn ang="0">
                      <a:pos x="3" y="4"/>
                    </a:cxn>
                    <a:cxn ang="0">
                      <a:pos x="3" y="4"/>
                    </a:cxn>
                    <a:cxn ang="0">
                      <a:pos x="3" y="4"/>
                    </a:cxn>
                    <a:cxn ang="0">
                      <a:pos x="3" y="4"/>
                    </a:cxn>
                    <a:cxn ang="0">
                      <a:pos x="3" y="4"/>
                    </a:cxn>
                    <a:cxn ang="0">
                      <a:pos x="3" y="0"/>
                    </a:cxn>
                    <a:cxn ang="0">
                      <a:pos x="3" y="4"/>
                    </a:cxn>
                    <a:cxn ang="0">
                      <a:pos x="7" y="0"/>
                    </a:cxn>
                    <a:cxn ang="0">
                      <a:pos x="7" y="4"/>
                    </a:cxn>
                    <a:cxn ang="0">
                      <a:pos x="3" y="4"/>
                    </a:cxn>
                    <a:cxn ang="0">
                      <a:pos x="3" y="4"/>
                    </a:cxn>
                    <a:cxn ang="0">
                      <a:pos x="3" y="4"/>
                    </a:cxn>
                  </a:cxnLst>
                  <a:rect l="0" t="0" r="r" b="b"/>
                  <a:pathLst>
                    <a:path w="7" h="8">
                      <a:moveTo>
                        <a:pt x="0" y="8"/>
                      </a:moveTo>
                      <a:lnTo>
                        <a:pt x="3" y="8"/>
                      </a:lnTo>
                      <a:lnTo>
                        <a:pt x="3" y="8"/>
                      </a:lnTo>
                      <a:lnTo>
                        <a:pt x="0" y="8"/>
                      </a:lnTo>
                      <a:lnTo>
                        <a:pt x="0" y="4"/>
                      </a:lnTo>
                      <a:lnTo>
                        <a:pt x="0" y="4"/>
                      </a:lnTo>
                      <a:lnTo>
                        <a:pt x="0" y="8"/>
                      </a:lnTo>
                      <a:lnTo>
                        <a:pt x="0" y="8"/>
                      </a:lnTo>
                      <a:close/>
                      <a:moveTo>
                        <a:pt x="3" y="4"/>
                      </a:moveTo>
                      <a:lnTo>
                        <a:pt x="3" y="4"/>
                      </a:lnTo>
                      <a:lnTo>
                        <a:pt x="3" y="4"/>
                      </a:lnTo>
                      <a:lnTo>
                        <a:pt x="3" y="4"/>
                      </a:lnTo>
                      <a:lnTo>
                        <a:pt x="3" y="0"/>
                      </a:lnTo>
                      <a:lnTo>
                        <a:pt x="3" y="0"/>
                      </a:lnTo>
                      <a:lnTo>
                        <a:pt x="3" y="4"/>
                      </a:lnTo>
                      <a:lnTo>
                        <a:pt x="3" y="4"/>
                      </a:lnTo>
                      <a:lnTo>
                        <a:pt x="3" y="4"/>
                      </a:lnTo>
                      <a:lnTo>
                        <a:pt x="3" y="4"/>
                      </a:lnTo>
                      <a:lnTo>
                        <a:pt x="3" y="8"/>
                      </a:lnTo>
                      <a:lnTo>
                        <a:pt x="3" y="8"/>
                      </a:lnTo>
                      <a:lnTo>
                        <a:pt x="3" y="8"/>
                      </a:lnTo>
                      <a:lnTo>
                        <a:pt x="3" y="8"/>
                      </a:lnTo>
                      <a:lnTo>
                        <a:pt x="3" y="8"/>
                      </a:lnTo>
                      <a:lnTo>
                        <a:pt x="3" y="8"/>
                      </a:lnTo>
                      <a:lnTo>
                        <a:pt x="3" y="4"/>
                      </a:lnTo>
                      <a:lnTo>
                        <a:pt x="3" y="4"/>
                      </a:lnTo>
                      <a:close/>
                      <a:moveTo>
                        <a:pt x="3" y="4"/>
                      </a:moveTo>
                      <a:lnTo>
                        <a:pt x="3" y="4"/>
                      </a:lnTo>
                      <a:lnTo>
                        <a:pt x="3" y="8"/>
                      </a:lnTo>
                      <a:lnTo>
                        <a:pt x="3" y="8"/>
                      </a:lnTo>
                      <a:lnTo>
                        <a:pt x="3" y="8"/>
                      </a:lnTo>
                      <a:lnTo>
                        <a:pt x="3" y="8"/>
                      </a:lnTo>
                      <a:lnTo>
                        <a:pt x="3" y="8"/>
                      </a:lnTo>
                      <a:lnTo>
                        <a:pt x="3" y="4"/>
                      </a:lnTo>
                      <a:lnTo>
                        <a:pt x="3" y="4"/>
                      </a:lnTo>
                      <a:lnTo>
                        <a:pt x="3" y="4"/>
                      </a:lnTo>
                      <a:lnTo>
                        <a:pt x="3" y="4"/>
                      </a:lnTo>
                      <a:lnTo>
                        <a:pt x="3" y="4"/>
                      </a:lnTo>
                      <a:lnTo>
                        <a:pt x="3" y="4"/>
                      </a:lnTo>
                      <a:lnTo>
                        <a:pt x="3" y="4"/>
                      </a:lnTo>
                      <a:lnTo>
                        <a:pt x="3" y="4"/>
                      </a:lnTo>
                      <a:lnTo>
                        <a:pt x="3" y="4"/>
                      </a:lnTo>
                      <a:lnTo>
                        <a:pt x="3" y="4"/>
                      </a:lnTo>
                      <a:lnTo>
                        <a:pt x="3" y="4"/>
                      </a:lnTo>
                      <a:close/>
                      <a:moveTo>
                        <a:pt x="3" y="4"/>
                      </a:moveTo>
                      <a:lnTo>
                        <a:pt x="3" y="4"/>
                      </a:lnTo>
                      <a:lnTo>
                        <a:pt x="3" y="0"/>
                      </a:lnTo>
                      <a:lnTo>
                        <a:pt x="3" y="0"/>
                      </a:lnTo>
                      <a:lnTo>
                        <a:pt x="3" y="4"/>
                      </a:lnTo>
                      <a:lnTo>
                        <a:pt x="3" y="4"/>
                      </a:lnTo>
                      <a:lnTo>
                        <a:pt x="3" y="0"/>
                      </a:lnTo>
                      <a:lnTo>
                        <a:pt x="3" y="0"/>
                      </a:lnTo>
                      <a:lnTo>
                        <a:pt x="3" y="4"/>
                      </a:lnTo>
                      <a:lnTo>
                        <a:pt x="3" y="4"/>
                      </a:lnTo>
                      <a:lnTo>
                        <a:pt x="3" y="4"/>
                      </a:lnTo>
                      <a:lnTo>
                        <a:pt x="3" y="4"/>
                      </a:lnTo>
                      <a:lnTo>
                        <a:pt x="3" y="4"/>
                      </a:lnTo>
                      <a:lnTo>
                        <a:pt x="3" y="4"/>
                      </a:lnTo>
                      <a:lnTo>
                        <a:pt x="3" y="4"/>
                      </a:lnTo>
                      <a:lnTo>
                        <a:pt x="3" y="4"/>
                      </a:lnTo>
                      <a:lnTo>
                        <a:pt x="3" y="8"/>
                      </a:lnTo>
                      <a:lnTo>
                        <a:pt x="3" y="4"/>
                      </a:lnTo>
                      <a:lnTo>
                        <a:pt x="3" y="4"/>
                      </a:lnTo>
                      <a:lnTo>
                        <a:pt x="3" y="4"/>
                      </a:lnTo>
                      <a:close/>
                      <a:moveTo>
                        <a:pt x="3" y="4"/>
                      </a:moveTo>
                      <a:lnTo>
                        <a:pt x="3" y="0"/>
                      </a:lnTo>
                      <a:lnTo>
                        <a:pt x="3" y="0"/>
                      </a:lnTo>
                      <a:lnTo>
                        <a:pt x="3" y="4"/>
                      </a:lnTo>
                      <a:lnTo>
                        <a:pt x="7" y="0"/>
                      </a:lnTo>
                      <a:lnTo>
                        <a:pt x="7" y="0"/>
                      </a:lnTo>
                      <a:lnTo>
                        <a:pt x="3" y="4"/>
                      </a:lnTo>
                      <a:lnTo>
                        <a:pt x="7" y="4"/>
                      </a:lnTo>
                      <a:lnTo>
                        <a:pt x="7" y="4"/>
                      </a:lnTo>
                      <a:lnTo>
                        <a:pt x="3" y="4"/>
                      </a:lnTo>
                      <a:lnTo>
                        <a:pt x="3" y="4"/>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41086" name="Freeform 94"/>
                <p:cNvSpPr>
                  <a:spLocks noChangeAspect="1"/>
                </p:cNvSpPr>
                <p:nvPr/>
              </p:nvSpPr>
              <p:spPr bwMode="auto">
                <a:xfrm>
                  <a:off x="1094" y="2854"/>
                  <a:ext cx="3" cy="4"/>
                </a:xfrm>
                <a:custGeom>
                  <a:avLst/>
                  <a:gdLst/>
                  <a:ahLst/>
                  <a:cxnLst>
                    <a:cxn ang="0">
                      <a:pos x="0" y="4"/>
                    </a:cxn>
                    <a:cxn ang="0">
                      <a:pos x="3" y="4"/>
                    </a:cxn>
                    <a:cxn ang="0">
                      <a:pos x="3" y="4"/>
                    </a:cxn>
                    <a:cxn ang="0">
                      <a:pos x="0" y="4"/>
                    </a:cxn>
                    <a:cxn ang="0">
                      <a:pos x="0" y="0"/>
                    </a:cxn>
                    <a:cxn ang="0">
                      <a:pos x="0" y="0"/>
                    </a:cxn>
                    <a:cxn ang="0">
                      <a:pos x="0" y="4"/>
                    </a:cxn>
                  </a:cxnLst>
                  <a:rect l="0" t="0" r="r" b="b"/>
                  <a:pathLst>
                    <a:path w="3" h="4">
                      <a:moveTo>
                        <a:pt x="0" y="4"/>
                      </a:moveTo>
                      <a:lnTo>
                        <a:pt x="3" y="4"/>
                      </a:lnTo>
                      <a:lnTo>
                        <a:pt x="3" y="4"/>
                      </a:lnTo>
                      <a:lnTo>
                        <a:pt x="0" y="4"/>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41087" name="Freeform 95"/>
                <p:cNvSpPr>
                  <a:spLocks noChangeAspect="1"/>
                </p:cNvSpPr>
                <p:nvPr/>
              </p:nvSpPr>
              <p:spPr bwMode="auto">
                <a:xfrm>
                  <a:off x="1094" y="2850"/>
                  <a:ext cx="3" cy="8"/>
                </a:xfrm>
                <a:custGeom>
                  <a:avLst/>
                  <a:gdLst/>
                  <a:ahLst/>
                  <a:cxnLst>
                    <a:cxn ang="0">
                      <a:pos x="0" y="4"/>
                    </a:cxn>
                    <a:cxn ang="0">
                      <a:pos x="0" y="4"/>
                    </a:cxn>
                    <a:cxn ang="0">
                      <a:pos x="0" y="4"/>
                    </a:cxn>
                    <a:cxn ang="0">
                      <a:pos x="0" y="4"/>
                    </a:cxn>
                    <a:cxn ang="0">
                      <a:pos x="3" y="4"/>
                    </a:cxn>
                    <a:cxn ang="0">
                      <a:pos x="3" y="0"/>
                    </a:cxn>
                    <a:cxn ang="0">
                      <a:pos x="3" y="0"/>
                    </a:cxn>
                    <a:cxn ang="0">
                      <a:pos x="3" y="4"/>
                    </a:cxn>
                    <a:cxn ang="0">
                      <a:pos x="3" y="4"/>
                    </a:cxn>
                    <a:cxn ang="0">
                      <a:pos x="3" y="4"/>
                    </a:cxn>
                    <a:cxn ang="0">
                      <a:pos x="3" y="4"/>
                    </a:cxn>
                    <a:cxn ang="0">
                      <a:pos x="3" y="8"/>
                    </a:cxn>
                    <a:cxn ang="0">
                      <a:pos x="3" y="8"/>
                    </a:cxn>
                    <a:cxn ang="0">
                      <a:pos x="3" y="8"/>
                    </a:cxn>
                    <a:cxn ang="0">
                      <a:pos x="3" y="8"/>
                    </a:cxn>
                    <a:cxn ang="0">
                      <a:pos x="0" y="8"/>
                    </a:cxn>
                    <a:cxn ang="0">
                      <a:pos x="0" y="8"/>
                    </a:cxn>
                    <a:cxn ang="0">
                      <a:pos x="0" y="4"/>
                    </a:cxn>
                  </a:cxnLst>
                  <a:rect l="0" t="0" r="r" b="b"/>
                  <a:pathLst>
                    <a:path w="3" h="8">
                      <a:moveTo>
                        <a:pt x="0" y="4"/>
                      </a:moveTo>
                      <a:lnTo>
                        <a:pt x="0" y="4"/>
                      </a:lnTo>
                      <a:lnTo>
                        <a:pt x="0" y="4"/>
                      </a:lnTo>
                      <a:lnTo>
                        <a:pt x="0" y="4"/>
                      </a:lnTo>
                      <a:lnTo>
                        <a:pt x="3" y="4"/>
                      </a:lnTo>
                      <a:lnTo>
                        <a:pt x="3" y="0"/>
                      </a:lnTo>
                      <a:lnTo>
                        <a:pt x="3" y="0"/>
                      </a:lnTo>
                      <a:lnTo>
                        <a:pt x="3" y="4"/>
                      </a:lnTo>
                      <a:lnTo>
                        <a:pt x="3" y="4"/>
                      </a:lnTo>
                      <a:lnTo>
                        <a:pt x="3" y="4"/>
                      </a:lnTo>
                      <a:lnTo>
                        <a:pt x="3" y="4"/>
                      </a:lnTo>
                      <a:lnTo>
                        <a:pt x="3" y="8"/>
                      </a:lnTo>
                      <a:lnTo>
                        <a:pt x="3" y="8"/>
                      </a:lnTo>
                      <a:lnTo>
                        <a:pt x="3" y="8"/>
                      </a:lnTo>
                      <a:lnTo>
                        <a:pt x="3"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41088" name="Freeform 96"/>
                <p:cNvSpPr>
                  <a:spLocks noChangeAspect="1"/>
                </p:cNvSpPr>
                <p:nvPr/>
              </p:nvSpPr>
              <p:spPr bwMode="auto">
                <a:xfrm>
                  <a:off x="1094" y="2850"/>
                  <a:ext cx="3" cy="8"/>
                </a:xfrm>
                <a:custGeom>
                  <a:avLst/>
                  <a:gdLst/>
                  <a:ahLst/>
                  <a:cxnLst>
                    <a:cxn ang="0">
                      <a:pos x="0" y="4"/>
                    </a:cxn>
                    <a:cxn ang="0">
                      <a:pos x="0" y="4"/>
                    </a:cxn>
                    <a:cxn ang="0">
                      <a:pos x="0" y="4"/>
                    </a:cxn>
                    <a:cxn ang="0">
                      <a:pos x="0" y="8"/>
                    </a:cxn>
                    <a:cxn ang="0">
                      <a:pos x="0" y="8"/>
                    </a:cxn>
                    <a:cxn ang="0">
                      <a:pos x="3" y="8"/>
                    </a:cxn>
                    <a:cxn ang="0">
                      <a:pos x="3" y="8"/>
                    </a:cxn>
                    <a:cxn ang="0">
                      <a:pos x="3" y="4"/>
                    </a:cxn>
                    <a:cxn ang="0">
                      <a:pos x="3" y="4"/>
                    </a:cxn>
                    <a:cxn ang="0">
                      <a:pos x="3" y="4"/>
                    </a:cxn>
                    <a:cxn ang="0">
                      <a:pos x="3" y="4"/>
                    </a:cxn>
                    <a:cxn ang="0">
                      <a:pos x="3" y="4"/>
                    </a:cxn>
                    <a:cxn ang="0">
                      <a:pos x="3" y="0"/>
                    </a:cxn>
                    <a:cxn ang="0">
                      <a:pos x="3" y="0"/>
                    </a:cxn>
                    <a:cxn ang="0">
                      <a:pos x="0" y="4"/>
                    </a:cxn>
                    <a:cxn ang="0">
                      <a:pos x="0" y="4"/>
                    </a:cxn>
                    <a:cxn ang="0">
                      <a:pos x="0" y="4"/>
                    </a:cxn>
                    <a:cxn ang="0">
                      <a:pos x="0" y="4"/>
                    </a:cxn>
                  </a:cxnLst>
                  <a:rect l="0" t="0" r="r" b="b"/>
                  <a:pathLst>
                    <a:path w="3" h="8">
                      <a:moveTo>
                        <a:pt x="0" y="4"/>
                      </a:moveTo>
                      <a:lnTo>
                        <a:pt x="0" y="4"/>
                      </a:lnTo>
                      <a:lnTo>
                        <a:pt x="0" y="4"/>
                      </a:lnTo>
                      <a:lnTo>
                        <a:pt x="0" y="8"/>
                      </a:lnTo>
                      <a:lnTo>
                        <a:pt x="0" y="8"/>
                      </a:lnTo>
                      <a:lnTo>
                        <a:pt x="3" y="8"/>
                      </a:lnTo>
                      <a:lnTo>
                        <a:pt x="3" y="8"/>
                      </a:lnTo>
                      <a:lnTo>
                        <a:pt x="3" y="4"/>
                      </a:lnTo>
                      <a:lnTo>
                        <a:pt x="3" y="4"/>
                      </a:lnTo>
                      <a:lnTo>
                        <a:pt x="3" y="4"/>
                      </a:lnTo>
                      <a:lnTo>
                        <a:pt x="3" y="4"/>
                      </a:lnTo>
                      <a:lnTo>
                        <a:pt x="3" y="4"/>
                      </a:lnTo>
                      <a:lnTo>
                        <a:pt x="3" y="0"/>
                      </a:lnTo>
                      <a:lnTo>
                        <a:pt x="3"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41089" name="Freeform 97"/>
                <p:cNvSpPr>
                  <a:spLocks noChangeAspect="1"/>
                </p:cNvSpPr>
                <p:nvPr/>
              </p:nvSpPr>
              <p:spPr bwMode="auto">
                <a:xfrm>
                  <a:off x="1097" y="2850"/>
                  <a:ext cx="1" cy="8"/>
                </a:xfrm>
                <a:custGeom>
                  <a:avLst/>
                  <a:gdLst/>
                  <a:ahLst/>
                  <a:cxnLst>
                    <a:cxn ang="0">
                      <a:pos x="0" y="4"/>
                    </a:cxn>
                    <a:cxn ang="0">
                      <a:pos x="0" y="4"/>
                    </a:cxn>
                    <a:cxn ang="0">
                      <a:pos x="0" y="4"/>
                    </a:cxn>
                    <a:cxn ang="0">
                      <a:pos x="0" y="0"/>
                    </a:cxn>
                    <a:cxn ang="0">
                      <a:pos x="0" y="0"/>
                    </a:cxn>
                    <a:cxn ang="0">
                      <a:pos x="0" y="4"/>
                    </a:cxn>
                    <a:cxn ang="0">
                      <a:pos x="0" y="4"/>
                    </a:cxn>
                    <a:cxn ang="0">
                      <a:pos x="0" y="0"/>
                    </a:cxn>
                    <a:cxn ang="0">
                      <a:pos x="0" y="4"/>
                    </a:cxn>
                    <a:cxn ang="0">
                      <a:pos x="0" y="4"/>
                    </a:cxn>
                    <a:cxn ang="0">
                      <a:pos x="0" y="4"/>
                    </a:cxn>
                    <a:cxn ang="0">
                      <a:pos x="0" y="4"/>
                    </a:cxn>
                    <a:cxn ang="0">
                      <a:pos x="0" y="8"/>
                    </a:cxn>
                    <a:cxn ang="0">
                      <a:pos x="0" y="4"/>
                    </a:cxn>
                    <a:cxn ang="0">
                      <a:pos x="0" y="4"/>
                    </a:cxn>
                    <a:cxn ang="0">
                      <a:pos x="0" y="4"/>
                    </a:cxn>
                    <a:cxn ang="0">
                      <a:pos x="0" y="8"/>
                    </a:cxn>
                    <a:cxn ang="0">
                      <a:pos x="0" y="8"/>
                    </a:cxn>
                    <a:cxn ang="0">
                      <a:pos x="0" y="4"/>
                    </a:cxn>
                    <a:cxn ang="0">
                      <a:pos x="0" y="4"/>
                    </a:cxn>
                  </a:cxnLst>
                  <a:rect l="0" t="0" r="r" b="b"/>
                  <a:pathLst>
                    <a:path h="8">
                      <a:moveTo>
                        <a:pt x="0" y="4"/>
                      </a:moveTo>
                      <a:lnTo>
                        <a:pt x="0" y="4"/>
                      </a:lnTo>
                      <a:lnTo>
                        <a:pt x="0" y="4"/>
                      </a:lnTo>
                      <a:lnTo>
                        <a:pt x="0" y="0"/>
                      </a:lnTo>
                      <a:lnTo>
                        <a:pt x="0" y="0"/>
                      </a:lnTo>
                      <a:lnTo>
                        <a:pt x="0" y="4"/>
                      </a:lnTo>
                      <a:lnTo>
                        <a:pt x="0" y="4"/>
                      </a:lnTo>
                      <a:lnTo>
                        <a:pt x="0" y="0"/>
                      </a:lnTo>
                      <a:lnTo>
                        <a:pt x="0" y="4"/>
                      </a:lnTo>
                      <a:lnTo>
                        <a:pt x="0" y="4"/>
                      </a:lnTo>
                      <a:lnTo>
                        <a:pt x="0" y="4"/>
                      </a:lnTo>
                      <a:lnTo>
                        <a:pt x="0" y="4"/>
                      </a:lnTo>
                      <a:lnTo>
                        <a:pt x="0" y="8"/>
                      </a:lnTo>
                      <a:lnTo>
                        <a:pt x="0" y="4"/>
                      </a:lnTo>
                      <a:lnTo>
                        <a:pt x="0" y="4"/>
                      </a:lnTo>
                      <a:lnTo>
                        <a:pt x="0" y="4"/>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41090" name="Freeform 98"/>
                <p:cNvSpPr>
                  <a:spLocks noChangeAspect="1"/>
                </p:cNvSpPr>
                <p:nvPr/>
              </p:nvSpPr>
              <p:spPr bwMode="auto">
                <a:xfrm>
                  <a:off x="1097" y="2850"/>
                  <a:ext cx="4" cy="8"/>
                </a:xfrm>
                <a:custGeom>
                  <a:avLst/>
                  <a:gdLst/>
                  <a:ahLst/>
                  <a:cxnLst>
                    <a:cxn ang="0">
                      <a:pos x="0" y="8"/>
                    </a:cxn>
                    <a:cxn ang="0">
                      <a:pos x="0" y="0"/>
                    </a:cxn>
                    <a:cxn ang="0">
                      <a:pos x="0" y="0"/>
                    </a:cxn>
                    <a:cxn ang="0">
                      <a:pos x="0" y="4"/>
                    </a:cxn>
                    <a:cxn ang="0">
                      <a:pos x="4" y="0"/>
                    </a:cxn>
                    <a:cxn ang="0">
                      <a:pos x="4" y="0"/>
                    </a:cxn>
                    <a:cxn ang="0">
                      <a:pos x="0" y="4"/>
                    </a:cxn>
                    <a:cxn ang="0">
                      <a:pos x="4" y="4"/>
                    </a:cxn>
                    <a:cxn ang="0">
                      <a:pos x="4" y="4"/>
                    </a:cxn>
                    <a:cxn ang="0">
                      <a:pos x="0" y="4"/>
                    </a:cxn>
                    <a:cxn ang="0">
                      <a:pos x="0" y="4"/>
                    </a:cxn>
                    <a:cxn ang="0">
                      <a:pos x="0" y="8"/>
                    </a:cxn>
                    <a:cxn ang="0">
                      <a:pos x="0" y="8"/>
                    </a:cxn>
                  </a:cxnLst>
                  <a:rect l="0" t="0" r="r" b="b"/>
                  <a:pathLst>
                    <a:path w="4" h="8">
                      <a:moveTo>
                        <a:pt x="0" y="8"/>
                      </a:moveTo>
                      <a:lnTo>
                        <a:pt x="0" y="0"/>
                      </a:lnTo>
                      <a:lnTo>
                        <a:pt x="0" y="0"/>
                      </a:lnTo>
                      <a:lnTo>
                        <a:pt x="0" y="4"/>
                      </a:lnTo>
                      <a:lnTo>
                        <a:pt x="4" y="0"/>
                      </a:lnTo>
                      <a:lnTo>
                        <a:pt x="4" y="0"/>
                      </a:lnTo>
                      <a:lnTo>
                        <a:pt x="0" y="4"/>
                      </a:lnTo>
                      <a:lnTo>
                        <a:pt x="4" y="4"/>
                      </a:lnTo>
                      <a:lnTo>
                        <a:pt x="4" y="4"/>
                      </a:lnTo>
                      <a:lnTo>
                        <a:pt x="0"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41091" name="Freeform 99"/>
                <p:cNvSpPr>
                  <a:spLocks noChangeAspect="1" noEditPoints="1"/>
                </p:cNvSpPr>
                <p:nvPr/>
              </p:nvSpPr>
              <p:spPr bwMode="auto">
                <a:xfrm>
                  <a:off x="1094" y="2884"/>
                  <a:ext cx="7" cy="8"/>
                </a:xfrm>
                <a:custGeom>
                  <a:avLst/>
                  <a:gdLst/>
                  <a:ahLst/>
                  <a:cxnLst>
                    <a:cxn ang="0">
                      <a:pos x="0" y="4"/>
                    </a:cxn>
                    <a:cxn ang="0">
                      <a:pos x="3" y="4"/>
                    </a:cxn>
                    <a:cxn ang="0">
                      <a:pos x="3" y="4"/>
                    </a:cxn>
                    <a:cxn ang="0">
                      <a:pos x="3" y="4"/>
                    </a:cxn>
                    <a:cxn ang="0">
                      <a:pos x="3" y="8"/>
                    </a:cxn>
                    <a:cxn ang="0">
                      <a:pos x="3" y="8"/>
                    </a:cxn>
                    <a:cxn ang="0">
                      <a:pos x="0" y="8"/>
                    </a:cxn>
                    <a:cxn ang="0">
                      <a:pos x="3" y="4"/>
                    </a:cxn>
                    <a:cxn ang="0">
                      <a:pos x="3" y="4"/>
                    </a:cxn>
                    <a:cxn ang="0">
                      <a:pos x="3" y="4"/>
                    </a:cxn>
                    <a:cxn ang="0">
                      <a:pos x="0" y="4"/>
                    </a:cxn>
                    <a:cxn ang="0">
                      <a:pos x="0" y="8"/>
                    </a:cxn>
                    <a:cxn ang="0">
                      <a:pos x="0" y="8"/>
                    </a:cxn>
                    <a:cxn ang="0">
                      <a:pos x="3" y="0"/>
                    </a:cxn>
                    <a:cxn ang="0">
                      <a:pos x="3" y="0"/>
                    </a:cxn>
                    <a:cxn ang="0">
                      <a:pos x="3" y="4"/>
                    </a:cxn>
                    <a:cxn ang="0">
                      <a:pos x="3" y="4"/>
                    </a:cxn>
                    <a:cxn ang="0">
                      <a:pos x="3" y="8"/>
                    </a:cxn>
                    <a:cxn ang="0">
                      <a:pos x="3" y="8"/>
                    </a:cxn>
                    <a:cxn ang="0">
                      <a:pos x="3" y="8"/>
                    </a:cxn>
                    <a:cxn ang="0">
                      <a:pos x="3" y="8"/>
                    </a:cxn>
                    <a:cxn ang="0">
                      <a:pos x="3" y="4"/>
                    </a:cxn>
                    <a:cxn ang="0">
                      <a:pos x="3" y="4"/>
                    </a:cxn>
                    <a:cxn ang="0">
                      <a:pos x="3" y="4"/>
                    </a:cxn>
                    <a:cxn ang="0">
                      <a:pos x="3" y="0"/>
                    </a:cxn>
                    <a:cxn ang="0">
                      <a:pos x="3" y="0"/>
                    </a:cxn>
                    <a:cxn ang="0">
                      <a:pos x="3" y="0"/>
                    </a:cxn>
                    <a:cxn ang="0">
                      <a:pos x="3" y="0"/>
                    </a:cxn>
                    <a:cxn ang="0">
                      <a:pos x="3" y="4"/>
                    </a:cxn>
                    <a:cxn ang="0">
                      <a:pos x="3" y="0"/>
                    </a:cxn>
                    <a:cxn ang="0">
                      <a:pos x="3" y="4"/>
                    </a:cxn>
                    <a:cxn ang="0">
                      <a:pos x="3" y="4"/>
                    </a:cxn>
                    <a:cxn ang="0">
                      <a:pos x="3" y="4"/>
                    </a:cxn>
                    <a:cxn ang="0">
                      <a:pos x="3" y="8"/>
                    </a:cxn>
                    <a:cxn ang="0">
                      <a:pos x="3" y="8"/>
                    </a:cxn>
                    <a:cxn ang="0">
                      <a:pos x="3" y="8"/>
                    </a:cxn>
                    <a:cxn ang="0">
                      <a:pos x="3" y="4"/>
                    </a:cxn>
                    <a:cxn ang="0">
                      <a:pos x="3" y="4"/>
                    </a:cxn>
                    <a:cxn ang="0">
                      <a:pos x="3" y="0"/>
                    </a:cxn>
                    <a:cxn ang="0">
                      <a:pos x="3" y="0"/>
                    </a:cxn>
                    <a:cxn ang="0">
                      <a:pos x="3" y="4"/>
                    </a:cxn>
                    <a:cxn ang="0">
                      <a:pos x="3" y="4"/>
                    </a:cxn>
                    <a:cxn ang="0">
                      <a:pos x="3" y="4"/>
                    </a:cxn>
                    <a:cxn ang="0">
                      <a:pos x="3" y="4"/>
                    </a:cxn>
                    <a:cxn ang="0">
                      <a:pos x="3" y="8"/>
                    </a:cxn>
                    <a:cxn ang="0">
                      <a:pos x="3" y="0"/>
                    </a:cxn>
                    <a:cxn ang="0">
                      <a:pos x="3" y="0"/>
                    </a:cxn>
                    <a:cxn ang="0">
                      <a:pos x="7" y="0"/>
                    </a:cxn>
                    <a:cxn ang="0">
                      <a:pos x="3" y="4"/>
                    </a:cxn>
                    <a:cxn ang="0">
                      <a:pos x="3" y="4"/>
                    </a:cxn>
                  </a:cxnLst>
                  <a:rect l="0" t="0" r="r" b="b"/>
                  <a:pathLst>
                    <a:path w="7" h="8">
                      <a:moveTo>
                        <a:pt x="0" y="8"/>
                      </a:moveTo>
                      <a:lnTo>
                        <a:pt x="0" y="4"/>
                      </a:lnTo>
                      <a:lnTo>
                        <a:pt x="0" y="4"/>
                      </a:lnTo>
                      <a:lnTo>
                        <a:pt x="3" y="4"/>
                      </a:lnTo>
                      <a:lnTo>
                        <a:pt x="3" y="4"/>
                      </a:lnTo>
                      <a:lnTo>
                        <a:pt x="3" y="4"/>
                      </a:lnTo>
                      <a:lnTo>
                        <a:pt x="3" y="4"/>
                      </a:lnTo>
                      <a:lnTo>
                        <a:pt x="3" y="4"/>
                      </a:lnTo>
                      <a:lnTo>
                        <a:pt x="3" y="4"/>
                      </a:lnTo>
                      <a:lnTo>
                        <a:pt x="3" y="8"/>
                      </a:lnTo>
                      <a:lnTo>
                        <a:pt x="0" y="8"/>
                      </a:lnTo>
                      <a:lnTo>
                        <a:pt x="3" y="8"/>
                      </a:lnTo>
                      <a:lnTo>
                        <a:pt x="3" y="8"/>
                      </a:lnTo>
                      <a:lnTo>
                        <a:pt x="0" y="8"/>
                      </a:lnTo>
                      <a:lnTo>
                        <a:pt x="0" y="4"/>
                      </a:lnTo>
                      <a:lnTo>
                        <a:pt x="3" y="4"/>
                      </a:lnTo>
                      <a:lnTo>
                        <a:pt x="3" y="4"/>
                      </a:lnTo>
                      <a:lnTo>
                        <a:pt x="3" y="4"/>
                      </a:lnTo>
                      <a:lnTo>
                        <a:pt x="3" y="4"/>
                      </a:lnTo>
                      <a:lnTo>
                        <a:pt x="3" y="4"/>
                      </a:lnTo>
                      <a:lnTo>
                        <a:pt x="0" y="4"/>
                      </a:lnTo>
                      <a:lnTo>
                        <a:pt x="0" y="4"/>
                      </a:lnTo>
                      <a:lnTo>
                        <a:pt x="0" y="4"/>
                      </a:lnTo>
                      <a:lnTo>
                        <a:pt x="0" y="8"/>
                      </a:lnTo>
                      <a:lnTo>
                        <a:pt x="0" y="8"/>
                      </a:lnTo>
                      <a:lnTo>
                        <a:pt x="0" y="8"/>
                      </a:lnTo>
                      <a:close/>
                      <a:moveTo>
                        <a:pt x="3" y="8"/>
                      </a:moveTo>
                      <a:lnTo>
                        <a:pt x="3" y="0"/>
                      </a:lnTo>
                      <a:lnTo>
                        <a:pt x="3" y="0"/>
                      </a:lnTo>
                      <a:lnTo>
                        <a:pt x="3" y="0"/>
                      </a:lnTo>
                      <a:lnTo>
                        <a:pt x="3" y="4"/>
                      </a:lnTo>
                      <a:lnTo>
                        <a:pt x="3" y="4"/>
                      </a:lnTo>
                      <a:lnTo>
                        <a:pt x="3" y="4"/>
                      </a:lnTo>
                      <a:lnTo>
                        <a:pt x="3" y="4"/>
                      </a:lnTo>
                      <a:lnTo>
                        <a:pt x="3" y="4"/>
                      </a:lnTo>
                      <a:lnTo>
                        <a:pt x="3" y="8"/>
                      </a:lnTo>
                      <a:lnTo>
                        <a:pt x="3" y="8"/>
                      </a:lnTo>
                      <a:lnTo>
                        <a:pt x="3" y="8"/>
                      </a:lnTo>
                      <a:lnTo>
                        <a:pt x="3" y="8"/>
                      </a:lnTo>
                      <a:lnTo>
                        <a:pt x="3" y="8"/>
                      </a:lnTo>
                      <a:close/>
                      <a:moveTo>
                        <a:pt x="3" y="4"/>
                      </a:moveTo>
                      <a:lnTo>
                        <a:pt x="3" y="8"/>
                      </a:lnTo>
                      <a:lnTo>
                        <a:pt x="3" y="8"/>
                      </a:lnTo>
                      <a:lnTo>
                        <a:pt x="3" y="4"/>
                      </a:lnTo>
                      <a:lnTo>
                        <a:pt x="3" y="4"/>
                      </a:lnTo>
                      <a:lnTo>
                        <a:pt x="3" y="4"/>
                      </a:lnTo>
                      <a:lnTo>
                        <a:pt x="3" y="4"/>
                      </a:lnTo>
                      <a:lnTo>
                        <a:pt x="3" y="4"/>
                      </a:lnTo>
                      <a:lnTo>
                        <a:pt x="3" y="4"/>
                      </a:lnTo>
                      <a:lnTo>
                        <a:pt x="3" y="0"/>
                      </a:lnTo>
                      <a:lnTo>
                        <a:pt x="3" y="0"/>
                      </a:lnTo>
                      <a:lnTo>
                        <a:pt x="3" y="0"/>
                      </a:lnTo>
                      <a:lnTo>
                        <a:pt x="3" y="0"/>
                      </a:lnTo>
                      <a:lnTo>
                        <a:pt x="3" y="0"/>
                      </a:lnTo>
                      <a:lnTo>
                        <a:pt x="3" y="0"/>
                      </a:lnTo>
                      <a:lnTo>
                        <a:pt x="3" y="0"/>
                      </a:lnTo>
                      <a:lnTo>
                        <a:pt x="3" y="4"/>
                      </a:lnTo>
                      <a:lnTo>
                        <a:pt x="3" y="4"/>
                      </a:lnTo>
                      <a:lnTo>
                        <a:pt x="3" y="0"/>
                      </a:lnTo>
                      <a:lnTo>
                        <a:pt x="3" y="0"/>
                      </a:lnTo>
                      <a:lnTo>
                        <a:pt x="3" y="0"/>
                      </a:lnTo>
                      <a:lnTo>
                        <a:pt x="3" y="4"/>
                      </a:lnTo>
                      <a:lnTo>
                        <a:pt x="3" y="4"/>
                      </a:lnTo>
                      <a:lnTo>
                        <a:pt x="3" y="4"/>
                      </a:lnTo>
                      <a:lnTo>
                        <a:pt x="3" y="4"/>
                      </a:lnTo>
                      <a:lnTo>
                        <a:pt x="3" y="4"/>
                      </a:lnTo>
                      <a:lnTo>
                        <a:pt x="3" y="4"/>
                      </a:lnTo>
                      <a:lnTo>
                        <a:pt x="3" y="8"/>
                      </a:lnTo>
                      <a:lnTo>
                        <a:pt x="3" y="8"/>
                      </a:lnTo>
                      <a:lnTo>
                        <a:pt x="3" y="8"/>
                      </a:lnTo>
                      <a:lnTo>
                        <a:pt x="3" y="8"/>
                      </a:lnTo>
                      <a:lnTo>
                        <a:pt x="3" y="8"/>
                      </a:lnTo>
                      <a:lnTo>
                        <a:pt x="3" y="8"/>
                      </a:lnTo>
                      <a:lnTo>
                        <a:pt x="3" y="4"/>
                      </a:lnTo>
                      <a:lnTo>
                        <a:pt x="3" y="4"/>
                      </a:lnTo>
                      <a:lnTo>
                        <a:pt x="3" y="4"/>
                      </a:lnTo>
                      <a:close/>
                      <a:moveTo>
                        <a:pt x="3" y="8"/>
                      </a:moveTo>
                      <a:lnTo>
                        <a:pt x="3" y="0"/>
                      </a:lnTo>
                      <a:lnTo>
                        <a:pt x="3" y="0"/>
                      </a:lnTo>
                      <a:lnTo>
                        <a:pt x="3" y="0"/>
                      </a:lnTo>
                      <a:lnTo>
                        <a:pt x="3" y="0"/>
                      </a:lnTo>
                      <a:lnTo>
                        <a:pt x="3" y="4"/>
                      </a:lnTo>
                      <a:lnTo>
                        <a:pt x="3" y="4"/>
                      </a:lnTo>
                      <a:lnTo>
                        <a:pt x="3" y="4"/>
                      </a:lnTo>
                      <a:lnTo>
                        <a:pt x="3" y="4"/>
                      </a:lnTo>
                      <a:lnTo>
                        <a:pt x="3" y="4"/>
                      </a:lnTo>
                      <a:lnTo>
                        <a:pt x="3" y="4"/>
                      </a:lnTo>
                      <a:lnTo>
                        <a:pt x="3" y="4"/>
                      </a:lnTo>
                      <a:lnTo>
                        <a:pt x="3" y="8"/>
                      </a:lnTo>
                      <a:lnTo>
                        <a:pt x="3" y="8"/>
                      </a:lnTo>
                      <a:close/>
                      <a:moveTo>
                        <a:pt x="3" y="4"/>
                      </a:moveTo>
                      <a:lnTo>
                        <a:pt x="3" y="0"/>
                      </a:lnTo>
                      <a:lnTo>
                        <a:pt x="3" y="0"/>
                      </a:lnTo>
                      <a:lnTo>
                        <a:pt x="3" y="0"/>
                      </a:lnTo>
                      <a:lnTo>
                        <a:pt x="7" y="0"/>
                      </a:lnTo>
                      <a:lnTo>
                        <a:pt x="7" y="0"/>
                      </a:lnTo>
                      <a:lnTo>
                        <a:pt x="3" y="0"/>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41092" name="Freeform 100"/>
                <p:cNvSpPr>
                  <a:spLocks noChangeAspect="1"/>
                </p:cNvSpPr>
                <p:nvPr/>
              </p:nvSpPr>
              <p:spPr bwMode="auto">
                <a:xfrm>
                  <a:off x="1094" y="2888"/>
                  <a:ext cx="3" cy="4"/>
                </a:xfrm>
                <a:custGeom>
                  <a:avLst/>
                  <a:gdLst/>
                  <a:ahLst/>
                  <a:cxnLst>
                    <a:cxn ang="0">
                      <a:pos x="0" y="4"/>
                    </a:cxn>
                    <a:cxn ang="0">
                      <a:pos x="0" y="0"/>
                    </a:cxn>
                    <a:cxn ang="0">
                      <a:pos x="0" y="0"/>
                    </a:cxn>
                    <a:cxn ang="0">
                      <a:pos x="3" y="0"/>
                    </a:cxn>
                    <a:cxn ang="0">
                      <a:pos x="3" y="0"/>
                    </a:cxn>
                    <a:cxn ang="0">
                      <a:pos x="3" y="0"/>
                    </a:cxn>
                    <a:cxn ang="0">
                      <a:pos x="3" y="0"/>
                    </a:cxn>
                    <a:cxn ang="0">
                      <a:pos x="3" y="0"/>
                    </a:cxn>
                    <a:cxn ang="0">
                      <a:pos x="3" y="0"/>
                    </a:cxn>
                    <a:cxn ang="0">
                      <a:pos x="3" y="0"/>
                    </a:cxn>
                    <a:cxn ang="0">
                      <a:pos x="3" y="4"/>
                    </a:cxn>
                    <a:cxn ang="0">
                      <a:pos x="3" y="4"/>
                    </a:cxn>
                    <a:cxn ang="0">
                      <a:pos x="3" y="4"/>
                    </a:cxn>
                    <a:cxn ang="0">
                      <a:pos x="0" y="0"/>
                    </a:cxn>
                    <a:cxn ang="0">
                      <a:pos x="3" y="0"/>
                    </a:cxn>
                    <a:cxn ang="0">
                      <a:pos x="3" y="0"/>
                    </a:cxn>
                    <a:cxn ang="0">
                      <a:pos x="3" y="0"/>
                    </a:cxn>
                    <a:cxn ang="0">
                      <a:pos x="3" y="0"/>
                    </a:cxn>
                    <a:cxn ang="0">
                      <a:pos x="3" y="0"/>
                    </a:cxn>
                    <a:cxn ang="0">
                      <a:pos x="3" y="0"/>
                    </a:cxn>
                    <a:cxn ang="0">
                      <a:pos x="3" y="0"/>
                    </a:cxn>
                    <a:cxn ang="0">
                      <a:pos x="0" y="0"/>
                    </a:cxn>
                    <a:cxn ang="0">
                      <a:pos x="0" y="0"/>
                    </a:cxn>
                    <a:cxn ang="0">
                      <a:pos x="0" y="4"/>
                    </a:cxn>
                    <a:cxn ang="0">
                      <a:pos x="0" y="4"/>
                    </a:cxn>
                  </a:cxnLst>
                  <a:rect l="0" t="0" r="r" b="b"/>
                  <a:pathLst>
                    <a:path w="3" h="4">
                      <a:moveTo>
                        <a:pt x="0" y="4"/>
                      </a:moveTo>
                      <a:lnTo>
                        <a:pt x="0" y="0"/>
                      </a:lnTo>
                      <a:lnTo>
                        <a:pt x="0" y="0"/>
                      </a:lnTo>
                      <a:lnTo>
                        <a:pt x="3" y="0"/>
                      </a:lnTo>
                      <a:lnTo>
                        <a:pt x="3" y="0"/>
                      </a:lnTo>
                      <a:lnTo>
                        <a:pt x="3" y="0"/>
                      </a:lnTo>
                      <a:lnTo>
                        <a:pt x="3" y="0"/>
                      </a:lnTo>
                      <a:lnTo>
                        <a:pt x="3" y="0"/>
                      </a:lnTo>
                      <a:lnTo>
                        <a:pt x="3" y="0"/>
                      </a:lnTo>
                      <a:lnTo>
                        <a:pt x="3" y="0"/>
                      </a:lnTo>
                      <a:lnTo>
                        <a:pt x="3" y="4"/>
                      </a:lnTo>
                      <a:lnTo>
                        <a:pt x="3" y="4"/>
                      </a:lnTo>
                      <a:lnTo>
                        <a:pt x="3" y="4"/>
                      </a:lnTo>
                      <a:lnTo>
                        <a:pt x="0" y="0"/>
                      </a:lnTo>
                      <a:lnTo>
                        <a:pt x="3" y="0"/>
                      </a:lnTo>
                      <a:lnTo>
                        <a:pt x="3" y="0"/>
                      </a:lnTo>
                      <a:lnTo>
                        <a:pt x="3" y="0"/>
                      </a:lnTo>
                      <a:lnTo>
                        <a:pt x="3" y="0"/>
                      </a:lnTo>
                      <a:lnTo>
                        <a:pt x="3" y="0"/>
                      </a:lnTo>
                      <a:lnTo>
                        <a:pt x="3" y="0"/>
                      </a:lnTo>
                      <a:lnTo>
                        <a:pt x="3"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41093" name="Freeform 101"/>
                <p:cNvSpPr>
                  <a:spLocks noChangeAspect="1"/>
                </p:cNvSpPr>
                <p:nvPr/>
              </p:nvSpPr>
              <p:spPr bwMode="auto">
                <a:xfrm>
                  <a:off x="1097" y="2884"/>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41094" name="Freeform 102"/>
                <p:cNvSpPr>
                  <a:spLocks noChangeAspect="1"/>
                </p:cNvSpPr>
                <p:nvPr/>
              </p:nvSpPr>
              <p:spPr bwMode="auto">
                <a:xfrm>
                  <a:off x="1097" y="2884"/>
                  <a:ext cx="4" cy="8"/>
                </a:xfrm>
                <a:custGeom>
                  <a:avLst/>
                  <a:gdLst/>
                  <a:ahLst/>
                  <a:cxnLst>
                    <a:cxn ang="0">
                      <a:pos x="0" y="4"/>
                    </a:cxn>
                    <a:cxn ang="0">
                      <a:pos x="0" y="4"/>
                    </a:cxn>
                    <a:cxn ang="0">
                      <a:pos x="0" y="8"/>
                    </a:cxn>
                    <a:cxn ang="0">
                      <a:pos x="0" y="8"/>
                    </a:cxn>
                    <a:cxn ang="0">
                      <a:pos x="4"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4" y="0"/>
                    </a:cxn>
                    <a:cxn ang="0">
                      <a:pos x="4" y="4"/>
                    </a:cxn>
                    <a:cxn ang="0">
                      <a:pos x="0" y="4"/>
                    </a:cxn>
                    <a:cxn ang="0">
                      <a:pos x="0" y="0"/>
                    </a:cxn>
                    <a:cxn ang="0">
                      <a:pos x="0" y="0"/>
                    </a:cxn>
                    <a:cxn ang="0">
                      <a:pos x="0" y="0"/>
                    </a:cxn>
                    <a:cxn ang="0">
                      <a:pos x="0" y="4"/>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 ang="0">
                      <a:pos x="0" y="4"/>
                    </a:cxn>
                  </a:cxnLst>
                  <a:rect l="0" t="0" r="r" b="b"/>
                  <a:pathLst>
                    <a:path w="4" h="8">
                      <a:moveTo>
                        <a:pt x="0" y="4"/>
                      </a:moveTo>
                      <a:lnTo>
                        <a:pt x="0" y="4"/>
                      </a:lnTo>
                      <a:lnTo>
                        <a:pt x="0" y="8"/>
                      </a:lnTo>
                      <a:lnTo>
                        <a:pt x="0" y="8"/>
                      </a:lnTo>
                      <a:lnTo>
                        <a:pt x="4" y="4"/>
                      </a:lnTo>
                      <a:lnTo>
                        <a:pt x="0" y="4"/>
                      </a:lnTo>
                      <a:lnTo>
                        <a:pt x="0" y="4"/>
                      </a:lnTo>
                      <a:lnTo>
                        <a:pt x="0" y="4"/>
                      </a:lnTo>
                      <a:lnTo>
                        <a:pt x="0" y="4"/>
                      </a:lnTo>
                      <a:lnTo>
                        <a:pt x="0" y="4"/>
                      </a:lnTo>
                      <a:lnTo>
                        <a:pt x="0" y="0"/>
                      </a:lnTo>
                      <a:lnTo>
                        <a:pt x="0" y="0"/>
                      </a:lnTo>
                      <a:lnTo>
                        <a:pt x="0" y="0"/>
                      </a:lnTo>
                      <a:lnTo>
                        <a:pt x="0" y="0"/>
                      </a:lnTo>
                      <a:lnTo>
                        <a:pt x="0" y="0"/>
                      </a:lnTo>
                      <a:lnTo>
                        <a:pt x="0" y="0"/>
                      </a:lnTo>
                      <a:lnTo>
                        <a:pt x="4" y="0"/>
                      </a:lnTo>
                      <a:lnTo>
                        <a:pt x="4" y="4"/>
                      </a:lnTo>
                      <a:lnTo>
                        <a:pt x="0" y="4"/>
                      </a:lnTo>
                      <a:lnTo>
                        <a:pt x="0" y="0"/>
                      </a:lnTo>
                      <a:lnTo>
                        <a:pt x="0" y="0"/>
                      </a:lnTo>
                      <a:lnTo>
                        <a:pt x="0" y="0"/>
                      </a:lnTo>
                      <a:lnTo>
                        <a:pt x="0" y="4"/>
                      </a:lnTo>
                      <a:lnTo>
                        <a:pt x="0" y="4"/>
                      </a:lnTo>
                      <a:lnTo>
                        <a:pt x="0" y="4"/>
                      </a:lnTo>
                      <a:lnTo>
                        <a:pt x="4" y="4"/>
                      </a:lnTo>
                      <a:lnTo>
                        <a:pt x="4" y="4"/>
                      </a:lnTo>
                      <a:lnTo>
                        <a:pt x="4" y="4"/>
                      </a:lnTo>
                      <a:lnTo>
                        <a:pt x="4" y="8"/>
                      </a:lnTo>
                      <a:lnTo>
                        <a:pt x="0" y="8"/>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41095" name="Freeform 103"/>
                <p:cNvSpPr>
                  <a:spLocks noChangeAspect="1"/>
                </p:cNvSpPr>
                <p:nvPr/>
              </p:nvSpPr>
              <p:spPr bwMode="auto">
                <a:xfrm>
                  <a:off x="1097" y="2884"/>
                  <a:ext cx="4" cy="4"/>
                </a:xfrm>
                <a:custGeom>
                  <a:avLst/>
                  <a:gdLst/>
                  <a:ahLst/>
                  <a:cxnLst>
                    <a:cxn ang="0">
                      <a:pos x="0" y="4"/>
                    </a:cxn>
                    <a:cxn ang="0">
                      <a:pos x="0" y="0"/>
                    </a:cxn>
                    <a:cxn ang="0">
                      <a:pos x="4" y="0"/>
                    </a:cxn>
                    <a:cxn ang="0">
                      <a:pos x="4" y="0"/>
                    </a:cxn>
                    <a:cxn ang="0">
                      <a:pos x="0" y="0"/>
                    </a:cxn>
                    <a:cxn ang="0">
                      <a:pos x="0" y="4"/>
                    </a:cxn>
                    <a:cxn ang="0">
                      <a:pos x="4" y="0"/>
                    </a:cxn>
                    <a:cxn ang="0">
                      <a:pos x="4" y="4"/>
                    </a:cxn>
                    <a:cxn ang="0">
                      <a:pos x="0" y="4"/>
                    </a:cxn>
                    <a:cxn ang="0">
                      <a:pos x="0" y="4"/>
                    </a:cxn>
                    <a:cxn ang="0">
                      <a:pos x="4" y="4"/>
                    </a:cxn>
                    <a:cxn ang="0">
                      <a:pos x="4" y="4"/>
                    </a:cxn>
                    <a:cxn ang="0">
                      <a:pos x="0" y="4"/>
                    </a:cxn>
                  </a:cxnLst>
                  <a:rect l="0" t="0" r="r" b="b"/>
                  <a:pathLst>
                    <a:path w="4" h="4">
                      <a:moveTo>
                        <a:pt x="0" y="4"/>
                      </a:moveTo>
                      <a:lnTo>
                        <a:pt x="0" y="0"/>
                      </a:lnTo>
                      <a:lnTo>
                        <a:pt x="4" y="0"/>
                      </a:lnTo>
                      <a:lnTo>
                        <a:pt x="4" y="0"/>
                      </a:lnTo>
                      <a:lnTo>
                        <a:pt x="0" y="0"/>
                      </a:lnTo>
                      <a:lnTo>
                        <a:pt x="0" y="4"/>
                      </a:lnTo>
                      <a:lnTo>
                        <a:pt x="4" y="0"/>
                      </a:lnTo>
                      <a:lnTo>
                        <a:pt x="4" y="4"/>
                      </a:lnTo>
                      <a:lnTo>
                        <a:pt x="0" y="4"/>
                      </a:lnTo>
                      <a:lnTo>
                        <a:pt x="0" y="4"/>
                      </a:lnTo>
                      <a:lnTo>
                        <a:pt x="4" y="4"/>
                      </a:lnTo>
                      <a:lnTo>
                        <a:pt x="4" y="4"/>
                      </a:lnTo>
                      <a:lnTo>
                        <a:pt x="0" y="4"/>
                      </a:lnTo>
                    </a:path>
                  </a:pathLst>
                </a:custGeom>
                <a:noFill/>
                <a:ln w="6350">
                  <a:solidFill>
                    <a:srgbClr val="000000"/>
                  </a:solidFill>
                  <a:prstDash val="solid"/>
                  <a:round/>
                  <a:headEnd/>
                  <a:tailEnd/>
                </a:ln>
              </p:spPr>
              <p:txBody>
                <a:bodyPr/>
                <a:lstStyle/>
                <a:p>
                  <a:endParaRPr lang="en-US"/>
                </a:p>
              </p:txBody>
            </p:sp>
            <p:sp>
              <p:nvSpPr>
                <p:cNvPr id="341096" name="Freeform 104"/>
                <p:cNvSpPr>
                  <a:spLocks noChangeAspect="1"/>
                </p:cNvSpPr>
                <p:nvPr/>
              </p:nvSpPr>
              <p:spPr bwMode="auto">
                <a:xfrm>
                  <a:off x="1101" y="2884"/>
                  <a:ext cx="1" cy="4"/>
                </a:xfrm>
                <a:custGeom>
                  <a:avLst/>
                  <a:gdLst/>
                  <a:ahLst/>
                  <a:cxnLst>
                    <a:cxn ang="0">
                      <a:pos x="0" y="4"/>
                    </a:cxn>
                    <a:cxn ang="0">
                      <a:pos x="0" y="0"/>
                    </a:cxn>
                    <a:cxn ang="0">
                      <a:pos x="0" y="0"/>
                    </a:cxn>
                    <a:cxn ang="0">
                      <a:pos x="0" y="0"/>
                    </a:cxn>
                    <a:cxn ang="0">
                      <a:pos x="0" y="0"/>
                    </a:cxn>
                    <a:cxn ang="0">
                      <a:pos x="0" y="0"/>
                    </a:cxn>
                    <a:cxn ang="0">
                      <a:pos x="0" y="0"/>
                    </a:cxn>
                    <a:cxn ang="0">
                      <a:pos x="0" y="4"/>
                    </a:cxn>
                    <a:cxn ang="0">
                      <a:pos x="0" y="4"/>
                    </a:cxn>
                  </a:cxnLst>
                  <a:rect l="0" t="0" r="r" b="b"/>
                  <a:pathLst>
                    <a:path h="4">
                      <a:moveTo>
                        <a:pt x="0" y="4"/>
                      </a:moveTo>
                      <a:lnTo>
                        <a:pt x="0" y="0"/>
                      </a:lnTo>
                      <a:lnTo>
                        <a:pt x="0" y="0"/>
                      </a:lnTo>
                      <a:lnTo>
                        <a:pt x="0" y="0"/>
                      </a:lnTo>
                      <a:lnTo>
                        <a:pt x="0"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41097" name="Freeform 105"/>
                <p:cNvSpPr>
                  <a:spLocks noChangeAspect="1" noEditPoints="1"/>
                </p:cNvSpPr>
                <p:nvPr/>
              </p:nvSpPr>
              <p:spPr bwMode="auto">
                <a:xfrm>
                  <a:off x="1112" y="2831"/>
                  <a:ext cx="8" cy="12"/>
                </a:xfrm>
                <a:custGeom>
                  <a:avLst/>
                  <a:gdLst/>
                  <a:ahLst/>
                  <a:cxnLst>
                    <a:cxn ang="0">
                      <a:pos x="0" y="4"/>
                    </a:cxn>
                    <a:cxn ang="0">
                      <a:pos x="4" y="4"/>
                    </a:cxn>
                    <a:cxn ang="0">
                      <a:pos x="4" y="4"/>
                    </a:cxn>
                    <a:cxn ang="0">
                      <a:pos x="4" y="8"/>
                    </a:cxn>
                    <a:cxn ang="0">
                      <a:pos x="4" y="8"/>
                    </a:cxn>
                    <a:cxn ang="0">
                      <a:pos x="0" y="8"/>
                    </a:cxn>
                    <a:cxn ang="0">
                      <a:pos x="0" y="12"/>
                    </a:cxn>
                    <a:cxn ang="0">
                      <a:pos x="0" y="4"/>
                    </a:cxn>
                    <a:cxn ang="0">
                      <a:pos x="0" y="8"/>
                    </a:cxn>
                    <a:cxn ang="0">
                      <a:pos x="4" y="8"/>
                    </a:cxn>
                    <a:cxn ang="0">
                      <a:pos x="4" y="4"/>
                    </a:cxn>
                    <a:cxn ang="0">
                      <a:pos x="4" y="4"/>
                    </a:cxn>
                    <a:cxn ang="0">
                      <a:pos x="0" y="4"/>
                    </a:cxn>
                    <a:cxn ang="0">
                      <a:pos x="0" y="4"/>
                    </a:cxn>
                    <a:cxn ang="0">
                      <a:pos x="4" y="4"/>
                    </a:cxn>
                    <a:cxn ang="0">
                      <a:pos x="4" y="4"/>
                    </a:cxn>
                    <a:cxn ang="0">
                      <a:pos x="4" y="0"/>
                    </a:cxn>
                    <a:cxn ang="0">
                      <a:pos x="4" y="4"/>
                    </a:cxn>
                    <a:cxn ang="0">
                      <a:pos x="4" y="8"/>
                    </a:cxn>
                    <a:cxn ang="0">
                      <a:pos x="4" y="12"/>
                    </a:cxn>
                    <a:cxn ang="0">
                      <a:pos x="4" y="12"/>
                    </a:cxn>
                    <a:cxn ang="0">
                      <a:pos x="4" y="8"/>
                    </a:cxn>
                    <a:cxn ang="0">
                      <a:pos x="4" y="8"/>
                    </a:cxn>
                    <a:cxn ang="0">
                      <a:pos x="4" y="8"/>
                    </a:cxn>
                    <a:cxn ang="0">
                      <a:pos x="4" y="12"/>
                    </a:cxn>
                    <a:cxn ang="0">
                      <a:pos x="4" y="12"/>
                    </a:cxn>
                    <a:cxn ang="0">
                      <a:pos x="4" y="8"/>
                    </a:cxn>
                    <a:cxn ang="0">
                      <a:pos x="4" y="4"/>
                    </a:cxn>
                    <a:cxn ang="0">
                      <a:pos x="4" y="4"/>
                    </a:cxn>
                    <a:cxn ang="0">
                      <a:pos x="4" y="4"/>
                    </a:cxn>
                    <a:cxn ang="0">
                      <a:pos x="4" y="4"/>
                    </a:cxn>
                    <a:cxn ang="0">
                      <a:pos x="4" y="8"/>
                    </a:cxn>
                    <a:cxn ang="0">
                      <a:pos x="8" y="0"/>
                    </a:cxn>
                    <a:cxn ang="0">
                      <a:pos x="8" y="8"/>
                    </a:cxn>
                    <a:cxn ang="0">
                      <a:pos x="8" y="0"/>
                    </a:cxn>
                    <a:cxn ang="0">
                      <a:pos x="8" y="8"/>
                    </a:cxn>
                    <a:cxn ang="0">
                      <a:pos x="4" y="0"/>
                    </a:cxn>
                    <a:cxn ang="0">
                      <a:pos x="8" y="0"/>
                    </a:cxn>
                    <a:cxn ang="0">
                      <a:pos x="8" y="8"/>
                    </a:cxn>
                  </a:cxnLst>
                  <a:rect l="0" t="0" r="r" b="b"/>
                  <a:pathLst>
                    <a:path w="8" h="12">
                      <a:moveTo>
                        <a:pt x="0" y="12"/>
                      </a:moveTo>
                      <a:lnTo>
                        <a:pt x="0" y="4"/>
                      </a:lnTo>
                      <a:lnTo>
                        <a:pt x="0" y="4"/>
                      </a:lnTo>
                      <a:lnTo>
                        <a:pt x="4" y="4"/>
                      </a:lnTo>
                      <a:lnTo>
                        <a:pt x="4" y="4"/>
                      </a:lnTo>
                      <a:lnTo>
                        <a:pt x="4" y="4"/>
                      </a:lnTo>
                      <a:lnTo>
                        <a:pt x="4" y="4"/>
                      </a:lnTo>
                      <a:lnTo>
                        <a:pt x="4" y="8"/>
                      </a:lnTo>
                      <a:lnTo>
                        <a:pt x="4" y="8"/>
                      </a:lnTo>
                      <a:lnTo>
                        <a:pt x="4" y="8"/>
                      </a:lnTo>
                      <a:lnTo>
                        <a:pt x="4" y="8"/>
                      </a:lnTo>
                      <a:lnTo>
                        <a:pt x="0" y="8"/>
                      </a:lnTo>
                      <a:lnTo>
                        <a:pt x="0" y="12"/>
                      </a:lnTo>
                      <a:lnTo>
                        <a:pt x="0" y="12"/>
                      </a:lnTo>
                      <a:lnTo>
                        <a:pt x="0" y="12"/>
                      </a:lnTo>
                      <a:close/>
                      <a:moveTo>
                        <a:pt x="0" y="4"/>
                      </a:moveTo>
                      <a:lnTo>
                        <a:pt x="0" y="8"/>
                      </a:lnTo>
                      <a:lnTo>
                        <a:pt x="0" y="8"/>
                      </a:lnTo>
                      <a:lnTo>
                        <a:pt x="4" y="8"/>
                      </a:lnTo>
                      <a:lnTo>
                        <a:pt x="4" y="8"/>
                      </a:lnTo>
                      <a:lnTo>
                        <a:pt x="4" y="8"/>
                      </a:lnTo>
                      <a:lnTo>
                        <a:pt x="4" y="4"/>
                      </a:lnTo>
                      <a:lnTo>
                        <a:pt x="4" y="4"/>
                      </a:lnTo>
                      <a:lnTo>
                        <a:pt x="4" y="4"/>
                      </a:lnTo>
                      <a:lnTo>
                        <a:pt x="4" y="4"/>
                      </a:lnTo>
                      <a:lnTo>
                        <a:pt x="0" y="4"/>
                      </a:lnTo>
                      <a:lnTo>
                        <a:pt x="0" y="4"/>
                      </a:lnTo>
                      <a:lnTo>
                        <a:pt x="0" y="4"/>
                      </a:lnTo>
                      <a:close/>
                      <a:moveTo>
                        <a:pt x="4" y="8"/>
                      </a:moveTo>
                      <a:lnTo>
                        <a:pt x="4" y="4"/>
                      </a:lnTo>
                      <a:lnTo>
                        <a:pt x="4" y="4"/>
                      </a:lnTo>
                      <a:lnTo>
                        <a:pt x="4" y="4"/>
                      </a:lnTo>
                      <a:lnTo>
                        <a:pt x="4" y="0"/>
                      </a:lnTo>
                      <a:lnTo>
                        <a:pt x="4" y="0"/>
                      </a:lnTo>
                      <a:lnTo>
                        <a:pt x="4" y="4"/>
                      </a:lnTo>
                      <a:lnTo>
                        <a:pt x="4" y="4"/>
                      </a:lnTo>
                      <a:lnTo>
                        <a:pt x="4" y="4"/>
                      </a:lnTo>
                      <a:lnTo>
                        <a:pt x="4" y="8"/>
                      </a:lnTo>
                      <a:lnTo>
                        <a:pt x="4" y="8"/>
                      </a:lnTo>
                      <a:lnTo>
                        <a:pt x="4" y="12"/>
                      </a:lnTo>
                      <a:lnTo>
                        <a:pt x="4" y="12"/>
                      </a:lnTo>
                      <a:lnTo>
                        <a:pt x="4" y="12"/>
                      </a:lnTo>
                      <a:lnTo>
                        <a:pt x="4" y="12"/>
                      </a:lnTo>
                      <a:lnTo>
                        <a:pt x="4" y="8"/>
                      </a:lnTo>
                      <a:lnTo>
                        <a:pt x="4" y="8"/>
                      </a:lnTo>
                      <a:lnTo>
                        <a:pt x="4" y="8"/>
                      </a:lnTo>
                      <a:close/>
                      <a:moveTo>
                        <a:pt x="4" y="8"/>
                      </a:moveTo>
                      <a:lnTo>
                        <a:pt x="4" y="8"/>
                      </a:lnTo>
                      <a:lnTo>
                        <a:pt x="4" y="12"/>
                      </a:lnTo>
                      <a:lnTo>
                        <a:pt x="4" y="12"/>
                      </a:lnTo>
                      <a:lnTo>
                        <a:pt x="4" y="12"/>
                      </a:lnTo>
                      <a:lnTo>
                        <a:pt x="4" y="12"/>
                      </a:lnTo>
                      <a:lnTo>
                        <a:pt x="4" y="8"/>
                      </a:lnTo>
                      <a:lnTo>
                        <a:pt x="4" y="8"/>
                      </a:lnTo>
                      <a:lnTo>
                        <a:pt x="4" y="4"/>
                      </a:lnTo>
                      <a:lnTo>
                        <a:pt x="4" y="4"/>
                      </a:lnTo>
                      <a:lnTo>
                        <a:pt x="4" y="4"/>
                      </a:lnTo>
                      <a:lnTo>
                        <a:pt x="4" y="4"/>
                      </a:lnTo>
                      <a:lnTo>
                        <a:pt x="4" y="4"/>
                      </a:lnTo>
                      <a:lnTo>
                        <a:pt x="4" y="4"/>
                      </a:lnTo>
                      <a:lnTo>
                        <a:pt x="4" y="4"/>
                      </a:lnTo>
                      <a:lnTo>
                        <a:pt x="4" y="4"/>
                      </a:lnTo>
                      <a:lnTo>
                        <a:pt x="4" y="8"/>
                      </a:lnTo>
                      <a:lnTo>
                        <a:pt x="4" y="8"/>
                      </a:lnTo>
                      <a:close/>
                      <a:moveTo>
                        <a:pt x="8" y="8"/>
                      </a:moveTo>
                      <a:lnTo>
                        <a:pt x="8" y="0"/>
                      </a:lnTo>
                      <a:lnTo>
                        <a:pt x="8" y="0"/>
                      </a:lnTo>
                      <a:lnTo>
                        <a:pt x="8" y="8"/>
                      </a:lnTo>
                      <a:lnTo>
                        <a:pt x="8" y="8"/>
                      </a:lnTo>
                      <a:lnTo>
                        <a:pt x="8" y="0"/>
                      </a:lnTo>
                      <a:lnTo>
                        <a:pt x="8" y="8"/>
                      </a:lnTo>
                      <a:lnTo>
                        <a:pt x="8" y="8"/>
                      </a:lnTo>
                      <a:lnTo>
                        <a:pt x="4" y="0"/>
                      </a:lnTo>
                      <a:lnTo>
                        <a:pt x="4" y="0"/>
                      </a:lnTo>
                      <a:lnTo>
                        <a:pt x="8" y="8"/>
                      </a:lnTo>
                      <a:lnTo>
                        <a:pt x="8" y="0"/>
                      </a:lnTo>
                      <a:lnTo>
                        <a:pt x="8" y="0"/>
                      </a:lnTo>
                      <a:lnTo>
                        <a:pt x="8" y="8"/>
                      </a:lnTo>
                      <a:lnTo>
                        <a:pt x="8" y="8"/>
                      </a:lnTo>
                      <a:close/>
                    </a:path>
                  </a:pathLst>
                </a:custGeom>
                <a:solidFill>
                  <a:srgbClr val="000000"/>
                </a:solidFill>
                <a:ln w="9525">
                  <a:noFill/>
                  <a:round/>
                  <a:headEnd/>
                  <a:tailEnd/>
                </a:ln>
              </p:spPr>
              <p:txBody>
                <a:bodyPr/>
                <a:lstStyle/>
                <a:p>
                  <a:endParaRPr lang="en-US"/>
                </a:p>
              </p:txBody>
            </p:sp>
            <p:sp>
              <p:nvSpPr>
                <p:cNvPr id="341098" name="Freeform 106"/>
                <p:cNvSpPr>
                  <a:spLocks noChangeAspect="1" noEditPoints="1"/>
                </p:cNvSpPr>
                <p:nvPr/>
              </p:nvSpPr>
              <p:spPr bwMode="auto">
                <a:xfrm>
                  <a:off x="1120" y="2827"/>
                  <a:ext cx="4" cy="12"/>
                </a:xfrm>
                <a:custGeom>
                  <a:avLst/>
                  <a:gdLst/>
                  <a:ahLst/>
                  <a:cxnLst>
                    <a:cxn ang="0">
                      <a:pos x="0" y="12"/>
                    </a:cxn>
                    <a:cxn ang="0">
                      <a:pos x="0" y="4"/>
                    </a:cxn>
                    <a:cxn ang="0">
                      <a:pos x="0" y="0"/>
                    </a:cxn>
                    <a:cxn ang="0">
                      <a:pos x="0" y="4"/>
                    </a:cxn>
                    <a:cxn ang="0">
                      <a:pos x="0" y="4"/>
                    </a:cxn>
                    <a:cxn ang="0">
                      <a:pos x="0" y="8"/>
                    </a:cxn>
                    <a:cxn ang="0">
                      <a:pos x="0" y="8"/>
                    </a:cxn>
                    <a:cxn ang="0">
                      <a:pos x="0" y="8"/>
                    </a:cxn>
                    <a:cxn ang="0">
                      <a:pos x="0" y="8"/>
                    </a:cxn>
                    <a:cxn ang="0">
                      <a:pos x="0" y="12"/>
                    </a:cxn>
                    <a:cxn ang="0">
                      <a:pos x="0" y="12"/>
                    </a:cxn>
                    <a:cxn ang="0">
                      <a:pos x="0" y="12"/>
                    </a:cxn>
                    <a:cxn ang="0">
                      <a:pos x="0" y="12"/>
                    </a:cxn>
                    <a:cxn ang="0">
                      <a:pos x="0" y="12"/>
                    </a:cxn>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8"/>
                    </a:cxn>
                    <a:cxn ang="0">
                      <a:pos x="4" y="4"/>
                    </a:cxn>
                    <a:cxn ang="0">
                      <a:pos x="4" y="4"/>
                    </a:cxn>
                    <a:cxn ang="0">
                      <a:pos x="4" y="4"/>
                    </a:cxn>
                    <a:cxn ang="0">
                      <a:pos x="4" y="4"/>
                    </a:cxn>
                    <a:cxn ang="0">
                      <a:pos x="4" y="0"/>
                    </a:cxn>
                    <a:cxn ang="0">
                      <a:pos x="4" y="0"/>
                    </a:cxn>
                    <a:cxn ang="0">
                      <a:pos x="4" y="0"/>
                    </a:cxn>
                    <a:cxn ang="0">
                      <a:pos x="4" y="4"/>
                    </a:cxn>
                    <a:cxn ang="0">
                      <a:pos x="4" y="12"/>
                    </a:cxn>
                    <a:cxn ang="0">
                      <a:pos x="0" y="12"/>
                    </a:cxn>
                    <a:cxn ang="0">
                      <a:pos x="0" y="12"/>
                    </a:cxn>
                  </a:cxnLst>
                  <a:rect l="0" t="0" r="r" b="b"/>
                  <a:pathLst>
                    <a:path w="4" h="12">
                      <a:moveTo>
                        <a:pt x="0" y="12"/>
                      </a:moveTo>
                      <a:lnTo>
                        <a:pt x="0" y="4"/>
                      </a:lnTo>
                      <a:lnTo>
                        <a:pt x="0" y="0"/>
                      </a:lnTo>
                      <a:lnTo>
                        <a:pt x="0" y="4"/>
                      </a:lnTo>
                      <a:lnTo>
                        <a:pt x="0" y="4"/>
                      </a:lnTo>
                      <a:lnTo>
                        <a:pt x="0" y="8"/>
                      </a:lnTo>
                      <a:lnTo>
                        <a:pt x="0" y="8"/>
                      </a:lnTo>
                      <a:lnTo>
                        <a:pt x="0" y="8"/>
                      </a:lnTo>
                      <a:lnTo>
                        <a:pt x="0" y="8"/>
                      </a:lnTo>
                      <a:lnTo>
                        <a:pt x="0" y="12"/>
                      </a:lnTo>
                      <a:lnTo>
                        <a:pt x="0" y="12"/>
                      </a:lnTo>
                      <a:lnTo>
                        <a:pt x="0" y="12"/>
                      </a:lnTo>
                      <a:lnTo>
                        <a:pt x="0" y="12"/>
                      </a:lnTo>
                      <a:lnTo>
                        <a:pt x="0" y="12"/>
                      </a:lnTo>
                      <a:close/>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8"/>
                      </a:lnTo>
                      <a:lnTo>
                        <a:pt x="4" y="4"/>
                      </a:lnTo>
                      <a:lnTo>
                        <a:pt x="4" y="4"/>
                      </a:lnTo>
                      <a:lnTo>
                        <a:pt x="4" y="4"/>
                      </a:lnTo>
                      <a:lnTo>
                        <a:pt x="4" y="4"/>
                      </a:lnTo>
                      <a:lnTo>
                        <a:pt x="4" y="0"/>
                      </a:lnTo>
                      <a:lnTo>
                        <a:pt x="4" y="0"/>
                      </a:lnTo>
                      <a:lnTo>
                        <a:pt x="4" y="0"/>
                      </a:lnTo>
                      <a:lnTo>
                        <a:pt x="4" y="4"/>
                      </a:lnTo>
                      <a:lnTo>
                        <a:pt x="4" y="12"/>
                      </a:lnTo>
                      <a:lnTo>
                        <a:pt x="0" y="12"/>
                      </a:lnTo>
                      <a:lnTo>
                        <a:pt x="0" y="12"/>
                      </a:lnTo>
                      <a:close/>
                    </a:path>
                  </a:pathLst>
                </a:custGeom>
                <a:solidFill>
                  <a:srgbClr val="000000"/>
                </a:solidFill>
                <a:ln w="9525">
                  <a:noFill/>
                  <a:round/>
                  <a:headEnd/>
                  <a:tailEnd/>
                </a:ln>
              </p:spPr>
              <p:txBody>
                <a:bodyPr/>
                <a:lstStyle/>
                <a:p>
                  <a:endParaRPr lang="en-US"/>
                </a:p>
              </p:txBody>
            </p:sp>
            <p:sp>
              <p:nvSpPr>
                <p:cNvPr id="341099" name="Freeform 107"/>
                <p:cNvSpPr>
                  <a:spLocks noChangeAspect="1"/>
                </p:cNvSpPr>
                <p:nvPr/>
              </p:nvSpPr>
              <p:spPr bwMode="auto">
                <a:xfrm>
                  <a:off x="1112" y="2835"/>
                  <a:ext cx="4" cy="8"/>
                </a:xfrm>
                <a:custGeom>
                  <a:avLst/>
                  <a:gdLst/>
                  <a:ahLst/>
                  <a:cxnLst>
                    <a:cxn ang="0">
                      <a:pos x="0" y="8"/>
                    </a:cxn>
                    <a:cxn ang="0">
                      <a:pos x="0" y="0"/>
                    </a:cxn>
                    <a:cxn ang="0">
                      <a:pos x="0" y="0"/>
                    </a:cxn>
                    <a:cxn ang="0">
                      <a:pos x="4" y="0"/>
                    </a:cxn>
                    <a:cxn ang="0">
                      <a:pos x="4" y="0"/>
                    </a:cxn>
                    <a:cxn ang="0">
                      <a:pos x="4" y="0"/>
                    </a:cxn>
                    <a:cxn ang="0">
                      <a:pos x="4" y="0"/>
                    </a:cxn>
                    <a:cxn ang="0">
                      <a:pos x="4" y="4"/>
                    </a:cxn>
                    <a:cxn ang="0">
                      <a:pos x="4" y="4"/>
                    </a:cxn>
                    <a:cxn ang="0">
                      <a:pos x="4" y="4"/>
                    </a:cxn>
                    <a:cxn ang="0">
                      <a:pos x="4" y="4"/>
                    </a:cxn>
                    <a:cxn ang="0">
                      <a:pos x="0" y="4"/>
                    </a:cxn>
                    <a:cxn ang="0">
                      <a:pos x="0" y="8"/>
                    </a:cxn>
                    <a:cxn ang="0">
                      <a:pos x="0" y="8"/>
                    </a:cxn>
                  </a:cxnLst>
                  <a:rect l="0" t="0" r="r" b="b"/>
                  <a:pathLst>
                    <a:path w="4" h="8">
                      <a:moveTo>
                        <a:pt x="0" y="8"/>
                      </a:moveTo>
                      <a:lnTo>
                        <a:pt x="0" y="0"/>
                      </a:lnTo>
                      <a:lnTo>
                        <a:pt x="0" y="0"/>
                      </a:lnTo>
                      <a:lnTo>
                        <a:pt x="4" y="0"/>
                      </a:lnTo>
                      <a:lnTo>
                        <a:pt x="4" y="0"/>
                      </a:lnTo>
                      <a:lnTo>
                        <a:pt x="4" y="0"/>
                      </a:lnTo>
                      <a:lnTo>
                        <a:pt x="4" y="0"/>
                      </a:lnTo>
                      <a:lnTo>
                        <a:pt x="4" y="4"/>
                      </a:lnTo>
                      <a:lnTo>
                        <a:pt x="4" y="4"/>
                      </a:lnTo>
                      <a:lnTo>
                        <a:pt x="4" y="4"/>
                      </a:lnTo>
                      <a:lnTo>
                        <a:pt x="4"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41100" name="Freeform 108"/>
                <p:cNvSpPr>
                  <a:spLocks noChangeAspect="1"/>
                </p:cNvSpPr>
                <p:nvPr/>
              </p:nvSpPr>
              <p:spPr bwMode="auto">
                <a:xfrm>
                  <a:off x="1112" y="2835"/>
                  <a:ext cx="4" cy="4"/>
                </a:xfrm>
                <a:custGeom>
                  <a:avLst/>
                  <a:gdLst/>
                  <a:ahLst/>
                  <a:cxnLst>
                    <a:cxn ang="0">
                      <a:pos x="0" y="0"/>
                    </a:cxn>
                    <a:cxn ang="0">
                      <a:pos x="0" y="4"/>
                    </a:cxn>
                    <a:cxn ang="0">
                      <a:pos x="0" y="4"/>
                    </a:cxn>
                    <a:cxn ang="0">
                      <a:pos x="4" y="4"/>
                    </a:cxn>
                    <a:cxn ang="0">
                      <a:pos x="4" y="4"/>
                    </a:cxn>
                    <a:cxn ang="0">
                      <a:pos x="4" y="4"/>
                    </a:cxn>
                    <a:cxn ang="0">
                      <a:pos x="4" y="4"/>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4"/>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41101" name="Freeform 109"/>
                <p:cNvSpPr>
                  <a:spLocks noChangeAspect="1"/>
                </p:cNvSpPr>
                <p:nvPr/>
              </p:nvSpPr>
              <p:spPr bwMode="auto">
                <a:xfrm>
                  <a:off x="1116" y="2831"/>
                  <a:ext cx="1" cy="12"/>
                </a:xfrm>
                <a:custGeom>
                  <a:avLst/>
                  <a:gdLst/>
                  <a:ahLst/>
                  <a:cxnLst>
                    <a:cxn ang="0">
                      <a:pos x="0" y="8"/>
                    </a:cxn>
                    <a:cxn ang="0">
                      <a:pos x="0" y="8"/>
                    </a:cxn>
                    <a:cxn ang="0">
                      <a:pos x="0" y="4"/>
                    </a:cxn>
                    <a:cxn ang="0">
                      <a:pos x="0" y="4"/>
                    </a:cxn>
                    <a:cxn ang="0">
                      <a:pos x="0" y="4"/>
                    </a:cxn>
                    <a:cxn ang="0">
                      <a:pos x="0" y="0"/>
                    </a:cxn>
                    <a:cxn ang="0">
                      <a:pos x="0" y="0"/>
                    </a:cxn>
                    <a:cxn ang="0">
                      <a:pos x="0" y="4"/>
                    </a:cxn>
                    <a:cxn ang="0">
                      <a:pos x="0" y="4"/>
                    </a:cxn>
                    <a:cxn ang="0">
                      <a:pos x="0" y="4"/>
                    </a:cxn>
                    <a:cxn ang="0">
                      <a:pos x="0" y="8"/>
                    </a:cxn>
                    <a:cxn ang="0">
                      <a:pos x="0" y="8"/>
                    </a:cxn>
                    <a:cxn ang="0">
                      <a:pos x="0" y="12"/>
                    </a:cxn>
                    <a:cxn ang="0">
                      <a:pos x="0" y="12"/>
                    </a:cxn>
                    <a:cxn ang="0">
                      <a:pos x="0" y="12"/>
                    </a:cxn>
                    <a:cxn ang="0">
                      <a:pos x="0" y="12"/>
                    </a:cxn>
                    <a:cxn ang="0">
                      <a:pos x="0" y="8"/>
                    </a:cxn>
                    <a:cxn ang="0">
                      <a:pos x="0" y="8"/>
                    </a:cxn>
                  </a:cxnLst>
                  <a:rect l="0" t="0" r="r" b="b"/>
                  <a:pathLst>
                    <a:path h="12">
                      <a:moveTo>
                        <a:pt x="0" y="8"/>
                      </a:moveTo>
                      <a:lnTo>
                        <a:pt x="0" y="8"/>
                      </a:lnTo>
                      <a:lnTo>
                        <a:pt x="0" y="4"/>
                      </a:lnTo>
                      <a:lnTo>
                        <a:pt x="0" y="4"/>
                      </a:lnTo>
                      <a:lnTo>
                        <a:pt x="0" y="4"/>
                      </a:lnTo>
                      <a:lnTo>
                        <a:pt x="0" y="0"/>
                      </a:lnTo>
                      <a:lnTo>
                        <a:pt x="0" y="0"/>
                      </a:lnTo>
                      <a:lnTo>
                        <a:pt x="0" y="4"/>
                      </a:lnTo>
                      <a:lnTo>
                        <a:pt x="0" y="4"/>
                      </a:lnTo>
                      <a:lnTo>
                        <a:pt x="0" y="4"/>
                      </a:lnTo>
                      <a:lnTo>
                        <a:pt x="0" y="8"/>
                      </a:lnTo>
                      <a:lnTo>
                        <a:pt x="0" y="8"/>
                      </a:lnTo>
                      <a:lnTo>
                        <a:pt x="0" y="12"/>
                      </a:lnTo>
                      <a:lnTo>
                        <a:pt x="0" y="12"/>
                      </a:lnTo>
                      <a:lnTo>
                        <a:pt x="0" y="12"/>
                      </a:lnTo>
                      <a:lnTo>
                        <a:pt x="0" y="12"/>
                      </a:lnTo>
                      <a:lnTo>
                        <a:pt x="0" y="8"/>
                      </a:lnTo>
                      <a:lnTo>
                        <a:pt x="0" y="8"/>
                      </a:lnTo>
                    </a:path>
                  </a:pathLst>
                </a:custGeom>
                <a:noFill/>
                <a:ln w="6350">
                  <a:solidFill>
                    <a:srgbClr val="000000"/>
                  </a:solidFill>
                  <a:prstDash val="solid"/>
                  <a:round/>
                  <a:headEnd/>
                  <a:tailEnd/>
                </a:ln>
              </p:spPr>
              <p:txBody>
                <a:bodyPr/>
                <a:lstStyle/>
                <a:p>
                  <a:endParaRPr lang="en-US"/>
                </a:p>
              </p:txBody>
            </p:sp>
            <p:sp>
              <p:nvSpPr>
                <p:cNvPr id="341102" name="Freeform 110"/>
                <p:cNvSpPr>
                  <a:spLocks noChangeAspect="1"/>
                </p:cNvSpPr>
                <p:nvPr/>
              </p:nvSpPr>
              <p:spPr bwMode="auto">
                <a:xfrm>
                  <a:off x="1116" y="2835"/>
                  <a:ext cx="1" cy="4"/>
                </a:xfrm>
                <a:custGeom>
                  <a:avLst/>
                  <a:gdLst/>
                  <a:ahLst/>
                  <a:cxnLst>
                    <a:cxn ang="0">
                      <a:pos x="0" y="4"/>
                    </a:cxn>
                    <a:cxn ang="0">
                      <a:pos x="0" y="4"/>
                    </a:cxn>
                    <a:cxn ang="0">
                      <a:pos x="0" y="4"/>
                    </a:cxn>
                    <a:cxn ang="0">
                      <a:pos x="0" y="4"/>
                    </a:cxn>
                    <a:cxn ang="0">
                      <a:pos x="0"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0" y="4"/>
                    </a:cxn>
                  </a:cxnLst>
                  <a:rect l="0" t="0" r="r" b="b"/>
                  <a:pathLst>
                    <a:path h="4">
                      <a:moveTo>
                        <a:pt x="0" y="4"/>
                      </a:moveTo>
                      <a:lnTo>
                        <a:pt x="0"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41103" name="Freeform 111"/>
                <p:cNvSpPr>
                  <a:spLocks noChangeAspect="1"/>
                </p:cNvSpPr>
                <p:nvPr/>
              </p:nvSpPr>
              <p:spPr bwMode="auto">
                <a:xfrm>
                  <a:off x="1120" y="2831"/>
                  <a:ext cx="1" cy="8"/>
                </a:xfrm>
                <a:custGeom>
                  <a:avLst/>
                  <a:gdLst/>
                  <a:ahLst/>
                  <a:cxnLst>
                    <a:cxn ang="0">
                      <a:pos x="0" y="8"/>
                    </a:cxn>
                    <a:cxn ang="0">
                      <a:pos x="0" y="0"/>
                    </a:cxn>
                    <a:cxn ang="0">
                      <a:pos x="0" y="0"/>
                    </a:cxn>
                    <a:cxn ang="0">
                      <a:pos x="0" y="8"/>
                    </a:cxn>
                    <a:cxn ang="0">
                      <a:pos x="0" y="8"/>
                    </a:cxn>
                    <a:cxn ang="0">
                      <a:pos x="0" y="0"/>
                    </a:cxn>
                    <a:cxn ang="0">
                      <a:pos x="0" y="8"/>
                    </a:cxn>
                    <a:cxn ang="0">
                      <a:pos x="0" y="8"/>
                    </a:cxn>
                    <a:cxn ang="0">
                      <a:pos x="0" y="0"/>
                    </a:cxn>
                    <a:cxn ang="0">
                      <a:pos x="0" y="0"/>
                    </a:cxn>
                    <a:cxn ang="0">
                      <a:pos x="0" y="8"/>
                    </a:cxn>
                    <a:cxn ang="0">
                      <a:pos x="0" y="0"/>
                    </a:cxn>
                    <a:cxn ang="0">
                      <a:pos x="0" y="0"/>
                    </a:cxn>
                    <a:cxn ang="0">
                      <a:pos x="0" y="8"/>
                    </a:cxn>
                  </a:cxnLst>
                  <a:rect l="0" t="0" r="r" b="b"/>
                  <a:pathLst>
                    <a:path h="8">
                      <a:moveTo>
                        <a:pt x="0" y="8"/>
                      </a:moveTo>
                      <a:lnTo>
                        <a:pt x="0" y="0"/>
                      </a:lnTo>
                      <a:lnTo>
                        <a:pt x="0" y="0"/>
                      </a:lnTo>
                      <a:lnTo>
                        <a:pt x="0" y="8"/>
                      </a:lnTo>
                      <a:lnTo>
                        <a:pt x="0" y="8"/>
                      </a:lnTo>
                      <a:lnTo>
                        <a:pt x="0" y="0"/>
                      </a:lnTo>
                      <a:lnTo>
                        <a:pt x="0" y="8"/>
                      </a:lnTo>
                      <a:lnTo>
                        <a:pt x="0" y="8"/>
                      </a:lnTo>
                      <a:lnTo>
                        <a:pt x="0" y="0"/>
                      </a:lnTo>
                      <a:lnTo>
                        <a:pt x="0" y="0"/>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41104" name="Freeform 112"/>
                <p:cNvSpPr>
                  <a:spLocks noChangeAspect="1"/>
                </p:cNvSpPr>
                <p:nvPr/>
              </p:nvSpPr>
              <p:spPr bwMode="auto">
                <a:xfrm>
                  <a:off x="1120" y="2831"/>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41105" name="Freeform 113"/>
                <p:cNvSpPr>
                  <a:spLocks noChangeAspect="1"/>
                </p:cNvSpPr>
                <p:nvPr/>
              </p:nvSpPr>
              <p:spPr bwMode="auto">
                <a:xfrm>
                  <a:off x="1120" y="2827"/>
                  <a:ext cx="4" cy="12"/>
                </a:xfrm>
                <a:custGeom>
                  <a:avLst/>
                  <a:gdLst/>
                  <a:ahLst/>
                  <a:cxnLst>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4"/>
                    </a:cxn>
                    <a:cxn ang="0">
                      <a:pos x="4" y="4"/>
                    </a:cxn>
                    <a:cxn ang="0">
                      <a:pos x="4" y="4"/>
                    </a:cxn>
                    <a:cxn ang="0">
                      <a:pos x="4" y="4"/>
                    </a:cxn>
                    <a:cxn ang="0">
                      <a:pos x="4" y="4"/>
                    </a:cxn>
                    <a:cxn ang="0">
                      <a:pos x="4" y="0"/>
                    </a:cxn>
                    <a:cxn ang="0">
                      <a:pos x="4" y="0"/>
                    </a:cxn>
                    <a:cxn ang="0">
                      <a:pos x="4" y="0"/>
                    </a:cxn>
                    <a:cxn ang="0">
                      <a:pos x="4" y="4"/>
                    </a:cxn>
                    <a:cxn ang="0">
                      <a:pos x="4" y="12"/>
                    </a:cxn>
                    <a:cxn ang="0">
                      <a:pos x="0" y="12"/>
                    </a:cxn>
                  </a:cxnLst>
                  <a:rect l="0" t="0" r="r" b="b"/>
                  <a:pathLst>
                    <a:path w="4" h="12">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4"/>
                      </a:lnTo>
                      <a:lnTo>
                        <a:pt x="4" y="4"/>
                      </a:lnTo>
                      <a:lnTo>
                        <a:pt x="4" y="4"/>
                      </a:lnTo>
                      <a:lnTo>
                        <a:pt x="4" y="4"/>
                      </a:lnTo>
                      <a:lnTo>
                        <a:pt x="4" y="4"/>
                      </a:lnTo>
                      <a:lnTo>
                        <a:pt x="4" y="0"/>
                      </a:lnTo>
                      <a:lnTo>
                        <a:pt x="4" y="0"/>
                      </a:lnTo>
                      <a:lnTo>
                        <a:pt x="4" y="0"/>
                      </a:lnTo>
                      <a:lnTo>
                        <a:pt x="4" y="4"/>
                      </a:lnTo>
                      <a:lnTo>
                        <a:pt x="4" y="12"/>
                      </a:lnTo>
                      <a:lnTo>
                        <a:pt x="0" y="12"/>
                      </a:lnTo>
                    </a:path>
                  </a:pathLst>
                </a:custGeom>
                <a:noFill/>
                <a:ln w="6350">
                  <a:solidFill>
                    <a:srgbClr val="000000"/>
                  </a:solidFill>
                  <a:prstDash val="solid"/>
                  <a:round/>
                  <a:headEnd/>
                  <a:tailEnd/>
                </a:ln>
              </p:spPr>
              <p:txBody>
                <a:bodyPr/>
                <a:lstStyle/>
                <a:p>
                  <a:endParaRPr lang="en-US"/>
                </a:p>
              </p:txBody>
            </p:sp>
            <p:sp>
              <p:nvSpPr>
                <p:cNvPr id="341106" name="Freeform 114"/>
                <p:cNvSpPr>
                  <a:spLocks noChangeAspect="1" noEditPoints="1"/>
                </p:cNvSpPr>
                <p:nvPr/>
              </p:nvSpPr>
              <p:spPr bwMode="auto">
                <a:xfrm>
                  <a:off x="1112" y="2850"/>
                  <a:ext cx="8" cy="12"/>
                </a:xfrm>
                <a:custGeom>
                  <a:avLst/>
                  <a:gdLst/>
                  <a:ahLst/>
                  <a:cxnLst>
                    <a:cxn ang="0">
                      <a:pos x="0" y="4"/>
                    </a:cxn>
                    <a:cxn ang="0">
                      <a:pos x="4" y="4"/>
                    </a:cxn>
                    <a:cxn ang="0">
                      <a:pos x="4" y="8"/>
                    </a:cxn>
                    <a:cxn ang="0">
                      <a:pos x="4" y="8"/>
                    </a:cxn>
                    <a:cxn ang="0">
                      <a:pos x="4" y="12"/>
                    </a:cxn>
                    <a:cxn ang="0">
                      <a:pos x="0" y="12"/>
                    </a:cxn>
                    <a:cxn ang="0">
                      <a:pos x="0" y="4"/>
                    </a:cxn>
                    <a:cxn ang="0">
                      <a:pos x="4" y="12"/>
                    </a:cxn>
                    <a:cxn ang="0">
                      <a:pos x="4" y="12"/>
                    </a:cxn>
                    <a:cxn ang="0">
                      <a:pos x="4" y="8"/>
                    </a:cxn>
                    <a:cxn ang="0">
                      <a:pos x="4" y="8"/>
                    </a:cxn>
                    <a:cxn ang="0">
                      <a:pos x="4" y="4"/>
                    </a:cxn>
                    <a:cxn ang="0">
                      <a:pos x="0" y="4"/>
                    </a:cxn>
                    <a:cxn ang="0">
                      <a:pos x="4" y="12"/>
                    </a:cxn>
                    <a:cxn ang="0">
                      <a:pos x="4" y="4"/>
                    </a:cxn>
                    <a:cxn ang="0">
                      <a:pos x="4" y="12"/>
                    </a:cxn>
                    <a:cxn ang="0">
                      <a:pos x="4" y="12"/>
                    </a:cxn>
                    <a:cxn ang="0">
                      <a:pos x="4" y="8"/>
                    </a:cxn>
                    <a:cxn ang="0">
                      <a:pos x="4" y="8"/>
                    </a:cxn>
                    <a:cxn ang="0">
                      <a:pos x="4" y="8"/>
                    </a:cxn>
                    <a:cxn ang="0">
                      <a:pos x="4" y="4"/>
                    </a:cxn>
                    <a:cxn ang="0">
                      <a:pos x="4" y="4"/>
                    </a:cxn>
                    <a:cxn ang="0">
                      <a:pos x="4" y="4"/>
                    </a:cxn>
                    <a:cxn ang="0">
                      <a:pos x="4" y="4"/>
                    </a:cxn>
                    <a:cxn ang="0">
                      <a:pos x="4" y="4"/>
                    </a:cxn>
                    <a:cxn ang="0">
                      <a:pos x="4" y="4"/>
                    </a:cxn>
                    <a:cxn ang="0">
                      <a:pos x="4" y="4"/>
                    </a:cxn>
                    <a:cxn ang="0">
                      <a:pos x="4" y="8"/>
                    </a:cxn>
                    <a:cxn ang="0">
                      <a:pos x="4" y="8"/>
                    </a:cxn>
                    <a:cxn ang="0">
                      <a:pos x="4" y="8"/>
                    </a:cxn>
                    <a:cxn ang="0">
                      <a:pos x="4" y="12"/>
                    </a:cxn>
                    <a:cxn ang="0">
                      <a:pos x="4" y="12"/>
                    </a:cxn>
                    <a:cxn ang="0">
                      <a:pos x="4" y="8"/>
                    </a:cxn>
                    <a:cxn ang="0">
                      <a:pos x="4" y="12"/>
                    </a:cxn>
                    <a:cxn ang="0">
                      <a:pos x="4" y="4"/>
                    </a:cxn>
                    <a:cxn ang="0">
                      <a:pos x="8" y="0"/>
                    </a:cxn>
                    <a:cxn ang="0">
                      <a:pos x="4" y="8"/>
                    </a:cxn>
                    <a:cxn ang="0">
                      <a:pos x="8" y="8"/>
                    </a:cxn>
                    <a:cxn ang="0">
                      <a:pos x="4" y="8"/>
                    </a:cxn>
                    <a:cxn ang="0">
                      <a:pos x="4" y="12"/>
                    </a:cxn>
                  </a:cxnLst>
                  <a:rect l="0" t="0" r="r" b="b"/>
                  <a:pathLst>
                    <a:path w="8" h="12">
                      <a:moveTo>
                        <a:pt x="0" y="12"/>
                      </a:moveTo>
                      <a:lnTo>
                        <a:pt x="0" y="4"/>
                      </a:lnTo>
                      <a:lnTo>
                        <a:pt x="4" y="4"/>
                      </a:lnTo>
                      <a:lnTo>
                        <a:pt x="4" y="4"/>
                      </a:lnTo>
                      <a:lnTo>
                        <a:pt x="4" y="4"/>
                      </a:lnTo>
                      <a:lnTo>
                        <a:pt x="4" y="8"/>
                      </a:lnTo>
                      <a:lnTo>
                        <a:pt x="4" y="8"/>
                      </a:lnTo>
                      <a:lnTo>
                        <a:pt x="4" y="8"/>
                      </a:lnTo>
                      <a:lnTo>
                        <a:pt x="4" y="12"/>
                      </a:lnTo>
                      <a:lnTo>
                        <a:pt x="4" y="12"/>
                      </a:lnTo>
                      <a:lnTo>
                        <a:pt x="4" y="12"/>
                      </a:lnTo>
                      <a:lnTo>
                        <a:pt x="0" y="12"/>
                      </a:lnTo>
                      <a:lnTo>
                        <a:pt x="0" y="12"/>
                      </a:lnTo>
                      <a:close/>
                      <a:moveTo>
                        <a:pt x="0" y="4"/>
                      </a:moveTo>
                      <a:lnTo>
                        <a:pt x="0" y="12"/>
                      </a:lnTo>
                      <a:lnTo>
                        <a:pt x="4" y="12"/>
                      </a:lnTo>
                      <a:lnTo>
                        <a:pt x="4" y="12"/>
                      </a:lnTo>
                      <a:lnTo>
                        <a:pt x="4" y="12"/>
                      </a:lnTo>
                      <a:lnTo>
                        <a:pt x="4" y="8"/>
                      </a:lnTo>
                      <a:lnTo>
                        <a:pt x="4" y="8"/>
                      </a:lnTo>
                      <a:lnTo>
                        <a:pt x="4" y="8"/>
                      </a:lnTo>
                      <a:lnTo>
                        <a:pt x="4" y="8"/>
                      </a:lnTo>
                      <a:lnTo>
                        <a:pt x="4" y="4"/>
                      </a:lnTo>
                      <a:lnTo>
                        <a:pt x="4" y="4"/>
                      </a:lnTo>
                      <a:lnTo>
                        <a:pt x="0" y="4"/>
                      </a:lnTo>
                      <a:lnTo>
                        <a:pt x="0" y="4"/>
                      </a:lnTo>
                      <a:close/>
                      <a:moveTo>
                        <a:pt x="4" y="12"/>
                      </a:moveTo>
                      <a:lnTo>
                        <a:pt x="4" y="12"/>
                      </a:lnTo>
                      <a:lnTo>
                        <a:pt x="4" y="4"/>
                      </a:lnTo>
                      <a:lnTo>
                        <a:pt x="4" y="4"/>
                      </a:lnTo>
                      <a:lnTo>
                        <a:pt x="4" y="12"/>
                      </a:lnTo>
                      <a:lnTo>
                        <a:pt x="4" y="12"/>
                      </a:lnTo>
                      <a:close/>
                      <a:moveTo>
                        <a:pt x="4" y="8"/>
                      </a:moveTo>
                      <a:lnTo>
                        <a:pt x="4" y="12"/>
                      </a:lnTo>
                      <a:lnTo>
                        <a:pt x="4" y="12"/>
                      </a:lnTo>
                      <a:lnTo>
                        <a:pt x="4" y="8"/>
                      </a:lnTo>
                      <a:lnTo>
                        <a:pt x="4" y="8"/>
                      </a:lnTo>
                      <a:lnTo>
                        <a:pt x="4" y="8"/>
                      </a:lnTo>
                      <a:lnTo>
                        <a:pt x="4" y="8"/>
                      </a:lnTo>
                      <a:lnTo>
                        <a:pt x="4" y="8"/>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8"/>
                      </a:lnTo>
                      <a:lnTo>
                        <a:pt x="4" y="8"/>
                      </a:lnTo>
                      <a:lnTo>
                        <a:pt x="4" y="8"/>
                      </a:lnTo>
                      <a:lnTo>
                        <a:pt x="4" y="8"/>
                      </a:lnTo>
                      <a:lnTo>
                        <a:pt x="4" y="8"/>
                      </a:lnTo>
                      <a:lnTo>
                        <a:pt x="4" y="8"/>
                      </a:lnTo>
                      <a:lnTo>
                        <a:pt x="4" y="12"/>
                      </a:lnTo>
                      <a:lnTo>
                        <a:pt x="4" y="12"/>
                      </a:lnTo>
                      <a:lnTo>
                        <a:pt x="4" y="12"/>
                      </a:lnTo>
                      <a:lnTo>
                        <a:pt x="4" y="12"/>
                      </a:lnTo>
                      <a:lnTo>
                        <a:pt x="4" y="12"/>
                      </a:lnTo>
                      <a:lnTo>
                        <a:pt x="4" y="8"/>
                      </a:lnTo>
                      <a:lnTo>
                        <a:pt x="4" y="8"/>
                      </a:lnTo>
                      <a:close/>
                      <a:moveTo>
                        <a:pt x="4" y="12"/>
                      </a:moveTo>
                      <a:lnTo>
                        <a:pt x="4" y="4"/>
                      </a:lnTo>
                      <a:lnTo>
                        <a:pt x="4" y="4"/>
                      </a:lnTo>
                      <a:lnTo>
                        <a:pt x="4" y="8"/>
                      </a:lnTo>
                      <a:lnTo>
                        <a:pt x="8" y="0"/>
                      </a:lnTo>
                      <a:lnTo>
                        <a:pt x="8" y="0"/>
                      </a:lnTo>
                      <a:lnTo>
                        <a:pt x="4" y="8"/>
                      </a:lnTo>
                      <a:lnTo>
                        <a:pt x="8" y="8"/>
                      </a:lnTo>
                      <a:lnTo>
                        <a:pt x="8" y="8"/>
                      </a:lnTo>
                      <a:lnTo>
                        <a:pt x="4" y="8"/>
                      </a:lnTo>
                      <a:lnTo>
                        <a:pt x="4" y="8"/>
                      </a:lnTo>
                      <a:lnTo>
                        <a:pt x="4" y="12"/>
                      </a:lnTo>
                      <a:lnTo>
                        <a:pt x="4" y="12"/>
                      </a:lnTo>
                      <a:lnTo>
                        <a:pt x="4" y="12"/>
                      </a:lnTo>
                      <a:close/>
                    </a:path>
                  </a:pathLst>
                </a:custGeom>
                <a:solidFill>
                  <a:srgbClr val="000000"/>
                </a:solidFill>
                <a:ln w="9525">
                  <a:noFill/>
                  <a:round/>
                  <a:headEnd/>
                  <a:tailEnd/>
                </a:ln>
              </p:spPr>
              <p:txBody>
                <a:bodyPr/>
                <a:lstStyle/>
                <a:p>
                  <a:endParaRPr lang="en-US"/>
                </a:p>
              </p:txBody>
            </p:sp>
            <p:sp>
              <p:nvSpPr>
                <p:cNvPr id="341107" name="Freeform 115"/>
                <p:cNvSpPr>
                  <a:spLocks noChangeAspect="1"/>
                </p:cNvSpPr>
                <p:nvPr/>
              </p:nvSpPr>
              <p:spPr bwMode="auto">
                <a:xfrm>
                  <a:off x="1112" y="2854"/>
                  <a:ext cx="4" cy="8"/>
                </a:xfrm>
                <a:custGeom>
                  <a:avLst/>
                  <a:gdLst/>
                  <a:ahLst/>
                  <a:cxnLst>
                    <a:cxn ang="0">
                      <a:pos x="0" y="8"/>
                    </a:cxn>
                    <a:cxn ang="0">
                      <a:pos x="0" y="0"/>
                    </a:cxn>
                    <a:cxn ang="0">
                      <a:pos x="0" y="0"/>
                    </a:cxn>
                    <a:cxn ang="0">
                      <a:pos x="4" y="0"/>
                    </a:cxn>
                    <a:cxn ang="0">
                      <a:pos x="4" y="0"/>
                    </a:cxn>
                    <a:cxn ang="0">
                      <a:pos x="4" y="4"/>
                    </a:cxn>
                    <a:cxn ang="0">
                      <a:pos x="4" y="4"/>
                    </a:cxn>
                    <a:cxn ang="0">
                      <a:pos x="4" y="4"/>
                    </a:cxn>
                    <a:cxn ang="0">
                      <a:pos x="4" y="8"/>
                    </a:cxn>
                    <a:cxn ang="0">
                      <a:pos x="4" y="8"/>
                    </a:cxn>
                    <a:cxn ang="0">
                      <a:pos x="0" y="8"/>
                    </a:cxn>
                    <a:cxn ang="0">
                      <a:pos x="0" y="8"/>
                    </a:cxn>
                  </a:cxnLst>
                  <a:rect l="0" t="0" r="r" b="b"/>
                  <a:pathLst>
                    <a:path w="4" h="8">
                      <a:moveTo>
                        <a:pt x="0" y="8"/>
                      </a:moveTo>
                      <a:lnTo>
                        <a:pt x="0" y="0"/>
                      </a:lnTo>
                      <a:lnTo>
                        <a:pt x="0" y="0"/>
                      </a:lnTo>
                      <a:lnTo>
                        <a:pt x="4" y="0"/>
                      </a:lnTo>
                      <a:lnTo>
                        <a:pt x="4" y="0"/>
                      </a:lnTo>
                      <a:lnTo>
                        <a:pt x="4" y="4"/>
                      </a:lnTo>
                      <a:lnTo>
                        <a:pt x="4" y="4"/>
                      </a:lnTo>
                      <a:lnTo>
                        <a:pt x="4" y="4"/>
                      </a:lnTo>
                      <a:lnTo>
                        <a:pt x="4" y="8"/>
                      </a:lnTo>
                      <a:lnTo>
                        <a:pt x="4" y="8"/>
                      </a:lnTo>
                      <a:lnTo>
                        <a:pt x="0" y="8"/>
                      </a:lnTo>
                      <a:lnTo>
                        <a:pt x="0" y="8"/>
                      </a:lnTo>
                    </a:path>
                  </a:pathLst>
                </a:custGeom>
                <a:noFill/>
                <a:ln w="6350">
                  <a:solidFill>
                    <a:srgbClr val="000000"/>
                  </a:solidFill>
                  <a:prstDash val="solid"/>
                  <a:round/>
                  <a:headEnd/>
                  <a:tailEnd/>
                </a:ln>
              </p:spPr>
              <p:txBody>
                <a:bodyPr/>
                <a:lstStyle/>
                <a:p>
                  <a:endParaRPr lang="en-US"/>
                </a:p>
              </p:txBody>
            </p:sp>
            <p:sp>
              <p:nvSpPr>
                <p:cNvPr id="341108" name="Freeform 116"/>
                <p:cNvSpPr>
                  <a:spLocks noChangeAspect="1"/>
                </p:cNvSpPr>
                <p:nvPr/>
              </p:nvSpPr>
              <p:spPr bwMode="auto">
                <a:xfrm>
                  <a:off x="1112" y="2858"/>
                  <a:ext cx="4" cy="4"/>
                </a:xfrm>
                <a:custGeom>
                  <a:avLst/>
                  <a:gdLst/>
                  <a:ahLst/>
                  <a:cxnLst>
                    <a:cxn ang="0">
                      <a:pos x="0" y="0"/>
                    </a:cxn>
                    <a:cxn ang="0">
                      <a:pos x="0" y="4"/>
                    </a:cxn>
                    <a:cxn ang="0">
                      <a:pos x="0" y="4"/>
                    </a:cxn>
                    <a:cxn ang="0">
                      <a:pos x="4" y="4"/>
                    </a:cxn>
                    <a:cxn ang="0">
                      <a:pos x="4" y="4"/>
                    </a:cxn>
                    <a:cxn ang="0">
                      <a:pos x="4" y="4"/>
                    </a:cxn>
                    <a:cxn ang="0">
                      <a:pos x="4" y="0"/>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0"/>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41109" name="Rectangle 117"/>
                <p:cNvSpPr>
                  <a:spLocks noChangeAspect="1" noChangeArrowheads="1"/>
                </p:cNvSpPr>
                <p:nvPr/>
              </p:nvSpPr>
              <p:spPr bwMode="auto">
                <a:xfrm>
                  <a:off x="1116" y="2854"/>
                  <a:ext cx="1" cy="8"/>
                </a:xfrm>
                <a:prstGeom prst="rect">
                  <a:avLst/>
                </a:prstGeom>
                <a:noFill/>
                <a:ln w="6350">
                  <a:solidFill>
                    <a:srgbClr val="000000"/>
                  </a:solidFill>
                  <a:miter lim="800000"/>
                  <a:headEnd/>
                  <a:tailEnd/>
                </a:ln>
              </p:spPr>
              <p:txBody>
                <a:bodyPr/>
                <a:lstStyle/>
                <a:p>
                  <a:endParaRPr lang="en-US"/>
                </a:p>
              </p:txBody>
            </p:sp>
            <p:sp>
              <p:nvSpPr>
                <p:cNvPr id="341110" name="Freeform 118"/>
                <p:cNvSpPr>
                  <a:spLocks noChangeAspect="1"/>
                </p:cNvSpPr>
                <p:nvPr/>
              </p:nvSpPr>
              <p:spPr bwMode="auto">
                <a:xfrm>
                  <a:off x="1116" y="2854"/>
                  <a:ext cx="4" cy="8"/>
                </a:xfrm>
                <a:custGeom>
                  <a:avLst/>
                  <a:gdLst/>
                  <a:ahLst/>
                  <a:cxnLst>
                    <a:cxn ang="0">
                      <a:pos x="0" y="4"/>
                    </a:cxn>
                    <a:cxn ang="0">
                      <a:pos x="0" y="4"/>
                    </a:cxn>
                    <a:cxn ang="0">
                      <a:pos x="0" y="8"/>
                    </a:cxn>
                    <a:cxn ang="0">
                      <a:pos x="0" y="8"/>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4" y="0"/>
                    </a:cxn>
                    <a:cxn ang="0">
                      <a:pos x="4" y="0"/>
                    </a:cxn>
                    <a:cxn ang="0">
                      <a:pos x="0" y="0"/>
                    </a:cxn>
                    <a:cxn ang="0">
                      <a:pos x="0" y="0"/>
                    </a:cxn>
                    <a:cxn ang="0">
                      <a:pos x="0" y="0"/>
                    </a:cxn>
                    <a:cxn ang="0">
                      <a:pos x="0" y="0"/>
                    </a:cxn>
                    <a:cxn ang="0">
                      <a:pos x="0" y="0"/>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Lst>
                  <a:rect l="0" t="0" r="r" b="b"/>
                  <a:pathLst>
                    <a:path w="4" h="8">
                      <a:moveTo>
                        <a:pt x="0" y="4"/>
                      </a:move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4" y="0"/>
                      </a:lnTo>
                      <a:lnTo>
                        <a:pt x="4" y="0"/>
                      </a:lnTo>
                      <a:lnTo>
                        <a:pt x="0" y="0"/>
                      </a:lnTo>
                      <a:lnTo>
                        <a:pt x="0" y="0"/>
                      </a:lnTo>
                      <a:lnTo>
                        <a:pt x="0" y="0"/>
                      </a:lnTo>
                      <a:lnTo>
                        <a:pt x="0" y="0"/>
                      </a:lnTo>
                      <a:lnTo>
                        <a:pt x="0" y="0"/>
                      </a:lnTo>
                      <a:lnTo>
                        <a:pt x="0" y="4"/>
                      </a:lnTo>
                      <a:lnTo>
                        <a:pt x="0" y="4"/>
                      </a:lnTo>
                      <a:lnTo>
                        <a:pt x="4" y="4"/>
                      </a:lnTo>
                      <a:lnTo>
                        <a:pt x="4" y="4"/>
                      </a:lnTo>
                      <a:lnTo>
                        <a:pt x="4" y="4"/>
                      </a:lnTo>
                      <a:lnTo>
                        <a:pt x="4" y="8"/>
                      </a:lnTo>
                      <a:lnTo>
                        <a:pt x="0" y="8"/>
                      </a:lnTo>
                      <a:lnTo>
                        <a:pt x="0" y="8"/>
                      </a:lnTo>
                      <a:lnTo>
                        <a:pt x="0"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41111" name="Freeform 119"/>
                <p:cNvSpPr>
                  <a:spLocks noChangeAspect="1"/>
                </p:cNvSpPr>
                <p:nvPr/>
              </p:nvSpPr>
              <p:spPr bwMode="auto">
                <a:xfrm>
                  <a:off x="1116" y="2850"/>
                  <a:ext cx="4" cy="12"/>
                </a:xfrm>
                <a:custGeom>
                  <a:avLst/>
                  <a:gdLst/>
                  <a:ahLst/>
                  <a:cxnLst>
                    <a:cxn ang="0">
                      <a:pos x="0" y="12"/>
                    </a:cxn>
                    <a:cxn ang="0">
                      <a:pos x="0" y="4"/>
                    </a:cxn>
                    <a:cxn ang="0">
                      <a:pos x="0" y="4"/>
                    </a:cxn>
                    <a:cxn ang="0">
                      <a:pos x="0" y="8"/>
                    </a:cxn>
                    <a:cxn ang="0">
                      <a:pos x="4" y="0"/>
                    </a:cxn>
                    <a:cxn ang="0">
                      <a:pos x="4" y="0"/>
                    </a:cxn>
                    <a:cxn ang="0">
                      <a:pos x="0" y="8"/>
                    </a:cxn>
                    <a:cxn ang="0">
                      <a:pos x="4" y="12"/>
                    </a:cxn>
                    <a:cxn ang="0">
                      <a:pos x="4" y="12"/>
                    </a:cxn>
                    <a:cxn ang="0">
                      <a:pos x="0" y="8"/>
                    </a:cxn>
                    <a:cxn ang="0">
                      <a:pos x="0" y="8"/>
                    </a:cxn>
                    <a:cxn ang="0">
                      <a:pos x="0" y="12"/>
                    </a:cxn>
                    <a:cxn ang="0">
                      <a:pos x="0" y="12"/>
                    </a:cxn>
                  </a:cxnLst>
                  <a:rect l="0" t="0" r="r" b="b"/>
                  <a:pathLst>
                    <a:path w="4" h="12">
                      <a:moveTo>
                        <a:pt x="0" y="12"/>
                      </a:moveTo>
                      <a:lnTo>
                        <a:pt x="0" y="4"/>
                      </a:lnTo>
                      <a:lnTo>
                        <a:pt x="0" y="4"/>
                      </a:lnTo>
                      <a:lnTo>
                        <a:pt x="0" y="8"/>
                      </a:lnTo>
                      <a:lnTo>
                        <a:pt x="4" y="0"/>
                      </a:lnTo>
                      <a:lnTo>
                        <a:pt x="4" y="0"/>
                      </a:lnTo>
                      <a:lnTo>
                        <a:pt x="0" y="8"/>
                      </a:lnTo>
                      <a:lnTo>
                        <a:pt x="4" y="12"/>
                      </a:lnTo>
                      <a:lnTo>
                        <a:pt x="4" y="12"/>
                      </a:lnTo>
                      <a:lnTo>
                        <a:pt x="0" y="8"/>
                      </a:lnTo>
                      <a:lnTo>
                        <a:pt x="0" y="8"/>
                      </a:lnTo>
                      <a:lnTo>
                        <a:pt x="0" y="12"/>
                      </a:lnTo>
                      <a:lnTo>
                        <a:pt x="0" y="12"/>
                      </a:lnTo>
                    </a:path>
                  </a:pathLst>
                </a:custGeom>
                <a:noFill/>
                <a:ln w="6350">
                  <a:solidFill>
                    <a:srgbClr val="000000"/>
                  </a:solidFill>
                  <a:prstDash val="solid"/>
                  <a:round/>
                  <a:headEnd/>
                  <a:tailEnd/>
                </a:ln>
              </p:spPr>
              <p:txBody>
                <a:bodyPr/>
                <a:lstStyle/>
                <a:p>
                  <a:endParaRPr lang="en-US"/>
                </a:p>
              </p:txBody>
            </p:sp>
            <p:sp>
              <p:nvSpPr>
                <p:cNvPr id="341112" name="Freeform 120"/>
                <p:cNvSpPr>
                  <a:spLocks noChangeAspect="1" noEditPoints="1"/>
                </p:cNvSpPr>
                <p:nvPr/>
              </p:nvSpPr>
              <p:spPr bwMode="auto">
                <a:xfrm>
                  <a:off x="1112" y="2873"/>
                  <a:ext cx="8" cy="15"/>
                </a:xfrm>
                <a:custGeom>
                  <a:avLst/>
                  <a:gdLst/>
                  <a:ahLst/>
                  <a:cxnLst>
                    <a:cxn ang="0">
                      <a:pos x="0" y="7"/>
                    </a:cxn>
                    <a:cxn ang="0">
                      <a:pos x="0" y="4"/>
                    </a:cxn>
                    <a:cxn ang="0">
                      <a:pos x="0" y="15"/>
                    </a:cxn>
                    <a:cxn ang="0">
                      <a:pos x="0" y="7"/>
                    </a:cxn>
                    <a:cxn ang="0">
                      <a:pos x="4" y="4"/>
                    </a:cxn>
                    <a:cxn ang="0">
                      <a:pos x="4" y="4"/>
                    </a:cxn>
                    <a:cxn ang="0">
                      <a:pos x="4" y="7"/>
                    </a:cxn>
                    <a:cxn ang="0">
                      <a:pos x="4" y="11"/>
                    </a:cxn>
                    <a:cxn ang="0">
                      <a:pos x="4" y="11"/>
                    </a:cxn>
                    <a:cxn ang="0">
                      <a:pos x="4" y="7"/>
                    </a:cxn>
                    <a:cxn ang="0">
                      <a:pos x="4" y="11"/>
                    </a:cxn>
                    <a:cxn ang="0">
                      <a:pos x="4" y="11"/>
                    </a:cxn>
                    <a:cxn ang="0">
                      <a:pos x="4" y="11"/>
                    </a:cxn>
                    <a:cxn ang="0">
                      <a:pos x="4" y="4"/>
                    </a:cxn>
                    <a:cxn ang="0">
                      <a:pos x="4" y="4"/>
                    </a:cxn>
                    <a:cxn ang="0">
                      <a:pos x="4" y="7"/>
                    </a:cxn>
                    <a:cxn ang="0">
                      <a:pos x="4" y="4"/>
                    </a:cxn>
                    <a:cxn ang="0">
                      <a:pos x="4" y="11"/>
                    </a:cxn>
                    <a:cxn ang="0">
                      <a:pos x="8" y="4"/>
                    </a:cxn>
                    <a:cxn ang="0">
                      <a:pos x="4" y="11"/>
                    </a:cxn>
                    <a:cxn ang="0">
                      <a:pos x="4" y="11"/>
                    </a:cxn>
                    <a:cxn ang="0">
                      <a:pos x="4" y="11"/>
                    </a:cxn>
                    <a:cxn ang="0">
                      <a:pos x="4" y="11"/>
                    </a:cxn>
                    <a:cxn ang="0">
                      <a:pos x="8" y="4"/>
                    </a:cxn>
                    <a:cxn ang="0">
                      <a:pos x="8" y="4"/>
                    </a:cxn>
                    <a:cxn ang="0">
                      <a:pos x="8" y="0"/>
                    </a:cxn>
                    <a:cxn ang="0">
                      <a:pos x="8" y="7"/>
                    </a:cxn>
                    <a:cxn ang="0">
                      <a:pos x="8" y="4"/>
                    </a:cxn>
                    <a:cxn ang="0">
                      <a:pos x="8" y="11"/>
                    </a:cxn>
                    <a:cxn ang="0">
                      <a:pos x="8" y="11"/>
                    </a:cxn>
                    <a:cxn ang="0">
                      <a:pos x="8" y="7"/>
                    </a:cxn>
                    <a:cxn ang="0">
                      <a:pos x="8" y="7"/>
                    </a:cxn>
                    <a:cxn ang="0">
                      <a:pos x="8" y="4"/>
                    </a:cxn>
                    <a:cxn ang="0">
                      <a:pos x="8" y="4"/>
                    </a:cxn>
                    <a:cxn ang="0">
                      <a:pos x="8" y="4"/>
                    </a:cxn>
                    <a:cxn ang="0">
                      <a:pos x="8" y="7"/>
                    </a:cxn>
                  </a:cxnLst>
                  <a:rect l="0" t="0" r="r" b="b"/>
                  <a:pathLst>
                    <a:path w="8" h="15">
                      <a:moveTo>
                        <a:pt x="0" y="7"/>
                      </a:moveTo>
                      <a:lnTo>
                        <a:pt x="0" y="7"/>
                      </a:lnTo>
                      <a:lnTo>
                        <a:pt x="0" y="7"/>
                      </a:lnTo>
                      <a:lnTo>
                        <a:pt x="0" y="4"/>
                      </a:lnTo>
                      <a:lnTo>
                        <a:pt x="0" y="15"/>
                      </a:lnTo>
                      <a:lnTo>
                        <a:pt x="0" y="15"/>
                      </a:lnTo>
                      <a:lnTo>
                        <a:pt x="0" y="7"/>
                      </a:lnTo>
                      <a:lnTo>
                        <a:pt x="0" y="7"/>
                      </a:lnTo>
                      <a:close/>
                      <a:moveTo>
                        <a:pt x="4" y="7"/>
                      </a:moveTo>
                      <a:lnTo>
                        <a:pt x="4" y="4"/>
                      </a:lnTo>
                      <a:lnTo>
                        <a:pt x="4" y="4"/>
                      </a:lnTo>
                      <a:lnTo>
                        <a:pt x="4" y="4"/>
                      </a:lnTo>
                      <a:lnTo>
                        <a:pt x="4" y="7"/>
                      </a:lnTo>
                      <a:lnTo>
                        <a:pt x="4" y="7"/>
                      </a:lnTo>
                      <a:lnTo>
                        <a:pt x="4" y="11"/>
                      </a:lnTo>
                      <a:lnTo>
                        <a:pt x="4" y="11"/>
                      </a:lnTo>
                      <a:lnTo>
                        <a:pt x="4" y="11"/>
                      </a:lnTo>
                      <a:lnTo>
                        <a:pt x="4" y="11"/>
                      </a:lnTo>
                      <a:lnTo>
                        <a:pt x="4" y="7"/>
                      </a:lnTo>
                      <a:lnTo>
                        <a:pt x="4" y="7"/>
                      </a:lnTo>
                      <a:close/>
                      <a:moveTo>
                        <a:pt x="4" y="7"/>
                      </a:moveTo>
                      <a:lnTo>
                        <a:pt x="4" y="11"/>
                      </a:lnTo>
                      <a:lnTo>
                        <a:pt x="4" y="11"/>
                      </a:lnTo>
                      <a:lnTo>
                        <a:pt x="4" y="11"/>
                      </a:lnTo>
                      <a:lnTo>
                        <a:pt x="4" y="11"/>
                      </a:lnTo>
                      <a:lnTo>
                        <a:pt x="4" y="11"/>
                      </a:lnTo>
                      <a:lnTo>
                        <a:pt x="4" y="7"/>
                      </a:lnTo>
                      <a:lnTo>
                        <a:pt x="4" y="4"/>
                      </a:lnTo>
                      <a:lnTo>
                        <a:pt x="4" y="4"/>
                      </a:lnTo>
                      <a:lnTo>
                        <a:pt x="4" y="4"/>
                      </a:lnTo>
                      <a:lnTo>
                        <a:pt x="4" y="7"/>
                      </a:lnTo>
                      <a:lnTo>
                        <a:pt x="4" y="7"/>
                      </a:lnTo>
                      <a:close/>
                      <a:moveTo>
                        <a:pt x="4" y="11"/>
                      </a:moveTo>
                      <a:lnTo>
                        <a:pt x="4" y="4"/>
                      </a:lnTo>
                      <a:lnTo>
                        <a:pt x="4" y="4"/>
                      </a:lnTo>
                      <a:lnTo>
                        <a:pt x="4" y="11"/>
                      </a:lnTo>
                      <a:lnTo>
                        <a:pt x="4" y="4"/>
                      </a:lnTo>
                      <a:lnTo>
                        <a:pt x="8" y="4"/>
                      </a:lnTo>
                      <a:lnTo>
                        <a:pt x="8" y="11"/>
                      </a:lnTo>
                      <a:lnTo>
                        <a:pt x="4" y="11"/>
                      </a:lnTo>
                      <a:lnTo>
                        <a:pt x="4" y="4"/>
                      </a:lnTo>
                      <a:lnTo>
                        <a:pt x="4" y="11"/>
                      </a:lnTo>
                      <a:lnTo>
                        <a:pt x="4" y="4"/>
                      </a:lnTo>
                      <a:lnTo>
                        <a:pt x="4" y="11"/>
                      </a:lnTo>
                      <a:lnTo>
                        <a:pt x="4" y="11"/>
                      </a:lnTo>
                      <a:lnTo>
                        <a:pt x="4" y="11"/>
                      </a:lnTo>
                      <a:close/>
                      <a:moveTo>
                        <a:pt x="8" y="11"/>
                      </a:moveTo>
                      <a:lnTo>
                        <a:pt x="8" y="4"/>
                      </a:lnTo>
                      <a:lnTo>
                        <a:pt x="8" y="0"/>
                      </a:lnTo>
                      <a:lnTo>
                        <a:pt x="8" y="4"/>
                      </a:lnTo>
                      <a:lnTo>
                        <a:pt x="8" y="4"/>
                      </a:lnTo>
                      <a:lnTo>
                        <a:pt x="8" y="0"/>
                      </a:lnTo>
                      <a:lnTo>
                        <a:pt x="8" y="0"/>
                      </a:lnTo>
                      <a:lnTo>
                        <a:pt x="8" y="7"/>
                      </a:lnTo>
                      <a:lnTo>
                        <a:pt x="8" y="7"/>
                      </a:lnTo>
                      <a:lnTo>
                        <a:pt x="8" y="4"/>
                      </a:lnTo>
                      <a:lnTo>
                        <a:pt x="8" y="7"/>
                      </a:lnTo>
                      <a:lnTo>
                        <a:pt x="8" y="11"/>
                      </a:lnTo>
                      <a:lnTo>
                        <a:pt x="8" y="11"/>
                      </a:lnTo>
                      <a:lnTo>
                        <a:pt x="8" y="11"/>
                      </a:lnTo>
                      <a:close/>
                      <a:moveTo>
                        <a:pt x="8" y="7"/>
                      </a:moveTo>
                      <a:lnTo>
                        <a:pt x="8" y="7"/>
                      </a:lnTo>
                      <a:lnTo>
                        <a:pt x="8" y="7"/>
                      </a:lnTo>
                      <a:lnTo>
                        <a:pt x="8" y="7"/>
                      </a:lnTo>
                      <a:lnTo>
                        <a:pt x="8" y="7"/>
                      </a:lnTo>
                      <a:lnTo>
                        <a:pt x="8" y="4"/>
                      </a:lnTo>
                      <a:lnTo>
                        <a:pt x="8" y="4"/>
                      </a:lnTo>
                      <a:lnTo>
                        <a:pt x="8" y="4"/>
                      </a:lnTo>
                      <a:lnTo>
                        <a:pt x="8" y="4"/>
                      </a:lnTo>
                      <a:lnTo>
                        <a:pt x="8" y="4"/>
                      </a:lnTo>
                      <a:lnTo>
                        <a:pt x="8" y="7"/>
                      </a:lnTo>
                      <a:lnTo>
                        <a:pt x="8" y="7"/>
                      </a:lnTo>
                      <a:close/>
                    </a:path>
                  </a:pathLst>
                </a:custGeom>
                <a:solidFill>
                  <a:srgbClr val="000000"/>
                </a:solidFill>
                <a:ln w="9525">
                  <a:noFill/>
                  <a:round/>
                  <a:headEnd/>
                  <a:tailEnd/>
                </a:ln>
              </p:spPr>
              <p:txBody>
                <a:bodyPr/>
                <a:lstStyle/>
                <a:p>
                  <a:endParaRPr lang="en-US"/>
                </a:p>
              </p:txBody>
            </p:sp>
            <p:sp>
              <p:nvSpPr>
                <p:cNvPr id="341113" name="Freeform 121"/>
                <p:cNvSpPr>
                  <a:spLocks noChangeAspect="1"/>
                </p:cNvSpPr>
                <p:nvPr/>
              </p:nvSpPr>
              <p:spPr bwMode="auto">
                <a:xfrm>
                  <a:off x="1112" y="2877"/>
                  <a:ext cx="4" cy="11"/>
                </a:xfrm>
                <a:custGeom>
                  <a:avLst/>
                  <a:gdLst/>
                  <a:ahLst/>
                  <a:cxnLst>
                    <a:cxn ang="0">
                      <a:pos x="4" y="3"/>
                    </a:cxn>
                    <a:cxn ang="0">
                      <a:pos x="0" y="3"/>
                    </a:cxn>
                    <a:cxn ang="0">
                      <a:pos x="0" y="3"/>
                    </a:cxn>
                    <a:cxn ang="0">
                      <a:pos x="4" y="0"/>
                    </a:cxn>
                    <a:cxn ang="0">
                      <a:pos x="4" y="11"/>
                    </a:cxn>
                    <a:cxn ang="0">
                      <a:pos x="4" y="11"/>
                    </a:cxn>
                    <a:cxn ang="0">
                      <a:pos x="4" y="3"/>
                    </a:cxn>
                  </a:cxnLst>
                  <a:rect l="0" t="0" r="r" b="b"/>
                  <a:pathLst>
                    <a:path w="4" h="11">
                      <a:moveTo>
                        <a:pt x="4" y="3"/>
                      </a:moveTo>
                      <a:lnTo>
                        <a:pt x="0" y="3"/>
                      </a:lnTo>
                      <a:lnTo>
                        <a:pt x="0" y="3"/>
                      </a:lnTo>
                      <a:lnTo>
                        <a:pt x="4" y="0"/>
                      </a:lnTo>
                      <a:lnTo>
                        <a:pt x="4" y="11"/>
                      </a:lnTo>
                      <a:lnTo>
                        <a:pt x="4" y="11"/>
                      </a:lnTo>
                      <a:lnTo>
                        <a:pt x="4" y="3"/>
                      </a:lnTo>
                    </a:path>
                  </a:pathLst>
                </a:custGeom>
                <a:noFill/>
                <a:ln w="6350">
                  <a:solidFill>
                    <a:srgbClr val="000000"/>
                  </a:solidFill>
                  <a:prstDash val="solid"/>
                  <a:round/>
                  <a:headEnd/>
                  <a:tailEnd/>
                </a:ln>
              </p:spPr>
              <p:txBody>
                <a:bodyPr/>
                <a:lstStyle/>
                <a:p>
                  <a:endParaRPr lang="en-US"/>
                </a:p>
              </p:txBody>
            </p:sp>
            <p:sp>
              <p:nvSpPr>
                <p:cNvPr id="341114" name="Freeform 122"/>
                <p:cNvSpPr>
                  <a:spLocks noChangeAspect="1"/>
                </p:cNvSpPr>
                <p:nvPr/>
              </p:nvSpPr>
              <p:spPr bwMode="auto">
                <a:xfrm>
                  <a:off x="1116" y="2877"/>
                  <a:ext cx="1" cy="7"/>
                </a:xfrm>
                <a:custGeom>
                  <a:avLst/>
                  <a:gdLst/>
                  <a:ahLst/>
                  <a:cxnLst>
                    <a:cxn ang="0">
                      <a:pos x="0" y="3"/>
                    </a:cxn>
                    <a:cxn ang="0">
                      <a:pos x="0" y="3"/>
                    </a:cxn>
                    <a:cxn ang="0">
                      <a:pos x="0" y="0"/>
                    </a:cxn>
                    <a:cxn ang="0">
                      <a:pos x="0" y="0"/>
                    </a:cxn>
                    <a:cxn ang="0">
                      <a:pos x="0" y="0"/>
                    </a:cxn>
                    <a:cxn ang="0">
                      <a:pos x="0" y="3"/>
                    </a:cxn>
                    <a:cxn ang="0">
                      <a:pos x="0" y="3"/>
                    </a:cxn>
                    <a:cxn ang="0">
                      <a:pos x="0" y="7"/>
                    </a:cxn>
                    <a:cxn ang="0">
                      <a:pos x="0" y="7"/>
                    </a:cxn>
                    <a:cxn ang="0">
                      <a:pos x="0" y="7"/>
                    </a:cxn>
                    <a:cxn ang="0">
                      <a:pos x="0" y="7"/>
                    </a:cxn>
                    <a:cxn ang="0">
                      <a:pos x="0" y="3"/>
                    </a:cxn>
                  </a:cxnLst>
                  <a:rect l="0" t="0" r="r" b="b"/>
                  <a:pathLst>
                    <a:path h="7">
                      <a:moveTo>
                        <a:pt x="0" y="3"/>
                      </a:moveTo>
                      <a:lnTo>
                        <a:pt x="0" y="3"/>
                      </a:lnTo>
                      <a:lnTo>
                        <a:pt x="0" y="0"/>
                      </a:lnTo>
                      <a:lnTo>
                        <a:pt x="0" y="0"/>
                      </a:lnTo>
                      <a:lnTo>
                        <a:pt x="0" y="0"/>
                      </a:lnTo>
                      <a:lnTo>
                        <a:pt x="0" y="3"/>
                      </a:lnTo>
                      <a:lnTo>
                        <a:pt x="0" y="3"/>
                      </a:lnTo>
                      <a:lnTo>
                        <a:pt x="0" y="7"/>
                      </a:lnTo>
                      <a:lnTo>
                        <a:pt x="0" y="7"/>
                      </a:lnTo>
                      <a:lnTo>
                        <a:pt x="0" y="7"/>
                      </a:lnTo>
                      <a:lnTo>
                        <a:pt x="0" y="7"/>
                      </a:lnTo>
                      <a:lnTo>
                        <a:pt x="0" y="3"/>
                      </a:lnTo>
                    </a:path>
                  </a:pathLst>
                </a:custGeom>
                <a:noFill/>
                <a:ln w="6350">
                  <a:solidFill>
                    <a:srgbClr val="000000"/>
                  </a:solidFill>
                  <a:prstDash val="solid"/>
                  <a:round/>
                  <a:headEnd/>
                  <a:tailEnd/>
                </a:ln>
              </p:spPr>
              <p:txBody>
                <a:bodyPr/>
                <a:lstStyle/>
                <a:p>
                  <a:endParaRPr lang="en-US"/>
                </a:p>
              </p:txBody>
            </p:sp>
            <p:sp>
              <p:nvSpPr>
                <p:cNvPr id="341115" name="Freeform 123"/>
                <p:cNvSpPr>
                  <a:spLocks noChangeAspect="1"/>
                </p:cNvSpPr>
                <p:nvPr/>
              </p:nvSpPr>
              <p:spPr bwMode="auto">
                <a:xfrm>
                  <a:off x="1116" y="2877"/>
                  <a:ext cx="1" cy="7"/>
                </a:xfrm>
                <a:custGeom>
                  <a:avLst/>
                  <a:gdLst/>
                  <a:ahLst/>
                  <a:cxnLst>
                    <a:cxn ang="0">
                      <a:pos x="0" y="3"/>
                    </a:cxn>
                    <a:cxn ang="0">
                      <a:pos x="0" y="7"/>
                    </a:cxn>
                    <a:cxn ang="0">
                      <a:pos x="0" y="7"/>
                    </a:cxn>
                    <a:cxn ang="0">
                      <a:pos x="0" y="7"/>
                    </a:cxn>
                    <a:cxn ang="0">
                      <a:pos x="0" y="7"/>
                    </a:cxn>
                    <a:cxn ang="0">
                      <a:pos x="0" y="7"/>
                    </a:cxn>
                    <a:cxn ang="0">
                      <a:pos x="0" y="3"/>
                    </a:cxn>
                    <a:cxn ang="0">
                      <a:pos x="0" y="3"/>
                    </a:cxn>
                    <a:cxn ang="0">
                      <a:pos x="0" y="0"/>
                    </a:cxn>
                    <a:cxn ang="0">
                      <a:pos x="0" y="3"/>
                    </a:cxn>
                    <a:cxn ang="0">
                      <a:pos x="0" y="3"/>
                    </a:cxn>
                  </a:cxnLst>
                  <a:rect l="0" t="0" r="r" b="b"/>
                  <a:pathLst>
                    <a:path h="7">
                      <a:moveTo>
                        <a:pt x="0" y="3"/>
                      </a:moveTo>
                      <a:lnTo>
                        <a:pt x="0" y="7"/>
                      </a:lnTo>
                      <a:lnTo>
                        <a:pt x="0" y="7"/>
                      </a:lnTo>
                      <a:lnTo>
                        <a:pt x="0" y="7"/>
                      </a:lnTo>
                      <a:lnTo>
                        <a:pt x="0" y="7"/>
                      </a:lnTo>
                      <a:lnTo>
                        <a:pt x="0" y="7"/>
                      </a:lnTo>
                      <a:lnTo>
                        <a:pt x="0" y="3"/>
                      </a:lnTo>
                      <a:lnTo>
                        <a:pt x="0" y="3"/>
                      </a:lnTo>
                      <a:lnTo>
                        <a:pt x="0" y="0"/>
                      </a:lnTo>
                      <a:lnTo>
                        <a:pt x="0" y="3"/>
                      </a:lnTo>
                      <a:lnTo>
                        <a:pt x="0" y="3"/>
                      </a:lnTo>
                    </a:path>
                  </a:pathLst>
                </a:custGeom>
                <a:noFill/>
                <a:ln w="6350">
                  <a:solidFill>
                    <a:srgbClr val="000000"/>
                  </a:solidFill>
                  <a:prstDash val="solid"/>
                  <a:round/>
                  <a:headEnd/>
                  <a:tailEnd/>
                </a:ln>
              </p:spPr>
              <p:txBody>
                <a:bodyPr/>
                <a:lstStyle/>
                <a:p>
                  <a:endParaRPr lang="en-US"/>
                </a:p>
              </p:txBody>
            </p:sp>
            <p:sp>
              <p:nvSpPr>
                <p:cNvPr id="341116" name="Freeform 124"/>
                <p:cNvSpPr>
                  <a:spLocks noChangeAspect="1"/>
                </p:cNvSpPr>
                <p:nvPr/>
              </p:nvSpPr>
              <p:spPr bwMode="auto">
                <a:xfrm>
                  <a:off x="1116" y="2877"/>
                  <a:ext cx="4" cy="7"/>
                </a:xfrm>
                <a:custGeom>
                  <a:avLst/>
                  <a:gdLst/>
                  <a:ahLst/>
                  <a:cxnLst>
                    <a:cxn ang="0">
                      <a:pos x="0" y="7"/>
                    </a:cxn>
                    <a:cxn ang="0">
                      <a:pos x="0" y="0"/>
                    </a:cxn>
                    <a:cxn ang="0">
                      <a:pos x="0" y="0"/>
                    </a:cxn>
                    <a:cxn ang="0">
                      <a:pos x="0" y="7"/>
                    </a:cxn>
                    <a:cxn ang="0">
                      <a:pos x="0" y="0"/>
                    </a:cxn>
                    <a:cxn ang="0">
                      <a:pos x="4" y="0"/>
                    </a:cxn>
                    <a:cxn ang="0">
                      <a:pos x="4" y="7"/>
                    </a:cxn>
                    <a:cxn ang="0">
                      <a:pos x="4" y="7"/>
                    </a:cxn>
                    <a:cxn ang="0">
                      <a:pos x="4" y="0"/>
                    </a:cxn>
                    <a:cxn ang="0">
                      <a:pos x="0" y="7"/>
                    </a:cxn>
                    <a:cxn ang="0">
                      <a:pos x="0" y="0"/>
                    </a:cxn>
                    <a:cxn ang="0">
                      <a:pos x="0" y="7"/>
                    </a:cxn>
                    <a:cxn ang="0">
                      <a:pos x="0" y="7"/>
                    </a:cxn>
                  </a:cxnLst>
                  <a:rect l="0" t="0" r="r" b="b"/>
                  <a:pathLst>
                    <a:path w="4" h="7">
                      <a:moveTo>
                        <a:pt x="0" y="7"/>
                      </a:moveTo>
                      <a:lnTo>
                        <a:pt x="0" y="0"/>
                      </a:lnTo>
                      <a:lnTo>
                        <a:pt x="0" y="0"/>
                      </a:lnTo>
                      <a:lnTo>
                        <a:pt x="0" y="7"/>
                      </a:lnTo>
                      <a:lnTo>
                        <a:pt x="0" y="0"/>
                      </a:lnTo>
                      <a:lnTo>
                        <a:pt x="4" y="0"/>
                      </a:lnTo>
                      <a:lnTo>
                        <a:pt x="4" y="7"/>
                      </a:lnTo>
                      <a:lnTo>
                        <a:pt x="4" y="7"/>
                      </a:lnTo>
                      <a:lnTo>
                        <a:pt x="4" y="0"/>
                      </a:lnTo>
                      <a:lnTo>
                        <a:pt x="0" y="7"/>
                      </a:lnTo>
                      <a:lnTo>
                        <a:pt x="0" y="0"/>
                      </a:lnTo>
                      <a:lnTo>
                        <a:pt x="0" y="7"/>
                      </a:lnTo>
                      <a:lnTo>
                        <a:pt x="0" y="7"/>
                      </a:lnTo>
                    </a:path>
                  </a:pathLst>
                </a:custGeom>
                <a:noFill/>
                <a:ln w="6350">
                  <a:solidFill>
                    <a:srgbClr val="000000"/>
                  </a:solidFill>
                  <a:prstDash val="solid"/>
                  <a:round/>
                  <a:headEnd/>
                  <a:tailEnd/>
                </a:ln>
              </p:spPr>
              <p:txBody>
                <a:bodyPr/>
                <a:lstStyle/>
                <a:p>
                  <a:endParaRPr lang="en-US"/>
                </a:p>
              </p:txBody>
            </p:sp>
            <p:sp>
              <p:nvSpPr>
                <p:cNvPr id="341117" name="Freeform 125"/>
                <p:cNvSpPr>
                  <a:spLocks noChangeAspect="1"/>
                </p:cNvSpPr>
                <p:nvPr/>
              </p:nvSpPr>
              <p:spPr bwMode="auto">
                <a:xfrm>
                  <a:off x="1120" y="2873"/>
                  <a:ext cx="1" cy="7"/>
                </a:xfrm>
                <a:custGeom>
                  <a:avLst/>
                  <a:gdLst/>
                  <a:ahLst/>
                  <a:cxnLst>
                    <a:cxn ang="0">
                      <a:pos x="0" y="7"/>
                    </a:cxn>
                    <a:cxn ang="0">
                      <a:pos x="0" y="4"/>
                    </a:cxn>
                    <a:cxn ang="0">
                      <a:pos x="0" y="0"/>
                    </a:cxn>
                    <a:cxn ang="0">
                      <a:pos x="0" y="4"/>
                    </a:cxn>
                    <a:cxn ang="0">
                      <a:pos x="0" y="4"/>
                    </a:cxn>
                    <a:cxn ang="0">
                      <a:pos x="0" y="0"/>
                    </a:cxn>
                    <a:cxn ang="0">
                      <a:pos x="0" y="0"/>
                    </a:cxn>
                    <a:cxn ang="0">
                      <a:pos x="0" y="7"/>
                    </a:cxn>
                    <a:cxn ang="0">
                      <a:pos x="0" y="7"/>
                    </a:cxn>
                    <a:cxn ang="0">
                      <a:pos x="0" y="4"/>
                    </a:cxn>
                    <a:cxn ang="0">
                      <a:pos x="0" y="4"/>
                    </a:cxn>
                    <a:cxn ang="0">
                      <a:pos x="0" y="7"/>
                    </a:cxn>
                    <a:cxn ang="0">
                      <a:pos x="0" y="7"/>
                    </a:cxn>
                  </a:cxnLst>
                  <a:rect l="0" t="0" r="r" b="b"/>
                  <a:pathLst>
                    <a:path h="7">
                      <a:moveTo>
                        <a:pt x="0" y="7"/>
                      </a:moveTo>
                      <a:lnTo>
                        <a:pt x="0" y="4"/>
                      </a:lnTo>
                      <a:lnTo>
                        <a:pt x="0" y="0"/>
                      </a:lnTo>
                      <a:lnTo>
                        <a:pt x="0" y="4"/>
                      </a:lnTo>
                      <a:lnTo>
                        <a:pt x="0" y="4"/>
                      </a:lnTo>
                      <a:lnTo>
                        <a:pt x="0" y="0"/>
                      </a:lnTo>
                      <a:lnTo>
                        <a:pt x="0" y="0"/>
                      </a:lnTo>
                      <a:lnTo>
                        <a:pt x="0" y="7"/>
                      </a:lnTo>
                      <a:lnTo>
                        <a:pt x="0" y="7"/>
                      </a:lnTo>
                      <a:lnTo>
                        <a:pt x="0" y="4"/>
                      </a:lnTo>
                      <a:lnTo>
                        <a:pt x="0" y="4"/>
                      </a:lnTo>
                      <a:lnTo>
                        <a:pt x="0" y="7"/>
                      </a:lnTo>
                      <a:lnTo>
                        <a:pt x="0" y="7"/>
                      </a:lnTo>
                    </a:path>
                  </a:pathLst>
                </a:custGeom>
                <a:noFill/>
                <a:ln w="6350">
                  <a:solidFill>
                    <a:srgbClr val="000000"/>
                  </a:solidFill>
                  <a:prstDash val="solid"/>
                  <a:round/>
                  <a:headEnd/>
                  <a:tailEnd/>
                </a:ln>
              </p:spPr>
              <p:txBody>
                <a:bodyPr/>
                <a:lstStyle/>
                <a:p>
                  <a:endParaRPr lang="en-US"/>
                </a:p>
              </p:txBody>
            </p:sp>
            <p:sp>
              <p:nvSpPr>
                <p:cNvPr id="341118" name="Freeform 126"/>
                <p:cNvSpPr>
                  <a:spLocks noChangeAspect="1"/>
                </p:cNvSpPr>
                <p:nvPr/>
              </p:nvSpPr>
              <p:spPr bwMode="auto">
                <a:xfrm>
                  <a:off x="1120" y="2877"/>
                  <a:ext cx="1" cy="3"/>
                </a:xfrm>
                <a:custGeom>
                  <a:avLst/>
                  <a:gdLst/>
                  <a:ahLst/>
                  <a:cxnLst>
                    <a:cxn ang="0">
                      <a:pos x="0" y="3"/>
                    </a:cxn>
                    <a:cxn ang="0">
                      <a:pos x="0" y="3"/>
                    </a:cxn>
                    <a:cxn ang="0">
                      <a:pos x="0" y="3"/>
                    </a:cxn>
                    <a:cxn ang="0">
                      <a:pos x="0" y="3"/>
                    </a:cxn>
                    <a:cxn ang="0">
                      <a:pos x="0" y="3"/>
                    </a:cxn>
                    <a:cxn ang="0">
                      <a:pos x="0" y="0"/>
                    </a:cxn>
                    <a:cxn ang="0">
                      <a:pos x="0" y="0"/>
                    </a:cxn>
                    <a:cxn ang="0">
                      <a:pos x="0" y="0"/>
                    </a:cxn>
                    <a:cxn ang="0">
                      <a:pos x="0" y="0"/>
                    </a:cxn>
                    <a:cxn ang="0">
                      <a:pos x="0" y="0"/>
                    </a:cxn>
                    <a:cxn ang="0">
                      <a:pos x="0" y="3"/>
                    </a:cxn>
                  </a:cxnLst>
                  <a:rect l="0" t="0" r="r" b="b"/>
                  <a:pathLst>
                    <a:path h="3">
                      <a:moveTo>
                        <a:pt x="0" y="3"/>
                      </a:moveTo>
                      <a:lnTo>
                        <a:pt x="0" y="3"/>
                      </a:lnTo>
                      <a:lnTo>
                        <a:pt x="0" y="3"/>
                      </a:lnTo>
                      <a:lnTo>
                        <a:pt x="0" y="3"/>
                      </a:lnTo>
                      <a:lnTo>
                        <a:pt x="0" y="3"/>
                      </a:lnTo>
                      <a:lnTo>
                        <a:pt x="0" y="0"/>
                      </a:lnTo>
                      <a:lnTo>
                        <a:pt x="0" y="0"/>
                      </a:lnTo>
                      <a:lnTo>
                        <a:pt x="0" y="0"/>
                      </a:lnTo>
                      <a:lnTo>
                        <a:pt x="0" y="0"/>
                      </a:lnTo>
                      <a:lnTo>
                        <a:pt x="0" y="0"/>
                      </a:lnTo>
                      <a:lnTo>
                        <a:pt x="0" y="3"/>
                      </a:lnTo>
                    </a:path>
                  </a:pathLst>
                </a:custGeom>
                <a:noFill/>
                <a:ln w="6350">
                  <a:solidFill>
                    <a:srgbClr val="000000"/>
                  </a:solidFill>
                  <a:prstDash val="solid"/>
                  <a:round/>
                  <a:headEnd/>
                  <a:tailEnd/>
                </a:ln>
              </p:spPr>
              <p:txBody>
                <a:bodyPr/>
                <a:lstStyle/>
                <a:p>
                  <a:endParaRPr lang="en-US"/>
                </a:p>
              </p:txBody>
            </p:sp>
            <p:sp>
              <p:nvSpPr>
                <p:cNvPr id="341119" name="Freeform 127"/>
                <p:cNvSpPr>
                  <a:spLocks noChangeAspect="1"/>
                </p:cNvSpPr>
                <p:nvPr/>
              </p:nvSpPr>
              <p:spPr bwMode="auto">
                <a:xfrm>
                  <a:off x="488" y="2915"/>
                  <a:ext cx="575" cy="148"/>
                </a:xfrm>
                <a:custGeom>
                  <a:avLst/>
                  <a:gdLst/>
                  <a:ahLst/>
                  <a:cxnLst>
                    <a:cxn ang="0">
                      <a:pos x="575" y="129"/>
                    </a:cxn>
                    <a:cxn ang="0">
                      <a:pos x="0" y="0"/>
                    </a:cxn>
                    <a:cxn ang="0">
                      <a:pos x="0" y="19"/>
                    </a:cxn>
                    <a:cxn ang="0">
                      <a:pos x="575" y="148"/>
                    </a:cxn>
                    <a:cxn ang="0">
                      <a:pos x="575" y="129"/>
                    </a:cxn>
                    <a:cxn ang="0">
                      <a:pos x="575" y="129"/>
                    </a:cxn>
                  </a:cxnLst>
                  <a:rect l="0" t="0" r="r" b="b"/>
                  <a:pathLst>
                    <a:path w="575" h="148">
                      <a:moveTo>
                        <a:pt x="575" y="129"/>
                      </a:moveTo>
                      <a:lnTo>
                        <a:pt x="0" y="0"/>
                      </a:lnTo>
                      <a:lnTo>
                        <a:pt x="0" y="19"/>
                      </a:lnTo>
                      <a:lnTo>
                        <a:pt x="575" y="148"/>
                      </a:lnTo>
                      <a:lnTo>
                        <a:pt x="575" y="129"/>
                      </a:lnTo>
                      <a:lnTo>
                        <a:pt x="575" y="129"/>
                      </a:lnTo>
                      <a:close/>
                    </a:path>
                  </a:pathLst>
                </a:custGeom>
                <a:solidFill>
                  <a:srgbClr val="000000"/>
                </a:solidFill>
                <a:ln w="9525">
                  <a:noFill/>
                  <a:round/>
                  <a:headEnd/>
                  <a:tailEnd/>
                </a:ln>
              </p:spPr>
              <p:txBody>
                <a:bodyPr/>
                <a:lstStyle/>
                <a:p>
                  <a:endParaRPr lang="en-US"/>
                </a:p>
              </p:txBody>
            </p:sp>
            <p:sp>
              <p:nvSpPr>
                <p:cNvPr id="341120" name="Freeform 128"/>
                <p:cNvSpPr>
                  <a:spLocks noChangeAspect="1"/>
                </p:cNvSpPr>
                <p:nvPr/>
              </p:nvSpPr>
              <p:spPr bwMode="auto">
                <a:xfrm>
                  <a:off x="488" y="2911"/>
                  <a:ext cx="575" cy="133"/>
                </a:xfrm>
                <a:custGeom>
                  <a:avLst/>
                  <a:gdLst/>
                  <a:ahLst/>
                  <a:cxnLst>
                    <a:cxn ang="0">
                      <a:pos x="0" y="0"/>
                    </a:cxn>
                    <a:cxn ang="0">
                      <a:pos x="0" y="4"/>
                    </a:cxn>
                    <a:cxn ang="0">
                      <a:pos x="572" y="133"/>
                    </a:cxn>
                    <a:cxn ang="0">
                      <a:pos x="575" y="129"/>
                    </a:cxn>
                    <a:cxn ang="0">
                      <a:pos x="0" y="0"/>
                    </a:cxn>
                    <a:cxn ang="0">
                      <a:pos x="0" y="0"/>
                    </a:cxn>
                    <a:cxn ang="0">
                      <a:pos x="0" y="0"/>
                    </a:cxn>
                    <a:cxn ang="0">
                      <a:pos x="0" y="0"/>
                    </a:cxn>
                    <a:cxn ang="0">
                      <a:pos x="0" y="0"/>
                    </a:cxn>
                    <a:cxn ang="0">
                      <a:pos x="0" y="4"/>
                    </a:cxn>
                    <a:cxn ang="0">
                      <a:pos x="0" y="4"/>
                    </a:cxn>
                    <a:cxn ang="0">
                      <a:pos x="0" y="0"/>
                    </a:cxn>
                  </a:cxnLst>
                  <a:rect l="0" t="0" r="r" b="b"/>
                  <a:pathLst>
                    <a:path w="575" h="133">
                      <a:moveTo>
                        <a:pt x="0" y="0"/>
                      </a:moveTo>
                      <a:lnTo>
                        <a:pt x="0" y="4"/>
                      </a:lnTo>
                      <a:lnTo>
                        <a:pt x="572" y="133"/>
                      </a:lnTo>
                      <a:lnTo>
                        <a:pt x="575" y="129"/>
                      </a:lnTo>
                      <a:lnTo>
                        <a:pt x="0" y="0"/>
                      </a:lnTo>
                      <a:lnTo>
                        <a:pt x="0" y="0"/>
                      </a:lnTo>
                      <a:lnTo>
                        <a:pt x="0" y="0"/>
                      </a:lnTo>
                      <a:lnTo>
                        <a:pt x="0" y="0"/>
                      </a:lnTo>
                      <a:lnTo>
                        <a:pt x="0" y="0"/>
                      </a:lnTo>
                      <a:lnTo>
                        <a:pt x="0" y="4"/>
                      </a:lnTo>
                      <a:lnTo>
                        <a:pt x="0" y="4"/>
                      </a:lnTo>
                      <a:lnTo>
                        <a:pt x="0" y="0"/>
                      </a:lnTo>
                      <a:close/>
                    </a:path>
                  </a:pathLst>
                </a:custGeom>
                <a:solidFill>
                  <a:srgbClr val="000000"/>
                </a:solidFill>
                <a:ln w="9525">
                  <a:noFill/>
                  <a:round/>
                  <a:headEnd/>
                  <a:tailEnd/>
                </a:ln>
              </p:spPr>
              <p:txBody>
                <a:bodyPr/>
                <a:lstStyle/>
                <a:p>
                  <a:endParaRPr lang="en-US"/>
                </a:p>
              </p:txBody>
            </p:sp>
            <p:sp>
              <p:nvSpPr>
                <p:cNvPr id="341121" name="Freeform 129"/>
                <p:cNvSpPr>
                  <a:spLocks noChangeAspect="1"/>
                </p:cNvSpPr>
                <p:nvPr/>
              </p:nvSpPr>
              <p:spPr bwMode="auto">
                <a:xfrm>
                  <a:off x="488" y="2915"/>
                  <a:ext cx="1" cy="19"/>
                </a:xfrm>
                <a:custGeom>
                  <a:avLst/>
                  <a:gdLst/>
                  <a:ahLst/>
                  <a:cxnLst>
                    <a:cxn ang="0">
                      <a:pos x="0" y="19"/>
                    </a:cxn>
                    <a:cxn ang="0">
                      <a:pos x="0" y="19"/>
                    </a:cxn>
                    <a:cxn ang="0">
                      <a:pos x="0" y="0"/>
                    </a:cxn>
                    <a:cxn ang="0">
                      <a:pos x="0" y="0"/>
                    </a:cxn>
                    <a:cxn ang="0">
                      <a:pos x="0" y="19"/>
                    </a:cxn>
                    <a:cxn ang="0">
                      <a:pos x="0" y="19"/>
                    </a:cxn>
                    <a:cxn ang="0">
                      <a:pos x="0" y="19"/>
                    </a:cxn>
                    <a:cxn ang="0">
                      <a:pos x="0" y="19"/>
                    </a:cxn>
                    <a:cxn ang="0">
                      <a:pos x="0" y="19"/>
                    </a:cxn>
                    <a:cxn ang="0">
                      <a:pos x="0" y="19"/>
                    </a:cxn>
                    <a:cxn ang="0">
                      <a:pos x="0" y="19"/>
                    </a:cxn>
                    <a:cxn ang="0">
                      <a:pos x="0" y="19"/>
                    </a:cxn>
                  </a:cxnLst>
                  <a:rect l="0" t="0" r="r" b="b"/>
                  <a:pathLst>
                    <a:path h="19">
                      <a:moveTo>
                        <a:pt x="0" y="19"/>
                      </a:moveTo>
                      <a:lnTo>
                        <a:pt x="0" y="19"/>
                      </a:lnTo>
                      <a:lnTo>
                        <a:pt x="0" y="0"/>
                      </a:lnTo>
                      <a:lnTo>
                        <a:pt x="0" y="0"/>
                      </a:lnTo>
                      <a:lnTo>
                        <a:pt x="0" y="19"/>
                      </a:lnTo>
                      <a:lnTo>
                        <a:pt x="0" y="19"/>
                      </a:lnTo>
                      <a:lnTo>
                        <a:pt x="0" y="19"/>
                      </a:lnTo>
                      <a:lnTo>
                        <a:pt x="0" y="19"/>
                      </a:lnTo>
                      <a:lnTo>
                        <a:pt x="0" y="19"/>
                      </a:lnTo>
                      <a:lnTo>
                        <a:pt x="0" y="19"/>
                      </a:lnTo>
                      <a:lnTo>
                        <a:pt x="0" y="19"/>
                      </a:lnTo>
                      <a:lnTo>
                        <a:pt x="0" y="19"/>
                      </a:lnTo>
                      <a:close/>
                    </a:path>
                  </a:pathLst>
                </a:custGeom>
                <a:solidFill>
                  <a:srgbClr val="000000"/>
                </a:solidFill>
                <a:ln w="9525">
                  <a:noFill/>
                  <a:round/>
                  <a:headEnd/>
                  <a:tailEnd/>
                </a:ln>
              </p:spPr>
              <p:txBody>
                <a:bodyPr/>
                <a:lstStyle/>
                <a:p>
                  <a:endParaRPr lang="en-US"/>
                </a:p>
              </p:txBody>
            </p:sp>
            <p:sp>
              <p:nvSpPr>
                <p:cNvPr id="341122" name="Freeform 130"/>
                <p:cNvSpPr>
                  <a:spLocks noChangeAspect="1"/>
                </p:cNvSpPr>
                <p:nvPr/>
              </p:nvSpPr>
              <p:spPr bwMode="auto">
                <a:xfrm>
                  <a:off x="488" y="2934"/>
                  <a:ext cx="575" cy="129"/>
                </a:xfrm>
                <a:custGeom>
                  <a:avLst/>
                  <a:gdLst/>
                  <a:ahLst/>
                  <a:cxnLst>
                    <a:cxn ang="0">
                      <a:pos x="575" y="129"/>
                    </a:cxn>
                    <a:cxn ang="0">
                      <a:pos x="575" y="129"/>
                    </a:cxn>
                    <a:cxn ang="0">
                      <a:pos x="0" y="0"/>
                    </a:cxn>
                    <a:cxn ang="0">
                      <a:pos x="0" y="0"/>
                    </a:cxn>
                    <a:cxn ang="0">
                      <a:pos x="575" y="129"/>
                    </a:cxn>
                    <a:cxn ang="0">
                      <a:pos x="575" y="129"/>
                    </a:cxn>
                    <a:cxn ang="0">
                      <a:pos x="575" y="129"/>
                    </a:cxn>
                    <a:cxn ang="0">
                      <a:pos x="575" y="129"/>
                    </a:cxn>
                    <a:cxn ang="0">
                      <a:pos x="575" y="129"/>
                    </a:cxn>
                    <a:cxn ang="0">
                      <a:pos x="575" y="129"/>
                    </a:cxn>
                    <a:cxn ang="0">
                      <a:pos x="575" y="129"/>
                    </a:cxn>
                    <a:cxn ang="0">
                      <a:pos x="575" y="129"/>
                    </a:cxn>
                  </a:cxnLst>
                  <a:rect l="0" t="0" r="r" b="b"/>
                  <a:pathLst>
                    <a:path w="575" h="129">
                      <a:moveTo>
                        <a:pt x="575" y="129"/>
                      </a:moveTo>
                      <a:lnTo>
                        <a:pt x="575" y="129"/>
                      </a:lnTo>
                      <a:lnTo>
                        <a:pt x="0" y="0"/>
                      </a:lnTo>
                      <a:lnTo>
                        <a:pt x="0" y="0"/>
                      </a:lnTo>
                      <a:lnTo>
                        <a:pt x="575" y="129"/>
                      </a:lnTo>
                      <a:lnTo>
                        <a:pt x="575" y="129"/>
                      </a:lnTo>
                      <a:lnTo>
                        <a:pt x="575" y="129"/>
                      </a:lnTo>
                      <a:lnTo>
                        <a:pt x="575" y="129"/>
                      </a:lnTo>
                      <a:lnTo>
                        <a:pt x="575" y="129"/>
                      </a:lnTo>
                      <a:lnTo>
                        <a:pt x="575" y="129"/>
                      </a:lnTo>
                      <a:lnTo>
                        <a:pt x="575" y="129"/>
                      </a:lnTo>
                      <a:lnTo>
                        <a:pt x="575" y="129"/>
                      </a:lnTo>
                      <a:close/>
                    </a:path>
                  </a:pathLst>
                </a:custGeom>
                <a:solidFill>
                  <a:srgbClr val="000000"/>
                </a:solidFill>
                <a:ln w="9525">
                  <a:noFill/>
                  <a:round/>
                  <a:headEnd/>
                  <a:tailEnd/>
                </a:ln>
              </p:spPr>
              <p:txBody>
                <a:bodyPr/>
                <a:lstStyle/>
                <a:p>
                  <a:endParaRPr lang="en-US"/>
                </a:p>
              </p:txBody>
            </p:sp>
            <p:sp>
              <p:nvSpPr>
                <p:cNvPr id="341123" name="Freeform 131"/>
                <p:cNvSpPr>
                  <a:spLocks noChangeAspect="1"/>
                </p:cNvSpPr>
                <p:nvPr/>
              </p:nvSpPr>
              <p:spPr bwMode="auto">
                <a:xfrm>
                  <a:off x="1063" y="3040"/>
                  <a:ext cx="1" cy="23"/>
                </a:xfrm>
                <a:custGeom>
                  <a:avLst/>
                  <a:gdLst/>
                  <a:ahLst/>
                  <a:cxnLst>
                    <a:cxn ang="0">
                      <a:pos x="0" y="0"/>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0"/>
                    </a:cxn>
                  </a:cxnLst>
                  <a:rect l="0" t="0" r="r" b="b"/>
                  <a:pathLst>
                    <a:path h="23">
                      <a:moveTo>
                        <a:pt x="0" y="0"/>
                      </a:moveTo>
                      <a:lnTo>
                        <a:pt x="0" y="0"/>
                      </a:lnTo>
                      <a:lnTo>
                        <a:pt x="0" y="23"/>
                      </a:lnTo>
                      <a:lnTo>
                        <a:pt x="0" y="2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41124" name="Freeform 132"/>
                <p:cNvSpPr>
                  <a:spLocks noChangeAspect="1"/>
                </p:cNvSpPr>
                <p:nvPr/>
              </p:nvSpPr>
              <p:spPr bwMode="auto">
                <a:xfrm>
                  <a:off x="1063" y="3040"/>
                  <a:ext cx="1" cy="4"/>
                </a:xfrm>
                <a:custGeom>
                  <a:avLst/>
                  <a:gdLst/>
                  <a:ahLst/>
                  <a:cxnLst>
                    <a:cxn ang="0">
                      <a:pos x="0" y="4"/>
                    </a:cxn>
                    <a:cxn ang="0">
                      <a:pos x="0" y="4"/>
                    </a:cxn>
                    <a:cxn ang="0">
                      <a:pos x="0" y="4"/>
                    </a:cxn>
                    <a:cxn ang="0">
                      <a:pos x="0" y="0"/>
                    </a:cxn>
                    <a:cxn ang="0">
                      <a:pos x="0" y="0"/>
                    </a:cxn>
                    <a:cxn ang="0">
                      <a:pos x="0" y="0"/>
                    </a:cxn>
                    <a:cxn ang="0">
                      <a:pos x="0" y="0"/>
                    </a:cxn>
                    <a:cxn ang="0">
                      <a:pos x="0" y="0"/>
                    </a:cxn>
                    <a:cxn ang="0">
                      <a:pos x="0" y="4"/>
                    </a:cxn>
                    <a:cxn ang="0">
                      <a:pos x="0" y="4"/>
                    </a:cxn>
                    <a:cxn ang="0">
                      <a:pos x="0" y="4"/>
                    </a:cxn>
                    <a:cxn ang="0">
                      <a:pos x="0" y="4"/>
                    </a:cxn>
                  </a:cxnLst>
                  <a:rect l="0" t="0" r="r" b="b"/>
                  <a:pathLst>
                    <a:path h="4">
                      <a:moveTo>
                        <a:pt x="0" y="4"/>
                      </a:moveTo>
                      <a:lnTo>
                        <a:pt x="0" y="4"/>
                      </a:lnTo>
                      <a:lnTo>
                        <a:pt x="0" y="4"/>
                      </a:lnTo>
                      <a:lnTo>
                        <a:pt x="0" y="0"/>
                      </a:lnTo>
                      <a:lnTo>
                        <a:pt x="0" y="0"/>
                      </a:lnTo>
                      <a:lnTo>
                        <a:pt x="0" y="0"/>
                      </a:lnTo>
                      <a:lnTo>
                        <a:pt x="0" y="0"/>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41125" name="Freeform 133"/>
                <p:cNvSpPr>
                  <a:spLocks noChangeAspect="1"/>
                </p:cNvSpPr>
                <p:nvPr/>
              </p:nvSpPr>
              <p:spPr bwMode="auto">
                <a:xfrm>
                  <a:off x="488" y="2660"/>
                  <a:ext cx="568" cy="380"/>
                </a:xfrm>
                <a:custGeom>
                  <a:avLst/>
                  <a:gdLst/>
                  <a:ahLst/>
                  <a:cxnLst>
                    <a:cxn ang="0">
                      <a:pos x="568" y="380"/>
                    </a:cxn>
                    <a:cxn ang="0">
                      <a:pos x="0" y="251"/>
                    </a:cxn>
                    <a:cxn ang="0">
                      <a:pos x="0" y="0"/>
                    </a:cxn>
                    <a:cxn ang="0">
                      <a:pos x="568" y="126"/>
                    </a:cxn>
                    <a:cxn ang="0">
                      <a:pos x="568" y="380"/>
                    </a:cxn>
                  </a:cxnLst>
                  <a:rect l="0" t="0" r="r" b="b"/>
                  <a:pathLst>
                    <a:path w="568" h="380">
                      <a:moveTo>
                        <a:pt x="568" y="380"/>
                      </a:moveTo>
                      <a:lnTo>
                        <a:pt x="0" y="251"/>
                      </a:lnTo>
                      <a:lnTo>
                        <a:pt x="0" y="0"/>
                      </a:lnTo>
                      <a:lnTo>
                        <a:pt x="568" y="126"/>
                      </a:lnTo>
                      <a:lnTo>
                        <a:pt x="568" y="380"/>
                      </a:lnTo>
                      <a:close/>
                    </a:path>
                  </a:pathLst>
                </a:custGeom>
                <a:solidFill>
                  <a:srgbClr val="E2E2CC"/>
                </a:solidFill>
                <a:ln w="9525">
                  <a:noFill/>
                  <a:round/>
                  <a:headEnd/>
                  <a:tailEnd/>
                </a:ln>
              </p:spPr>
              <p:txBody>
                <a:bodyPr/>
                <a:lstStyle/>
                <a:p>
                  <a:endParaRPr lang="en-US"/>
                </a:p>
              </p:txBody>
            </p:sp>
            <p:sp>
              <p:nvSpPr>
                <p:cNvPr id="341126" name="Freeform 134"/>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close/>
                    </a:path>
                  </a:pathLst>
                </a:custGeom>
                <a:solidFill>
                  <a:srgbClr val="F7F7E0"/>
                </a:solidFill>
                <a:ln w="9525">
                  <a:noFill/>
                  <a:round/>
                  <a:headEnd/>
                  <a:tailEnd/>
                </a:ln>
              </p:spPr>
              <p:txBody>
                <a:bodyPr/>
                <a:lstStyle/>
                <a:p>
                  <a:endParaRPr lang="en-US"/>
                </a:p>
              </p:txBody>
            </p:sp>
            <p:sp>
              <p:nvSpPr>
                <p:cNvPr id="341127" name="Freeform 135"/>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path>
                  </a:pathLst>
                </a:custGeom>
                <a:noFill/>
                <a:ln w="6350">
                  <a:solidFill>
                    <a:srgbClr val="000000"/>
                  </a:solidFill>
                  <a:prstDash val="solid"/>
                  <a:round/>
                  <a:headEnd/>
                  <a:tailEnd/>
                </a:ln>
              </p:spPr>
              <p:txBody>
                <a:bodyPr/>
                <a:lstStyle/>
                <a:p>
                  <a:endParaRPr lang="en-US"/>
                </a:p>
              </p:txBody>
            </p:sp>
            <p:sp>
              <p:nvSpPr>
                <p:cNvPr id="341128" name="Freeform 136"/>
                <p:cNvSpPr>
                  <a:spLocks noChangeAspect="1"/>
                </p:cNvSpPr>
                <p:nvPr/>
              </p:nvSpPr>
              <p:spPr bwMode="auto">
                <a:xfrm>
                  <a:off x="853" y="2577"/>
                  <a:ext cx="248" cy="68"/>
                </a:xfrm>
                <a:custGeom>
                  <a:avLst/>
                  <a:gdLst/>
                  <a:ahLst/>
                  <a:cxnLst>
                    <a:cxn ang="0">
                      <a:pos x="113" y="0"/>
                    </a:cxn>
                    <a:cxn ang="0">
                      <a:pos x="94" y="4"/>
                    </a:cxn>
                    <a:cxn ang="0">
                      <a:pos x="75" y="4"/>
                    </a:cxn>
                    <a:cxn ang="0">
                      <a:pos x="60" y="7"/>
                    </a:cxn>
                    <a:cxn ang="0">
                      <a:pos x="45" y="7"/>
                    </a:cxn>
                    <a:cxn ang="0">
                      <a:pos x="34" y="11"/>
                    </a:cxn>
                    <a:cxn ang="0">
                      <a:pos x="22" y="15"/>
                    </a:cxn>
                    <a:cxn ang="0">
                      <a:pos x="11" y="19"/>
                    </a:cxn>
                    <a:cxn ang="0">
                      <a:pos x="7" y="23"/>
                    </a:cxn>
                    <a:cxn ang="0">
                      <a:pos x="3" y="30"/>
                    </a:cxn>
                    <a:cxn ang="0">
                      <a:pos x="0" y="34"/>
                    </a:cxn>
                    <a:cxn ang="0">
                      <a:pos x="3" y="38"/>
                    </a:cxn>
                    <a:cxn ang="0">
                      <a:pos x="7" y="45"/>
                    </a:cxn>
                    <a:cxn ang="0">
                      <a:pos x="11" y="49"/>
                    </a:cxn>
                    <a:cxn ang="0">
                      <a:pos x="22" y="53"/>
                    </a:cxn>
                    <a:cxn ang="0">
                      <a:pos x="34" y="57"/>
                    </a:cxn>
                    <a:cxn ang="0">
                      <a:pos x="45" y="61"/>
                    </a:cxn>
                    <a:cxn ang="0">
                      <a:pos x="60" y="64"/>
                    </a:cxn>
                    <a:cxn ang="0">
                      <a:pos x="75" y="64"/>
                    </a:cxn>
                    <a:cxn ang="0">
                      <a:pos x="94" y="68"/>
                    </a:cxn>
                    <a:cxn ang="0">
                      <a:pos x="113" y="68"/>
                    </a:cxn>
                    <a:cxn ang="0">
                      <a:pos x="131" y="68"/>
                    </a:cxn>
                    <a:cxn ang="0">
                      <a:pos x="150" y="68"/>
                    </a:cxn>
                    <a:cxn ang="0">
                      <a:pos x="169" y="64"/>
                    </a:cxn>
                    <a:cxn ang="0">
                      <a:pos x="184" y="64"/>
                    </a:cxn>
                    <a:cxn ang="0">
                      <a:pos x="199" y="61"/>
                    </a:cxn>
                    <a:cxn ang="0">
                      <a:pos x="214" y="57"/>
                    </a:cxn>
                    <a:cxn ang="0">
                      <a:pos x="226" y="53"/>
                    </a:cxn>
                    <a:cxn ang="0">
                      <a:pos x="233" y="49"/>
                    </a:cxn>
                    <a:cxn ang="0">
                      <a:pos x="241" y="45"/>
                    </a:cxn>
                    <a:cxn ang="0">
                      <a:pos x="248" y="42"/>
                    </a:cxn>
                    <a:cxn ang="0">
                      <a:pos x="248" y="38"/>
                    </a:cxn>
                    <a:cxn ang="0">
                      <a:pos x="248" y="30"/>
                    </a:cxn>
                    <a:cxn ang="0">
                      <a:pos x="244" y="26"/>
                    </a:cxn>
                    <a:cxn ang="0">
                      <a:pos x="241" y="23"/>
                    </a:cxn>
                    <a:cxn ang="0">
                      <a:pos x="233" y="19"/>
                    </a:cxn>
                    <a:cxn ang="0">
                      <a:pos x="222" y="11"/>
                    </a:cxn>
                    <a:cxn ang="0">
                      <a:pos x="210" y="11"/>
                    </a:cxn>
                    <a:cxn ang="0">
                      <a:pos x="195" y="7"/>
                    </a:cxn>
                    <a:cxn ang="0">
                      <a:pos x="180" y="4"/>
                    </a:cxn>
                    <a:cxn ang="0">
                      <a:pos x="162" y="4"/>
                    </a:cxn>
                    <a:cxn ang="0">
                      <a:pos x="143" y="0"/>
                    </a:cxn>
                    <a:cxn ang="0">
                      <a:pos x="124" y="0"/>
                    </a:cxn>
                  </a:cxnLst>
                  <a:rect l="0" t="0" r="r" b="b"/>
                  <a:pathLst>
                    <a:path w="248" h="68">
                      <a:moveTo>
                        <a:pt x="124" y="0"/>
                      </a:move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close/>
                    </a:path>
                  </a:pathLst>
                </a:custGeom>
                <a:solidFill>
                  <a:srgbClr val="EFEFDD"/>
                </a:solidFill>
                <a:ln w="9525">
                  <a:noFill/>
                  <a:round/>
                  <a:headEnd/>
                  <a:tailEnd/>
                </a:ln>
              </p:spPr>
              <p:txBody>
                <a:bodyPr/>
                <a:lstStyle/>
                <a:p>
                  <a:endParaRPr lang="en-US"/>
                </a:p>
              </p:txBody>
            </p:sp>
            <p:sp>
              <p:nvSpPr>
                <p:cNvPr id="341129" name="Freeform 137"/>
                <p:cNvSpPr>
                  <a:spLocks noChangeAspect="1"/>
                </p:cNvSpPr>
                <p:nvPr/>
              </p:nvSpPr>
              <p:spPr bwMode="auto">
                <a:xfrm>
                  <a:off x="853" y="2577"/>
                  <a:ext cx="248" cy="68"/>
                </a:xfrm>
                <a:custGeom>
                  <a:avLst/>
                  <a:gdLst/>
                  <a:ahLst/>
                  <a:cxnLst>
                    <a:cxn ang="0">
                      <a:pos x="120" y="0"/>
                    </a:cxn>
                    <a:cxn ang="0">
                      <a:pos x="101" y="4"/>
                    </a:cxn>
                    <a:cxn ang="0">
                      <a:pos x="82" y="4"/>
                    </a:cxn>
                    <a:cxn ang="0">
                      <a:pos x="64" y="4"/>
                    </a:cxn>
                    <a:cxn ang="0">
                      <a:pos x="49" y="7"/>
                    </a:cxn>
                    <a:cxn ang="0">
                      <a:pos x="37" y="11"/>
                    </a:cxn>
                    <a:cxn ang="0">
                      <a:pos x="26" y="15"/>
                    </a:cxn>
                    <a:cxn ang="0">
                      <a:pos x="15" y="19"/>
                    </a:cxn>
                    <a:cxn ang="0">
                      <a:pos x="7" y="23"/>
                    </a:cxn>
                    <a:cxn ang="0">
                      <a:pos x="3" y="26"/>
                    </a:cxn>
                    <a:cxn ang="0">
                      <a:pos x="0" y="34"/>
                    </a:cxn>
                    <a:cxn ang="0">
                      <a:pos x="0" y="38"/>
                    </a:cxn>
                    <a:cxn ang="0">
                      <a:pos x="3" y="42"/>
                    </a:cxn>
                    <a:cxn ang="0">
                      <a:pos x="11" y="45"/>
                    </a:cxn>
                    <a:cxn ang="0">
                      <a:pos x="18" y="53"/>
                    </a:cxn>
                    <a:cxn ang="0">
                      <a:pos x="30" y="57"/>
                    </a:cxn>
                    <a:cxn ang="0">
                      <a:pos x="41" y="61"/>
                    </a:cxn>
                    <a:cxn ang="0">
                      <a:pos x="56" y="61"/>
                    </a:cxn>
                    <a:cxn ang="0">
                      <a:pos x="71" y="64"/>
                    </a:cxn>
                    <a:cxn ang="0">
                      <a:pos x="86" y="64"/>
                    </a:cxn>
                    <a:cxn ang="0">
                      <a:pos x="105" y="68"/>
                    </a:cxn>
                    <a:cxn ang="0">
                      <a:pos x="124" y="68"/>
                    </a:cxn>
                    <a:cxn ang="0">
                      <a:pos x="143" y="68"/>
                    </a:cxn>
                    <a:cxn ang="0">
                      <a:pos x="162" y="64"/>
                    </a:cxn>
                    <a:cxn ang="0">
                      <a:pos x="180" y="64"/>
                    </a:cxn>
                    <a:cxn ang="0">
                      <a:pos x="195" y="61"/>
                    </a:cxn>
                    <a:cxn ang="0">
                      <a:pos x="210" y="61"/>
                    </a:cxn>
                    <a:cxn ang="0">
                      <a:pos x="222" y="57"/>
                    </a:cxn>
                    <a:cxn ang="0">
                      <a:pos x="233" y="53"/>
                    </a:cxn>
                    <a:cxn ang="0">
                      <a:pos x="241" y="45"/>
                    </a:cxn>
                    <a:cxn ang="0">
                      <a:pos x="244" y="42"/>
                    </a:cxn>
                    <a:cxn ang="0">
                      <a:pos x="248" y="38"/>
                    </a:cxn>
                    <a:cxn ang="0">
                      <a:pos x="248" y="34"/>
                    </a:cxn>
                    <a:cxn ang="0">
                      <a:pos x="248" y="26"/>
                    </a:cxn>
                    <a:cxn ang="0">
                      <a:pos x="241" y="23"/>
                    </a:cxn>
                    <a:cxn ang="0">
                      <a:pos x="233" y="19"/>
                    </a:cxn>
                    <a:cxn ang="0">
                      <a:pos x="226" y="15"/>
                    </a:cxn>
                    <a:cxn ang="0">
                      <a:pos x="214" y="11"/>
                    </a:cxn>
                    <a:cxn ang="0">
                      <a:pos x="199" y="7"/>
                    </a:cxn>
                    <a:cxn ang="0">
                      <a:pos x="184" y="4"/>
                    </a:cxn>
                    <a:cxn ang="0">
                      <a:pos x="169" y="4"/>
                    </a:cxn>
                    <a:cxn ang="0">
                      <a:pos x="150" y="4"/>
                    </a:cxn>
                    <a:cxn ang="0">
                      <a:pos x="131" y="0"/>
                    </a:cxn>
                  </a:cxnLst>
                  <a:rect l="0" t="0" r="r" b="b"/>
                  <a:pathLst>
                    <a:path w="248" h="68">
                      <a:moveTo>
                        <a:pt x="124" y="0"/>
                      </a:moveTo>
                      <a:lnTo>
                        <a:pt x="124" y="0"/>
                      </a:ln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path>
                  </a:pathLst>
                </a:custGeom>
                <a:noFill/>
                <a:ln w="6350">
                  <a:solidFill>
                    <a:srgbClr val="000000"/>
                  </a:solidFill>
                  <a:prstDash val="solid"/>
                  <a:round/>
                  <a:headEnd/>
                  <a:tailEnd/>
                </a:ln>
              </p:spPr>
              <p:txBody>
                <a:bodyPr/>
                <a:lstStyle/>
                <a:p>
                  <a:endParaRPr lang="en-US"/>
                </a:p>
              </p:txBody>
            </p:sp>
            <p:sp>
              <p:nvSpPr>
                <p:cNvPr id="341130" name="Freeform 138"/>
                <p:cNvSpPr>
                  <a:spLocks noChangeAspect="1"/>
                </p:cNvSpPr>
                <p:nvPr/>
              </p:nvSpPr>
              <p:spPr bwMode="auto">
                <a:xfrm>
                  <a:off x="864" y="2569"/>
                  <a:ext cx="230" cy="61"/>
                </a:xfrm>
                <a:custGeom>
                  <a:avLst/>
                  <a:gdLst/>
                  <a:ahLst/>
                  <a:cxnLst>
                    <a:cxn ang="0">
                      <a:pos x="102" y="0"/>
                    </a:cxn>
                    <a:cxn ang="0">
                      <a:pos x="87" y="0"/>
                    </a:cxn>
                    <a:cxn ang="0">
                      <a:pos x="68" y="4"/>
                    </a:cxn>
                    <a:cxn ang="0">
                      <a:pos x="53" y="4"/>
                    </a:cxn>
                    <a:cxn ang="0">
                      <a:pos x="41" y="8"/>
                    </a:cxn>
                    <a:cxn ang="0">
                      <a:pos x="30" y="12"/>
                    </a:cxn>
                    <a:cxn ang="0">
                      <a:pos x="19" y="15"/>
                    </a:cxn>
                    <a:cxn ang="0">
                      <a:pos x="11" y="19"/>
                    </a:cxn>
                    <a:cxn ang="0">
                      <a:pos x="4" y="23"/>
                    </a:cxn>
                    <a:cxn ang="0">
                      <a:pos x="0" y="27"/>
                    </a:cxn>
                    <a:cxn ang="0">
                      <a:pos x="0" y="31"/>
                    </a:cxn>
                    <a:cxn ang="0">
                      <a:pos x="0" y="34"/>
                    </a:cxn>
                    <a:cxn ang="0">
                      <a:pos x="4" y="42"/>
                    </a:cxn>
                    <a:cxn ang="0">
                      <a:pos x="11" y="46"/>
                    </a:cxn>
                    <a:cxn ang="0">
                      <a:pos x="19" y="50"/>
                    </a:cxn>
                    <a:cxn ang="0">
                      <a:pos x="30" y="53"/>
                    </a:cxn>
                    <a:cxn ang="0">
                      <a:pos x="41" y="53"/>
                    </a:cxn>
                    <a:cxn ang="0">
                      <a:pos x="53" y="57"/>
                    </a:cxn>
                    <a:cxn ang="0">
                      <a:pos x="68" y="57"/>
                    </a:cxn>
                    <a:cxn ang="0">
                      <a:pos x="87" y="61"/>
                    </a:cxn>
                    <a:cxn ang="0">
                      <a:pos x="102" y="61"/>
                    </a:cxn>
                    <a:cxn ang="0">
                      <a:pos x="120" y="61"/>
                    </a:cxn>
                    <a:cxn ang="0">
                      <a:pos x="135" y="61"/>
                    </a:cxn>
                    <a:cxn ang="0">
                      <a:pos x="154" y="61"/>
                    </a:cxn>
                    <a:cxn ang="0">
                      <a:pos x="169" y="57"/>
                    </a:cxn>
                    <a:cxn ang="0">
                      <a:pos x="184" y="57"/>
                    </a:cxn>
                    <a:cxn ang="0">
                      <a:pos x="196" y="53"/>
                    </a:cxn>
                    <a:cxn ang="0">
                      <a:pos x="207" y="50"/>
                    </a:cxn>
                    <a:cxn ang="0">
                      <a:pos x="215" y="46"/>
                    </a:cxn>
                    <a:cxn ang="0">
                      <a:pos x="222" y="42"/>
                    </a:cxn>
                    <a:cxn ang="0">
                      <a:pos x="226" y="38"/>
                    </a:cxn>
                    <a:cxn ang="0">
                      <a:pos x="230" y="34"/>
                    </a:cxn>
                    <a:cxn ang="0">
                      <a:pos x="230" y="27"/>
                    </a:cxn>
                    <a:cxn ang="0">
                      <a:pos x="226" y="23"/>
                    </a:cxn>
                    <a:cxn ang="0">
                      <a:pos x="222" y="19"/>
                    </a:cxn>
                    <a:cxn ang="0">
                      <a:pos x="211" y="15"/>
                    </a:cxn>
                    <a:cxn ang="0">
                      <a:pos x="203" y="12"/>
                    </a:cxn>
                    <a:cxn ang="0">
                      <a:pos x="192" y="8"/>
                    </a:cxn>
                    <a:cxn ang="0">
                      <a:pos x="177" y="8"/>
                    </a:cxn>
                    <a:cxn ang="0">
                      <a:pos x="166" y="4"/>
                    </a:cxn>
                    <a:cxn ang="0">
                      <a:pos x="147" y="4"/>
                    </a:cxn>
                    <a:cxn ang="0">
                      <a:pos x="132" y="0"/>
                    </a:cxn>
                    <a:cxn ang="0">
                      <a:pos x="113" y="0"/>
                    </a:cxn>
                  </a:cxnLst>
                  <a:rect l="0" t="0" r="r" b="b"/>
                  <a:pathLst>
                    <a:path w="230" h="61">
                      <a:moveTo>
                        <a:pt x="113" y="0"/>
                      </a:move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close/>
                    </a:path>
                  </a:pathLst>
                </a:custGeom>
                <a:solidFill>
                  <a:srgbClr val="000000"/>
                </a:solidFill>
                <a:ln w="9525">
                  <a:noFill/>
                  <a:round/>
                  <a:headEnd/>
                  <a:tailEnd/>
                </a:ln>
              </p:spPr>
              <p:txBody>
                <a:bodyPr/>
                <a:lstStyle/>
                <a:p>
                  <a:endParaRPr lang="en-US"/>
                </a:p>
              </p:txBody>
            </p:sp>
            <p:sp>
              <p:nvSpPr>
                <p:cNvPr id="341131" name="Freeform 139"/>
                <p:cNvSpPr>
                  <a:spLocks noChangeAspect="1"/>
                </p:cNvSpPr>
                <p:nvPr/>
              </p:nvSpPr>
              <p:spPr bwMode="auto">
                <a:xfrm>
                  <a:off x="864" y="2569"/>
                  <a:ext cx="230" cy="61"/>
                </a:xfrm>
                <a:custGeom>
                  <a:avLst/>
                  <a:gdLst/>
                  <a:ahLst/>
                  <a:cxnLst>
                    <a:cxn ang="0">
                      <a:pos x="109" y="0"/>
                    </a:cxn>
                    <a:cxn ang="0">
                      <a:pos x="90" y="0"/>
                    </a:cxn>
                    <a:cxn ang="0">
                      <a:pos x="75" y="4"/>
                    </a:cxn>
                    <a:cxn ang="0">
                      <a:pos x="60" y="4"/>
                    </a:cxn>
                    <a:cxn ang="0">
                      <a:pos x="45" y="8"/>
                    </a:cxn>
                    <a:cxn ang="0">
                      <a:pos x="34" y="12"/>
                    </a:cxn>
                    <a:cxn ang="0">
                      <a:pos x="23" y="12"/>
                    </a:cxn>
                    <a:cxn ang="0">
                      <a:pos x="11" y="15"/>
                    </a:cxn>
                    <a:cxn ang="0">
                      <a:pos x="7" y="19"/>
                    </a:cxn>
                    <a:cxn ang="0">
                      <a:pos x="0" y="27"/>
                    </a:cxn>
                    <a:cxn ang="0">
                      <a:pos x="0" y="31"/>
                    </a:cxn>
                    <a:cxn ang="0">
                      <a:pos x="0" y="34"/>
                    </a:cxn>
                    <a:cxn ang="0">
                      <a:pos x="4" y="38"/>
                    </a:cxn>
                    <a:cxn ang="0">
                      <a:pos x="7" y="42"/>
                    </a:cxn>
                    <a:cxn ang="0">
                      <a:pos x="15" y="46"/>
                    </a:cxn>
                    <a:cxn ang="0">
                      <a:pos x="26" y="50"/>
                    </a:cxn>
                    <a:cxn ang="0">
                      <a:pos x="38" y="53"/>
                    </a:cxn>
                    <a:cxn ang="0">
                      <a:pos x="49" y="57"/>
                    </a:cxn>
                    <a:cxn ang="0">
                      <a:pos x="64" y="57"/>
                    </a:cxn>
                    <a:cxn ang="0">
                      <a:pos x="79" y="61"/>
                    </a:cxn>
                    <a:cxn ang="0">
                      <a:pos x="98" y="61"/>
                    </a:cxn>
                    <a:cxn ang="0">
                      <a:pos x="113" y="61"/>
                    </a:cxn>
                    <a:cxn ang="0">
                      <a:pos x="132" y="61"/>
                    </a:cxn>
                    <a:cxn ang="0">
                      <a:pos x="147" y="61"/>
                    </a:cxn>
                    <a:cxn ang="0">
                      <a:pos x="166" y="57"/>
                    </a:cxn>
                    <a:cxn ang="0">
                      <a:pos x="177" y="57"/>
                    </a:cxn>
                    <a:cxn ang="0">
                      <a:pos x="192" y="53"/>
                    </a:cxn>
                    <a:cxn ang="0">
                      <a:pos x="203" y="50"/>
                    </a:cxn>
                    <a:cxn ang="0">
                      <a:pos x="211" y="46"/>
                    </a:cxn>
                    <a:cxn ang="0">
                      <a:pos x="222" y="42"/>
                    </a:cxn>
                    <a:cxn ang="0">
                      <a:pos x="226" y="38"/>
                    </a:cxn>
                    <a:cxn ang="0">
                      <a:pos x="230" y="34"/>
                    </a:cxn>
                    <a:cxn ang="0">
                      <a:pos x="230" y="31"/>
                    </a:cxn>
                    <a:cxn ang="0">
                      <a:pos x="226" y="27"/>
                    </a:cxn>
                    <a:cxn ang="0">
                      <a:pos x="222" y="19"/>
                    </a:cxn>
                    <a:cxn ang="0">
                      <a:pos x="215" y="15"/>
                    </a:cxn>
                    <a:cxn ang="0">
                      <a:pos x="207" y="12"/>
                    </a:cxn>
                    <a:cxn ang="0">
                      <a:pos x="196" y="12"/>
                    </a:cxn>
                    <a:cxn ang="0">
                      <a:pos x="184" y="8"/>
                    </a:cxn>
                    <a:cxn ang="0">
                      <a:pos x="169" y="4"/>
                    </a:cxn>
                    <a:cxn ang="0">
                      <a:pos x="154" y="4"/>
                    </a:cxn>
                    <a:cxn ang="0">
                      <a:pos x="135" y="0"/>
                    </a:cxn>
                    <a:cxn ang="0">
                      <a:pos x="120" y="0"/>
                    </a:cxn>
                  </a:cxnLst>
                  <a:rect l="0" t="0" r="r" b="b"/>
                  <a:pathLst>
                    <a:path w="230" h="61">
                      <a:moveTo>
                        <a:pt x="113" y="0"/>
                      </a:moveTo>
                      <a:lnTo>
                        <a:pt x="113" y="0"/>
                      </a:ln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path>
                  </a:pathLst>
                </a:custGeom>
                <a:noFill/>
                <a:ln w="6350">
                  <a:solidFill>
                    <a:srgbClr val="000000"/>
                  </a:solidFill>
                  <a:prstDash val="solid"/>
                  <a:round/>
                  <a:headEnd/>
                  <a:tailEnd/>
                </a:ln>
              </p:spPr>
              <p:txBody>
                <a:bodyPr/>
                <a:lstStyle/>
                <a:p>
                  <a:endParaRPr lang="en-US"/>
                </a:p>
              </p:txBody>
            </p:sp>
            <p:sp>
              <p:nvSpPr>
                <p:cNvPr id="341132" name="Freeform 140"/>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close/>
                    </a:path>
                  </a:pathLst>
                </a:custGeom>
                <a:solidFill>
                  <a:srgbClr val="E2E2CC"/>
                </a:solidFill>
                <a:ln w="9525">
                  <a:noFill/>
                  <a:round/>
                  <a:headEnd/>
                  <a:tailEnd/>
                </a:ln>
              </p:spPr>
              <p:txBody>
                <a:bodyPr/>
                <a:lstStyle/>
                <a:p>
                  <a:endParaRPr lang="en-US"/>
                </a:p>
              </p:txBody>
            </p:sp>
            <p:sp>
              <p:nvSpPr>
                <p:cNvPr id="341133" name="Freeform 141"/>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path>
                  </a:pathLst>
                </a:custGeom>
                <a:noFill/>
                <a:ln w="6350">
                  <a:solidFill>
                    <a:srgbClr val="000000"/>
                  </a:solidFill>
                  <a:prstDash val="solid"/>
                  <a:round/>
                  <a:headEnd/>
                  <a:tailEnd/>
                </a:ln>
              </p:spPr>
              <p:txBody>
                <a:bodyPr/>
                <a:lstStyle/>
                <a:p>
                  <a:endParaRPr lang="en-US"/>
                </a:p>
              </p:txBody>
            </p:sp>
            <p:sp>
              <p:nvSpPr>
                <p:cNvPr id="341134" name="Freeform 142"/>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close/>
                    </a:path>
                  </a:pathLst>
                </a:custGeom>
                <a:solidFill>
                  <a:srgbClr val="FCFCE5"/>
                </a:solidFill>
                <a:ln w="9525">
                  <a:noFill/>
                  <a:round/>
                  <a:headEnd/>
                  <a:tailEnd/>
                </a:ln>
              </p:spPr>
              <p:txBody>
                <a:bodyPr/>
                <a:lstStyle/>
                <a:p>
                  <a:endParaRPr lang="en-US"/>
                </a:p>
              </p:txBody>
            </p:sp>
            <p:sp>
              <p:nvSpPr>
                <p:cNvPr id="341135" name="Freeform 143"/>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path>
                  </a:pathLst>
                </a:custGeom>
                <a:noFill/>
                <a:ln w="6350">
                  <a:solidFill>
                    <a:srgbClr val="000000"/>
                  </a:solidFill>
                  <a:prstDash val="solid"/>
                  <a:round/>
                  <a:headEnd/>
                  <a:tailEnd/>
                </a:ln>
              </p:spPr>
              <p:txBody>
                <a:bodyPr/>
                <a:lstStyle/>
                <a:p>
                  <a:endParaRPr lang="en-US"/>
                </a:p>
              </p:txBody>
            </p:sp>
            <p:sp>
              <p:nvSpPr>
                <p:cNvPr id="341136" name="Freeform 144"/>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close/>
                    </a:path>
                  </a:pathLst>
                </a:custGeom>
                <a:solidFill>
                  <a:srgbClr val="D8CCA5"/>
                </a:solidFill>
                <a:ln w="9525">
                  <a:noFill/>
                  <a:round/>
                  <a:headEnd/>
                  <a:tailEnd/>
                </a:ln>
              </p:spPr>
              <p:txBody>
                <a:bodyPr/>
                <a:lstStyle/>
                <a:p>
                  <a:endParaRPr lang="en-US"/>
                </a:p>
              </p:txBody>
            </p:sp>
            <p:sp>
              <p:nvSpPr>
                <p:cNvPr id="341137" name="Freeform 145"/>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path>
                  </a:pathLst>
                </a:custGeom>
                <a:noFill/>
                <a:ln w="6350">
                  <a:solidFill>
                    <a:srgbClr val="000000"/>
                  </a:solidFill>
                  <a:prstDash val="solid"/>
                  <a:round/>
                  <a:headEnd/>
                  <a:tailEnd/>
                </a:ln>
              </p:spPr>
              <p:txBody>
                <a:bodyPr/>
                <a:lstStyle/>
                <a:p>
                  <a:endParaRPr lang="en-US"/>
                </a:p>
              </p:txBody>
            </p:sp>
            <p:sp>
              <p:nvSpPr>
                <p:cNvPr id="341138" name="Freeform 146"/>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close/>
                    </a:path>
                  </a:pathLst>
                </a:custGeom>
                <a:solidFill>
                  <a:srgbClr val="000000"/>
                </a:solidFill>
                <a:ln w="9525">
                  <a:noFill/>
                  <a:round/>
                  <a:headEnd/>
                  <a:tailEnd/>
                </a:ln>
              </p:spPr>
              <p:txBody>
                <a:bodyPr/>
                <a:lstStyle/>
                <a:p>
                  <a:endParaRPr lang="en-US"/>
                </a:p>
              </p:txBody>
            </p:sp>
            <p:sp>
              <p:nvSpPr>
                <p:cNvPr id="341139" name="Freeform 147"/>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path>
                  </a:pathLst>
                </a:custGeom>
                <a:noFill/>
                <a:ln w="6350">
                  <a:solidFill>
                    <a:srgbClr val="000000"/>
                  </a:solidFill>
                  <a:prstDash val="solid"/>
                  <a:round/>
                  <a:headEnd/>
                  <a:tailEnd/>
                </a:ln>
              </p:spPr>
              <p:txBody>
                <a:bodyPr/>
                <a:lstStyle/>
                <a:p>
                  <a:endParaRPr lang="en-US"/>
                </a:p>
              </p:txBody>
            </p:sp>
            <p:sp>
              <p:nvSpPr>
                <p:cNvPr id="341140" name="Freeform 148"/>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close/>
                    </a:path>
                  </a:pathLst>
                </a:custGeom>
                <a:solidFill>
                  <a:srgbClr val="00007F"/>
                </a:solidFill>
                <a:ln w="9525">
                  <a:noFill/>
                  <a:round/>
                  <a:headEnd/>
                  <a:tailEnd/>
                </a:ln>
              </p:spPr>
              <p:txBody>
                <a:bodyPr/>
                <a:lstStyle/>
                <a:p>
                  <a:endParaRPr lang="en-US"/>
                </a:p>
              </p:txBody>
            </p:sp>
            <p:sp>
              <p:nvSpPr>
                <p:cNvPr id="341141" name="Freeform 149"/>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path>
                  </a:pathLst>
                </a:custGeom>
                <a:noFill/>
                <a:ln w="6350">
                  <a:solidFill>
                    <a:srgbClr val="000000"/>
                  </a:solidFill>
                  <a:prstDash val="solid"/>
                  <a:round/>
                  <a:headEnd/>
                  <a:tailEnd/>
                </a:ln>
              </p:spPr>
              <p:txBody>
                <a:bodyPr/>
                <a:lstStyle/>
                <a:p>
                  <a:endParaRPr lang="en-US"/>
                </a:p>
              </p:txBody>
            </p:sp>
            <p:sp>
              <p:nvSpPr>
                <p:cNvPr id="341142" name="Freeform 150"/>
                <p:cNvSpPr>
                  <a:spLocks noChangeAspect="1"/>
                </p:cNvSpPr>
                <p:nvPr/>
              </p:nvSpPr>
              <p:spPr bwMode="auto">
                <a:xfrm>
                  <a:off x="917" y="2417"/>
                  <a:ext cx="384" cy="171"/>
                </a:xfrm>
                <a:custGeom>
                  <a:avLst/>
                  <a:gdLst/>
                  <a:ahLst/>
                  <a:cxnLst>
                    <a:cxn ang="0">
                      <a:pos x="3" y="167"/>
                    </a:cxn>
                    <a:cxn ang="0">
                      <a:pos x="0" y="164"/>
                    </a:cxn>
                    <a:cxn ang="0">
                      <a:pos x="380" y="0"/>
                    </a:cxn>
                    <a:cxn ang="0">
                      <a:pos x="384" y="8"/>
                    </a:cxn>
                    <a:cxn ang="0">
                      <a:pos x="3" y="171"/>
                    </a:cxn>
                    <a:cxn ang="0">
                      <a:pos x="3" y="167"/>
                    </a:cxn>
                  </a:cxnLst>
                  <a:rect l="0" t="0" r="r" b="b"/>
                  <a:pathLst>
                    <a:path w="384" h="171">
                      <a:moveTo>
                        <a:pt x="3" y="167"/>
                      </a:moveTo>
                      <a:lnTo>
                        <a:pt x="0" y="164"/>
                      </a:lnTo>
                      <a:lnTo>
                        <a:pt x="380" y="0"/>
                      </a:lnTo>
                      <a:lnTo>
                        <a:pt x="384" y="8"/>
                      </a:lnTo>
                      <a:lnTo>
                        <a:pt x="3" y="171"/>
                      </a:lnTo>
                      <a:lnTo>
                        <a:pt x="3" y="167"/>
                      </a:lnTo>
                      <a:close/>
                    </a:path>
                  </a:pathLst>
                </a:custGeom>
                <a:solidFill>
                  <a:srgbClr val="77774C"/>
                </a:solidFill>
                <a:ln w="9525">
                  <a:noFill/>
                  <a:round/>
                  <a:headEnd/>
                  <a:tailEnd/>
                </a:ln>
              </p:spPr>
              <p:txBody>
                <a:bodyPr/>
                <a:lstStyle/>
                <a:p>
                  <a:endParaRPr lang="en-US"/>
                </a:p>
              </p:txBody>
            </p:sp>
            <p:sp>
              <p:nvSpPr>
                <p:cNvPr id="341143" name="Freeform 151"/>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close/>
                    </a:path>
                  </a:pathLst>
                </a:custGeom>
                <a:solidFill>
                  <a:srgbClr val="FFFF00"/>
                </a:solidFill>
                <a:ln w="9525">
                  <a:noFill/>
                  <a:round/>
                  <a:headEnd/>
                  <a:tailEnd/>
                </a:ln>
              </p:spPr>
              <p:txBody>
                <a:bodyPr/>
                <a:lstStyle/>
                <a:p>
                  <a:endParaRPr lang="en-US"/>
                </a:p>
              </p:txBody>
            </p:sp>
            <p:sp>
              <p:nvSpPr>
                <p:cNvPr id="341144" name="Freeform 152"/>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path>
                  </a:pathLst>
                </a:custGeom>
                <a:noFill/>
                <a:ln w="6350">
                  <a:solidFill>
                    <a:srgbClr val="000000"/>
                  </a:solidFill>
                  <a:prstDash val="solid"/>
                  <a:round/>
                  <a:headEnd/>
                  <a:tailEnd/>
                </a:ln>
              </p:spPr>
              <p:txBody>
                <a:bodyPr/>
                <a:lstStyle/>
                <a:p>
                  <a:endParaRPr lang="en-US"/>
                </a:p>
              </p:txBody>
            </p:sp>
            <p:sp>
              <p:nvSpPr>
                <p:cNvPr id="341145" name="Line 153"/>
                <p:cNvSpPr>
                  <a:spLocks noChangeAspect="1" noChangeShapeType="1"/>
                </p:cNvSpPr>
                <p:nvPr/>
              </p:nvSpPr>
              <p:spPr bwMode="auto">
                <a:xfrm>
                  <a:off x="736" y="2155"/>
                  <a:ext cx="64" cy="483"/>
                </a:xfrm>
                <a:prstGeom prst="line">
                  <a:avLst/>
                </a:prstGeom>
                <a:noFill/>
                <a:ln w="6350">
                  <a:solidFill>
                    <a:srgbClr val="000000"/>
                  </a:solidFill>
                  <a:round/>
                  <a:headEnd/>
                  <a:tailEnd/>
                </a:ln>
              </p:spPr>
              <p:txBody>
                <a:bodyPr/>
                <a:lstStyle/>
                <a:p>
                  <a:endParaRPr lang="en-US"/>
                </a:p>
              </p:txBody>
            </p:sp>
            <p:sp>
              <p:nvSpPr>
                <p:cNvPr id="341146" name="Freeform 154"/>
                <p:cNvSpPr>
                  <a:spLocks noChangeAspect="1"/>
                </p:cNvSpPr>
                <p:nvPr/>
              </p:nvSpPr>
              <p:spPr bwMode="auto">
                <a:xfrm>
                  <a:off x="555" y="2231"/>
                  <a:ext cx="192" cy="391"/>
                </a:xfrm>
                <a:custGeom>
                  <a:avLst/>
                  <a:gdLst/>
                  <a:ahLst/>
                  <a:cxnLst>
                    <a:cxn ang="0">
                      <a:pos x="140" y="0"/>
                    </a:cxn>
                    <a:cxn ang="0">
                      <a:pos x="192" y="391"/>
                    </a:cxn>
                    <a:cxn ang="0">
                      <a:pos x="12" y="338"/>
                    </a:cxn>
                    <a:cxn ang="0">
                      <a:pos x="8" y="334"/>
                    </a:cxn>
                    <a:cxn ang="0">
                      <a:pos x="8" y="334"/>
                    </a:cxn>
                    <a:cxn ang="0">
                      <a:pos x="4" y="334"/>
                    </a:cxn>
                    <a:cxn ang="0">
                      <a:pos x="4" y="331"/>
                    </a:cxn>
                    <a:cxn ang="0">
                      <a:pos x="4" y="331"/>
                    </a:cxn>
                    <a:cxn ang="0">
                      <a:pos x="0" y="331"/>
                    </a:cxn>
                    <a:cxn ang="0">
                      <a:pos x="0" y="327"/>
                    </a:cxn>
                    <a:cxn ang="0">
                      <a:pos x="0" y="327"/>
                    </a:cxn>
                    <a:cxn ang="0">
                      <a:pos x="0" y="65"/>
                    </a:cxn>
                    <a:cxn ang="0">
                      <a:pos x="0" y="61"/>
                    </a:cxn>
                    <a:cxn ang="0">
                      <a:pos x="0" y="61"/>
                    </a:cxn>
                    <a:cxn ang="0">
                      <a:pos x="4" y="57"/>
                    </a:cxn>
                    <a:cxn ang="0">
                      <a:pos x="4" y="57"/>
                    </a:cxn>
                    <a:cxn ang="0">
                      <a:pos x="140" y="0"/>
                    </a:cxn>
                  </a:cxnLst>
                  <a:rect l="0" t="0" r="r" b="b"/>
                  <a:pathLst>
                    <a:path w="192" h="391">
                      <a:moveTo>
                        <a:pt x="140" y="0"/>
                      </a:moveTo>
                      <a:lnTo>
                        <a:pt x="192" y="391"/>
                      </a:lnTo>
                      <a:lnTo>
                        <a:pt x="12" y="338"/>
                      </a:lnTo>
                      <a:lnTo>
                        <a:pt x="8" y="334"/>
                      </a:lnTo>
                      <a:lnTo>
                        <a:pt x="8" y="334"/>
                      </a:lnTo>
                      <a:lnTo>
                        <a:pt x="4" y="334"/>
                      </a:lnTo>
                      <a:lnTo>
                        <a:pt x="4" y="331"/>
                      </a:lnTo>
                      <a:lnTo>
                        <a:pt x="4" y="331"/>
                      </a:lnTo>
                      <a:lnTo>
                        <a:pt x="0" y="331"/>
                      </a:lnTo>
                      <a:lnTo>
                        <a:pt x="0" y="327"/>
                      </a:lnTo>
                      <a:lnTo>
                        <a:pt x="0" y="327"/>
                      </a:lnTo>
                      <a:lnTo>
                        <a:pt x="0" y="65"/>
                      </a:lnTo>
                      <a:lnTo>
                        <a:pt x="0" y="61"/>
                      </a:lnTo>
                      <a:lnTo>
                        <a:pt x="0" y="61"/>
                      </a:lnTo>
                      <a:lnTo>
                        <a:pt x="4" y="57"/>
                      </a:lnTo>
                      <a:lnTo>
                        <a:pt x="4" y="57"/>
                      </a:lnTo>
                      <a:lnTo>
                        <a:pt x="140" y="0"/>
                      </a:lnTo>
                      <a:close/>
                    </a:path>
                  </a:pathLst>
                </a:custGeom>
                <a:solidFill>
                  <a:srgbClr val="E2E2CC"/>
                </a:solidFill>
                <a:ln w="9525">
                  <a:noFill/>
                  <a:round/>
                  <a:headEnd/>
                  <a:tailEnd/>
                </a:ln>
              </p:spPr>
              <p:txBody>
                <a:bodyPr/>
                <a:lstStyle/>
                <a:p>
                  <a:endParaRPr lang="en-US"/>
                </a:p>
              </p:txBody>
            </p:sp>
            <p:sp>
              <p:nvSpPr>
                <p:cNvPr id="341147" name="Freeform 155"/>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close/>
                    </a:path>
                  </a:pathLst>
                </a:custGeom>
                <a:solidFill>
                  <a:srgbClr val="DDDDCC"/>
                </a:solidFill>
                <a:ln w="9525">
                  <a:noFill/>
                  <a:round/>
                  <a:headEnd/>
                  <a:tailEnd/>
                </a:ln>
              </p:spPr>
              <p:txBody>
                <a:bodyPr/>
                <a:lstStyle/>
                <a:p>
                  <a:endParaRPr lang="en-US"/>
                </a:p>
              </p:txBody>
            </p:sp>
            <p:sp>
              <p:nvSpPr>
                <p:cNvPr id="341148" name="Freeform 156"/>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path>
                  </a:pathLst>
                </a:custGeom>
                <a:noFill/>
                <a:ln w="6350">
                  <a:solidFill>
                    <a:srgbClr val="000000"/>
                  </a:solidFill>
                  <a:prstDash val="solid"/>
                  <a:round/>
                  <a:headEnd/>
                  <a:tailEnd/>
                </a:ln>
              </p:spPr>
              <p:txBody>
                <a:bodyPr/>
                <a:lstStyle/>
                <a:p>
                  <a:endParaRPr lang="en-US"/>
                </a:p>
              </p:txBody>
            </p:sp>
            <p:sp>
              <p:nvSpPr>
                <p:cNvPr id="341149" name="Freeform 157"/>
                <p:cNvSpPr>
                  <a:spLocks noChangeAspect="1"/>
                </p:cNvSpPr>
                <p:nvPr/>
              </p:nvSpPr>
              <p:spPr bwMode="auto">
                <a:xfrm>
                  <a:off x="992" y="2489"/>
                  <a:ext cx="263" cy="152"/>
                </a:xfrm>
                <a:custGeom>
                  <a:avLst/>
                  <a:gdLst/>
                  <a:ahLst/>
                  <a:cxnLst>
                    <a:cxn ang="0">
                      <a:pos x="263" y="23"/>
                    </a:cxn>
                    <a:cxn ang="0">
                      <a:pos x="4" y="152"/>
                    </a:cxn>
                    <a:cxn ang="0">
                      <a:pos x="0" y="122"/>
                    </a:cxn>
                    <a:cxn ang="0">
                      <a:pos x="260" y="0"/>
                    </a:cxn>
                    <a:cxn ang="0">
                      <a:pos x="263" y="23"/>
                    </a:cxn>
                  </a:cxnLst>
                  <a:rect l="0" t="0" r="r" b="b"/>
                  <a:pathLst>
                    <a:path w="263" h="152">
                      <a:moveTo>
                        <a:pt x="263" y="23"/>
                      </a:moveTo>
                      <a:lnTo>
                        <a:pt x="4" y="152"/>
                      </a:lnTo>
                      <a:lnTo>
                        <a:pt x="0" y="122"/>
                      </a:lnTo>
                      <a:lnTo>
                        <a:pt x="260" y="0"/>
                      </a:lnTo>
                      <a:lnTo>
                        <a:pt x="263" y="23"/>
                      </a:lnTo>
                      <a:close/>
                    </a:path>
                  </a:pathLst>
                </a:custGeom>
                <a:solidFill>
                  <a:srgbClr val="EFEFDD"/>
                </a:solidFill>
                <a:ln w="9525">
                  <a:noFill/>
                  <a:round/>
                  <a:headEnd/>
                  <a:tailEnd/>
                </a:ln>
              </p:spPr>
              <p:txBody>
                <a:bodyPr/>
                <a:lstStyle/>
                <a:p>
                  <a:endParaRPr lang="en-US"/>
                </a:p>
              </p:txBody>
            </p:sp>
            <p:sp>
              <p:nvSpPr>
                <p:cNvPr id="341150" name="Freeform 158"/>
                <p:cNvSpPr>
                  <a:spLocks noChangeAspect="1"/>
                </p:cNvSpPr>
                <p:nvPr/>
              </p:nvSpPr>
              <p:spPr bwMode="auto">
                <a:xfrm>
                  <a:off x="962" y="2903"/>
                  <a:ext cx="877" cy="403"/>
                </a:xfrm>
                <a:custGeom>
                  <a:avLst/>
                  <a:gdLst/>
                  <a:ahLst/>
                  <a:cxnLst>
                    <a:cxn ang="0">
                      <a:pos x="4" y="179"/>
                    </a:cxn>
                    <a:cxn ang="0">
                      <a:pos x="0" y="179"/>
                    </a:cxn>
                    <a:cxn ang="0">
                      <a:pos x="0" y="183"/>
                    </a:cxn>
                    <a:cxn ang="0">
                      <a:pos x="0" y="183"/>
                    </a:cxn>
                    <a:cxn ang="0">
                      <a:pos x="0" y="186"/>
                    </a:cxn>
                    <a:cxn ang="0">
                      <a:pos x="0" y="224"/>
                    </a:cxn>
                    <a:cxn ang="0">
                      <a:pos x="0" y="228"/>
                    </a:cxn>
                    <a:cxn ang="0">
                      <a:pos x="0" y="228"/>
                    </a:cxn>
                    <a:cxn ang="0">
                      <a:pos x="0" y="232"/>
                    </a:cxn>
                    <a:cxn ang="0">
                      <a:pos x="4" y="232"/>
                    </a:cxn>
                    <a:cxn ang="0">
                      <a:pos x="139" y="353"/>
                    </a:cxn>
                    <a:cxn ang="0">
                      <a:pos x="211" y="403"/>
                    </a:cxn>
                    <a:cxn ang="0">
                      <a:pos x="873" y="186"/>
                    </a:cxn>
                    <a:cxn ang="0">
                      <a:pos x="877" y="183"/>
                    </a:cxn>
                    <a:cxn ang="0">
                      <a:pos x="877" y="179"/>
                    </a:cxn>
                    <a:cxn ang="0">
                      <a:pos x="877" y="171"/>
                    </a:cxn>
                    <a:cxn ang="0">
                      <a:pos x="873" y="167"/>
                    </a:cxn>
                    <a:cxn ang="0">
                      <a:pos x="651" y="4"/>
                    </a:cxn>
                    <a:cxn ang="0">
                      <a:pos x="647" y="0"/>
                    </a:cxn>
                    <a:cxn ang="0">
                      <a:pos x="647" y="0"/>
                    </a:cxn>
                    <a:cxn ang="0">
                      <a:pos x="644" y="0"/>
                    </a:cxn>
                    <a:cxn ang="0">
                      <a:pos x="640" y="0"/>
                    </a:cxn>
                    <a:cxn ang="0">
                      <a:pos x="640" y="0"/>
                    </a:cxn>
                    <a:cxn ang="0">
                      <a:pos x="636" y="0"/>
                    </a:cxn>
                    <a:cxn ang="0">
                      <a:pos x="632" y="4"/>
                    </a:cxn>
                    <a:cxn ang="0">
                      <a:pos x="628" y="4"/>
                    </a:cxn>
                    <a:cxn ang="0">
                      <a:pos x="4" y="179"/>
                    </a:cxn>
                  </a:cxnLst>
                  <a:rect l="0" t="0" r="r" b="b"/>
                  <a:pathLst>
                    <a:path w="877" h="403">
                      <a:moveTo>
                        <a:pt x="4" y="179"/>
                      </a:moveTo>
                      <a:lnTo>
                        <a:pt x="0" y="179"/>
                      </a:lnTo>
                      <a:lnTo>
                        <a:pt x="0" y="183"/>
                      </a:lnTo>
                      <a:lnTo>
                        <a:pt x="0" y="183"/>
                      </a:lnTo>
                      <a:lnTo>
                        <a:pt x="0" y="186"/>
                      </a:lnTo>
                      <a:lnTo>
                        <a:pt x="0" y="224"/>
                      </a:lnTo>
                      <a:lnTo>
                        <a:pt x="0" y="228"/>
                      </a:lnTo>
                      <a:lnTo>
                        <a:pt x="0" y="228"/>
                      </a:lnTo>
                      <a:lnTo>
                        <a:pt x="0" y="232"/>
                      </a:lnTo>
                      <a:lnTo>
                        <a:pt x="4" y="232"/>
                      </a:lnTo>
                      <a:lnTo>
                        <a:pt x="139" y="353"/>
                      </a:lnTo>
                      <a:lnTo>
                        <a:pt x="211" y="403"/>
                      </a:lnTo>
                      <a:lnTo>
                        <a:pt x="873" y="186"/>
                      </a:lnTo>
                      <a:lnTo>
                        <a:pt x="877" y="183"/>
                      </a:lnTo>
                      <a:lnTo>
                        <a:pt x="877" y="179"/>
                      </a:lnTo>
                      <a:lnTo>
                        <a:pt x="877" y="171"/>
                      </a:lnTo>
                      <a:lnTo>
                        <a:pt x="873" y="167"/>
                      </a:lnTo>
                      <a:lnTo>
                        <a:pt x="651" y="4"/>
                      </a:lnTo>
                      <a:lnTo>
                        <a:pt x="647" y="0"/>
                      </a:lnTo>
                      <a:lnTo>
                        <a:pt x="647" y="0"/>
                      </a:lnTo>
                      <a:lnTo>
                        <a:pt x="644" y="0"/>
                      </a:lnTo>
                      <a:lnTo>
                        <a:pt x="640" y="0"/>
                      </a:lnTo>
                      <a:lnTo>
                        <a:pt x="640" y="0"/>
                      </a:lnTo>
                      <a:lnTo>
                        <a:pt x="636" y="0"/>
                      </a:lnTo>
                      <a:lnTo>
                        <a:pt x="632" y="4"/>
                      </a:lnTo>
                      <a:lnTo>
                        <a:pt x="628" y="4"/>
                      </a:lnTo>
                      <a:lnTo>
                        <a:pt x="4" y="179"/>
                      </a:lnTo>
                      <a:close/>
                    </a:path>
                  </a:pathLst>
                </a:custGeom>
                <a:solidFill>
                  <a:srgbClr val="E2E2BF"/>
                </a:solidFill>
                <a:ln w="9525">
                  <a:noFill/>
                  <a:round/>
                  <a:headEnd/>
                  <a:tailEnd/>
                </a:ln>
              </p:spPr>
              <p:txBody>
                <a:bodyPr/>
                <a:lstStyle/>
                <a:p>
                  <a:endParaRPr lang="en-US"/>
                </a:p>
              </p:txBody>
            </p:sp>
            <p:sp>
              <p:nvSpPr>
                <p:cNvPr id="341151" name="Freeform 159"/>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41152" name="Freeform 160"/>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41153" name="Freeform 161"/>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41154" name="Freeform 162"/>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41155" name="Freeform 163"/>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41156" name="Freeform 164"/>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41157" name="Freeform 165"/>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41158" name="Freeform 166"/>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41159" name="Freeform 167"/>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41160" name="Freeform 168"/>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41161" name="Freeform 169"/>
                <p:cNvSpPr>
                  <a:spLocks noChangeAspect="1"/>
                </p:cNvSpPr>
                <p:nvPr/>
              </p:nvSpPr>
              <p:spPr bwMode="auto">
                <a:xfrm>
                  <a:off x="966" y="2903"/>
                  <a:ext cx="869" cy="384"/>
                </a:xfrm>
                <a:custGeom>
                  <a:avLst/>
                  <a:gdLst/>
                  <a:ahLst/>
                  <a:cxnLst>
                    <a:cxn ang="0">
                      <a:pos x="0" y="179"/>
                    </a:cxn>
                    <a:cxn ang="0">
                      <a:pos x="207" y="384"/>
                    </a:cxn>
                    <a:cxn ang="0">
                      <a:pos x="869" y="167"/>
                    </a:cxn>
                    <a:cxn ang="0">
                      <a:pos x="647" y="4"/>
                    </a:cxn>
                    <a:cxn ang="0">
                      <a:pos x="647" y="0"/>
                    </a:cxn>
                    <a:cxn ang="0">
                      <a:pos x="643" y="0"/>
                    </a:cxn>
                    <a:cxn ang="0">
                      <a:pos x="640" y="0"/>
                    </a:cxn>
                    <a:cxn ang="0">
                      <a:pos x="636" y="0"/>
                    </a:cxn>
                    <a:cxn ang="0">
                      <a:pos x="636" y="0"/>
                    </a:cxn>
                    <a:cxn ang="0">
                      <a:pos x="632" y="0"/>
                    </a:cxn>
                    <a:cxn ang="0">
                      <a:pos x="628" y="4"/>
                    </a:cxn>
                    <a:cxn ang="0">
                      <a:pos x="624" y="4"/>
                    </a:cxn>
                    <a:cxn ang="0">
                      <a:pos x="0" y="179"/>
                    </a:cxn>
                  </a:cxnLst>
                  <a:rect l="0" t="0" r="r" b="b"/>
                  <a:pathLst>
                    <a:path w="869" h="384">
                      <a:moveTo>
                        <a:pt x="0" y="179"/>
                      </a:moveTo>
                      <a:lnTo>
                        <a:pt x="207" y="384"/>
                      </a:lnTo>
                      <a:lnTo>
                        <a:pt x="869" y="167"/>
                      </a:lnTo>
                      <a:lnTo>
                        <a:pt x="647" y="4"/>
                      </a:lnTo>
                      <a:lnTo>
                        <a:pt x="647" y="0"/>
                      </a:lnTo>
                      <a:lnTo>
                        <a:pt x="643" y="0"/>
                      </a:lnTo>
                      <a:lnTo>
                        <a:pt x="640" y="0"/>
                      </a:lnTo>
                      <a:lnTo>
                        <a:pt x="636" y="0"/>
                      </a:lnTo>
                      <a:lnTo>
                        <a:pt x="636" y="0"/>
                      </a:lnTo>
                      <a:lnTo>
                        <a:pt x="632" y="0"/>
                      </a:lnTo>
                      <a:lnTo>
                        <a:pt x="628" y="4"/>
                      </a:lnTo>
                      <a:lnTo>
                        <a:pt x="624" y="4"/>
                      </a:lnTo>
                      <a:lnTo>
                        <a:pt x="0" y="179"/>
                      </a:lnTo>
                      <a:close/>
                    </a:path>
                  </a:pathLst>
                </a:custGeom>
                <a:solidFill>
                  <a:srgbClr val="FCFCD8"/>
                </a:solidFill>
                <a:ln w="9525">
                  <a:noFill/>
                  <a:round/>
                  <a:headEnd/>
                  <a:tailEnd/>
                </a:ln>
              </p:spPr>
              <p:txBody>
                <a:bodyPr/>
                <a:lstStyle/>
                <a:p>
                  <a:endParaRPr lang="en-US"/>
                </a:p>
              </p:txBody>
            </p:sp>
            <p:sp>
              <p:nvSpPr>
                <p:cNvPr id="341162" name="Freeform 170"/>
                <p:cNvSpPr>
                  <a:spLocks noChangeAspect="1"/>
                </p:cNvSpPr>
                <p:nvPr/>
              </p:nvSpPr>
              <p:spPr bwMode="auto">
                <a:xfrm>
                  <a:off x="1033" y="2945"/>
                  <a:ext cx="764" cy="311"/>
                </a:xfrm>
                <a:custGeom>
                  <a:avLst/>
                  <a:gdLst/>
                  <a:ahLst/>
                  <a:cxnLst>
                    <a:cxn ang="0">
                      <a:pos x="0" y="167"/>
                    </a:cxn>
                    <a:cxn ang="0">
                      <a:pos x="143" y="311"/>
                    </a:cxn>
                    <a:cxn ang="0">
                      <a:pos x="764" y="118"/>
                    </a:cxn>
                    <a:cxn ang="0">
                      <a:pos x="599" y="0"/>
                    </a:cxn>
                    <a:cxn ang="0">
                      <a:pos x="0" y="167"/>
                    </a:cxn>
                  </a:cxnLst>
                  <a:rect l="0" t="0" r="r" b="b"/>
                  <a:pathLst>
                    <a:path w="764" h="311">
                      <a:moveTo>
                        <a:pt x="0" y="167"/>
                      </a:moveTo>
                      <a:lnTo>
                        <a:pt x="143" y="311"/>
                      </a:lnTo>
                      <a:lnTo>
                        <a:pt x="764" y="118"/>
                      </a:lnTo>
                      <a:lnTo>
                        <a:pt x="599" y="0"/>
                      </a:lnTo>
                      <a:lnTo>
                        <a:pt x="0" y="167"/>
                      </a:lnTo>
                      <a:close/>
                    </a:path>
                  </a:pathLst>
                </a:custGeom>
                <a:solidFill>
                  <a:srgbClr val="F4F4D1"/>
                </a:solidFill>
                <a:ln w="9525">
                  <a:noFill/>
                  <a:round/>
                  <a:headEnd/>
                  <a:tailEnd/>
                </a:ln>
              </p:spPr>
              <p:txBody>
                <a:bodyPr/>
                <a:lstStyle/>
                <a:p>
                  <a:endParaRPr lang="en-US"/>
                </a:p>
              </p:txBody>
            </p:sp>
            <p:sp>
              <p:nvSpPr>
                <p:cNvPr id="341163" name="Freeform 171"/>
                <p:cNvSpPr>
                  <a:spLocks noChangeAspect="1"/>
                </p:cNvSpPr>
                <p:nvPr/>
              </p:nvSpPr>
              <p:spPr bwMode="auto">
                <a:xfrm>
                  <a:off x="1033" y="3112"/>
                  <a:ext cx="143" cy="148"/>
                </a:xfrm>
                <a:custGeom>
                  <a:avLst/>
                  <a:gdLst/>
                  <a:ahLst/>
                  <a:cxnLst>
                    <a:cxn ang="0">
                      <a:pos x="143" y="148"/>
                    </a:cxn>
                    <a:cxn ang="0">
                      <a:pos x="143" y="148"/>
                    </a:cxn>
                    <a:cxn ang="0">
                      <a:pos x="4" y="0"/>
                    </a:cxn>
                    <a:cxn ang="0">
                      <a:pos x="0" y="0"/>
                    </a:cxn>
                    <a:cxn ang="0">
                      <a:pos x="143" y="148"/>
                    </a:cxn>
                    <a:cxn ang="0">
                      <a:pos x="143" y="148"/>
                    </a:cxn>
                    <a:cxn ang="0">
                      <a:pos x="143" y="148"/>
                    </a:cxn>
                    <a:cxn ang="0">
                      <a:pos x="143" y="148"/>
                    </a:cxn>
                    <a:cxn ang="0">
                      <a:pos x="143" y="148"/>
                    </a:cxn>
                    <a:cxn ang="0">
                      <a:pos x="143" y="148"/>
                    </a:cxn>
                    <a:cxn ang="0">
                      <a:pos x="143" y="148"/>
                    </a:cxn>
                    <a:cxn ang="0">
                      <a:pos x="143" y="148"/>
                    </a:cxn>
                  </a:cxnLst>
                  <a:rect l="0" t="0" r="r" b="b"/>
                  <a:pathLst>
                    <a:path w="143" h="148">
                      <a:moveTo>
                        <a:pt x="143" y="148"/>
                      </a:moveTo>
                      <a:lnTo>
                        <a:pt x="143" y="148"/>
                      </a:lnTo>
                      <a:lnTo>
                        <a:pt x="4" y="0"/>
                      </a:lnTo>
                      <a:lnTo>
                        <a:pt x="0" y="0"/>
                      </a:lnTo>
                      <a:lnTo>
                        <a:pt x="143" y="148"/>
                      </a:lnTo>
                      <a:lnTo>
                        <a:pt x="143" y="148"/>
                      </a:lnTo>
                      <a:lnTo>
                        <a:pt x="143" y="148"/>
                      </a:lnTo>
                      <a:lnTo>
                        <a:pt x="143" y="148"/>
                      </a:lnTo>
                      <a:lnTo>
                        <a:pt x="143" y="148"/>
                      </a:lnTo>
                      <a:lnTo>
                        <a:pt x="143" y="148"/>
                      </a:lnTo>
                      <a:lnTo>
                        <a:pt x="143" y="148"/>
                      </a:lnTo>
                      <a:lnTo>
                        <a:pt x="143" y="148"/>
                      </a:lnTo>
                      <a:close/>
                    </a:path>
                  </a:pathLst>
                </a:custGeom>
                <a:solidFill>
                  <a:srgbClr val="000000"/>
                </a:solidFill>
                <a:ln w="9525">
                  <a:noFill/>
                  <a:round/>
                  <a:headEnd/>
                  <a:tailEnd/>
                </a:ln>
              </p:spPr>
              <p:txBody>
                <a:bodyPr/>
                <a:lstStyle/>
                <a:p>
                  <a:endParaRPr lang="en-US"/>
                </a:p>
              </p:txBody>
            </p:sp>
            <p:sp>
              <p:nvSpPr>
                <p:cNvPr id="341164" name="Freeform 172"/>
                <p:cNvSpPr>
                  <a:spLocks noChangeAspect="1"/>
                </p:cNvSpPr>
                <p:nvPr/>
              </p:nvSpPr>
              <p:spPr bwMode="auto">
                <a:xfrm>
                  <a:off x="1176" y="3063"/>
                  <a:ext cx="621" cy="197"/>
                </a:xfrm>
                <a:custGeom>
                  <a:avLst/>
                  <a:gdLst/>
                  <a:ahLst/>
                  <a:cxnLst>
                    <a:cxn ang="0">
                      <a:pos x="618" y="0"/>
                    </a:cxn>
                    <a:cxn ang="0">
                      <a:pos x="618" y="0"/>
                    </a:cxn>
                    <a:cxn ang="0">
                      <a:pos x="0" y="197"/>
                    </a:cxn>
                    <a:cxn ang="0">
                      <a:pos x="4" y="197"/>
                    </a:cxn>
                    <a:cxn ang="0">
                      <a:pos x="618" y="4"/>
                    </a:cxn>
                    <a:cxn ang="0">
                      <a:pos x="621" y="0"/>
                    </a:cxn>
                    <a:cxn ang="0">
                      <a:pos x="618" y="4"/>
                    </a:cxn>
                    <a:cxn ang="0">
                      <a:pos x="621" y="0"/>
                    </a:cxn>
                    <a:cxn ang="0">
                      <a:pos x="621" y="0"/>
                    </a:cxn>
                    <a:cxn ang="0">
                      <a:pos x="621" y="0"/>
                    </a:cxn>
                    <a:cxn ang="0">
                      <a:pos x="618" y="0"/>
                    </a:cxn>
                    <a:cxn ang="0">
                      <a:pos x="618" y="0"/>
                    </a:cxn>
                  </a:cxnLst>
                  <a:rect l="0" t="0" r="r" b="b"/>
                  <a:pathLst>
                    <a:path w="621" h="197">
                      <a:moveTo>
                        <a:pt x="618" y="0"/>
                      </a:moveTo>
                      <a:lnTo>
                        <a:pt x="618" y="0"/>
                      </a:lnTo>
                      <a:lnTo>
                        <a:pt x="0" y="197"/>
                      </a:lnTo>
                      <a:lnTo>
                        <a:pt x="4" y="197"/>
                      </a:lnTo>
                      <a:lnTo>
                        <a:pt x="618" y="4"/>
                      </a:lnTo>
                      <a:lnTo>
                        <a:pt x="621" y="0"/>
                      </a:lnTo>
                      <a:lnTo>
                        <a:pt x="618" y="4"/>
                      </a:lnTo>
                      <a:lnTo>
                        <a:pt x="621" y="0"/>
                      </a:lnTo>
                      <a:lnTo>
                        <a:pt x="621" y="0"/>
                      </a:lnTo>
                      <a:lnTo>
                        <a:pt x="621" y="0"/>
                      </a:lnTo>
                      <a:lnTo>
                        <a:pt x="618" y="0"/>
                      </a:lnTo>
                      <a:lnTo>
                        <a:pt x="618" y="0"/>
                      </a:lnTo>
                      <a:close/>
                    </a:path>
                  </a:pathLst>
                </a:custGeom>
                <a:solidFill>
                  <a:srgbClr val="000000"/>
                </a:solidFill>
                <a:ln w="9525">
                  <a:noFill/>
                  <a:round/>
                  <a:headEnd/>
                  <a:tailEnd/>
                </a:ln>
              </p:spPr>
              <p:txBody>
                <a:bodyPr/>
                <a:lstStyle/>
                <a:p>
                  <a:endParaRPr lang="en-US"/>
                </a:p>
              </p:txBody>
            </p:sp>
            <p:sp>
              <p:nvSpPr>
                <p:cNvPr id="341165" name="Freeform 173"/>
                <p:cNvSpPr>
                  <a:spLocks noChangeAspect="1"/>
                </p:cNvSpPr>
                <p:nvPr/>
              </p:nvSpPr>
              <p:spPr bwMode="auto">
                <a:xfrm>
                  <a:off x="1628" y="2945"/>
                  <a:ext cx="169" cy="122"/>
                </a:xfrm>
                <a:custGeom>
                  <a:avLst/>
                  <a:gdLst/>
                  <a:ahLst/>
                  <a:cxnLst>
                    <a:cxn ang="0">
                      <a:pos x="4" y="0"/>
                    </a:cxn>
                    <a:cxn ang="0">
                      <a:pos x="4" y="0"/>
                    </a:cxn>
                    <a:cxn ang="0">
                      <a:pos x="166" y="122"/>
                    </a:cxn>
                    <a:cxn ang="0">
                      <a:pos x="169" y="118"/>
                    </a:cxn>
                    <a:cxn ang="0">
                      <a:pos x="4" y="0"/>
                    </a:cxn>
                    <a:cxn ang="0">
                      <a:pos x="4" y="0"/>
                    </a:cxn>
                    <a:cxn ang="0">
                      <a:pos x="4" y="0"/>
                    </a:cxn>
                    <a:cxn ang="0">
                      <a:pos x="4" y="0"/>
                    </a:cxn>
                    <a:cxn ang="0">
                      <a:pos x="0" y="0"/>
                    </a:cxn>
                    <a:cxn ang="0">
                      <a:pos x="0" y="0"/>
                    </a:cxn>
                    <a:cxn ang="0">
                      <a:pos x="4" y="0"/>
                    </a:cxn>
                    <a:cxn ang="0">
                      <a:pos x="4" y="0"/>
                    </a:cxn>
                  </a:cxnLst>
                  <a:rect l="0" t="0" r="r" b="b"/>
                  <a:pathLst>
                    <a:path w="169" h="122">
                      <a:moveTo>
                        <a:pt x="4" y="0"/>
                      </a:moveTo>
                      <a:lnTo>
                        <a:pt x="4" y="0"/>
                      </a:lnTo>
                      <a:lnTo>
                        <a:pt x="166" y="122"/>
                      </a:lnTo>
                      <a:lnTo>
                        <a:pt x="169" y="118"/>
                      </a:lnTo>
                      <a:lnTo>
                        <a:pt x="4" y="0"/>
                      </a:lnTo>
                      <a:lnTo>
                        <a:pt x="4" y="0"/>
                      </a:lnTo>
                      <a:lnTo>
                        <a:pt x="4" y="0"/>
                      </a:lnTo>
                      <a:lnTo>
                        <a:pt x="4" y="0"/>
                      </a:lnTo>
                      <a:lnTo>
                        <a:pt x="0" y="0"/>
                      </a:lnTo>
                      <a:lnTo>
                        <a:pt x="0" y="0"/>
                      </a:lnTo>
                      <a:lnTo>
                        <a:pt x="4" y="0"/>
                      </a:lnTo>
                      <a:lnTo>
                        <a:pt x="4" y="0"/>
                      </a:lnTo>
                      <a:close/>
                    </a:path>
                  </a:pathLst>
                </a:custGeom>
                <a:solidFill>
                  <a:srgbClr val="000000"/>
                </a:solidFill>
                <a:ln w="9525">
                  <a:noFill/>
                  <a:round/>
                  <a:headEnd/>
                  <a:tailEnd/>
                </a:ln>
              </p:spPr>
              <p:txBody>
                <a:bodyPr/>
                <a:lstStyle/>
                <a:p>
                  <a:endParaRPr lang="en-US"/>
                </a:p>
              </p:txBody>
            </p:sp>
            <p:sp>
              <p:nvSpPr>
                <p:cNvPr id="341166" name="Freeform 174"/>
                <p:cNvSpPr>
                  <a:spLocks noChangeAspect="1"/>
                </p:cNvSpPr>
                <p:nvPr/>
              </p:nvSpPr>
              <p:spPr bwMode="auto">
                <a:xfrm>
                  <a:off x="1033" y="2945"/>
                  <a:ext cx="599" cy="171"/>
                </a:xfrm>
                <a:custGeom>
                  <a:avLst/>
                  <a:gdLst/>
                  <a:ahLst/>
                  <a:cxnLst>
                    <a:cxn ang="0">
                      <a:pos x="4" y="167"/>
                    </a:cxn>
                    <a:cxn ang="0">
                      <a:pos x="4" y="171"/>
                    </a:cxn>
                    <a:cxn ang="0">
                      <a:pos x="599" y="0"/>
                    </a:cxn>
                    <a:cxn ang="0">
                      <a:pos x="599" y="0"/>
                    </a:cxn>
                    <a:cxn ang="0">
                      <a:pos x="4" y="167"/>
                    </a:cxn>
                    <a:cxn ang="0">
                      <a:pos x="4" y="171"/>
                    </a:cxn>
                    <a:cxn ang="0">
                      <a:pos x="4" y="167"/>
                    </a:cxn>
                    <a:cxn ang="0">
                      <a:pos x="0" y="167"/>
                    </a:cxn>
                    <a:cxn ang="0">
                      <a:pos x="0" y="167"/>
                    </a:cxn>
                    <a:cxn ang="0">
                      <a:pos x="4" y="171"/>
                    </a:cxn>
                    <a:cxn ang="0">
                      <a:pos x="4" y="171"/>
                    </a:cxn>
                    <a:cxn ang="0">
                      <a:pos x="4" y="167"/>
                    </a:cxn>
                  </a:cxnLst>
                  <a:rect l="0" t="0" r="r" b="b"/>
                  <a:pathLst>
                    <a:path w="599" h="171">
                      <a:moveTo>
                        <a:pt x="4" y="167"/>
                      </a:moveTo>
                      <a:lnTo>
                        <a:pt x="4" y="171"/>
                      </a:lnTo>
                      <a:lnTo>
                        <a:pt x="599" y="0"/>
                      </a:lnTo>
                      <a:lnTo>
                        <a:pt x="599" y="0"/>
                      </a:lnTo>
                      <a:lnTo>
                        <a:pt x="4" y="167"/>
                      </a:lnTo>
                      <a:lnTo>
                        <a:pt x="4" y="171"/>
                      </a:lnTo>
                      <a:lnTo>
                        <a:pt x="4" y="167"/>
                      </a:lnTo>
                      <a:lnTo>
                        <a:pt x="0" y="167"/>
                      </a:lnTo>
                      <a:lnTo>
                        <a:pt x="0" y="167"/>
                      </a:lnTo>
                      <a:lnTo>
                        <a:pt x="4" y="171"/>
                      </a:lnTo>
                      <a:lnTo>
                        <a:pt x="4" y="171"/>
                      </a:lnTo>
                      <a:lnTo>
                        <a:pt x="4" y="167"/>
                      </a:lnTo>
                      <a:close/>
                    </a:path>
                  </a:pathLst>
                </a:custGeom>
                <a:solidFill>
                  <a:srgbClr val="000000"/>
                </a:solidFill>
                <a:ln w="9525">
                  <a:noFill/>
                  <a:round/>
                  <a:headEnd/>
                  <a:tailEnd/>
                </a:ln>
              </p:spPr>
              <p:txBody>
                <a:bodyPr/>
                <a:lstStyle/>
                <a:p>
                  <a:endParaRPr lang="en-US"/>
                </a:p>
              </p:txBody>
            </p:sp>
            <p:sp>
              <p:nvSpPr>
                <p:cNvPr id="341167" name="Freeform 175"/>
                <p:cNvSpPr>
                  <a:spLocks noChangeAspect="1"/>
                </p:cNvSpPr>
                <p:nvPr/>
              </p:nvSpPr>
              <p:spPr bwMode="auto">
                <a:xfrm>
                  <a:off x="958" y="3123"/>
                  <a:ext cx="4" cy="1"/>
                </a:xfrm>
                <a:custGeom>
                  <a:avLst/>
                  <a:gdLst/>
                  <a:ahLst/>
                  <a:cxnLst>
                    <a:cxn ang="0">
                      <a:pos x="4" y="0"/>
                    </a:cxn>
                    <a:cxn ang="0">
                      <a:pos x="4" y="0"/>
                    </a:cxn>
                    <a:cxn ang="0">
                      <a:pos x="4" y="0"/>
                    </a:cxn>
                    <a:cxn ang="0">
                      <a:pos x="0" y="0"/>
                    </a:cxn>
                    <a:cxn ang="0">
                      <a:pos x="0" y="0"/>
                    </a:cxn>
                    <a:cxn ang="0">
                      <a:pos x="4" y="0"/>
                    </a:cxn>
                  </a:cxnLst>
                  <a:rect l="0" t="0" r="r" b="b"/>
                  <a:pathLst>
                    <a:path w="4">
                      <a:moveTo>
                        <a:pt x="4" y="0"/>
                      </a:move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41168" name="Freeform 176"/>
                <p:cNvSpPr>
                  <a:spLocks noChangeAspect="1"/>
                </p:cNvSpPr>
                <p:nvPr/>
              </p:nvSpPr>
              <p:spPr bwMode="auto">
                <a:xfrm>
                  <a:off x="958" y="3123"/>
                  <a:ext cx="147" cy="130"/>
                </a:xfrm>
                <a:custGeom>
                  <a:avLst/>
                  <a:gdLst/>
                  <a:ahLst/>
                  <a:cxnLst>
                    <a:cxn ang="0">
                      <a:pos x="147" y="130"/>
                    </a:cxn>
                    <a:cxn ang="0">
                      <a:pos x="147" y="130"/>
                    </a:cxn>
                    <a:cxn ang="0">
                      <a:pos x="4" y="0"/>
                    </a:cxn>
                    <a:cxn ang="0">
                      <a:pos x="0" y="0"/>
                    </a:cxn>
                    <a:cxn ang="0">
                      <a:pos x="147" y="130"/>
                    </a:cxn>
                    <a:cxn ang="0">
                      <a:pos x="147" y="130"/>
                    </a:cxn>
                    <a:cxn ang="0">
                      <a:pos x="147" y="130"/>
                    </a:cxn>
                    <a:cxn ang="0">
                      <a:pos x="147" y="130"/>
                    </a:cxn>
                    <a:cxn ang="0">
                      <a:pos x="147" y="130"/>
                    </a:cxn>
                  </a:cxnLst>
                  <a:rect l="0" t="0" r="r" b="b"/>
                  <a:pathLst>
                    <a:path w="147" h="130">
                      <a:moveTo>
                        <a:pt x="147" y="130"/>
                      </a:moveTo>
                      <a:lnTo>
                        <a:pt x="147" y="130"/>
                      </a:lnTo>
                      <a:lnTo>
                        <a:pt x="4" y="0"/>
                      </a:lnTo>
                      <a:lnTo>
                        <a:pt x="0" y="0"/>
                      </a:lnTo>
                      <a:lnTo>
                        <a:pt x="147" y="130"/>
                      </a:lnTo>
                      <a:lnTo>
                        <a:pt x="147" y="130"/>
                      </a:lnTo>
                      <a:lnTo>
                        <a:pt x="147" y="130"/>
                      </a:lnTo>
                      <a:lnTo>
                        <a:pt x="147" y="130"/>
                      </a:lnTo>
                      <a:lnTo>
                        <a:pt x="147" y="130"/>
                      </a:lnTo>
                      <a:close/>
                    </a:path>
                  </a:pathLst>
                </a:custGeom>
                <a:solidFill>
                  <a:srgbClr val="000000"/>
                </a:solidFill>
                <a:ln w="9525">
                  <a:noFill/>
                  <a:round/>
                  <a:headEnd/>
                  <a:tailEnd/>
                </a:ln>
              </p:spPr>
              <p:txBody>
                <a:bodyPr/>
                <a:lstStyle/>
                <a:p>
                  <a:endParaRPr lang="en-US"/>
                </a:p>
              </p:txBody>
            </p:sp>
            <p:sp>
              <p:nvSpPr>
                <p:cNvPr id="341169" name="Freeform 177"/>
                <p:cNvSpPr>
                  <a:spLocks noChangeAspect="1"/>
                </p:cNvSpPr>
                <p:nvPr/>
              </p:nvSpPr>
              <p:spPr bwMode="auto">
                <a:xfrm>
                  <a:off x="1105" y="3249"/>
                  <a:ext cx="68" cy="53"/>
                </a:xfrm>
                <a:custGeom>
                  <a:avLst/>
                  <a:gdLst/>
                  <a:ahLst/>
                  <a:cxnLst>
                    <a:cxn ang="0">
                      <a:pos x="64" y="53"/>
                    </a:cxn>
                    <a:cxn ang="0">
                      <a:pos x="68" y="53"/>
                    </a:cxn>
                    <a:cxn ang="0">
                      <a:pos x="0" y="0"/>
                    </a:cxn>
                    <a:cxn ang="0">
                      <a:pos x="0" y="4"/>
                    </a:cxn>
                    <a:cxn ang="0">
                      <a:pos x="64" y="53"/>
                    </a:cxn>
                    <a:cxn ang="0">
                      <a:pos x="68" y="53"/>
                    </a:cxn>
                    <a:cxn ang="0">
                      <a:pos x="64" y="53"/>
                    </a:cxn>
                    <a:cxn ang="0">
                      <a:pos x="68" y="53"/>
                    </a:cxn>
                    <a:cxn ang="0">
                      <a:pos x="68" y="53"/>
                    </a:cxn>
                    <a:cxn ang="0">
                      <a:pos x="68" y="53"/>
                    </a:cxn>
                    <a:cxn ang="0">
                      <a:pos x="68" y="53"/>
                    </a:cxn>
                    <a:cxn ang="0">
                      <a:pos x="64" y="53"/>
                    </a:cxn>
                  </a:cxnLst>
                  <a:rect l="0" t="0" r="r" b="b"/>
                  <a:pathLst>
                    <a:path w="68" h="53">
                      <a:moveTo>
                        <a:pt x="64" y="53"/>
                      </a:moveTo>
                      <a:lnTo>
                        <a:pt x="68" y="53"/>
                      </a:lnTo>
                      <a:lnTo>
                        <a:pt x="0" y="0"/>
                      </a:lnTo>
                      <a:lnTo>
                        <a:pt x="0" y="4"/>
                      </a:lnTo>
                      <a:lnTo>
                        <a:pt x="64" y="53"/>
                      </a:lnTo>
                      <a:lnTo>
                        <a:pt x="68" y="53"/>
                      </a:lnTo>
                      <a:lnTo>
                        <a:pt x="64" y="53"/>
                      </a:lnTo>
                      <a:lnTo>
                        <a:pt x="68" y="53"/>
                      </a:lnTo>
                      <a:lnTo>
                        <a:pt x="68" y="53"/>
                      </a:lnTo>
                      <a:lnTo>
                        <a:pt x="68" y="53"/>
                      </a:lnTo>
                      <a:lnTo>
                        <a:pt x="68" y="53"/>
                      </a:lnTo>
                      <a:lnTo>
                        <a:pt x="64" y="53"/>
                      </a:lnTo>
                      <a:close/>
                    </a:path>
                  </a:pathLst>
                </a:custGeom>
                <a:solidFill>
                  <a:srgbClr val="000000"/>
                </a:solidFill>
                <a:ln w="9525">
                  <a:noFill/>
                  <a:round/>
                  <a:headEnd/>
                  <a:tailEnd/>
                </a:ln>
              </p:spPr>
              <p:txBody>
                <a:bodyPr/>
                <a:lstStyle/>
                <a:p>
                  <a:endParaRPr lang="en-US"/>
                </a:p>
              </p:txBody>
            </p:sp>
            <p:sp>
              <p:nvSpPr>
                <p:cNvPr id="341170" name="Freeform 178"/>
                <p:cNvSpPr>
                  <a:spLocks noChangeAspect="1"/>
                </p:cNvSpPr>
                <p:nvPr/>
              </p:nvSpPr>
              <p:spPr bwMode="auto">
                <a:xfrm>
                  <a:off x="1169" y="3086"/>
                  <a:ext cx="670" cy="216"/>
                </a:xfrm>
                <a:custGeom>
                  <a:avLst/>
                  <a:gdLst/>
                  <a:ahLst/>
                  <a:cxnLst>
                    <a:cxn ang="0">
                      <a:pos x="670" y="0"/>
                    </a:cxn>
                    <a:cxn ang="0">
                      <a:pos x="670" y="0"/>
                    </a:cxn>
                    <a:cxn ang="0">
                      <a:pos x="0" y="216"/>
                    </a:cxn>
                    <a:cxn ang="0">
                      <a:pos x="0" y="216"/>
                    </a:cxn>
                    <a:cxn ang="0">
                      <a:pos x="670" y="0"/>
                    </a:cxn>
                    <a:cxn ang="0">
                      <a:pos x="670" y="0"/>
                    </a:cxn>
                  </a:cxnLst>
                  <a:rect l="0" t="0" r="r" b="b"/>
                  <a:pathLst>
                    <a:path w="670" h="216">
                      <a:moveTo>
                        <a:pt x="670" y="0"/>
                      </a:moveTo>
                      <a:lnTo>
                        <a:pt x="670" y="0"/>
                      </a:lnTo>
                      <a:lnTo>
                        <a:pt x="0" y="216"/>
                      </a:lnTo>
                      <a:lnTo>
                        <a:pt x="0" y="216"/>
                      </a:lnTo>
                      <a:lnTo>
                        <a:pt x="670" y="0"/>
                      </a:lnTo>
                      <a:lnTo>
                        <a:pt x="670" y="0"/>
                      </a:lnTo>
                      <a:close/>
                    </a:path>
                  </a:pathLst>
                </a:custGeom>
                <a:solidFill>
                  <a:srgbClr val="000000"/>
                </a:solidFill>
                <a:ln w="9525">
                  <a:noFill/>
                  <a:round/>
                  <a:headEnd/>
                  <a:tailEnd/>
                </a:ln>
              </p:spPr>
              <p:txBody>
                <a:bodyPr/>
                <a:lstStyle/>
                <a:p>
                  <a:endParaRPr lang="en-US"/>
                </a:p>
              </p:txBody>
            </p:sp>
            <p:sp>
              <p:nvSpPr>
                <p:cNvPr id="341171" name="Freeform 179"/>
                <p:cNvSpPr>
                  <a:spLocks noChangeAspect="1"/>
                </p:cNvSpPr>
                <p:nvPr/>
              </p:nvSpPr>
              <p:spPr bwMode="auto">
                <a:xfrm>
                  <a:off x="1839" y="3086"/>
                  <a:ext cx="1" cy="1"/>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41172" name="Freeform 180"/>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41173" name="Freeform 181"/>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41174" name="Freeform 182"/>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41175" name="Freeform 183"/>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41176" name="Freeform 184"/>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41177" name="Freeform 185"/>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41178" name="Freeform 186"/>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41179" name="Freeform 187"/>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41180" name="Freeform 188"/>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41181" name="Freeform 189"/>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41182" name="Freeform 190"/>
                <p:cNvSpPr>
                  <a:spLocks noChangeAspect="1" noEditPoints="1"/>
                </p:cNvSpPr>
                <p:nvPr/>
              </p:nvSpPr>
              <p:spPr bwMode="auto">
                <a:xfrm>
                  <a:off x="1067" y="2983"/>
                  <a:ext cx="700" cy="266"/>
                </a:xfrm>
                <a:custGeom>
                  <a:avLst/>
                  <a:gdLst/>
                  <a:ahLst/>
                  <a:cxnLst>
                    <a:cxn ang="0">
                      <a:pos x="508" y="23"/>
                    </a:cxn>
                    <a:cxn ang="0">
                      <a:pos x="606" y="114"/>
                    </a:cxn>
                    <a:cxn ang="0">
                      <a:pos x="700" y="84"/>
                    </a:cxn>
                    <a:cxn ang="0">
                      <a:pos x="599" y="0"/>
                    </a:cxn>
                    <a:cxn ang="0">
                      <a:pos x="508" y="23"/>
                    </a:cxn>
                    <a:cxn ang="0">
                      <a:pos x="508" y="23"/>
                    </a:cxn>
                    <a:cxn ang="0">
                      <a:pos x="34" y="178"/>
                    </a:cxn>
                    <a:cxn ang="0">
                      <a:pos x="121" y="266"/>
                    </a:cxn>
                    <a:cxn ang="0">
                      <a:pos x="490" y="148"/>
                    </a:cxn>
                    <a:cxn ang="0">
                      <a:pos x="395" y="65"/>
                    </a:cxn>
                    <a:cxn ang="0">
                      <a:pos x="34" y="178"/>
                    </a:cxn>
                    <a:cxn ang="0">
                      <a:pos x="34" y="178"/>
                    </a:cxn>
                    <a:cxn ang="0">
                      <a:pos x="459" y="91"/>
                    </a:cxn>
                    <a:cxn ang="0">
                      <a:pos x="531" y="68"/>
                    </a:cxn>
                    <a:cxn ang="0">
                      <a:pos x="490" y="34"/>
                    </a:cxn>
                    <a:cxn ang="0">
                      <a:pos x="422" y="57"/>
                    </a:cxn>
                    <a:cxn ang="0">
                      <a:pos x="459" y="91"/>
                    </a:cxn>
                    <a:cxn ang="0">
                      <a:pos x="459" y="91"/>
                    </a:cxn>
                    <a:cxn ang="0">
                      <a:pos x="407" y="46"/>
                    </a:cxn>
                    <a:cxn ang="0">
                      <a:pos x="478" y="23"/>
                    </a:cxn>
                    <a:cxn ang="0">
                      <a:pos x="456" y="8"/>
                    </a:cxn>
                    <a:cxn ang="0">
                      <a:pos x="388" y="27"/>
                    </a:cxn>
                    <a:cxn ang="0">
                      <a:pos x="407" y="46"/>
                    </a:cxn>
                    <a:cxn ang="0">
                      <a:pos x="407" y="46"/>
                    </a:cxn>
                    <a:cxn ang="0">
                      <a:pos x="501" y="99"/>
                    </a:cxn>
                    <a:cxn ang="0">
                      <a:pos x="520" y="114"/>
                    </a:cxn>
                    <a:cxn ang="0">
                      <a:pos x="493" y="121"/>
                    </a:cxn>
                    <a:cxn ang="0">
                      <a:pos x="512" y="140"/>
                    </a:cxn>
                    <a:cxn ang="0">
                      <a:pos x="584" y="118"/>
                    </a:cxn>
                    <a:cxn ang="0">
                      <a:pos x="561" y="103"/>
                    </a:cxn>
                    <a:cxn ang="0">
                      <a:pos x="539" y="106"/>
                    </a:cxn>
                    <a:cxn ang="0">
                      <a:pos x="523" y="91"/>
                    </a:cxn>
                    <a:cxn ang="0">
                      <a:pos x="501" y="99"/>
                    </a:cxn>
                    <a:cxn ang="0">
                      <a:pos x="501" y="99"/>
                    </a:cxn>
                    <a:cxn ang="0">
                      <a:pos x="0" y="144"/>
                    </a:cxn>
                    <a:cxn ang="0">
                      <a:pos x="19" y="163"/>
                    </a:cxn>
                    <a:cxn ang="0">
                      <a:pos x="42" y="156"/>
                    </a:cxn>
                    <a:cxn ang="0">
                      <a:pos x="23" y="137"/>
                    </a:cxn>
                    <a:cxn ang="0">
                      <a:pos x="0" y="144"/>
                    </a:cxn>
                    <a:cxn ang="0">
                      <a:pos x="0" y="144"/>
                    </a:cxn>
                    <a:cxn ang="0">
                      <a:pos x="42" y="133"/>
                    </a:cxn>
                    <a:cxn ang="0">
                      <a:pos x="60" y="148"/>
                    </a:cxn>
                    <a:cxn ang="0">
                      <a:pos x="158" y="118"/>
                    </a:cxn>
                    <a:cxn ang="0">
                      <a:pos x="140" y="103"/>
                    </a:cxn>
                    <a:cxn ang="0">
                      <a:pos x="42" y="133"/>
                    </a:cxn>
                    <a:cxn ang="0">
                      <a:pos x="42" y="133"/>
                    </a:cxn>
                    <a:cxn ang="0">
                      <a:pos x="151" y="99"/>
                    </a:cxn>
                    <a:cxn ang="0">
                      <a:pos x="170" y="118"/>
                    </a:cxn>
                    <a:cxn ang="0">
                      <a:pos x="267" y="87"/>
                    </a:cxn>
                    <a:cxn ang="0">
                      <a:pos x="249" y="68"/>
                    </a:cxn>
                    <a:cxn ang="0">
                      <a:pos x="151" y="99"/>
                    </a:cxn>
                    <a:cxn ang="0">
                      <a:pos x="151" y="99"/>
                    </a:cxn>
                    <a:cxn ang="0">
                      <a:pos x="256" y="65"/>
                    </a:cxn>
                    <a:cxn ang="0">
                      <a:pos x="275" y="84"/>
                    </a:cxn>
                    <a:cxn ang="0">
                      <a:pos x="373" y="53"/>
                    </a:cxn>
                    <a:cxn ang="0">
                      <a:pos x="354" y="38"/>
                    </a:cxn>
                    <a:cxn ang="0">
                      <a:pos x="256" y="65"/>
                    </a:cxn>
                    <a:cxn ang="0">
                      <a:pos x="256" y="65"/>
                    </a:cxn>
                  </a:cxnLst>
                  <a:rect l="0" t="0" r="r" b="b"/>
                  <a:pathLst>
                    <a:path w="700" h="266">
                      <a:moveTo>
                        <a:pt x="508" y="23"/>
                      </a:moveTo>
                      <a:lnTo>
                        <a:pt x="606" y="114"/>
                      </a:lnTo>
                      <a:lnTo>
                        <a:pt x="700" y="84"/>
                      </a:lnTo>
                      <a:lnTo>
                        <a:pt x="599" y="0"/>
                      </a:lnTo>
                      <a:lnTo>
                        <a:pt x="508" y="23"/>
                      </a:lnTo>
                      <a:lnTo>
                        <a:pt x="508" y="23"/>
                      </a:lnTo>
                      <a:close/>
                      <a:moveTo>
                        <a:pt x="34" y="178"/>
                      </a:moveTo>
                      <a:lnTo>
                        <a:pt x="121" y="266"/>
                      </a:lnTo>
                      <a:lnTo>
                        <a:pt x="490" y="148"/>
                      </a:lnTo>
                      <a:lnTo>
                        <a:pt x="395" y="65"/>
                      </a:lnTo>
                      <a:lnTo>
                        <a:pt x="34" y="178"/>
                      </a:lnTo>
                      <a:lnTo>
                        <a:pt x="34" y="178"/>
                      </a:lnTo>
                      <a:close/>
                      <a:moveTo>
                        <a:pt x="459" y="91"/>
                      </a:moveTo>
                      <a:lnTo>
                        <a:pt x="531" y="68"/>
                      </a:lnTo>
                      <a:lnTo>
                        <a:pt x="490" y="34"/>
                      </a:lnTo>
                      <a:lnTo>
                        <a:pt x="422" y="57"/>
                      </a:lnTo>
                      <a:lnTo>
                        <a:pt x="459" y="91"/>
                      </a:lnTo>
                      <a:lnTo>
                        <a:pt x="459" y="91"/>
                      </a:lnTo>
                      <a:close/>
                      <a:moveTo>
                        <a:pt x="407" y="46"/>
                      </a:moveTo>
                      <a:lnTo>
                        <a:pt x="478" y="23"/>
                      </a:lnTo>
                      <a:lnTo>
                        <a:pt x="456" y="8"/>
                      </a:lnTo>
                      <a:lnTo>
                        <a:pt x="388" y="27"/>
                      </a:lnTo>
                      <a:lnTo>
                        <a:pt x="407" y="46"/>
                      </a:lnTo>
                      <a:lnTo>
                        <a:pt x="407" y="46"/>
                      </a:lnTo>
                      <a:close/>
                      <a:moveTo>
                        <a:pt x="501" y="99"/>
                      </a:moveTo>
                      <a:lnTo>
                        <a:pt x="520" y="114"/>
                      </a:lnTo>
                      <a:lnTo>
                        <a:pt x="493" y="121"/>
                      </a:lnTo>
                      <a:lnTo>
                        <a:pt x="512" y="140"/>
                      </a:lnTo>
                      <a:lnTo>
                        <a:pt x="584" y="118"/>
                      </a:lnTo>
                      <a:lnTo>
                        <a:pt x="561" y="103"/>
                      </a:lnTo>
                      <a:lnTo>
                        <a:pt x="539" y="106"/>
                      </a:lnTo>
                      <a:lnTo>
                        <a:pt x="523" y="91"/>
                      </a:lnTo>
                      <a:lnTo>
                        <a:pt x="501" y="99"/>
                      </a:lnTo>
                      <a:lnTo>
                        <a:pt x="501" y="99"/>
                      </a:lnTo>
                      <a:close/>
                      <a:moveTo>
                        <a:pt x="0" y="144"/>
                      </a:moveTo>
                      <a:lnTo>
                        <a:pt x="19" y="163"/>
                      </a:lnTo>
                      <a:lnTo>
                        <a:pt x="42" y="156"/>
                      </a:lnTo>
                      <a:lnTo>
                        <a:pt x="23" y="137"/>
                      </a:lnTo>
                      <a:lnTo>
                        <a:pt x="0" y="144"/>
                      </a:lnTo>
                      <a:lnTo>
                        <a:pt x="0" y="144"/>
                      </a:lnTo>
                      <a:close/>
                      <a:moveTo>
                        <a:pt x="42" y="133"/>
                      </a:moveTo>
                      <a:lnTo>
                        <a:pt x="60" y="148"/>
                      </a:lnTo>
                      <a:lnTo>
                        <a:pt x="158" y="118"/>
                      </a:lnTo>
                      <a:lnTo>
                        <a:pt x="140" y="103"/>
                      </a:lnTo>
                      <a:lnTo>
                        <a:pt x="42" y="133"/>
                      </a:lnTo>
                      <a:lnTo>
                        <a:pt x="42" y="133"/>
                      </a:lnTo>
                      <a:close/>
                      <a:moveTo>
                        <a:pt x="151" y="99"/>
                      </a:moveTo>
                      <a:lnTo>
                        <a:pt x="170" y="118"/>
                      </a:lnTo>
                      <a:lnTo>
                        <a:pt x="267" y="87"/>
                      </a:lnTo>
                      <a:lnTo>
                        <a:pt x="249" y="68"/>
                      </a:lnTo>
                      <a:lnTo>
                        <a:pt x="151" y="99"/>
                      </a:lnTo>
                      <a:lnTo>
                        <a:pt x="151" y="99"/>
                      </a:lnTo>
                      <a:close/>
                      <a:moveTo>
                        <a:pt x="256" y="65"/>
                      </a:moveTo>
                      <a:lnTo>
                        <a:pt x="275" y="84"/>
                      </a:lnTo>
                      <a:lnTo>
                        <a:pt x="373" y="53"/>
                      </a:lnTo>
                      <a:lnTo>
                        <a:pt x="354" y="38"/>
                      </a:lnTo>
                      <a:lnTo>
                        <a:pt x="256" y="65"/>
                      </a:lnTo>
                      <a:lnTo>
                        <a:pt x="256" y="65"/>
                      </a:lnTo>
                      <a:close/>
                    </a:path>
                  </a:pathLst>
                </a:custGeom>
                <a:solidFill>
                  <a:srgbClr val="000000"/>
                </a:solidFill>
                <a:ln w="9525">
                  <a:noFill/>
                  <a:round/>
                  <a:headEnd/>
                  <a:tailEnd/>
                </a:ln>
              </p:spPr>
              <p:txBody>
                <a:bodyPr/>
                <a:lstStyle/>
                <a:p>
                  <a:endParaRPr lang="en-US"/>
                </a:p>
              </p:txBody>
            </p:sp>
            <p:sp>
              <p:nvSpPr>
                <p:cNvPr id="341183" name="Freeform 191"/>
                <p:cNvSpPr>
                  <a:spLocks noChangeAspect="1"/>
                </p:cNvSpPr>
                <p:nvPr/>
              </p:nvSpPr>
              <p:spPr bwMode="auto">
                <a:xfrm>
                  <a:off x="1575" y="2983"/>
                  <a:ext cx="192" cy="114"/>
                </a:xfrm>
                <a:custGeom>
                  <a:avLst/>
                  <a:gdLst/>
                  <a:ahLst/>
                  <a:cxnLst>
                    <a:cxn ang="0">
                      <a:pos x="0" y="23"/>
                    </a:cxn>
                    <a:cxn ang="0">
                      <a:pos x="98" y="114"/>
                    </a:cxn>
                    <a:cxn ang="0">
                      <a:pos x="192" y="84"/>
                    </a:cxn>
                    <a:cxn ang="0">
                      <a:pos x="91" y="0"/>
                    </a:cxn>
                    <a:cxn ang="0">
                      <a:pos x="0" y="23"/>
                    </a:cxn>
                  </a:cxnLst>
                  <a:rect l="0" t="0" r="r" b="b"/>
                  <a:pathLst>
                    <a:path w="192" h="114">
                      <a:moveTo>
                        <a:pt x="0" y="23"/>
                      </a:moveTo>
                      <a:lnTo>
                        <a:pt x="98" y="114"/>
                      </a:lnTo>
                      <a:lnTo>
                        <a:pt x="192" y="84"/>
                      </a:lnTo>
                      <a:lnTo>
                        <a:pt x="91" y="0"/>
                      </a:lnTo>
                      <a:lnTo>
                        <a:pt x="0" y="23"/>
                      </a:lnTo>
                    </a:path>
                  </a:pathLst>
                </a:custGeom>
                <a:noFill/>
                <a:ln w="6350">
                  <a:solidFill>
                    <a:srgbClr val="000000"/>
                  </a:solidFill>
                  <a:prstDash val="solid"/>
                  <a:round/>
                  <a:headEnd/>
                  <a:tailEnd/>
                </a:ln>
              </p:spPr>
              <p:txBody>
                <a:bodyPr/>
                <a:lstStyle/>
                <a:p>
                  <a:endParaRPr lang="en-US"/>
                </a:p>
              </p:txBody>
            </p:sp>
            <p:sp>
              <p:nvSpPr>
                <p:cNvPr id="341184" name="Freeform 192"/>
                <p:cNvSpPr>
                  <a:spLocks noChangeAspect="1"/>
                </p:cNvSpPr>
                <p:nvPr/>
              </p:nvSpPr>
              <p:spPr bwMode="auto">
                <a:xfrm>
                  <a:off x="1101" y="3048"/>
                  <a:ext cx="452" cy="201"/>
                </a:xfrm>
                <a:custGeom>
                  <a:avLst/>
                  <a:gdLst/>
                  <a:ahLst/>
                  <a:cxnLst>
                    <a:cxn ang="0">
                      <a:pos x="0" y="113"/>
                    </a:cxn>
                    <a:cxn ang="0">
                      <a:pos x="87" y="201"/>
                    </a:cxn>
                    <a:cxn ang="0">
                      <a:pos x="452" y="83"/>
                    </a:cxn>
                    <a:cxn ang="0">
                      <a:pos x="361" y="0"/>
                    </a:cxn>
                    <a:cxn ang="0">
                      <a:pos x="0" y="113"/>
                    </a:cxn>
                  </a:cxnLst>
                  <a:rect l="0" t="0" r="r" b="b"/>
                  <a:pathLst>
                    <a:path w="452" h="201">
                      <a:moveTo>
                        <a:pt x="0" y="113"/>
                      </a:moveTo>
                      <a:lnTo>
                        <a:pt x="87" y="201"/>
                      </a:lnTo>
                      <a:lnTo>
                        <a:pt x="452" y="83"/>
                      </a:lnTo>
                      <a:lnTo>
                        <a:pt x="361" y="0"/>
                      </a:lnTo>
                      <a:lnTo>
                        <a:pt x="0" y="113"/>
                      </a:lnTo>
                    </a:path>
                  </a:pathLst>
                </a:custGeom>
                <a:noFill/>
                <a:ln w="6350">
                  <a:solidFill>
                    <a:srgbClr val="000000"/>
                  </a:solidFill>
                  <a:prstDash val="solid"/>
                  <a:round/>
                  <a:headEnd/>
                  <a:tailEnd/>
                </a:ln>
              </p:spPr>
              <p:txBody>
                <a:bodyPr/>
                <a:lstStyle/>
                <a:p>
                  <a:endParaRPr lang="en-US"/>
                </a:p>
              </p:txBody>
            </p:sp>
            <p:sp>
              <p:nvSpPr>
                <p:cNvPr id="341185" name="Freeform 193"/>
                <p:cNvSpPr>
                  <a:spLocks noChangeAspect="1"/>
                </p:cNvSpPr>
                <p:nvPr/>
              </p:nvSpPr>
              <p:spPr bwMode="auto">
                <a:xfrm>
                  <a:off x="1485" y="3017"/>
                  <a:ext cx="109" cy="57"/>
                </a:xfrm>
                <a:custGeom>
                  <a:avLst/>
                  <a:gdLst/>
                  <a:ahLst/>
                  <a:cxnLst>
                    <a:cxn ang="0">
                      <a:pos x="41" y="57"/>
                    </a:cxn>
                    <a:cxn ang="0">
                      <a:pos x="109" y="34"/>
                    </a:cxn>
                    <a:cxn ang="0">
                      <a:pos x="72" y="0"/>
                    </a:cxn>
                    <a:cxn ang="0">
                      <a:pos x="0" y="23"/>
                    </a:cxn>
                    <a:cxn ang="0">
                      <a:pos x="41" y="57"/>
                    </a:cxn>
                  </a:cxnLst>
                  <a:rect l="0" t="0" r="r" b="b"/>
                  <a:pathLst>
                    <a:path w="109" h="57">
                      <a:moveTo>
                        <a:pt x="41" y="57"/>
                      </a:moveTo>
                      <a:lnTo>
                        <a:pt x="109" y="34"/>
                      </a:lnTo>
                      <a:lnTo>
                        <a:pt x="72" y="0"/>
                      </a:lnTo>
                      <a:lnTo>
                        <a:pt x="0" y="23"/>
                      </a:lnTo>
                      <a:lnTo>
                        <a:pt x="41" y="57"/>
                      </a:lnTo>
                    </a:path>
                  </a:pathLst>
                </a:custGeom>
                <a:noFill/>
                <a:ln w="6350">
                  <a:solidFill>
                    <a:srgbClr val="000000"/>
                  </a:solidFill>
                  <a:prstDash val="solid"/>
                  <a:round/>
                  <a:headEnd/>
                  <a:tailEnd/>
                </a:ln>
              </p:spPr>
              <p:txBody>
                <a:bodyPr/>
                <a:lstStyle/>
                <a:p>
                  <a:endParaRPr lang="en-US"/>
                </a:p>
              </p:txBody>
            </p:sp>
            <p:sp>
              <p:nvSpPr>
                <p:cNvPr id="341186" name="Freeform 194"/>
                <p:cNvSpPr>
                  <a:spLocks noChangeAspect="1"/>
                </p:cNvSpPr>
                <p:nvPr/>
              </p:nvSpPr>
              <p:spPr bwMode="auto">
                <a:xfrm>
                  <a:off x="1455" y="2991"/>
                  <a:ext cx="87" cy="38"/>
                </a:xfrm>
                <a:custGeom>
                  <a:avLst/>
                  <a:gdLst/>
                  <a:ahLst/>
                  <a:cxnLst>
                    <a:cxn ang="0">
                      <a:pos x="19" y="38"/>
                    </a:cxn>
                    <a:cxn ang="0">
                      <a:pos x="87" y="15"/>
                    </a:cxn>
                    <a:cxn ang="0">
                      <a:pos x="68" y="0"/>
                    </a:cxn>
                    <a:cxn ang="0">
                      <a:pos x="0" y="19"/>
                    </a:cxn>
                    <a:cxn ang="0">
                      <a:pos x="19" y="38"/>
                    </a:cxn>
                  </a:cxnLst>
                  <a:rect l="0" t="0" r="r" b="b"/>
                  <a:pathLst>
                    <a:path w="87" h="38">
                      <a:moveTo>
                        <a:pt x="19" y="38"/>
                      </a:moveTo>
                      <a:lnTo>
                        <a:pt x="87" y="15"/>
                      </a:lnTo>
                      <a:lnTo>
                        <a:pt x="68" y="0"/>
                      </a:lnTo>
                      <a:lnTo>
                        <a:pt x="0" y="19"/>
                      </a:lnTo>
                      <a:lnTo>
                        <a:pt x="19" y="38"/>
                      </a:lnTo>
                    </a:path>
                  </a:pathLst>
                </a:custGeom>
                <a:noFill/>
                <a:ln w="6350">
                  <a:solidFill>
                    <a:srgbClr val="000000"/>
                  </a:solidFill>
                  <a:prstDash val="solid"/>
                  <a:round/>
                  <a:headEnd/>
                  <a:tailEnd/>
                </a:ln>
              </p:spPr>
              <p:txBody>
                <a:bodyPr/>
                <a:lstStyle/>
                <a:p>
                  <a:endParaRPr lang="en-US"/>
                </a:p>
              </p:txBody>
            </p:sp>
            <p:sp>
              <p:nvSpPr>
                <p:cNvPr id="341187" name="Freeform 195"/>
                <p:cNvSpPr>
                  <a:spLocks noChangeAspect="1"/>
                </p:cNvSpPr>
                <p:nvPr/>
              </p:nvSpPr>
              <p:spPr bwMode="auto">
                <a:xfrm>
                  <a:off x="1560" y="3074"/>
                  <a:ext cx="87" cy="49"/>
                </a:xfrm>
                <a:custGeom>
                  <a:avLst/>
                  <a:gdLst/>
                  <a:ahLst/>
                  <a:cxnLst>
                    <a:cxn ang="0">
                      <a:pos x="8" y="8"/>
                    </a:cxn>
                    <a:cxn ang="0">
                      <a:pos x="23" y="27"/>
                    </a:cxn>
                    <a:cxn ang="0">
                      <a:pos x="0" y="30"/>
                    </a:cxn>
                    <a:cxn ang="0">
                      <a:pos x="19" y="49"/>
                    </a:cxn>
                    <a:cxn ang="0">
                      <a:pos x="87" y="27"/>
                    </a:cxn>
                    <a:cxn ang="0">
                      <a:pos x="68" y="12"/>
                    </a:cxn>
                    <a:cxn ang="0">
                      <a:pos x="46" y="19"/>
                    </a:cxn>
                    <a:cxn ang="0">
                      <a:pos x="27" y="0"/>
                    </a:cxn>
                    <a:cxn ang="0">
                      <a:pos x="8" y="8"/>
                    </a:cxn>
                  </a:cxnLst>
                  <a:rect l="0" t="0" r="r" b="b"/>
                  <a:pathLst>
                    <a:path w="87" h="49">
                      <a:moveTo>
                        <a:pt x="8" y="8"/>
                      </a:moveTo>
                      <a:lnTo>
                        <a:pt x="23" y="27"/>
                      </a:lnTo>
                      <a:lnTo>
                        <a:pt x="0" y="30"/>
                      </a:lnTo>
                      <a:lnTo>
                        <a:pt x="19" y="49"/>
                      </a:lnTo>
                      <a:lnTo>
                        <a:pt x="87" y="27"/>
                      </a:lnTo>
                      <a:lnTo>
                        <a:pt x="68" y="12"/>
                      </a:lnTo>
                      <a:lnTo>
                        <a:pt x="46" y="19"/>
                      </a:lnTo>
                      <a:lnTo>
                        <a:pt x="27" y="0"/>
                      </a:lnTo>
                      <a:lnTo>
                        <a:pt x="8" y="8"/>
                      </a:lnTo>
                    </a:path>
                  </a:pathLst>
                </a:custGeom>
                <a:noFill/>
                <a:ln w="6350">
                  <a:solidFill>
                    <a:srgbClr val="000000"/>
                  </a:solidFill>
                  <a:prstDash val="solid"/>
                  <a:round/>
                  <a:headEnd/>
                  <a:tailEnd/>
                </a:ln>
              </p:spPr>
              <p:txBody>
                <a:bodyPr/>
                <a:lstStyle/>
                <a:p>
                  <a:endParaRPr lang="en-US"/>
                </a:p>
              </p:txBody>
            </p:sp>
            <p:sp>
              <p:nvSpPr>
                <p:cNvPr id="341188" name="Freeform 196"/>
                <p:cNvSpPr>
                  <a:spLocks noChangeAspect="1"/>
                </p:cNvSpPr>
                <p:nvPr/>
              </p:nvSpPr>
              <p:spPr bwMode="auto">
                <a:xfrm>
                  <a:off x="1067" y="3120"/>
                  <a:ext cx="42" cy="22"/>
                </a:xfrm>
                <a:custGeom>
                  <a:avLst/>
                  <a:gdLst/>
                  <a:ahLst/>
                  <a:cxnLst>
                    <a:cxn ang="0">
                      <a:pos x="0" y="7"/>
                    </a:cxn>
                    <a:cxn ang="0">
                      <a:pos x="19" y="22"/>
                    </a:cxn>
                    <a:cxn ang="0">
                      <a:pos x="42" y="19"/>
                    </a:cxn>
                    <a:cxn ang="0">
                      <a:pos x="23" y="0"/>
                    </a:cxn>
                    <a:cxn ang="0">
                      <a:pos x="0" y="7"/>
                    </a:cxn>
                  </a:cxnLst>
                  <a:rect l="0" t="0" r="r" b="b"/>
                  <a:pathLst>
                    <a:path w="42" h="22">
                      <a:moveTo>
                        <a:pt x="0" y="7"/>
                      </a:moveTo>
                      <a:lnTo>
                        <a:pt x="19" y="22"/>
                      </a:lnTo>
                      <a:lnTo>
                        <a:pt x="42" y="19"/>
                      </a:lnTo>
                      <a:lnTo>
                        <a:pt x="23" y="0"/>
                      </a:lnTo>
                      <a:lnTo>
                        <a:pt x="0" y="7"/>
                      </a:lnTo>
                    </a:path>
                  </a:pathLst>
                </a:custGeom>
                <a:noFill/>
                <a:ln w="6350">
                  <a:solidFill>
                    <a:srgbClr val="000000"/>
                  </a:solidFill>
                  <a:prstDash val="solid"/>
                  <a:round/>
                  <a:headEnd/>
                  <a:tailEnd/>
                </a:ln>
              </p:spPr>
              <p:txBody>
                <a:bodyPr/>
                <a:lstStyle/>
                <a:p>
                  <a:endParaRPr lang="en-US"/>
                </a:p>
              </p:txBody>
            </p:sp>
            <p:sp>
              <p:nvSpPr>
                <p:cNvPr id="341189" name="Freeform 197"/>
                <p:cNvSpPr>
                  <a:spLocks noChangeAspect="1"/>
                </p:cNvSpPr>
                <p:nvPr/>
              </p:nvSpPr>
              <p:spPr bwMode="auto">
                <a:xfrm>
                  <a:off x="1109" y="3086"/>
                  <a:ext cx="116" cy="49"/>
                </a:xfrm>
                <a:custGeom>
                  <a:avLst/>
                  <a:gdLst/>
                  <a:ahLst/>
                  <a:cxnLst>
                    <a:cxn ang="0">
                      <a:pos x="0" y="30"/>
                    </a:cxn>
                    <a:cxn ang="0">
                      <a:pos x="18" y="49"/>
                    </a:cxn>
                    <a:cxn ang="0">
                      <a:pos x="116" y="18"/>
                    </a:cxn>
                    <a:cxn ang="0">
                      <a:pos x="98" y="0"/>
                    </a:cxn>
                    <a:cxn ang="0">
                      <a:pos x="0" y="30"/>
                    </a:cxn>
                  </a:cxnLst>
                  <a:rect l="0" t="0" r="r" b="b"/>
                  <a:pathLst>
                    <a:path w="116" h="49">
                      <a:moveTo>
                        <a:pt x="0" y="30"/>
                      </a:moveTo>
                      <a:lnTo>
                        <a:pt x="18" y="49"/>
                      </a:lnTo>
                      <a:lnTo>
                        <a:pt x="116" y="18"/>
                      </a:lnTo>
                      <a:lnTo>
                        <a:pt x="98" y="0"/>
                      </a:lnTo>
                      <a:lnTo>
                        <a:pt x="0" y="30"/>
                      </a:lnTo>
                    </a:path>
                  </a:pathLst>
                </a:custGeom>
                <a:noFill/>
                <a:ln w="6350">
                  <a:solidFill>
                    <a:srgbClr val="000000"/>
                  </a:solidFill>
                  <a:prstDash val="solid"/>
                  <a:round/>
                  <a:headEnd/>
                  <a:tailEnd/>
                </a:ln>
              </p:spPr>
              <p:txBody>
                <a:bodyPr/>
                <a:lstStyle/>
                <a:p>
                  <a:endParaRPr lang="en-US"/>
                </a:p>
              </p:txBody>
            </p:sp>
            <p:sp>
              <p:nvSpPr>
                <p:cNvPr id="341190" name="Freeform 198"/>
                <p:cNvSpPr>
                  <a:spLocks noChangeAspect="1"/>
                </p:cNvSpPr>
                <p:nvPr/>
              </p:nvSpPr>
              <p:spPr bwMode="auto">
                <a:xfrm>
                  <a:off x="1218" y="3051"/>
                  <a:ext cx="116" cy="50"/>
                </a:xfrm>
                <a:custGeom>
                  <a:avLst/>
                  <a:gdLst/>
                  <a:ahLst/>
                  <a:cxnLst>
                    <a:cxn ang="0">
                      <a:pos x="0" y="31"/>
                    </a:cxn>
                    <a:cxn ang="0">
                      <a:pos x="19" y="50"/>
                    </a:cxn>
                    <a:cxn ang="0">
                      <a:pos x="116" y="19"/>
                    </a:cxn>
                    <a:cxn ang="0">
                      <a:pos x="98" y="0"/>
                    </a:cxn>
                    <a:cxn ang="0">
                      <a:pos x="0" y="31"/>
                    </a:cxn>
                  </a:cxnLst>
                  <a:rect l="0" t="0" r="r" b="b"/>
                  <a:pathLst>
                    <a:path w="116" h="50">
                      <a:moveTo>
                        <a:pt x="0" y="31"/>
                      </a:moveTo>
                      <a:lnTo>
                        <a:pt x="19" y="50"/>
                      </a:lnTo>
                      <a:lnTo>
                        <a:pt x="116" y="19"/>
                      </a:lnTo>
                      <a:lnTo>
                        <a:pt x="98" y="0"/>
                      </a:lnTo>
                      <a:lnTo>
                        <a:pt x="0" y="31"/>
                      </a:lnTo>
                    </a:path>
                  </a:pathLst>
                </a:custGeom>
                <a:noFill/>
                <a:ln w="6350">
                  <a:solidFill>
                    <a:srgbClr val="000000"/>
                  </a:solidFill>
                  <a:prstDash val="solid"/>
                  <a:round/>
                  <a:headEnd/>
                  <a:tailEnd/>
                </a:ln>
              </p:spPr>
              <p:txBody>
                <a:bodyPr/>
                <a:lstStyle/>
                <a:p>
                  <a:endParaRPr lang="en-US"/>
                </a:p>
              </p:txBody>
            </p:sp>
            <p:sp>
              <p:nvSpPr>
                <p:cNvPr id="341191" name="Freeform 199"/>
                <p:cNvSpPr>
                  <a:spLocks noChangeAspect="1"/>
                </p:cNvSpPr>
                <p:nvPr/>
              </p:nvSpPr>
              <p:spPr bwMode="auto">
                <a:xfrm>
                  <a:off x="1323" y="3021"/>
                  <a:ext cx="117" cy="46"/>
                </a:xfrm>
                <a:custGeom>
                  <a:avLst/>
                  <a:gdLst/>
                  <a:ahLst/>
                  <a:cxnLst>
                    <a:cxn ang="0">
                      <a:pos x="0" y="30"/>
                    </a:cxn>
                    <a:cxn ang="0">
                      <a:pos x="19" y="46"/>
                    </a:cxn>
                    <a:cxn ang="0">
                      <a:pos x="117" y="15"/>
                    </a:cxn>
                    <a:cxn ang="0">
                      <a:pos x="98" y="0"/>
                    </a:cxn>
                    <a:cxn ang="0">
                      <a:pos x="0" y="30"/>
                    </a:cxn>
                  </a:cxnLst>
                  <a:rect l="0" t="0" r="r" b="b"/>
                  <a:pathLst>
                    <a:path w="117" h="46">
                      <a:moveTo>
                        <a:pt x="0" y="30"/>
                      </a:moveTo>
                      <a:lnTo>
                        <a:pt x="19" y="46"/>
                      </a:lnTo>
                      <a:lnTo>
                        <a:pt x="117" y="15"/>
                      </a:lnTo>
                      <a:lnTo>
                        <a:pt x="98" y="0"/>
                      </a:lnTo>
                      <a:lnTo>
                        <a:pt x="0" y="30"/>
                      </a:lnTo>
                    </a:path>
                  </a:pathLst>
                </a:custGeom>
                <a:noFill/>
                <a:ln w="6350">
                  <a:solidFill>
                    <a:srgbClr val="000000"/>
                  </a:solidFill>
                  <a:prstDash val="solid"/>
                  <a:round/>
                  <a:headEnd/>
                  <a:tailEnd/>
                </a:ln>
              </p:spPr>
              <p:txBody>
                <a:bodyPr/>
                <a:lstStyle/>
                <a:p>
                  <a:endParaRPr lang="en-US"/>
                </a:p>
              </p:txBody>
            </p:sp>
            <p:sp>
              <p:nvSpPr>
                <p:cNvPr id="341192" name="Freeform 200"/>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close/>
                    </a:path>
                  </a:pathLst>
                </a:custGeom>
                <a:solidFill>
                  <a:srgbClr val="BFBFBF"/>
                </a:solidFill>
                <a:ln w="9525">
                  <a:noFill/>
                  <a:round/>
                  <a:headEnd/>
                  <a:tailEnd/>
                </a:ln>
              </p:spPr>
              <p:txBody>
                <a:bodyPr/>
                <a:lstStyle/>
                <a:p>
                  <a:endParaRPr lang="en-US"/>
                </a:p>
              </p:txBody>
            </p:sp>
            <p:sp>
              <p:nvSpPr>
                <p:cNvPr id="341193" name="Freeform 201"/>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path>
                  </a:pathLst>
                </a:custGeom>
                <a:noFill/>
                <a:ln w="6350">
                  <a:solidFill>
                    <a:srgbClr val="000000"/>
                  </a:solidFill>
                  <a:prstDash val="solid"/>
                  <a:round/>
                  <a:headEnd/>
                  <a:tailEnd/>
                </a:ln>
              </p:spPr>
              <p:txBody>
                <a:bodyPr/>
                <a:lstStyle/>
                <a:p>
                  <a:endParaRPr lang="en-US"/>
                </a:p>
              </p:txBody>
            </p:sp>
            <p:sp>
              <p:nvSpPr>
                <p:cNvPr id="341194" name="Freeform 202"/>
                <p:cNvSpPr>
                  <a:spLocks noChangeAspect="1"/>
                </p:cNvSpPr>
                <p:nvPr/>
              </p:nvSpPr>
              <p:spPr bwMode="auto">
                <a:xfrm>
                  <a:off x="1079" y="3116"/>
                  <a:ext cx="22" cy="7"/>
                </a:xfrm>
                <a:custGeom>
                  <a:avLst/>
                  <a:gdLst/>
                  <a:ahLst/>
                  <a:cxnLst>
                    <a:cxn ang="0">
                      <a:pos x="0" y="0"/>
                    </a:cxn>
                    <a:cxn ang="0">
                      <a:pos x="11" y="7"/>
                    </a:cxn>
                    <a:cxn ang="0">
                      <a:pos x="22" y="7"/>
                    </a:cxn>
                    <a:cxn ang="0">
                      <a:pos x="11" y="0"/>
                    </a:cxn>
                    <a:cxn ang="0">
                      <a:pos x="0" y="0"/>
                    </a:cxn>
                  </a:cxnLst>
                  <a:rect l="0" t="0" r="r" b="b"/>
                  <a:pathLst>
                    <a:path w="22" h="7">
                      <a:moveTo>
                        <a:pt x="0" y="0"/>
                      </a:moveTo>
                      <a:lnTo>
                        <a:pt x="11" y="7"/>
                      </a:lnTo>
                      <a:lnTo>
                        <a:pt x="22" y="7"/>
                      </a:lnTo>
                      <a:lnTo>
                        <a:pt x="11" y="0"/>
                      </a:lnTo>
                      <a:lnTo>
                        <a:pt x="0" y="0"/>
                      </a:lnTo>
                      <a:close/>
                    </a:path>
                  </a:pathLst>
                </a:custGeom>
                <a:solidFill>
                  <a:srgbClr val="E5E5E5"/>
                </a:solidFill>
                <a:ln w="9525">
                  <a:noFill/>
                  <a:round/>
                  <a:headEnd/>
                  <a:tailEnd/>
                </a:ln>
              </p:spPr>
              <p:txBody>
                <a:bodyPr/>
                <a:lstStyle/>
                <a:p>
                  <a:endParaRPr lang="en-US"/>
                </a:p>
              </p:txBody>
            </p:sp>
            <p:sp>
              <p:nvSpPr>
                <p:cNvPr id="341195" name="Freeform 203"/>
                <p:cNvSpPr>
                  <a:spLocks noChangeAspect="1"/>
                </p:cNvSpPr>
                <p:nvPr/>
              </p:nvSpPr>
              <p:spPr bwMode="auto">
                <a:xfrm>
                  <a:off x="1071" y="3116"/>
                  <a:ext cx="19" cy="26"/>
                </a:xfrm>
                <a:custGeom>
                  <a:avLst/>
                  <a:gdLst/>
                  <a:ahLst/>
                  <a:cxnLst>
                    <a:cxn ang="0">
                      <a:pos x="19" y="11"/>
                    </a:cxn>
                    <a:cxn ang="0">
                      <a:pos x="15" y="26"/>
                    </a:cxn>
                    <a:cxn ang="0">
                      <a:pos x="0" y="11"/>
                    </a:cxn>
                    <a:cxn ang="0">
                      <a:pos x="8" y="0"/>
                    </a:cxn>
                    <a:cxn ang="0">
                      <a:pos x="19" y="11"/>
                    </a:cxn>
                  </a:cxnLst>
                  <a:rect l="0" t="0" r="r" b="b"/>
                  <a:pathLst>
                    <a:path w="19" h="26">
                      <a:moveTo>
                        <a:pt x="19" y="11"/>
                      </a:moveTo>
                      <a:lnTo>
                        <a:pt x="15" y="26"/>
                      </a:lnTo>
                      <a:lnTo>
                        <a:pt x="0" y="11"/>
                      </a:lnTo>
                      <a:lnTo>
                        <a:pt x="8" y="0"/>
                      </a:lnTo>
                      <a:lnTo>
                        <a:pt x="19" y="11"/>
                      </a:lnTo>
                      <a:close/>
                    </a:path>
                  </a:pathLst>
                </a:custGeom>
                <a:solidFill>
                  <a:srgbClr val="606060"/>
                </a:solidFill>
                <a:ln w="9525">
                  <a:noFill/>
                  <a:round/>
                  <a:headEnd/>
                  <a:tailEnd/>
                </a:ln>
              </p:spPr>
              <p:txBody>
                <a:bodyPr/>
                <a:lstStyle/>
                <a:p>
                  <a:endParaRPr lang="en-US"/>
                </a:p>
              </p:txBody>
            </p:sp>
            <p:sp>
              <p:nvSpPr>
                <p:cNvPr id="341196" name="Freeform 204"/>
                <p:cNvSpPr>
                  <a:spLocks noChangeAspect="1" noEditPoints="1"/>
                </p:cNvSpPr>
                <p:nvPr/>
              </p:nvSpPr>
              <p:spPr bwMode="auto">
                <a:xfrm>
                  <a:off x="1112" y="3078"/>
                  <a:ext cx="110" cy="53"/>
                </a:xfrm>
                <a:custGeom>
                  <a:avLst/>
                  <a:gdLst/>
                  <a:ahLst/>
                  <a:cxnLst>
                    <a:cxn ang="0">
                      <a:pos x="83" y="0"/>
                    </a:cxn>
                    <a:cxn ang="0">
                      <a:pos x="98" y="0"/>
                    </a:cxn>
                    <a:cxn ang="0">
                      <a:pos x="106" y="8"/>
                    </a:cxn>
                    <a:cxn ang="0">
                      <a:pos x="110" y="23"/>
                    </a:cxn>
                    <a:cxn ang="0">
                      <a:pos x="91" y="30"/>
                    </a:cxn>
                    <a:cxn ang="0">
                      <a:pos x="83" y="23"/>
                    </a:cxn>
                    <a:cxn ang="0">
                      <a:pos x="83" y="15"/>
                    </a:cxn>
                    <a:cxn ang="0">
                      <a:pos x="76" y="11"/>
                    </a:cxn>
                    <a:cxn ang="0">
                      <a:pos x="83" y="0"/>
                    </a:cxn>
                    <a:cxn ang="0">
                      <a:pos x="83" y="0"/>
                    </a:cxn>
                    <a:cxn ang="0">
                      <a:pos x="61" y="11"/>
                    </a:cxn>
                    <a:cxn ang="0">
                      <a:pos x="72" y="8"/>
                    </a:cxn>
                    <a:cxn ang="0">
                      <a:pos x="83" y="15"/>
                    </a:cxn>
                    <a:cxn ang="0">
                      <a:pos x="87" y="30"/>
                    </a:cxn>
                    <a:cxn ang="0">
                      <a:pos x="64" y="38"/>
                    </a:cxn>
                    <a:cxn ang="0">
                      <a:pos x="61" y="30"/>
                    </a:cxn>
                    <a:cxn ang="0">
                      <a:pos x="57" y="23"/>
                    </a:cxn>
                    <a:cxn ang="0">
                      <a:pos x="53" y="19"/>
                    </a:cxn>
                    <a:cxn ang="0">
                      <a:pos x="61" y="11"/>
                    </a:cxn>
                    <a:cxn ang="0">
                      <a:pos x="61" y="11"/>
                    </a:cxn>
                    <a:cxn ang="0">
                      <a:pos x="34" y="19"/>
                    </a:cxn>
                    <a:cxn ang="0">
                      <a:pos x="46" y="15"/>
                    </a:cxn>
                    <a:cxn ang="0">
                      <a:pos x="57" y="23"/>
                    </a:cxn>
                    <a:cxn ang="0">
                      <a:pos x="61" y="38"/>
                    </a:cxn>
                    <a:cxn ang="0">
                      <a:pos x="42" y="45"/>
                    </a:cxn>
                    <a:cxn ang="0">
                      <a:pos x="34" y="38"/>
                    </a:cxn>
                    <a:cxn ang="0">
                      <a:pos x="31" y="30"/>
                    </a:cxn>
                    <a:cxn ang="0">
                      <a:pos x="27" y="26"/>
                    </a:cxn>
                    <a:cxn ang="0">
                      <a:pos x="34" y="19"/>
                    </a:cxn>
                    <a:cxn ang="0">
                      <a:pos x="34" y="19"/>
                    </a:cxn>
                    <a:cxn ang="0">
                      <a:pos x="8" y="26"/>
                    </a:cxn>
                    <a:cxn ang="0">
                      <a:pos x="23" y="23"/>
                    </a:cxn>
                    <a:cxn ang="0">
                      <a:pos x="31" y="30"/>
                    </a:cxn>
                    <a:cxn ang="0">
                      <a:pos x="38" y="49"/>
                    </a:cxn>
                    <a:cxn ang="0">
                      <a:pos x="15" y="53"/>
                    </a:cxn>
                    <a:cxn ang="0">
                      <a:pos x="0" y="38"/>
                    </a:cxn>
                    <a:cxn ang="0">
                      <a:pos x="8" y="26"/>
                    </a:cxn>
                    <a:cxn ang="0">
                      <a:pos x="8" y="26"/>
                    </a:cxn>
                  </a:cxnLst>
                  <a:rect l="0" t="0" r="r" b="b"/>
                  <a:pathLst>
                    <a:path w="110" h="53">
                      <a:moveTo>
                        <a:pt x="83" y="0"/>
                      </a:moveTo>
                      <a:lnTo>
                        <a:pt x="98" y="0"/>
                      </a:lnTo>
                      <a:lnTo>
                        <a:pt x="106" y="8"/>
                      </a:lnTo>
                      <a:lnTo>
                        <a:pt x="110" y="23"/>
                      </a:lnTo>
                      <a:lnTo>
                        <a:pt x="91" y="30"/>
                      </a:lnTo>
                      <a:lnTo>
                        <a:pt x="83" y="23"/>
                      </a:lnTo>
                      <a:lnTo>
                        <a:pt x="83" y="15"/>
                      </a:lnTo>
                      <a:lnTo>
                        <a:pt x="76" y="11"/>
                      </a:lnTo>
                      <a:lnTo>
                        <a:pt x="83" y="0"/>
                      </a:lnTo>
                      <a:lnTo>
                        <a:pt x="83" y="0"/>
                      </a:lnTo>
                      <a:close/>
                      <a:moveTo>
                        <a:pt x="61" y="11"/>
                      </a:moveTo>
                      <a:lnTo>
                        <a:pt x="72" y="8"/>
                      </a:lnTo>
                      <a:lnTo>
                        <a:pt x="83" y="15"/>
                      </a:lnTo>
                      <a:lnTo>
                        <a:pt x="87" y="30"/>
                      </a:lnTo>
                      <a:lnTo>
                        <a:pt x="64" y="38"/>
                      </a:lnTo>
                      <a:lnTo>
                        <a:pt x="61" y="30"/>
                      </a:lnTo>
                      <a:lnTo>
                        <a:pt x="57" y="23"/>
                      </a:lnTo>
                      <a:lnTo>
                        <a:pt x="53" y="19"/>
                      </a:lnTo>
                      <a:lnTo>
                        <a:pt x="61" y="11"/>
                      </a:lnTo>
                      <a:lnTo>
                        <a:pt x="61" y="11"/>
                      </a:lnTo>
                      <a:close/>
                      <a:moveTo>
                        <a:pt x="34" y="19"/>
                      </a:moveTo>
                      <a:lnTo>
                        <a:pt x="46" y="15"/>
                      </a:lnTo>
                      <a:lnTo>
                        <a:pt x="57" y="23"/>
                      </a:lnTo>
                      <a:lnTo>
                        <a:pt x="61" y="38"/>
                      </a:lnTo>
                      <a:lnTo>
                        <a:pt x="42" y="45"/>
                      </a:lnTo>
                      <a:lnTo>
                        <a:pt x="34" y="38"/>
                      </a:lnTo>
                      <a:lnTo>
                        <a:pt x="31" y="30"/>
                      </a:lnTo>
                      <a:lnTo>
                        <a:pt x="27" y="26"/>
                      </a:lnTo>
                      <a:lnTo>
                        <a:pt x="34" y="19"/>
                      </a:lnTo>
                      <a:lnTo>
                        <a:pt x="34" y="19"/>
                      </a:lnTo>
                      <a:close/>
                      <a:moveTo>
                        <a:pt x="8" y="26"/>
                      </a:moveTo>
                      <a:lnTo>
                        <a:pt x="23" y="23"/>
                      </a:lnTo>
                      <a:lnTo>
                        <a:pt x="31" y="30"/>
                      </a:lnTo>
                      <a:lnTo>
                        <a:pt x="38" y="49"/>
                      </a:lnTo>
                      <a:lnTo>
                        <a:pt x="15" y="53"/>
                      </a:lnTo>
                      <a:lnTo>
                        <a:pt x="0" y="38"/>
                      </a:lnTo>
                      <a:lnTo>
                        <a:pt x="8" y="26"/>
                      </a:lnTo>
                      <a:lnTo>
                        <a:pt x="8" y="26"/>
                      </a:lnTo>
                      <a:close/>
                    </a:path>
                  </a:pathLst>
                </a:custGeom>
                <a:solidFill>
                  <a:srgbClr val="F4F4D1"/>
                </a:solidFill>
                <a:ln w="9525">
                  <a:noFill/>
                  <a:round/>
                  <a:headEnd/>
                  <a:tailEnd/>
                </a:ln>
              </p:spPr>
              <p:txBody>
                <a:bodyPr/>
                <a:lstStyle/>
                <a:p>
                  <a:endParaRPr lang="en-US"/>
                </a:p>
              </p:txBody>
            </p:sp>
            <p:sp>
              <p:nvSpPr>
                <p:cNvPr id="341197" name="Freeform 205"/>
                <p:cNvSpPr>
                  <a:spLocks noChangeAspect="1"/>
                </p:cNvSpPr>
                <p:nvPr/>
              </p:nvSpPr>
              <p:spPr bwMode="auto">
                <a:xfrm>
                  <a:off x="1188" y="3078"/>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grpSp>
          <p:grpSp>
            <p:nvGrpSpPr>
              <p:cNvPr id="341198" name="Group 206"/>
              <p:cNvGrpSpPr>
                <a:grpSpLocks noChangeAspect="1"/>
              </p:cNvGrpSpPr>
              <p:nvPr/>
            </p:nvGrpSpPr>
            <p:grpSpPr bwMode="auto">
              <a:xfrm>
                <a:off x="1101" y="2941"/>
                <a:ext cx="696" cy="308"/>
                <a:chOff x="1101" y="2941"/>
                <a:chExt cx="696" cy="308"/>
              </a:xfrm>
            </p:grpSpPr>
            <p:sp>
              <p:nvSpPr>
                <p:cNvPr id="341199" name="Freeform 207"/>
                <p:cNvSpPr>
                  <a:spLocks noChangeAspect="1"/>
                </p:cNvSpPr>
                <p:nvPr/>
              </p:nvSpPr>
              <p:spPr bwMode="auto">
                <a:xfrm>
                  <a:off x="1165" y="3086"/>
                  <a:ext cx="34" cy="30"/>
                </a:xfrm>
                <a:custGeom>
                  <a:avLst/>
                  <a:gdLst/>
                  <a:ahLst/>
                  <a:cxnLst>
                    <a:cxn ang="0">
                      <a:pos x="8" y="3"/>
                    </a:cxn>
                    <a:cxn ang="0">
                      <a:pos x="19" y="0"/>
                    </a:cxn>
                    <a:cxn ang="0">
                      <a:pos x="30" y="7"/>
                    </a:cxn>
                    <a:cxn ang="0">
                      <a:pos x="34" y="22"/>
                    </a:cxn>
                    <a:cxn ang="0">
                      <a:pos x="11" y="30"/>
                    </a:cxn>
                    <a:cxn ang="0">
                      <a:pos x="4" y="22"/>
                    </a:cxn>
                    <a:cxn ang="0">
                      <a:pos x="4" y="15"/>
                    </a:cxn>
                    <a:cxn ang="0">
                      <a:pos x="0" y="11"/>
                    </a:cxn>
                    <a:cxn ang="0">
                      <a:pos x="8" y="3"/>
                    </a:cxn>
                  </a:cxnLst>
                  <a:rect l="0" t="0" r="r" b="b"/>
                  <a:pathLst>
                    <a:path w="34" h="30">
                      <a:moveTo>
                        <a:pt x="8" y="3"/>
                      </a:moveTo>
                      <a:lnTo>
                        <a:pt x="19" y="0"/>
                      </a:lnTo>
                      <a:lnTo>
                        <a:pt x="30" y="7"/>
                      </a:lnTo>
                      <a:lnTo>
                        <a:pt x="34" y="22"/>
                      </a:lnTo>
                      <a:lnTo>
                        <a:pt x="11"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41200" name="Freeform 208"/>
                <p:cNvSpPr>
                  <a:spLocks noChangeAspect="1"/>
                </p:cNvSpPr>
                <p:nvPr/>
              </p:nvSpPr>
              <p:spPr bwMode="auto">
                <a:xfrm>
                  <a:off x="1139" y="3093"/>
                  <a:ext cx="34" cy="30"/>
                </a:xfrm>
                <a:custGeom>
                  <a:avLst/>
                  <a:gdLst/>
                  <a:ahLst/>
                  <a:cxnLst>
                    <a:cxn ang="0">
                      <a:pos x="7" y="4"/>
                    </a:cxn>
                    <a:cxn ang="0">
                      <a:pos x="19" y="0"/>
                    </a:cxn>
                    <a:cxn ang="0">
                      <a:pos x="30" y="8"/>
                    </a:cxn>
                    <a:cxn ang="0">
                      <a:pos x="34" y="23"/>
                    </a:cxn>
                    <a:cxn ang="0">
                      <a:pos x="15" y="30"/>
                    </a:cxn>
                    <a:cxn ang="0">
                      <a:pos x="7" y="23"/>
                    </a:cxn>
                    <a:cxn ang="0">
                      <a:pos x="4" y="15"/>
                    </a:cxn>
                    <a:cxn ang="0">
                      <a:pos x="0" y="11"/>
                    </a:cxn>
                    <a:cxn ang="0">
                      <a:pos x="7" y="4"/>
                    </a:cxn>
                  </a:cxnLst>
                  <a:rect l="0" t="0" r="r" b="b"/>
                  <a:pathLst>
                    <a:path w="34" h="30">
                      <a:moveTo>
                        <a:pt x="7" y="4"/>
                      </a:moveTo>
                      <a:lnTo>
                        <a:pt x="19" y="0"/>
                      </a:lnTo>
                      <a:lnTo>
                        <a:pt x="30" y="8"/>
                      </a:lnTo>
                      <a:lnTo>
                        <a:pt x="34" y="23"/>
                      </a:lnTo>
                      <a:lnTo>
                        <a:pt x="15"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41201" name="Freeform 209"/>
                <p:cNvSpPr>
                  <a:spLocks noChangeAspect="1"/>
                </p:cNvSpPr>
                <p:nvPr/>
              </p:nvSpPr>
              <p:spPr bwMode="auto">
                <a:xfrm>
                  <a:off x="1112" y="3101"/>
                  <a:ext cx="34" cy="30"/>
                </a:xfrm>
                <a:custGeom>
                  <a:avLst/>
                  <a:gdLst/>
                  <a:ahLst/>
                  <a:cxnLst>
                    <a:cxn ang="0">
                      <a:pos x="8" y="3"/>
                    </a:cxn>
                    <a:cxn ang="0">
                      <a:pos x="23" y="0"/>
                    </a:cxn>
                    <a:cxn ang="0">
                      <a:pos x="31" y="7"/>
                    </a:cxn>
                    <a:cxn ang="0">
                      <a:pos x="34" y="26"/>
                    </a:cxn>
                    <a:cxn ang="0">
                      <a:pos x="15" y="30"/>
                    </a:cxn>
                    <a:cxn ang="0">
                      <a:pos x="0" y="15"/>
                    </a:cxn>
                    <a:cxn ang="0">
                      <a:pos x="8" y="3"/>
                    </a:cxn>
                  </a:cxnLst>
                  <a:rect l="0" t="0" r="r" b="b"/>
                  <a:pathLst>
                    <a:path w="34" h="30">
                      <a:moveTo>
                        <a:pt x="8" y="3"/>
                      </a:moveTo>
                      <a:lnTo>
                        <a:pt x="23" y="0"/>
                      </a:lnTo>
                      <a:lnTo>
                        <a:pt x="31" y="7"/>
                      </a:lnTo>
                      <a:lnTo>
                        <a:pt x="34" y="26"/>
                      </a:lnTo>
                      <a:lnTo>
                        <a:pt x="15"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41202" name="Freeform 210"/>
                <p:cNvSpPr>
                  <a:spLocks noChangeAspect="1" noEditPoints="1"/>
                </p:cNvSpPr>
                <p:nvPr/>
              </p:nvSpPr>
              <p:spPr bwMode="auto">
                <a:xfrm>
                  <a:off x="1112" y="3082"/>
                  <a:ext cx="95" cy="49"/>
                </a:xfrm>
                <a:custGeom>
                  <a:avLst/>
                  <a:gdLst/>
                  <a:ahLst/>
                  <a:cxnLst>
                    <a:cxn ang="0">
                      <a:pos x="95" y="7"/>
                    </a:cxn>
                    <a:cxn ang="0">
                      <a:pos x="91" y="26"/>
                    </a:cxn>
                    <a:cxn ang="0">
                      <a:pos x="83" y="19"/>
                    </a:cxn>
                    <a:cxn ang="0">
                      <a:pos x="83" y="11"/>
                    </a:cxn>
                    <a:cxn ang="0">
                      <a:pos x="79" y="7"/>
                    </a:cxn>
                    <a:cxn ang="0">
                      <a:pos x="87" y="0"/>
                    </a:cxn>
                    <a:cxn ang="0">
                      <a:pos x="95" y="7"/>
                    </a:cxn>
                    <a:cxn ang="0">
                      <a:pos x="95" y="7"/>
                    </a:cxn>
                    <a:cxn ang="0">
                      <a:pos x="68" y="15"/>
                    </a:cxn>
                    <a:cxn ang="0">
                      <a:pos x="64" y="34"/>
                    </a:cxn>
                    <a:cxn ang="0">
                      <a:pos x="61" y="26"/>
                    </a:cxn>
                    <a:cxn ang="0">
                      <a:pos x="57" y="19"/>
                    </a:cxn>
                    <a:cxn ang="0">
                      <a:pos x="53" y="15"/>
                    </a:cxn>
                    <a:cxn ang="0">
                      <a:pos x="61" y="7"/>
                    </a:cxn>
                    <a:cxn ang="0">
                      <a:pos x="68" y="15"/>
                    </a:cxn>
                    <a:cxn ang="0">
                      <a:pos x="68" y="15"/>
                    </a:cxn>
                    <a:cxn ang="0">
                      <a:pos x="46" y="22"/>
                    </a:cxn>
                    <a:cxn ang="0">
                      <a:pos x="42" y="41"/>
                    </a:cxn>
                    <a:cxn ang="0">
                      <a:pos x="34" y="34"/>
                    </a:cxn>
                    <a:cxn ang="0">
                      <a:pos x="31" y="26"/>
                    </a:cxn>
                    <a:cxn ang="0">
                      <a:pos x="27" y="22"/>
                    </a:cxn>
                    <a:cxn ang="0">
                      <a:pos x="34" y="15"/>
                    </a:cxn>
                    <a:cxn ang="0">
                      <a:pos x="46" y="22"/>
                    </a:cxn>
                    <a:cxn ang="0">
                      <a:pos x="46" y="22"/>
                    </a:cxn>
                    <a:cxn ang="0">
                      <a:pos x="19" y="30"/>
                    </a:cxn>
                    <a:cxn ang="0">
                      <a:pos x="15" y="49"/>
                    </a:cxn>
                    <a:cxn ang="0">
                      <a:pos x="0" y="34"/>
                    </a:cxn>
                    <a:cxn ang="0">
                      <a:pos x="8" y="22"/>
                    </a:cxn>
                    <a:cxn ang="0">
                      <a:pos x="19" y="30"/>
                    </a:cxn>
                    <a:cxn ang="0">
                      <a:pos x="19" y="30"/>
                    </a:cxn>
                  </a:cxnLst>
                  <a:rect l="0" t="0" r="r" b="b"/>
                  <a:pathLst>
                    <a:path w="95" h="49">
                      <a:moveTo>
                        <a:pt x="95" y="7"/>
                      </a:moveTo>
                      <a:lnTo>
                        <a:pt x="91" y="26"/>
                      </a:lnTo>
                      <a:lnTo>
                        <a:pt x="83" y="19"/>
                      </a:lnTo>
                      <a:lnTo>
                        <a:pt x="83" y="11"/>
                      </a:lnTo>
                      <a:lnTo>
                        <a:pt x="79" y="7"/>
                      </a:lnTo>
                      <a:lnTo>
                        <a:pt x="87" y="0"/>
                      </a:lnTo>
                      <a:lnTo>
                        <a:pt x="95" y="7"/>
                      </a:lnTo>
                      <a:lnTo>
                        <a:pt x="95" y="7"/>
                      </a:lnTo>
                      <a:close/>
                      <a:moveTo>
                        <a:pt x="68" y="15"/>
                      </a:moveTo>
                      <a:lnTo>
                        <a:pt x="64" y="34"/>
                      </a:lnTo>
                      <a:lnTo>
                        <a:pt x="61" y="26"/>
                      </a:lnTo>
                      <a:lnTo>
                        <a:pt x="57" y="19"/>
                      </a:lnTo>
                      <a:lnTo>
                        <a:pt x="53" y="15"/>
                      </a:lnTo>
                      <a:lnTo>
                        <a:pt x="61" y="7"/>
                      </a:lnTo>
                      <a:lnTo>
                        <a:pt x="68" y="15"/>
                      </a:lnTo>
                      <a:lnTo>
                        <a:pt x="68" y="15"/>
                      </a:lnTo>
                      <a:close/>
                      <a:moveTo>
                        <a:pt x="46" y="22"/>
                      </a:moveTo>
                      <a:lnTo>
                        <a:pt x="42" y="41"/>
                      </a:lnTo>
                      <a:lnTo>
                        <a:pt x="34" y="34"/>
                      </a:lnTo>
                      <a:lnTo>
                        <a:pt x="31" y="26"/>
                      </a:lnTo>
                      <a:lnTo>
                        <a:pt x="27" y="22"/>
                      </a:lnTo>
                      <a:lnTo>
                        <a:pt x="34" y="15"/>
                      </a:lnTo>
                      <a:lnTo>
                        <a:pt x="46" y="22"/>
                      </a:lnTo>
                      <a:lnTo>
                        <a:pt x="46" y="22"/>
                      </a:lnTo>
                      <a:close/>
                      <a:moveTo>
                        <a:pt x="19" y="30"/>
                      </a:moveTo>
                      <a:lnTo>
                        <a:pt x="15" y="49"/>
                      </a:lnTo>
                      <a:lnTo>
                        <a:pt x="0" y="34"/>
                      </a:lnTo>
                      <a:lnTo>
                        <a:pt x="8" y="22"/>
                      </a:lnTo>
                      <a:lnTo>
                        <a:pt x="19" y="30"/>
                      </a:lnTo>
                      <a:lnTo>
                        <a:pt x="19" y="30"/>
                      </a:lnTo>
                      <a:close/>
                    </a:path>
                  </a:pathLst>
                </a:custGeom>
                <a:solidFill>
                  <a:srgbClr val="E2E2BF"/>
                </a:solidFill>
                <a:ln w="9525">
                  <a:noFill/>
                  <a:round/>
                  <a:headEnd/>
                  <a:tailEnd/>
                </a:ln>
              </p:spPr>
              <p:txBody>
                <a:bodyPr/>
                <a:lstStyle/>
                <a:p>
                  <a:endParaRPr lang="en-US"/>
                </a:p>
              </p:txBody>
            </p:sp>
            <p:sp>
              <p:nvSpPr>
                <p:cNvPr id="341203" name="Freeform 211"/>
                <p:cNvSpPr>
                  <a:spLocks noChangeAspect="1" noEditPoints="1"/>
                </p:cNvSpPr>
                <p:nvPr/>
              </p:nvSpPr>
              <p:spPr bwMode="auto">
                <a:xfrm>
                  <a:off x="1120" y="3078"/>
                  <a:ext cx="98" cy="34"/>
                </a:xfrm>
                <a:custGeom>
                  <a:avLst/>
                  <a:gdLst/>
                  <a:ahLst/>
                  <a:cxnLst>
                    <a:cxn ang="0">
                      <a:pos x="75" y="4"/>
                    </a:cxn>
                    <a:cxn ang="0">
                      <a:pos x="87" y="11"/>
                    </a:cxn>
                    <a:cxn ang="0">
                      <a:pos x="98" y="8"/>
                    </a:cxn>
                    <a:cxn ang="0">
                      <a:pos x="87" y="0"/>
                    </a:cxn>
                    <a:cxn ang="0">
                      <a:pos x="75" y="4"/>
                    </a:cxn>
                    <a:cxn ang="0">
                      <a:pos x="75" y="4"/>
                    </a:cxn>
                    <a:cxn ang="0">
                      <a:pos x="53" y="11"/>
                    </a:cxn>
                    <a:cxn ang="0">
                      <a:pos x="60" y="19"/>
                    </a:cxn>
                    <a:cxn ang="0">
                      <a:pos x="71" y="15"/>
                    </a:cxn>
                    <a:cxn ang="0">
                      <a:pos x="64" y="8"/>
                    </a:cxn>
                    <a:cxn ang="0">
                      <a:pos x="53" y="11"/>
                    </a:cxn>
                    <a:cxn ang="0">
                      <a:pos x="53" y="11"/>
                    </a:cxn>
                    <a:cxn ang="0">
                      <a:pos x="26" y="19"/>
                    </a:cxn>
                    <a:cxn ang="0">
                      <a:pos x="38" y="26"/>
                    </a:cxn>
                    <a:cxn ang="0">
                      <a:pos x="49" y="23"/>
                    </a:cxn>
                    <a:cxn ang="0">
                      <a:pos x="38" y="15"/>
                    </a:cxn>
                    <a:cxn ang="0">
                      <a:pos x="26" y="19"/>
                    </a:cxn>
                    <a:cxn ang="0">
                      <a:pos x="26" y="19"/>
                    </a:cxn>
                    <a:cxn ang="0">
                      <a:pos x="0" y="26"/>
                    </a:cxn>
                    <a:cxn ang="0">
                      <a:pos x="11" y="34"/>
                    </a:cxn>
                    <a:cxn ang="0">
                      <a:pos x="23" y="30"/>
                    </a:cxn>
                    <a:cxn ang="0">
                      <a:pos x="11" y="23"/>
                    </a:cxn>
                    <a:cxn ang="0">
                      <a:pos x="0" y="26"/>
                    </a:cxn>
                    <a:cxn ang="0">
                      <a:pos x="0" y="26"/>
                    </a:cxn>
                  </a:cxnLst>
                  <a:rect l="0" t="0" r="r" b="b"/>
                  <a:pathLst>
                    <a:path w="98" h="34">
                      <a:moveTo>
                        <a:pt x="75" y="4"/>
                      </a:moveTo>
                      <a:lnTo>
                        <a:pt x="87" y="11"/>
                      </a:lnTo>
                      <a:lnTo>
                        <a:pt x="98" y="8"/>
                      </a:lnTo>
                      <a:lnTo>
                        <a:pt x="87" y="0"/>
                      </a:lnTo>
                      <a:lnTo>
                        <a:pt x="75" y="4"/>
                      </a:lnTo>
                      <a:lnTo>
                        <a:pt x="75" y="4"/>
                      </a:lnTo>
                      <a:close/>
                      <a:moveTo>
                        <a:pt x="53" y="11"/>
                      </a:moveTo>
                      <a:lnTo>
                        <a:pt x="60" y="19"/>
                      </a:lnTo>
                      <a:lnTo>
                        <a:pt x="71" y="15"/>
                      </a:lnTo>
                      <a:lnTo>
                        <a:pt x="64" y="8"/>
                      </a:lnTo>
                      <a:lnTo>
                        <a:pt x="53" y="11"/>
                      </a:lnTo>
                      <a:lnTo>
                        <a:pt x="53" y="11"/>
                      </a:lnTo>
                      <a:close/>
                      <a:moveTo>
                        <a:pt x="26" y="19"/>
                      </a:moveTo>
                      <a:lnTo>
                        <a:pt x="38" y="26"/>
                      </a:lnTo>
                      <a:lnTo>
                        <a:pt x="49" y="23"/>
                      </a:lnTo>
                      <a:lnTo>
                        <a:pt x="38" y="15"/>
                      </a:lnTo>
                      <a:lnTo>
                        <a:pt x="26" y="19"/>
                      </a:lnTo>
                      <a:lnTo>
                        <a:pt x="26" y="19"/>
                      </a:lnTo>
                      <a:close/>
                      <a:moveTo>
                        <a:pt x="0" y="26"/>
                      </a:moveTo>
                      <a:lnTo>
                        <a:pt x="11" y="34"/>
                      </a:lnTo>
                      <a:lnTo>
                        <a:pt x="23" y="30"/>
                      </a:lnTo>
                      <a:lnTo>
                        <a:pt x="11" y="23"/>
                      </a:lnTo>
                      <a:lnTo>
                        <a:pt x="0" y="26"/>
                      </a:lnTo>
                      <a:lnTo>
                        <a:pt x="0" y="26"/>
                      </a:lnTo>
                      <a:close/>
                    </a:path>
                  </a:pathLst>
                </a:custGeom>
                <a:solidFill>
                  <a:srgbClr val="FCFCD8"/>
                </a:solidFill>
                <a:ln w="9525">
                  <a:noFill/>
                  <a:round/>
                  <a:headEnd/>
                  <a:tailEnd/>
                </a:ln>
              </p:spPr>
              <p:txBody>
                <a:bodyPr/>
                <a:lstStyle/>
                <a:p>
                  <a:endParaRPr lang="en-US"/>
                </a:p>
              </p:txBody>
            </p:sp>
            <p:sp>
              <p:nvSpPr>
                <p:cNvPr id="341204" name="Freeform 212"/>
                <p:cNvSpPr>
                  <a:spLocks noChangeAspect="1" noEditPoints="1"/>
                </p:cNvSpPr>
                <p:nvPr/>
              </p:nvSpPr>
              <p:spPr bwMode="auto">
                <a:xfrm>
                  <a:off x="1218" y="3044"/>
                  <a:ext cx="113" cy="53"/>
                </a:xfrm>
                <a:custGeom>
                  <a:avLst/>
                  <a:gdLst/>
                  <a:ahLst/>
                  <a:cxnLst>
                    <a:cxn ang="0">
                      <a:pos x="86" y="4"/>
                    </a:cxn>
                    <a:cxn ang="0">
                      <a:pos x="98" y="0"/>
                    </a:cxn>
                    <a:cxn ang="0">
                      <a:pos x="105" y="7"/>
                    </a:cxn>
                    <a:cxn ang="0">
                      <a:pos x="113" y="26"/>
                    </a:cxn>
                    <a:cxn ang="0">
                      <a:pos x="90" y="30"/>
                    </a:cxn>
                    <a:cxn ang="0">
                      <a:pos x="83" y="23"/>
                    </a:cxn>
                    <a:cxn ang="0">
                      <a:pos x="83" y="15"/>
                    </a:cxn>
                    <a:cxn ang="0">
                      <a:pos x="79" y="11"/>
                    </a:cxn>
                    <a:cxn ang="0">
                      <a:pos x="86" y="4"/>
                    </a:cxn>
                    <a:cxn ang="0">
                      <a:pos x="86" y="4"/>
                    </a:cxn>
                    <a:cxn ang="0">
                      <a:pos x="60" y="11"/>
                    </a:cxn>
                    <a:cxn ang="0">
                      <a:pos x="71" y="7"/>
                    </a:cxn>
                    <a:cxn ang="0">
                      <a:pos x="83" y="15"/>
                    </a:cxn>
                    <a:cxn ang="0">
                      <a:pos x="86" y="34"/>
                    </a:cxn>
                    <a:cxn ang="0">
                      <a:pos x="68" y="38"/>
                    </a:cxn>
                    <a:cxn ang="0">
                      <a:pos x="60" y="30"/>
                    </a:cxn>
                    <a:cxn ang="0">
                      <a:pos x="56" y="23"/>
                    </a:cxn>
                    <a:cxn ang="0">
                      <a:pos x="52" y="19"/>
                    </a:cxn>
                    <a:cxn ang="0">
                      <a:pos x="60" y="11"/>
                    </a:cxn>
                    <a:cxn ang="0">
                      <a:pos x="60" y="11"/>
                    </a:cxn>
                    <a:cxn ang="0">
                      <a:pos x="37" y="19"/>
                    </a:cxn>
                    <a:cxn ang="0">
                      <a:pos x="49" y="15"/>
                    </a:cxn>
                    <a:cxn ang="0">
                      <a:pos x="56" y="23"/>
                    </a:cxn>
                    <a:cxn ang="0">
                      <a:pos x="64" y="42"/>
                    </a:cxn>
                    <a:cxn ang="0">
                      <a:pos x="41" y="45"/>
                    </a:cxn>
                    <a:cxn ang="0">
                      <a:pos x="34" y="38"/>
                    </a:cxn>
                    <a:cxn ang="0">
                      <a:pos x="34" y="34"/>
                    </a:cxn>
                    <a:cxn ang="0">
                      <a:pos x="26" y="26"/>
                    </a:cxn>
                    <a:cxn ang="0">
                      <a:pos x="37" y="19"/>
                    </a:cxn>
                    <a:cxn ang="0">
                      <a:pos x="37" y="19"/>
                    </a:cxn>
                    <a:cxn ang="0">
                      <a:pos x="11" y="26"/>
                    </a:cxn>
                    <a:cxn ang="0">
                      <a:pos x="22" y="23"/>
                    </a:cxn>
                    <a:cxn ang="0">
                      <a:pos x="34" y="34"/>
                    </a:cxn>
                    <a:cxn ang="0">
                      <a:pos x="37" y="49"/>
                    </a:cxn>
                    <a:cxn ang="0">
                      <a:pos x="15" y="53"/>
                    </a:cxn>
                    <a:cxn ang="0">
                      <a:pos x="0" y="38"/>
                    </a:cxn>
                    <a:cxn ang="0">
                      <a:pos x="11" y="26"/>
                    </a:cxn>
                    <a:cxn ang="0">
                      <a:pos x="11" y="26"/>
                    </a:cxn>
                  </a:cxnLst>
                  <a:rect l="0" t="0" r="r" b="b"/>
                  <a:pathLst>
                    <a:path w="113" h="53">
                      <a:moveTo>
                        <a:pt x="86" y="4"/>
                      </a:moveTo>
                      <a:lnTo>
                        <a:pt x="98" y="0"/>
                      </a:lnTo>
                      <a:lnTo>
                        <a:pt x="105" y="7"/>
                      </a:lnTo>
                      <a:lnTo>
                        <a:pt x="113" y="26"/>
                      </a:lnTo>
                      <a:lnTo>
                        <a:pt x="90" y="30"/>
                      </a:lnTo>
                      <a:lnTo>
                        <a:pt x="83" y="23"/>
                      </a:lnTo>
                      <a:lnTo>
                        <a:pt x="83" y="15"/>
                      </a:lnTo>
                      <a:lnTo>
                        <a:pt x="79" y="11"/>
                      </a:lnTo>
                      <a:lnTo>
                        <a:pt x="86" y="4"/>
                      </a:lnTo>
                      <a:lnTo>
                        <a:pt x="86" y="4"/>
                      </a:lnTo>
                      <a:close/>
                      <a:moveTo>
                        <a:pt x="60" y="11"/>
                      </a:moveTo>
                      <a:lnTo>
                        <a:pt x="71" y="7"/>
                      </a:lnTo>
                      <a:lnTo>
                        <a:pt x="83" y="15"/>
                      </a:lnTo>
                      <a:lnTo>
                        <a:pt x="86" y="34"/>
                      </a:lnTo>
                      <a:lnTo>
                        <a:pt x="68" y="38"/>
                      </a:lnTo>
                      <a:lnTo>
                        <a:pt x="60" y="30"/>
                      </a:lnTo>
                      <a:lnTo>
                        <a:pt x="56" y="23"/>
                      </a:lnTo>
                      <a:lnTo>
                        <a:pt x="52" y="19"/>
                      </a:lnTo>
                      <a:lnTo>
                        <a:pt x="60" y="11"/>
                      </a:lnTo>
                      <a:lnTo>
                        <a:pt x="60" y="11"/>
                      </a:lnTo>
                      <a:close/>
                      <a:moveTo>
                        <a:pt x="37" y="19"/>
                      </a:moveTo>
                      <a:lnTo>
                        <a:pt x="49" y="15"/>
                      </a:lnTo>
                      <a:lnTo>
                        <a:pt x="56" y="23"/>
                      </a:lnTo>
                      <a:lnTo>
                        <a:pt x="64" y="42"/>
                      </a:lnTo>
                      <a:lnTo>
                        <a:pt x="41" y="45"/>
                      </a:lnTo>
                      <a:lnTo>
                        <a:pt x="34" y="38"/>
                      </a:lnTo>
                      <a:lnTo>
                        <a:pt x="34" y="34"/>
                      </a:lnTo>
                      <a:lnTo>
                        <a:pt x="26" y="26"/>
                      </a:lnTo>
                      <a:lnTo>
                        <a:pt x="37" y="19"/>
                      </a:lnTo>
                      <a:lnTo>
                        <a:pt x="37" y="19"/>
                      </a:lnTo>
                      <a:close/>
                      <a:moveTo>
                        <a:pt x="11" y="26"/>
                      </a:moveTo>
                      <a:lnTo>
                        <a:pt x="22" y="23"/>
                      </a:lnTo>
                      <a:lnTo>
                        <a:pt x="34" y="34"/>
                      </a:lnTo>
                      <a:lnTo>
                        <a:pt x="37" y="49"/>
                      </a:lnTo>
                      <a:lnTo>
                        <a:pt x="15" y="53"/>
                      </a:lnTo>
                      <a:lnTo>
                        <a:pt x="0" y="38"/>
                      </a:lnTo>
                      <a:lnTo>
                        <a:pt x="11" y="26"/>
                      </a:lnTo>
                      <a:lnTo>
                        <a:pt x="11" y="26"/>
                      </a:lnTo>
                      <a:close/>
                    </a:path>
                  </a:pathLst>
                </a:custGeom>
                <a:solidFill>
                  <a:srgbClr val="BFBFBF"/>
                </a:solidFill>
                <a:ln w="9525">
                  <a:noFill/>
                  <a:round/>
                  <a:headEnd/>
                  <a:tailEnd/>
                </a:ln>
              </p:spPr>
              <p:txBody>
                <a:bodyPr/>
                <a:lstStyle/>
                <a:p>
                  <a:endParaRPr lang="en-US"/>
                </a:p>
              </p:txBody>
            </p:sp>
            <p:sp>
              <p:nvSpPr>
                <p:cNvPr id="341205" name="Freeform 213"/>
                <p:cNvSpPr>
                  <a:spLocks noChangeAspect="1"/>
                </p:cNvSpPr>
                <p:nvPr/>
              </p:nvSpPr>
              <p:spPr bwMode="auto">
                <a:xfrm>
                  <a:off x="1297" y="3044"/>
                  <a:ext cx="34" cy="34"/>
                </a:xfrm>
                <a:custGeom>
                  <a:avLst/>
                  <a:gdLst/>
                  <a:ahLst/>
                  <a:cxnLst>
                    <a:cxn ang="0">
                      <a:pos x="7" y="4"/>
                    </a:cxn>
                    <a:cxn ang="0">
                      <a:pos x="19" y="0"/>
                    </a:cxn>
                    <a:cxn ang="0">
                      <a:pos x="26" y="7"/>
                    </a:cxn>
                    <a:cxn ang="0">
                      <a:pos x="34" y="26"/>
                    </a:cxn>
                    <a:cxn ang="0">
                      <a:pos x="11" y="34"/>
                    </a:cxn>
                    <a:cxn ang="0">
                      <a:pos x="4" y="23"/>
                    </a:cxn>
                    <a:cxn ang="0">
                      <a:pos x="4" y="19"/>
                    </a:cxn>
                    <a:cxn ang="0">
                      <a:pos x="0" y="11"/>
                    </a:cxn>
                    <a:cxn ang="0">
                      <a:pos x="7" y="4"/>
                    </a:cxn>
                  </a:cxnLst>
                  <a:rect l="0" t="0" r="r" b="b"/>
                  <a:pathLst>
                    <a:path w="34" h="34">
                      <a:moveTo>
                        <a:pt x="7" y="4"/>
                      </a:moveTo>
                      <a:lnTo>
                        <a:pt x="19" y="0"/>
                      </a:lnTo>
                      <a:lnTo>
                        <a:pt x="26" y="7"/>
                      </a:lnTo>
                      <a:lnTo>
                        <a:pt x="34" y="26"/>
                      </a:lnTo>
                      <a:lnTo>
                        <a:pt x="11" y="34"/>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41206" name="Freeform 214"/>
                <p:cNvSpPr>
                  <a:spLocks noChangeAspect="1"/>
                </p:cNvSpPr>
                <p:nvPr/>
              </p:nvSpPr>
              <p:spPr bwMode="auto">
                <a:xfrm>
                  <a:off x="1270" y="3051"/>
                  <a:ext cx="34" cy="31"/>
                </a:xfrm>
                <a:custGeom>
                  <a:avLst/>
                  <a:gdLst/>
                  <a:ahLst/>
                  <a:cxnLst>
                    <a:cxn ang="0">
                      <a:pos x="8" y="4"/>
                    </a:cxn>
                    <a:cxn ang="0">
                      <a:pos x="19" y="0"/>
                    </a:cxn>
                    <a:cxn ang="0">
                      <a:pos x="31" y="8"/>
                    </a:cxn>
                    <a:cxn ang="0">
                      <a:pos x="34" y="27"/>
                    </a:cxn>
                    <a:cxn ang="0">
                      <a:pos x="16" y="31"/>
                    </a:cxn>
                    <a:cxn ang="0">
                      <a:pos x="8" y="23"/>
                    </a:cxn>
                    <a:cxn ang="0">
                      <a:pos x="8" y="16"/>
                    </a:cxn>
                    <a:cxn ang="0">
                      <a:pos x="0" y="12"/>
                    </a:cxn>
                    <a:cxn ang="0">
                      <a:pos x="8" y="4"/>
                    </a:cxn>
                  </a:cxnLst>
                  <a:rect l="0" t="0" r="r" b="b"/>
                  <a:pathLst>
                    <a:path w="34" h="31">
                      <a:moveTo>
                        <a:pt x="8" y="4"/>
                      </a:moveTo>
                      <a:lnTo>
                        <a:pt x="19" y="0"/>
                      </a:lnTo>
                      <a:lnTo>
                        <a:pt x="31" y="8"/>
                      </a:lnTo>
                      <a:lnTo>
                        <a:pt x="34" y="27"/>
                      </a:lnTo>
                      <a:lnTo>
                        <a:pt x="16" y="31"/>
                      </a:lnTo>
                      <a:lnTo>
                        <a:pt x="8" y="23"/>
                      </a:lnTo>
                      <a:lnTo>
                        <a:pt x="8"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41207" name="Freeform 215"/>
                <p:cNvSpPr>
                  <a:spLocks noChangeAspect="1"/>
                </p:cNvSpPr>
                <p:nvPr/>
              </p:nvSpPr>
              <p:spPr bwMode="auto">
                <a:xfrm>
                  <a:off x="1248" y="3059"/>
                  <a:ext cx="34" cy="30"/>
                </a:xfrm>
                <a:custGeom>
                  <a:avLst/>
                  <a:gdLst/>
                  <a:ahLst/>
                  <a:cxnLst>
                    <a:cxn ang="0">
                      <a:pos x="7" y="4"/>
                    </a:cxn>
                    <a:cxn ang="0">
                      <a:pos x="19" y="0"/>
                    </a:cxn>
                    <a:cxn ang="0">
                      <a:pos x="30" y="8"/>
                    </a:cxn>
                    <a:cxn ang="0">
                      <a:pos x="34" y="27"/>
                    </a:cxn>
                    <a:cxn ang="0">
                      <a:pos x="11" y="30"/>
                    </a:cxn>
                    <a:cxn ang="0">
                      <a:pos x="4" y="23"/>
                    </a:cxn>
                    <a:cxn ang="0">
                      <a:pos x="4" y="19"/>
                    </a:cxn>
                    <a:cxn ang="0">
                      <a:pos x="0" y="11"/>
                    </a:cxn>
                    <a:cxn ang="0">
                      <a:pos x="7" y="4"/>
                    </a:cxn>
                  </a:cxnLst>
                  <a:rect l="0" t="0" r="r" b="b"/>
                  <a:pathLst>
                    <a:path w="34" h="30">
                      <a:moveTo>
                        <a:pt x="7" y="4"/>
                      </a:moveTo>
                      <a:lnTo>
                        <a:pt x="19" y="0"/>
                      </a:lnTo>
                      <a:lnTo>
                        <a:pt x="30" y="8"/>
                      </a:lnTo>
                      <a:lnTo>
                        <a:pt x="34" y="27"/>
                      </a:lnTo>
                      <a:lnTo>
                        <a:pt x="11" y="30"/>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41208" name="Freeform 216"/>
                <p:cNvSpPr>
                  <a:spLocks noChangeAspect="1"/>
                </p:cNvSpPr>
                <p:nvPr/>
              </p:nvSpPr>
              <p:spPr bwMode="auto">
                <a:xfrm>
                  <a:off x="1218" y="3067"/>
                  <a:ext cx="37" cy="30"/>
                </a:xfrm>
                <a:custGeom>
                  <a:avLst/>
                  <a:gdLst/>
                  <a:ahLst/>
                  <a:cxnLst>
                    <a:cxn ang="0">
                      <a:pos x="11" y="3"/>
                    </a:cxn>
                    <a:cxn ang="0">
                      <a:pos x="22" y="0"/>
                    </a:cxn>
                    <a:cxn ang="0">
                      <a:pos x="34" y="11"/>
                    </a:cxn>
                    <a:cxn ang="0">
                      <a:pos x="37" y="26"/>
                    </a:cxn>
                    <a:cxn ang="0">
                      <a:pos x="15" y="30"/>
                    </a:cxn>
                    <a:cxn ang="0">
                      <a:pos x="0" y="15"/>
                    </a:cxn>
                    <a:cxn ang="0">
                      <a:pos x="11" y="3"/>
                    </a:cxn>
                  </a:cxnLst>
                  <a:rect l="0" t="0" r="r" b="b"/>
                  <a:pathLst>
                    <a:path w="37" h="30">
                      <a:moveTo>
                        <a:pt x="11" y="3"/>
                      </a:moveTo>
                      <a:lnTo>
                        <a:pt x="22" y="0"/>
                      </a:lnTo>
                      <a:lnTo>
                        <a:pt x="34" y="11"/>
                      </a:lnTo>
                      <a:lnTo>
                        <a:pt x="37" y="26"/>
                      </a:lnTo>
                      <a:lnTo>
                        <a:pt x="15" y="30"/>
                      </a:lnTo>
                      <a:lnTo>
                        <a:pt x="0" y="15"/>
                      </a:lnTo>
                      <a:lnTo>
                        <a:pt x="11" y="3"/>
                      </a:lnTo>
                    </a:path>
                  </a:pathLst>
                </a:custGeom>
                <a:noFill/>
                <a:ln w="6350">
                  <a:solidFill>
                    <a:srgbClr val="000000"/>
                  </a:solidFill>
                  <a:prstDash val="solid"/>
                  <a:round/>
                  <a:headEnd/>
                  <a:tailEnd/>
                </a:ln>
              </p:spPr>
              <p:txBody>
                <a:bodyPr/>
                <a:lstStyle/>
                <a:p>
                  <a:endParaRPr lang="en-US"/>
                </a:p>
              </p:txBody>
            </p:sp>
            <p:sp>
              <p:nvSpPr>
                <p:cNvPr id="341209" name="Freeform 217"/>
                <p:cNvSpPr>
                  <a:spLocks noChangeAspect="1" noEditPoints="1"/>
                </p:cNvSpPr>
                <p:nvPr/>
              </p:nvSpPr>
              <p:spPr bwMode="auto">
                <a:xfrm>
                  <a:off x="1222" y="3048"/>
                  <a:ext cx="90" cy="49"/>
                </a:xfrm>
                <a:custGeom>
                  <a:avLst/>
                  <a:gdLst/>
                  <a:ahLst/>
                  <a:cxnLst>
                    <a:cxn ang="0">
                      <a:pos x="90" y="11"/>
                    </a:cxn>
                    <a:cxn ang="0">
                      <a:pos x="86" y="26"/>
                    </a:cxn>
                    <a:cxn ang="0">
                      <a:pos x="82" y="19"/>
                    </a:cxn>
                    <a:cxn ang="0">
                      <a:pos x="79" y="15"/>
                    </a:cxn>
                    <a:cxn ang="0">
                      <a:pos x="75" y="7"/>
                    </a:cxn>
                    <a:cxn ang="0">
                      <a:pos x="82" y="0"/>
                    </a:cxn>
                    <a:cxn ang="0">
                      <a:pos x="90" y="11"/>
                    </a:cxn>
                    <a:cxn ang="0">
                      <a:pos x="90" y="11"/>
                    </a:cxn>
                    <a:cxn ang="0">
                      <a:pos x="67" y="19"/>
                    </a:cxn>
                    <a:cxn ang="0">
                      <a:pos x="64" y="34"/>
                    </a:cxn>
                    <a:cxn ang="0">
                      <a:pos x="56" y="26"/>
                    </a:cxn>
                    <a:cxn ang="0">
                      <a:pos x="56" y="19"/>
                    </a:cxn>
                    <a:cxn ang="0">
                      <a:pos x="52" y="19"/>
                    </a:cxn>
                    <a:cxn ang="0">
                      <a:pos x="56" y="7"/>
                    </a:cxn>
                    <a:cxn ang="0">
                      <a:pos x="67" y="19"/>
                    </a:cxn>
                    <a:cxn ang="0">
                      <a:pos x="67" y="19"/>
                    </a:cxn>
                    <a:cxn ang="0">
                      <a:pos x="41" y="26"/>
                    </a:cxn>
                    <a:cxn ang="0">
                      <a:pos x="37" y="41"/>
                    </a:cxn>
                    <a:cxn ang="0">
                      <a:pos x="30" y="34"/>
                    </a:cxn>
                    <a:cxn ang="0">
                      <a:pos x="30" y="30"/>
                    </a:cxn>
                    <a:cxn ang="0">
                      <a:pos x="26" y="26"/>
                    </a:cxn>
                    <a:cxn ang="0">
                      <a:pos x="33" y="15"/>
                    </a:cxn>
                    <a:cxn ang="0">
                      <a:pos x="41" y="26"/>
                    </a:cxn>
                    <a:cxn ang="0">
                      <a:pos x="41" y="26"/>
                    </a:cxn>
                    <a:cxn ang="0">
                      <a:pos x="15" y="34"/>
                    </a:cxn>
                    <a:cxn ang="0">
                      <a:pos x="15" y="49"/>
                    </a:cxn>
                    <a:cxn ang="0">
                      <a:pos x="0" y="34"/>
                    </a:cxn>
                    <a:cxn ang="0">
                      <a:pos x="7" y="22"/>
                    </a:cxn>
                    <a:cxn ang="0">
                      <a:pos x="15" y="34"/>
                    </a:cxn>
                    <a:cxn ang="0">
                      <a:pos x="15" y="34"/>
                    </a:cxn>
                  </a:cxnLst>
                  <a:rect l="0" t="0" r="r" b="b"/>
                  <a:pathLst>
                    <a:path w="90" h="49">
                      <a:moveTo>
                        <a:pt x="90" y="11"/>
                      </a:moveTo>
                      <a:lnTo>
                        <a:pt x="86" y="26"/>
                      </a:lnTo>
                      <a:lnTo>
                        <a:pt x="82" y="19"/>
                      </a:lnTo>
                      <a:lnTo>
                        <a:pt x="79" y="15"/>
                      </a:lnTo>
                      <a:lnTo>
                        <a:pt x="75" y="7"/>
                      </a:lnTo>
                      <a:lnTo>
                        <a:pt x="82" y="0"/>
                      </a:lnTo>
                      <a:lnTo>
                        <a:pt x="90" y="11"/>
                      </a:lnTo>
                      <a:lnTo>
                        <a:pt x="90" y="11"/>
                      </a:lnTo>
                      <a:close/>
                      <a:moveTo>
                        <a:pt x="67" y="19"/>
                      </a:moveTo>
                      <a:lnTo>
                        <a:pt x="64" y="34"/>
                      </a:lnTo>
                      <a:lnTo>
                        <a:pt x="56" y="26"/>
                      </a:lnTo>
                      <a:lnTo>
                        <a:pt x="56" y="19"/>
                      </a:lnTo>
                      <a:lnTo>
                        <a:pt x="52" y="19"/>
                      </a:lnTo>
                      <a:lnTo>
                        <a:pt x="56" y="7"/>
                      </a:lnTo>
                      <a:lnTo>
                        <a:pt x="67" y="19"/>
                      </a:lnTo>
                      <a:lnTo>
                        <a:pt x="67" y="19"/>
                      </a:lnTo>
                      <a:close/>
                      <a:moveTo>
                        <a:pt x="41" y="26"/>
                      </a:moveTo>
                      <a:lnTo>
                        <a:pt x="37" y="41"/>
                      </a:lnTo>
                      <a:lnTo>
                        <a:pt x="30" y="34"/>
                      </a:lnTo>
                      <a:lnTo>
                        <a:pt x="30" y="30"/>
                      </a:lnTo>
                      <a:lnTo>
                        <a:pt x="26" y="26"/>
                      </a:lnTo>
                      <a:lnTo>
                        <a:pt x="33" y="15"/>
                      </a:lnTo>
                      <a:lnTo>
                        <a:pt x="41" y="26"/>
                      </a:lnTo>
                      <a:lnTo>
                        <a:pt x="41" y="26"/>
                      </a:lnTo>
                      <a:close/>
                      <a:moveTo>
                        <a:pt x="15" y="34"/>
                      </a:moveTo>
                      <a:lnTo>
                        <a:pt x="15" y="49"/>
                      </a:lnTo>
                      <a:lnTo>
                        <a:pt x="0" y="34"/>
                      </a:lnTo>
                      <a:lnTo>
                        <a:pt x="7" y="22"/>
                      </a:lnTo>
                      <a:lnTo>
                        <a:pt x="15" y="34"/>
                      </a:lnTo>
                      <a:lnTo>
                        <a:pt x="15" y="34"/>
                      </a:lnTo>
                      <a:close/>
                    </a:path>
                  </a:pathLst>
                </a:custGeom>
                <a:solidFill>
                  <a:srgbClr val="606060"/>
                </a:solidFill>
                <a:ln w="9525">
                  <a:noFill/>
                  <a:round/>
                  <a:headEnd/>
                  <a:tailEnd/>
                </a:ln>
              </p:spPr>
              <p:txBody>
                <a:bodyPr/>
                <a:lstStyle/>
                <a:p>
                  <a:endParaRPr lang="en-US"/>
                </a:p>
              </p:txBody>
            </p:sp>
            <p:sp>
              <p:nvSpPr>
                <p:cNvPr id="341210" name="Freeform 218"/>
                <p:cNvSpPr>
                  <a:spLocks noChangeAspect="1" noEditPoints="1"/>
                </p:cNvSpPr>
                <p:nvPr/>
              </p:nvSpPr>
              <p:spPr bwMode="auto">
                <a:xfrm>
                  <a:off x="1229" y="3044"/>
                  <a:ext cx="98" cy="34"/>
                </a:xfrm>
                <a:custGeom>
                  <a:avLst/>
                  <a:gdLst/>
                  <a:ahLst/>
                  <a:cxnLst>
                    <a:cxn ang="0">
                      <a:pos x="75" y="4"/>
                    </a:cxn>
                    <a:cxn ang="0">
                      <a:pos x="83" y="11"/>
                    </a:cxn>
                    <a:cxn ang="0">
                      <a:pos x="98" y="11"/>
                    </a:cxn>
                    <a:cxn ang="0">
                      <a:pos x="87" y="0"/>
                    </a:cxn>
                    <a:cxn ang="0">
                      <a:pos x="75" y="4"/>
                    </a:cxn>
                    <a:cxn ang="0">
                      <a:pos x="75" y="4"/>
                    </a:cxn>
                    <a:cxn ang="0">
                      <a:pos x="53" y="11"/>
                    </a:cxn>
                    <a:cxn ang="0">
                      <a:pos x="60" y="23"/>
                    </a:cxn>
                    <a:cxn ang="0">
                      <a:pos x="72" y="19"/>
                    </a:cxn>
                    <a:cxn ang="0">
                      <a:pos x="60" y="7"/>
                    </a:cxn>
                    <a:cxn ang="0">
                      <a:pos x="53" y="11"/>
                    </a:cxn>
                    <a:cxn ang="0">
                      <a:pos x="53" y="11"/>
                    </a:cxn>
                    <a:cxn ang="0">
                      <a:pos x="26" y="19"/>
                    </a:cxn>
                    <a:cxn ang="0">
                      <a:pos x="34" y="30"/>
                    </a:cxn>
                    <a:cxn ang="0">
                      <a:pos x="45" y="26"/>
                    </a:cxn>
                    <a:cxn ang="0">
                      <a:pos x="38" y="15"/>
                    </a:cxn>
                    <a:cxn ang="0">
                      <a:pos x="26" y="19"/>
                    </a:cxn>
                    <a:cxn ang="0">
                      <a:pos x="26" y="19"/>
                    </a:cxn>
                    <a:cxn ang="0">
                      <a:pos x="0" y="26"/>
                    </a:cxn>
                    <a:cxn ang="0">
                      <a:pos x="11" y="34"/>
                    </a:cxn>
                    <a:cxn ang="0">
                      <a:pos x="23" y="34"/>
                    </a:cxn>
                    <a:cxn ang="0">
                      <a:pos x="11" y="23"/>
                    </a:cxn>
                    <a:cxn ang="0">
                      <a:pos x="0" y="26"/>
                    </a:cxn>
                    <a:cxn ang="0">
                      <a:pos x="0" y="26"/>
                    </a:cxn>
                  </a:cxnLst>
                  <a:rect l="0" t="0" r="r" b="b"/>
                  <a:pathLst>
                    <a:path w="98" h="34">
                      <a:moveTo>
                        <a:pt x="75" y="4"/>
                      </a:moveTo>
                      <a:lnTo>
                        <a:pt x="83" y="11"/>
                      </a:lnTo>
                      <a:lnTo>
                        <a:pt x="98" y="11"/>
                      </a:lnTo>
                      <a:lnTo>
                        <a:pt x="87" y="0"/>
                      </a:lnTo>
                      <a:lnTo>
                        <a:pt x="75" y="4"/>
                      </a:lnTo>
                      <a:lnTo>
                        <a:pt x="75" y="4"/>
                      </a:lnTo>
                      <a:close/>
                      <a:moveTo>
                        <a:pt x="53" y="11"/>
                      </a:moveTo>
                      <a:lnTo>
                        <a:pt x="60" y="23"/>
                      </a:lnTo>
                      <a:lnTo>
                        <a:pt x="72" y="19"/>
                      </a:lnTo>
                      <a:lnTo>
                        <a:pt x="60" y="7"/>
                      </a:lnTo>
                      <a:lnTo>
                        <a:pt x="53" y="11"/>
                      </a:lnTo>
                      <a:lnTo>
                        <a:pt x="53" y="11"/>
                      </a:lnTo>
                      <a:close/>
                      <a:moveTo>
                        <a:pt x="26" y="19"/>
                      </a:moveTo>
                      <a:lnTo>
                        <a:pt x="34" y="30"/>
                      </a:lnTo>
                      <a:lnTo>
                        <a:pt x="45" y="26"/>
                      </a:lnTo>
                      <a:lnTo>
                        <a:pt x="38" y="15"/>
                      </a:lnTo>
                      <a:lnTo>
                        <a:pt x="26" y="19"/>
                      </a:lnTo>
                      <a:lnTo>
                        <a:pt x="26" y="19"/>
                      </a:lnTo>
                      <a:close/>
                      <a:moveTo>
                        <a:pt x="0" y="26"/>
                      </a:moveTo>
                      <a:lnTo>
                        <a:pt x="11" y="34"/>
                      </a:lnTo>
                      <a:lnTo>
                        <a:pt x="23" y="34"/>
                      </a:lnTo>
                      <a:lnTo>
                        <a:pt x="11" y="23"/>
                      </a:lnTo>
                      <a:lnTo>
                        <a:pt x="0" y="26"/>
                      </a:lnTo>
                      <a:lnTo>
                        <a:pt x="0" y="26"/>
                      </a:lnTo>
                      <a:close/>
                    </a:path>
                  </a:pathLst>
                </a:custGeom>
                <a:solidFill>
                  <a:srgbClr val="E5E5E5"/>
                </a:solidFill>
                <a:ln w="9525">
                  <a:noFill/>
                  <a:round/>
                  <a:headEnd/>
                  <a:tailEnd/>
                </a:ln>
              </p:spPr>
              <p:txBody>
                <a:bodyPr/>
                <a:lstStyle/>
                <a:p>
                  <a:endParaRPr lang="en-US"/>
                </a:p>
              </p:txBody>
            </p:sp>
            <p:sp>
              <p:nvSpPr>
                <p:cNvPr id="341211" name="Freeform 219"/>
                <p:cNvSpPr>
                  <a:spLocks noChangeAspect="1" noEditPoints="1"/>
                </p:cNvSpPr>
                <p:nvPr/>
              </p:nvSpPr>
              <p:spPr bwMode="auto">
                <a:xfrm>
                  <a:off x="1327" y="3010"/>
                  <a:ext cx="109" cy="57"/>
                </a:xfrm>
                <a:custGeom>
                  <a:avLst/>
                  <a:gdLst/>
                  <a:ahLst/>
                  <a:cxnLst>
                    <a:cxn ang="0">
                      <a:pos x="83" y="3"/>
                    </a:cxn>
                    <a:cxn ang="0">
                      <a:pos x="94" y="0"/>
                    </a:cxn>
                    <a:cxn ang="0">
                      <a:pos x="105" y="11"/>
                    </a:cxn>
                    <a:cxn ang="0">
                      <a:pos x="109" y="26"/>
                    </a:cxn>
                    <a:cxn ang="0">
                      <a:pos x="90" y="34"/>
                    </a:cxn>
                    <a:cxn ang="0">
                      <a:pos x="83" y="26"/>
                    </a:cxn>
                    <a:cxn ang="0">
                      <a:pos x="79" y="19"/>
                    </a:cxn>
                    <a:cxn ang="0">
                      <a:pos x="75" y="15"/>
                    </a:cxn>
                    <a:cxn ang="0">
                      <a:pos x="83" y="3"/>
                    </a:cxn>
                    <a:cxn ang="0">
                      <a:pos x="83" y="3"/>
                    </a:cxn>
                    <a:cxn ang="0">
                      <a:pos x="56" y="11"/>
                    </a:cxn>
                    <a:cxn ang="0">
                      <a:pos x="71" y="11"/>
                    </a:cxn>
                    <a:cxn ang="0">
                      <a:pos x="79" y="19"/>
                    </a:cxn>
                    <a:cxn ang="0">
                      <a:pos x="87" y="34"/>
                    </a:cxn>
                    <a:cxn ang="0">
                      <a:pos x="64" y="41"/>
                    </a:cxn>
                    <a:cxn ang="0">
                      <a:pos x="56" y="34"/>
                    </a:cxn>
                    <a:cxn ang="0">
                      <a:pos x="56" y="26"/>
                    </a:cxn>
                    <a:cxn ang="0">
                      <a:pos x="49" y="22"/>
                    </a:cxn>
                    <a:cxn ang="0">
                      <a:pos x="56" y="11"/>
                    </a:cxn>
                    <a:cxn ang="0">
                      <a:pos x="56" y="11"/>
                    </a:cxn>
                    <a:cxn ang="0">
                      <a:pos x="34" y="19"/>
                    </a:cxn>
                    <a:cxn ang="0">
                      <a:pos x="45" y="15"/>
                    </a:cxn>
                    <a:cxn ang="0">
                      <a:pos x="56" y="26"/>
                    </a:cxn>
                    <a:cxn ang="0">
                      <a:pos x="60" y="41"/>
                    </a:cxn>
                    <a:cxn ang="0">
                      <a:pos x="38" y="49"/>
                    </a:cxn>
                    <a:cxn ang="0">
                      <a:pos x="30" y="41"/>
                    </a:cxn>
                    <a:cxn ang="0">
                      <a:pos x="30" y="34"/>
                    </a:cxn>
                    <a:cxn ang="0">
                      <a:pos x="26" y="30"/>
                    </a:cxn>
                    <a:cxn ang="0">
                      <a:pos x="34" y="19"/>
                    </a:cxn>
                    <a:cxn ang="0">
                      <a:pos x="34" y="19"/>
                    </a:cxn>
                    <a:cxn ang="0">
                      <a:pos x="7" y="26"/>
                    </a:cxn>
                    <a:cxn ang="0">
                      <a:pos x="19" y="22"/>
                    </a:cxn>
                    <a:cxn ang="0">
                      <a:pos x="30" y="34"/>
                    </a:cxn>
                    <a:cxn ang="0">
                      <a:pos x="34" y="49"/>
                    </a:cxn>
                    <a:cxn ang="0">
                      <a:pos x="15" y="57"/>
                    </a:cxn>
                    <a:cxn ang="0">
                      <a:pos x="0" y="38"/>
                    </a:cxn>
                    <a:cxn ang="0">
                      <a:pos x="7" y="26"/>
                    </a:cxn>
                    <a:cxn ang="0">
                      <a:pos x="7" y="26"/>
                    </a:cxn>
                  </a:cxnLst>
                  <a:rect l="0" t="0" r="r" b="b"/>
                  <a:pathLst>
                    <a:path w="109" h="57">
                      <a:moveTo>
                        <a:pt x="83" y="3"/>
                      </a:moveTo>
                      <a:lnTo>
                        <a:pt x="94" y="0"/>
                      </a:lnTo>
                      <a:lnTo>
                        <a:pt x="105" y="11"/>
                      </a:lnTo>
                      <a:lnTo>
                        <a:pt x="109" y="26"/>
                      </a:lnTo>
                      <a:lnTo>
                        <a:pt x="90" y="34"/>
                      </a:lnTo>
                      <a:lnTo>
                        <a:pt x="83" y="26"/>
                      </a:lnTo>
                      <a:lnTo>
                        <a:pt x="79" y="19"/>
                      </a:lnTo>
                      <a:lnTo>
                        <a:pt x="75" y="15"/>
                      </a:lnTo>
                      <a:lnTo>
                        <a:pt x="83" y="3"/>
                      </a:lnTo>
                      <a:lnTo>
                        <a:pt x="83" y="3"/>
                      </a:lnTo>
                      <a:close/>
                      <a:moveTo>
                        <a:pt x="56" y="11"/>
                      </a:moveTo>
                      <a:lnTo>
                        <a:pt x="71" y="11"/>
                      </a:lnTo>
                      <a:lnTo>
                        <a:pt x="79" y="19"/>
                      </a:lnTo>
                      <a:lnTo>
                        <a:pt x="87" y="34"/>
                      </a:lnTo>
                      <a:lnTo>
                        <a:pt x="64" y="41"/>
                      </a:lnTo>
                      <a:lnTo>
                        <a:pt x="56" y="34"/>
                      </a:lnTo>
                      <a:lnTo>
                        <a:pt x="56" y="26"/>
                      </a:lnTo>
                      <a:lnTo>
                        <a:pt x="49" y="22"/>
                      </a:lnTo>
                      <a:lnTo>
                        <a:pt x="56" y="11"/>
                      </a:lnTo>
                      <a:lnTo>
                        <a:pt x="56" y="11"/>
                      </a:lnTo>
                      <a:close/>
                      <a:moveTo>
                        <a:pt x="34" y="19"/>
                      </a:moveTo>
                      <a:lnTo>
                        <a:pt x="45" y="15"/>
                      </a:lnTo>
                      <a:lnTo>
                        <a:pt x="56" y="26"/>
                      </a:lnTo>
                      <a:lnTo>
                        <a:pt x="60" y="41"/>
                      </a:lnTo>
                      <a:lnTo>
                        <a:pt x="38" y="49"/>
                      </a:lnTo>
                      <a:lnTo>
                        <a:pt x="30" y="41"/>
                      </a:lnTo>
                      <a:lnTo>
                        <a:pt x="30" y="34"/>
                      </a:lnTo>
                      <a:lnTo>
                        <a:pt x="26" y="30"/>
                      </a:lnTo>
                      <a:lnTo>
                        <a:pt x="34" y="19"/>
                      </a:lnTo>
                      <a:lnTo>
                        <a:pt x="34" y="19"/>
                      </a:lnTo>
                      <a:close/>
                      <a:moveTo>
                        <a:pt x="7" y="26"/>
                      </a:moveTo>
                      <a:lnTo>
                        <a:pt x="19" y="22"/>
                      </a:lnTo>
                      <a:lnTo>
                        <a:pt x="30" y="34"/>
                      </a:lnTo>
                      <a:lnTo>
                        <a:pt x="34" y="49"/>
                      </a:lnTo>
                      <a:lnTo>
                        <a:pt x="15" y="57"/>
                      </a:lnTo>
                      <a:lnTo>
                        <a:pt x="0" y="38"/>
                      </a:lnTo>
                      <a:lnTo>
                        <a:pt x="7" y="26"/>
                      </a:lnTo>
                      <a:lnTo>
                        <a:pt x="7" y="26"/>
                      </a:lnTo>
                      <a:close/>
                    </a:path>
                  </a:pathLst>
                </a:custGeom>
                <a:solidFill>
                  <a:srgbClr val="F4F4D1"/>
                </a:solidFill>
                <a:ln w="9525">
                  <a:noFill/>
                  <a:round/>
                  <a:headEnd/>
                  <a:tailEnd/>
                </a:ln>
              </p:spPr>
              <p:txBody>
                <a:bodyPr/>
                <a:lstStyle/>
                <a:p>
                  <a:endParaRPr lang="en-US"/>
                </a:p>
              </p:txBody>
            </p:sp>
            <p:sp>
              <p:nvSpPr>
                <p:cNvPr id="341212" name="Freeform 220"/>
                <p:cNvSpPr>
                  <a:spLocks noChangeAspect="1"/>
                </p:cNvSpPr>
                <p:nvPr/>
              </p:nvSpPr>
              <p:spPr bwMode="auto">
                <a:xfrm>
                  <a:off x="1402" y="3010"/>
                  <a:ext cx="34" cy="34"/>
                </a:xfrm>
                <a:custGeom>
                  <a:avLst/>
                  <a:gdLst/>
                  <a:ahLst/>
                  <a:cxnLst>
                    <a:cxn ang="0">
                      <a:pos x="8" y="3"/>
                    </a:cxn>
                    <a:cxn ang="0">
                      <a:pos x="19" y="0"/>
                    </a:cxn>
                    <a:cxn ang="0">
                      <a:pos x="30" y="11"/>
                    </a:cxn>
                    <a:cxn ang="0">
                      <a:pos x="34" y="26"/>
                    </a:cxn>
                    <a:cxn ang="0">
                      <a:pos x="15" y="34"/>
                    </a:cxn>
                    <a:cxn ang="0">
                      <a:pos x="8" y="26"/>
                    </a:cxn>
                    <a:cxn ang="0">
                      <a:pos x="4" y="19"/>
                    </a:cxn>
                    <a:cxn ang="0">
                      <a:pos x="0" y="15"/>
                    </a:cxn>
                    <a:cxn ang="0">
                      <a:pos x="8" y="3"/>
                    </a:cxn>
                  </a:cxnLst>
                  <a:rect l="0" t="0" r="r" b="b"/>
                  <a:pathLst>
                    <a:path w="34" h="34">
                      <a:moveTo>
                        <a:pt x="8" y="3"/>
                      </a:moveTo>
                      <a:lnTo>
                        <a:pt x="19" y="0"/>
                      </a:lnTo>
                      <a:lnTo>
                        <a:pt x="30" y="11"/>
                      </a:lnTo>
                      <a:lnTo>
                        <a:pt x="34" y="26"/>
                      </a:lnTo>
                      <a:lnTo>
                        <a:pt x="15" y="34"/>
                      </a:lnTo>
                      <a:lnTo>
                        <a:pt x="8" y="26"/>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41213" name="Freeform 221"/>
                <p:cNvSpPr>
                  <a:spLocks noChangeAspect="1"/>
                </p:cNvSpPr>
                <p:nvPr/>
              </p:nvSpPr>
              <p:spPr bwMode="auto">
                <a:xfrm>
                  <a:off x="1376" y="3021"/>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41214" name="Freeform 222"/>
                <p:cNvSpPr>
                  <a:spLocks noChangeAspect="1"/>
                </p:cNvSpPr>
                <p:nvPr/>
              </p:nvSpPr>
              <p:spPr bwMode="auto">
                <a:xfrm>
                  <a:off x="1353" y="3029"/>
                  <a:ext cx="34" cy="30"/>
                </a:xfrm>
                <a:custGeom>
                  <a:avLst/>
                  <a:gdLst/>
                  <a:ahLst/>
                  <a:cxnLst>
                    <a:cxn ang="0">
                      <a:pos x="8" y="3"/>
                    </a:cxn>
                    <a:cxn ang="0">
                      <a:pos x="19" y="0"/>
                    </a:cxn>
                    <a:cxn ang="0">
                      <a:pos x="30" y="7"/>
                    </a:cxn>
                    <a:cxn ang="0">
                      <a:pos x="34" y="22"/>
                    </a:cxn>
                    <a:cxn ang="0">
                      <a:pos x="12" y="30"/>
                    </a:cxn>
                    <a:cxn ang="0">
                      <a:pos x="4" y="22"/>
                    </a:cxn>
                    <a:cxn ang="0">
                      <a:pos x="4" y="15"/>
                    </a:cxn>
                    <a:cxn ang="0">
                      <a:pos x="0" y="11"/>
                    </a:cxn>
                    <a:cxn ang="0">
                      <a:pos x="8" y="3"/>
                    </a:cxn>
                  </a:cxnLst>
                  <a:rect l="0" t="0" r="r" b="b"/>
                  <a:pathLst>
                    <a:path w="34" h="30">
                      <a:moveTo>
                        <a:pt x="8" y="3"/>
                      </a:moveTo>
                      <a:lnTo>
                        <a:pt x="19" y="0"/>
                      </a:lnTo>
                      <a:lnTo>
                        <a:pt x="30" y="7"/>
                      </a:lnTo>
                      <a:lnTo>
                        <a:pt x="34" y="22"/>
                      </a:lnTo>
                      <a:lnTo>
                        <a:pt x="12"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41215" name="Freeform 223"/>
                <p:cNvSpPr>
                  <a:spLocks noChangeAspect="1"/>
                </p:cNvSpPr>
                <p:nvPr/>
              </p:nvSpPr>
              <p:spPr bwMode="auto">
                <a:xfrm>
                  <a:off x="1327" y="3036"/>
                  <a:ext cx="34" cy="31"/>
                </a:xfrm>
                <a:custGeom>
                  <a:avLst/>
                  <a:gdLst/>
                  <a:ahLst/>
                  <a:cxnLst>
                    <a:cxn ang="0">
                      <a:pos x="7" y="4"/>
                    </a:cxn>
                    <a:cxn ang="0">
                      <a:pos x="19" y="0"/>
                    </a:cxn>
                    <a:cxn ang="0">
                      <a:pos x="30" y="8"/>
                    </a:cxn>
                    <a:cxn ang="0">
                      <a:pos x="34" y="23"/>
                    </a:cxn>
                    <a:cxn ang="0">
                      <a:pos x="15" y="31"/>
                    </a:cxn>
                    <a:cxn ang="0">
                      <a:pos x="0" y="15"/>
                    </a:cxn>
                    <a:cxn ang="0">
                      <a:pos x="7" y="4"/>
                    </a:cxn>
                  </a:cxnLst>
                  <a:rect l="0" t="0" r="r" b="b"/>
                  <a:pathLst>
                    <a:path w="34" h="31">
                      <a:moveTo>
                        <a:pt x="7" y="4"/>
                      </a:moveTo>
                      <a:lnTo>
                        <a:pt x="19" y="0"/>
                      </a:lnTo>
                      <a:lnTo>
                        <a:pt x="30" y="8"/>
                      </a:lnTo>
                      <a:lnTo>
                        <a:pt x="34" y="23"/>
                      </a:lnTo>
                      <a:lnTo>
                        <a:pt x="15" y="31"/>
                      </a:lnTo>
                      <a:lnTo>
                        <a:pt x="0" y="15"/>
                      </a:lnTo>
                      <a:lnTo>
                        <a:pt x="7" y="4"/>
                      </a:lnTo>
                    </a:path>
                  </a:pathLst>
                </a:custGeom>
                <a:noFill/>
                <a:ln w="6350">
                  <a:solidFill>
                    <a:srgbClr val="000000"/>
                  </a:solidFill>
                  <a:prstDash val="solid"/>
                  <a:round/>
                  <a:headEnd/>
                  <a:tailEnd/>
                </a:ln>
              </p:spPr>
              <p:txBody>
                <a:bodyPr/>
                <a:lstStyle/>
                <a:p>
                  <a:endParaRPr lang="en-US"/>
                </a:p>
              </p:txBody>
            </p:sp>
            <p:sp>
              <p:nvSpPr>
                <p:cNvPr id="341216" name="Freeform 224"/>
                <p:cNvSpPr>
                  <a:spLocks noChangeAspect="1" noEditPoints="1"/>
                </p:cNvSpPr>
                <p:nvPr/>
              </p:nvSpPr>
              <p:spPr bwMode="auto">
                <a:xfrm>
                  <a:off x="1327" y="3013"/>
                  <a:ext cx="94" cy="54"/>
                </a:xfrm>
                <a:custGeom>
                  <a:avLst/>
                  <a:gdLst/>
                  <a:ahLst/>
                  <a:cxnLst>
                    <a:cxn ang="0">
                      <a:pos x="94" y="12"/>
                    </a:cxn>
                    <a:cxn ang="0">
                      <a:pos x="90" y="31"/>
                    </a:cxn>
                    <a:cxn ang="0">
                      <a:pos x="83" y="23"/>
                    </a:cxn>
                    <a:cxn ang="0">
                      <a:pos x="79" y="16"/>
                    </a:cxn>
                    <a:cxn ang="0">
                      <a:pos x="75" y="12"/>
                    </a:cxn>
                    <a:cxn ang="0">
                      <a:pos x="83" y="0"/>
                    </a:cxn>
                    <a:cxn ang="0">
                      <a:pos x="94" y="12"/>
                    </a:cxn>
                    <a:cxn ang="0">
                      <a:pos x="94" y="12"/>
                    </a:cxn>
                    <a:cxn ang="0">
                      <a:pos x="68" y="19"/>
                    </a:cxn>
                    <a:cxn ang="0">
                      <a:pos x="64" y="38"/>
                    </a:cxn>
                    <a:cxn ang="0">
                      <a:pos x="56" y="31"/>
                    </a:cxn>
                    <a:cxn ang="0">
                      <a:pos x="56" y="23"/>
                    </a:cxn>
                    <a:cxn ang="0">
                      <a:pos x="53" y="19"/>
                    </a:cxn>
                    <a:cxn ang="0">
                      <a:pos x="60" y="8"/>
                    </a:cxn>
                    <a:cxn ang="0">
                      <a:pos x="68" y="19"/>
                    </a:cxn>
                    <a:cxn ang="0">
                      <a:pos x="68" y="19"/>
                    </a:cxn>
                    <a:cxn ang="0">
                      <a:pos x="41" y="27"/>
                    </a:cxn>
                    <a:cxn ang="0">
                      <a:pos x="38" y="46"/>
                    </a:cxn>
                    <a:cxn ang="0">
                      <a:pos x="30" y="35"/>
                    </a:cxn>
                    <a:cxn ang="0">
                      <a:pos x="30" y="31"/>
                    </a:cxn>
                    <a:cxn ang="0">
                      <a:pos x="26" y="27"/>
                    </a:cxn>
                    <a:cxn ang="0">
                      <a:pos x="34" y="16"/>
                    </a:cxn>
                    <a:cxn ang="0">
                      <a:pos x="41" y="27"/>
                    </a:cxn>
                    <a:cxn ang="0">
                      <a:pos x="41" y="27"/>
                    </a:cxn>
                    <a:cxn ang="0">
                      <a:pos x="15" y="35"/>
                    </a:cxn>
                    <a:cxn ang="0">
                      <a:pos x="15" y="54"/>
                    </a:cxn>
                    <a:cxn ang="0">
                      <a:pos x="0" y="35"/>
                    </a:cxn>
                    <a:cxn ang="0">
                      <a:pos x="7" y="23"/>
                    </a:cxn>
                    <a:cxn ang="0">
                      <a:pos x="15" y="35"/>
                    </a:cxn>
                    <a:cxn ang="0">
                      <a:pos x="15" y="35"/>
                    </a:cxn>
                  </a:cxnLst>
                  <a:rect l="0" t="0" r="r" b="b"/>
                  <a:pathLst>
                    <a:path w="94" h="54">
                      <a:moveTo>
                        <a:pt x="94" y="12"/>
                      </a:moveTo>
                      <a:lnTo>
                        <a:pt x="90" y="31"/>
                      </a:lnTo>
                      <a:lnTo>
                        <a:pt x="83" y="23"/>
                      </a:lnTo>
                      <a:lnTo>
                        <a:pt x="79" y="16"/>
                      </a:lnTo>
                      <a:lnTo>
                        <a:pt x="75" y="12"/>
                      </a:lnTo>
                      <a:lnTo>
                        <a:pt x="83" y="0"/>
                      </a:lnTo>
                      <a:lnTo>
                        <a:pt x="94" y="12"/>
                      </a:lnTo>
                      <a:lnTo>
                        <a:pt x="94" y="12"/>
                      </a:lnTo>
                      <a:close/>
                      <a:moveTo>
                        <a:pt x="68" y="19"/>
                      </a:moveTo>
                      <a:lnTo>
                        <a:pt x="64" y="38"/>
                      </a:lnTo>
                      <a:lnTo>
                        <a:pt x="56" y="31"/>
                      </a:lnTo>
                      <a:lnTo>
                        <a:pt x="56" y="23"/>
                      </a:lnTo>
                      <a:lnTo>
                        <a:pt x="53" y="19"/>
                      </a:lnTo>
                      <a:lnTo>
                        <a:pt x="60" y="8"/>
                      </a:lnTo>
                      <a:lnTo>
                        <a:pt x="68" y="19"/>
                      </a:lnTo>
                      <a:lnTo>
                        <a:pt x="68" y="19"/>
                      </a:lnTo>
                      <a:close/>
                      <a:moveTo>
                        <a:pt x="41" y="27"/>
                      </a:moveTo>
                      <a:lnTo>
                        <a:pt x="38" y="46"/>
                      </a:lnTo>
                      <a:lnTo>
                        <a:pt x="30" y="35"/>
                      </a:lnTo>
                      <a:lnTo>
                        <a:pt x="30" y="31"/>
                      </a:lnTo>
                      <a:lnTo>
                        <a:pt x="26" y="27"/>
                      </a:lnTo>
                      <a:lnTo>
                        <a:pt x="34" y="16"/>
                      </a:lnTo>
                      <a:lnTo>
                        <a:pt x="41" y="27"/>
                      </a:lnTo>
                      <a:lnTo>
                        <a:pt x="41" y="27"/>
                      </a:lnTo>
                      <a:close/>
                      <a:moveTo>
                        <a:pt x="15" y="35"/>
                      </a:moveTo>
                      <a:lnTo>
                        <a:pt x="15" y="54"/>
                      </a:lnTo>
                      <a:lnTo>
                        <a:pt x="0" y="35"/>
                      </a:lnTo>
                      <a:lnTo>
                        <a:pt x="7" y="23"/>
                      </a:lnTo>
                      <a:lnTo>
                        <a:pt x="15" y="35"/>
                      </a:lnTo>
                      <a:lnTo>
                        <a:pt x="15" y="35"/>
                      </a:lnTo>
                      <a:close/>
                    </a:path>
                  </a:pathLst>
                </a:custGeom>
                <a:solidFill>
                  <a:srgbClr val="E2E2BF"/>
                </a:solidFill>
                <a:ln w="9525">
                  <a:noFill/>
                  <a:round/>
                  <a:headEnd/>
                  <a:tailEnd/>
                </a:ln>
              </p:spPr>
              <p:txBody>
                <a:bodyPr/>
                <a:lstStyle/>
                <a:p>
                  <a:endParaRPr lang="en-US"/>
                </a:p>
              </p:txBody>
            </p:sp>
            <p:sp>
              <p:nvSpPr>
                <p:cNvPr id="341217" name="Freeform 225"/>
                <p:cNvSpPr>
                  <a:spLocks noChangeAspect="1" noEditPoints="1"/>
                </p:cNvSpPr>
                <p:nvPr/>
              </p:nvSpPr>
              <p:spPr bwMode="auto">
                <a:xfrm>
                  <a:off x="1334" y="3010"/>
                  <a:ext cx="95" cy="38"/>
                </a:xfrm>
                <a:custGeom>
                  <a:avLst/>
                  <a:gdLst/>
                  <a:ahLst/>
                  <a:cxnLst>
                    <a:cxn ang="0">
                      <a:pos x="76" y="3"/>
                    </a:cxn>
                    <a:cxn ang="0">
                      <a:pos x="83" y="15"/>
                    </a:cxn>
                    <a:cxn ang="0">
                      <a:pos x="95" y="11"/>
                    </a:cxn>
                    <a:cxn ang="0">
                      <a:pos x="87" y="0"/>
                    </a:cxn>
                    <a:cxn ang="0">
                      <a:pos x="76" y="3"/>
                    </a:cxn>
                    <a:cxn ang="0">
                      <a:pos x="76" y="3"/>
                    </a:cxn>
                    <a:cxn ang="0">
                      <a:pos x="49" y="11"/>
                    </a:cxn>
                    <a:cxn ang="0">
                      <a:pos x="61" y="22"/>
                    </a:cxn>
                    <a:cxn ang="0">
                      <a:pos x="72" y="19"/>
                    </a:cxn>
                    <a:cxn ang="0">
                      <a:pos x="61" y="11"/>
                    </a:cxn>
                    <a:cxn ang="0">
                      <a:pos x="49" y="11"/>
                    </a:cxn>
                    <a:cxn ang="0">
                      <a:pos x="49" y="11"/>
                    </a:cxn>
                    <a:cxn ang="0">
                      <a:pos x="27" y="19"/>
                    </a:cxn>
                    <a:cxn ang="0">
                      <a:pos x="34" y="30"/>
                    </a:cxn>
                    <a:cxn ang="0">
                      <a:pos x="46" y="26"/>
                    </a:cxn>
                    <a:cxn ang="0">
                      <a:pos x="38" y="19"/>
                    </a:cxn>
                    <a:cxn ang="0">
                      <a:pos x="27" y="19"/>
                    </a:cxn>
                    <a:cxn ang="0">
                      <a:pos x="27" y="19"/>
                    </a:cxn>
                    <a:cxn ang="0">
                      <a:pos x="0" y="30"/>
                    </a:cxn>
                    <a:cxn ang="0">
                      <a:pos x="8" y="38"/>
                    </a:cxn>
                    <a:cxn ang="0">
                      <a:pos x="23" y="34"/>
                    </a:cxn>
                    <a:cxn ang="0">
                      <a:pos x="12" y="26"/>
                    </a:cxn>
                    <a:cxn ang="0">
                      <a:pos x="0" y="30"/>
                    </a:cxn>
                    <a:cxn ang="0">
                      <a:pos x="0" y="30"/>
                    </a:cxn>
                  </a:cxnLst>
                  <a:rect l="0" t="0" r="r" b="b"/>
                  <a:pathLst>
                    <a:path w="95" h="38">
                      <a:moveTo>
                        <a:pt x="76" y="3"/>
                      </a:moveTo>
                      <a:lnTo>
                        <a:pt x="83" y="15"/>
                      </a:lnTo>
                      <a:lnTo>
                        <a:pt x="95" y="11"/>
                      </a:lnTo>
                      <a:lnTo>
                        <a:pt x="87" y="0"/>
                      </a:lnTo>
                      <a:lnTo>
                        <a:pt x="76" y="3"/>
                      </a:lnTo>
                      <a:lnTo>
                        <a:pt x="76" y="3"/>
                      </a:lnTo>
                      <a:close/>
                      <a:moveTo>
                        <a:pt x="49" y="11"/>
                      </a:moveTo>
                      <a:lnTo>
                        <a:pt x="61" y="22"/>
                      </a:lnTo>
                      <a:lnTo>
                        <a:pt x="72" y="19"/>
                      </a:lnTo>
                      <a:lnTo>
                        <a:pt x="61" y="11"/>
                      </a:lnTo>
                      <a:lnTo>
                        <a:pt x="49" y="11"/>
                      </a:lnTo>
                      <a:lnTo>
                        <a:pt x="49" y="11"/>
                      </a:lnTo>
                      <a:close/>
                      <a:moveTo>
                        <a:pt x="27" y="19"/>
                      </a:moveTo>
                      <a:lnTo>
                        <a:pt x="34" y="30"/>
                      </a:lnTo>
                      <a:lnTo>
                        <a:pt x="46" y="26"/>
                      </a:lnTo>
                      <a:lnTo>
                        <a:pt x="38" y="19"/>
                      </a:lnTo>
                      <a:lnTo>
                        <a:pt x="27" y="19"/>
                      </a:lnTo>
                      <a:lnTo>
                        <a:pt x="27" y="19"/>
                      </a:lnTo>
                      <a:close/>
                      <a:moveTo>
                        <a:pt x="0" y="30"/>
                      </a:moveTo>
                      <a:lnTo>
                        <a:pt x="8" y="38"/>
                      </a:lnTo>
                      <a:lnTo>
                        <a:pt x="23" y="34"/>
                      </a:lnTo>
                      <a:lnTo>
                        <a:pt x="12" y="26"/>
                      </a:lnTo>
                      <a:lnTo>
                        <a:pt x="0" y="30"/>
                      </a:lnTo>
                      <a:lnTo>
                        <a:pt x="0" y="30"/>
                      </a:lnTo>
                      <a:close/>
                    </a:path>
                  </a:pathLst>
                </a:custGeom>
                <a:solidFill>
                  <a:srgbClr val="FCFCD8"/>
                </a:solidFill>
                <a:ln w="9525">
                  <a:noFill/>
                  <a:round/>
                  <a:headEnd/>
                  <a:tailEnd/>
                </a:ln>
              </p:spPr>
              <p:txBody>
                <a:bodyPr/>
                <a:lstStyle/>
                <a:p>
                  <a:endParaRPr lang="en-US"/>
                </a:p>
              </p:txBody>
            </p:sp>
            <p:sp>
              <p:nvSpPr>
                <p:cNvPr id="341218" name="Freeform 226"/>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close/>
                    </a:path>
                  </a:pathLst>
                </a:custGeom>
                <a:solidFill>
                  <a:srgbClr val="BFBFBF"/>
                </a:solidFill>
                <a:ln w="9525">
                  <a:noFill/>
                  <a:round/>
                  <a:headEnd/>
                  <a:tailEnd/>
                </a:ln>
              </p:spPr>
              <p:txBody>
                <a:bodyPr/>
                <a:lstStyle/>
                <a:p>
                  <a:endParaRPr lang="en-US"/>
                </a:p>
              </p:txBody>
            </p:sp>
            <p:sp>
              <p:nvSpPr>
                <p:cNvPr id="341219" name="Freeform 227"/>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path>
                  </a:pathLst>
                </a:custGeom>
                <a:noFill/>
                <a:ln w="6350">
                  <a:solidFill>
                    <a:srgbClr val="000000"/>
                  </a:solidFill>
                  <a:prstDash val="solid"/>
                  <a:round/>
                  <a:headEnd/>
                  <a:tailEnd/>
                </a:ln>
              </p:spPr>
              <p:txBody>
                <a:bodyPr/>
                <a:lstStyle/>
                <a:p>
                  <a:endParaRPr lang="en-US"/>
                </a:p>
              </p:txBody>
            </p:sp>
            <p:sp>
              <p:nvSpPr>
                <p:cNvPr id="341220" name="Freeform 228"/>
                <p:cNvSpPr>
                  <a:spLocks noChangeAspect="1"/>
                </p:cNvSpPr>
                <p:nvPr/>
              </p:nvSpPr>
              <p:spPr bwMode="auto">
                <a:xfrm>
                  <a:off x="1417" y="3048"/>
                  <a:ext cx="15" cy="30"/>
                </a:xfrm>
                <a:custGeom>
                  <a:avLst/>
                  <a:gdLst/>
                  <a:ahLst/>
                  <a:cxnLst>
                    <a:cxn ang="0">
                      <a:pos x="15" y="11"/>
                    </a:cxn>
                    <a:cxn ang="0">
                      <a:pos x="15" y="30"/>
                    </a:cxn>
                    <a:cxn ang="0">
                      <a:pos x="8" y="22"/>
                    </a:cxn>
                    <a:cxn ang="0">
                      <a:pos x="4" y="15"/>
                    </a:cxn>
                    <a:cxn ang="0">
                      <a:pos x="0" y="11"/>
                    </a:cxn>
                    <a:cxn ang="0">
                      <a:pos x="8" y="0"/>
                    </a:cxn>
                    <a:cxn ang="0">
                      <a:pos x="15" y="11"/>
                    </a:cxn>
                  </a:cxnLst>
                  <a:rect l="0" t="0" r="r" b="b"/>
                  <a:pathLst>
                    <a:path w="15" h="30">
                      <a:moveTo>
                        <a:pt x="15" y="11"/>
                      </a:moveTo>
                      <a:lnTo>
                        <a:pt x="15" y="30"/>
                      </a:lnTo>
                      <a:lnTo>
                        <a:pt x="8" y="22"/>
                      </a:lnTo>
                      <a:lnTo>
                        <a:pt x="4" y="15"/>
                      </a:lnTo>
                      <a:lnTo>
                        <a:pt x="0" y="11"/>
                      </a:lnTo>
                      <a:lnTo>
                        <a:pt x="8" y="0"/>
                      </a:lnTo>
                      <a:lnTo>
                        <a:pt x="15" y="11"/>
                      </a:lnTo>
                      <a:close/>
                    </a:path>
                  </a:pathLst>
                </a:custGeom>
                <a:solidFill>
                  <a:srgbClr val="606060"/>
                </a:solidFill>
                <a:ln w="9525">
                  <a:noFill/>
                  <a:round/>
                  <a:headEnd/>
                  <a:tailEnd/>
                </a:ln>
              </p:spPr>
              <p:txBody>
                <a:bodyPr/>
                <a:lstStyle/>
                <a:p>
                  <a:endParaRPr lang="en-US"/>
                </a:p>
              </p:txBody>
            </p:sp>
            <p:sp>
              <p:nvSpPr>
                <p:cNvPr id="341221" name="Freeform 229"/>
                <p:cNvSpPr>
                  <a:spLocks noChangeAspect="1"/>
                </p:cNvSpPr>
                <p:nvPr/>
              </p:nvSpPr>
              <p:spPr bwMode="auto">
                <a:xfrm>
                  <a:off x="1425" y="3040"/>
                  <a:ext cx="41" cy="19"/>
                </a:xfrm>
                <a:custGeom>
                  <a:avLst/>
                  <a:gdLst/>
                  <a:ahLst/>
                  <a:cxnLst>
                    <a:cxn ang="0">
                      <a:pos x="0" y="11"/>
                    </a:cxn>
                    <a:cxn ang="0">
                      <a:pos x="7" y="19"/>
                    </a:cxn>
                    <a:cxn ang="0">
                      <a:pos x="41" y="8"/>
                    </a:cxn>
                    <a:cxn ang="0">
                      <a:pos x="34" y="0"/>
                    </a:cxn>
                    <a:cxn ang="0">
                      <a:pos x="0" y="11"/>
                    </a:cxn>
                  </a:cxnLst>
                  <a:rect l="0" t="0" r="r" b="b"/>
                  <a:pathLst>
                    <a:path w="41" h="19">
                      <a:moveTo>
                        <a:pt x="0" y="11"/>
                      </a:moveTo>
                      <a:lnTo>
                        <a:pt x="7" y="19"/>
                      </a:lnTo>
                      <a:lnTo>
                        <a:pt x="41" y="8"/>
                      </a:lnTo>
                      <a:lnTo>
                        <a:pt x="34" y="0"/>
                      </a:lnTo>
                      <a:lnTo>
                        <a:pt x="0" y="11"/>
                      </a:lnTo>
                      <a:close/>
                    </a:path>
                  </a:pathLst>
                </a:custGeom>
                <a:solidFill>
                  <a:srgbClr val="E5E5E5"/>
                </a:solidFill>
                <a:ln w="9525">
                  <a:noFill/>
                  <a:round/>
                  <a:headEnd/>
                  <a:tailEnd/>
                </a:ln>
              </p:spPr>
              <p:txBody>
                <a:bodyPr/>
                <a:lstStyle/>
                <a:p>
                  <a:endParaRPr lang="en-US"/>
                </a:p>
              </p:txBody>
            </p:sp>
            <p:sp>
              <p:nvSpPr>
                <p:cNvPr id="341222" name="Freeform 230"/>
                <p:cNvSpPr>
                  <a:spLocks noChangeAspect="1" noEditPoints="1"/>
                </p:cNvSpPr>
                <p:nvPr/>
              </p:nvSpPr>
              <p:spPr bwMode="auto">
                <a:xfrm>
                  <a:off x="1101" y="3055"/>
                  <a:ext cx="324" cy="122"/>
                </a:xfrm>
                <a:custGeom>
                  <a:avLst/>
                  <a:gdLst/>
                  <a:ahLst/>
                  <a:cxnLst>
                    <a:cxn ang="0">
                      <a:pos x="297" y="15"/>
                    </a:cxn>
                    <a:cxn ang="0">
                      <a:pos x="275" y="31"/>
                    </a:cxn>
                    <a:cxn ang="0">
                      <a:pos x="275" y="12"/>
                    </a:cxn>
                    <a:cxn ang="0">
                      <a:pos x="264" y="15"/>
                    </a:cxn>
                    <a:cxn ang="0">
                      <a:pos x="256" y="46"/>
                    </a:cxn>
                    <a:cxn ang="0">
                      <a:pos x="245" y="27"/>
                    </a:cxn>
                    <a:cxn ang="0">
                      <a:pos x="226" y="27"/>
                    </a:cxn>
                    <a:cxn ang="0">
                      <a:pos x="252" y="46"/>
                    </a:cxn>
                    <a:cxn ang="0">
                      <a:pos x="226" y="38"/>
                    </a:cxn>
                    <a:cxn ang="0">
                      <a:pos x="226" y="27"/>
                    </a:cxn>
                    <a:cxn ang="0">
                      <a:pos x="226" y="38"/>
                    </a:cxn>
                    <a:cxn ang="0">
                      <a:pos x="203" y="53"/>
                    </a:cxn>
                    <a:cxn ang="0">
                      <a:pos x="203" y="34"/>
                    </a:cxn>
                    <a:cxn ang="0">
                      <a:pos x="192" y="38"/>
                    </a:cxn>
                    <a:cxn ang="0">
                      <a:pos x="185" y="68"/>
                    </a:cxn>
                    <a:cxn ang="0">
                      <a:pos x="173" y="49"/>
                    </a:cxn>
                    <a:cxn ang="0">
                      <a:pos x="154" y="49"/>
                    </a:cxn>
                    <a:cxn ang="0">
                      <a:pos x="181" y="68"/>
                    </a:cxn>
                    <a:cxn ang="0">
                      <a:pos x="151" y="61"/>
                    </a:cxn>
                    <a:cxn ang="0">
                      <a:pos x="154" y="49"/>
                    </a:cxn>
                    <a:cxn ang="0">
                      <a:pos x="151" y="61"/>
                    </a:cxn>
                    <a:cxn ang="0">
                      <a:pos x="132" y="76"/>
                    </a:cxn>
                    <a:cxn ang="0">
                      <a:pos x="132" y="57"/>
                    </a:cxn>
                    <a:cxn ang="0">
                      <a:pos x="117" y="61"/>
                    </a:cxn>
                    <a:cxn ang="0">
                      <a:pos x="113" y="91"/>
                    </a:cxn>
                    <a:cxn ang="0">
                      <a:pos x="98" y="72"/>
                    </a:cxn>
                    <a:cxn ang="0">
                      <a:pos x="83" y="72"/>
                    </a:cxn>
                    <a:cxn ang="0">
                      <a:pos x="109" y="91"/>
                    </a:cxn>
                    <a:cxn ang="0">
                      <a:pos x="79" y="87"/>
                    </a:cxn>
                    <a:cxn ang="0">
                      <a:pos x="83" y="72"/>
                    </a:cxn>
                    <a:cxn ang="0">
                      <a:pos x="79" y="87"/>
                    </a:cxn>
                    <a:cxn ang="0">
                      <a:pos x="57" y="99"/>
                    </a:cxn>
                    <a:cxn ang="0">
                      <a:pos x="60" y="80"/>
                    </a:cxn>
                    <a:cxn ang="0">
                      <a:pos x="45" y="84"/>
                    </a:cxn>
                    <a:cxn ang="0">
                      <a:pos x="42" y="114"/>
                    </a:cxn>
                    <a:cxn ang="0">
                      <a:pos x="26" y="99"/>
                    </a:cxn>
                    <a:cxn ang="0">
                      <a:pos x="11" y="95"/>
                    </a:cxn>
                    <a:cxn ang="0">
                      <a:pos x="38" y="118"/>
                    </a:cxn>
                    <a:cxn ang="0">
                      <a:pos x="11" y="95"/>
                    </a:cxn>
                    <a:cxn ang="0">
                      <a:pos x="309" y="0"/>
                    </a:cxn>
                    <a:cxn ang="0">
                      <a:pos x="305" y="31"/>
                    </a:cxn>
                    <a:cxn ang="0">
                      <a:pos x="294" y="12"/>
                    </a:cxn>
                  </a:cxnLst>
                  <a:rect l="0" t="0" r="r" b="b"/>
                  <a:pathLst>
                    <a:path w="324" h="122">
                      <a:moveTo>
                        <a:pt x="275" y="12"/>
                      </a:moveTo>
                      <a:lnTo>
                        <a:pt x="286" y="8"/>
                      </a:lnTo>
                      <a:lnTo>
                        <a:pt x="297" y="15"/>
                      </a:lnTo>
                      <a:lnTo>
                        <a:pt x="301" y="31"/>
                      </a:lnTo>
                      <a:lnTo>
                        <a:pt x="282" y="38"/>
                      </a:lnTo>
                      <a:lnTo>
                        <a:pt x="275" y="31"/>
                      </a:lnTo>
                      <a:lnTo>
                        <a:pt x="271" y="23"/>
                      </a:lnTo>
                      <a:lnTo>
                        <a:pt x="267" y="19"/>
                      </a:lnTo>
                      <a:lnTo>
                        <a:pt x="275" y="12"/>
                      </a:lnTo>
                      <a:lnTo>
                        <a:pt x="275" y="12"/>
                      </a:lnTo>
                      <a:close/>
                      <a:moveTo>
                        <a:pt x="252" y="19"/>
                      </a:moveTo>
                      <a:lnTo>
                        <a:pt x="264" y="15"/>
                      </a:lnTo>
                      <a:lnTo>
                        <a:pt x="271" y="23"/>
                      </a:lnTo>
                      <a:lnTo>
                        <a:pt x="279" y="38"/>
                      </a:lnTo>
                      <a:lnTo>
                        <a:pt x="256" y="46"/>
                      </a:lnTo>
                      <a:lnTo>
                        <a:pt x="252" y="38"/>
                      </a:lnTo>
                      <a:lnTo>
                        <a:pt x="249" y="31"/>
                      </a:lnTo>
                      <a:lnTo>
                        <a:pt x="245" y="27"/>
                      </a:lnTo>
                      <a:lnTo>
                        <a:pt x="252" y="19"/>
                      </a:lnTo>
                      <a:lnTo>
                        <a:pt x="252" y="19"/>
                      </a:lnTo>
                      <a:close/>
                      <a:moveTo>
                        <a:pt x="226" y="27"/>
                      </a:moveTo>
                      <a:lnTo>
                        <a:pt x="241" y="23"/>
                      </a:lnTo>
                      <a:lnTo>
                        <a:pt x="249" y="31"/>
                      </a:lnTo>
                      <a:lnTo>
                        <a:pt x="252" y="46"/>
                      </a:lnTo>
                      <a:lnTo>
                        <a:pt x="233" y="53"/>
                      </a:lnTo>
                      <a:lnTo>
                        <a:pt x="226" y="46"/>
                      </a:lnTo>
                      <a:lnTo>
                        <a:pt x="226" y="38"/>
                      </a:lnTo>
                      <a:lnTo>
                        <a:pt x="218" y="34"/>
                      </a:lnTo>
                      <a:lnTo>
                        <a:pt x="226" y="27"/>
                      </a:lnTo>
                      <a:lnTo>
                        <a:pt x="226" y="27"/>
                      </a:lnTo>
                      <a:close/>
                      <a:moveTo>
                        <a:pt x="203" y="34"/>
                      </a:moveTo>
                      <a:lnTo>
                        <a:pt x="215" y="31"/>
                      </a:lnTo>
                      <a:lnTo>
                        <a:pt x="226" y="38"/>
                      </a:lnTo>
                      <a:lnTo>
                        <a:pt x="230" y="53"/>
                      </a:lnTo>
                      <a:lnTo>
                        <a:pt x="211" y="61"/>
                      </a:lnTo>
                      <a:lnTo>
                        <a:pt x="203" y="53"/>
                      </a:lnTo>
                      <a:lnTo>
                        <a:pt x="200" y="46"/>
                      </a:lnTo>
                      <a:lnTo>
                        <a:pt x="196" y="42"/>
                      </a:lnTo>
                      <a:lnTo>
                        <a:pt x="203" y="34"/>
                      </a:lnTo>
                      <a:lnTo>
                        <a:pt x="203" y="34"/>
                      </a:lnTo>
                      <a:close/>
                      <a:moveTo>
                        <a:pt x="181" y="42"/>
                      </a:moveTo>
                      <a:lnTo>
                        <a:pt x="192" y="38"/>
                      </a:lnTo>
                      <a:lnTo>
                        <a:pt x="200" y="46"/>
                      </a:lnTo>
                      <a:lnTo>
                        <a:pt x="203" y="61"/>
                      </a:lnTo>
                      <a:lnTo>
                        <a:pt x="185" y="68"/>
                      </a:lnTo>
                      <a:lnTo>
                        <a:pt x="177" y="61"/>
                      </a:lnTo>
                      <a:lnTo>
                        <a:pt x="177" y="53"/>
                      </a:lnTo>
                      <a:lnTo>
                        <a:pt x="173" y="49"/>
                      </a:lnTo>
                      <a:lnTo>
                        <a:pt x="181" y="42"/>
                      </a:lnTo>
                      <a:lnTo>
                        <a:pt x="181" y="42"/>
                      </a:lnTo>
                      <a:close/>
                      <a:moveTo>
                        <a:pt x="154" y="49"/>
                      </a:moveTo>
                      <a:lnTo>
                        <a:pt x="166" y="46"/>
                      </a:lnTo>
                      <a:lnTo>
                        <a:pt x="177" y="53"/>
                      </a:lnTo>
                      <a:lnTo>
                        <a:pt x="181" y="68"/>
                      </a:lnTo>
                      <a:lnTo>
                        <a:pt x="162" y="76"/>
                      </a:lnTo>
                      <a:lnTo>
                        <a:pt x="154" y="68"/>
                      </a:lnTo>
                      <a:lnTo>
                        <a:pt x="151" y="61"/>
                      </a:lnTo>
                      <a:lnTo>
                        <a:pt x="147" y="57"/>
                      </a:lnTo>
                      <a:lnTo>
                        <a:pt x="154" y="49"/>
                      </a:lnTo>
                      <a:lnTo>
                        <a:pt x="154" y="49"/>
                      </a:lnTo>
                      <a:close/>
                      <a:moveTo>
                        <a:pt x="132" y="57"/>
                      </a:moveTo>
                      <a:lnTo>
                        <a:pt x="143" y="53"/>
                      </a:lnTo>
                      <a:lnTo>
                        <a:pt x="151" y="61"/>
                      </a:lnTo>
                      <a:lnTo>
                        <a:pt x="158" y="76"/>
                      </a:lnTo>
                      <a:lnTo>
                        <a:pt x="136" y="84"/>
                      </a:lnTo>
                      <a:lnTo>
                        <a:pt x="132" y="76"/>
                      </a:lnTo>
                      <a:lnTo>
                        <a:pt x="128" y="68"/>
                      </a:lnTo>
                      <a:lnTo>
                        <a:pt x="124" y="65"/>
                      </a:lnTo>
                      <a:lnTo>
                        <a:pt x="132" y="57"/>
                      </a:lnTo>
                      <a:lnTo>
                        <a:pt x="132" y="57"/>
                      </a:lnTo>
                      <a:close/>
                      <a:moveTo>
                        <a:pt x="106" y="65"/>
                      </a:moveTo>
                      <a:lnTo>
                        <a:pt x="117" y="61"/>
                      </a:lnTo>
                      <a:lnTo>
                        <a:pt x="128" y="68"/>
                      </a:lnTo>
                      <a:lnTo>
                        <a:pt x="132" y="84"/>
                      </a:lnTo>
                      <a:lnTo>
                        <a:pt x="113" y="91"/>
                      </a:lnTo>
                      <a:lnTo>
                        <a:pt x="106" y="84"/>
                      </a:lnTo>
                      <a:lnTo>
                        <a:pt x="106" y="76"/>
                      </a:lnTo>
                      <a:lnTo>
                        <a:pt x="98" y="72"/>
                      </a:lnTo>
                      <a:lnTo>
                        <a:pt x="106" y="65"/>
                      </a:lnTo>
                      <a:lnTo>
                        <a:pt x="106" y="65"/>
                      </a:lnTo>
                      <a:close/>
                      <a:moveTo>
                        <a:pt x="83" y="72"/>
                      </a:moveTo>
                      <a:lnTo>
                        <a:pt x="94" y="68"/>
                      </a:lnTo>
                      <a:lnTo>
                        <a:pt x="102" y="76"/>
                      </a:lnTo>
                      <a:lnTo>
                        <a:pt x="109" y="91"/>
                      </a:lnTo>
                      <a:lnTo>
                        <a:pt x="87" y="99"/>
                      </a:lnTo>
                      <a:lnTo>
                        <a:pt x="83" y="91"/>
                      </a:lnTo>
                      <a:lnTo>
                        <a:pt x="79" y="87"/>
                      </a:lnTo>
                      <a:lnTo>
                        <a:pt x="75" y="80"/>
                      </a:lnTo>
                      <a:lnTo>
                        <a:pt x="83" y="72"/>
                      </a:lnTo>
                      <a:lnTo>
                        <a:pt x="83" y="72"/>
                      </a:lnTo>
                      <a:close/>
                      <a:moveTo>
                        <a:pt x="60" y="80"/>
                      </a:moveTo>
                      <a:lnTo>
                        <a:pt x="72" y="76"/>
                      </a:lnTo>
                      <a:lnTo>
                        <a:pt x="79" y="87"/>
                      </a:lnTo>
                      <a:lnTo>
                        <a:pt x="83" y="99"/>
                      </a:lnTo>
                      <a:lnTo>
                        <a:pt x="64" y="106"/>
                      </a:lnTo>
                      <a:lnTo>
                        <a:pt x="57" y="99"/>
                      </a:lnTo>
                      <a:lnTo>
                        <a:pt x="57" y="91"/>
                      </a:lnTo>
                      <a:lnTo>
                        <a:pt x="53" y="87"/>
                      </a:lnTo>
                      <a:lnTo>
                        <a:pt x="60" y="80"/>
                      </a:lnTo>
                      <a:lnTo>
                        <a:pt x="60" y="80"/>
                      </a:lnTo>
                      <a:close/>
                      <a:moveTo>
                        <a:pt x="34" y="87"/>
                      </a:moveTo>
                      <a:lnTo>
                        <a:pt x="45" y="84"/>
                      </a:lnTo>
                      <a:lnTo>
                        <a:pt x="57" y="91"/>
                      </a:lnTo>
                      <a:lnTo>
                        <a:pt x="60" y="110"/>
                      </a:lnTo>
                      <a:lnTo>
                        <a:pt x="42" y="114"/>
                      </a:lnTo>
                      <a:lnTo>
                        <a:pt x="34" y="106"/>
                      </a:lnTo>
                      <a:lnTo>
                        <a:pt x="30" y="103"/>
                      </a:lnTo>
                      <a:lnTo>
                        <a:pt x="26" y="99"/>
                      </a:lnTo>
                      <a:lnTo>
                        <a:pt x="34" y="87"/>
                      </a:lnTo>
                      <a:lnTo>
                        <a:pt x="34" y="87"/>
                      </a:lnTo>
                      <a:close/>
                      <a:moveTo>
                        <a:pt x="11" y="95"/>
                      </a:moveTo>
                      <a:lnTo>
                        <a:pt x="23" y="91"/>
                      </a:lnTo>
                      <a:lnTo>
                        <a:pt x="30" y="103"/>
                      </a:lnTo>
                      <a:lnTo>
                        <a:pt x="38" y="118"/>
                      </a:lnTo>
                      <a:lnTo>
                        <a:pt x="15" y="122"/>
                      </a:lnTo>
                      <a:lnTo>
                        <a:pt x="0" y="106"/>
                      </a:lnTo>
                      <a:lnTo>
                        <a:pt x="11" y="95"/>
                      </a:lnTo>
                      <a:lnTo>
                        <a:pt x="11" y="95"/>
                      </a:lnTo>
                      <a:close/>
                      <a:moveTo>
                        <a:pt x="297" y="4"/>
                      </a:moveTo>
                      <a:lnTo>
                        <a:pt x="309" y="0"/>
                      </a:lnTo>
                      <a:lnTo>
                        <a:pt x="320" y="8"/>
                      </a:lnTo>
                      <a:lnTo>
                        <a:pt x="324" y="23"/>
                      </a:lnTo>
                      <a:lnTo>
                        <a:pt x="305" y="31"/>
                      </a:lnTo>
                      <a:lnTo>
                        <a:pt x="297" y="23"/>
                      </a:lnTo>
                      <a:lnTo>
                        <a:pt x="297" y="15"/>
                      </a:lnTo>
                      <a:lnTo>
                        <a:pt x="294" y="12"/>
                      </a:lnTo>
                      <a:lnTo>
                        <a:pt x="297" y="4"/>
                      </a:lnTo>
                      <a:lnTo>
                        <a:pt x="297" y="4"/>
                      </a:lnTo>
                      <a:close/>
                    </a:path>
                  </a:pathLst>
                </a:custGeom>
                <a:solidFill>
                  <a:srgbClr val="F4F4D1"/>
                </a:solidFill>
                <a:ln w="9525">
                  <a:noFill/>
                  <a:round/>
                  <a:headEnd/>
                  <a:tailEnd/>
                </a:ln>
              </p:spPr>
              <p:txBody>
                <a:bodyPr/>
                <a:lstStyle/>
                <a:p>
                  <a:endParaRPr lang="en-US"/>
                </a:p>
              </p:txBody>
            </p:sp>
            <p:sp>
              <p:nvSpPr>
                <p:cNvPr id="341223" name="Freeform 231"/>
                <p:cNvSpPr>
                  <a:spLocks noChangeAspect="1"/>
                </p:cNvSpPr>
                <p:nvPr/>
              </p:nvSpPr>
              <p:spPr bwMode="auto">
                <a:xfrm>
                  <a:off x="1368" y="3059"/>
                  <a:ext cx="34" cy="34"/>
                </a:xfrm>
                <a:custGeom>
                  <a:avLst/>
                  <a:gdLst/>
                  <a:ahLst/>
                  <a:cxnLst>
                    <a:cxn ang="0">
                      <a:pos x="8" y="4"/>
                    </a:cxn>
                    <a:cxn ang="0">
                      <a:pos x="19" y="0"/>
                    </a:cxn>
                    <a:cxn ang="0">
                      <a:pos x="30" y="11"/>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1"/>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41224" name="Freeform 232"/>
                <p:cNvSpPr>
                  <a:spLocks noChangeAspect="1"/>
                </p:cNvSpPr>
                <p:nvPr/>
              </p:nvSpPr>
              <p:spPr bwMode="auto">
                <a:xfrm>
                  <a:off x="1346" y="3070"/>
                  <a:ext cx="30" cy="31"/>
                </a:xfrm>
                <a:custGeom>
                  <a:avLst/>
                  <a:gdLst/>
                  <a:ahLst/>
                  <a:cxnLst>
                    <a:cxn ang="0">
                      <a:pos x="7" y="4"/>
                    </a:cxn>
                    <a:cxn ang="0">
                      <a:pos x="19" y="0"/>
                    </a:cxn>
                    <a:cxn ang="0">
                      <a:pos x="26" y="8"/>
                    </a:cxn>
                    <a:cxn ang="0">
                      <a:pos x="30" y="23"/>
                    </a:cxn>
                    <a:cxn ang="0">
                      <a:pos x="11" y="31"/>
                    </a:cxn>
                    <a:cxn ang="0">
                      <a:pos x="4" y="23"/>
                    </a:cxn>
                    <a:cxn ang="0">
                      <a:pos x="4" y="16"/>
                    </a:cxn>
                    <a:cxn ang="0">
                      <a:pos x="0" y="12"/>
                    </a:cxn>
                    <a:cxn ang="0">
                      <a:pos x="7" y="4"/>
                    </a:cxn>
                  </a:cxnLst>
                  <a:rect l="0" t="0" r="r" b="b"/>
                  <a:pathLst>
                    <a:path w="30" h="31">
                      <a:moveTo>
                        <a:pt x="7" y="4"/>
                      </a:moveTo>
                      <a:lnTo>
                        <a:pt x="19" y="0"/>
                      </a:lnTo>
                      <a:lnTo>
                        <a:pt x="26" y="8"/>
                      </a:lnTo>
                      <a:lnTo>
                        <a:pt x="30" y="23"/>
                      </a:lnTo>
                      <a:lnTo>
                        <a:pt x="11" y="31"/>
                      </a:lnTo>
                      <a:lnTo>
                        <a:pt x="4" y="23"/>
                      </a:lnTo>
                      <a:lnTo>
                        <a:pt x="4"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41225" name="Freeform 233"/>
                <p:cNvSpPr>
                  <a:spLocks noChangeAspect="1"/>
                </p:cNvSpPr>
                <p:nvPr/>
              </p:nvSpPr>
              <p:spPr bwMode="auto">
                <a:xfrm>
                  <a:off x="1319" y="3078"/>
                  <a:ext cx="34" cy="30"/>
                </a:xfrm>
                <a:custGeom>
                  <a:avLst/>
                  <a:gdLst/>
                  <a:ahLst/>
                  <a:cxnLst>
                    <a:cxn ang="0">
                      <a:pos x="8" y="4"/>
                    </a:cxn>
                    <a:cxn ang="0">
                      <a:pos x="19" y="0"/>
                    </a:cxn>
                    <a:cxn ang="0">
                      <a:pos x="31" y="8"/>
                    </a:cxn>
                    <a:cxn ang="0">
                      <a:pos x="34" y="23"/>
                    </a:cxn>
                    <a:cxn ang="0">
                      <a:pos x="15" y="30"/>
                    </a:cxn>
                    <a:cxn ang="0">
                      <a:pos x="8" y="23"/>
                    </a:cxn>
                    <a:cxn ang="0">
                      <a:pos x="4" y="15"/>
                    </a:cxn>
                    <a:cxn ang="0">
                      <a:pos x="0" y="11"/>
                    </a:cxn>
                    <a:cxn ang="0">
                      <a:pos x="8" y="4"/>
                    </a:cxn>
                  </a:cxnLst>
                  <a:rect l="0" t="0" r="r" b="b"/>
                  <a:pathLst>
                    <a:path w="34" h="30">
                      <a:moveTo>
                        <a:pt x="8" y="4"/>
                      </a:moveTo>
                      <a:lnTo>
                        <a:pt x="19" y="0"/>
                      </a:lnTo>
                      <a:lnTo>
                        <a:pt x="31" y="8"/>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41226" name="Freeform 234"/>
                <p:cNvSpPr>
                  <a:spLocks noChangeAspect="1"/>
                </p:cNvSpPr>
                <p:nvPr/>
              </p:nvSpPr>
              <p:spPr bwMode="auto">
                <a:xfrm>
                  <a:off x="1297" y="3086"/>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41227" name="Freeform 235"/>
                <p:cNvSpPr>
                  <a:spLocks noChangeAspect="1"/>
                </p:cNvSpPr>
                <p:nvPr/>
              </p:nvSpPr>
              <p:spPr bwMode="auto">
                <a:xfrm>
                  <a:off x="1270" y="3093"/>
                  <a:ext cx="34" cy="30"/>
                </a:xfrm>
                <a:custGeom>
                  <a:avLst/>
                  <a:gdLst/>
                  <a:ahLst/>
                  <a:cxnLst>
                    <a:cxn ang="0">
                      <a:pos x="8" y="4"/>
                    </a:cxn>
                    <a:cxn ang="0">
                      <a:pos x="19" y="0"/>
                    </a:cxn>
                    <a:cxn ang="0">
                      <a:pos x="31" y="8"/>
                    </a:cxn>
                    <a:cxn ang="0">
                      <a:pos x="34" y="23"/>
                    </a:cxn>
                    <a:cxn ang="0">
                      <a:pos x="16" y="30"/>
                    </a:cxn>
                    <a:cxn ang="0">
                      <a:pos x="8" y="23"/>
                    </a:cxn>
                    <a:cxn ang="0">
                      <a:pos x="8" y="15"/>
                    </a:cxn>
                    <a:cxn ang="0">
                      <a:pos x="0" y="11"/>
                    </a:cxn>
                    <a:cxn ang="0">
                      <a:pos x="8" y="4"/>
                    </a:cxn>
                  </a:cxnLst>
                  <a:rect l="0" t="0" r="r" b="b"/>
                  <a:pathLst>
                    <a:path w="34" h="30">
                      <a:moveTo>
                        <a:pt x="8" y="4"/>
                      </a:moveTo>
                      <a:lnTo>
                        <a:pt x="19" y="0"/>
                      </a:lnTo>
                      <a:lnTo>
                        <a:pt x="31" y="8"/>
                      </a:lnTo>
                      <a:lnTo>
                        <a:pt x="34" y="23"/>
                      </a:lnTo>
                      <a:lnTo>
                        <a:pt x="16"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41228" name="Freeform 236"/>
                <p:cNvSpPr>
                  <a:spLocks noChangeAspect="1"/>
                </p:cNvSpPr>
                <p:nvPr/>
              </p:nvSpPr>
              <p:spPr bwMode="auto">
                <a:xfrm>
                  <a:off x="1248" y="3101"/>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41229" name="Freeform 237"/>
                <p:cNvSpPr>
                  <a:spLocks noChangeAspect="1"/>
                </p:cNvSpPr>
                <p:nvPr/>
              </p:nvSpPr>
              <p:spPr bwMode="auto">
                <a:xfrm>
                  <a:off x="1225" y="3108"/>
                  <a:ext cx="34" cy="31"/>
                </a:xfrm>
                <a:custGeom>
                  <a:avLst/>
                  <a:gdLst/>
                  <a:ahLst/>
                  <a:cxnLst>
                    <a:cxn ang="0">
                      <a:pos x="8" y="4"/>
                    </a:cxn>
                    <a:cxn ang="0">
                      <a:pos x="19" y="0"/>
                    </a:cxn>
                    <a:cxn ang="0">
                      <a:pos x="27" y="8"/>
                    </a:cxn>
                    <a:cxn ang="0">
                      <a:pos x="34" y="23"/>
                    </a:cxn>
                    <a:cxn ang="0">
                      <a:pos x="12" y="31"/>
                    </a:cxn>
                    <a:cxn ang="0">
                      <a:pos x="8" y="23"/>
                    </a:cxn>
                    <a:cxn ang="0">
                      <a:pos x="4" y="15"/>
                    </a:cxn>
                    <a:cxn ang="0">
                      <a:pos x="0" y="12"/>
                    </a:cxn>
                    <a:cxn ang="0">
                      <a:pos x="8" y="4"/>
                    </a:cxn>
                  </a:cxnLst>
                  <a:rect l="0" t="0" r="r" b="b"/>
                  <a:pathLst>
                    <a:path w="34" h="31">
                      <a:moveTo>
                        <a:pt x="8" y="4"/>
                      </a:moveTo>
                      <a:lnTo>
                        <a:pt x="19" y="0"/>
                      </a:lnTo>
                      <a:lnTo>
                        <a:pt x="27" y="8"/>
                      </a:lnTo>
                      <a:lnTo>
                        <a:pt x="34" y="23"/>
                      </a:lnTo>
                      <a:lnTo>
                        <a:pt x="12" y="31"/>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41230" name="Freeform 238"/>
                <p:cNvSpPr>
                  <a:spLocks noChangeAspect="1"/>
                </p:cNvSpPr>
                <p:nvPr/>
              </p:nvSpPr>
              <p:spPr bwMode="auto">
                <a:xfrm>
                  <a:off x="1199" y="3116"/>
                  <a:ext cx="34" cy="30"/>
                </a:xfrm>
                <a:custGeom>
                  <a:avLst/>
                  <a:gdLst/>
                  <a:ahLst/>
                  <a:cxnLst>
                    <a:cxn ang="0">
                      <a:pos x="8" y="4"/>
                    </a:cxn>
                    <a:cxn ang="0">
                      <a:pos x="19" y="0"/>
                    </a:cxn>
                    <a:cxn ang="0">
                      <a:pos x="30" y="7"/>
                    </a:cxn>
                    <a:cxn ang="0">
                      <a:pos x="34" y="23"/>
                    </a:cxn>
                    <a:cxn ang="0">
                      <a:pos x="15" y="30"/>
                    </a:cxn>
                    <a:cxn ang="0">
                      <a:pos x="8" y="23"/>
                    </a:cxn>
                    <a:cxn ang="0">
                      <a:pos x="4" y="15"/>
                    </a:cxn>
                    <a:cxn ang="0">
                      <a:pos x="0" y="11"/>
                    </a:cxn>
                    <a:cxn ang="0">
                      <a:pos x="8" y="4"/>
                    </a:cxn>
                  </a:cxnLst>
                  <a:rect l="0" t="0" r="r" b="b"/>
                  <a:pathLst>
                    <a:path w="34" h="30">
                      <a:moveTo>
                        <a:pt x="8" y="4"/>
                      </a:moveTo>
                      <a:lnTo>
                        <a:pt x="19" y="0"/>
                      </a:lnTo>
                      <a:lnTo>
                        <a:pt x="30" y="7"/>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41231" name="Freeform 239"/>
                <p:cNvSpPr>
                  <a:spLocks noChangeAspect="1"/>
                </p:cNvSpPr>
                <p:nvPr/>
              </p:nvSpPr>
              <p:spPr bwMode="auto">
                <a:xfrm>
                  <a:off x="1176" y="3123"/>
                  <a:ext cx="34" cy="31"/>
                </a:xfrm>
                <a:custGeom>
                  <a:avLst/>
                  <a:gdLst/>
                  <a:ahLst/>
                  <a:cxnLst>
                    <a:cxn ang="0">
                      <a:pos x="8" y="4"/>
                    </a:cxn>
                    <a:cxn ang="0">
                      <a:pos x="19" y="0"/>
                    </a:cxn>
                    <a:cxn ang="0">
                      <a:pos x="27" y="8"/>
                    </a:cxn>
                    <a:cxn ang="0">
                      <a:pos x="34" y="23"/>
                    </a:cxn>
                    <a:cxn ang="0">
                      <a:pos x="12" y="31"/>
                    </a:cxn>
                    <a:cxn ang="0">
                      <a:pos x="8" y="23"/>
                    </a:cxn>
                    <a:cxn ang="0">
                      <a:pos x="4" y="16"/>
                    </a:cxn>
                    <a:cxn ang="0">
                      <a:pos x="0" y="12"/>
                    </a:cxn>
                    <a:cxn ang="0">
                      <a:pos x="8" y="4"/>
                    </a:cxn>
                  </a:cxnLst>
                  <a:rect l="0" t="0" r="r" b="b"/>
                  <a:pathLst>
                    <a:path w="34" h="31">
                      <a:moveTo>
                        <a:pt x="8" y="4"/>
                      </a:moveTo>
                      <a:lnTo>
                        <a:pt x="19" y="0"/>
                      </a:lnTo>
                      <a:lnTo>
                        <a:pt x="27" y="8"/>
                      </a:lnTo>
                      <a:lnTo>
                        <a:pt x="34" y="23"/>
                      </a:lnTo>
                      <a:lnTo>
                        <a:pt x="12"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41232" name="Freeform 240"/>
                <p:cNvSpPr>
                  <a:spLocks noChangeAspect="1"/>
                </p:cNvSpPr>
                <p:nvPr/>
              </p:nvSpPr>
              <p:spPr bwMode="auto">
                <a:xfrm>
                  <a:off x="1150" y="3131"/>
                  <a:ext cx="34" cy="30"/>
                </a:xfrm>
                <a:custGeom>
                  <a:avLst/>
                  <a:gdLst/>
                  <a:ahLst/>
                  <a:cxnLst>
                    <a:cxn ang="0">
                      <a:pos x="8" y="4"/>
                    </a:cxn>
                    <a:cxn ang="0">
                      <a:pos x="19" y="0"/>
                    </a:cxn>
                    <a:cxn ang="0">
                      <a:pos x="30" y="11"/>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11"/>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41233" name="Freeform 241"/>
                <p:cNvSpPr>
                  <a:spLocks noChangeAspect="1"/>
                </p:cNvSpPr>
                <p:nvPr/>
              </p:nvSpPr>
              <p:spPr bwMode="auto">
                <a:xfrm>
                  <a:off x="1127" y="3139"/>
                  <a:ext cx="34" cy="30"/>
                </a:xfrm>
                <a:custGeom>
                  <a:avLst/>
                  <a:gdLst/>
                  <a:ahLst/>
                  <a:cxnLst>
                    <a:cxn ang="0">
                      <a:pos x="8" y="3"/>
                    </a:cxn>
                    <a:cxn ang="0">
                      <a:pos x="19" y="0"/>
                    </a:cxn>
                    <a:cxn ang="0">
                      <a:pos x="31" y="11"/>
                    </a:cxn>
                    <a:cxn ang="0">
                      <a:pos x="34" y="26"/>
                    </a:cxn>
                    <a:cxn ang="0">
                      <a:pos x="16" y="30"/>
                    </a:cxn>
                    <a:cxn ang="0">
                      <a:pos x="8" y="22"/>
                    </a:cxn>
                    <a:cxn ang="0">
                      <a:pos x="4" y="19"/>
                    </a:cxn>
                    <a:cxn ang="0">
                      <a:pos x="0" y="15"/>
                    </a:cxn>
                    <a:cxn ang="0">
                      <a:pos x="8" y="3"/>
                    </a:cxn>
                  </a:cxnLst>
                  <a:rect l="0" t="0" r="r" b="b"/>
                  <a:pathLst>
                    <a:path w="34" h="30">
                      <a:moveTo>
                        <a:pt x="8" y="3"/>
                      </a:moveTo>
                      <a:lnTo>
                        <a:pt x="19" y="0"/>
                      </a:lnTo>
                      <a:lnTo>
                        <a:pt x="31" y="11"/>
                      </a:lnTo>
                      <a:lnTo>
                        <a:pt x="34" y="26"/>
                      </a:lnTo>
                      <a:lnTo>
                        <a:pt x="16" y="30"/>
                      </a:lnTo>
                      <a:lnTo>
                        <a:pt x="8" y="22"/>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41234" name="Freeform 242"/>
                <p:cNvSpPr>
                  <a:spLocks noChangeAspect="1"/>
                </p:cNvSpPr>
                <p:nvPr/>
              </p:nvSpPr>
              <p:spPr bwMode="auto">
                <a:xfrm>
                  <a:off x="1101" y="3146"/>
                  <a:ext cx="38" cy="31"/>
                </a:xfrm>
                <a:custGeom>
                  <a:avLst/>
                  <a:gdLst/>
                  <a:ahLst/>
                  <a:cxnLst>
                    <a:cxn ang="0">
                      <a:pos x="11" y="4"/>
                    </a:cxn>
                    <a:cxn ang="0">
                      <a:pos x="23" y="0"/>
                    </a:cxn>
                    <a:cxn ang="0">
                      <a:pos x="30" y="12"/>
                    </a:cxn>
                    <a:cxn ang="0">
                      <a:pos x="38" y="27"/>
                    </a:cxn>
                    <a:cxn ang="0">
                      <a:pos x="15" y="31"/>
                    </a:cxn>
                    <a:cxn ang="0">
                      <a:pos x="0" y="15"/>
                    </a:cxn>
                    <a:cxn ang="0">
                      <a:pos x="11" y="4"/>
                    </a:cxn>
                  </a:cxnLst>
                  <a:rect l="0" t="0" r="r" b="b"/>
                  <a:pathLst>
                    <a:path w="38" h="31">
                      <a:moveTo>
                        <a:pt x="11" y="4"/>
                      </a:moveTo>
                      <a:lnTo>
                        <a:pt x="23" y="0"/>
                      </a:lnTo>
                      <a:lnTo>
                        <a:pt x="30" y="12"/>
                      </a:lnTo>
                      <a:lnTo>
                        <a:pt x="38" y="27"/>
                      </a:lnTo>
                      <a:lnTo>
                        <a:pt x="15" y="31"/>
                      </a:lnTo>
                      <a:lnTo>
                        <a:pt x="0" y="15"/>
                      </a:lnTo>
                      <a:lnTo>
                        <a:pt x="11" y="4"/>
                      </a:lnTo>
                    </a:path>
                  </a:pathLst>
                </a:custGeom>
                <a:noFill/>
                <a:ln w="6350">
                  <a:solidFill>
                    <a:srgbClr val="000000"/>
                  </a:solidFill>
                  <a:prstDash val="solid"/>
                  <a:round/>
                  <a:headEnd/>
                  <a:tailEnd/>
                </a:ln>
              </p:spPr>
              <p:txBody>
                <a:bodyPr/>
                <a:lstStyle/>
                <a:p>
                  <a:endParaRPr lang="en-US"/>
                </a:p>
              </p:txBody>
            </p:sp>
            <p:sp>
              <p:nvSpPr>
                <p:cNvPr id="341235" name="Freeform 243"/>
                <p:cNvSpPr>
                  <a:spLocks noChangeAspect="1"/>
                </p:cNvSpPr>
                <p:nvPr/>
              </p:nvSpPr>
              <p:spPr bwMode="auto">
                <a:xfrm>
                  <a:off x="1391" y="3055"/>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41236" name="Freeform 244"/>
                <p:cNvSpPr>
                  <a:spLocks noChangeAspect="1" noEditPoints="1"/>
                </p:cNvSpPr>
                <p:nvPr/>
              </p:nvSpPr>
              <p:spPr bwMode="auto">
                <a:xfrm>
                  <a:off x="1101" y="3059"/>
                  <a:ext cx="309" cy="118"/>
                </a:xfrm>
                <a:custGeom>
                  <a:avLst/>
                  <a:gdLst/>
                  <a:ahLst/>
                  <a:cxnLst>
                    <a:cxn ang="0">
                      <a:pos x="305" y="23"/>
                    </a:cxn>
                    <a:cxn ang="0">
                      <a:pos x="297" y="11"/>
                    </a:cxn>
                    <a:cxn ang="0">
                      <a:pos x="297" y="0"/>
                    </a:cxn>
                    <a:cxn ang="0">
                      <a:pos x="309" y="8"/>
                    </a:cxn>
                    <a:cxn ang="0">
                      <a:pos x="282" y="30"/>
                    </a:cxn>
                    <a:cxn ang="0">
                      <a:pos x="271" y="19"/>
                    </a:cxn>
                    <a:cxn ang="0">
                      <a:pos x="275" y="8"/>
                    </a:cxn>
                    <a:cxn ang="0">
                      <a:pos x="282" y="15"/>
                    </a:cxn>
                    <a:cxn ang="0">
                      <a:pos x="256" y="38"/>
                    </a:cxn>
                    <a:cxn ang="0">
                      <a:pos x="249" y="27"/>
                    </a:cxn>
                    <a:cxn ang="0">
                      <a:pos x="252" y="15"/>
                    </a:cxn>
                    <a:cxn ang="0">
                      <a:pos x="260" y="23"/>
                    </a:cxn>
                    <a:cxn ang="0">
                      <a:pos x="233" y="45"/>
                    </a:cxn>
                    <a:cxn ang="0">
                      <a:pos x="226" y="34"/>
                    </a:cxn>
                    <a:cxn ang="0">
                      <a:pos x="226" y="23"/>
                    </a:cxn>
                    <a:cxn ang="0">
                      <a:pos x="237" y="30"/>
                    </a:cxn>
                    <a:cxn ang="0">
                      <a:pos x="207" y="57"/>
                    </a:cxn>
                    <a:cxn ang="0">
                      <a:pos x="200" y="42"/>
                    </a:cxn>
                    <a:cxn ang="0">
                      <a:pos x="203" y="30"/>
                    </a:cxn>
                    <a:cxn ang="0">
                      <a:pos x="211" y="38"/>
                    </a:cxn>
                    <a:cxn ang="0">
                      <a:pos x="185" y="64"/>
                    </a:cxn>
                    <a:cxn ang="0">
                      <a:pos x="177" y="49"/>
                    </a:cxn>
                    <a:cxn ang="0">
                      <a:pos x="181" y="38"/>
                    </a:cxn>
                    <a:cxn ang="0">
                      <a:pos x="188" y="45"/>
                    </a:cxn>
                    <a:cxn ang="0">
                      <a:pos x="162" y="72"/>
                    </a:cxn>
                    <a:cxn ang="0">
                      <a:pos x="151" y="57"/>
                    </a:cxn>
                    <a:cxn ang="0">
                      <a:pos x="154" y="45"/>
                    </a:cxn>
                    <a:cxn ang="0">
                      <a:pos x="162" y="53"/>
                    </a:cxn>
                    <a:cxn ang="0">
                      <a:pos x="136" y="80"/>
                    </a:cxn>
                    <a:cxn ang="0">
                      <a:pos x="128" y="64"/>
                    </a:cxn>
                    <a:cxn ang="0">
                      <a:pos x="132" y="53"/>
                    </a:cxn>
                    <a:cxn ang="0">
                      <a:pos x="139" y="61"/>
                    </a:cxn>
                    <a:cxn ang="0">
                      <a:pos x="113" y="87"/>
                    </a:cxn>
                    <a:cxn ang="0">
                      <a:pos x="106" y="72"/>
                    </a:cxn>
                    <a:cxn ang="0">
                      <a:pos x="106" y="61"/>
                    </a:cxn>
                    <a:cxn ang="0">
                      <a:pos x="117" y="68"/>
                    </a:cxn>
                    <a:cxn ang="0">
                      <a:pos x="87" y="95"/>
                    </a:cxn>
                    <a:cxn ang="0">
                      <a:pos x="79" y="80"/>
                    </a:cxn>
                    <a:cxn ang="0">
                      <a:pos x="83" y="68"/>
                    </a:cxn>
                    <a:cxn ang="0">
                      <a:pos x="90" y="76"/>
                    </a:cxn>
                    <a:cxn ang="0">
                      <a:pos x="64" y="102"/>
                    </a:cxn>
                    <a:cxn ang="0">
                      <a:pos x="57" y="87"/>
                    </a:cxn>
                    <a:cxn ang="0">
                      <a:pos x="60" y="76"/>
                    </a:cxn>
                    <a:cxn ang="0">
                      <a:pos x="68" y="83"/>
                    </a:cxn>
                    <a:cxn ang="0">
                      <a:pos x="42" y="110"/>
                    </a:cxn>
                    <a:cxn ang="0">
                      <a:pos x="34" y="95"/>
                    </a:cxn>
                    <a:cxn ang="0">
                      <a:pos x="34" y="83"/>
                    </a:cxn>
                    <a:cxn ang="0">
                      <a:pos x="45" y="91"/>
                    </a:cxn>
                    <a:cxn ang="0">
                      <a:pos x="15" y="118"/>
                    </a:cxn>
                    <a:cxn ang="0">
                      <a:pos x="11" y="91"/>
                    </a:cxn>
                    <a:cxn ang="0">
                      <a:pos x="19" y="99"/>
                    </a:cxn>
                  </a:cxnLst>
                  <a:rect l="0" t="0" r="r" b="b"/>
                  <a:pathLst>
                    <a:path w="309" h="118">
                      <a:moveTo>
                        <a:pt x="309" y="8"/>
                      </a:moveTo>
                      <a:lnTo>
                        <a:pt x="305" y="23"/>
                      </a:lnTo>
                      <a:lnTo>
                        <a:pt x="297" y="19"/>
                      </a:lnTo>
                      <a:lnTo>
                        <a:pt x="297" y="11"/>
                      </a:lnTo>
                      <a:lnTo>
                        <a:pt x="294" y="8"/>
                      </a:lnTo>
                      <a:lnTo>
                        <a:pt x="297" y="0"/>
                      </a:lnTo>
                      <a:lnTo>
                        <a:pt x="309" y="8"/>
                      </a:lnTo>
                      <a:lnTo>
                        <a:pt x="309" y="8"/>
                      </a:lnTo>
                      <a:close/>
                      <a:moveTo>
                        <a:pt x="282" y="15"/>
                      </a:moveTo>
                      <a:lnTo>
                        <a:pt x="282" y="30"/>
                      </a:lnTo>
                      <a:lnTo>
                        <a:pt x="275" y="23"/>
                      </a:lnTo>
                      <a:lnTo>
                        <a:pt x="271" y="19"/>
                      </a:lnTo>
                      <a:lnTo>
                        <a:pt x="267" y="15"/>
                      </a:lnTo>
                      <a:lnTo>
                        <a:pt x="275" y="8"/>
                      </a:lnTo>
                      <a:lnTo>
                        <a:pt x="282" y="15"/>
                      </a:lnTo>
                      <a:lnTo>
                        <a:pt x="282" y="15"/>
                      </a:lnTo>
                      <a:close/>
                      <a:moveTo>
                        <a:pt x="260" y="23"/>
                      </a:moveTo>
                      <a:lnTo>
                        <a:pt x="256" y="38"/>
                      </a:lnTo>
                      <a:lnTo>
                        <a:pt x="252" y="34"/>
                      </a:lnTo>
                      <a:lnTo>
                        <a:pt x="249" y="27"/>
                      </a:lnTo>
                      <a:lnTo>
                        <a:pt x="245" y="23"/>
                      </a:lnTo>
                      <a:lnTo>
                        <a:pt x="252" y="15"/>
                      </a:lnTo>
                      <a:lnTo>
                        <a:pt x="260" y="23"/>
                      </a:lnTo>
                      <a:lnTo>
                        <a:pt x="260" y="23"/>
                      </a:lnTo>
                      <a:close/>
                      <a:moveTo>
                        <a:pt x="237" y="30"/>
                      </a:moveTo>
                      <a:lnTo>
                        <a:pt x="233" y="45"/>
                      </a:lnTo>
                      <a:lnTo>
                        <a:pt x="226" y="42"/>
                      </a:lnTo>
                      <a:lnTo>
                        <a:pt x="226" y="34"/>
                      </a:lnTo>
                      <a:lnTo>
                        <a:pt x="222" y="30"/>
                      </a:lnTo>
                      <a:lnTo>
                        <a:pt x="226" y="23"/>
                      </a:lnTo>
                      <a:lnTo>
                        <a:pt x="237" y="30"/>
                      </a:lnTo>
                      <a:lnTo>
                        <a:pt x="237" y="30"/>
                      </a:lnTo>
                      <a:close/>
                      <a:moveTo>
                        <a:pt x="211" y="38"/>
                      </a:moveTo>
                      <a:lnTo>
                        <a:pt x="207" y="57"/>
                      </a:lnTo>
                      <a:lnTo>
                        <a:pt x="203" y="49"/>
                      </a:lnTo>
                      <a:lnTo>
                        <a:pt x="200" y="42"/>
                      </a:lnTo>
                      <a:lnTo>
                        <a:pt x="196" y="38"/>
                      </a:lnTo>
                      <a:lnTo>
                        <a:pt x="203" y="30"/>
                      </a:lnTo>
                      <a:lnTo>
                        <a:pt x="211" y="38"/>
                      </a:lnTo>
                      <a:lnTo>
                        <a:pt x="211" y="38"/>
                      </a:lnTo>
                      <a:close/>
                      <a:moveTo>
                        <a:pt x="188" y="45"/>
                      </a:moveTo>
                      <a:lnTo>
                        <a:pt x="185" y="64"/>
                      </a:lnTo>
                      <a:lnTo>
                        <a:pt x="177" y="57"/>
                      </a:lnTo>
                      <a:lnTo>
                        <a:pt x="177" y="49"/>
                      </a:lnTo>
                      <a:lnTo>
                        <a:pt x="173" y="45"/>
                      </a:lnTo>
                      <a:lnTo>
                        <a:pt x="181" y="38"/>
                      </a:lnTo>
                      <a:lnTo>
                        <a:pt x="188" y="45"/>
                      </a:lnTo>
                      <a:lnTo>
                        <a:pt x="188" y="45"/>
                      </a:lnTo>
                      <a:close/>
                      <a:moveTo>
                        <a:pt x="162" y="53"/>
                      </a:moveTo>
                      <a:lnTo>
                        <a:pt x="162" y="72"/>
                      </a:lnTo>
                      <a:lnTo>
                        <a:pt x="154" y="64"/>
                      </a:lnTo>
                      <a:lnTo>
                        <a:pt x="151" y="57"/>
                      </a:lnTo>
                      <a:lnTo>
                        <a:pt x="147" y="53"/>
                      </a:lnTo>
                      <a:lnTo>
                        <a:pt x="154" y="45"/>
                      </a:lnTo>
                      <a:lnTo>
                        <a:pt x="162" y="53"/>
                      </a:lnTo>
                      <a:lnTo>
                        <a:pt x="162" y="53"/>
                      </a:lnTo>
                      <a:close/>
                      <a:moveTo>
                        <a:pt x="139" y="61"/>
                      </a:moveTo>
                      <a:lnTo>
                        <a:pt x="136" y="80"/>
                      </a:lnTo>
                      <a:lnTo>
                        <a:pt x="132" y="72"/>
                      </a:lnTo>
                      <a:lnTo>
                        <a:pt x="128" y="64"/>
                      </a:lnTo>
                      <a:lnTo>
                        <a:pt x="124" y="61"/>
                      </a:lnTo>
                      <a:lnTo>
                        <a:pt x="132" y="53"/>
                      </a:lnTo>
                      <a:lnTo>
                        <a:pt x="139" y="61"/>
                      </a:lnTo>
                      <a:lnTo>
                        <a:pt x="139" y="61"/>
                      </a:lnTo>
                      <a:close/>
                      <a:moveTo>
                        <a:pt x="117" y="68"/>
                      </a:moveTo>
                      <a:lnTo>
                        <a:pt x="113" y="87"/>
                      </a:lnTo>
                      <a:lnTo>
                        <a:pt x="106" y="80"/>
                      </a:lnTo>
                      <a:lnTo>
                        <a:pt x="106" y="72"/>
                      </a:lnTo>
                      <a:lnTo>
                        <a:pt x="102" y="68"/>
                      </a:lnTo>
                      <a:lnTo>
                        <a:pt x="106" y="61"/>
                      </a:lnTo>
                      <a:lnTo>
                        <a:pt x="117" y="68"/>
                      </a:lnTo>
                      <a:lnTo>
                        <a:pt x="117" y="68"/>
                      </a:lnTo>
                      <a:close/>
                      <a:moveTo>
                        <a:pt x="90" y="76"/>
                      </a:moveTo>
                      <a:lnTo>
                        <a:pt x="87" y="95"/>
                      </a:lnTo>
                      <a:lnTo>
                        <a:pt x="83" y="87"/>
                      </a:lnTo>
                      <a:lnTo>
                        <a:pt x="79" y="80"/>
                      </a:lnTo>
                      <a:lnTo>
                        <a:pt x="75" y="76"/>
                      </a:lnTo>
                      <a:lnTo>
                        <a:pt x="83" y="68"/>
                      </a:lnTo>
                      <a:lnTo>
                        <a:pt x="90" y="76"/>
                      </a:lnTo>
                      <a:lnTo>
                        <a:pt x="90" y="76"/>
                      </a:lnTo>
                      <a:close/>
                      <a:moveTo>
                        <a:pt x="68" y="83"/>
                      </a:moveTo>
                      <a:lnTo>
                        <a:pt x="64" y="102"/>
                      </a:lnTo>
                      <a:lnTo>
                        <a:pt x="57" y="95"/>
                      </a:lnTo>
                      <a:lnTo>
                        <a:pt x="57" y="87"/>
                      </a:lnTo>
                      <a:lnTo>
                        <a:pt x="53" y="83"/>
                      </a:lnTo>
                      <a:lnTo>
                        <a:pt x="60" y="76"/>
                      </a:lnTo>
                      <a:lnTo>
                        <a:pt x="68" y="83"/>
                      </a:lnTo>
                      <a:lnTo>
                        <a:pt x="68" y="83"/>
                      </a:lnTo>
                      <a:close/>
                      <a:moveTo>
                        <a:pt x="45" y="91"/>
                      </a:moveTo>
                      <a:lnTo>
                        <a:pt x="42" y="110"/>
                      </a:lnTo>
                      <a:lnTo>
                        <a:pt x="34" y="102"/>
                      </a:lnTo>
                      <a:lnTo>
                        <a:pt x="34" y="95"/>
                      </a:lnTo>
                      <a:lnTo>
                        <a:pt x="26" y="91"/>
                      </a:lnTo>
                      <a:lnTo>
                        <a:pt x="34" y="83"/>
                      </a:lnTo>
                      <a:lnTo>
                        <a:pt x="45" y="91"/>
                      </a:lnTo>
                      <a:lnTo>
                        <a:pt x="45" y="91"/>
                      </a:lnTo>
                      <a:close/>
                      <a:moveTo>
                        <a:pt x="19" y="99"/>
                      </a:moveTo>
                      <a:lnTo>
                        <a:pt x="15" y="118"/>
                      </a:lnTo>
                      <a:lnTo>
                        <a:pt x="0" y="102"/>
                      </a:lnTo>
                      <a:lnTo>
                        <a:pt x="11" y="91"/>
                      </a:lnTo>
                      <a:lnTo>
                        <a:pt x="19" y="99"/>
                      </a:lnTo>
                      <a:lnTo>
                        <a:pt x="19" y="99"/>
                      </a:lnTo>
                      <a:close/>
                    </a:path>
                  </a:pathLst>
                </a:custGeom>
                <a:solidFill>
                  <a:srgbClr val="E2E2BF"/>
                </a:solidFill>
                <a:ln w="9525">
                  <a:noFill/>
                  <a:round/>
                  <a:headEnd/>
                  <a:tailEnd/>
                </a:ln>
              </p:spPr>
              <p:txBody>
                <a:bodyPr/>
                <a:lstStyle/>
                <a:p>
                  <a:endParaRPr lang="en-US"/>
                </a:p>
              </p:txBody>
            </p:sp>
            <p:sp>
              <p:nvSpPr>
                <p:cNvPr id="341237" name="Freeform 245"/>
                <p:cNvSpPr>
                  <a:spLocks noChangeAspect="1" noEditPoints="1"/>
                </p:cNvSpPr>
                <p:nvPr/>
              </p:nvSpPr>
              <p:spPr bwMode="auto">
                <a:xfrm>
                  <a:off x="1112" y="3055"/>
                  <a:ext cx="309" cy="106"/>
                </a:xfrm>
                <a:custGeom>
                  <a:avLst/>
                  <a:gdLst/>
                  <a:ahLst/>
                  <a:cxnLst>
                    <a:cxn ang="0">
                      <a:pos x="298" y="12"/>
                    </a:cxn>
                    <a:cxn ang="0">
                      <a:pos x="298" y="0"/>
                    </a:cxn>
                    <a:cxn ang="0">
                      <a:pos x="286" y="4"/>
                    </a:cxn>
                    <a:cxn ang="0">
                      <a:pos x="271" y="19"/>
                    </a:cxn>
                    <a:cxn ang="0">
                      <a:pos x="275" y="8"/>
                    </a:cxn>
                    <a:cxn ang="0">
                      <a:pos x="264" y="12"/>
                    </a:cxn>
                    <a:cxn ang="0">
                      <a:pos x="249" y="27"/>
                    </a:cxn>
                    <a:cxn ang="0">
                      <a:pos x="253" y="15"/>
                    </a:cxn>
                    <a:cxn ang="0">
                      <a:pos x="241" y="19"/>
                    </a:cxn>
                    <a:cxn ang="0">
                      <a:pos x="226" y="34"/>
                    </a:cxn>
                    <a:cxn ang="0">
                      <a:pos x="226" y="23"/>
                    </a:cxn>
                    <a:cxn ang="0">
                      <a:pos x="215" y="27"/>
                    </a:cxn>
                    <a:cxn ang="0">
                      <a:pos x="200" y="42"/>
                    </a:cxn>
                    <a:cxn ang="0">
                      <a:pos x="204" y="31"/>
                    </a:cxn>
                    <a:cxn ang="0">
                      <a:pos x="192" y="34"/>
                    </a:cxn>
                    <a:cxn ang="0">
                      <a:pos x="177" y="49"/>
                    </a:cxn>
                    <a:cxn ang="0">
                      <a:pos x="181" y="38"/>
                    </a:cxn>
                    <a:cxn ang="0">
                      <a:pos x="170" y="42"/>
                    </a:cxn>
                    <a:cxn ang="0">
                      <a:pos x="155" y="57"/>
                    </a:cxn>
                    <a:cxn ang="0">
                      <a:pos x="155" y="46"/>
                    </a:cxn>
                    <a:cxn ang="0">
                      <a:pos x="143" y="49"/>
                    </a:cxn>
                    <a:cxn ang="0">
                      <a:pos x="128" y="65"/>
                    </a:cxn>
                    <a:cxn ang="0">
                      <a:pos x="132" y="53"/>
                    </a:cxn>
                    <a:cxn ang="0">
                      <a:pos x="121" y="57"/>
                    </a:cxn>
                    <a:cxn ang="0">
                      <a:pos x="106" y="72"/>
                    </a:cxn>
                    <a:cxn ang="0">
                      <a:pos x="106" y="61"/>
                    </a:cxn>
                    <a:cxn ang="0">
                      <a:pos x="95" y="65"/>
                    </a:cxn>
                    <a:cxn ang="0">
                      <a:pos x="79" y="84"/>
                    </a:cxn>
                    <a:cxn ang="0">
                      <a:pos x="83" y="68"/>
                    </a:cxn>
                    <a:cxn ang="0">
                      <a:pos x="72" y="72"/>
                    </a:cxn>
                    <a:cxn ang="0">
                      <a:pos x="57" y="87"/>
                    </a:cxn>
                    <a:cxn ang="0">
                      <a:pos x="61" y="76"/>
                    </a:cxn>
                    <a:cxn ang="0">
                      <a:pos x="49" y="80"/>
                    </a:cxn>
                    <a:cxn ang="0">
                      <a:pos x="34" y="99"/>
                    </a:cxn>
                    <a:cxn ang="0">
                      <a:pos x="34" y="84"/>
                    </a:cxn>
                    <a:cxn ang="0">
                      <a:pos x="23" y="87"/>
                    </a:cxn>
                    <a:cxn ang="0">
                      <a:pos x="8" y="106"/>
                    </a:cxn>
                    <a:cxn ang="0">
                      <a:pos x="12" y="91"/>
                    </a:cxn>
                    <a:cxn ang="0">
                      <a:pos x="0" y="95"/>
                    </a:cxn>
                  </a:cxnLst>
                  <a:rect l="0" t="0" r="r" b="b"/>
                  <a:pathLst>
                    <a:path w="309" h="106">
                      <a:moveTo>
                        <a:pt x="286" y="4"/>
                      </a:moveTo>
                      <a:lnTo>
                        <a:pt x="298" y="12"/>
                      </a:lnTo>
                      <a:lnTo>
                        <a:pt x="309" y="8"/>
                      </a:lnTo>
                      <a:lnTo>
                        <a:pt x="298" y="0"/>
                      </a:lnTo>
                      <a:lnTo>
                        <a:pt x="286" y="4"/>
                      </a:lnTo>
                      <a:lnTo>
                        <a:pt x="286" y="4"/>
                      </a:lnTo>
                      <a:close/>
                      <a:moveTo>
                        <a:pt x="264" y="12"/>
                      </a:moveTo>
                      <a:lnTo>
                        <a:pt x="271" y="19"/>
                      </a:lnTo>
                      <a:lnTo>
                        <a:pt x="283" y="15"/>
                      </a:lnTo>
                      <a:lnTo>
                        <a:pt x="275" y="8"/>
                      </a:lnTo>
                      <a:lnTo>
                        <a:pt x="264" y="12"/>
                      </a:lnTo>
                      <a:lnTo>
                        <a:pt x="264" y="12"/>
                      </a:lnTo>
                      <a:close/>
                      <a:moveTo>
                        <a:pt x="241" y="19"/>
                      </a:moveTo>
                      <a:lnTo>
                        <a:pt x="249" y="27"/>
                      </a:lnTo>
                      <a:lnTo>
                        <a:pt x="260" y="23"/>
                      </a:lnTo>
                      <a:lnTo>
                        <a:pt x="253" y="15"/>
                      </a:lnTo>
                      <a:lnTo>
                        <a:pt x="241" y="19"/>
                      </a:lnTo>
                      <a:lnTo>
                        <a:pt x="241" y="19"/>
                      </a:lnTo>
                      <a:close/>
                      <a:moveTo>
                        <a:pt x="215" y="27"/>
                      </a:moveTo>
                      <a:lnTo>
                        <a:pt x="226" y="34"/>
                      </a:lnTo>
                      <a:lnTo>
                        <a:pt x="238" y="31"/>
                      </a:lnTo>
                      <a:lnTo>
                        <a:pt x="226" y="23"/>
                      </a:lnTo>
                      <a:lnTo>
                        <a:pt x="215" y="27"/>
                      </a:lnTo>
                      <a:lnTo>
                        <a:pt x="215" y="27"/>
                      </a:lnTo>
                      <a:close/>
                      <a:moveTo>
                        <a:pt x="192" y="34"/>
                      </a:moveTo>
                      <a:lnTo>
                        <a:pt x="200" y="42"/>
                      </a:lnTo>
                      <a:lnTo>
                        <a:pt x="211" y="38"/>
                      </a:lnTo>
                      <a:lnTo>
                        <a:pt x="204" y="31"/>
                      </a:lnTo>
                      <a:lnTo>
                        <a:pt x="192" y="34"/>
                      </a:lnTo>
                      <a:lnTo>
                        <a:pt x="192" y="34"/>
                      </a:lnTo>
                      <a:close/>
                      <a:moveTo>
                        <a:pt x="170" y="42"/>
                      </a:moveTo>
                      <a:lnTo>
                        <a:pt x="177" y="49"/>
                      </a:lnTo>
                      <a:lnTo>
                        <a:pt x="189" y="46"/>
                      </a:lnTo>
                      <a:lnTo>
                        <a:pt x="181" y="38"/>
                      </a:lnTo>
                      <a:lnTo>
                        <a:pt x="170" y="42"/>
                      </a:lnTo>
                      <a:lnTo>
                        <a:pt x="170" y="42"/>
                      </a:lnTo>
                      <a:close/>
                      <a:moveTo>
                        <a:pt x="143" y="49"/>
                      </a:moveTo>
                      <a:lnTo>
                        <a:pt x="155" y="57"/>
                      </a:lnTo>
                      <a:lnTo>
                        <a:pt x="166" y="53"/>
                      </a:lnTo>
                      <a:lnTo>
                        <a:pt x="155" y="46"/>
                      </a:lnTo>
                      <a:lnTo>
                        <a:pt x="143" y="49"/>
                      </a:lnTo>
                      <a:lnTo>
                        <a:pt x="143" y="49"/>
                      </a:lnTo>
                      <a:close/>
                      <a:moveTo>
                        <a:pt x="121" y="57"/>
                      </a:moveTo>
                      <a:lnTo>
                        <a:pt x="128" y="65"/>
                      </a:lnTo>
                      <a:lnTo>
                        <a:pt x="140" y="61"/>
                      </a:lnTo>
                      <a:lnTo>
                        <a:pt x="132" y="53"/>
                      </a:lnTo>
                      <a:lnTo>
                        <a:pt x="121" y="57"/>
                      </a:lnTo>
                      <a:lnTo>
                        <a:pt x="121" y="57"/>
                      </a:lnTo>
                      <a:close/>
                      <a:moveTo>
                        <a:pt x="95" y="65"/>
                      </a:moveTo>
                      <a:lnTo>
                        <a:pt x="106" y="72"/>
                      </a:lnTo>
                      <a:lnTo>
                        <a:pt x="117" y="68"/>
                      </a:lnTo>
                      <a:lnTo>
                        <a:pt x="106" y="61"/>
                      </a:lnTo>
                      <a:lnTo>
                        <a:pt x="95" y="65"/>
                      </a:lnTo>
                      <a:lnTo>
                        <a:pt x="95" y="65"/>
                      </a:lnTo>
                      <a:close/>
                      <a:moveTo>
                        <a:pt x="72" y="72"/>
                      </a:moveTo>
                      <a:lnTo>
                        <a:pt x="79" y="84"/>
                      </a:lnTo>
                      <a:lnTo>
                        <a:pt x="91" y="80"/>
                      </a:lnTo>
                      <a:lnTo>
                        <a:pt x="83" y="68"/>
                      </a:lnTo>
                      <a:lnTo>
                        <a:pt x="72" y="72"/>
                      </a:lnTo>
                      <a:lnTo>
                        <a:pt x="72" y="72"/>
                      </a:lnTo>
                      <a:close/>
                      <a:moveTo>
                        <a:pt x="49" y="80"/>
                      </a:moveTo>
                      <a:lnTo>
                        <a:pt x="57" y="87"/>
                      </a:lnTo>
                      <a:lnTo>
                        <a:pt x="68" y="87"/>
                      </a:lnTo>
                      <a:lnTo>
                        <a:pt x="61" y="76"/>
                      </a:lnTo>
                      <a:lnTo>
                        <a:pt x="49" y="80"/>
                      </a:lnTo>
                      <a:lnTo>
                        <a:pt x="49" y="80"/>
                      </a:lnTo>
                      <a:close/>
                      <a:moveTo>
                        <a:pt x="23" y="87"/>
                      </a:moveTo>
                      <a:lnTo>
                        <a:pt x="34" y="99"/>
                      </a:lnTo>
                      <a:lnTo>
                        <a:pt x="46" y="95"/>
                      </a:lnTo>
                      <a:lnTo>
                        <a:pt x="34" y="84"/>
                      </a:lnTo>
                      <a:lnTo>
                        <a:pt x="23" y="87"/>
                      </a:lnTo>
                      <a:lnTo>
                        <a:pt x="23" y="87"/>
                      </a:lnTo>
                      <a:close/>
                      <a:moveTo>
                        <a:pt x="0" y="95"/>
                      </a:moveTo>
                      <a:lnTo>
                        <a:pt x="8" y="106"/>
                      </a:lnTo>
                      <a:lnTo>
                        <a:pt x="19" y="103"/>
                      </a:lnTo>
                      <a:lnTo>
                        <a:pt x="12" y="91"/>
                      </a:lnTo>
                      <a:lnTo>
                        <a:pt x="0" y="95"/>
                      </a:lnTo>
                      <a:lnTo>
                        <a:pt x="0" y="95"/>
                      </a:lnTo>
                      <a:close/>
                    </a:path>
                  </a:pathLst>
                </a:custGeom>
                <a:solidFill>
                  <a:srgbClr val="FCFCD8"/>
                </a:solidFill>
                <a:ln w="9525">
                  <a:noFill/>
                  <a:round/>
                  <a:headEnd/>
                  <a:tailEnd/>
                </a:ln>
              </p:spPr>
              <p:txBody>
                <a:bodyPr/>
                <a:lstStyle/>
                <a:p>
                  <a:endParaRPr lang="en-US"/>
                </a:p>
              </p:txBody>
            </p:sp>
            <p:sp>
              <p:nvSpPr>
                <p:cNvPr id="341238" name="Freeform 246"/>
                <p:cNvSpPr>
                  <a:spLocks noChangeAspect="1"/>
                </p:cNvSpPr>
                <p:nvPr/>
              </p:nvSpPr>
              <p:spPr bwMode="auto">
                <a:xfrm>
                  <a:off x="1632" y="2945"/>
                  <a:ext cx="165" cy="118"/>
                </a:xfrm>
                <a:custGeom>
                  <a:avLst/>
                  <a:gdLst/>
                  <a:ahLst/>
                  <a:cxnLst>
                    <a:cxn ang="0">
                      <a:pos x="165" y="118"/>
                    </a:cxn>
                    <a:cxn ang="0">
                      <a:pos x="158" y="114"/>
                    </a:cxn>
                    <a:cxn ang="0">
                      <a:pos x="154" y="114"/>
                    </a:cxn>
                    <a:cxn ang="0">
                      <a:pos x="147" y="110"/>
                    </a:cxn>
                    <a:cxn ang="0">
                      <a:pos x="143" y="106"/>
                    </a:cxn>
                    <a:cxn ang="0">
                      <a:pos x="135" y="103"/>
                    </a:cxn>
                    <a:cxn ang="0">
                      <a:pos x="132" y="99"/>
                    </a:cxn>
                    <a:cxn ang="0">
                      <a:pos x="124" y="95"/>
                    </a:cxn>
                    <a:cxn ang="0">
                      <a:pos x="120" y="91"/>
                    </a:cxn>
                    <a:cxn ang="0">
                      <a:pos x="113" y="87"/>
                    </a:cxn>
                    <a:cxn ang="0">
                      <a:pos x="109" y="84"/>
                    </a:cxn>
                    <a:cxn ang="0">
                      <a:pos x="101" y="84"/>
                    </a:cxn>
                    <a:cxn ang="0">
                      <a:pos x="98" y="80"/>
                    </a:cxn>
                    <a:cxn ang="0">
                      <a:pos x="90" y="76"/>
                    </a:cxn>
                    <a:cxn ang="0">
                      <a:pos x="86" y="72"/>
                    </a:cxn>
                    <a:cxn ang="0">
                      <a:pos x="83" y="68"/>
                    </a:cxn>
                    <a:cxn ang="0">
                      <a:pos x="75" y="65"/>
                    </a:cxn>
                    <a:cxn ang="0">
                      <a:pos x="71" y="61"/>
                    </a:cxn>
                    <a:cxn ang="0">
                      <a:pos x="64" y="57"/>
                    </a:cxn>
                    <a:cxn ang="0">
                      <a:pos x="60" y="53"/>
                    </a:cxn>
                    <a:cxn ang="0">
                      <a:pos x="56" y="49"/>
                    </a:cxn>
                    <a:cxn ang="0">
                      <a:pos x="49" y="46"/>
                    </a:cxn>
                    <a:cxn ang="0">
                      <a:pos x="45" y="42"/>
                    </a:cxn>
                    <a:cxn ang="0">
                      <a:pos x="41" y="34"/>
                    </a:cxn>
                    <a:cxn ang="0">
                      <a:pos x="34" y="30"/>
                    </a:cxn>
                    <a:cxn ang="0">
                      <a:pos x="30" y="27"/>
                    </a:cxn>
                    <a:cxn ang="0">
                      <a:pos x="26" y="23"/>
                    </a:cxn>
                    <a:cxn ang="0">
                      <a:pos x="22" y="19"/>
                    </a:cxn>
                    <a:cxn ang="0">
                      <a:pos x="15" y="15"/>
                    </a:cxn>
                    <a:cxn ang="0">
                      <a:pos x="11" y="11"/>
                    </a:cxn>
                    <a:cxn ang="0">
                      <a:pos x="7" y="8"/>
                    </a:cxn>
                    <a:cxn ang="0">
                      <a:pos x="4" y="4"/>
                    </a:cxn>
                    <a:cxn ang="0">
                      <a:pos x="0" y="0"/>
                    </a:cxn>
                    <a:cxn ang="0">
                      <a:pos x="165" y="118"/>
                    </a:cxn>
                  </a:cxnLst>
                  <a:rect l="0" t="0" r="r" b="b"/>
                  <a:pathLst>
                    <a:path w="165" h="118">
                      <a:moveTo>
                        <a:pt x="165" y="118"/>
                      </a:moveTo>
                      <a:lnTo>
                        <a:pt x="158" y="114"/>
                      </a:lnTo>
                      <a:lnTo>
                        <a:pt x="154" y="114"/>
                      </a:lnTo>
                      <a:lnTo>
                        <a:pt x="147" y="110"/>
                      </a:lnTo>
                      <a:lnTo>
                        <a:pt x="143" y="106"/>
                      </a:lnTo>
                      <a:lnTo>
                        <a:pt x="135" y="103"/>
                      </a:lnTo>
                      <a:lnTo>
                        <a:pt x="132" y="99"/>
                      </a:lnTo>
                      <a:lnTo>
                        <a:pt x="124" y="95"/>
                      </a:lnTo>
                      <a:lnTo>
                        <a:pt x="120" y="91"/>
                      </a:lnTo>
                      <a:lnTo>
                        <a:pt x="113" y="87"/>
                      </a:lnTo>
                      <a:lnTo>
                        <a:pt x="109" y="84"/>
                      </a:lnTo>
                      <a:lnTo>
                        <a:pt x="101" y="84"/>
                      </a:lnTo>
                      <a:lnTo>
                        <a:pt x="98" y="80"/>
                      </a:lnTo>
                      <a:lnTo>
                        <a:pt x="90" y="76"/>
                      </a:lnTo>
                      <a:lnTo>
                        <a:pt x="86" y="72"/>
                      </a:lnTo>
                      <a:lnTo>
                        <a:pt x="83" y="68"/>
                      </a:lnTo>
                      <a:lnTo>
                        <a:pt x="75" y="65"/>
                      </a:lnTo>
                      <a:lnTo>
                        <a:pt x="71" y="61"/>
                      </a:lnTo>
                      <a:lnTo>
                        <a:pt x="64" y="57"/>
                      </a:lnTo>
                      <a:lnTo>
                        <a:pt x="60" y="53"/>
                      </a:lnTo>
                      <a:lnTo>
                        <a:pt x="56" y="49"/>
                      </a:lnTo>
                      <a:lnTo>
                        <a:pt x="49" y="46"/>
                      </a:lnTo>
                      <a:lnTo>
                        <a:pt x="45" y="42"/>
                      </a:lnTo>
                      <a:lnTo>
                        <a:pt x="41" y="34"/>
                      </a:lnTo>
                      <a:lnTo>
                        <a:pt x="34" y="30"/>
                      </a:lnTo>
                      <a:lnTo>
                        <a:pt x="30" y="27"/>
                      </a:lnTo>
                      <a:lnTo>
                        <a:pt x="26" y="23"/>
                      </a:lnTo>
                      <a:lnTo>
                        <a:pt x="22" y="19"/>
                      </a:lnTo>
                      <a:lnTo>
                        <a:pt x="15" y="15"/>
                      </a:lnTo>
                      <a:lnTo>
                        <a:pt x="11" y="11"/>
                      </a:lnTo>
                      <a:lnTo>
                        <a:pt x="7" y="8"/>
                      </a:lnTo>
                      <a:lnTo>
                        <a:pt x="4" y="4"/>
                      </a:lnTo>
                      <a:lnTo>
                        <a:pt x="0" y="0"/>
                      </a:lnTo>
                      <a:lnTo>
                        <a:pt x="165" y="118"/>
                      </a:lnTo>
                      <a:close/>
                    </a:path>
                  </a:pathLst>
                </a:custGeom>
                <a:solidFill>
                  <a:srgbClr val="E2E2BF"/>
                </a:solidFill>
                <a:ln w="9525">
                  <a:noFill/>
                  <a:round/>
                  <a:headEnd/>
                  <a:tailEnd/>
                </a:ln>
              </p:spPr>
              <p:txBody>
                <a:bodyPr/>
                <a:lstStyle/>
                <a:p>
                  <a:endParaRPr lang="en-US"/>
                </a:p>
              </p:txBody>
            </p:sp>
            <p:sp>
              <p:nvSpPr>
                <p:cNvPr id="341239" name="Freeform 247"/>
                <p:cNvSpPr>
                  <a:spLocks noChangeAspect="1"/>
                </p:cNvSpPr>
                <p:nvPr/>
              </p:nvSpPr>
              <p:spPr bwMode="auto">
                <a:xfrm>
                  <a:off x="1632" y="2941"/>
                  <a:ext cx="165" cy="126"/>
                </a:xfrm>
                <a:custGeom>
                  <a:avLst/>
                  <a:gdLst/>
                  <a:ahLst/>
                  <a:cxnLst>
                    <a:cxn ang="0">
                      <a:pos x="0" y="0"/>
                    </a:cxn>
                    <a:cxn ang="0">
                      <a:pos x="7" y="12"/>
                    </a:cxn>
                    <a:cxn ang="0">
                      <a:pos x="15" y="19"/>
                    </a:cxn>
                    <a:cxn ang="0">
                      <a:pos x="26" y="27"/>
                    </a:cxn>
                    <a:cxn ang="0">
                      <a:pos x="34" y="34"/>
                    </a:cxn>
                    <a:cxn ang="0">
                      <a:pos x="45" y="46"/>
                    </a:cxn>
                    <a:cxn ang="0">
                      <a:pos x="56" y="53"/>
                    </a:cxn>
                    <a:cxn ang="0">
                      <a:pos x="64" y="61"/>
                    </a:cxn>
                    <a:cxn ang="0">
                      <a:pos x="75" y="69"/>
                    </a:cxn>
                    <a:cxn ang="0">
                      <a:pos x="86" y="76"/>
                    </a:cxn>
                    <a:cxn ang="0">
                      <a:pos x="98" y="84"/>
                    </a:cxn>
                    <a:cxn ang="0">
                      <a:pos x="109" y="91"/>
                    </a:cxn>
                    <a:cxn ang="0">
                      <a:pos x="120" y="99"/>
                    </a:cxn>
                    <a:cxn ang="0">
                      <a:pos x="128" y="103"/>
                    </a:cxn>
                    <a:cxn ang="0">
                      <a:pos x="139" y="110"/>
                    </a:cxn>
                    <a:cxn ang="0">
                      <a:pos x="150" y="118"/>
                    </a:cxn>
                    <a:cxn ang="0">
                      <a:pos x="162" y="126"/>
                    </a:cxn>
                    <a:cxn ang="0">
                      <a:pos x="158" y="122"/>
                    </a:cxn>
                    <a:cxn ang="0">
                      <a:pos x="147" y="114"/>
                    </a:cxn>
                    <a:cxn ang="0">
                      <a:pos x="135" y="107"/>
                    </a:cxn>
                    <a:cxn ang="0">
                      <a:pos x="124" y="99"/>
                    </a:cxn>
                    <a:cxn ang="0">
                      <a:pos x="113" y="91"/>
                    </a:cxn>
                    <a:cxn ang="0">
                      <a:pos x="101" y="88"/>
                    </a:cxn>
                    <a:cxn ang="0">
                      <a:pos x="94" y="80"/>
                    </a:cxn>
                    <a:cxn ang="0">
                      <a:pos x="83" y="72"/>
                    </a:cxn>
                    <a:cxn ang="0">
                      <a:pos x="71" y="65"/>
                    </a:cxn>
                    <a:cxn ang="0">
                      <a:pos x="60" y="53"/>
                    </a:cxn>
                    <a:cxn ang="0">
                      <a:pos x="49" y="46"/>
                    </a:cxn>
                    <a:cxn ang="0">
                      <a:pos x="41" y="38"/>
                    </a:cxn>
                    <a:cxn ang="0">
                      <a:pos x="30" y="31"/>
                    </a:cxn>
                    <a:cxn ang="0">
                      <a:pos x="22" y="23"/>
                    </a:cxn>
                    <a:cxn ang="0">
                      <a:pos x="11" y="15"/>
                    </a:cxn>
                    <a:cxn ang="0">
                      <a:pos x="4" y="4"/>
                    </a:cxn>
                    <a:cxn ang="0">
                      <a:pos x="0" y="0"/>
                    </a:cxn>
                    <a:cxn ang="0">
                      <a:pos x="0" y="0"/>
                    </a:cxn>
                    <a:cxn ang="0">
                      <a:pos x="0" y="0"/>
                    </a:cxn>
                    <a:cxn ang="0">
                      <a:pos x="0" y="0"/>
                    </a:cxn>
                  </a:cxnLst>
                  <a:rect l="0" t="0" r="r" b="b"/>
                  <a:pathLst>
                    <a:path w="165" h="126">
                      <a:moveTo>
                        <a:pt x="0" y="0"/>
                      </a:moveTo>
                      <a:lnTo>
                        <a:pt x="0" y="0"/>
                      </a:lnTo>
                      <a:lnTo>
                        <a:pt x="4" y="8"/>
                      </a:lnTo>
                      <a:lnTo>
                        <a:pt x="7" y="12"/>
                      </a:lnTo>
                      <a:lnTo>
                        <a:pt x="11" y="15"/>
                      </a:lnTo>
                      <a:lnTo>
                        <a:pt x="15" y="19"/>
                      </a:lnTo>
                      <a:lnTo>
                        <a:pt x="22" y="23"/>
                      </a:lnTo>
                      <a:lnTo>
                        <a:pt x="26" y="27"/>
                      </a:lnTo>
                      <a:lnTo>
                        <a:pt x="30" y="31"/>
                      </a:lnTo>
                      <a:lnTo>
                        <a:pt x="34" y="34"/>
                      </a:lnTo>
                      <a:lnTo>
                        <a:pt x="41" y="38"/>
                      </a:lnTo>
                      <a:lnTo>
                        <a:pt x="45" y="46"/>
                      </a:lnTo>
                      <a:lnTo>
                        <a:pt x="49" y="50"/>
                      </a:lnTo>
                      <a:lnTo>
                        <a:pt x="56" y="53"/>
                      </a:lnTo>
                      <a:lnTo>
                        <a:pt x="60" y="57"/>
                      </a:lnTo>
                      <a:lnTo>
                        <a:pt x="64" y="61"/>
                      </a:lnTo>
                      <a:lnTo>
                        <a:pt x="71" y="65"/>
                      </a:lnTo>
                      <a:lnTo>
                        <a:pt x="75" y="69"/>
                      </a:lnTo>
                      <a:lnTo>
                        <a:pt x="79" y="72"/>
                      </a:lnTo>
                      <a:lnTo>
                        <a:pt x="86" y="76"/>
                      </a:lnTo>
                      <a:lnTo>
                        <a:pt x="90" y="80"/>
                      </a:lnTo>
                      <a:lnTo>
                        <a:pt x="98" y="84"/>
                      </a:lnTo>
                      <a:lnTo>
                        <a:pt x="101" y="88"/>
                      </a:lnTo>
                      <a:lnTo>
                        <a:pt x="109" y="91"/>
                      </a:lnTo>
                      <a:lnTo>
                        <a:pt x="113" y="95"/>
                      </a:lnTo>
                      <a:lnTo>
                        <a:pt x="120" y="99"/>
                      </a:lnTo>
                      <a:lnTo>
                        <a:pt x="124" y="103"/>
                      </a:lnTo>
                      <a:lnTo>
                        <a:pt x="128" y="103"/>
                      </a:lnTo>
                      <a:lnTo>
                        <a:pt x="135" y="107"/>
                      </a:lnTo>
                      <a:lnTo>
                        <a:pt x="139" y="110"/>
                      </a:lnTo>
                      <a:lnTo>
                        <a:pt x="147" y="114"/>
                      </a:lnTo>
                      <a:lnTo>
                        <a:pt x="150" y="118"/>
                      </a:lnTo>
                      <a:lnTo>
                        <a:pt x="158" y="122"/>
                      </a:lnTo>
                      <a:lnTo>
                        <a:pt x="162" y="126"/>
                      </a:lnTo>
                      <a:lnTo>
                        <a:pt x="165" y="122"/>
                      </a:lnTo>
                      <a:lnTo>
                        <a:pt x="158" y="122"/>
                      </a:lnTo>
                      <a:lnTo>
                        <a:pt x="154" y="118"/>
                      </a:lnTo>
                      <a:lnTo>
                        <a:pt x="147" y="114"/>
                      </a:lnTo>
                      <a:lnTo>
                        <a:pt x="143" y="110"/>
                      </a:lnTo>
                      <a:lnTo>
                        <a:pt x="135" y="107"/>
                      </a:lnTo>
                      <a:lnTo>
                        <a:pt x="132" y="103"/>
                      </a:lnTo>
                      <a:lnTo>
                        <a:pt x="124" y="99"/>
                      </a:lnTo>
                      <a:lnTo>
                        <a:pt x="120" y="95"/>
                      </a:lnTo>
                      <a:lnTo>
                        <a:pt x="113" y="91"/>
                      </a:lnTo>
                      <a:lnTo>
                        <a:pt x="109" y="88"/>
                      </a:lnTo>
                      <a:lnTo>
                        <a:pt x="101" y="88"/>
                      </a:lnTo>
                      <a:lnTo>
                        <a:pt x="98" y="84"/>
                      </a:lnTo>
                      <a:lnTo>
                        <a:pt x="94" y="80"/>
                      </a:lnTo>
                      <a:lnTo>
                        <a:pt x="86" y="76"/>
                      </a:lnTo>
                      <a:lnTo>
                        <a:pt x="83" y="72"/>
                      </a:lnTo>
                      <a:lnTo>
                        <a:pt x="75" y="69"/>
                      </a:lnTo>
                      <a:lnTo>
                        <a:pt x="71" y="65"/>
                      </a:lnTo>
                      <a:lnTo>
                        <a:pt x="68" y="61"/>
                      </a:lnTo>
                      <a:lnTo>
                        <a:pt x="60" y="53"/>
                      </a:lnTo>
                      <a:lnTo>
                        <a:pt x="56" y="50"/>
                      </a:lnTo>
                      <a:lnTo>
                        <a:pt x="49" y="46"/>
                      </a:lnTo>
                      <a:lnTo>
                        <a:pt x="45" y="42"/>
                      </a:lnTo>
                      <a:lnTo>
                        <a:pt x="41" y="38"/>
                      </a:lnTo>
                      <a:lnTo>
                        <a:pt x="38" y="34"/>
                      </a:lnTo>
                      <a:lnTo>
                        <a:pt x="30" y="31"/>
                      </a:lnTo>
                      <a:lnTo>
                        <a:pt x="26" y="27"/>
                      </a:lnTo>
                      <a:lnTo>
                        <a:pt x="22" y="23"/>
                      </a:lnTo>
                      <a:lnTo>
                        <a:pt x="19" y="19"/>
                      </a:lnTo>
                      <a:lnTo>
                        <a:pt x="11" y="15"/>
                      </a:lnTo>
                      <a:lnTo>
                        <a:pt x="7" y="12"/>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41240" name="Freeform 248"/>
                <p:cNvSpPr>
                  <a:spLocks noChangeAspect="1"/>
                </p:cNvSpPr>
                <p:nvPr/>
              </p:nvSpPr>
              <p:spPr bwMode="auto">
                <a:xfrm>
                  <a:off x="1632" y="2945"/>
                  <a:ext cx="165" cy="122"/>
                </a:xfrm>
                <a:custGeom>
                  <a:avLst/>
                  <a:gdLst/>
                  <a:ahLst/>
                  <a:cxnLst>
                    <a:cxn ang="0">
                      <a:pos x="165" y="122"/>
                    </a:cxn>
                    <a:cxn ang="0">
                      <a:pos x="165" y="118"/>
                    </a:cxn>
                    <a:cxn ang="0">
                      <a:pos x="0" y="0"/>
                    </a:cxn>
                    <a:cxn ang="0">
                      <a:pos x="0" y="0"/>
                    </a:cxn>
                    <a:cxn ang="0">
                      <a:pos x="165" y="122"/>
                    </a:cxn>
                    <a:cxn ang="0">
                      <a:pos x="165" y="118"/>
                    </a:cxn>
                    <a:cxn ang="0">
                      <a:pos x="165" y="122"/>
                    </a:cxn>
                    <a:cxn ang="0">
                      <a:pos x="165" y="122"/>
                    </a:cxn>
                    <a:cxn ang="0">
                      <a:pos x="165" y="122"/>
                    </a:cxn>
                    <a:cxn ang="0">
                      <a:pos x="165" y="122"/>
                    </a:cxn>
                    <a:cxn ang="0">
                      <a:pos x="165" y="118"/>
                    </a:cxn>
                    <a:cxn ang="0">
                      <a:pos x="165" y="122"/>
                    </a:cxn>
                  </a:cxnLst>
                  <a:rect l="0" t="0" r="r" b="b"/>
                  <a:pathLst>
                    <a:path w="165" h="122">
                      <a:moveTo>
                        <a:pt x="165" y="122"/>
                      </a:moveTo>
                      <a:lnTo>
                        <a:pt x="165" y="118"/>
                      </a:lnTo>
                      <a:lnTo>
                        <a:pt x="0" y="0"/>
                      </a:lnTo>
                      <a:lnTo>
                        <a:pt x="0" y="0"/>
                      </a:lnTo>
                      <a:lnTo>
                        <a:pt x="165" y="122"/>
                      </a:lnTo>
                      <a:lnTo>
                        <a:pt x="165" y="118"/>
                      </a:lnTo>
                      <a:lnTo>
                        <a:pt x="165" y="122"/>
                      </a:lnTo>
                      <a:lnTo>
                        <a:pt x="165" y="122"/>
                      </a:lnTo>
                      <a:lnTo>
                        <a:pt x="165" y="122"/>
                      </a:lnTo>
                      <a:lnTo>
                        <a:pt x="165" y="122"/>
                      </a:lnTo>
                      <a:lnTo>
                        <a:pt x="165" y="118"/>
                      </a:lnTo>
                      <a:lnTo>
                        <a:pt x="165" y="122"/>
                      </a:lnTo>
                      <a:close/>
                    </a:path>
                  </a:pathLst>
                </a:custGeom>
                <a:solidFill>
                  <a:srgbClr val="000000"/>
                </a:solidFill>
                <a:ln w="9525">
                  <a:noFill/>
                  <a:round/>
                  <a:headEnd/>
                  <a:tailEnd/>
                </a:ln>
              </p:spPr>
              <p:txBody>
                <a:bodyPr/>
                <a:lstStyle/>
                <a:p>
                  <a:endParaRPr lang="en-US"/>
                </a:p>
              </p:txBody>
            </p:sp>
            <p:sp>
              <p:nvSpPr>
                <p:cNvPr id="341241" name="Freeform 249"/>
                <p:cNvSpPr>
                  <a:spLocks noChangeAspect="1" noEditPoints="1"/>
                </p:cNvSpPr>
                <p:nvPr/>
              </p:nvSpPr>
              <p:spPr bwMode="auto">
                <a:xfrm>
                  <a:off x="1579" y="2968"/>
                  <a:ext cx="109" cy="57"/>
                </a:xfrm>
                <a:custGeom>
                  <a:avLst/>
                  <a:gdLst/>
                  <a:ahLst/>
                  <a:cxnLst>
                    <a:cxn ang="0">
                      <a:pos x="79" y="4"/>
                    </a:cxn>
                    <a:cxn ang="0">
                      <a:pos x="91" y="0"/>
                    </a:cxn>
                    <a:cxn ang="0">
                      <a:pos x="102" y="11"/>
                    </a:cxn>
                    <a:cxn ang="0">
                      <a:pos x="109" y="26"/>
                    </a:cxn>
                    <a:cxn ang="0">
                      <a:pos x="91" y="34"/>
                    </a:cxn>
                    <a:cxn ang="0">
                      <a:pos x="83" y="26"/>
                    </a:cxn>
                    <a:cxn ang="0">
                      <a:pos x="79" y="19"/>
                    </a:cxn>
                    <a:cxn ang="0">
                      <a:pos x="72" y="15"/>
                    </a:cxn>
                    <a:cxn ang="0">
                      <a:pos x="79" y="4"/>
                    </a:cxn>
                    <a:cxn ang="0">
                      <a:pos x="79" y="4"/>
                    </a:cxn>
                    <a:cxn ang="0">
                      <a:pos x="57" y="11"/>
                    </a:cxn>
                    <a:cxn ang="0">
                      <a:pos x="68" y="7"/>
                    </a:cxn>
                    <a:cxn ang="0">
                      <a:pos x="79" y="19"/>
                    </a:cxn>
                    <a:cxn ang="0">
                      <a:pos x="87" y="34"/>
                    </a:cxn>
                    <a:cxn ang="0">
                      <a:pos x="68" y="42"/>
                    </a:cxn>
                    <a:cxn ang="0">
                      <a:pos x="60" y="34"/>
                    </a:cxn>
                    <a:cxn ang="0">
                      <a:pos x="57" y="26"/>
                    </a:cxn>
                    <a:cxn ang="0">
                      <a:pos x="49" y="23"/>
                    </a:cxn>
                    <a:cxn ang="0">
                      <a:pos x="57" y="11"/>
                    </a:cxn>
                    <a:cxn ang="0">
                      <a:pos x="57" y="11"/>
                    </a:cxn>
                    <a:cxn ang="0">
                      <a:pos x="30" y="19"/>
                    </a:cxn>
                    <a:cxn ang="0">
                      <a:pos x="45" y="15"/>
                    </a:cxn>
                    <a:cxn ang="0">
                      <a:pos x="57" y="26"/>
                    </a:cxn>
                    <a:cxn ang="0">
                      <a:pos x="64" y="42"/>
                    </a:cxn>
                    <a:cxn ang="0">
                      <a:pos x="45" y="49"/>
                    </a:cxn>
                    <a:cxn ang="0">
                      <a:pos x="34" y="42"/>
                    </a:cxn>
                    <a:cxn ang="0">
                      <a:pos x="30" y="34"/>
                    </a:cxn>
                    <a:cxn ang="0">
                      <a:pos x="27" y="30"/>
                    </a:cxn>
                    <a:cxn ang="0">
                      <a:pos x="30" y="19"/>
                    </a:cxn>
                    <a:cxn ang="0">
                      <a:pos x="30" y="19"/>
                    </a:cxn>
                    <a:cxn ang="0">
                      <a:pos x="8" y="26"/>
                    </a:cxn>
                    <a:cxn ang="0">
                      <a:pos x="19" y="23"/>
                    </a:cxn>
                    <a:cxn ang="0">
                      <a:pos x="30" y="34"/>
                    </a:cxn>
                    <a:cxn ang="0">
                      <a:pos x="38" y="49"/>
                    </a:cxn>
                    <a:cxn ang="0">
                      <a:pos x="19" y="57"/>
                    </a:cxn>
                    <a:cxn ang="0">
                      <a:pos x="0" y="38"/>
                    </a:cxn>
                    <a:cxn ang="0">
                      <a:pos x="8" y="26"/>
                    </a:cxn>
                    <a:cxn ang="0">
                      <a:pos x="8" y="26"/>
                    </a:cxn>
                  </a:cxnLst>
                  <a:rect l="0" t="0" r="r" b="b"/>
                  <a:pathLst>
                    <a:path w="109" h="57">
                      <a:moveTo>
                        <a:pt x="79" y="4"/>
                      </a:moveTo>
                      <a:lnTo>
                        <a:pt x="91" y="0"/>
                      </a:lnTo>
                      <a:lnTo>
                        <a:pt x="102" y="11"/>
                      </a:lnTo>
                      <a:lnTo>
                        <a:pt x="109" y="26"/>
                      </a:lnTo>
                      <a:lnTo>
                        <a:pt x="91" y="34"/>
                      </a:lnTo>
                      <a:lnTo>
                        <a:pt x="83" y="26"/>
                      </a:lnTo>
                      <a:lnTo>
                        <a:pt x="79" y="19"/>
                      </a:lnTo>
                      <a:lnTo>
                        <a:pt x="72" y="15"/>
                      </a:lnTo>
                      <a:lnTo>
                        <a:pt x="79" y="4"/>
                      </a:lnTo>
                      <a:lnTo>
                        <a:pt x="79" y="4"/>
                      </a:lnTo>
                      <a:close/>
                      <a:moveTo>
                        <a:pt x="57" y="11"/>
                      </a:moveTo>
                      <a:lnTo>
                        <a:pt x="68" y="7"/>
                      </a:lnTo>
                      <a:lnTo>
                        <a:pt x="79" y="19"/>
                      </a:lnTo>
                      <a:lnTo>
                        <a:pt x="87" y="34"/>
                      </a:lnTo>
                      <a:lnTo>
                        <a:pt x="68" y="42"/>
                      </a:lnTo>
                      <a:lnTo>
                        <a:pt x="60" y="34"/>
                      </a:lnTo>
                      <a:lnTo>
                        <a:pt x="57" y="26"/>
                      </a:lnTo>
                      <a:lnTo>
                        <a:pt x="49" y="23"/>
                      </a:lnTo>
                      <a:lnTo>
                        <a:pt x="57" y="11"/>
                      </a:lnTo>
                      <a:lnTo>
                        <a:pt x="57" y="11"/>
                      </a:lnTo>
                      <a:close/>
                      <a:moveTo>
                        <a:pt x="30" y="19"/>
                      </a:moveTo>
                      <a:lnTo>
                        <a:pt x="45" y="15"/>
                      </a:lnTo>
                      <a:lnTo>
                        <a:pt x="57" y="26"/>
                      </a:lnTo>
                      <a:lnTo>
                        <a:pt x="64" y="42"/>
                      </a:lnTo>
                      <a:lnTo>
                        <a:pt x="45" y="49"/>
                      </a:lnTo>
                      <a:lnTo>
                        <a:pt x="34" y="42"/>
                      </a:lnTo>
                      <a:lnTo>
                        <a:pt x="30" y="34"/>
                      </a:lnTo>
                      <a:lnTo>
                        <a:pt x="27" y="30"/>
                      </a:lnTo>
                      <a:lnTo>
                        <a:pt x="30" y="19"/>
                      </a:lnTo>
                      <a:lnTo>
                        <a:pt x="30" y="19"/>
                      </a:lnTo>
                      <a:close/>
                      <a:moveTo>
                        <a:pt x="8" y="26"/>
                      </a:moveTo>
                      <a:lnTo>
                        <a:pt x="19" y="23"/>
                      </a:lnTo>
                      <a:lnTo>
                        <a:pt x="30" y="34"/>
                      </a:lnTo>
                      <a:lnTo>
                        <a:pt x="38" y="49"/>
                      </a:lnTo>
                      <a:lnTo>
                        <a:pt x="19" y="57"/>
                      </a:lnTo>
                      <a:lnTo>
                        <a:pt x="0" y="38"/>
                      </a:lnTo>
                      <a:lnTo>
                        <a:pt x="8" y="26"/>
                      </a:lnTo>
                      <a:lnTo>
                        <a:pt x="8" y="26"/>
                      </a:lnTo>
                      <a:close/>
                    </a:path>
                  </a:pathLst>
                </a:custGeom>
                <a:solidFill>
                  <a:srgbClr val="BFBFBF"/>
                </a:solidFill>
                <a:ln w="9525">
                  <a:noFill/>
                  <a:round/>
                  <a:headEnd/>
                  <a:tailEnd/>
                </a:ln>
              </p:spPr>
              <p:txBody>
                <a:bodyPr/>
                <a:lstStyle/>
                <a:p>
                  <a:endParaRPr lang="en-US"/>
                </a:p>
              </p:txBody>
            </p:sp>
            <p:sp>
              <p:nvSpPr>
                <p:cNvPr id="341242" name="Freeform 250"/>
                <p:cNvSpPr>
                  <a:spLocks noChangeAspect="1"/>
                </p:cNvSpPr>
                <p:nvPr/>
              </p:nvSpPr>
              <p:spPr bwMode="auto">
                <a:xfrm>
                  <a:off x="1654" y="2968"/>
                  <a:ext cx="34" cy="34"/>
                </a:xfrm>
                <a:custGeom>
                  <a:avLst/>
                  <a:gdLst/>
                  <a:ahLst/>
                  <a:cxnLst>
                    <a:cxn ang="0">
                      <a:pos x="4" y="4"/>
                    </a:cxn>
                    <a:cxn ang="0">
                      <a:pos x="16" y="0"/>
                    </a:cxn>
                    <a:cxn ang="0">
                      <a:pos x="27" y="11"/>
                    </a:cxn>
                    <a:cxn ang="0">
                      <a:pos x="34" y="26"/>
                    </a:cxn>
                    <a:cxn ang="0">
                      <a:pos x="16" y="34"/>
                    </a:cxn>
                    <a:cxn ang="0">
                      <a:pos x="8" y="26"/>
                    </a:cxn>
                    <a:cxn ang="0">
                      <a:pos x="4" y="19"/>
                    </a:cxn>
                    <a:cxn ang="0">
                      <a:pos x="0" y="15"/>
                    </a:cxn>
                    <a:cxn ang="0">
                      <a:pos x="4" y="4"/>
                    </a:cxn>
                  </a:cxnLst>
                  <a:rect l="0" t="0" r="r" b="b"/>
                  <a:pathLst>
                    <a:path w="34" h="34">
                      <a:moveTo>
                        <a:pt x="4" y="4"/>
                      </a:moveTo>
                      <a:lnTo>
                        <a:pt x="16" y="0"/>
                      </a:lnTo>
                      <a:lnTo>
                        <a:pt x="27" y="11"/>
                      </a:lnTo>
                      <a:lnTo>
                        <a:pt x="34" y="26"/>
                      </a:lnTo>
                      <a:lnTo>
                        <a:pt x="16" y="34"/>
                      </a:lnTo>
                      <a:lnTo>
                        <a:pt x="8" y="26"/>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41243" name="Freeform 251"/>
                <p:cNvSpPr>
                  <a:spLocks noChangeAspect="1"/>
                </p:cNvSpPr>
                <p:nvPr/>
              </p:nvSpPr>
              <p:spPr bwMode="auto">
                <a:xfrm>
                  <a:off x="1628" y="2975"/>
                  <a:ext cx="38" cy="35"/>
                </a:xfrm>
                <a:custGeom>
                  <a:avLst/>
                  <a:gdLst/>
                  <a:ahLst/>
                  <a:cxnLst>
                    <a:cxn ang="0">
                      <a:pos x="8" y="4"/>
                    </a:cxn>
                    <a:cxn ang="0">
                      <a:pos x="19" y="0"/>
                    </a:cxn>
                    <a:cxn ang="0">
                      <a:pos x="30" y="12"/>
                    </a:cxn>
                    <a:cxn ang="0">
                      <a:pos x="38" y="27"/>
                    </a:cxn>
                    <a:cxn ang="0">
                      <a:pos x="19" y="35"/>
                    </a:cxn>
                    <a:cxn ang="0">
                      <a:pos x="11" y="27"/>
                    </a:cxn>
                    <a:cxn ang="0">
                      <a:pos x="4" y="19"/>
                    </a:cxn>
                    <a:cxn ang="0">
                      <a:pos x="0" y="16"/>
                    </a:cxn>
                    <a:cxn ang="0">
                      <a:pos x="8" y="4"/>
                    </a:cxn>
                  </a:cxnLst>
                  <a:rect l="0" t="0" r="r" b="b"/>
                  <a:pathLst>
                    <a:path w="38" h="35">
                      <a:moveTo>
                        <a:pt x="8" y="4"/>
                      </a:moveTo>
                      <a:lnTo>
                        <a:pt x="19" y="0"/>
                      </a:lnTo>
                      <a:lnTo>
                        <a:pt x="30" y="12"/>
                      </a:lnTo>
                      <a:lnTo>
                        <a:pt x="38" y="27"/>
                      </a:lnTo>
                      <a:lnTo>
                        <a:pt x="19" y="35"/>
                      </a:lnTo>
                      <a:lnTo>
                        <a:pt x="11"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41244" name="Freeform 252"/>
                <p:cNvSpPr>
                  <a:spLocks noChangeAspect="1"/>
                </p:cNvSpPr>
                <p:nvPr/>
              </p:nvSpPr>
              <p:spPr bwMode="auto">
                <a:xfrm>
                  <a:off x="1606" y="2983"/>
                  <a:ext cx="37" cy="34"/>
                </a:xfrm>
                <a:custGeom>
                  <a:avLst/>
                  <a:gdLst/>
                  <a:ahLst/>
                  <a:cxnLst>
                    <a:cxn ang="0">
                      <a:pos x="3" y="4"/>
                    </a:cxn>
                    <a:cxn ang="0">
                      <a:pos x="15" y="0"/>
                    </a:cxn>
                    <a:cxn ang="0">
                      <a:pos x="30" y="11"/>
                    </a:cxn>
                    <a:cxn ang="0">
                      <a:pos x="37" y="27"/>
                    </a:cxn>
                    <a:cxn ang="0">
                      <a:pos x="15" y="34"/>
                    </a:cxn>
                    <a:cxn ang="0">
                      <a:pos x="7" y="27"/>
                    </a:cxn>
                    <a:cxn ang="0">
                      <a:pos x="3" y="19"/>
                    </a:cxn>
                    <a:cxn ang="0">
                      <a:pos x="0" y="15"/>
                    </a:cxn>
                    <a:cxn ang="0">
                      <a:pos x="3" y="4"/>
                    </a:cxn>
                  </a:cxnLst>
                  <a:rect l="0" t="0" r="r" b="b"/>
                  <a:pathLst>
                    <a:path w="37" h="34">
                      <a:moveTo>
                        <a:pt x="3" y="4"/>
                      </a:moveTo>
                      <a:lnTo>
                        <a:pt x="15" y="0"/>
                      </a:lnTo>
                      <a:lnTo>
                        <a:pt x="30" y="11"/>
                      </a:lnTo>
                      <a:lnTo>
                        <a:pt x="37" y="27"/>
                      </a:lnTo>
                      <a:lnTo>
                        <a:pt x="15" y="34"/>
                      </a:lnTo>
                      <a:lnTo>
                        <a:pt x="7" y="27"/>
                      </a:lnTo>
                      <a:lnTo>
                        <a:pt x="3" y="19"/>
                      </a:lnTo>
                      <a:lnTo>
                        <a:pt x="0" y="15"/>
                      </a:lnTo>
                      <a:lnTo>
                        <a:pt x="3" y="4"/>
                      </a:lnTo>
                    </a:path>
                  </a:pathLst>
                </a:custGeom>
                <a:noFill/>
                <a:ln w="6350">
                  <a:solidFill>
                    <a:srgbClr val="000000"/>
                  </a:solidFill>
                  <a:prstDash val="solid"/>
                  <a:round/>
                  <a:headEnd/>
                  <a:tailEnd/>
                </a:ln>
              </p:spPr>
              <p:txBody>
                <a:bodyPr/>
                <a:lstStyle/>
                <a:p>
                  <a:endParaRPr lang="en-US"/>
                </a:p>
              </p:txBody>
            </p:sp>
            <p:sp>
              <p:nvSpPr>
                <p:cNvPr id="341245" name="Freeform 253"/>
                <p:cNvSpPr>
                  <a:spLocks noChangeAspect="1"/>
                </p:cNvSpPr>
                <p:nvPr/>
              </p:nvSpPr>
              <p:spPr bwMode="auto">
                <a:xfrm>
                  <a:off x="1579" y="2991"/>
                  <a:ext cx="38" cy="34"/>
                </a:xfrm>
                <a:custGeom>
                  <a:avLst/>
                  <a:gdLst/>
                  <a:ahLst/>
                  <a:cxnLst>
                    <a:cxn ang="0">
                      <a:pos x="8" y="3"/>
                    </a:cxn>
                    <a:cxn ang="0">
                      <a:pos x="19" y="0"/>
                    </a:cxn>
                    <a:cxn ang="0">
                      <a:pos x="30" y="11"/>
                    </a:cxn>
                    <a:cxn ang="0">
                      <a:pos x="38" y="26"/>
                    </a:cxn>
                    <a:cxn ang="0">
                      <a:pos x="19" y="34"/>
                    </a:cxn>
                    <a:cxn ang="0">
                      <a:pos x="0" y="15"/>
                    </a:cxn>
                    <a:cxn ang="0">
                      <a:pos x="8" y="3"/>
                    </a:cxn>
                  </a:cxnLst>
                  <a:rect l="0" t="0" r="r" b="b"/>
                  <a:pathLst>
                    <a:path w="38" h="34">
                      <a:moveTo>
                        <a:pt x="8" y="3"/>
                      </a:moveTo>
                      <a:lnTo>
                        <a:pt x="19" y="0"/>
                      </a:lnTo>
                      <a:lnTo>
                        <a:pt x="30" y="11"/>
                      </a:lnTo>
                      <a:lnTo>
                        <a:pt x="38" y="26"/>
                      </a:lnTo>
                      <a:lnTo>
                        <a:pt x="19" y="34"/>
                      </a:lnTo>
                      <a:lnTo>
                        <a:pt x="0" y="15"/>
                      </a:lnTo>
                      <a:lnTo>
                        <a:pt x="8" y="3"/>
                      </a:lnTo>
                    </a:path>
                  </a:pathLst>
                </a:custGeom>
                <a:noFill/>
                <a:ln w="6350">
                  <a:solidFill>
                    <a:srgbClr val="000000"/>
                  </a:solidFill>
                  <a:prstDash val="solid"/>
                  <a:round/>
                  <a:headEnd/>
                  <a:tailEnd/>
                </a:ln>
              </p:spPr>
              <p:txBody>
                <a:bodyPr/>
                <a:lstStyle/>
                <a:p>
                  <a:endParaRPr lang="en-US"/>
                </a:p>
              </p:txBody>
            </p:sp>
            <p:sp>
              <p:nvSpPr>
                <p:cNvPr id="341246" name="Freeform 254"/>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close/>
                    </a:path>
                  </a:pathLst>
                </a:custGeom>
                <a:solidFill>
                  <a:srgbClr val="BFBFBF"/>
                </a:solidFill>
                <a:ln w="9525">
                  <a:noFill/>
                  <a:round/>
                  <a:headEnd/>
                  <a:tailEnd/>
                </a:ln>
              </p:spPr>
              <p:txBody>
                <a:bodyPr/>
                <a:lstStyle/>
                <a:p>
                  <a:endParaRPr lang="en-US"/>
                </a:p>
              </p:txBody>
            </p:sp>
            <p:sp>
              <p:nvSpPr>
                <p:cNvPr id="341247" name="Freeform 255"/>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path>
                  </a:pathLst>
                </a:custGeom>
                <a:noFill/>
                <a:ln w="6350">
                  <a:solidFill>
                    <a:srgbClr val="000000"/>
                  </a:solidFill>
                  <a:prstDash val="solid"/>
                  <a:round/>
                  <a:headEnd/>
                  <a:tailEnd/>
                </a:ln>
              </p:spPr>
              <p:txBody>
                <a:bodyPr/>
                <a:lstStyle/>
                <a:p>
                  <a:endParaRPr lang="en-US"/>
                </a:p>
              </p:txBody>
            </p:sp>
            <p:sp>
              <p:nvSpPr>
                <p:cNvPr id="341248" name="Freeform 256"/>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close/>
                    </a:path>
                  </a:pathLst>
                </a:custGeom>
                <a:solidFill>
                  <a:srgbClr val="BFBFBF"/>
                </a:solidFill>
                <a:ln w="9525">
                  <a:noFill/>
                  <a:round/>
                  <a:headEnd/>
                  <a:tailEnd/>
                </a:ln>
              </p:spPr>
              <p:txBody>
                <a:bodyPr/>
                <a:lstStyle/>
                <a:p>
                  <a:endParaRPr lang="en-US"/>
                </a:p>
              </p:txBody>
            </p:sp>
            <p:sp>
              <p:nvSpPr>
                <p:cNvPr id="341249" name="Freeform 257"/>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path>
                  </a:pathLst>
                </a:custGeom>
                <a:noFill/>
                <a:ln w="6350">
                  <a:solidFill>
                    <a:srgbClr val="000000"/>
                  </a:solidFill>
                  <a:prstDash val="solid"/>
                  <a:round/>
                  <a:headEnd/>
                  <a:tailEnd/>
                </a:ln>
              </p:spPr>
              <p:txBody>
                <a:bodyPr/>
                <a:lstStyle/>
                <a:p>
                  <a:endParaRPr lang="en-US"/>
                </a:p>
              </p:txBody>
            </p:sp>
            <p:sp>
              <p:nvSpPr>
                <p:cNvPr id="341250" name="Freeform 258"/>
                <p:cNvSpPr>
                  <a:spLocks noChangeAspect="1" noEditPoints="1"/>
                </p:cNvSpPr>
                <p:nvPr/>
              </p:nvSpPr>
              <p:spPr bwMode="auto">
                <a:xfrm>
                  <a:off x="1579" y="2972"/>
                  <a:ext cx="170" cy="98"/>
                </a:xfrm>
                <a:custGeom>
                  <a:avLst/>
                  <a:gdLst/>
                  <a:ahLst/>
                  <a:cxnLst>
                    <a:cxn ang="0">
                      <a:pos x="136" y="53"/>
                    </a:cxn>
                    <a:cxn ang="0">
                      <a:pos x="166" y="79"/>
                    </a:cxn>
                    <a:cxn ang="0">
                      <a:pos x="170" y="98"/>
                    </a:cxn>
                    <a:cxn ang="0">
                      <a:pos x="158" y="91"/>
                    </a:cxn>
                    <a:cxn ang="0">
                      <a:pos x="154" y="83"/>
                    </a:cxn>
                    <a:cxn ang="0">
                      <a:pos x="143" y="72"/>
                    </a:cxn>
                    <a:cxn ang="0">
                      <a:pos x="139" y="72"/>
                    </a:cxn>
                    <a:cxn ang="0">
                      <a:pos x="139" y="72"/>
                    </a:cxn>
                    <a:cxn ang="0">
                      <a:pos x="136" y="64"/>
                    </a:cxn>
                    <a:cxn ang="0">
                      <a:pos x="132" y="60"/>
                    </a:cxn>
                    <a:cxn ang="0">
                      <a:pos x="136" y="53"/>
                    </a:cxn>
                    <a:cxn ang="0">
                      <a:pos x="136" y="53"/>
                    </a:cxn>
                    <a:cxn ang="0">
                      <a:pos x="98" y="19"/>
                    </a:cxn>
                    <a:cxn ang="0">
                      <a:pos x="128" y="45"/>
                    </a:cxn>
                    <a:cxn ang="0">
                      <a:pos x="128" y="64"/>
                    </a:cxn>
                    <a:cxn ang="0">
                      <a:pos x="121" y="57"/>
                    </a:cxn>
                    <a:cxn ang="0">
                      <a:pos x="117" y="49"/>
                    </a:cxn>
                    <a:cxn ang="0">
                      <a:pos x="106" y="38"/>
                    </a:cxn>
                    <a:cxn ang="0">
                      <a:pos x="102" y="38"/>
                    </a:cxn>
                    <a:cxn ang="0">
                      <a:pos x="102" y="38"/>
                    </a:cxn>
                    <a:cxn ang="0">
                      <a:pos x="98" y="30"/>
                    </a:cxn>
                    <a:cxn ang="0">
                      <a:pos x="94" y="26"/>
                    </a:cxn>
                    <a:cxn ang="0">
                      <a:pos x="98" y="19"/>
                    </a:cxn>
                    <a:cxn ang="0">
                      <a:pos x="98" y="19"/>
                    </a:cxn>
                    <a:cxn ang="0">
                      <a:pos x="91" y="11"/>
                    </a:cxn>
                    <a:cxn ang="0">
                      <a:pos x="91" y="30"/>
                    </a:cxn>
                    <a:cxn ang="0">
                      <a:pos x="83" y="19"/>
                    </a:cxn>
                    <a:cxn ang="0">
                      <a:pos x="79" y="15"/>
                    </a:cxn>
                    <a:cxn ang="0">
                      <a:pos x="75" y="11"/>
                    </a:cxn>
                    <a:cxn ang="0">
                      <a:pos x="79" y="0"/>
                    </a:cxn>
                    <a:cxn ang="0">
                      <a:pos x="91" y="11"/>
                    </a:cxn>
                    <a:cxn ang="0">
                      <a:pos x="91" y="11"/>
                    </a:cxn>
                    <a:cxn ang="0">
                      <a:pos x="68" y="19"/>
                    </a:cxn>
                    <a:cxn ang="0">
                      <a:pos x="68" y="38"/>
                    </a:cxn>
                    <a:cxn ang="0">
                      <a:pos x="60" y="30"/>
                    </a:cxn>
                    <a:cxn ang="0">
                      <a:pos x="57" y="22"/>
                    </a:cxn>
                    <a:cxn ang="0">
                      <a:pos x="49" y="19"/>
                    </a:cxn>
                    <a:cxn ang="0">
                      <a:pos x="57" y="7"/>
                    </a:cxn>
                    <a:cxn ang="0">
                      <a:pos x="68" y="19"/>
                    </a:cxn>
                    <a:cxn ang="0">
                      <a:pos x="68" y="19"/>
                    </a:cxn>
                    <a:cxn ang="0">
                      <a:pos x="42" y="26"/>
                    </a:cxn>
                    <a:cxn ang="0">
                      <a:pos x="42" y="45"/>
                    </a:cxn>
                    <a:cxn ang="0">
                      <a:pos x="34" y="38"/>
                    </a:cxn>
                    <a:cxn ang="0">
                      <a:pos x="30" y="30"/>
                    </a:cxn>
                    <a:cxn ang="0">
                      <a:pos x="27" y="26"/>
                    </a:cxn>
                    <a:cxn ang="0">
                      <a:pos x="34" y="15"/>
                    </a:cxn>
                    <a:cxn ang="0">
                      <a:pos x="42" y="26"/>
                    </a:cxn>
                    <a:cxn ang="0">
                      <a:pos x="42" y="26"/>
                    </a:cxn>
                    <a:cxn ang="0">
                      <a:pos x="19" y="34"/>
                    </a:cxn>
                    <a:cxn ang="0">
                      <a:pos x="19" y="53"/>
                    </a:cxn>
                    <a:cxn ang="0">
                      <a:pos x="0" y="38"/>
                    </a:cxn>
                    <a:cxn ang="0">
                      <a:pos x="8" y="22"/>
                    </a:cxn>
                    <a:cxn ang="0">
                      <a:pos x="19" y="34"/>
                    </a:cxn>
                    <a:cxn ang="0">
                      <a:pos x="19" y="34"/>
                    </a:cxn>
                  </a:cxnLst>
                  <a:rect l="0" t="0" r="r" b="b"/>
                  <a:pathLst>
                    <a:path w="170" h="98">
                      <a:moveTo>
                        <a:pt x="136" y="53"/>
                      </a:moveTo>
                      <a:lnTo>
                        <a:pt x="166" y="79"/>
                      </a:lnTo>
                      <a:lnTo>
                        <a:pt x="170" y="98"/>
                      </a:lnTo>
                      <a:lnTo>
                        <a:pt x="158" y="91"/>
                      </a:lnTo>
                      <a:lnTo>
                        <a:pt x="154" y="83"/>
                      </a:lnTo>
                      <a:lnTo>
                        <a:pt x="143" y="72"/>
                      </a:lnTo>
                      <a:lnTo>
                        <a:pt x="139" y="72"/>
                      </a:lnTo>
                      <a:lnTo>
                        <a:pt x="139" y="72"/>
                      </a:lnTo>
                      <a:lnTo>
                        <a:pt x="136" y="64"/>
                      </a:lnTo>
                      <a:lnTo>
                        <a:pt x="132" y="60"/>
                      </a:lnTo>
                      <a:lnTo>
                        <a:pt x="136" y="53"/>
                      </a:lnTo>
                      <a:lnTo>
                        <a:pt x="136" y="53"/>
                      </a:lnTo>
                      <a:close/>
                      <a:moveTo>
                        <a:pt x="98" y="19"/>
                      </a:moveTo>
                      <a:lnTo>
                        <a:pt x="128" y="45"/>
                      </a:lnTo>
                      <a:lnTo>
                        <a:pt x="128" y="64"/>
                      </a:lnTo>
                      <a:lnTo>
                        <a:pt x="121" y="57"/>
                      </a:lnTo>
                      <a:lnTo>
                        <a:pt x="117" y="49"/>
                      </a:lnTo>
                      <a:lnTo>
                        <a:pt x="106" y="38"/>
                      </a:lnTo>
                      <a:lnTo>
                        <a:pt x="102" y="38"/>
                      </a:lnTo>
                      <a:lnTo>
                        <a:pt x="102" y="38"/>
                      </a:lnTo>
                      <a:lnTo>
                        <a:pt x="98" y="30"/>
                      </a:lnTo>
                      <a:lnTo>
                        <a:pt x="94" y="26"/>
                      </a:lnTo>
                      <a:lnTo>
                        <a:pt x="98" y="19"/>
                      </a:lnTo>
                      <a:lnTo>
                        <a:pt x="98" y="19"/>
                      </a:lnTo>
                      <a:close/>
                      <a:moveTo>
                        <a:pt x="91" y="11"/>
                      </a:moveTo>
                      <a:lnTo>
                        <a:pt x="91" y="30"/>
                      </a:lnTo>
                      <a:lnTo>
                        <a:pt x="83" y="19"/>
                      </a:lnTo>
                      <a:lnTo>
                        <a:pt x="79" y="15"/>
                      </a:lnTo>
                      <a:lnTo>
                        <a:pt x="75" y="11"/>
                      </a:lnTo>
                      <a:lnTo>
                        <a:pt x="79" y="0"/>
                      </a:lnTo>
                      <a:lnTo>
                        <a:pt x="91" y="11"/>
                      </a:lnTo>
                      <a:lnTo>
                        <a:pt x="91" y="11"/>
                      </a:lnTo>
                      <a:close/>
                      <a:moveTo>
                        <a:pt x="68" y="19"/>
                      </a:moveTo>
                      <a:lnTo>
                        <a:pt x="68" y="38"/>
                      </a:lnTo>
                      <a:lnTo>
                        <a:pt x="60" y="30"/>
                      </a:lnTo>
                      <a:lnTo>
                        <a:pt x="57" y="22"/>
                      </a:lnTo>
                      <a:lnTo>
                        <a:pt x="49" y="19"/>
                      </a:lnTo>
                      <a:lnTo>
                        <a:pt x="57" y="7"/>
                      </a:lnTo>
                      <a:lnTo>
                        <a:pt x="68" y="19"/>
                      </a:lnTo>
                      <a:lnTo>
                        <a:pt x="68" y="19"/>
                      </a:lnTo>
                      <a:close/>
                      <a:moveTo>
                        <a:pt x="42" y="26"/>
                      </a:moveTo>
                      <a:lnTo>
                        <a:pt x="42" y="45"/>
                      </a:lnTo>
                      <a:lnTo>
                        <a:pt x="34" y="38"/>
                      </a:lnTo>
                      <a:lnTo>
                        <a:pt x="30" y="30"/>
                      </a:lnTo>
                      <a:lnTo>
                        <a:pt x="27" y="26"/>
                      </a:lnTo>
                      <a:lnTo>
                        <a:pt x="34" y="15"/>
                      </a:lnTo>
                      <a:lnTo>
                        <a:pt x="42" y="26"/>
                      </a:lnTo>
                      <a:lnTo>
                        <a:pt x="42" y="26"/>
                      </a:lnTo>
                      <a:close/>
                      <a:moveTo>
                        <a:pt x="19" y="34"/>
                      </a:moveTo>
                      <a:lnTo>
                        <a:pt x="19" y="53"/>
                      </a:lnTo>
                      <a:lnTo>
                        <a:pt x="0" y="38"/>
                      </a:lnTo>
                      <a:lnTo>
                        <a:pt x="8" y="22"/>
                      </a:lnTo>
                      <a:lnTo>
                        <a:pt x="19" y="34"/>
                      </a:lnTo>
                      <a:lnTo>
                        <a:pt x="19" y="34"/>
                      </a:lnTo>
                      <a:close/>
                    </a:path>
                  </a:pathLst>
                </a:custGeom>
                <a:solidFill>
                  <a:srgbClr val="606060"/>
                </a:solidFill>
                <a:ln w="9525">
                  <a:noFill/>
                  <a:round/>
                  <a:headEnd/>
                  <a:tailEnd/>
                </a:ln>
              </p:spPr>
              <p:txBody>
                <a:bodyPr/>
                <a:lstStyle/>
                <a:p>
                  <a:endParaRPr lang="en-US"/>
                </a:p>
              </p:txBody>
            </p:sp>
            <p:sp>
              <p:nvSpPr>
                <p:cNvPr id="341251" name="Freeform 259"/>
                <p:cNvSpPr>
                  <a:spLocks noChangeAspect="1" noEditPoints="1"/>
                </p:cNvSpPr>
                <p:nvPr/>
              </p:nvSpPr>
              <p:spPr bwMode="auto">
                <a:xfrm>
                  <a:off x="1587" y="2968"/>
                  <a:ext cx="173" cy="83"/>
                </a:xfrm>
                <a:custGeom>
                  <a:avLst/>
                  <a:gdLst/>
                  <a:ahLst/>
                  <a:cxnLst>
                    <a:cxn ang="0">
                      <a:pos x="128" y="57"/>
                    </a:cxn>
                    <a:cxn ang="0">
                      <a:pos x="162" y="83"/>
                    </a:cxn>
                    <a:cxn ang="0">
                      <a:pos x="173" y="80"/>
                    </a:cxn>
                    <a:cxn ang="0">
                      <a:pos x="143" y="53"/>
                    </a:cxn>
                    <a:cxn ang="0">
                      <a:pos x="128" y="57"/>
                    </a:cxn>
                    <a:cxn ang="0">
                      <a:pos x="128" y="57"/>
                    </a:cxn>
                    <a:cxn ang="0">
                      <a:pos x="90" y="23"/>
                    </a:cxn>
                    <a:cxn ang="0">
                      <a:pos x="120" y="49"/>
                    </a:cxn>
                    <a:cxn ang="0">
                      <a:pos x="131" y="45"/>
                    </a:cxn>
                    <a:cxn ang="0">
                      <a:pos x="101" y="19"/>
                    </a:cxn>
                    <a:cxn ang="0">
                      <a:pos x="90" y="23"/>
                    </a:cxn>
                    <a:cxn ang="0">
                      <a:pos x="90" y="23"/>
                    </a:cxn>
                    <a:cxn ang="0">
                      <a:pos x="71" y="4"/>
                    </a:cxn>
                    <a:cxn ang="0">
                      <a:pos x="83" y="15"/>
                    </a:cxn>
                    <a:cxn ang="0">
                      <a:pos x="94" y="11"/>
                    </a:cxn>
                    <a:cxn ang="0">
                      <a:pos x="83" y="0"/>
                    </a:cxn>
                    <a:cxn ang="0">
                      <a:pos x="71" y="4"/>
                    </a:cxn>
                    <a:cxn ang="0">
                      <a:pos x="71" y="4"/>
                    </a:cxn>
                    <a:cxn ang="0">
                      <a:pos x="49" y="11"/>
                    </a:cxn>
                    <a:cxn ang="0">
                      <a:pos x="60" y="23"/>
                    </a:cxn>
                    <a:cxn ang="0">
                      <a:pos x="71" y="19"/>
                    </a:cxn>
                    <a:cxn ang="0">
                      <a:pos x="60" y="7"/>
                    </a:cxn>
                    <a:cxn ang="0">
                      <a:pos x="49" y="11"/>
                    </a:cxn>
                    <a:cxn ang="0">
                      <a:pos x="49" y="11"/>
                    </a:cxn>
                    <a:cxn ang="0">
                      <a:pos x="22" y="19"/>
                    </a:cxn>
                    <a:cxn ang="0">
                      <a:pos x="34" y="30"/>
                    </a:cxn>
                    <a:cxn ang="0">
                      <a:pos x="45" y="26"/>
                    </a:cxn>
                    <a:cxn ang="0">
                      <a:pos x="34" y="19"/>
                    </a:cxn>
                    <a:cxn ang="0">
                      <a:pos x="22" y="19"/>
                    </a:cxn>
                    <a:cxn ang="0">
                      <a:pos x="22" y="19"/>
                    </a:cxn>
                    <a:cxn ang="0">
                      <a:pos x="0" y="26"/>
                    </a:cxn>
                    <a:cxn ang="0">
                      <a:pos x="11" y="38"/>
                    </a:cxn>
                    <a:cxn ang="0">
                      <a:pos x="22" y="34"/>
                    </a:cxn>
                    <a:cxn ang="0">
                      <a:pos x="11" y="26"/>
                    </a:cxn>
                    <a:cxn ang="0">
                      <a:pos x="0" y="26"/>
                    </a:cxn>
                    <a:cxn ang="0">
                      <a:pos x="0" y="26"/>
                    </a:cxn>
                  </a:cxnLst>
                  <a:rect l="0" t="0" r="r" b="b"/>
                  <a:pathLst>
                    <a:path w="173" h="83">
                      <a:moveTo>
                        <a:pt x="128" y="57"/>
                      </a:moveTo>
                      <a:lnTo>
                        <a:pt x="162" y="83"/>
                      </a:lnTo>
                      <a:lnTo>
                        <a:pt x="173" y="80"/>
                      </a:lnTo>
                      <a:lnTo>
                        <a:pt x="143" y="53"/>
                      </a:lnTo>
                      <a:lnTo>
                        <a:pt x="128" y="57"/>
                      </a:lnTo>
                      <a:lnTo>
                        <a:pt x="128" y="57"/>
                      </a:lnTo>
                      <a:close/>
                      <a:moveTo>
                        <a:pt x="90" y="23"/>
                      </a:moveTo>
                      <a:lnTo>
                        <a:pt x="120" y="49"/>
                      </a:lnTo>
                      <a:lnTo>
                        <a:pt x="131" y="45"/>
                      </a:lnTo>
                      <a:lnTo>
                        <a:pt x="101" y="19"/>
                      </a:lnTo>
                      <a:lnTo>
                        <a:pt x="90" y="23"/>
                      </a:lnTo>
                      <a:lnTo>
                        <a:pt x="90" y="23"/>
                      </a:lnTo>
                      <a:close/>
                      <a:moveTo>
                        <a:pt x="71" y="4"/>
                      </a:moveTo>
                      <a:lnTo>
                        <a:pt x="83" y="15"/>
                      </a:lnTo>
                      <a:lnTo>
                        <a:pt x="94" y="11"/>
                      </a:lnTo>
                      <a:lnTo>
                        <a:pt x="83" y="0"/>
                      </a:lnTo>
                      <a:lnTo>
                        <a:pt x="71" y="4"/>
                      </a:lnTo>
                      <a:lnTo>
                        <a:pt x="71" y="4"/>
                      </a:lnTo>
                      <a:close/>
                      <a:moveTo>
                        <a:pt x="49" y="11"/>
                      </a:moveTo>
                      <a:lnTo>
                        <a:pt x="60" y="23"/>
                      </a:lnTo>
                      <a:lnTo>
                        <a:pt x="71" y="19"/>
                      </a:lnTo>
                      <a:lnTo>
                        <a:pt x="60" y="7"/>
                      </a:lnTo>
                      <a:lnTo>
                        <a:pt x="49" y="11"/>
                      </a:lnTo>
                      <a:lnTo>
                        <a:pt x="49" y="11"/>
                      </a:lnTo>
                      <a:close/>
                      <a:moveTo>
                        <a:pt x="22" y="19"/>
                      </a:moveTo>
                      <a:lnTo>
                        <a:pt x="34" y="30"/>
                      </a:lnTo>
                      <a:lnTo>
                        <a:pt x="45" y="26"/>
                      </a:lnTo>
                      <a:lnTo>
                        <a:pt x="34" y="19"/>
                      </a:lnTo>
                      <a:lnTo>
                        <a:pt x="22" y="19"/>
                      </a:lnTo>
                      <a:lnTo>
                        <a:pt x="22" y="19"/>
                      </a:lnTo>
                      <a:close/>
                      <a:moveTo>
                        <a:pt x="0" y="26"/>
                      </a:moveTo>
                      <a:lnTo>
                        <a:pt x="11" y="38"/>
                      </a:lnTo>
                      <a:lnTo>
                        <a:pt x="22" y="34"/>
                      </a:lnTo>
                      <a:lnTo>
                        <a:pt x="11" y="26"/>
                      </a:lnTo>
                      <a:lnTo>
                        <a:pt x="0" y="26"/>
                      </a:lnTo>
                      <a:lnTo>
                        <a:pt x="0" y="26"/>
                      </a:lnTo>
                      <a:close/>
                    </a:path>
                  </a:pathLst>
                </a:custGeom>
                <a:solidFill>
                  <a:srgbClr val="E5E5E5"/>
                </a:solidFill>
                <a:ln w="9525">
                  <a:noFill/>
                  <a:round/>
                  <a:headEnd/>
                  <a:tailEnd/>
                </a:ln>
              </p:spPr>
              <p:txBody>
                <a:bodyPr/>
                <a:lstStyle/>
                <a:p>
                  <a:endParaRPr lang="en-US"/>
                </a:p>
              </p:txBody>
            </p:sp>
            <p:sp>
              <p:nvSpPr>
                <p:cNvPr id="341252" name="Freeform 260"/>
                <p:cNvSpPr>
                  <a:spLocks noChangeAspect="1" noEditPoints="1"/>
                </p:cNvSpPr>
                <p:nvPr/>
              </p:nvSpPr>
              <p:spPr bwMode="auto">
                <a:xfrm>
                  <a:off x="1598" y="2994"/>
                  <a:ext cx="87" cy="46"/>
                </a:xfrm>
                <a:custGeom>
                  <a:avLst/>
                  <a:gdLst/>
                  <a:ahLst/>
                  <a:cxnLst>
                    <a:cxn ang="0">
                      <a:pos x="56" y="4"/>
                    </a:cxn>
                    <a:cxn ang="0">
                      <a:pos x="68" y="0"/>
                    </a:cxn>
                    <a:cxn ang="0">
                      <a:pos x="79" y="8"/>
                    </a:cxn>
                    <a:cxn ang="0">
                      <a:pos x="87" y="27"/>
                    </a:cxn>
                    <a:cxn ang="0">
                      <a:pos x="68" y="31"/>
                    </a:cxn>
                    <a:cxn ang="0">
                      <a:pos x="60" y="23"/>
                    </a:cxn>
                    <a:cxn ang="0">
                      <a:pos x="56" y="16"/>
                    </a:cxn>
                    <a:cxn ang="0">
                      <a:pos x="49" y="12"/>
                    </a:cxn>
                    <a:cxn ang="0">
                      <a:pos x="56" y="4"/>
                    </a:cxn>
                    <a:cxn ang="0">
                      <a:pos x="56" y="4"/>
                    </a:cxn>
                    <a:cxn ang="0">
                      <a:pos x="34" y="12"/>
                    </a:cxn>
                    <a:cxn ang="0">
                      <a:pos x="45" y="8"/>
                    </a:cxn>
                    <a:cxn ang="0">
                      <a:pos x="56" y="16"/>
                    </a:cxn>
                    <a:cxn ang="0">
                      <a:pos x="64" y="35"/>
                    </a:cxn>
                    <a:cxn ang="0">
                      <a:pos x="45" y="38"/>
                    </a:cxn>
                    <a:cxn ang="0">
                      <a:pos x="34" y="31"/>
                    </a:cxn>
                    <a:cxn ang="0">
                      <a:pos x="30" y="23"/>
                    </a:cxn>
                    <a:cxn ang="0">
                      <a:pos x="26" y="19"/>
                    </a:cxn>
                    <a:cxn ang="0">
                      <a:pos x="34" y="12"/>
                    </a:cxn>
                    <a:cxn ang="0">
                      <a:pos x="34" y="12"/>
                    </a:cxn>
                    <a:cxn ang="0">
                      <a:pos x="8" y="19"/>
                    </a:cxn>
                    <a:cxn ang="0">
                      <a:pos x="19" y="16"/>
                    </a:cxn>
                    <a:cxn ang="0">
                      <a:pos x="30" y="23"/>
                    </a:cxn>
                    <a:cxn ang="0">
                      <a:pos x="38" y="42"/>
                    </a:cxn>
                    <a:cxn ang="0">
                      <a:pos x="19" y="46"/>
                    </a:cxn>
                    <a:cxn ang="0">
                      <a:pos x="0" y="31"/>
                    </a:cxn>
                    <a:cxn ang="0">
                      <a:pos x="8" y="19"/>
                    </a:cxn>
                    <a:cxn ang="0">
                      <a:pos x="8" y="19"/>
                    </a:cxn>
                  </a:cxnLst>
                  <a:rect l="0" t="0" r="r" b="b"/>
                  <a:pathLst>
                    <a:path w="87" h="46">
                      <a:moveTo>
                        <a:pt x="56" y="4"/>
                      </a:moveTo>
                      <a:lnTo>
                        <a:pt x="68" y="0"/>
                      </a:lnTo>
                      <a:lnTo>
                        <a:pt x="79" y="8"/>
                      </a:lnTo>
                      <a:lnTo>
                        <a:pt x="87" y="27"/>
                      </a:lnTo>
                      <a:lnTo>
                        <a:pt x="68" y="31"/>
                      </a:lnTo>
                      <a:lnTo>
                        <a:pt x="60" y="23"/>
                      </a:lnTo>
                      <a:lnTo>
                        <a:pt x="56" y="16"/>
                      </a:lnTo>
                      <a:lnTo>
                        <a:pt x="49" y="12"/>
                      </a:lnTo>
                      <a:lnTo>
                        <a:pt x="56" y="4"/>
                      </a:lnTo>
                      <a:lnTo>
                        <a:pt x="56" y="4"/>
                      </a:lnTo>
                      <a:close/>
                      <a:moveTo>
                        <a:pt x="34" y="12"/>
                      </a:moveTo>
                      <a:lnTo>
                        <a:pt x="45" y="8"/>
                      </a:lnTo>
                      <a:lnTo>
                        <a:pt x="56" y="16"/>
                      </a:lnTo>
                      <a:lnTo>
                        <a:pt x="64" y="35"/>
                      </a:lnTo>
                      <a:lnTo>
                        <a:pt x="45" y="38"/>
                      </a:lnTo>
                      <a:lnTo>
                        <a:pt x="34" y="31"/>
                      </a:lnTo>
                      <a:lnTo>
                        <a:pt x="30" y="23"/>
                      </a:lnTo>
                      <a:lnTo>
                        <a:pt x="26" y="19"/>
                      </a:lnTo>
                      <a:lnTo>
                        <a:pt x="34" y="12"/>
                      </a:lnTo>
                      <a:lnTo>
                        <a:pt x="34" y="12"/>
                      </a:lnTo>
                      <a:close/>
                      <a:moveTo>
                        <a:pt x="8" y="19"/>
                      </a:moveTo>
                      <a:lnTo>
                        <a:pt x="19" y="16"/>
                      </a:lnTo>
                      <a:lnTo>
                        <a:pt x="30" y="23"/>
                      </a:lnTo>
                      <a:lnTo>
                        <a:pt x="38" y="42"/>
                      </a:lnTo>
                      <a:lnTo>
                        <a:pt x="19" y="46"/>
                      </a:lnTo>
                      <a:lnTo>
                        <a:pt x="0" y="31"/>
                      </a:lnTo>
                      <a:lnTo>
                        <a:pt x="8" y="19"/>
                      </a:lnTo>
                      <a:lnTo>
                        <a:pt x="8" y="19"/>
                      </a:lnTo>
                      <a:close/>
                    </a:path>
                  </a:pathLst>
                </a:custGeom>
                <a:solidFill>
                  <a:srgbClr val="F4F4D1"/>
                </a:solidFill>
                <a:ln w="9525">
                  <a:noFill/>
                  <a:round/>
                  <a:headEnd/>
                  <a:tailEnd/>
                </a:ln>
              </p:spPr>
              <p:txBody>
                <a:bodyPr/>
                <a:lstStyle/>
                <a:p>
                  <a:endParaRPr lang="en-US"/>
                </a:p>
              </p:txBody>
            </p:sp>
            <p:sp>
              <p:nvSpPr>
                <p:cNvPr id="341253" name="Freeform 261"/>
                <p:cNvSpPr>
                  <a:spLocks noChangeAspect="1"/>
                </p:cNvSpPr>
                <p:nvPr/>
              </p:nvSpPr>
              <p:spPr bwMode="auto">
                <a:xfrm>
                  <a:off x="1647" y="2994"/>
                  <a:ext cx="38" cy="31"/>
                </a:xfrm>
                <a:custGeom>
                  <a:avLst/>
                  <a:gdLst/>
                  <a:ahLst/>
                  <a:cxnLst>
                    <a:cxn ang="0">
                      <a:pos x="7" y="4"/>
                    </a:cxn>
                    <a:cxn ang="0">
                      <a:pos x="19" y="0"/>
                    </a:cxn>
                    <a:cxn ang="0">
                      <a:pos x="30" y="8"/>
                    </a:cxn>
                    <a:cxn ang="0">
                      <a:pos x="38" y="27"/>
                    </a:cxn>
                    <a:cxn ang="0">
                      <a:pos x="19" y="31"/>
                    </a:cxn>
                    <a:cxn ang="0">
                      <a:pos x="11" y="23"/>
                    </a:cxn>
                    <a:cxn ang="0">
                      <a:pos x="7" y="16"/>
                    </a:cxn>
                    <a:cxn ang="0">
                      <a:pos x="0" y="12"/>
                    </a:cxn>
                    <a:cxn ang="0">
                      <a:pos x="7" y="4"/>
                    </a:cxn>
                  </a:cxnLst>
                  <a:rect l="0" t="0" r="r" b="b"/>
                  <a:pathLst>
                    <a:path w="38" h="31">
                      <a:moveTo>
                        <a:pt x="7" y="4"/>
                      </a:moveTo>
                      <a:lnTo>
                        <a:pt x="19" y="0"/>
                      </a:lnTo>
                      <a:lnTo>
                        <a:pt x="30" y="8"/>
                      </a:lnTo>
                      <a:lnTo>
                        <a:pt x="38" y="27"/>
                      </a:lnTo>
                      <a:lnTo>
                        <a:pt x="19" y="31"/>
                      </a:lnTo>
                      <a:lnTo>
                        <a:pt x="11" y="23"/>
                      </a:lnTo>
                      <a:lnTo>
                        <a:pt x="7"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41254" name="Freeform 262"/>
                <p:cNvSpPr>
                  <a:spLocks noChangeAspect="1"/>
                </p:cNvSpPr>
                <p:nvPr/>
              </p:nvSpPr>
              <p:spPr bwMode="auto">
                <a:xfrm>
                  <a:off x="1624" y="3002"/>
                  <a:ext cx="38" cy="30"/>
                </a:xfrm>
                <a:custGeom>
                  <a:avLst/>
                  <a:gdLst/>
                  <a:ahLst/>
                  <a:cxnLst>
                    <a:cxn ang="0">
                      <a:pos x="4" y="4"/>
                    </a:cxn>
                    <a:cxn ang="0">
                      <a:pos x="15" y="0"/>
                    </a:cxn>
                    <a:cxn ang="0">
                      <a:pos x="30" y="8"/>
                    </a:cxn>
                    <a:cxn ang="0">
                      <a:pos x="38" y="27"/>
                    </a:cxn>
                    <a:cxn ang="0">
                      <a:pos x="15" y="30"/>
                    </a:cxn>
                    <a:cxn ang="0">
                      <a:pos x="8" y="23"/>
                    </a:cxn>
                    <a:cxn ang="0">
                      <a:pos x="4" y="19"/>
                    </a:cxn>
                    <a:cxn ang="0">
                      <a:pos x="0" y="11"/>
                    </a:cxn>
                    <a:cxn ang="0">
                      <a:pos x="4" y="4"/>
                    </a:cxn>
                  </a:cxnLst>
                  <a:rect l="0" t="0" r="r" b="b"/>
                  <a:pathLst>
                    <a:path w="38" h="30">
                      <a:moveTo>
                        <a:pt x="4" y="4"/>
                      </a:moveTo>
                      <a:lnTo>
                        <a:pt x="15" y="0"/>
                      </a:lnTo>
                      <a:lnTo>
                        <a:pt x="30" y="8"/>
                      </a:lnTo>
                      <a:lnTo>
                        <a:pt x="38" y="27"/>
                      </a:lnTo>
                      <a:lnTo>
                        <a:pt x="15" y="30"/>
                      </a:lnTo>
                      <a:lnTo>
                        <a:pt x="8" y="23"/>
                      </a:lnTo>
                      <a:lnTo>
                        <a:pt x="4" y="19"/>
                      </a:lnTo>
                      <a:lnTo>
                        <a:pt x="0" y="11"/>
                      </a:lnTo>
                      <a:lnTo>
                        <a:pt x="4" y="4"/>
                      </a:lnTo>
                    </a:path>
                  </a:pathLst>
                </a:custGeom>
                <a:noFill/>
                <a:ln w="6350">
                  <a:solidFill>
                    <a:srgbClr val="000000"/>
                  </a:solidFill>
                  <a:prstDash val="solid"/>
                  <a:round/>
                  <a:headEnd/>
                  <a:tailEnd/>
                </a:ln>
              </p:spPr>
              <p:txBody>
                <a:bodyPr/>
                <a:lstStyle/>
                <a:p>
                  <a:endParaRPr lang="en-US"/>
                </a:p>
              </p:txBody>
            </p:sp>
            <p:sp>
              <p:nvSpPr>
                <p:cNvPr id="341255" name="Freeform 263"/>
                <p:cNvSpPr>
                  <a:spLocks noChangeAspect="1"/>
                </p:cNvSpPr>
                <p:nvPr/>
              </p:nvSpPr>
              <p:spPr bwMode="auto">
                <a:xfrm>
                  <a:off x="1598" y="3010"/>
                  <a:ext cx="38" cy="30"/>
                </a:xfrm>
                <a:custGeom>
                  <a:avLst/>
                  <a:gdLst/>
                  <a:ahLst/>
                  <a:cxnLst>
                    <a:cxn ang="0">
                      <a:pos x="8" y="3"/>
                    </a:cxn>
                    <a:cxn ang="0">
                      <a:pos x="19" y="0"/>
                    </a:cxn>
                    <a:cxn ang="0">
                      <a:pos x="30" y="11"/>
                    </a:cxn>
                    <a:cxn ang="0">
                      <a:pos x="38" y="26"/>
                    </a:cxn>
                    <a:cxn ang="0">
                      <a:pos x="19" y="30"/>
                    </a:cxn>
                    <a:cxn ang="0">
                      <a:pos x="0" y="15"/>
                    </a:cxn>
                    <a:cxn ang="0">
                      <a:pos x="8" y="3"/>
                    </a:cxn>
                  </a:cxnLst>
                  <a:rect l="0" t="0" r="r" b="b"/>
                  <a:pathLst>
                    <a:path w="38" h="30">
                      <a:moveTo>
                        <a:pt x="8" y="3"/>
                      </a:moveTo>
                      <a:lnTo>
                        <a:pt x="19" y="0"/>
                      </a:lnTo>
                      <a:lnTo>
                        <a:pt x="30" y="11"/>
                      </a:lnTo>
                      <a:lnTo>
                        <a:pt x="38" y="26"/>
                      </a:lnTo>
                      <a:lnTo>
                        <a:pt x="19"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41256" name="Freeform 264"/>
                <p:cNvSpPr>
                  <a:spLocks noChangeAspect="1" noEditPoints="1"/>
                </p:cNvSpPr>
                <p:nvPr/>
              </p:nvSpPr>
              <p:spPr bwMode="auto">
                <a:xfrm>
                  <a:off x="1598" y="2998"/>
                  <a:ext cx="68" cy="42"/>
                </a:xfrm>
                <a:custGeom>
                  <a:avLst/>
                  <a:gdLst/>
                  <a:ahLst/>
                  <a:cxnLst>
                    <a:cxn ang="0">
                      <a:pos x="68" y="8"/>
                    </a:cxn>
                    <a:cxn ang="0">
                      <a:pos x="68" y="27"/>
                    </a:cxn>
                    <a:cxn ang="0">
                      <a:pos x="60" y="19"/>
                    </a:cxn>
                    <a:cxn ang="0">
                      <a:pos x="56" y="12"/>
                    </a:cxn>
                    <a:cxn ang="0">
                      <a:pos x="49" y="8"/>
                    </a:cxn>
                    <a:cxn ang="0">
                      <a:pos x="56" y="0"/>
                    </a:cxn>
                    <a:cxn ang="0">
                      <a:pos x="68" y="8"/>
                    </a:cxn>
                    <a:cxn ang="0">
                      <a:pos x="68" y="8"/>
                    </a:cxn>
                    <a:cxn ang="0">
                      <a:pos x="41" y="15"/>
                    </a:cxn>
                    <a:cxn ang="0">
                      <a:pos x="45" y="34"/>
                    </a:cxn>
                    <a:cxn ang="0">
                      <a:pos x="34" y="27"/>
                    </a:cxn>
                    <a:cxn ang="0">
                      <a:pos x="30" y="23"/>
                    </a:cxn>
                    <a:cxn ang="0">
                      <a:pos x="26" y="15"/>
                    </a:cxn>
                    <a:cxn ang="0">
                      <a:pos x="34" y="8"/>
                    </a:cxn>
                    <a:cxn ang="0">
                      <a:pos x="41" y="15"/>
                    </a:cxn>
                    <a:cxn ang="0">
                      <a:pos x="41" y="15"/>
                    </a:cxn>
                    <a:cxn ang="0">
                      <a:pos x="19" y="27"/>
                    </a:cxn>
                    <a:cxn ang="0">
                      <a:pos x="19" y="42"/>
                    </a:cxn>
                    <a:cxn ang="0">
                      <a:pos x="0" y="27"/>
                    </a:cxn>
                    <a:cxn ang="0">
                      <a:pos x="8" y="15"/>
                    </a:cxn>
                    <a:cxn ang="0">
                      <a:pos x="19" y="27"/>
                    </a:cxn>
                    <a:cxn ang="0">
                      <a:pos x="19" y="27"/>
                    </a:cxn>
                  </a:cxnLst>
                  <a:rect l="0" t="0" r="r" b="b"/>
                  <a:pathLst>
                    <a:path w="68" h="42">
                      <a:moveTo>
                        <a:pt x="68" y="8"/>
                      </a:moveTo>
                      <a:lnTo>
                        <a:pt x="68" y="27"/>
                      </a:lnTo>
                      <a:lnTo>
                        <a:pt x="60" y="19"/>
                      </a:lnTo>
                      <a:lnTo>
                        <a:pt x="56" y="12"/>
                      </a:lnTo>
                      <a:lnTo>
                        <a:pt x="49" y="8"/>
                      </a:lnTo>
                      <a:lnTo>
                        <a:pt x="56" y="0"/>
                      </a:lnTo>
                      <a:lnTo>
                        <a:pt x="68" y="8"/>
                      </a:lnTo>
                      <a:lnTo>
                        <a:pt x="68" y="8"/>
                      </a:lnTo>
                      <a:close/>
                      <a:moveTo>
                        <a:pt x="41" y="15"/>
                      </a:moveTo>
                      <a:lnTo>
                        <a:pt x="45" y="34"/>
                      </a:lnTo>
                      <a:lnTo>
                        <a:pt x="34" y="27"/>
                      </a:lnTo>
                      <a:lnTo>
                        <a:pt x="30" y="23"/>
                      </a:lnTo>
                      <a:lnTo>
                        <a:pt x="26" y="15"/>
                      </a:lnTo>
                      <a:lnTo>
                        <a:pt x="34" y="8"/>
                      </a:lnTo>
                      <a:lnTo>
                        <a:pt x="41" y="15"/>
                      </a:lnTo>
                      <a:lnTo>
                        <a:pt x="41" y="15"/>
                      </a:lnTo>
                      <a:close/>
                      <a:moveTo>
                        <a:pt x="19" y="27"/>
                      </a:moveTo>
                      <a:lnTo>
                        <a:pt x="19" y="42"/>
                      </a:lnTo>
                      <a:lnTo>
                        <a:pt x="0" y="27"/>
                      </a:lnTo>
                      <a:lnTo>
                        <a:pt x="8" y="15"/>
                      </a:lnTo>
                      <a:lnTo>
                        <a:pt x="19" y="27"/>
                      </a:lnTo>
                      <a:lnTo>
                        <a:pt x="19" y="27"/>
                      </a:lnTo>
                      <a:close/>
                    </a:path>
                  </a:pathLst>
                </a:custGeom>
                <a:solidFill>
                  <a:srgbClr val="E2E2BF"/>
                </a:solidFill>
                <a:ln w="9525">
                  <a:noFill/>
                  <a:round/>
                  <a:headEnd/>
                  <a:tailEnd/>
                </a:ln>
              </p:spPr>
              <p:txBody>
                <a:bodyPr/>
                <a:lstStyle/>
                <a:p>
                  <a:endParaRPr lang="en-US"/>
                </a:p>
              </p:txBody>
            </p:sp>
            <p:sp>
              <p:nvSpPr>
                <p:cNvPr id="341257" name="Freeform 265"/>
                <p:cNvSpPr>
                  <a:spLocks noChangeAspect="1" noEditPoints="1"/>
                </p:cNvSpPr>
                <p:nvPr/>
              </p:nvSpPr>
              <p:spPr bwMode="auto">
                <a:xfrm>
                  <a:off x="1617" y="3010"/>
                  <a:ext cx="86" cy="49"/>
                </a:xfrm>
                <a:custGeom>
                  <a:avLst/>
                  <a:gdLst/>
                  <a:ahLst/>
                  <a:cxnLst>
                    <a:cxn ang="0">
                      <a:pos x="56" y="3"/>
                    </a:cxn>
                    <a:cxn ang="0">
                      <a:pos x="68" y="0"/>
                    </a:cxn>
                    <a:cxn ang="0">
                      <a:pos x="79" y="11"/>
                    </a:cxn>
                    <a:cxn ang="0">
                      <a:pos x="86" y="26"/>
                    </a:cxn>
                    <a:cxn ang="0">
                      <a:pos x="68" y="34"/>
                    </a:cxn>
                    <a:cxn ang="0">
                      <a:pos x="60" y="26"/>
                    </a:cxn>
                    <a:cxn ang="0">
                      <a:pos x="56" y="19"/>
                    </a:cxn>
                    <a:cxn ang="0">
                      <a:pos x="49" y="15"/>
                    </a:cxn>
                    <a:cxn ang="0">
                      <a:pos x="56" y="3"/>
                    </a:cxn>
                    <a:cxn ang="0">
                      <a:pos x="56" y="3"/>
                    </a:cxn>
                    <a:cxn ang="0">
                      <a:pos x="34" y="11"/>
                    </a:cxn>
                    <a:cxn ang="0">
                      <a:pos x="45" y="7"/>
                    </a:cxn>
                    <a:cxn ang="0">
                      <a:pos x="56" y="19"/>
                    </a:cxn>
                    <a:cxn ang="0">
                      <a:pos x="64" y="34"/>
                    </a:cxn>
                    <a:cxn ang="0">
                      <a:pos x="45" y="41"/>
                    </a:cxn>
                    <a:cxn ang="0">
                      <a:pos x="34" y="34"/>
                    </a:cxn>
                    <a:cxn ang="0">
                      <a:pos x="30" y="26"/>
                    </a:cxn>
                    <a:cxn ang="0">
                      <a:pos x="26" y="22"/>
                    </a:cxn>
                    <a:cxn ang="0">
                      <a:pos x="34" y="11"/>
                    </a:cxn>
                    <a:cxn ang="0">
                      <a:pos x="34" y="11"/>
                    </a:cxn>
                    <a:cxn ang="0">
                      <a:pos x="7" y="19"/>
                    </a:cxn>
                    <a:cxn ang="0">
                      <a:pos x="19" y="19"/>
                    </a:cxn>
                    <a:cxn ang="0">
                      <a:pos x="30" y="26"/>
                    </a:cxn>
                    <a:cxn ang="0">
                      <a:pos x="37" y="41"/>
                    </a:cxn>
                    <a:cxn ang="0">
                      <a:pos x="19" y="49"/>
                    </a:cxn>
                    <a:cxn ang="0">
                      <a:pos x="0" y="34"/>
                    </a:cxn>
                    <a:cxn ang="0">
                      <a:pos x="7" y="19"/>
                    </a:cxn>
                    <a:cxn ang="0">
                      <a:pos x="7" y="19"/>
                    </a:cxn>
                  </a:cxnLst>
                  <a:rect l="0" t="0" r="r" b="b"/>
                  <a:pathLst>
                    <a:path w="86" h="49">
                      <a:moveTo>
                        <a:pt x="56" y="3"/>
                      </a:moveTo>
                      <a:lnTo>
                        <a:pt x="68" y="0"/>
                      </a:lnTo>
                      <a:lnTo>
                        <a:pt x="79" y="11"/>
                      </a:lnTo>
                      <a:lnTo>
                        <a:pt x="86" y="26"/>
                      </a:lnTo>
                      <a:lnTo>
                        <a:pt x="68" y="34"/>
                      </a:lnTo>
                      <a:lnTo>
                        <a:pt x="60" y="26"/>
                      </a:lnTo>
                      <a:lnTo>
                        <a:pt x="56" y="19"/>
                      </a:lnTo>
                      <a:lnTo>
                        <a:pt x="49" y="15"/>
                      </a:lnTo>
                      <a:lnTo>
                        <a:pt x="56" y="3"/>
                      </a:lnTo>
                      <a:lnTo>
                        <a:pt x="56" y="3"/>
                      </a:lnTo>
                      <a:close/>
                      <a:moveTo>
                        <a:pt x="34" y="11"/>
                      </a:moveTo>
                      <a:lnTo>
                        <a:pt x="45" y="7"/>
                      </a:lnTo>
                      <a:lnTo>
                        <a:pt x="56" y="19"/>
                      </a:lnTo>
                      <a:lnTo>
                        <a:pt x="64" y="34"/>
                      </a:lnTo>
                      <a:lnTo>
                        <a:pt x="45" y="41"/>
                      </a:lnTo>
                      <a:lnTo>
                        <a:pt x="34" y="34"/>
                      </a:lnTo>
                      <a:lnTo>
                        <a:pt x="30" y="26"/>
                      </a:lnTo>
                      <a:lnTo>
                        <a:pt x="26" y="22"/>
                      </a:lnTo>
                      <a:lnTo>
                        <a:pt x="34" y="11"/>
                      </a:lnTo>
                      <a:lnTo>
                        <a:pt x="34" y="11"/>
                      </a:lnTo>
                      <a:close/>
                      <a:moveTo>
                        <a:pt x="7" y="19"/>
                      </a:moveTo>
                      <a:lnTo>
                        <a:pt x="19" y="19"/>
                      </a:lnTo>
                      <a:lnTo>
                        <a:pt x="30" y="26"/>
                      </a:lnTo>
                      <a:lnTo>
                        <a:pt x="37" y="41"/>
                      </a:lnTo>
                      <a:lnTo>
                        <a:pt x="19" y="49"/>
                      </a:lnTo>
                      <a:lnTo>
                        <a:pt x="0" y="34"/>
                      </a:lnTo>
                      <a:lnTo>
                        <a:pt x="7" y="19"/>
                      </a:lnTo>
                      <a:lnTo>
                        <a:pt x="7" y="19"/>
                      </a:lnTo>
                      <a:close/>
                    </a:path>
                  </a:pathLst>
                </a:custGeom>
                <a:solidFill>
                  <a:srgbClr val="F4F4D1"/>
                </a:solidFill>
                <a:ln w="9525">
                  <a:noFill/>
                  <a:round/>
                  <a:headEnd/>
                  <a:tailEnd/>
                </a:ln>
              </p:spPr>
              <p:txBody>
                <a:bodyPr/>
                <a:lstStyle/>
                <a:p>
                  <a:endParaRPr lang="en-US"/>
                </a:p>
              </p:txBody>
            </p:sp>
            <p:sp>
              <p:nvSpPr>
                <p:cNvPr id="341258" name="Freeform 266"/>
                <p:cNvSpPr>
                  <a:spLocks noChangeAspect="1"/>
                </p:cNvSpPr>
                <p:nvPr/>
              </p:nvSpPr>
              <p:spPr bwMode="auto">
                <a:xfrm>
                  <a:off x="1666" y="3010"/>
                  <a:ext cx="37" cy="34"/>
                </a:xfrm>
                <a:custGeom>
                  <a:avLst/>
                  <a:gdLst/>
                  <a:ahLst/>
                  <a:cxnLst>
                    <a:cxn ang="0">
                      <a:pos x="7" y="3"/>
                    </a:cxn>
                    <a:cxn ang="0">
                      <a:pos x="19" y="0"/>
                    </a:cxn>
                    <a:cxn ang="0">
                      <a:pos x="30" y="11"/>
                    </a:cxn>
                    <a:cxn ang="0">
                      <a:pos x="37" y="26"/>
                    </a:cxn>
                    <a:cxn ang="0">
                      <a:pos x="19" y="34"/>
                    </a:cxn>
                    <a:cxn ang="0">
                      <a:pos x="11" y="26"/>
                    </a:cxn>
                    <a:cxn ang="0">
                      <a:pos x="7" y="19"/>
                    </a:cxn>
                    <a:cxn ang="0">
                      <a:pos x="0" y="15"/>
                    </a:cxn>
                    <a:cxn ang="0">
                      <a:pos x="7" y="3"/>
                    </a:cxn>
                  </a:cxnLst>
                  <a:rect l="0" t="0" r="r" b="b"/>
                  <a:pathLst>
                    <a:path w="37" h="34">
                      <a:moveTo>
                        <a:pt x="7" y="3"/>
                      </a:moveTo>
                      <a:lnTo>
                        <a:pt x="19" y="0"/>
                      </a:lnTo>
                      <a:lnTo>
                        <a:pt x="30" y="11"/>
                      </a:lnTo>
                      <a:lnTo>
                        <a:pt x="37" y="26"/>
                      </a:lnTo>
                      <a:lnTo>
                        <a:pt x="19" y="34"/>
                      </a:lnTo>
                      <a:lnTo>
                        <a:pt x="11"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41259" name="Freeform 267"/>
                <p:cNvSpPr>
                  <a:spLocks noChangeAspect="1"/>
                </p:cNvSpPr>
                <p:nvPr/>
              </p:nvSpPr>
              <p:spPr bwMode="auto">
                <a:xfrm>
                  <a:off x="1643" y="3017"/>
                  <a:ext cx="38" cy="34"/>
                </a:xfrm>
                <a:custGeom>
                  <a:avLst/>
                  <a:gdLst/>
                  <a:ahLst/>
                  <a:cxnLst>
                    <a:cxn ang="0">
                      <a:pos x="8" y="4"/>
                    </a:cxn>
                    <a:cxn ang="0">
                      <a:pos x="19" y="0"/>
                    </a:cxn>
                    <a:cxn ang="0">
                      <a:pos x="30" y="12"/>
                    </a:cxn>
                    <a:cxn ang="0">
                      <a:pos x="38" y="27"/>
                    </a:cxn>
                    <a:cxn ang="0">
                      <a:pos x="19" y="34"/>
                    </a:cxn>
                    <a:cxn ang="0">
                      <a:pos x="8" y="27"/>
                    </a:cxn>
                    <a:cxn ang="0">
                      <a:pos x="8" y="19"/>
                    </a:cxn>
                    <a:cxn ang="0">
                      <a:pos x="0" y="15"/>
                    </a:cxn>
                    <a:cxn ang="0">
                      <a:pos x="8" y="4"/>
                    </a:cxn>
                  </a:cxnLst>
                  <a:rect l="0" t="0" r="r" b="b"/>
                  <a:pathLst>
                    <a:path w="38" h="34">
                      <a:moveTo>
                        <a:pt x="8" y="4"/>
                      </a:moveTo>
                      <a:lnTo>
                        <a:pt x="19" y="0"/>
                      </a:lnTo>
                      <a:lnTo>
                        <a:pt x="30" y="12"/>
                      </a:lnTo>
                      <a:lnTo>
                        <a:pt x="38" y="27"/>
                      </a:lnTo>
                      <a:lnTo>
                        <a:pt x="19" y="34"/>
                      </a:lnTo>
                      <a:lnTo>
                        <a:pt x="8" y="27"/>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41260" name="Freeform 268"/>
                <p:cNvSpPr>
                  <a:spLocks noChangeAspect="1"/>
                </p:cNvSpPr>
                <p:nvPr/>
              </p:nvSpPr>
              <p:spPr bwMode="auto">
                <a:xfrm>
                  <a:off x="1617" y="3025"/>
                  <a:ext cx="37" cy="34"/>
                </a:xfrm>
                <a:custGeom>
                  <a:avLst/>
                  <a:gdLst/>
                  <a:ahLst/>
                  <a:cxnLst>
                    <a:cxn ang="0">
                      <a:pos x="7" y="4"/>
                    </a:cxn>
                    <a:cxn ang="0">
                      <a:pos x="19" y="0"/>
                    </a:cxn>
                    <a:cxn ang="0">
                      <a:pos x="30" y="11"/>
                    </a:cxn>
                    <a:cxn ang="0">
                      <a:pos x="37" y="26"/>
                    </a:cxn>
                    <a:cxn ang="0">
                      <a:pos x="19" y="34"/>
                    </a:cxn>
                    <a:cxn ang="0">
                      <a:pos x="0" y="15"/>
                    </a:cxn>
                    <a:cxn ang="0">
                      <a:pos x="7" y="4"/>
                    </a:cxn>
                  </a:cxnLst>
                  <a:rect l="0" t="0" r="r" b="b"/>
                  <a:pathLst>
                    <a:path w="37" h="34">
                      <a:moveTo>
                        <a:pt x="7" y="4"/>
                      </a:moveTo>
                      <a:lnTo>
                        <a:pt x="19" y="0"/>
                      </a:lnTo>
                      <a:lnTo>
                        <a:pt x="30" y="11"/>
                      </a:lnTo>
                      <a:lnTo>
                        <a:pt x="37" y="26"/>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41261" name="Freeform 269"/>
                <p:cNvSpPr>
                  <a:spLocks noChangeAspect="1" noEditPoints="1"/>
                </p:cNvSpPr>
                <p:nvPr/>
              </p:nvSpPr>
              <p:spPr bwMode="auto">
                <a:xfrm>
                  <a:off x="1617" y="3013"/>
                  <a:ext cx="68" cy="46"/>
                </a:xfrm>
                <a:custGeom>
                  <a:avLst/>
                  <a:gdLst/>
                  <a:ahLst/>
                  <a:cxnLst>
                    <a:cxn ang="0">
                      <a:pos x="68" y="12"/>
                    </a:cxn>
                    <a:cxn ang="0">
                      <a:pos x="68" y="31"/>
                    </a:cxn>
                    <a:cxn ang="0">
                      <a:pos x="60" y="23"/>
                    </a:cxn>
                    <a:cxn ang="0">
                      <a:pos x="56" y="16"/>
                    </a:cxn>
                    <a:cxn ang="0">
                      <a:pos x="53" y="12"/>
                    </a:cxn>
                    <a:cxn ang="0">
                      <a:pos x="56" y="0"/>
                    </a:cxn>
                    <a:cxn ang="0">
                      <a:pos x="68" y="12"/>
                    </a:cxn>
                    <a:cxn ang="0">
                      <a:pos x="68" y="12"/>
                    </a:cxn>
                    <a:cxn ang="0">
                      <a:pos x="45" y="19"/>
                    </a:cxn>
                    <a:cxn ang="0">
                      <a:pos x="45" y="38"/>
                    </a:cxn>
                    <a:cxn ang="0">
                      <a:pos x="34" y="31"/>
                    </a:cxn>
                    <a:cxn ang="0">
                      <a:pos x="34" y="23"/>
                    </a:cxn>
                    <a:cxn ang="0">
                      <a:pos x="26" y="19"/>
                    </a:cxn>
                    <a:cxn ang="0">
                      <a:pos x="34" y="8"/>
                    </a:cxn>
                    <a:cxn ang="0">
                      <a:pos x="45" y="19"/>
                    </a:cxn>
                    <a:cxn ang="0">
                      <a:pos x="45" y="19"/>
                    </a:cxn>
                    <a:cxn ang="0">
                      <a:pos x="19" y="27"/>
                    </a:cxn>
                    <a:cxn ang="0">
                      <a:pos x="19" y="46"/>
                    </a:cxn>
                    <a:cxn ang="0">
                      <a:pos x="0" y="31"/>
                    </a:cxn>
                    <a:cxn ang="0">
                      <a:pos x="7" y="19"/>
                    </a:cxn>
                    <a:cxn ang="0">
                      <a:pos x="19" y="27"/>
                    </a:cxn>
                    <a:cxn ang="0">
                      <a:pos x="19" y="27"/>
                    </a:cxn>
                  </a:cxnLst>
                  <a:rect l="0" t="0" r="r" b="b"/>
                  <a:pathLst>
                    <a:path w="68" h="46">
                      <a:moveTo>
                        <a:pt x="68" y="12"/>
                      </a:moveTo>
                      <a:lnTo>
                        <a:pt x="68" y="31"/>
                      </a:lnTo>
                      <a:lnTo>
                        <a:pt x="60" y="23"/>
                      </a:lnTo>
                      <a:lnTo>
                        <a:pt x="56" y="16"/>
                      </a:lnTo>
                      <a:lnTo>
                        <a:pt x="53" y="12"/>
                      </a:lnTo>
                      <a:lnTo>
                        <a:pt x="56" y="0"/>
                      </a:lnTo>
                      <a:lnTo>
                        <a:pt x="68" y="12"/>
                      </a:lnTo>
                      <a:lnTo>
                        <a:pt x="68" y="12"/>
                      </a:lnTo>
                      <a:close/>
                      <a:moveTo>
                        <a:pt x="45" y="19"/>
                      </a:moveTo>
                      <a:lnTo>
                        <a:pt x="45" y="38"/>
                      </a:lnTo>
                      <a:lnTo>
                        <a:pt x="34" y="31"/>
                      </a:lnTo>
                      <a:lnTo>
                        <a:pt x="34" y="23"/>
                      </a:lnTo>
                      <a:lnTo>
                        <a:pt x="26" y="19"/>
                      </a:lnTo>
                      <a:lnTo>
                        <a:pt x="34" y="8"/>
                      </a:lnTo>
                      <a:lnTo>
                        <a:pt x="45" y="19"/>
                      </a:lnTo>
                      <a:lnTo>
                        <a:pt x="45" y="19"/>
                      </a:lnTo>
                      <a:close/>
                      <a:moveTo>
                        <a:pt x="19" y="27"/>
                      </a:moveTo>
                      <a:lnTo>
                        <a:pt x="19" y="46"/>
                      </a:lnTo>
                      <a:lnTo>
                        <a:pt x="0" y="31"/>
                      </a:lnTo>
                      <a:lnTo>
                        <a:pt x="7" y="19"/>
                      </a:lnTo>
                      <a:lnTo>
                        <a:pt x="19" y="27"/>
                      </a:lnTo>
                      <a:lnTo>
                        <a:pt x="19" y="27"/>
                      </a:lnTo>
                      <a:close/>
                    </a:path>
                  </a:pathLst>
                </a:custGeom>
                <a:solidFill>
                  <a:srgbClr val="E2E2BF"/>
                </a:solidFill>
                <a:ln w="9525">
                  <a:noFill/>
                  <a:round/>
                  <a:headEnd/>
                  <a:tailEnd/>
                </a:ln>
              </p:spPr>
              <p:txBody>
                <a:bodyPr/>
                <a:lstStyle/>
                <a:p>
                  <a:endParaRPr lang="en-US"/>
                </a:p>
              </p:txBody>
            </p:sp>
            <p:sp>
              <p:nvSpPr>
                <p:cNvPr id="341262" name="Freeform 270"/>
                <p:cNvSpPr>
                  <a:spLocks noChangeAspect="1" noEditPoints="1"/>
                </p:cNvSpPr>
                <p:nvPr/>
              </p:nvSpPr>
              <p:spPr bwMode="auto">
                <a:xfrm>
                  <a:off x="1636" y="3029"/>
                  <a:ext cx="86" cy="49"/>
                </a:xfrm>
                <a:custGeom>
                  <a:avLst/>
                  <a:gdLst/>
                  <a:ahLst/>
                  <a:cxnLst>
                    <a:cxn ang="0">
                      <a:pos x="56" y="3"/>
                    </a:cxn>
                    <a:cxn ang="0">
                      <a:pos x="67" y="0"/>
                    </a:cxn>
                    <a:cxn ang="0">
                      <a:pos x="79" y="11"/>
                    </a:cxn>
                    <a:cxn ang="0">
                      <a:pos x="86" y="26"/>
                    </a:cxn>
                    <a:cxn ang="0">
                      <a:pos x="67" y="34"/>
                    </a:cxn>
                    <a:cxn ang="0">
                      <a:pos x="60" y="26"/>
                    </a:cxn>
                    <a:cxn ang="0">
                      <a:pos x="56" y="19"/>
                    </a:cxn>
                    <a:cxn ang="0">
                      <a:pos x="49" y="11"/>
                    </a:cxn>
                    <a:cxn ang="0">
                      <a:pos x="56" y="3"/>
                    </a:cxn>
                    <a:cxn ang="0">
                      <a:pos x="56" y="3"/>
                    </a:cxn>
                    <a:cxn ang="0">
                      <a:pos x="34" y="11"/>
                    </a:cxn>
                    <a:cxn ang="0">
                      <a:pos x="45" y="7"/>
                    </a:cxn>
                    <a:cxn ang="0">
                      <a:pos x="56" y="19"/>
                    </a:cxn>
                    <a:cxn ang="0">
                      <a:pos x="64" y="34"/>
                    </a:cxn>
                    <a:cxn ang="0">
                      <a:pos x="45" y="38"/>
                    </a:cxn>
                    <a:cxn ang="0">
                      <a:pos x="34" y="30"/>
                    </a:cxn>
                    <a:cxn ang="0">
                      <a:pos x="30" y="26"/>
                    </a:cxn>
                    <a:cxn ang="0">
                      <a:pos x="26" y="22"/>
                    </a:cxn>
                    <a:cxn ang="0">
                      <a:pos x="34" y="11"/>
                    </a:cxn>
                    <a:cxn ang="0">
                      <a:pos x="34" y="11"/>
                    </a:cxn>
                    <a:cxn ang="0">
                      <a:pos x="7" y="19"/>
                    </a:cxn>
                    <a:cxn ang="0">
                      <a:pos x="18" y="15"/>
                    </a:cxn>
                    <a:cxn ang="0">
                      <a:pos x="30" y="26"/>
                    </a:cxn>
                    <a:cxn ang="0">
                      <a:pos x="37" y="41"/>
                    </a:cxn>
                    <a:cxn ang="0">
                      <a:pos x="18" y="49"/>
                    </a:cxn>
                    <a:cxn ang="0">
                      <a:pos x="0" y="30"/>
                    </a:cxn>
                    <a:cxn ang="0">
                      <a:pos x="7" y="19"/>
                    </a:cxn>
                    <a:cxn ang="0">
                      <a:pos x="7" y="19"/>
                    </a:cxn>
                  </a:cxnLst>
                  <a:rect l="0" t="0" r="r" b="b"/>
                  <a:pathLst>
                    <a:path w="86" h="49">
                      <a:moveTo>
                        <a:pt x="56" y="3"/>
                      </a:moveTo>
                      <a:lnTo>
                        <a:pt x="67" y="0"/>
                      </a:lnTo>
                      <a:lnTo>
                        <a:pt x="79" y="11"/>
                      </a:lnTo>
                      <a:lnTo>
                        <a:pt x="86" y="26"/>
                      </a:lnTo>
                      <a:lnTo>
                        <a:pt x="67" y="34"/>
                      </a:lnTo>
                      <a:lnTo>
                        <a:pt x="60" y="26"/>
                      </a:lnTo>
                      <a:lnTo>
                        <a:pt x="56" y="19"/>
                      </a:lnTo>
                      <a:lnTo>
                        <a:pt x="49" y="11"/>
                      </a:lnTo>
                      <a:lnTo>
                        <a:pt x="56" y="3"/>
                      </a:lnTo>
                      <a:lnTo>
                        <a:pt x="56" y="3"/>
                      </a:lnTo>
                      <a:close/>
                      <a:moveTo>
                        <a:pt x="34" y="11"/>
                      </a:moveTo>
                      <a:lnTo>
                        <a:pt x="45" y="7"/>
                      </a:lnTo>
                      <a:lnTo>
                        <a:pt x="56" y="19"/>
                      </a:lnTo>
                      <a:lnTo>
                        <a:pt x="64" y="34"/>
                      </a:lnTo>
                      <a:lnTo>
                        <a:pt x="45" y="38"/>
                      </a:lnTo>
                      <a:lnTo>
                        <a:pt x="34" y="30"/>
                      </a:lnTo>
                      <a:lnTo>
                        <a:pt x="30" y="26"/>
                      </a:lnTo>
                      <a:lnTo>
                        <a:pt x="26" y="22"/>
                      </a:lnTo>
                      <a:lnTo>
                        <a:pt x="34" y="11"/>
                      </a:lnTo>
                      <a:lnTo>
                        <a:pt x="34" y="11"/>
                      </a:lnTo>
                      <a:close/>
                      <a:moveTo>
                        <a:pt x="7" y="19"/>
                      </a:moveTo>
                      <a:lnTo>
                        <a:pt x="18" y="15"/>
                      </a:lnTo>
                      <a:lnTo>
                        <a:pt x="30" y="26"/>
                      </a:lnTo>
                      <a:lnTo>
                        <a:pt x="37" y="41"/>
                      </a:lnTo>
                      <a:lnTo>
                        <a:pt x="18" y="49"/>
                      </a:lnTo>
                      <a:lnTo>
                        <a:pt x="0" y="30"/>
                      </a:lnTo>
                      <a:lnTo>
                        <a:pt x="7" y="19"/>
                      </a:lnTo>
                      <a:lnTo>
                        <a:pt x="7" y="19"/>
                      </a:lnTo>
                      <a:close/>
                    </a:path>
                  </a:pathLst>
                </a:custGeom>
                <a:solidFill>
                  <a:srgbClr val="F4F4D1"/>
                </a:solidFill>
                <a:ln w="9525">
                  <a:noFill/>
                  <a:round/>
                  <a:headEnd/>
                  <a:tailEnd/>
                </a:ln>
              </p:spPr>
              <p:txBody>
                <a:bodyPr/>
                <a:lstStyle/>
                <a:p>
                  <a:endParaRPr lang="en-US"/>
                </a:p>
              </p:txBody>
            </p:sp>
            <p:sp>
              <p:nvSpPr>
                <p:cNvPr id="341263" name="Freeform 271"/>
                <p:cNvSpPr>
                  <a:spLocks noChangeAspect="1"/>
                </p:cNvSpPr>
                <p:nvPr/>
              </p:nvSpPr>
              <p:spPr bwMode="auto">
                <a:xfrm>
                  <a:off x="1685" y="3029"/>
                  <a:ext cx="37" cy="30"/>
                </a:xfrm>
                <a:custGeom>
                  <a:avLst/>
                  <a:gdLst/>
                  <a:ahLst/>
                  <a:cxnLst>
                    <a:cxn ang="0">
                      <a:pos x="7" y="3"/>
                    </a:cxn>
                    <a:cxn ang="0">
                      <a:pos x="18" y="0"/>
                    </a:cxn>
                    <a:cxn ang="0">
                      <a:pos x="30" y="11"/>
                    </a:cxn>
                    <a:cxn ang="0">
                      <a:pos x="37" y="26"/>
                    </a:cxn>
                    <a:cxn ang="0">
                      <a:pos x="18" y="30"/>
                    </a:cxn>
                    <a:cxn ang="0">
                      <a:pos x="11" y="22"/>
                    </a:cxn>
                    <a:cxn ang="0">
                      <a:pos x="7" y="19"/>
                    </a:cxn>
                    <a:cxn ang="0">
                      <a:pos x="0" y="11"/>
                    </a:cxn>
                    <a:cxn ang="0">
                      <a:pos x="7" y="3"/>
                    </a:cxn>
                  </a:cxnLst>
                  <a:rect l="0" t="0" r="r" b="b"/>
                  <a:pathLst>
                    <a:path w="37" h="30">
                      <a:moveTo>
                        <a:pt x="7" y="3"/>
                      </a:moveTo>
                      <a:lnTo>
                        <a:pt x="18" y="0"/>
                      </a:lnTo>
                      <a:lnTo>
                        <a:pt x="30" y="11"/>
                      </a:lnTo>
                      <a:lnTo>
                        <a:pt x="37" y="26"/>
                      </a:lnTo>
                      <a:lnTo>
                        <a:pt x="18" y="30"/>
                      </a:lnTo>
                      <a:lnTo>
                        <a:pt x="11" y="22"/>
                      </a:lnTo>
                      <a:lnTo>
                        <a:pt x="7" y="19"/>
                      </a:lnTo>
                      <a:lnTo>
                        <a:pt x="0" y="11"/>
                      </a:lnTo>
                      <a:lnTo>
                        <a:pt x="7" y="3"/>
                      </a:lnTo>
                    </a:path>
                  </a:pathLst>
                </a:custGeom>
                <a:noFill/>
                <a:ln w="6350">
                  <a:solidFill>
                    <a:srgbClr val="000000"/>
                  </a:solidFill>
                  <a:prstDash val="solid"/>
                  <a:round/>
                  <a:headEnd/>
                  <a:tailEnd/>
                </a:ln>
              </p:spPr>
              <p:txBody>
                <a:bodyPr/>
                <a:lstStyle/>
                <a:p>
                  <a:endParaRPr lang="en-US"/>
                </a:p>
              </p:txBody>
            </p:sp>
            <p:sp>
              <p:nvSpPr>
                <p:cNvPr id="341264" name="Freeform 272"/>
                <p:cNvSpPr>
                  <a:spLocks noChangeAspect="1"/>
                </p:cNvSpPr>
                <p:nvPr/>
              </p:nvSpPr>
              <p:spPr bwMode="auto">
                <a:xfrm>
                  <a:off x="1662" y="3036"/>
                  <a:ext cx="38" cy="31"/>
                </a:xfrm>
                <a:custGeom>
                  <a:avLst/>
                  <a:gdLst/>
                  <a:ahLst/>
                  <a:cxnLst>
                    <a:cxn ang="0">
                      <a:pos x="8" y="4"/>
                    </a:cxn>
                    <a:cxn ang="0">
                      <a:pos x="19" y="0"/>
                    </a:cxn>
                    <a:cxn ang="0">
                      <a:pos x="30" y="12"/>
                    </a:cxn>
                    <a:cxn ang="0">
                      <a:pos x="38" y="27"/>
                    </a:cxn>
                    <a:cxn ang="0">
                      <a:pos x="19" y="31"/>
                    </a:cxn>
                    <a:cxn ang="0">
                      <a:pos x="8" y="23"/>
                    </a:cxn>
                    <a:cxn ang="0">
                      <a:pos x="8" y="19"/>
                    </a:cxn>
                    <a:cxn ang="0">
                      <a:pos x="0" y="15"/>
                    </a:cxn>
                    <a:cxn ang="0">
                      <a:pos x="8" y="4"/>
                    </a:cxn>
                  </a:cxnLst>
                  <a:rect l="0" t="0" r="r" b="b"/>
                  <a:pathLst>
                    <a:path w="38" h="31">
                      <a:moveTo>
                        <a:pt x="8" y="4"/>
                      </a:moveTo>
                      <a:lnTo>
                        <a:pt x="19" y="0"/>
                      </a:lnTo>
                      <a:lnTo>
                        <a:pt x="30" y="12"/>
                      </a:lnTo>
                      <a:lnTo>
                        <a:pt x="38" y="27"/>
                      </a:lnTo>
                      <a:lnTo>
                        <a:pt x="19" y="31"/>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41265" name="Freeform 273"/>
                <p:cNvSpPr>
                  <a:spLocks noChangeAspect="1"/>
                </p:cNvSpPr>
                <p:nvPr/>
              </p:nvSpPr>
              <p:spPr bwMode="auto">
                <a:xfrm>
                  <a:off x="1636" y="3044"/>
                  <a:ext cx="37" cy="34"/>
                </a:xfrm>
                <a:custGeom>
                  <a:avLst/>
                  <a:gdLst/>
                  <a:ahLst/>
                  <a:cxnLst>
                    <a:cxn ang="0">
                      <a:pos x="7" y="4"/>
                    </a:cxn>
                    <a:cxn ang="0">
                      <a:pos x="18" y="0"/>
                    </a:cxn>
                    <a:cxn ang="0">
                      <a:pos x="30" y="7"/>
                    </a:cxn>
                    <a:cxn ang="0">
                      <a:pos x="37" y="26"/>
                    </a:cxn>
                    <a:cxn ang="0">
                      <a:pos x="18" y="34"/>
                    </a:cxn>
                    <a:cxn ang="0">
                      <a:pos x="0" y="15"/>
                    </a:cxn>
                    <a:cxn ang="0">
                      <a:pos x="7" y="4"/>
                    </a:cxn>
                  </a:cxnLst>
                  <a:rect l="0" t="0" r="r" b="b"/>
                  <a:pathLst>
                    <a:path w="37" h="34">
                      <a:moveTo>
                        <a:pt x="7" y="4"/>
                      </a:moveTo>
                      <a:lnTo>
                        <a:pt x="18" y="0"/>
                      </a:lnTo>
                      <a:lnTo>
                        <a:pt x="30" y="7"/>
                      </a:lnTo>
                      <a:lnTo>
                        <a:pt x="37" y="26"/>
                      </a:lnTo>
                      <a:lnTo>
                        <a:pt x="18"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41266" name="Freeform 274"/>
                <p:cNvSpPr>
                  <a:spLocks noChangeAspect="1" noEditPoints="1"/>
                </p:cNvSpPr>
                <p:nvPr/>
              </p:nvSpPr>
              <p:spPr bwMode="auto">
                <a:xfrm>
                  <a:off x="1636" y="3032"/>
                  <a:ext cx="67" cy="46"/>
                </a:xfrm>
                <a:custGeom>
                  <a:avLst/>
                  <a:gdLst/>
                  <a:ahLst/>
                  <a:cxnLst>
                    <a:cxn ang="0">
                      <a:pos x="67" y="12"/>
                    </a:cxn>
                    <a:cxn ang="0">
                      <a:pos x="67" y="27"/>
                    </a:cxn>
                    <a:cxn ang="0">
                      <a:pos x="60" y="19"/>
                    </a:cxn>
                    <a:cxn ang="0">
                      <a:pos x="56" y="12"/>
                    </a:cxn>
                    <a:cxn ang="0">
                      <a:pos x="52" y="8"/>
                    </a:cxn>
                    <a:cxn ang="0">
                      <a:pos x="56" y="0"/>
                    </a:cxn>
                    <a:cxn ang="0">
                      <a:pos x="67" y="12"/>
                    </a:cxn>
                    <a:cxn ang="0">
                      <a:pos x="67" y="12"/>
                    </a:cxn>
                    <a:cxn ang="0">
                      <a:pos x="45" y="19"/>
                    </a:cxn>
                    <a:cxn ang="0">
                      <a:pos x="45" y="35"/>
                    </a:cxn>
                    <a:cxn ang="0">
                      <a:pos x="34" y="27"/>
                    </a:cxn>
                    <a:cxn ang="0">
                      <a:pos x="34" y="23"/>
                    </a:cxn>
                    <a:cxn ang="0">
                      <a:pos x="26" y="19"/>
                    </a:cxn>
                    <a:cxn ang="0">
                      <a:pos x="34" y="8"/>
                    </a:cxn>
                    <a:cxn ang="0">
                      <a:pos x="45" y="19"/>
                    </a:cxn>
                    <a:cxn ang="0">
                      <a:pos x="45" y="19"/>
                    </a:cxn>
                    <a:cxn ang="0">
                      <a:pos x="18" y="27"/>
                    </a:cxn>
                    <a:cxn ang="0">
                      <a:pos x="18" y="46"/>
                    </a:cxn>
                    <a:cxn ang="0">
                      <a:pos x="0" y="27"/>
                    </a:cxn>
                    <a:cxn ang="0">
                      <a:pos x="7" y="16"/>
                    </a:cxn>
                    <a:cxn ang="0">
                      <a:pos x="18" y="27"/>
                    </a:cxn>
                    <a:cxn ang="0">
                      <a:pos x="18" y="27"/>
                    </a:cxn>
                  </a:cxnLst>
                  <a:rect l="0" t="0" r="r" b="b"/>
                  <a:pathLst>
                    <a:path w="67" h="46">
                      <a:moveTo>
                        <a:pt x="67" y="12"/>
                      </a:moveTo>
                      <a:lnTo>
                        <a:pt x="67" y="27"/>
                      </a:lnTo>
                      <a:lnTo>
                        <a:pt x="60" y="19"/>
                      </a:lnTo>
                      <a:lnTo>
                        <a:pt x="56" y="12"/>
                      </a:lnTo>
                      <a:lnTo>
                        <a:pt x="52" y="8"/>
                      </a:lnTo>
                      <a:lnTo>
                        <a:pt x="56" y="0"/>
                      </a:lnTo>
                      <a:lnTo>
                        <a:pt x="67" y="12"/>
                      </a:lnTo>
                      <a:lnTo>
                        <a:pt x="67" y="12"/>
                      </a:lnTo>
                      <a:close/>
                      <a:moveTo>
                        <a:pt x="45" y="19"/>
                      </a:moveTo>
                      <a:lnTo>
                        <a:pt x="45" y="35"/>
                      </a:lnTo>
                      <a:lnTo>
                        <a:pt x="34" y="27"/>
                      </a:lnTo>
                      <a:lnTo>
                        <a:pt x="34" y="23"/>
                      </a:lnTo>
                      <a:lnTo>
                        <a:pt x="26" y="19"/>
                      </a:lnTo>
                      <a:lnTo>
                        <a:pt x="34" y="8"/>
                      </a:lnTo>
                      <a:lnTo>
                        <a:pt x="45" y="19"/>
                      </a:lnTo>
                      <a:lnTo>
                        <a:pt x="45" y="19"/>
                      </a:lnTo>
                      <a:close/>
                      <a:moveTo>
                        <a:pt x="18" y="27"/>
                      </a:moveTo>
                      <a:lnTo>
                        <a:pt x="18" y="46"/>
                      </a:lnTo>
                      <a:lnTo>
                        <a:pt x="0" y="27"/>
                      </a:lnTo>
                      <a:lnTo>
                        <a:pt x="7" y="16"/>
                      </a:lnTo>
                      <a:lnTo>
                        <a:pt x="18" y="27"/>
                      </a:lnTo>
                      <a:lnTo>
                        <a:pt x="18" y="27"/>
                      </a:lnTo>
                      <a:close/>
                    </a:path>
                  </a:pathLst>
                </a:custGeom>
                <a:solidFill>
                  <a:srgbClr val="E2E2BF"/>
                </a:solidFill>
                <a:ln w="9525">
                  <a:noFill/>
                  <a:round/>
                  <a:headEnd/>
                  <a:tailEnd/>
                </a:ln>
              </p:spPr>
              <p:txBody>
                <a:bodyPr/>
                <a:lstStyle/>
                <a:p>
                  <a:endParaRPr lang="en-US"/>
                </a:p>
              </p:txBody>
            </p:sp>
            <p:sp>
              <p:nvSpPr>
                <p:cNvPr id="341267" name="Freeform 275"/>
                <p:cNvSpPr>
                  <a:spLocks noChangeAspect="1" noEditPoints="1"/>
                </p:cNvSpPr>
                <p:nvPr/>
              </p:nvSpPr>
              <p:spPr bwMode="auto">
                <a:xfrm>
                  <a:off x="1654" y="3044"/>
                  <a:ext cx="87" cy="49"/>
                </a:xfrm>
                <a:custGeom>
                  <a:avLst/>
                  <a:gdLst/>
                  <a:ahLst/>
                  <a:cxnLst>
                    <a:cxn ang="0">
                      <a:pos x="57" y="4"/>
                    </a:cxn>
                    <a:cxn ang="0">
                      <a:pos x="68" y="0"/>
                    </a:cxn>
                    <a:cxn ang="0">
                      <a:pos x="79" y="11"/>
                    </a:cxn>
                    <a:cxn ang="0">
                      <a:pos x="87" y="26"/>
                    </a:cxn>
                    <a:cxn ang="0">
                      <a:pos x="68" y="34"/>
                    </a:cxn>
                    <a:cxn ang="0">
                      <a:pos x="61" y="26"/>
                    </a:cxn>
                    <a:cxn ang="0">
                      <a:pos x="57" y="19"/>
                    </a:cxn>
                    <a:cxn ang="0">
                      <a:pos x="53" y="15"/>
                    </a:cxn>
                    <a:cxn ang="0">
                      <a:pos x="57" y="4"/>
                    </a:cxn>
                    <a:cxn ang="0">
                      <a:pos x="57" y="4"/>
                    </a:cxn>
                    <a:cxn ang="0">
                      <a:pos x="8" y="19"/>
                    </a:cxn>
                    <a:cxn ang="0">
                      <a:pos x="46" y="7"/>
                    </a:cxn>
                    <a:cxn ang="0">
                      <a:pos x="57" y="19"/>
                    </a:cxn>
                    <a:cxn ang="0">
                      <a:pos x="64" y="34"/>
                    </a:cxn>
                    <a:cxn ang="0">
                      <a:pos x="23" y="49"/>
                    </a:cxn>
                    <a:cxn ang="0">
                      <a:pos x="0" y="34"/>
                    </a:cxn>
                    <a:cxn ang="0">
                      <a:pos x="8" y="19"/>
                    </a:cxn>
                    <a:cxn ang="0">
                      <a:pos x="8" y="19"/>
                    </a:cxn>
                  </a:cxnLst>
                  <a:rect l="0" t="0" r="r" b="b"/>
                  <a:pathLst>
                    <a:path w="87" h="49">
                      <a:moveTo>
                        <a:pt x="57" y="4"/>
                      </a:moveTo>
                      <a:lnTo>
                        <a:pt x="68" y="0"/>
                      </a:lnTo>
                      <a:lnTo>
                        <a:pt x="79" y="11"/>
                      </a:lnTo>
                      <a:lnTo>
                        <a:pt x="87" y="26"/>
                      </a:lnTo>
                      <a:lnTo>
                        <a:pt x="68" y="34"/>
                      </a:lnTo>
                      <a:lnTo>
                        <a:pt x="61" y="26"/>
                      </a:lnTo>
                      <a:lnTo>
                        <a:pt x="57" y="19"/>
                      </a:lnTo>
                      <a:lnTo>
                        <a:pt x="53" y="15"/>
                      </a:lnTo>
                      <a:lnTo>
                        <a:pt x="57" y="4"/>
                      </a:lnTo>
                      <a:lnTo>
                        <a:pt x="57" y="4"/>
                      </a:lnTo>
                      <a:close/>
                      <a:moveTo>
                        <a:pt x="8" y="19"/>
                      </a:moveTo>
                      <a:lnTo>
                        <a:pt x="46" y="7"/>
                      </a:lnTo>
                      <a:lnTo>
                        <a:pt x="57" y="19"/>
                      </a:lnTo>
                      <a:lnTo>
                        <a:pt x="64" y="34"/>
                      </a:lnTo>
                      <a:lnTo>
                        <a:pt x="23" y="49"/>
                      </a:lnTo>
                      <a:lnTo>
                        <a:pt x="0" y="34"/>
                      </a:lnTo>
                      <a:lnTo>
                        <a:pt x="8" y="19"/>
                      </a:lnTo>
                      <a:lnTo>
                        <a:pt x="8" y="19"/>
                      </a:lnTo>
                      <a:close/>
                    </a:path>
                  </a:pathLst>
                </a:custGeom>
                <a:solidFill>
                  <a:srgbClr val="F4F4D1"/>
                </a:solidFill>
                <a:ln w="9525">
                  <a:noFill/>
                  <a:round/>
                  <a:headEnd/>
                  <a:tailEnd/>
                </a:ln>
              </p:spPr>
              <p:txBody>
                <a:bodyPr/>
                <a:lstStyle/>
                <a:p>
                  <a:endParaRPr lang="en-US"/>
                </a:p>
              </p:txBody>
            </p:sp>
            <p:sp>
              <p:nvSpPr>
                <p:cNvPr id="341268" name="Freeform 276"/>
                <p:cNvSpPr>
                  <a:spLocks noChangeAspect="1"/>
                </p:cNvSpPr>
                <p:nvPr/>
              </p:nvSpPr>
              <p:spPr bwMode="auto">
                <a:xfrm>
                  <a:off x="1703" y="3044"/>
                  <a:ext cx="38" cy="34"/>
                </a:xfrm>
                <a:custGeom>
                  <a:avLst/>
                  <a:gdLst/>
                  <a:ahLst/>
                  <a:cxnLst>
                    <a:cxn ang="0">
                      <a:pos x="8" y="4"/>
                    </a:cxn>
                    <a:cxn ang="0">
                      <a:pos x="19" y="0"/>
                    </a:cxn>
                    <a:cxn ang="0">
                      <a:pos x="30" y="11"/>
                    </a:cxn>
                    <a:cxn ang="0">
                      <a:pos x="38" y="26"/>
                    </a:cxn>
                    <a:cxn ang="0">
                      <a:pos x="19" y="34"/>
                    </a:cxn>
                    <a:cxn ang="0">
                      <a:pos x="12" y="26"/>
                    </a:cxn>
                    <a:cxn ang="0">
                      <a:pos x="8" y="19"/>
                    </a:cxn>
                    <a:cxn ang="0">
                      <a:pos x="0" y="15"/>
                    </a:cxn>
                    <a:cxn ang="0">
                      <a:pos x="8" y="4"/>
                    </a:cxn>
                  </a:cxnLst>
                  <a:rect l="0" t="0" r="r" b="b"/>
                  <a:pathLst>
                    <a:path w="38" h="34">
                      <a:moveTo>
                        <a:pt x="8" y="4"/>
                      </a:moveTo>
                      <a:lnTo>
                        <a:pt x="19" y="0"/>
                      </a:lnTo>
                      <a:lnTo>
                        <a:pt x="30" y="11"/>
                      </a:lnTo>
                      <a:lnTo>
                        <a:pt x="38" y="26"/>
                      </a:lnTo>
                      <a:lnTo>
                        <a:pt x="19" y="34"/>
                      </a:lnTo>
                      <a:lnTo>
                        <a:pt x="12" y="26"/>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41269" name="Freeform 277"/>
                <p:cNvSpPr>
                  <a:spLocks noChangeAspect="1"/>
                </p:cNvSpPr>
                <p:nvPr/>
              </p:nvSpPr>
              <p:spPr bwMode="auto">
                <a:xfrm>
                  <a:off x="1654" y="3051"/>
                  <a:ext cx="64" cy="42"/>
                </a:xfrm>
                <a:custGeom>
                  <a:avLst/>
                  <a:gdLst/>
                  <a:ahLst/>
                  <a:cxnLst>
                    <a:cxn ang="0">
                      <a:pos x="8" y="12"/>
                    </a:cxn>
                    <a:cxn ang="0">
                      <a:pos x="46" y="0"/>
                    </a:cxn>
                    <a:cxn ang="0">
                      <a:pos x="57" y="12"/>
                    </a:cxn>
                    <a:cxn ang="0">
                      <a:pos x="64" y="27"/>
                    </a:cxn>
                    <a:cxn ang="0">
                      <a:pos x="23" y="42"/>
                    </a:cxn>
                    <a:cxn ang="0">
                      <a:pos x="0" y="27"/>
                    </a:cxn>
                    <a:cxn ang="0">
                      <a:pos x="8" y="12"/>
                    </a:cxn>
                  </a:cxnLst>
                  <a:rect l="0" t="0" r="r" b="b"/>
                  <a:pathLst>
                    <a:path w="64" h="42">
                      <a:moveTo>
                        <a:pt x="8" y="12"/>
                      </a:moveTo>
                      <a:lnTo>
                        <a:pt x="46" y="0"/>
                      </a:lnTo>
                      <a:lnTo>
                        <a:pt x="57" y="12"/>
                      </a:lnTo>
                      <a:lnTo>
                        <a:pt x="64" y="27"/>
                      </a:lnTo>
                      <a:lnTo>
                        <a:pt x="23" y="42"/>
                      </a:lnTo>
                      <a:lnTo>
                        <a:pt x="0" y="27"/>
                      </a:lnTo>
                      <a:lnTo>
                        <a:pt x="8" y="12"/>
                      </a:lnTo>
                    </a:path>
                  </a:pathLst>
                </a:custGeom>
                <a:noFill/>
                <a:ln w="6350">
                  <a:solidFill>
                    <a:srgbClr val="000000"/>
                  </a:solidFill>
                  <a:prstDash val="solid"/>
                  <a:round/>
                  <a:headEnd/>
                  <a:tailEnd/>
                </a:ln>
              </p:spPr>
              <p:txBody>
                <a:bodyPr/>
                <a:lstStyle/>
                <a:p>
                  <a:endParaRPr lang="en-US"/>
                </a:p>
              </p:txBody>
            </p:sp>
            <p:sp>
              <p:nvSpPr>
                <p:cNvPr id="341270" name="Freeform 278"/>
                <p:cNvSpPr>
                  <a:spLocks noChangeAspect="1" noEditPoints="1"/>
                </p:cNvSpPr>
                <p:nvPr/>
              </p:nvSpPr>
              <p:spPr bwMode="auto">
                <a:xfrm>
                  <a:off x="1654" y="3048"/>
                  <a:ext cx="68" cy="45"/>
                </a:xfrm>
                <a:custGeom>
                  <a:avLst/>
                  <a:gdLst/>
                  <a:ahLst/>
                  <a:cxnLst>
                    <a:cxn ang="0">
                      <a:pos x="68" y="11"/>
                    </a:cxn>
                    <a:cxn ang="0">
                      <a:pos x="68" y="30"/>
                    </a:cxn>
                    <a:cxn ang="0">
                      <a:pos x="61" y="22"/>
                    </a:cxn>
                    <a:cxn ang="0">
                      <a:pos x="57" y="15"/>
                    </a:cxn>
                    <a:cxn ang="0">
                      <a:pos x="53" y="11"/>
                    </a:cxn>
                    <a:cxn ang="0">
                      <a:pos x="57" y="0"/>
                    </a:cxn>
                    <a:cxn ang="0">
                      <a:pos x="68" y="11"/>
                    </a:cxn>
                    <a:cxn ang="0">
                      <a:pos x="68" y="11"/>
                    </a:cxn>
                    <a:cxn ang="0">
                      <a:pos x="19" y="26"/>
                    </a:cxn>
                    <a:cxn ang="0">
                      <a:pos x="19" y="45"/>
                    </a:cxn>
                    <a:cxn ang="0">
                      <a:pos x="0" y="30"/>
                    </a:cxn>
                    <a:cxn ang="0">
                      <a:pos x="8" y="19"/>
                    </a:cxn>
                    <a:cxn ang="0">
                      <a:pos x="19" y="26"/>
                    </a:cxn>
                    <a:cxn ang="0">
                      <a:pos x="19" y="26"/>
                    </a:cxn>
                  </a:cxnLst>
                  <a:rect l="0" t="0" r="r" b="b"/>
                  <a:pathLst>
                    <a:path w="68" h="45">
                      <a:moveTo>
                        <a:pt x="68" y="11"/>
                      </a:moveTo>
                      <a:lnTo>
                        <a:pt x="68" y="30"/>
                      </a:lnTo>
                      <a:lnTo>
                        <a:pt x="61" y="22"/>
                      </a:lnTo>
                      <a:lnTo>
                        <a:pt x="57" y="15"/>
                      </a:lnTo>
                      <a:lnTo>
                        <a:pt x="53" y="11"/>
                      </a:lnTo>
                      <a:lnTo>
                        <a:pt x="57" y="0"/>
                      </a:lnTo>
                      <a:lnTo>
                        <a:pt x="68" y="11"/>
                      </a:lnTo>
                      <a:lnTo>
                        <a:pt x="68" y="11"/>
                      </a:lnTo>
                      <a:close/>
                      <a:moveTo>
                        <a:pt x="19" y="26"/>
                      </a:moveTo>
                      <a:lnTo>
                        <a:pt x="19" y="45"/>
                      </a:lnTo>
                      <a:lnTo>
                        <a:pt x="0" y="30"/>
                      </a:lnTo>
                      <a:lnTo>
                        <a:pt x="8" y="19"/>
                      </a:lnTo>
                      <a:lnTo>
                        <a:pt x="19" y="26"/>
                      </a:lnTo>
                      <a:lnTo>
                        <a:pt x="19" y="26"/>
                      </a:lnTo>
                      <a:close/>
                    </a:path>
                  </a:pathLst>
                </a:custGeom>
                <a:solidFill>
                  <a:srgbClr val="E2E2BF"/>
                </a:solidFill>
                <a:ln w="9525">
                  <a:noFill/>
                  <a:round/>
                  <a:headEnd/>
                  <a:tailEnd/>
                </a:ln>
              </p:spPr>
              <p:txBody>
                <a:bodyPr/>
                <a:lstStyle/>
                <a:p>
                  <a:endParaRPr lang="en-US"/>
                </a:p>
              </p:txBody>
            </p:sp>
            <p:sp>
              <p:nvSpPr>
                <p:cNvPr id="341271" name="Freeform 279"/>
                <p:cNvSpPr>
                  <a:spLocks noChangeAspect="1" noEditPoints="1"/>
                </p:cNvSpPr>
                <p:nvPr/>
              </p:nvSpPr>
              <p:spPr bwMode="auto">
                <a:xfrm>
                  <a:off x="1606" y="2994"/>
                  <a:ext cx="127" cy="80"/>
                </a:xfrm>
                <a:custGeom>
                  <a:avLst/>
                  <a:gdLst/>
                  <a:ahLst/>
                  <a:cxnLst>
                    <a:cxn ang="0">
                      <a:pos x="116" y="65"/>
                    </a:cxn>
                    <a:cxn ang="0">
                      <a:pos x="116" y="54"/>
                    </a:cxn>
                    <a:cxn ang="0">
                      <a:pos x="105" y="54"/>
                    </a:cxn>
                    <a:cxn ang="0">
                      <a:pos x="67" y="80"/>
                    </a:cxn>
                    <a:cxn ang="0">
                      <a:pos x="94" y="61"/>
                    </a:cxn>
                    <a:cxn ang="0">
                      <a:pos x="56" y="73"/>
                    </a:cxn>
                    <a:cxn ang="0">
                      <a:pos x="97" y="46"/>
                    </a:cxn>
                    <a:cxn ang="0">
                      <a:pos x="97" y="35"/>
                    </a:cxn>
                    <a:cxn ang="0">
                      <a:pos x="86" y="38"/>
                    </a:cxn>
                    <a:cxn ang="0">
                      <a:pos x="75" y="54"/>
                    </a:cxn>
                    <a:cxn ang="0">
                      <a:pos x="75" y="42"/>
                    </a:cxn>
                    <a:cxn ang="0">
                      <a:pos x="64" y="46"/>
                    </a:cxn>
                    <a:cxn ang="0">
                      <a:pos x="48" y="65"/>
                    </a:cxn>
                    <a:cxn ang="0">
                      <a:pos x="48" y="50"/>
                    </a:cxn>
                    <a:cxn ang="0">
                      <a:pos x="37" y="54"/>
                    </a:cxn>
                    <a:cxn ang="0">
                      <a:pos x="79" y="31"/>
                    </a:cxn>
                    <a:cxn ang="0">
                      <a:pos x="79" y="16"/>
                    </a:cxn>
                    <a:cxn ang="0">
                      <a:pos x="67" y="19"/>
                    </a:cxn>
                    <a:cxn ang="0">
                      <a:pos x="52" y="38"/>
                    </a:cxn>
                    <a:cxn ang="0">
                      <a:pos x="56" y="23"/>
                    </a:cxn>
                    <a:cxn ang="0">
                      <a:pos x="45" y="27"/>
                    </a:cxn>
                    <a:cxn ang="0">
                      <a:pos x="30" y="46"/>
                    </a:cxn>
                    <a:cxn ang="0">
                      <a:pos x="30" y="35"/>
                    </a:cxn>
                    <a:cxn ang="0">
                      <a:pos x="18" y="35"/>
                    </a:cxn>
                    <a:cxn ang="0">
                      <a:pos x="60" y="12"/>
                    </a:cxn>
                    <a:cxn ang="0">
                      <a:pos x="60" y="0"/>
                    </a:cxn>
                    <a:cxn ang="0">
                      <a:pos x="48" y="4"/>
                    </a:cxn>
                    <a:cxn ang="0">
                      <a:pos x="33" y="19"/>
                    </a:cxn>
                    <a:cxn ang="0">
                      <a:pos x="37" y="8"/>
                    </a:cxn>
                    <a:cxn ang="0">
                      <a:pos x="26" y="12"/>
                    </a:cxn>
                    <a:cxn ang="0">
                      <a:pos x="11" y="31"/>
                    </a:cxn>
                    <a:cxn ang="0">
                      <a:pos x="11" y="16"/>
                    </a:cxn>
                    <a:cxn ang="0">
                      <a:pos x="0" y="19"/>
                    </a:cxn>
                  </a:cxnLst>
                  <a:rect l="0" t="0" r="r" b="b"/>
                  <a:pathLst>
                    <a:path w="127" h="80">
                      <a:moveTo>
                        <a:pt x="105" y="54"/>
                      </a:moveTo>
                      <a:lnTo>
                        <a:pt x="116" y="65"/>
                      </a:lnTo>
                      <a:lnTo>
                        <a:pt x="127" y="61"/>
                      </a:lnTo>
                      <a:lnTo>
                        <a:pt x="116" y="54"/>
                      </a:lnTo>
                      <a:lnTo>
                        <a:pt x="105" y="54"/>
                      </a:lnTo>
                      <a:lnTo>
                        <a:pt x="105" y="54"/>
                      </a:lnTo>
                      <a:close/>
                      <a:moveTo>
                        <a:pt x="56" y="73"/>
                      </a:moveTo>
                      <a:lnTo>
                        <a:pt x="67" y="80"/>
                      </a:lnTo>
                      <a:lnTo>
                        <a:pt x="105" y="69"/>
                      </a:lnTo>
                      <a:lnTo>
                        <a:pt x="94" y="61"/>
                      </a:lnTo>
                      <a:lnTo>
                        <a:pt x="56" y="73"/>
                      </a:lnTo>
                      <a:lnTo>
                        <a:pt x="56" y="73"/>
                      </a:lnTo>
                      <a:close/>
                      <a:moveTo>
                        <a:pt x="86" y="38"/>
                      </a:moveTo>
                      <a:lnTo>
                        <a:pt x="97" y="46"/>
                      </a:lnTo>
                      <a:lnTo>
                        <a:pt x="109" y="42"/>
                      </a:lnTo>
                      <a:lnTo>
                        <a:pt x="97" y="35"/>
                      </a:lnTo>
                      <a:lnTo>
                        <a:pt x="86" y="38"/>
                      </a:lnTo>
                      <a:lnTo>
                        <a:pt x="86" y="38"/>
                      </a:lnTo>
                      <a:close/>
                      <a:moveTo>
                        <a:pt x="64" y="46"/>
                      </a:moveTo>
                      <a:lnTo>
                        <a:pt x="75" y="54"/>
                      </a:lnTo>
                      <a:lnTo>
                        <a:pt x="86" y="54"/>
                      </a:lnTo>
                      <a:lnTo>
                        <a:pt x="75" y="42"/>
                      </a:lnTo>
                      <a:lnTo>
                        <a:pt x="64" y="46"/>
                      </a:lnTo>
                      <a:lnTo>
                        <a:pt x="64" y="46"/>
                      </a:lnTo>
                      <a:close/>
                      <a:moveTo>
                        <a:pt x="37" y="54"/>
                      </a:moveTo>
                      <a:lnTo>
                        <a:pt x="48" y="65"/>
                      </a:lnTo>
                      <a:lnTo>
                        <a:pt x="60" y="61"/>
                      </a:lnTo>
                      <a:lnTo>
                        <a:pt x="48" y="50"/>
                      </a:lnTo>
                      <a:lnTo>
                        <a:pt x="37" y="54"/>
                      </a:lnTo>
                      <a:lnTo>
                        <a:pt x="37" y="54"/>
                      </a:lnTo>
                      <a:close/>
                      <a:moveTo>
                        <a:pt x="67" y="19"/>
                      </a:moveTo>
                      <a:lnTo>
                        <a:pt x="79" y="31"/>
                      </a:lnTo>
                      <a:lnTo>
                        <a:pt x="90" y="27"/>
                      </a:lnTo>
                      <a:lnTo>
                        <a:pt x="79" y="16"/>
                      </a:lnTo>
                      <a:lnTo>
                        <a:pt x="67" y="19"/>
                      </a:lnTo>
                      <a:lnTo>
                        <a:pt x="67" y="19"/>
                      </a:lnTo>
                      <a:close/>
                      <a:moveTo>
                        <a:pt x="45" y="27"/>
                      </a:moveTo>
                      <a:lnTo>
                        <a:pt x="52" y="38"/>
                      </a:lnTo>
                      <a:lnTo>
                        <a:pt x="67" y="35"/>
                      </a:lnTo>
                      <a:lnTo>
                        <a:pt x="56" y="23"/>
                      </a:lnTo>
                      <a:lnTo>
                        <a:pt x="45" y="27"/>
                      </a:lnTo>
                      <a:lnTo>
                        <a:pt x="45" y="27"/>
                      </a:lnTo>
                      <a:close/>
                      <a:moveTo>
                        <a:pt x="18" y="35"/>
                      </a:moveTo>
                      <a:lnTo>
                        <a:pt x="30" y="46"/>
                      </a:lnTo>
                      <a:lnTo>
                        <a:pt x="41" y="42"/>
                      </a:lnTo>
                      <a:lnTo>
                        <a:pt x="30" y="35"/>
                      </a:lnTo>
                      <a:lnTo>
                        <a:pt x="18" y="35"/>
                      </a:lnTo>
                      <a:lnTo>
                        <a:pt x="18" y="35"/>
                      </a:lnTo>
                      <a:close/>
                      <a:moveTo>
                        <a:pt x="48" y="4"/>
                      </a:moveTo>
                      <a:lnTo>
                        <a:pt x="60" y="12"/>
                      </a:lnTo>
                      <a:lnTo>
                        <a:pt x="71" y="8"/>
                      </a:lnTo>
                      <a:lnTo>
                        <a:pt x="60" y="0"/>
                      </a:lnTo>
                      <a:lnTo>
                        <a:pt x="48" y="4"/>
                      </a:lnTo>
                      <a:lnTo>
                        <a:pt x="48" y="4"/>
                      </a:lnTo>
                      <a:close/>
                      <a:moveTo>
                        <a:pt x="26" y="12"/>
                      </a:moveTo>
                      <a:lnTo>
                        <a:pt x="33" y="19"/>
                      </a:lnTo>
                      <a:lnTo>
                        <a:pt x="48" y="16"/>
                      </a:lnTo>
                      <a:lnTo>
                        <a:pt x="37" y="8"/>
                      </a:lnTo>
                      <a:lnTo>
                        <a:pt x="26" y="12"/>
                      </a:lnTo>
                      <a:lnTo>
                        <a:pt x="26" y="12"/>
                      </a:lnTo>
                      <a:close/>
                      <a:moveTo>
                        <a:pt x="0" y="19"/>
                      </a:moveTo>
                      <a:lnTo>
                        <a:pt x="11" y="31"/>
                      </a:lnTo>
                      <a:lnTo>
                        <a:pt x="22" y="27"/>
                      </a:lnTo>
                      <a:lnTo>
                        <a:pt x="11" y="16"/>
                      </a:lnTo>
                      <a:lnTo>
                        <a:pt x="0" y="19"/>
                      </a:lnTo>
                      <a:lnTo>
                        <a:pt x="0" y="19"/>
                      </a:lnTo>
                      <a:close/>
                    </a:path>
                  </a:pathLst>
                </a:custGeom>
                <a:solidFill>
                  <a:srgbClr val="FCFCD8"/>
                </a:solidFill>
                <a:ln w="9525">
                  <a:noFill/>
                  <a:round/>
                  <a:headEnd/>
                  <a:tailEnd/>
                </a:ln>
              </p:spPr>
              <p:txBody>
                <a:bodyPr/>
                <a:lstStyle/>
                <a:p>
                  <a:endParaRPr lang="en-US"/>
                </a:p>
              </p:txBody>
            </p:sp>
            <p:sp>
              <p:nvSpPr>
                <p:cNvPr id="341272" name="Freeform 280"/>
                <p:cNvSpPr>
                  <a:spLocks noChangeAspect="1" noEditPoints="1"/>
                </p:cNvSpPr>
                <p:nvPr/>
              </p:nvSpPr>
              <p:spPr bwMode="auto">
                <a:xfrm>
                  <a:off x="1489" y="3006"/>
                  <a:ext cx="86" cy="49"/>
                </a:xfrm>
                <a:custGeom>
                  <a:avLst/>
                  <a:gdLst/>
                  <a:ahLst/>
                  <a:cxnLst>
                    <a:cxn ang="0">
                      <a:pos x="56" y="4"/>
                    </a:cxn>
                    <a:cxn ang="0">
                      <a:pos x="68" y="0"/>
                    </a:cxn>
                    <a:cxn ang="0">
                      <a:pos x="79" y="11"/>
                    </a:cxn>
                    <a:cxn ang="0">
                      <a:pos x="86" y="26"/>
                    </a:cxn>
                    <a:cxn ang="0">
                      <a:pos x="68" y="34"/>
                    </a:cxn>
                    <a:cxn ang="0">
                      <a:pos x="56" y="26"/>
                    </a:cxn>
                    <a:cxn ang="0">
                      <a:pos x="56" y="19"/>
                    </a:cxn>
                    <a:cxn ang="0">
                      <a:pos x="49" y="15"/>
                    </a:cxn>
                    <a:cxn ang="0">
                      <a:pos x="56" y="4"/>
                    </a:cxn>
                    <a:cxn ang="0">
                      <a:pos x="56" y="4"/>
                    </a:cxn>
                    <a:cxn ang="0">
                      <a:pos x="30" y="11"/>
                    </a:cxn>
                    <a:cxn ang="0">
                      <a:pos x="41" y="7"/>
                    </a:cxn>
                    <a:cxn ang="0">
                      <a:pos x="56" y="19"/>
                    </a:cxn>
                    <a:cxn ang="0">
                      <a:pos x="64" y="34"/>
                    </a:cxn>
                    <a:cxn ang="0">
                      <a:pos x="41" y="42"/>
                    </a:cxn>
                    <a:cxn ang="0">
                      <a:pos x="34" y="30"/>
                    </a:cxn>
                    <a:cxn ang="0">
                      <a:pos x="30" y="26"/>
                    </a:cxn>
                    <a:cxn ang="0">
                      <a:pos x="26" y="23"/>
                    </a:cxn>
                    <a:cxn ang="0">
                      <a:pos x="30" y="11"/>
                    </a:cxn>
                    <a:cxn ang="0">
                      <a:pos x="30" y="11"/>
                    </a:cxn>
                    <a:cxn ang="0">
                      <a:pos x="7" y="19"/>
                    </a:cxn>
                    <a:cxn ang="0">
                      <a:pos x="19" y="15"/>
                    </a:cxn>
                    <a:cxn ang="0">
                      <a:pos x="30" y="26"/>
                    </a:cxn>
                    <a:cxn ang="0">
                      <a:pos x="37" y="42"/>
                    </a:cxn>
                    <a:cxn ang="0">
                      <a:pos x="19" y="49"/>
                    </a:cxn>
                    <a:cxn ang="0">
                      <a:pos x="0" y="30"/>
                    </a:cxn>
                    <a:cxn ang="0">
                      <a:pos x="7" y="19"/>
                    </a:cxn>
                    <a:cxn ang="0">
                      <a:pos x="7" y="19"/>
                    </a:cxn>
                  </a:cxnLst>
                  <a:rect l="0" t="0" r="r" b="b"/>
                  <a:pathLst>
                    <a:path w="86" h="49">
                      <a:moveTo>
                        <a:pt x="56" y="4"/>
                      </a:moveTo>
                      <a:lnTo>
                        <a:pt x="68" y="0"/>
                      </a:lnTo>
                      <a:lnTo>
                        <a:pt x="79" y="11"/>
                      </a:lnTo>
                      <a:lnTo>
                        <a:pt x="86" y="26"/>
                      </a:lnTo>
                      <a:lnTo>
                        <a:pt x="68" y="34"/>
                      </a:lnTo>
                      <a:lnTo>
                        <a:pt x="56" y="26"/>
                      </a:lnTo>
                      <a:lnTo>
                        <a:pt x="56" y="19"/>
                      </a:lnTo>
                      <a:lnTo>
                        <a:pt x="49" y="15"/>
                      </a:lnTo>
                      <a:lnTo>
                        <a:pt x="56" y="4"/>
                      </a:lnTo>
                      <a:lnTo>
                        <a:pt x="56" y="4"/>
                      </a:lnTo>
                      <a:close/>
                      <a:moveTo>
                        <a:pt x="30" y="11"/>
                      </a:moveTo>
                      <a:lnTo>
                        <a:pt x="41" y="7"/>
                      </a:lnTo>
                      <a:lnTo>
                        <a:pt x="56" y="19"/>
                      </a:lnTo>
                      <a:lnTo>
                        <a:pt x="64" y="34"/>
                      </a:lnTo>
                      <a:lnTo>
                        <a:pt x="41" y="42"/>
                      </a:lnTo>
                      <a:lnTo>
                        <a:pt x="34" y="30"/>
                      </a:lnTo>
                      <a:lnTo>
                        <a:pt x="30" y="26"/>
                      </a:lnTo>
                      <a:lnTo>
                        <a:pt x="26" y="23"/>
                      </a:lnTo>
                      <a:lnTo>
                        <a:pt x="30" y="11"/>
                      </a:lnTo>
                      <a:lnTo>
                        <a:pt x="30" y="11"/>
                      </a:lnTo>
                      <a:close/>
                      <a:moveTo>
                        <a:pt x="7" y="19"/>
                      </a:moveTo>
                      <a:lnTo>
                        <a:pt x="19" y="15"/>
                      </a:lnTo>
                      <a:lnTo>
                        <a:pt x="30" y="26"/>
                      </a:lnTo>
                      <a:lnTo>
                        <a:pt x="37" y="42"/>
                      </a:lnTo>
                      <a:lnTo>
                        <a:pt x="19" y="49"/>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41273" name="Freeform 281"/>
                <p:cNvSpPr>
                  <a:spLocks noChangeAspect="1"/>
                </p:cNvSpPr>
                <p:nvPr/>
              </p:nvSpPr>
              <p:spPr bwMode="auto">
                <a:xfrm>
                  <a:off x="1538" y="3006"/>
                  <a:ext cx="37" cy="34"/>
                </a:xfrm>
                <a:custGeom>
                  <a:avLst/>
                  <a:gdLst/>
                  <a:ahLst/>
                  <a:cxnLst>
                    <a:cxn ang="0">
                      <a:pos x="7" y="4"/>
                    </a:cxn>
                    <a:cxn ang="0">
                      <a:pos x="19" y="0"/>
                    </a:cxn>
                    <a:cxn ang="0">
                      <a:pos x="30" y="11"/>
                    </a:cxn>
                    <a:cxn ang="0">
                      <a:pos x="37" y="26"/>
                    </a:cxn>
                    <a:cxn ang="0">
                      <a:pos x="15" y="34"/>
                    </a:cxn>
                    <a:cxn ang="0">
                      <a:pos x="7" y="26"/>
                    </a:cxn>
                    <a:cxn ang="0">
                      <a:pos x="4" y="19"/>
                    </a:cxn>
                    <a:cxn ang="0">
                      <a:pos x="0" y="15"/>
                    </a:cxn>
                    <a:cxn ang="0">
                      <a:pos x="7" y="4"/>
                    </a:cxn>
                  </a:cxnLst>
                  <a:rect l="0" t="0" r="r" b="b"/>
                  <a:pathLst>
                    <a:path w="37" h="34">
                      <a:moveTo>
                        <a:pt x="7" y="4"/>
                      </a:moveTo>
                      <a:lnTo>
                        <a:pt x="19" y="0"/>
                      </a:lnTo>
                      <a:lnTo>
                        <a:pt x="30" y="11"/>
                      </a:lnTo>
                      <a:lnTo>
                        <a:pt x="37" y="26"/>
                      </a:lnTo>
                      <a:lnTo>
                        <a:pt x="15" y="34"/>
                      </a:lnTo>
                      <a:lnTo>
                        <a:pt x="7" y="26"/>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41274" name="Freeform 282"/>
                <p:cNvSpPr>
                  <a:spLocks noChangeAspect="1"/>
                </p:cNvSpPr>
                <p:nvPr/>
              </p:nvSpPr>
              <p:spPr bwMode="auto">
                <a:xfrm>
                  <a:off x="1515" y="3013"/>
                  <a:ext cx="38" cy="35"/>
                </a:xfrm>
                <a:custGeom>
                  <a:avLst/>
                  <a:gdLst/>
                  <a:ahLst/>
                  <a:cxnLst>
                    <a:cxn ang="0">
                      <a:pos x="4" y="4"/>
                    </a:cxn>
                    <a:cxn ang="0">
                      <a:pos x="15" y="0"/>
                    </a:cxn>
                    <a:cxn ang="0">
                      <a:pos x="30" y="12"/>
                    </a:cxn>
                    <a:cxn ang="0">
                      <a:pos x="38" y="27"/>
                    </a:cxn>
                    <a:cxn ang="0">
                      <a:pos x="15" y="35"/>
                    </a:cxn>
                    <a:cxn ang="0">
                      <a:pos x="8" y="23"/>
                    </a:cxn>
                    <a:cxn ang="0">
                      <a:pos x="4" y="19"/>
                    </a:cxn>
                    <a:cxn ang="0">
                      <a:pos x="0" y="16"/>
                    </a:cxn>
                    <a:cxn ang="0">
                      <a:pos x="4" y="4"/>
                    </a:cxn>
                  </a:cxnLst>
                  <a:rect l="0" t="0" r="r" b="b"/>
                  <a:pathLst>
                    <a:path w="38" h="35">
                      <a:moveTo>
                        <a:pt x="4" y="4"/>
                      </a:moveTo>
                      <a:lnTo>
                        <a:pt x="15" y="0"/>
                      </a:lnTo>
                      <a:lnTo>
                        <a:pt x="30" y="12"/>
                      </a:lnTo>
                      <a:lnTo>
                        <a:pt x="38" y="27"/>
                      </a:lnTo>
                      <a:lnTo>
                        <a:pt x="15" y="35"/>
                      </a:lnTo>
                      <a:lnTo>
                        <a:pt x="8" y="23"/>
                      </a:lnTo>
                      <a:lnTo>
                        <a:pt x="4" y="19"/>
                      </a:lnTo>
                      <a:lnTo>
                        <a:pt x="0" y="16"/>
                      </a:lnTo>
                      <a:lnTo>
                        <a:pt x="4" y="4"/>
                      </a:lnTo>
                    </a:path>
                  </a:pathLst>
                </a:custGeom>
                <a:noFill/>
                <a:ln w="6350">
                  <a:solidFill>
                    <a:srgbClr val="000000"/>
                  </a:solidFill>
                  <a:prstDash val="solid"/>
                  <a:round/>
                  <a:headEnd/>
                  <a:tailEnd/>
                </a:ln>
              </p:spPr>
              <p:txBody>
                <a:bodyPr/>
                <a:lstStyle/>
                <a:p>
                  <a:endParaRPr lang="en-US"/>
                </a:p>
              </p:txBody>
            </p:sp>
            <p:sp>
              <p:nvSpPr>
                <p:cNvPr id="341275" name="Freeform 283"/>
                <p:cNvSpPr>
                  <a:spLocks noChangeAspect="1"/>
                </p:cNvSpPr>
                <p:nvPr/>
              </p:nvSpPr>
              <p:spPr bwMode="auto">
                <a:xfrm>
                  <a:off x="1489" y="3021"/>
                  <a:ext cx="37" cy="34"/>
                </a:xfrm>
                <a:custGeom>
                  <a:avLst/>
                  <a:gdLst/>
                  <a:ahLst/>
                  <a:cxnLst>
                    <a:cxn ang="0">
                      <a:pos x="7" y="4"/>
                    </a:cxn>
                    <a:cxn ang="0">
                      <a:pos x="19" y="0"/>
                    </a:cxn>
                    <a:cxn ang="0">
                      <a:pos x="30" y="11"/>
                    </a:cxn>
                    <a:cxn ang="0">
                      <a:pos x="37" y="27"/>
                    </a:cxn>
                    <a:cxn ang="0">
                      <a:pos x="19" y="34"/>
                    </a:cxn>
                    <a:cxn ang="0">
                      <a:pos x="0" y="15"/>
                    </a:cxn>
                    <a:cxn ang="0">
                      <a:pos x="7" y="4"/>
                    </a:cxn>
                  </a:cxnLst>
                  <a:rect l="0" t="0" r="r" b="b"/>
                  <a:pathLst>
                    <a:path w="37" h="34">
                      <a:moveTo>
                        <a:pt x="7" y="4"/>
                      </a:moveTo>
                      <a:lnTo>
                        <a:pt x="19" y="0"/>
                      </a:lnTo>
                      <a:lnTo>
                        <a:pt x="30" y="11"/>
                      </a:lnTo>
                      <a:lnTo>
                        <a:pt x="37" y="27"/>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41276" name="Freeform 284"/>
                <p:cNvSpPr>
                  <a:spLocks noChangeAspect="1" noEditPoints="1"/>
                </p:cNvSpPr>
                <p:nvPr/>
              </p:nvSpPr>
              <p:spPr bwMode="auto">
                <a:xfrm>
                  <a:off x="1489" y="3010"/>
                  <a:ext cx="64" cy="45"/>
                </a:xfrm>
                <a:custGeom>
                  <a:avLst/>
                  <a:gdLst/>
                  <a:ahLst/>
                  <a:cxnLst>
                    <a:cxn ang="0">
                      <a:pos x="64" y="11"/>
                    </a:cxn>
                    <a:cxn ang="0">
                      <a:pos x="64" y="30"/>
                    </a:cxn>
                    <a:cxn ang="0">
                      <a:pos x="56" y="22"/>
                    </a:cxn>
                    <a:cxn ang="0">
                      <a:pos x="53" y="15"/>
                    </a:cxn>
                    <a:cxn ang="0">
                      <a:pos x="49" y="11"/>
                    </a:cxn>
                    <a:cxn ang="0">
                      <a:pos x="56" y="0"/>
                    </a:cxn>
                    <a:cxn ang="0">
                      <a:pos x="64" y="11"/>
                    </a:cxn>
                    <a:cxn ang="0">
                      <a:pos x="64" y="11"/>
                    </a:cxn>
                    <a:cxn ang="0">
                      <a:pos x="41" y="19"/>
                    </a:cxn>
                    <a:cxn ang="0">
                      <a:pos x="41" y="38"/>
                    </a:cxn>
                    <a:cxn ang="0">
                      <a:pos x="34" y="30"/>
                    </a:cxn>
                    <a:cxn ang="0">
                      <a:pos x="30" y="22"/>
                    </a:cxn>
                    <a:cxn ang="0">
                      <a:pos x="26" y="19"/>
                    </a:cxn>
                    <a:cxn ang="0">
                      <a:pos x="30" y="7"/>
                    </a:cxn>
                    <a:cxn ang="0">
                      <a:pos x="41" y="19"/>
                    </a:cxn>
                    <a:cxn ang="0">
                      <a:pos x="41" y="19"/>
                    </a:cxn>
                    <a:cxn ang="0">
                      <a:pos x="19" y="26"/>
                    </a:cxn>
                    <a:cxn ang="0">
                      <a:pos x="19" y="45"/>
                    </a:cxn>
                    <a:cxn ang="0">
                      <a:pos x="0" y="30"/>
                    </a:cxn>
                    <a:cxn ang="0">
                      <a:pos x="7" y="19"/>
                    </a:cxn>
                    <a:cxn ang="0">
                      <a:pos x="19" y="26"/>
                    </a:cxn>
                    <a:cxn ang="0">
                      <a:pos x="19" y="26"/>
                    </a:cxn>
                  </a:cxnLst>
                  <a:rect l="0" t="0" r="r" b="b"/>
                  <a:pathLst>
                    <a:path w="64" h="45">
                      <a:moveTo>
                        <a:pt x="64" y="11"/>
                      </a:moveTo>
                      <a:lnTo>
                        <a:pt x="64" y="30"/>
                      </a:lnTo>
                      <a:lnTo>
                        <a:pt x="56" y="22"/>
                      </a:lnTo>
                      <a:lnTo>
                        <a:pt x="53" y="15"/>
                      </a:lnTo>
                      <a:lnTo>
                        <a:pt x="49" y="11"/>
                      </a:lnTo>
                      <a:lnTo>
                        <a:pt x="56" y="0"/>
                      </a:lnTo>
                      <a:lnTo>
                        <a:pt x="64" y="11"/>
                      </a:lnTo>
                      <a:lnTo>
                        <a:pt x="64" y="11"/>
                      </a:lnTo>
                      <a:close/>
                      <a:moveTo>
                        <a:pt x="41" y="19"/>
                      </a:moveTo>
                      <a:lnTo>
                        <a:pt x="41" y="38"/>
                      </a:lnTo>
                      <a:lnTo>
                        <a:pt x="34" y="30"/>
                      </a:lnTo>
                      <a:lnTo>
                        <a:pt x="30" y="22"/>
                      </a:lnTo>
                      <a:lnTo>
                        <a:pt x="26" y="19"/>
                      </a:lnTo>
                      <a:lnTo>
                        <a:pt x="30" y="7"/>
                      </a:lnTo>
                      <a:lnTo>
                        <a:pt x="41" y="19"/>
                      </a:lnTo>
                      <a:lnTo>
                        <a:pt x="41" y="19"/>
                      </a:lnTo>
                      <a:close/>
                      <a:moveTo>
                        <a:pt x="19" y="26"/>
                      </a:moveTo>
                      <a:lnTo>
                        <a:pt x="19" y="45"/>
                      </a:lnTo>
                      <a:lnTo>
                        <a:pt x="0" y="30"/>
                      </a:lnTo>
                      <a:lnTo>
                        <a:pt x="7" y="19"/>
                      </a:lnTo>
                      <a:lnTo>
                        <a:pt x="19" y="26"/>
                      </a:lnTo>
                      <a:lnTo>
                        <a:pt x="19" y="26"/>
                      </a:lnTo>
                      <a:close/>
                    </a:path>
                  </a:pathLst>
                </a:custGeom>
                <a:solidFill>
                  <a:srgbClr val="606060"/>
                </a:solidFill>
                <a:ln w="9525">
                  <a:noFill/>
                  <a:round/>
                  <a:headEnd/>
                  <a:tailEnd/>
                </a:ln>
              </p:spPr>
              <p:txBody>
                <a:bodyPr/>
                <a:lstStyle/>
                <a:p>
                  <a:endParaRPr lang="en-US"/>
                </a:p>
              </p:txBody>
            </p:sp>
            <p:sp>
              <p:nvSpPr>
                <p:cNvPr id="341277" name="Freeform 285"/>
                <p:cNvSpPr>
                  <a:spLocks noChangeAspect="1" noEditPoints="1"/>
                </p:cNvSpPr>
                <p:nvPr/>
              </p:nvSpPr>
              <p:spPr bwMode="auto">
                <a:xfrm>
                  <a:off x="1508" y="3025"/>
                  <a:ext cx="86" cy="45"/>
                </a:xfrm>
                <a:custGeom>
                  <a:avLst/>
                  <a:gdLst/>
                  <a:ahLst/>
                  <a:cxnLst>
                    <a:cxn ang="0">
                      <a:pos x="52" y="4"/>
                    </a:cxn>
                    <a:cxn ang="0">
                      <a:pos x="64" y="0"/>
                    </a:cxn>
                    <a:cxn ang="0">
                      <a:pos x="79" y="7"/>
                    </a:cxn>
                    <a:cxn ang="0">
                      <a:pos x="86" y="26"/>
                    </a:cxn>
                    <a:cxn ang="0">
                      <a:pos x="64" y="30"/>
                    </a:cxn>
                    <a:cxn ang="0">
                      <a:pos x="56" y="23"/>
                    </a:cxn>
                    <a:cxn ang="0">
                      <a:pos x="52" y="15"/>
                    </a:cxn>
                    <a:cxn ang="0">
                      <a:pos x="49" y="11"/>
                    </a:cxn>
                    <a:cxn ang="0">
                      <a:pos x="52" y="4"/>
                    </a:cxn>
                    <a:cxn ang="0">
                      <a:pos x="52" y="4"/>
                    </a:cxn>
                    <a:cxn ang="0">
                      <a:pos x="30" y="11"/>
                    </a:cxn>
                    <a:cxn ang="0">
                      <a:pos x="41" y="7"/>
                    </a:cxn>
                    <a:cxn ang="0">
                      <a:pos x="52" y="15"/>
                    </a:cxn>
                    <a:cxn ang="0">
                      <a:pos x="60" y="34"/>
                    </a:cxn>
                    <a:cxn ang="0">
                      <a:pos x="41" y="38"/>
                    </a:cxn>
                    <a:cxn ang="0">
                      <a:pos x="34" y="30"/>
                    </a:cxn>
                    <a:cxn ang="0">
                      <a:pos x="30" y="23"/>
                    </a:cxn>
                    <a:cxn ang="0">
                      <a:pos x="26" y="19"/>
                    </a:cxn>
                    <a:cxn ang="0">
                      <a:pos x="30" y="11"/>
                    </a:cxn>
                    <a:cxn ang="0">
                      <a:pos x="30" y="11"/>
                    </a:cxn>
                    <a:cxn ang="0">
                      <a:pos x="7" y="19"/>
                    </a:cxn>
                    <a:cxn ang="0">
                      <a:pos x="18" y="15"/>
                    </a:cxn>
                    <a:cxn ang="0">
                      <a:pos x="30" y="23"/>
                    </a:cxn>
                    <a:cxn ang="0">
                      <a:pos x="37" y="42"/>
                    </a:cxn>
                    <a:cxn ang="0">
                      <a:pos x="18" y="45"/>
                    </a:cxn>
                    <a:cxn ang="0">
                      <a:pos x="0" y="30"/>
                    </a:cxn>
                    <a:cxn ang="0">
                      <a:pos x="7" y="19"/>
                    </a:cxn>
                    <a:cxn ang="0">
                      <a:pos x="7" y="19"/>
                    </a:cxn>
                  </a:cxnLst>
                  <a:rect l="0" t="0" r="r" b="b"/>
                  <a:pathLst>
                    <a:path w="86" h="45">
                      <a:moveTo>
                        <a:pt x="52" y="4"/>
                      </a:moveTo>
                      <a:lnTo>
                        <a:pt x="64" y="0"/>
                      </a:lnTo>
                      <a:lnTo>
                        <a:pt x="79" y="7"/>
                      </a:lnTo>
                      <a:lnTo>
                        <a:pt x="86" y="26"/>
                      </a:lnTo>
                      <a:lnTo>
                        <a:pt x="64" y="30"/>
                      </a:lnTo>
                      <a:lnTo>
                        <a:pt x="56" y="23"/>
                      </a:lnTo>
                      <a:lnTo>
                        <a:pt x="52" y="15"/>
                      </a:lnTo>
                      <a:lnTo>
                        <a:pt x="49" y="11"/>
                      </a:lnTo>
                      <a:lnTo>
                        <a:pt x="52" y="4"/>
                      </a:lnTo>
                      <a:lnTo>
                        <a:pt x="52" y="4"/>
                      </a:lnTo>
                      <a:close/>
                      <a:moveTo>
                        <a:pt x="30" y="11"/>
                      </a:moveTo>
                      <a:lnTo>
                        <a:pt x="41" y="7"/>
                      </a:lnTo>
                      <a:lnTo>
                        <a:pt x="52" y="15"/>
                      </a:lnTo>
                      <a:lnTo>
                        <a:pt x="60" y="34"/>
                      </a:lnTo>
                      <a:lnTo>
                        <a:pt x="41" y="38"/>
                      </a:lnTo>
                      <a:lnTo>
                        <a:pt x="34" y="30"/>
                      </a:lnTo>
                      <a:lnTo>
                        <a:pt x="30" y="23"/>
                      </a:lnTo>
                      <a:lnTo>
                        <a:pt x="26" y="19"/>
                      </a:lnTo>
                      <a:lnTo>
                        <a:pt x="30" y="11"/>
                      </a:lnTo>
                      <a:lnTo>
                        <a:pt x="30" y="11"/>
                      </a:lnTo>
                      <a:close/>
                      <a:moveTo>
                        <a:pt x="7" y="19"/>
                      </a:moveTo>
                      <a:lnTo>
                        <a:pt x="18" y="15"/>
                      </a:lnTo>
                      <a:lnTo>
                        <a:pt x="30" y="23"/>
                      </a:lnTo>
                      <a:lnTo>
                        <a:pt x="37" y="42"/>
                      </a:lnTo>
                      <a:lnTo>
                        <a:pt x="18" y="45"/>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41278" name="Freeform 286"/>
                <p:cNvSpPr>
                  <a:spLocks noChangeAspect="1"/>
                </p:cNvSpPr>
                <p:nvPr/>
              </p:nvSpPr>
              <p:spPr bwMode="auto">
                <a:xfrm>
                  <a:off x="1557" y="3025"/>
                  <a:ext cx="37" cy="30"/>
                </a:xfrm>
                <a:custGeom>
                  <a:avLst/>
                  <a:gdLst/>
                  <a:ahLst/>
                  <a:cxnLst>
                    <a:cxn ang="0">
                      <a:pos x="3" y="4"/>
                    </a:cxn>
                    <a:cxn ang="0">
                      <a:pos x="15" y="0"/>
                    </a:cxn>
                    <a:cxn ang="0">
                      <a:pos x="30" y="7"/>
                    </a:cxn>
                    <a:cxn ang="0">
                      <a:pos x="37" y="26"/>
                    </a:cxn>
                    <a:cxn ang="0">
                      <a:pos x="15" y="30"/>
                    </a:cxn>
                    <a:cxn ang="0">
                      <a:pos x="7" y="23"/>
                    </a:cxn>
                    <a:cxn ang="0">
                      <a:pos x="3" y="15"/>
                    </a:cxn>
                    <a:cxn ang="0">
                      <a:pos x="0" y="11"/>
                    </a:cxn>
                    <a:cxn ang="0">
                      <a:pos x="3" y="4"/>
                    </a:cxn>
                  </a:cxnLst>
                  <a:rect l="0" t="0" r="r" b="b"/>
                  <a:pathLst>
                    <a:path w="37" h="30">
                      <a:moveTo>
                        <a:pt x="3" y="4"/>
                      </a:moveTo>
                      <a:lnTo>
                        <a:pt x="15" y="0"/>
                      </a:lnTo>
                      <a:lnTo>
                        <a:pt x="30" y="7"/>
                      </a:lnTo>
                      <a:lnTo>
                        <a:pt x="37" y="26"/>
                      </a:lnTo>
                      <a:lnTo>
                        <a:pt x="15" y="30"/>
                      </a:lnTo>
                      <a:lnTo>
                        <a:pt x="7" y="23"/>
                      </a:lnTo>
                      <a:lnTo>
                        <a:pt x="3" y="15"/>
                      </a:lnTo>
                      <a:lnTo>
                        <a:pt x="0" y="11"/>
                      </a:lnTo>
                      <a:lnTo>
                        <a:pt x="3" y="4"/>
                      </a:lnTo>
                    </a:path>
                  </a:pathLst>
                </a:custGeom>
                <a:noFill/>
                <a:ln w="6350">
                  <a:solidFill>
                    <a:srgbClr val="000000"/>
                  </a:solidFill>
                  <a:prstDash val="solid"/>
                  <a:round/>
                  <a:headEnd/>
                  <a:tailEnd/>
                </a:ln>
              </p:spPr>
              <p:txBody>
                <a:bodyPr/>
                <a:lstStyle/>
                <a:p>
                  <a:endParaRPr lang="en-US"/>
                </a:p>
              </p:txBody>
            </p:sp>
            <p:sp>
              <p:nvSpPr>
                <p:cNvPr id="341279" name="Freeform 287"/>
                <p:cNvSpPr>
                  <a:spLocks noChangeAspect="1"/>
                </p:cNvSpPr>
                <p:nvPr/>
              </p:nvSpPr>
              <p:spPr bwMode="auto">
                <a:xfrm>
                  <a:off x="1534" y="3032"/>
                  <a:ext cx="38" cy="31"/>
                </a:xfrm>
                <a:custGeom>
                  <a:avLst/>
                  <a:gdLst/>
                  <a:ahLst/>
                  <a:cxnLst>
                    <a:cxn ang="0">
                      <a:pos x="4" y="4"/>
                    </a:cxn>
                    <a:cxn ang="0">
                      <a:pos x="15" y="0"/>
                    </a:cxn>
                    <a:cxn ang="0">
                      <a:pos x="26" y="8"/>
                    </a:cxn>
                    <a:cxn ang="0">
                      <a:pos x="38" y="27"/>
                    </a:cxn>
                    <a:cxn ang="0">
                      <a:pos x="15" y="31"/>
                    </a:cxn>
                    <a:cxn ang="0">
                      <a:pos x="8" y="23"/>
                    </a:cxn>
                    <a:cxn ang="0">
                      <a:pos x="4" y="16"/>
                    </a:cxn>
                    <a:cxn ang="0">
                      <a:pos x="0" y="12"/>
                    </a:cxn>
                    <a:cxn ang="0">
                      <a:pos x="4" y="4"/>
                    </a:cxn>
                  </a:cxnLst>
                  <a:rect l="0" t="0" r="r" b="b"/>
                  <a:pathLst>
                    <a:path w="38" h="31">
                      <a:moveTo>
                        <a:pt x="4" y="4"/>
                      </a:moveTo>
                      <a:lnTo>
                        <a:pt x="15" y="0"/>
                      </a:lnTo>
                      <a:lnTo>
                        <a:pt x="26" y="8"/>
                      </a:lnTo>
                      <a:lnTo>
                        <a:pt x="38" y="27"/>
                      </a:lnTo>
                      <a:lnTo>
                        <a:pt x="15" y="31"/>
                      </a:lnTo>
                      <a:lnTo>
                        <a:pt x="8"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41280" name="Freeform 288"/>
                <p:cNvSpPr>
                  <a:spLocks noChangeAspect="1"/>
                </p:cNvSpPr>
                <p:nvPr/>
              </p:nvSpPr>
              <p:spPr bwMode="auto">
                <a:xfrm>
                  <a:off x="1508" y="3040"/>
                  <a:ext cx="37" cy="30"/>
                </a:xfrm>
                <a:custGeom>
                  <a:avLst/>
                  <a:gdLst/>
                  <a:ahLst/>
                  <a:cxnLst>
                    <a:cxn ang="0">
                      <a:pos x="7" y="4"/>
                    </a:cxn>
                    <a:cxn ang="0">
                      <a:pos x="18" y="0"/>
                    </a:cxn>
                    <a:cxn ang="0">
                      <a:pos x="30" y="8"/>
                    </a:cxn>
                    <a:cxn ang="0">
                      <a:pos x="37" y="27"/>
                    </a:cxn>
                    <a:cxn ang="0">
                      <a:pos x="18" y="30"/>
                    </a:cxn>
                    <a:cxn ang="0">
                      <a:pos x="0" y="15"/>
                    </a:cxn>
                    <a:cxn ang="0">
                      <a:pos x="7" y="4"/>
                    </a:cxn>
                  </a:cxnLst>
                  <a:rect l="0" t="0" r="r" b="b"/>
                  <a:pathLst>
                    <a:path w="37" h="30">
                      <a:moveTo>
                        <a:pt x="7" y="4"/>
                      </a:moveTo>
                      <a:lnTo>
                        <a:pt x="18" y="0"/>
                      </a:lnTo>
                      <a:lnTo>
                        <a:pt x="30" y="8"/>
                      </a:lnTo>
                      <a:lnTo>
                        <a:pt x="37" y="27"/>
                      </a:lnTo>
                      <a:lnTo>
                        <a:pt x="18" y="30"/>
                      </a:lnTo>
                      <a:lnTo>
                        <a:pt x="0" y="15"/>
                      </a:lnTo>
                      <a:lnTo>
                        <a:pt x="7" y="4"/>
                      </a:lnTo>
                    </a:path>
                  </a:pathLst>
                </a:custGeom>
                <a:noFill/>
                <a:ln w="6350">
                  <a:solidFill>
                    <a:srgbClr val="000000"/>
                  </a:solidFill>
                  <a:prstDash val="solid"/>
                  <a:round/>
                  <a:headEnd/>
                  <a:tailEnd/>
                </a:ln>
              </p:spPr>
              <p:txBody>
                <a:bodyPr/>
                <a:lstStyle/>
                <a:p>
                  <a:endParaRPr lang="en-US"/>
                </a:p>
              </p:txBody>
            </p:sp>
            <p:sp>
              <p:nvSpPr>
                <p:cNvPr id="341281" name="Freeform 289"/>
                <p:cNvSpPr>
                  <a:spLocks noChangeAspect="1" noEditPoints="1"/>
                </p:cNvSpPr>
                <p:nvPr/>
              </p:nvSpPr>
              <p:spPr bwMode="auto">
                <a:xfrm>
                  <a:off x="1508" y="3029"/>
                  <a:ext cx="64" cy="41"/>
                </a:xfrm>
                <a:custGeom>
                  <a:avLst/>
                  <a:gdLst/>
                  <a:ahLst/>
                  <a:cxnLst>
                    <a:cxn ang="0">
                      <a:pos x="64" y="7"/>
                    </a:cxn>
                    <a:cxn ang="0">
                      <a:pos x="64" y="26"/>
                    </a:cxn>
                    <a:cxn ang="0">
                      <a:pos x="56" y="19"/>
                    </a:cxn>
                    <a:cxn ang="0">
                      <a:pos x="52" y="11"/>
                    </a:cxn>
                    <a:cxn ang="0">
                      <a:pos x="49" y="7"/>
                    </a:cxn>
                    <a:cxn ang="0">
                      <a:pos x="56" y="0"/>
                    </a:cxn>
                    <a:cxn ang="0">
                      <a:pos x="64" y="7"/>
                    </a:cxn>
                    <a:cxn ang="0">
                      <a:pos x="64" y="7"/>
                    </a:cxn>
                    <a:cxn ang="0">
                      <a:pos x="41" y="15"/>
                    </a:cxn>
                    <a:cxn ang="0">
                      <a:pos x="41" y="34"/>
                    </a:cxn>
                    <a:cxn ang="0">
                      <a:pos x="34" y="26"/>
                    </a:cxn>
                    <a:cxn ang="0">
                      <a:pos x="30" y="19"/>
                    </a:cxn>
                    <a:cxn ang="0">
                      <a:pos x="26" y="15"/>
                    </a:cxn>
                    <a:cxn ang="0">
                      <a:pos x="30" y="7"/>
                    </a:cxn>
                    <a:cxn ang="0">
                      <a:pos x="41" y="15"/>
                    </a:cxn>
                    <a:cxn ang="0">
                      <a:pos x="41" y="15"/>
                    </a:cxn>
                    <a:cxn ang="0">
                      <a:pos x="18" y="22"/>
                    </a:cxn>
                    <a:cxn ang="0">
                      <a:pos x="18" y="41"/>
                    </a:cxn>
                    <a:cxn ang="0">
                      <a:pos x="0" y="26"/>
                    </a:cxn>
                    <a:cxn ang="0">
                      <a:pos x="7" y="15"/>
                    </a:cxn>
                    <a:cxn ang="0">
                      <a:pos x="18" y="22"/>
                    </a:cxn>
                    <a:cxn ang="0">
                      <a:pos x="18" y="22"/>
                    </a:cxn>
                  </a:cxnLst>
                  <a:rect l="0" t="0" r="r" b="b"/>
                  <a:pathLst>
                    <a:path w="64" h="41">
                      <a:moveTo>
                        <a:pt x="64" y="7"/>
                      </a:moveTo>
                      <a:lnTo>
                        <a:pt x="64" y="26"/>
                      </a:lnTo>
                      <a:lnTo>
                        <a:pt x="56" y="19"/>
                      </a:lnTo>
                      <a:lnTo>
                        <a:pt x="52" y="11"/>
                      </a:lnTo>
                      <a:lnTo>
                        <a:pt x="49" y="7"/>
                      </a:lnTo>
                      <a:lnTo>
                        <a:pt x="56" y="0"/>
                      </a:lnTo>
                      <a:lnTo>
                        <a:pt x="64" y="7"/>
                      </a:lnTo>
                      <a:lnTo>
                        <a:pt x="64" y="7"/>
                      </a:lnTo>
                      <a:close/>
                      <a:moveTo>
                        <a:pt x="41" y="15"/>
                      </a:moveTo>
                      <a:lnTo>
                        <a:pt x="41" y="34"/>
                      </a:lnTo>
                      <a:lnTo>
                        <a:pt x="34" y="26"/>
                      </a:lnTo>
                      <a:lnTo>
                        <a:pt x="30" y="19"/>
                      </a:lnTo>
                      <a:lnTo>
                        <a:pt x="26" y="15"/>
                      </a:lnTo>
                      <a:lnTo>
                        <a:pt x="30" y="7"/>
                      </a:lnTo>
                      <a:lnTo>
                        <a:pt x="41" y="15"/>
                      </a:lnTo>
                      <a:lnTo>
                        <a:pt x="41" y="15"/>
                      </a:lnTo>
                      <a:close/>
                      <a:moveTo>
                        <a:pt x="18" y="22"/>
                      </a:moveTo>
                      <a:lnTo>
                        <a:pt x="18" y="41"/>
                      </a:lnTo>
                      <a:lnTo>
                        <a:pt x="0" y="26"/>
                      </a:lnTo>
                      <a:lnTo>
                        <a:pt x="7" y="15"/>
                      </a:lnTo>
                      <a:lnTo>
                        <a:pt x="18" y="22"/>
                      </a:lnTo>
                      <a:lnTo>
                        <a:pt x="18" y="22"/>
                      </a:lnTo>
                      <a:close/>
                    </a:path>
                  </a:pathLst>
                </a:custGeom>
                <a:solidFill>
                  <a:srgbClr val="606060"/>
                </a:solidFill>
                <a:ln w="9525">
                  <a:noFill/>
                  <a:round/>
                  <a:headEnd/>
                  <a:tailEnd/>
                </a:ln>
              </p:spPr>
              <p:txBody>
                <a:bodyPr/>
                <a:lstStyle/>
                <a:p>
                  <a:endParaRPr lang="en-US"/>
                </a:p>
              </p:txBody>
            </p:sp>
            <p:sp>
              <p:nvSpPr>
                <p:cNvPr id="341282" name="Freeform 290"/>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close/>
                    </a:path>
                  </a:pathLst>
                </a:custGeom>
                <a:solidFill>
                  <a:srgbClr val="BFBFBF"/>
                </a:solidFill>
                <a:ln w="9525">
                  <a:noFill/>
                  <a:round/>
                  <a:headEnd/>
                  <a:tailEnd/>
                </a:ln>
              </p:spPr>
              <p:txBody>
                <a:bodyPr/>
                <a:lstStyle/>
                <a:p>
                  <a:endParaRPr lang="en-US"/>
                </a:p>
              </p:txBody>
            </p:sp>
            <p:sp>
              <p:nvSpPr>
                <p:cNvPr id="341283" name="Freeform 291"/>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path>
                  </a:pathLst>
                </a:custGeom>
                <a:noFill/>
                <a:ln w="6350">
                  <a:solidFill>
                    <a:srgbClr val="000000"/>
                  </a:solidFill>
                  <a:prstDash val="solid"/>
                  <a:round/>
                  <a:headEnd/>
                  <a:tailEnd/>
                </a:ln>
              </p:spPr>
              <p:txBody>
                <a:bodyPr/>
                <a:lstStyle/>
                <a:p>
                  <a:endParaRPr lang="en-US"/>
                </a:p>
              </p:txBody>
            </p:sp>
            <p:sp>
              <p:nvSpPr>
                <p:cNvPr id="341284" name="Freeform 292"/>
                <p:cNvSpPr>
                  <a:spLocks noChangeAspect="1"/>
                </p:cNvSpPr>
                <p:nvPr/>
              </p:nvSpPr>
              <p:spPr bwMode="auto">
                <a:xfrm>
                  <a:off x="1568" y="3067"/>
                  <a:ext cx="19" cy="30"/>
                </a:xfrm>
                <a:custGeom>
                  <a:avLst/>
                  <a:gdLst/>
                  <a:ahLst/>
                  <a:cxnLst>
                    <a:cxn ang="0">
                      <a:pos x="19" y="11"/>
                    </a:cxn>
                    <a:cxn ang="0">
                      <a:pos x="19" y="30"/>
                    </a:cxn>
                    <a:cxn ang="0">
                      <a:pos x="0" y="15"/>
                    </a:cxn>
                    <a:cxn ang="0">
                      <a:pos x="7" y="0"/>
                    </a:cxn>
                    <a:cxn ang="0">
                      <a:pos x="19" y="11"/>
                    </a:cxn>
                  </a:cxnLst>
                  <a:rect l="0" t="0" r="r" b="b"/>
                  <a:pathLst>
                    <a:path w="19" h="30">
                      <a:moveTo>
                        <a:pt x="19" y="11"/>
                      </a:moveTo>
                      <a:lnTo>
                        <a:pt x="19" y="30"/>
                      </a:lnTo>
                      <a:lnTo>
                        <a:pt x="0" y="15"/>
                      </a:lnTo>
                      <a:lnTo>
                        <a:pt x="7" y="0"/>
                      </a:lnTo>
                      <a:lnTo>
                        <a:pt x="19" y="11"/>
                      </a:lnTo>
                      <a:close/>
                    </a:path>
                  </a:pathLst>
                </a:custGeom>
                <a:solidFill>
                  <a:srgbClr val="606060"/>
                </a:solidFill>
                <a:ln w="9525">
                  <a:noFill/>
                  <a:round/>
                  <a:headEnd/>
                  <a:tailEnd/>
                </a:ln>
              </p:spPr>
              <p:txBody>
                <a:bodyPr/>
                <a:lstStyle/>
                <a:p>
                  <a:endParaRPr lang="en-US"/>
                </a:p>
              </p:txBody>
            </p:sp>
            <p:sp>
              <p:nvSpPr>
                <p:cNvPr id="341285" name="Freeform 293"/>
                <p:cNvSpPr>
                  <a:spLocks noChangeAspect="1" noEditPoints="1"/>
                </p:cNvSpPr>
                <p:nvPr/>
              </p:nvSpPr>
              <p:spPr bwMode="auto">
                <a:xfrm>
                  <a:off x="1560" y="3074"/>
                  <a:ext cx="87" cy="49"/>
                </a:xfrm>
                <a:custGeom>
                  <a:avLst/>
                  <a:gdLst/>
                  <a:ahLst/>
                  <a:cxnLst>
                    <a:cxn ang="0">
                      <a:pos x="57" y="4"/>
                    </a:cxn>
                    <a:cxn ang="0">
                      <a:pos x="68" y="0"/>
                    </a:cxn>
                    <a:cxn ang="0">
                      <a:pos x="79" y="12"/>
                    </a:cxn>
                    <a:cxn ang="0">
                      <a:pos x="87" y="27"/>
                    </a:cxn>
                    <a:cxn ang="0">
                      <a:pos x="68" y="34"/>
                    </a:cxn>
                    <a:cxn ang="0">
                      <a:pos x="61" y="27"/>
                    </a:cxn>
                    <a:cxn ang="0">
                      <a:pos x="57" y="19"/>
                    </a:cxn>
                    <a:cxn ang="0">
                      <a:pos x="53" y="15"/>
                    </a:cxn>
                    <a:cxn ang="0">
                      <a:pos x="57" y="4"/>
                    </a:cxn>
                    <a:cxn ang="0">
                      <a:pos x="57" y="4"/>
                    </a:cxn>
                    <a:cxn ang="0">
                      <a:pos x="34" y="12"/>
                    </a:cxn>
                    <a:cxn ang="0">
                      <a:pos x="46" y="8"/>
                    </a:cxn>
                    <a:cxn ang="0">
                      <a:pos x="57" y="19"/>
                    </a:cxn>
                    <a:cxn ang="0">
                      <a:pos x="64" y="34"/>
                    </a:cxn>
                    <a:cxn ang="0">
                      <a:pos x="46" y="42"/>
                    </a:cxn>
                    <a:cxn ang="0">
                      <a:pos x="34" y="30"/>
                    </a:cxn>
                    <a:cxn ang="0">
                      <a:pos x="34" y="27"/>
                    </a:cxn>
                    <a:cxn ang="0">
                      <a:pos x="27" y="23"/>
                    </a:cxn>
                    <a:cxn ang="0">
                      <a:pos x="34" y="12"/>
                    </a:cxn>
                    <a:cxn ang="0">
                      <a:pos x="34" y="12"/>
                    </a:cxn>
                    <a:cxn ang="0">
                      <a:pos x="12" y="19"/>
                    </a:cxn>
                    <a:cxn ang="0">
                      <a:pos x="23" y="15"/>
                    </a:cxn>
                    <a:cxn ang="0">
                      <a:pos x="34" y="27"/>
                    </a:cxn>
                    <a:cxn ang="0">
                      <a:pos x="42" y="42"/>
                    </a:cxn>
                    <a:cxn ang="0">
                      <a:pos x="19" y="49"/>
                    </a:cxn>
                    <a:cxn ang="0">
                      <a:pos x="0" y="30"/>
                    </a:cxn>
                    <a:cxn ang="0">
                      <a:pos x="12" y="19"/>
                    </a:cxn>
                    <a:cxn ang="0">
                      <a:pos x="12" y="19"/>
                    </a:cxn>
                  </a:cxnLst>
                  <a:rect l="0" t="0" r="r" b="b"/>
                  <a:pathLst>
                    <a:path w="87" h="49">
                      <a:moveTo>
                        <a:pt x="57" y="4"/>
                      </a:moveTo>
                      <a:lnTo>
                        <a:pt x="68" y="0"/>
                      </a:lnTo>
                      <a:lnTo>
                        <a:pt x="79" y="12"/>
                      </a:lnTo>
                      <a:lnTo>
                        <a:pt x="87" y="27"/>
                      </a:lnTo>
                      <a:lnTo>
                        <a:pt x="68" y="34"/>
                      </a:lnTo>
                      <a:lnTo>
                        <a:pt x="61" y="27"/>
                      </a:lnTo>
                      <a:lnTo>
                        <a:pt x="57" y="19"/>
                      </a:lnTo>
                      <a:lnTo>
                        <a:pt x="53" y="15"/>
                      </a:lnTo>
                      <a:lnTo>
                        <a:pt x="57" y="4"/>
                      </a:lnTo>
                      <a:lnTo>
                        <a:pt x="57" y="4"/>
                      </a:lnTo>
                      <a:close/>
                      <a:moveTo>
                        <a:pt x="34" y="12"/>
                      </a:moveTo>
                      <a:lnTo>
                        <a:pt x="46" y="8"/>
                      </a:lnTo>
                      <a:lnTo>
                        <a:pt x="57" y="19"/>
                      </a:lnTo>
                      <a:lnTo>
                        <a:pt x="64" y="34"/>
                      </a:lnTo>
                      <a:lnTo>
                        <a:pt x="46" y="42"/>
                      </a:lnTo>
                      <a:lnTo>
                        <a:pt x="34" y="30"/>
                      </a:lnTo>
                      <a:lnTo>
                        <a:pt x="34" y="27"/>
                      </a:lnTo>
                      <a:lnTo>
                        <a:pt x="27" y="23"/>
                      </a:lnTo>
                      <a:lnTo>
                        <a:pt x="34" y="12"/>
                      </a:lnTo>
                      <a:lnTo>
                        <a:pt x="34" y="12"/>
                      </a:lnTo>
                      <a:close/>
                      <a:moveTo>
                        <a:pt x="12" y="19"/>
                      </a:moveTo>
                      <a:lnTo>
                        <a:pt x="23" y="15"/>
                      </a:lnTo>
                      <a:lnTo>
                        <a:pt x="34" y="27"/>
                      </a:lnTo>
                      <a:lnTo>
                        <a:pt x="42" y="42"/>
                      </a:lnTo>
                      <a:lnTo>
                        <a:pt x="19" y="49"/>
                      </a:lnTo>
                      <a:lnTo>
                        <a:pt x="0" y="30"/>
                      </a:lnTo>
                      <a:lnTo>
                        <a:pt x="12" y="19"/>
                      </a:lnTo>
                      <a:lnTo>
                        <a:pt x="12" y="19"/>
                      </a:lnTo>
                      <a:close/>
                    </a:path>
                  </a:pathLst>
                </a:custGeom>
                <a:solidFill>
                  <a:srgbClr val="BFBFBF"/>
                </a:solidFill>
                <a:ln w="9525">
                  <a:noFill/>
                  <a:round/>
                  <a:headEnd/>
                  <a:tailEnd/>
                </a:ln>
              </p:spPr>
              <p:txBody>
                <a:bodyPr/>
                <a:lstStyle/>
                <a:p>
                  <a:endParaRPr lang="en-US"/>
                </a:p>
              </p:txBody>
            </p:sp>
            <p:sp>
              <p:nvSpPr>
                <p:cNvPr id="341286" name="Freeform 294"/>
                <p:cNvSpPr>
                  <a:spLocks noChangeAspect="1"/>
                </p:cNvSpPr>
                <p:nvPr/>
              </p:nvSpPr>
              <p:spPr bwMode="auto">
                <a:xfrm>
                  <a:off x="1613" y="3074"/>
                  <a:ext cx="34" cy="30"/>
                </a:xfrm>
                <a:custGeom>
                  <a:avLst/>
                  <a:gdLst/>
                  <a:ahLst/>
                  <a:cxnLst>
                    <a:cxn ang="0">
                      <a:pos x="4" y="4"/>
                    </a:cxn>
                    <a:cxn ang="0">
                      <a:pos x="15" y="0"/>
                    </a:cxn>
                    <a:cxn ang="0">
                      <a:pos x="26" y="12"/>
                    </a:cxn>
                    <a:cxn ang="0">
                      <a:pos x="34" y="27"/>
                    </a:cxn>
                    <a:cxn ang="0">
                      <a:pos x="15" y="30"/>
                    </a:cxn>
                    <a:cxn ang="0">
                      <a:pos x="8" y="27"/>
                    </a:cxn>
                    <a:cxn ang="0">
                      <a:pos x="4" y="19"/>
                    </a:cxn>
                    <a:cxn ang="0">
                      <a:pos x="0" y="15"/>
                    </a:cxn>
                    <a:cxn ang="0">
                      <a:pos x="4" y="4"/>
                    </a:cxn>
                  </a:cxnLst>
                  <a:rect l="0" t="0" r="r" b="b"/>
                  <a:pathLst>
                    <a:path w="34" h="30">
                      <a:moveTo>
                        <a:pt x="4" y="4"/>
                      </a:moveTo>
                      <a:lnTo>
                        <a:pt x="15" y="0"/>
                      </a:lnTo>
                      <a:lnTo>
                        <a:pt x="26" y="12"/>
                      </a:lnTo>
                      <a:lnTo>
                        <a:pt x="34" y="27"/>
                      </a:lnTo>
                      <a:lnTo>
                        <a:pt x="15" y="30"/>
                      </a:lnTo>
                      <a:lnTo>
                        <a:pt x="8" y="27"/>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41287" name="Freeform 295"/>
                <p:cNvSpPr>
                  <a:spLocks noChangeAspect="1"/>
                </p:cNvSpPr>
                <p:nvPr/>
              </p:nvSpPr>
              <p:spPr bwMode="auto">
                <a:xfrm>
                  <a:off x="1587" y="3082"/>
                  <a:ext cx="37" cy="34"/>
                </a:xfrm>
                <a:custGeom>
                  <a:avLst/>
                  <a:gdLst/>
                  <a:ahLst/>
                  <a:cxnLst>
                    <a:cxn ang="0">
                      <a:pos x="7" y="4"/>
                    </a:cxn>
                    <a:cxn ang="0">
                      <a:pos x="19" y="0"/>
                    </a:cxn>
                    <a:cxn ang="0">
                      <a:pos x="30" y="11"/>
                    </a:cxn>
                    <a:cxn ang="0">
                      <a:pos x="37" y="26"/>
                    </a:cxn>
                    <a:cxn ang="0">
                      <a:pos x="19" y="34"/>
                    </a:cxn>
                    <a:cxn ang="0">
                      <a:pos x="7" y="22"/>
                    </a:cxn>
                    <a:cxn ang="0">
                      <a:pos x="7" y="19"/>
                    </a:cxn>
                    <a:cxn ang="0">
                      <a:pos x="0" y="15"/>
                    </a:cxn>
                    <a:cxn ang="0">
                      <a:pos x="7" y="4"/>
                    </a:cxn>
                  </a:cxnLst>
                  <a:rect l="0" t="0" r="r" b="b"/>
                  <a:pathLst>
                    <a:path w="37" h="34">
                      <a:moveTo>
                        <a:pt x="7" y="4"/>
                      </a:moveTo>
                      <a:lnTo>
                        <a:pt x="19" y="0"/>
                      </a:lnTo>
                      <a:lnTo>
                        <a:pt x="30" y="11"/>
                      </a:lnTo>
                      <a:lnTo>
                        <a:pt x="37" y="26"/>
                      </a:lnTo>
                      <a:lnTo>
                        <a:pt x="19" y="34"/>
                      </a:lnTo>
                      <a:lnTo>
                        <a:pt x="7" y="22"/>
                      </a:lnTo>
                      <a:lnTo>
                        <a:pt x="7"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41288" name="Freeform 296"/>
                <p:cNvSpPr>
                  <a:spLocks noChangeAspect="1"/>
                </p:cNvSpPr>
                <p:nvPr/>
              </p:nvSpPr>
              <p:spPr bwMode="auto">
                <a:xfrm>
                  <a:off x="1560" y="3089"/>
                  <a:ext cx="42" cy="34"/>
                </a:xfrm>
                <a:custGeom>
                  <a:avLst/>
                  <a:gdLst/>
                  <a:ahLst/>
                  <a:cxnLst>
                    <a:cxn ang="0">
                      <a:pos x="12" y="4"/>
                    </a:cxn>
                    <a:cxn ang="0">
                      <a:pos x="23" y="0"/>
                    </a:cxn>
                    <a:cxn ang="0">
                      <a:pos x="34" y="12"/>
                    </a:cxn>
                    <a:cxn ang="0">
                      <a:pos x="42" y="27"/>
                    </a:cxn>
                    <a:cxn ang="0">
                      <a:pos x="19" y="34"/>
                    </a:cxn>
                    <a:cxn ang="0">
                      <a:pos x="0" y="15"/>
                    </a:cxn>
                    <a:cxn ang="0">
                      <a:pos x="12" y="4"/>
                    </a:cxn>
                  </a:cxnLst>
                  <a:rect l="0" t="0" r="r" b="b"/>
                  <a:pathLst>
                    <a:path w="42" h="34">
                      <a:moveTo>
                        <a:pt x="12" y="4"/>
                      </a:moveTo>
                      <a:lnTo>
                        <a:pt x="23" y="0"/>
                      </a:lnTo>
                      <a:lnTo>
                        <a:pt x="34" y="12"/>
                      </a:lnTo>
                      <a:lnTo>
                        <a:pt x="42" y="27"/>
                      </a:lnTo>
                      <a:lnTo>
                        <a:pt x="19" y="34"/>
                      </a:lnTo>
                      <a:lnTo>
                        <a:pt x="0" y="15"/>
                      </a:lnTo>
                      <a:lnTo>
                        <a:pt x="12" y="4"/>
                      </a:lnTo>
                    </a:path>
                  </a:pathLst>
                </a:custGeom>
                <a:noFill/>
                <a:ln w="6350">
                  <a:solidFill>
                    <a:srgbClr val="000000"/>
                  </a:solidFill>
                  <a:prstDash val="solid"/>
                  <a:round/>
                  <a:headEnd/>
                  <a:tailEnd/>
                </a:ln>
              </p:spPr>
              <p:txBody>
                <a:bodyPr/>
                <a:lstStyle/>
                <a:p>
                  <a:endParaRPr lang="en-US"/>
                </a:p>
              </p:txBody>
            </p:sp>
            <p:sp>
              <p:nvSpPr>
                <p:cNvPr id="341289" name="Freeform 297"/>
                <p:cNvSpPr>
                  <a:spLocks noChangeAspect="1" noEditPoints="1"/>
                </p:cNvSpPr>
                <p:nvPr/>
              </p:nvSpPr>
              <p:spPr bwMode="auto">
                <a:xfrm>
                  <a:off x="1564" y="3078"/>
                  <a:ext cx="64" cy="42"/>
                </a:xfrm>
                <a:custGeom>
                  <a:avLst/>
                  <a:gdLst/>
                  <a:ahLst/>
                  <a:cxnLst>
                    <a:cxn ang="0">
                      <a:pos x="64" y="11"/>
                    </a:cxn>
                    <a:cxn ang="0">
                      <a:pos x="64" y="26"/>
                    </a:cxn>
                    <a:cxn ang="0">
                      <a:pos x="57" y="19"/>
                    </a:cxn>
                    <a:cxn ang="0">
                      <a:pos x="53" y="11"/>
                    </a:cxn>
                    <a:cxn ang="0">
                      <a:pos x="49" y="8"/>
                    </a:cxn>
                    <a:cxn ang="0">
                      <a:pos x="53" y="0"/>
                    </a:cxn>
                    <a:cxn ang="0">
                      <a:pos x="64" y="11"/>
                    </a:cxn>
                    <a:cxn ang="0">
                      <a:pos x="64" y="11"/>
                    </a:cxn>
                    <a:cxn ang="0">
                      <a:pos x="42" y="15"/>
                    </a:cxn>
                    <a:cxn ang="0">
                      <a:pos x="42" y="34"/>
                    </a:cxn>
                    <a:cxn ang="0">
                      <a:pos x="34" y="26"/>
                    </a:cxn>
                    <a:cxn ang="0">
                      <a:pos x="30" y="23"/>
                    </a:cxn>
                    <a:cxn ang="0">
                      <a:pos x="26" y="15"/>
                    </a:cxn>
                    <a:cxn ang="0">
                      <a:pos x="30" y="8"/>
                    </a:cxn>
                    <a:cxn ang="0">
                      <a:pos x="42" y="15"/>
                    </a:cxn>
                    <a:cxn ang="0">
                      <a:pos x="42" y="15"/>
                    </a:cxn>
                    <a:cxn ang="0">
                      <a:pos x="19" y="26"/>
                    </a:cxn>
                    <a:cxn ang="0">
                      <a:pos x="19" y="42"/>
                    </a:cxn>
                    <a:cxn ang="0">
                      <a:pos x="0" y="26"/>
                    </a:cxn>
                    <a:cxn ang="0">
                      <a:pos x="8" y="15"/>
                    </a:cxn>
                    <a:cxn ang="0">
                      <a:pos x="19" y="26"/>
                    </a:cxn>
                    <a:cxn ang="0">
                      <a:pos x="19" y="26"/>
                    </a:cxn>
                  </a:cxnLst>
                  <a:rect l="0" t="0" r="r" b="b"/>
                  <a:pathLst>
                    <a:path w="64" h="42">
                      <a:moveTo>
                        <a:pt x="64" y="11"/>
                      </a:moveTo>
                      <a:lnTo>
                        <a:pt x="64" y="26"/>
                      </a:lnTo>
                      <a:lnTo>
                        <a:pt x="57" y="19"/>
                      </a:lnTo>
                      <a:lnTo>
                        <a:pt x="53" y="11"/>
                      </a:lnTo>
                      <a:lnTo>
                        <a:pt x="49" y="8"/>
                      </a:lnTo>
                      <a:lnTo>
                        <a:pt x="53" y="0"/>
                      </a:lnTo>
                      <a:lnTo>
                        <a:pt x="64" y="11"/>
                      </a:lnTo>
                      <a:lnTo>
                        <a:pt x="64" y="11"/>
                      </a:lnTo>
                      <a:close/>
                      <a:moveTo>
                        <a:pt x="42" y="15"/>
                      </a:moveTo>
                      <a:lnTo>
                        <a:pt x="42" y="34"/>
                      </a:lnTo>
                      <a:lnTo>
                        <a:pt x="34" y="26"/>
                      </a:lnTo>
                      <a:lnTo>
                        <a:pt x="30" y="23"/>
                      </a:lnTo>
                      <a:lnTo>
                        <a:pt x="26" y="15"/>
                      </a:lnTo>
                      <a:lnTo>
                        <a:pt x="30" y="8"/>
                      </a:lnTo>
                      <a:lnTo>
                        <a:pt x="42" y="15"/>
                      </a:lnTo>
                      <a:lnTo>
                        <a:pt x="42" y="15"/>
                      </a:lnTo>
                      <a:close/>
                      <a:moveTo>
                        <a:pt x="19" y="26"/>
                      </a:moveTo>
                      <a:lnTo>
                        <a:pt x="19" y="42"/>
                      </a:lnTo>
                      <a:lnTo>
                        <a:pt x="0" y="26"/>
                      </a:lnTo>
                      <a:lnTo>
                        <a:pt x="8" y="15"/>
                      </a:lnTo>
                      <a:lnTo>
                        <a:pt x="19" y="26"/>
                      </a:lnTo>
                      <a:lnTo>
                        <a:pt x="19" y="26"/>
                      </a:lnTo>
                      <a:close/>
                    </a:path>
                  </a:pathLst>
                </a:custGeom>
                <a:solidFill>
                  <a:srgbClr val="606060"/>
                </a:solidFill>
                <a:ln w="9525">
                  <a:noFill/>
                  <a:round/>
                  <a:headEnd/>
                  <a:tailEnd/>
                </a:ln>
              </p:spPr>
              <p:txBody>
                <a:bodyPr/>
                <a:lstStyle/>
                <a:p>
                  <a:endParaRPr lang="en-US"/>
                </a:p>
              </p:txBody>
            </p:sp>
            <p:sp>
              <p:nvSpPr>
                <p:cNvPr id="341290" name="Freeform 298"/>
                <p:cNvSpPr>
                  <a:spLocks noChangeAspect="1" noEditPoints="1"/>
                </p:cNvSpPr>
                <p:nvPr/>
              </p:nvSpPr>
              <p:spPr bwMode="auto">
                <a:xfrm>
                  <a:off x="1496" y="3010"/>
                  <a:ext cx="143" cy="94"/>
                </a:xfrm>
                <a:custGeom>
                  <a:avLst/>
                  <a:gdLst/>
                  <a:ahLst/>
                  <a:cxnLst>
                    <a:cxn ang="0">
                      <a:pos x="121" y="68"/>
                    </a:cxn>
                    <a:cxn ang="0">
                      <a:pos x="132" y="79"/>
                    </a:cxn>
                    <a:cxn ang="0">
                      <a:pos x="143" y="76"/>
                    </a:cxn>
                    <a:cxn ang="0">
                      <a:pos x="132" y="64"/>
                    </a:cxn>
                    <a:cxn ang="0">
                      <a:pos x="121" y="68"/>
                    </a:cxn>
                    <a:cxn ang="0">
                      <a:pos x="121" y="68"/>
                    </a:cxn>
                    <a:cxn ang="0">
                      <a:pos x="98" y="76"/>
                    </a:cxn>
                    <a:cxn ang="0">
                      <a:pos x="110" y="87"/>
                    </a:cxn>
                    <a:cxn ang="0">
                      <a:pos x="121" y="83"/>
                    </a:cxn>
                    <a:cxn ang="0">
                      <a:pos x="110" y="72"/>
                    </a:cxn>
                    <a:cxn ang="0">
                      <a:pos x="98" y="76"/>
                    </a:cxn>
                    <a:cxn ang="0">
                      <a:pos x="98" y="76"/>
                    </a:cxn>
                    <a:cxn ang="0">
                      <a:pos x="76" y="83"/>
                    </a:cxn>
                    <a:cxn ang="0">
                      <a:pos x="83" y="94"/>
                    </a:cxn>
                    <a:cxn ang="0">
                      <a:pos x="94" y="91"/>
                    </a:cxn>
                    <a:cxn ang="0">
                      <a:pos x="83" y="79"/>
                    </a:cxn>
                    <a:cxn ang="0">
                      <a:pos x="76" y="83"/>
                    </a:cxn>
                    <a:cxn ang="0">
                      <a:pos x="76" y="83"/>
                    </a:cxn>
                    <a:cxn ang="0">
                      <a:pos x="79" y="60"/>
                    </a:cxn>
                    <a:cxn ang="0">
                      <a:pos x="91" y="68"/>
                    </a:cxn>
                    <a:cxn ang="0">
                      <a:pos x="102" y="64"/>
                    </a:cxn>
                    <a:cxn ang="0">
                      <a:pos x="91" y="57"/>
                    </a:cxn>
                    <a:cxn ang="0">
                      <a:pos x="79" y="60"/>
                    </a:cxn>
                    <a:cxn ang="0">
                      <a:pos x="79" y="60"/>
                    </a:cxn>
                    <a:cxn ang="0">
                      <a:pos x="68" y="19"/>
                    </a:cxn>
                    <a:cxn ang="0">
                      <a:pos x="76" y="26"/>
                    </a:cxn>
                    <a:cxn ang="0">
                      <a:pos x="87" y="26"/>
                    </a:cxn>
                    <a:cxn ang="0">
                      <a:pos x="76" y="15"/>
                    </a:cxn>
                    <a:cxn ang="0">
                      <a:pos x="68" y="19"/>
                    </a:cxn>
                    <a:cxn ang="0">
                      <a:pos x="68" y="19"/>
                    </a:cxn>
                    <a:cxn ang="0">
                      <a:pos x="42" y="26"/>
                    </a:cxn>
                    <a:cxn ang="0">
                      <a:pos x="53" y="34"/>
                    </a:cxn>
                    <a:cxn ang="0">
                      <a:pos x="64" y="34"/>
                    </a:cxn>
                    <a:cxn ang="0">
                      <a:pos x="53" y="22"/>
                    </a:cxn>
                    <a:cxn ang="0">
                      <a:pos x="42" y="26"/>
                    </a:cxn>
                    <a:cxn ang="0">
                      <a:pos x="42" y="26"/>
                    </a:cxn>
                    <a:cxn ang="0">
                      <a:pos x="19" y="34"/>
                    </a:cxn>
                    <a:cxn ang="0">
                      <a:pos x="30" y="45"/>
                    </a:cxn>
                    <a:cxn ang="0">
                      <a:pos x="42" y="41"/>
                    </a:cxn>
                    <a:cxn ang="0">
                      <a:pos x="30" y="30"/>
                    </a:cxn>
                    <a:cxn ang="0">
                      <a:pos x="19" y="34"/>
                    </a:cxn>
                    <a:cxn ang="0">
                      <a:pos x="19" y="34"/>
                    </a:cxn>
                    <a:cxn ang="0">
                      <a:pos x="49" y="3"/>
                    </a:cxn>
                    <a:cxn ang="0">
                      <a:pos x="57" y="11"/>
                    </a:cxn>
                    <a:cxn ang="0">
                      <a:pos x="68" y="7"/>
                    </a:cxn>
                    <a:cxn ang="0">
                      <a:pos x="61" y="0"/>
                    </a:cxn>
                    <a:cxn ang="0">
                      <a:pos x="49" y="3"/>
                    </a:cxn>
                    <a:cxn ang="0">
                      <a:pos x="49" y="3"/>
                    </a:cxn>
                    <a:cxn ang="0">
                      <a:pos x="23" y="11"/>
                    </a:cxn>
                    <a:cxn ang="0">
                      <a:pos x="34" y="19"/>
                    </a:cxn>
                    <a:cxn ang="0">
                      <a:pos x="46" y="15"/>
                    </a:cxn>
                    <a:cxn ang="0">
                      <a:pos x="34" y="7"/>
                    </a:cxn>
                    <a:cxn ang="0">
                      <a:pos x="23" y="11"/>
                    </a:cxn>
                    <a:cxn ang="0">
                      <a:pos x="23" y="11"/>
                    </a:cxn>
                    <a:cxn ang="0">
                      <a:pos x="0" y="19"/>
                    </a:cxn>
                    <a:cxn ang="0">
                      <a:pos x="12" y="26"/>
                    </a:cxn>
                    <a:cxn ang="0">
                      <a:pos x="23" y="22"/>
                    </a:cxn>
                    <a:cxn ang="0">
                      <a:pos x="12" y="15"/>
                    </a:cxn>
                    <a:cxn ang="0">
                      <a:pos x="0" y="19"/>
                    </a:cxn>
                    <a:cxn ang="0">
                      <a:pos x="0" y="19"/>
                    </a:cxn>
                  </a:cxnLst>
                  <a:rect l="0" t="0" r="r" b="b"/>
                  <a:pathLst>
                    <a:path w="143" h="94">
                      <a:moveTo>
                        <a:pt x="121" y="68"/>
                      </a:moveTo>
                      <a:lnTo>
                        <a:pt x="132" y="79"/>
                      </a:lnTo>
                      <a:lnTo>
                        <a:pt x="143" y="76"/>
                      </a:lnTo>
                      <a:lnTo>
                        <a:pt x="132" y="64"/>
                      </a:lnTo>
                      <a:lnTo>
                        <a:pt x="121" y="68"/>
                      </a:lnTo>
                      <a:lnTo>
                        <a:pt x="121" y="68"/>
                      </a:lnTo>
                      <a:close/>
                      <a:moveTo>
                        <a:pt x="98" y="76"/>
                      </a:moveTo>
                      <a:lnTo>
                        <a:pt x="110" y="87"/>
                      </a:lnTo>
                      <a:lnTo>
                        <a:pt x="121" y="83"/>
                      </a:lnTo>
                      <a:lnTo>
                        <a:pt x="110" y="72"/>
                      </a:lnTo>
                      <a:lnTo>
                        <a:pt x="98" y="76"/>
                      </a:lnTo>
                      <a:lnTo>
                        <a:pt x="98" y="76"/>
                      </a:lnTo>
                      <a:close/>
                      <a:moveTo>
                        <a:pt x="76" y="83"/>
                      </a:moveTo>
                      <a:lnTo>
                        <a:pt x="83" y="94"/>
                      </a:lnTo>
                      <a:lnTo>
                        <a:pt x="94" y="91"/>
                      </a:lnTo>
                      <a:lnTo>
                        <a:pt x="83" y="79"/>
                      </a:lnTo>
                      <a:lnTo>
                        <a:pt x="76" y="83"/>
                      </a:lnTo>
                      <a:lnTo>
                        <a:pt x="76" y="83"/>
                      </a:lnTo>
                      <a:close/>
                      <a:moveTo>
                        <a:pt x="79" y="60"/>
                      </a:moveTo>
                      <a:lnTo>
                        <a:pt x="91" y="68"/>
                      </a:lnTo>
                      <a:lnTo>
                        <a:pt x="102" y="64"/>
                      </a:lnTo>
                      <a:lnTo>
                        <a:pt x="91" y="57"/>
                      </a:lnTo>
                      <a:lnTo>
                        <a:pt x="79" y="60"/>
                      </a:lnTo>
                      <a:lnTo>
                        <a:pt x="79" y="60"/>
                      </a:lnTo>
                      <a:close/>
                      <a:moveTo>
                        <a:pt x="68" y="19"/>
                      </a:moveTo>
                      <a:lnTo>
                        <a:pt x="76" y="26"/>
                      </a:lnTo>
                      <a:lnTo>
                        <a:pt x="87" y="26"/>
                      </a:lnTo>
                      <a:lnTo>
                        <a:pt x="76" y="15"/>
                      </a:lnTo>
                      <a:lnTo>
                        <a:pt x="68" y="19"/>
                      </a:lnTo>
                      <a:lnTo>
                        <a:pt x="68" y="19"/>
                      </a:lnTo>
                      <a:close/>
                      <a:moveTo>
                        <a:pt x="42" y="26"/>
                      </a:moveTo>
                      <a:lnTo>
                        <a:pt x="53" y="34"/>
                      </a:lnTo>
                      <a:lnTo>
                        <a:pt x="64" y="34"/>
                      </a:lnTo>
                      <a:lnTo>
                        <a:pt x="53" y="22"/>
                      </a:lnTo>
                      <a:lnTo>
                        <a:pt x="42" y="26"/>
                      </a:lnTo>
                      <a:lnTo>
                        <a:pt x="42" y="26"/>
                      </a:lnTo>
                      <a:close/>
                      <a:moveTo>
                        <a:pt x="19" y="34"/>
                      </a:moveTo>
                      <a:lnTo>
                        <a:pt x="30" y="45"/>
                      </a:lnTo>
                      <a:lnTo>
                        <a:pt x="42" y="41"/>
                      </a:lnTo>
                      <a:lnTo>
                        <a:pt x="30" y="30"/>
                      </a:lnTo>
                      <a:lnTo>
                        <a:pt x="19" y="34"/>
                      </a:lnTo>
                      <a:lnTo>
                        <a:pt x="19" y="34"/>
                      </a:lnTo>
                      <a:close/>
                      <a:moveTo>
                        <a:pt x="49" y="3"/>
                      </a:moveTo>
                      <a:lnTo>
                        <a:pt x="57" y="11"/>
                      </a:lnTo>
                      <a:lnTo>
                        <a:pt x="68" y="7"/>
                      </a:lnTo>
                      <a:lnTo>
                        <a:pt x="61" y="0"/>
                      </a:lnTo>
                      <a:lnTo>
                        <a:pt x="49" y="3"/>
                      </a:lnTo>
                      <a:lnTo>
                        <a:pt x="49" y="3"/>
                      </a:lnTo>
                      <a:close/>
                      <a:moveTo>
                        <a:pt x="23" y="11"/>
                      </a:moveTo>
                      <a:lnTo>
                        <a:pt x="34" y="19"/>
                      </a:lnTo>
                      <a:lnTo>
                        <a:pt x="46" y="15"/>
                      </a:lnTo>
                      <a:lnTo>
                        <a:pt x="34" y="7"/>
                      </a:lnTo>
                      <a:lnTo>
                        <a:pt x="23" y="11"/>
                      </a:lnTo>
                      <a:lnTo>
                        <a:pt x="23" y="11"/>
                      </a:lnTo>
                      <a:close/>
                      <a:moveTo>
                        <a:pt x="0" y="19"/>
                      </a:moveTo>
                      <a:lnTo>
                        <a:pt x="12" y="26"/>
                      </a:lnTo>
                      <a:lnTo>
                        <a:pt x="23" y="22"/>
                      </a:lnTo>
                      <a:lnTo>
                        <a:pt x="12" y="15"/>
                      </a:lnTo>
                      <a:lnTo>
                        <a:pt x="0" y="19"/>
                      </a:lnTo>
                      <a:lnTo>
                        <a:pt x="0" y="19"/>
                      </a:lnTo>
                      <a:close/>
                    </a:path>
                  </a:pathLst>
                </a:custGeom>
                <a:solidFill>
                  <a:srgbClr val="E5E5E5"/>
                </a:solidFill>
                <a:ln w="9525">
                  <a:noFill/>
                  <a:round/>
                  <a:headEnd/>
                  <a:tailEnd/>
                </a:ln>
              </p:spPr>
              <p:txBody>
                <a:bodyPr/>
                <a:lstStyle/>
                <a:p>
                  <a:endParaRPr lang="en-US"/>
                </a:p>
              </p:txBody>
            </p:sp>
            <p:sp>
              <p:nvSpPr>
                <p:cNvPr id="341291" name="Freeform 299"/>
                <p:cNvSpPr>
                  <a:spLocks noChangeAspect="1" noEditPoints="1"/>
                </p:cNvSpPr>
                <p:nvPr/>
              </p:nvSpPr>
              <p:spPr bwMode="auto">
                <a:xfrm>
                  <a:off x="1459" y="2979"/>
                  <a:ext cx="83" cy="46"/>
                </a:xfrm>
                <a:custGeom>
                  <a:avLst/>
                  <a:gdLst/>
                  <a:ahLst/>
                  <a:cxnLst>
                    <a:cxn ang="0">
                      <a:pos x="56" y="4"/>
                    </a:cxn>
                    <a:cxn ang="0">
                      <a:pos x="67" y="0"/>
                    </a:cxn>
                    <a:cxn ang="0">
                      <a:pos x="79" y="12"/>
                    </a:cxn>
                    <a:cxn ang="0">
                      <a:pos x="83" y="27"/>
                    </a:cxn>
                    <a:cxn ang="0">
                      <a:pos x="64" y="34"/>
                    </a:cxn>
                    <a:cxn ang="0">
                      <a:pos x="56" y="27"/>
                    </a:cxn>
                    <a:cxn ang="0">
                      <a:pos x="52" y="19"/>
                    </a:cxn>
                    <a:cxn ang="0">
                      <a:pos x="49" y="12"/>
                    </a:cxn>
                    <a:cxn ang="0">
                      <a:pos x="56" y="4"/>
                    </a:cxn>
                    <a:cxn ang="0">
                      <a:pos x="56" y="4"/>
                    </a:cxn>
                    <a:cxn ang="0">
                      <a:pos x="30" y="12"/>
                    </a:cxn>
                    <a:cxn ang="0">
                      <a:pos x="41" y="8"/>
                    </a:cxn>
                    <a:cxn ang="0">
                      <a:pos x="52" y="19"/>
                    </a:cxn>
                    <a:cxn ang="0">
                      <a:pos x="60" y="34"/>
                    </a:cxn>
                    <a:cxn ang="0">
                      <a:pos x="41" y="38"/>
                    </a:cxn>
                    <a:cxn ang="0">
                      <a:pos x="34" y="31"/>
                    </a:cxn>
                    <a:cxn ang="0">
                      <a:pos x="30" y="23"/>
                    </a:cxn>
                    <a:cxn ang="0">
                      <a:pos x="22" y="19"/>
                    </a:cxn>
                    <a:cxn ang="0">
                      <a:pos x="30" y="12"/>
                    </a:cxn>
                    <a:cxn ang="0">
                      <a:pos x="30" y="12"/>
                    </a:cxn>
                    <a:cxn ang="0">
                      <a:pos x="7" y="19"/>
                    </a:cxn>
                    <a:cxn ang="0">
                      <a:pos x="19" y="15"/>
                    </a:cxn>
                    <a:cxn ang="0">
                      <a:pos x="30" y="23"/>
                    </a:cxn>
                    <a:cxn ang="0">
                      <a:pos x="37" y="42"/>
                    </a:cxn>
                    <a:cxn ang="0">
                      <a:pos x="15" y="46"/>
                    </a:cxn>
                    <a:cxn ang="0">
                      <a:pos x="0" y="31"/>
                    </a:cxn>
                    <a:cxn ang="0">
                      <a:pos x="7" y="19"/>
                    </a:cxn>
                    <a:cxn ang="0">
                      <a:pos x="7" y="19"/>
                    </a:cxn>
                  </a:cxnLst>
                  <a:rect l="0" t="0" r="r" b="b"/>
                  <a:pathLst>
                    <a:path w="83" h="46">
                      <a:moveTo>
                        <a:pt x="56" y="4"/>
                      </a:moveTo>
                      <a:lnTo>
                        <a:pt x="67" y="0"/>
                      </a:lnTo>
                      <a:lnTo>
                        <a:pt x="79" y="12"/>
                      </a:lnTo>
                      <a:lnTo>
                        <a:pt x="83" y="27"/>
                      </a:lnTo>
                      <a:lnTo>
                        <a:pt x="64" y="34"/>
                      </a:lnTo>
                      <a:lnTo>
                        <a:pt x="56" y="27"/>
                      </a:lnTo>
                      <a:lnTo>
                        <a:pt x="52" y="19"/>
                      </a:lnTo>
                      <a:lnTo>
                        <a:pt x="49" y="12"/>
                      </a:lnTo>
                      <a:lnTo>
                        <a:pt x="56" y="4"/>
                      </a:lnTo>
                      <a:lnTo>
                        <a:pt x="56" y="4"/>
                      </a:lnTo>
                      <a:close/>
                      <a:moveTo>
                        <a:pt x="30" y="12"/>
                      </a:moveTo>
                      <a:lnTo>
                        <a:pt x="41" y="8"/>
                      </a:lnTo>
                      <a:lnTo>
                        <a:pt x="52" y="19"/>
                      </a:lnTo>
                      <a:lnTo>
                        <a:pt x="60" y="34"/>
                      </a:lnTo>
                      <a:lnTo>
                        <a:pt x="41" y="38"/>
                      </a:lnTo>
                      <a:lnTo>
                        <a:pt x="34" y="31"/>
                      </a:lnTo>
                      <a:lnTo>
                        <a:pt x="30" y="23"/>
                      </a:lnTo>
                      <a:lnTo>
                        <a:pt x="22" y="19"/>
                      </a:lnTo>
                      <a:lnTo>
                        <a:pt x="30" y="12"/>
                      </a:lnTo>
                      <a:lnTo>
                        <a:pt x="30" y="12"/>
                      </a:lnTo>
                      <a:close/>
                      <a:moveTo>
                        <a:pt x="7" y="19"/>
                      </a:moveTo>
                      <a:lnTo>
                        <a:pt x="19" y="15"/>
                      </a:lnTo>
                      <a:lnTo>
                        <a:pt x="30" y="23"/>
                      </a:lnTo>
                      <a:lnTo>
                        <a:pt x="37" y="42"/>
                      </a:lnTo>
                      <a:lnTo>
                        <a:pt x="15" y="46"/>
                      </a:lnTo>
                      <a:lnTo>
                        <a:pt x="0" y="31"/>
                      </a:lnTo>
                      <a:lnTo>
                        <a:pt x="7" y="19"/>
                      </a:lnTo>
                      <a:lnTo>
                        <a:pt x="7" y="19"/>
                      </a:lnTo>
                      <a:close/>
                    </a:path>
                  </a:pathLst>
                </a:custGeom>
                <a:solidFill>
                  <a:srgbClr val="BFBFBF"/>
                </a:solidFill>
                <a:ln w="9525">
                  <a:noFill/>
                  <a:round/>
                  <a:headEnd/>
                  <a:tailEnd/>
                </a:ln>
              </p:spPr>
              <p:txBody>
                <a:bodyPr/>
                <a:lstStyle/>
                <a:p>
                  <a:endParaRPr lang="en-US"/>
                </a:p>
              </p:txBody>
            </p:sp>
            <p:sp>
              <p:nvSpPr>
                <p:cNvPr id="341292" name="Freeform 300"/>
                <p:cNvSpPr>
                  <a:spLocks noChangeAspect="1"/>
                </p:cNvSpPr>
                <p:nvPr/>
              </p:nvSpPr>
              <p:spPr bwMode="auto">
                <a:xfrm>
                  <a:off x="1508" y="2979"/>
                  <a:ext cx="34" cy="31"/>
                </a:xfrm>
                <a:custGeom>
                  <a:avLst/>
                  <a:gdLst/>
                  <a:ahLst/>
                  <a:cxnLst>
                    <a:cxn ang="0">
                      <a:pos x="7" y="4"/>
                    </a:cxn>
                    <a:cxn ang="0">
                      <a:pos x="18" y="0"/>
                    </a:cxn>
                    <a:cxn ang="0">
                      <a:pos x="30" y="12"/>
                    </a:cxn>
                    <a:cxn ang="0">
                      <a:pos x="34" y="27"/>
                    </a:cxn>
                    <a:cxn ang="0">
                      <a:pos x="15" y="31"/>
                    </a:cxn>
                    <a:cxn ang="0">
                      <a:pos x="7" y="27"/>
                    </a:cxn>
                    <a:cxn ang="0">
                      <a:pos x="3" y="19"/>
                    </a:cxn>
                    <a:cxn ang="0">
                      <a:pos x="0" y="12"/>
                    </a:cxn>
                    <a:cxn ang="0">
                      <a:pos x="7" y="4"/>
                    </a:cxn>
                  </a:cxnLst>
                  <a:rect l="0" t="0" r="r" b="b"/>
                  <a:pathLst>
                    <a:path w="34" h="31">
                      <a:moveTo>
                        <a:pt x="7" y="4"/>
                      </a:moveTo>
                      <a:lnTo>
                        <a:pt x="18" y="0"/>
                      </a:lnTo>
                      <a:lnTo>
                        <a:pt x="30" y="12"/>
                      </a:lnTo>
                      <a:lnTo>
                        <a:pt x="34" y="27"/>
                      </a:lnTo>
                      <a:lnTo>
                        <a:pt x="15" y="31"/>
                      </a:lnTo>
                      <a:lnTo>
                        <a:pt x="7" y="27"/>
                      </a:lnTo>
                      <a:lnTo>
                        <a:pt x="3" y="19"/>
                      </a:lnTo>
                      <a:lnTo>
                        <a:pt x="0" y="12"/>
                      </a:lnTo>
                      <a:lnTo>
                        <a:pt x="7" y="4"/>
                      </a:lnTo>
                    </a:path>
                  </a:pathLst>
                </a:custGeom>
                <a:noFill/>
                <a:ln w="6350">
                  <a:solidFill>
                    <a:srgbClr val="000000"/>
                  </a:solidFill>
                  <a:prstDash val="solid"/>
                  <a:round/>
                  <a:headEnd/>
                  <a:tailEnd/>
                </a:ln>
              </p:spPr>
              <p:txBody>
                <a:bodyPr/>
                <a:lstStyle/>
                <a:p>
                  <a:endParaRPr lang="en-US"/>
                </a:p>
              </p:txBody>
            </p:sp>
            <p:sp>
              <p:nvSpPr>
                <p:cNvPr id="341293" name="Freeform 301"/>
                <p:cNvSpPr>
                  <a:spLocks noChangeAspect="1"/>
                </p:cNvSpPr>
                <p:nvPr/>
              </p:nvSpPr>
              <p:spPr bwMode="auto">
                <a:xfrm>
                  <a:off x="1481" y="2987"/>
                  <a:ext cx="38" cy="34"/>
                </a:xfrm>
                <a:custGeom>
                  <a:avLst/>
                  <a:gdLst/>
                  <a:ahLst/>
                  <a:cxnLst>
                    <a:cxn ang="0">
                      <a:pos x="8" y="4"/>
                    </a:cxn>
                    <a:cxn ang="0">
                      <a:pos x="19" y="0"/>
                    </a:cxn>
                    <a:cxn ang="0">
                      <a:pos x="30" y="11"/>
                    </a:cxn>
                    <a:cxn ang="0">
                      <a:pos x="38" y="26"/>
                    </a:cxn>
                    <a:cxn ang="0">
                      <a:pos x="19" y="34"/>
                    </a:cxn>
                    <a:cxn ang="0">
                      <a:pos x="8" y="23"/>
                    </a:cxn>
                    <a:cxn ang="0">
                      <a:pos x="8" y="19"/>
                    </a:cxn>
                    <a:cxn ang="0">
                      <a:pos x="0" y="15"/>
                    </a:cxn>
                    <a:cxn ang="0">
                      <a:pos x="8" y="4"/>
                    </a:cxn>
                  </a:cxnLst>
                  <a:rect l="0" t="0" r="r" b="b"/>
                  <a:pathLst>
                    <a:path w="38" h="34">
                      <a:moveTo>
                        <a:pt x="8" y="4"/>
                      </a:moveTo>
                      <a:lnTo>
                        <a:pt x="19" y="0"/>
                      </a:lnTo>
                      <a:lnTo>
                        <a:pt x="30" y="11"/>
                      </a:lnTo>
                      <a:lnTo>
                        <a:pt x="38" y="26"/>
                      </a:lnTo>
                      <a:lnTo>
                        <a:pt x="19" y="34"/>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41294" name="Freeform 302"/>
                <p:cNvSpPr>
                  <a:spLocks noChangeAspect="1"/>
                </p:cNvSpPr>
                <p:nvPr/>
              </p:nvSpPr>
              <p:spPr bwMode="auto">
                <a:xfrm>
                  <a:off x="1459" y="2994"/>
                  <a:ext cx="37" cy="31"/>
                </a:xfrm>
                <a:custGeom>
                  <a:avLst/>
                  <a:gdLst/>
                  <a:ahLst/>
                  <a:cxnLst>
                    <a:cxn ang="0">
                      <a:pos x="7" y="4"/>
                    </a:cxn>
                    <a:cxn ang="0">
                      <a:pos x="19" y="0"/>
                    </a:cxn>
                    <a:cxn ang="0">
                      <a:pos x="30" y="12"/>
                    </a:cxn>
                    <a:cxn ang="0">
                      <a:pos x="37" y="27"/>
                    </a:cxn>
                    <a:cxn ang="0">
                      <a:pos x="15" y="31"/>
                    </a:cxn>
                    <a:cxn ang="0">
                      <a:pos x="0" y="16"/>
                    </a:cxn>
                    <a:cxn ang="0">
                      <a:pos x="7" y="4"/>
                    </a:cxn>
                  </a:cxnLst>
                  <a:rect l="0" t="0" r="r" b="b"/>
                  <a:pathLst>
                    <a:path w="37" h="31">
                      <a:moveTo>
                        <a:pt x="7" y="4"/>
                      </a:moveTo>
                      <a:lnTo>
                        <a:pt x="19" y="0"/>
                      </a:lnTo>
                      <a:lnTo>
                        <a:pt x="30" y="12"/>
                      </a:lnTo>
                      <a:lnTo>
                        <a:pt x="37" y="27"/>
                      </a:lnTo>
                      <a:lnTo>
                        <a:pt x="15" y="31"/>
                      </a:lnTo>
                      <a:lnTo>
                        <a:pt x="0" y="16"/>
                      </a:lnTo>
                      <a:lnTo>
                        <a:pt x="7" y="4"/>
                      </a:lnTo>
                    </a:path>
                  </a:pathLst>
                </a:custGeom>
                <a:noFill/>
                <a:ln w="6350">
                  <a:solidFill>
                    <a:srgbClr val="000000"/>
                  </a:solidFill>
                  <a:prstDash val="solid"/>
                  <a:round/>
                  <a:headEnd/>
                  <a:tailEnd/>
                </a:ln>
              </p:spPr>
              <p:txBody>
                <a:bodyPr/>
                <a:lstStyle/>
                <a:p>
                  <a:endParaRPr lang="en-US"/>
                </a:p>
              </p:txBody>
            </p:sp>
            <p:sp>
              <p:nvSpPr>
                <p:cNvPr id="341295" name="Freeform 303"/>
                <p:cNvSpPr>
                  <a:spLocks noChangeAspect="1" noEditPoints="1"/>
                </p:cNvSpPr>
                <p:nvPr/>
              </p:nvSpPr>
              <p:spPr bwMode="auto">
                <a:xfrm>
                  <a:off x="1459" y="2983"/>
                  <a:ext cx="64" cy="42"/>
                </a:xfrm>
                <a:custGeom>
                  <a:avLst/>
                  <a:gdLst/>
                  <a:ahLst/>
                  <a:cxnLst>
                    <a:cxn ang="0">
                      <a:pos x="64" y="11"/>
                    </a:cxn>
                    <a:cxn ang="0">
                      <a:pos x="64" y="30"/>
                    </a:cxn>
                    <a:cxn ang="0">
                      <a:pos x="56" y="19"/>
                    </a:cxn>
                    <a:cxn ang="0">
                      <a:pos x="52" y="15"/>
                    </a:cxn>
                    <a:cxn ang="0">
                      <a:pos x="49" y="8"/>
                    </a:cxn>
                    <a:cxn ang="0">
                      <a:pos x="52" y="0"/>
                    </a:cxn>
                    <a:cxn ang="0">
                      <a:pos x="64" y="11"/>
                    </a:cxn>
                    <a:cxn ang="0">
                      <a:pos x="64" y="11"/>
                    </a:cxn>
                    <a:cxn ang="0">
                      <a:pos x="41" y="15"/>
                    </a:cxn>
                    <a:cxn ang="0">
                      <a:pos x="41" y="34"/>
                    </a:cxn>
                    <a:cxn ang="0">
                      <a:pos x="30" y="27"/>
                    </a:cxn>
                    <a:cxn ang="0">
                      <a:pos x="30" y="23"/>
                    </a:cxn>
                    <a:cxn ang="0">
                      <a:pos x="22" y="15"/>
                    </a:cxn>
                    <a:cxn ang="0">
                      <a:pos x="30" y="8"/>
                    </a:cxn>
                    <a:cxn ang="0">
                      <a:pos x="41" y="15"/>
                    </a:cxn>
                    <a:cxn ang="0">
                      <a:pos x="41" y="15"/>
                    </a:cxn>
                    <a:cxn ang="0">
                      <a:pos x="15" y="23"/>
                    </a:cxn>
                    <a:cxn ang="0">
                      <a:pos x="15" y="42"/>
                    </a:cxn>
                    <a:cxn ang="0">
                      <a:pos x="0" y="27"/>
                    </a:cxn>
                    <a:cxn ang="0">
                      <a:pos x="7" y="15"/>
                    </a:cxn>
                    <a:cxn ang="0">
                      <a:pos x="15" y="23"/>
                    </a:cxn>
                    <a:cxn ang="0">
                      <a:pos x="15" y="23"/>
                    </a:cxn>
                  </a:cxnLst>
                  <a:rect l="0" t="0" r="r" b="b"/>
                  <a:pathLst>
                    <a:path w="64" h="42">
                      <a:moveTo>
                        <a:pt x="64" y="11"/>
                      </a:moveTo>
                      <a:lnTo>
                        <a:pt x="64" y="30"/>
                      </a:lnTo>
                      <a:lnTo>
                        <a:pt x="56" y="19"/>
                      </a:lnTo>
                      <a:lnTo>
                        <a:pt x="52" y="15"/>
                      </a:lnTo>
                      <a:lnTo>
                        <a:pt x="49" y="8"/>
                      </a:lnTo>
                      <a:lnTo>
                        <a:pt x="52" y="0"/>
                      </a:lnTo>
                      <a:lnTo>
                        <a:pt x="64" y="11"/>
                      </a:lnTo>
                      <a:lnTo>
                        <a:pt x="64" y="11"/>
                      </a:lnTo>
                      <a:close/>
                      <a:moveTo>
                        <a:pt x="41" y="15"/>
                      </a:moveTo>
                      <a:lnTo>
                        <a:pt x="41" y="34"/>
                      </a:lnTo>
                      <a:lnTo>
                        <a:pt x="30" y="27"/>
                      </a:lnTo>
                      <a:lnTo>
                        <a:pt x="30" y="23"/>
                      </a:lnTo>
                      <a:lnTo>
                        <a:pt x="22" y="15"/>
                      </a:lnTo>
                      <a:lnTo>
                        <a:pt x="30" y="8"/>
                      </a:lnTo>
                      <a:lnTo>
                        <a:pt x="41" y="15"/>
                      </a:lnTo>
                      <a:lnTo>
                        <a:pt x="41" y="15"/>
                      </a:lnTo>
                      <a:close/>
                      <a:moveTo>
                        <a:pt x="15" y="23"/>
                      </a:moveTo>
                      <a:lnTo>
                        <a:pt x="15" y="42"/>
                      </a:lnTo>
                      <a:lnTo>
                        <a:pt x="0" y="27"/>
                      </a:lnTo>
                      <a:lnTo>
                        <a:pt x="7" y="15"/>
                      </a:lnTo>
                      <a:lnTo>
                        <a:pt x="15" y="23"/>
                      </a:lnTo>
                      <a:lnTo>
                        <a:pt x="15" y="23"/>
                      </a:lnTo>
                      <a:close/>
                    </a:path>
                  </a:pathLst>
                </a:custGeom>
                <a:solidFill>
                  <a:srgbClr val="606060"/>
                </a:solidFill>
                <a:ln w="9525">
                  <a:noFill/>
                  <a:round/>
                  <a:headEnd/>
                  <a:tailEnd/>
                </a:ln>
              </p:spPr>
              <p:txBody>
                <a:bodyPr/>
                <a:lstStyle/>
                <a:p>
                  <a:endParaRPr lang="en-US"/>
                </a:p>
              </p:txBody>
            </p:sp>
            <p:sp>
              <p:nvSpPr>
                <p:cNvPr id="341296" name="Freeform 304"/>
                <p:cNvSpPr>
                  <a:spLocks noChangeAspect="1" noEditPoints="1"/>
                </p:cNvSpPr>
                <p:nvPr/>
              </p:nvSpPr>
              <p:spPr bwMode="auto">
                <a:xfrm>
                  <a:off x="1466" y="2983"/>
                  <a:ext cx="68" cy="23"/>
                </a:xfrm>
                <a:custGeom>
                  <a:avLst/>
                  <a:gdLst/>
                  <a:ahLst/>
                  <a:cxnLst>
                    <a:cxn ang="0">
                      <a:pos x="49" y="0"/>
                    </a:cxn>
                    <a:cxn ang="0">
                      <a:pos x="57" y="11"/>
                    </a:cxn>
                    <a:cxn ang="0">
                      <a:pos x="68" y="8"/>
                    </a:cxn>
                    <a:cxn ang="0">
                      <a:pos x="60" y="0"/>
                    </a:cxn>
                    <a:cxn ang="0">
                      <a:pos x="49" y="0"/>
                    </a:cxn>
                    <a:cxn ang="0">
                      <a:pos x="49" y="0"/>
                    </a:cxn>
                    <a:cxn ang="0">
                      <a:pos x="23" y="8"/>
                    </a:cxn>
                    <a:cxn ang="0">
                      <a:pos x="34" y="19"/>
                    </a:cxn>
                    <a:cxn ang="0">
                      <a:pos x="45" y="15"/>
                    </a:cxn>
                    <a:cxn ang="0">
                      <a:pos x="34" y="4"/>
                    </a:cxn>
                    <a:cxn ang="0">
                      <a:pos x="23" y="8"/>
                    </a:cxn>
                    <a:cxn ang="0">
                      <a:pos x="23" y="8"/>
                    </a:cxn>
                    <a:cxn ang="0">
                      <a:pos x="0" y="15"/>
                    </a:cxn>
                    <a:cxn ang="0">
                      <a:pos x="8" y="23"/>
                    </a:cxn>
                    <a:cxn ang="0">
                      <a:pos x="19" y="19"/>
                    </a:cxn>
                    <a:cxn ang="0">
                      <a:pos x="12" y="11"/>
                    </a:cxn>
                    <a:cxn ang="0">
                      <a:pos x="0" y="15"/>
                    </a:cxn>
                    <a:cxn ang="0">
                      <a:pos x="0" y="15"/>
                    </a:cxn>
                  </a:cxnLst>
                  <a:rect l="0" t="0" r="r" b="b"/>
                  <a:pathLst>
                    <a:path w="68" h="23">
                      <a:moveTo>
                        <a:pt x="49" y="0"/>
                      </a:moveTo>
                      <a:lnTo>
                        <a:pt x="57" y="11"/>
                      </a:lnTo>
                      <a:lnTo>
                        <a:pt x="68" y="8"/>
                      </a:lnTo>
                      <a:lnTo>
                        <a:pt x="60" y="0"/>
                      </a:lnTo>
                      <a:lnTo>
                        <a:pt x="49" y="0"/>
                      </a:lnTo>
                      <a:lnTo>
                        <a:pt x="49" y="0"/>
                      </a:lnTo>
                      <a:close/>
                      <a:moveTo>
                        <a:pt x="23" y="8"/>
                      </a:moveTo>
                      <a:lnTo>
                        <a:pt x="34" y="19"/>
                      </a:lnTo>
                      <a:lnTo>
                        <a:pt x="45" y="15"/>
                      </a:lnTo>
                      <a:lnTo>
                        <a:pt x="34" y="4"/>
                      </a:lnTo>
                      <a:lnTo>
                        <a:pt x="23" y="8"/>
                      </a:lnTo>
                      <a:lnTo>
                        <a:pt x="23" y="8"/>
                      </a:lnTo>
                      <a:close/>
                      <a:moveTo>
                        <a:pt x="0" y="15"/>
                      </a:moveTo>
                      <a:lnTo>
                        <a:pt x="8" y="23"/>
                      </a:lnTo>
                      <a:lnTo>
                        <a:pt x="19" y="19"/>
                      </a:lnTo>
                      <a:lnTo>
                        <a:pt x="12" y="11"/>
                      </a:lnTo>
                      <a:lnTo>
                        <a:pt x="0" y="15"/>
                      </a:lnTo>
                      <a:lnTo>
                        <a:pt x="0" y="15"/>
                      </a:lnTo>
                      <a:close/>
                    </a:path>
                  </a:pathLst>
                </a:custGeom>
                <a:solidFill>
                  <a:srgbClr val="E5E5E5"/>
                </a:solidFill>
                <a:ln w="9525">
                  <a:noFill/>
                  <a:round/>
                  <a:headEnd/>
                  <a:tailEnd/>
                </a:ln>
              </p:spPr>
              <p:txBody>
                <a:bodyPr/>
                <a:lstStyle/>
                <a:p>
                  <a:endParaRPr lang="en-US"/>
                </a:p>
              </p:txBody>
            </p:sp>
            <p:sp>
              <p:nvSpPr>
                <p:cNvPr id="341297" name="Freeform 305"/>
                <p:cNvSpPr>
                  <a:spLocks noChangeAspect="1" noEditPoints="1"/>
                </p:cNvSpPr>
                <p:nvPr/>
              </p:nvSpPr>
              <p:spPr bwMode="auto">
                <a:xfrm>
                  <a:off x="1161" y="3055"/>
                  <a:ext cx="335" cy="125"/>
                </a:xfrm>
                <a:custGeom>
                  <a:avLst/>
                  <a:gdLst/>
                  <a:ahLst/>
                  <a:cxnLst>
                    <a:cxn ang="0">
                      <a:pos x="283" y="12"/>
                    </a:cxn>
                    <a:cxn ang="0">
                      <a:pos x="279" y="42"/>
                    </a:cxn>
                    <a:cxn ang="0">
                      <a:pos x="264" y="23"/>
                    </a:cxn>
                    <a:cxn ang="0">
                      <a:pos x="237" y="27"/>
                    </a:cxn>
                    <a:cxn ang="0">
                      <a:pos x="230" y="57"/>
                    </a:cxn>
                    <a:cxn ang="0">
                      <a:pos x="219" y="38"/>
                    </a:cxn>
                    <a:cxn ang="0">
                      <a:pos x="200" y="38"/>
                    </a:cxn>
                    <a:cxn ang="0">
                      <a:pos x="226" y="57"/>
                    </a:cxn>
                    <a:cxn ang="0">
                      <a:pos x="196" y="49"/>
                    </a:cxn>
                    <a:cxn ang="0">
                      <a:pos x="200" y="38"/>
                    </a:cxn>
                    <a:cxn ang="0">
                      <a:pos x="196" y="49"/>
                    </a:cxn>
                    <a:cxn ang="0">
                      <a:pos x="173" y="65"/>
                    </a:cxn>
                    <a:cxn ang="0">
                      <a:pos x="177" y="46"/>
                    </a:cxn>
                    <a:cxn ang="0">
                      <a:pos x="162" y="49"/>
                    </a:cxn>
                    <a:cxn ang="0">
                      <a:pos x="158" y="80"/>
                    </a:cxn>
                    <a:cxn ang="0">
                      <a:pos x="143" y="61"/>
                    </a:cxn>
                    <a:cxn ang="0">
                      <a:pos x="128" y="61"/>
                    </a:cxn>
                    <a:cxn ang="0">
                      <a:pos x="155" y="84"/>
                    </a:cxn>
                    <a:cxn ang="0">
                      <a:pos x="125" y="76"/>
                    </a:cxn>
                    <a:cxn ang="0">
                      <a:pos x="128" y="61"/>
                    </a:cxn>
                    <a:cxn ang="0">
                      <a:pos x="125" y="76"/>
                    </a:cxn>
                    <a:cxn ang="0">
                      <a:pos x="102" y="87"/>
                    </a:cxn>
                    <a:cxn ang="0">
                      <a:pos x="106" y="68"/>
                    </a:cxn>
                    <a:cxn ang="0">
                      <a:pos x="91" y="72"/>
                    </a:cxn>
                    <a:cxn ang="0">
                      <a:pos x="87" y="103"/>
                    </a:cxn>
                    <a:cxn ang="0">
                      <a:pos x="72" y="87"/>
                    </a:cxn>
                    <a:cxn ang="0">
                      <a:pos x="57" y="84"/>
                    </a:cxn>
                    <a:cxn ang="0">
                      <a:pos x="79" y="106"/>
                    </a:cxn>
                    <a:cxn ang="0">
                      <a:pos x="53" y="99"/>
                    </a:cxn>
                    <a:cxn ang="0">
                      <a:pos x="57" y="84"/>
                    </a:cxn>
                    <a:cxn ang="0">
                      <a:pos x="53" y="99"/>
                    </a:cxn>
                    <a:cxn ang="0">
                      <a:pos x="30" y="114"/>
                    </a:cxn>
                    <a:cxn ang="0">
                      <a:pos x="30" y="91"/>
                    </a:cxn>
                    <a:cxn ang="0">
                      <a:pos x="19" y="95"/>
                    </a:cxn>
                    <a:cxn ang="0">
                      <a:pos x="12" y="125"/>
                    </a:cxn>
                    <a:cxn ang="0">
                      <a:pos x="0" y="110"/>
                    </a:cxn>
                    <a:cxn ang="0">
                      <a:pos x="249" y="23"/>
                    </a:cxn>
                    <a:cxn ang="0">
                      <a:pos x="275" y="42"/>
                    </a:cxn>
                    <a:cxn ang="0">
                      <a:pos x="245" y="34"/>
                    </a:cxn>
                    <a:cxn ang="0">
                      <a:pos x="249" y="23"/>
                    </a:cxn>
                    <a:cxn ang="0">
                      <a:pos x="328" y="12"/>
                    </a:cxn>
                    <a:cxn ang="0">
                      <a:pos x="298" y="27"/>
                    </a:cxn>
                    <a:cxn ang="0">
                      <a:pos x="298" y="8"/>
                    </a:cxn>
                  </a:cxnLst>
                  <a:rect l="0" t="0" r="r" b="b"/>
                  <a:pathLst>
                    <a:path w="335" h="125">
                      <a:moveTo>
                        <a:pt x="264" y="23"/>
                      </a:moveTo>
                      <a:lnTo>
                        <a:pt x="271" y="15"/>
                      </a:lnTo>
                      <a:lnTo>
                        <a:pt x="283" y="12"/>
                      </a:lnTo>
                      <a:lnTo>
                        <a:pt x="294" y="19"/>
                      </a:lnTo>
                      <a:lnTo>
                        <a:pt x="298" y="34"/>
                      </a:lnTo>
                      <a:lnTo>
                        <a:pt x="279" y="42"/>
                      </a:lnTo>
                      <a:lnTo>
                        <a:pt x="271" y="34"/>
                      </a:lnTo>
                      <a:lnTo>
                        <a:pt x="271" y="27"/>
                      </a:lnTo>
                      <a:lnTo>
                        <a:pt x="264" y="23"/>
                      </a:lnTo>
                      <a:lnTo>
                        <a:pt x="264" y="23"/>
                      </a:lnTo>
                      <a:close/>
                      <a:moveTo>
                        <a:pt x="226" y="31"/>
                      </a:moveTo>
                      <a:lnTo>
                        <a:pt x="237" y="27"/>
                      </a:lnTo>
                      <a:lnTo>
                        <a:pt x="245" y="34"/>
                      </a:lnTo>
                      <a:lnTo>
                        <a:pt x="249" y="49"/>
                      </a:lnTo>
                      <a:lnTo>
                        <a:pt x="230" y="57"/>
                      </a:lnTo>
                      <a:lnTo>
                        <a:pt x="222" y="49"/>
                      </a:lnTo>
                      <a:lnTo>
                        <a:pt x="222" y="42"/>
                      </a:lnTo>
                      <a:lnTo>
                        <a:pt x="219" y="38"/>
                      </a:lnTo>
                      <a:lnTo>
                        <a:pt x="226" y="31"/>
                      </a:lnTo>
                      <a:lnTo>
                        <a:pt x="226" y="31"/>
                      </a:lnTo>
                      <a:close/>
                      <a:moveTo>
                        <a:pt x="200" y="38"/>
                      </a:moveTo>
                      <a:lnTo>
                        <a:pt x="211" y="34"/>
                      </a:lnTo>
                      <a:lnTo>
                        <a:pt x="222" y="42"/>
                      </a:lnTo>
                      <a:lnTo>
                        <a:pt x="226" y="57"/>
                      </a:lnTo>
                      <a:lnTo>
                        <a:pt x="207" y="65"/>
                      </a:lnTo>
                      <a:lnTo>
                        <a:pt x="200" y="57"/>
                      </a:lnTo>
                      <a:lnTo>
                        <a:pt x="196" y="49"/>
                      </a:lnTo>
                      <a:lnTo>
                        <a:pt x="192" y="46"/>
                      </a:lnTo>
                      <a:lnTo>
                        <a:pt x="200" y="38"/>
                      </a:lnTo>
                      <a:lnTo>
                        <a:pt x="200" y="38"/>
                      </a:lnTo>
                      <a:close/>
                      <a:moveTo>
                        <a:pt x="177" y="46"/>
                      </a:moveTo>
                      <a:lnTo>
                        <a:pt x="189" y="42"/>
                      </a:lnTo>
                      <a:lnTo>
                        <a:pt x="196" y="49"/>
                      </a:lnTo>
                      <a:lnTo>
                        <a:pt x="204" y="65"/>
                      </a:lnTo>
                      <a:lnTo>
                        <a:pt x="181" y="72"/>
                      </a:lnTo>
                      <a:lnTo>
                        <a:pt x="173" y="65"/>
                      </a:lnTo>
                      <a:lnTo>
                        <a:pt x="173" y="61"/>
                      </a:lnTo>
                      <a:lnTo>
                        <a:pt x="170" y="57"/>
                      </a:lnTo>
                      <a:lnTo>
                        <a:pt x="177" y="46"/>
                      </a:lnTo>
                      <a:lnTo>
                        <a:pt x="177" y="46"/>
                      </a:lnTo>
                      <a:close/>
                      <a:moveTo>
                        <a:pt x="151" y="53"/>
                      </a:moveTo>
                      <a:lnTo>
                        <a:pt x="162" y="49"/>
                      </a:lnTo>
                      <a:lnTo>
                        <a:pt x="173" y="61"/>
                      </a:lnTo>
                      <a:lnTo>
                        <a:pt x="177" y="72"/>
                      </a:lnTo>
                      <a:lnTo>
                        <a:pt x="158" y="80"/>
                      </a:lnTo>
                      <a:lnTo>
                        <a:pt x="151" y="72"/>
                      </a:lnTo>
                      <a:lnTo>
                        <a:pt x="147" y="68"/>
                      </a:lnTo>
                      <a:lnTo>
                        <a:pt x="143" y="61"/>
                      </a:lnTo>
                      <a:lnTo>
                        <a:pt x="151" y="53"/>
                      </a:lnTo>
                      <a:lnTo>
                        <a:pt x="151" y="53"/>
                      </a:lnTo>
                      <a:close/>
                      <a:moveTo>
                        <a:pt x="128" y="61"/>
                      </a:moveTo>
                      <a:lnTo>
                        <a:pt x="140" y="57"/>
                      </a:lnTo>
                      <a:lnTo>
                        <a:pt x="147" y="65"/>
                      </a:lnTo>
                      <a:lnTo>
                        <a:pt x="155" y="84"/>
                      </a:lnTo>
                      <a:lnTo>
                        <a:pt x="132" y="87"/>
                      </a:lnTo>
                      <a:lnTo>
                        <a:pt x="128" y="80"/>
                      </a:lnTo>
                      <a:lnTo>
                        <a:pt x="125" y="76"/>
                      </a:lnTo>
                      <a:lnTo>
                        <a:pt x="121" y="72"/>
                      </a:lnTo>
                      <a:lnTo>
                        <a:pt x="128" y="61"/>
                      </a:lnTo>
                      <a:lnTo>
                        <a:pt x="128" y="61"/>
                      </a:lnTo>
                      <a:close/>
                      <a:moveTo>
                        <a:pt x="106" y="68"/>
                      </a:moveTo>
                      <a:lnTo>
                        <a:pt x="117" y="65"/>
                      </a:lnTo>
                      <a:lnTo>
                        <a:pt x="125" y="76"/>
                      </a:lnTo>
                      <a:lnTo>
                        <a:pt x="128" y="91"/>
                      </a:lnTo>
                      <a:lnTo>
                        <a:pt x="109" y="95"/>
                      </a:lnTo>
                      <a:lnTo>
                        <a:pt x="102" y="87"/>
                      </a:lnTo>
                      <a:lnTo>
                        <a:pt x="102" y="84"/>
                      </a:lnTo>
                      <a:lnTo>
                        <a:pt x="98" y="76"/>
                      </a:lnTo>
                      <a:lnTo>
                        <a:pt x="106" y="68"/>
                      </a:lnTo>
                      <a:lnTo>
                        <a:pt x="106" y="68"/>
                      </a:lnTo>
                      <a:close/>
                      <a:moveTo>
                        <a:pt x="79" y="76"/>
                      </a:moveTo>
                      <a:lnTo>
                        <a:pt x="91" y="72"/>
                      </a:lnTo>
                      <a:lnTo>
                        <a:pt x="102" y="84"/>
                      </a:lnTo>
                      <a:lnTo>
                        <a:pt x="106" y="99"/>
                      </a:lnTo>
                      <a:lnTo>
                        <a:pt x="87" y="103"/>
                      </a:lnTo>
                      <a:lnTo>
                        <a:pt x="79" y="95"/>
                      </a:lnTo>
                      <a:lnTo>
                        <a:pt x="76" y="91"/>
                      </a:lnTo>
                      <a:lnTo>
                        <a:pt x="72" y="87"/>
                      </a:lnTo>
                      <a:lnTo>
                        <a:pt x="79" y="76"/>
                      </a:lnTo>
                      <a:lnTo>
                        <a:pt x="79" y="76"/>
                      </a:lnTo>
                      <a:close/>
                      <a:moveTo>
                        <a:pt x="57" y="84"/>
                      </a:moveTo>
                      <a:lnTo>
                        <a:pt x="68" y="80"/>
                      </a:lnTo>
                      <a:lnTo>
                        <a:pt x="76" y="91"/>
                      </a:lnTo>
                      <a:lnTo>
                        <a:pt x="79" y="106"/>
                      </a:lnTo>
                      <a:lnTo>
                        <a:pt x="61" y="110"/>
                      </a:lnTo>
                      <a:lnTo>
                        <a:pt x="53" y="103"/>
                      </a:lnTo>
                      <a:lnTo>
                        <a:pt x="53" y="99"/>
                      </a:lnTo>
                      <a:lnTo>
                        <a:pt x="49" y="95"/>
                      </a:lnTo>
                      <a:lnTo>
                        <a:pt x="57" y="84"/>
                      </a:lnTo>
                      <a:lnTo>
                        <a:pt x="57" y="84"/>
                      </a:lnTo>
                      <a:close/>
                      <a:moveTo>
                        <a:pt x="30" y="91"/>
                      </a:moveTo>
                      <a:lnTo>
                        <a:pt x="42" y="87"/>
                      </a:lnTo>
                      <a:lnTo>
                        <a:pt x="53" y="99"/>
                      </a:lnTo>
                      <a:lnTo>
                        <a:pt x="57" y="114"/>
                      </a:lnTo>
                      <a:lnTo>
                        <a:pt x="38" y="118"/>
                      </a:lnTo>
                      <a:lnTo>
                        <a:pt x="30" y="114"/>
                      </a:lnTo>
                      <a:lnTo>
                        <a:pt x="27" y="106"/>
                      </a:lnTo>
                      <a:lnTo>
                        <a:pt x="23" y="103"/>
                      </a:lnTo>
                      <a:lnTo>
                        <a:pt x="30" y="91"/>
                      </a:lnTo>
                      <a:lnTo>
                        <a:pt x="30" y="91"/>
                      </a:lnTo>
                      <a:close/>
                      <a:moveTo>
                        <a:pt x="8" y="99"/>
                      </a:moveTo>
                      <a:lnTo>
                        <a:pt x="19" y="95"/>
                      </a:lnTo>
                      <a:lnTo>
                        <a:pt x="27" y="106"/>
                      </a:lnTo>
                      <a:lnTo>
                        <a:pt x="30" y="122"/>
                      </a:lnTo>
                      <a:lnTo>
                        <a:pt x="12" y="125"/>
                      </a:lnTo>
                      <a:lnTo>
                        <a:pt x="8" y="122"/>
                      </a:lnTo>
                      <a:lnTo>
                        <a:pt x="4" y="114"/>
                      </a:lnTo>
                      <a:lnTo>
                        <a:pt x="0" y="110"/>
                      </a:lnTo>
                      <a:lnTo>
                        <a:pt x="8" y="99"/>
                      </a:lnTo>
                      <a:lnTo>
                        <a:pt x="8" y="99"/>
                      </a:lnTo>
                      <a:close/>
                      <a:moveTo>
                        <a:pt x="249" y="23"/>
                      </a:moveTo>
                      <a:lnTo>
                        <a:pt x="260" y="19"/>
                      </a:lnTo>
                      <a:lnTo>
                        <a:pt x="271" y="27"/>
                      </a:lnTo>
                      <a:lnTo>
                        <a:pt x="275" y="42"/>
                      </a:lnTo>
                      <a:lnTo>
                        <a:pt x="256" y="49"/>
                      </a:lnTo>
                      <a:lnTo>
                        <a:pt x="249" y="42"/>
                      </a:lnTo>
                      <a:lnTo>
                        <a:pt x="245" y="34"/>
                      </a:lnTo>
                      <a:lnTo>
                        <a:pt x="241" y="31"/>
                      </a:lnTo>
                      <a:lnTo>
                        <a:pt x="249" y="23"/>
                      </a:lnTo>
                      <a:lnTo>
                        <a:pt x="249" y="23"/>
                      </a:lnTo>
                      <a:close/>
                      <a:moveTo>
                        <a:pt x="298" y="8"/>
                      </a:moveTo>
                      <a:lnTo>
                        <a:pt x="317" y="0"/>
                      </a:lnTo>
                      <a:lnTo>
                        <a:pt x="328" y="12"/>
                      </a:lnTo>
                      <a:lnTo>
                        <a:pt x="335" y="23"/>
                      </a:lnTo>
                      <a:lnTo>
                        <a:pt x="301" y="34"/>
                      </a:lnTo>
                      <a:lnTo>
                        <a:pt x="298" y="27"/>
                      </a:lnTo>
                      <a:lnTo>
                        <a:pt x="294" y="19"/>
                      </a:lnTo>
                      <a:lnTo>
                        <a:pt x="290" y="15"/>
                      </a:lnTo>
                      <a:lnTo>
                        <a:pt x="298" y="8"/>
                      </a:lnTo>
                      <a:lnTo>
                        <a:pt x="298" y="8"/>
                      </a:lnTo>
                      <a:close/>
                    </a:path>
                  </a:pathLst>
                </a:custGeom>
                <a:solidFill>
                  <a:srgbClr val="F4F4D1"/>
                </a:solidFill>
                <a:ln w="9525">
                  <a:noFill/>
                  <a:round/>
                  <a:headEnd/>
                  <a:tailEnd/>
                </a:ln>
              </p:spPr>
              <p:txBody>
                <a:bodyPr/>
                <a:lstStyle/>
                <a:p>
                  <a:endParaRPr lang="en-US"/>
                </a:p>
              </p:txBody>
            </p:sp>
            <p:sp>
              <p:nvSpPr>
                <p:cNvPr id="341298" name="Freeform 306"/>
                <p:cNvSpPr>
                  <a:spLocks noChangeAspect="1"/>
                </p:cNvSpPr>
                <p:nvPr/>
              </p:nvSpPr>
              <p:spPr bwMode="auto">
                <a:xfrm>
                  <a:off x="1429" y="3067"/>
                  <a:ext cx="30" cy="30"/>
                </a:xfrm>
                <a:custGeom>
                  <a:avLst/>
                  <a:gdLst/>
                  <a:ahLst/>
                  <a:cxnLst>
                    <a:cxn ang="0">
                      <a:pos x="0" y="11"/>
                    </a:cxn>
                    <a:cxn ang="0">
                      <a:pos x="7" y="3"/>
                    </a:cxn>
                    <a:cxn ang="0">
                      <a:pos x="18" y="0"/>
                    </a:cxn>
                    <a:cxn ang="0">
                      <a:pos x="26" y="7"/>
                    </a:cxn>
                    <a:cxn ang="0">
                      <a:pos x="30" y="22"/>
                    </a:cxn>
                    <a:cxn ang="0">
                      <a:pos x="11" y="30"/>
                    </a:cxn>
                    <a:cxn ang="0">
                      <a:pos x="3" y="22"/>
                    </a:cxn>
                    <a:cxn ang="0">
                      <a:pos x="3" y="15"/>
                    </a:cxn>
                    <a:cxn ang="0">
                      <a:pos x="0" y="11"/>
                    </a:cxn>
                  </a:cxnLst>
                  <a:rect l="0" t="0" r="r" b="b"/>
                  <a:pathLst>
                    <a:path w="30" h="30">
                      <a:moveTo>
                        <a:pt x="0" y="11"/>
                      </a:moveTo>
                      <a:lnTo>
                        <a:pt x="7" y="3"/>
                      </a:lnTo>
                      <a:lnTo>
                        <a:pt x="18" y="0"/>
                      </a:lnTo>
                      <a:lnTo>
                        <a:pt x="26" y="7"/>
                      </a:lnTo>
                      <a:lnTo>
                        <a:pt x="30" y="22"/>
                      </a:lnTo>
                      <a:lnTo>
                        <a:pt x="11" y="30"/>
                      </a:lnTo>
                      <a:lnTo>
                        <a:pt x="3" y="22"/>
                      </a:lnTo>
                      <a:lnTo>
                        <a:pt x="3" y="15"/>
                      </a:lnTo>
                      <a:lnTo>
                        <a:pt x="0" y="11"/>
                      </a:lnTo>
                    </a:path>
                  </a:pathLst>
                </a:custGeom>
                <a:noFill/>
                <a:ln w="6350">
                  <a:solidFill>
                    <a:srgbClr val="000000"/>
                  </a:solidFill>
                  <a:prstDash val="solid"/>
                  <a:round/>
                  <a:headEnd/>
                  <a:tailEnd/>
                </a:ln>
              </p:spPr>
              <p:txBody>
                <a:bodyPr/>
                <a:lstStyle/>
                <a:p>
                  <a:endParaRPr lang="en-US"/>
                </a:p>
              </p:txBody>
            </p:sp>
            <p:sp>
              <p:nvSpPr>
                <p:cNvPr id="341299" name="Freeform 307"/>
                <p:cNvSpPr>
                  <a:spLocks noChangeAspect="1"/>
                </p:cNvSpPr>
                <p:nvPr/>
              </p:nvSpPr>
              <p:spPr bwMode="auto">
                <a:xfrm>
                  <a:off x="1380" y="3082"/>
                  <a:ext cx="30" cy="30"/>
                </a:xfrm>
                <a:custGeom>
                  <a:avLst/>
                  <a:gdLst/>
                  <a:ahLst/>
                  <a:cxnLst>
                    <a:cxn ang="0">
                      <a:pos x="7" y="4"/>
                    </a:cxn>
                    <a:cxn ang="0">
                      <a:pos x="18" y="0"/>
                    </a:cxn>
                    <a:cxn ang="0">
                      <a:pos x="26" y="7"/>
                    </a:cxn>
                    <a:cxn ang="0">
                      <a:pos x="30" y="22"/>
                    </a:cxn>
                    <a:cxn ang="0">
                      <a:pos x="11" y="30"/>
                    </a:cxn>
                    <a:cxn ang="0">
                      <a:pos x="3" y="22"/>
                    </a:cxn>
                    <a:cxn ang="0">
                      <a:pos x="3" y="15"/>
                    </a:cxn>
                    <a:cxn ang="0">
                      <a:pos x="0" y="11"/>
                    </a:cxn>
                    <a:cxn ang="0">
                      <a:pos x="7" y="4"/>
                    </a:cxn>
                  </a:cxnLst>
                  <a:rect l="0" t="0" r="r" b="b"/>
                  <a:pathLst>
                    <a:path w="30" h="30">
                      <a:moveTo>
                        <a:pt x="7" y="4"/>
                      </a:moveTo>
                      <a:lnTo>
                        <a:pt x="18" y="0"/>
                      </a:lnTo>
                      <a:lnTo>
                        <a:pt x="26" y="7"/>
                      </a:lnTo>
                      <a:lnTo>
                        <a:pt x="30" y="22"/>
                      </a:lnTo>
                      <a:lnTo>
                        <a:pt x="11" y="30"/>
                      </a:lnTo>
                      <a:lnTo>
                        <a:pt x="3" y="22"/>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41300" name="Freeform 308"/>
                <p:cNvSpPr>
                  <a:spLocks noChangeAspect="1"/>
                </p:cNvSpPr>
                <p:nvPr/>
              </p:nvSpPr>
              <p:spPr bwMode="auto">
                <a:xfrm>
                  <a:off x="1353" y="3089"/>
                  <a:ext cx="34" cy="31"/>
                </a:xfrm>
                <a:custGeom>
                  <a:avLst/>
                  <a:gdLst/>
                  <a:ahLst/>
                  <a:cxnLst>
                    <a:cxn ang="0">
                      <a:pos x="8" y="4"/>
                    </a:cxn>
                    <a:cxn ang="0">
                      <a:pos x="23" y="0"/>
                    </a:cxn>
                    <a:cxn ang="0">
                      <a:pos x="30" y="8"/>
                    </a:cxn>
                    <a:cxn ang="0">
                      <a:pos x="34" y="23"/>
                    </a:cxn>
                    <a:cxn ang="0">
                      <a:pos x="15" y="31"/>
                    </a:cxn>
                    <a:cxn ang="0">
                      <a:pos x="8" y="23"/>
                    </a:cxn>
                    <a:cxn ang="0">
                      <a:pos x="8" y="15"/>
                    </a:cxn>
                    <a:cxn ang="0">
                      <a:pos x="0" y="12"/>
                    </a:cxn>
                    <a:cxn ang="0">
                      <a:pos x="8" y="4"/>
                    </a:cxn>
                  </a:cxnLst>
                  <a:rect l="0" t="0" r="r" b="b"/>
                  <a:pathLst>
                    <a:path w="34" h="31">
                      <a:moveTo>
                        <a:pt x="8" y="4"/>
                      </a:moveTo>
                      <a:lnTo>
                        <a:pt x="23" y="0"/>
                      </a:lnTo>
                      <a:lnTo>
                        <a:pt x="30" y="8"/>
                      </a:lnTo>
                      <a:lnTo>
                        <a:pt x="34" y="23"/>
                      </a:lnTo>
                      <a:lnTo>
                        <a:pt x="15" y="31"/>
                      </a:lnTo>
                      <a:lnTo>
                        <a:pt x="8" y="23"/>
                      </a:lnTo>
                      <a:lnTo>
                        <a:pt x="8"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41301" name="Freeform 309"/>
                <p:cNvSpPr>
                  <a:spLocks noChangeAspect="1"/>
                </p:cNvSpPr>
                <p:nvPr/>
              </p:nvSpPr>
              <p:spPr bwMode="auto">
                <a:xfrm>
                  <a:off x="1331" y="3097"/>
                  <a:ext cx="34" cy="30"/>
                </a:xfrm>
                <a:custGeom>
                  <a:avLst/>
                  <a:gdLst/>
                  <a:ahLst/>
                  <a:cxnLst>
                    <a:cxn ang="0">
                      <a:pos x="7" y="4"/>
                    </a:cxn>
                    <a:cxn ang="0">
                      <a:pos x="19" y="0"/>
                    </a:cxn>
                    <a:cxn ang="0">
                      <a:pos x="30" y="7"/>
                    </a:cxn>
                    <a:cxn ang="0">
                      <a:pos x="34" y="23"/>
                    </a:cxn>
                    <a:cxn ang="0">
                      <a:pos x="11" y="30"/>
                    </a:cxn>
                    <a:cxn ang="0">
                      <a:pos x="3" y="23"/>
                    </a:cxn>
                    <a:cxn ang="0">
                      <a:pos x="3" y="15"/>
                    </a:cxn>
                    <a:cxn ang="0">
                      <a:pos x="0" y="11"/>
                    </a:cxn>
                    <a:cxn ang="0">
                      <a:pos x="7" y="4"/>
                    </a:cxn>
                  </a:cxnLst>
                  <a:rect l="0" t="0" r="r" b="b"/>
                  <a:pathLst>
                    <a:path w="34" h="30">
                      <a:moveTo>
                        <a:pt x="7" y="4"/>
                      </a:moveTo>
                      <a:lnTo>
                        <a:pt x="19" y="0"/>
                      </a:lnTo>
                      <a:lnTo>
                        <a:pt x="30" y="7"/>
                      </a:lnTo>
                      <a:lnTo>
                        <a:pt x="34" y="23"/>
                      </a:lnTo>
                      <a:lnTo>
                        <a:pt x="11" y="30"/>
                      </a:lnTo>
                      <a:lnTo>
                        <a:pt x="3"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41302" name="Freeform 310"/>
                <p:cNvSpPr>
                  <a:spLocks noChangeAspect="1"/>
                </p:cNvSpPr>
                <p:nvPr/>
              </p:nvSpPr>
              <p:spPr bwMode="auto">
                <a:xfrm>
                  <a:off x="1308" y="3104"/>
                  <a:ext cx="30" cy="31"/>
                </a:xfrm>
                <a:custGeom>
                  <a:avLst/>
                  <a:gdLst/>
                  <a:ahLst/>
                  <a:cxnLst>
                    <a:cxn ang="0">
                      <a:pos x="4" y="4"/>
                    </a:cxn>
                    <a:cxn ang="0">
                      <a:pos x="19" y="0"/>
                    </a:cxn>
                    <a:cxn ang="0">
                      <a:pos x="26" y="8"/>
                    </a:cxn>
                    <a:cxn ang="0">
                      <a:pos x="30" y="23"/>
                    </a:cxn>
                    <a:cxn ang="0">
                      <a:pos x="11" y="31"/>
                    </a:cxn>
                    <a:cxn ang="0">
                      <a:pos x="4" y="23"/>
                    </a:cxn>
                    <a:cxn ang="0">
                      <a:pos x="4" y="16"/>
                    </a:cxn>
                    <a:cxn ang="0">
                      <a:pos x="0" y="12"/>
                    </a:cxn>
                    <a:cxn ang="0">
                      <a:pos x="4" y="4"/>
                    </a:cxn>
                  </a:cxnLst>
                  <a:rect l="0" t="0" r="r" b="b"/>
                  <a:pathLst>
                    <a:path w="30" h="31">
                      <a:moveTo>
                        <a:pt x="4" y="4"/>
                      </a:moveTo>
                      <a:lnTo>
                        <a:pt x="19" y="0"/>
                      </a:lnTo>
                      <a:lnTo>
                        <a:pt x="26" y="8"/>
                      </a:lnTo>
                      <a:lnTo>
                        <a:pt x="30" y="23"/>
                      </a:lnTo>
                      <a:lnTo>
                        <a:pt x="11" y="31"/>
                      </a:lnTo>
                      <a:lnTo>
                        <a:pt x="4"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41303" name="Freeform 311"/>
                <p:cNvSpPr>
                  <a:spLocks noChangeAspect="1"/>
                </p:cNvSpPr>
                <p:nvPr/>
              </p:nvSpPr>
              <p:spPr bwMode="auto">
                <a:xfrm>
                  <a:off x="1282" y="3112"/>
                  <a:ext cx="34" cy="30"/>
                </a:xfrm>
                <a:custGeom>
                  <a:avLst/>
                  <a:gdLst/>
                  <a:ahLst/>
                  <a:cxnLst>
                    <a:cxn ang="0">
                      <a:pos x="7" y="4"/>
                    </a:cxn>
                    <a:cxn ang="0">
                      <a:pos x="19" y="0"/>
                    </a:cxn>
                    <a:cxn ang="0">
                      <a:pos x="26" y="8"/>
                    </a:cxn>
                    <a:cxn ang="0">
                      <a:pos x="34" y="23"/>
                    </a:cxn>
                    <a:cxn ang="0">
                      <a:pos x="11" y="30"/>
                    </a:cxn>
                    <a:cxn ang="0">
                      <a:pos x="7" y="23"/>
                    </a:cxn>
                    <a:cxn ang="0">
                      <a:pos x="4" y="19"/>
                    </a:cxn>
                    <a:cxn ang="0">
                      <a:pos x="0" y="11"/>
                    </a:cxn>
                    <a:cxn ang="0">
                      <a:pos x="7" y="4"/>
                    </a:cxn>
                  </a:cxnLst>
                  <a:rect l="0" t="0" r="r" b="b"/>
                  <a:pathLst>
                    <a:path w="34" h="30">
                      <a:moveTo>
                        <a:pt x="7" y="4"/>
                      </a:moveTo>
                      <a:lnTo>
                        <a:pt x="19" y="0"/>
                      </a:lnTo>
                      <a:lnTo>
                        <a:pt x="26" y="8"/>
                      </a:lnTo>
                      <a:lnTo>
                        <a:pt x="34" y="23"/>
                      </a:lnTo>
                      <a:lnTo>
                        <a:pt x="11" y="30"/>
                      </a:lnTo>
                      <a:lnTo>
                        <a:pt x="7"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41304" name="Freeform 312"/>
                <p:cNvSpPr>
                  <a:spLocks noChangeAspect="1"/>
                </p:cNvSpPr>
                <p:nvPr/>
              </p:nvSpPr>
              <p:spPr bwMode="auto">
                <a:xfrm>
                  <a:off x="1259" y="3120"/>
                  <a:ext cx="30" cy="30"/>
                </a:xfrm>
                <a:custGeom>
                  <a:avLst/>
                  <a:gdLst/>
                  <a:ahLst/>
                  <a:cxnLst>
                    <a:cxn ang="0">
                      <a:pos x="8" y="3"/>
                    </a:cxn>
                    <a:cxn ang="0">
                      <a:pos x="19" y="0"/>
                    </a:cxn>
                    <a:cxn ang="0">
                      <a:pos x="27" y="11"/>
                    </a:cxn>
                    <a:cxn ang="0">
                      <a:pos x="30" y="26"/>
                    </a:cxn>
                    <a:cxn ang="0">
                      <a:pos x="11" y="30"/>
                    </a:cxn>
                    <a:cxn ang="0">
                      <a:pos x="4" y="22"/>
                    </a:cxn>
                    <a:cxn ang="0">
                      <a:pos x="4" y="19"/>
                    </a:cxn>
                    <a:cxn ang="0">
                      <a:pos x="0" y="11"/>
                    </a:cxn>
                    <a:cxn ang="0">
                      <a:pos x="8" y="3"/>
                    </a:cxn>
                  </a:cxnLst>
                  <a:rect l="0" t="0" r="r" b="b"/>
                  <a:pathLst>
                    <a:path w="30" h="30">
                      <a:moveTo>
                        <a:pt x="8" y="3"/>
                      </a:moveTo>
                      <a:lnTo>
                        <a:pt x="19" y="0"/>
                      </a:lnTo>
                      <a:lnTo>
                        <a:pt x="27" y="11"/>
                      </a:lnTo>
                      <a:lnTo>
                        <a:pt x="30" y="26"/>
                      </a:lnTo>
                      <a:lnTo>
                        <a:pt x="11" y="30"/>
                      </a:lnTo>
                      <a:lnTo>
                        <a:pt x="4"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41305" name="Freeform 313"/>
                <p:cNvSpPr>
                  <a:spLocks noChangeAspect="1"/>
                </p:cNvSpPr>
                <p:nvPr/>
              </p:nvSpPr>
              <p:spPr bwMode="auto">
                <a:xfrm>
                  <a:off x="1233" y="3127"/>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41306" name="Freeform 314"/>
                <p:cNvSpPr>
                  <a:spLocks noChangeAspect="1"/>
                </p:cNvSpPr>
                <p:nvPr/>
              </p:nvSpPr>
              <p:spPr bwMode="auto">
                <a:xfrm>
                  <a:off x="1210" y="3135"/>
                  <a:ext cx="30" cy="30"/>
                </a:xfrm>
                <a:custGeom>
                  <a:avLst/>
                  <a:gdLst/>
                  <a:ahLst/>
                  <a:cxnLst>
                    <a:cxn ang="0">
                      <a:pos x="8" y="4"/>
                    </a:cxn>
                    <a:cxn ang="0">
                      <a:pos x="19" y="0"/>
                    </a:cxn>
                    <a:cxn ang="0">
                      <a:pos x="27" y="11"/>
                    </a:cxn>
                    <a:cxn ang="0">
                      <a:pos x="30" y="26"/>
                    </a:cxn>
                    <a:cxn ang="0">
                      <a:pos x="12" y="30"/>
                    </a:cxn>
                    <a:cxn ang="0">
                      <a:pos x="4" y="23"/>
                    </a:cxn>
                    <a:cxn ang="0">
                      <a:pos x="4" y="19"/>
                    </a:cxn>
                    <a:cxn ang="0">
                      <a:pos x="0" y="15"/>
                    </a:cxn>
                    <a:cxn ang="0">
                      <a:pos x="8" y="4"/>
                    </a:cxn>
                  </a:cxnLst>
                  <a:rect l="0" t="0" r="r" b="b"/>
                  <a:pathLst>
                    <a:path w="30" h="30">
                      <a:moveTo>
                        <a:pt x="8" y="4"/>
                      </a:moveTo>
                      <a:lnTo>
                        <a:pt x="19" y="0"/>
                      </a:lnTo>
                      <a:lnTo>
                        <a:pt x="27" y="11"/>
                      </a:lnTo>
                      <a:lnTo>
                        <a:pt x="30" y="26"/>
                      </a:lnTo>
                      <a:lnTo>
                        <a:pt x="12" y="30"/>
                      </a:lnTo>
                      <a:lnTo>
                        <a:pt x="4" y="23"/>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41307" name="Freeform 315"/>
                <p:cNvSpPr>
                  <a:spLocks noChangeAspect="1"/>
                </p:cNvSpPr>
                <p:nvPr/>
              </p:nvSpPr>
              <p:spPr bwMode="auto">
                <a:xfrm>
                  <a:off x="1184" y="3142"/>
                  <a:ext cx="34" cy="31"/>
                </a:xfrm>
                <a:custGeom>
                  <a:avLst/>
                  <a:gdLst/>
                  <a:ahLst/>
                  <a:cxnLst>
                    <a:cxn ang="0">
                      <a:pos x="7" y="4"/>
                    </a:cxn>
                    <a:cxn ang="0">
                      <a:pos x="19" y="0"/>
                    </a:cxn>
                    <a:cxn ang="0">
                      <a:pos x="30" y="12"/>
                    </a:cxn>
                    <a:cxn ang="0">
                      <a:pos x="34" y="27"/>
                    </a:cxn>
                    <a:cxn ang="0">
                      <a:pos x="15" y="31"/>
                    </a:cxn>
                    <a:cxn ang="0">
                      <a:pos x="7" y="27"/>
                    </a:cxn>
                    <a:cxn ang="0">
                      <a:pos x="4" y="19"/>
                    </a:cxn>
                    <a:cxn ang="0">
                      <a:pos x="0" y="16"/>
                    </a:cxn>
                    <a:cxn ang="0">
                      <a:pos x="7" y="4"/>
                    </a:cxn>
                  </a:cxnLst>
                  <a:rect l="0" t="0" r="r" b="b"/>
                  <a:pathLst>
                    <a:path w="34" h="31">
                      <a:moveTo>
                        <a:pt x="7" y="4"/>
                      </a:moveTo>
                      <a:lnTo>
                        <a:pt x="19" y="0"/>
                      </a:lnTo>
                      <a:lnTo>
                        <a:pt x="30" y="12"/>
                      </a:lnTo>
                      <a:lnTo>
                        <a:pt x="34" y="27"/>
                      </a:lnTo>
                      <a:lnTo>
                        <a:pt x="15" y="31"/>
                      </a:lnTo>
                      <a:lnTo>
                        <a:pt x="7" y="27"/>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41308" name="Freeform 316"/>
                <p:cNvSpPr>
                  <a:spLocks noChangeAspect="1"/>
                </p:cNvSpPr>
                <p:nvPr/>
              </p:nvSpPr>
              <p:spPr bwMode="auto">
                <a:xfrm>
                  <a:off x="1161" y="3154"/>
                  <a:ext cx="34" cy="26"/>
                </a:xfrm>
                <a:custGeom>
                  <a:avLst/>
                  <a:gdLst/>
                  <a:ahLst/>
                  <a:cxnLst>
                    <a:cxn ang="0">
                      <a:pos x="8" y="0"/>
                    </a:cxn>
                    <a:cxn ang="0">
                      <a:pos x="19" y="0"/>
                    </a:cxn>
                    <a:cxn ang="0">
                      <a:pos x="27" y="7"/>
                    </a:cxn>
                    <a:cxn ang="0">
                      <a:pos x="34" y="23"/>
                    </a:cxn>
                    <a:cxn ang="0">
                      <a:pos x="12" y="26"/>
                    </a:cxn>
                    <a:cxn ang="0">
                      <a:pos x="8" y="23"/>
                    </a:cxn>
                    <a:cxn ang="0">
                      <a:pos x="4" y="15"/>
                    </a:cxn>
                    <a:cxn ang="0">
                      <a:pos x="0" y="11"/>
                    </a:cxn>
                    <a:cxn ang="0">
                      <a:pos x="8" y="0"/>
                    </a:cxn>
                  </a:cxnLst>
                  <a:rect l="0" t="0" r="r" b="b"/>
                  <a:pathLst>
                    <a:path w="34" h="26">
                      <a:moveTo>
                        <a:pt x="8" y="0"/>
                      </a:moveTo>
                      <a:lnTo>
                        <a:pt x="19" y="0"/>
                      </a:lnTo>
                      <a:lnTo>
                        <a:pt x="27" y="7"/>
                      </a:lnTo>
                      <a:lnTo>
                        <a:pt x="34" y="23"/>
                      </a:lnTo>
                      <a:lnTo>
                        <a:pt x="12" y="26"/>
                      </a:lnTo>
                      <a:lnTo>
                        <a:pt x="8" y="23"/>
                      </a:lnTo>
                      <a:lnTo>
                        <a:pt x="4"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41309" name="Freeform 317"/>
                <p:cNvSpPr>
                  <a:spLocks noChangeAspect="1"/>
                </p:cNvSpPr>
                <p:nvPr/>
              </p:nvSpPr>
              <p:spPr bwMode="auto">
                <a:xfrm>
                  <a:off x="1402" y="3074"/>
                  <a:ext cx="34" cy="30"/>
                </a:xfrm>
                <a:custGeom>
                  <a:avLst/>
                  <a:gdLst/>
                  <a:ahLst/>
                  <a:cxnLst>
                    <a:cxn ang="0">
                      <a:pos x="8" y="4"/>
                    </a:cxn>
                    <a:cxn ang="0">
                      <a:pos x="19" y="0"/>
                    </a:cxn>
                    <a:cxn ang="0">
                      <a:pos x="30" y="8"/>
                    </a:cxn>
                    <a:cxn ang="0">
                      <a:pos x="34" y="23"/>
                    </a:cxn>
                    <a:cxn ang="0">
                      <a:pos x="12" y="30"/>
                    </a:cxn>
                    <a:cxn ang="0">
                      <a:pos x="8" y="23"/>
                    </a:cxn>
                    <a:cxn ang="0">
                      <a:pos x="4" y="15"/>
                    </a:cxn>
                    <a:cxn ang="0">
                      <a:pos x="0" y="12"/>
                    </a:cxn>
                    <a:cxn ang="0">
                      <a:pos x="8" y="4"/>
                    </a:cxn>
                  </a:cxnLst>
                  <a:rect l="0" t="0" r="r" b="b"/>
                  <a:pathLst>
                    <a:path w="34" h="30">
                      <a:moveTo>
                        <a:pt x="8" y="4"/>
                      </a:moveTo>
                      <a:lnTo>
                        <a:pt x="19" y="0"/>
                      </a:lnTo>
                      <a:lnTo>
                        <a:pt x="30" y="8"/>
                      </a:lnTo>
                      <a:lnTo>
                        <a:pt x="34" y="23"/>
                      </a:lnTo>
                      <a:lnTo>
                        <a:pt x="12" y="30"/>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41310" name="Freeform 318"/>
                <p:cNvSpPr>
                  <a:spLocks noChangeAspect="1"/>
                </p:cNvSpPr>
                <p:nvPr/>
              </p:nvSpPr>
              <p:spPr bwMode="auto">
                <a:xfrm>
                  <a:off x="1451" y="3055"/>
                  <a:ext cx="45" cy="34"/>
                </a:xfrm>
                <a:custGeom>
                  <a:avLst/>
                  <a:gdLst/>
                  <a:ahLst/>
                  <a:cxnLst>
                    <a:cxn ang="0">
                      <a:pos x="8" y="8"/>
                    </a:cxn>
                    <a:cxn ang="0">
                      <a:pos x="27" y="0"/>
                    </a:cxn>
                    <a:cxn ang="0">
                      <a:pos x="38" y="8"/>
                    </a:cxn>
                    <a:cxn ang="0">
                      <a:pos x="45" y="23"/>
                    </a:cxn>
                    <a:cxn ang="0">
                      <a:pos x="11" y="34"/>
                    </a:cxn>
                    <a:cxn ang="0">
                      <a:pos x="8" y="27"/>
                    </a:cxn>
                    <a:cxn ang="0">
                      <a:pos x="4" y="19"/>
                    </a:cxn>
                    <a:cxn ang="0">
                      <a:pos x="0" y="15"/>
                    </a:cxn>
                    <a:cxn ang="0">
                      <a:pos x="8" y="8"/>
                    </a:cxn>
                  </a:cxnLst>
                  <a:rect l="0" t="0" r="r" b="b"/>
                  <a:pathLst>
                    <a:path w="45" h="34">
                      <a:moveTo>
                        <a:pt x="8" y="8"/>
                      </a:moveTo>
                      <a:lnTo>
                        <a:pt x="27" y="0"/>
                      </a:lnTo>
                      <a:lnTo>
                        <a:pt x="38" y="8"/>
                      </a:lnTo>
                      <a:lnTo>
                        <a:pt x="45" y="23"/>
                      </a:lnTo>
                      <a:lnTo>
                        <a:pt x="11" y="34"/>
                      </a:lnTo>
                      <a:lnTo>
                        <a:pt x="8" y="27"/>
                      </a:lnTo>
                      <a:lnTo>
                        <a:pt x="4" y="19"/>
                      </a:lnTo>
                      <a:lnTo>
                        <a:pt x="0" y="15"/>
                      </a:lnTo>
                      <a:lnTo>
                        <a:pt x="8" y="8"/>
                      </a:lnTo>
                    </a:path>
                  </a:pathLst>
                </a:custGeom>
                <a:noFill/>
                <a:ln w="6350">
                  <a:solidFill>
                    <a:srgbClr val="000000"/>
                  </a:solidFill>
                  <a:prstDash val="solid"/>
                  <a:round/>
                  <a:headEnd/>
                  <a:tailEnd/>
                </a:ln>
              </p:spPr>
              <p:txBody>
                <a:bodyPr/>
                <a:lstStyle/>
                <a:p>
                  <a:endParaRPr lang="en-US"/>
                </a:p>
              </p:txBody>
            </p:sp>
            <p:sp>
              <p:nvSpPr>
                <p:cNvPr id="341311" name="Freeform 319"/>
                <p:cNvSpPr>
                  <a:spLocks noChangeAspect="1" noEditPoints="1"/>
                </p:cNvSpPr>
                <p:nvPr/>
              </p:nvSpPr>
              <p:spPr bwMode="auto">
                <a:xfrm>
                  <a:off x="1169" y="3055"/>
                  <a:ext cx="316" cy="110"/>
                </a:xfrm>
                <a:custGeom>
                  <a:avLst/>
                  <a:gdLst/>
                  <a:ahLst/>
                  <a:cxnLst>
                    <a:cxn ang="0">
                      <a:pos x="275" y="23"/>
                    </a:cxn>
                    <a:cxn ang="0">
                      <a:pos x="275" y="12"/>
                    </a:cxn>
                    <a:cxn ang="0">
                      <a:pos x="263" y="15"/>
                    </a:cxn>
                    <a:cxn ang="0">
                      <a:pos x="248" y="31"/>
                    </a:cxn>
                    <a:cxn ang="0">
                      <a:pos x="252" y="19"/>
                    </a:cxn>
                    <a:cxn ang="0">
                      <a:pos x="241" y="23"/>
                    </a:cxn>
                    <a:cxn ang="0">
                      <a:pos x="226" y="38"/>
                    </a:cxn>
                    <a:cxn ang="0">
                      <a:pos x="229" y="27"/>
                    </a:cxn>
                    <a:cxn ang="0">
                      <a:pos x="218" y="31"/>
                    </a:cxn>
                    <a:cxn ang="0">
                      <a:pos x="203" y="46"/>
                    </a:cxn>
                    <a:cxn ang="0">
                      <a:pos x="203" y="34"/>
                    </a:cxn>
                    <a:cxn ang="0">
                      <a:pos x="192" y="38"/>
                    </a:cxn>
                    <a:cxn ang="0">
                      <a:pos x="177" y="53"/>
                    </a:cxn>
                    <a:cxn ang="0">
                      <a:pos x="181" y="42"/>
                    </a:cxn>
                    <a:cxn ang="0">
                      <a:pos x="169" y="46"/>
                    </a:cxn>
                    <a:cxn ang="0">
                      <a:pos x="154" y="61"/>
                    </a:cxn>
                    <a:cxn ang="0">
                      <a:pos x="154" y="49"/>
                    </a:cxn>
                    <a:cxn ang="0">
                      <a:pos x="143" y="53"/>
                    </a:cxn>
                    <a:cxn ang="0">
                      <a:pos x="128" y="72"/>
                    </a:cxn>
                    <a:cxn ang="0">
                      <a:pos x="132" y="57"/>
                    </a:cxn>
                    <a:cxn ang="0">
                      <a:pos x="120" y="61"/>
                    </a:cxn>
                    <a:cxn ang="0">
                      <a:pos x="105" y="80"/>
                    </a:cxn>
                    <a:cxn ang="0">
                      <a:pos x="109" y="65"/>
                    </a:cxn>
                    <a:cxn ang="0">
                      <a:pos x="98" y="68"/>
                    </a:cxn>
                    <a:cxn ang="0">
                      <a:pos x="83" y="87"/>
                    </a:cxn>
                    <a:cxn ang="0">
                      <a:pos x="83" y="72"/>
                    </a:cxn>
                    <a:cxn ang="0">
                      <a:pos x="71" y="76"/>
                    </a:cxn>
                    <a:cxn ang="0">
                      <a:pos x="56" y="95"/>
                    </a:cxn>
                    <a:cxn ang="0">
                      <a:pos x="60" y="84"/>
                    </a:cxn>
                    <a:cxn ang="0">
                      <a:pos x="49" y="84"/>
                    </a:cxn>
                    <a:cxn ang="0">
                      <a:pos x="30" y="103"/>
                    </a:cxn>
                    <a:cxn ang="0">
                      <a:pos x="34" y="91"/>
                    </a:cxn>
                    <a:cxn ang="0">
                      <a:pos x="22" y="91"/>
                    </a:cxn>
                    <a:cxn ang="0">
                      <a:pos x="7" y="110"/>
                    </a:cxn>
                    <a:cxn ang="0">
                      <a:pos x="11" y="99"/>
                    </a:cxn>
                    <a:cxn ang="0">
                      <a:pos x="0" y="103"/>
                    </a:cxn>
                    <a:cxn ang="0">
                      <a:pos x="297" y="15"/>
                    </a:cxn>
                    <a:cxn ang="0">
                      <a:pos x="309" y="0"/>
                    </a:cxn>
                    <a:cxn ang="0">
                      <a:pos x="290" y="8"/>
                    </a:cxn>
                  </a:cxnLst>
                  <a:rect l="0" t="0" r="r" b="b"/>
                  <a:pathLst>
                    <a:path w="316" h="110">
                      <a:moveTo>
                        <a:pt x="263" y="15"/>
                      </a:moveTo>
                      <a:lnTo>
                        <a:pt x="275" y="23"/>
                      </a:lnTo>
                      <a:lnTo>
                        <a:pt x="286" y="19"/>
                      </a:lnTo>
                      <a:lnTo>
                        <a:pt x="275" y="12"/>
                      </a:lnTo>
                      <a:lnTo>
                        <a:pt x="263" y="15"/>
                      </a:lnTo>
                      <a:lnTo>
                        <a:pt x="263" y="15"/>
                      </a:lnTo>
                      <a:close/>
                      <a:moveTo>
                        <a:pt x="241" y="23"/>
                      </a:moveTo>
                      <a:lnTo>
                        <a:pt x="248" y="31"/>
                      </a:lnTo>
                      <a:lnTo>
                        <a:pt x="260" y="27"/>
                      </a:lnTo>
                      <a:lnTo>
                        <a:pt x="252" y="19"/>
                      </a:lnTo>
                      <a:lnTo>
                        <a:pt x="241" y="23"/>
                      </a:lnTo>
                      <a:lnTo>
                        <a:pt x="241" y="23"/>
                      </a:lnTo>
                      <a:close/>
                      <a:moveTo>
                        <a:pt x="218" y="31"/>
                      </a:moveTo>
                      <a:lnTo>
                        <a:pt x="226" y="38"/>
                      </a:lnTo>
                      <a:lnTo>
                        <a:pt x="237" y="34"/>
                      </a:lnTo>
                      <a:lnTo>
                        <a:pt x="229" y="27"/>
                      </a:lnTo>
                      <a:lnTo>
                        <a:pt x="218" y="31"/>
                      </a:lnTo>
                      <a:lnTo>
                        <a:pt x="218" y="31"/>
                      </a:lnTo>
                      <a:close/>
                      <a:moveTo>
                        <a:pt x="192" y="38"/>
                      </a:moveTo>
                      <a:lnTo>
                        <a:pt x="203" y="46"/>
                      </a:lnTo>
                      <a:lnTo>
                        <a:pt x="214" y="42"/>
                      </a:lnTo>
                      <a:lnTo>
                        <a:pt x="203" y="34"/>
                      </a:lnTo>
                      <a:lnTo>
                        <a:pt x="192" y="38"/>
                      </a:lnTo>
                      <a:lnTo>
                        <a:pt x="192" y="38"/>
                      </a:lnTo>
                      <a:close/>
                      <a:moveTo>
                        <a:pt x="169" y="46"/>
                      </a:moveTo>
                      <a:lnTo>
                        <a:pt x="177" y="53"/>
                      </a:lnTo>
                      <a:lnTo>
                        <a:pt x="188" y="49"/>
                      </a:lnTo>
                      <a:lnTo>
                        <a:pt x="181" y="42"/>
                      </a:lnTo>
                      <a:lnTo>
                        <a:pt x="169" y="46"/>
                      </a:lnTo>
                      <a:lnTo>
                        <a:pt x="169" y="46"/>
                      </a:lnTo>
                      <a:close/>
                      <a:moveTo>
                        <a:pt x="143" y="53"/>
                      </a:moveTo>
                      <a:lnTo>
                        <a:pt x="154" y="61"/>
                      </a:lnTo>
                      <a:lnTo>
                        <a:pt x="165" y="61"/>
                      </a:lnTo>
                      <a:lnTo>
                        <a:pt x="154" y="49"/>
                      </a:lnTo>
                      <a:lnTo>
                        <a:pt x="143" y="53"/>
                      </a:lnTo>
                      <a:lnTo>
                        <a:pt x="143" y="53"/>
                      </a:lnTo>
                      <a:close/>
                      <a:moveTo>
                        <a:pt x="120" y="61"/>
                      </a:moveTo>
                      <a:lnTo>
                        <a:pt x="128" y="72"/>
                      </a:lnTo>
                      <a:lnTo>
                        <a:pt x="139" y="68"/>
                      </a:lnTo>
                      <a:lnTo>
                        <a:pt x="132" y="57"/>
                      </a:lnTo>
                      <a:lnTo>
                        <a:pt x="120" y="61"/>
                      </a:lnTo>
                      <a:lnTo>
                        <a:pt x="120" y="61"/>
                      </a:lnTo>
                      <a:close/>
                      <a:moveTo>
                        <a:pt x="98" y="68"/>
                      </a:moveTo>
                      <a:lnTo>
                        <a:pt x="105" y="80"/>
                      </a:lnTo>
                      <a:lnTo>
                        <a:pt x="117" y="76"/>
                      </a:lnTo>
                      <a:lnTo>
                        <a:pt x="109" y="65"/>
                      </a:lnTo>
                      <a:lnTo>
                        <a:pt x="98" y="68"/>
                      </a:lnTo>
                      <a:lnTo>
                        <a:pt x="98" y="68"/>
                      </a:lnTo>
                      <a:close/>
                      <a:moveTo>
                        <a:pt x="71" y="76"/>
                      </a:moveTo>
                      <a:lnTo>
                        <a:pt x="83" y="87"/>
                      </a:lnTo>
                      <a:lnTo>
                        <a:pt x="94" y="84"/>
                      </a:lnTo>
                      <a:lnTo>
                        <a:pt x="83" y="72"/>
                      </a:lnTo>
                      <a:lnTo>
                        <a:pt x="71" y="76"/>
                      </a:lnTo>
                      <a:lnTo>
                        <a:pt x="71" y="76"/>
                      </a:lnTo>
                      <a:close/>
                      <a:moveTo>
                        <a:pt x="49" y="84"/>
                      </a:moveTo>
                      <a:lnTo>
                        <a:pt x="56" y="95"/>
                      </a:lnTo>
                      <a:lnTo>
                        <a:pt x="68" y="91"/>
                      </a:lnTo>
                      <a:lnTo>
                        <a:pt x="60" y="84"/>
                      </a:lnTo>
                      <a:lnTo>
                        <a:pt x="49" y="84"/>
                      </a:lnTo>
                      <a:lnTo>
                        <a:pt x="49" y="84"/>
                      </a:lnTo>
                      <a:close/>
                      <a:moveTo>
                        <a:pt x="22" y="91"/>
                      </a:moveTo>
                      <a:lnTo>
                        <a:pt x="30" y="103"/>
                      </a:lnTo>
                      <a:lnTo>
                        <a:pt x="45" y="99"/>
                      </a:lnTo>
                      <a:lnTo>
                        <a:pt x="34" y="91"/>
                      </a:lnTo>
                      <a:lnTo>
                        <a:pt x="22" y="91"/>
                      </a:lnTo>
                      <a:lnTo>
                        <a:pt x="22" y="91"/>
                      </a:lnTo>
                      <a:close/>
                      <a:moveTo>
                        <a:pt x="0" y="103"/>
                      </a:moveTo>
                      <a:lnTo>
                        <a:pt x="7" y="110"/>
                      </a:lnTo>
                      <a:lnTo>
                        <a:pt x="19" y="106"/>
                      </a:lnTo>
                      <a:lnTo>
                        <a:pt x="11" y="99"/>
                      </a:lnTo>
                      <a:lnTo>
                        <a:pt x="0" y="103"/>
                      </a:lnTo>
                      <a:lnTo>
                        <a:pt x="0" y="103"/>
                      </a:lnTo>
                      <a:close/>
                      <a:moveTo>
                        <a:pt x="290" y="8"/>
                      </a:moveTo>
                      <a:lnTo>
                        <a:pt x="297" y="15"/>
                      </a:lnTo>
                      <a:lnTo>
                        <a:pt x="316" y="8"/>
                      </a:lnTo>
                      <a:lnTo>
                        <a:pt x="309" y="0"/>
                      </a:lnTo>
                      <a:lnTo>
                        <a:pt x="290" y="8"/>
                      </a:lnTo>
                      <a:lnTo>
                        <a:pt x="290" y="8"/>
                      </a:lnTo>
                      <a:close/>
                    </a:path>
                  </a:pathLst>
                </a:custGeom>
                <a:solidFill>
                  <a:srgbClr val="FCFCD8"/>
                </a:solidFill>
                <a:ln w="9525">
                  <a:noFill/>
                  <a:round/>
                  <a:headEnd/>
                  <a:tailEnd/>
                </a:ln>
              </p:spPr>
              <p:txBody>
                <a:bodyPr/>
                <a:lstStyle/>
                <a:p>
                  <a:endParaRPr lang="en-US"/>
                </a:p>
              </p:txBody>
            </p:sp>
            <p:sp>
              <p:nvSpPr>
                <p:cNvPr id="341312" name="Freeform 320"/>
                <p:cNvSpPr>
                  <a:spLocks noChangeAspect="1" noEditPoints="1"/>
                </p:cNvSpPr>
                <p:nvPr/>
              </p:nvSpPr>
              <p:spPr bwMode="auto">
                <a:xfrm>
                  <a:off x="1161" y="3063"/>
                  <a:ext cx="305" cy="117"/>
                </a:xfrm>
                <a:custGeom>
                  <a:avLst/>
                  <a:gdLst/>
                  <a:ahLst/>
                  <a:cxnLst>
                    <a:cxn ang="0">
                      <a:pos x="268" y="15"/>
                    </a:cxn>
                    <a:cxn ang="0">
                      <a:pos x="275" y="26"/>
                    </a:cxn>
                    <a:cxn ang="0">
                      <a:pos x="283" y="15"/>
                    </a:cxn>
                    <a:cxn ang="0">
                      <a:pos x="275" y="7"/>
                    </a:cxn>
                    <a:cxn ang="0">
                      <a:pos x="256" y="41"/>
                    </a:cxn>
                    <a:cxn ang="0">
                      <a:pos x="245" y="26"/>
                    </a:cxn>
                    <a:cxn ang="0">
                      <a:pos x="249" y="15"/>
                    </a:cxn>
                    <a:cxn ang="0">
                      <a:pos x="256" y="23"/>
                    </a:cxn>
                    <a:cxn ang="0">
                      <a:pos x="230" y="49"/>
                    </a:cxn>
                    <a:cxn ang="0">
                      <a:pos x="222" y="34"/>
                    </a:cxn>
                    <a:cxn ang="0">
                      <a:pos x="226" y="23"/>
                    </a:cxn>
                    <a:cxn ang="0">
                      <a:pos x="234" y="30"/>
                    </a:cxn>
                    <a:cxn ang="0">
                      <a:pos x="207" y="57"/>
                    </a:cxn>
                    <a:cxn ang="0">
                      <a:pos x="200" y="41"/>
                    </a:cxn>
                    <a:cxn ang="0">
                      <a:pos x="200" y="30"/>
                    </a:cxn>
                    <a:cxn ang="0">
                      <a:pos x="211" y="38"/>
                    </a:cxn>
                    <a:cxn ang="0">
                      <a:pos x="185" y="64"/>
                    </a:cxn>
                    <a:cxn ang="0">
                      <a:pos x="173" y="49"/>
                    </a:cxn>
                    <a:cxn ang="0">
                      <a:pos x="177" y="38"/>
                    </a:cxn>
                    <a:cxn ang="0">
                      <a:pos x="185" y="45"/>
                    </a:cxn>
                    <a:cxn ang="0">
                      <a:pos x="158" y="72"/>
                    </a:cxn>
                    <a:cxn ang="0">
                      <a:pos x="151" y="57"/>
                    </a:cxn>
                    <a:cxn ang="0">
                      <a:pos x="155" y="45"/>
                    </a:cxn>
                    <a:cxn ang="0">
                      <a:pos x="162" y="53"/>
                    </a:cxn>
                    <a:cxn ang="0">
                      <a:pos x="136" y="79"/>
                    </a:cxn>
                    <a:cxn ang="0">
                      <a:pos x="125" y="64"/>
                    </a:cxn>
                    <a:cxn ang="0">
                      <a:pos x="128" y="53"/>
                    </a:cxn>
                    <a:cxn ang="0">
                      <a:pos x="140" y="60"/>
                    </a:cxn>
                    <a:cxn ang="0">
                      <a:pos x="109" y="87"/>
                    </a:cxn>
                    <a:cxn ang="0">
                      <a:pos x="102" y="72"/>
                    </a:cxn>
                    <a:cxn ang="0">
                      <a:pos x="106" y="60"/>
                    </a:cxn>
                    <a:cxn ang="0">
                      <a:pos x="113" y="68"/>
                    </a:cxn>
                    <a:cxn ang="0">
                      <a:pos x="87" y="95"/>
                    </a:cxn>
                    <a:cxn ang="0">
                      <a:pos x="79" y="79"/>
                    </a:cxn>
                    <a:cxn ang="0">
                      <a:pos x="79" y="68"/>
                    </a:cxn>
                    <a:cxn ang="0">
                      <a:pos x="91" y="76"/>
                    </a:cxn>
                    <a:cxn ang="0">
                      <a:pos x="61" y="102"/>
                    </a:cxn>
                    <a:cxn ang="0">
                      <a:pos x="53" y="87"/>
                    </a:cxn>
                    <a:cxn ang="0">
                      <a:pos x="57" y="76"/>
                    </a:cxn>
                    <a:cxn ang="0">
                      <a:pos x="64" y="83"/>
                    </a:cxn>
                    <a:cxn ang="0">
                      <a:pos x="38" y="110"/>
                    </a:cxn>
                    <a:cxn ang="0">
                      <a:pos x="30" y="98"/>
                    </a:cxn>
                    <a:cxn ang="0">
                      <a:pos x="30" y="83"/>
                    </a:cxn>
                    <a:cxn ang="0">
                      <a:pos x="42" y="91"/>
                    </a:cxn>
                    <a:cxn ang="0">
                      <a:pos x="15" y="117"/>
                    </a:cxn>
                    <a:cxn ang="0">
                      <a:pos x="4" y="102"/>
                    </a:cxn>
                    <a:cxn ang="0">
                      <a:pos x="8" y="91"/>
                    </a:cxn>
                    <a:cxn ang="0">
                      <a:pos x="15" y="102"/>
                    </a:cxn>
                    <a:cxn ang="0">
                      <a:pos x="301" y="23"/>
                    </a:cxn>
                    <a:cxn ang="0">
                      <a:pos x="294" y="11"/>
                    </a:cxn>
                    <a:cxn ang="0">
                      <a:pos x="298" y="0"/>
                    </a:cxn>
                    <a:cxn ang="0">
                      <a:pos x="305" y="7"/>
                    </a:cxn>
                  </a:cxnLst>
                  <a:rect l="0" t="0" r="r" b="b"/>
                  <a:pathLst>
                    <a:path w="305" h="117">
                      <a:moveTo>
                        <a:pt x="275" y="7"/>
                      </a:moveTo>
                      <a:lnTo>
                        <a:pt x="268" y="15"/>
                      </a:lnTo>
                      <a:lnTo>
                        <a:pt x="271" y="19"/>
                      </a:lnTo>
                      <a:lnTo>
                        <a:pt x="275" y="26"/>
                      </a:lnTo>
                      <a:lnTo>
                        <a:pt x="279" y="30"/>
                      </a:lnTo>
                      <a:lnTo>
                        <a:pt x="283" y="15"/>
                      </a:lnTo>
                      <a:lnTo>
                        <a:pt x="275" y="7"/>
                      </a:lnTo>
                      <a:lnTo>
                        <a:pt x="275" y="7"/>
                      </a:lnTo>
                      <a:close/>
                      <a:moveTo>
                        <a:pt x="256" y="23"/>
                      </a:moveTo>
                      <a:lnTo>
                        <a:pt x="256" y="41"/>
                      </a:lnTo>
                      <a:lnTo>
                        <a:pt x="249" y="34"/>
                      </a:lnTo>
                      <a:lnTo>
                        <a:pt x="245" y="26"/>
                      </a:lnTo>
                      <a:lnTo>
                        <a:pt x="241" y="23"/>
                      </a:lnTo>
                      <a:lnTo>
                        <a:pt x="249" y="15"/>
                      </a:lnTo>
                      <a:lnTo>
                        <a:pt x="256" y="23"/>
                      </a:lnTo>
                      <a:lnTo>
                        <a:pt x="256" y="23"/>
                      </a:lnTo>
                      <a:close/>
                      <a:moveTo>
                        <a:pt x="234" y="30"/>
                      </a:moveTo>
                      <a:lnTo>
                        <a:pt x="230" y="49"/>
                      </a:lnTo>
                      <a:lnTo>
                        <a:pt x="226" y="41"/>
                      </a:lnTo>
                      <a:lnTo>
                        <a:pt x="222" y="34"/>
                      </a:lnTo>
                      <a:lnTo>
                        <a:pt x="219" y="30"/>
                      </a:lnTo>
                      <a:lnTo>
                        <a:pt x="226" y="23"/>
                      </a:lnTo>
                      <a:lnTo>
                        <a:pt x="234" y="30"/>
                      </a:lnTo>
                      <a:lnTo>
                        <a:pt x="234" y="30"/>
                      </a:lnTo>
                      <a:close/>
                      <a:moveTo>
                        <a:pt x="211" y="38"/>
                      </a:moveTo>
                      <a:lnTo>
                        <a:pt x="207" y="57"/>
                      </a:lnTo>
                      <a:lnTo>
                        <a:pt x="200" y="49"/>
                      </a:lnTo>
                      <a:lnTo>
                        <a:pt x="200" y="41"/>
                      </a:lnTo>
                      <a:lnTo>
                        <a:pt x="196" y="38"/>
                      </a:lnTo>
                      <a:lnTo>
                        <a:pt x="200" y="30"/>
                      </a:lnTo>
                      <a:lnTo>
                        <a:pt x="211" y="38"/>
                      </a:lnTo>
                      <a:lnTo>
                        <a:pt x="211" y="38"/>
                      </a:lnTo>
                      <a:close/>
                      <a:moveTo>
                        <a:pt x="185" y="45"/>
                      </a:moveTo>
                      <a:lnTo>
                        <a:pt x="185" y="64"/>
                      </a:lnTo>
                      <a:lnTo>
                        <a:pt x="177" y="57"/>
                      </a:lnTo>
                      <a:lnTo>
                        <a:pt x="173" y="49"/>
                      </a:lnTo>
                      <a:lnTo>
                        <a:pt x="170" y="45"/>
                      </a:lnTo>
                      <a:lnTo>
                        <a:pt x="177" y="38"/>
                      </a:lnTo>
                      <a:lnTo>
                        <a:pt x="185" y="45"/>
                      </a:lnTo>
                      <a:lnTo>
                        <a:pt x="185" y="45"/>
                      </a:lnTo>
                      <a:close/>
                      <a:moveTo>
                        <a:pt x="162" y="53"/>
                      </a:moveTo>
                      <a:lnTo>
                        <a:pt x="158" y="72"/>
                      </a:lnTo>
                      <a:lnTo>
                        <a:pt x="151" y="64"/>
                      </a:lnTo>
                      <a:lnTo>
                        <a:pt x="151" y="57"/>
                      </a:lnTo>
                      <a:lnTo>
                        <a:pt x="147" y="53"/>
                      </a:lnTo>
                      <a:lnTo>
                        <a:pt x="155" y="45"/>
                      </a:lnTo>
                      <a:lnTo>
                        <a:pt x="162" y="53"/>
                      </a:lnTo>
                      <a:lnTo>
                        <a:pt x="162" y="53"/>
                      </a:lnTo>
                      <a:close/>
                      <a:moveTo>
                        <a:pt x="140" y="60"/>
                      </a:moveTo>
                      <a:lnTo>
                        <a:pt x="136" y="79"/>
                      </a:lnTo>
                      <a:lnTo>
                        <a:pt x="128" y="72"/>
                      </a:lnTo>
                      <a:lnTo>
                        <a:pt x="125" y="64"/>
                      </a:lnTo>
                      <a:lnTo>
                        <a:pt x="121" y="60"/>
                      </a:lnTo>
                      <a:lnTo>
                        <a:pt x="128" y="53"/>
                      </a:lnTo>
                      <a:lnTo>
                        <a:pt x="140" y="60"/>
                      </a:lnTo>
                      <a:lnTo>
                        <a:pt x="140" y="60"/>
                      </a:lnTo>
                      <a:close/>
                      <a:moveTo>
                        <a:pt x="113" y="68"/>
                      </a:moveTo>
                      <a:lnTo>
                        <a:pt x="109" y="87"/>
                      </a:lnTo>
                      <a:lnTo>
                        <a:pt x="106" y="79"/>
                      </a:lnTo>
                      <a:lnTo>
                        <a:pt x="102" y="72"/>
                      </a:lnTo>
                      <a:lnTo>
                        <a:pt x="98" y="68"/>
                      </a:lnTo>
                      <a:lnTo>
                        <a:pt x="106" y="60"/>
                      </a:lnTo>
                      <a:lnTo>
                        <a:pt x="113" y="68"/>
                      </a:lnTo>
                      <a:lnTo>
                        <a:pt x="113" y="68"/>
                      </a:lnTo>
                      <a:close/>
                      <a:moveTo>
                        <a:pt x="91" y="76"/>
                      </a:moveTo>
                      <a:lnTo>
                        <a:pt x="87" y="95"/>
                      </a:lnTo>
                      <a:lnTo>
                        <a:pt x="79" y="87"/>
                      </a:lnTo>
                      <a:lnTo>
                        <a:pt x="79" y="79"/>
                      </a:lnTo>
                      <a:lnTo>
                        <a:pt x="76" y="76"/>
                      </a:lnTo>
                      <a:lnTo>
                        <a:pt x="79" y="68"/>
                      </a:lnTo>
                      <a:lnTo>
                        <a:pt x="91" y="76"/>
                      </a:lnTo>
                      <a:lnTo>
                        <a:pt x="91" y="76"/>
                      </a:lnTo>
                      <a:close/>
                      <a:moveTo>
                        <a:pt x="64" y="83"/>
                      </a:moveTo>
                      <a:lnTo>
                        <a:pt x="61" y="102"/>
                      </a:lnTo>
                      <a:lnTo>
                        <a:pt x="57" y="95"/>
                      </a:lnTo>
                      <a:lnTo>
                        <a:pt x="53" y="87"/>
                      </a:lnTo>
                      <a:lnTo>
                        <a:pt x="49" y="87"/>
                      </a:lnTo>
                      <a:lnTo>
                        <a:pt x="57" y="76"/>
                      </a:lnTo>
                      <a:lnTo>
                        <a:pt x="64" y="83"/>
                      </a:lnTo>
                      <a:lnTo>
                        <a:pt x="64" y="83"/>
                      </a:lnTo>
                      <a:close/>
                      <a:moveTo>
                        <a:pt x="42" y="91"/>
                      </a:moveTo>
                      <a:lnTo>
                        <a:pt x="38" y="110"/>
                      </a:lnTo>
                      <a:lnTo>
                        <a:pt x="30" y="102"/>
                      </a:lnTo>
                      <a:lnTo>
                        <a:pt x="30" y="98"/>
                      </a:lnTo>
                      <a:lnTo>
                        <a:pt x="27" y="91"/>
                      </a:lnTo>
                      <a:lnTo>
                        <a:pt x="30" y="83"/>
                      </a:lnTo>
                      <a:lnTo>
                        <a:pt x="42" y="91"/>
                      </a:lnTo>
                      <a:lnTo>
                        <a:pt x="42" y="91"/>
                      </a:lnTo>
                      <a:close/>
                      <a:moveTo>
                        <a:pt x="15" y="102"/>
                      </a:moveTo>
                      <a:lnTo>
                        <a:pt x="15" y="117"/>
                      </a:lnTo>
                      <a:lnTo>
                        <a:pt x="8" y="110"/>
                      </a:lnTo>
                      <a:lnTo>
                        <a:pt x="4" y="102"/>
                      </a:lnTo>
                      <a:lnTo>
                        <a:pt x="0" y="102"/>
                      </a:lnTo>
                      <a:lnTo>
                        <a:pt x="8" y="91"/>
                      </a:lnTo>
                      <a:lnTo>
                        <a:pt x="15" y="102"/>
                      </a:lnTo>
                      <a:lnTo>
                        <a:pt x="15" y="102"/>
                      </a:lnTo>
                      <a:close/>
                      <a:moveTo>
                        <a:pt x="305" y="7"/>
                      </a:moveTo>
                      <a:lnTo>
                        <a:pt x="301" y="23"/>
                      </a:lnTo>
                      <a:lnTo>
                        <a:pt x="298" y="19"/>
                      </a:lnTo>
                      <a:lnTo>
                        <a:pt x="294" y="11"/>
                      </a:lnTo>
                      <a:lnTo>
                        <a:pt x="290" y="7"/>
                      </a:lnTo>
                      <a:lnTo>
                        <a:pt x="298" y="0"/>
                      </a:lnTo>
                      <a:lnTo>
                        <a:pt x="305" y="7"/>
                      </a:lnTo>
                      <a:lnTo>
                        <a:pt x="305" y="7"/>
                      </a:lnTo>
                      <a:close/>
                    </a:path>
                  </a:pathLst>
                </a:custGeom>
                <a:solidFill>
                  <a:srgbClr val="E2E2BF"/>
                </a:solidFill>
                <a:ln w="9525">
                  <a:noFill/>
                  <a:round/>
                  <a:headEnd/>
                  <a:tailEnd/>
                </a:ln>
              </p:spPr>
              <p:txBody>
                <a:bodyPr/>
                <a:lstStyle/>
                <a:p>
                  <a:endParaRPr lang="en-US"/>
                </a:p>
              </p:txBody>
            </p:sp>
            <p:sp>
              <p:nvSpPr>
                <p:cNvPr id="341313" name="Freeform 321"/>
                <p:cNvSpPr>
                  <a:spLocks noChangeAspect="1"/>
                </p:cNvSpPr>
                <p:nvPr/>
              </p:nvSpPr>
              <p:spPr bwMode="auto">
                <a:xfrm>
                  <a:off x="1120" y="3158"/>
                  <a:ext cx="49" cy="38"/>
                </a:xfrm>
                <a:custGeom>
                  <a:avLst/>
                  <a:gdLst/>
                  <a:ahLst/>
                  <a:cxnLst>
                    <a:cxn ang="0">
                      <a:pos x="0" y="22"/>
                    </a:cxn>
                    <a:cxn ang="0">
                      <a:pos x="7" y="11"/>
                    </a:cxn>
                    <a:cxn ang="0">
                      <a:pos x="38" y="0"/>
                    </a:cxn>
                    <a:cxn ang="0">
                      <a:pos x="45" y="11"/>
                    </a:cxn>
                    <a:cxn ang="0">
                      <a:pos x="49" y="26"/>
                    </a:cxn>
                    <a:cxn ang="0">
                      <a:pos x="15" y="38"/>
                    </a:cxn>
                    <a:cxn ang="0">
                      <a:pos x="0" y="22"/>
                    </a:cxn>
                  </a:cxnLst>
                  <a:rect l="0" t="0" r="r" b="b"/>
                  <a:pathLst>
                    <a:path w="49" h="38">
                      <a:moveTo>
                        <a:pt x="0" y="22"/>
                      </a:moveTo>
                      <a:lnTo>
                        <a:pt x="7" y="11"/>
                      </a:lnTo>
                      <a:lnTo>
                        <a:pt x="38" y="0"/>
                      </a:lnTo>
                      <a:lnTo>
                        <a:pt x="45" y="11"/>
                      </a:lnTo>
                      <a:lnTo>
                        <a:pt x="49" y="26"/>
                      </a:lnTo>
                      <a:lnTo>
                        <a:pt x="15" y="38"/>
                      </a:lnTo>
                      <a:lnTo>
                        <a:pt x="0" y="22"/>
                      </a:lnTo>
                      <a:close/>
                    </a:path>
                  </a:pathLst>
                </a:custGeom>
                <a:solidFill>
                  <a:srgbClr val="BFBFBF"/>
                </a:solidFill>
                <a:ln w="9525">
                  <a:noFill/>
                  <a:round/>
                  <a:headEnd/>
                  <a:tailEnd/>
                </a:ln>
              </p:spPr>
              <p:txBody>
                <a:bodyPr/>
                <a:lstStyle/>
                <a:p>
                  <a:endParaRPr lang="en-US"/>
                </a:p>
              </p:txBody>
            </p:sp>
            <p:sp>
              <p:nvSpPr>
                <p:cNvPr id="341314" name="Freeform 322"/>
                <p:cNvSpPr>
                  <a:spLocks noChangeAspect="1"/>
                </p:cNvSpPr>
                <p:nvPr/>
              </p:nvSpPr>
              <p:spPr bwMode="auto">
                <a:xfrm>
                  <a:off x="1120" y="3169"/>
                  <a:ext cx="7" cy="11"/>
                </a:xfrm>
                <a:custGeom>
                  <a:avLst/>
                  <a:gdLst/>
                  <a:ahLst/>
                  <a:cxnLst>
                    <a:cxn ang="0">
                      <a:pos x="7" y="0"/>
                    </a:cxn>
                    <a:cxn ang="0">
                      <a:pos x="7" y="0"/>
                    </a:cxn>
                    <a:cxn ang="0">
                      <a:pos x="0" y="11"/>
                    </a:cxn>
                    <a:cxn ang="0">
                      <a:pos x="0" y="11"/>
                    </a:cxn>
                    <a:cxn ang="0">
                      <a:pos x="7" y="0"/>
                    </a:cxn>
                    <a:cxn ang="0">
                      <a:pos x="7" y="0"/>
                    </a:cxn>
                    <a:cxn ang="0">
                      <a:pos x="7" y="0"/>
                    </a:cxn>
                    <a:cxn ang="0">
                      <a:pos x="7" y="0"/>
                    </a:cxn>
                    <a:cxn ang="0">
                      <a:pos x="7" y="0"/>
                    </a:cxn>
                    <a:cxn ang="0">
                      <a:pos x="7" y="0"/>
                    </a:cxn>
                    <a:cxn ang="0">
                      <a:pos x="7" y="0"/>
                    </a:cxn>
                    <a:cxn ang="0">
                      <a:pos x="7" y="0"/>
                    </a:cxn>
                  </a:cxnLst>
                  <a:rect l="0" t="0" r="r" b="b"/>
                  <a:pathLst>
                    <a:path w="7" h="11">
                      <a:moveTo>
                        <a:pt x="7" y="0"/>
                      </a:moveTo>
                      <a:lnTo>
                        <a:pt x="7" y="0"/>
                      </a:lnTo>
                      <a:lnTo>
                        <a:pt x="0" y="11"/>
                      </a:lnTo>
                      <a:lnTo>
                        <a:pt x="0" y="11"/>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41315" name="Freeform 323"/>
                <p:cNvSpPr>
                  <a:spLocks noChangeAspect="1"/>
                </p:cNvSpPr>
                <p:nvPr/>
              </p:nvSpPr>
              <p:spPr bwMode="auto">
                <a:xfrm>
                  <a:off x="1127" y="3158"/>
                  <a:ext cx="31" cy="11"/>
                </a:xfrm>
                <a:custGeom>
                  <a:avLst/>
                  <a:gdLst/>
                  <a:ahLst/>
                  <a:cxnLst>
                    <a:cxn ang="0">
                      <a:pos x="31" y="0"/>
                    </a:cxn>
                    <a:cxn ang="0">
                      <a:pos x="27" y="0"/>
                    </a:cxn>
                    <a:cxn ang="0">
                      <a:pos x="0" y="7"/>
                    </a:cxn>
                    <a:cxn ang="0">
                      <a:pos x="0" y="11"/>
                    </a:cxn>
                    <a:cxn ang="0">
                      <a:pos x="27" y="3"/>
                    </a:cxn>
                    <a:cxn ang="0">
                      <a:pos x="27" y="0"/>
                    </a:cxn>
                    <a:cxn ang="0">
                      <a:pos x="27" y="3"/>
                    </a:cxn>
                    <a:cxn ang="0">
                      <a:pos x="31" y="0"/>
                    </a:cxn>
                    <a:cxn ang="0">
                      <a:pos x="31" y="0"/>
                    </a:cxn>
                    <a:cxn ang="0">
                      <a:pos x="31" y="0"/>
                    </a:cxn>
                    <a:cxn ang="0">
                      <a:pos x="27" y="0"/>
                    </a:cxn>
                    <a:cxn ang="0">
                      <a:pos x="31" y="0"/>
                    </a:cxn>
                  </a:cxnLst>
                  <a:rect l="0" t="0" r="r" b="b"/>
                  <a:pathLst>
                    <a:path w="31" h="11">
                      <a:moveTo>
                        <a:pt x="31" y="0"/>
                      </a:moveTo>
                      <a:lnTo>
                        <a:pt x="27" y="0"/>
                      </a:lnTo>
                      <a:lnTo>
                        <a:pt x="0" y="7"/>
                      </a:lnTo>
                      <a:lnTo>
                        <a:pt x="0" y="11"/>
                      </a:lnTo>
                      <a:lnTo>
                        <a:pt x="27" y="3"/>
                      </a:lnTo>
                      <a:lnTo>
                        <a:pt x="27" y="0"/>
                      </a:lnTo>
                      <a:lnTo>
                        <a:pt x="27" y="3"/>
                      </a:lnTo>
                      <a:lnTo>
                        <a:pt x="31" y="0"/>
                      </a:lnTo>
                      <a:lnTo>
                        <a:pt x="31" y="0"/>
                      </a:lnTo>
                      <a:lnTo>
                        <a:pt x="31" y="0"/>
                      </a:lnTo>
                      <a:lnTo>
                        <a:pt x="27" y="0"/>
                      </a:lnTo>
                      <a:lnTo>
                        <a:pt x="31" y="0"/>
                      </a:lnTo>
                      <a:close/>
                    </a:path>
                  </a:pathLst>
                </a:custGeom>
                <a:solidFill>
                  <a:srgbClr val="000000"/>
                </a:solidFill>
                <a:ln w="9525">
                  <a:noFill/>
                  <a:round/>
                  <a:headEnd/>
                  <a:tailEnd/>
                </a:ln>
              </p:spPr>
              <p:txBody>
                <a:bodyPr/>
                <a:lstStyle/>
                <a:p>
                  <a:endParaRPr lang="en-US"/>
                </a:p>
              </p:txBody>
            </p:sp>
            <p:sp>
              <p:nvSpPr>
                <p:cNvPr id="341316" name="Freeform 324"/>
                <p:cNvSpPr>
                  <a:spLocks noChangeAspect="1"/>
                </p:cNvSpPr>
                <p:nvPr/>
              </p:nvSpPr>
              <p:spPr bwMode="auto">
                <a:xfrm>
                  <a:off x="1158" y="3158"/>
                  <a:ext cx="7" cy="11"/>
                </a:xfrm>
                <a:custGeom>
                  <a:avLst/>
                  <a:gdLst/>
                  <a:ahLst/>
                  <a:cxnLst>
                    <a:cxn ang="0">
                      <a:pos x="7" y="11"/>
                    </a:cxn>
                    <a:cxn ang="0">
                      <a:pos x="7" y="11"/>
                    </a:cxn>
                    <a:cxn ang="0">
                      <a:pos x="0" y="0"/>
                    </a:cxn>
                    <a:cxn ang="0">
                      <a:pos x="0" y="0"/>
                    </a:cxn>
                    <a:cxn ang="0">
                      <a:pos x="7" y="11"/>
                    </a:cxn>
                    <a:cxn ang="0">
                      <a:pos x="7" y="11"/>
                    </a:cxn>
                    <a:cxn ang="0">
                      <a:pos x="7" y="11"/>
                    </a:cxn>
                    <a:cxn ang="0">
                      <a:pos x="7" y="11"/>
                    </a:cxn>
                    <a:cxn ang="0">
                      <a:pos x="7" y="11"/>
                    </a:cxn>
                    <a:cxn ang="0">
                      <a:pos x="7" y="11"/>
                    </a:cxn>
                    <a:cxn ang="0">
                      <a:pos x="7" y="11"/>
                    </a:cxn>
                    <a:cxn ang="0">
                      <a:pos x="7" y="11"/>
                    </a:cxn>
                  </a:cxnLst>
                  <a:rect l="0" t="0" r="r" b="b"/>
                  <a:pathLst>
                    <a:path w="7" h="11">
                      <a:moveTo>
                        <a:pt x="7" y="11"/>
                      </a:moveTo>
                      <a:lnTo>
                        <a:pt x="7" y="11"/>
                      </a:lnTo>
                      <a:lnTo>
                        <a:pt x="0" y="0"/>
                      </a:lnTo>
                      <a:lnTo>
                        <a:pt x="0" y="0"/>
                      </a:lnTo>
                      <a:lnTo>
                        <a:pt x="7" y="11"/>
                      </a:lnTo>
                      <a:lnTo>
                        <a:pt x="7" y="11"/>
                      </a:lnTo>
                      <a:lnTo>
                        <a:pt x="7" y="11"/>
                      </a:lnTo>
                      <a:lnTo>
                        <a:pt x="7" y="11"/>
                      </a:lnTo>
                      <a:lnTo>
                        <a:pt x="7" y="11"/>
                      </a:lnTo>
                      <a:lnTo>
                        <a:pt x="7" y="11"/>
                      </a:lnTo>
                      <a:lnTo>
                        <a:pt x="7" y="11"/>
                      </a:lnTo>
                      <a:lnTo>
                        <a:pt x="7" y="11"/>
                      </a:lnTo>
                      <a:close/>
                    </a:path>
                  </a:pathLst>
                </a:custGeom>
                <a:solidFill>
                  <a:srgbClr val="000000"/>
                </a:solidFill>
                <a:ln w="9525">
                  <a:noFill/>
                  <a:round/>
                  <a:headEnd/>
                  <a:tailEnd/>
                </a:ln>
              </p:spPr>
              <p:txBody>
                <a:bodyPr/>
                <a:lstStyle/>
                <a:p>
                  <a:endParaRPr lang="en-US"/>
                </a:p>
              </p:txBody>
            </p:sp>
            <p:sp>
              <p:nvSpPr>
                <p:cNvPr id="341317" name="Freeform 325"/>
                <p:cNvSpPr>
                  <a:spLocks noChangeAspect="1"/>
                </p:cNvSpPr>
                <p:nvPr/>
              </p:nvSpPr>
              <p:spPr bwMode="auto">
                <a:xfrm>
                  <a:off x="1165" y="3169"/>
                  <a:ext cx="4" cy="15"/>
                </a:xfrm>
                <a:custGeom>
                  <a:avLst/>
                  <a:gdLst/>
                  <a:ahLst/>
                  <a:cxnLst>
                    <a:cxn ang="0">
                      <a:pos x="4" y="15"/>
                    </a:cxn>
                    <a:cxn ang="0">
                      <a:pos x="4" y="15"/>
                    </a:cxn>
                    <a:cxn ang="0">
                      <a:pos x="0" y="0"/>
                    </a:cxn>
                    <a:cxn ang="0">
                      <a:pos x="0" y="0"/>
                    </a:cxn>
                    <a:cxn ang="0">
                      <a:pos x="4" y="15"/>
                    </a:cxn>
                    <a:cxn ang="0">
                      <a:pos x="4" y="15"/>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5"/>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41318" name="Freeform 326"/>
                <p:cNvSpPr>
                  <a:spLocks noChangeAspect="1"/>
                </p:cNvSpPr>
                <p:nvPr/>
              </p:nvSpPr>
              <p:spPr bwMode="auto">
                <a:xfrm>
                  <a:off x="1135" y="3180"/>
                  <a:ext cx="34" cy="16"/>
                </a:xfrm>
                <a:custGeom>
                  <a:avLst/>
                  <a:gdLst/>
                  <a:ahLst/>
                  <a:cxnLst>
                    <a:cxn ang="0">
                      <a:pos x="0" y="16"/>
                    </a:cxn>
                    <a:cxn ang="0">
                      <a:pos x="0" y="16"/>
                    </a:cxn>
                    <a:cxn ang="0">
                      <a:pos x="34" y="4"/>
                    </a:cxn>
                    <a:cxn ang="0">
                      <a:pos x="34" y="0"/>
                    </a:cxn>
                    <a:cxn ang="0">
                      <a:pos x="0" y="16"/>
                    </a:cxn>
                    <a:cxn ang="0">
                      <a:pos x="0" y="16"/>
                    </a:cxn>
                    <a:cxn ang="0">
                      <a:pos x="0" y="16"/>
                    </a:cxn>
                    <a:cxn ang="0">
                      <a:pos x="0" y="16"/>
                    </a:cxn>
                    <a:cxn ang="0">
                      <a:pos x="0" y="16"/>
                    </a:cxn>
                    <a:cxn ang="0">
                      <a:pos x="0" y="16"/>
                    </a:cxn>
                    <a:cxn ang="0">
                      <a:pos x="0" y="16"/>
                    </a:cxn>
                    <a:cxn ang="0">
                      <a:pos x="0" y="16"/>
                    </a:cxn>
                  </a:cxnLst>
                  <a:rect l="0" t="0" r="r" b="b"/>
                  <a:pathLst>
                    <a:path w="34" h="16">
                      <a:moveTo>
                        <a:pt x="0" y="16"/>
                      </a:moveTo>
                      <a:lnTo>
                        <a:pt x="0" y="16"/>
                      </a:lnTo>
                      <a:lnTo>
                        <a:pt x="34" y="4"/>
                      </a:lnTo>
                      <a:lnTo>
                        <a:pt x="34"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41319" name="Freeform 327"/>
                <p:cNvSpPr>
                  <a:spLocks noChangeAspect="1"/>
                </p:cNvSpPr>
                <p:nvPr/>
              </p:nvSpPr>
              <p:spPr bwMode="auto">
                <a:xfrm>
                  <a:off x="1120" y="3180"/>
                  <a:ext cx="15" cy="16"/>
                </a:xfrm>
                <a:custGeom>
                  <a:avLst/>
                  <a:gdLst/>
                  <a:ahLst/>
                  <a:cxnLst>
                    <a:cxn ang="0">
                      <a:pos x="0" y="0"/>
                    </a:cxn>
                    <a:cxn ang="0">
                      <a:pos x="0" y="0"/>
                    </a:cxn>
                    <a:cxn ang="0">
                      <a:pos x="11" y="16"/>
                    </a:cxn>
                    <a:cxn ang="0">
                      <a:pos x="15" y="16"/>
                    </a:cxn>
                    <a:cxn ang="0">
                      <a:pos x="0" y="0"/>
                    </a:cxn>
                    <a:cxn ang="0">
                      <a:pos x="0" y="0"/>
                    </a:cxn>
                    <a:cxn ang="0">
                      <a:pos x="0" y="0"/>
                    </a:cxn>
                    <a:cxn ang="0">
                      <a:pos x="0" y="0"/>
                    </a:cxn>
                    <a:cxn ang="0">
                      <a:pos x="0" y="0"/>
                    </a:cxn>
                    <a:cxn ang="0">
                      <a:pos x="0" y="0"/>
                    </a:cxn>
                    <a:cxn ang="0">
                      <a:pos x="0" y="0"/>
                    </a:cxn>
                    <a:cxn ang="0">
                      <a:pos x="0" y="0"/>
                    </a:cxn>
                  </a:cxnLst>
                  <a:rect l="0" t="0" r="r" b="b"/>
                  <a:pathLst>
                    <a:path w="15" h="16">
                      <a:moveTo>
                        <a:pt x="0" y="0"/>
                      </a:moveTo>
                      <a:lnTo>
                        <a:pt x="0" y="0"/>
                      </a:lnTo>
                      <a:lnTo>
                        <a:pt x="11" y="16"/>
                      </a:lnTo>
                      <a:lnTo>
                        <a:pt x="15"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41320" name="Freeform 328"/>
                <p:cNvSpPr>
                  <a:spLocks noChangeAspect="1"/>
                </p:cNvSpPr>
                <p:nvPr/>
              </p:nvSpPr>
              <p:spPr bwMode="auto">
                <a:xfrm>
                  <a:off x="1127" y="3161"/>
                  <a:ext cx="38" cy="16"/>
                </a:xfrm>
                <a:custGeom>
                  <a:avLst/>
                  <a:gdLst/>
                  <a:ahLst/>
                  <a:cxnLst>
                    <a:cxn ang="0">
                      <a:pos x="0" y="8"/>
                    </a:cxn>
                    <a:cxn ang="0">
                      <a:pos x="12" y="16"/>
                    </a:cxn>
                    <a:cxn ang="0">
                      <a:pos x="38" y="8"/>
                    </a:cxn>
                    <a:cxn ang="0">
                      <a:pos x="27" y="0"/>
                    </a:cxn>
                    <a:cxn ang="0">
                      <a:pos x="0" y="8"/>
                    </a:cxn>
                  </a:cxnLst>
                  <a:rect l="0" t="0" r="r" b="b"/>
                  <a:pathLst>
                    <a:path w="38" h="16">
                      <a:moveTo>
                        <a:pt x="0" y="8"/>
                      </a:moveTo>
                      <a:lnTo>
                        <a:pt x="12" y="16"/>
                      </a:lnTo>
                      <a:lnTo>
                        <a:pt x="38" y="8"/>
                      </a:lnTo>
                      <a:lnTo>
                        <a:pt x="27" y="0"/>
                      </a:lnTo>
                      <a:lnTo>
                        <a:pt x="0" y="8"/>
                      </a:lnTo>
                      <a:close/>
                    </a:path>
                  </a:pathLst>
                </a:custGeom>
                <a:solidFill>
                  <a:srgbClr val="E5E5E5"/>
                </a:solidFill>
                <a:ln w="9525">
                  <a:noFill/>
                  <a:round/>
                  <a:headEnd/>
                  <a:tailEnd/>
                </a:ln>
              </p:spPr>
              <p:txBody>
                <a:bodyPr/>
                <a:lstStyle/>
                <a:p>
                  <a:endParaRPr lang="en-US"/>
                </a:p>
              </p:txBody>
            </p:sp>
            <p:sp>
              <p:nvSpPr>
                <p:cNvPr id="341321" name="Freeform 329"/>
                <p:cNvSpPr>
                  <a:spLocks noChangeAspect="1"/>
                </p:cNvSpPr>
                <p:nvPr/>
              </p:nvSpPr>
              <p:spPr bwMode="auto">
                <a:xfrm>
                  <a:off x="1120" y="3169"/>
                  <a:ext cx="19" cy="27"/>
                </a:xfrm>
                <a:custGeom>
                  <a:avLst/>
                  <a:gdLst/>
                  <a:ahLst/>
                  <a:cxnLst>
                    <a:cxn ang="0">
                      <a:pos x="0" y="11"/>
                    </a:cxn>
                    <a:cxn ang="0">
                      <a:pos x="7" y="0"/>
                    </a:cxn>
                    <a:cxn ang="0">
                      <a:pos x="19" y="8"/>
                    </a:cxn>
                    <a:cxn ang="0">
                      <a:pos x="15" y="27"/>
                    </a:cxn>
                    <a:cxn ang="0">
                      <a:pos x="0" y="11"/>
                    </a:cxn>
                  </a:cxnLst>
                  <a:rect l="0" t="0" r="r" b="b"/>
                  <a:pathLst>
                    <a:path w="19" h="27">
                      <a:moveTo>
                        <a:pt x="0" y="11"/>
                      </a:moveTo>
                      <a:lnTo>
                        <a:pt x="7" y="0"/>
                      </a:lnTo>
                      <a:lnTo>
                        <a:pt x="19" y="8"/>
                      </a:lnTo>
                      <a:lnTo>
                        <a:pt x="15" y="27"/>
                      </a:lnTo>
                      <a:lnTo>
                        <a:pt x="0" y="11"/>
                      </a:lnTo>
                      <a:close/>
                    </a:path>
                  </a:pathLst>
                </a:custGeom>
                <a:solidFill>
                  <a:srgbClr val="606060"/>
                </a:solidFill>
                <a:ln w="9525">
                  <a:noFill/>
                  <a:round/>
                  <a:headEnd/>
                  <a:tailEnd/>
                </a:ln>
              </p:spPr>
              <p:txBody>
                <a:bodyPr/>
                <a:lstStyle/>
                <a:p>
                  <a:endParaRPr lang="en-US"/>
                </a:p>
              </p:txBody>
            </p:sp>
            <p:sp>
              <p:nvSpPr>
                <p:cNvPr id="341322" name="Freeform 330"/>
                <p:cNvSpPr>
                  <a:spLocks noChangeAspect="1" noEditPoints="1"/>
                </p:cNvSpPr>
                <p:nvPr/>
              </p:nvSpPr>
              <p:spPr bwMode="auto">
                <a:xfrm>
                  <a:off x="1184" y="3089"/>
                  <a:ext cx="275" cy="110"/>
                </a:xfrm>
                <a:custGeom>
                  <a:avLst/>
                  <a:gdLst/>
                  <a:ahLst/>
                  <a:cxnLst>
                    <a:cxn ang="0">
                      <a:pos x="260" y="0"/>
                    </a:cxn>
                    <a:cxn ang="0">
                      <a:pos x="275" y="27"/>
                    </a:cxn>
                    <a:cxn ang="0">
                      <a:pos x="248" y="23"/>
                    </a:cxn>
                    <a:cxn ang="0">
                      <a:pos x="241" y="15"/>
                    </a:cxn>
                    <a:cxn ang="0">
                      <a:pos x="248" y="4"/>
                    </a:cxn>
                    <a:cxn ang="0">
                      <a:pos x="237" y="8"/>
                    </a:cxn>
                    <a:cxn ang="0">
                      <a:pos x="252" y="34"/>
                    </a:cxn>
                    <a:cxn ang="0">
                      <a:pos x="226" y="34"/>
                    </a:cxn>
                    <a:cxn ang="0">
                      <a:pos x="218" y="23"/>
                    </a:cxn>
                    <a:cxn ang="0">
                      <a:pos x="226" y="12"/>
                    </a:cxn>
                    <a:cxn ang="0">
                      <a:pos x="211" y="15"/>
                    </a:cxn>
                    <a:cxn ang="0">
                      <a:pos x="226" y="42"/>
                    </a:cxn>
                    <a:cxn ang="0">
                      <a:pos x="199" y="38"/>
                    </a:cxn>
                    <a:cxn ang="0">
                      <a:pos x="192" y="31"/>
                    </a:cxn>
                    <a:cxn ang="0">
                      <a:pos x="199" y="19"/>
                    </a:cxn>
                    <a:cxn ang="0">
                      <a:pos x="188" y="23"/>
                    </a:cxn>
                    <a:cxn ang="0">
                      <a:pos x="203" y="50"/>
                    </a:cxn>
                    <a:cxn ang="0">
                      <a:pos x="177" y="50"/>
                    </a:cxn>
                    <a:cxn ang="0">
                      <a:pos x="169" y="38"/>
                    </a:cxn>
                    <a:cxn ang="0">
                      <a:pos x="177" y="27"/>
                    </a:cxn>
                    <a:cxn ang="0">
                      <a:pos x="162" y="31"/>
                    </a:cxn>
                    <a:cxn ang="0">
                      <a:pos x="177" y="57"/>
                    </a:cxn>
                    <a:cxn ang="0">
                      <a:pos x="150" y="57"/>
                    </a:cxn>
                    <a:cxn ang="0">
                      <a:pos x="143" y="46"/>
                    </a:cxn>
                    <a:cxn ang="0">
                      <a:pos x="150" y="34"/>
                    </a:cxn>
                    <a:cxn ang="0">
                      <a:pos x="139" y="42"/>
                    </a:cxn>
                    <a:cxn ang="0">
                      <a:pos x="154" y="65"/>
                    </a:cxn>
                    <a:cxn ang="0">
                      <a:pos x="128" y="65"/>
                    </a:cxn>
                    <a:cxn ang="0">
                      <a:pos x="120" y="53"/>
                    </a:cxn>
                    <a:cxn ang="0">
                      <a:pos x="128" y="42"/>
                    </a:cxn>
                    <a:cxn ang="0">
                      <a:pos x="117" y="50"/>
                    </a:cxn>
                    <a:cxn ang="0">
                      <a:pos x="128" y="72"/>
                    </a:cxn>
                    <a:cxn ang="0">
                      <a:pos x="102" y="69"/>
                    </a:cxn>
                    <a:cxn ang="0">
                      <a:pos x="98" y="61"/>
                    </a:cxn>
                    <a:cxn ang="0">
                      <a:pos x="105" y="50"/>
                    </a:cxn>
                    <a:cxn ang="0">
                      <a:pos x="90" y="57"/>
                    </a:cxn>
                    <a:cxn ang="0">
                      <a:pos x="105" y="80"/>
                    </a:cxn>
                    <a:cxn ang="0">
                      <a:pos x="79" y="80"/>
                    </a:cxn>
                    <a:cxn ang="0">
                      <a:pos x="71" y="69"/>
                    </a:cxn>
                    <a:cxn ang="0">
                      <a:pos x="79" y="61"/>
                    </a:cxn>
                    <a:cxn ang="0">
                      <a:pos x="64" y="65"/>
                    </a:cxn>
                    <a:cxn ang="0">
                      <a:pos x="79" y="88"/>
                    </a:cxn>
                    <a:cxn ang="0">
                      <a:pos x="53" y="88"/>
                    </a:cxn>
                    <a:cxn ang="0">
                      <a:pos x="45" y="76"/>
                    </a:cxn>
                    <a:cxn ang="0">
                      <a:pos x="53" y="69"/>
                    </a:cxn>
                    <a:cxn ang="0">
                      <a:pos x="41" y="72"/>
                    </a:cxn>
                    <a:cxn ang="0">
                      <a:pos x="56" y="95"/>
                    </a:cxn>
                    <a:cxn ang="0">
                      <a:pos x="30" y="95"/>
                    </a:cxn>
                    <a:cxn ang="0">
                      <a:pos x="23" y="84"/>
                    </a:cxn>
                    <a:cxn ang="0">
                      <a:pos x="30" y="76"/>
                    </a:cxn>
                    <a:cxn ang="0">
                      <a:pos x="19" y="80"/>
                    </a:cxn>
                    <a:cxn ang="0">
                      <a:pos x="34" y="103"/>
                    </a:cxn>
                    <a:cxn ang="0">
                      <a:pos x="4" y="103"/>
                    </a:cxn>
                    <a:cxn ang="0">
                      <a:pos x="0" y="91"/>
                    </a:cxn>
                    <a:cxn ang="0">
                      <a:pos x="7" y="84"/>
                    </a:cxn>
                  </a:cxnLst>
                  <a:rect l="0" t="0" r="r" b="b"/>
                  <a:pathLst>
                    <a:path w="275" h="110">
                      <a:moveTo>
                        <a:pt x="248" y="4"/>
                      </a:moveTo>
                      <a:lnTo>
                        <a:pt x="260" y="0"/>
                      </a:lnTo>
                      <a:lnTo>
                        <a:pt x="271" y="12"/>
                      </a:lnTo>
                      <a:lnTo>
                        <a:pt x="275" y="27"/>
                      </a:lnTo>
                      <a:lnTo>
                        <a:pt x="256" y="31"/>
                      </a:lnTo>
                      <a:lnTo>
                        <a:pt x="248" y="23"/>
                      </a:lnTo>
                      <a:lnTo>
                        <a:pt x="245" y="19"/>
                      </a:lnTo>
                      <a:lnTo>
                        <a:pt x="241" y="15"/>
                      </a:lnTo>
                      <a:lnTo>
                        <a:pt x="248" y="4"/>
                      </a:lnTo>
                      <a:lnTo>
                        <a:pt x="248" y="4"/>
                      </a:lnTo>
                      <a:close/>
                      <a:moveTo>
                        <a:pt x="226" y="12"/>
                      </a:moveTo>
                      <a:lnTo>
                        <a:pt x="237" y="8"/>
                      </a:lnTo>
                      <a:lnTo>
                        <a:pt x="245" y="19"/>
                      </a:lnTo>
                      <a:lnTo>
                        <a:pt x="252" y="34"/>
                      </a:lnTo>
                      <a:lnTo>
                        <a:pt x="230" y="38"/>
                      </a:lnTo>
                      <a:lnTo>
                        <a:pt x="226" y="34"/>
                      </a:lnTo>
                      <a:lnTo>
                        <a:pt x="222" y="27"/>
                      </a:lnTo>
                      <a:lnTo>
                        <a:pt x="218" y="23"/>
                      </a:lnTo>
                      <a:lnTo>
                        <a:pt x="226" y="12"/>
                      </a:lnTo>
                      <a:lnTo>
                        <a:pt x="226" y="12"/>
                      </a:lnTo>
                      <a:close/>
                      <a:moveTo>
                        <a:pt x="199" y="19"/>
                      </a:moveTo>
                      <a:lnTo>
                        <a:pt x="211" y="15"/>
                      </a:lnTo>
                      <a:lnTo>
                        <a:pt x="222" y="27"/>
                      </a:lnTo>
                      <a:lnTo>
                        <a:pt x="226" y="42"/>
                      </a:lnTo>
                      <a:lnTo>
                        <a:pt x="207" y="46"/>
                      </a:lnTo>
                      <a:lnTo>
                        <a:pt x="199" y="38"/>
                      </a:lnTo>
                      <a:lnTo>
                        <a:pt x="196" y="34"/>
                      </a:lnTo>
                      <a:lnTo>
                        <a:pt x="192" y="31"/>
                      </a:lnTo>
                      <a:lnTo>
                        <a:pt x="199" y="19"/>
                      </a:lnTo>
                      <a:lnTo>
                        <a:pt x="199" y="19"/>
                      </a:lnTo>
                      <a:close/>
                      <a:moveTo>
                        <a:pt x="177" y="27"/>
                      </a:moveTo>
                      <a:lnTo>
                        <a:pt x="188" y="23"/>
                      </a:lnTo>
                      <a:lnTo>
                        <a:pt x="196" y="34"/>
                      </a:lnTo>
                      <a:lnTo>
                        <a:pt x="203" y="50"/>
                      </a:lnTo>
                      <a:lnTo>
                        <a:pt x="181" y="53"/>
                      </a:lnTo>
                      <a:lnTo>
                        <a:pt x="177" y="50"/>
                      </a:lnTo>
                      <a:lnTo>
                        <a:pt x="173" y="42"/>
                      </a:lnTo>
                      <a:lnTo>
                        <a:pt x="169" y="38"/>
                      </a:lnTo>
                      <a:lnTo>
                        <a:pt x="177" y="27"/>
                      </a:lnTo>
                      <a:lnTo>
                        <a:pt x="177" y="27"/>
                      </a:lnTo>
                      <a:close/>
                      <a:moveTo>
                        <a:pt x="150" y="34"/>
                      </a:moveTo>
                      <a:lnTo>
                        <a:pt x="162" y="31"/>
                      </a:lnTo>
                      <a:lnTo>
                        <a:pt x="173" y="42"/>
                      </a:lnTo>
                      <a:lnTo>
                        <a:pt x="177" y="57"/>
                      </a:lnTo>
                      <a:lnTo>
                        <a:pt x="158" y="61"/>
                      </a:lnTo>
                      <a:lnTo>
                        <a:pt x="150" y="57"/>
                      </a:lnTo>
                      <a:lnTo>
                        <a:pt x="150" y="50"/>
                      </a:lnTo>
                      <a:lnTo>
                        <a:pt x="143" y="46"/>
                      </a:lnTo>
                      <a:lnTo>
                        <a:pt x="150" y="34"/>
                      </a:lnTo>
                      <a:lnTo>
                        <a:pt x="150" y="34"/>
                      </a:lnTo>
                      <a:close/>
                      <a:moveTo>
                        <a:pt x="128" y="42"/>
                      </a:moveTo>
                      <a:lnTo>
                        <a:pt x="139" y="42"/>
                      </a:lnTo>
                      <a:lnTo>
                        <a:pt x="150" y="50"/>
                      </a:lnTo>
                      <a:lnTo>
                        <a:pt x="154" y="65"/>
                      </a:lnTo>
                      <a:lnTo>
                        <a:pt x="132" y="69"/>
                      </a:lnTo>
                      <a:lnTo>
                        <a:pt x="128" y="65"/>
                      </a:lnTo>
                      <a:lnTo>
                        <a:pt x="124" y="57"/>
                      </a:lnTo>
                      <a:lnTo>
                        <a:pt x="120" y="53"/>
                      </a:lnTo>
                      <a:lnTo>
                        <a:pt x="128" y="42"/>
                      </a:lnTo>
                      <a:lnTo>
                        <a:pt x="128" y="42"/>
                      </a:lnTo>
                      <a:close/>
                      <a:moveTo>
                        <a:pt x="105" y="50"/>
                      </a:moveTo>
                      <a:lnTo>
                        <a:pt x="117" y="50"/>
                      </a:lnTo>
                      <a:lnTo>
                        <a:pt x="124" y="57"/>
                      </a:lnTo>
                      <a:lnTo>
                        <a:pt x="128" y="72"/>
                      </a:lnTo>
                      <a:lnTo>
                        <a:pt x="109" y="80"/>
                      </a:lnTo>
                      <a:lnTo>
                        <a:pt x="102" y="69"/>
                      </a:lnTo>
                      <a:lnTo>
                        <a:pt x="102" y="65"/>
                      </a:lnTo>
                      <a:lnTo>
                        <a:pt x="98" y="61"/>
                      </a:lnTo>
                      <a:lnTo>
                        <a:pt x="105" y="50"/>
                      </a:lnTo>
                      <a:lnTo>
                        <a:pt x="105" y="50"/>
                      </a:lnTo>
                      <a:close/>
                      <a:moveTo>
                        <a:pt x="79" y="61"/>
                      </a:moveTo>
                      <a:lnTo>
                        <a:pt x="90" y="57"/>
                      </a:lnTo>
                      <a:lnTo>
                        <a:pt x="102" y="65"/>
                      </a:lnTo>
                      <a:lnTo>
                        <a:pt x="105" y="80"/>
                      </a:lnTo>
                      <a:lnTo>
                        <a:pt x="83" y="88"/>
                      </a:lnTo>
                      <a:lnTo>
                        <a:pt x="79" y="80"/>
                      </a:lnTo>
                      <a:lnTo>
                        <a:pt x="75" y="72"/>
                      </a:lnTo>
                      <a:lnTo>
                        <a:pt x="71" y="69"/>
                      </a:lnTo>
                      <a:lnTo>
                        <a:pt x="79" y="61"/>
                      </a:lnTo>
                      <a:lnTo>
                        <a:pt x="79" y="61"/>
                      </a:lnTo>
                      <a:close/>
                      <a:moveTo>
                        <a:pt x="53" y="69"/>
                      </a:moveTo>
                      <a:lnTo>
                        <a:pt x="64" y="65"/>
                      </a:lnTo>
                      <a:lnTo>
                        <a:pt x="75" y="72"/>
                      </a:lnTo>
                      <a:lnTo>
                        <a:pt x="79" y="88"/>
                      </a:lnTo>
                      <a:lnTo>
                        <a:pt x="60" y="95"/>
                      </a:lnTo>
                      <a:lnTo>
                        <a:pt x="53" y="88"/>
                      </a:lnTo>
                      <a:lnTo>
                        <a:pt x="53" y="80"/>
                      </a:lnTo>
                      <a:lnTo>
                        <a:pt x="45" y="76"/>
                      </a:lnTo>
                      <a:lnTo>
                        <a:pt x="53" y="69"/>
                      </a:lnTo>
                      <a:lnTo>
                        <a:pt x="53" y="69"/>
                      </a:lnTo>
                      <a:close/>
                      <a:moveTo>
                        <a:pt x="30" y="76"/>
                      </a:moveTo>
                      <a:lnTo>
                        <a:pt x="41" y="72"/>
                      </a:lnTo>
                      <a:lnTo>
                        <a:pt x="53" y="80"/>
                      </a:lnTo>
                      <a:lnTo>
                        <a:pt x="56" y="95"/>
                      </a:lnTo>
                      <a:lnTo>
                        <a:pt x="38" y="103"/>
                      </a:lnTo>
                      <a:lnTo>
                        <a:pt x="30" y="95"/>
                      </a:lnTo>
                      <a:lnTo>
                        <a:pt x="26" y="88"/>
                      </a:lnTo>
                      <a:lnTo>
                        <a:pt x="23" y="84"/>
                      </a:lnTo>
                      <a:lnTo>
                        <a:pt x="30" y="76"/>
                      </a:lnTo>
                      <a:lnTo>
                        <a:pt x="30" y="76"/>
                      </a:lnTo>
                      <a:close/>
                      <a:moveTo>
                        <a:pt x="7" y="84"/>
                      </a:moveTo>
                      <a:lnTo>
                        <a:pt x="19" y="80"/>
                      </a:lnTo>
                      <a:lnTo>
                        <a:pt x="26" y="88"/>
                      </a:lnTo>
                      <a:lnTo>
                        <a:pt x="34" y="103"/>
                      </a:lnTo>
                      <a:lnTo>
                        <a:pt x="11" y="110"/>
                      </a:lnTo>
                      <a:lnTo>
                        <a:pt x="4" y="103"/>
                      </a:lnTo>
                      <a:lnTo>
                        <a:pt x="4" y="95"/>
                      </a:lnTo>
                      <a:lnTo>
                        <a:pt x="0" y="91"/>
                      </a:lnTo>
                      <a:lnTo>
                        <a:pt x="7" y="84"/>
                      </a:lnTo>
                      <a:lnTo>
                        <a:pt x="7" y="84"/>
                      </a:lnTo>
                      <a:close/>
                    </a:path>
                  </a:pathLst>
                </a:custGeom>
                <a:solidFill>
                  <a:srgbClr val="F4F4D1"/>
                </a:solidFill>
                <a:ln w="9525">
                  <a:noFill/>
                  <a:round/>
                  <a:headEnd/>
                  <a:tailEnd/>
                </a:ln>
              </p:spPr>
              <p:txBody>
                <a:bodyPr/>
                <a:lstStyle/>
                <a:p>
                  <a:endParaRPr lang="en-US"/>
                </a:p>
              </p:txBody>
            </p:sp>
            <p:sp>
              <p:nvSpPr>
                <p:cNvPr id="341323" name="Freeform 331"/>
                <p:cNvSpPr>
                  <a:spLocks noChangeAspect="1"/>
                </p:cNvSpPr>
                <p:nvPr/>
              </p:nvSpPr>
              <p:spPr bwMode="auto">
                <a:xfrm>
                  <a:off x="1425" y="3089"/>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41324" name="Freeform 332"/>
                <p:cNvSpPr>
                  <a:spLocks noChangeAspect="1"/>
                </p:cNvSpPr>
                <p:nvPr/>
              </p:nvSpPr>
              <p:spPr bwMode="auto">
                <a:xfrm>
                  <a:off x="1402" y="3097"/>
                  <a:ext cx="34" cy="30"/>
                </a:xfrm>
                <a:custGeom>
                  <a:avLst/>
                  <a:gdLst/>
                  <a:ahLst/>
                  <a:cxnLst>
                    <a:cxn ang="0">
                      <a:pos x="8" y="4"/>
                    </a:cxn>
                    <a:cxn ang="0">
                      <a:pos x="19" y="0"/>
                    </a:cxn>
                    <a:cxn ang="0">
                      <a:pos x="30" y="11"/>
                    </a:cxn>
                    <a:cxn ang="0">
                      <a:pos x="34" y="26"/>
                    </a:cxn>
                    <a:cxn ang="0">
                      <a:pos x="12" y="30"/>
                    </a:cxn>
                    <a:cxn ang="0">
                      <a:pos x="8" y="26"/>
                    </a:cxn>
                    <a:cxn ang="0">
                      <a:pos x="4" y="19"/>
                    </a:cxn>
                    <a:cxn ang="0">
                      <a:pos x="0" y="15"/>
                    </a:cxn>
                    <a:cxn ang="0">
                      <a:pos x="8" y="4"/>
                    </a:cxn>
                  </a:cxnLst>
                  <a:rect l="0" t="0" r="r" b="b"/>
                  <a:pathLst>
                    <a:path w="34" h="30">
                      <a:moveTo>
                        <a:pt x="8" y="4"/>
                      </a:moveTo>
                      <a:lnTo>
                        <a:pt x="19" y="0"/>
                      </a:lnTo>
                      <a:lnTo>
                        <a:pt x="30" y="11"/>
                      </a:lnTo>
                      <a:lnTo>
                        <a:pt x="34" y="26"/>
                      </a:lnTo>
                      <a:lnTo>
                        <a:pt x="12" y="30"/>
                      </a:lnTo>
                      <a:lnTo>
                        <a:pt x="8" y="26"/>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41325" name="Freeform 333"/>
                <p:cNvSpPr>
                  <a:spLocks noChangeAspect="1"/>
                </p:cNvSpPr>
                <p:nvPr/>
              </p:nvSpPr>
              <p:spPr bwMode="auto">
                <a:xfrm>
                  <a:off x="1376" y="3104"/>
                  <a:ext cx="34" cy="31"/>
                </a:xfrm>
                <a:custGeom>
                  <a:avLst/>
                  <a:gdLst/>
                  <a:ahLst/>
                  <a:cxnLst>
                    <a:cxn ang="0">
                      <a:pos x="7" y="4"/>
                    </a:cxn>
                    <a:cxn ang="0">
                      <a:pos x="19" y="0"/>
                    </a:cxn>
                    <a:cxn ang="0">
                      <a:pos x="30" y="12"/>
                    </a:cxn>
                    <a:cxn ang="0">
                      <a:pos x="34" y="27"/>
                    </a:cxn>
                    <a:cxn ang="0">
                      <a:pos x="15" y="31"/>
                    </a:cxn>
                    <a:cxn ang="0">
                      <a:pos x="7" y="23"/>
                    </a:cxn>
                    <a:cxn ang="0">
                      <a:pos x="4" y="19"/>
                    </a:cxn>
                    <a:cxn ang="0">
                      <a:pos x="0" y="16"/>
                    </a:cxn>
                    <a:cxn ang="0">
                      <a:pos x="7" y="4"/>
                    </a:cxn>
                  </a:cxnLst>
                  <a:rect l="0" t="0" r="r" b="b"/>
                  <a:pathLst>
                    <a:path w="34" h="31">
                      <a:moveTo>
                        <a:pt x="7" y="4"/>
                      </a:moveTo>
                      <a:lnTo>
                        <a:pt x="19" y="0"/>
                      </a:lnTo>
                      <a:lnTo>
                        <a:pt x="30" y="12"/>
                      </a:lnTo>
                      <a:lnTo>
                        <a:pt x="34" y="27"/>
                      </a:lnTo>
                      <a:lnTo>
                        <a:pt x="15" y="31"/>
                      </a:lnTo>
                      <a:lnTo>
                        <a:pt x="7" y="23"/>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41326" name="Freeform 334"/>
                <p:cNvSpPr>
                  <a:spLocks noChangeAspect="1"/>
                </p:cNvSpPr>
                <p:nvPr/>
              </p:nvSpPr>
              <p:spPr bwMode="auto">
                <a:xfrm>
                  <a:off x="1353" y="3112"/>
                  <a:ext cx="34" cy="30"/>
                </a:xfrm>
                <a:custGeom>
                  <a:avLst/>
                  <a:gdLst/>
                  <a:ahLst/>
                  <a:cxnLst>
                    <a:cxn ang="0">
                      <a:pos x="8" y="4"/>
                    </a:cxn>
                    <a:cxn ang="0">
                      <a:pos x="19" y="0"/>
                    </a:cxn>
                    <a:cxn ang="0">
                      <a:pos x="30" y="11"/>
                    </a:cxn>
                    <a:cxn ang="0">
                      <a:pos x="34" y="27"/>
                    </a:cxn>
                    <a:cxn ang="0">
                      <a:pos x="15" y="30"/>
                    </a:cxn>
                    <a:cxn ang="0">
                      <a:pos x="8" y="27"/>
                    </a:cxn>
                    <a:cxn ang="0">
                      <a:pos x="4" y="19"/>
                    </a:cxn>
                    <a:cxn ang="0">
                      <a:pos x="0" y="15"/>
                    </a:cxn>
                    <a:cxn ang="0">
                      <a:pos x="8" y="4"/>
                    </a:cxn>
                  </a:cxnLst>
                  <a:rect l="0" t="0" r="r" b="b"/>
                  <a:pathLst>
                    <a:path w="34" h="30">
                      <a:moveTo>
                        <a:pt x="8" y="4"/>
                      </a:moveTo>
                      <a:lnTo>
                        <a:pt x="19" y="0"/>
                      </a:lnTo>
                      <a:lnTo>
                        <a:pt x="30" y="11"/>
                      </a:lnTo>
                      <a:lnTo>
                        <a:pt x="34" y="27"/>
                      </a:lnTo>
                      <a:lnTo>
                        <a:pt x="15" y="30"/>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41327" name="Freeform 335"/>
                <p:cNvSpPr>
                  <a:spLocks noChangeAspect="1"/>
                </p:cNvSpPr>
                <p:nvPr/>
              </p:nvSpPr>
              <p:spPr bwMode="auto">
                <a:xfrm>
                  <a:off x="1327" y="3120"/>
                  <a:ext cx="34" cy="34"/>
                </a:xfrm>
                <a:custGeom>
                  <a:avLst/>
                  <a:gdLst/>
                  <a:ahLst/>
                  <a:cxnLst>
                    <a:cxn ang="0">
                      <a:pos x="7" y="3"/>
                    </a:cxn>
                    <a:cxn ang="0">
                      <a:pos x="23" y="0"/>
                    </a:cxn>
                    <a:cxn ang="0">
                      <a:pos x="30" y="11"/>
                    </a:cxn>
                    <a:cxn ang="0">
                      <a:pos x="34" y="26"/>
                    </a:cxn>
                    <a:cxn ang="0">
                      <a:pos x="15" y="34"/>
                    </a:cxn>
                    <a:cxn ang="0">
                      <a:pos x="7" y="26"/>
                    </a:cxn>
                    <a:cxn ang="0">
                      <a:pos x="7" y="19"/>
                    </a:cxn>
                    <a:cxn ang="0">
                      <a:pos x="0" y="15"/>
                    </a:cxn>
                    <a:cxn ang="0">
                      <a:pos x="7" y="3"/>
                    </a:cxn>
                  </a:cxnLst>
                  <a:rect l="0" t="0" r="r" b="b"/>
                  <a:pathLst>
                    <a:path w="34" h="34">
                      <a:moveTo>
                        <a:pt x="7" y="3"/>
                      </a:moveTo>
                      <a:lnTo>
                        <a:pt x="23" y="0"/>
                      </a:lnTo>
                      <a:lnTo>
                        <a:pt x="30" y="11"/>
                      </a:lnTo>
                      <a:lnTo>
                        <a:pt x="34" y="26"/>
                      </a:lnTo>
                      <a:lnTo>
                        <a:pt x="15" y="34"/>
                      </a:lnTo>
                      <a:lnTo>
                        <a:pt x="7"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41328" name="Freeform 336"/>
                <p:cNvSpPr>
                  <a:spLocks noChangeAspect="1"/>
                </p:cNvSpPr>
                <p:nvPr/>
              </p:nvSpPr>
              <p:spPr bwMode="auto">
                <a:xfrm>
                  <a:off x="1304" y="3127"/>
                  <a:ext cx="34" cy="34"/>
                </a:xfrm>
                <a:custGeom>
                  <a:avLst/>
                  <a:gdLst/>
                  <a:ahLst/>
                  <a:cxnLst>
                    <a:cxn ang="0">
                      <a:pos x="8" y="4"/>
                    </a:cxn>
                    <a:cxn ang="0">
                      <a:pos x="19" y="0"/>
                    </a:cxn>
                    <a:cxn ang="0">
                      <a:pos x="30" y="12"/>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2"/>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41329" name="Freeform 337"/>
                <p:cNvSpPr>
                  <a:spLocks noChangeAspect="1"/>
                </p:cNvSpPr>
                <p:nvPr/>
              </p:nvSpPr>
              <p:spPr bwMode="auto">
                <a:xfrm>
                  <a:off x="1278" y="3135"/>
                  <a:ext cx="38" cy="34"/>
                </a:xfrm>
                <a:custGeom>
                  <a:avLst/>
                  <a:gdLst/>
                  <a:ahLst/>
                  <a:cxnLst>
                    <a:cxn ang="0">
                      <a:pos x="11" y="4"/>
                    </a:cxn>
                    <a:cxn ang="0">
                      <a:pos x="23" y="0"/>
                    </a:cxn>
                    <a:cxn ang="0">
                      <a:pos x="30" y="11"/>
                    </a:cxn>
                    <a:cxn ang="0">
                      <a:pos x="38" y="26"/>
                    </a:cxn>
                    <a:cxn ang="0">
                      <a:pos x="15" y="34"/>
                    </a:cxn>
                    <a:cxn ang="0">
                      <a:pos x="8" y="26"/>
                    </a:cxn>
                    <a:cxn ang="0">
                      <a:pos x="8" y="19"/>
                    </a:cxn>
                    <a:cxn ang="0">
                      <a:pos x="0" y="15"/>
                    </a:cxn>
                    <a:cxn ang="0">
                      <a:pos x="11" y="4"/>
                    </a:cxn>
                  </a:cxnLst>
                  <a:rect l="0" t="0" r="r" b="b"/>
                  <a:pathLst>
                    <a:path w="38" h="34">
                      <a:moveTo>
                        <a:pt x="11" y="4"/>
                      </a:moveTo>
                      <a:lnTo>
                        <a:pt x="23" y="0"/>
                      </a:lnTo>
                      <a:lnTo>
                        <a:pt x="30" y="11"/>
                      </a:lnTo>
                      <a:lnTo>
                        <a:pt x="38" y="26"/>
                      </a:lnTo>
                      <a:lnTo>
                        <a:pt x="15" y="34"/>
                      </a:lnTo>
                      <a:lnTo>
                        <a:pt x="8" y="26"/>
                      </a:lnTo>
                      <a:lnTo>
                        <a:pt x="8" y="19"/>
                      </a:lnTo>
                      <a:lnTo>
                        <a:pt x="0" y="15"/>
                      </a:lnTo>
                      <a:lnTo>
                        <a:pt x="11" y="4"/>
                      </a:lnTo>
                    </a:path>
                  </a:pathLst>
                </a:custGeom>
                <a:noFill/>
                <a:ln w="6350">
                  <a:solidFill>
                    <a:srgbClr val="000000"/>
                  </a:solidFill>
                  <a:prstDash val="solid"/>
                  <a:round/>
                  <a:headEnd/>
                  <a:tailEnd/>
                </a:ln>
              </p:spPr>
              <p:txBody>
                <a:bodyPr/>
                <a:lstStyle/>
                <a:p>
                  <a:endParaRPr lang="en-US"/>
                </a:p>
              </p:txBody>
            </p:sp>
            <p:sp>
              <p:nvSpPr>
                <p:cNvPr id="341330" name="Freeform 338"/>
                <p:cNvSpPr>
                  <a:spLocks noChangeAspect="1"/>
                </p:cNvSpPr>
                <p:nvPr/>
              </p:nvSpPr>
              <p:spPr bwMode="auto">
                <a:xfrm>
                  <a:off x="1255" y="3142"/>
                  <a:ext cx="34" cy="35"/>
                </a:xfrm>
                <a:custGeom>
                  <a:avLst/>
                  <a:gdLst/>
                  <a:ahLst/>
                  <a:cxnLst>
                    <a:cxn ang="0">
                      <a:pos x="8" y="4"/>
                    </a:cxn>
                    <a:cxn ang="0">
                      <a:pos x="19" y="0"/>
                    </a:cxn>
                    <a:cxn ang="0">
                      <a:pos x="31" y="12"/>
                    </a:cxn>
                    <a:cxn ang="0">
                      <a:pos x="34" y="27"/>
                    </a:cxn>
                    <a:cxn ang="0">
                      <a:pos x="15" y="35"/>
                    </a:cxn>
                    <a:cxn ang="0">
                      <a:pos x="8" y="27"/>
                    </a:cxn>
                    <a:cxn ang="0">
                      <a:pos x="4" y="19"/>
                    </a:cxn>
                    <a:cxn ang="0">
                      <a:pos x="0" y="16"/>
                    </a:cxn>
                    <a:cxn ang="0">
                      <a:pos x="8" y="4"/>
                    </a:cxn>
                  </a:cxnLst>
                  <a:rect l="0" t="0" r="r" b="b"/>
                  <a:pathLst>
                    <a:path w="34" h="35">
                      <a:moveTo>
                        <a:pt x="8" y="4"/>
                      </a:moveTo>
                      <a:lnTo>
                        <a:pt x="19" y="0"/>
                      </a:lnTo>
                      <a:lnTo>
                        <a:pt x="31" y="12"/>
                      </a:lnTo>
                      <a:lnTo>
                        <a:pt x="34" y="27"/>
                      </a:lnTo>
                      <a:lnTo>
                        <a:pt x="15" y="35"/>
                      </a:lnTo>
                      <a:lnTo>
                        <a:pt x="8"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41331" name="Freeform 339"/>
                <p:cNvSpPr>
                  <a:spLocks noChangeAspect="1"/>
                </p:cNvSpPr>
                <p:nvPr/>
              </p:nvSpPr>
              <p:spPr bwMode="auto">
                <a:xfrm>
                  <a:off x="1233" y="3154"/>
                  <a:ext cx="30" cy="26"/>
                </a:xfrm>
                <a:custGeom>
                  <a:avLst/>
                  <a:gdLst/>
                  <a:ahLst/>
                  <a:cxnLst>
                    <a:cxn ang="0">
                      <a:pos x="7" y="0"/>
                    </a:cxn>
                    <a:cxn ang="0">
                      <a:pos x="19" y="0"/>
                    </a:cxn>
                    <a:cxn ang="0">
                      <a:pos x="26" y="7"/>
                    </a:cxn>
                    <a:cxn ang="0">
                      <a:pos x="30" y="23"/>
                    </a:cxn>
                    <a:cxn ang="0">
                      <a:pos x="11" y="26"/>
                    </a:cxn>
                    <a:cxn ang="0">
                      <a:pos x="4" y="23"/>
                    </a:cxn>
                    <a:cxn ang="0">
                      <a:pos x="4" y="15"/>
                    </a:cxn>
                    <a:cxn ang="0">
                      <a:pos x="0" y="11"/>
                    </a:cxn>
                    <a:cxn ang="0">
                      <a:pos x="7" y="0"/>
                    </a:cxn>
                  </a:cxnLst>
                  <a:rect l="0" t="0" r="r" b="b"/>
                  <a:pathLst>
                    <a:path w="30" h="26">
                      <a:moveTo>
                        <a:pt x="7" y="0"/>
                      </a:moveTo>
                      <a:lnTo>
                        <a:pt x="19" y="0"/>
                      </a:lnTo>
                      <a:lnTo>
                        <a:pt x="26" y="7"/>
                      </a:lnTo>
                      <a:lnTo>
                        <a:pt x="30" y="23"/>
                      </a:lnTo>
                      <a:lnTo>
                        <a:pt x="11" y="26"/>
                      </a:lnTo>
                      <a:lnTo>
                        <a:pt x="4" y="23"/>
                      </a:lnTo>
                      <a:lnTo>
                        <a:pt x="4"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41332" name="Freeform 340"/>
                <p:cNvSpPr>
                  <a:spLocks noChangeAspect="1"/>
                </p:cNvSpPr>
                <p:nvPr/>
              </p:nvSpPr>
              <p:spPr bwMode="auto">
                <a:xfrm>
                  <a:off x="1207" y="3161"/>
                  <a:ext cx="33" cy="31"/>
                </a:xfrm>
                <a:custGeom>
                  <a:avLst/>
                  <a:gdLst/>
                  <a:ahLst/>
                  <a:cxnLst>
                    <a:cxn ang="0">
                      <a:pos x="7" y="4"/>
                    </a:cxn>
                    <a:cxn ang="0">
                      <a:pos x="18" y="0"/>
                    </a:cxn>
                    <a:cxn ang="0">
                      <a:pos x="30" y="8"/>
                    </a:cxn>
                    <a:cxn ang="0">
                      <a:pos x="33" y="23"/>
                    </a:cxn>
                    <a:cxn ang="0">
                      <a:pos x="15" y="31"/>
                    </a:cxn>
                    <a:cxn ang="0">
                      <a:pos x="7" y="23"/>
                    </a:cxn>
                    <a:cxn ang="0">
                      <a:pos x="3" y="16"/>
                    </a:cxn>
                    <a:cxn ang="0">
                      <a:pos x="0" y="12"/>
                    </a:cxn>
                    <a:cxn ang="0">
                      <a:pos x="7" y="4"/>
                    </a:cxn>
                  </a:cxnLst>
                  <a:rect l="0" t="0" r="r" b="b"/>
                  <a:pathLst>
                    <a:path w="33" h="31">
                      <a:moveTo>
                        <a:pt x="7" y="4"/>
                      </a:moveTo>
                      <a:lnTo>
                        <a:pt x="18" y="0"/>
                      </a:lnTo>
                      <a:lnTo>
                        <a:pt x="30" y="8"/>
                      </a:lnTo>
                      <a:lnTo>
                        <a:pt x="33" y="23"/>
                      </a:lnTo>
                      <a:lnTo>
                        <a:pt x="15" y="31"/>
                      </a:lnTo>
                      <a:lnTo>
                        <a:pt x="7" y="23"/>
                      </a:lnTo>
                      <a:lnTo>
                        <a:pt x="3"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41333" name="Freeform 341"/>
                <p:cNvSpPr>
                  <a:spLocks noChangeAspect="1"/>
                </p:cNvSpPr>
                <p:nvPr/>
              </p:nvSpPr>
              <p:spPr bwMode="auto">
                <a:xfrm>
                  <a:off x="1184" y="3169"/>
                  <a:ext cx="34" cy="30"/>
                </a:xfrm>
                <a:custGeom>
                  <a:avLst/>
                  <a:gdLst/>
                  <a:ahLst/>
                  <a:cxnLst>
                    <a:cxn ang="0">
                      <a:pos x="7" y="4"/>
                    </a:cxn>
                    <a:cxn ang="0">
                      <a:pos x="19" y="0"/>
                    </a:cxn>
                    <a:cxn ang="0">
                      <a:pos x="26" y="8"/>
                    </a:cxn>
                    <a:cxn ang="0">
                      <a:pos x="34" y="23"/>
                    </a:cxn>
                    <a:cxn ang="0">
                      <a:pos x="11" y="30"/>
                    </a:cxn>
                    <a:cxn ang="0">
                      <a:pos x="7" y="23"/>
                    </a:cxn>
                    <a:cxn ang="0">
                      <a:pos x="4" y="15"/>
                    </a:cxn>
                    <a:cxn ang="0">
                      <a:pos x="0" y="11"/>
                    </a:cxn>
                    <a:cxn ang="0">
                      <a:pos x="7" y="4"/>
                    </a:cxn>
                  </a:cxnLst>
                  <a:rect l="0" t="0" r="r" b="b"/>
                  <a:pathLst>
                    <a:path w="34" h="30">
                      <a:moveTo>
                        <a:pt x="7" y="4"/>
                      </a:moveTo>
                      <a:lnTo>
                        <a:pt x="19" y="0"/>
                      </a:lnTo>
                      <a:lnTo>
                        <a:pt x="26" y="8"/>
                      </a:lnTo>
                      <a:lnTo>
                        <a:pt x="34" y="23"/>
                      </a:lnTo>
                      <a:lnTo>
                        <a:pt x="11"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41334" name="Freeform 342"/>
                <p:cNvSpPr>
                  <a:spLocks noChangeAspect="1" noEditPoints="1"/>
                </p:cNvSpPr>
                <p:nvPr/>
              </p:nvSpPr>
              <p:spPr bwMode="auto">
                <a:xfrm>
                  <a:off x="1184" y="3093"/>
                  <a:ext cx="256" cy="106"/>
                </a:xfrm>
                <a:custGeom>
                  <a:avLst/>
                  <a:gdLst/>
                  <a:ahLst/>
                  <a:cxnLst>
                    <a:cxn ang="0">
                      <a:pos x="256" y="27"/>
                    </a:cxn>
                    <a:cxn ang="0">
                      <a:pos x="245" y="11"/>
                    </a:cxn>
                    <a:cxn ang="0">
                      <a:pos x="248" y="0"/>
                    </a:cxn>
                    <a:cxn ang="0">
                      <a:pos x="256" y="8"/>
                    </a:cxn>
                    <a:cxn ang="0">
                      <a:pos x="230" y="34"/>
                    </a:cxn>
                    <a:cxn ang="0">
                      <a:pos x="222" y="19"/>
                    </a:cxn>
                    <a:cxn ang="0">
                      <a:pos x="226" y="8"/>
                    </a:cxn>
                    <a:cxn ang="0">
                      <a:pos x="233" y="19"/>
                    </a:cxn>
                    <a:cxn ang="0">
                      <a:pos x="207" y="42"/>
                    </a:cxn>
                    <a:cxn ang="0">
                      <a:pos x="199" y="30"/>
                    </a:cxn>
                    <a:cxn ang="0">
                      <a:pos x="199" y="15"/>
                    </a:cxn>
                    <a:cxn ang="0">
                      <a:pos x="211" y="27"/>
                    </a:cxn>
                    <a:cxn ang="0">
                      <a:pos x="181" y="49"/>
                    </a:cxn>
                    <a:cxn ang="0">
                      <a:pos x="173" y="38"/>
                    </a:cxn>
                    <a:cxn ang="0">
                      <a:pos x="177" y="23"/>
                    </a:cxn>
                    <a:cxn ang="0">
                      <a:pos x="184" y="34"/>
                    </a:cxn>
                    <a:cxn ang="0">
                      <a:pos x="158" y="57"/>
                    </a:cxn>
                    <a:cxn ang="0">
                      <a:pos x="150" y="46"/>
                    </a:cxn>
                    <a:cxn ang="0">
                      <a:pos x="150" y="30"/>
                    </a:cxn>
                    <a:cxn ang="0">
                      <a:pos x="162" y="42"/>
                    </a:cxn>
                    <a:cxn ang="0">
                      <a:pos x="135" y="65"/>
                    </a:cxn>
                    <a:cxn ang="0">
                      <a:pos x="124" y="53"/>
                    </a:cxn>
                    <a:cxn ang="0">
                      <a:pos x="128" y="38"/>
                    </a:cxn>
                    <a:cxn ang="0">
                      <a:pos x="135" y="49"/>
                    </a:cxn>
                    <a:cxn ang="0">
                      <a:pos x="109" y="72"/>
                    </a:cxn>
                    <a:cxn ang="0">
                      <a:pos x="102" y="61"/>
                    </a:cxn>
                    <a:cxn ang="0">
                      <a:pos x="105" y="46"/>
                    </a:cxn>
                    <a:cxn ang="0">
                      <a:pos x="113" y="57"/>
                    </a:cxn>
                    <a:cxn ang="0">
                      <a:pos x="86" y="80"/>
                    </a:cxn>
                    <a:cxn ang="0">
                      <a:pos x="75" y="68"/>
                    </a:cxn>
                    <a:cxn ang="0">
                      <a:pos x="79" y="57"/>
                    </a:cxn>
                    <a:cxn ang="0">
                      <a:pos x="86" y="65"/>
                    </a:cxn>
                    <a:cxn ang="0">
                      <a:pos x="60" y="91"/>
                    </a:cxn>
                    <a:cxn ang="0">
                      <a:pos x="53" y="76"/>
                    </a:cxn>
                    <a:cxn ang="0">
                      <a:pos x="56" y="65"/>
                    </a:cxn>
                    <a:cxn ang="0">
                      <a:pos x="64" y="72"/>
                    </a:cxn>
                    <a:cxn ang="0">
                      <a:pos x="38" y="99"/>
                    </a:cxn>
                    <a:cxn ang="0">
                      <a:pos x="30" y="84"/>
                    </a:cxn>
                    <a:cxn ang="0">
                      <a:pos x="30" y="72"/>
                    </a:cxn>
                    <a:cxn ang="0">
                      <a:pos x="41" y="80"/>
                    </a:cxn>
                    <a:cxn ang="0">
                      <a:pos x="11" y="106"/>
                    </a:cxn>
                    <a:cxn ang="0">
                      <a:pos x="4" y="91"/>
                    </a:cxn>
                    <a:cxn ang="0">
                      <a:pos x="7" y="80"/>
                    </a:cxn>
                    <a:cxn ang="0">
                      <a:pos x="15" y="87"/>
                    </a:cxn>
                  </a:cxnLst>
                  <a:rect l="0" t="0" r="r" b="b"/>
                  <a:pathLst>
                    <a:path w="256" h="106">
                      <a:moveTo>
                        <a:pt x="256" y="8"/>
                      </a:moveTo>
                      <a:lnTo>
                        <a:pt x="256" y="27"/>
                      </a:lnTo>
                      <a:lnTo>
                        <a:pt x="248" y="19"/>
                      </a:lnTo>
                      <a:lnTo>
                        <a:pt x="245" y="11"/>
                      </a:lnTo>
                      <a:lnTo>
                        <a:pt x="241" y="8"/>
                      </a:lnTo>
                      <a:lnTo>
                        <a:pt x="248" y="0"/>
                      </a:lnTo>
                      <a:lnTo>
                        <a:pt x="256" y="8"/>
                      </a:lnTo>
                      <a:lnTo>
                        <a:pt x="256" y="8"/>
                      </a:lnTo>
                      <a:close/>
                      <a:moveTo>
                        <a:pt x="233" y="19"/>
                      </a:moveTo>
                      <a:lnTo>
                        <a:pt x="230" y="34"/>
                      </a:lnTo>
                      <a:lnTo>
                        <a:pt x="226" y="27"/>
                      </a:lnTo>
                      <a:lnTo>
                        <a:pt x="222" y="19"/>
                      </a:lnTo>
                      <a:lnTo>
                        <a:pt x="218" y="19"/>
                      </a:lnTo>
                      <a:lnTo>
                        <a:pt x="226" y="8"/>
                      </a:lnTo>
                      <a:lnTo>
                        <a:pt x="233" y="19"/>
                      </a:lnTo>
                      <a:lnTo>
                        <a:pt x="233" y="19"/>
                      </a:lnTo>
                      <a:close/>
                      <a:moveTo>
                        <a:pt x="211" y="27"/>
                      </a:moveTo>
                      <a:lnTo>
                        <a:pt x="207" y="42"/>
                      </a:lnTo>
                      <a:lnTo>
                        <a:pt x="199" y="34"/>
                      </a:lnTo>
                      <a:lnTo>
                        <a:pt x="199" y="30"/>
                      </a:lnTo>
                      <a:lnTo>
                        <a:pt x="192" y="27"/>
                      </a:lnTo>
                      <a:lnTo>
                        <a:pt x="199" y="15"/>
                      </a:lnTo>
                      <a:lnTo>
                        <a:pt x="211" y="27"/>
                      </a:lnTo>
                      <a:lnTo>
                        <a:pt x="211" y="27"/>
                      </a:lnTo>
                      <a:close/>
                      <a:moveTo>
                        <a:pt x="184" y="34"/>
                      </a:moveTo>
                      <a:lnTo>
                        <a:pt x="181" y="49"/>
                      </a:lnTo>
                      <a:lnTo>
                        <a:pt x="177" y="46"/>
                      </a:lnTo>
                      <a:lnTo>
                        <a:pt x="173" y="38"/>
                      </a:lnTo>
                      <a:lnTo>
                        <a:pt x="169" y="34"/>
                      </a:lnTo>
                      <a:lnTo>
                        <a:pt x="177" y="23"/>
                      </a:lnTo>
                      <a:lnTo>
                        <a:pt x="184" y="34"/>
                      </a:lnTo>
                      <a:lnTo>
                        <a:pt x="184" y="34"/>
                      </a:lnTo>
                      <a:close/>
                      <a:moveTo>
                        <a:pt x="162" y="42"/>
                      </a:moveTo>
                      <a:lnTo>
                        <a:pt x="158" y="57"/>
                      </a:lnTo>
                      <a:lnTo>
                        <a:pt x="150" y="49"/>
                      </a:lnTo>
                      <a:lnTo>
                        <a:pt x="150" y="46"/>
                      </a:lnTo>
                      <a:lnTo>
                        <a:pt x="147" y="42"/>
                      </a:lnTo>
                      <a:lnTo>
                        <a:pt x="150" y="30"/>
                      </a:lnTo>
                      <a:lnTo>
                        <a:pt x="162" y="42"/>
                      </a:lnTo>
                      <a:lnTo>
                        <a:pt x="162" y="42"/>
                      </a:lnTo>
                      <a:close/>
                      <a:moveTo>
                        <a:pt x="135" y="49"/>
                      </a:moveTo>
                      <a:lnTo>
                        <a:pt x="135" y="65"/>
                      </a:lnTo>
                      <a:lnTo>
                        <a:pt x="128" y="57"/>
                      </a:lnTo>
                      <a:lnTo>
                        <a:pt x="124" y="53"/>
                      </a:lnTo>
                      <a:lnTo>
                        <a:pt x="120" y="49"/>
                      </a:lnTo>
                      <a:lnTo>
                        <a:pt x="128" y="38"/>
                      </a:lnTo>
                      <a:lnTo>
                        <a:pt x="135" y="49"/>
                      </a:lnTo>
                      <a:lnTo>
                        <a:pt x="135" y="49"/>
                      </a:lnTo>
                      <a:close/>
                      <a:moveTo>
                        <a:pt x="113" y="57"/>
                      </a:moveTo>
                      <a:lnTo>
                        <a:pt x="109" y="72"/>
                      </a:lnTo>
                      <a:lnTo>
                        <a:pt x="102" y="65"/>
                      </a:lnTo>
                      <a:lnTo>
                        <a:pt x="102" y="61"/>
                      </a:lnTo>
                      <a:lnTo>
                        <a:pt x="98" y="57"/>
                      </a:lnTo>
                      <a:lnTo>
                        <a:pt x="105" y="46"/>
                      </a:lnTo>
                      <a:lnTo>
                        <a:pt x="113" y="57"/>
                      </a:lnTo>
                      <a:lnTo>
                        <a:pt x="113" y="57"/>
                      </a:lnTo>
                      <a:close/>
                      <a:moveTo>
                        <a:pt x="86" y="65"/>
                      </a:moveTo>
                      <a:lnTo>
                        <a:pt x="86" y="80"/>
                      </a:lnTo>
                      <a:lnTo>
                        <a:pt x="79" y="72"/>
                      </a:lnTo>
                      <a:lnTo>
                        <a:pt x="75" y="68"/>
                      </a:lnTo>
                      <a:lnTo>
                        <a:pt x="71" y="65"/>
                      </a:lnTo>
                      <a:lnTo>
                        <a:pt x="79" y="57"/>
                      </a:lnTo>
                      <a:lnTo>
                        <a:pt x="86" y="65"/>
                      </a:lnTo>
                      <a:lnTo>
                        <a:pt x="86" y="65"/>
                      </a:lnTo>
                      <a:close/>
                      <a:moveTo>
                        <a:pt x="64" y="72"/>
                      </a:moveTo>
                      <a:lnTo>
                        <a:pt x="60" y="91"/>
                      </a:lnTo>
                      <a:lnTo>
                        <a:pt x="53" y="84"/>
                      </a:lnTo>
                      <a:lnTo>
                        <a:pt x="53" y="76"/>
                      </a:lnTo>
                      <a:lnTo>
                        <a:pt x="49" y="72"/>
                      </a:lnTo>
                      <a:lnTo>
                        <a:pt x="56" y="65"/>
                      </a:lnTo>
                      <a:lnTo>
                        <a:pt x="64" y="72"/>
                      </a:lnTo>
                      <a:lnTo>
                        <a:pt x="64" y="72"/>
                      </a:lnTo>
                      <a:close/>
                      <a:moveTo>
                        <a:pt x="41" y="80"/>
                      </a:moveTo>
                      <a:lnTo>
                        <a:pt x="38" y="99"/>
                      </a:lnTo>
                      <a:lnTo>
                        <a:pt x="30" y="91"/>
                      </a:lnTo>
                      <a:lnTo>
                        <a:pt x="30" y="84"/>
                      </a:lnTo>
                      <a:lnTo>
                        <a:pt x="26" y="80"/>
                      </a:lnTo>
                      <a:lnTo>
                        <a:pt x="30" y="72"/>
                      </a:lnTo>
                      <a:lnTo>
                        <a:pt x="41" y="80"/>
                      </a:lnTo>
                      <a:lnTo>
                        <a:pt x="41" y="80"/>
                      </a:lnTo>
                      <a:close/>
                      <a:moveTo>
                        <a:pt x="15" y="87"/>
                      </a:moveTo>
                      <a:lnTo>
                        <a:pt x="11" y="106"/>
                      </a:lnTo>
                      <a:lnTo>
                        <a:pt x="7" y="99"/>
                      </a:lnTo>
                      <a:lnTo>
                        <a:pt x="4" y="91"/>
                      </a:lnTo>
                      <a:lnTo>
                        <a:pt x="0" y="87"/>
                      </a:lnTo>
                      <a:lnTo>
                        <a:pt x="7" y="80"/>
                      </a:lnTo>
                      <a:lnTo>
                        <a:pt x="15" y="87"/>
                      </a:lnTo>
                      <a:lnTo>
                        <a:pt x="15" y="87"/>
                      </a:lnTo>
                      <a:close/>
                    </a:path>
                  </a:pathLst>
                </a:custGeom>
                <a:solidFill>
                  <a:srgbClr val="E2E2BF"/>
                </a:solidFill>
                <a:ln w="9525">
                  <a:noFill/>
                  <a:round/>
                  <a:headEnd/>
                  <a:tailEnd/>
                </a:ln>
              </p:spPr>
              <p:txBody>
                <a:bodyPr/>
                <a:lstStyle/>
                <a:p>
                  <a:endParaRPr lang="en-US"/>
                </a:p>
              </p:txBody>
            </p:sp>
            <p:sp>
              <p:nvSpPr>
                <p:cNvPr id="341335" name="Freeform 343"/>
                <p:cNvSpPr>
                  <a:spLocks noChangeAspect="1" noEditPoints="1"/>
                </p:cNvSpPr>
                <p:nvPr/>
              </p:nvSpPr>
              <p:spPr bwMode="auto">
                <a:xfrm>
                  <a:off x="1191" y="3089"/>
                  <a:ext cx="264" cy="91"/>
                </a:xfrm>
                <a:custGeom>
                  <a:avLst/>
                  <a:gdLst/>
                  <a:ahLst/>
                  <a:cxnLst>
                    <a:cxn ang="0">
                      <a:pos x="253" y="12"/>
                    </a:cxn>
                    <a:cxn ang="0">
                      <a:pos x="253" y="0"/>
                    </a:cxn>
                    <a:cxn ang="0">
                      <a:pos x="241" y="4"/>
                    </a:cxn>
                    <a:cxn ang="0">
                      <a:pos x="226" y="23"/>
                    </a:cxn>
                    <a:cxn ang="0">
                      <a:pos x="230" y="8"/>
                    </a:cxn>
                    <a:cxn ang="0">
                      <a:pos x="219" y="12"/>
                    </a:cxn>
                    <a:cxn ang="0">
                      <a:pos x="204" y="31"/>
                    </a:cxn>
                    <a:cxn ang="0">
                      <a:pos x="207" y="15"/>
                    </a:cxn>
                    <a:cxn ang="0">
                      <a:pos x="196" y="19"/>
                    </a:cxn>
                    <a:cxn ang="0">
                      <a:pos x="177" y="38"/>
                    </a:cxn>
                    <a:cxn ang="0">
                      <a:pos x="181" y="23"/>
                    </a:cxn>
                    <a:cxn ang="0">
                      <a:pos x="170" y="27"/>
                    </a:cxn>
                    <a:cxn ang="0">
                      <a:pos x="155" y="46"/>
                    </a:cxn>
                    <a:cxn ang="0">
                      <a:pos x="159" y="34"/>
                    </a:cxn>
                    <a:cxn ang="0">
                      <a:pos x="147" y="34"/>
                    </a:cxn>
                    <a:cxn ang="0">
                      <a:pos x="132" y="53"/>
                    </a:cxn>
                    <a:cxn ang="0">
                      <a:pos x="132" y="42"/>
                    </a:cxn>
                    <a:cxn ang="0">
                      <a:pos x="121" y="42"/>
                    </a:cxn>
                    <a:cxn ang="0">
                      <a:pos x="106" y="61"/>
                    </a:cxn>
                    <a:cxn ang="0">
                      <a:pos x="110" y="50"/>
                    </a:cxn>
                    <a:cxn ang="0">
                      <a:pos x="98" y="53"/>
                    </a:cxn>
                    <a:cxn ang="0">
                      <a:pos x="83" y="69"/>
                    </a:cxn>
                    <a:cxn ang="0">
                      <a:pos x="83" y="57"/>
                    </a:cxn>
                    <a:cxn ang="0">
                      <a:pos x="72" y="61"/>
                    </a:cxn>
                    <a:cxn ang="0">
                      <a:pos x="57" y="76"/>
                    </a:cxn>
                    <a:cxn ang="0">
                      <a:pos x="61" y="65"/>
                    </a:cxn>
                    <a:cxn ang="0">
                      <a:pos x="49" y="69"/>
                    </a:cxn>
                    <a:cxn ang="0">
                      <a:pos x="34" y="84"/>
                    </a:cxn>
                    <a:cxn ang="0">
                      <a:pos x="34" y="72"/>
                    </a:cxn>
                    <a:cxn ang="0">
                      <a:pos x="27" y="76"/>
                    </a:cxn>
                    <a:cxn ang="0">
                      <a:pos x="8" y="91"/>
                    </a:cxn>
                    <a:cxn ang="0">
                      <a:pos x="12" y="80"/>
                    </a:cxn>
                    <a:cxn ang="0">
                      <a:pos x="0" y="84"/>
                    </a:cxn>
                  </a:cxnLst>
                  <a:rect l="0" t="0" r="r" b="b"/>
                  <a:pathLst>
                    <a:path w="264" h="91">
                      <a:moveTo>
                        <a:pt x="241" y="4"/>
                      </a:moveTo>
                      <a:lnTo>
                        <a:pt x="253" y="12"/>
                      </a:lnTo>
                      <a:lnTo>
                        <a:pt x="264" y="12"/>
                      </a:lnTo>
                      <a:lnTo>
                        <a:pt x="253" y="0"/>
                      </a:lnTo>
                      <a:lnTo>
                        <a:pt x="241" y="4"/>
                      </a:lnTo>
                      <a:lnTo>
                        <a:pt x="241" y="4"/>
                      </a:lnTo>
                      <a:close/>
                      <a:moveTo>
                        <a:pt x="219" y="12"/>
                      </a:moveTo>
                      <a:lnTo>
                        <a:pt x="226" y="23"/>
                      </a:lnTo>
                      <a:lnTo>
                        <a:pt x="238" y="19"/>
                      </a:lnTo>
                      <a:lnTo>
                        <a:pt x="230" y="8"/>
                      </a:lnTo>
                      <a:lnTo>
                        <a:pt x="219" y="12"/>
                      </a:lnTo>
                      <a:lnTo>
                        <a:pt x="219" y="12"/>
                      </a:lnTo>
                      <a:close/>
                      <a:moveTo>
                        <a:pt x="196" y="19"/>
                      </a:moveTo>
                      <a:lnTo>
                        <a:pt x="204" y="31"/>
                      </a:lnTo>
                      <a:lnTo>
                        <a:pt x="215" y="27"/>
                      </a:lnTo>
                      <a:lnTo>
                        <a:pt x="207" y="15"/>
                      </a:lnTo>
                      <a:lnTo>
                        <a:pt x="196" y="19"/>
                      </a:lnTo>
                      <a:lnTo>
                        <a:pt x="196" y="19"/>
                      </a:lnTo>
                      <a:close/>
                      <a:moveTo>
                        <a:pt x="170" y="27"/>
                      </a:moveTo>
                      <a:lnTo>
                        <a:pt x="177" y="38"/>
                      </a:lnTo>
                      <a:lnTo>
                        <a:pt x="189" y="34"/>
                      </a:lnTo>
                      <a:lnTo>
                        <a:pt x="181" y="23"/>
                      </a:lnTo>
                      <a:lnTo>
                        <a:pt x="170" y="27"/>
                      </a:lnTo>
                      <a:lnTo>
                        <a:pt x="170" y="27"/>
                      </a:lnTo>
                      <a:close/>
                      <a:moveTo>
                        <a:pt x="147" y="34"/>
                      </a:moveTo>
                      <a:lnTo>
                        <a:pt x="155" y="46"/>
                      </a:lnTo>
                      <a:lnTo>
                        <a:pt x="166" y="42"/>
                      </a:lnTo>
                      <a:lnTo>
                        <a:pt x="159" y="34"/>
                      </a:lnTo>
                      <a:lnTo>
                        <a:pt x="147" y="34"/>
                      </a:lnTo>
                      <a:lnTo>
                        <a:pt x="147" y="34"/>
                      </a:lnTo>
                      <a:close/>
                      <a:moveTo>
                        <a:pt x="121" y="42"/>
                      </a:moveTo>
                      <a:lnTo>
                        <a:pt x="132" y="53"/>
                      </a:lnTo>
                      <a:lnTo>
                        <a:pt x="143" y="50"/>
                      </a:lnTo>
                      <a:lnTo>
                        <a:pt x="132" y="42"/>
                      </a:lnTo>
                      <a:lnTo>
                        <a:pt x="121" y="42"/>
                      </a:lnTo>
                      <a:lnTo>
                        <a:pt x="121" y="42"/>
                      </a:lnTo>
                      <a:close/>
                      <a:moveTo>
                        <a:pt x="98" y="53"/>
                      </a:moveTo>
                      <a:lnTo>
                        <a:pt x="106" y="61"/>
                      </a:lnTo>
                      <a:lnTo>
                        <a:pt x="117" y="57"/>
                      </a:lnTo>
                      <a:lnTo>
                        <a:pt x="110" y="50"/>
                      </a:lnTo>
                      <a:lnTo>
                        <a:pt x="98" y="53"/>
                      </a:lnTo>
                      <a:lnTo>
                        <a:pt x="98" y="53"/>
                      </a:lnTo>
                      <a:close/>
                      <a:moveTo>
                        <a:pt x="72" y="61"/>
                      </a:moveTo>
                      <a:lnTo>
                        <a:pt x="83" y="69"/>
                      </a:lnTo>
                      <a:lnTo>
                        <a:pt x="95" y="65"/>
                      </a:lnTo>
                      <a:lnTo>
                        <a:pt x="83" y="57"/>
                      </a:lnTo>
                      <a:lnTo>
                        <a:pt x="72" y="61"/>
                      </a:lnTo>
                      <a:lnTo>
                        <a:pt x="72" y="61"/>
                      </a:lnTo>
                      <a:close/>
                      <a:moveTo>
                        <a:pt x="49" y="69"/>
                      </a:moveTo>
                      <a:lnTo>
                        <a:pt x="57" y="76"/>
                      </a:lnTo>
                      <a:lnTo>
                        <a:pt x="68" y="72"/>
                      </a:lnTo>
                      <a:lnTo>
                        <a:pt x="61" y="65"/>
                      </a:lnTo>
                      <a:lnTo>
                        <a:pt x="49" y="69"/>
                      </a:lnTo>
                      <a:lnTo>
                        <a:pt x="49" y="69"/>
                      </a:lnTo>
                      <a:close/>
                      <a:moveTo>
                        <a:pt x="27" y="76"/>
                      </a:moveTo>
                      <a:lnTo>
                        <a:pt x="34" y="84"/>
                      </a:lnTo>
                      <a:lnTo>
                        <a:pt x="46" y="80"/>
                      </a:lnTo>
                      <a:lnTo>
                        <a:pt x="34" y="72"/>
                      </a:lnTo>
                      <a:lnTo>
                        <a:pt x="27" y="76"/>
                      </a:lnTo>
                      <a:lnTo>
                        <a:pt x="27" y="76"/>
                      </a:lnTo>
                      <a:close/>
                      <a:moveTo>
                        <a:pt x="0" y="84"/>
                      </a:moveTo>
                      <a:lnTo>
                        <a:pt x="8" y="91"/>
                      </a:lnTo>
                      <a:lnTo>
                        <a:pt x="19" y="88"/>
                      </a:lnTo>
                      <a:lnTo>
                        <a:pt x="12" y="80"/>
                      </a:lnTo>
                      <a:lnTo>
                        <a:pt x="0" y="84"/>
                      </a:lnTo>
                      <a:lnTo>
                        <a:pt x="0" y="84"/>
                      </a:lnTo>
                      <a:close/>
                    </a:path>
                  </a:pathLst>
                </a:custGeom>
                <a:solidFill>
                  <a:srgbClr val="FCFCD8"/>
                </a:solidFill>
                <a:ln w="9525">
                  <a:noFill/>
                  <a:round/>
                  <a:headEnd/>
                  <a:tailEnd/>
                </a:ln>
              </p:spPr>
              <p:txBody>
                <a:bodyPr/>
                <a:lstStyle/>
                <a:p>
                  <a:endParaRPr lang="en-US"/>
                </a:p>
              </p:txBody>
            </p:sp>
            <p:sp>
              <p:nvSpPr>
                <p:cNvPr id="341336" name="Freeform 344"/>
                <p:cNvSpPr>
                  <a:spLocks noChangeAspect="1"/>
                </p:cNvSpPr>
                <p:nvPr/>
              </p:nvSpPr>
              <p:spPr bwMode="auto">
                <a:xfrm>
                  <a:off x="1139" y="3177"/>
                  <a:ext cx="52" cy="34"/>
                </a:xfrm>
                <a:custGeom>
                  <a:avLst/>
                  <a:gdLst/>
                  <a:ahLst/>
                  <a:cxnLst>
                    <a:cxn ang="0">
                      <a:pos x="0" y="19"/>
                    </a:cxn>
                    <a:cxn ang="0">
                      <a:pos x="7" y="7"/>
                    </a:cxn>
                    <a:cxn ang="0">
                      <a:pos x="37" y="0"/>
                    </a:cxn>
                    <a:cxn ang="0">
                      <a:pos x="49" y="7"/>
                    </a:cxn>
                    <a:cxn ang="0">
                      <a:pos x="52" y="22"/>
                    </a:cxn>
                    <a:cxn ang="0">
                      <a:pos x="15" y="34"/>
                    </a:cxn>
                    <a:cxn ang="0">
                      <a:pos x="0" y="19"/>
                    </a:cxn>
                  </a:cxnLst>
                  <a:rect l="0" t="0" r="r" b="b"/>
                  <a:pathLst>
                    <a:path w="52" h="34">
                      <a:moveTo>
                        <a:pt x="0" y="19"/>
                      </a:moveTo>
                      <a:lnTo>
                        <a:pt x="7" y="7"/>
                      </a:lnTo>
                      <a:lnTo>
                        <a:pt x="37" y="0"/>
                      </a:lnTo>
                      <a:lnTo>
                        <a:pt x="49" y="7"/>
                      </a:lnTo>
                      <a:lnTo>
                        <a:pt x="52" y="22"/>
                      </a:lnTo>
                      <a:lnTo>
                        <a:pt x="15" y="34"/>
                      </a:lnTo>
                      <a:lnTo>
                        <a:pt x="0" y="19"/>
                      </a:lnTo>
                      <a:close/>
                    </a:path>
                  </a:pathLst>
                </a:custGeom>
                <a:solidFill>
                  <a:srgbClr val="BFBFBF"/>
                </a:solidFill>
                <a:ln w="9525">
                  <a:noFill/>
                  <a:round/>
                  <a:headEnd/>
                  <a:tailEnd/>
                </a:ln>
              </p:spPr>
              <p:txBody>
                <a:bodyPr/>
                <a:lstStyle/>
                <a:p>
                  <a:endParaRPr lang="en-US"/>
                </a:p>
              </p:txBody>
            </p:sp>
            <p:sp>
              <p:nvSpPr>
                <p:cNvPr id="341337" name="Freeform 345"/>
                <p:cNvSpPr>
                  <a:spLocks noChangeAspect="1"/>
                </p:cNvSpPr>
                <p:nvPr/>
              </p:nvSpPr>
              <p:spPr bwMode="auto">
                <a:xfrm>
                  <a:off x="1135" y="3184"/>
                  <a:ext cx="11" cy="12"/>
                </a:xfrm>
                <a:custGeom>
                  <a:avLst/>
                  <a:gdLst/>
                  <a:ahLst/>
                  <a:cxnLst>
                    <a:cxn ang="0">
                      <a:pos x="11" y="0"/>
                    </a:cxn>
                    <a:cxn ang="0">
                      <a:pos x="11" y="0"/>
                    </a:cxn>
                    <a:cxn ang="0">
                      <a:pos x="0" y="12"/>
                    </a:cxn>
                    <a:cxn ang="0">
                      <a:pos x="4" y="12"/>
                    </a:cxn>
                    <a:cxn ang="0">
                      <a:pos x="11" y="4"/>
                    </a:cxn>
                    <a:cxn ang="0">
                      <a:pos x="11" y="4"/>
                    </a:cxn>
                    <a:cxn ang="0">
                      <a:pos x="11" y="4"/>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4"/>
                      </a:lnTo>
                      <a:lnTo>
                        <a:pt x="11" y="4"/>
                      </a:lnTo>
                      <a:lnTo>
                        <a:pt x="11" y="4"/>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41338" name="Freeform 346"/>
                <p:cNvSpPr>
                  <a:spLocks noChangeAspect="1"/>
                </p:cNvSpPr>
                <p:nvPr/>
              </p:nvSpPr>
              <p:spPr bwMode="auto">
                <a:xfrm>
                  <a:off x="1146" y="3177"/>
                  <a:ext cx="30" cy="7"/>
                </a:xfrm>
                <a:custGeom>
                  <a:avLst/>
                  <a:gdLst/>
                  <a:ahLst/>
                  <a:cxnLst>
                    <a:cxn ang="0">
                      <a:pos x="30" y="0"/>
                    </a:cxn>
                    <a:cxn ang="0">
                      <a:pos x="30" y="0"/>
                    </a:cxn>
                    <a:cxn ang="0">
                      <a:pos x="0" y="7"/>
                    </a:cxn>
                    <a:cxn ang="0">
                      <a:pos x="0" y="7"/>
                    </a:cxn>
                    <a:cxn ang="0">
                      <a:pos x="30" y="0"/>
                    </a:cxn>
                    <a:cxn ang="0">
                      <a:pos x="30" y="0"/>
                    </a:cxn>
                    <a:cxn ang="0">
                      <a:pos x="30" y="0"/>
                    </a:cxn>
                    <a:cxn ang="0">
                      <a:pos x="30" y="0"/>
                    </a:cxn>
                    <a:cxn ang="0">
                      <a:pos x="30" y="0"/>
                    </a:cxn>
                    <a:cxn ang="0">
                      <a:pos x="30" y="0"/>
                    </a:cxn>
                    <a:cxn ang="0">
                      <a:pos x="30" y="0"/>
                    </a:cxn>
                    <a:cxn ang="0">
                      <a:pos x="30" y="0"/>
                    </a:cxn>
                  </a:cxnLst>
                  <a:rect l="0" t="0" r="r" b="b"/>
                  <a:pathLst>
                    <a:path w="30" h="7">
                      <a:moveTo>
                        <a:pt x="30" y="0"/>
                      </a:moveTo>
                      <a:lnTo>
                        <a:pt x="30" y="0"/>
                      </a:lnTo>
                      <a:lnTo>
                        <a:pt x="0" y="7"/>
                      </a:lnTo>
                      <a:lnTo>
                        <a:pt x="0" y="7"/>
                      </a:lnTo>
                      <a:lnTo>
                        <a:pt x="30" y="0"/>
                      </a:lnTo>
                      <a:lnTo>
                        <a:pt x="30" y="0"/>
                      </a:lnTo>
                      <a:lnTo>
                        <a:pt x="30" y="0"/>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41339" name="Freeform 347"/>
                <p:cNvSpPr>
                  <a:spLocks noChangeAspect="1"/>
                </p:cNvSpPr>
                <p:nvPr/>
              </p:nvSpPr>
              <p:spPr bwMode="auto">
                <a:xfrm>
                  <a:off x="1176" y="3177"/>
                  <a:ext cx="12" cy="7"/>
                </a:xfrm>
                <a:custGeom>
                  <a:avLst/>
                  <a:gdLst/>
                  <a:ahLst/>
                  <a:cxnLst>
                    <a:cxn ang="0">
                      <a:pos x="12" y="7"/>
                    </a:cxn>
                    <a:cxn ang="0">
                      <a:pos x="12" y="7"/>
                    </a:cxn>
                    <a:cxn ang="0">
                      <a:pos x="4" y="0"/>
                    </a:cxn>
                    <a:cxn ang="0">
                      <a:pos x="0" y="0"/>
                    </a:cxn>
                    <a:cxn ang="0">
                      <a:pos x="12" y="7"/>
                    </a:cxn>
                    <a:cxn ang="0">
                      <a:pos x="12" y="7"/>
                    </a:cxn>
                    <a:cxn ang="0">
                      <a:pos x="12" y="7"/>
                    </a:cxn>
                    <a:cxn ang="0">
                      <a:pos x="12" y="7"/>
                    </a:cxn>
                    <a:cxn ang="0">
                      <a:pos x="12" y="7"/>
                    </a:cxn>
                    <a:cxn ang="0">
                      <a:pos x="12" y="7"/>
                    </a:cxn>
                    <a:cxn ang="0">
                      <a:pos x="12" y="7"/>
                    </a:cxn>
                    <a:cxn ang="0">
                      <a:pos x="12" y="7"/>
                    </a:cxn>
                  </a:cxnLst>
                  <a:rect l="0" t="0" r="r" b="b"/>
                  <a:pathLst>
                    <a:path w="12" h="7">
                      <a:moveTo>
                        <a:pt x="12" y="7"/>
                      </a:moveTo>
                      <a:lnTo>
                        <a:pt x="12" y="7"/>
                      </a:lnTo>
                      <a:lnTo>
                        <a:pt x="4" y="0"/>
                      </a:lnTo>
                      <a:lnTo>
                        <a:pt x="0" y="0"/>
                      </a:lnTo>
                      <a:lnTo>
                        <a:pt x="12" y="7"/>
                      </a:lnTo>
                      <a:lnTo>
                        <a:pt x="12" y="7"/>
                      </a:lnTo>
                      <a:lnTo>
                        <a:pt x="12" y="7"/>
                      </a:lnTo>
                      <a:lnTo>
                        <a:pt x="12" y="7"/>
                      </a:lnTo>
                      <a:lnTo>
                        <a:pt x="12" y="7"/>
                      </a:lnTo>
                      <a:lnTo>
                        <a:pt x="12" y="7"/>
                      </a:lnTo>
                      <a:lnTo>
                        <a:pt x="12" y="7"/>
                      </a:lnTo>
                      <a:lnTo>
                        <a:pt x="12" y="7"/>
                      </a:lnTo>
                      <a:close/>
                    </a:path>
                  </a:pathLst>
                </a:custGeom>
                <a:solidFill>
                  <a:srgbClr val="000000"/>
                </a:solidFill>
                <a:ln w="9525">
                  <a:noFill/>
                  <a:round/>
                  <a:headEnd/>
                  <a:tailEnd/>
                </a:ln>
              </p:spPr>
              <p:txBody>
                <a:bodyPr/>
                <a:lstStyle/>
                <a:p>
                  <a:endParaRPr lang="en-US"/>
                </a:p>
              </p:txBody>
            </p:sp>
            <p:sp>
              <p:nvSpPr>
                <p:cNvPr id="341340" name="Freeform 348"/>
                <p:cNvSpPr>
                  <a:spLocks noChangeAspect="1"/>
                </p:cNvSpPr>
                <p:nvPr/>
              </p:nvSpPr>
              <p:spPr bwMode="auto">
                <a:xfrm>
                  <a:off x="1188" y="3184"/>
                  <a:ext cx="3" cy="15"/>
                </a:xfrm>
                <a:custGeom>
                  <a:avLst/>
                  <a:gdLst/>
                  <a:ahLst/>
                  <a:cxnLst>
                    <a:cxn ang="0">
                      <a:pos x="3" y="15"/>
                    </a:cxn>
                    <a:cxn ang="0">
                      <a:pos x="3" y="15"/>
                    </a:cxn>
                    <a:cxn ang="0">
                      <a:pos x="0" y="0"/>
                    </a:cxn>
                    <a:cxn ang="0">
                      <a:pos x="0" y="0"/>
                    </a:cxn>
                    <a:cxn ang="0">
                      <a:pos x="3" y="15"/>
                    </a:cxn>
                    <a:cxn ang="0">
                      <a:pos x="3" y="15"/>
                    </a:cxn>
                    <a:cxn ang="0">
                      <a:pos x="3" y="15"/>
                    </a:cxn>
                    <a:cxn ang="0">
                      <a:pos x="3" y="15"/>
                    </a:cxn>
                    <a:cxn ang="0">
                      <a:pos x="3" y="15"/>
                    </a:cxn>
                    <a:cxn ang="0">
                      <a:pos x="3" y="15"/>
                    </a:cxn>
                    <a:cxn ang="0">
                      <a:pos x="3" y="15"/>
                    </a:cxn>
                    <a:cxn ang="0">
                      <a:pos x="3" y="15"/>
                    </a:cxn>
                  </a:cxnLst>
                  <a:rect l="0" t="0" r="r" b="b"/>
                  <a:pathLst>
                    <a:path w="3" h="15">
                      <a:moveTo>
                        <a:pt x="3" y="15"/>
                      </a:moveTo>
                      <a:lnTo>
                        <a:pt x="3" y="15"/>
                      </a:lnTo>
                      <a:lnTo>
                        <a:pt x="0" y="0"/>
                      </a:lnTo>
                      <a:lnTo>
                        <a:pt x="0" y="0"/>
                      </a:lnTo>
                      <a:lnTo>
                        <a:pt x="3" y="15"/>
                      </a:lnTo>
                      <a:lnTo>
                        <a:pt x="3" y="15"/>
                      </a:lnTo>
                      <a:lnTo>
                        <a:pt x="3" y="15"/>
                      </a:lnTo>
                      <a:lnTo>
                        <a:pt x="3" y="15"/>
                      </a:lnTo>
                      <a:lnTo>
                        <a:pt x="3" y="15"/>
                      </a:lnTo>
                      <a:lnTo>
                        <a:pt x="3" y="15"/>
                      </a:lnTo>
                      <a:lnTo>
                        <a:pt x="3" y="15"/>
                      </a:lnTo>
                      <a:lnTo>
                        <a:pt x="3" y="15"/>
                      </a:lnTo>
                      <a:close/>
                    </a:path>
                  </a:pathLst>
                </a:custGeom>
                <a:solidFill>
                  <a:srgbClr val="000000"/>
                </a:solidFill>
                <a:ln w="9525">
                  <a:noFill/>
                  <a:round/>
                  <a:headEnd/>
                  <a:tailEnd/>
                </a:ln>
              </p:spPr>
              <p:txBody>
                <a:bodyPr/>
                <a:lstStyle/>
                <a:p>
                  <a:endParaRPr lang="en-US"/>
                </a:p>
              </p:txBody>
            </p:sp>
            <p:sp>
              <p:nvSpPr>
                <p:cNvPr id="341341" name="Freeform 349"/>
                <p:cNvSpPr>
                  <a:spLocks noChangeAspect="1"/>
                </p:cNvSpPr>
                <p:nvPr/>
              </p:nvSpPr>
              <p:spPr bwMode="auto">
                <a:xfrm>
                  <a:off x="1150" y="3199"/>
                  <a:ext cx="41" cy="16"/>
                </a:xfrm>
                <a:custGeom>
                  <a:avLst/>
                  <a:gdLst/>
                  <a:ahLst/>
                  <a:cxnLst>
                    <a:cxn ang="0">
                      <a:pos x="0" y="16"/>
                    </a:cxn>
                    <a:cxn ang="0">
                      <a:pos x="4" y="16"/>
                    </a:cxn>
                    <a:cxn ang="0">
                      <a:pos x="41" y="0"/>
                    </a:cxn>
                    <a:cxn ang="0">
                      <a:pos x="41" y="0"/>
                    </a:cxn>
                    <a:cxn ang="0">
                      <a:pos x="0" y="16"/>
                    </a:cxn>
                    <a:cxn ang="0">
                      <a:pos x="4" y="16"/>
                    </a:cxn>
                    <a:cxn ang="0">
                      <a:pos x="0" y="16"/>
                    </a:cxn>
                    <a:cxn ang="0">
                      <a:pos x="0" y="16"/>
                    </a:cxn>
                    <a:cxn ang="0">
                      <a:pos x="0" y="16"/>
                    </a:cxn>
                    <a:cxn ang="0">
                      <a:pos x="0" y="16"/>
                    </a:cxn>
                    <a:cxn ang="0">
                      <a:pos x="4" y="16"/>
                    </a:cxn>
                    <a:cxn ang="0">
                      <a:pos x="0" y="16"/>
                    </a:cxn>
                  </a:cxnLst>
                  <a:rect l="0" t="0" r="r" b="b"/>
                  <a:pathLst>
                    <a:path w="41" h="16">
                      <a:moveTo>
                        <a:pt x="0" y="16"/>
                      </a:moveTo>
                      <a:lnTo>
                        <a:pt x="4" y="16"/>
                      </a:lnTo>
                      <a:lnTo>
                        <a:pt x="41" y="0"/>
                      </a:lnTo>
                      <a:lnTo>
                        <a:pt x="41" y="0"/>
                      </a:lnTo>
                      <a:lnTo>
                        <a:pt x="0" y="16"/>
                      </a:lnTo>
                      <a:lnTo>
                        <a:pt x="4" y="16"/>
                      </a:lnTo>
                      <a:lnTo>
                        <a:pt x="0" y="16"/>
                      </a:lnTo>
                      <a:lnTo>
                        <a:pt x="0" y="16"/>
                      </a:lnTo>
                      <a:lnTo>
                        <a:pt x="0" y="16"/>
                      </a:lnTo>
                      <a:lnTo>
                        <a:pt x="0" y="16"/>
                      </a:lnTo>
                      <a:lnTo>
                        <a:pt x="4" y="16"/>
                      </a:lnTo>
                      <a:lnTo>
                        <a:pt x="0" y="16"/>
                      </a:lnTo>
                      <a:close/>
                    </a:path>
                  </a:pathLst>
                </a:custGeom>
                <a:solidFill>
                  <a:srgbClr val="000000"/>
                </a:solidFill>
                <a:ln w="9525">
                  <a:noFill/>
                  <a:round/>
                  <a:headEnd/>
                  <a:tailEnd/>
                </a:ln>
              </p:spPr>
              <p:txBody>
                <a:bodyPr/>
                <a:lstStyle/>
                <a:p>
                  <a:endParaRPr lang="en-US"/>
                </a:p>
              </p:txBody>
            </p:sp>
            <p:sp>
              <p:nvSpPr>
                <p:cNvPr id="341342" name="Freeform 350"/>
                <p:cNvSpPr>
                  <a:spLocks noChangeAspect="1"/>
                </p:cNvSpPr>
                <p:nvPr/>
              </p:nvSpPr>
              <p:spPr bwMode="auto">
                <a:xfrm>
                  <a:off x="1135" y="3196"/>
                  <a:ext cx="19" cy="15"/>
                </a:xfrm>
                <a:custGeom>
                  <a:avLst/>
                  <a:gdLst/>
                  <a:ahLst/>
                  <a:cxnLst>
                    <a:cxn ang="0">
                      <a:pos x="0" y="0"/>
                    </a:cxn>
                    <a:cxn ang="0">
                      <a:pos x="0" y="0"/>
                    </a:cxn>
                    <a:cxn ang="0">
                      <a:pos x="19" y="15"/>
                    </a:cxn>
                    <a:cxn ang="0">
                      <a:pos x="19" y="15"/>
                    </a:cxn>
                    <a:cxn ang="0">
                      <a:pos x="0" y="0"/>
                    </a:cxn>
                    <a:cxn ang="0">
                      <a:pos x="4" y="0"/>
                    </a:cxn>
                    <a:cxn ang="0">
                      <a:pos x="0" y="0"/>
                    </a:cxn>
                    <a:cxn ang="0">
                      <a:pos x="0" y="0"/>
                    </a:cxn>
                    <a:cxn ang="0">
                      <a:pos x="0" y="0"/>
                    </a:cxn>
                    <a:cxn ang="0">
                      <a:pos x="0" y="0"/>
                    </a:cxn>
                    <a:cxn ang="0">
                      <a:pos x="0" y="0"/>
                    </a:cxn>
                    <a:cxn ang="0">
                      <a:pos x="0" y="0"/>
                    </a:cxn>
                  </a:cxnLst>
                  <a:rect l="0" t="0" r="r" b="b"/>
                  <a:pathLst>
                    <a:path w="19" h="15">
                      <a:moveTo>
                        <a:pt x="0" y="0"/>
                      </a:moveTo>
                      <a:lnTo>
                        <a:pt x="0" y="0"/>
                      </a:lnTo>
                      <a:lnTo>
                        <a:pt x="19" y="15"/>
                      </a:lnTo>
                      <a:lnTo>
                        <a:pt x="19" y="15"/>
                      </a:lnTo>
                      <a:lnTo>
                        <a:pt x="0" y="0"/>
                      </a:lnTo>
                      <a:lnTo>
                        <a:pt x="4"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41343" name="Freeform 351"/>
                <p:cNvSpPr>
                  <a:spLocks noChangeAspect="1"/>
                </p:cNvSpPr>
                <p:nvPr/>
              </p:nvSpPr>
              <p:spPr bwMode="auto">
                <a:xfrm>
                  <a:off x="1146" y="3177"/>
                  <a:ext cx="42" cy="19"/>
                </a:xfrm>
                <a:custGeom>
                  <a:avLst/>
                  <a:gdLst/>
                  <a:ahLst/>
                  <a:cxnLst>
                    <a:cxn ang="0">
                      <a:pos x="0" y="7"/>
                    </a:cxn>
                    <a:cxn ang="0">
                      <a:pos x="12" y="19"/>
                    </a:cxn>
                    <a:cxn ang="0">
                      <a:pos x="42" y="7"/>
                    </a:cxn>
                    <a:cxn ang="0">
                      <a:pos x="30" y="0"/>
                    </a:cxn>
                    <a:cxn ang="0">
                      <a:pos x="0" y="7"/>
                    </a:cxn>
                  </a:cxnLst>
                  <a:rect l="0" t="0" r="r" b="b"/>
                  <a:pathLst>
                    <a:path w="42" h="19">
                      <a:moveTo>
                        <a:pt x="0" y="7"/>
                      </a:moveTo>
                      <a:lnTo>
                        <a:pt x="12" y="19"/>
                      </a:lnTo>
                      <a:lnTo>
                        <a:pt x="42" y="7"/>
                      </a:lnTo>
                      <a:lnTo>
                        <a:pt x="30" y="0"/>
                      </a:lnTo>
                      <a:lnTo>
                        <a:pt x="0" y="7"/>
                      </a:lnTo>
                      <a:close/>
                    </a:path>
                  </a:pathLst>
                </a:custGeom>
                <a:solidFill>
                  <a:srgbClr val="E5E5E5"/>
                </a:solidFill>
                <a:ln w="9525">
                  <a:noFill/>
                  <a:round/>
                  <a:headEnd/>
                  <a:tailEnd/>
                </a:ln>
              </p:spPr>
              <p:txBody>
                <a:bodyPr/>
                <a:lstStyle/>
                <a:p>
                  <a:endParaRPr lang="en-US"/>
                </a:p>
              </p:txBody>
            </p:sp>
            <p:sp>
              <p:nvSpPr>
                <p:cNvPr id="341344" name="Freeform 352"/>
                <p:cNvSpPr>
                  <a:spLocks noChangeAspect="1"/>
                </p:cNvSpPr>
                <p:nvPr/>
              </p:nvSpPr>
              <p:spPr bwMode="auto">
                <a:xfrm>
                  <a:off x="1139" y="3184"/>
                  <a:ext cx="19" cy="27"/>
                </a:xfrm>
                <a:custGeom>
                  <a:avLst/>
                  <a:gdLst/>
                  <a:ahLst/>
                  <a:cxnLst>
                    <a:cxn ang="0">
                      <a:pos x="19" y="12"/>
                    </a:cxn>
                    <a:cxn ang="0">
                      <a:pos x="11" y="27"/>
                    </a:cxn>
                    <a:cxn ang="0">
                      <a:pos x="0" y="12"/>
                    </a:cxn>
                    <a:cxn ang="0">
                      <a:pos x="7" y="0"/>
                    </a:cxn>
                    <a:cxn ang="0">
                      <a:pos x="19" y="12"/>
                    </a:cxn>
                  </a:cxnLst>
                  <a:rect l="0" t="0" r="r" b="b"/>
                  <a:pathLst>
                    <a:path w="19" h="27">
                      <a:moveTo>
                        <a:pt x="19" y="12"/>
                      </a:moveTo>
                      <a:lnTo>
                        <a:pt x="11" y="27"/>
                      </a:lnTo>
                      <a:lnTo>
                        <a:pt x="0" y="12"/>
                      </a:lnTo>
                      <a:lnTo>
                        <a:pt x="7" y="0"/>
                      </a:lnTo>
                      <a:lnTo>
                        <a:pt x="19" y="12"/>
                      </a:lnTo>
                      <a:close/>
                    </a:path>
                  </a:pathLst>
                </a:custGeom>
                <a:solidFill>
                  <a:srgbClr val="606060"/>
                </a:solidFill>
                <a:ln w="9525">
                  <a:noFill/>
                  <a:round/>
                  <a:headEnd/>
                  <a:tailEnd/>
                </a:ln>
              </p:spPr>
              <p:txBody>
                <a:bodyPr/>
                <a:lstStyle/>
                <a:p>
                  <a:endParaRPr lang="en-US"/>
                </a:p>
              </p:txBody>
            </p:sp>
            <p:sp>
              <p:nvSpPr>
                <p:cNvPr id="341345" name="Freeform 353"/>
                <p:cNvSpPr>
                  <a:spLocks noChangeAspect="1"/>
                </p:cNvSpPr>
                <p:nvPr/>
              </p:nvSpPr>
              <p:spPr bwMode="auto">
                <a:xfrm>
                  <a:off x="1451" y="3074"/>
                  <a:ext cx="64" cy="38"/>
                </a:xfrm>
                <a:custGeom>
                  <a:avLst/>
                  <a:gdLst/>
                  <a:ahLst/>
                  <a:cxnLst>
                    <a:cxn ang="0">
                      <a:pos x="8" y="12"/>
                    </a:cxn>
                    <a:cxn ang="0">
                      <a:pos x="45" y="0"/>
                    </a:cxn>
                    <a:cxn ang="0">
                      <a:pos x="57" y="8"/>
                    </a:cxn>
                    <a:cxn ang="0">
                      <a:pos x="64" y="23"/>
                    </a:cxn>
                    <a:cxn ang="0">
                      <a:pos x="11" y="38"/>
                    </a:cxn>
                    <a:cxn ang="0">
                      <a:pos x="8" y="30"/>
                    </a:cxn>
                    <a:cxn ang="0">
                      <a:pos x="4" y="27"/>
                    </a:cxn>
                    <a:cxn ang="0">
                      <a:pos x="0" y="23"/>
                    </a:cxn>
                    <a:cxn ang="0">
                      <a:pos x="8" y="12"/>
                    </a:cxn>
                  </a:cxnLst>
                  <a:rect l="0" t="0" r="r" b="b"/>
                  <a:pathLst>
                    <a:path w="64" h="38">
                      <a:moveTo>
                        <a:pt x="8" y="12"/>
                      </a:moveTo>
                      <a:lnTo>
                        <a:pt x="45" y="0"/>
                      </a:lnTo>
                      <a:lnTo>
                        <a:pt x="57" y="8"/>
                      </a:lnTo>
                      <a:lnTo>
                        <a:pt x="64" y="23"/>
                      </a:lnTo>
                      <a:lnTo>
                        <a:pt x="11" y="38"/>
                      </a:lnTo>
                      <a:lnTo>
                        <a:pt x="8" y="30"/>
                      </a:lnTo>
                      <a:lnTo>
                        <a:pt x="4" y="27"/>
                      </a:lnTo>
                      <a:lnTo>
                        <a:pt x="0" y="23"/>
                      </a:lnTo>
                      <a:lnTo>
                        <a:pt x="8" y="12"/>
                      </a:lnTo>
                      <a:close/>
                    </a:path>
                  </a:pathLst>
                </a:custGeom>
                <a:solidFill>
                  <a:srgbClr val="BFBFBF"/>
                </a:solidFill>
                <a:ln w="9525">
                  <a:noFill/>
                  <a:round/>
                  <a:headEnd/>
                  <a:tailEnd/>
                </a:ln>
              </p:spPr>
              <p:txBody>
                <a:bodyPr/>
                <a:lstStyle/>
                <a:p>
                  <a:endParaRPr lang="en-US"/>
                </a:p>
              </p:txBody>
            </p:sp>
            <p:sp>
              <p:nvSpPr>
                <p:cNvPr id="341346" name="Freeform 354"/>
                <p:cNvSpPr>
                  <a:spLocks noChangeAspect="1"/>
                </p:cNvSpPr>
                <p:nvPr/>
              </p:nvSpPr>
              <p:spPr bwMode="auto">
                <a:xfrm>
                  <a:off x="1459" y="3070"/>
                  <a:ext cx="37" cy="16"/>
                </a:xfrm>
                <a:custGeom>
                  <a:avLst/>
                  <a:gdLst/>
                  <a:ahLst/>
                  <a:cxnLst>
                    <a:cxn ang="0">
                      <a:pos x="37" y="0"/>
                    </a:cxn>
                    <a:cxn ang="0">
                      <a:pos x="37" y="0"/>
                    </a:cxn>
                    <a:cxn ang="0">
                      <a:pos x="0" y="16"/>
                    </a:cxn>
                    <a:cxn ang="0">
                      <a:pos x="0" y="16"/>
                    </a:cxn>
                    <a:cxn ang="0">
                      <a:pos x="37" y="4"/>
                    </a:cxn>
                    <a:cxn ang="0">
                      <a:pos x="37" y="4"/>
                    </a:cxn>
                    <a:cxn ang="0">
                      <a:pos x="37" y="4"/>
                    </a:cxn>
                    <a:cxn ang="0">
                      <a:pos x="37" y="4"/>
                    </a:cxn>
                    <a:cxn ang="0">
                      <a:pos x="37" y="0"/>
                    </a:cxn>
                    <a:cxn ang="0">
                      <a:pos x="37" y="0"/>
                    </a:cxn>
                    <a:cxn ang="0">
                      <a:pos x="37" y="0"/>
                    </a:cxn>
                    <a:cxn ang="0">
                      <a:pos x="37" y="0"/>
                    </a:cxn>
                  </a:cxnLst>
                  <a:rect l="0" t="0" r="r" b="b"/>
                  <a:pathLst>
                    <a:path w="37" h="16">
                      <a:moveTo>
                        <a:pt x="37" y="0"/>
                      </a:moveTo>
                      <a:lnTo>
                        <a:pt x="37" y="0"/>
                      </a:lnTo>
                      <a:lnTo>
                        <a:pt x="0" y="16"/>
                      </a:lnTo>
                      <a:lnTo>
                        <a:pt x="0" y="16"/>
                      </a:lnTo>
                      <a:lnTo>
                        <a:pt x="37" y="4"/>
                      </a:lnTo>
                      <a:lnTo>
                        <a:pt x="37" y="4"/>
                      </a:lnTo>
                      <a:lnTo>
                        <a:pt x="37" y="4"/>
                      </a:lnTo>
                      <a:lnTo>
                        <a:pt x="37" y="4"/>
                      </a:lnTo>
                      <a:lnTo>
                        <a:pt x="37" y="0"/>
                      </a:lnTo>
                      <a:lnTo>
                        <a:pt x="37" y="0"/>
                      </a:lnTo>
                      <a:lnTo>
                        <a:pt x="37" y="0"/>
                      </a:lnTo>
                      <a:lnTo>
                        <a:pt x="37" y="0"/>
                      </a:lnTo>
                      <a:close/>
                    </a:path>
                  </a:pathLst>
                </a:custGeom>
                <a:solidFill>
                  <a:srgbClr val="000000"/>
                </a:solidFill>
                <a:ln w="9525">
                  <a:noFill/>
                  <a:round/>
                  <a:headEnd/>
                  <a:tailEnd/>
                </a:ln>
              </p:spPr>
              <p:txBody>
                <a:bodyPr/>
                <a:lstStyle/>
                <a:p>
                  <a:endParaRPr lang="en-US"/>
                </a:p>
              </p:txBody>
            </p:sp>
            <p:sp>
              <p:nvSpPr>
                <p:cNvPr id="341347" name="Freeform 355"/>
                <p:cNvSpPr>
                  <a:spLocks noChangeAspect="1"/>
                </p:cNvSpPr>
                <p:nvPr/>
              </p:nvSpPr>
              <p:spPr bwMode="auto">
                <a:xfrm>
                  <a:off x="1496" y="3070"/>
                  <a:ext cx="12" cy="12"/>
                </a:xfrm>
                <a:custGeom>
                  <a:avLst/>
                  <a:gdLst/>
                  <a:ahLst/>
                  <a:cxnLst>
                    <a:cxn ang="0">
                      <a:pos x="12" y="12"/>
                    </a:cxn>
                    <a:cxn ang="0">
                      <a:pos x="12" y="12"/>
                    </a:cxn>
                    <a:cxn ang="0">
                      <a:pos x="0" y="0"/>
                    </a:cxn>
                    <a:cxn ang="0">
                      <a:pos x="0" y="4"/>
                    </a:cxn>
                    <a:cxn ang="0">
                      <a:pos x="12" y="12"/>
                    </a:cxn>
                    <a:cxn ang="0">
                      <a:pos x="12" y="12"/>
                    </a:cxn>
                    <a:cxn ang="0">
                      <a:pos x="12" y="12"/>
                    </a:cxn>
                    <a:cxn ang="0">
                      <a:pos x="12" y="12"/>
                    </a:cxn>
                    <a:cxn ang="0">
                      <a:pos x="12" y="12"/>
                    </a:cxn>
                    <a:cxn ang="0">
                      <a:pos x="12" y="12"/>
                    </a:cxn>
                    <a:cxn ang="0">
                      <a:pos x="12" y="12"/>
                    </a:cxn>
                    <a:cxn ang="0">
                      <a:pos x="12" y="12"/>
                    </a:cxn>
                  </a:cxnLst>
                  <a:rect l="0" t="0" r="r" b="b"/>
                  <a:pathLst>
                    <a:path w="12" h="12">
                      <a:moveTo>
                        <a:pt x="12" y="12"/>
                      </a:moveTo>
                      <a:lnTo>
                        <a:pt x="12" y="12"/>
                      </a:lnTo>
                      <a:lnTo>
                        <a:pt x="0" y="0"/>
                      </a:lnTo>
                      <a:lnTo>
                        <a:pt x="0" y="4"/>
                      </a:lnTo>
                      <a:lnTo>
                        <a:pt x="12" y="12"/>
                      </a:lnTo>
                      <a:lnTo>
                        <a:pt x="12" y="12"/>
                      </a:lnTo>
                      <a:lnTo>
                        <a:pt x="12" y="12"/>
                      </a:lnTo>
                      <a:lnTo>
                        <a:pt x="12" y="12"/>
                      </a:lnTo>
                      <a:lnTo>
                        <a:pt x="12" y="12"/>
                      </a:lnTo>
                      <a:lnTo>
                        <a:pt x="12" y="12"/>
                      </a:lnTo>
                      <a:lnTo>
                        <a:pt x="12" y="12"/>
                      </a:lnTo>
                      <a:lnTo>
                        <a:pt x="12" y="12"/>
                      </a:lnTo>
                      <a:close/>
                    </a:path>
                  </a:pathLst>
                </a:custGeom>
                <a:solidFill>
                  <a:srgbClr val="000000"/>
                </a:solidFill>
                <a:ln w="9525">
                  <a:noFill/>
                  <a:round/>
                  <a:headEnd/>
                  <a:tailEnd/>
                </a:ln>
              </p:spPr>
              <p:txBody>
                <a:bodyPr/>
                <a:lstStyle/>
                <a:p>
                  <a:endParaRPr lang="en-US"/>
                </a:p>
              </p:txBody>
            </p:sp>
            <p:sp>
              <p:nvSpPr>
                <p:cNvPr id="341348" name="Freeform 356"/>
                <p:cNvSpPr>
                  <a:spLocks noChangeAspect="1"/>
                </p:cNvSpPr>
                <p:nvPr/>
              </p:nvSpPr>
              <p:spPr bwMode="auto">
                <a:xfrm>
                  <a:off x="1504" y="3082"/>
                  <a:ext cx="11" cy="15"/>
                </a:xfrm>
                <a:custGeom>
                  <a:avLst/>
                  <a:gdLst/>
                  <a:ahLst/>
                  <a:cxnLst>
                    <a:cxn ang="0">
                      <a:pos x="11" y="15"/>
                    </a:cxn>
                    <a:cxn ang="0">
                      <a:pos x="11" y="15"/>
                    </a:cxn>
                    <a:cxn ang="0">
                      <a:pos x="4" y="0"/>
                    </a:cxn>
                    <a:cxn ang="0">
                      <a:pos x="0" y="0"/>
                    </a:cxn>
                    <a:cxn ang="0">
                      <a:pos x="11" y="15"/>
                    </a:cxn>
                    <a:cxn ang="0">
                      <a:pos x="11" y="15"/>
                    </a:cxn>
                    <a:cxn ang="0">
                      <a:pos x="11" y="15"/>
                    </a:cxn>
                    <a:cxn ang="0">
                      <a:pos x="11" y="15"/>
                    </a:cxn>
                    <a:cxn ang="0">
                      <a:pos x="11" y="15"/>
                    </a:cxn>
                    <a:cxn ang="0">
                      <a:pos x="11" y="15"/>
                    </a:cxn>
                    <a:cxn ang="0">
                      <a:pos x="11" y="15"/>
                    </a:cxn>
                    <a:cxn ang="0">
                      <a:pos x="11" y="15"/>
                    </a:cxn>
                  </a:cxnLst>
                  <a:rect l="0" t="0" r="r" b="b"/>
                  <a:pathLst>
                    <a:path w="11" h="15">
                      <a:moveTo>
                        <a:pt x="11" y="15"/>
                      </a:moveTo>
                      <a:lnTo>
                        <a:pt x="11" y="15"/>
                      </a:lnTo>
                      <a:lnTo>
                        <a:pt x="4" y="0"/>
                      </a:lnTo>
                      <a:lnTo>
                        <a:pt x="0" y="0"/>
                      </a:lnTo>
                      <a:lnTo>
                        <a:pt x="11" y="15"/>
                      </a:lnTo>
                      <a:lnTo>
                        <a:pt x="11" y="15"/>
                      </a:lnTo>
                      <a:lnTo>
                        <a:pt x="11" y="15"/>
                      </a:lnTo>
                      <a:lnTo>
                        <a:pt x="11" y="15"/>
                      </a:lnTo>
                      <a:lnTo>
                        <a:pt x="11" y="15"/>
                      </a:lnTo>
                      <a:lnTo>
                        <a:pt x="11" y="15"/>
                      </a:lnTo>
                      <a:lnTo>
                        <a:pt x="11" y="15"/>
                      </a:lnTo>
                      <a:lnTo>
                        <a:pt x="11" y="15"/>
                      </a:lnTo>
                      <a:close/>
                    </a:path>
                  </a:pathLst>
                </a:custGeom>
                <a:solidFill>
                  <a:srgbClr val="000000"/>
                </a:solidFill>
                <a:ln w="9525">
                  <a:noFill/>
                  <a:round/>
                  <a:headEnd/>
                  <a:tailEnd/>
                </a:ln>
              </p:spPr>
              <p:txBody>
                <a:bodyPr/>
                <a:lstStyle/>
                <a:p>
                  <a:endParaRPr lang="en-US"/>
                </a:p>
              </p:txBody>
            </p:sp>
            <p:sp>
              <p:nvSpPr>
                <p:cNvPr id="341349" name="Freeform 357"/>
                <p:cNvSpPr>
                  <a:spLocks noChangeAspect="1"/>
                </p:cNvSpPr>
                <p:nvPr/>
              </p:nvSpPr>
              <p:spPr bwMode="auto">
                <a:xfrm>
                  <a:off x="1462" y="3097"/>
                  <a:ext cx="53" cy="15"/>
                </a:xfrm>
                <a:custGeom>
                  <a:avLst/>
                  <a:gdLst/>
                  <a:ahLst/>
                  <a:cxnLst>
                    <a:cxn ang="0">
                      <a:pos x="0" y="15"/>
                    </a:cxn>
                    <a:cxn ang="0">
                      <a:pos x="0" y="15"/>
                    </a:cxn>
                    <a:cxn ang="0">
                      <a:pos x="53" y="0"/>
                    </a:cxn>
                    <a:cxn ang="0">
                      <a:pos x="49" y="0"/>
                    </a:cxn>
                    <a:cxn ang="0">
                      <a:pos x="0" y="15"/>
                    </a:cxn>
                    <a:cxn ang="0">
                      <a:pos x="4" y="15"/>
                    </a:cxn>
                    <a:cxn ang="0">
                      <a:pos x="0" y="15"/>
                    </a:cxn>
                    <a:cxn ang="0">
                      <a:pos x="0" y="15"/>
                    </a:cxn>
                    <a:cxn ang="0">
                      <a:pos x="0" y="15"/>
                    </a:cxn>
                    <a:cxn ang="0">
                      <a:pos x="0" y="15"/>
                    </a:cxn>
                    <a:cxn ang="0">
                      <a:pos x="0" y="15"/>
                    </a:cxn>
                    <a:cxn ang="0">
                      <a:pos x="0" y="15"/>
                    </a:cxn>
                  </a:cxnLst>
                  <a:rect l="0" t="0" r="r" b="b"/>
                  <a:pathLst>
                    <a:path w="53" h="15">
                      <a:moveTo>
                        <a:pt x="0" y="15"/>
                      </a:moveTo>
                      <a:lnTo>
                        <a:pt x="0" y="15"/>
                      </a:lnTo>
                      <a:lnTo>
                        <a:pt x="53" y="0"/>
                      </a:lnTo>
                      <a:lnTo>
                        <a:pt x="49" y="0"/>
                      </a:lnTo>
                      <a:lnTo>
                        <a:pt x="0" y="15"/>
                      </a:lnTo>
                      <a:lnTo>
                        <a:pt x="4"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41350" name="Freeform 358"/>
                <p:cNvSpPr>
                  <a:spLocks noChangeAspect="1"/>
                </p:cNvSpPr>
                <p:nvPr/>
              </p:nvSpPr>
              <p:spPr bwMode="auto">
                <a:xfrm>
                  <a:off x="1455" y="3104"/>
                  <a:ext cx="7" cy="8"/>
                </a:xfrm>
                <a:custGeom>
                  <a:avLst/>
                  <a:gdLst/>
                  <a:ahLst/>
                  <a:cxnLst>
                    <a:cxn ang="0">
                      <a:pos x="0" y="0"/>
                    </a:cxn>
                    <a:cxn ang="0">
                      <a:pos x="0" y="0"/>
                    </a:cxn>
                    <a:cxn ang="0">
                      <a:pos x="7" y="8"/>
                    </a:cxn>
                    <a:cxn ang="0">
                      <a:pos x="7" y="8"/>
                    </a:cxn>
                    <a:cxn ang="0">
                      <a:pos x="0" y="0"/>
                    </a:cxn>
                    <a:cxn ang="0">
                      <a:pos x="0" y="0"/>
                    </a:cxn>
                    <a:cxn ang="0">
                      <a:pos x="0" y="0"/>
                    </a:cxn>
                    <a:cxn ang="0">
                      <a:pos x="0" y="0"/>
                    </a:cxn>
                    <a:cxn ang="0">
                      <a:pos x="0" y="0"/>
                    </a:cxn>
                    <a:cxn ang="0">
                      <a:pos x="0" y="0"/>
                    </a:cxn>
                    <a:cxn ang="0">
                      <a:pos x="0" y="0"/>
                    </a:cxn>
                    <a:cxn ang="0">
                      <a:pos x="0" y="0"/>
                    </a:cxn>
                  </a:cxnLst>
                  <a:rect l="0" t="0" r="r" b="b"/>
                  <a:pathLst>
                    <a:path w="7" h="8">
                      <a:moveTo>
                        <a:pt x="0" y="0"/>
                      </a:moveTo>
                      <a:lnTo>
                        <a:pt x="0" y="0"/>
                      </a:lnTo>
                      <a:lnTo>
                        <a:pt x="7" y="8"/>
                      </a:lnTo>
                      <a:lnTo>
                        <a:pt x="7" y="8"/>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41351" name="Freeform 359"/>
                <p:cNvSpPr>
                  <a:spLocks noChangeAspect="1"/>
                </p:cNvSpPr>
                <p:nvPr/>
              </p:nvSpPr>
              <p:spPr bwMode="auto">
                <a:xfrm>
                  <a:off x="1455" y="3097"/>
                  <a:ext cx="4" cy="7"/>
                </a:xfrm>
                <a:custGeom>
                  <a:avLst/>
                  <a:gdLst/>
                  <a:ahLst/>
                  <a:cxnLst>
                    <a:cxn ang="0">
                      <a:pos x="0" y="4"/>
                    </a:cxn>
                    <a:cxn ang="0">
                      <a:pos x="0" y="4"/>
                    </a:cxn>
                    <a:cxn ang="0">
                      <a:pos x="0" y="7"/>
                    </a:cxn>
                    <a:cxn ang="0">
                      <a:pos x="4" y="7"/>
                    </a:cxn>
                    <a:cxn ang="0">
                      <a:pos x="0" y="4"/>
                    </a:cxn>
                    <a:cxn ang="0">
                      <a:pos x="0" y="0"/>
                    </a:cxn>
                    <a:cxn ang="0">
                      <a:pos x="0" y="4"/>
                    </a:cxn>
                    <a:cxn ang="0">
                      <a:pos x="0" y="0"/>
                    </a:cxn>
                    <a:cxn ang="0">
                      <a:pos x="0" y="0"/>
                    </a:cxn>
                    <a:cxn ang="0">
                      <a:pos x="0" y="0"/>
                    </a:cxn>
                    <a:cxn ang="0">
                      <a:pos x="0" y="4"/>
                    </a:cxn>
                    <a:cxn ang="0">
                      <a:pos x="0" y="4"/>
                    </a:cxn>
                  </a:cxnLst>
                  <a:rect l="0" t="0" r="r" b="b"/>
                  <a:pathLst>
                    <a:path w="4" h="7">
                      <a:moveTo>
                        <a:pt x="0" y="4"/>
                      </a:moveTo>
                      <a:lnTo>
                        <a:pt x="0" y="4"/>
                      </a:lnTo>
                      <a:lnTo>
                        <a:pt x="0" y="7"/>
                      </a:lnTo>
                      <a:lnTo>
                        <a:pt x="4" y="7"/>
                      </a:lnTo>
                      <a:lnTo>
                        <a:pt x="0" y="4"/>
                      </a:lnTo>
                      <a:lnTo>
                        <a:pt x="0" y="0"/>
                      </a:lnTo>
                      <a:lnTo>
                        <a:pt x="0" y="4"/>
                      </a:lnTo>
                      <a:lnTo>
                        <a:pt x="0" y="0"/>
                      </a:lnTo>
                      <a:lnTo>
                        <a:pt x="0" y="0"/>
                      </a:lnTo>
                      <a:lnTo>
                        <a:pt x="0" y="0"/>
                      </a:lnTo>
                      <a:lnTo>
                        <a:pt x="0" y="4"/>
                      </a:lnTo>
                      <a:lnTo>
                        <a:pt x="0" y="4"/>
                      </a:lnTo>
                      <a:close/>
                    </a:path>
                  </a:pathLst>
                </a:custGeom>
                <a:solidFill>
                  <a:srgbClr val="000000"/>
                </a:solidFill>
                <a:ln w="9525">
                  <a:noFill/>
                  <a:round/>
                  <a:headEnd/>
                  <a:tailEnd/>
                </a:ln>
              </p:spPr>
              <p:txBody>
                <a:bodyPr/>
                <a:lstStyle/>
                <a:p>
                  <a:endParaRPr lang="en-US"/>
                </a:p>
              </p:txBody>
            </p:sp>
            <p:sp>
              <p:nvSpPr>
                <p:cNvPr id="341352" name="Freeform 360"/>
                <p:cNvSpPr>
                  <a:spLocks noChangeAspect="1"/>
                </p:cNvSpPr>
                <p:nvPr/>
              </p:nvSpPr>
              <p:spPr bwMode="auto">
                <a:xfrm>
                  <a:off x="1447" y="3093"/>
                  <a:ext cx="8" cy="4"/>
                </a:xfrm>
                <a:custGeom>
                  <a:avLst/>
                  <a:gdLst/>
                  <a:ahLst/>
                  <a:cxnLst>
                    <a:cxn ang="0">
                      <a:pos x="0" y="0"/>
                    </a:cxn>
                    <a:cxn ang="0">
                      <a:pos x="4" y="0"/>
                    </a:cxn>
                    <a:cxn ang="0">
                      <a:pos x="8" y="4"/>
                    </a:cxn>
                    <a:cxn ang="0">
                      <a:pos x="8" y="4"/>
                    </a:cxn>
                    <a:cxn ang="0">
                      <a:pos x="4" y="0"/>
                    </a:cxn>
                    <a:cxn ang="0">
                      <a:pos x="4" y="0"/>
                    </a:cxn>
                    <a:cxn ang="0">
                      <a:pos x="4" y="0"/>
                    </a:cxn>
                    <a:cxn ang="0">
                      <a:pos x="4" y="0"/>
                    </a:cxn>
                    <a:cxn ang="0">
                      <a:pos x="4" y="0"/>
                    </a:cxn>
                    <a:cxn ang="0">
                      <a:pos x="4" y="0"/>
                    </a:cxn>
                    <a:cxn ang="0">
                      <a:pos x="4" y="0"/>
                    </a:cxn>
                    <a:cxn ang="0">
                      <a:pos x="0" y="0"/>
                    </a:cxn>
                  </a:cxnLst>
                  <a:rect l="0" t="0" r="r" b="b"/>
                  <a:pathLst>
                    <a:path w="8" h="4">
                      <a:moveTo>
                        <a:pt x="0" y="0"/>
                      </a:moveTo>
                      <a:lnTo>
                        <a:pt x="4" y="0"/>
                      </a:lnTo>
                      <a:lnTo>
                        <a:pt x="8" y="4"/>
                      </a:lnTo>
                      <a:lnTo>
                        <a:pt x="8" y="4"/>
                      </a:lnTo>
                      <a:lnTo>
                        <a:pt x="4" y="0"/>
                      </a:lnTo>
                      <a:lnTo>
                        <a:pt x="4" y="0"/>
                      </a:lnTo>
                      <a:lnTo>
                        <a:pt x="4" y="0"/>
                      </a:lnTo>
                      <a:lnTo>
                        <a:pt x="4" y="0"/>
                      </a:lnTo>
                      <a:lnTo>
                        <a:pt x="4" y="0"/>
                      </a:lnTo>
                      <a:lnTo>
                        <a:pt x="4" y="0"/>
                      </a:lnTo>
                      <a:lnTo>
                        <a:pt x="4" y="0"/>
                      </a:lnTo>
                      <a:lnTo>
                        <a:pt x="0" y="0"/>
                      </a:lnTo>
                      <a:close/>
                    </a:path>
                  </a:pathLst>
                </a:custGeom>
                <a:solidFill>
                  <a:srgbClr val="000000"/>
                </a:solidFill>
                <a:ln w="9525">
                  <a:noFill/>
                  <a:round/>
                  <a:headEnd/>
                  <a:tailEnd/>
                </a:ln>
              </p:spPr>
              <p:txBody>
                <a:bodyPr/>
                <a:lstStyle/>
                <a:p>
                  <a:endParaRPr lang="en-US"/>
                </a:p>
              </p:txBody>
            </p:sp>
            <p:sp>
              <p:nvSpPr>
                <p:cNvPr id="341353" name="Freeform 361"/>
                <p:cNvSpPr>
                  <a:spLocks noChangeAspect="1"/>
                </p:cNvSpPr>
                <p:nvPr/>
              </p:nvSpPr>
              <p:spPr bwMode="auto">
                <a:xfrm>
                  <a:off x="1447" y="3086"/>
                  <a:ext cx="12" cy="11"/>
                </a:xfrm>
                <a:custGeom>
                  <a:avLst/>
                  <a:gdLst/>
                  <a:ahLst/>
                  <a:cxnLst>
                    <a:cxn ang="0">
                      <a:pos x="12" y="0"/>
                    </a:cxn>
                    <a:cxn ang="0">
                      <a:pos x="12" y="0"/>
                    </a:cxn>
                    <a:cxn ang="0">
                      <a:pos x="0" y="7"/>
                    </a:cxn>
                    <a:cxn ang="0">
                      <a:pos x="4" y="11"/>
                    </a:cxn>
                    <a:cxn ang="0">
                      <a:pos x="12" y="0"/>
                    </a:cxn>
                    <a:cxn ang="0">
                      <a:pos x="12" y="0"/>
                    </a:cxn>
                    <a:cxn ang="0">
                      <a:pos x="12" y="0"/>
                    </a:cxn>
                    <a:cxn ang="0">
                      <a:pos x="12" y="0"/>
                    </a:cxn>
                    <a:cxn ang="0">
                      <a:pos x="12" y="0"/>
                    </a:cxn>
                    <a:cxn ang="0">
                      <a:pos x="12" y="0"/>
                    </a:cxn>
                    <a:cxn ang="0">
                      <a:pos x="12" y="0"/>
                    </a:cxn>
                    <a:cxn ang="0">
                      <a:pos x="12" y="0"/>
                    </a:cxn>
                  </a:cxnLst>
                  <a:rect l="0" t="0" r="r" b="b"/>
                  <a:pathLst>
                    <a:path w="12" h="11">
                      <a:moveTo>
                        <a:pt x="12" y="0"/>
                      </a:moveTo>
                      <a:lnTo>
                        <a:pt x="12" y="0"/>
                      </a:lnTo>
                      <a:lnTo>
                        <a:pt x="0" y="7"/>
                      </a:lnTo>
                      <a:lnTo>
                        <a:pt x="4" y="11"/>
                      </a:lnTo>
                      <a:lnTo>
                        <a:pt x="12" y="0"/>
                      </a:lnTo>
                      <a:lnTo>
                        <a:pt x="12" y="0"/>
                      </a:lnTo>
                      <a:lnTo>
                        <a:pt x="12" y="0"/>
                      </a:lnTo>
                      <a:lnTo>
                        <a:pt x="12" y="0"/>
                      </a:lnTo>
                      <a:lnTo>
                        <a:pt x="12" y="0"/>
                      </a:lnTo>
                      <a:lnTo>
                        <a:pt x="12" y="0"/>
                      </a:lnTo>
                      <a:lnTo>
                        <a:pt x="12" y="0"/>
                      </a:lnTo>
                      <a:lnTo>
                        <a:pt x="12" y="0"/>
                      </a:lnTo>
                      <a:close/>
                    </a:path>
                  </a:pathLst>
                </a:custGeom>
                <a:solidFill>
                  <a:srgbClr val="000000"/>
                </a:solidFill>
                <a:ln w="9525">
                  <a:noFill/>
                  <a:round/>
                  <a:headEnd/>
                  <a:tailEnd/>
                </a:ln>
              </p:spPr>
              <p:txBody>
                <a:bodyPr/>
                <a:lstStyle/>
                <a:p>
                  <a:endParaRPr lang="en-US"/>
                </a:p>
              </p:txBody>
            </p:sp>
            <p:sp>
              <p:nvSpPr>
                <p:cNvPr id="341354" name="Freeform 362"/>
                <p:cNvSpPr>
                  <a:spLocks noChangeAspect="1"/>
                </p:cNvSpPr>
                <p:nvPr/>
              </p:nvSpPr>
              <p:spPr bwMode="auto">
                <a:xfrm>
                  <a:off x="1451" y="3086"/>
                  <a:ext cx="15" cy="26"/>
                </a:xfrm>
                <a:custGeom>
                  <a:avLst/>
                  <a:gdLst/>
                  <a:ahLst/>
                  <a:cxnLst>
                    <a:cxn ang="0">
                      <a:pos x="15" y="7"/>
                    </a:cxn>
                    <a:cxn ang="0">
                      <a:pos x="11" y="26"/>
                    </a:cxn>
                    <a:cxn ang="0">
                      <a:pos x="4" y="18"/>
                    </a:cxn>
                    <a:cxn ang="0">
                      <a:pos x="4" y="11"/>
                    </a:cxn>
                    <a:cxn ang="0">
                      <a:pos x="0" y="7"/>
                    </a:cxn>
                    <a:cxn ang="0">
                      <a:pos x="8" y="0"/>
                    </a:cxn>
                    <a:cxn ang="0">
                      <a:pos x="15" y="7"/>
                    </a:cxn>
                  </a:cxnLst>
                  <a:rect l="0" t="0" r="r" b="b"/>
                  <a:pathLst>
                    <a:path w="15" h="26">
                      <a:moveTo>
                        <a:pt x="15" y="7"/>
                      </a:moveTo>
                      <a:lnTo>
                        <a:pt x="11" y="26"/>
                      </a:lnTo>
                      <a:lnTo>
                        <a:pt x="4" y="18"/>
                      </a:lnTo>
                      <a:lnTo>
                        <a:pt x="4" y="11"/>
                      </a:lnTo>
                      <a:lnTo>
                        <a:pt x="0" y="7"/>
                      </a:lnTo>
                      <a:lnTo>
                        <a:pt x="8" y="0"/>
                      </a:lnTo>
                      <a:lnTo>
                        <a:pt x="15" y="7"/>
                      </a:lnTo>
                      <a:close/>
                    </a:path>
                  </a:pathLst>
                </a:custGeom>
                <a:solidFill>
                  <a:srgbClr val="606060"/>
                </a:solidFill>
                <a:ln w="9525">
                  <a:noFill/>
                  <a:round/>
                  <a:headEnd/>
                  <a:tailEnd/>
                </a:ln>
              </p:spPr>
              <p:txBody>
                <a:bodyPr/>
                <a:lstStyle/>
                <a:p>
                  <a:endParaRPr lang="en-US"/>
                </a:p>
              </p:txBody>
            </p:sp>
            <p:sp>
              <p:nvSpPr>
                <p:cNvPr id="341355" name="Freeform 363"/>
                <p:cNvSpPr>
                  <a:spLocks noChangeAspect="1"/>
                </p:cNvSpPr>
                <p:nvPr/>
              </p:nvSpPr>
              <p:spPr bwMode="auto">
                <a:xfrm>
                  <a:off x="1459" y="3074"/>
                  <a:ext cx="45" cy="19"/>
                </a:xfrm>
                <a:custGeom>
                  <a:avLst/>
                  <a:gdLst/>
                  <a:ahLst/>
                  <a:cxnLst>
                    <a:cxn ang="0">
                      <a:pos x="0" y="12"/>
                    </a:cxn>
                    <a:cxn ang="0">
                      <a:pos x="7" y="19"/>
                    </a:cxn>
                    <a:cxn ang="0">
                      <a:pos x="45" y="8"/>
                    </a:cxn>
                    <a:cxn ang="0">
                      <a:pos x="37" y="0"/>
                    </a:cxn>
                    <a:cxn ang="0">
                      <a:pos x="0" y="12"/>
                    </a:cxn>
                  </a:cxnLst>
                  <a:rect l="0" t="0" r="r" b="b"/>
                  <a:pathLst>
                    <a:path w="45" h="19">
                      <a:moveTo>
                        <a:pt x="0" y="12"/>
                      </a:moveTo>
                      <a:lnTo>
                        <a:pt x="7" y="19"/>
                      </a:lnTo>
                      <a:lnTo>
                        <a:pt x="45" y="8"/>
                      </a:lnTo>
                      <a:lnTo>
                        <a:pt x="37" y="0"/>
                      </a:lnTo>
                      <a:lnTo>
                        <a:pt x="0" y="12"/>
                      </a:lnTo>
                      <a:close/>
                    </a:path>
                  </a:pathLst>
                </a:custGeom>
                <a:solidFill>
                  <a:srgbClr val="E5E5E5"/>
                </a:solidFill>
                <a:ln w="9525">
                  <a:noFill/>
                  <a:round/>
                  <a:headEnd/>
                  <a:tailEnd/>
                </a:ln>
              </p:spPr>
              <p:txBody>
                <a:bodyPr/>
                <a:lstStyle/>
                <a:p>
                  <a:endParaRPr lang="en-US"/>
                </a:p>
              </p:txBody>
            </p:sp>
            <p:sp>
              <p:nvSpPr>
                <p:cNvPr id="341356" name="Freeform 364"/>
                <p:cNvSpPr>
                  <a:spLocks noChangeAspect="1" noEditPoints="1"/>
                </p:cNvSpPr>
                <p:nvPr/>
              </p:nvSpPr>
              <p:spPr bwMode="auto">
                <a:xfrm>
                  <a:off x="1203" y="3116"/>
                  <a:ext cx="252" cy="99"/>
                </a:xfrm>
                <a:custGeom>
                  <a:avLst/>
                  <a:gdLst/>
                  <a:ahLst/>
                  <a:cxnLst>
                    <a:cxn ang="0">
                      <a:pos x="237" y="0"/>
                    </a:cxn>
                    <a:cxn ang="0">
                      <a:pos x="252" y="23"/>
                    </a:cxn>
                    <a:cxn ang="0">
                      <a:pos x="226" y="23"/>
                    </a:cxn>
                    <a:cxn ang="0">
                      <a:pos x="218" y="11"/>
                    </a:cxn>
                    <a:cxn ang="0">
                      <a:pos x="226" y="0"/>
                    </a:cxn>
                    <a:cxn ang="0">
                      <a:pos x="214" y="7"/>
                    </a:cxn>
                    <a:cxn ang="0">
                      <a:pos x="229" y="30"/>
                    </a:cxn>
                    <a:cxn ang="0">
                      <a:pos x="203" y="30"/>
                    </a:cxn>
                    <a:cxn ang="0">
                      <a:pos x="195" y="19"/>
                    </a:cxn>
                    <a:cxn ang="0">
                      <a:pos x="203" y="11"/>
                    </a:cxn>
                    <a:cxn ang="0">
                      <a:pos x="188" y="15"/>
                    </a:cxn>
                    <a:cxn ang="0">
                      <a:pos x="203" y="38"/>
                    </a:cxn>
                    <a:cxn ang="0">
                      <a:pos x="177" y="38"/>
                    </a:cxn>
                    <a:cxn ang="0">
                      <a:pos x="169" y="26"/>
                    </a:cxn>
                    <a:cxn ang="0">
                      <a:pos x="177" y="19"/>
                    </a:cxn>
                    <a:cxn ang="0">
                      <a:pos x="165" y="23"/>
                    </a:cxn>
                    <a:cxn ang="0">
                      <a:pos x="180" y="45"/>
                    </a:cxn>
                    <a:cxn ang="0">
                      <a:pos x="154" y="45"/>
                    </a:cxn>
                    <a:cxn ang="0">
                      <a:pos x="147" y="34"/>
                    </a:cxn>
                    <a:cxn ang="0">
                      <a:pos x="154" y="26"/>
                    </a:cxn>
                    <a:cxn ang="0">
                      <a:pos x="143" y="30"/>
                    </a:cxn>
                    <a:cxn ang="0">
                      <a:pos x="154" y="53"/>
                    </a:cxn>
                    <a:cxn ang="0">
                      <a:pos x="128" y="53"/>
                    </a:cxn>
                    <a:cxn ang="0">
                      <a:pos x="124" y="42"/>
                    </a:cxn>
                    <a:cxn ang="0">
                      <a:pos x="131" y="34"/>
                    </a:cxn>
                    <a:cxn ang="0">
                      <a:pos x="116" y="38"/>
                    </a:cxn>
                    <a:cxn ang="0">
                      <a:pos x="131" y="61"/>
                    </a:cxn>
                    <a:cxn ang="0">
                      <a:pos x="105" y="61"/>
                    </a:cxn>
                    <a:cxn ang="0">
                      <a:pos x="98" y="49"/>
                    </a:cxn>
                    <a:cxn ang="0">
                      <a:pos x="105" y="42"/>
                    </a:cxn>
                    <a:cxn ang="0">
                      <a:pos x="94" y="45"/>
                    </a:cxn>
                    <a:cxn ang="0">
                      <a:pos x="109" y="68"/>
                    </a:cxn>
                    <a:cxn ang="0">
                      <a:pos x="79" y="68"/>
                    </a:cxn>
                    <a:cxn ang="0">
                      <a:pos x="75" y="57"/>
                    </a:cxn>
                    <a:cxn ang="0">
                      <a:pos x="83" y="49"/>
                    </a:cxn>
                    <a:cxn ang="0">
                      <a:pos x="67" y="53"/>
                    </a:cxn>
                    <a:cxn ang="0">
                      <a:pos x="83" y="76"/>
                    </a:cxn>
                    <a:cxn ang="0">
                      <a:pos x="56" y="76"/>
                    </a:cxn>
                    <a:cxn ang="0">
                      <a:pos x="49" y="64"/>
                    </a:cxn>
                    <a:cxn ang="0">
                      <a:pos x="56" y="57"/>
                    </a:cxn>
                    <a:cxn ang="0">
                      <a:pos x="45" y="61"/>
                    </a:cxn>
                    <a:cxn ang="0">
                      <a:pos x="60" y="87"/>
                    </a:cxn>
                    <a:cxn ang="0">
                      <a:pos x="34" y="83"/>
                    </a:cxn>
                    <a:cxn ang="0">
                      <a:pos x="26" y="72"/>
                    </a:cxn>
                    <a:cxn ang="0">
                      <a:pos x="34" y="64"/>
                    </a:cxn>
                    <a:cxn ang="0">
                      <a:pos x="22" y="68"/>
                    </a:cxn>
                    <a:cxn ang="0">
                      <a:pos x="34" y="91"/>
                    </a:cxn>
                    <a:cxn ang="0">
                      <a:pos x="7" y="91"/>
                    </a:cxn>
                    <a:cxn ang="0">
                      <a:pos x="0" y="80"/>
                    </a:cxn>
                    <a:cxn ang="0">
                      <a:pos x="7" y="72"/>
                    </a:cxn>
                  </a:cxnLst>
                  <a:rect l="0" t="0" r="r" b="b"/>
                  <a:pathLst>
                    <a:path w="252" h="99">
                      <a:moveTo>
                        <a:pt x="226" y="0"/>
                      </a:moveTo>
                      <a:lnTo>
                        <a:pt x="237" y="0"/>
                      </a:lnTo>
                      <a:lnTo>
                        <a:pt x="248" y="7"/>
                      </a:lnTo>
                      <a:lnTo>
                        <a:pt x="252" y="23"/>
                      </a:lnTo>
                      <a:lnTo>
                        <a:pt x="233" y="30"/>
                      </a:lnTo>
                      <a:lnTo>
                        <a:pt x="226" y="23"/>
                      </a:lnTo>
                      <a:lnTo>
                        <a:pt x="226" y="15"/>
                      </a:lnTo>
                      <a:lnTo>
                        <a:pt x="218" y="11"/>
                      </a:lnTo>
                      <a:lnTo>
                        <a:pt x="226" y="0"/>
                      </a:lnTo>
                      <a:lnTo>
                        <a:pt x="226" y="0"/>
                      </a:lnTo>
                      <a:close/>
                      <a:moveTo>
                        <a:pt x="203" y="11"/>
                      </a:moveTo>
                      <a:lnTo>
                        <a:pt x="214" y="7"/>
                      </a:lnTo>
                      <a:lnTo>
                        <a:pt x="226" y="15"/>
                      </a:lnTo>
                      <a:lnTo>
                        <a:pt x="229" y="30"/>
                      </a:lnTo>
                      <a:lnTo>
                        <a:pt x="207" y="38"/>
                      </a:lnTo>
                      <a:lnTo>
                        <a:pt x="203" y="30"/>
                      </a:lnTo>
                      <a:lnTo>
                        <a:pt x="199" y="23"/>
                      </a:lnTo>
                      <a:lnTo>
                        <a:pt x="195" y="19"/>
                      </a:lnTo>
                      <a:lnTo>
                        <a:pt x="203" y="11"/>
                      </a:lnTo>
                      <a:lnTo>
                        <a:pt x="203" y="11"/>
                      </a:lnTo>
                      <a:close/>
                      <a:moveTo>
                        <a:pt x="177" y="19"/>
                      </a:moveTo>
                      <a:lnTo>
                        <a:pt x="188" y="15"/>
                      </a:lnTo>
                      <a:lnTo>
                        <a:pt x="199" y="23"/>
                      </a:lnTo>
                      <a:lnTo>
                        <a:pt x="203" y="38"/>
                      </a:lnTo>
                      <a:lnTo>
                        <a:pt x="184" y="45"/>
                      </a:lnTo>
                      <a:lnTo>
                        <a:pt x="177" y="38"/>
                      </a:lnTo>
                      <a:lnTo>
                        <a:pt x="177" y="30"/>
                      </a:lnTo>
                      <a:lnTo>
                        <a:pt x="169" y="26"/>
                      </a:lnTo>
                      <a:lnTo>
                        <a:pt x="177" y="19"/>
                      </a:lnTo>
                      <a:lnTo>
                        <a:pt x="177" y="19"/>
                      </a:lnTo>
                      <a:close/>
                      <a:moveTo>
                        <a:pt x="154" y="26"/>
                      </a:moveTo>
                      <a:lnTo>
                        <a:pt x="165" y="23"/>
                      </a:lnTo>
                      <a:lnTo>
                        <a:pt x="177" y="30"/>
                      </a:lnTo>
                      <a:lnTo>
                        <a:pt x="180" y="45"/>
                      </a:lnTo>
                      <a:lnTo>
                        <a:pt x="162" y="53"/>
                      </a:lnTo>
                      <a:lnTo>
                        <a:pt x="154" y="45"/>
                      </a:lnTo>
                      <a:lnTo>
                        <a:pt x="150" y="38"/>
                      </a:lnTo>
                      <a:lnTo>
                        <a:pt x="147" y="34"/>
                      </a:lnTo>
                      <a:lnTo>
                        <a:pt x="154" y="26"/>
                      </a:lnTo>
                      <a:lnTo>
                        <a:pt x="154" y="26"/>
                      </a:lnTo>
                      <a:close/>
                      <a:moveTo>
                        <a:pt x="131" y="34"/>
                      </a:moveTo>
                      <a:lnTo>
                        <a:pt x="143" y="30"/>
                      </a:lnTo>
                      <a:lnTo>
                        <a:pt x="150" y="38"/>
                      </a:lnTo>
                      <a:lnTo>
                        <a:pt x="154" y="53"/>
                      </a:lnTo>
                      <a:lnTo>
                        <a:pt x="135" y="61"/>
                      </a:lnTo>
                      <a:lnTo>
                        <a:pt x="128" y="53"/>
                      </a:lnTo>
                      <a:lnTo>
                        <a:pt x="128" y="45"/>
                      </a:lnTo>
                      <a:lnTo>
                        <a:pt x="124" y="42"/>
                      </a:lnTo>
                      <a:lnTo>
                        <a:pt x="131" y="34"/>
                      </a:lnTo>
                      <a:lnTo>
                        <a:pt x="131" y="34"/>
                      </a:lnTo>
                      <a:close/>
                      <a:moveTo>
                        <a:pt x="105" y="42"/>
                      </a:moveTo>
                      <a:lnTo>
                        <a:pt x="116" y="38"/>
                      </a:lnTo>
                      <a:lnTo>
                        <a:pt x="128" y="45"/>
                      </a:lnTo>
                      <a:lnTo>
                        <a:pt x="131" y="61"/>
                      </a:lnTo>
                      <a:lnTo>
                        <a:pt x="113" y="68"/>
                      </a:lnTo>
                      <a:lnTo>
                        <a:pt x="105" y="61"/>
                      </a:lnTo>
                      <a:lnTo>
                        <a:pt x="101" y="53"/>
                      </a:lnTo>
                      <a:lnTo>
                        <a:pt x="98" y="49"/>
                      </a:lnTo>
                      <a:lnTo>
                        <a:pt x="105" y="42"/>
                      </a:lnTo>
                      <a:lnTo>
                        <a:pt x="105" y="42"/>
                      </a:lnTo>
                      <a:close/>
                      <a:moveTo>
                        <a:pt x="83" y="49"/>
                      </a:moveTo>
                      <a:lnTo>
                        <a:pt x="94" y="45"/>
                      </a:lnTo>
                      <a:lnTo>
                        <a:pt x="101" y="53"/>
                      </a:lnTo>
                      <a:lnTo>
                        <a:pt x="109" y="68"/>
                      </a:lnTo>
                      <a:lnTo>
                        <a:pt x="86" y="76"/>
                      </a:lnTo>
                      <a:lnTo>
                        <a:pt x="79" y="68"/>
                      </a:lnTo>
                      <a:lnTo>
                        <a:pt x="79" y="61"/>
                      </a:lnTo>
                      <a:lnTo>
                        <a:pt x="75" y="57"/>
                      </a:lnTo>
                      <a:lnTo>
                        <a:pt x="83" y="49"/>
                      </a:lnTo>
                      <a:lnTo>
                        <a:pt x="83" y="49"/>
                      </a:lnTo>
                      <a:close/>
                      <a:moveTo>
                        <a:pt x="56" y="57"/>
                      </a:moveTo>
                      <a:lnTo>
                        <a:pt x="67" y="53"/>
                      </a:lnTo>
                      <a:lnTo>
                        <a:pt x="79" y="61"/>
                      </a:lnTo>
                      <a:lnTo>
                        <a:pt x="83" y="76"/>
                      </a:lnTo>
                      <a:lnTo>
                        <a:pt x="64" y="83"/>
                      </a:lnTo>
                      <a:lnTo>
                        <a:pt x="56" y="76"/>
                      </a:lnTo>
                      <a:lnTo>
                        <a:pt x="52" y="72"/>
                      </a:lnTo>
                      <a:lnTo>
                        <a:pt x="49" y="64"/>
                      </a:lnTo>
                      <a:lnTo>
                        <a:pt x="56" y="57"/>
                      </a:lnTo>
                      <a:lnTo>
                        <a:pt x="56" y="57"/>
                      </a:lnTo>
                      <a:close/>
                      <a:moveTo>
                        <a:pt x="34" y="64"/>
                      </a:moveTo>
                      <a:lnTo>
                        <a:pt x="45" y="61"/>
                      </a:lnTo>
                      <a:lnTo>
                        <a:pt x="52" y="72"/>
                      </a:lnTo>
                      <a:lnTo>
                        <a:pt x="60" y="87"/>
                      </a:lnTo>
                      <a:lnTo>
                        <a:pt x="37" y="91"/>
                      </a:lnTo>
                      <a:lnTo>
                        <a:pt x="34" y="83"/>
                      </a:lnTo>
                      <a:lnTo>
                        <a:pt x="30" y="76"/>
                      </a:lnTo>
                      <a:lnTo>
                        <a:pt x="26" y="72"/>
                      </a:lnTo>
                      <a:lnTo>
                        <a:pt x="34" y="64"/>
                      </a:lnTo>
                      <a:lnTo>
                        <a:pt x="34" y="64"/>
                      </a:lnTo>
                      <a:close/>
                      <a:moveTo>
                        <a:pt x="7" y="72"/>
                      </a:moveTo>
                      <a:lnTo>
                        <a:pt x="22" y="68"/>
                      </a:lnTo>
                      <a:lnTo>
                        <a:pt x="30" y="76"/>
                      </a:lnTo>
                      <a:lnTo>
                        <a:pt x="34" y="91"/>
                      </a:lnTo>
                      <a:lnTo>
                        <a:pt x="15" y="99"/>
                      </a:lnTo>
                      <a:lnTo>
                        <a:pt x="7" y="91"/>
                      </a:lnTo>
                      <a:lnTo>
                        <a:pt x="7" y="83"/>
                      </a:lnTo>
                      <a:lnTo>
                        <a:pt x="0" y="80"/>
                      </a:lnTo>
                      <a:lnTo>
                        <a:pt x="7" y="72"/>
                      </a:lnTo>
                      <a:lnTo>
                        <a:pt x="7" y="72"/>
                      </a:lnTo>
                      <a:close/>
                    </a:path>
                  </a:pathLst>
                </a:custGeom>
                <a:solidFill>
                  <a:srgbClr val="F4F4D1"/>
                </a:solidFill>
                <a:ln w="9525">
                  <a:noFill/>
                  <a:round/>
                  <a:headEnd/>
                  <a:tailEnd/>
                </a:ln>
              </p:spPr>
              <p:txBody>
                <a:bodyPr/>
                <a:lstStyle/>
                <a:p>
                  <a:endParaRPr lang="en-US"/>
                </a:p>
              </p:txBody>
            </p:sp>
            <p:sp>
              <p:nvSpPr>
                <p:cNvPr id="341357" name="Freeform 365"/>
                <p:cNvSpPr>
                  <a:spLocks noChangeAspect="1"/>
                </p:cNvSpPr>
                <p:nvPr/>
              </p:nvSpPr>
              <p:spPr bwMode="auto">
                <a:xfrm>
                  <a:off x="1421" y="3116"/>
                  <a:ext cx="34" cy="26"/>
                </a:xfrm>
                <a:custGeom>
                  <a:avLst/>
                  <a:gdLst/>
                  <a:ahLst/>
                  <a:cxnLst>
                    <a:cxn ang="0">
                      <a:pos x="8" y="0"/>
                    </a:cxn>
                    <a:cxn ang="0">
                      <a:pos x="19" y="0"/>
                    </a:cxn>
                    <a:cxn ang="0">
                      <a:pos x="30" y="7"/>
                    </a:cxn>
                    <a:cxn ang="0">
                      <a:pos x="34" y="23"/>
                    </a:cxn>
                    <a:cxn ang="0">
                      <a:pos x="15" y="26"/>
                    </a:cxn>
                    <a:cxn ang="0">
                      <a:pos x="8" y="23"/>
                    </a:cxn>
                    <a:cxn ang="0">
                      <a:pos x="8" y="15"/>
                    </a:cxn>
                    <a:cxn ang="0">
                      <a:pos x="0" y="11"/>
                    </a:cxn>
                    <a:cxn ang="0">
                      <a:pos x="8" y="0"/>
                    </a:cxn>
                  </a:cxnLst>
                  <a:rect l="0" t="0" r="r" b="b"/>
                  <a:pathLst>
                    <a:path w="34" h="26">
                      <a:moveTo>
                        <a:pt x="8" y="0"/>
                      </a:moveTo>
                      <a:lnTo>
                        <a:pt x="19" y="0"/>
                      </a:lnTo>
                      <a:lnTo>
                        <a:pt x="30" y="7"/>
                      </a:lnTo>
                      <a:lnTo>
                        <a:pt x="34" y="23"/>
                      </a:lnTo>
                      <a:lnTo>
                        <a:pt x="15" y="26"/>
                      </a:lnTo>
                      <a:lnTo>
                        <a:pt x="8" y="23"/>
                      </a:lnTo>
                      <a:lnTo>
                        <a:pt x="8"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41358" name="Freeform 366"/>
                <p:cNvSpPr>
                  <a:spLocks noChangeAspect="1"/>
                </p:cNvSpPr>
                <p:nvPr/>
              </p:nvSpPr>
              <p:spPr bwMode="auto">
                <a:xfrm>
                  <a:off x="1398" y="3123"/>
                  <a:ext cx="34" cy="31"/>
                </a:xfrm>
                <a:custGeom>
                  <a:avLst/>
                  <a:gdLst/>
                  <a:ahLst/>
                  <a:cxnLst>
                    <a:cxn ang="0">
                      <a:pos x="8" y="4"/>
                    </a:cxn>
                    <a:cxn ang="0">
                      <a:pos x="19" y="0"/>
                    </a:cxn>
                    <a:cxn ang="0">
                      <a:pos x="31" y="8"/>
                    </a:cxn>
                    <a:cxn ang="0">
                      <a:pos x="34" y="23"/>
                    </a:cxn>
                    <a:cxn ang="0">
                      <a:pos x="16" y="31"/>
                    </a:cxn>
                    <a:cxn ang="0">
                      <a:pos x="8" y="23"/>
                    </a:cxn>
                    <a:cxn ang="0">
                      <a:pos x="4" y="16"/>
                    </a:cxn>
                    <a:cxn ang="0">
                      <a:pos x="0" y="12"/>
                    </a:cxn>
                    <a:cxn ang="0">
                      <a:pos x="8" y="4"/>
                    </a:cxn>
                  </a:cxnLst>
                  <a:rect l="0" t="0" r="r" b="b"/>
                  <a:pathLst>
                    <a:path w="34" h="31">
                      <a:moveTo>
                        <a:pt x="8" y="4"/>
                      </a:moveTo>
                      <a:lnTo>
                        <a:pt x="19" y="0"/>
                      </a:lnTo>
                      <a:lnTo>
                        <a:pt x="31" y="8"/>
                      </a:lnTo>
                      <a:lnTo>
                        <a:pt x="34" y="23"/>
                      </a:lnTo>
                      <a:lnTo>
                        <a:pt x="16"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41359" name="Freeform 367"/>
                <p:cNvSpPr>
                  <a:spLocks noChangeAspect="1"/>
                </p:cNvSpPr>
                <p:nvPr/>
              </p:nvSpPr>
              <p:spPr bwMode="auto">
                <a:xfrm>
                  <a:off x="1372" y="3131"/>
                  <a:ext cx="34" cy="30"/>
                </a:xfrm>
                <a:custGeom>
                  <a:avLst/>
                  <a:gdLst/>
                  <a:ahLst/>
                  <a:cxnLst>
                    <a:cxn ang="0">
                      <a:pos x="8" y="4"/>
                    </a:cxn>
                    <a:cxn ang="0">
                      <a:pos x="19" y="0"/>
                    </a:cxn>
                    <a:cxn ang="0">
                      <a:pos x="30" y="8"/>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8"/>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41360" name="Freeform 368"/>
                <p:cNvSpPr>
                  <a:spLocks noChangeAspect="1"/>
                </p:cNvSpPr>
                <p:nvPr/>
              </p:nvSpPr>
              <p:spPr bwMode="auto">
                <a:xfrm>
                  <a:off x="1350" y="3139"/>
                  <a:ext cx="33" cy="30"/>
                </a:xfrm>
                <a:custGeom>
                  <a:avLst/>
                  <a:gdLst/>
                  <a:ahLst/>
                  <a:cxnLst>
                    <a:cxn ang="0">
                      <a:pos x="7" y="3"/>
                    </a:cxn>
                    <a:cxn ang="0">
                      <a:pos x="18" y="0"/>
                    </a:cxn>
                    <a:cxn ang="0">
                      <a:pos x="30" y="7"/>
                    </a:cxn>
                    <a:cxn ang="0">
                      <a:pos x="33" y="22"/>
                    </a:cxn>
                    <a:cxn ang="0">
                      <a:pos x="15" y="30"/>
                    </a:cxn>
                    <a:cxn ang="0">
                      <a:pos x="7" y="22"/>
                    </a:cxn>
                    <a:cxn ang="0">
                      <a:pos x="3" y="15"/>
                    </a:cxn>
                    <a:cxn ang="0">
                      <a:pos x="0" y="11"/>
                    </a:cxn>
                    <a:cxn ang="0">
                      <a:pos x="7" y="3"/>
                    </a:cxn>
                  </a:cxnLst>
                  <a:rect l="0" t="0" r="r" b="b"/>
                  <a:pathLst>
                    <a:path w="33" h="30">
                      <a:moveTo>
                        <a:pt x="7" y="3"/>
                      </a:moveTo>
                      <a:lnTo>
                        <a:pt x="18" y="0"/>
                      </a:lnTo>
                      <a:lnTo>
                        <a:pt x="30" y="7"/>
                      </a:lnTo>
                      <a:lnTo>
                        <a:pt x="33" y="22"/>
                      </a:lnTo>
                      <a:lnTo>
                        <a:pt x="15" y="30"/>
                      </a:lnTo>
                      <a:lnTo>
                        <a:pt x="7" y="22"/>
                      </a:lnTo>
                      <a:lnTo>
                        <a:pt x="3"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41361" name="Freeform 369"/>
                <p:cNvSpPr>
                  <a:spLocks noChangeAspect="1"/>
                </p:cNvSpPr>
                <p:nvPr/>
              </p:nvSpPr>
              <p:spPr bwMode="auto">
                <a:xfrm>
                  <a:off x="1327" y="3146"/>
                  <a:ext cx="30" cy="31"/>
                </a:xfrm>
                <a:custGeom>
                  <a:avLst/>
                  <a:gdLst/>
                  <a:ahLst/>
                  <a:cxnLst>
                    <a:cxn ang="0">
                      <a:pos x="7" y="4"/>
                    </a:cxn>
                    <a:cxn ang="0">
                      <a:pos x="19" y="0"/>
                    </a:cxn>
                    <a:cxn ang="0">
                      <a:pos x="26" y="8"/>
                    </a:cxn>
                    <a:cxn ang="0">
                      <a:pos x="30" y="23"/>
                    </a:cxn>
                    <a:cxn ang="0">
                      <a:pos x="11" y="31"/>
                    </a:cxn>
                    <a:cxn ang="0">
                      <a:pos x="4" y="23"/>
                    </a:cxn>
                    <a:cxn ang="0">
                      <a:pos x="4" y="15"/>
                    </a:cxn>
                    <a:cxn ang="0">
                      <a:pos x="0" y="12"/>
                    </a:cxn>
                    <a:cxn ang="0">
                      <a:pos x="7" y="4"/>
                    </a:cxn>
                  </a:cxnLst>
                  <a:rect l="0" t="0" r="r" b="b"/>
                  <a:pathLst>
                    <a:path w="30" h="31">
                      <a:moveTo>
                        <a:pt x="7" y="4"/>
                      </a:moveTo>
                      <a:lnTo>
                        <a:pt x="19" y="0"/>
                      </a:lnTo>
                      <a:lnTo>
                        <a:pt x="26" y="8"/>
                      </a:lnTo>
                      <a:lnTo>
                        <a:pt x="30" y="23"/>
                      </a:lnTo>
                      <a:lnTo>
                        <a:pt x="11" y="31"/>
                      </a:lnTo>
                      <a:lnTo>
                        <a:pt x="4" y="23"/>
                      </a:lnTo>
                      <a:lnTo>
                        <a:pt x="4"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41362" name="Freeform 370"/>
                <p:cNvSpPr>
                  <a:spLocks noChangeAspect="1"/>
                </p:cNvSpPr>
                <p:nvPr/>
              </p:nvSpPr>
              <p:spPr bwMode="auto">
                <a:xfrm>
                  <a:off x="1301" y="3154"/>
                  <a:ext cx="33" cy="30"/>
                </a:xfrm>
                <a:custGeom>
                  <a:avLst/>
                  <a:gdLst/>
                  <a:ahLst/>
                  <a:cxnLst>
                    <a:cxn ang="0">
                      <a:pos x="7" y="4"/>
                    </a:cxn>
                    <a:cxn ang="0">
                      <a:pos x="18" y="0"/>
                    </a:cxn>
                    <a:cxn ang="0">
                      <a:pos x="30" y="7"/>
                    </a:cxn>
                    <a:cxn ang="0">
                      <a:pos x="33" y="23"/>
                    </a:cxn>
                    <a:cxn ang="0">
                      <a:pos x="15" y="30"/>
                    </a:cxn>
                    <a:cxn ang="0">
                      <a:pos x="7" y="23"/>
                    </a:cxn>
                    <a:cxn ang="0">
                      <a:pos x="3" y="15"/>
                    </a:cxn>
                    <a:cxn ang="0">
                      <a:pos x="0" y="11"/>
                    </a:cxn>
                    <a:cxn ang="0">
                      <a:pos x="7" y="4"/>
                    </a:cxn>
                  </a:cxnLst>
                  <a:rect l="0" t="0" r="r" b="b"/>
                  <a:pathLst>
                    <a:path w="33" h="30">
                      <a:moveTo>
                        <a:pt x="7" y="4"/>
                      </a:moveTo>
                      <a:lnTo>
                        <a:pt x="18" y="0"/>
                      </a:lnTo>
                      <a:lnTo>
                        <a:pt x="30" y="7"/>
                      </a:lnTo>
                      <a:lnTo>
                        <a:pt x="33" y="23"/>
                      </a:lnTo>
                      <a:lnTo>
                        <a:pt x="15" y="30"/>
                      </a:lnTo>
                      <a:lnTo>
                        <a:pt x="7"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41363" name="Freeform 371"/>
                <p:cNvSpPr>
                  <a:spLocks noChangeAspect="1"/>
                </p:cNvSpPr>
                <p:nvPr/>
              </p:nvSpPr>
              <p:spPr bwMode="auto">
                <a:xfrm>
                  <a:off x="1278" y="3161"/>
                  <a:ext cx="30" cy="31"/>
                </a:xfrm>
                <a:custGeom>
                  <a:avLst/>
                  <a:gdLst/>
                  <a:ahLst/>
                  <a:cxnLst>
                    <a:cxn ang="0">
                      <a:pos x="8" y="4"/>
                    </a:cxn>
                    <a:cxn ang="0">
                      <a:pos x="19" y="0"/>
                    </a:cxn>
                    <a:cxn ang="0">
                      <a:pos x="26" y="8"/>
                    </a:cxn>
                    <a:cxn ang="0">
                      <a:pos x="30" y="23"/>
                    </a:cxn>
                    <a:cxn ang="0">
                      <a:pos x="11" y="31"/>
                    </a:cxn>
                    <a:cxn ang="0">
                      <a:pos x="4" y="23"/>
                    </a:cxn>
                    <a:cxn ang="0">
                      <a:pos x="4" y="16"/>
                    </a:cxn>
                    <a:cxn ang="0">
                      <a:pos x="0" y="12"/>
                    </a:cxn>
                    <a:cxn ang="0">
                      <a:pos x="8" y="4"/>
                    </a:cxn>
                  </a:cxnLst>
                  <a:rect l="0" t="0" r="r" b="b"/>
                  <a:pathLst>
                    <a:path w="30" h="31">
                      <a:moveTo>
                        <a:pt x="8" y="4"/>
                      </a:moveTo>
                      <a:lnTo>
                        <a:pt x="19" y="0"/>
                      </a:lnTo>
                      <a:lnTo>
                        <a:pt x="26" y="8"/>
                      </a:lnTo>
                      <a:lnTo>
                        <a:pt x="30" y="23"/>
                      </a:lnTo>
                      <a:lnTo>
                        <a:pt x="11" y="31"/>
                      </a:lnTo>
                      <a:lnTo>
                        <a:pt x="4"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41364" name="Freeform 372"/>
                <p:cNvSpPr>
                  <a:spLocks noChangeAspect="1"/>
                </p:cNvSpPr>
                <p:nvPr/>
              </p:nvSpPr>
              <p:spPr bwMode="auto">
                <a:xfrm>
                  <a:off x="1252" y="3169"/>
                  <a:ext cx="34" cy="30"/>
                </a:xfrm>
                <a:custGeom>
                  <a:avLst/>
                  <a:gdLst/>
                  <a:ahLst/>
                  <a:cxnLst>
                    <a:cxn ang="0">
                      <a:pos x="7" y="4"/>
                    </a:cxn>
                    <a:cxn ang="0">
                      <a:pos x="18" y="0"/>
                    </a:cxn>
                    <a:cxn ang="0">
                      <a:pos x="30" y="8"/>
                    </a:cxn>
                    <a:cxn ang="0">
                      <a:pos x="34" y="23"/>
                    </a:cxn>
                    <a:cxn ang="0">
                      <a:pos x="15" y="30"/>
                    </a:cxn>
                    <a:cxn ang="0">
                      <a:pos x="7" y="23"/>
                    </a:cxn>
                    <a:cxn ang="0">
                      <a:pos x="3" y="19"/>
                    </a:cxn>
                    <a:cxn ang="0">
                      <a:pos x="0" y="11"/>
                    </a:cxn>
                    <a:cxn ang="0">
                      <a:pos x="7" y="4"/>
                    </a:cxn>
                  </a:cxnLst>
                  <a:rect l="0" t="0" r="r" b="b"/>
                  <a:pathLst>
                    <a:path w="34" h="30">
                      <a:moveTo>
                        <a:pt x="7" y="4"/>
                      </a:moveTo>
                      <a:lnTo>
                        <a:pt x="18" y="0"/>
                      </a:lnTo>
                      <a:lnTo>
                        <a:pt x="30" y="8"/>
                      </a:lnTo>
                      <a:lnTo>
                        <a:pt x="34" y="23"/>
                      </a:lnTo>
                      <a:lnTo>
                        <a:pt x="15" y="30"/>
                      </a:lnTo>
                      <a:lnTo>
                        <a:pt x="7" y="23"/>
                      </a:lnTo>
                      <a:lnTo>
                        <a:pt x="3"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41365" name="Freeform 373"/>
                <p:cNvSpPr>
                  <a:spLocks noChangeAspect="1"/>
                </p:cNvSpPr>
                <p:nvPr/>
              </p:nvSpPr>
              <p:spPr bwMode="auto">
                <a:xfrm>
                  <a:off x="1229" y="3177"/>
                  <a:ext cx="30" cy="30"/>
                </a:xfrm>
                <a:custGeom>
                  <a:avLst/>
                  <a:gdLst/>
                  <a:ahLst/>
                  <a:cxnLst>
                    <a:cxn ang="0">
                      <a:pos x="8" y="3"/>
                    </a:cxn>
                    <a:cxn ang="0">
                      <a:pos x="19" y="0"/>
                    </a:cxn>
                    <a:cxn ang="0">
                      <a:pos x="26" y="11"/>
                    </a:cxn>
                    <a:cxn ang="0">
                      <a:pos x="30" y="26"/>
                    </a:cxn>
                    <a:cxn ang="0">
                      <a:pos x="11" y="30"/>
                    </a:cxn>
                    <a:cxn ang="0">
                      <a:pos x="8" y="22"/>
                    </a:cxn>
                    <a:cxn ang="0">
                      <a:pos x="4" y="19"/>
                    </a:cxn>
                    <a:cxn ang="0">
                      <a:pos x="0" y="11"/>
                    </a:cxn>
                    <a:cxn ang="0">
                      <a:pos x="8" y="3"/>
                    </a:cxn>
                  </a:cxnLst>
                  <a:rect l="0" t="0" r="r" b="b"/>
                  <a:pathLst>
                    <a:path w="30" h="30">
                      <a:moveTo>
                        <a:pt x="8" y="3"/>
                      </a:moveTo>
                      <a:lnTo>
                        <a:pt x="19" y="0"/>
                      </a:lnTo>
                      <a:lnTo>
                        <a:pt x="26" y="11"/>
                      </a:lnTo>
                      <a:lnTo>
                        <a:pt x="30" y="26"/>
                      </a:lnTo>
                      <a:lnTo>
                        <a:pt x="11" y="30"/>
                      </a:lnTo>
                      <a:lnTo>
                        <a:pt x="8"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41366" name="Freeform 374"/>
                <p:cNvSpPr>
                  <a:spLocks noChangeAspect="1"/>
                </p:cNvSpPr>
                <p:nvPr/>
              </p:nvSpPr>
              <p:spPr bwMode="auto">
                <a:xfrm>
                  <a:off x="1203" y="3184"/>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41367" name="Freeform 375"/>
                <p:cNvSpPr>
                  <a:spLocks noChangeAspect="1" noEditPoints="1"/>
                </p:cNvSpPr>
                <p:nvPr/>
              </p:nvSpPr>
              <p:spPr bwMode="auto">
                <a:xfrm>
                  <a:off x="1203" y="3116"/>
                  <a:ext cx="237" cy="99"/>
                </a:xfrm>
                <a:custGeom>
                  <a:avLst/>
                  <a:gdLst/>
                  <a:ahLst/>
                  <a:cxnLst>
                    <a:cxn ang="0">
                      <a:pos x="233" y="26"/>
                    </a:cxn>
                    <a:cxn ang="0">
                      <a:pos x="226" y="15"/>
                    </a:cxn>
                    <a:cxn ang="0">
                      <a:pos x="229" y="0"/>
                    </a:cxn>
                    <a:cxn ang="0">
                      <a:pos x="237" y="11"/>
                    </a:cxn>
                    <a:cxn ang="0">
                      <a:pos x="211" y="34"/>
                    </a:cxn>
                    <a:cxn ang="0">
                      <a:pos x="199" y="23"/>
                    </a:cxn>
                    <a:cxn ang="0">
                      <a:pos x="203" y="7"/>
                    </a:cxn>
                    <a:cxn ang="0">
                      <a:pos x="214" y="19"/>
                    </a:cxn>
                    <a:cxn ang="0">
                      <a:pos x="184" y="42"/>
                    </a:cxn>
                    <a:cxn ang="0">
                      <a:pos x="177" y="30"/>
                    </a:cxn>
                    <a:cxn ang="0">
                      <a:pos x="180" y="19"/>
                    </a:cxn>
                    <a:cxn ang="0">
                      <a:pos x="188" y="26"/>
                    </a:cxn>
                    <a:cxn ang="0">
                      <a:pos x="162" y="49"/>
                    </a:cxn>
                    <a:cxn ang="0">
                      <a:pos x="150" y="38"/>
                    </a:cxn>
                    <a:cxn ang="0">
                      <a:pos x="154" y="26"/>
                    </a:cxn>
                    <a:cxn ang="0">
                      <a:pos x="165" y="34"/>
                    </a:cxn>
                    <a:cxn ang="0">
                      <a:pos x="135" y="61"/>
                    </a:cxn>
                    <a:cxn ang="0">
                      <a:pos x="128" y="45"/>
                    </a:cxn>
                    <a:cxn ang="0">
                      <a:pos x="131" y="34"/>
                    </a:cxn>
                    <a:cxn ang="0">
                      <a:pos x="139" y="42"/>
                    </a:cxn>
                    <a:cxn ang="0">
                      <a:pos x="113" y="68"/>
                    </a:cxn>
                    <a:cxn ang="0">
                      <a:pos x="105" y="53"/>
                    </a:cxn>
                    <a:cxn ang="0">
                      <a:pos x="105" y="42"/>
                    </a:cxn>
                    <a:cxn ang="0">
                      <a:pos x="116" y="49"/>
                    </a:cxn>
                    <a:cxn ang="0">
                      <a:pos x="86" y="76"/>
                    </a:cxn>
                    <a:cxn ang="0">
                      <a:pos x="79" y="61"/>
                    </a:cxn>
                    <a:cxn ang="0">
                      <a:pos x="83" y="49"/>
                    </a:cxn>
                    <a:cxn ang="0">
                      <a:pos x="90" y="57"/>
                    </a:cxn>
                    <a:cxn ang="0">
                      <a:pos x="64" y="83"/>
                    </a:cxn>
                    <a:cxn ang="0">
                      <a:pos x="52" y="68"/>
                    </a:cxn>
                    <a:cxn ang="0">
                      <a:pos x="56" y="57"/>
                    </a:cxn>
                    <a:cxn ang="0">
                      <a:pos x="64" y="64"/>
                    </a:cxn>
                    <a:cxn ang="0">
                      <a:pos x="37" y="91"/>
                    </a:cxn>
                    <a:cxn ang="0">
                      <a:pos x="30" y="76"/>
                    </a:cxn>
                    <a:cxn ang="0">
                      <a:pos x="34" y="64"/>
                    </a:cxn>
                    <a:cxn ang="0">
                      <a:pos x="41" y="72"/>
                    </a:cxn>
                    <a:cxn ang="0">
                      <a:pos x="15" y="99"/>
                    </a:cxn>
                    <a:cxn ang="0">
                      <a:pos x="7" y="83"/>
                    </a:cxn>
                    <a:cxn ang="0">
                      <a:pos x="7" y="72"/>
                    </a:cxn>
                    <a:cxn ang="0">
                      <a:pos x="19" y="80"/>
                    </a:cxn>
                  </a:cxnLst>
                  <a:rect l="0" t="0" r="r" b="b"/>
                  <a:pathLst>
                    <a:path w="237" h="99">
                      <a:moveTo>
                        <a:pt x="237" y="11"/>
                      </a:moveTo>
                      <a:lnTo>
                        <a:pt x="233" y="26"/>
                      </a:lnTo>
                      <a:lnTo>
                        <a:pt x="226" y="19"/>
                      </a:lnTo>
                      <a:lnTo>
                        <a:pt x="226" y="15"/>
                      </a:lnTo>
                      <a:lnTo>
                        <a:pt x="222" y="11"/>
                      </a:lnTo>
                      <a:lnTo>
                        <a:pt x="229" y="0"/>
                      </a:lnTo>
                      <a:lnTo>
                        <a:pt x="237" y="11"/>
                      </a:lnTo>
                      <a:lnTo>
                        <a:pt x="237" y="11"/>
                      </a:lnTo>
                      <a:close/>
                      <a:moveTo>
                        <a:pt x="214" y="19"/>
                      </a:moveTo>
                      <a:lnTo>
                        <a:pt x="211" y="34"/>
                      </a:lnTo>
                      <a:lnTo>
                        <a:pt x="203" y="26"/>
                      </a:lnTo>
                      <a:lnTo>
                        <a:pt x="199" y="23"/>
                      </a:lnTo>
                      <a:lnTo>
                        <a:pt x="195" y="19"/>
                      </a:lnTo>
                      <a:lnTo>
                        <a:pt x="203" y="7"/>
                      </a:lnTo>
                      <a:lnTo>
                        <a:pt x="214" y="19"/>
                      </a:lnTo>
                      <a:lnTo>
                        <a:pt x="214" y="19"/>
                      </a:lnTo>
                      <a:close/>
                      <a:moveTo>
                        <a:pt x="188" y="26"/>
                      </a:moveTo>
                      <a:lnTo>
                        <a:pt x="184" y="42"/>
                      </a:lnTo>
                      <a:lnTo>
                        <a:pt x="180" y="38"/>
                      </a:lnTo>
                      <a:lnTo>
                        <a:pt x="177" y="30"/>
                      </a:lnTo>
                      <a:lnTo>
                        <a:pt x="173" y="26"/>
                      </a:lnTo>
                      <a:lnTo>
                        <a:pt x="180" y="19"/>
                      </a:lnTo>
                      <a:lnTo>
                        <a:pt x="188" y="26"/>
                      </a:lnTo>
                      <a:lnTo>
                        <a:pt x="188" y="26"/>
                      </a:lnTo>
                      <a:close/>
                      <a:moveTo>
                        <a:pt x="165" y="34"/>
                      </a:moveTo>
                      <a:lnTo>
                        <a:pt x="162" y="49"/>
                      </a:lnTo>
                      <a:lnTo>
                        <a:pt x="154" y="45"/>
                      </a:lnTo>
                      <a:lnTo>
                        <a:pt x="150" y="38"/>
                      </a:lnTo>
                      <a:lnTo>
                        <a:pt x="147" y="34"/>
                      </a:lnTo>
                      <a:lnTo>
                        <a:pt x="154" y="26"/>
                      </a:lnTo>
                      <a:lnTo>
                        <a:pt x="165" y="34"/>
                      </a:lnTo>
                      <a:lnTo>
                        <a:pt x="165" y="34"/>
                      </a:lnTo>
                      <a:close/>
                      <a:moveTo>
                        <a:pt x="139" y="42"/>
                      </a:moveTo>
                      <a:lnTo>
                        <a:pt x="135" y="61"/>
                      </a:lnTo>
                      <a:lnTo>
                        <a:pt x="131" y="53"/>
                      </a:lnTo>
                      <a:lnTo>
                        <a:pt x="128" y="45"/>
                      </a:lnTo>
                      <a:lnTo>
                        <a:pt x="124" y="42"/>
                      </a:lnTo>
                      <a:lnTo>
                        <a:pt x="131" y="34"/>
                      </a:lnTo>
                      <a:lnTo>
                        <a:pt x="139" y="42"/>
                      </a:lnTo>
                      <a:lnTo>
                        <a:pt x="139" y="42"/>
                      </a:lnTo>
                      <a:close/>
                      <a:moveTo>
                        <a:pt x="116" y="49"/>
                      </a:moveTo>
                      <a:lnTo>
                        <a:pt x="113" y="68"/>
                      </a:lnTo>
                      <a:lnTo>
                        <a:pt x="105" y="61"/>
                      </a:lnTo>
                      <a:lnTo>
                        <a:pt x="105" y="53"/>
                      </a:lnTo>
                      <a:lnTo>
                        <a:pt x="98" y="49"/>
                      </a:lnTo>
                      <a:lnTo>
                        <a:pt x="105" y="42"/>
                      </a:lnTo>
                      <a:lnTo>
                        <a:pt x="116" y="49"/>
                      </a:lnTo>
                      <a:lnTo>
                        <a:pt x="116" y="49"/>
                      </a:lnTo>
                      <a:close/>
                      <a:moveTo>
                        <a:pt x="90" y="57"/>
                      </a:moveTo>
                      <a:lnTo>
                        <a:pt x="86" y="76"/>
                      </a:lnTo>
                      <a:lnTo>
                        <a:pt x="79" y="68"/>
                      </a:lnTo>
                      <a:lnTo>
                        <a:pt x="79" y="61"/>
                      </a:lnTo>
                      <a:lnTo>
                        <a:pt x="75" y="57"/>
                      </a:lnTo>
                      <a:lnTo>
                        <a:pt x="83" y="49"/>
                      </a:lnTo>
                      <a:lnTo>
                        <a:pt x="90" y="57"/>
                      </a:lnTo>
                      <a:lnTo>
                        <a:pt x="90" y="57"/>
                      </a:lnTo>
                      <a:close/>
                      <a:moveTo>
                        <a:pt x="64" y="64"/>
                      </a:moveTo>
                      <a:lnTo>
                        <a:pt x="64" y="83"/>
                      </a:lnTo>
                      <a:lnTo>
                        <a:pt x="56" y="76"/>
                      </a:lnTo>
                      <a:lnTo>
                        <a:pt x="52" y="68"/>
                      </a:lnTo>
                      <a:lnTo>
                        <a:pt x="49" y="64"/>
                      </a:lnTo>
                      <a:lnTo>
                        <a:pt x="56" y="57"/>
                      </a:lnTo>
                      <a:lnTo>
                        <a:pt x="64" y="64"/>
                      </a:lnTo>
                      <a:lnTo>
                        <a:pt x="64" y="64"/>
                      </a:lnTo>
                      <a:close/>
                      <a:moveTo>
                        <a:pt x="41" y="72"/>
                      </a:moveTo>
                      <a:lnTo>
                        <a:pt x="37" y="91"/>
                      </a:lnTo>
                      <a:lnTo>
                        <a:pt x="34" y="83"/>
                      </a:lnTo>
                      <a:lnTo>
                        <a:pt x="30" y="76"/>
                      </a:lnTo>
                      <a:lnTo>
                        <a:pt x="26" y="72"/>
                      </a:lnTo>
                      <a:lnTo>
                        <a:pt x="34" y="64"/>
                      </a:lnTo>
                      <a:lnTo>
                        <a:pt x="41" y="72"/>
                      </a:lnTo>
                      <a:lnTo>
                        <a:pt x="41" y="72"/>
                      </a:lnTo>
                      <a:close/>
                      <a:moveTo>
                        <a:pt x="19" y="80"/>
                      </a:moveTo>
                      <a:lnTo>
                        <a:pt x="15" y="99"/>
                      </a:lnTo>
                      <a:lnTo>
                        <a:pt x="7" y="91"/>
                      </a:lnTo>
                      <a:lnTo>
                        <a:pt x="7" y="83"/>
                      </a:lnTo>
                      <a:lnTo>
                        <a:pt x="0" y="80"/>
                      </a:lnTo>
                      <a:lnTo>
                        <a:pt x="7" y="72"/>
                      </a:lnTo>
                      <a:lnTo>
                        <a:pt x="19" y="80"/>
                      </a:lnTo>
                      <a:lnTo>
                        <a:pt x="19" y="80"/>
                      </a:lnTo>
                      <a:close/>
                    </a:path>
                  </a:pathLst>
                </a:custGeom>
                <a:solidFill>
                  <a:srgbClr val="E2E2BF"/>
                </a:solidFill>
                <a:ln w="9525">
                  <a:noFill/>
                  <a:round/>
                  <a:headEnd/>
                  <a:tailEnd/>
                </a:ln>
              </p:spPr>
              <p:txBody>
                <a:bodyPr/>
                <a:lstStyle/>
                <a:p>
                  <a:endParaRPr lang="en-US"/>
                </a:p>
              </p:txBody>
            </p:sp>
            <p:sp>
              <p:nvSpPr>
                <p:cNvPr id="341368" name="Freeform 376"/>
                <p:cNvSpPr>
                  <a:spLocks noChangeAspect="1" noEditPoints="1"/>
                </p:cNvSpPr>
                <p:nvPr/>
              </p:nvSpPr>
              <p:spPr bwMode="auto">
                <a:xfrm>
                  <a:off x="1214" y="3116"/>
                  <a:ext cx="237" cy="80"/>
                </a:xfrm>
                <a:custGeom>
                  <a:avLst/>
                  <a:gdLst/>
                  <a:ahLst/>
                  <a:cxnLst>
                    <a:cxn ang="0">
                      <a:pos x="218" y="0"/>
                    </a:cxn>
                    <a:cxn ang="0">
                      <a:pos x="226" y="11"/>
                    </a:cxn>
                    <a:cxn ang="0">
                      <a:pos x="237" y="7"/>
                    </a:cxn>
                    <a:cxn ang="0">
                      <a:pos x="230" y="0"/>
                    </a:cxn>
                    <a:cxn ang="0">
                      <a:pos x="218" y="0"/>
                    </a:cxn>
                    <a:cxn ang="0">
                      <a:pos x="218" y="0"/>
                    </a:cxn>
                    <a:cxn ang="0">
                      <a:pos x="192" y="11"/>
                    </a:cxn>
                    <a:cxn ang="0">
                      <a:pos x="200" y="19"/>
                    </a:cxn>
                    <a:cxn ang="0">
                      <a:pos x="215" y="15"/>
                    </a:cxn>
                    <a:cxn ang="0">
                      <a:pos x="203" y="7"/>
                    </a:cxn>
                    <a:cxn ang="0">
                      <a:pos x="192" y="11"/>
                    </a:cxn>
                    <a:cxn ang="0">
                      <a:pos x="192" y="11"/>
                    </a:cxn>
                    <a:cxn ang="0">
                      <a:pos x="169" y="19"/>
                    </a:cxn>
                    <a:cxn ang="0">
                      <a:pos x="177" y="26"/>
                    </a:cxn>
                    <a:cxn ang="0">
                      <a:pos x="188" y="23"/>
                    </a:cxn>
                    <a:cxn ang="0">
                      <a:pos x="181" y="15"/>
                    </a:cxn>
                    <a:cxn ang="0">
                      <a:pos x="169" y="19"/>
                    </a:cxn>
                    <a:cxn ang="0">
                      <a:pos x="169" y="19"/>
                    </a:cxn>
                    <a:cxn ang="0">
                      <a:pos x="143" y="26"/>
                    </a:cxn>
                    <a:cxn ang="0">
                      <a:pos x="151" y="34"/>
                    </a:cxn>
                    <a:cxn ang="0">
                      <a:pos x="166" y="30"/>
                    </a:cxn>
                    <a:cxn ang="0">
                      <a:pos x="154" y="23"/>
                    </a:cxn>
                    <a:cxn ang="0">
                      <a:pos x="143" y="26"/>
                    </a:cxn>
                    <a:cxn ang="0">
                      <a:pos x="143" y="26"/>
                    </a:cxn>
                    <a:cxn ang="0">
                      <a:pos x="120" y="34"/>
                    </a:cxn>
                    <a:cxn ang="0">
                      <a:pos x="128" y="42"/>
                    </a:cxn>
                    <a:cxn ang="0">
                      <a:pos x="139" y="38"/>
                    </a:cxn>
                    <a:cxn ang="0">
                      <a:pos x="132" y="30"/>
                    </a:cxn>
                    <a:cxn ang="0">
                      <a:pos x="120" y="34"/>
                    </a:cxn>
                    <a:cxn ang="0">
                      <a:pos x="120" y="34"/>
                    </a:cxn>
                    <a:cxn ang="0">
                      <a:pos x="94" y="42"/>
                    </a:cxn>
                    <a:cxn ang="0">
                      <a:pos x="105" y="49"/>
                    </a:cxn>
                    <a:cxn ang="0">
                      <a:pos x="117" y="45"/>
                    </a:cxn>
                    <a:cxn ang="0">
                      <a:pos x="105" y="38"/>
                    </a:cxn>
                    <a:cxn ang="0">
                      <a:pos x="94" y="42"/>
                    </a:cxn>
                    <a:cxn ang="0">
                      <a:pos x="94" y="42"/>
                    </a:cxn>
                    <a:cxn ang="0">
                      <a:pos x="72" y="49"/>
                    </a:cxn>
                    <a:cxn ang="0">
                      <a:pos x="79" y="57"/>
                    </a:cxn>
                    <a:cxn ang="0">
                      <a:pos x="90" y="53"/>
                    </a:cxn>
                    <a:cxn ang="0">
                      <a:pos x="83" y="45"/>
                    </a:cxn>
                    <a:cxn ang="0">
                      <a:pos x="72" y="49"/>
                    </a:cxn>
                    <a:cxn ang="0">
                      <a:pos x="72" y="49"/>
                    </a:cxn>
                    <a:cxn ang="0">
                      <a:pos x="45" y="57"/>
                    </a:cxn>
                    <a:cxn ang="0">
                      <a:pos x="56" y="64"/>
                    </a:cxn>
                    <a:cxn ang="0">
                      <a:pos x="68" y="61"/>
                    </a:cxn>
                    <a:cxn ang="0">
                      <a:pos x="56" y="53"/>
                    </a:cxn>
                    <a:cxn ang="0">
                      <a:pos x="45" y="57"/>
                    </a:cxn>
                    <a:cxn ang="0">
                      <a:pos x="45" y="57"/>
                    </a:cxn>
                    <a:cxn ang="0">
                      <a:pos x="23" y="64"/>
                    </a:cxn>
                    <a:cxn ang="0">
                      <a:pos x="30" y="72"/>
                    </a:cxn>
                    <a:cxn ang="0">
                      <a:pos x="41" y="68"/>
                    </a:cxn>
                    <a:cxn ang="0">
                      <a:pos x="34" y="61"/>
                    </a:cxn>
                    <a:cxn ang="0">
                      <a:pos x="23" y="64"/>
                    </a:cxn>
                    <a:cxn ang="0">
                      <a:pos x="23" y="64"/>
                    </a:cxn>
                    <a:cxn ang="0">
                      <a:pos x="0" y="72"/>
                    </a:cxn>
                    <a:cxn ang="0">
                      <a:pos x="8" y="80"/>
                    </a:cxn>
                    <a:cxn ang="0">
                      <a:pos x="19" y="76"/>
                    </a:cxn>
                    <a:cxn ang="0">
                      <a:pos x="8" y="68"/>
                    </a:cxn>
                    <a:cxn ang="0">
                      <a:pos x="0" y="72"/>
                    </a:cxn>
                    <a:cxn ang="0">
                      <a:pos x="0" y="72"/>
                    </a:cxn>
                  </a:cxnLst>
                  <a:rect l="0" t="0" r="r" b="b"/>
                  <a:pathLst>
                    <a:path w="237" h="80">
                      <a:moveTo>
                        <a:pt x="218" y="0"/>
                      </a:moveTo>
                      <a:lnTo>
                        <a:pt x="226" y="11"/>
                      </a:lnTo>
                      <a:lnTo>
                        <a:pt x="237" y="7"/>
                      </a:lnTo>
                      <a:lnTo>
                        <a:pt x="230" y="0"/>
                      </a:lnTo>
                      <a:lnTo>
                        <a:pt x="218" y="0"/>
                      </a:lnTo>
                      <a:lnTo>
                        <a:pt x="218" y="0"/>
                      </a:lnTo>
                      <a:close/>
                      <a:moveTo>
                        <a:pt x="192" y="11"/>
                      </a:moveTo>
                      <a:lnTo>
                        <a:pt x="200" y="19"/>
                      </a:lnTo>
                      <a:lnTo>
                        <a:pt x="215" y="15"/>
                      </a:lnTo>
                      <a:lnTo>
                        <a:pt x="203" y="7"/>
                      </a:lnTo>
                      <a:lnTo>
                        <a:pt x="192" y="11"/>
                      </a:lnTo>
                      <a:lnTo>
                        <a:pt x="192" y="11"/>
                      </a:lnTo>
                      <a:close/>
                      <a:moveTo>
                        <a:pt x="169" y="19"/>
                      </a:moveTo>
                      <a:lnTo>
                        <a:pt x="177" y="26"/>
                      </a:lnTo>
                      <a:lnTo>
                        <a:pt x="188" y="23"/>
                      </a:lnTo>
                      <a:lnTo>
                        <a:pt x="181" y="15"/>
                      </a:lnTo>
                      <a:lnTo>
                        <a:pt x="169" y="19"/>
                      </a:lnTo>
                      <a:lnTo>
                        <a:pt x="169" y="19"/>
                      </a:lnTo>
                      <a:close/>
                      <a:moveTo>
                        <a:pt x="143" y="26"/>
                      </a:moveTo>
                      <a:lnTo>
                        <a:pt x="151" y="34"/>
                      </a:lnTo>
                      <a:lnTo>
                        <a:pt x="166" y="30"/>
                      </a:lnTo>
                      <a:lnTo>
                        <a:pt x="154" y="23"/>
                      </a:lnTo>
                      <a:lnTo>
                        <a:pt x="143" y="26"/>
                      </a:lnTo>
                      <a:lnTo>
                        <a:pt x="143" y="26"/>
                      </a:lnTo>
                      <a:close/>
                      <a:moveTo>
                        <a:pt x="120" y="34"/>
                      </a:moveTo>
                      <a:lnTo>
                        <a:pt x="128" y="42"/>
                      </a:lnTo>
                      <a:lnTo>
                        <a:pt x="139" y="38"/>
                      </a:lnTo>
                      <a:lnTo>
                        <a:pt x="132" y="30"/>
                      </a:lnTo>
                      <a:lnTo>
                        <a:pt x="120" y="34"/>
                      </a:lnTo>
                      <a:lnTo>
                        <a:pt x="120" y="34"/>
                      </a:lnTo>
                      <a:close/>
                      <a:moveTo>
                        <a:pt x="94" y="42"/>
                      </a:moveTo>
                      <a:lnTo>
                        <a:pt x="105" y="49"/>
                      </a:lnTo>
                      <a:lnTo>
                        <a:pt x="117" y="45"/>
                      </a:lnTo>
                      <a:lnTo>
                        <a:pt x="105" y="38"/>
                      </a:lnTo>
                      <a:lnTo>
                        <a:pt x="94" y="42"/>
                      </a:lnTo>
                      <a:lnTo>
                        <a:pt x="94" y="42"/>
                      </a:lnTo>
                      <a:close/>
                      <a:moveTo>
                        <a:pt x="72" y="49"/>
                      </a:moveTo>
                      <a:lnTo>
                        <a:pt x="79" y="57"/>
                      </a:lnTo>
                      <a:lnTo>
                        <a:pt x="90" y="53"/>
                      </a:lnTo>
                      <a:lnTo>
                        <a:pt x="83" y="45"/>
                      </a:lnTo>
                      <a:lnTo>
                        <a:pt x="72" y="49"/>
                      </a:lnTo>
                      <a:lnTo>
                        <a:pt x="72" y="49"/>
                      </a:lnTo>
                      <a:close/>
                      <a:moveTo>
                        <a:pt x="45" y="57"/>
                      </a:moveTo>
                      <a:lnTo>
                        <a:pt x="56" y="64"/>
                      </a:lnTo>
                      <a:lnTo>
                        <a:pt x="68" y="61"/>
                      </a:lnTo>
                      <a:lnTo>
                        <a:pt x="56" y="53"/>
                      </a:lnTo>
                      <a:lnTo>
                        <a:pt x="45" y="57"/>
                      </a:lnTo>
                      <a:lnTo>
                        <a:pt x="45" y="57"/>
                      </a:lnTo>
                      <a:close/>
                      <a:moveTo>
                        <a:pt x="23" y="64"/>
                      </a:moveTo>
                      <a:lnTo>
                        <a:pt x="30" y="72"/>
                      </a:lnTo>
                      <a:lnTo>
                        <a:pt x="41" y="68"/>
                      </a:lnTo>
                      <a:lnTo>
                        <a:pt x="34" y="61"/>
                      </a:lnTo>
                      <a:lnTo>
                        <a:pt x="23" y="64"/>
                      </a:lnTo>
                      <a:lnTo>
                        <a:pt x="23" y="64"/>
                      </a:lnTo>
                      <a:close/>
                      <a:moveTo>
                        <a:pt x="0" y="72"/>
                      </a:moveTo>
                      <a:lnTo>
                        <a:pt x="8" y="80"/>
                      </a:lnTo>
                      <a:lnTo>
                        <a:pt x="19" y="76"/>
                      </a:lnTo>
                      <a:lnTo>
                        <a:pt x="8" y="68"/>
                      </a:lnTo>
                      <a:lnTo>
                        <a:pt x="0" y="72"/>
                      </a:lnTo>
                      <a:lnTo>
                        <a:pt x="0" y="72"/>
                      </a:lnTo>
                      <a:close/>
                    </a:path>
                  </a:pathLst>
                </a:custGeom>
                <a:solidFill>
                  <a:srgbClr val="FCFCD8"/>
                </a:solidFill>
                <a:ln w="9525">
                  <a:noFill/>
                  <a:round/>
                  <a:headEnd/>
                  <a:tailEnd/>
                </a:ln>
              </p:spPr>
              <p:txBody>
                <a:bodyPr/>
                <a:lstStyle/>
                <a:p>
                  <a:endParaRPr lang="en-US"/>
                </a:p>
              </p:txBody>
            </p:sp>
            <p:sp>
              <p:nvSpPr>
                <p:cNvPr id="341369" name="Freeform 377"/>
                <p:cNvSpPr>
                  <a:spLocks noChangeAspect="1"/>
                </p:cNvSpPr>
                <p:nvPr/>
              </p:nvSpPr>
              <p:spPr bwMode="auto">
                <a:xfrm>
                  <a:off x="1154" y="3192"/>
                  <a:ext cx="60" cy="38"/>
                </a:xfrm>
                <a:custGeom>
                  <a:avLst/>
                  <a:gdLst/>
                  <a:ahLst/>
                  <a:cxnLst>
                    <a:cxn ang="0">
                      <a:pos x="0" y="23"/>
                    </a:cxn>
                    <a:cxn ang="0">
                      <a:pos x="7" y="11"/>
                    </a:cxn>
                    <a:cxn ang="0">
                      <a:pos x="45" y="0"/>
                    </a:cxn>
                    <a:cxn ang="0">
                      <a:pos x="56" y="11"/>
                    </a:cxn>
                    <a:cxn ang="0">
                      <a:pos x="60" y="26"/>
                    </a:cxn>
                    <a:cxn ang="0">
                      <a:pos x="15" y="38"/>
                    </a:cxn>
                    <a:cxn ang="0">
                      <a:pos x="0" y="23"/>
                    </a:cxn>
                  </a:cxnLst>
                  <a:rect l="0" t="0" r="r" b="b"/>
                  <a:pathLst>
                    <a:path w="60" h="38">
                      <a:moveTo>
                        <a:pt x="0" y="23"/>
                      </a:moveTo>
                      <a:lnTo>
                        <a:pt x="7" y="11"/>
                      </a:lnTo>
                      <a:lnTo>
                        <a:pt x="45" y="0"/>
                      </a:lnTo>
                      <a:lnTo>
                        <a:pt x="56" y="11"/>
                      </a:lnTo>
                      <a:lnTo>
                        <a:pt x="60" y="26"/>
                      </a:lnTo>
                      <a:lnTo>
                        <a:pt x="15" y="38"/>
                      </a:lnTo>
                      <a:lnTo>
                        <a:pt x="0" y="23"/>
                      </a:lnTo>
                      <a:close/>
                    </a:path>
                  </a:pathLst>
                </a:custGeom>
                <a:solidFill>
                  <a:srgbClr val="BFBFBF"/>
                </a:solidFill>
                <a:ln w="9525">
                  <a:noFill/>
                  <a:round/>
                  <a:headEnd/>
                  <a:tailEnd/>
                </a:ln>
              </p:spPr>
              <p:txBody>
                <a:bodyPr/>
                <a:lstStyle/>
                <a:p>
                  <a:endParaRPr lang="en-US"/>
                </a:p>
              </p:txBody>
            </p:sp>
            <p:sp>
              <p:nvSpPr>
                <p:cNvPr id="341370" name="Freeform 378"/>
                <p:cNvSpPr>
                  <a:spLocks noChangeAspect="1"/>
                </p:cNvSpPr>
                <p:nvPr/>
              </p:nvSpPr>
              <p:spPr bwMode="auto">
                <a:xfrm>
                  <a:off x="1154" y="3203"/>
                  <a:ext cx="11" cy="12"/>
                </a:xfrm>
                <a:custGeom>
                  <a:avLst/>
                  <a:gdLst/>
                  <a:ahLst/>
                  <a:cxnLst>
                    <a:cxn ang="0">
                      <a:pos x="7" y="0"/>
                    </a:cxn>
                    <a:cxn ang="0">
                      <a:pos x="7" y="0"/>
                    </a:cxn>
                    <a:cxn ang="0">
                      <a:pos x="0" y="12"/>
                    </a:cxn>
                    <a:cxn ang="0">
                      <a:pos x="0" y="12"/>
                    </a:cxn>
                    <a:cxn ang="0">
                      <a:pos x="11" y="0"/>
                    </a:cxn>
                    <a:cxn ang="0">
                      <a:pos x="11" y="0"/>
                    </a:cxn>
                    <a:cxn ang="0">
                      <a:pos x="11" y="0"/>
                    </a:cxn>
                    <a:cxn ang="0">
                      <a:pos x="11" y="0"/>
                    </a:cxn>
                    <a:cxn ang="0">
                      <a:pos x="11" y="0"/>
                    </a:cxn>
                    <a:cxn ang="0">
                      <a:pos x="7" y="0"/>
                    </a:cxn>
                    <a:cxn ang="0">
                      <a:pos x="7" y="0"/>
                    </a:cxn>
                    <a:cxn ang="0">
                      <a:pos x="7" y="0"/>
                    </a:cxn>
                  </a:cxnLst>
                  <a:rect l="0" t="0" r="r" b="b"/>
                  <a:pathLst>
                    <a:path w="11" h="12">
                      <a:moveTo>
                        <a:pt x="7" y="0"/>
                      </a:moveTo>
                      <a:lnTo>
                        <a:pt x="7" y="0"/>
                      </a:lnTo>
                      <a:lnTo>
                        <a:pt x="0" y="12"/>
                      </a:lnTo>
                      <a:lnTo>
                        <a:pt x="0" y="12"/>
                      </a:lnTo>
                      <a:lnTo>
                        <a:pt x="11" y="0"/>
                      </a:lnTo>
                      <a:lnTo>
                        <a:pt x="11" y="0"/>
                      </a:lnTo>
                      <a:lnTo>
                        <a:pt x="11" y="0"/>
                      </a:lnTo>
                      <a:lnTo>
                        <a:pt x="11" y="0"/>
                      </a:lnTo>
                      <a:lnTo>
                        <a:pt x="11"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41371" name="Freeform 379"/>
                <p:cNvSpPr>
                  <a:spLocks noChangeAspect="1"/>
                </p:cNvSpPr>
                <p:nvPr/>
              </p:nvSpPr>
              <p:spPr bwMode="auto">
                <a:xfrm>
                  <a:off x="1161" y="3192"/>
                  <a:ext cx="38" cy="11"/>
                </a:xfrm>
                <a:custGeom>
                  <a:avLst/>
                  <a:gdLst/>
                  <a:ahLst/>
                  <a:cxnLst>
                    <a:cxn ang="0">
                      <a:pos x="38" y="0"/>
                    </a:cxn>
                    <a:cxn ang="0">
                      <a:pos x="38" y="0"/>
                    </a:cxn>
                    <a:cxn ang="0">
                      <a:pos x="0" y="11"/>
                    </a:cxn>
                    <a:cxn ang="0">
                      <a:pos x="0" y="11"/>
                    </a:cxn>
                    <a:cxn ang="0">
                      <a:pos x="38" y="0"/>
                    </a:cxn>
                    <a:cxn ang="0">
                      <a:pos x="38" y="0"/>
                    </a:cxn>
                    <a:cxn ang="0">
                      <a:pos x="38" y="0"/>
                    </a:cxn>
                    <a:cxn ang="0">
                      <a:pos x="38" y="0"/>
                    </a:cxn>
                    <a:cxn ang="0">
                      <a:pos x="38" y="0"/>
                    </a:cxn>
                    <a:cxn ang="0">
                      <a:pos x="38" y="0"/>
                    </a:cxn>
                    <a:cxn ang="0">
                      <a:pos x="38" y="0"/>
                    </a:cxn>
                    <a:cxn ang="0">
                      <a:pos x="38" y="0"/>
                    </a:cxn>
                  </a:cxnLst>
                  <a:rect l="0" t="0" r="r" b="b"/>
                  <a:pathLst>
                    <a:path w="38" h="11">
                      <a:moveTo>
                        <a:pt x="38" y="0"/>
                      </a:moveTo>
                      <a:lnTo>
                        <a:pt x="38" y="0"/>
                      </a:lnTo>
                      <a:lnTo>
                        <a:pt x="0" y="11"/>
                      </a:lnTo>
                      <a:lnTo>
                        <a:pt x="0" y="11"/>
                      </a:lnTo>
                      <a:lnTo>
                        <a:pt x="38" y="0"/>
                      </a:lnTo>
                      <a:lnTo>
                        <a:pt x="38" y="0"/>
                      </a:lnTo>
                      <a:lnTo>
                        <a:pt x="38" y="0"/>
                      </a:lnTo>
                      <a:lnTo>
                        <a:pt x="38" y="0"/>
                      </a:lnTo>
                      <a:lnTo>
                        <a:pt x="38" y="0"/>
                      </a:lnTo>
                      <a:lnTo>
                        <a:pt x="38" y="0"/>
                      </a:lnTo>
                      <a:lnTo>
                        <a:pt x="38" y="0"/>
                      </a:lnTo>
                      <a:lnTo>
                        <a:pt x="38" y="0"/>
                      </a:lnTo>
                      <a:close/>
                    </a:path>
                  </a:pathLst>
                </a:custGeom>
                <a:solidFill>
                  <a:srgbClr val="000000"/>
                </a:solidFill>
                <a:ln w="9525">
                  <a:noFill/>
                  <a:round/>
                  <a:headEnd/>
                  <a:tailEnd/>
                </a:ln>
              </p:spPr>
              <p:txBody>
                <a:bodyPr/>
                <a:lstStyle/>
                <a:p>
                  <a:endParaRPr lang="en-US"/>
                </a:p>
              </p:txBody>
            </p:sp>
            <p:sp>
              <p:nvSpPr>
                <p:cNvPr id="341372" name="Freeform 380"/>
                <p:cNvSpPr>
                  <a:spLocks noChangeAspect="1"/>
                </p:cNvSpPr>
                <p:nvPr/>
              </p:nvSpPr>
              <p:spPr bwMode="auto">
                <a:xfrm>
                  <a:off x="1199" y="3192"/>
                  <a:ext cx="11" cy="7"/>
                </a:xfrm>
                <a:custGeom>
                  <a:avLst/>
                  <a:gdLst/>
                  <a:ahLst/>
                  <a:cxnLst>
                    <a:cxn ang="0">
                      <a:pos x="11" y="7"/>
                    </a:cxn>
                    <a:cxn ang="0">
                      <a:pos x="11" y="7"/>
                    </a:cxn>
                    <a:cxn ang="0">
                      <a:pos x="0" y="0"/>
                    </a:cxn>
                    <a:cxn ang="0">
                      <a:pos x="0" y="4"/>
                    </a:cxn>
                    <a:cxn ang="0">
                      <a:pos x="8" y="7"/>
                    </a:cxn>
                    <a:cxn ang="0">
                      <a:pos x="8" y="7"/>
                    </a:cxn>
                    <a:cxn ang="0">
                      <a:pos x="8" y="7"/>
                    </a:cxn>
                    <a:cxn ang="0">
                      <a:pos x="11" y="7"/>
                    </a:cxn>
                    <a:cxn ang="0">
                      <a:pos x="11" y="7"/>
                    </a:cxn>
                    <a:cxn ang="0">
                      <a:pos x="11" y="7"/>
                    </a:cxn>
                    <a:cxn ang="0">
                      <a:pos x="11" y="7"/>
                    </a:cxn>
                    <a:cxn ang="0">
                      <a:pos x="11" y="7"/>
                    </a:cxn>
                  </a:cxnLst>
                  <a:rect l="0" t="0" r="r" b="b"/>
                  <a:pathLst>
                    <a:path w="11" h="7">
                      <a:moveTo>
                        <a:pt x="11" y="7"/>
                      </a:moveTo>
                      <a:lnTo>
                        <a:pt x="11" y="7"/>
                      </a:lnTo>
                      <a:lnTo>
                        <a:pt x="0" y="0"/>
                      </a:lnTo>
                      <a:lnTo>
                        <a:pt x="0" y="4"/>
                      </a:lnTo>
                      <a:lnTo>
                        <a:pt x="8" y="7"/>
                      </a:lnTo>
                      <a:lnTo>
                        <a:pt x="8" y="7"/>
                      </a:lnTo>
                      <a:lnTo>
                        <a:pt x="8"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41373" name="Freeform 381"/>
                <p:cNvSpPr>
                  <a:spLocks noChangeAspect="1"/>
                </p:cNvSpPr>
                <p:nvPr/>
              </p:nvSpPr>
              <p:spPr bwMode="auto">
                <a:xfrm>
                  <a:off x="1207" y="3199"/>
                  <a:ext cx="7" cy="19"/>
                </a:xfrm>
                <a:custGeom>
                  <a:avLst/>
                  <a:gdLst/>
                  <a:ahLst/>
                  <a:cxnLst>
                    <a:cxn ang="0">
                      <a:pos x="7" y="19"/>
                    </a:cxn>
                    <a:cxn ang="0">
                      <a:pos x="7" y="16"/>
                    </a:cxn>
                    <a:cxn ang="0">
                      <a:pos x="3" y="0"/>
                    </a:cxn>
                    <a:cxn ang="0">
                      <a:pos x="0" y="4"/>
                    </a:cxn>
                    <a:cxn ang="0">
                      <a:pos x="7" y="19"/>
                    </a:cxn>
                    <a:cxn ang="0">
                      <a:pos x="7" y="16"/>
                    </a:cxn>
                    <a:cxn ang="0">
                      <a:pos x="7" y="19"/>
                    </a:cxn>
                    <a:cxn ang="0">
                      <a:pos x="7" y="19"/>
                    </a:cxn>
                    <a:cxn ang="0">
                      <a:pos x="7" y="19"/>
                    </a:cxn>
                    <a:cxn ang="0">
                      <a:pos x="7" y="19"/>
                    </a:cxn>
                    <a:cxn ang="0">
                      <a:pos x="7" y="16"/>
                    </a:cxn>
                    <a:cxn ang="0">
                      <a:pos x="7" y="19"/>
                    </a:cxn>
                  </a:cxnLst>
                  <a:rect l="0" t="0" r="r" b="b"/>
                  <a:pathLst>
                    <a:path w="7" h="19">
                      <a:moveTo>
                        <a:pt x="7" y="19"/>
                      </a:moveTo>
                      <a:lnTo>
                        <a:pt x="7" y="16"/>
                      </a:lnTo>
                      <a:lnTo>
                        <a:pt x="3" y="0"/>
                      </a:lnTo>
                      <a:lnTo>
                        <a:pt x="0" y="4"/>
                      </a:lnTo>
                      <a:lnTo>
                        <a:pt x="7" y="19"/>
                      </a:lnTo>
                      <a:lnTo>
                        <a:pt x="7" y="16"/>
                      </a:lnTo>
                      <a:lnTo>
                        <a:pt x="7" y="19"/>
                      </a:lnTo>
                      <a:lnTo>
                        <a:pt x="7" y="19"/>
                      </a:lnTo>
                      <a:lnTo>
                        <a:pt x="7" y="19"/>
                      </a:lnTo>
                      <a:lnTo>
                        <a:pt x="7" y="19"/>
                      </a:lnTo>
                      <a:lnTo>
                        <a:pt x="7" y="16"/>
                      </a:lnTo>
                      <a:lnTo>
                        <a:pt x="7" y="19"/>
                      </a:lnTo>
                      <a:close/>
                    </a:path>
                  </a:pathLst>
                </a:custGeom>
                <a:solidFill>
                  <a:srgbClr val="000000"/>
                </a:solidFill>
                <a:ln w="9525">
                  <a:noFill/>
                  <a:round/>
                  <a:headEnd/>
                  <a:tailEnd/>
                </a:ln>
              </p:spPr>
              <p:txBody>
                <a:bodyPr/>
                <a:lstStyle/>
                <a:p>
                  <a:endParaRPr lang="en-US"/>
                </a:p>
              </p:txBody>
            </p:sp>
            <p:sp>
              <p:nvSpPr>
                <p:cNvPr id="341374" name="Freeform 382"/>
                <p:cNvSpPr>
                  <a:spLocks noChangeAspect="1"/>
                </p:cNvSpPr>
                <p:nvPr/>
              </p:nvSpPr>
              <p:spPr bwMode="auto">
                <a:xfrm>
                  <a:off x="1169" y="3215"/>
                  <a:ext cx="45" cy="15"/>
                </a:xfrm>
                <a:custGeom>
                  <a:avLst/>
                  <a:gdLst/>
                  <a:ahLst/>
                  <a:cxnLst>
                    <a:cxn ang="0">
                      <a:pos x="0" y="15"/>
                    </a:cxn>
                    <a:cxn ang="0">
                      <a:pos x="0" y="15"/>
                    </a:cxn>
                    <a:cxn ang="0">
                      <a:pos x="45" y="3"/>
                    </a:cxn>
                    <a:cxn ang="0">
                      <a:pos x="45" y="0"/>
                    </a:cxn>
                    <a:cxn ang="0">
                      <a:pos x="0" y="15"/>
                    </a:cxn>
                    <a:cxn ang="0">
                      <a:pos x="0" y="15"/>
                    </a:cxn>
                    <a:cxn ang="0">
                      <a:pos x="0" y="15"/>
                    </a:cxn>
                    <a:cxn ang="0">
                      <a:pos x="0" y="15"/>
                    </a:cxn>
                    <a:cxn ang="0">
                      <a:pos x="0" y="15"/>
                    </a:cxn>
                    <a:cxn ang="0">
                      <a:pos x="0" y="15"/>
                    </a:cxn>
                    <a:cxn ang="0">
                      <a:pos x="0" y="15"/>
                    </a:cxn>
                    <a:cxn ang="0">
                      <a:pos x="0" y="15"/>
                    </a:cxn>
                  </a:cxnLst>
                  <a:rect l="0" t="0" r="r" b="b"/>
                  <a:pathLst>
                    <a:path w="45" h="15">
                      <a:moveTo>
                        <a:pt x="0" y="15"/>
                      </a:moveTo>
                      <a:lnTo>
                        <a:pt x="0" y="15"/>
                      </a:lnTo>
                      <a:lnTo>
                        <a:pt x="45" y="3"/>
                      </a:lnTo>
                      <a:lnTo>
                        <a:pt x="45" y="0"/>
                      </a:lnTo>
                      <a:lnTo>
                        <a:pt x="0" y="15"/>
                      </a:lnTo>
                      <a:lnTo>
                        <a:pt x="0"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41375" name="Freeform 383"/>
                <p:cNvSpPr>
                  <a:spLocks noChangeAspect="1"/>
                </p:cNvSpPr>
                <p:nvPr/>
              </p:nvSpPr>
              <p:spPr bwMode="auto">
                <a:xfrm>
                  <a:off x="1154" y="3215"/>
                  <a:ext cx="15" cy="15"/>
                </a:xfrm>
                <a:custGeom>
                  <a:avLst/>
                  <a:gdLst/>
                  <a:ahLst/>
                  <a:cxnLst>
                    <a:cxn ang="0">
                      <a:pos x="0" y="0"/>
                    </a:cxn>
                    <a:cxn ang="0">
                      <a:pos x="0" y="0"/>
                    </a:cxn>
                    <a:cxn ang="0">
                      <a:pos x="15" y="15"/>
                    </a:cxn>
                    <a:cxn ang="0">
                      <a:pos x="15" y="15"/>
                    </a:cxn>
                    <a:cxn ang="0">
                      <a:pos x="0" y="0"/>
                    </a:cxn>
                    <a:cxn ang="0">
                      <a:pos x="0" y="0"/>
                    </a:cxn>
                    <a:cxn ang="0">
                      <a:pos x="0" y="0"/>
                    </a:cxn>
                    <a:cxn ang="0">
                      <a:pos x="0" y="0"/>
                    </a:cxn>
                    <a:cxn ang="0">
                      <a:pos x="0" y="0"/>
                    </a:cxn>
                    <a:cxn ang="0">
                      <a:pos x="0" y="0"/>
                    </a:cxn>
                    <a:cxn ang="0">
                      <a:pos x="0" y="0"/>
                    </a:cxn>
                    <a:cxn ang="0">
                      <a:pos x="0" y="0"/>
                    </a:cxn>
                  </a:cxnLst>
                  <a:rect l="0" t="0" r="r" b="b"/>
                  <a:pathLst>
                    <a:path w="15" h="15">
                      <a:moveTo>
                        <a:pt x="0" y="0"/>
                      </a:moveTo>
                      <a:lnTo>
                        <a:pt x="0" y="0"/>
                      </a:lnTo>
                      <a:lnTo>
                        <a:pt x="15" y="15"/>
                      </a:lnTo>
                      <a:lnTo>
                        <a:pt x="15"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41376" name="Freeform 384"/>
                <p:cNvSpPr>
                  <a:spLocks noChangeAspect="1"/>
                </p:cNvSpPr>
                <p:nvPr/>
              </p:nvSpPr>
              <p:spPr bwMode="auto">
                <a:xfrm>
                  <a:off x="1165" y="3192"/>
                  <a:ext cx="42" cy="19"/>
                </a:xfrm>
                <a:custGeom>
                  <a:avLst/>
                  <a:gdLst/>
                  <a:ahLst/>
                  <a:cxnLst>
                    <a:cxn ang="0">
                      <a:pos x="0" y="11"/>
                    </a:cxn>
                    <a:cxn ang="0">
                      <a:pos x="8" y="19"/>
                    </a:cxn>
                    <a:cxn ang="0">
                      <a:pos x="42" y="11"/>
                    </a:cxn>
                    <a:cxn ang="0">
                      <a:pos x="34" y="0"/>
                    </a:cxn>
                    <a:cxn ang="0">
                      <a:pos x="0" y="11"/>
                    </a:cxn>
                  </a:cxnLst>
                  <a:rect l="0" t="0" r="r" b="b"/>
                  <a:pathLst>
                    <a:path w="42" h="19">
                      <a:moveTo>
                        <a:pt x="0" y="11"/>
                      </a:moveTo>
                      <a:lnTo>
                        <a:pt x="8" y="19"/>
                      </a:lnTo>
                      <a:lnTo>
                        <a:pt x="42" y="11"/>
                      </a:lnTo>
                      <a:lnTo>
                        <a:pt x="34" y="0"/>
                      </a:lnTo>
                      <a:lnTo>
                        <a:pt x="0" y="11"/>
                      </a:lnTo>
                      <a:close/>
                    </a:path>
                  </a:pathLst>
                </a:custGeom>
                <a:solidFill>
                  <a:srgbClr val="E5E5E5"/>
                </a:solidFill>
                <a:ln w="9525">
                  <a:noFill/>
                  <a:round/>
                  <a:headEnd/>
                  <a:tailEnd/>
                </a:ln>
              </p:spPr>
              <p:txBody>
                <a:bodyPr/>
                <a:lstStyle/>
                <a:p>
                  <a:endParaRPr lang="en-US"/>
                </a:p>
              </p:txBody>
            </p:sp>
            <p:sp>
              <p:nvSpPr>
                <p:cNvPr id="341377" name="Freeform 385"/>
                <p:cNvSpPr>
                  <a:spLocks noChangeAspect="1"/>
                </p:cNvSpPr>
                <p:nvPr/>
              </p:nvSpPr>
              <p:spPr bwMode="auto">
                <a:xfrm>
                  <a:off x="1154" y="3203"/>
                  <a:ext cx="19" cy="27"/>
                </a:xfrm>
                <a:custGeom>
                  <a:avLst/>
                  <a:gdLst/>
                  <a:ahLst/>
                  <a:cxnLst>
                    <a:cxn ang="0">
                      <a:pos x="0" y="12"/>
                    </a:cxn>
                    <a:cxn ang="0">
                      <a:pos x="11" y="0"/>
                    </a:cxn>
                    <a:cxn ang="0">
                      <a:pos x="19" y="12"/>
                    </a:cxn>
                    <a:cxn ang="0">
                      <a:pos x="15" y="27"/>
                    </a:cxn>
                    <a:cxn ang="0">
                      <a:pos x="0" y="12"/>
                    </a:cxn>
                  </a:cxnLst>
                  <a:rect l="0" t="0" r="r" b="b"/>
                  <a:pathLst>
                    <a:path w="19" h="27">
                      <a:moveTo>
                        <a:pt x="0" y="12"/>
                      </a:moveTo>
                      <a:lnTo>
                        <a:pt x="11" y="0"/>
                      </a:lnTo>
                      <a:lnTo>
                        <a:pt x="19" y="12"/>
                      </a:lnTo>
                      <a:lnTo>
                        <a:pt x="15" y="27"/>
                      </a:lnTo>
                      <a:lnTo>
                        <a:pt x="0" y="12"/>
                      </a:lnTo>
                      <a:close/>
                    </a:path>
                  </a:pathLst>
                </a:custGeom>
                <a:solidFill>
                  <a:srgbClr val="606060"/>
                </a:solidFill>
                <a:ln w="9525">
                  <a:noFill/>
                  <a:round/>
                  <a:headEnd/>
                  <a:tailEnd/>
                </a:ln>
              </p:spPr>
              <p:txBody>
                <a:bodyPr/>
                <a:lstStyle/>
                <a:p>
                  <a:endParaRPr lang="en-US"/>
                </a:p>
              </p:txBody>
            </p:sp>
            <p:sp>
              <p:nvSpPr>
                <p:cNvPr id="341378" name="Freeform 386"/>
                <p:cNvSpPr>
                  <a:spLocks noChangeAspect="1"/>
                </p:cNvSpPr>
                <p:nvPr/>
              </p:nvSpPr>
              <p:spPr bwMode="auto">
                <a:xfrm>
                  <a:off x="1447" y="3089"/>
                  <a:ext cx="83" cy="46"/>
                </a:xfrm>
                <a:custGeom>
                  <a:avLst/>
                  <a:gdLst/>
                  <a:ahLst/>
                  <a:cxnLst>
                    <a:cxn ang="0">
                      <a:pos x="8" y="19"/>
                    </a:cxn>
                    <a:cxn ang="0">
                      <a:pos x="68" y="0"/>
                    </a:cxn>
                    <a:cxn ang="0">
                      <a:pos x="76" y="12"/>
                    </a:cxn>
                    <a:cxn ang="0">
                      <a:pos x="83" y="27"/>
                    </a:cxn>
                    <a:cxn ang="0">
                      <a:pos x="15" y="46"/>
                    </a:cxn>
                    <a:cxn ang="0">
                      <a:pos x="8" y="38"/>
                    </a:cxn>
                    <a:cxn ang="0">
                      <a:pos x="4" y="34"/>
                    </a:cxn>
                    <a:cxn ang="0">
                      <a:pos x="0" y="31"/>
                    </a:cxn>
                    <a:cxn ang="0">
                      <a:pos x="8" y="19"/>
                    </a:cxn>
                  </a:cxnLst>
                  <a:rect l="0" t="0" r="r" b="b"/>
                  <a:pathLst>
                    <a:path w="83" h="46">
                      <a:moveTo>
                        <a:pt x="8" y="19"/>
                      </a:moveTo>
                      <a:lnTo>
                        <a:pt x="68" y="0"/>
                      </a:lnTo>
                      <a:lnTo>
                        <a:pt x="76" y="12"/>
                      </a:lnTo>
                      <a:lnTo>
                        <a:pt x="83" y="27"/>
                      </a:lnTo>
                      <a:lnTo>
                        <a:pt x="15" y="46"/>
                      </a:lnTo>
                      <a:lnTo>
                        <a:pt x="8" y="38"/>
                      </a:lnTo>
                      <a:lnTo>
                        <a:pt x="4" y="34"/>
                      </a:lnTo>
                      <a:lnTo>
                        <a:pt x="0" y="31"/>
                      </a:lnTo>
                      <a:lnTo>
                        <a:pt x="8" y="19"/>
                      </a:lnTo>
                      <a:close/>
                    </a:path>
                  </a:pathLst>
                </a:custGeom>
                <a:solidFill>
                  <a:srgbClr val="BFBFBF"/>
                </a:solidFill>
                <a:ln w="9525">
                  <a:noFill/>
                  <a:round/>
                  <a:headEnd/>
                  <a:tailEnd/>
                </a:ln>
              </p:spPr>
              <p:txBody>
                <a:bodyPr/>
                <a:lstStyle/>
                <a:p>
                  <a:endParaRPr lang="en-US"/>
                </a:p>
              </p:txBody>
            </p:sp>
            <p:sp>
              <p:nvSpPr>
                <p:cNvPr id="341379" name="Freeform 387"/>
                <p:cNvSpPr>
                  <a:spLocks noChangeAspect="1"/>
                </p:cNvSpPr>
                <p:nvPr/>
              </p:nvSpPr>
              <p:spPr bwMode="auto">
                <a:xfrm>
                  <a:off x="1455" y="3089"/>
                  <a:ext cx="60" cy="19"/>
                </a:xfrm>
                <a:custGeom>
                  <a:avLst/>
                  <a:gdLst/>
                  <a:ahLst/>
                  <a:cxnLst>
                    <a:cxn ang="0">
                      <a:pos x="60" y="0"/>
                    </a:cxn>
                    <a:cxn ang="0">
                      <a:pos x="60" y="0"/>
                    </a:cxn>
                    <a:cxn ang="0">
                      <a:pos x="0" y="19"/>
                    </a:cxn>
                    <a:cxn ang="0">
                      <a:pos x="0" y="19"/>
                    </a:cxn>
                    <a:cxn ang="0">
                      <a:pos x="60" y="4"/>
                    </a:cxn>
                    <a:cxn ang="0">
                      <a:pos x="60" y="4"/>
                    </a:cxn>
                    <a:cxn ang="0">
                      <a:pos x="60" y="4"/>
                    </a:cxn>
                    <a:cxn ang="0">
                      <a:pos x="60" y="4"/>
                    </a:cxn>
                    <a:cxn ang="0">
                      <a:pos x="60" y="0"/>
                    </a:cxn>
                    <a:cxn ang="0">
                      <a:pos x="60" y="0"/>
                    </a:cxn>
                    <a:cxn ang="0">
                      <a:pos x="60" y="0"/>
                    </a:cxn>
                    <a:cxn ang="0">
                      <a:pos x="60" y="0"/>
                    </a:cxn>
                  </a:cxnLst>
                  <a:rect l="0" t="0" r="r" b="b"/>
                  <a:pathLst>
                    <a:path w="60" h="19">
                      <a:moveTo>
                        <a:pt x="60" y="0"/>
                      </a:moveTo>
                      <a:lnTo>
                        <a:pt x="60" y="0"/>
                      </a:lnTo>
                      <a:lnTo>
                        <a:pt x="0" y="19"/>
                      </a:lnTo>
                      <a:lnTo>
                        <a:pt x="0" y="19"/>
                      </a:lnTo>
                      <a:lnTo>
                        <a:pt x="60" y="4"/>
                      </a:lnTo>
                      <a:lnTo>
                        <a:pt x="60" y="4"/>
                      </a:lnTo>
                      <a:lnTo>
                        <a:pt x="60" y="4"/>
                      </a:lnTo>
                      <a:lnTo>
                        <a:pt x="60" y="4"/>
                      </a:lnTo>
                      <a:lnTo>
                        <a:pt x="60" y="0"/>
                      </a:lnTo>
                      <a:lnTo>
                        <a:pt x="60" y="0"/>
                      </a:lnTo>
                      <a:lnTo>
                        <a:pt x="60" y="0"/>
                      </a:lnTo>
                      <a:lnTo>
                        <a:pt x="60" y="0"/>
                      </a:lnTo>
                      <a:close/>
                    </a:path>
                  </a:pathLst>
                </a:custGeom>
                <a:solidFill>
                  <a:srgbClr val="000000"/>
                </a:solidFill>
                <a:ln w="9525">
                  <a:noFill/>
                  <a:round/>
                  <a:headEnd/>
                  <a:tailEnd/>
                </a:ln>
              </p:spPr>
              <p:txBody>
                <a:bodyPr/>
                <a:lstStyle/>
                <a:p>
                  <a:endParaRPr lang="en-US"/>
                </a:p>
              </p:txBody>
            </p:sp>
            <p:sp>
              <p:nvSpPr>
                <p:cNvPr id="341380" name="Freeform 388"/>
                <p:cNvSpPr>
                  <a:spLocks noChangeAspect="1"/>
                </p:cNvSpPr>
                <p:nvPr/>
              </p:nvSpPr>
              <p:spPr bwMode="auto">
                <a:xfrm>
                  <a:off x="1515" y="3089"/>
                  <a:ext cx="8" cy="12"/>
                </a:xfrm>
                <a:custGeom>
                  <a:avLst/>
                  <a:gdLst/>
                  <a:ahLst/>
                  <a:cxnLst>
                    <a:cxn ang="0">
                      <a:pos x="8" y="12"/>
                    </a:cxn>
                    <a:cxn ang="0">
                      <a:pos x="8" y="12"/>
                    </a:cxn>
                    <a:cxn ang="0">
                      <a:pos x="0" y="0"/>
                    </a:cxn>
                    <a:cxn ang="0">
                      <a:pos x="0" y="4"/>
                    </a:cxn>
                    <a:cxn ang="0">
                      <a:pos x="8" y="12"/>
                    </a:cxn>
                    <a:cxn ang="0">
                      <a:pos x="8" y="12"/>
                    </a:cxn>
                    <a:cxn ang="0">
                      <a:pos x="8" y="12"/>
                    </a:cxn>
                    <a:cxn ang="0">
                      <a:pos x="8" y="12"/>
                    </a:cxn>
                    <a:cxn ang="0">
                      <a:pos x="8" y="12"/>
                    </a:cxn>
                    <a:cxn ang="0">
                      <a:pos x="8" y="12"/>
                    </a:cxn>
                    <a:cxn ang="0">
                      <a:pos x="8" y="12"/>
                    </a:cxn>
                    <a:cxn ang="0">
                      <a:pos x="8" y="12"/>
                    </a:cxn>
                  </a:cxnLst>
                  <a:rect l="0" t="0" r="r" b="b"/>
                  <a:pathLst>
                    <a:path w="8" h="12">
                      <a:moveTo>
                        <a:pt x="8" y="12"/>
                      </a:moveTo>
                      <a:lnTo>
                        <a:pt x="8" y="12"/>
                      </a:lnTo>
                      <a:lnTo>
                        <a:pt x="0" y="0"/>
                      </a:lnTo>
                      <a:lnTo>
                        <a:pt x="0" y="4"/>
                      </a:lnTo>
                      <a:lnTo>
                        <a:pt x="8" y="12"/>
                      </a:lnTo>
                      <a:lnTo>
                        <a:pt x="8" y="12"/>
                      </a:lnTo>
                      <a:lnTo>
                        <a:pt x="8" y="12"/>
                      </a:lnTo>
                      <a:lnTo>
                        <a:pt x="8" y="12"/>
                      </a:lnTo>
                      <a:lnTo>
                        <a:pt x="8" y="12"/>
                      </a:lnTo>
                      <a:lnTo>
                        <a:pt x="8" y="12"/>
                      </a:lnTo>
                      <a:lnTo>
                        <a:pt x="8" y="12"/>
                      </a:lnTo>
                      <a:lnTo>
                        <a:pt x="8" y="12"/>
                      </a:lnTo>
                      <a:close/>
                    </a:path>
                  </a:pathLst>
                </a:custGeom>
                <a:solidFill>
                  <a:srgbClr val="000000"/>
                </a:solidFill>
                <a:ln w="9525">
                  <a:noFill/>
                  <a:round/>
                  <a:headEnd/>
                  <a:tailEnd/>
                </a:ln>
              </p:spPr>
              <p:txBody>
                <a:bodyPr/>
                <a:lstStyle/>
                <a:p>
                  <a:endParaRPr lang="en-US"/>
                </a:p>
              </p:txBody>
            </p:sp>
            <p:sp>
              <p:nvSpPr>
                <p:cNvPr id="341381" name="Freeform 389"/>
                <p:cNvSpPr>
                  <a:spLocks noChangeAspect="1"/>
                </p:cNvSpPr>
                <p:nvPr/>
              </p:nvSpPr>
              <p:spPr bwMode="auto">
                <a:xfrm>
                  <a:off x="1523" y="3101"/>
                  <a:ext cx="11" cy="15"/>
                </a:xfrm>
                <a:custGeom>
                  <a:avLst/>
                  <a:gdLst/>
                  <a:ahLst/>
                  <a:cxnLst>
                    <a:cxn ang="0">
                      <a:pos x="7" y="15"/>
                    </a:cxn>
                    <a:cxn ang="0">
                      <a:pos x="11" y="11"/>
                    </a:cxn>
                    <a:cxn ang="0">
                      <a:pos x="0" y="0"/>
                    </a:cxn>
                    <a:cxn ang="0">
                      <a:pos x="0" y="0"/>
                    </a:cxn>
                    <a:cxn ang="0">
                      <a:pos x="7" y="11"/>
                    </a:cxn>
                    <a:cxn ang="0">
                      <a:pos x="7" y="11"/>
                    </a:cxn>
                    <a:cxn ang="0">
                      <a:pos x="7" y="11"/>
                    </a:cxn>
                    <a:cxn ang="0">
                      <a:pos x="7" y="15"/>
                    </a:cxn>
                    <a:cxn ang="0">
                      <a:pos x="7" y="15"/>
                    </a:cxn>
                    <a:cxn ang="0">
                      <a:pos x="11" y="15"/>
                    </a:cxn>
                    <a:cxn ang="0">
                      <a:pos x="11" y="11"/>
                    </a:cxn>
                    <a:cxn ang="0">
                      <a:pos x="7" y="15"/>
                    </a:cxn>
                  </a:cxnLst>
                  <a:rect l="0" t="0" r="r" b="b"/>
                  <a:pathLst>
                    <a:path w="11" h="15">
                      <a:moveTo>
                        <a:pt x="7" y="15"/>
                      </a:moveTo>
                      <a:lnTo>
                        <a:pt x="11" y="11"/>
                      </a:lnTo>
                      <a:lnTo>
                        <a:pt x="0" y="0"/>
                      </a:lnTo>
                      <a:lnTo>
                        <a:pt x="0" y="0"/>
                      </a:lnTo>
                      <a:lnTo>
                        <a:pt x="7" y="11"/>
                      </a:lnTo>
                      <a:lnTo>
                        <a:pt x="7" y="11"/>
                      </a:lnTo>
                      <a:lnTo>
                        <a:pt x="7" y="11"/>
                      </a:lnTo>
                      <a:lnTo>
                        <a:pt x="7" y="15"/>
                      </a:lnTo>
                      <a:lnTo>
                        <a:pt x="7" y="15"/>
                      </a:lnTo>
                      <a:lnTo>
                        <a:pt x="11" y="15"/>
                      </a:lnTo>
                      <a:lnTo>
                        <a:pt x="11" y="11"/>
                      </a:lnTo>
                      <a:lnTo>
                        <a:pt x="7" y="15"/>
                      </a:lnTo>
                      <a:close/>
                    </a:path>
                  </a:pathLst>
                </a:custGeom>
                <a:solidFill>
                  <a:srgbClr val="000000"/>
                </a:solidFill>
                <a:ln w="9525">
                  <a:noFill/>
                  <a:round/>
                  <a:headEnd/>
                  <a:tailEnd/>
                </a:ln>
              </p:spPr>
              <p:txBody>
                <a:bodyPr/>
                <a:lstStyle/>
                <a:p>
                  <a:endParaRPr lang="en-US"/>
                </a:p>
              </p:txBody>
            </p:sp>
            <p:sp>
              <p:nvSpPr>
                <p:cNvPr id="341382" name="Freeform 390"/>
                <p:cNvSpPr>
                  <a:spLocks noChangeAspect="1"/>
                </p:cNvSpPr>
                <p:nvPr/>
              </p:nvSpPr>
              <p:spPr bwMode="auto">
                <a:xfrm>
                  <a:off x="1459" y="3116"/>
                  <a:ext cx="75" cy="19"/>
                </a:xfrm>
                <a:custGeom>
                  <a:avLst/>
                  <a:gdLst/>
                  <a:ahLst/>
                  <a:cxnLst>
                    <a:cxn ang="0">
                      <a:pos x="0" y="19"/>
                    </a:cxn>
                    <a:cxn ang="0">
                      <a:pos x="3" y="19"/>
                    </a:cxn>
                    <a:cxn ang="0">
                      <a:pos x="75" y="0"/>
                    </a:cxn>
                    <a:cxn ang="0">
                      <a:pos x="71" y="0"/>
                    </a:cxn>
                    <a:cxn ang="0">
                      <a:pos x="3" y="19"/>
                    </a:cxn>
                    <a:cxn ang="0">
                      <a:pos x="3" y="19"/>
                    </a:cxn>
                    <a:cxn ang="0">
                      <a:pos x="3" y="19"/>
                    </a:cxn>
                    <a:cxn ang="0">
                      <a:pos x="0" y="19"/>
                    </a:cxn>
                    <a:cxn ang="0">
                      <a:pos x="0" y="19"/>
                    </a:cxn>
                    <a:cxn ang="0">
                      <a:pos x="0" y="19"/>
                    </a:cxn>
                    <a:cxn ang="0">
                      <a:pos x="3" y="19"/>
                    </a:cxn>
                    <a:cxn ang="0">
                      <a:pos x="0" y="19"/>
                    </a:cxn>
                  </a:cxnLst>
                  <a:rect l="0" t="0" r="r" b="b"/>
                  <a:pathLst>
                    <a:path w="75" h="19">
                      <a:moveTo>
                        <a:pt x="0" y="19"/>
                      </a:moveTo>
                      <a:lnTo>
                        <a:pt x="3" y="19"/>
                      </a:lnTo>
                      <a:lnTo>
                        <a:pt x="75" y="0"/>
                      </a:lnTo>
                      <a:lnTo>
                        <a:pt x="71" y="0"/>
                      </a:lnTo>
                      <a:lnTo>
                        <a:pt x="3" y="19"/>
                      </a:lnTo>
                      <a:lnTo>
                        <a:pt x="3" y="19"/>
                      </a:lnTo>
                      <a:lnTo>
                        <a:pt x="3" y="19"/>
                      </a:lnTo>
                      <a:lnTo>
                        <a:pt x="0" y="19"/>
                      </a:lnTo>
                      <a:lnTo>
                        <a:pt x="0" y="19"/>
                      </a:lnTo>
                      <a:lnTo>
                        <a:pt x="0" y="19"/>
                      </a:lnTo>
                      <a:lnTo>
                        <a:pt x="3" y="19"/>
                      </a:lnTo>
                      <a:lnTo>
                        <a:pt x="0" y="19"/>
                      </a:lnTo>
                      <a:close/>
                    </a:path>
                  </a:pathLst>
                </a:custGeom>
                <a:solidFill>
                  <a:srgbClr val="000000"/>
                </a:solidFill>
                <a:ln w="9525">
                  <a:noFill/>
                  <a:round/>
                  <a:headEnd/>
                  <a:tailEnd/>
                </a:ln>
              </p:spPr>
              <p:txBody>
                <a:bodyPr/>
                <a:lstStyle/>
                <a:p>
                  <a:endParaRPr lang="en-US"/>
                </a:p>
              </p:txBody>
            </p:sp>
            <p:sp>
              <p:nvSpPr>
                <p:cNvPr id="341383" name="Freeform 391"/>
                <p:cNvSpPr>
                  <a:spLocks noChangeAspect="1"/>
                </p:cNvSpPr>
                <p:nvPr/>
              </p:nvSpPr>
              <p:spPr bwMode="auto">
                <a:xfrm>
                  <a:off x="1451" y="3127"/>
                  <a:ext cx="11" cy="8"/>
                </a:xfrm>
                <a:custGeom>
                  <a:avLst/>
                  <a:gdLst/>
                  <a:ahLst/>
                  <a:cxnLst>
                    <a:cxn ang="0">
                      <a:pos x="0" y="0"/>
                    </a:cxn>
                    <a:cxn ang="0">
                      <a:pos x="0" y="4"/>
                    </a:cxn>
                    <a:cxn ang="0">
                      <a:pos x="11" y="8"/>
                    </a:cxn>
                    <a:cxn ang="0">
                      <a:pos x="11" y="8"/>
                    </a:cxn>
                    <a:cxn ang="0">
                      <a:pos x="4" y="0"/>
                    </a:cxn>
                    <a:cxn ang="0">
                      <a:pos x="4" y="0"/>
                    </a:cxn>
                    <a:cxn ang="0">
                      <a:pos x="4" y="0"/>
                    </a:cxn>
                    <a:cxn ang="0">
                      <a:pos x="0" y="0"/>
                    </a:cxn>
                    <a:cxn ang="0">
                      <a:pos x="0" y="0"/>
                    </a:cxn>
                    <a:cxn ang="0">
                      <a:pos x="0" y="0"/>
                    </a:cxn>
                    <a:cxn ang="0">
                      <a:pos x="0" y="4"/>
                    </a:cxn>
                    <a:cxn ang="0">
                      <a:pos x="0" y="0"/>
                    </a:cxn>
                  </a:cxnLst>
                  <a:rect l="0" t="0" r="r" b="b"/>
                  <a:pathLst>
                    <a:path w="11" h="8">
                      <a:moveTo>
                        <a:pt x="0" y="0"/>
                      </a:moveTo>
                      <a:lnTo>
                        <a:pt x="0" y="4"/>
                      </a:lnTo>
                      <a:lnTo>
                        <a:pt x="11" y="8"/>
                      </a:lnTo>
                      <a:lnTo>
                        <a:pt x="11" y="8"/>
                      </a:lnTo>
                      <a:lnTo>
                        <a:pt x="4" y="0"/>
                      </a:lnTo>
                      <a:lnTo>
                        <a:pt x="4" y="0"/>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41384" name="Freeform 392"/>
                <p:cNvSpPr>
                  <a:spLocks noChangeAspect="1"/>
                </p:cNvSpPr>
                <p:nvPr/>
              </p:nvSpPr>
              <p:spPr bwMode="auto">
                <a:xfrm>
                  <a:off x="1451" y="3123"/>
                  <a:ext cx="4" cy="4"/>
                </a:xfrm>
                <a:custGeom>
                  <a:avLst/>
                  <a:gdLst/>
                  <a:ahLst/>
                  <a:cxnLst>
                    <a:cxn ang="0">
                      <a:pos x="0" y="0"/>
                    </a:cxn>
                    <a:cxn ang="0">
                      <a:pos x="0" y="0"/>
                    </a:cxn>
                    <a:cxn ang="0">
                      <a:pos x="0" y="4"/>
                    </a:cxn>
                    <a:cxn ang="0">
                      <a:pos x="4" y="4"/>
                    </a:cxn>
                    <a:cxn ang="0">
                      <a:pos x="0" y="0"/>
                    </a:cxn>
                    <a:cxn ang="0">
                      <a:pos x="0" y="0"/>
                    </a:cxn>
                    <a:cxn ang="0">
                      <a:pos x="0" y="0"/>
                    </a:cxn>
                    <a:cxn ang="0">
                      <a:pos x="0" y="0"/>
                    </a:cxn>
                    <a:cxn ang="0">
                      <a:pos x="0" y="0"/>
                    </a:cxn>
                    <a:cxn ang="0">
                      <a:pos x="0" y="0"/>
                    </a:cxn>
                    <a:cxn ang="0">
                      <a:pos x="0" y="0"/>
                    </a:cxn>
                    <a:cxn ang="0">
                      <a:pos x="0" y="0"/>
                    </a:cxn>
                  </a:cxnLst>
                  <a:rect l="0" t="0" r="r" b="b"/>
                  <a:pathLst>
                    <a:path w="4" h="4">
                      <a:moveTo>
                        <a:pt x="0" y="0"/>
                      </a:moveTo>
                      <a:lnTo>
                        <a:pt x="0" y="0"/>
                      </a:lnTo>
                      <a:lnTo>
                        <a:pt x="0" y="4"/>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41385" name="Freeform 393"/>
                <p:cNvSpPr>
                  <a:spLocks noChangeAspect="1"/>
                </p:cNvSpPr>
                <p:nvPr/>
              </p:nvSpPr>
              <p:spPr bwMode="auto">
                <a:xfrm>
                  <a:off x="1447" y="3120"/>
                  <a:ext cx="4" cy="3"/>
                </a:xfrm>
                <a:custGeom>
                  <a:avLst/>
                  <a:gdLst/>
                  <a:ahLst/>
                  <a:cxnLst>
                    <a:cxn ang="0">
                      <a:pos x="0" y="0"/>
                    </a:cxn>
                    <a:cxn ang="0">
                      <a:pos x="0" y="0"/>
                    </a:cxn>
                    <a:cxn ang="0">
                      <a:pos x="4" y="3"/>
                    </a:cxn>
                    <a:cxn ang="0">
                      <a:pos x="4" y="3"/>
                    </a:cxn>
                    <a:cxn ang="0">
                      <a:pos x="0" y="0"/>
                    </a:cxn>
                    <a:cxn ang="0">
                      <a:pos x="0" y="0"/>
                    </a:cxn>
                    <a:cxn ang="0">
                      <a:pos x="0" y="0"/>
                    </a:cxn>
                    <a:cxn ang="0">
                      <a:pos x="0" y="0"/>
                    </a:cxn>
                    <a:cxn ang="0">
                      <a:pos x="0" y="0"/>
                    </a:cxn>
                    <a:cxn ang="0">
                      <a:pos x="0" y="0"/>
                    </a:cxn>
                    <a:cxn ang="0">
                      <a:pos x="0" y="0"/>
                    </a:cxn>
                    <a:cxn ang="0">
                      <a:pos x="0" y="0"/>
                    </a:cxn>
                  </a:cxnLst>
                  <a:rect l="0" t="0" r="r" b="b"/>
                  <a:pathLst>
                    <a:path w="4" h="3">
                      <a:moveTo>
                        <a:pt x="0" y="0"/>
                      </a:moveTo>
                      <a:lnTo>
                        <a:pt x="0" y="0"/>
                      </a:lnTo>
                      <a:lnTo>
                        <a:pt x="4" y="3"/>
                      </a:lnTo>
                      <a:lnTo>
                        <a:pt x="4" y="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41386" name="Freeform 394"/>
                <p:cNvSpPr>
                  <a:spLocks noChangeAspect="1"/>
                </p:cNvSpPr>
                <p:nvPr/>
              </p:nvSpPr>
              <p:spPr bwMode="auto">
                <a:xfrm>
                  <a:off x="1447" y="3108"/>
                  <a:ext cx="8" cy="12"/>
                </a:xfrm>
                <a:custGeom>
                  <a:avLst/>
                  <a:gdLst/>
                  <a:ahLst/>
                  <a:cxnLst>
                    <a:cxn ang="0">
                      <a:pos x="8" y="0"/>
                    </a:cxn>
                    <a:cxn ang="0">
                      <a:pos x="8" y="0"/>
                    </a:cxn>
                    <a:cxn ang="0">
                      <a:pos x="0" y="12"/>
                    </a:cxn>
                    <a:cxn ang="0">
                      <a:pos x="0" y="12"/>
                    </a:cxn>
                    <a:cxn ang="0">
                      <a:pos x="8" y="0"/>
                    </a:cxn>
                    <a:cxn ang="0">
                      <a:pos x="8" y="0"/>
                    </a:cxn>
                    <a:cxn ang="0">
                      <a:pos x="8" y="0"/>
                    </a:cxn>
                    <a:cxn ang="0">
                      <a:pos x="8" y="0"/>
                    </a:cxn>
                    <a:cxn ang="0">
                      <a:pos x="8" y="0"/>
                    </a:cxn>
                    <a:cxn ang="0">
                      <a:pos x="8" y="0"/>
                    </a:cxn>
                    <a:cxn ang="0">
                      <a:pos x="8" y="0"/>
                    </a:cxn>
                    <a:cxn ang="0">
                      <a:pos x="8" y="0"/>
                    </a:cxn>
                  </a:cxnLst>
                  <a:rect l="0" t="0" r="r" b="b"/>
                  <a:pathLst>
                    <a:path w="8" h="12">
                      <a:moveTo>
                        <a:pt x="8" y="0"/>
                      </a:moveTo>
                      <a:lnTo>
                        <a:pt x="8" y="0"/>
                      </a:lnTo>
                      <a:lnTo>
                        <a:pt x="0" y="12"/>
                      </a:lnTo>
                      <a:lnTo>
                        <a:pt x="0" y="12"/>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41387" name="Freeform 395"/>
                <p:cNvSpPr>
                  <a:spLocks noChangeAspect="1"/>
                </p:cNvSpPr>
                <p:nvPr/>
              </p:nvSpPr>
              <p:spPr bwMode="auto">
                <a:xfrm>
                  <a:off x="1447" y="3108"/>
                  <a:ext cx="19" cy="27"/>
                </a:xfrm>
                <a:custGeom>
                  <a:avLst/>
                  <a:gdLst/>
                  <a:ahLst/>
                  <a:cxnLst>
                    <a:cxn ang="0">
                      <a:pos x="19" y="12"/>
                    </a:cxn>
                    <a:cxn ang="0">
                      <a:pos x="15" y="27"/>
                    </a:cxn>
                    <a:cxn ang="0">
                      <a:pos x="8" y="19"/>
                    </a:cxn>
                    <a:cxn ang="0">
                      <a:pos x="4" y="15"/>
                    </a:cxn>
                    <a:cxn ang="0">
                      <a:pos x="0" y="12"/>
                    </a:cxn>
                    <a:cxn ang="0">
                      <a:pos x="8" y="0"/>
                    </a:cxn>
                    <a:cxn ang="0">
                      <a:pos x="19" y="12"/>
                    </a:cxn>
                  </a:cxnLst>
                  <a:rect l="0" t="0" r="r" b="b"/>
                  <a:pathLst>
                    <a:path w="19" h="27">
                      <a:moveTo>
                        <a:pt x="19" y="12"/>
                      </a:moveTo>
                      <a:lnTo>
                        <a:pt x="15" y="27"/>
                      </a:lnTo>
                      <a:lnTo>
                        <a:pt x="8" y="19"/>
                      </a:lnTo>
                      <a:lnTo>
                        <a:pt x="4" y="15"/>
                      </a:lnTo>
                      <a:lnTo>
                        <a:pt x="0" y="12"/>
                      </a:lnTo>
                      <a:lnTo>
                        <a:pt x="8" y="0"/>
                      </a:lnTo>
                      <a:lnTo>
                        <a:pt x="19" y="12"/>
                      </a:lnTo>
                      <a:close/>
                    </a:path>
                  </a:pathLst>
                </a:custGeom>
                <a:solidFill>
                  <a:srgbClr val="606060"/>
                </a:solidFill>
                <a:ln w="9525">
                  <a:noFill/>
                  <a:round/>
                  <a:headEnd/>
                  <a:tailEnd/>
                </a:ln>
              </p:spPr>
              <p:txBody>
                <a:bodyPr/>
                <a:lstStyle/>
                <a:p>
                  <a:endParaRPr lang="en-US"/>
                </a:p>
              </p:txBody>
            </p:sp>
            <p:sp>
              <p:nvSpPr>
                <p:cNvPr id="341388" name="Freeform 396"/>
                <p:cNvSpPr>
                  <a:spLocks noChangeAspect="1"/>
                </p:cNvSpPr>
                <p:nvPr/>
              </p:nvSpPr>
              <p:spPr bwMode="auto">
                <a:xfrm>
                  <a:off x="1455" y="3089"/>
                  <a:ext cx="68" cy="31"/>
                </a:xfrm>
                <a:custGeom>
                  <a:avLst/>
                  <a:gdLst/>
                  <a:ahLst/>
                  <a:cxnLst>
                    <a:cxn ang="0">
                      <a:pos x="0" y="19"/>
                    </a:cxn>
                    <a:cxn ang="0">
                      <a:pos x="7" y="31"/>
                    </a:cxn>
                    <a:cxn ang="0">
                      <a:pos x="68" y="12"/>
                    </a:cxn>
                    <a:cxn ang="0">
                      <a:pos x="60" y="0"/>
                    </a:cxn>
                    <a:cxn ang="0">
                      <a:pos x="0" y="19"/>
                    </a:cxn>
                  </a:cxnLst>
                  <a:rect l="0" t="0" r="r" b="b"/>
                  <a:pathLst>
                    <a:path w="68" h="31">
                      <a:moveTo>
                        <a:pt x="0" y="19"/>
                      </a:moveTo>
                      <a:lnTo>
                        <a:pt x="7" y="31"/>
                      </a:lnTo>
                      <a:lnTo>
                        <a:pt x="68" y="12"/>
                      </a:lnTo>
                      <a:lnTo>
                        <a:pt x="60" y="0"/>
                      </a:lnTo>
                      <a:lnTo>
                        <a:pt x="0" y="19"/>
                      </a:lnTo>
                      <a:close/>
                    </a:path>
                  </a:pathLst>
                </a:custGeom>
                <a:solidFill>
                  <a:srgbClr val="E5E5E5"/>
                </a:solidFill>
                <a:ln w="9525">
                  <a:noFill/>
                  <a:round/>
                  <a:headEnd/>
                  <a:tailEnd/>
                </a:ln>
              </p:spPr>
              <p:txBody>
                <a:bodyPr/>
                <a:lstStyle/>
                <a:p>
                  <a:endParaRPr lang="en-US"/>
                </a:p>
              </p:txBody>
            </p:sp>
            <p:sp>
              <p:nvSpPr>
                <p:cNvPr id="341389" name="Freeform 397"/>
                <p:cNvSpPr>
                  <a:spLocks noChangeAspect="1"/>
                </p:cNvSpPr>
                <p:nvPr/>
              </p:nvSpPr>
              <p:spPr bwMode="auto">
                <a:xfrm>
                  <a:off x="1210" y="3199"/>
                  <a:ext cx="49" cy="38"/>
                </a:xfrm>
                <a:custGeom>
                  <a:avLst/>
                  <a:gdLst/>
                  <a:ahLst/>
                  <a:cxnLst>
                    <a:cxn ang="0">
                      <a:pos x="0" y="23"/>
                    </a:cxn>
                    <a:cxn ang="0">
                      <a:pos x="8" y="12"/>
                    </a:cxn>
                    <a:cxn ang="0">
                      <a:pos x="34" y="0"/>
                    </a:cxn>
                    <a:cxn ang="0">
                      <a:pos x="45" y="12"/>
                    </a:cxn>
                    <a:cxn ang="0">
                      <a:pos x="49" y="27"/>
                    </a:cxn>
                    <a:cxn ang="0">
                      <a:pos x="15" y="38"/>
                    </a:cxn>
                    <a:cxn ang="0">
                      <a:pos x="0" y="23"/>
                    </a:cxn>
                  </a:cxnLst>
                  <a:rect l="0" t="0" r="r" b="b"/>
                  <a:pathLst>
                    <a:path w="49" h="38">
                      <a:moveTo>
                        <a:pt x="0" y="23"/>
                      </a:moveTo>
                      <a:lnTo>
                        <a:pt x="8" y="12"/>
                      </a:lnTo>
                      <a:lnTo>
                        <a:pt x="34" y="0"/>
                      </a:lnTo>
                      <a:lnTo>
                        <a:pt x="45" y="12"/>
                      </a:lnTo>
                      <a:lnTo>
                        <a:pt x="49" y="27"/>
                      </a:lnTo>
                      <a:lnTo>
                        <a:pt x="15" y="38"/>
                      </a:lnTo>
                      <a:lnTo>
                        <a:pt x="0" y="23"/>
                      </a:lnTo>
                      <a:close/>
                    </a:path>
                  </a:pathLst>
                </a:custGeom>
                <a:solidFill>
                  <a:srgbClr val="BFBFBF"/>
                </a:solidFill>
                <a:ln w="9525">
                  <a:noFill/>
                  <a:round/>
                  <a:headEnd/>
                  <a:tailEnd/>
                </a:ln>
              </p:spPr>
              <p:txBody>
                <a:bodyPr/>
                <a:lstStyle/>
                <a:p>
                  <a:endParaRPr lang="en-US"/>
                </a:p>
              </p:txBody>
            </p:sp>
            <p:sp>
              <p:nvSpPr>
                <p:cNvPr id="341390" name="Freeform 398"/>
                <p:cNvSpPr>
                  <a:spLocks noChangeAspect="1"/>
                </p:cNvSpPr>
                <p:nvPr/>
              </p:nvSpPr>
              <p:spPr bwMode="auto">
                <a:xfrm>
                  <a:off x="1210" y="3211"/>
                  <a:ext cx="8" cy="11"/>
                </a:xfrm>
                <a:custGeom>
                  <a:avLst/>
                  <a:gdLst/>
                  <a:ahLst/>
                  <a:cxnLst>
                    <a:cxn ang="0">
                      <a:pos x="8" y="0"/>
                    </a:cxn>
                    <a:cxn ang="0">
                      <a:pos x="8" y="0"/>
                    </a:cxn>
                    <a:cxn ang="0">
                      <a:pos x="0" y="11"/>
                    </a:cxn>
                    <a:cxn ang="0">
                      <a:pos x="0" y="11"/>
                    </a:cxn>
                    <a:cxn ang="0">
                      <a:pos x="8" y="0"/>
                    </a:cxn>
                    <a:cxn ang="0">
                      <a:pos x="8" y="0"/>
                    </a:cxn>
                    <a:cxn ang="0">
                      <a:pos x="8" y="0"/>
                    </a:cxn>
                    <a:cxn ang="0">
                      <a:pos x="8" y="0"/>
                    </a:cxn>
                    <a:cxn ang="0">
                      <a:pos x="8" y="0"/>
                    </a:cxn>
                    <a:cxn ang="0">
                      <a:pos x="8" y="0"/>
                    </a:cxn>
                    <a:cxn ang="0">
                      <a:pos x="8" y="0"/>
                    </a:cxn>
                    <a:cxn ang="0">
                      <a:pos x="8" y="0"/>
                    </a:cxn>
                  </a:cxnLst>
                  <a:rect l="0" t="0" r="r" b="b"/>
                  <a:pathLst>
                    <a:path w="8" h="11">
                      <a:moveTo>
                        <a:pt x="8" y="0"/>
                      </a:moveTo>
                      <a:lnTo>
                        <a:pt x="8" y="0"/>
                      </a:lnTo>
                      <a:lnTo>
                        <a:pt x="0" y="11"/>
                      </a:lnTo>
                      <a:lnTo>
                        <a:pt x="0" y="11"/>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41391" name="Freeform 399"/>
                <p:cNvSpPr>
                  <a:spLocks noChangeAspect="1"/>
                </p:cNvSpPr>
                <p:nvPr/>
              </p:nvSpPr>
              <p:spPr bwMode="auto">
                <a:xfrm>
                  <a:off x="1218" y="3199"/>
                  <a:ext cx="26" cy="12"/>
                </a:xfrm>
                <a:custGeom>
                  <a:avLst/>
                  <a:gdLst/>
                  <a:ahLst/>
                  <a:cxnLst>
                    <a:cxn ang="0">
                      <a:pos x="26" y="4"/>
                    </a:cxn>
                    <a:cxn ang="0">
                      <a:pos x="26" y="0"/>
                    </a:cxn>
                    <a:cxn ang="0">
                      <a:pos x="0" y="12"/>
                    </a:cxn>
                    <a:cxn ang="0">
                      <a:pos x="0" y="12"/>
                    </a:cxn>
                    <a:cxn ang="0">
                      <a:pos x="26" y="4"/>
                    </a:cxn>
                    <a:cxn ang="0">
                      <a:pos x="26" y="4"/>
                    </a:cxn>
                    <a:cxn ang="0">
                      <a:pos x="26" y="4"/>
                    </a:cxn>
                    <a:cxn ang="0">
                      <a:pos x="26" y="4"/>
                    </a:cxn>
                    <a:cxn ang="0">
                      <a:pos x="26" y="4"/>
                    </a:cxn>
                    <a:cxn ang="0">
                      <a:pos x="26" y="0"/>
                    </a:cxn>
                    <a:cxn ang="0">
                      <a:pos x="26" y="0"/>
                    </a:cxn>
                    <a:cxn ang="0">
                      <a:pos x="26" y="4"/>
                    </a:cxn>
                  </a:cxnLst>
                  <a:rect l="0" t="0" r="r" b="b"/>
                  <a:pathLst>
                    <a:path w="26" h="12">
                      <a:moveTo>
                        <a:pt x="26" y="4"/>
                      </a:moveTo>
                      <a:lnTo>
                        <a:pt x="26" y="0"/>
                      </a:lnTo>
                      <a:lnTo>
                        <a:pt x="0" y="12"/>
                      </a:lnTo>
                      <a:lnTo>
                        <a:pt x="0" y="12"/>
                      </a:lnTo>
                      <a:lnTo>
                        <a:pt x="26" y="4"/>
                      </a:lnTo>
                      <a:lnTo>
                        <a:pt x="26" y="4"/>
                      </a:lnTo>
                      <a:lnTo>
                        <a:pt x="26" y="4"/>
                      </a:lnTo>
                      <a:lnTo>
                        <a:pt x="26" y="4"/>
                      </a:lnTo>
                      <a:lnTo>
                        <a:pt x="26" y="4"/>
                      </a:lnTo>
                      <a:lnTo>
                        <a:pt x="26" y="0"/>
                      </a:lnTo>
                      <a:lnTo>
                        <a:pt x="26" y="0"/>
                      </a:lnTo>
                      <a:lnTo>
                        <a:pt x="26" y="4"/>
                      </a:lnTo>
                      <a:close/>
                    </a:path>
                  </a:pathLst>
                </a:custGeom>
                <a:solidFill>
                  <a:srgbClr val="000000"/>
                </a:solidFill>
                <a:ln w="9525">
                  <a:noFill/>
                  <a:round/>
                  <a:headEnd/>
                  <a:tailEnd/>
                </a:ln>
              </p:spPr>
              <p:txBody>
                <a:bodyPr/>
                <a:lstStyle/>
                <a:p>
                  <a:endParaRPr lang="en-US"/>
                </a:p>
              </p:txBody>
            </p:sp>
            <p:sp>
              <p:nvSpPr>
                <p:cNvPr id="341392" name="Freeform 400"/>
                <p:cNvSpPr>
                  <a:spLocks noChangeAspect="1"/>
                </p:cNvSpPr>
                <p:nvPr/>
              </p:nvSpPr>
              <p:spPr bwMode="auto">
                <a:xfrm>
                  <a:off x="1244" y="3199"/>
                  <a:ext cx="11" cy="12"/>
                </a:xfrm>
                <a:custGeom>
                  <a:avLst/>
                  <a:gdLst/>
                  <a:ahLst/>
                  <a:cxnLst>
                    <a:cxn ang="0">
                      <a:pos x="11" y="12"/>
                    </a:cxn>
                    <a:cxn ang="0">
                      <a:pos x="11" y="12"/>
                    </a:cxn>
                    <a:cxn ang="0">
                      <a:pos x="4" y="0"/>
                    </a:cxn>
                    <a:cxn ang="0">
                      <a:pos x="0" y="4"/>
                    </a:cxn>
                    <a:cxn ang="0">
                      <a:pos x="11" y="12"/>
                    </a:cxn>
                    <a:cxn ang="0">
                      <a:pos x="11" y="12"/>
                    </a:cxn>
                    <a:cxn ang="0">
                      <a:pos x="11" y="12"/>
                    </a:cxn>
                    <a:cxn ang="0">
                      <a:pos x="11" y="12"/>
                    </a:cxn>
                    <a:cxn ang="0">
                      <a:pos x="11" y="12"/>
                    </a:cxn>
                    <a:cxn ang="0">
                      <a:pos x="11" y="12"/>
                    </a:cxn>
                    <a:cxn ang="0">
                      <a:pos x="11" y="12"/>
                    </a:cxn>
                    <a:cxn ang="0">
                      <a:pos x="11" y="12"/>
                    </a:cxn>
                  </a:cxnLst>
                  <a:rect l="0" t="0" r="r" b="b"/>
                  <a:pathLst>
                    <a:path w="11" h="12">
                      <a:moveTo>
                        <a:pt x="11" y="12"/>
                      </a:moveTo>
                      <a:lnTo>
                        <a:pt x="11" y="12"/>
                      </a:lnTo>
                      <a:lnTo>
                        <a:pt x="4" y="0"/>
                      </a:lnTo>
                      <a:lnTo>
                        <a:pt x="0" y="4"/>
                      </a:lnTo>
                      <a:lnTo>
                        <a:pt x="11" y="12"/>
                      </a:lnTo>
                      <a:lnTo>
                        <a:pt x="11" y="12"/>
                      </a:lnTo>
                      <a:lnTo>
                        <a:pt x="11" y="12"/>
                      </a:lnTo>
                      <a:lnTo>
                        <a:pt x="11" y="12"/>
                      </a:lnTo>
                      <a:lnTo>
                        <a:pt x="11" y="12"/>
                      </a:lnTo>
                      <a:lnTo>
                        <a:pt x="11" y="12"/>
                      </a:lnTo>
                      <a:lnTo>
                        <a:pt x="11" y="12"/>
                      </a:lnTo>
                      <a:lnTo>
                        <a:pt x="11" y="12"/>
                      </a:lnTo>
                      <a:close/>
                    </a:path>
                  </a:pathLst>
                </a:custGeom>
                <a:solidFill>
                  <a:srgbClr val="000000"/>
                </a:solidFill>
                <a:ln w="9525">
                  <a:noFill/>
                  <a:round/>
                  <a:headEnd/>
                  <a:tailEnd/>
                </a:ln>
              </p:spPr>
              <p:txBody>
                <a:bodyPr/>
                <a:lstStyle/>
                <a:p>
                  <a:endParaRPr lang="en-US"/>
                </a:p>
              </p:txBody>
            </p:sp>
            <p:sp>
              <p:nvSpPr>
                <p:cNvPr id="341393" name="Freeform 401"/>
                <p:cNvSpPr>
                  <a:spLocks noChangeAspect="1"/>
                </p:cNvSpPr>
                <p:nvPr/>
              </p:nvSpPr>
              <p:spPr bwMode="auto">
                <a:xfrm>
                  <a:off x="1255" y="3211"/>
                  <a:ext cx="4" cy="15"/>
                </a:xfrm>
                <a:custGeom>
                  <a:avLst/>
                  <a:gdLst/>
                  <a:ahLst/>
                  <a:cxnLst>
                    <a:cxn ang="0">
                      <a:pos x="4" y="15"/>
                    </a:cxn>
                    <a:cxn ang="0">
                      <a:pos x="4" y="15"/>
                    </a:cxn>
                    <a:cxn ang="0">
                      <a:pos x="0" y="0"/>
                    </a:cxn>
                    <a:cxn ang="0">
                      <a:pos x="0" y="0"/>
                    </a:cxn>
                    <a:cxn ang="0">
                      <a:pos x="4" y="15"/>
                    </a:cxn>
                    <a:cxn ang="0">
                      <a:pos x="4" y="11"/>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1"/>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41394" name="Freeform 402"/>
                <p:cNvSpPr>
                  <a:spLocks noChangeAspect="1"/>
                </p:cNvSpPr>
                <p:nvPr/>
              </p:nvSpPr>
              <p:spPr bwMode="auto">
                <a:xfrm>
                  <a:off x="1222" y="3226"/>
                  <a:ext cx="37" cy="11"/>
                </a:xfrm>
                <a:custGeom>
                  <a:avLst/>
                  <a:gdLst/>
                  <a:ahLst/>
                  <a:cxnLst>
                    <a:cxn ang="0">
                      <a:pos x="0" y="11"/>
                    </a:cxn>
                    <a:cxn ang="0">
                      <a:pos x="3" y="11"/>
                    </a:cxn>
                    <a:cxn ang="0">
                      <a:pos x="37" y="0"/>
                    </a:cxn>
                    <a:cxn ang="0">
                      <a:pos x="37" y="0"/>
                    </a:cxn>
                    <a:cxn ang="0">
                      <a:pos x="3" y="11"/>
                    </a:cxn>
                    <a:cxn ang="0">
                      <a:pos x="3" y="11"/>
                    </a:cxn>
                    <a:cxn ang="0">
                      <a:pos x="3" y="11"/>
                    </a:cxn>
                    <a:cxn ang="0">
                      <a:pos x="0" y="11"/>
                    </a:cxn>
                    <a:cxn ang="0">
                      <a:pos x="0" y="11"/>
                    </a:cxn>
                    <a:cxn ang="0">
                      <a:pos x="3" y="11"/>
                    </a:cxn>
                    <a:cxn ang="0">
                      <a:pos x="3" y="11"/>
                    </a:cxn>
                    <a:cxn ang="0">
                      <a:pos x="0" y="11"/>
                    </a:cxn>
                  </a:cxnLst>
                  <a:rect l="0" t="0" r="r" b="b"/>
                  <a:pathLst>
                    <a:path w="37" h="11">
                      <a:moveTo>
                        <a:pt x="0" y="11"/>
                      </a:moveTo>
                      <a:lnTo>
                        <a:pt x="3" y="11"/>
                      </a:lnTo>
                      <a:lnTo>
                        <a:pt x="37" y="0"/>
                      </a:lnTo>
                      <a:lnTo>
                        <a:pt x="37" y="0"/>
                      </a:lnTo>
                      <a:lnTo>
                        <a:pt x="3" y="11"/>
                      </a:lnTo>
                      <a:lnTo>
                        <a:pt x="3" y="11"/>
                      </a:lnTo>
                      <a:lnTo>
                        <a:pt x="3" y="11"/>
                      </a:lnTo>
                      <a:lnTo>
                        <a:pt x="0" y="11"/>
                      </a:lnTo>
                      <a:lnTo>
                        <a:pt x="0" y="11"/>
                      </a:lnTo>
                      <a:lnTo>
                        <a:pt x="3" y="11"/>
                      </a:lnTo>
                      <a:lnTo>
                        <a:pt x="3" y="11"/>
                      </a:lnTo>
                      <a:lnTo>
                        <a:pt x="0" y="11"/>
                      </a:lnTo>
                      <a:close/>
                    </a:path>
                  </a:pathLst>
                </a:custGeom>
                <a:solidFill>
                  <a:srgbClr val="000000"/>
                </a:solidFill>
                <a:ln w="9525">
                  <a:noFill/>
                  <a:round/>
                  <a:headEnd/>
                  <a:tailEnd/>
                </a:ln>
              </p:spPr>
              <p:txBody>
                <a:bodyPr/>
                <a:lstStyle/>
                <a:p>
                  <a:endParaRPr lang="en-US"/>
                </a:p>
              </p:txBody>
            </p:sp>
            <p:sp>
              <p:nvSpPr>
                <p:cNvPr id="341395" name="Freeform 403"/>
                <p:cNvSpPr>
                  <a:spLocks noChangeAspect="1"/>
                </p:cNvSpPr>
                <p:nvPr/>
              </p:nvSpPr>
              <p:spPr bwMode="auto">
                <a:xfrm>
                  <a:off x="1210" y="3218"/>
                  <a:ext cx="15" cy="19"/>
                </a:xfrm>
                <a:custGeom>
                  <a:avLst/>
                  <a:gdLst/>
                  <a:ahLst/>
                  <a:cxnLst>
                    <a:cxn ang="0">
                      <a:pos x="0" y="4"/>
                    </a:cxn>
                    <a:cxn ang="0">
                      <a:pos x="0" y="4"/>
                    </a:cxn>
                    <a:cxn ang="0">
                      <a:pos x="15" y="19"/>
                    </a:cxn>
                    <a:cxn ang="0">
                      <a:pos x="15" y="19"/>
                    </a:cxn>
                    <a:cxn ang="0">
                      <a:pos x="0" y="4"/>
                    </a:cxn>
                    <a:cxn ang="0">
                      <a:pos x="0" y="4"/>
                    </a:cxn>
                    <a:cxn ang="0">
                      <a:pos x="0" y="4"/>
                    </a:cxn>
                    <a:cxn ang="0">
                      <a:pos x="0" y="0"/>
                    </a:cxn>
                    <a:cxn ang="0">
                      <a:pos x="0" y="4"/>
                    </a:cxn>
                    <a:cxn ang="0">
                      <a:pos x="0" y="4"/>
                    </a:cxn>
                    <a:cxn ang="0">
                      <a:pos x="0" y="4"/>
                    </a:cxn>
                    <a:cxn ang="0">
                      <a:pos x="0" y="4"/>
                    </a:cxn>
                  </a:cxnLst>
                  <a:rect l="0" t="0" r="r" b="b"/>
                  <a:pathLst>
                    <a:path w="15" h="19">
                      <a:moveTo>
                        <a:pt x="0" y="4"/>
                      </a:moveTo>
                      <a:lnTo>
                        <a:pt x="0" y="4"/>
                      </a:lnTo>
                      <a:lnTo>
                        <a:pt x="15" y="19"/>
                      </a:lnTo>
                      <a:lnTo>
                        <a:pt x="15" y="19"/>
                      </a:lnTo>
                      <a:lnTo>
                        <a:pt x="0" y="4"/>
                      </a:lnTo>
                      <a:lnTo>
                        <a:pt x="0" y="4"/>
                      </a:lnTo>
                      <a:lnTo>
                        <a:pt x="0" y="4"/>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41396" name="Freeform 404"/>
                <p:cNvSpPr>
                  <a:spLocks noChangeAspect="1"/>
                </p:cNvSpPr>
                <p:nvPr/>
              </p:nvSpPr>
              <p:spPr bwMode="auto">
                <a:xfrm>
                  <a:off x="1218" y="3199"/>
                  <a:ext cx="37" cy="19"/>
                </a:xfrm>
                <a:custGeom>
                  <a:avLst/>
                  <a:gdLst/>
                  <a:ahLst/>
                  <a:cxnLst>
                    <a:cxn ang="0">
                      <a:pos x="0" y="12"/>
                    </a:cxn>
                    <a:cxn ang="0">
                      <a:pos x="11" y="19"/>
                    </a:cxn>
                    <a:cxn ang="0">
                      <a:pos x="37" y="12"/>
                    </a:cxn>
                    <a:cxn ang="0">
                      <a:pos x="26" y="0"/>
                    </a:cxn>
                    <a:cxn ang="0">
                      <a:pos x="0" y="12"/>
                    </a:cxn>
                  </a:cxnLst>
                  <a:rect l="0" t="0" r="r" b="b"/>
                  <a:pathLst>
                    <a:path w="37" h="19">
                      <a:moveTo>
                        <a:pt x="0" y="12"/>
                      </a:moveTo>
                      <a:lnTo>
                        <a:pt x="11" y="19"/>
                      </a:lnTo>
                      <a:lnTo>
                        <a:pt x="37" y="12"/>
                      </a:lnTo>
                      <a:lnTo>
                        <a:pt x="26" y="0"/>
                      </a:lnTo>
                      <a:lnTo>
                        <a:pt x="0" y="12"/>
                      </a:lnTo>
                      <a:close/>
                    </a:path>
                  </a:pathLst>
                </a:custGeom>
                <a:solidFill>
                  <a:srgbClr val="E5E5E5"/>
                </a:solidFill>
                <a:ln w="9525">
                  <a:noFill/>
                  <a:round/>
                  <a:headEnd/>
                  <a:tailEnd/>
                </a:ln>
              </p:spPr>
              <p:txBody>
                <a:bodyPr/>
                <a:lstStyle/>
                <a:p>
                  <a:endParaRPr lang="en-US"/>
                </a:p>
              </p:txBody>
            </p:sp>
            <p:sp>
              <p:nvSpPr>
                <p:cNvPr id="341397" name="Freeform 405"/>
                <p:cNvSpPr>
                  <a:spLocks noChangeAspect="1"/>
                </p:cNvSpPr>
                <p:nvPr/>
              </p:nvSpPr>
              <p:spPr bwMode="auto">
                <a:xfrm>
                  <a:off x="1210" y="3211"/>
                  <a:ext cx="19" cy="26"/>
                </a:xfrm>
                <a:custGeom>
                  <a:avLst/>
                  <a:gdLst/>
                  <a:ahLst/>
                  <a:cxnLst>
                    <a:cxn ang="0">
                      <a:pos x="0" y="11"/>
                    </a:cxn>
                    <a:cxn ang="0">
                      <a:pos x="8" y="0"/>
                    </a:cxn>
                    <a:cxn ang="0">
                      <a:pos x="19" y="7"/>
                    </a:cxn>
                    <a:cxn ang="0">
                      <a:pos x="15" y="26"/>
                    </a:cxn>
                    <a:cxn ang="0">
                      <a:pos x="0" y="11"/>
                    </a:cxn>
                  </a:cxnLst>
                  <a:rect l="0" t="0" r="r" b="b"/>
                  <a:pathLst>
                    <a:path w="19" h="26">
                      <a:moveTo>
                        <a:pt x="0" y="11"/>
                      </a:moveTo>
                      <a:lnTo>
                        <a:pt x="8" y="0"/>
                      </a:lnTo>
                      <a:lnTo>
                        <a:pt x="19" y="7"/>
                      </a:lnTo>
                      <a:lnTo>
                        <a:pt x="15" y="26"/>
                      </a:lnTo>
                      <a:lnTo>
                        <a:pt x="0" y="11"/>
                      </a:lnTo>
                      <a:close/>
                    </a:path>
                  </a:pathLst>
                </a:custGeom>
                <a:solidFill>
                  <a:srgbClr val="606060"/>
                </a:solidFill>
                <a:ln w="9525">
                  <a:noFill/>
                  <a:round/>
                  <a:headEnd/>
                  <a:tailEnd/>
                </a:ln>
              </p:spPr>
              <p:txBody>
                <a:bodyPr/>
                <a:lstStyle/>
                <a:p>
                  <a:endParaRPr lang="en-US"/>
                </a:p>
              </p:txBody>
            </p:sp>
            <p:sp>
              <p:nvSpPr>
                <p:cNvPr id="341398" name="Freeform 406"/>
                <p:cNvSpPr>
                  <a:spLocks noChangeAspect="1"/>
                </p:cNvSpPr>
                <p:nvPr/>
              </p:nvSpPr>
              <p:spPr bwMode="auto">
                <a:xfrm>
                  <a:off x="1173" y="3215"/>
                  <a:ext cx="49" cy="34"/>
                </a:xfrm>
                <a:custGeom>
                  <a:avLst/>
                  <a:gdLst/>
                  <a:ahLst/>
                  <a:cxnLst>
                    <a:cxn ang="0">
                      <a:pos x="0" y="19"/>
                    </a:cxn>
                    <a:cxn ang="0">
                      <a:pos x="7" y="7"/>
                    </a:cxn>
                    <a:cxn ang="0">
                      <a:pos x="34" y="0"/>
                    </a:cxn>
                    <a:cxn ang="0">
                      <a:pos x="45" y="7"/>
                    </a:cxn>
                    <a:cxn ang="0">
                      <a:pos x="49" y="22"/>
                    </a:cxn>
                    <a:cxn ang="0">
                      <a:pos x="15" y="34"/>
                    </a:cxn>
                    <a:cxn ang="0">
                      <a:pos x="0" y="19"/>
                    </a:cxn>
                  </a:cxnLst>
                  <a:rect l="0" t="0" r="r" b="b"/>
                  <a:pathLst>
                    <a:path w="49" h="34">
                      <a:moveTo>
                        <a:pt x="0" y="19"/>
                      </a:moveTo>
                      <a:lnTo>
                        <a:pt x="7" y="7"/>
                      </a:lnTo>
                      <a:lnTo>
                        <a:pt x="34" y="0"/>
                      </a:lnTo>
                      <a:lnTo>
                        <a:pt x="45" y="7"/>
                      </a:lnTo>
                      <a:lnTo>
                        <a:pt x="49" y="22"/>
                      </a:lnTo>
                      <a:lnTo>
                        <a:pt x="15" y="34"/>
                      </a:lnTo>
                      <a:lnTo>
                        <a:pt x="0" y="19"/>
                      </a:lnTo>
                      <a:close/>
                    </a:path>
                  </a:pathLst>
                </a:custGeom>
                <a:solidFill>
                  <a:srgbClr val="BFBFBF"/>
                </a:solidFill>
                <a:ln w="9525">
                  <a:noFill/>
                  <a:round/>
                  <a:headEnd/>
                  <a:tailEnd/>
                </a:ln>
              </p:spPr>
              <p:txBody>
                <a:bodyPr/>
                <a:lstStyle/>
                <a:p>
                  <a:endParaRPr lang="en-US"/>
                </a:p>
              </p:txBody>
            </p:sp>
          </p:grpSp>
          <p:sp>
            <p:nvSpPr>
              <p:cNvPr id="341399" name="Freeform 407"/>
              <p:cNvSpPr>
                <a:spLocks noChangeAspect="1"/>
              </p:cNvSpPr>
              <p:nvPr/>
            </p:nvSpPr>
            <p:spPr bwMode="auto">
              <a:xfrm>
                <a:off x="1169" y="3222"/>
                <a:ext cx="11" cy="12"/>
              </a:xfrm>
              <a:custGeom>
                <a:avLst/>
                <a:gdLst/>
                <a:ahLst/>
                <a:cxnLst>
                  <a:cxn ang="0">
                    <a:pos x="11" y="0"/>
                  </a:cxn>
                  <a:cxn ang="0">
                    <a:pos x="11" y="0"/>
                  </a:cxn>
                  <a:cxn ang="0">
                    <a:pos x="0" y="12"/>
                  </a:cxn>
                  <a:cxn ang="0">
                    <a:pos x="4" y="12"/>
                  </a:cxn>
                  <a:cxn ang="0">
                    <a:pos x="11" y="0"/>
                  </a:cxn>
                  <a:cxn ang="0">
                    <a:pos x="11" y="0"/>
                  </a:cxn>
                  <a:cxn ang="0">
                    <a:pos x="11" y="0"/>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0"/>
                    </a:lnTo>
                    <a:lnTo>
                      <a:pt x="11" y="0"/>
                    </a:lnTo>
                    <a:lnTo>
                      <a:pt x="11" y="0"/>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41400" name="Freeform 408"/>
              <p:cNvSpPr>
                <a:spLocks noChangeAspect="1"/>
              </p:cNvSpPr>
              <p:nvPr/>
            </p:nvSpPr>
            <p:spPr bwMode="auto">
              <a:xfrm>
                <a:off x="1180" y="3211"/>
                <a:ext cx="27" cy="11"/>
              </a:xfrm>
              <a:custGeom>
                <a:avLst/>
                <a:gdLst/>
                <a:ahLst/>
                <a:cxnLst>
                  <a:cxn ang="0">
                    <a:pos x="27" y="0"/>
                  </a:cxn>
                  <a:cxn ang="0">
                    <a:pos x="27" y="0"/>
                  </a:cxn>
                  <a:cxn ang="0">
                    <a:pos x="0" y="11"/>
                  </a:cxn>
                  <a:cxn ang="0">
                    <a:pos x="0" y="11"/>
                  </a:cxn>
                  <a:cxn ang="0">
                    <a:pos x="27" y="4"/>
                  </a:cxn>
                  <a:cxn ang="0">
                    <a:pos x="27" y="4"/>
                  </a:cxn>
                  <a:cxn ang="0">
                    <a:pos x="27" y="4"/>
                  </a:cxn>
                  <a:cxn ang="0">
                    <a:pos x="27" y="4"/>
                  </a:cxn>
                  <a:cxn ang="0">
                    <a:pos x="27" y="4"/>
                  </a:cxn>
                  <a:cxn ang="0">
                    <a:pos x="27" y="0"/>
                  </a:cxn>
                  <a:cxn ang="0">
                    <a:pos x="27" y="0"/>
                  </a:cxn>
                  <a:cxn ang="0">
                    <a:pos x="27" y="0"/>
                  </a:cxn>
                </a:cxnLst>
                <a:rect l="0" t="0" r="r" b="b"/>
                <a:pathLst>
                  <a:path w="27" h="11">
                    <a:moveTo>
                      <a:pt x="27" y="0"/>
                    </a:moveTo>
                    <a:lnTo>
                      <a:pt x="27" y="0"/>
                    </a:lnTo>
                    <a:lnTo>
                      <a:pt x="0" y="11"/>
                    </a:lnTo>
                    <a:lnTo>
                      <a:pt x="0" y="11"/>
                    </a:lnTo>
                    <a:lnTo>
                      <a:pt x="27" y="4"/>
                    </a:lnTo>
                    <a:lnTo>
                      <a:pt x="27" y="4"/>
                    </a:lnTo>
                    <a:lnTo>
                      <a:pt x="27" y="4"/>
                    </a:lnTo>
                    <a:lnTo>
                      <a:pt x="27" y="4"/>
                    </a:lnTo>
                    <a:lnTo>
                      <a:pt x="27" y="4"/>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41401" name="Freeform 409"/>
              <p:cNvSpPr>
                <a:spLocks noChangeAspect="1"/>
              </p:cNvSpPr>
              <p:nvPr/>
            </p:nvSpPr>
            <p:spPr bwMode="auto">
              <a:xfrm>
                <a:off x="1207" y="3215"/>
                <a:ext cx="11" cy="7"/>
              </a:xfrm>
              <a:custGeom>
                <a:avLst/>
                <a:gdLst/>
                <a:ahLst/>
                <a:cxnLst>
                  <a:cxn ang="0">
                    <a:pos x="11" y="7"/>
                  </a:cxn>
                  <a:cxn ang="0">
                    <a:pos x="11" y="7"/>
                  </a:cxn>
                  <a:cxn ang="0">
                    <a:pos x="3" y="0"/>
                  </a:cxn>
                  <a:cxn ang="0">
                    <a:pos x="0" y="0"/>
                  </a:cxn>
                  <a:cxn ang="0">
                    <a:pos x="11" y="7"/>
                  </a:cxn>
                  <a:cxn ang="0">
                    <a:pos x="11" y="7"/>
                  </a:cxn>
                  <a:cxn ang="0">
                    <a:pos x="11" y="7"/>
                  </a:cxn>
                  <a:cxn ang="0">
                    <a:pos x="11" y="7"/>
                  </a:cxn>
                  <a:cxn ang="0">
                    <a:pos x="11" y="7"/>
                  </a:cxn>
                  <a:cxn ang="0">
                    <a:pos x="11" y="7"/>
                  </a:cxn>
                  <a:cxn ang="0">
                    <a:pos x="11" y="7"/>
                  </a:cxn>
                  <a:cxn ang="0">
                    <a:pos x="11" y="7"/>
                  </a:cxn>
                </a:cxnLst>
                <a:rect l="0" t="0" r="r" b="b"/>
                <a:pathLst>
                  <a:path w="11" h="7">
                    <a:moveTo>
                      <a:pt x="11" y="7"/>
                    </a:moveTo>
                    <a:lnTo>
                      <a:pt x="11" y="7"/>
                    </a:lnTo>
                    <a:lnTo>
                      <a:pt x="3" y="0"/>
                    </a:lnTo>
                    <a:lnTo>
                      <a:pt x="0" y="0"/>
                    </a:lnTo>
                    <a:lnTo>
                      <a:pt x="11" y="7"/>
                    </a:lnTo>
                    <a:lnTo>
                      <a:pt x="11" y="7"/>
                    </a:lnTo>
                    <a:lnTo>
                      <a:pt x="11"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41402" name="Freeform 410"/>
              <p:cNvSpPr>
                <a:spLocks noChangeAspect="1"/>
              </p:cNvSpPr>
              <p:nvPr/>
            </p:nvSpPr>
            <p:spPr bwMode="auto">
              <a:xfrm>
                <a:off x="1214" y="3222"/>
                <a:ext cx="8" cy="15"/>
              </a:xfrm>
              <a:custGeom>
                <a:avLst/>
                <a:gdLst/>
                <a:ahLst/>
                <a:cxnLst>
                  <a:cxn ang="0">
                    <a:pos x="8" y="15"/>
                  </a:cxn>
                  <a:cxn ang="0">
                    <a:pos x="8" y="15"/>
                  </a:cxn>
                  <a:cxn ang="0">
                    <a:pos x="4" y="0"/>
                  </a:cxn>
                  <a:cxn ang="0">
                    <a:pos x="0" y="0"/>
                  </a:cxn>
                  <a:cxn ang="0">
                    <a:pos x="8" y="15"/>
                  </a:cxn>
                  <a:cxn ang="0">
                    <a:pos x="8" y="15"/>
                  </a:cxn>
                  <a:cxn ang="0">
                    <a:pos x="8" y="15"/>
                  </a:cxn>
                  <a:cxn ang="0">
                    <a:pos x="8" y="15"/>
                  </a:cxn>
                  <a:cxn ang="0">
                    <a:pos x="8" y="15"/>
                  </a:cxn>
                  <a:cxn ang="0">
                    <a:pos x="8" y="15"/>
                  </a:cxn>
                  <a:cxn ang="0">
                    <a:pos x="8" y="15"/>
                  </a:cxn>
                  <a:cxn ang="0">
                    <a:pos x="8" y="15"/>
                  </a:cxn>
                </a:cxnLst>
                <a:rect l="0" t="0" r="r" b="b"/>
                <a:pathLst>
                  <a:path w="8" h="15">
                    <a:moveTo>
                      <a:pt x="8" y="15"/>
                    </a:moveTo>
                    <a:lnTo>
                      <a:pt x="8" y="15"/>
                    </a:lnTo>
                    <a:lnTo>
                      <a:pt x="4" y="0"/>
                    </a:lnTo>
                    <a:lnTo>
                      <a:pt x="0" y="0"/>
                    </a:lnTo>
                    <a:lnTo>
                      <a:pt x="8" y="15"/>
                    </a:lnTo>
                    <a:lnTo>
                      <a:pt x="8" y="15"/>
                    </a:lnTo>
                    <a:lnTo>
                      <a:pt x="8" y="15"/>
                    </a:lnTo>
                    <a:lnTo>
                      <a:pt x="8" y="15"/>
                    </a:lnTo>
                    <a:lnTo>
                      <a:pt x="8" y="15"/>
                    </a:lnTo>
                    <a:lnTo>
                      <a:pt x="8" y="15"/>
                    </a:lnTo>
                    <a:lnTo>
                      <a:pt x="8" y="15"/>
                    </a:lnTo>
                    <a:lnTo>
                      <a:pt x="8" y="15"/>
                    </a:lnTo>
                    <a:close/>
                  </a:path>
                </a:pathLst>
              </a:custGeom>
              <a:solidFill>
                <a:srgbClr val="000000"/>
              </a:solidFill>
              <a:ln w="9525">
                <a:noFill/>
                <a:round/>
                <a:headEnd/>
                <a:tailEnd/>
              </a:ln>
            </p:spPr>
            <p:txBody>
              <a:bodyPr/>
              <a:lstStyle/>
              <a:p>
                <a:endParaRPr lang="en-US"/>
              </a:p>
            </p:txBody>
          </p:sp>
          <p:sp>
            <p:nvSpPr>
              <p:cNvPr id="341403" name="Freeform 411"/>
              <p:cNvSpPr>
                <a:spLocks noChangeAspect="1"/>
              </p:cNvSpPr>
              <p:nvPr/>
            </p:nvSpPr>
            <p:spPr bwMode="auto">
              <a:xfrm>
                <a:off x="1184" y="3237"/>
                <a:ext cx="38" cy="12"/>
              </a:xfrm>
              <a:custGeom>
                <a:avLst/>
                <a:gdLst/>
                <a:ahLst/>
                <a:cxnLst>
                  <a:cxn ang="0">
                    <a:pos x="0" y="12"/>
                  </a:cxn>
                  <a:cxn ang="0">
                    <a:pos x="4" y="12"/>
                  </a:cxn>
                  <a:cxn ang="0">
                    <a:pos x="38" y="0"/>
                  </a:cxn>
                  <a:cxn ang="0">
                    <a:pos x="38" y="0"/>
                  </a:cxn>
                  <a:cxn ang="0">
                    <a:pos x="4" y="12"/>
                  </a:cxn>
                  <a:cxn ang="0">
                    <a:pos x="4" y="12"/>
                  </a:cxn>
                  <a:cxn ang="0">
                    <a:pos x="4" y="12"/>
                  </a:cxn>
                  <a:cxn ang="0">
                    <a:pos x="0" y="12"/>
                  </a:cxn>
                  <a:cxn ang="0">
                    <a:pos x="0" y="12"/>
                  </a:cxn>
                  <a:cxn ang="0">
                    <a:pos x="4" y="12"/>
                  </a:cxn>
                  <a:cxn ang="0">
                    <a:pos x="4" y="12"/>
                  </a:cxn>
                  <a:cxn ang="0">
                    <a:pos x="0" y="12"/>
                  </a:cxn>
                </a:cxnLst>
                <a:rect l="0" t="0" r="r" b="b"/>
                <a:pathLst>
                  <a:path w="38" h="12">
                    <a:moveTo>
                      <a:pt x="0" y="12"/>
                    </a:moveTo>
                    <a:lnTo>
                      <a:pt x="4" y="12"/>
                    </a:lnTo>
                    <a:lnTo>
                      <a:pt x="38" y="0"/>
                    </a:lnTo>
                    <a:lnTo>
                      <a:pt x="38" y="0"/>
                    </a:lnTo>
                    <a:lnTo>
                      <a:pt x="4" y="12"/>
                    </a:lnTo>
                    <a:lnTo>
                      <a:pt x="4" y="12"/>
                    </a:lnTo>
                    <a:lnTo>
                      <a:pt x="4" y="12"/>
                    </a:lnTo>
                    <a:lnTo>
                      <a:pt x="0" y="12"/>
                    </a:lnTo>
                    <a:lnTo>
                      <a:pt x="0" y="12"/>
                    </a:lnTo>
                    <a:lnTo>
                      <a:pt x="4" y="12"/>
                    </a:lnTo>
                    <a:lnTo>
                      <a:pt x="4" y="12"/>
                    </a:lnTo>
                    <a:lnTo>
                      <a:pt x="0" y="12"/>
                    </a:lnTo>
                    <a:close/>
                  </a:path>
                </a:pathLst>
              </a:custGeom>
              <a:solidFill>
                <a:srgbClr val="000000"/>
              </a:solidFill>
              <a:ln w="9525">
                <a:noFill/>
                <a:round/>
                <a:headEnd/>
                <a:tailEnd/>
              </a:ln>
            </p:spPr>
            <p:txBody>
              <a:bodyPr/>
              <a:lstStyle/>
              <a:p>
                <a:endParaRPr lang="en-US"/>
              </a:p>
            </p:txBody>
          </p:sp>
          <p:sp>
            <p:nvSpPr>
              <p:cNvPr id="341404" name="Freeform 412"/>
              <p:cNvSpPr>
                <a:spLocks noChangeAspect="1"/>
              </p:cNvSpPr>
              <p:nvPr/>
            </p:nvSpPr>
            <p:spPr bwMode="auto">
              <a:xfrm>
                <a:off x="1169" y="3234"/>
                <a:ext cx="15" cy="15"/>
              </a:xfrm>
              <a:custGeom>
                <a:avLst/>
                <a:gdLst/>
                <a:ahLst/>
                <a:cxnLst>
                  <a:cxn ang="0">
                    <a:pos x="0" y="0"/>
                  </a:cxn>
                  <a:cxn ang="0">
                    <a:pos x="0" y="0"/>
                  </a:cxn>
                  <a:cxn ang="0">
                    <a:pos x="15" y="15"/>
                  </a:cxn>
                  <a:cxn ang="0">
                    <a:pos x="15" y="15"/>
                  </a:cxn>
                  <a:cxn ang="0">
                    <a:pos x="4" y="0"/>
                  </a:cxn>
                  <a:cxn ang="0">
                    <a:pos x="4" y="0"/>
                  </a:cxn>
                  <a:cxn ang="0">
                    <a:pos x="4" y="0"/>
                  </a:cxn>
                  <a:cxn ang="0">
                    <a:pos x="4" y="0"/>
                  </a:cxn>
                  <a:cxn ang="0">
                    <a:pos x="0" y="0"/>
                  </a:cxn>
                  <a:cxn ang="0">
                    <a:pos x="0" y="0"/>
                  </a:cxn>
                  <a:cxn ang="0">
                    <a:pos x="0" y="0"/>
                  </a:cxn>
                  <a:cxn ang="0">
                    <a:pos x="0" y="0"/>
                  </a:cxn>
                </a:cxnLst>
                <a:rect l="0" t="0" r="r" b="b"/>
                <a:pathLst>
                  <a:path w="15" h="15">
                    <a:moveTo>
                      <a:pt x="0" y="0"/>
                    </a:moveTo>
                    <a:lnTo>
                      <a:pt x="0" y="0"/>
                    </a:lnTo>
                    <a:lnTo>
                      <a:pt x="15" y="15"/>
                    </a:lnTo>
                    <a:lnTo>
                      <a:pt x="15" y="15"/>
                    </a:lnTo>
                    <a:lnTo>
                      <a:pt x="4" y="0"/>
                    </a:lnTo>
                    <a:lnTo>
                      <a:pt x="4" y="0"/>
                    </a:lnTo>
                    <a:lnTo>
                      <a:pt x="4" y="0"/>
                    </a:lnTo>
                    <a:lnTo>
                      <a:pt x="4"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41405" name="Freeform 413"/>
              <p:cNvSpPr>
                <a:spLocks noChangeAspect="1"/>
              </p:cNvSpPr>
              <p:nvPr/>
            </p:nvSpPr>
            <p:spPr bwMode="auto">
              <a:xfrm>
                <a:off x="1180" y="3215"/>
                <a:ext cx="34" cy="15"/>
              </a:xfrm>
              <a:custGeom>
                <a:avLst/>
                <a:gdLst/>
                <a:ahLst/>
                <a:cxnLst>
                  <a:cxn ang="0">
                    <a:pos x="0" y="7"/>
                  </a:cxn>
                  <a:cxn ang="0">
                    <a:pos x="8" y="15"/>
                  </a:cxn>
                  <a:cxn ang="0">
                    <a:pos x="34" y="7"/>
                  </a:cxn>
                  <a:cxn ang="0">
                    <a:pos x="27" y="0"/>
                  </a:cxn>
                  <a:cxn ang="0">
                    <a:pos x="0" y="7"/>
                  </a:cxn>
                </a:cxnLst>
                <a:rect l="0" t="0" r="r" b="b"/>
                <a:pathLst>
                  <a:path w="34" h="15">
                    <a:moveTo>
                      <a:pt x="0" y="7"/>
                    </a:moveTo>
                    <a:lnTo>
                      <a:pt x="8" y="15"/>
                    </a:lnTo>
                    <a:lnTo>
                      <a:pt x="34" y="7"/>
                    </a:lnTo>
                    <a:lnTo>
                      <a:pt x="27" y="0"/>
                    </a:lnTo>
                    <a:lnTo>
                      <a:pt x="0" y="7"/>
                    </a:lnTo>
                    <a:close/>
                  </a:path>
                </a:pathLst>
              </a:custGeom>
              <a:solidFill>
                <a:srgbClr val="E5E5E5"/>
              </a:solidFill>
              <a:ln w="9525">
                <a:noFill/>
                <a:round/>
                <a:headEnd/>
                <a:tailEnd/>
              </a:ln>
            </p:spPr>
            <p:txBody>
              <a:bodyPr/>
              <a:lstStyle/>
              <a:p>
                <a:endParaRPr lang="en-US"/>
              </a:p>
            </p:txBody>
          </p:sp>
          <p:sp>
            <p:nvSpPr>
              <p:cNvPr id="341406" name="Freeform 414"/>
              <p:cNvSpPr>
                <a:spLocks noChangeAspect="1"/>
              </p:cNvSpPr>
              <p:nvPr/>
            </p:nvSpPr>
            <p:spPr bwMode="auto">
              <a:xfrm>
                <a:off x="1173" y="3222"/>
                <a:ext cx="15" cy="27"/>
              </a:xfrm>
              <a:custGeom>
                <a:avLst/>
                <a:gdLst/>
                <a:ahLst/>
                <a:cxnLst>
                  <a:cxn ang="0">
                    <a:pos x="0" y="12"/>
                  </a:cxn>
                  <a:cxn ang="0">
                    <a:pos x="7" y="0"/>
                  </a:cxn>
                  <a:cxn ang="0">
                    <a:pos x="15" y="8"/>
                  </a:cxn>
                  <a:cxn ang="0">
                    <a:pos x="11" y="27"/>
                  </a:cxn>
                  <a:cxn ang="0">
                    <a:pos x="0" y="12"/>
                  </a:cxn>
                </a:cxnLst>
                <a:rect l="0" t="0" r="r" b="b"/>
                <a:pathLst>
                  <a:path w="15" h="27">
                    <a:moveTo>
                      <a:pt x="0" y="12"/>
                    </a:moveTo>
                    <a:lnTo>
                      <a:pt x="7" y="0"/>
                    </a:lnTo>
                    <a:lnTo>
                      <a:pt x="15" y="8"/>
                    </a:lnTo>
                    <a:lnTo>
                      <a:pt x="11" y="27"/>
                    </a:lnTo>
                    <a:lnTo>
                      <a:pt x="0" y="12"/>
                    </a:lnTo>
                    <a:close/>
                  </a:path>
                </a:pathLst>
              </a:custGeom>
              <a:solidFill>
                <a:srgbClr val="606060"/>
              </a:solidFill>
              <a:ln w="9525">
                <a:noFill/>
                <a:round/>
                <a:headEnd/>
                <a:tailEnd/>
              </a:ln>
            </p:spPr>
            <p:txBody>
              <a:bodyPr/>
              <a:lstStyle/>
              <a:p>
                <a:endParaRPr lang="en-US"/>
              </a:p>
            </p:txBody>
          </p:sp>
          <p:sp>
            <p:nvSpPr>
              <p:cNvPr id="341407" name="Freeform 415"/>
              <p:cNvSpPr>
                <a:spLocks noChangeAspect="1"/>
              </p:cNvSpPr>
              <p:nvPr/>
            </p:nvSpPr>
            <p:spPr bwMode="auto">
              <a:xfrm>
                <a:off x="1500" y="3108"/>
                <a:ext cx="53" cy="34"/>
              </a:xfrm>
              <a:custGeom>
                <a:avLst/>
                <a:gdLst/>
                <a:ahLst/>
                <a:cxnLst>
                  <a:cxn ang="0">
                    <a:pos x="0" y="19"/>
                  </a:cxn>
                  <a:cxn ang="0">
                    <a:pos x="11" y="8"/>
                  </a:cxn>
                  <a:cxn ang="0">
                    <a:pos x="38" y="0"/>
                  </a:cxn>
                  <a:cxn ang="0">
                    <a:pos x="45" y="8"/>
                  </a:cxn>
                  <a:cxn ang="0">
                    <a:pos x="53" y="23"/>
                  </a:cxn>
                  <a:cxn ang="0">
                    <a:pos x="15" y="34"/>
                  </a:cxn>
                  <a:cxn ang="0">
                    <a:pos x="0" y="19"/>
                  </a:cxn>
                </a:cxnLst>
                <a:rect l="0" t="0" r="r" b="b"/>
                <a:pathLst>
                  <a:path w="53" h="34">
                    <a:moveTo>
                      <a:pt x="0" y="19"/>
                    </a:moveTo>
                    <a:lnTo>
                      <a:pt x="11" y="8"/>
                    </a:lnTo>
                    <a:lnTo>
                      <a:pt x="38" y="0"/>
                    </a:lnTo>
                    <a:lnTo>
                      <a:pt x="45" y="8"/>
                    </a:lnTo>
                    <a:lnTo>
                      <a:pt x="53" y="23"/>
                    </a:lnTo>
                    <a:lnTo>
                      <a:pt x="15" y="34"/>
                    </a:lnTo>
                    <a:lnTo>
                      <a:pt x="0" y="19"/>
                    </a:lnTo>
                    <a:close/>
                  </a:path>
                </a:pathLst>
              </a:custGeom>
              <a:solidFill>
                <a:srgbClr val="BFBFBF"/>
              </a:solidFill>
              <a:ln w="9525">
                <a:noFill/>
                <a:round/>
                <a:headEnd/>
                <a:tailEnd/>
              </a:ln>
            </p:spPr>
            <p:txBody>
              <a:bodyPr/>
              <a:lstStyle/>
              <a:p>
                <a:endParaRPr lang="en-US"/>
              </a:p>
            </p:txBody>
          </p:sp>
          <p:sp>
            <p:nvSpPr>
              <p:cNvPr id="341408" name="Freeform 416"/>
              <p:cNvSpPr>
                <a:spLocks noChangeAspect="1"/>
              </p:cNvSpPr>
              <p:nvPr/>
            </p:nvSpPr>
            <p:spPr bwMode="auto">
              <a:xfrm>
                <a:off x="1500" y="3116"/>
                <a:ext cx="11" cy="11"/>
              </a:xfrm>
              <a:custGeom>
                <a:avLst/>
                <a:gdLst/>
                <a:ahLst/>
                <a:cxnLst>
                  <a:cxn ang="0">
                    <a:pos x="11" y="0"/>
                  </a:cxn>
                  <a:cxn ang="0">
                    <a:pos x="8" y="0"/>
                  </a:cxn>
                  <a:cxn ang="0">
                    <a:pos x="0" y="11"/>
                  </a:cxn>
                  <a:cxn ang="0">
                    <a:pos x="4" y="11"/>
                  </a:cxn>
                  <a:cxn ang="0">
                    <a:pos x="11" y="0"/>
                  </a:cxn>
                  <a:cxn ang="0">
                    <a:pos x="11" y="0"/>
                  </a:cxn>
                  <a:cxn ang="0">
                    <a:pos x="11" y="0"/>
                  </a:cxn>
                  <a:cxn ang="0">
                    <a:pos x="11" y="0"/>
                  </a:cxn>
                  <a:cxn ang="0">
                    <a:pos x="11" y="0"/>
                  </a:cxn>
                  <a:cxn ang="0">
                    <a:pos x="11" y="0"/>
                  </a:cxn>
                  <a:cxn ang="0">
                    <a:pos x="8" y="0"/>
                  </a:cxn>
                  <a:cxn ang="0">
                    <a:pos x="11" y="0"/>
                  </a:cxn>
                </a:cxnLst>
                <a:rect l="0" t="0" r="r" b="b"/>
                <a:pathLst>
                  <a:path w="11" h="11">
                    <a:moveTo>
                      <a:pt x="11" y="0"/>
                    </a:moveTo>
                    <a:lnTo>
                      <a:pt x="8" y="0"/>
                    </a:lnTo>
                    <a:lnTo>
                      <a:pt x="0" y="11"/>
                    </a:lnTo>
                    <a:lnTo>
                      <a:pt x="4" y="11"/>
                    </a:lnTo>
                    <a:lnTo>
                      <a:pt x="11" y="0"/>
                    </a:lnTo>
                    <a:lnTo>
                      <a:pt x="11" y="0"/>
                    </a:lnTo>
                    <a:lnTo>
                      <a:pt x="11" y="0"/>
                    </a:lnTo>
                    <a:lnTo>
                      <a:pt x="11" y="0"/>
                    </a:lnTo>
                    <a:lnTo>
                      <a:pt x="11" y="0"/>
                    </a:lnTo>
                    <a:lnTo>
                      <a:pt x="11" y="0"/>
                    </a:lnTo>
                    <a:lnTo>
                      <a:pt x="8" y="0"/>
                    </a:lnTo>
                    <a:lnTo>
                      <a:pt x="11" y="0"/>
                    </a:lnTo>
                    <a:close/>
                  </a:path>
                </a:pathLst>
              </a:custGeom>
              <a:solidFill>
                <a:srgbClr val="000000"/>
              </a:solidFill>
              <a:ln w="9525">
                <a:noFill/>
                <a:round/>
                <a:headEnd/>
                <a:tailEnd/>
              </a:ln>
            </p:spPr>
            <p:txBody>
              <a:bodyPr/>
              <a:lstStyle/>
              <a:p>
                <a:endParaRPr lang="en-US"/>
              </a:p>
            </p:txBody>
          </p:sp>
          <p:sp>
            <p:nvSpPr>
              <p:cNvPr id="341409" name="Freeform 417"/>
              <p:cNvSpPr>
                <a:spLocks noChangeAspect="1"/>
              </p:cNvSpPr>
              <p:nvPr/>
            </p:nvSpPr>
            <p:spPr bwMode="auto">
              <a:xfrm>
                <a:off x="1511" y="3108"/>
                <a:ext cx="27" cy="8"/>
              </a:xfrm>
              <a:custGeom>
                <a:avLst/>
                <a:gdLst/>
                <a:ahLst/>
                <a:cxnLst>
                  <a:cxn ang="0">
                    <a:pos x="27" y="0"/>
                  </a:cxn>
                  <a:cxn ang="0">
                    <a:pos x="27" y="0"/>
                  </a:cxn>
                  <a:cxn ang="0">
                    <a:pos x="0" y="8"/>
                  </a:cxn>
                  <a:cxn ang="0">
                    <a:pos x="0" y="8"/>
                  </a:cxn>
                  <a:cxn ang="0">
                    <a:pos x="27" y="0"/>
                  </a:cxn>
                  <a:cxn ang="0">
                    <a:pos x="27" y="0"/>
                  </a:cxn>
                  <a:cxn ang="0">
                    <a:pos x="27" y="0"/>
                  </a:cxn>
                  <a:cxn ang="0">
                    <a:pos x="27" y="0"/>
                  </a:cxn>
                  <a:cxn ang="0">
                    <a:pos x="27" y="0"/>
                  </a:cxn>
                  <a:cxn ang="0">
                    <a:pos x="27" y="0"/>
                  </a:cxn>
                  <a:cxn ang="0">
                    <a:pos x="27" y="0"/>
                  </a:cxn>
                  <a:cxn ang="0">
                    <a:pos x="27" y="0"/>
                  </a:cxn>
                </a:cxnLst>
                <a:rect l="0" t="0" r="r" b="b"/>
                <a:pathLst>
                  <a:path w="27" h="8">
                    <a:moveTo>
                      <a:pt x="27" y="0"/>
                    </a:moveTo>
                    <a:lnTo>
                      <a:pt x="27" y="0"/>
                    </a:lnTo>
                    <a:lnTo>
                      <a:pt x="0" y="8"/>
                    </a:lnTo>
                    <a:lnTo>
                      <a:pt x="0" y="8"/>
                    </a:lnTo>
                    <a:lnTo>
                      <a:pt x="27" y="0"/>
                    </a:lnTo>
                    <a:lnTo>
                      <a:pt x="27" y="0"/>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41410" name="Freeform 418"/>
              <p:cNvSpPr>
                <a:spLocks noChangeAspect="1"/>
              </p:cNvSpPr>
              <p:nvPr/>
            </p:nvSpPr>
            <p:spPr bwMode="auto">
              <a:xfrm>
                <a:off x="1538" y="3108"/>
                <a:ext cx="7" cy="8"/>
              </a:xfrm>
              <a:custGeom>
                <a:avLst/>
                <a:gdLst/>
                <a:ahLst/>
                <a:cxnLst>
                  <a:cxn ang="0">
                    <a:pos x="7" y="8"/>
                  </a:cxn>
                  <a:cxn ang="0">
                    <a:pos x="7" y="8"/>
                  </a:cxn>
                  <a:cxn ang="0">
                    <a:pos x="0" y="0"/>
                  </a:cxn>
                  <a:cxn ang="0">
                    <a:pos x="0" y="0"/>
                  </a:cxn>
                  <a:cxn ang="0">
                    <a:pos x="7" y="8"/>
                  </a:cxn>
                  <a:cxn ang="0">
                    <a:pos x="7" y="8"/>
                  </a:cxn>
                  <a:cxn ang="0">
                    <a:pos x="7" y="8"/>
                  </a:cxn>
                  <a:cxn ang="0">
                    <a:pos x="7" y="8"/>
                  </a:cxn>
                  <a:cxn ang="0">
                    <a:pos x="7" y="8"/>
                  </a:cxn>
                  <a:cxn ang="0">
                    <a:pos x="7" y="8"/>
                  </a:cxn>
                  <a:cxn ang="0">
                    <a:pos x="7" y="8"/>
                  </a:cxn>
                  <a:cxn ang="0">
                    <a:pos x="7" y="8"/>
                  </a:cxn>
                </a:cxnLst>
                <a:rect l="0" t="0" r="r" b="b"/>
                <a:pathLst>
                  <a:path w="7" h="8">
                    <a:moveTo>
                      <a:pt x="7" y="8"/>
                    </a:moveTo>
                    <a:lnTo>
                      <a:pt x="7" y="8"/>
                    </a:lnTo>
                    <a:lnTo>
                      <a:pt x="0" y="0"/>
                    </a:lnTo>
                    <a:lnTo>
                      <a:pt x="0" y="0"/>
                    </a:lnTo>
                    <a:lnTo>
                      <a:pt x="7" y="8"/>
                    </a:lnTo>
                    <a:lnTo>
                      <a:pt x="7" y="8"/>
                    </a:lnTo>
                    <a:lnTo>
                      <a:pt x="7" y="8"/>
                    </a:lnTo>
                    <a:lnTo>
                      <a:pt x="7" y="8"/>
                    </a:lnTo>
                    <a:lnTo>
                      <a:pt x="7" y="8"/>
                    </a:lnTo>
                    <a:lnTo>
                      <a:pt x="7" y="8"/>
                    </a:lnTo>
                    <a:lnTo>
                      <a:pt x="7" y="8"/>
                    </a:lnTo>
                    <a:lnTo>
                      <a:pt x="7" y="8"/>
                    </a:lnTo>
                    <a:close/>
                  </a:path>
                </a:pathLst>
              </a:custGeom>
              <a:solidFill>
                <a:srgbClr val="000000"/>
              </a:solidFill>
              <a:ln w="9525">
                <a:noFill/>
                <a:round/>
                <a:headEnd/>
                <a:tailEnd/>
              </a:ln>
            </p:spPr>
            <p:txBody>
              <a:bodyPr/>
              <a:lstStyle/>
              <a:p>
                <a:endParaRPr lang="en-US"/>
              </a:p>
            </p:txBody>
          </p:sp>
          <p:sp>
            <p:nvSpPr>
              <p:cNvPr id="341411" name="Freeform 419"/>
              <p:cNvSpPr>
                <a:spLocks noChangeAspect="1"/>
              </p:cNvSpPr>
              <p:nvPr/>
            </p:nvSpPr>
            <p:spPr bwMode="auto">
              <a:xfrm>
                <a:off x="1545" y="3116"/>
                <a:ext cx="8" cy="19"/>
              </a:xfrm>
              <a:custGeom>
                <a:avLst/>
                <a:gdLst/>
                <a:ahLst/>
                <a:cxnLst>
                  <a:cxn ang="0">
                    <a:pos x="8" y="19"/>
                  </a:cxn>
                  <a:cxn ang="0">
                    <a:pos x="8" y="15"/>
                  </a:cxn>
                  <a:cxn ang="0">
                    <a:pos x="4" y="0"/>
                  </a:cxn>
                  <a:cxn ang="0">
                    <a:pos x="0" y="4"/>
                  </a:cxn>
                  <a:cxn ang="0">
                    <a:pos x="8" y="15"/>
                  </a:cxn>
                  <a:cxn ang="0">
                    <a:pos x="8" y="15"/>
                  </a:cxn>
                  <a:cxn ang="0">
                    <a:pos x="8" y="15"/>
                  </a:cxn>
                  <a:cxn ang="0">
                    <a:pos x="8" y="19"/>
                  </a:cxn>
                  <a:cxn ang="0">
                    <a:pos x="8" y="19"/>
                  </a:cxn>
                  <a:cxn ang="0">
                    <a:pos x="8" y="19"/>
                  </a:cxn>
                  <a:cxn ang="0">
                    <a:pos x="8" y="15"/>
                  </a:cxn>
                  <a:cxn ang="0">
                    <a:pos x="8" y="19"/>
                  </a:cxn>
                </a:cxnLst>
                <a:rect l="0" t="0" r="r" b="b"/>
                <a:pathLst>
                  <a:path w="8" h="19">
                    <a:moveTo>
                      <a:pt x="8" y="19"/>
                    </a:moveTo>
                    <a:lnTo>
                      <a:pt x="8" y="15"/>
                    </a:lnTo>
                    <a:lnTo>
                      <a:pt x="4" y="0"/>
                    </a:lnTo>
                    <a:lnTo>
                      <a:pt x="0" y="4"/>
                    </a:lnTo>
                    <a:lnTo>
                      <a:pt x="8" y="15"/>
                    </a:lnTo>
                    <a:lnTo>
                      <a:pt x="8" y="15"/>
                    </a:lnTo>
                    <a:lnTo>
                      <a:pt x="8" y="15"/>
                    </a:lnTo>
                    <a:lnTo>
                      <a:pt x="8" y="19"/>
                    </a:lnTo>
                    <a:lnTo>
                      <a:pt x="8" y="19"/>
                    </a:lnTo>
                    <a:lnTo>
                      <a:pt x="8" y="19"/>
                    </a:lnTo>
                    <a:lnTo>
                      <a:pt x="8" y="15"/>
                    </a:lnTo>
                    <a:lnTo>
                      <a:pt x="8" y="19"/>
                    </a:lnTo>
                    <a:close/>
                  </a:path>
                </a:pathLst>
              </a:custGeom>
              <a:solidFill>
                <a:srgbClr val="000000"/>
              </a:solidFill>
              <a:ln w="9525">
                <a:noFill/>
                <a:round/>
                <a:headEnd/>
                <a:tailEnd/>
              </a:ln>
            </p:spPr>
            <p:txBody>
              <a:bodyPr/>
              <a:lstStyle/>
              <a:p>
                <a:endParaRPr lang="en-US"/>
              </a:p>
            </p:txBody>
          </p:sp>
          <p:sp>
            <p:nvSpPr>
              <p:cNvPr id="341412" name="Freeform 420"/>
              <p:cNvSpPr>
                <a:spLocks noChangeAspect="1"/>
              </p:cNvSpPr>
              <p:nvPr/>
            </p:nvSpPr>
            <p:spPr bwMode="auto">
              <a:xfrm>
                <a:off x="1515" y="3131"/>
                <a:ext cx="38" cy="11"/>
              </a:xfrm>
              <a:custGeom>
                <a:avLst/>
                <a:gdLst/>
                <a:ahLst/>
                <a:cxnLst>
                  <a:cxn ang="0">
                    <a:pos x="0" y="11"/>
                  </a:cxn>
                  <a:cxn ang="0">
                    <a:pos x="0" y="11"/>
                  </a:cxn>
                  <a:cxn ang="0">
                    <a:pos x="38" y="0"/>
                  </a:cxn>
                  <a:cxn ang="0">
                    <a:pos x="34" y="0"/>
                  </a:cxn>
                  <a:cxn ang="0">
                    <a:pos x="0" y="11"/>
                  </a:cxn>
                  <a:cxn ang="0">
                    <a:pos x="0" y="11"/>
                  </a:cxn>
                  <a:cxn ang="0">
                    <a:pos x="0" y="11"/>
                  </a:cxn>
                  <a:cxn ang="0">
                    <a:pos x="0" y="11"/>
                  </a:cxn>
                  <a:cxn ang="0">
                    <a:pos x="0" y="11"/>
                  </a:cxn>
                  <a:cxn ang="0">
                    <a:pos x="0" y="11"/>
                  </a:cxn>
                  <a:cxn ang="0">
                    <a:pos x="0" y="11"/>
                  </a:cxn>
                  <a:cxn ang="0">
                    <a:pos x="0" y="11"/>
                  </a:cxn>
                </a:cxnLst>
                <a:rect l="0" t="0" r="r" b="b"/>
                <a:pathLst>
                  <a:path w="38" h="11">
                    <a:moveTo>
                      <a:pt x="0" y="11"/>
                    </a:moveTo>
                    <a:lnTo>
                      <a:pt x="0" y="11"/>
                    </a:lnTo>
                    <a:lnTo>
                      <a:pt x="38" y="0"/>
                    </a:lnTo>
                    <a:lnTo>
                      <a:pt x="34" y="0"/>
                    </a:lnTo>
                    <a:lnTo>
                      <a:pt x="0" y="11"/>
                    </a:lnTo>
                    <a:lnTo>
                      <a:pt x="0" y="11"/>
                    </a:lnTo>
                    <a:lnTo>
                      <a:pt x="0" y="11"/>
                    </a:lnTo>
                    <a:lnTo>
                      <a:pt x="0" y="11"/>
                    </a:lnTo>
                    <a:lnTo>
                      <a:pt x="0" y="11"/>
                    </a:lnTo>
                    <a:lnTo>
                      <a:pt x="0" y="11"/>
                    </a:lnTo>
                    <a:lnTo>
                      <a:pt x="0" y="11"/>
                    </a:lnTo>
                    <a:lnTo>
                      <a:pt x="0" y="11"/>
                    </a:lnTo>
                    <a:close/>
                  </a:path>
                </a:pathLst>
              </a:custGeom>
              <a:solidFill>
                <a:srgbClr val="000000"/>
              </a:solidFill>
              <a:ln w="9525">
                <a:noFill/>
                <a:round/>
                <a:headEnd/>
                <a:tailEnd/>
              </a:ln>
            </p:spPr>
            <p:txBody>
              <a:bodyPr/>
              <a:lstStyle/>
              <a:p>
                <a:endParaRPr lang="en-US"/>
              </a:p>
            </p:txBody>
          </p:sp>
          <p:sp>
            <p:nvSpPr>
              <p:cNvPr id="341413" name="Freeform 421"/>
              <p:cNvSpPr>
                <a:spLocks noChangeAspect="1"/>
              </p:cNvSpPr>
              <p:nvPr/>
            </p:nvSpPr>
            <p:spPr bwMode="auto">
              <a:xfrm>
                <a:off x="1500" y="3127"/>
                <a:ext cx="15" cy="15"/>
              </a:xfrm>
              <a:custGeom>
                <a:avLst/>
                <a:gdLst/>
                <a:ahLst/>
                <a:cxnLst>
                  <a:cxn ang="0">
                    <a:pos x="0" y="0"/>
                  </a:cxn>
                  <a:cxn ang="0">
                    <a:pos x="0" y="4"/>
                  </a:cxn>
                  <a:cxn ang="0">
                    <a:pos x="15" y="15"/>
                  </a:cxn>
                  <a:cxn ang="0">
                    <a:pos x="15" y="15"/>
                  </a:cxn>
                  <a:cxn ang="0">
                    <a:pos x="4" y="0"/>
                  </a:cxn>
                  <a:cxn ang="0">
                    <a:pos x="4" y="4"/>
                  </a:cxn>
                  <a:cxn ang="0">
                    <a:pos x="4" y="0"/>
                  </a:cxn>
                  <a:cxn ang="0">
                    <a:pos x="0" y="0"/>
                  </a:cxn>
                  <a:cxn ang="0">
                    <a:pos x="0" y="0"/>
                  </a:cxn>
                  <a:cxn ang="0">
                    <a:pos x="0" y="0"/>
                  </a:cxn>
                  <a:cxn ang="0">
                    <a:pos x="0" y="4"/>
                  </a:cxn>
                  <a:cxn ang="0">
                    <a:pos x="0" y="0"/>
                  </a:cxn>
                </a:cxnLst>
                <a:rect l="0" t="0" r="r" b="b"/>
                <a:pathLst>
                  <a:path w="15" h="15">
                    <a:moveTo>
                      <a:pt x="0" y="0"/>
                    </a:moveTo>
                    <a:lnTo>
                      <a:pt x="0" y="4"/>
                    </a:lnTo>
                    <a:lnTo>
                      <a:pt x="15" y="15"/>
                    </a:lnTo>
                    <a:lnTo>
                      <a:pt x="15" y="15"/>
                    </a:lnTo>
                    <a:lnTo>
                      <a:pt x="4" y="0"/>
                    </a:lnTo>
                    <a:lnTo>
                      <a:pt x="4" y="4"/>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41414" name="Freeform 422"/>
              <p:cNvSpPr>
                <a:spLocks noChangeAspect="1"/>
              </p:cNvSpPr>
              <p:nvPr/>
            </p:nvSpPr>
            <p:spPr bwMode="auto">
              <a:xfrm>
                <a:off x="1511" y="3108"/>
                <a:ext cx="34" cy="15"/>
              </a:xfrm>
              <a:custGeom>
                <a:avLst/>
                <a:gdLst/>
                <a:ahLst/>
                <a:cxnLst>
                  <a:cxn ang="0">
                    <a:pos x="0" y="8"/>
                  </a:cxn>
                  <a:cxn ang="0">
                    <a:pos x="8" y="15"/>
                  </a:cxn>
                  <a:cxn ang="0">
                    <a:pos x="34" y="8"/>
                  </a:cxn>
                  <a:cxn ang="0">
                    <a:pos x="27" y="0"/>
                  </a:cxn>
                  <a:cxn ang="0">
                    <a:pos x="0" y="8"/>
                  </a:cxn>
                </a:cxnLst>
                <a:rect l="0" t="0" r="r" b="b"/>
                <a:pathLst>
                  <a:path w="34" h="15">
                    <a:moveTo>
                      <a:pt x="0" y="8"/>
                    </a:moveTo>
                    <a:lnTo>
                      <a:pt x="8" y="15"/>
                    </a:lnTo>
                    <a:lnTo>
                      <a:pt x="34" y="8"/>
                    </a:lnTo>
                    <a:lnTo>
                      <a:pt x="27" y="0"/>
                    </a:lnTo>
                    <a:lnTo>
                      <a:pt x="0" y="8"/>
                    </a:lnTo>
                    <a:close/>
                  </a:path>
                </a:pathLst>
              </a:custGeom>
              <a:solidFill>
                <a:srgbClr val="E5E5E5"/>
              </a:solidFill>
              <a:ln w="9525">
                <a:noFill/>
                <a:round/>
                <a:headEnd/>
                <a:tailEnd/>
              </a:ln>
            </p:spPr>
            <p:txBody>
              <a:bodyPr/>
              <a:lstStyle/>
              <a:p>
                <a:endParaRPr lang="en-US"/>
              </a:p>
            </p:txBody>
          </p:sp>
          <p:sp>
            <p:nvSpPr>
              <p:cNvPr id="341415" name="Freeform 423"/>
              <p:cNvSpPr>
                <a:spLocks noChangeAspect="1"/>
              </p:cNvSpPr>
              <p:nvPr/>
            </p:nvSpPr>
            <p:spPr bwMode="auto">
              <a:xfrm>
                <a:off x="1504" y="3116"/>
                <a:ext cx="15" cy="26"/>
              </a:xfrm>
              <a:custGeom>
                <a:avLst/>
                <a:gdLst/>
                <a:ahLst/>
                <a:cxnLst>
                  <a:cxn ang="0">
                    <a:pos x="0" y="11"/>
                  </a:cxn>
                  <a:cxn ang="0">
                    <a:pos x="7" y="0"/>
                  </a:cxn>
                  <a:cxn ang="0">
                    <a:pos x="15" y="11"/>
                  </a:cxn>
                  <a:cxn ang="0">
                    <a:pos x="11" y="26"/>
                  </a:cxn>
                  <a:cxn ang="0">
                    <a:pos x="0" y="11"/>
                  </a:cxn>
                </a:cxnLst>
                <a:rect l="0" t="0" r="r" b="b"/>
                <a:pathLst>
                  <a:path w="15" h="26">
                    <a:moveTo>
                      <a:pt x="0" y="11"/>
                    </a:moveTo>
                    <a:lnTo>
                      <a:pt x="7" y="0"/>
                    </a:lnTo>
                    <a:lnTo>
                      <a:pt x="15" y="11"/>
                    </a:lnTo>
                    <a:lnTo>
                      <a:pt x="11" y="26"/>
                    </a:lnTo>
                    <a:lnTo>
                      <a:pt x="0" y="11"/>
                    </a:lnTo>
                    <a:close/>
                  </a:path>
                </a:pathLst>
              </a:custGeom>
              <a:solidFill>
                <a:srgbClr val="606060"/>
              </a:solidFill>
              <a:ln w="9525">
                <a:noFill/>
                <a:round/>
                <a:headEnd/>
                <a:tailEnd/>
              </a:ln>
            </p:spPr>
            <p:txBody>
              <a:bodyPr/>
              <a:lstStyle/>
              <a:p>
                <a:endParaRPr lang="en-US"/>
              </a:p>
            </p:txBody>
          </p:sp>
          <p:sp>
            <p:nvSpPr>
              <p:cNvPr id="341416" name="Freeform 424"/>
              <p:cNvSpPr>
                <a:spLocks noChangeAspect="1"/>
              </p:cNvSpPr>
              <p:nvPr/>
            </p:nvSpPr>
            <p:spPr bwMode="auto">
              <a:xfrm>
                <a:off x="1462" y="3120"/>
                <a:ext cx="53" cy="38"/>
              </a:xfrm>
              <a:custGeom>
                <a:avLst/>
                <a:gdLst/>
                <a:ahLst/>
                <a:cxnLst>
                  <a:cxn ang="0">
                    <a:pos x="0" y="22"/>
                  </a:cxn>
                  <a:cxn ang="0">
                    <a:pos x="12" y="11"/>
                  </a:cxn>
                  <a:cxn ang="0">
                    <a:pos x="38" y="0"/>
                  </a:cxn>
                  <a:cxn ang="0">
                    <a:pos x="46" y="11"/>
                  </a:cxn>
                  <a:cxn ang="0">
                    <a:pos x="53" y="26"/>
                  </a:cxn>
                  <a:cxn ang="0">
                    <a:pos x="16" y="38"/>
                  </a:cxn>
                  <a:cxn ang="0">
                    <a:pos x="0" y="22"/>
                  </a:cxn>
                </a:cxnLst>
                <a:rect l="0" t="0" r="r" b="b"/>
                <a:pathLst>
                  <a:path w="53" h="38">
                    <a:moveTo>
                      <a:pt x="0" y="22"/>
                    </a:moveTo>
                    <a:lnTo>
                      <a:pt x="12" y="11"/>
                    </a:lnTo>
                    <a:lnTo>
                      <a:pt x="38" y="0"/>
                    </a:lnTo>
                    <a:lnTo>
                      <a:pt x="46" y="11"/>
                    </a:lnTo>
                    <a:lnTo>
                      <a:pt x="53" y="26"/>
                    </a:lnTo>
                    <a:lnTo>
                      <a:pt x="16" y="38"/>
                    </a:lnTo>
                    <a:lnTo>
                      <a:pt x="0" y="22"/>
                    </a:lnTo>
                    <a:close/>
                  </a:path>
                </a:pathLst>
              </a:custGeom>
              <a:solidFill>
                <a:srgbClr val="BFBFBF"/>
              </a:solidFill>
              <a:ln w="9525">
                <a:noFill/>
                <a:round/>
                <a:headEnd/>
                <a:tailEnd/>
              </a:ln>
            </p:spPr>
            <p:txBody>
              <a:bodyPr/>
              <a:lstStyle/>
              <a:p>
                <a:endParaRPr lang="en-US"/>
              </a:p>
            </p:txBody>
          </p:sp>
          <p:sp>
            <p:nvSpPr>
              <p:cNvPr id="341417" name="Freeform 425"/>
              <p:cNvSpPr>
                <a:spLocks noChangeAspect="1"/>
              </p:cNvSpPr>
              <p:nvPr/>
            </p:nvSpPr>
            <p:spPr bwMode="auto">
              <a:xfrm>
                <a:off x="1462" y="3127"/>
                <a:ext cx="12" cy="15"/>
              </a:xfrm>
              <a:custGeom>
                <a:avLst/>
                <a:gdLst/>
                <a:ahLst/>
                <a:cxnLst>
                  <a:cxn ang="0">
                    <a:pos x="12" y="0"/>
                  </a:cxn>
                  <a:cxn ang="0">
                    <a:pos x="8" y="0"/>
                  </a:cxn>
                  <a:cxn ang="0">
                    <a:pos x="0" y="12"/>
                  </a:cxn>
                  <a:cxn ang="0">
                    <a:pos x="0" y="15"/>
                  </a:cxn>
                  <a:cxn ang="0">
                    <a:pos x="12" y="4"/>
                  </a:cxn>
                  <a:cxn ang="0">
                    <a:pos x="12" y="4"/>
                  </a:cxn>
                  <a:cxn ang="0">
                    <a:pos x="12" y="4"/>
                  </a:cxn>
                  <a:cxn ang="0">
                    <a:pos x="12" y="0"/>
                  </a:cxn>
                  <a:cxn ang="0">
                    <a:pos x="12" y="0"/>
                  </a:cxn>
                  <a:cxn ang="0">
                    <a:pos x="12" y="0"/>
                  </a:cxn>
                  <a:cxn ang="0">
                    <a:pos x="8" y="0"/>
                  </a:cxn>
                  <a:cxn ang="0">
                    <a:pos x="12" y="0"/>
                  </a:cxn>
                </a:cxnLst>
                <a:rect l="0" t="0" r="r" b="b"/>
                <a:pathLst>
                  <a:path w="12" h="15">
                    <a:moveTo>
                      <a:pt x="12" y="0"/>
                    </a:moveTo>
                    <a:lnTo>
                      <a:pt x="8" y="0"/>
                    </a:lnTo>
                    <a:lnTo>
                      <a:pt x="0" y="12"/>
                    </a:lnTo>
                    <a:lnTo>
                      <a:pt x="0" y="15"/>
                    </a:lnTo>
                    <a:lnTo>
                      <a:pt x="12" y="4"/>
                    </a:lnTo>
                    <a:lnTo>
                      <a:pt x="12" y="4"/>
                    </a:lnTo>
                    <a:lnTo>
                      <a:pt x="12" y="4"/>
                    </a:lnTo>
                    <a:lnTo>
                      <a:pt x="12" y="0"/>
                    </a:lnTo>
                    <a:lnTo>
                      <a:pt x="12" y="0"/>
                    </a:lnTo>
                    <a:lnTo>
                      <a:pt x="12" y="0"/>
                    </a:lnTo>
                    <a:lnTo>
                      <a:pt x="8" y="0"/>
                    </a:lnTo>
                    <a:lnTo>
                      <a:pt x="12" y="0"/>
                    </a:lnTo>
                    <a:close/>
                  </a:path>
                </a:pathLst>
              </a:custGeom>
              <a:solidFill>
                <a:srgbClr val="000000"/>
              </a:solidFill>
              <a:ln w="9525">
                <a:noFill/>
                <a:round/>
                <a:headEnd/>
                <a:tailEnd/>
              </a:ln>
            </p:spPr>
            <p:txBody>
              <a:bodyPr/>
              <a:lstStyle/>
              <a:p>
                <a:endParaRPr lang="en-US"/>
              </a:p>
            </p:txBody>
          </p:sp>
          <p:sp>
            <p:nvSpPr>
              <p:cNvPr id="341418" name="Freeform 426"/>
              <p:cNvSpPr>
                <a:spLocks noChangeAspect="1"/>
              </p:cNvSpPr>
              <p:nvPr/>
            </p:nvSpPr>
            <p:spPr bwMode="auto">
              <a:xfrm>
                <a:off x="1470" y="3120"/>
                <a:ext cx="30" cy="11"/>
              </a:xfrm>
              <a:custGeom>
                <a:avLst/>
                <a:gdLst/>
                <a:ahLst/>
                <a:cxnLst>
                  <a:cxn ang="0">
                    <a:pos x="30" y="0"/>
                  </a:cxn>
                  <a:cxn ang="0">
                    <a:pos x="30" y="0"/>
                  </a:cxn>
                  <a:cxn ang="0">
                    <a:pos x="0" y="7"/>
                  </a:cxn>
                  <a:cxn ang="0">
                    <a:pos x="0" y="11"/>
                  </a:cxn>
                  <a:cxn ang="0">
                    <a:pos x="30" y="3"/>
                  </a:cxn>
                  <a:cxn ang="0">
                    <a:pos x="30" y="0"/>
                  </a:cxn>
                  <a:cxn ang="0">
                    <a:pos x="30" y="3"/>
                  </a:cxn>
                  <a:cxn ang="0">
                    <a:pos x="30" y="0"/>
                  </a:cxn>
                  <a:cxn ang="0">
                    <a:pos x="30" y="0"/>
                  </a:cxn>
                  <a:cxn ang="0">
                    <a:pos x="30" y="0"/>
                  </a:cxn>
                  <a:cxn ang="0">
                    <a:pos x="30" y="0"/>
                  </a:cxn>
                  <a:cxn ang="0">
                    <a:pos x="30" y="0"/>
                  </a:cxn>
                </a:cxnLst>
                <a:rect l="0" t="0" r="r" b="b"/>
                <a:pathLst>
                  <a:path w="30" h="11">
                    <a:moveTo>
                      <a:pt x="30" y="0"/>
                    </a:moveTo>
                    <a:lnTo>
                      <a:pt x="30" y="0"/>
                    </a:lnTo>
                    <a:lnTo>
                      <a:pt x="0" y="7"/>
                    </a:lnTo>
                    <a:lnTo>
                      <a:pt x="0" y="11"/>
                    </a:lnTo>
                    <a:lnTo>
                      <a:pt x="30" y="3"/>
                    </a:lnTo>
                    <a:lnTo>
                      <a:pt x="30" y="0"/>
                    </a:lnTo>
                    <a:lnTo>
                      <a:pt x="30" y="3"/>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41419" name="Freeform 427"/>
              <p:cNvSpPr>
                <a:spLocks noChangeAspect="1"/>
              </p:cNvSpPr>
              <p:nvPr/>
            </p:nvSpPr>
            <p:spPr bwMode="auto">
              <a:xfrm>
                <a:off x="1500" y="3120"/>
                <a:ext cx="8" cy="11"/>
              </a:xfrm>
              <a:custGeom>
                <a:avLst/>
                <a:gdLst/>
                <a:ahLst/>
                <a:cxnLst>
                  <a:cxn ang="0">
                    <a:pos x="8" y="11"/>
                  </a:cxn>
                  <a:cxn ang="0">
                    <a:pos x="8" y="11"/>
                  </a:cxn>
                  <a:cxn ang="0">
                    <a:pos x="0" y="0"/>
                  </a:cxn>
                  <a:cxn ang="0">
                    <a:pos x="0" y="0"/>
                  </a:cxn>
                  <a:cxn ang="0">
                    <a:pos x="8" y="11"/>
                  </a:cxn>
                  <a:cxn ang="0">
                    <a:pos x="8" y="11"/>
                  </a:cxn>
                  <a:cxn ang="0">
                    <a:pos x="8" y="11"/>
                  </a:cxn>
                  <a:cxn ang="0">
                    <a:pos x="8" y="11"/>
                  </a:cxn>
                  <a:cxn ang="0">
                    <a:pos x="8" y="11"/>
                  </a:cxn>
                  <a:cxn ang="0">
                    <a:pos x="8" y="11"/>
                  </a:cxn>
                  <a:cxn ang="0">
                    <a:pos x="8" y="11"/>
                  </a:cxn>
                  <a:cxn ang="0">
                    <a:pos x="8" y="11"/>
                  </a:cxn>
                </a:cxnLst>
                <a:rect l="0" t="0" r="r" b="b"/>
                <a:pathLst>
                  <a:path w="8" h="11">
                    <a:moveTo>
                      <a:pt x="8" y="11"/>
                    </a:moveTo>
                    <a:lnTo>
                      <a:pt x="8" y="11"/>
                    </a:lnTo>
                    <a:lnTo>
                      <a:pt x="0" y="0"/>
                    </a:lnTo>
                    <a:lnTo>
                      <a:pt x="0" y="0"/>
                    </a:lnTo>
                    <a:lnTo>
                      <a:pt x="8" y="11"/>
                    </a:lnTo>
                    <a:lnTo>
                      <a:pt x="8" y="11"/>
                    </a:lnTo>
                    <a:lnTo>
                      <a:pt x="8" y="11"/>
                    </a:lnTo>
                    <a:lnTo>
                      <a:pt x="8" y="11"/>
                    </a:lnTo>
                    <a:lnTo>
                      <a:pt x="8" y="11"/>
                    </a:lnTo>
                    <a:lnTo>
                      <a:pt x="8" y="11"/>
                    </a:lnTo>
                    <a:lnTo>
                      <a:pt x="8" y="11"/>
                    </a:lnTo>
                    <a:lnTo>
                      <a:pt x="8" y="11"/>
                    </a:lnTo>
                    <a:close/>
                  </a:path>
                </a:pathLst>
              </a:custGeom>
              <a:solidFill>
                <a:srgbClr val="000000"/>
              </a:solidFill>
              <a:ln w="9525">
                <a:noFill/>
                <a:round/>
                <a:headEnd/>
                <a:tailEnd/>
              </a:ln>
            </p:spPr>
            <p:txBody>
              <a:bodyPr/>
              <a:lstStyle/>
              <a:p>
                <a:endParaRPr lang="en-US"/>
              </a:p>
            </p:txBody>
          </p:sp>
          <p:sp>
            <p:nvSpPr>
              <p:cNvPr id="341420" name="Freeform 428"/>
              <p:cNvSpPr>
                <a:spLocks noChangeAspect="1"/>
              </p:cNvSpPr>
              <p:nvPr/>
            </p:nvSpPr>
            <p:spPr bwMode="auto">
              <a:xfrm>
                <a:off x="1508" y="3131"/>
                <a:ext cx="7" cy="15"/>
              </a:xfrm>
              <a:custGeom>
                <a:avLst/>
                <a:gdLst/>
                <a:ahLst/>
                <a:cxnLst>
                  <a:cxn ang="0">
                    <a:pos x="3" y="15"/>
                  </a:cxn>
                  <a:cxn ang="0">
                    <a:pos x="7" y="15"/>
                  </a:cxn>
                  <a:cxn ang="0">
                    <a:pos x="0" y="0"/>
                  </a:cxn>
                  <a:cxn ang="0">
                    <a:pos x="0" y="0"/>
                  </a:cxn>
                  <a:cxn ang="0">
                    <a:pos x="3" y="15"/>
                  </a:cxn>
                  <a:cxn ang="0">
                    <a:pos x="3" y="15"/>
                  </a:cxn>
                  <a:cxn ang="0">
                    <a:pos x="3" y="15"/>
                  </a:cxn>
                  <a:cxn ang="0">
                    <a:pos x="3" y="15"/>
                  </a:cxn>
                  <a:cxn ang="0">
                    <a:pos x="3" y="15"/>
                  </a:cxn>
                  <a:cxn ang="0">
                    <a:pos x="7" y="15"/>
                  </a:cxn>
                  <a:cxn ang="0">
                    <a:pos x="7" y="15"/>
                  </a:cxn>
                  <a:cxn ang="0">
                    <a:pos x="3" y="15"/>
                  </a:cxn>
                </a:cxnLst>
                <a:rect l="0" t="0" r="r" b="b"/>
                <a:pathLst>
                  <a:path w="7" h="15">
                    <a:moveTo>
                      <a:pt x="3" y="15"/>
                    </a:moveTo>
                    <a:lnTo>
                      <a:pt x="7" y="15"/>
                    </a:lnTo>
                    <a:lnTo>
                      <a:pt x="0" y="0"/>
                    </a:lnTo>
                    <a:lnTo>
                      <a:pt x="0" y="0"/>
                    </a:lnTo>
                    <a:lnTo>
                      <a:pt x="3" y="15"/>
                    </a:lnTo>
                    <a:lnTo>
                      <a:pt x="3" y="15"/>
                    </a:lnTo>
                    <a:lnTo>
                      <a:pt x="3" y="15"/>
                    </a:lnTo>
                    <a:lnTo>
                      <a:pt x="3" y="15"/>
                    </a:lnTo>
                    <a:lnTo>
                      <a:pt x="3" y="15"/>
                    </a:lnTo>
                    <a:lnTo>
                      <a:pt x="7" y="15"/>
                    </a:lnTo>
                    <a:lnTo>
                      <a:pt x="7" y="15"/>
                    </a:lnTo>
                    <a:lnTo>
                      <a:pt x="3" y="15"/>
                    </a:lnTo>
                    <a:close/>
                  </a:path>
                </a:pathLst>
              </a:custGeom>
              <a:solidFill>
                <a:srgbClr val="000000"/>
              </a:solidFill>
              <a:ln w="9525">
                <a:noFill/>
                <a:round/>
                <a:headEnd/>
                <a:tailEnd/>
              </a:ln>
            </p:spPr>
            <p:txBody>
              <a:bodyPr/>
              <a:lstStyle/>
              <a:p>
                <a:endParaRPr lang="en-US"/>
              </a:p>
            </p:txBody>
          </p:sp>
          <p:sp>
            <p:nvSpPr>
              <p:cNvPr id="341421" name="Freeform 429"/>
              <p:cNvSpPr>
                <a:spLocks noChangeAspect="1"/>
              </p:cNvSpPr>
              <p:nvPr/>
            </p:nvSpPr>
            <p:spPr bwMode="auto">
              <a:xfrm>
                <a:off x="1478" y="3142"/>
                <a:ext cx="37" cy="16"/>
              </a:xfrm>
              <a:custGeom>
                <a:avLst/>
                <a:gdLst/>
                <a:ahLst/>
                <a:cxnLst>
                  <a:cxn ang="0">
                    <a:pos x="0" y="16"/>
                  </a:cxn>
                  <a:cxn ang="0">
                    <a:pos x="0" y="16"/>
                  </a:cxn>
                  <a:cxn ang="0">
                    <a:pos x="37" y="4"/>
                  </a:cxn>
                  <a:cxn ang="0">
                    <a:pos x="33" y="0"/>
                  </a:cxn>
                  <a:cxn ang="0">
                    <a:pos x="0" y="16"/>
                  </a:cxn>
                  <a:cxn ang="0">
                    <a:pos x="0" y="16"/>
                  </a:cxn>
                  <a:cxn ang="0">
                    <a:pos x="0" y="16"/>
                  </a:cxn>
                  <a:cxn ang="0">
                    <a:pos x="0" y="16"/>
                  </a:cxn>
                  <a:cxn ang="0">
                    <a:pos x="0" y="16"/>
                  </a:cxn>
                  <a:cxn ang="0">
                    <a:pos x="0" y="16"/>
                  </a:cxn>
                  <a:cxn ang="0">
                    <a:pos x="0" y="16"/>
                  </a:cxn>
                  <a:cxn ang="0">
                    <a:pos x="0" y="16"/>
                  </a:cxn>
                </a:cxnLst>
                <a:rect l="0" t="0" r="r" b="b"/>
                <a:pathLst>
                  <a:path w="37" h="16">
                    <a:moveTo>
                      <a:pt x="0" y="16"/>
                    </a:moveTo>
                    <a:lnTo>
                      <a:pt x="0" y="16"/>
                    </a:lnTo>
                    <a:lnTo>
                      <a:pt x="37" y="4"/>
                    </a:lnTo>
                    <a:lnTo>
                      <a:pt x="33"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41422" name="Freeform 430"/>
              <p:cNvSpPr>
                <a:spLocks noChangeAspect="1"/>
              </p:cNvSpPr>
              <p:nvPr/>
            </p:nvSpPr>
            <p:spPr bwMode="auto">
              <a:xfrm>
                <a:off x="1462" y="3142"/>
                <a:ext cx="16" cy="16"/>
              </a:xfrm>
              <a:custGeom>
                <a:avLst/>
                <a:gdLst/>
                <a:ahLst/>
                <a:cxnLst>
                  <a:cxn ang="0">
                    <a:pos x="0" y="0"/>
                  </a:cxn>
                  <a:cxn ang="0">
                    <a:pos x="0" y="0"/>
                  </a:cxn>
                  <a:cxn ang="0">
                    <a:pos x="16" y="16"/>
                  </a:cxn>
                  <a:cxn ang="0">
                    <a:pos x="16" y="16"/>
                  </a:cxn>
                  <a:cxn ang="0">
                    <a:pos x="0" y="0"/>
                  </a:cxn>
                  <a:cxn ang="0">
                    <a:pos x="0" y="0"/>
                  </a:cxn>
                  <a:cxn ang="0">
                    <a:pos x="0" y="0"/>
                  </a:cxn>
                  <a:cxn ang="0">
                    <a:pos x="0" y="0"/>
                  </a:cxn>
                  <a:cxn ang="0">
                    <a:pos x="0" y="0"/>
                  </a:cxn>
                  <a:cxn ang="0">
                    <a:pos x="0" y="0"/>
                  </a:cxn>
                  <a:cxn ang="0">
                    <a:pos x="0" y="0"/>
                  </a:cxn>
                  <a:cxn ang="0">
                    <a:pos x="0" y="0"/>
                  </a:cxn>
                </a:cxnLst>
                <a:rect l="0" t="0" r="r" b="b"/>
                <a:pathLst>
                  <a:path w="16" h="16">
                    <a:moveTo>
                      <a:pt x="0" y="0"/>
                    </a:moveTo>
                    <a:lnTo>
                      <a:pt x="0" y="0"/>
                    </a:lnTo>
                    <a:lnTo>
                      <a:pt x="16" y="16"/>
                    </a:lnTo>
                    <a:lnTo>
                      <a:pt x="16"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41423" name="Freeform 431"/>
              <p:cNvSpPr>
                <a:spLocks noChangeAspect="1"/>
              </p:cNvSpPr>
              <p:nvPr/>
            </p:nvSpPr>
            <p:spPr bwMode="auto">
              <a:xfrm>
                <a:off x="1474" y="3120"/>
                <a:ext cx="34" cy="19"/>
              </a:xfrm>
              <a:custGeom>
                <a:avLst/>
                <a:gdLst/>
                <a:ahLst/>
                <a:cxnLst>
                  <a:cxn ang="0">
                    <a:pos x="0" y="11"/>
                  </a:cxn>
                  <a:cxn ang="0">
                    <a:pos x="7" y="19"/>
                  </a:cxn>
                  <a:cxn ang="0">
                    <a:pos x="34" y="11"/>
                  </a:cxn>
                  <a:cxn ang="0">
                    <a:pos x="26" y="0"/>
                  </a:cxn>
                  <a:cxn ang="0">
                    <a:pos x="0" y="11"/>
                  </a:cxn>
                </a:cxnLst>
                <a:rect l="0" t="0" r="r" b="b"/>
                <a:pathLst>
                  <a:path w="34" h="19">
                    <a:moveTo>
                      <a:pt x="0" y="11"/>
                    </a:moveTo>
                    <a:lnTo>
                      <a:pt x="7" y="19"/>
                    </a:lnTo>
                    <a:lnTo>
                      <a:pt x="34" y="11"/>
                    </a:lnTo>
                    <a:lnTo>
                      <a:pt x="26" y="0"/>
                    </a:lnTo>
                    <a:lnTo>
                      <a:pt x="0" y="11"/>
                    </a:lnTo>
                    <a:close/>
                  </a:path>
                </a:pathLst>
              </a:custGeom>
              <a:solidFill>
                <a:srgbClr val="E5E5E5"/>
              </a:solidFill>
              <a:ln w="9525">
                <a:noFill/>
                <a:round/>
                <a:headEnd/>
                <a:tailEnd/>
              </a:ln>
            </p:spPr>
            <p:txBody>
              <a:bodyPr/>
              <a:lstStyle/>
              <a:p>
                <a:endParaRPr lang="en-US"/>
              </a:p>
            </p:txBody>
          </p:sp>
          <p:sp>
            <p:nvSpPr>
              <p:cNvPr id="341424" name="Freeform 432"/>
              <p:cNvSpPr>
                <a:spLocks noChangeAspect="1"/>
              </p:cNvSpPr>
              <p:nvPr/>
            </p:nvSpPr>
            <p:spPr bwMode="auto">
              <a:xfrm>
                <a:off x="1462" y="3131"/>
                <a:ext cx="19" cy="23"/>
              </a:xfrm>
              <a:custGeom>
                <a:avLst/>
                <a:gdLst/>
                <a:ahLst/>
                <a:cxnLst>
                  <a:cxn ang="0">
                    <a:pos x="0" y="11"/>
                  </a:cxn>
                  <a:cxn ang="0">
                    <a:pos x="12" y="0"/>
                  </a:cxn>
                  <a:cxn ang="0">
                    <a:pos x="19" y="8"/>
                  </a:cxn>
                  <a:cxn ang="0">
                    <a:pos x="16" y="23"/>
                  </a:cxn>
                  <a:cxn ang="0">
                    <a:pos x="0" y="11"/>
                  </a:cxn>
                </a:cxnLst>
                <a:rect l="0" t="0" r="r" b="b"/>
                <a:pathLst>
                  <a:path w="19" h="23">
                    <a:moveTo>
                      <a:pt x="0" y="11"/>
                    </a:moveTo>
                    <a:lnTo>
                      <a:pt x="12" y="0"/>
                    </a:lnTo>
                    <a:lnTo>
                      <a:pt x="19" y="8"/>
                    </a:lnTo>
                    <a:lnTo>
                      <a:pt x="16" y="23"/>
                    </a:lnTo>
                    <a:lnTo>
                      <a:pt x="0" y="11"/>
                    </a:lnTo>
                    <a:close/>
                  </a:path>
                </a:pathLst>
              </a:custGeom>
              <a:solidFill>
                <a:srgbClr val="606060"/>
              </a:solidFill>
              <a:ln w="9525">
                <a:noFill/>
                <a:round/>
                <a:headEnd/>
                <a:tailEnd/>
              </a:ln>
            </p:spPr>
            <p:txBody>
              <a:bodyPr/>
              <a:lstStyle/>
              <a:p>
                <a:endParaRPr lang="en-US"/>
              </a:p>
            </p:txBody>
          </p:sp>
          <p:sp>
            <p:nvSpPr>
              <p:cNvPr id="341425" name="Freeform 433"/>
              <p:cNvSpPr>
                <a:spLocks noChangeAspect="1"/>
              </p:cNvSpPr>
              <p:nvPr/>
            </p:nvSpPr>
            <p:spPr bwMode="auto">
              <a:xfrm>
                <a:off x="1248" y="3135"/>
                <a:ext cx="230" cy="91"/>
              </a:xfrm>
              <a:custGeom>
                <a:avLst/>
                <a:gdLst/>
                <a:ahLst/>
                <a:cxnLst>
                  <a:cxn ang="0">
                    <a:pos x="0" y="68"/>
                  </a:cxn>
                  <a:cxn ang="0">
                    <a:pos x="7" y="64"/>
                  </a:cxn>
                  <a:cxn ang="0">
                    <a:pos x="214" y="0"/>
                  </a:cxn>
                  <a:cxn ang="0">
                    <a:pos x="226" y="7"/>
                  </a:cxn>
                  <a:cxn ang="0">
                    <a:pos x="230" y="23"/>
                  </a:cxn>
                  <a:cxn ang="0">
                    <a:pos x="11" y="91"/>
                  </a:cxn>
                  <a:cxn ang="0">
                    <a:pos x="7" y="76"/>
                  </a:cxn>
                  <a:cxn ang="0">
                    <a:pos x="0" y="68"/>
                  </a:cxn>
                </a:cxnLst>
                <a:rect l="0" t="0" r="r" b="b"/>
                <a:pathLst>
                  <a:path w="230" h="91">
                    <a:moveTo>
                      <a:pt x="0" y="68"/>
                    </a:moveTo>
                    <a:lnTo>
                      <a:pt x="7" y="64"/>
                    </a:lnTo>
                    <a:lnTo>
                      <a:pt x="214" y="0"/>
                    </a:lnTo>
                    <a:lnTo>
                      <a:pt x="226" y="7"/>
                    </a:lnTo>
                    <a:lnTo>
                      <a:pt x="230" y="23"/>
                    </a:lnTo>
                    <a:lnTo>
                      <a:pt x="11" y="91"/>
                    </a:lnTo>
                    <a:lnTo>
                      <a:pt x="7" y="76"/>
                    </a:lnTo>
                    <a:lnTo>
                      <a:pt x="0" y="68"/>
                    </a:lnTo>
                    <a:close/>
                  </a:path>
                </a:pathLst>
              </a:custGeom>
              <a:solidFill>
                <a:srgbClr val="F4F4D1"/>
              </a:solidFill>
              <a:ln w="9525">
                <a:noFill/>
                <a:round/>
                <a:headEnd/>
                <a:tailEnd/>
              </a:ln>
            </p:spPr>
            <p:txBody>
              <a:bodyPr/>
              <a:lstStyle/>
              <a:p>
                <a:endParaRPr lang="en-US"/>
              </a:p>
            </p:txBody>
          </p:sp>
          <p:sp>
            <p:nvSpPr>
              <p:cNvPr id="341426" name="Freeform 434"/>
              <p:cNvSpPr>
                <a:spLocks noChangeAspect="1"/>
              </p:cNvSpPr>
              <p:nvPr/>
            </p:nvSpPr>
            <p:spPr bwMode="auto">
              <a:xfrm>
                <a:off x="1248" y="3199"/>
                <a:ext cx="7" cy="4"/>
              </a:xfrm>
              <a:custGeom>
                <a:avLst/>
                <a:gdLst/>
                <a:ahLst/>
                <a:cxnLst>
                  <a:cxn ang="0">
                    <a:pos x="7" y="0"/>
                  </a:cxn>
                  <a:cxn ang="0">
                    <a:pos x="7" y="0"/>
                  </a:cxn>
                  <a:cxn ang="0">
                    <a:pos x="0" y="4"/>
                  </a:cxn>
                  <a:cxn ang="0">
                    <a:pos x="0" y="4"/>
                  </a:cxn>
                  <a:cxn ang="0">
                    <a:pos x="7" y="0"/>
                  </a:cxn>
                  <a:cxn ang="0">
                    <a:pos x="7" y="0"/>
                  </a:cxn>
                  <a:cxn ang="0">
                    <a:pos x="7" y="0"/>
                  </a:cxn>
                  <a:cxn ang="0">
                    <a:pos x="7" y="0"/>
                  </a:cxn>
                  <a:cxn ang="0">
                    <a:pos x="7" y="0"/>
                  </a:cxn>
                  <a:cxn ang="0">
                    <a:pos x="7" y="0"/>
                  </a:cxn>
                  <a:cxn ang="0">
                    <a:pos x="7" y="0"/>
                  </a:cxn>
                  <a:cxn ang="0">
                    <a:pos x="7" y="0"/>
                  </a:cxn>
                </a:cxnLst>
                <a:rect l="0" t="0" r="r" b="b"/>
                <a:pathLst>
                  <a:path w="7" h="4">
                    <a:moveTo>
                      <a:pt x="7" y="0"/>
                    </a:moveTo>
                    <a:lnTo>
                      <a:pt x="7" y="0"/>
                    </a:lnTo>
                    <a:lnTo>
                      <a:pt x="0" y="4"/>
                    </a:lnTo>
                    <a:lnTo>
                      <a:pt x="0" y="4"/>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41427" name="Freeform 435"/>
              <p:cNvSpPr>
                <a:spLocks noChangeAspect="1"/>
              </p:cNvSpPr>
              <p:nvPr/>
            </p:nvSpPr>
            <p:spPr bwMode="auto">
              <a:xfrm>
                <a:off x="1252" y="3135"/>
                <a:ext cx="214" cy="64"/>
              </a:xfrm>
              <a:custGeom>
                <a:avLst/>
                <a:gdLst/>
                <a:ahLst/>
                <a:cxnLst>
                  <a:cxn ang="0">
                    <a:pos x="214" y="0"/>
                  </a:cxn>
                  <a:cxn ang="0">
                    <a:pos x="210" y="0"/>
                  </a:cxn>
                  <a:cxn ang="0">
                    <a:pos x="0" y="64"/>
                  </a:cxn>
                  <a:cxn ang="0">
                    <a:pos x="3" y="64"/>
                  </a:cxn>
                  <a:cxn ang="0">
                    <a:pos x="214" y="0"/>
                  </a:cxn>
                  <a:cxn ang="0">
                    <a:pos x="210" y="0"/>
                  </a:cxn>
                  <a:cxn ang="0">
                    <a:pos x="214" y="0"/>
                  </a:cxn>
                  <a:cxn ang="0">
                    <a:pos x="214" y="0"/>
                  </a:cxn>
                  <a:cxn ang="0">
                    <a:pos x="214" y="0"/>
                  </a:cxn>
                  <a:cxn ang="0">
                    <a:pos x="214" y="0"/>
                  </a:cxn>
                  <a:cxn ang="0">
                    <a:pos x="210" y="0"/>
                  </a:cxn>
                  <a:cxn ang="0">
                    <a:pos x="214" y="0"/>
                  </a:cxn>
                </a:cxnLst>
                <a:rect l="0" t="0" r="r" b="b"/>
                <a:pathLst>
                  <a:path w="214" h="64">
                    <a:moveTo>
                      <a:pt x="214" y="0"/>
                    </a:moveTo>
                    <a:lnTo>
                      <a:pt x="210" y="0"/>
                    </a:lnTo>
                    <a:lnTo>
                      <a:pt x="0" y="64"/>
                    </a:lnTo>
                    <a:lnTo>
                      <a:pt x="3" y="64"/>
                    </a:lnTo>
                    <a:lnTo>
                      <a:pt x="214" y="0"/>
                    </a:lnTo>
                    <a:lnTo>
                      <a:pt x="210" y="0"/>
                    </a:lnTo>
                    <a:lnTo>
                      <a:pt x="214" y="0"/>
                    </a:lnTo>
                    <a:lnTo>
                      <a:pt x="214" y="0"/>
                    </a:lnTo>
                    <a:lnTo>
                      <a:pt x="214" y="0"/>
                    </a:lnTo>
                    <a:lnTo>
                      <a:pt x="214" y="0"/>
                    </a:lnTo>
                    <a:lnTo>
                      <a:pt x="210" y="0"/>
                    </a:lnTo>
                    <a:lnTo>
                      <a:pt x="214" y="0"/>
                    </a:lnTo>
                    <a:close/>
                  </a:path>
                </a:pathLst>
              </a:custGeom>
              <a:solidFill>
                <a:srgbClr val="000000"/>
              </a:solidFill>
              <a:ln w="9525">
                <a:noFill/>
                <a:round/>
                <a:headEnd/>
                <a:tailEnd/>
              </a:ln>
            </p:spPr>
            <p:txBody>
              <a:bodyPr/>
              <a:lstStyle/>
              <a:p>
                <a:endParaRPr lang="en-US"/>
              </a:p>
            </p:txBody>
          </p:sp>
          <p:sp>
            <p:nvSpPr>
              <p:cNvPr id="341428" name="Freeform 436"/>
              <p:cNvSpPr>
                <a:spLocks noChangeAspect="1"/>
              </p:cNvSpPr>
              <p:nvPr/>
            </p:nvSpPr>
            <p:spPr bwMode="auto">
              <a:xfrm>
                <a:off x="1462" y="3135"/>
                <a:ext cx="12" cy="7"/>
              </a:xfrm>
              <a:custGeom>
                <a:avLst/>
                <a:gdLst/>
                <a:ahLst/>
                <a:cxnLst>
                  <a:cxn ang="0">
                    <a:pos x="12" y="7"/>
                  </a:cxn>
                  <a:cxn ang="0">
                    <a:pos x="12" y="4"/>
                  </a:cxn>
                  <a:cxn ang="0">
                    <a:pos x="4" y="0"/>
                  </a:cxn>
                  <a:cxn ang="0">
                    <a:pos x="0" y="0"/>
                  </a:cxn>
                  <a:cxn ang="0">
                    <a:pos x="12" y="7"/>
                  </a:cxn>
                  <a:cxn ang="0">
                    <a:pos x="12" y="7"/>
                  </a:cxn>
                  <a:cxn ang="0">
                    <a:pos x="12" y="7"/>
                  </a:cxn>
                  <a:cxn ang="0">
                    <a:pos x="12" y="7"/>
                  </a:cxn>
                  <a:cxn ang="0">
                    <a:pos x="12" y="7"/>
                  </a:cxn>
                  <a:cxn ang="0">
                    <a:pos x="12" y="7"/>
                  </a:cxn>
                  <a:cxn ang="0">
                    <a:pos x="12" y="4"/>
                  </a:cxn>
                  <a:cxn ang="0">
                    <a:pos x="12" y="7"/>
                  </a:cxn>
                </a:cxnLst>
                <a:rect l="0" t="0" r="r" b="b"/>
                <a:pathLst>
                  <a:path w="12" h="7">
                    <a:moveTo>
                      <a:pt x="12" y="7"/>
                    </a:moveTo>
                    <a:lnTo>
                      <a:pt x="12" y="4"/>
                    </a:lnTo>
                    <a:lnTo>
                      <a:pt x="4" y="0"/>
                    </a:lnTo>
                    <a:lnTo>
                      <a:pt x="0" y="0"/>
                    </a:lnTo>
                    <a:lnTo>
                      <a:pt x="12" y="7"/>
                    </a:lnTo>
                    <a:lnTo>
                      <a:pt x="12" y="7"/>
                    </a:lnTo>
                    <a:lnTo>
                      <a:pt x="12" y="7"/>
                    </a:lnTo>
                    <a:lnTo>
                      <a:pt x="12" y="7"/>
                    </a:lnTo>
                    <a:lnTo>
                      <a:pt x="12" y="7"/>
                    </a:lnTo>
                    <a:lnTo>
                      <a:pt x="12" y="7"/>
                    </a:lnTo>
                    <a:lnTo>
                      <a:pt x="12" y="4"/>
                    </a:lnTo>
                    <a:lnTo>
                      <a:pt x="12" y="7"/>
                    </a:lnTo>
                    <a:close/>
                  </a:path>
                </a:pathLst>
              </a:custGeom>
              <a:solidFill>
                <a:srgbClr val="000000"/>
              </a:solidFill>
              <a:ln w="9525">
                <a:noFill/>
                <a:round/>
                <a:headEnd/>
                <a:tailEnd/>
              </a:ln>
            </p:spPr>
            <p:txBody>
              <a:bodyPr/>
              <a:lstStyle/>
              <a:p>
                <a:endParaRPr lang="en-US"/>
              </a:p>
            </p:txBody>
          </p:sp>
          <p:sp>
            <p:nvSpPr>
              <p:cNvPr id="341429" name="Freeform 437"/>
              <p:cNvSpPr>
                <a:spLocks noChangeAspect="1"/>
              </p:cNvSpPr>
              <p:nvPr/>
            </p:nvSpPr>
            <p:spPr bwMode="auto">
              <a:xfrm>
                <a:off x="1474" y="3142"/>
                <a:ext cx="4" cy="16"/>
              </a:xfrm>
              <a:custGeom>
                <a:avLst/>
                <a:gdLst/>
                <a:ahLst/>
                <a:cxnLst>
                  <a:cxn ang="0">
                    <a:pos x="4" y="16"/>
                  </a:cxn>
                  <a:cxn ang="0">
                    <a:pos x="4" y="16"/>
                  </a:cxn>
                  <a:cxn ang="0">
                    <a:pos x="0" y="0"/>
                  </a:cxn>
                  <a:cxn ang="0">
                    <a:pos x="0" y="0"/>
                  </a:cxn>
                  <a:cxn ang="0">
                    <a:pos x="4" y="16"/>
                  </a:cxn>
                  <a:cxn ang="0">
                    <a:pos x="4" y="16"/>
                  </a:cxn>
                  <a:cxn ang="0">
                    <a:pos x="4" y="16"/>
                  </a:cxn>
                  <a:cxn ang="0">
                    <a:pos x="4" y="16"/>
                  </a:cxn>
                  <a:cxn ang="0">
                    <a:pos x="4" y="16"/>
                  </a:cxn>
                  <a:cxn ang="0">
                    <a:pos x="4" y="16"/>
                  </a:cxn>
                  <a:cxn ang="0">
                    <a:pos x="4" y="16"/>
                  </a:cxn>
                  <a:cxn ang="0">
                    <a:pos x="4" y="16"/>
                  </a:cxn>
                </a:cxnLst>
                <a:rect l="0" t="0" r="r" b="b"/>
                <a:pathLst>
                  <a:path w="4" h="16">
                    <a:moveTo>
                      <a:pt x="4" y="16"/>
                    </a:moveTo>
                    <a:lnTo>
                      <a:pt x="4" y="16"/>
                    </a:lnTo>
                    <a:lnTo>
                      <a:pt x="0" y="0"/>
                    </a:lnTo>
                    <a:lnTo>
                      <a:pt x="0" y="0"/>
                    </a:lnTo>
                    <a:lnTo>
                      <a:pt x="4" y="16"/>
                    </a:lnTo>
                    <a:lnTo>
                      <a:pt x="4" y="16"/>
                    </a:lnTo>
                    <a:lnTo>
                      <a:pt x="4" y="16"/>
                    </a:lnTo>
                    <a:lnTo>
                      <a:pt x="4" y="16"/>
                    </a:lnTo>
                    <a:lnTo>
                      <a:pt x="4" y="16"/>
                    </a:lnTo>
                    <a:lnTo>
                      <a:pt x="4" y="16"/>
                    </a:lnTo>
                    <a:lnTo>
                      <a:pt x="4" y="16"/>
                    </a:lnTo>
                    <a:lnTo>
                      <a:pt x="4" y="16"/>
                    </a:lnTo>
                    <a:close/>
                  </a:path>
                </a:pathLst>
              </a:custGeom>
              <a:solidFill>
                <a:srgbClr val="000000"/>
              </a:solidFill>
              <a:ln w="9525">
                <a:noFill/>
                <a:round/>
                <a:headEnd/>
                <a:tailEnd/>
              </a:ln>
            </p:spPr>
            <p:txBody>
              <a:bodyPr/>
              <a:lstStyle/>
              <a:p>
                <a:endParaRPr lang="en-US"/>
              </a:p>
            </p:txBody>
          </p:sp>
          <p:sp>
            <p:nvSpPr>
              <p:cNvPr id="341430" name="Freeform 438"/>
              <p:cNvSpPr>
                <a:spLocks noChangeAspect="1"/>
              </p:cNvSpPr>
              <p:nvPr/>
            </p:nvSpPr>
            <p:spPr bwMode="auto">
              <a:xfrm>
                <a:off x="1259" y="3158"/>
                <a:ext cx="219" cy="68"/>
              </a:xfrm>
              <a:custGeom>
                <a:avLst/>
                <a:gdLst/>
                <a:ahLst/>
                <a:cxnLst>
                  <a:cxn ang="0">
                    <a:pos x="0" y="68"/>
                  </a:cxn>
                  <a:cxn ang="0">
                    <a:pos x="0" y="68"/>
                  </a:cxn>
                  <a:cxn ang="0">
                    <a:pos x="219" y="0"/>
                  </a:cxn>
                  <a:cxn ang="0">
                    <a:pos x="219" y="0"/>
                  </a:cxn>
                  <a:cxn ang="0">
                    <a:pos x="0" y="64"/>
                  </a:cxn>
                  <a:cxn ang="0">
                    <a:pos x="0" y="68"/>
                  </a:cxn>
                  <a:cxn ang="0">
                    <a:pos x="0" y="64"/>
                  </a:cxn>
                  <a:cxn ang="0">
                    <a:pos x="0" y="68"/>
                  </a:cxn>
                  <a:cxn ang="0">
                    <a:pos x="0" y="68"/>
                  </a:cxn>
                  <a:cxn ang="0">
                    <a:pos x="0" y="68"/>
                  </a:cxn>
                  <a:cxn ang="0">
                    <a:pos x="0" y="68"/>
                  </a:cxn>
                  <a:cxn ang="0">
                    <a:pos x="0" y="68"/>
                  </a:cxn>
                </a:cxnLst>
                <a:rect l="0" t="0" r="r" b="b"/>
                <a:pathLst>
                  <a:path w="219" h="68">
                    <a:moveTo>
                      <a:pt x="0" y="68"/>
                    </a:moveTo>
                    <a:lnTo>
                      <a:pt x="0" y="68"/>
                    </a:lnTo>
                    <a:lnTo>
                      <a:pt x="219" y="0"/>
                    </a:lnTo>
                    <a:lnTo>
                      <a:pt x="219" y="0"/>
                    </a:lnTo>
                    <a:lnTo>
                      <a:pt x="0" y="64"/>
                    </a:lnTo>
                    <a:lnTo>
                      <a:pt x="0" y="68"/>
                    </a:lnTo>
                    <a:lnTo>
                      <a:pt x="0" y="64"/>
                    </a:lnTo>
                    <a:lnTo>
                      <a:pt x="0" y="68"/>
                    </a:lnTo>
                    <a:lnTo>
                      <a:pt x="0" y="68"/>
                    </a:lnTo>
                    <a:lnTo>
                      <a:pt x="0" y="68"/>
                    </a:lnTo>
                    <a:lnTo>
                      <a:pt x="0" y="68"/>
                    </a:lnTo>
                    <a:lnTo>
                      <a:pt x="0" y="68"/>
                    </a:lnTo>
                    <a:close/>
                  </a:path>
                </a:pathLst>
              </a:custGeom>
              <a:solidFill>
                <a:srgbClr val="000000"/>
              </a:solidFill>
              <a:ln w="9525">
                <a:noFill/>
                <a:round/>
                <a:headEnd/>
                <a:tailEnd/>
              </a:ln>
            </p:spPr>
            <p:txBody>
              <a:bodyPr/>
              <a:lstStyle/>
              <a:p>
                <a:endParaRPr lang="en-US"/>
              </a:p>
            </p:txBody>
          </p:sp>
          <p:sp>
            <p:nvSpPr>
              <p:cNvPr id="341431" name="Freeform 439"/>
              <p:cNvSpPr>
                <a:spLocks noChangeAspect="1"/>
              </p:cNvSpPr>
              <p:nvPr/>
            </p:nvSpPr>
            <p:spPr bwMode="auto">
              <a:xfrm>
                <a:off x="1255" y="3211"/>
                <a:ext cx="4" cy="15"/>
              </a:xfrm>
              <a:custGeom>
                <a:avLst/>
                <a:gdLst/>
                <a:ahLst/>
                <a:cxnLst>
                  <a:cxn ang="0">
                    <a:pos x="0" y="0"/>
                  </a:cxn>
                  <a:cxn ang="0">
                    <a:pos x="0" y="0"/>
                  </a:cxn>
                  <a:cxn ang="0">
                    <a:pos x="4" y="15"/>
                  </a:cxn>
                  <a:cxn ang="0">
                    <a:pos x="4" y="15"/>
                  </a:cxn>
                  <a:cxn ang="0">
                    <a:pos x="0" y="0"/>
                  </a:cxn>
                  <a:cxn ang="0">
                    <a:pos x="0" y="0"/>
                  </a:cxn>
                  <a:cxn ang="0">
                    <a:pos x="0" y="0"/>
                  </a:cxn>
                  <a:cxn ang="0">
                    <a:pos x="0" y="0"/>
                  </a:cxn>
                  <a:cxn ang="0">
                    <a:pos x="0" y="0"/>
                  </a:cxn>
                  <a:cxn ang="0">
                    <a:pos x="0" y="0"/>
                  </a:cxn>
                  <a:cxn ang="0">
                    <a:pos x="0" y="0"/>
                  </a:cxn>
                  <a:cxn ang="0">
                    <a:pos x="0" y="0"/>
                  </a:cxn>
                </a:cxnLst>
                <a:rect l="0" t="0" r="r" b="b"/>
                <a:pathLst>
                  <a:path w="4" h="15">
                    <a:moveTo>
                      <a:pt x="0" y="0"/>
                    </a:moveTo>
                    <a:lnTo>
                      <a:pt x="0" y="0"/>
                    </a:lnTo>
                    <a:lnTo>
                      <a:pt x="4" y="15"/>
                    </a:lnTo>
                    <a:lnTo>
                      <a:pt x="4"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41432" name="Freeform 440"/>
              <p:cNvSpPr>
                <a:spLocks noChangeAspect="1"/>
              </p:cNvSpPr>
              <p:nvPr/>
            </p:nvSpPr>
            <p:spPr bwMode="auto">
              <a:xfrm>
                <a:off x="1248" y="3203"/>
                <a:ext cx="7" cy="8"/>
              </a:xfrm>
              <a:custGeom>
                <a:avLst/>
                <a:gdLst/>
                <a:ahLst/>
                <a:cxnLst>
                  <a:cxn ang="0">
                    <a:pos x="0" y="0"/>
                  </a:cxn>
                  <a:cxn ang="0">
                    <a:pos x="0" y="4"/>
                  </a:cxn>
                  <a:cxn ang="0">
                    <a:pos x="7" y="8"/>
                  </a:cxn>
                  <a:cxn ang="0">
                    <a:pos x="7" y="8"/>
                  </a:cxn>
                  <a:cxn ang="0">
                    <a:pos x="0" y="0"/>
                  </a:cxn>
                  <a:cxn ang="0">
                    <a:pos x="0" y="4"/>
                  </a:cxn>
                  <a:cxn ang="0">
                    <a:pos x="0" y="0"/>
                  </a:cxn>
                  <a:cxn ang="0">
                    <a:pos x="0" y="0"/>
                  </a:cxn>
                  <a:cxn ang="0">
                    <a:pos x="0" y="0"/>
                  </a:cxn>
                  <a:cxn ang="0">
                    <a:pos x="0" y="0"/>
                  </a:cxn>
                  <a:cxn ang="0">
                    <a:pos x="0" y="4"/>
                  </a:cxn>
                  <a:cxn ang="0">
                    <a:pos x="0" y="0"/>
                  </a:cxn>
                </a:cxnLst>
                <a:rect l="0" t="0" r="r" b="b"/>
                <a:pathLst>
                  <a:path w="7" h="8">
                    <a:moveTo>
                      <a:pt x="0" y="0"/>
                    </a:moveTo>
                    <a:lnTo>
                      <a:pt x="0" y="4"/>
                    </a:lnTo>
                    <a:lnTo>
                      <a:pt x="7" y="8"/>
                    </a:lnTo>
                    <a:lnTo>
                      <a:pt x="7" y="8"/>
                    </a:lnTo>
                    <a:lnTo>
                      <a:pt x="0" y="0"/>
                    </a:lnTo>
                    <a:lnTo>
                      <a:pt x="0" y="4"/>
                    </a:lnTo>
                    <a:lnTo>
                      <a:pt x="0"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41433" name="Freeform 441"/>
              <p:cNvSpPr>
                <a:spLocks noChangeAspect="1"/>
              </p:cNvSpPr>
              <p:nvPr/>
            </p:nvSpPr>
            <p:spPr bwMode="auto">
              <a:xfrm>
                <a:off x="1255" y="3135"/>
                <a:ext cx="219" cy="72"/>
              </a:xfrm>
              <a:custGeom>
                <a:avLst/>
                <a:gdLst/>
                <a:ahLst/>
                <a:cxnLst>
                  <a:cxn ang="0">
                    <a:pos x="0" y="64"/>
                  </a:cxn>
                  <a:cxn ang="0">
                    <a:pos x="211" y="0"/>
                  </a:cxn>
                  <a:cxn ang="0">
                    <a:pos x="219" y="7"/>
                  </a:cxn>
                  <a:cxn ang="0">
                    <a:pos x="8" y="72"/>
                  </a:cxn>
                  <a:cxn ang="0">
                    <a:pos x="0" y="64"/>
                  </a:cxn>
                </a:cxnLst>
                <a:rect l="0" t="0" r="r" b="b"/>
                <a:pathLst>
                  <a:path w="219" h="72">
                    <a:moveTo>
                      <a:pt x="0" y="64"/>
                    </a:moveTo>
                    <a:lnTo>
                      <a:pt x="211" y="0"/>
                    </a:lnTo>
                    <a:lnTo>
                      <a:pt x="219" y="7"/>
                    </a:lnTo>
                    <a:lnTo>
                      <a:pt x="8" y="72"/>
                    </a:lnTo>
                    <a:lnTo>
                      <a:pt x="0" y="64"/>
                    </a:lnTo>
                    <a:close/>
                  </a:path>
                </a:pathLst>
              </a:custGeom>
              <a:solidFill>
                <a:srgbClr val="FCFCD8"/>
              </a:solidFill>
              <a:ln w="9525">
                <a:noFill/>
                <a:round/>
                <a:headEnd/>
                <a:tailEnd/>
              </a:ln>
            </p:spPr>
            <p:txBody>
              <a:bodyPr/>
              <a:lstStyle/>
              <a:p>
                <a:endParaRPr lang="en-US"/>
              </a:p>
            </p:txBody>
          </p:sp>
          <p:sp>
            <p:nvSpPr>
              <p:cNvPr id="341434" name="Freeform 442"/>
              <p:cNvSpPr>
                <a:spLocks noChangeAspect="1"/>
              </p:cNvSpPr>
              <p:nvPr/>
            </p:nvSpPr>
            <p:spPr bwMode="auto">
              <a:xfrm>
                <a:off x="1252" y="3199"/>
                <a:ext cx="11" cy="27"/>
              </a:xfrm>
              <a:custGeom>
                <a:avLst/>
                <a:gdLst/>
                <a:ahLst/>
                <a:cxnLst>
                  <a:cxn ang="0">
                    <a:pos x="0" y="4"/>
                  </a:cxn>
                  <a:cxn ang="0">
                    <a:pos x="3" y="0"/>
                  </a:cxn>
                  <a:cxn ang="0">
                    <a:pos x="11" y="8"/>
                  </a:cxn>
                  <a:cxn ang="0">
                    <a:pos x="7" y="27"/>
                  </a:cxn>
                  <a:cxn ang="0">
                    <a:pos x="3" y="12"/>
                  </a:cxn>
                  <a:cxn ang="0">
                    <a:pos x="0" y="4"/>
                  </a:cxn>
                </a:cxnLst>
                <a:rect l="0" t="0" r="r" b="b"/>
                <a:pathLst>
                  <a:path w="11" h="27">
                    <a:moveTo>
                      <a:pt x="0" y="4"/>
                    </a:moveTo>
                    <a:lnTo>
                      <a:pt x="3" y="0"/>
                    </a:lnTo>
                    <a:lnTo>
                      <a:pt x="11" y="8"/>
                    </a:lnTo>
                    <a:lnTo>
                      <a:pt x="7" y="27"/>
                    </a:lnTo>
                    <a:lnTo>
                      <a:pt x="3" y="12"/>
                    </a:lnTo>
                    <a:lnTo>
                      <a:pt x="0" y="4"/>
                    </a:lnTo>
                    <a:close/>
                  </a:path>
                </a:pathLst>
              </a:custGeom>
              <a:solidFill>
                <a:srgbClr val="E2E2BF"/>
              </a:solidFill>
              <a:ln w="9525">
                <a:noFill/>
                <a:round/>
                <a:headEnd/>
                <a:tailEnd/>
              </a:ln>
            </p:spPr>
            <p:txBody>
              <a:bodyPr/>
              <a:lstStyle/>
              <a:p>
                <a:endParaRPr lang="en-US"/>
              </a:p>
            </p:txBody>
          </p:sp>
        </p:grpSp>
        <p:graphicFrame>
          <p:nvGraphicFramePr>
            <p:cNvPr id="341435" name="Object 443"/>
            <p:cNvGraphicFramePr>
              <a:graphicFrameLocks noChangeAspect="1"/>
            </p:cNvGraphicFramePr>
            <p:nvPr/>
          </p:nvGraphicFramePr>
          <p:xfrm>
            <a:off x="1474" y="1888"/>
            <a:ext cx="522" cy="815"/>
          </p:xfrm>
          <a:graphic>
            <a:graphicData uri="http://schemas.openxmlformats.org/presentationml/2006/ole">
              <p:oleObj spid="_x0000_s341435" name="CorelDRAW" r:id="rId3" imgW="1305720" imgH="1912680" progId="CorelDraw.Graphic.10">
                <p:embed/>
              </p:oleObj>
            </a:graphicData>
          </a:graphic>
        </p:graphicFrame>
      </p:grpSp>
      <p:grpSp>
        <p:nvGrpSpPr>
          <p:cNvPr id="341436" name="Group 444"/>
          <p:cNvGrpSpPr>
            <a:grpSpLocks/>
          </p:cNvGrpSpPr>
          <p:nvPr/>
        </p:nvGrpSpPr>
        <p:grpSpPr bwMode="auto">
          <a:xfrm>
            <a:off x="6026150" y="4103688"/>
            <a:ext cx="498475" cy="736600"/>
            <a:chOff x="3747" y="3685"/>
            <a:chExt cx="314" cy="464"/>
          </a:xfrm>
        </p:grpSpPr>
        <p:grpSp>
          <p:nvGrpSpPr>
            <p:cNvPr id="341437" name="Group 445"/>
            <p:cNvGrpSpPr>
              <a:grpSpLocks/>
            </p:cNvGrpSpPr>
            <p:nvPr/>
          </p:nvGrpSpPr>
          <p:grpSpPr bwMode="auto">
            <a:xfrm>
              <a:off x="3776" y="3685"/>
              <a:ext cx="242" cy="464"/>
              <a:chOff x="3813" y="2859"/>
              <a:chExt cx="561" cy="1077"/>
            </a:xfrm>
          </p:grpSpPr>
          <p:sp>
            <p:nvSpPr>
              <p:cNvPr id="341438" name="Freeform 446"/>
              <p:cNvSpPr>
                <a:spLocks/>
              </p:cNvSpPr>
              <p:nvPr/>
            </p:nvSpPr>
            <p:spPr bwMode="auto">
              <a:xfrm>
                <a:off x="3827" y="2859"/>
                <a:ext cx="547" cy="1071"/>
              </a:xfrm>
              <a:custGeom>
                <a:avLst/>
                <a:gdLst/>
                <a:ahLst/>
                <a:cxnLst>
                  <a:cxn ang="0">
                    <a:pos x="349" y="0"/>
                  </a:cxn>
                  <a:cxn ang="0">
                    <a:pos x="185" y="0"/>
                  </a:cxn>
                  <a:cxn ang="0">
                    <a:pos x="215" y="41"/>
                  </a:cxn>
                  <a:cxn ang="0">
                    <a:pos x="312" y="41"/>
                  </a:cxn>
                  <a:cxn ang="0">
                    <a:pos x="348" y="106"/>
                  </a:cxn>
                  <a:cxn ang="0">
                    <a:pos x="182" y="106"/>
                  </a:cxn>
                  <a:cxn ang="0">
                    <a:pos x="216" y="42"/>
                  </a:cxn>
                  <a:cxn ang="0">
                    <a:pos x="185" y="1"/>
                  </a:cxn>
                  <a:cxn ang="0">
                    <a:pos x="127" y="102"/>
                  </a:cxn>
                  <a:cxn ang="0">
                    <a:pos x="95" y="103"/>
                  </a:cxn>
                  <a:cxn ang="0">
                    <a:pos x="84" y="137"/>
                  </a:cxn>
                  <a:cxn ang="0">
                    <a:pos x="35" y="137"/>
                  </a:cxn>
                  <a:cxn ang="0">
                    <a:pos x="35" y="162"/>
                  </a:cxn>
                  <a:cxn ang="0">
                    <a:pos x="16" y="163"/>
                  </a:cxn>
                  <a:cxn ang="0">
                    <a:pos x="0" y="163"/>
                  </a:cxn>
                  <a:cxn ang="0">
                    <a:pos x="0" y="312"/>
                  </a:cxn>
                  <a:cxn ang="0">
                    <a:pos x="35" y="313"/>
                  </a:cxn>
                  <a:cxn ang="0">
                    <a:pos x="36" y="344"/>
                  </a:cxn>
                  <a:cxn ang="0">
                    <a:pos x="82" y="344"/>
                  </a:cxn>
                  <a:cxn ang="0">
                    <a:pos x="96" y="381"/>
                  </a:cxn>
                  <a:cxn ang="0">
                    <a:pos x="121" y="382"/>
                  </a:cxn>
                  <a:cxn ang="0">
                    <a:pos x="123" y="458"/>
                  </a:cxn>
                  <a:cxn ang="0">
                    <a:pos x="141" y="458"/>
                  </a:cxn>
                  <a:cxn ang="0">
                    <a:pos x="146" y="469"/>
                  </a:cxn>
                  <a:cxn ang="0">
                    <a:pos x="146" y="545"/>
                  </a:cxn>
                  <a:cxn ang="0">
                    <a:pos x="177" y="546"/>
                  </a:cxn>
                  <a:cxn ang="0">
                    <a:pos x="175" y="1002"/>
                  </a:cxn>
                  <a:cxn ang="0">
                    <a:pos x="248" y="1070"/>
                  </a:cxn>
                  <a:cxn ang="0">
                    <a:pos x="341" y="991"/>
                  </a:cxn>
                  <a:cxn ang="0">
                    <a:pos x="307" y="969"/>
                  </a:cxn>
                  <a:cxn ang="0">
                    <a:pos x="307" y="942"/>
                  </a:cxn>
                  <a:cxn ang="0">
                    <a:pos x="341" y="918"/>
                  </a:cxn>
                  <a:cxn ang="0">
                    <a:pos x="307" y="898"/>
                  </a:cxn>
                  <a:cxn ang="0">
                    <a:pos x="312" y="889"/>
                  </a:cxn>
                  <a:cxn ang="0">
                    <a:pos x="342" y="870"/>
                  </a:cxn>
                  <a:cxn ang="0">
                    <a:pos x="346" y="812"/>
                  </a:cxn>
                  <a:cxn ang="0">
                    <a:pos x="351" y="806"/>
                  </a:cxn>
                  <a:cxn ang="0">
                    <a:pos x="307" y="772"/>
                  </a:cxn>
                  <a:cxn ang="0">
                    <a:pos x="307" y="742"/>
                  </a:cxn>
                  <a:cxn ang="0">
                    <a:pos x="342" y="708"/>
                  </a:cxn>
                  <a:cxn ang="0">
                    <a:pos x="307" y="677"/>
                  </a:cxn>
                  <a:cxn ang="0">
                    <a:pos x="307" y="646"/>
                  </a:cxn>
                  <a:cxn ang="0">
                    <a:pos x="341" y="606"/>
                  </a:cxn>
                  <a:cxn ang="0">
                    <a:pos x="346" y="542"/>
                  </a:cxn>
                  <a:cxn ang="0">
                    <a:pos x="387" y="542"/>
                  </a:cxn>
                  <a:cxn ang="0">
                    <a:pos x="387" y="455"/>
                  </a:cxn>
                  <a:cxn ang="0">
                    <a:pos x="412" y="455"/>
                  </a:cxn>
                  <a:cxn ang="0">
                    <a:pos x="412" y="378"/>
                  </a:cxn>
                  <a:cxn ang="0">
                    <a:pos x="438" y="378"/>
                  </a:cxn>
                  <a:cxn ang="0">
                    <a:pos x="450" y="341"/>
                  </a:cxn>
                  <a:cxn ang="0">
                    <a:pos x="505" y="341"/>
                  </a:cxn>
                  <a:cxn ang="0">
                    <a:pos x="505" y="310"/>
                  </a:cxn>
                  <a:cxn ang="0">
                    <a:pos x="546" y="310"/>
                  </a:cxn>
                  <a:cxn ang="0">
                    <a:pos x="546" y="159"/>
                  </a:cxn>
                  <a:cxn ang="0">
                    <a:pos x="505" y="159"/>
                  </a:cxn>
                  <a:cxn ang="0">
                    <a:pos x="505" y="137"/>
                  </a:cxn>
                  <a:cxn ang="0">
                    <a:pos x="459" y="137"/>
                  </a:cxn>
                  <a:cxn ang="0">
                    <a:pos x="448" y="127"/>
                  </a:cxn>
                  <a:cxn ang="0">
                    <a:pos x="437" y="103"/>
                  </a:cxn>
                  <a:cxn ang="0">
                    <a:pos x="412" y="103"/>
                  </a:cxn>
                  <a:cxn ang="0">
                    <a:pos x="349" y="0"/>
                  </a:cxn>
                </a:cxnLst>
                <a:rect l="0" t="0" r="r" b="b"/>
                <a:pathLst>
                  <a:path w="547" h="1071">
                    <a:moveTo>
                      <a:pt x="349" y="0"/>
                    </a:moveTo>
                    <a:lnTo>
                      <a:pt x="185" y="0"/>
                    </a:lnTo>
                    <a:lnTo>
                      <a:pt x="215" y="41"/>
                    </a:lnTo>
                    <a:lnTo>
                      <a:pt x="312" y="41"/>
                    </a:lnTo>
                    <a:lnTo>
                      <a:pt x="348" y="106"/>
                    </a:lnTo>
                    <a:lnTo>
                      <a:pt x="182" y="106"/>
                    </a:lnTo>
                    <a:lnTo>
                      <a:pt x="216" y="42"/>
                    </a:lnTo>
                    <a:lnTo>
                      <a:pt x="185" y="1"/>
                    </a:lnTo>
                    <a:lnTo>
                      <a:pt x="127" y="102"/>
                    </a:lnTo>
                    <a:lnTo>
                      <a:pt x="95" y="103"/>
                    </a:lnTo>
                    <a:lnTo>
                      <a:pt x="84" y="137"/>
                    </a:lnTo>
                    <a:lnTo>
                      <a:pt x="35" y="137"/>
                    </a:lnTo>
                    <a:lnTo>
                      <a:pt x="35" y="162"/>
                    </a:lnTo>
                    <a:lnTo>
                      <a:pt x="16" y="163"/>
                    </a:lnTo>
                    <a:lnTo>
                      <a:pt x="0" y="163"/>
                    </a:lnTo>
                    <a:lnTo>
                      <a:pt x="0" y="312"/>
                    </a:lnTo>
                    <a:lnTo>
                      <a:pt x="35" y="313"/>
                    </a:lnTo>
                    <a:lnTo>
                      <a:pt x="36" y="344"/>
                    </a:lnTo>
                    <a:lnTo>
                      <a:pt x="82" y="344"/>
                    </a:lnTo>
                    <a:lnTo>
                      <a:pt x="96" y="381"/>
                    </a:lnTo>
                    <a:lnTo>
                      <a:pt x="121" y="382"/>
                    </a:lnTo>
                    <a:lnTo>
                      <a:pt x="123" y="458"/>
                    </a:lnTo>
                    <a:lnTo>
                      <a:pt x="141" y="458"/>
                    </a:lnTo>
                    <a:lnTo>
                      <a:pt x="146" y="469"/>
                    </a:lnTo>
                    <a:lnTo>
                      <a:pt x="146" y="545"/>
                    </a:lnTo>
                    <a:lnTo>
                      <a:pt x="177" y="546"/>
                    </a:lnTo>
                    <a:lnTo>
                      <a:pt x="175" y="1002"/>
                    </a:lnTo>
                    <a:lnTo>
                      <a:pt x="248" y="1070"/>
                    </a:lnTo>
                    <a:lnTo>
                      <a:pt x="341" y="991"/>
                    </a:lnTo>
                    <a:lnTo>
                      <a:pt x="307" y="969"/>
                    </a:lnTo>
                    <a:lnTo>
                      <a:pt x="307" y="942"/>
                    </a:lnTo>
                    <a:lnTo>
                      <a:pt x="341" y="918"/>
                    </a:lnTo>
                    <a:lnTo>
                      <a:pt x="307" y="898"/>
                    </a:lnTo>
                    <a:lnTo>
                      <a:pt x="312" y="889"/>
                    </a:lnTo>
                    <a:lnTo>
                      <a:pt x="342" y="870"/>
                    </a:lnTo>
                    <a:lnTo>
                      <a:pt x="346" y="812"/>
                    </a:lnTo>
                    <a:lnTo>
                      <a:pt x="351" y="806"/>
                    </a:lnTo>
                    <a:lnTo>
                      <a:pt x="307" y="772"/>
                    </a:lnTo>
                    <a:lnTo>
                      <a:pt x="307" y="742"/>
                    </a:lnTo>
                    <a:lnTo>
                      <a:pt x="342" y="708"/>
                    </a:lnTo>
                    <a:lnTo>
                      <a:pt x="307" y="677"/>
                    </a:lnTo>
                    <a:lnTo>
                      <a:pt x="307" y="646"/>
                    </a:lnTo>
                    <a:lnTo>
                      <a:pt x="341" y="606"/>
                    </a:lnTo>
                    <a:lnTo>
                      <a:pt x="346" y="542"/>
                    </a:lnTo>
                    <a:lnTo>
                      <a:pt x="387" y="542"/>
                    </a:lnTo>
                    <a:lnTo>
                      <a:pt x="387" y="455"/>
                    </a:lnTo>
                    <a:lnTo>
                      <a:pt x="412" y="455"/>
                    </a:lnTo>
                    <a:lnTo>
                      <a:pt x="412" y="378"/>
                    </a:lnTo>
                    <a:lnTo>
                      <a:pt x="438" y="378"/>
                    </a:lnTo>
                    <a:lnTo>
                      <a:pt x="450" y="341"/>
                    </a:lnTo>
                    <a:lnTo>
                      <a:pt x="505" y="341"/>
                    </a:lnTo>
                    <a:lnTo>
                      <a:pt x="505" y="310"/>
                    </a:lnTo>
                    <a:lnTo>
                      <a:pt x="546" y="310"/>
                    </a:lnTo>
                    <a:lnTo>
                      <a:pt x="546" y="159"/>
                    </a:lnTo>
                    <a:lnTo>
                      <a:pt x="505" y="159"/>
                    </a:lnTo>
                    <a:lnTo>
                      <a:pt x="505" y="137"/>
                    </a:lnTo>
                    <a:lnTo>
                      <a:pt x="459" y="137"/>
                    </a:lnTo>
                    <a:lnTo>
                      <a:pt x="448" y="127"/>
                    </a:lnTo>
                    <a:lnTo>
                      <a:pt x="437" y="103"/>
                    </a:lnTo>
                    <a:lnTo>
                      <a:pt x="412" y="103"/>
                    </a:lnTo>
                    <a:lnTo>
                      <a:pt x="349" y="0"/>
                    </a:lnTo>
                  </a:path>
                </a:pathLst>
              </a:custGeom>
              <a:solidFill>
                <a:srgbClr val="00AE00"/>
              </a:solidFill>
              <a:ln w="9525" cap="rnd">
                <a:noFill/>
                <a:round/>
                <a:headEnd/>
                <a:tailEnd/>
              </a:ln>
              <a:effectLst/>
            </p:spPr>
            <p:txBody>
              <a:bodyPr/>
              <a:lstStyle/>
              <a:p>
                <a:endParaRPr lang="en-US"/>
              </a:p>
            </p:txBody>
          </p:sp>
          <p:sp>
            <p:nvSpPr>
              <p:cNvPr id="341439" name="Freeform 447"/>
              <p:cNvSpPr>
                <a:spLocks/>
              </p:cNvSpPr>
              <p:nvPr/>
            </p:nvSpPr>
            <p:spPr bwMode="auto">
              <a:xfrm>
                <a:off x="3813" y="2865"/>
                <a:ext cx="547" cy="1071"/>
              </a:xfrm>
              <a:custGeom>
                <a:avLst/>
                <a:gdLst/>
                <a:ahLst/>
                <a:cxnLst>
                  <a:cxn ang="0">
                    <a:pos x="350" y="0"/>
                  </a:cxn>
                  <a:cxn ang="0">
                    <a:pos x="186" y="0"/>
                  </a:cxn>
                  <a:cxn ang="0">
                    <a:pos x="217" y="41"/>
                  </a:cxn>
                  <a:cxn ang="0">
                    <a:pos x="312" y="41"/>
                  </a:cxn>
                  <a:cxn ang="0">
                    <a:pos x="348" y="106"/>
                  </a:cxn>
                  <a:cxn ang="0">
                    <a:pos x="183" y="106"/>
                  </a:cxn>
                  <a:cxn ang="0">
                    <a:pos x="217" y="42"/>
                  </a:cxn>
                  <a:cxn ang="0">
                    <a:pos x="186" y="1"/>
                  </a:cxn>
                  <a:cxn ang="0">
                    <a:pos x="128" y="102"/>
                  </a:cxn>
                  <a:cxn ang="0">
                    <a:pos x="97" y="102"/>
                  </a:cxn>
                  <a:cxn ang="0">
                    <a:pos x="86" y="137"/>
                  </a:cxn>
                  <a:cxn ang="0">
                    <a:pos x="37" y="137"/>
                  </a:cxn>
                  <a:cxn ang="0">
                    <a:pos x="36" y="162"/>
                  </a:cxn>
                  <a:cxn ang="0">
                    <a:pos x="17" y="162"/>
                  </a:cxn>
                  <a:cxn ang="0">
                    <a:pos x="0" y="162"/>
                  </a:cxn>
                  <a:cxn ang="0">
                    <a:pos x="0" y="312"/>
                  </a:cxn>
                  <a:cxn ang="0">
                    <a:pos x="37" y="313"/>
                  </a:cxn>
                  <a:cxn ang="0">
                    <a:pos x="37" y="343"/>
                  </a:cxn>
                  <a:cxn ang="0">
                    <a:pos x="84" y="343"/>
                  </a:cxn>
                  <a:cxn ang="0">
                    <a:pos x="97" y="381"/>
                  </a:cxn>
                  <a:cxn ang="0">
                    <a:pos x="122" y="382"/>
                  </a:cxn>
                  <a:cxn ang="0">
                    <a:pos x="125" y="458"/>
                  </a:cxn>
                  <a:cxn ang="0">
                    <a:pos x="141" y="458"/>
                  </a:cxn>
                  <a:cxn ang="0">
                    <a:pos x="146" y="464"/>
                  </a:cxn>
                  <a:cxn ang="0">
                    <a:pos x="146" y="545"/>
                  </a:cxn>
                  <a:cxn ang="0">
                    <a:pos x="178" y="545"/>
                  </a:cxn>
                  <a:cxn ang="0">
                    <a:pos x="176" y="1002"/>
                  </a:cxn>
                  <a:cxn ang="0">
                    <a:pos x="248" y="1070"/>
                  </a:cxn>
                  <a:cxn ang="0">
                    <a:pos x="341" y="991"/>
                  </a:cxn>
                  <a:cxn ang="0">
                    <a:pos x="308" y="969"/>
                  </a:cxn>
                  <a:cxn ang="0">
                    <a:pos x="308" y="942"/>
                  </a:cxn>
                  <a:cxn ang="0">
                    <a:pos x="341" y="918"/>
                  </a:cxn>
                  <a:cxn ang="0">
                    <a:pos x="308" y="897"/>
                  </a:cxn>
                  <a:cxn ang="0">
                    <a:pos x="313" y="889"/>
                  </a:cxn>
                  <a:cxn ang="0">
                    <a:pos x="342" y="870"/>
                  </a:cxn>
                  <a:cxn ang="0">
                    <a:pos x="347" y="812"/>
                  </a:cxn>
                  <a:cxn ang="0">
                    <a:pos x="351" y="807"/>
                  </a:cxn>
                  <a:cxn ang="0">
                    <a:pos x="307" y="772"/>
                  </a:cxn>
                  <a:cxn ang="0">
                    <a:pos x="307" y="742"/>
                  </a:cxn>
                  <a:cxn ang="0">
                    <a:pos x="342" y="708"/>
                  </a:cxn>
                  <a:cxn ang="0">
                    <a:pos x="308" y="677"/>
                  </a:cxn>
                  <a:cxn ang="0">
                    <a:pos x="308" y="646"/>
                  </a:cxn>
                  <a:cxn ang="0">
                    <a:pos x="341" y="606"/>
                  </a:cxn>
                  <a:cxn ang="0">
                    <a:pos x="347" y="542"/>
                  </a:cxn>
                  <a:cxn ang="0">
                    <a:pos x="387" y="542"/>
                  </a:cxn>
                  <a:cxn ang="0">
                    <a:pos x="387" y="455"/>
                  </a:cxn>
                  <a:cxn ang="0">
                    <a:pos x="411" y="455"/>
                  </a:cxn>
                  <a:cxn ang="0">
                    <a:pos x="411" y="378"/>
                  </a:cxn>
                  <a:cxn ang="0">
                    <a:pos x="438" y="378"/>
                  </a:cxn>
                  <a:cxn ang="0">
                    <a:pos x="450" y="341"/>
                  </a:cxn>
                  <a:cxn ang="0">
                    <a:pos x="505" y="341"/>
                  </a:cxn>
                  <a:cxn ang="0">
                    <a:pos x="505" y="310"/>
                  </a:cxn>
                  <a:cxn ang="0">
                    <a:pos x="546" y="310"/>
                  </a:cxn>
                  <a:cxn ang="0">
                    <a:pos x="546" y="159"/>
                  </a:cxn>
                  <a:cxn ang="0">
                    <a:pos x="506" y="159"/>
                  </a:cxn>
                  <a:cxn ang="0">
                    <a:pos x="506" y="137"/>
                  </a:cxn>
                  <a:cxn ang="0">
                    <a:pos x="459" y="137"/>
                  </a:cxn>
                  <a:cxn ang="0">
                    <a:pos x="449" y="127"/>
                  </a:cxn>
                  <a:cxn ang="0">
                    <a:pos x="438" y="102"/>
                  </a:cxn>
                  <a:cxn ang="0">
                    <a:pos x="411" y="102"/>
                  </a:cxn>
                  <a:cxn ang="0">
                    <a:pos x="350" y="0"/>
                  </a:cxn>
                </a:cxnLst>
                <a:rect l="0" t="0" r="r" b="b"/>
                <a:pathLst>
                  <a:path w="547" h="1071">
                    <a:moveTo>
                      <a:pt x="350" y="0"/>
                    </a:moveTo>
                    <a:lnTo>
                      <a:pt x="186" y="0"/>
                    </a:lnTo>
                    <a:lnTo>
                      <a:pt x="217" y="41"/>
                    </a:lnTo>
                    <a:lnTo>
                      <a:pt x="312" y="41"/>
                    </a:lnTo>
                    <a:lnTo>
                      <a:pt x="348" y="106"/>
                    </a:lnTo>
                    <a:lnTo>
                      <a:pt x="183" y="106"/>
                    </a:lnTo>
                    <a:lnTo>
                      <a:pt x="217" y="42"/>
                    </a:lnTo>
                    <a:lnTo>
                      <a:pt x="186" y="1"/>
                    </a:lnTo>
                    <a:lnTo>
                      <a:pt x="128" y="102"/>
                    </a:lnTo>
                    <a:lnTo>
                      <a:pt x="97" y="102"/>
                    </a:lnTo>
                    <a:lnTo>
                      <a:pt x="86" y="137"/>
                    </a:lnTo>
                    <a:lnTo>
                      <a:pt x="37" y="137"/>
                    </a:lnTo>
                    <a:lnTo>
                      <a:pt x="36" y="162"/>
                    </a:lnTo>
                    <a:lnTo>
                      <a:pt x="17" y="162"/>
                    </a:lnTo>
                    <a:lnTo>
                      <a:pt x="0" y="162"/>
                    </a:lnTo>
                    <a:lnTo>
                      <a:pt x="0" y="312"/>
                    </a:lnTo>
                    <a:lnTo>
                      <a:pt x="37" y="313"/>
                    </a:lnTo>
                    <a:lnTo>
                      <a:pt x="37" y="343"/>
                    </a:lnTo>
                    <a:lnTo>
                      <a:pt x="84" y="343"/>
                    </a:lnTo>
                    <a:lnTo>
                      <a:pt x="97" y="381"/>
                    </a:lnTo>
                    <a:lnTo>
                      <a:pt x="122" y="382"/>
                    </a:lnTo>
                    <a:lnTo>
                      <a:pt x="125" y="458"/>
                    </a:lnTo>
                    <a:lnTo>
                      <a:pt x="141" y="458"/>
                    </a:lnTo>
                    <a:lnTo>
                      <a:pt x="146" y="464"/>
                    </a:lnTo>
                    <a:lnTo>
                      <a:pt x="146" y="545"/>
                    </a:lnTo>
                    <a:lnTo>
                      <a:pt x="178" y="545"/>
                    </a:lnTo>
                    <a:lnTo>
                      <a:pt x="176" y="1002"/>
                    </a:lnTo>
                    <a:lnTo>
                      <a:pt x="248" y="1070"/>
                    </a:lnTo>
                    <a:lnTo>
                      <a:pt x="341" y="991"/>
                    </a:lnTo>
                    <a:lnTo>
                      <a:pt x="308" y="969"/>
                    </a:lnTo>
                    <a:lnTo>
                      <a:pt x="308" y="942"/>
                    </a:lnTo>
                    <a:lnTo>
                      <a:pt x="341" y="918"/>
                    </a:lnTo>
                    <a:lnTo>
                      <a:pt x="308" y="897"/>
                    </a:lnTo>
                    <a:lnTo>
                      <a:pt x="313" y="889"/>
                    </a:lnTo>
                    <a:lnTo>
                      <a:pt x="342" y="870"/>
                    </a:lnTo>
                    <a:lnTo>
                      <a:pt x="347" y="812"/>
                    </a:lnTo>
                    <a:lnTo>
                      <a:pt x="351" y="807"/>
                    </a:lnTo>
                    <a:lnTo>
                      <a:pt x="307" y="772"/>
                    </a:lnTo>
                    <a:lnTo>
                      <a:pt x="307" y="742"/>
                    </a:lnTo>
                    <a:lnTo>
                      <a:pt x="342" y="708"/>
                    </a:lnTo>
                    <a:lnTo>
                      <a:pt x="308" y="677"/>
                    </a:lnTo>
                    <a:lnTo>
                      <a:pt x="308" y="646"/>
                    </a:lnTo>
                    <a:lnTo>
                      <a:pt x="341" y="606"/>
                    </a:lnTo>
                    <a:lnTo>
                      <a:pt x="347" y="542"/>
                    </a:lnTo>
                    <a:lnTo>
                      <a:pt x="387" y="542"/>
                    </a:lnTo>
                    <a:lnTo>
                      <a:pt x="387" y="455"/>
                    </a:lnTo>
                    <a:lnTo>
                      <a:pt x="411" y="455"/>
                    </a:lnTo>
                    <a:lnTo>
                      <a:pt x="411" y="378"/>
                    </a:lnTo>
                    <a:lnTo>
                      <a:pt x="438" y="378"/>
                    </a:lnTo>
                    <a:lnTo>
                      <a:pt x="450" y="341"/>
                    </a:lnTo>
                    <a:lnTo>
                      <a:pt x="505" y="341"/>
                    </a:lnTo>
                    <a:lnTo>
                      <a:pt x="505" y="310"/>
                    </a:lnTo>
                    <a:lnTo>
                      <a:pt x="546" y="310"/>
                    </a:lnTo>
                    <a:lnTo>
                      <a:pt x="546" y="159"/>
                    </a:lnTo>
                    <a:lnTo>
                      <a:pt x="506" y="159"/>
                    </a:lnTo>
                    <a:lnTo>
                      <a:pt x="506" y="137"/>
                    </a:lnTo>
                    <a:lnTo>
                      <a:pt x="459" y="137"/>
                    </a:lnTo>
                    <a:lnTo>
                      <a:pt x="449" y="127"/>
                    </a:lnTo>
                    <a:lnTo>
                      <a:pt x="438" y="102"/>
                    </a:lnTo>
                    <a:lnTo>
                      <a:pt x="411" y="102"/>
                    </a:lnTo>
                    <a:lnTo>
                      <a:pt x="350" y="0"/>
                    </a:lnTo>
                  </a:path>
                </a:pathLst>
              </a:custGeom>
              <a:solidFill>
                <a:srgbClr val="438E00"/>
              </a:solidFill>
              <a:ln w="9525" cap="rnd">
                <a:noFill/>
                <a:round/>
                <a:headEnd/>
                <a:tailEnd/>
              </a:ln>
              <a:effectLst/>
            </p:spPr>
            <p:txBody>
              <a:bodyPr/>
              <a:lstStyle/>
              <a:p>
                <a:endParaRPr lang="en-US"/>
              </a:p>
            </p:txBody>
          </p:sp>
          <p:grpSp>
            <p:nvGrpSpPr>
              <p:cNvPr id="341440" name="Group 448"/>
              <p:cNvGrpSpPr>
                <a:grpSpLocks/>
              </p:cNvGrpSpPr>
              <p:nvPr/>
            </p:nvGrpSpPr>
            <p:grpSpPr bwMode="auto">
              <a:xfrm>
                <a:off x="3866" y="3038"/>
                <a:ext cx="417" cy="117"/>
                <a:chOff x="3866" y="3038"/>
                <a:chExt cx="417" cy="117"/>
              </a:xfrm>
            </p:grpSpPr>
            <p:sp>
              <p:nvSpPr>
                <p:cNvPr id="341441" name="Freeform 449"/>
                <p:cNvSpPr>
                  <a:spLocks/>
                </p:cNvSpPr>
                <p:nvPr/>
              </p:nvSpPr>
              <p:spPr bwMode="auto">
                <a:xfrm>
                  <a:off x="3898" y="3038"/>
                  <a:ext cx="385" cy="117"/>
                </a:xfrm>
                <a:custGeom>
                  <a:avLst/>
                  <a:gdLst/>
                  <a:ahLst/>
                  <a:cxnLst>
                    <a:cxn ang="0">
                      <a:pos x="384" y="60"/>
                    </a:cxn>
                    <a:cxn ang="0">
                      <a:pos x="350" y="0"/>
                    </a:cxn>
                    <a:cxn ang="0">
                      <a:pos x="0" y="0"/>
                    </a:cxn>
                    <a:cxn ang="0">
                      <a:pos x="2" y="5"/>
                    </a:cxn>
                    <a:cxn ang="0">
                      <a:pos x="346" y="5"/>
                    </a:cxn>
                    <a:cxn ang="0">
                      <a:pos x="376" y="60"/>
                    </a:cxn>
                    <a:cxn ang="0">
                      <a:pos x="346" y="112"/>
                    </a:cxn>
                    <a:cxn ang="0">
                      <a:pos x="353" y="116"/>
                    </a:cxn>
                    <a:cxn ang="0">
                      <a:pos x="384" y="60"/>
                    </a:cxn>
                  </a:cxnLst>
                  <a:rect l="0" t="0" r="r" b="b"/>
                  <a:pathLst>
                    <a:path w="385" h="117">
                      <a:moveTo>
                        <a:pt x="384" y="60"/>
                      </a:moveTo>
                      <a:lnTo>
                        <a:pt x="350" y="0"/>
                      </a:lnTo>
                      <a:lnTo>
                        <a:pt x="0" y="0"/>
                      </a:lnTo>
                      <a:lnTo>
                        <a:pt x="2" y="5"/>
                      </a:lnTo>
                      <a:lnTo>
                        <a:pt x="346" y="5"/>
                      </a:lnTo>
                      <a:lnTo>
                        <a:pt x="376" y="60"/>
                      </a:lnTo>
                      <a:lnTo>
                        <a:pt x="346" y="112"/>
                      </a:lnTo>
                      <a:lnTo>
                        <a:pt x="353" y="116"/>
                      </a:lnTo>
                      <a:lnTo>
                        <a:pt x="384" y="60"/>
                      </a:lnTo>
                    </a:path>
                  </a:pathLst>
                </a:custGeom>
                <a:solidFill>
                  <a:srgbClr val="316501"/>
                </a:solidFill>
                <a:ln w="9525" cap="rnd">
                  <a:noFill/>
                  <a:round/>
                  <a:headEnd/>
                  <a:tailEnd/>
                </a:ln>
                <a:effectLst/>
              </p:spPr>
              <p:txBody>
                <a:bodyPr/>
                <a:lstStyle/>
                <a:p>
                  <a:endParaRPr lang="en-US"/>
                </a:p>
              </p:txBody>
            </p:sp>
            <p:sp>
              <p:nvSpPr>
                <p:cNvPr id="341442" name="Freeform 450"/>
                <p:cNvSpPr>
                  <a:spLocks/>
                </p:cNvSpPr>
                <p:nvPr/>
              </p:nvSpPr>
              <p:spPr bwMode="auto">
                <a:xfrm>
                  <a:off x="3866" y="3038"/>
                  <a:ext cx="386" cy="116"/>
                </a:xfrm>
                <a:custGeom>
                  <a:avLst/>
                  <a:gdLst/>
                  <a:ahLst/>
                  <a:cxnLst>
                    <a:cxn ang="0">
                      <a:pos x="0" y="54"/>
                    </a:cxn>
                    <a:cxn ang="0">
                      <a:pos x="33" y="115"/>
                    </a:cxn>
                    <a:cxn ang="0">
                      <a:pos x="385" y="115"/>
                    </a:cxn>
                    <a:cxn ang="0">
                      <a:pos x="382" y="110"/>
                    </a:cxn>
                    <a:cxn ang="0">
                      <a:pos x="37" y="110"/>
                    </a:cxn>
                    <a:cxn ang="0">
                      <a:pos x="5" y="54"/>
                    </a:cxn>
                    <a:cxn ang="0">
                      <a:pos x="36" y="3"/>
                    </a:cxn>
                    <a:cxn ang="0">
                      <a:pos x="30" y="0"/>
                    </a:cxn>
                    <a:cxn ang="0">
                      <a:pos x="0" y="54"/>
                    </a:cxn>
                  </a:cxnLst>
                  <a:rect l="0" t="0" r="r" b="b"/>
                  <a:pathLst>
                    <a:path w="386" h="116">
                      <a:moveTo>
                        <a:pt x="0" y="54"/>
                      </a:moveTo>
                      <a:lnTo>
                        <a:pt x="33" y="115"/>
                      </a:lnTo>
                      <a:lnTo>
                        <a:pt x="385" y="115"/>
                      </a:lnTo>
                      <a:lnTo>
                        <a:pt x="382" y="110"/>
                      </a:lnTo>
                      <a:lnTo>
                        <a:pt x="37" y="110"/>
                      </a:lnTo>
                      <a:lnTo>
                        <a:pt x="5" y="54"/>
                      </a:lnTo>
                      <a:lnTo>
                        <a:pt x="36" y="3"/>
                      </a:lnTo>
                      <a:lnTo>
                        <a:pt x="30" y="0"/>
                      </a:lnTo>
                      <a:lnTo>
                        <a:pt x="0" y="54"/>
                      </a:lnTo>
                    </a:path>
                  </a:pathLst>
                </a:custGeom>
                <a:solidFill>
                  <a:srgbClr val="00AE00"/>
                </a:solidFill>
                <a:ln w="9525" cap="rnd">
                  <a:noFill/>
                  <a:round/>
                  <a:headEnd/>
                  <a:tailEnd/>
                </a:ln>
                <a:effectLst/>
              </p:spPr>
              <p:txBody>
                <a:bodyPr/>
                <a:lstStyle/>
                <a:p>
                  <a:endParaRPr lang="en-US"/>
                </a:p>
              </p:txBody>
            </p:sp>
          </p:grpSp>
          <p:sp>
            <p:nvSpPr>
              <p:cNvPr id="341443" name="Rectangle 451"/>
              <p:cNvSpPr>
                <a:spLocks noChangeArrowheads="1"/>
              </p:cNvSpPr>
              <p:nvPr/>
            </p:nvSpPr>
            <p:spPr bwMode="auto">
              <a:xfrm>
                <a:off x="3852" y="3017"/>
                <a:ext cx="463" cy="16"/>
              </a:xfrm>
              <a:prstGeom prst="rect">
                <a:avLst/>
              </a:prstGeom>
              <a:solidFill>
                <a:srgbClr val="00AE00"/>
              </a:solidFill>
              <a:ln w="9525">
                <a:noFill/>
                <a:miter lim="800000"/>
                <a:headEnd/>
                <a:tailEnd/>
              </a:ln>
              <a:effectLst/>
            </p:spPr>
            <p:txBody>
              <a:bodyPr wrap="none" anchor="ctr"/>
              <a:lstStyle/>
              <a:p>
                <a:endParaRPr lang="en-US"/>
              </a:p>
            </p:txBody>
          </p:sp>
          <p:sp>
            <p:nvSpPr>
              <p:cNvPr id="341444" name="Rectangle 452"/>
              <p:cNvSpPr>
                <a:spLocks noChangeArrowheads="1"/>
              </p:cNvSpPr>
              <p:nvPr/>
            </p:nvSpPr>
            <p:spPr bwMode="auto">
              <a:xfrm>
                <a:off x="3909" y="2993"/>
                <a:ext cx="360" cy="16"/>
              </a:xfrm>
              <a:prstGeom prst="rect">
                <a:avLst/>
              </a:prstGeom>
              <a:solidFill>
                <a:srgbClr val="00AE00"/>
              </a:solidFill>
              <a:ln w="9525">
                <a:noFill/>
                <a:miter lim="800000"/>
                <a:headEnd/>
                <a:tailEnd/>
              </a:ln>
              <a:effectLst/>
            </p:spPr>
            <p:txBody>
              <a:bodyPr wrap="none" anchor="ctr"/>
              <a:lstStyle/>
              <a:p>
                <a:endParaRPr lang="en-US"/>
              </a:p>
            </p:txBody>
          </p:sp>
          <p:grpSp>
            <p:nvGrpSpPr>
              <p:cNvPr id="341445" name="Group 453"/>
              <p:cNvGrpSpPr>
                <a:grpSpLocks/>
              </p:cNvGrpSpPr>
              <p:nvPr/>
            </p:nvGrpSpPr>
            <p:grpSpPr bwMode="auto">
              <a:xfrm>
                <a:off x="3850" y="3178"/>
                <a:ext cx="466" cy="757"/>
                <a:chOff x="3850" y="3178"/>
                <a:chExt cx="466" cy="757"/>
              </a:xfrm>
            </p:grpSpPr>
            <p:sp>
              <p:nvSpPr>
                <p:cNvPr id="341446" name="Freeform 454"/>
                <p:cNvSpPr>
                  <a:spLocks/>
                </p:cNvSpPr>
                <p:nvPr/>
              </p:nvSpPr>
              <p:spPr bwMode="auto">
                <a:xfrm>
                  <a:off x="4095" y="3327"/>
                  <a:ext cx="17" cy="582"/>
                </a:xfrm>
                <a:custGeom>
                  <a:avLst/>
                  <a:gdLst/>
                  <a:ahLst/>
                  <a:cxnLst>
                    <a:cxn ang="0">
                      <a:pos x="0" y="0"/>
                    </a:cxn>
                    <a:cxn ang="0">
                      <a:pos x="0" y="581"/>
                    </a:cxn>
                    <a:cxn ang="0">
                      <a:pos x="16" y="572"/>
                    </a:cxn>
                    <a:cxn ang="0">
                      <a:pos x="16" y="18"/>
                    </a:cxn>
                    <a:cxn ang="0">
                      <a:pos x="0" y="0"/>
                    </a:cxn>
                  </a:cxnLst>
                  <a:rect l="0" t="0" r="r" b="b"/>
                  <a:pathLst>
                    <a:path w="17" h="582">
                      <a:moveTo>
                        <a:pt x="0" y="0"/>
                      </a:moveTo>
                      <a:lnTo>
                        <a:pt x="0" y="581"/>
                      </a:lnTo>
                      <a:lnTo>
                        <a:pt x="16" y="572"/>
                      </a:lnTo>
                      <a:lnTo>
                        <a:pt x="16" y="18"/>
                      </a:lnTo>
                      <a:lnTo>
                        <a:pt x="0" y="0"/>
                      </a:lnTo>
                    </a:path>
                  </a:pathLst>
                </a:custGeom>
                <a:solidFill>
                  <a:srgbClr val="00AE00"/>
                </a:solidFill>
                <a:ln w="9525" cap="rnd">
                  <a:noFill/>
                  <a:round/>
                  <a:headEnd/>
                  <a:tailEnd/>
                </a:ln>
                <a:effectLst/>
              </p:spPr>
              <p:txBody>
                <a:bodyPr/>
                <a:lstStyle/>
                <a:p>
                  <a:endParaRPr lang="en-US"/>
                </a:p>
              </p:txBody>
            </p:sp>
            <p:sp>
              <p:nvSpPr>
                <p:cNvPr id="341447" name="Freeform 455"/>
                <p:cNvSpPr>
                  <a:spLocks/>
                </p:cNvSpPr>
                <p:nvPr/>
              </p:nvSpPr>
              <p:spPr bwMode="auto">
                <a:xfrm>
                  <a:off x="4029" y="3343"/>
                  <a:ext cx="17" cy="567"/>
                </a:xfrm>
                <a:custGeom>
                  <a:avLst/>
                  <a:gdLst/>
                  <a:ahLst/>
                  <a:cxnLst>
                    <a:cxn ang="0">
                      <a:pos x="5" y="0"/>
                    </a:cxn>
                    <a:cxn ang="0">
                      <a:pos x="0" y="557"/>
                    </a:cxn>
                    <a:cxn ang="0">
                      <a:pos x="16" y="566"/>
                    </a:cxn>
                    <a:cxn ang="0">
                      <a:pos x="16" y="45"/>
                    </a:cxn>
                    <a:cxn ang="0">
                      <a:pos x="5" y="0"/>
                    </a:cxn>
                  </a:cxnLst>
                  <a:rect l="0" t="0" r="r" b="b"/>
                  <a:pathLst>
                    <a:path w="17" h="567">
                      <a:moveTo>
                        <a:pt x="5" y="0"/>
                      </a:moveTo>
                      <a:lnTo>
                        <a:pt x="0" y="557"/>
                      </a:lnTo>
                      <a:lnTo>
                        <a:pt x="16" y="566"/>
                      </a:lnTo>
                      <a:lnTo>
                        <a:pt x="16" y="45"/>
                      </a:lnTo>
                      <a:lnTo>
                        <a:pt x="5" y="0"/>
                      </a:lnTo>
                    </a:path>
                  </a:pathLst>
                </a:custGeom>
                <a:solidFill>
                  <a:srgbClr val="00AE00"/>
                </a:solidFill>
                <a:ln w="9525" cap="rnd">
                  <a:noFill/>
                  <a:round/>
                  <a:headEnd/>
                  <a:tailEnd/>
                </a:ln>
                <a:effectLst/>
              </p:spPr>
              <p:txBody>
                <a:bodyPr/>
                <a:lstStyle/>
                <a:p>
                  <a:endParaRPr lang="en-US"/>
                </a:p>
              </p:txBody>
            </p:sp>
            <p:grpSp>
              <p:nvGrpSpPr>
                <p:cNvPr id="341448" name="Group 456"/>
                <p:cNvGrpSpPr>
                  <a:grpSpLocks/>
                </p:cNvGrpSpPr>
                <p:nvPr/>
              </p:nvGrpSpPr>
              <p:grpSpPr bwMode="auto">
                <a:xfrm>
                  <a:off x="3850" y="3178"/>
                  <a:ext cx="466" cy="757"/>
                  <a:chOff x="3850" y="3178"/>
                  <a:chExt cx="466" cy="757"/>
                </a:xfrm>
              </p:grpSpPr>
              <p:sp>
                <p:nvSpPr>
                  <p:cNvPr id="341449" name="Rectangle 457"/>
                  <p:cNvSpPr>
                    <a:spLocks noChangeArrowheads="1"/>
                  </p:cNvSpPr>
                  <p:nvPr/>
                </p:nvSpPr>
                <p:spPr bwMode="auto">
                  <a:xfrm>
                    <a:off x="3850" y="3178"/>
                    <a:ext cx="466" cy="16"/>
                  </a:xfrm>
                  <a:prstGeom prst="rect">
                    <a:avLst/>
                  </a:prstGeom>
                  <a:solidFill>
                    <a:srgbClr val="316501"/>
                  </a:solidFill>
                  <a:ln w="9525">
                    <a:noFill/>
                    <a:miter lim="800000"/>
                    <a:headEnd/>
                    <a:tailEnd/>
                  </a:ln>
                  <a:effectLst/>
                </p:spPr>
                <p:txBody>
                  <a:bodyPr wrap="none" anchor="ctr"/>
                  <a:lstStyle/>
                  <a:p>
                    <a:endParaRPr lang="en-US"/>
                  </a:p>
                </p:txBody>
              </p:sp>
              <p:sp>
                <p:nvSpPr>
                  <p:cNvPr id="341450" name="Rectangle 458"/>
                  <p:cNvSpPr>
                    <a:spLocks noChangeArrowheads="1"/>
                  </p:cNvSpPr>
                  <p:nvPr/>
                </p:nvSpPr>
                <p:spPr bwMode="auto">
                  <a:xfrm>
                    <a:off x="3938" y="3249"/>
                    <a:ext cx="281" cy="16"/>
                  </a:xfrm>
                  <a:prstGeom prst="rect">
                    <a:avLst/>
                  </a:prstGeom>
                  <a:solidFill>
                    <a:srgbClr val="316501"/>
                  </a:solidFill>
                  <a:ln w="9525">
                    <a:noFill/>
                    <a:miter lim="800000"/>
                    <a:headEnd/>
                    <a:tailEnd/>
                  </a:ln>
                  <a:effectLst/>
                </p:spPr>
                <p:txBody>
                  <a:bodyPr wrap="none" anchor="ctr"/>
                  <a:lstStyle/>
                  <a:p>
                    <a:endParaRPr lang="en-US"/>
                  </a:p>
                </p:txBody>
              </p:sp>
              <p:sp>
                <p:nvSpPr>
                  <p:cNvPr id="341451" name="Freeform 459"/>
                  <p:cNvSpPr>
                    <a:spLocks/>
                  </p:cNvSpPr>
                  <p:nvPr/>
                </p:nvSpPr>
                <p:spPr bwMode="auto">
                  <a:xfrm>
                    <a:off x="4031" y="3344"/>
                    <a:ext cx="30" cy="591"/>
                  </a:xfrm>
                  <a:custGeom>
                    <a:avLst/>
                    <a:gdLst/>
                    <a:ahLst/>
                    <a:cxnLst>
                      <a:cxn ang="0">
                        <a:pos x="0" y="0"/>
                      </a:cxn>
                      <a:cxn ang="0">
                        <a:pos x="7" y="38"/>
                      </a:cxn>
                      <a:cxn ang="0">
                        <a:pos x="18" y="71"/>
                      </a:cxn>
                      <a:cxn ang="0">
                        <a:pos x="18" y="579"/>
                      </a:cxn>
                      <a:cxn ang="0">
                        <a:pos x="26" y="590"/>
                      </a:cxn>
                      <a:cxn ang="0">
                        <a:pos x="29" y="62"/>
                      </a:cxn>
                      <a:cxn ang="0">
                        <a:pos x="0" y="0"/>
                      </a:cxn>
                    </a:cxnLst>
                    <a:rect l="0" t="0" r="r" b="b"/>
                    <a:pathLst>
                      <a:path w="30" h="591">
                        <a:moveTo>
                          <a:pt x="0" y="0"/>
                        </a:moveTo>
                        <a:lnTo>
                          <a:pt x="7" y="38"/>
                        </a:lnTo>
                        <a:lnTo>
                          <a:pt x="18" y="71"/>
                        </a:lnTo>
                        <a:lnTo>
                          <a:pt x="18" y="579"/>
                        </a:lnTo>
                        <a:lnTo>
                          <a:pt x="26" y="590"/>
                        </a:lnTo>
                        <a:lnTo>
                          <a:pt x="29" y="62"/>
                        </a:lnTo>
                        <a:lnTo>
                          <a:pt x="0" y="0"/>
                        </a:lnTo>
                      </a:path>
                    </a:pathLst>
                  </a:custGeom>
                  <a:solidFill>
                    <a:srgbClr val="316501"/>
                  </a:solidFill>
                  <a:ln w="9525" cap="rnd">
                    <a:noFill/>
                    <a:round/>
                    <a:headEnd/>
                    <a:tailEnd/>
                  </a:ln>
                  <a:effectLst/>
                </p:spPr>
                <p:txBody>
                  <a:bodyPr/>
                  <a:lstStyle/>
                  <a:p>
                    <a:endParaRPr lang="en-US"/>
                  </a:p>
                </p:txBody>
              </p:sp>
              <p:sp>
                <p:nvSpPr>
                  <p:cNvPr id="341452" name="Freeform 460"/>
                  <p:cNvSpPr>
                    <a:spLocks/>
                  </p:cNvSpPr>
                  <p:nvPr/>
                </p:nvSpPr>
                <p:spPr bwMode="auto">
                  <a:xfrm>
                    <a:off x="3955" y="3322"/>
                    <a:ext cx="244" cy="83"/>
                  </a:xfrm>
                  <a:custGeom>
                    <a:avLst/>
                    <a:gdLst/>
                    <a:ahLst/>
                    <a:cxnLst>
                      <a:cxn ang="0">
                        <a:pos x="202" y="82"/>
                      </a:cxn>
                      <a:cxn ang="0">
                        <a:pos x="218" y="64"/>
                      </a:cxn>
                      <a:cxn ang="0">
                        <a:pos x="218" y="9"/>
                      </a:cxn>
                      <a:cxn ang="0">
                        <a:pos x="243" y="9"/>
                      </a:cxn>
                      <a:cxn ang="0">
                        <a:pos x="243" y="0"/>
                      </a:cxn>
                      <a:cxn ang="0">
                        <a:pos x="0" y="0"/>
                      </a:cxn>
                      <a:cxn ang="0">
                        <a:pos x="5" y="9"/>
                      </a:cxn>
                      <a:cxn ang="0">
                        <a:pos x="137" y="9"/>
                      </a:cxn>
                      <a:cxn ang="0">
                        <a:pos x="148" y="25"/>
                      </a:cxn>
                      <a:cxn ang="0">
                        <a:pos x="197" y="25"/>
                      </a:cxn>
                      <a:cxn ang="0">
                        <a:pos x="202" y="82"/>
                      </a:cxn>
                    </a:cxnLst>
                    <a:rect l="0" t="0" r="r" b="b"/>
                    <a:pathLst>
                      <a:path w="244" h="83">
                        <a:moveTo>
                          <a:pt x="202" y="82"/>
                        </a:moveTo>
                        <a:lnTo>
                          <a:pt x="218" y="64"/>
                        </a:lnTo>
                        <a:lnTo>
                          <a:pt x="218" y="9"/>
                        </a:lnTo>
                        <a:lnTo>
                          <a:pt x="243" y="9"/>
                        </a:lnTo>
                        <a:lnTo>
                          <a:pt x="243" y="0"/>
                        </a:lnTo>
                        <a:lnTo>
                          <a:pt x="0" y="0"/>
                        </a:lnTo>
                        <a:lnTo>
                          <a:pt x="5" y="9"/>
                        </a:lnTo>
                        <a:lnTo>
                          <a:pt x="137" y="9"/>
                        </a:lnTo>
                        <a:lnTo>
                          <a:pt x="148" y="25"/>
                        </a:lnTo>
                        <a:lnTo>
                          <a:pt x="197" y="25"/>
                        </a:lnTo>
                        <a:lnTo>
                          <a:pt x="202" y="82"/>
                        </a:lnTo>
                      </a:path>
                    </a:pathLst>
                  </a:custGeom>
                  <a:solidFill>
                    <a:srgbClr val="316501"/>
                  </a:solidFill>
                  <a:ln w="9525" cap="rnd">
                    <a:noFill/>
                    <a:round/>
                    <a:headEnd/>
                    <a:tailEnd/>
                  </a:ln>
                  <a:effectLst/>
                </p:spPr>
                <p:txBody>
                  <a:bodyPr/>
                  <a:lstStyle/>
                  <a:p>
                    <a:endParaRPr lang="en-US"/>
                  </a:p>
                </p:txBody>
              </p:sp>
              <p:sp>
                <p:nvSpPr>
                  <p:cNvPr id="341453" name="Freeform 461"/>
                  <p:cNvSpPr>
                    <a:spLocks/>
                  </p:cNvSpPr>
                  <p:nvPr/>
                </p:nvSpPr>
                <p:spPr bwMode="auto">
                  <a:xfrm>
                    <a:off x="3896" y="3208"/>
                    <a:ext cx="367" cy="17"/>
                  </a:xfrm>
                  <a:custGeom>
                    <a:avLst/>
                    <a:gdLst/>
                    <a:ahLst/>
                    <a:cxnLst>
                      <a:cxn ang="0">
                        <a:pos x="366" y="0"/>
                      </a:cxn>
                      <a:cxn ang="0">
                        <a:pos x="0" y="0"/>
                      </a:cxn>
                      <a:cxn ang="0">
                        <a:pos x="3" y="16"/>
                      </a:cxn>
                      <a:cxn ang="0">
                        <a:pos x="363" y="16"/>
                      </a:cxn>
                      <a:cxn ang="0">
                        <a:pos x="366" y="0"/>
                      </a:cxn>
                    </a:cxnLst>
                    <a:rect l="0" t="0" r="r" b="b"/>
                    <a:pathLst>
                      <a:path w="367" h="17">
                        <a:moveTo>
                          <a:pt x="366" y="0"/>
                        </a:moveTo>
                        <a:lnTo>
                          <a:pt x="0" y="0"/>
                        </a:lnTo>
                        <a:lnTo>
                          <a:pt x="3" y="16"/>
                        </a:lnTo>
                        <a:lnTo>
                          <a:pt x="363" y="16"/>
                        </a:lnTo>
                        <a:lnTo>
                          <a:pt x="366" y="0"/>
                        </a:lnTo>
                      </a:path>
                    </a:pathLst>
                  </a:custGeom>
                  <a:solidFill>
                    <a:srgbClr val="316501"/>
                  </a:solidFill>
                  <a:ln w="9525" cap="rnd">
                    <a:noFill/>
                    <a:round/>
                    <a:headEnd/>
                    <a:tailEnd/>
                  </a:ln>
                  <a:effectLst/>
                </p:spPr>
                <p:txBody>
                  <a:bodyPr/>
                  <a:lstStyle/>
                  <a:p>
                    <a:endParaRPr lang="en-US"/>
                  </a:p>
                </p:txBody>
              </p:sp>
            </p:grpSp>
          </p:grpSp>
        </p:grpSp>
        <p:sp>
          <p:nvSpPr>
            <p:cNvPr id="341454" name="Rectangle 462"/>
            <p:cNvSpPr>
              <a:spLocks noChangeArrowheads="1"/>
            </p:cNvSpPr>
            <p:nvPr/>
          </p:nvSpPr>
          <p:spPr bwMode="auto">
            <a:xfrm flipH="1">
              <a:off x="3747" y="3724"/>
              <a:ext cx="314" cy="154"/>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Priv</a:t>
              </a:r>
            </a:p>
          </p:txBody>
        </p:sp>
      </p:grpSp>
      <p:grpSp>
        <p:nvGrpSpPr>
          <p:cNvPr id="341455" name="Group 463"/>
          <p:cNvGrpSpPr>
            <a:grpSpLocks/>
          </p:cNvGrpSpPr>
          <p:nvPr/>
        </p:nvGrpSpPr>
        <p:grpSpPr bwMode="auto">
          <a:xfrm>
            <a:off x="6597650" y="4105275"/>
            <a:ext cx="473075" cy="735013"/>
            <a:chOff x="1476" y="3715"/>
            <a:chExt cx="298" cy="463"/>
          </a:xfrm>
        </p:grpSpPr>
        <p:graphicFrame>
          <p:nvGraphicFramePr>
            <p:cNvPr id="341456" name="Object 464"/>
            <p:cNvGraphicFramePr>
              <a:graphicFrameLocks/>
            </p:cNvGraphicFramePr>
            <p:nvPr/>
          </p:nvGraphicFramePr>
          <p:xfrm>
            <a:off x="1499" y="3715"/>
            <a:ext cx="235" cy="463"/>
          </p:xfrm>
          <a:graphic>
            <a:graphicData uri="http://schemas.openxmlformats.org/presentationml/2006/ole">
              <p:oleObj spid="_x0000_s341456" name="Clip" r:id="rId4" imgW="1393560" imgH="2657160" progId="">
                <p:embed/>
              </p:oleObj>
            </a:graphicData>
          </a:graphic>
        </p:graphicFrame>
        <p:sp>
          <p:nvSpPr>
            <p:cNvPr id="341457" name="Rectangle 465"/>
            <p:cNvSpPr>
              <a:spLocks noChangeArrowheads="1"/>
            </p:cNvSpPr>
            <p:nvPr/>
          </p:nvSpPr>
          <p:spPr bwMode="auto">
            <a:xfrm>
              <a:off x="1476" y="3730"/>
              <a:ext cx="298" cy="154"/>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pub</a:t>
              </a:r>
            </a:p>
          </p:txBody>
        </p:sp>
      </p:grpSp>
      <p:grpSp>
        <p:nvGrpSpPr>
          <p:cNvPr id="341458" name="Group 466"/>
          <p:cNvGrpSpPr>
            <a:grpSpLocks/>
          </p:cNvGrpSpPr>
          <p:nvPr/>
        </p:nvGrpSpPr>
        <p:grpSpPr bwMode="auto">
          <a:xfrm>
            <a:off x="6959600" y="3990975"/>
            <a:ext cx="2060575" cy="1597025"/>
            <a:chOff x="2216" y="2976"/>
            <a:chExt cx="1298" cy="1006"/>
          </a:xfrm>
        </p:grpSpPr>
        <p:grpSp>
          <p:nvGrpSpPr>
            <p:cNvPr id="341459" name="Group 467"/>
            <p:cNvGrpSpPr>
              <a:grpSpLocks noChangeAspect="1"/>
            </p:cNvGrpSpPr>
            <p:nvPr/>
          </p:nvGrpSpPr>
          <p:grpSpPr bwMode="auto">
            <a:xfrm>
              <a:off x="2608" y="2976"/>
              <a:ext cx="508" cy="687"/>
              <a:chOff x="4414" y="2072"/>
              <a:chExt cx="1016" cy="1374"/>
            </a:xfrm>
          </p:grpSpPr>
          <p:sp>
            <p:nvSpPr>
              <p:cNvPr id="341460" name="Freeform 468"/>
              <p:cNvSpPr>
                <a:spLocks noChangeAspect="1"/>
              </p:cNvSpPr>
              <p:nvPr/>
            </p:nvSpPr>
            <p:spPr bwMode="auto">
              <a:xfrm>
                <a:off x="4967" y="2186"/>
                <a:ext cx="463" cy="1260"/>
              </a:xfrm>
              <a:custGeom>
                <a:avLst/>
                <a:gdLst/>
                <a:ahLst/>
                <a:cxnLst>
                  <a:cxn ang="0">
                    <a:pos x="4" y="57"/>
                  </a:cxn>
                  <a:cxn ang="0">
                    <a:pos x="455" y="0"/>
                  </a:cxn>
                  <a:cxn ang="0">
                    <a:pos x="459" y="0"/>
                  </a:cxn>
                  <a:cxn ang="0">
                    <a:pos x="459" y="4"/>
                  </a:cxn>
                  <a:cxn ang="0">
                    <a:pos x="459" y="4"/>
                  </a:cxn>
                  <a:cxn ang="0">
                    <a:pos x="463" y="7"/>
                  </a:cxn>
                  <a:cxn ang="0">
                    <a:pos x="463" y="1199"/>
                  </a:cxn>
                  <a:cxn ang="0">
                    <a:pos x="459" y="1199"/>
                  </a:cxn>
                  <a:cxn ang="0">
                    <a:pos x="459" y="1203"/>
                  </a:cxn>
                  <a:cxn ang="0">
                    <a:pos x="459" y="1203"/>
                  </a:cxn>
                  <a:cxn ang="0">
                    <a:pos x="455" y="1203"/>
                  </a:cxn>
                  <a:cxn ang="0">
                    <a:pos x="4" y="1260"/>
                  </a:cxn>
                  <a:cxn ang="0">
                    <a:pos x="4" y="1260"/>
                  </a:cxn>
                  <a:cxn ang="0">
                    <a:pos x="0" y="1256"/>
                  </a:cxn>
                  <a:cxn ang="0">
                    <a:pos x="0" y="1256"/>
                  </a:cxn>
                  <a:cxn ang="0">
                    <a:pos x="0" y="1253"/>
                  </a:cxn>
                  <a:cxn ang="0">
                    <a:pos x="0" y="64"/>
                  </a:cxn>
                  <a:cxn ang="0">
                    <a:pos x="0" y="60"/>
                  </a:cxn>
                  <a:cxn ang="0">
                    <a:pos x="0" y="60"/>
                  </a:cxn>
                  <a:cxn ang="0">
                    <a:pos x="4" y="57"/>
                  </a:cxn>
                  <a:cxn ang="0">
                    <a:pos x="4" y="57"/>
                  </a:cxn>
                </a:cxnLst>
                <a:rect l="0" t="0" r="r" b="b"/>
                <a:pathLst>
                  <a:path w="463" h="1260">
                    <a:moveTo>
                      <a:pt x="4" y="57"/>
                    </a:moveTo>
                    <a:lnTo>
                      <a:pt x="455" y="0"/>
                    </a:lnTo>
                    <a:lnTo>
                      <a:pt x="459" y="0"/>
                    </a:lnTo>
                    <a:lnTo>
                      <a:pt x="459" y="4"/>
                    </a:lnTo>
                    <a:lnTo>
                      <a:pt x="459" y="4"/>
                    </a:lnTo>
                    <a:lnTo>
                      <a:pt x="463" y="7"/>
                    </a:lnTo>
                    <a:lnTo>
                      <a:pt x="463" y="1199"/>
                    </a:lnTo>
                    <a:lnTo>
                      <a:pt x="459" y="1199"/>
                    </a:lnTo>
                    <a:lnTo>
                      <a:pt x="459" y="1203"/>
                    </a:lnTo>
                    <a:lnTo>
                      <a:pt x="459" y="1203"/>
                    </a:lnTo>
                    <a:lnTo>
                      <a:pt x="455" y="1203"/>
                    </a:lnTo>
                    <a:lnTo>
                      <a:pt x="4" y="1260"/>
                    </a:lnTo>
                    <a:lnTo>
                      <a:pt x="4" y="1260"/>
                    </a:lnTo>
                    <a:lnTo>
                      <a:pt x="0" y="1256"/>
                    </a:lnTo>
                    <a:lnTo>
                      <a:pt x="0" y="1256"/>
                    </a:lnTo>
                    <a:lnTo>
                      <a:pt x="0" y="1253"/>
                    </a:lnTo>
                    <a:lnTo>
                      <a:pt x="0" y="64"/>
                    </a:lnTo>
                    <a:lnTo>
                      <a:pt x="0" y="60"/>
                    </a:lnTo>
                    <a:lnTo>
                      <a:pt x="0" y="60"/>
                    </a:lnTo>
                    <a:lnTo>
                      <a:pt x="4" y="57"/>
                    </a:lnTo>
                    <a:lnTo>
                      <a:pt x="4" y="57"/>
                    </a:lnTo>
                    <a:close/>
                  </a:path>
                </a:pathLst>
              </a:custGeom>
              <a:solidFill>
                <a:srgbClr val="F2F2D8"/>
              </a:solidFill>
              <a:ln w="9525">
                <a:noFill/>
                <a:round/>
                <a:headEnd/>
                <a:tailEnd/>
              </a:ln>
            </p:spPr>
            <p:txBody>
              <a:bodyPr/>
              <a:lstStyle/>
              <a:p>
                <a:endParaRPr lang="en-US"/>
              </a:p>
            </p:txBody>
          </p:sp>
          <p:sp>
            <p:nvSpPr>
              <p:cNvPr id="341461" name="Freeform 469"/>
              <p:cNvSpPr>
                <a:spLocks noChangeAspect="1"/>
              </p:cNvSpPr>
              <p:nvPr/>
            </p:nvSpPr>
            <p:spPr bwMode="auto">
              <a:xfrm>
                <a:off x="4967" y="2186"/>
                <a:ext cx="463" cy="1260"/>
              </a:xfrm>
              <a:custGeom>
                <a:avLst/>
                <a:gdLst/>
                <a:ahLst/>
                <a:cxnLst>
                  <a:cxn ang="0">
                    <a:pos x="4" y="57"/>
                  </a:cxn>
                  <a:cxn ang="0">
                    <a:pos x="455" y="0"/>
                  </a:cxn>
                  <a:cxn ang="0">
                    <a:pos x="459" y="0"/>
                  </a:cxn>
                  <a:cxn ang="0">
                    <a:pos x="459" y="4"/>
                  </a:cxn>
                  <a:cxn ang="0">
                    <a:pos x="459" y="4"/>
                  </a:cxn>
                  <a:cxn ang="0">
                    <a:pos x="463" y="7"/>
                  </a:cxn>
                  <a:cxn ang="0">
                    <a:pos x="463" y="1199"/>
                  </a:cxn>
                  <a:cxn ang="0">
                    <a:pos x="459" y="1199"/>
                  </a:cxn>
                  <a:cxn ang="0">
                    <a:pos x="459" y="1203"/>
                  </a:cxn>
                  <a:cxn ang="0">
                    <a:pos x="459" y="1203"/>
                  </a:cxn>
                  <a:cxn ang="0">
                    <a:pos x="455" y="1203"/>
                  </a:cxn>
                  <a:cxn ang="0">
                    <a:pos x="4" y="1260"/>
                  </a:cxn>
                  <a:cxn ang="0">
                    <a:pos x="4" y="1260"/>
                  </a:cxn>
                  <a:cxn ang="0">
                    <a:pos x="0" y="1256"/>
                  </a:cxn>
                  <a:cxn ang="0">
                    <a:pos x="0" y="1256"/>
                  </a:cxn>
                  <a:cxn ang="0">
                    <a:pos x="0" y="1253"/>
                  </a:cxn>
                  <a:cxn ang="0">
                    <a:pos x="0" y="64"/>
                  </a:cxn>
                  <a:cxn ang="0">
                    <a:pos x="0" y="60"/>
                  </a:cxn>
                  <a:cxn ang="0">
                    <a:pos x="0" y="60"/>
                  </a:cxn>
                  <a:cxn ang="0">
                    <a:pos x="4" y="57"/>
                  </a:cxn>
                  <a:cxn ang="0">
                    <a:pos x="4" y="57"/>
                  </a:cxn>
                </a:cxnLst>
                <a:rect l="0" t="0" r="r" b="b"/>
                <a:pathLst>
                  <a:path w="463" h="1260">
                    <a:moveTo>
                      <a:pt x="4" y="57"/>
                    </a:moveTo>
                    <a:lnTo>
                      <a:pt x="455" y="0"/>
                    </a:lnTo>
                    <a:lnTo>
                      <a:pt x="459" y="0"/>
                    </a:lnTo>
                    <a:lnTo>
                      <a:pt x="459" y="4"/>
                    </a:lnTo>
                    <a:lnTo>
                      <a:pt x="459" y="4"/>
                    </a:lnTo>
                    <a:lnTo>
                      <a:pt x="463" y="7"/>
                    </a:lnTo>
                    <a:lnTo>
                      <a:pt x="463" y="1199"/>
                    </a:lnTo>
                    <a:lnTo>
                      <a:pt x="459" y="1199"/>
                    </a:lnTo>
                    <a:lnTo>
                      <a:pt x="459" y="1203"/>
                    </a:lnTo>
                    <a:lnTo>
                      <a:pt x="459" y="1203"/>
                    </a:lnTo>
                    <a:lnTo>
                      <a:pt x="455" y="1203"/>
                    </a:lnTo>
                    <a:lnTo>
                      <a:pt x="4" y="1260"/>
                    </a:lnTo>
                    <a:lnTo>
                      <a:pt x="4" y="1260"/>
                    </a:lnTo>
                    <a:lnTo>
                      <a:pt x="0" y="1256"/>
                    </a:lnTo>
                    <a:lnTo>
                      <a:pt x="0" y="1256"/>
                    </a:lnTo>
                    <a:lnTo>
                      <a:pt x="0" y="1253"/>
                    </a:lnTo>
                    <a:lnTo>
                      <a:pt x="0" y="64"/>
                    </a:lnTo>
                    <a:lnTo>
                      <a:pt x="0" y="60"/>
                    </a:lnTo>
                    <a:lnTo>
                      <a:pt x="0" y="60"/>
                    </a:lnTo>
                    <a:lnTo>
                      <a:pt x="4" y="57"/>
                    </a:lnTo>
                    <a:lnTo>
                      <a:pt x="4" y="57"/>
                    </a:lnTo>
                  </a:path>
                </a:pathLst>
              </a:custGeom>
              <a:noFill/>
              <a:ln w="6350">
                <a:solidFill>
                  <a:srgbClr val="000000"/>
                </a:solidFill>
                <a:prstDash val="solid"/>
                <a:round/>
                <a:headEnd/>
                <a:tailEnd/>
              </a:ln>
            </p:spPr>
            <p:txBody>
              <a:bodyPr/>
              <a:lstStyle/>
              <a:p>
                <a:endParaRPr lang="en-US"/>
              </a:p>
            </p:txBody>
          </p:sp>
          <p:sp>
            <p:nvSpPr>
              <p:cNvPr id="341462" name="Freeform 470"/>
              <p:cNvSpPr>
                <a:spLocks noChangeAspect="1"/>
              </p:cNvSpPr>
              <p:nvPr/>
            </p:nvSpPr>
            <p:spPr bwMode="auto">
              <a:xfrm>
                <a:off x="4967" y="2186"/>
                <a:ext cx="459" cy="247"/>
              </a:xfrm>
              <a:custGeom>
                <a:avLst/>
                <a:gdLst/>
                <a:ahLst/>
                <a:cxnLst>
                  <a:cxn ang="0">
                    <a:pos x="0" y="57"/>
                  </a:cxn>
                  <a:cxn ang="0">
                    <a:pos x="11" y="247"/>
                  </a:cxn>
                  <a:cxn ang="0">
                    <a:pos x="452" y="193"/>
                  </a:cxn>
                  <a:cxn ang="0">
                    <a:pos x="459" y="0"/>
                  </a:cxn>
                  <a:cxn ang="0">
                    <a:pos x="0" y="57"/>
                  </a:cxn>
                </a:cxnLst>
                <a:rect l="0" t="0" r="r" b="b"/>
                <a:pathLst>
                  <a:path w="459" h="247">
                    <a:moveTo>
                      <a:pt x="0" y="57"/>
                    </a:moveTo>
                    <a:lnTo>
                      <a:pt x="11" y="247"/>
                    </a:lnTo>
                    <a:lnTo>
                      <a:pt x="452" y="193"/>
                    </a:lnTo>
                    <a:lnTo>
                      <a:pt x="459" y="0"/>
                    </a:lnTo>
                    <a:lnTo>
                      <a:pt x="0" y="57"/>
                    </a:lnTo>
                    <a:close/>
                  </a:path>
                </a:pathLst>
              </a:custGeom>
              <a:solidFill>
                <a:srgbClr val="FFFFE5"/>
              </a:solidFill>
              <a:ln w="9525">
                <a:noFill/>
                <a:round/>
                <a:headEnd/>
                <a:tailEnd/>
              </a:ln>
            </p:spPr>
            <p:txBody>
              <a:bodyPr/>
              <a:lstStyle/>
              <a:p>
                <a:endParaRPr lang="en-US"/>
              </a:p>
            </p:txBody>
          </p:sp>
          <p:sp>
            <p:nvSpPr>
              <p:cNvPr id="341463" name="Freeform 471"/>
              <p:cNvSpPr>
                <a:spLocks noChangeAspect="1"/>
              </p:cNvSpPr>
              <p:nvPr/>
            </p:nvSpPr>
            <p:spPr bwMode="auto">
              <a:xfrm>
                <a:off x="4967" y="2186"/>
                <a:ext cx="459" cy="247"/>
              </a:xfrm>
              <a:custGeom>
                <a:avLst/>
                <a:gdLst/>
                <a:ahLst/>
                <a:cxnLst>
                  <a:cxn ang="0">
                    <a:pos x="0" y="57"/>
                  </a:cxn>
                  <a:cxn ang="0">
                    <a:pos x="11" y="247"/>
                  </a:cxn>
                  <a:cxn ang="0">
                    <a:pos x="452" y="193"/>
                  </a:cxn>
                  <a:cxn ang="0">
                    <a:pos x="459" y="0"/>
                  </a:cxn>
                  <a:cxn ang="0">
                    <a:pos x="0" y="57"/>
                  </a:cxn>
                </a:cxnLst>
                <a:rect l="0" t="0" r="r" b="b"/>
                <a:pathLst>
                  <a:path w="459" h="247">
                    <a:moveTo>
                      <a:pt x="0" y="57"/>
                    </a:moveTo>
                    <a:lnTo>
                      <a:pt x="11" y="247"/>
                    </a:lnTo>
                    <a:lnTo>
                      <a:pt x="452" y="193"/>
                    </a:lnTo>
                    <a:lnTo>
                      <a:pt x="459" y="0"/>
                    </a:lnTo>
                    <a:lnTo>
                      <a:pt x="0" y="57"/>
                    </a:lnTo>
                  </a:path>
                </a:pathLst>
              </a:custGeom>
              <a:noFill/>
              <a:ln w="6350">
                <a:solidFill>
                  <a:srgbClr val="000000"/>
                </a:solidFill>
                <a:prstDash val="solid"/>
                <a:round/>
                <a:headEnd/>
                <a:tailEnd/>
              </a:ln>
            </p:spPr>
            <p:txBody>
              <a:bodyPr/>
              <a:lstStyle/>
              <a:p>
                <a:endParaRPr lang="en-US"/>
              </a:p>
            </p:txBody>
          </p:sp>
          <p:sp>
            <p:nvSpPr>
              <p:cNvPr id="341464" name="Freeform 472"/>
              <p:cNvSpPr>
                <a:spLocks noChangeAspect="1"/>
              </p:cNvSpPr>
              <p:nvPr/>
            </p:nvSpPr>
            <p:spPr bwMode="auto">
              <a:xfrm>
                <a:off x="4978" y="2379"/>
                <a:ext cx="441" cy="76"/>
              </a:xfrm>
              <a:custGeom>
                <a:avLst/>
                <a:gdLst/>
                <a:ahLst/>
                <a:cxnLst>
                  <a:cxn ang="0">
                    <a:pos x="0" y="54"/>
                  </a:cxn>
                  <a:cxn ang="0">
                    <a:pos x="441" y="0"/>
                  </a:cxn>
                  <a:cxn ang="0">
                    <a:pos x="441" y="23"/>
                  </a:cxn>
                  <a:cxn ang="0">
                    <a:pos x="0" y="76"/>
                  </a:cxn>
                  <a:cxn ang="0">
                    <a:pos x="0" y="54"/>
                  </a:cxn>
                </a:cxnLst>
                <a:rect l="0" t="0" r="r" b="b"/>
                <a:pathLst>
                  <a:path w="441" h="76">
                    <a:moveTo>
                      <a:pt x="0" y="54"/>
                    </a:moveTo>
                    <a:lnTo>
                      <a:pt x="441" y="0"/>
                    </a:lnTo>
                    <a:lnTo>
                      <a:pt x="441" y="23"/>
                    </a:lnTo>
                    <a:lnTo>
                      <a:pt x="0" y="76"/>
                    </a:lnTo>
                    <a:lnTo>
                      <a:pt x="0" y="54"/>
                    </a:lnTo>
                    <a:close/>
                  </a:path>
                </a:pathLst>
              </a:custGeom>
              <a:solidFill>
                <a:srgbClr val="F2F2D8"/>
              </a:solidFill>
              <a:ln w="9525">
                <a:noFill/>
                <a:round/>
                <a:headEnd/>
                <a:tailEnd/>
              </a:ln>
            </p:spPr>
            <p:txBody>
              <a:bodyPr/>
              <a:lstStyle/>
              <a:p>
                <a:endParaRPr lang="en-US"/>
              </a:p>
            </p:txBody>
          </p:sp>
          <p:sp>
            <p:nvSpPr>
              <p:cNvPr id="341465" name="Freeform 473"/>
              <p:cNvSpPr>
                <a:spLocks noChangeAspect="1"/>
              </p:cNvSpPr>
              <p:nvPr/>
            </p:nvSpPr>
            <p:spPr bwMode="auto">
              <a:xfrm>
                <a:off x="4978" y="2379"/>
                <a:ext cx="441" cy="76"/>
              </a:xfrm>
              <a:custGeom>
                <a:avLst/>
                <a:gdLst/>
                <a:ahLst/>
                <a:cxnLst>
                  <a:cxn ang="0">
                    <a:pos x="0" y="54"/>
                  </a:cxn>
                  <a:cxn ang="0">
                    <a:pos x="441" y="0"/>
                  </a:cxn>
                  <a:cxn ang="0">
                    <a:pos x="441" y="23"/>
                  </a:cxn>
                  <a:cxn ang="0">
                    <a:pos x="0" y="76"/>
                  </a:cxn>
                  <a:cxn ang="0">
                    <a:pos x="0" y="54"/>
                  </a:cxn>
                </a:cxnLst>
                <a:rect l="0" t="0" r="r" b="b"/>
                <a:pathLst>
                  <a:path w="441" h="76">
                    <a:moveTo>
                      <a:pt x="0" y="54"/>
                    </a:moveTo>
                    <a:lnTo>
                      <a:pt x="441" y="0"/>
                    </a:lnTo>
                    <a:lnTo>
                      <a:pt x="441" y="23"/>
                    </a:lnTo>
                    <a:lnTo>
                      <a:pt x="0" y="76"/>
                    </a:lnTo>
                    <a:lnTo>
                      <a:pt x="0" y="54"/>
                    </a:lnTo>
                  </a:path>
                </a:pathLst>
              </a:custGeom>
              <a:noFill/>
              <a:ln w="6350">
                <a:solidFill>
                  <a:srgbClr val="000000"/>
                </a:solidFill>
                <a:prstDash val="solid"/>
                <a:round/>
                <a:headEnd/>
                <a:tailEnd/>
              </a:ln>
            </p:spPr>
            <p:txBody>
              <a:bodyPr/>
              <a:lstStyle/>
              <a:p>
                <a:endParaRPr lang="en-US"/>
              </a:p>
            </p:txBody>
          </p:sp>
          <p:sp>
            <p:nvSpPr>
              <p:cNvPr id="341466" name="Freeform 474"/>
              <p:cNvSpPr>
                <a:spLocks noChangeAspect="1"/>
              </p:cNvSpPr>
              <p:nvPr/>
            </p:nvSpPr>
            <p:spPr bwMode="auto">
              <a:xfrm>
                <a:off x="4975" y="2402"/>
                <a:ext cx="447" cy="543"/>
              </a:xfrm>
              <a:custGeom>
                <a:avLst/>
                <a:gdLst/>
                <a:ahLst/>
                <a:cxnLst>
                  <a:cxn ang="0">
                    <a:pos x="0" y="543"/>
                  </a:cxn>
                  <a:cxn ang="0">
                    <a:pos x="447" y="490"/>
                  </a:cxn>
                  <a:cxn ang="0">
                    <a:pos x="447" y="0"/>
                  </a:cxn>
                  <a:cxn ang="0">
                    <a:pos x="0" y="53"/>
                  </a:cxn>
                  <a:cxn ang="0">
                    <a:pos x="0" y="543"/>
                  </a:cxn>
                </a:cxnLst>
                <a:rect l="0" t="0" r="r" b="b"/>
                <a:pathLst>
                  <a:path w="447" h="543">
                    <a:moveTo>
                      <a:pt x="0" y="543"/>
                    </a:moveTo>
                    <a:lnTo>
                      <a:pt x="447" y="490"/>
                    </a:lnTo>
                    <a:lnTo>
                      <a:pt x="447" y="0"/>
                    </a:lnTo>
                    <a:lnTo>
                      <a:pt x="0" y="53"/>
                    </a:lnTo>
                    <a:lnTo>
                      <a:pt x="0" y="543"/>
                    </a:lnTo>
                    <a:close/>
                  </a:path>
                </a:pathLst>
              </a:custGeom>
              <a:solidFill>
                <a:srgbClr val="FFFFE5"/>
              </a:solidFill>
              <a:ln w="9525">
                <a:noFill/>
                <a:round/>
                <a:headEnd/>
                <a:tailEnd/>
              </a:ln>
            </p:spPr>
            <p:txBody>
              <a:bodyPr/>
              <a:lstStyle/>
              <a:p>
                <a:endParaRPr lang="en-US"/>
              </a:p>
            </p:txBody>
          </p:sp>
          <p:sp>
            <p:nvSpPr>
              <p:cNvPr id="341467" name="Freeform 475"/>
              <p:cNvSpPr>
                <a:spLocks noChangeAspect="1"/>
              </p:cNvSpPr>
              <p:nvPr/>
            </p:nvSpPr>
            <p:spPr bwMode="auto">
              <a:xfrm>
                <a:off x="4975" y="2402"/>
                <a:ext cx="447" cy="543"/>
              </a:xfrm>
              <a:custGeom>
                <a:avLst/>
                <a:gdLst/>
                <a:ahLst/>
                <a:cxnLst>
                  <a:cxn ang="0">
                    <a:pos x="0" y="543"/>
                  </a:cxn>
                  <a:cxn ang="0">
                    <a:pos x="447" y="490"/>
                  </a:cxn>
                  <a:cxn ang="0">
                    <a:pos x="447" y="0"/>
                  </a:cxn>
                  <a:cxn ang="0">
                    <a:pos x="0" y="53"/>
                  </a:cxn>
                  <a:cxn ang="0">
                    <a:pos x="0" y="543"/>
                  </a:cxn>
                </a:cxnLst>
                <a:rect l="0" t="0" r="r" b="b"/>
                <a:pathLst>
                  <a:path w="447" h="543">
                    <a:moveTo>
                      <a:pt x="0" y="543"/>
                    </a:moveTo>
                    <a:lnTo>
                      <a:pt x="447" y="490"/>
                    </a:lnTo>
                    <a:lnTo>
                      <a:pt x="447" y="0"/>
                    </a:lnTo>
                    <a:lnTo>
                      <a:pt x="0" y="53"/>
                    </a:lnTo>
                    <a:lnTo>
                      <a:pt x="0" y="543"/>
                    </a:lnTo>
                  </a:path>
                </a:pathLst>
              </a:custGeom>
              <a:noFill/>
              <a:ln w="6350">
                <a:solidFill>
                  <a:srgbClr val="000000"/>
                </a:solidFill>
                <a:prstDash val="solid"/>
                <a:round/>
                <a:headEnd/>
                <a:tailEnd/>
              </a:ln>
            </p:spPr>
            <p:txBody>
              <a:bodyPr/>
              <a:lstStyle/>
              <a:p>
                <a:endParaRPr lang="en-US"/>
              </a:p>
            </p:txBody>
          </p:sp>
          <p:sp>
            <p:nvSpPr>
              <p:cNvPr id="341468" name="Freeform 476"/>
              <p:cNvSpPr>
                <a:spLocks noChangeAspect="1"/>
              </p:cNvSpPr>
              <p:nvPr/>
            </p:nvSpPr>
            <p:spPr bwMode="auto">
              <a:xfrm>
                <a:off x="5005" y="2421"/>
                <a:ext cx="387" cy="144"/>
              </a:xfrm>
              <a:custGeom>
                <a:avLst/>
                <a:gdLst/>
                <a:ahLst/>
                <a:cxnLst>
                  <a:cxn ang="0">
                    <a:pos x="0" y="46"/>
                  </a:cxn>
                  <a:cxn ang="0">
                    <a:pos x="387" y="0"/>
                  </a:cxn>
                  <a:cxn ang="0">
                    <a:pos x="387" y="99"/>
                  </a:cxn>
                  <a:cxn ang="0">
                    <a:pos x="0" y="144"/>
                  </a:cxn>
                  <a:cxn ang="0">
                    <a:pos x="0" y="46"/>
                  </a:cxn>
                </a:cxnLst>
                <a:rect l="0" t="0" r="r" b="b"/>
                <a:pathLst>
                  <a:path w="387" h="144">
                    <a:moveTo>
                      <a:pt x="0" y="46"/>
                    </a:moveTo>
                    <a:lnTo>
                      <a:pt x="387" y="0"/>
                    </a:lnTo>
                    <a:lnTo>
                      <a:pt x="387" y="99"/>
                    </a:lnTo>
                    <a:lnTo>
                      <a:pt x="0" y="144"/>
                    </a:lnTo>
                    <a:lnTo>
                      <a:pt x="0" y="46"/>
                    </a:lnTo>
                    <a:close/>
                  </a:path>
                </a:pathLst>
              </a:custGeom>
              <a:solidFill>
                <a:srgbClr val="FFFFE5"/>
              </a:solidFill>
              <a:ln w="9525">
                <a:noFill/>
                <a:round/>
                <a:headEnd/>
                <a:tailEnd/>
              </a:ln>
            </p:spPr>
            <p:txBody>
              <a:bodyPr/>
              <a:lstStyle/>
              <a:p>
                <a:endParaRPr lang="en-US"/>
              </a:p>
            </p:txBody>
          </p:sp>
          <p:sp>
            <p:nvSpPr>
              <p:cNvPr id="341469" name="Freeform 477"/>
              <p:cNvSpPr>
                <a:spLocks noChangeAspect="1"/>
              </p:cNvSpPr>
              <p:nvPr/>
            </p:nvSpPr>
            <p:spPr bwMode="auto">
              <a:xfrm>
                <a:off x="5005" y="2421"/>
                <a:ext cx="387" cy="144"/>
              </a:xfrm>
              <a:custGeom>
                <a:avLst/>
                <a:gdLst/>
                <a:ahLst/>
                <a:cxnLst>
                  <a:cxn ang="0">
                    <a:pos x="0" y="46"/>
                  </a:cxn>
                  <a:cxn ang="0">
                    <a:pos x="387" y="0"/>
                  </a:cxn>
                  <a:cxn ang="0">
                    <a:pos x="387" y="99"/>
                  </a:cxn>
                  <a:cxn ang="0">
                    <a:pos x="0" y="144"/>
                  </a:cxn>
                  <a:cxn ang="0">
                    <a:pos x="0" y="46"/>
                  </a:cxn>
                </a:cxnLst>
                <a:rect l="0" t="0" r="r" b="b"/>
                <a:pathLst>
                  <a:path w="387" h="144">
                    <a:moveTo>
                      <a:pt x="0" y="46"/>
                    </a:moveTo>
                    <a:lnTo>
                      <a:pt x="387" y="0"/>
                    </a:lnTo>
                    <a:lnTo>
                      <a:pt x="387" y="99"/>
                    </a:lnTo>
                    <a:lnTo>
                      <a:pt x="0" y="144"/>
                    </a:lnTo>
                    <a:lnTo>
                      <a:pt x="0" y="46"/>
                    </a:lnTo>
                  </a:path>
                </a:pathLst>
              </a:custGeom>
              <a:noFill/>
              <a:ln w="6350">
                <a:solidFill>
                  <a:srgbClr val="000000"/>
                </a:solidFill>
                <a:prstDash val="solid"/>
                <a:round/>
                <a:headEnd/>
                <a:tailEnd/>
              </a:ln>
            </p:spPr>
            <p:txBody>
              <a:bodyPr/>
              <a:lstStyle/>
              <a:p>
                <a:endParaRPr lang="en-US"/>
              </a:p>
            </p:txBody>
          </p:sp>
          <p:sp>
            <p:nvSpPr>
              <p:cNvPr id="341470" name="Freeform 478"/>
              <p:cNvSpPr>
                <a:spLocks noChangeAspect="1"/>
              </p:cNvSpPr>
              <p:nvPr/>
            </p:nvSpPr>
            <p:spPr bwMode="auto">
              <a:xfrm>
                <a:off x="5054" y="2474"/>
                <a:ext cx="26" cy="12"/>
              </a:xfrm>
              <a:custGeom>
                <a:avLst/>
                <a:gdLst/>
                <a:ahLst/>
                <a:cxnLst>
                  <a:cxn ang="0">
                    <a:pos x="0" y="4"/>
                  </a:cxn>
                  <a:cxn ang="0">
                    <a:pos x="26" y="0"/>
                  </a:cxn>
                  <a:cxn ang="0">
                    <a:pos x="26" y="8"/>
                  </a:cxn>
                  <a:cxn ang="0">
                    <a:pos x="0" y="12"/>
                  </a:cxn>
                  <a:cxn ang="0">
                    <a:pos x="0" y="4"/>
                  </a:cxn>
                </a:cxnLst>
                <a:rect l="0" t="0" r="r" b="b"/>
                <a:pathLst>
                  <a:path w="26" h="12">
                    <a:moveTo>
                      <a:pt x="0" y="4"/>
                    </a:moveTo>
                    <a:lnTo>
                      <a:pt x="26" y="0"/>
                    </a:lnTo>
                    <a:lnTo>
                      <a:pt x="26" y="8"/>
                    </a:lnTo>
                    <a:lnTo>
                      <a:pt x="0" y="12"/>
                    </a:lnTo>
                    <a:lnTo>
                      <a:pt x="0" y="4"/>
                    </a:lnTo>
                    <a:close/>
                  </a:path>
                </a:pathLst>
              </a:custGeom>
              <a:solidFill>
                <a:srgbClr val="FF003F"/>
              </a:solidFill>
              <a:ln w="9525">
                <a:noFill/>
                <a:round/>
                <a:headEnd/>
                <a:tailEnd/>
              </a:ln>
            </p:spPr>
            <p:txBody>
              <a:bodyPr/>
              <a:lstStyle/>
              <a:p>
                <a:endParaRPr lang="en-US"/>
              </a:p>
            </p:txBody>
          </p:sp>
          <p:sp>
            <p:nvSpPr>
              <p:cNvPr id="341471" name="Freeform 479"/>
              <p:cNvSpPr>
                <a:spLocks noChangeAspect="1"/>
              </p:cNvSpPr>
              <p:nvPr/>
            </p:nvSpPr>
            <p:spPr bwMode="auto">
              <a:xfrm>
                <a:off x="5054" y="2474"/>
                <a:ext cx="26" cy="12"/>
              </a:xfrm>
              <a:custGeom>
                <a:avLst/>
                <a:gdLst/>
                <a:ahLst/>
                <a:cxnLst>
                  <a:cxn ang="0">
                    <a:pos x="0" y="4"/>
                  </a:cxn>
                  <a:cxn ang="0">
                    <a:pos x="26" y="0"/>
                  </a:cxn>
                  <a:cxn ang="0">
                    <a:pos x="26" y="8"/>
                  </a:cxn>
                  <a:cxn ang="0">
                    <a:pos x="0" y="12"/>
                  </a:cxn>
                  <a:cxn ang="0">
                    <a:pos x="0" y="4"/>
                  </a:cxn>
                </a:cxnLst>
                <a:rect l="0" t="0" r="r" b="b"/>
                <a:pathLst>
                  <a:path w="26" h="12">
                    <a:moveTo>
                      <a:pt x="0" y="4"/>
                    </a:moveTo>
                    <a:lnTo>
                      <a:pt x="26" y="0"/>
                    </a:lnTo>
                    <a:lnTo>
                      <a:pt x="26" y="8"/>
                    </a:lnTo>
                    <a:lnTo>
                      <a:pt x="0" y="12"/>
                    </a:lnTo>
                    <a:lnTo>
                      <a:pt x="0" y="4"/>
                    </a:lnTo>
                  </a:path>
                </a:pathLst>
              </a:custGeom>
              <a:noFill/>
              <a:ln w="6350">
                <a:solidFill>
                  <a:srgbClr val="000000"/>
                </a:solidFill>
                <a:prstDash val="solid"/>
                <a:round/>
                <a:headEnd/>
                <a:tailEnd/>
              </a:ln>
            </p:spPr>
            <p:txBody>
              <a:bodyPr/>
              <a:lstStyle/>
              <a:p>
                <a:endParaRPr lang="en-US"/>
              </a:p>
            </p:txBody>
          </p:sp>
          <p:sp>
            <p:nvSpPr>
              <p:cNvPr id="341472" name="Freeform 480"/>
              <p:cNvSpPr>
                <a:spLocks noChangeAspect="1"/>
              </p:cNvSpPr>
              <p:nvPr/>
            </p:nvSpPr>
            <p:spPr bwMode="auto">
              <a:xfrm>
                <a:off x="5020" y="2448"/>
                <a:ext cx="354" cy="72"/>
              </a:xfrm>
              <a:custGeom>
                <a:avLst/>
                <a:gdLst/>
                <a:ahLst/>
                <a:cxnLst>
                  <a:cxn ang="0">
                    <a:pos x="0" y="53"/>
                  </a:cxn>
                  <a:cxn ang="0">
                    <a:pos x="131" y="38"/>
                  </a:cxn>
                  <a:cxn ang="0">
                    <a:pos x="131" y="22"/>
                  </a:cxn>
                  <a:cxn ang="0">
                    <a:pos x="131" y="22"/>
                  </a:cxn>
                  <a:cxn ang="0">
                    <a:pos x="131" y="22"/>
                  </a:cxn>
                  <a:cxn ang="0">
                    <a:pos x="131" y="19"/>
                  </a:cxn>
                  <a:cxn ang="0">
                    <a:pos x="135" y="19"/>
                  </a:cxn>
                  <a:cxn ang="0">
                    <a:pos x="305" y="0"/>
                  </a:cxn>
                  <a:cxn ang="0">
                    <a:pos x="308" y="0"/>
                  </a:cxn>
                  <a:cxn ang="0">
                    <a:pos x="308" y="0"/>
                  </a:cxn>
                  <a:cxn ang="0">
                    <a:pos x="308" y="0"/>
                  </a:cxn>
                  <a:cxn ang="0">
                    <a:pos x="308" y="0"/>
                  </a:cxn>
                  <a:cxn ang="0">
                    <a:pos x="308" y="15"/>
                  </a:cxn>
                  <a:cxn ang="0">
                    <a:pos x="354" y="11"/>
                  </a:cxn>
                  <a:cxn ang="0">
                    <a:pos x="354" y="30"/>
                  </a:cxn>
                  <a:cxn ang="0">
                    <a:pos x="308" y="34"/>
                  </a:cxn>
                  <a:cxn ang="0">
                    <a:pos x="308" y="49"/>
                  </a:cxn>
                  <a:cxn ang="0">
                    <a:pos x="308" y="49"/>
                  </a:cxn>
                  <a:cxn ang="0">
                    <a:pos x="308" y="49"/>
                  </a:cxn>
                  <a:cxn ang="0">
                    <a:pos x="308" y="53"/>
                  </a:cxn>
                  <a:cxn ang="0">
                    <a:pos x="305" y="53"/>
                  </a:cxn>
                  <a:cxn ang="0">
                    <a:pos x="135" y="72"/>
                  </a:cxn>
                  <a:cxn ang="0">
                    <a:pos x="131" y="72"/>
                  </a:cxn>
                  <a:cxn ang="0">
                    <a:pos x="131" y="72"/>
                  </a:cxn>
                  <a:cxn ang="0">
                    <a:pos x="131" y="72"/>
                  </a:cxn>
                  <a:cxn ang="0">
                    <a:pos x="131" y="72"/>
                  </a:cxn>
                  <a:cxn ang="0">
                    <a:pos x="131" y="57"/>
                  </a:cxn>
                  <a:cxn ang="0">
                    <a:pos x="0" y="72"/>
                  </a:cxn>
                  <a:cxn ang="0">
                    <a:pos x="0" y="53"/>
                  </a:cxn>
                </a:cxnLst>
                <a:rect l="0" t="0" r="r" b="b"/>
                <a:pathLst>
                  <a:path w="354" h="72">
                    <a:moveTo>
                      <a:pt x="0" y="53"/>
                    </a:moveTo>
                    <a:lnTo>
                      <a:pt x="131" y="38"/>
                    </a:lnTo>
                    <a:lnTo>
                      <a:pt x="131" y="22"/>
                    </a:lnTo>
                    <a:lnTo>
                      <a:pt x="131" y="22"/>
                    </a:lnTo>
                    <a:lnTo>
                      <a:pt x="131" y="22"/>
                    </a:lnTo>
                    <a:lnTo>
                      <a:pt x="131" y="19"/>
                    </a:lnTo>
                    <a:lnTo>
                      <a:pt x="135" y="19"/>
                    </a:lnTo>
                    <a:lnTo>
                      <a:pt x="305" y="0"/>
                    </a:lnTo>
                    <a:lnTo>
                      <a:pt x="308" y="0"/>
                    </a:lnTo>
                    <a:lnTo>
                      <a:pt x="308" y="0"/>
                    </a:lnTo>
                    <a:lnTo>
                      <a:pt x="308" y="0"/>
                    </a:lnTo>
                    <a:lnTo>
                      <a:pt x="308" y="0"/>
                    </a:lnTo>
                    <a:lnTo>
                      <a:pt x="308" y="15"/>
                    </a:lnTo>
                    <a:lnTo>
                      <a:pt x="354" y="11"/>
                    </a:lnTo>
                    <a:lnTo>
                      <a:pt x="354" y="30"/>
                    </a:lnTo>
                    <a:lnTo>
                      <a:pt x="308" y="34"/>
                    </a:lnTo>
                    <a:lnTo>
                      <a:pt x="308" y="49"/>
                    </a:lnTo>
                    <a:lnTo>
                      <a:pt x="308" y="49"/>
                    </a:lnTo>
                    <a:lnTo>
                      <a:pt x="308" y="49"/>
                    </a:lnTo>
                    <a:lnTo>
                      <a:pt x="308" y="53"/>
                    </a:lnTo>
                    <a:lnTo>
                      <a:pt x="305" y="53"/>
                    </a:lnTo>
                    <a:lnTo>
                      <a:pt x="135" y="72"/>
                    </a:lnTo>
                    <a:lnTo>
                      <a:pt x="131" y="72"/>
                    </a:lnTo>
                    <a:lnTo>
                      <a:pt x="131" y="72"/>
                    </a:lnTo>
                    <a:lnTo>
                      <a:pt x="131" y="72"/>
                    </a:lnTo>
                    <a:lnTo>
                      <a:pt x="131" y="72"/>
                    </a:lnTo>
                    <a:lnTo>
                      <a:pt x="131" y="57"/>
                    </a:lnTo>
                    <a:lnTo>
                      <a:pt x="0" y="72"/>
                    </a:lnTo>
                    <a:lnTo>
                      <a:pt x="0" y="53"/>
                    </a:lnTo>
                    <a:close/>
                  </a:path>
                </a:pathLst>
              </a:custGeom>
              <a:solidFill>
                <a:srgbClr val="F2F2D8"/>
              </a:solidFill>
              <a:ln w="9525">
                <a:noFill/>
                <a:round/>
                <a:headEnd/>
                <a:tailEnd/>
              </a:ln>
            </p:spPr>
            <p:txBody>
              <a:bodyPr/>
              <a:lstStyle/>
              <a:p>
                <a:endParaRPr lang="en-US"/>
              </a:p>
            </p:txBody>
          </p:sp>
          <p:sp>
            <p:nvSpPr>
              <p:cNvPr id="341473" name="Freeform 481"/>
              <p:cNvSpPr>
                <a:spLocks noChangeAspect="1"/>
              </p:cNvSpPr>
              <p:nvPr/>
            </p:nvSpPr>
            <p:spPr bwMode="auto">
              <a:xfrm>
                <a:off x="5020" y="2448"/>
                <a:ext cx="354" cy="72"/>
              </a:xfrm>
              <a:custGeom>
                <a:avLst/>
                <a:gdLst/>
                <a:ahLst/>
                <a:cxnLst>
                  <a:cxn ang="0">
                    <a:pos x="0" y="53"/>
                  </a:cxn>
                  <a:cxn ang="0">
                    <a:pos x="131" y="38"/>
                  </a:cxn>
                  <a:cxn ang="0">
                    <a:pos x="131" y="22"/>
                  </a:cxn>
                  <a:cxn ang="0">
                    <a:pos x="131" y="22"/>
                  </a:cxn>
                  <a:cxn ang="0">
                    <a:pos x="131" y="22"/>
                  </a:cxn>
                  <a:cxn ang="0">
                    <a:pos x="131" y="19"/>
                  </a:cxn>
                  <a:cxn ang="0">
                    <a:pos x="135" y="19"/>
                  </a:cxn>
                  <a:cxn ang="0">
                    <a:pos x="305" y="0"/>
                  </a:cxn>
                  <a:cxn ang="0">
                    <a:pos x="308" y="0"/>
                  </a:cxn>
                  <a:cxn ang="0">
                    <a:pos x="308" y="0"/>
                  </a:cxn>
                  <a:cxn ang="0">
                    <a:pos x="308" y="0"/>
                  </a:cxn>
                  <a:cxn ang="0">
                    <a:pos x="308" y="0"/>
                  </a:cxn>
                  <a:cxn ang="0">
                    <a:pos x="308" y="15"/>
                  </a:cxn>
                  <a:cxn ang="0">
                    <a:pos x="354" y="11"/>
                  </a:cxn>
                  <a:cxn ang="0">
                    <a:pos x="354" y="30"/>
                  </a:cxn>
                  <a:cxn ang="0">
                    <a:pos x="308" y="34"/>
                  </a:cxn>
                  <a:cxn ang="0">
                    <a:pos x="308" y="49"/>
                  </a:cxn>
                  <a:cxn ang="0">
                    <a:pos x="308" y="49"/>
                  </a:cxn>
                  <a:cxn ang="0">
                    <a:pos x="308" y="49"/>
                  </a:cxn>
                  <a:cxn ang="0">
                    <a:pos x="308" y="53"/>
                  </a:cxn>
                  <a:cxn ang="0">
                    <a:pos x="305" y="53"/>
                  </a:cxn>
                  <a:cxn ang="0">
                    <a:pos x="135" y="72"/>
                  </a:cxn>
                  <a:cxn ang="0">
                    <a:pos x="131" y="72"/>
                  </a:cxn>
                  <a:cxn ang="0">
                    <a:pos x="131" y="72"/>
                  </a:cxn>
                  <a:cxn ang="0">
                    <a:pos x="131" y="72"/>
                  </a:cxn>
                  <a:cxn ang="0">
                    <a:pos x="131" y="72"/>
                  </a:cxn>
                  <a:cxn ang="0">
                    <a:pos x="131" y="57"/>
                  </a:cxn>
                  <a:cxn ang="0">
                    <a:pos x="0" y="72"/>
                  </a:cxn>
                  <a:cxn ang="0">
                    <a:pos x="0" y="53"/>
                  </a:cxn>
                </a:cxnLst>
                <a:rect l="0" t="0" r="r" b="b"/>
                <a:pathLst>
                  <a:path w="354" h="72">
                    <a:moveTo>
                      <a:pt x="0" y="53"/>
                    </a:moveTo>
                    <a:lnTo>
                      <a:pt x="131" y="38"/>
                    </a:lnTo>
                    <a:lnTo>
                      <a:pt x="131" y="22"/>
                    </a:lnTo>
                    <a:lnTo>
                      <a:pt x="131" y="22"/>
                    </a:lnTo>
                    <a:lnTo>
                      <a:pt x="131" y="22"/>
                    </a:lnTo>
                    <a:lnTo>
                      <a:pt x="131" y="19"/>
                    </a:lnTo>
                    <a:lnTo>
                      <a:pt x="135" y="19"/>
                    </a:lnTo>
                    <a:lnTo>
                      <a:pt x="305" y="0"/>
                    </a:lnTo>
                    <a:lnTo>
                      <a:pt x="308" y="0"/>
                    </a:lnTo>
                    <a:lnTo>
                      <a:pt x="308" y="0"/>
                    </a:lnTo>
                    <a:lnTo>
                      <a:pt x="308" y="0"/>
                    </a:lnTo>
                    <a:lnTo>
                      <a:pt x="308" y="0"/>
                    </a:lnTo>
                    <a:lnTo>
                      <a:pt x="308" y="15"/>
                    </a:lnTo>
                    <a:lnTo>
                      <a:pt x="354" y="11"/>
                    </a:lnTo>
                    <a:lnTo>
                      <a:pt x="354" y="30"/>
                    </a:lnTo>
                    <a:lnTo>
                      <a:pt x="308" y="34"/>
                    </a:lnTo>
                    <a:lnTo>
                      <a:pt x="308" y="49"/>
                    </a:lnTo>
                    <a:lnTo>
                      <a:pt x="308" y="49"/>
                    </a:lnTo>
                    <a:lnTo>
                      <a:pt x="308" y="49"/>
                    </a:lnTo>
                    <a:lnTo>
                      <a:pt x="308" y="53"/>
                    </a:lnTo>
                    <a:lnTo>
                      <a:pt x="305" y="53"/>
                    </a:lnTo>
                    <a:lnTo>
                      <a:pt x="135" y="72"/>
                    </a:lnTo>
                    <a:lnTo>
                      <a:pt x="131" y="72"/>
                    </a:lnTo>
                    <a:lnTo>
                      <a:pt x="131" y="72"/>
                    </a:lnTo>
                    <a:lnTo>
                      <a:pt x="131" y="72"/>
                    </a:lnTo>
                    <a:lnTo>
                      <a:pt x="131" y="72"/>
                    </a:lnTo>
                    <a:lnTo>
                      <a:pt x="131" y="57"/>
                    </a:lnTo>
                    <a:lnTo>
                      <a:pt x="0" y="72"/>
                    </a:lnTo>
                    <a:lnTo>
                      <a:pt x="0" y="53"/>
                    </a:lnTo>
                  </a:path>
                </a:pathLst>
              </a:custGeom>
              <a:noFill/>
              <a:ln w="6350">
                <a:solidFill>
                  <a:srgbClr val="000000"/>
                </a:solidFill>
                <a:prstDash val="solid"/>
                <a:round/>
                <a:headEnd/>
                <a:tailEnd/>
              </a:ln>
            </p:spPr>
            <p:txBody>
              <a:bodyPr/>
              <a:lstStyle/>
              <a:p>
                <a:endParaRPr lang="en-US"/>
              </a:p>
            </p:txBody>
          </p:sp>
          <p:sp>
            <p:nvSpPr>
              <p:cNvPr id="341474" name="Line 482"/>
              <p:cNvSpPr>
                <a:spLocks noChangeAspect="1" noChangeShapeType="1"/>
              </p:cNvSpPr>
              <p:nvPr/>
            </p:nvSpPr>
            <p:spPr bwMode="auto">
              <a:xfrm>
                <a:off x="5020" y="2501"/>
                <a:ext cx="7" cy="4"/>
              </a:xfrm>
              <a:prstGeom prst="line">
                <a:avLst/>
              </a:prstGeom>
              <a:noFill/>
              <a:ln w="6350">
                <a:solidFill>
                  <a:srgbClr val="000000"/>
                </a:solidFill>
                <a:round/>
                <a:headEnd/>
                <a:tailEnd/>
              </a:ln>
            </p:spPr>
            <p:txBody>
              <a:bodyPr/>
              <a:lstStyle/>
              <a:p>
                <a:endParaRPr lang="en-US"/>
              </a:p>
            </p:txBody>
          </p:sp>
          <p:sp>
            <p:nvSpPr>
              <p:cNvPr id="341475" name="Line 483"/>
              <p:cNvSpPr>
                <a:spLocks noChangeAspect="1" noChangeShapeType="1"/>
              </p:cNvSpPr>
              <p:nvPr/>
            </p:nvSpPr>
            <p:spPr bwMode="auto">
              <a:xfrm flipV="1">
                <a:off x="5020" y="2516"/>
                <a:ext cx="7" cy="4"/>
              </a:xfrm>
              <a:prstGeom prst="line">
                <a:avLst/>
              </a:prstGeom>
              <a:noFill/>
              <a:ln w="6350">
                <a:solidFill>
                  <a:srgbClr val="000000"/>
                </a:solidFill>
                <a:round/>
                <a:headEnd/>
                <a:tailEnd/>
              </a:ln>
            </p:spPr>
            <p:txBody>
              <a:bodyPr/>
              <a:lstStyle/>
              <a:p>
                <a:endParaRPr lang="en-US"/>
              </a:p>
            </p:txBody>
          </p:sp>
          <p:sp>
            <p:nvSpPr>
              <p:cNvPr id="341476" name="Line 484"/>
              <p:cNvSpPr>
                <a:spLocks noChangeAspect="1" noChangeShapeType="1"/>
              </p:cNvSpPr>
              <p:nvPr/>
            </p:nvSpPr>
            <p:spPr bwMode="auto">
              <a:xfrm flipV="1">
                <a:off x="5362" y="2459"/>
                <a:ext cx="12" cy="4"/>
              </a:xfrm>
              <a:prstGeom prst="line">
                <a:avLst/>
              </a:prstGeom>
              <a:noFill/>
              <a:ln w="6350">
                <a:solidFill>
                  <a:srgbClr val="000000"/>
                </a:solidFill>
                <a:round/>
                <a:headEnd/>
                <a:tailEnd/>
              </a:ln>
            </p:spPr>
            <p:txBody>
              <a:bodyPr/>
              <a:lstStyle/>
              <a:p>
                <a:endParaRPr lang="en-US"/>
              </a:p>
            </p:txBody>
          </p:sp>
          <p:sp>
            <p:nvSpPr>
              <p:cNvPr id="341477" name="Line 485"/>
              <p:cNvSpPr>
                <a:spLocks noChangeAspect="1" noChangeShapeType="1"/>
              </p:cNvSpPr>
              <p:nvPr/>
            </p:nvSpPr>
            <p:spPr bwMode="auto">
              <a:xfrm>
                <a:off x="5362" y="2474"/>
                <a:ext cx="12" cy="4"/>
              </a:xfrm>
              <a:prstGeom prst="line">
                <a:avLst/>
              </a:prstGeom>
              <a:noFill/>
              <a:ln w="6350">
                <a:solidFill>
                  <a:srgbClr val="000000"/>
                </a:solidFill>
                <a:round/>
                <a:headEnd/>
                <a:tailEnd/>
              </a:ln>
            </p:spPr>
            <p:txBody>
              <a:bodyPr/>
              <a:lstStyle/>
              <a:p>
                <a:endParaRPr lang="en-US"/>
              </a:p>
            </p:txBody>
          </p:sp>
          <p:sp>
            <p:nvSpPr>
              <p:cNvPr id="341478" name="Freeform 486"/>
              <p:cNvSpPr>
                <a:spLocks noChangeAspect="1"/>
              </p:cNvSpPr>
              <p:nvPr/>
            </p:nvSpPr>
            <p:spPr bwMode="auto">
              <a:xfrm>
                <a:off x="5027" y="2463"/>
                <a:ext cx="335" cy="53"/>
              </a:xfrm>
              <a:custGeom>
                <a:avLst/>
                <a:gdLst/>
                <a:ahLst/>
                <a:cxnLst>
                  <a:cxn ang="0">
                    <a:pos x="0" y="42"/>
                  </a:cxn>
                  <a:cxn ang="0">
                    <a:pos x="335" y="0"/>
                  </a:cxn>
                  <a:cxn ang="0">
                    <a:pos x="335" y="11"/>
                  </a:cxn>
                  <a:cxn ang="0">
                    <a:pos x="0" y="53"/>
                  </a:cxn>
                  <a:cxn ang="0">
                    <a:pos x="0" y="42"/>
                  </a:cxn>
                </a:cxnLst>
                <a:rect l="0" t="0" r="r" b="b"/>
                <a:pathLst>
                  <a:path w="335" h="53">
                    <a:moveTo>
                      <a:pt x="0" y="42"/>
                    </a:moveTo>
                    <a:lnTo>
                      <a:pt x="335" y="0"/>
                    </a:lnTo>
                    <a:lnTo>
                      <a:pt x="335" y="11"/>
                    </a:lnTo>
                    <a:lnTo>
                      <a:pt x="0" y="53"/>
                    </a:lnTo>
                    <a:lnTo>
                      <a:pt x="0" y="42"/>
                    </a:lnTo>
                    <a:close/>
                  </a:path>
                </a:pathLst>
              </a:custGeom>
              <a:solidFill>
                <a:srgbClr val="000000"/>
              </a:solidFill>
              <a:ln w="9525">
                <a:noFill/>
                <a:round/>
                <a:headEnd/>
                <a:tailEnd/>
              </a:ln>
            </p:spPr>
            <p:txBody>
              <a:bodyPr/>
              <a:lstStyle/>
              <a:p>
                <a:endParaRPr lang="en-US"/>
              </a:p>
            </p:txBody>
          </p:sp>
          <p:sp>
            <p:nvSpPr>
              <p:cNvPr id="341479" name="Freeform 487"/>
              <p:cNvSpPr>
                <a:spLocks noChangeAspect="1"/>
              </p:cNvSpPr>
              <p:nvPr/>
            </p:nvSpPr>
            <p:spPr bwMode="auto">
              <a:xfrm>
                <a:off x="5027" y="2463"/>
                <a:ext cx="335" cy="53"/>
              </a:xfrm>
              <a:custGeom>
                <a:avLst/>
                <a:gdLst/>
                <a:ahLst/>
                <a:cxnLst>
                  <a:cxn ang="0">
                    <a:pos x="0" y="42"/>
                  </a:cxn>
                  <a:cxn ang="0">
                    <a:pos x="335" y="0"/>
                  </a:cxn>
                  <a:cxn ang="0">
                    <a:pos x="335" y="11"/>
                  </a:cxn>
                  <a:cxn ang="0">
                    <a:pos x="0" y="53"/>
                  </a:cxn>
                  <a:cxn ang="0">
                    <a:pos x="0" y="42"/>
                  </a:cxn>
                </a:cxnLst>
                <a:rect l="0" t="0" r="r" b="b"/>
                <a:pathLst>
                  <a:path w="335" h="53">
                    <a:moveTo>
                      <a:pt x="0" y="42"/>
                    </a:moveTo>
                    <a:lnTo>
                      <a:pt x="335" y="0"/>
                    </a:lnTo>
                    <a:lnTo>
                      <a:pt x="335" y="11"/>
                    </a:lnTo>
                    <a:lnTo>
                      <a:pt x="0" y="53"/>
                    </a:lnTo>
                    <a:lnTo>
                      <a:pt x="0" y="42"/>
                    </a:lnTo>
                  </a:path>
                </a:pathLst>
              </a:custGeom>
              <a:noFill/>
              <a:ln w="6350">
                <a:solidFill>
                  <a:srgbClr val="000000"/>
                </a:solidFill>
                <a:prstDash val="solid"/>
                <a:round/>
                <a:headEnd/>
                <a:tailEnd/>
              </a:ln>
            </p:spPr>
            <p:txBody>
              <a:bodyPr/>
              <a:lstStyle/>
              <a:p>
                <a:endParaRPr lang="en-US"/>
              </a:p>
            </p:txBody>
          </p:sp>
          <p:sp>
            <p:nvSpPr>
              <p:cNvPr id="341480" name="Freeform 488"/>
              <p:cNvSpPr>
                <a:spLocks noChangeAspect="1"/>
              </p:cNvSpPr>
              <p:nvPr/>
            </p:nvSpPr>
            <p:spPr bwMode="auto">
              <a:xfrm>
                <a:off x="5238" y="2444"/>
                <a:ext cx="79" cy="30"/>
              </a:xfrm>
              <a:custGeom>
                <a:avLst/>
                <a:gdLst/>
                <a:ahLst/>
                <a:cxnLst>
                  <a:cxn ang="0">
                    <a:pos x="15" y="7"/>
                  </a:cxn>
                  <a:cxn ang="0">
                    <a:pos x="79" y="0"/>
                  </a:cxn>
                  <a:cxn ang="0">
                    <a:pos x="79" y="4"/>
                  </a:cxn>
                  <a:cxn ang="0">
                    <a:pos x="79" y="4"/>
                  </a:cxn>
                  <a:cxn ang="0">
                    <a:pos x="79" y="7"/>
                  </a:cxn>
                  <a:cxn ang="0">
                    <a:pos x="79" y="11"/>
                  </a:cxn>
                  <a:cxn ang="0">
                    <a:pos x="72" y="11"/>
                  </a:cxn>
                  <a:cxn ang="0">
                    <a:pos x="68" y="11"/>
                  </a:cxn>
                  <a:cxn ang="0">
                    <a:pos x="64" y="11"/>
                  </a:cxn>
                  <a:cxn ang="0">
                    <a:pos x="60" y="15"/>
                  </a:cxn>
                  <a:cxn ang="0">
                    <a:pos x="56" y="15"/>
                  </a:cxn>
                  <a:cxn ang="0">
                    <a:pos x="53" y="19"/>
                  </a:cxn>
                  <a:cxn ang="0">
                    <a:pos x="49" y="19"/>
                  </a:cxn>
                  <a:cxn ang="0">
                    <a:pos x="45" y="19"/>
                  </a:cxn>
                  <a:cxn ang="0">
                    <a:pos x="41" y="23"/>
                  </a:cxn>
                  <a:cxn ang="0">
                    <a:pos x="38" y="23"/>
                  </a:cxn>
                  <a:cxn ang="0">
                    <a:pos x="34" y="23"/>
                  </a:cxn>
                  <a:cxn ang="0">
                    <a:pos x="30" y="26"/>
                  </a:cxn>
                  <a:cxn ang="0">
                    <a:pos x="26" y="26"/>
                  </a:cxn>
                  <a:cxn ang="0">
                    <a:pos x="23" y="30"/>
                  </a:cxn>
                  <a:cxn ang="0">
                    <a:pos x="19" y="30"/>
                  </a:cxn>
                  <a:cxn ang="0">
                    <a:pos x="15" y="30"/>
                  </a:cxn>
                  <a:cxn ang="0">
                    <a:pos x="8" y="30"/>
                  </a:cxn>
                  <a:cxn ang="0">
                    <a:pos x="4" y="30"/>
                  </a:cxn>
                  <a:cxn ang="0">
                    <a:pos x="0" y="26"/>
                  </a:cxn>
                  <a:cxn ang="0">
                    <a:pos x="0" y="23"/>
                  </a:cxn>
                  <a:cxn ang="0">
                    <a:pos x="0" y="19"/>
                  </a:cxn>
                  <a:cxn ang="0">
                    <a:pos x="4" y="15"/>
                  </a:cxn>
                  <a:cxn ang="0">
                    <a:pos x="8" y="11"/>
                  </a:cxn>
                  <a:cxn ang="0">
                    <a:pos x="15" y="7"/>
                  </a:cxn>
                </a:cxnLst>
                <a:rect l="0" t="0" r="r" b="b"/>
                <a:pathLst>
                  <a:path w="79" h="30">
                    <a:moveTo>
                      <a:pt x="15" y="7"/>
                    </a:moveTo>
                    <a:lnTo>
                      <a:pt x="79" y="0"/>
                    </a:lnTo>
                    <a:lnTo>
                      <a:pt x="79" y="4"/>
                    </a:lnTo>
                    <a:lnTo>
                      <a:pt x="79" y="4"/>
                    </a:lnTo>
                    <a:lnTo>
                      <a:pt x="79" y="7"/>
                    </a:lnTo>
                    <a:lnTo>
                      <a:pt x="79" y="11"/>
                    </a:lnTo>
                    <a:lnTo>
                      <a:pt x="72" y="11"/>
                    </a:lnTo>
                    <a:lnTo>
                      <a:pt x="68" y="11"/>
                    </a:lnTo>
                    <a:lnTo>
                      <a:pt x="64" y="11"/>
                    </a:lnTo>
                    <a:lnTo>
                      <a:pt x="60" y="15"/>
                    </a:lnTo>
                    <a:lnTo>
                      <a:pt x="56" y="15"/>
                    </a:lnTo>
                    <a:lnTo>
                      <a:pt x="53" y="19"/>
                    </a:lnTo>
                    <a:lnTo>
                      <a:pt x="49" y="19"/>
                    </a:lnTo>
                    <a:lnTo>
                      <a:pt x="45" y="19"/>
                    </a:lnTo>
                    <a:lnTo>
                      <a:pt x="41" y="23"/>
                    </a:lnTo>
                    <a:lnTo>
                      <a:pt x="38" y="23"/>
                    </a:lnTo>
                    <a:lnTo>
                      <a:pt x="34" y="23"/>
                    </a:lnTo>
                    <a:lnTo>
                      <a:pt x="30" y="26"/>
                    </a:lnTo>
                    <a:lnTo>
                      <a:pt x="26" y="26"/>
                    </a:lnTo>
                    <a:lnTo>
                      <a:pt x="23" y="30"/>
                    </a:lnTo>
                    <a:lnTo>
                      <a:pt x="19" y="30"/>
                    </a:lnTo>
                    <a:lnTo>
                      <a:pt x="15" y="30"/>
                    </a:lnTo>
                    <a:lnTo>
                      <a:pt x="8" y="30"/>
                    </a:lnTo>
                    <a:lnTo>
                      <a:pt x="4" y="30"/>
                    </a:lnTo>
                    <a:lnTo>
                      <a:pt x="0" y="26"/>
                    </a:lnTo>
                    <a:lnTo>
                      <a:pt x="0" y="23"/>
                    </a:lnTo>
                    <a:lnTo>
                      <a:pt x="0" y="19"/>
                    </a:lnTo>
                    <a:lnTo>
                      <a:pt x="4" y="15"/>
                    </a:lnTo>
                    <a:lnTo>
                      <a:pt x="8" y="11"/>
                    </a:lnTo>
                    <a:lnTo>
                      <a:pt x="15" y="7"/>
                    </a:lnTo>
                    <a:close/>
                  </a:path>
                </a:pathLst>
              </a:custGeom>
              <a:solidFill>
                <a:srgbClr val="FFFFE5"/>
              </a:solidFill>
              <a:ln w="9525">
                <a:noFill/>
                <a:round/>
                <a:headEnd/>
                <a:tailEnd/>
              </a:ln>
            </p:spPr>
            <p:txBody>
              <a:bodyPr/>
              <a:lstStyle/>
              <a:p>
                <a:endParaRPr lang="en-US"/>
              </a:p>
            </p:txBody>
          </p:sp>
          <p:sp>
            <p:nvSpPr>
              <p:cNvPr id="341481" name="Freeform 489"/>
              <p:cNvSpPr>
                <a:spLocks noChangeAspect="1"/>
              </p:cNvSpPr>
              <p:nvPr/>
            </p:nvSpPr>
            <p:spPr bwMode="auto">
              <a:xfrm>
                <a:off x="5238" y="2444"/>
                <a:ext cx="79" cy="30"/>
              </a:xfrm>
              <a:custGeom>
                <a:avLst/>
                <a:gdLst/>
                <a:ahLst/>
                <a:cxnLst>
                  <a:cxn ang="0">
                    <a:pos x="15" y="7"/>
                  </a:cxn>
                  <a:cxn ang="0">
                    <a:pos x="79" y="0"/>
                  </a:cxn>
                  <a:cxn ang="0">
                    <a:pos x="79" y="4"/>
                  </a:cxn>
                  <a:cxn ang="0">
                    <a:pos x="79" y="4"/>
                  </a:cxn>
                  <a:cxn ang="0">
                    <a:pos x="79" y="7"/>
                  </a:cxn>
                  <a:cxn ang="0">
                    <a:pos x="79" y="11"/>
                  </a:cxn>
                  <a:cxn ang="0">
                    <a:pos x="72" y="11"/>
                  </a:cxn>
                  <a:cxn ang="0">
                    <a:pos x="68" y="11"/>
                  </a:cxn>
                  <a:cxn ang="0">
                    <a:pos x="64" y="11"/>
                  </a:cxn>
                  <a:cxn ang="0">
                    <a:pos x="60" y="15"/>
                  </a:cxn>
                  <a:cxn ang="0">
                    <a:pos x="56" y="15"/>
                  </a:cxn>
                  <a:cxn ang="0">
                    <a:pos x="53" y="19"/>
                  </a:cxn>
                  <a:cxn ang="0">
                    <a:pos x="49" y="19"/>
                  </a:cxn>
                  <a:cxn ang="0">
                    <a:pos x="45" y="19"/>
                  </a:cxn>
                  <a:cxn ang="0">
                    <a:pos x="41" y="23"/>
                  </a:cxn>
                  <a:cxn ang="0">
                    <a:pos x="38" y="23"/>
                  </a:cxn>
                  <a:cxn ang="0">
                    <a:pos x="34" y="23"/>
                  </a:cxn>
                  <a:cxn ang="0">
                    <a:pos x="30" y="26"/>
                  </a:cxn>
                  <a:cxn ang="0">
                    <a:pos x="26" y="26"/>
                  </a:cxn>
                  <a:cxn ang="0">
                    <a:pos x="23" y="30"/>
                  </a:cxn>
                  <a:cxn ang="0">
                    <a:pos x="19" y="30"/>
                  </a:cxn>
                  <a:cxn ang="0">
                    <a:pos x="15" y="30"/>
                  </a:cxn>
                  <a:cxn ang="0">
                    <a:pos x="8" y="30"/>
                  </a:cxn>
                  <a:cxn ang="0">
                    <a:pos x="4" y="30"/>
                  </a:cxn>
                  <a:cxn ang="0">
                    <a:pos x="0" y="26"/>
                  </a:cxn>
                  <a:cxn ang="0">
                    <a:pos x="0" y="23"/>
                  </a:cxn>
                  <a:cxn ang="0">
                    <a:pos x="0" y="19"/>
                  </a:cxn>
                  <a:cxn ang="0">
                    <a:pos x="4" y="15"/>
                  </a:cxn>
                  <a:cxn ang="0">
                    <a:pos x="8" y="11"/>
                  </a:cxn>
                  <a:cxn ang="0">
                    <a:pos x="15" y="7"/>
                  </a:cxn>
                </a:cxnLst>
                <a:rect l="0" t="0" r="r" b="b"/>
                <a:pathLst>
                  <a:path w="79" h="30">
                    <a:moveTo>
                      <a:pt x="15" y="7"/>
                    </a:moveTo>
                    <a:lnTo>
                      <a:pt x="79" y="0"/>
                    </a:lnTo>
                    <a:lnTo>
                      <a:pt x="79" y="4"/>
                    </a:lnTo>
                    <a:lnTo>
                      <a:pt x="79" y="4"/>
                    </a:lnTo>
                    <a:lnTo>
                      <a:pt x="79" y="7"/>
                    </a:lnTo>
                    <a:lnTo>
                      <a:pt x="79" y="11"/>
                    </a:lnTo>
                    <a:lnTo>
                      <a:pt x="72" y="11"/>
                    </a:lnTo>
                    <a:lnTo>
                      <a:pt x="68" y="11"/>
                    </a:lnTo>
                    <a:lnTo>
                      <a:pt x="64" y="11"/>
                    </a:lnTo>
                    <a:lnTo>
                      <a:pt x="60" y="15"/>
                    </a:lnTo>
                    <a:lnTo>
                      <a:pt x="56" y="15"/>
                    </a:lnTo>
                    <a:lnTo>
                      <a:pt x="53" y="19"/>
                    </a:lnTo>
                    <a:lnTo>
                      <a:pt x="49" y="19"/>
                    </a:lnTo>
                    <a:lnTo>
                      <a:pt x="45" y="19"/>
                    </a:lnTo>
                    <a:lnTo>
                      <a:pt x="41" y="23"/>
                    </a:lnTo>
                    <a:lnTo>
                      <a:pt x="38" y="23"/>
                    </a:lnTo>
                    <a:lnTo>
                      <a:pt x="34" y="23"/>
                    </a:lnTo>
                    <a:lnTo>
                      <a:pt x="30" y="26"/>
                    </a:lnTo>
                    <a:lnTo>
                      <a:pt x="26" y="26"/>
                    </a:lnTo>
                    <a:lnTo>
                      <a:pt x="23" y="30"/>
                    </a:lnTo>
                    <a:lnTo>
                      <a:pt x="19" y="30"/>
                    </a:lnTo>
                    <a:lnTo>
                      <a:pt x="15" y="30"/>
                    </a:lnTo>
                    <a:lnTo>
                      <a:pt x="8" y="30"/>
                    </a:lnTo>
                    <a:lnTo>
                      <a:pt x="4" y="30"/>
                    </a:lnTo>
                    <a:lnTo>
                      <a:pt x="0" y="26"/>
                    </a:lnTo>
                    <a:lnTo>
                      <a:pt x="0" y="23"/>
                    </a:lnTo>
                    <a:lnTo>
                      <a:pt x="0" y="19"/>
                    </a:lnTo>
                    <a:lnTo>
                      <a:pt x="4" y="15"/>
                    </a:lnTo>
                    <a:lnTo>
                      <a:pt x="8" y="11"/>
                    </a:lnTo>
                    <a:lnTo>
                      <a:pt x="15" y="7"/>
                    </a:lnTo>
                  </a:path>
                </a:pathLst>
              </a:custGeom>
              <a:noFill/>
              <a:ln w="6350">
                <a:solidFill>
                  <a:srgbClr val="000000"/>
                </a:solidFill>
                <a:prstDash val="solid"/>
                <a:round/>
                <a:headEnd/>
                <a:tailEnd/>
              </a:ln>
            </p:spPr>
            <p:txBody>
              <a:bodyPr/>
              <a:lstStyle/>
              <a:p>
                <a:endParaRPr lang="en-US"/>
              </a:p>
            </p:txBody>
          </p:sp>
          <p:sp>
            <p:nvSpPr>
              <p:cNvPr id="341482" name="Freeform 490"/>
              <p:cNvSpPr>
                <a:spLocks noChangeAspect="1"/>
              </p:cNvSpPr>
              <p:nvPr/>
            </p:nvSpPr>
            <p:spPr bwMode="auto">
              <a:xfrm>
                <a:off x="5005" y="2516"/>
                <a:ext cx="387" cy="148"/>
              </a:xfrm>
              <a:custGeom>
                <a:avLst/>
                <a:gdLst/>
                <a:ahLst/>
                <a:cxnLst>
                  <a:cxn ang="0">
                    <a:pos x="0" y="49"/>
                  </a:cxn>
                  <a:cxn ang="0">
                    <a:pos x="387" y="0"/>
                  </a:cxn>
                  <a:cxn ang="0">
                    <a:pos x="387" y="103"/>
                  </a:cxn>
                  <a:cxn ang="0">
                    <a:pos x="0" y="148"/>
                  </a:cxn>
                  <a:cxn ang="0">
                    <a:pos x="0" y="49"/>
                  </a:cxn>
                </a:cxnLst>
                <a:rect l="0" t="0" r="r" b="b"/>
                <a:pathLst>
                  <a:path w="387" h="148">
                    <a:moveTo>
                      <a:pt x="0" y="49"/>
                    </a:moveTo>
                    <a:lnTo>
                      <a:pt x="387" y="0"/>
                    </a:lnTo>
                    <a:lnTo>
                      <a:pt x="387" y="103"/>
                    </a:lnTo>
                    <a:lnTo>
                      <a:pt x="0" y="148"/>
                    </a:lnTo>
                    <a:lnTo>
                      <a:pt x="0" y="49"/>
                    </a:lnTo>
                    <a:close/>
                  </a:path>
                </a:pathLst>
              </a:custGeom>
              <a:solidFill>
                <a:srgbClr val="FFFFE5"/>
              </a:solidFill>
              <a:ln w="9525">
                <a:noFill/>
                <a:round/>
                <a:headEnd/>
                <a:tailEnd/>
              </a:ln>
            </p:spPr>
            <p:txBody>
              <a:bodyPr/>
              <a:lstStyle/>
              <a:p>
                <a:endParaRPr lang="en-US"/>
              </a:p>
            </p:txBody>
          </p:sp>
          <p:sp>
            <p:nvSpPr>
              <p:cNvPr id="341483" name="Freeform 491"/>
              <p:cNvSpPr>
                <a:spLocks noChangeAspect="1"/>
              </p:cNvSpPr>
              <p:nvPr/>
            </p:nvSpPr>
            <p:spPr bwMode="auto">
              <a:xfrm>
                <a:off x="5005" y="2516"/>
                <a:ext cx="387" cy="148"/>
              </a:xfrm>
              <a:custGeom>
                <a:avLst/>
                <a:gdLst/>
                <a:ahLst/>
                <a:cxnLst>
                  <a:cxn ang="0">
                    <a:pos x="0" y="49"/>
                  </a:cxn>
                  <a:cxn ang="0">
                    <a:pos x="387" y="0"/>
                  </a:cxn>
                  <a:cxn ang="0">
                    <a:pos x="387" y="103"/>
                  </a:cxn>
                  <a:cxn ang="0">
                    <a:pos x="0" y="148"/>
                  </a:cxn>
                  <a:cxn ang="0">
                    <a:pos x="0" y="49"/>
                  </a:cxn>
                </a:cxnLst>
                <a:rect l="0" t="0" r="r" b="b"/>
                <a:pathLst>
                  <a:path w="387" h="148">
                    <a:moveTo>
                      <a:pt x="0" y="49"/>
                    </a:moveTo>
                    <a:lnTo>
                      <a:pt x="387" y="0"/>
                    </a:lnTo>
                    <a:lnTo>
                      <a:pt x="387" y="103"/>
                    </a:lnTo>
                    <a:lnTo>
                      <a:pt x="0" y="148"/>
                    </a:lnTo>
                    <a:lnTo>
                      <a:pt x="0" y="49"/>
                    </a:lnTo>
                  </a:path>
                </a:pathLst>
              </a:custGeom>
              <a:noFill/>
              <a:ln w="6350">
                <a:solidFill>
                  <a:srgbClr val="000000"/>
                </a:solidFill>
                <a:prstDash val="solid"/>
                <a:round/>
                <a:headEnd/>
                <a:tailEnd/>
              </a:ln>
            </p:spPr>
            <p:txBody>
              <a:bodyPr/>
              <a:lstStyle/>
              <a:p>
                <a:endParaRPr lang="en-US"/>
              </a:p>
            </p:txBody>
          </p:sp>
          <p:sp>
            <p:nvSpPr>
              <p:cNvPr id="341484" name="Freeform 492"/>
              <p:cNvSpPr>
                <a:spLocks noChangeAspect="1"/>
              </p:cNvSpPr>
              <p:nvPr/>
            </p:nvSpPr>
            <p:spPr bwMode="auto">
              <a:xfrm>
                <a:off x="5005" y="2619"/>
                <a:ext cx="387" cy="144"/>
              </a:xfrm>
              <a:custGeom>
                <a:avLst/>
                <a:gdLst/>
                <a:ahLst/>
                <a:cxnLst>
                  <a:cxn ang="0">
                    <a:pos x="0" y="45"/>
                  </a:cxn>
                  <a:cxn ang="0">
                    <a:pos x="387" y="0"/>
                  </a:cxn>
                  <a:cxn ang="0">
                    <a:pos x="387" y="98"/>
                  </a:cxn>
                  <a:cxn ang="0">
                    <a:pos x="0" y="144"/>
                  </a:cxn>
                  <a:cxn ang="0">
                    <a:pos x="0" y="45"/>
                  </a:cxn>
                </a:cxnLst>
                <a:rect l="0" t="0" r="r" b="b"/>
                <a:pathLst>
                  <a:path w="387" h="144">
                    <a:moveTo>
                      <a:pt x="0" y="45"/>
                    </a:moveTo>
                    <a:lnTo>
                      <a:pt x="387" y="0"/>
                    </a:lnTo>
                    <a:lnTo>
                      <a:pt x="387" y="98"/>
                    </a:lnTo>
                    <a:lnTo>
                      <a:pt x="0" y="144"/>
                    </a:lnTo>
                    <a:lnTo>
                      <a:pt x="0" y="45"/>
                    </a:lnTo>
                    <a:close/>
                  </a:path>
                </a:pathLst>
              </a:custGeom>
              <a:solidFill>
                <a:srgbClr val="FFFFE5"/>
              </a:solidFill>
              <a:ln w="9525">
                <a:noFill/>
                <a:round/>
                <a:headEnd/>
                <a:tailEnd/>
              </a:ln>
            </p:spPr>
            <p:txBody>
              <a:bodyPr/>
              <a:lstStyle/>
              <a:p>
                <a:endParaRPr lang="en-US"/>
              </a:p>
            </p:txBody>
          </p:sp>
          <p:sp>
            <p:nvSpPr>
              <p:cNvPr id="341485" name="Freeform 493"/>
              <p:cNvSpPr>
                <a:spLocks noChangeAspect="1"/>
              </p:cNvSpPr>
              <p:nvPr/>
            </p:nvSpPr>
            <p:spPr bwMode="auto">
              <a:xfrm>
                <a:off x="5005" y="2619"/>
                <a:ext cx="387" cy="144"/>
              </a:xfrm>
              <a:custGeom>
                <a:avLst/>
                <a:gdLst/>
                <a:ahLst/>
                <a:cxnLst>
                  <a:cxn ang="0">
                    <a:pos x="0" y="45"/>
                  </a:cxn>
                  <a:cxn ang="0">
                    <a:pos x="387" y="0"/>
                  </a:cxn>
                  <a:cxn ang="0">
                    <a:pos x="387" y="98"/>
                  </a:cxn>
                  <a:cxn ang="0">
                    <a:pos x="0" y="144"/>
                  </a:cxn>
                  <a:cxn ang="0">
                    <a:pos x="0" y="45"/>
                  </a:cxn>
                </a:cxnLst>
                <a:rect l="0" t="0" r="r" b="b"/>
                <a:pathLst>
                  <a:path w="387" h="144">
                    <a:moveTo>
                      <a:pt x="0" y="45"/>
                    </a:moveTo>
                    <a:lnTo>
                      <a:pt x="387" y="0"/>
                    </a:lnTo>
                    <a:lnTo>
                      <a:pt x="387" y="98"/>
                    </a:lnTo>
                    <a:lnTo>
                      <a:pt x="0" y="144"/>
                    </a:lnTo>
                    <a:lnTo>
                      <a:pt x="0" y="45"/>
                    </a:lnTo>
                  </a:path>
                </a:pathLst>
              </a:custGeom>
              <a:noFill/>
              <a:ln w="6350">
                <a:solidFill>
                  <a:srgbClr val="000000"/>
                </a:solidFill>
                <a:prstDash val="solid"/>
                <a:round/>
                <a:headEnd/>
                <a:tailEnd/>
              </a:ln>
            </p:spPr>
            <p:txBody>
              <a:bodyPr/>
              <a:lstStyle/>
              <a:p>
                <a:endParaRPr lang="en-US"/>
              </a:p>
            </p:txBody>
          </p:sp>
          <p:sp>
            <p:nvSpPr>
              <p:cNvPr id="341486" name="Freeform 494"/>
              <p:cNvSpPr>
                <a:spLocks noChangeAspect="1"/>
              </p:cNvSpPr>
              <p:nvPr/>
            </p:nvSpPr>
            <p:spPr bwMode="auto">
              <a:xfrm>
                <a:off x="5005" y="2717"/>
                <a:ext cx="387" cy="209"/>
              </a:xfrm>
              <a:custGeom>
                <a:avLst/>
                <a:gdLst/>
                <a:ahLst/>
                <a:cxnLst>
                  <a:cxn ang="0">
                    <a:pos x="0" y="46"/>
                  </a:cxn>
                  <a:cxn ang="0">
                    <a:pos x="387" y="0"/>
                  </a:cxn>
                  <a:cxn ang="0">
                    <a:pos x="387" y="160"/>
                  </a:cxn>
                  <a:cxn ang="0">
                    <a:pos x="0" y="209"/>
                  </a:cxn>
                  <a:cxn ang="0">
                    <a:pos x="0" y="46"/>
                  </a:cxn>
                </a:cxnLst>
                <a:rect l="0" t="0" r="r" b="b"/>
                <a:pathLst>
                  <a:path w="387" h="209">
                    <a:moveTo>
                      <a:pt x="0" y="46"/>
                    </a:moveTo>
                    <a:lnTo>
                      <a:pt x="387" y="0"/>
                    </a:lnTo>
                    <a:lnTo>
                      <a:pt x="387" y="160"/>
                    </a:lnTo>
                    <a:lnTo>
                      <a:pt x="0" y="209"/>
                    </a:lnTo>
                    <a:lnTo>
                      <a:pt x="0" y="46"/>
                    </a:lnTo>
                    <a:close/>
                  </a:path>
                </a:pathLst>
              </a:custGeom>
              <a:solidFill>
                <a:srgbClr val="FFFFE5"/>
              </a:solidFill>
              <a:ln w="9525">
                <a:noFill/>
                <a:round/>
                <a:headEnd/>
                <a:tailEnd/>
              </a:ln>
            </p:spPr>
            <p:txBody>
              <a:bodyPr/>
              <a:lstStyle/>
              <a:p>
                <a:endParaRPr lang="en-US"/>
              </a:p>
            </p:txBody>
          </p:sp>
          <p:sp>
            <p:nvSpPr>
              <p:cNvPr id="341487" name="Freeform 495"/>
              <p:cNvSpPr>
                <a:spLocks noChangeAspect="1"/>
              </p:cNvSpPr>
              <p:nvPr/>
            </p:nvSpPr>
            <p:spPr bwMode="auto">
              <a:xfrm>
                <a:off x="5005" y="2717"/>
                <a:ext cx="387" cy="209"/>
              </a:xfrm>
              <a:custGeom>
                <a:avLst/>
                <a:gdLst/>
                <a:ahLst/>
                <a:cxnLst>
                  <a:cxn ang="0">
                    <a:pos x="0" y="46"/>
                  </a:cxn>
                  <a:cxn ang="0">
                    <a:pos x="387" y="0"/>
                  </a:cxn>
                  <a:cxn ang="0">
                    <a:pos x="387" y="160"/>
                  </a:cxn>
                  <a:cxn ang="0">
                    <a:pos x="0" y="209"/>
                  </a:cxn>
                  <a:cxn ang="0">
                    <a:pos x="0" y="46"/>
                  </a:cxn>
                </a:cxnLst>
                <a:rect l="0" t="0" r="r" b="b"/>
                <a:pathLst>
                  <a:path w="387" h="209">
                    <a:moveTo>
                      <a:pt x="0" y="46"/>
                    </a:moveTo>
                    <a:lnTo>
                      <a:pt x="387" y="0"/>
                    </a:lnTo>
                    <a:lnTo>
                      <a:pt x="387" y="160"/>
                    </a:lnTo>
                    <a:lnTo>
                      <a:pt x="0" y="209"/>
                    </a:lnTo>
                    <a:lnTo>
                      <a:pt x="0" y="46"/>
                    </a:lnTo>
                  </a:path>
                </a:pathLst>
              </a:custGeom>
              <a:noFill/>
              <a:ln w="6350">
                <a:solidFill>
                  <a:srgbClr val="000000"/>
                </a:solidFill>
                <a:prstDash val="solid"/>
                <a:round/>
                <a:headEnd/>
                <a:tailEnd/>
              </a:ln>
            </p:spPr>
            <p:txBody>
              <a:bodyPr/>
              <a:lstStyle/>
              <a:p>
                <a:endParaRPr lang="en-US"/>
              </a:p>
            </p:txBody>
          </p:sp>
          <p:sp>
            <p:nvSpPr>
              <p:cNvPr id="341488" name="Freeform 496"/>
              <p:cNvSpPr>
                <a:spLocks noChangeAspect="1"/>
              </p:cNvSpPr>
              <p:nvPr/>
            </p:nvSpPr>
            <p:spPr bwMode="auto">
              <a:xfrm>
                <a:off x="5065" y="2550"/>
                <a:ext cx="267" cy="84"/>
              </a:xfrm>
              <a:custGeom>
                <a:avLst/>
                <a:gdLst/>
                <a:ahLst/>
                <a:cxnLst>
                  <a:cxn ang="0">
                    <a:pos x="0" y="34"/>
                  </a:cxn>
                  <a:cxn ang="0">
                    <a:pos x="267" y="0"/>
                  </a:cxn>
                  <a:cxn ang="0">
                    <a:pos x="267" y="50"/>
                  </a:cxn>
                  <a:cxn ang="0">
                    <a:pos x="0" y="84"/>
                  </a:cxn>
                  <a:cxn ang="0">
                    <a:pos x="0" y="34"/>
                  </a:cxn>
                </a:cxnLst>
                <a:rect l="0" t="0" r="r" b="b"/>
                <a:pathLst>
                  <a:path w="267" h="84">
                    <a:moveTo>
                      <a:pt x="0" y="34"/>
                    </a:moveTo>
                    <a:lnTo>
                      <a:pt x="267" y="0"/>
                    </a:lnTo>
                    <a:lnTo>
                      <a:pt x="267" y="50"/>
                    </a:lnTo>
                    <a:lnTo>
                      <a:pt x="0" y="84"/>
                    </a:lnTo>
                    <a:lnTo>
                      <a:pt x="0" y="34"/>
                    </a:lnTo>
                    <a:close/>
                  </a:path>
                </a:pathLst>
              </a:custGeom>
              <a:solidFill>
                <a:srgbClr val="FFFFE5"/>
              </a:solidFill>
              <a:ln w="9525">
                <a:noFill/>
                <a:round/>
                <a:headEnd/>
                <a:tailEnd/>
              </a:ln>
            </p:spPr>
            <p:txBody>
              <a:bodyPr/>
              <a:lstStyle/>
              <a:p>
                <a:endParaRPr lang="en-US"/>
              </a:p>
            </p:txBody>
          </p:sp>
          <p:sp>
            <p:nvSpPr>
              <p:cNvPr id="341489" name="Freeform 497"/>
              <p:cNvSpPr>
                <a:spLocks noChangeAspect="1"/>
              </p:cNvSpPr>
              <p:nvPr/>
            </p:nvSpPr>
            <p:spPr bwMode="auto">
              <a:xfrm>
                <a:off x="5065" y="2550"/>
                <a:ext cx="267" cy="84"/>
              </a:xfrm>
              <a:custGeom>
                <a:avLst/>
                <a:gdLst/>
                <a:ahLst/>
                <a:cxnLst>
                  <a:cxn ang="0">
                    <a:pos x="0" y="34"/>
                  </a:cxn>
                  <a:cxn ang="0">
                    <a:pos x="267" y="0"/>
                  </a:cxn>
                  <a:cxn ang="0">
                    <a:pos x="267" y="50"/>
                  </a:cxn>
                  <a:cxn ang="0">
                    <a:pos x="0" y="84"/>
                  </a:cxn>
                  <a:cxn ang="0">
                    <a:pos x="0" y="34"/>
                  </a:cxn>
                </a:cxnLst>
                <a:rect l="0" t="0" r="r" b="b"/>
                <a:pathLst>
                  <a:path w="267" h="84">
                    <a:moveTo>
                      <a:pt x="0" y="34"/>
                    </a:moveTo>
                    <a:lnTo>
                      <a:pt x="267" y="0"/>
                    </a:lnTo>
                    <a:lnTo>
                      <a:pt x="267" y="50"/>
                    </a:lnTo>
                    <a:lnTo>
                      <a:pt x="0" y="84"/>
                    </a:lnTo>
                    <a:lnTo>
                      <a:pt x="0" y="34"/>
                    </a:lnTo>
                  </a:path>
                </a:pathLst>
              </a:custGeom>
              <a:noFill/>
              <a:ln w="6350">
                <a:solidFill>
                  <a:srgbClr val="000000"/>
                </a:solidFill>
                <a:prstDash val="solid"/>
                <a:round/>
                <a:headEnd/>
                <a:tailEnd/>
              </a:ln>
            </p:spPr>
            <p:txBody>
              <a:bodyPr/>
              <a:lstStyle/>
              <a:p>
                <a:endParaRPr lang="en-US"/>
              </a:p>
            </p:txBody>
          </p:sp>
          <p:sp>
            <p:nvSpPr>
              <p:cNvPr id="341490" name="Freeform 498"/>
              <p:cNvSpPr>
                <a:spLocks noChangeAspect="1"/>
              </p:cNvSpPr>
              <p:nvPr/>
            </p:nvSpPr>
            <p:spPr bwMode="auto">
              <a:xfrm>
                <a:off x="5065" y="2649"/>
                <a:ext cx="267" cy="83"/>
              </a:xfrm>
              <a:custGeom>
                <a:avLst/>
                <a:gdLst/>
                <a:ahLst/>
                <a:cxnLst>
                  <a:cxn ang="0">
                    <a:pos x="0" y="34"/>
                  </a:cxn>
                  <a:cxn ang="0">
                    <a:pos x="267" y="0"/>
                  </a:cxn>
                  <a:cxn ang="0">
                    <a:pos x="267" y="49"/>
                  </a:cxn>
                  <a:cxn ang="0">
                    <a:pos x="0" y="83"/>
                  </a:cxn>
                  <a:cxn ang="0">
                    <a:pos x="0" y="34"/>
                  </a:cxn>
                </a:cxnLst>
                <a:rect l="0" t="0" r="r" b="b"/>
                <a:pathLst>
                  <a:path w="267" h="83">
                    <a:moveTo>
                      <a:pt x="0" y="34"/>
                    </a:moveTo>
                    <a:lnTo>
                      <a:pt x="267" y="0"/>
                    </a:lnTo>
                    <a:lnTo>
                      <a:pt x="267" y="49"/>
                    </a:lnTo>
                    <a:lnTo>
                      <a:pt x="0" y="83"/>
                    </a:lnTo>
                    <a:lnTo>
                      <a:pt x="0" y="34"/>
                    </a:lnTo>
                    <a:close/>
                  </a:path>
                </a:pathLst>
              </a:custGeom>
              <a:solidFill>
                <a:srgbClr val="FFFFE5"/>
              </a:solidFill>
              <a:ln w="9525">
                <a:noFill/>
                <a:round/>
                <a:headEnd/>
                <a:tailEnd/>
              </a:ln>
            </p:spPr>
            <p:txBody>
              <a:bodyPr/>
              <a:lstStyle/>
              <a:p>
                <a:endParaRPr lang="en-US"/>
              </a:p>
            </p:txBody>
          </p:sp>
          <p:sp>
            <p:nvSpPr>
              <p:cNvPr id="341491" name="Freeform 499"/>
              <p:cNvSpPr>
                <a:spLocks noChangeAspect="1"/>
              </p:cNvSpPr>
              <p:nvPr/>
            </p:nvSpPr>
            <p:spPr bwMode="auto">
              <a:xfrm>
                <a:off x="5065" y="2649"/>
                <a:ext cx="267" cy="83"/>
              </a:xfrm>
              <a:custGeom>
                <a:avLst/>
                <a:gdLst/>
                <a:ahLst/>
                <a:cxnLst>
                  <a:cxn ang="0">
                    <a:pos x="0" y="34"/>
                  </a:cxn>
                  <a:cxn ang="0">
                    <a:pos x="267" y="0"/>
                  </a:cxn>
                  <a:cxn ang="0">
                    <a:pos x="267" y="49"/>
                  </a:cxn>
                  <a:cxn ang="0">
                    <a:pos x="0" y="83"/>
                  </a:cxn>
                  <a:cxn ang="0">
                    <a:pos x="0" y="34"/>
                  </a:cxn>
                </a:cxnLst>
                <a:rect l="0" t="0" r="r" b="b"/>
                <a:pathLst>
                  <a:path w="267" h="83">
                    <a:moveTo>
                      <a:pt x="0" y="34"/>
                    </a:moveTo>
                    <a:lnTo>
                      <a:pt x="267" y="0"/>
                    </a:lnTo>
                    <a:lnTo>
                      <a:pt x="267" y="49"/>
                    </a:lnTo>
                    <a:lnTo>
                      <a:pt x="0" y="83"/>
                    </a:lnTo>
                    <a:lnTo>
                      <a:pt x="0" y="34"/>
                    </a:lnTo>
                  </a:path>
                </a:pathLst>
              </a:custGeom>
              <a:noFill/>
              <a:ln w="6350">
                <a:solidFill>
                  <a:srgbClr val="000000"/>
                </a:solidFill>
                <a:prstDash val="solid"/>
                <a:round/>
                <a:headEnd/>
                <a:tailEnd/>
              </a:ln>
            </p:spPr>
            <p:txBody>
              <a:bodyPr/>
              <a:lstStyle/>
              <a:p>
                <a:endParaRPr lang="en-US"/>
              </a:p>
            </p:txBody>
          </p:sp>
          <p:sp>
            <p:nvSpPr>
              <p:cNvPr id="341492" name="Freeform 500"/>
              <p:cNvSpPr>
                <a:spLocks noChangeAspect="1"/>
              </p:cNvSpPr>
              <p:nvPr/>
            </p:nvSpPr>
            <p:spPr bwMode="auto">
              <a:xfrm>
                <a:off x="4993" y="2254"/>
                <a:ext cx="283" cy="141"/>
              </a:xfrm>
              <a:custGeom>
                <a:avLst/>
                <a:gdLst/>
                <a:ahLst/>
                <a:cxnLst>
                  <a:cxn ang="0">
                    <a:pos x="0" y="34"/>
                  </a:cxn>
                  <a:cxn ang="0">
                    <a:pos x="283" y="0"/>
                  </a:cxn>
                  <a:cxn ang="0">
                    <a:pos x="283" y="0"/>
                  </a:cxn>
                  <a:cxn ang="0">
                    <a:pos x="283" y="0"/>
                  </a:cxn>
                  <a:cxn ang="0">
                    <a:pos x="283" y="0"/>
                  </a:cxn>
                  <a:cxn ang="0">
                    <a:pos x="283" y="0"/>
                  </a:cxn>
                  <a:cxn ang="0">
                    <a:pos x="283" y="106"/>
                  </a:cxn>
                  <a:cxn ang="0">
                    <a:pos x="283" y="106"/>
                  </a:cxn>
                  <a:cxn ang="0">
                    <a:pos x="283" y="106"/>
                  </a:cxn>
                  <a:cxn ang="0">
                    <a:pos x="283" y="106"/>
                  </a:cxn>
                  <a:cxn ang="0">
                    <a:pos x="283" y="106"/>
                  </a:cxn>
                  <a:cxn ang="0">
                    <a:pos x="0" y="141"/>
                  </a:cxn>
                  <a:cxn ang="0">
                    <a:pos x="0" y="141"/>
                  </a:cxn>
                  <a:cxn ang="0">
                    <a:pos x="0" y="141"/>
                  </a:cxn>
                  <a:cxn ang="0">
                    <a:pos x="0" y="141"/>
                  </a:cxn>
                  <a:cxn ang="0">
                    <a:pos x="0" y="141"/>
                  </a:cxn>
                  <a:cxn ang="0">
                    <a:pos x="0" y="38"/>
                  </a:cxn>
                  <a:cxn ang="0">
                    <a:pos x="0" y="34"/>
                  </a:cxn>
                  <a:cxn ang="0">
                    <a:pos x="0" y="34"/>
                  </a:cxn>
                  <a:cxn ang="0">
                    <a:pos x="0" y="34"/>
                  </a:cxn>
                  <a:cxn ang="0">
                    <a:pos x="0" y="34"/>
                  </a:cxn>
                </a:cxnLst>
                <a:rect l="0" t="0" r="r" b="b"/>
                <a:pathLst>
                  <a:path w="283" h="141">
                    <a:moveTo>
                      <a:pt x="0" y="34"/>
                    </a:moveTo>
                    <a:lnTo>
                      <a:pt x="283" y="0"/>
                    </a:lnTo>
                    <a:lnTo>
                      <a:pt x="283" y="0"/>
                    </a:lnTo>
                    <a:lnTo>
                      <a:pt x="283" y="0"/>
                    </a:lnTo>
                    <a:lnTo>
                      <a:pt x="283" y="0"/>
                    </a:lnTo>
                    <a:lnTo>
                      <a:pt x="283" y="0"/>
                    </a:lnTo>
                    <a:lnTo>
                      <a:pt x="283" y="106"/>
                    </a:lnTo>
                    <a:lnTo>
                      <a:pt x="283" y="106"/>
                    </a:lnTo>
                    <a:lnTo>
                      <a:pt x="283" y="106"/>
                    </a:lnTo>
                    <a:lnTo>
                      <a:pt x="283" y="106"/>
                    </a:lnTo>
                    <a:lnTo>
                      <a:pt x="283" y="106"/>
                    </a:lnTo>
                    <a:lnTo>
                      <a:pt x="0" y="141"/>
                    </a:lnTo>
                    <a:lnTo>
                      <a:pt x="0" y="141"/>
                    </a:lnTo>
                    <a:lnTo>
                      <a:pt x="0" y="141"/>
                    </a:lnTo>
                    <a:lnTo>
                      <a:pt x="0" y="141"/>
                    </a:lnTo>
                    <a:lnTo>
                      <a:pt x="0" y="141"/>
                    </a:lnTo>
                    <a:lnTo>
                      <a:pt x="0" y="38"/>
                    </a:lnTo>
                    <a:lnTo>
                      <a:pt x="0" y="34"/>
                    </a:lnTo>
                    <a:lnTo>
                      <a:pt x="0" y="34"/>
                    </a:lnTo>
                    <a:lnTo>
                      <a:pt x="0" y="34"/>
                    </a:lnTo>
                    <a:lnTo>
                      <a:pt x="0" y="34"/>
                    </a:lnTo>
                    <a:close/>
                  </a:path>
                </a:pathLst>
              </a:custGeom>
              <a:solidFill>
                <a:srgbClr val="BFBFBF"/>
              </a:solidFill>
              <a:ln w="9525">
                <a:noFill/>
                <a:round/>
                <a:headEnd/>
                <a:tailEnd/>
              </a:ln>
            </p:spPr>
            <p:txBody>
              <a:bodyPr/>
              <a:lstStyle/>
              <a:p>
                <a:endParaRPr lang="en-US"/>
              </a:p>
            </p:txBody>
          </p:sp>
          <p:sp>
            <p:nvSpPr>
              <p:cNvPr id="341493" name="Freeform 501"/>
              <p:cNvSpPr>
                <a:spLocks noChangeAspect="1"/>
              </p:cNvSpPr>
              <p:nvPr/>
            </p:nvSpPr>
            <p:spPr bwMode="auto">
              <a:xfrm>
                <a:off x="4993" y="2254"/>
                <a:ext cx="283" cy="141"/>
              </a:xfrm>
              <a:custGeom>
                <a:avLst/>
                <a:gdLst/>
                <a:ahLst/>
                <a:cxnLst>
                  <a:cxn ang="0">
                    <a:pos x="0" y="34"/>
                  </a:cxn>
                  <a:cxn ang="0">
                    <a:pos x="283" y="0"/>
                  </a:cxn>
                  <a:cxn ang="0">
                    <a:pos x="283" y="0"/>
                  </a:cxn>
                  <a:cxn ang="0">
                    <a:pos x="283" y="0"/>
                  </a:cxn>
                  <a:cxn ang="0">
                    <a:pos x="283" y="0"/>
                  </a:cxn>
                  <a:cxn ang="0">
                    <a:pos x="283" y="0"/>
                  </a:cxn>
                  <a:cxn ang="0">
                    <a:pos x="283" y="106"/>
                  </a:cxn>
                  <a:cxn ang="0">
                    <a:pos x="283" y="106"/>
                  </a:cxn>
                  <a:cxn ang="0">
                    <a:pos x="283" y="106"/>
                  </a:cxn>
                  <a:cxn ang="0">
                    <a:pos x="283" y="106"/>
                  </a:cxn>
                  <a:cxn ang="0">
                    <a:pos x="283" y="106"/>
                  </a:cxn>
                  <a:cxn ang="0">
                    <a:pos x="0" y="141"/>
                  </a:cxn>
                  <a:cxn ang="0">
                    <a:pos x="0" y="141"/>
                  </a:cxn>
                  <a:cxn ang="0">
                    <a:pos x="0" y="141"/>
                  </a:cxn>
                  <a:cxn ang="0">
                    <a:pos x="0" y="141"/>
                  </a:cxn>
                  <a:cxn ang="0">
                    <a:pos x="0" y="141"/>
                  </a:cxn>
                  <a:cxn ang="0">
                    <a:pos x="0" y="38"/>
                  </a:cxn>
                  <a:cxn ang="0">
                    <a:pos x="0" y="34"/>
                  </a:cxn>
                  <a:cxn ang="0">
                    <a:pos x="0" y="34"/>
                  </a:cxn>
                  <a:cxn ang="0">
                    <a:pos x="0" y="34"/>
                  </a:cxn>
                  <a:cxn ang="0">
                    <a:pos x="0" y="34"/>
                  </a:cxn>
                </a:cxnLst>
                <a:rect l="0" t="0" r="r" b="b"/>
                <a:pathLst>
                  <a:path w="283" h="141">
                    <a:moveTo>
                      <a:pt x="0" y="34"/>
                    </a:moveTo>
                    <a:lnTo>
                      <a:pt x="283" y="0"/>
                    </a:lnTo>
                    <a:lnTo>
                      <a:pt x="283" y="0"/>
                    </a:lnTo>
                    <a:lnTo>
                      <a:pt x="283" y="0"/>
                    </a:lnTo>
                    <a:lnTo>
                      <a:pt x="283" y="0"/>
                    </a:lnTo>
                    <a:lnTo>
                      <a:pt x="283" y="0"/>
                    </a:lnTo>
                    <a:lnTo>
                      <a:pt x="283" y="106"/>
                    </a:lnTo>
                    <a:lnTo>
                      <a:pt x="283" y="106"/>
                    </a:lnTo>
                    <a:lnTo>
                      <a:pt x="283" y="106"/>
                    </a:lnTo>
                    <a:lnTo>
                      <a:pt x="283" y="106"/>
                    </a:lnTo>
                    <a:lnTo>
                      <a:pt x="283" y="106"/>
                    </a:lnTo>
                    <a:lnTo>
                      <a:pt x="0" y="141"/>
                    </a:lnTo>
                    <a:lnTo>
                      <a:pt x="0" y="141"/>
                    </a:lnTo>
                    <a:lnTo>
                      <a:pt x="0" y="141"/>
                    </a:lnTo>
                    <a:lnTo>
                      <a:pt x="0" y="141"/>
                    </a:lnTo>
                    <a:lnTo>
                      <a:pt x="0" y="141"/>
                    </a:lnTo>
                    <a:lnTo>
                      <a:pt x="0" y="38"/>
                    </a:lnTo>
                    <a:lnTo>
                      <a:pt x="0" y="34"/>
                    </a:lnTo>
                    <a:lnTo>
                      <a:pt x="0" y="34"/>
                    </a:lnTo>
                    <a:lnTo>
                      <a:pt x="0" y="34"/>
                    </a:lnTo>
                    <a:lnTo>
                      <a:pt x="0" y="34"/>
                    </a:lnTo>
                  </a:path>
                </a:pathLst>
              </a:custGeom>
              <a:noFill/>
              <a:ln w="6350">
                <a:solidFill>
                  <a:srgbClr val="000000"/>
                </a:solidFill>
                <a:prstDash val="solid"/>
                <a:round/>
                <a:headEnd/>
                <a:tailEnd/>
              </a:ln>
            </p:spPr>
            <p:txBody>
              <a:bodyPr/>
              <a:lstStyle/>
              <a:p>
                <a:endParaRPr lang="en-US"/>
              </a:p>
            </p:txBody>
          </p:sp>
          <p:sp>
            <p:nvSpPr>
              <p:cNvPr id="341494" name="Freeform 502"/>
              <p:cNvSpPr>
                <a:spLocks noChangeAspect="1"/>
              </p:cNvSpPr>
              <p:nvPr/>
            </p:nvSpPr>
            <p:spPr bwMode="auto">
              <a:xfrm>
                <a:off x="5121" y="2273"/>
                <a:ext cx="140" cy="57"/>
              </a:xfrm>
              <a:custGeom>
                <a:avLst/>
                <a:gdLst/>
                <a:ahLst/>
                <a:cxnLst>
                  <a:cxn ang="0">
                    <a:pos x="0" y="15"/>
                  </a:cxn>
                  <a:cxn ang="0">
                    <a:pos x="140" y="0"/>
                  </a:cxn>
                  <a:cxn ang="0">
                    <a:pos x="140" y="42"/>
                  </a:cxn>
                  <a:cxn ang="0">
                    <a:pos x="0" y="57"/>
                  </a:cxn>
                  <a:cxn ang="0">
                    <a:pos x="0" y="15"/>
                  </a:cxn>
                </a:cxnLst>
                <a:rect l="0" t="0" r="r" b="b"/>
                <a:pathLst>
                  <a:path w="140" h="57">
                    <a:moveTo>
                      <a:pt x="0" y="15"/>
                    </a:moveTo>
                    <a:lnTo>
                      <a:pt x="140" y="0"/>
                    </a:lnTo>
                    <a:lnTo>
                      <a:pt x="140" y="42"/>
                    </a:lnTo>
                    <a:lnTo>
                      <a:pt x="0" y="57"/>
                    </a:lnTo>
                    <a:lnTo>
                      <a:pt x="0" y="15"/>
                    </a:lnTo>
                    <a:close/>
                  </a:path>
                </a:pathLst>
              </a:custGeom>
              <a:solidFill>
                <a:srgbClr val="000000"/>
              </a:solidFill>
              <a:ln w="9525">
                <a:noFill/>
                <a:round/>
                <a:headEnd/>
                <a:tailEnd/>
              </a:ln>
            </p:spPr>
            <p:txBody>
              <a:bodyPr/>
              <a:lstStyle/>
              <a:p>
                <a:endParaRPr lang="en-US"/>
              </a:p>
            </p:txBody>
          </p:sp>
          <p:sp>
            <p:nvSpPr>
              <p:cNvPr id="341495" name="Freeform 503"/>
              <p:cNvSpPr>
                <a:spLocks noChangeAspect="1"/>
              </p:cNvSpPr>
              <p:nvPr/>
            </p:nvSpPr>
            <p:spPr bwMode="auto">
              <a:xfrm>
                <a:off x="5121" y="2273"/>
                <a:ext cx="140" cy="57"/>
              </a:xfrm>
              <a:custGeom>
                <a:avLst/>
                <a:gdLst/>
                <a:ahLst/>
                <a:cxnLst>
                  <a:cxn ang="0">
                    <a:pos x="0" y="15"/>
                  </a:cxn>
                  <a:cxn ang="0">
                    <a:pos x="140" y="0"/>
                  </a:cxn>
                  <a:cxn ang="0">
                    <a:pos x="140" y="42"/>
                  </a:cxn>
                  <a:cxn ang="0">
                    <a:pos x="0" y="57"/>
                  </a:cxn>
                  <a:cxn ang="0">
                    <a:pos x="0" y="15"/>
                  </a:cxn>
                </a:cxnLst>
                <a:rect l="0" t="0" r="r" b="b"/>
                <a:pathLst>
                  <a:path w="140" h="57">
                    <a:moveTo>
                      <a:pt x="0" y="15"/>
                    </a:moveTo>
                    <a:lnTo>
                      <a:pt x="140" y="0"/>
                    </a:lnTo>
                    <a:lnTo>
                      <a:pt x="140" y="42"/>
                    </a:lnTo>
                    <a:lnTo>
                      <a:pt x="0" y="57"/>
                    </a:lnTo>
                    <a:lnTo>
                      <a:pt x="0" y="15"/>
                    </a:lnTo>
                  </a:path>
                </a:pathLst>
              </a:custGeom>
              <a:noFill/>
              <a:ln w="6350">
                <a:solidFill>
                  <a:srgbClr val="000000"/>
                </a:solidFill>
                <a:prstDash val="solid"/>
                <a:round/>
                <a:headEnd/>
                <a:tailEnd/>
              </a:ln>
            </p:spPr>
            <p:txBody>
              <a:bodyPr/>
              <a:lstStyle/>
              <a:p>
                <a:endParaRPr lang="en-US"/>
              </a:p>
            </p:txBody>
          </p:sp>
          <p:sp>
            <p:nvSpPr>
              <p:cNvPr id="341496" name="Freeform 504"/>
              <p:cNvSpPr>
                <a:spLocks noChangeAspect="1" noEditPoints="1"/>
              </p:cNvSpPr>
              <p:nvPr/>
            </p:nvSpPr>
            <p:spPr bwMode="auto">
              <a:xfrm>
                <a:off x="5129" y="2281"/>
                <a:ext cx="120" cy="41"/>
              </a:xfrm>
              <a:custGeom>
                <a:avLst/>
                <a:gdLst/>
                <a:ahLst/>
                <a:cxnLst>
                  <a:cxn ang="0">
                    <a:pos x="56" y="7"/>
                  </a:cxn>
                  <a:cxn ang="0">
                    <a:pos x="64" y="19"/>
                  </a:cxn>
                  <a:cxn ang="0">
                    <a:pos x="75" y="3"/>
                  </a:cxn>
                  <a:cxn ang="0">
                    <a:pos x="64" y="19"/>
                  </a:cxn>
                  <a:cxn ang="0">
                    <a:pos x="75" y="19"/>
                  </a:cxn>
                  <a:cxn ang="0">
                    <a:pos x="75" y="34"/>
                  </a:cxn>
                  <a:cxn ang="0">
                    <a:pos x="53" y="22"/>
                  </a:cxn>
                  <a:cxn ang="0">
                    <a:pos x="53" y="38"/>
                  </a:cxn>
                  <a:cxn ang="0">
                    <a:pos x="75" y="3"/>
                  </a:cxn>
                  <a:cxn ang="0">
                    <a:pos x="75" y="19"/>
                  </a:cxn>
                  <a:cxn ang="0">
                    <a:pos x="53" y="7"/>
                  </a:cxn>
                  <a:cxn ang="0">
                    <a:pos x="53" y="22"/>
                  </a:cxn>
                  <a:cxn ang="0">
                    <a:pos x="101" y="15"/>
                  </a:cxn>
                  <a:cxn ang="0">
                    <a:pos x="83" y="19"/>
                  </a:cxn>
                  <a:cxn ang="0">
                    <a:pos x="101" y="15"/>
                  </a:cxn>
                  <a:cxn ang="0">
                    <a:pos x="101" y="30"/>
                  </a:cxn>
                  <a:cxn ang="0">
                    <a:pos x="83" y="19"/>
                  </a:cxn>
                  <a:cxn ang="0">
                    <a:pos x="83" y="30"/>
                  </a:cxn>
                  <a:cxn ang="0">
                    <a:pos x="101" y="0"/>
                  </a:cxn>
                  <a:cxn ang="0">
                    <a:pos x="101" y="15"/>
                  </a:cxn>
                  <a:cxn ang="0">
                    <a:pos x="83" y="3"/>
                  </a:cxn>
                  <a:cxn ang="0">
                    <a:pos x="83" y="19"/>
                  </a:cxn>
                  <a:cxn ang="0">
                    <a:pos x="120" y="26"/>
                  </a:cxn>
                  <a:cxn ang="0">
                    <a:pos x="105" y="26"/>
                  </a:cxn>
                  <a:cxn ang="0">
                    <a:pos x="120" y="15"/>
                  </a:cxn>
                  <a:cxn ang="0">
                    <a:pos x="105" y="26"/>
                  </a:cxn>
                  <a:cxn ang="0">
                    <a:pos x="120" y="11"/>
                  </a:cxn>
                  <a:cxn ang="0">
                    <a:pos x="105" y="15"/>
                  </a:cxn>
                  <a:cxn ang="0">
                    <a:pos x="19" y="11"/>
                  </a:cxn>
                  <a:cxn ang="0">
                    <a:pos x="4" y="15"/>
                  </a:cxn>
                  <a:cxn ang="0">
                    <a:pos x="19" y="26"/>
                  </a:cxn>
                  <a:cxn ang="0">
                    <a:pos x="4" y="26"/>
                  </a:cxn>
                  <a:cxn ang="0">
                    <a:pos x="19" y="38"/>
                  </a:cxn>
                  <a:cxn ang="0">
                    <a:pos x="4" y="41"/>
                  </a:cxn>
                  <a:cxn ang="0">
                    <a:pos x="19" y="26"/>
                  </a:cxn>
                  <a:cxn ang="0">
                    <a:pos x="19" y="38"/>
                  </a:cxn>
                  <a:cxn ang="0">
                    <a:pos x="4" y="26"/>
                  </a:cxn>
                  <a:cxn ang="0">
                    <a:pos x="4" y="41"/>
                  </a:cxn>
                  <a:cxn ang="0">
                    <a:pos x="19" y="11"/>
                  </a:cxn>
                  <a:cxn ang="0">
                    <a:pos x="19" y="26"/>
                  </a:cxn>
                  <a:cxn ang="0">
                    <a:pos x="4" y="15"/>
                  </a:cxn>
                  <a:cxn ang="0">
                    <a:pos x="4" y="26"/>
                  </a:cxn>
                  <a:cxn ang="0">
                    <a:pos x="41" y="7"/>
                  </a:cxn>
                  <a:cxn ang="0">
                    <a:pos x="26" y="11"/>
                  </a:cxn>
                  <a:cxn ang="0">
                    <a:pos x="41" y="22"/>
                  </a:cxn>
                  <a:cxn ang="0">
                    <a:pos x="26" y="26"/>
                  </a:cxn>
                  <a:cxn ang="0">
                    <a:pos x="41" y="38"/>
                  </a:cxn>
                  <a:cxn ang="0">
                    <a:pos x="26" y="38"/>
                  </a:cxn>
                  <a:cxn ang="0">
                    <a:pos x="41" y="22"/>
                  </a:cxn>
                  <a:cxn ang="0">
                    <a:pos x="41" y="38"/>
                  </a:cxn>
                  <a:cxn ang="0">
                    <a:pos x="26" y="26"/>
                  </a:cxn>
                  <a:cxn ang="0">
                    <a:pos x="26" y="38"/>
                  </a:cxn>
                  <a:cxn ang="0">
                    <a:pos x="41" y="11"/>
                  </a:cxn>
                  <a:cxn ang="0">
                    <a:pos x="41" y="22"/>
                  </a:cxn>
                  <a:cxn ang="0">
                    <a:pos x="26" y="11"/>
                  </a:cxn>
                  <a:cxn ang="0">
                    <a:pos x="26" y="22"/>
                  </a:cxn>
                </a:cxnLst>
                <a:rect l="0" t="0" r="r" b="b"/>
                <a:pathLst>
                  <a:path w="120" h="41">
                    <a:moveTo>
                      <a:pt x="64" y="19"/>
                    </a:moveTo>
                    <a:lnTo>
                      <a:pt x="64" y="19"/>
                    </a:lnTo>
                    <a:lnTo>
                      <a:pt x="56" y="7"/>
                    </a:lnTo>
                    <a:lnTo>
                      <a:pt x="56" y="7"/>
                    </a:lnTo>
                    <a:lnTo>
                      <a:pt x="56" y="7"/>
                    </a:lnTo>
                    <a:lnTo>
                      <a:pt x="64" y="19"/>
                    </a:lnTo>
                    <a:lnTo>
                      <a:pt x="64" y="19"/>
                    </a:lnTo>
                    <a:lnTo>
                      <a:pt x="64" y="19"/>
                    </a:lnTo>
                    <a:close/>
                    <a:moveTo>
                      <a:pt x="64" y="19"/>
                    </a:moveTo>
                    <a:lnTo>
                      <a:pt x="64" y="19"/>
                    </a:lnTo>
                    <a:lnTo>
                      <a:pt x="71" y="3"/>
                    </a:lnTo>
                    <a:lnTo>
                      <a:pt x="75" y="3"/>
                    </a:lnTo>
                    <a:lnTo>
                      <a:pt x="75" y="7"/>
                    </a:lnTo>
                    <a:lnTo>
                      <a:pt x="68" y="19"/>
                    </a:lnTo>
                    <a:lnTo>
                      <a:pt x="64" y="19"/>
                    </a:lnTo>
                    <a:lnTo>
                      <a:pt x="64" y="19"/>
                    </a:lnTo>
                    <a:close/>
                    <a:moveTo>
                      <a:pt x="75" y="34"/>
                    </a:moveTo>
                    <a:lnTo>
                      <a:pt x="75" y="34"/>
                    </a:lnTo>
                    <a:lnTo>
                      <a:pt x="75" y="22"/>
                    </a:lnTo>
                    <a:lnTo>
                      <a:pt x="75" y="19"/>
                    </a:lnTo>
                    <a:lnTo>
                      <a:pt x="79" y="19"/>
                    </a:lnTo>
                    <a:lnTo>
                      <a:pt x="79" y="30"/>
                    </a:lnTo>
                    <a:lnTo>
                      <a:pt x="75" y="34"/>
                    </a:lnTo>
                    <a:lnTo>
                      <a:pt x="75" y="34"/>
                    </a:lnTo>
                    <a:close/>
                    <a:moveTo>
                      <a:pt x="53" y="38"/>
                    </a:moveTo>
                    <a:lnTo>
                      <a:pt x="53" y="34"/>
                    </a:lnTo>
                    <a:lnTo>
                      <a:pt x="53" y="22"/>
                    </a:lnTo>
                    <a:lnTo>
                      <a:pt x="53" y="22"/>
                    </a:lnTo>
                    <a:lnTo>
                      <a:pt x="53" y="22"/>
                    </a:lnTo>
                    <a:lnTo>
                      <a:pt x="53" y="34"/>
                    </a:lnTo>
                    <a:lnTo>
                      <a:pt x="53" y="38"/>
                    </a:lnTo>
                    <a:lnTo>
                      <a:pt x="53" y="38"/>
                    </a:lnTo>
                    <a:close/>
                    <a:moveTo>
                      <a:pt x="75" y="19"/>
                    </a:moveTo>
                    <a:lnTo>
                      <a:pt x="75" y="19"/>
                    </a:lnTo>
                    <a:lnTo>
                      <a:pt x="75" y="7"/>
                    </a:lnTo>
                    <a:lnTo>
                      <a:pt x="75" y="3"/>
                    </a:lnTo>
                    <a:lnTo>
                      <a:pt x="79" y="7"/>
                    </a:lnTo>
                    <a:lnTo>
                      <a:pt x="79" y="19"/>
                    </a:lnTo>
                    <a:lnTo>
                      <a:pt x="75" y="19"/>
                    </a:lnTo>
                    <a:lnTo>
                      <a:pt x="75" y="19"/>
                    </a:lnTo>
                    <a:close/>
                    <a:moveTo>
                      <a:pt x="53" y="22"/>
                    </a:moveTo>
                    <a:lnTo>
                      <a:pt x="53" y="19"/>
                    </a:lnTo>
                    <a:lnTo>
                      <a:pt x="53" y="7"/>
                    </a:lnTo>
                    <a:lnTo>
                      <a:pt x="53" y="7"/>
                    </a:lnTo>
                    <a:lnTo>
                      <a:pt x="53" y="7"/>
                    </a:lnTo>
                    <a:lnTo>
                      <a:pt x="53" y="19"/>
                    </a:lnTo>
                    <a:lnTo>
                      <a:pt x="53" y="22"/>
                    </a:lnTo>
                    <a:lnTo>
                      <a:pt x="53" y="22"/>
                    </a:lnTo>
                    <a:close/>
                    <a:moveTo>
                      <a:pt x="83" y="19"/>
                    </a:moveTo>
                    <a:lnTo>
                      <a:pt x="83" y="15"/>
                    </a:lnTo>
                    <a:lnTo>
                      <a:pt x="98" y="15"/>
                    </a:lnTo>
                    <a:lnTo>
                      <a:pt x="101" y="15"/>
                    </a:lnTo>
                    <a:lnTo>
                      <a:pt x="98" y="15"/>
                    </a:lnTo>
                    <a:lnTo>
                      <a:pt x="83" y="19"/>
                    </a:lnTo>
                    <a:lnTo>
                      <a:pt x="83" y="19"/>
                    </a:lnTo>
                    <a:lnTo>
                      <a:pt x="83" y="19"/>
                    </a:lnTo>
                    <a:close/>
                    <a:moveTo>
                      <a:pt x="101" y="30"/>
                    </a:moveTo>
                    <a:lnTo>
                      <a:pt x="98" y="30"/>
                    </a:lnTo>
                    <a:lnTo>
                      <a:pt x="98" y="19"/>
                    </a:lnTo>
                    <a:lnTo>
                      <a:pt x="101" y="15"/>
                    </a:lnTo>
                    <a:lnTo>
                      <a:pt x="101" y="15"/>
                    </a:lnTo>
                    <a:lnTo>
                      <a:pt x="101" y="30"/>
                    </a:lnTo>
                    <a:lnTo>
                      <a:pt x="101" y="30"/>
                    </a:lnTo>
                    <a:lnTo>
                      <a:pt x="101" y="30"/>
                    </a:lnTo>
                    <a:close/>
                    <a:moveTo>
                      <a:pt x="83" y="30"/>
                    </a:moveTo>
                    <a:lnTo>
                      <a:pt x="79" y="30"/>
                    </a:lnTo>
                    <a:lnTo>
                      <a:pt x="79" y="19"/>
                    </a:lnTo>
                    <a:lnTo>
                      <a:pt x="83" y="19"/>
                    </a:lnTo>
                    <a:lnTo>
                      <a:pt x="83" y="19"/>
                    </a:lnTo>
                    <a:lnTo>
                      <a:pt x="83" y="30"/>
                    </a:lnTo>
                    <a:lnTo>
                      <a:pt x="83" y="30"/>
                    </a:lnTo>
                    <a:lnTo>
                      <a:pt x="83" y="30"/>
                    </a:lnTo>
                    <a:close/>
                    <a:moveTo>
                      <a:pt x="101" y="15"/>
                    </a:moveTo>
                    <a:lnTo>
                      <a:pt x="98" y="15"/>
                    </a:lnTo>
                    <a:lnTo>
                      <a:pt x="98" y="3"/>
                    </a:lnTo>
                    <a:lnTo>
                      <a:pt x="101" y="0"/>
                    </a:lnTo>
                    <a:lnTo>
                      <a:pt x="101" y="3"/>
                    </a:lnTo>
                    <a:lnTo>
                      <a:pt x="101" y="15"/>
                    </a:lnTo>
                    <a:lnTo>
                      <a:pt x="101" y="15"/>
                    </a:lnTo>
                    <a:lnTo>
                      <a:pt x="101" y="15"/>
                    </a:lnTo>
                    <a:close/>
                    <a:moveTo>
                      <a:pt x="83" y="19"/>
                    </a:moveTo>
                    <a:lnTo>
                      <a:pt x="79" y="15"/>
                    </a:lnTo>
                    <a:lnTo>
                      <a:pt x="79" y="3"/>
                    </a:lnTo>
                    <a:lnTo>
                      <a:pt x="83" y="3"/>
                    </a:lnTo>
                    <a:lnTo>
                      <a:pt x="83" y="3"/>
                    </a:lnTo>
                    <a:lnTo>
                      <a:pt x="83" y="15"/>
                    </a:lnTo>
                    <a:lnTo>
                      <a:pt x="83" y="19"/>
                    </a:lnTo>
                    <a:lnTo>
                      <a:pt x="83" y="19"/>
                    </a:lnTo>
                    <a:close/>
                    <a:moveTo>
                      <a:pt x="105" y="26"/>
                    </a:moveTo>
                    <a:lnTo>
                      <a:pt x="105" y="26"/>
                    </a:lnTo>
                    <a:lnTo>
                      <a:pt x="120" y="26"/>
                    </a:lnTo>
                    <a:lnTo>
                      <a:pt x="120" y="26"/>
                    </a:lnTo>
                    <a:lnTo>
                      <a:pt x="120" y="26"/>
                    </a:lnTo>
                    <a:lnTo>
                      <a:pt x="105" y="30"/>
                    </a:lnTo>
                    <a:lnTo>
                      <a:pt x="105" y="26"/>
                    </a:lnTo>
                    <a:lnTo>
                      <a:pt x="105" y="26"/>
                    </a:lnTo>
                    <a:close/>
                    <a:moveTo>
                      <a:pt x="105" y="26"/>
                    </a:moveTo>
                    <a:lnTo>
                      <a:pt x="105" y="22"/>
                    </a:lnTo>
                    <a:lnTo>
                      <a:pt x="120" y="15"/>
                    </a:lnTo>
                    <a:lnTo>
                      <a:pt x="120" y="15"/>
                    </a:lnTo>
                    <a:lnTo>
                      <a:pt x="120" y="15"/>
                    </a:lnTo>
                    <a:lnTo>
                      <a:pt x="109" y="26"/>
                    </a:lnTo>
                    <a:lnTo>
                      <a:pt x="105" y="26"/>
                    </a:lnTo>
                    <a:lnTo>
                      <a:pt x="105" y="26"/>
                    </a:lnTo>
                    <a:close/>
                    <a:moveTo>
                      <a:pt x="105" y="15"/>
                    </a:moveTo>
                    <a:lnTo>
                      <a:pt x="105" y="11"/>
                    </a:lnTo>
                    <a:lnTo>
                      <a:pt x="120" y="11"/>
                    </a:lnTo>
                    <a:lnTo>
                      <a:pt x="120" y="11"/>
                    </a:lnTo>
                    <a:lnTo>
                      <a:pt x="120" y="11"/>
                    </a:lnTo>
                    <a:lnTo>
                      <a:pt x="105" y="15"/>
                    </a:lnTo>
                    <a:lnTo>
                      <a:pt x="105" y="15"/>
                    </a:lnTo>
                    <a:lnTo>
                      <a:pt x="105" y="15"/>
                    </a:lnTo>
                    <a:close/>
                    <a:moveTo>
                      <a:pt x="4" y="15"/>
                    </a:moveTo>
                    <a:lnTo>
                      <a:pt x="4" y="11"/>
                    </a:lnTo>
                    <a:lnTo>
                      <a:pt x="19" y="11"/>
                    </a:lnTo>
                    <a:lnTo>
                      <a:pt x="19" y="11"/>
                    </a:lnTo>
                    <a:lnTo>
                      <a:pt x="19" y="11"/>
                    </a:lnTo>
                    <a:lnTo>
                      <a:pt x="4" y="15"/>
                    </a:lnTo>
                    <a:lnTo>
                      <a:pt x="4" y="15"/>
                    </a:lnTo>
                    <a:lnTo>
                      <a:pt x="4" y="15"/>
                    </a:lnTo>
                    <a:close/>
                    <a:moveTo>
                      <a:pt x="4" y="26"/>
                    </a:moveTo>
                    <a:lnTo>
                      <a:pt x="4" y="26"/>
                    </a:lnTo>
                    <a:lnTo>
                      <a:pt x="19" y="26"/>
                    </a:lnTo>
                    <a:lnTo>
                      <a:pt x="19" y="26"/>
                    </a:lnTo>
                    <a:lnTo>
                      <a:pt x="19" y="26"/>
                    </a:lnTo>
                    <a:lnTo>
                      <a:pt x="4" y="30"/>
                    </a:lnTo>
                    <a:lnTo>
                      <a:pt x="4" y="26"/>
                    </a:lnTo>
                    <a:lnTo>
                      <a:pt x="4" y="26"/>
                    </a:lnTo>
                    <a:close/>
                    <a:moveTo>
                      <a:pt x="4" y="41"/>
                    </a:moveTo>
                    <a:lnTo>
                      <a:pt x="4" y="41"/>
                    </a:lnTo>
                    <a:lnTo>
                      <a:pt x="19" y="38"/>
                    </a:lnTo>
                    <a:lnTo>
                      <a:pt x="19" y="38"/>
                    </a:lnTo>
                    <a:lnTo>
                      <a:pt x="19" y="41"/>
                    </a:lnTo>
                    <a:lnTo>
                      <a:pt x="4" y="41"/>
                    </a:lnTo>
                    <a:lnTo>
                      <a:pt x="4" y="41"/>
                    </a:lnTo>
                    <a:lnTo>
                      <a:pt x="4" y="41"/>
                    </a:lnTo>
                    <a:close/>
                    <a:moveTo>
                      <a:pt x="19" y="38"/>
                    </a:moveTo>
                    <a:lnTo>
                      <a:pt x="19" y="38"/>
                    </a:lnTo>
                    <a:lnTo>
                      <a:pt x="19" y="26"/>
                    </a:lnTo>
                    <a:lnTo>
                      <a:pt x="19" y="26"/>
                    </a:lnTo>
                    <a:lnTo>
                      <a:pt x="22" y="26"/>
                    </a:lnTo>
                    <a:lnTo>
                      <a:pt x="22" y="38"/>
                    </a:lnTo>
                    <a:lnTo>
                      <a:pt x="19" y="38"/>
                    </a:lnTo>
                    <a:lnTo>
                      <a:pt x="19" y="38"/>
                    </a:lnTo>
                    <a:close/>
                    <a:moveTo>
                      <a:pt x="4" y="41"/>
                    </a:moveTo>
                    <a:lnTo>
                      <a:pt x="0" y="41"/>
                    </a:lnTo>
                    <a:lnTo>
                      <a:pt x="0" y="30"/>
                    </a:lnTo>
                    <a:lnTo>
                      <a:pt x="4" y="26"/>
                    </a:lnTo>
                    <a:lnTo>
                      <a:pt x="4" y="30"/>
                    </a:lnTo>
                    <a:lnTo>
                      <a:pt x="4" y="41"/>
                    </a:lnTo>
                    <a:lnTo>
                      <a:pt x="4" y="41"/>
                    </a:lnTo>
                    <a:lnTo>
                      <a:pt x="4" y="41"/>
                    </a:lnTo>
                    <a:close/>
                    <a:moveTo>
                      <a:pt x="19" y="26"/>
                    </a:moveTo>
                    <a:lnTo>
                      <a:pt x="19" y="22"/>
                    </a:lnTo>
                    <a:lnTo>
                      <a:pt x="19" y="15"/>
                    </a:lnTo>
                    <a:lnTo>
                      <a:pt x="19" y="11"/>
                    </a:lnTo>
                    <a:lnTo>
                      <a:pt x="22" y="15"/>
                    </a:lnTo>
                    <a:lnTo>
                      <a:pt x="22" y="22"/>
                    </a:lnTo>
                    <a:lnTo>
                      <a:pt x="19" y="26"/>
                    </a:lnTo>
                    <a:lnTo>
                      <a:pt x="19" y="26"/>
                    </a:lnTo>
                    <a:close/>
                    <a:moveTo>
                      <a:pt x="4" y="26"/>
                    </a:moveTo>
                    <a:lnTo>
                      <a:pt x="0" y="26"/>
                    </a:lnTo>
                    <a:lnTo>
                      <a:pt x="0" y="15"/>
                    </a:lnTo>
                    <a:lnTo>
                      <a:pt x="4" y="15"/>
                    </a:lnTo>
                    <a:lnTo>
                      <a:pt x="4" y="15"/>
                    </a:lnTo>
                    <a:lnTo>
                      <a:pt x="4" y="26"/>
                    </a:lnTo>
                    <a:lnTo>
                      <a:pt x="4" y="26"/>
                    </a:lnTo>
                    <a:lnTo>
                      <a:pt x="4" y="26"/>
                    </a:lnTo>
                    <a:close/>
                    <a:moveTo>
                      <a:pt x="26" y="11"/>
                    </a:moveTo>
                    <a:lnTo>
                      <a:pt x="26" y="11"/>
                    </a:lnTo>
                    <a:lnTo>
                      <a:pt x="41" y="7"/>
                    </a:lnTo>
                    <a:lnTo>
                      <a:pt x="41" y="7"/>
                    </a:lnTo>
                    <a:lnTo>
                      <a:pt x="41" y="11"/>
                    </a:lnTo>
                    <a:lnTo>
                      <a:pt x="26" y="11"/>
                    </a:lnTo>
                    <a:lnTo>
                      <a:pt x="26" y="11"/>
                    </a:lnTo>
                    <a:lnTo>
                      <a:pt x="26" y="11"/>
                    </a:lnTo>
                    <a:close/>
                    <a:moveTo>
                      <a:pt x="26" y="26"/>
                    </a:moveTo>
                    <a:lnTo>
                      <a:pt x="26" y="22"/>
                    </a:lnTo>
                    <a:lnTo>
                      <a:pt x="41" y="22"/>
                    </a:lnTo>
                    <a:lnTo>
                      <a:pt x="41" y="22"/>
                    </a:lnTo>
                    <a:lnTo>
                      <a:pt x="41" y="22"/>
                    </a:lnTo>
                    <a:lnTo>
                      <a:pt x="26" y="26"/>
                    </a:lnTo>
                    <a:lnTo>
                      <a:pt x="26" y="26"/>
                    </a:lnTo>
                    <a:lnTo>
                      <a:pt x="26" y="26"/>
                    </a:lnTo>
                    <a:close/>
                    <a:moveTo>
                      <a:pt x="26" y="38"/>
                    </a:moveTo>
                    <a:lnTo>
                      <a:pt x="26" y="38"/>
                    </a:lnTo>
                    <a:lnTo>
                      <a:pt x="41" y="38"/>
                    </a:lnTo>
                    <a:lnTo>
                      <a:pt x="41" y="38"/>
                    </a:lnTo>
                    <a:lnTo>
                      <a:pt x="41" y="38"/>
                    </a:lnTo>
                    <a:lnTo>
                      <a:pt x="26" y="38"/>
                    </a:lnTo>
                    <a:lnTo>
                      <a:pt x="26" y="38"/>
                    </a:lnTo>
                    <a:lnTo>
                      <a:pt x="26" y="38"/>
                    </a:lnTo>
                    <a:close/>
                    <a:moveTo>
                      <a:pt x="41" y="38"/>
                    </a:moveTo>
                    <a:lnTo>
                      <a:pt x="41" y="34"/>
                    </a:lnTo>
                    <a:lnTo>
                      <a:pt x="41" y="22"/>
                    </a:lnTo>
                    <a:lnTo>
                      <a:pt x="41" y="22"/>
                    </a:lnTo>
                    <a:lnTo>
                      <a:pt x="45" y="22"/>
                    </a:lnTo>
                    <a:lnTo>
                      <a:pt x="45" y="34"/>
                    </a:lnTo>
                    <a:lnTo>
                      <a:pt x="41" y="38"/>
                    </a:lnTo>
                    <a:lnTo>
                      <a:pt x="41" y="38"/>
                    </a:lnTo>
                    <a:close/>
                    <a:moveTo>
                      <a:pt x="26" y="38"/>
                    </a:moveTo>
                    <a:lnTo>
                      <a:pt x="26" y="38"/>
                    </a:lnTo>
                    <a:lnTo>
                      <a:pt x="26" y="26"/>
                    </a:lnTo>
                    <a:lnTo>
                      <a:pt x="26" y="26"/>
                    </a:lnTo>
                    <a:lnTo>
                      <a:pt x="26" y="26"/>
                    </a:lnTo>
                    <a:lnTo>
                      <a:pt x="26" y="38"/>
                    </a:lnTo>
                    <a:lnTo>
                      <a:pt x="26" y="38"/>
                    </a:lnTo>
                    <a:lnTo>
                      <a:pt x="26" y="38"/>
                    </a:lnTo>
                    <a:close/>
                    <a:moveTo>
                      <a:pt x="41" y="22"/>
                    </a:moveTo>
                    <a:lnTo>
                      <a:pt x="41" y="22"/>
                    </a:lnTo>
                    <a:lnTo>
                      <a:pt x="41" y="11"/>
                    </a:lnTo>
                    <a:lnTo>
                      <a:pt x="41" y="11"/>
                    </a:lnTo>
                    <a:lnTo>
                      <a:pt x="45" y="11"/>
                    </a:lnTo>
                    <a:lnTo>
                      <a:pt x="45" y="22"/>
                    </a:lnTo>
                    <a:lnTo>
                      <a:pt x="41" y="22"/>
                    </a:lnTo>
                    <a:lnTo>
                      <a:pt x="41" y="22"/>
                    </a:lnTo>
                    <a:close/>
                    <a:moveTo>
                      <a:pt x="26" y="22"/>
                    </a:moveTo>
                    <a:lnTo>
                      <a:pt x="26" y="22"/>
                    </a:lnTo>
                    <a:lnTo>
                      <a:pt x="26" y="11"/>
                    </a:lnTo>
                    <a:lnTo>
                      <a:pt x="26" y="11"/>
                    </a:lnTo>
                    <a:lnTo>
                      <a:pt x="26" y="11"/>
                    </a:lnTo>
                    <a:lnTo>
                      <a:pt x="26" y="22"/>
                    </a:lnTo>
                    <a:lnTo>
                      <a:pt x="26" y="22"/>
                    </a:lnTo>
                    <a:lnTo>
                      <a:pt x="26" y="22"/>
                    </a:lnTo>
                    <a:close/>
                  </a:path>
                </a:pathLst>
              </a:custGeom>
              <a:solidFill>
                <a:srgbClr val="FF0000"/>
              </a:solidFill>
              <a:ln w="9525">
                <a:noFill/>
                <a:round/>
                <a:headEnd/>
                <a:tailEnd/>
              </a:ln>
            </p:spPr>
            <p:txBody>
              <a:bodyPr/>
              <a:lstStyle/>
              <a:p>
                <a:endParaRPr lang="en-US"/>
              </a:p>
            </p:txBody>
          </p:sp>
          <p:sp>
            <p:nvSpPr>
              <p:cNvPr id="341497" name="Freeform 505"/>
              <p:cNvSpPr>
                <a:spLocks noChangeAspect="1"/>
              </p:cNvSpPr>
              <p:nvPr/>
            </p:nvSpPr>
            <p:spPr bwMode="auto">
              <a:xfrm>
                <a:off x="5185" y="2288"/>
                <a:ext cx="8" cy="12"/>
              </a:xfrm>
              <a:custGeom>
                <a:avLst/>
                <a:gdLst/>
                <a:ahLst/>
                <a:cxnLst>
                  <a:cxn ang="0">
                    <a:pos x="8" y="12"/>
                  </a:cxn>
                  <a:cxn ang="0">
                    <a:pos x="8" y="12"/>
                  </a:cxn>
                  <a:cxn ang="0">
                    <a:pos x="0" y="0"/>
                  </a:cxn>
                  <a:cxn ang="0">
                    <a:pos x="0" y="0"/>
                  </a:cxn>
                  <a:cxn ang="0">
                    <a:pos x="0" y="0"/>
                  </a:cxn>
                  <a:cxn ang="0">
                    <a:pos x="8" y="12"/>
                  </a:cxn>
                  <a:cxn ang="0">
                    <a:pos x="8" y="12"/>
                  </a:cxn>
                </a:cxnLst>
                <a:rect l="0" t="0" r="r" b="b"/>
                <a:pathLst>
                  <a:path w="8" h="12">
                    <a:moveTo>
                      <a:pt x="8" y="12"/>
                    </a:moveTo>
                    <a:lnTo>
                      <a:pt x="8" y="12"/>
                    </a:lnTo>
                    <a:lnTo>
                      <a:pt x="0" y="0"/>
                    </a:lnTo>
                    <a:lnTo>
                      <a:pt x="0" y="0"/>
                    </a:lnTo>
                    <a:lnTo>
                      <a:pt x="0" y="0"/>
                    </a:lnTo>
                    <a:lnTo>
                      <a:pt x="8" y="12"/>
                    </a:lnTo>
                    <a:lnTo>
                      <a:pt x="8" y="12"/>
                    </a:lnTo>
                  </a:path>
                </a:pathLst>
              </a:custGeom>
              <a:noFill/>
              <a:ln w="6350">
                <a:solidFill>
                  <a:srgbClr val="FF0000"/>
                </a:solidFill>
                <a:prstDash val="solid"/>
                <a:round/>
                <a:headEnd/>
                <a:tailEnd/>
              </a:ln>
            </p:spPr>
            <p:txBody>
              <a:bodyPr/>
              <a:lstStyle/>
              <a:p>
                <a:endParaRPr lang="en-US"/>
              </a:p>
            </p:txBody>
          </p:sp>
          <p:sp>
            <p:nvSpPr>
              <p:cNvPr id="341498" name="Freeform 506"/>
              <p:cNvSpPr>
                <a:spLocks noChangeAspect="1"/>
              </p:cNvSpPr>
              <p:nvPr/>
            </p:nvSpPr>
            <p:spPr bwMode="auto">
              <a:xfrm>
                <a:off x="5193" y="2284"/>
                <a:ext cx="11" cy="16"/>
              </a:xfrm>
              <a:custGeom>
                <a:avLst/>
                <a:gdLst/>
                <a:ahLst/>
                <a:cxnLst>
                  <a:cxn ang="0">
                    <a:pos x="4" y="16"/>
                  </a:cxn>
                  <a:cxn ang="0">
                    <a:pos x="0" y="16"/>
                  </a:cxn>
                  <a:cxn ang="0">
                    <a:pos x="11" y="0"/>
                  </a:cxn>
                  <a:cxn ang="0">
                    <a:pos x="11" y="0"/>
                  </a:cxn>
                  <a:cxn ang="0">
                    <a:pos x="11" y="4"/>
                  </a:cxn>
                  <a:cxn ang="0">
                    <a:pos x="4" y="16"/>
                  </a:cxn>
                  <a:cxn ang="0">
                    <a:pos x="4" y="16"/>
                  </a:cxn>
                </a:cxnLst>
                <a:rect l="0" t="0" r="r" b="b"/>
                <a:pathLst>
                  <a:path w="11" h="16">
                    <a:moveTo>
                      <a:pt x="4" y="16"/>
                    </a:moveTo>
                    <a:lnTo>
                      <a:pt x="0" y="16"/>
                    </a:lnTo>
                    <a:lnTo>
                      <a:pt x="11" y="0"/>
                    </a:lnTo>
                    <a:lnTo>
                      <a:pt x="11" y="0"/>
                    </a:lnTo>
                    <a:lnTo>
                      <a:pt x="11" y="4"/>
                    </a:lnTo>
                    <a:lnTo>
                      <a:pt x="4" y="16"/>
                    </a:lnTo>
                    <a:lnTo>
                      <a:pt x="4" y="16"/>
                    </a:lnTo>
                  </a:path>
                </a:pathLst>
              </a:custGeom>
              <a:noFill/>
              <a:ln w="6350">
                <a:solidFill>
                  <a:srgbClr val="FF0000"/>
                </a:solidFill>
                <a:prstDash val="solid"/>
                <a:round/>
                <a:headEnd/>
                <a:tailEnd/>
              </a:ln>
            </p:spPr>
            <p:txBody>
              <a:bodyPr/>
              <a:lstStyle/>
              <a:p>
                <a:endParaRPr lang="en-US"/>
              </a:p>
            </p:txBody>
          </p:sp>
          <p:sp>
            <p:nvSpPr>
              <p:cNvPr id="341499" name="Freeform 507"/>
              <p:cNvSpPr>
                <a:spLocks noChangeAspect="1"/>
              </p:cNvSpPr>
              <p:nvPr/>
            </p:nvSpPr>
            <p:spPr bwMode="auto">
              <a:xfrm>
                <a:off x="5204" y="2300"/>
                <a:ext cx="1" cy="15"/>
              </a:xfrm>
              <a:custGeom>
                <a:avLst/>
                <a:gdLst/>
                <a:ahLst/>
                <a:cxnLst>
                  <a:cxn ang="0">
                    <a:pos x="0" y="15"/>
                  </a:cxn>
                  <a:cxn ang="0">
                    <a:pos x="0" y="15"/>
                  </a:cxn>
                  <a:cxn ang="0">
                    <a:pos x="0" y="0"/>
                  </a:cxn>
                  <a:cxn ang="0">
                    <a:pos x="0" y="0"/>
                  </a:cxn>
                  <a:cxn ang="0">
                    <a:pos x="0" y="0"/>
                  </a:cxn>
                  <a:cxn ang="0">
                    <a:pos x="0" y="11"/>
                  </a:cxn>
                  <a:cxn ang="0">
                    <a:pos x="0" y="15"/>
                  </a:cxn>
                </a:cxnLst>
                <a:rect l="0" t="0" r="r" b="b"/>
                <a:pathLst>
                  <a:path h="15">
                    <a:moveTo>
                      <a:pt x="0" y="15"/>
                    </a:moveTo>
                    <a:lnTo>
                      <a:pt x="0" y="15"/>
                    </a:lnTo>
                    <a:lnTo>
                      <a:pt x="0" y="0"/>
                    </a:lnTo>
                    <a:lnTo>
                      <a:pt x="0" y="0"/>
                    </a:lnTo>
                    <a:lnTo>
                      <a:pt x="0" y="0"/>
                    </a:lnTo>
                    <a:lnTo>
                      <a:pt x="0" y="11"/>
                    </a:lnTo>
                    <a:lnTo>
                      <a:pt x="0" y="15"/>
                    </a:lnTo>
                  </a:path>
                </a:pathLst>
              </a:custGeom>
              <a:noFill/>
              <a:ln w="6350">
                <a:solidFill>
                  <a:srgbClr val="FF0000"/>
                </a:solidFill>
                <a:prstDash val="solid"/>
                <a:round/>
                <a:headEnd/>
                <a:tailEnd/>
              </a:ln>
            </p:spPr>
            <p:txBody>
              <a:bodyPr/>
              <a:lstStyle/>
              <a:p>
                <a:endParaRPr lang="en-US"/>
              </a:p>
            </p:txBody>
          </p:sp>
          <p:sp>
            <p:nvSpPr>
              <p:cNvPr id="341500" name="Freeform 508"/>
              <p:cNvSpPr>
                <a:spLocks noChangeAspect="1"/>
              </p:cNvSpPr>
              <p:nvPr/>
            </p:nvSpPr>
            <p:spPr bwMode="auto">
              <a:xfrm>
                <a:off x="5182" y="2303"/>
                <a:ext cx="3" cy="16"/>
              </a:xfrm>
              <a:custGeom>
                <a:avLst/>
                <a:gdLst/>
                <a:ahLst/>
                <a:cxnLst>
                  <a:cxn ang="0">
                    <a:pos x="0" y="16"/>
                  </a:cxn>
                  <a:cxn ang="0">
                    <a:pos x="0" y="12"/>
                  </a:cxn>
                  <a:cxn ang="0">
                    <a:pos x="0" y="0"/>
                  </a:cxn>
                  <a:cxn ang="0">
                    <a:pos x="0" y="0"/>
                  </a:cxn>
                  <a:cxn ang="0">
                    <a:pos x="3" y="0"/>
                  </a:cxn>
                  <a:cxn ang="0">
                    <a:pos x="3" y="12"/>
                  </a:cxn>
                  <a:cxn ang="0">
                    <a:pos x="0" y="16"/>
                  </a:cxn>
                </a:cxnLst>
                <a:rect l="0" t="0" r="r" b="b"/>
                <a:pathLst>
                  <a:path w="3" h="16">
                    <a:moveTo>
                      <a:pt x="0" y="16"/>
                    </a:moveTo>
                    <a:lnTo>
                      <a:pt x="0" y="12"/>
                    </a:lnTo>
                    <a:lnTo>
                      <a:pt x="0" y="0"/>
                    </a:lnTo>
                    <a:lnTo>
                      <a:pt x="0" y="0"/>
                    </a:lnTo>
                    <a:lnTo>
                      <a:pt x="3" y="0"/>
                    </a:lnTo>
                    <a:lnTo>
                      <a:pt x="3" y="12"/>
                    </a:lnTo>
                    <a:lnTo>
                      <a:pt x="0" y="16"/>
                    </a:lnTo>
                  </a:path>
                </a:pathLst>
              </a:custGeom>
              <a:noFill/>
              <a:ln w="6350">
                <a:solidFill>
                  <a:srgbClr val="FF0000"/>
                </a:solidFill>
                <a:prstDash val="solid"/>
                <a:round/>
                <a:headEnd/>
                <a:tailEnd/>
              </a:ln>
            </p:spPr>
            <p:txBody>
              <a:bodyPr/>
              <a:lstStyle/>
              <a:p>
                <a:endParaRPr lang="en-US"/>
              </a:p>
            </p:txBody>
          </p:sp>
          <p:sp>
            <p:nvSpPr>
              <p:cNvPr id="341501" name="Freeform 509"/>
              <p:cNvSpPr>
                <a:spLocks noChangeAspect="1"/>
              </p:cNvSpPr>
              <p:nvPr/>
            </p:nvSpPr>
            <p:spPr bwMode="auto">
              <a:xfrm>
                <a:off x="5204" y="2284"/>
                <a:ext cx="1" cy="16"/>
              </a:xfrm>
              <a:custGeom>
                <a:avLst/>
                <a:gdLst/>
                <a:ahLst/>
                <a:cxnLst>
                  <a:cxn ang="0">
                    <a:pos x="0" y="16"/>
                  </a:cxn>
                  <a:cxn ang="0">
                    <a:pos x="0" y="16"/>
                  </a:cxn>
                  <a:cxn ang="0">
                    <a:pos x="0" y="4"/>
                  </a:cxn>
                  <a:cxn ang="0">
                    <a:pos x="0" y="0"/>
                  </a:cxn>
                  <a:cxn ang="0">
                    <a:pos x="0" y="4"/>
                  </a:cxn>
                  <a:cxn ang="0">
                    <a:pos x="0" y="16"/>
                  </a:cxn>
                  <a:cxn ang="0">
                    <a:pos x="0" y="16"/>
                  </a:cxn>
                </a:cxnLst>
                <a:rect l="0" t="0" r="r" b="b"/>
                <a:pathLst>
                  <a:path h="16">
                    <a:moveTo>
                      <a:pt x="0" y="16"/>
                    </a:moveTo>
                    <a:lnTo>
                      <a:pt x="0" y="16"/>
                    </a:lnTo>
                    <a:lnTo>
                      <a:pt x="0" y="4"/>
                    </a:lnTo>
                    <a:lnTo>
                      <a:pt x="0" y="0"/>
                    </a:lnTo>
                    <a:lnTo>
                      <a:pt x="0" y="4"/>
                    </a:lnTo>
                    <a:lnTo>
                      <a:pt x="0" y="16"/>
                    </a:lnTo>
                    <a:lnTo>
                      <a:pt x="0" y="16"/>
                    </a:lnTo>
                  </a:path>
                </a:pathLst>
              </a:custGeom>
              <a:noFill/>
              <a:ln w="6350">
                <a:solidFill>
                  <a:srgbClr val="FF0000"/>
                </a:solidFill>
                <a:prstDash val="solid"/>
                <a:round/>
                <a:headEnd/>
                <a:tailEnd/>
              </a:ln>
            </p:spPr>
            <p:txBody>
              <a:bodyPr/>
              <a:lstStyle/>
              <a:p>
                <a:endParaRPr lang="en-US"/>
              </a:p>
            </p:txBody>
          </p:sp>
          <p:sp>
            <p:nvSpPr>
              <p:cNvPr id="341502" name="Freeform 510"/>
              <p:cNvSpPr>
                <a:spLocks noChangeAspect="1"/>
              </p:cNvSpPr>
              <p:nvPr/>
            </p:nvSpPr>
            <p:spPr bwMode="auto">
              <a:xfrm>
                <a:off x="5182" y="2288"/>
                <a:ext cx="3" cy="12"/>
              </a:xfrm>
              <a:custGeom>
                <a:avLst/>
                <a:gdLst/>
                <a:ahLst/>
                <a:cxnLst>
                  <a:cxn ang="0">
                    <a:pos x="0" y="12"/>
                  </a:cxn>
                  <a:cxn ang="0">
                    <a:pos x="0" y="12"/>
                  </a:cxn>
                  <a:cxn ang="0">
                    <a:pos x="0" y="0"/>
                  </a:cxn>
                  <a:cxn ang="0">
                    <a:pos x="0" y="0"/>
                  </a:cxn>
                  <a:cxn ang="0">
                    <a:pos x="3" y="0"/>
                  </a:cxn>
                  <a:cxn ang="0">
                    <a:pos x="3" y="12"/>
                  </a:cxn>
                  <a:cxn ang="0">
                    <a:pos x="0" y="12"/>
                  </a:cxn>
                </a:cxnLst>
                <a:rect l="0" t="0" r="r" b="b"/>
                <a:pathLst>
                  <a:path w="3" h="12">
                    <a:moveTo>
                      <a:pt x="0" y="12"/>
                    </a:moveTo>
                    <a:lnTo>
                      <a:pt x="0" y="12"/>
                    </a:lnTo>
                    <a:lnTo>
                      <a:pt x="0" y="0"/>
                    </a:lnTo>
                    <a:lnTo>
                      <a:pt x="0" y="0"/>
                    </a:lnTo>
                    <a:lnTo>
                      <a:pt x="3" y="0"/>
                    </a:lnTo>
                    <a:lnTo>
                      <a:pt x="3" y="12"/>
                    </a:lnTo>
                    <a:lnTo>
                      <a:pt x="0" y="12"/>
                    </a:lnTo>
                  </a:path>
                </a:pathLst>
              </a:custGeom>
              <a:noFill/>
              <a:ln w="6350">
                <a:solidFill>
                  <a:srgbClr val="FF0000"/>
                </a:solidFill>
                <a:prstDash val="solid"/>
                <a:round/>
                <a:headEnd/>
                <a:tailEnd/>
              </a:ln>
            </p:spPr>
            <p:txBody>
              <a:bodyPr/>
              <a:lstStyle/>
              <a:p>
                <a:endParaRPr lang="en-US"/>
              </a:p>
            </p:txBody>
          </p:sp>
          <p:sp>
            <p:nvSpPr>
              <p:cNvPr id="341503" name="Freeform 511"/>
              <p:cNvSpPr>
                <a:spLocks noChangeAspect="1"/>
              </p:cNvSpPr>
              <p:nvPr/>
            </p:nvSpPr>
            <p:spPr bwMode="auto">
              <a:xfrm>
                <a:off x="5212" y="2296"/>
                <a:ext cx="18" cy="4"/>
              </a:xfrm>
              <a:custGeom>
                <a:avLst/>
                <a:gdLst/>
                <a:ahLst/>
                <a:cxnLst>
                  <a:cxn ang="0">
                    <a:pos x="0" y="4"/>
                  </a:cxn>
                  <a:cxn ang="0">
                    <a:pos x="0" y="0"/>
                  </a:cxn>
                  <a:cxn ang="0">
                    <a:pos x="15" y="0"/>
                  </a:cxn>
                  <a:cxn ang="0">
                    <a:pos x="18" y="0"/>
                  </a:cxn>
                  <a:cxn ang="0">
                    <a:pos x="15" y="0"/>
                  </a:cxn>
                  <a:cxn ang="0">
                    <a:pos x="0" y="4"/>
                  </a:cxn>
                  <a:cxn ang="0">
                    <a:pos x="0" y="4"/>
                  </a:cxn>
                </a:cxnLst>
                <a:rect l="0" t="0" r="r" b="b"/>
                <a:pathLst>
                  <a:path w="18" h="4">
                    <a:moveTo>
                      <a:pt x="0" y="4"/>
                    </a:moveTo>
                    <a:lnTo>
                      <a:pt x="0" y="0"/>
                    </a:lnTo>
                    <a:lnTo>
                      <a:pt x="15" y="0"/>
                    </a:lnTo>
                    <a:lnTo>
                      <a:pt x="18" y="0"/>
                    </a:lnTo>
                    <a:lnTo>
                      <a:pt x="15" y="0"/>
                    </a:lnTo>
                    <a:lnTo>
                      <a:pt x="0" y="4"/>
                    </a:lnTo>
                    <a:lnTo>
                      <a:pt x="0" y="4"/>
                    </a:lnTo>
                  </a:path>
                </a:pathLst>
              </a:custGeom>
              <a:noFill/>
              <a:ln w="6350">
                <a:solidFill>
                  <a:srgbClr val="FF0000"/>
                </a:solidFill>
                <a:prstDash val="solid"/>
                <a:round/>
                <a:headEnd/>
                <a:tailEnd/>
              </a:ln>
            </p:spPr>
            <p:txBody>
              <a:bodyPr/>
              <a:lstStyle/>
              <a:p>
                <a:endParaRPr lang="en-US"/>
              </a:p>
            </p:txBody>
          </p:sp>
          <p:sp>
            <p:nvSpPr>
              <p:cNvPr id="341504" name="Freeform 512"/>
              <p:cNvSpPr>
                <a:spLocks noChangeAspect="1"/>
              </p:cNvSpPr>
              <p:nvPr/>
            </p:nvSpPr>
            <p:spPr bwMode="auto">
              <a:xfrm>
                <a:off x="5230" y="2296"/>
                <a:ext cx="1" cy="15"/>
              </a:xfrm>
              <a:custGeom>
                <a:avLst/>
                <a:gdLst/>
                <a:ahLst/>
                <a:cxnLst>
                  <a:cxn ang="0">
                    <a:pos x="0" y="15"/>
                  </a:cxn>
                  <a:cxn ang="0">
                    <a:pos x="0" y="15"/>
                  </a:cxn>
                  <a:cxn ang="0">
                    <a:pos x="0" y="4"/>
                  </a:cxn>
                  <a:cxn ang="0">
                    <a:pos x="0" y="0"/>
                  </a:cxn>
                  <a:cxn ang="0">
                    <a:pos x="0" y="0"/>
                  </a:cxn>
                  <a:cxn ang="0">
                    <a:pos x="0" y="15"/>
                  </a:cxn>
                  <a:cxn ang="0">
                    <a:pos x="0" y="15"/>
                  </a:cxn>
                </a:cxnLst>
                <a:rect l="0" t="0" r="r" b="b"/>
                <a:pathLst>
                  <a:path h="15">
                    <a:moveTo>
                      <a:pt x="0" y="15"/>
                    </a:moveTo>
                    <a:lnTo>
                      <a:pt x="0" y="15"/>
                    </a:lnTo>
                    <a:lnTo>
                      <a:pt x="0" y="4"/>
                    </a:lnTo>
                    <a:lnTo>
                      <a:pt x="0" y="0"/>
                    </a:lnTo>
                    <a:lnTo>
                      <a:pt x="0" y="0"/>
                    </a:lnTo>
                    <a:lnTo>
                      <a:pt x="0" y="15"/>
                    </a:lnTo>
                    <a:lnTo>
                      <a:pt x="0" y="15"/>
                    </a:lnTo>
                  </a:path>
                </a:pathLst>
              </a:custGeom>
              <a:noFill/>
              <a:ln w="6350">
                <a:solidFill>
                  <a:srgbClr val="FF0000"/>
                </a:solidFill>
                <a:prstDash val="solid"/>
                <a:round/>
                <a:headEnd/>
                <a:tailEnd/>
              </a:ln>
            </p:spPr>
            <p:txBody>
              <a:bodyPr/>
              <a:lstStyle/>
              <a:p>
                <a:endParaRPr lang="en-US"/>
              </a:p>
            </p:txBody>
          </p:sp>
          <p:sp>
            <p:nvSpPr>
              <p:cNvPr id="341505" name="Freeform 513"/>
              <p:cNvSpPr>
                <a:spLocks noChangeAspect="1"/>
              </p:cNvSpPr>
              <p:nvPr/>
            </p:nvSpPr>
            <p:spPr bwMode="auto">
              <a:xfrm>
                <a:off x="5212" y="2300"/>
                <a:ext cx="1" cy="11"/>
              </a:xfrm>
              <a:custGeom>
                <a:avLst/>
                <a:gdLst/>
                <a:ahLst/>
                <a:cxnLst>
                  <a:cxn ang="0">
                    <a:pos x="0" y="11"/>
                  </a:cxn>
                  <a:cxn ang="0">
                    <a:pos x="0" y="11"/>
                  </a:cxn>
                  <a:cxn ang="0">
                    <a:pos x="0" y="0"/>
                  </a:cxn>
                  <a:cxn ang="0">
                    <a:pos x="0" y="0"/>
                  </a:cxn>
                  <a:cxn ang="0">
                    <a:pos x="0" y="0"/>
                  </a:cxn>
                  <a:cxn ang="0">
                    <a:pos x="0" y="11"/>
                  </a:cxn>
                  <a:cxn ang="0">
                    <a:pos x="0" y="11"/>
                  </a:cxn>
                </a:cxnLst>
                <a:rect l="0" t="0" r="r" b="b"/>
                <a:pathLst>
                  <a:path h="11">
                    <a:moveTo>
                      <a:pt x="0" y="11"/>
                    </a:moveTo>
                    <a:lnTo>
                      <a:pt x="0" y="11"/>
                    </a:lnTo>
                    <a:lnTo>
                      <a:pt x="0" y="0"/>
                    </a:lnTo>
                    <a:lnTo>
                      <a:pt x="0" y="0"/>
                    </a:lnTo>
                    <a:lnTo>
                      <a:pt x="0" y="0"/>
                    </a:lnTo>
                    <a:lnTo>
                      <a:pt x="0" y="11"/>
                    </a:lnTo>
                    <a:lnTo>
                      <a:pt x="0" y="11"/>
                    </a:lnTo>
                  </a:path>
                </a:pathLst>
              </a:custGeom>
              <a:noFill/>
              <a:ln w="6350">
                <a:solidFill>
                  <a:srgbClr val="FF0000"/>
                </a:solidFill>
                <a:prstDash val="solid"/>
                <a:round/>
                <a:headEnd/>
                <a:tailEnd/>
              </a:ln>
            </p:spPr>
            <p:txBody>
              <a:bodyPr/>
              <a:lstStyle/>
              <a:p>
                <a:endParaRPr lang="en-US"/>
              </a:p>
            </p:txBody>
          </p:sp>
          <p:sp>
            <p:nvSpPr>
              <p:cNvPr id="341506" name="Freeform 514"/>
              <p:cNvSpPr>
                <a:spLocks noChangeAspect="1"/>
              </p:cNvSpPr>
              <p:nvPr/>
            </p:nvSpPr>
            <p:spPr bwMode="auto">
              <a:xfrm>
                <a:off x="5230" y="2281"/>
                <a:ext cx="1" cy="15"/>
              </a:xfrm>
              <a:custGeom>
                <a:avLst/>
                <a:gdLst/>
                <a:ahLst/>
                <a:cxnLst>
                  <a:cxn ang="0">
                    <a:pos x="0" y="15"/>
                  </a:cxn>
                  <a:cxn ang="0">
                    <a:pos x="0" y="15"/>
                  </a:cxn>
                  <a:cxn ang="0">
                    <a:pos x="0" y="3"/>
                  </a:cxn>
                  <a:cxn ang="0">
                    <a:pos x="0" y="0"/>
                  </a:cxn>
                  <a:cxn ang="0">
                    <a:pos x="0" y="3"/>
                  </a:cxn>
                  <a:cxn ang="0">
                    <a:pos x="0" y="15"/>
                  </a:cxn>
                  <a:cxn ang="0">
                    <a:pos x="0" y="15"/>
                  </a:cxn>
                </a:cxnLst>
                <a:rect l="0" t="0" r="r" b="b"/>
                <a:pathLst>
                  <a:path h="15">
                    <a:moveTo>
                      <a:pt x="0" y="15"/>
                    </a:moveTo>
                    <a:lnTo>
                      <a:pt x="0" y="15"/>
                    </a:lnTo>
                    <a:lnTo>
                      <a:pt x="0" y="3"/>
                    </a:lnTo>
                    <a:lnTo>
                      <a:pt x="0" y="0"/>
                    </a:lnTo>
                    <a:lnTo>
                      <a:pt x="0" y="3"/>
                    </a:lnTo>
                    <a:lnTo>
                      <a:pt x="0" y="15"/>
                    </a:lnTo>
                    <a:lnTo>
                      <a:pt x="0" y="15"/>
                    </a:lnTo>
                  </a:path>
                </a:pathLst>
              </a:custGeom>
              <a:noFill/>
              <a:ln w="6350">
                <a:solidFill>
                  <a:srgbClr val="FF0000"/>
                </a:solidFill>
                <a:prstDash val="solid"/>
                <a:round/>
                <a:headEnd/>
                <a:tailEnd/>
              </a:ln>
            </p:spPr>
            <p:txBody>
              <a:bodyPr/>
              <a:lstStyle/>
              <a:p>
                <a:endParaRPr lang="en-US"/>
              </a:p>
            </p:txBody>
          </p:sp>
          <p:sp>
            <p:nvSpPr>
              <p:cNvPr id="341507" name="Freeform 515"/>
              <p:cNvSpPr>
                <a:spLocks noChangeAspect="1"/>
              </p:cNvSpPr>
              <p:nvPr/>
            </p:nvSpPr>
            <p:spPr bwMode="auto">
              <a:xfrm>
                <a:off x="5212" y="2284"/>
                <a:ext cx="1" cy="16"/>
              </a:xfrm>
              <a:custGeom>
                <a:avLst/>
                <a:gdLst/>
                <a:ahLst/>
                <a:cxnLst>
                  <a:cxn ang="0">
                    <a:pos x="0" y="16"/>
                  </a:cxn>
                  <a:cxn ang="0">
                    <a:pos x="0" y="12"/>
                  </a:cxn>
                  <a:cxn ang="0">
                    <a:pos x="0" y="4"/>
                  </a:cxn>
                  <a:cxn ang="0">
                    <a:pos x="0" y="0"/>
                  </a:cxn>
                  <a:cxn ang="0">
                    <a:pos x="0" y="0"/>
                  </a:cxn>
                  <a:cxn ang="0">
                    <a:pos x="0" y="12"/>
                  </a:cxn>
                  <a:cxn ang="0">
                    <a:pos x="0" y="16"/>
                  </a:cxn>
                </a:cxnLst>
                <a:rect l="0" t="0" r="r" b="b"/>
                <a:pathLst>
                  <a:path h="16">
                    <a:moveTo>
                      <a:pt x="0" y="16"/>
                    </a:moveTo>
                    <a:lnTo>
                      <a:pt x="0" y="12"/>
                    </a:lnTo>
                    <a:lnTo>
                      <a:pt x="0" y="4"/>
                    </a:lnTo>
                    <a:lnTo>
                      <a:pt x="0" y="0"/>
                    </a:lnTo>
                    <a:lnTo>
                      <a:pt x="0" y="0"/>
                    </a:lnTo>
                    <a:lnTo>
                      <a:pt x="0" y="12"/>
                    </a:lnTo>
                    <a:lnTo>
                      <a:pt x="0" y="16"/>
                    </a:lnTo>
                  </a:path>
                </a:pathLst>
              </a:custGeom>
              <a:noFill/>
              <a:ln w="6350">
                <a:solidFill>
                  <a:srgbClr val="FF0000"/>
                </a:solidFill>
                <a:prstDash val="solid"/>
                <a:round/>
                <a:headEnd/>
                <a:tailEnd/>
              </a:ln>
            </p:spPr>
            <p:txBody>
              <a:bodyPr/>
              <a:lstStyle/>
              <a:p>
                <a:endParaRPr lang="en-US"/>
              </a:p>
            </p:txBody>
          </p:sp>
          <p:sp>
            <p:nvSpPr>
              <p:cNvPr id="341508" name="Freeform 516"/>
              <p:cNvSpPr>
                <a:spLocks noChangeAspect="1"/>
              </p:cNvSpPr>
              <p:nvPr/>
            </p:nvSpPr>
            <p:spPr bwMode="auto">
              <a:xfrm>
                <a:off x="5234" y="2307"/>
                <a:ext cx="15" cy="1"/>
              </a:xfrm>
              <a:custGeom>
                <a:avLst/>
                <a:gdLst/>
                <a:ahLst/>
                <a:cxnLst>
                  <a:cxn ang="0">
                    <a:pos x="0" y="0"/>
                  </a:cxn>
                  <a:cxn ang="0">
                    <a:pos x="0" y="0"/>
                  </a:cxn>
                  <a:cxn ang="0">
                    <a:pos x="15" y="0"/>
                  </a:cxn>
                  <a:cxn ang="0">
                    <a:pos x="15" y="0"/>
                  </a:cxn>
                  <a:cxn ang="0">
                    <a:pos x="15" y="0"/>
                  </a:cxn>
                  <a:cxn ang="0">
                    <a:pos x="0" y="0"/>
                  </a:cxn>
                  <a:cxn ang="0">
                    <a:pos x="0" y="0"/>
                  </a:cxn>
                </a:cxnLst>
                <a:rect l="0" t="0" r="r" b="b"/>
                <a:pathLst>
                  <a:path w="15">
                    <a:moveTo>
                      <a:pt x="0" y="0"/>
                    </a:moveTo>
                    <a:lnTo>
                      <a:pt x="0" y="0"/>
                    </a:lnTo>
                    <a:lnTo>
                      <a:pt x="15" y="0"/>
                    </a:lnTo>
                    <a:lnTo>
                      <a:pt x="15" y="0"/>
                    </a:lnTo>
                    <a:lnTo>
                      <a:pt x="15" y="0"/>
                    </a:lnTo>
                    <a:lnTo>
                      <a:pt x="0" y="0"/>
                    </a:lnTo>
                    <a:lnTo>
                      <a:pt x="0" y="0"/>
                    </a:lnTo>
                  </a:path>
                </a:pathLst>
              </a:custGeom>
              <a:noFill/>
              <a:ln w="6350">
                <a:solidFill>
                  <a:srgbClr val="FF0000"/>
                </a:solidFill>
                <a:prstDash val="solid"/>
                <a:round/>
                <a:headEnd/>
                <a:tailEnd/>
              </a:ln>
            </p:spPr>
            <p:txBody>
              <a:bodyPr/>
              <a:lstStyle/>
              <a:p>
                <a:endParaRPr lang="en-US"/>
              </a:p>
            </p:txBody>
          </p:sp>
          <p:sp>
            <p:nvSpPr>
              <p:cNvPr id="341509" name="Freeform 517"/>
              <p:cNvSpPr>
                <a:spLocks noChangeAspect="1"/>
              </p:cNvSpPr>
              <p:nvPr/>
            </p:nvSpPr>
            <p:spPr bwMode="auto">
              <a:xfrm>
                <a:off x="5234" y="2296"/>
                <a:ext cx="15" cy="11"/>
              </a:xfrm>
              <a:custGeom>
                <a:avLst/>
                <a:gdLst/>
                <a:ahLst/>
                <a:cxnLst>
                  <a:cxn ang="0">
                    <a:pos x="0" y="11"/>
                  </a:cxn>
                  <a:cxn ang="0">
                    <a:pos x="0" y="11"/>
                  </a:cxn>
                  <a:cxn ang="0">
                    <a:pos x="15" y="0"/>
                  </a:cxn>
                  <a:cxn ang="0">
                    <a:pos x="15" y="0"/>
                  </a:cxn>
                  <a:cxn ang="0">
                    <a:pos x="15" y="0"/>
                  </a:cxn>
                  <a:cxn ang="0">
                    <a:pos x="4" y="11"/>
                  </a:cxn>
                  <a:cxn ang="0">
                    <a:pos x="0" y="11"/>
                  </a:cxn>
                </a:cxnLst>
                <a:rect l="0" t="0" r="r" b="b"/>
                <a:pathLst>
                  <a:path w="15" h="11">
                    <a:moveTo>
                      <a:pt x="0" y="11"/>
                    </a:moveTo>
                    <a:lnTo>
                      <a:pt x="0" y="11"/>
                    </a:lnTo>
                    <a:lnTo>
                      <a:pt x="15" y="0"/>
                    </a:lnTo>
                    <a:lnTo>
                      <a:pt x="15" y="0"/>
                    </a:lnTo>
                    <a:lnTo>
                      <a:pt x="15" y="0"/>
                    </a:lnTo>
                    <a:lnTo>
                      <a:pt x="4" y="11"/>
                    </a:lnTo>
                    <a:lnTo>
                      <a:pt x="0" y="11"/>
                    </a:lnTo>
                  </a:path>
                </a:pathLst>
              </a:custGeom>
              <a:noFill/>
              <a:ln w="6350">
                <a:solidFill>
                  <a:srgbClr val="FF0000"/>
                </a:solidFill>
                <a:prstDash val="solid"/>
                <a:round/>
                <a:headEnd/>
                <a:tailEnd/>
              </a:ln>
            </p:spPr>
            <p:txBody>
              <a:bodyPr/>
              <a:lstStyle/>
              <a:p>
                <a:endParaRPr lang="en-US"/>
              </a:p>
            </p:txBody>
          </p:sp>
          <p:sp>
            <p:nvSpPr>
              <p:cNvPr id="341510" name="Freeform 518"/>
              <p:cNvSpPr>
                <a:spLocks noChangeAspect="1"/>
              </p:cNvSpPr>
              <p:nvPr/>
            </p:nvSpPr>
            <p:spPr bwMode="auto">
              <a:xfrm>
                <a:off x="5234" y="2292"/>
                <a:ext cx="15" cy="4"/>
              </a:xfrm>
              <a:custGeom>
                <a:avLst/>
                <a:gdLst/>
                <a:ahLst/>
                <a:cxnLst>
                  <a:cxn ang="0">
                    <a:pos x="0" y="4"/>
                  </a:cxn>
                  <a:cxn ang="0">
                    <a:pos x="0" y="4"/>
                  </a:cxn>
                  <a:cxn ang="0">
                    <a:pos x="15" y="0"/>
                  </a:cxn>
                  <a:cxn ang="0">
                    <a:pos x="15" y="0"/>
                  </a:cxn>
                  <a:cxn ang="0">
                    <a:pos x="15" y="4"/>
                  </a:cxn>
                  <a:cxn ang="0">
                    <a:pos x="0" y="4"/>
                  </a:cxn>
                  <a:cxn ang="0">
                    <a:pos x="0" y="4"/>
                  </a:cxn>
                </a:cxnLst>
                <a:rect l="0" t="0" r="r" b="b"/>
                <a:pathLst>
                  <a:path w="15" h="4">
                    <a:moveTo>
                      <a:pt x="0" y="4"/>
                    </a:moveTo>
                    <a:lnTo>
                      <a:pt x="0" y="4"/>
                    </a:lnTo>
                    <a:lnTo>
                      <a:pt x="15" y="0"/>
                    </a:lnTo>
                    <a:lnTo>
                      <a:pt x="15" y="0"/>
                    </a:lnTo>
                    <a:lnTo>
                      <a:pt x="15" y="4"/>
                    </a:lnTo>
                    <a:lnTo>
                      <a:pt x="0" y="4"/>
                    </a:lnTo>
                    <a:lnTo>
                      <a:pt x="0" y="4"/>
                    </a:lnTo>
                  </a:path>
                </a:pathLst>
              </a:custGeom>
              <a:noFill/>
              <a:ln w="6350">
                <a:solidFill>
                  <a:srgbClr val="FF0000"/>
                </a:solidFill>
                <a:prstDash val="solid"/>
                <a:round/>
                <a:headEnd/>
                <a:tailEnd/>
              </a:ln>
            </p:spPr>
            <p:txBody>
              <a:bodyPr/>
              <a:lstStyle/>
              <a:p>
                <a:endParaRPr lang="en-US"/>
              </a:p>
            </p:txBody>
          </p:sp>
          <p:sp>
            <p:nvSpPr>
              <p:cNvPr id="341511" name="Freeform 519"/>
              <p:cNvSpPr>
                <a:spLocks noChangeAspect="1"/>
              </p:cNvSpPr>
              <p:nvPr/>
            </p:nvSpPr>
            <p:spPr bwMode="auto">
              <a:xfrm>
                <a:off x="5133" y="2292"/>
                <a:ext cx="15" cy="4"/>
              </a:xfrm>
              <a:custGeom>
                <a:avLst/>
                <a:gdLst/>
                <a:ahLst/>
                <a:cxnLst>
                  <a:cxn ang="0">
                    <a:pos x="0" y="4"/>
                  </a:cxn>
                  <a:cxn ang="0">
                    <a:pos x="0" y="0"/>
                  </a:cxn>
                  <a:cxn ang="0">
                    <a:pos x="15" y="0"/>
                  </a:cxn>
                  <a:cxn ang="0">
                    <a:pos x="15" y="0"/>
                  </a:cxn>
                  <a:cxn ang="0">
                    <a:pos x="15" y="0"/>
                  </a:cxn>
                  <a:cxn ang="0">
                    <a:pos x="0" y="4"/>
                  </a:cxn>
                  <a:cxn ang="0">
                    <a:pos x="0" y="4"/>
                  </a:cxn>
                </a:cxnLst>
                <a:rect l="0" t="0" r="r" b="b"/>
                <a:pathLst>
                  <a:path w="15" h="4">
                    <a:moveTo>
                      <a:pt x="0" y="4"/>
                    </a:moveTo>
                    <a:lnTo>
                      <a:pt x="0" y="0"/>
                    </a:lnTo>
                    <a:lnTo>
                      <a:pt x="15" y="0"/>
                    </a:lnTo>
                    <a:lnTo>
                      <a:pt x="15" y="0"/>
                    </a:lnTo>
                    <a:lnTo>
                      <a:pt x="15" y="0"/>
                    </a:lnTo>
                    <a:lnTo>
                      <a:pt x="0" y="4"/>
                    </a:lnTo>
                    <a:lnTo>
                      <a:pt x="0" y="4"/>
                    </a:lnTo>
                  </a:path>
                </a:pathLst>
              </a:custGeom>
              <a:noFill/>
              <a:ln w="6350">
                <a:solidFill>
                  <a:srgbClr val="FF0000"/>
                </a:solidFill>
                <a:prstDash val="solid"/>
                <a:round/>
                <a:headEnd/>
                <a:tailEnd/>
              </a:ln>
            </p:spPr>
            <p:txBody>
              <a:bodyPr/>
              <a:lstStyle/>
              <a:p>
                <a:endParaRPr lang="en-US"/>
              </a:p>
            </p:txBody>
          </p:sp>
          <p:sp>
            <p:nvSpPr>
              <p:cNvPr id="341512" name="Freeform 520"/>
              <p:cNvSpPr>
                <a:spLocks noChangeAspect="1"/>
              </p:cNvSpPr>
              <p:nvPr/>
            </p:nvSpPr>
            <p:spPr bwMode="auto">
              <a:xfrm>
                <a:off x="5133" y="2307"/>
                <a:ext cx="15" cy="1"/>
              </a:xfrm>
              <a:custGeom>
                <a:avLst/>
                <a:gdLst/>
                <a:ahLst/>
                <a:cxnLst>
                  <a:cxn ang="0">
                    <a:pos x="0" y="0"/>
                  </a:cxn>
                  <a:cxn ang="0">
                    <a:pos x="0" y="0"/>
                  </a:cxn>
                  <a:cxn ang="0">
                    <a:pos x="15" y="0"/>
                  </a:cxn>
                  <a:cxn ang="0">
                    <a:pos x="15" y="0"/>
                  </a:cxn>
                  <a:cxn ang="0">
                    <a:pos x="15" y="0"/>
                  </a:cxn>
                  <a:cxn ang="0">
                    <a:pos x="0" y="0"/>
                  </a:cxn>
                  <a:cxn ang="0">
                    <a:pos x="0" y="0"/>
                  </a:cxn>
                </a:cxnLst>
                <a:rect l="0" t="0" r="r" b="b"/>
                <a:pathLst>
                  <a:path w="15">
                    <a:moveTo>
                      <a:pt x="0" y="0"/>
                    </a:moveTo>
                    <a:lnTo>
                      <a:pt x="0" y="0"/>
                    </a:lnTo>
                    <a:lnTo>
                      <a:pt x="15" y="0"/>
                    </a:lnTo>
                    <a:lnTo>
                      <a:pt x="15" y="0"/>
                    </a:lnTo>
                    <a:lnTo>
                      <a:pt x="15" y="0"/>
                    </a:lnTo>
                    <a:lnTo>
                      <a:pt x="0" y="0"/>
                    </a:lnTo>
                    <a:lnTo>
                      <a:pt x="0" y="0"/>
                    </a:lnTo>
                  </a:path>
                </a:pathLst>
              </a:custGeom>
              <a:noFill/>
              <a:ln w="6350">
                <a:solidFill>
                  <a:srgbClr val="FF0000"/>
                </a:solidFill>
                <a:prstDash val="solid"/>
                <a:round/>
                <a:headEnd/>
                <a:tailEnd/>
              </a:ln>
            </p:spPr>
            <p:txBody>
              <a:bodyPr/>
              <a:lstStyle/>
              <a:p>
                <a:endParaRPr lang="en-US"/>
              </a:p>
            </p:txBody>
          </p:sp>
          <p:sp>
            <p:nvSpPr>
              <p:cNvPr id="341513" name="Freeform 521"/>
              <p:cNvSpPr>
                <a:spLocks noChangeAspect="1"/>
              </p:cNvSpPr>
              <p:nvPr/>
            </p:nvSpPr>
            <p:spPr bwMode="auto">
              <a:xfrm>
                <a:off x="5133" y="2319"/>
                <a:ext cx="15" cy="3"/>
              </a:xfrm>
              <a:custGeom>
                <a:avLst/>
                <a:gdLst/>
                <a:ahLst/>
                <a:cxnLst>
                  <a:cxn ang="0">
                    <a:pos x="0" y="3"/>
                  </a:cxn>
                  <a:cxn ang="0">
                    <a:pos x="0" y="3"/>
                  </a:cxn>
                  <a:cxn ang="0">
                    <a:pos x="15" y="0"/>
                  </a:cxn>
                  <a:cxn ang="0">
                    <a:pos x="15" y="0"/>
                  </a:cxn>
                  <a:cxn ang="0">
                    <a:pos x="15" y="3"/>
                  </a:cxn>
                  <a:cxn ang="0">
                    <a:pos x="0" y="3"/>
                  </a:cxn>
                  <a:cxn ang="0">
                    <a:pos x="0" y="3"/>
                  </a:cxn>
                </a:cxnLst>
                <a:rect l="0" t="0" r="r" b="b"/>
                <a:pathLst>
                  <a:path w="15" h="3">
                    <a:moveTo>
                      <a:pt x="0" y="3"/>
                    </a:moveTo>
                    <a:lnTo>
                      <a:pt x="0" y="3"/>
                    </a:lnTo>
                    <a:lnTo>
                      <a:pt x="15" y="0"/>
                    </a:lnTo>
                    <a:lnTo>
                      <a:pt x="15" y="0"/>
                    </a:lnTo>
                    <a:lnTo>
                      <a:pt x="15" y="3"/>
                    </a:lnTo>
                    <a:lnTo>
                      <a:pt x="0" y="3"/>
                    </a:lnTo>
                    <a:lnTo>
                      <a:pt x="0" y="3"/>
                    </a:lnTo>
                  </a:path>
                </a:pathLst>
              </a:custGeom>
              <a:noFill/>
              <a:ln w="6350">
                <a:solidFill>
                  <a:srgbClr val="FF0000"/>
                </a:solidFill>
                <a:prstDash val="solid"/>
                <a:round/>
                <a:headEnd/>
                <a:tailEnd/>
              </a:ln>
            </p:spPr>
            <p:txBody>
              <a:bodyPr/>
              <a:lstStyle/>
              <a:p>
                <a:endParaRPr lang="en-US"/>
              </a:p>
            </p:txBody>
          </p:sp>
          <p:sp>
            <p:nvSpPr>
              <p:cNvPr id="341514" name="Freeform 522"/>
              <p:cNvSpPr>
                <a:spLocks noChangeAspect="1"/>
              </p:cNvSpPr>
              <p:nvPr/>
            </p:nvSpPr>
            <p:spPr bwMode="auto">
              <a:xfrm>
                <a:off x="5148" y="2307"/>
                <a:ext cx="1" cy="12"/>
              </a:xfrm>
              <a:custGeom>
                <a:avLst/>
                <a:gdLst/>
                <a:ahLst/>
                <a:cxnLst>
                  <a:cxn ang="0">
                    <a:pos x="0" y="12"/>
                  </a:cxn>
                  <a:cxn ang="0">
                    <a:pos x="0" y="12"/>
                  </a:cxn>
                  <a:cxn ang="0">
                    <a:pos x="0" y="0"/>
                  </a:cxn>
                  <a:cxn ang="0">
                    <a:pos x="0" y="0"/>
                  </a:cxn>
                  <a:cxn ang="0">
                    <a:pos x="0" y="0"/>
                  </a:cxn>
                  <a:cxn ang="0">
                    <a:pos x="0" y="12"/>
                  </a:cxn>
                  <a:cxn ang="0">
                    <a:pos x="0" y="12"/>
                  </a:cxn>
                </a:cxnLst>
                <a:rect l="0" t="0" r="r" b="b"/>
                <a:pathLst>
                  <a:path h="12">
                    <a:moveTo>
                      <a:pt x="0" y="12"/>
                    </a:moveTo>
                    <a:lnTo>
                      <a:pt x="0" y="12"/>
                    </a:lnTo>
                    <a:lnTo>
                      <a:pt x="0" y="0"/>
                    </a:lnTo>
                    <a:lnTo>
                      <a:pt x="0" y="0"/>
                    </a:lnTo>
                    <a:lnTo>
                      <a:pt x="0" y="0"/>
                    </a:lnTo>
                    <a:lnTo>
                      <a:pt x="0" y="12"/>
                    </a:lnTo>
                    <a:lnTo>
                      <a:pt x="0" y="12"/>
                    </a:lnTo>
                  </a:path>
                </a:pathLst>
              </a:custGeom>
              <a:noFill/>
              <a:ln w="6350">
                <a:solidFill>
                  <a:srgbClr val="FF0000"/>
                </a:solidFill>
                <a:prstDash val="solid"/>
                <a:round/>
                <a:headEnd/>
                <a:tailEnd/>
              </a:ln>
            </p:spPr>
            <p:txBody>
              <a:bodyPr/>
              <a:lstStyle/>
              <a:p>
                <a:endParaRPr lang="en-US"/>
              </a:p>
            </p:txBody>
          </p:sp>
          <p:sp>
            <p:nvSpPr>
              <p:cNvPr id="341515" name="Freeform 523"/>
              <p:cNvSpPr>
                <a:spLocks noChangeAspect="1"/>
              </p:cNvSpPr>
              <p:nvPr/>
            </p:nvSpPr>
            <p:spPr bwMode="auto">
              <a:xfrm>
                <a:off x="5129" y="2307"/>
                <a:ext cx="4" cy="15"/>
              </a:xfrm>
              <a:custGeom>
                <a:avLst/>
                <a:gdLst/>
                <a:ahLst/>
                <a:cxnLst>
                  <a:cxn ang="0">
                    <a:pos x="4" y="15"/>
                  </a:cxn>
                  <a:cxn ang="0">
                    <a:pos x="0" y="15"/>
                  </a:cxn>
                  <a:cxn ang="0">
                    <a:pos x="0" y="4"/>
                  </a:cxn>
                  <a:cxn ang="0">
                    <a:pos x="4" y="0"/>
                  </a:cxn>
                  <a:cxn ang="0">
                    <a:pos x="4" y="4"/>
                  </a:cxn>
                  <a:cxn ang="0">
                    <a:pos x="4" y="15"/>
                  </a:cxn>
                  <a:cxn ang="0">
                    <a:pos x="4" y="15"/>
                  </a:cxn>
                </a:cxnLst>
                <a:rect l="0" t="0" r="r" b="b"/>
                <a:pathLst>
                  <a:path w="4" h="15">
                    <a:moveTo>
                      <a:pt x="4" y="15"/>
                    </a:moveTo>
                    <a:lnTo>
                      <a:pt x="0" y="15"/>
                    </a:lnTo>
                    <a:lnTo>
                      <a:pt x="0" y="4"/>
                    </a:lnTo>
                    <a:lnTo>
                      <a:pt x="4" y="0"/>
                    </a:lnTo>
                    <a:lnTo>
                      <a:pt x="4" y="4"/>
                    </a:lnTo>
                    <a:lnTo>
                      <a:pt x="4" y="15"/>
                    </a:lnTo>
                    <a:lnTo>
                      <a:pt x="4" y="15"/>
                    </a:lnTo>
                  </a:path>
                </a:pathLst>
              </a:custGeom>
              <a:noFill/>
              <a:ln w="6350">
                <a:solidFill>
                  <a:srgbClr val="FF0000"/>
                </a:solidFill>
                <a:prstDash val="solid"/>
                <a:round/>
                <a:headEnd/>
                <a:tailEnd/>
              </a:ln>
            </p:spPr>
            <p:txBody>
              <a:bodyPr/>
              <a:lstStyle/>
              <a:p>
                <a:endParaRPr lang="en-US"/>
              </a:p>
            </p:txBody>
          </p:sp>
          <p:sp>
            <p:nvSpPr>
              <p:cNvPr id="341516" name="Freeform 524"/>
              <p:cNvSpPr>
                <a:spLocks noChangeAspect="1"/>
              </p:cNvSpPr>
              <p:nvPr/>
            </p:nvSpPr>
            <p:spPr bwMode="auto">
              <a:xfrm>
                <a:off x="5148" y="2292"/>
                <a:ext cx="1" cy="15"/>
              </a:xfrm>
              <a:custGeom>
                <a:avLst/>
                <a:gdLst/>
                <a:ahLst/>
                <a:cxnLst>
                  <a:cxn ang="0">
                    <a:pos x="0" y="15"/>
                  </a:cxn>
                  <a:cxn ang="0">
                    <a:pos x="0" y="11"/>
                  </a:cxn>
                  <a:cxn ang="0">
                    <a:pos x="0" y="4"/>
                  </a:cxn>
                  <a:cxn ang="0">
                    <a:pos x="0" y="0"/>
                  </a:cxn>
                  <a:cxn ang="0">
                    <a:pos x="0" y="4"/>
                  </a:cxn>
                  <a:cxn ang="0">
                    <a:pos x="0" y="11"/>
                  </a:cxn>
                  <a:cxn ang="0">
                    <a:pos x="0" y="15"/>
                  </a:cxn>
                </a:cxnLst>
                <a:rect l="0" t="0" r="r" b="b"/>
                <a:pathLst>
                  <a:path h="15">
                    <a:moveTo>
                      <a:pt x="0" y="15"/>
                    </a:moveTo>
                    <a:lnTo>
                      <a:pt x="0" y="11"/>
                    </a:lnTo>
                    <a:lnTo>
                      <a:pt x="0" y="4"/>
                    </a:lnTo>
                    <a:lnTo>
                      <a:pt x="0" y="0"/>
                    </a:lnTo>
                    <a:lnTo>
                      <a:pt x="0" y="4"/>
                    </a:lnTo>
                    <a:lnTo>
                      <a:pt x="0" y="11"/>
                    </a:lnTo>
                    <a:lnTo>
                      <a:pt x="0" y="15"/>
                    </a:lnTo>
                  </a:path>
                </a:pathLst>
              </a:custGeom>
              <a:noFill/>
              <a:ln w="6350">
                <a:solidFill>
                  <a:srgbClr val="FF0000"/>
                </a:solidFill>
                <a:prstDash val="solid"/>
                <a:round/>
                <a:headEnd/>
                <a:tailEnd/>
              </a:ln>
            </p:spPr>
            <p:txBody>
              <a:bodyPr/>
              <a:lstStyle/>
              <a:p>
                <a:endParaRPr lang="en-US"/>
              </a:p>
            </p:txBody>
          </p:sp>
          <p:sp>
            <p:nvSpPr>
              <p:cNvPr id="341517" name="Freeform 525"/>
              <p:cNvSpPr>
                <a:spLocks noChangeAspect="1"/>
              </p:cNvSpPr>
              <p:nvPr/>
            </p:nvSpPr>
            <p:spPr bwMode="auto">
              <a:xfrm>
                <a:off x="5129" y="2296"/>
                <a:ext cx="4" cy="11"/>
              </a:xfrm>
              <a:custGeom>
                <a:avLst/>
                <a:gdLst/>
                <a:ahLst/>
                <a:cxnLst>
                  <a:cxn ang="0">
                    <a:pos x="4" y="11"/>
                  </a:cxn>
                  <a:cxn ang="0">
                    <a:pos x="0" y="11"/>
                  </a:cxn>
                  <a:cxn ang="0">
                    <a:pos x="0" y="0"/>
                  </a:cxn>
                  <a:cxn ang="0">
                    <a:pos x="4" y="0"/>
                  </a:cxn>
                  <a:cxn ang="0">
                    <a:pos x="4" y="0"/>
                  </a:cxn>
                  <a:cxn ang="0">
                    <a:pos x="4" y="11"/>
                  </a:cxn>
                  <a:cxn ang="0">
                    <a:pos x="4" y="11"/>
                  </a:cxn>
                </a:cxnLst>
                <a:rect l="0" t="0" r="r" b="b"/>
                <a:pathLst>
                  <a:path w="4" h="11">
                    <a:moveTo>
                      <a:pt x="4" y="11"/>
                    </a:moveTo>
                    <a:lnTo>
                      <a:pt x="0" y="11"/>
                    </a:lnTo>
                    <a:lnTo>
                      <a:pt x="0" y="0"/>
                    </a:lnTo>
                    <a:lnTo>
                      <a:pt x="4" y="0"/>
                    </a:lnTo>
                    <a:lnTo>
                      <a:pt x="4" y="0"/>
                    </a:lnTo>
                    <a:lnTo>
                      <a:pt x="4" y="11"/>
                    </a:lnTo>
                    <a:lnTo>
                      <a:pt x="4" y="11"/>
                    </a:lnTo>
                  </a:path>
                </a:pathLst>
              </a:custGeom>
              <a:noFill/>
              <a:ln w="6350">
                <a:solidFill>
                  <a:srgbClr val="FF0000"/>
                </a:solidFill>
                <a:prstDash val="solid"/>
                <a:round/>
                <a:headEnd/>
                <a:tailEnd/>
              </a:ln>
            </p:spPr>
            <p:txBody>
              <a:bodyPr/>
              <a:lstStyle/>
              <a:p>
                <a:endParaRPr lang="en-US"/>
              </a:p>
            </p:txBody>
          </p:sp>
          <p:sp>
            <p:nvSpPr>
              <p:cNvPr id="341518" name="Freeform 526"/>
              <p:cNvSpPr>
                <a:spLocks noChangeAspect="1"/>
              </p:cNvSpPr>
              <p:nvPr/>
            </p:nvSpPr>
            <p:spPr bwMode="auto">
              <a:xfrm>
                <a:off x="5155" y="2288"/>
                <a:ext cx="15" cy="4"/>
              </a:xfrm>
              <a:custGeom>
                <a:avLst/>
                <a:gdLst/>
                <a:ahLst/>
                <a:cxnLst>
                  <a:cxn ang="0">
                    <a:pos x="0" y="4"/>
                  </a:cxn>
                  <a:cxn ang="0">
                    <a:pos x="0" y="4"/>
                  </a:cxn>
                  <a:cxn ang="0">
                    <a:pos x="15" y="0"/>
                  </a:cxn>
                  <a:cxn ang="0">
                    <a:pos x="15" y="0"/>
                  </a:cxn>
                  <a:cxn ang="0">
                    <a:pos x="15" y="4"/>
                  </a:cxn>
                  <a:cxn ang="0">
                    <a:pos x="0" y="4"/>
                  </a:cxn>
                  <a:cxn ang="0">
                    <a:pos x="0" y="4"/>
                  </a:cxn>
                </a:cxnLst>
                <a:rect l="0" t="0" r="r" b="b"/>
                <a:pathLst>
                  <a:path w="15" h="4">
                    <a:moveTo>
                      <a:pt x="0" y="4"/>
                    </a:moveTo>
                    <a:lnTo>
                      <a:pt x="0" y="4"/>
                    </a:lnTo>
                    <a:lnTo>
                      <a:pt x="15" y="0"/>
                    </a:lnTo>
                    <a:lnTo>
                      <a:pt x="15" y="0"/>
                    </a:lnTo>
                    <a:lnTo>
                      <a:pt x="15" y="4"/>
                    </a:lnTo>
                    <a:lnTo>
                      <a:pt x="0" y="4"/>
                    </a:lnTo>
                    <a:lnTo>
                      <a:pt x="0" y="4"/>
                    </a:lnTo>
                  </a:path>
                </a:pathLst>
              </a:custGeom>
              <a:noFill/>
              <a:ln w="6350">
                <a:solidFill>
                  <a:srgbClr val="FF0000"/>
                </a:solidFill>
                <a:prstDash val="solid"/>
                <a:round/>
                <a:headEnd/>
                <a:tailEnd/>
              </a:ln>
            </p:spPr>
            <p:txBody>
              <a:bodyPr/>
              <a:lstStyle/>
              <a:p>
                <a:endParaRPr lang="en-US"/>
              </a:p>
            </p:txBody>
          </p:sp>
          <p:sp>
            <p:nvSpPr>
              <p:cNvPr id="341519" name="Freeform 527"/>
              <p:cNvSpPr>
                <a:spLocks noChangeAspect="1"/>
              </p:cNvSpPr>
              <p:nvPr/>
            </p:nvSpPr>
            <p:spPr bwMode="auto">
              <a:xfrm>
                <a:off x="5155" y="2303"/>
                <a:ext cx="15" cy="4"/>
              </a:xfrm>
              <a:custGeom>
                <a:avLst/>
                <a:gdLst/>
                <a:ahLst/>
                <a:cxnLst>
                  <a:cxn ang="0">
                    <a:pos x="0" y="4"/>
                  </a:cxn>
                  <a:cxn ang="0">
                    <a:pos x="0" y="0"/>
                  </a:cxn>
                  <a:cxn ang="0">
                    <a:pos x="15" y="0"/>
                  </a:cxn>
                  <a:cxn ang="0">
                    <a:pos x="15" y="0"/>
                  </a:cxn>
                  <a:cxn ang="0">
                    <a:pos x="15" y="0"/>
                  </a:cxn>
                  <a:cxn ang="0">
                    <a:pos x="0" y="4"/>
                  </a:cxn>
                  <a:cxn ang="0">
                    <a:pos x="0" y="4"/>
                  </a:cxn>
                </a:cxnLst>
                <a:rect l="0" t="0" r="r" b="b"/>
                <a:pathLst>
                  <a:path w="15" h="4">
                    <a:moveTo>
                      <a:pt x="0" y="4"/>
                    </a:moveTo>
                    <a:lnTo>
                      <a:pt x="0" y="0"/>
                    </a:lnTo>
                    <a:lnTo>
                      <a:pt x="15" y="0"/>
                    </a:lnTo>
                    <a:lnTo>
                      <a:pt x="15" y="0"/>
                    </a:lnTo>
                    <a:lnTo>
                      <a:pt x="15" y="0"/>
                    </a:lnTo>
                    <a:lnTo>
                      <a:pt x="0" y="4"/>
                    </a:lnTo>
                    <a:lnTo>
                      <a:pt x="0" y="4"/>
                    </a:lnTo>
                  </a:path>
                </a:pathLst>
              </a:custGeom>
              <a:noFill/>
              <a:ln w="6350">
                <a:solidFill>
                  <a:srgbClr val="FF0000"/>
                </a:solidFill>
                <a:prstDash val="solid"/>
                <a:round/>
                <a:headEnd/>
                <a:tailEnd/>
              </a:ln>
            </p:spPr>
            <p:txBody>
              <a:bodyPr/>
              <a:lstStyle/>
              <a:p>
                <a:endParaRPr lang="en-US"/>
              </a:p>
            </p:txBody>
          </p:sp>
          <p:sp>
            <p:nvSpPr>
              <p:cNvPr id="341520" name="Freeform 528"/>
              <p:cNvSpPr>
                <a:spLocks noChangeAspect="1"/>
              </p:cNvSpPr>
              <p:nvPr/>
            </p:nvSpPr>
            <p:spPr bwMode="auto">
              <a:xfrm>
                <a:off x="5155" y="2319"/>
                <a:ext cx="15" cy="1"/>
              </a:xfrm>
              <a:custGeom>
                <a:avLst/>
                <a:gdLst/>
                <a:ahLst/>
                <a:cxnLst>
                  <a:cxn ang="0">
                    <a:pos x="0" y="0"/>
                  </a:cxn>
                  <a:cxn ang="0">
                    <a:pos x="0" y="0"/>
                  </a:cxn>
                  <a:cxn ang="0">
                    <a:pos x="15" y="0"/>
                  </a:cxn>
                  <a:cxn ang="0">
                    <a:pos x="15" y="0"/>
                  </a:cxn>
                  <a:cxn ang="0">
                    <a:pos x="15" y="0"/>
                  </a:cxn>
                  <a:cxn ang="0">
                    <a:pos x="0" y="0"/>
                  </a:cxn>
                  <a:cxn ang="0">
                    <a:pos x="0" y="0"/>
                  </a:cxn>
                </a:cxnLst>
                <a:rect l="0" t="0" r="r" b="b"/>
                <a:pathLst>
                  <a:path w="15">
                    <a:moveTo>
                      <a:pt x="0" y="0"/>
                    </a:moveTo>
                    <a:lnTo>
                      <a:pt x="0" y="0"/>
                    </a:lnTo>
                    <a:lnTo>
                      <a:pt x="15" y="0"/>
                    </a:lnTo>
                    <a:lnTo>
                      <a:pt x="15" y="0"/>
                    </a:lnTo>
                    <a:lnTo>
                      <a:pt x="15" y="0"/>
                    </a:lnTo>
                    <a:lnTo>
                      <a:pt x="0" y="0"/>
                    </a:lnTo>
                    <a:lnTo>
                      <a:pt x="0" y="0"/>
                    </a:lnTo>
                  </a:path>
                </a:pathLst>
              </a:custGeom>
              <a:noFill/>
              <a:ln w="6350">
                <a:solidFill>
                  <a:srgbClr val="FF0000"/>
                </a:solidFill>
                <a:prstDash val="solid"/>
                <a:round/>
                <a:headEnd/>
                <a:tailEnd/>
              </a:ln>
            </p:spPr>
            <p:txBody>
              <a:bodyPr/>
              <a:lstStyle/>
              <a:p>
                <a:endParaRPr lang="en-US"/>
              </a:p>
            </p:txBody>
          </p:sp>
          <p:sp>
            <p:nvSpPr>
              <p:cNvPr id="341521" name="Freeform 529"/>
              <p:cNvSpPr>
                <a:spLocks noChangeAspect="1"/>
              </p:cNvSpPr>
              <p:nvPr/>
            </p:nvSpPr>
            <p:spPr bwMode="auto">
              <a:xfrm>
                <a:off x="5170" y="2303"/>
                <a:ext cx="4" cy="16"/>
              </a:xfrm>
              <a:custGeom>
                <a:avLst/>
                <a:gdLst/>
                <a:ahLst/>
                <a:cxnLst>
                  <a:cxn ang="0">
                    <a:pos x="0" y="16"/>
                  </a:cxn>
                  <a:cxn ang="0">
                    <a:pos x="0" y="12"/>
                  </a:cxn>
                  <a:cxn ang="0">
                    <a:pos x="0" y="4"/>
                  </a:cxn>
                  <a:cxn ang="0">
                    <a:pos x="0" y="0"/>
                  </a:cxn>
                  <a:cxn ang="0">
                    <a:pos x="4" y="0"/>
                  </a:cxn>
                  <a:cxn ang="0">
                    <a:pos x="4" y="12"/>
                  </a:cxn>
                  <a:cxn ang="0">
                    <a:pos x="0" y="16"/>
                  </a:cxn>
                </a:cxnLst>
                <a:rect l="0" t="0" r="r" b="b"/>
                <a:pathLst>
                  <a:path w="4" h="16">
                    <a:moveTo>
                      <a:pt x="0" y="16"/>
                    </a:moveTo>
                    <a:lnTo>
                      <a:pt x="0" y="12"/>
                    </a:lnTo>
                    <a:lnTo>
                      <a:pt x="0" y="4"/>
                    </a:lnTo>
                    <a:lnTo>
                      <a:pt x="0" y="0"/>
                    </a:lnTo>
                    <a:lnTo>
                      <a:pt x="4" y="0"/>
                    </a:lnTo>
                    <a:lnTo>
                      <a:pt x="4" y="12"/>
                    </a:lnTo>
                    <a:lnTo>
                      <a:pt x="0" y="16"/>
                    </a:lnTo>
                  </a:path>
                </a:pathLst>
              </a:custGeom>
              <a:noFill/>
              <a:ln w="6350">
                <a:solidFill>
                  <a:srgbClr val="FF0000"/>
                </a:solidFill>
                <a:prstDash val="solid"/>
                <a:round/>
                <a:headEnd/>
                <a:tailEnd/>
              </a:ln>
            </p:spPr>
            <p:txBody>
              <a:bodyPr/>
              <a:lstStyle/>
              <a:p>
                <a:endParaRPr lang="en-US"/>
              </a:p>
            </p:txBody>
          </p:sp>
          <p:sp>
            <p:nvSpPr>
              <p:cNvPr id="341522" name="Freeform 530"/>
              <p:cNvSpPr>
                <a:spLocks noChangeAspect="1"/>
              </p:cNvSpPr>
              <p:nvPr/>
            </p:nvSpPr>
            <p:spPr bwMode="auto">
              <a:xfrm>
                <a:off x="5155" y="2307"/>
                <a:ext cx="1" cy="12"/>
              </a:xfrm>
              <a:custGeom>
                <a:avLst/>
                <a:gdLst/>
                <a:ahLst/>
                <a:cxnLst>
                  <a:cxn ang="0">
                    <a:pos x="0" y="12"/>
                  </a:cxn>
                  <a:cxn ang="0">
                    <a:pos x="0" y="12"/>
                  </a:cxn>
                  <a:cxn ang="0">
                    <a:pos x="0" y="0"/>
                  </a:cxn>
                  <a:cxn ang="0">
                    <a:pos x="0" y="0"/>
                  </a:cxn>
                  <a:cxn ang="0">
                    <a:pos x="0" y="0"/>
                  </a:cxn>
                  <a:cxn ang="0">
                    <a:pos x="0" y="12"/>
                  </a:cxn>
                  <a:cxn ang="0">
                    <a:pos x="0" y="12"/>
                  </a:cxn>
                </a:cxnLst>
                <a:rect l="0" t="0" r="r" b="b"/>
                <a:pathLst>
                  <a:path h="12">
                    <a:moveTo>
                      <a:pt x="0" y="12"/>
                    </a:moveTo>
                    <a:lnTo>
                      <a:pt x="0" y="12"/>
                    </a:lnTo>
                    <a:lnTo>
                      <a:pt x="0" y="0"/>
                    </a:lnTo>
                    <a:lnTo>
                      <a:pt x="0" y="0"/>
                    </a:lnTo>
                    <a:lnTo>
                      <a:pt x="0" y="0"/>
                    </a:lnTo>
                    <a:lnTo>
                      <a:pt x="0" y="12"/>
                    </a:lnTo>
                    <a:lnTo>
                      <a:pt x="0" y="12"/>
                    </a:lnTo>
                  </a:path>
                </a:pathLst>
              </a:custGeom>
              <a:noFill/>
              <a:ln w="6350">
                <a:solidFill>
                  <a:srgbClr val="FF0000"/>
                </a:solidFill>
                <a:prstDash val="solid"/>
                <a:round/>
                <a:headEnd/>
                <a:tailEnd/>
              </a:ln>
            </p:spPr>
            <p:txBody>
              <a:bodyPr/>
              <a:lstStyle/>
              <a:p>
                <a:endParaRPr lang="en-US"/>
              </a:p>
            </p:txBody>
          </p:sp>
          <p:sp>
            <p:nvSpPr>
              <p:cNvPr id="341523" name="Freeform 531"/>
              <p:cNvSpPr>
                <a:spLocks noChangeAspect="1"/>
              </p:cNvSpPr>
              <p:nvPr/>
            </p:nvSpPr>
            <p:spPr bwMode="auto">
              <a:xfrm>
                <a:off x="5170" y="2288"/>
                <a:ext cx="4" cy="15"/>
              </a:xfrm>
              <a:custGeom>
                <a:avLst/>
                <a:gdLst/>
                <a:ahLst/>
                <a:cxnLst>
                  <a:cxn ang="0">
                    <a:pos x="0" y="15"/>
                  </a:cxn>
                  <a:cxn ang="0">
                    <a:pos x="0" y="15"/>
                  </a:cxn>
                  <a:cxn ang="0">
                    <a:pos x="0" y="4"/>
                  </a:cxn>
                  <a:cxn ang="0">
                    <a:pos x="0" y="0"/>
                  </a:cxn>
                  <a:cxn ang="0">
                    <a:pos x="4" y="4"/>
                  </a:cxn>
                  <a:cxn ang="0">
                    <a:pos x="4" y="15"/>
                  </a:cxn>
                  <a:cxn ang="0">
                    <a:pos x="0" y="15"/>
                  </a:cxn>
                </a:cxnLst>
                <a:rect l="0" t="0" r="r" b="b"/>
                <a:pathLst>
                  <a:path w="4" h="15">
                    <a:moveTo>
                      <a:pt x="0" y="15"/>
                    </a:moveTo>
                    <a:lnTo>
                      <a:pt x="0" y="15"/>
                    </a:lnTo>
                    <a:lnTo>
                      <a:pt x="0" y="4"/>
                    </a:lnTo>
                    <a:lnTo>
                      <a:pt x="0" y="0"/>
                    </a:lnTo>
                    <a:lnTo>
                      <a:pt x="4" y="4"/>
                    </a:lnTo>
                    <a:lnTo>
                      <a:pt x="4" y="15"/>
                    </a:lnTo>
                    <a:lnTo>
                      <a:pt x="0" y="15"/>
                    </a:lnTo>
                  </a:path>
                </a:pathLst>
              </a:custGeom>
              <a:noFill/>
              <a:ln w="6350">
                <a:solidFill>
                  <a:srgbClr val="FF0000"/>
                </a:solidFill>
                <a:prstDash val="solid"/>
                <a:round/>
                <a:headEnd/>
                <a:tailEnd/>
              </a:ln>
            </p:spPr>
            <p:txBody>
              <a:bodyPr/>
              <a:lstStyle/>
              <a:p>
                <a:endParaRPr lang="en-US"/>
              </a:p>
            </p:txBody>
          </p:sp>
          <p:sp>
            <p:nvSpPr>
              <p:cNvPr id="341524" name="Freeform 532"/>
              <p:cNvSpPr>
                <a:spLocks noChangeAspect="1"/>
              </p:cNvSpPr>
              <p:nvPr/>
            </p:nvSpPr>
            <p:spPr bwMode="auto">
              <a:xfrm>
                <a:off x="5155" y="2292"/>
                <a:ext cx="1" cy="11"/>
              </a:xfrm>
              <a:custGeom>
                <a:avLst/>
                <a:gdLst/>
                <a:ahLst/>
                <a:cxnLst>
                  <a:cxn ang="0">
                    <a:pos x="0" y="11"/>
                  </a:cxn>
                  <a:cxn ang="0">
                    <a:pos x="0" y="11"/>
                  </a:cxn>
                  <a:cxn ang="0">
                    <a:pos x="0" y="0"/>
                  </a:cxn>
                  <a:cxn ang="0">
                    <a:pos x="0" y="0"/>
                  </a:cxn>
                  <a:cxn ang="0">
                    <a:pos x="0" y="0"/>
                  </a:cxn>
                  <a:cxn ang="0">
                    <a:pos x="0" y="11"/>
                  </a:cxn>
                  <a:cxn ang="0">
                    <a:pos x="0" y="11"/>
                  </a:cxn>
                </a:cxnLst>
                <a:rect l="0" t="0" r="r" b="b"/>
                <a:pathLst>
                  <a:path h="11">
                    <a:moveTo>
                      <a:pt x="0" y="11"/>
                    </a:moveTo>
                    <a:lnTo>
                      <a:pt x="0" y="11"/>
                    </a:lnTo>
                    <a:lnTo>
                      <a:pt x="0" y="0"/>
                    </a:lnTo>
                    <a:lnTo>
                      <a:pt x="0" y="0"/>
                    </a:lnTo>
                    <a:lnTo>
                      <a:pt x="0" y="0"/>
                    </a:lnTo>
                    <a:lnTo>
                      <a:pt x="0" y="11"/>
                    </a:lnTo>
                    <a:lnTo>
                      <a:pt x="0" y="11"/>
                    </a:lnTo>
                  </a:path>
                </a:pathLst>
              </a:custGeom>
              <a:noFill/>
              <a:ln w="6350">
                <a:solidFill>
                  <a:srgbClr val="FF0000"/>
                </a:solidFill>
                <a:prstDash val="solid"/>
                <a:round/>
                <a:headEnd/>
                <a:tailEnd/>
              </a:ln>
            </p:spPr>
            <p:txBody>
              <a:bodyPr/>
              <a:lstStyle/>
              <a:p>
                <a:endParaRPr lang="en-US"/>
              </a:p>
            </p:txBody>
          </p:sp>
          <p:sp>
            <p:nvSpPr>
              <p:cNvPr id="341525" name="Freeform 533"/>
              <p:cNvSpPr>
                <a:spLocks noChangeAspect="1"/>
              </p:cNvSpPr>
              <p:nvPr/>
            </p:nvSpPr>
            <p:spPr bwMode="auto">
              <a:xfrm>
                <a:off x="5001" y="2349"/>
                <a:ext cx="38" cy="42"/>
              </a:xfrm>
              <a:custGeom>
                <a:avLst/>
                <a:gdLst/>
                <a:ahLst/>
                <a:cxnLst>
                  <a:cxn ang="0">
                    <a:pos x="0" y="4"/>
                  </a:cxn>
                  <a:cxn ang="0">
                    <a:pos x="38" y="0"/>
                  </a:cxn>
                  <a:cxn ang="0">
                    <a:pos x="38" y="38"/>
                  </a:cxn>
                  <a:cxn ang="0">
                    <a:pos x="0" y="42"/>
                  </a:cxn>
                  <a:cxn ang="0">
                    <a:pos x="0" y="4"/>
                  </a:cxn>
                </a:cxnLst>
                <a:rect l="0" t="0" r="r" b="b"/>
                <a:pathLst>
                  <a:path w="38" h="42">
                    <a:moveTo>
                      <a:pt x="0" y="4"/>
                    </a:moveTo>
                    <a:lnTo>
                      <a:pt x="38" y="0"/>
                    </a:lnTo>
                    <a:lnTo>
                      <a:pt x="38" y="38"/>
                    </a:lnTo>
                    <a:lnTo>
                      <a:pt x="0" y="42"/>
                    </a:lnTo>
                    <a:lnTo>
                      <a:pt x="0" y="4"/>
                    </a:lnTo>
                    <a:close/>
                  </a:path>
                </a:pathLst>
              </a:custGeom>
              <a:solidFill>
                <a:srgbClr val="FFFFFF"/>
              </a:solidFill>
              <a:ln w="9525">
                <a:noFill/>
                <a:round/>
                <a:headEnd/>
                <a:tailEnd/>
              </a:ln>
            </p:spPr>
            <p:txBody>
              <a:bodyPr/>
              <a:lstStyle/>
              <a:p>
                <a:endParaRPr lang="en-US"/>
              </a:p>
            </p:txBody>
          </p:sp>
          <p:sp>
            <p:nvSpPr>
              <p:cNvPr id="341526" name="Freeform 534"/>
              <p:cNvSpPr>
                <a:spLocks noChangeAspect="1"/>
              </p:cNvSpPr>
              <p:nvPr/>
            </p:nvSpPr>
            <p:spPr bwMode="auto">
              <a:xfrm>
                <a:off x="5001" y="2349"/>
                <a:ext cx="38" cy="42"/>
              </a:xfrm>
              <a:custGeom>
                <a:avLst/>
                <a:gdLst/>
                <a:ahLst/>
                <a:cxnLst>
                  <a:cxn ang="0">
                    <a:pos x="0" y="4"/>
                  </a:cxn>
                  <a:cxn ang="0">
                    <a:pos x="38" y="0"/>
                  </a:cxn>
                  <a:cxn ang="0">
                    <a:pos x="38" y="38"/>
                  </a:cxn>
                  <a:cxn ang="0">
                    <a:pos x="0" y="42"/>
                  </a:cxn>
                  <a:cxn ang="0">
                    <a:pos x="0" y="4"/>
                  </a:cxn>
                </a:cxnLst>
                <a:rect l="0" t="0" r="r" b="b"/>
                <a:pathLst>
                  <a:path w="38" h="42">
                    <a:moveTo>
                      <a:pt x="0" y="4"/>
                    </a:moveTo>
                    <a:lnTo>
                      <a:pt x="38" y="0"/>
                    </a:lnTo>
                    <a:lnTo>
                      <a:pt x="38" y="38"/>
                    </a:lnTo>
                    <a:lnTo>
                      <a:pt x="0" y="42"/>
                    </a:lnTo>
                    <a:lnTo>
                      <a:pt x="0" y="4"/>
                    </a:lnTo>
                  </a:path>
                </a:pathLst>
              </a:custGeom>
              <a:noFill/>
              <a:ln w="6350">
                <a:solidFill>
                  <a:srgbClr val="000000"/>
                </a:solidFill>
                <a:prstDash val="solid"/>
                <a:round/>
                <a:headEnd/>
                <a:tailEnd/>
              </a:ln>
            </p:spPr>
            <p:txBody>
              <a:bodyPr/>
              <a:lstStyle/>
              <a:p>
                <a:endParaRPr lang="en-US"/>
              </a:p>
            </p:txBody>
          </p:sp>
          <p:sp>
            <p:nvSpPr>
              <p:cNvPr id="341527" name="Freeform 535"/>
              <p:cNvSpPr>
                <a:spLocks noChangeAspect="1"/>
              </p:cNvSpPr>
              <p:nvPr/>
            </p:nvSpPr>
            <p:spPr bwMode="auto">
              <a:xfrm>
                <a:off x="5054" y="2341"/>
                <a:ext cx="37" cy="42"/>
              </a:xfrm>
              <a:custGeom>
                <a:avLst/>
                <a:gdLst/>
                <a:ahLst/>
                <a:cxnLst>
                  <a:cxn ang="0">
                    <a:pos x="0" y="4"/>
                  </a:cxn>
                  <a:cxn ang="0">
                    <a:pos x="37" y="0"/>
                  </a:cxn>
                  <a:cxn ang="0">
                    <a:pos x="37" y="38"/>
                  </a:cxn>
                  <a:cxn ang="0">
                    <a:pos x="0" y="42"/>
                  </a:cxn>
                  <a:cxn ang="0">
                    <a:pos x="0" y="4"/>
                  </a:cxn>
                </a:cxnLst>
                <a:rect l="0" t="0" r="r" b="b"/>
                <a:pathLst>
                  <a:path w="37" h="42">
                    <a:moveTo>
                      <a:pt x="0" y="4"/>
                    </a:moveTo>
                    <a:lnTo>
                      <a:pt x="37" y="0"/>
                    </a:lnTo>
                    <a:lnTo>
                      <a:pt x="37" y="38"/>
                    </a:lnTo>
                    <a:lnTo>
                      <a:pt x="0" y="42"/>
                    </a:lnTo>
                    <a:lnTo>
                      <a:pt x="0" y="4"/>
                    </a:lnTo>
                    <a:close/>
                  </a:path>
                </a:pathLst>
              </a:custGeom>
              <a:solidFill>
                <a:srgbClr val="FFFFFF"/>
              </a:solidFill>
              <a:ln w="9525">
                <a:noFill/>
                <a:round/>
                <a:headEnd/>
                <a:tailEnd/>
              </a:ln>
            </p:spPr>
            <p:txBody>
              <a:bodyPr/>
              <a:lstStyle/>
              <a:p>
                <a:endParaRPr lang="en-US"/>
              </a:p>
            </p:txBody>
          </p:sp>
          <p:sp>
            <p:nvSpPr>
              <p:cNvPr id="341528" name="Freeform 536"/>
              <p:cNvSpPr>
                <a:spLocks noChangeAspect="1"/>
              </p:cNvSpPr>
              <p:nvPr/>
            </p:nvSpPr>
            <p:spPr bwMode="auto">
              <a:xfrm>
                <a:off x="5054" y="2341"/>
                <a:ext cx="37" cy="42"/>
              </a:xfrm>
              <a:custGeom>
                <a:avLst/>
                <a:gdLst/>
                <a:ahLst/>
                <a:cxnLst>
                  <a:cxn ang="0">
                    <a:pos x="0" y="4"/>
                  </a:cxn>
                  <a:cxn ang="0">
                    <a:pos x="37" y="0"/>
                  </a:cxn>
                  <a:cxn ang="0">
                    <a:pos x="37" y="38"/>
                  </a:cxn>
                  <a:cxn ang="0">
                    <a:pos x="0" y="42"/>
                  </a:cxn>
                  <a:cxn ang="0">
                    <a:pos x="0" y="4"/>
                  </a:cxn>
                </a:cxnLst>
                <a:rect l="0" t="0" r="r" b="b"/>
                <a:pathLst>
                  <a:path w="37" h="42">
                    <a:moveTo>
                      <a:pt x="0" y="4"/>
                    </a:moveTo>
                    <a:lnTo>
                      <a:pt x="37" y="0"/>
                    </a:lnTo>
                    <a:lnTo>
                      <a:pt x="37" y="38"/>
                    </a:lnTo>
                    <a:lnTo>
                      <a:pt x="0" y="42"/>
                    </a:lnTo>
                    <a:lnTo>
                      <a:pt x="0" y="4"/>
                    </a:lnTo>
                  </a:path>
                </a:pathLst>
              </a:custGeom>
              <a:noFill/>
              <a:ln w="6350">
                <a:solidFill>
                  <a:srgbClr val="000000"/>
                </a:solidFill>
                <a:prstDash val="solid"/>
                <a:round/>
                <a:headEnd/>
                <a:tailEnd/>
              </a:ln>
            </p:spPr>
            <p:txBody>
              <a:bodyPr/>
              <a:lstStyle/>
              <a:p>
                <a:endParaRPr lang="en-US"/>
              </a:p>
            </p:txBody>
          </p:sp>
          <p:sp>
            <p:nvSpPr>
              <p:cNvPr id="341529" name="Freeform 537"/>
              <p:cNvSpPr>
                <a:spLocks noChangeAspect="1"/>
              </p:cNvSpPr>
              <p:nvPr/>
            </p:nvSpPr>
            <p:spPr bwMode="auto">
              <a:xfrm>
                <a:off x="5001" y="2357"/>
                <a:ext cx="38" cy="26"/>
              </a:xfrm>
              <a:custGeom>
                <a:avLst/>
                <a:gdLst/>
                <a:ahLst/>
                <a:cxnLst>
                  <a:cxn ang="0">
                    <a:pos x="0" y="7"/>
                  </a:cxn>
                  <a:cxn ang="0">
                    <a:pos x="38" y="0"/>
                  </a:cxn>
                  <a:cxn ang="0">
                    <a:pos x="38" y="22"/>
                  </a:cxn>
                  <a:cxn ang="0">
                    <a:pos x="0" y="26"/>
                  </a:cxn>
                  <a:cxn ang="0">
                    <a:pos x="0" y="7"/>
                  </a:cxn>
                </a:cxnLst>
                <a:rect l="0" t="0" r="r" b="b"/>
                <a:pathLst>
                  <a:path w="38" h="26">
                    <a:moveTo>
                      <a:pt x="0" y="7"/>
                    </a:moveTo>
                    <a:lnTo>
                      <a:pt x="38" y="0"/>
                    </a:lnTo>
                    <a:lnTo>
                      <a:pt x="38" y="22"/>
                    </a:lnTo>
                    <a:lnTo>
                      <a:pt x="0" y="26"/>
                    </a:lnTo>
                    <a:lnTo>
                      <a:pt x="0" y="7"/>
                    </a:lnTo>
                    <a:close/>
                  </a:path>
                </a:pathLst>
              </a:custGeom>
              <a:solidFill>
                <a:srgbClr val="FF0000"/>
              </a:solidFill>
              <a:ln w="9525">
                <a:noFill/>
                <a:round/>
                <a:headEnd/>
                <a:tailEnd/>
              </a:ln>
            </p:spPr>
            <p:txBody>
              <a:bodyPr/>
              <a:lstStyle/>
              <a:p>
                <a:endParaRPr lang="en-US"/>
              </a:p>
            </p:txBody>
          </p:sp>
          <p:sp>
            <p:nvSpPr>
              <p:cNvPr id="341530" name="Freeform 538"/>
              <p:cNvSpPr>
                <a:spLocks noChangeAspect="1"/>
              </p:cNvSpPr>
              <p:nvPr/>
            </p:nvSpPr>
            <p:spPr bwMode="auto">
              <a:xfrm>
                <a:off x="5001" y="2357"/>
                <a:ext cx="38" cy="26"/>
              </a:xfrm>
              <a:custGeom>
                <a:avLst/>
                <a:gdLst/>
                <a:ahLst/>
                <a:cxnLst>
                  <a:cxn ang="0">
                    <a:pos x="0" y="7"/>
                  </a:cxn>
                  <a:cxn ang="0">
                    <a:pos x="38" y="0"/>
                  </a:cxn>
                  <a:cxn ang="0">
                    <a:pos x="38" y="22"/>
                  </a:cxn>
                  <a:cxn ang="0">
                    <a:pos x="0" y="26"/>
                  </a:cxn>
                  <a:cxn ang="0">
                    <a:pos x="0" y="7"/>
                  </a:cxn>
                </a:cxnLst>
                <a:rect l="0" t="0" r="r" b="b"/>
                <a:pathLst>
                  <a:path w="38" h="26">
                    <a:moveTo>
                      <a:pt x="0" y="7"/>
                    </a:moveTo>
                    <a:lnTo>
                      <a:pt x="38" y="0"/>
                    </a:lnTo>
                    <a:lnTo>
                      <a:pt x="38" y="22"/>
                    </a:lnTo>
                    <a:lnTo>
                      <a:pt x="0" y="26"/>
                    </a:lnTo>
                    <a:lnTo>
                      <a:pt x="0" y="7"/>
                    </a:lnTo>
                  </a:path>
                </a:pathLst>
              </a:custGeom>
              <a:noFill/>
              <a:ln w="6350">
                <a:solidFill>
                  <a:srgbClr val="000000"/>
                </a:solidFill>
                <a:prstDash val="solid"/>
                <a:round/>
                <a:headEnd/>
                <a:tailEnd/>
              </a:ln>
            </p:spPr>
            <p:txBody>
              <a:bodyPr/>
              <a:lstStyle/>
              <a:p>
                <a:endParaRPr lang="en-US"/>
              </a:p>
            </p:txBody>
          </p:sp>
          <p:sp>
            <p:nvSpPr>
              <p:cNvPr id="341531" name="Freeform 539"/>
              <p:cNvSpPr>
                <a:spLocks noChangeAspect="1"/>
              </p:cNvSpPr>
              <p:nvPr/>
            </p:nvSpPr>
            <p:spPr bwMode="auto">
              <a:xfrm>
                <a:off x="5054" y="2353"/>
                <a:ext cx="37" cy="23"/>
              </a:xfrm>
              <a:custGeom>
                <a:avLst/>
                <a:gdLst/>
                <a:ahLst/>
                <a:cxnLst>
                  <a:cxn ang="0">
                    <a:pos x="0" y="4"/>
                  </a:cxn>
                  <a:cxn ang="0">
                    <a:pos x="37" y="0"/>
                  </a:cxn>
                  <a:cxn ang="0">
                    <a:pos x="37" y="19"/>
                  </a:cxn>
                  <a:cxn ang="0">
                    <a:pos x="0" y="23"/>
                  </a:cxn>
                  <a:cxn ang="0">
                    <a:pos x="0" y="4"/>
                  </a:cxn>
                </a:cxnLst>
                <a:rect l="0" t="0" r="r" b="b"/>
                <a:pathLst>
                  <a:path w="37" h="23">
                    <a:moveTo>
                      <a:pt x="0" y="4"/>
                    </a:moveTo>
                    <a:lnTo>
                      <a:pt x="37" y="0"/>
                    </a:lnTo>
                    <a:lnTo>
                      <a:pt x="37" y="19"/>
                    </a:lnTo>
                    <a:lnTo>
                      <a:pt x="0" y="23"/>
                    </a:lnTo>
                    <a:lnTo>
                      <a:pt x="0" y="4"/>
                    </a:lnTo>
                    <a:close/>
                  </a:path>
                </a:pathLst>
              </a:custGeom>
              <a:solidFill>
                <a:srgbClr val="FFFF00"/>
              </a:solidFill>
              <a:ln w="9525">
                <a:noFill/>
                <a:round/>
                <a:headEnd/>
                <a:tailEnd/>
              </a:ln>
            </p:spPr>
            <p:txBody>
              <a:bodyPr/>
              <a:lstStyle/>
              <a:p>
                <a:endParaRPr lang="en-US"/>
              </a:p>
            </p:txBody>
          </p:sp>
          <p:sp>
            <p:nvSpPr>
              <p:cNvPr id="341532" name="Freeform 540"/>
              <p:cNvSpPr>
                <a:spLocks noChangeAspect="1"/>
              </p:cNvSpPr>
              <p:nvPr/>
            </p:nvSpPr>
            <p:spPr bwMode="auto">
              <a:xfrm>
                <a:off x="5054" y="2353"/>
                <a:ext cx="37" cy="23"/>
              </a:xfrm>
              <a:custGeom>
                <a:avLst/>
                <a:gdLst/>
                <a:ahLst/>
                <a:cxnLst>
                  <a:cxn ang="0">
                    <a:pos x="0" y="4"/>
                  </a:cxn>
                  <a:cxn ang="0">
                    <a:pos x="37" y="0"/>
                  </a:cxn>
                  <a:cxn ang="0">
                    <a:pos x="37" y="19"/>
                  </a:cxn>
                  <a:cxn ang="0">
                    <a:pos x="0" y="23"/>
                  </a:cxn>
                  <a:cxn ang="0">
                    <a:pos x="0" y="4"/>
                  </a:cxn>
                </a:cxnLst>
                <a:rect l="0" t="0" r="r" b="b"/>
                <a:pathLst>
                  <a:path w="37" h="23">
                    <a:moveTo>
                      <a:pt x="0" y="4"/>
                    </a:moveTo>
                    <a:lnTo>
                      <a:pt x="37" y="0"/>
                    </a:lnTo>
                    <a:lnTo>
                      <a:pt x="37" y="19"/>
                    </a:lnTo>
                    <a:lnTo>
                      <a:pt x="0" y="23"/>
                    </a:lnTo>
                    <a:lnTo>
                      <a:pt x="0" y="4"/>
                    </a:lnTo>
                  </a:path>
                </a:pathLst>
              </a:custGeom>
              <a:noFill/>
              <a:ln w="6350">
                <a:solidFill>
                  <a:srgbClr val="000000"/>
                </a:solidFill>
                <a:prstDash val="solid"/>
                <a:round/>
                <a:headEnd/>
                <a:tailEnd/>
              </a:ln>
            </p:spPr>
            <p:txBody>
              <a:bodyPr/>
              <a:lstStyle/>
              <a:p>
                <a:endParaRPr lang="en-US"/>
              </a:p>
            </p:txBody>
          </p:sp>
          <p:sp>
            <p:nvSpPr>
              <p:cNvPr id="341533" name="Freeform 541"/>
              <p:cNvSpPr>
                <a:spLocks noChangeAspect="1"/>
              </p:cNvSpPr>
              <p:nvPr/>
            </p:nvSpPr>
            <p:spPr bwMode="auto">
              <a:xfrm>
                <a:off x="5016" y="2307"/>
                <a:ext cx="23" cy="23"/>
              </a:xfrm>
              <a:custGeom>
                <a:avLst/>
                <a:gdLst/>
                <a:ahLst/>
                <a:cxnLst>
                  <a:cxn ang="0">
                    <a:pos x="11" y="0"/>
                  </a:cxn>
                  <a:cxn ang="0">
                    <a:pos x="11" y="0"/>
                  </a:cxn>
                  <a:cxn ang="0">
                    <a:pos x="15" y="0"/>
                  </a:cxn>
                  <a:cxn ang="0">
                    <a:pos x="19" y="0"/>
                  </a:cxn>
                  <a:cxn ang="0">
                    <a:pos x="19" y="4"/>
                  </a:cxn>
                  <a:cxn ang="0">
                    <a:pos x="19" y="4"/>
                  </a:cxn>
                  <a:cxn ang="0">
                    <a:pos x="23" y="8"/>
                  </a:cxn>
                  <a:cxn ang="0">
                    <a:pos x="23" y="8"/>
                  </a:cxn>
                  <a:cxn ang="0">
                    <a:pos x="23" y="12"/>
                  </a:cxn>
                  <a:cxn ang="0">
                    <a:pos x="23" y="12"/>
                  </a:cxn>
                  <a:cxn ang="0">
                    <a:pos x="23" y="15"/>
                  </a:cxn>
                  <a:cxn ang="0">
                    <a:pos x="19" y="19"/>
                  </a:cxn>
                  <a:cxn ang="0">
                    <a:pos x="19" y="19"/>
                  </a:cxn>
                  <a:cxn ang="0">
                    <a:pos x="19" y="23"/>
                  </a:cxn>
                  <a:cxn ang="0">
                    <a:pos x="15" y="23"/>
                  </a:cxn>
                  <a:cxn ang="0">
                    <a:pos x="11" y="23"/>
                  </a:cxn>
                  <a:cxn ang="0">
                    <a:pos x="11" y="23"/>
                  </a:cxn>
                  <a:cxn ang="0">
                    <a:pos x="7" y="23"/>
                  </a:cxn>
                  <a:cxn ang="0">
                    <a:pos x="7" y="23"/>
                  </a:cxn>
                  <a:cxn ang="0">
                    <a:pos x="4" y="23"/>
                  </a:cxn>
                  <a:cxn ang="0">
                    <a:pos x="4" y="23"/>
                  </a:cxn>
                  <a:cxn ang="0">
                    <a:pos x="4" y="19"/>
                  </a:cxn>
                  <a:cxn ang="0">
                    <a:pos x="0" y="19"/>
                  </a:cxn>
                  <a:cxn ang="0">
                    <a:pos x="0" y="15"/>
                  </a:cxn>
                  <a:cxn ang="0">
                    <a:pos x="0" y="15"/>
                  </a:cxn>
                  <a:cxn ang="0">
                    <a:pos x="0" y="12"/>
                  </a:cxn>
                  <a:cxn ang="0">
                    <a:pos x="0" y="8"/>
                  </a:cxn>
                  <a:cxn ang="0">
                    <a:pos x="4" y="8"/>
                  </a:cxn>
                  <a:cxn ang="0">
                    <a:pos x="4" y="4"/>
                  </a:cxn>
                  <a:cxn ang="0">
                    <a:pos x="4" y="4"/>
                  </a:cxn>
                  <a:cxn ang="0">
                    <a:pos x="7" y="4"/>
                  </a:cxn>
                  <a:cxn ang="0">
                    <a:pos x="7" y="0"/>
                  </a:cxn>
                  <a:cxn ang="0">
                    <a:pos x="11" y="0"/>
                  </a:cxn>
                </a:cxnLst>
                <a:rect l="0" t="0" r="r" b="b"/>
                <a:pathLst>
                  <a:path w="23" h="23">
                    <a:moveTo>
                      <a:pt x="11" y="0"/>
                    </a:moveTo>
                    <a:lnTo>
                      <a:pt x="11" y="0"/>
                    </a:lnTo>
                    <a:lnTo>
                      <a:pt x="15" y="0"/>
                    </a:lnTo>
                    <a:lnTo>
                      <a:pt x="19" y="0"/>
                    </a:lnTo>
                    <a:lnTo>
                      <a:pt x="19" y="4"/>
                    </a:lnTo>
                    <a:lnTo>
                      <a:pt x="19" y="4"/>
                    </a:lnTo>
                    <a:lnTo>
                      <a:pt x="23" y="8"/>
                    </a:lnTo>
                    <a:lnTo>
                      <a:pt x="23" y="8"/>
                    </a:lnTo>
                    <a:lnTo>
                      <a:pt x="23" y="12"/>
                    </a:lnTo>
                    <a:lnTo>
                      <a:pt x="23" y="12"/>
                    </a:lnTo>
                    <a:lnTo>
                      <a:pt x="23" y="15"/>
                    </a:lnTo>
                    <a:lnTo>
                      <a:pt x="19" y="19"/>
                    </a:lnTo>
                    <a:lnTo>
                      <a:pt x="19" y="19"/>
                    </a:lnTo>
                    <a:lnTo>
                      <a:pt x="19" y="23"/>
                    </a:lnTo>
                    <a:lnTo>
                      <a:pt x="15" y="23"/>
                    </a:lnTo>
                    <a:lnTo>
                      <a:pt x="11" y="23"/>
                    </a:lnTo>
                    <a:lnTo>
                      <a:pt x="11" y="23"/>
                    </a:lnTo>
                    <a:lnTo>
                      <a:pt x="7" y="23"/>
                    </a:lnTo>
                    <a:lnTo>
                      <a:pt x="7" y="23"/>
                    </a:lnTo>
                    <a:lnTo>
                      <a:pt x="4" y="23"/>
                    </a:lnTo>
                    <a:lnTo>
                      <a:pt x="4" y="23"/>
                    </a:lnTo>
                    <a:lnTo>
                      <a:pt x="4" y="19"/>
                    </a:lnTo>
                    <a:lnTo>
                      <a:pt x="0" y="19"/>
                    </a:lnTo>
                    <a:lnTo>
                      <a:pt x="0" y="15"/>
                    </a:lnTo>
                    <a:lnTo>
                      <a:pt x="0" y="15"/>
                    </a:lnTo>
                    <a:lnTo>
                      <a:pt x="0" y="12"/>
                    </a:lnTo>
                    <a:lnTo>
                      <a:pt x="0" y="8"/>
                    </a:lnTo>
                    <a:lnTo>
                      <a:pt x="4" y="8"/>
                    </a:lnTo>
                    <a:lnTo>
                      <a:pt x="4" y="4"/>
                    </a:lnTo>
                    <a:lnTo>
                      <a:pt x="4" y="4"/>
                    </a:lnTo>
                    <a:lnTo>
                      <a:pt x="7" y="4"/>
                    </a:lnTo>
                    <a:lnTo>
                      <a:pt x="7" y="0"/>
                    </a:lnTo>
                    <a:lnTo>
                      <a:pt x="11" y="0"/>
                    </a:lnTo>
                    <a:close/>
                  </a:path>
                </a:pathLst>
              </a:custGeom>
              <a:solidFill>
                <a:srgbClr val="FFFFFF"/>
              </a:solidFill>
              <a:ln w="9525">
                <a:noFill/>
                <a:round/>
                <a:headEnd/>
                <a:tailEnd/>
              </a:ln>
            </p:spPr>
            <p:txBody>
              <a:bodyPr/>
              <a:lstStyle/>
              <a:p>
                <a:endParaRPr lang="en-US"/>
              </a:p>
            </p:txBody>
          </p:sp>
          <p:sp>
            <p:nvSpPr>
              <p:cNvPr id="341534" name="Freeform 542"/>
              <p:cNvSpPr>
                <a:spLocks noChangeAspect="1"/>
              </p:cNvSpPr>
              <p:nvPr/>
            </p:nvSpPr>
            <p:spPr bwMode="auto">
              <a:xfrm>
                <a:off x="5016" y="2307"/>
                <a:ext cx="23" cy="23"/>
              </a:xfrm>
              <a:custGeom>
                <a:avLst/>
                <a:gdLst/>
                <a:ahLst/>
                <a:cxnLst>
                  <a:cxn ang="0">
                    <a:pos x="11" y="0"/>
                  </a:cxn>
                  <a:cxn ang="0">
                    <a:pos x="11" y="0"/>
                  </a:cxn>
                  <a:cxn ang="0">
                    <a:pos x="11" y="0"/>
                  </a:cxn>
                  <a:cxn ang="0">
                    <a:pos x="15" y="0"/>
                  </a:cxn>
                  <a:cxn ang="0">
                    <a:pos x="19" y="0"/>
                  </a:cxn>
                  <a:cxn ang="0">
                    <a:pos x="19" y="4"/>
                  </a:cxn>
                  <a:cxn ang="0">
                    <a:pos x="19" y="4"/>
                  </a:cxn>
                  <a:cxn ang="0">
                    <a:pos x="23" y="8"/>
                  </a:cxn>
                  <a:cxn ang="0">
                    <a:pos x="23" y="8"/>
                  </a:cxn>
                  <a:cxn ang="0">
                    <a:pos x="23" y="12"/>
                  </a:cxn>
                  <a:cxn ang="0">
                    <a:pos x="23" y="12"/>
                  </a:cxn>
                  <a:cxn ang="0">
                    <a:pos x="23" y="15"/>
                  </a:cxn>
                  <a:cxn ang="0">
                    <a:pos x="19" y="19"/>
                  </a:cxn>
                  <a:cxn ang="0">
                    <a:pos x="19" y="19"/>
                  </a:cxn>
                  <a:cxn ang="0">
                    <a:pos x="19" y="23"/>
                  </a:cxn>
                  <a:cxn ang="0">
                    <a:pos x="15" y="23"/>
                  </a:cxn>
                  <a:cxn ang="0">
                    <a:pos x="11" y="23"/>
                  </a:cxn>
                  <a:cxn ang="0">
                    <a:pos x="11" y="23"/>
                  </a:cxn>
                  <a:cxn ang="0">
                    <a:pos x="7" y="23"/>
                  </a:cxn>
                  <a:cxn ang="0">
                    <a:pos x="7" y="23"/>
                  </a:cxn>
                  <a:cxn ang="0">
                    <a:pos x="4" y="23"/>
                  </a:cxn>
                  <a:cxn ang="0">
                    <a:pos x="4" y="23"/>
                  </a:cxn>
                  <a:cxn ang="0">
                    <a:pos x="4" y="19"/>
                  </a:cxn>
                  <a:cxn ang="0">
                    <a:pos x="0" y="19"/>
                  </a:cxn>
                  <a:cxn ang="0">
                    <a:pos x="0" y="15"/>
                  </a:cxn>
                  <a:cxn ang="0">
                    <a:pos x="0" y="15"/>
                  </a:cxn>
                  <a:cxn ang="0">
                    <a:pos x="0" y="12"/>
                  </a:cxn>
                  <a:cxn ang="0">
                    <a:pos x="0" y="8"/>
                  </a:cxn>
                  <a:cxn ang="0">
                    <a:pos x="4" y="8"/>
                  </a:cxn>
                  <a:cxn ang="0">
                    <a:pos x="4" y="4"/>
                  </a:cxn>
                  <a:cxn ang="0">
                    <a:pos x="4" y="4"/>
                  </a:cxn>
                  <a:cxn ang="0">
                    <a:pos x="7" y="4"/>
                  </a:cxn>
                  <a:cxn ang="0">
                    <a:pos x="7" y="0"/>
                  </a:cxn>
                  <a:cxn ang="0">
                    <a:pos x="11" y="0"/>
                  </a:cxn>
                </a:cxnLst>
                <a:rect l="0" t="0" r="r" b="b"/>
                <a:pathLst>
                  <a:path w="23" h="23">
                    <a:moveTo>
                      <a:pt x="11" y="0"/>
                    </a:moveTo>
                    <a:lnTo>
                      <a:pt x="11" y="0"/>
                    </a:lnTo>
                    <a:lnTo>
                      <a:pt x="11" y="0"/>
                    </a:lnTo>
                    <a:lnTo>
                      <a:pt x="15" y="0"/>
                    </a:lnTo>
                    <a:lnTo>
                      <a:pt x="19" y="0"/>
                    </a:lnTo>
                    <a:lnTo>
                      <a:pt x="19" y="4"/>
                    </a:lnTo>
                    <a:lnTo>
                      <a:pt x="19" y="4"/>
                    </a:lnTo>
                    <a:lnTo>
                      <a:pt x="23" y="8"/>
                    </a:lnTo>
                    <a:lnTo>
                      <a:pt x="23" y="8"/>
                    </a:lnTo>
                    <a:lnTo>
                      <a:pt x="23" y="12"/>
                    </a:lnTo>
                    <a:lnTo>
                      <a:pt x="23" y="12"/>
                    </a:lnTo>
                    <a:lnTo>
                      <a:pt x="23" y="15"/>
                    </a:lnTo>
                    <a:lnTo>
                      <a:pt x="19" y="19"/>
                    </a:lnTo>
                    <a:lnTo>
                      <a:pt x="19" y="19"/>
                    </a:lnTo>
                    <a:lnTo>
                      <a:pt x="19" y="23"/>
                    </a:lnTo>
                    <a:lnTo>
                      <a:pt x="15" y="23"/>
                    </a:lnTo>
                    <a:lnTo>
                      <a:pt x="11" y="23"/>
                    </a:lnTo>
                    <a:lnTo>
                      <a:pt x="11" y="23"/>
                    </a:lnTo>
                    <a:lnTo>
                      <a:pt x="7" y="23"/>
                    </a:lnTo>
                    <a:lnTo>
                      <a:pt x="7" y="23"/>
                    </a:lnTo>
                    <a:lnTo>
                      <a:pt x="4" y="23"/>
                    </a:lnTo>
                    <a:lnTo>
                      <a:pt x="4" y="23"/>
                    </a:lnTo>
                    <a:lnTo>
                      <a:pt x="4" y="19"/>
                    </a:lnTo>
                    <a:lnTo>
                      <a:pt x="0" y="19"/>
                    </a:lnTo>
                    <a:lnTo>
                      <a:pt x="0" y="15"/>
                    </a:lnTo>
                    <a:lnTo>
                      <a:pt x="0" y="15"/>
                    </a:lnTo>
                    <a:lnTo>
                      <a:pt x="0" y="12"/>
                    </a:lnTo>
                    <a:lnTo>
                      <a:pt x="0" y="8"/>
                    </a:lnTo>
                    <a:lnTo>
                      <a:pt x="4" y="8"/>
                    </a:lnTo>
                    <a:lnTo>
                      <a:pt x="4" y="4"/>
                    </a:lnTo>
                    <a:lnTo>
                      <a:pt x="4" y="4"/>
                    </a:lnTo>
                    <a:lnTo>
                      <a:pt x="7" y="4"/>
                    </a:lnTo>
                    <a:lnTo>
                      <a:pt x="7" y="0"/>
                    </a:lnTo>
                    <a:lnTo>
                      <a:pt x="11" y="0"/>
                    </a:lnTo>
                  </a:path>
                </a:pathLst>
              </a:custGeom>
              <a:noFill/>
              <a:ln w="6350">
                <a:solidFill>
                  <a:srgbClr val="000000"/>
                </a:solidFill>
                <a:prstDash val="solid"/>
                <a:round/>
                <a:headEnd/>
                <a:tailEnd/>
              </a:ln>
            </p:spPr>
            <p:txBody>
              <a:bodyPr/>
              <a:lstStyle/>
              <a:p>
                <a:endParaRPr lang="en-US"/>
              </a:p>
            </p:txBody>
          </p:sp>
          <p:sp>
            <p:nvSpPr>
              <p:cNvPr id="341535" name="Freeform 543"/>
              <p:cNvSpPr>
                <a:spLocks noChangeAspect="1"/>
              </p:cNvSpPr>
              <p:nvPr/>
            </p:nvSpPr>
            <p:spPr bwMode="auto">
              <a:xfrm>
                <a:off x="5016" y="2319"/>
                <a:ext cx="19" cy="3"/>
              </a:xfrm>
              <a:custGeom>
                <a:avLst/>
                <a:gdLst/>
                <a:ahLst/>
                <a:cxnLst>
                  <a:cxn ang="0">
                    <a:pos x="19" y="0"/>
                  </a:cxn>
                  <a:cxn ang="0">
                    <a:pos x="11" y="0"/>
                  </a:cxn>
                  <a:cxn ang="0">
                    <a:pos x="11" y="0"/>
                  </a:cxn>
                  <a:cxn ang="0">
                    <a:pos x="11" y="0"/>
                  </a:cxn>
                  <a:cxn ang="0">
                    <a:pos x="7" y="0"/>
                  </a:cxn>
                  <a:cxn ang="0">
                    <a:pos x="7" y="0"/>
                  </a:cxn>
                  <a:cxn ang="0">
                    <a:pos x="0" y="0"/>
                  </a:cxn>
                  <a:cxn ang="0">
                    <a:pos x="0" y="3"/>
                  </a:cxn>
                  <a:cxn ang="0">
                    <a:pos x="7" y="3"/>
                  </a:cxn>
                  <a:cxn ang="0">
                    <a:pos x="7" y="0"/>
                  </a:cxn>
                  <a:cxn ang="0">
                    <a:pos x="11" y="3"/>
                  </a:cxn>
                  <a:cxn ang="0">
                    <a:pos x="11" y="0"/>
                  </a:cxn>
                  <a:cxn ang="0">
                    <a:pos x="11" y="3"/>
                  </a:cxn>
                  <a:cxn ang="0">
                    <a:pos x="15" y="0"/>
                  </a:cxn>
                  <a:cxn ang="0">
                    <a:pos x="19" y="0"/>
                  </a:cxn>
                  <a:cxn ang="0">
                    <a:pos x="19" y="0"/>
                  </a:cxn>
                </a:cxnLst>
                <a:rect l="0" t="0" r="r" b="b"/>
                <a:pathLst>
                  <a:path w="19" h="3">
                    <a:moveTo>
                      <a:pt x="19" y="0"/>
                    </a:moveTo>
                    <a:lnTo>
                      <a:pt x="11" y="0"/>
                    </a:lnTo>
                    <a:lnTo>
                      <a:pt x="11" y="0"/>
                    </a:lnTo>
                    <a:lnTo>
                      <a:pt x="11" y="0"/>
                    </a:lnTo>
                    <a:lnTo>
                      <a:pt x="7" y="0"/>
                    </a:lnTo>
                    <a:lnTo>
                      <a:pt x="7" y="0"/>
                    </a:lnTo>
                    <a:lnTo>
                      <a:pt x="0" y="0"/>
                    </a:lnTo>
                    <a:lnTo>
                      <a:pt x="0" y="3"/>
                    </a:lnTo>
                    <a:lnTo>
                      <a:pt x="7" y="3"/>
                    </a:lnTo>
                    <a:lnTo>
                      <a:pt x="7" y="0"/>
                    </a:lnTo>
                    <a:lnTo>
                      <a:pt x="11" y="3"/>
                    </a:lnTo>
                    <a:lnTo>
                      <a:pt x="11" y="0"/>
                    </a:lnTo>
                    <a:lnTo>
                      <a:pt x="11" y="3"/>
                    </a:lnTo>
                    <a:lnTo>
                      <a:pt x="15" y="0"/>
                    </a:lnTo>
                    <a:lnTo>
                      <a:pt x="19" y="0"/>
                    </a:lnTo>
                    <a:lnTo>
                      <a:pt x="19" y="0"/>
                    </a:lnTo>
                    <a:close/>
                  </a:path>
                </a:pathLst>
              </a:custGeom>
              <a:solidFill>
                <a:srgbClr val="000000"/>
              </a:solidFill>
              <a:ln w="9525">
                <a:noFill/>
                <a:round/>
                <a:headEnd/>
                <a:tailEnd/>
              </a:ln>
            </p:spPr>
            <p:txBody>
              <a:bodyPr/>
              <a:lstStyle/>
              <a:p>
                <a:endParaRPr lang="en-US"/>
              </a:p>
            </p:txBody>
          </p:sp>
          <p:sp>
            <p:nvSpPr>
              <p:cNvPr id="341536" name="Freeform 544"/>
              <p:cNvSpPr>
                <a:spLocks noChangeAspect="1"/>
              </p:cNvSpPr>
              <p:nvPr/>
            </p:nvSpPr>
            <p:spPr bwMode="auto">
              <a:xfrm>
                <a:off x="5016" y="2319"/>
                <a:ext cx="19" cy="3"/>
              </a:xfrm>
              <a:custGeom>
                <a:avLst/>
                <a:gdLst/>
                <a:ahLst/>
                <a:cxnLst>
                  <a:cxn ang="0">
                    <a:pos x="19" y="0"/>
                  </a:cxn>
                  <a:cxn ang="0">
                    <a:pos x="11" y="0"/>
                  </a:cxn>
                  <a:cxn ang="0">
                    <a:pos x="11" y="0"/>
                  </a:cxn>
                  <a:cxn ang="0">
                    <a:pos x="11" y="0"/>
                  </a:cxn>
                  <a:cxn ang="0">
                    <a:pos x="7" y="0"/>
                  </a:cxn>
                  <a:cxn ang="0">
                    <a:pos x="7" y="0"/>
                  </a:cxn>
                  <a:cxn ang="0">
                    <a:pos x="0" y="0"/>
                  </a:cxn>
                  <a:cxn ang="0">
                    <a:pos x="0" y="3"/>
                  </a:cxn>
                  <a:cxn ang="0">
                    <a:pos x="7" y="3"/>
                  </a:cxn>
                  <a:cxn ang="0">
                    <a:pos x="7" y="0"/>
                  </a:cxn>
                  <a:cxn ang="0">
                    <a:pos x="11" y="3"/>
                  </a:cxn>
                  <a:cxn ang="0">
                    <a:pos x="11" y="0"/>
                  </a:cxn>
                  <a:cxn ang="0">
                    <a:pos x="11" y="3"/>
                  </a:cxn>
                  <a:cxn ang="0">
                    <a:pos x="15" y="0"/>
                  </a:cxn>
                  <a:cxn ang="0">
                    <a:pos x="19" y="0"/>
                  </a:cxn>
                  <a:cxn ang="0">
                    <a:pos x="19" y="0"/>
                  </a:cxn>
                </a:cxnLst>
                <a:rect l="0" t="0" r="r" b="b"/>
                <a:pathLst>
                  <a:path w="19" h="3">
                    <a:moveTo>
                      <a:pt x="19" y="0"/>
                    </a:moveTo>
                    <a:lnTo>
                      <a:pt x="11" y="0"/>
                    </a:lnTo>
                    <a:lnTo>
                      <a:pt x="11" y="0"/>
                    </a:lnTo>
                    <a:lnTo>
                      <a:pt x="11" y="0"/>
                    </a:lnTo>
                    <a:lnTo>
                      <a:pt x="7" y="0"/>
                    </a:lnTo>
                    <a:lnTo>
                      <a:pt x="7" y="0"/>
                    </a:lnTo>
                    <a:lnTo>
                      <a:pt x="0" y="0"/>
                    </a:lnTo>
                    <a:lnTo>
                      <a:pt x="0" y="3"/>
                    </a:lnTo>
                    <a:lnTo>
                      <a:pt x="7" y="3"/>
                    </a:lnTo>
                    <a:lnTo>
                      <a:pt x="7" y="0"/>
                    </a:lnTo>
                    <a:lnTo>
                      <a:pt x="11" y="3"/>
                    </a:lnTo>
                    <a:lnTo>
                      <a:pt x="11" y="0"/>
                    </a:lnTo>
                    <a:lnTo>
                      <a:pt x="11" y="3"/>
                    </a:lnTo>
                    <a:lnTo>
                      <a:pt x="15" y="0"/>
                    </a:lnTo>
                    <a:lnTo>
                      <a:pt x="19" y="0"/>
                    </a:lnTo>
                    <a:lnTo>
                      <a:pt x="19" y="0"/>
                    </a:lnTo>
                  </a:path>
                </a:pathLst>
              </a:custGeom>
              <a:noFill/>
              <a:ln w="6350">
                <a:solidFill>
                  <a:srgbClr val="000000"/>
                </a:solidFill>
                <a:prstDash val="solid"/>
                <a:round/>
                <a:headEnd/>
                <a:tailEnd/>
              </a:ln>
            </p:spPr>
            <p:txBody>
              <a:bodyPr/>
              <a:lstStyle/>
              <a:p>
                <a:endParaRPr lang="en-US"/>
              </a:p>
            </p:txBody>
          </p:sp>
          <p:sp>
            <p:nvSpPr>
              <p:cNvPr id="341537" name="Line 545"/>
              <p:cNvSpPr>
                <a:spLocks noChangeAspect="1" noChangeShapeType="1"/>
              </p:cNvSpPr>
              <p:nvPr/>
            </p:nvSpPr>
            <p:spPr bwMode="auto">
              <a:xfrm>
                <a:off x="5039" y="2319"/>
                <a:ext cx="15" cy="1"/>
              </a:xfrm>
              <a:prstGeom prst="line">
                <a:avLst/>
              </a:prstGeom>
              <a:noFill/>
              <a:ln w="6350">
                <a:solidFill>
                  <a:srgbClr val="000000"/>
                </a:solidFill>
                <a:round/>
                <a:headEnd/>
                <a:tailEnd/>
              </a:ln>
            </p:spPr>
            <p:txBody>
              <a:bodyPr/>
              <a:lstStyle/>
              <a:p>
                <a:endParaRPr lang="en-US"/>
              </a:p>
            </p:txBody>
          </p:sp>
          <p:sp>
            <p:nvSpPr>
              <p:cNvPr id="341538" name="Freeform 546"/>
              <p:cNvSpPr>
                <a:spLocks noChangeAspect="1"/>
              </p:cNvSpPr>
              <p:nvPr/>
            </p:nvSpPr>
            <p:spPr bwMode="auto">
              <a:xfrm>
                <a:off x="5035" y="2303"/>
                <a:ext cx="19" cy="8"/>
              </a:xfrm>
              <a:custGeom>
                <a:avLst/>
                <a:gdLst/>
                <a:ahLst/>
                <a:cxnLst>
                  <a:cxn ang="0">
                    <a:pos x="0" y="8"/>
                  </a:cxn>
                  <a:cxn ang="0">
                    <a:pos x="7" y="0"/>
                  </a:cxn>
                  <a:cxn ang="0">
                    <a:pos x="19" y="0"/>
                  </a:cxn>
                </a:cxnLst>
                <a:rect l="0" t="0" r="r" b="b"/>
                <a:pathLst>
                  <a:path w="19" h="8">
                    <a:moveTo>
                      <a:pt x="0" y="8"/>
                    </a:moveTo>
                    <a:lnTo>
                      <a:pt x="7" y="0"/>
                    </a:lnTo>
                    <a:lnTo>
                      <a:pt x="19" y="0"/>
                    </a:lnTo>
                  </a:path>
                </a:pathLst>
              </a:custGeom>
              <a:noFill/>
              <a:ln w="6350">
                <a:solidFill>
                  <a:srgbClr val="000000"/>
                </a:solidFill>
                <a:prstDash val="solid"/>
                <a:round/>
                <a:headEnd/>
                <a:tailEnd/>
              </a:ln>
            </p:spPr>
            <p:txBody>
              <a:bodyPr/>
              <a:lstStyle/>
              <a:p>
                <a:endParaRPr lang="en-US"/>
              </a:p>
            </p:txBody>
          </p:sp>
          <p:sp>
            <p:nvSpPr>
              <p:cNvPr id="341539" name="Freeform 547"/>
              <p:cNvSpPr>
                <a:spLocks noChangeAspect="1"/>
              </p:cNvSpPr>
              <p:nvPr/>
            </p:nvSpPr>
            <p:spPr bwMode="auto">
              <a:xfrm>
                <a:off x="5039" y="2326"/>
                <a:ext cx="15" cy="1"/>
              </a:xfrm>
              <a:custGeom>
                <a:avLst/>
                <a:gdLst/>
                <a:ahLst/>
                <a:cxnLst>
                  <a:cxn ang="0">
                    <a:pos x="0" y="0"/>
                  </a:cxn>
                  <a:cxn ang="0">
                    <a:pos x="7" y="0"/>
                  </a:cxn>
                  <a:cxn ang="0">
                    <a:pos x="15" y="0"/>
                  </a:cxn>
                </a:cxnLst>
                <a:rect l="0" t="0" r="r" b="b"/>
                <a:pathLst>
                  <a:path w="15">
                    <a:moveTo>
                      <a:pt x="0" y="0"/>
                    </a:moveTo>
                    <a:lnTo>
                      <a:pt x="7" y="0"/>
                    </a:lnTo>
                    <a:lnTo>
                      <a:pt x="15" y="0"/>
                    </a:lnTo>
                  </a:path>
                </a:pathLst>
              </a:custGeom>
              <a:noFill/>
              <a:ln w="6350">
                <a:solidFill>
                  <a:srgbClr val="000000"/>
                </a:solidFill>
                <a:prstDash val="solid"/>
                <a:round/>
                <a:headEnd/>
                <a:tailEnd/>
              </a:ln>
            </p:spPr>
            <p:txBody>
              <a:bodyPr/>
              <a:lstStyle/>
              <a:p>
                <a:endParaRPr lang="en-US"/>
              </a:p>
            </p:txBody>
          </p:sp>
          <p:sp>
            <p:nvSpPr>
              <p:cNvPr id="341540" name="Freeform 548"/>
              <p:cNvSpPr>
                <a:spLocks noChangeAspect="1" noEditPoints="1"/>
              </p:cNvSpPr>
              <p:nvPr/>
            </p:nvSpPr>
            <p:spPr bwMode="auto">
              <a:xfrm>
                <a:off x="5057" y="2315"/>
                <a:ext cx="8" cy="4"/>
              </a:xfrm>
              <a:custGeom>
                <a:avLst/>
                <a:gdLst/>
                <a:ahLst/>
                <a:cxnLst>
                  <a:cxn ang="0">
                    <a:pos x="0" y="0"/>
                  </a:cxn>
                  <a:cxn ang="0">
                    <a:pos x="0" y="0"/>
                  </a:cxn>
                  <a:cxn ang="0">
                    <a:pos x="0" y="0"/>
                  </a:cxn>
                  <a:cxn ang="0">
                    <a:pos x="0" y="0"/>
                  </a:cxn>
                  <a:cxn ang="0">
                    <a:pos x="0" y="4"/>
                  </a:cxn>
                  <a:cxn ang="0">
                    <a:pos x="0" y="4"/>
                  </a:cxn>
                  <a:cxn ang="0">
                    <a:pos x="0" y="4"/>
                  </a:cxn>
                  <a:cxn ang="0">
                    <a:pos x="0" y="0"/>
                  </a:cxn>
                  <a:cxn ang="0">
                    <a:pos x="0" y="0"/>
                  </a:cxn>
                  <a:cxn ang="0">
                    <a:pos x="0" y="0"/>
                  </a:cxn>
                  <a:cxn ang="0">
                    <a:pos x="0" y="0"/>
                  </a:cxn>
                  <a:cxn ang="0">
                    <a:pos x="0" y="4"/>
                  </a:cxn>
                  <a:cxn ang="0">
                    <a:pos x="0" y="4"/>
                  </a:cxn>
                  <a:cxn ang="0">
                    <a:pos x="0" y="4"/>
                  </a:cxn>
                  <a:cxn ang="0">
                    <a:pos x="0" y="0"/>
                  </a:cxn>
                  <a:cxn ang="0">
                    <a:pos x="0" y="0"/>
                  </a:cxn>
                  <a:cxn ang="0">
                    <a:pos x="4" y="4"/>
                  </a:cxn>
                  <a:cxn ang="0">
                    <a:pos x="4" y="4"/>
                  </a:cxn>
                  <a:cxn ang="0">
                    <a:pos x="4" y="0"/>
                  </a:cxn>
                  <a:cxn ang="0">
                    <a:pos x="4" y="0"/>
                  </a:cxn>
                  <a:cxn ang="0">
                    <a:pos x="4" y="0"/>
                  </a:cxn>
                  <a:cxn ang="0">
                    <a:pos x="4" y="0"/>
                  </a:cxn>
                  <a:cxn ang="0">
                    <a:pos x="4" y="0"/>
                  </a:cxn>
                  <a:cxn ang="0">
                    <a:pos x="4" y="0"/>
                  </a:cxn>
                  <a:cxn ang="0">
                    <a:pos x="4" y="0"/>
                  </a:cxn>
                  <a:cxn ang="0">
                    <a:pos x="4" y="0"/>
                  </a:cxn>
                  <a:cxn ang="0">
                    <a:pos x="4" y="4"/>
                  </a:cxn>
                  <a:cxn ang="0">
                    <a:pos x="4" y="4"/>
                  </a:cxn>
                  <a:cxn ang="0">
                    <a:pos x="8" y="0"/>
                  </a:cxn>
                  <a:cxn ang="0">
                    <a:pos x="8" y="0"/>
                  </a:cxn>
                  <a:cxn ang="0">
                    <a:pos x="8" y="0"/>
                  </a:cxn>
                  <a:cxn ang="0">
                    <a:pos x="8" y="0"/>
                  </a:cxn>
                  <a:cxn ang="0">
                    <a:pos x="8" y="0"/>
                  </a:cxn>
                  <a:cxn ang="0">
                    <a:pos x="8" y="0"/>
                  </a:cxn>
                  <a:cxn ang="0">
                    <a:pos x="8" y="0"/>
                  </a:cxn>
                  <a:cxn ang="0">
                    <a:pos x="8" y="0"/>
                  </a:cxn>
                </a:cxnLst>
                <a:rect l="0" t="0" r="r" b="b"/>
                <a:pathLst>
                  <a:path w="8" h="4">
                    <a:moveTo>
                      <a:pt x="0" y="0"/>
                    </a:moveTo>
                    <a:lnTo>
                      <a:pt x="0" y="0"/>
                    </a:lnTo>
                    <a:lnTo>
                      <a:pt x="0" y="0"/>
                    </a:lnTo>
                    <a:lnTo>
                      <a:pt x="0" y="0"/>
                    </a:lnTo>
                    <a:lnTo>
                      <a:pt x="0" y="4"/>
                    </a:lnTo>
                    <a:lnTo>
                      <a:pt x="0" y="4"/>
                    </a:lnTo>
                    <a:lnTo>
                      <a:pt x="0" y="4"/>
                    </a:lnTo>
                    <a:lnTo>
                      <a:pt x="0" y="0"/>
                    </a:lnTo>
                    <a:lnTo>
                      <a:pt x="0" y="0"/>
                    </a:lnTo>
                    <a:lnTo>
                      <a:pt x="0" y="0"/>
                    </a:lnTo>
                    <a:lnTo>
                      <a:pt x="0" y="0"/>
                    </a:lnTo>
                    <a:lnTo>
                      <a:pt x="0" y="4"/>
                    </a:lnTo>
                    <a:lnTo>
                      <a:pt x="0" y="4"/>
                    </a:lnTo>
                    <a:lnTo>
                      <a:pt x="0" y="4"/>
                    </a:lnTo>
                    <a:lnTo>
                      <a:pt x="0" y="0"/>
                    </a:lnTo>
                    <a:lnTo>
                      <a:pt x="0" y="0"/>
                    </a:lnTo>
                    <a:close/>
                    <a:moveTo>
                      <a:pt x="4" y="4"/>
                    </a:moveTo>
                    <a:lnTo>
                      <a:pt x="4" y="4"/>
                    </a:lnTo>
                    <a:lnTo>
                      <a:pt x="4" y="0"/>
                    </a:lnTo>
                    <a:lnTo>
                      <a:pt x="4" y="0"/>
                    </a:lnTo>
                    <a:lnTo>
                      <a:pt x="4" y="0"/>
                    </a:lnTo>
                    <a:lnTo>
                      <a:pt x="4" y="0"/>
                    </a:lnTo>
                    <a:lnTo>
                      <a:pt x="4" y="0"/>
                    </a:lnTo>
                    <a:lnTo>
                      <a:pt x="4" y="0"/>
                    </a:lnTo>
                    <a:lnTo>
                      <a:pt x="4" y="0"/>
                    </a:lnTo>
                    <a:lnTo>
                      <a:pt x="4" y="0"/>
                    </a:lnTo>
                    <a:lnTo>
                      <a:pt x="4" y="4"/>
                    </a:lnTo>
                    <a:lnTo>
                      <a:pt x="4" y="4"/>
                    </a:lnTo>
                    <a:close/>
                    <a:moveTo>
                      <a:pt x="8" y="0"/>
                    </a:move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41541" name="Freeform 549"/>
              <p:cNvSpPr>
                <a:spLocks noChangeAspect="1" noEditPoints="1"/>
              </p:cNvSpPr>
              <p:nvPr/>
            </p:nvSpPr>
            <p:spPr bwMode="auto">
              <a:xfrm>
                <a:off x="5065" y="2311"/>
                <a:ext cx="11" cy="8"/>
              </a:xfrm>
              <a:custGeom>
                <a:avLst/>
                <a:gdLst/>
                <a:ahLst/>
                <a:cxnLst>
                  <a:cxn ang="0">
                    <a:pos x="0" y="4"/>
                  </a:cxn>
                  <a:cxn ang="0">
                    <a:pos x="0" y="4"/>
                  </a:cxn>
                  <a:cxn ang="0">
                    <a:pos x="4" y="4"/>
                  </a:cxn>
                  <a:cxn ang="0">
                    <a:pos x="4" y="4"/>
                  </a:cxn>
                  <a:cxn ang="0">
                    <a:pos x="4" y="4"/>
                  </a:cxn>
                  <a:cxn ang="0">
                    <a:pos x="4" y="8"/>
                  </a:cxn>
                  <a:cxn ang="0">
                    <a:pos x="0" y="8"/>
                  </a:cxn>
                  <a:cxn ang="0">
                    <a:pos x="0" y="4"/>
                  </a:cxn>
                  <a:cxn ang="0">
                    <a:pos x="0" y="4"/>
                  </a:cxn>
                  <a:cxn ang="0">
                    <a:pos x="0" y="4"/>
                  </a:cxn>
                  <a:cxn ang="0">
                    <a:pos x="0" y="4"/>
                  </a:cxn>
                  <a:cxn ang="0">
                    <a:pos x="4" y="4"/>
                  </a:cxn>
                  <a:cxn ang="0">
                    <a:pos x="4" y="4"/>
                  </a:cxn>
                  <a:cxn ang="0">
                    <a:pos x="4" y="4"/>
                  </a:cxn>
                  <a:cxn ang="0">
                    <a:pos x="4" y="4"/>
                  </a:cxn>
                  <a:cxn ang="0">
                    <a:pos x="0" y="4"/>
                  </a:cxn>
                  <a:cxn ang="0">
                    <a:pos x="0" y="4"/>
                  </a:cxn>
                  <a:cxn ang="0">
                    <a:pos x="0" y="4"/>
                  </a:cxn>
                  <a:cxn ang="0">
                    <a:pos x="4" y="4"/>
                  </a:cxn>
                  <a:cxn ang="0">
                    <a:pos x="7" y="0"/>
                  </a:cxn>
                  <a:cxn ang="0">
                    <a:pos x="7" y="4"/>
                  </a:cxn>
                  <a:cxn ang="0">
                    <a:pos x="4" y="4"/>
                  </a:cxn>
                  <a:cxn ang="0">
                    <a:pos x="4" y="4"/>
                  </a:cxn>
                  <a:cxn ang="0">
                    <a:pos x="4" y="4"/>
                  </a:cxn>
                  <a:cxn ang="0">
                    <a:pos x="7" y="4"/>
                  </a:cxn>
                  <a:cxn ang="0">
                    <a:pos x="7" y="4"/>
                  </a:cxn>
                  <a:cxn ang="0">
                    <a:pos x="4" y="4"/>
                  </a:cxn>
                  <a:cxn ang="0">
                    <a:pos x="4" y="4"/>
                  </a:cxn>
                  <a:cxn ang="0">
                    <a:pos x="7" y="0"/>
                  </a:cxn>
                  <a:cxn ang="0">
                    <a:pos x="7" y="4"/>
                  </a:cxn>
                  <a:cxn ang="0">
                    <a:pos x="11" y="0"/>
                  </a:cxn>
                  <a:cxn ang="0">
                    <a:pos x="11" y="4"/>
                  </a:cxn>
                  <a:cxn ang="0">
                    <a:pos x="7" y="4"/>
                  </a:cxn>
                  <a:cxn ang="0">
                    <a:pos x="7" y="4"/>
                  </a:cxn>
                  <a:cxn ang="0">
                    <a:pos x="7" y="4"/>
                  </a:cxn>
                </a:cxnLst>
                <a:rect l="0" t="0" r="r" b="b"/>
                <a:pathLst>
                  <a:path w="11" h="8">
                    <a:moveTo>
                      <a:pt x="0" y="4"/>
                    </a:moveTo>
                    <a:lnTo>
                      <a:pt x="0" y="4"/>
                    </a:lnTo>
                    <a:lnTo>
                      <a:pt x="0" y="4"/>
                    </a:lnTo>
                    <a:lnTo>
                      <a:pt x="0" y="4"/>
                    </a:lnTo>
                    <a:lnTo>
                      <a:pt x="0" y="4"/>
                    </a:lnTo>
                    <a:lnTo>
                      <a:pt x="4" y="4"/>
                    </a:lnTo>
                    <a:lnTo>
                      <a:pt x="4" y="4"/>
                    </a:lnTo>
                    <a:lnTo>
                      <a:pt x="4" y="4"/>
                    </a:lnTo>
                    <a:lnTo>
                      <a:pt x="4" y="4"/>
                    </a:lnTo>
                    <a:lnTo>
                      <a:pt x="4" y="4"/>
                    </a:lnTo>
                    <a:lnTo>
                      <a:pt x="4" y="4"/>
                    </a:lnTo>
                    <a:lnTo>
                      <a:pt x="4" y="8"/>
                    </a:lnTo>
                    <a:lnTo>
                      <a:pt x="0" y="8"/>
                    </a:lnTo>
                    <a:lnTo>
                      <a:pt x="0" y="8"/>
                    </a:lnTo>
                    <a:lnTo>
                      <a:pt x="0" y="4"/>
                    </a:lnTo>
                    <a:lnTo>
                      <a:pt x="0" y="4"/>
                    </a:lnTo>
                    <a:lnTo>
                      <a:pt x="0" y="4"/>
                    </a:lnTo>
                    <a:lnTo>
                      <a:pt x="0" y="4"/>
                    </a:lnTo>
                    <a:close/>
                    <a:moveTo>
                      <a:pt x="0" y="4"/>
                    </a:moveTo>
                    <a:lnTo>
                      <a:pt x="0" y="4"/>
                    </a:lnTo>
                    <a:lnTo>
                      <a:pt x="0" y="4"/>
                    </a:lnTo>
                    <a:lnTo>
                      <a:pt x="0" y="4"/>
                    </a:lnTo>
                    <a:lnTo>
                      <a:pt x="0" y="8"/>
                    </a:lnTo>
                    <a:lnTo>
                      <a:pt x="4" y="4"/>
                    </a:lnTo>
                    <a:lnTo>
                      <a:pt x="4" y="4"/>
                    </a:lnTo>
                    <a:lnTo>
                      <a:pt x="4" y="4"/>
                    </a:lnTo>
                    <a:lnTo>
                      <a:pt x="4" y="4"/>
                    </a:lnTo>
                    <a:lnTo>
                      <a:pt x="4" y="4"/>
                    </a:lnTo>
                    <a:lnTo>
                      <a:pt x="4" y="4"/>
                    </a:lnTo>
                    <a:lnTo>
                      <a:pt x="4" y="4"/>
                    </a:lnTo>
                    <a:lnTo>
                      <a:pt x="0" y="4"/>
                    </a:lnTo>
                    <a:lnTo>
                      <a:pt x="0" y="4"/>
                    </a:lnTo>
                    <a:lnTo>
                      <a:pt x="0" y="4"/>
                    </a:lnTo>
                    <a:lnTo>
                      <a:pt x="0" y="4"/>
                    </a:lnTo>
                    <a:lnTo>
                      <a:pt x="0" y="4"/>
                    </a:lnTo>
                    <a:lnTo>
                      <a:pt x="0" y="4"/>
                    </a:lnTo>
                    <a:close/>
                    <a:moveTo>
                      <a:pt x="4" y="4"/>
                    </a:moveTo>
                    <a:lnTo>
                      <a:pt x="4" y="4"/>
                    </a:lnTo>
                    <a:lnTo>
                      <a:pt x="4" y="0"/>
                    </a:lnTo>
                    <a:lnTo>
                      <a:pt x="7" y="0"/>
                    </a:lnTo>
                    <a:lnTo>
                      <a:pt x="7" y="4"/>
                    </a:lnTo>
                    <a:lnTo>
                      <a:pt x="7" y="4"/>
                    </a:lnTo>
                    <a:lnTo>
                      <a:pt x="7" y="4"/>
                    </a:lnTo>
                    <a:lnTo>
                      <a:pt x="4" y="4"/>
                    </a:lnTo>
                    <a:lnTo>
                      <a:pt x="4" y="4"/>
                    </a:lnTo>
                    <a:lnTo>
                      <a:pt x="4" y="4"/>
                    </a:lnTo>
                    <a:lnTo>
                      <a:pt x="4" y="4"/>
                    </a:lnTo>
                    <a:lnTo>
                      <a:pt x="4" y="4"/>
                    </a:lnTo>
                    <a:lnTo>
                      <a:pt x="7" y="4"/>
                    </a:lnTo>
                    <a:lnTo>
                      <a:pt x="7" y="4"/>
                    </a:lnTo>
                    <a:lnTo>
                      <a:pt x="7" y="4"/>
                    </a:lnTo>
                    <a:lnTo>
                      <a:pt x="7" y="4"/>
                    </a:lnTo>
                    <a:lnTo>
                      <a:pt x="4" y="4"/>
                    </a:lnTo>
                    <a:lnTo>
                      <a:pt x="4" y="4"/>
                    </a:lnTo>
                    <a:lnTo>
                      <a:pt x="4" y="4"/>
                    </a:lnTo>
                    <a:lnTo>
                      <a:pt x="4" y="4"/>
                    </a:lnTo>
                    <a:close/>
                    <a:moveTo>
                      <a:pt x="7" y="4"/>
                    </a:moveTo>
                    <a:lnTo>
                      <a:pt x="7" y="0"/>
                    </a:lnTo>
                    <a:lnTo>
                      <a:pt x="7" y="0"/>
                    </a:lnTo>
                    <a:lnTo>
                      <a:pt x="7" y="4"/>
                    </a:lnTo>
                    <a:lnTo>
                      <a:pt x="11" y="0"/>
                    </a:lnTo>
                    <a:lnTo>
                      <a:pt x="11" y="0"/>
                    </a:lnTo>
                    <a:lnTo>
                      <a:pt x="7" y="4"/>
                    </a:lnTo>
                    <a:lnTo>
                      <a:pt x="11" y="4"/>
                    </a:lnTo>
                    <a:lnTo>
                      <a:pt x="11" y="4"/>
                    </a:lnTo>
                    <a:lnTo>
                      <a:pt x="7" y="4"/>
                    </a:lnTo>
                    <a:lnTo>
                      <a:pt x="7" y="4"/>
                    </a:lnTo>
                    <a:lnTo>
                      <a:pt x="7" y="4"/>
                    </a:lnTo>
                    <a:lnTo>
                      <a:pt x="7" y="4"/>
                    </a:lnTo>
                    <a:lnTo>
                      <a:pt x="7" y="4"/>
                    </a:lnTo>
                    <a:close/>
                  </a:path>
                </a:pathLst>
              </a:custGeom>
              <a:solidFill>
                <a:srgbClr val="000000"/>
              </a:solidFill>
              <a:ln w="9525">
                <a:noFill/>
                <a:round/>
                <a:headEnd/>
                <a:tailEnd/>
              </a:ln>
            </p:spPr>
            <p:txBody>
              <a:bodyPr/>
              <a:lstStyle/>
              <a:p>
                <a:endParaRPr lang="en-US"/>
              </a:p>
            </p:txBody>
          </p:sp>
          <p:sp>
            <p:nvSpPr>
              <p:cNvPr id="341542" name="Freeform 550"/>
              <p:cNvSpPr>
                <a:spLocks noChangeAspect="1"/>
              </p:cNvSpPr>
              <p:nvPr/>
            </p:nvSpPr>
            <p:spPr bwMode="auto">
              <a:xfrm>
                <a:off x="5057" y="2315"/>
                <a:ext cx="1" cy="4"/>
              </a:xfrm>
              <a:custGeom>
                <a:avLst/>
                <a:gdLst/>
                <a:ahLst/>
                <a:cxnLst>
                  <a:cxn ang="0">
                    <a:pos x="0" y="0"/>
                  </a:cxn>
                  <a:cxn ang="0">
                    <a:pos x="0" y="0"/>
                  </a:cxn>
                  <a:cxn ang="0">
                    <a:pos x="0" y="0"/>
                  </a:cxn>
                  <a:cxn ang="0">
                    <a:pos x="0" y="0"/>
                  </a:cxn>
                  <a:cxn ang="0">
                    <a:pos x="0" y="4"/>
                  </a:cxn>
                  <a:cxn ang="0">
                    <a:pos x="0" y="4"/>
                  </a:cxn>
                  <a:cxn ang="0">
                    <a:pos x="0" y="4"/>
                  </a:cxn>
                  <a:cxn ang="0">
                    <a:pos x="0" y="0"/>
                  </a:cxn>
                  <a:cxn ang="0">
                    <a:pos x="0" y="0"/>
                  </a:cxn>
                  <a:cxn ang="0">
                    <a:pos x="0" y="0"/>
                  </a:cxn>
                  <a:cxn ang="0">
                    <a:pos x="0" y="0"/>
                  </a:cxn>
                  <a:cxn ang="0">
                    <a:pos x="0" y="4"/>
                  </a:cxn>
                  <a:cxn ang="0">
                    <a:pos x="0" y="4"/>
                  </a:cxn>
                  <a:cxn ang="0">
                    <a:pos x="0" y="4"/>
                  </a:cxn>
                  <a:cxn ang="0">
                    <a:pos x="0" y="0"/>
                  </a:cxn>
                </a:cxnLst>
                <a:rect l="0" t="0" r="r" b="b"/>
                <a:pathLst>
                  <a:path h="4">
                    <a:moveTo>
                      <a:pt x="0" y="0"/>
                    </a:moveTo>
                    <a:lnTo>
                      <a:pt x="0" y="0"/>
                    </a:lnTo>
                    <a:lnTo>
                      <a:pt x="0" y="0"/>
                    </a:lnTo>
                    <a:lnTo>
                      <a:pt x="0" y="0"/>
                    </a:lnTo>
                    <a:lnTo>
                      <a:pt x="0" y="4"/>
                    </a:lnTo>
                    <a:lnTo>
                      <a:pt x="0" y="4"/>
                    </a:lnTo>
                    <a:lnTo>
                      <a:pt x="0" y="4"/>
                    </a:lnTo>
                    <a:lnTo>
                      <a:pt x="0" y="0"/>
                    </a:lnTo>
                    <a:lnTo>
                      <a:pt x="0" y="0"/>
                    </a:lnTo>
                    <a:lnTo>
                      <a:pt x="0" y="0"/>
                    </a:lnTo>
                    <a:lnTo>
                      <a:pt x="0" y="0"/>
                    </a:lnTo>
                    <a:lnTo>
                      <a:pt x="0" y="4"/>
                    </a:lnTo>
                    <a:lnTo>
                      <a:pt x="0" y="4"/>
                    </a:lnTo>
                    <a:lnTo>
                      <a:pt x="0" y="4"/>
                    </a:lnTo>
                    <a:lnTo>
                      <a:pt x="0" y="0"/>
                    </a:lnTo>
                  </a:path>
                </a:pathLst>
              </a:custGeom>
              <a:noFill/>
              <a:ln w="6350">
                <a:solidFill>
                  <a:srgbClr val="000000"/>
                </a:solidFill>
                <a:prstDash val="solid"/>
                <a:round/>
                <a:headEnd/>
                <a:tailEnd/>
              </a:ln>
            </p:spPr>
            <p:txBody>
              <a:bodyPr/>
              <a:lstStyle/>
              <a:p>
                <a:endParaRPr lang="en-US"/>
              </a:p>
            </p:txBody>
          </p:sp>
          <p:sp>
            <p:nvSpPr>
              <p:cNvPr id="341543" name="Freeform 551"/>
              <p:cNvSpPr>
                <a:spLocks noChangeAspect="1"/>
              </p:cNvSpPr>
              <p:nvPr/>
            </p:nvSpPr>
            <p:spPr bwMode="auto">
              <a:xfrm>
                <a:off x="5061" y="2315"/>
                <a:ext cx="1" cy="4"/>
              </a:xfrm>
              <a:custGeom>
                <a:avLst/>
                <a:gdLst/>
                <a:ahLst/>
                <a:cxnLst>
                  <a:cxn ang="0">
                    <a:pos x="0" y="4"/>
                  </a:cxn>
                  <a:cxn ang="0">
                    <a:pos x="0" y="4"/>
                  </a:cxn>
                  <a:cxn ang="0">
                    <a:pos x="0" y="0"/>
                  </a:cxn>
                  <a:cxn ang="0">
                    <a:pos x="0" y="0"/>
                  </a:cxn>
                  <a:cxn ang="0">
                    <a:pos x="0" y="0"/>
                  </a:cxn>
                  <a:cxn ang="0">
                    <a:pos x="0" y="0"/>
                  </a:cxn>
                  <a:cxn ang="0">
                    <a:pos x="0" y="0"/>
                  </a:cxn>
                  <a:cxn ang="0">
                    <a:pos x="0" y="4"/>
                  </a:cxn>
                  <a:cxn ang="0">
                    <a:pos x="0" y="4"/>
                  </a:cxn>
                  <a:cxn ang="0">
                    <a:pos x="0" y="0"/>
                  </a:cxn>
                  <a:cxn ang="0">
                    <a:pos x="0" y="4"/>
                  </a:cxn>
                </a:cxnLst>
                <a:rect l="0" t="0" r="r" b="b"/>
                <a:pathLst>
                  <a:path h="4">
                    <a:moveTo>
                      <a:pt x="0" y="4"/>
                    </a:moveTo>
                    <a:lnTo>
                      <a:pt x="0" y="4"/>
                    </a:lnTo>
                    <a:lnTo>
                      <a:pt x="0" y="0"/>
                    </a:lnTo>
                    <a:lnTo>
                      <a:pt x="0" y="0"/>
                    </a:lnTo>
                    <a:lnTo>
                      <a:pt x="0" y="0"/>
                    </a:lnTo>
                    <a:lnTo>
                      <a:pt x="0" y="0"/>
                    </a:lnTo>
                    <a:lnTo>
                      <a:pt x="0" y="0"/>
                    </a:lnTo>
                    <a:lnTo>
                      <a:pt x="0" y="4"/>
                    </a:lnTo>
                    <a:lnTo>
                      <a:pt x="0" y="4"/>
                    </a:lnTo>
                    <a:lnTo>
                      <a:pt x="0" y="0"/>
                    </a:lnTo>
                    <a:lnTo>
                      <a:pt x="0" y="4"/>
                    </a:lnTo>
                  </a:path>
                </a:pathLst>
              </a:custGeom>
              <a:noFill/>
              <a:ln w="6350">
                <a:solidFill>
                  <a:srgbClr val="000000"/>
                </a:solidFill>
                <a:prstDash val="solid"/>
                <a:round/>
                <a:headEnd/>
                <a:tailEnd/>
              </a:ln>
            </p:spPr>
            <p:txBody>
              <a:bodyPr/>
              <a:lstStyle/>
              <a:p>
                <a:endParaRPr lang="en-US"/>
              </a:p>
            </p:txBody>
          </p:sp>
          <p:sp>
            <p:nvSpPr>
              <p:cNvPr id="341544" name="Freeform 552"/>
              <p:cNvSpPr>
                <a:spLocks noChangeAspect="1"/>
              </p:cNvSpPr>
              <p:nvPr/>
            </p:nvSpPr>
            <p:spPr bwMode="auto">
              <a:xfrm>
                <a:off x="5061" y="2315"/>
                <a:ext cx="4" cy="4"/>
              </a:xfrm>
              <a:custGeom>
                <a:avLst/>
                <a:gdLst/>
                <a:ahLst/>
                <a:cxnLst>
                  <a:cxn ang="0">
                    <a:pos x="4" y="4"/>
                  </a:cxn>
                  <a:cxn ang="0">
                    <a:pos x="4" y="4"/>
                  </a:cxn>
                  <a:cxn ang="0">
                    <a:pos x="4" y="4"/>
                  </a:cxn>
                  <a:cxn ang="0">
                    <a:pos x="0" y="4"/>
                  </a:cxn>
                  <a:cxn ang="0">
                    <a:pos x="0" y="0"/>
                  </a:cxn>
                  <a:cxn ang="0">
                    <a:pos x="4" y="0"/>
                  </a:cxn>
                  <a:cxn ang="0">
                    <a:pos x="4" y="4"/>
                  </a:cxn>
                </a:cxnLst>
                <a:rect l="0" t="0" r="r" b="b"/>
                <a:pathLst>
                  <a:path w="4" h="4">
                    <a:moveTo>
                      <a:pt x="4" y="4"/>
                    </a:moveTo>
                    <a:lnTo>
                      <a:pt x="4" y="4"/>
                    </a:lnTo>
                    <a:lnTo>
                      <a:pt x="4" y="4"/>
                    </a:lnTo>
                    <a:lnTo>
                      <a:pt x="0" y="4"/>
                    </a:lnTo>
                    <a:lnTo>
                      <a:pt x="0" y="0"/>
                    </a:lnTo>
                    <a:lnTo>
                      <a:pt x="4" y="0"/>
                    </a:lnTo>
                    <a:lnTo>
                      <a:pt x="4" y="4"/>
                    </a:lnTo>
                  </a:path>
                </a:pathLst>
              </a:custGeom>
              <a:noFill/>
              <a:ln w="6350">
                <a:solidFill>
                  <a:srgbClr val="000000"/>
                </a:solidFill>
                <a:prstDash val="solid"/>
                <a:round/>
                <a:headEnd/>
                <a:tailEnd/>
              </a:ln>
            </p:spPr>
            <p:txBody>
              <a:bodyPr/>
              <a:lstStyle/>
              <a:p>
                <a:endParaRPr lang="en-US"/>
              </a:p>
            </p:txBody>
          </p:sp>
          <p:sp>
            <p:nvSpPr>
              <p:cNvPr id="341545" name="Freeform 553"/>
              <p:cNvSpPr>
                <a:spLocks noChangeAspect="1"/>
              </p:cNvSpPr>
              <p:nvPr/>
            </p:nvSpPr>
            <p:spPr bwMode="auto">
              <a:xfrm>
                <a:off x="5065" y="2315"/>
                <a:ext cx="4" cy="4"/>
              </a:xfrm>
              <a:custGeom>
                <a:avLst/>
                <a:gdLst/>
                <a:ahLst/>
                <a:cxnLst>
                  <a:cxn ang="0">
                    <a:pos x="0" y="0"/>
                  </a:cxn>
                  <a:cxn ang="0">
                    <a:pos x="0" y="0"/>
                  </a:cxn>
                  <a:cxn ang="0">
                    <a:pos x="0" y="0"/>
                  </a:cxn>
                  <a:cxn ang="0">
                    <a:pos x="0" y="0"/>
                  </a:cxn>
                  <a:cxn ang="0">
                    <a:pos x="0" y="0"/>
                  </a:cxn>
                  <a:cxn ang="0">
                    <a:pos x="0" y="0"/>
                  </a:cxn>
                  <a:cxn ang="0">
                    <a:pos x="4" y="0"/>
                  </a:cxn>
                  <a:cxn ang="0">
                    <a:pos x="4" y="0"/>
                  </a:cxn>
                  <a:cxn ang="0">
                    <a:pos x="4" y="0"/>
                  </a:cxn>
                  <a:cxn ang="0">
                    <a:pos x="4" y="0"/>
                  </a:cxn>
                  <a:cxn ang="0">
                    <a:pos x="4" y="0"/>
                  </a:cxn>
                  <a:cxn ang="0">
                    <a:pos x="4" y="0"/>
                  </a:cxn>
                  <a:cxn ang="0">
                    <a:pos x="4" y="4"/>
                  </a:cxn>
                  <a:cxn ang="0">
                    <a:pos x="0" y="4"/>
                  </a:cxn>
                  <a:cxn ang="0">
                    <a:pos x="0" y="4"/>
                  </a:cxn>
                  <a:cxn ang="0">
                    <a:pos x="0" y="0"/>
                  </a:cxn>
                  <a:cxn ang="0">
                    <a:pos x="0" y="0"/>
                  </a:cxn>
                  <a:cxn ang="0">
                    <a:pos x="0" y="0"/>
                  </a:cxn>
                </a:cxnLst>
                <a:rect l="0" t="0" r="r" b="b"/>
                <a:pathLst>
                  <a:path w="4" h="4">
                    <a:moveTo>
                      <a:pt x="0" y="0"/>
                    </a:moveTo>
                    <a:lnTo>
                      <a:pt x="0" y="0"/>
                    </a:lnTo>
                    <a:lnTo>
                      <a:pt x="0" y="0"/>
                    </a:lnTo>
                    <a:lnTo>
                      <a:pt x="0" y="0"/>
                    </a:lnTo>
                    <a:lnTo>
                      <a:pt x="0" y="0"/>
                    </a:lnTo>
                    <a:lnTo>
                      <a:pt x="0" y="0"/>
                    </a:lnTo>
                    <a:lnTo>
                      <a:pt x="4" y="0"/>
                    </a:lnTo>
                    <a:lnTo>
                      <a:pt x="4" y="0"/>
                    </a:lnTo>
                    <a:lnTo>
                      <a:pt x="4" y="0"/>
                    </a:lnTo>
                    <a:lnTo>
                      <a:pt x="4" y="0"/>
                    </a:lnTo>
                    <a:lnTo>
                      <a:pt x="4" y="0"/>
                    </a:lnTo>
                    <a:lnTo>
                      <a:pt x="4" y="0"/>
                    </a:lnTo>
                    <a:lnTo>
                      <a:pt x="4" y="4"/>
                    </a:lnTo>
                    <a:lnTo>
                      <a:pt x="0" y="4"/>
                    </a:lnTo>
                    <a:lnTo>
                      <a:pt x="0" y="4"/>
                    </a:lnTo>
                    <a:lnTo>
                      <a:pt x="0" y="0"/>
                    </a:lnTo>
                    <a:lnTo>
                      <a:pt x="0" y="0"/>
                    </a:lnTo>
                    <a:lnTo>
                      <a:pt x="0" y="0"/>
                    </a:lnTo>
                  </a:path>
                </a:pathLst>
              </a:custGeom>
              <a:noFill/>
              <a:ln w="6350">
                <a:solidFill>
                  <a:srgbClr val="000000"/>
                </a:solidFill>
                <a:prstDash val="solid"/>
                <a:round/>
                <a:headEnd/>
                <a:tailEnd/>
              </a:ln>
            </p:spPr>
            <p:txBody>
              <a:bodyPr/>
              <a:lstStyle/>
              <a:p>
                <a:endParaRPr lang="en-US"/>
              </a:p>
            </p:txBody>
          </p:sp>
          <p:sp>
            <p:nvSpPr>
              <p:cNvPr id="341546" name="Freeform 554"/>
              <p:cNvSpPr>
                <a:spLocks noChangeAspect="1"/>
              </p:cNvSpPr>
              <p:nvPr/>
            </p:nvSpPr>
            <p:spPr bwMode="auto">
              <a:xfrm>
                <a:off x="5065" y="2315"/>
                <a:ext cx="4" cy="4"/>
              </a:xfrm>
              <a:custGeom>
                <a:avLst/>
                <a:gdLst/>
                <a:ahLst/>
                <a:cxnLst>
                  <a:cxn ang="0">
                    <a:pos x="0" y="0"/>
                  </a:cxn>
                  <a:cxn ang="0">
                    <a:pos x="0" y="0"/>
                  </a:cxn>
                  <a:cxn ang="0">
                    <a:pos x="0" y="0"/>
                  </a:cxn>
                  <a:cxn ang="0">
                    <a:pos x="0" y="0"/>
                  </a:cxn>
                  <a:cxn ang="0">
                    <a:pos x="4" y="4"/>
                  </a:cxn>
                  <a:cxn ang="0">
                    <a:pos x="4" y="4"/>
                  </a:cxn>
                  <a:cxn ang="0">
                    <a:pos x="4" y="4"/>
                  </a:cxn>
                  <a:cxn ang="0">
                    <a:pos x="4" y="0"/>
                  </a:cxn>
                  <a:cxn ang="0">
                    <a:pos x="4" y="0"/>
                  </a:cxn>
                  <a:cxn ang="0">
                    <a:pos x="4" y="0"/>
                  </a:cxn>
                  <a:cxn ang="0">
                    <a:pos x="4" y="0"/>
                  </a:cxn>
                  <a:cxn ang="0">
                    <a:pos x="4" y="0"/>
                  </a:cxn>
                  <a:cxn ang="0">
                    <a:pos x="4" y="0"/>
                  </a:cxn>
                  <a:cxn ang="0">
                    <a:pos x="4" y="0"/>
                  </a:cxn>
                  <a:cxn ang="0">
                    <a:pos x="4" y="0"/>
                  </a:cxn>
                  <a:cxn ang="0">
                    <a:pos x="0" y="0"/>
                  </a:cxn>
                  <a:cxn ang="0">
                    <a:pos x="0" y="0"/>
                  </a:cxn>
                  <a:cxn ang="0">
                    <a:pos x="0" y="0"/>
                  </a:cxn>
                </a:cxnLst>
                <a:rect l="0" t="0" r="r" b="b"/>
                <a:pathLst>
                  <a:path w="4" h="4">
                    <a:moveTo>
                      <a:pt x="0" y="0"/>
                    </a:moveTo>
                    <a:lnTo>
                      <a:pt x="0" y="0"/>
                    </a:lnTo>
                    <a:lnTo>
                      <a:pt x="0" y="0"/>
                    </a:lnTo>
                    <a:lnTo>
                      <a:pt x="0" y="0"/>
                    </a:lnTo>
                    <a:lnTo>
                      <a:pt x="4" y="4"/>
                    </a:lnTo>
                    <a:lnTo>
                      <a:pt x="4" y="4"/>
                    </a:lnTo>
                    <a:lnTo>
                      <a:pt x="4" y="4"/>
                    </a:lnTo>
                    <a:lnTo>
                      <a:pt x="4" y="0"/>
                    </a:lnTo>
                    <a:lnTo>
                      <a:pt x="4" y="0"/>
                    </a:lnTo>
                    <a:lnTo>
                      <a:pt x="4" y="0"/>
                    </a:lnTo>
                    <a:lnTo>
                      <a:pt x="4" y="0"/>
                    </a:lnTo>
                    <a:lnTo>
                      <a:pt x="4" y="0"/>
                    </a:lnTo>
                    <a:lnTo>
                      <a:pt x="4" y="0"/>
                    </a:lnTo>
                    <a:lnTo>
                      <a:pt x="4" y="0"/>
                    </a:lnTo>
                    <a:lnTo>
                      <a:pt x="4" y="0"/>
                    </a:lnTo>
                    <a:lnTo>
                      <a:pt x="0" y="0"/>
                    </a:lnTo>
                    <a:lnTo>
                      <a:pt x="0" y="0"/>
                    </a:lnTo>
                    <a:lnTo>
                      <a:pt x="0" y="0"/>
                    </a:lnTo>
                  </a:path>
                </a:pathLst>
              </a:custGeom>
              <a:noFill/>
              <a:ln w="6350">
                <a:solidFill>
                  <a:srgbClr val="000000"/>
                </a:solidFill>
                <a:prstDash val="solid"/>
                <a:round/>
                <a:headEnd/>
                <a:tailEnd/>
              </a:ln>
            </p:spPr>
            <p:txBody>
              <a:bodyPr/>
              <a:lstStyle/>
              <a:p>
                <a:endParaRPr lang="en-US"/>
              </a:p>
            </p:txBody>
          </p:sp>
          <p:sp>
            <p:nvSpPr>
              <p:cNvPr id="341547" name="Freeform 555"/>
              <p:cNvSpPr>
                <a:spLocks noChangeAspect="1"/>
              </p:cNvSpPr>
              <p:nvPr/>
            </p:nvSpPr>
            <p:spPr bwMode="auto">
              <a:xfrm>
                <a:off x="5069" y="2311"/>
                <a:ext cx="3" cy="4"/>
              </a:xfrm>
              <a:custGeom>
                <a:avLst/>
                <a:gdLst/>
                <a:ahLst/>
                <a:cxnLst>
                  <a:cxn ang="0">
                    <a:pos x="0" y="4"/>
                  </a:cxn>
                  <a:cxn ang="0">
                    <a:pos x="0" y="4"/>
                  </a:cxn>
                  <a:cxn ang="0">
                    <a:pos x="0" y="0"/>
                  </a:cxn>
                  <a:cxn ang="0">
                    <a:pos x="3" y="0"/>
                  </a:cxn>
                  <a:cxn ang="0">
                    <a:pos x="3" y="0"/>
                  </a:cxn>
                  <a:cxn ang="0">
                    <a:pos x="3" y="4"/>
                  </a:cxn>
                  <a:cxn ang="0">
                    <a:pos x="3" y="4"/>
                  </a:cxn>
                  <a:cxn ang="0">
                    <a:pos x="3" y="0"/>
                  </a:cxn>
                  <a:cxn ang="0">
                    <a:pos x="3" y="0"/>
                  </a:cxn>
                  <a:cxn ang="0">
                    <a:pos x="0" y="4"/>
                  </a:cxn>
                  <a:cxn ang="0">
                    <a:pos x="0" y="4"/>
                  </a:cxn>
                  <a:cxn ang="0">
                    <a:pos x="0" y="4"/>
                  </a:cxn>
                  <a:cxn ang="0">
                    <a:pos x="3" y="4"/>
                  </a:cxn>
                  <a:cxn ang="0">
                    <a:pos x="3" y="4"/>
                  </a:cxn>
                  <a:cxn ang="0">
                    <a:pos x="3" y="4"/>
                  </a:cxn>
                  <a:cxn ang="0">
                    <a:pos x="3" y="4"/>
                  </a:cxn>
                  <a:cxn ang="0">
                    <a:pos x="3" y="4"/>
                  </a:cxn>
                  <a:cxn ang="0">
                    <a:pos x="0" y="4"/>
                  </a:cxn>
                  <a:cxn ang="0">
                    <a:pos x="0" y="4"/>
                  </a:cxn>
                  <a:cxn ang="0">
                    <a:pos x="0" y="4"/>
                  </a:cxn>
                </a:cxnLst>
                <a:rect l="0" t="0" r="r" b="b"/>
                <a:pathLst>
                  <a:path w="3" h="4">
                    <a:moveTo>
                      <a:pt x="0" y="4"/>
                    </a:moveTo>
                    <a:lnTo>
                      <a:pt x="0" y="4"/>
                    </a:lnTo>
                    <a:lnTo>
                      <a:pt x="0" y="0"/>
                    </a:lnTo>
                    <a:lnTo>
                      <a:pt x="3" y="0"/>
                    </a:lnTo>
                    <a:lnTo>
                      <a:pt x="3" y="0"/>
                    </a:lnTo>
                    <a:lnTo>
                      <a:pt x="3" y="4"/>
                    </a:lnTo>
                    <a:lnTo>
                      <a:pt x="3" y="4"/>
                    </a:lnTo>
                    <a:lnTo>
                      <a:pt x="3" y="0"/>
                    </a:lnTo>
                    <a:lnTo>
                      <a:pt x="3" y="0"/>
                    </a:lnTo>
                    <a:lnTo>
                      <a:pt x="0" y="4"/>
                    </a:lnTo>
                    <a:lnTo>
                      <a:pt x="0" y="4"/>
                    </a:lnTo>
                    <a:lnTo>
                      <a:pt x="0" y="4"/>
                    </a:lnTo>
                    <a:lnTo>
                      <a:pt x="3" y="4"/>
                    </a:lnTo>
                    <a:lnTo>
                      <a:pt x="3" y="4"/>
                    </a:lnTo>
                    <a:lnTo>
                      <a:pt x="3" y="4"/>
                    </a:lnTo>
                    <a:lnTo>
                      <a:pt x="3" y="4"/>
                    </a:lnTo>
                    <a:lnTo>
                      <a:pt x="3"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41548" name="Freeform 556"/>
              <p:cNvSpPr>
                <a:spLocks noChangeAspect="1"/>
              </p:cNvSpPr>
              <p:nvPr/>
            </p:nvSpPr>
            <p:spPr bwMode="auto">
              <a:xfrm>
                <a:off x="5072" y="2311"/>
                <a:ext cx="4" cy="4"/>
              </a:xfrm>
              <a:custGeom>
                <a:avLst/>
                <a:gdLst/>
                <a:ahLst/>
                <a:cxnLst>
                  <a:cxn ang="0">
                    <a:pos x="0" y="4"/>
                  </a:cxn>
                  <a:cxn ang="0">
                    <a:pos x="0" y="0"/>
                  </a:cxn>
                  <a:cxn ang="0">
                    <a:pos x="0" y="0"/>
                  </a:cxn>
                  <a:cxn ang="0">
                    <a:pos x="0" y="4"/>
                  </a:cxn>
                  <a:cxn ang="0">
                    <a:pos x="4" y="0"/>
                  </a:cxn>
                  <a:cxn ang="0">
                    <a:pos x="4" y="0"/>
                  </a:cxn>
                  <a:cxn ang="0">
                    <a:pos x="4" y="4"/>
                  </a:cxn>
                  <a:cxn ang="0">
                    <a:pos x="4" y="4"/>
                  </a:cxn>
                  <a:cxn ang="0">
                    <a:pos x="4" y="4"/>
                  </a:cxn>
                  <a:cxn ang="0">
                    <a:pos x="4" y="4"/>
                  </a:cxn>
                  <a:cxn ang="0">
                    <a:pos x="0" y="4"/>
                  </a:cxn>
                  <a:cxn ang="0">
                    <a:pos x="0" y="4"/>
                  </a:cxn>
                  <a:cxn ang="0">
                    <a:pos x="0" y="4"/>
                  </a:cxn>
                </a:cxnLst>
                <a:rect l="0" t="0" r="r" b="b"/>
                <a:pathLst>
                  <a:path w="4" h="4">
                    <a:moveTo>
                      <a:pt x="0" y="4"/>
                    </a:moveTo>
                    <a:lnTo>
                      <a:pt x="0" y="0"/>
                    </a:lnTo>
                    <a:lnTo>
                      <a:pt x="0" y="0"/>
                    </a:lnTo>
                    <a:lnTo>
                      <a:pt x="0" y="4"/>
                    </a:lnTo>
                    <a:lnTo>
                      <a:pt x="4" y="0"/>
                    </a:lnTo>
                    <a:lnTo>
                      <a:pt x="4" y="0"/>
                    </a:lnTo>
                    <a:lnTo>
                      <a:pt x="4" y="4"/>
                    </a:lnTo>
                    <a:lnTo>
                      <a:pt x="4" y="4"/>
                    </a:lnTo>
                    <a:lnTo>
                      <a:pt x="4" y="4"/>
                    </a:lnTo>
                    <a:lnTo>
                      <a:pt x="4"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41549" name="Freeform 557"/>
              <p:cNvSpPr>
                <a:spLocks noChangeAspect="1" noEditPoints="1"/>
              </p:cNvSpPr>
              <p:nvPr/>
            </p:nvSpPr>
            <p:spPr bwMode="auto">
              <a:xfrm>
                <a:off x="5057" y="2300"/>
                <a:ext cx="4" cy="3"/>
              </a:xfrm>
              <a:custGeom>
                <a:avLst/>
                <a:gdLst/>
                <a:ahLst/>
                <a:cxnLst>
                  <a:cxn ang="0">
                    <a:pos x="0" y="3"/>
                  </a:cxn>
                  <a:cxn ang="0">
                    <a:pos x="0" y="3"/>
                  </a:cxn>
                  <a:cxn ang="0">
                    <a:pos x="0" y="3"/>
                  </a:cxn>
                  <a:cxn ang="0">
                    <a:pos x="0" y="3"/>
                  </a:cxn>
                  <a:cxn ang="0">
                    <a:pos x="0" y="0"/>
                  </a:cxn>
                  <a:cxn ang="0">
                    <a:pos x="0" y="0"/>
                  </a:cxn>
                  <a:cxn ang="0">
                    <a:pos x="0" y="3"/>
                  </a:cxn>
                  <a:cxn ang="0">
                    <a:pos x="0" y="3"/>
                  </a:cxn>
                  <a:cxn ang="0">
                    <a:pos x="0" y="3"/>
                  </a:cxn>
                  <a:cxn ang="0">
                    <a:pos x="0" y="0"/>
                  </a:cxn>
                  <a:cxn ang="0">
                    <a:pos x="0" y="0"/>
                  </a:cxn>
                  <a:cxn ang="0">
                    <a:pos x="4" y="0"/>
                  </a:cxn>
                  <a:cxn ang="0">
                    <a:pos x="4" y="0"/>
                  </a:cxn>
                  <a:cxn ang="0">
                    <a:pos x="4" y="0"/>
                  </a:cxn>
                  <a:cxn ang="0">
                    <a:pos x="4" y="0"/>
                  </a:cxn>
                  <a:cxn ang="0">
                    <a:pos x="4" y="0"/>
                  </a:cxn>
                  <a:cxn ang="0">
                    <a:pos x="4" y="0"/>
                  </a:cxn>
                  <a:cxn ang="0">
                    <a:pos x="4" y="3"/>
                  </a:cxn>
                  <a:cxn ang="0">
                    <a:pos x="4" y="3"/>
                  </a:cxn>
                  <a:cxn ang="0">
                    <a:pos x="4" y="3"/>
                  </a:cxn>
                  <a:cxn ang="0">
                    <a:pos x="4" y="3"/>
                  </a:cxn>
                  <a:cxn ang="0">
                    <a:pos x="4" y="3"/>
                  </a:cxn>
                  <a:cxn ang="0">
                    <a:pos x="0" y="3"/>
                  </a:cxn>
                  <a:cxn ang="0">
                    <a:pos x="0" y="3"/>
                  </a:cxn>
                  <a:cxn ang="0">
                    <a:pos x="0" y="3"/>
                  </a:cxn>
                  <a:cxn ang="0">
                    <a:pos x="0" y="3"/>
                  </a:cxn>
                  <a:cxn ang="0">
                    <a:pos x="0" y="3"/>
                  </a:cxn>
                  <a:cxn ang="0">
                    <a:pos x="0" y="3"/>
                  </a:cxn>
                  <a:cxn ang="0">
                    <a:pos x="0" y="3"/>
                  </a:cxn>
                  <a:cxn ang="0">
                    <a:pos x="4" y="3"/>
                  </a:cxn>
                  <a:cxn ang="0">
                    <a:pos x="4" y="3"/>
                  </a:cxn>
                  <a:cxn ang="0">
                    <a:pos x="4" y="3"/>
                  </a:cxn>
                  <a:cxn ang="0">
                    <a:pos x="4" y="3"/>
                  </a:cxn>
                  <a:cxn ang="0">
                    <a:pos x="4" y="3"/>
                  </a:cxn>
                  <a:cxn ang="0">
                    <a:pos x="4" y="0"/>
                  </a:cxn>
                  <a:cxn ang="0">
                    <a:pos x="4" y="0"/>
                  </a:cxn>
                  <a:cxn ang="0">
                    <a:pos x="4" y="0"/>
                  </a:cxn>
                  <a:cxn ang="0">
                    <a:pos x="4" y="0"/>
                  </a:cxn>
                  <a:cxn ang="0">
                    <a:pos x="4" y="0"/>
                  </a:cxn>
                  <a:cxn ang="0">
                    <a:pos x="4" y="0"/>
                  </a:cxn>
                  <a:cxn ang="0">
                    <a:pos x="0" y="0"/>
                  </a:cxn>
                  <a:cxn ang="0">
                    <a:pos x="0" y="0"/>
                  </a:cxn>
                  <a:cxn ang="0">
                    <a:pos x="0" y="3"/>
                  </a:cxn>
                  <a:cxn ang="0">
                    <a:pos x="0" y="3"/>
                  </a:cxn>
                </a:cxnLst>
                <a:rect l="0" t="0" r="r" b="b"/>
                <a:pathLst>
                  <a:path w="4" h="3">
                    <a:moveTo>
                      <a:pt x="0" y="3"/>
                    </a:moveTo>
                    <a:lnTo>
                      <a:pt x="0" y="3"/>
                    </a:lnTo>
                    <a:lnTo>
                      <a:pt x="0" y="3"/>
                    </a:lnTo>
                    <a:lnTo>
                      <a:pt x="0" y="3"/>
                    </a:lnTo>
                    <a:lnTo>
                      <a:pt x="0" y="0"/>
                    </a:lnTo>
                    <a:lnTo>
                      <a:pt x="0" y="0"/>
                    </a:lnTo>
                    <a:lnTo>
                      <a:pt x="0" y="3"/>
                    </a:lnTo>
                    <a:lnTo>
                      <a:pt x="0" y="3"/>
                    </a:lnTo>
                    <a:close/>
                    <a:moveTo>
                      <a:pt x="0" y="3"/>
                    </a:moveTo>
                    <a:lnTo>
                      <a:pt x="0" y="0"/>
                    </a:lnTo>
                    <a:lnTo>
                      <a:pt x="0" y="0"/>
                    </a:lnTo>
                    <a:lnTo>
                      <a:pt x="4" y="0"/>
                    </a:lnTo>
                    <a:lnTo>
                      <a:pt x="4" y="0"/>
                    </a:lnTo>
                    <a:lnTo>
                      <a:pt x="4" y="0"/>
                    </a:lnTo>
                    <a:lnTo>
                      <a:pt x="4" y="0"/>
                    </a:lnTo>
                    <a:lnTo>
                      <a:pt x="4" y="0"/>
                    </a:lnTo>
                    <a:lnTo>
                      <a:pt x="4" y="0"/>
                    </a:lnTo>
                    <a:lnTo>
                      <a:pt x="4" y="3"/>
                    </a:lnTo>
                    <a:lnTo>
                      <a:pt x="4" y="3"/>
                    </a:lnTo>
                    <a:lnTo>
                      <a:pt x="4" y="3"/>
                    </a:lnTo>
                    <a:lnTo>
                      <a:pt x="4" y="3"/>
                    </a:lnTo>
                    <a:lnTo>
                      <a:pt x="4" y="3"/>
                    </a:lnTo>
                    <a:lnTo>
                      <a:pt x="0" y="3"/>
                    </a:lnTo>
                    <a:lnTo>
                      <a:pt x="0" y="3"/>
                    </a:lnTo>
                    <a:lnTo>
                      <a:pt x="0" y="3"/>
                    </a:lnTo>
                    <a:lnTo>
                      <a:pt x="0" y="3"/>
                    </a:lnTo>
                    <a:close/>
                    <a:moveTo>
                      <a:pt x="0" y="3"/>
                    </a:moveTo>
                    <a:lnTo>
                      <a:pt x="0" y="3"/>
                    </a:lnTo>
                    <a:lnTo>
                      <a:pt x="0" y="3"/>
                    </a:lnTo>
                    <a:lnTo>
                      <a:pt x="4" y="3"/>
                    </a:lnTo>
                    <a:lnTo>
                      <a:pt x="4" y="3"/>
                    </a:lnTo>
                    <a:lnTo>
                      <a:pt x="4" y="3"/>
                    </a:lnTo>
                    <a:lnTo>
                      <a:pt x="4" y="3"/>
                    </a:lnTo>
                    <a:lnTo>
                      <a:pt x="4" y="3"/>
                    </a:lnTo>
                    <a:lnTo>
                      <a:pt x="4" y="0"/>
                    </a:lnTo>
                    <a:lnTo>
                      <a:pt x="4" y="0"/>
                    </a:lnTo>
                    <a:lnTo>
                      <a:pt x="4" y="0"/>
                    </a:lnTo>
                    <a:lnTo>
                      <a:pt x="4" y="0"/>
                    </a:lnTo>
                    <a:lnTo>
                      <a:pt x="4" y="0"/>
                    </a:lnTo>
                    <a:lnTo>
                      <a:pt x="4" y="0"/>
                    </a:lnTo>
                    <a:lnTo>
                      <a:pt x="0" y="0"/>
                    </a:lnTo>
                    <a:lnTo>
                      <a:pt x="0" y="0"/>
                    </a:lnTo>
                    <a:lnTo>
                      <a:pt x="0" y="3"/>
                    </a:lnTo>
                    <a:lnTo>
                      <a:pt x="0" y="3"/>
                    </a:lnTo>
                    <a:close/>
                  </a:path>
                </a:pathLst>
              </a:custGeom>
              <a:solidFill>
                <a:srgbClr val="000000"/>
              </a:solidFill>
              <a:ln w="9525">
                <a:noFill/>
                <a:round/>
                <a:headEnd/>
                <a:tailEnd/>
              </a:ln>
            </p:spPr>
            <p:txBody>
              <a:bodyPr/>
              <a:lstStyle/>
              <a:p>
                <a:endParaRPr lang="en-US"/>
              </a:p>
            </p:txBody>
          </p:sp>
          <p:sp>
            <p:nvSpPr>
              <p:cNvPr id="341550" name="Freeform 558"/>
              <p:cNvSpPr>
                <a:spLocks noChangeAspect="1" noEditPoints="1"/>
              </p:cNvSpPr>
              <p:nvPr/>
            </p:nvSpPr>
            <p:spPr bwMode="auto">
              <a:xfrm>
                <a:off x="5061" y="2300"/>
                <a:ext cx="8" cy="3"/>
              </a:xfrm>
              <a:custGeom>
                <a:avLst/>
                <a:gdLst/>
                <a:ahLst/>
                <a:cxnLst>
                  <a:cxn ang="0">
                    <a:pos x="0" y="0"/>
                  </a:cxn>
                  <a:cxn ang="0">
                    <a:pos x="4" y="0"/>
                  </a:cxn>
                  <a:cxn ang="0">
                    <a:pos x="4" y="0"/>
                  </a:cxn>
                  <a:cxn ang="0">
                    <a:pos x="4" y="0"/>
                  </a:cxn>
                  <a:cxn ang="0">
                    <a:pos x="4" y="0"/>
                  </a:cxn>
                  <a:cxn ang="0">
                    <a:pos x="4" y="0"/>
                  </a:cxn>
                  <a:cxn ang="0">
                    <a:pos x="4" y="0"/>
                  </a:cxn>
                  <a:cxn ang="0">
                    <a:pos x="4" y="0"/>
                  </a:cxn>
                  <a:cxn ang="0">
                    <a:pos x="4" y="0"/>
                  </a:cxn>
                  <a:cxn ang="0">
                    <a:pos x="4" y="3"/>
                  </a:cxn>
                  <a:cxn ang="0">
                    <a:pos x="4" y="3"/>
                  </a:cxn>
                  <a:cxn ang="0">
                    <a:pos x="4" y="3"/>
                  </a:cxn>
                  <a:cxn ang="0">
                    <a:pos x="4" y="3"/>
                  </a:cxn>
                  <a:cxn ang="0">
                    <a:pos x="4" y="3"/>
                  </a:cxn>
                  <a:cxn ang="0">
                    <a:pos x="4" y="3"/>
                  </a:cxn>
                  <a:cxn ang="0">
                    <a:pos x="4" y="3"/>
                  </a:cxn>
                  <a:cxn ang="0">
                    <a:pos x="4" y="3"/>
                  </a:cxn>
                  <a:cxn ang="0">
                    <a:pos x="4" y="3"/>
                  </a:cxn>
                  <a:cxn ang="0">
                    <a:pos x="0" y="0"/>
                  </a:cxn>
                  <a:cxn ang="0">
                    <a:pos x="0" y="0"/>
                  </a:cxn>
                  <a:cxn ang="0">
                    <a:pos x="4" y="3"/>
                  </a:cxn>
                  <a:cxn ang="0">
                    <a:pos x="4" y="0"/>
                  </a:cxn>
                  <a:cxn ang="0">
                    <a:pos x="8" y="0"/>
                  </a:cxn>
                  <a:cxn ang="0">
                    <a:pos x="8" y="0"/>
                  </a:cxn>
                  <a:cxn ang="0">
                    <a:pos x="8" y="0"/>
                  </a:cxn>
                  <a:cxn ang="0">
                    <a:pos x="8" y="0"/>
                  </a:cxn>
                  <a:cxn ang="0">
                    <a:pos x="8" y="0"/>
                  </a:cxn>
                  <a:cxn ang="0">
                    <a:pos x="8" y="3"/>
                  </a:cxn>
                  <a:cxn ang="0">
                    <a:pos x="8" y="3"/>
                  </a:cxn>
                  <a:cxn ang="0">
                    <a:pos x="8" y="0"/>
                  </a:cxn>
                  <a:cxn ang="0">
                    <a:pos x="8" y="3"/>
                  </a:cxn>
                  <a:cxn ang="0">
                    <a:pos x="8" y="3"/>
                  </a:cxn>
                  <a:cxn ang="0">
                    <a:pos x="4" y="3"/>
                  </a:cxn>
                  <a:cxn ang="0">
                    <a:pos x="4" y="3"/>
                  </a:cxn>
                </a:cxnLst>
                <a:rect l="0" t="0" r="r" b="b"/>
                <a:pathLst>
                  <a:path w="8" h="3">
                    <a:moveTo>
                      <a:pt x="0" y="0"/>
                    </a:moveTo>
                    <a:lnTo>
                      <a:pt x="4" y="0"/>
                    </a:lnTo>
                    <a:lnTo>
                      <a:pt x="4" y="0"/>
                    </a:lnTo>
                    <a:lnTo>
                      <a:pt x="4" y="0"/>
                    </a:lnTo>
                    <a:lnTo>
                      <a:pt x="4" y="0"/>
                    </a:lnTo>
                    <a:lnTo>
                      <a:pt x="4" y="0"/>
                    </a:lnTo>
                    <a:lnTo>
                      <a:pt x="4" y="0"/>
                    </a:lnTo>
                    <a:lnTo>
                      <a:pt x="4" y="0"/>
                    </a:lnTo>
                    <a:lnTo>
                      <a:pt x="4" y="0"/>
                    </a:lnTo>
                    <a:lnTo>
                      <a:pt x="4" y="3"/>
                    </a:lnTo>
                    <a:lnTo>
                      <a:pt x="4" y="3"/>
                    </a:lnTo>
                    <a:lnTo>
                      <a:pt x="4" y="3"/>
                    </a:lnTo>
                    <a:lnTo>
                      <a:pt x="4" y="3"/>
                    </a:lnTo>
                    <a:lnTo>
                      <a:pt x="4" y="3"/>
                    </a:lnTo>
                    <a:lnTo>
                      <a:pt x="4" y="3"/>
                    </a:lnTo>
                    <a:lnTo>
                      <a:pt x="4" y="3"/>
                    </a:lnTo>
                    <a:lnTo>
                      <a:pt x="4" y="3"/>
                    </a:lnTo>
                    <a:lnTo>
                      <a:pt x="4" y="3"/>
                    </a:lnTo>
                    <a:lnTo>
                      <a:pt x="0" y="0"/>
                    </a:lnTo>
                    <a:lnTo>
                      <a:pt x="0" y="0"/>
                    </a:lnTo>
                    <a:close/>
                    <a:moveTo>
                      <a:pt x="4" y="3"/>
                    </a:moveTo>
                    <a:lnTo>
                      <a:pt x="4" y="0"/>
                    </a:lnTo>
                    <a:lnTo>
                      <a:pt x="8" y="0"/>
                    </a:lnTo>
                    <a:lnTo>
                      <a:pt x="8" y="0"/>
                    </a:lnTo>
                    <a:lnTo>
                      <a:pt x="8" y="0"/>
                    </a:lnTo>
                    <a:lnTo>
                      <a:pt x="8" y="0"/>
                    </a:lnTo>
                    <a:lnTo>
                      <a:pt x="8" y="0"/>
                    </a:lnTo>
                    <a:lnTo>
                      <a:pt x="8" y="3"/>
                    </a:lnTo>
                    <a:lnTo>
                      <a:pt x="8" y="3"/>
                    </a:lnTo>
                    <a:lnTo>
                      <a:pt x="8" y="0"/>
                    </a:lnTo>
                    <a:lnTo>
                      <a:pt x="8" y="3"/>
                    </a:lnTo>
                    <a:lnTo>
                      <a:pt x="8" y="3"/>
                    </a:lnTo>
                    <a:lnTo>
                      <a:pt x="4" y="3"/>
                    </a:lnTo>
                    <a:lnTo>
                      <a:pt x="4" y="3"/>
                    </a:lnTo>
                    <a:close/>
                  </a:path>
                </a:pathLst>
              </a:custGeom>
              <a:solidFill>
                <a:srgbClr val="000000"/>
              </a:solidFill>
              <a:ln w="9525">
                <a:noFill/>
                <a:round/>
                <a:headEnd/>
                <a:tailEnd/>
              </a:ln>
            </p:spPr>
            <p:txBody>
              <a:bodyPr/>
              <a:lstStyle/>
              <a:p>
                <a:endParaRPr lang="en-US"/>
              </a:p>
            </p:txBody>
          </p:sp>
          <p:sp>
            <p:nvSpPr>
              <p:cNvPr id="341551" name="Freeform 559"/>
              <p:cNvSpPr>
                <a:spLocks noChangeAspect="1"/>
              </p:cNvSpPr>
              <p:nvPr/>
            </p:nvSpPr>
            <p:spPr bwMode="auto">
              <a:xfrm>
                <a:off x="5057" y="2300"/>
                <a:ext cx="1" cy="3"/>
              </a:xfrm>
              <a:custGeom>
                <a:avLst/>
                <a:gdLst/>
                <a:ahLst/>
                <a:cxnLst>
                  <a:cxn ang="0">
                    <a:pos x="0" y="3"/>
                  </a:cxn>
                  <a:cxn ang="0">
                    <a:pos x="0" y="3"/>
                  </a:cxn>
                  <a:cxn ang="0">
                    <a:pos x="0" y="3"/>
                  </a:cxn>
                  <a:cxn ang="0">
                    <a:pos x="0" y="3"/>
                  </a:cxn>
                  <a:cxn ang="0">
                    <a:pos x="0" y="0"/>
                  </a:cxn>
                  <a:cxn ang="0">
                    <a:pos x="0" y="0"/>
                  </a:cxn>
                  <a:cxn ang="0">
                    <a:pos x="0" y="3"/>
                  </a:cxn>
                </a:cxnLst>
                <a:rect l="0" t="0" r="r" b="b"/>
                <a:pathLst>
                  <a:path h="3">
                    <a:moveTo>
                      <a:pt x="0" y="3"/>
                    </a:moveTo>
                    <a:lnTo>
                      <a:pt x="0" y="3"/>
                    </a:lnTo>
                    <a:lnTo>
                      <a:pt x="0" y="3"/>
                    </a:lnTo>
                    <a:lnTo>
                      <a:pt x="0" y="3"/>
                    </a:lnTo>
                    <a:lnTo>
                      <a:pt x="0" y="0"/>
                    </a:lnTo>
                    <a:lnTo>
                      <a:pt x="0" y="0"/>
                    </a:lnTo>
                    <a:lnTo>
                      <a:pt x="0" y="3"/>
                    </a:lnTo>
                  </a:path>
                </a:pathLst>
              </a:custGeom>
              <a:noFill/>
              <a:ln w="6350">
                <a:solidFill>
                  <a:srgbClr val="000000"/>
                </a:solidFill>
                <a:prstDash val="solid"/>
                <a:round/>
                <a:headEnd/>
                <a:tailEnd/>
              </a:ln>
            </p:spPr>
            <p:txBody>
              <a:bodyPr/>
              <a:lstStyle/>
              <a:p>
                <a:endParaRPr lang="en-US"/>
              </a:p>
            </p:txBody>
          </p:sp>
          <p:sp>
            <p:nvSpPr>
              <p:cNvPr id="341552" name="Freeform 560"/>
              <p:cNvSpPr>
                <a:spLocks noChangeAspect="1"/>
              </p:cNvSpPr>
              <p:nvPr/>
            </p:nvSpPr>
            <p:spPr bwMode="auto">
              <a:xfrm>
                <a:off x="5057" y="2300"/>
                <a:ext cx="4" cy="3"/>
              </a:xfrm>
              <a:custGeom>
                <a:avLst/>
                <a:gdLst/>
                <a:ahLst/>
                <a:cxnLst>
                  <a:cxn ang="0">
                    <a:pos x="0" y="3"/>
                  </a:cxn>
                  <a:cxn ang="0">
                    <a:pos x="0" y="3"/>
                  </a:cxn>
                  <a:cxn ang="0">
                    <a:pos x="0" y="3"/>
                  </a:cxn>
                  <a:cxn ang="0">
                    <a:pos x="0" y="0"/>
                  </a:cxn>
                  <a:cxn ang="0">
                    <a:pos x="4" y="0"/>
                  </a:cxn>
                  <a:cxn ang="0">
                    <a:pos x="4" y="0"/>
                  </a:cxn>
                  <a:cxn ang="0">
                    <a:pos x="4" y="0"/>
                  </a:cxn>
                  <a:cxn ang="0">
                    <a:pos x="4" y="0"/>
                  </a:cxn>
                  <a:cxn ang="0">
                    <a:pos x="4" y="0"/>
                  </a:cxn>
                  <a:cxn ang="0">
                    <a:pos x="4" y="3"/>
                  </a:cxn>
                  <a:cxn ang="0">
                    <a:pos x="4" y="3"/>
                  </a:cxn>
                  <a:cxn ang="0">
                    <a:pos x="4" y="3"/>
                  </a:cxn>
                  <a:cxn ang="0">
                    <a:pos x="4" y="3"/>
                  </a:cxn>
                  <a:cxn ang="0">
                    <a:pos x="4" y="3"/>
                  </a:cxn>
                  <a:cxn ang="0">
                    <a:pos x="4" y="3"/>
                  </a:cxn>
                  <a:cxn ang="0">
                    <a:pos x="0" y="3"/>
                  </a:cxn>
                  <a:cxn ang="0">
                    <a:pos x="0" y="3"/>
                  </a:cxn>
                  <a:cxn ang="0">
                    <a:pos x="0" y="3"/>
                  </a:cxn>
                </a:cxnLst>
                <a:rect l="0" t="0" r="r" b="b"/>
                <a:pathLst>
                  <a:path w="4" h="3">
                    <a:moveTo>
                      <a:pt x="0" y="3"/>
                    </a:moveTo>
                    <a:lnTo>
                      <a:pt x="0" y="3"/>
                    </a:lnTo>
                    <a:lnTo>
                      <a:pt x="0" y="3"/>
                    </a:lnTo>
                    <a:lnTo>
                      <a:pt x="0" y="0"/>
                    </a:lnTo>
                    <a:lnTo>
                      <a:pt x="4" y="0"/>
                    </a:lnTo>
                    <a:lnTo>
                      <a:pt x="4" y="0"/>
                    </a:lnTo>
                    <a:lnTo>
                      <a:pt x="4" y="0"/>
                    </a:lnTo>
                    <a:lnTo>
                      <a:pt x="4" y="0"/>
                    </a:lnTo>
                    <a:lnTo>
                      <a:pt x="4" y="0"/>
                    </a:lnTo>
                    <a:lnTo>
                      <a:pt x="4" y="3"/>
                    </a:lnTo>
                    <a:lnTo>
                      <a:pt x="4" y="3"/>
                    </a:lnTo>
                    <a:lnTo>
                      <a:pt x="4" y="3"/>
                    </a:lnTo>
                    <a:lnTo>
                      <a:pt x="4" y="3"/>
                    </a:lnTo>
                    <a:lnTo>
                      <a:pt x="4" y="3"/>
                    </a:lnTo>
                    <a:lnTo>
                      <a:pt x="4" y="3"/>
                    </a:lnTo>
                    <a:lnTo>
                      <a:pt x="0" y="3"/>
                    </a:lnTo>
                    <a:lnTo>
                      <a:pt x="0" y="3"/>
                    </a:lnTo>
                    <a:lnTo>
                      <a:pt x="0" y="3"/>
                    </a:lnTo>
                  </a:path>
                </a:pathLst>
              </a:custGeom>
              <a:noFill/>
              <a:ln w="6350">
                <a:solidFill>
                  <a:srgbClr val="000000"/>
                </a:solidFill>
                <a:prstDash val="solid"/>
                <a:round/>
                <a:headEnd/>
                <a:tailEnd/>
              </a:ln>
            </p:spPr>
            <p:txBody>
              <a:bodyPr/>
              <a:lstStyle/>
              <a:p>
                <a:endParaRPr lang="en-US"/>
              </a:p>
            </p:txBody>
          </p:sp>
          <p:sp>
            <p:nvSpPr>
              <p:cNvPr id="341553" name="Freeform 561"/>
              <p:cNvSpPr>
                <a:spLocks noChangeAspect="1"/>
              </p:cNvSpPr>
              <p:nvPr/>
            </p:nvSpPr>
            <p:spPr bwMode="auto">
              <a:xfrm>
                <a:off x="5057" y="2300"/>
                <a:ext cx="4" cy="3"/>
              </a:xfrm>
              <a:custGeom>
                <a:avLst/>
                <a:gdLst/>
                <a:ahLst/>
                <a:cxnLst>
                  <a:cxn ang="0">
                    <a:pos x="0" y="3"/>
                  </a:cxn>
                  <a:cxn ang="0">
                    <a:pos x="0" y="3"/>
                  </a:cxn>
                  <a:cxn ang="0">
                    <a:pos x="0" y="3"/>
                  </a:cxn>
                  <a:cxn ang="0">
                    <a:pos x="0" y="3"/>
                  </a:cxn>
                  <a:cxn ang="0">
                    <a:pos x="0" y="3"/>
                  </a:cxn>
                  <a:cxn ang="0">
                    <a:pos x="4" y="3"/>
                  </a:cxn>
                  <a:cxn ang="0">
                    <a:pos x="4" y="3"/>
                  </a:cxn>
                  <a:cxn ang="0">
                    <a:pos x="4" y="3"/>
                  </a:cxn>
                  <a:cxn ang="0">
                    <a:pos x="4" y="3"/>
                  </a:cxn>
                  <a:cxn ang="0">
                    <a:pos x="4" y="3"/>
                  </a:cxn>
                  <a:cxn ang="0">
                    <a:pos x="4" y="3"/>
                  </a:cxn>
                  <a:cxn ang="0">
                    <a:pos x="4" y="3"/>
                  </a:cxn>
                  <a:cxn ang="0">
                    <a:pos x="4" y="0"/>
                  </a:cxn>
                  <a:cxn ang="0">
                    <a:pos x="4" y="0"/>
                  </a:cxn>
                  <a:cxn ang="0">
                    <a:pos x="0" y="0"/>
                  </a:cxn>
                  <a:cxn ang="0">
                    <a:pos x="0" y="3"/>
                  </a:cxn>
                  <a:cxn ang="0">
                    <a:pos x="0" y="3"/>
                  </a:cxn>
                  <a:cxn ang="0">
                    <a:pos x="0" y="3"/>
                  </a:cxn>
                </a:cxnLst>
                <a:rect l="0" t="0" r="r" b="b"/>
                <a:pathLst>
                  <a:path w="4" h="3">
                    <a:moveTo>
                      <a:pt x="0" y="3"/>
                    </a:moveTo>
                    <a:lnTo>
                      <a:pt x="0" y="3"/>
                    </a:lnTo>
                    <a:lnTo>
                      <a:pt x="0" y="3"/>
                    </a:lnTo>
                    <a:lnTo>
                      <a:pt x="0" y="3"/>
                    </a:lnTo>
                    <a:lnTo>
                      <a:pt x="0" y="3"/>
                    </a:lnTo>
                    <a:lnTo>
                      <a:pt x="4" y="3"/>
                    </a:lnTo>
                    <a:lnTo>
                      <a:pt x="4" y="3"/>
                    </a:lnTo>
                    <a:lnTo>
                      <a:pt x="4" y="3"/>
                    </a:lnTo>
                    <a:lnTo>
                      <a:pt x="4" y="3"/>
                    </a:lnTo>
                    <a:lnTo>
                      <a:pt x="4" y="3"/>
                    </a:lnTo>
                    <a:lnTo>
                      <a:pt x="4" y="3"/>
                    </a:lnTo>
                    <a:lnTo>
                      <a:pt x="4" y="3"/>
                    </a:lnTo>
                    <a:lnTo>
                      <a:pt x="4" y="0"/>
                    </a:lnTo>
                    <a:lnTo>
                      <a:pt x="4" y="0"/>
                    </a:lnTo>
                    <a:lnTo>
                      <a:pt x="0" y="0"/>
                    </a:lnTo>
                    <a:lnTo>
                      <a:pt x="0" y="3"/>
                    </a:lnTo>
                    <a:lnTo>
                      <a:pt x="0" y="3"/>
                    </a:lnTo>
                    <a:lnTo>
                      <a:pt x="0" y="3"/>
                    </a:lnTo>
                  </a:path>
                </a:pathLst>
              </a:custGeom>
              <a:noFill/>
              <a:ln w="6350">
                <a:solidFill>
                  <a:srgbClr val="000000"/>
                </a:solidFill>
                <a:prstDash val="solid"/>
                <a:round/>
                <a:headEnd/>
                <a:tailEnd/>
              </a:ln>
            </p:spPr>
            <p:txBody>
              <a:bodyPr/>
              <a:lstStyle/>
              <a:p>
                <a:endParaRPr lang="en-US"/>
              </a:p>
            </p:txBody>
          </p:sp>
          <p:sp>
            <p:nvSpPr>
              <p:cNvPr id="341554" name="Freeform 562"/>
              <p:cNvSpPr>
                <a:spLocks noChangeAspect="1"/>
              </p:cNvSpPr>
              <p:nvPr/>
            </p:nvSpPr>
            <p:spPr bwMode="auto">
              <a:xfrm>
                <a:off x="5061" y="2300"/>
                <a:ext cx="4" cy="3"/>
              </a:xfrm>
              <a:custGeom>
                <a:avLst/>
                <a:gdLst/>
                <a:ahLst/>
                <a:cxnLst>
                  <a:cxn ang="0">
                    <a:pos x="0" y="0"/>
                  </a:cxn>
                  <a:cxn ang="0">
                    <a:pos x="0" y="0"/>
                  </a:cxn>
                  <a:cxn ang="0">
                    <a:pos x="4" y="0"/>
                  </a:cxn>
                  <a:cxn ang="0">
                    <a:pos x="4" y="0"/>
                  </a:cxn>
                  <a:cxn ang="0">
                    <a:pos x="4" y="0"/>
                  </a:cxn>
                  <a:cxn ang="0">
                    <a:pos x="4" y="0"/>
                  </a:cxn>
                  <a:cxn ang="0">
                    <a:pos x="4" y="0"/>
                  </a:cxn>
                  <a:cxn ang="0">
                    <a:pos x="4" y="0"/>
                  </a:cxn>
                  <a:cxn ang="0">
                    <a:pos x="4" y="0"/>
                  </a:cxn>
                  <a:cxn ang="0">
                    <a:pos x="4" y="0"/>
                  </a:cxn>
                  <a:cxn ang="0">
                    <a:pos x="4" y="0"/>
                  </a:cxn>
                  <a:cxn ang="0">
                    <a:pos x="4" y="3"/>
                  </a:cxn>
                  <a:cxn ang="0">
                    <a:pos x="4" y="3"/>
                  </a:cxn>
                  <a:cxn ang="0">
                    <a:pos x="4" y="3"/>
                  </a:cxn>
                  <a:cxn ang="0">
                    <a:pos x="4" y="3"/>
                  </a:cxn>
                  <a:cxn ang="0">
                    <a:pos x="4" y="3"/>
                  </a:cxn>
                  <a:cxn ang="0">
                    <a:pos x="4" y="3"/>
                  </a:cxn>
                  <a:cxn ang="0">
                    <a:pos x="4" y="3"/>
                  </a:cxn>
                  <a:cxn ang="0">
                    <a:pos x="4" y="3"/>
                  </a:cxn>
                  <a:cxn ang="0">
                    <a:pos x="0" y="0"/>
                  </a:cxn>
                </a:cxnLst>
                <a:rect l="0" t="0" r="r" b="b"/>
                <a:pathLst>
                  <a:path w="4" h="3">
                    <a:moveTo>
                      <a:pt x="0" y="0"/>
                    </a:moveTo>
                    <a:lnTo>
                      <a:pt x="0" y="0"/>
                    </a:lnTo>
                    <a:lnTo>
                      <a:pt x="4" y="0"/>
                    </a:lnTo>
                    <a:lnTo>
                      <a:pt x="4" y="0"/>
                    </a:lnTo>
                    <a:lnTo>
                      <a:pt x="4" y="0"/>
                    </a:lnTo>
                    <a:lnTo>
                      <a:pt x="4" y="0"/>
                    </a:lnTo>
                    <a:lnTo>
                      <a:pt x="4" y="0"/>
                    </a:lnTo>
                    <a:lnTo>
                      <a:pt x="4" y="0"/>
                    </a:lnTo>
                    <a:lnTo>
                      <a:pt x="4" y="0"/>
                    </a:lnTo>
                    <a:lnTo>
                      <a:pt x="4" y="0"/>
                    </a:lnTo>
                    <a:lnTo>
                      <a:pt x="4" y="0"/>
                    </a:lnTo>
                    <a:lnTo>
                      <a:pt x="4" y="3"/>
                    </a:lnTo>
                    <a:lnTo>
                      <a:pt x="4" y="3"/>
                    </a:lnTo>
                    <a:lnTo>
                      <a:pt x="4" y="3"/>
                    </a:lnTo>
                    <a:lnTo>
                      <a:pt x="4" y="3"/>
                    </a:lnTo>
                    <a:lnTo>
                      <a:pt x="4" y="3"/>
                    </a:lnTo>
                    <a:lnTo>
                      <a:pt x="4" y="3"/>
                    </a:lnTo>
                    <a:lnTo>
                      <a:pt x="4" y="3"/>
                    </a:lnTo>
                    <a:lnTo>
                      <a:pt x="4" y="3"/>
                    </a:lnTo>
                    <a:lnTo>
                      <a:pt x="0" y="0"/>
                    </a:lnTo>
                  </a:path>
                </a:pathLst>
              </a:custGeom>
              <a:noFill/>
              <a:ln w="6350">
                <a:solidFill>
                  <a:srgbClr val="000000"/>
                </a:solidFill>
                <a:prstDash val="solid"/>
                <a:round/>
                <a:headEnd/>
                <a:tailEnd/>
              </a:ln>
            </p:spPr>
            <p:txBody>
              <a:bodyPr/>
              <a:lstStyle/>
              <a:p>
                <a:endParaRPr lang="en-US"/>
              </a:p>
            </p:txBody>
          </p:sp>
          <p:sp>
            <p:nvSpPr>
              <p:cNvPr id="341555" name="Freeform 563"/>
              <p:cNvSpPr>
                <a:spLocks noChangeAspect="1"/>
              </p:cNvSpPr>
              <p:nvPr/>
            </p:nvSpPr>
            <p:spPr bwMode="auto">
              <a:xfrm>
                <a:off x="5065" y="2300"/>
                <a:ext cx="4" cy="3"/>
              </a:xfrm>
              <a:custGeom>
                <a:avLst/>
                <a:gdLst/>
                <a:ahLst/>
                <a:cxnLst>
                  <a:cxn ang="0">
                    <a:pos x="0" y="3"/>
                  </a:cxn>
                  <a:cxn ang="0">
                    <a:pos x="0" y="0"/>
                  </a:cxn>
                  <a:cxn ang="0">
                    <a:pos x="0" y="0"/>
                  </a:cxn>
                  <a:cxn ang="0">
                    <a:pos x="0" y="0"/>
                  </a:cxn>
                  <a:cxn ang="0">
                    <a:pos x="4" y="0"/>
                  </a:cxn>
                  <a:cxn ang="0">
                    <a:pos x="4" y="0"/>
                  </a:cxn>
                  <a:cxn ang="0">
                    <a:pos x="4" y="0"/>
                  </a:cxn>
                  <a:cxn ang="0">
                    <a:pos x="4" y="3"/>
                  </a:cxn>
                  <a:cxn ang="0">
                    <a:pos x="4" y="3"/>
                  </a:cxn>
                  <a:cxn ang="0">
                    <a:pos x="4" y="0"/>
                  </a:cxn>
                  <a:cxn ang="0">
                    <a:pos x="0" y="3"/>
                  </a:cxn>
                  <a:cxn ang="0">
                    <a:pos x="0" y="3"/>
                  </a:cxn>
                  <a:cxn ang="0">
                    <a:pos x="0" y="3"/>
                  </a:cxn>
                </a:cxnLst>
                <a:rect l="0" t="0" r="r" b="b"/>
                <a:pathLst>
                  <a:path w="4" h="3">
                    <a:moveTo>
                      <a:pt x="0" y="3"/>
                    </a:moveTo>
                    <a:lnTo>
                      <a:pt x="0" y="0"/>
                    </a:lnTo>
                    <a:lnTo>
                      <a:pt x="0" y="0"/>
                    </a:lnTo>
                    <a:lnTo>
                      <a:pt x="0" y="0"/>
                    </a:lnTo>
                    <a:lnTo>
                      <a:pt x="4" y="0"/>
                    </a:lnTo>
                    <a:lnTo>
                      <a:pt x="4" y="0"/>
                    </a:lnTo>
                    <a:lnTo>
                      <a:pt x="4" y="0"/>
                    </a:lnTo>
                    <a:lnTo>
                      <a:pt x="4" y="3"/>
                    </a:lnTo>
                    <a:lnTo>
                      <a:pt x="4" y="3"/>
                    </a:lnTo>
                    <a:lnTo>
                      <a:pt x="4" y="0"/>
                    </a:lnTo>
                    <a:lnTo>
                      <a:pt x="0" y="3"/>
                    </a:lnTo>
                    <a:lnTo>
                      <a:pt x="0" y="3"/>
                    </a:lnTo>
                    <a:lnTo>
                      <a:pt x="0" y="3"/>
                    </a:lnTo>
                  </a:path>
                </a:pathLst>
              </a:custGeom>
              <a:noFill/>
              <a:ln w="6350">
                <a:solidFill>
                  <a:srgbClr val="000000"/>
                </a:solidFill>
                <a:prstDash val="solid"/>
                <a:round/>
                <a:headEnd/>
                <a:tailEnd/>
              </a:ln>
            </p:spPr>
            <p:txBody>
              <a:bodyPr/>
              <a:lstStyle/>
              <a:p>
                <a:endParaRPr lang="en-US"/>
              </a:p>
            </p:txBody>
          </p:sp>
          <p:sp>
            <p:nvSpPr>
              <p:cNvPr id="341556" name="Freeform 564"/>
              <p:cNvSpPr>
                <a:spLocks noChangeAspect="1" noEditPoints="1"/>
              </p:cNvSpPr>
              <p:nvPr/>
            </p:nvSpPr>
            <p:spPr bwMode="auto">
              <a:xfrm>
                <a:off x="5057" y="2322"/>
                <a:ext cx="8" cy="4"/>
              </a:xfrm>
              <a:custGeom>
                <a:avLst/>
                <a:gdLst/>
                <a:ahLst/>
                <a:cxnLst>
                  <a:cxn ang="0">
                    <a:pos x="0" y="4"/>
                  </a:cxn>
                  <a:cxn ang="0">
                    <a:pos x="0" y="0"/>
                  </a:cxn>
                  <a:cxn ang="0">
                    <a:pos x="4" y="0"/>
                  </a:cxn>
                  <a:cxn ang="0">
                    <a:pos x="4" y="0"/>
                  </a:cxn>
                  <a:cxn ang="0">
                    <a:pos x="4" y="0"/>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0" y="4"/>
                  </a:cxn>
                  <a:cxn ang="0">
                    <a:pos x="0" y="4"/>
                  </a:cxn>
                  <a:cxn ang="0">
                    <a:pos x="0" y="4"/>
                  </a:cxn>
                  <a:cxn ang="0">
                    <a:pos x="0" y="4"/>
                  </a:cxn>
                  <a:cxn ang="0">
                    <a:pos x="4" y="4"/>
                  </a:cxn>
                  <a:cxn ang="0">
                    <a:pos x="4" y="0"/>
                  </a:cxn>
                  <a:cxn ang="0">
                    <a:pos x="8" y="0"/>
                  </a:cxn>
                  <a:cxn ang="0">
                    <a:pos x="8" y="0"/>
                  </a:cxn>
                  <a:cxn ang="0">
                    <a:pos x="4" y="0"/>
                  </a:cxn>
                  <a:cxn ang="0">
                    <a:pos x="4" y="4"/>
                  </a:cxn>
                  <a:cxn ang="0">
                    <a:pos x="8" y="4"/>
                  </a:cxn>
                  <a:cxn ang="0">
                    <a:pos x="8" y="4"/>
                  </a:cxn>
                  <a:cxn ang="0">
                    <a:pos x="4" y="4"/>
                  </a:cxn>
                  <a:cxn ang="0">
                    <a:pos x="4" y="4"/>
                  </a:cxn>
                  <a:cxn ang="0">
                    <a:pos x="8" y="4"/>
                  </a:cxn>
                  <a:cxn ang="0">
                    <a:pos x="8" y="4"/>
                  </a:cxn>
                  <a:cxn ang="0">
                    <a:pos x="4" y="4"/>
                  </a:cxn>
                  <a:cxn ang="0">
                    <a:pos x="4" y="4"/>
                  </a:cxn>
                </a:cxnLst>
                <a:rect l="0" t="0" r="r" b="b"/>
                <a:pathLst>
                  <a:path w="8" h="4">
                    <a:moveTo>
                      <a:pt x="0" y="4"/>
                    </a:moveTo>
                    <a:lnTo>
                      <a:pt x="0" y="0"/>
                    </a:lnTo>
                    <a:lnTo>
                      <a:pt x="4" y="0"/>
                    </a:lnTo>
                    <a:lnTo>
                      <a:pt x="4" y="0"/>
                    </a:lnTo>
                    <a:lnTo>
                      <a:pt x="4" y="0"/>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0" y="4"/>
                    </a:lnTo>
                    <a:lnTo>
                      <a:pt x="0" y="4"/>
                    </a:lnTo>
                    <a:lnTo>
                      <a:pt x="0" y="4"/>
                    </a:lnTo>
                    <a:lnTo>
                      <a:pt x="0" y="4"/>
                    </a:lnTo>
                    <a:close/>
                    <a:moveTo>
                      <a:pt x="4" y="4"/>
                    </a:moveTo>
                    <a:lnTo>
                      <a:pt x="4" y="0"/>
                    </a:lnTo>
                    <a:lnTo>
                      <a:pt x="8" y="0"/>
                    </a:lnTo>
                    <a:lnTo>
                      <a:pt x="8" y="0"/>
                    </a:lnTo>
                    <a:lnTo>
                      <a:pt x="4" y="0"/>
                    </a:lnTo>
                    <a:lnTo>
                      <a:pt x="4" y="4"/>
                    </a:lnTo>
                    <a:lnTo>
                      <a:pt x="8" y="4"/>
                    </a:lnTo>
                    <a:lnTo>
                      <a:pt x="8" y="4"/>
                    </a:lnTo>
                    <a:lnTo>
                      <a:pt x="4" y="4"/>
                    </a:lnTo>
                    <a:lnTo>
                      <a:pt x="4" y="4"/>
                    </a:lnTo>
                    <a:lnTo>
                      <a:pt x="8" y="4"/>
                    </a:lnTo>
                    <a:lnTo>
                      <a:pt x="8" y="4"/>
                    </a:lnTo>
                    <a:lnTo>
                      <a:pt x="4" y="4"/>
                    </a:lnTo>
                    <a:lnTo>
                      <a:pt x="4" y="4"/>
                    </a:lnTo>
                    <a:close/>
                  </a:path>
                </a:pathLst>
              </a:custGeom>
              <a:solidFill>
                <a:srgbClr val="000000"/>
              </a:solidFill>
              <a:ln w="9525">
                <a:noFill/>
                <a:round/>
                <a:headEnd/>
                <a:tailEnd/>
              </a:ln>
            </p:spPr>
            <p:txBody>
              <a:bodyPr/>
              <a:lstStyle/>
              <a:p>
                <a:endParaRPr lang="en-US"/>
              </a:p>
            </p:txBody>
          </p:sp>
          <p:sp>
            <p:nvSpPr>
              <p:cNvPr id="341557" name="Freeform 565"/>
              <p:cNvSpPr>
                <a:spLocks noChangeAspect="1"/>
              </p:cNvSpPr>
              <p:nvPr/>
            </p:nvSpPr>
            <p:spPr bwMode="auto">
              <a:xfrm>
                <a:off x="5065" y="2322"/>
                <a:ext cx="4" cy="4"/>
              </a:xfrm>
              <a:custGeom>
                <a:avLst/>
                <a:gdLst/>
                <a:ahLst/>
                <a:cxnLst>
                  <a:cxn ang="0">
                    <a:pos x="0" y="4"/>
                  </a:cxn>
                  <a:cxn ang="0">
                    <a:pos x="0" y="4"/>
                  </a:cxn>
                  <a:cxn ang="0">
                    <a:pos x="0" y="4"/>
                  </a:cxn>
                  <a:cxn ang="0">
                    <a:pos x="4" y="4"/>
                  </a:cxn>
                  <a:cxn ang="0">
                    <a:pos x="4" y="4"/>
                  </a:cxn>
                  <a:cxn ang="0">
                    <a:pos x="0" y="4"/>
                  </a:cxn>
                  <a:cxn ang="0">
                    <a:pos x="0" y="4"/>
                  </a:cxn>
                  <a:cxn ang="0">
                    <a:pos x="0" y="4"/>
                  </a:cxn>
                  <a:cxn ang="0">
                    <a:pos x="0" y="4"/>
                  </a:cxn>
                  <a:cxn ang="0">
                    <a:pos x="0" y="0"/>
                  </a:cxn>
                  <a:cxn ang="0">
                    <a:pos x="0" y="0"/>
                  </a:cxn>
                  <a:cxn ang="0">
                    <a:pos x="0" y="0"/>
                  </a:cxn>
                  <a:cxn ang="0">
                    <a:pos x="0" y="0"/>
                  </a:cxn>
                  <a:cxn ang="0">
                    <a:pos x="4" y="0"/>
                  </a:cxn>
                  <a:cxn ang="0">
                    <a:pos x="4" y="0"/>
                  </a:cxn>
                  <a:cxn ang="0">
                    <a:pos x="4" y="0"/>
                  </a:cxn>
                  <a:cxn ang="0">
                    <a:pos x="4" y="4"/>
                  </a:cxn>
                  <a:cxn ang="0">
                    <a:pos x="4" y="4"/>
                  </a:cxn>
                  <a:cxn ang="0">
                    <a:pos x="0" y="0"/>
                  </a:cxn>
                  <a:cxn ang="0">
                    <a:pos x="0" y="0"/>
                  </a:cxn>
                  <a:cxn ang="0">
                    <a:pos x="0" y="0"/>
                  </a:cxn>
                  <a:cxn ang="0">
                    <a:pos x="0" y="4"/>
                  </a:cxn>
                  <a:cxn ang="0">
                    <a:pos x="0" y="4"/>
                  </a:cxn>
                  <a:cxn ang="0">
                    <a:pos x="0" y="4"/>
                  </a:cxn>
                  <a:cxn ang="0">
                    <a:pos x="4" y="4"/>
                  </a:cxn>
                  <a:cxn ang="0">
                    <a:pos x="4" y="4"/>
                  </a:cxn>
                  <a:cxn ang="0">
                    <a:pos x="4" y="4"/>
                  </a:cxn>
                  <a:cxn ang="0">
                    <a:pos x="4" y="4"/>
                  </a:cxn>
                  <a:cxn ang="0">
                    <a:pos x="4" y="4"/>
                  </a:cxn>
                  <a:cxn ang="0">
                    <a:pos x="0" y="4"/>
                  </a:cxn>
                  <a:cxn ang="0">
                    <a:pos x="0" y="4"/>
                  </a:cxn>
                  <a:cxn ang="0">
                    <a:pos x="0" y="4"/>
                  </a:cxn>
                  <a:cxn ang="0">
                    <a:pos x="0" y="4"/>
                  </a:cxn>
                  <a:cxn ang="0">
                    <a:pos x="0" y="4"/>
                  </a:cxn>
                  <a:cxn ang="0">
                    <a:pos x="0" y="4"/>
                  </a:cxn>
                </a:cxnLst>
                <a:rect l="0" t="0" r="r" b="b"/>
                <a:pathLst>
                  <a:path w="4" h="4">
                    <a:moveTo>
                      <a:pt x="0" y="4"/>
                    </a:moveTo>
                    <a:lnTo>
                      <a:pt x="0" y="4"/>
                    </a:lnTo>
                    <a:lnTo>
                      <a:pt x="0" y="4"/>
                    </a:lnTo>
                    <a:lnTo>
                      <a:pt x="4" y="4"/>
                    </a:lnTo>
                    <a:lnTo>
                      <a:pt x="4" y="4"/>
                    </a:lnTo>
                    <a:lnTo>
                      <a:pt x="0" y="4"/>
                    </a:lnTo>
                    <a:lnTo>
                      <a:pt x="0" y="4"/>
                    </a:lnTo>
                    <a:lnTo>
                      <a:pt x="0" y="4"/>
                    </a:lnTo>
                    <a:lnTo>
                      <a:pt x="0" y="4"/>
                    </a:lnTo>
                    <a:lnTo>
                      <a:pt x="0" y="0"/>
                    </a:lnTo>
                    <a:lnTo>
                      <a:pt x="0" y="0"/>
                    </a:lnTo>
                    <a:lnTo>
                      <a:pt x="0" y="0"/>
                    </a:lnTo>
                    <a:lnTo>
                      <a:pt x="0" y="0"/>
                    </a:lnTo>
                    <a:lnTo>
                      <a:pt x="4" y="0"/>
                    </a:lnTo>
                    <a:lnTo>
                      <a:pt x="4" y="0"/>
                    </a:lnTo>
                    <a:lnTo>
                      <a:pt x="4" y="0"/>
                    </a:lnTo>
                    <a:lnTo>
                      <a:pt x="4" y="4"/>
                    </a:lnTo>
                    <a:lnTo>
                      <a:pt x="4" y="4"/>
                    </a:lnTo>
                    <a:lnTo>
                      <a:pt x="0" y="0"/>
                    </a:lnTo>
                    <a:lnTo>
                      <a:pt x="0" y="0"/>
                    </a:lnTo>
                    <a:lnTo>
                      <a:pt x="0" y="0"/>
                    </a:lnTo>
                    <a:lnTo>
                      <a:pt x="0" y="4"/>
                    </a:lnTo>
                    <a:lnTo>
                      <a:pt x="0" y="4"/>
                    </a:lnTo>
                    <a:lnTo>
                      <a:pt x="0" y="4"/>
                    </a:lnTo>
                    <a:lnTo>
                      <a:pt x="4" y="4"/>
                    </a:lnTo>
                    <a:lnTo>
                      <a:pt x="4" y="4"/>
                    </a:lnTo>
                    <a:lnTo>
                      <a:pt x="4" y="4"/>
                    </a:lnTo>
                    <a:lnTo>
                      <a:pt x="4" y="4"/>
                    </a:lnTo>
                    <a:lnTo>
                      <a:pt x="4" y="4"/>
                    </a:lnTo>
                    <a:lnTo>
                      <a:pt x="0"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41558" name="Freeform 566"/>
              <p:cNvSpPr>
                <a:spLocks noChangeAspect="1" noEditPoints="1"/>
              </p:cNvSpPr>
              <p:nvPr/>
            </p:nvSpPr>
            <p:spPr bwMode="auto">
              <a:xfrm>
                <a:off x="5069" y="2322"/>
                <a:ext cx="3" cy="4"/>
              </a:xfrm>
              <a:custGeom>
                <a:avLst/>
                <a:gdLst/>
                <a:ahLst/>
                <a:cxnLst>
                  <a:cxn ang="0">
                    <a:pos x="0" y="4"/>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 ang="0">
                    <a:pos x="0" y="4"/>
                  </a:cxn>
                  <a:cxn ang="0">
                    <a:pos x="0" y="4"/>
                  </a:cxn>
                  <a:cxn ang="0">
                    <a:pos x="3" y="4"/>
                  </a:cxn>
                  <a:cxn ang="0">
                    <a:pos x="3" y="0"/>
                  </a:cxn>
                  <a:cxn ang="0">
                    <a:pos x="0" y="0"/>
                  </a:cxn>
                  <a:cxn ang="0">
                    <a:pos x="0" y="0"/>
                  </a:cxn>
                  <a:cxn ang="0">
                    <a:pos x="3" y="0"/>
                  </a:cxn>
                  <a:cxn ang="0">
                    <a:pos x="3" y="0"/>
                  </a:cxn>
                  <a:cxn ang="0">
                    <a:pos x="3" y="0"/>
                  </a:cxn>
                  <a:cxn ang="0">
                    <a:pos x="3" y="4"/>
                  </a:cxn>
                  <a:cxn ang="0">
                    <a:pos x="3" y="4"/>
                  </a:cxn>
                  <a:cxn ang="0">
                    <a:pos x="3" y="4"/>
                  </a:cxn>
                </a:cxnLst>
                <a:rect l="0" t="0" r="r" b="b"/>
                <a:pathLst>
                  <a:path w="3" h="4">
                    <a:moveTo>
                      <a:pt x="0" y="4"/>
                    </a:moveTo>
                    <a:lnTo>
                      <a:pt x="0" y="0"/>
                    </a:lnTo>
                    <a:lnTo>
                      <a:pt x="0" y="0"/>
                    </a:lnTo>
                    <a:lnTo>
                      <a:pt x="0" y="0"/>
                    </a:lnTo>
                    <a:lnTo>
                      <a:pt x="0" y="4"/>
                    </a:lnTo>
                    <a:lnTo>
                      <a:pt x="0" y="4"/>
                    </a:lnTo>
                    <a:lnTo>
                      <a:pt x="0" y="4"/>
                    </a:lnTo>
                    <a:lnTo>
                      <a:pt x="0" y="4"/>
                    </a:lnTo>
                    <a:lnTo>
                      <a:pt x="0" y="4"/>
                    </a:lnTo>
                    <a:lnTo>
                      <a:pt x="0" y="4"/>
                    </a:lnTo>
                    <a:lnTo>
                      <a:pt x="0" y="4"/>
                    </a:lnTo>
                    <a:lnTo>
                      <a:pt x="0" y="4"/>
                    </a:lnTo>
                    <a:lnTo>
                      <a:pt x="0" y="4"/>
                    </a:lnTo>
                    <a:lnTo>
                      <a:pt x="0" y="4"/>
                    </a:lnTo>
                    <a:close/>
                    <a:moveTo>
                      <a:pt x="3" y="4"/>
                    </a:moveTo>
                    <a:lnTo>
                      <a:pt x="3" y="0"/>
                    </a:lnTo>
                    <a:lnTo>
                      <a:pt x="0" y="0"/>
                    </a:lnTo>
                    <a:lnTo>
                      <a:pt x="0" y="0"/>
                    </a:lnTo>
                    <a:lnTo>
                      <a:pt x="3" y="0"/>
                    </a:lnTo>
                    <a:lnTo>
                      <a:pt x="3" y="0"/>
                    </a:lnTo>
                    <a:lnTo>
                      <a:pt x="3" y="0"/>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41559" name="Freeform 567"/>
              <p:cNvSpPr>
                <a:spLocks noChangeAspect="1"/>
              </p:cNvSpPr>
              <p:nvPr/>
            </p:nvSpPr>
            <p:spPr bwMode="auto">
              <a:xfrm>
                <a:off x="5057" y="2326"/>
                <a:ext cx="4" cy="1"/>
              </a:xfrm>
              <a:custGeom>
                <a:avLst/>
                <a:gdLst/>
                <a:ahLst/>
                <a:cxnLst>
                  <a:cxn ang="0">
                    <a:pos x="0" y="0"/>
                  </a:cxn>
                  <a:cxn ang="0">
                    <a:pos x="0"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0" y="0"/>
                  </a:cxn>
                  <a:cxn ang="0">
                    <a:pos x="0" y="0"/>
                  </a:cxn>
                  <a:cxn ang="0">
                    <a:pos x="0" y="0"/>
                  </a:cxn>
                </a:cxnLst>
                <a:rect l="0" t="0" r="r" b="b"/>
                <a:pathLst>
                  <a:path w="4">
                    <a:moveTo>
                      <a:pt x="0" y="0"/>
                    </a:moveTo>
                    <a:lnTo>
                      <a:pt x="0"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0" y="0"/>
                    </a:lnTo>
                    <a:lnTo>
                      <a:pt x="0" y="0"/>
                    </a:lnTo>
                    <a:lnTo>
                      <a:pt x="0" y="0"/>
                    </a:lnTo>
                  </a:path>
                </a:pathLst>
              </a:custGeom>
              <a:noFill/>
              <a:ln w="6350">
                <a:solidFill>
                  <a:srgbClr val="000000"/>
                </a:solidFill>
                <a:prstDash val="solid"/>
                <a:round/>
                <a:headEnd/>
                <a:tailEnd/>
              </a:ln>
            </p:spPr>
            <p:txBody>
              <a:bodyPr/>
              <a:lstStyle/>
              <a:p>
                <a:endParaRPr lang="en-US"/>
              </a:p>
            </p:txBody>
          </p:sp>
          <p:sp>
            <p:nvSpPr>
              <p:cNvPr id="341560" name="Freeform 568"/>
              <p:cNvSpPr>
                <a:spLocks noChangeAspect="1"/>
              </p:cNvSpPr>
              <p:nvPr/>
            </p:nvSpPr>
            <p:spPr bwMode="auto">
              <a:xfrm>
                <a:off x="5061" y="2322"/>
                <a:ext cx="4" cy="4"/>
              </a:xfrm>
              <a:custGeom>
                <a:avLst/>
                <a:gdLst/>
                <a:ahLst/>
                <a:cxnLst>
                  <a:cxn ang="0">
                    <a:pos x="0" y="4"/>
                  </a:cxn>
                  <a:cxn ang="0">
                    <a:pos x="0" y="0"/>
                  </a:cxn>
                  <a:cxn ang="0">
                    <a:pos x="4" y="0"/>
                  </a:cxn>
                  <a:cxn ang="0">
                    <a:pos x="4" y="0"/>
                  </a:cxn>
                  <a:cxn ang="0">
                    <a:pos x="0" y="0"/>
                  </a:cxn>
                  <a:cxn ang="0">
                    <a:pos x="0" y="4"/>
                  </a:cxn>
                  <a:cxn ang="0">
                    <a:pos x="4" y="4"/>
                  </a:cxn>
                  <a:cxn ang="0">
                    <a:pos x="4" y="4"/>
                  </a:cxn>
                  <a:cxn ang="0">
                    <a:pos x="0" y="4"/>
                  </a:cxn>
                  <a:cxn ang="0">
                    <a:pos x="0" y="4"/>
                  </a:cxn>
                  <a:cxn ang="0">
                    <a:pos x="4" y="4"/>
                  </a:cxn>
                  <a:cxn ang="0">
                    <a:pos x="4" y="4"/>
                  </a:cxn>
                  <a:cxn ang="0">
                    <a:pos x="0" y="4"/>
                  </a:cxn>
                </a:cxnLst>
                <a:rect l="0" t="0" r="r" b="b"/>
                <a:pathLst>
                  <a:path w="4" h="4">
                    <a:moveTo>
                      <a:pt x="0" y="4"/>
                    </a:moveTo>
                    <a:lnTo>
                      <a:pt x="0" y="0"/>
                    </a:lnTo>
                    <a:lnTo>
                      <a:pt x="4" y="0"/>
                    </a:lnTo>
                    <a:lnTo>
                      <a:pt x="4" y="0"/>
                    </a:lnTo>
                    <a:lnTo>
                      <a:pt x="0" y="0"/>
                    </a:lnTo>
                    <a:lnTo>
                      <a:pt x="0" y="4"/>
                    </a:lnTo>
                    <a:lnTo>
                      <a:pt x="4" y="4"/>
                    </a:lnTo>
                    <a:lnTo>
                      <a:pt x="4" y="4"/>
                    </a:lnTo>
                    <a:lnTo>
                      <a:pt x="0" y="4"/>
                    </a:lnTo>
                    <a:lnTo>
                      <a:pt x="0" y="4"/>
                    </a:lnTo>
                    <a:lnTo>
                      <a:pt x="4" y="4"/>
                    </a:lnTo>
                    <a:lnTo>
                      <a:pt x="4" y="4"/>
                    </a:lnTo>
                    <a:lnTo>
                      <a:pt x="0" y="4"/>
                    </a:lnTo>
                  </a:path>
                </a:pathLst>
              </a:custGeom>
              <a:noFill/>
              <a:ln w="6350">
                <a:solidFill>
                  <a:srgbClr val="000000"/>
                </a:solidFill>
                <a:prstDash val="solid"/>
                <a:round/>
                <a:headEnd/>
                <a:tailEnd/>
              </a:ln>
            </p:spPr>
            <p:txBody>
              <a:bodyPr/>
              <a:lstStyle/>
              <a:p>
                <a:endParaRPr lang="en-US"/>
              </a:p>
            </p:txBody>
          </p:sp>
          <p:sp>
            <p:nvSpPr>
              <p:cNvPr id="341561" name="Freeform 569"/>
              <p:cNvSpPr>
                <a:spLocks noChangeAspect="1"/>
              </p:cNvSpPr>
              <p:nvPr/>
            </p:nvSpPr>
            <p:spPr bwMode="auto">
              <a:xfrm>
                <a:off x="5065" y="2322"/>
                <a:ext cx="4" cy="4"/>
              </a:xfrm>
              <a:custGeom>
                <a:avLst/>
                <a:gdLst/>
                <a:ahLst/>
                <a:cxnLst>
                  <a:cxn ang="0">
                    <a:pos x="0" y="4"/>
                  </a:cxn>
                  <a:cxn ang="0">
                    <a:pos x="0" y="4"/>
                  </a:cxn>
                  <a:cxn ang="0">
                    <a:pos x="0" y="4"/>
                  </a:cxn>
                  <a:cxn ang="0">
                    <a:pos x="0" y="4"/>
                  </a:cxn>
                  <a:cxn ang="0">
                    <a:pos x="4" y="4"/>
                  </a:cxn>
                  <a:cxn ang="0">
                    <a:pos x="4" y="4"/>
                  </a:cxn>
                  <a:cxn ang="0">
                    <a:pos x="0" y="4"/>
                  </a:cxn>
                  <a:cxn ang="0">
                    <a:pos x="0" y="4"/>
                  </a:cxn>
                  <a:cxn ang="0">
                    <a:pos x="0" y="4"/>
                  </a:cxn>
                  <a:cxn ang="0">
                    <a:pos x="0" y="4"/>
                  </a:cxn>
                  <a:cxn ang="0">
                    <a:pos x="0" y="0"/>
                  </a:cxn>
                  <a:cxn ang="0">
                    <a:pos x="0" y="0"/>
                  </a:cxn>
                  <a:cxn ang="0">
                    <a:pos x="0" y="0"/>
                  </a:cxn>
                  <a:cxn ang="0">
                    <a:pos x="0" y="0"/>
                  </a:cxn>
                  <a:cxn ang="0">
                    <a:pos x="4" y="0"/>
                  </a:cxn>
                  <a:cxn ang="0">
                    <a:pos x="4" y="0"/>
                  </a:cxn>
                  <a:cxn ang="0">
                    <a:pos x="4" y="0"/>
                  </a:cxn>
                  <a:cxn ang="0">
                    <a:pos x="4" y="4"/>
                  </a:cxn>
                  <a:cxn ang="0">
                    <a:pos x="4" y="4"/>
                  </a:cxn>
                  <a:cxn ang="0">
                    <a:pos x="0" y="0"/>
                  </a:cxn>
                  <a:cxn ang="0">
                    <a:pos x="0" y="0"/>
                  </a:cxn>
                  <a:cxn ang="0">
                    <a:pos x="0" y="0"/>
                  </a:cxn>
                  <a:cxn ang="0">
                    <a:pos x="0" y="4"/>
                  </a:cxn>
                  <a:cxn ang="0">
                    <a:pos x="0" y="4"/>
                  </a:cxn>
                  <a:cxn ang="0">
                    <a:pos x="0" y="4"/>
                  </a:cxn>
                  <a:cxn ang="0">
                    <a:pos x="4" y="4"/>
                  </a:cxn>
                  <a:cxn ang="0">
                    <a:pos x="4" y="4"/>
                  </a:cxn>
                  <a:cxn ang="0">
                    <a:pos x="4" y="4"/>
                  </a:cxn>
                  <a:cxn ang="0">
                    <a:pos x="4" y="4"/>
                  </a:cxn>
                  <a:cxn ang="0">
                    <a:pos x="4" y="4"/>
                  </a:cxn>
                  <a:cxn ang="0">
                    <a:pos x="0" y="4"/>
                  </a:cxn>
                  <a:cxn ang="0">
                    <a:pos x="0" y="4"/>
                  </a:cxn>
                  <a:cxn ang="0">
                    <a:pos x="0" y="4"/>
                  </a:cxn>
                  <a:cxn ang="0">
                    <a:pos x="0" y="4"/>
                  </a:cxn>
                  <a:cxn ang="0">
                    <a:pos x="0" y="4"/>
                  </a:cxn>
                  <a:cxn ang="0">
                    <a:pos x="0" y="4"/>
                  </a:cxn>
                </a:cxnLst>
                <a:rect l="0" t="0" r="r" b="b"/>
                <a:pathLst>
                  <a:path w="4" h="4">
                    <a:moveTo>
                      <a:pt x="0" y="4"/>
                    </a:moveTo>
                    <a:lnTo>
                      <a:pt x="0" y="4"/>
                    </a:lnTo>
                    <a:lnTo>
                      <a:pt x="0" y="4"/>
                    </a:lnTo>
                    <a:lnTo>
                      <a:pt x="0" y="4"/>
                    </a:lnTo>
                    <a:lnTo>
                      <a:pt x="4" y="4"/>
                    </a:lnTo>
                    <a:lnTo>
                      <a:pt x="4" y="4"/>
                    </a:lnTo>
                    <a:lnTo>
                      <a:pt x="0" y="4"/>
                    </a:lnTo>
                    <a:lnTo>
                      <a:pt x="0" y="4"/>
                    </a:lnTo>
                    <a:lnTo>
                      <a:pt x="0" y="4"/>
                    </a:lnTo>
                    <a:lnTo>
                      <a:pt x="0" y="4"/>
                    </a:lnTo>
                    <a:lnTo>
                      <a:pt x="0" y="0"/>
                    </a:lnTo>
                    <a:lnTo>
                      <a:pt x="0" y="0"/>
                    </a:lnTo>
                    <a:lnTo>
                      <a:pt x="0" y="0"/>
                    </a:lnTo>
                    <a:lnTo>
                      <a:pt x="0" y="0"/>
                    </a:lnTo>
                    <a:lnTo>
                      <a:pt x="4" y="0"/>
                    </a:lnTo>
                    <a:lnTo>
                      <a:pt x="4" y="0"/>
                    </a:lnTo>
                    <a:lnTo>
                      <a:pt x="4" y="0"/>
                    </a:lnTo>
                    <a:lnTo>
                      <a:pt x="4" y="4"/>
                    </a:lnTo>
                    <a:lnTo>
                      <a:pt x="4" y="4"/>
                    </a:lnTo>
                    <a:lnTo>
                      <a:pt x="0" y="0"/>
                    </a:lnTo>
                    <a:lnTo>
                      <a:pt x="0" y="0"/>
                    </a:lnTo>
                    <a:lnTo>
                      <a:pt x="0" y="0"/>
                    </a:lnTo>
                    <a:lnTo>
                      <a:pt x="0" y="4"/>
                    </a:lnTo>
                    <a:lnTo>
                      <a:pt x="0" y="4"/>
                    </a:lnTo>
                    <a:lnTo>
                      <a:pt x="0" y="4"/>
                    </a:lnTo>
                    <a:lnTo>
                      <a:pt x="4" y="4"/>
                    </a:lnTo>
                    <a:lnTo>
                      <a:pt x="4" y="4"/>
                    </a:lnTo>
                    <a:lnTo>
                      <a:pt x="4" y="4"/>
                    </a:lnTo>
                    <a:lnTo>
                      <a:pt x="4" y="4"/>
                    </a:lnTo>
                    <a:lnTo>
                      <a:pt x="4"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41562" name="Freeform 570"/>
              <p:cNvSpPr>
                <a:spLocks noChangeAspect="1"/>
              </p:cNvSpPr>
              <p:nvPr/>
            </p:nvSpPr>
            <p:spPr bwMode="auto">
              <a:xfrm>
                <a:off x="5069" y="2322"/>
                <a:ext cx="1" cy="4"/>
              </a:xfrm>
              <a:custGeom>
                <a:avLst/>
                <a:gdLst/>
                <a:ahLst/>
                <a:cxnLst>
                  <a:cxn ang="0">
                    <a:pos x="0" y="4"/>
                  </a:cxn>
                  <a:cxn ang="0">
                    <a:pos x="0" y="0"/>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Lst>
                <a:rect l="0" t="0" r="r" b="b"/>
                <a:pathLst>
                  <a:path h="4">
                    <a:moveTo>
                      <a:pt x="0" y="4"/>
                    </a:moveTo>
                    <a:lnTo>
                      <a:pt x="0" y="0"/>
                    </a:lnTo>
                    <a:lnTo>
                      <a:pt x="0" y="0"/>
                    </a:lnTo>
                    <a:lnTo>
                      <a:pt x="0" y="0"/>
                    </a:lnTo>
                    <a:lnTo>
                      <a:pt x="0" y="0"/>
                    </a:lnTo>
                    <a:lnTo>
                      <a:pt x="0" y="4"/>
                    </a:lnTo>
                    <a:lnTo>
                      <a:pt x="0"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41563" name="Freeform 571"/>
              <p:cNvSpPr>
                <a:spLocks noChangeAspect="1"/>
              </p:cNvSpPr>
              <p:nvPr/>
            </p:nvSpPr>
            <p:spPr bwMode="auto">
              <a:xfrm>
                <a:off x="5072" y="2322"/>
                <a:ext cx="1" cy="4"/>
              </a:xfrm>
              <a:custGeom>
                <a:avLst/>
                <a:gdLst/>
                <a:ahLst/>
                <a:cxnLst>
                  <a:cxn ang="0">
                    <a:pos x="0" y="4"/>
                  </a:cxn>
                  <a:cxn ang="0">
                    <a:pos x="0" y="0"/>
                  </a:cxn>
                  <a:cxn ang="0">
                    <a:pos x="0" y="0"/>
                  </a:cxn>
                  <a:cxn ang="0">
                    <a:pos x="0" y="0"/>
                  </a:cxn>
                  <a:cxn ang="0">
                    <a:pos x="0" y="0"/>
                  </a:cxn>
                  <a:cxn ang="0">
                    <a:pos x="0" y="0"/>
                  </a:cxn>
                  <a:cxn ang="0">
                    <a:pos x="0" y="0"/>
                  </a:cxn>
                  <a:cxn ang="0">
                    <a:pos x="0" y="4"/>
                  </a:cxn>
                  <a:cxn ang="0">
                    <a:pos x="0" y="4"/>
                  </a:cxn>
                </a:cxnLst>
                <a:rect l="0" t="0" r="r" b="b"/>
                <a:pathLst>
                  <a:path h="4">
                    <a:moveTo>
                      <a:pt x="0" y="4"/>
                    </a:moveTo>
                    <a:lnTo>
                      <a:pt x="0" y="0"/>
                    </a:lnTo>
                    <a:lnTo>
                      <a:pt x="0" y="0"/>
                    </a:lnTo>
                    <a:lnTo>
                      <a:pt x="0" y="0"/>
                    </a:lnTo>
                    <a:lnTo>
                      <a:pt x="0"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41564" name="Freeform 572"/>
              <p:cNvSpPr>
                <a:spLocks noChangeAspect="1"/>
              </p:cNvSpPr>
              <p:nvPr/>
            </p:nvSpPr>
            <p:spPr bwMode="auto">
              <a:xfrm>
                <a:off x="5306" y="2277"/>
                <a:ext cx="75" cy="80"/>
              </a:xfrm>
              <a:custGeom>
                <a:avLst/>
                <a:gdLst/>
                <a:ahLst/>
                <a:cxnLst>
                  <a:cxn ang="0">
                    <a:pos x="0" y="7"/>
                  </a:cxn>
                  <a:cxn ang="0">
                    <a:pos x="75" y="0"/>
                  </a:cxn>
                  <a:cxn ang="0">
                    <a:pos x="75" y="68"/>
                  </a:cxn>
                  <a:cxn ang="0">
                    <a:pos x="0" y="80"/>
                  </a:cxn>
                  <a:cxn ang="0">
                    <a:pos x="0" y="7"/>
                  </a:cxn>
                </a:cxnLst>
                <a:rect l="0" t="0" r="r" b="b"/>
                <a:pathLst>
                  <a:path w="75" h="80">
                    <a:moveTo>
                      <a:pt x="0" y="7"/>
                    </a:moveTo>
                    <a:lnTo>
                      <a:pt x="75" y="0"/>
                    </a:lnTo>
                    <a:lnTo>
                      <a:pt x="75" y="68"/>
                    </a:lnTo>
                    <a:lnTo>
                      <a:pt x="0" y="80"/>
                    </a:lnTo>
                    <a:lnTo>
                      <a:pt x="0" y="7"/>
                    </a:lnTo>
                    <a:close/>
                  </a:path>
                </a:pathLst>
              </a:custGeom>
              <a:solidFill>
                <a:srgbClr val="F2F2D8"/>
              </a:solidFill>
              <a:ln w="9525">
                <a:noFill/>
                <a:round/>
                <a:headEnd/>
                <a:tailEnd/>
              </a:ln>
            </p:spPr>
            <p:txBody>
              <a:bodyPr/>
              <a:lstStyle/>
              <a:p>
                <a:endParaRPr lang="en-US"/>
              </a:p>
            </p:txBody>
          </p:sp>
          <p:sp>
            <p:nvSpPr>
              <p:cNvPr id="341565" name="Freeform 573"/>
              <p:cNvSpPr>
                <a:spLocks noChangeAspect="1"/>
              </p:cNvSpPr>
              <p:nvPr/>
            </p:nvSpPr>
            <p:spPr bwMode="auto">
              <a:xfrm>
                <a:off x="5306" y="2277"/>
                <a:ext cx="75" cy="80"/>
              </a:xfrm>
              <a:custGeom>
                <a:avLst/>
                <a:gdLst/>
                <a:ahLst/>
                <a:cxnLst>
                  <a:cxn ang="0">
                    <a:pos x="0" y="7"/>
                  </a:cxn>
                  <a:cxn ang="0">
                    <a:pos x="75" y="0"/>
                  </a:cxn>
                  <a:cxn ang="0">
                    <a:pos x="75" y="68"/>
                  </a:cxn>
                  <a:cxn ang="0">
                    <a:pos x="0" y="80"/>
                  </a:cxn>
                  <a:cxn ang="0">
                    <a:pos x="0" y="7"/>
                  </a:cxn>
                </a:cxnLst>
                <a:rect l="0" t="0" r="r" b="b"/>
                <a:pathLst>
                  <a:path w="75" h="80">
                    <a:moveTo>
                      <a:pt x="0" y="7"/>
                    </a:moveTo>
                    <a:lnTo>
                      <a:pt x="75" y="0"/>
                    </a:lnTo>
                    <a:lnTo>
                      <a:pt x="75" y="68"/>
                    </a:lnTo>
                    <a:lnTo>
                      <a:pt x="0" y="80"/>
                    </a:lnTo>
                    <a:lnTo>
                      <a:pt x="0" y="7"/>
                    </a:lnTo>
                  </a:path>
                </a:pathLst>
              </a:custGeom>
              <a:noFill/>
              <a:ln w="6350">
                <a:solidFill>
                  <a:srgbClr val="000000"/>
                </a:solidFill>
                <a:prstDash val="solid"/>
                <a:round/>
                <a:headEnd/>
                <a:tailEnd/>
              </a:ln>
            </p:spPr>
            <p:txBody>
              <a:bodyPr/>
              <a:lstStyle/>
              <a:p>
                <a:endParaRPr lang="en-US"/>
              </a:p>
            </p:txBody>
          </p:sp>
          <p:sp>
            <p:nvSpPr>
              <p:cNvPr id="341566" name="Freeform 574"/>
              <p:cNvSpPr>
                <a:spLocks noChangeAspect="1"/>
              </p:cNvSpPr>
              <p:nvPr/>
            </p:nvSpPr>
            <p:spPr bwMode="auto">
              <a:xfrm>
                <a:off x="5317" y="2292"/>
                <a:ext cx="57" cy="46"/>
              </a:xfrm>
              <a:custGeom>
                <a:avLst/>
                <a:gdLst/>
                <a:ahLst/>
                <a:cxnLst>
                  <a:cxn ang="0">
                    <a:pos x="0" y="8"/>
                  </a:cxn>
                  <a:cxn ang="0">
                    <a:pos x="57" y="0"/>
                  </a:cxn>
                  <a:cxn ang="0">
                    <a:pos x="57" y="42"/>
                  </a:cxn>
                  <a:cxn ang="0">
                    <a:pos x="0" y="46"/>
                  </a:cxn>
                  <a:cxn ang="0">
                    <a:pos x="0" y="8"/>
                  </a:cxn>
                </a:cxnLst>
                <a:rect l="0" t="0" r="r" b="b"/>
                <a:pathLst>
                  <a:path w="57" h="46">
                    <a:moveTo>
                      <a:pt x="0" y="8"/>
                    </a:moveTo>
                    <a:lnTo>
                      <a:pt x="57" y="0"/>
                    </a:lnTo>
                    <a:lnTo>
                      <a:pt x="57" y="42"/>
                    </a:lnTo>
                    <a:lnTo>
                      <a:pt x="0" y="46"/>
                    </a:lnTo>
                    <a:lnTo>
                      <a:pt x="0" y="8"/>
                    </a:lnTo>
                    <a:close/>
                  </a:path>
                </a:pathLst>
              </a:custGeom>
              <a:solidFill>
                <a:srgbClr val="CC0000"/>
              </a:solidFill>
              <a:ln w="9525">
                <a:noFill/>
                <a:round/>
                <a:headEnd/>
                <a:tailEnd/>
              </a:ln>
            </p:spPr>
            <p:txBody>
              <a:bodyPr/>
              <a:lstStyle/>
              <a:p>
                <a:endParaRPr lang="en-US"/>
              </a:p>
            </p:txBody>
          </p:sp>
          <p:sp>
            <p:nvSpPr>
              <p:cNvPr id="341567" name="Freeform 575"/>
              <p:cNvSpPr>
                <a:spLocks noChangeAspect="1"/>
              </p:cNvSpPr>
              <p:nvPr/>
            </p:nvSpPr>
            <p:spPr bwMode="auto">
              <a:xfrm>
                <a:off x="5317" y="2292"/>
                <a:ext cx="57" cy="46"/>
              </a:xfrm>
              <a:custGeom>
                <a:avLst/>
                <a:gdLst/>
                <a:ahLst/>
                <a:cxnLst>
                  <a:cxn ang="0">
                    <a:pos x="0" y="8"/>
                  </a:cxn>
                  <a:cxn ang="0">
                    <a:pos x="57" y="0"/>
                  </a:cxn>
                  <a:cxn ang="0">
                    <a:pos x="57" y="42"/>
                  </a:cxn>
                  <a:cxn ang="0">
                    <a:pos x="0" y="46"/>
                  </a:cxn>
                  <a:cxn ang="0">
                    <a:pos x="0" y="8"/>
                  </a:cxn>
                </a:cxnLst>
                <a:rect l="0" t="0" r="r" b="b"/>
                <a:pathLst>
                  <a:path w="57" h="46">
                    <a:moveTo>
                      <a:pt x="0" y="8"/>
                    </a:moveTo>
                    <a:lnTo>
                      <a:pt x="57" y="0"/>
                    </a:lnTo>
                    <a:lnTo>
                      <a:pt x="57" y="42"/>
                    </a:lnTo>
                    <a:lnTo>
                      <a:pt x="0" y="46"/>
                    </a:lnTo>
                    <a:lnTo>
                      <a:pt x="0" y="8"/>
                    </a:lnTo>
                  </a:path>
                </a:pathLst>
              </a:custGeom>
              <a:noFill/>
              <a:ln w="6350">
                <a:solidFill>
                  <a:srgbClr val="000000"/>
                </a:solidFill>
                <a:prstDash val="solid"/>
                <a:round/>
                <a:headEnd/>
                <a:tailEnd/>
              </a:ln>
            </p:spPr>
            <p:txBody>
              <a:bodyPr/>
              <a:lstStyle/>
              <a:p>
                <a:endParaRPr lang="en-US"/>
              </a:p>
            </p:txBody>
          </p:sp>
          <p:sp>
            <p:nvSpPr>
              <p:cNvPr id="341568" name="Freeform 576"/>
              <p:cNvSpPr>
                <a:spLocks noChangeAspect="1"/>
              </p:cNvSpPr>
              <p:nvPr/>
            </p:nvSpPr>
            <p:spPr bwMode="auto">
              <a:xfrm>
                <a:off x="5317" y="2311"/>
                <a:ext cx="57" cy="19"/>
              </a:xfrm>
              <a:custGeom>
                <a:avLst/>
                <a:gdLst/>
                <a:ahLst/>
                <a:cxnLst>
                  <a:cxn ang="0">
                    <a:pos x="4" y="8"/>
                  </a:cxn>
                  <a:cxn ang="0">
                    <a:pos x="53" y="0"/>
                  </a:cxn>
                  <a:cxn ang="0">
                    <a:pos x="53" y="0"/>
                  </a:cxn>
                  <a:cxn ang="0">
                    <a:pos x="57" y="4"/>
                  </a:cxn>
                  <a:cxn ang="0">
                    <a:pos x="57" y="4"/>
                  </a:cxn>
                  <a:cxn ang="0">
                    <a:pos x="57" y="4"/>
                  </a:cxn>
                  <a:cxn ang="0">
                    <a:pos x="57" y="8"/>
                  </a:cxn>
                  <a:cxn ang="0">
                    <a:pos x="57" y="8"/>
                  </a:cxn>
                  <a:cxn ang="0">
                    <a:pos x="57" y="11"/>
                  </a:cxn>
                  <a:cxn ang="0">
                    <a:pos x="53" y="11"/>
                  </a:cxn>
                  <a:cxn ang="0">
                    <a:pos x="53" y="11"/>
                  </a:cxn>
                  <a:cxn ang="0">
                    <a:pos x="4" y="19"/>
                  </a:cxn>
                  <a:cxn ang="0">
                    <a:pos x="0" y="19"/>
                  </a:cxn>
                  <a:cxn ang="0">
                    <a:pos x="0" y="19"/>
                  </a:cxn>
                  <a:cxn ang="0">
                    <a:pos x="0" y="15"/>
                  </a:cxn>
                  <a:cxn ang="0">
                    <a:pos x="0" y="15"/>
                  </a:cxn>
                  <a:cxn ang="0">
                    <a:pos x="0" y="11"/>
                  </a:cxn>
                  <a:cxn ang="0">
                    <a:pos x="0" y="11"/>
                  </a:cxn>
                  <a:cxn ang="0">
                    <a:pos x="0" y="8"/>
                  </a:cxn>
                  <a:cxn ang="0">
                    <a:pos x="0" y="8"/>
                  </a:cxn>
                  <a:cxn ang="0">
                    <a:pos x="4" y="8"/>
                  </a:cxn>
                </a:cxnLst>
                <a:rect l="0" t="0" r="r" b="b"/>
                <a:pathLst>
                  <a:path w="57" h="19">
                    <a:moveTo>
                      <a:pt x="4" y="8"/>
                    </a:moveTo>
                    <a:lnTo>
                      <a:pt x="53" y="0"/>
                    </a:lnTo>
                    <a:lnTo>
                      <a:pt x="53" y="0"/>
                    </a:lnTo>
                    <a:lnTo>
                      <a:pt x="57" y="4"/>
                    </a:lnTo>
                    <a:lnTo>
                      <a:pt x="57" y="4"/>
                    </a:lnTo>
                    <a:lnTo>
                      <a:pt x="57" y="4"/>
                    </a:lnTo>
                    <a:lnTo>
                      <a:pt x="57" y="8"/>
                    </a:lnTo>
                    <a:lnTo>
                      <a:pt x="57" y="8"/>
                    </a:lnTo>
                    <a:lnTo>
                      <a:pt x="57" y="11"/>
                    </a:lnTo>
                    <a:lnTo>
                      <a:pt x="53" y="11"/>
                    </a:lnTo>
                    <a:lnTo>
                      <a:pt x="53" y="11"/>
                    </a:lnTo>
                    <a:lnTo>
                      <a:pt x="4" y="19"/>
                    </a:lnTo>
                    <a:lnTo>
                      <a:pt x="0" y="19"/>
                    </a:lnTo>
                    <a:lnTo>
                      <a:pt x="0" y="19"/>
                    </a:lnTo>
                    <a:lnTo>
                      <a:pt x="0" y="15"/>
                    </a:lnTo>
                    <a:lnTo>
                      <a:pt x="0" y="15"/>
                    </a:lnTo>
                    <a:lnTo>
                      <a:pt x="0" y="11"/>
                    </a:lnTo>
                    <a:lnTo>
                      <a:pt x="0" y="11"/>
                    </a:lnTo>
                    <a:lnTo>
                      <a:pt x="0" y="8"/>
                    </a:lnTo>
                    <a:lnTo>
                      <a:pt x="0" y="8"/>
                    </a:lnTo>
                    <a:lnTo>
                      <a:pt x="4" y="8"/>
                    </a:lnTo>
                    <a:close/>
                  </a:path>
                </a:pathLst>
              </a:custGeom>
              <a:solidFill>
                <a:srgbClr val="FF0000"/>
              </a:solidFill>
              <a:ln w="9525">
                <a:noFill/>
                <a:round/>
                <a:headEnd/>
                <a:tailEnd/>
              </a:ln>
            </p:spPr>
            <p:txBody>
              <a:bodyPr/>
              <a:lstStyle/>
              <a:p>
                <a:endParaRPr lang="en-US"/>
              </a:p>
            </p:txBody>
          </p:sp>
          <p:sp>
            <p:nvSpPr>
              <p:cNvPr id="341569" name="Freeform 577"/>
              <p:cNvSpPr>
                <a:spLocks noChangeAspect="1"/>
              </p:cNvSpPr>
              <p:nvPr/>
            </p:nvSpPr>
            <p:spPr bwMode="auto">
              <a:xfrm>
                <a:off x="5317" y="2311"/>
                <a:ext cx="57" cy="19"/>
              </a:xfrm>
              <a:custGeom>
                <a:avLst/>
                <a:gdLst/>
                <a:ahLst/>
                <a:cxnLst>
                  <a:cxn ang="0">
                    <a:pos x="4" y="8"/>
                  </a:cxn>
                  <a:cxn ang="0">
                    <a:pos x="53" y="0"/>
                  </a:cxn>
                  <a:cxn ang="0">
                    <a:pos x="53" y="0"/>
                  </a:cxn>
                  <a:cxn ang="0">
                    <a:pos x="57" y="4"/>
                  </a:cxn>
                  <a:cxn ang="0">
                    <a:pos x="57" y="4"/>
                  </a:cxn>
                  <a:cxn ang="0">
                    <a:pos x="57" y="4"/>
                  </a:cxn>
                  <a:cxn ang="0">
                    <a:pos x="57" y="8"/>
                  </a:cxn>
                  <a:cxn ang="0">
                    <a:pos x="57" y="8"/>
                  </a:cxn>
                  <a:cxn ang="0">
                    <a:pos x="57" y="11"/>
                  </a:cxn>
                  <a:cxn ang="0">
                    <a:pos x="53" y="11"/>
                  </a:cxn>
                  <a:cxn ang="0">
                    <a:pos x="53" y="11"/>
                  </a:cxn>
                  <a:cxn ang="0">
                    <a:pos x="4" y="19"/>
                  </a:cxn>
                  <a:cxn ang="0">
                    <a:pos x="0" y="19"/>
                  </a:cxn>
                  <a:cxn ang="0">
                    <a:pos x="0" y="19"/>
                  </a:cxn>
                  <a:cxn ang="0">
                    <a:pos x="0" y="15"/>
                  </a:cxn>
                  <a:cxn ang="0">
                    <a:pos x="0" y="15"/>
                  </a:cxn>
                  <a:cxn ang="0">
                    <a:pos x="0" y="11"/>
                  </a:cxn>
                  <a:cxn ang="0">
                    <a:pos x="0" y="11"/>
                  </a:cxn>
                  <a:cxn ang="0">
                    <a:pos x="0" y="8"/>
                  </a:cxn>
                  <a:cxn ang="0">
                    <a:pos x="0" y="8"/>
                  </a:cxn>
                  <a:cxn ang="0">
                    <a:pos x="4" y="8"/>
                  </a:cxn>
                </a:cxnLst>
                <a:rect l="0" t="0" r="r" b="b"/>
                <a:pathLst>
                  <a:path w="57" h="19">
                    <a:moveTo>
                      <a:pt x="4" y="8"/>
                    </a:moveTo>
                    <a:lnTo>
                      <a:pt x="53" y="0"/>
                    </a:lnTo>
                    <a:lnTo>
                      <a:pt x="53" y="0"/>
                    </a:lnTo>
                    <a:lnTo>
                      <a:pt x="57" y="4"/>
                    </a:lnTo>
                    <a:lnTo>
                      <a:pt x="57" y="4"/>
                    </a:lnTo>
                    <a:lnTo>
                      <a:pt x="57" y="4"/>
                    </a:lnTo>
                    <a:lnTo>
                      <a:pt x="57" y="8"/>
                    </a:lnTo>
                    <a:lnTo>
                      <a:pt x="57" y="8"/>
                    </a:lnTo>
                    <a:lnTo>
                      <a:pt x="57" y="11"/>
                    </a:lnTo>
                    <a:lnTo>
                      <a:pt x="53" y="11"/>
                    </a:lnTo>
                    <a:lnTo>
                      <a:pt x="53" y="11"/>
                    </a:lnTo>
                    <a:lnTo>
                      <a:pt x="4" y="19"/>
                    </a:lnTo>
                    <a:lnTo>
                      <a:pt x="0" y="19"/>
                    </a:lnTo>
                    <a:lnTo>
                      <a:pt x="0" y="19"/>
                    </a:lnTo>
                    <a:lnTo>
                      <a:pt x="0" y="15"/>
                    </a:lnTo>
                    <a:lnTo>
                      <a:pt x="0" y="15"/>
                    </a:lnTo>
                    <a:lnTo>
                      <a:pt x="0" y="11"/>
                    </a:lnTo>
                    <a:lnTo>
                      <a:pt x="0" y="11"/>
                    </a:lnTo>
                    <a:lnTo>
                      <a:pt x="0" y="8"/>
                    </a:lnTo>
                    <a:lnTo>
                      <a:pt x="0" y="8"/>
                    </a:lnTo>
                    <a:lnTo>
                      <a:pt x="4" y="8"/>
                    </a:lnTo>
                  </a:path>
                </a:pathLst>
              </a:custGeom>
              <a:noFill/>
              <a:ln w="6350">
                <a:solidFill>
                  <a:srgbClr val="000000"/>
                </a:solidFill>
                <a:prstDash val="solid"/>
                <a:round/>
                <a:headEnd/>
                <a:tailEnd/>
              </a:ln>
            </p:spPr>
            <p:txBody>
              <a:bodyPr/>
              <a:lstStyle/>
              <a:p>
                <a:endParaRPr lang="en-US"/>
              </a:p>
            </p:txBody>
          </p:sp>
          <p:sp>
            <p:nvSpPr>
              <p:cNvPr id="341570" name="Line 578"/>
              <p:cNvSpPr>
                <a:spLocks noChangeAspect="1" noChangeShapeType="1"/>
              </p:cNvSpPr>
              <p:nvPr/>
            </p:nvSpPr>
            <p:spPr bwMode="auto">
              <a:xfrm flipH="1" flipV="1">
                <a:off x="5306" y="2284"/>
                <a:ext cx="11" cy="16"/>
              </a:xfrm>
              <a:prstGeom prst="line">
                <a:avLst/>
              </a:prstGeom>
              <a:noFill/>
              <a:ln w="6350">
                <a:solidFill>
                  <a:srgbClr val="000000"/>
                </a:solidFill>
                <a:round/>
                <a:headEnd/>
                <a:tailEnd/>
              </a:ln>
            </p:spPr>
            <p:txBody>
              <a:bodyPr/>
              <a:lstStyle/>
              <a:p>
                <a:endParaRPr lang="en-US"/>
              </a:p>
            </p:txBody>
          </p:sp>
          <p:sp>
            <p:nvSpPr>
              <p:cNvPr id="341571" name="Line 579"/>
              <p:cNvSpPr>
                <a:spLocks noChangeAspect="1" noChangeShapeType="1"/>
              </p:cNvSpPr>
              <p:nvPr/>
            </p:nvSpPr>
            <p:spPr bwMode="auto">
              <a:xfrm flipV="1">
                <a:off x="5374" y="2277"/>
                <a:ext cx="7" cy="15"/>
              </a:xfrm>
              <a:prstGeom prst="line">
                <a:avLst/>
              </a:prstGeom>
              <a:noFill/>
              <a:ln w="6350">
                <a:solidFill>
                  <a:srgbClr val="000000"/>
                </a:solidFill>
                <a:round/>
                <a:headEnd/>
                <a:tailEnd/>
              </a:ln>
            </p:spPr>
            <p:txBody>
              <a:bodyPr/>
              <a:lstStyle/>
              <a:p>
                <a:endParaRPr lang="en-US"/>
              </a:p>
            </p:txBody>
          </p:sp>
          <p:sp>
            <p:nvSpPr>
              <p:cNvPr id="341572" name="Line 580"/>
              <p:cNvSpPr>
                <a:spLocks noChangeAspect="1" noChangeShapeType="1"/>
              </p:cNvSpPr>
              <p:nvPr/>
            </p:nvSpPr>
            <p:spPr bwMode="auto">
              <a:xfrm>
                <a:off x="5374" y="2334"/>
                <a:ext cx="7" cy="11"/>
              </a:xfrm>
              <a:prstGeom prst="line">
                <a:avLst/>
              </a:prstGeom>
              <a:noFill/>
              <a:ln w="6350">
                <a:solidFill>
                  <a:srgbClr val="000000"/>
                </a:solidFill>
                <a:round/>
                <a:headEnd/>
                <a:tailEnd/>
              </a:ln>
            </p:spPr>
            <p:txBody>
              <a:bodyPr/>
              <a:lstStyle/>
              <a:p>
                <a:endParaRPr lang="en-US"/>
              </a:p>
            </p:txBody>
          </p:sp>
          <p:sp>
            <p:nvSpPr>
              <p:cNvPr id="341573" name="Line 581"/>
              <p:cNvSpPr>
                <a:spLocks noChangeAspect="1" noChangeShapeType="1"/>
              </p:cNvSpPr>
              <p:nvPr/>
            </p:nvSpPr>
            <p:spPr bwMode="auto">
              <a:xfrm flipV="1">
                <a:off x="5306" y="2338"/>
                <a:ext cx="11" cy="19"/>
              </a:xfrm>
              <a:prstGeom prst="line">
                <a:avLst/>
              </a:prstGeom>
              <a:noFill/>
              <a:ln w="6350">
                <a:solidFill>
                  <a:srgbClr val="000000"/>
                </a:solidFill>
                <a:round/>
                <a:headEnd/>
                <a:tailEnd/>
              </a:ln>
            </p:spPr>
            <p:txBody>
              <a:bodyPr/>
              <a:lstStyle/>
              <a:p>
                <a:endParaRPr lang="en-US"/>
              </a:p>
            </p:txBody>
          </p:sp>
          <p:sp>
            <p:nvSpPr>
              <p:cNvPr id="341574" name="Freeform 582"/>
              <p:cNvSpPr>
                <a:spLocks noChangeAspect="1"/>
              </p:cNvSpPr>
              <p:nvPr/>
            </p:nvSpPr>
            <p:spPr bwMode="auto">
              <a:xfrm>
                <a:off x="5005" y="2926"/>
                <a:ext cx="384" cy="475"/>
              </a:xfrm>
              <a:custGeom>
                <a:avLst/>
                <a:gdLst/>
                <a:ahLst/>
                <a:cxnLst>
                  <a:cxn ang="0">
                    <a:pos x="0" y="49"/>
                  </a:cxn>
                  <a:cxn ang="0">
                    <a:pos x="384" y="0"/>
                  </a:cxn>
                  <a:cxn ang="0">
                    <a:pos x="384" y="425"/>
                  </a:cxn>
                  <a:cxn ang="0">
                    <a:pos x="0" y="475"/>
                  </a:cxn>
                  <a:cxn ang="0">
                    <a:pos x="0" y="49"/>
                  </a:cxn>
                </a:cxnLst>
                <a:rect l="0" t="0" r="r" b="b"/>
                <a:pathLst>
                  <a:path w="384" h="475">
                    <a:moveTo>
                      <a:pt x="0" y="49"/>
                    </a:moveTo>
                    <a:lnTo>
                      <a:pt x="384" y="0"/>
                    </a:lnTo>
                    <a:lnTo>
                      <a:pt x="384" y="425"/>
                    </a:lnTo>
                    <a:lnTo>
                      <a:pt x="0" y="475"/>
                    </a:lnTo>
                    <a:lnTo>
                      <a:pt x="0" y="49"/>
                    </a:lnTo>
                    <a:close/>
                  </a:path>
                </a:pathLst>
              </a:custGeom>
              <a:solidFill>
                <a:srgbClr val="FFFFE5"/>
              </a:solidFill>
              <a:ln w="9525">
                <a:noFill/>
                <a:round/>
                <a:headEnd/>
                <a:tailEnd/>
              </a:ln>
            </p:spPr>
            <p:txBody>
              <a:bodyPr/>
              <a:lstStyle/>
              <a:p>
                <a:endParaRPr lang="en-US"/>
              </a:p>
            </p:txBody>
          </p:sp>
          <p:sp>
            <p:nvSpPr>
              <p:cNvPr id="341575" name="Freeform 583"/>
              <p:cNvSpPr>
                <a:spLocks noChangeAspect="1"/>
              </p:cNvSpPr>
              <p:nvPr/>
            </p:nvSpPr>
            <p:spPr bwMode="auto">
              <a:xfrm>
                <a:off x="5005" y="2926"/>
                <a:ext cx="384" cy="475"/>
              </a:xfrm>
              <a:custGeom>
                <a:avLst/>
                <a:gdLst/>
                <a:ahLst/>
                <a:cxnLst>
                  <a:cxn ang="0">
                    <a:pos x="0" y="49"/>
                  </a:cxn>
                  <a:cxn ang="0">
                    <a:pos x="384" y="0"/>
                  </a:cxn>
                  <a:cxn ang="0">
                    <a:pos x="384" y="425"/>
                  </a:cxn>
                  <a:cxn ang="0">
                    <a:pos x="0" y="475"/>
                  </a:cxn>
                  <a:cxn ang="0">
                    <a:pos x="0" y="49"/>
                  </a:cxn>
                </a:cxnLst>
                <a:rect l="0" t="0" r="r" b="b"/>
                <a:pathLst>
                  <a:path w="384" h="475">
                    <a:moveTo>
                      <a:pt x="0" y="49"/>
                    </a:moveTo>
                    <a:lnTo>
                      <a:pt x="384" y="0"/>
                    </a:lnTo>
                    <a:lnTo>
                      <a:pt x="384" y="425"/>
                    </a:lnTo>
                    <a:lnTo>
                      <a:pt x="0" y="475"/>
                    </a:lnTo>
                    <a:lnTo>
                      <a:pt x="0" y="49"/>
                    </a:lnTo>
                  </a:path>
                </a:pathLst>
              </a:custGeom>
              <a:noFill/>
              <a:ln w="6350">
                <a:solidFill>
                  <a:srgbClr val="000000"/>
                </a:solidFill>
                <a:prstDash val="solid"/>
                <a:round/>
                <a:headEnd/>
                <a:tailEnd/>
              </a:ln>
            </p:spPr>
            <p:txBody>
              <a:bodyPr/>
              <a:lstStyle/>
              <a:p>
                <a:endParaRPr lang="en-US"/>
              </a:p>
            </p:txBody>
          </p:sp>
          <p:sp>
            <p:nvSpPr>
              <p:cNvPr id="341576" name="Freeform 584"/>
              <p:cNvSpPr>
                <a:spLocks noChangeAspect="1"/>
              </p:cNvSpPr>
              <p:nvPr/>
            </p:nvSpPr>
            <p:spPr bwMode="auto">
              <a:xfrm>
                <a:off x="5057" y="2964"/>
                <a:ext cx="87" cy="425"/>
              </a:xfrm>
              <a:custGeom>
                <a:avLst/>
                <a:gdLst/>
                <a:ahLst/>
                <a:cxnLst>
                  <a:cxn ang="0">
                    <a:pos x="0" y="11"/>
                  </a:cxn>
                  <a:cxn ang="0">
                    <a:pos x="87" y="0"/>
                  </a:cxn>
                  <a:cxn ang="0">
                    <a:pos x="87" y="414"/>
                  </a:cxn>
                  <a:cxn ang="0">
                    <a:pos x="0" y="425"/>
                  </a:cxn>
                  <a:cxn ang="0">
                    <a:pos x="0" y="11"/>
                  </a:cxn>
                </a:cxnLst>
                <a:rect l="0" t="0" r="r" b="b"/>
                <a:pathLst>
                  <a:path w="87" h="425">
                    <a:moveTo>
                      <a:pt x="0" y="11"/>
                    </a:moveTo>
                    <a:lnTo>
                      <a:pt x="87" y="0"/>
                    </a:lnTo>
                    <a:lnTo>
                      <a:pt x="87" y="414"/>
                    </a:lnTo>
                    <a:lnTo>
                      <a:pt x="0" y="425"/>
                    </a:lnTo>
                    <a:lnTo>
                      <a:pt x="0" y="11"/>
                    </a:lnTo>
                    <a:close/>
                  </a:path>
                </a:pathLst>
              </a:custGeom>
              <a:solidFill>
                <a:srgbClr val="000000"/>
              </a:solidFill>
              <a:ln w="9525">
                <a:noFill/>
                <a:round/>
                <a:headEnd/>
                <a:tailEnd/>
              </a:ln>
            </p:spPr>
            <p:txBody>
              <a:bodyPr/>
              <a:lstStyle/>
              <a:p>
                <a:endParaRPr lang="en-US"/>
              </a:p>
            </p:txBody>
          </p:sp>
          <p:sp>
            <p:nvSpPr>
              <p:cNvPr id="341577" name="Freeform 585"/>
              <p:cNvSpPr>
                <a:spLocks noChangeAspect="1"/>
              </p:cNvSpPr>
              <p:nvPr/>
            </p:nvSpPr>
            <p:spPr bwMode="auto">
              <a:xfrm>
                <a:off x="5057" y="2964"/>
                <a:ext cx="87" cy="425"/>
              </a:xfrm>
              <a:custGeom>
                <a:avLst/>
                <a:gdLst/>
                <a:ahLst/>
                <a:cxnLst>
                  <a:cxn ang="0">
                    <a:pos x="0" y="11"/>
                  </a:cxn>
                  <a:cxn ang="0">
                    <a:pos x="87" y="0"/>
                  </a:cxn>
                  <a:cxn ang="0">
                    <a:pos x="87" y="414"/>
                  </a:cxn>
                  <a:cxn ang="0">
                    <a:pos x="0" y="425"/>
                  </a:cxn>
                  <a:cxn ang="0">
                    <a:pos x="0" y="11"/>
                  </a:cxn>
                </a:cxnLst>
                <a:rect l="0" t="0" r="r" b="b"/>
                <a:pathLst>
                  <a:path w="87" h="425">
                    <a:moveTo>
                      <a:pt x="0" y="11"/>
                    </a:moveTo>
                    <a:lnTo>
                      <a:pt x="87" y="0"/>
                    </a:lnTo>
                    <a:lnTo>
                      <a:pt x="87" y="414"/>
                    </a:lnTo>
                    <a:lnTo>
                      <a:pt x="0" y="425"/>
                    </a:lnTo>
                    <a:lnTo>
                      <a:pt x="0" y="11"/>
                    </a:lnTo>
                  </a:path>
                </a:pathLst>
              </a:custGeom>
              <a:noFill/>
              <a:ln w="6350">
                <a:solidFill>
                  <a:srgbClr val="000000"/>
                </a:solidFill>
                <a:prstDash val="solid"/>
                <a:round/>
                <a:headEnd/>
                <a:tailEnd/>
              </a:ln>
            </p:spPr>
            <p:txBody>
              <a:bodyPr/>
              <a:lstStyle/>
              <a:p>
                <a:endParaRPr lang="en-US"/>
              </a:p>
            </p:txBody>
          </p:sp>
          <p:sp>
            <p:nvSpPr>
              <p:cNvPr id="341578" name="Freeform 586"/>
              <p:cNvSpPr>
                <a:spLocks noChangeAspect="1"/>
              </p:cNvSpPr>
              <p:nvPr/>
            </p:nvSpPr>
            <p:spPr bwMode="auto">
              <a:xfrm>
                <a:off x="5257" y="2941"/>
                <a:ext cx="86" cy="422"/>
              </a:xfrm>
              <a:custGeom>
                <a:avLst/>
                <a:gdLst/>
                <a:ahLst/>
                <a:cxnLst>
                  <a:cxn ang="0">
                    <a:pos x="0" y="12"/>
                  </a:cxn>
                  <a:cxn ang="0">
                    <a:pos x="86" y="0"/>
                  </a:cxn>
                  <a:cxn ang="0">
                    <a:pos x="86" y="414"/>
                  </a:cxn>
                  <a:cxn ang="0">
                    <a:pos x="0" y="422"/>
                  </a:cxn>
                  <a:cxn ang="0">
                    <a:pos x="0" y="12"/>
                  </a:cxn>
                </a:cxnLst>
                <a:rect l="0" t="0" r="r" b="b"/>
                <a:pathLst>
                  <a:path w="86" h="422">
                    <a:moveTo>
                      <a:pt x="0" y="12"/>
                    </a:moveTo>
                    <a:lnTo>
                      <a:pt x="86" y="0"/>
                    </a:lnTo>
                    <a:lnTo>
                      <a:pt x="86" y="414"/>
                    </a:lnTo>
                    <a:lnTo>
                      <a:pt x="0" y="422"/>
                    </a:lnTo>
                    <a:lnTo>
                      <a:pt x="0" y="12"/>
                    </a:lnTo>
                    <a:close/>
                  </a:path>
                </a:pathLst>
              </a:custGeom>
              <a:solidFill>
                <a:srgbClr val="000000"/>
              </a:solidFill>
              <a:ln w="9525">
                <a:noFill/>
                <a:round/>
                <a:headEnd/>
                <a:tailEnd/>
              </a:ln>
            </p:spPr>
            <p:txBody>
              <a:bodyPr/>
              <a:lstStyle/>
              <a:p>
                <a:endParaRPr lang="en-US"/>
              </a:p>
            </p:txBody>
          </p:sp>
          <p:sp>
            <p:nvSpPr>
              <p:cNvPr id="341579" name="Freeform 587"/>
              <p:cNvSpPr>
                <a:spLocks noChangeAspect="1"/>
              </p:cNvSpPr>
              <p:nvPr/>
            </p:nvSpPr>
            <p:spPr bwMode="auto">
              <a:xfrm>
                <a:off x="5257" y="2941"/>
                <a:ext cx="86" cy="422"/>
              </a:xfrm>
              <a:custGeom>
                <a:avLst/>
                <a:gdLst/>
                <a:ahLst/>
                <a:cxnLst>
                  <a:cxn ang="0">
                    <a:pos x="0" y="12"/>
                  </a:cxn>
                  <a:cxn ang="0">
                    <a:pos x="86" y="0"/>
                  </a:cxn>
                  <a:cxn ang="0">
                    <a:pos x="86" y="414"/>
                  </a:cxn>
                  <a:cxn ang="0">
                    <a:pos x="0" y="422"/>
                  </a:cxn>
                  <a:cxn ang="0">
                    <a:pos x="0" y="12"/>
                  </a:cxn>
                </a:cxnLst>
                <a:rect l="0" t="0" r="r" b="b"/>
                <a:pathLst>
                  <a:path w="86" h="422">
                    <a:moveTo>
                      <a:pt x="0" y="12"/>
                    </a:moveTo>
                    <a:lnTo>
                      <a:pt x="86" y="0"/>
                    </a:lnTo>
                    <a:lnTo>
                      <a:pt x="86" y="414"/>
                    </a:lnTo>
                    <a:lnTo>
                      <a:pt x="0" y="422"/>
                    </a:lnTo>
                    <a:lnTo>
                      <a:pt x="0" y="12"/>
                    </a:lnTo>
                  </a:path>
                </a:pathLst>
              </a:custGeom>
              <a:noFill/>
              <a:ln w="6350">
                <a:solidFill>
                  <a:srgbClr val="000000"/>
                </a:solidFill>
                <a:prstDash val="solid"/>
                <a:round/>
                <a:headEnd/>
                <a:tailEnd/>
              </a:ln>
            </p:spPr>
            <p:txBody>
              <a:bodyPr/>
              <a:lstStyle/>
              <a:p>
                <a:endParaRPr lang="en-US"/>
              </a:p>
            </p:txBody>
          </p:sp>
          <p:sp>
            <p:nvSpPr>
              <p:cNvPr id="341580" name="Freeform 588"/>
              <p:cNvSpPr>
                <a:spLocks noChangeAspect="1"/>
              </p:cNvSpPr>
              <p:nvPr/>
            </p:nvSpPr>
            <p:spPr bwMode="auto">
              <a:xfrm>
                <a:off x="4997" y="2991"/>
                <a:ext cx="8" cy="19"/>
              </a:xfrm>
              <a:custGeom>
                <a:avLst/>
                <a:gdLst/>
                <a:ahLst/>
                <a:cxnLst>
                  <a:cxn ang="0">
                    <a:pos x="8" y="0"/>
                  </a:cxn>
                  <a:cxn ang="0">
                    <a:pos x="4" y="0"/>
                  </a:cxn>
                  <a:cxn ang="0">
                    <a:pos x="4" y="3"/>
                  </a:cxn>
                  <a:cxn ang="0">
                    <a:pos x="0" y="7"/>
                  </a:cxn>
                  <a:cxn ang="0">
                    <a:pos x="0" y="7"/>
                  </a:cxn>
                  <a:cxn ang="0">
                    <a:pos x="0" y="11"/>
                  </a:cxn>
                  <a:cxn ang="0">
                    <a:pos x="4" y="15"/>
                  </a:cxn>
                  <a:cxn ang="0">
                    <a:pos x="4" y="19"/>
                  </a:cxn>
                  <a:cxn ang="0">
                    <a:pos x="8" y="19"/>
                  </a:cxn>
                  <a:cxn ang="0">
                    <a:pos x="8" y="0"/>
                  </a:cxn>
                </a:cxnLst>
                <a:rect l="0" t="0" r="r" b="b"/>
                <a:pathLst>
                  <a:path w="8" h="19">
                    <a:moveTo>
                      <a:pt x="8" y="0"/>
                    </a:moveTo>
                    <a:lnTo>
                      <a:pt x="4" y="0"/>
                    </a:lnTo>
                    <a:lnTo>
                      <a:pt x="4" y="3"/>
                    </a:lnTo>
                    <a:lnTo>
                      <a:pt x="0" y="7"/>
                    </a:lnTo>
                    <a:lnTo>
                      <a:pt x="0" y="7"/>
                    </a:lnTo>
                    <a:lnTo>
                      <a:pt x="0" y="11"/>
                    </a:lnTo>
                    <a:lnTo>
                      <a:pt x="4" y="15"/>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41581" name="Freeform 589"/>
              <p:cNvSpPr>
                <a:spLocks noChangeAspect="1"/>
              </p:cNvSpPr>
              <p:nvPr/>
            </p:nvSpPr>
            <p:spPr bwMode="auto">
              <a:xfrm>
                <a:off x="5005" y="2941"/>
                <a:ext cx="387" cy="69"/>
              </a:xfrm>
              <a:custGeom>
                <a:avLst/>
                <a:gdLst/>
                <a:ahLst/>
                <a:cxnLst>
                  <a:cxn ang="0">
                    <a:pos x="387" y="12"/>
                  </a:cxn>
                  <a:cxn ang="0">
                    <a:pos x="387" y="0"/>
                  </a:cxn>
                  <a:cxn ang="0">
                    <a:pos x="0" y="50"/>
                  </a:cxn>
                  <a:cxn ang="0">
                    <a:pos x="0" y="69"/>
                  </a:cxn>
                  <a:cxn ang="0">
                    <a:pos x="387" y="19"/>
                  </a:cxn>
                  <a:cxn ang="0">
                    <a:pos x="387" y="12"/>
                  </a:cxn>
                </a:cxnLst>
                <a:rect l="0" t="0" r="r" b="b"/>
                <a:pathLst>
                  <a:path w="387" h="69">
                    <a:moveTo>
                      <a:pt x="387" y="12"/>
                    </a:moveTo>
                    <a:lnTo>
                      <a:pt x="387" y="0"/>
                    </a:lnTo>
                    <a:lnTo>
                      <a:pt x="0" y="50"/>
                    </a:lnTo>
                    <a:lnTo>
                      <a:pt x="0" y="69"/>
                    </a:lnTo>
                    <a:lnTo>
                      <a:pt x="387" y="19"/>
                    </a:lnTo>
                    <a:lnTo>
                      <a:pt x="387" y="12"/>
                    </a:lnTo>
                    <a:close/>
                  </a:path>
                </a:pathLst>
              </a:custGeom>
              <a:solidFill>
                <a:srgbClr val="F2F2D8"/>
              </a:solidFill>
              <a:ln w="9525">
                <a:noFill/>
                <a:round/>
                <a:headEnd/>
                <a:tailEnd/>
              </a:ln>
            </p:spPr>
            <p:txBody>
              <a:bodyPr/>
              <a:lstStyle/>
              <a:p>
                <a:endParaRPr lang="en-US"/>
              </a:p>
            </p:txBody>
          </p:sp>
          <p:sp>
            <p:nvSpPr>
              <p:cNvPr id="341582" name="Freeform 590"/>
              <p:cNvSpPr>
                <a:spLocks noChangeAspect="1"/>
              </p:cNvSpPr>
              <p:nvPr/>
            </p:nvSpPr>
            <p:spPr bwMode="auto">
              <a:xfrm>
                <a:off x="5392" y="2941"/>
                <a:ext cx="8" cy="19"/>
              </a:xfrm>
              <a:custGeom>
                <a:avLst/>
                <a:gdLst/>
                <a:ahLst/>
                <a:cxnLst>
                  <a:cxn ang="0">
                    <a:pos x="0" y="19"/>
                  </a:cxn>
                  <a:cxn ang="0">
                    <a:pos x="4" y="19"/>
                  </a:cxn>
                  <a:cxn ang="0">
                    <a:pos x="4" y="15"/>
                  </a:cxn>
                  <a:cxn ang="0">
                    <a:pos x="8" y="12"/>
                  </a:cxn>
                  <a:cxn ang="0">
                    <a:pos x="8" y="8"/>
                  </a:cxn>
                  <a:cxn ang="0">
                    <a:pos x="8" y="4"/>
                  </a:cxn>
                  <a:cxn ang="0">
                    <a:pos x="4" y="4"/>
                  </a:cxn>
                  <a:cxn ang="0">
                    <a:pos x="4" y="0"/>
                  </a:cxn>
                  <a:cxn ang="0">
                    <a:pos x="0" y="0"/>
                  </a:cxn>
                  <a:cxn ang="0">
                    <a:pos x="0" y="19"/>
                  </a:cxn>
                </a:cxnLst>
                <a:rect l="0" t="0" r="r" b="b"/>
                <a:pathLst>
                  <a:path w="8" h="19">
                    <a:moveTo>
                      <a:pt x="0" y="19"/>
                    </a:moveTo>
                    <a:lnTo>
                      <a:pt x="4" y="19"/>
                    </a:lnTo>
                    <a:lnTo>
                      <a:pt x="4" y="15"/>
                    </a:lnTo>
                    <a:lnTo>
                      <a:pt x="8" y="12"/>
                    </a:lnTo>
                    <a:lnTo>
                      <a:pt x="8" y="8"/>
                    </a:lnTo>
                    <a:lnTo>
                      <a:pt x="8" y="4"/>
                    </a:lnTo>
                    <a:lnTo>
                      <a:pt x="4" y="4"/>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41583" name="Freeform 591"/>
              <p:cNvSpPr>
                <a:spLocks noChangeAspect="1"/>
              </p:cNvSpPr>
              <p:nvPr/>
            </p:nvSpPr>
            <p:spPr bwMode="auto">
              <a:xfrm>
                <a:off x="4997" y="3021"/>
                <a:ext cx="8" cy="19"/>
              </a:xfrm>
              <a:custGeom>
                <a:avLst/>
                <a:gdLst/>
                <a:ahLst/>
                <a:cxnLst>
                  <a:cxn ang="0">
                    <a:pos x="8" y="0"/>
                  </a:cxn>
                  <a:cxn ang="0">
                    <a:pos x="4" y="0"/>
                  </a:cxn>
                  <a:cxn ang="0">
                    <a:pos x="4" y="4"/>
                  </a:cxn>
                  <a:cxn ang="0">
                    <a:pos x="0" y="8"/>
                  </a:cxn>
                  <a:cxn ang="0">
                    <a:pos x="0" y="11"/>
                  </a:cxn>
                  <a:cxn ang="0">
                    <a:pos x="0" y="15"/>
                  </a:cxn>
                  <a:cxn ang="0">
                    <a:pos x="4" y="15"/>
                  </a:cxn>
                  <a:cxn ang="0">
                    <a:pos x="4" y="19"/>
                  </a:cxn>
                  <a:cxn ang="0">
                    <a:pos x="8" y="19"/>
                  </a:cxn>
                  <a:cxn ang="0">
                    <a:pos x="8" y="0"/>
                  </a:cxn>
                </a:cxnLst>
                <a:rect l="0" t="0" r="r" b="b"/>
                <a:pathLst>
                  <a:path w="8" h="19">
                    <a:moveTo>
                      <a:pt x="8" y="0"/>
                    </a:moveTo>
                    <a:lnTo>
                      <a:pt x="4" y="0"/>
                    </a:lnTo>
                    <a:lnTo>
                      <a:pt x="4" y="4"/>
                    </a:lnTo>
                    <a:lnTo>
                      <a:pt x="0" y="8"/>
                    </a:lnTo>
                    <a:lnTo>
                      <a:pt x="0" y="11"/>
                    </a:lnTo>
                    <a:lnTo>
                      <a:pt x="0" y="15"/>
                    </a:lnTo>
                    <a:lnTo>
                      <a:pt x="4" y="15"/>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41584" name="Freeform 592"/>
              <p:cNvSpPr>
                <a:spLocks noChangeAspect="1"/>
              </p:cNvSpPr>
              <p:nvPr/>
            </p:nvSpPr>
            <p:spPr bwMode="auto">
              <a:xfrm>
                <a:off x="5005" y="2972"/>
                <a:ext cx="384" cy="68"/>
              </a:xfrm>
              <a:custGeom>
                <a:avLst/>
                <a:gdLst/>
                <a:ahLst/>
                <a:cxnLst>
                  <a:cxn ang="0">
                    <a:pos x="384" y="11"/>
                  </a:cxn>
                  <a:cxn ang="0">
                    <a:pos x="384" y="0"/>
                  </a:cxn>
                  <a:cxn ang="0">
                    <a:pos x="0" y="49"/>
                  </a:cxn>
                  <a:cxn ang="0">
                    <a:pos x="0" y="68"/>
                  </a:cxn>
                  <a:cxn ang="0">
                    <a:pos x="384" y="19"/>
                  </a:cxn>
                  <a:cxn ang="0">
                    <a:pos x="384" y="11"/>
                  </a:cxn>
                </a:cxnLst>
                <a:rect l="0" t="0" r="r" b="b"/>
                <a:pathLst>
                  <a:path w="384" h="68">
                    <a:moveTo>
                      <a:pt x="384" y="11"/>
                    </a:moveTo>
                    <a:lnTo>
                      <a:pt x="384" y="0"/>
                    </a:lnTo>
                    <a:lnTo>
                      <a:pt x="0" y="49"/>
                    </a:lnTo>
                    <a:lnTo>
                      <a:pt x="0" y="68"/>
                    </a:lnTo>
                    <a:lnTo>
                      <a:pt x="384" y="19"/>
                    </a:lnTo>
                    <a:lnTo>
                      <a:pt x="384" y="11"/>
                    </a:lnTo>
                    <a:close/>
                  </a:path>
                </a:pathLst>
              </a:custGeom>
              <a:solidFill>
                <a:srgbClr val="F2F2D8"/>
              </a:solidFill>
              <a:ln w="9525">
                <a:noFill/>
                <a:round/>
                <a:headEnd/>
                <a:tailEnd/>
              </a:ln>
            </p:spPr>
            <p:txBody>
              <a:bodyPr/>
              <a:lstStyle/>
              <a:p>
                <a:endParaRPr lang="en-US"/>
              </a:p>
            </p:txBody>
          </p:sp>
          <p:sp>
            <p:nvSpPr>
              <p:cNvPr id="341585" name="Freeform 593"/>
              <p:cNvSpPr>
                <a:spLocks noChangeAspect="1"/>
              </p:cNvSpPr>
              <p:nvPr/>
            </p:nvSpPr>
            <p:spPr bwMode="auto">
              <a:xfrm>
                <a:off x="5389" y="2972"/>
                <a:ext cx="11" cy="19"/>
              </a:xfrm>
              <a:custGeom>
                <a:avLst/>
                <a:gdLst/>
                <a:ahLst/>
                <a:cxnLst>
                  <a:cxn ang="0">
                    <a:pos x="0" y="19"/>
                  </a:cxn>
                  <a:cxn ang="0">
                    <a:pos x="3" y="19"/>
                  </a:cxn>
                  <a:cxn ang="0">
                    <a:pos x="7" y="15"/>
                  </a:cxn>
                  <a:cxn ang="0">
                    <a:pos x="11" y="15"/>
                  </a:cxn>
                  <a:cxn ang="0">
                    <a:pos x="11" y="11"/>
                  </a:cxn>
                  <a:cxn ang="0">
                    <a:pos x="11" y="7"/>
                  </a:cxn>
                  <a:cxn ang="0">
                    <a:pos x="7" y="3"/>
                  </a:cxn>
                  <a:cxn ang="0">
                    <a:pos x="3" y="3"/>
                  </a:cxn>
                  <a:cxn ang="0">
                    <a:pos x="0" y="0"/>
                  </a:cxn>
                  <a:cxn ang="0">
                    <a:pos x="0" y="19"/>
                  </a:cxn>
                </a:cxnLst>
                <a:rect l="0" t="0" r="r" b="b"/>
                <a:pathLst>
                  <a:path w="11" h="19">
                    <a:moveTo>
                      <a:pt x="0" y="19"/>
                    </a:moveTo>
                    <a:lnTo>
                      <a:pt x="3" y="19"/>
                    </a:lnTo>
                    <a:lnTo>
                      <a:pt x="7" y="15"/>
                    </a:lnTo>
                    <a:lnTo>
                      <a:pt x="11" y="15"/>
                    </a:lnTo>
                    <a:lnTo>
                      <a:pt x="11" y="11"/>
                    </a:lnTo>
                    <a:lnTo>
                      <a:pt x="11" y="7"/>
                    </a:lnTo>
                    <a:lnTo>
                      <a:pt x="7" y="3"/>
                    </a:lnTo>
                    <a:lnTo>
                      <a:pt x="3" y="3"/>
                    </a:lnTo>
                    <a:lnTo>
                      <a:pt x="0" y="0"/>
                    </a:lnTo>
                    <a:lnTo>
                      <a:pt x="0" y="19"/>
                    </a:lnTo>
                    <a:close/>
                  </a:path>
                </a:pathLst>
              </a:custGeom>
              <a:solidFill>
                <a:srgbClr val="F2F2D8"/>
              </a:solidFill>
              <a:ln w="9525">
                <a:noFill/>
                <a:round/>
                <a:headEnd/>
                <a:tailEnd/>
              </a:ln>
            </p:spPr>
            <p:txBody>
              <a:bodyPr/>
              <a:lstStyle/>
              <a:p>
                <a:endParaRPr lang="en-US"/>
              </a:p>
            </p:txBody>
          </p:sp>
          <p:sp>
            <p:nvSpPr>
              <p:cNvPr id="341586" name="Freeform 594"/>
              <p:cNvSpPr>
                <a:spLocks noChangeAspect="1"/>
              </p:cNvSpPr>
              <p:nvPr/>
            </p:nvSpPr>
            <p:spPr bwMode="auto">
              <a:xfrm>
                <a:off x="4997" y="3051"/>
                <a:ext cx="8" cy="19"/>
              </a:xfrm>
              <a:custGeom>
                <a:avLst/>
                <a:gdLst/>
                <a:ahLst/>
                <a:cxnLst>
                  <a:cxn ang="0">
                    <a:pos x="8" y="0"/>
                  </a:cxn>
                  <a:cxn ang="0">
                    <a:pos x="4" y="0"/>
                  </a:cxn>
                  <a:cxn ang="0">
                    <a:pos x="4" y="4"/>
                  </a:cxn>
                  <a:cxn ang="0">
                    <a:pos x="0" y="8"/>
                  </a:cxn>
                  <a:cxn ang="0">
                    <a:pos x="0" y="12"/>
                  </a:cxn>
                  <a:cxn ang="0">
                    <a:pos x="0" y="16"/>
                  </a:cxn>
                  <a:cxn ang="0">
                    <a:pos x="4" y="16"/>
                  </a:cxn>
                  <a:cxn ang="0">
                    <a:pos x="4" y="19"/>
                  </a:cxn>
                  <a:cxn ang="0">
                    <a:pos x="8" y="19"/>
                  </a:cxn>
                  <a:cxn ang="0">
                    <a:pos x="8" y="0"/>
                  </a:cxn>
                </a:cxnLst>
                <a:rect l="0" t="0" r="r" b="b"/>
                <a:pathLst>
                  <a:path w="8" h="19">
                    <a:moveTo>
                      <a:pt x="8" y="0"/>
                    </a:moveTo>
                    <a:lnTo>
                      <a:pt x="4" y="0"/>
                    </a:lnTo>
                    <a:lnTo>
                      <a:pt x="4" y="4"/>
                    </a:lnTo>
                    <a:lnTo>
                      <a:pt x="0" y="8"/>
                    </a:lnTo>
                    <a:lnTo>
                      <a:pt x="0" y="12"/>
                    </a:lnTo>
                    <a:lnTo>
                      <a:pt x="0" y="16"/>
                    </a:lnTo>
                    <a:lnTo>
                      <a:pt x="4" y="16"/>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41587" name="Freeform 595"/>
              <p:cNvSpPr>
                <a:spLocks noChangeAspect="1"/>
              </p:cNvSpPr>
              <p:nvPr/>
            </p:nvSpPr>
            <p:spPr bwMode="auto">
              <a:xfrm>
                <a:off x="5005" y="3002"/>
                <a:ext cx="387" cy="68"/>
              </a:xfrm>
              <a:custGeom>
                <a:avLst/>
                <a:gdLst/>
                <a:ahLst/>
                <a:cxnLst>
                  <a:cxn ang="0">
                    <a:pos x="387" y="11"/>
                  </a:cxn>
                  <a:cxn ang="0">
                    <a:pos x="387" y="0"/>
                  </a:cxn>
                  <a:cxn ang="0">
                    <a:pos x="0" y="49"/>
                  </a:cxn>
                  <a:cxn ang="0">
                    <a:pos x="0" y="68"/>
                  </a:cxn>
                  <a:cxn ang="0">
                    <a:pos x="387" y="19"/>
                  </a:cxn>
                  <a:cxn ang="0">
                    <a:pos x="387" y="11"/>
                  </a:cxn>
                </a:cxnLst>
                <a:rect l="0" t="0" r="r" b="b"/>
                <a:pathLst>
                  <a:path w="387" h="68">
                    <a:moveTo>
                      <a:pt x="387" y="11"/>
                    </a:moveTo>
                    <a:lnTo>
                      <a:pt x="387" y="0"/>
                    </a:lnTo>
                    <a:lnTo>
                      <a:pt x="0" y="49"/>
                    </a:lnTo>
                    <a:lnTo>
                      <a:pt x="0" y="68"/>
                    </a:lnTo>
                    <a:lnTo>
                      <a:pt x="387" y="19"/>
                    </a:lnTo>
                    <a:lnTo>
                      <a:pt x="387" y="11"/>
                    </a:lnTo>
                    <a:close/>
                  </a:path>
                </a:pathLst>
              </a:custGeom>
              <a:solidFill>
                <a:srgbClr val="F2F2D8"/>
              </a:solidFill>
              <a:ln w="9525">
                <a:noFill/>
                <a:round/>
                <a:headEnd/>
                <a:tailEnd/>
              </a:ln>
            </p:spPr>
            <p:txBody>
              <a:bodyPr/>
              <a:lstStyle/>
              <a:p>
                <a:endParaRPr lang="en-US"/>
              </a:p>
            </p:txBody>
          </p:sp>
          <p:sp>
            <p:nvSpPr>
              <p:cNvPr id="341588" name="Freeform 596"/>
              <p:cNvSpPr>
                <a:spLocks noChangeAspect="1"/>
              </p:cNvSpPr>
              <p:nvPr/>
            </p:nvSpPr>
            <p:spPr bwMode="auto">
              <a:xfrm>
                <a:off x="5392" y="3002"/>
                <a:ext cx="8" cy="19"/>
              </a:xfrm>
              <a:custGeom>
                <a:avLst/>
                <a:gdLst/>
                <a:ahLst/>
                <a:cxnLst>
                  <a:cxn ang="0">
                    <a:pos x="0" y="19"/>
                  </a:cxn>
                  <a:cxn ang="0">
                    <a:pos x="4" y="19"/>
                  </a:cxn>
                  <a:cxn ang="0">
                    <a:pos x="4" y="15"/>
                  </a:cxn>
                  <a:cxn ang="0">
                    <a:pos x="8" y="15"/>
                  </a:cxn>
                  <a:cxn ang="0">
                    <a:pos x="8" y="11"/>
                  </a:cxn>
                  <a:cxn ang="0">
                    <a:pos x="8" y="8"/>
                  </a:cxn>
                  <a:cxn ang="0">
                    <a:pos x="4" y="4"/>
                  </a:cxn>
                  <a:cxn ang="0">
                    <a:pos x="4" y="4"/>
                  </a:cxn>
                  <a:cxn ang="0">
                    <a:pos x="0" y="0"/>
                  </a:cxn>
                  <a:cxn ang="0">
                    <a:pos x="0" y="19"/>
                  </a:cxn>
                </a:cxnLst>
                <a:rect l="0" t="0" r="r" b="b"/>
                <a:pathLst>
                  <a:path w="8" h="19">
                    <a:moveTo>
                      <a:pt x="0" y="19"/>
                    </a:moveTo>
                    <a:lnTo>
                      <a:pt x="4" y="19"/>
                    </a:lnTo>
                    <a:lnTo>
                      <a:pt x="4" y="15"/>
                    </a:lnTo>
                    <a:lnTo>
                      <a:pt x="8" y="15"/>
                    </a:lnTo>
                    <a:lnTo>
                      <a:pt x="8" y="11"/>
                    </a:lnTo>
                    <a:lnTo>
                      <a:pt x="8" y="8"/>
                    </a:lnTo>
                    <a:lnTo>
                      <a:pt x="4" y="4"/>
                    </a:lnTo>
                    <a:lnTo>
                      <a:pt x="4" y="4"/>
                    </a:lnTo>
                    <a:lnTo>
                      <a:pt x="0" y="0"/>
                    </a:lnTo>
                    <a:lnTo>
                      <a:pt x="0" y="19"/>
                    </a:lnTo>
                    <a:close/>
                  </a:path>
                </a:pathLst>
              </a:custGeom>
              <a:solidFill>
                <a:srgbClr val="F2F2D8"/>
              </a:solidFill>
              <a:ln w="9525">
                <a:noFill/>
                <a:round/>
                <a:headEnd/>
                <a:tailEnd/>
              </a:ln>
            </p:spPr>
            <p:txBody>
              <a:bodyPr/>
              <a:lstStyle/>
              <a:p>
                <a:endParaRPr lang="en-US"/>
              </a:p>
            </p:txBody>
          </p:sp>
          <p:sp>
            <p:nvSpPr>
              <p:cNvPr id="341589" name="Freeform 597"/>
              <p:cNvSpPr>
                <a:spLocks noChangeAspect="1"/>
              </p:cNvSpPr>
              <p:nvPr/>
            </p:nvSpPr>
            <p:spPr bwMode="auto">
              <a:xfrm>
                <a:off x="4997" y="3082"/>
                <a:ext cx="8" cy="19"/>
              </a:xfrm>
              <a:custGeom>
                <a:avLst/>
                <a:gdLst/>
                <a:ahLst/>
                <a:cxnLst>
                  <a:cxn ang="0">
                    <a:pos x="8" y="0"/>
                  </a:cxn>
                  <a:cxn ang="0">
                    <a:pos x="4" y="4"/>
                  </a:cxn>
                  <a:cxn ang="0">
                    <a:pos x="4" y="4"/>
                  </a:cxn>
                  <a:cxn ang="0">
                    <a:pos x="0" y="7"/>
                  </a:cxn>
                  <a:cxn ang="0">
                    <a:pos x="0" y="11"/>
                  </a:cxn>
                  <a:cxn ang="0">
                    <a:pos x="0" y="15"/>
                  </a:cxn>
                  <a:cxn ang="0">
                    <a:pos x="4" y="19"/>
                  </a:cxn>
                  <a:cxn ang="0">
                    <a:pos x="4" y="19"/>
                  </a:cxn>
                  <a:cxn ang="0">
                    <a:pos x="8" y="19"/>
                  </a:cxn>
                  <a:cxn ang="0">
                    <a:pos x="8" y="0"/>
                  </a:cxn>
                </a:cxnLst>
                <a:rect l="0" t="0" r="r" b="b"/>
                <a:pathLst>
                  <a:path w="8" h="19">
                    <a:moveTo>
                      <a:pt x="8" y="0"/>
                    </a:moveTo>
                    <a:lnTo>
                      <a:pt x="4" y="4"/>
                    </a:lnTo>
                    <a:lnTo>
                      <a:pt x="4" y="4"/>
                    </a:lnTo>
                    <a:lnTo>
                      <a:pt x="0" y="7"/>
                    </a:lnTo>
                    <a:lnTo>
                      <a:pt x="0" y="11"/>
                    </a:lnTo>
                    <a:lnTo>
                      <a:pt x="0" y="15"/>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41590" name="Freeform 598"/>
              <p:cNvSpPr>
                <a:spLocks noChangeAspect="1"/>
              </p:cNvSpPr>
              <p:nvPr/>
            </p:nvSpPr>
            <p:spPr bwMode="auto">
              <a:xfrm>
                <a:off x="5005" y="3036"/>
                <a:ext cx="387" cy="65"/>
              </a:xfrm>
              <a:custGeom>
                <a:avLst/>
                <a:gdLst/>
                <a:ahLst/>
                <a:cxnLst>
                  <a:cxn ang="0">
                    <a:pos x="387" y="8"/>
                  </a:cxn>
                  <a:cxn ang="0">
                    <a:pos x="387" y="0"/>
                  </a:cxn>
                  <a:cxn ang="0">
                    <a:pos x="0" y="46"/>
                  </a:cxn>
                  <a:cxn ang="0">
                    <a:pos x="0" y="65"/>
                  </a:cxn>
                  <a:cxn ang="0">
                    <a:pos x="387" y="19"/>
                  </a:cxn>
                  <a:cxn ang="0">
                    <a:pos x="387" y="8"/>
                  </a:cxn>
                </a:cxnLst>
                <a:rect l="0" t="0" r="r" b="b"/>
                <a:pathLst>
                  <a:path w="387" h="65">
                    <a:moveTo>
                      <a:pt x="387" y="8"/>
                    </a:moveTo>
                    <a:lnTo>
                      <a:pt x="387" y="0"/>
                    </a:lnTo>
                    <a:lnTo>
                      <a:pt x="0" y="46"/>
                    </a:lnTo>
                    <a:lnTo>
                      <a:pt x="0" y="65"/>
                    </a:lnTo>
                    <a:lnTo>
                      <a:pt x="387" y="19"/>
                    </a:lnTo>
                    <a:lnTo>
                      <a:pt x="387" y="8"/>
                    </a:lnTo>
                    <a:close/>
                  </a:path>
                </a:pathLst>
              </a:custGeom>
              <a:solidFill>
                <a:srgbClr val="F2F2D8"/>
              </a:solidFill>
              <a:ln w="9525">
                <a:noFill/>
                <a:round/>
                <a:headEnd/>
                <a:tailEnd/>
              </a:ln>
            </p:spPr>
            <p:txBody>
              <a:bodyPr/>
              <a:lstStyle/>
              <a:p>
                <a:endParaRPr lang="en-US"/>
              </a:p>
            </p:txBody>
          </p:sp>
          <p:sp>
            <p:nvSpPr>
              <p:cNvPr id="341591" name="Freeform 599"/>
              <p:cNvSpPr>
                <a:spLocks noChangeAspect="1"/>
              </p:cNvSpPr>
              <p:nvPr/>
            </p:nvSpPr>
            <p:spPr bwMode="auto">
              <a:xfrm>
                <a:off x="5392" y="3036"/>
                <a:ext cx="8" cy="19"/>
              </a:xfrm>
              <a:custGeom>
                <a:avLst/>
                <a:gdLst/>
                <a:ahLst/>
                <a:cxnLst>
                  <a:cxn ang="0">
                    <a:pos x="0" y="19"/>
                  </a:cxn>
                  <a:cxn ang="0">
                    <a:pos x="4" y="15"/>
                  </a:cxn>
                  <a:cxn ang="0">
                    <a:pos x="4" y="15"/>
                  </a:cxn>
                  <a:cxn ang="0">
                    <a:pos x="8" y="12"/>
                  </a:cxn>
                  <a:cxn ang="0">
                    <a:pos x="8" y="8"/>
                  </a:cxn>
                  <a:cxn ang="0">
                    <a:pos x="8" y="4"/>
                  </a:cxn>
                  <a:cxn ang="0">
                    <a:pos x="4" y="0"/>
                  </a:cxn>
                  <a:cxn ang="0">
                    <a:pos x="4" y="0"/>
                  </a:cxn>
                  <a:cxn ang="0">
                    <a:pos x="0" y="0"/>
                  </a:cxn>
                  <a:cxn ang="0">
                    <a:pos x="0" y="19"/>
                  </a:cxn>
                </a:cxnLst>
                <a:rect l="0" t="0" r="r" b="b"/>
                <a:pathLst>
                  <a:path w="8" h="19">
                    <a:moveTo>
                      <a:pt x="0" y="19"/>
                    </a:moveTo>
                    <a:lnTo>
                      <a:pt x="4" y="15"/>
                    </a:lnTo>
                    <a:lnTo>
                      <a:pt x="4" y="15"/>
                    </a:lnTo>
                    <a:lnTo>
                      <a:pt x="8" y="12"/>
                    </a:lnTo>
                    <a:lnTo>
                      <a:pt x="8" y="8"/>
                    </a:lnTo>
                    <a:lnTo>
                      <a:pt x="8" y="4"/>
                    </a:lnTo>
                    <a:lnTo>
                      <a:pt x="4"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41592" name="Freeform 600"/>
              <p:cNvSpPr>
                <a:spLocks noChangeAspect="1"/>
              </p:cNvSpPr>
              <p:nvPr/>
            </p:nvSpPr>
            <p:spPr bwMode="auto">
              <a:xfrm>
                <a:off x="4997" y="3112"/>
                <a:ext cx="8" cy="19"/>
              </a:xfrm>
              <a:custGeom>
                <a:avLst/>
                <a:gdLst/>
                <a:ahLst/>
                <a:cxnLst>
                  <a:cxn ang="0">
                    <a:pos x="8" y="0"/>
                  </a:cxn>
                  <a:cxn ang="0">
                    <a:pos x="4" y="0"/>
                  </a:cxn>
                  <a:cxn ang="0">
                    <a:pos x="4" y="4"/>
                  </a:cxn>
                  <a:cxn ang="0">
                    <a:pos x="0" y="8"/>
                  </a:cxn>
                  <a:cxn ang="0">
                    <a:pos x="0" y="11"/>
                  </a:cxn>
                  <a:cxn ang="0">
                    <a:pos x="0" y="15"/>
                  </a:cxn>
                  <a:cxn ang="0">
                    <a:pos x="4" y="19"/>
                  </a:cxn>
                  <a:cxn ang="0">
                    <a:pos x="4" y="19"/>
                  </a:cxn>
                  <a:cxn ang="0">
                    <a:pos x="8" y="19"/>
                  </a:cxn>
                  <a:cxn ang="0">
                    <a:pos x="8" y="0"/>
                  </a:cxn>
                </a:cxnLst>
                <a:rect l="0" t="0" r="r" b="b"/>
                <a:pathLst>
                  <a:path w="8" h="19">
                    <a:moveTo>
                      <a:pt x="8" y="0"/>
                    </a:moveTo>
                    <a:lnTo>
                      <a:pt x="4" y="0"/>
                    </a:lnTo>
                    <a:lnTo>
                      <a:pt x="4" y="4"/>
                    </a:lnTo>
                    <a:lnTo>
                      <a:pt x="0" y="8"/>
                    </a:lnTo>
                    <a:lnTo>
                      <a:pt x="0" y="11"/>
                    </a:lnTo>
                    <a:lnTo>
                      <a:pt x="0" y="15"/>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41593" name="Freeform 601"/>
              <p:cNvSpPr>
                <a:spLocks noChangeAspect="1"/>
              </p:cNvSpPr>
              <p:nvPr/>
            </p:nvSpPr>
            <p:spPr bwMode="auto">
              <a:xfrm>
                <a:off x="5005" y="3067"/>
                <a:ext cx="387" cy="64"/>
              </a:xfrm>
              <a:custGeom>
                <a:avLst/>
                <a:gdLst/>
                <a:ahLst/>
                <a:cxnLst>
                  <a:cxn ang="0">
                    <a:pos x="387" y="7"/>
                  </a:cxn>
                  <a:cxn ang="0">
                    <a:pos x="387" y="0"/>
                  </a:cxn>
                  <a:cxn ang="0">
                    <a:pos x="0" y="45"/>
                  </a:cxn>
                  <a:cxn ang="0">
                    <a:pos x="0" y="64"/>
                  </a:cxn>
                  <a:cxn ang="0">
                    <a:pos x="387" y="19"/>
                  </a:cxn>
                  <a:cxn ang="0">
                    <a:pos x="387" y="7"/>
                  </a:cxn>
                </a:cxnLst>
                <a:rect l="0" t="0" r="r" b="b"/>
                <a:pathLst>
                  <a:path w="387" h="64">
                    <a:moveTo>
                      <a:pt x="387" y="7"/>
                    </a:moveTo>
                    <a:lnTo>
                      <a:pt x="387" y="0"/>
                    </a:lnTo>
                    <a:lnTo>
                      <a:pt x="0" y="45"/>
                    </a:lnTo>
                    <a:lnTo>
                      <a:pt x="0" y="64"/>
                    </a:lnTo>
                    <a:lnTo>
                      <a:pt x="387" y="19"/>
                    </a:lnTo>
                    <a:lnTo>
                      <a:pt x="387" y="7"/>
                    </a:lnTo>
                    <a:close/>
                  </a:path>
                </a:pathLst>
              </a:custGeom>
              <a:solidFill>
                <a:srgbClr val="F2F2D8"/>
              </a:solidFill>
              <a:ln w="9525">
                <a:noFill/>
                <a:round/>
                <a:headEnd/>
                <a:tailEnd/>
              </a:ln>
            </p:spPr>
            <p:txBody>
              <a:bodyPr/>
              <a:lstStyle/>
              <a:p>
                <a:endParaRPr lang="en-US"/>
              </a:p>
            </p:txBody>
          </p:sp>
          <p:sp>
            <p:nvSpPr>
              <p:cNvPr id="341594" name="Freeform 602"/>
              <p:cNvSpPr>
                <a:spLocks noChangeAspect="1"/>
              </p:cNvSpPr>
              <p:nvPr/>
            </p:nvSpPr>
            <p:spPr bwMode="auto">
              <a:xfrm>
                <a:off x="5392" y="3067"/>
                <a:ext cx="8" cy="19"/>
              </a:xfrm>
              <a:custGeom>
                <a:avLst/>
                <a:gdLst/>
                <a:ahLst/>
                <a:cxnLst>
                  <a:cxn ang="0">
                    <a:pos x="0" y="19"/>
                  </a:cxn>
                  <a:cxn ang="0">
                    <a:pos x="4" y="15"/>
                  </a:cxn>
                  <a:cxn ang="0">
                    <a:pos x="8" y="15"/>
                  </a:cxn>
                  <a:cxn ang="0">
                    <a:pos x="8" y="11"/>
                  </a:cxn>
                  <a:cxn ang="0">
                    <a:pos x="8" y="7"/>
                  </a:cxn>
                  <a:cxn ang="0">
                    <a:pos x="8" y="3"/>
                  </a:cxn>
                  <a:cxn ang="0">
                    <a:pos x="8" y="0"/>
                  </a:cxn>
                  <a:cxn ang="0">
                    <a:pos x="4" y="0"/>
                  </a:cxn>
                  <a:cxn ang="0">
                    <a:pos x="0" y="0"/>
                  </a:cxn>
                  <a:cxn ang="0">
                    <a:pos x="0" y="19"/>
                  </a:cxn>
                </a:cxnLst>
                <a:rect l="0" t="0" r="r" b="b"/>
                <a:pathLst>
                  <a:path w="8" h="19">
                    <a:moveTo>
                      <a:pt x="0" y="19"/>
                    </a:moveTo>
                    <a:lnTo>
                      <a:pt x="4" y="15"/>
                    </a:lnTo>
                    <a:lnTo>
                      <a:pt x="8" y="15"/>
                    </a:lnTo>
                    <a:lnTo>
                      <a:pt x="8" y="11"/>
                    </a:lnTo>
                    <a:lnTo>
                      <a:pt x="8" y="7"/>
                    </a:lnTo>
                    <a:lnTo>
                      <a:pt x="8" y="3"/>
                    </a:lnTo>
                    <a:lnTo>
                      <a:pt x="8"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41595" name="Freeform 603"/>
              <p:cNvSpPr>
                <a:spLocks noChangeAspect="1"/>
              </p:cNvSpPr>
              <p:nvPr/>
            </p:nvSpPr>
            <p:spPr bwMode="auto">
              <a:xfrm>
                <a:off x="4997" y="3142"/>
                <a:ext cx="8" cy="19"/>
              </a:xfrm>
              <a:custGeom>
                <a:avLst/>
                <a:gdLst/>
                <a:ahLst/>
                <a:cxnLst>
                  <a:cxn ang="0">
                    <a:pos x="8" y="0"/>
                  </a:cxn>
                  <a:cxn ang="0">
                    <a:pos x="4" y="4"/>
                  </a:cxn>
                  <a:cxn ang="0">
                    <a:pos x="4" y="4"/>
                  </a:cxn>
                  <a:cxn ang="0">
                    <a:pos x="0" y="8"/>
                  </a:cxn>
                  <a:cxn ang="0">
                    <a:pos x="0" y="12"/>
                  </a:cxn>
                  <a:cxn ang="0">
                    <a:pos x="0" y="16"/>
                  </a:cxn>
                  <a:cxn ang="0">
                    <a:pos x="4" y="19"/>
                  </a:cxn>
                  <a:cxn ang="0">
                    <a:pos x="4" y="19"/>
                  </a:cxn>
                  <a:cxn ang="0">
                    <a:pos x="8" y="19"/>
                  </a:cxn>
                  <a:cxn ang="0">
                    <a:pos x="8" y="0"/>
                  </a:cxn>
                </a:cxnLst>
                <a:rect l="0" t="0" r="r" b="b"/>
                <a:pathLst>
                  <a:path w="8" h="19">
                    <a:moveTo>
                      <a:pt x="8" y="0"/>
                    </a:moveTo>
                    <a:lnTo>
                      <a:pt x="4" y="4"/>
                    </a:lnTo>
                    <a:lnTo>
                      <a:pt x="4" y="4"/>
                    </a:lnTo>
                    <a:lnTo>
                      <a:pt x="0" y="8"/>
                    </a:lnTo>
                    <a:lnTo>
                      <a:pt x="0" y="12"/>
                    </a:lnTo>
                    <a:lnTo>
                      <a:pt x="0" y="16"/>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41596" name="Freeform 604"/>
              <p:cNvSpPr>
                <a:spLocks noChangeAspect="1"/>
              </p:cNvSpPr>
              <p:nvPr/>
            </p:nvSpPr>
            <p:spPr bwMode="auto">
              <a:xfrm>
                <a:off x="5005" y="3097"/>
                <a:ext cx="387" cy="64"/>
              </a:xfrm>
              <a:custGeom>
                <a:avLst/>
                <a:gdLst/>
                <a:ahLst/>
                <a:cxnLst>
                  <a:cxn ang="0">
                    <a:pos x="387" y="7"/>
                  </a:cxn>
                  <a:cxn ang="0">
                    <a:pos x="387" y="0"/>
                  </a:cxn>
                  <a:cxn ang="0">
                    <a:pos x="0" y="49"/>
                  </a:cxn>
                  <a:cxn ang="0">
                    <a:pos x="0" y="64"/>
                  </a:cxn>
                  <a:cxn ang="0">
                    <a:pos x="387" y="19"/>
                  </a:cxn>
                  <a:cxn ang="0">
                    <a:pos x="387" y="7"/>
                  </a:cxn>
                </a:cxnLst>
                <a:rect l="0" t="0" r="r" b="b"/>
                <a:pathLst>
                  <a:path w="387" h="64">
                    <a:moveTo>
                      <a:pt x="387" y="7"/>
                    </a:moveTo>
                    <a:lnTo>
                      <a:pt x="387" y="0"/>
                    </a:lnTo>
                    <a:lnTo>
                      <a:pt x="0" y="49"/>
                    </a:lnTo>
                    <a:lnTo>
                      <a:pt x="0" y="64"/>
                    </a:lnTo>
                    <a:lnTo>
                      <a:pt x="387" y="19"/>
                    </a:lnTo>
                    <a:lnTo>
                      <a:pt x="387" y="7"/>
                    </a:lnTo>
                    <a:close/>
                  </a:path>
                </a:pathLst>
              </a:custGeom>
              <a:solidFill>
                <a:srgbClr val="F2F2D8"/>
              </a:solidFill>
              <a:ln w="9525">
                <a:noFill/>
                <a:round/>
                <a:headEnd/>
                <a:tailEnd/>
              </a:ln>
            </p:spPr>
            <p:txBody>
              <a:bodyPr/>
              <a:lstStyle/>
              <a:p>
                <a:endParaRPr lang="en-US"/>
              </a:p>
            </p:txBody>
          </p:sp>
          <p:sp>
            <p:nvSpPr>
              <p:cNvPr id="341597" name="Freeform 605"/>
              <p:cNvSpPr>
                <a:spLocks noChangeAspect="1"/>
              </p:cNvSpPr>
              <p:nvPr/>
            </p:nvSpPr>
            <p:spPr bwMode="auto">
              <a:xfrm>
                <a:off x="5392" y="3097"/>
                <a:ext cx="8" cy="19"/>
              </a:xfrm>
              <a:custGeom>
                <a:avLst/>
                <a:gdLst/>
                <a:ahLst/>
                <a:cxnLst>
                  <a:cxn ang="0">
                    <a:pos x="0" y="19"/>
                  </a:cxn>
                  <a:cxn ang="0">
                    <a:pos x="4" y="19"/>
                  </a:cxn>
                  <a:cxn ang="0">
                    <a:pos x="4" y="15"/>
                  </a:cxn>
                  <a:cxn ang="0">
                    <a:pos x="8" y="11"/>
                  </a:cxn>
                  <a:cxn ang="0">
                    <a:pos x="8" y="7"/>
                  </a:cxn>
                  <a:cxn ang="0">
                    <a:pos x="8" y="4"/>
                  </a:cxn>
                  <a:cxn ang="0">
                    <a:pos x="4" y="4"/>
                  </a:cxn>
                  <a:cxn ang="0">
                    <a:pos x="4" y="0"/>
                  </a:cxn>
                  <a:cxn ang="0">
                    <a:pos x="0" y="0"/>
                  </a:cxn>
                  <a:cxn ang="0">
                    <a:pos x="0" y="19"/>
                  </a:cxn>
                </a:cxnLst>
                <a:rect l="0" t="0" r="r" b="b"/>
                <a:pathLst>
                  <a:path w="8" h="19">
                    <a:moveTo>
                      <a:pt x="0" y="19"/>
                    </a:moveTo>
                    <a:lnTo>
                      <a:pt x="4" y="19"/>
                    </a:lnTo>
                    <a:lnTo>
                      <a:pt x="4" y="15"/>
                    </a:lnTo>
                    <a:lnTo>
                      <a:pt x="8" y="11"/>
                    </a:lnTo>
                    <a:lnTo>
                      <a:pt x="8" y="7"/>
                    </a:lnTo>
                    <a:lnTo>
                      <a:pt x="8" y="4"/>
                    </a:lnTo>
                    <a:lnTo>
                      <a:pt x="4" y="4"/>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41598" name="Freeform 606"/>
              <p:cNvSpPr>
                <a:spLocks noChangeAspect="1"/>
              </p:cNvSpPr>
              <p:nvPr/>
            </p:nvSpPr>
            <p:spPr bwMode="auto">
              <a:xfrm>
                <a:off x="4997" y="3173"/>
                <a:ext cx="8" cy="19"/>
              </a:xfrm>
              <a:custGeom>
                <a:avLst/>
                <a:gdLst/>
                <a:ahLst/>
                <a:cxnLst>
                  <a:cxn ang="0">
                    <a:pos x="8" y="0"/>
                  </a:cxn>
                  <a:cxn ang="0">
                    <a:pos x="4" y="4"/>
                  </a:cxn>
                  <a:cxn ang="0">
                    <a:pos x="4" y="4"/>
                  </a:cxn>
                  <a:cxn ang="0">
                    <a:pos x="0" y="7"/>
                  </a:cxn>
                  <a:cxn ang="0">
                    <a:pos x="0" y="11"/>
                  </a:cxn>
                  <a:cxn ang="0">
                    <a:pos x="0" y="15"/>
                  </a:cxn>
                  <a:cxn ang="0">
                    <a:pos x="4" y="19"/>
                  </a:cxn>
                  <a:cxn ang="0">
                    <a:pos x="4" y="19"/>
                  </a:cxn>
                  <a:cxn ang="0">
                    <a:pos x="8" y="19"/>
                  </a:cxn>
                  <a:cxn ang="0">
                    <a:pos x="8" y="0"/>
                  </a:cxn>
                </a:cxnLst>
                <a:rect l="0" t="0" r="r" b="b"/>
                <a:pathLst>
                  <a:path w="8" h="19">
                    <a:moveTo>
                      <a:pt x="8" y="0"/>
                    </a:moveTo>
                    <a:lnTo>
                      <a:pt x="4" y="4"/>
                    </a:lnTo>
                    <a:lnTo>
                      <a:pt x="4" y="4"/>
                    </a:lnTo>
                    <a:lnTo>
                      <a:pt x="0" y="7"/>
                    </a:lnTo>
                    <a:lnTo>
                      <a:pt x="0" y="11"/>
                    </a:lnTo>
                    <a:lnTo>
                      <a:pt x="0" y="15"/>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41599" name="Freeform 607"/>
              <p:cNvSpPr>
                <a:spLocks noChangeAspect="1"/>
              </p:cNvSpPr>
              <p:nvPr/>
            </p:nvSpPr>
            <p:spPr bwMode="auto">
              <a:xfrm>
                <a:off x="5005" y="3127"/>
                <a:ext cx="387" cy="65"/>
              </a:xfrm>
              <a:custGeom>
                <a:avLst/>
                <a:gdLst/>
                <a:ahLst/>
                <a:cxnLst>
                  <a:cxn ang="0">
                    <a:pos x="387" y="8"/>
                  </a:cxn>
                  <a:cxn ang="0">
                    <a:pos x="387" y="0"/>
                  </a:cxn>
                  <a:cxn ang="0">
                    <a:pos x="0" y="46"/>
                  </a:cxn>
                  <a:cxn ang="0">
                    <a:pos x="0" y="65"/>
                  </a:cxn>
                  <a:cxn ang="0">
                    <a:pos x="387" y="19"/>
                  </a:cxn>
                  <a:cxn ang="0">
                    <a:pos x="387" y="8"/>
                  </a:cxn>
                </a:cxnLst>
                <a:rect l="0" t="0" r="r" b="b"/>
                <a:pathLst>
                  <a:path w="387" h="65">
                    <a:moveTo>
                      <a:pt x="387" y="8"/>
                    </a:moveTo>
                    <a:lnTo>
                      <a:pt x="387" y="0"/>
                    </a:lnTo>
                    <a:lnTo>
                      <a:pt x="0" y="46"/>
                    </a:lnTo>
                    <a:lnTo>
                      <a:pt x="0" y="65"/>
                    </a:lnTo>
                    <a:lnTo>
                      <a:pt x="387" y="19"/>
                    </a:lnTo>
                    <a:lnTo>
                      <a:pt x="387" y="8"/>
                    </a:lnTo>
                    <a:close/>
                  </a:path>
                </a:pathLst>
              </a:custGeom>
              <a:solidFill>
                <a:srgbClr val="F2F2D8"/>
              </a:solidFill>
              <a:ln w="9525">
                <a:noFill/>
                <a:round/>
                <a:headEnd/>
                <a:tailEnd/>
              </a:ln>
            </p:spPr>
            <p:txBody>
              <a:bodyPr/>
              <a:lstStyle/>
              <a:p>
                <a:endParaRPr lang="en-US"/>
              </a:p>
            </p:txBody>
          </p:sp>
          <p:sp>
            <p:nvSpPr>
              <p:cNvPr id="341600" name="Freeform 608"/>
              <p:cNvSpPr>
                <a:spLocks noChangeAspect="1"/>
              </p:cNvSpPr>
              <p:nvPr/>
            </p:nvSpPr>
            <p:spPr bwMode="auto">
              <a:xfrm>
                <a:off x="5392" y="3127"/>
                <a:ext cx="8" cy="19"/>
              </a:xfrm>
              <a:custGeom>
                <a:avLst/>
                <a:gdLst/>
                <a:ahLst/>
                <a:cxnLst>
                  <a:cxn ang="0">
                    <a:pos x="0" y="19"/>
                  </a:cxn>
                  <a:cxn ang="0">
                    <a:pos x="4" y="19"/>
                  </a:cxn>
                  <a:cxn ang="0">
                    <a:pos x="4" y="15"/>
                  </a:cxn>
                  <a:cxn ang="0">
                    <a:pos x="8" y="12"/>
                  </a:cxn>
                  <a:cxn ang="0">
                    <a:pos x="8" y="8"/>
                  </a:cxn>
                  <a:cxn ang="0">
                    <a:pos x="8" y="4"/>
                  </a:cxn>
                  <a:cxn ang="0">
                    <a:pos x="4" y="0"/>
                  </a:cxn>
                  <a:cxn ang="0">
                    <a:pos x="4" y="0"/>
                  </a:cxn>
                  <a:cxn ang="0">
                    <a:pos x="0" y="0"/>
                  </a:cxn>
                  <a:cxn ang="0">
                    <a:pos x="0" y="19"/>
                  </a:cxn>
                </a:cxnLst>
                <a:rect l="0" t="0" r="r" b="b"/>
                <a:pathLst>
                  <a:path w="8" h="19">
                    <a:moveTo>
                      <a:pt x="0" y="19"/>
                    </a:moveTo>
                    <a:lnTo>
                      <a:pt x="4" y="19"/>
                    </a:lnTo>
                    <a:lnTo>
                      <a:pt x="4" y="15"/>
                    </a:lnTo>
                    <a:lnTo>
                      <a:pt x="8" y="12"/>
                    </a:lnTo>
                    <a:lnTo>
                      <a:pt x="8" y="8"/>
                    </a:lnTo>
                    <a:lnTo>
                      <a:pt x="8" y="4"/>
                    </a:lnTo>
                    <a:lnTo>
                      <a:pt x="4"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41601" name="Freeform 609"/>
              <p:cNvSpPr>
                <a:spLocks noChangeAspect="1"/>
              </p:cNvSpPr>
              <p:nvPr/>
            </p:nvSpPr>
            <p:spPr bwMode="auto">
              <a:xfrm>
                <a:off x="4997" y="3207"/>
                <a:ext cx="8" cy="19"/>
              </a:xfrm>
              <a:custGeom>
                <a:avLst/>
                <a:gdLst/>
                <a:ahLst/>
                <a:cxnLst>
                  <a:cxn ang="0">
                    <a:pos x="8" y="0"/>
                  </a:cxn>
                  <a:cxn ang="0">
                    <a:pos x="4" y="0"/>
                  </a:cxn>
                  <a:cxn ang="0">
                    <a:pos x="4" y="4"/>
                  </a:cxn>
                  <a:cxn ang="0">
                    <a:pos x="0" y="8"/>
                  </a:cxn>
                  <a:cxn ang="0">
                    <a:pos x="0" y="11"/>
                  </a:cxn>
                  <a:cxn ang="0">
                    <a:pos x="0" y="11"/>
                  </a:cxn>
                  <a:cxn ang="0">
                    <a:pos x="4" y="15"/>
                  </a:cxn>
                  <a:cxn ang="0">
                    <a:pos x="4" y="19"/>
                  </a:cxn>
                  <a:cxn ang="0">
                    <a:pos x="8" y="19"/>
                  </a:cxn>
                  <a:cxn ang="0">
                    <a:pos x="8" y="0"/>
                  </a:cxn>
                </a:cxnLst>
                <a:rect l="0" t="0" r="r" b="b"/>
                <a:pathLst>
                  <a:path w="8" h="19">
                    <a:moveTo>
                      <a:pt x="8" y="0"/>
                    </a:moveTo>
                    <a:lnTo>
                      <a:pt x="4" y="0"/>
                    </a:lnTo>
                    <a:lnTo>
                      <a:pt x="4" y="4"/>
                    </a:lnTo>
                    <a:lnTo>
                      <a:pt x="0" y="8"/>
                    </a:lnTo>
                    <a:lnTo>
                      <a:pt x="0" y="11"/>
                    </a:lnTo>
                    <a:lnTo>
                      <a:pt x="0" y="11"/>
                    </a:lnTo>
                    <a:lnTo>
                      <a:pt x="4" y="15"/>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41602" name="Freeform 610"/>
              <p:cNvSpPr>
                <a:spLocks noChangeAspect="1"/>
              </p:cNvSpPr>
              <p:nvPr/>
            </p:nvSpPr>
            <p:spPr bwMode="auto">
              <a:xfrm>
                <a:off x="5005" y="3158"/>
                <a:ext cx="387" cy="68"/>
              </a:xfrm>
              <a:custGeom>
                <a:avLst/>
                <a:gdLst/>
                <a:ahLst/>
                <a:cxnLst>
                  <a:cxn ang="0">
                    <a:pos x="387" y="11"/>
                  </a:cxn>
                  <a:cxn ang="0">
                    <a:pos x="387" y="0"/>
                  </a:cxn>
                  <a:cxn ang="0">
                    <a:pos x="0" y="49"/>
                  </a:cxn>
                  <a:cxn ang="0">
                    <a:pos x="0" y="68"/>
                  </a:cxn>
                  <a:cxn ang="0">
                    <a:pos x="387" y="19"/>
                  </a:cxn>
                  <a:cxn ang="0">
                    <a:pos x="387" y="11"/>
                  </a:cxn>
                </a:cxnLst>
                <a:rect l="0" t="0" r="r" b="b"/>
                <a:pathLst>
                  <a:path w="387" h="68">
                    <a:moveTo>
                      <a:pt x="387" y="11"/>
                    </a:moveTo>
                    <a:lnTo>
                      <a:pt x="387" y="0"/>
                    </a:lnTo>
                    <a:lnTo>
                      <a:pt x="0" y="49"/>
                    </a:lnTo>
                    <a:lnTo>
                      <a:pt x="0" y="68"/>
                    </a:lnTo>
                    <a:lnTo>
                      <a:pt x="387" y="19"/>
                    </a:lnTo>
                    <a:lnTo>
                      <a:pt x="387" y="11"/>
                    </a:lnTo>
                    <a:close/>
                  </a:path>
                </a:pathLst>
              </a:custGeom>
              <a:solidFill>
                <a:srgbClr val="F2F2D8"/>
              </a:solidFill>
              <a:ln w="9525">
                <a:noFill/>
                <a:round/>
                <a:headEnd/>
                <a:tailEnd/>
              </a:ln>
            </p:spPr>
            <p:txBody>
              <a:bodyPr/>
              <a:lstStyle/>
              <a:p>
                <a:endParaRPr lang="en-US"/>
              </a:p>
            </p:txBody>
          </p:sp>
          <p:sp>
            <p:nvSpPr>
              <p:cNvPr id="341603" name="Freeform 611"/>
              <p:cNvSpPr>
                <a:spLocks noChangeAspect="1"/>
              </p:cNvSpPr>
              <p:nvPr/>
            </p:nvSpPr>
            <p:spPr bwMode="auto">
              <a:xfrm>
                <a:off x="5392" y="3158"/>
                <a:ext cx="8" cy="19"/>
              </a:xfrm>
              <a:custGeom>
                <a:avLst/>
                <a:gdLst/>
                <a:ahLst/>
                <a:cxnLst>
                  <a:cxn ang="0">
                    <a:pos x="0" y="19"/>
                  </a:cxn>
                  <a:cxn ang="0">
                    <a:pos x="4" y="19"/>
                  </a:cxn>
                  <a:cxn ang="0">
                    <a:pos x="4" y="15"/>
                  </a:cxn>
                  <a:cxn ang="0">
                    <a:pos x="8" y="11"/>
                  </a:cxn>
                  <a:cxn ang="0">
                    <a:pos x="8" y="7"/>
                  </a:cxn>
                  <a:cxn ang="0">
                    <a:pos x="8" y="7"/>
                  </a:cxn>
                  <a:cxn ang="0">
                    <a:pos x="4" y="3"/>
                  </a:cxn>
                  <a:cxn ang="0">
                    <a:pos x="4" y="0"/>
                  </a:cxn>
                  <a:cxn ang="0">
                    <a:pos x="0" y="0"/>
                  </a:cxn>
                  <a:cxn ang="0">
                    <a:pos x="0" y="19"/>
                  </a:cxn>
                </a:cxnLst>
                <a:rect l="0" t="0" r="r" b="b"/>
                <a:pathLst>
                  <a:path w="8" h="19">
                    <a:moveTo>
                      <a:pt x="0" y="19"/>
                    </a:moveTo>
                    <a:lnTo>
                      <a:pt x="4" y="19"/>
                    </a:lnTo>
                    <a:lnTo>
                      <a:pt x="4" y="15"/>
                    </a:lnTo>
                    <a:lnTo>
                      <a:pt x="8" y="11"/>
                    </a:lnTo>
                    <a:lnTo>
                      <a:pt x="8" y="7"/>
                    </a:lnTo>
                    <a:lnTo>
                      <a:pt x="8" y="7"/>
                    </a:lnTo>
                    <a:lnTo>
                      <a:pt x="4" y="3"/>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41604" name="Freeform 612"/>
              <p:cNvSpPr>
                <a:spLocks noChangeAspect="1"/>
              </p:cNvSpPr>
              <p:nvPr/>
            </p:nvSpPr>
            <p:spPr bwMode="auto">
              <a:xfrm>
                <a:off x="4997" y="3237"/>
                <a:ext cx="8" cy="19"/>
              </a:xfrm>
              <a:custGeom>
                <a:avLst/>
                <a:gdLst/>
                <a:ahLst/>
                <a:cxnLst>
                  <a:cxn ang="0">
                    <a:pos x="8" y="0"/>
                  </a:cxn>
                  <a:cxn ang="0">
                    <a:pos x="4" y="0"/>
                  </a:cxn>
                  <a:cxn ang="0">
                    <a:pos x="4" y="4"/>
                  </a:cxn>
                  <a:cxn ang="0">
                    <a:pos x="0" y="8"/>
                  </a:cxn>
                  <a:cxn ang="0">
                    <a:pos x="0" y="12"/>
                  </a:cxn>
                  <a:cxn ang="0">
                    <a:pos x="0" y="16"/>
                  </a:cxn>
                  <a:cxn ang="0">
                    <a:pos x="4" y="19"/>
                  </a:cxn>
                  <a:cxn ang="0">
                    <a:pos x="4" y="19"/>
                  </a:cxn>
                  <a:cxn ang="0">
                    <a:pos x="8" y="19"/>
                  </a:cxn>
                  <a:cxn ang="0">
                    <a:pos x="8" y="0"/>
                  </a:cxn>
                </a:cxnLst>
                <a:rect l="0" t="0" r="r" b="b"/>
                <a:pathLst>
                  <a:path w="8" h="19">
                    <a:moveTo>
                      <a:pt x="8" y="0"/>
                    </a:moveTo>
                    <a:lnTo>
                      <a:pt x="4" y="0"/>
                    </a:lnTo>
                    <a:lnTo>
                      <a:pt x="4" y="4"/>
                    </a:lnTo>
                    <a:lnTo>
                      <a:pt x="0" y="8"/>
                    </a:lnTo>
                    <a:lnTo>
                      <a:pt x="0" y="12"/>
                    </a:lnTo>
                    <a:lnTo>
                      <a:pt x="0" y="16"/>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41605" name="Freeform 613"/>
              <p:cNvSpPr>
                <a:spLocks noChangeAspect="1"/>
              </p:cNvSpPr>
              <p:nvPr/>
            </p:nvSpPr>
            <p:spPr bwMode="auto">
              <a:xfrm>
                <a:off x="5005" y="3192"/>
                <a:ext cx="387" cy="64"/>
              </a:xfrm>
              <a:custGeom>
                <a:avLst/>
                <a:gdLst/>
                <a:ahLst/>
                <a:cxnLst>
                  <a:cxn ang="0">
                    <a:pos x="387" y="7"/>
                  </a:cxn>
                  <a:cxn ang="0">
                    <a:pos x="387" y="0"/>
                  </a:cxn>
                  <a:cxn ang="0">
                    <a:pos x="0" y="45"/>
                  </a:cxn>
                  <a:cxn ang="0">
                    <a:pos x="0" y="64"/>
                  </a:cxn>
                  <a:cxn ang="0">
                    <a:pos x="387" y="15"/>
                  </a:cxn>
                  <a:cxn ang="0">
                    <a:pos x="387" y="7"/>
                  </a:cxn>
                </a:cxnLst>
                <a:rect l="0" t="0" r="r" b="b"/>
                <a:pathLst>
                  <a:path w="387" h="64">
                    <a:moveTo>
                      <a:pt x="387" y="7"/>
                    </a:moveTo>
                    <a:lnTo>
                      <a:pt x="387" y="0"/>
                    </a:lnTo>
                    <a:lnTo>
                      <a:pt x="0" y="45"/>
                    </a:lnTo>
                    <a:lnTo>
                      <a:pt x="0" y="64"/>
                    </a:lnTo>
                    <a:lnTo>
                      <a:pt x="387" y="15"/>
                    </a:lnTo>
                    <a:lnTo>
                      <a:pt x="387" y="7"/>
                    </a:lnTo>
                    <a:close/>
                  </a:path>
                </a:pathLst>
              </a:custGeom>
              <a:solidFill>
                <a:srgbClr val="F2F2D8"/>
              </a:solidFill>
              <a:ln w="9525">
                <a:noFill/>
                <a:round/>
                <a:headEnd/>
                <a:tailEnd/>
              </a:ln>
            </p:spPr>
            <p:txBody>
              <a:bodyPr/>
              <a:lstStyle/>
              <a:p>
                <a:endParaRPr lang="en-US"/>
              </a:p>
            </p:txBody>
          </p:sp>
          <p:sp>
            <p:nvSpPr>
              <p:cNvPr id="341606" name="Freeform 614"/>
              <p:cNvSpPr>
                <a:spLocks noChangeAspect="1"/>
              </p:cNvSpPr>
              <p:nvPr/>
            </p:nvSpPr>
            <p:spPr bwMode="auto">
              <a:xfrm>
                <a:off x="5392" y="3192"/>
                <a:ext cx="8" cy="19"/>
              </a:xfrm>
              <a:custGeom>
                <a:avLst/>
                <a:gdLst/>
                <a:ahLst/>
                <a:cxnLst>
                  <a:cxn ang="0">
                    <a:pos x="0" y="19"/>
                  </a:cxn>
                  <a:cxn ang="0">
                    <a:pos x="4" y="15"/>
                  </a:cxn>
                  <a:cxn ang="0">
                    <a:pos x="8" y="15"/>
                  </a:cxn>
                  <a:cxn ang="0">
                    <a:pos x="8" y="11"/>
                  </a:cxn>
                  <a:cxn ang="0">
                    <a:pos x="8" y="7"/>
                  </a:cxn>
                  <a:cxn ang="0">
                    <a:pos x="8" y="4"/>
                  </a:cxn>
                  <a:cxn ang="0">
                    <a:pos x="8" y="0"/>
                  </a:cxn>
                  <a:cxn ang="0">
                    <a:pos x="4" y="0"/>
                  </a:cxn>
                  <a:cxn ang="0">
                    <a:pos x="0" y="0"/>
                  </a:cxn>
                  <a:cxn ang="0">
                    <a:pos x="0" y="19"/>
                  </a:cxn>
                </a:cxnLst>
                <a:rect l="0" t="0" r="r" b="b"/>
                <a:pathLst>
                  <a:path w="8" h="19">
                    <a:moveTo>
                      <a:pt x="0" y="19"/>
                    </a:moveTo>
                    <a:lnTo>
                      <a:pt x="4" y="15"/>
                    </a:lnTo>
                    <a:lnTo>
                      <a:pt x="8" y="15"/>
                    </a:lnTo>
                    <a:lnTo>
                      <a:pt x="8" y="11"/>
                    </a:lnTo>
                    <a:lnTo>
                      <a:pt x="8" y="7"/>
                    </a:lnTo>
                    <a:lnTo>
                      <a:pt x="8" y="4"/>
                    </a:lnTo>
                    <a:lnTo>
                      <a:pt x="8"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41607" name="Freeform 615"/>
              <p:cNvSpPr>
                <a:spLocks noChangeAspect="1"/>
              </p:cNvSpPr>
              <p:nvPr/>
            </p:nvSpPr>
            <p:spPr bwMode="auto">
              <a:xfrm>
                <a:off x="4997" y="3268"/>
                <a:ext cx="8" cy="19"/>
              </a:xfrm>
              <a:custGeom>
                <a:avLst/>
                <a:gdLst/>
                <a:ahLst/>
                <a:cxnLst>
                  <a:cxn ang="0">
                    <a:pos x="8" y="0"/>
                  </a:cxn>
                  <a:cxn ang="0">
                    <a:pos x="4" y="0"/>
                  </a:cxn>
                  <a:cxn ang="0">
                    <a:pos x="4" y="4"/>
                  </a:cxn>
                  <a:cxn ang="0">
                    <a:pos x="0" y="7"/>
                  </a:cxn>
                  <a:cxn ang="0">
                    <a:pos x="0" y="11"/>
                  </a:cxn>
                  <a:cxn ang="0">
                    <a:pos x="0" y="15"/>
                  </a:cxn>
                  <a:cxn ang="0">
                    <a:pos x="4" y="15"/>
                  </a:cxn>
                  <a:cxn ang="0">
                    <a:pos x="4" y="19"/>
                  </a:cxn>
                  <a:cxn ang="0">
                    <a:pos x="8" y="19"/>
                  </a:cxn>
                  <a:cxn ang="0">
                    <a:pos x="8" y="0"/>
                  </a:cxn>
                </a:cxnLst>
                <a:rect l="0" t="0" r="r" b="b"/>
                <a:pathLst>
                  <a:path w="8" h="19">
                    <a:moveTo>
                      <a:pt x="8" y="0"/>
                    </a:moveTo>
                    <a:lnTo>
                      <a:pt x="4" y="0"/>
                    </a:lnTo>
                    <a:lnTo>
                      <a:pt x="4" y="4"/>
                    </a:lnTo>
                    <a:lnTo>
                      <a:pt x="0" y="7"/>
                    </a:lnTo>
                    <a:lnTo>
                      <a:pt x="0" y="11"/>
                    </a:lnTo>
                    <a:lnTo>
                      <a:pt x="0" y="15"/>
                    </a:lnTo>
                    <a:lnTo>
                      <a:pt x="4" y="15"/>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41608" name="Freeform 616"/>
              <p:cNvSpPr>
                <a:spLocks noChangeAspect="1"/>
              </p:cNvSpPr>
              <p:nvPr/>
            </p:nvSpPr>
            <p:spPr bwMode="auto">
              <a:xfrm>
                <a:off x="5005" y="3218"/>
                <a:ext cx="384" cy="69"/>
              </a:xfrm>
              <a:custGeom>
                <a:avLst/>
                <a:gdLst/>
                <a:ahLst/>
                <a:cxnLst>
                  <a:cxn ang="0">
                    <a:pos x="384" y="12"/>
                  </a:cxn>
                  <a:cxn ang="0">
                    <a:pos x="384" y="0"/>
                  </a:cxn>
                  <a:cxn ang="0">
                    <a:pos x="0" y="50"/>
                  </a:cxn>
                  <a:cxn ang="0">
                    <a:pos x="0" y="69"/>
                  </a:cxn>
                  <a:cxn ang="0">
                    <a:pos x="384" y="19"/>
                  </a:cxn>
                  <a:cxn ang="0">
                    <a:pos x="384" y="12"/>
                  </a:cxn>
                </a:cxnLst>
                <a:rect l="0" t="0" r="r" b="b"/>
                <a:pathLst>
                  <a:path w="384" h="69">
                    <a:moveTo>
                      <a:pt x="384" y="12"/>
                    </a:moveTo>
                    <a:lnTo>
                      <a:pt x="384" y="0"/>
                    </a:lnTo>
                    <a:lnTo>
                      <a:pt x="0" y="50"/>
                    </a:lnTo>
                    <a:lnTo>
                      <a:pt x="0" y="69"/>
                    </a:lnTo>
                    <a:lnTo>
                      <a:pt x="384" y="19"/>
                    </a:lnTo>
                    <a:lnTo>
                      <a:pt x="384" y="12"/>
                    </a:lnTo>
                    <a:close/>
                  </a:path>
                </a:pathLst>
              </a:custGeom>
              <a:solidFill>
                <a:srgbClr val="F2F2D8"/>
              </a:solidFill>
              <a:ln w="9525">
                <a:noFill/>
                <a:round/>
                <a:headEnd/>
                <a:tailEnd/>
              </a:ln>
            </p:spPr>
            <p:txBody>
              <a:bodyPr/>
              <a:lstStyle/>
              <a:p>
                <a:endParaRPr lang="en-US"/>
              </a:p>
            </p:txBody>
          </p:sp>
          <p:sp>
            <p:nvSpPr>
              <p:cNvPr id="341609" name="Freeform 617"/>
              <p:cNvSpPr>
                <a:spLocks noChangeAspect="1"/>
              </p:cNvSpPr>
              <p:nvPr/>
            </p:nvSpPr>
            <p:spPr bwMode="auto">
              <a:xfrm>
                <a:off x="5389" y="3218"/>
                <a:ext cx="11" cy="19"/>
              </a:xfrm>
              <a:custGeom>
                <a:avLst/>
                <a:gdLst/>
                <a:ahLst/>
                <a:cxnLst>
                  <a:cxn ang="0">
                    <a:pos x="0" y="19"/>
                  </a:cxn>
                  <a:cxn ang="0">
                    <a:pos x="3" y="19"/>
                  </a:cxn>
                  <a:cxn ang="0">
                    <a:pos x="7" y="19"/>
                  </a:cxn>
                  <a:cxn ang="0">
                    <a:pos x="11" y="16"/>
                  </a:cxn>
                  <a:cxn ang="0">
                    <a:pos x="11" y="12"/>
                  </a:cxn>
                  <a:cxn ang="0">
                    <a:pos x="11" y="8"/>
                  </a:cxn>
                  <a:cxn ang="0">
                    <a:pos x="7" y="4"/>
                  </a:cxn>
                  <a:cxn ang="0">
                    <a:pos x="3" y="4"/>
                  </a:cxn>
                  <a:cxn ang="0">
                    <a:pos x="0" y="0"/>
                  </a:cxn>
                  <a:cxn ang="0">
                    <a:pos x="0" y="19"/>
                  </a:cxn>
                </a:cxnLst>
                <a:rect l="0" t="0" r="r" b="b"/>
                <a:pathLst>
                  <a:path w="11" h="19">
                    <a:moveTo>
                      <a:pt x="0" y="19"/>
                    </a:moveTo>
                    <a:lnTo>
                      <a:pt x="3" y="19"/>
                    </a:lnTo>
                    <a:lnTo>
                      <a:pt x="7" y="19"/>
                    </a:lnTo>
                    <a:lnTo>
                      <a:pt x="11" y="16"/>
                    </a:lnTo>
                    <a:lnTo>
                      <a:pt x="11" y="12"/>
                    </a:lnTo>
                    <a:lnTo>
                      <a:pt x="11" y="8"/>
                    </a:lnTo>
                    <a:lnTo>
                      <a:pt x="7" y="4"/>
                    </a:lnTo>
                    <a:lnTo>
                      <a:pt x="3" y="4"/>
                    </a:lnTo>
                    <a:lnTo>
                      <a:pt x="0" y="0"/>
                    </a:lnTo>
                    <a:lnTo>
                      <a:pt x="0" y="19"/>
                    </a:lnTo>
                    <a:close/>
                  </a:path>
                </a:pathLst>
              </a:custGeom>
              <a:solidFill>
                <a:srgbClr val="F2F2D8"/>
              </a:solidFill>
              <a:ln w="9525">
                <a:noFill/>
                <a:round/>
                <a:headEnd/>
                <a:tailEnd/>
              </a:ln>
            </p:spPr>
            <p:txBody>
              <a:bodyPr/>
              <a:lstStyle/>
              <a:p>
                <a:endParaRPr lang="en-US"/>
              </a:p>
            </p:txBody>
          </p:sp>
          <p:sp>
            <p:nvSpPr>
              <p:cNvPr id="341610" name="Freeform 618"/>
              <p:cNvSpPr>
                <a:spLocks noChangeAspect="1"/>
              </p:cNvSpPr>
              <p:nvPr/>
            </p:nvSpPr>
            <p:spPr bwMode="auto">
              <a:xfrm>
                <a:off x="4997" y="3298"/>
                <a:ext cx="8" cy="19"/>
              </a:xfrm>
              <a:custGeom>
                <a:avLst/>
                <a:gdLst/>
                <a:ahLst/>
                <a:cxnLst>
                  <a:cxn ang="0">
                    <a:pos x="8" y="0"/>
                  </a:cxn>
                  <a:cxn ang="0">
                    <a:pos x="4" y="4"/>
                  </a:cxn>
                  <a:cxn ang="0">
                    <a:pos x="4" y="4"/>
                  </a:cxn>
                  <a:cxn ang="0">
                    <a:pos x="0" y="8"/>
                  </a:cxn>
                  <a:cxn ang="0">
                    <a:pos x="0" y="11"/>
                  </a:cxn>
                  <a:cxn ang="0">
                    <a:pos x="0" y="15"/>
                  </a:cxn>
                  <a:cxn ang="0">
                    <a:pos x="4" y="19"/>
                  </a:cxn>
                  <a:cxn ang="0">
                    <a:pos x="4" y="19"/>
                  </a:cxn>
                  <a:cxn ang="0">
                    <a:pos x="8" y="19"/>
                  </a:cxn>
                  <a:cxn ang="0">
                    <a:pos x="8" y="0"/>
                  </a:cxn>
                </a:cxnLst>
                <a:rect l="0" t="0" r="r" b="b"/>
                <a:pathLst>
                  <a:path w="8" h="19">
                    <a:moveTo>
                      <a:pt x="8" y="0"/>
                    </a:moveTo>
                    <a:lnTo>
                      <a:pt x="4" y="4"/>
                    </a:lnTo>
                    <a:lnTo>
                      <a:pt x="4" y="4"/>
                    </a:lnTo>
                    <a:lnTo>
                      <a:pt x="0" y="8"/>
                    </a:lnTo>
                    <a:lnTo>
                      <a:pt x="0" y="11"/>
                    </a:lnTo>
                    <a:lnTo>
                      <a:pt x="0" y="15"/>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41611" name="Freeform 619"/>
              <p:cNvSpPr>
                <a:spLocks noChangeAspect="1"/>
              </p:cNvSpPr>
              <p:nvPr/>
            </p:nvSpPr>
            <p:spPr bwMode="auto">
              <a:xfrm>
                <a:off x="5005" y="3253"/>
                <a:ext cx="387" cy="64"/>
              </a:xfrm>
              <a:custGeom>
                <a:avLst/>
                <a:gdLst/>
                <a:ahLst/>
                <a:cxnLst>
                  <a:cxn ang="0">
                    <a:pos x="387" y="7"/>
                  </a:cxn>
                  <a:cxn ang="0">
                    <a:pos x="387" y="0"/>
                  </a:cxn>
                  <a:cxn ang="0">
                    <a:pos x="0" y="45"/>
                  </a:cxn>
                  <a:cxn ang="0">
                    <a:pos x="0" y="64"/>
                  </a:cxn>
                  <a:cxn ang="0">
                    <a:pos x="387" y="19"/>
                  </a:cxn>
                  <a:cxn ang="0">
                    <a:pos x="387" y="7"/>
                  </a:cxn>
                </a:cxnLst>
                <a:rect l="0" t="0" r="r" b="b"/>
                <a:pathLst>
                  <a:path w="387" h="64">
                    <a:moveTo>
                      <a:pt x="387" y="7"/>
                    </a:moveTo>
                    <a:lnTo>
                      <a:pt x="387" y="0"/>
                    </a:lnTo>
                    <a:lnTo>
                      <a:pt x="0" y="45"/>
                    </a:lnTo>
                    <a:lnTo>
                      <a:pt x="0" y="64"/>
                    </a:lnTo>
                    <a:lnTo>
                      <a:pt x="387" y="19"/>
                    </a:lnTo>
                    <a:lnTo>
                      <a:pt x="387" y="7"/>
                    </a:lnTo>
                    <a:close/>
                  </a:path>
                </a:pathLst>
              </a:custGeom>
              <a:solidFill>
                <a:srgbClr val="F2F2D8"/>
              </a:solidFill>
              <a:ln w="9525">
                <a:noFill/>
                <a:round/>
                <a:headEnd/>
                <a:tailEnd/>
              </a:ln>
            </p:spPr>
            <p:txBody>
              <a:bodyPr/>
              <a:lstStyle/>
              <a:p>
                <a:endParaRPr lang="en-US"/>
              </a:p>
            </p:txBody>
          </p:sp>
          <p:sp>
            <p:nvSpPr>
              <p:cNvPr id="341612" name="Freeform 620"/>
              <p:cNvSpPr>
                <a:spLocks noChangeAspect="1"/>
              </p:cNvSpPr>
              <p:nvPr/>
            </p:nvSpPr>
            <p:spPr bwMode="auto">
              <a:xfrm>
                <a:off x="5392" y="3253"/>
                <a:ext cx="8" cy="19"/>
              </a:xfrm>
              <a:custGeom>
                <a:avLst/>
                <a:gdLst/>
                <a:ahLst/>
                <a:cxnLst>
                  <a:cxn ang="0">
                    <a:pos x="0" y="19"/>
                  </a:cxn>
                  <a:cxn ang="0">
                    <a:pos x="4" y="15"/>
                  </a:cxn>
                  <a:cxn ang="0">
                    <a:pos x="4" y="15"/>
                  </a:cxn>
                  <a:cxn ang="0">
                    <a:pos x="8" y="11"/>
                  </a:cxn>
                  <a:cxn ang="0">
                    <a:pos x="8" y="7"/>
                  </a:cxn>
                  <a:cxn ang="0">
                    <a:pos x="8" y="3"/>
                  </a:cxn>
                  <a:cxn ang="0">
                    <a:pos x="4" y="0"/>
                  </a:cxn>
                  <a:cxn ang="0">
                    <a:pos x="4" y="0"/>
                  </a:cxn>
                  <a:cxn ang="0">
                    <a:pos x="0" y="0"/>
                  </a:cxn>
                  <a:cxn ang="0">
                    <a:pos x="0" y="19"/>
                  </a:cxn>
                </a:cxnLst>
                <a:rect l="0" t="0" r="r" b="b"/>
                <a:pathLst>
                  <a:path w="8" h="19">
                    <a:moveTo>
                      <a:pt x="0" y="19"/>
                    </a:moveTo>
                    <a:lnTo>
                      <a:pt x="4" y="15"/>
                    </a:lnTo>
                    <a:lnTo>
                      <a:pt x="4" y="15"/>
                    </a:lnTo>
                    <a:lnTo>
                      <a:pt x="8" y="11"/>
                    </a:lnTo>
                    <a:lnTo>
                      <a:pt x="8" y="7"/>
                    </a:lnTo>
                    <a:lnTo>
                      <a:pt x="8" y="3"/>
                    </a:lnTo>
                    <a:lnTo>
                      <a:pt x="4"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41613" name="Freeform 621"/>
              <p:cNvSpPr>
                <a:spLocks noChangeAspect="1"/>
              </p:cNvSpPr>
              <p:nvPr/>
            </p:nvSpPr>
            <p:spPr bwMode="auto">
              <a:xfrm>
                <a:off x="4997" y="3328"/>
                <a:ext cx="8" cy="19"/>
              </a:xfrm>
              <a:custGeom>
                <a:avLst/>
                <a:gdLst/>
                <a:ahLst/>
                <a:cxnLst>
                  <a:cxn ang="0">
                    <a:pos x="8" y="0"/>
                  </a:cxn>
                  <a:cxn ang="0">
                    <a:pos x="4" y="4"/>
                  </a:cxn>
                  <a:cxn ang="0">
                    <a:pos x="4" y="4"/>
                  </a:cxn>
                  <a:cxn ang="0">
                    <a:pos x="0" y="8"/>
                  </a:cxn>
                  <a:cxn ang="0">
                    <a:pos x="0" y="12"/>
                  </a:cxn>
                  <a:cxn ang="0">
                    <a:pos x="0" y="16"/>
                  </a:cxn>
                  <a:cxn ang="0">
                    <a:pos x="4" y="19"/>
                  </a:cxn>
                  <a:cxn ang="0">
                    <a:pos x="4" y="19"/>
                  </a:cxn>
                  <a:cxn ang="0">
                    <a:pos x="8" y="19"/>
                  </a:cxn>
                  <a:cxn ang="0">
                    <a:pos x="8" y="0"/>
                  </a:cxn>
                </a:cxnLst>
                <a:rect l="0" t="0" r="r" b="b"/>
                <a:pathLst>
                  <a:path w="8" h="19">
                    <a:moveTo>
                      <a:pt x="8" y="0"/>
                    </a:moveTo>
                    <a:lnTo>
                      <a:pt x="4" y="4"/>
                    </a:lnTo>
                    <a:lnTo>
                      <a:pt x="4" y="4"/>
                    </a:lnTo>
                    <a:lnTo>
                      <a:pt x="0" y="8"/>
                    </a:lnTo>
                    <a:lnTo>
                      <a:pt x="0" y="12"/>
                    </a:lnTo>
                    <a:lnTo>
                      <a:pt x="0" y="16"/>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41614" name="Freeform 622"/>
              <p:cNvSpPr>
                <a:spLocks noChangeAspect="1"/>
              </p:cNvSpPr>
              <p:nvPr/>
            </p:nvSpPr>
            <p:spPr bwMode="auto">
              <a:xfrm>
                <a:off x="5005" y="3283"/>
                <a:ext cx="384" cy="64"/>
              </a:xfrm>
              <a:custGeom>
                <a:avLst/>
                <a:gdLst/>
                <a:ahLst/>
                <a:cxnLst>
                  <a:cxn ang="0">
                    <a:pos x="384" y="8"/>
                  </a:cxn>
                  <a:cxn ang="0">
                    <a:pos x="384" y="0"/>
                  </a:cxn>
                  <a:cxn ang="0">
                    <a:pos x="0" y="45"/>
                  </a:cxn>
                  <a:cxn ang="0">
                    <a:pos x="0" y="64"/>
                  </a:cxn>
                  <a:cxn ang="0">
                    <a:pos x="384" y="19"/>
                  </a:cxn>
                  <a:cxn ang="0">
                    <a:pos x="384" y="8"/>
                  </a:cxn>
                </a:cxnLst>
                <a:rect l="0" t="0" r="r" b="b"/>
                <a:pathLst>
                  <a:path w="384" h="64">
                    <a:moveTo>
                      <a:pt x="384" y="8"/>
                    </a:moveTo>
                    <a:lnTo>
                      <a:pt x="384" y="0"/>
                    </a:lnTo>
                    <a:lnTo>
                      <a:pt x="0" y="45"/>
                    </a:lnTo>
                    <a:lnTo>
                      <a:pt x="0" y="64"/>
                    </a:lnTo>
                    <a:lnTo>
                      <a:pt x="384" y="19"/>
                    </a:lnTo>
                    <a:lnTo>
                      <a:pt x="384" y="8"/>
                    </a:lnTo>
                    <a:close/>
                  </a:path>
                </a:pathLst>
              </a:custGeom>
              <a:solidFill>
                <a:srgbClr val="F2F2D8"/>
              </a:solidFill>
              <a:ln w="9525">
                <a:noFill/>
                <a:round/>
                <a:headEnd/>
                <a:tailEnd/>
              </a:ln>
            </p:spPr>
            <p:txBody>
              <a:bodyPr/>
              <a:lstStyle/>
              <a:p>
                <a:endParaRPr lang="en-US"/>
              </a:p>
            </p:txBody>
          </p:sp>
          <p:sp>
            <p:nvSpPr>
              <p:cNvPr id="341615" name="Freeform 623"/>
              <p:cNvSpPr>
                <a:spLocks noChangeAspect="1"/>
              </p:cNvSpPr>
              <p:nvPr/>
            </p:nvSpPr>
            <p:spPr bwMode="auto">
              <a:xfrm>
                <a:off x="5389" y="3283"/>
                <a:ext cx="11" cy="19"/>
              </a:xfrm>
              <a:custGeom>
                <a:avLst/>
                <a:gdLst/>
                <a:ahLst/>
                <a:cxnLst>
                  <a:cxn ang="0">
                    <a:pos x="0" y="19"/>
                  </a:cxn>
                  <a:cxn ang="0">
                    <a:pos x="3" y="15"/>
                  </a:cxn>
                  <a:cxn ang="0">
                    <a:pos x="7" y="15"/>
                  </a:cxn>
                  <a:cxn ang="0">
                    <a:pos x="11" y="11"/>
                  </a:cxn>
                  <a:cxn ang="0">
                    <a:pos x="11" y="8"/>
                  </a:cxn>
                  <a:cxn ang="0">
                    <a:pos x="11" y="4"/>
                  </a:cxn>
                  <a:cxn ang="0">
                    <a:pos x="7" y="0"/>
                  </a:cxn>
                  <a:cxn ang="0">
                    <a:pos x="3" y="0"/>
                  </a:cxn>
                  <a:cxn ang="0">
                    <a:pos x="0" y="0"/>
                  </a:cxn>
                  <a:cxn ang="0">
                    <a:pos x="0" y="19"/>
                  </a:cxn>
                </a:cxnLst>
                <a:rect l="0" t="0" r="r" b="b"/>
                <a:pathLst>
                  <a:path w="11" h="19">
                    <a:moveTo>
                      <a:pt x="0" y="19"/>
                    </a:moveTo>
                    <a:lnTo>
                      <a:pt x="3" y="15"/>
                    </a:lnTo>
                    <a:lnTo>
                      <a:pt x="7" y="15"/>
                    </a:lnTo>
                    <a:lnTo>
                      <a:pt x="11" y="11"/>
                    </a:lnTo>
                    <a:lnTo>
                      <a:pt x="11" y="8"/>
                    </a:lnTo>
                    <a:lnTo>
                      <a:pt x="11" y="4"/>
                    </a:lnTo>
                    <a:lnTo>
                      <a:pt x="7" y="0"/>
                    </a:lnTo>
                    <a:lnTo>
                      <a:pt x="3" y="0"/>
                    </a:lnTo>
                    <a:lnTo>
                      <a:pt x="0" y="0"/>
                    </a:lnTo>
                    <a:lnTo>
                      <a:pt x="0" y="19"/>
                    </a:lnTo>
                    <a:close/>
                  </a:path>
                </a:pathLst>
              </a:custGeom>
              <a:solidFill>
                <a:srgbClr val="F2F2D8"/>
              </a:solidFill>
              <a:ln w="9525">
                <a:noFill/>
                <a:round/>
                <a:headEnd/>
                <a:tailEnd/>
              </a:ln>
            </p:spPr>
            <p:txBody>
              <a:bodyPr/>
              <a:lstStyle/>
              <a:p>
                <a:endParaRPr lang="en-US"/>
              </a:p>
            </p:txBody>
          </p:sp>
          <p:sp>
            <p:nvSpPr>
              <p:cNvPr id="341616" name="Freeform 624"/>
              <p:cNvSpPr>
                <a:spLocks noChangeAspect="1"/>
              </p:cNvSpPr>
              <p:nvPr/>
            </p:nvSpPr>
            <p:spPr bwMode="auto">
              <a:xfrm>
                <a:off x="4997" y="3363"/>
                <a:ext cx="8" cy="19"/>
              </a:xfrm>
              <a:custGeom>
                <a:avLst/>
                <a:gdLst/>
                <a:ahLst/>
                <a:cxnLst>
                  <a:cxn ang="0">
                    <a:pos x="8" y="0"/>
                  </a:cxn>
                  <a:cxn ang="0">
                    <a:pos x="4" y="0"/>
                  </a:cxn>
                  <a:cxn ang="0">
                    <a:pos x="4" y="3"/>
                  </a:cxn>
                  <a:cxn ang="0">
                    <a:pos x="0" y="3"/>
                  </a:cxn>
                  <a:cxn ang="0">
                    <a:pos x="0" y="7"/>
                  </a:cxn>
                  <a:cxn ang="0">
                    <a:pos x="0" y="11"/>
                  </a:cxn>
                  <a:cxn ang="0">
                    <a:pos x="4" y="15"/>
                  </a:cxn>
                  <a:cxn ang="0">
                    <a:pos x="4" y="15"/>
                  </a:cxn>
                  <a:cxn ang="0">
                    <a:pos x="8" y="19"/>
                  </a:cxn>
                  <a:cxn ang="0">
                    <a:pos x="8" y="0"/>
                  </a:cxn>
                </a:cxnLst>
                <a:rect l="0" t="0" r="r" b="b"/>
                <a:pathLst>
                  <a:path w="8" h="19">
                    <a:moveTo>
                      <a:pt x="8" y="0"/>
                    </a:moveTo>
                    <a:lnTo>
                      <a:pt x="4" y="0"/>
                    </a:lnTo>
                    <a:lnTo>
                      <a:pt x="4" y="3"/>
                    </a:lnTo>
                    <a:lnTo>
                      <a:pt x="0" y="3"/>
                    </a:lnTo>
                    <a:lnTo>
                      <a:pt x="0" y="7"/>
                    </a:lnTo>
                    <a:lnTo>
                      <a:pt x="0" y="11"/>
                    </a:lnTo>
                    <a:lnTo>
                      <a:pt x="4" y="15"/>
                    </a:lnTo>
                    <a:lnTo>
                      <a:pt x="4" y="15"/>
                    </a:lnTo>
                    <a:lnTo>
                      <a:pt x="8" y="19"/>
                    </a:lnTo>
                    <a:lnTo>
                      <a:pt x="8" y="0"/>
                    </a:lnTo>
                    <a:close/>
                  </a:path>
                </a:pathLst>
              </a:custGeom>
              <a:solidFill>
                <a:srgbClr val="F2F2D8"/>
              </a:solidFill>
              <a:ln w="9525">
                <a:noFill/>
                <a:round/>
                <a:headEnd/>
                <a:tailEnd/>
              </a:ln>
            </p:spPr>
            <p:txBody>
              <a:bodyPr/>
              <a:lstStyle/>
              <a:p>
                <a:endParaRPr lang="en-US"/>
              </a:p>
            </p:txBody>
          </p:sp>
          <p:sp>
            <p:nvSpPr>
              <p:cNvPr id="341617" name="Freeform 625"/>
              <p:cNvSpPr>
                <a:spLocks noChangeAspect="1"/>
              </p:cNvSpPr>
              <p:nvPr/>
            </p:nvSpPr>
            <p:spPr bwMode="auto">
              <a:xfrm>
                <a:off x="5005" y="3313"/>
                <a:ext cx="387" cy="69"/>
              </a:xfrm>
              <a:custGeom>
                <a:avLst/>
                <a:gdLst/>
                <a:ahLst/>
                <a:cxnLst>
                  <a:cxn ang="0">
                    <a:pos x="387" y="12"/>
                  </a:cxn>
                  <a:cxn ang="0">
                    <a:pos x="387" y="0"/>
                  </a:cxn>
                  <a:cxn ang="0">
                    <a:pos x="0" y="50"/>
                  </a:cxn>
                  <a:cxn ang="0">
                    <a:pos x="0" y="69"/>
                  </a:cxn>
                  <a:cxn ang="0">
                    <a:pos x="387" y="19"/>
                  </a:cxn>
                  <a:cxn ang="0">
                    <a:pos x="387" y="12"/>
                  </a:cxn>
                </a:cxnLst>
                <a:rect l="0" t="0" r="r" b="b"/>
                <a:pathLst>
                  <a:path w="387" h="69">
                    <a:moveTo>
                      <a:pt x="387" y="12"/>
                    </a:moveTo>
                    <a:lnTo>
                      <a:pt x="387" y="0"/>
                    </a:lnTo>
                    <a:lnTo>
                      <a:pt x="0" y="50"/>
                    </a:lnTo>
                    <a:lnTo>
                      <a:pt x="0" y="69"/>
                    </a:lnTo>
                    <a:lnTo>
                      <a:pt x="387" y="19"/>
                    </a:lnTo>
                    <a:lnTo>
                      <a:pt x="387" y="12"/>
                    </a:lnTo>
                    <a:close/>
                  </a:path>
                </a:pathLst>
              </a:custGeom>
              <a:solidFill>
                <a:srgbClr val="F2F2D8"/>
              </a:solidFill>
              <a:ln w="9525">
                <a:noFill/>
                <a:round/>
                <a:headEnd/>
                <a:tailEnd/>
              </a:ln>
            </p:spPr>
            <p:txBody>
              <a:bodyPr/>
              <a:lstStyle/>
              <a:p>
                <a:endParaRPr lang="en-US"/>
              </a:p>
            </p:txBody>
          </p:sp>
          <p:sp>
            <p:nvSpPr>
              <p:cNvPr id="341618" name="Freeform 626"/>
              <p:cNvSpPr>
                <a:spLocks noChangeAspect="1"/>
              </p:cNvSpPr>
              <p:nvPr/>
            </p:nvSpPr>
            <p:spPr bwMode="auto">
              <a:xfrm>
                <a:off x="5392" y="3313"/>
                <a:ext cx="8" cy="19"/>
              </a:xfrm>
              <a:custGeom>
                <a:avLst/>
                <a:gdLst/>
                <a:ahLst/>
                <a:cxnLst>
                  <a:cxn ang="0">
                    <a:pos x="0" y="19"/>
                  </a:cxn>
                  <a:cxn ang="0">
                    <a:pos x="4" y="19"/>
                  </a:cxn>
                  <a:cxn ang="0">
                    <a:pos x="4" y="15"/>
                  </a:cxn>
                  <a:cxn ang="0">
                    <a:pos x="8" y="12"/>
                  </a:cxn>
                  <a:cxn ang="0">
                    <a:pos x="8" y="8"/>
                  </a:cxn>
                  <a:cxn ang="0">
                    <a:pos x="8" y="4"/>
                  </a:cxn>
                  <a:cxn ang="0">
                    <a:pos x="4" y="4"/>
                  </a:cxn>
                  <a:cxn ang="0">
                    <a:pos x="4" y="0"/>
                  </a:cxn>
                  <a:cxn ang="0">
                    <a:pos x="0" y="0"/>
                  </a:cxn>
                  <a:cxn ang="0">
                    <a:pos x="0" y="19"/>
                  </a:cxn>
                </a:cxnLst>
                <a:rect l="0" t="0" r="r" b="b"/>
                <a:pathLst>
                  <a:path w="8" h="19">
                    <a:moveTo>
                      <a:pt x="0" y="19"/>
                    </a:moveTo>
                    <a:lnTo>
                      <a:pt x="4" y="19"/>
                    </a:lnTo>
                    <a:lnTo>
                      <a:pt x="4" y="15"/>
                    </a:lnTo>
                    <a:lnTo>
                      <a:pt x="8" y="12"/>
                    </a:lnTo>
                    <a:lnTo>
                      <a:pt x="8" y="8"/>
                    </a:lnTo>
                    <a:lnTo>
                      <a:pt x="8" y="4"/>
                    </a:lnTo>
                    <a:lnTo>
                      <a:pt x="4" y="4"/>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41619" name="Freeform 627"/>
              <p:cNvSpPr>
                <a:spLocks noChangeAspect="1"/>
              </p:cNvSpPr>
              <p:nvPr/>
            </p:nvSpPr>
            <p:spPr bwMode="auto">
              <a:xfrm>
                <a:off x="4967" y="3351"/>
                <a:ext cx="459" cy="95"/>
              </a:xfrm>
              <a:custGeom>
                <a:avLst/>
                <a:gdLst/>
                <a:ahLst/>
                <a:cxnLst>
                  <a:cxn ang="0">
                    <a:pos x="0" y="95"/>
                  </a:cxn>
                  <a:cxn ang="0">
                    <a:pos x="38" y="50"/>
                  </a:cxn>
                  <a:cxn ang="0">
                    <a:pos x="422" y="0"/>
                  </a:cxn>
                  <a:cxn ang="0">
                    <a:pos x="459" y="38"/>
                  </a:cxn>
                  <a:cxn ang="0">
                    <a:pos x="0" y="95"/>
                  </a:cxn>
                </a:cxnLst>
                <a:rect l="0" t="0" r="r" b="b"/>
                <a:pathLst>
                  <a:path w="459" h="95">
                    <a:moveTo>
                      <a:pt x="0" y="95"/>
                    </a:moveTo>
                    <a:lnTo>
                      <a:pt x="38" y="50"/>
                    </a:lnTo>
                    <a:lnTo>
                      <a:pt x="422" y="0"/>
                    </a:lnTo>
                    <a:lnTo>
                      <a:pt x="459" y="38"/>
                    </a:lnTo>
                    <a:lnTo>
                      <a:pt x="0" y="95"/>
                    </a:lnTo>
                    <a:close/>
                  </a:path>
                </a:pathLst>
              </a:custGeom>
              <a:solidFill>
                <a:srgbClr val="FFFFE5"/>
              </a:solidFill>
              <a:ln w="9525">
                <a:noFill/>
                <a:round/>
                <a:headEnd/>
                <a:tailEnd/>
              </a:ln>
            </p:spPr>
            <p:txBody>
              <a:bodyPr/>
              <a:lstStyle/>
              <a:p>
                <a:endParaRPr lang="en-US"/>
              </a:p>
            </p:txBody>
          </p:sp>
          <p:sp>
            <p:nvSpPr>
              <p:cNvPr id="341620" name="Freeform 628"/>
              <p:cNvSpPr>
                <a:spLocks noChangeAspect="1"/>
              </p:cNvSpPr>
              <p:nvPr/>
            </p:nvSpPr>
            <p:spPr bwMode="auto">
              <a:xfrm>
                <a:off x="4967" y="3351"/>
                <a:ext cx="459" cy="95"/>
              </a:xfrm>
              <a:custGeom>
                <a:avLst/>
                <a:gdLst/>
                <a:ahLst/>
                <a:cxnLst>
                  <a:cxn ang="0">
                    <a:pos x="0" y="95"/>
                  </a:cxn>
                  <a:cxn ang="0">
                    <a:pos x="38" y="50"/>
                  </a:cxn>
                  <a:cxn ang="0">
                    <a:pos x="422" y="0"/>
                  </a:cxn>
                  <a:cxn ang="0">
                    <a:pos x="459" y="38"/>
                  </a:cxn>
                  <a:cxn ang="0">
                    <a:pos x="0" y="95"/>
                  </a:cxn>
                </a:cxnLst>
                <a:rect l="0" t="0" r="r" b="b"/>
                <a:pathLst>
                  <a:path w="459" h="95">
                    <a:moveTo>
                      <a:pt x="0" y="95"/>
                    </a:moveTo>
                    <a:lnTo>
                      <a:pt x="38" y="50"/>
                    </a:lnTo>
                    <a:lnTo>
                      <a:pt x="422" y="0"/>
                    </a:lnTo>
                    <a:lnTo>
                      <a:pt x="459" y="38"/>
                    </a:lnTo>
                    <a:lnTo>
                      <a:pt x="0" y="95"/>
                    </a:lnTo>
                  </a:path>
                </a:pathLst>
              </a:custGeom>
              <a:noFill/>
              <a:ln w="6350">
                <a:solidFill>
                  <a:srgbClr val="000000"/>
                </a:solidFill>
                <a:prstDash val="solid"/>
                <a:round/>
                <a:headEnd/>
                <a:tailEnd/>
              </a:ln>
            </p:spPr>
            <p:txBody>
              <a:bodyPr/>
              <a:lstStyle/>
              <a:p>
                <a:endParaRPr lang="en-US"/>
              </a:p>
            </p:txBody>
          </p:sp>
          <p:sp>
            <p:nvSpPr>
              <p:cNvPr id="341621" name="Freeform 629"/>
              <p:cNvSpPr>
                <a:spLocks noChangeAspect="1"/>
              </p:cNvSpPr>
              <p:nvPr/>
            </p:nvSpPr>
            <p:spPr bwMode="auto">
              <a:xfrm>
                <a:off x="4414" y="2121"/>
                <a:ext cx="553" cy="1321"/>
              </a:xfrm>
              <a:custGeom>
                <a:avLst/>
                <a:gdLst/>
                <a:ahLst/>
                <a:cxnLst>
                  <a:cxn ang="0">
                    <a:pos x="553" y="1321"/>
                  </a:cxn>
                  <a:cxn ang="0">
                    <a:pos x="0" y="1033"/>
                  </a:cxn>
                  <a:cxn ang="0">
                    <a:pos x="0" y="0"/>
                  </a:cxn>
                  <a:cxn ang="0">
                    <a:pos x="553" y="122"/>
                  </a:cxn>
                  <a:cxn ang="0">
                    <a:pos x="553" y="1321"/>
                  </a:cxn>
                </a:cxnLst>
                <a:rect l="0" t="0" r="r" b="b"/>
                <a:pathLst>
                  <a:path w="553" h="1321">
                    <a:moveTo>
                      <a:pt x="553" y="1321"/>
                    </a:moveTo>
                    <a:lnTo>
                      <a:pt x="0" y="1033"/>
                    </a:lnTo>
                    <a:lnTo>
                      <a:pt x="0" y="0"/>
                    </a:lnTo>
                    <a:lnTo>
                      <a:pt x="553" y="122"/>
                    </a:lnTo>
                    <a:lnTo>
                      <a:pt x="553" y="1321"/>
                    </a:lnTo>
                    <a:close/>
                  </a:path>
                </a:pathLst>
              </a:custGeom>
              <a:solidFill>
                <a:srgbClr val="FFFFE5"/>
              </a:solidFill>
              <a:ln w="9525">
                <a:noFill/>
                <a:round/>
                <a:headEnd/>
                <a:tailEnd/>
              </a:ln>
            </p:spPr>
            <p:txBody>
              <a:bodyPr/>
              <a:lstStyle/>
              <a:p>
                <a:endParaRPr lang="en-US"/>
              </a:p>
            </p:txBody>
          </p:sp>
          <p:sp>
            <p:nvSpPr>
              <p:cNvPr id="341622" name="Freeform 630"/>
              <p:cNvSpPr>
                <a:spLocks noChangeAspect="1"/>
              </p:cNvSpPr>
              <p:nvPr/>
            </p:nvSpPr>
            <p:spPr bwMode="auto">
              <a:xfrm>
                <a:off x="4414" y="2121"/>
                <a:ext cx="553" cy="1321"/>
              </a:xfrm>
              <a:custGeom>
                <a:avLst/>
                <a:gdLst/>
                <a:ahLst/>
                <a:cxnLst>
                  <a:cxn ang="0">
                    <a:pos x="553" y="1321"/>
                  </a:cxn>
                  <a:cxn ang="0">
                    <a:pos x="0" y="1033"/>
                  </a:cxn>
                  <a:cxn ang="0">
                    <a:pos x="0" y="0"/>
                  </a:cxn>
                  <a:cxn ang="0">
                    <a:pos x="553" y="122"/>
                  </a:cxn>
                  <a:cxn ang="0">
                    <a:pos x="553" y="1321"/>
                  </a:cxn>
                </a:cxnLst>
                <a:rect l="0" t="0" r="r" b="b"/>
                <a:pathLst>
                  <a:path w="553" h="1321">
                    <a:moveTo>
                      <a:pt x="553" y="1321"/>
                    </a:moveTo>
                    <a:lnTo>
                      <a:pt x="0" y="1033"/>
                    </a:lnTo>
                    <a:lnTo>
                      <a:pt x="0" y="0"/>
                    </a:lnTo>
                    <a:lnTo>
                      <a:pt x="553" y="122"/>
                    </a:lnTo>
                    <a:lnTo>
                      <a:pt x="553" y="1321"/>
                    </a:lnTo>
                  </a:path>
                </a:pathLst>
              </a:custGeom>
              <a:noFill/>
              <a:ln w="6350">
                <a:solidFill>
                  <a:srgbClr val="000000"/>
                </a:solidFill>
                <a:prstDash val="solid"/>
                <a:round/>
                <a:headEnd/>
                <a:tailEnd/>
              </a:ln>
            </p:spPr>
            <p:txBody>
              <a:bodyPr/>
              <a:lstStyle/>
              <a:p>
                <a:endParaRPr lang="en-US"/>
              </a:p>
            </p:txBody>
          </p:sp>
          <p:sp>
            <p:nvSpPr>
              <p:cNvPr id="341623" name="Freeform 631"/>
              <p:cNvSpPr>
                <a:spLocks noChangeAspect="1"/>
              </p:cNvSpPr>
              <p:nvPr/>
            </p:nvSpPr>
            <p:spPr bwMode="auto">
              <a:xfrm>
                <a:off x="4414" y="2072"/>
                <a:ext cx="1012" cy="171"/>
              </a:xfrm>
              <a:custGeom>
                <a:avLst/>
                <a:gdLst/>
                <a:ahLst/>
                <a:cxnLst>
                  <a:cxn ang="0">
                    <a:pos x="0" y="53"/>
                  </a:cxn>
                  <a:cxn ang="0">
                    <a:pos x="429" y="0"/>
                  </a:cxn>
                  <a:cxn ang="0">
                    <a:pos x="1012" y="114"/>
                  </a:cxn>
                  <a:cxn ang="0">
                    <a:pos x="553" y="171"/>
                  </a:cxn>
                  <a:cxn ang="0">
                    <a:pos x="0" y="53"/>
                  </a:cxn>
                </a:cxnLst>
                <a:rect l="0" t="0" r="r" b="b"/>
                <a:pathLst>
                  <a:path w="1012" h="171">
                    <a:moveTo>
                      <a:pt x="0" y="53"/>
                    </a:moveTo>
                    <a:lnTo>
                      <a:pt x="429" y="0"/>
                    </a:lnTo>
                    <a:lnTo>
                      <a:pt x="1012" y="114"/>
                    </a:lnTo>
                    <a:lnTo>
                      <a:pt x="553" y="171"/>
                    </a:lnTo>
                    <a:lnTo>
                      <a:pt x="0" y="53"/>
                    </a:lnTo>
                    <a:close/>
                  </a:path>
                </a:pathLst>
              </a:custGeom>
              <a:solidFill>
                <a:srgbClr val="F2F2D8"/>
              </a:solidFill>
              <a:ln w="9525">
                <a:noFill/>
                <a:round/>
                <a:headEnd/>
                <a:tailEnd/>
              </a:ln>
            </p:spPr>
            <p:txBody>
              <a:bodyPr/>
              <a:lstStyle/>
              <a:p>
                <a:endParaRPr lang="en-US"/>
              </a:p>
            </p:txBody>
          </p:sp>
          <p:sp>
            <p:nvSpPr>
              <p:cNvPr id="341624" name="Freeform 632"/>
              <p:cNvSpPr>
                <a:spLocks noChangeAspect="1"/>
              </p:cNvSpPr>
              <p:nvPr/>
            </p:nvSpPr>
            <p:spPr bwMode="auto">
              <a:xfrm>
                <a:off x="4414" y="2072"/>
                <a:ext cx="1012" cy="171"/>
              </a:xfrm>
              <a:custGeom>
                <a:avLst/>
                <a:gdLst/>
                <a:ahLst/>
                <a:cxnLst>
                  <a:cxn ang="0">
                    <a:pos x="0" y="53"/>
                  </a:cxn>
                  <a:cxn ang="0">
                    <a:pos x="429" y="0"/>
                  </a:cxn>
                  <a:cxn ang="0">
                    <a:pos x="1012" y="114"/>
                  </a:cxn>
                  <a:cxn ang="0">
                    <a:pos x="553" y="171"/>
                  </a:cxn>
                  <a:cxn ang="0">
                    <a:pos x="0" y="53"/>
                  </a:cxn>
                </a:cxnLst>
                <a:rect l="0" t="0" r="r" b="b"/>
                <a:pathLst>
                  <a:path w="1012" h="171">
                    <a:moveTo>
                      <a:pt x="0" y="53"/>
                    </a:moveTo>
                    <a:lnTo>
                      <a:pt x="429" y="0"/>
                    </a:lnTo>
                    <a:lnTo>
                      <a:pt x="1012" y="114"/>
                    </a:lnTo>
                    <a:lnTo>
                      <a:pt x="553" y="171"/>
                    </a:lnTo>
                    <a:lnTo>
                      <a:pt x="0" y="53"/>
                    </a:lnTo>
                  </a:path>
                </a:pathLst>
              </a:custGeom>
              <a:noFill/>
              <a:ln w="6350">
                <a:solidFill>
                  <a:srgbClr val="000000"/>
                </a:solidFill>
                <a:prstDash val="solid"/>
                <a:round/>
                <a:headEnd/>
                <a:tailEnd/>
              </a:ln>
            </p:spPr>
            <p:txBody>
              <a:bodyPr/>
              <a:lstStyle/>
              <a:p>
                <a:endParaRPr lang="en-US"/>
              </a:p>
            </p:txBody>
          </p:sp>
        </p:grpSp>
        <p:sp>
          <p:nvSpPr>
            <p:cNvPr id="341625" name="Text Box 633"/>
            <p:cNvSpPr txBox="1">
              <a:spLocks noChangeArrowheads="1"/>
            </p:cNvSpPr>
            <p:nvPr/>
          </p:nvSpPr>
          <p:spPr bwMode="auto">
            <a:xfrm>
              <a:off x="2216" y="3770"/>
              <a:ext cx="1298" cy="212"/>
            </a:xfrm>
            <a:prstGeom prst="rect">
              <a:avLst/>
            </a:prstGeom>
            <a:noFill/>
            <a:ln w="12700">
              <a:noFill/>
              <a:miter lim="800000"/>
              <a:headEnd/>
              <a:tailEnd/>
            </a:ln>
            <a:effectLst/>
          </p:spPr>
          <p:txBody>
            <a:bodyPr wrap="none" lIns="92075" tIns="46038" rIns="92075" bIns="46038">
              <a:spAutoFit/>
            </a:bodyPr>
            <a:lstStyle/>
            <a:p>
              <a:pPr marL="342900" indent="-342900" algn="ctr"/>
              <a:r>
                <a:rPr lang="en-US" sz="1600">
                  <a:effectLst/>
                </a:rPr>
                <a:t>Certification Server</a:t>
              </a:r>
            </a:p>
          </p:txBody>
        </p:sp>
      </p:grpSp>
      <p:sp>
        <p:nvSpPr>
          <p:cNvPr id="341626" name="Rectangle 634"/>
          <p:cNvSpPr>
            <a:spLocks noChangeArrowheads="1"/>
          </p:cNvSpPr>
          <p:nvPr/>
        </p:nvSpPr>
        <p:spPr bwMode="auto">
          <a:xfrm>
            <a:off x="5692775" y="3517900"/>
            <a:ext cx="1628775" cy="517525"/>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400">
                <a:effectLst>
                  <a:outerShdw blurRad="38100" dist="38100" dir="2700000" algn="tl">
                    <a:srgbClr val="000000"/>
                  </a:outerShdw>
                </a:effectLst>
              </a:rPr>
              <a:t>CA generates</a:t>
            </a:r>
            <a:br>
              <a:rPr lang="en-US" sz="1400">
                <a:effectLst>
                  <a:outerShdw blurRad="38100" dist="38100" dir="2700000" algn="tl">
                    <a:srgbClr val="000000"/>
                  </a:outerShdw>
                </a:effectLst>
              </a:rPr>
            </a:br>
            <a:r>
              <a:rPr lang="en-US" sz="1400">
                <a:effectLst>
                  <a:outerShdw blurRad="38100" dist="38100" dir="2700000" algn="tl">
                    <a:srgbClr val="000000"/>
                  </a:outerShdw>
                </a:effectLst>
              </a:rPr>
              <a:t>a key pair</a:t>
            </a:r>
          </a:p>
        </p:txBody>
      </p:sp>
      <p:grpSp>
        <p:nvGrpSpPr>
          <p:cNvPr id="341642" name="Group 650"/>
          <p:cNvGrpSpPr>
            <a:grpSpLocks/>
          </p:cNvGrpSpPr>
          <p:nvPr/>
        </p:nvGrpSpPr>
        <p:grpSpPr bwMode="auto">
          <a:xfrm>
            <a:off x="1528763" y="2933700"/>
            <a:ext cx="4078287" cy="1252538"/>
            <a:chOff x="963" y="1848"/>
            <a:chExt cx="2569" cy="789"/>
          </a:xfrm>
        </p:grpSpPr>
        <p:sp>
          <p:nvSpPr>
            <p:cNvPr id="341643" name="Rectangle 651"/>
            <p:cNvSpPr>
              <a:spLocks noChangeArrowheads="1"/>
            </p:cNvSpPr>
            <p:nvPr/>
          </p:nvSpPr>
          <p:spPr bwMode="auto">
            <a:xfrm>
              <a:off x="1869" y="1848"/>
              <a:ext cx="1026" cy="326"/>
            </a:xfrm>
            <a:prstGeom prst="rect">
              <a:avLst/>
            </a:prstGeom>
            <a:noFill/>
            <a:ln w="9525">
              <a:noFill/>
              <a:miter lim="800000"/>
              <a:headEnd/>
              <a:tailEnd/>
            </a:ln>
            <a:effectLst/>
          </p:spPr>
          <p:txBody>
            <a:bodyPr lIns="92075" tIns="46038" rIns="92075" bIns="46038">
              <a:spAutoFit/>
            </a:bodyPr>
            <a:lstStyle/>
            <a:p>
              <a:pPr>
                <a:spcBef>
                  <a:spcPct val="50000"/>
                </a:spcBef>
              </a:pPr>
              <a:r>
                <a:rPr lang="en-US" sz="1400">
                  <a:effectLst>
                    <a:outerShdw blurRad="38100" dist="38100" dir="2700000" algn="tl">
                      <a:srgbClr val="000000"/>
                    </a:outerShdw>
                  </a:effectLst>
                </a:rPr>
                <a:t>User request a certificate to CA</a:t>
              </a:r>
            </a:p>
          </p:txBody>
        </p:sp>
        <p:sp>
          <p:nvSpPr>
            <p:cNvPr id="341644" name="Line 652"/>
            <p:cNvSpPr>
              <a:spLocks noChangeShapeType="1"/>
            </p:cNvSpPr>
            <p:nvPr/>
          </p:nvSpPr>
          <p:spPr bwMode="auto">
            <a:xfrm>
              <a:off x="963" y="1955"/>
              <a:ext cx="2569" cy="682"/>
            </a:xfrm>
            <a:prstGeom prst="line">
              <a:avLst/>
            </a:prstGeom>
            <a:noFill/>
            <a:ln w="57150">
              <a:solidFill>
                <a:srgbClr val="FF3300"/>
              </a:solidFill>
              <a:round/>
              <a:headEnd/>
              <a:tailEnd type="triangle" w="med" len="med"/>
            </a:ln>
            <a:effectLst/>
          </p:spPr>
          <p:txBody>
            <a:bodyPr lIns="92075" tIns="46038" rIns="92075" bIns="46038">
              <a:spAutoFit/>
            </a:bodyPr>
            <a:lstStyle/>
            <a:p>
              <a:endParaRPr lang="en-US"/>
            </a:p>
          </p:txBody>
        </p:sp>
      </p:grpSp>
      <p:sp>
        <p:nvSpPr>
          <p:cNvPr id="341669" name="Rectangle 677"/>
          <p:cNvSpPr>
            <a:spLocks noChangeArrowheads="1"/>
          </p:cNvSpPr>
          <p:nvPr/>
        </p:nvSpPr>
        <p:spPr bwMode="auto">
          <a:xfrm>
            <a:off x="4421188" y="5722938"/>
            <a:ext cx="2422525" cy="1049337"/>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400">
                <a:effectLst>
                  <a:outerShdw blurRad="38100" dist="38100" dir="2700000" algn="tl">
                    <a:srgbClr val="000000"/>
                  </a:outerShdw>
                </a:effectLst>
              </a:rPr>
              <a:t>On which grounds will you sign or not ?</a:t>
            </a:r>
          </a:p>
          <a:p>
            <a:pPr algn="ctr">
              <a:spcBef>
                <a:spcPct val="50000"/>
              </a:spcBef>
            </a:pPr>
            <a:r>
              <a:rPr lang="en-US" sz="1400">
                <a:effectLst>
                  <a:outerShdw blurRad="38100" dist="38100" dir="2700000" algn="tl">
                    <a:srgbClr val="000000"/>
                  </a:outerShdw>
                </a:effectLst>
              </a:rPr>
              <a:t>Will you sign every requests ?</a:t>
            </a:r>
          </a:p>
        </p:txBody>
      </p:sp>
      <p:grpSp>
        <p:nvGrpSpPr>
          <p:cNvPr id="341671" name="Group 679"/>
          <p:cNvGrpSpPr>
            <a:grpSpLocks/>
          </p:cNvGrpSpPr>
          <p:nvPr/>
        </p:nvGrpSpPr>
        <p:grpSpPr bwMode="auto">
          <a:xfrm>
            <a:off x="2784475" y="4821238"/>
            <a:ext cx="3952875" cy="1419225"/>
            <a:chOff x="1754" y="3037"/>
            <a:chExt cx="2490" cy="894"/>
          </a:xfrm>
        </p:grpSpPr>
        <p:grpSp>
          <p:nvGrpSpPr>
            <p:cNvPr id="341628" name="Group 636"/>
            <p:cNvGrpSpPr>
              <a:grpSpLocks/>
            </p:cNvGrpSpPr>
            <p:nvPr/>
          </p:nvGrpSpPr>
          <p:grpSpPr bwMode="auto">
            <a:xfrm>
              <a:off x="1754" y="3037"/>
              <a:ext cx="477" cy="894"/>
              <a:chOff x="1016" y="3371"/>
              <a:chExt cx="477" cy="894"/>
            </a:xfrm>
          </p:grpSpPr>
          <p:grpSp>
            <p:nvGrpSpPr>
              <p:cNvPr id="341629" name="Group 637"/>
              <p:cNvGrpSpPr>
                <a:grpSpLocks/>
              </p:cNvGrpSpPr>
              <p:nvPr/>
            </p:nvGrpSpPr>
            <p:grpSpPr bwMode="auto">
              <a:xfrm>
                <a:off x="1106" y="3442"/>
                <a:ext cx="298" cy="463"/>
                <a:chOff x="1476" y="3715"/>
                <a:chExt cx="298" cy="463"/>
              </a:xfrm>
            </p:grpSpPr>
            <p:graphicFrame>
              <p:nvGraphicFramePr>
                <p:cNvPr id="341630" name="Object 638"/>
                <p:cNvGraphicFramePr>
                  <a:graphicFrameLocks/>
                </p:cNvGraphicFramePr>
                <p:nvPr/>
              </p:nvGraphicFramePr>
              <p:xfrm>
                <a:off x="1499" y="3715"/>
                <a:ext cx="235" cy="463"/>
              </p:xfrm>
              <a:graphic>
                <a:graphicData uri="http://schemas.openxmlformats.org/presentationml/2006/ole">
                  <p:oleObj spid="_x0000_s341630" name="Clip" r:id="rId5" imgW="1393560" imgH="2657160" progId="">
                    <p:embed/>
                  </p:oleObj>
                </a:graphicData>
              </a:graphic>
            </p:graphicFrame>
            <p:sp>
              <p:nvSpPr>
                <p:cNvPr id="341631" name="Rectangle 639"/>
                <p:cNvSpPr>
                  <a:spLocks noChangeArrowheads="1"/>
                </p:cNvSpPr>
                <p:nvPr/>
              </p:nvSpPr>
              <p:spPr bwMode="auto">
                <a:xfrm>
                  <a:off x="1476" y="3730"/>
                  <a:ext cx="298" cy="154"/>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pub</a:t>
                  </a:r>
                </a:p>
              </p:txBody>
            </p:sp>
          </p:grpSp>
          <p:sp>
            <p:nvSpPr>
              <p:cNvPr id="341632" name="Rectangle 640"/>
              <p:cNvSpPr>
                <a:spLocks noChangeArrowheads="1"/>
              </p:cNvSpPr>
              <p:nvPr/>
            </p:nvSpPr>
            <p:spPr bwMode="auto">
              <a:xfrm>
                <a:off x="1016" y="3371"/>
                <a:ext cx="477" cy="894"/>
              </a:xfrm>
              <a:prstGeom prst="rect">
                <a:avLst/>
              </a:prstGeom>
              <a:noFill/>
              <a:ln w="28575" algn="ctr">
                <a:solidFill>
                  <a:srgbClr val="FF3300"/>
                </a:solidFill>
                <a:miter lim="800000"/>
                <a:headEnd/>
                <a:tailEnd/>
              </a:ln>
              <a:effectLst/>
            </p:spPr>
            <p:txBody>
              <a:bodyPr lIns="92075" tIns="46038" rIns="92075" bIns="46038" anchor="ctr">
                <a:spAutoFit/>
              </a:bodyPr>
              <a:lstStyle/>
              <a:p>
                <a:endParaRPr lang="en-US"/>
              </a:p>
            </p:txBody>
          </p:sp>
          <p:sp>
            <p:nvSpPr>
              <p:cNvPr id="341633" name="Rectangle 641"/>
              <p:cNvSpPr>
                <a:spLocks noChangeArrowheads="1"/>
              </p:cNvSpPr>
              <p:nvPr/>
            </p:nvSpPr>
            <p:spPr bwMode="auto">
              <a:xfrm>
                <a:off x="1103" y="3925"/>
                <a:ext cx="304" cy="162"/>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DS</a:t>
                </a:r>
              </a:p>
            </p:txBody>
          </p:sp>
          <p:sp>
            <p:nvSpPr>
              <p:cNvPr id="341634" name="Rectangle 642"/>
              <p:cNvSpPr>
                <a:spLocks noChangeArrowheads="1"/>
              </p:cNvSpPr>
              <p:nvPr/>
            </p:nvSpPr>
            <p:spPr bwMode="auto">
              <a:xfrm>
                <a:off x="1039" y="4088"/>
                <a:ext cx="432" cy="154"/>
              </a:xfrm>
              <a:prstGeom prst="rect">
                <a:avLst/>
              </a:prstGeom>
              <a:noFill/>
              <a:ln w="12700">
                <a:noFill/>
                <a:miter lim="800000"/>
                <a:headEnd/>
                <a:tailEnd/>
              </a:ln>
              <a:effectLst/>
            </p:spPr>
            <p:txBody>
              <a:bodyPr lIns="92075" tIns="46038" rIns="92075" bIns="46038">
                <a:spAutoFit/>
              </a:bodyPr>
              <a:lstStyle/>
              <a:p>
                <a:pPr algn="ctr">
                  <a:spcBef>
                    <a:spcPct val="50000"/>
                  </a:spcBef>
                </a:pPr>
                <a:r>
                  <a:rPr lang="en-US" sz="1000">
                    <a:solidFill>
                      <a:srgbClr val="FF3300"/>
                    </a:solidFill>
                    <a:effectLst>
                      <a:outerShdw blurRad="38100" dist="38100" dir="2700000" algn="tl">
                        <a:srgbClr val="000000"/>
                      </a:outerShdw>
                    </a:effectLst>
                  </a:rPr>
                  <a:t>Cert</a:t>
                </a:r>
              </a:p>
            </p:txBody>
          </p:sp>
        </p:grpSp>
        <p:sp>
          <p:nvSpPr>
            <p:cNvPr id="341670" name="Freeform 678"/>
            <p:cNvSpPr>
              <a:spLocks/>
            </p:cNvSpPr>
            <p:nvPr/>
          </p:nvSpPr>
          <p:spPr bwMode="auto">
            <a:xfrm>
              <a:off x="2418" y="3191"/>
              <a:ext cx="1826" cy="465"/>
            </a:xfrm>
            <a:custGeom>
              <a:avLst/>
              <a:gdLst/>
              <a:ahLst/>
              <a:cxnLst>
                <a:cxn ang="0">
                  <a:pos x="1826" y="0"/>
                </a:cxn>
                <a:cxn ang="0">
                  <a:pos x="1068" y="401"/>
                </a:cxn>
                <a:cxn ang="0">
                  <a:pos x="0" y="386"/>
                </a:cxn>
              </a:cxnLst>
              <a:rect l="0" t="0" r="r" b="b"/>
              <a:pathLst>
                <a:path w="1826" h="465">
                  <a:moveTo>
                    <a:pt x="1826" y="0"/>
                  </a:moveTo>
                  <a:cubicBezTo>
                    <a:pt x="1599" y="168"/>
                    <a:pt x="1372" y="337"/>
                    <a:pt x="1068" y="401"/>
                  </a:cubicBezTo>
                  <a:cubicBezTo>
                    <a:pt x="764" y="465"/>
                    <a:pt x="178" y="389"/>
                    <a:pt x="0" y="386"/>
                  </a:cubicBezTo>
                </a:path>
              </a:pathLst>
            </a:custGeom>
            <a:noFill/>
            <a:ln w="57150" cap="flat" cmpd="sng">
              <a:solidFill>
                <a:srgbClr val="FF3300"/>
              </a:solidFill>
              <a:prstDash val="solid"/>
              <a:round/>
              <a:headEnd type="none" w="med" len="med"/>
              <a:tailEnd type="triangle" w="med" len="med"/>
            </a:ln>
            <a:effectLst/>
          </p:spPr>
          <p:txBody>
            <a:bodyPr lIns="92075" tIns="46038" rIns="92075" bIns="46038">
              <a:spAutoFit/>
            </a:bodyPr>
            <a:lstStyle/>
            <a:p>
              <a:endParaRPr lang="en-US"/>
            </a:p>
          </p:txBody>
        </p:sp>
      </p:grpSp>
      <p:grpSp>
        <p:nvGrpSpPr>
          <p:cNvPr id="341672" name="Group 680"/>
          <p:cNvGrpSpPr>
            <a:grpSpLocks/>
          </p:cNvGrpSpPr>
          <p:nvPr/>
        </p:nvGrpSpPr>
        <p:grpSpPr bwMode="auto">
          <a:xfrm>
            <a:off x="1922463" y="4895850"/>
            <a:ext cx="498475" cy="736600"/>
            <a:chOff x="3747" y="3685"/>
            <a:chExt cx="314" cy="464"/>
          </a:xfrm>
        </p:grpSpPr>
        <p:grpSp>
          <p:nvGrpSpPr>
            <p:cNvPr id="341673" name="Group 681"/>
            <p:cNvGrpSpPr>
              <a:grpSpLocks/>
            </p:cNvGrpSpPr>
            <p:nvPr/>
          </p:nvGrpSpPr>
          <p:grpSpPr bwMode="auto">
            <a:xfrm>
              <a:off x="3776" y="3685"/>
              <a:ext cx="242" cy="464"/>
              <a:chOff x="3813" y="2859"/>
              <a:chExt cx="561" cy="1077"/>
            </a:xfrm>
          </p:grpSpPr>
          <p:sp>
            <p:nvSpPr>
              <p:cNvPr id="341674" name="Freeform 682"/>
              <p:cNvSpPr>
                <a:spLocks/>
              </p:cNvSpPr>
              <p:nvPr/>
            </p:nvSpPr>
            <p:spPr bwMode="auto">
              <a:xfrm>
                <a:off x="3827" y="2859"/>
                <a:ext cx="547" cy="1071"/>
              </a:xfrm>
              <a:custGeom>
                <a:avLst/>
                <a:gdLst/>
                <a:ahLst/>
                <a:cxnLst>
                  <a:cxn ang="0">
                    <a:pos x="349" y="0"/>
                  </a:cxn>
                  <a:cxn ang="0">
                    <a:pos x="185" y="0"/>
                  </a:cxn>
                  <a:cxn ang="0">
                    <a:pos x="215" y="41"/>
                  </a:cxn>
                  <a:cxn ang="0">
                    <a:pos x="312" y="41"/>
                  </a:cxn>
                  <a:cxn ang="0">
                    <a:pos x="348" y="106"/>
                  </a:cxn>
                  <a:cxn ang="0">
                    <a:pos x="182" y="106"/>
                  </a:cxn>
                  <a:cxn ang="0">
                    <a:pos x="216" y="42"/>
                  </a:cxn>
                  <a:cxn ang="0">
                    <a:pos x="185" y="1"/>
                  </a:cxn>
                  <a:cxn ang="0">
                    <a:pos x="127" y="102"/>
                  </a:cxn>
                  <a:cxn ang="0">
                    <a:pos x="95" y="103"/>
                  </a:cxn>
                  <a:cxn ang="0">
                    <a:pos x="84" y="137"/>
                  </a:cxn>
                  <a:cxn ang="0">
                    <a:pos x="35" y="137"/>
                  </a:cxn>
                  <a:cxn ang="0">
                    <a:pos x="35" y="162"/>
                  </a:cxn>
                  <a:cxn ang="0">
                    <a:pos x="16" y="163"/>
                  </a:cxn>
                  <a:cxn ang="0">
                    <a:pos x="0" y="163"/>
                  </a:cxn>
                  <a:cxn ang="0">
                    <a:pos x="0" y="312"/>
                  </a:cxn>
                  <a:cxn ang="0">
                    <a:pos x="35" y="313"/>
                  </a:cxn>
                  <a:cxn ang="0">
                    <a:pos x="36" y="344"/>
                  </a:cxn>
                  <a:cxn ang="0">
                    <a:pos x="82" y="344"/>
                  </a:cxn>
                  <a:cxn ang="0">
                    <a:pos x="96" y="381"/>
                  </a:cxn>
                  <a:cxn ang="0">
                    <a:pos x="121" y="382"/>
                  </a:cxn>
                  <a:cxn ang="0">
                    <a:pos x="123" y="458"/>
                  </a:cxn>
                  <a:cxn ang="0">
                    <a:pos x="141" y="458"/>
                  </a:cxn>
                  <a:cxn ang="0">
                    <a:pos x="146" y="469"/>
                  </a:cxn>
                  <a:cxn ang="0">
                    <a:pos x="146" y="545"/>
                  </a:cxn>
                  <a:cxn ang="0">
                    <a:pos x="177" y="546"/>
                  </a:cxn>
                  <a:cxn ang="0">
                    <a:pos x="175" y="1002"/>
                  </a:cxn>
                  <a:cxn ang="0">
                    <a:pos x="248" y="1070"/>
                  </a:cxn>
                  <a:cxn ang="0">
                    <a:pos x="341" y="991"/>
                  </a:cxn>
                  <a:cxn ang="0">
                    <a:pos x="307" y="969"/>
                  </a:cxn>
                  <a:cxn ang="0">
                    <a:pos x="307" y="942"/>
                  </a:cxn>
                  <a:cxn ang="0">
                    <a:pos x="341" y="918"/>
                  </a:cxn>
                  <a:cxn ang="0">
                    <a:pos x="307" y="898"/>
                  </a:cxn>
                  <a:cxn ang="0">
                    <a:pos x="312" y="889"/>
                  </a:cxn>
                  <a:cxn ang="0">
                    <a:pos x="342" y="870"/>
                  </a:cxn>
                  <a:cxn ang="0">
                    <a:pos x="346" y="812"/>
                  </a:cxn>
                  <a:cxn ang="0">
                    <a:pos x="351" y="806"/>
                  </a:cxn>
                  <a:cxn ang="0">
                    <a:pos x="307" y="772"/>
                  </a:cxn>
                  <a:cxn ang="0">
                    <a:pos x="307" y="742"/>
                  </a:cxn>
                  <a:cxn ang="0">
                    <a:pos x="342" y="708"/>
                  </a:cxn>
                  <a:cxn ang="0">
                    <a:pos x="307" y="677"/>
                  </a:cxn>
                  <a:cxn ang="0">
                    <a:pos x="307" y="646"/>
                  </a:cxn>
                  <a:cxn ang="0">
                    <a:pos x="341" y="606"/>
                  </a:cxn>
                  <a:cxn ang="0">
                    <a:pos x="346" y="542"/>
                  </a:cxn>
                  <a:cxn ang="0">
                    <a:pos x="387" y="542"/>
                  </a:cxn>
                  <a:cxn ang="0">
                    <a:pos x="387" y="455"/>
                  </a:cxn>
                  <a:cxn ang="0">
                    <a:pos x="412" y="455"/>
                  </a:cxn>
                  <a:cxn ang="0">
                    <a:pos x="412" y="378"/>
                  </a:cxn>
                  <a:cxn ang="0">
                    <a:pos x="438" y="378"/>
                  </a:cxn>
                  <a:cxn ang="0">
                    <a:pos x="450" y="341"/>
                  </a:cxn>
                  <a:cxn ang="0">
                    <a:pos x="505" y="341"/>
                  </a:cxn>
                  <a:cxn ang="0">
                    <a:pos x="505" y="310"/>
                  </a:cxn>
                  <a:cxn ang="0">
                    <a:pos x="546" y="310"/>
                  </a:cxn>
                  <a:cxn ang="0">
                    <a:pos x="546" y="159"/>
                  </a:cxn>
                  <a:cxn ang="0">
                    <a:pos x="505" y="159"/>
                  </a:cxn>
                  <a:cxn ang="0">
                    <a:pos x="505" y="137"/>
                  </a:cxn>
                  <a:cxn ang="0">
                    <a:pos x="459" y="137"/>
                  </a:cxn>
                  <a:cxn ang="0">
                    <a:pos x="448" y="127"/>
                  </a:cxn>
                  <a:cxn ang="0">
                    <a:pos x="437" y="103"/>
                  </a:cxn>
                  <a:cxn ang="0">
                    <a:pos x="412" y="103"/>
                  </a:cxn>
                  <a:cxn ang="0">
                    <a:pos x="349" y="0"/>
                  </a:cxn>
                </a:cxnLst>
                <a:rect l="0" t="0" r="r" b="b"/>
                <a:pathLst>
                  <a:path w="547" h="1071">
                    <a:moveTo>
                      <a:pt x="349" y="0"/>
                    </a:moveTo>
                    <a:lnTo>
                      <a:pt x="185" y="0"/>
                    </a:lnTo>
                    <a:lnTo>
                      <a:pt x="215" y="41"/>
                    </a:lnTo>
                    <a:lnTo>
                      <a:pt x="312" y="41"/>
                    </a:lnTo>
                    <a:lnTo>
                      <a:pt x="348" y="106"/>
                    </a:lnTo>
                    <a:lnTo>
                      <a:pt x="182" y="106"/>
                    </a:lnTo>
                    <a:lnTo>
                      <a:pt x="216" y="42"/>
                    </a:lnTo>
                    <a:lnTo>
                      <a:pt x="185" y="1"/>
                    </a:lnTo>
                    <a:lnTo>
                      <a:pt x="127" y="102"/>
                    </a:lnTo>
                    <a:lnTo>
                      <a:pt x="95" y="103"/>
                    </a:lnTo>
                    <a:lnTo>
                      <a:pt x="84" y="137"/>
                    </a:lnTo>
                    <a:lnTo>
                      <a:pt x="35" y="137"/>
                    </a:lnTo>
                    <a:lnTo>
                      <a:pt x="35" y="162"/>
                    </a:lnTo>
                    <a:lnTo>
                      <a:pt x="16" y="163"/>
                    </a:lnTo>
                    <a:lnTo>
                      <a:pt x="0" y="163"/>
                    </a:lnTo>
                    <a:lnTo>
                      <a:pt x="0" y="312"/>
                    </a:lnTo>
                    <a:lnTo>
                      <a:pt x="35" y="313"/>
                    </a:lnTo>
                    <a:lnTo>
                      <a:pt x="36" y="344"/>
                    </a:lnTo>
                    <a:lnTo>
                      <a:pt x="82" y="344"/>
                    </a:lnTo>
                    <a:lnTo>
                      <a:pt x="96" y="381"/>
                    </a:lnTo>
                    <a:lnTo>
                      <a:pt x="121" y="382"/>
                    </a:lnTo>
                    <a:lnTo>
                      <a:pt x="123" y="458"/>
                    </a:lnTo>
                    <a:lnTo>
                      <a:pt x="141" y="458"/>
                    </a:lnTo>
                    <a:lnTo>
                      <a:pt x="146" y="469"/>
                    </a:lnTo>
                    <a:lnTo>
                      <a:pt x="146" y="545"/>
                    </a:lnTo>
                    <a:lnTo>
                      <a:pt x="177" y="546"/>
                    </a:lnTo>
                    <a:lnTo>
                      <a:pt x="175" y="1002"/>
                    </a:lnTo>
                    <a:lnTo>
                      <a:pt x="248" y="1070"/>
                    </a:lnTo>
                    <a:lnTo>
                      <a:pt x="341" y="991"/>
                    </a:lnTo>
                    <a:lnTo>
                      <a:pt x="307" y="969"/>
                    </a:lnTo>
                    <a:lnTo>
                      <a:pt x="307" y="942"/>
                    </a:lnTo>
                    <a:lnTo>
                      <a:pt x="341" y="918"/>
                    </a:lnTo>
                    <a:lnTo>
                      <a:pt x="307" y="898"/>
                    </a:lnTo>
                    <a:lnTo>
                      <a:pt x="312" y="889"/>
                    </a:lnTo>
                    <a:lnTo>
                      <a:pt x="342" y="870"/>
                    </a:lnTo>
                    <a:lnTo>
                      <a:pt x="346" y="812"/>
                    </a:lnTo>
                    <a:lnTo>
                      <a:pt x="351" y="806"/>
                    </a:lnTo>
                    <a:lnTo>
                      <a:pt x="307" y="772"/>
                    </a:lnTo>
                    <a:lnTo>
                      <a:pt x="307" y="742"/>
                    </a:lnTo>
                    <a:lnTo>
                      <a:pt x="342" y="708"/>
                    </a:lnTo>
                    <a:lnTo>
                      <a:pt x="307" y="677"/>
                    </a:lnTo>
                    <a:lnTo>
                      <a:pt x="307" y="646"/>
                    </a:lnTo>
                    <a:lnTo>
                      <a:pt x="341" y="606"/>
                    </a:lnTo>
                    <a:lnTo>
                      <a:pt x="346" y="542"/>
                    </a:lnTo>
                    <a:lnTo>
                      <a:pt x="387" y="542"/>
                    </a:lnTo>
                    <a:lnTo>
                      <a:pt x="387" y="455"/>
                    </a:lnTo>
                    <a:lnTo>
                      <a:pt x="412" y="455"/>
                    </a:lnTo>
                    <a:lnTo>
                      <a:pt x="412" y="378"/>
                    </a:lnTo>
                    <a:lnTo>
                      <a:pt x="438" y="378"/>
                    </a:lnTo>
                    <a:lnTo>
                      <a:pt x="450" y="341"/>
                    </a:lnTo>
                    <a:lnTo>
                      <a:pt x="505" y="341"/>
                    </a:lnTo>
                    <a:lnTo>
                      <a:pt x="505" y="310"/>
                    </a:lnTo>
                    <a:lnTo>
                      <a:pt x="546" y="310"/>
                    </a:lnTo>
                    <a:lnTo>
                      <a:pt x="546" y="159"/>
                    </a:lnTo>
                    <a:lnTo>
                      <a:pt x="505" y="159"/>
                    </a:lnTo>
                    <a:lnTo>
                      <a:pt x="505" y="137"/>
                    </a:lnTo>
                    <a:lnTo>
                      <a:pt x="459" y="137"/>
                    </a:lnTo>
                    <a:lnTo>
                      <a:pt x="448" y="127"/>
                    </a:lnTo>
                    <a:lnTo>
                      <a:pt x="437" y="103"/>
                    </a:lnTo>
                    <a:lnTo>
                      <a:pt x="412" y="103"/>
                    </a:lnTo>
                    <a:lnTo>
                      <a:pt x="349" y="0"/>
                    </a:lnTo>
                  </a:path>
                </a:pathLst>
              </a:custGeom>
              <a:solidFill>
                <a:srgbClr val="00AE00"/>
              </a:solidFill>
              <a:ln w="9525" cap="rnd">
                <a:noFill/>
                <a:round/>
                <a:headEnd/>
                <a:tailEnd/>
              </a:ln>
              <a:effectLst/>
            </p:spPr>
            <p:txBody>
              <a:bodyPr/>
              <a:lstStyle/>
              <a:p>
                <a:endParaRPr lang="en-US"/>
              </a:p>
            </p:txBody>
          </p:sp>
          <p:sp>
            <p:nvSpPr>
              <p:cNvPr id="341675" name="Freeform 683"/>
              <p:cNvSpPr>
                <a:spLocks/>
              </p:cNvSpPr>
              <p:nvPr/>
            </p:nvSpPr>
            <p:spPr bwMode="auto">
              <a:xfrm>
                <a:off x="3813" y="2865"/>
                <a:ext cx="547" cy="1071"/>
              </a:xfrm>
              <a:custGeom>
                <a:avLst/>
                <a:gdLst/>
                <a:ahLst/>
                <a:cxnLst>
                  <a:cxn ang="0">
                    <a:pos x="350" y="0"/>
                  </a:cxn>
                  <a:cxn ang="0">
                    <a:pos x="186" y="0"/>
                  </a:cxn>
                  <a:cxn ang="0">
                    <a:pos x="217" y="41"/>
                  </a:cxn>
                  <a:cxn ang="0">
                    <a:pos x="312" y="41"/>
                  </a:cxn>
                  <a:cxn ang="0">
                    <a:pos x="348" y="106"/>
                  </a:cxn>
                  <a:cxn ang="0">
                    <a:pos x="183" y="106"/>
                  </a:cxn>
                  <a:cxn ang="0">
                    <a:pos x="217" y="42"/>
                  </a:cxn>
                  <a:cxn ang="0">
                    <a:pos x="186" y="1"/>
                  </a:cxn>
                  <a:cxn ang="0">
                    <a:pos x="128" y="102"/>
                  </a:cxn>
                  <a:cxn ang="0">
                    <a:pos x="97" y="102"/>
                  </a:cxn>
                  <a:cxn ang="0">
                    <a:pos x="86" y="137"/>
                  </a:cxn>
                  <a:cxn ang="0">
                    <a:pos x="37" y="137"/>
                  </a:cxn>
                  <a:cxn ang="0">
                    <a:pos x="36" y="162"/>
                  </a:cxn>
                  <a:cxn ang="0">
                    <a:pos x="17" y="162"/>
                  </a:cxn>
                  <a:cxn ang="0">
                    <a:pos x="0" y="162"/>
                  </a:cxn>
                  <a:cxn ang="0">
                    <a:pos x="0" y="312"/>
                  </a:cxn>
                  <a:cxn ang="0">
                    <a:pos x="37" y="313"/>
                  </a:cxn>
                  <a:cxn ang="0">
                    <a:pos x="37" y="343"/>
                  </a:cxn>
                  <a:cxn ang="0">
                    <a:pos x="84" y="343"/>
                  </a:cxn>
                  <a:cxn ang="0">
                    <a:pos x="97" y="381"/>
                  </a:cxn>
                  <a:cxn ang="0">
                    <a:pos x="122" y="382"/>
                  </a:cxn>
                  <a:cxn ang="0">
                    <a:pos x="125" y="458"/>
                  </a:cxn>
                  <a:cxn ang="0">
                    <a:pos x="141" y="458"/>
                  </a:cxn>
                  <a:cxn ang="0">
                    <a:pos x="146" y="464"/>
                  </a:cxn>
                  <a:cxn ang="0">
                    <a:pos x="146" y="545"/>
                  </a:cxn>
                  <a:cxn ang="0">
                    <a:pos x="178" y="545"/>
                  </a:cxn>
                  <a:cxn ang="0">
                    <a:pos x="176" y="1002"/>
                  </a:cxn>
                  <a:cxn ang="0">
                    <a:pos x="248" y="1070"/>
                  </a:cxn>
                  <a:cxn ang="0">
                    <a:pos x="341" y="991"/>
                  </a:cxn>
                  <a:cxn ang="0">
                    <a:pos x="308" y="969"/>
                  </a:cxn>
                  <a:cxn ang="0">
                    <a:pos x="308" y="942"/>
                  </a:cxn>
                  <a:cxn ang="0">
                    <a:pos x="341" y="918"/>
                  </a:cxn>
                  <a:cxn ang="0">
                    <a:pos x="308" y="897"/>
                  </a:cxn>
                  <a:cxn ang="0">
                    <a:pos x="313" y="889"/>
                  </a:cxn>
                  <a:cxn ang="0">
                    <a:pos x="342" y="870"/>
                  </a:cxn>
                  <a:cxn ang="0">
                    <a:pos x="347" y="812"/>
                  </a:cxn>
                  <a:cxn ang="0">
                    <a:pos x="351" y="807"/>
                  </a:cxn>
                  <a:cxn ang="0">
                    <a:pos x="307" y="772"/>
                  </a:cxn>
                  <a:cxn ang="0">
                    <a:pos x="307" y="742"/>
                  </a:cxn>
                  <a:cxn ang="0">
                    <a:pos x="342" y="708"/>
                  </a:cxn>
                  <a:cxn ang="0">
                    <a:pos x="308" y="677"/>
                  </a:cxn>
                  <a:cxn ang="0">
                    <a:pos x="308" y="646"/>
                  </a:cxn>
                  <a:cxn ang="0">
                    <a:pos x="341" y="606"/>
                  </a:cxn>
                  <a:cxn ang="0">
                    <a:pos x="347" y="542"/>
                  </a:cxn>
                  <a:cxn ang="0">
                    <a:pos x="387" y="542"/>
                  </a:cxn>
                  <a:cxn ang="0">
                    <a:pos x="387" y="455"/>
                  </a:cxn>
                  <a:cxn ang="0">
                    <a:pos x="411" y="455"/>
                  </a:cxn>
                  <a:cxn ang="0">
                    <a:pos x="411" y="378"/>
                  </a:cxn>
                  <a:cxn ang="0">
                    <a:pos x="438" y="378"/>
                  </a:cxn>
                  <a:cxn ang="0">
                    <a:pos x="450" y="341"/>
                  </a:cxn>
                  <a:cxn ang="0">
                    <a:pos x="505" y="341"/>
                  </a:cxn>
                  <a:cxn ang="0">
                    <a:pos x="505" y="310"/>
                  </a:cxn>
                  <a:cxn ang="0">
                    <a:pos x="546" y="310"/>
                  </a:cxn>
                  <a:cxn ang="0">
                    <a:pos x="546" y="159"/>
                  </a:cxn>
                  <a:cxn ang="0">
                    <a:pos x="506" y="159"/>
                  </a:cxn>
                  <a:cxn ang="0">
                    <a:pos x="506" y="137"/>
                  </a:cxn>
                  <a:cxn ang="0">
                    <a:pos x="459" y="137"/>
                  </a:cxn>
                  <a:cxn ang="0">
                    <a:pos x="449" y="127"/>
                  </a:cxn>
                  <a:cxn ang="0">
                    <a:pos x="438" y="102"/>
                  </a:cxn>
                  <a:cxn ang="0">
                    <a:pos x="411" y="102"/>
                  </a:cxn>
                  <a:cxn ang="0">
                    <a:pos x="350" y="0"/>
                  </a:cxn>
                </a:cxnLst>
                <a:rect l="0" t="0" r="r" b="b"/>
                <a:pathLst>
                  <a:path w="547" h="1071">
                    <a:moveTo>
                      <a:pt x="350" y="0"/>
                    </a:moveTo>
                    <a:lnTo>
                      <a:pt x="186" y="0"/>
                    </a:lnTo>
                    <a:lnTo>
                      <a:pt x="217" y="41"/>
                    </a:lnTo>
                    <a:lnTo>
                      <a:pt x="312" y="41"/>
                    </a:lnTo>
                    <a:lnTo>
                      <a:pt x="348" y="106"/>
                    </a:lnTo>
                    <a:lnTo>
                      <a:pt x="183" y="106"/>
                    </a:lnTo>
                    <a:lnTo>
                      <a:pt x="217" y="42"/>
                    </a:lnTo>
                    <a:lnTo>
                      <a:pt x="186" y="1"/>
                    </a:lnTo>
                    <a:lnTo>
                      <a:pt x="128" y="102"/>
                    </a:lnTo>
                    <a:lnTo>
                      <a:pt x="97" y="102"/>
                    </a:lnTo>
                    <a:lnTo>
                      <a:pt x="86" y="137"/>
                    </a:lnTo>
                    <a:lnTo>
                      <a:pt x="37" y="137"/>
                    </a:lnTo>
                    <a:lnTo>
                      <a:pt x="36" y="162"/>
                    </a:lnTo>
                    <a:lnTo>
                      <a:pt x="17" y="162"/>
                    </a:lnTo>
                    <a:lnTo>
                      <a:pt x="0" y="162"/>
                    </a:lnTo>
                    <a:lnTo>
                      <a:pt x="0" y="312"/>
                    </a:lnTo>
                    <a:lnTo>
                      <a:pt x="37" y="313"/>
                    </a:lnTo>
                    <a:lnTo>
                      <a:pt x="37" y="343"/>
                    </a:lnTo>
                    <a:lnTo>
                      <a:pt x="84" y="343"/>
                    </a:lnTo>
                    <a:lnTo>
                      <a:pt x="97" y="381"/>
                    </a:lnTo>
                    <a:lnTo>
                      <a:pt x="122" y="382"/>
                    </a:lnTo>
                    <a:lnTo>
                      <a:pt x="125" y="458"/>
                    </a:lnTo>
                    <a:lnTo>
                      <a:pt x="141" y="458"/>
                    </a:lnTo>
                    <a:lnTo>
                      <a:pt x="146" y="464"/>
                    </a:lnTo>
                    <a:lnTo>
                      <a:pt x="146" y="545"/>
                    </a:lnTo>
                    <a:lnTo>
                      <a:pt x="178" y="545"/>
                    </a:lnTo>
                    <a:lnTo>
                      <a:pt x="176" y="1002"/>
                    </a:lnTo>
                    <a:lnTo>
                      <a:pt x="248" y="1070"/>
                    </a:lnTo>
                    <a:lnTo>
                      <a:pt x="341" y="991"/>
                    </a:lnTo>
                    <a:lnTo>
                      <a:pt x="308" y="969"/>
                    </a:lnTo>
                    <a:lnTo>
                      <a:pt x="308" y="942"/>
                    </a:lnTo>
                    <a:lnTo>
                      <a:pt x="341" y="918"/>
                    </a:lnTo>
                    <a:lnTo>
                      <a:pt x="308" y="897"/>
                    </a:lnTo>
                    <a:lnTo>
                      <a:pt x="313" y="889"/>
                    </a:lnTo>
                    <a:lnTo>
                      <a:pt x="342" y="870"/>
                    </a:lnTo>
                    <a:lnTo>
                      <a:pt x="347" y="812"/>
                    </a:lnTo>
                    <a:lnTo>
                      <a:pt x="351" y="807"/>
                    </a:lnTo>
                    <a:lnTo>
                      <a:pt x="307" y="772"/>
                    </a:lnTo>
                    <a:lnTo>
                      <a:pt x="307" y="742"/>
                    </a:lnTo>
                    <a:lnTo>
                      <a:pt x="342" y="708"/>
                    </a:lnTo>
                    <a:lnTo>
                      <a:pt x="308" y="677"/>
                    </a:lnTo>
                    <a:lnTo>
                      <a:pt x="308" y="646"/>
                    </a:lnTo>
                    <a:lnTo>
                      <a:pt x="341" y="606"/>
                    </a:lnTo>
                    <a:lnTo>
                      <a:pt x="347" y="542"/>
                    </a:lnTo>
                    <a:lnTo>
                      <a:pt x="387" y="542"/>
                    </a:lnTo>
                    <a:lnTo>
                      <a:pt x="387" y="455"/>
                    </a:lnTo>
                    <a:lnTo>
                      <a:pt x="411" y="455"/>
                    </a:lnTo>
                    <a:lnTo>
                      <a:pt x="411" y="378"/>
                    </a:lnTo>
                    <a:lnTo>
                      <a:pt x="438" y="378"/>
                    </a:lnTo>
                    <a:lnTo>
                      <a:pt x="450" y="341"/>
                    </a:lnTo>
                    <a:lnTo>
                      <a:pt x="505" y="341"/>
                    </a:lnTo>
                    <a:lnTo>
                      <a:pt x="505" y="310"/>
                    </a:lnTo>
                    <a:lnTo>
                      <a:pt x="546" y="310"/>
                    </a:lnTo>
                    <a:lnTo>
                      <a:pt x="546" y="159"/>
                    </a:lnTo>
                    <a:lnTo>
                      <a:pt x="506" y="159"/>
                    </a:lnTo>
                    <a:lnTo>
                      <a:pt x="506" y="137"/>
                    </a:lnTo>
                    <a:lnTo>
                      <a:pt x="459" y="137"/>
                    </a:lnTo>
                    <a:lnTo>
                      <a:pt x="449" y="127"/>
                    </a:lnTo>
                    <a:lnTo>
                      <a:pt x="438" y="102"/>
                    </a:lnTo>
                    <a:lnTo>
                      <a:pt x="411" y="102"/>
                    </a:lnTo>
                    <a:lnTo>
                      <a:pt x="350" y="0"/>
                    </a:lnTo>
                  </a:path>
                </a:pathLst>
              </a:custGeom>
              <a:solidFill>
                <a:srgbClr val="438E00"/>
              </a:solidFill>
              <a:ln w="9525" cap="rnd">
                <a:noFill/>
                <a:round/>
                <a:headEnd/>
                <a:tailEnd/>
              </a:ln>
              <a:effectLst/>
            </p:spPr>
            <p:txBody>
              <a:bodyPr/>
              <a:lstStyle/>
              <a:p>
                <a:endParaRPr lang="en-US"/>
              </a:p>
            </p:txBody>
          </p:sp>
          <p:grpSp>
            <p:nvGrpSpPr>
              <p:cNvPr id="341676" name="Group 684"/>
              <p:cNvGrpSpPr>
                <a:grpSpLocks/>
              </p:cNvGrpSpPr>
              <p:nvPr/>
            </p:nvGrpSpPr>
            <p:grpSpPr bwMode="auto">
              <a:xfrm>
                <a:off x="3866" y="3038"/>
                <a:ext cx="417" cy="117"/>
                <a:chOff x="3866" y="3038"/>
                <a:chExt cx="417" cy="117"/>
              </a:xfrm>
            </p:grpSpPr>
            <p:sp>
              <p:nvSpPr>
                <p:cNvPr id="341677" name="Freeform 685"/>
                <p:cNvSpPr>
                  <a:spLocks/>
                </p:cNvSpPr>
                <p:nvPr/>
              </p:nvSpPr>
              <p:spPr bwMode="auto">
                <a:xfrm>
                  <a:off x="3898" y="3038"/>
                  <a:ext cx="385" cy="117"/>
                </a:xfrm>
                <a:custGeom>
                  <a:avLst/>
                  <a:gdLst/>
                  <a:ahLst/>
                  <a:cxnLst>
                    <a:cxn ang="0">
                      <a:pos x="384" y="60"/>
                    </a:cxn>
                    <a:cxn ang="0">
                      <a:pos x="350" y="0"/>
                    </a:cxn>
                    <a:cxn ang="0">
                      <a:pos x="0" y="0"/>
                    </a:cxn>
                    <a:cxn ang="0">
                      <a:pos x="2" y="5"/>
                    </a:cxn>
                    <a:cxn ang="0">
                      <a:pos x="346" y="5"/>
                    </a:cxn>
                    <a:cxn ang="0">
                      <a:pos x="376" y="60"/>
                    </a:cxn>
                    <a:cxn ang="0">
                      <a:pos x="346" y="112"/>
                    </a:cxn>
                    <a:cxn ang="0">
                      <a:pos x="353" y="116"/>
                    </a:cxn>
                    <a:cxn ang="0">
                      <a:pos x="384" y="60"/>
                    </a:cxn>
                  </a:cxnLst>
                  <a:rect l="0" t="0" r="r" b="b"/>
                  <a:pathLst>
                    <a:path w="385" h="117">
                      <a:moveTo>
                        <a:pt x="384" y="60"/>
                      </a:moveTo>
                      <a:lnTo>
                        <a:pt x="350" y="0"/>
                      </a:lnTo>
                      <a:lnTo>
                        <a:pt x="0" y="0"/>
                      </a:lnTo>
                      <a:lnTo>
                        <a:pt x="2" y="5"/>
                      </a:lnTo>
                      <a:lnTo>
                        <a:pt x="346" y="5"/>
                      </a:lnTo>
                      <a:lnTo>
                        <a:pt x="376" y="60"/>
                      </a:lnTo>
                      <a:lnTo>
                        <a:pt x="346" y="112"/>
                      </a:lnTo>
                      <a:lnTo>
                        <a:pt x="353" y="116"/>
                      </a:lnTo>
                      <a:lnTo>
                        <a:pt x="384" y="60"/>
                      </a:lnTo>
                    </a:path>
                  </a:pathLst>
                </a:custGeom>
                <a:solidFill>
                  <a:srgbClr val="316501"/>
                </a:solidFill>
                <a:ln w="9525" cap="rnd">
                  <a:noFill/>
                  <a:round/>
                  <a:headEnd/>
                  <a:tailEnd/>
                </a:ln>
                <a:effectLst/>
              </p:spPr>
              <p:txBody>
                <a:bodyPr/>
                <a:lstStyle/>
                <a:p>
                  <a:endParaRPr lang="en-US"/>
                </a:p>
              </p:txBody>
            </p:sp>
            <p:sp>
              <p:nvSpPr>
                <p:cNvPr id="341678" name="Freeform 686"/>
                <p:cNvSpPr>
                  <a:spLocks/>
                </p:cNvSpPr>
                <p:nvPr/>
              </p:nvSpPr>
              <p:spPr bwMode="auto">
                <a:xfrm>
                  <a:off x="3866" y="3038"/>
                  <a:ext cx="386" cy="116"/>
                </a:xfrm>
                <a:custGeom>
                  <a:avLst/>
                  <a:gdLst/>
                  <a:ahLst/>
                  <a:cxnLst>
                    <a:cxn ang="0">
                      <a:pos x="0" y="54"/>
                    </a:cxn>
                    <a:cxn ang="0">
                      <a:pos x="33" y="115"/>
                    </a:cxn>
                    <a:cxn ang="0">
                      <a:pos x="385" y="115"/>
                    </a:cxn>
                    <a:cxn ang="0">
                      <a:pos x="382" y="110"/>
                    </a:cxn>
                    <a:cxn ang="0">
                      <a:pos x="37" y="110"/>
                    </a:cxn>
                    <a:cxn ang="0">
                      <a:pos x="5" y="54"/>
                    </a:cxn>
                    <a:cxn ang="0">
                      <a:pos x="36" y="3"/>
                    </a:cxn>
                    <a:cxn ang="0">
                      <a:pos x="30" y="0"/>
                    </a:cxn>
                    <a:cxn ang="0">
                      <a:pos x="0" y="54"/>
                    </a:cxn>
                  </a:cxnLst>
                  <a:rect l="0" t="0" r="r" b="b"/>
                  <a:pathLst>
                    <a:path w="386" h="116">
                      <a:moveTo>
                        <a:pt x="0" y="54"/>
                      </a:moveTo>
                      <a:lnTo>
                        <a:pt x="33" y="115"/>
                      </a:lnTo>
                      <a:lnTo>
                        <a:pt x="385" y="115"/>
                      </a:lnTo>
                      <a:lnTo>
                        <a:pt x="382" y="110"/>
                      </a:lnTo>
                      <a:lnTo>
                        <a:pt x="37" y="110"/>
                      </a:lnTo>
                      <a:lnTo>
                        <a:pt x="5" y="54"/>
                      </a:lnTo>
                      <a:lnTo>
                        <a:pt x="36" y="3"/>
                      </a:lnTo>
                      <a:lnTo>
                        <a:pt x="30" y="0"/>
                      </a:lnTo>
                      <a:lnTo>
                        <a:pt x="0" y="54"/>
                      </a:lnTo>
                    </a:path>
                  </a:pathLst>
                </a:custGeom>
                <a:solidFill>
                  <a:srgbClr val="00AE00"/>
                </a:solidFill>
                <a:ln w="9525" cap="rnd">
                  <a:noFill/>
                  <a:round/>
                  <a:headEnd/>
                  <a:tailEnd/>
                </a:ln>
                <a:effectLst/>
              </p:spPr>
              <p:txBody>
                <a:bodyPr/>
                <a:lstStyle/>
                <a:p>
                  <a:endParaRPr lang="en-US"/>
                </a:p>
              </p:txBody>
            </p:sp>
          </p:grpSp>
          <p:sp>
            <p:nvSpPr>
              <p:cNvPr id="341679" name="Rectangle 687"/>
              <p:cNvSpPr>
                <a:spLocks noChangeArrowheads="1"/>
              </p:cNvSpPr>
              <p:nvPr/>
            </p:nvSpPr>
            <p:spPr bwMode="auto">
              <a:xfrm>
                <a:off x="3852" y="3017"/>
                <a:ext cx="463" cy="16"/>
              </a:xfrm>
              <a:prstGeom prst="rect">
                <a:avLst/>
              </a:prstGeom>
              <a:solidFill>
                <a:srgbClr val="00AE00"/>
              </a:solidFill>
              <a:ln w="9525">
                <a:noFill/>
                <a:miter lim="800000"/>
                <a:headEnd/>
                <a:tailEnd/>
              </a:ln>
              <a:effectLst/>
            </p:spPr>
            <p:txBody>
              <a:bodyPr wrap="none" anchor="ctr"/>
              <a:lstStyle/>
              <a:p>
                <a:endParaRPr lang="en-US"/>
              </a:p>
            </p:txBody>
          </p:sp>
          <p:sp>
            <p:nvSpPr>
              <p:cNvPr id="341680" name="Rectangle 688"/>
              <p:cNvSpPr>
                <a:spLocks noChangeArrowheads="1"/>
              </p:cNvSpPr>
              <p:nvPr/>
            </p:nvSpPr>
            <p:spPr bwMode="auto">
              <a:xfrm>
                <a:off x="3909" y="2993"/>
                <a:ext cx="360" cy="16"/>
              </a:xfrm>
              <a:prstGeom prst="rect">
                <a:avLst/>
              </a:prstGeom>
              <a:solidFill>
                <a:srgbClr val="00AE00"/>
              </a:solidFill>
              <a:ln w="9525">
                <a:noFill/>
                <a:miter lim="800000"/>
                <a:headEnd/>
                <a:tailEnd/>
              </a:ln>
              <a:effectLst/>
            </p:spPr>
            <p:txBody>
              <a:bodyPr wrap="none" anchor="ctr"/>
              <a:lstStyle/>
              <a:p>
                <a:endParaRPr lang="en-US"/>
              </a:p>
            </p:txBody>
          </p:sp>
          <p:grpSp>
            <p:nvGrpSpPr>
              <p:cNvPr id="341681" name="Group 689"/>
              <p:cNvGrpSpPr>
                <a:grpSpLocks/>
              </p:cNvGrpSpPr>
              <p:nvPr/>
            </p:nvGrpSpPr>
            <p:grpSpPr bwMode="auto">
              <a:xfrm>
                <a:off x="3850" y="3178"/>
                <a:ext cx="466" cy="757"/>
                <a:chOff x="3850" y="3178"/>
                <a:chExt cx="466" cy="757"/>
              </a:xfrm>
            </p:grpSpPr>
            <p:sp>
              <p:nvSpPr>
                <p:cNvPr id="341682" name="Freeform 690"/>
                <p:cNvSpPr>
                  <a:spLocks/>
                </p:cNvSpPr>
                <p:nvPr/>
              </p:nvSpPr>
              <p:spPr bwMode="auto">
                <a:xfrm>
                  <a:off x="4095" y="3327"/>
                  <a:ext cx="17" cy="582"/>
                </a:xfrm>
                <a:custGeom>
                  <a:avLst/>
                  <a:gdLst/>
                  <a:ahLst/>
                  <a:cxnLst>
                    <a:cxn ang="0">
                      <a:pos x="0" y="0"/>
                    </a:cxn>
                    <a:cxn ang="0">
                      <a:pos x="0" y="581"/>
                    </a:cxn>
                    <a:cxn ang="0">
                      <a:pos x="16" y="572"/>
                    </a:cxn>
                    <a:cxn ang="0">
                      <a:pos x="16" y="18"/>
                    </a:cxn>
                    <a:cxn ang="0">
                      <a:pos x="0" y="0"/>
                    </a:cxn>
                  </a:cxnLst>
                  <a:rect l="0" t="0" r="r" b="b"/>
                  <a:pathLst>
                    <a:path w="17" h="582">
                      <a:moveTo>
                        <a:pt x="0" y="0"/>
                      </a:moveTo>
                      <a:lnTo>
                        <a:pt x="0" y="581"/>
                      </a:lnTo>
                      <a:lnTo>
                        <a:pt x="16" y="572"/>
                      </a:lnTo>
                      <a:lnTo>
                        <a:pt x="16" y="18"/>
                      </a:lnTo>
                      <a:lnTo>
                        <a:pt x="0" y="0"/>
                      </a:lnTo>
                    </a:path>
                  </a:pathLst>
                </a:custGeom>
                <a:solidFill>
                  <a:srgbClr val="00AE00"/>
                </a:solidFill>
                <a:ln w="9525" cap="rnd">
                  <a:noFill/>
                  <a:round/>
                  <a:headEnd/>
                  <a:tailEnd/>
                </a:ln>
                <a:effectLst/>
              </p:spPr>
              <p:txBody>
                <a:bodyPr/>
                <a:lstStyle/>
                <a:p>
                  <a:endParaRPr lang="en-US"/>
                </a:p>
              </p:txBody>
            </p:sp>
            <p:sp>
              <p:nvSpPr>
                <p:cNvPr id="341683" name="Freeform 691"/>
                <p:cNvSpPr>
                  <a:spLocks/>
                </p:cNvSpPr>
                <p:nvPr/>
              </p:nvSpPr>
              <p:spPr bwMode="auto">
                <a:xfrm>
                  <a:off x="4029" y="3343"/>
                  <a:ext cx="17" cy="567"/>
                </a:xfrm>
                <a:custGeom>
                  <a:avLst/>
                  <a:gdLst/>
                  <a:ahLst/>
                  <a:cxnLst>
                    <a:cxn ang="0">
                      <a:pos x="5" y="0"/>
                    </a:cxn>
                    <a:cxn ang="0">
                      <a:pos x="0" y="557"/>
                    </a:cxn>
                    <a:cxn ang="0">
                      <a:pos x="16" y="566"/>
                    </a:cxn>
                    <a:cxn ang="0">
                      <a:pos x="16" y="45"/>
                    </a:cxn>
                    <a:cxn ang="0">
                      <a:pos x="5" y="0"/>
                    </a:cxn>
                  </a:cxnLst>
                  <a:rect l="0" t="0" r="r" b="b"/>
                  <a:pathLst>
                    <a:path w="17" h="567">
                      <a:moveTo>
                        <a:pt x="5" y="0"/>
                      </a:moveTo>
                      <a:lnTo>
                        <a:pt x="0" y="557"/>
                      </a:lnTo>
                      <a:lnTo>
                        <a:pt x="16" y="566"/>
                      </a:lnTo>
                      <a:lnTo>
                        <a:pt x="16" y="45"/>
                      </a:lnTo>
                      <a:lnTo>
                        <a:pt x="5" y="0"/>
                      </a:lnTo>
                    </a:path>
                  </a:pathLst>
                </a:custGeom>
                <a:solidFill>
                  <a:srgbClr val="00AE00"/>
                </a:solidFill>
                <a:ln w="9525" cap="rnd">
                  <a:noFill/>
                  <a:round/>
                  <a:headEnd/>
                  <a:tailEnd/>
                </a:ln>
                <a:effectLst/>
              </p:spPr>
              <p:txBody>
                <a:bodyPr/>
                <a:lstStyle/>
                <a:p>
                  <a:endParaRPr lang="en-US"/>
                </a:p>
              </p:txBody>
            </p:sp>
            <p:grpSp>
              <p:nvGrpSpPr>
                <p:cNvPr id="341684" name="Group 692"/>
                <p:cNvGrpSpPr>
                  <a:grpSpLocks/>
                </p:cNvGrpSpPr>
                <p:nvPr/>
              </p:nvGrpSpPr>
              <p:grpSpPr bwMode="auto">
                <a:xfrm>
                  <a:off x="3850" y="3178"/>
                  <a:ext cx="466" cy="757"/>
                  <a:chOff x="3850" y="3178"/>
                  <a:chExt cx="466" cy="757"/>
                </a:xfrm>
              </p:grpSpPr>
              <p:sp>
                <p:nvSpPr>
                  <p:cNvPr id="341685" name="Rectangle 693"/>
                  <p:cNvSpPr>
                    <a:spLocks noChangeArrowheads="1"/>
                  </p:cNvSpPr>
                  <p:nvPr/>
                </p:nvSpPr>
                <p:spPr bwMode="auto">
                  <a:xfrm>
                    <a:off x="3850" y="3178"/>
                    <a:ext cx="466" cy="16"/>
                  </a:xfrm>
                  <a:prstGeom prst="rect">
                    <a:avLst/>
                  </a:prstGeom>
                  <a:solidFill>
                    <a:srgbClr val="316501"/>
                  </a:solidFill>
                  <a:ln w="9525">
                    <a:noFill/>
                    <a:miter lim="800000"/>
                    <a:headEnd/>
                    <a:tailEnd/>
                  </a:ln>
                  <a:effectLst/>
                </p:spPr>
                <p:txBody>
                  <a:bodyPr wrap="none" anchor="ctr"/>
                  <a:lstStyle/>
                  <a:p>
                    <a:endParaRPr lang="en-US"/>
                  </a:p>
                </p:txBody>
              </p:sp>
              <p:sp>
                <p:nvSpPr>
                  <p:cNvPr id="341686" name="Rectangle 694"/>
                  <p:cNvSpPr>
                    <a:spLocks noChangeArrowheads="1"/>
                  </p:cNvSpPr>
                  <p:nvPr/>
                </p:nvSpPr>
                <p:spPr bwMode="auto">
                  <a:xfrm>
                    <a:off x="3938" y="3249"/>
                    <a:ext cx="281" cy="16"/>
                  </a:xfrm>
                  <a:prstGeom prst="rect">
                    <a:avLst/>
                  </a:prstGeom>
                  <a:solidFill>
                    <a:srgbClr val="316501"/>
                  </a:solidFill>
                  <a:ln w="9525">
                    <a:noFill/>
                    <a:miter lim="800000"/>
                    <a:headEnd/>
                    <a:tailEnd/>
                  </a:ln>
                  <a:effectLst/>
                </p:spPr>
                <p:txBody>
                  <a:bodyPr wrap="none" anchor="ctr"/>
                  <a:lstStyle/>
                  <a:p>
                    <a:endParaRPr lang="en-US"/>
                  </a:p>
                </p:txBody>
              </p:sp>
              <p:sp>
                <p:nvSpPr>
                  <p:cNvPr id="341687" name="Freeform 695"/>
                  <p:cNvSpPr>
                    <a:spLocks/>
                  </p:cNvSpPr>
                  <p:nvPr/>
                </p:nvSpPr>
                <p:spPr bwMode="auto">
                  <a:xfrm>
                    <a:off x="4031" y="3344"/>
                    <a:ext cx="30" cy="591"/>
                  </a:xfrm>
                  <a:custGeom>
                    <a:avLst/>
                    <a:gdLst/>
                    <a:ahLst/>
                    <a:cxnLst>
                      <a:cxn ang="0">
                        <a:pos x="0" y="0"/>
                      </a:cxn>
                      <a:cxn ang="0">
                        <a:pos x="7" y="38"/>
                      </a:cxn>
                      <a:cxn ang="0">
                        <a:pos x="18" y="71"/>
                      </a:cxn>
                      <a:cxn ang="0">
                        <a:pos x="18" y="579"/>
                      </a:cxn>
                      <a:cxn ang="0">
                        <a:pos x="26" y="590"/>
                      </a:cxn>
                      <a:cxn ang="0">
                        <a:pos x="29" y="62"/>
                      </a:cxn>
                      <a:cxn ang="0">
                        <a:pos x="0" y="0"/>
                      </a:cxn>
                    </a:cxnLst>
                    <a:rect l="0" t="0" r="r" b="b"/>
                    <a:pathLst>
                      <a:path w="30" h="591">
                        <a:moveTo>
                          <a:pt x="0" y="0"/>
                        </a:moveTo>
                        <a:lnTo>
                          <a:pt x="7" y="38"/>
                        </a:lnTo>
                        <a:lnTo>
                          <a:pt x="18" y="71"/>
                        </a:lnTo>
                        <a:lnTo>
                          <a:pt x="18" y="579"/>
                        </a:lnTo>
                        <a:lnTo>
                          <a:pt x="26" y="590"/>
                        </a:lnTo>
                        <a:lnTo>
                          <a:pt x="29" y="62"/>
                        </a:lnTo>
                        <a:lnTo>
                          <a:pt x="0" y="0"/>
                        </a:lnTo>
                      </a:path>
                    </a:pathLst>
                  </a:custGeom>
                  <a:solidFill>
                    <a:srgbClr val="316501"/>
                  </a:solidFill>
                  <a:ln w="9525" cap="rnd">
                    <a:noFill/>
                    <a:round/>
                    <a:headEnd/>
                    <a:tailEnd/>
                  </a:ln>
                  <a:effectLst/>
                </p:spPr>
                <p:txBody>
                  <a:bodyPr/>
                  <a:lstStyle/>
                  <a:p>
                    <a:endParaRPr lang="en-US"/>
                  </a:p>
                </p:txBody>
              </p:sp>
              <p:sp>
                <p:nvSpPr>
                  <p:cNvPr id="341688" name="Freeform 696"/>
                  <p:cNvSpPr>
                    <a:spLocks/>
                  </p:cNvSpPr>
                  <p:nvPr/>
                </p:nvSpPr>
                <p:spPr bwMode="auto">
                  <a:xfrm>
                    <a:off x="3955" y="3322"/>
                    <a:ext cx="244" cy="83"/>
                  </a:xfrm>
                  <a:custGeom>
                    <a:avLst/>
                    <a:gdLst/>
                    <a:ahLst/>
                    <a:cxnLst>
                      <a:cxn ang="0">
                        <a:pos x="202" y="82"/>
                      </a:cxn>
                      <a:cxn ang="0">
                        <a:pos x="218" y="64"/>
                      </a:cxn>
                      <a:cxn ang="0">
                        <a:pos x="218" y="9"/>
                      </a:cxn>
                      <a:cxn ang="0">
                        <a:pos x="243" y="9"/>
                      </a:cxn>
                      <a:cxn ang="0">
                        <a:pos x="243" y="0"/>
                      </a:cxn>
                      <a:cxn ang="0">
                        <a:pos x="0" y="0"/>
                      </a:cxn>
                      <a:cxn ang="0">
                        <a:pos x="5" y="9"/>
                      </a:cxn>
                      <a:cxn ang="0">
                        <a:pos x="137" y="9"/>
                      </a:cxn>
                      <a:cxn ang="0">
                        <a:pos x="148" y="25"/>
                      </a:cxn>
                      <a:cxn ang="0">
                        <a:pos x="197" y="25"/>
                      </a:cxn>
                      <a:cxn ang="0">
                        <a:pos x="202" y="82"/>
                      </a:cxn>
                    </a:cxnLst>
                    <a:rect l="0" t="0" r="r" b="b"/>
                    <a:pathLst>
                      <a:path w="244" h="83">
                        <a:moveTo>
                          <a:pt x="202" y="82"/>
                        </a:moveTo>
                        <a:lnTo>
                          <a:pt x="218" y="64"/>
                        </a:lnTo>
                        <a:lnTo>
                          <a:pt x="218" y="9"/>
                        </a:lnTo>
                        <a:lnTo>
                          <a:pt x="243" y="9"/>
                        </a:lnTo>
                        <a:lnTo>
                          <a:pt x="243" y="0"/>
                        </a:lnTo>
                        <a:lnTo>
                          <a:pt x="0" y="0"/>
                        </a:lnTo>
                        <a:lnTo>
                          <a:pt x="5" y="9"/>
                        </a:lnTo>
                        <a:lnTo>
                          <a:pt x="137" y="9"/>
                        </a:lnTo>
                        <a:lnTo>
                          <a:pt x="148" y="25"/>
                        </a:lnTo>
                        <a:lnTo>
                          <a:pt x="197" y="25"/>
                        </a:lnTo>
                        <a:lnTo>
                          <a:pt x="202" y="82"/>
                        </a:lnTo>
                      </a:path>
                    </a:pathLst>
                  </a:custGeom>
                  <a:solidFill>
                    <a:srgbClr val="316501"/>
                  </a:solidFill>
                  <a:ln w="9525" cap="rnd">
                    <a:noFill/>
                    <a:round/>
                    <a:headEnd/>
                    <a:tailEnd/>
                  </a:ln>
                  <a:effectLst/>
                </p:spPr>
                <p:txBody>
                  <a:bodyPr/>
                  <a:lstStyle/>
                  <a:p>
                    <a:endParaRPr lang="en-US"/>
                  </a:p>
                </p:txBody>
              </p:sp>
              <p:sp>
                <p:nvSpPr>
                  <p:cNvPr id="341689" name="Freeform 697"/>
                  <p:cNvSpPr>
                    <a:spLocks/>
                  </p:cNvSpPr>
                  <p:nvPr/>
                </p:nvSpPr>
                <p:spPr bwMode="auto">
                  <a:xfrm>
                    <a:off x="3896" y="3208"/>
                    <a:ext cx="367" cy="17"/>
                  </a:xfrm>
                  <a:custGeom>
                    <a:avLst/>
                    <a:gdLst/>
                    <a:ahLst/>
                    <a:cxnLst>
                      <a:cxn ang="0">
                        <a:pos x="366" y="0"/>
                      </a:cxn>
                      <a:cxn ang="0">
                        <a:pos x="0" y="0"/>
                      </a:cxn>
                      <a:cxn ang="0">
                        <a:pos x="3" y="16"/>
                      </a:cxn>
                      <a:cxn ang="0">
                        <a:pos x="363" y="16"/>
                      </a:cxn>
                      <a:cxn ang="0">
                        <a:pos x="366" y="0"/>
                      </a:cxn>
                    </a:cxnLst>
                    <a:rect l="0" t="0" r="r" b="b"/>
                    <a:pathLst>
                      <a:path w="367" h="17">
                        <a:moveTo>
                          <a:pt x="366" y="0"/>
                        </a:moveTo>
                        <a:lnTo>
                          <a:pt x="0" y="0"/>
                        </a:lnTo>
                        <a:lnTo>
                          <a:pt x="3" y="16"/>
                        </a:lnTo>
                        <a:lnTo>
                          <a:pt x="363" y="16"/>
                        </a:lnTo>
                        <a:lnTo>
                          <a:pt x="366" y="0"/>
                        </a:lnTo>
                      </a:path>
                    </a:pathLst>
                  </a:custGeom>
                  <a:solidFill>
                    <a:srgbClr val="316501"/>
                  </a:solidFill>
                  <a:ln w="9525" cap="rnd">
                    <a:noFill/>
                    <a:round/>
                    <a:headEnd/>
                    <a:tailEnd/>
                  </a:ln>
                  <a:effectLst/>
                </p:spPr>
                <p:txBody>
                  <a:bodyPr/>
                  <a:lstStyle/>
                  <a:p>
                    <a:endParaRPr lang="en-US"/>
                  </a:p>
                </p:txBody>
              </p:sp>
            </p:grpSp>
          </p:grpSp>
        </p:grpSp>
        <p:sp>
          <p:nvSpPr>
            <p:cNvPr id="341690" name="Rectangle 698"/>
            <p:cNvSpPr>
              <a:spLocks noChangeArrowheads="1"/>
            </p:cNvSpPr>
            <p:nvPr/>
          </p:nvSpPr>
          <p:spPr bwMode="auto">
            <a:xfrm flipH="1">
              <a:off x="3747" y="3724"/>
              <a:ext cx="314" cy="154"/>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Priv</a:t>
              </a:r>
            </a:p>
          </p:txBody>
        </p:sp>
      </p:gr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41436"/>
                                        </p:tgtEl>
                                        <p:attrNameLst>
                                          <p:attrName>style.visibility</p:attrName>
                                        </p:attrNameLst>
                                      </p:cBhvr>
                                      <p:to>
                                        <p:strVal val="visible"/>
                                      </p:to>
                                    </p:set>
                                    <p:animEffect transition="in" filter="dissolve">
                                      <p:cBhvr>
                                        <p:cTn id="7" dur="500"/>
                                        <p:tgtEl>
                                          <p:spTgt spid="341436"/>
                                        </p:tgtEl>
                                      </p:cBhvr>
                                    </p:animEffect>
                                  </p:childTnLst>
                                </p:cTn>
                              </p:par>
                              <p:par>
                                <p:cTn id="8" presetID="9" presetClass="entr" presetSubtype="0" fill="hold" nodeType="withEffect">
                                  <p:stCondLst>
                                    <p:cond delay="0"/>
                                  </p:stCondLst>
                                  <p:childTnLst>
                                    <p:set>
                                      <p:cBhvr>
                                        <p:cTn id="9" dur="1" fill="hold">
                                          <p:stCondLst>
                                            <p:cond delay="0"/>
                                          </p:stCondLst>
                                        </p:cTn>
                                        <p:tgtEl>
                                          <p:spTgt spid="341455"/>
                                        </p:tgtEl>
                                        <p:attrNameLst>
                                          <p:attrName>style.visibility</p:attrName>
                                        </p:attrNameLst>
                                      </p:cBhvr>
                                      <p:to>
                                        <p:strVal val="visible"/>
                                      </p:to>
                                    </p:set>
                                    <p:animEffect transition="in" filter="dissolve">
                                      <p:cBhvr>
                                        <p:cTn id="10" dur="500"/>
                                        <p:tgtEl>
                                          <p:spTgt spid="341455"/>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41626"/>
                                        </p:tgtEl>
                                        <p:attrNameLst>
                                          <p:attrName>style.visibility</p:attrName>
                                        </p:attrNameLst>
                                      </p:cBhvr>
                                      <p:to>
                                        <p:strVal val="visible"/>
                                      </p:to>
                                    </p:set>
                                    <p:animEffect transition="in" filter="dissolve">
                                      <p:cBhvr>
                                        <p:cTn id="13" dur="500"/>
                                        <p:tgtEl>
                                          <p:spTgt spid="341626"/>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2" fill="hold" nodeType="clickEffect">
                                  <p:stCondLst>
                                    <p:cond delay="0"/>
                                  </p:stCondLst>
                                  <p:childTnLst>
                                    <p:set>
                                      <p:cBhvr>
                                        <p:cTn id="17" dur="1" fill="hold">
                                          <p:stCondLst>
                                            <p:cond delay="0"/>
                                          </p:stCondLst>
                                        </p:cTn>
                                        <p:tgtEl>
                                          <p:spTgt spid="341671"/>
                                        </p:tgtEl>
                                        <p:attrNameLst>
                                          <p:attrName>style.visibility</p:attrName>
                                        </p:attrNameLst>
                                      </p:cBhvr>
                                      <p:to>
                                        <p:strVal val="visible"/>
                                      </p:to>
                                    </p:set>
                                    <p:animEffect transition="in" filter="wipe(right)">
                                      <p:cBhvr>
                                        <p:cTn id="18" dur="500"/>
                                        <p:tgtEl>
                                          <p:spTgt spid="341671"/>
                                        </p:tgtEl>
                                      </p:cBhvr>
                                    </p:animEffect>
                                  </p:childTnLst>
                                </p:cTn>
                              </p:par>
                            </p:childTnLst>
                          </p:cTn>
                        </p:par>
                        <p:par>
                          <p:cTn id="19" fill="hold">
                            <p:stCondLst>
                              <p:cond delay="500"/>
                            </p:stCondLst>
                            <p:childTnLst>
                              <p:par>
                                <p:cTn id="20" presetID="9" presetClass="entr" presetSubtype="0" fill="hold" grpId="0" nodeType="afterEffect">
                                  <p:stCondLst>
                                    <p:cond delay="0"/>
                                  </p:stCondLst>
                                  <p:childTnLst>
                                    <p:set>
                                      <p:cBhvr>
                                        <p:cTn id="21" dur="1" fill="hold">
                                          <p:stCondLst>
                                            <p:cond delay="0"/>
                                          </p:stCondLst>
                                        </p:cTn>
                                        <p:tgtEl>
                                          <p:spTgt spid="341669"/>
                                        </p:tgtEl>
                                        <p:attrNameLst>
                                          <p:attrName>style.visibility</p:attrName>
                                        </p:attrNameLst>
                                      </p:cBhvr>
                                      <p:to>
                                        <p:strVal val="visible"/>
                                      </p:to>
                                    </p:set>
                                    <p:animEffect transition="in" filter="dissolve">
                                      <p:cBhvr>
                                        <p:cTn id="22" dur="500"/>
                                        <p:tgtEl>
                                          <p:spTgt spid="341669"/>
                                        </p:tgtEl>
                                      </p:cBhvr>
                                    </p:animEffect>
                                  </p:childTnLst>
                                </p:cTn>
                              </p:par>
                              <p:par>
                                <p:cTn id="23" presetID="9" presetClass="entr" presetSubtype="0" fill="hold" nodeType="withEffect">
                                  <p:stCondLst>
                                    <p:cond delay="0"/>
                                  </p:stCondLst>
                                  <p:childTnLst>
                                    <p:set>
                                      <p:cBhvr>
                                        <p:cTn id="24" dur="1" fill="hold">
                                          <p:stCondLst>
                                            <p:cond delay="0"/>
                                          </p:stCondLst>
                                        </p:cTn>
                                        <p:tgtEl>
                                          <p:spTgt spid="341672"/>
                                        </p:tgtEl>
                                        <p:attrNameLst>
                                          <p:attrName>style.visibility</p:attrName>
                                        </p:attrNameLst>
                                      </p:cBhvr>
                                      <p:to>
                                        <p:strVal val="visible"/>
                                      </p:to>
                                    </p:set>
                                    <p:animEffect transition="in" filter="dissolve">
                                      <p:cBhvr>
                                        <p:cTn id="25" dur="500"/>
                                        <p:tgtEl>
                                          <p:spTgt spid="3416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1626" grpId="0"/>
      <p:bldP spid="341669"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FAA4C601-7946-4E28-A5F3-16103FDD9824}" type="slidenum">
              <a:rPr lang="en-US"/>
              <a:pPr/>
              <a:t>44</a:t>
            </a:fld>
            <a:endParaRPr lang="en-US"/>
          </a:p>
        </p:txBody>
      </p:sp>
      <p:sp>
        <p:nvSpPr>
          <p:cNvPr id="236548" name="Rectangle 4"/>
          <p:cNvSpPr>
            <a:spLocks noGrp="1" noChangeArrowheads="1"/>
          </p:cNvSpPr>
          <p:nvPr>
            <p:ph type="title"/>
          </p:nvPr>
        </p:nvSpPr>
        <p:spPr/>
        <p:txBody>
          <a:bodyPr/>
          <a:lstStyle/>
          <a:p>
            <a:r>
              <a:rPr lang="en-GB" sz="3200"/>
              <a:t>Identity Management Process</a:t>
            </a:r>
          </a:p>
        </p:txBody>
      </p:sp>
      <p:sp>
        <p:nvSpPr>
          <p:cNvPr id="236549" name="Rectangle 5"/>
          <p:cNvSpPr>
            <a:spLocks noGrp="1" noChangeArrowheads="1"/>
          </p:cNvSpPr>
          <p:nvPr>
            <p:ph type="body" idx="1"/>
          </p:nvPr>
        </p:nvSpPr>
        <p:spPr/>
        <p:txBody>
          <a:bodyPr/>
          <a:lstStyle/>
          <a:p>
            <a:pPr>
              <a:lnSpc>
                <a:spcPct val="90000"/>
              </a:lnSpc>
            </a:pPr>
            <a:r>
              <a:rPr lang="en-GB" sz="2400"/>
              <a:t>Before signing, you need to verify what you are signing</a:t>
            </a:r>
          </a:p>
          <a:p>
            <a:pPr>
              <a:lnSpc>
                <a:spcPct val="90000"/>
              </a:lnSpc>
            </a:pPr>
            <a:r>
              <a:rPr lang="en-GB" sz="2400"/>
              <a:t>You need to authenticate users by something other than certificates</a:t>
            </a:r>
          </a:p>
          <a:p>
            <a:pPr lvl="1">
              <a:lnSpc>
                <a:spcPct val="90000"/>
              </a:lnSpc>
            </a:pPr>
            <a:r>
              <a:rPr lang="en-GB"/>
              <a:t>Otherwise Michel can get a valid certificate for Alice and her private key !</a:t>
            </a:r>
          </a:p>
          <a:p>
            <a:pPr>
              <a:lnSpc>
                <a:spcPct val="90000"/>
              </a:lnSpc>
            </a:pPr>
            <a:r>
              <a:rPr lang="en-GB" sz="2400"/>
              <a:t>The strength of your verifications will define the class of the certificate you issue</a:t>
            </a:r>
          </a:p>
        </p:txBody>
      </p:sp>
    </p:spTree>
  </p:cSld>
  <p:clrMapOvr>
    <a:masterClrMapping/>
  </p:clrMapOvr>
  <p:transition>
    <p:strips dir="rd"/>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3191D197-DC2E-4447-8C40-B2EB81C23A8D}" type="slidenum">
              <a:rPr lang="en-US"/>
              <a:pPr/>
              <a:t>45</a:t>
            </a:fld>
            <a:endParaRPr lang="en-US"/>
          </a:p>
        </p:txBody>
      </p:sp>
      <p:sp>
        <p:nvSpPr>
          <p:cNvPr id="216068" name="Rectangle 4"/>
          <p:cNvSpPr>
            <a:spLocks noGrp="1" noChangeArrowheads="1"/>
          </p:cNvSpPr>
          <p:nvPr>
            <p:ph type="title"/>
          </p:nvPr>
        </p:nvSpPr>
        <p:spPr/>
        <p:txBody>
          <a:bodyPr/>
          <a:lstStyle/>
          <a:p>
            <a:r>
              <a:rPr lang="en-GB"/>
              <a:t>Social Problem</a:t>
            </a:r>
          </a:p>
        </p:txBody>
      </p:sp>
      <p:sp>
        <p:nvSpPr>
          <p:cNvPr id="216069" name="Rectangle 5"/>
          <p:cNvSpPr>
            <a:spLocks noGrp="1" noChangeArrowheads="1"/>
          </p:cNvSpPr>
          <p:nvPr>
            <p:ph type="body" idx="1"/>
          </p:nvPr>
        </p:nvSpPr>
        <p:spPr/>
        <p:txBody>
          <a:bodyPr/>
          <a:lstStyle/>
          <a:p>
            <a:r>
              <a:rPr lang="en-GB" sz="2400"/>
              <a:t>Real-life “certificates” are well understood</a:t>
            </a:r>
          </a:p>
          <a:p>
            <a:pPr lvl="1"/>
            <a:r>
              <a:rPr lang="en-GB"/>
              <a:t>What do you trust more: a national passport or a membership card of the video club rental ?</a:t>
            </a:r>
          </a:p>
          <a:p>
            <a:r>
              <a:rPr lang="en-GB" sz="2400"/>
              <a:t>Digital certificates are a long way from public understanding</a:t>
            </a:r>
          </a:p>
          <a:p>
            <a:pPr lvl="1"/>
            <a:r>
              <a:rPr lang="en-GB"/>
              <a:t>Is Verisign Class 1 better or worse than Class 5 ? </a:t>
            </a:r>
          </a:p>
          <a:p>
            <a:pPr lvl="1"/>
            <a:r>
              <a:rPr lang="en-GB"/>
              <a:t>What about BT Class 2 versus Thawte Class 3?</a:t>
            </a:r>
          </a:p>
        </p:txBody>
      </p:sp>
    </p:spTree>
  </p:cSld>
  <p:clrMapOvr>
    <a:masterClrMapping/>
  </p:clrMapOvr>
  <p:transition>
    <p:strips dir="rd"/>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9CD460CE-3CD8-4673-81CD-46E109F9C2F5}" type="slidenum">
              <a:rPr lang="en-US"/>
              <a:pPr/>
              <a:t>46</a:t>
            </a:fld>
            <a:endParaRPr lang="en-US"/>
          </a:p>
        </p:txBody>
      </p:sp>
      <p:sp>
        <p:nvSpPr>
          <p:cNvPr id="358402" name="Rectangle 2"/>
          <p:cNvSpPr>
            <a:spLocks noGrp="1" noChangeArrowheads="1"/>
          </p:cNvSpPr>
          <p:nvPr>
            <p:ph type="title"/>
          </p:nvPr>
        </p:nvSpPr>
        <p:spPr/>
        <p:txBody>
          <a:bodyPr/>
          <a:lstStyle/>
          <a:p>
            <a:r>
              <a:rPr lang="en-US"/>
              <a:t>Certificate Classes</a:t>
            </a:r>
          </a:p>
        </p:txBody>
      </p:sp>
      <p:sp>
        <p:nvSpPr>
          <p:cNvPr id="358403" name="Rectangle 3"/>
          <p:cNvSpPr>
            <a:spLocks noGrp="1" noChangeArrowheads="1"/>
          </p:cNvSpPr>
          <p:nvPr>
            <p:ph type="body" idx="1"/>
          </p:nvPr>
        </p:nvSpPr>
        <p:spPr/>
        <p:txBody>
          <a:bodyPr/>
          <a:lstStyle/>
          <a:p>
            <a:pPr>
              <a:lnSpc>
                <a:spcPct val="90000"/>
              </a:lnSpc>
            </a:pPr>
            <a:r>
              <a:rPr lang="en-US" sz="2400"/>
              <a:t>A Class 2 digital certificate is designed for people who publish software as individuals</a:t>
            </a:r>
          </a:p>
          <a:p>
            <a:pPr lvl="1">
              <a:lnSpc>
                <a:spcPct val="90000"/>
              </a:lnSpc>
            </a:pPr>
            <a:r>
              <a:rPr lang="en-US"/>
              <a:t>Provides assurance as to the identity of the publisher</a:t>
            </a:r>
          </a:p>
          <a:p>
            <a:pPr>
              <a:lnSpc>
                <a:spcPct val="90000"/>
              </a:lnSpc>
            </a:pPr>
            <a:r>
              <a:rPr lang="en-US" sz="2400"/>
              <a:t>A Class 3 digital certificate is designed for companies and other organizations that publish software</a:t>
            </a:r>
          </a:p>
          <a:p>
            <a:pPr lvl="1">
              <a:lnSpc>
                <a:spcPct val="90000"/>
              </a:lnSpc>
            </a:pPr>
            <a:r>
              <a:rPr lang="en-US"/>
              <a:t>Provides greater assurance about the identity of the publishing organization</a:t>
            </a:r>
          </a:p>
          <a:p>
            <a:pPr lvl="1">
              <a:lnSpc>
                <a:spcPct val="90000"/>
              </a:lnSpc>
            </a:pPr>
            <a:r>
              <a:rPr lang="en-US"/>
              <a:t>Class 3 digital certificates are designed to represent the level of assurance provided today by retail channels for software</a:t>
            </a:r>
          </a:p>
          <a:p>
            <a:pPr lvl="1">
              <a:lnSpc>
                <a:spcPct val="90000"/>
              </a:lnSpc>
            </a:pPr>
            <a:r>
              <a:rPr lang="en-US"/>
              <a:t>An applicant for a Class 3 digital certificate must also meet a minimum financial stability level based on ratings from Dun &amp; Bradstreet Financial Services</a:t>
            </a:r>
          </a:p>
          <a:p>
            <a:pPr>
              <a:lnSpc>
                <a:spcPct val="90000"/>
              </a:lnSpc>
            </a:pPr>
            <a:endParaRPr lang="en-US" sz="2400"/>
          </a:p>
        </p:txBody>
      </p:sp>
    </p:spTree>
  </p:cSld>
  <p:clrMapOvr>
    <a:masterClrMapping/>
  </p:clrMapOvr>
  <p:transition>
    <p:strips dir="rd"/>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Slide Number Placeholder 3"/>
          <p:cNvSpPr>
            <a:spLocks noGrp="1"/>
          </p:cNvSpPr>
          <p:nvPr>
            <p:ph type="sldNum" sz="quarter" idx="10"/>
          </p:nvPr>
        </p:nvSpPr>
        <p:spPr/>
        <p:txBody>
          <a:bodyPr/>
          <a:lstStyle/>
          <a:p>
            <a:fld id="{B0762B7A-E1FB-4A84-A387-B0451ADB7977}" type="slidenum">
              <a:rPr lang="en-US"/>
              <a:pPr/>
              <a:t>47</a:t>
            </a:fld>
            <a:endParaRPr lang="en-US"/>
          </a:p>
        </p:txBody>
      </p:sp>
      <p:sp>
        <p:nvSpPr>
          <p:cNvPr id="237610" name="Rectangle 42"/>
          <p:cNvSpPr>
            <a:spLocks noGrp="1" noChangeArrowheads="1"/>
          </p:cNvSpPr>
          <p:nvPr>
            <p:ph type="title"/>
          </p:nvPr>
        </p:nvSpPr>
        <p:spPr/>
        <p:txBody>
          <a:bodyPr/>
          <a:lstStyle/>
          <a:p>
            <a:r>
              <a:rPr lang="en-GB" sz="2800"/>
              <a:t>Current Strength Recommendations</a:t>
            </a:r>
          </a:p>
        </p:txBody>
      </p:sp>
      <p:sp>
        <p:nvSpPr>
          <p:cNvPr id="237611" name="Rectangle 43"/>
          <p:cNvSpPr>
            <a:spLocks noGrp="1" noChangeArrowheads="1"/>
          </p:cNvSpPr>
          <p:nvPr>
            <p:ph type="body" idx="1"/>
          </p:nvPr>
        </p:nvSpPr>
        <p:spPr/>
        <p:txBody>
          <a:bodyPr/>
          <a:lstStyle/>
          <a:p>
            <a:r>
              <a:rPr lang="en-US" sz="2400"/>
              <a:t>Your infrastructure should be ready to strengthen these at any time</a:t>
            </a:r>
          </a:p>
        </p:txBody>
      </p:sp>
      <p:graphicFrame>
        <p:nvGraphicFramePr>
          <p:cNvPr id="237612" name="Group 44"/>
          <p:cNvGraphicFramePr>
            <a:graphicFrameLocks noGrp="1"/>
          </p:cNvGraphicFramePr>
          <p:nvPr>
            <p:ph idx="4294967295"/>
          </p:nvPr>
        </p:nvGraphicFramePr>
        <p:xfrm>
          <a:off x="512763" y="3116263"/>
          <a:ext cx="8534400" cy="2900999"/>
        </p:xfrm>
        <a:graphic>
          <a:graphicData uri="http://schemas.openxmlformats.org/drawingml/2006/table">
            <a:tbl>
              <a:tblPr/>
              <a:tblGrid>
                <a:gridCol w="2844800"/>
                <a:gridCol w="2844800"/>
                <a:gridCol w="2844800"/>
              </a:tblGrid>
              <a:tr h="481013">
                <a:tc>
                  <a:txBody>
                    <a:bodyPr/>
                    <a:lstStyle/>
                    <a:p>
                      <a:pPr marL="0" marR="0" lvl="0" indent="0" algn="ctr"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endParaRPr kumimoji="0" lang="en-US" sz="2800" b="1" i="0" u="none" strike="noStrike" cap="none" normalizeH="0" baseline="0" smtClean="0">
                        <a:ln>
                          <a:noFill/>
                        </a:ln>
                        <a:solidFill>
                          <a:schemeClr val="tx1"/>
                        </a:solidFill>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alpha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GB" sz="2000" b="1" i="0" u="none" strike="noStrike" cap="none" normalizeH="0" baseline="0" smtClean="0">
                          <a:ln>
                            <a:noFill/>
                          </a:ln>
                          <a:solidFill>
                            <a:schemeClr val="tx1"/>
                          </a:solidFill>
                          <a:effectLst/>
                          <a:latin typeface="Arial" charset="0"/>
                        </a:rPr>
                        <a:t>Minimum</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alpha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GB" sz="2000" b="1" i="0" u="none" strike="noStrike" cap="none" normalizeH="0" baseline="0" smtClean="0">
                          <a:ln>
                            <a:noFill/>
                          </a:ln>
                          <a:solidFill>
                            <a:schemeClr val="tx1"/>
                          </a:solidFill>
                          <a:effectLst/>
                          <a:latin typeface="Arial" charset="0"/>
                        </a:rPr>
                        <a:t>Recommended</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alpha val="50000"/>
                      </a:schemeClr>
                    </a:solidFill>
                  </a:tcPr>
                </a:tc>
              </a:tr>
              <a:tr h="914400">
                <a:tc>
                  <a:txBody>
                    <a:bodyPr/>
                    <a:lstStyle/>
                    <a:p>
                      <a:pPr marL="0" marR="0" lvl="0" indent="0" algn="ctr"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GB" sz="2000" b="1" i="0" u="none" strike="noStrike" cap="none" normalizeH="0" baseline="0" smtClean="0">
                          <a:ln>
                            <a:noFill/>
                          </a:ln>
                          <a:solidFill>
                            <a:schemeClr val="tx1"/>
                          </a:solidFill>
                          <a:effectLst/>
                          <a:latin typeface="Arial" charset="0"/>
                        </a:rPr>
                        <a:t>Symmetric Key</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alpha val="5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GB" sz="1600" b="1" i="0" u="none" strike="noStrike" cap="none" normalizeH="0" baseline="0" smtClean="0">
                          <a:ln>
                            <a:noFill/>
                          </a:ln>
                          <a:solidFill>
                            <a:schemeClr val="tx1"/>
                          </a:solidFill>
                          <a:effectLst/>
                          <a:latin typeface="Arial" charset="0"/>
                        </a:rPr>
                        <a:t>96 bits (avoid DES as it can do only 56, instead use AES-Rijndael or RC5)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alpha val="5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GB" sz="1600" b="1" i="0" u="none" strike="noStrike" cap="none" normalizeH="0" baseline="0" smtClean="0">
                          <a:ln>
                            <a:noFill/>
                          </a:ln>
                          <a:solidFill>
                            <a:schemeClr val="tx1"/>
                          </a:solidFill>
                          <a:effectLst/>
                          <a:latin typeface="Arial" charset="0"/>
                        </a:rPr>
                        <a:t>256 bits (Rijndael, RC5 128bits, </a:t>
                      </a:r>
                      <a:r>
                        <a:rPr kumimoji="0" lang="en-GB" sz="1600" b="1" i="0" u="sng" strike="noStrike" cap="none" normalizeH="0" baseline="0" smtClean="0">
                          <a:ln>
                            <a:noFill/>
                          </a:ln>
                          <a:solidFill>
                            <a:schemeClr val="tx1"/>
                          </a:solidFill>
                          <a:effectLst/>
                          <a:latin typeface="Arial" charset="0"/>
                        </a:rPr>
                        <a:t>not</a:t>
                      </a:r>
                      <a:r>
                        <a:rPr kumimoji="0" lang="en-GB" sz="1600" b="1" i="0" u="none" strike="noStrike" cap="none" normalizeH="0" baseline="0" smtClean="0">
                          <a:ln>
                            <a:noFill/>
                          </a:ln>
                          <a:solidFill>
                            <a:schemeClr val="tx1"/>
                          </a:solidFill>
                          <a:effectLst/>
                          <a:latin typeface="Arial" charset="0"/>
                        </a:rPr>
                        <a:t> DES)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alpha val="50000"/>
                      </a:schemeClr>
                    </a:solidFill>
                  </a:tcPr>
                </a:tc>
              </a:tr>
              <a:tr h="493713">
                <a:tc>
                  <a:txBody>
                    <a:bodyPr/>
                    <a:lstStyle/>
                    <a:p>
                      <a:pPr marL="0" marR="0" lvl="0" indent="0" algn="ctr"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GB" sz="2000" b="1" i="0" u="none" strike="noStrike" cap="none" normalizeH="0" baseline="0" smtClean="0">
                          <a:ln>
                            <a:noFill/>
                          </a:ln>
                          <a:solidFill>
                            <a:schemeClr val="tx1"/>
                          </a:solidFill>
                          <a:effectLst/>
                          <a:latin typeface="Arial" charset="0"/>
                        </a:rPr>
                        <a:t>Asymmetric Key</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alpha val="5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GB" sz="1600" b="1" i="0" u="none" strike="noStrike" cap="none" normalizeH="0" baseline="0" smtClean="0">
                          <a:ln>
                            <a:noFill/>
                          </a:ln>
                          <a:solidFill>
                            <a:schemeClr val="tx1"/>
                          </a:solidFill>
                          <a:effectLst/>
                          <a:latin typeface="Arial" charset="0"/>
                        </a:rPr>
                        <a:t>1024 (RSA)</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alpha val="5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GB" sz="1600" b="1" i="0" u="none" strike="noStrike" cap="none" normalizeH="0" baseline="0" smtClean="0">
                          <a:ln>
                            <a:noFill/>
                          </a:ln>
                          <a:solidFill>
                            <a:schemeClr val="tx1"/>
                          </a:solidFill>
                          <a:effectLst/>
                          <a:latin typeface="Arial" charset="0"/>
                        </a:rPr>
                        <a:t>4096 (RSA)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alpha val="50000"/>
                      </a:schemeClr>
                    </a:solidFill>
                  </a:tcPr>
                </a:tc>
              </a:tr>
              <a:tr h="481013">
                <a:tc>
                  <a:txBody>
                    <a:bodyPr/>
                    <a:lstStyle/>
                    <a:p>
                      <a:pPr marL="0" marR="0" lvl="0" indent="0" algn="ctr"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GB" sz="2000" b="1" i="0" u="none" strike="noStrike" cap="none" normalizeH="0" baseline="0" smtClean="0">
                          <a:ln>
                            <a:noFill/>
                          </a:ln>
                          <a:solidFill>
                            <a:schemeClr val="tx1"/>
                          </a:solidFill>
                          <a:effectLst/>
                          <a:latin typeface="Arial" charset="0"/>
                        </a:rPr>
                        <a:t>Hash: SHA/MD5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alpha val="5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GB" sz="1600" b="1" i="0" u="none" strike="noStrike" cap="none" normalizeH="0" baseline="0" smtClean="0">
                          <a:ln>
                            <a:noFill/>
                          </a:ln>
                          <a:solidFill>
                            <a:schemeClr val="tx1"/>
                          </a:solidFill>
                          <a:effectLst/>
                          <a:latin typeface="Arial" charset="0"/>
                        </a:rPr>
                        <a:t>128 bits (</a:t>
                      </a:r>
                      <a:r>
                        <a:rPr kumimoji="0" lang="en-GB" sz="1600" b="1" i="0" u="sng" strike="noStrike" cap="none" normalizeH="0" baseline="0" smtClean="0">
                          <a:ln>
                            <a:noFill/>
                          </a:ln>
                          <a:solidFill>
                            <a:schemeClr val="tx1"/>
                          </a:solidFill>
                          <a:effectLst/>
                          <a:latin typeface="Arial" charset="0"/>
                        </a:rPr>
                        <a:t>not</a:t>
                      </a:r>
                      <a:r>
                        <a:rPr kumimoji="0" lang="en-GB" sz="1600" b="1" i="0" u="none" strike="noStrike" cap="none" normalizeH="0" baseline="0" smtClean="0">
                          <a:ln>
                            <a:noFill/>
                          </a:ln>
                          <a:solidFill>
                            <a:schemeClr val="tx1"/>
                          </a:solidFill>
                          <a:effectLst/>
                          <a:latin typeface="Arial" charset="0"/>
                        </a:rPr>
                        <a:t> 64 bits)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alpha val="5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GB" sz="1600" b="1" i="0" u="none" strike="noStrike" cap="none" normalizeH="0" baseline="0" smtClean="0">
                          <a:ln>
                            <a:noFill/>
                          </a:ln>
                          <a:solidFill>
                            <a:schemeClr val="tx1"/>
                          </a:solidFill>
                          <a:effectLst/>
                          <a:latin typeface="Arial" charset="0"/>
                        </a:rPr>
                        <a:t>256 bits or more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alpha val="50000"/>
                      </a:schemeClr>
                    </a:solidFill>
                  </a:tcPr>
                </a:tc>
              </a:tr>
              <a:tr h="493713">
                <a:tc>
                  <a:txBody>
                    <a:bodyPr/>
                    <a:lstStyle/>
                    <a:p>
                      <a:pPr marL="0" marR="0" lvl="0" indent="0" algn="ctr"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GB" sz="2000" b="1" i="0" u="none" strike="noStrike" cap="none" normalizeH="0" baseline="0" smtClean="0">
                          <a:ln>
                            <a:noFill/>
                          </a:ln>
                          <a:solidFill>
                            <a:schemeClr val="tx1"/>
                          </a:solidFill>
                          <a:effectLst/>
                          <a:latin typeface="Arial" charset="0"/>
                        </a:rPr>
                        <a:t>Cert Classes </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alpha val="5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GB" sz="1600" b="1" i="0" u="none" strike="noStrike" cap="none" normalizeH="0" baseline="0" smtClean="0">
                          <a:ln>
                            <a:noFill/>
                          </a:ln>
                          <a:solidFill>
                            <a:schemeClr val="tx1"/>
                          </a:solidFill>
                          <a:effectLst/>
                          <a:latin typeface="Arial" charset="0"/>
                        </a:rPr>
                        <a:t>Class 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alpha val="5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GB" sz="1600" b="1" i="0" u="none" strike="noStrike" cap="none" normalizeH="0" baseline="0" smtClean="0">
                          <a:ln>
                            <a:noFill/>
                          </a:ln>
                          <a:solidFill>
                            <a:schemeClr val="tx1"/>
                          </a:solidFill>
                          <a:effectLst/>
                          <a:latin typeface="Arial" charset="0"/>
                        </a:rPr>
                        <a:t>Class 3 at least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alpha val="50000"/>
                      </a:schemeClr>
                    </a:solidFill>
                  </a:tcPr>
                </a:tc>
              </a:tr>
            </a:tbl>
          </a:graphicData>
        </a:graphic>
      </p:graphicFrame>
    </p:spTree>
  </p:cSld>
  <p:clrMapOvr>
    <a:masterClrMapping/>
  </p:clrMapOvr>
  <p:transition>
    <p:strips dir="rd"/>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687FCADD-D7E6-44AA-81C4-D2C439A527AF}" type="slidenum">
              <a:rPr lang="en-US"/>
              <a:pPr/>
              <a:t>48</a:t>
            </a:fld>
            <a:endParaRPr lang="en-US"/>
          </a:p>
        </p:txBody>
      </p:sp>
      <p:sp>
        <p:nvSpPr>
          <p:cNvPr id="428034" name="Rectangle 2"/>
          <p:cNvSpPr>
            <a:spLocks noGrp="1" noChangeArrowheads="1"/>
          </p:cNvSpPr>
          <p:nvPr>
            <p:ph type="title"/>
          </p:nvPr>
        </p:nvSpPr>
        <p:spPr/>
        <p:txBody>
          <a:bodyPr/>
          <a:lstStyle/>
          <a:p>
            <a:r>
              <a:rPr lang="en-US"/>
              <a:t>Conclusion</a:t>
            </a:r>
          </a:p>
        </p:txBody>
      </p:sp>
      <p:sp>
        <p:nvSpPr>
          <p:cNvPr id="428035" name="Rectangle 3"/>
          <p:cNvSpPr>
            <a:spLocks noGrp="1" noChangeArrowheads="1"/>
          </p:cNvSpPr>
          <p:nvPr>
            <p:ph type="body" idx="1"/>
          </p:nvPr>
        </p:nvSpPr>
        <p:spPr>
          <a:xfrm>
            <a:off x="685800" y="1363663"/>
            <a:ext cx="7939088" cy="4732337"/>
          </a:xfrm>
        </p:spPr>
        <p:txBody>
          <a:bodyPr/>
          <a:lstStyle/>
          <a:p>
            <a:pPr>
              <a:lnSpc>
                <a:spcPct val="90000"/>
              </a:lnSpc>
            </a:pPr>
            <a:r>
              <a:rPr lang="en-GB" sz="2400"/>
              <a:t>Look for systems</a:t>
            </a:r>
          </a:p>
          <a:p>
            <a:pPr lvl="1">
              <a:lnSpc>
                <a:spcPct val="90000"/>
              </a:lnSpc>
            </a:pPr>
            <a:r>
              <a:rPr lang="en-GB"/>
              <a:t>From well-know parties</a:t>
            </a:r>
          </a:p>
          <a:p>
            <a:pPr lvl="1">
              <a:lnSpc>
                <a:spcPct val="90000"/>
              </a:lnSpc>
            </a:pPr>
            <a:r>
              <a:rPr lang="en-GB"/>
              <a:t>With published algorithms</a:t>
            </a:r>
          </a:p>
          <a:p>
            <a:pPr lvl="1">
              <a:lnSpc>
                <a:spcPct val="90000"/>
              </a:lnSpc>
            </a:pPr>
            <a:r>
              <a:rPr lang="en-GB"/>
              <a:t>That have been hacked for a few years</a:t>
            </a:r>
          </a:p>
          <a:p>
            <a:pPr lvl="1">
              <a:lnSpc>
                <a:spcPct val="90000"/>
              </a:lnSpc>
            </a:pPr>
            <a:r>
              <a:rPr lang="en-GB"/>
              <a:t>That have been analysed mathematically</a:t>
            </a:r>
          </a:p>
          <a:p>
            <a:pPr>
              <a:lnSpc>
                <a:spcPct val="90000"/>
              </a:lnSpc>
            </a:pPr>
            <a:r>
              <a:rPr lang="en-GB" sz="2400"/>
              <a:t>Do not “improve” algorithms yourself</a:t>
            </a:r>
          </a:p>
          <a:p>
            <a:pPr>
              <a:lnSpc>
                <a:spcPct val="90000"/>
              </a:lnSpc>
            </a:pPr>
            <a:r>
              <a:rPr lang="en-GB" sz="2400"/>
              <a:t>Apply security patches</a:t>
            </a:r>
          </a:p>
          <a:p>
            <a:pPr lvl="1">
              <a:lnSpc>
                <a:spcPct val="90000"/>
              </a:lnSpc>
            </a:pPr>
            <a:r>
              <a:rPr lang="en-GB"/>
              <a:t>The technology is secure, but it is complex and leads to bugs in the various implementations</a:t>
            </a:r>
          </a:p>
          <a:p>
            <a:pPr>
              <a:lnSpc>
                <a:spcPct val="90000"/>
              </a:lnSpc>
            </a:pPr>
            <a:r>
              <a:rPr lang="en-GB" sz="2400"/>
              <a:t>A managed infrastructure allows moving forward</a:t>
            </a:r>
          </a:p>
          <a:p>
            <a:pPr lvl="1">
              <a:lnSpc>
                <a:spcPct val="90000"/>
              </a:lnSpc>
            </a:pPr>
            <a:r>
              <a:rPr lang="en-GB"/>
              <a:t>Trusted intranet applications, code signing, Antivirus, Secure E-mail, Secure Web, better spam fighting, anti flood mechanism, prevent DOS attacks, etc…</a:t>
            </a:r>
            <a:endParaRPr lang="en-US"/>
          </a:p>
        </p:txBody>
      </p:sp>
    </p:spTree>
  </p:cSld>
  <p:clrMapOvr>
    <a:masterClrMapping/>
  </p:clrMapOvr>
  <p:transition>
    <p:strips dir="rd"/>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5363AC7B-BDA7-4059-821B-8CAA3CCCA8D5}" type="slidenum">
              <a:rPr lang="en-US"/>
              <a:pPr/>
              <a:t>49</a:t>
            </a:fld>
            <a:endParaRPr lang="en-US"/>
          </a:p>
        </p:txBody>
      </p:sp>
      <p:sp>
        <p:nvSpPr>
          <p:cNvPr id="349188" name="Rectangle 4"/>
          <p:cNvSpPr>
            <a:spLocks noGrp="1" noChangeArrowheads="1"/>
          </p:cNvSpPr>
          <p:nvPr>
            <p:ph type="title"/>
          </p:nvPr>
        </p:nvSpPr>
        <p:spPr/>
        <p:txBody>
          <a:bodyPr/>
          <a:lstStyle/>
          <a:p>
            <a:r>
              <a:rPr lang="en-US" sz="3600"/>
              <a:t>Summary:</a:t>
            </a:r>
            <a:br>
              <a:rPr lang="en-US" sz="3600"/>
            </a:br>
            <a:r>
              <a:rPr lang="en-US" sz="3600"/>
              <a:t>Ensure that your solution …</a:t>
            </a:r>
          </a:p>
        </p:txBody>
      </p:sp>
      <p:sp>
        <p:nvSpPr>
          <p:cNvPr id="349189" name="Rectangle 5"/>
          <p:cNvSpPr>
            <a:spLocks noGrp="1" noChangeArrowheads="1"/>
          </p:cNvSpPr>
          <p:nvPr>
            <p:ph type="body" idx="1"/>
          </p:nvPr>
        </p:nvSpPr>
        <p:spPr>
          <a:xfrm>
            <a:off x="350838" y="1511300"/>
            <a:ext cx="8578850" cy="4441825"/>
          </a:xfrm>
        </p:spPr>
        <p:txBody>
          <a:bodyPr/>
          <a:lstStyle/>
          <a:p>
            <a:pPr>
              <a:lnSpc>
                <a:spcPct val="80000"/>
              </a:lnSpc>
            </a:pPr>
            <a:r>
              <a:rPr lang="en-GB" sz="2000"/>
              <a:t>Implements</a:t>
            </a:r>
          </a:p>
          <a:p>
            <a:pPr lvl="1">
              <a:lnSpc>
                <a:spcPct val="80000"/>
              </a:lnSpc>
            </a:pPr>
            <a:r>
              <a:rPr lang="en-GB" sz="1800"/>
              <a:t>Certificate store, automated certificate generation and distribution</a:t>
            </a:r>
          </a:p>
          <a:p>
            <a:pPr lvl="1">
              <a:lnSpc>
                <a:spcPct val="80000"/>
              </a:lnSpc>
            </a:pPr>
            <a:r>
              <a:rPr lang="en-GB" sz="1800"/>
              <a:t>Keys recovery as necessary for stored data </a:t>
            </a:r>
          </a:p>
          <a:p>
            <a:pPr lvl="1">
              <a:lnSpc>
                <a:spcPct val="80000"/>
              </a:lnSpc>
            </a:pPr>
            <a:r>
              <a:rPr lang="en-GB" sz="1800"/>
              <a:t>Certificate expiration and revocation functionalities</a:t>
            </a:r>
          </a:p>
          <a:p>
            <a:pPr>
              <a:lnSpc>
                <a:spcPct val="80000"/>
              </a:lnSpc>
            </a:pPr>
            <a:r>
              <a:rPr lang="en-GB" sz="2000"/>
              <a:t>Offers Identity Management</a:t>
            </a:r>
          </a:p>
          <a:p>
            <a:pPr lvl="1">
              <a:lnSpc>
                <a:spcPct val="80000"/>
              </a:lnSpc>
            </a:pPr>
            <a:r>
              <a:rPr lang="en-GB" sz="1800"/>
              <a:t>You need to verify users’ identity by something other than certificates</a:t>
            </a:r>
          </a:p>
          <a:p>
            <a:pPr lvl="1">
              <a:lnSpc>
                <a:spcPct val="80000"/>
              </a:lnSpc>
            </a:pPr>
            <a:r>
              <a:rPr lang="en-GB" sz="1800"/>
              <a:t>The “standalone” certificate server project does not make sense</a:t>
            </a:r>
          </a:p>
          <a:p>
            <a:pPr>
              <a:lnSpc>
                <a:spcPct val="80000"/>
              </a:lnSpc>
            </a:pPr>
            <a:r>
              <a:rPr lang="en-GB" sz="2000"/>
              <a:t>Integrates smoothly with other identity management technologies (Kerberos, …) and directories</a:t>
            </a:r>
          </a:p>
          <a:p>
            <a:pPr lvl="1">
              <a:lnSpc>
                <a:spcPct val="80000"/>
              </a:lnSpc>
            </a:pPr>
            <a:r>
              <a:rPr lang="en-GB" sz="1800"/>
              <a:t>If you integrate with Kerberos, you can also integrate MS-Passport</a:t>
            </a:r>
          </a:p>
          <a:p>
            <a:pPr lvl="1">
              <a:lnSpc>
                <a:spcPct val="80000"/>
              </a:lnSpc>
            </a:pPr>
            <a:r>
              <a:rPr lang="en-GB" sz="1800"/>
              <a:t>You can support single sign-on and application from multiple vendor using different technologies. </a:t>
            </a:r>
          </a:p>
          <a:p>
            <a:pPr lvl="1">
              <a:lnSpc>
                <a:spcPct val="80000"/>
              </a:lnSpc>
            </a:pPr>
            <a:r>
              <a:rPr lang="en-GB" sz="1800"/>
              <a:t>PKI becomes just “one of the many authentication mechanism supported”</a:t>
            </a:r>
          </a:p>
          <a:p>
            <a:pPr lvl="1">
              <a:lnSpc>
                <a:spcPct val="80000"/>
              </a:lnSpc>
            </a:pPr>
            <a:r>
              <a:rPr lang="en-GB" sz="1800"/>
              <a:t>Example: Microsoft Windows server 2003 integrates active directory user management with PKI provisioning. Apache supports authentication based on Kerberos or PKI Certificates. IIS 6.0 supports authentication based on Kerberos, Passport (Kerberos) or PKI Certificates with automatic user mapping …</a:t>
            </a:r>
          </a:p>
          <a:p>
            <a:pPr>
              <a:lnSpc>
                <a:spcPct val="80000"/>
              </a:lnSpc>
            </a:pPr>
            <a:endParaRPr lang="en-US" sz="2400"/>
          </a:p>
        </p:txBody>
      </p:sp>
    </p:spTree>
  </p:cSld>
  <p:clrMapOvr>
    <a:masterClrMapping/>
  </p:clrMapOvr>
  <p:transition>
    <p:strips dir="rd"/>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lide Number Placeholder 2"/>
          <p:cNvSpPr>
            <a:spLocks noGrp="1"/>
          </p:cNvSpPr>
          <p:nvPr>
            <p:ph type="sldNum" sz="quarter" idx="10"/>
          </p:nvPr>
        </p:nvSpPr>
        <p:spPr/>
        <p:txBody>
          <a:bodyPr/>
          <a:lstStyle/>
          <a:p>
            <a:fld id="{3E41EFBA-33DD-4603-A19A-146F0DBE2ABF}" type="slidenum">
              <a:rPr lang="en-US"/>
              <a:pPr/>
              <a:t>5</a:t>
            </a:fld>
            <a:endParaRPr lang="en-US"/>
          </a:p>
        </p:txBody>
      </p:sp>
      <p:grpSp>
        <p:nvGrpSpPr>
          <p:cNvPr id="228401" name="Group 49"/>
          <p:cNvGrpSpPr>
            <a:grpSpLocks/>
          </p:cNvGrpSpPr>
          <p:nvPr/>
        </p:nvGrpSpPr>
        <p:grpSpPr bwMode="auto">
          <a:xfrm>
            <a:off x="1131888" y="3154363"/>
            <a:ext cx="6948487" cy="1352550"/>
            <a:chOff x="713" y="2051"/>
            <a:chExt cx="4377" cy="852"/>
          </a:xfrm>
        </p:grpSpPr>
        <p:sp>
          <p:nvSpPr>
            <p:cNvPr id="228396" name="AutoShape 44"/>
            <p:cNvSpPr>
              <a:spLocks noChangeArrowheads="1"/>
            </p:cNvSpPr>
            <p:nvPr/>
          </p:nvSpPr>
          <p:spPr bwMode="auto">
            <a:xfrm flipV="1">
              <a:off x="713" y="2051"/>
              <a:ext cx="357" cy="417"/>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228397" name="AutoShape 45"/>
            <p:cNvSpPr>
              <a:spLocks noChangeArrowheads="1"/>
            </p:cNvSpPr>
            <p:nvPr/>
          </p:nvSpPr>
          <p:spPr bwMode="auto">
            <a:xfrm rot="16200000" flipV="1">
              <a:off x="2447" y="2029"/>
              <a:ext cx="357" cy="417"/>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228398" name="AutoShape 46"/>
            <p:cNvSpPr>
              <a:spLocks noChangeArrowheads="1"/>
            </p:cNvSpPr>
            <p:nvPr/>
          </p:nvSpPr>
          <p:spPr bwMode="auto">
            <a:xfrm flipV="1">
              <a:off x="3070" y="2070"/>
              <a:ext cx="357" cy="417"/>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228399" name="AutoShape 47"/>
            <p:cNvSpPr>
              <a:spLocks noChangeArrowheads="1"/>
            </p:cNvSpPr>
            <p:nvPr/>
          </p:nvSpPr>
          <p:spPr bwMode="auto">
            <a:xfrm rot="16200000" flipV="1">
              <a:off x="4703" y="2036"/>
              <a:ext cx="357" cy="417"/>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228369" name="AutoShape 17"/>
            <p:cNvSpPr>
              <a:spLocks noChangeArrowheads="1"/>
            </p:cNvSpPr>
            <p:nvPr/>
          </p:nvSpPr>
          <p:spPr bwMode="auto">
            <a:xfrm>
              <a:off x="4012" y="2551"/>
              <a:ext cx="176" cy="346"/>
            </a:xfrm>
            <a:prstGeom prst="upArrow">
              <a:avLst>
                <a:gd name="adj1" fmla="val 50000"/>
                <a:gd name="adj2" fmla="val 98286"/>
              </a:avLst>
            </a:prstGeom>
            <a:gradFill rotWithShape="0">
              <a:gsLst>
                <a:gs pos="0">
                  <a:schemeClr val="tx2">
                    <a:gamma/>
                    <a:shade val="80000"/>
                    <a:invGamma/>
                  </a:schemeClr>
                </a:gs>
                <a:gs pos="100000">
                  <a:schemeClr val="tx2"/>
                </a:gs>
              </a:gsLst>
              <a:lin ang="5400000" scaled="1"/>
            </a:gradFill>
            <a:ln w="12700">
              <a:solidFill>
                <a:schemeClr val="bg2"/>
              </a:solidFill>
              <a:miter lim="800000"/>
              <a:headEnd/>
              <a:tailEnd/>
            </a:ln>
            <a:effectLst/>
          </p:spPr>
          <p:txBody>
            <a:bodyPr wrap="none" anchor="ctr"/>
            <a:lstStyle/>
            <a:p>
              <a:endParaRPr lang="en-US"/>
            </a:p>
          </p:txBody>
        </p:sp>
        <p:sp>
          <p:nvSpPr>
            <p:cNvPr id="228400" name="AutoShape 48"/>
            <p:cNvSpPr>
              <a:spLocks noChangeArrowheads="1"/>
            </p:cNvSpPr>
            <p:nvPr/>
          </p:nvSpPr>
          <p:spPr bwMode="auto">
            <a:xfrm>
              <a:off x="1658" y="2557"/>
              <a:ext cx="176" cy="346"/>
            </a:xfrm>
            <a:prstGeom prst="upArrow">
              <a:avLst>
                <a:gd name="adj1" fmla="val 50000"/>
                <a:gd name="adj2" fmla="val 98286"/>
              </a:avLst>
            </a:prstGeom>
            <a:gradFill rotWithShape="0">
              <a:gsLst>
                <a:gs pos="0">
                  <a:schemeClr val="tx2">
                    <a:gamma/>
                    <a:shade val="80000"/>
                    <a:invGamma/>
                  </a:schemeClr>
                </a:gs>
                <a:gs pos="100000">
                  <a:schemeClr val="tx2"/>
                </a:gs>
              </a:gsLst>
              <a:lin ang="5400000" scaled="1"/>
            </a:gradFill>
            <a:ln w="12700">
              <a:solidFill>
                <a:schemeClr val="bg2"/>
              </a:solidFill>
              <a:miter lim="800000"/>
              <a:headEnd/>
              <a:tailEnd/>
            </a:ln>
            <a:effectLst/>
          </p:spPr>
          <p:txBody>
            <a:bodyPr wrap="none" anchor="ctr"/>
            <a:lstStyle/>
            <a:p>
              <a:endParaRPr lang="en-US"/>
            </a:p>
          </p:txBody>
        </p:sp>
      </p:grpSp>
      <p:sp>
        <p:nvSpPr>
          <p:cNvPr id="228374" name="Rectangle 22"/>
          <p:cNvSpPr>
            <a:spLocks noGrp="1" noChangeArrowheads="1"/>
          </p:cNvSpPr>
          <p:nvPr>
            <p:ph type="title"/>
          </p:nvPr>
        </p:nvSpPr>
        <p:spPr/>
        <p:txBody>
          <a:bodyPr/>
          <a:lstStyle/>
          <a:p>
            <a:r>
              <a:rPr lang="en-US"/>
              <a:t>Symmetric Encryption</a:t>
            </a:r>
          </a:p>
        </p:txBody>
      </p:sp>
      <p:graphicFrame>
        <p:nvGraphicFramePr>
          <p:cNvPr id="228356" name="Object 4"/>
          <p:cNvGraphicFramePr>
            <a:graphicFrameLocks/>
          </p:cNvGraphicFramePr>
          <p:nvPr/>
        </p:nvGraphicFramePr>
        <p:xfrm>
          <a:off x="2419350" y="4665663"/>
          <a:ext cx="649288" cy="1262062"/>
        </p:xfrm>
        <a:graphic>
          <a:graphicData uri="http://schemas.openxmlformats.org/presentationml/2006/ole">
            <p:oleObj spid="_x0000_s228356" name="Clip" r:id="rId4" imgW="1393560" imgH="2657160" progId="">
              <p:embed/>
            </p:oleObj>
          </a:graphicData>
        </a:graphic>
      </p:graphicFrame>
      <p:sp>
        <p:nvSpPr>
          <p:cNvPr id="228357" name="Rectangle 5"/>
          <p:cNvSpPr>
            <a:spLocks noChangeArrowheads="1"/>
          </p:cNvSpPr>
          <p:nvPr/>
        </p:nvSpPr>
        <p:spPr bwMode="auto">
          <a:xfrm>
            <a:off x="6992938" y="2305050"/>
            <a:ext cx="1514475" cy="838200"/>
          </a:xfrm>
          <a:prstGeom prst="rect">
            <a:avLst/>
          </a:prstGeom>
          <a:gradFill rotWithShape="0">
            <a:gsLst>
              <a:gs pos="0">
                <a:srgbClr val="5949F7">
                  <a:gamma/>
                  <a:shade val="80000"/>
                  <a:invGamma/>
                </a:srgbClr>
              </a:gs>
              <a:gs pos="100000">
                <a:srgbClr val="5949F7"/>
              </a:gs>
            </a:gsLst>
            <a:lin ang="5400000" scaled="1"/>
          </a:gradFill>
          <a:ln w="12700">
            <a:solidFill>
              <a:srgbClr val="5949F7"/>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“An intro to PKI and few deploy hints”</a:t>
            </a:r>
          </a:p>
        </p:txBody>
      </p:sp>
      <p:sp>
        <p:nvSpPr>
          <p:cNvPr id="228358" name="Rectangle 6"/>
          <p:cNvSpPr>
            <a:spLocks noChangeArrowheads="1"/>
          </p:cNvSpPr>
          <p:nvPr/>
        </p:nvSpPr>
        <p:spPr bwMode="auto">
          <a:xfrm>
            <a:off x="3495675" y="2305050"/>
            <a:ext cx="1962150" cy="838200"/>
          </a:xfrm>
          <a:prstGeom prst="rect">
            <a:avLst/>
          </a:prstGeom>
          <a:gradFill rotWithShape="0">
            <a:gsLst>
              <a:gs pos="0">
                <a:srgbClr val="5949F7">
                  <a:gamma/>
                  <a:shade val="80000"/>
                  <a:invGamma/>
                </a:srgbClr>
              </a:gs>
              <a:gs pos="100000">
                <a:srgbClr val="5949F7"/>
              </a:gs>
            </a:gsLst>
            <a:lin ang="5400000" scaled="1"/>
          </a:gradFill>
          <a:ln w="12700">
            <a:solidFill>
              <a:srgbClr val="5949F7"/>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“AxCvGsmWe#4^,sdgfMwir3:dkJeTsY8R\s@!q3%”</a:t>
            </a:r>
          </a:p>
        </p:txBody>
      </p:sp>
      <p:sp>
        <p:nvSpPr>
          <p:cNvPr id="228359" name="Rectangle 7"/>
          <p:cNvSpPr>
            <a:spLocks noChangeArrowheads="1"/>
          </p:cNvSpPr>
          <p:nvPr/>
        </p:nvSpPr>
        <p:spPr bwMode="auto">
          <a:xfrm>
            <a:off x="509588" y="2305050"/>
            <a:ext cx="1528762" cy="838200"/>
          </a:xfrm>
          <a:prstGeom prst="rect">
            <a:avLst/>
          </a:prstGeom>
          <a:gradFill rotWithShape="0">
            <a:gsLst>
              <a:gs pos="0">
                <a:srgbClr val="5949F7">
                  <a:gamma/>
                  <a:shade val="80000"/>
                  <a:invGamma/>
                </a:srgbClr>
              </a:gs>
              <a:gs pos="100000">
                <a:srgbClr val="5949F7"/>
              </a:gs>
            </a:gsLst>
            <a:lin ang="5400000" scaled="1"/>
          </a:gradFill>
          <a:ln w="12700">
            <a:solidFill>
              <a:srgbClr val="5949F7"/>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“An intro to PKI and few deploy hints”</a:t>
            </a:r>
          </a:p>
        </p:txBody>
      </p:sp>
      <p:sp>
        <p:nvSpPr>
          <p:cNvPr id="228365" name="Rectangle 13"/>
          <p:cNvSpPr>
            <a:spLocks noChangeArrowheads="1"/>
          </p:cNvSpPr>
          <p:nvPr/>
        </p:nvSpPr>
        <p:spPr bwMode="auto">
          <a:xfrm>
            <a:off x="306388" y="1868488"/>
            <a:ext cx="2138362" cy="396875"/>
          </a:xfrm>
          <a:prstGeom prst="rect">
            <a:avLst/>
          </a:prstGeom>
          <a:noFill/>
          <a:ln w="9525">
            <a:noFill/>
            <a:miter lim="800000"/>
            <a:headEnd/>
            <a:tailEnd/>
          </a:ln>
          <a:effectLst/>
        </p:spPr>
        <p:txBody>
          <a:bodyPr lIns="92075" tIns="46038" rIns="92075" bIns="46038">
            <a:spAutoFit/>
          </a:bodyPr>
          <a:lstStyle/>
          <a:p>
            <a:pPr>
              <a:spcBef>
                <a:spcPct val="50000"/>
              </a:spcBef>
            </a:pPr>
            <a:r>
              <a:rPr lang="en-US">
                <a:effectLst>
                  <a:outerShdw blurRad="38100" dist="38100" dir="2700000" algn="tl">
                    <a:srgbClr val="000000"/>
                  </a:outerShdw>
                </a:effectLst>
              </a:rPr>
              <a:t>Clear-text input</a:t>
            </a:r>
          </a:p>
        </p:txBody>
      </p:sp>
      <p:sp>
        <p:nvSpPr>
          <p:cNvPr id="228366" name="Rectangle 14"/>
          <p:cNvSpPr>
            <a:spLocks noChangeArrowheads="1"/>
          </p:cNvSpPr>
          <p:nvPr/>
        </p:nvSpPr>
        <p:spPr bwMode="auto">
          <a:xfrm>
            <a:off x="6550025" y="1868488"/>
            <a:ext cx="2300288" cy="396875"/>
          </a:xfrm>
          <a:prstGeom prst="rect">
            <a:avLst/>
          </a:prstGeom>
          <a:noFill/>
          <a:ln w="9525">
            <a:noFill/>
            <a:miter lim="800000"/>
            <a:headEnd/>
            <a:tailEnd/>
          </a:ln>
          <a:effectLst/>
        </p:spPr>
        <p:txBody>
          <a:bodyPr lIns="92075" tIns="46038" rIns="92075" bIns="46038">
            <a:spAutoFit/>
          </a:bodyPr>
          <a:lstStyle/>
          <a:p>
            <a:pPr>
              <a:spcBef>
                <a:spcPct val="50000"/>
              </a:spcBef>
            </a:pPr>
            <a:r>
              <a:rPr lang="en-US">
                <a:effectLst>
                  <a:outerShdw blurRad="38100" dist="38100" dir="2700000" algn="tl">
                    <a:srgbClr val="000000"/>
                  </a:outerShdw>
                </a:effectLst>
              </a:rPr>
              <a:t>Clear-text output</a:t>
            </a:r>
          </a:p>
        </p:txBody>
      </p:sp>
      <p:sp>
        <p:nvSpPr>
          <p:cNvPr id="228367" name="Rectangle 15"/>
          <p:cNvSpPr>
            <a:spLocks noChangeArrowheads="1"/>
          </p:cNvSpPr>
          <p:nvPr/>
        </p:nvSpPr>
        <p:spPr bwMode="auto">
          <a:xfrm>
            <a:off x="3810000" y="1879600"/>
            <a:ext cx="1544638" cy="396875"/>
          </a:xfrm>
          <a:prstGeom prst="rect">
            <a:avLst/>
          </a:prstGeom>
          <a:noFill/>
          <a:ln w="9525">
            <a:noFill/>
            <a:miter lim="800000"/>
            <a:headEnd/>
            <a:tailEnd/>
          </a:ln>
          <a:effectLst/>
        </p:spPr>
        <p:txBody>
          <a:bodyPr lIns="92075" tIns="46038" rIns="92075" bIns="46038">
            <a:spAutoFit/>
          </a:bodyPr>
          <a:lstStyle/>
          <a:p>
            <a:pPr>
              <a:spcBef>
                <a:spcPct val="50000"/>
              </a:spcBef>
            </a:pPr>
            <a:r>
              <a:rPr lang="en-US">
                <a:effectLst>
                  <a:outerShdw blurRad="38100" dist="38100" dir="2700000" algn="tl">
                    <a:srgbClr val="000000"/>
                  </a:outerShdw>
                </a:effectLst>
              </a:rPr>
              <a:t>Cipher-text</a:t>
            </a:r>
          </a:p>
        </p:txBody>
      </p:sp>
      <p:sp>
        <p:nvSpPr>
          <p:cNvPr id="228370" name="Rectangle 18"/>
          <p:cNvSpPr>
            <a:spLocks noChangeArrowheads="1"/>
          </p:cNvSpPr>
          <p:nvPr/>
        </p:nvSpPr>
        <p:spPr bwMode="auto">
          <a:xfrm>
            <a:off x="3346450" y="4994275"/>
            <a:ext cx="2603500" cy="884238"/>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2800">
                <a:effectLst>
                  <a:outerShdw blurRad="38100" dist="38100" dir="2700000" algn="tl">
                    <a:srgbClr val="000000"/>
                  </a:outerShdw>
                </a:effectLst>
              </a:rPr>
              <a:t>Same key</a:t>
            </a:r>
            <a:br>
              <a:rPr lang="en-US" sz="2800">
                <a:effectLst>
                  <a:outerShdw blurRad="38100" dist="38100" dir="2700000" algn="tl">
                    <a:srgbClr val="000000"/>
                  </a:outerShdw>
                </a:effectLst>
              </a:rPr>
            </a:br>
            <a:r>
              <a:rPr lang="en-US" sz="2400">
                <a:effectLst>
                  <a:outerShdw blurRad="38100" dist="38100" dir="2700000" algn="tl">
                    <a:srgbClr val="000000"/>
                  </a:outerShdw>
                </a:effectLst>
              </a:rPr>
              <a:t>(shared secret)</a:t>
            </a:r>
          </a:p>
        </p:txBody>
      </p:sp>
      <p:sp>
        <p:nvSpPr>
          <p:cNvPr id="228371" name="Line 19"/>
          <p:cNvSpPr>
            <a:spLocks noChangeShapeType="1"/>
          </p:cNvSpPr>
          <p:nvPr/>
        </p:nvSpPr>
        <p:spPr bwMode="auto">
          <a:xfrm flipH="1">
            <a:off x="2959100" y="5254625"/>
            <a:ext cx="714375" cy="411163"/>
          </a:xfrm>
          <a:prstGeom prst="line">
            <a:avLst/>
          </a:prstGeom>
          <a:noFill/>
          <a:ln w="50800">
            <a:solidFill>
              <a:schemeClr val="tx2"/>
            </a:solidFill>
            <a:round/>
            <a:headEnd type="none" w="sm" len="sm"/>
            <a:tailEnd type="stealth" w="med" len="lg"/>
          </a:ln>
          <a:effectLst/>
        </p:spPr>
        <p:txBody>
          <a:bodyPr wrap="none" anchor="ctr"/>
          <a:lstStyle/>
          <a:p>
            <a:endParaRPr lang="en-US"/>
          </a:p>
        </p:txBody>
      </p:sp>
      <p:sp>
        <p:nvSpPr>
          <p:cNvPr id="228372" name="Line 20"/>
          <p:cNvSpPr>
            <a:spLocks noChangeShapeType="1"/>
          </p:cNvSpPr>
          <p:nvPr/>
        </p:nvSpPr>
        <p:spPr bwMode="auto">
          <a:xfrm>
            <a:off x="5611813" y="5254625"/>
            <a:ext cx="712787" cy="411163"/>
          </a:xfrm>
          <a:prstGeom prst="line">
            <a:avLst/>
          </a:prstGeom>
          <a:noFill/>
          <a:ln w="50800">
            <a:solidFill>
              <a:schemeClr val="tx2"/>
            </a:solidFill>
            <a:round/>
            <a:headEnd type="none" w="sm" len="sm"/>
            <a:tailEnd type="stealth" w="med" len="lg"/>
          </a:ln>
          <a:effectLst/>
        </p:spPr>
        <p:txBody>
          <a:bodyPr wrap="none" anchor="ctr"/>
          <a:lstStyle/>
          <a:p>
            <a:endParaRPr lang="en-US"/>
          </a:p>
        </p:txBody>
      </p:sp>
      <p:graphicFrame>
        <p:nvGraphicFramePr>
          <p:cNvPr id="228373" name="Object 21"/>
          <p:cNvGraphicFramePr>
            <a:graphicFrameLocks/>
          </p:cNvGraphicFramePr>
          <p:nvPr/>
        </p:nvGraphicFramePr>
        <p:xfrm>
          <a:off x="6189663" y="4665663"/>
          <a:ext cx="649287" cy="1262062"/>
        </p:xfrm>
        <a:graphic>
          <a:graphicData uri="http://schemas.openxmlformats.org/presentationml/2006/ole">
            <p:oleObj spid="_x0000_s228373" name="Clip" r:id="rId5" imgW="1393560" imgH="2657160" progId="">
              <p:embed/>
            </p:oleObj>
          </a:graphicData>
        </a:graphic>
      </p:graphicFrame>
      <p:sp>
        <p:nvSpPr>
          <p:cNvPr id="228376" name="Oval 24"/>
          <p:cNvSpPr>
            <a:spLocks noChangeArrowheads="1"/>
          </p:cNvSpPr>
          <p:nvPr/>
        </p:nvSpPr>
        <p:spPr bwMode="auto">
          <a:xfrm>
            <a:off x="1811338" y="3386138"/>
            <a:ext cx="2076450" cy="536575"/>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a:solidFill>
                  <a:schemeClr val="bg2"/>
                </a:solidFill>
                <a:effectLst>
                  <a:outerShdw blurRad="38100" dist="38100" dir="2700000" algn="tl">
                    <a:srgbClr val="000000"/>
                  </a:outerShdw>
                </a:effectLst>
              </a:rPr>
              <a:t>Encryption</a:t>
            </a:r>
          </a:p>
        </p:txBody>
      </p:sp>
      <p:sp>
        <p:nvSpPr>
          <p:cNvPr id="228381" name="Oval 29"/>
          <p:cNvSpPr>
            <a:spLocks noChangeArrowheads="1"/>
          </p:cNvSpPr>
          <p:nvPr/>
        </p:nvSpPr>
        <p:spPr bwMode="auto">
          <a:xfrm>
            <a:off x="5467350" y="3386138"/>
            <a:ext cx="2076450" cy="536575"/>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a:solidFill>
                  <a:schemeClr val="bg2"/>
                </a:solidFill>
                <a:effectLst>
                  <a:outerShdw blurRad="38100" dist="38100" dir="2700000" algn="tl">
                    <a:srgbClr val="000000"/>
                  </a:outerShdw>
                </a:effectLst>
              </a:rPr>
              <a:t>Decryption</a:t>
            </a:r>
          </a:p>
        </p:txBody>
      </p:sp>
      <p:sp>
        <p:nvSpPr>
          <p:cNvPr id="228388" name="Rectangle 36"/>
          <p:cNvSpPr>
            <a:spLocks noChangeArrowheads="1"/>
          </p:cNvSpPr>
          <p:nvPr/>
        </p:nvSpPr>
        <p:spPr bwMode="auto">
          <a:xfrm>
            <a:off x="2041525" y="3095625"/>
            <a:ext cx="1636713" cy="304800"/>
          </a:xfrm>
          <a:prstGeom prst="rect">
            <a:avLst/>
          </a:prstGeom>
          <a:noFill/>
          <a:ln w="9525">
            <a:noFill/>
            <a:miter lim="800000"/>
            <a:headEnd/>
            <a:tailEnd/>
          </a:ln>
          <a:effectLst/>
        </p:spPr>
        <p:txBody>
          <a:bodyPr lIns="92075" tIns="46038" rIns="92075" bIns="46038">
            <a:spAutoFit/>
          </a:bodyPr>
          <a:lstStyle/>
          <a:p>
            <a:r>
              <a:rPr lang="en-US" sz="1400">
                <a:solidFill>
                  <a:srgbClr val="FF9900"/>
                </a:solidFill>
                <a:effectLst>
                  <a:outerShdw blurRad="38100" dist="38100" dir="2700000" algn="tl">
                    <a:srgbClr val="000000"/>
                  </a:outerShdw>
                </a:effectLst>
              </a:rPr>
              <a:t>DES, 3DES, AES</a:t>
            </a:r>
          </a:p>
        </p:txBody>
      </p:sp>
      <p:sp>
        <p:nvSpPr>
          <p:cNvPr id="228402" name="Rectangle 50"/>
          <p:cNvSpPr>
            <a:spLocks noChangeArrowheads="1"/>
          </p:cNvSpPr>
          <p:nvPr/>
        </p:nvSpPr>
        <p:spPr bwMode="auto">
          <a:xfrm>
            <a:off x="5622925" y="3098800"/>
            <a:ext cx="1636713" cy="304800"/>
          </a:xfrm>
          <a:prstGeom prst="rect">
            <a:avLst/>
          </a:prstGeom>
          <a:noFill/>
          <a:ln w="9525">
            <a:noFill/>
            <a:miter lim="800000"/>
            <a:headEnd/>
            <a:tailEnd/>
          </a:ln>
          <a:effectLst/>
        </p:spPr>
        <p:txBody>
          <a:bodyPr lIns="92075" tIns="46038" rIns="92075" bIns="46038">
            <a:spAutoFit/>
          </a:bodyPr>
          <a:lstStyle/>
          <a:p>
            <a:r>
              <a:rPr lang="en-US" sz="1400">
                <a:solidFill>
                  <a:srgbClr val="FF9900"/>
                </a:solidFill>
                <a:effectLst>
                  <a:outerShdw blurRad="38100" dist="38100" dir="2700000" algn="tl">
                    <a:srgbClr val="000000"/>
                  </a:outerShdw>
                </a:effectLst>
              </a:rPr>
              <a:t>DES, 3DES, AES</a:t>
            </a:r>
          </a:p>
        </p:txBody>
      </p:sp>
    </p:spTree>
  </p:cSld>
  <p:clrMapOvr>
    <a:masterClrMapping/>
  </p:clrMapOvr>
  <p:transition>
    <p:strips dir="rd"/>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Rectangle 2"/>
          <p:cNvSpPr>
            <a:spLocks noGrp="1" noChangeArrowheads="1"/>
          </p:cNvSpPr>
          <p:nvPr>
            <p:ph type="ctrTitle"/>
          </p:nvPr>
        </p:nvSpPr>
        <p:spPr/>
        <p:txBody>
          <a:bodyPr/>
          <a:lstStyle/>
          <a:p>
            <a:r>
              <a:rPr lang="en-US"/>
              <a:t>Part 3: An introduction to Kerberos</a:t>
            </a:r>
          </a:p>
        </p:txBody>
      </p:sp>
      <p:sp>
        <p:nvSpPr>
          <p:cNvPr id="448515" name="Rectangle 3"/>
          <p:cNvSpPr>
            <a:spLocks noGrp="1" noChangeArrowheads="1"/>
          </p:cNvSpPr>
          <p:nvPr>
            <p:ph type="subTitle" idx="1"/>
          </p:nvPr>
        </p:nvSpPr>
        <p:spPr/>
        <p:txBody>
          <a:bodyPr/>
          <a:lstStyle/>
          <a:p>
            <a:r>
              <a:rPr lang="en-US"/>
              <a:t>Alberto Pace</a:t>
            </a:r>
          </a:p>
          <a:p>
            <a:r>
              <a:rPr lang="en-US"/>
              <a:t>alberto.pace@cern.ch</a:t>
            </a:r>
          </a:p>
          <a:p>
            <a:r>
              <a:rPr lang="en-US"/>
              <a:t>CERN Internet Services Group</a:t>
            </a:r>
          </a:p>
        </p:txBody>
      </p:sp>
      <p:sp>
        <p:nvSpPr>
          <p:cNvPr id="448516" name="Rectangle 4"/>
          <p:cNvSpPr>
            <a:spLocks noChangeArrowheads="1"/>
          </p:cNvSpPr>
          <p:nvPr/>
        </p:nvSpPr>
        <p:spPr bwMode="auto">
          <a:xfrm>
            <a:off x="1681163" y="5662613"/>
            <a:ext cx="6178550" cy="701675"/>
          </a:xfrm>
          <a:prstGeom prst="rect">
            <a:avLst/>
          </a:prstGeom>
          <a:noFill/>
          <a:ln w="9525" algn="ctr">
            <a:noFill/>
            <a:miter lim="800000"/>
            <a:headEnd/>
            <a:tailEnd/>
          </a:ln>
          <a:effectLst/>
        </p:spPr>
        <p:txBody>
          <a:bodyPr wrap="none" lIns="92075" tIns="46038" rIns="92075" bIns="46038">
            <a:spAutoFit/>
          </a:bodyPr>
          <a:lstStyle/>
          <a:p>
            <a:pPr algn="ctr"/>
            <a:r>
              <a:rPr lang="en-US">
                <a:effectLst/>
              </a:rPr>
              <a:t>Kerberos gets its name from the mythological </a:t>
            </a:r>
          </a:p>
          <a:p>
            <a:pPr algn="ctr"/>
            <a:r>
              <a:rPr lang="en-US">
                <a:effectLst/>
              </a:rPr>
              <a:t>three headed dog that guards the entrance to Hell</a:t>
            </a:r>
          </a:p>
        </p:txBody>
      </p:sp>
    </p:spTree>
  </p:cSld>
  <p:clrMapOvr>
    <a:masterClrMapping/>
  </p:clrMapOvr>
  <p:transition>
    <p:strips dir="rd"/>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2"/>
          <p:cNvSpPr>
            <a:spLocks noGrp="1"/>
          </p:cNvSpPr>
          <p:nvPr>
            <p:ph type="sldNum" sz="quarter" idx="10"/>
          </p:nvPr>
        </p:nvSpPr>
        <p:spPr/>
        <p:txBody>
          <a:bodyPr/>
          <a:lstStyle/>
          <a:p>
            <a:fld id="{4BE174B1-E0F1-41CB-BD7B-385EB960D37C}" type="slidenum">
              <a:rPr lang="en-US"/>
              <a:pPr/>
              <a:t>51</a:t>
            </a:fld>
            <a:endParaRPr lang="en-US"/>
          </a:p>
        </p:txBody>
      </p:sp>
      <p:sp>
        <p:nvSpPr>
          <p:cNvPr id="373762" name="Rectangle 2"/>
          <p:cNvSpPr>
            <a:spLocks noGrp="1" noChangeArrowheads="1"/>
          </p:cNvSpPr>
          <p:nvPr>
            <p:ph type="title"/>
          </p:nvPr>
        </p:nvSpPr>
        <p:spPr/>
        <p:txBody>
          <a:bodyPr/>
          <a:lstStyle/>
          <a:p>
            <a:r>
              <a:rPr lang="en-US" sz="3600"/>
              <a:t>An alternate technology to PKI</a:t>
            </a:r>
          </a:p>
        </p:txBody>
      </p:sp>
      <p:sp>
        <p:nvSpPr>
          <p:cNvPr id="373763" name="Rectangle 3"/>
          <p:cNvSpPr>
            <a:spLocks noGrp="1" noChangeArrowheads="1"/>
          </p:cNvSpPr>
          <p:nvPr>
            <p:ph type="body" idx="4294967295"/>
          </p:nvPr>
        </p:nvSpPr>
        <p:spPr>
          <a:xfrm>
            <a:off x="0" y="1654175"/>
            <a:ext cx="7772400" cy="4441825"/>
          </a:xfrm>
        </p:spPr>
        <p:txBody>
          <a:bodyPr/>
          <a:lstStyle/>
          <a:p>
            <a:r>
              <a:rPr lang="en-US"/>
              <a:t>Identical goals of PKI</a:t>
            </a:r>
          </a:p>
          <a:p>
            <a:r>
              <a:rPr lang="en-US"/>
              <a:t>Advantages:</a:t>
            </a:r>
          </a:p>
          <a:p>
            <a:pPr lvl="1"/>
            <a:r>
              <a:rPr lang="en-US"/>
              <a:t>Simpler to manage, keys managed automatically, Users understand it better</a:t>
            </a:r>
          </a:p>
          <a:p>
            <a:pPr lvl="1"/>
            <a:r>
              <a:rPr lang="en-US"/>
              <a:t>Forwardable authentication easier to implement</a:t>
            </a:r>
          </a:p>
          <a:p>
            <a:r>
              <a:rPr lang="en-US"/>
              <a:t>Disadvantages</a:t>
            </a:r>
          </a:p>
          <a:p>
            <a:pPr lvl="1"/>
            <a:r>
              <a:rPr lang="en-US"/>
              <a:t>Cross Domain Authentication and Domain Trusts more difficult to implement</a:t>
            </a:r>
          </a:p>
          <a:p>
            <a:pPr lvl="1"/>
            <a:r>
              <a:rPr lang="en-US"/>
              <a:t>Must be online</a:t>
            </a:r>
          </a:p>
        </p:txBody>
      </p:sp>
    </p:spTree>
  </p:cSld>
  <p:clrMapOvr>
    <a:masterClrMapping/>
  </p:clrMapOvr>
  <p:transition>
    <p:strips dir="rd"/>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Slide Number Placeholder 3"/>
          <p:cNvSpPr>
            <a:spLocks noGrp="1"/>
          </p:cNvSpPr>
          <p:nvPr>
            <p:ph type="sldNum" sz="quarter" idx="10"/>
          </p:nvPr>
        </p:nvSpPr>
        <p:spPr/>
        <p:txBody>
          <a:bodyPr/>
          <a:lstStyle/>
          <a:p>
            <a:fld id="{EE36F5D1-FAD9-41FF-B3F7-D0DC1DEA19CA}" type="slidenum">
              <a:rPr lang="en-US"/>
              <a:pPr/>
              <a:t>52</a:t>
            </a:fld>
            <a:endParaRPr lang="en-US"/>
          </a:p>
        </p:txBody>
      </p:sp>
      <p:pic>
        <p:nvPicPr>
          <p:cNvPr id="375863" name="Picture 55"/>
          <p:cNvPicPr>
            <a:picLocks noChangeAspect="1" noChangeArrowheads="1"/>
          </p:cNvPicPr>
          <p:nvPr/>
        </p:nvPicPr>
        <p:blipFill>
          <a:blip r:embed="rId3"/>
          <a:srcRect/>
          <a:stretch>
            <a:fillRect/>
          </a:stretch>
        </p:blipFill>
        <p:spPr bwMode="auto">
          <a:xfrm>
            <a:off x="276225" y="6343650"/>
            <a:ext cx="4632325" cy="514350"/>
          </a:xfrm>
          <a:prstGeom prst="rect">
            <a:avLst/>
          </a:prstGeom>
          <a:noFill/>
        </p:spPr>
      </p:pic>
      <p:sp>
        <p:nvSpPr>
          <p:cNvPr id="375856" name="AutoShape 48"/>
          <p:cNvSpPr>
            <a:spLocks noChangeArrowheads="1"/>
          </p:cNvSpPr>
          <p:nvPr/>
        </p:nvSpPr>
        <p:spPr bwMode="auto">
          <a:xfrm flipV="1">
            <a:off x="2251075" y="5213350"/>
            <a:ext cx="381000" cy="292100"/>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375857" name="AutoShape 49"/>
          <p:cNvSpPr>
            <a:spLocks noChangeArrowheads="1"/>
          </p:cNvSpPr>
          <p:nvPr/>
        </p:nvSpPr>
        <p:spPr bwMode="auto">
          <a:xfrm rot="16200000" flipV="1">
            <a:off x="3951288" y="5108575"/>
            <a:ext cx="249238" cy="446087"/>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375858" name="AutoShape 50"/>
          <p:cNvSpPr>
            <a:spLocks noChangeArrowheads="1"/>
          </p:cNvSpPr>
          <p:nvPr/>
        </p:nvSpPr>
        <p:spPr bwMode="auto">
          <a:xfrm flipV="1">
            <a:off x="4651375" y="5200650"/>
            <a:ext cx="381000" cy="292100"/>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375859" name="AutoShape 51"/>
          <p:cNvSpPr>
            <a:spLocks noChangeArrowheads="1"/>
          </p:cNvSpPr>
          <p:nvPr/>
        </p:nvSpPr>
        <p:spPr bwMode="auto">
          <a:xfrm rot="16200000" flipV="1">
            <a:off x="6295231" y="5101432"/>
            <a:ext cx="249237" cy="444500"/>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375860" name="AutoShape 52"/>
          <p:cNvSpPr>
            <a:spLocks noChangeArrowheads="1"/>
          </p:cNvSpPr>
          <p:nvPr/>
        </p:nvSpPr>
        <p:spPr bwMode="auto">
          <a:xfrm>
            <a:off x="5618163" y="5602288"/>
            <a:ext cx="188912" cy="241300"/>
          </a:xfrm>
          <a:prstGeom prst="upArrow">
            <a:avLst>
              <a:gd name="adj1" fmla="val 50000"/>
              <a:gd name="adj2" fmla="val 63860"/>
            </a:avLst>
          </a:prstGeom>
          <a:gradFill rotWithShape="0">
            <a:gsLst>
              <a:gs pos="0">
                <a:schemeClr val="tx2">
                  <a:gamma/>
                  <a:shade val="80000"/>
                  <a:invGamma/>
                </a:schemeClr>
              </a:gs>
              <a:gs pos="100000">
                <a:schemeClr val="tx2"/>
              </a:gs>
            </a:gsLst>
            <a:lin ang="5400000" scaled="1"/>
          </a:gradFill>
          <a:ln w="12700">
            <a:solidFill>
              <a:schemeClr val="bg2"/>
            </a:solidFill>
            <a:miter lim="800000"/>
            <a:headEnd/>
            <a:tailEnd/>
          </a:ln>
          <a:effectLst/>
        </p:spPr>
        <p:txBody>
          <a:bodyPr wrap="none" anchor="ctr"/>
          <a:lstStyle/>
          <a:p>
            <a:endParaRPr lang="en-US"/>
          </a:p>
        </p:txBody>
      </p:sp>
      <p:sp>
        <p:nvSpPr>
          <p:cNvPr id="375861" name="AutoShape 53"/>
          <p:cNvSpPr>
            <a:spLocks noChangeArrowheads="1"/>
          </p:cNvSpPr>
          <p:nvPr/>
        </p:nvSpPr>
        <p:spPr bwMode="auto">
          <a:xfrm>
            <a:off x="3106738" y="5605463"/>
            <a:ext cx="187325" cy="242887"/>
          </a:xfrm>
          <a:prstGeom prst="upArrow">
            <a:avLst>
              <a:gd name="adj1" fmla="val 50000"/>
              <a:gd name="adj2" fmla="val 64824"/>
            </a:avLst>
          </a:prstGeom>
          <a:gradFill rotWithShape="0">
            <a:gsLst>
              <a:gs pos="0">
                <a:schemeClr val="tx2">
                  <a:gamma/>
                  <a:shade val="80000"/>
                  <a:invGamma/>
                </a:schemeClr>
              </a:gs>
              <a:gs pos="100000">
                <a:schemeClr val="tx2"/>
              </a:gs>
            </a:gsLst>
            <a:lin ang="5400000" scaled="1"/>
          </a:gradFill>
          <a:ln w="12700">
            <a:solidFill>
              <a:schemeClr val="bg2"/>
            </a:solidFill>
            <a:miter lim="800000"/>
            <a:headEnd/>
            <a:tailEnd/>
          </a:ln>
          <a:effectLst/>
        </p:spPr>
        <p:txBody>
          <a:bodyPr wrap="none" anchor="ctr"/>
          <a:lstStyle/>
          <a:p>
            <a:endParaRPr lang="en-US"/>
          </a:p>
        </p:txBody>
      </p:sp>
      <p:sp>
        <p:nvSpPr>
          <p:cNvPr id="375810" name="Rectangle 2"/>
          <p:cNvSpPr>
            <a:spLocks noGrp="1" noChangeArrowheads="1"/>
          </p:cNvSpPr>
          <p:nvPr>
            <p:ph type="title"/>
          </p:nvPr>
        </p:nvSpPr>
        <p:spPr/>
        <p:txBody>
          <a:bodyPr/>
          <a:lstStyle/>
          <a:p>
            <a:r>
              <a:rPr lang="en-US"/>
              <a:t>Kerberos Basics</a:t>
            </a:r>
          </a:p>
        </p:txBody>
      </p:sp>
      <p:sp>
        <p:nvSpPr>
          <p:cNvPr id="375811" name="Rectangle 3"/>
          <p:cNvSpPr>
            <a:spLocks noGrp="1" noChangeArrowheads="1"/>
          </p:cNvSpPr>
          <p:nvPr>
            <p:ph type="body" idx="1"/>
          </p:nvPr>
        </p:nvSpPr>
        <p:spPr/>
        <p:txBody>
          <a:bodyPr/>
          <a:lstStyle/>
          <a:p>
            <a:r>
              <a:rPr lang="en-US"/>
              <a:t>Kerberos is an authentication protocol based on conventional cryptography</a:t>
            </a:r>
          </a:p>
          <a:p>
            <a:r>
              <a:rPr lang="en-US"/>
              <a:t>it relies on </a:t>
            </a:r>
            <a:r>
              <a:rPr lang="en-US" i="1"/>
              <a:t>symmetrical </a:t>
            </a:r>
            <a:r>
              <a:rPr lang="en-US"/>
              <a:t>cryptographic algorithms that use the same key for encryption as for decryption </a:t>
            </a:r>
          </a:p>
          <a:p>
            <a:pPr lvl="1"/>
            <a:r>
              <a:rPr lang="en-US"/>
              <a:t>Different from PKI !</a:t>
            </a:r>
          </a:p>
        </p:txBody>
      </p:sp>
      <p:graphicFrame>
        <p:nvGraphicFramePr>
          <p:cNvPr id="375833" name="Object 25"/>
          <p:cNvGraphicFramePr>
            <a:graphicFrameLocks/>
          </p:cNvGraphicFramePr>
          <p:nvPr/>
        </p:nvGraphicFramePr>
        <p:xfrm>
          <a:off x="2927350" y="5900738"/>
          <a:ext cx="542925" cy="693737"/>
        </p:xfrm>
        <a:graphic>
          <a:graphicData uri="http://schemas.openxmlformats.org/presentationml/2006/ole">
            <p:oleObj spid="_x0000_s375833" name="Clip" r:id="rId4" imgW="1393560" imgH="2657160" progId="">
              <p:embed/>
            </p:oleObj>
          </a:graphicData>
        </a:graphic>
      </p:graphicFrame>
      <p:sp>
        <p:nvSpPr>
          <p:cNvPr id="375834" name="Rectangle 26"/>
          <p:cNvSpPr>
            <a:spLocks noChangeArrowheads="1"/>
          </p:cNvSpPr>
          <p:nvPr/>
        </p:nvSpPr>
        <p:spPr bwMode="auto">
          <a:xfrm>
            <a:off x="6034088" y="4699000"/>
            <a:ext cx="1012825" cy="471488"/>
          </a:xfrm>
          <a:prstGeom prst="rect">
            <a:avLst/>
          </a:prstGeom>
          <a:gradFill rotWithShape="0">
            <a:gsLst>
              <a:gs pos="0">
                <a:srgbClr val="5949F7">
                  <a:gamma/>
                  <a:shade val="80000"/>
                  <a:invGamma/>
                </a:srgbClr>
              </a:gs>
              <a:gs pos="100000">
                <a:srgbClr val="5949F7"/>
              </a:gs>
            </a:gsLst>
            <a:lin ang="5400000" scaled="1"/>
          </a:gradFill>
          <a:ln w="12700">
            <a:solidFill>
              <a:srgbClr val="5949F7"/>
            </a:solidFill>
            <a:miter lim="800000"/>
            <a:headEnd/>
            <a:tailEnd/>
          </a:ln>
          <a:effectLst/>
        </p:spPr>
        <p:txBody>
          <a:bodyPr lIns="92075" tIns="46038" rIns="92075" bIns="46038">
            <a:spAutoFit/>
          </a:bodyPr>
          <a:lstStyle/>
          <a:p>
            <a:pPr>
              <a:spcBef>
                <a:spcPct val="50000"/>
              </a:spcBef>
            </a:pPr>
            <a:r>
              <a:rPr lang="en-US" sz="800">
                <a:effectLst>
                  <a:outerShdw blurRad="38100" dist="38100" dir="2700000" algn="tl">
                    <a:srgbClr val="000000"/>
                  </a:outerShdw>
                </a:effectLst>
              </a:rPr>
              <a:t>“An intro to PKI and few deploy hints”</a:t>
            </a:r>
          </a:p>
        </p:txBody>
      </p:sp>
      <p:sp>
        <p:nvSpPr>
          <p:cNvPr id="375835" name="Rectangle 27"/>
          <p:cNvSpPr>
            <a:spLocks noChangeArrowheads="1"/>
          </p:cNvSpPr>
          <p:nvPr/>
        </p:nvSpPr>
        <p:spPr bwMode="auto">
          <a:xfrm>
            <a:off x="3698875" y="4699000"/>
            <a:ext cx="1311275" cy="471488"/>
          </a:xfrm>
          <a:prstGeom prst="rect">
            <a:avLst/>
          </a:prstGeom>
          <a:gradFill rotWithShape="0">
            <a:gsLst>
              <a:gs pos="0">
                <a:srgbClr val="5949F7">
                  <a:gamma/>
                  <a:shade val="80000"/>
                  <a:invGamma/>
                </a:srgbClr>
              </a:gs>
              <a:gs pos="100000">
                <a:srgbClr val="5949F7"/>
              </a:gs>
            </a:gsLst>
            <a:lin ang="5400000" scaled="1"/>
          </a:gradFill>
          <a:ln w="12700">
            <a:solidFill>
              <a:srgbClr val="5949F7"/>
            </a:solidFill>
            <a:miter lim="800000"/>
            <a:headEnd/>
            <a:tailEnd/>
          </a:ln>
          <a:effectLst/>
        </p:spPr>
        <p:txBody>
          <a:bodyPr lIns="92075" tIns="46038" rIns="92075" bIns="46038">
            <a:spAutoFit/>
          </a:bodyPr>
          <a:lstStyle/>
          <a:p>
            <a:pPr>
              <a:spcBef>
                <a:spcPct val="50000"/>
              </a:spcBef>
            </a:pPr>
            <a:r>
              <a:rPr lang="en-US" sz="800">
                <a:effectLst>
                  <a:outerShdw blurRad="38100" dist="38100" dir="2700000" algn="tl">
                    <a:srgbClr val="000000"/>
                  </a:outerShdw>
                </a:effectLst>
              </a:rPr>
              <a:t>“AxCvGsmWe#4^,sdgfMwir3:dkJeTsY8R\s@!q3%”</a:t>
            </a:r>
          </a:p>
        </p:txBody>
      </p:sp>
      <p:sp>
        <p:nvSpPr>
          <p:cNvPr id="375836" name="Rectangle 28"/>
          <p:cNvSpPr>
            <a:spLocks noChangeArrowheads="1"/>
          </p:cNvSpPr>
          <p:nvPr/>
        </p:nvSpPr>
        <p:spPr bwMode="auto">
          <a:xfrm>
            <a:off x="1855788" y="4660900"/>
            <a:ext cx="1020762" cy="471488"/>
          </a:xfrm>
          <a:prstGeom prst="rect">
            <a:avLst/>
          </a:prstGeom>
          <a:gradFill rotWithShape="0">
            <a:gsLst>
              <a:gs pos="0">
                <a:srgbClr val="5949F7">
                  <a:gamma/>
                  <a:shade val="80000"/>
                  <a:invGamma/>
                </a:srgbClr>
              </a:gs>
              <a:gs pos="100000">
                <a:srgbClr val="5949F7"/>
              </a:gs>
            </a:gsLst>
            <a:lin ang="5400000" scaled="1"/>
          </a:gradFill>
          <a:ln w="12700">
            <a:solidFill>
              <a:srgbClr val="5949F7"/>
            </a:solidFill>
            <a:miter lim="800000"/>
            <a:headEnd/>
            <a:tailEnd/>
          </a:ln>
          <a:effectLst/>
        </p:spPr>
        <p:txBody>
          <a:bodyPr lIns="92075" tIns="46038" rIns="92075" bIns="46038">
            <a:spAutoFit/>
          </a:bodyPr>
          <a:lstStyle/>
          <a:p>
            <a:pPr>
              <a:spcBef>
                <a:spcPct val="50000"/>
              </a:spcBef>
            </a:pPr>
            <a:r>
              <a:rPr lang="en-US" sz="800">
                <a:effectLst>
                  <a:outerShdw blurRad="38100" dist="38100" dir="2700000" algn="tl">
                    <a:srgbClr val="000000"/>
                  </a:outerShdw>
                </a:effectLst>
              </a:rPr>
              <a:t>“An intro to PKI and few deploy hints”</a:t>
            </a:r>
          </a:p>
        </p:txBody>
      </p:sp>
      <p:sp>
        <p:nvSpPr>
          <p:cNvPr id="375841" name="Rectangle 33"/>
          <p:cNvSpPr>
            <a:spLocks noChangeArrowheads="1"/>
          </p:cNvSpPr>
          <p:nvPr/>
        </p:nvSpPr>
        <p:spPr bwMode="auto">
          <a:xfrm>
            <a:off x="1568450" y="4503738"/>
            <a:ext cx="1428750" cy="244475"/>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Clear-text input</a:t>
            </a:r>
          </a:p>
        </p:txBody>
      </p:sp>
      <p:sp>
        <p:nvSpPr>
          <p:cNvPr id="375842" name="Rectangle 34"/>
          <p:cNvSpPr>
            <a:spLocks noChangeArrowheads="1"/>
          </p:cNvSpPr>
          <p:nvPr/>
        </p:nvSpPr>
        <p:spPr bwMode="auto">
          <a:xfrm>
            <a:off x="5738813" y="4503738"/>
            <a:ext cx="1536700" cy="244475"/>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Clear-text output</a:t>
            </a:r>
          </a:p>
        </p:txBody>
      </p:sp>
      <p:sp>
        <p:nvSpPr>
          <p:cNvPr id="375843" name="Rectangle 35"/>
          <p:cNvSpPr>
            <a:spLocks noChangeArrowheads="1"/>
          </p:cNvSpPr>
          <p:nvPr/>
        </p:nvSpPr>
        <p:spPr bwMode="auto">
          <a:xfrm>
            <a:off x="3908425" y="4508500"/>
            <a:ext cx="1031875" cy="244475"/>
          </a:xfrm>
          <a:prstGeom prst="rect">
            <a:avLst/>
          </a:prstGeom>
          <a:noFill/>
          <a:ln w="9525">
            <a:no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Cipher-text</a:t>
            </a:r>
          </a:p>
        </p:txBody>
      </p:sp>
      <p:sp>
        <p:nvSpPr>
          <p:cNvPr id="375846" name="Rectangle 38"/>
          <p:cNvSpPr>
            <a:spLocks noChangeArrowheads="1"/>
          </p:cNvSpPr>
          <p:nvPr/>
        </p:nvSpPr>
        <p:spPr bwMode="auto">
          <a:xfrm>
            <a:off x="3597275" y="6145213"/>
            <a:ext cx="1741488" cy="487362"/>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400">
                <a:effectLst>
                  <a:outerShdw blurRad="38100" dist="38100" dir="2700000" algn="tl">
                    <a:srgbClr val="000000"/>
                  </a:outerShdw>
                </a:effectLst>
              </a:rPr>
              <a:t>Same key</a:t>
            </a:r>
            <a:br>
              <a:rPr lang="en-US" sz="1400">
                <a:effectLst>
                  <a:outerShdw blurRad="38100" dist="38100" dir="2700000" algn="tl">
                    <a:srgbClr val="000000"/>
                  </a:outerShdw>
                </a:effectLst>
              </a:rPr>
            </a:br>
            <a:r>
              <a:rPr lang="en-US" sz="1200">
                <a:effectLst>
                  <a:outerShdw blurRad="38100" dist="38100" dir="2700000" algn="tl">
                    <a:srgbClr val="000000"/>
                  </a:outerShdw>
                </a:effectLst>
              </a:rPr>
              <a:t>(shared secret)</a:t>
            </a:r>
          </a:p>
        </p:txBody>
      </p:sp>
      <p:sp>
        <p:nvSpPr>
          <p:cNvPr id="375847" name="Line 39"/>
          <p:cNvSpPr>
            <a:spLocks noChangeShapeType="1"/>
          </p:cNvSpPr>
          <p:nvPr/>
        </p:nvSpPr>
        <p:spPr bwMode="auto">
          <a:xfrm flipH="1">
            <a:off x="3340100" y="6262688"/>
            <a:ext cx="477838" cy="184150"/>
          </a:xfrm>
          <a:prstGeom prst="line">
            <a:avLst/>
          </a:prstGeom>
          <a:noFill/>
          <a:ln w="50800">
            <a:solidFill>
              <a:schemeClr val="tx2"/>
            </a:solidFill>
            <a:round/>
            <a:headEnd type="none" w="sm" len="sm"/>
            <a:tailEnd type="stealth" w="med" len="lg"/>
          </a:ln>
          <a:effectLst/>
        </p:spPr>
        <p:txBody>
          <a:bodyPr wrap="none" anchor="ctr"/>
          <a:lstStyle/>
          <a:p>
            <a:endParaRPr lang="en-US"/>
          </a:p>
        </p:txBody>
      </p:sp>
      <p:sp>
        <p:nvSpPr>
          <p:cNvPr id="375848" name="Line 40"/>
          <p:cNvSpPr>
            <a:spLocks noChangeShapeType="1"/>
          </p:cNvSpPr>
          <p:nvPr/>
        </p:nvSpPr>
        <p:spPr bwMode="auto">
          <a:xfrm>
            <a:off x="5111750" y="6262688"/>
            <a:ext cx="476250" cy="184150"/>
          </a:xfrm>
          <a:prstGeom prst="line">
            <a:avLst/>
          </a:prstGeom>
          <a:noFill/>
          <a:ln w="50800">
            <a:solidFill>
              <a:schemeClr val="tx2"/>
            </a:solidFill>
            <a:round/>
            <a:headEnd type="none" w="sm" len="sm"/>
            <a:tailEnd type="stealth" w="med" len="lg"/>
          </a:ln>
          <a:effectLst/>
        </p:spPr>
        <p:txBody>
          <a:bodyPr wrap="none" anchor="ctr"/>
          <a:lstStyle/>
          <a:p>
            <a:endParaRPr lang="en-US"/>
          </a:p>
        </p:txBody>
      </p:sp>
      <p:graphicFrame>
        <p:nvGraphicFramePr>
          <p:cNvPr id="375849" name="Object 41"/>
          <p:cNvGraphicFramePr>
            <a:graphicFrameLocks/>
          </p:cNvGraphicFramePr>
          <p:nvPr/>
        </p:nvGraphicFramePr>
        <p:xfrm>
          <a:off x="5446713" y="5900738"/>
          <a:ext cx="541337" cy="693737"/>
        </p:xfrm>
        <a:graphic>
          <a:graphicData uri="http://schemas.openxmlformats.org/presentationml/2006/ole">
            <p:oleObj spid="_x0000_s375849" name="Clip" r:id="rId5" imgW="1393560" imgH="2657160" progId="">
              <p:embed/>
            </p:oleObj>
          </a:graphicData>
        </a:graphic>
      </p:graphicFrame>
      <p:sp>
        <p:nvSpPr>
          <p:cNvPr id="375850" name="Oval 42"/>
          <p:cNvSpPr>
            <a:spLocks noChangeArrowheads="1"/>
          </p:cNvSpPr>
          <p:nvPr/>
        </p:nvSpPr>
        <p:spPr bwMode="auto">
          <a:xfrm>
            <a:off x="2698750" y="5253038"/>
            <a:ext cx="1133475" cy="320675"/>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sz="1000">
                <a:solidFill>
                  <a:schemeClr val="bg2"/>
                </a:solidFill>
                <a:effectLst>
                  <a:outerShdw blurRad="38100" dist="38100" dir="2700000" algn="tl">
                    <a:srgbClr val="000000"/>
                  </a:outerShdw>
                </a:effectLst>
              </a:rPr>
              <a:t>Encryption</a:t>
            </a:r>
          </a:p>
        </p:txBody>
      </p:sp>
      <p:sp>
        <p:nvSpPr>
          <p:cNvPr id="375851" name="Oval 43"/>
          <p:cNvSpPr>
            <a:spLocks noChangeArrowheads="1"/>
          </p:cNvSpPr>
          <p:nvPr/>
        </p:nvSpPr>
        <p:spPr bwMode="auto">
          <a:xfrm>
            <a:off x="5141913" y="5253038"/>
            <a:ext cx="1133475" cy="320675"/>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sz="1000">
                <a:solidFill>
                  <a:schemeClr val="bg2"/>
                </a:solidFill>
                <a:effectLst>
                  <a:outerShdw blurRad="38100" dist="38100" dir="2700000" algn="tl">
                    <a:srgbClr val="000000"/>
                  </a:outerShdw>
                </a:effectLst>
              </a:rPr>
              <a:t>Decryption</a:t>
            </a:r>
          </a:p>
        </p:txBody>
      </p:sp>
      <p:sp>
        <p:nvSpPr>
          <p:cNvPr id="375852" name="Rectangle 44"/>
          <p:cNvSpPr>
            <a:spLocks noChangeArrowheads="1"/>
          </p:cNvSpPr>
          <p:nvPr/>
        </p:nvSpPr>
        <p:spPr bwMode="auto">
          <a:xfrm>
            <a:off x="3027363" y="5164138"/>
            <a:ext cx="366712" cy="198437"/>
          </a:xfrm>
          <a:prstGeom prst="rect">
            <a:avLst/>
          </a:prstGeom>
          <a:noFill/>
          <a:ln w="9525">
            <a:noFill/>
            <a:miter lim="800000"/>
            <a:headEnd/>
            <a:tailEnd/>
          </a:ln>
          <a:effectLst/>
        </p:spPr>
        <p:txBody>
          <a:bodyPr lIns="92075" tIns="46038" rIns="92075" bIns="46038">
            <a:spAutoFit/>
          </a:bodyPr>
          <a:lstStyle/>
          <a:p>
            <a:r>
              <a:rPr lang="en-US" sz="700">
                <a:solidFill>
                  <a:srgbClr val="FF9900"/>
                </a:solidFill>
                <a:effectLst>
                  <a:outerShdw blurRad="38100" dist="38100" dir="2700000" algn="tl">
                    <a:srgbClr val="000000"/>
                  </a:outerShdw>
                </a:effectLst>
              </a:rPr>
              <a:t>DES</a:t>
            </a:r>
          </a:p>
        </p:txBody>
      </p:sp>
      <p:sp>
        <p:nvSpPr>
          <p:cNvPr id="375853" name="Rectangle 45"/>
          <p:cNvSpPr>
            <a:spLocks noChangeArrowheads="1"/>
          </p:cNvSpPr>
          <p:nvPr/>
        </p:nvSpPr>
        <p:spPr bwMode="auto">
          <a:xfrm>
            <a:off x="5518150" y="5164138"/>
            <a:ext cx="366713" cy="198437"/>
          </a:xfrm>
          <a:prstGeom prst="rect">
            <a:avLst/>
          </a:prstGeom>
          <a:noFill/>
          <a:ln w="9525">
            <a:noFill/>
            <a:miter lim="800000"/>
            <a:headEnd/>
            <a:tailEnd/>
          </a:ln>
          <a:effectLst/>
        </p:spPr>
        <p:txBody>
          <a:bodyPr lIns="92075" tIns="46038" rIns="92075" bIns="46038">
            <a:spAutoFit/>
          </a:bodyPr>
          <a:lstStyle/>
          <a:p>
            <a:r>
              <a:rPr lang="en-US" sz="700">
                <a:solidFill>
                  <a:srgbClr val="FF9900"/>
                </a:solidFill>
                <a:effectLst>
                  <a:outerShdw blurRad="38100" dist="38100" dir="2700000" algn="tl">
                    <a:srgbClr val="000000"/>
                  </a:outerShdw>
                </a:effectLst>
              </a:rPr>
              <a:t>DES</a:t>
            </a:r>
          </a:p>
        </p:txBody>
      </p:sp>
    </p:spTree>
  </p:cSld>
  <p:clrMapOvr>
    <a:masterClrMapping/>
  </p:clrMapOvr>
  <p:transition>
    <p:strips dir="rd"/>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8" name="Slide Number Placeholder 3"/>
          <p:cNvSpPr>
            <a:spLocks noGrp="1"/>
          </p:cNvSpPr>
          <p:nvPr>
            <p:ph type="sldNum" sz="quarter" idx="10"/>
          </p:nvPr>
        </p:nvSpPr>
        <p:spPr/>
        <p:txBody>
          <a:bodyPr/>
          <a:lstStyle/>
          <a:p>
            <a:fld id="{12A8DEB6-D7CE-408D-8CEB-51B81692E51B}" type="slidenum">
              <a:rPr lang="en-US"/>
              <a:pPr/>
              <a:t>53</a:t>
            </a:fld>
            <a:endParaRPr lang="en-US"/>
          </a:p>
        </p:txBody>
      </p:sp>
      <p:pic>
        <p:nvPicPr>
          <p:cNvPr id="377974" name="Picture 1142"/>
          <p:cNvPicPr>
            <a:picLocks noChangeAspect="1" noChangeArrowheads="1"/>
          </p:cNvPicPr>
          <p:nvPr/>
        </p:nvPicPr>
        <p:blipFill>
          <a:blip r:embed="rId3"/>
          <a:srcRect/>
          <a:stretch>
            <a:fillRect/>
          </a:stretch>
        </p:blipFill>
        <p:spPr bwMode="auto">
          <a:xfrm>
            <a:off x="276225" y="6343650"/>
            <a:ext cx="4632325" cy="514350"/>
          </a:xfrm>
          <a:prstGeom prst="rect">
            <a:avLst/>
          </a:prstGeom>
          <a:noFill/>
        </p:spPr>
      </p:pic>
      <p:sp>
        <p:nvSpPr>
          <p:cNvPr id="376834" name="Rectangle 2"/>
          <p:cNvSpPr>
            <a:spLocks noGrp="1" noChangeArrowheads="1"/>
          </p:cNvSpPr>
          <p:nvPr>
            <p:ph type="title"/>
          </p:nvPr>
        </p:nvSpPr>
        <p:spPr/>
        <p:txBody>
          <a:bodyPr/>
          <a:lstStyle/>
          <a:p>
            <a:r>
              <a:rPr lang="en-US"/>
              <a:t>Basic principles</a:t>
            </a:r>
          </a:p>
        </p:txBody>
      </p:sp>
      <p:sp>
        <p:nvSpPr>
          <p:cNvPr id="376835" name="Rectangle 3"/>
          <p:cNvSpPr>
            <a:spLocks noGrp="1" noChangeArrowheads="1"/>
          </p:cNvSpPr>
          <p:nvPr>
            <p:ph type="body" idx="1"/>
          </p:nvPr>
        </p:nvSpPr>
        <p:spPr>
          <a:xfrm>
            <a:off x="395288" y="1276350"/>
            <a:ext cx="8459787" cy="4441825"/>
          </a:xfrm>
        </p:spPr>
        <p:txBody>
          <a:bodyPr/>
          <a:lstStyle/>
          <a:p>
            <a:pPr>
              <a:lnSpc>
                <a:spcPct val="90000"/>
              </a:lnSpc>
            </a:pPr>
            <a:r>
              <a:rPr lang="en-US" sz="1800"/>
              <a:t>There is a trusted authority known as the Key Distribution Center (KDC) which is the keeper of secrets. </a:t>
            </a:r>
          </a:p>
          <a:p>
            <a:pPr>
              <a:lnSpc>
                <a:spcPct val="90000"/>
              </a:lnSpc>
            </a:pPr>
            <a:r>
              <a:rPr lang="en-US" sz="1800"/>
              <a:t>Every user shares a secret password with the KDC</a:t>
            </a:r>
          </a:p>
          <a:p>
            <a:pPr lvl="1">
              <a:lnSpc>
                <a:spcPct val="90000"/>
              </a:lnSpc>
            </a:pPr>
            <a:r>
              <a:rPr lang="en-US" sz="1600"/>
              <a:t>technically the KDC doesn't know the password but rather a one way hash, which is used as the basis for a cryptographic "master key". </a:t>
            </a:r>
          </a:p>
          <a:p>
            <a:pPr>
              <a:lnSpc>
                <a:spcPct val="90000"/>
              </a:lnSpc>
            </a:pPr>
            <a:r>
              <a:rPr lang="en-US" sz="1800"/>
              <a:t>The secret master key is different for each user</a:t>
            </a:r>
          </a:p>
          <a:p>
            <a:pPr lvl="1">
              <a:lnSpc>
                <a:spcPct val="90000"/>
              </a:lnSpc>
            </a:pPr>
            <a:r>
              <a:rPr lang="en-US" sz="1600"/>
              <a:t>As two users don't know each other master key they have no direct way of verifying each other's identity</a:t>
            </a:r>
          </a:p>
          <a:p>
            <a:pPr>
              <a:lnSpc>
                <a:spcPct val="90000"/>
              </a:lnSpc>
            </a:pPr>
            <a:r>
              <a:rPr lang="en-US" sz="1800"/>
              <a:t>The essence of Kerberos is key distribution. The job of the KDC is to distribute a unique session key to each pair of users (security principals) that want to establish a secure channel. </a:t>
            </a:r>
          </a:p>
          <a:p>
            <a:pPr lvl="1">
              <a:lnSpc>
                <a:spcPct val="90000"/>
              </a:lnSpc>
            </a:pPr>
            <a:r>
              <a:rPr lang="en-US" sz="1600"/>
              <a:t>Using symmetric encryption</a:t>
            </a:r>
          </a:p>
          <a:p>
            <a:pPr>
              <a:lnSpc>
                <a:spcPct val="90000"/>
              </a:lnSpc>
            </a:pPr>
            <a:r>
              <a:rPr lang="en-US" sz="1800"/>
              <a:t>Clearly everybody has to trust the KDC</a:t>
            </a:r>
          </a:p>
        </p:txBody>
      </p:sp>
      <p:grpSp>
        <p:nvGrpSpPr>
          <p:cNvPr id="376836" name="Group 4"/>
          <p:cNvGrpSpPr>
            <a:grpSpLocks/>
          </p:cNvGrpSpPr>
          <p:nvPr/>
        </p:nvGrpSpPr>
        <p:grpSpPr bwMode="auto">
          <a:xfrm>
            <a:off x="2020888" y="5697538"/>
            <a:ext cx="993775" cy="908050"/>
            <a:chOff x="1474" y="1888"/>
            <a:chExt cx="998" cy="815"/>
          </a:xfrm>
        </p:grpSpPr>
        <p:grpSp>
          <p:nvGrpSpPr>
            <p:cNvPr id="376837" name="Group 5"/>
            <p:cNvGrpSpPr>
              <a:grpSpLocks noChangeAspect="1"/>
            </p:cNvGrpSpPr>
            <p:nvPr/>
          </p:nvGrpSpPr>
          <p:grpSpPr bwMode="auto">
            <a:xfrm flipH="1">
              <a:off x="1791" y="2007"/>
              <a:ext cx="681" cy="618"/>
              <a:chOff x="480" y="2072"/>
              <a:chExt cx="1360" cy="1234"/>
            </a:xfrm>
          </p:grpSpPr>
          <p:grpSp>
            <p:nvGrpSpPr>
              <p:cNvPr id="376838" name="Group 6"/>
              <p:cNvGrpSpPr>
                <a:grpSpLocks noChangeAspect="1"/>
              </p:cNvGrpSpPr>
              <p:nvPr/>
            </p:nvGrpSpPr>
            <p:grpSpPr bwMode="auto">
              <a:xfrm>
                <a:off x="480" y="2072"/>
                <a:ext cx="1360" cy="1234"/>
                <a:chOff x="480" y="2072"/>
                <a:chExt cx="1360" cy="1234"/>
              </a:xfrm>
            </p:grpSpPr>
            <p:sp>
              <p:nvSpPr>
                <p:cNvPr id="376839" name="Freeform 7"/>
                <p:cNvSpPr>
                  <a:spLocks noChangeAspect="1"/>
                </p:cNvSpPr>
                <p:nvPr/>
              </p:nvSpPr>
              <p:spPr bwMode="auto">
                <a:xfrm>
                  <a:off x="484" y="2486"/>
                  <a:ext cx="862" cy="577"/>
                </a:xfrm>
                <a:custGeom>
                  <a:avLst/>
                  <a:gdLst/>
                  <a:ahLst/>
                  <a:cxnLst>
                    <a:cxn ang="0">
                      <a:pos x="579" y="577"/>
                    </a:cxn>
                    <a:cxn ang="0">
                      <a:pos x="4" y="451"/>
                    </a:cxn>
                    <a:cxn ang="0">
                      <a:pos x="4" y="429"/>
                    </a:cxn>
                    <a:cxn ang="0">
                      <a:pos x="4" y="429"/>
                    </a:cxn>
                    <a:cxn ang="0">
                      <a:pos x="0" y="425"/>
                    </a:cxn>
                    <a:cxn ang="0">
                      <a:pos x="0" y="425"/>
                    </a:cxn>
                    <a:cxn ang="0">
                      <a:pos x="0" y="421"/>
                    </a:cxn>
                    <a:cxn ang="0">
                      <a:pos x="0" y="174"/>
                    </a:cxn>
                    <a:cxn ang="0">
                      <a:pos x="0" y="174"/>
                    </a:cxn>
                    <a:cxn ang="0">
                      <a:pos x="0" y="171"/>
                    </a:cxn>
                    <a:cxn ang="0">
                      <a:pos x="4" y="171"/>
                    </a:cxn>
                    <a:cxn ang="0">
                      <a:pos x="4" y="167"/>
                    </a:cxn>
                    <a:cxn ang="0">
                      <a:pos x="339" y="0"/>
                    </a:cxn>
                    <a:cxn ang="0">
                      <a:pos x="858" y="87"/>
                    </a:cxn>
                    <a:cxn ang="0">
                      <a:pos x="862" y="87"/>
                    </a:cxn>
                    <a:cxn ang="0">
                      <a:pos x="862" y="87"/>
                    </a:cxn>
                    <a:cxn ang="0">
                      <a:pos x="862" y="91"/>
                    </a:cxn>
                    <a:cxn ang="0">
                      <a:pos x="862" y="91"/>
                    </a:cxn>
                    <a:cxn ang="0">
                      <a:pos x="862" y="334"/>
                    </a:cxn>
                    <a:cxn ang="0">
                      <a:pos x="862" y="338"/>
                    </a:cxn>
                    <a:cxn ang="0">
                      <a:pos x="862" y="341"/>
                    </a:cxn>
                    <a:cxn ang="0">
                      <a:pos x="862" y="341"/>
                    </a:cxn>
                    <a:cxn ang="0">
                      <a:pos x="858" y="345"/>
                    </a:cxn>
                    <a:cxn ang="0">
                      <a:pos x="858" y="368"/>
                    </a:cxn>
                    <a:cxn ang="0">
                      <a:pos x="579" y="577"/>
                    </a:cxn>
                  </a:cxnLst>
                  <a:rect l="0" t="0" r="r" b="b"/>
                  <a:pathLst>
                    <a:path w="862" h="577">
                      <a:moveTo>
                        <a:pt x="579" y="577"/>
                      </a:moveTo>
                      <a:lnTo>
                        <a:pt x="4" y="451"/>
                      </a:lnTo>
                      <a:lnTo>
                        <a:pt x="4" y="429"/>
                      </a:lnTo>
                      <a:lnTo>
                        <a:pt x="4" y="429"/>
                      </a:lnTo>
                      <a:lnTo>
                        <a:pt x="0" y="425"/>
                      </a:lnTo>
                      <a:lnTo>
                        <a:pt x="0" y="425"/>
                      </a:lnTo>
                      <a:lnTo>
                        <a:pt x="0" y="421"/>
                      </a:lnTo>
                      <a:lnTo>
                        <a:pt x="0" y="174"/>
                      </a:lnTo>
                      <a:lnTo>
                        <a:pt x="0" y="174"/>
                      </a:lnTo>
                      <a:lnTo>
                        <a:pt x="0" y="171"/>
                      </a:lnTo>
                      <a:lnTo>
                        <a:pt x="4" y="171"/>
                      </a:lnTo>
                      <a:lnTo>
                        <a:pt x="4" y="167"/>
                      </a:lnTo>
                      <a:lnTo>
                        <a:pt x="339" y="0"/>
                      </a:lnTo>
                      <a:lnTo>
                        <a:pt x="858" y="87"/>
                      </a:lnTo>
                      <a:lnTo>
                        <a:pt x="862" y="87"/>
                      </a:lnTo>
                      <a:lnTo>
                        <a:pt x="862" y="87"/>
                      </a:lnTo>
                      <a:lnTo>
                        <a:pt x="862" y="91"/>
                      </a:lnTo>
                      <a:lnTo>
                        <a:pt x="862" y="91"/>
                      </a:lnTo>
                      <a:lnTo>
                        <a:pt x="862" y="334"/>
                      </a:lnTo>
                      <a:lnTo>
                        <a:pt x="862" y="338"/>
                      </a:lnTo>
                      <a:lnTo>
                        <a:pt x="862" y="341"/>
                      </a:lnTo>
                      <a:lnTo>
                        <a:pt x="862" y="341"/>
                      </a:lnTo>
                      <a:lnTo>
                        <a:pt x="858" y="345"/>
                      </a:lnTo>
                      <a:lnTo>
                        <a:pt x="858" y="368"/>
                      </a:lnTo>
                      <a:lnTo>
                        <a:pt x="579" y="577"/>
                      </a:lnTo>
                      <a:close/>
                    </a:path>
                  </a:pathLst>
                </a:custGeom>
                <a:solidFill>
                  <a:srgbClr val="FCFCD8"/>
                </a:solidFill>
                <a:ln w="9525">
                  <a:noFill/>
                  <a:round/>
                  <a:headEnd/>
                  <a:tailEnd/>
                </a:ln>
              </p:spPr>
              <p:txBody>
                <a:bodyPr/>
                <a:lstStyle/>
                <a:p>
                  <a:endParaRPr lang="en-US"/>
                </a:p>
              </p:txBody>
            </p:sp>
            <p:sp>
              <p:nvSpPr>
                <p:cNvPr id="376840" name="Freeform 8"/>
                <p:cNvSpPr>
                  <a:spLocks noChangeAspect="1"/>
                </p:cNvSpPr>
                <p:nvPr/>
              </p:nvSpPr>
              <p:spPr bwMode="auto">
                <a:xfrm>
                  <a:off x="488" y="2934"/>
                  <a:ext cx="575" cy="129"/>
                </a:xfrm>
                <a:custGeom>
                  <a:avLst/>
                  <a:gdLst/>
                  <a:ahLst/>
                  <a:cxnLst>
                    <a:cxn ang="0">
                      <a:pos x="0" y="0"/>
                    </a:cxn>
                    <a:cxn ang="0">
                      <a:pos x="0" y="0"/>
                    </a:cxn>
                    <a:cxn ang="0">
                      <a:pos x="575" y="129"/>
                    </a:cxn>
                    <a:cxn ang="0">
                      <a:pos x="575" y="129"/>
                    </a:cxn>
                    <a:cxn ang="0">
                      <a:pos x="0" y="0"/>
                    </a:cxn>
                    <a:cxn ang="0">
                      <a:pos x="0" y="0"/>
                    </a:cxn>
                    <a:cxn ang="0">
                      <a:pos x="0" y="0"/>
                    </a:cxn>
                    <a:cxn ang="0">
                      <a:pos x="0" y="0"/>
                    </a:cxn>
                    <a:cxn ang="0">
                      <a:pos x="0" y="0"/>
                    </a:cxn>
                    <a:cxn ang="0">
                      <a:pos x="0" y="0"/>
                    </a:cxn>
                    <a:cxn ang="0">
                      <a:pos x="0" y="0"/>
                    </a:cxn>
                    <a:cxn ang="0">
                      <a:pos x="0" y="0"/>
                    </a:cxn>
                  </a:cxnLst>
                  <a:rect l="0" t="0" r="r" b="b"/>
                  <a:pathLst>
                    <a:path w="575" h="129">
                      <a:moveTo>
                        <a:pt x="0" y="0"/>
                      </a:moveTo>
                      <a:lnTo>
                        <a:pt x="0" y="0"/>
                      </a:lnTo>
                      <a:lnTo>
                        <a:pt x="575" y="129"/>
                      </a:lnTo>
                      <a:lnTo>
                        <a:pt x="575" y="129"/>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6841" name="Freeform 9"/>
                <p:cNvSpPr>
                  <a:spLocks noChangeAspect="1"/>
                </p:cNvSpPr>
                <p:nvPr/>
              </p:nvSpPr>
              <p:spPr bwMode="auto">
                <a:xfrm>
                  <a:off x="488" y="2911"/>
                  <a:ext cx="1" cy="23"/>
                </a:xfrm>
                <a:custGeom>
                  <a:avLst/>
                  <a:gdLst/>
                  <a:ahLst/>
                  <a:cxnLst>
                    <a:cxn ang="0">
                      <a:pos x="0" y="4"/>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4"/>
                    </a:cxn>
                  </a:cxnLst>
                  <a:rect l="0" t="0" r="r" b="b"/>
                  <a:pathLst>
                    <a:path h="23">
                      <a:moveTo>
                        <a:pt x="0" y="4"/>
                      </a:moveTo>
                      <a:lnTo>
                        <a:pt x="0" y="0"/>
                      </a:lnTo>
                      <a:lnTo>
                        <a:pt x="0" y="23"/>
                      </a:lnTo>
                      <a:lnTo>
                        <a:pt x="0" y="23"/>
                      </a:lnTo>
                      <a:lnTo>
                        <a:pt x="0" y="0"/>
                      </a:lnTo>
                      <a:lnTo>
                        <a:pt x="0" y="0"/>
                      </a:lnTo>
                      <a:lnTo>
                        <a:pt x="0" y="0"/>
                      </a:lnTo>
                      <a:lnTo>
                        <a:pt x="0" y="0"/>
                      </a:lnTo>
                      <a:lnTo>
                        <a:pt x="0" y="0"/>
                      </a:lnTo>
                      <a:lnTo>
                        <a:pt x="0" y="0"/>
                      </a:lnTo>
                      <a:lnTo>
                        <a:pt x="0" y="0"/>
                      </a:lnTo>
                      <a:lnTo>
                        <a:pt x="0" y="4"/>
                      </a:lnTo>
                      <a:close/>
                    </a:path>
                  </a:pathLst>
                </a:custGeom>
                <a:solidFill>
                  <a:srgbClr val="000000"/>
                </a:solidFill>
                <a:ln w="9525">
                  <a:noFill/>
                  <a:round/>
                  <a:headEnd/>
                  <a:tailEnd/>
                </a:ln>
              </p:spPr>
              <p:txBody>
                <a:bodyPr/>
                <a:lstStyle/>
                <a:p>
                  <a:endParaRPr lang="en-US"/>
                </a:p>
              </p:txBody>
            </p:sp>
            <p:sp>
              <p:nvSpPr>
                <p:cNvPr id="376842" name="Freeform 10"/>
                <p:cNvSpPr>
                  <a:spLocks noChangeAspect="1"/>
                </p:cNvSpPr>
                <p:nvPr/>
              </p:nvSpPr>
              <p:spPr bwMode="auto">
                <a:xfrm>
                  <a:off x="480" y="2907"/>
                  <a:ext cx="8" cy="8"/>
                </a:xfrm>
                <a:custGeom>
                  <a:avLst/>
                  <a:gdLst/>
                  <a:ahLst/>
                  <a:cxnLst>
                    <a:cxn ang="0">
                      <a:pos x="0" y="0"/>
                    </a:cxn>
                    <a:cxn ang="0">
                      <a:pos x="0" y="0"/>
                    </a:cxn>
                    <a:cxn ang="0">
                      <a:pos x="4" y="4"/>
                    </a:cxn>
                    <a:cxn ang="0">
                      <a:pos x="4" y="4"/>
                    </a:cxn>
                    <a:cxn ang="0">
                      <a:pos x="4" y="8"/>
                    </a:cxn>
                    <a:cxn ang="0">
                      <a:pos x="8" y="8"/>
                    </a:cxn>
                    <a:cxn ang="0">
                      <a:pos x="8" y="4"/>
                    </a:cxn>
                    <a:cxn ang="0">
                      <a:pos x="8" y="4"/>
                    </a:cxn>
                    <a:cxn ang="0">
                      <a:pos x="4" y="4"/>
                    </a:cxn>
                    <a:cxn ang="0">
                      <a:pos x="4" y="4"/>
                    </a:cxn>
                    <a:cxn ang="0">
                      <a:pos x="4" y="0"/>
                    </a:cxn>
                    <a:cxn ang="0">
                      <a:pos x="4" y="0"/>
                    </a:cxn>
                    <a:cxn ang="0">
                      <a:pos x="4" y="0"/>
                    </a:cxn>
                    <a:cxn ang="0">
                      <a:pos x="4" y="0"/>
                    </a:cxn>
                    <a:cxn ang="0">
                      <a:pos x="4" y="0"/>
                    </a:cxn>
                    <a:cxn ang="0">
                      <a:pos x="4" y="0"/>
                    </a:cxn>
                    <a:cxn ang="0">
                      <a:pos x="0" y="0"/>
                    </a:cxn>
                    <a:cxn ang="0">
                      <a:pos x="0" y="0"/>
                    </a:cxn>
                  </a:cxnLst>
                  <a:rect l="0" t="0" r="r" b="b"/>
                  <a:pathLst>
                    <a:path w="8" h="8">
                      <a:moveTo>
                        <a:pt x="0" y="0"/>
                      </a:moveTo>
                      <a:lnTo>
                        <a:pt x="0" y="0"/>
                      </a:lnTo>
                      <a:lnTo>
                        <a:pt x="4" y="4"/>
                      </a:lnTo>
                      <a:lnTo>
                        <a:pt x="4" y="4"/>
                      </a:lnTo>
                      <a:lnTo>
                        <a:pt x="4" y="8"/>
                      </a:lnTo>
                      <a:lnTo>
                        <a:pt x="8" y="8"/>
                      </a:lnTo>
                      <a:lnTo>
                        <a:pt x="8" y="4"/>
                      </a:lnTo>
                      <a:lnTo>
                        <a:pt x="8" y="4"/>
                      </a:lnTo>
                      <a:lnTo>
                        <a:pt x="4" y="4"/>
                      </a:lnTo>
                      <a:lnTo>
                        <a:pt x="4" y="4"/>
                      </a:lnTo>
                      <a:lnTo>
                        <a:pt x="4" y="0"/>
                      </a:lnTo>
                      <a:lnTo>
                        <a:pt x="4" y="0"/>
                      </a:lnTo>
                      <a:lnTo>
                        <a:pt x="4" y="0"/>
                      </a:lnTo>
                      <a:lnTo>
                        <a:pt x="4" y="0"/>
                      </a:lnTo>
                      <a:lnTo>
                        <a:pt x="4" y="0"/>
                      </a:lnTo>
                      <a:lnTo>
                        <a:pt x="4" y="0"/>
                      </a:lnTo>
                      <a:lnTo>
                        <a:pt x="0" y="0"/>
                      </a:lnTo>
                      <a:lnTo>
                        <a:pt x="0" y="0"/>
                      </a:lnTo>
                      <a:close/>
                    </a:path>
                  </a:pathLst>
                </a:custGeom>
                <a:solidFill>
                  <a:srgbClr val="000000"/>
                </a:solidFill>
                <a:ln w="9525">
                  <a:noFill/>
                  <a:round/>
                  <a:headEnd/>
                  <a:tailEnd/>
                </a:ln>
              </p:spPr>
              <p:txBody>
                <a:bodyPr/>
                <a:lstStyle/>
                <a:p>
                  <a:endParaRPr lang="en-US"/>
                </a:p>
              </p:txBody>
            </p:sp>
            <p:sp>
              <p:nvSpPr>
                <p:cNvPr id="376843" name="Freeform 11"/>
                <p:cNvSpPr>
                  <a:spLocks noChangeAspect="1"/>
                </p:cNvSpPr>
                <p:nvPr/>
              </p:nvSpPr>
              <p:spPr bwMode="auto">
                <a:xfrm>
                  <a:off x="480" y="2660"/>
                  <a:ext cx="4" cy="247"/>
                </a:xfrm>
                <a:custGeom>
                  <a:avLst/>
                  <a:gdLst/>
                  <a:ahLst/>
                  <a:cxnLst>
                    <a:cxn ang="0">
                      <a:pos x="0" y="4"/>
                    </a:cxn>
                    <a:cxn ang="0">
                      <a:pos x="0" y="4"/>
                    </a:cxn>
                    <a:cxn ang="0">
                      <a:pos x="0" y="247"/>
                    </a:cxn>
                    <a:cxn ang="0">
                      <a:pos x="4" y="247"/>
                    </a:cxn>
                    <a:cxn ang="0">
                      <a:pos x="4" y="4"/>
                    </a:cxn>
                    <a:cxn ang="0">
                      <a:pos x="4" y="4"/>
                    </a:cxn>
                    <a:cxn ang="0">
                      <a:pos x="4" y="0"/>
                    </a:cxn>
                    <a:cxn ang="0">
                      <a:pos x="0" y="4"/>
                    </a:cxn>
                    <a:cxn ang="0">
                      <a:pos x="0" y="4"/>
                    </a:cxn>
                  </a:cxnLst>
                  <a:rect l="0" t="0" r="r" b="b"/>
                  <a:pathLst>
                    <a:path w="4" h="247">
                      <a:moveTo>
                        <a:pt x="0" y="4"/>
                      </a:moveTo>
                      <a:lnTo>
                        <a:pt x="0" y="4"/>
                      </a:lnTo>
                      <a:lnTo>
                        <a:pt x="0" y="247"/>
                      </a:lnTo>
                      <a:lnTo>
                        <a:pt x="4" y="247"/>
                      </a:lnTo>
                      <a:lnTo>
                        <a:pt x="4" y="4"/>
                      </a:lnTo>
                      <a:lnTo>
                        <a:pt x="4" y="4"/>
                      </a:lnTo>
                      <a:lnTo>
                        <a:pt x="4" y="0"/>
                      </a:lnTo>
                      <a:lnTo>
                        <a:pt x="0" y="4"/>
                      </a:lnTo>
                      <a:lnTo>
                        <a:pt x="0" y="4"/>
                      </a:lnTo>
                      <a:close/>
                    </a:path>
                  </a:pathLst>
                </a:custGeom>
                <a:solidFill>
                  <a:srgbClr val="000000"/>
                </a:solidFill>
                <a:ln w="9525">
                  <a:noFill/>
                  <a:round/>
                  <a:headEnd/>
                  <a:tailEnd/>
                </a:ln>
              </p:spPr>
              <p:txBody>
                <a:bodyPr/>
                <a:lstStyle/>
                <a:p>
                  <a:endParaRPr lang="en-US"/>
                </a:p>
              </p:txBody>
            </p:sp>
            <p:sp>
              <p:nvSpPr>
                <p:cNvPr id="376844" name="Freeform 12"/>
                <p:cNvSpPr>
                  <a:spLocks noChangeAspect="1"/>
                </p:cNvSpPr>
                <p:nvPr/>
              </p:nvSpPr>
              <p:spPr bwMode="auto">
                <a:xfrm>
                  <a:off x="480" y="2653"/>
                  <a:ext cx="8" cy="7"/>
                </a:xfrm>
                <a:custGeom>
                  <a:avLst/>
                  <a:gdLst/>
                  <a:ahLst/>
                  <a:cxnLst>
                    <a:cxn ang="0">
                      <a:pos x="8" y="0"/>
                    </a:cxn>
                    <a:cxn ang="0">
                      <a:pos x="8" y="0"/>
                    </a:cxn>
                    <a:cxn ang="0">
                      <a:pos x="4" y="0"/>
                    </a:cxn>
                    <a:cxn ang="0">
                      <a:pos x="4" y="4"/>
                    </a:cxn>
                    <a:cxn ang="0">
                      <a:pos x="4" y="7"/>
                    </a:cxn>
                    <a:cxn ang="0">
                      <a:pos x="0" y="7"/>
                    </a:cxn>
                    <a:cxn ang="0">
                      <a:pos x="4" y="7"/>
                    </a:cxn>
                    <a:cxn ang="0">
                      <a:pos x="4" y="7"/>
                    </a:cxn>
                    <a:cxn ang="0">
                      <a:pos x="4" y="4"/>
                    </a:cxn>
                    <a:cxn ang="0">
                      <a:pos x="8" y="4"/>
                    </a:cxn>
                    <a:cxn ang="0">
                      <a:pos x="8" y="0"/>
                    </a:cxn>
                    <a:cxn ang="0">
                      <a:pos x="8" y="0"/>
                    </a:cxn>
                    <a:cxn ang="0">
                      <a:pos x="8" y="0"/>
                    </a:cxn>
                    <a:cxn ang="0">
                      <a:pos x="8" y="0"/>
                    </a:cxn>
                    <a:cxn ang="0">
                      <a:pos x="8" y="0"/>
                    </a:cxn>
                  </a:cxnLst>
                  <a:rect l="0" t="0" r="r" b="b"/>
                  <a:pathLst>
                    <a:path w="8" h="7">
                      <a:moveTo>
                        <a:pt x="8" y="0"/>
                      </a:moveTo>
                      <a:lnTo>
                        <a:pt x="8" y="0"/>
                      </a:lnTo>
                      <a:lnTo>
                        <a:pt x="4" y="0"/>
                      </a:lnTo>
                      <a:lnTo>
                        <a:pt x="4" y="4"/>
                      </a:lnTo>
                      <a:lnTo>
                        <a:pt x="4" y="7"/>
                      </a:lnTo>
                      <a:lnTo>
                        <a:pt x="0" y="7"/>
                      </a:lnTo>
                      <a:lnTo>
                        <a:pt x="4" y="7"/>
                      </a:lnTo>
                      <a:lnTo>
                        <a:pt x="4" y="7"/>
                      </a:lnTo>
                      <a:lnTo>
                        <a:pt x="4" y="4"/>
                      </a:lnTo>
                      <a:lnTo>
                        <a:pt x="8" y="4"/>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76845" name="Freeform 13"/>
                <p:cNvSpPr>
                  <a:spLocks noChangeAspect="1"/>
                </p:cNvSpPr>
                <p:nvPr/>
              </p:nvSpPr>
              <p:spPr bwMode="auto">
                <a:xfrm>
                  <a:off x="488" y="2486"/>
                  <a:ext cx="335" cy="167"/>
                </a:xfrm>
                <a:custGeom>
                  <a:avLst/>
                  <a:gdLst/>
                  <a:ahLst/>
                  <a:cxnLst>
                    <a:cxn ang="0">
                      <a:pos x="335" y="0"/>
                    </a:cxn>
                    <a:cxn ang="0">
                      <a:pos x="335" y="0"/>
                    </a:cxn>
                    <a:cxn ang="0">
                      <a:pos x="0" y="167"/>
                    </a:cxn>
                    <a:cxn ang="0">
                      <a:pos x="0" y="167"/>
                    </a:cxn>
                    <a:cxn ang="0">
                      <a:pos x="335" y="0"/>
                    </a:cxn>
                    <a:cxn ang="0">
                      <a:pos x="335" y="0"/>
                    </a:cxn>
                    <a:cxn ang="0">
                      <a:pos x="335" y="0"/>
                    </a:cxn>
                    <a:cxn ang="0">
                      <a:pos x="335" y="0"/>
                    </a:cxn>
                    <a:cxn ang="0">
                      <a:pos x="335" y="0"/>
                    </a:cxn>
                    <a:cxn ang="0">
                      <a:pos x="335" y="0"/>
                    </a:cxn>
                    <a:cxn ang="0">
                      <a:pos x="335" y="0"/>
                    </a:cxn>
                    <a:cxn ang="0">
                      <a:pos x="335" y="0"/>
                    </a:cxn>
                  </a:cxnLst>
                  <a:rect l="0" t="0" r="r" b="b"/>
                  <a:pathLst>
                    <a:path w="335" h="167">
                      <a:moveTo>
                        <a:pt x="335" y="0"/>
                      </a:moveTo>
                      <a:lnTo>
                        <a:pt x="335" y="0"/>
                      </a:lnTo>
                      <a:lnTo>
                        <a:pt x="0" y="167"/>
                      </a:lnTo>
                      <a:lnTo>
                        <a:pt x="0" y="167"/>
                      </a:lnTo>
                      <a:lnTo>
                        <a:pt x="335" y="0"/>
                      </a:lnTo>
                      <a:lnTo>
                        <a:pt x="335" y="0"/>
                      </a:lnTo>
                      <a:lnTo>
                        <a:pt x="335" y="0"/>
                      </a:lnTo>
                      <a:lnTo>
                        <a:pt x="335" y="0"/>
                      </a:lnTo>
                      <a:lnTo>
                        <a:pt x="335" y="0"/>
                      </a:lnTo>
                      <a:lnTo>
                        <a:pt x="335" y="0"/>
                      </a:lnTo>
                      <a:lnTo>
                        <a:pt x="335" y="0"/>
                      </a:lnTo>
                      <a:lnTo>
                        <a:pt x="335" y="0"/>
                      </a:lnTo>
                      <a:close/>
                    </a:path>
                  </a:pathLst>
                </a:custGeom>
                <a:solidFill>
                  <a:srgbClr val="000000"/>
                </a:solidFill>
                <a:ln w="9525">
                  <a:noFill/>
                  <a:round/>
                  <a:headEnd/>
                  <a:tailEnd/>
                </a:ln>
              </p:spPr>
              <p:txBody>
                <a:bodyPr/>
                <a:lstStyle/>
                <a:p>
                  <a:endParaRPr lang="en-US"/>
                </a:p>
              </p:txBody>
            </p:sp>
            <p:sp>
              <p:nvSpPr>
                <p:cNvPr id="376846" name="Freeform 14"/>
                <p:cNvSpPr>
                  <a:spLocks noChangeAspect="1"/>
                </p:cNvSpPr>
                <p:nvPr/>
              </p:nvSpPr>
              <p:spPr bwMode="auto">
                <a:xfrm>
                  <a:off x="823" y="2486"/>
                  <a:ext cx="523" cy="87"/>
                </a:xfrm>
                <a:custGeom>
                  <a:avLst/>
                  <a:gdLst/>
                  <a:ahLst/>
                  <a:cxnLst>
                    <a:cxn ang="0">
                      <a:pos x="519" y="83"/>
                    </a:cxn>
                    <a:cxn ang="0">
                      <a:pos x="519" y="83"/>
                    </a:cxn>
                    <a:cxn ang="0">
                      <a:pos x="0" y="0"/>
                    </a:cxn>
                    <a:cxn ang="0">
                      <a:pos x="0" y="0"/>
                    </a:cxn>
                    <a:cxn ang="0">
                      <a:pos x="519" y="87"/>
                    </a:cxn>
                    <a:cxn ang="0">
                      <a:pos x="519" y="87"/>
                    </a:cxn>
                    <a:cxn ang="0">
                      <a:pos x="519" y="87"/>
                    </a:cxn>
                    <a:cxn ang="0">
                      <a:pos x="523" y="87"/>
                    </a:cxn>
                    <a:cxn ang="0">
                      <a:pos x="523" y="83"/>
                    </a:cxn>
                    <a:cxn ang="0">
                      <a:pos x="523" y="83"/>
                    </a:cxn>
                    <a:cxn ang="0">
                      <a:pos x="519" y="83"/>
                    </a:cxn>
                    <a:cxn ang="0">
                      <a:pos x="519" y="83"/>
                    </a:cxn>
                  </a:cxnLst>
                  <a:rect l="0" t="0" r="r" b="b"/>
                  <a:pathLst>
                    <a:path w="523" h="87">
                      <a:moveTo>
                        <a:pt x="519" y="83"/>
                      </a:moveTo>
                      <a:lnTo>
                        <a:pt x="519" y="83"/>
                      </a:lnTo>
                      <a:lnTo>
                        <a:pt x="0" y="0"/>
                      </a:lnTo>
                      <a:lnTo>
                        <a:pt x="0" y="0"/>
                      </a:lnTo>
                      <a:lnTo>
                        <a:pt x="519" y="87"/>
                      </a:lnTo>
                      <a:lnTo>
                        <a:pt x="519" y="87"/>
                      </a:lnTo>
                      <a:lnTo>
                        <a:pt x="519" y="87"/>
                      </a:lnTo>
                      <a:lnTo>
                        <a:pt x="523" y="87"/>
                      </a:lnTo>
                      <a:lnTo>
                        <a:pt x="523" y="83"/>
                      </a:lnTo>
                      <a:lnTo>
                        <a:pt x="523" y="83"/>
                      </a:lnTo>
                      <a:lnTo>
                        <a:pt x="519" y="83"/>
                      </a:lnTo>
                      <a:lnTo>
                        <a:pt x="519" y="83"/>
                      </a:lnTo>
                      <a:close/>
                    </a:path>
                  </a:pathLst>
                </a:custGeom>
                <a:solidFill>
                  <a:srgbClr val="000000"/>
                </a:solidFill>
                <a:ln w="9525">
                  <a:noFill/>
                  <a:round/>
                  <a:headEnd/>
                  <a:tailEnd/>
                </a:ln>
              </p:spPr>
              <p:txBody>
                <a:bodyPr/>
                <a:lstStyle/>
                <a:p>
                  <a:endParaRPr lang="en-US"/>
                </a:p>
              </p:txBody>
            </p:sp>
            <p:sp>
              <p:nvSpPr>
                <p:cNvPr id="376847" name="Freeform 15"/>
                <p:cNvSpPr>
                  <a:spLocks noChangeAspect="1"/>
                </p:cNvSpPr>
                <p:nvPr/>
              </p:nvSpPr>
              <p:spPr bwMode="auto">
                <a:xfrm>
                  <a:off x="1342" y="2573"/>
                  <a:ext cx="4" cy="4"/>
                </a:xfrm>
                <a:custGeom>
                  <a:avLst/>
                  <a:gdLst/>
                  <a:ahLst/>
                  <a:cxnLst>
                    <a:cxn ang="0">
                      <a:pos x="4" y="4"/>
                    </a:cxn>
                    <a:cxn ang="0">
                      <a:pos x="4" y="4"/>
                    </a:cxn>
                    <a:cxn ang="0">
                      <a:pos x="4" y="4"/>
                    </a:cxn>
                    <a:cxn ang="0">
                      <a:pos x="4" y="0"/>
                    </a:cxn>
                    <a:cxn ang="0">
                      <a:pos x="4" y="0"/>
                    </a:cxn>
                    <a:cxn ang="0">
                      <a:pos x="0" y="0"/>
                    </a:cxn>
                    <a:cxn ang="0">
                      <a:pos x="0" y="0"/>
                    </a:cxn>
                    <a:cxn ang="0">
                      <a:pos x="0" y="0"/>
                    </a:cxn>
                    <a:cxn ang="0">
                      <a:pos x="4" y="0"/>
                    </a:cxn>
                    <a:cxn ang="0">
                      <a:pos x="4" y="4"/>
                    </a:cxn>
                    <a:cxn ang="0">
                      <a:pos x="4" y="4"/>
                    </a:cxn>
                    <a:cxn ang="0">
                      <a:pos x="4" y="4"/>
                    </a:cxn>
                    <a:cxn ang="0">
                      <a:pos x="4" y="4"/>
                    </a:cxn>
                    <a:cxn ang="0">
                      <a:pos x="4" y="4"/>
                    </a:cxn>
                    <a:cxn ang="0">
                      <a:pos x="4" y="4"/>
                    </a:cxn>
                  </a:cxnLst>
                  <a:rect l="0" t="0" r="r" b="b"/>
                  <a:pathLst>
                    <a:path w="4" h="4">
                      <a:moveTo>
                        <a:pt x="4" y="4"/>
                      </a:moveTo>
                      <a:lnTo>
                        <a:pt x="4" y="4"/>
                      </a:lnTo>
                      <a:lnTo>
                        <a:pt x="4" y="4"/>
                      </a:lnTo>
                      <a:lnTo>
                        <a:pt x="4" y="0"/>
                      </a:lnTo>
                      <a:lnTo>
                        <a:pt x="4" y="0"/>
                      </a:lnTo>
                      <a:lnTo>
                        <a:pt x="0" y="0"/>
                      </a:lnTo>
                      <a:lnTo>
                        <a:pt x="0" y="0"/>
                      </a:lnTo>
                      <a:lnTo>
                        <a:pt x="0" y="0"/>
                      </a:lnTo>
                      <a:lnTo>
                        <a:pt x="4" y="0"/>
                      </a:lnTo>
                      <a:lnTo>
                        <a:pt x="4" y="4"/>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76848" name="Freeform 16"/>
                <p:cNvSpPr>
                  <a:spLocks noChangeAspect="1"/>
                </p:cNvSpPr>
                <p:nvPr/>
              </p:nvSpPr>
              <p:spPr bwMode="auto">
                <a:xfrm>
                  <a:off x="1346" y="2577"/>
                  <a:ext cx="1" cy="243"/>
                </a:xfrm>
                <a:custGeom>
                  <a:avLst/>
                  <a:gdLst/>
                  <a:ahLst/>
                  <a:cxnLst>
                    <a:cxn ang="0">
                      <a:pos x="0" y="243"/>
                    </a:cxn>
                    <a:cxn ang="0">
                      <a:pos x="0" y="243"/>
                    </a:cxn>
                    <a:cxn ang="0">
                      <a:pos x="0" y="0"/>
                    </a:cxn>
                    <a:cxn ang="0">
                      <a:pos x="0" y="0"/>
                    </a:cxn>
                    <a:cxn ang="0">
                      <a:pos x="0" y="243"/>
                    </a:cxn>
                    <a:cxn ang="0">
                      <a:pos x="0" y="243"/>
                    </a:cxn>
                    <a:cxn ang="0">
                      <a:pos x="0" y="243"/>
                    </a:cxn>
                    <a:cxn ang="0">
                      <a:pos x="0" y="243"/>
                    </a:cxn>
                    <a:cxn ang="0">
                      <a:pos x="0" y="243"/>
                    </a:cxn>
                  </a:cxnLst>
                  <a:rect l="0" t="0" r="r" b="b"/>
                  <a:pathLst>
                    <a:path h="243">
                      <a:moveTo>
                        <a:pt x="0" y="243"/>
                      </a:moveTo>
                      <a:lnTo>
                        <a:pt x="0" y="243"/>
                      </a:lnTo>
                      <a:lnTo>
                        <a:pt x="0" y="0"/>
                      </a:lnTo>
                      <a:lnTo>
                        <a:pt x="0" y="0"/>
                      </a:lnTo>
                      <a:lnTo>
                        <a:pt x="0" y="243"/>
                      </a:lnTo>
                      <a:lnTo>
                        <a:pt x="0" y="243"/>
                      </a:lnTo>
                      <a:lnTo>
                        <a:pt x="0" y="243"/>
                      </a:lnTo>
                      <a:lnTo>
                        <a:pt x="0" y="243"/>
                      </a:lnTo>
                      <a:lnTo>
                        <a:pt x="0" y="243"/>
                      </a:lnTo>
                      <a:close/>
                    </a:path>
                  </a:pathLst>
                </a:custGeom>
                <a:solidFill>
                  <a:srgbClr val="000000"/>
                </a:solidFill>
                <a:ln w="9525">
                  <a:noFill/>
                  <a:round/>
                  <a:headEnd/>
                  <a:tailEnd/>
                </a:ln>
              </p:spPr>
              <p:txBody>
                <a:bodyPr/>
                <a:lstStyle/>
                <a:p>
                  <a:endParaRPr lang="en-US"/>
                </a:p>
              </p:txBody>
            </p:sp>
            <p:sp>
              <p:nvSpPr>
                <p:cNvPr id="376849" name="Freeform 17"/>
                <p:cNvSpPr>
                  <a:spLocks noChangeAspect="1"/>
                </p:cNvSpPr>
                <p:nvPr/>
              </p:nvSpPr>
              <p:spPr bwMode="auto">
                <a:xfrm>
                  <a:off x="1342" y="2820"/>
                  <a:ext cx="4" cy="11"/>
                </a:xfrm>
                <a:custGeom>
                  <a:avLst/>
                  <a:gdLst/>
                  <a:ahLst/>
                  <a:cxnLst>
                    <a:cxn ang="0">
                      <a:pos x="4" y="11"/>
                    </a:cxn>
                    <a:cxn ang="0">
                      <a:pos x="0" y="11"/>
                    </a:cxn>
                    <a:cxn ang="0">
                      <a:pos x="4" y="7"/>
                    </a:cxn>
                    <a:cxn ang="0">
                      <a:pos x="4" y="7"/>
                    </a:cxn>
                    <a:cxn ang="0">
                      <a:pos x="4" y="4"/>
                    </a:cxn>
                    <a:cxn ang="0">
                      <a:pos x="4" y="0"/>
                    </a:cxn>
                    <a:cxn ang="0">
                      <a:pos x="4" y="0"/>
                    </a:cxn>
                    <a:cxn ang="0">
                      <a:pos x="4" y="4"/>
                    </a:cxn>
                    <a:cxn ang="0">
                      <a:pos x="4" y="7"/>
                    </a:cxn>
                    <a:cxn ang="0">
                      <a:pos x="0" y="7"/>
                    </a:cxn>
                    <a:cxn ang="0">
                      <a:pos x="0" y="11"/>
                    </a:cxn>
                    <a:cxn ang="0">
                      <a:pos x="0" y="11"/>
                    </a:cxn>
                    <a:cxn ang="0">
                      <a:pos x="0" y="11"/>
                    </a:cxn>
                    <a:cxn ang="0">
                      <a:pos x="0" y="11"/>
                    </a:cxn>
                    <a:cxn ang="0">
                      <a:pos x="0" y="11"/>
                    </a:cxn>
                    <a:cxn ang="0">
                      <a:pos x="0" y="11"/>
                    </a:cxn>
                    <a:cxn ang="0">
                      <a:pos x="0" y="11"/>
                    </a:cxn>
                    <a:cxn ang="0">
                      <a:pos x="4" y="11"/>
                    </a:cxn>
                  </a:cxnLst>
                  <a:rect l="0" t="0" r="r" b="b"/>
                  <a:pathLst>
                    <a:path w="4" h="11">
                      <a:moveTo>
                        <a:pt x="4" y="11"/>
                      </a:moveTo>
                      <a:lnTo>
                        <a:pt x="0" y="11"/>
                      </a:lnTo>
                      <a:lnTo>
                        <a:pt x="4" y="7"/>
                      </a:lnTo>
                      <a:lnTo>
                        <a:pt x="4" y="7"/>
                      </a:lnTo>
                      <a:lnTo>
                        <a:pt x="4" y="4"/>
                      </a:lnTo>
                      <a:lnTo>
                        <a:pt x="4" y="0"/>
                      </a:lnTo>
                      <a:lnTo>
                        <a:pt x="4" y="0"/>
                      </a:lnTo>
                      <a:lnTo>
                        <a:pt x="4" y="4"/>
                      </a:lnTo>
                      <a:lnTo>
                        <a:pt x="4" y="7"/>
                      </a:lnTo>
                      <a:lnTo>
                        <a:pt x="0" y="7"/>
                      </a:lnTo>
                      <a:lnTo>
                        <a:pt x="0" y="11"/>
                      </a:lnTo>
                      <a:lnTo>
                        <a:pt x="0" y="11"/>
                      </a:lnTo>
                      <a:lnTo>
                        <a:pt x="0" y="11"/>
                      </a:lnTo>
                      <a:lnTo>
                        <a:pt x="0" y="11"/>
                      </a:lnTo>
                      <a:lnTo>
                        <a:pt x="0" y="11"/>
                      </a:lnTo>
                      <a:lnTo>
                        <a:pt x="0" y="11"/>
                      </a:lnTo>
                      <a:lnTo>
                        <a:pt x="0" y="11"/>
                      </a:lnTo>
                      <a:lnTo>
                        <a:pt x="4" y="11"/>
                      </a:lnTo>
                      <a:close/>
                    </a:path>
                  </a:pathLst>
                </a:custGeom>
                <a:solidFill>
                  <a:srgbClr val="000000"/>
                </a:solidFill>
                <a:ln w="9525">
                  <a:noFill/>
                  <a:round/>
                  <a:headEnd/>
                  <a:tailEnd/>
                </a:ln>
              </p:spPr>
              <p:txBody>
                <a:bodyPr/>
                <a:lstStyle/>
                <a:p>
                  <a:endParaRPr lang="en-US"/>
                </a:p>
              </p:txBody>
            </p:sp>
            <p:sp>
              <p:nvSpPr>
                <p:cNvPr id="376850" name="Freeform 18"/>
                <p:cNvSpPr>
                  <a:spLocks noChangeAspect="1"/>
                </p:cNvSpPr>
                <p:nvPr/>
              </p:nvSpPr>
              <p:spPr bwMode="auto">
                <a:xfrm>
                  <a:off x="1342" y="2831"/>
                  <a:ext cx="4" cy="23"/>
                </a:xfrm>
                <a:custGeom>
                  <a:avLst/>
                  <a:gdLst/>
                  <a:ahLst/>
                  <a:cxnLst>
                    <a:cxn ang="0">
                      <a:pos x="0" y="23"/>
                    </a:cxn>
                    <a:cxn ang="0">
                      <a:pos x="4" y="23"/>
                    </a:cxn>
                    <a:cxn ang="0">
                      <a:pos x="4" y="0"/>
                    </a:cxn>
                    <a:cxn ang="0">
                      <a:pos x="0" y="0"/>
                    </a:cxn>
                    <a:cxn ang="0">
                      <a:pos x="0" y="23"/>
                    </a:cxn>
                    <a:cxn ang="0">
                      <a:pos x="0" y="23"/>
                    </a:cxn>
                    <a:cxn ang="0">
                      <a:pos x="0" y="23"/>
                    </a:cxn>
                    <a:cxn ang="0">
                      <a:pos x="0" y="23"/>
                    </a:cxn>
                    <a:cxn ang="0">
                      <a:pos x="0" y="23"/>
                    </a:cxn>
                    <a:cxn ang="0">
                      <a:pos x="0" y="23"/>
                    </a:cxn>
                    <a:cxn ang="0">
                      <a:pos x="4" y="23"/>
                    </a:cxn>
                    <a:cxn ang="0">
                      <a:pos x="0" y="23"/>
                    </a:cxn>
                  </a:cxnLst>
                  <a:rect l="0" t="0" r="r" b="b"/>
                  <a:pathLst>
                    <a:path w="4" h="23">
                      <a:moveTo>
                        <a:pt x="0" y="23"/>
                      </a:moveTo>
                      <a:lnTo>
                        <a:pt x="4" y="23"/>
                      </a:lnTo>
                      <a:lnTo>
                        <a:pt x="4" y="0"/>
                      </a:lnTo>
                      <a:lnTo>
                        <a:pt x="0" y="0"/>
                      </a:lnTo>
                      <a:lnTo>
                        <a:pt x="0" y="23"/>
                      </a:lnTo>
                      <a:lnTo>
                        <a:pt x="0" y="23"/>
                      </a:lnTo>
                      <a:lnTo>
                        <a:pt x="0" y="23"/>
                      </a:lnTo>
                      <a:lnTo>
                        <a:pt x="0" y="23"/>
                      </a:lnTo>
                      <a:lnTo>
                        <a:pt x="0" y="23"/>
                      </a:lnTo>
                      <a:lnTo>
                        <a:pt x="0" y="23"/>
                      </a:lnTo>
                      <a:lnTo>
                        <a:pt x="4" y="23"/>
                      </a:lnTo>
                      <a:lnTo>
                        <a:pt x="0" y="23"/>
                      </a:lnTo>
                      <a:close/>
                    </a:path>
                  </a:pathLst>
                </a:custGeom>
                <a:solidFill>
                  <a:srgbClr val="000000"/>
                </a:solidFill>
                <a:ln w="9525">
                  <a:noFill/>
                  <a:round/>
                  <a:headEnd/>
                  <a:tailEnd/>
                </a:ln>
              </p:spPr>
              <p:txBody>
                <a:bodyPr/>
                <a:lstStyle/>
                <a:p>
                  <a:endParaRPr lang="en-US"/>
                </a:p>
              </p:txBody>
            </p:sp>
            <p:sp>
              <p:nvSpPr>
                <p:cNvPr id="376851" name="Freeform 19"/>
                <p:cNvSpPr>
                  <a:spLocks noChangeAspect="1"/>
                </p:cNvSpPr>
                <p:nvPr/>
              </p:nvSpPr>
              <p:spPr bwMode="auto">
                <a:xfrm>
                  <a:off x="1063" y="2850"/>
                  <a:ext cx="283" cy="213"/>
                </a:xfrm>
                <a:custGeom>
                  <a:avLst/>
                  <a:gdLst/>
                  <a:ahLst/>
                  <a:cxnLst>
                    <a:cxn ang="0">
                      <a:pos x="0" y="213"/>
                    </a:cxn>
                    <a:cxn ang="0">
                      <a:pos x="0" y="213"/>
                    </a:cxn>
                    <a:cxn ang="0">
                      <a:pos x="283" y="4"/>
                    </a:cxn>
                    <a:cxn ang="0">
                      <a:pos x="279" y="0"/>
                    </a:cxn>
                    <a:cxn ang="0">
                      <a:pos x="0" y="213"/>
                    </a:cxn>
                    <a:cxn ang="0">
                      <a:pos x="0" y="213"/>
                    </a:cxn>
                    <a:cxn ang="0">
                      <a:pos x="0" y="213"/>
                    </a:cxn>
                    <a:cxn ang="0">
                      <a:pos x="0" y="213"/>
                    </a:cxn>
                    <a:cxn ang="0">
                      <a:pos x="0" y="213"/>
                    </a:cxn>
                    <a:cxn ang="0">
                      <a:pos x="0" y="213"/>
                    </a:cxn>
                    <a:cxn ang="0">
                      <a:pos x="0" y="213"/>
                    </a:cxn>
                    <a:cxn ang="0">
                      <a:pos x="0" y="213"/>
                    </a:cxn>
                  </a:cxnLst>
                  <a:rect l="0" t="0" r="r" b="b"/>
                  <a:pathLst>
                    <a:path w="283" h="213">
                      <a:moveTo>
                        <a:pt x="0" y="213"/>
                      </a:moveTo>
                      <a:lnTo>
                        <a:pt x="0" y="213"/>
                      </a:lnTo>
                      <a:lnTo>
                        <a:pt x="283" y="4"/>
                      </a:lnTo>
                      <a:lnTo>
                        <a:pt x="279" y="0"/>
                      </a:lnTo>
                      <a:lnTo>
                        <a:pt x="0" y="213"/>
                      </a:lnTo>
                      <a:lnTo>
                        <a:pt x="0" y="213"/>
                      </a:lnTo>
                      <a:lnTo>
                        <a:pt x="0" y="213"/>
                      </a:lnTo>
                      <a:lnTo>
                        <a:pt x="0" y="213"/>
                      </a:lnTo>
                      <a:lnTo>
                        <a:pt x="0" y="213"/>
                      </a:lnTo>
                      <a:lnTo>
                        <a:pt x="0" y="213"/>
                      </a:lnTo>
                      <a:lnTo>
                        <a:pt x="0" y="213"/>
                      </a:lnTo>
                      <a:lnTo>
                        <a:pt x="0" y="213"/>
                      </a:lnTo>
                      <a:close/>
                    </a:path>
                  </a:pathLst>
                </a:custGeom>
                <a:solidFill>
                  <a:srgbClr val="000000"/>
                </a:solidFill>
                <a:ln w="9525">
                  <a:noFill/>
                  <a:round/>
                  <a:headEnd/>
                  <a:tailEnd/>
                </a:ln>
              </p:spPr>
              <p:txBody>
                <a:bodyPr/>
                <a:lstStyle/>
                <a:p>
                  <a:endParaRPr lang="en-US"/>
                </a:p>
              </p:txBody>
            </p:sp>
            <p:sp>
              <p:nvSpPr>
                <p:cNvPr id="376852" name="Freeform 20"/>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close/>
                    </a:path>
                  </a:pathLst>
                </a:custGeom>
                <a:solidFill>
                  <a:srgbClr val="000000"/>
                </a:solidFill>
                <a:ln w="9525">
                  <a:noFill/>
                  <a:round/>
                  <a:headEnd/>
                  <a:tailEnd/>
                </a:ln>
              </p:spPr>
              <p:txBody>
                <a:bodyPr/>
                <a:lstStyle/>
                <a:p>
                  <a:endParaRPr lang="en-US"/>
                </a:p>
              </p:txBody>
            </p:sp>
            <p:sp>
              <p:nvSpPr>
                <p:cNvPr id="376853" name="Freeform 21"/>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path>
                  </a:pathLst>
                </a:custGeom>
                <a:noFill/>
                <a:ln w="6350">
                  <a:solidFill>
                    <a:srgbClr val="000000"/>
                  </a:solidFill>
                  <a:prstDash val="solid"/>
                  <a:round/>
                  <a:headEnd/>
                  <a:tailEnd/>
                </a:ln>
              </p:spPr>
              <p:txBody>
                <a:bodyPr/>
                <a:lstStyle/>
                <a:p>
                  <a:endParaRPr lang="en-US"/>
                </a:p>
              </p:txBody>
            </p:sp>
            <p:sp>
              <p:nvSpPr>
                <p:cNvPr id="376854" name="Freeform 22"/>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close/>
                    </a:path>
                  </a:pathLst>
                </a:custGeom>
                <a:solidFill>
                  <a:srgbClr val="FFE5CC"/>
                </a:solidFill>
                <a:ln w="9525">
                  <a:noFill/>
                  <a:round/>
                  <a:headEnd/>
                  <a:tailEnd/>
                </a:ln>
              </p:spPr>
              <p:txBody>
                <a:bodyPr/>
                <a:lstStyle/>
                <a:p>
                  <a:endParaRPr lang="en-US"/>
                </a:p>
              </p:txBody>
            </p:sp>
            <p:sp>
              <p:nvSpPr>
                <p:cNvPr id="376855" name="Freeform 23"/>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path>
                  </a:pathLst>
                </a:custGeom>
                <a:noFill/>
                <a:ln w="6350">
                  <a:solidFill>
                    <a:srgbClr val="000000"/>
                  </a:solidFill>
                  <a:prstDash val="solid"/>
                  <a:round/>
                  <a:headEnd/>
                  <a:tailEnd/>
                </a:ln>
              </p:spPr>
              <p:txBody>
                <a:bodyPr/>
                <a:lstStyle/>
                <a:p>
                  <a:endParaRPr lang="en-US"/>
                </a:p>
              </p:txBody>
            </p:sp>
            <p:sp>
              <p:nvSpPr>
                <p:cNvPr id="376856" name="Freeform 24"/>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close/>
                    </a:path>
                  </a:pathLst>
                </a:custGeom>
                <a:solidFill>
                  <a:srgbClr val="F7F7E0"/>
                </a:solidFill>
                <a:ln w="9525">
                  <a:noFill/>
                  <a:round/>
                  <a:headEnd/>
                  <a:tailEnd/>
                </a:ln>
              </p:spPr>
              <p:txBody>
                <a:bodyPr/>
                <a:lstStyle/>
                <a:p>
                  <a:endParaRPr lang="en-US"/>
                </a:p>
              </p:txBody>
            </p:sp>
            <p:sp>
              <p:nvSpPr>
                <p:cNvPr id="376857" name="Freeform 25"/>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path>
                  </a:pathLst>
                </a:custGeom>
                <a:noFill/>
                <a:ln w="6350">
                  <a:solidFill>
                    <a:srgbClr val="000000"/>
                  </a:solidFill>
                  <a:prstDash val="solid"/>
                  <a:round/>
                  <a:headEnd/>
                  <a:tailEnd/>
                </a:ln>
              </p:spPr>
              <p:txBody>
                <a:bodyPr/>
                <a:lstStyle/>
                <a:p>
                  <a:endParaRPr lang="en-US"/>
                </a:p>
              </p:txBody>
            </p:sp>
            <p:sp>
              <p:nvSpPr>
                <p:cNvPr id="376858" name="Freeform 26"/>
                <p:cNvSpPr>
                  <a:spLocks noChangeAspect="1"/>
                </p:cNvSpPr>
                <p:nvPr/>
              </p:nvSpPr>
              <p:spPr bwMode="auto">
                <a:xfrm>
                  <a:off x="1063" y="2816"/>
                  <a:ext cx="283" cy="213"/>
                </a:xfrm>
                <a:custGeom>
                  <a:avLst/>
                  <a:gdLst/>
                  <a:ahLst/>
                  <a:cxnLst>
                    <a:cxn ang="0">
                      <a:pos x="279" y="0"/>
                    </a:cxn>
                    <a:cxn ang="0">
                      <a:pos x="283" y="0"/>
                    </a:cxn>
                    <a:cxn ang="0">
                      <a:pos x="0" y="209"/>
                    </a:cxn>
                    <a:cxn ang="0">
                      <a:pos x="0" y="213"/>
                    </a:cxn>
                    <a:cxn ang="0">
                      <a:pos x="283" y="0"/>
                    </a:cxn>
                    <a:cxn ang="0">
                      <a:pos x="283" y="0"/>
                    </a:cxn>
                    <a:cxn ang="0">
                      <a:pos x="283" y="0"/>
                    </a:cxn>
                    <a:cxn ang="0">
                      <a:pos x="283" y="0"/>
                    </a:cxn>
                    <a:cxn ang="0">
                      <a:pos x="283" y="0"/>
                    </a:cxn>
                    <a:cxn ang="0">
                      <a:pos x="283" y="0"/>
                    </a:cxn>
                    <a:cxn ang="0">
                      <a:pos x="283" y="0"/>
                    </a:cxn>
                    <a:cxn ang="0">
                      <a:pos x="279" y="0"/>
                    </a:cxn>
                  </a:cxnLst>
                  <a:rect l="0" t="0" r="r" b="b"/>
                  <a:pathLst>
                    <a:path w="283" h="213">
                      <a:moveTo>
                        <a:pt x="279" y="0"/>
                      </a:moveTo>
                      <a:lnTo>
                        <a:pt x="283" y="0"/>
                      </a:lnTo>
                      <a:lnTo>
                        <a:pt x="0" y="209"/>
                      </a:lnTo>
                      <a:lnTo>
                        <a:pt x="0" y="213"/>
                      </a:lnTo>
                      <a:lnTo>
                        <a:pt x="283" y="0"/>
                      </a:lnTo>
                      <a:lnTo>
                        <a:pt x="283" y="0"/>
                      </a:lnTo>
                      <a:lnTo>
                        <a:pt x="283" y="0"/>
                      </a:lnTo>
                      <a:lnTo>
                        <a:pt x="283" y="0"/>
                      </a:lnTo>
                      <a:lnTo>
                        <a:pt x="283" y="0"/>
                      </a:lnTo>
                      <a:lnTo>
                        <a:pt x="283" y="0"/>
                      </a:lnTo>
                      <a:lnTo>
                        <a:pt x="283" y="0"/>
                      </a:lnTo>
                      <a:lnTo>
                        <a:pt x="279" y="0"/>
                      </a:lnTo>
                      <a:close/>
                    </a:path>
                  </a:pathLst>
                </a:custGeom>
                <a:solidFill>
                  <a:srgbClr val="7F7F7F"/>
                </a:solidFill>
                <a:ln w="9525">
                  <a:noFill/>
                  <a:round/>
                  <a:headEnd/>
                  <a:tailEnd/>
                </a:ln>
              </p:spPr>
              <p:txBody>
                <a:bodyPr/>
                <a:lstStyle/>
                <a:p>
                  <a:endParaRPr lang="en-US"/>
                </a:p>
              </p:txBody>
            </p:sp>
            <p:sp>
              <p:nvSpPr>
                <p:cNvPr id="376859" name="Freeform 27"/>
                <p:cNvSpPr>
                  <a:spLocks noChangeAspect="1"/>
                </p:cNvSpPr>
                <p:nvPr/>
              </p:nvSpPr>
              <p:spPr bwMode="auto">
                <a:xfrm>
                  <a:off x="1342" y="2801"/>
                  <a:ext cx="4" cy="15"/>
                </a:xfrm>
                <a:custGeom>
                  <a:avLst/>
                  <a:gdLst/>
                  <a:ahLst/>
                  <a:cxnLst>
                    <a:cxn ang="0">
                      <a:pos x="0" y="4"/>
                    </a:cxn>
                    <a:cxn ang="0">
                      <a:pos x="0" y="4"/>
                    </a:cxn>
                    <a:cxn ang="0">
                      <a:pos x="0" y="15"/>
                    </a:cxn>
                    <a:cxn ang="0">
                      <a:pos x="4" y="15"/>
                    </a:cxn>
                    <a:cxn ang="0">
                      <a:pos x="4" y="4"/>
                    </a:cxn>
                    <a:cxn ang="0">
                      <a:pos x="0" y="0"/>
                    </a:cxn>
                    <a:cxn ang="0">
                      <a:pos x="4" y="4"/>
                    </a:cxn>
                    <a:cxn ang="0">
                      <a:pos x="4" y="4"/>
                    </a:cxn>
                    <a:cxn ang="0">
                      <a:pos x="0" y="0"/>
                    </a:cxn>
                    <a:cxn ang="0">
                      <a:pos x="0" y="4"/>
                    </a:cxn>
                    <a:cxn ang="0">
                      <a:pos x="0" y="4"/>
                    </a:cxn>
                    <a:cxn ang="0">
                      <a:pos x="0" y="4"/>
                    </a:cxn>
                  </a:cxnLst>
                  <a:rect l="0" t="0" r="r" b="b"/>
                  <a:pathLst>
                    <a:path w="4" h="15">
                      <a:moveTo>
                        <a:pt x="0" y="4"/>
                      </a:moveTo>
                      <a:lnTo>
                        <a:pt x="0" y="4"/>
                      </a:lnTo>
                      <a:lnTo>
                        <a:pt x="0" y="15"/>
                      </a:lnTo>
                      <a:lnTo>
                        <a:pt x="4" y="15"/>
                      </a:lnTo>
                      <a:lnTo>
                        <a:pt x="4" y="4"/>
                      </a:lnTo>
                      <a:lnTo>
                        <a:pt x="0" y="0"/>
                      </a:lnTo>
                      <a:lnTo>
                        <a:pt x="4" y="4"/>
                      </a:lnTo>
                      <a:lnTo>
                        <a:pt x="4" y="4"/>
                      </a:lnTo>
                      <a:lnTo>
                        <a:pt x="0" y="0"/>
                      </a:lnTo>
                      <a:lnTo>
                        <a:pt x="0" y="4"/>
                      </a:lnTo>
                      <a:lnTo>
                        <a:pt x="0" y="4"/>
                      </a:lnTo>
                      <a:lnTo>
                        <a:pt x="0" y="4"/>
                      </a:lnTo>
                      <a:close/>
                    </a:path>
                  </a:pathLst>
                </a:custGeom>
                <a:solidFill>
                  <a:srgbClr val="7F7F7F"/>
                </a:solidFill>
                <a:ln w="9525">
                  <a:noFill/>
                  <a:round/>
                  <a:headEnd/>
                  <a:tailEnd/>
                </a:ln>
              </p:spPr>
              <p:txBody>
                <a:bodyPr/>
                <a:lstStyle/>
                <a:p>
                  <a:endParaRPr lang="en-US"/>
                </a:p>
              </p:txBody>
            </p:sp>
            <p:sp>
              <p:nvSpPr>
                <p:cNvPr id="376860" name="Freeform 28"/>
                <p:cNvSpPr>
                  <a:spLocks noChangeAspect="1"/>
                </p:cNvSpPr>
                <p:nvPr/>
              </p:nvSpPr>
              <p:spPr bwMode="auto">
                <a:xfrm>
                  <a:off x="1063" y="2801"/>
                  <a:ext cx="283" cy="212"/>
                </a:xfrm>
                <a:custGeom>
                  <a:avLst/>
                  <a:gdLst/>
                  <a:ahLst/>
                  <a:cxnLst>
                    <a:cxn ang="0">
                      <a:pos x="4" y="212"/>
                    </a:cxn>
                    <a:cxn ang="0">
                      <a:pos x="0" y="212"/>
                    </a:cxn>
                    <a:cxn ang="0">
                      <a:pos x="283" y="4"/>
                    </a:cxn>
                    <a:cxn ang="0">
                      <a:pos x="283" y="0"/>
                    </a:cxn>
                    <a:cxn ang="0">
                      <a:pos x="0" y="212"/>
                    </a:cxn>
                    <a:cxn ang="0">
                      <a:pos x="0" y="212"/>
                    </a:cxn>
                    <a:cxn ang="0">
                      <a:pos x="0" y="212"/>
                    </a:cxn>
                    <a:cxn ang="0">
                      <a:pos x="0" y="212"/>
                    </a:cxn>
                    <a:cxn ang="0">
                      <a:pos x="0" y="212"/>
                    </a:cxn>
                    <a:cxn ang="0">
                      <a:pos x="0" y="212"/>
                    </a:cxn>
                    <a:cxn ang="0">
                      <a:pos x="0" y="212"/>
                    </a:cxn>
                    <a:cxn ang="0">
                      <a:pos x="4" y="212"/>
                    </a:cxn>
                  </a:cxnLst>
                  <a:rect l="0" t="0" r="r" b="b"/>
                  <a:pathLst>
                    <a:path w="283" h="212">
                      <a:moveTo>
                        <a:pt x="4" y="212"/>
                      </a:moveTo>
                      <a:lnTo>
                        <a:pt x="0" y="212"/>
                      </a:lnTo>
                      <a:lnTo>
                        <a:pt x="283" y="4"/>
                      </a:lnTo>
                      <a:lnTo>
                        <a:pt x="283" y="0"/>
                      </a:lnTo>
                      <a:lnTo>
                        <a:pt x="0" y="212"/>
                      </a:lnTo>
                      <a:lnTo>
                        <a:pt x="0" y="212"/>
                      </a:lnTo>
                      <a:lnTo>
                        <a:pt x="0" y="212"/>
                      </a:lnTo>
                      <a:lnTo>
                        <a:pt x="0" y="212"/>
                      </a:lnTo>
                      <a:lnTo>
                        <a:pt x="0" y="212"/>
                      </a:lnTo>
                      <a:lnTo>
                        <a:pt x="0" y="212"/>
                      </a:lnTo>
                      <a:lnTo>
                        <a:pt x="0" y="212"/>
                      </a:lnTo>
                      <a:lnTo>
                        <a:pt x="4" y="212"/>
                      </a:lnTo>
                      <a:close/>
                    </a:path>
                  </a:pathLst>
                </a:custGeom>
                <a:solidFill>
                  <a:srgbClr val="7F7F7F"/>
                </a:solidFill>
                <a:ln w="9525">
                  <a:noFill/>
                  <a:round/>
                  <a:headEnd/>
                  <a:tailEnd/>
                </a:ln>
              </p:spPr>
              <p:txBody>
                <a:bodyPr/>
                <a:lstStyle/>
                <a:p>
                  <a:endParaRPr lang="en-US"/>
                </a:p>
              </p:txBody>
            </p:sp>
            <p:sp>
              <p:nvSpPr>
                <p:cNvPr id="376861" name="Freeform 29"/>
                <p:cNvSpPr>
                  <a:spLocks noChangeAspect="1"/>
                </p:cNvSpPr>
                <p:nvPr/>
              </p:nvSpPr>
              <p:spPr bwMode="auto">
                <a:xfrm>
                  <a:off x="1063" y="3013"/>
                  <a:ext cx="4" cy="16"/>
                </a:xfrm>
                <a:custGeom>
                  <a:avLst/>
                  <a:gdLst/>
                  <a:ahLst/>
                  <a:cxnLst>
                    <a:cxn ang="0">
                      <a:pos x="4" y="12"/>
                    </a:cxn>
                    <a:cxn ang="0">
                      <a:pos x="4" y="12"/>
                    </a:cxn>
                    <a:cxn ang="0">
                      <a:pos x="4" y="0"/>
                    </a:cxn>
                    <a:cxn ang="0">
                      <a:pos x="0" y="0"/>
                    </a:cxn>
                    <a:cxn ang="0">
                      <a:pos x="0" y="12"/>
                    </a:cxn>
                    <a:cxn ang="0">
                      <a:pos x="4" y="16"/>
                    </a:cxn>
                    <a:cxn ang="0">
                      <a:pos x="0" y="12"/>
                    </a:cxn>
                    <a:cxn ang="0">
                      <a:pos x="0" y="16"/>
                    </a:cxn>
                    <a:cxn ang="0">
                      <a:pos x="4" y="16"/>
                    </a:cxn>
                    <a:cxn ang="0">
                      <a:pos x="4" y="16"/>
                    </a:cxn>
                    <a:cxn ang="0">
                      <a:pos x="4" y="12"/>
                    </a:cxn>
                    <a:cxn ang="0">
                      <a:pos x="4" y="12"/>
                    </a:cxn>
                  </a:cxnLst>
                  <a:rect l="0" t="0" r="r" b="b"/>
                  <a:pathLst>
                    <a:path w="4" h="16">
                      <a:moveTo>
                        <a:pt x="4" y="12"/>
                      </a:moveTo>
                      <a:lnTo>
                        <a:pt x="4" y="12"/>
                      </a:lnTo>
                      <a:lnTo>
                        <a:pt x="4" y="0"/>
                      </a:lnTo>
                      <a:lnTo>
                        <a:pt x="0" y="0"/>
                      </a:lnTo>
                      <a:lnTo>
                        <a:pt x="0" y="12"/>
                      </a:lnTo>
                      <a:lnTo>
                        <a:pt x="4" y="16"/>
                      </a:lnTo>
                      <a:lnTo>
                        <a:pt x="0" y="12"/>
                      </a:lnTo>
                      <a:lnTo>
                        <a:pt x="0" y="16"/>
                      </a:lnTo>
                      <a:lnTo>
                        <a:pt x="4" y="16"/>
                      </a:lnTo>
                      <a:lnTo>
                        <a:pt x="4" y="16"/>
                      </a:lnTo>
                      <a:lnTo>
                        <a:pt x="4" y="12"/>
                      </a:lnTo>
                      <a:lnTo>
                        <a:pt x="4" y="12"/>
                      </a:lnTo>
                      <a:close/>
                    </a:path>
                  </a:pathLst>
                </a:custGeom>
                <a:solidFill>
                  <a:srgbClr val="7F7F7F"/>
                </a:solidFill>
                <a:ln w="9525">
                  <a:noFill/>
                  <a:round/>
                  <a:headEnd/>
                  <a:tailEnd/>
                </a:ln>
              </p:spPr>
              <p:txBody>
                <a:bodyPr/>
                <a:lstStyle/>
                <a:p>
                  <a:endParaRPr lang="en-US"/>
                </a:p>
              </p:txBody>
            </p:sp>
            <p:sp>
              <p:nvSpPr>
                <p:cNvPr id="376862" name="Freeform 30"/>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close/>
                    </a:path>
                  </a:pathLst>
                </a:custGeom>
                <a:solidFill>
                  <a:srgbClr val="BFBFBF"/>
                </a:solidFill>
                <a:ln w="9525">
                  <a:noFill/>
                  <a:round/>
                  <a:headEnd/>
                  <a:tailEnd/>
                </a:ln>
              </p:spPr>
              <p:txBody>
                <a:bodyPr/>
                <a:lstStyle/>
                <a:p>
                  <a:endParaRPr lang="en-US"/>
                </a:p>
              </p:txBody>
            </p:sp>
            <p:sp>
              <p:nvSpPr>
                <p:cNvPr id="376863" name="Freeform 31"/>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path>
                  </a:pathLst>
                </a:custGeom>
                <a:noFill/>
                <a:ln w="6350">
                  <a:solidFill>
                    <a:srgbClr val="000000"/>
                  </a:solidFill>
                  <a:prstDash val="solid"/>
                  <a:round/>
                  <a:headEnd/>
                  <a:tailEnd/>
                </a:ln>
              </p:spPr>
              <p:txBody>
                <a:bodyPr/>
                <a:lstStyle/>
                <a:p>
                  <a:endParaRPr lang="en-US"/>
                </a:p>
              </p:txBody>
            </p:sp>
            <p:sp>
              <p:nvSpPr>
                <p:cNvPr id="376864" name="Freeform 32"/>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close/>
                    </a:path>
                  </a:pathLst>
                </a:custGeom>
                <a:solidFill>
                  <a:srgbClr val="BFBFBF"/>
                </a:solidFill>
                <a:ln w="9525">
                  <a:noFill/>
                  <a:round/>
                  <a:headEnd/>
                  <a:tailEnd/>
                </a:ln>
              </p:spPr>
              <p:txBody>
                <a:bodyPr/>
                <a:lstStyle/>
                <a:p>
                  <a:endParaRPr lang="en-US"/>
                </a:p>
              </p:txBody>
            </p:sp>
            <p:sp>
              <p:nvSpPr>
                <p:cNvPr id="376865" name="Freeform 33"/>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path>
                  </a:pathLst>
                </a:custGeom>
                <a:noFill/>
                <a:ln w="6350">
                  <a:solidFill>
                    <a:srgbClr val="000000"/>
                  </a:solidFill>
                  <a:prstDash val="solid"/>
                  <a:round/>
                  <a:headEnd/>
                  <a:tailEnd/>
                </a:ln>
              </p:spPr>
              <p:txBody>
                <a:bodyPr/>
                <a:lstStyle/>
                <a:p>
                  <a:endParaRPr lang="en-US"/>
                </a:p>
              </p:txBody>
            </p:sp>
            <p:sp>
              <p:nvSpPr>
                <p:cNvPr id="376866" name="Freeform 34"/>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close/>
                    </a:path>
                  </a:pathLst>
                </a:custGeom>
                <a:solidFill>
                  <a:srgbClr val="BFBFBF"/>
                </a:solidFill>
                <a:ln w="9525">
                  <a:noFill/>
                  <a:round/>
                  <a:headEnd/>
                  <a:tailEnd/>
                </a:ln>
              </p:spPr>
              <p:txBody>
                <a:bodyPr/>
                <a:lstStyle/>
                <a:p>
                  <a:endParaRPr lang="en-US"/>
                </a:p>
              </p:txBody>
            </p:sp>
            <p:sp>
              <p:nvSpPr>
                <p:cNvPr id="376867" name="Freeform 35"/>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path>
                  </a:pathLst>
                </a:custGeom>
                <a:noFill/>
                <a:ln w="6350">
                  <a:solidFill>
                    <a:srgbClr val="000000"/>
                  </a:solidFill>
                  <a:prstDash val="solid"/>
                  <a:round/>
                  <a:headEnd/>
                  <a:tailEnd/>
                </a:ln>
              </p:spPr>
              <p:txBody>
                <a:bodyPr/>
                <a:lstStyle/>
                <a:p>
                  <a:endParaRPr lang="en-US"/>
                </a:p>
              </p:txBody>
            </p:sp>
            <p:sp>
              <p:nvSpPr>
                <p:cNvPr id="376868" name="Freeform 36"/>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close/>
                    </a:path>
                  </a:pathLst>
                </a:custGeom>
                <a:solidFill>
                  <a:srgbClr val="F7F7E0"/>
                </a:solidFill>
                <a:ln w="9525">
                  <a:noFill/>
                  <a:round/>
                  <a:headEnd/>
                  <a:tailEnd/>
                </a:ln>
              </p:spPr>
              <p:txBody>
                <a:bodyPr/>
                <a:lstStyle/>
                <a:p>
                  <a:endParaRPr lang="en-US"/>
                </a:p>
              </p:txBody>
            </p:sp>
            <p:sp>
              <p:nvSpPr>
                <p:cNvPr id="376869" name="Freeform 37"/>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path>
                  </a:pathLst>
                </a:custGeom>
                <a:noFill/>
                <a:ln w="6350">
                  <a:solidFill>
                    <a:srgbClr val="000000"/>
                  </a:solidFill>
                  <a:prstDash val="solid"/>
                  <a:round/>
                  <a:headEnd/>
                  <a:tailEnd/>
                </a:ln>
              </p:spPr>
              <p:txBody>
                <a:bodyPr/>
                <a:lstStyle/>
                <a:p>
                  <a:endParaRPr lang="en-US"/>
                </a:p>
              </p:txBody>
            </p:sp>
            <p:sp>
              <p:nvSpPr>
                <p:cNvPr id="376870" name="Freeform 38"/>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close/>
                    </a:path>
                  </a:pathLst>
                </a:custGeom>
                <a:solidFill>
                  <a:srgbClr val="FF003F"/>
                </a:solidFill>
                <a:ln w="9525">
                  <a:noFill/>
                  <a:round/>
                  <a:headEnd/>
                  <a:tailEnd/>
                </a:ln>
              </p:spPr>
              <p:txBody>
                <a:bodyPr/>
                <a:lstStyle/>
                <a:p>
                  <a:endParaRPr lang="en-US"/>
                </a:p>
              </p:txBody>
            </p:sp>
            <p:sp>
              <p:nvSpPr>
                <p:cNvPr id="376871" name="Freeform 39"/>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path>
                  </a:pathLst>
                </a:custGeom>
                <a:noFill/>
                <a:ln w="6350">
                  <a:solidFill>
                    <a:srgbClr val="000000"/>
                  </a:solidFill>
                  <a:prstDash val="solid"/>
                  <a:round/>
                  <a:headEnd/>
                  <a:tailEnd/>
                </a:ln>
              </p:spPr>
              <p:txBody>
                <a:bodyPr/>
                <a:lstStyle/>
                <a:p>
                  <a:endParaRPr lang="en-US"/>
                </a:p>
              </p:txBody>
            </p:sp>
            <p:sp>
              <p:nvSpPr>
                <p:cNvPr id="376872" name="Freeform 40"/>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close/>
                    </a:path>
                  </a:pathLst>
                </a:custGeom>
                <a:solidFill>
                  <a:srgbClr val="FFE5CC"/>
                </a:solidFill>
                <a:ln w="9525">
                  <a:noFill/>
                  <a:round/>
                  <a:headEnd/>
                  <a:tailEnd/>
                </a:ln>
              </p:spPr>
              <p:txBody>
                <a:bodyPr/>
                <a:lstStyle/>
                <a:p>
                  <a:endParaRPr lang="en-US"/>
                </a:p>
              </p:txBody>
            </p:sp>
            <p:sp>
              <p:nvSpPr>
                <p:cNvPr id="376873" name="Freeform 41"/>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path>
                  </a:pathLst>
                </a:custGeom>
                <a:noFill/>
                <a:ln w="6350">
                  <a:solidFill>
                    <a:srgbClr val="000000"/>
                  </a:solidFill>
                  <a:prstDash val="solid"/>
                  <a:round/>
                  <a:headEnd/>
                  <a:tailEnd/>
                </a:ln>
              </p:spPr>
              <p:txBody>
                <a:bodyPr/>
                <a:lstStyle/>
                <a:p>
                  <a:endParaRPr lang="en-US"/>
                </a:p>
              </p:txBody>
            </p:sp>
            <p:sp>
              <p:nvSpPr>
                <p:cNvPr id="376874" name="Line 42"/>
                <p:cNvSpPr>
                  <a:spLocks noChangeAspect="1" noChangeShapeType="1"/>
                </p:cNvSpPr>
                <p:nvPr/>
              </p:nvSpPr>
              <p:spPr bwMode="auto">
                <a:xfrm>
                  <a:off x="1267" y="2687"/>
                  <a:ext cx="3" cy="1"/>
                </a:xfrm>
                <a:prstGeom prst="line">
                  <a:avLst/>
                </a:prstGeom>
                <a:noFill/>
                <a:ln w="6350">
                  <a:solidFill>
                    <a:srgbClr val="000000"/>
                  </a:solidFill>
                  <a:round/>
                  <a:headEnd/>
                  <a:tailEnd/>
                </a:ln>
              </p:spPr>
              <p:txBody>
                <a:bodyPr/>
                <a:lstStyle/>
                <a:p>
                  <a:endParaRPr lang="en-US"/>
                </a:p>
              </p:txBody>
            </p:sp>
            <p:sp>
              <p:nvSpPr>
                <p:cNvPr id="376875" name="Line 43"/>
                <p:cNvSpPr>
                  <a:spLocks noChangeAspect="1" noChangeShapeType="1"/>
                </p:cNvSpPr>
                <p:nvPr/>
              </p:nvSpPr>
              <p:spPr bwMode="auto">
                <a:xfrm flipV="1">
                  <a:off x="1267" y="2698"/>
                  <a:ext cx="3" cy="8"/>
                </a:xfrm>
                <a:prstGeom prst="line">
                  <a:avLst/>
                </a:prstGeom>
                <a:noFill/>
                <a:ln w="6350">
                  <a:solidFill>
                    <a:srgbClr val="000000"/>
                  </a:solidFill>
                  <a:round/>
                  <a:headEnd/>
                  <a:tailEnd/>
                </a:ln>
              </p:spPr>
              <p:txBody>
                <a:bodyPr/>
                <a:lstStyle/>
                <a:p>
                  <a:endParaRPr lang="en-US"/>
                </a:p>
              </p:txBody>
            </p:sp>
            <p:sp>
              <p:nvSpPr>
                <p:cNvPr id="376876" name="Line 44"/>
                <p:cNvSpPr>
                  <a:spLocks noChangeAspect="1" noChangeShapeType="1"/>
                </p:cNvSpPr>
                <p:nvPr/>
              </p:nvSpPr>
              <p:spPr bwMode="auto">
                <a:xfrm flipV="1">
                  <a:off x="1323" y="2641"/>
                  <a:ext cx="4" cy="8"/>
                </a:xfrm>
                <a:prstGeom prst="line">
                  <a:avLst/>
                </a:prstGeom>
                <a:noFill/>
                <a:ln w="6350">
                  <a:solidFill>
                    <a:srgbClr val="000000"/>
                  </a:solidFill>
                  <a:round/>
                  <a:headEnd/>
                  <a:tailEnd/>
                </a:ln>
              </p:spPr>
              <p:txBody>
                <a:bodyPr/>
                <a:lstStyle/>
                <a:p>
                  <a:endParaRPr lang="en-US"/>
                </a:p>
              </p:txBody>
            </p:sp>
            <p:sp>
              <p:nvSpPr>
                <p:cNvPr id="376877" name="Line 45"/>
                <p:cNvSpPr>
                  <a:spLocks noChangeAspect="1" noChangeShapeType="1"/>
                </p:cNvSpPr>
                <p:nvPr/>
              </p:nvSpPr>
              <p:spPr bwMode="auto">
                <a:xfrm>
                  <a:off x="1323" y="2657"/>
                  <a:ext cx="4" cy="3"/>
                </a:xfrm>
                <a:prstGeom prst="line">
                  <a:avLst/>
                </a:prstGeom>
                <a:noFill/>
                <a:ln w="6350">
                  <a:solidFill>
                    <a:srgbClr val="000000"/>
                  </a:solidFill>
                  <a:round/>
                  <a:headEnd/>
                  <a:tailEnd/>
                </a:ln>
              </p:spPr>
              <p:txBody>
                <a:bodyPr/>
                <a:lstStyle/>
                <a:p>
                  <a:endParaRPr lang="en-US"/>
                </a:p>
              </p:txBody>
            </p:sp>
            <p:sp>
              <p:nvSpPr>
                <p:cNvPr id="376878" name="Freeform 46"/>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close/>
                    </a:path>
                  </a:pathLst>
                </a:custGeom>
                <a:solidFill>
                  <a:srgbClr val="000000"/>
                </a:solidFill>
                <a:ln w="9525">
                  <a:noFill/>
                  <a:round/>
                  <a:headEnd/>
                  <a:tailEnd/>
                </a:ln>
              </p:spPr>
              <p:txBody>
                <a:bodyPr/>
                <a:lstStyle/>
                <a:p>
                  <a:endParaRPr lang="en-US"/>
                </a:p>
              </p:txBody>
            </p:sp>
            <p:sp>
              <p:nvSpPr>
                <p:cNvPr id="376879" name="Freeform 47"/>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path>
                  </a:pathLst>
                </a:custGeom>
                <a:noFill/>
                <a:ln w="6350">
                  <a:solidFill>
                    <a:srgbClr val="000000"/>
                  </a:solidFill>
                  <a:prstDash val="solid"/>
                  <a:round/>
                  <a:headEnd/>
                  <a:tailEnd/>
                </a:ln>
              </p:spPr>
              <p:txBody>
                <a:bodyPr/>
                <a:lstStyle/>
                <a:p>
                  <a:endParaRPr lang="en-US"/>
                </a:p>
              </p:txBody>
            </p:sp>
            <p:sp>
              <p:nvSpPr>
                <p:cNvPr id="376880" name="Freeform 48"/>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close/>
                    </a:path>
                  </a:pathLst>
                </a:custGeom>
                <a:solidFill>
                  <a:srgbClr val="FFFFE5"/>
                </a:solidFill>
                <a:ln w="9525">
                  <a:noFill/>
                  <a:round/>
                  <a:headEnd/>
                  <a:tailEnd/>
                </a:ln>
              </p:spPr>
              <p:txBody>
                <a:bodyPr/>
                <a:lstStyle/>
                <a:p>
                  <a:endParaRPr lang="en-US"/>
                </a:p>
              </p:txBody>
            </p:sp>
            <p:sp>
              <p:nvSpPr>
                <p:cNvPr id="376881" name="Freeform 49"/>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path>
                  </a:pathLst>
                </a:custGeom>
                <a:noFill/>
                <a:ln w="6350">
                  <a:solidFill>
                    <a:srgbClr val="000000"/>
                  </a:solidFill>
                  <a:prstDash val="solid"/>
                  <a:round/>
                  <a:headEnd/>
                  <a:tailEnd/>
                </a:ln>
              </p:spPr>
              <p:txBody>
                <a:bodyPr/>
                <a:lstStyle/>
                <a:p>
                  <a:endParaRPr lang="en-US"/>
                </a:p>
              </p:txBody>
            </p:sp>
            <p:sp>
              <p:nvSpPr>
                <p:cNvPr id="376882" name="Freeform 50"/>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close/>
                    </a:path>
                  </a:pathLst>
                </a:custGeom>
                <a:solidFill>
                  <a:srgbClr val="D6C656"/>
                </a:solidFill>
                <a:ln w="9525">
                  <a:noFill/>
                  <a:round/>
                  <a:headEnd/>
                  <a:tailEnd/>
                </a:ln>
              </p:spPr>
              <p:txBody>
                <a:bodyPr/>
                <a:lstStyle/>
                <a:p>
                  <a:endParaRPr lang="en-US"/>
                </a:p>
              </p:txBody>
            </p:sp>
            <p:sp>
              <p:nvSpPr>
                <p:cNvPr id="376883" name="Freeform 51"/>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path>
                  </a:pathLst>
                </a:custGeom>
                <a:noFill/>
                <a:ln w="6350">
                  <a:solidFill>
                    <a:srgbClr val="000000"/>
                  </a:solidFill>
                  <a:prstDash val="solid"/>
                  <a:round/>
                  <a:headEnd/>
                  <a:tailEnd/>
                </a:ln>
              </p:spPr>
              <p:txBody>
                <a:bodyPr/>
                <a:lstStyle/>
                <a:p>
                  <a:endParaRPr lang="en-US"/>
                </a:p>
              </p:txBody>
            </p:sp>
            <p:sp>
              <p:nvSpPr>
                <p:cNvPr id="376884" name="Freeform 52"/>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close/>
                    </a:path>
                  </a:pathLst>
                </a:custGeom>
                <a:solidFill>
                  <a:srgbClr val="7FFF00"/>
                </a:solidFill>
                <a:ln w="9525">
                  <a:noFill/>
                  <a:round/>
                  <a:headEnd/>
                  <a:tailEnd/>
                </a:ln>
              </p:spPr>
              <p:txBody>
                <a:bodyPr/>
                <a:lstStyle/>
                <a:p>
                  <a:endParaRPr lang="en-US"/>
                </a:p>
              </p:txBody>
            </p:sp>
            <p:sp>
              <p:nvSpPr>
                <p:cNvPr id="376885" name="Freeform 53"/>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path>
                  </a:pathLst>
                </a:custGeom>
                <a:noFill/>
                <a:ln w="6350">
                  <a:solidFill>
                    <a:srgbClr val="000000"/>
                  </a:solidFill>
                  <a:prstDash val="solid"/>
                  <a:round/>
                  <a:headEnd/>
                  <a:tailEnd/>
                </a:ln>
              </p:spPr>
              <p:txBody>
                <a:bodyPr/>
                <a:lstStyle/>
                <a:p>
                  <a:endParaRPr lang="en-US"/>
                </a:p>
              </p:txBody>
            </p:sp>
            <p:sp>
              <p:nvSpPr>
                <p:cNvPr id="376886" name="Freeform 54"/>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76887" name="Freeform 55"/>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76888" name="Freeform 56"/>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close/>
                    </a:path>
                  </a:pathLst>
                </a:custGeom>
                <a:solidFill>
                  <a:srgbClr val="D6C656"/>
                </a:solidFill>
                <a:ln w="9525">
                  <a:noFill/>
                  <a:round/>
                  <a:headEnd/>
                  <a:tailEnd/>
                </a:ln>
              </p:spPr>
              <p:txBody>
                <a:bodyPr/>
                <a:lstStyle/>
                <a:p>
                  <a:endParaRPr lang="en-US"/>
                </a:p>
              </p:txBody>
            </p:sp>
            <p:sp>
              <p:nvSpPr>
                <p:cNvPr id="376889" name="Freeform 57"/>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path>
                  </a:pathLst>
                </a:custGeom>
                <a:noFill/>
                <a:ln w="6350">
                  <a:solidFill>
                    <a:srgbClr val="000000"/>
                  </a:solidFill>
                  <a:prstDash val="solid"/>
                  <a:round/>
                  <a:headEnd/>
                  <a:tailEnd/>
                </a:ln>
              </p:spPr>
              <p:txBody>
                <a:bodyPr/>
                <a:lstStyle/>
                <a:p>
                  <a:endParaRPr lang="en-US"/>
                </a:p>
              </p:txBody>
            </p:sp>
            <p:sp>
              <p:nvSpPr>
                <p:cNvPr id="376890" name="Freeform 58"/>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close/>
                    </a:path>
                  </a:pathLst>
                </a:custGeom>
                <a:solidFill>
                  <a:srgbClr val="B26B33"/>
                </a:solidFill>
                <a:ln w="9525">
                  <a:noFill/>
                  <a:round/>
                  <a:headEnd/>
                  <a:tailEnd/>
                </a:ln>
              </p:spPr>
              <p:txBody>
                <a:bodyPr/>
                <a:lstStyle/>
                <a:p>
                  <a:endParaRPr lang="en-US"/>
                </a:p>
              </p:txBody>
            </p:sp>
            <p:sp>
              <p:nvSpPr>
                <p:cNvPr id="376891" name="Freeform 59"/>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path>
                  </a:pathLst>
                </a:custGeom>
                <a:noFill/>
                <a:ln w="6350">
                  <a:solidFill>
                    <a:srgbClr val="000000"/>
                  </a:solidFill>
                  <a:prstDash val="solid"/>
                  <a:round/>
                  <a:headEnd/>
                  <a:tailEnd/>
                </a:ln>
              </p:spPr>
              <p:txBody>
                <a:bodyPr/>
                <a:lstStyle/>
                <a:p>
                  <a:endParaRPr lang="en-US"/>
                </a:p>
              </p:txBody>
            </p:sp>
            <p:sp>
              <p:nvSpPr>
                <p:cNvPr id="376892" name="Freeform 60"/>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close/>
                    </a:path>
                  </a:pathLst>
                </a:custGeom>
                <a:solidFill>
                  <a:srgbClr val="D6C656"/>
                </a:solidFill>
                <a:ln w="9525">
                  <a:noFill/>
                  <a:round/>
                  <a:headEnd/>
                  <a:tailEnd/>
                </a:ln>
              </p:spPr>
              <p:txBody>
                <a:bodyPr/>
                <a:lstStyle/>
                <a:p>
                  <a:endParaRPr lang="en-US"/>
                </a:p>
              </p:txBody>
            </p:sp>
            <p:sp>
              <p:nvSpPr>
                <p:cNvPr id="376893" name="Freeform 61"/>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path>
                  </a:pathLst>
                </a:custGeom>
                <a:noFill/>
                <a:ln w="6350">
                  <a:solidFill>
                    <a:srgbClr val="000000"/>
                  </a:solidFill>
                  <a:prstDash val="solid"/>
                  <a:round/>
                  <a:headEnd/>
                  <a:tailEnd/>
                </a:ln>
              </p:spPr>
              <p:txBody>
                <a:bodyPr/>
                <a:lstStyle/>
                <a:p>
                  <a:endParaRPr lang="en-US"/>
                </a:p>
              </p:txBody>
            </p:sp>
            <p:sp>
              <p:nvSpPr>
                <p:cNvPr id="376894" name="Line 62"/>
                <p:cNvSpPr>
                  <a:spLocks noChangeAspect="1" noChangeShapeType="1"/>
                </p:cNvSpPr>
                <p:nvPr/>
              </p:nvSpPr>
              <p:spPr bwMode="auto">
                <a:xfrm flipV="1">
                  <a:off x="1289" y="2744"/>
                  <a:ext cx="15" cy="11"/>
                </a:xfrm>
                <a:prstGeom prst="line">
                  <a:avLst/>
                </a:prstGeom>
                <a:noFill/>
                <a:ln w="6350">
                  <a:solidFill>
                    <a:srgbClr val="000000"/>
                  </a:solidFill>
                  <a:round/>
                  <a:headEnd/>
                  <a:tailEnd/>
                </a:ln>
              </p:spPr>
              <p:txBody>
                <a:bodyPr/>
                <a:lstStyle/>
                <a:p>
                  <a:endParaRPr lang="en-US"/>
                </a:p>
              </p:txBody>
            </p:sp>
            <p:sp>
              <p:nvSpPr>
                <p:cNvPr id="376895" name="Line 63"/>
                <p:cNvSpPr>
                  <a:spLocks noChangeAspect="1" noChangeShapeType="1"/>
                </p:cNvSpPr>
                <p:nvPr/>
              </p:nvSpPr>
              <p:spPr bwMode="auto">
                <a:xfrm flipV="1">
                  <a:off x="1289" y="2763"/>
                  <a:ext cx="15" cy="15"/>
                </a:xfrm>
                <a:prstGeom prst="line">
                  <a:avLst/>
                </a:prstGeom>
                <a:noFill/>
                <a:ln w="6350">
                  <a:solidFill>
                    <a:srgbClr val="000000"/>
                  </a:solidFill>
                  <a:round/>
                  <a:headEnd/>
                  <a:tailEnd/>
                </a:ln>
              </p:spPr>
              <p:txBody>
                <a:bodyPr/>
                <a:lstStyle/>
                <a:p>
                  <a:endParaRPr lang="en-US"/>
                </a:p>
              </p:txBody>
            </p:sp>
            <p:sp>
              <p:nvSpPr>
                <p:cNvPr id="376896" name="Freeform 64"/>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close/>
                    </a:path>
                  </a:pathLst>
                </a:custGeom>
                <a:solidFill>
                  <a:srgbClr val="BFBFBF"/>
                </a:solidFill>
                <a:ln w="9525">
                  <a:noFill/>
                  <a:round/>
                  <a:headEnd/>
                  <a:tailEnd/>
                </a:ln>
              </p:spPr>
              <p:txBody>
                <a:bodyPr/>
                <a:lstStyle/>
                <a:p>
                  <a:endParaRPr lang="en-US"/>
                </a:p>
              </p:txBody>
            </p:sp>
            <p:sp>
              <p:nvSpPr>
                <p:cNvPr id="376897" name="Freeform 65"/>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path>
                  </a:pathLst>
                </a:custGeom>
                <a:noFill/>
                <a:ln w="6350">
                  <a:solidFill>
                    <a:srgbClr val="000000"/>
                  </a:solidFill>
                  <a:prstDash val="solid"/>
                  <a:round/>
                  <a:headEnd/>
                  <a:tailEnd/>
                </a:ln>
              </p:spPr>
              <p:txBody>
                <a:bodyPr/>
                <a:lstStyle/>
                <a:p>
                  <a:endParaRPr lang="en-US"/>
                </a:p>
              </p:txBody>
            </p:sp>
            <p:sp>
              <p:nvSpPr>
                <p:cNvPr id="376898" name="Freeform 66"/>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close/>
                    </a:path>
                  </a:pathLst>
                </a:custGeom>
                <a:solidFill>
                  <a:srgbClr val="F7F7E0"/>
                </a:solidFill>
                <a:ln w="9525">
                  <a:noFill/>
                  <a:round/>
                  <a:headEnd/>
                  <a:tailEnd/>
                </a:ln>
              </p:spPr>
              <p:txBody>
                <a:bodyPr/>
                <a:lstStyle/>
                <a:p>
                  <a:endParaRPr lang="en-US"/>
                </a:p>
              </p:txBody>
            </p:sp>
            <p:sp>
              <p:nvSpPr>
                <p:cNvPr id="376899" name="Freeform 67"/>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path>
                  </a:pathLst>
                </a:custGeom>
                <a:noFill/>
                <a:ln w="6350">
                  <a:solidFill>
                    <a:srgbClr val="000000"/>
                  </a:solidFill>
                  <a:prstDash val="solid"/>
                  <a:round/>
                  <a:headEnd/>
                  <a:tailEnd/>
                </a:ln>
              </p:spPr>
              <p:txBody>
                <a:bodyPr/>
                <a:lstStyle/>
                <a:p>
                  <a:endParaRPr lang="en-US"/>
                </a:p>
              </p:txBody>
            </p:sp>
            <p:sp>
              <p:nvSpPr>
                <p:cNvPr id="376900" name="Freeform 68"/>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close/>
                    </a:path>
                  </a:pathLst>
                </a:custGeom>
                <a:solidFill>
                  <a:srgbClr val="FFE5CC"/>
                </a:solidFill>
                <a:ln w="9525">
                  <a:noFill/>
                  <a:round/>
                  <a:headEnd/>
                  <a:tailEnd/>
                </a:ln>
              </p:spPr>
              <p:txBody>
                <a:bodyPr/>
                <a:lstStyle/>
                <a:p>
                  <a:endParaRPr lang="en-US"/>
                </a:p>
              </p:txBody>
            </p:sp>
            <p:sp>
              <p:nvSpPr>
                <p:cNvPr id="376901" name="Freeform 69"/>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path>
                  </a:pathLst>
                </a:custGeom>
                <a:noFill/>
                <a:ln w="6350">
                  <a:solidFill>
                    <a:srgbClr val="000000"/>
                  </a:solidFill>
                  <a:prstDash val="solid"/>
                  <a:round/>
                  <a:headEnd/>
                  <a:tailEnd/>
                </a:ln>
              </p:spPr>
              <p:txBody>
                <a:bodyPr/>
                <a:lstStyle/>
                <a:p>
                  <a:endParaRPr lang="en-US"/>
                </a:p>
              </p:txBody>
            </p:sp>
            <p:sp>
              <p:nvSpPr>
                <p:cNvPr id="376902" name="Freeform 70"/>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close/>
                    </a:path>
                  </a:pathLst>
                </a:custGeom>
                <a:solidFill>
                  <a:srgbClr val="BFBFBF"/>
                </a:solidFill>
                <a:ln w="9525">
                  <a:noFill/>
                  <a:round/>
                  <a:headEnd/>
                  <a:tailEnd/>
                </a:ln>
              </p:spPr>
              <p:txBody>
                <a:bodyPr/>
                <a:lstStyle/>
                <a:p>
                  <a:endParaRPr lang="en-US"/>
                </a:p>
              </p:txBody>
            </p:sp>
            <p:sp>
              <p:nvSpPr>
                <p:cNvPr id="376903" name="Freeform 71"/>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path>
                  </a:pathLst>
                </a:custGeom>
                <a:noFill/>
                <a:ln w="6350">
                  <a:solidFill>
                    <a:srgbClr val="000000"/>
                  </a:solidFill>
                  <a:prstDash val="solid"/>
                  <a:round/>
                  <a:headEnd/>
                  <a:tailEnd/>
                </a:ln>
              </p:spPr>
              <p:txBody>
                <a:bodyPr/>
                <a:lstStyle/>
                <a:p>
                  <a:endParaRPr lang="en-US"/>
                </a:p>
              </p:txBody>
            </p:sp>
            <p:sp>
              <p:nvSpPr>
                <p:cNvPr id="376904" name="Freeform 72"/>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close/>
                    </a:path>
                  </a:pathLst>
                </a:custGeom>
                <a:solidFill>
                  <a:srgbClr val="FF003F"/>
                </a:solidFill>
                <a:ln w="9525">
                  <a:noFill/>
                  <a:round/>
                  <a:headEnd/>
                  <a:tailEnd/>
                </a:ln>
              </p:spPr>
              <p:txBody>
                <a:bodyPr/>
                <a:lstStyle/>
                <a:p>
                  <a:endParaRPr lang="en-US"/>
                </a:p>
              </p:txBody>
            </p:sp>
            <p:sp>
              <p:nvSpPr>
                <p:cNvPr id="376905" name="Freeform 73"/>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path>
                  </a:pathLst>
                </a:custGeom>
                <a:noFill/>
                <a:ln w="6350">
                  <a:solidFill>
                    <a:srgbClr val="000000"/>
                  </a:solidFill>
                  <a:prstDash val="solid"/>
                  <a:round/>
                  <a:headEnd/>
                  <a:tailEnd/>
                </a:ln>
              </p:spPr>
              <p:txBody>
                <a:bodyPr/>
                <a:lstStyle/>
                <a:p>
                  <a:endParaRPr lang="en-US"/>
                </a:p>
              </p:txBody>
            </p:sp>
            <p:sp>
              <p:nvSpPr>
                <p:cNvPr id="376906" name="Freeform 74"/>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close/>
                    </a:path>
                  </a:pathLst>
                </a:custGeom>
                <a:solidFill>
                  <a:srgbClr val="7FFF00"/>
                </a:solidFill>
                <a:ln w="9525">
                  <a:noFill/>
                  <a:round/>
                  <a:headEnd/>
                  <a:tailEnd/>
                </a:ln>
              </p:spPr>
              <p:txBody>
                <a:bodyPr/>
                <a:lstStyle/>
                <a:p>
                  <a:endParaRPr lang="en-US"/>
                </a:p>
              </p:txBody>
            </p:sp>
            <p:sp>
              <p:nvSpPr>
                <p:cNvPr id="376907" name="Freeform 75"/>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path>
                  </a:pathLst>
                </a:custGeom>
                <a:noFill/>
                <a:ln w="6350">
                  <a:solidFill>
                    <a:srgbClr val="000000"/>
                  </a:solidFill>
                  <a:prstDash val="solid"/>
                  <a:round/>
                  <a:headEnd/>
                  <a:tailEnd/>
                </a:ln>
              </p:spPr>
              <p:txBody>
                <a:bodyPr/>
                <a:lstStyle/>
                <a:p>
                  <a:endParaRPr lang="en-US"/>
                </a:p>
              </p:txBody>
            </p:sp>
            <p:sp>
              <p:nvSpPr>
                <p:cNvPr id="376908" name="Freeform 76"/>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close/>
                    </a:path>
                  </a:pathLst>
                </a:custGeom>
                <a:solidFill>
                  <a:srgbClr val="FF003F"/>
                </a:solidFill>
                <a:ln w="9525">
                  <a:noFill/>
                  <a:round/>
                  <a:headEnd/>
                  <a:tailEnd/>
                </a:ln>
              </p:spPr>
              <p:txBody>
                <a:bodyPr/>
                <a:lstStyle/>
                <a:p>
                  <a:endParaRPr lang="en-US"/>
                </a:p>
              </p:txBody>
            </p:sp>
            <p:sp>
              <p:nvSpPr>
                <p:cNvPr id="376909" name="Freeform 77"/>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path>
                  </a:pathLst>
                </a:custGeom>
                <a:noFill/>
                <a:ln w="6350">
                  <a:solidFill>
                    <a:srgbClr val="000000"/>
                  </a:solidFill>
                  <a:prstDash val="solid"/>
                  <a:round/>
                  <a:headEnd/>
                  <a:tailEnd/>
                </a:ln>
              </p:spPr>
              <p:txBody>
                <a:bodyPr/>
                <a:lstStyle/>
                <a:p>
                  <a:endParaRPr lang="en-US"/>
                </a:p>
              </p:txBody>
            </p:sp>
            <p:sp>
              <p:nvSpPr>
                <p:cNvPr id="376910" name="Freeform 78"/>
                <p:cNvSpPr>
                  <a:spLocks noChangeAspect="1"/>
                </p:cNvSpPr>
                <p:nvPr/>
              </p:nvSpPr>
              <p:spPr bwMode="auto">
                <a:xfrm>
                  <a:off x="1079" y="2869"/>
                  <a:ext cx="7" cy="30"/>
                </a:xfrm>
                <a:custGeom>
                  <a:avLst/>
                  <a:gdLst/>
                  <a:ahLst/>
                  <a:cxnLst>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close/>
                    </a:path>
                  </a:pathLst>
                </a:custGeom>
                <a:solidFill>
                  <a:srgbClr val="FFFFFF"/>
                </a:solidFill>
                <a:ln w="9525">
                  <a:noFill/>
                  <a:round/>
                  <a:headEnd/>
                  <a:tailEnd/>
                </a:ln>
              </p:spPr>
              <p:txBody>
                <a:bodyPr/>
                <a:lstStyle/>
                <a:p>
                  <a:endParaRPr lang="en-US"/>
                </a:p>
              </p:txBody>
            </p:sp>
            <p:sp>
              <p:nvSpPr>
                <p:cNvPr id="376911" name="Freeform 79"/>
                <p:cNvSpPr>
                  <a:spLocks noChangeAspect="1"/>
                </p:cNvSpPr>
                <p:nvPr/>
              </p:nvSpPr>
              <p:spPr bwMode="auto">
                <a:xfrm>
                  <a:off x="1079" y="2869"/>
                  <a:ext cx="7" cy="30"/>
                </a:xfrm>
                <a:custGeom>
                  <a:avLst/>
                  <a:gdLst/>
                  <a:ahLst/>
                  <a:cxnLst>
                    <a:cxn ang="0">
                      <a:pos x="3" y="0"/>
                    </a:cxn>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3" y="0"/>
                      </a:ln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path>
                  </a:pathLst>
                </a:custGeom>
                <a:noFill/>
                <a:ln w="6350">
                  <a:solidFill>
                    <a:srgbClr val="000000"/>
                  </a:solidFill>
                  <a:prstDash val="solid"/>
                  <a:round/>
                  <a:headEnd/>
                  <a:tailEnd/>
                </a:ln>
              </p:spPr>
              <p:txBody>
                <a:bodyPr/>
                <a:lstStyle/>
                <a:p>
                  <a:endParaRPr lang="en-US"/>
                </a:p>
              </p:txBody>
            </p:sp>
            <p:sp>
              <p:nvSpPr>
                <p:cNvPr id="376912" name="Freeform 80"/>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close/>
                    </a:path>
                  </a:pathLst>
                </a:custGeom>
                <a:solidFill>
                  <a:srgbClr val="000000"/>
                </a:solidFill>
                <a:ln w="9525">
                  <a:noFill/>
                  <a:round/>
                  <a:headEnd/>
                  <a:tailEnd/>
                </a:ln>
              </p:spPr>
              <p:txBody>
                <a:bodyPr/>
                <a:lstStyle/>
                <a:p>
                  <a:endParaRPr lang="en-US"/>
                </a:p>
              </p:txBody>
            </p:sp>
            <p:sp>
              <p:nvSpPr>
                <p:cNvPr id="376913" name="Freeform 81"/>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path>
                  </a:pathLst>
                </a:custGeom>
                <a:noFill/>
                <a:ln w="6350">
                  <a:solidFill>
                    <a:srgbClr val="000000"/>
                  </a:solidFill>
                  <a:prstDash val="solid"/>
                  <a:round/>
                  <a:headEnd/>
                  <a:tailEnd/>
                </a:ln>
              </p:spPr>
              <p:txBody>
                <a:bodyPr/>
                <a:lstStyle/>
                <a:p>
                  <a:endParaRPr lang="en-US"/>
                </a:p>
              </p:txBody>
            </p:sp>
            <p:sp>
              <p:nvSpPr>
                <p:cNvPr id="376914" name="Line 82"/>
                <p:cNvSpPr>
                  <a:spLocks noChangeAspect="1" noChangeShapeType="1"/>
                </p:cNvSpPr>
                <p:nvPr/>
              </p:nvSpPr>
              <p:spPr bwMode="auto">
                <a:xfrm flipV="1">
                  <a:off x="1090" y="2877"/>
                  <a:ext cx="4" cy="3"/>
                </a:xfrm>
                <a:prstGeom prst="line">
                  <a:avLst/>
                </a:prstGeom>
                <a:noFill/>
                <a:ln w="6350">
                  <a:solidFill>
                    <a:srgbClr val="000000"/>
                  </a:solidFill>
                  <a:round/>
                  <a:headEnd/>
                  <a:tailEnd/>
                </a:ln>
              </p:spPr>
              <p:txBody>
                <a:bodyPr/>
                <a:lstStyle/>
                <a:p>
                  <a:endParaRPr lang="en-US"/>
                </a:p>
              </p:txBody>
            </p:sp>
            <p:sp>
              <p:nvSpPr>
                <p:cNvPr id="376915" name="Freeform 83"/>
                <p:cNvSpPr>
                  <a:spLocks noChangeAspect="1"/>
                </p:cNvSpPr>
                <p:nvPr/>
              </p:nvSpPr>
              <p:spPr bwMode="auto">
                <a:xfrm>
                  <a:off x="1086" y="2858"/>
                  <a:ext cx="8" cy="11"/>
                </a:xfrm>
                <a:custGeom>
                  <a:avLst/>
                  <a:gdLst/>
                  <a:ahLst/>
                  <a:cxnLst>
                    <a:cxn ang="0">
                      <a:pos x="0" y="11"/>
                    </a:cxn>
                    <a:cxn ang="0">
                      <a:pos x="4" y="0"/>
                    </a:cxn>
                    <a:cxn ang="0">
                      <a:pos x="8" y="0"/>
                    </a:cxn>
                  </a:cxnLst>
                  <a:rect l="0" t="0" r="r" b="b"/>
                  <a:pathLst>
                    <a:path w="8" h="11">
                      <a:moveTo>
                        <a:pt x="0" y="11"/>
                      </a:moveTo>
                      <a:lnTo>
                        <a:pt x="4" y="0"/>
                      </a:lnTo>
                      <a:lnTo>
                        <a:pt x="8" y="0"/>
                      </a:lnTo>
                    </a:path>
                  </a:pathLst>
                </a:custGeom>
                <a:noFill/>
                <a:ln w="6350">
                  <a:solidFill>
                    <a:srgbClr val="000000"/>
                  </a:solidFill>
                  <a:prstDash val="solid"/>
                  <a:round/>
                  <a:headEnd/>
                  <a:tailEnd/>
                </a:ln>
              </p:spPr>
              <p:txBody>
                <a:bodyPr/>
                <a:lstStyle/>
                <a:p>
                  <a:endParaRPr lang="en-US"/>
                </a:p>
              </p:txBody>
            </p:sp>
            <p:sp>
              <p:nvSpPr>
                <p:cNvPr id="376916" name="Freeform 84"/>
                <p:cNvSpPr>
                  <a:spLocks noChangeAspect="1"/>
                </p:cNvSpPr>
                <p:nvPr/>
              </p:nvSpPr>
              <p:spPr bwMode="auto">
                <a:xfrm>
                  <a:off x="1086" y="2888"/>
                  <a:ext cx="8" cy="8"/>
                </a:xfrm>
                <a:custGeom>
                  <a:avLst/>
                  <a:gdLst/>
                  <a:ahLst/>
                  <a:cxnLst>
                    <a:cxn ang="0">
                      <a:pos x="0" y="0"/>
                    </a:cxn>
                    <a:cxn ang="0">
                      <a:pos x="4" y="8"/>
                    </a:cxn>
                    <a:cxn ang="0">
                      <a:pos x="8" y="4"/>
                    </a:cxn>
                  </a:cxnLst>
                  <a:rect l="0" t="0" r="r" b="b"/>
                  <a:pathLst>
                    <a:path w="8" h="8">
                      <a:moveTo>
                        <a:pt x="0" y="0"/>
                      </a:moveTo>
                      <a:lnTo>
                        <a:pt x="4" y="8"/>
                      </a:lnTo>
                      <a:lnTo>
                        <a:pt x="8" y="4"/>
                      </a:lnTo>
                    </a:path>
                  </a:pathLst>
                </a:custGeom>
                <a:noFill/>
                <a:ln w="6350">
                  <a:solidFill>
                    <a:srgbClr val="000000"/>
                  </a:solidFill>
                  <a:prstDash val="solid"/>
                  <a:round/>
                  <a:headEnd/>
                  <a:tailEnd/>
                </a:ln>
              </p:spPr>
              <p:txBody>
                <a:bodyPr/>
                <a:lstStyle/>
                <a:p>
                  <a:endParaRPr lang="en-US"/>
                </a:p>
              </p:txBody>
            </p:sp>
            <p:sp>
              <p:nvSpPr>
                <p:cNvPr id="376917" name="Freeform 85"/>
                <p:cNvSpPr>
                  <a:spLocks noChangeAspect="1" noEditPoints="1"/>
                </p:cNvSpPr>
                <p:nvPr/>
              </p:nvSpPr>
              <p:spPr bwMode="auto">
                <a:xfrm>
                  <a:off x="1094" y="2869"/>
                  <a:ext cx="3" cy="8"/>
                </a:xfrm>
                <a:custGeom>
                  <a:avLst/>
                  <a:gdLst/>
                  <a:ahLst/>
                  <a:cxnLst>
                    <a:cxn ang="0">
                      <a:pos x="0" y="8"/>
                    </a:cxn>
                    <a:cxn ang="0">
                      <a:pos x="0" y="4"/>
                    </a:cxn>
                    <a:cxn ang="0">
                      <a:pos x="0" y="4"/>
                    </a:cxn>
                    <a:cxn ang="0">
                      <a:pos x="0" y="8"/>
                    </a:cxn>
                    <a:cxn ang="0">
                      <a:pos x="0" y="8"/>
                    </a:cxn>
                    <a:cxn ang="0">
                      <a:pos x="0" y="8"/>
                    </a:cxn>
                    <a:cxn ang="0">
                      <a:pos x="0" y="8"/>
                    </a:cxn>
                    <a:cxn ang="0">
                      <a:pos x="0" y="8"/>
                    </a:cxn>
                    <a:cxn ang="0">
                      <a:pos x="0" y="4"/>
                    </a:cxn>
                    <a:cxn ang="0">
                      <a:pos x="3" y="4"/>
                    </a:cxn>
                    <a:cxn ang="0">
                      <a:pos x="3" y="8"/>
                    </a:cxn>
                    <a:cxn ang="0">
                      <a:pos x="0" y="8"/>
                    </a:cxn>
                    <a:cxn ang="0">
                      <a:pos x="0" y="8"/>
                    </a:cxn>
                    <a:cxn ang="0">
                      <a:pos x="0" y="8"/>
                    </a:cxn>
                    <a:cxn ang="0">
                      <a:pos x="0" y="8"/>
                    </a:cxn>
                    <a:cxn ang="0">
                      <a:pos x="0" y="8"/>
                    </a:cxn>
                    <a:cxn ang="0">
                      <a:pos x="3" y="8"/>
                    </a:cxn>
                    <a:cxn ang="0">
                      <a:pos x="3" y="8"/>
                    </a:cxn>
                    <a:cxn ang="0">
                      <a:pos x="3" y="4"/>
                    </a:cxn>
                    <a:cxn ang="0">
                      <a:pos x="3" y="4"/>
                    </a:cxn>
                    <a:cxn ang="0">
                      <a:pos x="3" y="8"/>
                    </a:cxn>
                    <a:cxn ang="0">
                      <a:pos x="3" y="4"/>
                    </a:cxn>
                    <a:cxn ang="0">
                      <a:pos x="3" y="4"/>
                    </a:cxn>
                    <a:cxn ang="0">
                      <a:pos x="3" y="8"/>
                    </a:cxn>
                    <a:cxn ang="0">
                      <a:pos x="3" y="8"/>
                    </a:cxn>
                    <a:cxn ang="0">
                      <a:pos x="3" y="4"/>
                    </a:cxn>
                    <a:cxn ang="0">
                      <a:pos x="3" y="8"/>
                    </a:cxn>
                    <a:cxn ang="0">
                      <a:pos x="3" y="8"/>
                    </a:cxn>
                    <a:cxn ang="0">
                      <a:pos x="3" y="8"/>
                    </a:cxn>
                    <a:cxn ang="0">
                      <a:pos x="3" y="4"/>
                    </a:cxn>
                    <a:cxn ang="0">
                      <a:pos x="3" y="8"/>
                    </a:cxn>
                    <a:cxn ang="0">
                      <a:pos x="3" y="8"/>
                    </a:cxn>
                    <a:cxn ang="0">
                      <a:pos x="3" y="0"/>
                    </a:cxn>
                    <a:cxn ang="0">
                      <a:pos x="3" y="0"/>
                    </a:cxn>
                    <a:cxn ang="0">
                      <a:pos x="3" y="8"/>
                    </a:cxn>
                    <a:cxn ang="0">
                      <a:pos x="3" y="8"/>
                    </a:cxn>
                  </a:cxnLst>
                  <a:rect l="0" t="0" r="r" b="b"/>
                  <a:pathLst>
                    <a:path w="3" h="8">
                      <a:moveTo>
                        <a:pt x="0" y="8"/>
                      </a:moveTo>
                      <a:lnTo>
                        <a:pt x="0" y="4"/>
                      </a:lnTo>
                      <a:lnTo>
                        <a:pt x="0" y="4"/>
                      </a:lnTo>
                      <a:lnTo>
                        <a:pt x="0" y="8"/>
                      </a:lnTo>
                      <a:lnTo>
                        <a:pt x="0" y="8"/>
                      </a:lnTo>
                      <a:lnTo>
                        <a:pt x="0" y="8"/>
                      </a:lnTo>
                      <a:lnTo>
                        <a:pt x="0" y="8"/>
                      </a:lnTo>
                      <a:lnTo>
                        <a:pt x="0" y="8"/>
                      </a:lnTo>
                      <a:lnTo>
                        <a:pt x="0" y="4"/>
                      </a:lnTo>
                      <a:lnTo>
                        <a:pt x="3" y="4"/>
                      </a:lnTo>
                      <a:lnTo>
                        <a:pt x="3" y="8"/>
                      </a:lnTo>
                      <a:lnTo>
                        <a:pt x="0" y="8"/>
                      </a:lnTo>
                      <a:lnTo>
                        <a:pt x="0" y="8"/>
                      </a:lnTo>
                      <a:lnTo>
                        <a:pt x="0" y="8"/>
                      </a:lnTo>
                      <a:lnTo>
                        <a:pt x="0" y="8"/>
                      </a:lnTo>
                      <a:lnTo>
                        <a:pt x="0" y="8"/>
                      </a:lnTo>
                      <a:close/>
                      <a:moveTo>
                        <a:pt x="3" y="8"/>
                      </a:moveTo>
                      <a:lnTo>
                        <a:pt x="3" y="8"/>
                      </a:lnTo>
                      <a:lnTo>
                        <a:pt x="3" y="4"/>
                      </a:lnTo>
                      <a:lnTo>
                        <a:pt x="3" y="4"/>
                      </a:lnTo>
                      <a:lnTo>
                        <a:pt x="3" y="8"/>
                      </a:lnTo>
                      <a:lnTo>
                        <a:pt x="3" y="4"/>
                      </a:lnTo>
                      <a:lnTo>
                        <a:pt x="3" y="4"/>
                      </a:lnTo>
                      <a:lnTo>
                        <a:pt x="3" y="8"/>
                      </a:lnTo>
                      <a:lnTo>
                        <a:pt x="3" y="8"/>
                      </a:lnTo>
                      <a:lnTo>
                        <a:pt x="3" y="4"/>
                      </a:lnTo>
                      <a:lnTo>
                        <a:pt x="3" y="8"/>
                      </a:lnTo>
                      <a:lnTo>
                        <a:pt x="3" y="8"/>
                      </a:lnTo>
                      <a:close/>
                      <a:moveTo>
                        <a:pt x="3" y="8"/>
                      </a:moveTo>
                      <a:lnTo>
                        <a:pt x="3" y="4"/>
                      </a:lnTo>
                      <a:lnTo>
                        <a:pt x="3" y="8"/>
                      </a:lnTo>
                      <a:lnTo>
                        <a:pt x="3" y="8"/>
                      </a:lnTo>
                      <a:lnTo>
                        <a:pt x="3" y="0"/>
                      </a:lnTo>
                      <a:lnTo>
                        <a:pt x="3" y="0"/>
                      </a:lnTo>
                      <a:lnTo>
                        <a:pt x="3" y="8"/>
                      </a:lnTo>
                      <a:lnTo>
                        <a:pt x="3" y="8"/>
                      </a:lnTo>
                      <a:close/>
                    </a:path>
                  </a:pathLst>
                </a:custGeom>
                <a:solidFill>
                  <a:srgbClr val="000000"/>
                </a:solidFill>
                <a:ln w="9525">
                  <a:noFill/>
                  <a:round/>
                  <a:headEnd/>
                  <a:tailEnd/>
                </a:ln>
              </p:spPr>
              <p:txBody>
                <a:bodyPr/>
                <a:lstStyle/>
                <a:p>
                  <a:endParaRPr lang="en-US"/>
                </a:p>
              </p:txBody>
            </p:sp>
            <p:sp>
              <p:nvSpPr>
                <p:cNvPr id="376918" name="Freeform 86"/>
                <p:cNvSpPr>
                  <a:spLocks noChangeAspect="1" noEditPoints="1"/>
                </p:cNvSpPr>
                <p:nvPr/>
              </p:nvSpPr>
              <p:spPr bwMode="auto">
                <a:xfrm>
                  <a:off x="1097" y="2869"/>
                  <a:ext cx="4" cy="8"/>
                </a:xfrm>
                <a:custGeom>
                  <a:avLst/>
                  <a:gdLst/>
                  <a:ahLst/>
                  <a:cxnLst>
                    <a:cxn ang="0">
                      <a:pos x="0" y="4"/>
                    </a:cxn>
                    <a:cxn ang="0">
                      <a:pos x="0" y="0"/>
                    </a:cxn>
                    <a:cxn ang="0">
                      <a:pos x="0" y="0"/>
                    </a:cxn>
                    <a:cxn ang="0">
                      <a:pos x="0" y="4"/>
                    </a:cxn>
                    <a:cxn ang="0">
                      <a:pos x="0" y="4"/>
                    </a:cxn>
                    <a:cxn ang="0">
                      <a:pos x="0" y="8"/>
                    </a:cxn>
                    <a:cxn ang="0">
                      <a:pos x="0" y="8"/>
                    </a:cxn>
                    <a:cxn ang="0">
                      <a:pos x="0" y="4"/>
                    </a:cxn>
                    <a:cxn ang="0">
                      <a:pos x="0" y="4"/>
                    </a:cxn>
                    <a:cxn ang="0">
                      <a:pos x="0" y="4"/>
                    </a:cxn>
                    <a:cxn ang="0">
                      <a:pos x="0" y="8"/>
                    </a:cxn>
                    <a:cxn ang="0">
                      <a:pos x="0" y="4"/>
                    </a:cxn>
                    <a:cxn ang="0">
                      <a:pos x="0" y="4"/>
                    </a:cxn>
                    <a:cxn ang="0">
                      <a:pos x="0" y="4"/>
                    </a:cxn>
                    <a:cxn ang="0">
                      <a:pos x="0" y="0"/>
                    </a:cxn>
                    <a:cxn ang="0">
                      <a:pos x="0" y="0"/>
                    </a:cxn>
                    <a:cxn ang="0">
                      <a:pos x="0" y="4"/>
                    </a:cxn>
                    <a:cxn ang="0">
                      <a:pos x="0" y="4"/>
                    </a:cxn>
                    <a:cxn ang="0">
                      <a:pos x="4" y="0"/>
                    </a:cxn>
                    <a:cxn ang="0">
                      <a:pos x="4" y="0"/>
                    </a:cxn>
                    <a:cxn ang="0">
                      <a:pos x="4" y="0"/>
                    </a:cxn>
                    <a:cxn ang="0">
                      <a:pos x="4" y="0"/>
                    </a:cxn>
                    <a:cxn ang="0">
                      <a:pos x="0" y="4"/>
                    </a:cxn>
                    <a:cxn ang="0">
                      <a:pos x="4" y="4"/>
                    </a:cxn>
                    <a:cxn ang="0">
                      <a:pos x="4" y="4"/>
                    </a:cxn>
                    <a:cxn ang="0">
                      <a:pos x="4" y="4"/>
                    </a:cxn>
                    <a:cxn ang="0">
                      <a:pos x="0" y="4"/>
                    </a:cxn>
                    <a:cxn ang="0">
                      <a:pos x="0" y="4"/>
                    </a:cxn>
                    <a:cxn ang="0">
                      <a:pos x="4" y="0"/>
                    </a:cxn>
                    <a:cxn ang="0">
                      <a:pos x="4" y="4"/>
                    </a:cxn>
                    <a:cxn ang="0">
                      <a:pos x="4" y="0"/>
                    </a:cxn>
                    <a:cxn ang="0">
                      <a:pos x="4" y="4"/>
                    </a:cxn>
                    <a:cxn ang="0">
                      <a:pos x="4" y="0"/>
                    </a:cxn>
                    <a:cxn ang="0">
                      <a:pos x="4" y="4"/>
                    </a:cxn>
                    <a:cxn ang="0">
                      <a:pos x="4" y="4"/>
                    </a:cxn>
                  </a:cxnLst>
                  <a:rect l="0" t="0" r="r" b="b"/>
                  <a:pathLst>
                    <a:path w="4" h="8">
                      <a:moveTo>
                        <a:pt x="0" y="4"/>
                      </a:moveTo>
                      <a:lnTo>
                        <a:pt x="0" y="4"/>
                      </a:lnTo>
                      <a:lnTo>
                        <a:pt x="0" y="4"/>
                      </a:lnTo>
                      <a:lnTo>
                        <a:pt x="0" y="0"/>
                      </a:lnTo>
                      <a:lnTo>
                        <a:pt x="0" y="0"/>
                      </a:lnTo>
                      <a:lnTo>
                        <a:pt x="0" y="0"/>
                      </a:lnTo>
                      <a:lnTo>
                        <a:pt x="0" y="0"/>
                      </a:lnTo>
                      <a:lnTo>
                        <a:pt x="0" y="4"/>
                      </a:lnTo>
                      <a:lnTo>
                        <a:pt x="0" y="4"/>
                      </a:lnTo>
                      <a:lnTo>
                        <a:pt x="0" y="4"/>
                      </a:lnTo>
                      <a:lnTo>
                        <a:pt x="0" y="4"/>
                      </a:lnTo>
                      <a:lnTo>
                        <a:pt x="0" y="8"/>
                      </a:lnTo>
                      <a:lnTo>
                        <a:pt x="0" y="8"/>
                      </a:lnTo>
                      <a:lnTo>
                        <a:pt x="0" y="8"/>
                      </a:lnTo>
                      <a:lnTo>
                        <a:pt x="0" y="8"/>
                      </a:lnTo>
                      <a:lnTo>
                        <a:pt x="0" y="4"/>
                      </a:lnTo>
                      <a:lnTo>
                        <a:pt x="0" y="4"/>
                      </a:lnTo>
                      <a:lnTo>
                        <a:pt x="0" y="4"/>
                      </a:lnTo>
                      <a:close/>
                      <a:moveTo>
                        <a:pt x="0" y="4"/>
                      </a:moveTo>
                      <a:lnTo>
                        <a:pt x="0" y="4"/>
                      </a:ln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4"/>
                      </a:lnTo>
                      <a:lnTo>
                        <a:pt x="0" y="4"/>
                      </a:lnTo>
                      <a:lnTo>
                        <a:pt x="0" y="4"/>
                      </a:lnTo>
                      <a:lnTo>
                        <a:pt x="0" y="4"/>
                      </a:lnTo>
                      <a:close/>
                      <a:moveTo>
                        <a:pt x="0" y="4"/>
                      </a:moveTo>
                      <a:lnTo>
                        <a:pt x="4" y="0"/>
                      </a:lnTo>
                      <a:lnTo>
                        <a:pt x="4" y="0"/>
                      </a:lnTo>
                      <a:lnTo>
                        <a:pt x="4" y="0"/>
                      </a:lnTo>
                      <a:lnTo>
                        <a:pt x="4" y="0"/>
                      </a:lnTo>
                      <a:lnTo>
                        <a:pt x="4" y="0"/>
                      </a:lnTo>
                      <a:lnTo>
                        <a:pt x="4" y="0"/>
                      </a:lnTo>
                      <a:lnTo>
                        <a:pt x="4" y="0"/>
                      </a:lnTo>
                      <a:lnTo>
                        <a:pt x="4" y="0"/>
                      </a:lnTo>
                      <a:lnTo>
                        <a:pt x="0" y="4"/>
                      </a:lnTo>
                      <a:lnTo>
                        <a:pt x="4" y="4"/>
                      </a:lnTo>
                      <a:lnTo>
                        <a:pt x="4" y="4"/>
                      </a:lnTo>
                      <a:lnTo>
                        <a:pt x="4" y="4"/>
                      </a:lnTo>
                      <a:lnTo>
                        <a:pt x="4" y="4"/>
                      </a:lnTo>
                      <a:lnTo>
                        <a:pt x="4" y="4"/>
                      </a:lnTo>
                      <a:lnTo>
                        <a:pt x="4" y="4"/>
                      </a:lnTo>
                      <a:lnTo>
                        <a:pt x="4" y="4"/>
                      </a:lnTo>
                      <a:lnTo>
                        <a:pt x="0" y="4"/>
                      </a:lnTo>
                      <a:lnTo>
                        <a:pt x="0" y="4"/>
                      </a:lnTo>
                      <a:lnTo>
                        <a:pt x="0" y="4"/>
                      </a:lnTo>
                      <a:close/>
                      <a:moveTo>
                        <a:pt x="4" y="4"/>
                      </a:moveTo>
                      <a:lnTo>
                        <a:pt x="4" y="0"/>
                      </a:lnTo>
                      <a:lnTo>
                        <a:pt x="4" y="0"/>
                      </a:lnTo>
                      <a:lnTo>
                        <a:pt x="4" y="4"/>
                      </a:lnTo>
                      <a:lnTo>
                        <a:pt x="4" y="0"/>
                      </a:lnTo>
                      <a:lnTo>
                        <a:pt x="4" y="0"/>
                      </a:lnTo>
                      <a:lnTo>
                        <a:pt x="4" y="0"/>
                      </a:lnTo>
                      <a:lnTo>
                        <a:pt x="4" y="4"/>
                      </a:lnTo>
                      <a:lnTo>
                        <a:pt x="4" y="4"/>
                      </a:lnTo>
                      <a:lnTo>
                        <a:pt x="4" y="0"/>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76919" name="Freeform 87"/>
                <p:cNvSpPr>
                  <a:spLocks noChangeAspect="1"/>
                </p:cNvSpPr>
                <p:nvPr/>
              </p:nvSpPr>
              <p:spPr bwMode="auto">
                <a:xfrm>
                  <a:off x="1094" y="2873"/>
                  <a:ext cx="3" cy="4"/>
                </a:xfrm>
                <a:custGeom>
                  <a:avLst/>
                  <a:gdLst/>
                  <a:ahLst/>
                  <a:cxnLst>
                    <a:cxn ang="0">
                      <a:pos x="0" y="4"/>
                    </a:cxn>
                    <a:cxn ang="0">
                      <a:pos x="0" y="0"/>
                    </a:cxn>
                    <a:cxn ang="0">
                      <a:pos x="0" y="0"/>
                    </a:cxn>
                    <a:cxn ang="0">
                      <a:pos x="0" y="4"/>
                    </a:cxn>
                    <a:cxn ang="0">
                      <a:pos x="0" y="4"/>
                    </a:cxn>
                    <a:cxn ang="0">
                      <a:pos x="3" y="4"/>
                    </a:cxn>
                    <a:cxn ang="0">
                      <a:pos x="3" y="4"/>
                    </a:cxn>
                    <a:cxn ang="0">
                      <a:pos x="3" y="4"/>
                    </a:cxn>
                    <a:cxn ang="0">
                      <a:pos x="3" y="0"/>
                    </a:cxn>
                    <a:cxn ang="0">
                      <a:pos x="3" y="0"/>
                    </a:cxn>
                    <a:cxn ang="0">
                      <a:pos x="3" y="4"/>
                    </a:cxn>
                    <a:cxn ang="0">
                      <a:pos x="3" y="4"/>
                    </a:cxn>
                    <a:cxn ang="0">
                      <a:pos x="3" y="4"/>
                    </a:cxn>
                    <a:cxn ang="0">
                      <a:pos x="0" y="4"/>
                    </a:cxn>
                    <a:cxn ang="0">
                      <a:pos x="0" y="4"/>
                    </a:cxn>
                  </a:cxnLst>
                  <a:rect l="0" t="0" r="r" b="b"/>
                  <a:pathLst>
                    <a:path w="3" h="4">
                      <a:moveTo>
                        <a:pt x="0" y="4"/>
                      </a:moveTo>
                      <a:lnTo>
                        <a:pt x="0" y="0"/>
                      </a:lnTo>
                      <a:lnTo>
                        <a:pt x="0" y="0"/>
                      </a:lnTo>
                      <a:lnTo>
                        <a:pt x="0" y="4"/>
                      </a:lnTo>
                      <a:lnTo>
                        <a:pt x="0" y="4"/>
                      </a:lnTo>
                      <a:lnTo>
                        <a:pt x="3" y="4"/>
                      </a:lnTo>
                      <a:lnTo>
                        <a:pt x="3" y="4"/>
                      </a:lnTo>
                      <a:lnTo>
                        <a:pt x="3" y="4"/>
                      </a:lnTo>
                      <a:lnTo>
                        <a:pt x="3" y="0"/>
                      </a:lnTo>
                      <a:lnTo>
                        <a:pt x="3" y="0"/>
                      </a:lnTo>
                      <a:lnTo>
                        <a:pt x="3" y="4"/>
                      </a:lnTo>
                      <a:lnTo>
                        <a:pt x="3" y="4"/>
                      </a:lnTo>
                      <a:lnTo>
                        <a:pt x="3" y="4"/>
                      </a:lnTo>
                      <a:lnTo>
                        <a:pt x="0" y="4"/>
                      </a:lnTo>
                      <a:lnTo>
                        <a:pt x="0" y="4"/>
                      </a:lnTo>
                    </a:path>
                  </a:pathLst>
                </a:custGeom>
                <a:noFill/>
                <a:ln w="6350">
                  <a:solidFill>
                    <a:srgbClr val="000000"/>
                  </a:solidFill>
                  <a:prstDash val="solid"/>
                  <a:round/>
                  <a:headEnd/>
                  <a:tailEnd/>
                </a:ln>
              </p:spPr>
              <p:txBody>
                <a:bodyPr/>
                <a:lstStyle/>
                <a:p>
                  <a:endParaRPr lang="en-US"/>
                </a:p>
              </p:txBody>
            </p:sp>
            <p:sp>
              <p:nvSpPr>
                <p:cNvPr id="376920" name="Freeform 88"/>
                <p:cNvSpPr>
                  <a:spLocks noChangeAspect="1"/>
                </p:cNvSpPr>
                <p:nvPr/>
              </p:nvSpPr>
              <p:spPr bwMode="auto">
                <a:xfrm>
                  <a:off x="1097" y="2869"/>
                  <a:ext cx="1" cy="8"/>
                </a:xfrm>
                <a:custGeom>
                  <a:avLst/>
                  <a:gdLst/>
                  <a:ahLst/>
                  <a:cxnLst>
                    <a:cxn ang="0">
                      <a:pos x="0" y="8"/>
                    </a:cxn>
                    <a:cxn ang="0">
                      <a:pos x="0" y="8"/>
                    </a:cxn>
                    <a:cxn ang="0">
                      <a:pos x="0" y="4"/>
                    </a:cxn>
                    <a:cxn ang="0">
                      <a:pos x="0" y="4"/>
                    </a:cxn>
                    <a:cxn ang="0">
                      <a:pos x="0" y="8"/>
                    </a:cxn>
                    <a:cxn ang="0">
                      <a:pos x="0" y="0"/>
                    </a:cxn>
                    <a:cxn ang="0">
                      <a:pos x="0" y="0"/>
                    </a:cxn>
                    <a:cxn ang="0">
                      <a:pos x="0" y="8"/>
                    </a:cxn>
                    <a:cxn ang="0">
                      <a:pos x="0" y="8"/>
                    </a:cxn>
                    <a:cxn ang="0">
                      <a:pos x="0" y="4"/>
                    </a:cxn>
                    <a:cxn ang="0">
                      <a:pos x="0" y="8"/>
                    </a:cxn>
                  </a:cxnLst>
                  <a:rect l="0" t="0" r="r" b="b"/>
                  <a:pathLst>
                    <a:path h="8">
                      <a:moveTo>
                        <a:pt x="0" y="8"/>
                      </a:moveTo>
                      <a:lnTo>
                        <a:pt x="0" y="8"/>
                      </a:lnTo>
                      <a:lnTo>
                        <a:pt x="0" y="4"/>
                      </a:lnTo>
                      <a:lnTo>
                        <a:pt x="0" y="4"/>
                      </a:lnTo>
                      <a:lnTo>
                        <a:pt x="0" y="8"/>
                      </a:lnTo>
                      <a:lnTo>
                        <a:pt x="0" y="0"/>
                      </a:lnTo>
                      <a:lnTo>
                        <a:pt x="0" y="0"/>
                      </a:lnTo>
                      <a:lnTo>
                        <a:pt x="0" y="8"/>
                      </a:lnTo>
                      <a:lnTo>
                        <a:pt x="0" y="8"/>
                      </a:lnTo>
                      <a:lnTo>
                        <a:pt x="0" y="4"/>
                      </a:lnTo>
                      <a:lnTo>
                        <a:pt x="0" y="8"/>
                      </a:lnTo>
                    </a:path>
                  </a:pathLst>
                </a:custGeom>
                <a:noFill/>
                <a:ln w="6350">
                  <a:solidFill>
                    <a:srgbClr val="000000"/>
                  </a:solidFill>
                  <a:prstDash val="solid"/>
                  <a:round/>
                  <a:headEnd/>
                  <a:tailEnd/>
                </a:ln>
              </p:spPr>
              <p:txBody>
                <a:bodyPr/>
                <a:lstStyle/>
                <a:p>
                  <a:endParaRPr lang="en-US"/>
                </a:p>
              </p:txBody>
            </p:sp>
            <p:sp>
              <p:nvSpPr>
                <p:cNvPr id="376921" name="Freeform 89"/>
                <p:cNvSpPr>
                  <a:spLocks noChangeAspect="1"/>
                </p:cNvSpPr>
                <p:nvPr/>
              </p:nvSpPr>
              <p:spPr bwMode="auto">
                <a:xfrm>
                  <a:off x="1097" y="2869"/>
                  <a:ext cx="1" cy="8"/>
                </a:xfrm>
                <a:custGeom>
                  <a:avLst/>
                  <a:gdLst/>
                  <a:ahLst/>
                  <a:cxnLst>
                    <a:cxn ang="0">
                      <a:pos x="0" y="8"/>
                    </a:cxn>
                    <a:cxn ang="0">
                      <a:pos x="0" y="4"/>
                    </a:cxn>
                    <a:cxn ang="0">
                      <a:pos x="0" y="8"/>
                    </a:cxn>
                    <a:cxn ang="0">
                      <a:pos x="0" y="8"/>
                    </a:cxn>
                    <a:cxn ang="0">
                      <a:pos x="0" y="0"/>
                    </a:cxn>
                    <a:cxn ang="0">
                      <a:pos x="0" y="0"/>
                    </a:cxn>
                    <a:cxn ang="0">
                      <a:pos x="0" y="8"/>
                    </a:cxn>
                  </a:cxnLst>
                  <a:rect l="0" t="0" r="r" b="b"/>
                  <a:pathLst>
                    <a:path h="8">
                      <a:moveTo>
                        <a:pt x="0" y="8"/>
                      </a:moveTo>
                      <a:lnTo>
                        <a:pt x="0" y="4"/>
                      </a:lnTo>
                      <a:lnTo>
                        <a:pt x="0" y="8"/>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76922" name="Freeform 90"/>
                <p:cNvSpPr>
                  <a:spLocks noChangeAspect="1"/>
                </p:cNvSpPr>
                <p:nvPr/>
              </p:nvSpPr>
              <p:spPr bwMode="auto">
                <a:xfrm>
                  <a:off x="1097" y="2869"/>
                  <a:ext cx="4" cy="8"/>
                </a:xfrm>
                <a:custGeom>
                  <a:avLst/>
                  <a:gdLst/>
                  <a:ahLst/>
                  <a:cxnLst>
                    <a:cxn ang="0">
                      <a:pos x="0" y="4"/>
                    </a:cxn>
                    <a:cxn ang="0">
                      <a:pos x="0" y="4"/>
                    </a:cxn>
                    <a:cxn ang="0">
                      <a:pos x="0" y="4"/>
                    </a:cxn>
                    <a:cxn ang="0">
                      <a:pos x="0" y="0"/>
                    </a:cxn>
                    <a:cxn ang="0">
                      <a:pos x="0" y="0"/>
                    </a:cxn>
                    <a:cxn ang="0">
                      <a:pos x="0" y="0"/>
                    </a:cxn>
                    <a:cxn ang="0">
                      <a:pos x="0" y="0"/>
                    </a:cxn>
                    <a:cxn ang="0">
                      <a:pos x="4" y="0"/>
                    </a:cxn>
                    <a:cxn ang="0">
                      <a:pos x="4" y="0"/>
                    </a:cxn>
                    <a:cxn ang="0">
                      <a:pos x="4" y="4"/>
                    </a:cxn>
                    <a:cxn ang="0">
                      <a:pos x="4" y="4"/>
                    </a:cxn>
                    <a:cxn ang="0">
                      <a:pos x="0" y="4"/>
                    </a:cxn>
                    <a:cxn ang="0">
                      <a:pos x="0" y="8"/>
                    </a:cxn>
                    <a:cxn ang="0">
                      <a:pos x="0" y="8"/>
                    </a:cxn>
                    <a:cxn ang="0">
                      <a:pos x="0" y="8"/>
                    </a:cxn>
                    <a:cxn ang="0">
                      <a:pos x="0" y="8"/>
                    </a:cxn>
                    <a:cxn ang="0">
                      <a:pos x="0" y="4"/>
                    </a:cxn>
                    <a:cxn ang="0">
                      <a:pos x="0" y="4"/>
                    </a:cxn>
                  </a:cxnLst>
                  <a:rect l="0" t="0" r="r" b="b"/>
                  <a:pathLst>
                    <a:path w="4" h="8">
                      <a:moveTo>
                        <a:pt x="0" y="4"/>
                      </a:moveTo>
                      <a:lnTo>
                        <a:pt x="0" y="4"/>
                      </a:lnTo>
                      <a:lnTo>
                        <a:pt x="0" y="4"/>
                      </a:lnTo>
                      <a:lnTo>
                        <a:pt x="0" y="0"/>
                      </a:lnTo>
                      <a:lnTo>
                        <a:pt x="0" y="0"/>
                      </a:lnTo>
                      <a:lnTo>
                        <a:pt x="0" y="0"/>
                      </a:lnTo>
                      <a:lnTo>
                        <a:pt x="0" y="0"/>
                      </a:lnTo>
                      <a:lnTo>
                        <a:pt x="4" y="0"/>
                      </a:lnTo>
                      <a:lnTo>
                        <a:pt x="4" y="0"/>
                      </a:lnTo>
                      <a:lnTo>
                        <a:pt x="4" y="4"/>
                      </a:lnTo>
                      <a:lnTo>
                        <a:pt x="4" y="4"/>
                      </a:lnTo>
                      <a:lnTo>
                        <a:pt x="0" y="4"/>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76923" name="Freeform 91"/>
                <p:cNvSpPr>
                  <a:spLocks noChangeAspect="1"/>
                </p:cNvSpPr>
                <p:nvPr/>
              </p:nvSpPr>
              <p:spPr bwMode="auto">
                <a:xfrm>
                  <a:off x="1097" y="2869"/>
                  <a:ext cx="4" cy="8"/>
                </a:xfrm>
                <a:custGeom>
                  <a:avLst/>
                  <a:gdLst/>
                  <a:ahLst/>
                  <a:cxnLst>
                    <a:cxn ang="0">
                      <a:pos x="0" y="4"/>
                    </a:cxn>
                    <a:cxn ang="0">
                      <a:pos x="0" y="4"/>
                    </a:cxn>
                    <a:cxn ang="0">
                      <a:pos x="0" y="4"/>
                    </a:cxn>
                    <a:cxn ang="0">
                      <a:pos x="0" y="8"/>
                    </a:cxn>
                    <a:cxn ang="0">
                      <a:pos x="0" y="8"/>
                    </a:cxn>
                    <a:cxn ang="0">
                      <a:pos x="0" y="8"/>
                    </a:cxn>
                    <a:cxn ang="0">
                      <a:pos x="0" y="8"/>
                    </a:cxn>
                    <a:cxn ang="0">
                      <a:pos x="4" y="4"/>
                    </a:cxn>
                    <a:cxn ang="0">
                      <a:pos x="4" y="4"/>
                    </a:cxn>
                    <a:cxn ang="0">
                      <a:pos x="4" y="4"/>
                    </a:cxn>
                    <a:cxn ang="0">
                      <a:pos x="4" y="4"/>
                    </a:cxn>
                    <a:cxn ang="0">
                      <a:pos x="4" y="4"/>
                    </a:cxn>
                    <a:cxn ang="0">
                      <a:pos x="0" y="0"/>
                    </a:cxn>
                    <a:cxn ang="0">
                      <a:pos x="0" y="0"/>
                    </a:cxn>
                    <a:cxn ang="0">
                      <a:pos x="0" y="4"/>
                    </a:cxn>
                    <a:cxn ang="0">
                      <a:pos x="0" y="4"/>
                    </a:cxn>
                    <a:cxn ang="0">
                      <a:pos x="0" y="4"/>
                    </a:cxn>
                    <a:cxn ang="0">
                      <a:pos x="0" y="4"/>
                    </a:cxn>
                  </a:cxnLst>
                  <a:rect l="0" t="0" r="r" b="b"/>
                  <a:pathLst>
                    <a:path w="4" h="8">
                      <a:moveTo>
                        <a:pt x="0" y="4"/>
                      </a:moveTo>
                      <a:lnTo>
                        <a:pt x="0" y="4"/>
                      </a:lnTo>
                      <a:lnTo>
                        <a:pt x="0" y="4"/>
                      </a:lnTo>
                      <a:lnTo>
                        <a:pt x="0" y="8"/>
                      </a:lnTo>
                      <a:lnTo>
                        <a:pt x="0" y="8"/>
                      </a:lnTo>
                      <a:lnTo>
                        <a:pt x="0" y="8"/>
                      </a:lnTo>
                      <a:lnTo>
                        <a:pt x="0" y="8"/>
                      </a:lnTo>
                      <a:lnTo>
                        <a:pt x="4" y="4"/>
                      </a:lnTo>
                      <a:lnTo>
                        <a:pt x="4" y="4"/>
                      </a:lnTo>
                      <a:lnTo>
                        <a:pt x="4" y="4"/>
                      </a:lnTo>
                      <a:lnTo>
                        <a:pt x="4" y="4"/>
                      </a:lnTo>
                      <a:lnTo>
                        <a:pt x="4" y="4"/>
                      </a:lnTo>
                      <a:lnTo>
                        <a:pt x="0" y="0"/>
                      </a:lnTo>
                      <a:lnTo>
                        <a:pt x="0"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76924" name="Freeform 92"/>
                <p:cNvSpPr>
                  <a:spLocks noChangeAspect="1"/>
                </p:cNvSpPr>
                <p:nvPr/>
              </p:nvSpPr>
              <p:spPr bwMode="auto">
                <a:xfrm>
                  <a:off x="1101" y="2869"/>
                  <a:ext cx="1" cy="4"/>
                </a:xfrm>
                <a:custGeom>
                  <a:avLst/>
                  <a:gdLst/>
                  <a:ahLst/>
                  <a:cxnLst>
                    <a:cxn ang="0">
                      <a:pos x="0" y="4"/>
                    </a:cxn>
                    <a:cxn ang="0">
                      <a:pos x="0" y="4"/>
                    </a:cxn>
                    <a:cxn ang="0">
                      <a:pos x="0" y="0"/>
                    </a:cxn>
                    <a:cxn ang="0">
                      <a:pos x="0" y="0"/>
                    </a:cxn>
                    <a:cxn ang="0">
                      <a:pos x="0" y="0"/>
                    </a:cxn>
                    <a:cxn ang="0">
                      <a:pos x="0" y="0"/>
                    </a:cxn>
                    <a:cxn ang="0">
                      <a:pos x="0" y="0"/>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 ang="0">
                      <a:pos x="0" y="4"/>
                    </a:cxn>
                    <a:cxn ang="0">
                      <a:pos x="0" y="4"/>
                    </a:cxn>
                  </a:cxnLst>
                  <a:rect l="0" t="0" r="r" b="b"/>
                  <a:pathLst>
                    <a:path h="4">
                      <a:moveTo>
                        <a:pt x="0" y="4"/>
                      </a:moveTo>
                      <a:lnTo>
                        <a:pt x="0" y="4"/>
                      </a:lnTo>
                      <a:lnTo>
                        <a:pt x="0" y="0"/>
                      </a:lnTo>
                      <a:lnTo>
                        <a:pt x="0" y="0"/>
                      </a:lnTo>
                      <a:lnTo>
                        <a:pt x="0" y="0"/>
                      </a:lnTo>
                      <a:lnTo>
                        <a:pt x="0" y="0"/>
                      </a:lnTo>
                      <a:lnTo>
                        <a:pt x="0" y="0"/>
                      </a:lnTo>
                      <a:lnTo>
                        <a:pt x="0" y="0"/>
                      </a:lnTo>
                      <a:lnTo>
                        <a:pt x="0" y="0"/>
                      </a:lnTo>
                      <a:lnTo>
                        <a:pt x="0" y="0"/>
                      </a:lnTo>
                      <a:lnTo>
                        <a:pt x="0" y="4"/>
                      </a:lnTo>
                      <a:lnTo>
                        <a:pt x="0" y="4"/>
                      </a:lnTo>
                      <a:lnTo>
                        <a:pt x="0" y="4"/>
                      </a:lnTo>
                      <a:lnTo>
                        <a:pt x="0"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76925" name="Freeform 93"/>
                <p:cNvSpPr>
                  <a:spLocks noChangeAspect="1"/>
                </p:cNvSpPr>
                <p:nvPr/>
              </p:nvSpPr>
              <p:spPr bwMode="auto">
                <a:xfrm>
                  <a:off x="1101" y="2869"/>
                  <a:ext cx="1" cy="4"/>
                </a:xfrm>
                <a:custGeom>
                  <a:avLst/>
                  <a:gdLst/>
                  <a:ahLst/>
                  <a:cxnLst>
                    <a:cxn ang="0">
                      <a:pos x="0" y="4"/>
                    </a:cxn>
                    <a:cxn ang="0">
                      <a:pos x="0" y="0"/>
                    </a:cxn>
                    <a:cxn ang="0">
                      <a:pos x="0" y="0"/>
                    </a:cxn>
                    <a:cxn ang="0">
                      <a:pos x="0" y="4"/>
                    </a:cxn>
                    <a:cxn ang="0">
                      <a:pos x="0" y="0"/>
                    </a:cxn>
                    <a:cxn ang="0">
                      <a:pos x="0" y="0"/>
                    </a:cxn>
                    <a:cxn ang="0">
                      <a:pos x="0" y="0"/>
                    </a:cxn>
                    <a:cxn ang="0">
                      <a:pos x="0" y="4"/>
                    </a:cxn>
                    <a:cxn ang="0">
                      <a:pos x="0" y="4"/>
                    </a:cxn>
                    <a:cxn ang="0">
                      <a:pos x="0" y="4"/>
                    </a:cxn>
                    <a:cxn ang="0">
                      <a:pos x="0" y="4"/>
                    </a:cxn>
                    <a:cxn ang="0">
                      <a:pos x="0" y="4"/>
                    </a:cxn>
                    <a:cxn ang="0">
                      <a:pos x="0" y="4"/>
                    </a:cxn>
                  </a:cxnLst>
                  <a:rect l="0" t="0" r="r" b="b"/>
                  <a:pathLst>
                    <a:path h="4">
                      <a:moveTo>
                        <a:pt x="0" y="4"/>
                      </a:moveTo>
                      <a:lnTo>
                        <a:pt x="0" y="0"/>
                      </a:lnTo>
                      <a:lnTo>
                        <a:pt x="0" y="0"/>
                      </a:lnTo>
                      <a:lnTo>
                        <a:pt x="0" y="4"/>
                      </a:lnTo>
                      <a:lnTo>
                        <a:pt x="0" y="0"/>
                      </a:lnTo>
                      <a:lnTo>
                        <a:pt x="0" y="0"/>
                      </a:lnTo>
                      <a:lnTo>
                        <a:pt x="0" y="0"/>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76926" name="Freeform 94"/>
                <p:cNvSpPr>
                  <a:spLocks noChangeAspect="1" noEditPoints="1"/>
                </p:cNvSpPr>
                <p:nvPr/>
              </p:nvSpPr>
              <p:spPr bwMode="auto">
                <a:xfrm>
                  <a:off x="1094" y="2850"/>
                  <a:ext cx="7" cy="8"/>
                </a:xfrm>
                <a:custGeom>
                  <a:avLst/>
                  <a:gdLst/>
                  <a:ahLst/>
                  <a:cxnLst>
                    <a:cxn ang="0">
                      <a:pos x="3" y="8"/>
                    </a:cxn>
                    <a:cxn ang="0">
                      <a:pos x="0" y="8"/>
                    </a:cxn>
                    <a:cxn ang="0">
                      <a:pos x="0" y="4"/>
                    </a:cxn>
                    <a:cxn ang="0">
                      <a:pos x="0" y="8"/>
                    </a:cxn>
                    <a:cxn ang="0">
                      <a:pos x="3" y="4"/>
                    </a:cxn>
                    <a:cxn ang="0">
                      <a:pos x="3" y="4"/>
                    </a:cxn>
                    <a:cxn ang="0">
                      <a:pos x="3" y="0"/>
                    </a:cxn>
                    <a:cxn ang="0">
                      <a:pos x="3" y="4"/>
                    </a:cxn>
                    <a:cxn ang="0">
                      <a:pos x="3" y="4"/>
                    </a:cxn>
                    <a:cxn ang="0">
                      <a:pos x="3" y="8"/>
                    </a:cxn>
                    <a:cxn ang="0">
                      <a:pos x="3" y="8"/>
                    </a:cxn>
                    <a:cxn ang="0">
                      <a:pos x="3" y="8"/>
                    </a:cxn>
                    <a:cxn ang="0">
                      <a:pos x="3" y="4"/>
                    </a:cxn>
                    <a:cxn ang="0">
                      <a:pos x="3" y="4"/>
                    </a:cxn>
                    <a:cxn ang="0">
                      <a:pos x="3" y="8"/>
                    </a:cxn>
                    <a:cxn ang="0">
                      <a:pos x="3" y="8"/>
                    </a:cxn>
                    <a:cxn ang="0">
                      <a:pos x="3" y="4"/>
                    </a:cxn>
                    <a:cxn ang="0">
                      <a:pos x="3" y="4"/>
                    </a:cxn>
                    <a:cxn ang="0">
                      <a:pos x="3" y="4"/>
                    </a:cxn>
                    <a:cxn ang="0">
                      <a:pos x="3" y="4"/>
                    </a:cxn>
                    <a:cxn ang="0">
                      <a:pos x="3" y="4"/>
                    </a:cxn>
                    <a:cxn ang="0">
                      <a:pos x="3" y="4"/>
                    </a:cxn>
                    <a:cxn ang="0">
                      <a:pos x="3" y="4"/>
                    </a:cxn>
                    <a:cxn ang="0">
                      <a:pos x="3" y="0"/>
                    </a:cxn>
                    <a:cxn ang="0">
                      <a:pos x="3" y="4"/>
                    </a:cxn>
                    <a:cxn ang="0">
                      <a:pos x="3" y="0"/>
                    </a:cxn>
                    <a:cxn ang="0">
                      <a:pos x="3" y="4"/>
                    </a:cxn>
                    <a:cxn ang="0">
                      <a:pos x="3" y="4"/>
                    </a:cxn>
                    <a:cxn ang="0">
                      <a:pos x="3" y="4"/>
                    </a:cxn>
                    <a:cxn ang="0">
                      <a:pos x="3" y="4"/>
                    </a:cxn>
                    <a:cxn ang="0">
                      <a:pos x="3" y="4"/>
                    </a:cxn>
                    <a:cxn ang="0">
                      <a:pos x="3" y="4"/>
                    </a:cxn>
                    <a:cxn ang="0">
                      <a:pos x="3" y="0"/>
                    </a:cxn>
                    <a:cxn ang="0">
                      <a:pos x="3" y="4"/>
                    </a:cxn>
                    <a:cxn ang="0">
                      <a:pos x="7" y="0"/>
                    </a:cxn>
                    <a:cxn ang="0">
                      <a:pos x="7" y="4"/>
                    </a:cxn>
                    <a:cxn ang="0">
                      <a:pos x="3" y="4"/>
                    </a:cxn>
                    <a:cxn ang="0">
                      <a:pos x="3" y="4"/>
                    </a:cxn>
                    <a:cxn ang="0">
                      <a:pos x="3" y="4"/>
                    </a:cxn>
                  </a:cxnLst>
                  <a:rect l="0" t="0" r="r" b="b"/>
                  <a:pathLst>
                    <a:path w="7" h="8">
                      <a:moveTo>
                        <a:pt x="0" y="8"/>
                      </a:moveTo>
                      <a:lnTo>
                        <a:pt x="3" y="8"/>
                      </a:lnTo>
                      <a:lnTo>
                        <a:pt x="3" y="8"/>
                      </a:lnTo>
                      <a:lnTo>
                        <a:pt x="0" y="8"/>
                      </a:lnTo>
                      <a:lnTo>
                        <a:pt x="0" y="4"/>
                      </a:lnTo>
                      <a:lnTo>
                        <a:pt x="0" y="4"/>
                      </a:lnTo>
                      <a:lnTo>
                        <a:pt x="0" y="8"/>
                      </a:lnTo>
                      <a:lnTo>
                        <a:pt x="0" y="8"/>
                      </a:lnTo>
                      <a:close/>
                      <a:moveTo>
                        <a:pt x="3" y="4"/>
                      </a:moveTo>
                      <a:lnTo>
                        <a:pt x="3" y="4"/>
                      </a:lnTo>
                      <a:lnTo>
                        <a:pt x="3" y="4"/>
                      </a:lnTo>
                      <a:lnTo>
                        <a:pt x="3" y="4"/>
                      </a:lnTo>
                      <a:lnTo>
                        <a:pt x="3" y="0"/>
                      </a:lnTo>
                      <a:lnTo>
                        <a:pt x="3" y="0"/>
                      </a:lnTo>
                      <a:lnTo>
                        <a:pt x="3" y="4"/>
                      </a:lnTo>
                      <a:lnTo>
                        <a:pt x="3" y="4"/>
                      </a:lnTo>
                      <a:lnTo>
                        <a:pt x="3" y="4"/>
                      </a:lnTo>
                      <a:lnTo>
                        <a:pt x="3" y="4"/>
                      </a:lnTo>
                      <a:lnTo>
                        <a:pt x="3" y="8"/>
                      </a:lnTo>
                      <a:lnTo>
                        <a:pt x="3" y="8"/>
                      </a:lnTo>
                      <a:lnTo>
                        <a:pt x="3" y="8"/>
                      </a:lnTo>
                      <a:lnTo>
                        <a:pt x="3" y="8"/>
                      </a:lnTo>
                      <a:lnTo>
                        <a:pt x="3" y="8"/>
                      </a:lnTo>
                      <a:lnTo>
                        <a:pt x="3" y="8"/>
                      </a:lnTo>
                      <a:lnTo>
                        <a:pt x="3" y="4"/>
                      </a:lnTo>
                      <a:lnTo>
                        <a:pt x="3" y="4"/>
                      </a:lnTo>
                      <a:close/>
                      <a:moveTo>
                        <a:pt x="3" y="4"/>
                      </a:moveTo>
                      <a:lnTo>
                        <a:pt x="3" y="4"/>
                      </a:lnTo>
                      <a:lnTo>
                        <a:pt x="3" y="8"/>
                      </a:lnTo>
                      <a:lnTo>
                        <a:pt x="3" y="8"/>
                      </a:lnTo>
                      <a:lnTo>
                        <a:pt x="3" y="8"/>
                      </a:lnTo>
                      <a:lnTo>
                        <a:pt x="3" y="8"/>
                      </a:lnTo>
                      <a:lnTo>
                        <a:pt x="3" y="8"/>
                      </a:lnTo>
                      <a:lnTo>
                        <a:pt x="3" y="4"/>
                      </a:lnTo>
                      <a:lnTo>
                        <a:pt x="3" y="4"/>
                      </a:lnTo>
                      <a:lnTo>
                        <a:pt x="3" y="4"/>
                      </a:lnTo>
                      <a:lnTo>
                        <a:pt x="3" y="4"/>
                      </a:lnTo>
                      <a:lnTo>
                        <a:pt x="3" y="4"/>
                      </a:lnTo>
                      <a:lnTo>
                        <a:pt x="3" y="4"/>
                      </a:lnTo>
                      <a:lnTo>
                        <a:pt x="3" y="4"/>
                      </a:lnTo>
                      <a:lnTo>
                        <a:pt x="3" y="4"/>
                      </a:lnTo>
                      <a:lnTo>
                        <a:pt x="3" y="4"/>
                      </a:lnTo>
                      <a:lnTo>
                        <a:pt x="3" y="4"/>
                      </a:lnTo>
                      <a:lnTo>
                        <a:pt x="3" y="4"/>
                      </a:lnTo>
                      <a:close/>
                      <a:moveTo>
                        <a:pt x="3" y="4"/>
                      </a:moveTo>
                      <a:lnTo>
                        <a:pt x="3" y="4"/>
                      </a:lnTo>
                      <a:lnTo>
                        <a:pt x="3" y="0"/>
                      </a:lnTo>
                      <a:lnTo>
                        <a:pt x="3" y="0"/>
                      </a:lnTo>
                      <a:lnTo>
                        <a:pt x="3" y="4"/>
                      </a:lnTo>
                      <a:lnTo>
                        <a:pt x="3" y="4"/>
                      </a:lnTo>
                      <a:lnTo>
                        <a:pt x="3" y="0"/>
                      </a:lnTo>
                      <a:lnTo>
                        <a:pt x="3" y="0"/>
                      </a:lnTo>
                      <a:lnTo>
                        <a:pt x="3" y="4"/>
                      </a:lnTo>
                      <a:lnTo>
                        <a:pt x="3" y="4"/>
                      </a:lnTo>
                      <a:lnTo>
                        <a:pt x="3" y="4"/>
                      </a:lnTo>
                      <a:lnTo>
                        <a:pt x="3" y="4"/>
                      </a:lnTo>
                      <a:lnTo>
                        <a:pt x="3" y="4"/>
                      </a:lnTo>
                      <a:lnTo>
                        <a:pt x="3" y="4"/>
                      </a:lnTo>
                      <a:lnTo>
                        <a:pt x="3" y="4"/>
                      </a:lnTo>
                      <a:lnTo>
                        <a:pt x="3" y="4"/>
                      </a:lnTo>
                      <a:lnTo>
                        <a:pt x="3" y="8"/>
                      </a:lnTo>
                      <a:lnTo>
                        <a:pt x="3" y="4"/>
                      </a:lnTo>
                      <a:lnTo>
                        <a:pt x="3" y="4"/>
                      </a:lnTo>
                      <a:lnTo>
                        <a:pt x="3" y="4"/>
                      </a:lnTo>
                      <a:close/>
                      <a:moveTo>
                        <a:pt x="3" y="4"/>
                      </a:moveTo>
                      <a:lnTo>
                        <a:pt x="3" y="0"/>
                      </a:lnTo>
                      <a:lnTo>
                        <a:pt x="3" y="0"/>
                      </a:lnTo>
                      <a:lnTo>
                        <a:pt x="3" y="4"/>
                      </a:lnTo>
                      <a:lnTo>
                        <a:pt x="7" y="0"/>
                      </a:lnTo>
                      <a:lnTo>
                        <a:pt x="7" y="0"/>
                      </a:lnTo>
                      <a:lnTo>
                        <a:pt x="3" y="4"/>
                      </a:lnTo>
                      <a:lnTo>
                        <a:pt x="7" y="4"/>
                      </a:lnTo>
                      <a:lnTo>
                        <a:pt x="7" y="4"/>
                      </a:lnTo>
                      <a:lnTo>
                        <a:pt x="3" y="4"/>
                      </a:lnTo>
                      <a:lnTo>
                        <a:pt x="3" y="4"/>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76927" name="Freeform 95"/>
                <p:cNvSpPr>
                  <a:spLocks noChangeAspect="1"/>
                </p:cNvSpPr>
                <p:nvPr/>
              </p:nvSpPr>
              <p:spPr bwMode="auto">
                <a:xfrm>
                  <a:off x="1094" y="2854"/>
                  <a:ext cx="3" cy="4"/>
                </a:xfrm>
                <a:custGeom>
                  <a:avLst/>
                  <a:gdLst/>
                  <a:ahLst/>
                  <a:cxnLst>
                    <a:cxn ang="0">
                      <a:pos x="0" y="4"/>
                    </a:cxn>
                    <a:cxn ang="0">
                      <a:pos x="3" y="4"/>
                    </a:cxn>
                    <a:cxn ang="0">
                      <a:pos x="3" y="4"/>
                    </a:cxn>
                    <a:cxn ang="0">
                      <a:pos x="0" y="4"/>
                    </a:cxn>
                    <a:cxn ang="0">
                      <a:pos x="0" y="0"/>
                    </a:cxn>
                    <a:cxn ang="0">
                      <a:pos x="0" y="0"/>
                    </a:cxn>
                    <a:cxn ang="0">
                      <a:pos x="0" y="4"/>
                    </a:cxn>
                  </a:cxnLst>
                  <a:rect l="0" t="0" r="r" b="b"/>
                  <a:pathLst>
                    <a:path w="3" h="4">
                      <a:moveTo>
                        <a:pt x="0" y="4"/>
                      </a:moveTo>
                      <a:lnTo>
                        <a:pt x="3" y="4"/>
                      </a:lnTo>
                      <a:lnTo>
                        <a:pt x="3" y="4"/>
                      </a:lnTo>
                      <a:lnTo>
                        <a:pt x="0" y="4"/>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76928" name="Freeform 96"/>
                <p:cNvSpPr>
                  <a:spLocks noChangeAspect="1"/>
                </p:cNvSpPr>
                <p:nvPr/>
              </p:nvSpPr>
              <p:spPr bwMode="auto">
                <a:xfrm>
                  <a:off x="1094" y="2850"/>
                  <a:ext cx="3" cy="8"/>
                </a:xfrm>
                <a:custGeom>
                  <a:avLst/>
                  <a:gdLst/>
                  <a:ahLst/>
                  <a:cxnLst>
                    <a:cxn ang="0">
                      <a:pos x="0" y="4"/>
                    </a:cxn>
                    <a:cxn ang="0">
                      <a:pos x="0" y="4"/>
                    </a:cxn>
                    <a:cxn ang="0">
                      <a:pos x="0" y="4"/>
                    </a:cxn>
                    <a:cxn ang="0">
                      <a:pos x="0" y="4"/>
                    </a:cxn>
                    <a:cxn ang="0">
                      <a:pos x="3" y="4"/>
                    </a:cxn>
                    <a:cxn ang="0">
                      <a:pos x="3" y="0"/>
                    </a:cxn>
                    <a:cxn ang="0">
                      <a:pos x="3" y="0"/>
                    </a:cxn>
                    <a:cxn ang="0">
                      <a:pos x="3" y="4"/>
                    </a:cxn>
                    <a:cxn ang="0">
                      <a:pos x="3" y="4"/>
                    </a:cxn>
                    <a:cxn ang="0">
                      <a:pos x="3" y="4"/>
                    </a:cxn>
                    <a:cxn ang="0">
                      <a:pos x="3" y="4"/>
                    </a:cxn>
                    <a:cxn ang="0">
                      <a:pos x="3" y="8"/>
                    </a:cxn>
                    <a:cxn ang="0">
                      <a:pos x="3" y="8"/>
                    </a:cxn>
                    <a:cxn ang="0">
                      <a:pos x="3" y="8"/>
                    </a:cxn>
                    <a:cxn ang="0">
                      <a:pos x="3" y="8"/>
                    </a:cxn>
                    <a:cxn ang="0">
                      <a:pos x="0" y="8"/>
                    </a:cxn>
                    <a:cxn ang="0">
                      <a:pos x="0" y="8"/>
                    </a:cxn>
                    <a:cxn ang="0">
                      <a:pos x="0" y="4"/>
                    </a:cxn>
                  </a:cxnLst>
                  <a:rect l="0" t="0" r="r" b="b"/>
                  <a:pathLst>
                    <a:path w="3" h="8">
                      <a:moveTo>
                        <a:pt x="0" y="4"/>
                      </a:moveTo>
                      <a:lnTo>
                        <a:pt x="0" y="4"/>
                      </a:lnTo>
                      <a:lnTo>
                        <a:pt x="0" y="4"/>
                      </a:lnTo>
                      <a:lnTo>
                        <a:pt x="0" y="4"/>
                      </a:lnTo>
                      <a:lnTo>
                        <a:pt x="3" y="4"/>
                      </a:lnTo>
                      <a:lnTo>
                        <a:pt x="3" y="0"/>
                      </a:lnTo>
                      <a:lnTo>
                        <a:pt x="3" y="0"/>
                      </a:lnTo>
                      <a:lnTo>
                        <a:pt x="3" y="4"/>
                      </a:lnTo>
                      <a:lnTo>
                        <a:pt x="3" y="4"/>
                      </a:lnTo>
                      <a:lnTo>
                        <a:pt x="3" y="4"/>
                      </a:lnTo>
                      <a:lnTo>
                        <a:pt x="3" y="4"/>
                      </a:lnTo>
                      <a:lnTo>
                        <a:pt x="3" y="8"/>
                      </a:lnTo>
                      <a:lnTo>
                        <a:pt x="3" y="8"/>
                      </a:lnTo>
                      <a:lnTo>
                        <a:pt x="3" y="8"/>
                      </a:lnTo>
                      <a:lnTo>
                        <a:pt x="3"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76929" name="Freeform 97"/>
                <p:cNvSpPr>
                  <a:spLocks noChangeAspect="1"/>
                </p:cNvSpPr>
                <p:nvPr/>
              </p:nvSpPr>
              <p:spPr bwMode="auto">
                <a:xfrm>
                  <a:off x="1094" y="2850"/>
                  <a:ext cx="3" cy="8"/>
                </a:xfrm>
                <a:custGeom>
                  <a:avLst/>
                  <a:gdLst/>
                  <a:ahLst/>
                  <a:cxnLst>
                    <a:cxn ang="0">
                      <a:pos x="0" y="4"/>
                    </a:cxn>
                    <a:cxn ang="0">
                      <a:pos x="0" y="4"/>
                    </a:cxn>
                    <a:cxn ang="0">
                      <a:pos x="0" y="4"/>
                    </a:cxn>
                    <a:cxn ang="0">
                      <a:pos x="0" y="8"/>
                    </a:cxn>
                    <a:cxn ang="0">
                      <a:pos x="0" y="8"/>
                    </a:cxn>
                    <a:cxn ang="0">
                      <a:pos x="3" y="8"/>
                    </a:cxn>
                    <a:cxn ang="0">
                      <a:pos x="3" y="8"/>
                    </a:cxn>
                    <a:cxn ang="0">
                      <a:pos x="3" y="4"/>
                    </a:cxn>
                    <a:cxn ang="0">
                      <a:pos x="3" y="4"/>
                    </a:cxn>
                    <a:cxn ang="0">
                      <a:pos x="3" y="4"/>
                    </a:cxn>
                    <a:cxn ang="0">
                      <a:pos x="3" y="4"/>
                    </a:cxn>
                    <a:cxn ang="0">
                      <a:pos x="3" y="4"/>
                    </a:cxn>
                    <a:cxn ang="0">
                      <a:pos x="3" y="0"/>
                    </a:cxn>
                    <a:cxn ang="0">
                      <a:pos x="3" y="0"/>
                    </a:cxn>
                    <a:cxn ang="0">
                      <a:pos x="0" y="4"/>
                    </a:cxn>
                    <a:cxn ang="0">
                      <a:pos x="0" y="4"/>
                    </a:cxn>
                    <a:cxn ang="0">
                      <a:pos x="0" y="4"/>
                    </a:cxn>
                    <a:cxn ang="0">
                      <a:pos x="0" y="4"/>
                    </a:cxn>
                  </a:cxnLst>
                  <a:rect l="0" t="0" r="r" b="b"/>
                  <a:pathLst>
                    <a:path w="3" h="8">
                      <a:moveTo>
                        <a:pt x="0" y="4"/>
                      </a:moveTo>
                      <a:lnTo>
                        <a:pt x="0" y="4"/>
                      </a:lnTo>
                      <a:lnTo>
                        <a:pt x="0" y="4"/>
                      </a:lnTo>
                      <a:lnTo>
                        <a:pt x="0" y="8"/>
                      </a:lnTo>
                      <a:lnTo>
                        <a:pt x="0" y="8"/>
                      </a:lnTo>
                      <a:lnTo>
                        <a:pt x="3" y="8"/>
                      </a:lnTo>
                      <a:lnTo>
                        <a:pt x="3" y="8"/>
                      </a:lnTo>
                      <a:lnTo>
                        <a:pt x="3" y="4"/>
                      </a:lnTo>
                      <a:lnTo>
                        <a:pt x="3" y="4"/>
                      </a:lnTo>
                      <a:lnTo>
                        <a:pt x="3" y="4"/>
                      </a:lnTo>
                      <a:lnTo>
                        <a:pt x="3" y="4"/>
                      </a:lnTo>
                      <a:lnTo>
                        <a:pt x="3" y="4"/>
                      </a:lnTo>
                      <a:lnTo>
                        <a:pt x="3" y="0"/>
                      </a:lnTo>
                      <a:lnTo>
                        <a:pt x="3"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76930" name="Freeform 98"/>
                <p:cNvSpPr>
                  <a:spLocks noChangeAspect="1"/>
                </p:cNvSpPr>
                <p:nvPr/>
              </p:nvSpPr>
              <p:spPr bwMode="auto">
                <a:xfrm>
                  <a:off x="1097" y="2850"/>
                  <a:ext cx="1" cy="8"/>
                </a:xfrm>
                <a:custGeom>
                  <a:avLst/>
                  <a:gdLst/>
                  <a:ahLst/>
                  <a:cxnLst>
                    <a:cxn ang="0">
                      <a:pos x="0" y="4"/>
                    </a:cxn>
                    <a:cxn ang="0">
                      <a:pos x="0" y="4"/>
                    </a:cxn>
                    <a:cxn ang="0">
                      <a:pos x="0" y="4"/>
                    </a:cxn>
                    <a:cxn ang="0">
                      <a:pos x="0" y="0"/>
                    </a:cxn>
                    <a:cxn ang="0">
                      <a:pos x="0" y="0"/>
                    </a:cxn>
                    <a:cxn ang="0">
                      <a:pos x="0" y="4"/>
                    </a:cxn>
                    <a:cxn ang="0">
                      <a:pos x="0" y="4"/>
                    </a:cxn>
                    <a:cxn ang="0">
                      <a:pos x="0" y="0"/>
                    </a:cxn>
                    <a:cxn ang="0">
                      <a:pos x="0" y="4"/>
                    </a:cxn>
                    <a:cxn ang="0">
                      <a:pos x="0" y="4"/>
                    </a:cxn>
                    <a:cxn ang="0">
                      <a:pos x="0" y="4"/>
                    </a:cxn>
                    <a:cxn ang="0">
                      <a:pos x="0" y="4"/>
                    </a:cxn>
                    <a:cxn ang="0">
                      <a:pos x="0" y="8"/>
                    </a:cxn>
                    <a:cxn ang="0">
                      <a:pos x="0" y="4"/>
                    </a:cxn>
                    <a:cxn ang="0">
                      <a:pos x="0" y="4"/>
                    </a:cxn>
                    <a:cxn ang="0">
                      <a:pos x="0" y="4"/>
                    </a:cxn>
                    <a:cxn ang="0">
                      <a:pos x="0" y="8"/>
                    </a:cxn>
                    <a:cxn ang="0">
                      <a:pos x="0" y="8"/>
                    </a:cxn>
                    <a:cxn ang="0">
                      <a:pos x="0" y="4"/>
                    </a:cxn>
                    <a:cxn ang="0">
                      <a:pos x="0" y="4"/>
                    </a:cxn>
                  </a:cxnLst>
                  <a:rect l="0" t="0" r="r" b="b"/>
                  <a:pathLst>
                    <a:path h="8">
                      <a:moveTo>
                        <a:pt x="0" y="4"/>
                      </a:moveTo>
                      <a:lnTo>
                        <a:pt x="0" y="4"/>
                      </a:lnTo>
                      <a:lnTo>
                        <a:pt x="0" y="4"/>
                      </a:lnTo>
                      <a:lnTo>
                        <a:pt x="0" y="0"/>
                      </a:lnTo>
                      <a:lnTo>
                        <a:pt x="0" y="0"/>
                      </a:lnTo>
                      <a:lnTo>
                        <a:pt x="0" y="4"/>
                      </a:lnTo>
                      <a:lnTo>
                        <a:pt x="0" y="4"/>
                      </a:lnTo>
                      <a:lnTo>
                        <a:pt x="0" y="0"/>
                      </a:lnTo>
                      <a:lnTo>
                        <a:pt x="0" y="4"/>
                      </a:lnTo>
                      <a:lnTo>
                        <a:pt x="0" y="4"/>
                      </a:lnTo>
                      <a:lnTo>
                        <a:pt x="0" y="4"/>
                      </a:lnTo>
                      <a:lnTo>
                        <a:pt x="0" y="4"/>
                      </a:lnTo>
                      <a:lnTo>
                        <a:pt x="0" y="8"/>
                      </a:lnTo>
                      <a:lnTo>
                        <a:pt x="0" y="4"/>
                      </a:lnTo>
                      <a:lnTo>
                        <a:pt x="0" y="4"/>
                      </a:lnTo>
                      <a:lnTo>
                        <a:pt x="0" y="4"/>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76931" name="Freeform 99"/>
                <p:cNvSpPr>
                  <a:spLocks noChangeAspect="1"/>
                </p:cNvSpPr>
                <p:nvPr/>
              </p:nvSpPr>
              <p:spPr bwMode="auto">
                <a:xfrm>
                  <a:off x="1097" y="2850"/>
                  <a:ext cx="4" cy="8"/>
                </a:xfrm>
                <a:custGeom>
                  <a:avLst/>
                  <a:gdLst/>
                  <a:ahLst/>
                  <a:cxnLst>
                    <a:cxn ang="0">
                      <a:pos x="0" y="8"/>
                    </a:cxn>
                    <a:cxn ang="0">
                      <a:pos x="0" y="0"/>
                    </a:cxn>
                    <a:cxn ang="0">
                      <a:pos x="0" y="0"/>
                    </a:cxn>
                    <a:cxn ang="0">
                      <a:pos x="0" y="4"/>
                    </a:cxn>
                    <a:cxn ang="0">
                      <a:pos x="4" y="0"/>
                    </a:cxn>
                    <a:cxn ang="0">
                      <a:pos x="4" y="0"/>
                    </a:cxn>
                    <a:cxn ang="0">
                      <a:pos x="0" y="4"/>
                    </a:cxn>
                    <a:cxn ang="0">
                      <a:pos x="4" y="4"/>
                    </a:cxn>
                    <a:cxn ang="0">
                      <a:pos x="4" y="4"/>
                    </a:cxn>
                    <a:cxn ang="0">
                      <a:pos x="0" y="4"/>
                    </a:cxn>
                    <a:cxn ang="0">
                      <a:pos x="0" y="4"/>
                    </a:cxn>
                    <a:cxn ang="0">
                      <a:pos x="0" y="8"/>
                    </a:cxn>
                    <a:cxn ang="0">
                      <a:pos x="0" y="8"/>
                    </a:cxn>
                  </a:cxnLst>
                  <a:rect l="0" t="0" r="r" b="b"/>
                  <a:pathLst>
                    <a:path w="4" h="8">
                      <a:moveTo>
                        <a:pt x="0" y="8"/>
                      </a:moveTo>
                      <a:lnTo>
                        <a:pt x="0" y="0"/>
                      </a:lnTo>
                      <a:lnTo>
                        <a:pt x="0" y="0"/>
                      </a:lnTo>
                      <a:lnTo>
                        <a:pt x="0" y="4"/>
                      </a:lnTo>
                      <a:lnTo>
                        <a:pt x="4" y="0"/>
                      </a:lnTo>
                      <a:lnTo>
                        <a:pt x="4" y="0"/>
                      </a:lnTo>
                      <a:lnTo>
                        <a:pt x="0" y="4"/>
                      </a:lnTo>
                      <a:lnTo>
                        <a:pt x="4" y="4"/>
                      </a:lnTo>
                      <a:lnTo>
                        <a:pt x="4" y="4"/>
                      </a:lnTo>
                      <a:lnTo>
                        <a:pt x="0"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76932" name="Freeform 100"/>
                <p:cNvSpPr>
                  <a:spLocks noChangeAspect="1" noEditPoints="1"/>
                </p:cNvSpPr>
                <p:nvPr/>
              </p:nvSpPr>
              <p:spPr bwMode="auto">
                <a:xfrm>
                  <a:off x="1094" y="2884"/>
                  <a:ext cx="7" cy="8"/>
                </a:xfrm>
                <a:custGeom>
                  <a:avLst/>
                  <a:gdLst/>
                  <a:ahLst/>
                  <a:cxnLst>
                    <a:cxn ang="0">
                      <a:pos x="0" y="4"/>
                    </a:cxn>
                    <a:cxn ang="0">
                      <a:pos x="3" y="4"/>
                    </a:cxn>
                    <a:cxn ang="0">
                      <a:pos x="3" y="4"/>
                    </a:cxn>
                    <a:cxn ang="0">
                      <a:pos x="3" y="4"/>
                    </a:cxn>
                    <a:cxn ang="0">
                      <a:pos x="3" y="8"/>
                    </a:cxn>
                    <a:cxn ang="0">
                      <a:pos x="3" y="8"/>
                    </a:cxn>
                    <a:cxn ang="0">
                      <a:pos x="0" y="8"/>
                    </a:cxn>
                    <a:cxn ang="0">
                      <a:pos x="3" y="4"/>
                    </a:cxn>
                    <a:cxn ang="0">
                      <a:pos x="3" y="4"/>
                    </a:cxn>
                    <a:cxn ang="0">
                      <a:pos x="3" y="4"/>
                    </a:cxn>
                    <a:cxn ang="0">
                      <a:pos x="0" y="4"/>
                    </a:cxn>
                    <a:cxn ang="0">
                      <a:pos x="0" y="8"/>
                    </a:cxn>
                    <a:cxn ang="0">
                      <a:pos x="0" y="8"/>
                    </a:cxn>
                    <a:cxn ang="0">
                      <a:pos x="3" y="0"/>
                    </a:cxn>
                    <a:cxn ang="0">
                      <a:pos x="3" y="0"/>
                    </a:cxn>
                    <a:cxn ang="0">
                      <a:pos x="3" y="4"/>
                    </a:cxn>
                    <a:cxn ang="0">
                      <a:pos x="3" y="4"/>
                    </a:cxn>
                    <a:cxn ang="0">
                      <a:pos x="3" y="8"/>
                    </a:cxn>
                    <a:cxn ang="0">
                      <a:pos x="3" y="8"/>
                    </a:cxn>
                    <a:cxn ang="0">
                      <a:pos x="3" y="8"/>
                    </a:cxn>
                    <a:cxn ang="0">
                      <a:pos x="3" y="8"/>
                    </a:cxn>
                    <a:cxn ang="0">
                      <a:pos x="3" y="4"/>
                    </a:cxn>
                    <a:cxn ang="0">
                      <a:pos x="3" y="4"/>
                    </a:cxn>
                    <a:cxn ang="0">
                      <a:pos x="3" y="4"/>
                    </a:cxn>
                    <a:cxn ang="0">
                      <a:pos x="3" y="0"/>
                    </a:cxn>
                    <a:cxn ang="0">
                      <a:pos x="3" y="0"/>
                    </a:cxn>
                    <a:cxn ang="0">
                      <a:pos x="3" y="0"/>
                    </a:cxn>
                    <a:cxn ang="0">
                      <a:pos x="3" y="0"/>
                    </a:cxn>
                    <a:cxn ang="0">
                      <a:pos x="3" y="4"/>
                    </a:cxn>
                    <a:cxn ang="0">
                      <a:pos x="3" y="0"/>
                    </a:cxn>
                    <a:cxn ang="0">
                      <a:pos x="3" y="4"/>
                    </a:cxn>
                    <a:cxn ang="0">
                      <a:pos x="3" y="4"/>
                    </a:cxn>
                    <a:cxn ang="0">
                      <a:pos x="3" y="4"/>
                    </a:cxn>
                    <a:cxn ang="0">
                      <a:pos x="3" y="8"/>
                    </a:cxn>
                    <a:cxn ang="0">
                      <a:pos x="3" y="8"/>
                    </a:cxn>
                    <a:cxn ang="0">
                      <a:pos x="3" y="8"/>
                    </a:cxn>
                    <a:cxn ang="0">
                      <a:pos x="3" y="4"/>
                    </a:cxn>
                    <a:cxn ang="0">
                      <a:pos x="3" y="4"/>
                    </a:cxn>
                    <a:cxn ang="0">
                      <a:pos x="3" y="0"/>
                    </a:cxn>
                    <a:cxn ang="0">
                      <a:pos x="3" y="0"/>
                    </a:cxn>
                    <a:cxn ang="0">
                      <a:pos x="3" y="4"/>
                    </a:cxn>
                    <a:cxn ang="0">
                      <a:pos x="3" y="4"/>
                    </a:cxn>
                    <a:cxn ang="0">
                      <a:pos x="3" y="4"/>
                    </a:cxn>
                    <a:cxn ang="0">
                      <a:pos x="3" y="4"/>
                    </a:cxn>
                    <a:cxn ang="0">
                      <a:pos x="3" y="8"/>
                    </a:cxn>
                    <a:cxn ang="0">
                      <a:pos x="3" y="0"/>
                    </a:cxn>
                    <a:cxn ang="0">
                      <a:pos x="3" y="0"/>
                    </a:cxn>
                    <a:cxn ang="0">
                      <a:pos x="7" y="0"/>
                    </a:cxn>
                    <a:cxn ang="0">
                      <a:pos x="3" y="4"/>
                    </a:cxn>
                    <a:cxn ang="0">
                      <a:pos x="3" y="4"/>
                    </a:cxn>
                  </a:cxnLst>
                  <a:rect l="0" t="0" r="r" b="b"/>
                  <a:pathLst>
                    <a:path w="7" h="8">
                      <a:moveTo>
                        <a:pt x="0" y="8"/>
                      </a:moveTo>
                      <a:lnTo>
                        <a:pt x="0" y="4"/>
                      </a:lnTo>
                      <a:lnTo>
                        <a:pt x="0" y="4"/>
                      </a:lnTo>
                      <a:lnTo>
                        <a:pt x="3" y="4"/>
                      </a:lnTo>
                      <a:lnTo>
                        <a:pt x="3" y="4"/>
                      </a:lnTo>
                      <a:lnTo>
                        <a:pt x="3" y="4"/>
                      </a:lnTo>
                      <a:lnTo>
                        <a:pt x="3" y="4"/>
                      </a:lnTo>
                      <a:lnTo>
                        <a:pt x="3" y="4"/>
                      </a:lnTo>
                      <a:lnTo>
                        <a:pt x="3" y="4"/>
                      </a:lnTo>
                      <a:lnTo>
                        <a:pt x="3" y="8"/>
                      </a:lnTo>
                      <a:lnTo>
                        <a:pt x="0" y="8"/>
                      </a:lnTo>
                      <a:lnTo>
                        <a:pt x="3" y="8"/>
                      </a:lnTo>
                      <a:lnTo>
                        <a:pt x="3" y="8"/>
                      </a:lnTo>
                      <a:lnTo>
                        <a:pt x="0" y="8"/>
                      </a:lnTo>
                      <a:lnTo>
                        <a:pt x="0" y="4"/>
                      </a:lnTo>
                      <a:lnTo>
                        <a:pt x="3" y="4"/>
                      </a:lnTo>
                      <a:lnTo>
                        <a:pt x="3" y="4"/>
                      </a:lnTo>
                      <a:lnTo>
                        <a:pt x="3" y="4"/>
                      </a:lnTo>
                      <a:lnTo>
                        <a:pt x="3" y="4"/>
                      </a:lnTo>
                      <a:lnTo>
                        <a:pt x="3" y="4"/>
                      </a:lnTo>
                      <a:lnTo>
                        <a:pt x="0" y="4"/>
                      </a:lnTo>
                      <a:lnTo>
                        <a:pt x="0" y="4"/>
                      </a:lnTo>
                      <a:lnTo>
                        <a:pt x="0" y="4"/>
                      </a:lnTo>
                      <a:lnTo>
                        <a:pt x="0" y="8"/>
                      </a:lnTo>
                      <a:lnTo>
                        <a:pt x="0" y="8"/>
                      </a:lnTo>
                      <a:lnTo>
                        <a:pt x="0" y="8"/>
                      </a:lnTo>
                      <a:close/>
                      <a:moveTo>
                        <a:pt x="3" y="8"/>
                      </a:moveTo>
                      <a:lnTo>
                        <a:pt x="3" y="0"/>
                      </a:lnTo>
                      <a:lnTo>
                        <a:pt x="3" y="0"/>
                      </a:lnTo>
                      <a:lnTo>
                        <a:pt x="3" y="0"/>
                      </a:lnTo>
                      <a:lnTo>
                        <a:pt x="3" y="4"/>
                      </a:lnTo>
                      <a:lnTo>
                        <a:pt x="3" y="4"/>
                      </a:lnTo>
                      <a:lnTo>
                        <a:pt x="3" y="4"/>
                      </a:lnTo>
                      <a:lnTo>
                        <a:pt x="3" y="4"/>
                      </a:lnTo>
                      <a:lnTo>
                        <a:pt x="3" y="4"/>
                      </a:lnTo>
                      <a:lnTo>
                        <a:pt x="3" y="8"/>
                      </a:lnTo>
                      <a:lnTo>
                        <a:pt x="3" y="8"/>
                      </a:lnTo>
                      <a:lnTo>
                        <a:pt x="3" y="8"/>
                      </a:lnTo>
                      <a:lnTo>
                        <a:pt x="3" y="8"/>
                      </a:lnTo>
                      <a:lnTo>
                        <a:pt x="3" y="8"/>
                      </a:lnTo>
                      <a:close/>
                      <a:moveTo>
                        <a:pt x="3" y="4"/>
                      </a:moveTo>
                      <a:lnTo>
                        <a:pt x="3" y="8"/>
                      </a:lnTo>
                      <a:lnTo>
                        <a:pt x="3" y="8"/>
                      </a:lnTo>
                      <a:lnTo>
                        <a:pt x="3" y="4"/>
                      </a:lnTo>
                      <a:lnTo>
                        <a:pt x="3" y="4"/>
                      </a:lnTo>
                      <a:lnTo>
                        <a:pt x="3" y="4"/>
                      </a:lnTo>
                      <a:lnTo>
                        <a:pt x="3" y="4"/>
                      </a:lnTo>
                      <a:lnTo>
                        <a:pt x="3" y="4"/>
                      </a:lnTo>
                      <a:lnTo>
                        <a:pt x="3" y="4"/>
                      </a:lnTo>
                      <a:lnTo>
                        <a:pt x="3" y="0"/>
                      </a:lnTo>
                      <a:lnTo>
                        <a:pt x="3" y="0"/>
                      </a:lnTo>
                      <a:lnTo>
                        <a:pt x="3" y="0"/>
                      </a:lnTo>
                      <a:lnTo>
                        <a:pt x="3" y="0"/>
                      </a:lnTo>
                      <a:lnTo>
                        <a:pt x="3" y="0"/>
                      </a:lnTo>
                      <a:lnTo>
                        <a:pt x="3" y="0"/>
                      </a:lnTo>
                      <a:lnTo>
                        <a:pt x="3" y="0"/>
                      </a:lnTo>
                      <a:lnTo>
                        <a:pt x="3" y="4"/>
                      </a:lnTo>
                      <a:lnTo>
                        <a:pt x="3" y="4"/>
                      </a:lnTo>
                      <a:lnTo>
                        <a:pt x="3" y="0"/>
                      </a:lnTo>
                      <a:lnTo>
                        <a:pt x="3" y="0"/>
                      </a:lnTo>
                      <a:lnTo>
                        <a:pt x="3" y="0"/>
                      </a:lnTo>
                      <a:lnTo>
                        <a:pt x="3" y="4"/>
                      </a:lnTo>
                      <a:lnTo>
                        <a:pt x="3" y="4"/>
                      </a:lnTo>
                      <a:lnTo>
                        <a:pt x="3" y="4"/>
                      </a:lnTo>
                      <a:lnTo>
                        <a:pt x="3" y="4"/>
                      </a:lnTo>
                      <a:lnTo>
                        <a:pt x="3" y="4"/>
                      </a:lnTo>
                      <a:lnTo>
                        <a:pt x="3" y="4"/>
                      </a:lnTo>
                      <a:lnTo>
                        <a:pt x="3" y="8"/>
                      </a:lnTo>
                      <a:lnTo>
                        <a:pt x="3" y="8"/>
                      </a:lnTo>
                      <a:lnTo>
                        <a:pt x="3" y="8"/>
                      </a:lnTo>
                      <a:lnTo>
                        <a:pt x="3" y="8"/>
                      </a:lnTo>
                      <a:lnTo>
                        <a:pt x="3" y="8"/>
                      </a:lnTo>
                      <a:lnTo>
                        <a:pt x="3" y="8"/>
                      </a:lnTo>
                      <a:lnTo>
                        <a:pt x="3" y="4"/>
                      </a:lnTo>
                      <a:lnTo>
                        <a:pt x="3" y="4"/>
                      </a:lnTo>
                      <a:lnTo>
                        <a:pt x="3" y="4"/>
                      </a:lnTo>
                      <a:close/>
                      <a:moveTo>
                        <a:pt x="3" y="8"/>
                      </a:moveTo>
                      <a:lnTo>
                        <a:pt x="3" y="0"/>
                      </a:lnTo>
                      <a:lnTo>
                        <a:pt x="3" y="0"/>
                      </a:lnTo>
                      <a:lnTo>
                        <a:pt x="3" y="0"/>
                      </a:lnTo>
                      <a:lnTo>
                        <a:pt x="3" y="0"/>
                      </a:lnTo>
                      <a:lnTo>
                        <a:pt x="3" y="4"/>
                      </a:lnTo>
                      <a:lnTo>
                        <a:pt x="3" y="4"/>
                      </a:lnTo>
                      <a:lnTo>
                        <a:pt x="3" y="4"/>
                      </a:lnTo>
                      <a:lnTo>
                        <a:pt x="3" y="4"/>
                      </a:lnTo>
                      <a:lnTo>
                        <a:pt x="3" y="4"/>
                      </a:lnTo>
                      <a:lnTo>
                        <a:pt x="3" y="4"/>
                      </a:lnTo>
                      <a:lnTo>
                        <a:pt x="3" y="4"/>
                      </a:lnTo>
                      <a:lnTo>
                        <a:pt x="3" y="8"/>
                      </a:lnTo>
                      <a:lnTo>
                        <a:pt x="3" y="8"/>
                      </a:lnTo>
                      <a:close/>
                      <a:moveTo>
                        <a:pt x="3" y="4"/>
                      </a:moveTo>
                      <a:lnTo>
                        <a:pt x="3" y="0"/>
                      </a:lnTo>
                      <a:lnTo>
                        <a:pt x="3" y="0"/>
                      </a:lnTo>
                      <a:lnTo>
                        <a:pt x="3" y="0"/>
                      </a:lnTo>
                      <a:lnTo>
                        <a:pt x="7" y="0"/>
                      </a:lnTo>
                      <a:lnTo>
                        <a:pt x="7" y="0"/>
                      </a:lnTo>
                      <a:lnTo>
                        <a:pt x="3" y="0"/>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76933" name="Freeform 101"/>
                <p:cNvSpPr>
                  <a:spLocks noChangeAspect="1"/>
                </p:cNvSpPr>
                <p:nvPr/>
              </p:nvSpPr>
              <p:spPr bwMode="auto">
                <a:xfrm>
                  <a:off x="1094" y="2888"/>
                  <a:ext cx="3" cy="4"/>
                </a:xfrm>
                <a:custGeom>
                  <a:avLst/>
                  <a:gdLst/>
                  <a:ahLst/>
                  <a:cxnLst>
                    <a:cxn ang="0">
                      <a:pos x="0" y="4"/>
                    </a:cxn>
                    <a:cxn ang="0">
                      <a:pos x="0" y="0"/>
                    </a:cxn>
                    <a:cxn ang="0">
                      <a:pos x="0" y="0"/>
                    </a:cxn>
                    <a:cxn ang="0">
                      <a:pos x="3" y="0"/>
                    </a:cxn>
                    <a:cxn ang="0">
                      <a:pos x="3" y="0"/>
                    </a:cxn>
                    <a:cxn ang="0">
                      <a:pos x="3" y="0"/>
                    </a:cxn>
                    <a:cxn ang="0">
                      <a:pos x="3" y="0"/>
                    </a:cxn>
                    <a:cxn ang="0">
                      <a:pos x="3" y="0"/>
                    </a:cxn>
                    <a:cxn ang="0">
                      <a:pos x="3" y="0"/>
                    </a:cxn>
                    <a:cxn ang="0">
                      <a:pos x="3" y="0"/>
                    </a:cxn>
                    <a:cxn ang="0">
                      <a:pos x="3" y="4"/>
                    </a:cxn>
                    <a:cxn ang="0">
                      <a:pos x="3" y="4"/>
                    </a:cxn>
                    <a:cxn ang="0">
                      <a:pos x="3" y="4"/>
                    </a:cxn>
                    <a:cxn ang="0">
                      <a:pos x="0" y="0"/>
                    </a:cxn>
                    <a:cxn ang="0">
                      <a:pos x="3" y="0"/>
                    </a:cxn>
                    <a:cxn ang="0">
                      <a:pos x="3" y="0"/>
                    </a:cxn>
                    <a:cxn ang="0">
                      <a:pos x="3" y="0"/>
                    </a:cxn>
                    <a:cxn ang="0">
                      <a:pos x="3" y="0"/>
                    </a:cxn>
                    <a:cxn ang="0">
                      <a:pos x="3" y="0"/>
                    </a:cxn>
                    <a:cxn ang="0">
                      <a:pos x="3" y="0"/>
                    </a:cxn>
                    <a:cxn ang="0">
                      <a:pos x="3" y="0"/>
                    </a:cxn>
                    <a:cxn ang="0">
                      <a:pos x="0" y="0"/>
                    </a:cxn>
                    <a:cxn ang="0">
                      <a:pos x="0" y="0"/>
                    </a:cxn>
                    <a:cxn ang="0">
                      <a:pos x="0" y="4"/>
                    </a:cxn>
                    <a:cxn ang="0">
                      <a:pos x="0" y="4"/>
                    </a:cxn>
                  </a:cxnLst>
                  <a:rect l="0" t="0" r="r" b="b"/>
                  <a:pathLst>
                    <a:path w="3" h="4">
                      <a:moveTo>
                        <a:pt x="0" y="4"/>
                      </a:moveTo>
                      <a:lnTo>
                        <a:pt x="0" y="0"/>
                      </a:lnTo>
                      <a:lnTo>
                        <a:pt x="0" y="0"/>
                      </a:lnTo>
                      <a:lnTo>
                        <a:pt x="3" y="0"/>
                      </a:lnTo>
                      <a:lnTo>
                        <a:pt x="3" y="0"/>
                      </a:lnTo>
                      <a:lnTo>
                        <a:pt x="3" y="0"/>
                      </a:lnTo>
                      <a:lnTo>
                        <a:pt x="3" y="0"/>
                      </a:lnTo>
                      <a:lnTo>
                        <a:pt x="3" y="0"/>
                      </a:lnTo>
                      <a:lnTo>
                        <a:pt x="3" y="0"/>
                      </a:lnTo>
                      <a:lnTo>
                        <a:pt x="3" y="0"/>
                      </a:lnTo>
                      <a:lnTo>
                        <a:pt x="3" y="4"/>
                      </a:lnTo>
                      <a:lnTo>
                        <a:pt x="3" y="4"/>
                      </a:lnTo>
                      <a:lnTo>
                        <a:pt x="3" y="4"/>
                      </a:lnTo>
                      <a:lnTo>
                        <a:pt x="0" y="0"/>
                      </a:lnTo>
                      <a:lnTo>
                        <a:pt x="3" y="0"/>
                      </a:lnTo>
                      <a:lnTo>
                        <a:pt x="3" y="0"/>
                      </a:lnTo>
                      <a:lnTo>
                        <a:pt x="3" y="0"/>
                      </a:lnTo>
                      <a:lnTo>
                        <a:pt x="3" y="0"/>
                      </a:lnTo>
                      <a:lnTo>
                        <a:pt x="3" y="0"/>
                      </a:lnTo>
                      <a:lnTo>
                        <a:pt x="3" y="0"/>
                      </a:lnTo>
                      <a:lnTo>
                        <a:pt x="3"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76934" name="Freeform 102"/>
                <p:cNvSpPr>
                  <a:spLocks noChangeAspect="1"/>
                </p:cNvSpPr>
                <p:nvPr/>
              </p:nvSpPr>
              <p:spPr bwMode="auto">
                <a:xfrm>
                  <a:off x="1097" y="2884"/>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76935" name="Freeform 103"/>
                <p:cNvSpPr>
                  <a:spLocks noChangeAspect="1"/>
                </p:cNvSpPr>
                <p:nvPr/>
              </p:nvSpPr>
              <p:spPr bwMode="auto">
                <a:xfrm>
                  <a:off x="1097" y="2884"/>
                  <a:ext cx="4" cy="8"/>
                </a:xfrm>
                <a:custGeom>
                  <a:avLst/>
                  <a:gdLst/>
                  <a:ahLst/>
                  <a:cxnLst>
                    <a:cxn ang="0">
                      <a:pos x="0" y="4"/>
                    </a:cxn>
                    <a:cxn ang="0">
                      <a:pos x="0" y="4"/>
                    </a:cxn>
                    <a:cxn ang="0">
                      <a:pos x="0" y="8"/>
                    </a:cxn>
                    <a:cxn ang="0">
                      <a:pos x="0" y="8"/>
                    </a:cxn>
                    <a:cxn ang="0">
                      <a:pos x="4"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4" y="0"/>
                    </a:cxn>
                    <a:cxn ang="0">
                      <a:pos x="4" y="4"/>
                    </a:cxn>
                    <a:cxn ang="0">
                      <a:pos x="0" y="4"/>
                    </a:cxn>
                    <a:cxn ang="0">
                      <a:pos x="0" y="0"/>
                    </a:cxn>
                    <a:cxn ang="0">
                      <a:pos x="0" y="0"/>
                    </a:cxn>
                    <a:cxn ang="0">
                      <a:pos x="0" y="0"/>
                    </a:cxn>
                    <a:cxn ang="0">
                      <a:pos x="0" y="4"/>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 ang="0">
                      <a:pos x="0" y="4"/>
                    </a:cxn>
                  </a:cxnLst>
                  <a:rect l="0" t="0" r="r" b="b"/>
                  <a:pathLst>
                    <a:path w="4" h="8">
                      <a:moveTo>
                        <a:pt x="0" y="4"/>
                      </a:moveTo>
                      <a:lnTo>
                        <a:pt x="0" y="4"/>
                      </a:lnTo>
                      <a:lnTo>
                        <a:pt x="0" y="8"/>
                      </a:lnTo>
                      <a:lnTo>
                        <a:pt x="0" y="8"/>
                      </a:lnTo>
                      <a:lnTo>
                        <a:pt x="4" y="4"/>
                      </a:lnTo>
                      <a:lnTo>
                        <a:pt x="0" y="4"/>
                      </a:lnTo>
                      <a:lnTo>
                        <a:pt x="0" y="4"/>
                      </a:lnTo>
                      <a:lnTo>
                        <a:pt x="0" y="4"/>
                      </a:lnTo>
                      <a:lnTo>
                        <a:pt x="0" y="4"/>
                      </a:lnTo>
                      <a:lnTo>
                        <a:pt x="0" y="4"/>
                      </a:lnTo>
                      <a:lnTo>
                        <a:pt x="0" y="0"/>
                      </a:lnTo>
                      <a:lnTo>
                        <a:pt x="0" y="0"/>
                      </a:lnTo>
                      <a:lnTo>
                        <a:pt x="0" y="0"/>
                      </a:lnTo>
                      <a:lnTo>
                        <a:pt x="0" y="0"/>
                      </a:lnTo>
                      <a:lnTo>
                        <a:pt x="0" y="0"/>
                      </a:lnTo>
                      <a:lnTo>
                        <a:pt x="0" y="0"/>
                      </a:lnTo>
                      <a:lnTo>
                        <a:pt x="4" y="0"/>
                      </a:lnTo>
                      <a:lnTo>
                        <a:pt x="4" y="4"/>
                      </a:lnTo>
                      <a:lnTo>
                        <a:pt x="0" y="4"/>
                      </a:lnTo>
                      <a:lnTo>
                        <a:pt x="0" y="0"/>
                      </a:lnTo>
                      <a:lnTo>
                        <a:pt x="0" y="0"/>
                      </a:lnTo>
                      <a:lnTo>
                        <a:pt x="0" y="0"/>
                      </a:lnTo>
                      <a:lnTo>
                        <a:pt x="0" y="4"/>
                      </a:lnTo>
                      <a:lnTo>
                        <a:pt x="0" y="4"/>
                      </a:lnTo>
                      <a:lnTo>
                        <a:pt x="0" y="4"/>
                      </a:lnTo>
                      <a:lnTo>
                        <a:pt x="4" y="4"/>
                      </a:lnTo>
                      <a:lnTo>
                        <a:pt x="4" y="4"/>
                      </a:lnTo>
                      <a:lnTo>
                        <a:pt x="4" y="4"/>
                      </a:lnTo>
                      <a:lnTo>
                        <a:pt x="4" y="8"/>
                      </a:lnTo>
                      <a:lnTo>
                        <a:pt x="0" y="8"/>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76936" name="Freeform 104"/>
                <p:cNvSpPr>
                  <a:spLocks noChangeAspect="1"/>
                </p:cNvSpPr>
                <p:nvPr/>
              </p:nvSpPr>
              <p:spPr bwMode="auto">
                <a:xfrm>
                  <a:off x="1097" y="2884"/>
                  <a:ext cx="4" cy="4"/>
                </a:xfrm>
                <a:custGeom>
                  <a:avLst/>
                  <a:gdLst/>
                  <a:ahLst/>
                  <a:cxnLst>
                    <a:cxn ang="0">
                      <a:pos x="0" y="4"/>
                    </a:cxn>
                    <a:cxn ang="0">
                      <a:pos x="0" y="0"/>
                    </a:cxn>
                    <a:cxn ang="0">
                      <a:pos x="4" y="0"/>
                    </a:cxn>
                    <a:cxn ang="0">
                      <a:pos x="4" y="0"/>
                    </a:cxn>
                    <a:cxn ang="0">
                      <a:pos x="0" y="0"/>
                    </a:cxn>
                    <a:cxn ang="0">
                      <a:pos x="0" y="4"/>
                    </a:cxn>
                    <a:cxn ang="0">
                      <a:pos x="4" y="0"/>
                    </a:cxn>
                    <a:cxn ang="0">
                      <a:pos x="4" y="4"/>
                    </a:cxn>
                    <a:cxn ang="0">
                      <a:pos x="0" y="4"/>
                    </a:cxn>
                    <a:cxn ang="0">
                      <a:pos x="0" y="4"/>
                    </a:cxn>
                    <a:cxn ang="0">
                      <a:pos x="4" y="4"/>
                    </a:cxn>
                    <a:cxn ang="0">
                      <a:pos x="4" y="4"/>
                    </a:cxn>
                    <a:cxn ang="0">
                      <a:pos x="0" y="4"/>
                    </a:cxn>
                  </a:cxnLst>
                  <a:rect l="0" t="0" r="r" b="b"/>
                  <a:pathLst>
                    <a:path w="4" h="4">
                      <a:moveTo>
                        <a:pt x="0" y="4"/>
                      </a:moveTo>
                      <a:lnTo>
                        <a:pt x="0" y="0"/>
                      </a:lnTo>
                      <a:lnTo>
                        <a:pt x="4" y="0"/>
                      </a:lnTo>
                      <a:lnTo>
                        <a:pt x="4" y="0"/>
                      </a:lnTo>
                      <a:lnTo>
                        <a:pt x="0" y="0"/>
                      </a:lnTo>
                      <a:lnTo>
                        <a:pt x="0" y="4"/>
                      </a:lnTo>
                      <a:lnTo>
                        <a:pt x="4" y="0"/>
                      </a:lnTo>
                      <a:lnTo>
                        <a:pt x="4" y="4"/>
                      </a:lnTo>
                      <a:lnTo>
                        <a:pt x="0" y="4"/>
                      </a:lnTo>
                      <a:lnTo>
                        <a:pt x="0" y="4"/>
                      </a:lnTo>
                      <a:lnTo>
                        <a:pt x="4" y="4"/>
                      </a:lnTo>
                      <a:lnTo>
                        <a:pt x="4" y="4"/>
                      </a:lnTo>
                      <a:lnTo>
                        <a:pt x="0" y="4"/>
                      </a:lnTo>
                    </a:path>
                  </a:pathLst>
                </a:custGeom>
                <a:noFill/>
                <a:ln w="6350">
                  <a:solidFill>
                    <a:srgbClr val="000000"/>
                  </a:solidFill>
                  <a:prstDash val="solid"/>
                  <a:round/>
                  <a:headEnd/>
                  <a:tailEnd/>
                </a:ln>
              </p:spPr>
              <p:txBody>
                <a:bodyPr/>
                <a:lstStyle/>
                <a:p>
                  <a:endParaRPr lang="en-US"/>
                </a:p>
              </p:txBody>
            </p:sp>
            <p:sp>
              <p:nvSpPr>
                <p:cNvPr id="376937" name="Freeform 105"/>
                <p:cNvSpPr>
                  <a:spLocks noChangeAspect="1"/>
                </p:cNvSpPr>
                <p:nvPr/>
              </p:nvSpPr>
              <p:spPr bwMode="auto">
                <a:xfrm>
                  <a:off x="1101" y="2884"/>
                  <a:ext cx="1" cy="4"/>
                </a:xfrm>
                <a:custGeom>
                  <a:avLst/>
                  <a:gdLst/>
                  <a:ahLst/>
                  <a:cxnLst>
                    <a:cxn ang="0">
                      <a:pos x="0" y="4"/>
                    </a:cxn>
                    <a:cxn ang="0">
                      <a:pos x="0" y="0"/>
                    </a:cxn>
                    <a:cxn ang="0">
                      <a:pos x="0" y="0"/>
                    </a:cxn>
                    <a:cxn ang="0">
                      <a:pos x="0" y="0"/>
                    </a:cxn>
                    <a:cxn ang="0">
                      <a:pos x="0" y="0"/>
                    </a:cxn>
                    <a:cxn ang="0">
                      <a:pos x="0" y="0"/>
                    </a:cxn>
                    <a:cxn ang="0">
                      <a:pos x="0" y="0"/>
                    </a:cxn>
                    <a:cxn ang="0">
                      <a:pos x="0" y="4"/>
                    </a:cxn>
                    <a:cxn ang="0">
                      <a:pos x="0" y="4"/>
                    </a:cxn>
                  </a:cxnLst>
                  <a:rect l="0" t="0" r="r" b="b"/>
                  <a:pathLst>
                    <a:path h="4">
                      <a:moveTo>
                        <a:pt x="0" y="4"/>
                      </a:moveTo>
                      <a:lnTo>
                        <a:pt x="0" y="0"/>
                      </a:lnTo>
                      <a:lnTo>
                        <a:pt x="0" y="0"/>
                      </a:lnTo>
                      <a:lnTo>
                        <a:pt x="0" y="0"/>
                      </a:lnTo>
                      <a:lnTo>
                        <a:pt x="0"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76938" name="Freeform 106"/>
                <p:cNvSpPr>
                  <a:spLocks noChangeAspect="1" noEditPoints="1"/>
                </p:cNvSpPr>
                <p:nvPr/>
              </p:nvSpPr>
              <p:spPr bwMode="auto">
                <a:xfrm>
                  <a:off x="1112" y="2831"/>
                  <a:ext cx="8" cy="12"/>
                </a:xfrm>
                <a:custGeom>
                  <a:avLst/>
                  <a:gdLst/>
                  <a:ahLst/>
                  <a:cxnLst>
                    <a:cxn ang="0">
                      <a:pos x="0" y="4"/>
                    </a:cxn>
                    <a:cxn ang="0">
                      <a:pos x="4" y="4"/>
                    </a:cxn>
                    <a:cxn ang="0">
                      <a:pos x="4" y="4"/>
                    </a:cxn>
                    <a:cxn ang="0">
                      <a:pos x="4" y="8"/>
                    </a:cxn>
                    <a:cxn ang="0">
                      <a:pos x="4" y="8"/>
                    </a:cxn>
                    <a:cxn ang="0">
                      <a:pos x="0" y="8"/>
                    </a:cxn>
                    <a:cxn ang="0">
                      <a:pos x="0" y="12"/>
                    </a:cxn>
                    <a:cxn ang="0">
                      <a:pos x="0" y="4"/>
                    </a:cxn>
                    <a:cxn ang="0">
                      <a:pos x="0" y="8"/>
                    </a:cxn>
                    <a:cxn ang="0">
                      <a:pos x="4" y="8"/>
                    </a:cxn>
                    <a:cxn ang="0">
                      <a:pos x="4" y="4"/>
                    </a:cxn>
                    <a:cxn ang="0">
                      <a:pos x="4" y="4"/>
                    </a:cxn>
                    <a:cxn ang="0">
                      <a:pos x="0" y="4"/>
                    </a:cxn>
                    <a:cxn ang="0">
                      <a:pos x="0" y="4"/>
                    </a:cxn>
                    <a:cxn ang="0">
                      <a:pos x="4" y="4"/>
                    </a:cxn>
                    <a:cxn ang="0">
                      <a:pos x="4" y="4"/>
                    </a:cxn>
                    <a:cxn ang="0">
                      <a:pos x="4" y="0"/>
                    </a:cxn>
                    <a:cxn ang="0">
                      <a:pos x="4" y="4"/>
                    </a:cxn>
                    <a:cxn ang="0">
                      <a:pos x="4" y="8"/>
                    </a:cxn>
                    <a:cxn ang="0">
                      <a:pos x="4" y="12"/>
                    </a:cxn>
                    <a:cxn ang="0">
                      <a:pos x="4" y="12"/>
                    </a:cxn>
                    <a:cxn ang="0">
                      <a:pos x="4" y="8"/>
                    </a:cxn>
                    <a:cxn ang="0">
                      <a:pos x="4" y="8"/>
                    </a:cxn>
                    <a:cxn ang="0">
                      <a:pos x="4" y="8"/>
                    </a:cxn>
                    <a:cxn ang="0">
                      <a:pos x="4" y="12"/>
                    </a:cxn>
                    <a:cxn ang="0">
                      <a:pos x="4" y="12"/>
                    </a:cxn>
                    <a:cxn ang="0">
                      <a:pos x="4" y="8"/>
                    </a:cxn>
                    <a:cxn ang="0">
                      <a:pos x="4" y="4"/>
                    </a:cxn>
                    <a:cxn ang="0">
                      <a:pos x="4" y="4"/>
                    </a:cxn>
                    <a:cxn ang="0">
                      <a:pos x="4" y="4"/>
                    </a:cxn>
                    <a:cxn ang="0">
                      <a:pos x="4" y="4"/>
                    </a:cxn>
                    <a:cxn ang="0">
                      <a:pos x="4" y="8"/>
                    </a:cxn>
                    <a:cxn ang="0">
                      <a:pos x="8" y="0"/>
                    </a:cxn>
                    <a:cxn ang="0">
                      <a:pos x="8" y="8"/>
                    </a:cxn>
                    <a:cxn ang="0">
                      <a:pos x="8" y="0"/>
                    </a:cxn>
                    <a:cxn ang="0">
                      <a:pos x="8" y="8"/>
                    </a:cxn>
                    <a:cxn ang="0">
                      <a:pos x="4" y="0"/>
                    </a:cxn>
                    <a:cxn ang="0">
                      <a:pos x="8" y="0"/>
                    </a:cxn>
                    <a:cxn ang="0">
                      <a:pos x="8" y="8"/>
                    </a:cxn>
                  </a:cxnLst>
                  <a:rect l="0" t="0" r="r" b="b"/>
                  <a:pathLst>
                    <a:path w="8" h="12">
                      <a:moveTo>
                        <a:pt x="0" y="12"/>
                      </a:moveTo>
                      <a:lnTo>
                        <a:pt x="0" y="4"/>
                      </a:lnTo>
                      <a:lnTo>
                        <a:pt x="0" y="4"/>
                      </a:lnTo>
                      <a:lnTo>
                        <a:pt x="4" y="4"/>
                      </a:lnTo>
                      <a:lnTo>
                        <a:pt x="4" y="4"/>
                      </a:lnTo>
                      <a:lnTo>
                        <a:pt x="4" y="4"/>
                      </a:lnTo>
                      <a:lnTo>
                        <a:pt x="4" y="4"/>
                      </a:lnTo>
                      <a:lnTo>
                        <a:pt x="4" y="8"/>
                      </a:lnTo>
                      <a:lnTo>
                        <a:pt x="4" y="8"/>
                      </a:lnTo>
                      <a:lnTo>
                        <a:pt x="4" y="8"/>
                      </a:lnTo>
                      <a:lnTo>
                        <a:pt x="4" y="8"/>
                      </a:lnTo>
                      <a:lnTo>
                        <a:pt x="0" y="8"/>
                      </a:lnTo>
                      <a:lnTo>
                        <a:pt x="0" y="12"/>
                      </a:lnTo>
                      <a:lnTo>
                        <a:pt x="0" y="12"/>
                      </a:lnTo>
                      <a:lnTo>
                        <a:pt x="0" y="12"/>
                      </a:lnTo>
                      <a:close/>
                      <a:moveTo>
                        <a:pt x="0" y="4"/>
                      </a:moveTo>
                      <a:lnTo>
                        <a:pt x="0" y="8"/>
                      </a:lnTo>
                      <a:lnTo>
                        <a:pt x="0" y="8"/>
                      </a:lnTo>
                      <a:lnTo>
                        <a:pt x="4" y="8"/>
                      </a:lnTo>
                      <a:lnTo>
                        <a:pt x="4" y="8"/>
                      </a:lnTo>
                      <a:lnTo>
                        <a:pt x="4" y="8"/>
                      </a:lnTo>
                      <a:lnTo>
                        <a:pt x="4" y="4"/>
                      </a:lnTo>
                      <a:lnTo>
                        <a:pt x="4" y="4"/>
                      </a:lnTo>
                      <a:lnTo>
                        <a:pt x="4" y="4"/>
                      </a:lnTo>
                      <a:lnTo>
                        <a:pt x="4" y="4"/>
                      </a:lnTo>
                      <a:lnTo>
                        <a:pt x="0" y="4"/>
                      </a:lnTo>
                      <a:lnTo>
                        <a:pt x="0" y="4"/>
                      </a:lnTo>
                      <a:lnTo>
                        <a:pt x="0" y="4"/>
                      </a:lnTo>
                      <a:close/>
                      <a:moveTo>
                        <a:pt x="4" y="8"/>
                      </a:moveTo>
                      <a:lnTo>
                        <a:pt x="4" y="4"/>
                      </a:lnTo>
                      <a:lnTo>
                        <a:pt x="4" y="4"/>
                      </a:lnTo>
                      <a:lnTo>
                        <a:pt x="4" y="4"/>
                      </a:lnTo>
                      <a:lnTo>
                        <a:pt x="4" y="0"/>
                      </a:lnTo>
                      <a:lnTo>
                        <a:pt x="4" y="0"/>
                      </a:lnTo>
                      <a:lnTo>
                        <a:pt x="4" y="4"/>
                      </a:lnTo>
                      <a:lnTo>
                        <a:pt x="4" y="4"/>
                      </a:lnTo>
                      <a:lnTo>
                        <a:pt x="4" y="4"/>
                      </a:lnTo>
                      <a:lnTo>
                        <a:pt x="4" y="8"/>
                      </a:lnTo>
                      <a:lnTo>
                        <a:pt x="4" y="8"/>
                      </a:lnTo>
                      <a:lnTo>
                        <a:pt x="4" y="12"/>
                      </a:lnTo>
                      <a:lnTo>
                        <a:pt x="4" y="12"/>
                      </a:lnTo>
                      <a:lnTo>
                        <a:pt x="4" y="12"/>
                      </a:lnTo>
                      <a:lnTo>
                        <a:pt x="4" y="12"/>
                      </a:lnTo>
                      <a:lnTo>
                        <a:pt x="4" y="8"/>
                      </a:lnTo>
                      <a:lnTo>
                        <a:pt x="4" y="8"/>
                      </a:lnTo>
                      <a:lnTo>
                        <a:pt x="4" y="8"/>
                      </a:lnTo>
                      <a:close/>
                      <a:moveTo>
                        <a:pt x="4" y="8"/>
                      </a:moveTo>
                      <a:lnTo>
                        <a:pt x="4" y="8"/>
                      </a:lnTo>
                      <a:lnTo>
                        <a:pt x="4" y="12"/>
                      </a:lnTo>
                      <a:lnTo>
                        <a:pt x="4" y="12"/>
                      </a:lnTo>
                      <a:lnTo>
                        <a:pt x="4" y="12"/>
                      </a:lnTo>
                      <a:lnTo>
                        <a:pt x="4" y="12"/>
                      </a:lnTo>
                      <a:lnTo>
                        <a:pt x="4" y="8"/>
                      </a:lnTo>
                      <a:lnTo>
                        <a:pt x="4" y="8"/>
                      </a:lnTo>
                      <a:lnTo>
                        <a:pt x="4" y="4"/>
                      </a:lnTo>
                      <a:lnTo>
                        <a:pt x="4" y="4"/>
                      </a:lnTo>
                      <a:lnTo>
                        <a:pt x="4" y="4"/>
                      </a:lnTo>
                      <a:lnTo>
                        <a:pt x="4" y="4"/>
                      </a:lnTo>
                      <a:lnTo>
                        <a:pt x="4" y="4"/>
                      </a:lnTo>
                      <a:lnTo>
                        <a:pt x="4" y="4"/>
                      </a:lnTo>
                      <a:lnTo>
                        <a:pt x="4" y="4"/>
                      </a:lnTo>
                      <a:lnTo>
                        <a:pt x="4" y="4"/>
                      </a:lnTo>
                      <a:lnTo>
                        <a:pt x="4" y="8"/>
                      </a:lnTo>
                      <a:lnTo>
                        <a:pt x="4" y="8"/>
                      </a:lnTo>
                      <a:close/>
                      <a:moveTo>
                        <a:pt x="8" y="8"/>
                      </a:moveTo>
                      <a:lnTo>
                        <a:pt x="8" y="0"/>
                      </a:lnTo>
                      <a:lnTo>
                        <a:pt x="8" y="0"/>
                      </a:lnTo>
                      <a:lnTo>
                        <a:pt x="8" y="8"/>
                      </a:lnTo>
                      <a:lnTo>
                        <a:pt x="8" y="8"/>
                      </a:lnTo>
                      <a:lnTo>
                        <a:pt x="8" y="0"/>
                      </a:lnTo>
                      <a:lnTo>
                        <a:pt x="8" y="8"/>
                      </a:lnTo>
                      <a:lnTo>
                        <a:pt x="8" y="8"/>
                      </a:lnTo>
                      <a:lnTo>
                        <a:pt x="4" y="0"/>
                      </a:lnTo>
                      <a:lnTo>
                        <a:pt x="4" y="0"/>
                      </a:lnTo>
                      <a:lnTo>
                        <a:pt x="8" y="8"/>
                      </a:lnTo>
                      <a:lnTo>
                        <a:pt x="8" y="0"/>
                      </a:lnTo>
                      <a:lnTo>
                        <a:pt x="8" y="0"/>
                      </a:lnTo>
                      <a:lnTo>
                        <a:pt x="8" y="8"/>
                      </a:lnTo>
                      <a:lnTo>
                        <a:pt x="8" y="8"/>
                      </a:lnTo>
                      <a:close/>
                    </a:path>
                  </a:pathLst>
                </a:custGeom>
                <a:solidFill>
                  <a:srgbClr val="000000"/>
                </a:solidFill>
                <a:ln w="9525">
                  <a:noFill/>
                  <a:round/>
                  <a:headEnd/>
                  <a:tailEnd/>
                </a:ln>
              </p:spPr>
              <p:txBody>
                <a:bodyPr/>
                <a:lstStyle/>
                <a:p>
                  <a:endParaRPr lang="en-US"/>
                </a:p>
              </p:txBody>
            </p:sp>
            <p:sp>
              <p:nvSpPr>
                <p:cNvPr id="376939" name="Freeform 107"/>
                <p:cNvSpPr>
                  <a:spLocks noChangeAspect="1" noEditPoints="1"/>
                </p:cNvSpPr>
                <p:nvPr/>
              </p:nvSpPr>
              <p:spPr bwMode="auto">
                <a:xfrm>
                  <a:off x="1120" y="2827"/>
                  <a:ext cx="4" cy="12"/>
                </a:xfrm>
                <a:custGeom>
                  <a:avLst/>
                  <a:gdLst/>
                  <a:ahLst/>
                  <a:cxnLst>
                    <a:cxn ang="0">
                      <a:pos x="0" y="12"/>
                    </a:cxn>
                    <a:cxn ang="0">
                      <a:pos x="0" y="4"/>
                    </a:cxn>
                    <a:cxn ang="0">
                      <a:pos x="0" y="0"/>
                    </a:cxn>
                    <a:cxn ang="0">
                      <a:pos x="0" y="4"/>
                    </a:cxn>
                    <a:cxn ang="0">
                      <a:pos x="0" y="4"/>
                    </a:cxn>
                    <a:cxn ang="0">
                      <a:pos x="0" y="8"/>
                    </a:cxn>
                    <a:cxn ang="0">
                      <a:pos x="0" y="8"/>
                    </a:cxn>
                    <a:cxn ang="0">
                      <a:pos x="0" y="8"/>
                    </a:cxn>
                    <a:cxn ang="0">
                      <a:pos x="0" y="8"/>
                    </a:cxn>
                    <a:cxn ang="0">
                      <a:pos x="0" y="12"/>
                    </a:cxn>
                    <a:cxn ang="0">
                      <a:pos x="0" y="12"/>
                    </a:cxn>
                    <a:cxn ang="0">
                      <a:pos x="0" y="12"/>
                    </a:cxn>
                    <a:cxn ang="0">
                      <a:pos x="0" y="12"/>
                    </a:cxn>
                    <a:cxn ang="0">
                      <a:pos x="0" y="12"/>
                    </a:cxn>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8"/>
                    </a:cxn>
                    <a:cxn ang="0">
                      <a:pos x="4" y="4"/>
                    </a:cxn>
                    <a:cxn ang="0">
                      <a:pos x="4" y="4"/>
                    </a:cxn>
                    <a:cxn ang="0">
                      <a:pos x="4" y="4"/>
                    </a:cxn>
                    <a:cxn ang="0">
                      <a:pos x="4" y="4"/>
                    </a:cxn>
                    <a:cxn ang="0">
                      <a:pos x="4" y="0"/>
                    </a:cxn>
                    <a:cxn ang="0">
                      <a:pos x="4" y="0"/>
                    </a:cxn>
                    <a:cxn ang="0">
                      <a:pos x="4" y="0"/>
                    </a:cxn>
                    <a:cxn ang="0">
                      <a:pos x="4" y="4"/>
                    </a:cxn>
                    <a:cxn ang="0">
                      <a:pos x="4" y="12"/>
                    </a:cxn>
                    <a:cxn ang="0">
                      <a:pos x="0" y="12"/>
                    </a:cxn>
                    <a:cxn ang="0">
                      <a:pos x="0" y="12"/>
                    </a:cxn>
                  </a:cxnLst>
                  <a:rect l="0" t="0" r="r" b="b"/>
                  <a:pathLst>
                    <a:path w="4" h="12">
                      <a:moveTo>
                        <a:pt x="0" y="12"/>
                      </a:moveTo>
                      <a:lnTo>
                        <a:pt x="0" y="4"/>
                      </a:lnTo>
                      <a:lnTo>
                        <a:pt x="0" y="0"/>
                      </a:lnTo>
                      <a:lnTo>
                        <a:pt x="0" y="4"/>
                      </a:lnTo>
                      <a:lnTo>
                        <a:pt x="0" y="4"/>
                      </a:lnTo>
                      <a:lnTo>
                        <a:pt x="0" y="8"/>
                      </a:lnTo>
                      <a:lnTo>
                        <a:pt x="0" y="8"/>
                      </a:lnTo>
                      <a:lnTo>
                        <a:pt x="0" y="8"/>
                      </a:lnTo>
                      <a:lnTo>
                        <a:pt x="0" y="8"/>
                      </a:lnTo>
                      <a:lnTo>
                        <a:pt x="0" y="12"/>
                      </a:lnTo>
                      <a:lnTo>
                        <a:pt x="0" y="12"/>
                      </a:lnTo>
                      <a:lnTo>
                        <a:pt x="0" y="12"/>
                      </a:lnTo>
                      <a:lnTo>
                        <a:pt x="0" y="12"/>
                      </a:lnTo>
                      <a:lnTo>
                        <a:pt x="0" y="12"/>
                      </a:lnTo>
                      <a:close/>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8"/>
                      </a:lnTo>
                      <a:lnTo>
                        <a:pt x="4" y="4"/>
                      </a:lnTo>
                      <a:lnTo>
                        <a:pt x="4" y="4"/>
                      </a:lnTo>
                      <a:lnTo>
                        <a:pt x="4" y="4"/>
                      </a:lnTo>
                      <a:lnTo>
                        <a:pt x="4" y="4"/>
                      </a:lnTo>
                      <a:lnTo>
                        <a:pt x="4" y="0"/>
                      </a:lnTo>
                      <a:lnTo>
                        <a:pt x="4" y="0"/>
                      </a:lnTo>
                      <a:lnTo>
                        <a:pt x="4" y="0"/>
                      </a:lnTo>
                      <a:lnTo>
                        <a:pt x="4" y="4"/>
                      </a:lnTo>
                      <a:lnTo>
                        <a:pt x="4" y="12"/>
                      </a:lnTo>
                      <a:lnTo>
                        <a:pt x="0" y="12"/>
                      </a:lnTo>
                      <a:lnTo>
                        <a:pt x="0" y="12"/>
                      </a:lnTo>
                      <a:close/>
                    </a:path>
                  </a:pathLst>
                </a:custGeom>
                <a:solidFill>
                  <a:srgbClr val="000000"/>
                </a:solidFill>
                <a:ln w="9525">
                  <a:noFill/>
                  <a:round/>
                  <a:headEnd/>
                  <a:tailEnd/>
                </a:ln>
              </p:spPr>
              <p:txBody>
                <a:bodyPr/>
                <a:lstStyle/>
                <a:p>
                  <a:endParaRPr lang="en-US"/>
                </a:p>
              </p:txBody>
            </p:sp>
            <p:sp>
              <p:nvSpPr>
                <p:cNvPr id="376940" name="Freeform 108"/>
                <p:cNvSpPr>
                  <a:spLocks noChangeAspect="1"/>
                </p:cNvSpPr>
                <p:nvPr/>
              </p:nvSpPr>
              <p:spPr bwMode="auto">
                <a:xfrm>
                  <a:off x="1112" y="2835"/>
                  <a:ext cx="4" cy="8"/>
                </a:xfrm>
                <a:custGeom>
                  <a:avLst/>
                  <a:gdLst/>
                  <a:ahLst/>
                  <a:cxnLst>
                    <a:cxn ang="0">
                      <a:pos x="0" y="8"/>
                    </a:cxn>
                    <a:cxn ang="0">
                      <a:pos x="0" y="0"/>
                    </a:cxn>
                    <a:cxn ang="0">
                      <a:pos x="0" y="0"/>
                    </a:cxn>
                    <a:cxn ang="0">
                      <a:pos x="4" y="0"/>
                    </a:cxn>
                    <a:cxn ang="0">
                      <a:pos x="4" y="0"/>
                    </a:cxn>
                    <a:cxn ang="0">
                      <a:pos x="4" y="0"/>
                    </a:cxn>
                    <a:cxn ang="0">
                      <a:pos x="4" y="0"/>
                    </a:cxn>
                    <a:cxn ang="0">
                      <a:pos x="4" y="4"/>
                    </a:cxn>
                    <a:cxn ang="0">
                      <a:pos x="4" y="4"/>
                    </a:cxn>
                    <a:cxn ang="0">
                      <a:pos x="4" y="4"/>
                    </a:cxn>
                    <a:cxn ang="0">
                      <a:pos x="4" y="4"/>
                    </a:cxn>
                    <a:cxn ang="0">
                      <a:pos x="0" y="4"/>
                    </a:cxn>
                    <a:cxn ang="0">
                      <a:pos x="0" y="8"/>
                    </a:cxn>
                    <a:cxn ang="0">
                      <a:pos x="0" y="8"/>
                    </a:cxn>
                  </a:cxnLst>
                  <a:rect l="0" t="0" r="r" b="b"/>
                  <a:pathLst>
                    <a:path w="4" h="8">
                      <a:moveTo>
                        <a:pt x="0" y="8"/>
                      </a:moveTo>
                      <a:lnTo>
                        <a:pt x="0" y="0"/>
                      </a:lnTo>
                      <a:lnTo>
                        <a:pt x="0" y="0"/>
                      </a:lnTo>
                      <a:lnTo>
                        <a:pt x="4" y="0"/>
                      </a:lnTo>
                      <a:lnTo>
                        <a:pt x="4" y="0"/>
                      </a:lnTo>
                      <a:lnTo>
                        <a:pt x="4" y="0"/>
                      </a:lnTo>
                      <a:lnTo>
                        <a:pt x="4" y="0"/>
                      </a:lnTo>
                      <a:lnTo>
                        <a:pt x="4" y="4"/>
                      </a:lnTo>
                      <a:lnTo>
                        <a:pt x="4" y="4"/>
                      </a:lnTo>
                      <a:lnTo>
                        <a:pt x="4" y="4"/>
                      </a:lnTo>
                      <a:lnTo>
                        <a:pt x="4"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76941" name="Freeform 109"/>
                <p:cNvSpPr>
                  <a:spLocks noChangeAspect="1"/>
                </p:cNvSpPr>
                <p:nvPr/>
              </p:nvSpPr>
              <p:spPr bwMode="auto">
                <a:xfrm>
                  <a:off x="1112" y="2835"/>
                  <a:ext cx="4" cy="4"/>
                </a:xfrm>
                <a:custGeom>
                  <a:avLst/>
                  <a:gdLst/>
                  <a:ahLst/>
                  <a:cxnLst>
                    <a:cxn ang="0">
                      <a:pos x="0" y="0"/>
                    </a:cxn>
                    <a:cxn ang="0">
                      <a:pos x="0" y="4"/>
                    </a:cxn>
                    <a:cxn ang="0">
                      <a:pos x="0" y="4"/>
                    </a:cxn>
                    <a:cxn ang="0">
                      <a:pos x="4" y="4"/>
                    </a:cxn>
                    <a:cxn ang="0">
                      <a:pos x="4" y="4"/>
                    </a:cxn>
                    <a:cxn ang="0">
                      <a:pos x="4" y="4"/>
                    </a:cxn>
                    <a:cxn ang="0">
                      <a:pos x="4" y="4"/>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4"/>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76942" name="Freeform 110"/>
                <p:cNvSpPr>
                  <a:spLocks noChangeAspect="1"/>
                </p:cNvSpPr>
                <p:nvPr/>
              </p:nvSpPr>
              <p:spPr bwMode="auto">
                <a:xfrm>
                  <a:off x="1116" y="2831"/>
                  <a:ext cx="1" cy="12"/>
                </a:xfrm>
                <a:custGeom>
                  <a:avLst/>
                  <a:gdLst/>
                  <a:ahLst/>
                  <a:cxnLst>
                    <a:cxn ang="0">
                      <a:pos x="0" y="8"/>
                    </a:cxn>
                    <a:cxn ang="0">
                      <a:pos x="0" y="8"/>
                    </a:cxn>
                    <a:cxn ang="0">
                      <a:pos x="0" y="4"/>
                    </a:cxn>
                    <a:cxn ang="0">
                      <a:pos x="0" y="4"/>
                    </a:cxn>
                    <a:cxn ang="0">
                      <a:pos x="0" y="4"/>
                    </a:cxn>
                    <a:cxn ang="0">
                      <a:pos x="0" y="0"/>
                    </a:cxn>
                    <a:cxn ang="0">
                      <a:pos x="0" y="0"/>
                    </a:cxn>
                    <a:cxn ang="0">
                      <a:pos x="0" y="4"/>
                    </a:cxn>
                    <a:cxn ang="0">
                      <a:pos x="0" y="4"/>
                    </a:cxn>
                    <a:cxn ang="0">
                      <a:pos x="0" y="4"/>
                    </a:cxn>
                    <a:cxn ang="0">
                      <a:pos x="0" y="8"/>
                    </a:cxn>
                    <a:cxn ang="0">
                      <a:pos x="0" y="8"/>
                    </a:cxn>
                    <a:cxn ang="0">
                      <a:pos x="0" y="12"/>
                    </a:cxn>
                    <a:cxn ang="0">
                      <a:pos x="0" y="12"/>
                    </a:cxn>
                    <a:cxn ang="0">
                      <a:pos x="0" y="12"/>
                    </a:cxn>
                    <a:cxn ang="0">
                      <a:pos x="0" y="12"/>
                    </a:cxn>
                    <a:cxn ang="0">
                      <a:pos x="0" y="8"/>
                    </a:cxn>
                    <a:cxn ang="0">
                      <a:pos x="0" y="8"/>
                    </a:cxn>
                  </a:cxnLst>
                  <a:rect l="0" t="0" r="r" b="b"/>
                  <a:pathLst>
                    <a:path h="12">
                      <a:moveTo>
                        <a:pt x="0" y="8"/>
                      </a:moveTo>
                      <a:lnTo>
                        <a:pt x="0" y="8"/>
                      </a:lnTo>
                      <a:lnTo>
                        <a:pt x="0" y="4"/>
                      </a:lnTo>
                      <a:lnTo>
                        <a:pt x="0" y="4"/>
                      </a:lnTo>
                      <a:lnTo>
                        <a:pt x="0" y="4"/>
                      </a:lnTo>
                      <a:lnTo>
                        <a:pt x="0" y="0"/>
                      </a:lnTo>
                      <a:lnTo>
                        <a:pt x="0" y="0"/>
                      </a:lnTo>
                      <a:lnTo>
                        <a:pt x="0" y="4"/>
                      </a:lnTo>
                      <a:lnTo>
                        <a:pt x="0" y="4"/>
                      </a:lnTo>
                      <a:lnTo>
                        <a:pt x="0" y="4"/>
                      </a:lnTo>
                      <a:lnTo>
                        <a:pt x="0" y="8"/>
                      </a:lnTo>
                      <a:lnTo>
                        <a:pt x="0" y="8"/>
                      </a:lnTo>
                      <a:lnTo>
                        <a:pt x="0" y="12"/>
                      </a:lnTo>
                      <a:lnTo>
                        <a:pt x="0" y="12"/>
                      </a:lnTo>
                      <a:lnTo>
                        <a:pt x="0" y="12"/>
                      </a:lnTo>
                      <a:lnTo>
                        <a:pt x="0" y="12"/>
                      </a:lnTo>
                      <a:lnTo>
                        <a:pt x="0" y="8"/>
                      </a:lnTo>
                      <a:lnTo>
                        <a:pt x="0" y="8"/>
                      </a:lnTo>
                    </a:path>
                  </a:pathLst>
                </a:custGeom>
                <a:noFill/>
                <a:ln w="6350">
                  <a:solidFill>
                    <a:srgbClr val="000000"/>
                  </a:solidFill>
                  <a:prstDash val="solid"/>
                  <a:round/>
                  <a:headEnd/>
                  <a:tailEnd/>
                </a:ln>
              </p:spPr>
              <p:txBody>
                <a:bodyPr/>
                <a:lstStyle/>
                <a:p>
                  <a:endParaRPr lang="en-US"/>
                </a:p>
              </p:txBody>
            </p:sp>
            <p:sp>
              <p:nvSpPr>
                <p:cNvPr id="376943" name="Freeform 111"/>
                <p:cNvSpPr>
                  <a:spLocks noChangeAspect="1"/>
                </p:cNvSpPr>
                <p:nvPr/>
              </p:nvSpPr>
              <p:spPr bwMode="auto">
                <a:xfrm>
                  <a:off x="1116" y="2835"/>
                  <a:ext cx="1" cy="4"/>
                </a:xfrm>
                <a:custGeom>
                  <a:avLst/>
                  <a:gdLst/>
                  <a:ahLst/>
                  <a:cxnLst>
                    <a:cxn ang="0">
                      <a:pos x="0" y="4"/>
                    </a:cxn>
                    <a:cxn ang="0">
                      <a:pos x="0" y="4"/>
                    </a:cxn>
                    <a:cxn ang="0">
                      <a:pos x="0" y="4"/>
                    </a:cxn>
                    <a:cxn ang="0">
                      <a:pos x="0" y="4"/>
                    </a:cxn>
                    <a:cxn ang="0">
                      <a:pos x="0"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0" y="4"/>
                    </a:cxn>
                  </a:cxnLst>
                  <a:rect l="0" t="0" r="r" b="b"/>
                  <a:pathLst>
                    <a:path h="4">
                      <a:moveTo>
                        <a:pt x="0" y="4"/>
                      </a:moveTo>
                      <a:lnTo>
                        <a:pt x="0"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76944" name="Freeform 112"/>
                <p:cNvSpPr>
                  <a:spLocks noChangeAspect="1"/>
                </p:cNvSpPr>
                <p:nvPr/>
              </p:nvSpPr>
              <p:spPr bwMode="auto">
                <a:xfrm>
                  <a:off x="1120" y="2831"/>
                  <a:ext cx="1" cy="8"/>
                </a:xfrm>
                <a:custGeom>
                  <a:avLst/>
                  <a:gdLst/>
                  <a:ahLst/>
                  <a:cxnLst>
                    <a:cxn ang="0">
                      <a:pos x="0" y="8"/>
                    </a:cxn>
                    <a:cxn ang="0">
                      <a:pos x="0" y="0"/>
                    </a:cxn>
                    <a:cxn ang="0">
                      <a:pos x="0" y="0"/>
                    </a:cxn>
                    <a:cxn ang="0">
                      <a:pos x="0" y="8"/>
                    </a:cxn>
                    <a:cxn ang="0">
                      <a:pos x="0" y="8"/>
                    </a:cxn>
                    <a:cxn ang="0">
                      <a:pos x="0" y="0"/>
                    </a:cxn>
                    <a:cxn ang="0">
                      <a:pos x="0" y="8"/>
                    </a:cxn>
                    <a:cxn ang="0">
                      <a:pos x="0" y="8"/>
                    </a:cxn>
                    <a:cxn ang="0">
                      <a:pos x="0" y="0"/>
                    </a:cxn>
                    <a:cxn ang="0">
                      <a:pos x="0" y="0"/>
                    </a:cxn>
                    <a:cxn ang="0">
                      <a:pos x="0" y="8"/>
                    </a:cxn>
                    <a:cxn ang="0">
                      <a:pos x="0" y="0"/>
                    </a:cxn>
                    <a:cxn ang="0">
                      <a:pos x="0" y="0"/>
                    </a:cxn>
                    <a:cxn ang="0">
                      <a:pos x="0" y="8"/>
                    </a:cxn>
                  </a:cxnLst>
                  <a:rect l="0" t="0" r="r" b="b"/>
                  <a:pathLst>
                    <a:path h="8">
                      <a:moveTo>
                        <a:pt x="0" y="8"/>
                      </a:moveTo>
                      <a:lnTo>
                        <a:pt x="0" y="0"/>
                      </a:lnTo>
                      <a:lnTo>
                        <a:pt x="0" y="0"/>
                      </a:lnTo>
                      <a:lnTo>
                        <a:pt x="0" y="8"/>
                      </a:lnTo>
                      <a:lnTo>
                        <a:pt x="0" y="8"/>
                      </a:lnTo>
                      <a:lnTo>
                        <a:pt x="0" y="0"/>
                      </a:lnTo>
                      <a:lnTo>
                        <a:pt x="0" y="8"/>
                      </a:lnTo>
                      <a:lnTo>
                        <a:pt x="0" y="8"/>
                      </a:lnTo>
                      <a:lnTo>
                        <a:pt x="0" y="0"/>
                      </a:lnTo>
                      <a:lnTo>
                        <a:pt x="0" y="0"/>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76945" name="Freeform 113"/>
                <p:cNvSpPr>
                  <a:spLocks noChangeAspect="1"/>
                </p:cNvSpPr>
                <p:nvPr/>
              </p:nvSpPr>
              <p:spPr bwMode="auto">
                <a:xfrm>
                  <a:off x="1120" y="2831"/>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76946" name="Freeform 114"/>
                <p:cNvSpPr>
                  <a:spLocks noChangeAspect="1"/>
                </p:cNvSpPr>
                <p:nvPr/>
              </p:nvSpPr>
              <p:spPr bwMode="auto">
                <a:xfrm>
                  <a:off x="1120" y="2827"/>
                  <a:ext cx="4" cy="12"/>
                </a:xfrm>
                <a:custGeom>
                  <a:avLst/>
                  <a:gdLst/>
                  <a:ahLst/>
                  <a:cxnLst>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4"/>
                    </a:cxn>
                    <a:cxn ang="0">
                      <a:pos x="4" y="4"/>
                    </a:cxn>
                    <a:cxn ang="0">
                      <a:pos x="4" y="4"/>
                    </a:cxn>
                    <a:cxn ang="0">
                      <a:pos x="4" y="4"/>
                    </a:cxn>
                    <a:cxn ang="0">
                      <a:pos x="4" y="4"/>
                    </a:cxn>
                    <a:cxn ang="0">
                      <a:pos x="4" y="0"/>
                    </a:cxn>
                    <a:cxn ang="0">
                      <a:pos x="4" y="0"/>
                    </a:cxn>
                    <a:cxn ang="0">
                      <a:pos x="4" y="0"/>
                    </a:cxn>
                    <a:cxn ang="0">
                      <a:pos x="4" y="4"/>
                    </a:cxn>
                    <a:cxn ang="0">
                      <a:pos x="4" y="12"/>
                    </a:cxn>
                    <a:cxn ang="0">
                      <a:pos x="0" y="12"/>
                    </a:cxn>
                  </a:cxnLst>
                  <a:rect l="0" t="0" r="r" b="b"/>
                  <a:pathLst>
                    <a:path w="4" h="12">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4"/>
                      </a:lnTo>
                      <a:lnTo>
                        <a:pt x="4" y="4"/>
                      </a:lnTo>
                      <a:lnTo>
                        <a:pt x="4" y="4"/>
                      </a:lnTo>
                      <a:lnTo>
                        <a:pt x="4" y="4"/>
                      </a:lnTo>
                      <a:lnTo>
                        <a:pt x="4" y="4"/>
                      </a:lnTo>
                      <a:lnTo>
                        <a:pt x="4" y="0"/>
                      </a:lnTo>
                      <a:lnTo>
                        <a:pt x="4" y="0"/>
                      </a:lnTo>
                      <a:lnTo>
                        <a:pt x="4" y="0"/>
                      </a:lnTo>
                      <a:lnTo>
                        <a:pt x="4" y="4"/>
                      </a:lnTo>
                      <a:lnTo>
                        <a:pt x="4" y="12"/>
                      </a:lnTo>
                      <a:lnTo>
                        <a:pt x="0" y="12"/>
                      </a:lnTo>
                    </a:path>
                  </a:pathLst>
                </a:custGeom>
                <a:noFill/>
                <a:ln w="6350">
                  <a:solidFill>
                    <a:srgbClr val="000000"/>
                  </a:solidFill>
                  <a:prstDash val="solid"/>
                  <a:round/>
                  <a:headEnd/>
                  <a:tailEnd/>
                </a:ln>
              </p:spPr>
              <p:txBody>
                <a:bodyPr/>
                <a:lstStyle/>
                <a:p>
                  <a:endParaRPr lang="en-US"/>
                </a:p>
              </p:txBody>
            </p:sp>
            <p:sp>
              <p:nvSpPr>
                <p:cNvPr id="376947" name="Freeform 115"/>
                <p:cNvSpPr>
                  <a:spLocks noChangeAspect="1" noEditPoints="1"/>
                </p:cNvSpPr>
                <p:nvPr/>
              </p:nvSpPr>
              <p:spPr bwMode="auto">
                <a:xfrm>
                  <a:off x="1112" y="2850"/>
                  <a:ext cx="8" cy="12"/>
                </a:xfrm>
                <a:custGeom>
                  <a:avLst/>
                  <a:gdLst/>
                  <a:ahLst/>
                  <a:cxnLst>
                    <a:cxn ang="0">
                      <a:pos x="0" y="4"/>
                    </a:cxn>
                    <a:cxn ang="0">
                      <a:pos x="4" y="4"/>
                    </a:cxn>
                    <a:cxn ang="0">
                      <a:pos x="4" y="8"/>
                    </a:cxn>
                    <a:cxn ang="0">
                      <a:pos x="4" y="8"/>
                    </a:cxn>
                    <a:cxn ang="0">
                      <a:pos x="4" y="12"/>
                    </a:cxn>
                    <a:cxn ang="0">
                      <a:pos x="0" y="12"/>
                    </a:cxn>
                    <a:cxn ang="0">
                      <a:pos x="0" y="4"/>
                    </a:cxn>
                    <a:cxn ang="0">
                      <a:pos x="4" y="12"/>
                    </a:cxn>
                    <a:cxn ang="0">
                      <a:pos x="4" y="12"/>
                    </a:cxn>
                    <a:cxn ang="0">
                      <a:pos x="4" y="8"/>
                    </a:cxn>
                    <a:cxn ang="0">
                      <a:pos x="4" y="8"/>
                    </a:cxn>
                    <a:cxn ang="0">
                      <a:pos x="4" y="4"/>
                    </a:cxn>
                    <a:cxn ang="0">
                      <a:pos x="0" y="4"/>
                    </a:cxn>
                    <a:cxn ang="0">
                      <a:pos x="4" y="12"/>
                    </a:cxn>
                    <a:cxn ang="0">
                      <a:pos x="4" y="4"/>
                    </a:cxn>
                    <a:cxn ang="0">
                      <a:pos x="4" y="12"/>
                    </a:cxn>
                    <a:cxn ang="0">
                      <a:pos x="4" y="12"/>
                    </a:cxn>
                    <a:cxn ang="0">
                      <a:pos x="4" y="8"/>
                    </a:cxn>
                    <a:cxn ang="0">
                      <a:pos x="4" y="8"/>
                    </a:cxn>
                    <a:cxn ang="0">
                      <a:pos x="4" y="8"/>
                    </a:cxn>
                    <a:cxn ang="0">
                      <a:pos x="4" y="4"/>
                    </a:cxn>
                    <a:cxn ang="0">
                      <a:pos x="4" y="4"/>
                    </a:cxn>
                    <a:cxn ang="0">
                      <a:pos x="4" y="4"/>
                    </a:cxn>
                    <a:cxn ang="0">
                      <a:pos x="4" y="4"/>
                    </a:cxn>
                    <a:cxn ang="0">
                      <a:pos x="4" y="4"/>
                    </a:cxn>
                    <a:cxn ang="0">
                      <a:pos x="4" y="4"/>
                    </a:cxn>
                    <a:cxn ang="0">
                      <a:pos x="4" y="4"/>
                    </a:cxn>
                    <a:cxn ang="0">
                      <a:pos x="4" y="8"/>
                    </a:cxn>
                    <a:cxn ang="0">
                      <a:pos x="4" y="8"/>
                    </a:cxn>
                    <a:cxn ang="0">
                      <a:pos x="4" y="8"/>
                    </a:cxn>
                    <a:cxn ang="0">
                      <a:pos x="4" y="12"/>
                    </a:cxn>
                    <a:cxn ang="0">
                      <a:pos x="4" y="12"/>
                    </a:cxn>
                    <a:cxn ang="0">
                      <a:pos x="4" y="8"/>
                    </a:cxn>
                    <a:cxn ang="0">
                      <a:pos x="4" y="12"/>
                    </a:cxn>
                    <a:cxn ang="0">
                      <a:pos x="4" y="4"/>
                    </a:cxn>
                    <a:cxn ang="0">
                      <a:pos x="8" y="0"/>
                    </a:cxn>
                    <a:cxn ang="0">
                      <a:pos x="4" y="8"/>
                    </a:cxn>
                    <a:cxn ang="0">
                      <a:pos x="8" y="8"/>
                    </a:cxn>
                    <a:cxn ang="0">
                      <a:pos x="4" y="8"/>
                    </a:cxn>
                    <a:cxn ang="0">
                      <a:pos x="4" y="12"/>
                    </a:cxn>
                  </a:cxnLst>
                  <a:rect l="0" t="0" r="r" b="b"/>
                  <a:pathLst>
                    <a:path w="8" h="12">
                      <a:moveTo>
                        <a:pt x="0" y="12"/>
                      </a:moveTo>
                      <a:lnTo>
                        <a:pt x="0" y="4"/>
                      </a:lnTo>
                      <a:lnTo>
                        <a:pt x="4" y="4"/>
                      </a:lnTo>
                      <a:lnTo>
                        <a:pt x="4" y="4"/>
                      </a:lnTo>
                      <a:lnTo>
                        <a:pt x="4" y="4"/>
                      </a:lnTo>
                      <a:lnTo>
                        <a:pt x="4" y="8"/>
                      </a:lnTo>
                      <a:lnTo>
                        <a:pt x="4" y="8"/>
                      </a:lnTo>
                      <a:lnTo>
                        <a:pt x="4" y="8"/>
                      </a:lnTo>
                      <a:lnTo>
                        <a:pt x="4" y="12"/>
                      </a:lnTo>
                      <a:lnTo>
                        <a:pt x="4" y="12"/>
                      </a:lnTo>
                      <a:lnTo>
                        <a:pt x="4" y="12"/>
                      </a:lnTo>
                      <a:lnTo>
                        <a:pt x="0" y="12"/>
                      </a:lnTo>
                      <a:lnTo>
                        <a:pt x="0" y="12"/>
                      </a:lnTo>
                      <a:close/>
                      <a:moveTo>
                        <a:pt x="0" y="4"/>
                      </a:moveTo>
                      <a:lnTo>
                        <a:pt x="0" y="12"/>
                      </a:lnTo>
                      <a:lnTo>
                        <a:pt x="4" y="12"/>
                      </a:lnTo>
                      <a:lnTo>
                        <a:pt x="4" y="12"/>
                      </a:lnTo>
                      <a:lnTo>
                        <a:pt x="4" y="12"/>
                      </a:lnTo>
                      <a:lnTo>
                        <a:pt x="4" y="8"/>
                      </a:lnTo>
                      <a:lnTo>
                        <a:pt x="4" y="8"/>
                      </a:lnTo>
                      <a:lnTo>
                        <a:pt x="4" y="8"/>
                      </a:lnTo>
                      <a:lnTo>
                        <a:pt x="4" y="8"/>
                      </a:lnTo>
                      <a:lnTo>
                        <a:pt x="4" y="4"/>
                      </a:lnTo>
                      <a:lnTo>
                        <a:pt x="4" y="4"/>
                      </a:lnTo>
                      <a:lnTo>
                        <a:pt x="0" y="4"/>
                      </a:lnTo>
                      <a:lnTo>
                        <a:pt x="0" y="4"/>
                      </a:lnTo>
                      <a:close/>
                      <a:moveTo>
                        <a:pt x="4" y="12"/>
                      </a:moveTo>
                      <a:lnTo>
                        <a:pt x="4" y="12"/>
                      </a:lnTo>
                      <a:lnTo>
                        <a:pt x="4" y="4"/>
                      </a:lnTo>
                      <a:lnTo>
                        <a:pt x="4" y="4"/>
                      </a:lnTo>
                      <a:lnTo>
                        <a:pt x="4" y="12"/>
                      </a:lnTo>
                      <a:lnTo>
                        <a:pt x="4" y="12"/>
                      </a:lnTo>
                      <a:close/>
                      <a:moveTo>
                        <a:pt x="4" y="8"/>
                      </a:moveTo>
                      <a:lnTo>
                        <a:pt x="4" y="12"/>
                      </a:lnTo>
                      <a:lnTo>
                        <a:pt x="4" y="12"/>
                      </a:lnTo>
                      <a:lnTo>
                        <a:pt x="4" y="8"/>
                      </a:lnTo>
                      <a:lnTo>
                        <a:pt x="4" y="8"/>
                      </a:lnTo>
                      <a:lnTo>
                        <a:pt x="4" y="8"/>
                      </a:lnTo>
                      <a:lnTo>
                        <a:pt x="4" y="8"/>
                      </a:lnTo>
                      <a:lnTo>
                        <a:pt x="4" y="8"/>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8"/>
                      </a:lnTo>
                      <a:lnTo>
                        <a:pt x="4" y="8"/>
                      </a:lnTo>
                      <a:lnTo>
                        <a:pt x="4" y="8"/>
                      </a:lnTo>
                      <a:lnTo>
                        <a:pt x="4" y="8"/>
                      </a:lnTo>
                      <a:lnTo>
                        <a:pt x="4" y="8"/>
                      </a:lnTo>
                      <a:lnTo>
                        <a:pt x="4" y="8"/>
                      </a:lnTo>
                      <a:lnTo>
                        <a:pt x="4" y="12"/>
                      </a:lnTo>
                      <a:lnTo>
                        <a:pt x="4" y="12"/>
                      </a:lnTo>
                      <a:lnTo>
                        <a:pt x="4" y="12"/>
                      </a:lnTo>
                      <a:lnTo>
                        <a:pt x="4" y="12"/>
                      </a:lnTo>
                      <a:lnTo>
                        <a:pt x="4" y="12"/>
                      </a:lnTo>
                      <a:lnTo>
                        <a:pt x="4" y="8"/>
                      </a:lnTo>
                      <a:lnTo>
                        <a:pt x="4" y="8"/>
                      </a:lnTo>
                      <a:close/>
                      <a:moveTo>
                        <a:pt x="4" y="12"/>
                      </a:moveTo>
                      <a:lnTo>
                        <a:pt x="4" y="4"/>
                      </a:lnTo>
                      <a:lnTo>
                        <a:pt x="4" y="4"/>
                      </a:lnTo>
                      <a:lnTo>
                        <a:pt x="4" y="8"/>
                      </a:lnTo>
                      <a:lnTo>
                        <a:pt x="8" y="0"/>
                      </a:lnTo>
                      <a:lnTo>
                        <a:pt x="8" y="0"/>
                      </a:lnTo>
                      <a:lnTo>
                        <a:pt x="4" y="8"/>
                      </a:lnTo>
                      <a:lnTo>
                        <a:pt x="8" y="8"/>
                      </a:lnTo>
                      <a:lnTo>
                        <a:pt x="8" y="8"/>
                      </a:lnTo>
                      <a:lnTo>
                        <a:pt x="4" y="8"/>
                      </a:lnTo>
                      <a:lnTo>
                        <a:pt x="4" y="8"/>
                      </a:lnTo>
                      <a:lnTo>
                        <a:pt x="4" y="12"/>
                      </a:lnTo>
                      <a:lnTo>
                        <a:pt x="4" y="12"/>
                      </a:lnTo>
                      <a:lnTo>
                        <a:pt x="4" y="12"/>
                      </a:lnTo>
                      <a:close/>
                    </a:path>
                  </a:pathLst>
                </a:custGeom>
                <a:solidFill>
                  <a:srgbClr val="000000"/>
                </a:solidFill>
                <a:ln w="9525">
                  <a:noFill/>
                  <a:round/>
                  <a:headEnd/>
                  <a:tailEnd/>
                </a:ln>
              </p:spPr>
              <p:txBody>
                <a:bodyPr/>
                <a:lstStyle/>
                <a:p>
                  <a:endParaRPr lang="en-US"/>
                </a:p>
              </p:txBody>
            </p:sp>
            <p:sp>
              <p:nvSpPr>
                <p:cNvPr id="376948" name="Freeform 116"/>
                <p:cNvSpPr>
                  <a:spLocks noChangeAspect="1"/>
                </p:cNvSpPr>
                <p:nvPr/>
              </p:nvSpPr>
              <p:spPr bwMode="auto">
                <a:xfrm>
                  <a:off x="1112" y="2854"/>
                  <a:ext cx="4" cy="8"/>
                </a:xfrm>
                <a:custGeom>
                  <a:avLst/>
                  <a:gdLst/>
                  <a:ahLst/>
                  <a:cxnLst>
                    <a:cxn ang="0">
                      <a:pos x="0" y="8"/>
                    </a:cxn>
                    <a:cxn ang="0">
                      <a:pos x="0" y="0"/>
                    </a:cxn>
                    <a:cxn ang="0">
                      <a:pos x="0" y="0"/>
                    </a:cxn>
                    <a:cxn ang="0">
                      <a:pos x="4" y="0"/>
                    </a:cxn>
                    <a:cxn ang="0">
                      <a:pos x="4" y="0"/>
                    </a:cxn>
                    <a:cxn ang="0">
                      <a:pos x="4" y="4"/>
                    </a:cxn>
                    <a:cxn ang="0">
                      <a:pos x="4" y="4"/>
                    </a:cxn>
                    <a:cxn ang="0">
                      <a:pos x="4" y="4"/>
                    </a:cxn>
                    <a:cxn ang="0">
                      <a:pos x="4" y="8"/>
                    </a:cxn>
                    <a:cxn ang="0">
                      <a:pos x="4" y="8"/>
                    </a:cxn>
                    <a:cxn ang="0">
                      <a:pos x="0" y="8"/>
                    </a:cxn>
                    <a:cxn ang="0">
                      <a:pos x="0" y="8"/>
                    </a:cxn>
                  </a:cxnLst>
                  <a:rect l="0" t="0" r="r" b="b"/>
                  <a:pathLst>
                    <a:path w="4" h="8">
                      <a:moveTo>
                        <a:pt x="0" y="8"/>
                      </a:moveTo>
                      <a:lnTo>
                        <a:pt x="0" y="0"/>
                      </a:lnTo>
                      <a:lnTo>
                        <a:pt x="0" y="0"/>
                      </a:lnTo>
                      <a:lnTo>
                        <a:pt x="4" y="0"/>
                      </a:lnTo>
                      <a:lnTo>
                        <a:pt x="4" y="0"/>
                      </a:lnTo>
                      <a:lnTo>
                        <a:pt x="4" y="4"/>
                      </a:lnTo>
                      <a:lnTo>
                        <a:pt x="4" y="4"/>
                      </a:lnTo>
                      <a:lnTo>
                        <a:pt x="4" y="4"/>
                      </a:lnTo>
                      <a:lnTo>
                        <a:pt x="4" y="8"/>
                      </a:lnTo>
                      <a:lnTo>
                        <a:pt x="4" y="8"/>
                      </a:lnTo>
                      <a:lnTo>
                        <a:pt x="0" y="8"/>
                      </a:lnTo>
                      <a:lnTo>
                        <a:pt x="0" y="8"/>
                      </a:lnTo>
                    </a:path>
                  </a:pathLst>
                </a:custGeom>
                <a:noFill/>
                <a:ln w="6350">
                  <a:solidFill>
                    <a:srgbClr val="000000"/>
                  </a:solidFill>
                  <a:prstDash val="solid"/>
                  <a:round/>
                  <a:headEnd/>
                  <a:tailEnd/>
                </a:ln>
              </p:spPr>
              <p:txBody>
                <a:bodyPr/>
                <a:lstStyle/>
                <a:p>
                  <a:endParaRPr lang="en-US"/>
                </a:p>
              </p:txBody>
            </p:sp>
            <p:sp>
              <p:nvSpPr>
                <p:cNvPr id="376949" name="Freeform 117"/>
                <p:cNvSpPr>
                  <a:spLocks noChangeAspect="1"/>
                </p:cNvSpPr>
                <p:nvPr/>
              </p:nvSpPr>
              <p:spPr bwMode="auto">
                <a:xfrm>
                  <a:off x="1112" y="2858"/>
                  <a:ext cx="4" cy="4"/>
                </a:xfrm>
                <a:custGeom>
                  <a:avLst/>
                  <a:gdLst/>
                  <a:ahLst/>
                  <a:cxnLst>
                    <a:cxn ang="0">
                      <a:pos x="0" y="0"/>
                    </a:cxn>
                    <a:cxn ang="0">
                      <a:pos x="0" y="4"/>
                    </a:cxn>
                    <a:cxn ang="0">
                      <a:pos x="0" y="4"/>
                    </a:cxn>
                    <a:cxn ang="0">
                      <a:pos x="4" y="4"/>
                    </a:cxn>
                    <a:cxn ang="0">
                      <a:pos x="4" y="4"/>
                    </a:cxn>
                    <a:cxn ang="0">
                      <a:pos x="4" y="4"/>
                    </a:cxn>
                    <a:cxn ang="0">
                      <a:pos x="4" y="0"/>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0"/>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76950" name="Rectangle 118"/>
                <p:cNvSpPr>
                  <a:spLocks noChangeAspect="1" noChangeArrowheads="1"/>
                </p:cNvSpPr>
                <p:nvPr/>
              </p:nvSpPr>
              <p:spPr bwMode="auto">
                <a:xfrm>
                  <a:off x="1116" y="2854"/>
                  <a:ext cx="1" cy="8"/>
                </a:xfrm>
                <a:prstGeom prst="rect">
                  <a:avLst/>
                </a:prstGeom>
                <a:noFill/>
                <a:ln w="6350">
                  <a:solidFill>
                    <a:srgbClr val="000000"/>
                  </a:solidFill>
                  <a:miter lim="800000"/>
                  <a:headEnd/>
                  <a:tailEnd/>
                </a:ln>
              </p:spPr>
              <p:txBody>
                <a:bodyPr/>
                <a:lstStyle/>
                <a:p>
                  <a:endParaRPr lang="en-US"/>
                </a:p>
              </p:txBody>
            </p:sp>
            <p:sp>
              <p:nvSpPr>
                <p:cNvPr id="376951" name="Freeform 119"/>
                <p:cNvSpPr>
                  <a:spLocks noChangeAspect="1"/>
                </p:cNvSpPr>
                <p:nvPr/>
              </p:nvSpPr>
              <p:spPr bwMode="auto">
                <a:xfrm>
                  <a:off x="1116" y="2854"/>
                  <a:ext cx="4" cy="8"/>
                </a:xfrm>
                <a:custGeom>
                  <a:avLst/>
                  <a:gdLst/>
                  <a:ahLst/>
                  <a:cxnLst>
                    <a:cxn ang="0">
                      <a:pos x="0" y="4"/>
                    </a:cxn>
                    <a:cxn ang="0">
                      <a:pos x="0" y="4"/>
                    </a:cxn>
                    <a:cxn ang="0">
                      <a:pos x="0" y="8"/>
                    </a:cxn>
                    <a:cxn ang="0">
                      <a:pos x="0" y="8"/>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4" y="0"/>
                    </a:cxn>
                    <a:cxn ang="0">
                      <a:pos x="4" y="0"/>
                    </a:cxn>
                    <a:cxn ang="0">
                      <a:pos x="0" y="0"/>
                    </a:cxn>
                    <a:cxn ang="0">
                      <a:pos x="0" y="0"/>
                    </a:cxn>
                    <a:cxn ang="0">
                      <a:pos x="0" y="0"/>
                    </a:cxn>
                    <a:cxn ang="0">
                      <a:pos x="0" y="0"/>
                    </a:cxn>
                    <a:cxn ang="0">
                      <a:pos x="0" y="0"/>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Lst>
                  <a:rect l="0" t="0" r="r" b="b"/>
                  <a:pathLst>
                    <a:path w="4" h="8">
                      <a:moveTo>
                        <a:pt x="0" y="4"/>
                      </a:move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4" y="0"/>
                      </a:lnTo>
                      <a:lnTo>
                        <a:pt x="4" y="0"/>
                      </a:lnTo>
                      <a:lnTo>
                        <a:pt x="0" y="0"/>
                      </a:lnTo>
                      <a:lnTo>
                        <a:pt x="0" y="0"/>
                      </a:lnTo>
                      <a:lnTo>
                        <a:pt x="0" y="0"/>
                      </a:lnTo>
                      <a:lnTo>
                        <a:pt x="0" y="0"/>
                      </a:lnTo>
                      <a:lnTo>
                        <a:pt x="0" y="0"/>
                      </a:lnTo>
                      <a:lnTo>
                        <a:pt x="0" y="4"/>
                      </a:lnTo>
                      <a:lnTo>
                        <a:pt x="0" y="4"/>
                      </a:lnTo>
                      <a:lnTo>
                        <a:pt x="4" y="4"/>
                      </a:lnTo>
                      <a:lnTo>
                        <a:pt x="4" y="4"/>
                      </a:lnTo>
                      <a:lnTo>
                        <a:pt x="4" y="4"/>
                      </a:lnTo>
                      <a:lnTo>
                        <a:pt x="4" y="8"/>
                      </a:lnTo>
                      <a:lnTo>
                        <a:pt x="0" y="8"/>
                      </a:lnTo>
                      <a:lnTo>
                        <a:pt x="0" y="8"/>
                      </a:lnTo>
                      <a:lnTo>
                        <a:pt x="0"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76952" name="Freeform 120"/>
                <p:cNvSpPr>
                  <a:spLocks noChangeAspect="1"/>
                </p:cNvSpPr>
                <p:nvPr/>
              </p:nvSpPr>
              <p:spPr bwMode="auto">
                <a:xfrm>
                  <a:off x="1116" y="2850"/>
                  <a:ext cx="4" cy="12"/>
                </a:xfrm>
                <a:custGeom>
                  <a:avLst/>
                  <a:gdLst/>
                  <a:ahLst/>
                  <a:cxnLst>
                    <a:cxn ang="0">
                      <a:pos x="0" y="12"/>
                    </a:cxn>
                    <a:cxn ang="0">
                      <a:pos x="0" y="4"/>
                    </a:cxn>
                    <a:cxn ang="0">
                      <a:pos x="0" y="4"/>
                    </a:cxn>
                    <a:cxn ang="0">
                      <a:pos x="0" y="8"/>
                    </a:cxn>
                    <a:cxn ang="0">
                      <a:pos x="4" y="0"/>
                    </a:cxn>
                    <a:cxn ang="0">
                      <a:pos x="4" y="0"/>
                    </a:cxn>
                    <a:cxn ang="0">
                      <a:pos x="0" y="8"/>
                    </a:cxn>
                    <a:cxn ang="0">
                      <a:pos x="4" y="12"/>
                    </a:cxn>
                    <a:cxn ang="0">
                      <a:pos x="4" y="12"/>
                    </a:cxn>
                    <a:cxn ang="0">
                      <a:pos x="0" y="8"/>
                    </a:cxn>
                    <a:cxn ang="0">
                      <a:pos x="0" y="8"/>
                    </a:cxn>
                    <a:cxn ang="0">
                      <a:pos x="0" y="12"/>
                    </a:cxn>
                    <a:cxn ang="0">
                      <a:pos x="0" y="12"/>
                    </a:cxn>
                  </a:cxnLst>
                  <a:rect l="0" t="0" r="r" b="b"/>
                  <a:pathLst>
                    <a:path w="4" h="12">
                      <a:moveTo>
                        <a:pt x="0" y="12"/>
                      </a:moveTo>
                      <a:lnTo>
                        <a:pt x="0" y="4"/>
                      </a:lnTo>
                      <a:lnTo>
                        <a:pt x="0" y="4"/>
                      </a:lnTo>
                      <a:lnTo>
                        <a:pt x="0" y="8"/>
                      </a:lnTo>
                      <a:lnTo>
                        <a:pt x="4" y="0"/>
                      </a:lnTo>
                      <a:lnTo>
                        <a:pt x="4" y="0"/>
                      </a:lnTo>
                      <a:lnTo>
                        <a:pt x="0" y="8"/>
                      </a:lnTo>
                      <a:lnTo>
                        <a:pt x="4" y="12"/>
                      </a:lnTo>
                      <a:lnTo>
                        <a:pt x="4" y="12"/>
                      </a:lnTo>
                      <a:lnTo>
                        <a:pt x="0" y="8"/>
                      </a:lnTo>
                      <a:lnTo>
                        <a:pt x="0" y="8"/>
                      </a:lnTo>
                      <a:lnTo>
                        <a:pt x="0" y="12"/>
                      </a:lnTo>
                      <a:lnTo>
                        <a:pt x="0" y="12"/>
                      </a:lnTo>
                    </a:path>
                  </a:pathLst>
                </a:custGeom>
                <a:noFill/>
                <a:ln w="6350">
                  <a:solidFill>
                    <a:srgbClr val="000000"/>
                  </a:solidFill>
                  <a:prstDash val="solid"/>
                  <a:round/>
                  <a:headEnd/>
                  <a:tailEnd/>
                </a:ln>
              </p:spPr>
              <p:txBody>
                <a:bodyPr/>
                <a:lstStyle/>
                <a:p>
                  <a:endParaRPr lang="en-US"/>
                </a:p>
              </p:txBody>
            </p:sp>
            <p:sp>
              <p:nvSpPr>
                <p:cNvPr id="376953" name="Freeform 121"/>
                <p:cNvSpPr>
                  <a:spLocks noChangeAspect="1" noEditPoints="1"/>
                </p:cNvSpPr>
                <p:nvPr/>
              </p:nvSpPr>
              <p:spPr bwMode="auto">
                <a:xfrm>
                  <a:off x="1112" y="2873"/>
                  <a:ext cx="8" cy="15"/>
                </a:xfrm>
                <a:custGeom>
                  <a:avLst/>
                  <a:gdLst/>
                  <a:ahLst/>
                  <a:cxnLst>
                    <a:cxn ang="0">
                      <a:pos x="0" y="7"/>
                    </a:cxn>
                    <a:cxn ang="0">
                      <a:pos x="0" y="4"/>
                    </a:cxn>
                    <a:cxn ang="0">
                      <a:pos x="0" y="15"/>
                    </a:cxn>
                    <a:cxn ang="0">
                      <a:pos x="0" y="7"/>
                    </a:cxn>
                    <a:cxn ang="0">
                      <a:pos x="4" y="4"/>
                    </a:cxn>
                    <a:cxn ang="0">
                      <a:pos x="4" y="4"/>
                    </a:cxn>
                    <a:cxn ang="0">
                      <a:pos x="4" y="7"/>
                    </a:cxn>
                    <a:cxn ang="0">
                      <a:pos x="4" y="11"/>
                    </a:cxn>
                    <a:cxn ang="0">
                      <a:pos x="4" y="11"/>
                    </a:cxn>
                    <a:cxn ang="0">
                      <a:pos x="4" y="7"/>
                    </a:cxn>
                    <a:cxn ang="0">
                      <a:pos x="4" y="11"/>
                    </a:cxn>
                    <a:cxn ang="0">
                      <a:pos x="4" y="11"/>
                    </a:cxn>
                    <a:cxn ang="0">
                      <a:pos x="4" y="11"/>
                    </a:cxn>
                    <a:cxn ang="0">
                      <a:pos x="4" y="4"/>
                    </a:cxn>
                    <a:cxn ang="0">
                      <a:pos x="4" y="4"/>
                    </a:cxn>
                    <a:cxn ang="0">
                      <a:pos x="4" y="7"/>
                    </a:cxn>
                    <a:cxn ang="0">
                      <a:pos x="4" y="4"/>
                    </a:cxn>
                    <a:cxn ang="0">
                      <a:pos x="4" y="11"/>
                    </a:cxn>
                    <a:cxn ang="0">
                      <a:pos x="8" y="4"/>
                    </a:cxn>
                    <a:cxn ang="0">
                      <a:pos x="4" y="11"/>
                    </a:cxn>
                    <a:cxn ang="0">
                      <a:pos x="4" y="11"/>
                    </a:cxn>
                    <a:cxn ang="0">
                      <a:pos x="4" y="11"/>
                    </a:cxn>
                    <a:cxn ang="0">
                      <a:pos x="4" y="11"/>
                    </a:cxn>
                    <a:cxn ang="0">
                      <a:pos x="8" y="4"/>
                    </a:cxn>
                    <a:cxn ang="0">
                      <a:pos x="8" y="4"/>
                    </a:cxn>
                    <a:cxn ang="0">
                      <a:pos x="8" y="0"/>
                    </a:cxn>
                    <a:cxn ang="0">
                      <a:pos x="8" y="7"/>
                    </a:cxn>
                    <a:cxn ang="0">
                      <a:pos x="8" y="4"/>
                    </a:cxn>
                    <a:cxn ang="0">
                      <a:pos x="8" y="11"/>
                    </a:cxn>
                    <a:cxn ang="0">
                      <a:pos x="8" y="11"/>
                    </a:cxn>
                    <a:cxn ang="0">
                      <a:pos x="8" y="7"/>
                    </a:cxn>
                    <a:cxn ang="0">
                      <a:pos x="8" y="7"/>
                    </a:cxn>
                    <a:cxn ang="0">
                      <a:pos x="8" y="4"/>
                    </a:cxn>
                    <a:cxn ang="0">
                      <a:pos x="8" y="4"/>
                    </a:cxn>
                    <a:cxn ang="0">
                      <a:pos x="8" y="4"/>
                    </a:cxn>
                    <a:cxn ang="0">
                      <a:pos x="8" y="7"/>
                    </a:cxn>
                  </a:cxnLst>
                  <a:rect l="0" t="0" r="r" b="b"/>
                  <a:pathLst>
                    <a:path w="8" h="15">
                      <a:moveTo>
                        <a:pt x="0" y="7"/>
                      </a:moveTo>
                      <a:lnTo>
                        <a:pt x="0" y="7"/>
                      </a:lnTo>
                      <a:lnTo>
                        <a:pt x="0" y="7"/>
                      </a:lnTo>
                      <a:lnTo>
                        <a:pt x="0" y="4"/>
                      </a:lnTo>
                      <a:lnTo>
                        <a:pt x="0" y="15"/>
                      </a:lnTo>
                      <a:lnTo>
                        <a:pt x="0" y="15"/>
                      </a:lnTo>
                      <a:lnTo>
                        <a:pt x="0" y="7"/>
                      </a:lnTo>
                      <a:lnTo>
                        <a:pt x="0" y="7"/>
                      </a:lnTo>
                      <a:close/>
                      <a:moveTo>
                        <a:pt x="4" y="7"/>
                      </a:moveTo>
                      <a:lnTo>
                        <a:pt x="4" y="4"/>
                      </a:lnTo>
                      <a:lnTo>
                        <a:pt x="4" y="4"/>
                      </a:lnTo>
                      <a:lnTo>
                        <a:pt x="4" y="4"/>
                      </a:lnTo>
                      <a:lnTo>
                        <a:pt x="4" y="7"/>
                      </a:lnTo>
                      <a:lnTo>
                        <a:pt x="4" y="7"/>
                      </a:lnTo>
                      <a:lnTo>
                        <a:pt x="4" y="11"/>
                      </a:lnTo>
                      <a:lnTo>
                        <a:pt x="4" y="11"/>
                      </a:lnTo>
                      <a:lnTo>
                        <a:pt x="4" y="11"/>
                      </a:lnTo>
                      <a:lnTo>
                        <a:pt x="4" y="11"/>
                      </a:lnTo>
                      <a:lnTo>
                        <a:pt x="4" y="7"/>
                      </a:lnTo>
                      <a:lnTo>
                        <a:pt x="4" y="7"/>
                      </a:lnTo>
                      <a:close/>
                      <a:moveTo>
                        <a:pt x="4" y="7"/>
                      </a:moveTo>
                      <a:lnTo>
                        <a:pt x="4" y="11"/>
                      </a:lnTo>
                      <a:lnTo>
                        <a:pt x="4" y="11"/>
                      </a:lnTo>
                      <a:lnTo>
                        <a:pt x="4" y="11"/>
                      </a:lnTo>
                      <a:lnTo>
                        <a:pt x="4" y="11"/>
                      </a:lnTo>
                      <a:lnTo>
                        <a:pt x="4" y="11"/>
                      </a:lnTo>
                      <a:lnTo>
                        <a:pt x="4" y="7"/>
                      </a:lnTo>
                      <a:lnTo>
                        <a:pt x="4" y="4"/>
                      </a:lnTo>
                      <a:lnTo>
                        <a:pt x="4" y="4"/>
                      </a:lnTo>
                      <a:lnTo>
                        <a:pt x="4" y="4"/>
                      </a:lnTo>
                      <a:lnTo>
                        <a:pt x="4" y="7"/>
                      </a:lnTo>
                      <a:lnTo>
                        <a:pt x="4" y="7"/>
                      </a:lnTo>
                      <a:close/>
                      <a:moveTo>
                        <a:pt x="4" y="11"/>
                      </a:moveTo>
                      <a:lnTo>
                        <a:pt x="4" y="4"/>
                      </a:lnTo>
                      <a:lnTo>
                        <a:pt x="4" y="4"/>
                      </a:lnTo>
                      <a:lnTo>
                        <a:pt x="4" y="11"/>
                      </a:lnTo>
                      <a:lnTo>
                        <a:pt x="4" y="4"/>
                      </a:lnTo>
                      <a:lnTo>
                        <a:pt x="8" y="4"/>
                      </a:lnTo>
                      <a:lnTo>
                        <a:pt x="8" y="11"/>
                      </a:lnTo>
                      <a:lnTo>
                        <a:pt x="4" y="11"/>
                      </a:lnTo>
                      <a:lnTo>
                        <a:pt x="4" y="4"/>
                      </a:lnTo>
                      <a:lnTo>
                        <a:pt x="4" y="11"/>
                      </a:lnTo>
                      <a:lnTo>
                        <a:pt x="4" y="4"/>
                      </a:lnTo>
                      <a:lnTo>
                        <a:pt x="4" y="11"/>
                      </a:lnTo>
                      <a:lnTo>
                        <a:pt x="4" y="11"/>
                      </a:lnTo>
                      <a:lnTo>
                        <a:pt x="4" y="11"/>
                      </a:lnTo>
                      <a:close/>
                      <a:moveTo>
                        <a:pt x="8" y="11"/>
                      </a:moveTo>
                      <a:lnTo>
                        <a:pt x="8" y="4"/>
                      </a:lnTo>
                      <a:lnTo>
                        <a:pt x="8" y="0"/>
                      </a:lnTo>
                      <a:lnTo>
                        <a:pt x="8" y="4"/>
                      </a:lnTo>
                      <a:lnTo>
                        <a:pt x="8" y="4"/>
                      </a:lnTo>
                      <a:lnTo>
                        <a:pt x="8" y="0"/>
                      </a:lnTo>
                      <a:lnTo>
                        <a:pt x="8" y="0"/>
                      </a:lnTo>
                      <a:lnTo>
                        <a:pt x="8" y="7"/>
                      </a:lnTo>
                      <a:lnTo>
                        <a:pt x="8" y="7"/>
                      </a:lnTo>
                      <a:lnTo>
                        <a:pt x="8" y="4"/>
                      </a:lnTo>
                      <a:lnTo>
                        <a:pt x="8" y="7"/>
                      </a:lnTo>
                      <a:lnTo>
                        <a:pt x="8" y="11"/>
                      </a:lnTo>
                      <a:lnTo>
                        <a:pt x="8" y="11"/>
                      </a:lnTo>
                      <a:lnTo>
                        <a:pt x="8" y="11"/>
                      </a:lnTo>
                      <a:close/>
                      <a:moveTo>
                        <a:pt x="8" y="7"/>
                      </a:moveTo>
                      <a:lnTo>
                        <a:pt x="8" y="7"/>
                      </a:lnTo>
                      <a:lnTo>
                        <a:pt x="8" y="7"/>
                      </a:lnTo>
                      <a:lnTo>
                        <a:pt x="8" y="7"/>
                      </a:lnTo>
                      <a:lnTo>
                        <a:pt x="8" y="7"/>
                      </a:lnTo>
                      <a:lnTo>
                        <a:pt x="8" y="4"/>
                      </a:lnTo>
                      <a:lnTo>
                        <a:pt x="8" y="4"/>
                      </a:lnTo>
                      <a:lnTo>
                        <a:pt x="8" y="4"/>
                      </a:lnTo>
                      <a:lnTo>
                        <a:pt x="8" y="4"/>
                      </a:lnTo>
                      <a:lnTo>
                        <a:pt x="8" y="4"/>
                      </a:lnTo>
                      <a:lnTo>
                        <a:pt x="8" y="7"/>
                      </a:lnTo>
                      <a:lnTo>
                        <a:pt x="8" y="7"/>
                      </a:lnTo>
                      <a:close/>
                    </a:path>
                  </a:pathLst>
                </a:custGeom>
                <a:solidFill>
                  <a:srgbClr val="000000"/>
                </a:solidFill>
                <a:ln w="9525">
                  <a:noFill/>
                  <a:round/>
                  <a:headEnd/>
                  <a:tailEnd/>
                </a:ln>
              </p:spPr>
              <p:txBody>
                <a:bodyPr/>
                <a:lstStyle/>
                <a:p>
                  <a:endParaRPr lang="en-US"/>
                </a:p>
              </p:txBody>
            </p:sp>
            <p:sp>
              <p:nvSpPr>
                <p:cNvPr id="376954" name="Freeform 122"/>
                <p:cNvSpPr>
                  <a:spLocks noChangeAspect="1"/>
                </p:cNvSpPr>
                <p:nvPr/>
              </p:nvSpPr>
              <p:spPr bwMode="auto">
                <a:xfrm>
                  <a:off x="1112" y="2877"/>
                  <a:ext cx="4" cy="11"/>
                </a:xfrm>
                <a:custGeom>
                  <a:avLst/>
                  <a:gdLst/>
                  <a:ahLst/>
                  <a:cxnLst>
                    <a:cxn ang="0">
                      <a:pos x="4" y="3"/>
                    </a:cxn>
                    <a:cxn ang="0">
                      <a:pos x="0" y="3"/>
                    </a:cxn>
                    <a:cxn ang="0">
                      <a:pos x="0" y="3"/>
                    </a:cxn>
                    <a:cxn ang="0">
                      <a:pos x="4" y="0"/>
                    </a:cxn>
                    <a:cxn ang="0">
                      <a:pos x="4" y="11"/>
                    </a:cxn>
                    <a:cxn ang="0">
                      <a:pos x="4" y="11"/>
                    </a:cxn>
                    <a:cxn ang="0">
                      <a:pos x="4" y="3"/>
                    </a:cxn>
                  </a:cxnLst>
                  <a:rect l="0" t="0" r="r" b="b"/>
                  <a:pathLst>
                    <a:path w="4" h="11">
                      <a:moveTo>
                        <a:pt x="4" y="3"/>
                      </a:moveTo>
                      <a:lnTo>
                        <a:pt x="0" y="3"/>
                      </a:lnTo>
                      <a:lnTo>
                        <a:pt x="0" y="3"/>
                      </a:lnTo>
                      <a:lnTo>
                        <a:pt x="4" y="0"/>
                      </a:lnTo>
                      <a:lnTo>
                        <a:pt x="4" y="11"/>
                      </a:lnTo>
                      <a:lnTo>
                        <a:pt x="4" y="11"/>
                      </a:lnTo>
                      <a:lnTo>
                        <a:pt x="4" y="3"/>
                      </a:lnTo>
                    </a:path>
                  </a:pathLst>
                </a:custGeom>
                <a:noFill/>
                <a:ln w="6350">
                  <a:solidFill>
                    <a:srgbClr val="000000"/>
                  </a:solidFill>
                  <a:prstDash val="solid"/>
                  <a:round/>
                  <a:headEnd/>
                  <a:tailEnd/>
                </a:ln>
              </p:spPr>
              <p:txBody>
                <a:bodyPr/>
                <a:lstStyle/>
                <a:p>
                  <a:endParaRPr lang="en-US"/>
                </a:p>
              </p:txBody>
            </p:sp>
            <p:sp>
              <p:nvSpPr>
                <p:cNvPr id="376955" name="Freeform 123"/>
                <p:cNvSpPr>
                  <a:spLocks noChangeAspect="1"/>
                </p:cNvSpPr>
                <p:nvPr/>
              </p:nvSpPr>
              <p:spPr bwMode="auto">
                <a:xfrm>
                  <a:off x="1116" y="2877"/>
                  <a:ext cx="1" cy="7"/>
                </a:xfrm>
                <a:custGeom>
                  <a:avLst/>
                  <a:gdLst/>
                  <a:ahLst/>
                  <a:cxnLst>
                    <a:cxn ang="0">
                      <a:pos x="0" y="3"/>
                    </a:cxn>
                    <a:cxn ang="0">
                      <a:pos x="0" y="3"/>
                    </a:cxn>
                    <a:cxn ang="0">
                      <a:pos x="0" y="0"/>
                    </a:cxn>
                    <a:cxn ang="0">
                      <a:pos x="0" y="0"/>
                    </a:cxn>
                    <a:cxn ang="0">
                      <a:pos x="0" y="0"/>
                    </a:cxn>
                    <a:cxn ang="0">
                      <a:pos x="0" y="3"/>
                    </a:cxn>
                    <a:cxn ang="0">
                      <a:pos x="0" y="3"/>
                    </a:cxn>
                    <a:cxn ang="0">
                      <a:pos x="0" y="7"/>
                    </a:cxn>
                    <a:cxn ang="0">
                      <a:pos x="0" y="7"/>
                    </a:cxn>
                    <a:cxn ang="0">
                      <a:pos x="0" y="7"/>
                    </a:cxn>
                    <a:cxn ang="0">
                      <a:pos x="0" y="7"/>
                    </a:cxn>
                    <a:cxn ang="0">
                      <a:pos x="0" y="3"/>
                    </a:cxn>
                  </a:cxnLst>
                  <a:rect l="0" t="0" r="r" b="b"/>
                  <a:pathLst>
                    <a:path h="7">
                      <a:moveTo>
                        <a:pt x="0" y="3"/>
                      </a:moveTo>
                      <a:lnTo>
                        <a:pt x="0" y="3"/>
                      </a:lnTo>
                      <a:lnTo>
                        <a:pt x="0" y="0"/>
                      </a:lnTo>
                      <a:lnTo>
                        <a:pt x="0" y="0"/>
                      </a:lnTo>
                      <a:lnTo>
                        <a:pt x="0" y="0"/>
                      </a:lnTo>
                      <a:lnTo>
                        <a:pt x="0" y="3"/>
                      </a:lnTo>
                      <a:lnTo>
                        <a:pt x="0" y="3"/>
                      </a:lnTo>
                      <a:lnTo>
                        <a:pt x="0" y="7"/>
                      </a:lnTo>
                      <a:lnTo>
                        <a:pt x="0" y="7"/>
                      </a:lnTo>
                      <a:lnTo>
                        <a:pt x="0" y="7"/>
                      </a:lnTo>
                      <a:lnTo>
                        <a:pt x="0" y="7"/>
                      </a:lnTo>
                      <a:lnTo>
                        <a:pt x="0" y="3"/>
                      </a:lnTo>
                    </a:path>
                  </a:pathLst>
                </a:custGeom>
                <a:noFill/>
                <a:ln w="6350">
                  <a:solidFill>
                    <a:srgbClr val="000000"/>
                  </a:solidFill>
                  <a:prstDash val="solid"/>
                  <a:round/>
                  <a:headEnd/>
                  <a:tailEnd/>
                </a:ln>
              </p:spPr>
              <p:txBody>
                <a:bodyPr/>
                <a:lstStyle/>
                <a:p>
                  <a:endParaRPr lang="en-US"/>
                </a:p>
              </p:txBody>
            </p:sp>
            <p:sp>
              <p:nvSpPr>
                <p:cNvPr id="376956" name="Freeform 124"/>
                <p:cNvSpPr>
                  <a:spLocks noChangeAspect="1"/>
                </p:cNvSpPr>
                <p:nvPr/>
              </p:nvSpPr>
              <p:spPr bwMode="auto">
                <a:xfrm>
                  <a:off x="1116" y="2877"/>
                  <a:ext cx="1" cy="7"/>
                </a:xfrm>
                <a:custGeom>
                  <a:avLst/>
                  <a:gdLst/>
                  <a:ahLst/>
                  <a:cxnLst>
                    <a:cxn ang="0">
                      <a:pos x="0" y="3"/>
                    </a:cxn>
                    <a:cxn ang="0">
                      <a:pos x="0" y="7"/>
                    </a:cxn>
                    <a:cxn ang="0">
                      <a:pos x="0" y="7"/>
                    </a:cxn>
                    <a:cxn ang="0">
                      <a:pos x="0" y="7"/>
                    </a:cxn>
                    <a:cxn ang="0">
                      <a:pos x="0" y="7"/>
                    </a:cxn>
                    <a:cxn ang="0">
                      <a:pos x="0" y="7"/>
                    </a:cxn>
                    <a:cxn ang="0">
                      <a:pos x="0" y="3"/>
                    </a:cxn>
                    <a:cxn ang="0">
                      <a:pos x="0" y="3"/>
                    </a:cxn>
                    <a:cxn ang="0">
                      <a:pos x="0" y="0"/>
                    </a:cxn>
                    <a:cxn ang="0">
                      <a:pos x="0" y="3"/>
                    </a:cxn>
                    <a:cxn ang="0">
                      <a:pos x="0" y="3"/>
                    </a:cxn>
                  </a:cxnLst>
                  <a:rect l="0" t="0" r="r" b="b"/>
                  <a:pathLst>
                    <a:path h="7">
                      <a:moveTo>
                        <a:pt x="0" y="3"/>
                      </a:moveTo>
                      <a:lnTo>
                        <a:pt x="0" y="7"/>
                      </a:lnTo>
                      <a:lnTo>
                        <a:pt x="0" y="7"/>
                      </a:lnTo>
                      <a:lnTo>
                        <a:pt x="0" y="7"/>
                      </a:lnTo>
                      <a:lnTo>
                        <a:pt x="0" y="7"/>
                      </a:lnTo>
                      <a:lnTo>
                        <a:pt x="0" y="7"/>
                      </a:lnTo>
                      <a:lnTo>
                        <a:pt x="0" y="3"/>
                      </a:lnTo>
                      <a:lnTo>
                        <a:pt x="0" y="3"/>
                      </a:lnTo>
                      <a:lnTo>
                        <a:pt x="0" y="0"/>
                      </a:lnTo>
                      <a:lnTo>
                        <a:pt x="0" y="3"/>
                      </a:lnTo>
                      <a:lnTo>
                        <a:pt x="0" y="3"/>
                      </a:lnTo>
                    </a:path>
                  </a:pathLst>
                </a:custGeom>
                <a:noFill/>
                <a:ln w="6350">
                  <a:solidFill>
                    <a:srgbClr val="000000"/>
                  </a:solidFill>
                  <a:prstDash val="solid"/>
                  <a:round/>
                  <a:headEnd/>
                  <a:tailEnd/>
                </a:ln>
              </p:spPr>
              <p:txBody>
                <a:bodyPr/>
                <a:lstStyle/>
                <a:p>
                  <a:endParaRPr lang="en-US"/>
                </a:p>
              </p:txBody>
            </p:sp>
            <p:sp>
              <p:nvSpPr>
                <p:cNvPr id="376957" name="Freeform 125"/>
                <p:cNvSpPr>
                  <a:spLocks noChangeAspect="1"/>
                </p:cNvSpPr>
                <p:nvPr/>
              </p:nvSpPr>
              <p:spPr bwMode="auto">
                <a:xfrm>
                  <a:off x="1116" y="2877"/>
                  <a:ext cx="4" cy="7"/>
                </a:xfrm>
                <a:custGeom>
                  <a:avLst/>
                  <a:gdLst/>
                  <a:ahLst/>
                  <a:cxnLst>
                    <a:cxn ang="0">
                      <a:pos x="0" y="7"/>
                    </a:cxn>
                    <a:cxn ang="0">
                      <a:pos x="0" y="0"/>
                    </a:cxn>
                    <a:cxn ang="0">
                      <a:pos x="0" y="0"/>
                    </a:cxn>
                    <a:cxn ang="0">
                      <a:pos x="0" y="7"/>
                    </a:cxn>
                    <a:cxn ang="0">
                      <a:pos x="0" y="0"/>
                    </a:cxn>
                    <a:cxn ang="0">
                      <a:pos x="4" y="0"/>
                    </a:cxn>
                    <a:cxn ang="0">
                      <a:pos x="4" y="7"/>
                    </a:cxn>
                    <a:cxn ang="0">
                      <a:pos x="4" y="7"/>
                    </a:cxn>
                    <a:cxn ang="0">
                      <a:pos x="4" y="0"/>
                    </a:cxn>
                    <a:cxn ang="0">
                      <a:pos x="0" y="7"/>
                    </a:cxn>
                    <a:cxn ang="0">
                      <a:pos x="0" y="0"/>
                    </a:cxn>
                    <a:cxn ang="0">
                      <a:pos x="0" y="7"/>
                    </a:cxn>
                    <a:cxn ang="0">
                      <a:pos x="0" y="7"/>
                    </a:cxn>
                  </a:cxnLst>
                  <a:rect l="0" t="0" r="r" b="b"/>
                  <a:pathLst>
                    <a:path w="4" h="7">
                      <a:moveTo>
                        <a:pt x="0" y="7"/>
                      </a:moveTo>
                      <a:lnTo>
                        <a:pt x="0" y="0"/>
                      </a:lnTo>
                      <a:lnTo>
                        <a:pt x="0" y="0"/>
                      </a:lnTo>
                      <a:lnTo>
                        <a:pt x="0" y="7"/>
                      </a:lnTo>
                      <a:lnTo>
                        <a:pt x="0" y="0"/>
                      </a:lnTo>
                      <a:lnTo>
                        <a:pt x="4" y="0"/>
                      </a:lnTo>
                      <a:lnTo>
                        <a:pt x="4" y="7"/>
                      </a:lnTo>
                      <a:lnTo>
                        <a:pt x="4" y="7"/>
                      </a:lnTo>
                      <a:lnTo>
                        <a:pt x="4" y="0"/>
                      </a:lnTo>
                      <a:lnTo>
                        <a:pt x="0" y="7"/>
                      </a:lnTo>
                      <a:lnTo>
                        <a:pt x="0" y="0"/>
                      </a:lnTo>
                      <a:lnTo>
                        <a:pt x="0" y="7"/>
                      </a:lnTo>
                      <a:lnTo>
                        <a:pt x="0" y="7"/>
                      </a:lnTo>
                    </a:path>
                  </a:pathLst>
                </a:custGeom>
                <a:noFill/>
                <a:ln w="6350">
                  <a:solidFill>
                    <a:srgbClr val="000000"/>
                  </a:solidFill>
                  <a:prstDash val="solid"/>
                  <a:round/>
                  <a:headEnd/>
                  <a:tailEnd/>
                </a:ln>
              </p:spPr>
              <p:txBody>
                <a:bodyPr/>
                <a:lstStyle/>
                <a:p>
                  <a:endParaRPr lang="en-US"/>
                </a:p>
              </p:txBody>
            </p:sp>
            <p:sp>
              <p:nvSpPr>
                <p:cNvPr id="376958" name="Freeform 126"/>
                <p:cNvSpPr>
                  <a:spLocks noChangeAspect="1"/>
                </p:cNvSpPr>
                <p:nvPr/>
              </p:nvSpPr>
              <p:spPr bwMode="auto">
                <a:xfrm>
                  <a:off x="1120" y="2873"/>
                  <a:ext cx="1" cy="7"/>
                </a:xfrm>
                <a:custGeom>
                  <a:avLst/>
                  <a:gdLst/>
                  <a:ahLst/>
                  <a:cxnLst>
                    <a:cxn ang="0">
                      <a:pos x="0" y="7"/>
                    </a:cxn>
                    <a:cxn ang="0">
                      <a:pos x="0" y="4"/>
                    </a:cxn>
                    <a:cxn ang="0">
                      <a:pos x="0" y="0"/>
                    </a:cxn>
                    <a:cxn ang="0">
                      <a:pos x="0" y="4"/>
                    </a:cxn>
                    <a:cxn ang="0">
                      <a:pos x="0" y="4"/>
                    </a:cxn>
                    <a:cxn ang="0">
                      <a:pos x="0" y="0"/>
                    </a:cxn>
                    <a:cxn ang="0">
                      <a:pos x="0" y="0"/>
                    </a:cxn>
                    <a:cxn ang="0">
                      <a:pos x="0" y="7"/>
                    </a:cxn>
                    <a:cxn ang="0">
                      <a:pos x="0" y="7"/>
                    </a:cxn>
                    <a:cxn ang="0">
                      <a:pos x="0" y="4"/>
                    </a:cxn>
                    <a:cxn ang="0">
                      <a:pos x="0" y="4"/>
                    </a:cxn>
                    <a:cxn ang="0">
                      <a:pos x="0" y="7"/>
                    </a:cxn>
                    <a:cxn ang="0">
                      <a:pos x="0" y="7"/>
                    </a:cxn>
                  </a:cxnLst>
                  <a:rect l="0" t="0" r="r" b="b"/>
                  <a:pathLst>
                    <a:path h="7">
                      <a:moveTo>
                        <a:pt x="0" y="7"/>
                      </a:moveTo>
                      <a:lnTo>
                        <a:pt x="0" y="4"/>
                      </a:lnTo>
                      <a:lnTo>
                        <a:pt x="0" y="0"/>
                      </a:lnTo>
                      <a:lnTo>
                        <a:pt x="0" y="4"/>
                      </a:lnTo>
                      <a:lnTo>
                        <a:pt x="0" y="4"/>
                      </a:lnTo>
                      <a:lnTo>
                        <a:pt x="0" y="0"/>
                      </a:lnTo>
                      <a:lnTo>
                        <a:pt x="0" y="0"/>
                      </a:lnTo>
                      <a:lnTo>
                        <a:pt x="0" y="7"/>
                      </a:lnTo>
                      <a:lnTo>
                        <a:pt x="0" y="7"/>
                      </a:lnTo>
                      <a:lnTo>
                        <a:pt x="0" y="4"/>
                      </a:lnTo>
                      <a:lnTo>
                        <a:pt x="0" y="4"/>
                      </a:lnTo>
                      <a:lnTo>
                        <a:pt x="0" y="7"/>
                      </a:lnTo>
                      <a:lnTo>
                        <a:pt x="0" y="7"/>
                      </a:lnTo>
                    </a:path>
                  </a:pathLst>
                </a:custGeom>
                <a:noFill/>
                <a:ln w="6350">
                  <a:solidFill>
                    <a:srgbClr val="000000"/>
                  </a:solidFill>
                  <a:prstDash val="solid"/>
                  <a:round/>
                  <a:headEnd/>
                  <a:tailEnd/>
                </a:ln>
              </p:spPr>
              <p:txBody>
                <a:bodyPr/>
                <a:lstStyle/>
                <a:p>
                  <a:endParaRPr lang="en-US"/>
                </a:p>
              </p:txBody>
            </p:sp>
            <p:sp>
              <p:nvSpPr>
                <p:cNvPr id="376959" name="Freeform 127"/>
                <p:cNvSpPr>
                  <a:spLocks noChangeAspect="1"/>
                </p:cNvSpPr>
                <p:nvPr/>
              </p:nvSpPr>
              <p:spPr bwMode="auto">
                <a:xfrm>
                  <a:off x="1120" y="2877"/>
                  <a:ext cx="1" cy="3"/>
                </a:xfrm>
                <a:custGeom>
                  <a:avLst/>
                  <a:gdLst/>
                  <a:ahLst/>
                  <a:cxnLst>
                    <a:cxn ang="0">
                      <a:pos x="0" y="3"/>
                    </a:cxn>
                    <a:cxn ang="0">
                      <a:pos x="0" y="3"/>
                    </a:cxn>
                    <a:cxn ang="0">
                      <a:pos x="0" y="3"/>
                    </a:cxn>
                    <a:cxn ang="0">
                      <a:pos x="0" y="3"/>
                    </a:cxn>
                    <a:cxn ang="0">
                      <a:pos x="0" y="3"/>
                    </a:cxn>
                    <a:cxn ang="0">
                      <a:pos x="0" y="0"/>
                    </a:cxn>
                    <a:cxn ang="0">
                      <a:pos x="0" y="0"/>
                    </a:cxn>
                    <a:cxn ang="0">
                      <a:pos x="0" y="0"/>
                    </a:cxn>
                    <a:cxn ang="0">
                      <a:pos x="0" y="0"/>
                    </a:cxn>
                    <a:cxn ang="0">
                      <a:pos x="0" y="0"/>
                    </a:cxn>
                    <a:cxn ang="0">
                      <a:pos x="0" y="3"/>
                    </a:cxn>
                  </a:cxnLst>
                  <a:rect l="0" t="0" r="r" b="b"/>
                  <a:pathLst>
                    <a:path h="3">
                      <a:moveTo>
                        <a:pt x="0" y="3"/>
                      </a:moveTo>
                      <a:lnTo>
                        <a:pt x="0" y="3"/>
                      </a:lnTo>
                      <a:lnTo>
                        <a:pt x="0" y="3"/>
                      </a:lnTo>
                      <a:lnTo>
                        <a:pt x="0" y="3"/>
                      </a:lnTo>
                      <a:lnTo>
                        <a:pt x="0" y="3"/>
                      </a:lnTo>
                      <a:lnTo>
                        <a:pt x="0" y="0"/>
                      </a:lnTo>
                      <a:lnTo>
                        <a:pt x="0" y="0"/>
                      </a:lnTo>
                      <a:lnTo>
                        <a:pt x="0" y="0"/>
                      </a:lnTo>
                      <a:lnTo>
                        <a:pt x="0" y="0"/>
                      </a:lnTo>
                      <a:lnTo>
                        <a:pt x="0" y="0"/>
                      </a:lnTo>
                      <a:lnTo>
                        <a:pt x="0" y="3"/>
                      </a:lnTo>
                    </a:path>
                  </a:pathLst>
                </a:custGeom>
                <a:noFill/>
                <a:ln w="6350">
                  <a:solidFill>
                    <a:srgbClr val="000000"/>
                  </a:solidFill>
                  <a:prstDash val="solid"/>
                  <a:round/>
                  <a:headEnd/>
                  <a:tailEnd/>
                </a:ln>
              </p:spPr>
              <p:txBody>
                <a:bodyPr/>
                <a:lstStyle/>
                <a:p>
                  <a:endParaRPr lang="en-US"/>
                </a:p>
              </p:txBody>
            </p:sp>
            <p:sp>
              <p:nvSpPr>
                <p:cNvPr id="376960" name="Freeform 128"/>
                <p:cNvSpPr>
                  <a:spLocks noChangeAspect="1"/>
                </p:cNvSpPr>
                <p:nvPr/>
              </p:nvSpPr>
              <p:spPr bwMode="auto">
                <a:xfrm>
                  <a:off x="488" y="2915"/>
                  <a:ext cx="575" cy="148"/>
                </a:xfrm>
                <a:custGeom>
                  <a:avLst/>
                  <a:gdLst/>
                  <a:ahLst/>
                  <a:cxnLst>
                    <a:cxn ang="0">
                      <a:pos x="575" y="129"/>
                    </a:cxn>
                    <a:cxn ang="0">
                      <a:pos x="0" y="0"/>
                    </a:cxn>
                    <a:cxn ang="0">
                      <a:pos x="0" y="19"/>
                    </a:cxn>
                    <a:cxn ang="0">
                      <a:pos x="575" y="148"/>
                    </a:cxn>
                    <a:cxn ang="0">
                      <a:pos x="575" y="129"/>
                    </a:cxn>
                    <a:cxn ang="0">
                      <a:pos x="575" y="129"/>
                    </a:cxn>
                  </a:cxnLst>
                  <a:rect l="0" t="0" r="r" b="b"/>
                  <a:pathLst>
                    <a:path w="575" h="148">
                      <a:moveTo>
                        <a:pt x="575" y="129"/>
                      </a:moveTo>
                      <a:lnTo>
                        <a:pt x="0" y="0"/>
                      </a:lnTo>
                      <a:lnTo>
                        <a:pt x="0" y="19"/>
                      </a:lnTo>
                      <a:lnTo>
                        <a:pt x="575" y="148"/>
                      </a:lnTo>
                      <a:lnTo>
                        <a:pt x="575" y="129"/>
                      </a:lnTo>
                      <a:lnTo>
                        <a:pt x="575" y="129"/>
                      </a:lnTo>
                      <a:close/>
                    </a:path>
                  </a:pathLst>
                </a:custGeom>
                <a:solidFill>
                  <a:srgbClr val="000000"/>
                </a:solidFill>
                <a:ln w="9525">
                  <a:noFill/>
                  <a:round/>
                  <a:headEnd/>
                  <a:tailEnd/>
                </a:ln>
              </p:spPr>
              <p:txBody>
                <a:bodyPr/>
                <a:lstStyle/>
                <a:p>
                  <a:endParaRPr lang="en-US"/>
                </a:p>
              </p:txBody>
            </p:sp>
            <p:sp>
              <p:nvSpPr>
                <p:cNvPr id="376961" name="Freeform 129"/>
                <p:cNvSpPr>
                  <a:spLocks noChangeAspect="1"/>
                </p:cNvSpPr>
                <p:nvPr/>
              </p:nvSpPr>
              <p:spPr bwMode="auto">
                <a:xfrm>
                  <a:off x="488" y="2911"/>
                  <a:ext cx="575" cy="133"/>
                </a:xfrm>
                <a:custGeom>
                  <a:avLst/>
                  <a:gdLst/>
                  <a:ahLst/>
                  <a:cxnLst>
                    <a:cxn ang="0">
                      <a:pos x="0" y="0"/>
                    </a:cxn>
                    <a:cxn ang="0">
                      <a:pos x="0" y="4"/>
                    </a:cxn>
                    <a:cxn ang="0">
                      <a:pos x="572" y="133"/>
                    </a:cxn>
                    <a:cxn ang="0">
                      <a:pos x="575" y="129"/>
                    </a:cxn>
                    <a:cxn ang="0">
                      <a:pos x="0" y="0"/>
                    </a:cxn>
                    <a:cxn ang="0">
                      <a:pos x="0" y="0"/>
                    </a:cxn>
                    <a:cxn ang="0">
                      <a:pos x="0" y="0"/>
                    </a:cxn>
                    <a:cxn ang="0">
                      <a:pos x="0" y="0"/>
                    </a:cxn>
                    <a:cxn ang="0">
                      <a:pos x="0" y="0"/>
                    </a:cxn>
                    <a:cxn ang="0">
                      <a:pos x="0" y="4"/>
                    </a:cxn>
                    <a:cxn ang="0">
                      <a:pos x="0" y="4"/>
                    </a:cxn>
                    <a:cxn ang="0">
                      <a:pos x="0" y="0"/>
                    </a:cxn>
                  </a:cxnLst>
                  <a:rect l="0" t="0" r="r" b="b"/>
                  <a:pathLst>
                    <a:path w="575" h="133">
                      <a:moveTo>
                        <a:pt x="0" y="0"/>
                      </a:moveTo>
                      <a:lnTo>
                        <a:pt x="0" y="4"/>
                      </a:lnTo>
                      <a:lnTo>
                        <a:pt x="572" y="133"/>
                      </a:lnTo>
                      <a:lnTo>
                        <a:pt x="575" y="129"/>
                      </a:lnTo>
                      <a:lnTo>
                        <a:pt x="0" y="0"/>
                      </a:lnTo>
                      <a:lnTo>
                        <a:pt x="0" y="0"/>
                      </a:lnTo>
                      <a:lnTo>
                        <a:pt x="0" y="0"/>
                      </a:lnTo>
                      <a:lnTo>
                        <a:pt x="0" y="0"/>
                      </a:lnTo>
                      <a:lnTo>
                        <a:pt x="0" y="0"/>
                      </a:lnTo>
                      <a:lnTo>
                        <a:pt x="0" y="4"/>
                      </a:lnTo>
                      <a:lnTo>
                        <a:pt x="0" y="4"/>
                      </a:lnTo>
                      <a:lnTo>
                        <a:pt x="0" y="0"/>
                      </a:lnTo>
                      <a:close/>
                    </a:path>
                  </a:pathLst>
                </a:custGeom>
                <a:solidFill>
                  <a:srgbClr val="000000"/>
                </a:solidFill>
                <a:ln w="9525">
                  <a:noFill/>
                  <a:round/>
                  <a:headEnd/>
                  <a:tailEnd/>
                </a:ln>
              </p:spPr>
              <p:txBody>
                <a:bodyPr/>
                <a:lstStyle/>
                <a:p>
                  <a:endParaRPr lang="en-US"/>
                </a:p>
              </p:txBody>
            </p:sp>
            <p:sp>
              <p:nvSpPr>
                <p:cNvPr id="376962" name="Freeform 130"/>
                <p:cNvSpPr>
                  <a:spLocks noChangeAspect="1"/>
                </p:cNvSpPr>
                <p:nvPr/>
              </p:nvSpPr>
              <p:spPr bwMode="auto">
                <a:xfrm>
                  <a:off x="488" y="2915"/>
                  <a:ext cx="1" cy="19"/>
                </a:xfrm>
                <a:custGeom>
                  <a:avLst/>
                  <a:gdLst/>
                  <a:ahLst/>
                  <a:cxnLst>
                    <a:cxn ang="0">
                      <a:pos x="0" y="19"/>
                    </a:cxn>
                    <a:cxn ang="0">
                      <a:pos x="0" y="19"/>
                    </a:cxn>
                    <a:cxn ang="0">
                      <a:pos x="0" y="0"/>
                    </a:cxn>
                    <a:cxn ang="0">
                      <a:pos x="0" y="0"/>
                    </a:cxn>
                    <a:cxn ang="0">
                      <a:pos x="0" y="19"/>
                    </a:cxn>
                    <a:cxn ang="0">
                      <a:pos x="0" y="19"/>
                    </a:cxn>
                    <a:cxn ang="0">
                      <a:pos x="0" y="19"/>
                    </a:cxn>
                    <a:cxn ang="0">
                      <a:pos x="0" y="19"/>
                    </a:cxn>
                    <a:cxn ang="0">
                      <a:pos x="0" y="19"/>
                    </a:cxn>
                    <a:cxn ang="0">
                      <a:pos x="0" y="19"/>
                    </a:cxn>
                    <a:cxn ang="0">
                      <a:pos x="0" y="19"/>
                    </a:cxn>
                    <a:cxn ang="0">
                      <a:pos x="0" y="19"/>
                    </a:cxn>
                  </a:cxnLst>
                  <a:rect l="0" t="0" r="r" b="b"/>
                  <a:pathLst>
                    <a:path h="19">
                      <a:moveTo>
                        <a:pt x="0" y="19"/>
                      </a:moveTo>
                      <a:lnTo>
                        <a:pt x="0" y="19"/>
                      </a:lnTo>
                      <a:lnTo>
                        <a:pt x="0" y="0"/>
                      </a:lnTo>
                      <a:lnTo>
                        <a:pt x="0" y="0"/>
                      </a:lnTo>
                      <a:lnTo>
                        <a:pt x="0" y="19"/>
                      </a:lnTo>
                      <a:lnTo>
                        <a:pt x="0" y="19"/>
                      </a:lnTo>
                      <a:lnTo>
                        <a:pt x="0" y="19"/>
                      </a:lnTo>
                      <a:lnTo>
                        <a:pt x="0" y="19"/>
                      </a:lnTo>
                      <a:lnTo>
                        <a:pt x="0" y="19"/>
                      </a:lnTo>
                      <a:lnTo>
                        <a:pt x="0" y="19"/>
                      </a:lnTo>
                      <a:lnTo>
                        <a:pt x="0" y="19"/>
                      </a:lnTo>
                      <a:lnTo>
                        <a:pt x="0" y="19"/>
                      </a:lnTo>
                      <a:close/>
                    </a:path>
                  </a:pathLst>
                </a:custGeom>
                <a:solidFill>
                  <a:srgbClr val="000000"/>
                </a:solidFill>
                <a:ln w="9525">
                  <a:noFill/>
                  <a:round/>
                  <a:headEnd/>
                  <a:tailEnd/>
                </a:ln>
              </p:spPr>
              <p:txBody>
                <a:bodyPr/>
                <a:lstStyle/>
                <a:p>
                  <a:endParaRPr lang="en-US"/>
                </a:p>
              </p:txBody>
            </p:sp>
            <p:sp>
              <p:nvSpPr>
                <p:cNvPr id="376963" name="Freeform 131"/>
                <p:cNvSpPr>
                  <a:spLocks noChangeAspect="1"/>
                </p:cNvSpPr>
                <p:nvPr/>
              </p:nvSpPr>
              <p:spPr bwMode="auto">
                <a:xfrm>
                  <a:off x="488" y="2934"/>
                  <a:ext cx="575" cy="129"/>
                </a:xfrm>
                <a:custGeom>
                  <a:avLst/>
                  <a:gdLst/>
                  <a:ahLst/>
                  <a:cxnLst>
                    <a:cxn ang="0">
                      <a:pos x="575" y="129"/>
                    </a:cxn>
                    <a:cxn ang="0">
                      <a:pos x="575" y="129"/>
                    </a:cxn>
                    <a:cxn ang="0">
                      <a:pos x="0" y="0"/>
                    </a:cxn>
                    <a:cxn ang="0">
                      <a:pos x="0" y="0"/>
                    </a:cxn>
                    <a:cxn ang="0">
                      <a:pos x="575" y="129"/>
                    </a:cxn>
                    <a:cxn ang="0">
                      <a:pos x="575" y="129"/>
                    </a:cxn>
                    <a:cxn ang="0">
                      <a:pos x="575" y="129"/>
                    </a:cxn>
                    <a:cxn ang="0">
                      <a:pos x="575" y="129"/>
                    </a:cxn>
                    <a:cxn ang="0">
                      <a:pos x="575" y="129"/>
                    </a:cxn>
                    <a:cxn ang="0">
                      <a:pos x="575" y="129"/>
                    </a:cxn>
                    <a:cxn ang="0">
                      <a:pos x="575" y="129"/>
                    </a:cxn>
                    <a:cxn ang="0">
                      <a:pos x="575" y="129"/>
                    </a:cxn>
                  </a:cxnLst>
                  <a:rect l="0" t="0" r="r" b="b"/>
                  <a:pathLst>
                    <a:path w="575" h="129">
                      <a:moveTo>
                        <a:pt x="575" y="129"/>
                      </a:moveTo>
                      <a:lnTo>
                        <a:pt x="575" y="129"/>
                      </a:lnTo>
                      <a:lnTo>
                        <a:pt x="0" y="0"/>
                      </a:lnTo>
                      <a:lnTo>
                        <a:pt x="0" y="0"/>
                      </a:lnTo>
                      <a:lnTo>
                        <a:pt x="575" y="129"/>
                      </a:lnTo>
                      <a:lnTo>
                        <a:pt x="575" y="129"/>
                      </a:lnTo>
                      <a:lnTo>
                        <a:pt x="575" y="129"/>
                      </a:lnTo>
                      <a:lnTo>
                        <a:pt x="575" y="129"/>
                      </a:lnTo>
                      <a:lnTo>
                        <a:pt x="575" y="129"/>
                      </a:lnTo>
                      <a:lnTo>
                        <a:pt x="575" y="129"/>
                      </a:lnTo>
                      <a:lnTo>
                        <a:pt x="575" y="129"/>
                      </a:lnTo>
                      <a:lnTo>
                        <a:pt x="575" y="129"/>
                      </a:lnTo>
                      <a:close/>
                    </a:path>
                  </a:pathLst>
                </a:custGeom>
                <a:solidFill>
                  <a:srgbClr val="000000"/>
                </a:solidFill>
                <a:ln w="9525">
                  <a:noFill/>
                  <a:round/>
                  <a:headEnd/>
                  <a:tailEnd/>
                </a:ln>
              </p:spPr>
              <p:txBody>
                <a:bodyPr/>
                <a:lstStyle/>
                <a:p>
                  <a:endParaRPr lang="en-US"/>
                </a:p>
              </p:txBody>
            </p:sp>
            <p:sp>
              <p:nvSpPr>
                <p:cNvPr id="376964" name="Freeform 132"/>
                <p:cNvSpPr>
                  <a:spLocks noChangeAspect="1"/>
                </p:cNvSpPr>
                <p:nvPr/>
              </p:nvSpPr>
              <p:spPr bwMode="auto">
                <a:xfrm>
                  <a:off x="1063" y="3040"/>
                  <a:ext cx="1" cy="23"/>
                </a:xfrm>
                <a:custGeom>
                  <a:avLst/>
                  <a:gdLst/>
                  <a:ahLst/>
                  <a:cxnLst>
                    <a:cxn ang="0">
                      <a:pos x="0" y="0"/>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0"/>
                    </a:cxn>
                  </a:cxnLst>
                  <a:rect l="0" t="0" r="r" b="b"/>
                  <a:pathLst>
                    <a:path h="23">
                      <a:moveTo>
                        <a:pt x="0" y="0"/>
                      </a:moveTo>
                      <a:lnTo>
                        <a:pt x="0" y="0"/>
                      </a:lnTo>
                      <a:lnTo>
                        <a:pt x="0" y="23"/>
                      </a:lnTo>
                      <a:lnTo>
                        <a:pt x="0" y="2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6965" name="Freeform 133"/>
                <p:cNvSpPr>
                  <a:spLocks noChangeAspect="1"/>
                </p:cNvSpPr>
                <p:nvPr/>
              </p:nvSpPr>
              <p:spPr bwMode="auto">
                <a:xfrm>
                  <a:off x="1063" y="3040"/>
                  <a:ext cx="1" cy="4"/>
                </a:xfrm>
                <a:custGeom>
                  <a:avLst/>
                  <a:gdLst/>
                  <a:ahLst/>
                  <a:cxnLst>
                    <a:cxn ang="0">
                      <a:pos x="0" y="4"/>
                    </a:cxn>
                    <a:cxn ang="0">
                      <a:pos x="0" y="4"/>
                    </a:cxn>
                    <a:cxn ang="0">
                      <a:pos x="0" y="4"/>
                    </a:cxn>
                    <a:cxn ang="0">
                      <a:pos x="0" y="0"/>
                    </a:cxn>
                    <a:cxn ang="0">
                      <a:pos x="0" y="0"/>
                    </a:cxn>
                    <a:cxn ang="0">
                      <a:pos x="0" y="0"/>
                    </a:cxn>
                    <a:cxn ang="0">
                      <a:pos x="0" y="0"/>
                    </a:cxn>
                    <a:cxn ang="0">
                      <a:pos x="0" y="0"/>
                    </a:cxn>
                    <a:cxn ang="0">
                      <a:pos x="0" y="4"/>
                    </a:cxn>
                    <a:cxn ang="0">
                      <a:pos x="0" y="4"/>
                    </a:cxn>
                    <a:cxn ang="0">
                      <a:pos x="0" y="4"/>
                    </a:cxn>
                    <a:cxn ang="0">
                      <a:pos x="0" y="4"/>
                    </a:cxn>
                  </a:cxnLst>
                  <a:rect l="0" t="0" r="r" b="b"/>
                  <a:pathLst>
                    <a:path h="4">
                      <a:moveTo>
                        <a:pt x="0" y="4"/>
                      </a:moveTo>
                      <a:lnTo>
                        <a:pt x="0" y="4"/>
                      </a:lnTo>
                      <a:lnTo>
                        <a:pt x="0" y="4"/>
                      </a:lnTo>
                      <a:lnTo>
                        <a:pt x="0" y="0"/>
                      </a:lnTo>
                      <a:lnTo>
                        <a:pt x="0" y="0"/>
                      </a:lnTo>
                      <a:lnTo>
                        <a:pt x="0" y="0"/>
                      </a:lnTo>
                      <a:lnTo>
                        <a:pt x="0" y="0"/>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76966" name="Freeform 134"/>
                <p:cNvSpPr>
                  <a:spLocks noChangeAspect="1"/>
                </p:cNvSpPr>
                <p:nvPr/>
              </p:nvSpPr>
              <p:spPr bwMode="auto">
                <a:xfrm>
                  <a:off x="488" y="2660"/>
                  <a:ext cx="568" cy="380"/>
                </a:xfrm>
                <a:custGeom>
                  <a:avLst/>
                  <a:gdLst/>
                  <a:ahLst/>
                  <a:cxnLst>
                    <a:cxn ang="0">
                      <a:pos x="568" y="380"/>
                    </a:cxn>
                    <a:cxn ang="0">
                      <a:pos x="0" y="251"/>
                    </a:cxn>
                    <a:cxn ang="0">
                      <a:pos x="0" y="0"/>
                    </a:cxn>
                    <a:cxn ang="0">
                      <a:pos x="568" y="126"/>
                    </a:cxn>
                    <a:cxn ang="0">
                      <a:pos x="568" y="380"/>
                    </a:cxn>
                  </a:cxnLst>
                  <a:rect l="0" t="0" r="r" b="b"/>
                  <a:pathLst>
                    <a:path w="568" h="380">
                      <a:moveTo>
                        <a:pt x="568" y="380"/>
                      </a:moveTo>
                      <a:lnTo>
                        <a:pt x="0" y="251"/>
                      </a:lnTo>
                      <a:lnTo>
                        <a:pt x="0" y="0"/>
                      </a:lnTo>
                      <a:lnTo>
                        <a:pt x="568" y="126"/>
                      </a:lnTo>
                      <a:lnTo>
                        <a:pt x="568" y="380"/>
                      </a:lnTo>
                      <a:close/>
                    </a:path>
                  </a:pathLst>
                </a:custGeom>
                <a:solidFill>
                  <a:srgbClr val="E2E2CC"/>
                </a:solidFill>
                <a:ln w="9525">
                  <a:noFill/>
                  <a:round/>
                  <a:headEnd/>
                  <a:tailEnd/>
                </a:ln>
              </p:spPr>
              <p:txBody>
                <a:bodyPr/>
                <a:lstStyle/>
                <a:p>
                  <a:endParaRPr lang="en-US"/>
                </a:p>
              </p:txBody>
            </p:sp>
            <p:sp>
              <p:nvSpPr>
                <p:cNvPr id="376967" name="Freeform 135"/>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close/>
                    </a:path>
                  </a:pathLst>
                </a:custGeom>
                <a:solidFill>
                  <a:srgbClr val="F7F7E0"/>
                </a:solidFill>
                <a:ln w="9525">
                  <a:noFill/>
                  <a:round/>
                  <a:headEnd/>
                  <a:tailEnd/>
                </a:ln>
              </p:spPr>
              <p:txBody>
                <a:bodyPr/>
                <a:lstStyle/>
                <a:p>
                  <a:endParaRPr lang="en-US"/>
                </a:p>
              </p:txBody>
            </p:sp>
            <p:sp>
              <p:nvSpPr>
                <p:cNvPr id="376968" name="Freeform 136"/>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path>
                  </a:pathLst>
                </a:custGeom>
                <a:noFill/>
                <a:ln w="6350">
                  <a:solidFill>
                    <a:srgbClr val="000000"/>
                  </a:solidFill>
                  <a:prstDash val="solid"/>
                  <a:round/>
                  <a:headEnd/>
                  <a:tailEnd/>
                </a:ln>
              </p:spPr>
              <p:txBody>
                <a:bodyPr/>
                <a:lstStyle/>
                <a:p>
                  <a:endParaRPr lang="en-US"/>
                </a:p>
              </p:txBody>
            </p:sp>
            <p:sp>
              <p:nvSpPr>
                <p:cNvPr id="376969" name="Freeform 137"/>
                <p:cNvSpPr>
                  <a:spLocks noChangeAspect="1"/>
                </p:cNvSpPr>
                <p:nvPr/>
              </p:nvSpPr>
              <p:spPr bwMode="auto">
                <a:xfrm>
                  <a:off x="853" y="2577"/>
                  <a:ext cx="248" cy="68"/>
                </a:xfrm>
                <a:custGeom>
                  <a:avLst/>
                  <a:gdLst/>
                  <a:ahLst/>
                  <a:cxnLst>
                    <a:cxn ang="0">
                      <a:pos x="113" y="0"/>
                    </a:cxn>
                    <a:cxn ang="0">
                      <a:pos x="94" y="4"/>
                    </a:cxn>
                    <a:cxn ang="0">
                      <a:pos x="75" y="4"/>
                    </a:cxn>
                    <a:cxn ang="0">
                      <a:pos x="60" y="7"/>
                    </a:cxn>
                    <a:cxn ang="0">
                      <a:pos x="45" y="7"/>
                    </a:cxn>
                    <a:cxn ang="0">
                      <a:pos x="34" y="11"/>
                    </a:cxn>
                    <a:cxn ang="0">
                      <a:pos x="22" y="15"/>
                    </a:cxn>
                    <a:cxn ang="0">
                      <a:pos x="11" y="19"/>
                    </a:cxn>
                    <a:cxn ang="0">
                      <a:pos x="7" y="23"/>
                    </a:cxn>
                    <a:cxn ang="0">
                      <a:pos x="3" y="30"/>
                    </a:cxn>
                    <a:cxn ang="0">
                      <a:pos x="0" y="34"/>
                    </a:cxn>
                    <a:cxn ang="0">
                      <a:pos x="3" y="38"/>
                    </a:cxn>
                    <a:cxn ang="0">
                      <a:pos x="7" y="45"/>
                    </a:cxn>
                    <a:cxn ang="0">
                      <a:pos x="11" y="49"/>
                    </a:cxn>
                    <a:cxn ang="0">
                      <a:pos x="22" y="53"/>
                    </a:cxn>
                    <a:cxn ang="0">
                      <a:pos x="34" y="57"/>
                    </a:cxn>
                    <a:cxn ang="0">
                      <a:pos x="45" y="61"/>
                    </a:cxn>
                    <a:cxn ang="0">
                      <a:pos x="60" y="64"/>
                    </a:cxn>
                    <a:cxn ang="0">
                      <a:pos x="75" y="64"/>
                    </a:cxn>
                    <a:cxn ang="0">
                      <a:pos x="94" y="68"/>
                    </a:cxn>
                    <a:cxn ang="0">
                      <a:pos x="113" y="68"/>
                    </a:cxn>
                    <a:cxn ang="0">
                      <a:pos x="131" y="68"/>
                    </a:cxn>
                    <a:cxn ang="0">
                      <a:pos x="150" y="68"/>
                    </a:cxn>
                    <a:cxn ang="0">
                      <a:pos x="169" y="64"/>
                    </a:cxn>
                    <a:cxn ang="0">
                      <a:pos x="184" y="64"/>
                    </a:cxn>
                    <a:cxn ang="0">
                      <a:pos x="199" y="61"/>
                    </a:cxn>
                    <a:cxn ang="0">
                      <a:pos x="214" y="57"/>
                    </a:cxn>
                    <a:cxn ang="0">
                      <a:pos x="226" y="53"/>
                    </a:cxn>
                    <a:cxn ang="0">
                      <a:pos x="233" y="49"/>
                    </a:cxn>
                    <a:cxn ang="0">
                      <a:pos x="241" y="45"/>
                    </a:cxn>
                    <a:cxn ang="0">
                      <a:pos x="248" y="42"/>
                    </a:cxn>
                    <a:cxn ang="0">
                      <a:pos x="248" y="38"/>
                    </a:cxn>
                    <a:cxn ang="0">
                      <a:pos x="248" y="30"/>
                    </a:cxn>
                    <a:cxn ang="0">
                      <a:pos x="244" y="26"/>
                    </a:cxn>
                    <a:cxn ang="0">
                      <a:pos x="241" y="23"/>
                    </a:cxn>
                    <a:cxn ang="0">
                      <a:pos x="233" y="19"/>
                    </a:cxn>
                    <a:cxn ang="0">
                      <a:pos x="222" y="11"/>
                    </a:cxn>
                    <a:cxn ang="0">
                      <a:pos x="210" y="11"/>
                    </a:cxn>
                    <a:cxn ang="0">
                      <a:pos x="195" y="7"/>
                    </a:cxn>
                    <a:cxn ang="0">
                      <a:pos x="180" y="4"/>
                    </a:cxn>
                    <a:cxn ang="0">
                      <a:pos x="162" y="4"/>
                    </a:cxn>
                    <a:cxn ang="0">
                      <a:pos x="143" y="0"/>
                    </a:cxn>
                    <a:cxn ang="0">
                      <a:pos x="124" y="0"/>
                    </a:cxn>
                  </a:cxnLst>
                  <a:rect l="0" t="0" r="r" b="b"/>
                  <a:pathLst>
                    <a:path w="248" h="68">
                      <a:moveTo>
                        <a:pt x="124" y="0"/>
                      </a:move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close/>
                    </a:path>
                  </a:pathLst>
                </a:custGeom>
                <a:solidFill>
                  <a:srgbClr val="EFEFDD"/>
                </a:solidFill>
                <a:ln w="9525">
                  <a:noFill/>
                  <a:round/>
                  <a:headEnd/>
                  <a:tailEnd/>
                </a:ln>
              </p:spPr>
              <p:txBody>
                <a:bodyPr/>
                <a:lstStyle/>
                <a:p>
                  <a:endParaRPr lang="en-US"/>
                </a:p>
              </p:txBody>
            </p:sp>
            <p:sp>
              <p:nvSpPr>
                <p:cNvPr id="376970" name="Freeform 138"/>
                <p:cNvSpPr>
                  <a:spLocks noChangeAspect="1"/>
                </p:cNvSpPr>
                <p:nvPr/>
              </p:nvSpPr>
              <p:spPr bwMode="auto">
                <a:xfrm>
                  <a:off x="853" y="2577"/>
                  <a:ext cx="248" cy="68"/>
                </a:xfrm>
                <a:custGeom>
                  <a:avLst/>
                  <a:gdLst/>
                  <a:ahLst/>
                  <a:cxnLst>
                    <a:cxn ang="0">
                      <a:pos x="120" y="0"/>
                    </a:cxn>
                    <a:cxn ang="0">
                      <a:pos x="101" y="4"/>
                    </a:cxn>
                    <a:cxn ang="0">
                      <a:pos x="82" y="4"/>
                    </a:cxn>
                    <a:cxn ang="0">
                      <a:pos x="64" y="4"/>
                    </a:cxn>
                    <a:cxn ang="0">
                      <a:pos x="49" y="7"/>
                    </a:cxn>
                    <a:cxn ang="0">
                      <a:pos x="37" y="11"/>
                    </a:cxn>
                    <a:cxn ang="0">
                      <a:pos x="26" y="15"/>
                    </a:cxn>
                    <a:cxn ang="0">
                      <a:pos x="15" y="19"/>
                    </a:cxn>
                    <a:cxn ang="0">
                      <a:pos x="7" y="23"/>
                    </a:cxn>
                    <a:cxn ang="0">
                      <a:pos x="3" y="26"/>
                    </a:cxn>
                    <a:cxn ang="0">
                      <a:pos x="0" y="34"/>
                    </a:cxn>
                    <a:cxn ang="0">
                      <a:pos x="0" y="38"/>
                    </a:cxn>
                    <a:cxn ang="0">
                      <a:pos x="3" y="42"/>
                    </a:cxn>
                    <a:cxn ang="0">
                      <a:pos x="11" y="45"/>
                    </a:cxn>
                    <a:cxn ang="0">
                      <a:pos x="18" y="53"/>
                    </a:cxn>
                    <a:cxn ang="0">
                      <a:pos x="30" y="57"/>
                    </a:cxn>
                    <a:cxn ang="0">
                      <a:pos x="41" y="61"/>
                    </a:cxn>
                    <a:cxn ang="0">
                      <a:pos x="56" y="61"/>
                    </a:cxn>
                    <a:cxn ang="0">
                      <a:pos x="71" y="64"/>
                    </a:cxn>
                    <a:cxn ang="0">
                      <a:pos x="86" y="64"/>
                    </a:cxn>
                    <a:cxn ang="0">
                      <a:pos x="105" y="68"/>
                    </a:cxn>
                    <a:cxn ang="0">
                      <a:pos x="124" y="68"/>
                    </a:cxn>
                    <a:cxn ang="0">
                      <a:pos x="143" y="68"/>
                    </a:cxn>
                    <a:cxn ang="0">
                      <a:pos x="162" y="64"/>
                    </a:cxn>
                    <a:cxn ang="0">
                      <a:pos x="180" y="64"/>
                    </a:cxn>
                    <a:cxn ang="0">
                      <a:pos x="195" y="61"/>
                    </a:cxn>
                    <a:cxn ang="0">
                      <a:pos x="210" y="61"/>
                    </a:cxn>
                    <a:cxn ang="0">
                      <a:pos x="222" y="57"/>
                    </a:cxn>
                    <a:cxn ang="0">
                      <a:pos x="233" y="53"/>
                    </a:cxn>
                    <a:cxn ang="0">
                      <a:pos x="241" y="45"/>
                    </a:cxn>
                    <a:cxn ang="0">
                      <a:pos x="244" y="42"/>
                    </a:cxn>
                    <a:cxn ang="0">
                      <a:pos x="248" y="38"/>
                    </a:cxn>
                    <a:cxn ang="0">
                      <a:pos x="248" y="34"/>
                    </a:cxn>
                    <a:cxn ang="0">
                      <a:pos x="248" y="26"/>
                    </a:cxn>
                    <a:cxn ang="0">
                      <a:pos x="241" y="23"/>
                    </a:cxn>
                    <a:cxn ang="0">
                      <a:pos x="233" y="19"/>
                    </a:cxn>
                    <a:cxn ang="0">
                      <a:pos x="226" y="15"/>
                    </a:cxn>
                    <a:cxn ang="0">
                      <a:pos x="214" y="11"/>
                    </a:cxn>
                    <a:cxn ang="0">
                      <a:pos x="199" y="7"/>
                    </a:cxn>
                    <a:cxn ang="0">
                      <a:pos x="184" y="4"/>
                    </a:cxn>
                    <a:cxn ang="0">
                      <a:pos x="169" y="4"/>
                    </a:cxn>
                    <a:cxn ang="0">
                      <a:pos x="150" y="4"/>
                    </a:cxn>
                    <a:cxn ang="0">
                      <a:pos x="131" y="0"/>
                    </a:cxn>
                  </a:cxnLst>
                  <a:rect l="0" t="0" r="r" b="b"/>
                  <a:pathLst>
                    <a:path w="248" h="68">
                      <a:moveTo>
                        <a:pt x="124" y="0"/>
                      </a:moveTo>
                      <a:lnTo>
                        <a:pt x="124" y="0"/>
                      </a:ln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path>
                  </a:pathLst>
                </a:custGeom>
                <a:noFill/>
                <a:ln w="6350">
                  <a:solidFill>
                    <a:srgbClr val="000000"/>
                  </a:solidFill>
                  <a:prstDash val="solid"/>
                  <a:round/>
                  <a:headEnd/>
                  <a:tailEnd/>
                </a:ln>
              </p:spPr>
              <p:txBody>
                <a:bodyPr/>
                <a:lstStyle/>
                <a:p>
                  <a:endParaRPr lang="en-US"/>
                </a:p>
              </p:txBody>
            </p:sp>
            <p:sp>
              <p:nvSpPr>
                <p:cNvPr id="376971" name="Freeform 139"/>
                <p:cNvSpPr>
                  <a:spLocks noChangeAspect="1"/>
                </p:cNvSpPr>
                <p:nvPr/>
              </p:nvSpPr>
              <p:spPr bwMode="auto">
                <a:xfrm>
                  <a:off x="864" y="2569"/>
                  <a:ext cx="230" cy="61"/>
                </a:xfrm>
                <a:custGeom>
                  <a:avLst/>
                  <a:gdLst/>
                  <a:ahLst/>
                  <a:cxnLst>
                    <a:cxn ang="0">
                      <a:pos x="102" y="0"/>
                    </a:cxn>
                    <a:cxn ang="0">
                      <a:pos x="87" y="0"/>
                    </a:cxn>
                    <a:cxn ang="0">
                      <a:pos x="68" y="4"/>
                    </a:cxn>
                    <a:cxn ang="0">
                      <a:pos x="53" y="4"/>
                    </a:cxn>
                    <a:cxn ang="0">
                      <a:pos x="41" y="8"/>
                    </a:cxn>
                    <a:cxn ang="0">
                      <a:pos x="30" y="12"/>
                    </a:cxn>
                    <a:cxn ang="0">
                      <a:pos x="19" y="15"/>
                    </a:cxn>
                    <a:cxn ang="0">
                      <a:pos x="11" y="19"/>
                    </a:cxn>
                    <a:cxn ang="0">
                      <a:pos x="4" y="23"/>
                    </a:cxn>
                    <a:cxn ang="0">
                      <a:pos x="0" y="27"/>
                    </a:cxn>
                    <a:cxn ang="0">
                      <a:pos x="0" y="31"/>
                    </a:cxn>
                    <a:cxn ang="0">
                      <a:pos x="0" y="34"/>
                    </a:cxn>
                    <a:cxn ang="0">
                      <a:pos x="4" y="42"/>
                    </a:cxn>
                    <a:cxn ang="0">
                      <a:pos x="11" y="46"/>
                    </a:cxn>
                    <a:cxn ang="0">
                      <a:pos x="19" y="50"/>
                    </a:cxn>
                    <a:cxn ang="0">
                      <a:pos x="30" y="53"/>
                    </a:cxn>
                    <a:cxn ang="0">
                      <a:pos x="41" y="53"/>
                    </a:cxn>
                    <a:cxn ang="0">
                      <a:pos x="53" y="57"/>
                    </a:cxn>
                    <a:cxn ang="0">
                      <a:pos x="68" y="57"/>
                    </a:cxn>
                    <a:cxn ang="0">
                      <a:pos x="87" y="61"/>
                    </a:cxn>
                    <a:cxn ang="0">
                      <a:pos x="102" y="61"/>
                    </a:cxn>
                    <a:cxn ang="0">
                      <a:pos x="120" y="61"/>
                    </a:cxn>
                    <a:cxn ang="0">
                      <a:pos x="135" y="61"/>
                    </a:cxn>
                    <a:cxn ang="0">
                      <a:pos x="154" y="61"/>
                    </a:cxn>
                    <a:cxn ang="0">
                      <a:pos x="169" y="57"/>
                    </a:cxn>
                    <a:cxn ang="0">
                      <a:pos x="184" y="57"/>
                    </a:cxn>
                    <a:cxn ang="0">
                      <a:pos x="196" y="53"/>
                    </a:cxn>
                    <a:cxn ang="0">
                      <a:pos x="207" y="50"/>
                    </a:cxn>
                    <a:cxn ang="0">
                      <a:pos x="215" y="46"/>
                    </a:cxn>
                    <a:cxn ang="0">
                      <a:pos x="222" y="42"/>
                    </a:cxn>
                    <a:cxn ang="0">
                      <a:pos x="226" y="38"/>
                    </a:cxn>
                    <a:cxn ang="0">
                      <a:pos x="230" y="34"/>
                    </a:cxn>
                    <a:cxn ang="0">
                      <a:pos x="230" y="27"/>
                    </a:cxn>
                    <a:cxn ang="0">
                      <a:pos x="226" y="23"/>
                    </a:cxn>
                    <a:cxn ang="0">
                      <a:pos x="222" y="19"/>
                    </a:cxn>
                    <a:cxn ang="0">
                      <a:pos x="211" y="15"/>
                    </a:cxn>
                    <a:cxn ang="0">
                      <a:pos x="203" y="12"/>
                    </a:cxn>
                    <a:cxn ang="0">
                      <a:pos x="192" y="8"/>
                    </a:cxn>
                    <a:cxn ang="0">
                      <a:pos x="177" y="8"/>
                    </a:cxn>
                    <a:cxn ang="0">
                      <a:pos x="166" y="4"/>
                    </a:cxn>
                    <a:cxn ang="0">
                      <a:pos x="147" y="4"/>
                    </a:cxn>
                    <a:cxn ang="0">
                      <a:pos x="132" y="0"/>
                    </a:cxn>
                    <a:cxn ang="0">
                      <a:pos x="113" y="0"/>
                    </a:cxn>
                  </a:cxnLst>
                  <a:rect l="0" t="0" r="r" b="b"/>
                  <a:pathLst>
                    <a:path w="230" h="61">
                      <a:moveTo>
                        <a:pt x="113" y="0"/>
                      </a:move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close/>
                    </a:path>
                  </a:pathLst>
                </a:custGeom>
                <a:solidFill>
                  <a:srgbClr val="000000"/>
                </a:solidFill>
                <a:ln w="9525">
                  <a:noFill/>
                  <a:round/>
                  <a:headEnd/>
                  <a:tailEnd/>
                </a:ln>
              </p:spPr>
              <p:txBody>
                <a:bodyPr/>
                <a:lstStyle/>
                <a:p>
                  <a:endParaRPr lang="en-US"/>
                </a:p>
              </p:txBody>
            </p:sp>
            <p:sp>
              <p:nvSpPr>
                <p:cNvPr id="376972" name="Freeform 140"/>
                <p:cNvSpPr>
                  <a:spLocks noChangeAspect="1"/>
                </p:cNvSpPr>
                <p:nvPr/>
              </p:nvSpPr>
              <p:spPr bwMode="auto">
                <a:xfrm>
                  <a:off x="864" y="2569"/>
                  <a:ext cx="230" cy="61"/>
                </a:xfrm>
                <a:custGeom>
                  <a:avLst/>
                  <a:gdLst/>
                  <a:ahLst/>
                  <a:cxnLst>
                    <a:cxn ang="0">
                      <a:pos x="109" y="0"/>
                    </a:cxn>
                    <a:cxn ang="0">
                      <a:pos x="90" y="0"/>
                    </a:cxn>
                    <a:cxn ang="0">
                      <a:pos x="75" y="4"/>
                    </a:cxn>
                    <a:cxn ang="0">
                      <a:pos x="60" y="4"/>
                    </a:cxn>
                    <a:cxn ang="0">
                      <a:pos x="45" y="8"/>
                    </a:cxn>
                    <a:cxn ang="0">
                      <a:pos x="34" y="12"/>
                    </a:cxn>
                    <a:cxn ang="0">
                      <a:pos x="23" y="12"/>
                    </a:cxn>
                    <a:cxn ang="0">
                      <a:pos x="11" y="15"/>
                    </a:cxn>
                    <a:cxn ang="0">
                      <a:pos x="7" y="19"/>
                    </a:cxn>
                    <a:cxn ang="0">
                      <a:pos x="0" y="27"/>
                    </a:cxn>
                    <a:cxn ang="0">
                      <a:pos x="0" y="31"/>
                    </a:cxn>
                    <a:cxn ang="0">
                      <a:pos x="0" y="34"/>
                    </a:cxn>
                    <a:cxn ang="0">
                      <a:pos x="4" y="38"/>
                    </a:cxn>
                    <a:cxn ang="0">
                      <a:pos x="7" y="42"/>
                    </a:cxn>
                    <a:cxn ang="0">
                      <a:pos x="15" y="46"/>
                    </a:cxn>
                    <a:cxn ang="0">
                      <a:pos x="26" y="50"/>
                    </a:cxn>
                    <a:cxn ang="0">
                      <a:pos x="38" y="53"/>
                    </a:cxn>
                    <a:cxn ang="0">
                      <a:pos x="49" y="57"/>
                    </a:cxn>
                    <a:cxn ang="0">
                      <a:pos x="64" y="57"/>
                    </a:cxn>
                    <a:cxn ang="0">
                      <a:pos x="79" y="61"/>
                    </a:cxn>
                    <a:cxn ang="0">
                      <a:pos x="98" y="61"/>
                    </a:cxn>
                    <a:cxn ang="0">
                      <a:pos x="113" y="61"/>
                    </a:cxn>
                    <a:cxn ang="0">
                      <a:pos x="132" y="61"/>
                    </a:cxn>
                    <a:cxn ang="0">
                      <a:pos x="147" y="61"/>
                    </a:cxn>
                    <a:cxn ang="0">
                      <a:pos x="166" y="57"/>
                    </a:cxn>
                    <a:cxn ang="0">
                      <a:pos x="177" y="57"/>
                    </a:cxn>
                    <a:cxn ang="0">
                      <a:pos x="192" y="53"/>
                    </a:cxn>
                    <a:cxn ang="0">
                      <a:pos x="203" y="50"/>
                    </a:cxn>
                    <a:cxn ang="0">
                      <a:pos x="211" y="46"/>
                    </a:cxn>
                    <a:cxn ang="0">
                      <a:pos x="222" y="42"/>
                    </a:cxn>
                    <a:cxn ang="0">
                      <a:pos x="226" y="38"/>
                    </a:cxn>
                    <a:cxn ang="0">
                      <a:pos x="230" y="34"/>
                    </a:cxn>
                    <a:cxn ang="0">
                      <a:pos x="230" y="31"/>
                    </a:cxn>
                    <a:cxn ang="0">
                      <a:pos x="226" y="27"/>
                    </a:cxn>
                    <a:cxn ang="0">
                      <a:pos x="222" y="19"/>
                    </a:cxn>
                    <a:cxn ang="0">
                      <a:pos x="215" y="15"/>
                    </a:cxn>
                    <a:cxn ang="0">
                      <a:pos x="207" y="12"/>
                    </a:cxn>
                    <a:cxn ang="0">
                      <a:pos x="196" y="12"/>
                    </a:cxn>
                    <a:cxn ang="0">
                      <a:pos x="184" y="8"/>
                    </a:cxn>
                    <a:cxn ang="0">
                      <a:pos x="169" y="4"/>
                    </a:cxn>
                    <a:cxn ang="0">
                      <a:pos x="154" y="4"/>
                    </a:cxn>
                    <a:cxn ang="0">
                      <a:pos x="135" y="0"/>
                    </a:cxn>
                    <a:cxn ang="0">
                      <a:pos x="120" y="0"/>
                    </a:cxn>
                  </a:cxnLst>
                  <a:rect l="0" t="0" r="r" b="b"/>
                  <a:pathLst>
                    <a:path w="230" h="61">
                      <a:moveTo>
                        <a:pt x="113" y="0"/>
                      </a:moveTo>
                      <a:lnTo>
                        <a:pt x="113" y="0"/>
                      </a:ln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path>
                  </a:pathLst>
                </a:custGeom>
                <a:noFill/>
                <a:ln w="6350">
                  <a:solidFill>
                    <a:srgbClr val="000000"/>
                  </a:solidFill>
                  <a:prstDash val="solid"/>
                  <a:round/>
                  <a:headEnd/>
                  <a:tailEnd/>
                </a:ln>
              </p:spPr>
              <p:txBody>
                <a:bodyPr/>
                <a:lstStyle/>
                <a:p>
                  <a:endParaRPr lang="en-US"/>
                </a:p>
              </p:txBody>
            </p:sp>
            <p:sp>
              <p:nvSpPr>
                <p:cNvPr id="376973" name="Freeform 141"/>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close/>
                    </a:path>
                  </a:pathLst>
                </a:custGeom>
                <a:solidFill>
                  <a:srgbClr val="E2E2CC"/>
                </a:solidFill>
                <a:ln w="9525">
                  <a:noFill/>
                  <a:round/>
                  <a:headEnd/>
                  <a:tailEnd/>
                </a:ln>
              </p:spPr>
              <p:txBody>
                <a:bodyPr/>
                <a:lstStyle/>
                <a:p>
                  <a:endParaRPr lang="en-US"/>
                </a:p>
              </p:txBody>
            </p:sp>
            <p:sp>
              <p:nvSpPr>
                <p:cNvPr id="376974" name="Freeform 142"/>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path>
                  </a:pathLst>
                </a:custGeom>
                <a:noFill/>
                <a:ln w="6350">
                  <a:solidFill>
                    <a:srgbClr val="000000"/>
                  </a:solidFill>
                  <a:prstDash val="solid"/>
                  <a:round/>
                  <a:headEnd/>
                  <a:tailEnd/>
                </a:ln>
              </p:spPr>
              <p:txBody>
                <a:bodyPr/>
                <a:lstStyle/>
                <a:p>
                  <a:endParaRPr lang="en-US"/>
                </a:p>
              </p:txBody>
            </p:sp>
            <p:sp>
              <p:nvSpPr>
                <p:cNvPr id="376975" name="Freeform 143"/>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close/>
                    </a:path>
                  </a:pathLst>
                </a:custGeom>
                <a:solidFill>
                  <a:srgbClr val="FCFCE5"/>
                </a:solidFill>
                <a:ln w="9525">
                  <a:noFill/>
                  <a:round/>
                  <a:headEnd/>
                  <a:tailEnd/>
                </a:ln>
              </p:spPr>
              <p:txBody>
                <a:bodyPr/>
                <a:lstStyle/>
                <a:p>
                  <a:endParaRPr lang="en-US"/>
                </a:p>
              </p:txBody>
            </p:sp>
            <p:sp>
              <p:nvSpPr>
                <p:cNvPr id="376976" name="Freeform 144"/>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path>
                  </a:pathLst>
                </a:custGeom>
                <a:noFill/>
                <a:ln w="6350">
                  <a:solidFill>
                    <a:srgbClr val="000000"/>
                  </a:solidFill>
                  <a:prstDash val="solid"/>
                  <a:round/>
                  <a:headEnd/>
                  <a:tailEnd/>
                </a:ln>
              </p:spPr>
              <p:txBody>
                <a:bodyPr/>
                <a:lstStyle/>
                <a:p>
                  <a:endParaRPr lang="en-US"/>
                </a:p>
              </p:txBody>
            </p:sp>
            <p:sp>
              <p:nvSpPr>
                <p:cNvPr id="376977" name="Freeform 145"/>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close/>
                    </a:path>
                  </a:pathLst>
                </a:custGeom>
                <a:solidFill>
                  <a:srgbClr val="D8CCA5"/>
                </a:solidFill>
                <a:ln w="9525">
                  <a:noFill/>
                  <a:round/>
                  <a:headEnd/>
                  <a:tailEnd/>
                </a:ln>
              </p:spPr>
              <p:txBody>
                <a:bodyPr/>
                <a:lstStyle/>
                <a:p>
                  <a:endParaRPr lang="en-US"/>
                </a:p>
              </p:txBody>
            </p:sp>
            <p:sp>
              <p:nvSpPr>
                <p:cNvPr id="376978" name="Freeform 146"/>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path>
                  </a:pathLst>
                </a:custGeom>
                <a:noFill/>
                <a:ln w="6350">
                  <a:solidFill>
                    <a:srgbClr val="000000"/>
                  </a:solidFill>
                  <a:prstDash val="solid"/>
                  <a:round/>
                  <a:headEnd/>
                  <a:tailEnd/>
                </a:ln>
              </p:spPr>
              <p:txBody>
                <a:bodyPr/>
                <a:lstStyle/>
                <a:p>
                  <a:endParaRPr lang="en-US"/>
                </a:p>
              </p:txBody>
            </p:sp>
            <p:sp>
              <p:nvSpPr>
                <p:cNvPr id="376979" name="Freeform 147"/>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close/>
                    </a:path>
                  </a:pathLst>
                </a:custGeom>
                <a:solidFill>
                  <a:srgbClr val="000000"/>
                </a:solidFill>
                <a:ln w="9525">
                  <a:noFill/>
                  <a:round/>
                  <a:headEnd/>
                  <a:tailEnd/>
                </a:ln>
              </p:spPr>
              <p:txBody>
                <a:bodyPr/>
                <a:lstStyle/>
                <a:p>
                  <a:endParaRPr lang="en-US"/>
                </a:p>
              </p:txBody>
            </p:sp>
            <p:sp>
              <p:nvSpPr>
                <p:cNvPr id="376980" name="Freeform 148"/>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path>
                  </a:pathLst>
                </a:custGeom>
                <a:noFill/>
                <a:ln w="6350">
                  <a:solidFill>
                    <a:srgbClr val="000000"/>
                  </a:solidFill>
                  <a:prstDash val="solid"/>
                  <a:round/>
                  <a:headEnd/>
                  <a:tailEnd/>
                </a:ln>
              </p:spPr>
              <p:txBody>
                <a:bodyPr/>
                <a:lstStyle/>
                <a:p>
                  <a:endParaRPr lang="en-US"/>
                </a:p>
              </p:txBody>
            </p:sp>
            <p:sp>
              <p:nvSpPr>
                <p:cNvPr id="376981" name="Freeform 149"/>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close/>
                    </a:path>
                  </a:pathLst>
                </a:custGeom>
                <a:solidFill>
                  <a:srgbClr val="00007F"/>
                </a:solidFill>
                <a:ln w="9525">
                  <a:noFill/>
                  <a:round/>
                  <a:headEnd/>
                  <a:tailEnd/>
                </a:ln>
              </p:spPr>
              <p:txBody>
                <a:bodyPr/>
                <a:lstStyle/>
                <a:p>
                  <a:endParaRPr lang="en-US"/>
                </a:p>
              </p:txBody>
            </p:sp>
            <p:sp>
              <p:nvSpPr>
                <p:cNvPr id="376982" name="Freeform 150"/>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path>
                  </a:pathLst>
                </a:custGeom>
                <a:noFill/>
                <a:ln w="6350">
                  <a:solidFill>
                    <a:srgbClr val="000000"/>
                  </a:solidFill>
                  <a:prstDash val="solid"/>
                  <a:round/>
                  <a:headEnd/>
                  <a:tailEnd/>
                </a:ln>
              </p:spPr>
              <p:txBody>
                <a:bodyPr/>
                <a:lstStyle/>
                <a:p>
                  <a:endParaRPr lang="en-US"/>
                </a:p>
              </p:txBody>
            </p:sp>
            <p:sp>
              <p:nvSpPr>
                <p:cNvPr id="376983" name="Freeform 151"/>
                <p:cNvSpPr>
                  <a:spLocks noChangeAspect="1"/>
                </p:cNvSpPr>
                <p:nvPr/>
              </p:nvSpPr>
              <p:spPr bwMode="auto">
                <a:xfrm>
                  <a:off x="917" y="2417"/>
                  <a:ext cx="384" cy="171"/>
                </a:xfrm>
                <a:custGeom>
                  <a:avLst/>
                  <a:gdLst/>
                  <a:ahLst/>
                  <a:cxnLst>
                    <a:cxn ang="0">
                      <a:pos x="3" y="167"/>
                    </a:cxn>
                    <a:cxn ang="0">
                      <a:pos x="0" y="164"/>
                    </a:cxn>
                    <a:cxn ang="0">
                      <a:pos x="380" y="0"/>
                    </a:cxn>
                    <a:cxn ang="0">
                      <a:pos x="384" y="8"/>
                    </a:cxn>
                    <a:cxn ang="0">
                      <a:pos x="3" y="171"/>
                    </a:cxn>
                    <a:cxn ang="0">
                      <a:pos x="3" y="167"/>
                    </a:cxn>
                  </a:cxnLst>
                  <a:rect l="0" t="0" r="r" b="b"/>
                  <a:pathLst>
                    <a:path w="384" h="171">
                      <a:moveTo>
                        <a:pt x="3" y="167"/>
                      </a:moveTo>
                      <a:lnTo>
                        <a:pt x="0" y="164"/>
                      </a:lnTo>
                      <a:lnTo>
                        <a:pt x="380" y="0"/>
                      </a:lnTo>
                      <a:lnTo>
                        <a:pt x="384" y="8"/>
                      </a:lnTo>
                      <a:lnTo>
                        <a:pt x="3" y="171"/>
                      </a:lnTo>
                      <a:lnTo>
                        <a:pt x="3" y="167"/>
                      </a:lnTo>
                      <a:close/>
                    </a:path>
                  </a:pathLst>
                </a:custGeom>
                <a:solidFill>
                  <a:srgbClr val="77774C"/>
                </a:solidFill>
                <a:ln w="9525">
                  <a:noFill/>
                  <a:round/>
                  <a:headEnd/>
                  <a:tailEnd/>
                </a:ln>
              </p:spPr>
              <p:txBody>
                <a:bodyPr/>
                <a:lstStyle/>
                <a:p>
                  <a:endParaRPr lang="en-US"/>
                </a:p>
              </p:txBody>
            </p:sp>
            <p:sp>
              <p:nvSpPr>
                <p:cNvPr id="376984" name="Freeform 152"/>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close/>
                    </a:path>
                  </a:pathLst>
                </a:custGeom>
                <a:solidFill>
                  <a:srgbClr val="FFFF00"/>
                </a:solidFill>
                <a:ln w="9525">
                  <a:noFill/>
                  <a:round/>
                  <a:headEnd/>
                  <a:tailEnd/>
                </a:ln>
              </p:spPr>
              <p:txBody>
                <a:bodyPr/>
                <a:lstStyle/>
                <a:p>
                  <a:endParaRPr lang="en-US"/>
                </a:p>
              </p:txBody>
            </p:sp>
            <p:sp>
              <p:nvSpPr>
                <p:cNvPr id="376985" name="Freeform 153"/>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path>
                  </a:pathLst>
                </a:custGeom>
                <a:noFill/>
                <a:ln w="6350">
                  <a:solidFill>
                    <a:srgbClr val="000000"/>
                  </a:solidFill>
                  <a:prstDash val="solid"/>
                  <a:round/>
                  <a:headEnd/>
                  <a:tailEnd/>
                </a:ln>
              </p:spPr>
              <p:txBody>
                <a:bodyPr/>
                <a:lstStyle/>
                <a:p>
                  <a:endParaRPr lang="en-US"/>
                </a:p>
              </p:txBody>
            </p:sp>
            <p:sp>
              <p:nvSpPr>
                <p:cNvPr id="376986" name="Line 154"/>
                <p:cNvSpPr>
                  <a:spLocks noChangeAspect="1" noChangeShapeType="1"/>
                </p:cNvSpPr>
                <p:nvPr/>
              </p:nvSpPr>
              <p:spPr bwMode="auto">
                <a:xfrm>
                  <a:off x="736" y="2155"/>
                  <a:ext cx="64" cy="483"/>
                </a:xfrm>
                <a:prstGeom prst="line">
                  <a:avLst/>
                </a:prstGeom>
                <a:noFill/>
                <a:ln w="6350">
                  <a:solidFill>
                    <a:srgbClr val="000000"/>
                  </a:solidFill>
                  <a:round/>
                  <a:headEnd/>
                  <a:tailEnd/>
                </a:ln>
              </p:spPr>
              <p:txBody>
                <a:bodyPr/>
                <a:lstStyle/>
                <a:p>
                  <a:endParaRPr lang="en-US"/>
                </a:p>
              </p:txBody>
            </p:sp>
            <p:sp>
              <p:nvSpPr>
                <p:cNvPr id="376987" name="Freeform 155"/>
                <p:cNvSpPr>
                  <a:spLocks noChangeAspect="1"/>
                </p:cNvSpPr>
                <p:nvPr/>
              </p:nvSpPr>
              <p:spPr bwMode="auto">
                <a:xfrm>
                  <a:off x="555" y="2231"/>
                  <a:ext cx="192" cy="391"/>
                </a:xfrm>
                <a:custGeom>
                  <a:avLst/>
                  <a:gdLst/>
                  <a:ahLst/>
                  <a:cxnLst>
                    <a:cxn ang="0">
                      <a:pos x="140" y="0"/>
                    </a:cxn>
                    <a:cxn ang="0">
                      <a:pos x="192" y="391"/>
                    </a:cxn>
                    <a:cxn ang="0">
                      <a:pos x="12" y="338"/>
                    </a:cxn>
                    <a:cxn ang="0">
                      <a:pos x="8" y="334"/>
                    </a:cxn>
                    <a:cxn ang="0">
                      <a:pos x="8" y="334"/>
                    </a:cxn>
                    <a:cxn ang="0">
                      <a:pos x="4" y="334"/>
                    </a:cxn>
                    <a:cxn ang="0">
                      <a:pos x="4" y="331"/>
                    </a:cxn>
                    <a:cxn ang="0">
                      <a:pos x="4" y="331"/>
                    </a:cxn>
                    <a:cxn ang="0">
                      <a:pos x="0" y="331"/>
                    </a:cxn>
                    <a:cxn ang="0">
                      <a:pos x="0" y="327"/>
                    </a:cxn>
                    <a:cxn ang="0">
                      <a:pos x="0" y="327"/>
                    </a:cxn>
                    <a:cxn ang="0">
                      <a:pos x="0" y="65"/>
                    </a:cxn>
                    <a:cxn ang="0">
                      <a:pos x="0" y="61"/>
                    </a:cxn>
                    <a:cxn ang="0">
                      <a:pos x="0" y="61"/>
                    </a:cxn>
                    <a:cxn ang="0">
                      <a:pos x="4" y="57"/>
                    </a:cxn>
                    <a:cxn ang="0">
                      <a:pos x="4" y="57"/>
                    </a:cxn>
                    <a:cxn ang="0">
                      <a:pos x="140" y="0"/>
                    </a:cxn>
                  </a:cxnLst>
                  <a:rect l="0" t="0" r="r" b="b"/>
                  <a:pathLst>
                    <a:path w="192" h="391">
                      <a:moveTo>
                        <a:pt x="140" y="0"/>
                      </a:moveTo>
                      <a:lnTo>
                        <a:pt x="192" y="391"/>
                      </a:lnTo>
                      <a:lnTo>
                        <a:pt x="12" y="338"/>
                      </a:lnTo>
                      <a:lnTo>
                        <a:pt x="8" y="334"/>
                      </a:lnTo>
                      <a:lnTo>
                        <a:pt x="8" y="334"/>
                      </a:lnTo>
                      <a:lnTo>
                        <a:pt x="4" y="334"/>
                      </a:lnTo>
                      <a:lnTo>
                        <a:pt x="4" y="331"/>
                      </a:lnTo>
                      <a:lnTo>
                        <a:pt x="4" y="331"/>
                      </a:lnTo>
                      <a:lnTo>
                        <a:pt x="0" y="331"/>
                      </a:lnTo>
                      <a:lnTo>
                        <a:pt x="0" y="327"/>
                      </a:lnTo>
                      <a:lnTo>
                        <a:pt x="0" y="327"/>
                      </a:lnTo>
                      <a:lnTo>
                        <a:pt x="0" y="65"/>
                      </a:lnTo>
                      <a:lnTo>
                        <a:pt x="0" y="61"/>
                      </a:lnTo>
                      <a:lnTo>
                        <a:pt x="0" y="61"/>
                      </a:lnTo>
                      <a:lnTo>
                        <a:pt x="4" y="57"/>
                      </a:lnTo>
                      <a:lnTo>
                        <a:pt x="4" y="57"/>
                      </a:lnTo>
                      <a:lnTo>
                        <a:pt x="140" y="0"/>
                      </a:lnTo>
                      <a:close/>
                    </a:path>
                  </a:pathLst>
                </a:custGeom>
                <a:solidFill>
                  <a:srgbClr val="E2E2CC"/>
                </a:solidFill>
                <a:ln w="9525">
                  <a:noFill/>
                  <a:round/>
                  <a:headEnd/>
                  <a:tailEnd/>
                </a:ln>
              </p:spPr>
              <p:txBody>
                <a:bodyPr/>
                <a:lstStyle/>
                <a:p>
                  <a:endParaRPr lang="en-US"/>
                </a:p>
              </p:txBody>
            </p:sp>
            <p:sp>
              <p:nvSpPr>
                <p:cNvPr id="376988" name="Freeform 156"/>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close/>
                    </a:path>
                  </a:pathLst>
                </a:custGeom>
                <a:solidFill>
                  <a:srgbClr val="DDDDCC"/>
                </a:solidFill>
                <a:ln w="9525">
                  <a:noFill/>
                  <a:round/>
                  <a:headEnd/>
                  <a:tailEnd/>
                </a:ln>
              </p:spPr>
              <p:txBody>
                <a:bodyPr/>
                <a:lstStyle/>
                <a:p>
                  <a:endParaRPr lang="en-US"/>
                </a:p>
              </p:txBody>
            </p:sp>
            <p:sp>
              <p:nvSpPr>
                <p:cNvPr id="376989" name="Freeform 157"/>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path>
                  </a:pathLst>
                </a:custGeom>
                <a:noFill/>
                <a:ln w="6350">
                  <a:solidFill>
                    <a:srgbClr val="000000"/>
                  </a:solidFill>
                  <a:prstDash val="solid"/>
                  <a:round/>
                  <a:headEnd/>
                  <a:tailEnd/>
                </a:ln>
              </p:spPr>
              <p:txBody>
                <a:bodyPr/>
                <a:lstStyle/>
                <a:p>
                  <a:endParaRPr lang="en-US"/>
                </a:p>
              </p:txBody>
            </p:sp>
            <p:sp>
              <p:nvSpPr>
                <p:cNvPr id="376990" name="Freeform 158"/>
                <p:cNvSpPr>
                  <a:spLocks noChangeAspect="1"/>
                </p:cNvSpPr>
                <p:nvPr/>
              </p:nvSpPr>
              <p:spPr bwMode="auto">
                <a:xfrm>
                  <a:off x="992" y="2489"/>
                  <a:ext cx="263" cy="152"/>
                </a:xfrm>
                <a:custGeom>
                  <a:avLst/>
                  <a:gdLst/>
                  <a:ahLst/>
                  <a:cxnLst>
                    <a:cxn ang="0">
                      <a:pos x="263" y="23"/>
                    </a:cxn>
                    <a:cxn ang="0">
                      <a:pos x="4" y="152"/>
                    </a:cxn>
                    <a:cxn ang="0">
                      <a:pos x="0" y="122"/>
                    </a:cxn>
                    <a:cxn ang="0">
                      <a:pos x="260" y="0"/>
                    </a:cxn>
                    <a:cxn ang="0">
                      <a:pos x="263" y="23"/>
                    </a:cxn>
                  </a:cxnLst>
                  <a:rect l="0" t="0" r="r" b="b"/>
                  <a:pathLst>
                    <a:path w="263" h="152">
                      <a:moveTo>
                        <a:pt x="263" y="23"/>
                      </a:moveTo>
                      <a:lnTo>
                        <a:pt x="4" y="152"/>
                      </a:lnTo>
                      <a:lnTo>
                        <a:pt x="0" y="122"/>
                      </a:lnTo>
                      <a:lnTo>
                        <a:pt x="260" y="0"/>
                      </a:lnTo>
                      <a:lnTo>
                        <a:pt x="263" y="23"/>
                      </a:lnTo>
                      <a:close/>
                    </a:path>
                  </a:pathLst>
                </a:custGeom>
                <a:solidFill>
                  <a:srgbClr val="EFEFDD"/>
                </a:solidFill>
                <a:ln w="9525">
                  <a:noFill/>
                  <a:round/>
                  <a:headEnd/>
                  <a:tailEnd/>
                </a:ln>
              </p:spPr>
              <p:txBody>
                <a:bodyPr/>
                <a:lstStyle/>
                <a:p>
                  <a:endParaRPr lang="en-US"/>
                </a:p>
              </p:txBody>
            </p:sp>
            <p:sp>
              <p:nvSpPr>
                <p:cNvPr id="376991" name="Freeform 159"/>
                <p:cNvSpPr>
                  <a:spLocks noChangeAspect="1"/>
                </p:cNvSpPr>
                <p:nvPr/>
              </p:nvSpPr>
              <p:spPr bwMode="auto">
                <a:xfrm>
                  <a:off x="962" y="2903"/>
                  <a:ext cx="877" cy="403"/>
                </a:xfrm>
                <a:custGeom>
                  <a:avLst/>
                  <a:gdLst/>
                  <a:ahLst/>
                  <a:cxnLst>
                    <a:cxn ang="0">
                      <a:pos x="4" y="179"/>
                    </a:cxn>
                    <a:cxn ang="0">
                      <a:pos x="0" y="179"/>
                    </a:cxn>
                    <a:cxn ang="0">
                      <a:pos x="0" y="183"/>
                    </a:cxn>
                    <a:cxn ang="0">
                      <a:pos x="0" y="183"/>
                    </a:cxn>
                    <a:cxn ang="0">
                      <a:pos x="0" y="186"/>
                    </a:cxn>
                    <a:cxn ang="0">
                      <a:pos x="0" y="224"/>
                    </a:cxn>
                    <a:cxn ang="0">
                      <a:pos x="0" y="228"/>
                    </a:cxn>
                    <a:cxn ang="0">
                      <a:pos x="0" y="228"/>
                    </a:cxn>
                    <a:cxn ang="0">
                      <a:pos x="0" y="232"/>
                    </a:cxn>
                    <a:cxn ang="0">
                      <a:pos x="4" y="232"/>
                    </a:cxn>
                    <a:cxn ang="0">
                      <a:pos x="139" y="353"/>
                    </a:cxn>
                    <a:cxn ang="0">
                      <a:pos x="211" y="403"/>
                    </a:cxn>
                    <a:cxn ang="0">
                      <a:pos x="873" y="186"/>
                    </a:cxn>
                    <a:cxn ang="0">
                      <a:pos x="877" y="183"/>
                    </a:cxn>
                    <a:cxn ang="0">
                      <a:pos x="877" y="179"/>
                    </a:cxn>
                    <a:cxn ang="0">
                      <a:pos x="877" y="171"/>
                    </a:cxn>
                    <a:cxn ang="0">
                      <a:pos x="873" y="167"/>
                    </a:cxn>
                    <a:cxn ang="0">
                      <a:pos x="651" y="4"/>
                    </a:cxn>
                    <a:cxn ang="0">
                      <a:pos x="647" y="0"/>
                    </a:cxn>
                    <a:cxn ang="0">
                      <a:pos x="647" y="0"/>
                    </a:cxn>
                    <a:cxn ang="0">
                      <a:pos x="644" y="0"/>
                    </a:cxn>
                    <a:cxn ang="0">
                      <a:pos x="640" y="0"/>
                    </a:cxn>
                    <a:cxn ang="0">
                      <a:pos x="640" y="0"/>
                    </a:cxn>
                    <a:cxn ang="0">
                      <a:pos x="636" y="0"/>
                    </a:cxn>
                    <a:cxn ang="0">
                      <a:pos x="632" y="4"/>
                    </a:cxn>
                    <a:cxn ang="0">
                      <a:pos x="628" y="4"/>
                    </a:cxn>
                    <a:cxn ang="0">
                      <a:pos x="4" y="179"/>
                    </a:cxn>
                  </a:cxnLst>
                  <a:rect l="0" t="0" r="r" b="b"/>
                  <a:pathLst>
                    <a:path w="877" h="403">
                      <a:moveTo>
                        <a:pt x="4" y="179"/>
                      </a:moveTo>
                      <a:lnTo>
                        <a:pt x="0" y="179"/>
                      </a:lnTo>
                      <a:lnTo>
                        <a:pt x="0" y="183"/>
                      </a:lnTo>
                      <a:lnTo>
                        <a:pt x="0" y="183"/>
                      </a:lnTo>
                      <a:lnTo>
                        <a:pt x="0" y="186"/>
                      </a:lnTo>
                      <a:lnTo>
                        <a:pt x="0" y="224"/>
                      </a:lnTo>
                      <a:lnTo>
                        <a:pt x="0" y="228"/>
                      </a:lnTo>
                      <a:lnTo>
                        <a:pt x="0" y="228"/>
                      </a:lnTo>
                      <a:lnTo>
                        <a:pt x="0" y="232"/>
                      </a:lnTo>
                      <a:lnTo>
                        <a:pt x="4" y="232"/>
                      </a:lnTo>
                      <a:lnTo>
                        <a:pt x="139" y="353"/>
                      </a:lnTo>
                      <a:lnTo>
                        <a:pt x="211" y="403"/>
                      </a:lnTo>
                      <a:lnTo>
                        <a:pt x="873" y="186"/>
                      </a:lnTo>
                      <a:lnTo>
                        <a:pt x="877" y="183"/>
                      </a:lnTo>
                      <a:lnTo>
                        <a:pt x="877" y="179"/>
                      </a:lnTo>
                      <a:lnTo>
                        <a:pt x="877" y="171"/>
                      </a:lnTo>
                      <a:lnTo>
                        <a:pt x="873" y="167"/>
                      </a:lnTo>
                      <a:lnTo>
                        <a:pt x="651" y="4"/>
                      </a:lnTo>
                      <a:lnTo>
                        <a:pt x="647" y="0"/>
                      </a:lnTo>
                      <a:lnTo>
                        <a:pt x="647" y="0"/>
                      </a:lnTo>
                      <a:lnTo>
                        <a:pt x="644" y="0"/>
                      </a:lnTo>
                      <a:lnTo>
                        <a:pt x="640" y="0"/>
                      </a:lnTo>
                      <a:lnTo>
                        <a:pt x="640" y="0"/>
                      </a:lnTo>
                      <a:lnTo>
                        <a:pt x="636" y="0"/>
                      </a:lnTo>
                      <a:lnTo>
                        <a:pt x="632" y="4"/>
                      </a:lnTo>
                      <a:lnTo>
                        <a:pt x="628" y="4"/>
                      </a:lnTo>
                      <a:lnTo>
                        <a:pt x="4" y="179"/>
                      </a:lnTo>
                      <a:close/>
                    </a:path>
                  </a:pathLst>
                </a:custGeom>
                <a:solidFill>
                  <a:srgbClr val="E2E2BF"/>
                </a:solidFill>
                <a:ln w="9525">
                  <a:noFill/>
                  <a:round/>
                  <a:headEnd/>
                  <a:tailEnd/>
                </a:ln>
              </p:spPr>
              <p:txBody>
                <a:bodyPr/>
                <a:lstStyle/>
                <a:p>
                  <a:endParaRPr lang="en-US"/>
                </a:p>
              </p:txBody>
            </p:sp>
            <p:sp>
              <p:nvSpPr>
                <p:cNvPr id="376992" name="Freeform 160"/>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76993" name="Freeform 161"/>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76994" name="Freeform 162"/>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76995" name="Freeform 163"/>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76996" name="Freeform 164"/>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76997" name="Freeform 165"/>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76998" name="Freeform 166"/>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76999" name="Freeform 167"/>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000" name="Freeform 168"/>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77001" name="Freeform 169"/>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77002" name="Freeform 170"/>
                <p:cNvSpPr>
                  <a:spLocks noChangeAspect="1"/>
                </p:cNvSpPr>
                <p:nvPr/>
              </p:nvSpPr>
              <p:spPr bwMode="auto">
                <a:xfrm>
                  <a:off x="966" y="2903"/>
                  <a:ext cx="869" cy="384"/>
                </a:xfrm>
                <a:custGeom>
                  <a:avLst/>
                  <a:gdLst/>
                  <a:ahLst/>
                  <a:cxnLst>
                    <a:cxn ang="0">
                      <a:pos x="0" y="179"/>
                    </a:cxn>
                    <a:cxn ang="0">
                      <a:pos x="207" y="384"/>
                    </a:cxn>
                    <a:cxn ang="0">
                      <a:pos x="869" y="167"/>
                    </a:cxn>
                    <a:cxn ang="0">
                      <a:pos x="647" y="4"/>
                    </a:cxn>
                    <a:cxn ang="0">
                      <a:pos x="647" y="0"/>
                    </a:cxn>
                    <a:cxn ang="0">
                      <a:pos x="643" y="0"/>
                    </a:cxn>
                    <a:cxn ang="0">
                      <a:pos x="640" y="0"/>
                    </a:cxn>
                    <a:cxn ang="0">
                      <a:pos x="636" y="0"/>
                    </a:cxn>
                    <a:cxn ang="0">
                      <a:pos x="636" y="0"/>
                    </a:cxn>
                    <a:cxn ang="0">
                      <a:pos x="632" y="0"/>
                    </a:cxn>
                    <a:cxn ang="0">
                      <a:pos x="628" y="4"/>
                    </a:cxn>
                    <a:cxn ang="0">
                      <a:pos x="624" y="4"/>
                    </a:cxn>
                    <a:cxn ang="0">
                      <a:pos x="0" y="179"/>
                    </a:cxn>
                  </a:cxnLst>
                  <a:rect l="0" t="0" r="r" b="b"/>
                  <a:pathLst>
                    <a:path w="869" h="384">
                      <a:moveTo>
                        <a:pt x="0" y="179"/>
                      </a:moveTo>
                      <a:lnTo>
                        <a:pt x="207" y="384"/>
                      </a:lnTo>
                      <a:lnTo>
                        <a:pt x="869" y="167"/>
                      </a:lnTo>
                      <a:lnTo>
                        <a:pt x="647" y="4"/>
                      </a:lnTo>
                      <a:lnTo>
                        <a:pt x="647" y="0"/>
                      </a:lnTo>
                      <a:lnTo>
                        <a:pt x="643" y="0"/>
                      </a:lnTo>
                      <a:lnTo>
                        <a:pt x="640" y="0"/>
                      </a:lnTo>
                      <a:lnTo>
                        <a:pt x="636" y="0"/>
                      </a:lnTo>
                      <a:lnTo>
                        <a:pt x="636" y="0"/>
                      </a:lnTo>
                      <a:lnTo>
                        <a:pt x="632" y="0"/>
                      </a:lnTo>
                      <a:lnTo>
                        <a:pt x="628" y="4"/>
                      </a:lnTo>
                      <a:lnTo>
                        <a:pt x="624" y="4"/>
                      </a:lnTo>
                      <a:lnTo>
                        <a:pt x="0" y="179"/>
                      </a:lnTo>
                      <a:close/>
                    </a:path>
                  </a:pathLst>
                </a:custGeom>
                <a:solidFill>
                  <a:srgbClr val="FCFCD8"/>
                </a:solidFill>
                <a:ln w="9525">
                  <a:noFill/>
                  <a:round/>
                  <a:headEnd/>
                  <a:tailEnd/>
                </a:ln>
              </p:spPr>
              <p:txBody>
                <a:bodyPr/>
                <a:lstStyle/>
                <a:p>
                  <a:endParaRPr lang="en-US"/>
                </a:p>
              </p:txBody>
            </p:sp>
            <p:sp>
              <p:nvSpPr>
                <p:cNvPr id="377003" name="Freeform 171"/>
                <p:cNvSpPr>
                  <a:spLocks noChangeAspect="1"/>
                </p:cNvSpPr>
                <p:nvPr/>
              </p:nvSpPr>
              <p:spPr bwMode="auto">
                <a:xfrm>
                  <a:off x="1033" y="2945"/>
                  <a:ext cx="764" cy="311"/>
                </a:xfrm>
                <a:custGeom>
                  <a:avLst/>
                  <a:gdLst/>
                  <a:ahLst/>
                  <a:cxnLst>
                    <a:cxn ang="0">
                      <a:pos x="0" y="167"/>
                    </a:cxn>
                    <a:cxn ang="0">
                      <a:pos x="143" y="311"/>
                    </a:cxn>
                    <a:cxn ang="0">
                      <a:pos x="764" y="118"/>
                    </a:cxn>
                    <a:cxn ang="0">
                      <a:pos x="599" y="0"/>
                    </a:cxn>
                    <a:cxn ang="0">
                      <a:pos x="0" y="167"/>
                    </a:cxn>
                  </a:cxnLst>
                  <a:rect l="0" t="0" r="r" b="b"/>
                  <a:pathLst>
                    <a:path w="764" h="311">
                      <a:moveTo>
                        <a:pt x="0" y="167"/>
                      </a:moveTo>
                      <a:lnTo>
                        <a:pt x="143" y="311"/>
                      </a:lnTo>
                      <a:lnTo>
                        <a:pt x="764" y="118"/>
                      </a:lnTo>
                      <a:lnTo>
                        <a:pt x="599" y="0"/>
                      </a:lnTo>
                      <a:lnTo>
                        <a:pt x="0" y="167"/>
                      </a:lnTo>
                      <a:close/>
                    </a:path>
                  </a:pathLst>
                </a:custGeom>
                <a:solidFill>
                  <a:srgbClr val="F4F4D1"/>
                </a:solidFill>
                <a:ln w="9525">
                  <a:noFill/>
                  <a:round/>
                  <a:headEnd/>
                  <a:tailEnd/>
                </a:ln>
              </p:spPr>
              <p:txBody>
                <a:bodyPr/>
                <a:lstStyle/>
                <a:p>
                  <a:endParaRPr lang="en-US"/>
                </a:p>
              </p:txBody>
            </p:sp>
            <p:sp>
              <p:nvSpPr>
                <p:cNvPr id="377004" name="Freeform 172"/>
                <p:cNvSpPr>
                  <a:spLocks noChangeAspect="1"/>
                </p:cNvSpPr>
                <p:nvPr/>
              </p:nvSpPr>
              <p:spPr bwMode="auto">
                <a:xfrm>
                  <a:off x="1033" y="3112"/>
                  <a:ext cx="143" cy="148"/>
                </a:xfrm>
                <a:custGeom>
                  <a:avLst/>
                  <a:gdLst/>
                  <a:ahLst/>
                  <a:cxnLst>
                    <a:cxn ang="0">
                      <a:pos x="143" y="148"/>
                    </a:cxn>
                    <a:cxn ang="0">
                      <a:pos x="143" y="148"/>
                    </a:cxn>
                    <a:cxn ang="0">
                      <a:pos x="4" y="0"/>
                    </a:cxn>
                    <a:cxn ang="0">
                      <a:pos x="0" y="0"/>
                    </a:cxn>
                    <a:cxn ang="0">
                      <a:pos x="143" y="148"/>
                    </a:cxn>
                    <a:cxn ang="0">
                      <a:pos x="143" y="148"/>
                    </a:cxn>
                    <a:cxn ang="0">
                      <a:pos x="143" y="148"/>
                    </a:cxn>
                    <a:cxn ang="0">
                      <a:pos x="143" y="148"/>
                    </a:cxn>
                    <a:cxn ang="0">
                      <a:pos x="143" y="148"/>
                    </a:cxn>
                    <a:cxn ang="0">
                      <a:pos x="143" y="148"/>
                    </a:cxn>
                    <a:cxn ang="0">
                      <a:pos x="143" y="148"/>
                    </a:cxn>
                    <a:cxn ang="0">
                      <a:pos x="143" y="148"/>
                    </a:cxn>
                  </a:cxnLst>
                  <a:rect l="0" t="0" r="r" b="b"/>
                  <a:pathLst>
                    <a:path w="143" h="148">
                      <a:moveTo>
                        <a:pt x="143" y="148"/>
                      </a:moveTo>
                      <a:lnTo>
                        <a:pt x="143" y="148"/>
                      </a:lnTo>
                      <a:lnTo>
                        <a:pt x="4" y="0"/>
                      </a:lnTo>
                      <a:lnTo>
                        <a:pt x="0" y="0"/>
                      </a:lnTo>
                      <a:lnTo>
                        <a:pt x="143" y="148"/>
                      </a:lnTo>
                      <a:lnTo>
                        <a:pt x="143" y="148"/>
                      </a:lnTo>
                      <a:lnTo>
                        <a:pt x="143" y="148"/>
                      </a:lnTo>
                      <a:lnTo>
                        <a:pt x="143" y="148"/>
                      </a:lnTo>
                      <a:lnTo>
                        <a:pt x="143" y="148"/>
                      </a:lnTo>
                      <a:lnTo>
                        <a:pt x="143" y="148"/>
                      </a:lnTo>
                      <a:lnTo>
                        <a:pt x="143" y="148"/>
                      </a:lnTo>
                      <a:lnTo>
                        <a:pt x="143" y="148"/>
                      </a:lnTo>
                      <a:close/>
                    </a:path>
                  </a:pathLst>
                </a:custGeom>
                <a:solidFill>
                  <a:srgbClr val="000000"/>
                </a:solidFill>
                <a:ln w="9525">
                  <a:noFill/>
                  <a:round/>
                  <a:headEnd/>
                  <a:tailEnd/>
                </a:ln>
              </p:spPr>
              <p:txBody>
                <a:bodyPr/>
                <a:lstStyle/>
                <a:p>
                  <a:endParaRPr lang="en-US"/>
                </a:p>
              </p:txBody>
            </p:sp>
            <p:sp>
              <p:nvSpPr>
                <p:cNvPr id="377005" name="Freeform 173"/>
                <p:cNvSpPr>
                  <a:spLocks noChangeAspect="1"/>
                </p:cNvSpPr>
                <p:nvPr/>
              </p:nvSpPr>
              <p:spPr bwMode="auto">
                <a:xfrm>
                  <a:off x="1176" y="3063"/>
                  <a:ext cx="621" cy="197"/>
                </a:xfrm>
                <a:custGeom>
                  <a:avLst/>
                  <a:gdLst/>
                  <a:ahLst/>
                  <a:cxnLst>
                    <a:cxn ang="0">
                      <a:pos x="618" y="0"/>
                    </a:cxn>
                    <a:cxn ang="0">
                      <a:pos x="618" y="0"/>
                    </a:cxn>
                    <a:cxn ang="0">
                      <a:pos x="0" y="197"/>
                    </a:cxn>
                    <a:cxn ang="0">
                      <a:pos x="4" y="197"/>
                    </a:cxn>
                    <a:cxn ang="0">
                      <a:pos x="618" y="4"/>
                    </a:cxn>
                    <a:cxn ang="0">
                      <a:pos x="621" y="0"/>
                    </a:cxn>
                    <a:cxn ang="0">
                      <a:pos x="618" y="4"/>
                    </a:cxn>
                    <a:cxn ang="0">
                      <a:pos x="621" y="0"/>
                    </a:cxn>
                    <a:cxn ang="0">
                      <a:pos x="621" y="0"/>
                    </a:cxn>
                    <a:cxn ang="0">
                      <a:pos x="621" y="0"/>
                    </a:cxn>
                    <a:cxn ang="0">
                      <a:pos x="618" y="0"/>
                    </a:cxn>
                    <a:cxn ang="0">
                      <a:pos x="618" y="0"/>
                    </a:cxn>
                  </a:cxnLst>
                  <a:rect l="0" t="0" r="r" b="b"/>
                  <a:pathLst>
                    <a:path w="621" h="197">
                      <a:moveTo>
                        <a:pt x="618" y="0"/>
                      </a:moveTo>
                      <a:lnTo>
                        <a:pt x="618" y="0"/>
                      </a:lnTo>
                      <a:lnTo>
                        <a:pt x="0" y="197"/>
                      </a:lnTo>
                      <a:lnTo>
                        <a:pt x="4" y="197"/>
                      </a:lnTo>
                      <a:lnTo>
                        <a:pt x="618" y="4"/>
                      </a:lnTo>
                      <a:lnTo>
                        <a:pt x="621" y="0"/>
                      </a:lnTo>
                      <a:lnTo>
                        <a:pt x="618" y="4"/>
                      </a:lnTo>
                      <a:lnTo>
                        <a:pt x="621" y="0"/>
                      </a:lnTo>
                      <a:lnTo>
                        <a:pt x="621" y="0"/>
                      </a:lnTo>
                      <a:lnTo>
                        <a:pt x="621" y="0"/>
                      </a:lnTo>
                      <a:lnTo>
                        <a:pt x="618" y="0"/>
                      </a:lnTo>
                      <a:lnTo>
                        <a:pt x="618" y="0"/>
                      </a:lnTo>
                      <a:close/>
                    </a:path>
                  </a:pathLst>
                </a:custGeom>
                <a:solidFill>
                  <a:srgbClr val="000000"/>
                </a:solidFill>
                <a:ln w="9525">
                  <a:noFill/>
                  <a:round/>
                  <a:headEnd/>
                  <a:tailEnd/>
                </a:ln>
              </p:spPr>
              <p:txBody>
                <a:bodyPr/>
                <a:lstStyle/>
                <a:p>
                  <a:endParaRPr lang="en-US"/>
                </a:p>
              </p:txBody>
            </p:sp>
            <p:sp>
              <p:nvSpPr>
                <p:cNvPr id="377006" name="Freeform 174"/>
                <p:cNvSpPr>
                  <a:spLocks noChangeAspect="1"/>
                </p:cNvSpPr>
                <p:nvPr/>
              </p:nvSpPr>
              <p:spPr bwMode="auto">
                <a:xfrm>
                  <a:off x="1628" y="2945"/>
                  <a:ext cx="169" cy="122"/>
                </a:xfrm>
                <a:custGeom>
                  <a:avLst/>
                  <a:gdLst/>
                  <a:ahLst/>
                  <a:cxnLst>
                    <a:cxn ang="0">
                      <a:pos x="4" y="0"/>
                    </a:cxn>
                    <a:cxn ang="0">
                      <a:pos x="4" y="0"/>
                    </a:cxn>
                    <a:cxn ang="0">
                      <a:pos x="166" y="122"/>
                    </a:cxn>
                    <a:cxn ang="0">
                      <a:pos x="169" y="118"/>
                    </a:cxn>
                    <a:cxn ang="0">
                      <a:pos x="4" y="0"/>
                    </a:cxn>
                    <a:cxn ang="0">
                      <a:pos x="4" y="0"/>
                    </a:cxn>
                    <a:cxn ang="0">
                      <a:pos x="4" y="0"/>
                    </a:cxn>
                    <a:cxn ang="0">
                      <a:pos x="4" y="0"/>
                    </a:cxn>
                    <a:cxn ang="0">
                      <a:pos x="0" y="0"/>
                    </a:cxn>
                    <a:cxn ang="0">
                      <a:pos x="0" y="0"/>
                    </a:cxn>
                    <a:cxn ang="0">
                      <a:pos x="4" y="0"/>
                    </a:cxn>
                    <a:cxn ang="0">
                      <a:pos x="4" y="0"/>
                    </a:cxn>
                  </a:cxnLst>
                  <a:rect l="0" t="0" r="r" b="b"/>
                  <a:pathLst>
                    <a:path w="169" h="122">
                      <a:moveTo>
                        <a:pt x="4" y="0"/>
                      </a:moveTo>
                      <a:lnTo>
                        <a:pt x="4" y="0"/>
                      </a:lnTo>
                      <a:lnTo>
                        <a:pt x="166" y="122"/>
                      </a:lnTo>
                      <a:lnTo>
                        <a:pt x="169" y="118"/>
                      </a:lnTo>
                      <a:lnTo>
                        <a:pt x="4" y="0"/>
                      </a:lnTo>
                      <a:lnTo>
                        <a:pt x="4" y="0"/>
                      </a:lnTo>
                      <a:lnTo>
                        <a:pt x="4" y="0"/>
                      </a:lnTo>
                      <a:lnTo>
                        <a:pt x="4" y="0"/>
                      </a:lnTo>
                      <a:lnTo>
                        <a:pt x="0" y="0"/>
                      </a:lnTo>
                      <a:lnTo>
                        <a:pt x="0" y="0"/>
                      </a:lnTo>
                      <a:lnTo>
                        <a:pt x="4" y="0"/>
                      </a:lnTo>
                      <a:lnTo>
                        <a:pt x="4" y="0"/>
                      </a:lnTo>
                      <a:close/>
                    </a:path>
                  </a:pathLst>
                </a:custGeom>
                <a:solidFill>
                  <a:srgbClr val="000000"/>
                </a:solidFill>
                <a:ln w="9525">
                  <a:noFill/>
                  <a:round/>
                  <a:headEnd/>
                  <a:tailEnd/>
                </a:ln>
              </p:spPr>
              <p:txBody>
                <a:bodyPr/>
                <a:lstStyle/>
                <a:p>
                  <a:endParaRPr lang="en-US"/>
                </a:p>
              </p:txBody>
            </p:sp>
            <p:sp>
              <p:nvSpPr>
                <p:cNvPr id="377007" name="Freeform 175"/>
                <p:cNvSpPr>
                  <a:spLocks noChangeAspect="1"/>
                </p:cNvSpPr>
                <p:nvPr/>
              </p:nvSpPr>
              <p:spPr bwMode="auto">
                <a:xfrm>
                  <a:off x="1033" y="2945"/>
                  <a:ext cx="599" cy="171"/>
                </a:xfrm>
                <a:custGeom>
                  <a:avLst/>
                  <a:gdLst/>
                  <a:ahLst/>
                  <a:cxnLst>
                    <a:cxn ang="0">
                      <a:pos x="4" y="167"/>
                    </a:cxn>
                    <a:cxn ang="0">
                      <a:pos x="4" y="171"/>
                    </a:cxn>
                    <a:cxn ang="0">
                      <a:pos x="599" y="0"/>
                    </a:cxn>
                    <a:cxn ang="0">
                      <a:pos x="599" y="0"/>
                    </a:cxn>
                    <a:cxn ang="0">
                      <a:pos x="4" y="167"/>
                    </a:cxn>
                    <a:cxn ang="0">
                      <a:pos x="4" y="171"/>
                    </a:cxn>
                    <a:cxn ang="0">
                      <a:pos x="4" y="167"/>
                    </a:cxn>
                    <a:cxn ang="0">
                      <a:pos x="0" y="167"/>
                    </a:cxn>
                    <a:cxn ang="0">
                      <a:pos x="0" y="167"/>
                    </a:cxn>
                    <a:cxn ang="0">
                      <a:pos x="4" y="171"/>
                    </a:cxn>
                    <a:cxn ang="0">
                      <a:pos x="4" y="171"/>
                    </a:cxn>
                    <a:cxn ang="0">
                      <a:pos x="4" y="167"/>
                    </a:cxn>
                  </a:cxnLst>
                  <a:rect l="0" t="0" r="r" b="b"/>
                  <a:pathLst>
                    <a:path w="599" h="171">
                      <a:moveTo>
                        <a:pt x="4" y="167"/>
                      </a:moveTo>
                      <a:lnTo>
                        <a:pt x="4" y="171"/>
                      </a:lnTo>
                      <a:lnTo>
                        <a:pt x="599" y="0"/>
                      </a:lnTo>
                      <a:lnTo>
                        <a:pt x="599" y="0"/>
                      </a:lnTo>
                      <a:lnTo>
                        <a:pt x="4" y="167"/>
                      </a:lnTo>
                      <a:lnTo>
                        <a:pt x="4" y="171"/>
                      </a:lnTo>
                      <a:lnTo>
                        <a:pt x="4" y="167"/>
                      </a:lnTo>
                      <a:lnTo>
                        <a:pt x="0" y="167"/>
                      </a:lnTo>
                      <a:lnTo>
                        <a:pt x="0" y="167"/>
                      </a:lnTo>
                      <a:lnTo>
                        <a:pt x="4" y="171"/>
                      </a:lnTo>
                      <a:lnTo>
                        <a:pt x="4" y="171"/>
                      </a:lnTo>
                      <a:lnTo>
                        <a:pt x="4" y="167"/>
                      </a:lnTo>
                      <a:close/>
                    </a:path>
                  </a:pathLst>
                </a:custGeom>
                <a:solidFill>
                  <a:srgbClr val="000000"/>
                </a:solidFill>
                <a:ln w="9525">
                  <a:noFill/>
                  <a:round/>
                  <a:headEnd/>
                  <a:tailEnd/>
                </a:ln>
              </p:spPr>
              <p:txBody>
                <a:bodyPr/>
                <a:lstStyle/>
                <a:p>
                  <a:endParaRPr lang="en-US"/>
                </a:p>
              </p:txBody>
            </p:sp>
            <p:sp>
              <p:nvSpPr>
                <p:cNvPr id="377008" name="Freeform 176"/>
                <p:cNvSpPr>
                  <a:spLocks noChangeAspect="1"/>
                </p:cNvSpPr>
                <p:nvPr/>
              </p:nvSpPr>
              <p:spPr bwMode="auto">
                <a:xfrm>
                  <a:off x="958" y="3123"/>
                  <a:ext cx="4" cy="1"/>
                </a:xfrm>
                <a:custGeom>
                  <a:avLst/>
                  <a:gdLst/>
                  <a:ahLst/>
                  <a:cxnLst>
                    <a:cxn ang="0">
                      <a:pos x="4" y="0"/>
                    </a:cxn>
                    <a:cxn ang="0">
                      <a:pos x="4" y="0"/>
                    </a:cxn>
                    <a:cxn ang="0">
                      <a:pos x="4" y="0"/>
                    </a:cxn>
                    <a:cxn ang="0">
                      <a:pos x="0" y="0"/>
                    </a:cxn>
                    <a:cxn ang="0">
                      <a:pos x="0" y="0"/>
                    </a:cxn>
                    <a:cxn ang="0">
                      <a:pos x="4" y="0"/>
                    </a:cxn>
                  </a:cxnLst>
                  <a:rect l="0" t="0" r="r" b="b"/>
                  <a:pathLst>
                    <a:path w="4">
                      <a:moveTo>
                        <a:pt x="4" y="0"/>
                      </a:move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77009" name="Freeform 177"/>
                <p:cNvSpPr>
                  <a:spLocks noChangeAspect="1"/>
                </p:cNvSpPr>
                <p:nvPr/>
              </p:nvSpPr>
              <p:spPr bwMode="auto">
                <a:xfrm>
                  <a:off x="958" y="3123"/>
                  <a:ext cx="147" cy="130"/>
                </a:xfrm>
                <a:custGeom>
                  <a:avLst/>
                  <a:gdLst/>
                  <a:ahLst/>
                  <a:cxnLst>
                    <a:cxn ang="0">
                      <a:pos x="147" y="130"/>
                    </a:cxn>
                    <a:cxn ang="0">
                      <a:pos x="147" y="130"/>
                    </a:cxn>
                    <a:cxn ang="0">
                      <a:pos x="4" y="0"/>
                    </a:cxn>
                    <a:cxn ang="0">
                      <a:pos x="0" y="0"/>
                    </a:cxn>
                    <a:cxn ang="0">
                      <a:pos x="147" y="130"/>
                    </a:cxn>
                    <a:cxn ang="0">
                      <a:pos x="147" y="130"/>
                    </a:cxn>
                    <a:cxn ang="0">
                      <a:pos x="147" y="130"/>
                    </a:cxn>
                    <a:cxn ang="0">
                      <a:pos x="147" y="130"/>
                    </a:cxn>
                    <a:cxn ang="0">
                      <a:pos x="147" y="130"/>
                    </a:cxn>
                  </a:cxnLst>
                  <a:rect l="0" t="0" r="r" b="b"/>
                  <a:pathLst>
                    <a:path w="147" h="130">
                      <a:moveTo>
                        <a:pt x="147" y="130"/>
                      </a:moveTo>
                      <a:lnTo>
                        <a:pt x="147" y="130"/>
                      </a:lnTo>
                      <a:lnTo>
                        <a:pt x="4" y="0"/>
                      </a:lnTo>
                      <a:lnTo>
                        <a:pt x="0" y="0"/>
                      </a:lnTo>
                      <a:lnTo>
                        <a:pt x="147" y="130"/>
                      </a:lnTo>
                      <a:lnTo>
                        <a:pt x="147" y="130"/>
                      </a:lnTo>
                      <a:lnTo>
                        <a:pt x="147" y="130"/>
                      </a:lnTo>
                      <a:lnTo>
                        <a:pt x="147" y="130"/>
                      </a:lnTo>
                      <a:lnTo>
                        <a:pt x="147" y="130"/>
                      </a:lnTo>
                      <a:close/>
                    </a:path>
                  </a:pathLst>
                </a:custGeom>
                <a:solidFill>
                  <a:srgbClr val="000000"/>
                </a:solidFill>
                <a:ln w="9525">
                  <a:noFill/>
                  <a:round/>
                  <a:headEnd/>
                  <a:tailEnd/>
                </a:ln>
              </p:spPr>
              <p:txBody>
                <a:bodyPr/>
                <a:lstStyle/>
                <a:p>
                  <a:endParaRPr lang="en-US"/>
                </a:p>
              </p:txBody>
            </p:sp>
            <p:sp>
              <p:nvSpPr>
                <p:cNvPr id="377010" name="Freeform 178"/>
                <p:cNvSpPr>
                  <a:spLocks noChangeAspect="1"/>
                </p:cNvSpPr>
                <p:nvPr/>
              </p:nvSpPr>
              <p:spPr bwMode="auto">
                <a:xfrm>
                  <a:off x="1105" y="3249"/>
                  <a:ext cx="68" cy="53"/>
                </a:xfrm>
                <a:custGeom>
                  <a:avLst/>
                  <a:gdLst/>
                  <a:ahLst/>
                  <a:cxnLst>
                    <a:cxn ang="0">
                      <a:pos x="64" y="53"/>
                    </a:cxn>
                    <a:cxn ang="0">
                      <a:pos x="68" y="53"/>
                    </a:cxn>
                    <a:cxn ang="0">
                      <a:pos x="0" y="0"/>
                    </a:cxn>
                    <a:cxn ang="0">
                      <a:pos x="0" y="4"/>
                    </a:cxn>
                    <a:cxn ang="0">
                      <a:pos x="64" y="53"/>
                    </a:cxn>
                    <a:cxn ang="0">
                      <a:pos x="68" y="53"/>
                    </a:cxn>
                    <a:cxn ang="0">
                      <a:pos x="64" y="53"/>
                    </a:cxn>
                    <a:cxn ang="0">
                      <a:pos x="68" y="53"/>
                    </a:cxn>
                    <a:cxn ang="0">
                      <a:pos x="68" y="53"/>
                    </a:cxn>
                    <a:cxn ang="0">
                      <a:pos x="68" y="53"/>
                    </a:cxn>
                    <a:cxn ang="0">
                      <a:pos x="68" y="53"/>
                    </a:cxn>
                    <a:cxn ang="0">
                      <a:pos x="64" y="53"/>
                    </a:cxn>
                  </a:cxnLst>
                  <a:rect l="0" t="0" r="r" b="b"/>
                  <a:pathLst>
                    <a:path w="68" h="53">
                      <a:moveTo>
                        <a:pt x="64" y="53"/>
                      </a:moveTo>
                      <a:lnTo>
                        <a:pt x="68" y="53"/>
                      </a:lnTo>
                      <a:lnTo>
                        <a:pt x="0" y="0"/>
                      </a:lnTo>
                      <a:lnTo>
                        <a:pt x="0" y="4"/>
                      </a:lnTo>
                      <a:lnTo>
                        <a:pt x="64" y="53"/>
                      </a:lnTo>
                      <a:lnTo>
                        <a:pt x="68" y="53"/>
                      </a:lnTo>
                      <a:lnTo>
                        <a:pt x="64" y="53"/>
                      </a:lnTo>
                      <a:lnTo>
                        <a:pt x="68" y="53"/>
                      </a:lnTo>
                      <a:lnTo>
                        <a:pt x="68" y="53"/>
                      </a:lnTo>
                      <a:lnTo>
                        <a:pt x="68" y="53"/>
                      </a:lnTo>
                      <a:lnTo>
                        <a:pt x="68" y="53"/>
                      </a:lnTo>
                      <a:lnTo>
                        <a:pt x="64" y="53"/>
                      </a:lnTo>
                      <a:close/>
                    </a:path>
                  </a:pathLst>
                </a:custGeom>
                <a:solidFill>
                  <a:srgbClr val="000000"/>
                </a:solidFill>
                <a:ln w="9525">
                  <a:noFill/>
                  <a:round/>
                  <a:headEnd/>
                  <a:tailEnd/>
                </a:ln>
              </p:spPr>
              <p:txBody>
                <a:bodyPr/>
                <a:lstStyle/>
                <a:p>
                  <a:endParaRPr lang="en-US"/>
                </a:p>
              </p:txBody>
            </p:sp>
            <p:sp>
              <p:nvSpPr>
                <p:cNvPr id="377011" name="Freeform 179"/>
                <p:cNvSpPr>
                  <a:spLocks noChangeAspect="1"/>
                </p:cNvSpPr>
                <p:nvPr/>
              </p:nvSpPr>
              <p:spPr bwMode="auto">
                <a:xfrm>
                  <a:off x="1169" y="3086"/>
                  <a:ext cx="670" cy="216"/>
                </a:xfrm>
                <a:custGeom>
                  <a:avLst/>
                  <a:gdLst/>
                  <a:ahLst/>
                  <a:cxnLst>
                    <a:cxn ang="0">
                      <a:pos x="670" y="0"/>
                    </a:cxn>
                    <a:cxn ang="0">
                      <a:pos x="670" y="0"/>
                    </a:cxn>
                    <a:cxn ang="0">
                      <a:pos x="0" y="216"/>
                    </a:cxn>
                    <a:cxn ang="0">
                      <a:pos x="0" y="216"/>
                    </a:cxn>
                    <a:cxn ang="0">
                      <a:pos x="670" y="0"/>
                    </a:cxn>
                    <a:cxn ang="0">
                      <a:pos x="670" y="0"/>
                    </a:cxn>
                  </a:cxnLst>
                  <a:rect l="0" t="0" r="r" b="b"/>
                  <a:pathLst>
                    <a:path w="670" h="216">
                      <a:moveTo>
                        <a:pt x="670" y="0"/>
                      </a:moveTo>
                      <a:lnTo>
                        <a:pt x="670" y="0"/>
                      </a:lnTo>
                      <a:lnTo>
                        <a:pt x="0" y="216"/>
                      </a:lnTo>
                      <a:lnTo>
                        <a:pt x="0" y="216"/>
                      </a:lnTo>
                      <a:lnTo>
                        <a:pt x="670" y="0"/>
                      </a:lnTo>
                      <a:lnTo>
                        <a:pt x="670" y="0"/>
                      </a:lnTo>
                      <a:close/>
                    </a:path>
                  </a:pathLst>
                </a:custGeom>
                <a:solidFill>
                  <a:srgbClr val="000000"/>
                </a:solidFill>
                <a:ln w="9525">
                  <a:noFill/>
                  <a:round/>
                  <a:headEnd/>
                  <a:tailEnd/>
                </a:ln>
              </p:spPr>
              <p:txBody>
                <a:bodyPr/>
                <a:lstStyle/>
                <a:p>
                  <a:endParaRPr lang="en-US"/>
                </a:p>
              </p:txBody>
            </p:sp>
            <p:sp>
              <p:nvSpPr>
                <p:cNvPr id="377012" name="Freeform 180"/>
                <p:cNvSpPr>
                  <a:spLocks noChangeAspect="1"/>
                </p:cNvSpPr>
                <p:nvPr/>
              </p:nvSpPr>
              <p:spPr bwMode="auto">
                <a:xfrm>
                  <a:off x="1839" y="3086"/>
                  <a:ext cx="1" cy="1"/>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013" name="Freeform 181"/>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77014" name="Freeform 182"/>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77015" name="Freeform 183"/>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77016" name="Freeform 184"/>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77017" name="Freeform 185"/>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77018" name="Freeform 186"/>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77019" name="Freeform 187"/>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77020" name="Freeform 188"/>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021" name="Freeform 189"/>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77022" name="Freeform 190"/>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77023" name="Freeform 191"/>
                <p:cNvSpPr>
                  <a:spLocks noChangeAspect="1" noEditPoints="1"/>
                </p:cNvSpPr>
                <p:nvPr/>
              </p:nvSpPr>
              <p:spPr bwMode="auto">
                <a:xfrm>
                  <a:off x="1067" y="2983"/>
                  <a:ext cx="700" cy="266"/>
                </a:xfrm>
                <a:custGeom>
                  <a:avLst/>
                  <a:gdLst/>
                  <a:ahLst/>
                  <a:cxnLst>
                    <a:cxn ang="0">
                      <a:pos x="508" y="23"/>
                    </a:cxn>
                    <a:cxn ang="0">
                      <a:pos x="606" y="114"/>
                    </a:cxn>
                    <a:cxn ang="0">
                      <a:pos x="700" y="84"/>
                    </a:cxn>
                    <a:cxn ang="0">
                      <a:pos x="599" y="0"/>
                    </a:cxn>
                    <a:cxn ang="0">
                      <a:pos x="508" y="23"/>
                    </a:cxn>
                    <a:cxn ang="0">
                      <a:pos x="508" y="23"/>
                    </a:cxn>
                    <a:cxn ang="0">
                      <a:pos x="34" y="178"/>
                    </a:cxn>
                    <a:cxn ang="0">
                      <a:pos x="121" y="266"/>
                    </a:cxn>
                    <a:cxn ang="0">
                      <a:pos x="490" y="148"/>
                    </a:cxn>
                    <a:cxn ang="0">
                      <a:pos x="395" y="65"/>
                    </a:cxn>
                    <a:cxn ang="0">
                      <a:pos x="34" y="178"/>
                    </a:cxn>
                    <a:cxn ang="0">
                      <a:pos x="34" y="178"/>
                    </a:cxn>
                    <a:cxn ang="0">
                      <a:pos x="459" y="91"/>
                    </a:cxn>
                    <a:cxn ang="0">
                      <a:pos x="531" y="68"/>
                    </a:cxn>
                    <a:cxn ang="0">
                      <a:pos x="490" y="34"/>
                    </a:cxn>
                    <a:cxn ang="0">
                      <a:pos x="422" y="57"/>
                    </a:cxn>
                    <a:cxn ang="0">
                      <a:pos x="459" y="91"/>
                    </a:cxn>
                    <a:cxn ang="0">
                      <a:pos x="459" y="91"/>
                    </a:cxn>
                    <a:cxn ang="0">
                      <a:pos x="407" y="46"/>
                    </a:cxn>
                    <a:cxn ang="0">
                      <a:pos x="478" y="23"/>
                    </a:cxn>
                    <a:cxn ang="0">
                      <a:pos x="456" y="8"/>
                    </a:cxn>
                    <a:cxn ang="0">
                      <a:pos x="388" y="27"/>
                    </a:cxn>
                    <a:cxn ang="0">
                      <a:pos x="407" y="46"/>
                    </a:cxn>
                    <a:cxn ang="0">
                      <a:pos x="407" y="46"/>
                    </a:cxn>
                    <a:cxn ang="0">
                      <a:pos x="501" y="99"/>
                    </a:cxn>
                    <a:cxn ang="0">
                      <a:pos x="520" y="114"/>
                    </a:cxn>
                    <a:cxn ang="0">
                      <a:pos x="493" y="121"/>
                    </a:cxn>
                    <a:cxn ang="0">
                      <a:pos x="512" y="140"/>
                    </a:cxn>
                    <a:cxn ang="0">
                      <a:pos x="584" y="118"/>
                    </a:cxn>
                    <a:cxn ang="0">
                      <a:pos x="561" y="103"/>
                    </a:cxn>
                    <a:cxn ang="0">
                      <a:pos x="539" y="106"/>
                    </a:cxn>
                    <a:cxn ang="0">
                      <a:pos x="523" y="91"/>
                    </a:cxn>
                    <a:cxn ang="0">
                      <a:pos x="501" y="99"/>
                    </a:cxn>
                    <a:cxn ang="0">
                      <a:pos x="501" y="99"/>
                    </a:cxn>
                    <a:cxn ang="0">
                      <a:pos x="0" y="144"/>
                    </a:cxn>
                    <a:cxn ang="0">
                      <a:pos x="19" y="163"/>
                    </a:cxn>
                    <a:cxn ang="0">
                      <a:pos x="42" y="156"/>
                    </a:cxn>
                    <a:cxn ang="0">
                      <a:pos x="23" y="137"/>
                    </a:cxn>
                    <a:cxn ang="0">
                      <a:pos x="0" y="144"/>
                    </a:cxn>
                    <a:cxn ang="0">
                      <a:pos x="0" y="144"/>
                    </a:cxn>
                    <a:cxn ang="0">
                      <a:pos x="42" y="133"/>
                    </a:cxn>
                    <a:cxn ang="0">
                      <a:pos x="60" y="148"/>
                    </a:cxn>
                    <a:cxn ang="0">
                      <a:pos x="158" y="118"/>
                    </a:cxn>
                    <a:cxn ang="0">
                      <a:pos x="140" y="103"/>
                    </a:cxn>
                    <a:cxn ang="0">
                      <a:pos x="42" y="133"/>
                    </a:cxn>
                    <a:cxn ang="0">
                      <a:pos x="42" y="133"/>
                    </a:cxn>
                    <a:cxn ang="0">
                      <a:pos x="151" y="99"/>
                    </a:cxn>
                    <a:cxn ang="0">
                      <a:pos x="170" y="118"/>
                    </a:cxn>
                    <a:cxn ang="0">
                      <a:pos x="267" y="87"/>
                    </a:cxn>
                    <a:cxn ang="0">
                      <a:pos x="249" y="68"/>
                    </a:cxn>
                    <a:cxn ang="0">
                      <a:pos x="151" y="99"/>
                    </a:cxn>
                    <a:cxn ang="0">
                      <a:pos x="151" y="99"/>
                    </a:cxn>
                    <a:cxn ang="0">
                      <a:pos x="256" y="65"/>
                    </a:cxn>
                    <a:cxn ang="0">
                      <a:pos x="275" y="84"/>
                    </a:cxn>
                    <a:cxn ang="0">
                      <a:pos x="373" y="53"/>
                    </a:cxn>
                    <a:cxn ang="0">
                      <a:pos x="354" y="38"/>
                    </a:cxn>
                    <a:cxn ang="0">
                      <a:pos x="256" y="65"/>
                    </a:cxn>
                    <a:cxn ang="0">
                      <a:pos x="256" y="65"/>
                    </a:cxn>
                  </a:cxnLst>
                  <a:rect l="0" t="0" r="r" b="b"/>
                  <a:pathLst>
                    <a:path w="700" h="266">
                      <a:moveTo>
                        <a:pt x="508" y="23"/>
                      </a:moveTo>
                      <a:lnTo>
                        <a:pt x="606" y="114"/>
                      </a:lnTo>
                      <a:lnTo>
                        <a:pt x="700" y="84"/>
                      </a:lnTo>
                      <a:lnTo>
                        <a:pt x="599" y="0"/>
                      </a:lnTo>
                      <a:lnTo>
                        <a:pt x="508" y="23"/>
                      </a:lnTo>
                      <a:lnTo>
                        <a:pt x="508" y="23"/>
                      </a:lnTo>
                      <a:close/>
                      <a:moveTo>
                        <a:pt x="34" y="178"/>
                      </a:moveTo>
                      <a:lnTo>
                        <a:pt x="121" y="266"/>
                      </a:lnTo>
                      <a:lnTo>
                        <a:pt x="490" y="148"/>
                      </a:lnTo>
                      <a:lnTo>
                        <a:pt x="395" y="65"/>
                      </a:lnTo>
                      <a:lnTo>
                        <a:pt x="34" y="178"/>
                      </a:lnTo>
                      <a:lnTo>
                        <a:pt x="34" y="178"/>
                      </a:lnTo>
                      <a:close/>
                      <a:moveTo>
                        <a:pt x="459" y="91"/>
                      </a:moveTo>
                      <a:lnTo>
                        <a:pt x="531" y="68"/>
                      </a:lnTo>
                      <a:lnTo>
                        <a:pt x="490" y="34"/>
                      </a:lnTo>
                      <a:lnTo>
                        <a:pt x="422" y="57"/>
                      </a:lnTo>
                      <a:lnTo>
                        <a:pt x="459" y="91"/>
                      </a:lnTo>
                      <a:lnTo>
                        <a:pt x="459" y="91"/>
                      </a:lnTo>
                      <a:close/>
                      <a:moveTo>
                        <a:pt x="407" y="46"/>
                      </a:moveTo>
                      <a:lnTo>
                        <a:pt x="478" y="23"/>
                      </a:lnTo>
                      <a:lnTo>
                        <a:pt x="456" y="8"/>
                      </a:lnTo>
                      <a:lnTo>
                        <a:pt x="388" y="27"/>
                      </a:lnTo>
                      <a:lnTo>
                        <a:pt x="407" y="46"/>
                      </a:lnTo>
                      <a:lnTo>
                        <a:pt x="407" y="46"/>
                      </a:lnTo>
                      <a:close/>
                      <a:moveTo>
                        <a:pt x="501" y="99"/>
                      </a:moveTo>
                      <a:lnTo>
                        <a:pt x="520" y="114"/>
                      </a:lnTo>
                      <a:lnTo>
                        <a:pt x="493" y="121"/>
                      </a:lnTo>
                      <a:lnTo>
                        <a:pt x="512" y="140"/>
                      </a:lnTo>
                      <a:lnTo>
                        <a:pt x="584" y="118"/>
                      </a:lnTo>
                      <a:lnTo>
                        <a:pt x="561" y="103"/>
                      </a:lnTo>
                      <a:lnTo>
                        <a:pt x="539" y="106"/>
                      </a:lnTo>
                      <a:lnTo>
                        <a:pt x="523" y="91"/>
                      </a:lnTo>
                      <a:lnTo>
                        <a:pt x="501" y="99"/>
                      </a:lnTo>
                      <a:lnTo>
                        <a:pt x="501" y="99"/>
                      </a:lnTo>
                      <a:close/>
                      <a:moveTo>
                        <a:pt x="0" y="144"/>
                      </a:moveTo>
                      <a:lnTo>
                        <a:pt x="19" y="163"/>
                      </a:lnTo>
                      <a:lnTo>
                        <a:pt x="42" y="156"/>
                      </a:lnTo>
                      <a:lnTo>
                        <a:pt x="23" y="137"/>
                      </a:lnTo>
                      <a:lnTo>
                        <a:pt x="0" y="144"/>
                      </a:lnTo>
                      <a:lnTo>
                        <a:pt x="0" y="144"/>
                      </a:lnTo>
                      <a:close/>
                      <a:moveTo>
                        <a:pt x="42" y="133"/>
                      </a:moveTo>
                      <a:lnTo>
                        <a:pt x="60" y="148"/>
                      </a:lnTo>
                      <a:lnTo>
                        <a:pt x="158" y="118"/>
                      </a:lnTo>
                      <a:lnTo>
                        <a:pt x="140" y="103"/>
                      </a:lnTo>
                      <a:lnTo>
                        <a:pt x="42" y="133"/>
                      </a:lnTo>
                      <a:lnTo>
                        <a:pt x="42" y="133"/>
                      </a:lnTo>
                      <a:close/>
                      <a:moveTo>
                        <a:pt x="151" y="99"/>
                      </a:moveTo>
                      <a:lnTo>
                        <a:pt x="170" y="118"/>
                      </a:lnTo>
                      <a:lnTo>
                        <a:pt x="267" y="87"/>
                      </a:lnTo>
                      <a:lnTo>
                        <a:pt x="249" y="68"/>
                      </a:lnTo>
                      <a:lnTo>
                        <a:pt x="151" y="99"/>
                      </a:lnTo>
                      <a:lnTo>
                        <a:pt x="151" y="99"/>
                      </a:lnTo>
                      <a:close/>
                      <a:moveTo>
                        <a:pt x="256" y="65"/>
                      </a:moveTo>
                      <a:lnTo>
                        <a:pt x="275" y="84"/>
                      </a:lnTo>
                      <a:lnTo>
                        <a:pt x="373" y="53"/>
                      </a:lnTo>
                      <a:lnTo>
                        <a:pt x="354" y="38"/>
                      </a:lnTo>
                      <a:lnTo>
                        <a:pt x="256" y="65"/>
                      </a:lnTo>
                      <a:lnTo>
                        <a:pt x="256" y="65"/>
                      </a:lnTo>
                      <a:close/>
                    </a:path>
                  </a:pathLst>
                </a:custGeom>
                <a:solidFill>
                  <a:srgbClr val="000000"/>
                </a:solidFill>
                <a:ln w="9525">
                  <a:noFill/>
                  <a:round/>
                  <a:headEnd/>
                  <a:tailEnd/>
                </a:ln>
              </p:spPr>
              <p:txBody>
                <a:bodyPr/>
                <a:lstStyle/>
                <a:p>
                  <a:endParaRPr lang="en-US"/>
                </a:p>
              </p:txBody>
            </p:sp>
            <p:sp>
              <p:nvSpPr>
                <p:cNvPr id="377024" name="Freeform 192"/>
                <p:cNvSpPr>
                  <a:spLocks noChangeAspect="1"/>
                </p:cNvSpPr>
                <p:nvPr/>
              </p:nvSpPr>
              <p:spPr bwMode="auto">
                <a:xfrm>
                  <a:off x="1575" y="2983"/>
                  <a:ext cx="192" cy="114"/>
                </a:xfrm>
                <a:custGeom>
                  <a:avLst/>
                  <a:gdLst/>
                  <a:ahLst/>
                  <a:cxnLst>
                    <a:cxn ang="0">
                      <a:pos x="0" y="23"/>
                    </a:cxn>
                    <a:cxn ang="0">
                      <a:pos x="98" y="114"/>
                    </a:cxn>
                    <a:cxn ang="0">
                      <a:pos x="192" y="84"/>
                    </a:cxn>
                    <a:cxn ang="0">
                      <a:pos x="91" y="0"/>
                    </a:cxn>
                    <a:cxn ang="0">
                      <a:pos x="0" y="23"/>
                    </a:cxn>
                  </a:cxnLst>
                  <a:rect l="0" t="0" r="r" b="b"/>
                  <a:pathLst>
                    <a:path w="192" h="114">
                      <a:moveTo>
                        <a:pt x="0" y="23"/>
                      </a:moveTo>
                      <a:lnTo>
                        <a:pt x="98" y="114"/>
                      </a:lnTo>
                      <a:lnTo>
                        <a:pt x="192" y="84"/>
                      </a:lnTo>
                      <a:lnTo>
                        <a:pt x="91" y="0"/>
                      </a:lnTo>
                      <a:lnTo>
                        <a:pt x="0" y="23"/>
                      </a:lnTo>
                    </a:path>
                  </a:pathLst>
                </a:custGeom>
                <a:noFill/>
                <a:ln w="6350">
                  <a:solidFill>
                    <a:srgbClr val="000000"/>
                  </a:solidFill>
                  <a:prstDash val="solid"/>
                  <a:round/>
                  <a:headEnd/>
                  <a:tailEnd/>
                </a:ln>
              </p:spPr>
              <p:txBody>
                <a:bodyPr/>
                <a:lstStyle/>
                <a:p>
                  <a:endParaRPr lang="en-US"/>
                </a:p>
              </p:txBody>
            </p:sp>
            <p:sp>
              <p:nvSpPr>
                <p:cNvPr id="377025" name="Freeform 193"/>
                <p:cNvSpPr>
                  <a:spLocks noChangeAspect="1"/>
                </p:cNvSpPr>
                <p:nvPr/>
              </p:nvSpPr>
              <p:spPr bwMode="auto">
                <a:xfrm>
                  <a:off x="1101" y="3048"/>
                  <a:ext cx="452" cy="201"/>
                </a:xfrm>
                <a:custGeom>
                  <a:avLst/>
                  <a:gdLst/>
                  <a:ahLst/>
                  <a:cxnLst>
                    <a:cxn ang="0">
                      <a:pos x="0" y="113"/>
                    </a:cxn>
                    <a:cxn ang="0">
                      <a:pos x="87" y="201"/>
                    </a:cxn>
                    <a:cxn ang="0">
                      <a:pos x="452" y="83"/>
                    </a:cxn>
                    <a:cxn ang="0">
                      <a:pos x="361" y="0"/>
                    </a:cxn>
                    <a:cxn ang="0">
                      <a:pos x="0" y="113"/>
                    </a:cxn>
                  </a:cxnLst>
                  <a:rect l="0" t="0" r="r" b="b"/>
                  <a:pathLst>
                    <a:path w="452" h="201">
                      <a:moveTo>
                        <a:pt x="0" y="113"/>
                      </a:moveTo>
                      <a:lnTo>
                        <a:pt x="87" y="201"/>
                      </a:lnTo>
                      <a:lnTo>
                        <a:pt x="452" y="83"/>
                      </a:lnTo>
                      <a:lnTo>
                        <a:pt x="361" y="0"/>
                      </a:lnTo>
                      <a:lnTo>
                        <a:pt x="0" y="113"/>
                      </a:lnTo>
                    </a:path>
                  </a:pathLst>
                </a:custGeom>
                <a:noFill/>
                <a:ln w="6350">
                  <a:solidFill>
                    <a:srgbClr val="000000"/>
                  </a:solidFill>
                  <a:prstDash val="solid"/>
                  <a:round/>
                  <a:headEnd/>
                  <a:tailEnd/>
                </a:ln>
              </p:spPr>
              <p:txBody>
                <a:bodyPr/>
                <a:lstStyle/>
                <a:p>
                  <a:endParaRPr lang="en-US"/>
                </a:p>
              </p:txBody>
            </p:sp>
            <p:sp>
              <p:nvSpPr>
                <p:cNvPr id="377026" name="Freeform 194"/>
                <p:cNvSpPr>
                  <a:spLocks noChangeAspect="1"/>
                </p:cNvSpPr>
                <p:nvPr/>
              </p:nvSpPr>
              <p:spPr bwMode="auto">
                <a:xfrm>
                  <a:off x="1485" y="3017"/>
                  <a:ext cx="109" cy="57"/>
                </a:xfrm>
                <a:custGeom>
                  <a:avLst/>
                  <a:gdLst/>
                  <a:ahLst/>
                  <a:cxnLst>
                    <a:cxn ang="0">
                      <a:pos x="41" y="57"/>
                    </a:cxn>
                    <a:cxn ang="0">
                      <a:pos x="109" y="34"/>
                    </a:cxn>
                    <a:cxn ang="0">
                      <a:pos x="72" y="0"/>
                    </a:cxn>
                    <a:cxn ang="0">
                      <a:pos x="0" y="23"/>
                    </a:cxn>
                    <a:cxn ang="0">
                      <a:pos x="41" y="57"/>
                    </a:cxn>
                  </a:cxnLst>
                  <a:rect l="0" t="0" r="r" b="b"/>
                  <a:pathLst>
                    <a:path w="109" h="57">
                      <a:moveTo>
                        <a:pt x="41" y="57"/>
                      </a:moveTo>
                      <a:lnTo>
                        <a:pt x="109" y="34"/>
                      </a:lnTo>
                      <a:lnTo>
                        <a:pt x="72" y="0"/>
                      </a:lnTo>
                      <a:lnTo>
                        <a:pt x="0" y="23"/>
                      </a:lnTo>
                      <a:lnTo>
                        <a:pt x="41" y="57"/>
                      </a:lnTo>
                    </a:path>
                  </a:pathLst>
                </a:custGeom>
                <a:noFill/>
                <a:ln w="6350">
                  <a:solidFill>
                    <a:srgbClr val="000000"/>
                  </a:solidFill>
                  <a:prstDash val="solid"/>
                  <a:round/>
                  <a:headEnd/>
                  <a:tailEnd/>
                </a:ln>
              </p:spPr>
              <p:txBody>
                <a:bodyPr/>
                <a:lstStyle/>
                <a:p>
                  <a:endParaRPr lang="en-US"/>
                </a:p>
              </p:txBody>
            </p:sp>
            <p:sp>
              <p:nvSpPr>
                <p:cNvPr id="377027" name="Freeform 195"/>
                <p:cNvSpPr>
                  <a:spLocks noChangeAspect="1"/>
                </p:cNvSpPr>
                <p:nvPr/>
              </p:nvSpPr>
              <p:spPr bwMode="auto">
                <a:xfrm>
                  <a:off x="1455" y="2991"/>
                  <a:ext cx="87" cy="38"/>
                </a:xfrm>
                <a:custGeom>
                  <a:avLst/>
                  <a:gdLst/>
                  <a:ahLst/>
                  <a:cxnLst>
                    <a:cxn ang="0">
                      <a:pos x="19" y="38"/>
                    </a:cxn>
                    <a:cxn ang="0">
                      <a:pos x="87" y="15"/>
                    </a:cxn>
                    <a:cxn ang="0">
                      <a:pos x="68" y="0"/>
                    </a:cxn>
                    <a:cxn ang="0">
                      <a:pos x="0" y="19"/>
                    </a:cxn>
                    <a:cxn ang="0">
                      <a:pos x="19" y="38"/>
                    </a:cxn>
                  </a:cxnLst>
                  <a:rect l="0" t="0" r="r" b="b"/>
                  <a:pathLst>
                    <a:path w="87" h="38">
                      <a:moveTo>
                        <a:pt x="19" y="38"/>
                      </a:moveTo>
                      <a:lnTo>
                        <a:pt x="87" y="15"/>
                      </a:lnTo>
                      <a:lnTo>
                        <a:pt x="68" y="0"/>
                      </a:lnTo>
                      <a:lnTo>
                        <a:pt x="0" y="19"/>
                      </a:lnTo>
                      <a:lnTo>
                        <a:pt x="19" y="38"/>
                      </a:lnTo>
                    </a:path>
                  </a:pathLst>
                </a:custGeom>
                <a:noFill/>
                <a:ln w="6350">
                  <a:solidFill>
                    <a:srgbClr val="000000"/>
                  </a:solidFill>
                  <a:prstDash val="solid"/>
                  <a:round/>
                  <a:headEnd/>
                  <a:tailEnd/>
                </a:ln>
              </p:spPr>
              <p:txBody>
                <a:bodyPr/>
                <a:lstStyle/>
                <a:p>
                  <a:endParaRPr lang="en-US"/>
                </a:p>
              </p:txBody>
            </p:sp>
            <p:sp>
              <p:nvSpPr>
                <p:cNvPr id="377028" name="Freeform 196"/>
                <p:cNvSpPr>
                  <a:spLocks noChangeAspect="1"/>
                </p:cNvSpPr>
                <p:nvPr/>
              </p:nvSpPr>
              <p:spPr bwMode="auto">
                <a:xfrm>
                  <a:off x="1560" y="3074"/>
                  <a:ext cx="87" cy="49"/>
                </a:xfrm>
                <a:custGeom>
                  <a:avLst/>
                  <a:gdLst/>
                  <a:ahLst/>
                  <a:cxnLst>
                    <a:cxn ang="0">
                      <a:pos x="8" y="8"/>
                    </a:cxn>
                    <a:cxn ang="0">
                      <a:pos x="23" y="27"/>
                    </a:cxn>
                    <a:cxn ang="0">
                      <a:pos x="0" y="30"/>
                    </a:cxn>
                    <a:cxn ang="0">
                      <a:pos x="19" y="49"/>
                    </a:cxn>
                    <a:cxn ang="0">
                      <a:pos x="87" y="27"/>
                    </a:cxn>
                    <a:cxn ang="0">
                      <a:pos x="68" y="12"/>
                    </a:cxn>
                    <a:cxn ang="0">
                      <a:pos x="46" y="19"/>
                    </a:cxn>
                    <a:cxn ang="0">
                      <a:pos x="27" y="0"/>
                    </a:cxn>
                    <a:cxn ang="0">
                      <a:pos x="8" y="8"/>
                    </a:cxn>
                  </a:cxnLst>
                  <a:rect l="0" t="0" r="r" b="b"/>
                  <a:pathLst>
                    <a:path w="87" h="49">
                      <a:moveTo>
                        <a:pt x="8" y="8"/>
                      </a:moveTo>
                      <a:lnTo>
                        <a:pt x="23" y="27"/>
                      </a:lnTo>
                      <a:lnTo>
                        <a:pt x="0" y="30"/>
                      </a:lnTo>
                      <a:lnTo>
                        <a:pt x="19" y="49"/>
                      </a:lnTo>
                      <a:lnTo>
                        <a:pt x="87" y="27"/>
                      </a:lnTo>
                      <a:lnTo>
                        <a:pt x="68" y="12"/>
                      </a:lnTo>
                      <a:lnTo>
                        <a:pt x="46" y="19"/>
                      </a:lnTo>
                      <a:lnTo>
                        <a:pt x="27" y="0"/>
                      </a:lnTo>
                      <a:lnTo>
                        <a:pt x="8" y="8"/>
                      </a:lnTo>
                    </a:path>
                  </a:pathLst>
                </a:custGeom>
                <a:noFill/>
                <a:ln w="6350">
                  <a:solidFill>
                    <a:srgbClr val="000000"/>
                  </a:solidFill>
                  <a:prstDash val="solid"/>
                  <a:round/>
                  <a:headEnd/>
                  <a:tailEnd/>
                </a:ln>
              </p:spPr>
              <p:txBody>
                <a:bodyPr/>
                <a:lstStyle/>
                <a:p>
                  <a:endParaRPr lang="en-US"/>
                </a:p>
              </p:txBody>
            </p:sp>
            <p:sp>
              <p:nvSpPr>
                <p:cNvPr id="377029" name="Freeform 197"/>
                <p:cNvSpPr>
                  <a:spLocks noChangeAspect="1"/>
                </p:cNvSpPr>
                <p:nvPr/>
              </p:nvSpPr>
              <p:spPr bwMode="auto">
                <a:xfrm>
                  <a:off x="1067" y="3120"/>
                  <a:ext cx="42" cy="22"/>
                </a:xfrm>
                <a:custGeom>
                  <a:avLst/>
                  <a:gdLst/>
                  <a:ahLst/>
                  <a:cxnLst>
                    <a:cxn ang="0">
                      <a:pos x="0" y="7"/>
                    </a:cxn>
                    <a:cxn ang="0">
                      <a:pos x="19" y="22"/>
                    </a:cxn>
                    <a:cxn ang="0">
                      <a:pos x="42" y="19"/>
                    </a:cxn>
                    <a:cxn ang="0">
                      <a:pos x="23" y="0"/>
                    </a:cxn>
                    <a:cxn ang="0">
                      <a:pos x="0" y="7"/>
                    </a:cxn>
                  </a:cxnLst>
                  <a:rect l="0" t="0" r="r" b="b"/>
                  <a:pathLst>
                    <a:path w="42" h="22">
                      <a:moveTo>
                        <a:pt x="0" y="7"/>
                      </a:moveTo>
                      <a:lnTo>
                        <a:pt x="19" y="22"/>
                      </a:lnTo>
                      <a:lnTo>
                        <a:pt x="42" y="19"/>
                      </a:lnTo>
                      <a:lnTo>
                        <a:pt x="23" y="0"/>
                      </a:lnTo>
                      <a:lnTo>
                        <a:pt x="0" y="7"/>
                      </a:lnTo>
                    </a:path>
                  </a:pathLst>
                </a:custGeom>
                <a:noFill/>
                <a:ln w="6350">
                  <a:solidFill>
                    <a:srgbClr val="000000"/>
                  </a:solidFill>
                  <a:prstDash val="solid"/>
                  <a:round/>
                  <a:headEnd/>
                  <a:tailEnd/>
                </a:ln>
              </p:spPr>
              <p:txBody>
                <a:bodyPr/>
                <a:lstStyle/>
                <a:p>
                  <a:endParaRPr lang="en-US"/>
                </a:p>
              </p:txBody>
            </p:sp>
            <p:sp>
              <p:nvSpPr>
                <p:cNvPr id="377030" name="Freeform 198"/>
                <p:cNvSpPr>
                  <a:spLocks noChangeAspect="1"/>
                </p:cNvSpPr>
                <p:nvPr/>
              </p:nvSpPr>
              <p:spPr bwMode="auto">
                <a:xfrm>
                  <a:off x="1109" y="3086"/>
                  <a:ext cx="116" cy="49"/>
                </a:xfrm>
                <a:custGeom>
                  <a:avLst/>
                  <a:gdLst/>
                  <a:ahLst/>
                  <a:cxnLst>
                    <a:cxn ang="0">
                      <a:pos x="0" y="30"/>
                    </a:cxn>
                    <a:cxn ang="0">
                      <a:pos x="18" y="49"/>
                    </a:cxn>
                    <a:cxn ang="0">
                      <a:pos x="116" y="18"/>
                    </a:cxn>
                    <a:cxn ang="0">
                      <a:pos x="98" y="0"/>
                    </a:cxn>
                    <a:cxn ang="0">
                      <a:pos x="0" y="30"/>
                    </a:cxn>
                  </a:cxnLst>
                  <a:rect l="0" t="0" r="r" b="b"/>
                  <a:pathLst>
                    <a:path w="116" h="49">
                      <a:moveTo>
                        <a:pt x="0" y="30"/>
                      </a:moveTo>
                      <a:lnTo>
                        <a:pt x="18" y="49"/>
                      </a:lnTo>
                      <a:lnTo>
                        <a:pt x="116" y="18"/>
                      </a:lnTo>
                      <a:lnTo>
                        <a:pt x="98" y="0"/>
                      </a:lnTo>
                      <a:lnTo>
                        <a:pt x="0" y="30"/>
                      </a:lnTo>
                    </a:path>
                  </a:pathLst>
                </a:custGeom>
                <a:noFill/>
                <a:ln w="6350">
                  <a:solidFill>
                    <a:srgbClr val="000000"/>
                  </a:solidFill>
                  <a:prstDash val="solid"/>
                  <a:round/>
                  <a:headEnd/>
                  <a:tailEnd/>
                </a:ln>
              </p:spPr>
              <p:txBody>
                <a:bodyPr/>
                <a:lstStyle/>
                <a:p>
                  <a:endParaRPr lang="en-US"/>
                </a:p>
              </p:txBody>
            </p:sp>
            <p:sp>
              <p:nvSpPr>
                <p:cNvPr id="377031" name="Freeform 199"/>
                <p:cNvSpPr>
                  <a:spLocks noChangeAspect="1"/>
                </p:cNvSpPr>
                <p:nvPr/>
              </p:nvSpPr>
              <p:spPr bwMode="auto">
                <a:xfrm>
                  <a:off x="1218" y="3051"/>
                  <a:ext cx="116" cy="50"/>
                </a:xfrm>
                <a:custGeom>
                  <a:avLst/>
                  <a:gdLst/>
                  <a:ahLst/>
                  <a:cxnLst>
                    <a:cxn ang="0">
                      <a:pos x="0" y="31"/>
                    </a:cxn>
                    <a:cxn ang="0">
                      <a:pos x="19" y="50"/>
                    </a:cxn>
                    <a:cxn ang="0">
                      <a:pos x="116" y="19"/>
                    </a:cxn>
                    <a:cxn ang="0">
                      <a:pos x="98" y="0"/>
                    </a:cxn>
                    <a:cxn ang="0">
                      <a:pos x="0" y="31"/>
                    </a:cxn>
                  </a:cxnLst>
                  <a:rect l="0" t="0" r="r" b="b"/>
                  <a:pathLst>
                    <a:path w="116" h="50">
                      <a:moveTo>
                        <a:pt x="0" y="31"/>
                      </a:moveTo>
                      <a:lnTo>
                        <a:pt x="19" y="50"/>
                      </a:lnTo>
                      <a:lnTo>
                        <a:pt x="116" y="19"/>
                      </a:lnTo>
                      <a:lnTo>
                        <a:pt x="98" y="0"/>
                      </a:lnTo>
                      <a:lnTo>
                        <a:pt x="0" y="31"/>
                      </a:lnTo>
                    </a:path>
                  </a:pathLst>
                </a:custGeom>
                <a:noFill/>
                <a:ln w="6350">
                  <a:solidFill>
                    <a:srgbClr val="000000"/>
                  </a:solidFill>
                  <a:prstDash val="solid"/>
                  <a:round/>
                  <a:headEnd/>
                  <a:tailEnd/>
                </a:ln>
              </p:spPr>
              <p:txBody>
                <a:bodyPr/>
                <a:lstStyle/>
                <a:p>
                  <a:endParaRPr lang="en-US"/>
                </a:p>
              </p:txBody>
            </p:sp>
            <p:sp>
              <p:nvSpPr>
                <p:cNvPr id="377032" name="Freeform 200"/>
                <p:cNvSpPr>
                  <a:spLocks noChangeAspect="1"/>
                </p:cNvSpPr>
                <p:nvPr/>
              </p:nvSpPr>
              <p:spPr bwMode="auto">
                <a:xfrm>
                  <a:off x="1323" y="3021"/>
                  <a:ext cx="117" cy="46"/>
                </a:xfrm>
                <a:custGeom>
                  <a:avLst/>
                  <a:gdLst/>
                  <a:ahLst/>
                  <a:cxnLst>
                    <a:cxn ang="0">
                      <a:pos x="0" y="30"/>
                    </a:cxn>
                    <a:cxn ang="0">
                      <a:pos x="19" y="46"/>
                    </a:cxn>
                    <a:cxn ang="0">
                      <a:pos x="117" y="15"/>
                    </a:cxn>
                    <a:cxn ang="0">
                      <a:pos x="98" y="0"/>
                    </a:cxn>
                    <a:cxn ang="0">
                      <a:pos x="0" y="30"/>
                    </a:cxn>
                  </a:cxnLst>
                  <a:rect l="0" t="0" r="r" b="b"/>
                  <a:pathLst>
                    <a:path w="117" h="46">
                      <a:moveTo>
                        <a:pt x="0" y="30"/>
                      </a:moveTo>
                      <a:lnTo>
                        <a:pt x="19" y="46"/>
                      </a:lnTo>
                      <a:lnTo>
                        <a:pt x="117" y="15"/>
                      </a:lnTo>
                      <a:lnTo>
                        <a:pt x="98" y="0"/>
                      </a:lnTo>
                      <a:lnTo>
                        <a:pt x="0" y="30"/>
                      </a:lnTo>
                    </a:path>
                  </a:pathLst>
                </a:custGeom>
                <a:noFill/>
                <a:ln w="6350">
                  <a:solidFill>
                    <a:srgbClr val="000000"/>
                  </a:solidFill>
                  <a:prstDash val="solid"/>
                  <a:round/>
                  <a:headEnd/>
                  <a:tailEnd/>
                </a:ln>
              </p:spPr>
              <p:txBody>
                <a:bodyPr/>
                <a:lstStyle/>
                <a:p>
                  <a:endParaRPr lang="en-US"/>
                </a:p>
              </p:txBody>
            </p:sp>
            <p:sp>
              <p:nvSpPr>
                <p:cNvPr id="377033" name="Freeform 201"/>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close/>
                    </a:path>
                  </a:pathLst>
                </a:custGeom>
                <a:solidFill>
                  <a:srgbClr val="BFBFBF"/>
                </a:solidFill>
                <a:ln w="9525">
                  <a:noFill/>
                  <a:round/>
                  <a:headEnd/>
                  <a:tailEnd/>
                </a:ln>
              </p:spPr>
              <p:txBody>
                <a:bodyPr/>
                <a:lstStyle/>
                <a:p>
                  <a:endParaRPr lang="en-US"/>
                </a:p>
              </p:txBody>
            </p:sp>
            <p:sp>
              <p:nvSpPr>
                <p:cNvPr id="377034" name="Freeform 202"/>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path>
                  </a:pathLst>
                </a:custGeom>
                <a:noFill/>
                <a:ln w="6350">
                  <a:solidFill>
                    <a:srgbClr val="000000"/>
                  </a:solidFill>
                  <a:prstDash val="solid"/>
                  <a:round/>
                  <a:headEnd/>
                  <a:tailEnd/>
                </a:ln>
              </p:spPr>
              <p:txBody>
                <a:bodyPr/>
                <a:lstStyle/>
                <a:p>
                  <a:endParaRPr lang="en-US"/>
                </a:p>
              </p:txBody>
            </p:sp>
            <p:sp>
              <p:nvSpPr>
                <p:cNvPr id="377035" name="Freeform 203"/>
                <p:cNvSpPr>
                  <a:spLocks noChangeAspect="1"/>
                </p:cNvSpPr>
                <p:nvPr/>
              </p:nvSpPr>
              <p:spPr bwMode="auto">
                <a:xfrm>
                  <a:off x="1079" y="3116"/>
                  <a:ext cx="22" cy="7"/>
                </a:xfrm>
                <a:custGeom>
                  <a:avLst/>
                  <a:gdLst/>
                  <a:ahLst/>
                  <a:cxnLst>
                    <a:cxn ang="0">
                      <a:pos x="0" y="0"/>
                    </a:cxn>
                    <a:cxn ang="0">
                      <a:pos x="11" y="7"/>
                    </a:cxn>
                    <a:cxn ang="0">
                      <a:pos x="22" y="7"/>
                    </a:cxn>
                    <a:cxn ang="0">
                      <a:pos x="11" y="0"/>
                    </a:cxn>
                    <a:cxn ang="0">
                      <a:pos x="0" y="0"/>
                    </a:cxn>
                  </a:cxnLst>
                  <a:rect l="0" t="0" r="r" b="b"/>
                  <a:pathLst>
                    <a:path w="22" h="7">
                      <a:moveTo>
                        <a:pt x="0" y="0"/>
                      </a:moveTo>
                      <a:lnTo>
                        <a:pt x="11" y="7"/>
                      </a:lnTo>
                      <a:lnTo>
                        <a:pt x="22" y="7"/>
                      </a:lnTo>
                      <a:lnTo>
                        <a:pt x="11" y="0"/>
                      </a:lnTo>
                      <a:lnTo>
                        <a:pt x="0" y="0"/>
                      </a:lnTo>
                      <a:close/>
                    </a:path>
                  </a:pathLst>
                </a:custGeom>
                <a:solidFill>
                  <a:srgbClr val="E5E5E5"/>
                </a:solidFill>
                <a:ln w="9525">
                  <a:noFill/>
                  <a:round/>
                  <a:headEnd/>
                  <a:tailEnd/>
                </a:ln>
              </p:spPr>
              <p:txBody>
                <a:bodyPr/>
                <a:lstStyle/>
                <a:p>
                  <a:endParaRPr lang="en-US"/>
                </a:p>
              </p:txBody>
            </p:sp>
            <p:sp>
              <p:nvSpPr>
                <p:cNvPr id="377036" name="Freeform 204"/>
                <p:cNvSpPr>
                  <a:spLocks noChangeAspect="1"/>
                </p:cNvSpPr>
                <p:nvPr/>
              </p:nvSpPr>
              <p:spPr bwMode="auto">
                <a:xfrm>
                  <a:off x="1071" y="3116"/>
                  <a:ext cx="19" cy="26"/>
                </a:xfrm>
                <a:custGeom>
                  <a:avLst/>
                  <a:gdLst/>
                  <a:ahLst/>
                  <a:cxnLst>
                    <a:cxn ang="0">
                      <a:pos x="19" y="11"/>
                    </a:cxn>
                    <a:cxn ang="0">
                      <a:pos x="15" y="26"/>
                    </a:cxn>
                    <a:cxn ang="0">
                      <a:pos x="0" y="11"/>
                    </a:cxn>
                    <a:cxn ang="0">
                      <a:pos x="8" y="0"/>
                    </a:cxn>
                    <a:cxn ang="0">
                      <a:pos x="19" y="11"/>
                    </a:cxn>
                  </a:cxnLst>
                  <a:rect l="0" t="0" r="r" b="b"/>
                  <a:pathLst>
                    <a:path w="19" h="26">
                      <a:moveTo>
                        <a:pt x="19" y="11"/>
                      </a:moveTo>
                      <a:lnTo>
                        <a:pt x="15" y="26"/>
                      </a:lnTo>
                      <a:lnTo>
                        <a:pt x="0" y="11"/>
                      </a:lnTo>
                      <a:lnTo>
                        <a:pt x="8" y="0"/>
                      </a:lnTo>
                      <a:lnTo>
                        <a:pt x="19" y="11"/>
                      </a:lnTo>
                      <a:close/>
                    </a:path>
                  </a:pathLst>
                </a:custGeom>
                <a:solidFill>
                  <a:srgbClr val="606060"/>
                </a:solidFill>
                <a:ln w="9525">
                  <a:noFill/>
                  <a:round/>
                  <a:headEnd/>
                  <a:tailEnd/>
                </a:ln>
              </p:spPr>
              <p:txBody>
                <a:bodyPr/>
                <a:lstStyle/>
                <a:p>
                  <a:endParaRPr lang="en-US"/>
                </a:p>
              </p:txBody>
            </p:sp>
            <p:sp>
              <p:nvSpPr>
                <p:cNvPr id="377037" name="Freeform 205"/>
                <p:cNvSpPr>
                  <a:spLocks noChangeAspect="1" noEditPoints="1"/>
                </p:cNvSpPr>
                <p:nvPr/>
              </p:nvSpPr>
              <p:spPr bwMode="auto">
                <a:xfrm>
                  <a:off x="1112" y="3078"/>
                  <a:ext cx="110" cy="53"/>
                </a:xfrm>
                <a:custGeom>
                  <a:avLst/>
                  <a:gdLst/>
                  <a:ahLst/>
                  <a:cxnLst>
                    <a:cxn ang="0">
                      <a:pos x="83" y="0"/>
                    </a:cxn>
                    <a:cxn ang="0">
                      <a:pos x="98" y="0"/>
                    </a:cxn>
                    <a:cxn ang="0">
                      <a:pos x="106" y="8"/>
                    </a:cxn>
                    <a:cxn ang="0">
                      <a:pos x="110" y="23"/>
                    </a:cxn>
                    <a:cxn ang="0">
                      <a:pos x="91" y="30"/>
                    </a:cxn>
                    <a:cxn ang="0">
                      <a:pos x="83" y="23"/>
                    </a:cxn>
                    <a:cxn ang="0">
                      <a:pos x="83" y="15"/>
                    </a:cxn>
                    <a:cxn ang="0">
                      <a:pos x="76" y="11"/>
                    </a:cxn>
                    <a:cxn ang="0">
                      <a:pos x="83" y="0"/>
                    </a:cxn>
                    <a:cxn ang="0">
                      <a:pos x="83" y="0"/>
                    </a:cxn>
                    <a:cxn ang="0">
                      <a:pos x="61" y="11"/>
                    </a:cxn>
                    <a:cxn ang="0">
                      <a:pos x="72" y="8"/>
                    </a:cxn>
                    <a:cxn ang="0">
                      <a:pos x="83" y="15"/>
                    </a:cxn>
                    <a:cxn ang="0">
                      <a:pos x="87" y="30"/>
                    </a:cxn>
                    <a:cxn ang="0">
                      <a:pos x="64" y="38"/>
                    </a:cxn>
                    <a:cxn ang="0">
                      <a:pos x="61" y="30"/>
                    </a:cxn>
                    <a:cxn ang="0">
                      <a:pos x="57" y="23"/>
                    </a:cxn>
                    <a:cxn ang="0">
                      <a:pos x="53" y="19"/>
                    </a:cxn>
                    <a:cxn ang="0">
                      <a:pos x="61" y="11"/>
                    </a:cxn>
                    <a:cxn ang="0">
                      <a:pos x="61" y="11"/>
                    </a:cxn>
                    <a:cxn ang="0">
                      <a:pos x="34" y="19"/>
                    </a:cxn>
                    <a:cxn ang="0">
                      <a:pos x="46" y="15"/>
                    </a:cxn>
                    <a:cxn ang="0">
                      <a:pos x="57" y="23"/>
                    </a:cxn>
                    <a:cxn ang="0">
                      <a:pos x="61" y="38"/>
                    </a:cxn>
                    <a:cxn ang="0">
                      <a:pos x="42" y="45"/>
                    </a:cxn>
                    <a:cxn ang="0">
                      <a:pos x="34" y="38"/>
                    </a:cxn>
                    <a:cxn ang="0">
                      <a:pos x="31" y="30"/>
                    </a:cxn>
                    <a:cxn ang="0">
                      <a:pos x="27" y="26"/>
                    </a:cxn>
                    <a:cxn ang="0">
                      <a:pos x="34" y="19"/>
                    </a:cxn>
                    <a:cxn ang="0">
                      <a:pos x="34" y="19"/>
                    </a:cxn>
                    <a:cxn ang="0">
                      <a:pos x="8" y="26"/>
                    </a:cxn>
                    <a:cxn ang="0">
                      <a:pos x="23" y="23"/>
                    </a:cxn>
                    <a:cxn ang="0">
                      <a:pos x="31" y="30"/>
                    </a:cxn>
                    <a:cxn ang="0">
                      <a:pos x="38" y="49"/>
                    </a:cxn>
                    <a:cxn ang="0">
                      <a:pos x="15" y="53"/>
                    </a:cxn>
                    <a:cxn ang="0">
                      <a:pos x="0" y="38"/>
                    </a:cxn>
                    <a:cxn ang="0">
                      <a:pos x="8" y="26"/>
                    </a:cxn>
                    <a:cxn ang="0">
                      <a:pos x="8" y="26"/>
                    </a:cxn>
                  </a:cxnLst>
                  <a:rect l="0" t="0" r="r" b="b"/>
                  <a:pathLst>
                    <a:path w="110" h="53">
                      <a:moveTo>
                        <a:pt x="83" y="0"/>
                      </a:moveTo>
                      <a:lnTo>
                        <a:pt x="98" y="0"/>
                      </a:lnTo>
                      <a:lnTo>
                        <a:pt x="106" y="8"/>
                      </a:lnTo>
                      <a:lnTo>
                        <a:pt x="110" y="23"/>
                      </a:lnTo>
                      <a:lnTo>
                        <a:pt x="91" y="30"/>
                      </a:lnTo>
                      <a:lnTo>
                        <a:pt x="83" y="23"/>
                      </a:lnTo>
                      <a:lnTo>
                        <a:pt x="83" y="15"/>
                      </a:lnTo>
                      <a:lnTo>
                        <a:pt x="76" y="11"/>
                      </a:lnTo>
                      <a:lnTo>
                        <a:pt x="83" y="0"/>
                      </a:lnTo>
                      <a:lnTo>
                        <a:pt x="83" y="0"/>
                      </a:lnTo>
                      <a:close/>
                      <a:moveTo>
                        <a:pt x="61" y="11"/>
                      </a:moveTo>
                      <a:lnTo>
                        <a:pt x="72" y="8"/>
                      </a:lnTo>
                      <a:lnTo>
                        <a:pt x="83" y="15"/>
                      </a:lnTo>
                      <a:lnTo>
                        <a:pt x="87" y="30"/>
                      </a:lnTo>
                      <a:lnTo>
                        <a:pt x="64" y="38"/>
                      </a:lnTo>
                      <a:lnTo>
                        <a:pt x="61" y="30"/>
                      </a:lnTo>
                      <a:lnTo>
                        <a:pt x="57" y="23"/>
                      </a:lnTo>
                      <a:lnTo>
                        <a:pt x="53" y="19"/>
                      </a:lnTo>
                      <a:lnTo>
                        <a:pt x="61" y="11"/>
                      </a:lnTo>
                      <a:lnTo>
                        <a:pt x="61" y="11"/>
                      </a:lnTo>
                      <a:close/>
                      <a:moveTo>
                        <a:pt x="34" y="19"/>
                      </a:moveTo>
                      <a:lnTo>
                        <a:pt x="46" y="15"/>
                      </a:lnTo>
                      <a:lnTo>
                        <a:pt x="57" y="23"/>
                      </a:lnTo>
                      <a:lnTo>
                        <a:pt x="61" y="38"/>
                      </a:lnTo>
                      <a:lnTo>
                        <a:pt x="42" y="45"/>
                      </a:lnTo>
                      <a:lnTo>
                        <a:pt x="34" y="38"/>
                      </a:lnTo>
                      <a:lnTo>
                        <a:pt x="31" y="30"/>
                      </a:lnTo>
                      <a:lnTo>
                        <a:pt x="27" y="26"/>
                      </a:lnTo>
                      <a:lnTo>
                        <a:pt x="34" y="19"/>
                      </a:lnTo>
                      <a:lnTo>
                        <a:pt x="34" y="19"/>
                      </a:lnTo>
                      <a:close/>
                      <a:moveTo>
                        <a:pt x="8" y="26"/>
                      </a:moveTo>
                      <a:lnTo>
                        <a:pt x="23" y="23"/>
                      </a:lnTo>
                      <a:lnTo>
                        <a:pt x="31" y="30"/>
                      </a:lnTo>
                      <a:lnTo>
                        <a:pt x="38" y="49"/>
                      </a:lnTo>
                      <a:lnTo>
                        <a:pt x="15" y="53"/>
                      </a:lnTo>
                      <a:lnTo>
                        <a:pt x="0" y="38"/>
                      </a:lnTo>
                      <a:lnTo>
                        <a:pt x="8" y="26"/>
                      </a:lnTo>
                      <a:lnTo>
                        <a:pt x="8" y="26"/>
                      </a:lnTo>
                      <a:close/>
                    </a:path>
                  </a:pathLst>
                </a:custGeom>
                <a:solidFill>
                  <a:srgbClr val="F4F4D1"/>
                </a:solidFill>
                <a:ln w="9525">
                  <a:noFill/>
                  <a:round/>
                  <a:headEnd/>
                  <a:tailEnd/>
                </a:ln>
              </p:spPr>
              <p:txBody>
                <a:bodyPr/>
                <a:lstStyle/>
                <a:p>
                  <a:endParaRPr lang="en-US"/>
                </a:p>
              </p:txBody>
            </p:sp>
            <p:sp>
              <p:nvSpPr>
                <p:cNvPr id="377038" name="Freeform 206"/>
                <p:cNvSpPr>
                  <a:spLocks noChangeAspect="1"/>
                </p:cNvSpPr>
                <p:nvPr/>
              </p:nvSpPr>
              <p:spPr bwMode="auto">
                <a:xfrm>
                  <a:off x="1188" y="3078"/>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grpSp>
          <p:grpSp>
            <p:nvGrpSpPr>
              <p:cNvPr id="377039" name="Group 207"/>
              <p:cNvGrpSpPr>
                <a:grpSpLocks noChangeAspect="1"/>
              </p:cNvGrpSpPr>
              <p:nvPr/>
            </p:nvGrpSpPr>
            <p:grpSpPr bwMode="auto">
              <a:xfrm>
                <a:off x="1101" y="2941"/>
                <a:ext cx="696" cy="308"/>
                <a:chOff x="1101" y="2941"/>
                <a:chExt cx="696" cy="308"/>
              </a:xfrm>
            </p:grpSpPr>
            <p:sp>
              <p:nvSpPr>
                <p:cNvPr id="377040" name="Freeform 208"/>
                <p:cNvSpPr>
                  <a:spLocks noChangeAspect="1"/>
                </p:cNvSpPr>
                <p:nvPr/>
              </p:nvSpPr>
              <p:spPr bwMode="auto">
                <a:xfrm>
                  <a:off x="1165" y="3086"/>
                  <a:ext cx="34" cy="30"/>
                </a:xfrm>
                <a:custGeom>
                  <a:avLst/>
                  <a:gdLst/>
                  <a:ahLst/>
                  <a:cxnLst>
                    <a:cxn ang="0">
                      <a:pos x="8" y="3"/>
                    </a:cxn>
                    <a:cxn ang="0">
                      <a:pos x="19" y="0"/>
                    </a:cxn>
                    <a:cxn ang="0">
                      <a:pos x="30" y="7"/>
                    </a:cxn>
                    <a:cxn ang="0">
                      <a:pos x="34" y="22"/>
                    </a:cxn>
                    <a:cxn ang="0">
                      <a:pos x="11" y="30"/>
                    </a:cxn>
                    <a:cxn ang="0">
                      <a:pos x="4" y="22"/>
                    </a:cxn>
                    <a:cxn ang="0">
                      <a:pos x="4" y="15"/>
                    </a:cxn>
                    <a:cxn ang="0">
                      <a:pos x="0" y="11"/>
                    </a:cxn>
                    <a:cxn ang="0">
                      <a:pos x="8" y="3"/>
                    </a:cxn>
                  </a:cxnLst>
                  <a:rect l="0" t="0" r="r" b="b"/>
                  <a:pathLst>
                    <a:path w="34" h="30">
                      <a:moveTo>
                        <a:pt x="8" y="3"/>
                      </a:moveTo>
                      <a:lnTo>
                        <a:pt x="19" y="0"/>
                      </a:lnTo>
                      <a:lnTo>
                        <a:pt x="30" y="7"/>
                      </a:lnTo>
                      <a:lnTo>
                        <a:pt x="34" y="22"/>
                      </a:lnTo>
                      <a:lnTo>
                        <a:pt x="11"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77041" name="Freeform 209"/>
                <p:cNvSpPr>
                  <a:spLocks noChangeAspect="1"/>
                </p:cNvSpPr>
                <p:nvPr/>
              </p:nvSpPr>
              <p:spPr bwMode="auto">
                <a:xfrm>
                  <a:off x="1139" y="3093"/>
                  <a:ext cx="34" cy="30"/>
                </a:xfrm>
                <a:custGeom>
                  <a:avLst/>
                  <a:gdLst/>
                  <a:ahLst/>
                  <a:cxnLst>
                    <a:cxn ang="0">
                      <a:pos x="7" y="4"/>
                    </a:cxn>
                    <a:cxn ang="0">
                      <a:pos x="19" y="0"/>
                    </a:cxn>
                    <a:cxn ang="0">
                      <a:pos x="30" y="8"/>
                    </a:cxn>
                    <a:cxn ang="0">
                      <a:pos x="34" y="23"/>
                    </a:cxn>
                    <a:cxn ang="0">
                      <a:pos x="15" y="30"/>
                    </a:cxn>
                    <a:cxn ang="0">
                      <a:pos x="7" y="23"/>
                    </a:cxn>
                    <a:cxn ang="0">
                      <a:pos x="4" y="15"/>
                    </a:cxn>
                    <a:cxn ang="0">
                      <a:pos x="0" y="11"/>
                    </a:cxn>
                    <a:cxn ang="0">
                      <a:pos x="7" y="4"/>
                    </a:cxn>
                  </a:cxnLst>
                  <a:rect l="0" t="0" r="r" b="b"/>
                  <a:pathLst>
                    <a:path w="34" h="30">
                      <a:moveTo>
                        <a:pt x="7" y="4"/>
                      </a:moveTo>
                      <a:lnTo>
                        <a:pt x="19" y="0"/>
                      </a:lnTo>
                      <a:lnTo>
                        <a:pt x="30" y="8"/>
                      </a:lnTo>
                      <a:lnTo>
                        <a:pt x="34" y="23"/>
                      </a:lnTo>
                      <a:lnTo>
                        <a:pt x="15"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77042" name="Freeform 210"/>
                <p:cNvSpPr>
                  <a:spLocks noChangeAspect="1"/>
                </p:cNvSpPr>
                <p:nvPr/>
              </p:nvSpPr>
              <p:spPr bwMode="auto">
                <a:xfrm>
                  <a:off x="1112" y="3101"/>
                  <a:ext cx="34" cy="30"/>
                </a:xfrm>
                <a:custGeom>
                  <a:avLst/>
                  <a:gdLst/>
                  <a:ahLst/>
                  <a:cxnLst>
                    <a:cxn ang="0">
                      <a:pos x="8" y="3"/>
                    </a:cxn>
                    <a:cxn ang="0">
                      <a:pos x="23" y="0"/>
                    </a:cxn>
                    <a:cxn ang="0">
                      <a:pos x="31" y="7"/>
                    </a:cxn>
                    <a:cxn ang="0">
                      <a:pos x="34" y="26"/>
                    </a:cxn>
                    <a:cxn ang="0">
                      <a:pos x="15" y="30"/>
                    </a:cxn>
                    <a:cxn ang="0">
                      <a:pos x="0" y="15"/>
                    </a:cxn>
                    <a:cxn ang="0">
                      <a:pos x="8" y="3"/>
                    </a:cxn>
                  </a:cxnLst>
                  <a:rect l="0" t="0" r="r" b="b"/>
                  <a:pathLst>
                    <a:path w="34" h="30">
                      <a:moveTo>
                        <a:pt x="8" y="3"/>
                      </a:moveTo>
                      <a:lnTo>
                        <a:pt x="23" y="0"/>
                      </a:lnTo>
                      <a:lnTo>
                        <a:pt x="31" y="7"/>
                      </a:lnTo>
                      <a:lnTo>
                        <a:pt x="34" y="26"/>
                      </a:lnTo>
                      <a:lnTo>
                        <a:pt x="15"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77043" name="Freeform 211"/>
                <p:cNvSpPr>
                  <a:spLocks noChangeAspect="1" noEditPoints="1"/>
                </p:cNvSpPr>
                <p:nvPr/>
              </p:nvSpPr>
              <p:spPr bwMode="auto">
                <a:xfrm>
                  <a:off x="1112" y="3082"/>
                  <a:ext cx="95" cy="49"/>
                </a:xfrm>
                <a:custGeom>
                  <a:avLst/>
                  <a:gdLst/>
                  <a:ahLst/>
                  <a:cxnLst>
                    <a:cxn ang="0">
                      <a:pos x="95" y="7"/>
                    </a:cxn>
                    <a:cxn ang="0">
                      <a:pos x="91" y="26"/>
                    </a:cxn>
                    <a:cxn ang="0">
                      <a:pos x="83" y="19"/>
                    </a:cxn>
                    <a:cxn ang="0">
                      <a:pos x="83" y="11"/>
                    </a:cxn>
                    <a:cxn ang="0">
                      <a:pos x="79" y="7"/>
                    </a:cxn>
                    <a:cxn ang="0">
                      <a:pos x="87" y="0"/>
                    </a:cxn>
                    <a:cxn ang="0">
                      <a:pos x="95" y="7"/>
                    </a:cxn>
                    <a:cxn ang="0">
                      <a:pos x="95" y="7"/>
                    </a:cxn>
                    <a:cxn ang="0">
                      <a:pos x="68" y="15"/>
                    </a:cxn>
                    <a:cxn ang="0">
                      <a:pos x="64" y="34"/>
                    </a:cxn>
                    <a:cxn ang="0">
                      <a:pos x="61" y="26"/>
                    </a:cxn>
                    <a:cxn ang="0">
                      <a:pos x="57" y="19"/>
                    </a:cxn>
                    <a:cxn ang="0">
                      <a:pos x="53" y="15"/>
                    </a:cxn>
                    <a:cxn ang="0">
                      <a:pos x="61" y="7"/>
                    </a:cxn>
                    <a:cxn ang="0">
                      <a:pos x="68" y="15"/>
                    </a:cxn>
                    <a:cxn ang="0">
                      <a:pos x="68" y="15"/>
                    </a:cxn>
                    <a:cxn ang="0">
                      <a:pos x="46" y="22"/>
                    </a:cxn>
                    <a:cxn ang="0">
                      <a:pos x="42" y="41"/>
                    </a:cxn>
                    <a:cxn ang="0">
                      <a:pos x="34" y="34"/>
                    </a:cxn>
                    <a:cxn ang="0">
                      <a:pos x="31" y="26"/>
                    </a:cxn>
                    <a:cxn ang="0">
                      <a:pos x="27" y="22"/>
                    </a:cxn>
                    <a:cxn ang="0">
                      <a:pos x="34" y="15"/>
                    </a:cxn>
                    <a:cxn ang="0">
                      <a:pos x="46" y="22"/>
                    </a:cxn>
                    <a:cxn ang="0">
                      <a:pos x="46" y="22"/>
                    </a:cxn>
                    <a:cxn ang="0">
                      <a:pos x="19" y="30"/>
                    </a:cxn>
                    <a:cxn ang="0">
                      <a:pos x="15" y="49"/>
                    </a:cxn>
                    <a:cxn ang="0">
                      <a:pos x="0" y="34"/>
                    </a:cxn>
                    <a:cxn ang="0">
                      <a:pos x="8" y="22"/>
                    </a:cxn>
                    <a:cxn ang="0">
                      <a:pos x="19" y="30"/>
                    </a:cxn>
                    <a:cxn ang="0">
                      <a:pos x="19" y="30"/>
                    </a:cxn>
                  </a:cxnLst>
                  <a:rect l="0" t="0" r="r" b="b"/>
                  <a:pathLst>
                    <a:path w="95" h="49">
                      <a:moveTo>
                        <a:pt x="95" y="7"/>
                      </a:moveTo>
                      <a:lnTo>
                        <a:pt x="91" y="26"/>
                      </a:lnTo>
                      <a:lnTo>
                        <a:pt x="83" y="19"/>
                      </a:lnTo>
                      <a:lnTo>
                        <a:pt x="83" y="11"/>
                      </a:lnTo>
                      <a:lnTo>
                        <a:pt x="79" y="7"/>
                      </a:lnTo>
                      <a:lnTo>
                        <a:pt x="87" y="0"/>
                      </a:lnTo>
                      <a:lnTo>
                        <a:pt x="95" y="7"/>
                      </a:lnTo>
                      <a:lnTo>
                        <a:pt x="95" y="7"/>
                      </a:lnTo>
                      <a:close/>
                      <a:moveTo>
                        <a:pt x="68" y="15"/>
                      </a:moveTo>
                      <a:lnTo>
                        <a:pt x="64" y="34"/>
                      </a:lnTo>
                      <a:lnTo>
                        <a:pt x="61" y="26"/>
                      </a:lnTo>
                      <a:lnTo>
                        <a:pt x="57" y="19"/>
                      </a:lnTo>
                      <a:lnTo>
                        <a:pt x="53" y="15"/>
                      </a:lnTo>
                      <a:lnTo>
                        <a:pt x="61" y="7"/>
                      </a:lnTo>
                      <a:lnTo>
                        <a:pt x="68" y="15"/>
                      </a:lnTo>
                      <a:lnTo>
                        <a:pt x="68" y="15"/>
                      </a:lnTo>
                      <a:close/>
                      <a:moveTo>
                        <a:pt x="46" y="22"/>
                      </a:moveTo>
                      <a:lnTo>
                        <a:pt x="42" y="41"/>
                      </a:lnTo>
                      <a:lnTo>
                        <a:pt x="34" y="34"/>
                      </a:lnTo>
                      <a:lnTo>
                        <a:pt x="31" y="26"/>
                      </a:lnTo>
                      <a:lnTo>
                        <a:pt x="27" y="22"/>
                      </a:lnTo>
                      <a:lnTo>
                        <a:pt x="34" y="15"/>
                      </a:lnTo>
                      <a:lnTo>
                        <a:pt x="46" y="22"/>
                      </a:lnTo>
                      <a:lnTo>
                        <a:pt x="46" y="22"/>
                      </a:lnTo>
                      <a:close/>
                      <a:moveTo>
                        <a:pt x="19" y="30"/>
                      </a:moveTo>
                      <a:lnTo>
                        <a:pt x="15" y="49"/>
                      </a:lnTo>
                      <a:lnTo>
                        <a:pt x="0" y="34"/>
                      </a:lnTo>
                      <a:lnTo>
                        <a:pt x="8" y="22"/>
                      </a:lnTo>
                      <a:lnTo>
                        <a:pt x="19" y="30"/>
                      </a:lnTo>
                      <a:lnTo>
                        <a:pt x="19" y="30"/>
                      </a:lnTo>
                      <a:close/>
                    </a:path>
                  </a:pathLst>
                </a:custGeom>
                <a:solidFill>
                  <a:srgbClr val="E2E2BF"/>
                </a:solidFill>
                <a:ln w="9525">
                  <a:noFill/>
                  <a:round/>
                  <a:headEnd/>
                  <a:tailEnd/>
                </a:ln>
              </p:spPr>
              <p:txBody>
                <a:bodyPr/>
                <a:lstStyle/>
                <a:p>
                  <a:endParaRPr lang="en-US"/>
                </a:p>
              </p:txBody>
            </p:sp>
            <p:sp>
              <p:nvSpPr>
                <p:cNvPr id="377044" name="Freeform 212"/>
                <p:cNvSpPr>
                  <a:spLocks noChangeAspect="1" noEditPoints="1"/>
                </p:cNvSpPr>
                <p:nvPr/>
              </p:nvSpPr>
              <p:spPr bwMode="auto">
                <a:xfrm>
                  <a:off x="1120" y="3078"/>
                  <a:ext cx="98" cy="34"/>
                </a:xfrm>
                <a:custGeom>
                  <a:avLst/>
                  <a:gdLst/>
                  <a:ahLst/>
                  <a:cxnLst>
                    <a:cxn ang="0">
                      <a:pos x="75" y="4"/>
                    </a:cxn>
                    <a:cxn ang="0">
                      <a:pos x="87" y="11"/>
                    </a:cxn>
                    <a:cxn ang="0">
                      <a:pos x="98" y="8"/>
                    </a:cxn>
                    <a:cxn ang="0">
                      <a:pos x="87" y="0"/>
                    </a:cxn>
                    <a:cxn ang="0">
                      <a:pos x="75" y="4"/>
                    </a:cxn>
                    <a:cxn ang="0">
                      <a:pos x="75" y="4"/>
                    </a:cxn>
                    <a:cxn ang="0">
                      <a:pos x="53" y="11"/>
                    </a:cxn>
                    <a:cxn ang="0">
                      <a:pos x="60" y="19"/>
                    </a:cxn>
                    <a:cxn ang="0">
                      <a:pos x="71" y="15"/>
                    </a:cxn>
                    <a:cxn ang="0">
                      <a:pos x="64" y="8"/>
                    </a:cxn>
                    <a:cxn ang="0">
                      <a:pos x="53" y="11"/>
                    </a:cxn>
                    <a:cxn ang="0">
                      <a:pos x="53" y="11"/>
                    </a:cxn>
                    <a:cxn ang="0">
                      <a:pos x="26" y="19"/>
                    </a:cxn>
                    <a:cxn ang="0">
                      <a:pos x="38" y="26"/>
                    </a:cxn>
                    <a:cxn ang="0">
                      <a:pos x="49" y="23"/>
                    </a:cxn>
                    <a:cxn ang="0">
                      <a:pos x="38" y="15"/>
                    </a:cxn>
                    <a:cxn ang="0">
                      <a:pos x="26" y="19"/>
                    </a:cxn>
                    <a:cxn ang="0">
                      <a:pos x="26" y="19"/>
                    </a:cxn>
                    <a:cxn ang="0">
                      <a:pos x="0" y="26"/>
                    </a:cxn>
                    <a:cxn ang="0">
                      <a:pos x="11" y="34"/>
                    </a:cxn>
                    <a:cxn ang="0">
                      <a:pos x="23" y="30"/>
                    </a:cxn>
                    <a:cxn ang="0">
                      <a:pos x="11" y="23"/>
                    </a:cxn>
                    <a:cxn ang="0">
                      <a:pos x="0" y="26"/>
                    </a:cxn>
                    <a:cxn ang="0">
                      <a:pos x="0" y="26"/>
                    </a:cxn>
                  </a:cxnLst>
                  <a:rect l="0" t="0" r="r" b="b"/>
                  <a:pathLst>
                    <a:path w="98" h="34">
                      <a:moveTo>
                        <a:pt x="75" y="4"/>
                      </a:moveTo>
                      <a:lnTo>
                        <a:pt x="87" y="11"/>
                      </a:lnTo>
                      <a:lnTo>
                        <a:pt x="98" y="8"/>
                      </a:lnTo>
                      <a:lnTo>
                        <a:pt x="87" y="0"/>
                      </a:lnTo>
                      <a:lnTo>
                        <a:pt x="75" y="4"/>
                      </a:lnTo>
                      <a:lnTo>
                        <a:pt x="75" y="4"/>
                      </a:lnTo>
                      <a:close/>
                      <a:moveTo>
                        <a:pt x="53" y="11"/>
                      </a:moveTo>
                      <a:lnTo>
                        <a:pt x="60" y="19"/>
                      </a:lnTo>
                      <a:lnTo>
                        <a:pt x="71" y="15"/>
                      </a:lnTo>
                      <a:lnTo>
                        <a:pt x="64" y="8"/>
                      </a:lnTo>
                      <a:lnTo>
                        <a:pt x="53" y="11"/>
                      </a:lnTo>
                      <a:lnTo>
                        <a:pt x="53" y="11"/>
                      </a:lnTo>
                      <a:close/>
                      <a:moveTo>
                        <a:pt x="26" y="19"/>
                      </a:moveTo>
                      <a:lnTo>
                        <a:pt x="38" y="26"/>
                      </a:lnTo>
                      <a:lnTo>
                        <a:pt x="49" y="23"/>
                      </a:lnTo>
                      <a:lnTo>
                        <a:pt x="38" y="15"/>
                      </a:lnTo>
                      <a:lnTo>
                        <a:pt x="26" y="19"/>
                      </a:lnTo>
                      <a:lnTo>
                        <a:pt x="26" y="19"/>
                      </a:lnTo>
                      <a:close/>
                      <a:moveTo>
                        <a:pt x="0" y="26"/>
                      </a:moveTo>
                      <a:lnTo>
                        <a:pt x="11" y="34"/>
                      </a:lnTo>
                      <a:lnTo>
                        <a:pt x="23" y="30"/>
                      </a:lnTo>
                      <a:lnTo>
                        <a:pt x="11" y="23"/>
                      </a:lnTo>
                      <a:lnTo>
                        <a:pt x="0" y="26"/>
                      </a:lnTo>
                      <a:lnTo>
                        <a:pt x="0" y="26"/>
                      </a:lnTo>
                      <a:close/>
                    </a:path>
                  </a:pathLst>
                </a:custGeom>
                <a:solidFill>
                  <a:srgbClr val="FCFCD8"/>
                </a:solidFill>
                <a:ln w="9525">
                  <a:noFill/>
                  <a:round/>
                  <a:headEnd/>
                  <a:tailEnd/>
                </a:ln>
              </p:spPr>
              <p:txBody>
                <a:bodyPr/>
                <a:lstStyle/>
                <a:p>
                  <a:endParaRPr lang="en-US"/>
                </a:p>
              </p:txBody>
            </p:sp>
            <p:sp>
              <p:nvSpPr>
                <p:cNvPr id="377045" name="Freeform 213"/>
                <p:cNvSpPr>
                  <a:spLocks noChangeAspect="1" noEditPoints="1"/>
                </p:cNvSpPr>
                <p:nvPr/>
              </p:nvSpPr>
              <p:spPr bwMode="auto">
                <a:xfrm>
                  <a:off x="1218" y="3044"/>
                  <a:ext cx="113" cy="53"/>
                </a:xfrm>
                <a:custGeom>
                  <a:avLst/>
                  <a:gdLst/>
                  <a:ahLst/>
                  <a:cxnLst>
                    <a:cxn ang="0">
                      <a:pos x="86" y="4"/>
                    </a:cxn>
                    <a:cxn ang="0">
                      <a:pos x="98" y="0"/>
                    </a:cxn>
                    <a:cxn ang="0">
                      <a:pos x="105" y="7"/>
                    </a:cxn>
                    <a:cxn ang="0">
                      <a:pos x="113" y="26"/>
                    </a:cxn>
                    <a:cxn ang="0">
                      <a:pos x="90" y="30"/>
                    </a:cxn>
                    <a:cxn ang="0">
                      <a:pos x="83" y="23"/>
                    </a:cxn>
                    <a:cxn ang="0">
                      <a:pos x="83" y="15"/>
                    </a:cxn>
                    <a:cxn ang="0">
                      <a:pos x="79" y="11"/>
                    </a:cxn>
                    <a:cxn ang="0">
                      <a:pos x="86" y="4"/>
                    </a:cxn>
                    <a:cxn ang="0">
                      <a:pos x="86" y="4"/>
                    </a:cxn>
                    <a:cxn ang="0">
                      <a:pos x="60" y="11"/>
                    </a:cxn>
                    <a:cxn ang="0">
                      <a:pos x="71" y="7"/>
                    </a:cxn>
                    <a:cxn ang="0">
                      <a:pos x="83" y="15"/>
                    </a:cxn>
                    <a:cxn ang="0">
                      <a:pos x="86" y="34"/>
                    </a:cxn>
                    <a:cxn ang="0">
                      <a:pos x="68" y="38"/>
                    </a:cxn>
                    <a:cxn ang="0">
                      <a:pos x="60" y="30"/>
                    </a:cxn>
                    <a:cxn ang="0">
                      <a:pos x="56" y="23"/>
                    </a:cxn>
                    <a:cxn ang="0">
                      <a:pos x="52" y="19"/>
                    </a:cxn>
                    <a:cxn ang="0">
                      <a:pos x="60" y="11"/>
                    </a:cxn>
                    <a:cxn ang="0">
                      <a:pos x="60" y="11"/>
                    </a:cxn>
                    <a:cxn ang="0">
                      <a:pos x="37" y="19"/>
                    </a:cxn>
                    <a:cxn ang="0">
                      <a:pos x="49" y="15"/>
                    </a:cxn>
                    <a:cxn ang="0">
                      <a:pos x="56" y="23"/>
                    </a:cxn>
                    <a:cxn ang="0">
                      <a:pos x="64" y="42"/>
                    </a:cxn>
                    <a:cxn ang="0">
                      <a:pos x="41" y="45"/>
                    </a:cxn>
                    <a:cxn ang="0">
                      <a:pos x="34" y="38"/>
                    </a:cxn>
                    <a:cxn ang="0">
                      <a:pos x="34" y="34"/>
                    </a:cxn>
                    <a:cxn ang="0">
                      <a:pos x="26" y="26"/>
                    </a:cxn>
                    <a:cxn ang="0">
                      <a:pos x="37" y="19"/>
                    </a:cxn>
                    <a:cxn ang="0">
                      <a:pos x="37" y="19"/>
                    </a:cxn>
                    <a:cxn ang="0">
                      <a:pos x="11" y="26"/>
                    </a:cxn>
                    <a:cxn ang="0">
                      <a:pos x="22" y="23"/>
                    </a:cxn>
                    <a:cxn ang="0">
                      <a:pos x="34" y="34"/>
                    </a:cxn>
                    <a:cxn ang="0">
                      <a:pos x="37" y="49"/>
                    </a:cxn>
                    <a:cxn ang="0">
                      <a:pos x="15" y="53"/>
                    </a:cxn>
                    <a:cxn ang="0">
                      <a:pos x="0" y="38"/>
                    </a:cxn>
                    <a:cxn ang="0">
                      <a:pos x="11" y="26"/>
                    </a:cxn>
                    <a:cxn ang="0">
                      <a:pos x="11" y="26"/>
                    </a:cxn>
                  </a:cxnLst>
                  <a:rect l="0" t="0" r="r" b="b"/>
                  <a:pathLst>
                    <a:path w="113" h="53">
                      <a:moveTo>
                        <a:pt x="86" y="4"/>
                      </a:moveTo>
                      <a:lnTo>
                        <a:pt x="98" y="0"/>
                      </a:lnTo>
                      <a:lnTo>
                        <a:pt x="105" y="7"/>
                      </a:lnTo>
                      <a:lnTo>
                        <a:pt x="113" y="26"/>
                      </a:lnTo>
                      <a:lnTo>
                        <a:pt x="90" y="30"/>
                      </a:lnTo>
                      <a:lnTo>
                        <a:pt x="83" y="23"/>
                      </a:lnTo>
                      <a:lnTo>
                        <a:pt x="83" y="15"/>
                      </a:lnTo>
                      <a:lnTo>
                        <a:pt x="79" y="11"/>
                      </a:lnTo>
                      <a:lnTo>
                        <a:pt x="86" y="4"/>
                      </a:lnTo>
                      <a:lnTo>
                        <a:pt x="86" y="4"/>
                      </a:lnTo>
                      <a:close/>
                      <a:moveTo>
                        <a:pt x="60" y="11"/>
                      </a:moveTo>
                      <a:lnTo>
                        <a:pt x="71" y="7"/>
                      </a:lnTo>
                      <a:lnTo>
                        <a:pt x="83" y="15"/>
                      </a:lnTo>
                      <a:lnTo>
                        <a:pt x="86" y="34"/>
                      </a:lnTo>
                      <a:lnTo>
                        <a:pt x="68" y="38"/>
                      </a:lnTo>
                      <a:lnTo>
                        <a:pt x="60" y="30"/>
                      </a:lnTo>
                      <a:lnTo>
                        <a:pt x="56" y="23"/>
                      </a:lnTo>
                      <a:lnTo>
                        <a:pt x="52" y="19"/>
                      </a:lnTo>
                      <a:lnTo>
                        <a:pt x="60" y="11"/>
                      </a:lnTo>
                      <a:lnTo>
                        <a:pt x="60" y="11"/>
                      </a:lnTo>
                      <a:close/>
                      <a:moveTo>
                        <a:pt x="37" y="19"/>
                      </a:moveTo>
                      <a:lnTo>
                        <a:pt x="49" y="15"/>
                      </a:lnTo>
                      <a:lnTo>
                        <a:pt x="56" y="23"/>
                      </a:lnTo>
                      <a:lnTo>
                        <a:pt x="64" y="42"/>
                      </a:lnTo>
                      <a:lnTo>
                        <a:pt x="41" y="45"/>
                      </a:lnTo>
                      <a:lnTo>
                        <a:pt x="34" y="38"/>
                      </a:lnTo>
                      <a:lnTo>
                        <a:pt x="34" y="34"/>
                      </a:lnTo>
                      <a:lnTo>
                        <a:pt x="26" y="26"/>
                      </a:lnTo>
                      <a:lnTo>
                        <a:pt x="37" y="19"/>
                      </a:lnTo>
                      <a:lnTo>
                        <a:pt x="37" y="19"/>
                      </a:lnTo>
                      <a:close/>
                      <a:moveTo>
                        <a:pt x="11" y="26"/>
                      </a:moveTo>
                      <a:lnTo>
                        <a:pt x="22" y="23"/>
                      </a:lnTo>
                      <a:lnTo>
                        <a:pt x="34" y="34"/>
                      </a:lnTo>
                      <a:lnTo>
                        <a:pt x="37" y="49"/>
                      </a:lnTo>
                      <a:lnTo>
                        <a:pt x="15" y="53"/>
                      </a:lnTo>
                      <a:lnTo>
                        <a:pt x="0" y="38"/>
                      </a:lnTo>
                      <a:lnTo>
                        <a:pt x="11" y="26"/>
                      </a:lnTo>
                      <a:lnTo>
                        <a:pt x="11" y="26"/>
                      </a:lnTo>
                      <a:close/>
                    </a:path>
                  </a:pathLst>
                </a:custGeom>
                <a:solidFill>
                  <a:srgbClr val="BFBFBF"/>
                </a:solidFill>
                <a:ln w="9525">
                  <a:noFill/>
                  <a:round/>
                  <a:headEnd/>
                  <a:tailEnd/>
                </a:ln>
              </p:spPr>
              <p:txBody>
                <a:bodyPr/>
                <a:lstStyle/>
                <a:p>
                  <a:endParaRPr lang="en-US"/>
                </a:p>
              </p:txBody>
            </p:sp>
            <p:sp>
              <p:nvSpPr>
                <p:cNvPr id="377046" name="Freeform 214"/>
                <p:cNvSpPr>
                  <a:spLocks noChangeAspect="1"/>
                </p:cNvSpPr>
                <p:nvPr/>
              </p:nvSpPr>
              <p:spPr bwMode="auto">
                <a:xfrm>
                  <a:off x="1297" y="3044"/>
                  <a:ext cx="34" cy="34"/>
                </a:xfrm>
                <a:custGeom>
                  <a:avLst/>
                  <a:gdLst/>
                  <a:ahLst/>
                  <a:cxnLst>
                    <a:cxn ang="0">
                      <a:pos x="7" y="4"/>
                    </a:cxn>
                    <a:cxn ang="0">
                      <a:pos x="19" y="0"/>
                    </a:cxn>
                    <a:cxn ang="0">
                      <a:pos x="26" y="7"/>
                    </a:cxn>
                    <a:cxn ang="0">
                      <a:pos x="34" y="26"/>
                    </a:cxn>
                    <a:cxn ang="0">
                      <a:pos x="11" y="34"/>
                    </a:cxn>
                    <a:cxn ang="0">
                      <a:pos x="4" y="23"/>
                    </a:cxn>
                    <a:cxn ang="0">
                      <a:pos x="4" y="19"/>
                    </a:cxn>
                    <a:cxn ang="0">
                      <a:pos x="0" y="11"/>
                    </a:cxn>
                    <a:cxn ang="0">
                      <a:pos x="7" y="4"/>
                    </a:cxn>
                  </a:cxnLst>
                  <a:rect l="0" t="0" r="r" b="b"/>
                  <a:pathLst>
                    <a:path w="34" h="34">
                      <a:moveTo>
                        <a:pt x="7" y="4"/>
                      </a:moveTo>
                      <a:lnTo>
                        <a:pt x="19" y="0"/>
                      </a:lnTo>
                      <a:lnTo>
                        <a:pt x="26" y="7"/>
                      </a:lnTo>
                      <a:lnTo>
                        <a:pt x="34" y="26"/>
                      </a:lnTo>
                      <a:lnTo>
                        <a:pt x="11" y="34"/>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77047" name="Freeform 215"/>
                <p:cNvSpPr>
                  <a:spLocks noChangeAspect="1"/>
                </p:cNvSpPr>
                <p:nvPr/>
              </p:nvSpPr>
              <p:spPr bwMode="auto">
                <a:xfrm>
                  <a:off x="1270" y="3051"/>
                  <a:ext cx="34" cy="31"/>
                </a:xfrm>
                <a:custGeom>
                  <a:avLst/>
                  <a:gdLst/>
                  <a:ahLst/>
                  <a:cxnLst>
                    <a:cxn ang="0">
                      <a:pos x="8" y="4"/>
                    </a:cxn>
                    <a:cxn ang="0">
                      <a:pos x="19" y="0"/>
                    </a:cxn>
                    <a:cxn ang="0">
                      <a:pos x="31" y="8"/>
                    </a:cxn>
                    <a:cxn ang="0">
                      <a:pos x="34" y="27"/>
                    </a:cxn>
                    <a:cxn ang="0">
                      <a:pos x="16" y="31"/>
                    </a:cxn>
                    <a:cxn ang="0">
                      <a:pos x="8" y="23"/>
                    </a:cxn>
                    <a:cxn ang="0">
                      <a:pos x="8" y="16"/>
                    </a:cxn>
                    <a:cxn ang="0">
                      <a:pos x="0" y="12"/>
                    </a:cxn>
                    <a:cxn ang="0">
                      <a:pos x="8" y="4"/>
                    </a:cxn>
                  </a:cxnLst>
                  <a:rect l="0" t="0" r="r" b="b"/>
                  <a:pathLst>
                    <a:path w="34" h="31">
                      <a:moveTo>
                        <a:pt x="8" y="4"/>
                      </a:moveTo>
                      <a:lnTo>
                        <a:pt x="19" y="0"/>
                      </a:lnTo>
                      <a:lnTo>
                        <a:pt x="31" y="8"/>
                      </a:lnTo>
                      <a:lnTo>
                        <a:pt x="34" y="27"/>
                      </a:lnTo>
                      <a:lnTo>
                        <a:pt x="16" y="31"/>
                      </a:lnTo>
                      <a:lnTo>
                        <a:pt x="8" y="23"/>
                      </a:lnTo>
                      <a:lnTo>
                        <a:pt x="8"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77048" name="Freeform 216"/>
                <p:cNvSpPr>
                  <a:spLocks noChangeAspect="1"/>
                </p:cNvSpPr>
                <p:nvPr/>
              </p:nvSpPr>
              <p:spPr bwMode="auto">
                <a:xfrm>
                  <a:off x="1248" y="3059"/>
                  <a:ext cx="34" cy="30"/>
                </a:xfrm>
                <a:custGeom>
                  <a:avLst/>
                  <a:gdLst/>
                  <a:ahLst/>
                  <a:cxnLst>
                    <a:cxn ang="0">
                      <a:pos x="7" y="4"/>
                    </a:cxn>
                    <a:cxn ang="0">
                      <a:pos x="19" y="0"/>
                    </a:cxn>
                    <a:cxn ang="0">
                      <a:pos x="30" y="8"/>
                    </a:cxn>
                    <a:cxn ang="0">
                      <a:pos x="34" y="27"/>
                    </a:cxn>
                    <a:cxn ang="0">
                      <a:pos x="11" y="30"/>
                    </a:cxn>
                    <a:cxn ang="0">
                      <a:pos x="4" y="23"/>
                    </a:cxn>
                    <a:cxn ang="0">
                      <a:pos x="4" y="19"/>
                    </a:cxn>
                    <a:cxn ang="0">
                      <a:pos x="0" y="11"/>
                    </a:cxn>
                    <a:cxn ang="0">
                      <a:pos x="7" y="4"/>
                    </a:cxn>
                  </a:cxnLst>
                  <a:rect l="0" t="0" r="r" b="b"/>
                  <a:pathLst>
                    <a:path w="34" h="30">
                      <a:moveTo>
                        <a:pt x="7" y="4"/>
                      </a:moveTo>
                      <a:lnTo>
                        <a:pt x="19" y="0"/>
                      </a:lnTo>
                      <a:lnTo>
                        <a:pt x="30" y="8"/>
                      </a:lnTo>
                      <a:lnTo>
                        <a:pt x="34" y="27"/>
                      </a:lnTo>
                      <a:lnTo>
                        <a:pt x="11" y="30"/>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77049" name="Freeform 217"/>
                <p:cNvSpPr>
                  <a:spLocks noChangeAspect="1"/>
                </p:cNvSpPr>
                <p:nvPr/>
              </p:nvSpPr>
              <p:spPr bwMode="auto">
                <a:xfrm>
                  <a:off x="1218" y="3067"/>
                  <a:ext cx="37" cy="30"/>
                </a:xfrm>
                <a:custGeom>
                  <a:avLst/>
                  <a:gdLst/>
                  <a:ahLst/>
                  <a:cxnLst>
                    <a:cxn ang="0">
                      <a:pos x="11" y="3"/>
                    </a:cxn>
                    <a:cxn ang="0">
                      <a:pos x="22" y="0"/>
                    </a:cxn>
                    <a:cxn ang="0">
                      <a:pos x="34" y="11"/>
                    </a:cxn>
                    <a:cxn ang="0">
                      <a:pos x="37" y="26"/>
                    </a:cxn>
                    <a:cxn ang="0">
                      <a:pos x="15" y="30"/>
                    </a:cxn>
                    <a:cxn ang="0">
                      <a:pos x="0" y="15"/>
                    </a:cxn>
                    <a:cxn ang="0">
                      <a:pos x="11" y="3"/>
                    </a:cxn>
                  </a:cxnLst>
                  <a:rect l="0" t="0" r="r" b="b"/>
                  <a:pathLst>
                    <a:path w="37" h="30">
                      <a:moveTo>
                        <a:pt x="11" y="3"/>
                      </a:moveTo>
                      <a:lnTo>
                        <a:pt x="22" y="0"/>
                      </a:lnTo>
                      <a:lnTo>
                        <a:pt x="34" y="11"/>
                      </a:lnTo>
                      <a:lnTo>
                        <a:pt x="37" y="26"/>
                      </a:lnTo>
                      <a:lnTo>
                        <a:pt x="15" y="30"/>
                      </a:lnTo>
                      <a:lnTo>
                        <a:pt x="0" y="15"/>
                      </a:lnTo>
                      <a:lnTo>
                        <a:pt x="11" y="3"/>
                      </a:lnTo>
                    </a:path>
                  </a:pathLst>
                </a:custGeom>
                <a:noFill/>
                <a:ln w="6350">
                  <a:solidFill>
                    <a:srgbClr val="000000"/>
                  </a:solidFill>
                  <a:prstDash val="solid"/>
                  <a:round/>
                  <a:headEnd/>
                  <a:tailEnd/>
                </a:ln>
              </p:spPr>
              <p:txBody>
                <a:bodyPr/>
                <a:lstStyle/>
                <a:p>
                  <a:endParaRPr lang="en-US"/>
                </a:p>
              </p:txBody>
            </p:sp>
            <p:sp>
              <p:nvSpPr>
                <p:cNvPr id="377050" name="Freeform 218"/>
                <p:cNvSpPr>
                  <a:spLocks noChangeAspect="1" noEditPoints="1"/>
                </p:cNvSpPr>
                <p:nvPr/>
              </p:nvSpPr>
              <p:spPr bwMode="auto">
                <a:xfrm>
                  <a:off x="1222" y="3048"/>
                  <a:ext cx="90" cy="49"/>
                </a:xfrm>
                <a:custGeom>
                  <a:avLst/>
                  <a:gdLst/>
                  <a:ahLst/>
                  <a:cxnLst>
                    <a:cxn ang="0">
                      <a:pos x="90" y="11"/>
                    </a:cxn>
                    <a:cxn ang="0">
                      <a:pos x="86" y="26"/>
                    </a:cxn>
                    <a:cxn ang="0">
                      <a:pos x="82" y="19"/>
                    </a:cxn>
                    <a:cxn ang="0">
                      <a:pos x="79" y="15"/>
                    </a:cxn>
                    <a:cxn ang="0">
                      <a:pos x="75" y="7"/>
                    </a:cxn>
                    <a:cxn ang="0">
                      <a:pos x="82" y="0"/>
                    </a:cxn>
                    <a:cxn ang="0">
                      <a:pos x="90" y="11"/>
                    </a:cxn>
                    <a:cxn ang="0">
                      <a:pos x="90" y="11"/>
                    </a:cxn>
                    <a:cxn ang="0">
                      <a:pos x="67" y="19"/>
                    </a:cxn>
                    <a:cxn ang="0">
                      <a:pos x="64" y="34"/>
                    </a:cxn>
                    <a:cxn ang="0">
                      <a:pos x="56" y="26"/>
                    </a:cxn>
                    <a:cxn ang="0">
                      <a:pos x="56" y="19"/>
                    </a:cxn>
                    <a:cxn ang="0">
                      <a:pos x="52" y="19"/>
                    </a:cxn>
                    <a:cxn ang="0">
                      <a:pos x="56" y="7"/>
                    </a:cxn>
                    <a:cxn ang="0">
                      <a:pos x="67" y="19"/>
                    </a:cxn>
                    <a:cxn ang="0">
                      <a:pos x="67" y="19"/>
                    </a:cxn>
                    <a:cxn ang="0">
                      <a:pos x="41" y="26"/>
                    </a:cxn>
                    <a:cxn ang="0">
                      <a:pos x="37" y="41"/>
                    </a:cxn>
                    <a:cxn ang="0">
                      <a:pos x="30" y="34"/>
                    </a:cxn>
                    <a:cxn ang="0">
                      <a:pos x="30" y="30"/>
                    </a:cxn>
                    <a:cxn ang="0">
                      <a:pos x="26" y="26"/>
                    </a:cxn>
                    <a:cxn ang="0">
                      <a:pos x="33" y="15"/>
                    </a:cxn>
                    <a:cxn ang="0">
                      <a:pos x="41" y="26"/>
                    </a:cxn>
                    <a:cxn ang="0">
                      <a:pos x="41" y="26"/>
                    </a:cxn>
                    <a:cxn ang="0">
                      <a:pos x="15" y="34"/>
                    </a:cxn>
                    <a:cxn ang="0">
                      <a:pos x="15" y="49"/>
                    </a:cxn>
                    <a:cxn ang="0">
                      <a:pos x="0" y="34"/>
                    </a:cxn>
                    <a:cxn ang="0">
                      <a:pos x="7" y="22"/>
                    </a:cxn>
                    <a:cxn ang="0">
                      <a:pos x="15" y="34"/>
                    </a:cxn>
                    <a:cxn ang="0">
                      <a:pos x="15" y="34"/>
                    </a:cxn>
                  </a:cxnLst>
                  <a:rect l="0" t="0" r="r" b="b"/>
                  <a:pathLst>
                    <a:path w="90" h="49">
                      <a:moveTo>
                        <a:pt x="90" y="11"/>
                      </a:moveTo>
                      <a:lnTo>
                        <a:pt x="86" y="26"/>
                      </a:lnTo>
                      <a:lnTo>
                        <a:pt x="82" y="19"/>
                      </a:lnTo>
                      <a:lnTo>
                        <a:pt x="79" y="15"/>
                      </a:lnTo>
                      <a:lnTo>
                        <a:pt x="75" y="7"/>
                      </a:lnTo>
                      <a:lnTo>
                        <a:pt x="82" y="0"/>
                      </a:lnTo>
                      <a:lnTo>
                        <a:pt x="90" y="11"/>
                      </a:lnTo>
                      <a:lnTo>
                        <a:pt x="90" y="11"/>
                      </a:lnTo>
                      <a:close/>
                      <a:moveTo>
                        <a:pt x="67" y="19"/>
                      </a:moveTo>
                      <a:lnTo>
                        <a:pt x="64" y="34"/>
                      </a:lnTo>
                      <a:lnTo>
                        <a:pt x="56" y="26"/>
                      </a:lnTo>
                      <a:lnTo>
                        <a:pt x="56" y="19"/>
                      </a:lnTo>
                      <a:lnTo>
                        <a:pt x="52" y="19"/>
                      </a:lnTo>
                      <a:lnTo>
                        <a:pt x="56" y="7"/>
                      </a:lnTo>
                      <a:lnTo>
                        <a:pt x="67" y="19"/>
                      </a:lnTo>
                      <a:lnTo>
                        <a:pt x="67" y="19"/>
                      </a:lnTo>
                      <a:close/>
                      <a:moveTo>
                        <a:pt x="41" y="26"/>
                      </a:moveTo>
                      <a:lnTo>
                        <a:pt x="37" y="41"/>
                      </a:lnTo>
                      <a:lnTo>
                        <a:pt x="30" y="34"/>
                      </a:lnTo>
                      <a:lnTo>
                        <a:pt x="30" y="30"/>
                      </a:lnTo>
                      <a:lnTo>
                        <a:pt x="26" y="26"/>
                      </a:lnTo>
                      <a:lnTo>
                        <a:pt x="33" y="15"/>
                      </a:lnTo>
                      <a:lnTo>
                        <a:pt x="41" y="26"/>
                      </a:lnTo>
                      <a:lnTo>
                        <a:pt x="41" y="26"/>
                      </a:lnTo>
                      <a:close/>
                      <a:moveTo>
                        <a:pt x="15" y="34"/>
                      </a:moveTo>
                      <a:lnTo>
                        <a:pt x="15" y="49"/>
                      </a:lnTo>
                      <a:lnTo>
                        <a:pt x="0" y="34"/>
                      </a:lnTo>
                      <a:lnTo>
                        <a:pt x="7" y="22"/>
                      </a:lnTo>
                      <a:lnTo>
                        <a:pt x="15" y="34"/>
                      </a:lnTo>
                      <a:lnTo>
                        <a:pt x="15" y="34"/>
                      </a:lnTo>
                      <a:close/>
                    </a:path>
                  </a:pathLst>
                </a:custGeom>
                <a:solidFill>
                  <a:srgbClr val="606060"/>
                </a:solidFill>
                <a:ln w="9525">
                  <a:noFill/>
                  <a:round/>
                  <a:headEnd/>
                  <a:tailEnd/>
                </a:ln>
              </p:spPr>
              <p:txBody>
                <a:bodyPr/>
                <a:lstStyle/>
                <a:p>
                  <a:endParaRPr lang="en-US"/>
                </a:p>
              </p:txBody>
            </p:sp>
            <p:sp>
              <p:nvSpPr>
                <p:cNvPr id="377051" name="Freeform 219"/>
                <p:cNvSpPr>
                  <a:spLocks noChangeAspect="1" noEditPoints="1"/>
                </p:cNvSpPr>
                <p:nvPr/>
              </p:nvSpPr>
              <p:spPr bwMode="auto">
                <a:xfrm>
                  <a:off x="1229" y="3044"/>
                  <a:ext cx="98" cy="34"/>
                </a:xfrm>
                <a:custGeom>
                  <a:avLst/>
                  <a:gdLst/>
                  <a:ahLst/>
                  <a:cxnLst>
                    <a:cxn ang="0">
                      <a:pos x="75" y="4"/>
                    </a:cxn>
                    <a:cxn ang="0">
                      <a:pos x="83" y="11"/>
                    </a:cxn>
                    <a:cxn ang="0">
                      <a:pos x="98" y="11"/>
                    </a:cxn>
                    <a:cxn ang="0">
                      <a:pos x="87" y="0"/>
                    </a:cxn>
                    <a:cxn ang="0">
                      <a:pos x="75" y="4"/>
                    </a:cxn>
                    <a:cxn ang="0">
                      <a:pos x="75" y="4"/>
                    </a:cxn>
                    <a:cxn ang="0">
                      <a:pos x="53" y="11"/>
                    </a:cxn>
                    <a:cxn ang="0">
                      <a:pos x="60" y="23"/>
                    </a:cxn>
                    <a:cxn ang="0">
                      <a:pos x="72" y="19"/>
                    </a:cxn>
                    <a:cxn ang="0">
                      <a:pos x="60" y="7"/>
                    </a:cxn>
                    <a:cxn ang="0">
                      <a:pos x="53" y="11"/>
                    </a:cxn>
                    <a:cxn ang="0">
                      <a:pos x="53" y="11"/>
                    </a:cxn>
                    <a:cxn ang="0">
                      <a:pos x="26" y="19"/>
                    </a:cxn>
                    <a:cxn ang="0">
                      <a:pos x="34" y="30"/>
                    </a:cxn>
                    <a:cxn ang="0">
                      <a:pos x="45" y="26"/>
                    </a:cxn>
                    <a:cxn ang="0">
                      <a:pos x="38" y="15"/>
                    </a:cxn>
                    <a:cxn ang="0">
                      <a:pos x="26" y="19"/>
                    </a:cxn>
                    <a:cxn ang="0">
                      <a:pos x="26" y="19"/>
                    </a:cxn>
                    <a:cxn ang="0">
                      <a:pos x="0" y="26"/>
                    </a:cxn>
                    <a:cxn ang="0">
                      <a:pos x="11" y="34"/>
                    </a:cxn>
                    <a:cxn ang="0">
                      <a:pos x="23" y="34"/>
                    </a:cxn>
                    <a:cxn ang="0">
                      <a:pos x="11" y="23"/>
                    </a:cxn>
                    <a:cxn ang="0">
                      <a:pos x="0" y="26"/>
                    </a:cxn>
                    <a:cxn ang="0">
                      <a:pos x="0" y="26"/>
                    </a:cxn>
                  </a:cxnLst>
                  <a:rect l="0" t="0" r="r" b="b"/>
                  <a:pathLst>
                    <a:path w="98" h="34">
                      <a:moveTo>
                        <a:pt x="75" y="4"/>
                      </a:moveTo>
                      <a:lnTo>
                        <a:pt x="83" y="11"/>
                      </a:lnTo>
                      <a:lnTo>
                        <a:pt x="98" y="11"/>
                      </a:lnTo>
                      <a:lnTo>
                        <a:pt x="87" y="0"/>
                      </a:lnTo>
                      <a:lnTo>
                        <a:pt x="75" y="4"/>
                      </a:lnTo>
                      <a:lnTo>
                        <a:pt x="75" y="4"/>
                      </a:lnTo>
                      <a:close/>
                      <a:moveTo>
                        <a:pt x="53" y="11"/>
                      </a:moveTo>
                      <a:lnTo>
                        <a:pt x="60" y="23"/>
                      </a:lnTo>
                      <a:lnTo>
                        <a:pt x="72" y="19"/>
                      </a:lnTo>
                      <a:lnTo>
                        <a:pt x="60" y="7"/>
                      </a:lnTo>
                      <a:lnTo>
                        <a:pt x="53" y="11"/>
                      </a:lnTo>
                      <a:lnTo>
                        <a:pt x="53" y="11"/>
                      </a:lnTo>
                      <a:close/>
                      <a:moveTo>
                        <a:pt x="26" y="19"/>
                      </a:moveTo>
                      <a:lnTo>
                        <a:pt x="34" y="30"/>
                      </a:lnTo>
                      <a:lnTo>
                        <a:pt x="45" y="26"/>
                      </a:lnTo>
                      <a:lnTo>
                        <a:pt x="38" y="15"/>
                      </a:lnTo>
                      <a:lnTo>
                        <a:pt x="26" y="19"/>
                      </a:lnTo>
                      <a:lnTo>
                        <a:pt x="26" y="19"/>
                      </a:lnTo>
                      <a:close/>
                      <a:moveTo>
                        <a:pt x="0" y="26"/>
                      </a:moveTo>
                      <a:lnTo>
                        <a:pt x="11" y="34"/>
                      </a:lnTo>
                      <a:lnTo>
                        <a:pt x="23" y="34"/>
                      </a:lnTo>
                      <a:lnTo>
                        <a:pt x="11" y="23"/>
                      </a:lnTo>
                      <a:lnTo>
                        <a:pt x="0" y="26"/>
                      </a:lnTo>
                      <a:lnTo>
                        <a:pt x="0" y="26"/>
                      </a:lnTo>
                      <a:close/>
                    </a:path>
                  </a:pathLst>
                </a:custGeom>
                <a:solidFill>
                  <a:srgbClr val="E5E5E5"/>
                </a:solidFill>
                <a:ln w="9525">
                  <a:noFill/>
                  <a:round/>
                  <a:headEnd/>
                  <a:tailEnd/>
                </a:ln>
              </p:spPr>
              <p:txBody>
                <a:bodyPr/>
                <a:lstStyle/>
                <a:p>
                  <a:endParaRPr lang="en-US"/>
                </a:p>
              </p:txBody>
            </p:sp>
            <p:sp>
              <p:nvSpPr>
                <p:cNvPr id="377052" name="Freeform 220"/>
                <p:cNvSpPr>
                  <a:spLocks noChangeAspect="1" noEditPoints="1"/>
                </p:cNvSpPr>
                <p:nvPr/>
              </p:nvSpPr>
              <p:spPr bwMode="auto">
                <a:xfrm>
                  <a:off x="1327" y="3010"/>
                  <a:ext cx="109" cy="57"/>
                </a:xfrm>
                <a:custGeom>
                  <a:avLst/>
                  <a:gdLst/>
                  <a:ahLst/>
                  <a:cxnLst>
                    <a:cxn ang="0">
                      <a:pos x="83" y="3"/>
                    </a:cxn>
                    <a:cxn ang="0">
                      <a:pos x="94" y="0"/>
                    </a:cxn>
                    <a:cxn ang="0">
                      <a:pos x="105" y="11"/>
                    </a:cxn>
                    <a:cxn ang="0">
                      <a:pos x="109" y="26"/>
                    </a:cxn>
                    <a:cxn ang="0">
                      <a:pos x="90" y="34"/>
                    </a:cxn>
                    <a:cxn ang="0">
                      <a:pos x="83" y="26"/>
                    </a:cxn>
                    <a:cxn ang="0">
                      <a:pos x="79" y="19"/>
                    </a:cxn>
                    <a:cxn ang="0">
                      <a:pos x="75" y="15"/>
                    </a:cxn>
                    <a:cxn ang="0">
                      <a:pos x="83" y="3"/>
                    </a:cxn>
                    <a:cxn ang="0">
                      <a:pos x="83" y="3"/>
                    </a:cxn>
                    <a:cxn ang="0">
                      <a:pos x="56" y="11"/>
                    </a:cxn>
                    <a:cxn ang="0">
                      <a:pos x="71" y="11"/>
                    </a:cxn>
                    <a:cxn ang="0">
                      <a:pos x="79" y="19"/>
                    </a:cxn>
                    <a:cxn ang="0">
                      <a:pos x="87" y="34"/>
                    </a:cxn>
                    <a:cxn ang="0">
                      <a:pos x="64" y="41"/>
                    </a:cxn>
                    <a:cxn ang="0">
                      <a:pos x="56" y="34"/>
                    </a:cxn>
                    <a:cxn ang="0">
                      <a:pos x="56" y="26"/>
                    </a:cxn>
                    <a:cxn ang="0">
                      <a:pos x="49" y="22"/>
                    </a:cxn>
                    <a:cxn ang="0">
                      <a:pos x="56" y="11"/>
                    </a:cxn>
                    <a:cxn ang="0">
                      <a:pos x="56" y="11"/>
                    </a:cxn>
                    <a:cxn ang="0">
                      <a:pos x="34" y="19"/>
                    </a:cxn>
                    <a:cxn ang="0">
                      <a:pos x="45" y="15"/>
                    </a:cxn>
                    <a:cxn ang="0">
                      <a:pos x="56" y="26"/>
                    </a:cxn>
                    <a:cxn ang="0">
                      <a:pos x="60" y="41"/>
                    </a:cxn>
                    <a:cxn ang="0">
                      <a:pos x="38" y="49"/>
                    </a:cxn>
                    <a:cxn ang="0">
                      <a:pos x="30" y="41"/>
                    </a:cxn>
                    <a:cxn ang="0">
                      <a:pos x="30" y="34"/>
                    </a:cxn>
                    <a:cxn ang="0">
                      <a:pos x="26" y="30"/>
                    </a:cxn>
                    <a:cxn ang="0">
                      <a:pos x="34" y="19"/>
                    </a:cxn>
                    <a:cxn ang="0">
                      <a:pos x="34" y="19"/>
                    </a:cxn>
                    <a:cxn ang="0">
                      <a:pos x="7" y="26"/>
                    </a:cxn>
                    <a:cxn ang="0">
                      <a:pos x="19" y="22"/>
                    </a:cxn>
                    <a:cxn ang="0">
                      <a:pos x="30" y="34"/>
                    </a:cxn>
                    <a:cxn ang="0">
                      <a:pos x="34" y="49"/>
                    </a:cxn>
                    <a:cxn ang="0">
                      <a:pos x="15" y="57"/>
                    </a:cxn>
                    <a:cxn ang="0">
                      <a:pos x="0" y="38"/>
                    </a:cxn>
                    <a:cxn ang="0">
                      <a:pos x="7" y="26"/>
                    </a:cxn>
                    <a:cxn ang="0">
                      <a:pos x="7" y="26"/>
                    </a:cxn>
                  </a:cxnLst>
                  <a:rect l="0" t="0" r="r" b="b"/>
                  <a:pathLst>
                    <a:path w="109" h="57">
                      <a:moveTo>
                        <a:pt x="83" y="3"/>
                      </a:moveTo>
                      <a:lnTo>
                        <a:pt x="94" y="0"/>
                      </a:lnTo>
                      <a:lnTo>
                        <a:pt x="105" y="11"/>
                      </a:lnTo>
                      <a:lnTo>
                        <a:pt x="109" y="26"/>
                      </a:lnTo>
                      <a:lnTo>
                        <a:pt x="90" y="34"/>
                      </a:lnTo>
                      <a:lnTo>
                        <a:pt x="83" y="26"/>
                      </a:lnTo>
                      <a:lnTo>
                        <a:pt x="79" y="19"/>
                      </a:lnTo>
                      <a:lnTo>
                        <a:pt x="75" y="15"/>
                      </a:lnTo>
                      <a:lnTo>
                        <a:pt x="83" y="3"/>
                      </a:lnTo>
                      <a:lnTo>
                        <a:pt x="83" y="3"/>
                      </a:lnTo>
                      <a:close/>
                      <a:moveTo>
                        <a:pt x="56" y="11"/>
                      </a:moveTo>
                      <a:lnTo>
                        <a:pt x="71" y="11"/>
                      </a:lnTo>
                      <a:lnTo>
                        <a:pt x="79" y="19"/>
                      </a:lnTo>
                      <a:lnTo>
                        <a:pt x="87" y="34"/>
                      </a:lnTo>
                      <a:lnTo>
                        <a:pt x="64" y="41"/>
                      </a:lnTo>
                      <a:lnTo>
                        <a:pt x="56" y="34"/>
                      </a:lnTo>
                      <a:lnTo>
                        <a:pt x="56" y="26"/>
                      </a:lnTo>
                      <a:lnTo>
                        <a:pt x="49" y="22"/>
                      </a:lnTo>
                      <a:lnTo>
                        <a:pt x="56" y="11"/>
                      </a:lnTo>
                      <a:lnTo>
                        <a:pt x="56" y="11"/>
                      </a:lnTo>
                      <a:close/>
                      <a:moveTo>
                        <a:pt x="34" y="19"/>
                      </a:moveTo>
                      <a:lnTo>
                        <a:pt x="45" y="15"/>
                      </a:lnTo>
                      <a:lnTo>
                        <a:pt x="56" y="26"/>
                      </a:lnTo>
                      <a:lnTo>
                        <a:pt x="60" y="41"/>
                      </a:lnTo>
                      <a:lnTo>
                        <a:pt x="38" y="49"/>
                      </a:lnTo>
                      <a:lnTo>
                        <a:pt x="30" y="41"/>
                      </a:lnTo>
                      <a:lnTo>
                        <a:pt x="30" y="34"/>
                      </a:lnTo>
                      <a:lnTo>
                        <a:pt x="26" y="30"/>
                      </a:lnTo>
                      <a:lnTo>
                        <a:pt x="34" y="19"/>
                      </a:lnTo>
                      <a:lnTo>
                        <a:pt x="34" y="19"/>
                      </a:lnTo>
                      <a:close/>
                      <a:moveTo>
                        <a:pt x="7" y="26"/>
                      </a:moveTo>
                      <a:lnTo>
                        <a:pt x="19" y="22"/>
                      </a:lnTo>
                      <a:lnTo>
                        <a:pt x="30" y="34"/>
                      </a:lnTo>
                      <a:lnTo>
                        <a:pt x="34" y="49"/>
                      </a:lnTo>
                      <a:lnTo>
                        <a:pt x="15" y="57"/>
                      </a:lnTo>
                      <a:lnTo>
                        <a:pt x="0" y="38"/>
                      </a:lnTo>
                      <a:lnTo>
                        <a:pt x="7" y="26"/>
                      </a:lnTo>
                      <a:lnTo>
                        <a:pt x="7" y="26"/>
                      </a:lnTo>
                      <a:close/>
                    </a:path>
                  </a:pathLst>
                </a:custGeom>
                <a:solidFill>
                  <a:srgbClr val="F4F4D1"/>
                </a:solidFill>
                <a:ln w="9525">
                  <a:noFill/>
                  <a:round/>
                  <a:headEnd/>
                  <a:tailEnd/>
                </a:ln>
              </p:spPr>
              <p:txBody>
                <a:bodyPr/>
                <a:lstStyle/>
                <a:p>
                  <a:endParaRPr lang="en-US"/>
                </a:p>
              </p:txBody>
            </p:sp>
            <p:sp>
              <p:nvSpPr>
                <p:cNvPr id="377053" name="Freeform 221"/>
                <p:cNvSpPr>
                  <a:spLocks noChangeAspect="1"/>
                </p:cNvSpPr>
                <p:nvPr/>
              </p:nvSpPr>
              <p:spPr bwMode="auto">
                <a:xfrm>
                  <a:off x="1402" y="3010"/>
                  <a:ext cx="34" cy="34"/>
                </a:xfrm>
                <a:custGeom>
                  <a:avLst/>
                  <a:gdLst/>
                  <a:ahLst/>
                  <a:cxnLst>
                    <a:cxn ang="0">
                      <a:pos x="8" y="3"/>
                    </a:cxn>
                    <a:cxn ang="0">
                      <a:pos x="19" y="0"/>
                    </a:cxn>
                    <a:cxn ang="0">
                      <a:pos x="30" y="11"/>
                    </a:cxn>
                    <a:cxn ang="0">
                      <a:pos x="34" y="26"/>
                    </a:cxn>
                    <a:cxn ang="0">
                      <a:pos x="15" y="34"/>
                    </a:cxn>
                    <a:cxn ang="0">
                      <a:pos x="8" y="26"/>
                    </a:cxn>
                    <a:cxn ang="0">
                      <a:pos x="4" y="19"/>
                    </a:cxn>
                    <a:cxn ang="0">
                      <a:pos x="0" y="15"/>
                    </a:cxn>
                    <a:cxn ang="0">
                      <a:pos x="8" y="3"/>
                    </a:cxn>
                  </a:cxnLst>
                  <a:rect l="0" t="0" r="r" b="b"/>
                  <a:pathLst>
                    <a:path w="34" h="34">
                      <a:moveTo>
                        <a:pt x="8" y="3"/>
                      </a:moveTo>
                      <a:lnTo>
                        <a:pt x="19" y="0"/>
                      </a:lnTo>
                      <a:lnTo>
                        <a:pt x="30" y="11"/>
                      </a:lnTo>
                      <a:lnTo>
                        <a:pt x="34" y="26"/>
                      </a:lnTo>
                      <a:lnTo>
                        <a:pt x="15" y="34"/>
                      </a:lnTo>
                      <a:lnTo>
                        <a:pt x="8" y="26"/>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77054" name="Freeform 222"/>
                <p:cNvSpPr>
                  <a:spLocks noChangeAspect="1"/>
                </p:cNvSpPr>
                <p:nvPr/>
              </p:nvSpPr>
              <p:spPr bwMode="auto">
                <a:xfrm>
                  <a:off x="1376" y="3021"/>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77055" name="Freeform 223"/>
                <p:cNvSpPr>
                  <a:spLocks noChangeAspect="1"/>
                </p:cNvSpPr>
                <p:nvPr/>
              </p:nvSpPr>
              <p:spPr bwMode="auto">
                <a:xfrm>
                  <a:off x="1353" y="3029"/>
                  <a:ext cx="34" cy="30"/>
                </a:xfrm>
                <a:custGeom>
                  <a:avLst/>
                  <a:gdLst/>
                  <a:ahLst/>
                  <a:cxnLst>
                    <a:cxn ang="0">
                      <a:pos x="8" y="3"/>
                    </a:cxn>
                    <a:cxn ang="0">
                      <a:pos x="19" y="0"/>
                    </a:cxn>
                    <a:cxn ang="0">
                      <a:pos x="30" y="7"/>
                    </a:cxn>
                    <a:cxn ang="0">
                      <a:pos x="34" y="22"/>
                    </a:cxn>
                    <a:cxn ang="0">
                      <a:pos x="12" y="30"/>
                    </a:cxn>
                    <a:cxn ang="0">
                      <a:pos x="4" y="22"/>
                    </a:cxn>
                    <a:cxn ang="0">
                      <a:pos x="4" y="15"/>
                    </a:cxn>
                    <a:cxn ang="0">
                      <a:pos x="0" y="11"/>
                    </a:cxn>
                    <a:cxn ang="0">
                      <a:pos x="8" y="3"/>
                    </a:cxn>
                  </a:cxnLst>
                  <a:rect l="0" t="0" r="r" b="b"/>
                  <a:pathLst>
                    <a:path w="34" h="30">
                      <a:moveTo>
                        <a:pt x="8" y="3"/>
                      </a:moveTo>
                      <a:lnTo>
                        <a:pt x="19" y="0"/>
                      </a:lnTo>
                      <a:lnTo>
                        <a:pt x="30" y="7"/>
                      </a:lnTo>
                      <a:lnTo>
                        <a:pt x="34" y="22"/>
                      </a:lnTo>
                      <a:lnTo>
                        <a:pt x="12"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77056" name="Freeform 224"/>
                <p:cNvSpPr>
                  <a:spLocks noChangeAspect="1"/>
                </p:cNvSpPr>
                <p:nvPr/>
              </p:nvSpPr>
              <p:spPr bwMode="auto">
                <a:xfrm>
                  <a:off x="1327" y="3036"/>
                  <a:ext cx="34" cy="31"/>
                </a:xfrm>
                <a:custGeom>
                  <a:avLst/>
                  <a:gdLst/>
                  <a:ahLst/>
                  <a:cxnLst>
                    <a:cxn ang="0">
                      <a:pos x="7" y="4"/>
                    </a:cxn>
                    <a:cxn ang="0">
                      <a:pos x="19" y="0"/>
                    </a:cxn>
                    <a:cxn ang="0">
                      <a:pos x="30" y="8"/>
                    </a:cxn>
                    <a:cxn ang="0">
                      <a:pos x="34" y="23"/>
                    </a:cxn>
                    <a:cxn ang="0">
                      <a:pos x="15" y="31"/>
                    </a:cxn>
                    <a:cxn ang="0">
                      <a:pos x="0" y="15"/>
                    </a:cxn>
                    <a:cxn ang="0">
                      <a:pos x="7" y="4"/>
                    </a:cxn>
                  </a:cxnLst>
                  <a:rect l="0" t="0" r="r" b="b"/>
                  <a:pathLst>
                    <a:path w="34" h="31">
                      <a:moveTo>
                        <a:pt x="7" y="4"/>
                      </a:moveTo>
                      <a:lnTo>
                        <a:pt x="19" y="0"/>
                      </a:lnTo>
                      <a:lnTo>
                        <a:pt x="30" y="8"/>
                      </a:lnTo>
                      <a:lnTo>
                        <a:pt x="34" y="23"/>
                      </a:lnTo>
                      <a:lnTo>
                        <a:pt x="15" y="31"/>
                      </a:lnTo>
                      <a:lnTo>
                        <a:pt x="0" y="15"/>
                      </a:lnTo>
                      <a:lnTo>
                        <a:pt x="7" y="4"/>
                      </a:lnTo>
                    </a:path>
                  </a:pathLst>
                </a:custGeom>
                <a:noFill/>
                <a:ln w="6350">
                  <a:solidFill>
                    <a:srgbClr val="000000"/>
                  </a:solidFill>
                  <a:prstDash val="solid"/>
                  <a:round/>
                  <a:headEnd/>
                  <a:tailEnd/>
                </a:ln>
              </p:spPr>
              <p:txBody>
                <a:bodyPr/>
                <a:lstStyle/>
                <a:p>
                  <a:endParaRPr lang="en-US"/>
                </a:p>
              </p:txBody>
            </p:sp>
            <p:sp>
              <p:nvSpPr>
                <p:cNvPr id="377057" name="Freeform 225"/>
                <p:cNvSpPr>
                  <a:spLocks noChangeAspect="1" noEditPoints="1"/>
                </p:cNvSpPr>
                <p:nvPr/>
              </p:nvSpPr>
              <p:spPr bwMode="auto">
                <a:xfrm>
                  <a:off x="1327" y="3013"/>
                  <a:ext cx="94" cy="54"/>
                </a:xfrm>
                <a:custGeom>
                  <a:avLst/>
                  <a:gdLst/>
                  <a:ahLst/>
                  <a:cxnLst>
                    <a:cxn ang="0">
                      <a:pos x="94" y="12"/>
                    </a:cxn>
                    <a:cxn ang="0">
                      <a:pos x="90" y="31"/>
                    </a:cxn>
                    <a:cxn ang="0">
                      <a:pos x="83" y="23"/>
                    </a:cxn>
                    <a:cxn ang="0">
                      <a:pos x="79" y="16"/>
                    </a:cxn>
                    <a:cxn ang="0">
                      <a:pos x="75" y="12"/>
                    </a:cxn>
                    <a:cxn ang="0">
                      <a:pos x="83" y="0"/>
                    </a:cxn>
                    <a:cxn ang="0">
                      <a:pos x="94" y="12"/>
                    </a:cxn>
                    <a:cxn ang="0">
                      <a:pos x="94" y="12"/>
                    </a:cxn>
                    <a:cxn ang="0">
                      <a:pos x="68" y="19"/>
                    </a:cxn>
                    <a:cxn ang="0">
                      <a:pos x="64" y="38"/>
                    </a:cxn>
                    <a:cxn ang="0">
                      <a:pos x="56" y="31"/>
                    </a:cxn>
                    <a:cxn ang="0">
                      <a:pos x="56" y="23"/>
                    </a:cxn>
                    <a:cxn ang="0">
                      <a:pos x="53" y="19"/>
                    </a:cxn>
                    <a:cxn ang="0">
                      <a:pos x="60" y="8"/>
                    </a:cxn>
                    <a:cxn ang="0">
                      <a:pos x="68" y="19"/>
                    </a:cxn>
                    <a:cxn ang="0">
                      <a:pos x="68" y="19"/>
                    </a:cxn>
                    <a:cxn ang="0">
                      <a:pos x="41" y="27"/>
                    </a:cxn>
                    <a:cxn ang="0">
                      <a:pos x="38" y="46"/>
                    </a:cxn>
                    <a:cxn ang="0">
                      <a:pos x="30" y="35"/>
                    </a:cxn>
                    <a:cxn ang="0">
                      <a:pos x="30" y="31"/>
                    </a:cxn>
                    <a:cxn ang="0">
                      <a:pos x="26" y="27"/>
                    </a:cxn>
                    <a:cxn ang="0">
                      <a:pos x="34" y="16"/>
                    </a:cxn>
                    <a:cxn ang="0">
                      <a:pos x="41" y="27"/>
                    </a:cxn>
                    <a:cxn ang="0">
                      <a:pos x="41" y="27"/>
                    </a:cxn>
                    <a:cxn ang="0">
                      <a:pos x="15" y="35"/>
                    </a:cxn>
                    <a:cxn ang="0">
                      <a:pos x="15" y="54"/>
                    </a:cxn>
                    <a:cxn ang="0">
                      <a:pos x="0" y="35"/>
                    </a:cxn>
                    <a:cxn ang="0">
                      <a:pos x="7" y="23"/>
                    </a:cxn>
                    <a:cxn ang="0">
                      <a:pos x="15" y="35"/>
                    </a:cxn>
                    <a:cxn ang="0">
                      <a:pos x="15" y="35"/>
                    </a:cxn>
                  </a:cxnLst>
                  <a:rect l="0" t="0" r="r" b="b"/>
                  <a:pathLst>
                    <a:path w="94" h="54">
                      <a:moveTo>
                        <a:pt x="94" y="12"/>
                      </a:moveTo>
                      <a:lnTo>
                        <a:pt x="90" y="31"/>
                      </a:lnTo>
                      <a:lnTo>
                        <a:pt x="83" y="23"/>
                      </a:lnTo>
                      <a:lnTo>
                        <a:pt x="79" y="16"/>
                      </a:lnTo>
                      <a:lnTo>
                        <a:pt x="75" y="12"/>
                      </a:lnTo>
                      <a:lnTo>
                        <a:pt x="83" y="0"/>
                      </a:lnTo>
                      <a:lnTo>
                        <a:pt x="94" y="12"/>
                      </a:lnTo>
                      <a:lnTo>
                        <a:pt x="94" y="12"/>
                      </a:lnTo>
                      <a:close/>
                      <a:moveTo>
                        <a:pt x="68" y="19"/>
                      </a:moveTo>
                      <a:lnTo>
                        <a:pt x="64" y="38"/>
                      </a:lnTo>
                      <a:lnTo>
                        <a:pt x="56" y="31"/>
                      </a:lnTo>
                      <a:lnTo>
                        <a:pt x="56" y="23"/>
                      </a:lnTo>
                      <a:lnTo>
                        <a:pt x="53" y="19"/>
                      </a:lnTo>
                      <a:lnTo>
                        <a:pt x="60" y="8"/>
                      </a:lnTo>
                      <a:lnTo>
                        <a:pt x="68" y="19"/>
                      </a:lnTo>
                      <a:lnTo>
                        <a:pt x="68" y="19"/>
                      </a:lnTo>
                      <a:close/>
                      <a:moveTo>
                        <a:pt x="41" y="27"/>
                      </a:moveTo>
                      <a:lnTo>
                        <a:pt x="38" y="46"/>
                      </a:lnTo>
                      <a:lnTo>
                        <a:pt x="30" y="35"/>
                      </a:lnTo>
                      <a:lnTo>
                        <a:pt x="30" y="31"/>
                      </a:lnTo>
                      <a:lnTo>
                        <a:pt x="26" y="27"/>
                      </a:lnTo>
                      <a:lnTo>
                        <a:pt x="34" y="16"/>
                      </a:lnTo>
                      <a:lnTo>
                        <a:pt x="41" y="27"/>
                      </a:lnTo>
                      <a:lnTo>
                        <a:pt x="41" y="27"/>
                      </a:lnTo>
                      <a:close/>
                      <a:moveTo>
                        <a:pt x="15" y="35"/>
                      </a:moveTo>
                      <a:lnTo>
                        <a:pt x="15" y="54"/>
                      </a:lnTo>
                      <a:lnTo>
                        <a:pt x="0" y="35"/>
                      </a:lnTo>
                      <a:lnTo>
                        <a:pt x="7" y="23"/>
                      </a:lnTo>
                      <a:lnTo>
                        <a:pt x="15" y="35"/>
                      </a:lnTo>
                      <a:lnTo>
                        <a:pt x="15" y="35"/>
                      </a:lnTo>
                      <a:close/>
                    </a:path>
                  </a:pathLst>
                </a:custGeom>
                <a:solidFill>
                  <a:srgbClr val="E2E2BF"/>
                </a:solidFill>
                <a:ln w="9525">
                  <a:noFill/>
                  <a:round/>
                  <a:headEnd/>
                  <a:tailEnd/>
                </a:ln>
              </p:spPr>
              <p:txBody>
                <a:bodyPr/>
                <a:lstStyle/>
                <a:p>
                  <a:endParaRPr lang="en-US"/>
                </a:p>
              </p:txBody>
            </p:sp>
            <p:sp>
              <p:nvSpPr>
                <p:cNvPr id="377058" name="Freeform 226"/>
                <p:cNvSpPr>
                  <a:spLocks noChangeAspect="1" noEditPoints="1"/>
                </p:cNvSpPr>
                <p:nvPr/>
              </p:nvSpPr>
              <p:spPr bwMode="auto">
                <a:xfrm>
                  <a:off x="1334" y="3010"/>
                  <a:ext cx="95" cy="38"/>
                </a:xfrm>
                <a:custGeom>
                  <a:avLst/>
                  <a:gdLst/>
                  <a:ahLst/>
                  <a:cxnLst>
                    <a:cxn ang="0">
                      <a:pos x="76" y="3"/>
                    </a:cxn>
                    <a:cxn ang="0">
                      <a:pos x="83" y="15"/>
                    </a:cxn>
                    <a:cxn ang="0">
                      <a:pos x="95" y="11"/>
                    </a:cxn>
                    <a:cxn ang="0">
                      <a:pos x="87" y="0"/>
                    </a:cxn>
                    <a:cxn ang="0">
                      <a:pos x="76" y="3"/>
                    </a:cxn>
                    <a:cxn ang="0">
                      <a:pos x="76" y="3"/>
                    </a:cxn>
                    <a:cxn ang="0">
                      <a:pos x="49" y="11"/>
                    </a:cxn>
                    <a:cxn ang="0">
                      <a:pos x="61" y="22"/>
                    </a:cxn>
                    <a:cxn ang="0">
                      <a:pos x="72" y="19"/>
                    </a:cxn>
                    <a:cxn ang="0">
                      <a:pos x="61" y="11"/>
                    </a:cxn>
                    <a:cxn ang="0">
                      <a:pos x="49" y="11"/>
                    </a:cxn>
                    <a:cxn ang="0">
                      <a:pos x="49" y="11"/>
                    </a:cxn>
                    <a:cxn ang="0">
                      <a:pos x="27" y="19"/>
                    </a:cxn>
                    <a:cxn ang="0">
                      <a:pos x="34" y="30"/>
                    </a:cxn>
                    <a:cxn ang="0">
                      <a:pos x="46" y="26"/>
                    </a:cxn>
                    <a:cxn ang="0">
                      <a:pos x="38" y="19"/>
                    </a:cxn>
                    <a:cxn ang="0">
                      <a:pos x="27" y="19"/>
                    </a:cxn>
                    <a:cxn ang="0">
                      <a:pos x="27" y="19"/>
                    </a:cxn>
                    <a:cxn ang="0">
                      <a:pos x="0" y="30"/>
                    </a:cxn>
                    <a:cxn ang="0">
                      <a:pos x="8" y="38"/>
                    </a:cxn>
                    <a:cxn ang="0">
                      <a:pos x="23" y="34"/>
                    </a:cxn>
                    <a:cxn ang="0">
                      <a:pos x="12" y="26"/>
                    </a:cxn>
                    <a:cxn ang="0">
                      <a:pos x="0" y="30"/>
                    </a:cxn>
                    <a:cxn ang="0">
                      <a:pos x="0" y="30"/>
                    </a:cxn>
                  </a:cxnLst>
                  <a:rect l="0" t="0" r="r" b="b"/>
                  <a:pathLst>
                    <a:path w="95" h="38">
                      <a:moveTo>
                        <a:pt x="76" y="3"/>
                      </a:moveTo>
                      <a:lnTo>
                        <a:pt x="83" y="15"/>
                      </a:lnTo>
                      <a:lnTo>
                        <a:pt x="95" y="11"/>
                      </a:lnTo>
                      <a:lnTo>
                        <a:pt x="87" y="0"/>
                      </a:lnTo>
                      <a:lnTo>
                        <a:pt x="76" y="3"/>
                      </a:lnTo>
                      <a:lnTo>
                        <a:pt x="76" y="3"/>
                      </a:lnTo>
                      <a:close/>
                      <a:moveTo>
                        <a:pt x="49" y="11"/>
                      </a:moveTo>
                      <a:lnTo>
                        <a:pt x="61" y="22"/>
                      </a:lnTo>
                      <a:lnTo>
                        <a:pt x="72" y="19"/>
                      </a:lnTo>
                      <a:lnTo>
                        <a:pt x="61" y="11"/>
                      </a:lnTo>
                      <a:lnTo>
                        <a:pt x="49" y="11"/>
                      </a:lnTo>
                      <a:lnTo>
                        <a:pt x="49" y="11"/>
                      </a:lnTo>
                      <a:close/>
                      <a:moveTo>
                        <a:pt x="27" y="19"/>
                      </a:moveTo>
                      <a:lnTo>
                        <a:pt x="34" y="30"/>
                      </a:lnTo>
                      <a:lnTo>
                        <a:pt x="46" y="26"/>
                      </a:lnTo>
                      <a:lnTo>
                        <a:pt x="38" y="19"/>
                      </a:lnTo>
                      <a:lnTo>
                        <a:pt x="27" y="19"/>
                      </a:lnTo>
                      <a:lnTo>
                        <a:pt x="27" y="19"/>
                      </a:lnTo>
                      <a:close/>
                      <a:moveTo>
                        <a:pt x="0" y="30"/>
                      </a:moveTo>
                      <a:lnTo>
                        <a:pt x="8" y="38"/>
                      </a:lnTo>
                      <a:lnTo>
                        <a:pt x="23" y="34"/>
                      </a:lnTo>
                      <a:lnTo>
                        <a:pt x="12" y="26"/>
                      </a:lnTo>
                      <a:lnTo>
                        <a:pt x="0" y="30"/>
                      </a:lnTo>
                      <a:lnTo>
                        <a:pt x="0" y="30"/>
                      </a:lnTo>
                      <a:close/>
                    </a:path>
                  </a:pathLst>
                </a:custGeom>
                <a:solidFill>
                  <a:srgbClr val="FCFCD8"/>
                </a:solidFill>
                <a:ln w="9525">
                  <a:noFill/>
                  <a:round/>
                  <a:headEnd/>
                  <a:tailEnd/>
                </a:ln>
              </p:spPr>
              <p:txBody>
                <a:bodyPr/>
                <a:lstStyle/>
                <a:p>
                  <a:endParaRPr lang="en-US"/>
                </a:p>
              </p:txBody>
            </p:sp>
            <p:sp>
              <p:nvSpPr>
                <p:cNvPr id="377059" name="Freeform 227"/>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close/>
                    </a:path>
                  </a:pathLst>
                </a:custGeom>
                <a:solidFill>
                  <a:srgbClr val="BFBFBF"/>
                </a:solidFill>
                <a:ln w="9525">
                  <a:noFill/>
                  <a:round/>
                  <a:headEnd/>
                  <a:tailEnd/>
                </a:ln>
              </p:spPr>
              <p:txBody>
                <a:bodyPr/>
                <a:lstStyle/>
                <a:p>
                  <a:endParaRPr lang="en-US"/>
                </a:p>
              </p:txBody>
            </p:sp>
            <p:sp>
              <p:nvSpPr>
                <p:cNvPr id="377060" name="Freeform 228"/>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path>
                  </a:pathLst>
                </a:custGeom>
                <a:noFill/>
                <a:ln w="6350">
                  <a:solidFill>
                    <a:srgbClr val="000000"/>
                  </a:solidFill>
                  <a:prstDash val="solid"/>
                  <a:round/>
                  <a:headEnd/>
                  <a:tailEnd/>
                </a:ln>
              </p:spPr>
              <p:txBody>
                <a:bodyPr/>
                <a:lstStyle/>
                <a:p>
                  <a:endParaRPr lang="en-US"/>
                </a:p>
              </p:txBody>
            </p:sp>
            <p:sp>
              <p:nvSpPr>
                <p:cNvPr id="377061" name="Freeform 229"/>
                <p:cNvSpPr>
                  <a:spLocks noChangeAspect="1"/>
                </p:cNvSpPr>
                <p:nvPr/>
              </p:nvSpPr>
              <p:spPr bwMode="auto">
                <a:xfrm>
                  <a:off x="1417" y="3048"/>
                  <a:ext cx="15" cy="30"/>
                </a:xfrm>
                <a:custGeom>
                  <a:avLst/>
                  <a:gdLst/>
                  <a:ahLst/>
                  <a:cxnLst>
                    <a:cxn ang="0">
                      <a:pos x="15" y="11"/>
                    </a:cxn>
                    <a:cxn ang="0">
                      <a:pos x="15" y="30"/>
                    </a:cxn>
                    <a:cxn ang="0">
                      <a:pos x="8" y="22"/>
                    </a:cxn>
                    <a:cxn ang="0">
                      <a:pos x="4" y="15"/>
                    </a:cxn>
                    <a:cxn ang="0">
                      <a:pos x="0" y="11"/>
                    </a:cxn>
                    <a:cxn ang="0">
                      <a:pos x="8" y="0"/>
                    </a:cxn>
                    <a:cxn ang="0">
                      <a:pos x="15" y="11"/>
                    </a:cxn>
                  </a:cxnLst>
                  <a:rect l="0" t="0" r="r" b="b"/>
                  <a:pathLst>
                    <a:path w="15" h="30">
                      <a:moveTo>
                        <a:pt x="15" y="11"/>
                      </a:moveTo>
                      <a:lnTo>
                        <a:pt x="15" y="30"/>
                      </a:lnTo>
                      <a:lnTo>
                        <a:pt x="8" y="22"/>
                      </a:lnTo>
                      <a:lnTo>
                        <a:pt x="4" y="15"/>
                      </a:lnTo>
                      <a:lnTo>
                        <a:pt x="0" y="11"/>
                      </a:lnTo>
                      <a:lnTo>
                        <a:pt x="8" y="0"/>
                      </a:lnTo>
                      <a:lnTo>
                        <a:pt x="15" y="11"/>
                      </a:lnTo>
                      <a:close/>
                    </a:path>
                  </a:pathLst>
                </a:custGeom>
                <a:solidFill>
                  <a:srgbClr val="606060"/>
                </a:solidFill>
                <a:ln w="9525">
                  <a:noFill/>
                  <a:round/>
                  <a:headEnd/>
                  <a:tailEnd/>
                </a:ln>
              </p:spPr>
              <p:txBody>
                <a:bodyPr/>
                <a:lstStyle/>
                <a:p>
                  <a:endParaRPr lang="en-US"/>
                </a:p>
              </p:txBody>
            </p:sp>
            <p:sp>
              <p:nvSpPr>
                <p:cNvPr id="377062" name="Freeform 230"/>
                <p:cNvSpPr>
                  <a:spLocks noChangeAspect="1"/>
                </p:cNvSpPr>
                <p:nvPr/>
              </p:nvSpPr>
              <p:spPr bwMode="auto">
                <a:xfrm>
                  <a:off x="1425" y="3040"/>
                  <a:ext cx="41" cy="19"/>
                </a:xfrm>
                <a:custGeom>
                  <a:avLst/>
                  <a:gdLst/>
                  <a:ahLst/>
                  <a:cxnLst>
                    <a:cxn ang="0">
                      <a:pos x="0" y="11"/>
                    </a:cxn>
                    <a:cxn ang="0">
                      <a:pos x="7" y="19"/>
                    </a:cxn>
                    <a:cxn ang="0">
                      <a:pos x="41" y="8"/>
                    </a:cxn>
                    <a:cxn ang="0">
                      <a:pos x="34" y="0"/>
                    </a:cxn>
                    <a:cxn ang="0">
                      <a:pos x="0" y="11"/>
                    </a:cxn>
                  </a:cxnLst>
                  <a:rect l="0" t="0" r="r" b="b"/>
                  <a:pathLst>
                    <a:path w="41" h="19">
                      <a:moveTo>
                        <a:pt x="0" y="11"/>
                      </a:moveTo>
                      <a:lnTo>
                        <a:pt x="7" y="19"/>
                      </a:lnTo>
                      <a:lnTo>
                        <a:pt x="41" y="8"/>
                      </a:lnTo>
                      <a:lnTo>
                        <a:pt x="34" y="0"/>
                      </a:lnTo>
                      <a:lnTo>
                        <a:pt x="0" y="11"/>
                      </a:lnTo>
                      <a:close/>
                    </a:path>
                  </a:pathLst>
                </a:custGeom>
                <a:solidFill>
                  <a:srgbClr val="E5E5E5"/>
                </a:solidFill>
                <a:ln w="9525">
                  <a:noFill/>
                  <a:round/>
                  <a:headEnd/>
                  <a:tailEnd/>
                </a:ln>
              </p:spPr>
              <p:txBody>
                <a:bodyPr/>
                <a:lstStyle/>
                <a:p>
                  <a:endParaRPr lang="en-US"/>
                </a:p>
              </p:txBody>
            </p:sp>
            <p:sp>
              <p:nvSpPr>
                <p:cNvPr id="377063" name="Freeform 231"/>
                <p:cNvSpPr>
                  <a:spLocks noChangeAspect="1" noEditPoints="1"/>
                </p:cNvSpPr>
                <p:nvPr/>
              </p:nvSpPr>
              <p:spPr bwMode="auto">
                <a:xfrm>
                  <a:off x="1101" y="3055"/>
                  <a:ext cx="324" cy="122"/>
                </a:xfrm>
                <a:custGeom>
                  <a:avLst/>
                  <a:gdLst/>
                  <a:ahLst/>
                  <a:cxnLst>
                    <a:cxn ang="0">
                      <a:pos x="297" y="15"/>
                    </a:cxn>
                    <a:cxn ang="0">
                      <a:pos x="275" y="31"/>
                    </a:cxn>
                    <a:cxn ang="0">
                      <a:pos x="275" y="12"/>
                    </a:cxn>
                    <a:cxn ang="0">
                      <a:pos x="264" y="15"/>
                    </a:cxn>
                    <a:cxn ang="0">
                      <a:pos x="256" y="46"/>
                    </a:cxn>
                    <a:cxn ang="0">
                      <a:pos x="245" y="27"/>
                    </a:cxn>
                    <a:cxn ang="0">
                      <a:pos x="226" y="27"/>
                    </a:cxn>
                    <a:cxn ang="0">
                      <a:pos x="252" y="46"/>
                    </a:cxn>
                    <a:cxn ang="0">
                      <a:pos x="226" y="38"/>
                    </a:cxn>
                    <a:cxn ang="0">
                      <a:pos x="226" y="27"/>
                    </a:cxn>
                    <a:cxn ang="0">
                      <a:pos x="226" y="38"/>
                    </a:cxn>
                    <a:cxn ang="0">
                      <a:pos x="203" y="53"/>
                    </a:cxn>
                    <a:cxn ang="0">
                      <a:pos x="203" y="34"/>
                    </a:cxn>
                    <a:cxn ang="0">
                      <a:pos x="192" y="38"/>
                    </a:cxn>
                    <a:cxn ang="0">
                      <a:pos x="185" y="68"/>
                    </a:cxn>
                    <a:cxn ang="0">
                      <a:pos x="173" y="49"/>
                    </a:cxn>
                    <a:cxn ang="0">
                      <a:pos x="154" y="49"/>
                    </a:cxn>
                    <a:cxn ang="0">
                      <a:pos x="181" y="68"/>
                    </a:cxn>
                    <a:cxn ang="0">
                      <a:pos x="151" y="61"/>
                    </a:cxn>
                    <a:cxn ang="0">
                      <a:pos x="154" y="49"/>
                    </a:cxn>
                    <a:cxn ang="0">
                      <a:pos x="151" y="61"/>
                    </a:cxn>
                    <a:cxn ang="0">
                      <a:pos x="132" y="76"/>
                    </a:cxn>
                    <a:cxn ang="0">
                      <a:pos x="132" y="57"/>
                    </a:cxn>
                    <a:cxn ang="0">
                      <a:pos x="117" y="61"/>
                    </a:cxn>
                    <a:cxn ang="0">
                      <a:pos x="113" y="91"/>
                    </a:cxn>
                    <a:cxn ang="0">
                      <a:pos x="98" y="72"/>
                    </a:cxn>
                    <a:cxn ang="0">
                      <a:pos x="83" y="72"/>
                    </a:cxn>
                    <a:cxn ang="0">
                      <a:pos x="109" y="91"/>
                    </a:cxn>
                    <a:cxn ang="0">
                      <a:pos x="79" y="87"/>
                    </a:cxn>
                    <a:cxn ang="0">
                      <a:pos x="83" y="72"/>
                    </a:cxn>
                    <a:cxn ang="0">
                      <a:pos x="79" y="87"/>
                    </a:cxn>
                    <a:cxn ang="0">
                      <a:pos x="57" y="99"/>
                    </a:cxn>
                    <a:cxn ang="0">
                      <a:pos x="60" y="80"/>
                    </a:cxn>
                    <a:cxn ang="0">
                      <a:pos x="45" y="84"/>
                    </a:cxn>
                    <a:cxn ang="0">
                      <a:pos x="42" y="114"/>
                    </a:cxn>
                    <a:cxn ang="0">
                      <a:pos x="26" y="99"/>
                    </a:cxn>
                    <a:cxn ang="0">
                      <a:pos x="11" y="95"/>
                    </a:cxn>
                    <a:cxn ang="0">
                      <a:pos x="38" y="118"/>
                    </a:cxn>
                    <a:cxn ang="0">
                      <a:pos x="11" y="95"/>
                    </a:cxn>
                    <a:cxn ang="0">
                      <a:pos x="309" y="0"/>
                    </a:cxn>
                    <a:cxn ang="0">
                      <a:pos x="305" y="31"/>
                    </a:cxn>
                    <a:cxn ang="0">
                      <a:pos x="294" y="12"/>
                    </a:cxn>
                  </a:cxnLst>
                  <a:rect l="0" t="0" r="r" b="b"/>
                  <a:pathLst>
                    <a:path w="324" h="122">
                      <a:moveTo>
                        <a:pt x="275" y="12"/>
                      </a:moveTo>
                      <a:lnTo>
                        <a:pt x="286" y="8"/>
                      </a:lnTo>
                      <a:lnTo>
                        <a:pt x="297" y="15"/>
                      </a:lnTo>
                      <a:lnTo>
                        <a:pt x="301" y="31"/>
                      </a:lnTo>
                      <a:lnTo>
                        <a:pt x="282" y="38"/>
                      </a:lnTo>
                      <a:lnTo>
                        <a:pt x="275" y="31"/>
                      </a:lnTo>
                      <a:lnTo>
                        <a:pt x="271" y="23"/>
                      </a:lnTo>
                      <a:lnTo>
                        <a:pt x="267" y="19"/>
                      </a:lnTo>
                      <a:lnTo>
                        <a:pt x="275" y="12"/>
                      </a:lnTo>
                      <a:lnTo>
                        <a:pt x="275" y="12"/>
                      </a:lnTo>
                      <a:close/>
                      <a:moveTo>
                        <a:pt x="252" y="19"/>
                      </a:moveTo>
                      <a:lnTo>
                        <a:pt x="264" y="15"/>
                      </a:lnTo>
                      <a:lnTo>
                        <a:pt x="271" y="23"/>
                      </a:lnTo>
                      <a:lnTo>
                        <a:pt x="279" y="38"/>
                      </a:lnTo>
                      <a:lnTo>
                        <a:pt x="256" y="46"/>
                      </a:lnTo>
                      <a:lnTo>
                        <a:pt x="252" y="38"/>
                      </a:lnTo>
                      <a:lnTo>
                        <a:pt x="249" y="31"/>
                      </a:lnTo>
                      <a:lnTo>
                        <a:pt x="245" y="27"/>
                      </a:lnTo>
                      <a:lnTo>
                        <a:pt x="252" y="19"/>
                      </a:lnTo>
                      <a:lnTo>
                        <a:pt x="252" y="19"/>
                      </a:lnTo>
                      <a:close/>
                      <a:moveTo>
                        <a:pt x="226" y="27"/>
                      </a:moveTo>
                      <a:lnTo>
                        <a:pt x="241" y="23"/>
                      </a:lnTo>
                      <a:lnTo>
                        <a:pt x="249" y="31"/>
                      </a:lnTo>
                      <a:lnTo>
                        <a:pt x="252" y="46"/>
                      </a:lnTo>
                      <a:lnTo>
                        <a:pt x="233" y="53"/>
                      </a:lnTo>
                      <a:lnTo>
                        <a:pt x="226" y="46"/>
                      </a:lnTo>
                      <a:lnTo>
                        <a:pt x="226" y="38"/>
                      </a:lnTo>
                      <a:lnTo>
                        <a:pt x="218" y="34"/>
                      </a:lnTo>
                      <a:lnTo>
                        <a:pt x="226" y="27"/>
                      </a:lnTo>
                      <a:lnTo>
                        <a:pt x="226" y="27"/>
                      </a:lnTo>
                      <a:close/>
                      <a:moveTo>
                        <a:pt x="203" y="34"/>
                      </a:moveTo>
                      <a:lnTo>
                        <a:pt x="215" y="31"/>
                      </a:lnTo>
                      <a:lnTo>
                        <a:pt x="226" y="38"/>
                      </a:lnTo>
                      <a:lnTo>
                        <a:pt x="230" y="53"/>
                      </a:lnTo>
                      <a:lnTo>
                        <a:pt x="211" y="61"/>
                      </a:lnTo>
                      <a:lnTo>
                        <a:pt x="203" y="53"/>
                      </a:lnTo>
                      <a:lnTo>
                        <a:pt x="200" y="46"/>
                      </a:lnTo>
                      <a:lnTo>
                        <a:pt x="196" y="42"/>
                      </a:lnTo>
                      <a:lnTo>
                        <a:pt x="203" y="34"/>
                      </a:lnTo>
                      <a:lnTo>
                        <a:pt x="203" y="34"/>
                      </a:lnTo>
                      <a:close/>
                      <a:moveTo>
                        <a:pt x="181" y="42"/>
                      </a:moveTo>
                      <a:lnTo>
                        <a:pt x="192" y="38"/>
                      </a:lnTo>
                      <a:lnTo>
                        <a:pt x="200" y="46"/>
                      </a:lnTo>
                      <a:lnTo>
                        <a:pt x="203" y="61"/>
                      </a:lnTo>
                      <a:lnTo>
                        <a:pt x="185" y="68"/>
                      </a:lnTo>
                      <a:lnTo>
                        <a:pt x="177" y="61"/>
                      </a:lnTo>
                      <a:lnTo>
                        <a:pt x="177" y="53"/>
                      </a:lnTo>
                      <a:lnTo>
                        <a:pt x="173" y="49"/>
                      </a:lnTo>
                      <a:lnTo>
                        <a:pt x="181" y="42"/>
                      </a:lnTo>
                      <a:lnTo>
                        <a:pt x="181" y="42"/>
                      </a:lnTo>
                      <a:close/>
                      <a:moveTo>
                        <a:pt x="154" y="49"/>
                      </a:moveTo>
                      <a:lnTo>
                        <a:pt x="166" y="46"/>
                      </a:lnTo>
                      <a:lnTo>
                        <a:pt x="177" y="53"/>
                      </a:lnTo>
                      <a:lnTo>
                        <a:pt x="181" y="68"/>
                      </a:lnTo>
                      <a:lnTo>
                        <a:pt x="162" y="76"/>
                      </a:lnTo>
                      <a:lnTo>
                        <a:pt x="154" y="68"/>
                      </a:lnTo>
                      <a:lnTo>
                        <a:pt x="151" y="61"/>
                      </a:lnTo>
                      <a:lnTo>
                        <a:pt x="147" y="57"/>
                      </a:lnTo>
                      <a:lnTo>
                        <a:pt x="154" y="49"/>
                      </a:lnTo>
                      <a:lnTo>
                        <a:pt x="154" y="49"/>
                      </a:lnTo>
                      <a:close/>
                      <a:moveTo>
                        <a:pt x="132" y="57"/>
                      </a:moveTo>
                      <a:lnTo>
                        <a:pt x="143" y="53"/>
                      </a:lnTo>
                      <a:lnTo>
                        <a:pt x="151" y="61"/>
                      </a:lnTo>
                      <a:lnTo>
                        <a:pt x="158" y="76"/>
                      </a:lnTo>
                      <a:lnTo>
                        <a:pt x="136" y="84"/>
                      </a:lnTo>
                      <a:lnTo>
                        <a:pt x="132" y="76"/>
                      </a:lnTo>
                      <a:lnTo>
                        <a:pt x="128" y="68"/>
                      </a:lnTo>
                      <a:lnTo>
                        <a:pt x="124" y="65"/>
                      </a:lnTo>
                      <a:lnTo>
                        <a:pt x="132" y="57"/>
                      </a:lnTo>
                      <a:lnTo>
                        <a:pt x="132" y="57"/>
                      </a:lnTo>
                      <a:close/>
                      <a:moveTo>
                        <a:pt x="106" y="65"/>
                      </a:moveTo>
                      <a:lnTo>
                        <a:pt x="117" y="61"/>
                      </a:lnTo>
                      <a:lnTo>
                        <a:pt x="128" y="68"/>
                      </a:lnTo>
                      <a:lnTo>
                        <a:pt x="132" y="84"/>
                      </a:lnTo>
                      <a:lnTo>
                        <a:pt x="113" y="91"/>
                      </a:lnTo>
                      <a:lnTo>
                        <a:pt x="106" y="84"/>
                      </a:lnTo>
                      <a:lnTo>
                        <a:pt x="106" y="76"/>
                      </a:lnTo>
                      <a:lnTo>
                        <a:pt x="98" y="72"/>
                      </a:lnTo>
                      <a:lnTo>
                        <a:pt x="106" y="65"/>
                      </a:lnTo>
                      <a:lnTo>
                        <a:pt x="106" y="65"/>
                      </a:lnTo>
                      <a:close/>
                      <a:moveTo>
                        <a:pt x="83" y="72"/>
                      </a:moveTo>
                      <a:lnTo>
                        <a:pt x="94" y="68"/>
                      </a:lnTo>
                      <a:lnTo>
                        <a:pt x="102" y="76"/>
                      </a:lnTo>
                      <a:lnTo>
                        <a:pt x="109" y="91"/>
                      </a:lnTo>
                      <a:lnTo>
                        <a:pt x="87" y="99"/>
                      </a:lnTo>
                      <a:lnTo>
                        <a:pt x="83" y="91"/>
                      </a:lnTo>
                      <a:lnTo>
                        <a:pt x="79" y="87"/>
                      </a:lnTo>
                      <a:lnTo>
                        <a:pt x="75" y="80"/>
                      </a:lnTo>
                      <a:lnTo>
                        <a:pt x="83" y="72"/>
                      </a:lnTo>
                      <a:lnTo>
                        <a:pt x="83" y="72"/>
                      </a:lnTo>
                      <a:close/>
                      <a:moveTo>
                        <a:pt x="60" y="80"/>
                      </a:moveTo>
                      <a:lnTo>
                        <a:pt x="72" y="76"/>
                      </a:lnTo>
                      <a:lnTo>
                        <a:pt x="79" y="87"/>
                      </a:lnTo>
                      <a:lnTo>
                        <a:pt x="83" y="99"/>
                      </a:lnTo>
                      <a:lnTo>
                        <a:pt x="64" y="106"/>
                      </a:lnTo>
                      <a:lnTo>
                        <a:pt x="57" y="99"/>
                      </a:lnTo>
                      <a:lnTo>
                        <a:pt x="57" y="91"/>
                      </a:lnTo>
                      <a:lnTo>
                        <a:pt x="53" y="87"/>
                      </a:lnTo>
                      <a:lnTo>
                        <a:pt x="60" y="80"/>
                      </a:lnTo>
                      <a:lnTo>
                        <a:pt x="60" y="80"/>
                      </a:lnTo>
                      <a:close/>
                      <a:moveTo>
                        <a:pt x="34" y="87"/>
                      </a:moveTo>
                      <a:lnTo>
                        <a:pt x="45" y="84"/>
                      </a:lnTo>
                      <a:lnTo>
                        <a:pt x="57" y="91"/>
                      </a:lnTo>
                      <a:lnTo>
                        <a:pt x="60" y="110"/>
                      </a:lnTo>
                      <a:lnTo>
                        <a:pt x="42" y="114"/>
                      </a:lnTo>
                      <a:lnTo>
                        <a:pt x="34" y="106"/>
                      </a:lnTo>
                      <a:lnTo>
                        <a:pt x="30" y="103"/>
                      </a:lnTo>
                      <a:lnTo>
                        <a:pt x="26" y="99"/>
                      </a:lnTo>
                      <a:lnTo>
                        <a:pt x="34" y="87"/>
                      </a:lnTo>
                      <a:lnTo>
                        <a:pt x="34" y="87"/>
                      </a:lnTo>
                      <a:close/>
                      <a:moveTo>
                        <a:pt x="11" y="95"/>
                      </a:moveTo>
                      <a:lnTo>
                        <a:pt x="23" y="91"/>
                      </a:lnTo>
                      <a:lnTo>
                        <a:pt x="30" y="103"/>
                      </a:lnTo>
                      <a:lnTo>
                        <a:pt x="38" y="118"/>
                      </a:lnTo>
                      <a:lnTo>
                        <a:pt x="15" y="122"/>
                      </a:lnTo>
                      <a:lnTo>
                        <a:pt x="0" y="106"/>
                      </a:lnTo>
                      <a:lnTo>
                        <a:pt x="11" y="95"/>
                      </a:lnTo>
                      <a:lnTo>
                        <a:pt x="11" y="95"/>
                      </a:lnTo>
                      <a:close/>
                      <a:moveTo>
                        <a:pt x="297" y="4"/>
                      </a:moveTo>
                      <a:lnTo>
                        <a:pt x="309" y="0"/>
                      </a:lnTo>
                      <a:lnTo>
                        <a:pt x="320" y="8"/>
                      </a:lnTo>
                      <a:lnTo>
                        <a:pt x="324" y="23"/>
                      </a:lnTo>
                      <a:lnTo>
                        <a:pt x="305" y="31"/>
                      </a:lnTo>
                      <a:lnTo>
                        <a:pt x="297" y="23"/>
                      </a:lnTo>
                      <a:lnTo>
                        <a:pt x="297" y="15"/>
                      </a:lnTo>
                      <a:lnTo>
                        <a:pt x="294" y="12"/>
                      </a:lnTo>
                      <a:lnTo>
                        <a:pt x="297" y="4"/>
                      </a:lnTo>
                      <a:lnTo>
                        <a:pt x="297" y="4"/>
                      </a:lnTo>
                      <a:close/>
                    </a:path>
                  </a:pathLst>
                </a:custGeom>
                <a:solidFill>
                  <a:srgbClr val="F4F4D1"/>
                </a:solidFill>
                <a:ln w="9525">
                  <a:noFill/>
                  <a:round/>
                  <a:headEnd/>
                  <a:tailEnd/>
                </a:ln>
              </p:spPr>
              <p:txBody>
                <a:bodyPr/>
                <a:lstStyle/>
                <a:p>
                  <a:endParaRPr lang="en-US"/>
                </a:p>
              </p:txBody>
            </p:sp>
            <p:sp>
              <p:nvSpPr>
                <p:cNvPr id="377064" name="Freeform 232"/>
                <p:cNvSpPr>
                  <a:spLocks noChangeAspect="1"/>
                </p:cNvSpPr>
                <p:nvPr/>
              </p:nvSpPr>
              <p:spPr bwMode="auto">
                <a:xfrm>
                  <a:off x="1368" y="3059"/>
                  <a:ext cx="34" cy="34"/>
                </a:xfrm>
                <a:custGeom>
                  <a:avLst/>
                  <a:gdLst/>
                  <a:ahLst/>
                  <a:cxnLst>
                    <a:cxn ang="0">
                      <a:pos x="8" y="4"/>
                    </a:cxn>
                    <a:cxn ang="0">
                      <a:pos x="19" y="0"/>
                    </a:cxn>
                    <a:cxn ang="0">
                      <a:pos x="30" y="11"/>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1"/>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77065" name="Freeform 233"/>
                <p:cNvSpPr>
                  <a:spLocks noChangeAspect="1"/>
                </p:cNvSpPr>
                <p:nvPr/>
              </p:nvSpPr>
              <p:spPr bwMode="auto">
                <a:xfrm>
                  <a:off x="1346" y="3070"/>
                  <a:ext cx="30" cy="31"/>
                </a:xfrm>
                <a:custGeom>
                  <a:avLst/>
                  <a:gdLst/>
                  <a:ahLst/>
                  <a:cxnLst>
                    <a:cxn ang="0">
                      <a:pos x="7" y="4"/>
                    </a:cxn>
                    <a:cxn ang="0">
                      <a:pos x="19" y="0"/>
                    </a:cxn>
                    <a:cxn ang="0">
                      <a:pos x="26" y="8"/>
                    </a:cxn>
                    <a:cxn ang="0">
                      <a:pos x="30" y="23"/>
                    </a:cxn>
                    <a:cxn ang="0">
                      <a:pos x="11" y="31"/>
                    </a:cxn>
                    <a:cxn ang="0">
                      <a:pos x="4" y="23"/>
                    </a:cxn>
                    <a:cxn ang="0">
                      <a:pos x="4" y="16"/>
                    </a:cxn>
                    <a:cxn ang="0">
                      <a:pos x="0" y="12"/>
                    </a:cxn>
                    <a:cxn ang="0">
                      <a:pos x="7" y="4"/>
                    </a:cxn>
                  </a:cxnLst>
                  <a:rect l="0" t="0" r="r" b="b"/>
                  <a:pathLst>
                    <a:path w="30" h="31">
                      <a:moveTo>
                        <a:pt x="7" y="4"/>
                      </a:moveTo>
                      <a:lnTo>
                        <a:pt x="19" y="0"/>
                      </a:lnTo>
                      <a:lnTo>
                        <a:pt x="26" y="8"/>
                      </a:lnTo>
                      <a:lnTo>
                        <a:pt x="30" y="23"/>
                      </a:lnTo>
                      <a:lnTo>
                        <a:pt x="11" y="31"/>
                      </a:lnTo>
                      <a:lnTo>
                        <a:pt x="4" y="23"/>
                      </a:lnTo>
                      <a:lnTo>
                        <a:pt x="4"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77066" name="Freeform 234"/>
                <p:cNvSpPr>
                  <a:spLocks noChangeAspect="1"/>
                </p:cNvSpPr>
                <p:nvPr/>
              </p:nvSpPr>
              <p:spPr bwMode="auto">
                <a:xfrm>
                  <a:off x="1319" y="3078"/>
                  <a:ext cx="34" cy="30"/>
                </a:xfrm>
                <a:custGeom>
                  <a:avLst/>
                  <a:gdLst/>
                  <a:ahLst/>
                  <a:cxnLst>
                    <a:cxn ang="0">
                      <a:pos x="8" y="4"/>
                    </a:cxn>
                    <a:cxn ang="0">
                      <a:pos x="19" y="0"/>
                    </a:cxn>
                    <a:cxn ang="0">
                      <a:pos x="31" y="8"/>
                    </a:cxn>
                    <a:cxn ang="0">
                      <a:pos x="34" y="23"/>
                    </a:cxn>
                    <a:cxn ang="0">
                      <a:pos x="15" y="30"/>
                    </a:cxn>
                    <a:cxn ang="0">
                      <a:pos x="8" y="23"/>
                    </a:cxn>
                    <a:cxn ang="0">
                      <a:pos x="4" y="15"/>
                    </a:cxn>
                    <a:cxn ang="0">
                      <a:pos x="0" y="11"/>
                    </a:cxn>
                    <a:cxn ang="0">
                      <a:pos x="8" y="4"/>
                    </a:cxn>
                  </a:cxnLst>
                  <a:rect l="0" t="0" r="r" b="b"/>
                  <a:pathLst>
                    <a:path w="34" h="30">
                      <a:moveTo>
                        <a:pt x="8" y="4"/>
                      </a:moveTo>
                      <a:lnTo>
                        <a:pt x="19" y="0"/>
                      </a:lnTo>
                      <a:lnTo>
                        <a:pt x="31" y="8"/>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77067" name="Freeform 235"/>
                <p:cNvSpPr>
                  <a:spLocks noChangeAspect="1"/>
                </p:cNvSpPr>
                <p:nvPr/>
              </p:nvSpPr>
              <p:spPr bwMode="auto">
                <a:xfrm>
                  <a:off x="1297" y="3086"/>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77068" name="Freeform 236"/>
                <p:cNvSpPr>
                  <a:spLocks noChangeAspect="1"/>
                </p:cNvSpPr>
                <p:nvPr/>
              </p:nvSpPr>
              <p:spPr bwMode="auto">
                <a:xfrm>
                  <a:off x="1270" y="3093"/>
                  <a:ext cx="34" cy="30"/>
                </a:xfrm>
                <a:custGeom>
                  <a:avLst/>
                  <a:gdLst/>
                  <a:ahLst/>
                  <a:cxnLst>
                    <a:cxn ang="0">
                      <a:pos x="8" y="4"/>
                    </a:cxn>
                    <a:cxn ang="0">
                      <a:pos x="19" y="0"/>
                    </a:cxn>
                    <a:cxn ang="0">
                      <a:pos x="31" y="8"/>
                    </a:cxn>
                    <a:cxn ang="0">
                      <a:pos x="34" y="23"/>
                    </a:cxn>
                    <a:cxn ang="0">
                      <a:pos x="16" y="30"/>
                    </a:cxn>
                    <a:cxn ang="0">
                      <a:pos x="8" y="23"/>
                    </a:cxn>
                    <a:cxn ang="0">
                      <a:pos x="8" y="15"/>
                    </a:cxn>
                    <a:cxn ang="0">
                      <a:pos x="0" y="11"/>
                    </a:cxn>
                    <a:cxn ang="0">
                      <a:pos x="8" y="4"/>
                    </a:cxn>
                  </a:cxnLst>
                  <a:rect l="0" t="0" r="r" b="b"/>
                  <a:pathLst>
                    <a:path w="34" h="30">
                      <a:moveTo>
                        <a:pt x="8" y="4"/>
                      </a:moveTo>
                      <a:lnTo>
                        <a:pt x="19" y="0"/>
                      </a:lnTo>
                      <a:lnTo>
                        <a:pt x="31" y="8"/>
                      </a:lnTo>
                      <a:lnTo>
                        <a:pt x="34" y="23"/>
                      </a:lnTo>
                      <a:lnTo>
                        <a:pt x="16"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77069" name="Freeform 237"/>
                <p:cNvSpPr>
                  <a:spLocks noChangeAspect="1"/>
                </p:cNvSpPr>
                <p:nvPr/>
              </p:nvSpPr>
              <p:spPr bwMode="auto">
                <a:xfrm>
                  <a:off x="1248" y="3101"/>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77070" name="Freeform 238"/>
                <p:cNvSpPr>
                  <a:spLocks noChangeAspect="1"/>
                </p:cNvSpPr>
                <p:nvPr/>
              </p:nvSpPr>
              <p:spPr bwMode="auto">
                <a:xfrm>
                  <a:off x="1225" y="3108"/>
                  <a:ext cx="34" cy="31"/>
                </a:xfrm>
                <a:custGeom>
                  <a:avLst/>
                  <a:gdLst/>
                  <a:ahLst/>
                  <a:cxnLst>
                    <a:cxn ang="0">
                      <a:pos x="8" y="4"/>
                    </a:cxn>
                    <a:cxn ang="0">
                      <a:pos x="19" y="0"/>
                    </a:cxn>
                    <a:cxn ang="0">
                      <a:pos x="27" y="8"/>
                    </a:cxn>
                    <a:cxn ang="0">
                      <a:pos x="34" y="23"/>
                    </a:cxn>
                    <a:cxn ang="0">
                      <a:pos x="12" y="31"/>
                    </a:cxn>
                    <a:cxn ang="0">
                      <a:pos x="8" y="23"/>
                    </a:cxn>
                    <a:cxn ang="0">
                      <a:pos x="4" y="15"/>
                    </a:cxn>
                    <a:cxn ang="0">
                      <a:pos x="0" y="12"/>
                    </a:cxn>
                    <a:cxn ang="0">
                      <a:pos x="8" y="4"/>
                    </a:cxn>
                  </a:cxnLst>
                  <a:rect l="0" t="0" r="r" b="b"/>
                  <a:pathLst>
                    <a:path w="34" h="31">
                      <a:moveTo>
                        <a:pt x="8" y="4"/>
                      </a:moveTo>
                      <a:lnTo>
                        <a:pt x="19" y="0"/>
                      </a:lnTo>
                      <a:lnTo>
                        <a:pt x="27" y="8"/>
                      </a:lnTo>
                      <a:lnTo>
                        <a:pt x="34" y="23"/>
                      </a:lnTo>
                      <a:lnTo>
                        <a:pt x="12" y="31"/>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77071" name="Freeform 239"/>
                <p:cNvSpPr>
                  <a:spLocks noChangeAspect="1"/>
                </p:cNvSpPr>
                <p:nvPr/>
              </p:nvSpPr>
              <p:spPr bwMode="auto">
                <a:xfrm>
                  <a:off x="1199" y="3116"/>
                  <a:ext cx="34" cy="30"/>
                </a:xfrm>
                <a:custGeom>
                  <a:avLst/>
                  <a:gdLst/>
                  <a:ahLst/>
                  <a:cxnLst>
                    <a:cxn ang="0">
                      <a:pos x="8" y="4"/>
                    </a:cxn>
                    <a:cxn ang="0">
                      <a:pos x="19" y="0"/>
                    </a:cxn>
                    <a:cxn ang="0">
                      <a:pos x="30" y="7"/>
                    </a:cxn>
                    <a:cxn ang="0">
                      <a:pos x="34" y="23"/>
                    </a:cxn>
                    <a:cxn ang="0">
                      <a:pos x="15" y="30"/>
                    </a:cxn>
                    <a:cxn ang="0">
                      <a:pos x="8" y="23"/>
                    </a:cxn>
                    <a:cxn ang="0">
                      <a:pos x="4" y="15"/>
                    </a:cxn>
                    <a:cxn ang="0">
                      <a:pos x="0" y="11"/>
                    </a:cxn>
                    <a:cxn ang="0">
                      <a:pos x="8" y="4"/>
                    </a:cxn>
                  </a:cxnLst>
                  <a:rect l="0" t="0" r="r" b="b"/>
                  <a:pathLst>
                    <a:path w="34" h="30">
                      <a:moveTo>
                        <a:pt x="8" y="4"/>
                      </a:moveTo>
                      <a:lnTo>
                        <a:pt x="19" y="0"/>
                      </a:lnTo>
                      <a:lnTo>
                        <a:pt x="30" y="7"/>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77072" name="Freeform 240"/>
                <p:cNvSpPr>
                  <a:spLocks noChangeAspect="1"/>
                </p:cNvSpPr>
                <p:nvPr/>
              </p:nvSpPr>
              <p:spPr bwMode="auto">
                <a:xfrm>
                  <a:off x="1176" y="3123"/>
                  <a:ext cx="34" cy="31"/>
                </a:xfrm>
                <a:custGeom>
                  <a:avLst/>
                  <a:gdLst/>
                  <a:ahLst/>
                  <a:cxnLst>
                    <a:cxn ang="0">
                      <a:pos x="8" y="4"/>
                    </a:cxn>
                    <a:cxn ang="0">
                      <a:pos x="19" y="0"/>
                    </a:cxn>
                    <a:cxn ang="0">
                      <a:pos x="27" y="8"/>
                    </a:cxn>
                    <a:cxn ang="0">
                      <a:pos x="34" y="23"/>
                    </a:cxn>
                    <a:cxn ang="0">
                      <a:pos x="12" y="31"/>
                    </a:cxn>
                    <a:cxn ang="0">
                      <a:pos x="8" y="23"/>
                    </a:cxn>
                    <a:cxn ang="0">
                      <a:pos x="4" y="16"/>
                    </a:cxn>
                    <a:cxn ang="0">
                      <a:pos x="0" y="12"/>
                    </a:cxn>
                    <a:cxn ang="0">
                      <a:pos x="8" y="4"/>
                    </a:cxn>
                  </a:cxnLst>
                  <a:rect l="0" t="0" r="r" b="b"/>
                  <a:pathLst>
                    <a:path w="34" h="31">
                      <a:moveTo>
                        <a:pt x="8" y="4"/>
                      </a:moveTo>
                      <a:lnTo>
                        <a:pt x="19" y="0"/>
                      </a:lnTo>
                      <a:lnTo>
                        <a:pt x="27" y="8"/>
                      </a:lnTo>
                      <a:lnTo>
                        <a:pt x="34" y="23"/>
                      </a:lnTo>
                      <a:lnTo>
                        <a:pt x="12"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77073" name="Freeform 241"/>
                <p:cNvSpPr>
                  <a:spLocks noChangeAspect="1"/>
                </p:cNvSpPr>
                <p:nvPr/>
              </p:nvSpPr>
              <p:spPr bwMode="auto">
                <a:xfrm>
                  <a:off x="1150" y="3131"/>
                  <a:ext cx="34" cy="30"/>
                </a:xfrm>
                <a:custGeom>
                  <a:avLst/>
                  <a:gdLst/>
                  <a:ahLst/>
                  <a:cxnLst>
                    <a:cxn ang="0">
                      <a:pos x="8" y="4"/>
                    </a:cxn>
                    <a:cxn ang="0">
                      <a:pos x="19" y="0"/>
                    </a:cxn>
                    <a:cxn ang="0">
                      <a:pos x="30" y="11"/>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11"/>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77074" name="Freeform 242"/>
                <p:cNvSpPr>
                  <a:spLocks noChangeAspect="1"/>
                </p:cNvSpPr>
                <p:nvPr/>
              </p:nvSpPr>
              <p:spPr bwMode="auto">
                <a:xfrm>
                  <a:off x="1127" y="3139"/>
                  <a:ext cx="34" cy="30"/>
                </a:xfrm>
                <a:custGeom>
                  <a:avLst/>
                  <a:gdLst/>
                  <a:ahLst/>
                  <a:cxnLst>
                    <a:cxn ang="0">
                      <a:pos x="8" y="3"/>
                    </a:cxn>
                    <a:cxn ang="0">
                      <a:pos x="19" y="0"/>
                    </a:cxn>
                    <a:cxn ang="0">
                      <a:pos x="31" y="11"/>
                    </a:cxn>
                    <a:cxn ang="0">
                      <a:pos x="34" y="26"/>
                    </a:cxn>
                    <a:cxn ang="0">
                      <a:pos x="16" y="30"/>
                    </a:cxn>
                    <a:cxn ang="0">
                      <a:pos x="8" y="22"/>
                    </a:cxn>
                    <a:cxn ang="0">
                      <a:pos x="4" y="19"/>
                    </a:cxn>
                    <a:cxn ang="0">
                      <a:pos x="0" y="15"/>
                    </a:cxn>
                    <a:cxn ang="0">
                      <a:pos x="8" y="3"/>
                    </a:cxn>
                  </a:cxnLst>
                  <a:rect l="0" t="0" r="r" b="b"/>
                  <a:pathLst>
                    <a:path w="34" h="30">
                      <a:moveTo>
                        <a:pt x="8" y="3"/>
                      </a:moveTo>
                      <a:lnTo>
                        <a:pt x="19" y="0"/>
                      </a:lnTo>
                      <a:lnTo>
                        <a:pt x="31" y="11"/>
                      </a:lnTo>
                      <a:lnTo>
                        <a:pt x="34" y="26"/>
                      </a:lnTo>
                      <a:lnTo>
                        <a:pt x="16" y="30"/>
                      </a:lnTo>
                      <a:lnTo>
                        <a:pt x="8" y="22"/>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77075" name="Freeform 243"/>
                <p:cNvSpPr>
                  <a:spLocks noChangeAspect="1"/>
                </p:cNvSpPr>
                <p:nvPr/>
              </p:nvSpPr>
              <p:spPr bwMode="auto">
                <a:xfrm>
                  <a:off x="1101" y="3146"/>
                  <a:ext cx="38" cy="31"/>
                </a:xfrm>
                <a:custGeom>
                  <a:avLst/>
                  <a:gdLst/>
                  <a:ahLst/>
                  <a:cxnLst>
                    <a:cxn ang="0">
                      <a:pos x="11" y="4"/>
                    </a:cxn>
                    <a:cxn ang="0">
                      <a:pos x="23" y="0"/>
                    </a:cxn>
                    <a:cxn ang="0">
                      <a:pos x="30" y="12"/>
                    </a:cxn>
                    <a:cxn ang="0">
                      <a:pos x="38" y="27"/>
                    </a:cxn>
                    <a:cxn ang="0">
                      <a:pos x="15" y="31"/>
                    </a:cxn>
                    <a:cxn ang="0">
                      <a:pos x="0" y="15"/>
                    </a:cxn>
                    <a:cxn ang="0">
                      <a:pos x="11" y="4"/>
                    </a:cxn>
                  </a:cxnLst>
                  <a:rect l="0" t="0" r="r" b="b"/>
                  <a:pathLst>
                    <a:path w="38" h="31">
                      <a:moveTo>
                        <a:pt x="11" y="4"/>
                      </a:moveTo>
                      <a:lnTo>
                        <a:pt x="23" y="0"/>
                      </a:lnTo>
                      <a:lnTo>
                        <a:pt x="30" y="12"/>
                      </a:lnTo>
                      <a:lnTo>
                        <a:pt x="38" y="27"/>
                      </a:lnTo>
                      <a:lnTo>
                        <a:pt x="15" y="31"/>
                      </a:lnTo>
                      <a:lnTo>
                        <a:pt x="0" y="15"/>
                      </a:lnTo>
                      <a:lnTo>
                        <a:pt x="11" y="4"/>
                      </a:lnTo>
                    </a:path>
                  </a:pathLst>
                </a:custGeom>
                <a:noFill/>
                <a:ln w="6350">
                  <a:solidFill>
                    <a:srgbClr val="000000"/>
                  </a:solidFill>
                  <a:prstDash val="solid"/>
                  <a:round/>
                  <a:headEnd/>
                  <a:tailEnd/>
                </a:ln>
              </p:spPr>
              <p:txBody>
                <a:bodyPr/>
                <a:lstStyle/>
                <a:p>
                  <a:endParaRPr lang="en-US"/>
                </a:p>
              </p:txBody>
            </p:sp>
            <p:sp>
              <p:nvSpPr>
                <p:cNvPr id="377076" name="Freeform 244"/>
                <p:cNvSpPr>
                  <a:spLocks noChangeAspect="1"/>
                </p:cNvSpPr>
                <p:nvPr/>
              </p:nvSpPr>
              <p:spPr bwMode="auto">
                <a:xfrm>
                  <a:off x="1391" y="3055"/>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77077" name="Freeform 245"/>
                <p:cNvSpPr>
                  <a:spLocks noChangeAspect="1" noEditPoints="1"/>
                </p:cNvSpPr>
                <p:nvPr/>
              </p:nvSpPr>
              <p:spPr bwMode="auto">
                <a:xfrm>
                  <a:off x="1101" y="3059"/>
                  <a:ext cx="309" cy="118"/>
                </a:xfrm>
                <a:custGeom>
                  <a:avLst/>
                  <a:gdLst/>
                  <a:ahLst/>
                  <a:cxnLst>
                    <a:cxn ang="0">
                      <a:pos x="305" y="23"/>
                    </a:cxn>
                    <a:cxn ang="0">
                      <a:pos x="297" y="11"/>
                    </a:cxn>
                    <a:cxn ang="0">
                      <a:pos x="297" y="0"/>
                    </a:cxn>
                    <a:cxn ang="0">
                      <a:pos x="309" y="8"/>
                    </a:cxn>
                    <a:cxn ang="0">
                      <a:pos x="282" y="30"/>
                    </a:cxn>
                    <a:cxn ang="0">
                      <a:pos x="271" y="19"/>
                    </a:cxn>
                    <a:cxn ang="0">
                      <a:pos x="275" y="8"/>
                    </a:cxn>
                    <a:cxn ang="0">
                      <a:pos x="282" y="15"/>
                    </a:cxn>
                    <a:cxn ang="0">
                      <a:pos x="256" y="38"/>
                    </a:cxn>
                    <a:cxn ang="0">
                      <a:pos x="249" y="27"/>
                    </a:cxn>
                    <a:cxn ang="0">
                      <a:pos x="252" y="15"/>
                    </a:cxn>
                    <a:cxn ang="0">
                      <a:pos x="260" y="23"/>
                    </a:cxn>
                    <a:cxn ang="0">
                      <a:pos x="233" y="45"/>
                    </a:cxn>
                    <a:cxn ang="0">
                      <a:pos x="226" y="34"/>
                    </a:cxn>
                    <a:cxn ang="0">
                      <a:pos x="226" y="23"/>
                    </a:cxn>
                    <a:cxn ang="0">
                      <a:pos x="237" y="30"/>
                    </a:cxn>
                    <a:cxn ang="0">
                      <a:pos x="207" y="57"/>
                    </a:cxn>
                    <a:cxn ang="0">
                      <a:pos x="200" y="42"/>
                    </a:cxn>
                    <a:cxn ang="0">
                      <a:pos x="203" y="30"/>
                    </a:cxn>
                    <a:cxn ang="0">
                      <a:pos x="211" y="38"/>
                    </a:cxn>
                    <a:cxn ang="0">
                      <a:pos x="185" y="64"/>
                    </a:cxn>
                    <a:cxn ang="0">
                      <a:pos x="177" y="49"/>
                    </a:cxn>
                    <a:cxn ang="0">
                      <a:pos x="181" y="38"/>
                    </a:cxn>
                    <a:cxn ang="0">
                      <a:pos x="188" y="45"/>
                    </a:cxn>
                    <a:cxn ang="0">
                      <a:pos x="162" y="72"/>
                    </a:cxn>
                    <a:cxn ang="0">
                      <a:pos x="151" y="57"/>
                    </a:cxn>
                    <a:cxn ang="0">
                      <a:pos x="154" y="45"/>
                    </a:cxn>
                    <a:cxn ang="0">
                      <a:pos x="162" y="53"/>
                    </a:cxn>
                    <a:cxn ang="0">
                      <a:pos x="136" y="80"/>
                    </a:cxn>
                    <a:cxn ang="0">
                      <a:pos x="128" y="64"/>
                    </a:cxn>
                    <a:cxn ang="0">
                      <a:pos x="132" y="53"/>
                    </a:cxn>
                    <a:cxn ang="0">
                      <a:pos x="139" y="61"/>
                    </a:cxn>
                    <a:cxn ang="0">
                      <a:pos x="113" y="87"/>
                    </a:cxn>
                    <a:cxn ang="0">
                      <a:pos x="106" y="72"/>
                    </a:cxn>
                    <a:cxn ang="0">
                      <a:pos x="106" y="61"/>
                    </a:cxn>
                    <a:cxn ang="0">
                      <a:pos x="117" y="68"/>
                    </a:cxn>
                    <a:cxn ang="0">
                      <a:pos x="87" y="95"/>
                    </a:cxn>
                    <a:cxn ang="0">
                      <a:pos x="79" y="80"/>
                    </a:cxn>
                    <a:cxn ang="0">
                      <a:pos x="83" y="68"/>
                    </a:cxn>
                    <a:cxn ang="0">
                      <a:pos x="90" y="76"/>
                    </a:cxn>
                    <a:cxn ang="0">
                      <a:pos x="64" y="102"/>
                    </a:cxn>
                    <a:cxn ang="0">
                      <a:pos x="57" y="87"/>
                    </a:cxn>
                    <a:cxn ang="0">
                      <a:pos x="60" y="76"/>
                    </a:cxn>
                    <a:cxn ang="0">
                      <a:pos x="68" y="83"/>
                    </a:cxn>
                    <a:cxn ang="0">
                      <a:pos x="42" y="110"/>
                    </a:cxn>
                    <a:cxn ang="0">
                      <a:pos x="34" y="95"/>
                    </a:cxn>
                    <a:cxn ang="0">
                      <a:pos x="34" y="83"/>
                    </a:cxn>
                    <a:cxn ang="0">
                      <a:pos x="45" y="91"/>
                    </a:cxn>
                    <a:cxn ang="0">
                      <a:pos x="15" y="118"/>
                    </a:cxn>
                    <a:cxn ang="0">
                      <a:pos x="11" y="91"/>
                    </a:cxn>
                    <a:cxn ang="0">
                      <a:pos x="19" y="99"/>
                    </a:cxn>
                  </a:cxnLst>
                  <a:rect l="0" t="0" r="r" b="b"/>
                  <a:pathLst>
                    <a:path w="309" h="118">
                      <a:moveTo>
                        <a:pt x="309" y="8"/>
                      </a:moveTo>
                      <a:lnTo>
                        <a:pt x="305" y="23"/>
                      </a:lnTo>
                      <a:lnTo>
                        <a:pt x="297" y="19"/>
                      </a:lnTo>
                      <a:lnTo>
                        <a:pt x="297" y="11"/>
                      </a:lnTo>
                      <a:lnTo>
                        <a:pt x="294" y="8"/>
                      </a:lnTo>
                      <a:lnTo>
                        <a:pt x="297" y="0"/>
                      </a:lnTo>
                      <a:lnTo>
                        <a:pt x="309" y="8"/>
                      </a:lnTo>
                      <a:lnTo>
                        <a:pt x="309" y="8"/>
                      </a:lnTo>
                      <a:close/>
                      <a:moveTo>
                        <a:pt x="282" y="15"/>
                      </a:moveTo>
                      <a:lnTo>
                        <a:pt x="282" y="30"/>
                      </a:lnTo>
                      <a:lnTo>
                        <a:pt x="275" y="23"/>
                      </a:lnTo>
                      <a:lnTo>
                        <a:pt x="271" y="19"/>
                      </a:lnTo>
                      <a:lnTo>
                        <a:pt x="267" y="15"/>
                      </a:lnTo>
                      <a:lnTo>
                        <a:pt x="275" y="8"/>
                      </a:lnTo>
                      <a:lnTo>
                        <a:pt x="282" y="15"/>
                      </a:lnTo>
                      <a:lnTo>
                        <a:pt x="282" y="15"/>
                      </a:lnTo>
                      <a:close/>
                      <a:moveTo>
                        <a:pt x="260" y="23"/>
                      </a:moveTo>
                      <a:lnTo>
                        <a:pt x="256" y="38"/>
                      </a:lnTo>
                      <a:lnTo>
                        <a:pt x="252" y="34"/>
                      </a:lnTo>
                      <a:lnTo>
                        <a:pt x="249" y="27"/>
                      </a:lnTo>
                      <a:lnTo>
                        <a:pt x="245" y="23"/>
                      </a:lnTo>
                      <a:lnTo>
                        <a:pt x="252" y="15"/>
                      </a:lnTo>
                      <a:lnTo>
                        <a:pt x="260" y="23"/>
                      </a:lnTo>
                      <a:lnTo>
                        <a:pt x="260" y="23"/>
                      </a:lnTo>
                      <a:close/>
                      <a:moveTo>
                        <a:pt x="237" y="30"/>
                      </a:moveTo>
                      <a:lnTo>
                        <a:pt x="233" y="45"/>
                      </a:lnTo>
                      <a:lnTo>
                        <a:pt x="226" y="42"/>
                      </a:lnTo>
                      <a:lnTo>
                        <a:pt x="226" y="34"/>
                      </a:lnTo>
                      <a:lnTo>
                        <a:pt x="222" y="30"/>
                      </a:lnTo>
                      <a:lnTo>
                        <a:pt x="226" y="23"/>
                      </a:lnTo>
                      <a:lnTo>
                        <a:pt x="237" y="30"/>
                      </a:lnTo>
                      <a:lnTo>
                        <a:pt x="237" y="30"/>
                      </a:lnTo>
                      <a:close/>
                      <a:moveTo>
                        <a:pt x="211" y="38"/>
                      </a:moveTo>
                      <a:lnTo>
                        <a:pt x="207" y="57"/>
                      </a:lnTo>
                      <a:lnTo>
                        <a:pt x="203" y="49"/>
                      </a:lnTo>
                      <a:lnTo>
                        <a:pt x="200" y="42"/>
                      </a:lnTo>
                      <a:lnTo>
                        <a:pt x="196" y="38"/>
                      </a:lnTo>
                      <a:lnTo>
                        <a:pt x="203" y="30"/>
                      </a:lnTo>
                      <a:lnTo>
                        <a:pt x="211" y="38"/>
                      </a:lnTo>
                      <a:lnTo>
                        <a:pt x="211" y="38"/>
                      </a:lnTo>
                      <a:close/>
                      <a:moveTo>
                        <a:pt x="188" y="45"/>
                      </a:moveTo>
                      <a:lnTo>
                        <a:pt x="185" y="64"/>
                      </a:lnTo>
                      <a:lnTo>
                        <a:pt x="177" y="57"/>
                      </a:lnTo>
                      <a:lnTo>
                        <a:pt x="177" y="49"/>
                      </a:lnTo>
                      <a:lnTo>
                        <a:pt x="173" y="45"/>
                      </a:lnTo>
                      <a:lnTo>
                        <a:pt x="181" y="38"/>
                      </a:lnTo>
                      <a:lnTo>
                        <a:pt x="188" y="45"/>
                      </a:lnTo>
                      <a:lnTo>
                        <a:pt x="188" y="45"/>
                      </a:lnTo>
                      <a:close/>
                      <a:moveTo>
                        <a:pt x="162" y="53"/>
                      </a:moveTo>
                      <a:lnTo>
                        <a:pt x="162" y="72"/>
                      </a:lnTo>
                      <a:lnTo>
                        <a:pt x="154" y="64"/>
                      </a:lnTo>
                      <a:lnTo>
                        <a:pt x="151" y="57"/>
                      </a:lnTo>
                      <a:lnTo>
                        <a:pt x="147" y="53"/>
                      </a:lnTo>
                      <a:lnTo>
                        <a:pt x="154" y="45"/>
                      </a:lnTo>
                      <a:lnTo>
                        <a:pt x="162" y="53"/>
                      </a:lnTo>
                      <a:lnTo>
                        <a:pt x="162" y="53"/>
                      </a:lnTo>
                      <a:close/>
                      <a:moveTo>
                        <a:pt x="139" y="61"/>
                      </a:moveTo>
                      <a:lnTo>
                        <a:pt x="136" y="80"/>
                      </a:lnTo>
                      <a:lnTo>
                        <a:pt x="132" y="72"/>
                      </a:lnTo>
                      <a:lnTo>
                        <a:pt x="128" y="64"/>
                      </a:lnTo>
                      <a:lnTo>
                        <a:pt x="124" y="61"/>
                      </a:lnTo>
                      <a:lnTo>
                        <a:pt x="132" y="53"/>
                      </a:lnTo>
                      <a:lnTo>
                        <a:pt x="139" y="61"/>
                      </a:lnTo>
                      <a:lnTo>
                        <a:pt x="139" y="61"/>
                      </a:lnTo>
                      <a:close/>
                      <a:moveTo>
                        <a:pt x="117" y="68"/>
                      </a:moveTo>
                      <a:lnTo>
                        <a:pt x="113" y="87"/>
                      </a:lnTo>
                      <a:lnTo>
                        <a:pt x="106" y="80"/>
                      </a:lnTo>
                      <a:lnTo>
                        <a:pt x="106" y="72"/>
                      </a:lnTo>
                      <a:lnTo>
                        <a:pt x="102" y="68"/>
                      </a:lnTo>
                      <a:lnTo>
                        <a:pt x="106" y="61"/>
                      </a:lnTo>
                      <a:lnTo>
                        <a:pt x="117" y="68"/>
                      </a:lnTo>
                      <a:lnTo>
                        <a:pt x="117" y="68"/>
                      </a:lnTo>
                      <a:close/>
                      <a:moveTo>
                        <a:pt x="90" y="76"/>
                      </a:moveTo>
                      <a:lnTo>
                        <a:pt x="87" y="95"/>
                      </a:lnTo>
                      <a:lnTo>
                        <a:pt x="83" y="87"/>
                      </a:lnTo>
                      <a:lnTo>
                        <a:pt x="79" y="80"/>
                      </a:lnTo>
                      <a:lnTo>
                        <a:pt x="75" y="76"/>
                      </a:lnTo>
                      <a:lnTo>
                        <a:pt x="83" y="68"/>
                      </a:lnTo>
                      <a:lnTo>
                        <a:pt x="90" y="76"/>
                      </a:lnTo>
                      <a:lnTo>
                        <a:pt x="90" y="76"/>
                      </a:lnTo>
                      <a:close/>
                      <a:moveTo>
                        <a:pt x="68" y="83"/>
                      </a:moveTo>
                      <a:lnTo>
                        <a:pt x="64" y="102"/>
                      </a:lnTo>
                      <a:lnTo>
                        <a:pt x="57" y="95"/>
                      </a:lnTo>
                      <a:lnTo>
                        <a:pt x="57" y="87"/>
                      </a:lnTo>
                      <a:lnTo>
                        <a:pt x="53" y="83"/>
                      </a:lnTo>
                      <a:lnTo>
                        <a:pt x="60" y="76"/>
                      </a:lnTo>
                      <a:lnTo>
                        <a:pt x="68" y="83"/>
                      </a:lnTo>
                      <a:lnTo>
                        <a:pt x="68" y="83"/>
                      </a:lnTo>
                      <a:close/>
                      <a:moveTo>
                        <a:pt x="45" y="91"/>
                      </a:moveTo>
                      <a:lnTo>
                        <a:pt x="42" y="110"/>
                      </a:lnTo>
                      <a:lnTo>
                        <a:pt x="34" y="102"/>
                      </a:lnTo>
                      <a:lnTo>
                        <a:pt x="34" y="95"/>
                      </a:lnTo>
                      <a:lnTo>
                        <a:pt x="26" y="91"/>
                      </a:lnTo>
                      <a:lnTo>
                        <a:pt x="34" y="83"/>
                      </a:lnTo>
                      <a:lnTo>
                        <a:pt x="45" y="91"/>
                      </a:lnTo>
                      <a:lnTo>
                        <a:pt x="45" y="91"/>
                      </a:lnTo>
                      <a:close/>
                      <a:moveTo>
                        <a:pt x="19" y="99"/>
                      </a:moveTo>
                      <a:lnTo>
                        <a:pt x="15" y="118"/>
                      </a:lnTo>
                      <a:lnTo>
                        <a:pt x="0" y="102"/>
                      </a:lnTo>
                      <a:lnTo>
                        <a:pt x="11" y="91"/>
                      </a:lnTo>
                      <a:lnTo>
                        <a:pt x="19" y="99"/>
                      </a:lnTo>
                      <a:lnTo>
                        <a:pt x="19" y="99"/>
                      </a:lnTo>
                      <a:close/>
                    </a:path>
                  </a:pathLst>
                </a:custGeom>
                <a:solidFill>
                  <a:srgbClr val="E2E2BF"/>
                </a:solidFill>
                <a:ln w="9525">
                  <a:noFill/>
                  <a:round/>
                  <a:headEnd/>
                  <a:tailEnd/>
                </a:ln>
              </p:spPr>
              <p:txBody>
                <a:bodyPr/>
                <a:lstStyle/>
                <a:p>
                  <a:endParaRPr lang="en-US"/>
                </a:p>
              </p:txBody>
            </p:sp>
            <p:sp>
              <p:nvSpPr>
                <p:cNvPr id="377078" name="Freeform 246"/>
                <p:cNvSpPr>
                  <a:spLocks noChangeAspect="1" noEditPoints="1"/>
                </p:cNvSpPr>
                <p:nvPr/>
              </p:nvSpPr>
              <p:spPr bwMode="auto">
                <a:xfrm>
                  <a:off x="1112" y="3055"/>
                  <a:ext cx="309" cy="106"/>
                </a:xfrm>
                <a:custGeom>
                  <a:avLst/>
                  <a:gdLst/>
                  <a:ahLst/>
                  <a:cxnLst>
                    <a:cxn ang="0">
                      <a:pos x="298" y="12"/>
                    </a:cxn>
                    <a:cxn ang="0">
                      <a:pos x="298" y="0"/>
                    </a:cxn>
                    <a:cxn ang="0">
                      <a:pos x="286" y="4"/>
                    </a:cxn>
                    <a:cxn ang="0">
                      <a:pos x="271" y="19"/>
                    </a:cxn>
                    <a:cxn ang="0">
                      <a:pos x="275" y="8"/>
                    </a:cxn>
                    <a:cxn ang="0">
                      <a:pos x="264" y="12"/>
                    </a:cxn>
                    <a:cxn ang="0">
                      <a:pos x="249" y="27"/>
                    </a:cxn>
                    <a:cxn ang="0">
                      <a:pos x="253" y="15"/>
                    </a:cxn>
                    <a:cxn ang="0">
                      <a:pos x="241" y="19"/>
                    </a:cxn>
                    <a:cxn ang="0">
                      <a:pos x="226" y="34"/>
                    </a:cxn>
                    <a:cxn ang="0">
                      <a:pos x="226" y="23"/>
                    </a:cxn>
                    <a:cxn ang="0">
                      <a:pos x="215" y="27"/>
                    </a:cxn>
                    <a:cxn ang="0">
                      <a:pos x="200" y="42"/>
                    </a:cxn>
                    <a:cxn ang="0">
                      <a:pos x="204" y="31"/>
                    </a:cxn>
                    <a:cxn ang="0">
                      <a:pos x="192" y="34"/>
                    </a:cxn>
                    <a:cxn ang="0">
                      <a:pos x="177" y="49"/>
                    </a:cxn>
                    <a:cxn ang="0">
                      <a:pos x="181" y="38"/>
                    </a:cxn>
                    <a:cxn ang="0">
                      <a:pos x="170" y="42"/>
                    </a:cxn>
                    <a:cxn ang="0">
                      <a:pos x="155" y="57"/>
                    </a:cxn>
                    <a:cxn ang="0">
                      <a:pos x="155" y="46"/>
                    </a:cxn>
                    <a:cxn ang="0">
                      <a:pos x="143" y="49"/>
                    </a:cxn>
                    <a:cxn ang="0">
                      <a:pos x="128" y="65"/>
                    </a:cxn>
                    <a:cxn ang="0">
                      <a:pos x="132" y="53"/>
                    </a:cxn>
                    <a:cxn ang="0">
                      <a:pos x="121" y="57"/>
                    </a:cxn>
                    <a:cxn ang="0">
                      <a:pos x="106" y="72"/>
                    </a:cxn>
                    <a:cxn ang="0">
                      <a:pos x="106" y="61"/>
                    </a:cxn>
                    <a:cxn ang="0">
                      <a:pos x="95" y="65"/>
                    </a:cxn>
                    <a:cxn ang="0">
                      <a:pos x="79" y="84"/>
                    </a:cxn>
                    <a:cxn ang="0">
                      <a:pos x="83" y="68"/>
                    </a:cxn>
                    <a:cxn ang="0">
                      <a:pos x="72" y="72"/>
                    </a:cxn>
                    <a:cxn ang="0">
                      <a:pos x="57" y="87"/>
                    </a:cxn>
                    <a:cxn ang="0">
                      <a:pos x="61" y="76"/>
                    </a:cxn>
                    <a:cxn ang="0">
                      <a:pos x="49" y="80"/>
                    </a:cxn>
                    <a:cxn ang="0">
                      <a:pos x="34" y="99"/>
                    </a:cxn>
                    <a:cxn ang="0">
                      <a:pos x="34" y="84"/>
                    </a:cxn>
                    <a:cxn ang="0">
                      <a:pos x="23" y="87"/>
                    </a:cxn>
                    <a:cxn ang="0">
                      <a:pos x="8" y="106"/>
                    </a:cxn>
                    <a:cxn ang="0">
                      <a:pos x="12" y="91"/>
                    </a:cxn>
                    <a:cxn ang="0">
                      <a:pos x="0" y="95"/>
                    </a:cxn>
                  </a:cxnLst>
                  <a:rect l="0" t="0" r="r" b="b"/>
                  <a:pathLst>
                    <a:path w="309" h="106">
                      <a:moveTo>
                        <a:pt x="286" y="4"/>
                      </a:moveTo>
                      <a:lnTo>
                        <a:pt x="298" y="12"/>
                      </a:lnTo>
                      <a:lnTo>
                        <a:pt x="309" y="8"/>
                      </a:lnTo>
                      <a:lnTo>
                        <a:pt x="298" y="0"/>
                      </a:lnTo>
                      <a:lnTo>
                        <a:pt x="286" y="4"/>
                      </a:lnTo>
                      <a:lnTo>
                        <a:pt x="286" y="4"/>
                      </a:lnTo>
                      <a:close/>
                      <a:moveTo>
                        <a:pt x="264" y="12"/>
                      </a:moveTo>
                      <a:lnTo>
                        <a:pt x="271" y="19"/>
                      </a:lnTo>
                      <a:lnTo>
                        <a:pt x="283" y="15"/>
                      </a:lnTo>
                      <a:lnTo>
                        <a:pt x="275" y="8"/>
                      </a:lnTo>
                      <a:lnTo>
                        <a:pt x="264" y="12"/>
                      </a:lnTo>
                      <a:lnTo>
                        <a:pt x="264" y="12"/>
                      </a:lnTo>
                      <a:close/>
                      <a:moveTo>
                        <a:pt x="241" y="19"/>
                      </a:moveTo>
                      <a:lnTo>
                        <a:pt x="249" y="27"/>
                      </a:lnTo>
                      <a:lnTo>
                        <a:pt x="260" y="23"/>
                      </a:lnTo>
                      <a:lnTo>
                        <a:pt x="253" y="15"/>
                      </a:lnTo>
                      <a:lnTo>
                        <a:pt x="241" y="19"/>
                      </a:lnTo>
                      <a:lnTo>
                        <a:pt x="241" y="19"/>
                      </a:lnTo>
                      <a:close/>
                      <a:moveTo>
                        <a:pt x="215" y="27"/>
                      </a:moveTo>
                      <a:lnTo>
                        <a:pt x="226" y="34"/>
                      </a:lnTo>
                      <a:lnTo>
                        <a:pt x="238" y="31"/>
                      </a:lnTo>
                      <a:lnTo>
                        <a:pt x="226" y="23"/>
                      </a:lnTo>
                      <a:lnTo>
                        <a:pt x="215" y="27"/>
                      </a:lnTo>
                      <a:lnTo>
                        <a:pt x="215" y="27"/>
                      </a:lnTo>
                      <a:close/>
                      <a:moveTo>
                        <a:pt x="192" y="34"/>
                      </a:moveTo>
                      <a:lnTo>
                        <a:pt x="200" y="42"/>
                      </a:lnTo>
                      <a:lnTo>
                        <a:pt x="211" y="38"/>
                      </a:lnTo>
                      <a:lnTo>
                        <a:pt x="204" y="31"/>
                      </a:lnTo>
                      <a:lnTo>
                        <a:pt x="192" y="34"/>
                      </a:lnTo>
                      <a:lnTo>
                        <a:pt x="192" y="34"/>
                      </a:lnTo>
                      <a:close/>
                      <a:moveTo>
                        <a:pt x="170" y="42"/>
                      </a:moveTo>
                      <a:lnTo>
                        <a:pt x="177" y="49"/>
                      </a:lnTo>
                      <a:lnTo>
                        <a:pt x="189" y="46"/>
                      </a:lnTo>
                      <a:lnTo>
                        <a:pt x="181" y="38"/>
                      </a:lnTo>
                      <a:lnTo>
                        <a:pt x="170" y="42"/>
                      </a:lnTo>
                      <a:lnTo>
                        <a:pt x="170" y="42"/>
                      </a:lnTo>
                      <a:close/>
                      <a:moveTo>
                        <a:pt x="143" y="49"/>
                      </a:moveTo>
                      <a:lnTo>
                        <a:pt x="155" y="57"/>
                      </a:lnTo>
                      <a:lnTo>
                        <a:pt x="166" y="53"/>
                      </a:lnTo>
                      <a:lnTo>
                        <a:pt x="155" y="46"/>
                      </a:lnTo>
                      <a:lnTo>
                        <a:pt x="143" y="49"/>
                      </a:lnTo>
                      <a:lnTo>
                        <a:pt x="143" y="49"/>
                      </a:lnTo>
                      <a:close/>
                      <a:moveTo>
                        <a:pt x="121" y="57"/>
                      </a:moveTo>
                      <a:lnTo>
                        <a:pt x="128" y="65"/>
                      </a:lnTo>
                      <a:lnTo>
                        <a:pt x="140" y="61"/>
                      </a:lnTo>
                      <a:lnTo>
                        <a:pt x="132" y="53"/>
                      </a:lnTo>
                      <a:lnTo>
                        <a:pt x="121" y="57"/>
                      </a:lnTo>
                      <a:lnTo>
                        <a:pt x="121" y="57"/>
                      </a:lnTo>
                      <a:close/>
                      <a:moveTo>
                        <a:pt x="95" y="65"/>
                      </a:moveTo>
                      <a:lnTo>
                        <a:pt x="106" y="72"/>
                      </a:lnTo>
                      <a:lnTo>
                        <a:pt x="117" y="68"/>
                      </a:lnTo>
                      <a:lnTo>
                        <a:pt x="106" y="61"/>
                      </a:lnTo>
                      <a:lnTo>
                        <a:pt x="95" y="65"/>
                      </a:lnTo>
                      <a:lnTo>
                        <a:pt x="95" y="65"/>
                      </a:lnTo>
                      <a:close/>
                      <a:moveTo>
                        <a:pt x="72" y="72"/>
                      </a:moveTo>
                      <a:lnTo>
                        <a:pt x="79" y="84"/>
                      </a:lnTo>
                      <a:lnTo>
                        <a:pt x="91" y="80"/>
                      </a:lnTo>
                      <a:lnTo>
                        <a:pt x="83" y="68"/>
                      </a:lnTo>
                      <a:lnTo>
                        <a:pt x="72" y="72"/>
                      </a:lnTo>
                      <a:lnTo>
                        <a:pt x="72" y="72"/>
                      </a:lnTo>
                      <a:close/>
                      <a:moveTo>
                        <a:pt x="49" y="80"/>
                      </a:moveTo>
                      <a:lnTo>
                        <a:pt x="57" y="87"/>
                      </a:lnTo>
                      <a:lnTo>
                        <a:pt x="68" y="87"/>
                      </a:lnTo>
                      <a:lnTo>
                        <a:pt x="61" y="76"/>
                      </a:lnTo>
                      <a:lnTo>
                        <a:pt x="49" y="80"/>
                      </a:lnTo>
                      <a:lnTo>
                        <a:pt x="49" y="80"/>
                      </a:lnTo>
                      <a:close/>
                      <a:moveTo>
                        <a:pt x="23" y="87"/>
                      </a:moveTo>
                      <a:lnTo>
                        <a:pt x="34" y="99"/>
                      </a:lnTo>
                      <a:lnTo>
                        <a:pt x="46" y="95"/>
                      </a:lnTo>
                      <a:lnTo>
                        <a:pt x="34" y="84"/>
                      </a:lnTo>
                      <a:lnTo>
                        <a:pt x="23" y="87"/>
                      </a:lnTo>
                      <a:lnTo>
                        <a:pt x="23" y="87"/>
                      </a:lnTo>
                      <a:close/>
                      <a:moveTo>
                        <a:pt x="0" y="95"/>
                      </a:moveTo>
                      <a:lnTo>
                        <a:pt x="8" y="106"/>
                      </a:lnTo>
                      <a:lnTo>
                        <a:pt x="19" y="103"/>
                      </a:lnTo>
                      <a:lnTo>
                        <a:pt x="12" y="91"/>
                      </a:lnTo>
                      <a:lnTo>
                        <a:pt x="0" y="95"/>
                      </a:lnTo>
                      <a:lnTo>
                        <a:pt x="0" y="95"/>
                      </a:lnTo>
                      <a:close/>
                    </a:path>
                  </a:pathLst>
                </a:custGeom>
                <a:solidFill>
                  <a:srgbClr val="FCFCD8"/>
                </a:solidFill>
                <a:ln w="9525">
                  <a:noFill/>
                  <a:round/>
                  <a:headEnd/>
                  <a:tailEnd/>
                </a:ln>
              </p:spPr>
              <p:txBody>
                <a:bodyPr/>
                <a:lstStyle/>
                <a:p>
                  <a:endParaRPr lang="en-US"/>
                </a:p>
              </p:txBody>
            </p:sp>
            <p:sp>
              <p:nvSpPr>
                <p:cNvPr id="377079" name="Freeform 247"/>
                <p:cNvSpPr>
                  <a:spLocks noChangeAspect="1"/>
                </p:cNvSpPr>
                <p:nvPr/>
              </p:nvSpPr>
              <p:spPr bwMode="auto">
                <a:xfrm>
                  <a:off x="1632" y="2945"/>
                  <a:ext cx="165" cy="118"/>
                </a:xfrm>
                <a:custGeom>
                  <a:avLst/>
                  <a:gdLst/>
                  <a:ahLst/>
                  <a:cxnLst>
                    <a:cxn ang="0">
                      <a:pos x="165" y="118"/>
                    </a:cxn>
                    <a:cxn ang="0">
                      <a:pos x="158" y="114"/>
                    </a:cxn>
                    <a:cxn ang="0">
                      <a:pos x="154" y="114"/>
                    </a:cxn>
                    <a:cxn ang="0">
                      <a:pos x="147" y="110"/>
                    </a:cxn>
                    <a:cxn ang="0">
                      <a:pos x="143" y="106"/>
                    </a:cxn>
                    <a:cxn ang="0">
                      <a:pos x="135" y="103"/>
                    </a:cxn>
                    <a:cxn ang="0">
                      <a:pos x="132" y="99"/>
                    </a:cxn>
                    <a:cxn ang="0">
                      <a:pos x="124" y="95"/>
                    </a:cxn>
                    <a:cxn ang="0">
                      <a:pos x="120" y="91"/>
                    </a:cxn>
                    <a:cxn ang="0">
                      <a:pos x="113" y="87"/>
                    </a:cxn>
                    <a:cxn ang="0">
                      <a:pos x="109" y="84"/>
                    </a:cxn>
                    <a:cxn ang="0">
                      <a:pos x="101" y="84"/>
                    </a:cxn>
                    <a:cxn ang="0">
                      <a:pos x="98" y="80"/>
                    </a:cxn>
                    <a:cxn ang="0">
                      <a:pos x="90" y="76"/>
                    </a:cxn>
                    <a:cxn ang="0">
                      <a:pos x="86" y="72"/>
                    </a:cxn>
                    <a:cxn ang="0">
                      <a:pos x="83" y="68"/>
                    </a:cxn>
                    <a:cxn ang="0">
                      <a:pos x="75" y="65"/>
                    </a:cxn>
                    <a:cxn ang="0">
                      <a:pos x="71" y="61"/>
                    </a:cxn>
                    <a:cxn ang="0">
                      <a:pos x="64" y="57"/>
                    </a:cxn>
                    <a:cxn ang="0">
                      <a:pos x="60" y="53"/>
                    </a:cxn>
                    <a:cxn ang="0">
                      <a:pos x="56" y="49"/>
                    </a:cxn>
                    <a:cxn ang="0">
                      <a:pos x="49" y="46"/>
                    </a:cxn>
                    <a:cxn ang="0">
                      <a:pos x="45" y="42"/>
                    </a:cxn>
                    <a:cxn ang="0">
                      <a:pos x="41" y="34"/>
                    </a:cxn>
                    <a:cxn ang="0">
                      <a:pos x="34" y="30"/>
                    </a:cxn>
                    <a:cxn ang="0">
                      <a:pos x="30" y="27"/>
                    </a:cxn>
                    <a:cxn ang="0">
                      <a:pos x="26" y="23"/>
                    </a:cxn>
                    <a:cxn ang="0">
                      <a:pos x="22" y="19"/>
                    </a:cxn>
                    <a:cxn ang="0">
                      <a:pos x="15" y="15"/>
                    </a:cxn>
                    <a:cxn ang="0">
                      <a:pos x="11" y="11"/>
                    </a:cxn>
                    <a:cxn ang="0">
                      <a:pos x="7" y="8"/>
                    </a:cxn>
                    <a:cxn ang="0">
                      <a:pos x="4" y="4"/>
                    </a:cxn>
                    <a:cxn ang="0">
                      <a:pos x="0" y="0"/>
                    </a:cxn>
                    <a:cxn ang="0">
                      <a:pos x="165" y="118"/>
                    </a:cxn>
                  </a:cxnLst>
                  <a:rect l="0" t="0" r="r" b="b"/>
                  <a:pathLst>
                    <a:path w="165" h="118">
                      <a:moveTo>
                        <a:pt x="165" y="118"/>
                      </a:moveTo>
                      <a:lnTo>
                        <a:pt x="158" y="114"/>
                      </a:lnTo>
                      <a:lnTo>
                        <a:pt x="154" y="114"/>
                      </a:lnTo>
                      <a:lnTo>
                        <a:pt x="147" y="110"/>
                      </a:lnTo>
                      <a:lnTo>
                        <a:pt x="143" y="106"/>
                      </a:lnTo>
                      <a:lnTo>
                        <a:pt x="135" y="103"/>
                      </a:lnTo>
                      <a:lnTo>
                        <a:pt x="132" y="99"/>
                      </a:lnTo>
                      <a:lnTo>
                        <a:pt x="124" y="95"/>
                      </a:lnTo>
                      <a:lnTo>
                        <a:pt x="120" y="91"/>
                      </a:lnTo>
                      <a:lnTo>
                        <a:pt x="113" y="87"/>
                      </a:lnTo>
                      <a:lnTo>
                        <a:pt x="109" y="84"/>
                      </a:lnTo>
                      <a:lnTo>
                        <a:pt x="101" y="84"/>
                      </a:lnTo>
                      <a:lnTo>
                        <a:pt x="98" y="80"/>
                      </a:lnTo>
                      <a:lnTo>
                        <a:pt x="90" y="76"/>
                      </a:lnTo>
                      <a:lnTo>
                        <a:pt x="86" y="72"/>
                      </a:lnTo>
                      <a:lnTo>
                        <a:pt x="83" y="68"/>
                      </a:lnTo>
                      <a:lnTo>
                        <a:pt x="75" y="65"/>
                      </a:lnTo>
                      <a:lnTo>
                        <a:pt x="71" y="61"/>
                      </a:lnTo>
                      <a:lnTo>
                        <a:pt x="64" y="57"/>
                      </a:lnTo>
                      <a:lnTo>
                        <a:pt x="60" y="53"/>
                      </a:lnTo>
                      <a:lnTo>
                        <a:pt x="56" y="49"/>
                      </a:lnTo>
                      <a:lnTo>
                        <a:pt x="49" y="46"/>
                      </a:lnTo>
                      <a:lnTo>
                        <a:pt x="45" y="42"/>
                      </a:lnTo>
                      <a:lnTo>
                        <a:pt x="41" y="34"/>
                      </a:lnTo>
                      <a:lnTo>
                        <a:pt x="34" y="30"/>
                      </a:lnTo>
                      <a:lnTo>
                        <a:pt x="30" y="27"/>
                      </a:lnTo>
                      <a:lnTo>
                        <a:pt x="26" y="23"/>
                      </a:lnTo>
                      <a:lnTo>
                        <a:pt x="22" y="19"/>
                      </a:lnTo>
                      <a:lnTo>
                        <a:pt x="15" y="15"/>
                      </a:lnTo>
                      <a:lnTo>
                        <a:pt x="11" y="11"/>
                      </a:lnTo>
                      <a:lnTo>
                        <a:pt x="7" y="8"/>
                      </a:lnTo>
                      <a:lnTo>
                        <a:pt x="4" y="4"/>
                      </a:lnTo>
                      <a:lnTo>
                        <a:pt x="0" y="0"/>
                      </a:lnTo>
                      <a:lnTo>
                        <a:pt x="165" y="118"/>
                      </a:lnTo>
                      <a:close/>
                    </a:path>
                  </a:pathLst>
                </a:custGeom>
                <a:solidFill>
                  <a:srgbClr val="E2E2BF"/>
                </a:solidFill>
                <a:ln w="9525">
                  <a:noFill/>
                  <a:round/>
                  <a:headEnd/>
                  <a:tailEnd/>
                </a:ln>
              </p:spPr>
              <p:txBody>
                <a:bodyPr/>
                <a:lstStyle/>
                <a:p>
                  <a:endParaRPr lang="en-US"/>
                </a:p>
              </p:txBody>
            </p:sp>
            <p:sp>
              <p:nvSpPr>
                <p:cNvPr id="377080" name="Freeform 248"/>
                <p:cNvSpPr>
                  <a:spLocks noChangeAspect="1"/>
                </p:cNvSpPr>
                <p:nvPr/>
              </p:nvSpPr>
              <p:spPr bwMode="auto">
                <a:xfrm>
                  <a:off x="1632" y="2941"/>
                  <a:ext cx="165" cy="126"/>
                </a:xfrm>
                <a:custGeom>
                  <a:avLst/>
                  <a:gdLst/>
                  <a:ahLst/>
                  <a:cxnLst>
                    <a:cxn ang="0">
                      <a:pos x="0" y="0"/>
                    </a:cxn>
                    <a:cxn ang="0">
                      <a:pos x="7" y="12"/>
                    </a:cxn>
                    <a:cxn ang="0">
                      <a:pos x="15" y="19"/>
                    </a:cxn>
                    <a:cxn ang="0">
                      <a:pos x="26" y="27"/>
                    </a:cxn>
                    <a:cxn ang="0">
                      <a:pos x="34" y="34"/>
                    </a:cxn>
                    <a:cxn ang="0">
                      <a:pos x="45" y="46"/>
                    </a:cxn>
                    <a:cxn ang="0">
                      <a:pos x="56" y="53"/>
                    </a:cxn>
                    <a:cxn ang="0">
                      <a:pos x="64" y="61"/>
                    </a:cxn>
                    <a:cxn ang="0">
                      <a:pos x="75" y="69"/>
                    </a:cxn>
                    <a:cxn ang="0">
                      <a:pos x="86" y="76"/>
                    </a:cxn>
                    <a:cxn ang="0">
                      <a:pos x="98" y="84"/>
                    </a:cxn>
                    <a:cxn ang="0">
                      <a:pos x="109" y="91"/>
                    </a:cxn>
                    <a:cxn ang="0">
                      <a:pos x="120" y="99"/>
                    </a:cxn>
                    <a:cxn ang="0">
                      <a:pos x="128" y="103"/>
                    </a:cxn>
                    <a:cxn ang="0">
                      <a:pos x="139" y="110"/>
                    </a:cxn>
                    <a:cxn ang="0">
                      <a:pos x="150" y="118"/>
                    </a:cxn>
                    <a:cxn ang="0">
                      <a:pos x="162" y="126"/>
                    </a:cxn>
                    <a:cxn ang="0">
                      <a:pos x="158" y="122"/>
                    </a:cxn>
                    <a:cxn ang="0">
                      <a:pos x="147" y="114"/>
                    </a:cxn>
                    <a:cxn ang="0">
                      <a:pos x="135" y="107"/>
                    </a:cxn>
                    <a:cxn ang="0">
                      <a:pos x="124" y="99"/>
                    </a:cxn>
                    <a:cxn ang="0">
                      <a:pos x="113" y="91"/>
                    </a:cxn>
                    <a:cxn ang="0">
                      <a:pos x="101" y="88"/>
                    </a:cxn>
                    <a:cxn ang="0">
                      <a:pos x="94" y="80"/>
                    </a:cxn>
                    <a:cxn ang="0">
                      <a:pos x="83" y="72"/>
                    </a:cxn>
                    <a:cxn ang="0">
                      <a:pos x="71" y="65"/>
                    </a:cxn>
                    <a:cxn ang="0">
                      <a:pos x="60" y="53"/>
                    </a:cxn>
                    <a:cxn ang="0">
                      <a:pos x="49" y="46"/>
                    </a:cxn>
                    <a:cxn ang="0">
                      <a:pos x="41" y="38"/>
                    </a:cxn>
                    <a:cxn ang="0">
                      <a:pos x="30" y="31"/>
                    </a:cxn>
                    <a:cxn ang="0">
                      <a:pos x="22" y="23"/>
                    </a:cxn>
                    <a:cxn ang="0">
                      <a:pos x="11" y="15"/>
                    </a:cxn>
                    <a:cxn ang="0">
                      <a:pos x="4" y="4"/>
                    </a:cxn>
                    <a:cxn ang="0">
                      <a:pos x="0" y="0"/>
                    </a:cxn>
                    <a:cxn ang="0">
                      <a:pos x="0" y="0"/>
                    </a:cxn>
                    <a:cxn ang="0">
                      <a:pos x="0" y="0"/>
                    </a:cxn>
                    <a:cxn ang="0">
                      <a:pos x="0" y="0"/>
                    </a:cxn>
                  </a:cxnLst>
                  <a:rect l="0" t="0" r="r" b="b"/>
                  <a:pathLst>
                    <a:path w="165" h="126">
                      <a:moveTo>
                        <a:pt x="0" y="0"/>
                      </a:moveTo>
                      <a:lnTo>
                        <a:pt x="0" y="0"/>
                      </a:lnTo>
                      <a:lnTo>
                        <a:pt x="4" y="8"/>
                      </a:lnTo>
                      <a:lnTo>
                        <a:pt x="7" y="12"/>
                      </a:lnTo>
                      <a:lnTo>
                        <a:pt x="11" y="15"/>
                      </a:lnTo>
                      <a:lnTo>
                        <a:pt x="15" y="19"/>
                      </a:lnTo>
                      <a:lnTo>
                        <a:pt x="22" y="23"/>
                      </a:lnTo>
                      <a:lnTo>
                        <a:pt x="26" y="27"/>
                      </a:lnTo>
                      <a:lnTo>
                        <a:pt x="30" y="31"/>
                      </a:lnTo>
                      <a:lnTo>
                        <a:pt x="34" y="34"/>
                      </a:lnTo>
                      <a:lnTo>
                        <a:pt x="41" y="38"/>
                      </a:lnTo>
                      <a:lnTo>
                        <a:pt x="45" y="46"/>
                      </a:lnTo>
                      <a:lnTo>
                        <a:pt x="49" y="50"/>
                      </a:lnTo>
                      <a:lnTo>
                        <a:pt x="56" y="53"/>
                      </a:lnTo>
                      <a:lnTo>
                        <a:pt x="60" y="57"/>
                      </a:lnTo>
                      <a:lnTo>
                        <a:pt x="64" y="61"/>
                      </a:lnTo>
                      <a:lnTo>
                        <a:pt x="71" y="65"/>
                      </a:lnTo>
                      <a:lnTo>
                        <a:pt x="75" y="69"/>
                      </a:lnTo>
                      <a:lnTo>
                        <a:pt x="79" y="72"/>
                      </a:lnTo>
                      <a:lnTo>
                        <a:pt x="86" y="76"/>
                      </a:lnTo>
                      <a:lnTo>
                        <a:pt x="90" y="80"/>
                      </a:lnTo>
                      <a:lnTo>
                        <a:pt x="98" y="84"/>
                      </a:lnTo>
                      <a:lnTo>
                        <a:pt x="101" y="88"/>
                      </a:lnTo>
                      <a:lnTo>
                        <a:pt x="109" y="91"/>
                      </a:lnTo>
                      <a:lnTo>
                        <a:pt x="113" y="95"/>
                      </a:lnTo>
                      <a:lnTo>
                        <a:pt x="120" y="99"/>
                      </a:lnTo>
                      <a:lnTo>
                        <a:pt x="124" y="103"/>
                      </a:lnTo>
                      <a:lnTo>
                        <a:pt x="128" y="103"/>
                      </a:lnTo>
                      <a:lnTo>
                        <a:pt x="135" y="107"/>
                      </a:lnTo>
                      <a:lnTo>
                        <a:pt x="139" y="110"/>
                      </a:lnTo>
                      <a:lnTo>
                        <a:pt x="147" y="114"/>
                      </a:lnTo>
                      <a:lnTo>
                        <a:pt x="150" y="118"/>
                      </a:lnTo>
                      <a:lnTo>
                        <a:pt x="158" y="122"/>
                      </a:lnTo>
                      <a:lnTo>
                        <a:pt x="162" y="126"/>
                      </a:lnTo>
                      <a:lnTo>
                        <a:pt x="165" y="122"/>
                      </a:lnTo>
                      <a:lnTo>
                        <a:pt x="158" y="122"/>
                      </a:lnTo>
                      <a:lnTo>
                        <a:pt x="154" y="118"/>
                      </a:lnTo>
                      <a:lnTo>
                        <a:pt x="147" y="114"/>
                      </a:lnTo>
                      <a:lnTo>
                        <a:pt x="143" y="110"/>
                      </a:lnTo>
                      <a:lnTo>
                        <a:pt x="135" y="107"/>
                      </a:lnTo>
                      <a:lnTo>
                        <a:pt x="132" y="103"/>
                      </a:lnTo>
                      <a:lnTo>
                        <a:pt x="124" y="99"/>
                      </a:lnTo>
                      <a:lnTo>
                        <a:pt x="120" y="95"/>
                      </a:lnTo>
                      <a:lnTo>
                        <a:pt x="113" y="91"/>
                      </a:lnTo>
                      <a:lnTo>
                        <a:pt x="109" y="88"/>
                      </a:lnTo>
                      <a:lnTo>
                        <a:pt x="101" y="88"/>
                      </a:lnTo>
                      <a:lnTo>
                        <a:pt x="98" y="84"/>
                      </a:lnTo>
                      <a:lnTo>
                        <a:pt x="94" y="80"/>
                      </a:lnTo>
                      <a:lnTo>
                        <a:pt x="86" y="76"/>
                      </a:lnTo>
                      <a:lnTo>
                        <a:pt x="83" y="72"/>
                      </a:lnTo>
                      <a:lnTo>
                        <a:pt x="75" y="69"/>
                      </a:lnTo>
                      <a:lnTo>
                        <a:pt x="71" y="65"/>
                      </a:lnTo>
                      <a:lnTo>
                        <a:pt x="68" y="61"/>
                      </a:lnTo>
                      <a:lnTo>
                        <a:pt x="60" y="53"/>
                      </a:lnTo>
                      <a:lnTo>
                        <a:pt x="56" y="50"/>
                      </a:lnTo>
                      <a:lnTo>
                        <a:pt x="49" y="46"/>
                      </a:lnTo>
                      <a:lnTo>
                        <a:pt x="45" y="42"/>
                      </a:lnTo>
                      <a:lnTo>
                        <a:pt x="41" y="38"/>
                      </a:lnTo>
                      <a:lnTo>
                        <a:pt x="38" y="34"/>
                      </a:lnTo>
                      <a:lnTo>
                        <a:pt x="30" y="31"/>
                      </a:lnTo>
                      <a:lnTo>
                        <a:pt x="26" y="27"/>
                      </a:lnTo>
                      <a:lnTo>
                        <a:pt x="22" y="23"/>
                      </a:lnTo>
                      <a:lnTo>
                        <a:pt x="19" y="19"/>
                      </a:lnTo>
                      <a:lnTo>
                        <a:pt x="11" y="15"/>
                      </a:lnTo>
                      <a:lnTo>
                        <a:pt x="7" y="12"/>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081" name="Freeform 249"/>
                <p:cNvSpPr>
                  <a:spLocks noChangeAspect="1"/>
                </p:cNvSpPr>
                <p:nvPr/>
              </p:nvSpPr>
              <p:spPr bwMode="auto">
                <a:xfrm>
                  <a:off x="1632" y="2945"/>
                  <a:ext cx="165" cy="122"/>
                </a:xfrm>
                <a:custGeom>
                  <a:avLst/>
                  <a:gdLst/>
                  <a:ahLst/>
                  <a:cxnLst>
                    <a:cxn ang="0">
                      <a:pos x="165" y="122"/>
                    </a:cxn>
                    <a:cxn ang="0">
                      <a:pos x="165" y="118"/>
                    </a:cxn>
                    <a:cxn ang="0">
                      <a:pos x="0" y="0"/>
                    </a:cxn>
                    <a:cxn ang="0">
                      <a:pos x="0" y="0"/>
                    </a:cxn>
                    <a:cxn ang="0">
                      <a:pos x="165" y="122"/>
                    </a:cxn>
                    <a:cxn ang="0">
                      <a:pos x="165" y="118"/>
                    </a:cxn>
                    <a:cxn ang="0">
                      <a:pos x="165" y="122"/>
                    </a:cxn>
                    <a:cxn ang="0">
                      <a:pos x="165" y="122"/>
                    </a:cxn>
                    <a:cxn ang="0">
                      <a:pos x="165" y="122"/>
                    </a:cxn>
                    <a:cxn ang="0">
                      <a:pos x="165" y="122"/>
                    </a:cxn>
                    <a:cxn ang="0">
                      <a:pos x="165" y="118"/>
                    </a:cxn>
                    <a:cxn ang="0">
                      <a:pos x="165" y="122"/>
                    </a:cxn>
                  </a:cxnLst>
                  <a:rect l="0" t="0" r="r" b="b"/>
                  <a:pathLst>
                    <a:path w="165" h="122">
                      <a:moveTo>
                        <a:pt x="165" y="122"/>
                      </a:moveTo>
                      <a:lnTo>
                        <a:pt x="165" y="118"/>
                      </a:lnTo>
                      <a:lnTo>
                        <a:pt x="0" y="0"/>
                      </a:lnTo>
                      <a:lnTo>
                        <a:pt x="0" y="0"/>
                      </a:lnTo>
                      <a:lnTo>
                        <a:pt x="165" y="122"/>
                      </a:lnTo>
                      <a:lnTo>
                        <a:pt x="165" y="118"/>
                      </a:lnTo>
                      <a:lnTo>
                        <a:pt x="165" y="122"/>
                      </a:lnTo>
                      <a:lnTo>
                        <a:pt x="165" y="122"/>
                      </a:lnTo>
                      <a:lnTo>
                        <a:pt x="165" y="122"/>
                      </a:lnTo>
                      <a:lnTo>
                        <a:pt x="165" y="122"/>
                      </a:lnTo>
                      <a:lnTo>
                        <a:pt x="165" y="118"/>
                      </a:lnTo>
                      <a:lnTo>
                        <a:pt x="165" y="122"/>
                      </a:lnTo>
                      <a:close/>
                    </a:path>
                  </a:pathLst>
                </a:custGeom>
                <a:solidFill>
                  <a:srgbClr val="000000"/>
                </a:solidFill>
                <a:ln w="9525">
                  <a:noFill/>
                  <a:round/>
                  <a:headEnd/>
                  <a:tailEnd/>
                </a:ln>
              </p:spPr>
              <p:txBody>
                <a:bodyPr/>
                <a:lstStyle/>
                <a:p>
                  <a:endParaRPr lang="en-US"/>
                </a:p>
              </p:txBody>
            </p:sp>
            <p:sp>
              <p:nvSpPr>
                <p:cNvPr id="377082" name="Freeform 250"/>
                <p:cNvSpPr>
                  <a:spLocks noChangeAspect="1" noEditPoints="1"/>
                </p:cNvSpPr>
                <p:nvPr/>
              </p:nvSpPr>
              <p:spPr bwMode="auto">
                <a:xfrm>
                  <a:off x="1579" y="2968"/>
                  <a:ext cx="109" cy="57"/>
                </a:xfrm>
                <a:custGeom>
                  <a:avLst/>
                  <a:gdLst/>
                  <a:ahLst/>
                  <a:cxnLst>
                    <a:cxn ang="0">
                      <a:pos x="79" y="4"/>
                    </a:cxn>
                    <a:cxn ang="0">
                      <a:pos x="91" y="0"/>
                    </a:cxn>
                    <a:cxn ang="0">
                      <a:pos x="102" y="11"/>
                    </a:cxn>
                    <a:cxn ang="0">
                      <a:pos x="109" y="26"/>
                    </a:cxn>
                    <a:cxn ang="0">
                      <a:pos x="91" y="34"/>
                    </a:cxn>
                    <a:cxn ang="0">
                      <a:pos x="83" y="26"/>
                    </a:cxn>
                    <a:cxn ang="0">
                      <a:pos x="79" y="19"/>
                    </a:cxn>
                    <a:cxn ang="0">
                      <a:pos x="72" y="15"/>
                    </a:cxn>
                    <a:cxn ang="0">
                      <a:pos x="79" y="4"/>
                    </a:cxn>
                    <a:cxn ang="0">
                      <a:pos x="79" y="4"/>
                    </a:cxn>
                    <a:cxn ang="0">
                      <a:pos x="57" y="11"/>
                    </a:cxn>
                    <a:cxn ang="0">
                      <a:pos x="68" y="7"/>
                    </a:cxn>
                    <a:cxn ang="0">
                      <a:pos x="79" y="19"/>
                    </a:cxn>
                    <a:cxn ang="0">
                      <a:pos x="87" y="34"/>
                    </a:cxn>
                    <a:cxn ang="0">
                      <a:pos x="68" y="42"/>
                    </a:cxn>
                    <a:cxn ang="0">
                      <a:pos x="60" y="34"/>
                    </a:cxn>
                    <a:cxn ang="0">
                      <a:pos x="57" y="26"/>
                    </a:cxn>
                    <a:cxn ang="0">
                      <a:pos x="49" y="23"/>
                    </a:cxn>
                    <a:cxn ang="0">
                      <a:pos x="57" y="11"/>
                    </a:cxn>
                    <a:cxn ang="0">
                      <a:pos x="57" y="11"/>
                    </a:cxn>
                    <a:cxn ang="0">
                      <a:pos x="30" y="19"/>
                    </a:cxn>
                    <a:cxn ang="0">
                      <a:pos x="45" y="15"/>
                    </a:cxn>
                    <a:cxn ang="0">
                      <a:pos x="57" y="26"/>
                    </a:cxn>
                    <a:cxn ang="0">
                      <a:pos x="64" y="42"/>
                    </a:cxn>
                    <a:cxn ang="0">
                      <a:pos x="45" y="49"/>
                    </a:cxn>
                    <a:cxn ang="0">
                      <a:pos x="34" y="42"/>
                    </a:cxn>
                    <a:cxn ang="0">
                      <a:pos x="30" y="34"/>
                    </a:cxn>
                    <a:cxn ang="0">
                      <a:pos x="27" y="30"/>
                    </a:cxn>
                    <a:cxn ang="0">
                      <a:pos x="30" y="19"/>
                    </a:cxn>
                    <a:cxn ang="0">
                      <a:pos x="30" y="19"/>
                    </a:cxn>
                    <a:cxn ang="0">
                      <a:pos x="8" y="26"/>
                    </a:cxn>
                    <a:cxn ang="0">
                      <a:pos x="19" y="23"/>
                    </a:cxn>
                    <a:cxn ang="0">
                      <a:pos x="30" y="34"/>
                    </a:cxn>
                    <a:cxn ang="0">
                      <a:pos x="38" y="49"/>
                    </a:cxn>
                    <a:cxn ang="0">
                      <a:pos x="19" y="57"/>
                    </a:cxn>
                    <a:cxn ang="0">
                      <a:pos x="0" y="38"/>
                    </a:cxn>
                    <a:cxn ang="0">
                      <a:pos x="8" y="26"/>
                    </a:cxn>
                    <a:cxn ang="0">
                      <a:pos x="8" y="26"/>
                    </a:cxn>
                  </a:cxnLst>
                  <a:rect l="0" t="0" r="r" b="b"/>
                  <a:pathLst>
                    <a:path w="109" h="57">
                      <a:moveTo>
                        <a:pt x="79" y="4"/>
                      </a:moveTo>
                      <a:lnTo>
                        <a:pt x="91" y="0"/>
                      </a:lnTo>
                      <a:lnTo>
                        <a:pt x="102" y="11"/>
                      </a:lnTo>
                      <a:lnTo>
                        <a:pt x="109" y="26"/>
                      </a:lnTo>
                      <a:lnTo>
                        <a:pt x="91" y="34"/>
                      </a:lnTo>
                      <a:lnTo>
                        <a:pt x="83" y="26"/>
                      </a:lnTo>
                      <a:lnTo>
                        <a:pt x="79" y="19"/>
                      </a:lnTo>
                      <a:lnTo>
                        <a:pt x="72" y="15"/>
                      </a:lnTo>
                      <a:lnTo>
                        <a:pt x="79" y="4"/>
                      </a:lnTo>
                      <a:lnTo>
                        <a:pt x="79" y="4"/>
                      </a:lnTo>
                      <a:close/>
                      <a:moveTo>
                        <a:pt x="57" y="11"/>
                      </a:moveTo>
                      <a:lnTo>
                        <a:pt x="68" y="7"/>
                      </a:lnTo>
                      <a:lnTo>
                        <a:pt x="79" y="19"/>
                      </a:lnTo>
                      <a:lnTo>
                        <a:pt x="87" y="34"/>
                      </a:lnTo>
                      <a:lnTo>
                        <a:pt x="68" y="42"/>
                      </a:lnTo>
                      <a:lnTo>
                        <a:pt x="60" y="34"/>
                      </a:lnTo>
                      <a:lnTo>
                        <a:pt x="57" y="26"/>
                      </a:lnTo>
                      <a:lnTo>
                        <a:pt x="49" y="23"/>
                      </a:lnTo>
                      <a:lnTo>
                        <a:pt x="57" y="11"/>
                      </a:lnTo>
                      <a:lnTo>
                        <a:pt x="57" y="11"/>
                      </a:lnTo>
                      <a:close/>
                      <a:moveTo>
                        <a:pt x="30" y="19"/>
                      </a:moveTo>
                      <a:lnTo>
                        <a:pt x="45" y="15"/>
                      </a:lnTo>
                      <a:lnTo>
                        <a:pt x="57" y="26"/>
                      </a:lnTo>
                      <a:lnTo>
                        <a:pt x="64" y="42"/>
                      </a:lnTo>
                      <a:lnTo>
                        <a:pt x="45" y="49"/>
                      </a:lnTo>
                      <a:lnTo>
                        <a:pt x="34" y="42"/>
                      </a:lnTo>
                      <a:lnTo>
                        <a:pt x="30" y="34"/>
                      </a:lnTo>
                      <a:lnTo>
                        <a:pt x="27" y="30"/>
                      </a:lnTo>
                      <a:lnTo>
                        <a:pt x="30" y="19"/>
                      </a:lnTo>
                      <a:lnTo>
                        <a:pt x="30" y="19"/>
                      </a:lnTo>
                      <a:close/>
                      <a:moveTo>
                        <a:pt x="8" y="26"/>
                      </a:moveTo>
                      <a:lnTo>
                        <a:pt x="19" y="23"/>
                      </a:lnTo>
                      <a:lnTo>
                        <a:pt x="30" y="34"/>
                      </a:lnTo>
                      <a:lnTo>
                        <a:pt x="38" y="49"/>
                      </a:lnTo>
                      <a:lnTo>
                        <a:pt x="19" y="57"/>
                      </a:lnTo>
                      <a:lnTo>
                        <a:pt x="0" y="38"/>
                      </a:lnTo>
                      <a:lnTo>
                        <a:pt x="8" y="26"/>
                      </a:lnTo>
                      <a:lnTo>
                        <a:pt x="8" y="26"/>
                      </a:lnTo>
                      <a:close/>
                    </a:path>
                  </a:pathLst>
                </a:custGeom>
                <a:solidFill>
                  <a:srgbClr val="BFBFBF"/>
                </a:solidFill>
                <a:ln w="9525">
                  <a:noFill/>
                  <a:round/>
                  <a:headEnd/>
                  <a:tailEnd/>
                </a:ln>
              </p:spPr>
              <p:txBody>
                <a:bodyPr/>
                <a:lstStyle/>
                <a:p>
                  <a:endParaRPr lang="en-US"/>
                </a:p>
              </p:txBody>
            </p:sp>
            <p:sp>
              <p:nvSpPr>
                <p:cNvPr id="377083" name="Freeform 251"/>
                <p:cNvSpPr>
                  <a:spLocks noChangeAspect="1"/>
                </p:cNvSpPr>
                <p:nvPr/>
              </p:nvSpPr>
              <p:spPr bwMode="auto">
                <a:xfrm>
                  <a:off x="1654" y="2968"/>
                  <a:ext cx="34" cy="34"/>
                </a:xfrm>
                <a:custGeom>
                  <a:avLst/>
                  <a:gdLst/>
                  <a:ahLst/>
                  <a:cxnLst>
                    <a:cxn ang="0">
                      <a:pos x="4" y="4"/>
                    </a:cxn>
                    <a:cxn ang="0">
                      <a:pos x="16" y="0"/>
                    </a:cxn>
                    <a:cxn ang="0">
                      <a:pos x="27" y="11"/>
                    </a:cxn>
                    <a:cxn ang="0">
                      <a:pos x="34" y="26"/>
                    </a:cxn>
                    <a:cxn ang="0">
                      <a:pos x="16" y="34"/>
                    </a:cxn>
                    <a:cxn ang="0">
                      <a:pos x="8" y="26"/>
                    </a:cxn>
                    <a:cxn ang="0">
                      <a:pos x="4" y="19"/>
                    </a:cxn>
                    <a:cxn ang="0">
                      <a:pos x="0" y="15"/>
                    </a:cxn>
                    <a:cxn ang="0">
                      <a:pos x="4" y="4"/>
                    </a:cxn>
                  </a:cxnLst>
                  <a:rect l="0" t="0" r="r" b="b"/>
                  <a:pathLst>
                    <a:path w="34" h="34">
                      <a:moveTo>
                        <a:pt x="4" y="4"/>
                      </a:moveTo>
                      <a:lnTo>
                        <a:pt x="16" y="0"/>
                      </a:lnTo>
                      <a:lnTo>
                        <a:pt x="27" y="11"/>
                      </a:lnTo>
                      <a:lnTo>
                        <a:pt x="34" y="26"/>
                      </a:lnTo>
                      <a:lnTo>
                        <a:pt x="16" y="34"/>
                      </a:lnTo>
                      <a:lnTo>
                        <a:pt x="8" y="26"/>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77084" name="Freeform 252"/>
                <p:cNvSpPr>
                  <a:spLocks noChangeAspect="1"/>
                </p:cNvSpPr>
                <p:nvPr/>
              </p:nvSpPr>
              <p:spPr bwMode="auto">
                <a:xfrm>
                  <a:off x="1628" y="2975"/>
                  <a:ext cx="38" cy="35"/>
                </a:xfrm>
                <a:custGeom>
                  <a:avLst/>
                  <a:gdLst/>
                  <a:ahLst/>
                  <a:cxnLst>
                    <a:cxn ang="0">
                      <a:pos x="8" y="4"/>
                    </a:cxn>
                    <a:cxn ang="0">
                      <a:pos x="19" y="0"/>
                    </a:cxn>
                    <a:cxn ang="0">
                      <a:pos x="30" y="12"/>
                    </a:cxn>
                    <a:cxn ang="0">
                      <a:pos x="38" y="27"/>
                    </a:cxn>
                    <a:cxn ang="0">
                      <a:pos x="19" y="35"/>
                    </a:cxn>
                    <a:cxn ang="0">
                      <a:pos x="11" y="27"/>
                    </a:cxn>
                    <a:cxn ang="0">
                      <a:pos x="4" y="19"/>
                    </a:cxn>
                    <a:cxn ang="0">
                      <a:pos x="0" y="16"/>
                    </a:cxn>
                    <a:cxn ang="0">
                      <a:pos x="8" y="4"/>
                    </a:cxn>
                  </a:cxnLst>
                  <a:rect l="0" t="0" r="r" b="b"/>
                  <a:pathLst>
                    <a:path w="38" h="35">
                      <a:moveTo>
                        <a:pt x="8" y="4"/>
                      </a:moveTo>
                      <a:lnTo>
                        <a:pt x="19" y="0"/>
                      </a:lnTo>
                      <a:lnTo>
                        <a:pt x="30" y="12"/>
                      </a:lnTo>
                      <a:lnTo>
                        <a:pt x="38" y="27"/>
                      </a:lnTo>
                      <a:lnTo>
                        <a:pt x="19" y="35"/>
                      </a:lnTo>
                      <a:lnTo>
                        <a:pt x="11"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77085" name="Freeform 253"/>
                <p:cNvSpPr>
                  <a:spLocks noChangeAspect="1"/>
                </p:cNvSpPr>
                <p:nvPr/>
              </p:nvSpPr>
              <p:spPr bwMode="auto">
                <a:xfrm>
                  <a:off x="1606" y="2983"/>
                  <a:ext cx="37" cy="34"/>
                </a:xfrm>
                <a:custGeom>
                  <a:avLst/>
                  <a:gdLst/>
                  <a:ahLst/>
                  <a:cxnLst>
                    <a:cxn ang="0">
                      <a:pos x="3" y="4"/>
                    </a:cxn>
                    <a:cxn ang="0">
                      <a:pos x="15" y="0"/>
                    </a:cxn>
                    <a:cxn ang="0">
                      <a:pos x="30" y="11"/>
                    </a:cxn>
                    <a:cxn ang="0">
                      <a:pos x="37" y="27"/>
                    </a:cxn>
                    <a:cxn ang="0">
                      <a:pos x="15" y="34"/>
                    </a:cxn>
                    <a:cxn ang="0">
                      <a:pos x="7" y="27"/>
                    </a:cxn>
                    <a:cxn ang="0">
                      <a:pos x="3" y="19"/>
                    </a:cxn>
                    <a:cxn ang="0">
                      <a:pos x="0" y="15"/>
                    </a:cxn>
                    <a:cxn ang="0">
                      <a:pos x="3" y="4"/>
                    </a:cxn>
                  </a:cxnLst>
                  <a:rect l="0" t="0" r="r" b="b"/>
                  <a:pathLst>
                    <a:path w="37" h="34">
                      <a:moveTo>
                        <a:pt x="3" y="4"/>
                      </a:moveTo>
                      <a:lnTo>
                        <a:pt x="15" y="0"/>
                      </a:lnTo>
                      <a:lnTo>
                        <a:pt x="30" y="11"/>
                      </a:lnTo>
                      <a:lnTo>
                        <a:pt x="37" y="27"/>
                      </a:lnTo>
                      <a:lnTo>
                        <a:pt x="15" y="34"/>
                      </a:lnTo>
                      <a:lnTo>
                        <a:pt x="7" y="27"/>
                      </a:lnTo>
                      <a:lnTo>
                        <a:pt x="3" y="19"/>
                      </a:lnTo>
                      <a:lnTo>
                        <a:pt x="0" y="15"/>
                      </a:lnTo>
                      <a:lnTo>
                        <a:pt x="3" y="4"/>
                      </a:lnTo>
                    </a:path>
                  </a:pathLst>
                </a:custGeom>
                <a:noFill/>
                <a:ln w="6350">
                  <a:solidFill>
                    <a:srgbClr val="000000"/>
                  </a:solidFill>
                  <a:prstDash val="solid"/>
                  <a:round/>
                  <a:headEnd/>
                  <a:tailEnd/>
                </a:ln>
              </p:spPr>
              <p:txBody>
                <a:bodyPr/>
                <a:lstStyle/>
                <a:p>
                  <a:endParaRPr lang="en-US"/>
                </a:p>
              </p:txBody>
            </p:sp>
            <p:sp>
              <p:nvSpPr>
                <p:cNvPr id="377086" name="Freeform 254"/>
                <p:cNvSpPr>
                  <a:spLocks noChangeAspect="1"/>
                </p:cNvSpPr>
                <p:nvPr/>
              </p:nvSpPr>
              <p:spPr bwMode="auto">
                <a:xfrm>
                  <a:off x="1579" y="2991"/>
                  <a:ext cx="38" cy="34"/>
                </a:xfrm>
                <a:custGeom>
                  <a:avLst/>
                  <a:gdLst/>
                  <a:ahLst/>
                  <a:cxnLst>
                    <a:cxn ang="0">
                      <a:pos x="8" y="3"/>
                    </a:cxn>
                    <a:cxn ang="0">
                      <a:pos x="19" y="0"/>
                    </a:cxn>
                    <a:cxn ang="0">
                      <a:pos x="30" y="11"/>
                    </a:cxn>
                    <a:cxn ang="0">
                      <a:pos x="38" y="26"/>
                    </a:cxn>
                    <a:cxn ang="0">
                      <a:pos x="19" y="34"/>
                    </a:cxn>
                    <a:cxn ang="0">
                      <a:pos x="0" y="15"/>
                    </a:cxn>
                    <a:cxn ang="0">
                      <a:pos x="8" y="3"/>
                    </a:cxn>
                  </a:cxnLst>
                  <a:rect l="0" t="0" r="r" b="b"/>
                  <a:pathLst>
                    <a:path w="38" h="34">
                      <a:moveTo>
                        <a:pt x="8" y="3"/>
                      </a:moveTo>
                      <a:lnTo>
                        <a:pt x="19" y="0"/>
                      </a:lnTo>
                      <a:lnTo>
                        <a:pt x="30" y="11"/>
                      </a:lnTo>
                      <a:lnTo>
                        <a:pt x="38" y="26"/>
                      </a:lnTo>
                      <a:lnTo>
                        <a:pt x="19" y="34"/>
                      </a:lnTo>
                      <a:lnTo>
                        <a:pt x="0" y="15"/>
                      </a:lnTo>
                      <a:lnTo>
                        <a:pt x="8" y="3"/>
                      </a:lnTo>
                    </a:path>
                  </a:pathLst>
                </a:custGeom>
                <a:noFill/>
                <a:ln w="6350">
                  <a:solidFill>
                    <a:srgbClr val="000000"/>
                  </a:solidFill>
                  <a:prstDash val="solid"/>
                  <a:round/>
                  <a:headEnd/>
                  <a:tailEnd/>
                </a:ln>
              </p:spPr>
              <p:txBody>
                <a:bodyPr/>
                <a:lstStyle/>
                <a:p>
                  <a:endParaRPr lang="en-US"/>
                </a:p>
              </p:txBody>
            </p:sp>
            <p:sp>
              <p:nvSpPr>
                <p:cNvPr id="377087" name="Freeform 255"/>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close/>
                    </a:path>
                  </a:pathLst>
                </a:custGeom>
                <a:solidFill>
                  <a:srgbClr val="BFBFBF"/>
                </a:solidFill>
                <a:ln w="9525">
                  <a:noFill/>
                  <a:round/>
                  <a:headEnd/>
                  <a:tailEnd/>
                </a:ln>
              </p:spPr>
              <p:txBody>
                <a:bodyPr/>
                <a:lstStyle/>
                <a:p>
                  <a:endParaRPr lang="en-US"/>
                </a:p>
              </p:txBody>
            </p:sp>
            <p:sp>
              <p:nvSpPr>
                <p:cNvPr id="377088" name="Freeform 256"/>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path>
                  </a:pathLst>
                </a:custGeom>
                <a:noFill/>
                <a:ln w="6350">
                  <a:solidFill>
                    <a:srgbClr val="000000"/>
                  </a:solidFill>
                  <a:prstDash val="solid"/>
                  <a:round/>
                  <a:headEnd/>
                  <a:tailEnd/>
                </a:ln>
              </p:spPr>
              <p:txBody>
                <a:bodyPr/>
                <a:lstStyle/>
                <a:p>
                  <a:endParaRPr lang="en-US"/>
                </a:p>
              </p:txBody>
            </p:sp>
            <p:sp>
              <p:nvSpPr>
                <p:cNvPr id="377089" name="Freeform 257"/>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close/>
                    </a:path>
                  </a:pathLst>
                </a:custGeom>
                <a:solidFill>
                  <a:srgbClr val="BFBFBF"/>
                </a:solidFill>
                <a:ln w="9525">
                  <a:noFill/>
                  <a:round/>
                  <a:headEnd/>
                  <a:tailEnd/>
                </a:ln>
              </p:spPr>
              <p:txBody>
                <a:bodyPr/>
                <a:lstStyle/>
                <a:p>
                  <a:endParaRPr lang="en-US"/>
                </a:p>
              </p:txBody>
            </p:sp>
            <p:sp>
              <p:nvSpPr>
                <p:cNvPr id="377090" name="Freeform 258"/>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path>
                  </a:pathLst>
                </a:custGeom>
                <a:noFill/>
                <a:ln w="6350">
                  <a:solidFill>
                    <a:srgbClr val="000000"/>
                  </a:solidFill>
                  <a:prstDash val="solid"/>
                  <a:round/>
                  <a:headEnd/>
                  <a:tailEnd/>
                </a:ln>
              </p:spPr>
              <p:txBody>
                <a:bodyPr/>
                <a:lstStyle/>
                <a:p>
                  <a:endParaRPr lang="en-US"/>
                </a:p>
              </p:txBody>
            </p:sp>
            <p:sp>
              <p:nvSpPr>
                <p:cNvPr id="377091" name="Freeform 259"/>
                <p:cNvSpPr>
                  <a:spLocks noChangeAspect="1" noEditPoints="1"/>
                </p:cNvSpPr>
                <p:nvPr/>
              </p:nvSpPr>
              <p:spPr bwMode="auto">
                <a:xfrm>
                  <a:off x="1579" y="2972"/>
                  <a:ext cx="170" cy="98"/>
                </a:xfrm>
                <a:custGeom>
                  <a:avLst/>
                  <a:gdLst/>
                  <a:ahLst/>
                  <a:cxnLst>
                    <a:cxn ang="0">
                      <a:pos x="136" y="53"/>
                    </a:cxn>
                    <a:cxn ang="0">
                      <a:pos x="166" y="79"/>
                    </a:cxn>
                    <a:cxn ang="0">
                      <a:pos x="170" y="98"/>
                    </a:cxn>
                    <a:cxn ang="0">
                      <a:pos x="158" y="91"/>
                    </a:cxn>
                    <a:cxn ang="0">
                      <a:pos x="154" y="83"/>
                    </a:cxn>
                    <a:cxn ang="0">
                      <a:pos x="143" y="72"/>
                    </a:cxn>
                    <a:cxn ang="0">
                      <a:pos x="139" y="72"/>
                    </a:cxn>
                    <a:cxn ang="0">
                      <a:pos x="139" y="72"/>
                    </a:cxn>
                    <a:cxn ang="0">
                      <a:pos x="136" y="64"/>
                    </a:cxn>
                    <a:cxn ang="0">
                      <a:pos x="132" y="60"/>
                    </a:cxn>
                    <a:cxn ang="0">
                      <a:pos x="136" y="53"/>
                    </a:cxn>
                    <a:cxn ang="0">
                      <a:pos x="136" y="53"/>
                    </a:cxn>
                    <a:cxn ang="0">
                      <a:pos x="98" y="19"/>
                    </a:cxn>
                    <a:cxn ang="0">
                      <a:pos x="128" y="45"/>
                    </a:cxn>
                    <a:cxn ang="0">
                      <a:pos x="128" y="64"/>
                    </a:cxn>
                    <a:cxn ang="0">
                      <a:pos x="121" y="57"/>
                    </a:cxn>
                    <a:cxn ang="0">
                      <a:pos x="117" y="49"/>
                    </a:cxn>
                    <a:cxn ang="0">
                      <a:pos x="106" y="38"/>
                    </a:cxn>
                    <a:cxn ang="0">
                      <a:pos x="102" y="38"/>
                    </a:cxn>
                    <a:cxn ang="0">
                      <a:pos x="102" y="38"/>
                    </a:cxn>
                    <a:cxn ang="0">
                      <a:pos x="98" y="30"/>
                    </a:cxn>
                    <a:cxn ang="0">
                      <a:pos x="94" y="26"/>
                    </a:cxn>
                    <a:cxn ang="0">
                      <a:pos x="98" y="19"/>
                    </a:cxn>
                    <a:cxn ang="0">
                      <a:pos x="98" y="19"/>
                    </a:cxn>
                    <a:cxn ang="0">
                      <a:pos x="91" y="11"/>
                    </a:cxn>
                    <a:cxn ang="0">
                      <a:pos x="91" y="30"/>
                    </a:cxn>
                    <a:cxn ang="0">
                      <a:pos x="83" y="19"/>
                    </a:cxn>
                    <a:cxn ang="0">
                      <a:pos x="79" y="15"/>
                    </a:cxn>
                    <a:cxn ang="0">
                      <a:pos x="75" y="11"/>
                    </a:cxn>
                    <a:cxn ang="0">
                      <a:pos x="79" y="0"/>
                    </a:cxn>
                    <a:cxn ang="0">
                      <a:pos x="91" y="11"/>
                    </a:cxn>
                    <a:cxn ang="0">
                      <a:pos x="91" y="11"/>
                    </a:cxn>
                    <a:cxn ang="0">
                      <a:pos x="68" y="19"/>
                    </a:cxn>
                    <a:cxn ang="0">
                      <a:pos x="68" y="38"/>
                    </a:cxn>
                    <a:cxn ang="0">
                      <a:pos x="60" y="30"/>
                    </a:cxn>
                    <a:cxn ang="0">
                      <a:pos x="57" y="22"/>
                    </a:cxn>
                    <a:cxn ang="0">
                      <a:pos x="49" y="19"/>
                    </a:cxn>
                    <a:cxn ang="0">
                      <a:pos x="57" y="7"/>
                    </a:cxn>
                    <a:cxn ang="0">
                      <a:pos x="68" y="19"/>
                    </a:cxn>
                    <a:cxn ang="0">
                      <a:pos x="68" y="19"/>
                    </a:cxn>
                    <a:cxn ang="0">
                      <a:pos x="42" y="26"/>
                    </a:cxn>
                    <a:cxn ang="0">
                      <a:pos x="42" y="45"/>
                    </a:cxn>
                    <a:cxn ang="0">
                      <a:pos x="34" y="38"/>
                    </a:cxn>
                    <a:cxn ang="0">
                      <a:pos x="30" y="30"/>
                    </a:cxn>
                    <a:cxn ang="0">
                      <a:pos x="27" y="26"/>
                    </a:cxn>
                    <a:cxn ang="0">
                      <a:pos x="34" y="15"/>
                    </a:cxn>
                    <a:cxn ang="0">
                      <a:pos x="42" y="26"/>
                    </a:cxn>
                    <a:cxn ang="0">
                      <a:pos x="42" y="26"/>
                    </a:cxn>
                    <a:cxn ang="0">
                      <a:pos x="19" y="34"/>
                    </a:cxn>
                    <a:cxn ang="0">
                      <a:pos x="19" y="53"/>
                    </a:cxn>
                    <a:cxn ang="0">
                      <a:pos x="0" y="38"/>
                    </a:cxn>
                    <a:cxn ang="0">
                      <a:pos x="8" y="22"/>
                    </a:cxn>
                    <a:cxn ang="0">
                      <a:pos x="19" y="34"/>
                    </a:cxn>
                    <a:cxn ang="0">
                      <a:pos x="19" y="34"/>
                    </a:cxn>
                  </a:cxnLst>
                  <a:rect l="0" t="0" r="r" b="b"/>
                  <a:pathLst>
                    <a:path w="170" h="98">
                      <a:moveTo>
                        <a:pt x="136" y="53"/>
                      </a:moveTo>
                      <a:lnTo>
                        <a:pt x="166" y="79"/>
                      </a:lnTo>
                      <a:lnTo>
                        <a:pt x="170" y="98"/>
                      </a:lnTo>
                      <a:lnTo>
                        <a:pt x="158" y="91"/>
                      </a:lnTo>
                      <a:lnTo>
                        <a:pt x="154" y="83"/>
                      </a:lnTo>
                      <a:lnTo>
                        <a:pt x="143" y="72"/>
                      </a:lnTo>
                      <a:lnTo>
                        <a:pt x="139" y="72"/>
                      </a:lnTo>
                      <a:lnTo>
                        <a:pt x="139" y="72"/>
                      </a:lnTo>
                      <a:lnTo>
                        <a:pt x="136" y="64"/>
                      </a:lnTo>
                      <a:lnTo>
                        <a:pt x="132" y="60"/>
                      </a:lnTo>
                      <a:lnTo>
                        <a:pt x="136" y="53"/>
                      </a:lnTo>
                      <a:lnTo>
                        <a:pt x="136" y="53"/>
                      </a:lnTo>
                      <a:close/>
                      <a:moveTo>
                        <a:pt x="98" y="19"/>
                      </a:moveTo>
                      <a:lnTo>
                        <a:pt x="128" y="45"/>
                      </a:lnTo>
                      <a:lnTo>
                        <a:pt x="128" y="64"/>
                      </a:lnTo>
                      <a:lnTo>
                        <a:pt x="121" y="57"/>
                      </a:lnTo>
                      <a:lnTo>
                        <a:pt x="117" y="49"/>
                      </a:lnTo>
                      <a:lnTo>
                        <a:pt x="106" y="38"/>
                      </a:lnTo>
                      <a:lnTo>
                        <a:pt x="102" y="38"/>
                      </a:lnTo>
                      <a:lnTo>
                        <a:pt x="102" y="38"/>
                      </a:lnTo>
                      <a:lnTo>
                        <a:pt x="98" y="30"/>
                      </a:lnTo>
                      <a:lnTo>
                        <a:pt x="94" y="26"/>
                      </a:lnTo>
                      <a:lnTo>
                        <a:pt x="98" y="19"/>
                      </a:lnTo>
                      <a:lnTo>
                        <a:pt x="98" y="19"/>
                      </a:lnTo>
                      <a:close/>
                      <a:moveTo>
                        <a:pt x="91" y="11"/>
                      </a:moveTo>
                      <a:lnTo>
                        <a:pt x="91" y="30"/>
                      </a:lnTo>
                      <a:lnTo>
                        <a:pt x="83" y="19"/>
                      </a:lnTo>
                      <a:lnTo>
                        <a:pt x="79" y="15"/>
                      </a:lnTo>
                      <a:lnTo>
                        <a:pt x="75" y="11"/>
                      </a:lnTo>
                      <a:lnTo>
                        <a:pt x="79" y="0"/>
                      </a:lnTo>
                      <a:lnTo>
                        <a:pt x="91" y="11"/>
                      </a:lnTo>
                      <a:lnTo>
                        <a:pt x="91" y="11"/>
                      </a:lnTo>
                      <a:close/>
                      <a:moveTo>
                        <a:pt x="68" y="19"/>
                      </a:moveTo>
                      <a:lnTo>
                        <a:pt x="68" y="38"/>
                      </a:lnTo>
                      <a:lnTo>
                        <a:pt x="60" y="30"/>
                      </a:lnTo>
                      <a:lnTo>
                        <a:pt x="57" y="22"/>
                      </a:lnTo>
                      <a:lnTo>
                        <a:pt x="49" y="19"/>
                      </a:lnTo>
                      <a:lnTo>
                        <a:pt x="57" y="7"/>
                      </a:lnTo>
                      <a:lnTo>
                        <a:pt x="68" y="19"/>
                      </a:lnTo>
                      <a:lnTo>
                        <a:pt x="68" y="19"/>
                      </a:lnTo>
                      <a:close/>
                      <a:moveTo>
                        <a:pt x="42" y="26"/>
                      </a:moveTo>
                      <a:lnTo>
                        <a:pt x="42" y="45"/>
                      </a:lnTo>
                      <a:lnTo>
                        <a:pt x="34" y="38"/>
                      </a:lnTo>
                      <a:lnTo>
                        <a:pt x="30" y="30"/>
                      </a:lnTo>
                      <a:lnTo>
                        <a:pt x="27" y="26"/>
                      </a:lnTo>
                      <a:lnTo>
                        <a:pt x="34" y="15"/>
                      </a:lnTo>
                      <a:lnTo>
                        <a:pt x="42" y="26"/>
                      </a:lnTo>
                      <a:lnTo>
                        <a:pt x="42" y="26"/>
                      </a:lnTo>
                      <a:close/>
                      <a:moveTo>
                        <a:pt x="19" y="34"/>
                      </a:moveTo>
                      <a:lnTo>
                        <a:pt x="19" y="53"/>
                      </a:lnTo>
                      <a:lnTo>
                        <a:pt x="0" y="38"/>
                      </a:lnTo>
                      <a:lnTo>
                        <a:pt x="8" y="22"/>
                      </a:lnTo>
                      <a:lnTo>
                        <a:pt x="19" y="34"/>
                      </a:lnTo>
                      <a:lnTo>
                        <a:pt x="19" y="34"/>
                      </a:lnTo>
                      <a:close/>
                    </a:path>
                  </a:pathLst>
                </a:custGeom>
                <a:solidFill>
                  <a:srgbClr val="606060"/>
                </a:solidFill>
                <a:ln w="9525">
                  <a:noFill/>
                  <a:round/>
                  <a:headEnd/>
                  <a:tailEnd/>
                </a:ln>
              </p:spPr>
              <p:txBody>
                <a:bodyPr/>
                <a:lstStyle/>
                <a:p>
                  <a:endParaRPr lang="en-US"/>
                </a:p>
              </p:txBody>
            </p:sp>
            <p:sp>
              <p:nvSpPr>
                <p:cNvPr id="377092" name="Freeform 260"/>
                <p:cNvSpPr>
                  <a:spLocks noChangeAspect="1" noEditPoints="1"/>
                </p:cNvSpPr>
                <p:nvPr/>
              </p:nvSpPr>
              <p:spPr bwMode="auto">
                <a:xfrm>
                  <a:off x="1587" y="2968"/>
                  <a:ext cx="173" cy="83"/>
                </a:xfrm>
                <a:custGeom>
                  <a:avLst/>
                  <a:gdLst/>
                  <a:ahLst/>
                  <a:cxnLst>
                    <a:cxn ang="0">
                      <a:pos x="128" y="57"/>
                    </a:cxn>
                    <a:cxn ang="0">
                      <a:pos x="162" y="83"/>
                    </a:cxn>
                    <a:cxn ang="0">
                      <a:pos x="173" y="80"/>
                    </a:cxn>
                    <a:cxn ang="0">
                      <a:pos x="143" y="53"/>
                    </a:cxn>
                    <a:cxn ang="0">
                      <a:pos x="128" y="57"/>
                    </a:cxn>
                    <a:cxn ang="0">
                      <a:pos x="128" y="57"/>
                    </a:cxn>
                    <a:cxn ang="0">
                      <a:pos x="90" y="23"/>
                    </a:cxn>
                    <a:cxn ang="0">
                      <a:pos x="120" y="49"/>
                    </a:cxn>
                    <a:cxn ang="0">
                      <a:pos x="131" y="45"/>
                    </a:cxn>
                    <a:cxn ang="0">
                      <a:pos x="101" y="19"/>
                    </a:cxn>
                    <a:cxn ang="0">
                      <a:pos x="90" y="23"/>
                    </a:cxn>
                    <a:cxn ang="0">
                      <a:pos x="90" y="23"/>
                    </a:cxn>
                    <a:cxn ang="0">
                      <a:pos x="71" y="4"/>
                    </a:cxn>
                    <a:cxn ang="0">
                      <a:pos x="83" y="15"/>
                    </a:cxn>
                    <a:cxn ang="0">
                      <a:pos x="94" y="11"/>
                    </a:cxn>
                    <a:cxn ang="0">
                      <a:pos x="83" y="0"/>
                    </a:cxn>
                    <a:cxn ang="0">
                      <a:pos x="71" y="4"/>
                    </a:cxn>
                    <a:cxn ang="0">
                      <a:pos x="71" y="4"/>
                    </a:cxn>
                    <a:cxn ang="0">
                      <a:pos x="49" y="11"/>
                    </a:cxn>
                    <a:cxn ang="0">
                      <a:pos x="60" y="23"/>
                    </a:cxn>
                    <a:cxn ang="0">
                      <a:pos x="71" y="19"/>
                    </a:cxn>
                    <a:cxn ang="0">
                      <a:pos x="60" y="7"/>
                    </a:cxn>
                    <a:cxn ang="0">
                      <a:pos x="49" y="11"/>
                    </a:cxn>
                    <a:cxn ang="0">
                      <a:pos x="49" y="11"/>
                    </a:cxn>
                    <a:cxn ang="0">
                      <a:pos x="22" y="19"/>
                    </a:cxn>
                    <a:cxn ang="0">
                      <a:pos x="34" y="30"/>
                    </a:cxn>
                    <a:cxn ang="0">
                      <a:pos x="45" y="26"/>
                    </a:cxn>
                    <a:cxn ang="0">
                      <a:pos x="34" y="19"/>
                    </a:cxn>
                    <a:cxn ang="0">
                      <a:pos x="22" y="19"/>
                    </a:cxn>
                    <a:cxn ang="0">
                      <a:pos x="22" y="19"/>
                    </a:cxn>
                    <a:cxn ang="0">
                      <a:pos x="0" y="26"/>
                    </a:cxn>
                    <a:cxn ang="0">
                      <a:pos x="11" y="38"/>
                    </a:cxn>
                    <a:cxn ang="0">
                      <a:pos x="22" y="34"/>
                    </a:cxn>
                    <a:cxn ang="0">
                      <a:pos x="11" y="26"/>
                    </a:cxn>
                    <a:cxn ang="0">
                      <a:pos x="0" y="26"/>
                    </a:cxn>
                    <a:cxn ang="0">
                      <a:pos x="0" y="26"/>
                    </a:cxn>
                  </a:cxnLst>
                  <a:rect l="0" t="0" r="r" b="b"/>
                  <a:pathLst>
                    <a:path w="173" h="83">
                      <a:moveTo>
                        <a:pt x="128" y="57"/>
                      </a:moveTo>
                      <a:lnTo>
                        <a:pt x="162" y="83"/>
                      </a:lnTo>
                      <a:lnTo>
                        <a:pt x="173" y="80"/>
                      </a:lnTo>
                      <a:lnTo>
                        <a:pt x="143" y="53"/>
                      </a:lnTo>
                      <a:lnTo>
                        <a:pt x="128" y="57"/>
                      </a:lnTo>
                      <a:lnTo>
                        <a:pt x="128" y="57"/>
                      </a:lnTo>
                      <a:close/>
                      <a:moveTo>
                        <a:pt x="90" y="23"/>
                      </a:moveTo>
                      <a:lnTo>
                        <a:pt x="120" y="49"/>
                      </a:lnTo>
                      <a:lnTo>
                        <a:pt x="131" y="45"/>
                      </a:lnTo>
                      <a:lnTo>
                        <a:pt x="101" y="19"/>
                      </a:lnTo>
                      <a:lnTo>
                        <a:pt x="90" y="23"/>
                      </a:lnTo>
                      <a:lnTo>
                        <a:pt x="90" y="23"/>
                      </a:lnTo>
                      <a:close/>
                      <a:moveTo>
                        <a:pt x="71" y="4"/>
                      </a:moveTo>
                      <a:lnTo>
                        <a:pt x="83" y="15"/>
                      </a:lnTo>
                      <a:lnTo>
                        <a:pt x="94" y="11"/>
                      </a:lnTo>
                      <a:lnTo>
                        <a:pt x="83" y="0"/>
                      </a:lnTo>
                      <a:lnTo>
                        <a:pt x="71" y="4"/>
                      </a:lnTo>
                      <a:lnTo>
                        <a:pt x="71" y="4"/>
                      </a:lnTo>
                      <a:close/>
                      <a:moveTo>
                        <a:pt x="49" y="11"/>
                      </a:moveTo>
                      <a:lnTo>
                        <a:pt x="60" y="23"/>
                      </a:lnTo>
                      <a:lnTo>
                        <a:pt x="71" y="19"/>
                      </a:lnTo>
                      <a:lnTo>
                        <a:pt x="60" y="7"/>
                      </a:lnTo>
                      <a:lnTo>
                        <a:pt x="49" y="11"/>
                      </a:lnTo>
                      <a:lnTo>
                        <a:pt x="49" y="11"/>
                      </a:lnTo>
                      <a:close/>
                      <a:moveTo>
                        <a:pt x="22" y="19"/>
                      </a:moveTo>
                      <a:lnTo>
                        <a:pt x="34" y="30"/>
                      </a:lnTo>
                      <a:lnTo>
                        <a:pt x="45" y="26"/>
                      </a:lnTo>
                      <a:lnTo>
                        <a:pt x="34" y="19"/>
                      </a:lnTo>
                      <a:lnTo>
                        <a:pt x="22" y="19"/>
                      </a:lnTo>
                      <a:lnTo>
                        <a:pt x="22" y="19"/>
                      </a:lnTo>
                      <a:close/>
                      <a:moveTo>
                        <a:pt x="0" y="26"/>
                      </a:moveTo>
                      <a:lnTo>
                        <a:pt x="11" y="38"/>
                      </a:lnTo>
                      <a:lnTo>
                        <a:pt x="22" y="34"/>
                      </a:lnTo>
                      <a:lnTo>
                        <a:pt x="11" y="26"/>
                      </a:lnTo>
                      <a:lnTo>
                        <a:pt x="0" y="26"/>
                      </a:lnTo>
                      <a:lnTo>
                        <a:pt x="0" y="26"/>
                      </a:lnTo>
                      <a:close/>
                    </a:path>
                  </a:pathLst>
                </a:custGeom>
                <a:solidFill>
                  <a:srgbClr val="E5E5E5"/>
                </a:solidFill>
                <a:ln w="9525">
                  <a:noFill/>
                  <a:round/>
                  <a:headEnd/>
                  <a:tailEnd/>
                </a:ln>
              </p:spPr>
              <p:txBody>
                <a:bodyPr/>
                <a:lstStyle/>
                <a:p>
                  <a:endParaRPr lang="en-US"/>
                </a:p>
              </p:txBody>
            </p:sp>
            <p:sp>
              <p:nvSpPr>
                <p:cNvPr id="377093" name="Freeform 261"/>
                <p:cNvSpPr>
                  <a:spLocks noChangeAspect="1" noEditPoints="1"/>
                </p:cNvSpPr>
                <p:nvPr/>
              </p:nvSpPr>
              <p:spPr bwMode="auto">
                <a:xfrm>
                  <a:off x="1598" y="2994"/>
                  <a:ext cx="87" cy="46"/>
                </a:xfrm>
                <a:custGeom>
                  <a:avLst/>
                  <a:gdLst/>
                  <a:ahLst/>
                  <a:cxnLst>
                    <a:cxn ang="0">
                      <a:pos x="56" y="4"/>
                    </a:cxn>
                    <a:cxn ang="0">
                      <a:pos x="68" y="0"/>
                    </a:cxn>
                    <a:cxn ang="0">
                      <a:pos x="79" y="8"/>
                    </a:cxn>
                    <a:cxn ang="0">
                      <a:pos x="87" y="27"/>
                    </a:cxn>
                    <a:cxn ang="0">
                      <a:pos x="68" y="31"/>
                    </a:cxn>
                    <a:cxn ang="0">
                      <a:pos x="60" y="23"/>
                    </a:cxn>
                    <a:cxn ang="0">
                      <a:pos x="56" y="16"/>
                    </a:cxn>
                    <a:cxn ang="0">
                      <a:pos x="49" y="12"/>
                    </a:cxn>
                    <a:cxn ang="0">
                      <a:pos x="56" y="4"/>
                    </a:cxn>
                    <a:cxn ang="0">
                      <a:pos x="56" y="4"/>
                    </a:cxn>
                    <a:cxn ang="0">
                      <a:pos x="34" y="12"/>
                    </a:cxn>
                    <a:cxn ang="0">
                      <a:pos x="45" y="8"/>
                    </a:cxn>
                    <a:cxn ang="0">
                      <a:pos x="56" y="16"/>
                    </a:cxn>
                    <a:cxn ang="0">
                      <a:pos x="64" y="35"/>
                    </a:cxn>
                    <a:cxn ang="0">
                      <a:pos x="45" y="38"/>
                    </a:cxn>
                    <a:cxn ang="0">
                      <a:pos x="34" y="31"/>
                    </a:cxn>
                    <a:cxn ang="0">
                      <a:pos x="30" y="23"/>
                    </a:cxn>
                    <a:cxn ang="0">
                      <a:pos x="26" y="19"/>
                    </a:cxn>
                    <a:cxn ang="0">
                      <a:pos x="34" y="12"/>
                    </a:cxn>
                    <a:cxn ang="0">
                      <a:pos x="34" y="12"/>
                    </a:cxn>
                    <a:cxn ang="0">
                      <a:pos x="8" y="19"/>
                    </a:cxn>
                    <a:cxn ang="0">
                      <a:pos x="19" y="16"/>
                    </a:cxn>
                    <a:cxn ang="0">
                      <a:pos x="30" y="23"/>
                    </a:cxn>
                    <a:cxn ang="0">
                      <a:pos x="38" y="42"/>
                    </a:cxn>
                    <a:cxn ang="0">
                      <a:pos x="19" y="46"/>
                    </a:cxn>
                    <a:cxn ang="0">
                      <a:pos x="0" y="31"/>
                    </a:cxn>
                    <a:cxn ang="0">
                      <a:pos x="8" y="19"/>
                    </a:cxn>
                    <a:cxn ang="0">
                      <a:pos x="8" y="19"/>
                    </a:cxn>
                  </a:cxnLst>
                  <a:rect l="0" t="0" r="r" b="b"/>
                  <a:pathLst>
                    <a:path w="87" h="46">
                      <a:moveTo>
                        <a:pt x="56" y="4"/>
                      </a:moveTo>
                      <a:lnTo>
                        <a:pt x="68" y="0"/>
                      </a:lnTo>
                      <a:lnTo>
                        <a:pt x="79" y="8"/>
                      </a:lnTo>
                      <a:lnTo>
                        <a:pt x="87" y="27"/>
                      </a:lnTo>
                      <a:lnTo>
                        <a:pt x="68" y="31"/>
                      </a:lnTo>
                      <a:lnTo>
                        <a:pt x="60" y="23"/>
                      </a:lnTo>
                      <a:lnTo>
                        <a:pt x="56" y="16"/>
                      </a:lnTo>
                      <a:lnTo>
                        <a:pt x="49" y="12"/>
                      </a:lnTo>
                      <a:lnTo>
                        <a:pt x="56" y="4"/>
                      </a:lnTo>
                      <a:lnTo>
                        <a:pt x="56" y="4"/>
                      </a:lnTo>
                      <a:close/>
                      <a:moveTo>
                        <a:pt x="34" y="12"/>
                      </a:moveTo>
                      <a:lnTo>
                        <a:pt x="45" y="8"/>
                      </a:lnTo>
                      <a:lnTo>
                        <a:pt x="56" y="16"/>
                      </a:lnTo>
                      <a:lnTo>
                        <a:pt x="64" y="35"/>
                      </a:lnTo>
                      <a:lnTo>
                        <a:pt x="45" y="38"/>
                      </a:lnTo>
                      <a:lnTo>
                        <a:pt x="34" y="31"/>
                      </a:lnTo>
                      <a:lnTo>
                        <a:pt x="30" y="23"/>
                      </a:lnTo>
                      <a:lnTo>
                        <a:pt x="26" y="19"/>
                      </a:lnTo>
                      <a:lnTo>
                        <a:pt x="34" y="12"/>
                      </a:lnTo>
                      <a:lnTo>
                        <a:pt x="34" y="12"/>
                      </a:lnTo>
                      <a:close/>
                      <a:moveTo>
                        <a:pt x="8" y="19"/>
                      </a:moveTo>
                      <a:lnTo>
                        <a:pt x="19" y="16"/>
                      </a:lnTo>
                      <a:lnTo>
                        <a:pt x="30" y="23"/>
                      </a:lnTo>
                      <a:lnTo>
                        <a:pt x="38" y="42"/>
                      </a:lnTo>
                      <a:lnTo>
                        <a:pt x="19" y="46"/>
                      </a:lnTo>
                      <a:lnTo>
                        <a:pt x="0" y="31"/>
                      </a:lnTo>
                      <a:lnTo>
                        <a:pt x="8" y="19"/>
                      </a:lnTo>
                      <a:lnTo>
                        <a:pt x="8" y="19"/>
                      </a:lnTo>
                      <a:close/>
                    </a:path>
                  </a:pathLst>
                </a:custGeom>
                <a:solidFill>
                  <a:srgbClr val="F4F4D1"/>
                </a:solidFill>
                <a:ln w="9525">
                  <a:noFill/>
                  <a:round/>
                  <a:headEnd/>
                  <a:tailEnd/>
                </a:ln>
              </p:spPr>
              <p:txBody>
                <a:bodyPr/>
                <a:lstStyle/>
                <a:p>
                  <a:endParaRPr lang="en-US"/>
                </a:p>
              </p:txBody>
            </p:sp>
            <p:sp>
              <p:nvSpPr>
                <p:cNvPr id="377094" name="Freeform 262"/>
                <p:cNvSpPr>
                  <a:spLocks noChangeAspect="1"/>
                </p:cNvSpPr>
                <p:nvPr/>
              </p:nvSpPr>
              <p:spPr bwMode="auto">
                <a:xfrm>
                  <a:off x="1647" y="2994"/>
                  <a:ext cx="38" cy="31"/>
                </a:xfrm>
                <a:custGeom>
                  <a:avLst/>
                  <a:gdLst/>
                  <a:ahLst/>
                  <a:cxnLst>
                    <a:cxn ang="0">
                      <a:pos x="7" y="4"/>
                    </a:cxn>
                    <a:cxn ang="0">
                      <a:pos x="19" y="0"/>
                    </a:cxn>
                    <a:cxn ang="0">
                      <a:pos x="30" y="8"/>
                    </a:cxn>
                    <a:cxn ang="0">
                      <a:pos x="38" y="27"/>
                    </a:cxn>
                    <a:cxn ang="0">
                      <a:pos x="19" y="31"/>
                    </a:cxn>
                    <a:cxn ang="0">
                      <a:pos x="11" y="23"/>
                    </a:cxn>
                    <a:cxn ang="0">
                      <a:pos x="7" y="16"/>
                    </a:cxn>
                    <a:cxn ang="0">
                      <a:pos x="0" y="12"/>
                    </a:cxn>
                    <a:cxn ang="0">
                      <a:pos x="7" y="4"/>
                    </a:cxn>
                  </a:cxnLst>
                  <a:rect l="0" t="0" r="r" b="b"/>
                  <a:pathLst>
                    <a:path w="38" h="31">
                      <a:moveTo>
                        <a:pt x="7" y="4"/>
                      </a:moveTo>
                      <a:lnTo>
                        <a:pt x="19" y="0"/>
                      </a:lnTo>
                      <a:lnTo>
                        <a:pt x="30" y="8"/>
                      </a:lnTo>
                      <a:lnTo>
                        <a:pt x="38" y="27"/>
                      </a:lnTo>
                      <a:lnTo>
                        <a:pt x="19" y="31"/>
                      </a:lnTo>
                      <a:lnTo>
                        <a:pt x="11" y="23"/>
                      </a:lnTo>
                      <a:lnTo>
                        <a:pt x="7"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77095" name="Freeform 263"/>
                <p:cNvSpPr>
                  <a:spLocks noChangeAspect="1"/>
                </p:cNvSpPr>
                <p:nvPr/>
              </p:nvSpPr>
              <p:spPr bwMode="auto">
                <a:xfrm>
                  <a:off x="1624" y="3002"/>
                  <a:ext cx="38" cy="30"/>
                </a:xfrm>
                <a:custGeom>
                  <a:avLst/>
                  <a:gdLst/>
                  <a:ahLst/>
                  <a:cxnLst>
                    <a:cxn ang="0">
                      <a:pos x="4" y="4"/>
                    </a:cxn>
                    <a:cxn ang="0">
                      <a:pos x="15" y="0"/>
                    </a:cxn>
                    <a:cxn ang="0">
                      <a:pos x="30" y="8"/>
                    </a:cxn>
                    <a:cxn ang="0">
                      <a:pos x="38" y="27"/>
                    </a:cxn>
                    <a:cxn ang="0">
                      <a:pos x="15" y="30"/>
                    </a:cxn>
                    <a:cxn ang="0">
                      <a:pos x="8" y="23"/>
                    </a:cxn>
                    <a:cxn ang="0">
                      <a:pos x="4" y="19"/>
                    </a:cxn>
                    <a:cxn ang="0">
                      <a:pos x="0" y="11"/>
                    </a:cxn>
                    <a:cxn ang="0">
                      <a:pos x="4" y="4"/>
                    </a:cxn>
                  </a:cxnLst>
                  <a:rect l="0" t="0" r="r" b="b"/>
                  <a:pathLst>
                    <a:path w="38" h="30">
                      <a:moveTo>
                        <a:pt x="4" y="4"/>
                      </a:moveTo>
                      <a:lnTo>
                        <a:pt x="15" y="0"/>
                      </a:lnTo>
                      <a:lnTo>
                        <a:pt x="30" y="8"/>
                      </a:lnTo>
                      <a:lnTo>
                        <a:pt x="38" y="27"/>
                      </a:lnTo>
                      <a:lnTo>
                        <a:pt x="15" y="30"/>
                      </a:lnTo>
                      <a:lnTo>
                        <a:pt x="8" y="23"/>
                      </a:lnTo>
                      <a:lnTo>
                        <a:pt x="4" y="19"/>
                      </a:lnTo>
                      <a:lnTo>
                        <a:pt x="0" y="11"/>
                      </a:lnTo>
                      <a:lnTo>
                        <a:pt x="4" y="4"/>
                      </a:lnTo>
                    </a:path>
                  </a:pathLst>
                </a:custGeom>
                <a:noFill/>
                <a:ln w="6350">
                  <a:solidFill>
                    <a:srgbClr val="000000"/>
                  </a:solidFill>
                  <a:prstDash val="solid"/>
                  <a:round/>
                  <a:headEnd/>
                  <a:tailEnd/>
                </a:ln>
              </p:spPr>
              <p:txBody>
                <a:bodyPr/>
                <a:lstStyle/>
                <a:p>
                  <a:endParaRPr lang="en-US"/>
                </a:p>
              </p:txBody>
            </p:sp>
            <p:sp>
              <p:nvSpPr>
                <p:cNvPr id="377096" name="Freeform 264"/>
                <p:cNvSpPr>
                  <a:spLocks noChangeAspect="1"/>
                </p:cNvSpPr>
                <p:nvPr/>
              </p:nvSpPr>
              <p:spPr bwMode="auto">
                <a:xfrm>
                  <a:off x="1598" y="3010"/>
                  <a:ext cx="38" cy="30"/>
                </a:xfrm>
                <a:custGeom>
                  <a:avLst/>
                  <a:gdLst/>
                  <a:ahLst/>
                  <a:cxnLst>
                    <a:cxn ang="0">
                      <a:pos x="8" y="3"/>
                    </a:cxn>
                    <a:cxn ang="0">
                      <a:pos x="19" y="0"/>
                    </a:cxn>
                    <a:cxn ang="0">
                      <a:pos x="30" y="11"/>
                    </a:cxn>
                    <a:cxn ang="0">
                      <a:pos x="38" y="26"/>
                    </a:cxn>
                    <a:cxn ang="0">
                      <a:pos x="19" y="30"/>
                    </a:cxn>
                    <a:cxn ang="0">
                      <a:pos x="0" y="15"/>
                    </a:cxn>
                    <a:cxn ang="0">
                      <a:pos x="8" y="3"/>
                    </a:cxn>
                  </a:cxnLst>
                  <a:rect l="0" t="0" r="r" b="b"/>
                  <a:pathLst>
                    <a:path w="38" h="30">
                      <a:moveTo>
                        <a:pt x="8" y="3"/>
                      </a:moveTo>
                      <a:lnTo>
                        <a:pt x="19" y="0"/>
                      </a:lnTo>
                      <a:lnTo>
                        <a:pt x="30" y="11"/>
                      </a:lnTo>
                      <a:lnTo>
                        <a:pt x="38" y="26"/>
                      </a:lnTo>
                      <a:lnTo>
                        <a:pt x="19"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77097" name="Freeform 265"/>
                <p:cNvSpPr>
                  <a:spLocks noChangeAspect="1" noEditPoints="1"/>
                </p:cNvSpPr>
                <p:nvPr/>
              </p:nvSpPr>
              <p:spPr bwMode="auto">
                <a:xfrm>
                  <a:off x="1598" y="2998"/>
                  <a:ext cx="68" cy="42"/>
                </a:xfrm>
                <a:custGeom>
                  <a:avLst/>
                  <a:gdLst/>
                  <a:ahLst/>
                  <a:cxnLst>
                    <a:cxn ang="0">
                      <a:pos x="68" y="8"/>
                    </a:cxn>
                    <a:cxn ang="0">
                      <a:pos x="68" y="27"/>
                    </a:cxn>
                    <a:cxn ang="0">
                      <a:pos x="60" y="19"/>
                    </a:cxn>
                    <a:cxn ang="0">
                      <a:pos x="56" y="12"/>
                    </a:cxn>
                    <a:cxn ang="0">
                      <a:pos x="49" y="8"/>
                    </a:cxn>
                    <a:cxn ang="0">
                      <a:pos x="56" y="0"/>
                    </a:cxn>
                    <a:cxn ang="0">
                      <a:pos x="68" y="8"/>
                    </a:cxn>
                    <a:cxn ang="0">
                      <a:pos x="68" y="8"/>
                    </a:cxn>
                    <a:cxn ang="0">
                      <a:pos x="41" y="15"/>
                    </a:cxn>
                    <a:cxn ang="0">
                      <a:pos x="45" y="34"/>
                    </a:cxn>
                    <a:cxn ang="0">
                      <a:pos x="34" y="27"/>
                    </a:cxn>
                    <a:cxn ang="0">
                      <a:pos x="30" y="23"/>
                    </a:cxn>
                    <a:cxn ang="0">
                      <a:pos x="26" y="15"/>
                    </a:cxn>
                    <a:cxn ang="0">
                      <a:pos x="34" y="8"/>
                    </a:cxn>
                    <a:cxn ang="0">
                      <a:pos x="41" y="15"/>
                    </a:cxn>
                    <a:cxn ang="0">
                      <a:pos x="41" y="15"/>
                    </a:cxn>
                    <a:cxn ang="0">
                      <a:pos x="19" y="27"/>
                    </a:cxn>
                    <a:cxn ang="0">
                      <a:pos x="19" y="42"/>
                    </a:cxn>
                    <a:cxn ang="0">
                      <a:pos x="0" y="27"/>
                    </a:cxn>
                    <a:cxn ang="0">
                      <a:pos x="8" y="15"/>
                    </a:cxn>
                    <a:cxn ang="0">
                      <a:pos x="19" y="27"/>
                    </a:cxn>
                    <a:cxn ang="0">
                      <a:pos x="19" y="27"/>
                    </a:cxn>
                  </a:cxnLst>
                  <a:rect l="0" t="0" r="r" b="b"/>
                  <a:pathLst>
                    <a:path w="68" h="42">
                      <a:moveTo>
                        <a:pt x="68" y="8"/>
                      </a:moveTo>
                      <a:lnTo>
                        <a:pt x="68" y="27"/>
                      </a:lnTo>
                      <a:lnTo>
                        <a:pt x="60" y="19"/>
                      </a:lnTo>
                      <a:lnTo>
                        <a:pt x="56" y="12"/>
                      </a:lnTo>
                      <a:lnTo>
                        <a:pt x="49" y="8"/>
                      </a:lnTo>
                      <a:lnTo>
                        <a:pt x="56" y="0"/>
                      </a:lnTo>
                      <a:lnTo>
                        <a:pt x="68" y="8"/>
                      </a:lnTo>
                      <a:lnTo>
                        <a:pt x="68" y="8"/>
                      </a:lnTo>
                      <a:close/>
                      <a:moveTo>
                        <a:pt x="41" y="15"/>
                      </a:moveTo>
                      <a:lnTo>
                        <a:pt x="45" y="34"/>
                      </a:lnTo>
                      <a:lnTo>
                        <a:pt x="34" y="27"/>
                      </a:lnTo>
                      <a:lnTo>
                        <a:pt x="30" y="23"/>
                      </a:lnTo>
                      <a:lnTo>
                        <a:pt x="26" y="15"/>
                      </a:lnTo>
                      <a:lnTo>
                        <a:pt x="34" y="8"/>
                      </a:lnTo>
                      <a:lnTo>
                        <a:pt x="41" y="15"/>
                      </a:lnTo>
                      <a:lnTo>
                        <a:pt x="41" y="15"/>
                      </a:lnTo>
                      <a:close/>
                      <a:moveTo>
                        <a:pt x="19" y="27"/>
                      </a:moveTo>
                      <a:lnTo>
                        <a:pt x="19" y="42"/>
                      </a:lnTo>
                      <a:lnTo>
                        <a:pt x="0" y="27"/>
                      </a:lnTo>
                      <a:lnTo>
                        <a:pt x="8" y="15"/>
                      </a:lnTo>
                      <a:lnTo>
                        <a:pt x="19" y="27"/>
                      </a:lnTo>
                      <a:lnTo>
                        <a:pt x="19" y="27"/>
                      </a:lnTo>
                      <a:close/>
                    </a:path>
                  </a:pathLst>
                </a:custGeom>
                <a:solidFill>
                  <a:srgbClr val="E2E2BF"/>
                </a:solidFill>
                <a:ln w="9525">
                  <a:noFill/>
                  <a:round/>
                  <a:headEnd/>
                  <a:tailEnd/>
                </a:ln>
              </p:spPr>
              <p:txBody>
                <a:bodyPr/>
                <a:lstStyle/>
                <a:p>
                  <a:endParaRPr lang="en-US"/>
                </a:p>
              </p:txBody>
            </p:sp>
            <p:sp>
              <p:nvSpPr>
                <p:cNvPr id="377098" name="Freeform 266"/>
                <p:cNvSpPr>
                  <a:spLocks noChangeAspect="1" noEditPoints="1"/>
                </p:cNvSpPr>
                <p:nvPr/>
              </p:nvSpPr>
              <p:spPr bwMode="auto">
                <a:xfrm>
                  <a:off x="1617" y="3010"/>
                  <a:ext cx="86" cy="49"/>
                </a:xfrm>
                <a:custGeom>
                  <a:avLst/>
                  <a:gdLst/>
                  <a:ahLst/>
                  <a:cxnLst>
                    <a:cxn ang="0">
                      <a:pos x="56" y="3"/>
                    </a:cxn>
                    <a:cxn ang="0">
                      <a:pos x="68" y="0"/>
                    </a:cxn>
                    <a:cxn ang="0">
                      <a:pos x="79" y="11"/>
                    </a:cxn>
                    <a:cxn ang="0">
                      <a:pos x="86" y="26"/>
                    </a:cxn>
                    <a:cxn ang="0">
                      <a:pos x="68" y="34"/>
                    </a:cxn>
                    <a:cxn ang="0">
                      <a:pos x="60" y="26"/>
                    </a:cxn>
                    <a:cxn ang="0">
                      <a:pos x="56" y="19"/>
                    </a:cxn>
                    <a:cxn ang="0">
                      <a:pos x="49" y="15"/>
                    </a:cxn>
                    <a:cxn ang="0">
                      <a:pos x="56" y="3"/>
                    </a:cxn>
                    <a:cxn ang="0">
                      <a:pos x="56" y="3"/>
                    </a:cxn>
                    <a:cxn ang="0">
                      <a:pos x="34" y="11"/>
                    </a:cxn>
                    <a:cxn ang="0">
                      <a:pos x="45" y="7"/>
                    </a:cxn>
                    <a:cxn ang="0">
                      <a:pos x="56" y="19"/>
                    </a:cxn>
                    <a:cxn ang="0">
                      <a:pos x="64" y="34"/>
                    </a:cxn>
                    <a:cxn ang="0">
                      <a:pos x="45" y="41"/>
                    </a:cxn>
                    <a:cxn ang="0">
                      <a:pos x="34" y="34"/>
                    </a:cxn>
                    <a:cxn ang="0">
                      <a:pos x="30" y="26"/>
                    </a:cxn>
                    <a:cxn ang="0">
                      <a:pos x="26" y="22"/>
                    </a:cxn>
                    <a:cxn ang="0">
                      <a:pos x="34" y="11"/>
                    </a:cxn>
                    <a:cxn ang="0">
                      <a:pos x="34" y="11"/>
                    </a:cxn>
                    <a:cxn ang="0">
                      <a:pos x="7" y="19"/>
                    </a:cxn>
                    <a:cxn ang="0">
                      <a:pos x="19" y="19"/>
                    </a:cxn>
                    <a:cxn ang="0">
                      <a:pos x="30" y="26"/>
                    </a:cxn>
                    <a:cxn ang="0">
                      <a:pos x="37" y="41"/>
                    </a:cxn>
                    <a:cxn ang="0">
                      <a:pos x="19" y="49"/>
                    </a:cxn>
                    <a:cxn ang="0">
                      <a:pos x="0" y="34"/>
                    </a:cxn>
                    <a:cxn ang="0">
                      <a:pos x="7" y="19"/>
                    </a:cxn>
                    <a:cxn ang="0">
                      <a:pos x="7" y="19"/>
                    </a:cxn>
                  </a:cxnLst>
                  <a:rect l="0" t="0" r="r" b="b"/>
                  <a:pathLst>
                    <a:path w="86" h="49">
                      <a:moveTo>
                        <a:pt x="56" y="3"/>
                      </a:moveTo>
                      <a:lnTo>
                        <a:pt x="68" y="0"/>
                      </a:lnTo>
                      <a:lnTo>
                        <a:pt x="79" y="11"/>
                      </a:lnTo>
                      <a:lnTo>
                        <a:pt x="86" y="26"/>
                      </a:lnTo>
                      <a:lnTo>
                        <a:pt x="68" y="34"/>
                      </a:lnTo>
                      <a:lnTo>
                        <a:pt x="60" y="26"/>
                      </a:lnTo>
                      <a:lnTo>
                        <a:pt x="56" y="19"/>
                      </a:lnTo>
                      <a:lnTo>
                        <a:pt x="49" y="15"/>
                      </a:lnTo>
                      <a:lnTo>
                        <a:pt x="56" y="3"/>
                      </a:lnTo>
                      <a:lnTo>
                        <a:pt x="56" y="3"/>
                      </a:lnTo>
                      <a:close/>
                      <a:moveTo>
                        <a:pt x="34" y="11"/>
                      </a:moveTo>
                      <a:lnTo>
                        <a:pt x="45" y="7"/>
                      </a:lnTo>
                      <a:lnTo>
                        <a:pt x="56" y="19"/>
                      </a:lnTo>
                      <a:lnTo>
                        <a:pt x="64" y="34"/>
                      </a:lnTo>
                      <a:lnTo>
                        <a:pt x="45" y="41"/>
                      </a:lnTo>
                      <a:lnTo>
                        <a:pt x="34" y="34"/>
                      </a:lnTo>
                      <a:lnTo>
                        <a:pt x="30" y="26"/>
                      </a:lnTo>
                      <a:lnTo>
                        <a:pt x="26" y="22"/>
                      </a:lnTo>
                      <a:lnTo>
                        <a:pt x="34" y="11"/>
                      </a:lnTo>
                      <a:lnTo>
                        <a:pt x="34" y="11"/>
                      </a:lnTo>
                      <a:close/>
                      <a:moveTo>
                        <a:pt x="7" y="19"/>
                      </a:moveTo>
                      <a:lnTo>
                        <a:pt x="19" y="19"/>
                      </a:lnTo>
                      <a:lnTo>
                        <a:pt x="30" y="26"/>
                      </a:lnTo>
                      <a:lnTo>
                        <a:pt x="37" y="41"/>
                      </a:lnTo>
                      <a:lnTo>
                        <a:pt x="19" y="49"/>
                      </a:lnTo>
                      <a:lnTo>
                        <a:pt x="0" y="34"/>
                      </a:lnTo>
                      <a:lnTo>
                        <a:pt x="7" y="19"/>
                      </a:lnTo>
                      <a:lnTo>
                        <a:pt x="7" y="19"/>
                      </a:lnTo>
                      <a:close/>
                    </a:path>
                  </a:pathLst>
                </a:custGeom>
                <a:solidFill>
                  <a:srgbClr val="F4F4D1"/>
                </a:solidFill>
                <a:ln w="9525">
                  <a:noFill/>
                  <a:round/>
                  <a:headEnd/>
                  <a:tailEnd/>
                </a:ln>
              </p:spPr>
              <p:txBody>
                <a:bodyPr/>
                <a:lstStyle/>
                <a:p>
                  <a:endParaRPr lang="en-US"/>
                </a:p>
              </p:txBody>
            </p:sp>
            <p:sp>
              <p:nvSpPr>
                <p:cNvPr id="377099" name="Freeform 267"/>
                <p:cNvSpPr>
                  <a:spLocks noChangeAspect="1"/>
                </p:cNvSpPr>
                <p:nvPr/>
              </p:nvSpPr>
              <p:spPr bwMode="auto">
                <a:xfrm>
                  <a:off x="1666" y="3010"/>
                  <a:ext cx="37" cy="34"/>
                </a:xfrm>
                <a:custGeom>
                  <a:avLst/>
                  <a:gdLst/>
                  <a:ahLst/>
                  <a:cxnLst>
                    <a:cxn ang="0">
                      <a:pos x="7" y="3"/>
                    </a:cxn>
                    <a:cxn ang="0">
                      <a:pos x="19" y="0"/>
                    </a:cxn>
                    <a:cxn ang="0">
                      <a:pos x="30" y="11"/>
                    </a:cxn>
                    <a:cxn ang="0">
                      <a:pos x="37" y="26"/>
                    </a:cxn>
                    <a:cxn ang="0">
                      <a:pos x="19" y="34"/>
                    </a:cxn>
                    <a:cxn ang="0">
                      <a:pos x="11" y="26"/>
                    </a:cxn>
                    <a:cxn ang="0">
                      <a:pos x="7" y="19"/>
                    </a:cxn>
                    <a:cxn ang="0">
                      <a:pos x="0" y="15"/>
                    </a:cxn>
                    <a:cxn ang="0">
                      <a:pos x="7" y="3"/>
                    </a:cxn>
                  </a:cxnLst>
                  <a:rect l="0" t="0" r="r" b="b"/>
                  <a:pathLst>
                    <a:path w="37" h="34">
                      <a:moveTo>
                        <a:pt x="7" y="3"/>
                      </a:moveTo>
                      <a:lnTo>
                        <a:pt x="19" y="0"/>
                      </a:lnTo>
                      <a:lnTo>
                        <a:pt x="30" y="11"/>
                      </a:lnTo>
                      <a:lnTo>
                        <a:pt x="37" y="26"/>
                      </a:lnTo>
                      <a:lnTo>
                        <a:pt x="19" y="34"/>
                      </a:lnTo>
                      <a:lnTo>
                        <a:pt x="11"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77100" name="Freeform 268"/>
                <p:cNvSpPr>
                  <a:spLocks noChangeAspect="1"/>
                </p:cNvSpPr>
                <p:nvPr/>
              </p:nvSpPr>
              <p:spPr bwMode="auto">
                <a:xfrm>
                  <a:off x="1643" y="3017"/>
                  <a:ext cx="38" cy="34"/>
                </a:xfrm>
                <a:custGeom>
                  <a:avLst/>
                  <a:gdLst/>
                  <a:ahLst/>
                  <a:cxnLst>
                    <a:cxn ang="0">
                      <a:pos x="8" y="4"/>
                    </a:cxn>
                    <a:cxn ang="0">
                      <a:pos x="19" y="0"/>
                    </a:cxn>
                    <a:cxn ang="0">
                      <a:pos x="30" y="12"/>
                    </a:cxn>
                    <a:cxn ang="0">
                      <a:pos x="38" y="27"/>
                    </a:cxn>
                    <a:cxn ang="0">
                      <a:pos x="19" y="34"/>
                    </a:cxn>
                    <a:cxn ang="0">
                      <a:pos x="8" y="27"/>
                    </a:cxn>
                    <a:cxn ang="0">
                      <a:pos x="8" y="19"/>
                    </a:cxn>
                    <a:cxn ang="0">
                      <a:pos x="0" y="15"/>
                    </a:cxn>
                    <a:cxn ang="0">
                      <a:pos x="8" y="4"/>
                    </a:cxn>
                  </a:cxnLst>
                  <a:rect l="0" t="0" r="r" b="b"/>
                  <a:pathLst>
                    <a:path w="38" h="34">
                      <a:moveTo>
                        <a:pt x="8" y="4"/>
                      </a:moveTo>
                      <a:lnTo>
                        <a:pt x="19" y="0"/>
                      </a:lnTo>
                      <a:lnTo>
                        <a:pt x="30" y="12"/>
                      </a:lnTo>
                      <a:lnTo>
                        <a:pt x="38" y="27"/>
                      </a:lnTo>
                      <a:lnTo>
                        <a:pt x="19" y="34"/>
                      </a:lnTo>
                      <a:lnTo>
                        <a:pt x="8" y="27"/>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77101" name="Freeform 269"/>
                <p:cNvSpPr>
                  <a:spLocks noChangeAspect="1"/>
                </p:cNvSpPr>
                <p:nvPr/>
              </p:nvSpPr>
              <p:spPr bwMode="auto">
                <a:xfrm>
                  <a:off x="1617" y="3025"/>
                  <a:ext cx="37" cy="34"/>
                </a:xfrm>
                <a:custGeom>
                  <a:avLst/>
                  <a:gdLst/>
                  <a:ahLst/>
                  <a:cxnLst>
                    <a:cxn ang="0">
                      <a:pos x="7" y="4"/>
                    </a:cxn>
                    <a:cxn ang="0">
                      <a:pos x="19" y="0"/>
                    </a:cxn>
                    <a:cxn ang="0">
                      <a:pos x="30" y="11"/>
                    </a:cxn>
                    <a:cxn ang="0">
                      <a:pos x="37" y="26"/>
                    </a:cxn>
                    <a:cxn ang="0">
                      <a:pos x="19" y="34"/>
                    </a:cxn>
                    <a:cxn ang="0">
                      <a:pos x="0" y="15"/>
                    </a:cxn>
                    <a:cxn ang="0">
                      <a:pos x="7" y="4"/>
                    </a:cxn>
                  </a:cxnLst>
                  <a:rect l="0" t="0" r="r" b="b"/>
                  <a:pathLst>
                    <a:path w="37" h="34">
                      <a:moveTo>
                        <a:pt x="7" y="4"/>
                      </a:moveTo>
                      <a:lnTo>
                        <a:pt x="19" y="0"/>
                      </a:lnTo>
                      <a:lnTo>
                        <a:pt x="30" y="11"/>
                      </a:lnTo>
                      <a:lnTo>
                        <a:pt x="37" y="26"/>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77102" name="Freeform 270"/>
                <p:cNvSpPr>
                  <a:spLocks noChangeAspect="1" noEditPoints="1"/>
                </p:cNvSpPr>
                <p:nvPr/>
              </p:nvSpPr>
              <p:spPr bwMode="auto">
                <a:xfrm>
                  <a:off x="1617" y="3013"/>
                  <a:ext cx="68" cy="46"/>
                </a:xfrm>
                <a:custGeom>
                  <a:avLst/>
                  <a:gdLst/>
                  <a:ahLst/>
                  <a:cxnLst>
                    <a:cxn ang="0">
                      <a:pos x="68" y="12"/>
                    </a:cxn>
                    <a:cxn ang="0">
                      <a:pos x="68" y="31"/>
                    </a:cxn>
                    <a:cxn ang="0">
                      <a:pos x="60" y="23"/>
                    </a:cxn>
                    <a:cxn ang="0">
                      <a:pos x="56" y="16"/>
                    </a:cxn>
                    <a:cxn ang="0">
                      <a:pos x="53" y="12"/>
                    </a:cxn>
                    <a:cxn ang="0">
                      <a:pos x="56" y="0"/>
                    </a:cxn>
                    <a:cxn ang="0">
                      <a:pos x="68" y="12"/>
                    </a:cxn>
                    <a:cxn ang="0">
                      <a:pos x="68" y="12"/>
                    </a:cxn>
                    <a:cxn ang="0">
                      <a:pos x="45" y="19"/>
                    </a:cxn>
                    <a:cxn ang="0">
                      <a:pos x="45" y="38"/>
                    </a:cxn>
                    <a:cxn ang="0">
                      <a:pos x="34" y="31"/>
                    </a:cxn>
                    <a:cxn ang="0">
                      <a:pos x="34" y="23"/>
                    </a:cxn>
                    <a:cxn ang="0">
                      <a:pos x="26" y="19"/>
                    </a:cxn>
                    <a:cxn ang="0">
                      <a:pos x="34" y="8"/>
                    </a:cxn>
                    <a:cxn ang="0">
                      <a:pos x="45" y="19"/>
                    </a:cxn>
                    <a:cxn ang="0">
                      <a:pos x="45" y="19"/>
                    </a:cxn>
                    <a:cxn ang="0">
                      <a:pos x="19" y="27"/>
                    </a:cxn>
                    <a:cxn ang="0">
                      <a:pos x="19" y="46"/>
                    </a:cxn>
                    <a:cxn ang="0">
                      <a:pos x="0" y="31"/>
                    </a:cxn>
                    <a:cxn ang="0">
                      <a:pos x="7" y="19"/>
                    </a:cxn>
                    <a:cxn ang="0">
                      <a:pos x="19" y="27"/>
                    </a:cxn>
                    <a:cxn ang="0">
                      <a:pos x="19" y="27"/>
                    </a:cxn>
                  </a:cxnLst>
                  <a:rect l="0" t="0" r="r" b="b"/>
                  <a:pathLst>
                    <a:path w="68" h="46">
                      <a:moveTo>
                        <a:pt x="68" y="12"/>
                      </a:moveTo>
                      <a:lnTo>
                        <a:pt x="68" y="31"/>
                      </a:lnTo>
                      <a:lnTo>
                        <a:pt x="60" y="23"/>
                      </a:lnTo>
                      <a:lnTo>
                        <a:pt x="56" y="16"/>
                      </a:lnTo>
                      <a:lnTo>
                        <a:pt x="53" y="12"/>
                      </a:lnTo>
                      <a:lnTo>
                        <a:pt x="56" y="0"/>
                      </a:lnTo>
                      <a:lnTo>
                        <a:pt x="68" y="12"/>
                      </a:lnTo>
                      <a:lnTo>
                        <a:pt x="68" y="12"/>
                      </a:lnTo>
                      <a:close/>
                      <a:moveTo>
                        <a:pt x="45" y="19"/>
                      </a:moveTo>
                      <a:lnTo>
                        <a:pt x="45" y="38"/>
                      </a:lnTo>
                      <a:lnTo>
                        <a:pt x="34" y="31"/>
                      </a:lnTo>
                      <a:lnTo>
                        <a:pt x="34" y="23"/>
                      </a:lnTo>
                      <a:lnTo>
                        <a:pt x="26" y="19"/>
                      </a:lnTo>
                      <a:lnTo>
                        <a:pt x="34" y="8"/>
                      </a:lnTo>
                      <a:lnTo>
                        <a:pt x="45" y="19"/>
                      </a:lnTo>
                      <a:lnTo>
                        <a:pt x="45" y="19"/>
                      </a:lnTo>
                      <a:close/>
                      <a:moveTo>
                        <a:pt x="19" y="27"/>
                      </a:moveTo>
                      <a:lnTo>
                        <a:pt x="19" y="46"/>
                      </a:lnTo>
                      <a:lnTo>
                        <a:pt x="0" y="31"/>
                      </a:lnTo>
                      <a:lnTo>
                        <a:pt x="7" y="19"/>
                      </a:lnTo>
                      <a:lnTo>
                        <a:pt x="19" y="27"/>
                      </a:lnTo>
                      <a:lnTo>
                        <a:pt x="19" y="27"/>
                      </a:lnTo>
                      <a:close/>
                    </a:path>
                  </a:pathLst>
                </a:custGeom>
                <a:solidFill>
                  <a:srgbClr val="E2E2BF"/>
                </a:solidFill>
                <a:ln w="9525">
                  <a:noFill/>
                  <a:round/>
                  <a:headEnd/>
                  <a:tailEnd/>
                </a:ln>
              </p:spPr>
              <p:txBody>
                <a:bodyPr/>
                <a:lstStyle/>
                <a:p>
                  <a:endParaRPr lang="en-US"/>
                </a:p>
              </p:txBody>
            </p:sp>
            <p:sp>
              <p:nvSpPr>
                <p:cNvPr id="377103" name="Freeform 271"/>
                <p:cNvSpPr>
                  <a:spLocks noChangeAspect="1" noEditPoints="1"/>
                </p:cNvSpPr>
                <p:nvPr/>
              </p:nvSpPr>
              <p:spPr bwMode="auto">
                <a:xfrm>
                  <a:off x="1636" y="3029"/>
                  <a:ext cx="86" cy="49"/>
                </a:xfrm>
                <a:custGeom>
                  <a:avLst/>
                  <a:gdLst/>
                  <a:ahLst/>
                  <a:cxnLst>
                    <a:cxn ang="0">
                      <a:pos x="56" y="3"/>
                    </a:cxn>
                    <a:cxn ang="0">
                      <a:pos x="67" y="0"/>
                    </a:cxn>
                    <a:cxn ang="0">
                      <a:pos x="79" y="11"/>
                    </a:cxn>
                    <a:cxn ang="0">
                      <a:pos x="86" y="26"/>
                    </a:cxn>
                    <a:cxn ang="0">
                      <a:pos x="67" y="34"/>
                    </a:cxn>
                    <a:cxn ang="0">
                      <a:pos x="60" y="26"/>
                    </a:cxn>
                    <a:cxn ang="0">
                      <a:pos x="56" y="19"/>
                    </a:cxn>
                    <a:cxn ang="0">
                      <a:pos x="49" y="11"/>
                    </a:cxn>
                    <a:cxn ang="0">
                      <a:pos x="56" y="3"/>
                    </a:cxn>
                    <a:cxn ang="0">
                      <a:pos x="56" y="3"/>
                    </a:cxn>
                    <a:cxn ang="0">
                      <a:pos x="34" y="11"/>
                    </a:cxn>
                    <a:cxn ang="0">
                      <a:pos x="45" y="7"/>
                    </a:cxn>
                    <a:cxn ang="0">
                      <a:pos x="56" y="19"/>
                    </a:cxn>
                    <a:cxn ang="0">
                      <a:pos x="64" y="34"/>
                    </a:cxn>
                    <a:cxn ang="0">
                      <a:pos x="45" y="38"/>
                    </a:cxn>
                    <a:cxn ang="0">
                      <a:pos x="34" y="30"/>
                    </a:cxn>
                    <a:cxn ang="0">
                      <a:pos x="30" y="26"/>
                    </a:cxn>
                    <a:cxn ang="0">
                      <a:pos x="26" y="22"/>
                    </a:cxn>
                    <a:cxn ang="0">
                      <a:pos x="34" y="11"/>
                    </a:cxn>
                    <a:cxn ang="0">
                      <a:pos x="34" y="11"/>
                    </a:cxn>
                    <a:cxn ang="0">
                      <a:pos x="7" y="19"/>
                    </a:cxn>
                    <a:cxn ang="0">
                      <a:pos x="18" y="15"/>
                    </a:cxn>
                    <a:cxn ang="0">
                      <a:pos x="30" y="26"/>
                    </a:cxn>
                    <a:cxn ang="0">
                      <a:pos x="37" y="41"/>
                    </a:cxn>
                    <a:cxn ang="0">
                      <a:pos x="18" y="49"/>
                    </a:cxn>
                    <a:cxn ang="0">
                      <a:pos x="0" y="30"/>
                    </a:cxn>
                    <a:cxn ang="0">
                      <a:pos x="7" y="19"/>
                    </a:cxn>
                    <a:cxn ang="0">
                      <a:pos x="7" y="19"/>
                    </a:cxn>
                  </a:cxnLst>
                  <a:rect l="0" t="0" r="r" b="b"/>
                  <a:pathLst>
                    <a:path w="86" h="49">
                      <a:moveTo>
                        <a:pt x="56" y="3"/>
                      </a:moveTo>
                      <a:lnTo>
                        <a:pt x="67" y="0"/>
                      </a:lnTo>
                      <a:lnTo>
                        <a:pt x="79" y="11"/>
                      </a:lnTo>
                      <a:lnTo>
                        <a:pt x="86" y="26"/>
                      </a:lnTo>
                      <a:lnTo>
                        <a:pt x="67" y="34"/>
                      </a:lnTo>
                      <a:lnTo>
                        <a:pt x="60" y="26"/>
                      </a:lnTo>
                      <a:lnTo>
                        <a:pt x="56" y="19"/>
                      </a:lnTo>
                      <a:lnTo>
                        <a:pt x="49" y="11"/>
                      </a:lnTo>
                      <a:lnTo>
                        <a:pt x="56" y="3"/>
                      </a:lnTo>
                      <a:lnTo>
                        <a:pt x="56" y="3"/>
                      </a:lnTo>
                      <a:close/>
                      <a:moveTo>
                        <a:pt x="34" y="11"/>
                      </a:moveTo>
                      <a:lnTo>
                        <a:pt x="45" y="7"/>
                      </a:lnTo>
                      <a:lnTo>
                        <a:pt x="56" y="19"/>
                      </a:lnTo>
                      <a:lnTo>
                        <a:pt x="64" y="34"/>
                      </a:lnTo>
                      <a:lnTo>
                        <a:pt x="45" y="38"/>
                      </a:lnTo>
                      <a:lnTo>
                        <a:pt x="34" y="30"/>
                      </a:lnTo>
                      <a:lnTo>
                        <a:pt x="30" y="26"/>
                      </a:lnTo>
                      <a:lnTo>
                        <a:pt x="26" y="22"/>
                      </a:lnTo>
                      <a:lnTo>
                        <a:pt x="34" y="11"/>
                      </a:lnTo>
                      <a:lnTo>
                        <a:pt x="34" y="11"/>
                      </a:lnTo>
                      <a:close/>
                      <a:moveTo>
                        <a:pt x="7" y="19"/>
                      </a:moveTo>
                      <a:lnTo>
                        <a:pt x="18" y="15"/>
                      </a:lnTo>
                      <a:lnTo>
                        <a:pt x="30" y="26"/>
                      </a:lnTo>
                      <a:lnTo>
                        <a:pt x="37" y="41"/>
                      </a:lnTo>
                      <a:lnTo>
                        <a:pt x="18" y="49"/>
                      </a:lnTo>
                      <a:lnTo>
                        <a:pt x="0" y="30"/>
                      </a:lnTo>
                      <a:lnTo>
                        <a:pt x="7" y="19"/>
                      </a:lnTo>
                      <a:lnTo>
                        <a:pt x="7" y="19"/>
                      </a:lnTo>
                      <a:close/>
                    </a:path>
                  </a:pathLst>
                </a:custGeom>
                <a:solidFill>
                  <a:srgbClr val="F4F4D1"/>
                </a:solidFill>
                <a:ln w="9525">
                  <a:noFill/>
                  <a:round/>
                  <a:headEnd/>
                  <a:tailEnd/>
                </a:ln>
              </p:spPr>
              <p:txBody>
                <a:bodyPr/>
                <a:lstStyle/>
                <a:p>
                  <a:endParaRPr lang="en-US"/>
                </a:p>
              </p:txBody>
            </p:sp>
            <p:sp>
              <p:nvSpPr>
                <p:cNvPr id="377104" name="Freeform 272"/>
                <p:cNvSpPr>
                  <a:spLocks noChangeAspect="1"/>
                </p:cNvSpPr>
                <p:nvPr/>
              </p:nvSpPr>
              <p:spPr bwMode="auto">
                <a:xfrm>
                  <a:off x="1685" y="3029"/>
                  <a:ext cx="37" cy="30"/>
                </a:xfrm>
                <a:custGeom>
                  <a:avLst/>
                  <a:gdLst/>
                  <a:ahLst/>
                  <a:cxnLst>
                    <a:cxn ang="0">
                      <a:pos x="7" y="3"/>
                    </a:cxn>
                    <a:cxn ang="0">
                      <a:pos x="18" y="0"/>
                    </a:cxn>
                    <a:cxn ang="0">
                      <a:pos x="30" y="11"/>
                    </a:cxn>
                    <a:cxn ang="0">
                      <a:pos x="37" y="26"/>
                    </a:cxn>
                    <a:cxn ang="0">
                      <a:pos x="18" y="30"/>
                    </a:cxn>
                    <a:cxn ang="0">
                      <a:pos x="11" y="22"/>
                    </a:cxn>
                    <a:cxn ang="0">
                      <a:pos x="7" y="19"/>
                    </a:cxn>
                    <a:cxn ang="0">
                      <a:pos x="0" y="11"/>
                    </a:cxn>
                    <a:cxn ang="0">
                      <a:pos x="7" y="3"/>
                    </a:cxn>
                  </a:cxnLst>
                  <a:rect l="0" t="0" r="r" b="b"/>
                  <a:pathLst>
                    <a:path w="37" h="30">
                      <a:moveTo>
                        <a:pt x="7" y="3"/>
                      </a:moveTo>
                      <a:lnTo>
                        <a:pt x="18" y="0"/>
                      </a:lnTo>
                      <a:lnTo>
                        <a:pt x="30" y="11"/>
                      </a:lnTo>
                      <a:lnTo>
                        <a:pt x="37" y="26"/>
                      </a:lnTo>
                      <a:lnTo>
                        <a:pt x="18" y="30"/>
                      </a:lnTo>
                      <a:lnTo>
                        <a:pt x="11" y="22"/>
                      </a:lnTo>
                      <a:lnTo>
                        <a:pt x="7" y="19"/>
                      </a:lnTo>
                      <a:lnTo>
                        <a:pt x="0" y="11"/>
                      </a:lnTo>
                      <a:lnTo>
                        <a:pt x="7" y="3"/>
                      </a:lnTo>
                    </a:path>
                  </a:pathLst>
                </a:custGeom>
                <a:noFill/>
                <a:ln w="6350">
                  <a:solidFill>
                    <a:srgbClr val="000000"/>
                  </a:solidFill>
                  <a:prstDash val="solid"/>
                  <a:round/>
                  <a:headEnd/>
                  <a:tailEnd/>
                </a:ln>
              </p:spPr>
              <p:txBody>
                <a:bodyPr/>
                <a:lstStyle/>
                <a:p>
                  <a:endParaRPr lang="en-US"/>
                </a:p>
              </p:txBody>
            </p:sp>
            <p:sp>
              <p:nvSpPr>
                <p:cNvPr id="377105" name="Freeform 273"/>
                <p:cNvSpPr>
                  <a:spLocks noChangeAspect="1"/>
                </p:cNvSpPr>
                <p:nvPr/>
              </p:nvSpPr>
              <p:spPr bwMode="auto">
                <a:xfrm>
                  <a:off x="1662" y="3036"/>
                  <a:ext cx="38" cy="31"/>
                </a:xfrm>
                <a:custGeom>
                  <a:avLst/>
                  <a:gdLst/>
                  <a:ahLst/>
                  <a:cxnLst>
                    <a:cxn ang="0">
                      <a:pos x="8" y="4"/>
                    </a:cxn>
                    <a:cxn ang="0">
                      <a:pos x="19" y="0"/>
                    </a:cxn>
                    <a:cxn ang="0">
                      <a:pos x="30" y="12"/>
                    </a:cxn>
                    <a:cxn ang="0">
                      <a:pos x="38" y="27"/>
                    </a:cxn>
                    <a:cxn ang="0">
                      <a:pos x="19" y="31"/>
                    </a:cxn>
                    <a:cxn ang="0">
                      <a:pos x="8" y="23"/>
                    </a:cxn>
                    <a:cxn ang="0">
                      <a:pos x="8" y="19"/>
                    </a:cxn>
                    <a:cxn ang="0">
                      <a:pos x="0" y="15"/>
                    </a:cxn>
                    <a:cxn ang="0">
                      <a:pos x="8" y="4"/>
                    </a:cxn>
                  </a:cxnLst>
                  <a:rect l="0" t="0" r="r" b="b"/>
                  <a:pathLst>
                    <a:path w="38" h="31">
                      <a:moveTo>
                        <a:pt x="8" y="4"/>
                      </a:moveTo>
                      <a:lnTo>
                        <a:pt x="19" y="0"/>
                      </a:lnTo>
                      <a:lnTo>
                        <a:pt x="30" y="12"/>
                      </a:lnTo>
                      <a:lnTo>
                        <a:pt x="38" y="27"/>
                      </a:lnTo>
                      <a:lnTo>
                        <a:pt x="19" y="31"/>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77106" name="Freeform 274"/>
                <p:cNvSpPr>
                  <a:spLocks noChangeAspect="1"/>
                </p:cNvSpPr>
                <p:nvPr/>
              </p:nvSpPr>
              <p:spPr bwMode="auto">
                <a:xfrm>
                  <a:off x="1636" y="3044"/>
                  <a:ext cx="37" cy="34"/>
                </a:xfrm>
                <a:custGeom>
                  <a:avLst/>
                  <a:gdLst/>
                  <a:ahLst/>
                  <a:cxnLst>
                    <a:cxn ang="0">
                      <a:pos x="7" y="4"/>
                    </a:cxn>
                    <a:cxn ang="0">
                      <a:pos x="18" y="0"/>
                    </a:cxn>
                    <a:cxn ang="0">
                      <a:pos x="30" y="7"/>
                    </a:cxn>
                    <a:cxn ang="0">
                      <a:pos x="37" y="26"/>
                    </a:cxn>
                    <a:cxn ang="0">
                      <a:pos x="18" y="34"/>
                    </a:cxn>
                    <a:cxn ang="0">
                      <a:pos x="0" y="15"/>
                    </a:cxn>
                    <a:cxn ang="0">
                      <a:pos x="7" y="4"/>
                    </a:cxn>
                  </a:cxnLst>
                  <a:rect l="0" t="0" r="r" b="b"/>
                  <a:pathLst>
                    <a:path w="37" h="34">
                      <a:moveTo>
                        <a:pt x="7" y="4"/>
                      </a:moveTo>
                      <a:lnTo>
                        <a:pt x="18" y="0"/>
                      </a:lnTo>
                      <a:lnTo>
                        <a:pt x="30" y="7"/>
                      </a:lnTo>
                      <a:lnTo>
                        <a:pt x="37" y="26"/>
                      </a:lnTo>
                      <a:lnTo>
                        <a:pt x="18"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77107" name="Freeform 275"/>
                <p:cNvSpPr>
                  <a:spLocks noChangeAspect="1" noEditPoints="1"/>
                </p:cNvSpPr>
                <p:nvPr/>
              </p:nvSpPr>
              <p:spPr bwMode="auto">
                <a:xfrm>
                  <a:off x="1636" y="3032"/>
                  <a:ext cx="67" cy="46"/>
                </a:xfrm>
                <a:custGeom>
                  <a:avLst/>
                  <a:gdLst/>
                  <a:ahLst/>
                  <a:cxnLst>
                    <a:cxn ang="0">
                      <a:pos x="67" y="12"/>
                    </a:cxn>
                    <a:cxn ang="0">
                      <a:pos x="67" y="27"/>
                    </a:cxn>
                    <a:cxn ang="0">
                      <a:pos x="60" y="19"/>
                    </a:cxn>
                    <a:cxn ang="0">
                      <a:pos x="56" y="12"/>
                    </a:cxn>
                    <a:cxn ang="0">
                      <a:pos x="52" y="8"/>
                    </a:cxn>
                    <a:cxn ang="0">
                      <a:pos x="56" y="0"/>
                    </a:cxn>
                    <a:cxn ang="0">
                      <a:pos x="67" y="12"/>
                    </a:cxn>
                    <a:cxn ang="0">
                      <a:pos x="67" y="12"/>
                    </a:cxn>
                    <a:cxn ang="0">
                      <a:pos x="45" y="19"/>
                    </a:cxn>
                    <a:cxn ang="0">
                      <a:pos x="45" y="35"/>
                    </a:cxn>
                    <a:cxn ang="0">
                      <a:pos x="34" y="27"/>
                    </a:cxn>
                    <a:cxn ang="0">
                      <a:pos x="34" y="23"/>
                    </a:cxn>
                    <a:cxn ang="0">
                      <a:pos x="26" y="19"/>
                    </a:cxn>
                    <a:cxn ang="0">
                      <a:pos x="34" y="8"/>
                    </a:cxn>
                    <a:cxn ang="0">
                      <a:pos x="45" y="19"/>
                    </a:cxn>
                    <a:cxn ang="0">
                      <a:pos x="45" y="19"/>
                    </a:cxn>
                    <a:cxn ang="0">
                      <a:pos x="18" y="27"/>
                    </a:cxn>
                    <a:cxn ang="0">
                      <a:pos x="18" y="46"/>
                    </a:cxn>
                    <a:cxn ang="0">
                      <a:pos x="0" y="27"/>
                    </a:cxn>
                    <a:cxn ang="0">
                      <a:pos x="7" y="16"/>
                    </a:cxn>
                    <a:cxn ang="0">
                      <a:pos x="18" y="27"/>
                    </a:cxn>
                    <a:cxn ang="0">
                      <a:pos x="18" y="27"/>
                    </a:cxn>
                  </a:cxnLst>
                  <a:rect l="0" t="0" r="r" b="b"/>
                  <a:pathLst>
                    <a:path w="67" h="46">
                      <a:moveTo>
                        <a:pt x="67" y="12"/>
                      </a:moveTo>
                      <a:lnTo>
                        <a:pt x="67" y="27"/>
                      </a:lnTo>
                      <a:lnTo>
                        <a:pt x="60" y="19"/>
                      </a:lnTo>
                      <a:lnTo>
                        <a:pt x="56" y="12"/>
                      </a:lnTo>
                      <a:lnTo>
                        <a:pt x="52" y="8"/>
                      </a:lnTo>
                      <a:lnTo>
                        <a:pt x="56" y="0"/>
                      </a:lnTo>
                      <a:lnTo>
                        <a:pt x="67" y="12"/>
                      </a:lnTo>
                      <a:lnTo>
                        <a:pt x="67" y="12"/>
                      </a:lnTo>
                      <a:close/>
                      <a:moveTo>
                        <a:pt x="45" y="19"/>
                      </a:moveTo>
                      <a:lnTo>
                        <a:pt x="45" y="35"/>
                      </a:lnTo>
                      <a:lnTo>
                        <a:pt x="34" y="27"/>
                      </a:lnTo>
                      <a:lnTo>
                        <a:pt x="34" y="23"/>
                      </a:lnTo>
                      <a:lnTo>
                        <a:pt x="26" y="19"/>
                      </a:lnTo>
                      <a:lnTo>
                        <a:pt x="34" y="8"/>
                      </a:lnTo>
                      <a:lnTo>
                        <a:pt x="45" y="19"/>
                      </a:lnTo>
                      <a:lnTo>
                        <a:pt x="45" y="19"/>
                      </a:lnTo>
                      <a:close/>
                      <a:moveTo>
                        <a:pt x="18" y="27"/>
                      </a:moveTo>
                      <a:lnTo>
                        <a:pt x="18" y="46"/>
                      </a:lnTo>
                      <a:lnTo>
                        <a:pt x="0" y="27"/>
                      </a:lnTo>
                      <a:lnTo>
                        <a:pt x="7" y="16"/>
                      </a:lnTo>
                      <a:lnTo>
                        <a:pt x="18" y="27"/>
                      </a:lnTo>
                      <a:lnTo>
                        <a:pt x="18" y="27"/>
                      </a:lnTo>
                      <a:close/>
                    </a:path>
                  </a:pathLst>
                </a:custGeom>
                <a:solidFill>
                  <a:srgbClr val="E2E2BF"/>
                </a:solidFill>
                <a:ln w="9525">
                  <a:noFill/>
                  <a:round/>
                  <a:headEnd/>
                  <a:tailEnd/>
                </a:ln>
              </p:spPr>
              <p:txBody>
                <a:bodyPr/>
                <a:lstStyle/>
                <a:p>
                  <a:endParaRPr lang="en-US"/>
                </a:p>
              </p:txBody>
            </p:sp>
            <p:sp>
              <p:nvSpPr>
                <p:cNvPr id="377108" name="Freeform 276"/>
                <p:cNvSpPr>
                  <a:spLocks noChangeAspect="1" noEditPoints="1"/>
                </p:cNvSpPr>
                <p:nvPr/>
              </p:nvSpPr>
              <p:spPr bwMode="auto">
                <a:xfrm>
                  <a:off x="1654" y="3044"/>
                  <a:ext cx="87" cy="49"/>
                </a:xfrm>
                <a:custGeom>
                  <a:avLst/>
                  <a:gdLst/>
                  <a:ahLst/>
                  <a:cxnLst>
                    <a:cxn ang="0">
                      <a:pos x="57" y="4"/>
                    </a:cxn>
                    <a:cxn ang="0">
                      <a:pos x="68" y="0"/>
                    </a:cxn>
                    <a:cxn ang="0">
                      <a:pos x="79" y="11"/>
                    </a:cxn>
                    <a:cxn ang="0">
                      <a:pos x="87" y="26"/>
                    </a:cxn>
                    <a:cxn ang="0">
                      <a:pos x="68" y="34"/>
                    </a:cxn>
                    <a:cxn ang="0">
                      <a:pos x="61" y="26"/>
                    </a:cxn>
                    <a:cxn ang="0">
                      <a:pos x="57" y="19"/>
                    </a:cxn>
                    <a:cxn ang="0">
                      <a:pos x="53" y="15"/>
                    </a:cxn>
                    <a:cxn ang="0">
                      <a:pos x="57" y="4"/>
                    </a:cxn>
                    <a:cxn ang="0">
                      <a:pos x="57" y="4"/>
                    </a:cxn>
                    <a:cxn ang="0">
                      <a:pos x="8" y="19"/>
                    </a:cxn>
                    <a:cxn ang="0">
                      <a:pos x="46" y="7"/>
                    </a:cxn>
                    <a:cxn ang="0">
                      <a:pos x="57" y="19"/>
                    </a:cxn>
                    <a:cxn ang="0">
                      <a:pos x="64" y="34"/>
                    </a:cxn>
                    <a:cxn ang="0">
                      <a:pos x="23" y="49"/>
                    </a:cxn>
                    <a:cxn ang="0">
                      <a:pos x="0" y="34"/>
                    </a:cxn>
                    <a:cxn ang="0">
                      <a:pos x="8" y="19"/>
                    </a:cxn>
                    <a:cxn ang="0">
                      <a:pos x="8" y="19"/>
                    </a:cxn>
                  </a:cxnLst>
                  <a:rect l="0" t="0" r="r" b="b"/>
                  <a:pathLst>
                    <a:path w="87" h="49">
                      <a:moveTo>
                        <a:pt x="57" y="4"/>
                      </a:moveTo>
                      <a:lnTo>
                        <a:pt x="68" y="0"/>
                      </a:lnTo>
                      <a:lnTo>
                        <a:pt x="79" y="11"/>
                      </a:lnTo>
                      <a:lnTo>
                        <a:pt x="87" y="26"/>
                      </a:lnTo>
                      <a:lnTo>
                        <a:pt x="68" y="34"/>
                      </a:lnTo>
                      <a:lnTo>
                        <a:pt x="61" y="26"/>
                      </a:lnTo>
                      <a:lnTo>
                        <a:pt x="57" y="19"/>
                      </a:lnTo>
                      <a:lnTo>
                        <a:pt x="53" y="15"/>
                      </a:lnTo>
                      <a:lnTo>
                        <a:pt x="57" y="4"/>
                      </a:lnTo>
                      <a:lnTo>
                        <a:pt x="57" y="4"/>
                      </a:lnTo>
                      <a:close/>
                      <a:moveTo>
                        <a:pt x="8" y="19"/>
                      </a:moveTo>
                      <a:lnTo>
                        <a:pt x="46" y="7"/>
                      </a:lnTo>
                      <a:lnTo>
                        <a:pt x="57" y="19"/>
                      </a:lnTo>
                      <a:lnTo>
                        <a:pt x="64" y="34"/>
                      </a:lnTo>
                      <a:lnTo>
                        <a:pt x="23" y="49"/>
                      </a:lnTo>
                      <a:lnTo>
                        <a:pt x="0" y="34"/>
                      </a:lnTo>
                      <a:lnTo>
                        <a:pt x="8" y="19"/>
                      </a:lnTo>
                      <a:lnTo>
                        <a:pt x="8" y="19"/>
                      </a:lnTo>
                      <a:close/>
                    </a:path>
                  </a:pathLst>
                </a:custGeom>
                <a:solidFill>
                  <a:srgbClr val="F4F4D1"/>
                </a:solidFill>
                <a:ln w="9525">
                  <a:noFill/>
                  <a:round/>
                  <a:headEnd/>
                  <a:tailEnd/>
                </a:ln>
              </p:spPr>
              <p:txBody>
                <a:bodyPr/>
                <a:lstStyle/>
                <a:p>
                  <a:endParaRPr lang="en-US"/>
                </a:p>
              </p:txBody>
            </p:sp>
            <p:sp>
              <p:nvSpPr>
                <p:cNvPr id="377109" name="Freeform 277"/>
                <p:cNvSpPr>
                  <a:spLocks noChangeAspect="1"/>
                </p:cNvSpPr>
                <p:nvPr/>
              </p:nvSpPr>
              <p:spPr bwMode="auto">
                <a:xfrm>
                  <a:off x="1703" y="3044"/>
                  <a:ext cx="38" cy="34"/>
                </a:xfrm>
                <a:custGeom>
                  <a:avLst/>
                  <a:gdLst/>
                  <a:ahLst/>
                  <a:cxnLst>
                    <a:cxn ang="0">
                      <a:pos x="8" y="4"/>
                    </a:cxn>
                    <a:cxn ang="0">
                      <a:pos x="19" y="0"/>
                    </a:cxn>
                    <a:cxn ang="0">
                      <a:pos x="30" y="11"/>
                    </a:cxn>
                    <a:cxn ang="0">
                      <a:pos x="38" y="26"/>
                    </a:cxn>
                    <a:cxn ang="0">
                      <a:pos x="19" y="34"/>
                    </a:cxn>
                    <a:cxn ang="0">
                      <a:pos x="12" y="26"/>
                    </a:cxn>
                    <a:cxn ang="0">
                      <a:pos x="8" y="19"/>
                    </a:cxn>
                    <a:cxn ang="0">
                      <a:pos x="0" y="15"/>
                    </a:cxn>
                    <a:cxn ang="0">
                      <a:pos x="8" y="4"/>
                    </a:cxn>
                  </a:cxnLst>
                  <a:rect l="0" t="0" r="r" b="b"/>
                  <a:pathLst>
                    <a:path w="38" h="34">
                      <a:moveTo>
                        <a:pt x="8" y="4"/>
                      </a:moveTo>
                      <a:lnTo>
                        <a:pt x="19" y="0"/>
                      </a:lnTo>
                      <a:lnTo>
                        <a:pt x="30" y="11"/>
                      </a:lnTo>
                      <a:lnTo>
                        <a:pt x="38" y="26"/>
                      </a:lnTo>
                      <a:lnTo>
                        <a:pt x="19" y="34"/>
                      </a:lnTo>
                      <a:lnTo>
                        <a:pt x="12" y="26"/>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77110" name="Freeform 278"/>
                <p:cNvSpPr>
                  <a:spLocks noChangeAspect="1"/>
                </p:cNvSpPr>
                <p:nvPr/>
              </p:nvSpPr>
              <p:spPr bwMode="auto">
                <a:xfrm>
                  <a:off x="1654" y="3051"/>
                  <a:ext cx="64" cy="42"/>
                </a:xfrm>
                <a:custGeom>
                  <a:avLst/>
                  <a:gdLst/>
                  <a:ahLst/>
                  <a:cxnLst>
                    <a:cxn ang="0">
                      <a:pos x="8" y="12"/>
                    </a:cxn>
                    <a:cxn ang="0">
                      <a:pos x="46" y="0"/>
                    </a:cxn>
                    <a:cxn ang="0">
                      <a:pos x="57" y="12"/>
                    </a:cxn>
                    <a:cxn ang="0">
                      <a:pos x="64" y="27"/>
                    </a:cxn>
                    <a:cxn ang="0">
                      <a:pos x="23" y="42"/>
                    </a:cxn>
                    <a:cxn ang="0">
                      <a:pos x="0" y="27"/>
                    </a:cxn>
                    <a:cxn ang="0">
                      <a:pos x="8" y="12"/>
                    </a:cxn>
                  </a:cxnLst>
                  <a:rect l="0" t="0" r="r" b="b"/>
                  <a:pathLst>
                    <a:path w="64" h="42">
                      <a:moveTo>
                        <a:pt x="8" y="12"/>
                      </a:moveTo>
                      <a:lnTo>
                        <a:pt x="46" y="0"/>
                      </a:lnTo>
                      <a:lnTo>
                        <a:pt x="57" y="12"/>
                      </a:lnTo>
                      <a:lnTo>
                        <a:pt x="64" y="27"/>
                      </a:lnTo>
                      <a:lnTo>
                        <a:pt x="23" y="42"/>
                      </a:lnTo>
                      <a:lnTo>
                        <a:pt x="0" y="27"/>
                      </a:lnTo>
                      <a:lnTo>
                        <a:pt x="8" y="12"/>
                      </a:lnTo>
                    </a:path>
                  </a:pathLst>
                </a:custGeom>
                <a:noFill/>
                <a:ln w="6350">
                  <a:solidFill>
                    <a:srgbClr val="000000"/>
                  </a:solidFill>
                  <a:prstDash val="solid"/>
                  <a:round/>
                  <a:headEnd/>
                  <a:tailEnd/>
                </a:ln>
              </p:spPr>
              <p:txBody>
                <a:bodyPr/>
                <a:lstStyle/>
                <a:p>
                  <a:endParaRPr lang="en-US"/>
                </a:p>
              </p:txBody>
            </p:sp>
            <p:sp>
              <p:nvSpPr>
                <p:cNvPr id="377111" name="Freeform 279"/>
                <p:cNvSpPr>
                  <a:spLocks noChangeAspect="1" noEditPoints="1"/>
                </p:cNvSpPr>
                <p:nvPr/>
              </p:nvSpPr>
              <p:spPr bwMode="auto">
                <a:xfrm>
                  <a:off x="1654" y="3048"/>
                  <a:ext cx="68" cy="45"/>
                </a:xfrm>
                <a:custGeom>
                  <a:avLst/>
                  <a:gdLst/>
                  <a:ahLst/>
                  <a:cxnLst>
                    <a:cxn ang="0">
                      <a:pos x="68" y="11"/>
                    </a:cxn>
                    <a:cxn ang="0">
                      <a:pos x="68" y="30"/>
                    </a:cxn>
                    <a:cxn ang="0">
                      <a:pos x="61" y="22"/>
                    </a:cxn>
                    <a:cxn ang="0">
                      <a:pos x="57" y="15"/>
                    </a:cxn>
                    <a:cxn ang="0">
                      <a:pos x="53" y="11"/>
                    </a:cxn>
                    <a:cxn ang="0">
                      <a:pos x="57" y="0"/>
                    </a:cxn>
                    <a:cxn ang="0">
                      <a:pos x="68" y="11"/>
                    </a:cxn>
                    <a:cxn ang="0">
                      <a:pos x="68" y="11"/>
                    </a:cxn>
                    <a:cxn ang="0">
                      <a:pos x="19" y="26"/>
                    </a:cxn>
                    <a:cxn ang="0">
                      <a:pos x="19" y="45"/>
                    </a:cxn>
                    <a:cxn ang="0">
                      <a:pos x="0" y="30"/>
                    </a:cxn>
                    <a:cxn ang="0">
                      <a:pos x="8" y="19"/>
                    </a:cxn>
                    <a:cxn ang="0">
                      <a:pos x="19" y="26"/>
                    </a:cxn>
                    <a:cxn ang="0">
                      <a:pos x="19" y="26"/>
                    </a:cxn>
                  </a:cxnLst>
                  <a:rect l="0" t="0" r="r" b="b"/>
                  <a:pathLst>
                    <a:path w="68" h="45">
                      <a:moveTo>
                        <a:pt x="68" y="11"/>
                      </a:moveTo>
                      <a:lnTo>
                        <a:pt x="68" y="30"/>
                      </a:lnTo>
                      <a:lnTo>
                        <a:pt x="61" y="22"/>
                      </a:lnTo>
                      <a:lnTo>
                        <a:pt x="57" y="15"/>
                      </a:lnTo>
                      <a:lnTo>
                        <a:pt x="53" y="11"/>
                      </a:lnTo>
                      <a:lnTo>
                        <a:pt x="57" y="0"/>
                      </a:lnTo>
                      <a:lnTo>
                        <a:pt x="68" y="11"/>
                      </a:lnTo>
                      <a:lnTo>
                        <a:pt x="68" y="11"/>
                      </a:lnTo>
                      <a:close/>
                      <a:moveTo>
                        <a:pt x="19" y="26"/>
                      </a:moveTo>
                      <a:lnTo>
                        <a:pt x="19" y="45"/>
                      </a:lnTo>
                      <a:lnTo>
                        <a:pt x="0" y="30"/>
                      </a:lnTo>
                      <a:lnTo>
                        <a:pt x="8" y="19"/>
                      </a:lnTo>
                      <a:lnTo>
                        <a:pt x="19" y="26"/>
                      </a:lnTo>
                      <a:lnTo>
                        <a:pt x="19" y="26"/>
                      </a:lnTo>
                      <a:close/>
                    </a:path>
                  </a:pathLst>
                </a:custGeom>
                <a:solidFill>
                  <a:srgbClr val="E2E2BF"/>
                </a:solidFill>
                <a:ln w="9525">
                  <a:noFill/>
                  <a:round/>
                  <a:headEnd/>
                  <a:tailEnd/>
                </a:ln>
              </p:spPr>
              <p:txBody>
                <a:bodyPr/>
                <a:lstStyle/>
                <a:p>
                  <a:endParaRPr lang="en-US"/>
                </a:p>
              </p:txBody>
            </p:sp>
            <p:sp>
              <p:nvSpPr>
                <p:cNvPr id="377112" name="Freeform 280"/>
                <p:cNvSpPr>
                  <a:spLocks noChangeAspect="1" noEditPoints="1"/>
                </p:cNvSpPr>
                <p:nvPr/>
              </p:nvSpPr>
              <p:spPr bwMode="auto">
                <a:xfrm>
                  <a:off x="1606" y="2994"/>
                  <a:ext cx="127" cy="80"/>
                </a:xfrm>
                <a:custGeom>
                  <a:avLst/>
                  <a:gdLst/>
                  <a:ahLst/>
                  <a:cxnLst>
                    <a:cxn ang="0">
                      <a:pos x="116" y="65"/>
                    </a:cxn>
                    <a:cxn ang="0">
                      <a:pos x="116" y="54"/>
                    </a:cxn>
                    <a:cxn ang="0">
                      <a:pos x="105" y="54"/>
                    </a:cxn>
                    <a:cxn ang="0">
                      <a:pos x="67" y="80"/>
                    </a:cxn>
                    <a:cxn ang="0">
                      <a:pos x="94" y="61"/>
                    </a:cxn>
                    <a:cxn ang="0">
                      <a:pos x="56" y="73"/>
                    </a:cxn>
                    <a:cxn ang="0">
                      <a:pos x="97" y="46"/>
                    </a:cxn>
                    <a:cxn ang="0">
                      <a:pos x="97" y="35"/>
                    </a:cxn>
                    <a:cxn ang="0">
                      <a:pos x="86" y="38"/>
                    </a:cxn>
                    <a:cxn ang="0">
                      <a:pos x="75" y="54"/>
                    </a:cxn>
                    <a:cxn ang="0">
                      <a:pos x="75" y="42"/>
                    </a:cxn>
                    <a:cxn ang="0">
                      <a:pos x="64" y="46"/>
                    </a:cxn>
                    <a:cxn ang="0">
                      <a:pos x="48" y="65"/>
                    </a:cxn>
                    <a:cxn ang="0">
                      <a:pos x="48" y="50"/>
                    </a:cxn>
                    <a:cxn ang="0">
                      <a:pos x="37" y="54"/>
                    </a:cxn>
                    <a:cxn ang="0">
                      <a:pos x="79" y="31"/>
                    </a:cxn>
                    <a:cxn ang="0">
                      <a:pos x="79" y="16"/>
                    </a:cxn>
                    <a:cxn ang="0">
                      <a:pos x="67" y="19"/>
                    </a:cxn>
                    <a:cxn ang="0">
                      <a:pos x="52" y="38"/>
                    </a:cxn>
                    <a:cxn ang="0">
                      <a:pos x="56" y="23"/>
                    </a:cxn>
                    <a:cxn ang="0">
                      <a:pos x="45" y="27"/>
                    </a:cxn>
                    <a:cxn ang="0">
                      <a:pos x="30" y="46"/>
                    </a:cxn>
                    <a:cxn ang="0">
                      <a:pos x="30" y="35"/>
                    </a:cxn>
                    <a:cxn ang="0">
                      <a:pos x="18" y="35"/>
                    </a:cxn>
                    <a:cxn ang="0">
                      <a:pos x="60" y="12"/>
                    </a:cxn>
                    <a:cxn ang="0">
                      <a:pos x="60" y="0"/>
                    </a:cxn>
                    <a:cxn ang="0">
                      <a:pos x="48" y="4"/>
                    </a:cxn>
                    <a:cxn ang="0">
                      <a:pos x="33" y="19"/>
                    </a:cxn>
                    <a:cxn ang="0">
                      <a:pos x="37" y="8"/>
                    </a:cxn>
                    <a:cxn ang="0">
                      <a:pos x="26" y="12"/>
                    </a:cxn>
                    <a:cxn ang="0">
                      <a:pos x="11" y="31"/>
                    </a:cxn>
                    <a:cxn ang="0">
                      <a:pos x="11" y="16"/>
                    </a:cxn>
                    <a:cxn ang="0">
                      <a:pos x="0" y="19"/>
                    </a:cxn>
                  </a:cxnLst>
                  <a:rect l="0" t="0" r="r" b="b"/>
                  <a:pathLst>
                    <a:path w="127" h="80">
                      <a:moveTo>
                        <a:pt x="105" y="54"/>
                      </a:moveTo>
                      <a:lnTo>
                        <a:pt x="116" y="65"/>
                      </a:lnTo>
                      <a:lnTo>
                        <a:pt x="127" y="61"/>
                      </a:lnTo>
                      <a:lnTo>
                        <a:pt x="116" y="54"/>
                      </a:lnTo>
                      <a:lnTo>
                        <a:pt x="105" y="54"/>
                      </a:lnTo>
                      <a:lnTo>
                        <a:pt x="105" y="54"/>
                      </a:lnTo>
                      <a:close/>
                      <a:moveTo>
                        <a:pt x="56" y="73"/>
                      </a:moveTo>
                      <a:lnTo>
                        <a:pt x="67" y="80"/>
                      </a:lnTo>
                      <a:lnTo>
                        <a:pt x="105" y="69"/>
                      </a:lnTo>
                      <a:lnTo>
                        <a:pt x="94" y="61"/>
                      </a:lnTo>
                      <a:lnTo>
                        <a:pt x="56" y="73"/>
                      </a:lnTo>
                      <a:lnTo>
                        <a:pt x="56" y="73"/>
                      </a:lnTo>
                      <a:close/>
                      <a:moveTo>
                        <a:pt x="86" y="38"/>
                      </a:moveTo>
                      <a:lnTo>
                        <a:pt x="97" y="46"/>
                      </a:lnTo>
                      <a:lnTo>
                        <a:pt x="109" y="42"/>
                      </a:lnTo>
                      <a:lnTo>
                        <a:pt x="97" y="35"/>
                      </a:lnTo>
                      <a:lnTo>
                        <a:pt x="86" y="38"/>
                      </a:lnTo>
                      <a:lnTo>
                        <a:pt x="86" y="38"/>
                      </a:lnTo>
                      <a:close/>
                      <a:moveTo>
                        <a:pt x="64" y="46"/>
                      </a:moveTo>
                      <a:lnTo>
                        <a:pt x="75" y="54"/>
                      </a:lnTo>
                      <a:lnTo>
                        <a:pt x="86" y="54"/>
                      </a:lnTo>
                      <a:lnTo>
                        <a:pt x="75" y="42"/>
                      </a:lnTo>
                      <a:lnTo>
                        <a:pt x="64" y="46"/>
                      </a:lnTo>
                      <a:lnTo>
                        <a:pt x="64" y="46"/>
                      </a:lnTo>
                      <a:close/>
                      <a:moveTo>
                        <a:pt x="37" y="54"/>
                      </a:moveTo>
                      <a:lnTo>
                        <a:pt x="48" y="65"/>
                      </a:lnTo>
                      <a:lnTo>
                        <a:pt x="60" y="61"/>
                      </a:lnTo>
                      <a:lnTo>
                        <a:pt x="48" y="50"/>
                      </a:lnTo>
                      <a:lnTo>
                        <a:pt x="37" y="54"/>
                      </a:lnTo>
                      <a:lnTo>
                        <a:pt x="37" y="54"/>
                      </a:lnTo>
                      <a:close/>
                      <a:moveTo>
                        <a:pt x="67" y="19"/>
                      </a:moveTo>
                      <a:lnTo>
                        <a:pt x="79" y="31"/>
                      </a:lnTo>
                      <a:lnTo>
                        <a:pt x="90" y="27"/>
                      </a:lnTo>
                      <a:lnTo>
                        <a:pt x="79" y="16"/>
                      </a:lnTo>
                      <a:lnTo>
                        <a:pt x="67" y="19"/>
                      </a:lnTo>
                      <a:lnTo>
                        <a:pt x="67" y="19"/>
                      </a:lnTo>
                      <a:close/>
                      <a:moveTo>
                        <a:pt x="45" y="27"/>
                      </a:moveTo>
                      <a:lnTo>
                        <a:pt x="52" y="38"/>
                      </a:lnTo>
                      <a:lnTo>
                        <a:pt x="67" y="35"/>
                      </a:lnTo>
                      <a:lnTo>
                        <a:pt x="56" y="23"/>
                      </a:lnTo>
                      <a:lnTo>
                        <a:pt x="45" y="27"/>
                      </a:lnTo>
                      <a:lnTo>
                        <a:pt x="45" y="27"/>
                      </a:lnTo>
                      <a:close/>
                      <a:moveTo>
                        <a:pt x="18" y="35"/>
                      </a:moveTo>
                      <a:lnTo>
                        <a:pt x="30" y="46"/>
                      </a:lnTo>
                      <a:lnTo>
                        <a:pt x="41" y="42"/>
                      </a:lnTo>
                      <a:lnTo>
                        <a:pt x="30" y="35"/>
                      </a:lnTo>
                      <a:lnTo>
                        <a:pt x="18" y="35"/>
                      </a:lnTo>
                      <a:lnTo>
                        <a:pt x="18" y="35"/>
                      </a:lnTo>
                      <a:close/>
                      <a:moveTo>
                        <a:pt x="48" y="4"/>
                      </a:moveTo>
                      <a:lnTo>
                        <a:pt x="60" y="12"/>
                      </a:lnTo>
                      <a:lnTo>
                        <a:pt x="71" y="8"/>
                      </a:lnTo>
                      <a:lnTo>
                        <a:pt x="60" y="0"/>
                      </a:lnTo>
                      <a:lnTo>
                        <a:pt x="48" y="4"/>
                      </a:lnTo>
                      <a:lnTo>
                        <a:pt x="48" y="4"/>
                      </a:lnTo>
                      <a:close/>
                      <a:moveTo>
                        <a:pt x="26" y="12"/>
                      </a:moveTo>
                      <a:lnTo>
                        <a:pt x="33" y="19"/>
                      </a:lnTo>
                      <a:lnTo>
                        <a:pt x="48" y="16"/>
                      </a:lnTo>
                      <a:lnTo>
                        <a:pt x="37" y="8"/>
                      </a:lnTo>
                      <a:lnTo>
                        <a:pt x="26" y="12"/>
                      </a:lnTo>
                      <a:lnTo>
                        <a:pt x="26" y="12"/>
                      </a:lnTo>
                      <a:close/>
                      <a:moveTo>
                        <a:pt x="0" y="19"/>
                      </a:moveTo>
                      <a:lnTo>
                        <a:pt x="11" y="31"/>
                      </a:lnTo>
                      <a:lnTo>
                        <a:pt x="22" y="27"/>
                      </a:lnTo>
                      <a:lnTo>
                        <a:pt x="11" y="16"/>
                      </a:lnTo>
                      <a:lnTo>
                        <a:pt x="0" y="19"/>
                      </a:lnTo>
                      <a:lnTo>
                        <a:pt x="0" y="19"/>
                      </a:lnTo>
                      <a:close/>
                    </a:path>
                  </a:pathLst>
                </a:custGeom>
                <a:solidFill>
                  <a:srgbClr val="FCFCD8"/>
                </a:solidFill>
                <a:ln w="9525">
                  <a:noFill/>
                  <a:round/>
                  <a:headEnd/>
                  <a:tailEnd/>
                </a:ln>
              </p:spPr>
              <p:txBody>
                <a:bodyPr/>
                <a:lstStyle/>
                <a:p>
                  <a:endParaRPr lang="en-US"/>
                </a:p>
              </p:txBody>
            </p:sp>
            <p:sp>
              <p:nvSpPr>
                <p:cNvPr id="377113" name="Freeform 281"/>
                <p:cNvSpPr>
                  <a:spLocks noChangeAspect="1" noEditPoints="1"/>
                </p:cNvSpPr>
                <p:nvPr/>
              </p:nvSpPr>
              <p:spPr bwMode="auto">
                <a:xfrm>
                  <a:off x="1489" y="3006"/>
                  <a:ext cx="86" cy="49"/>
                </a:xfrm>
                <a:custGeom>
                  <a:avLst/>
                  <a:gdLst/>
                  <a:ahLst/>
                  <a:cxnLst>
                    <a:cxn ang="0">
                      <a:pos x="56" y="4"/>
                    </a:cxn>
                    <a:cxn ang="0">
                      <a:pos x="68" y="0"/>
                    </a:cxn>
                    <a:cxn ang="0">
                      <a:pos x="79" y="11"/>
                    </a:cxn>
                    <a:cxn ang="0">
                      <a:pos x="86" y="26"/>
                    </a:cxn>
                    <a:cxn ang="0">
                      <a:pos x="68" y="34"/>
                    </a:cxn>
                    <a:cxn ang="0">
                      <a:pos x="56" y="26"/>
                    </a:cxn>
                    <a:cxn ang="0">
                      <a:pos x="56" y="19"/>
                    </a:cxn>
                    <a:cxn ang="0">
                      <a:pos x="49" y="15"/>
                    </a:cxn>
                    <a:cxn ang="0">
                      <a:pos x="56" y="4"/>
                    </a:cxn>
                    <a:cxn ang="0">
                      <a:pos x="56" y="4"/>
                    </a:cxn>
                    <a:cxn ang="0">
                      <a:pos x="30" y="11"/>
                    </a:cxn>
                    <a:cxn ang="0">
                      <a:pos x="41" y="7"/>
                    </a:cxn>
                    <a:cxn ang="0">
                      <a:pos x="56" y="19"/>
                    </a:cxn>
                    <a:cxn ang="0">
                      <a:pos x="64" y="34"/>
                    </a:cxn>
                    <a:cxn ang="0">
                      <a:pos x="41" y="42"/>
                    </a:cxn>
                    <a:cxn ang="0">
                      <a:pos x="34" y="30"/>
                    </a:cxn>
                    <a:cxn ang="0">
                      <a:pos x="30" y="26"/>
                    </a:cxn>
                    <a:cxn ang="0">
                      <a:pos x="26" y="23"/>
                    </a:cxn>
                    <a:cxn ang="0">
                      <a:pos x="30" y="11"/>
                    </a:cxn>
                    <a:cxn ang="0">
                      <a:pos x="30" y="11"/>
                    </a:cxn>
                    <a:cxn ang="0">
                      <a:pos x="7" y="19"/>
                    </a:cxn>
                    <a:cxn ang="0">
                      <a:pos x="19" y="15"/>
                    </a:cxn>
                    <a:cxn ang="0">
                      <a:pos x="30" y="26"/>
                    </a:cxn>
                    <a:cxn ang="0">
                      <a:pos x="37" y="42"/>
                    </a:cxn>
                    <a:cxn ang="0">
                      <a:pos x="19" y="49"/>
                    </a:cxn>
                    <a:cxn ang="0">
                      <a:pos x="0" y="30"/>
                    </a:cxn>
                    <a:cxn ang="0">
                      <a:pos x="7" y="19"/>
                    </a:cxn>
                    <a:cxn ang="0">
                      <a:pos x="7" y="19"/>
                    </a:cxn>
                  </a:cxnLst>
                  <a:rect l="0" t="0" r="r" b="b"/>
                  <a:pathLst>
                    <a:path w="86" h="49">
                      <a:moveTo>
                        <a:pt x="56" y="4"/>
                      </a:moveTo>
                      <a:lnTo>
                        <a:pt x="68" y="0"/>
                      </a:lnTo>
                      <a:lnTo>
                        <a:pt x="79" y="11"/>
                      </a:lnTo>
                      <a:lnTo>
                        <a:pt x="86" y="26"/>
                      </a:lnTo>
                      <a:lnTo>
                        <a:pt x="68" y="34"/>
                      </a:lnTo>
                      <a:lnTo>
                        <a:pt x="56" y="26"/>
                      </a:lnTo>
                      <a:lnTo>
                        <a:pt x="56" y="19"/>
                      </a:lnTo>
                      <a:lnTo>
                        <a:pt x="49" y="15"/>
                      </a:lnTo>
                      <a:lnTo>
                        <a:pt x="56" y="4"/>
                      </a:lnTo>
                      <a:lnTo>
                        <a:pt x="56" y="4"/>
                      </a:lnTo>
                      <a:close/>
                      <a:moveTo>
                        <a:pt x="30" y="11"/>
                      </a:moveTo>
                      <a:lnTo>
                        <a:pt x="41" y="7"/>
                      </a:lnTo>
                      <a:lnTo>
                        <a:pt x="56" y="19"/>
                      </a:lnTo>
                      <a:lnTo>
                        <a:pt x="64" y="34"/>
                      </a:lnTo>
                      <a:lnTo>
                        <a:pt x="41" y="42"/>
                      </a:lnTo>
                      <a:lnTo>
                        <a:pt x="34" y="30"/>
                      </a:lnTo>
                      <a:lnTo>
                        <a:pt x="30" y="26"/>
                      </a:lnTo>
                      <a:lnTo>
                        <a:pt x="26" y="23"/>
                      </a:lnTo>
                      <a:lnTo>
                        <a:pt x="30" y="11"/>
                      </a:lnTo>
                      <a:lnTo>
                        <a:pt x="30" y="11"/>
                      </a:lnTo>
                      <a:close/>
                      <a:moveTo>
                        <a:pt x="7" y="19"/>
                      </a:moveTo>
                      <a:lnTo>
                        <a:pt x="19" y="15"/>
                      </a:lnTo>
                      <a:lnTo>
                        <a:pt x="30" y="26"/>
                      </a:lnTo>
                      <a:lnTo>
                        <a:pt x="37" y="42"/>
                      </a:lnTo>
                      <a:lnTo>
                        <a:pt x="19" y="49"/>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77114" name="Freeform 282"/>
                <p:cNvSpPr>
                  <a:spLocks noChangeAspect="1"/>
                </p:cNvSpPr>
                <p:nvPr/>
              </p:nvSpPr>
              <p:spPr bwMode="auto">
                <a:xfrm>
                  <a:off x="1538" y="3006"/>
                  <a:ext cx="37" cy="34"/>
                </a:xfrm>
                <a:custGeom>
                  <a:avLst/>
                  <a:gdLst/>
                  <a:ahLst/>
                  <a:cxnLst>
                    <a:cxn ang="0">
                      <a:pos x="7" y="4"/>
                    </a:cxn>
                    <a:cxn ang="0">
                      <a:pos x="19" y="0"/>
                    </a:cxn>
                    <a:cxn ang="0">
                      <a:pos x="30" y="11"/>
                    </a:cxn>
                    <a:cxn ang="0">
                      <a:pos x="37" y="26"/>
                    </a:cxn>
                    <a:cxn ang="0">
                      <a:pos x="15" y="34"/>
                    </a:cxn>
                    <a:cxn ang="0">
                      <a:pos x="7" y="26"/>
                    </a:cxn>
                    <a:cxn ang="0">
                      <a:pos x="4" y="19"/>
                    </a:cxn>
                    <a:cxn ang="0">
                      <a:pos x="0" y="15"/>
                    </a:cxn>
                    <a:cxn ang="0">
                      <a:pos x="7" y="4"/>
                    </a:cxn>
                  </a:cxnLst>
                  <a:rect l="0" t="0" r="r" b="b"/>
                  <a:pathLst>
                    <a:path w="37" h="34">
                      <a:moveTo>
                        <a:pt x="7" y="4"/>
                      </a:moveTo>
                      <a:lnTo>
                        <a:pt x="19" y="0"/>
                      </a:lnTo>
                      <a:lnTo>
                        <a:pt x="30" y="11"/>
                      </a:lnTo>
                      <a:lnTo>
                        <a:pt x="37" y="26"/>
                      </a:lnTo>
                      <a:lnTo>
                        <a:pt x="15" y="34"/>
                      </a:lnTo>
                      <a:lnTo>
                        <a:pt x="7" y="26"/>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77115" name="Freeform 283"/>
                <p:cNvSpPr>
                  <a:spLocks noChangeAspect="1"/>
                </p:cNvSpPr>
                <p:nvPr/>
              </p:nvSpPr>
              <p:spPr bwMode="auto">
                <a:xfrm>
                  <a:off x="1515" y="3013"/>
                  <a:ext cx="38" cy="35"/>
                </a:xfrm>
                <a:custGeom>
                  <a:avLst/>
                  <a:gdLst/>
                  <a:ahLst/>
                  <a:cxnLst>
                    <a:cxn ang="0">
                      <a:pos x="4" y="4"/>
                    </a:cxn>
                    <a:cxn ang="0">
                      <a:pos x="15" y="0"/>
                    </a:cxn>
                    <a:cxn ang="0">
                      <a:pos x="30" y="12"/>
                    </a:cxn>
                    <a:cxn ang="0">
                      <a:pos x="38" y="27"/>
                    </a:cxn>
                    <a:cxn ang="0">
                      <a:pos x="15" y="35"/>
                    </a:cxn>
                    <a:cxn ang="0">
                      <a:pos x="8" y="23"/>
                    </a:cxn>
                    <a:cxn ang="0">
                      <a:pos x="4" y="19"/>
                    </a:cxn>
                    <a:cxn ang="0">
                      <a:pos x="0" y="16"/>
                    </a:cxn>
                    <a:cxn ang="0">
                      <a:pos x="4" y="4"/>
                    </a:cxn>
                  </a:cxnLst>
                  <a:rect l="0" t="0" r="r" b="b"/>
                  <a:pathLst>
                    <a:path w="38" h="35">
                      <a:moveTo>
                        <a:pt x="4" y="4"/>
                      </a:moveTo>
                      <a:lnTo>
                        <a:pt x="15" y="0"/>
                      </a:lnTo>
                      <a:lnTo>
                        <a:pt x="30" y="12"/>
                      </a:lnTo>
                      <a:lnTo>
                        <a:pt x="38" y="27"/>
                      </a:lnTo>
                      <a:lnTo>
                        <a:pt x="15" y="35"/>
                      </a:lnTo>
                      <a:lnTo>
                        <a:pt x="8" y="23"/>
                      </a:lnTo>
                      <a:lnTo>
                        <a:pt x="4" y="19"/>
                      </a:lnTo>
                      <a:lnTo>
                        <a:pt x="0" y="16"/>
                      </a:lnTo>
                      <a:lnTo>
                        <a:pt x="4" y="4"/>
                      </a:lnTo>
                    </a:path>
                  </a:pathLst>
                </a:custGeom>
                <a:noFill/>
                <a:ln w="6350">
                  <a:solidFill>
                    <a:srgbClr val="000000"/>
                  </a:solidFill>
                  <a:prstDash val="solid"/>
                  <a:round/>
                  <a:headEnd/>
                  <a:tailEnd/>
                </a:ln>
              </p:spPr>
              <p:txBody>
                <a:bodyPr/>
                <a:lstStyle/>
                <a:p>
                  <a:endParaRPr lang="en-US"/>
                </a:p>
              </p:txBody>
            </p:sp>
            <p:sp>
              <p:nvSpPr>
                <p:cNvPr id="377116" name="Freeform 284"/>
                <p:cNvSpPr>
                  <a:spLocks noChangeAspect="1"/>
                </p:cNvSpPr>
                <p:nvPr/>
              </p:nvSpPr>
              <p:spPr bwMode="auto">
                <a:xfrm>
                  <a:off x="1489" y="3021"/>
                  <a:ext cx="37" cy="34"/>
                </a:xfrm>
                <a:custGeom>
                  <a:avLst/>
                  <a:gdLst/>
                  <a:ahLst/>
                  <a:cxnLst>
                    <a:cxn ang="0">
                      <a:pos x="7" y="4"/>
                    </a:cxn>
                    <a:cxn ang="0">
                      <a:pos x="19" y="0"/>
                    </a:cxn>
                    <a:cxn ang="0">
                      <a:pos x="30" y="11"/>
                    </a:cxn>
                    <a:cxn ang="0">
                      <a:pos x="37" y="27"/>
                    </a:cxn>
                    <a:cxn ang="0">
                      <a:pos x="19" y="34"/>
                    </a:cxn>
                    <a:cxn ang="0">
                      <a:pos x="0" y="15"/>
                    </a:cxn>
                    <a:cxn ang="0">
                      <a:pos x="7" y="4"/>
                    </a:cxn>
                  </a:cxnLst>
                  <a:rect l="0" t="0" r="r" b="b"/>
                  <a:pathLst>
                    <a:path w="37" h="34">
                      <a:moveTo>
                        <a:pt x="7" y="4"/>
                      </a:moveTo>
                      <a:lnTo>
                        <a:pt x="19" y="0"/>
                      </a:lnTo>
                      <a:lnTo>
                        <a:pt x="30" y="11"/>
                      </a:lnTo>
                      <a:lnTo>
                        <a:pt x="37" y="27"/>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77117" name="Freeform 285"/>
                <p:cNvSpPr>
                  <a:spLocks noChangeAspect="1" noEditPoints="1"/>
                </p:cNvSpPr>
                <p:nvPr/>
              </p:nvSpPr>
              <p:spPr bwMode="auto">
                <a:xfrm>
                  <a:off x="1489" y="3010"/>
                  <a:ext cx="64" cy="45"/>
                </a:xfrm>
                <a:custGeom>
                  <a:avLst/>
                  <a:gdLst/>
                  <a:ahLst/>
                  <a:cxnLst>
                    <a:cxn ang="0">
                      <a:pos x="64" y="11"/>
                    </a:cxn>
                    <a:cxn ang="0">
                      <a:pos x="64" y="30"/>
                    </a:cxn>
                    <a:cxn ang="0">
                      <a:pos x="56" y="22"/>
                    </a:cxn>
                    <a:cxn ang="0">
                      <a:pos x="53" y="15"/>
                    </a:cxn>
                    <a:cxn ang="0">
                      <a:pos x="49" y="11"/>
                    </a:cxn>
                    <a:cxn ang="0">
                      <a:pos x="56" y="0"/>
                    </a:cxn>
                    <a:cxn ang="0">
                      <a:pos x="64" y="11"/>
                    </a:cxn>
                    <a:cxn ang="0">
                      <a:pos x="64" y="11"/>
                    </a:cxn>
                    <a:cxn ang="0">
                      <a:pos x="41" y="19"/>
                    </a:cxn>
                    <a:cxn ang="0">
                      <a:pos x="41" y="38"/>
                    </a:cxn>
                    <a:cxn ang="0">
                      <a:pos x="34" y="30"/>
                    </a:cxn>
                    <a:cxn ang="0">
                      <a:pos x="30" y="22"/>
                    </a:cxn>
                    <a:cxn ang="0">
                      <a:pos x="26" y="19"/>
                    </a:cxn>
                    <a:cxn ang="0">
                      <a:pos x="30" y="7"/>
                    </a:cxn>
                    <a:cxn ang="0">
                      <a:pos x="41" y="19"/>
                    </a:cxn>
                    <a:cxn ang="0">
                      <a:pos x="41" y="19"/>
                    </a:cxn>
                    <a:cxn ang="0">
                      <a:pos x="19" y="26"/>
                    </a:cxn>
                    <a:cxn ang="0">
                      <a:pos x="19" y="45"/>
                    </a:cxn>
                    <a:cxn ang="0">
                      <a:pos x="0" y="30"/>
                    </a:cxn>
                    <a:cxn ang="0">
                      <a:pos x="7" y="19"/>
                    </a:cxn>
                    <a:cxn ang="0">
                      <a:pos x="19" y="26"/>
                    </a:cxn>
                    <a:cxn ang="0">
                      <a:pos x="19" y="26"/>
                    </a:cxn>
                  </a:cxnLst>
                  <a:rect l="0" t="0" r="r" b="b"/>
                  <a:pathLst>
                    <a:path w="64" h="45">
                      <a:moveTo>
                        <a:pt x="64" y="11"/>
                      </a:moveTo>
                      <a:lnTo>
                        <a:pt x="64" y="30"/>
                      </a:lnTo>
                      <a:lnTo>
                        <a:pt x="56" y="22"/>
                      </a:lnTo>
                      <a:lnTo>
                        <a:pt x="53" y="15"/>
                      </a:lnTo>
                      <a:lnTo>
                        <a:pt x="49" y="11"/>
                      </a:lnTo>
                      <a:lnTo>
                        <a:pt x="56" y="0"/>
                      </a:lnTo>
                      <a:lnTo>
                        <a:pt x="64" y="11"/>
                      </a:lnTo>
                      <a:lnTo>
                        <a:pt x="64" y="11"/>
                      </a:lnTo>
                      <a:close/>
                      <a:moveTo>
                        <a:pt x="41" y="19"/>
                      </a:moveTo>
                      <a:lnTo>
                        <a:pt x="41" y="38"/>
                      </a:lnTo>
                      <a:lnTo>
                        <a:pt x="34" y="30"/>
                      </a:lnTo>
                      <a:lnTo>
                        <a:pt x="30" y="22"/>
                      </a:lnTo>
                      <a:lnTo>
                        <a:pt x="26" y="19"/>
                      </a:lnTo>
                      <a:lnTo>
                        <a:pt x="30" y="7"/>
                      </a:lnTo>
                      <a:lnTo>
                        <a:pt x="41" y="19"/>
                      </a:lnTo>
                      <a:lnTo>
                        <a:pt x="41" y="19"/>
                      </a:lnTo>
                      <a:close/>
                      <a:moveTo>
                        <a:pt x="19" y="26"/>
                      </a:moveTo>
                      <a:lnTo>
                        <a:pt x="19" y="45"/>
                      </a:lnTo>
                      <a:lnTo>
                        <a:pt x="0" y="30"/>
                      </a:lnTo>
                      <a:lnTo>
                        <a:pt x="7" y="19"/>
                      </a:lnTo>
                      <a:lnTo>
                        <a:pt x="19" y="26"/>
                      </a:lnTo>
                      <a:lnTo>
                        <a:pt x="19" y="26"/>
                      </a:lnTo>
                      <a:close/>
                    </a:path>
                  </a:pathLst>
                </a:custGeom>
                <a:solidFill>
                  <a:srgbClr val="606060"/>
                </a:solidFill>
                <a:ln w="9525">
                  <a:noFill/>
                  <a:round/>
                  <a:headEnd/>
                  <a:tailEnd/>
                </a:ln>
              </p:spPr>
              <p:txBody>
                <a:bodyPr/>
                <a:lstStyle/>
                <a:p>
                  <a:endParaRPr lang="en-US"/>
                </a:p>
              </p:txBody>
            </p:sp>
            <p:sp>
              <p:nvSpPr>
                <p:cNvPr id="377118" name="Freeform 286"/>
                <p:cNvSpPr>
                  <a:spLocks noChangeAspect="1" noEditPoints="1"/>
                </p:cNvSpPr>
                <p:nvPr/>
              </p:nvSpPr>
              <p:spPr bwMode="auto">
                <a:xfrm>
                  <a:off x="1508" y="3025"/>
                  <a:ext cx="86" cy="45"/>
                </a:xfrm>
                <a:custGeom>
                  <a:avLst/>
                  <a:gdLst/>
                  <a:ahLst/>
                  <a:cxnLst>
                    <a:cxn ang="0">
                      <a:pos x="52" y="4"/>
                    </a:cxn>
                    <a:cxn ang="0">
                      <a:pos x="64" y="0"/>
                    </a:cxn>
                    <a:cxn ang="0">
                      <a:pos x="79" y="7"/>
                    </a:cxn>
                    <a:cxn ang="0">
                      <a:pos x="86" y="26"/>
                    </a:cxn>
                    <a:cxn ang="0">
                      <a:pos x="64" y="30"/>
                    </a:cxn>
                    <a:cxn ang="0">
                      <a:pos x="56" y="23"/>
                    </a:cxn>
                    <a:cxn ang="0">
                      <a:pos x="52" y="15"/>
                    </a:cxn>
                    <a:cxn ang="0">
                      <a:pos x="49" y="11"/>
                    </a:cxn>
                    <a:cxn ang="0">
                      <a:pos x="52" y="4"/>
                    </a:cxn>
                    <a:cxn ang="0">
                      <a:pos x="52" y="4"/>
                    </a:cxn>
                    <a:cxn ang="0">
                      <a:pos x="30" y="11"/>
                    </a:cxn>
                    <a:cxn ang="0">
                      <a:pos x="41" y="7"/>
                    </a:cxn>
                    <a:cxn ang="0">
                      <a:pos x="52" y="15"/>
                    </a:cxn>
                    <a:cxn ang="0">
                      <a:pos x="60" y="34"/>
                    </a:cxn>
                    <a:cxn ang="0">
                      <a:pos x="41" y="38"/>
                    </a:cxn>
                    <a:cxn ang="0">
                      <a:pos x="34" y="30"/>
                    </a:cxn>
                    <a:cxn ang="0">
                      <a:pos x="30" y="23"/>
                    </a:cxn>
                    <a:cxn ang="0">
                      <a:pos x="26" y="19"/>
                    </a:cxn>
                    <a:cxn ang="0">
                      <a:pos x="30" y="11"/>
                    </a:cxn>
                    <a:cxn ang="0">
                      <a:pos x="30" y="11"/>
                    </a:cxn>
                    <a:cxn ang="0">
                      <a:pos x="7" y="19"/>
                    </a:cxn>
                    <a:cxn ang="0">
                      <a:pos x="18" y="15"/>
                    </a:cxn>
                    <a:cxn ang="0">
                      <a:pos x="30" y="23"/>
                    </a:cxn>
                    <a:cxn ang="0">
                      <a:pos x="37" y="42"/>
                    </a:cxn>
                    <a:cxn ang="0">
                      <a:pos x="18" y="45"/>
                    </a:cxn>
                    <a:cxn ang="0">
                      <a:pos x="0" y="30"/>
                    </a:cxn>
                    <a:cxn ang="0">
                      <a:pos x="7" y="19"/>
                    </a:cxn>
                    <a:cxn ang="0">
                      <a:pos x="7" y="19"/>
                    </a:cxn>
                  </a:cxnLst>
                  <a:rect l="0" t="0" r="r" b="b"/>
                  <a:pathLst>
                    <a:path w="86" h="45">
                      <a:moveTo>
                        <a:pt x="52" y="4"/>
                      </a:moveTo>
                      <a:lnTo>
                        <a:pt x="64" y="0"/>
                      </a:lnTo>
                      <a:lnTo>
                        <a:pt x="79" y="7"/>
                      </a:lnTo>
                      <a:lnTo>
                        <a:pt x="86" y="26"/>
                      </a:lnTo>
                      <a:lnTo>
                        <a:pt x="64" y="30"/>
                      </a:lnTo>
                      <a:lnTo>
                        <a:pt x="56" y="23"/>
                      </a:lnTo>
                      <a:lnTo>
                        <a:pt x="52" y="15"/>
                      </a:lnTo>
                      <a:lnTo>
                        <a:pt x="49" y="11"/>
                      </a:lnTo>
                      <a:lnTo>
                        <a:pt x="52" y="4"/>
                      </a:lnTo>
                      <a:lnTo>
                        <a:pt x="52" y="4"/>
                      </a:lnTo>
                      <a:close/>
                      <a:moveTo>
                        <a:pt x="30" y="11"/>
                      </a:moveTo>
                      <a:lnTo>
                        <a:pt x="41" y="7"/>
                      </a:lnTo>
                      <a:lnTo>
                        <a:pt x="52" y="15"/>
                      </a:lnTo>
                      <a:lnTo>
                        <a:pt x="60" y="34"/>
                      </a:lnTo>
                      <a:lnTo>
                        <a:pt x="41" y="38"/>
                      </a:lnTo>
                      <a:lnTo>
                        <a:pt x="34" y="30"/>
                      </a:lnTo>
                      <a:lnTo>
                        <a:pt x="30" y="23"/>
                      </a:lnTo>
                      <a:lnTo>
                        <a:pt x="26" y="19"/>
                      </a:lnTo>
                      <a:lnTo>
                        <a:pt x="30" y="11"/>
                      </a:lnTo>
                      <a:lnTo>
                        <a:pt x="30" y="11"/>
                      </a:lnTo>
                      <a:close/>
                      <a:moveTo>
                        <a:pt x="7" y="19"/>
                      </a:moveTo>
                      <a:lnTo>
                        <a:pt x="18" y="15"/>
                      </a:lnTo>
                      <a:lnTo>
                        <a:pt x="30" y="23"/>
                      </a:lnTo>
                      <a:lnTo>
                        <a:pt x="37" y="42"/>
                      </a:lnTo>
                      <a:lnTo>
                        <a:pt x="18" y="45"/>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77119" name="Freeform 287"/>
                <p:cNvSpPr>
                  <a:spLocks noChangeAspect="1"/>
                </p:cNvSpPr>
                <p:nvPr/>
              </p:nvSpPr>
              <p:spPr bwMode="auto">
                <a:xfrm>
                  <a:off x="1557" y="3025"/>
                  <a:ext cx="37" cy="30"/>
                </a:xfrm>
                <a:custGeom>
                  <a:avLst/>
                  <a:gdLst/>
                  <a:ahLst/>
                  <a:cxnLst>
                    <a:cxn ang="0">
                      <a:pos x="3" y="4"/>
                    </a:cxn>
                    <a:cxn ang="0">
                      <a:pos x="15" y="0"/>
                    </a:cxn>
                    <a:cxn ang="0">
                      <a:pos x="30" y="7"/>
                    </a:cxn>
                    <a:cxn ang="0">
                      <a:pos x="37" y="26"/>
                    </a:cxn>
                    <a:cxn ang="0">
                      <a:pos x="15" y="30"/>
                    </a:cxn>
                    <a:cxn ang="0">
                      <a:pos x="7" y="23"/>
                    </a:cxn>
                    <a:cxn ang="0">
                      <a:pos x="3" y="15"/>
                    </a:cxn>
                    <a:cxn ang="0">
                      <a:pos x="0" y="11"/>
                    </a:cxn>
                    <a:cxn ang="0">
                      <a:pos x="3" y="4"/>
                    </a:cxn>
                  </a:cxnLst>
                  <a:rect l="0" t="0" r="r" b="b"/>
                  <a:pathLst>
                    <a:path w="37" h="30">
                      <a:moveTo>
                        <a:pt x="3" y="4"/>
                      </a:moveTo>
                      <a:lnTo>
                        <a:pt x="15" y="0"/>
                      </a:lnTo>
                      <a:lnTo>
                        <a:pt x="30" y="7"/>
                      </a:lnTo>
                      <a:lnTo>
                        <a:pt x="37" y="26"/>
                      </a:lnTo>
                      <a:lnTo>
                        <a:pt x="15" y="30"/>
                      </a:lnTo>
                      <a:lnTo>
                        <a:pt x="7" y="23"/>
                      </a:lnTo>
                      <a:lnTo>
                        <a:pt x="3" y="15"/>
                      </a:lnTo>
                      <a:lnTo>
                        <a:pt x="0" y="11"/>
                      </a:lnTo>
                      <a:lnTo>
                        <a:pt x="3" y="4"/>
                      </a:lnTo>
                    </a:path>
                  </a:pathLst>
                </a:custGeom>
                <a:noFill/>
                <a:ln w="6350">
                  <a:solidFill>
                    <a:srgbClr val="000000"/>
                  </a:solidFill>
                  <a:prstDash val="solid"/>
                  <a:round/>
                  <a:headEnd/>
                  <a:tailEnd/>
                </a:ln>
              </p:spPr>
              <p:txBody>
                <a:bodyPr/>
                <a:lstStyle/>
                <a:p>
                  <a:endParaRPr lang="en-US"/>
                </a:p>
              </p:txBody>
            </p:sp>
            <p:sp>
              <p:nvSpPr>
                <p:cNvPr id="377120" name="Freeform 288"/>
                <p:cNvSpPr>
                  <a:spLocks noChangeAspect="1"/>
                </p:cNvSpPr>
                <p:nvPr/>
              </p:nvSpPr>
              <p:spPr bwMode="auto">
                <a:xfrm>
                  <a:off x="1534" y="3032"/>
                  <a:ext cx="38" cy="31"/>
                </a:xfrm>
                <a:custGeom>
                  <a:avLst/>
                  <a:gdLst/>
                  <a:ahLst/>
                  <a:cxnLst>
                    <a:cxn ang="0">
                      <a:pos x="4" y="4"/>
                    </a:cxn>
                    <a:cxn ang="0">
                      <a:pos x="15" y="0"/>
                    </a:cxn>
                    <a:cxn ang="0">
                      <a:pos x="26" y="8"/>
                    </a:cxn>
                    <a:cxn ang="0">
                      <a:pos x="38" y="27"/>
                    </a:cxn>
                    <a:cxn ang="0">
                      <a:pos x="15" y="31"/>
                    </a:cxn>
                    <a:cxn ang="0">
                      <a:pos x="8" y="23"/>
                    </a:cxn>
                    <a:cxn ang="0">
                      <a:pos x="4" y="16"/>
                    </a:cxn>
                    <a:cxn ang="0">
                      <a:pos x="0" y="12"/>
                    </a:cxn>
                    <a:cxn ang="0">
                      <a:pos x="4" y="4"/>
                    </a:cxn>
                  </a:cxnLst>
                  <a:rect l="0" t="0" r="r" b="b"/>
                  <a:pathLst>
                    <a:path w="38" h="31">
                      <a:moveTo>
                        <a:pt x="4" y="4"/>
                      </a:moveTo>
                      <a:lnTo>
                        <a:pt x="15" y="0"/>
                      </a:lnTo>
                      <a:lnTo>
                        <a:pt x="26" y="8"/>
                      </a:lnTo>
                      <a:lnTo>
                        <a:pt x="38" y="27"/>
                      </a:lnTo>
                      <a:lnTo>
                        <a:pt x="15" y="31"/>
                      </a:lnTo>
                      <a:lnTo>
                        <a:pt x="8"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77121" name="Freeform 289"/>
                <p:cNvSpPr>
                  <a:spLocks noChangeAspect="1"/>
                </p:cNvSpPr>
                <p:nvPr/>
              </p:nvSpPr>
              <p:spPr bwMode="auto">
                <a:xfrm>
                  <a:off x="1508" y="3040"/>
                  <a:ext cx="37" cy="30"/>
                </a:xfrm>
                <a:custGeom>
                  <a:avLst/>
                  <a:gdLst/>
                  <a:ahLst/>
                  <a:cxnLst>
                    <a:cxn ang="0">
                      <a:pos x="7" y="4"/>
                    </a:cxn>
                    <a:cxn ang="0">
                      <a:pos x="18" y="0"/>
                    </a:cxn>
                    <a:cxn ang="0">
                      <a:pos x="30" y="8"/>
                    </a:cxn>
                    <a:cxn ang="0">
                      <a:pos x="37" y="27"/>
                    </a:cxn>
                    <a:cxn ang="0">
                      <a:pos x="18" y="30"/>
                    </a:cxn>
                    <a:cxn ang="0">
                      <a:pos x="0" y="15"/>
                    </a:cxn>
                    <a:cxn ang="0">
                      <a:pos x="7" y="4"/>
                    </a:cxn>
                  </a:cxnLst>
                  <a:rect l="0" t="0" r="r" b="b"/>
                  <a:pathLst>
                    <a:path w="37" h="30">
                      <a:moveTo>
                        <a:pt x="7" y="4"/>
                      </a:moveTo>
                      <a:lnTo>
                        <a:pt x="18" y="0"/>
                      </a:lnTo>
                      <a:lnTo>
                        <a:pt x="30" y="8"/>
                      </a:lnTo>
                      <a:lnTo>
                        <a:pt x="37" y="27"/>
                      </a:lnTo>
                      <a:lnTo>
                        <a:pt x="18" y="30"/>
                      </a:lnTo>
                      <a:lnTo>
                        <a:pt x="0" y="15"/>
                      </a:lnTo>
                      <a:lnTo>
                        <a:pt x="7" y="4"/>
                      </a:lnTo>
                    </a:path>
                  </a:pathLst>
                </a:custGeom>
                <a:noFill/>
                <a:ln w="6350">
                  <a:solidFill>
                    <a:srgbClr val="000000"/>
                  </a:solidFill>
                  <a:prstDash val="solid"/>
                  <a:round/>
                  <a:headEnd/>
                  <a:tailEnd/>
                </a:ln>
              </p:spPr>
              <p:txBody>
                <a:bodyPr/>
                <a:lstStyle/>
                <a:p>
                  <a:endParaRPr lang="en-US"/>
                </a:p>
              </p:txBody>
            </p:sp>
            <p:sp>
              <p:nvSpPr>
                <p:cNvPr id="377122" name="Freeform 290"/>
                <p:cNvSpPr>
                  <a:spLocks noChangeAspect="1" noEditPoints="1"/>
                </p:cNvSpPr>
                <p:nvPr/>
              </p:nvSpPr>
              <p:spPr bwMode="auto">
                <a:xfrm>
                  <a:off x="1508" y="3029"/>
                  <a:ext cx="64" cy="41"/>
                </a:xfrm>
                <a:custGeom>
                  <a:avLst/>
                  <a:gdLst/>
                  <a:ahLst/>
                  <a:cxnLst>
                    <a:cxn ang="0">
                      <a:pos x="64" y="7"/>
                    </a:cxn>
                    <a:cxn ang="0">
                      <a:pos x="64" y="26"/>
                    </a:cxn>
                    <a:cxn ang="0">
                      <a:pos x="56" y="19"/>
                    </a:cxn>
                    <a:cxn ang="0">
                      <a:pos x="52" y="11"/>
                    </a:cxn>
                    <a:cxn ang="0">
                      <a:pos x="49" y="7"/>
                    </a:cxn>
                    <a:cxn ang="0">
                      <a:pos x="56" y="0"/>
                    </a:cxn>
                    <a:cxn ang="0">
                      <a:pos x="64" y="7"/>
                    </a:cxn>
                    <a:cxn ang="0">
                      <a:pos x="64" y="7"/>
                    </a:cxn>
                    <a:cxn ang="0">
                      <a:pos x="41" y="15"/>
                    </a:cxn>
                    <a:cxn ang="0">
                      <a:pos x="41" y="34"/>
                    </a:cxn>
                    <a:cxn ang="0">
                      <a:pos x="34" y="26"/>
                    </a:cxn>
                    <a:cxn ang="0">
                      <a:pos x="30" y="19"/>
                    </a:cxn>
                    <a:cxn ang="0">
                      <a:pos x="26" y="15"/>
                    </a:cxn>
                    <a:cxn ang="0">
                      <a:pos x="30" y="7"/>
                    </a:cxn>
                    <a:cxn ang="0">
                      <a:pos x="41" y="15"/>
                    </a:cxn>
                    <a:cxn ang="0">
                      <a:pos x="41" y="15"/>
                    </a:cxn>
                    <a:cxn ang="0">
                      <a:pos x="18" y="22"/>
                    </a:cxn>
                    <a:cxn ang="0">
                      <a:pos x="18" y="41"/>
                    </a:cxn>
                    <a:cxn ang="0">
                      <a:pos x="0" y="26"/>
                    </a:cxn>
                    <a:cxn ang="0">
                      <a:pos x="7" y="15"/>
                    </a:cxn>
                    <a:cxn ang="0">
                      <a:pos x="18" y="22"/>
                    </a:cxn>
                    <a:cxn ang="0">
                      <a:pos x="18" y="22"/>
                    </a:cxn>
                  </a:cxnLst>
                  <a:rect l="0" t="0" r="r" b="b"/>
                  <a:pathLst>
                    <a:path w="64" h="41">
                      <a:moveTo>
                        <a:pt x="64" y="7"/>
                      </a:moveTo>
                      <a:lnTo>
                        <a:pt x="64" y="26"/>
                      </a:lnTo>
                      <a:lnTo>
                        <a:pt x="56" y="19"/>
                      </a:lnTo>
                      <a:lnTo>
                        <a:pt x="52" y="11"/>
                      </a:lnTo>
                      <a:lnTo>
                        <a:pt x="49" y="7"/>
                      </a:lnTo>
                      <a:lnTo>
                        <a:pt x="56" y="0"/>
                      </a:lnTo>
                      <a:lnTo>
                        <a:pt x="64" y="7"/>
                      </a:lnTo>
                      <a:lnTo>
                        <a:pt x="64" y="7"/>
                      </a:lnTo>
                      <a:close/>
                      <a:moveTo>
                        <a:pt x="41" y="15"/>
                      </a:moveTo>
                      <a:lnTo>
                        <a:pt x="41" y="34"/>
                      </a:lnTo>
                      <a:lnTo>
                        <a:pt x="34" y="26"/>
                      </a:lnTo>
                      <a:lnTo>
                        <a:pt x="30" y="19"/>
                      </a:lnTo>
                      <a:lnTo>
                        <a:pt x="26" y="15"/>
                      </a:lnTo>
                      <a:lnTo>
                        <a:pt x="30" y="7"/>
                      </a:lnTo>
                      <a:lnTo>
                        <a:pt x="41" y="15"/>
                      </a:lnTo>
                      <a:lnTo>
                        <a:pt x="41" y="15"/>
                      </a:lnTo>
                      <a:close/>
                      <a:moveTo>
                        <a:pt x="18" y="22"/>
                      </a:moveTo>
                      <a:lnTo>
                        <a:pt x="18" y="41"/>
                      </a:lnTo>
                      <a:lnTo>
                        <a:pt x="0" y="26"/>
                      </a:lnTo>
                      <a:lnTo>
                        <a:pt x="7" y="15"/>
                      </a:lnTo>
                      <a:lnTo>
                        <a:pt x="18" y="22"/>
                      </a:lnTo>
                      <a:lnTo>
                        <a:pt x="18" y="22"/>
                      </a:lnTo>
                      <a:close/>
                    </a:path>
                  </a:pathLst>
                </a:custGeom>
                <a:solidFill>
                  <a:srgbClr val="606060"/>
                </a:solidFill>
                <a:ln w="9525">
                  <a:noFill/>
                  <a:round/>
                  <a:headEnd/>
                  <a:tailEnd/>
                </a:ln>
              </p:spPr>
              <p:txBody>
                <a:bodyPr/>
                <a:lstStyle/>
                <a:p>
                  <a:endParaRPr lang="en-US"/>
                </a:p>
              </p:txBody>
            </p:sp>
            <p:sp>
              <p:nvSpPr>
                <p:cNvPr id="377123" name="Freeform 291"/>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close/>
                    </a:path>
                  </a:pathLst>
                </a:custGeom>
                <a:solidFill>
                  <a:srgbClr val="BFBFBF"/>
                </a:solidFill>
                <a:ln w="9525">
                  <a:noFill/>
                  <a:round/>
                  <a:headEnd/>
                  <a:tailEnd/>
                </a:ln>
              </p:spPr>
              <p:txBody>
                <a:bodyPr/>
                <a:lstStyle/>
                <a:p>
                  <a:endParaRPr lang="en-US"/>
                </a:p>
              </p:txBody>
            </p:sp>
            <p:sp>
              <p:nvSpPr>
                <p:cNvPr id="377124" name="Freeform 292"/>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path>
                  </a:pathLst>
                </a:custGeom>
                <a:noFill/>
                <a:ln w="6350">
                  <a:solidFill>
                    <a:srgbClr val="000000"/>
                  </a:solidFill>
                  <a:prstDash val="solid"/>
                  <a:round/>
                  <a:headEnd/>
                  <a:tailEnd/>
                </a:ln>
              </p:spPr>
              <p:txBody>
                <a:bodyPr/>
                <a:lstStyle/>
                <a:p>
                  <a:endParaRPr lang="en-US"/>
                </a:p>
              </p:txBody>
            </p:sp>
            <p:sp>
              <p:nvSpPr>
                <p:cNvPr id="377125" name="Freeform 293"/>
                <p:cNvSpPr>
                  <a:spLocks noChangeAspect="1"/>
                </p:cNvSpPr>
                <p:nvPr/>
              </p:nvSpPr>
              <p:spPr bwMode="auto">
                <a:xfrm>
                  <a:off x="1568" y="3067"/>
                  <a:ext cx="19" cy="30"/>
                </a:xfrm>
                <a:custGeom>
                  <a:avLst/>
                  <a:gdLst/>
                  <a:ahLst/>
                  <a:cxnLst>
                    <a:cxn ang="0">
                      <a:pos x="19" y="11"/>
                    </a:cxn>
                    <a:cxn ang="0">
                      <a:pos x="19" y="30"/>
                    </a:cxn>
                    <a:cxn ang="0">
                      <a:pos x="0" y="15"/>
                    </a:cxn>
                    <a:cxn ang="0">
                      <a:pos x="7" y="0"/>
                    </a:cxn>
                    <a:cxn ang="0">
                      <a:pos x="19" y="11"/>
                    </a:cxn>
                  </a:cxnLst>
                  <a:rect l="0" t="0" r="r" b="b"/>
                  <a:pathLst>
                    <a:path w="19" h="30">
                      <a:moveTo>
                        <a:pt x="19" y="11"/>
                      </a:moveTo>
                      <a:lnTo>
                        <a:pt x="19" y="30"/>
                      </a:lnTo>
                      <a:lnTo>
                        <a:pt x="0" y="15"/>
                      </a:lnTo>
                      <a:lnTo>
                        <a:pt x="7" y="0"/>
                      </a:lnTo>
                      <a:lnTo>
                        <a:pt x="19" y="11"/>
                      </a:lnTo>
                      <a:close/>
                    </a:path>
                  </a:pathLst>
                </a:custGeom>
                <a:solidFill>
                  <a:srgbClr val="606060"/>
                </a:solidFill>
                <a:ln w="9525">
                  <a:noFill/>
                  <a:round/>
                  <a:headEnd/>
                  <a:tailEnd/>
                </a:ln>
              </p:spPr>
              <p:txBody>
                <a:bodyPr/>
                <a:lstStyle/>
                <a:p>
                  <a:endParaRPr lang="en-US"/>
                </a:p>
              </p:txBody>
            </p:sp>
            <p:sp>
              <p:nvSpPr>
                <p:cNvPr id="377126" name="Freeform 294"/>
                <p:cNvSpPr>
                  <a:spLocks noChangeAspect="1" noEditPoints="1"/>
                </p:cNvSpPr>
                <p:nvPr/>
              </p:nvSpPr>
              <p:spPr bwMode="auto">
                <a:xfrm>
                  <a:off x="1560" y="3074"/>
                  <a:ext cx="87" cy="49"/>
                </a:xfrm>
                <a:custGeom>
                  <a:avLst/>
                  <a:gdLst/>
                  <a:ahLst/>
                  <a:cxnLst>
                    <a:cxn ang="0">
                      <a:pos x="57" y="4"/>
                    </a:cxn>
                    <a:cxn ang="0">
                      <a:pos x="68" y="0"/>
                    </a:cxn>
                    <a:cxn ang="0">
                      <a:pos x="79" y="12"/>
                    </a:cxn>
                    <a:cxn ang="0">
                      <a:pos x="87" y="27"/>
                    </a:cxn>
                    <a:cxn ang="0">
                      <a:pos x="68" y="34"/>
                    </a:cxn>
                    <a:cxn ang="0">
                      <a:pos x="61" y="27"/>
                    </a:cxn>
                    <a:cxn ang="0">
                      <a:pos x="57" y="19"/>
                    </a:cxn>
                    <a:cxn ang="0">
                      <a:pos x="53" y="15"/>
                    </a:cxn>
                    <a:cxn ang="0">
                      <a:pos x="57" y="4"/>
                    </a:cxn>
                    <a:cxn ang="0">
                      <a:pos x="57" y="4"/>
                    </a:cxn>
                    <a:cxn ang="0">
                      <a:pos x="34" y="12"/>
                    </a:cxn>
                    <a:cxn ang="0">
                      <a:pos x="46" y="8"/>
                    </a:cxn>
                    <a:cxn ang="0">
                      <a:pos x="57" y="19"/>
                    </a:cxn>
                    <a:cxn ang="0">
                      <a:pos x="64" y="34"/>
                    </a:cxn>
                    <a:cxn ang="0">
                      <a:pos x="46" y="42"/>
                    </a:cxn>
                    <a:cxn ang="0">
                      <a:pos x="34" y="30"/>
                    </a:cxn>
                    <a:cxn ang="0">
                      <a:pos x="34" y="27"/>
                    </a:cxn>
                    <a:cxn ang="0">
                      <a:pos x="27" y="23"/>
                    </a:cxn>
                    <a:cxn ang="0">
                      <a:pos x="34" y="12"/>
                    </a:cxn>
                    <a:cxn ang="0">
                      <a:pos x="34" y="12"/>
                    </a:cxn>
                    <a:cxn ang="0">
                      <a:pos x="12" y="19"/>
                    </a:cxn>
                    <a:cxn ang="0">
                      <a:pos x="23" y="15"/>
                    </a:cxn>
                    <a:cxn ang="0">
                      <a:pos x="34" y="27"/>
                    </a:cxn>
                    <a:cxn ang="0">
                      <a:pos x="42" y="42"/>
                    </a:cxn>
                    <a:cxn ang="0">
                      <a:pos x="19" y="49"/>
                    </a:cxn>
                    <a:cxn ang="0">
                      <a:pos x="0" y="30"/>
                    </a:cxn>
                    <a:cxn ang="0">
                      <a:pos x="12" y="19"/>
                    </a:cxn>
                    <a:cxn ang="0">
                      <a:pos x="12" y="19"/>
                    </a:cxn>
                  </a:cxnLst>
                  <a:rect l="0" t="0" r="r" b="b"/>
                  <a:pathLst>
                    <a:path w="87" h="49">
                      <a:moveTo>
                        <a:pt x="57" y="4"/>
                      </a:moveTo>
                      <a:lnTo>
                        <a:pt x="68" y="0"/>
                      </a:lnTo>
                      <a:lnTo>
                        <a:pt x="79" y="12"/>
                      </a:lnTo>
                      <a:lnTo>
                        <a:pt x="87" y="27"/>
                      </a:lnTo>
                      <a:lnTo>
                        <a:pt x="68" y="34"/>
                      </a:lnTo>
                      <a:lnTo>
                        <a:pt x="61" y="27"/>
                      </a:lnTo>
                      <a:lnTo>
                        <a:pt x="57" y="19"/>
                      </a:lnTo>
                      <a:lnTo>
                        <a:pt x="53" y="15"/>
                      </a:lnTo>
                      <a:lnTo>
                        <a:pt x="57" y="4"/>
                      </a:lnTo>
                      <a:lnTo>
                        <a:pt x="57" y="4"/>
                      </a:lnTo>
                      <a:close/>
                      <a:moveTo>
                        <a:pt x="34" y="12"/>
                      </a:moveTo>
                      <a:lnTo>
                        <a:pt x="46" y="8"/>
                      </a:lnTo>
                      <a:lnTo>
                        <a:pt x="57" y="19"/>
                      </a:lnTo>
                      <a:lnTo>
                        <a:pt x="64" y="34"/>
                      </a:lnTo>
                      <a:lnTo>
                        <a:pt x="46" y="42"/>
                      </a:lnTo>
                      <a:lnTo>
                        <a:pt x="34" y="30"/>
                      </a:lnTo>
                      <a:lnTo>
                        <a:pt x="34" y="27"/>
                      </a:lnTo>
                      <a:lnTo>
                        <a:pt x="27" y="23"/>
                      </a:lnTo>
                      <a:lnTo>
                        <a:pt x="34" y="12"/>
                      </a:lnTo>
                      <a:lnTo>
                        <a:pt x="34" y="12"/>
                      </a:lnTo>
                      <a:close/>
                      <a:moveTo>
                        <a:pt x="12" y="19"/>
                      </a:moveTo>
                      <a:lnTo>
                        <a:pt x="23" y="15"/>
                      </a:lnTo>
                      <a:lnTo>
                        <a:pt x="34" y="27"/>
                      </a:lnTo>
                      <a:lnTo>
                        <a:pt x="42" y="42"/>
                      </a:lnTo>
                      <a:lnTo>
                        <a:pt x="19" y="49"/>
                      </a:lnTo>
                      <a:lnTo>
                        <a:pt x="0" y="30"/>
                      </a:lnTo>
                      <a:lnTo>
                        <a:pt x="12" y="19"/>
                      </a:lnTo>
                      <a:lnTo>
                        <a:pt x="12" y="19"/>
                      </a:lnTo>
                      <a:close/>
                    </a:path>
                  </a:pathLst>
                </a:custGeom>
                <a:solidFill>
                  <a:srgbClr val="BFBFBF"/>
                </a:solidFill>
                <a:ln w="9525">
                  <a:noFill/>
                  <a:round/>
                  <a:headEnd/>
                  <a:tailEnd/>
                </a:ln>
              </p:spPr>
              <p:txBody>
                <a:bodyPr/>
                <a:lstStyle/>
                <a:p>
                  <a:endParaRPr lang="en-US"/>
                </a:p>
              </p:txBody>
            </p:sp>
            <p:sp>
              <p:nvSpPr>
                <p:cNvPr id="377127" name="Freeform 295"/>
                <p:cNvSpPr>
                  <a:spLocks noChangeAspect="1"/>
                </p:cNvSpPr>
                <p:nvPr/>
              </p:nvSpPr>
              <p:spPr bwMode="auto">
                <a:xfrm>
                  <a:off x="1613" y="3074"/>
                  <a:ext cx="34" cy="30"/>
                </a:xfrm>
                <a:custGeom>
                  <a:avLst/>
                  <a:gdLst/>
                  <a:ahLst/>
                  <a:cxnLst>
                    <a:cxn ang="0">
                      <a:pos x="4" y="4"/>
                    </a:cxn>
                    <a:cxn ang="0">
                      <a:pos x="15" y="0"/>
                    </a:cxn>
                    <a:cxn ang="0">
                      <a:pos x="26" y="12"/>
                    </a:cxn>
                    <a:cxn ang="0">
                      <a:pos x="34" y="27"/>
                    </a:cxn>
                    <a:cxn ang="0">
                      <a:pos x="15" y="30"/>
                    </a:cxn>
                    <a:cxn ang="0">
                      <a:pos x="8" y="27"/>
                    </a:cxn>
                    <a:cxn ang="0">
                      <a:pos x="4" y="19"/>
                    </a:cxn>
                    <a:cxn ang="0">
                      <a:pos x="0" y="15"/>
                    </a:cxn>
                    <a:cxn ang="0">
                      <a:pos x="4" y="4"/>
                    </a:cxn>
                  </a:cxnLst>
                  <a:rect l="0" t="0" r="r" b="b"/>
                  <a:pathLst>
                    <a:path w="34" h="30">
                      <a:moveTo>
                        <a:pt x="4" y="4"/>
                      </a:moveTo>
                      <a:lnTo>
                        <a:pt x="15" y="0"/>
                      </a:lnTo>
                      <a:lnTo>
                        <a:pt x="26" y="12"/>
                      </a:lnTo>
                      <a:lnTo>
                        <a:pt x="34" y="27"/>
                      </a:lnTo>
                      <a:lnTo>
                        <a:pt x="15" y="30"/>
                      </a:lnTo>
                      <a:lnTo>
                        <a:pt x="8" y="27"/>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77128" name="Freeform 296"/>
                <p:cNvSpPr>
                  <a:spLocks noChangeAspect="1"/>
                </p:cNvSpPr>
                <p:nvPr/>
              </p:nvSpPr>
              <p:spPr bwMode="auto">
                <a:xfrm>
                  <a:off x="1587" y="3082"/>
                  <a:ext cx="37" cy="34"/>
                </a:xfrm>
                <a:custGeom>
                  <a:avLst/>
                  <a:gdLst/>
                  <a:ahLst/>
                  <a:cxnLst>
                    <a:cxn ang="0">
                      <a:pos x="7" y="4"/>
                    </a:cxn>
                    <a:cxn ang="0">
                      <a:pos x="19" y="0"/>
                    </a:cxn>
                    <a:cxn ang="0">
                      <a:pos x="30" y="11"/>
                    </a:cxn>
                    <a:cxn ang="0">
                      <a:pos x="37" y="26"/>
                    </a:cxn>
                    <a:cxn ang="0">
                      <a:pos x="19" y="34"/>
                    </a:cxn>
                    <a:cxn ang="0">
                      <a:pos x="7" y="22"/>
                    </a:cxn>
                    <a:cxn ang="0">
                      <a:pos x="7" y="19"/>
                    </a:cxn>
                    <a:cxn ang="0">
                      <a:pos x="0" y="15"/>
                    </a:cxn>
                    <a:cxn ang="0">
                      <a:pos x="7" y="4"/>
                    </a:cxn>
                  </a:cxnLst>
                  <a:rect l="0" t="0" r="r" b="b"/>
                  <a:pathLst>
                    <a:path w="37" h="34">
                      <a:moveTo>
                        <a:pt x="7" y="4"/>
                      </a:moveTo>
                      <a:lnTo>
                        <a:pt x="19" y="0"/>
                      </a:lnTo>
                      <a:lnTo>
                        <a:pt x="30" y="11"/>
                      </a:lnTo>
                      <a:lnTo>
                        <a:pt x="37" y="26"/>
                      </a:lnTo>
                      <a:lnTo>
                        <a:pt x="19" y="34"/>
                      </a:lnTo>
                      <a:lnTo>
                        <a:pt x="7" y="22"/>
                      </a:lnTo>
                      <a:lnTo>
                        <a:pt x="7"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77129" name="Freeform 297"/>
                <p:cNvSpPr>
                  <a:spLocks noChangeAspect="1"/>
                </p:cNvSpPr>
                <p:nvPr/>
              </p:nvSpPr>
              <p:spPr bwMode="auto">
                <a:xfrm>
                  <a:off x="1560" y="3089"/>
                  <a:ext cx="42" cy="34"/>
                </a:xfrm>
                <a:custGeom>
                  <a:avLst/>
                  <a:gdLst/>
                  <a:ahLst/>
                  <a:cxnLst>
                    <a:cxn ang="0">
                      <a:pos x="12" y="4"/>
                    </a:cxn>
                    <a:cxn ang="0">
                      <a:pos x="23" y="0"/>
                    </a:cxn>
                    <a:cxn ang="0">
                      <a:pos x="34" y="12"/>
                    </a:cxn>
                    <a:cxn ang="0">
                      <a:pos x="42" y="27"/>
                    </a:cxn>
                    <a:cxn ang="0">
                      <a:pos x="19" y="34"/>
                    </a:cxn>
                    <a:cxn ang="0">
                      <a:pos x="0" y="15"/>
                    </a:cxn>
                    <a:cxn ang="0">
                      <a:pos x="12" y="4"/>
                    </a:cxn>
                  </a:cxnLst>
                  <a:rect l="0" t="0" r="r" b="b"/>
                  <a:pathLst>
                    <a:path w="42" h="34">
                      <a:moveTo>
                        <a:pt x="12" y="4"/>
                      </a:moveTo>
                      <a:lnTo>
                        <a:pt x="23" y="0"/>
                      </a:lnTo>
                      <a:lnTo>
                        <a:pt x="34" y="12"/>
                      </a:lnTo>
                      <a:lnTo>
                        <a:pt x="42" y="27"/>
                      </a:lnTo>
                      <a:lnTo>
                        <a:pt x="19" y="34"/>
                      </a:lnTo>
                      <a:lnTo>
                        <a:pt x="0" y="15"/>
                      </a:lnTo>
                      <a:lnTo>
                        <a:pt x="12" y="4"/>
                      </a:lnTo>
                    </a:path>
                  </a:pathLst>
                </a:custGeom>
                <a:noFill/>
                <a:ln w="6350">
                  <a:solidFill>
                    <a:srgbClr val="000000"/>
                  </a:solidFill>
                  <a:prstDash val="solid"/>
                  <a:round/>
                  <a:headEnd/>
                  <a:tailEnd/>
                </a:ln>
              </p:spPr>
              <p:txBody>
                <a:bodyPr/>
                <a:lstStyle/>
                <a:p>
                  <a:endParaRPr lang="en-US"/>
                </a:p>
              </p:txBody>
            </p:sp>
            <p:sp>
              <p:nvSpPr>
                <p:cNvPr id="377130" name="Freeform 298"/>
                <p:cNvSpPr>
                  <a:spLocks noChangeAspect="1" noEditPoints="1"/>
                </p:cNvSpPr>
                <p:nvPr/>
              </p:nvSpPr>
              <p:spPr bwMode="auto">
                <a:xfrm>
                  <a:off x="1564" y="3078"/>
                  <a:ext cx="64" cy="42"/>
                </a:xfrm>
                <a:custGeom>
                  <a:avLst/>
                  <a:gdLst/>
                  <a:ahLst/>
                  <a:cxnLst>
                    <a:cxn ang="0">
                      <a:pos x="64" y="11"/>
                    </a:cxn>
                    <a:cxn ang="0">
                      <a:pos x="64" y="26"/>
                    </a:cxn>
                    <a:cxn ang="0">
                      <a:pos x="57" y="19"/>
                    </a:cxn>
                    <a:cxn ang="0">
                      <a:pos x="53" y="11"/>
                    </a:cxn>
                    <a:cxn ang="0">
                      <a:pos x="49" y="8"/>
                    </a:cxn>
                    <a:cxn ang="0">
                      <a:pos x="53" y="0"/>
                    </a:cxn>
                    <a:cxn ang="0">
                      <a:pos x="64" y="11"/>
                    </a:cxn>
                    <a:cxn ang="0">
                      <a:pos x="64" y="11"/>
                    </a:cxn>
                    <a:cxn ang="0">
                      <a:pos x="42" y="15"/>
                    </a:cxn>
                    <a:cxn ang="0">
                      <a:pos x="42" y="34"/>
                    </a:cxn>
                    <a:cxn ang="0">
                      <a:pos x="34" y="26"/>
                    </a:cxn>
                    <a:cxn ang="0">
                      <a:pos x="30" y="23"/>
                    </a:cxn>
                    <a:cxn ang="0">
                      <a:pos x="26" y="15"/>
                    </a:cxn>
                    <a:cxn ang="0">
                      <a:pos x="30" y="8"/>
                    </a:cxn>
                    <a:cxn ang="0">
                      <a:pos x="42" y="15"/>
                    </a:cxn>
                    <a:cxn ang="0">
                      <a:pos x="42" y="15"/>
                    </a:cxn>
                    <a:cxn ang="0">
                      <a:pos x="19" y="26"/>
                    </a:cxn>
                    <a:cxn ang="0">
                      <a:pos x="19" y="42"/>
                    </a:cxn>
                    <a:cxn ang="0">
                      <a:pos x="0" y="26"/>
                    </a:cxn>
                    <a:cxn ang="0">
                      <a:pos x="8" y="15"/>
                    </a:cxn>
                    <a:cxn ang="0">
                      <a:pos x="19" y="26"/>
                    </a:cxn>
                    <a:cxn ang="0">
                      <a:pos x="19" y="26"/>
                    </a:cxn>
                  </a:cxnLst>
                  <a:rect l="0" t="0" r="r" b="b"/>
                  <a:pathLst>
                    <a:path w="64" h="42">
                      <a:moveTo>
                        <a:pt x="64" y="11"/>
                      </a:moveTo>
                      <a:lnTo>
                        <a:pt x="64" y="26"/>
                      </a:lnTo>
                      <a:lnTo>
                        <a:pt x="57" y="19"/>
                      </a:lnTo>
                      <a:lnTo>
                        <a:pt x="53" y="11"/>
                      </a:lnTo>
                      <a:lnTo>
                        <a:pt x="49" y="8"/>
                      </a:lnTo>
                      <a:lnTo>
                        <a:pt x="53" y="0"/>
                      </a:lnTo>
                      <a:lnTo>
                        <a:pt x="64" y="11"/>
                      </a:lnTo>
                      <a:lnTo>
                        <a:pt x="64" y="11"/>
                      </a:lnTo>
                      <a:close/>
                      <a:moveTo>
                        <a:pt x="42" y="15"/>
                      </a:moveTo>
                      <a:lnTo>
                        <a:pt x="42" y="34"/>
                      </a:lnTo>
                      <a:lnTo>
                        <a:pt x="34" y="26"/>
                      </a:lnTo>
                      <a:lnTo>
                        <a:pt x="30" y="23"/>
                      </a:lnTo>
                      <a:lnTo>
                        <a:pt x="26" y="15"/>
                      </a:lnTo>
                      <a:lnTo>
                        <a:pt x="30" y="8"/>
                      </a:lnTo>
                      <a:lnTo>
                        <a:pt x="42" y="15"/>
                      </a:lnTo>
                      <a:lnTo>
                        <a:pt x="42" y="15"/>
                      </a:lnTo>
                      <a:close/>
                      <a:moveTo>
                        <a:pt x="19" y="26"/>
                      </a:moveTo>
                      <a:lnTo>
                        <a:pt x="19" y="42"/>
                      </a:lnTo>
                      <a:lnTo>
                        <a:pt x="0" y="26"/>
                      </a:lnTo>
                      <a:lnTo>
                        <a:pt x="8" y="15"/>
                      </a:lnTo>
                      <a:lnTo>
                        <a:pt x="19" y="26"/>
                      </a:lnTo>
                      <a:lnTo>
                        <a:pt x="19" y="26"/>
                      </a:lnTo>
                      <a:close/>
                    </a:path>
                  </a:pathLst>
                </a:custGeom>
                <a:solidFill>
                  <a:srgbClr val="606060"/>
                </a:solidFill>
                <a:ln w="9525">
                  <a:noFill/>
                  <a:round/>
                  <a:headEnd/>
                  <a:tailEnd/>
                </a:ln>
              </p:spPr>
              <p:txBody>
                <a:bodyPr/>
                <a:lstStyle/>
                <a:p>
                  <a:endParaRPr lang="en-US"/>
                </a:p>
              </p:txBody>
            </p:sp>
            <p:sp>
              <p:nvSpPr>
                <p:cNvPr id="377131" name="Freeform 299"/>
                <p:cNvSpPr>
                  <a:spLocks noChangeAspect="1" noEditPoints="1"/>
                </p:cNvSpPr>
                <p:nvPr/>
              </p:nvSpPr>
              <p:spPr bwMode="auto">
                <a:xfrm>
                  <a:off x="1496" y="3010"/>
                  <a:ext cx="143" cy="94"/>
                </a:xfrm>
                <a:custGeom>
                  <a:avLst/>
                  <a:gdLst/>
                  <a:ahLst/>
                  <a:cxnLst>
                    <a:cxn ang="0">
                      <a:pos x="121" y="68"/>
                    </a:cxn>
                    <a:cxn ang="0">
                      <a:pos x="132" y="79"/>
                    </a:cxn>
                    <a:cxn ang="0">
                      <a:pos x="143" y="76"/>
                    </a:cxn>
                    <a:cxn ang="0">
                      <a:pos x="132" y="64"/>
                    </a:cxn>
                    <a:cxn ang="0">
                      <a:pos x="121" y="68"/>
                    </a:cxn>
                    <a:cxn ang="0">
                      <a:pos x="121" y="68"/>
                    </a:cxn>
                    <a:cxn ang="0">
                      <a:pos x="98" y="76"/>
                    </a:cxn>
                    <a:cxn ang="0">
                      <a:pos x="110" y="87"/>
                    </a:cxn>
                    <a:cxn ang="0">
                      <a:pos x="121" y="83"/>
                    </a:cxn>
                    <a:cxn ang="0">
                      <a:pos x="110" y="72"/>
                    </a:cxn>
                    <a:cxn ang="0">
                      <a:pos x="98" y="76"/>
                    </a:cxn>
                    <a:cxn ang="0">
                      <a:pos x="98" y="76"/>
                    </a:cxn>
                    <a:cxn ang="0">
                      <a:pos x="76" y="83"/>
                    </a:cxn>
                    <a:cxn ang="0">
                      <a:pos x="83" y="94"/>
                    </a:cxn>
                    <a:cxn ang="0">
                      <a:pos x="94" y="91"/>
                    </a:cxn>
                    <a:cxn ang="0">
                      <a:pos x="83" y="79"/>
                    </a:cxn>
                    <a:cxn ang="0">
                      <a:pos x="76" y="83"/>
                    </a:cxn>
                    <a:cxn ang="0">
                      <a:pos x="76" y="83"/>
                    </a:cxn>
                    <a:cxn ang="0">
                      <a:pos x="79" y="60"/>
                    </a:cxn>
                    <a:cxn ang="0">
                      <a:pos x="91" y="68"/>
                    </a:cxn>
                    <a:cxn ang="0">
                      <a:pos x="102" y="64"/>
                    </a:cxn>
                    <a:cxn ang="0">
                      <a:pos x="91" y="57"/>
                    </a:cxn>
                    <a:cxn ang="0">
                      <a:pos x="79" y="60"/>
                    </a:cxn>
                    <a:cxn ang="0">
                      <a:pos x="79" y="60"/>
                    </a:cxn>
                    <a:cxn ang="0">
                      <a:pos x="68" y="19"/>
                    </a:cxn>
                    <a:cxn ang="0">
                      <a:pos x="76" y="26"/>
                    </a:cxn>
                    <a:cxn ang="0">
                      <a:pos x="87" y="26"/>
                    </a:cxn>
                    <a:cxn ang="0">
                      <a:pos x="76" y="15"/>
                    </a:cxn>
                    <a:cxn ang="0">
                      <a:pos x="68" y="19"/>
                    </a:cxn>
                    <a:cxn ang="0">
                      <a:pos x="68" y="19"/>
                    </a:cxn>
                    <a:cxn ang="0">
                      <a:pos x="42" y="26"/>
                    </a:cxn>
                    <a:cxn ang="0">
                      <a:pos x="53" y="34"/>
                    </a:cxn>
                    <a:cxn ang="0">
                      <a:pos x="64" y="34"/>
                    </a:cxn>
                    <a:cxn ang="0">
                      <a:pos x="53" y="22"/>
                    </a:cxn>
                    <a:cxn ang="0">
                      <a:pos x="42" y="26"/>
                    </a:cxn>
                    <a:cxn ang="0">
                      <a:pos x="42" y="26"/>
                    </a:cxn>
                    <a:cxn ang="0">
                      <a:pos x="19" y="34"/>
                    </a:cxn>
                    <a:cxn ang="0">
                      <a:pos x="30" y="45"/>
                    </a:cxn>
                    <a:cxn ang="0">
                      <a:pos x="42" y="41"/>
                    </a:cxn>
                    <a:cxn ang="0">
                      <a:pos x="30" y="30"/>
                    </a:cxn>
                    <a:cxn ang="0">
                      <a:pos x="19" y="34"/>
                    </a:cxn>
                    <a:cxn ang="0">
                      <a:pos x="19" y="34"/>
                    </a:cxn>
                    <a:cxn ang="0">
                      <a:pos x="49" y="3"/>
                    </a:cxn>
                    <a:cxn ang="0">
                      <a:pos x="57" y="11"/>
                    </a:cxn>
                    <a:cxn ang="0">
                      <a:pos x="68" y="7"/>
                    </a:cxn>
                    <a:cxn ang="0">
                      <a:pos x="61" y="0"/>
                    </a:cxn>
                    <a:cxn ang="0">
                      <a:pos x="49" y="3"/>
                    </a:cxn>
                    <a:cxn ang="0">
                      <a:pos x="49" y="3"/>
                    </a:cxn>
                    <a:cxn ang="0">
                      <a:pos x="23" y="11"/>
                    </a:cxn>
                    <a:cxn ang="0">
                      <a:pos x="34" y="19"/>
                    </a:cxn>
                    <a:cxn ang="0">
                      <a:pos x="46" y="15"/>
                    </a:cxn>
                    <a:cxn ang="0">
                      <a:pos x="34" y="7"/>
                    </a:cxn>
                    <a:cxn ang="0">
                      <a:pos x="23" y="11"/>
                    </a:cxn>
                    <a:cxn ang="0">
                      <a:pos x="23" y="11"/>
                    </a:cxn>
                    <a:cxn ang="0">
                      <a:pos x="0" y="19"/>
                    </a:cxn>
                    <a:cxn ang="0">
                      <a:pos x="12" y="26"/>
                    </a:cxn>
                    <a:cxn ang="0">
                      <a:pos x="23" y="22"/>
                    </a:cxn>
                    <a:cxn ang="0">
                      <a:pos x="12" y="15"/>
                    </a:cxn>
                    <a:cxn ang="0">
                      <a:pos x="0" y="19"/>
                    </a:cxn>
                    <a:cxn ang="0">
                      <a:pos x="0" y="19"/>
                    </a:cxn>
                  </a:cxnLst>
                  <a:rect l="0" t="0" r="r" b="b"/>
                  <a:pathLst>
                    <a:path w="143" h="94">
                      <a:moveTo>
                        <a:pt x="121" y="68"/>
                      </a:moveTo>
                      <a:lnTo>
                        <a:pt x="132" y="79"/>
                      </a:lnTo>
                      <a:lnTo>
                        <a:pt x="143" y="76"/>
                      </a:lnTo>
                      <a:lnTo>
                        <a:pt x="132" y="64"/>
                      </a:lnTo>
                      <a:lnTo>
                        <a:pt x="121" y="68"/>
                      </a:lnTo>
                      <a:lnTo>
                        <a:pt x="121" y="68"/>
                      </a:lnTo>
                      <a:close/>
                      <a:moveTo>
                        <a:pt x="98" y="76"/>
                      </a:moveTo>
                      <a:lnTo>
                        <a:pt x="110" y="87"/>
                      </a:lnTo>
                      <a:lnTo>
                        <a:pt x="121" y="83"/>
                      </a:lnTo>
                      <a:lnTo>
                        <a:pt x="110" y="72"/>
                      </a:lnTo>
                      <a:lnTo>
                        <a:pt x="98" y="76"/>
                      </a:lnTo>
                      <a:lnTo>
                        <a:pt x="98" y="76"/>
                      </a:lnTo>
                      <a:close/>
                      <a:moveTo>
                        <a:pt x="76" y="83"/>
                      </a:moveTo>
                      <a:lnTo>
                        <a:pt x="83" y="94"/>
                      </a:lnTo>
                      <a:lnTo>
                        <a:pt x="94" y="91"/>
                      </a:lnTo>
                      <a:lnTo>
                        <a:pt x="83" y="79"/>
                      </a:lnTo>
                      <a:lnTo>
                        <a:pt x="76" y="83"/>
                      </a:lnTo>
                      <a:lnTo>
                        <a:pt x="76" y="83"/>
                      </a:lnTo>
                      <a:close/>
                      <a:moveTo>
                        <a:pt x="79" y="60"/>
                      </a:moveTo>
                      <a:lnTo>
                        <a:pt x="91" y="68"/>
                      </a:lnTo>
                      <a:lnTo>
                        <a:pt x="102" y="64"/>
                      </a:lnTo>
                      <a:lnTo>
                        <a:pt x="91" y="57"/>
                      </a:lnTo>
                      <a:lnTo>
                        <a:pt x="79" y="60"/>
                      </a:lnTo>
                      <a:lnTo>
                        <a:pt x="79" y="60"/>
                      </a:lnTo>
                      <a:close/>
                      <a:moveTo>
                        <a:pt x="68" y="19"/>
                      </a:moveTo>
                      <a:lnTo>
                        <a:pt x="76" y="26"/>
                      </a:lnTo>
                      <a:lnTo>
                        <a:pt x="87" y="26"/>
                      </a:lnTo>
                      <a:lnTo>
                        <a:pt x="76" y="15"/>
                      </a:lnTo>
                      <a:lnTo>
                        <a:pt x="68" y="19"/>
                      </a:lnTo>
                      <a:lnTo>
                        <a:pt x="68" y="19"/>
                      </a:lnTo>
                      <a:close/>
                      <a:moveTo>
                        <a:pt x="42" y="26"/>
                      </a:moveTo>
                      <a:lnTo>
                        <a:pt x="53" y="34"/>
                      </a:lnTo>
                      <a:lnTo>
                        <a:pt x="64" y="34"/>
                      </a:lnTo>
                      <a:lnTo>
                        <a:pt x="53" y="22"/>
                      </a:lnTo>
                      <a:lnTo>
                        <a:pt x="42" y="26"/>
                      </a:lnTo>
                      <a:lnTo>
                        <a:pt x="42" y="26"/>
                      </a:lnTo>
                      <a:close/>
                      <a:moveTo>
                        <a:pt x="19" y="34"/>
                      </a:moveTo>
                      <a:lnTo>
                        <a:pt x="30" y="45"/>
                      </a:lnTo>
                      <a:lnTo>
                        <a:pt x="42" y="41"/>
                      </a:lnTo>
                      <a:lnTo>
                        <a:pt x="30" y="30"/>
                      </a:lnTo>
                      <a:lnTo>
                        <a:pt x="19" y="34"/>
                      </a:lnTo>
                      <a:lnTo>
                        <a:pt x="19" y="34"/>
                      </a:lnTo>
                      <a:close/>
                      <a:moveTo>
                        <a:pt x="49" y="3"/>
                      </a:moveTo>
                      <a:lnTo>
                        <a:pt x="57" y="11"/>
                      </a:lnTo>
                      <a:lnTo>
                        <a:pt x="68" y="7"/>
                      </a:lnTo>
                      <a:lnTo>
                        <a:pt x="61" y="0"/>
                      </a:lnTo>
                      <a:lnTo>
                        <a:pt x="49" y="3"/>
                      </a:lnTo>
                      <a:lnTo>
                        <a:pt x="49" y="3"/>
                      </a:lnTo>
                      <a:close/>
                      <a:moveTo>
                        <a:pt x="23" y="11"/>
                      </a:moveTo>
                      <a:lnTo>
                        <a:pt x="34" y="19"/>
                      </a:lnTo>
                      <a:lnTo>
                        <a:pt x="46" y="15"/>
                      </a:lnTo>
                      <a:lnTo>
                        <a:pt x="34" y="7"/>
                      </a:lnTo>
                      <a:lnTo>
                        <a:pt x="23" y="11"/>
                      </a:lnTo>
                      <a:lnTo>
                        <a:pt x="23" y="11"/>
                      </a:lnTo>
                      <a:close/>
                      <a:moveTo>
                        <a:pt x="0" y="19"/>
                      </a:moveTo>
                      <a:lnTo>
                        <a:pt x="12" y="26"/>
                      </a:lnTo>
                      <a:lnTo>
                        <a:pt x="23" y="22"/>
                      </a:lnTo>
                      <a:lnTo>
                        <a:pt x="12" y="15"/>
                      </a:lnTo>
                      <a:lnTo>
                        <a:pt x="0" y="19"/>
                      </a:lnTo>
                      <a:lnTo>
                        <a:pt x="0" y="19"/>
                      </a:lnTo>
                      <a:close/>
                    </a:path>
                  </a:pathLst>
                </a:custGeom>
                <a:solidFill>
                  <a:srgbClr val="E5E5E5"/>
                </a:solidFill>
                <a:ln w="9525">
                  <a:noFill/>
                  <a:round/>
                  <a:headEnd/>
                  <a:tailEnd/>
                </a:ln>
              </p:spPr>
              <p:txBody>
                <a:bodyPr/>
                <a:lstStyle/>
                <a:p>
                  <a:endParaRPr lang="en-US"/>
                </a:p>
              </p:txBody>
            </p:sp>
            <p:sp>
              <p:nvSpPr>
                <p:cNvPr id="377132" name="Freeform 300"/>
                <p:cNvSpPr>
                  <a:spLocks noChangeAspect="1" noEditPoints="1"/>
                </p:cNvSpPr>
                <p:nvPr/>
              </p:nvSpPr>
              <p:spPr bwMode="auto">
                <a:xfrm>
                  <a:off x="1459" y="2979"/>
                  <a:ext cx="83" cy="46"/>
                </a:xfrm>
                <a:custGeom>
                  <a:avLst/>
                  <a:gdLst/>
                  <a:ahLst/>
                  <a:cxnLst>
                    <a:cxn ang="0">
                      <a:pos x="56" y="4"/>
                    </a:cxn>
                    <a:cxn ang="0">
                      <a:pos x="67" y="0"/>
                    </a:cxn>
                    <a:cxn ang="0">
                      <a:pos x="79" y="12"/>
                    </a:cxn>
                    <a:cxn ang="0">
                      <a:pos x="83" y="27"/>
                    </a:cxn>
                    <a:cxn ang="0">
                      <a:pos x="64" y="34"/>
                    </a:cxn>
                    <a:cxn ang="0">
                      <a:pos x="56" y="27"/>
                    </a:cxn>
                    <a:cxn ang="0">
                      <a:pos x="52" y="19"/>
                    </a:cxn>
                    <a:cxn ang="0">
                      <a:pos x="49" y="12"/>
                    </a:cxn>
                    <a:cxn ang="0">
                      <a:pos x="56" y="4"/>
                    </a:cxn>
                    <a:cxn ang="0">
                      <a:pos x="56" y="4"/>
                    </a:cxn>
                    <a:cxn ang="0">
                      <a:pos x="30" y="12"/>
                    </a:cxn>
                    <a:cxn ang="0">
                      <a:pos x="41" y="8"/>
                    </a:cxn>
                    <a:cxn ang="0">
                      <a:pos x="52" y="19"/>
                    </a:cxn>
                    <a:cxn ang="0">
                      <a:pos x="60" y="34"/>
                    </a:cxn>
                    <a:cxn ang="0">
                      <a:pos x="41" y="38"/>
                    </a:cxn>
                    <a:cxn ang="0">
                      <a:pos x="34" y="31"/>
                    </a:cxn>
                    <a:cxn ang="0">
                      <a:pos x="30" y="23"/>
                    </a:cxn>
                    <a:cxn ang="0">
                      <a:pos x="22" y="19"/>
                    </a:cxn>
                    <a:cxn ang="0">
                      <a:pos x="30" y="12"/>
                    </a:cxn>
                    <a:cxn ang="0">
                      <a:pos x="30" y="12"/>
                    </a:cxn>
                    <a:cxn ang="0">
                      <a:pos x="7" y="19"/>
                    </a:cxn>
                    <a:cxn ang="0">
                      <a:pos x="19" y="15"/>
                    </a:cxn>
                    <a:cxn ang="0">
                      <a:pos x="30" y="23"/>
                    </a:cxn>
                    <a:cxn ang="0">
                      <a:pos x="37" y="42"/>
                    </a:cxn>
                    <a:cxn ang="0">
                      <a:pos x="15" y="46"/>
                    </a:cxn>
                    <a:cxn ang="0">
                      <a:pos x="0" y="31"/>
                    </a:cxn>
                    <a:cxn ang="0">
                      <a:pos x="7" y="19"/>
                    </a:cxn>
                    <a:cxn ang="0">
                      <a:pos x="7" y="19"/>
                    </a:cxn>
                  </a:cxnLst>
                  <a:rect l="0" t="0" r="r" b="b"/>
                  <a:pathLst>
                    <a:path w="83" h="46">
                      <a:moveTo>
                        <a:pt x="56" y="4"/>
                      </a:moveTo>
                      <a:lnTo>
                        <a:pt x="67" y="0"/>
                      </a:lnTo>
                      <a:lnTo>
                        <a:pt x="79" y="12"/>
                      </a:lnTo>
                      <a:lnTo>
                        <a:pt x="83" y="27"/>
                      </a:lnTo>
                      <a:lnTo>
                        <a:pt x="64" y="34"/>
                      </a:lnTo>
                      <a:lnTo>
                        <a:pt x="56" y="27"/>
                      </a:lnTo>
                      <a:lnTo>
                        <a:pt x="52" y="19"/>
                      </a:lnTo>
                      <a:lnTo>
                        <a:pt x="49" y="12"/>
                      </a:lnTo>
                      <a:lnTo>
                        <a:pt x="56" y="4"/>
                      </a:lnTo>
                      <a:lnTo>
                        <a:pt x="56" y="4"/>
                      </a:lnTo>
                      <a:close/>
                      <a:moveTo>
                        <a:pt x="30" y="12"/>
                      </a:moveTo>
                      <a:lnTo>
                        <a:pt x="41" y="8"/>
                      </a:lnTo>
                      <a:lnTo>
                        <a:pt x="52" y="19"/>
                      </a:lnTo>
                      <a:lnTo>
                        <a:pt x="60" y="34"/>
                      </a:lnTo>
                      <a:lnTo>
                        <a:pt x="41" y="38"/>
                      </a:lnTo>
                      <a:lnTo>
                        <a:pt x="34" y="31"/>
                      </a:lnTo>
                      <a:lnTo>
                        <a:pt x="30" y="23"/>
                      </a:lnTo>
                      <a:lnTo>
                        <a:pt x="22" y="19"/>
                      </a:lnTo>
                      <a:lnTo>
                        <a:pt x="30" y="12"/>
                      </a:lnTo>
                      <a:lnTo>
                        <a:pt x="30" y="12"/>
                      </a:lnTo>
                      <a:close/>
                      <a:moveTo>
                        <a:pt x="7" y="19"/>
                      </a:moveTo>
                      <a:lnTo>
                        <a:pt x="19" y="15"/>
                      </a:lnTo>
                      <a:lnTo>
                        <a:pt x="30" y="23"/>
                      </a:lnTo>
                      <a:lnTo>
                        <a:pt x="37" y="42"/>
                      </a:lnTo>
                      <a:lnTo>
                        <a:pt x="15" y="46"/>
                      </a:lnTo>
                      <a:lnTo>
                        <a:pt x="0" y="31"/>
                      </a:lnTo>
                      <a:lnTo>
                        <a:pt x="7" y="19"/>
                      </a:lnTo>
                      <a:lnTo>
                        <a:pt x="7" y="19"/>
                      </a:lnTo>
                      <a:close/>
                    </a:path>
                  </a:pathLst>
                </a:custGeom>
                <a:solidFill>
                  <a:srgbClr val="BFBFBF"/>
                </a:solidFill>
                <a:ln w="9525">
                  <a:noFill/>
                  <a:round/>
                  <a:headEnd/>
                  <a:tailEnd/>
                </a:ln>
              </p:spPr>
              <p:txBody>
                <a:bodyPr/>
                <a:lstStyle/>
                <a:p>
                  <a:endParaRPr lang="en-US"/>
                </a:p>
              </p:txBody>
            </p:sp>
            <p:sp>
              <p:nvSpPr>
                <p:cNvPr id="377133" name="Freeform 301"/>
                <p:cNvSpPr>
                  <a:spLocks noChangeAspect="1"/>
                </p:cNvSpPr>
                <p:nvPr/>
              </p:nvSpPr>
              <p:spPr bwMode="auto">
                <a:xfrm>
                  <a:off x="1508" y="2979"/>
                  <a:ext cx="34" cy="31"/>
                </a:xfrm>
                <a:custGeom>
                  <a:avLst/>
                  <a:gdLst/>
                  <a:ahLst/>
                  <a:cxnLst>
                    <a:cxn ang="0">
                      <a:pos x="7" y="4"/>
                    </a:cxn>
                    <a:cxn ang="0">
                      <a:pos x="18" y="0"/>
                    </a:cxn>
                    <a:cxn ang="0">
                      <a:pos x="30" y="12"/>
                    </a:cxn>
                    <a:cxn ang="0">
                      <a:pos x="34" y="27"/>
                    </a:cxn>
                    <a:cxn ang="0">
                      <a:pos x="15" y="31"/>
                    </a:cxn>
                    <a:cxn ang="0">
                      <a:pos x="7" y="27"/>
                    </a:cxn>
                    <a:cxn ang="0">
                      <a:pos x="3" y="19"/>
                    </a:cxn>
                    <a:cxn ang="0">
                      <a:pos x="0" y="12"/>
                    </a:cxn>
                    <a:cxn ang="0">
                      <a:pos x="7" y="4"/>
                    </a:cxn>
                  </a:cxnLst>
                  <a:rect l="0" t="0" r="r" b="b"/>
                  <a:pathLst>
                    <a:path w="34" h="31">
                      <a:moveTo>
                        <a:pt x="7" y="4"/>
                      </a:moveTo>
                      <a:lnTo>
                        <a:pt x="18" y="0"/>
                      </a:lnTo>
                      <a:lnTo>
                        <a:pt x="30" y="12"/>
                      </a:lnTo>
                      <a:lnTo>
                        <a:pt x="34" y="27"/>
                      </a:lnTo>
                      <a:lnTo>
                        <a:pt x="15" y="31"/>
                      </a:lnTo>
                      <a:lnTo>
                        <a:pt x="7" y="27"/>
                      </a:lnTo>
                      <a:lnTo>
                        <a:pt x="3" y="19"/>
                      </a:lnTo>
                      <a:lnTo>
                        <a:pt x="0" y="12"/>
                      </a:lnTo>
                      <a:lnTo>
                        <a:pt x="7" y="4"/>
                      </a:lnTo>
                    </a:path>
                  </a:pathLst>
                </a:custGeom>
                <a:noFill/>
                <a:ln w="6350">
                  <a:solidFill>
                    <a:srgbClr val="000000"/>
                  </a:solidFill>
                  <a:prstDash val="solid"/>
                  <a:round/>
                  <a:headEnd/>
                  <a:tailEnd/>
                </a:ln>
              </p:spPr>
              <p:txBody>
                <a:bodyPr/>
                <a:lstStyle/>
                <a:p>
                  <a:endParaRPr lang="en-US"/>
                </a:p>
              </p:txBody>
            </p:sp>
            <p:sp>
              <p:nvSpPr>
                <p:cNvPr id="377134" name="Freeform 302"/>
                <p:cNvSpPr>
                  <a:spLocks noChangeAspect="1"/>
                </p:cNvSpPr>
                <p:nvPr/>
              </p:nvSpPr>
              <p:spPr bwMode="auto">
                <a:xfrm>
                  <a:off x="1481" y="2987"/>
                  <a:ext cx="38" cy="34"/>
                </a:xfrm>
                <a:custGeom>
                  <a:avLst/>
                  <a:gdLst/>
                  <a:ahLst/>
                  <a:cxnLst>
                    <a:cxn ang="0">
                      <a:pos x="8" y="4"/>
                    </a:cxn>
                    <a:cxn ang="0">
                      <a:pos x="19" y="0"/>
                    </a:cxn>
                    <a:cxn ang="0">
                      <a:pos x="30" y="11"/>
                    </a:cxn>
                    <a:cxn ang="0">
                      <a:pos x="38" y="26"/>
                    </a:cxn>
                    <a:cxn ang="0">
                      <a:pos x="19" y="34"/>
                    </a:cxn>
                    <a:cxn ang="0">
                      <a:pos x="8" y="23"/>
                    </a:cxn>
                    <a:cxn ang="0">
                      <a:pos x="8" y="19"/>
                    </a:cxn>
                    <a:cxn ang="0">
                      <a:pos x="0" y="15"/>
                    </a:cxn>
                    <a:cxn ang="0">
                      <a:pos x="8" y="4"/>
                    </a:cxn>
                  </a:cxnLst>
                  <a:rect l="0" t="0" r="r" b="b"/>
                  <a:pathLst>
                    <a:path w="38" h="34">
                      <a:moveTo>
                        <a:pt x="8" y="4"/>
                      </a:moveTo>
                      <a:lnTo>
                        <a:pt x="19" y="0"/>
                      </a:lnTo>
                      <a:lnTo>
                        <a:pt x="30" y="11"/>
                      </a:lnTo>
                      <a:lnTo>
                        <a:pt x="38" y="26"/>
                      </a:lnTo>
                      <a:lnTo>
                        <a:pt x="19" y="34"/>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77135" name="Freeform 303"/>
                <p:cNvSpPr>
                  <a:spLocks noChangeAspect="1"/>
                </p:cNvSpPr>
                <p:nvPr/>
              </p:nvSpPr>
              <p:spPr bwMode="auto">
                <a:xfrm>
                  <a:off x="1459" y="2994"/>
                  <a:ext cx="37" cy="31"/>
                </a:xfrm>
                <a:custGeom>
                  <a:avLst/>
                  <a:gdLst/>
                  <a:ahLst/>
                  <a:cxnLst>
                    <a:cxn ang="0">
                      <a:pos x="7" y="4"/>
                    </a:cxn>
                    <a:cxn ang="0">
                      <a:pos x="19" y="0"/>
                    </a:cxn>
                    <a:cxn ang="0">
                      <a:pos x="30" y="12"/>
                    </a:cxn>
                    <a:cxn ang="0">
                      <a:pos x="37" y="27"/>
                    </a:cxn>
                    <a:cxn ang="0">
                      <a:pos x="15" y="31"/>
                    </a:cxn>
                    <a:cxn ang="0">
                      <a:pos x="0" y="16"/>
                    </a:cxn>
                    <a:cxn ang="0">
                      <a:pos x="7" y="4"/>
                    </a:cxn>
                  </a:cxnLst>
                  <a:rect l="0" t="0" r="r" b="b"/>
                  <a:pathLst>
                    <a:path w="37" h="31">
                      <a:moveTo>
                        <a:pt x="7" y="4"/>
                      </a:moveTo>
                      <a:lnTo>
                        <a:pt x="19" y="0"/>
                      </a:lnTo>
                      <a:lnTo>
                        <a:pt x="30" y="12"/>
                      </a:lnTo>
                      <a:lnTo>
                        <a:pt x="37" y="27"/>
                      </a:lnTo>
                      <a:lnTo>
                        <a:pt x="15" y="31"/>
                      </a:lnTo>
                      <a:lnTo>
                        <a:pt x="0" y="16"/>
                      </a:lnTo>
                      <a:lnTo>
                        <a:pt x="7" y="4"/>
                      </a:lnTo>
                    </a:path>
                  </a:pathLst>
                </a:custGeom>
                <a:noFill/>
                <a:ln w="6350">
                  <a:solidFill>
                    <a:srgbClr val="000000"/>
                  </a:solidFill>
                  <a:prstDash val="solid"/>
                  <a:round/>
                  <a:headEnd/>
                  <a:tailEnd/>
                </a:ln>
              </p:spPr>
              <p:txBody>
                <a:bodyPr/>
                <a:lstStyle/>
                <a:p>
                  <a:endParaRPr lang="en-US"/>
                </a:p>
              </p:txBody>
            </p:sp>
            <p:sp>
              <p:nvSpPr>
                <p:cNvPr id="377136" name="Freeform 304"/>
                <p:cNvSpPr>
                  <a:spLocks noChangeAspect="1" noEditPoints="1"/>
                </p:cNvSpPr>
                <p:nvPr/>
              </p:nvSpPr>
              <p:spPr bwMode="auto">
                <a:xfrm>
                  <a:off x="1459" y="2983"/>
                  <a:ext cx="64" cy="42"/>
                </a:xfrm>
                <a:custGeom>
                  <a:avLst/>
                  <a:gdLst/>
                  <a:ahLst/>
                  <a:cxnLst>
                    <a:cxn ang="0">
                      <a:pos x="64" y="11"/>
                    </a:cxn>
                    <a:cxn ang="0">
                      <a:pos x="64" y="30"/>
                    </a:cxn>
                    <a:cxn ang="0">
                      <a:pos x="56" y="19"/>
                    </a:cxn>
                    <a:cxn ang="0">
                      <a:pos x="52" y="15"/>
                    </a:cxn>
                    <a:cxn ang="0">
                      <a:pos x="49" y="8"/>
                    </a:cxn>
                    <a:cxn ang="0">
                      <a:pos x="52" y="0"/>
                    </a:cxn>
                    <a:cxn ang="0">
                      <a:pos x="64" y="11"/>
                    </a:cxn>
                    <a:cxn ang="0">
                      <a:pos x="64" y="11"/>
                    </a:cxn>
                    <a:cxn ang="0">
                      <a:pos x="41" y="15"/>
                    </a:cxn>
                    <a:cxn ang="0">
                      <a:pos x="41" y="34"/>
                    </a:cxn>
                    <a:cxn ang="0">
                      <a:pos x="30" y="27"/>
                    </a:cxn>
                    <a:cxn ang="0">
                      <a:pos x="30" y="23"/>
                    </a:cxn>
                    <a:cxn ang="0">
                      <a:pos x="22" y="15"/>
                    </a:cxn>
                    <a:cxn ang="0">
                      <a:pos x="30" y="8"/>
                    </a:cxn>
                    <a:cxn ang="0">
                      <a:pos x="41" y="15"/>
                    </a:cxn>
                    <a:cxn ang="0">
                      <a:pos x="41" y="15"/>
                    </a:cxn>
                    <a:cxn ang="0">
                      <a:pos x="15" y="23"/>
                    </a:cxn>
                    <a:cxn ang="0">
                      <a:pos x="15" y="42"/>
                    </a:cxn>
                    <a:cxn ang="0">
                      <a:pos x="0" y="27"/>
                    </a:cxn>
                    <a:cxn ang="0">
                      <a:pos x="7" y="15"/>
                    </a:cxn>
                    <a:cxn ang="0">
                      <a:pos x="15" y="23"/>
                    </a:cxn>
                    <a:cxn ang="0">
                      <a:pos x="15" y="23"/>
                    </a:cxn>
                  </a:cxnLst>
                  <a:rect l="0" t="0" r="r" b="b"/>
                  <a:pathLst>
                    <a:path w="64" h="42">
                      <a:moveTo>
                        <a:pt x="64" y="11"/>
                      </a:moveTo>
                      <a:lnTo>
                        <a:pt x="64" y="30"/>
                      </a:lnTo>
                      <a:lnTo>
                        <a:pt x="56" y="19"/>
                      </a:lnTo>
                      <a:lnTo>
                        <a:pt x="52" y="15"/>
                      </a:lnTo>
                      <a:lnTo>
                        <a:pt x="49" y="8"/>
                      </a:lnTo>
                      <a:lnTo>
                        <a:pt x="52" y="0"/>
                      </a:lnTo>
                      <a:lnTo>
                        <a:pt x="64" y="11"/>
                      </a:lnTo>
                      <a:lnTo>
                        <a:pt x="64" y="11"/>
                      </a:lnTo>
                      <a:close/>
                      <a:moveTo>
                        <a:pt x="41" y="15"/>
                      </a:moveTo>
                      <a:lnTo>
                        <a:pt x="41" y="34"/>
                      </a:lnTo>
                      <a:lnTo>
                        <a:pt x="30" y="27"/>
                      </a:lnTo>
                      <a:lnTo>
                        <a:pt x="30" y="23"/>
                      </a:lnTo>
                      <a:lnTo>
                        <a:pt x="22" y="15"/>
                      </a:lnTo>
                      <a:lnTo>
                        <a:pt x="30" y="8"/>
                      </a:lnTo>
                      <a:lnTo>
                        <a:pt x="41" y="15"/>
                      </a:lnTo>
                      <a:lnTo>
                        <a:pt x="41" y="15"/>
                      </a:lnTo>
                      <a:close/>
                      <a:moveTo>
                        <a:pt x="15" y="23"/>
                      </a:moveTo>
                      <a:lnTo>
                        <a:pt x="15" y="42"/>
                      </a:lnTo>
                      <a:lnTo>
                        <a:pt x="0" y="27"/>
                      </a:lnTo>
                      <a:lnTo>
                        <a:pt x="7" y="15"/>
                      </a:lnTo>
                      <a:lnTo>
                        <a:pt x="15" y="23"/>
                      </a:lnTo>
                      <a:lnTo>
                        <a:pt x="15" y="23"/>
                      </a:lnTo>
                      <a:close/>
                    </a:path>
                  </a:pathLst>
                </a:custGeom>
                <a:solidFill>
                  <a:srgbClr val="606060"/>
                </a:solidFill>
                <a:ln w="9525">
                  <a:noFill/>
                  <a:round/>
                  <a:headEnd/>
                  <a:tailEnd/>
                </a:ln>
              </p:spPr>
              <p:txBody>
                <a:bodyPr/>
                <a:lstStyle/>
                <a:p>
                  <a:endParaRPr lang="en-US"/>
                </a:p>
              </p:txBody>
            </p:sp>
            <p:sp>
              <p:nvSpPr>
                <p:cNvPr id="377137" name="Freeform 305"/>
                <p:cNvSpPr>
                  <a:spLocks noChangeAspect="1" noEditPoints="1"/>
                </p:cNvSpPr>
                <p:nvPr/>
              </p:nvSpPr>
              <p:spPr bwMode="auto">
                <a:xfrm>
                  <a:off x="1466" y="2983"/>
                  <a:ext cx="68" cy="23"/>
                </a:xfrm>
                <a:custGeom>
                  <a:avLst/>
                  <a:gdLst/>
                  <a:ahLst/>
                  <a:cxnLst>
                    <a:cxn ang="0">
                      <a:pos x="49" y="0"/>
                    </a:cxn>
                    <a:cxn ang="0">
                      <a:pos x="57" y="11"/>
                    </a:cxn>
                    <a:cxn ang="0">
                      <a:pos x="68" y="8"/>
                    </a:cxn>
                    <a:cxn ang="0">
                      <a:pos x="60" y="0"/>
                    </a:cxn>
                    <a:cxn ang="0">
                      <a:pos x="49" y="0"/>
                    </a:cxn>
                    <a:cxn ang="0">
                      <a:pos x="49" y="0"/>
                    </a:cxn>
                    <a:cxn ang="0">
                      <a:pos x="23" y="8"/>
                    </a:cxn>
                    <a:cxn ang="0">
                      <a:pos x="34" y="19"/>
                    </a:cxn>
                    <a:cxn ang="0">
                      <a:pos x="45" y="15"/>
                    </a:cxn>
                    <a:cxn ang="0">
                      <a:pos x="34" y="4"/>
                    </a:cxn>
                    <a:cxn ang="0">
                      <a:pos x="23" y="8"/>
                    </a:cxn>
                    <a:cxn ang="0">
                      <a:pos x="23" y="8"/>
                    </a:cxn>
                    <a:cxn ang="0">
                      <a:pos x="0" y="15"/>
                    </a:cxn>
                    <a:cxn ang="0">
                      <a:pos x="8" y="23"/>
                    </a:cxn>
                    <a:cxn ang="0">
                      <a:pos x="19" y="19"/>
                    </a:cxn>
                    <a:cxn ang="0">
                      <a:pos x="12" y="11"/>
                    </a:cxn>
                    <a:cxn ang="0">
                      <a:pos x="0" y="15"/>
                    </a:cxn>
                    <a:cxn ang="0">
                      <a:pos x="0" y="15"/>
                    </a:cxn>
                  </a:cxnLst>
                  <a:rect l="0" t="0" r="r" b="b"/>
                  <a:pathLst>
                    <a:path w="68" h="23">
                      <a:moveTo>
                        <a:pt x="49" y="0"/>
                      </a:moveTo>
                      <a:lnTo>
                        <a:pt x="57" y="11"/>
                      </a:lnTo>
                      <a:lnTo>
                        <a:pt x="68" y="8"/>
                      </a:lnTo>
                      <a:lnTo>
                        <a:pt x="60" y="0"/>
                      </a:lnTo>
                      <a:lnTo>
                        <a:pt x="49" y="0"/>
                      </a:lnTo>
                      <a:lnTo>
                        <a:pt x="49" y="0"/>
                      </a:lnTo>
                      <a:close/>
                      <a:moveTo>
                        <a:pt x="23" y="8"/>
                      </a:moveTo>
                      <a:lnTo>
                        <a:pt x="34" y="19"/>
                      </a:lnTo>
                      <a:lnTo>
                        <a:pt x="45" y="15"/>
                      </a:lnTo>
                      <a:lnTo>
                        <a:pt x="34" y="4"/>
                      </a:lnTo>
                      <a:lnTo>
                        <a:pt x="23" y="8"/>
                      </a:lnTo>
                      <a:lnTo>
                        <a:pt x="23" y="8"/>
                      </a:lnTo>
                      <a:close/>
                      <a:moveTo>
                        <a:pt x="0" y="15"/>
                      </a:moveTo>
                      <a:lnTo>
                        <a:pt x="8" y="23"/>
                      </a:lnTo>
                      <a:lnTo>
                        <a:pt x="19" y="19"/>
                      </a:lnTo>
                      <a:lnTo>
                        <a:pt x="12" y="11"/>
                      </a:lnTo>
                      <a:lnTo>
                        <a:pt x="0" y="15"/>
                      </a:lnTo>
                      <a:lnTo>
                        <a:pt x="0" y="15"/>
                      </a:lnTo>
                      <a:close/>
                    </a:path>
                  </a:pathLst>
                </a:custGeom>
                <a:solidFill>
                  <a:srgbClr val="E5E5E5"/>
                </a:solidFill>
                <a:ln w="9525">
                  <a:noFill/>
                  <a:round/>
                  <a:headEnd/>
                  <a:tailEnd/>
                </a:ln>
              </p:spPr>
              <p:txBody>
                <a:bodyPr/>
                <a:lstStyle/>
                <a:p>
                  <a:endParaRPr lang="en-US"/>
                </a:p>
              </p:txBody>
            </p:sp>
            <p:sp>
              <p:nvSpPr>
                <p:cNvPr id="377138" name="Freeform 306"/>
                <p:cNvSpPr>
                  <a:spLocks noChangeAspect="1" noEditPoints="1"/>
                </p:cNvSpPr>
                <p:nvPr/>
              </p:nvSpPr>
              <p:spPr bwMode="auto">
                <a:xfrm>
                  <a:off x="1161" y="3055"/>
                  <a:ext cx="335" cy="125"/>
                </a:xfrm>
                <a:custGeom>
                  <a:avLst/>
                  <a:gdLst/>
                  <a:ahLst/>
                  <a:cxnLst>
                    <a:cxn ang="0">
                      <a:pos x="283" y="12"/>
                    </a:cxn>
                    <a:cxn ang="0">
                      <a:pos x="279" y="42"/>
                    </a:cxn>
                    <a:cxn ang="0">
                      <a:pos x="264" y="23"/>
                    </a:cxn>
                    <a:cxn ang="0">
                      <a:pos x="237" y="27"/>
                    </a:cxn>
                    <a:cxn ang="0">
                      <a:pos x="230" y="57"/>
                    </a:cxn>
                    <a:cxn ang="0">
                      <a:pos x="219" y="38"/>
                    </a:cxn>
                    <a:cxn ang="0">
                      <a:pos x="200" y="38"/>
                    </a:cxn>
                    <a:cxn ang="0">
                      <a:pos x="226" y="57"/>
                    </a:cxn>
                    <a:cxn ang="0">
                      <a:pos x="196" y="49"/>
                    </a:cxn>
                    <a:cxn ang="0">
                      <a:pos x="200" y="38"/>
                    </a:cxn>
                    <a:cxn ang="0">
                      <a:pos x="196" y="49"/>
                    </a:cxn>
                    <a:cxn ang="0">
                      <a:pos x="173" y="65"/>
                    </a:cxn>
                    <a:cxn ang="0">
                      <a:pos x="177" y="46"/>
                    </a:cxn>
                    <a:cxn ang="0">
                      <a:pos x="162" y="49"/>
                    </a:cxn>
                    <a:cxn ang="0">
                      <a:pos x="158" y="80"/>
                    </a:cxn>
                    <a:cxn ang="0">
                      <a:pos x="143" y="61"/>
                    </a:cxn>
                    <a:cxn ang="0">
                      <a:pos x="128" y="61"/>
                    </a:cxn>
                    <a:cxn ang="0">
                      <a:pos x="155" y="84"/>
                    </a:cxn>
                    <a:cxn ang="0">
                      <a:pos x="125" y="76"/>
                    </a:cxn>
                    <a:cxn ang="0">
                      <a:pos x="128" y="61"/>
                    </a:cxn>
                    <a:cxn ang="0">
                      <a:pos x="125" y="76"/>
                    </a:cxn>
                    <a:cxn ang="0">
                      <a:pos x="102" y="87"/>
                    </a:cxn>
                    <a:cxn ang="0">
                      <a:pos x="106" y="68"/>
                    </a:cxn>
                    <a:cxn ang="0">
                      <a:pos x="91" y="72"/>
                    </a:cxn>
                    <a:cxn ang="0">
                      <a:pos x="87" y="103"/>
                    </a:cxn>
                    <a:cxn ang="0">
                      <a:pos x="72" y="87"/>
                    </a:cxn>
                    <a:cxn ang="0">
                      <a:pos x="57" y="84"/>
                    </a:cxn>
                    <a:cxn ang="0">
                      <a:pos x="79" y="106"/>
                    </a:cxn>
                    <a:cxn ang="0">
                      <a:pos x="53" y="99"/>
                    </a:cxn>
                    <a:cxn ang="0">
                      <a:pos x="57" y="84"/>
                    </a:cxn>
                    <a:cxn ang="0">
                      <a:pos x="53" y="99"/>
                    </a:cxn>
                    <a:cxn ang="0">
                      <a:pos x="30" y="114"/>
                    </a:cxn>
                    <a:cxn ang="0">
                      <a:pos x="30" y="91"/>
                    </a:cxn>
                    <a:cxn ang="0">
                      <a:pos x="19" y="95"/>
                    </a:cxn>
                    <a:cxn ang="0">
                      <a:pos x="12" y="125"/>
                    </a:cxn>
                    <a:cxn ang="0">
                      <a:pos x="0" y="110"/>
                    </a:cxn>
                    <a:cxn ang="0">
                      <a:pos x="249" y="23"/>
                    </a:cxn>
                    <a:cxn ang="0">
                      <a:pos x="275" y="42"/>
                    </a:cxn>
                    <a:cxn ang="0">
                      <a:pos x="245" y="34"/>
                    </a:cxn>
                    <a:cxn ang="0">
                      <a:pos x="249" y="23"/>
                    </a:cxn>
                    <a:cxn ang="0">
                      <a:pos x="328" y="12"/>
                    </a:cxn>
                    <a:cxn ang="0">
                      <a:pos x="298" y="27"/>
                    </a:cxn>
                    <a:cxn ang="0">
                      <a:pos x="298" y="8"/>
                    </a:cxn>
                  </a:cxnLst>
                  <a:rect l="0" t="0" r="r" b="b"/>
                  <a:pathLst>
                    <a:path w="335" h="125">
                      <a:moveTo>
                        <a:pt x="264" y="23"/>
                      </a:moveTo>
                      <a:lnTo>
                        <a:pt x="271" y="15"/>
                      </a:lnTo>
                      <a:lnTo>
                        <a:pt x="283" y="12"/>
                      </a:lnTo>
                      <a:lnTo>
                        <a:pt x="294" y="19"/>
                      </a:lnTo>
                      <a:lnTo>
                        <a:pt x="298" y="34"/>
                      </a:lnTo>
                      <a:lnTo>
                        <a:pt x="279" y="42"/>
                      </a:lnTo>
                      <a:lnTo>
                        <a:pt x="271" y="34"/>
                      </a:lnTo>
                      <a:lnTo>
                        <a:pt x="271" y="27"/>
                      </a:lnTo>
                      <a:lnTo>
                        <a:pt x="264" y="23"/>
                      </a:lnTo>
                      <a:lnTo>
                        <a:pt x="264" y="23"/>
                      </a:lnTo>
                      <a:close/>
                      <a:moveTo>
                        <a:pt x="226" y="31"/>
                      </a:moveTo>
                      <a:lnTo>
                        <a:pt x="237" y="27"/>
                      </a:lnTo>
                      <a:lnTo>
                        <a:pt x="245" y="34"/>
                      </a:lnTo>
                      <a:lnTo>
                        <a:pt x="249" y="49"/>
                      </a:lnTo>
                      <a:lnTo>
                        <a:pt x="230" y="57"/>
                      </a:lnTo>
                      <a:lnTo>
                        <a:pt x="222" y="49"/>
                      </a:lnTo>
                      <a:lnTo>
                        <a:pt x="222" y="42"/>
                      </a:lnTo>
                      <a:lnTo>
                        <a:pt x="219" y="38"/>
                      </a:lnTo>
                      <a:lnTo>
                        <a:pt x="226" y="31"/>
                      </a:lnTo>
                      <a:lnTo>
                        <a:pt x="226" y="31"/>
                      </a:lnTo>
                      <a:close/>
                      <a:moveTo>
                        <a:pt x="200" y="38"/>
                      </a:moveTo>
                      <a:lnTo>
                        <a:pt x="211" y="34"/>
                      </a:lnTo>
                      <a:lnTo>
                        <a:pt x="222" y="42"/>
                      </a:lnTo>
                      <a:lnTo>
                        <a:pt x="226" y="57"/>
                      </a:lnTo>
                      <a:lnTo>
                        <a:pt x="207" y="65"/>
                      </a:lnTo>
                      <a:lnTo>
                        <a:pt x="200" y="57"/>
                      </a:lnTo>
                      <a:lnTo>
                        <a:pt x="196" y="49"/>
                      </a:lnTo>
                      <a:lnTo>
                        <a:pt x="192" y="46"/>
                      </a:lnTo>
                      <a:lnTo>
                        <a:pt x="200" y="38"/>
                      </a:lnTo>
                      <a:lnTo>
                        <a:pt x="200" y="38"/>
                      </a:lnTo>
                      <a:close/>
                      <a:moveTo>
                        <a:pt x="177" y="46"/>
                      </a:moveTo>
                      <a:lnTo>
                        <a:pt x="189" y="42"/>
                      </a:lnTo>
                      <a:lnTo>
                        <a:pt x="196" y="49"/>
                      </a:lnTo>
                      <a:lnTo>
                        <a:pt x="204" y="65"/>
                      </a:lnTo>
                      <a:lnTo>
                        <a:pt x="181" y="72"/>
                      </a:lnTo>
                      <a:lnTo>
                        <a:pt x="173" y="65"/>
                      </a:lnTo>
                      <a:lnTo>
                        <a:pt x="173" y="61"/>
                      </a:lnTo>
                      <a:lnTo>
                        <a:pt x="170" y="57"/>
                      </a:lnTo>
                      <a:lnTo>
                        <a:pt x="177" y="46"/>
                      </a:lnTo>
                      <a:lnTo>
                        <a:pt x="177" y="46"/>
                      </a:lnTo>
                      <a:close/>
                      <a:moveTo>
                        <a:pt x="151" y="53"/>
                      </a:moveTo>
                      <a:lnTo>
                        <a:pt x="162" y="49"/>
                      </a:lnTo>
                      <a:lnTo>
                        <a:pt x="173" y="61"/>
                      </a:lnTo>
                      <a:lnTo>
                        <a:pt x="177" y="72"/>
                      </a:lnTo>
                      <a:lnTo>
                        <a:pt x="158" y="80"/>
                      </a:lnTo>
                      <a:lnTo>
                        <a:pt x="151" y="72"/>
                      </a:lnTo>
                      <a:lnTo>
                        <a:pt x="147" y="68"/>
                      </a:lnTo>
                      <a:lnTo>
                        <a:pt x="143" y="61"/>
                      </a:lnTo>
                      <a:lnTo>
                        <a:pt x="151" y="53"/>
                      </a:lnTo>
                      <a:lnTo>
                        <a:pt x="151" y="53"/>
                      </a:lnTo>
                      <a:close/>
                      <a:moveTo>
                        <a:pt x="128" y="61"/>
                      </a:moveTo>
                      <a:lnTo>
                        <a:pt x="140" y="57"/>
                      </a:lnTo>
                      <a:lnTo>
                        <a:pt x="147" y="65"/>
                      </a:lnTo>
                      <a:lnTo>
                        <a:pt x="155" y="84"/>
                      </a:lnTo>
                      <a:lnTo>
                        <a:pt x="132" y="87"/>
                      </a:lnTo>
                      <a:lnTo>
                        <a:pt x="128" y="80"/>
                      </a:lnTo>
                      <a:lnTo>
                        <a:pt x="125" y="76"/>
                      </a:lnTo>
                      <a:lnTo>
                        <a:pt x="121" y="72"/>
                      </a:lnTo>
                      <a:lnTo>
                        <a:pt x="128" y="61"/>
                      </a:lnTo>
                      <a:lnTo>
                        <a:pt x="128" y="61"/>
                      </a:lnTo>
                      <a:close/>
                      <a:moveTo>
                        <a:pt x="106" y="68"/>
                      </a:moveTo>
                      <a:lnTo>
                        <a:pt x="117" y="65"/>
                      </a:lnTo>
                      <a:lnTo>
                        <a:pt x="125" y="76"/>
                      </a:lnTo>
                      <a:lnTo>
                        <a:pt x="128" y="91"/>
                      </a:lnTo>
                      <a:lnTo>
                        <a:pt x="109" y="95"/>
                      </a:lnTo>
                      <a:lnTo>
                        <a:pt x="102" y="87"/>
                      </a:lnTo>
                      <a:lnTo>
                        <a:pt x="102" y="84"/>
                      </a:lnTo>
                      <a:lnTo>
                        <a:pt x="98" y="76"/>
                      </a:lnTo>
                      <a:lnTo>
                        <a:pt x="106" y="68"/>
                      </a:lnTo>
                      <a:lnTo>
                        <a:pt x="106" y="68"/>
                      </a:lnTo>
                      <a:close/>
                      <a:moveTo>
                        <a:pt x="79" y="76"/>
                      </a:moveTo>
                      <a:lnTo>
                        <a:pt x="91" y="72"/>
                      </a:lnTo>
                      <a:lnTo>
                        <a:pt x="102" y="84"/>
                      </a:lnTo>
                      <a:lnTo>
                        <a:pt x="106" y="99"/>
                      </a:lnTo>
                      <a:lnTo>
                        <a:pt x="87" y="103"/>
                      </a:lnTo>
                      <a:lnTo>
                        <a:pt x="79" y="95"/>
                      </a:lnTo>
                      <a:lnTo>
                        <a:pt x="76" y="91"/>
                      </a:lnTo>
                      <a:lnTo>
                        <a:pt x="72" y="87"/>
                      </a:lnTo>
                      <a:lnTo>
                        <a:pt x="79" y="76"/>
                      </a:lnTo>
                      <a:lnTo>
                        <a:pt x="79" y="76"/>
                      </a:lnTo>
                      <a:close/>
                      <a:moveTo>
                        <a:pt x="57" y="84"/>
                      </a:moveTo>
                      <a:lnTo>
                        <a:pt x="68" y="80"/>
                      </a:lnTo>
                      <a:lnTo>
                        <a:pt x="76" y="91"/>
                      </a:lnTo>
                      <a:lnTo>
                        <a:pt x="79" y="106"/>
                      </a:lnTo>
                      <a:lnTo>
                        <a:pt x="61" y="110"/>
                      </a:lnTo>
                      <a:lnTo>
                        <a:pt x="53" y="103"/>
                      </a:lnTo>
                      <a:lnTo>
                        <a:pt x="53" y="99"/>
                      </a:lnTo>
                      <a:lnTo>
                        <a:pt x="49" y="95"/>
                      </a:lnTo>
                      <a:lnTo>
                        <a:pt x="57" y="84"/>
                      </a:lnTo>
                      <a:lnTo>
                        <a:pt x="57" y="84"/>
                      </a:lnTo>
                      <a:close/>
                      <a:moveTo>
                        <a:pt x="30" y="91"/>
                      </a:moveTo>
                      <a:lnTo>
                        <a:pt x="42" y="87"/>
                      </a:lnTo>
                      <a:lnTo>
                        <a:pt x="53" y="99"/>
                      </a:lnTo>
                      <a:lnTo>
                        <a:pt x="57" y="114"/>
                      </a:lnTo>
                      <a:lnTo>
                        <a:pt x="38" y="118"/>
                      </a:lnTo>
                      <a:lnTo>
                        <a:pt x="30" y="114"/>
                      </a:lnTo>
                      <a:lnTo>
                        <a:pt x="27" y="106"/>
                      </a:lnTo>
                      <a:lnTo>
                        <a:pt x="23" y="103"/>
                      </a:lnTo>
                      <a:lnTo>
                        <a:pt x="30" y="91"/>
                      </a:lnTo>
                      <a:lnTo>
                        <a:pt x="30" y="91"/>
                      </a:lnTo>
                      <a:close/>
                      <a:moveTo>
                        <a:pt x="8" y="99"/>
                      </a:moveTo>
                      <a:lnTo>
                        <a:pt x="19" y="95"/>
                      </a:lnTo>
                      <a:lnTo>
                        <a:pt x="27" y="106"/>
                      </a:lnTo>
                      <a:lnTo>
                        <a:pt x="30" y="122"/>
                      </a:lnTo>
                      <a:lnTo>
                        <a:pt x="12" y="125"/>
                      </a:lnTo>
                      <a:lnTo>
                        <a:pt x="8" y="122"/>
                      </a:lnTo>
                      <a:lnTo>
                        <a:pt x="4" y="114"/>
                      </a:lnTo>
                      <a:lnTo>
                        <a:pt x="0" y="110"/>
                      </a:lnTo>
                      <a:lnTo>
                        <a:pt x="8" y="99"/>
                      </a:lnTo>
                      <a:lnTo>
                        <a:pt x="8" y="99"/>
                      </a:lnTo>
                      <a:close/>
                      <a:moveTo>
                        <a:pt x="249" y="23"/>
                      </a:moveTo>
                      <a:lnTo>
                        <a:pt x="260" y="19"/>
                      </a:lnTo>
                      <a:lnTo>
                        <a:pt x="271" y="27"/>
                      </a:lnTo>
                      <a:lnTo>
                        <a:pt x="275" y="42"/>
                      </a:lnTo>
                      <a:lnTo>
                        <a:pt x="256" y="49"/>
                      </a:lnTo>
                      <a:lnTo>
                        <a:pt x="249" y="42"/>
                      </a:lnTo>
                      <a:lnTo>
                        <a:pt x="245" y="34"/>
                      </a:lnTo>
                      <a:lnTo>
                        <a:pt x="241" y="31"/>
                      </a:lnTo>
                      <a:lnTo>
                        <a:pt x="249" y="23"/>
                      </a:lnTo>
                      <a:lnTo>
                        <a:pt x="249" y="23"/>
                      </a:lnTo>
                      <a:close/>
                      <a:moveTo>
                        <a:pt x="298" y="8"/>
                      </a:moveTo>
                      <a:lnTo>
                        <a:pt x="317" y="0"/>
                      </a:lnTo>
                      <a:lnTo>
                        <a:pt x="328" y="12"/>
                      </a:lnTo>
                      <a:lnTo>
                        <a:pt x="335" y="23"/>
                      </a:lnTo>
                      <a:lnTo>
                        <a:pt x="301" y="34"/>
                      </a:lnTo>
                      <a:lnTo>
                        <a:pt x="298" y="27"/>
                      </a:lnTo>
                      <a:lnTo>
                        <a:pt x="294" y="19"/>
                      </a:lnTo>
                      <a:lnTo>
                        <a:pt x="290" y="15"/>
                      </a:lnTo>
                      <a:lnTo>
                        <a:pt x="298" y="8"/>
                      </a:lnTo>
                      <a:lnTo>
                        <a:pt x="298" y="8"/>
                      </a:lnTo>
                      <a:close/>
                    </a:path>
                  </a:pathLst>
                </a:custGeom>
                <a:solidFill>
                  <a:srgbClr val="F4F4D1"/>
                </a:solidFill>
                <a:ln w="9525">
                  <a:noFill/>
                  <a:round/>
                  <a:headEnd/>
                  <a:tailEnd/>
                </a:ln>
              </p:spPr>
              <p:txBody>
                <a:bodyPr/>
                <a:lstStyle/>
                <a:p>
                  <a:endParaRPr lang="en-US"/>
                </a:p>
              </p:txBody>
            </p:sp>
            <p:sp>
              <p:nvSpPr>
                <p:cNvPr id="377139" name="Freeform 307"/>
                <p:cNvSpPr>
                  <a:spLocks noChangeAspect="1"/>
                </p:cNvSpPr>
                <p:nvPr/>
              </p:nvSpPr>
              <p:spPr bwMode="auto">
                <a:xfrm>
                  <a:off x="1429" y="3067"/>
                  <a:ext cx="30" cy="30"/>
                </a:xfrm>
                <a:custGeom>
                  <a:avLst/>
                  <a:gdLst/>
                  <a:ahLst/>
                  <a:cxnLst>
                    <a:cxn ang="0">
                      <a:pos x="0" y="11"/>
                    </a:cxn>
                    <a:cxn ang="0">
                      <a:pos x="7" y="3"/>
                    </a:cxn>
                    <a:cxn ang="0">
                      <a:pos x="18" y="0"/>
                    </a:cxn>
                    <a:cxn ang="0">
                      <a:pos x="26" y="7"/>
                    </a:cxn>
                    <a:cxn ang="0">
                      <a:pos x="30" y="22"/>
                    </a:cxn>
                    <a:cxn ang="0">
                      <a:pos x="11" y="30"/>
                    </a:cxn>
                    <a:cxn ang="0">
                      <a:pos x="3" y="22"/>
                    </a:cxn>
                    <a:cxn ang="0">
                      <a:pos x="3" y="15"/>
                    </a:cxn>
                    <a:cxn ang="0">
                      <a:pos x="0" y="11"/>
                    </a:cxn>
                  </a:cxnLst>
                  <a:rect l="0" t="0" r="r" b="b"/>
                  <a:pathLst>
                    <a:path w="30" h="30">
                      <a:moveTo>
                        <a:pt x="0" y="11"/>
                      </a:moveTo>
                      <a:lnTo>
                        <a:pt x="7" y="3"/>
                      </a:lnTo>
                      <a:lnTo>
                        <a:pt x="18" y="0"/>
                      </a:lnTo>
                      <a:lnTo>
                        <a:pt x="26" y="7"/>
                      </a:lnTo>
                      <a:lnTo>
                        <a:pt x="30" y="22"/>
                      </a:lnTo>
                      <a:lnTo>
                        <a:pt x="11" y="30"/>
                      </a:lnTo>
                      <a:lnTo>
                        <a:pt x="3" y="22"/>
                      </a:lnTo>
                      <a:lnTo>
                        <a:pt x="3" y="15"/>
                      </a:lnTo>
                      <a:lnTo>
                        <a:pt x="0" y="11"/>
                      </a:lnTo>
                    </a:path>
                  </a:pathLst>
                </a:custGeom>
                <a:noFill/>
                <a:ln w="6350">
                  <a:solidFill>
                    <a:srgbClr val="000000"/>
                  </a:solidFill>
                  <a:prstDash val="solid"/>
                  <a:round/>
                  <a:headEnd/>
                  <a:tailEnd/>
                </a:ln>
              </p:spPr>
              <p:txBody>
                <a:bodyPr/>
                <a:lstStyle/>
                <a:p>
                  <a:endParaRPr lang="en-US"/>
                </a:p>
              </p:txBody>
            </p:sp>
            <p:sp>
              <p:nvSpPr>
                <p:cNvPr id="377140" name="Freeform 308"/>
                <p:cNvSpPr>
                  <a:spLocks noChangeAspect="1"/>
                </p:cNvSpPr>
                <p:nvPr/>
              </p:nvSpPr>
              <p:spPr bwMode="auto">
                <a:xfrm>
                  <a:off x="1380" y="3082"/>
                  <a:ext cx="30" cy="30"/>
                </a:xfrm>
                <a:custGeom>
                  <a:avLst/>
                  <a:gdLst/>
                  <a:ahLst/>
                  <a:cxnLst>
                    <a:cxn ang="0">
                      <a:pos x="7" y="4"/>
                    </a:cxn>
                    <a:cxn ang="0">
                      <a:pos x="18" y="0"/>
                    </a:cxn>
                    <a:cxn ang="0">
                      <a:pos x="26" y="7"/>
                    </a:cxn>
                    <a:cxn ang="0">
                      <a:pos x="30" y="22"/>
                    </a:cxn>
                    <a:cxn ang="0">
                      <a:pos x="11" y="30"/>
                    </a:cxn>
                    <a:cxn ang="0">
                      <a:pos x="3" y="22"/>
                    </a:cxn>
                    <a:cxn ang="0">
                      <a:pos x="3" y="15"/>
                    </a:cxn>
                    <a:cxn ang="0">
                      <a:pos x="0" y="11"/>
                    </a:cxn>
                    <a:cxn ang="0">
                      <a:pos x="7" y="4"/>
                    </a:cxn>
                  </a:cxnLst>
                  <a:rect l="0" t="0" r="r" b="b"/>
                  <a:pathLst>
                    <a:path w="30" h="30">
                      <a:moveTo>
                        <a:pt x="7" y="4"/>
                      </a:moveTo>
                      <a:lnTo>
                        <a:pt x="18" y="0"/>
                      </a:lnTo>
                      <a:lnTo>
                        <a:pt x="26" y="7"/>
                      </a:lnTo>
                      <a:lnTo>
                        <a:pt x="30" y="22"/>
                      </a:lnTo>
                      <a:lnTo>
                        <a:pt x="11" y="30"/>
                      </a:lnTo>
                      <a:lnTo>
                        <a:pt x="3" y="22"/>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77141" name="Freeform 309"/>
                <p:cNvSpPr>
                  <a:spLocks noChangeAspect="1"/>
                </p:cNvSpPr>
                <p:nvPr/>
              </p:nvSpPr>
              <p:spPr bwMode="auto">
                <a:xfrm>
                  <a:off x="1353" y="3089"/>
                  <a:ext cx="34" cy="31"/>
                </a:xfrm>
                <a:custGeom>
                  <a:avLst/>
                  <a:gdLst/>
                  <a:ahLst/>
                  <a:cxnLst>
                    <a:cxn ang="0">
                      <a:pos x="8" y="4"/>
                    </a:cxn>
                    <a:cxn ang="0">
                      <a:pos x="23" y="0"/>
                    </a:cxn>
                    <a:cxn ang="0">
                      <a:pos x="30" y="8"/>
                    </a:cxn>
                    <a:cxn ang="0">
                      <a:pos x="34" y="23"/>
                    </a:cxn>
                    <a:cxn ang="0">
                      <a:pos x="15" y="31"/>
                    </a:cxn>
                    <a:cxn ang="0">
                      <a:pos x="8" y="23"/>
                    </a:cxn>
                    <a:cxn ang="0">
                      <a:pos x="8" y="15"/>
                    </a:cxn>
                    <a:cxn ang="0">
                      <a:pos x="0" y="12"/>
                    </a:cxn>
                    <a:cxn ang="0">
                      <a:pos x="8" y="4"/>
                    </a:cxn>
                  </a:cxnLst>
                  <a:rect l="0" t="0" r="r" b="b"/>
                  <a:pathLst>
                    <a:path w="34" h="31">
                      <a:moveTo>
                        <a:pt x="8" y="4"/>
                      </a:moveTo>
                      <a:lnTo>
                        <a:pt x="23" y="0"/>
                      </a:lnTo>
                      <a:lnTo>
                        <a:pt x="30" y="8"/>
                      </a:lnTo>
                      <a:lnTo>
                        <a:pt x="34" y="23"/>
                      </a:lnTo>
                      <a:lnTo>
                        <a:pt x="15" y="31"/>
                      </a:lnTo>
                      <a:lnTo>
                        <a:pt x="8" y="23"/>
                      </a:lnTo>
                      <a:lnTo>
                        <a:pt x="8"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77142" name="Freeform 310"/>
                <p:cNvSpPr>
                  <a:spLocks noChangeAspect="1"/>
                </p:cNvSpPr>
                <p:nvPr/>
              </p:nvSpPr>
              <p:spPr bwMode="auto">
                <a:xfrm>
                  <a:off x="1331" y="3097"/>
                  <a:ext cx="34" cy="30"/>
                </a:xfrm>
                <a:custGeom>
                  <a:avLst/>
                  <a:gdLst/>
                  <a:ahLst/>
                  <a:cxnLst>
                    <a:cxn ang="0">
                      <a:pos x="7" y="4"/>
                    </a:cxn>
                    <a:cxn ang="0">
                      <a:pos x="19" y="0"/>
                    </a:cxn>
                    <a:cxn ang="0">
                      <a:pos x="30" y="7"/>
                    </a:cxn>
                    <a:cxn ang="0">
                      <a:pos x="34" y="23"/>
                    </a:cxn>
                    <a:cxn ang="0">
                      <a:pos x="11" y="30"/>
                    </a:cxn>
                    <a:cxn ang="0">
                      <a:pos x="3" y="23"/>
                    </a:cxn>
                    <a:cxn ang="0">
                      <a:pos x="3" y="15"/>
                    </a:cxn>
                    <a:cxn ang="0">
                      <a:pos x="0" y="11"/>
                    </a:cxn>
                    <a:cxn ang="0">
                      <a:pos x="7" y="4"/>
                    </a:cxn>
                  </a:cxnLst>
                  <a:rect l="0" t="0" r="r" b="b"/>
                  <a:pathLst>
                    <a:path w="34" h="30">
                      <a:moveTo>
                        <a:pt x="7" y="4"/>
                      </a:moveTo>
                      <a:lnTo>
                        <a:pt x="19" y="0"/>
                      </a:lnTo>
                      <a:lnTo>
                        <a:pt x="30" y="7"/>
                      </a:lnTo>
                      <a:lnTo>
                        <a:pt x="34" y="23"/>
                      </a:lnTo>
                      <a:lnTo>
                        <a:pt x="11" y="30"/>
                      </a:lnTo>
                      <a:lnTo>
                        <a:pt x="3"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77143" name="Freeform 311"/>
                <p:cNvSpPr>
                  <a:spLocks noChangeAspect="1"/>
                </p:cNvSpPr>
                <p:nvPr/>
              </p:nvSpPr>
              <p:spPr bwMode="auto">
                <a:xfrm>
                  <a:off x="1308" y="3104"/>
                  <a:ext cx="30" cy="31"/>
                </a:xfrm>
                <a:custGeom>
                  <a:avLst/>
                  <a:gdLst/>
                  <a:ahLst/>
                  <a:cxnLst>
                    <a:cxn ang="0">
                      <a:pos x="4" y="4"/>
                    </a:cxn>
                    <a:cxn ang="0">
                      <a:pos x="19" y="0"/>
                    </a:cxn>
                    <a:cxn ang="0">
                      <a:pos x="26" y="8"/>
                    </a:cxn>
                    <a:cxn ang="0">
                      <a:pos x="30" y="23"/>
                    </a:cxn>
                    <a:cxn ang="0">
                      <a:pos x="11" y="31"/>
                    </a:cxn>
                    <a:cxn ang="0">
                      <a:pos x="4" y="23"/>
                    </a:cxn>
                    <a:cxn ang="0">
                      <a:pos x="4" y="16"/>
                    </a:cxn>
                    <a:cxn ang="0">
                      <a:pos x="0" y="12"/>
                    </a:cxn>
                    <a:cxn ang="0">
                      <a:pos x="4" y="4"/>
                    </a:cxn>
                  </a:cxnLst>
                  <a:rect l="0" t="0" r="r" b="b"/>
                  <a:pathLst>
                    <a:path w="30" h="31">
                      <a:moveTo>
                        <a:pt x="4" y="4"/>
                      </a:moveTo>
                      <a:lnTo>
                        <a:pt x="19" y="0"/>
                      </a:lnTo>
                      <a:lnTo>
                        <a:pt x="26" y="8"/>
                      </a:lnTo>
                      <a:lnTo>
                        <a:pt x="30" y="23"/>
                      </a:lnTo>
                      <a:lnTo>
                        <a:pt x="11" y="31"/>
                      </a:lnTo>
                      <a:lnTo>
                        <a:pt x="4"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77144" name="Freeform 312"/>
                <p:cNvSpPr>
                  <a:spLocks noChangeAspect="1"/>
                </p:cNvSpPr>
                <p:nvPr/>
              </p:nvSpPr>
              <p:spPr bwMode="auto">
                <a:xfrm>
                  <a:off x="1282" y="3112"/>
                  <a:ext cx="34" cy="30"/>
                </a:xfrm>
                <a:custGeom>
                  <a:avLst/>
                  <a:gdLst/>
                  <a:ahLst/>
                  <a:cxnLst>
                    <a:cxn ang="0">
                      <a:pos x="7" y="4"/>
                    </a:cxn>
                    <a:cxn ang="0">
                      <a:pos x="19" y="0"/>
                    </a:cxn>
                    <a:cxn ang="0">
                      <a:pos x="26" y="8"/>
                    </a:cxn>
                    <a:cxn ang="0">
                      <a:pos x="34" y="23"/>
                    </a:cxn>
                    <a:cxn ang="0">
                      <a:pos x="11" y="30"/>
                    </a:cxn>
                    <a:cxn ang="0">
                      <a:pos x="7" y="23"/>
                    </a:cxn>
                    <a:cxn ang="0">
                      <a:pos x="4" y="19"/>
                    </a:cxn>
                    <a:cxn ang="0">
                      <a:pos x="0" y="11"/>
                    </a:cxn>
                    <a:cxn ang="0">
                      <a:pos x="7" y="4"/>
                    </a:cxn>
                  </a:cxnLst>
                  <a:rect l="0" t="0" r="r" b="b"/>
                  <a:pathLst>
                    <a:path w="34" h="30">
                      <a:moveTo>
                        <a:pt x="7" y="4"/>
                      </a:moveTo>
                      <a:lnTo>
                        <a:pt x="19" y="0"/>
                      </a:lnTo>
                      <a:lnTo>
                        <a:pt x="26" y="8"/>
                      </a:lnTo>
                      <a:lnTo>
                        <a:pt x="34" y="23"/>
                      </a:lnTo>
                      <a:lnTo>
                        <a:pt x="11" y="30"/>
                      </a:lnTo>
                      <a:lnTo>
                        <a:pt x="7"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77145" name="Freeform 313"/>
                <p:cNvSpPr>
                  <a:spLocks noChangeAspect="1"/>
                </p:cNvSpPr>
                <p:nvPr/>
              </p:nvSpPr>
              <p:spPr bwMode="auto">
                <a:xfrm>
                  <a:off x="1259" y="3120"/>
                  <a:ext cx="30" cy="30"/>
                </a:xfrm>
                <a:custGeom>
                  <a:avLst/>
                  <a:gdLst/>
                  <a:ahLst/>
                  <a:cxnLst>
                    <a:cxn ang="0">
                      <a:pos x="8" y="3"/>
                    </a:cxn>
                    <a:cxn ang="0">
                      <a:pos x="19" y="0"/>
                    </a:cxn>
                    <a:cxn ang="0">
                      <a:pos x="27" y="11"/>
                    </a:cxn>
                    <a:cxn ang="0">
                      <a:pos x="30" y="26"/>
                    </a:cxn>
                    <a:cxn ang="0">
                      <a:pos x="11" y="30"/>
                    </a:cxn>
                    <a:cxn ang="0">
                      <a:pos x="4" y="22"/>
                    </a:cxn>
                    <a:cxn ang="0">
                      <a:pos x="4" y="19"/>
                    </a:cxn>
                    <a:cxn ang="0">
                      <a:pos x="0" y="11"/>
                    </a:cxn>
                    <a:cxn ang="0">
                      <a:pos x="8" y="3"/>
                    </a:cxn>
                  </a:cxnLst>
                  <a:rect l="0" t="0" r="r" b="b"/>
                  <a:pathLst>
                    <a:path w="30" h="30">
                      <a:moveTo>
                        <a:pt x="8" y="3"/>
                      </a:moveTo>
                      <a:lnTo>
                        <a:pt x="19" y="0"/>
                      </a:lnTo>
                      <a:lnTo>
                        <a:pt x="27" y="11"/>
                      </a:lnTo>
                      <a:lnTo>
                        <a:pt x="30" y="26"/>
                      </a:lnTo>
                      <a:lnTo>
                        <a:pt x="11" y="30"/>
                      </a:lnTo>
                      <a:lnTo>
                        <a:pt x="4"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77146" name="Freeform 314"/>
                <p:cNvSpPr>
                  <a:spLocks noChangeAspect="1"/>
                </p:cNvSpPr>
                <p:nvPr/>
              </p:nvSpPr>
              <p:spPr bwMode="auto">
                <a:xfrm>
                  <a:off x="1233" y="3127"/>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77147" name="Freeform 315"/>
                <p:cNvSpPr>
                  <a:spLocks noChangeAspect="1"/>
                </p:cNvSpPr>
                <p:nvPr/>
              </p:nvSpPr>
              <p:spPr bwMode="auto">
                <a:xfrm>
                  <a:off x="1210" y="3135"/>
                  <a:ext cx="30" cy="30"/>
                </a:xfrm>
                <a:custGeom>
                  <a:avLst/>
                  <a:gdLst/>
                  <a:ahLst/>
                  <a:cxnLst>
                    <a:cxn ang="0">
                      <a:pos x="8" y="4"/>
                    </a:cxn>
                    <a:cxn ang="0">
                      <a:pos x="19" y="0"/>
                    </a:cxn>
                    <a:cxn ang="0">
                      <a:pos x="27" y="11"/>
                    </a:cxn>
                    <a:cxn ang="0">
                      <a:pos x="30" y="26"/>
                    </a:cxn>
                    <a:cxn ang="0">
                      <a:pos x="12" y="30"/>
                    </a:cxn>
                    <a:cxn ang="0">
                      <a:pos x="4" y="23"/>
                    </a:cxn>
                    <a:cxn ang="0">
                      <a:pos x="4" y="19"/>
                    </a:cxn>
                    <a:cxn ang="0">
                      <a:pos x="0" y="15"/>
                    </a:cxn>
                    <a:cxn ang="0">
                      <a:pos x="8" y="4"/>
                    </a:cxn>
                  </a:cxnLst>
                  <a:rect l="0" t="0" r="r" b="b"/>
                  <a:pathLst>
                    <a:path w="30" h="30">
                      <a:moveTo>
                        <a:pt x="8" y="4"/>
                      </a:moveTo>
                      <a:lnTo>
                        <a:pt x="19" y="0"/>
                      </a:lnTo>
                      <a:lnTo>
                        <a:pt x="27" y="11"/>
                      </a:lnTo>
                      <a:lnTo>
                        <a:pt x="30" y="26"/>
                      </a:lnTo>
                      <a:lnTo>
                        <a:pt x="12" y="30"/>
                      </a:lnTo>
                      <a:lnTo>
                        <a:pt x="4" y="23"/>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77148" name="Freeform 316"/>
                <p:cNvSpPr>
                  <a:spLocks noChangeAspect="1"/>
                </p:cNvSpPr>
                <p:nvPr/>
              </p:nvSpPr>
              <p:spPr bwMode="auto">
                <a:xfrm>
                  <a:off x="1184" y="3142"/>
                  <a:ext cx="34" cy="31"/>
                </a:xfrm>
                <a:custGeom>
                  <a:avLst/>
                  <a:gdLst/>
                  <a:ahLst/>
                  <a:cxnLst>
                    <a:cxn ang="0">
                      <a:pos x="7" y="4"/>
                    </a:cxn>
                    <a:cxn ang="0">
                      <a:pos x="19" y="0"/>
                    </a:cxn>
                    <a:cxn ang="0">
                      <a:pos x="30" y="12"/>
                    </a:cxn>
                    <a:cxn ang="0">
                      <a:pos x="34" y="27"/>
                    </a:cxn>
                    <a:cxn ang="0">
                      <a:pos x="15" y="31"/>
                    </a:cxn>
                    <a:cxn ang="0">
                      <a:pos x="7" y="27"/>
                    </a:cxn>
                    <a:cxn ang="0">
                      <a:pos x="4" y="19"/>
                    </a:cxn>
                    <a:cxn ang="0">
                      <a:pos x="0" y="16"/>
                    </a:cxn>
                    <a:cxn ang="0">
                      <a:pos x="7" y="4"/>
                    </a:cxn>
                  </a:cxnLst>
                  <a:rect l="0" t="0" r="r" b="b"/>
                  <a:pathLst>
                    <a:path w="34" h="31">
                      <a:moveTo>
                        <a:pt x="7" y="4"/>
                      </a:moveTo>
                      <a:lnTo>
                        <a:pt x="19" y="0"/>
                      </a:lnTo>
                      <a:lnTo>
                        <a:pt x="30" y="12"/>
                      </a:lnTo>
                      <a:lnTo>
                        <a:pt x="34" y="27"/>
                      </a:lnTo>
                      <a:lnTo>
                        <a:pt x="15" y="31"/>
                      </a:lnTo>
                      <a:lnTo>
                        <a:pt x="7" y="27"/>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77149" name="Freeform 317"/>
                <p:cNvSpPr>
                  <a:spLocks noChangeAspect="1"/>
                </p:cNvSpPr>
                <p:nvPr/>
              </p:nvSpPr>
              <p:spPr bwMode="auto">
                <a:xfrm>
                  <a:off x="1161" y="3154"/>
                  <a:ext cx="34" cy="26"/>
                </a:xfrm>
                <a:custGeom>
                  <a:avLst/>
                  <a:gdLst/>
                  <a:ahLst/>
                  <a:cxnLst>
                    <a:cxn ang="0">
                      <a:pos x="8" y="0"/>
                    </a:cxn>
                    <a:cxn ang="0">
                      <a:pos x="19" y="0"/>
                    </a:cxn>
                    <a:cxn ang="0">
                      <a:pos x="27" y="7"/>
                    </a:cxn>
                    <a:cxn ang="0">
                      <a:pos x="34" y="23"/>
                    </a:cxn>
                    <a:cxn ang="0">
                      <a:pos x="12" y="26"/>
                    </a:cxn>
                    <a:cxn ang="0">
                      <a:pos x="8" y="23"/>
                    </a:cxn>
                    <a:cxn ang="0">
                      <a:pos x="4" y="15"/>
                    </a:cxn>
                    <a:cxn ang="0">
                      <a:pos x="0" y="11"/>
                    </a:cxn>
                    <a:cxn ang="0">
                      <a:pos x="8" y="0"/>
                    </a:cxn>
                  </a:cxnLst>
                  <a:rect l="0" t="0" r="r" b="b"/>
                  <a:pathLst>
                    <a:path w="34" h="26">
                      <a:moveTo>
                        <a:pt x="8" y="0"/>
                      </a:moveTo>
                      <a:lnTo>
                        <a:pt x="19" y="0"/>
                      </a:lnTo>
                      <a:lnTo>
                        <a:pt x="27" y="7"/>
                      </a:lnTo>
                      <a:lnTo>
                        <a:pt x="34" y="23"/>
                      </a:lnTo>
                      <a:lnTo>
                        <a:pt x="12" y="26"/>
                      </a:lnTo>
                      <a:lnTo>
                        <a:pt x="8" y="23"/>
                      </a:lnTo>
                      <a:lnTo>
                        <a:pt x="4"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77150" name="Freeform 318"/>
                <p:cNvSpPr>
                  <a:spLocks noChangeAspect="1"/>
                </p:cNvSpPr>
                <p:nvPr/>
              </p:nvSpPr>
              <p:spPr bwMode="auto">
                <a:xfrm>
                  <a:off x="1402" y="3074"/>
                  <a:ext cx="34" cy="30"/>
                </a:xfrm>
                <a:custGeom>
                  <a:avLst/>
                  <a:gdLst/>
                  <a:ahLst/>
                  <a:cxnLst>
                    <a:cxn ang="0">
                      <a:pos x="8" y="4"/>
                    </a:cxn>
                    <a:cxn ang="0">
                      <a:pos x="19" y="0"/>
                    </a:cxn>
                    <a:cxn ang="0">
                      <a:pos x="30" y="8"/>
                    </a:cxn>
                    <a:cxn ang="0">
                      <a:pos x="34" y="23"/>
                    </a:cxn>
                    <a:cxn ang="0">
                      <a:pos x="12" y="30"/>
                    </a:cxn>
                    <a:cxn ang="0">
                      <a:pos x="8" y="23"/>
                    </a:cxn>
                    <a:cxn ang="0">
                      <a:pos x="4" y="15"/>
                    </a:cxn>
                    <a:cxn ang="0">
                      <a:pos x="0" y="12"/>
                    </a:cxn>
                    <a:cxn ang="0">
                      <a:pos x="8" y="4"/>
                    </a:cxn>
                  </a:cxnLst>
                  <a:rect l="0" t="0" r="r" b="b"/>
                  <a:pathLst>
                    <a:path w="34" h="30">
                      <a:moveTo>
                        <a:pt x="8" y="4"/>
                      </a:moveTo>
                      <a:lnTo>
                        <a:pt x="19" y="0"/>
                      </a:lnTo>
                      <a:lnTo>
                        <a:pt x="30" y="8"/>
                      </a:lnTo>
                      <a:lnTo>
                        <a:pt x="34" y="23"/>
                      </a:lnTo>
                      <a:lnTo>
                        <a:pt x="12" y="30"/>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77151" name="Freeform 319"/>
                <p:cNvSpPr>
                  <a:spLocks noChangeAspect="1"/>
                </p:cNvSpPr>
                <p:nvPr/>
              </p:nvSpPr>
              <p:spPr bwMode="auto">
                <a:xfrm>
                  <a:off x="1451" y="3055"/>
                  <a:ext cx="45" cy="34"/>
                </a:xfrm>
                <a:custGeom>
                  <a:avLst/>
                  <a:gdLst/>
                  <a:ahLst/>
                  <a:cxnLst>
                    <a:cxn ang="0">
                      <a:pos x="8" y="8"/>
                    </a:cxn>
                    <a:cxn ang="0">
                      <a:pos x="27" y="0"/>
                    </a:cxn>
                    <a:cxn ang="0">
                      <a:pos x="38" y="8"/>
                    </a:cxn>
                    <a:cxn ang="0">
                      <a:pos x="45" y="23"/>
                    </a:cxn>
                    <a:cxn ang="0">
                      <a:pos x="11" y="34"/>
                    </a:cxn>
                    <a:cxn ang="0">
                      <a:pos x="8" y="27"/>
                    </a:cxn>
                    <a:cxn ang="0">
                      <a:pos x="4" y="19"/>
                    </a:cxn>
                    <a:cxn ang="0">
                      <a:pos x="0" y="15"/>
                    </a:cxn>
                    <a:cxn ang="0">
                      <a:pos x="8" y="8"/>
                    </a:cxn>
                  </a:cxnLst>
                  <a:rect l="0" t="0" r="r" b="b"/>
                  <a:pathLst>
                    <a:path w="45" h="34">
                      <a:moveTo>
                        <a:pt x="8" y="8"/>
                      </a:moveTo>
                      <a:lnTo>
                        <a:pt x="27" y="0"/>
                      </a:lnTo>
                      <a:lnTo>
                        <a:pt x="38" y="8"/>
                      </a:lnTo>
                      <a:lnTo>
                        <a:pt x="45" y="23"/>
                      </a:lnTo>
                      <a:lnTo>
                        <a:pt x="11" y="34"/>
                      </a:lnTo>
                      <a:lnTo>
                        <a:pt x="8" y="27"/>
                      </a:lnTo>
                      <a:lnTo>
                        <a:pt x="4" y="19"/>
                      </a:lnTo>
                      <a:lnTo>
                        <a:pt x="0" y="15"/>
                      </a:lnTo>
                      <a:lnTo>
                        <a:pt x="8" y="8"/>
                      </a:lnTo>
                    </a:path>
                  </a:pathLst>
                </a:custGeom>
                <a:noFill/>
                <a:ln w="6350">
                  <a:solidFill>
                    <a:srgbClr val="000000"/>
                  </a:solidFill>
                  <a:prstDash val="solid"/>
                  <a:round/>
                  <a:headEnd/>
                  <a:tailEnd/>
                </a:ln>
              </p:spPr>
              <p:txBody>
                <a:bodyPr/>
                <a:lstStyle/>
                <a:p>
                  <a:endParaRPr lang="en-US"/>
                </a:p>
              </p:txBody>
            </p:sp>
            <p:sp>
              <p:nvSpPr>
                <p:cNvPr id="377152" name="Freeform 320"/>
                <p:cNvSpPr>
                  <a:spLocks noChangeAspect="1" noEditPoints="1"/>
                </p:cNvSpPr>
                <p:nvPr/>
              </p:nvSpPr>
              <p:spPr bwMode="auto">
                <a:xfrm>
                  <a:off x="1169" y="3055"/>
                  <a:ext cx="316" cy="110"/>
                </a:xfrm>
                <a:custGeom>
                  <a:avLst/>
                  <a:gdLst/>
                  <a:ahLst/>
                  <a:cxnLst>
                    <a:cxn ang="0">
                      <a:pos x="275" y="23"/>
                    </a:cxn>
                    <a:cxn ang="0">
                      <a:pos x="275" y="12"/>
                    </a:cxn>
                    <a:cxn ang="0">
                      <a:pos x="263" y="15"/>
                    </a:cxn>
                    <a:cxn ang="0">
                      <a:pos x="248" y="31"/>
                    </a:cxn>
                    <a:cxn ang="0">
                      <a:pos x="252" y="19"/>
                    </a:cxn>
                    <a:cxn ang="0">
                      <a:pos x="241" y="23"/>
                    </a:cxn>
                    <a:cxn ang="0">
                      <a:pos x="226" y="38"/>
                    </a:cxn>
                    <a:cxn ang="0">
                      <a:pos x="229" y="27"/>
                    </a:cxn>
                    <a:cxn ang="0">
                      <a:pos x="218" y="31"/>
                    </a:cxn>
                    <a:cxn ang="0">
                      <a:pos x="203" y="46"/>
                    </a:cxn>
                    <a:cxn ang="0">
                      <a:pos x="203" y="34"/>
                    </a:cxn>
                    <a:cxn ang="0">
                      <a:pos x="192" y="38"/>
                    </a:cxn>
                    <a:cxn ang="0">
                      <a:pos x="177" y="53"/>
                    </a:cxn>
                    <a:cxn ang="0">
                      <a:pos x="181" y="42"/>
                    </a:cxn>
                    <a:cxn ang="0">
                      <a:pos x="169" y="46"/>
                    </a:cxn>
                    <a:cxn ang="0">
                      <a:pos x="154" y="61"/>
                    </a:cxn>
                    <a:cxn ang="0">
                      <a:pos x="154" y="49"/>
                    </a:cxn>
                    <a:cxn ang="0">
                      <a:pos x="143" y="53"/>
                    </a:cxn>
                    <a:cxn ang="0">
                      <a:pos x="128" y="72"/>
                    </a:cxn>
                    <a:cxn ang="0">
                      <a:pos x="132" y="57"/>
                    </a:cxn>
                    <a:cxn ang="0">
                      <a:pos x="120" y="61"/>
                    </a:cxn>
                    <a:cxn ang="0">
                      <a:pos x="105" y="80"/>
                    </a:cxn>
                    <a:cxn ang="0">
                      <a:pos x="109" y="65"/>
                    </a:cxn>
                    <a:cxn ang="0">
                      <a:pos x="98" y="68"/>
                    </a:cxn>
                    <a:cxn ang="0">
                      <a:pos x="83" y="87"/>
                    </a:cxn>
                    <a:cxn ang="0">
                      <a:pos x="83" y="72"/>
                    </a:cxn>
                    <a:cxn ang="0">
                      <a:pos x="71" y="76"/>
                    </a:cxn>
                    <a:cxn ang="0">
                      <a:pos x="56" y="95"/>
                    </a:cxn>
                    <a:cxn ang="0">
                      <a:pos x="60" y="84"/>
                    </a:cxn>
                    <a:cxn ang="0">
                      <a:pos x="49" y="84"/>
                    </a:cxn>
                    <a:cxn ang="0">
                      <a:pos x="30" y="103"/>
                    </a:cxn>
                    <a:cxn ang="0">
                      <a:pos x="34" y="91"/>
                    </a:cxn>
                    <a:cxn ang="0">
                      <a:pos x="22" y="91"/>
                    </a:cxn>
                    <a:cxn ang="0">
                      <a:pos x="7" y="110"/>
                    </a:cxn>
                    <a:cxn ang="0">
                      <a:pos x="11" y="99"/>
                    </a:cxn>
                    <a:cxn ang="0">
                      <a:pos x="0" y="103"/>
                    </a:cxn>
                    <a:cxn ang="0">
                      <a:pos x="297" y="15"/>
                    </a:cxn>
                    <a:cxn ang="0">
                      <a:pos x="309" y="0"/>
                    </a:cxn>
                    <a:cxn ang="0">
                      <a:pos x="290" y="8"/>
                    </a:cxn>
                  </a:cxnLst>
                  <a:rect l="0" t="0" r="r" b="b"/>
                  <a:pathLst>
                    <a:path w="316" h="110">
                      <a:moveTo>
                        <a:pt x="263" y="15"/>
                      </a:moveTo>
                      <a:lnTo>
                        <a:pt x="275" y="23"/>
                      </a:lnTo>
                      <a:lnTo>
                        <a:pt x="286" y="19"/>
                      </a:lnTo>
                      <a:lnTo>
                        <a:pt x="275" y="12"/>
                      </a:lnTo>
                      <a:lnTo>
                        <a:pt x="263" y="15"/>
                      </a:lnTo>
                      <a:lnTo>
                        <a:pt x="263" y="15"/>
                      </a:lnTo>
                      <a:close/>
                      <a:moveTo>
                        <a:pt x="241" y="23"/>
                      </a:moveTo>
                      <a:lnTo>
                        <a:pt x="248" y="31"/>
                      </a:lnTo>
                      <a:lnTo>
                        <a:pt x="260" y="27"/>
                      </a:lnTo>
                      <a:lnTo>
                        <a:pt x="252" y="19"/>
                      </a:lnTo>
                      <a:lnTo>
                        <a:pt x="241" y="23"/>
                      </a:lnTo>
                      <a:lnTo>
                        <a:pt x="241" y="23"/>
                      </a:lnTo>
                      <a:close/>
                      <a:moveTo>
                        <a:pt x="218" y="31"/>
                      </a:moveTo>
                      <a:lnTo>
                        <a:pt x="226" y="38"/>
                      </a:lnTo>
                      <a:lnTo>
                        <a:pt x="237" y="34"/>
                      </a:lnTo>
                      <a:lnTo>
                        <a:pt x="229" y="27"/>
                      </a:lnTo>
                      <a:lnTo>
                        <a:pt x="218" y="31"/>
                      </a:lnTo>
                      <a:lnTo>
                        <a:pt x="218" y="31"/>
                      </a:lnTo>
                      <a:close/>
                      <a:moveTo>
                        <a:pt x="192" y="38"/>
                      </a:moveTo>
                      <a:lnTo>
                        <a:pt x="203" y="46"/>
                      </a:lnTo>
                      <a:lnTo>
                        <a:pt x="214" y="42"/>
                      </a:lnTo>
                      <a:lnTo>
                        <a:pt x="203" y="34"/>
                      </a:lnTo>
                      <a:lnTo>
                        <a:pt x="192" y="38"/>
                      </a:lnTo>
                      <a:lnTo>
                        <a:pt x="192" y="38"/>
                      </a:lnTo>
                      <a:close/>
                      <a:moveTo>
                        <a:pt x="169" y="46"/>
                      </a:moveTo>
                      <a:lnTo>
                        <a:pt x="177" y="53"/>
                      </a:lnTo>
                      <a:lnTo>
                        <a:pt x="188" y="49"/>
                      </a:lnTo>
                      <a:lnTo>
                        <a:pt x="181" y="42"/>
                      </a:lnTo>
                      <a:lnTo>
                        <a:pt x="169" y="46"/>
                      </a:lnTo>
                      <a:lnTo>
                        <a:pt x="169" y="46"/>
                      </a:lnTo>
                      <a:close/>
                      <a:moveTo>
                        <a:pt x="143" y="53"/>
                      </a:moveTo>
                      <a:lnTo>
                        <a:pt x="154" y="61"/>
                      </a:lnTo>
                      <a:lnTo>
                        <a:pt x="165" y="61"/>
                      </a:lnTo>
                      <a:lnTo>
                        <a:pt x="154" y="49"/>
                      </a:lnTo>
                      <a:lnTo>
                        <a:pt x="143" y="53"/>
                      </a:lnTo>
                      <a:lnTo>
                        <a:pt x="143" y="53"/>
                      </a:lnTo>
                      <a:close/>
                      <a:moveTo>
                        <a:pt x="120" y="61"/>
                      </a:moveTo>
                      <a:lnTo>
                        <a:pt x="128" y="72"/>
                      </a:lnTo>
                      <a:lnTo>
                        <a:pt x="139" y="68"/>
                      </a:lnTo>
                      <a:lnTo>
                        <a:pt x="132" y="57"/>
                      </a:lnTo>
                      <a:lnTo>
                        <a:pt x="120" y="61"/>
                      </a:lnTo>
                      <a:lnTo>
                        <a:pt x="120" y="61"/>
                      </a:lnTo>
                      <a:close/>
                      <a:moveTo>
                        <a:pt x="98" y="68"/>
                      </a:moveTo>
                      <a:lnTo>
                        <a:pt x="105" y="80"/>
                      </a:lnTo>
                      <a:lnTo>
                        <a:pt x="117" y="76"/>
                      </a:lnTo>
                      <a:lnTo>
                        <a:pt x="109" y="65"/>
                      </a:lnTo>
                      <a:lnTo>
                        <a:pt x="98" y="68"/>
                      </a:lnTo>
                      <a:lnTo>
                        <a:pt x="98" y="68"/>
                      </a:lnTo>
                      <a:close/>
                      <a:moveTo>
                        <a:pt x="71" y="76"/>
                      </a:moveTo>
                      <a:lnTo>
                        <a:pt x="83" y="87"/>
                      </a:lnTo>
                      <a:lnTo>
                        <a:pt x="94" y="84"/>
                      </a:lnTo>
                      <a:lnTo>
                        <a:pt x="83" y="72"/>
                      </a:lnTo>
                      <a:lnTo>
                        <a:pt x="71" y="76"/>
                      </a:lnTo>
                      <a:lnTo>
                        <a:pt x="71" y="76"/>
                      </a:lnTo>
                      <a:close/>
                      <a:moveTo>
                        <a:pt x="49" y="84"/>
                      </a:moveTo>
                      <a:lnTo>
                        <a:pt x="56" y="95"/>
                      </a:lnTo>
                      <a:lnTo>
                        <a:pt x="68" y="91"/>
                      </a:lnTo>
                      <a:lnTo>
                        <a:pt x="60" y="84"/>
                      </a:lnTo>
                      <a:lnTo>
                        <a:pt x="49" y="84"/>
                      </a:lnTo>
                      <a:lnTo>
                        <a:pt x="49" y="84"/>
                      </a:lnTo>
                      <a:close/>
                      <a:moveTo>
                        <a:pt x="22" y="91"/>
                      </a:moveTo>
                      <a:lnTo>
                        <a:pt x="30" y="103"/>
                      </a:lnTo>
                      <a:lnTo>
                        <a:pt x="45" y="99"/>
                      </a:lnTo>
                      <a:lnTo>
                        <a:pt x="34" y="91"/>
                      </a:lnTo>
                      <a:lnTo>
                        <a:pt x="22" y="91"/>
                      </a:lnTo>
                      <a:lnTo>
                        <a:pt x="22" y="91"/>
                      </a:lnTo>
                      <a:close/>
                      <a:moveTo>
                        <a:pt x="0" y="103"/>
                      </a:moveTo>
                      <a:lnTo>
                        <a:pt x="7" y="110"/>
                      </a:lnTo>
                      <a:lnTo>
                        <a:pt x="19" y="106"/>
                      </a:lnTo>
                      <a:lnTo>
                        <a:pt x="11" y="99"/>
                      </a:lnTo>
                      <a:lnTo>
                        <a:pt x="0" y="103"/>
                      </a:lnTo>
                      <a:lnTo>
                        <a:pt x="0" y="103"/>
                      </a:lnTo>
                      <a:close/>
                      <a:moveTo>
                        <a:pt x="290" y="8"/>
                      </a:moveTo>
                      <a:lnTo>
                        <a:pt x="297" y="15"/>
                      </a:lnTo>
                      <a:lnTo>
                        <a:pt x="316" y="8"/>
                      </a:lnTo>
                      <a:lnTo>
                        <a:pt x="309" y="0"/>
                      </a:lnTo>
                      <a:lnTo>
                        <a:pt x="290" y="8"/>
                      </a:lnTo>
                      <a:lnTo>
                        <a:pt x="290" y="8"/>
                      </a:lnTo>
                      <a:close/>
                    </a:path>
                  </a:pathLst>
                </a:custGeom>
                <a:solidFill>
                  <a:srgbClr val="FCFCD8"/>
                </a:solidFill>
                <a:ln w="9525">
                  <a:noFill/>
                  <a:round/>
                  <a:headEnd/>
                  <a:tailEnd/>
                </a:ln>
              </p:spPr>
              <p:txBody>
                <a:bodyPr/>
                <a:lstStyle/>
                <a:p>
                  <a:endParaRPr lang="en-US"/>
                </a:p>
              </p:txBody>
            </p:sp>
            <p:sp>
              <p:nvSpPr>
                <p:cNvPr id="377153" name="Freeform 321"/>
                <p:cNvSpPr>
                  <a:spLocks noChangeAspect="1" noEditPoints="1"/>
                </p:cNvSpPr>
                <p:nvPr/>
              </p:nvSpPr>
              <p:spPr bwMode="auto">
                <a:xfrm>
                  <a:off x="1161" y="3063"/>
                  <a:ext cx="305" cy="117"/>
                </a:xfrm>
                <a:custGeom>
                  <a:avLst/>
                  <a:gdLst/>
                  <a:ahLst/>
                  <a:cxnLst>
                    <a:cxn ang="0">
                      <a:pos x="268" y="15"/>
                    </a:cxn>
                    <a:cxn ang="0">
                      <a:pos x="275" y="26"/>
                    </a:cxn>
                    <a:cxn ang="0">
                      <a:pos x="283" y="15"/>
                    </a:cxn>
                    <a:cxn ang="0">
                      <a:pos x="275" y="7"/>
                    </a:cxn>
                    <a:cxn ang="0">
                      <a:pos x="256" y="41"/>
                    </a:cxn>
                    <a:cxn ang="0">
                      <a:pos x="245" y="26"/>
                    </a:cxn>
                    <a:cxn ang="0">
                      <a:pos x="249" y="15"/>
                    </a:cxn>
                    <a:cxn ang="0">
                      <a:pos x="256" y="23"/>
                    </a:cxn>
                    <a:cxn ang="0">
                      <a:pos x="230" y="49"/>
                    </a:cxn>
                    <a:cxn ang="0">
                      <a:pos x="222" y="34"/>
                    </a:cxn>
                    <a:cxn ang="0">
                      <a:pos x="226" y="23"/>
                    </a:cxn>
                    <a:cxn ang="0">
                      <a:pos x="234" y="30"/>
                    </a:cxn>
                    <a:cxn ang="0">
                      <a:pos x="207" y="57"/>
                    </a:cxn>
                    <a:cxn ang="0">
                      <a:pos x="200" y="41"/>
                    </a:cxn>
                    <a:cxn ang="0">
                      <a:pos x="200" y="30"/>
                    </a:cxn>
                    <a:cxn ang="0">
                      <a:pos x="211" y="38"/>
                    </a:cxn>
                    <a:cxn ang="0">
                      <a:pos x="185" y="64"/>
                    </a:cxn>
                    <a:cxn ang="0">
                      <a:pos x="173" y="49"/>
                    </a:cxn>
                    <a:cxn ang="0">
                      <a:pos x="177" y="38"/>
                    </a:cxn>
                    <a:cxn ang="0">
                      <a:pos x="185" y="45"/>
                    </a:cxn>
                    <a:cxn ang="0">
                      <a:pos x="158" y="72"/>
                    </a:cxn>
                    <a:cxn ang="0">
                      <a:pos x="151" y="57"/>
                    </a:cxn>
                    <a:cxn ang="0">
                      <a:pos x="155" y="45"/>
                    </a:cxn>
                    <a:cxn ang="0">
                      <a:pos x="162" y="53"/>
                    </a:cxn>
                    <a:cxn ang="0">
                      <a:pos x="136" y="79"/>
                    </a:cxn>
                    <a:cxn ang="0">
                      <a:pos x="125" y="64"/>
                    </a:cxn>
                    <a:cxn ang="0">
                      <a:pos x="128" y="53"/>
                    </a:cxn>
                    <a:cxn ang="0">
                      <a:pos x="140" y="60"/>
                    </a:cxn>
                    <a:cxn ang="0">
                      <a:pos x="109" y="87"/>
                    </a:cxn>
                    <a:cxn ang="0">
                      <a:pos x="102" y="72"/>
                    </a:cxn>
                    <a:cxn ang="0">
                      <a:pos x="106" y="60"/>
                    </a:cxn>
                    <a:cxn ang="0">
                      <a:pos x="113" y="68"/>
                    </a:cxn>
                    <a:cxn ang="0">
                      <a:pos x="87" y="95"/>
                    </a:cxn>
                    <a:cxn ang="0">
                      <a:pos x="79" y="79"/>
                    </a:cxn>
                    <a:cxn ang="0">
                      <a:pos x="79" y="68"/>
                    </a:cxn>
                    <a:cxn ang="0">
                      <a:pos x="91" y="76"/>
                    </a:cxn>
                    <a:cxn ang="0">
                      <a:pos x="61" y="102"/>
                    </a:cxn>
                    <a:cxn ang="0">
                      <a:pos x="53" y="87"/>
                    </a:cxn>
                    <a:cxn ang="0">
                      <a:pos x="57" y="76"/>
                    </a:cxn>
                    <a:cxn ang="0">
                      <a:pos x="64" y="83"/>
                    </a:cxn>
                    <a:cxn ang="0">
                      <a:pos x="38" y="110"/>
                    </a:cxn>
                    <a:cxn ang="0">
                      <a:pos x="30" y="98"/>
                    </a:cxn>
                    <a:cxn ang="0">
                      <a:pos x="30" y="83"/>
                    </a:cxn>
                    <a:cxn ang="0">
                      <a:pos x="42" y="91"/>
                    </a:cxn>
                    <a:cxn ang="0">
                      <a:pos x="15" y="117"/>
                    </a:cxn>
                    <a:cxn ang="0">
                      <a:pos x="4" y="102"/>
                    </a:cxn>
                    <a:cxn ang="0">
                      <a:pos x="8" y="91"/>
                    </a:cxn>
                    <a:cxn ang="0">
                      <a:pos x="15" y="102"/>
                    </a:cxn>
                    <a:cxn ang="0">
                      <a:pos x="301" y="23"/>
                    </a:cxn>
                    <a:cxn ang="0">
                      <a:pos x="294" y="11"/>
                    </a:cxn>
                    <a:cxn ang="0">
                      <a:pos x="298" y="0"/>
                    </a:cxn>
                    <a:cxn ang="0">
                      <a:pos x="305" y="7"/>
                    </a:cxn>
                  </a:cxnLst>
                  <a:rect l="0" t="0" r="r" b="b"/>
                  <a:pathLst>
                    <a:path w="305" h="117">
                      <a:moveTo>
                        <a:pt x="275" y="7"/>
                      </a:moveTo>
                      <a:lnTo>
                        <a:pt x="268" y="15"/>
                      </a:lnTo>
                      <a:lnTo>
                        <a:pt x="271" y="19"/>
                      </a:lnTo>
                      <a:lnTo>
                        <a:pt x="275" y="26"/>
                      </a:lnTo>
                      <a:lnTo>
                        <a:pt x="279" y="30"/>
                      </a:lnTo>
                      <a:lnTo>
                        <a:pt x="283" y="15"/>
                      </a:lnTo>
                      <a:lnTo>
                        <a:pt x="275" y="7"/>
                      </a:lnTo>
                      <a:lnTo>
                        <a:pt x="275" y="7"/>
                      </a:lnTo>
                      <a:close/>
                      <a:moveTo>
                        <a:pt x="256" y="23"/>
                      </a:moveTo>
                      <a:lnTo>
                        <a:pt x="256" y="41"/>
                      </a:lnTo>
                      <a:lnTo>
                        <a:pt x="249" y="34"/>
                      </a:lnTo>
                      <a:lnTo>
                        <a:pt x="245" y="26"/>
                      </a:lnTo>
                      <a:lnTo>
                        <a:pt x="241" y="23"/>
                      </a:lnTo>
                      <a:lnTo>
                        <a:pt x="249" y="15"/>
                      </a:lnTo>
                      <a:lnTo>
                        <a:pt x="256" y="23"/>
                      </a:lnTo>
                      <a:lnTo>
                        <a:pt x="256" y="23"/>
                      </a:lnTo>
                      <a:close/>
                      <a:moveTo>
                        <a:pt x="234" y="30"/>
                      </a:moveTo>
                      <a:lnTo>
                        <a:pt x="230" y="49"/>
                      </a:lnTo>
                      <a:lnTo>
                        <a:pt x="226" y="41"/>
                      </a:lnTo>
                      <a:lnTo>
                        <a:pt x="222" y="34"/>
                      </a:lnTo>
                      <a:lnTo>
                        <a:pt x="219" y="30"/>
                      </a:lnTo>
                      <a:lnTo>
                        <a:pt x="226" y="23"/>
                      </a:lnTo>
                      <a:lnTo>
                        <a:pt x="234" y="30"/>
                      </a:lnTo>
                      <a:lnTo>
                        <a:pt x="234" y="30"/>
                      </a:lnTo>
                      <a:close/>
                      <a:moveTo>
                        <a:pt x="211" y="38"/>
                      </a:moveTo>
                      <a:lnTo>
                        <a:pt x="207" y="57"/>
                      </a:lnTo>
                      <a:lnTo>
                        <a:pt x="200" y="49"/>
                      </a:lnTo>
                      <a:lnTo>
                        <a:pt x="200" y="41"/>
                      </a:lnTo>
                      <a:lnTo>
                        <a:pt x="196" y="38"/>
                      </a:lnTo>
                      <a:lnTo>
                        <a:pt x="200" y="30"/>
                      </a:lnTo>
                      <a:lnTo>
                        <a:pt x="211" y="38"/>
                      </a:lnTo>
                      <a:lnTo>
                        <a:pt x="211" y="38"/>
                      </a:lnTo>
                      <a:close/>
                      <a:moveTo>
                        <a:pt x="185" y="45"/>
                      </a:moveTo>
                      <a:lnTo>
                        <a:pt x="185" y="64"/>
                      </a:lnTo>
                      <a:lnTo>
                        <a:pt x="177" y="57"/>
                      </a:lnTo>
                      <a:lnTo>
                        <a:pt x="173" y="49"/>
                      </a:lnTo>
                      <a:lnTo>
                        <a:pt x="170" y="45"/>
                      </a:lnTo>
                      <a:lnTo>
                        <a:pt x="177" y="38"/>
                      </a:lnTo>
                      <a:lnTo>
                        <a:pt x="185" y="45"/>
                      </a:lnTo>
                      <a:lnTo>
                        <a:pt x="185" y="45"/>
                      </a:lnTo>
                      <a:close/>
                      <a:moveTo>
                        <a:pt x="162" y="53"/>
                      </a:moveTo>
                      <a:lnTo>
                        <a:pt x="158" y="72"/>
                      </a:lnTo>
                      <a:lnTo>
                        <a:pt x="151" y="64"/>
                      </a:lnTo>
                      <a:lnTo>
                        <a:pt x="151" y="57"/>
                      </a:lnTo>
                      <a:lnTo>
                        <a:pt x="147" y="53"/>
                      </a:lnTo>
                      <a:lnTo>
                        <a:pt x="155" y="45"/>
                      </a:lnTo>
                      <a:lnTo>
                        <a:pt x="162" y="53"/>
                      </a:lnTo>
                      <a:lnTo>
                        <a:pt x="162" y="53"/>
                      </a:lnTo>
                      <a:close/>
                      <a:moveTo>
                        <a:pt x="140" y="60"/>
                      </a:moveTo>
                      <a:lnTo>
                        <a:pt x="136" y="79"/>
                      </a:lnTo>
                      <a:lnTo>
                        <a:pt x="128" y="72"/>
                      </a:lnTo>
                      <a:lnTo>
                        <a:pt x="125" y="64"/>
                      </a:lnTo>
                      <a:lnTo>
                        <a:pt x="121" y="60"/>
                      </a:lnTo>
                      <a:lnTo>
                        <a:pt x="128" y="53"/>
                      </a:lnTo>
                      <a:lnTo>
                        <a:pt x="140" y="60"/>
                      </a:lnTo>
                      <a:lnTo>
                        <a:pt x="140" y="60"/>
                      </a:lnTo>
                      <a:close/>
                      <a:moveTo>
                        <a:pt x="113" y="68"/>
                      </a:moveTo>
                      <a:lnTo>
                        <a:pt x="109" y="87"/>
                      </a:lnTo>
                      <a:lnTo>
                        <a:pt x="106" y="79"/>
                      </a:lnTo>
                      <a:lnTo>
                        <a:pt x="102" y="72"/>
                      </a:lnTo>
                      <a:lnTo>
                        <a:pt x="98" y="68"/>
                      </a:lnTo>
                      <a:lnTo>
                        <a:pt x="106" y="60"/>
                      </a:lnTo>
                      <a:lnTo>
                        <a:pt x="113" y="68"/>
                      </a:lnTo>
                      <a:lnTo>
                        <a:pt x="113" y="68"/>
                      </a:lnTo>
                      <a:close/>
                      <a:moveTo>
                        <a:pt x="91" y="76"/>
                      </a:moveTo>
                      <a:lnTo>
                        <a:pt x="87" y="95"/>
                      </a:lnTo>
                      <a:lnTo>
                        <a:pt x="79" y="87"/>
                      </a:lnTo>
                      <a:lnTo>
                        <a:pt x="79" y="79"/>
                      </a:lnTo>
                      <a:lnTo>
                        <a:pt x="76" y="76"/>
                      </a:lnTo>
                      <a:lnTo>
                        <a:pt x="79" y="68"/>
                      </a:lnTo>
                      <a:lnTo>
                        <a:pt x="91" y="76"/>
                      </a:lnTo>
                      <a:lnTo>
                        <a:pt x="91" y="76"/>
                      </a:lnTo>
                      <a:close/>
                      <a:moveTo>
                        <a:pt x="64" y="83"/>
                      </a:moveTo>
                      <a:lnTo>
                        <a:pt x="61" y="102"/>
                      </a:lnTo>
                      <a:lnTo>
                        <a:pt x="57" y="95"/>
                      </a:lnTo>
                      <a:lnTo>
                        <a:pt x="53" y="87"/>
                      </a:lnTo>
                      <a:lnTo>
                        <a:pt x="49" y="87"/>
                      </a:lnTo>
                      <a:lnTo>
                        <a:pt x="57" y="76"/>
                      </a:lnTo>
                      <a:lnTo>
                        <a:pt x="64" y="83"/>
                      </a:lnTo>
                      <a:lnTo>
                        <a:pt x="64" y="83"/>
                      </a:lnTo>
                      <a:close/>
                      <a:moveTo>
                        <a:pt x="42" y="91"/>
                      </a:moveTo>
                      <a:lnTo>
                        <a:pt x="38" y="110"/>
                      </a:lnTo>
                      <a:lnTo>
                        <a:pt x="30" y="102"/>
                      </a:lnTo>
                      <a:lnTo>
                        <a:pt x="30" y="98"/>
                      </a:lnTo>
                      <a:lnTo>
                        <a:pt x="27" y="91"/>
                      </a:lnTo>
                      <a:lnTo>
                        <a:pt x="30" y="83"/>
                      </a:lnTo>
                      <a:lnTo>
                        <a:pt x="42" y="91"/>
                      </a:lnTo>
                      <a:lnTo>
                        <a:pt x="42" y="91"/>
                      </a:lnTo>
                      <a:close/>
                      <a:moveTo>
                        <a:pt x="15" y="102"/>
                      </a:moveTo>
                      <a:lnTo>
                        <a:pt x="15" y="117"/>
                      </a:lnTo>
                      <a:lnTo>
                        <a:pt x="8" y="110"/>
                      </a:lnTo>
                      <a:lnTo>
                        <a:pt x="4" y="102"/>
                      </a:lnTo>
                      <a:lnTo>
                        <a:pt x="0" y="102"/>
                      </a:lnTo>
                      <a:lnTo>
                        <a:pt x="8" y="91"/>
                      </a:lnTo>
                      <a:lnTo>
                        <a:pt x="15" y="102"/>
                      </a:lnTo>
                      <a:lnTo>
                        <a:pt x="15" y="102"/>
                      </a:lnTo>
                      <a:close/>
                      <a:moveTo>
                        <a:pt x="305" y="7"/>
                      </a:moveTo>
                      <a:lnTo>
                        <a:pt x="301" y="23"/>
                      </a:lnTo>
                      <a:lnTo>
                        <a:pt x="298" y="19"/>
                      </a:lnTo>
                      <a:lnTo>
                        <a:pt x="294" y="11"/>
                      </a:lnTo>
                      <a:lnTo>
                        <a:pt x="290" y="7"/>
                      </a:lnTo>
                      <a:lnTo>
                        <a:pt x="298" y="0"/>
                      </a:lnTo>
                      <a:lnTo>
                        <a:pt x="305" y="7"/>
                      </a:lnTo>
                      <a:lnTo>
                        <a:pt x="305" y="7"/>
                      </a:lnTo>
                      <a:close/>
                    </a:path>
                  </a:pathLst>
                </a:custGeom>
                <a:solidFill>
                  <a:srgbClr val="E2E2BF"/>
                </a:solidFill>
                <a:ln w="9525">
                  <a:noFill/>
                  <a:round/>
                  <a:headEnd/>
                  <a:tailEnd/>
                </a:ln>
              </p:spPr>
              <p:txBody>
                <a:bodyPr/>
                <a:lstStyle/>
                <a:p>
                  <a:endParaRPr lang="en-US"/>
                </a:p>
              </p:txBody>
            </p:sp>
            <p:sp>
              <p:nvSpPr>
                <p:cNvPr id="377154" name="Freeform 322"/>
                <p:cNvSpPr>
                  <a:spLocks noChangeAspect="1"/>
                </p:cNvSpPr>
                <p:nvPr/>
              </p:nvSpPr>
              <p:spPr bwMode="auto">
                <a:xfrm>
                  <a:off x="1120" y="3158"/>
                  <a:ext cx="49" cy="38"/>
                </a:xfrm>
                <a:custGeom>
                  <a:avLst/>
                  <a:gdLst/>
                  <a:ahLst/>
                  <a:cxnLst>
                    <a:cxn ang="0">
                      <a:pos x="0" y="22"/>
                    </a:cxn>
                    <a:cxn ang="0">
                      <a:pos x="7" y="11"/>
                    </a:cxn>
                    <a:cxn ang="0">
                      <a:pos x="38" y="0"/>
                    </a:cxn>
                    <a:cxn ang="0">
                      <a:pos x="45" y="11"/>
                    </a:cxn>
                    <a:cxn ang="0">
                      <a:pos x="49" y="26"/>
                    </a:cxn>
                    <a:cxn ang="0">
                      <a:pos x="15" y="38"/>
                    </a:cxn>
                    <a:cxn ang="0">
                      <a:pos x="0" y="22"/>
                    </a:cxn>
                  </a:cxnLst>
                  <a:rect l="0" t="0" r="r" b="b"/>
                  <a:pathLst>
                    <a:path w="49" h="38">
                      <a:moveTo>
                        <a:pt x="0" y="22"/>
                      </a:moveTo>
                      <a:lnTo>
                        <a:pt x="7" y="11"/>
                      </a:lnTo>
                      <a:lnTo>
                        <a:pt x="38" y="0"/>
                      </a:lnTo>
                      <a:lnTo>
                        <a:pt x="45" y="11"/>
                      </a:lnTo>
                      <a:lnTo>
                        <a:pt x="49" y="26"/>
                      </a:lnTo>
                      <a:lnTo>
                        <a:pt x="15" y="38"/>
                      </a:lnTo>
                      <a:lnTo>
                        <a:pt x="0" y="22"/>
                      </a:lnTo>
                      <a:close/>
                    </a:path>
                  </a:pathLst>
                </a:custGeom>
                <a:solidFill>
                  <a:srgbClr val="BFBFBF"/>
                </a:solidFill>
                <a:ln w="9525">
                  <a:noFill/>
                  <a:round/>
                  <a:headEnd/>
                  <a:tailEnd/>
                </a:ln>
              </p:spPr>
              <p:txBody>
                <a:bodyPr/>
                <a:lstStyle/>
                <a:p>
                  <a:endParaRPr lang="en-US"/>
                </a:p>
              </p:txBody>
            </p:sp>
            <p:sp>
              <p:nvSpPr>
                <p:cNvPr id="377155" name="Freeform 323"/>
                <p:cNvSpPr>
                  <a:spLocks noChangeAspect="1"/>
                </p:cNvSpPr>
                <p:nvPr/>
              </p:nvSpPr>
              <p:spPr bwMode="auto">
                <a:xfrm>
                  <a:off x="1120" y="3169"/>
                  <a:ext cx="7" cy="11"/>
                </a:xfrm>
                <a:custGeom>
                  <a:avLst/>
                  <a:gdLst/>
                  <a:ahLst/>
                  <a:cxnLst>
                    <a:cxn ang="0">
                      <a:pos x="7" y="0"/>
                    </a:cxn>
                    <a:cxn ang="0">
                      <a:pos x="7" y="0"/>
                    </a:cxn>
                    <a:cxn ang="0">
                      <a:pos x="0" y="11"/>
                    </a:cxn>
                    <a:cxn ang="0">
                      <a:pos x="0" y="11"/>
                    </a:cxn>
                    <a:cxn ang="0">
                      <a:pos x="7" y="0"/>
                    </a:cxn>
                    <a:cxn ang="0">
                      <a:pos x="7" y="0"/>
                    </a:cxn>
                    <a:cxn ang="0">
                      <a:pos x="7" y="0"/>
                    </a:cxn>
                    <a:cxn ang="0">
                      <a:pos x="7" y="0"/>
                    </a:cxn>
                    <a:cxn ang="0">
                      <a:pos x="7" y="0"/>
                    </a:cxn>
                    <a:cxn ang="0">
                      <a:pos x="7" y="0"/>
                    </a:cxn>
                    <a:cxn ang="0">
                      <a:pos x="7" y="0"/>
                    </a:cxn>
                    <a:cxn ang="0">
                      <a:pos x="7" y="0"/>
                    </a:cxn>
                  </a:cxnLst>
                  <a:rect l="0" t="0" r="r" b="b"/>
                  <a:pathLst>
                    <a:path w="7" h="11">
                      <a:moveTo>
                        <a:pt x="7" y="0"/>
                      </a:moveTo>
                      <a:lnTo>
                        <a:pt x="7" y="0"/>
                      </a:lnTo>
                      <a:lnTo>
                        <a:pt x="0" y="11"/>
                      </a:lnTo>
                      <a:lnTo>
                        <a:pt x="0" y="11"/>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77156" name="Freeform 324"/>
                <p:cNvSpPr>
                  <a:spLocks noChangeAspect="1"/>
                </p:cNvSpPr>
                <p:nvPr/>
              </p:nvSpPr>
              <p:spPr bwMode="auto">
                <a:xfrm>
                  <a:off x="1127" y="3158"/>
                  <a:ext cx="31" cy="11"/>
                </a:xfrm>
                <a:custGeom>
                  <a:avLst/>
                  <a:gdLst/>
                  <a:ahLst/>
                  <a:cxnLst>
                    <a:cxn ang="0">
                      <a:pos x="31" y="0"/>
                    </a:cxn>
                    <a:cxn ang="0">
                      <a:pos x="27" y="0"/>
                    </a:cxn>
                    <a:cxn ang="0">
                      <a:pos x="0" y="7"/>
                    </a:cxn>
                    <a:cxn ang="0">
                      <a:pos x="0" y="11"/>
                    </a:cxn>
                    <a:cxn ang="0">
                      <a:pos x="27" y="3"/>
                    </a:cxn>
                    <a:cxn ang="0">
                      <a:pos x="27" y="0"/>
                    </a:cxn>
                    <a:cxn ang="0">
                      <a:pos x="27" y="3"/>
                    </a:cxn>
                    <a:cxn ang="0">
                      <a:pos x="31" y="0"/>
                    </a:cxn>
                    <a:cxn ang="0">
                      <a:pos x="31" y="0"/>
                    </a:cxn>
                    <a:cxn ang="0">
                      <a:pos x="31" y="0"/>
                    </a:cxn>
                    <a:cxn ang="0">
                      <a:pos x="27" y="0"/>
                    </a:cxn>
                    <a:cxn ang="0">
                      <a:pos x="31" y="0"/>
                    </a:cxn>
                  </a:cxnLst>
                  <a:rect l="0" t="0" r="r" b="b"/>
                  <a:pathLst>
                    <a:path w="31" h="11">
                      <a:moveTo>
                        <a:pt x="31" y="0"/>
                      </a:moveTo>
                      <a:lnTo>
                        <a:pt x="27" y="0"/>
                      </a:lnTo>
                      <a:lnTo>
                        <a:pt x="0" y="7"/>
                      </a:lnTo>
                      <a:lnTo>
                        <a:pt x="0" y="11"/>
                      </a:lnTo>
                      <a:lnTo>
                        <a:pt x="27" y="3"/>
                      </a:lnTo>
                      <a:lnTo>
                        <a:pt x="27" y="0"/>
                      </a:lnTo>
                      <a:lnTo>
                        <a:pt x="27" y="3"/>
                      </a:lnTo>
                      <a:lnTo>
                        <a:pt x="31" y="0"/>
                      </a:lnTo>
                      <a:lnTo>
                        <a:pt x="31" y="0"/>
                      </a:lnTo>
                      <a:lnTo>
                        <a:pt x="31" y="0"/>
                      </a:lnTo>
                      <a:lnTo>
                        <a:pt x="27" y="0"/>
                      </a:lnTo>
                      <a:lnTo>
                        <a:pt x="31" y="0"/>
                      </a:lnTo>
                      <a:close/>
                    </a:path>
                  </a:pathLst>
                </a:custGeom>
                <a:solidFill>
                  <a:srgbClr val="000000"/>
                </a:solidFill>
                <a:ln w="9525">
                  <a:noFill/>
                  <a:round/>
                  <a:headEnd/>
                  <a:tailEnd/>
                </a:ln>
              </p:spPr>
              <p:txBody>
                <a:bodyPr/>
                <a:lstStyle/>
                <a:p>
                  <a:endParaRPr lang="en-US"/>
                </a:p>
              </p:txBody>
            </p:sp>
            <p:sp>
              <p:nvSpPr>
                <p:cNvPr id="377157" name="Freeform 325"/>
                <p:cNvSpPr>
                  <a:spLocks noChangeAspect="1"/>
                </p:cNvSpPr>
                <p:nvPr/>
              </p:nvSpPr>
              <p:spPr bwMode="auto">
                <a:xfrm>
                  <a:off x="1158" y="3158"/>
                  <a:ext cx="7" cy="11"/>
                </a:xfrm>
                <a:custGeom>
                  <a:avLst/>
                  <a:gdLst/>
                  <a:ahLst/>
                  <a:cxnLst>
                    <a:cxn ang="0">
                      <a:pos x="7" y="11"/>
                    </a:cxn>
                    <a:cxn ang="0">
                      <a:pos x="7" y="11"/>
                    </a:cxn>
                    <a:cxn ang="0">
                      <a:pos x="0" y="0"/>
                    </a:cxn>
                    <a:cxn ang="0">
                      <a:pos x="0" y="0"/>
                    </a:cxn>
                    <a:cxn ang="0">
                      <a:pos x="7" y="11"/>
                    </a:cxn>
                    <a:cxn ang="0">
                      <a:pos x="7" y="11"/>
                    </a:cxn>
                    <a:cxn ang="0">
                      <a:pos x="7" y="11"/>
                    </a:cxn>
                    <a:cxn ang="0">
                      <a:pos x="7" y="11"/>
                    </a:cxn>
                    <a:cxn ang="0">
                      <a:pos x="7" y="11"/>
                    </a:cxn>
                    <a:cxn ang="0">
                      <a:pos x="7" y="11"/>
                    </a:cxn>
                    <a:cxn ang="0">
                      <a:pos x="7" y="11"/>
                    </a:cxn>
                    <a:cxn ang="0">
                      <a:pos x="7" y="11"/>
                    </a:cxn>
                  </a:cxnLst>
                  <a:rect l="0" t="0" r="r" b="b"/>
                  <a:pathLst>
                    <a:path w="7" h="11">
                      <a:moveTo>
                        <a:pt x="7" y="11"/>
                      </a:moveTo>
                      <a:lnTo>
                        <a:pt x="7" y="11"/>
                      </a:lnTo>
                      <a:lnTo>
                        <a:pt x="0" y="0"/>
                      </a:lnTo>
                      <a:lnTo>
                        <a:pt x="0" y="0"/>
                      </a:lnTo>
                      <a:lnTo>
                        <a:pt x="7" y="11"/>
                      </a:lnTo>
                      <a:lnTo>
                        <a:pt x="7" y="11"/>
                      </a:lnTo>
                      <a:lnTo>
                        <a:pt x="7" y="11"/>
                      </a:lnTo>
                      <a:lnTo>
                        <a:pt x="7" y="11"/>
                      </a:lnTo>
                      <a:lnTo>
                        <a:pt x="7" y="11"/>
                      </a:lnTo>
                      <a:lnTo>
                        <a:pt x="7" y="11"/>
                      </a:lnTo>
                      <a:lnTo>
                        <a:pt x="7" y="11"/>
                      </a:lnTo>
                      <a:lnTo>
                        <a:pt x="7" y="11"/>
                      </a:lnTo>
                      <a:close/>
                    </a:path>
                  </a:pathLst>
                </a:custGeom>
                <a:solidFill>
                  <a:srgbClr val="000000"/>
                </a:solidFill>
                <a:ln w="9525">
                  <a:noFill/>
                  <a:round/>
                  <a:headEnd/>
                  <a:tailEnd/>
                </a:ln>
              </p:spPr>
              <p:txBody>
                <a:bodyPr/>
                <a:lstStyle/>
                <a:p>
                  <a:endParaRPr lang="en-US"/>
                </a:p>
              </p:txBody>
            </p:sp>
            <p:sp>
              <p:nvSpPr>
                <p:cNvPr id="377158" name="Freeform 326"/>
                <p:cNvSpPr>
                  <a:spLocks noChangeAspect="1"/>
                </p:cNvSpPr>
                <p:nvPr/>
              </p:nvSpPr>
              <p:spPr bwMode="auto">
                <a:xfrm>
                  <a:off x="1165" y="3169"/>
                  <a:ext cx="4" cy="15"/>
                </a:xfrm>
                <a:custGeom>
                  <a:avLst/>
                  <a:gdLst/>
                  <a:ahLst/>
                  <a:cxnLst>
                    <a:cxn ang="0">
                      <a:pos x="4" y="15"/>
                    </a:cxn>
                    <a:cxn ang="0">
                      <a:pos x="4" y="15"/>
                    </a:cxn>
                    <a:cxn ang="0">
                      <a:pos x="0" y="0"/>
                    </a:cxn>
                    <a:cxn ang="0">
                      <a:pos x="0" y="0"/>
                    </a:cxn>
                    <a:cxn ang="0">
                      <a:pos x="4" y="15"/>
                    </a:cxn>
                    <a:cxn ang="0">
                      <a:pos x="4" y="15"/>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5"/>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77159" name="Freeform 327"/>
                <p:cNvSpPr>
                  <a:spLocks noChangeAspect="1"/>
                </p:cNvSpPr>
                <p:nvPr/>
              </p:nvSpPr>
              <p:spPr bwMode="auto">
                <a:xfrm>
                  <a:off x="1135" y="3180"/>
                  <a:ext cx="34" cy="16"/>
                </a:xfrm>
                <a:custGeom>
                  <a:avLst/>
                  <a:gdLst/>
                  <a:ahLst/>
                  <a:cxnLst>
                    <a:cxn ang="0">
                      <a:pos x="0" y="16"/>
                    </a:cxn>
                    <a:cxn ang="0">
                      <a:pos x="0" y="16"/>
                    </a:cxn>
                    <a:cxn ang="0">
                      <a:pos x="34" y="4"/>
                    </a:cxn>
                    <a:cxn ang="0">
                      <a:pos x="34" y="0"/>
                    </a:cxn>
                    <a:cxn ang="0">
                      <a:pos x="0" y="16"/>
                    </a:cxn>
                    <a:cxn ang="0">
                      <a:pos x="0" y="16"/>
                    </a:cxn>
                    <a:cxn ang="0">
                      <a:pos x="0" y="16"/>
                    </a:cxn>
                    <a:cxn ang="0">
                      <a:pos x="0" y="16"/>
                    </a:cxn>
                    <a:cxn ang="0">
                      <a:pos x="0" y="16"/>
                    </a:cxn>
                    <a:cxn ang="0">
                      <a:pos x="0" y="16"/>
                    </a:cxn>
                    <a:cxn ang="0">
                      <a:pos x="0" y="16"/>
                    </a:cxn>
                    <a:cxn ang="0">
                      <a:pos x="0" y="16"/>
                    </a:cxn>
                  </a:cxnLst>
                  <a:rect l="0" t="0" r="r" b="b"/>
                  <a:pathLst>
                    <a:path w="34" h="16">
                      <a:moveTo>
                        <a:pt x="0" y="16"/>
                      </a:moveTo>
                      <a:lnTo>
                        <a:pt x="0" y="16"/>
                      </a:lnTo>
                      <a:lnTo>
                        <a:pt x="34" y="4"/>
                      </a:lnTo>
                      <a:lnTo>
                        <a:pt x="34"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77160" name="Freeform 328"/>
                <p:cNvSpPr>
                  <a:spLocks noChangeAspect="1"/>
                </p:cNvSpPr>
                <p:nvPr/>
              </p:nvSpPr>
              <p:spPr bwMode="auto">
                <a:xfrm>
                  <a:off x="1120" y="3180"/>
                  <a:ext cx="15" cy="16"/>
                </a:xfrm>
                <a:custGeom>
                  <a:avLst/>
                  <a:gdLst/>
                  <a:ahLst/>
                  <a:cxnLst>
                    <a:cxn ang="0">
                      <a:pos x="0" y="0"/>
                    </a:cxn>
                    <a:cxn ang="0">
                      <a:pos x="0" y="0"/>
                    </a:cxn>
                    <a:cxn ang="0">
                      <a:pos x="11" y="16"/>
                    </a:cxn>
                    <a:cxn ang="0">
                      <a:pos x="15" y="16"/>
                    </a:cxn>
                    <a:cxn ang="0">
                      <a:pos x="0" y="0"/>
                    </a:cxn>
                    <a:cxn ang="0">
                      <a:pos x="0" y="0"/>
                    </a:cxn>
                    <a:cxn ang="0">
                      <a:pos x="0" y="0"/>
                    </a:cxn>
                    <a:cxn ang="0">
                      <a:pos x="0" y="0"/>
                    </a:cxn>
                    <a:cxn ang="0">
                      <a:pos x="0" y="0"/>
                    </a:cxn>
                    <a:cxn ang="0">
                      <a:pos x="0" y="0"/>
                    </a:cxn>
                    <a:cxn ang="0">
                      <a:pos x="0" y="0"/>
                    </a:cxn>
                    <a:cxn ang="0">
                      <a:pos x="0" y="0"/>
                    </a:cxn>
                  </a:cxnLst>
                  <a:rect l="0" t="0" r="r" b="b"/>
                  <a:pathLst>
                    <a:path w="15" h="16">
                      <a:moveTo>
                        <a:pt x="0" y="0"/>
                      </a:moveTo>
                      <a:lnTo>
                        <a:pt x="0" y="0"/>
                      </a:lnTo>
                      <a:lnTo>
                        <a:pt x="11" y="16"/>
                      </a:lnTo>
                      <a:lnTo>
                        <a:pt x="15"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161" name="Freeform 329"/>
                <p:cNvSpPr>
                  <a:spLocks noChangeAspect="1"/>
                </p:cNvSpPr>
                <p:nvPr/>
              </p:nvSpPr>
              <p:spPr bwMode="auto">
                <a:xfrm>
                  <a:off x="1127" y="3161"/>
                  <a:ext cx="38" cy="16"/>
                </a:xfrm>
                <a:custGeom>
                  <a:avLst/>
                  <a:gdLst/>
                  <a:ahLst/>
                  <a:cxnLst>
                    <a:cxn ang="0">
                      <a:pos x="0" y="8"/>
                    </a:cxn>
                    <a:cxn ang="0">
                      <a:pos x="12" y="16"/>
                    </a:cxn>
                    <a:cxn ang="0">
                      <a:pos x="38" y="8"/>
                    </a:cxn>
                    <a:cxn ang="0">
                      <a:pos x="27" y="0"/>
                    </a:cxn>
                    <a:cxn ang="0">
                      <a:pos x="0" y="8"/>
                    </a:cxn>
                  </a:cxnLst>
                  <a:rect l="0" t="0" r="r" b="b"/>
                  <a:pathLst>
                    <a:path w="38" h="16">
                      <a:moveTo>
                        <a:pt x="0" y="8"/>
                      </a:moveTo>
                      <a:lnTo>
                        <a:pt x="12" y="16"/>
                      </a:lnTo>
                      <a:lnTo>
                        <a:pt x="38" y="8"/>
                      </a:lnTo>
                      <a:lnTo>
                        <a:pt x="27" y="0"/>
                      </a:lnTo>
                      <a:lnTo>
                        <a:pt x="0" y="8"/>
                      </a:lnTo>
                      <a:close/>
                    </a:path>
                  </a:pathLst>
                </a:custGeom>
                <a:solidFill>
                  <a:srgbClr val="E5E5E5"/>
                </a:solidFill>
                <a:ln w="9525">
                  <a:noFill/>
                  <a:round/>
                  <a:headEnd/>
                  <a:tailEnd/>
                </a:ln>
              </p:spPr>
              <p:txBody>
                <a:bodyPr/>
                <a:lstStyle/>
                <a:p>
                  <a:endParaRPr lang="en-US"/>
                </a:p>
              </p:txBody>
            </p:sp>
            <p:sp>
              <p:nvSpPr>
                <p:cNvPr id="377162" name="Freeform 330"/>
                <p:cNvSpPr>
                  <a:spLocks noChangeAspect="1"/>
                </p:cNvSpPr>
                <p:nvPr/>
              </p:nvSpPr>
              <p:spPr bwMode="auto">
                <a:xfrm>
                  <a:off x="1120" y="3169"/>
                  <a:ext cx="19" cy="27"/>
                </a:xfrm>
                <a:custGeom>
                  <a:avLst/>
                  <a:gdLst/>
                  <a:ahLst/>
                  <a:cxnLst>
                    <a:cxn ang="0">
                      <a:pos x="0" y="11"/>
                    </a:cxn>
                    <a:cxn ang="0">
                      <a:pos x="7" y="0"/>
                    </a:cxn>
                    <a:cxn ang="0">
                      <a:pos x="19" y="8"/>
                    </a:cxn>
                    <a:cxn ang="0">
                      <a:pos x="15" y="27"/>
                    </a:cxn>
                    <a:cxn ang="0">
                      <a:pos x="0" y="11"/>
                    </a:cxn>
                  </a:cxnLst>
                  <a:rect l="0" t="0" r="r" b="b"/>
                  <a:pathLst>
                    <a:path w="19" h="27">
                      <a:moveTo>
                        <a:pt x="0" y="11"/>
                      </a:moveTo>
                      <a:lnTo>
                        <a:pt x="7" y="0"/>
                      </a:lnTo>
                      <a:lnTo>
                        <a:pt x="19" y="8"/>
                      </a:lnTo>
                      <a:lnTo>
                        <a:pt x="15" y="27"/>
                      </a:lnTo>
                      <a:lnTo>
                        <a:pt x="0" y="11"/>
                      </a:lnTo>
                      <a:close/>
                    </a:path>
                  </a:pathLst>
                </a:custGeom>
                <a:solidFill>
                  <a:srgbClr val="606060"/>
                </a:solidFill>
                <a:ln w="9525">
                  <a:noFill/>
                  <a:round/>
                  <a:headEnd/>
                  <a:tailEnd/>
                </a:ln>
              </p:spPr>
              <p:txBody>
                <a:bodyPr/>
                <a:lstStyle/>
                <a:p>
                  <a:endParaRPr lang="en-US"/>
                </a:p>
              </p:txBody>
            </p:sp>
            <p:sp>
              <p:nvSpPr>
                <p:cNvPr id="377163" name="Freeform 331"/>
                <p:cNvSpPr>
                  <a:spLocks noChangeAspect="1" noEditPoints="1"/>
                </p:cNvSpPr>
                <p:nvPr/>
              </p:nvSpPr>
              <p:spPr bwMode="auto">
                <a:xfrm>
                  <a:off x="1184" y="3089"/>
                  <a:ext cx="275" cy="110"/>
                </a:xfrm>
                <a:custGeom>
                  <a:avLst/>
                  <a:gdLst/>
                  <a:ahLst/>
                  <a:cxnLst>
                    <a:cxn ang="0">
                      <a:pos x="260" y="0"/>
                    </a:cxn>
                    <a:cxn ang="0">
                      <a:pos x="275" y="27"/>
                    </a:cxn>
                    <a:cxn ang="0">
                      <a:pos x="248" y="23"/>
                    </a:cxn>
                    <a:cxn ang="0">
                      <a:pos x="241" y="15"/>
                    </a:cxn>
                    <a:cxn ang="0">
                      <a:pos x="248" y="4"/>
                    </a:cxn>
                    <a:cxn ang="0">
                      <a:pos x="237" y="8"/>
                    </a:cxn>
                    <a:cxn ang="0">
                      <a:pos x="252" y="34"/>
                    </a:cxn>
                    <a:cxn ang="0">
                      <a:pos x="226" y="34"/>
                    </a:cxn>
                    <a:cxn ang="0">
                      <a:pos x="218" y="23"/>
                    </a:cxn>
                    <a:cxn ang="0">
                      <a:pos x="226" y="12"/>
                    </a:cxn>
                    <a:cxn ang="0">
                      <a:pos x="211" y="15"/>
                    </a:cxn>
                    <a:cxn ang="0">
                      <a:pos x="226" y="42"/>
                    </a:cxn>
                    <a:cxn ang="0">
                      <a:pos x="199" y="38"/>
                    </a:cxn>
                    <a:cxn ang="0">
                      <a:pos x="192" y="31"/>
                    </a:cxn>
                    <a:cxn ang="0">
                      <a:pos x="199" y="19"/>
                    </a:cxn>
                    <a:cxn ang="0">
                      <a:pos x="188" y="23"/>
                    </a:cxn>
                    <a:cxn ang="0">
                      <a:pos x="203" y="50"/>
                    </a:cxn>
                    <a:cxn ang="0">
                      <a:pos x="177" y="50"/>
                    </a:cxn>
                    <a:cxn ang="0">
                      <a:pos x="169" y="38"/>
                    </a:cxn>
                    <a:cxn ang="0">
                      <a:pos x="177" y="27"/>
                    </a:cxn>
                    <a:cxn ang="0">
                      <a:pos x="162" y="31"/>
                    </a:cxn>
                    <a:cxn ang="0">
                      <a:pos x="177" y="57"/>
                    </a:cxn>
                    <a:cxn ang="0">
                      <a:pos x="150" y="57"/>
                    </a:cxn>
                    <a:cxn ang="0">
                      <a:pos x="143" y="46"/>
                    </a:cxn>
                    <a:cxn ang="0">
                      <a:pos x="150" y="34"/>
                    </a:cxn>
                    <a:cxn ang="0">
                      <a:pos x="139" y="42"/>
                    </a:cxn>
                    <a:cxn ang="0">
                      <a:pos x="154" y="65"/>
                    </a:cxn>
                    <a:cxn ang="0">
                      <a:pos x="128" y="65"/>
                    </a:cxn>
                    <a:cxn ang="0">
                      <a:pos x="120" y="53"/>
                    </a:cxn>
                    <a:cxn ang="0">
                      <a:pos x="128" y="42"/>
                    </a:cxn>
                    <a:cxn ang="0">
                      <a:pos x="117" y="50"/>
                    </a:cxn>
                    <a:cxn ang="0">
                      <a:pos x="128" y="72"/>
                    </a:cxn>
                    <a:cxn ang="0">
                      <a:pos x="102" y="69"/>
                    </a:cxn>
                    <a:cxn ang="0">
                      <a:pos x="98" y="61"/>
                    </a:cxn>
                    <a:cxn ang="0">
                      <a:pos x="105" y="50"/>
                    </a:cxn>
                    <a:cxn ang="0">
                      <a:pos x="90" y="57"/>
                    </a:cxn>
                    <a:cxn ang="0">
                      <a:pos x="105" y="80"/>
                    </a:cxn>
                    <a:cxn ang="0">
                      <a:pos x="79" y="80"/>
                    </a:cxn>
                    <a:cxn ang="0">
                      <a:pos x="71" y="69"/>
                    </a:cxn>
                    <a:cxn ang="0">
                      <a:pos x="79" y="61"/>
                    </a:cxn>
                    <a:cxn ang="0">
                      <a:pos x="64" y="65"/>
                    </a:cxn>
                    <a:cxn ang="0">
                      <a:pos x="79" y="88"/>
                    </a:cxn>
                    <a:cxn ang="0">
                      <a:pos x="53" y="88"/>
                    </a:cxn>
                    <a:cxn ang="0">
                      <a:pos x="45" y="76"/>
                    </a:cxn>
                    <a:cxn ang="0">
                      <a:pos x="53" y="69"/>
                    </a:cxn>
                    <a:cxn ang="0">
                      <a:pos x="41" y="72"/>
                    </a:cxn>
                    <a:cxn ang="0">
                      <a:pos x="56" y="95"/>
                    </a:cxn>
                    <a:cxn ang="0">
                      <a:pos x="30" y="95"/>
                    </a:cxn>
                    <a:cxn ang="0">
                      <a:pos x="23" y="84"/>
                    </a:cxn>
                    <a:cxn ang="0">
                      <a:pos x="30" y="76"/>
                    </a:cxn>
                    <a:cxn ang="0">
                      <a:pos x="19" y="80"/>
                    </a:cxn>
                    <a:cxn ang="0">
                      <a:pos x="34" y="103"/>
                    </a:cxn>
                    <a:cxn ang="0">
                      <a:pos x="4" y="103"/>
                    </a:cxn>
                    <a:cxn ang="0">
                      <a:pos x="0" y="91"/>
                    </a:cxn>
                    <a:cxn ang="0">
                      <a:pos x="7" y="84"/>
                    </a:cxn>
                  </a:cxnLst>
                  <a:rect l="0" t="0" r="r" b="b"/>
                  <a:pathLst>
                    <a:path w="275" h="110">
                      <a:moveTo>
                        <a:pt x="248" y="4"/>
                      </a:moveTo>
                      <a:lnTo>
                        <a:pt x="260" y="0"/>
                      </a:lnTo>
                      <a:lnTo>
                        <a:pt x="271" y="12"/>
                      </a:lnTo>
                      <a:lnTo>
                        <a:pt x="275" y="27"/>
                      </a:lnTo>
                      <a:lnTo>
                        <a:pt x="256" y="31"/>
                      </a:lnTo>
                      <a:lnTo>
                        <a:pt x="248" y="23"/>
                      </a:lnTo>
                      <a:lnTo>
                        <a:pt x="245" y="19"/>
                      </a:lnTo>
                      <a:lnTo>
                        <a:pt x="241" y="15"/>
                      </a:lnTo>
                      <a:lnTo>
                        <a:pt x="248" y="4"/>
                      </a:lnTo>
                      <a:lnTo>
                        <a:pt x="248" y="4"/>
                      </a:lnTo>
                      <a:close/>
                      <a:moveTo>
                        <a:pt x="226" y="12"/>
                      </a:moveTo>
                      <a:lnTo>
                        <a:pt x="237" y="8"/>
                      </a:lnTo>
                      <a:lnTo>
                        <a:pt x="245" y="19"/>
                      </a:lnTo>
                      <a:lnTo>
                        <a:pt x="252" y="34"/>
                      </a:lnTo>
                      <a:lnTo>
                        <a:pt x="230" y="38"/>
                      </a:lnTo>
                      <a:lnTo>
                        <a:pt x="226" y="34"/>
                      </a:lnTo>
                      <a:lnTo>
                        <a:pt x="222" y="27"/>
                      </a:lnTo>
                      <a:lnTo>
                        <a:pt x="218" y="23"/>
                      </a:lnTo>
                      <a:lnTo>
                        <a:pt x="226" y="12"/>
                      </a:lnTo>
                      <a:lnTo>
                        <a:pt x="226" y="12"/>
                      </a:lnTo>
                      <a:close/>
                      <a:moveTo>
                        <a:pt x="199" y="19"/>
                      </a:moveTo>
                      <a:lnTo>
                        <a:pt x="211" y="15"/>
                      </a:lnTo>
                      <a:lnTo>
                        <a:pt x="222" y="27"/>
                      </a:lnTo>
                      <a:lnTo>
                        <a:pt x="226" y="42"/>
                      </a:lnTo>
                      <a:lnTo>
                        <a:pt x="207" y="46"/>
                      </a:lnTo>
                      <a:lnTo>
                        <a:pt x="199" y="38"/>
                      </a:lnTo>
                      <a:lnTo>
                        <a:pt x="196" y="34"/>
                      </a:lnTo>
                      <a:lnTo>
                        <a:pt x="192" y="31"/>
                      </a:lnTo>
                      <a:lnTo>
                        <a:pt x="199" y="19"/>
                      </a:lnTo>
                      <a:lnTo>
                        <a:pt x="199" y="19"/>
                      </a:lnTo>
                      <a:close/>
                      <a:moveTo>
                        <a:pt x="177" y="27"/>
                      </a:moveTo>
                      <a:lnTo>
                        <a:pt x="188" y="23"/>
                      </a:lnTo>
                      <a:lnTo>
                        <a:pt x="196" y="34"/>
                      </a:lnTo>
                      <a:lnTo>
                        <a:pt x="203" y="50"/>
                      </a:lnTo>
                      <a:lnTo>
                        <a:pt x="181" y="53"/>
                      </a:lnTo>
                      <a:lnTo>
                        <a:pt x="177" y="50"/>
                      </a:lnTo>
                      <a:lnTo>
                        <a:pt x="173" y="42"/>
                      </a:lnTo>
                      <a:lnTo>
                        <a:pt x="169" y="38"/>
                      </a:lnTo>
                      <a:lnTo>
                        <a:pt x="177" y="27"/>
                      </a:lnTo>
                      <a:lnTo>
                        <a:pt x="177" y="27"/>
                      </a:lnTo>
                      <a:close/>
                      <a:moveTo>
                        <a:pt x="150" y="34"/>
                      </a:moveTo>
                      <a:lnTo>
                        <a:pt x="162" y="31"/>
                      </a:lnTo>
                      <a:lnTo>
                        <a:pt x="173" y="42"/>
                      </a:lnTo>
                      <a:lnTo>
                        <a:pt x="177" y="57"/>
                      </a:lnTo>
                      <a:lnTo>
                        <a:pt x="158" y="61"/>
                      </a:lnTo>
                      <a:lnTo>
                        <a:pt x="150" y="57"/>
                      </a:lnTo>
                      <a:lnTo>
                        <a:pt x="150" y="50"/>
                      </a:lnTo>
                      <a:lnTo>
                        <a:pt x="143" y="46"/>
                      </a:lnTo>
                      <a:lnTo>
                        <a:pt x="150" y="34"/>
                      </a:lnTo>
                      <a:lnTo>
                        <a:pt x="150" y="34"/>
                      </a:lnTo>
                      <a:close/>
                      <a:moveTo>
                        <a:pt x="128" y="42"/>
                      </a:moveTo>
                      <a:lnTo>
                        <a:pt x="139" y="42"/>
                      </a:lnTo>
                      <a:lnTo>
                        <a:pt x="150" y="50"/>
                      </a:lnTo>
                      <a:lnTo>
                        <a:pt x="154" y="65"/>
                      </a:lnTo>
                      <a:lnTo>
                        <a:pt x="132" y="69"/>
                      </a:lnTo>
                      <a:lnTo>
                        <a:pt x="128" y="65"/>
                      </a:lnTo>
                      <a:lnTo>
                        <a:pt x="124" y="57"/>
                      </a:lnTo>
                      <a:lnTo>
                        <a:pt x="120" y="53"/>
                      </a:lnTo>
                      <a:lnTo>
                        <a:pt x="128" y="42"/>
                      </a:lnTo>
                      <a:lnTo>
                        <a:pt x="128" y="42"/>
                      </a:lnTo>
                      <a:close/>
                      <a:moveTo>
                        <a:pt x="105" y="50"/>
                      </a:moveTo>
                      <a:lnTo>
                        <a:pt x="117" y="50"/>
                      </a:lnTo>
                      <a:lnTo>
                        <a:pt x="124" y="57"/>
                      </a:lnTo>
                      <a:lnTo>
                        <a:pt x="128" y="72"/>
                      </a:lnTo>
                      <a:lnTo>
                        <a:pt x="109" y="80"/>
                      </a:lnTo>
                      <a:lnTo>
                        <a:pt x="102" y="69"/>
                      </a:lnTo>
                      <a:lnTo>
                        <a:pt x="102" y="65"/>
                      </a:lnTo>
                      <a:lnTo>
                        <a:pt x="98" y="61"/>
                      </a:lnTo>
                      <a:lnTo>
                        <a:pt x="105" y="50"/>
                      </a:lnTo>
                      <a:lnTo>
                        <a:pt x="105" y="50"/>
                      </a:lnTo>
                      <a:close/>
                      <a:moveTo>
                        <a:pt x="79" y="61"/>
                      </a:moveTo>
                      <a:lnTo>
                        <a:pt x="90" y="57"/>
                      </a:lnTo>
                      <a:lnTo>
                        <a:pt x="102" y="65"/>
                      </a:lnTo>
                      <a:lnTo>
                        <a:pt x="105" y="80"/>
                      </a:lnTo>
                      <a:lnTo>
                        <a:pt x="83" y="88"/>
                      </a:lnTo>
                      <a:lnTo>
                        <a:pt x="79" y="80"/>
                      </a:lnTo>
                      <a:lnTo>
                        <a:pt x="75" y="72"/>
                      </a:lnTo>
                      <a:lnTo>
                        <a:pt x="71" y="69"/>
                      </a:lnTo>
                      <a:lnTo>
                        <a:pt x="79" y="61"/>
                      </a:lnTo>
                      <a:lnTo>
                        <a:pt x="79" y="61"/>
                      </a:lnTo>
                      <a:close/>
                      <a:moveTo>
                        <a:pt x="53" y="69"/>
                      </a:moveTo>
                      <a:lnTo>
                        <a:pt x="64" y="65"/>
                      </a:lnTo>
                      <a:lnTo>
                        <a:pt x="75" y="72"/>
                      </a:lnTo>
                      <a:lnTo>
                        <a:pt x="79" y="88"/>
                      </a:lnTo>
                      <a:lnTo>
                        <a:pt x="60" y="95"/>
                      </a:lnTo>
                      <a:lnTo>
                        <a:pt x="53" y="88"/>
                      </a:lnTo>
                      <a:lnTo>
                        <a:pt x="53" y="80"/>
                      </a:lnTo>
                      <a:lnTo>
                        <a:pt x="45" y="76"/>
                      </a:lnTo>
                      <a:lnTo>
                        <a:pt x="53" y="69"/>
                      </a:lnTo>
                      <a:lnTo>
                        <a:pt x="53" y="69"/>
                      </a:lnTo>
                      <a:close/>
                      <a:moveTo>
                        <a:pt x="30" y="76"/>
                      </a:moveTo>
                      <a:lnTo>
                        <a:pt x="41" y="72"/>
                      </a:lnTo>
                      <a:lnTo>
                        <a:pt x="53" y="80"/>
                      </a:lnTo>
                      <a:lnTo>
                        <a:pt x="56" y="95"/>
                      </a:lnTo>
                      <a:lnTo>
                        <a:pt x="38" y="103"/>
                      </a:lnTo>
                      <a:lnTo>
                        <a:pt x="30" y="95"/>
                      </a:lnTo>
                      <a:lnTo>
                        <a:pt x="26" y="88"/>
                      </a:lnTo>
                      <a:lnTo>
                        <a:pt x="23" y="84"/>
                      </a:lnTo>
                      <a:lnTo>
                        <a:pt x="30" y="76"/>
                      </a:lnTo>
                      <a:lnTo>
                        <a:pt x="30" y="76"/>
                      </a:lnTo>
                      <a:close/>
                      <a:moveTo>
                        <a:pt x="7" y="84"/>
                      </a:moveTo>
                      <a:lnTo>
                        <a:pt x="19" y="80"/>
                      </a:lnTo>
                      <a:lnTo>
                        <a:pt x="26" y="88"/>
                      </a:lnTo>
                      <a:lnTo>
                        <a:pt x="34" y="103"/>
                      </a:lnTo>
                      <a:lnTo>
                        <a:pt x="11" y="110"/>
                      </a:lnTo>
                      <a:lnTo>
                        <a:pt x="4" y="103"/>
                      </a:lnTo>
                      <a:lnTo>
                        <a:pt x="4" y="95"/>
                      </a:lnTo>
                      <a:lnTo>
                        <a:pt x="0" y="91"/>
                      </a:lnTo>
                      <a:lnTo>
                        <a:pt x="7" y="84"/>
                      </a:lnTo>
                      <a:lnTo>
                        <a:pt x="7" y="84"/>
                      </a:lnTo>
                      <a:close/>
                    </a:path>
                  </a:pathLst>
                </a:custGeom>
                <a:solidFill>
                  <a:srgbClr val="F4F4D1"/>
                </a:solidFill>
                <a:ln w="9525">
                  <a:noFill/>
                  <a:round/>
                  <a:headEnd/>
                  <a:tailEnd/>
                </a:ln>
              </p:spPr>
              <p:txBody>
                <a:bodyPr/>
                <a:lstStyle/>
                <a:p>
                  <a:endParaRPr lang="en-US"/>
                </a:p>
              </p:txBody>
            </p:sp>
            <p:sp>
              <p:nvSpPr>
                <p:cNvPr id="377164" name="Freeform 332"/>
                <p:cNvSpPr>
                  <a:spLocks noChangeAspect="1"/>
                </p:cNvSpPr>
                <p:nvPr/>
              </p:nvSpPr>
              <p:spPr bwMode="auto">
                <a:xfrm>
                  <a:off x="1425" y="3089"/>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77165" name="Freeform 333"/>
                <p:cNvSpPr>
                  <a:spLocks noChangeAspect="1"/>
                </p:cNvSpPr>
                <p:nvPr/>
              </p:nvSpPr>
              <p:spPr bwMode="auto">
                <a:xfrm>
                  <a:off x="1402" y="3097"/>
                  <a:ext cx="34" cy="30"/>
                </a:xfrm>
                <a:custGeom>
                  <a:avLst/>
                  <a:gdLst/>
                  <a:ahLst/>
                  <a:cxnLst>
                    <a:cxn ang="0">
                      <a:pos x="8" y="4"/>
                    </a:cxn>
                    <a:cxn ang="0">
                      <a:pos x="19" y="0"/>
                    </a:cxn>
                    <a:cxn ang="0">
                      <a:pos x="30" y="11"/>
                    </a:cxn>
                    <a:cxn ang="0">
                      <a:pos x="34" y="26"/>
                    </a:cxn>
                    <a:cxn ang="0">
                      <a:pos x="12" y="30"/>
                    </a:cxn>
                    <a:cxn ang="0">
                      <a:pos x="8" y="26"/>
                    </a:cxn>
                    <a:cxn ang="0">
                      <a:pos x="4" y="19"/>
                    </a:cxn>
                    <a:cxn ang="0">
                      <a:pos x="0" y="15"/>
                    </a:cxn>
                    <a:cxn ang="0">
                      <a:pos x="8" y="4"/>
                    </a:cxn>
                  </a:cxnLst>
                  <a:rect l="0" t="0" r="r" b="b"/>
                  <a:pathLst>
                    <a:path w="34" h="30">
                      <a:moveTo>
                        <a:pt x="8" y="4"/>
                      </a:moveTo>
                      <a:lnTo>
                        <a:pt x="19" y="0"/>
                      </a:lnTo>
                      <a:lnTo>
                        <a:pt x="30" y="11"/>
                      </a:lnTo>
                      <a:lnTo>
                        <a:pt x="34" y="26"/>
                      </a:lnTo>
                      <a:lnTo>
                        <a:pt x="12" y="30"/>
                      </a:lnTo>
                      <a:lnTo>
                        <a:pt x="8" y="26"/>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77166" name="Freeform 334"/>
                <p:cNvSpPr>
                  <a:spLocks noChangeAspect="1"/>
                </p:cNvSpPr>
                <p:nvPr/>
              </p:nvSpPr>
              <p:spPr bwMode="auto">
                <a:xfrm>
                  <a:off x="1376" y="3104"/>
                  <a:ext cx="34" cy="31"/>
                </a:xfrm>
                <a:custGeom>
                  <a:avLst/>
                  <a:gdLst/>
                  <a:ahLst/>
                  <a:cxnLst>
                    <a:cxn ang="0">
                      <a:pos x="7" y="4"/>
                    </a:cxn>
                    <a:cxn ang="0">
                      <a:pos x="19" y="0"/>
                    </a:cxn>
                    <a:cxn ang="0">
                      <a:pos x="30" y="12"/>
                    </a:cxn>
                    <a:cxn ang="0">
                      <a:pos x="34" y="27"/>
                    </a:cxn>
                    <a:cxn ang="0">
                      <a:pos x="15" y="31"/>
                    </a:cxn>
                    <a:cxn ang="0">
                      <a:pos x="7" y="23"/>
                    </a:cxn>
                    <a:cxn ang="0">
                      <a:pos x="4" y="19"/>
                    </a:cxn>
                    <a:cxn ang="0">
                      <a:pos x="0" y="16"/>
                    </a:cxn>
                    <a:cxn ang="0">
                      <a:pos x="7" y="4"/>
                    </a:cxn>
                  </a:cxnLst>
                  <a:rect l="0" t="0" r="r" b="b"/>
                  <a:pathLst>
                    <a:path w="34" h="31">
                      <a:moveTo>
                        <a:pt x="7" y="4"/>
                      </a:moveTo>
                      <a:lnTo>
                        <a:pt x="19" y="0"/>
                      </a:lnTo>
                      <a:lnTo>
                        <a:pt x="30" y="12"/>
                      </a:lnTo>
                      <a:lnTo>
                        <a:pt x="34" y="27"/>
                      </a:lnTo>
                      <a:lnTo>
                        <a:pt x="15" y="31"/>
                      </a:lnTo>
                      <a:lnTo>
                        <a:pt x="7" y="23"/>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77167" name="Freeform 335"/>
                <p:cNvSpPr>
                  <a:spLocks noChangeAspect="1"/>
                </p:cNvSpPr>
                <p:nvPr/>
              </p:nvSpPr>
              <p:spPr bwMode="auto">
                <a:xfrm>
                  <a:off x="1353" y="3112"/>
                  <a:ext cx="34" cy="30"/>
                </a:xfrm>
                <a:custGeom>
                  <a:avLst/>
                  <a:gdLst/>
                  <a:ahLst/>
                  <a:cxnLst>
                    <a:cxn ang="0">
                      <a:pos x="8" y="4"/>
                    </a:cxn>
                    <a:cxn ang="0">
                      <a:pos x="19" y="0"/>
                    </a:cxn>
                    <a:cxn ang="0">
                      <a:pos x="30" y="11"/>
                    </a:cxn>
                    <a:cxn ang="0">
                      <a:pos x="34" y="27"/>
                    </a:cxn>
                    <a:cxn ang="0">
                      <a:pos x="15" y="30"/>
                    </a:cxn>
                    <a:cxn ang="0">
                      <a:pos x="8" y="27"/>
                    </a:cxn>
                    <a:cxn ang="0">
                      <a:pos x="4" y="19"/>
                    </a:cxn>
                    <a:cxn ang="0">
                      <a:pos x="0" y="15"/>
                    </a:cxn>
                    <a:cxn ang="0">
                      <a:pos x="8" y="4"/>
                    </a:cxn>
                  </a:cxnLst>
                  <a:rect l="0" t="0" r="r" b="b"/>
                  <a:pathLst>
                    <a:path w="34" h="30">
                      <a:moveTo>
                        <a:pt x="8" y="4"/>
                      </a:moveTo>
                      <a:lnTo>
                        <a:pt x="19" y="0"/>
                      </a:lnTo>
                      <a:lnTo>
                        <a:pt x="30" y="11"/>
                      </a:lnTo>
                      <a:lnTo>
                        <a:pt x="34" y="27"/>
                      </a:lnTo>
                      <a:lnTo>
                        <a:pt x="15" y="30"/>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77168" name="Freeform 336"/>
                <p:cNvSpPr>
                  <a:spLocks noChangeAspect="1"/>
                </p:cNvSpPr>
                <p:nvPr/>
              </p:nvSpPr>
              <p:spPr bwMode="auto">
                <a:xfrm>
                  <a:off x="1327" y="3120"/>
                  <a:ext cx="34" cy="34"/>
                </a:xfrm>
                <a:custGeom>
                  <a:avLst/>
                  <a:gdLst/>
                  <a:ahLst/>
                  <a:cxnLst>
                    <a:cxn ang="0">
                      <a:pos x="7" y="3"/>
                    </a:cxn>
                    <a:cxn ang="0">
                      <a:pos x="23" y="0"/>
                    </a:cxn>
                    <a:cxn ang="0">
                      <a:pos x="30" y="11"/>
                    </a:cxn>
                    <a:cxn ang="0">
                      <a:pos x="34" y="26"/>
                    </a:cxn>
                    <a:cxn ang="0">
                      <a:pos x="15" y="34"/>
                    </a:cxn>
                    <a:cxn ang="0">
                      <a:pos x="7" y="26"/>
                    </a:cxn>
                    <a:cxn ang="0">
                      <a:pos x="7" y="19"/>
                    </a:cxn>
                    <a:cxn ang="0">
                      <a:pos x="0" y="15"/>
                    </a:cxn>
                    <a:cxn ang="0">
                      <a:pos x="7" y="3"/>
                    </a:cxn>
                  </a:cxnLst>
                  <a:rect l="0" t="0" r="r" b="b"/>
                  <a:pathLst>
                    <a:path w="34" h="34">
                      <a:moveTo>
                        <a:pt x="7" y="3"/>
                      </a:moveTo>
                      <a:lnTo>
                        <a:pt x="23" y="0"/>
                      </a:lnTo>
                      <a:lnTo>
                        <a:pt x="30" y="11"/>
                      </a:lnTo>
                      <a:lnTo>
                        <a:pt x="34" y="26"/>
                      </a:lnTo>
                      <a:lnTo>
                        <a:pt x="15" y="34"/>
                      </a:lnTo>
                      <a:lnTo>
                        <a:pt x="7"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77169" name="Freeform 337"/>
                <p:cNvSpPr>
                  <a:spLocks noChangeAspect="1"/>
                </p:cNvSpPr>
                <p:nvPr/>
              </p:nvSpPr>
              <p:spPr bwMode="auto">
                <a:xfrm>
                  <a:off x="1304" y="3127"/>
                  <a:ext cx="34" cy="34"/>
                </a:xfrm>
                <a:custGeom>
                  <a:avLst/>
                  <a:gdLst/>
                  <a:ahLst/>
                  <a:cxnLst>
                    <a:cxn ang="0">
                      <a:pos x="8" y="4"/>
                    </a:cxn>
                    <a:cxn ang="0">
                      <a:pos x="19" y="0"/>
                    </a:cxn>
                    <a:cxn ang="0">
                      <a:pos x="30" y="12"/>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2"/>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77170" name="Freeform 338"/>
                <p:cNvSpPr>
                  <a:spLocks noChangeAspect="1"/>
                </p:cNvSpPr>
                <p:nvPr/>
              </p:nvSpPr>
              <p:spPr bwMode="auto">
                <a:xfrm>
                  <a:off x="1278" y="3135"/>
                  <a:ext cx="38" cy="34"/>
                </a:xfrm>
                <a:custGeom>
                  <a:avLst/>
                  <a:gdLst/>
                  <a:ahLst/>
                  <a:cxnLst>
                    <a:cxn ang="0">
                      <a:pos x="11" y="4"/>
                    </a:cxn>
                    <a:cxn ang="0">
                      <a:pos x="23" y="0"/>
                    </a:cxn>
                    <a:cxn ang="0">
                      <a:pos x="30" y="11"/>
                    </a:cxn>
                    <a:cxn ang="0">
                      <a:pos x="38" y="26"/>
                    </a:cxn>
                    <a:cxn ang="0">
                      <a:pos x="15" y="34"/>
                    </a:cxn>
                    <a:cxn ang="0">
                      <a:pos x="8" y="26"/>
                    </a:cxn>
                    <a:cxn ang="0">
                      <a:pos x="8" y="19"/>
                    </a:cxn>
                    <a:cxn ang="0">
                      <a:pos x="0" y="15"/>
                    </a:cxn>
                    <a:cxn ang="0">
                      <a:pos x="11" y="4"/>
                    </a:cxn>
                  </a:cxnLst>
                  <a:rect l="0" t="0" r="r" b="b"/>
                  <a:pathLst>
                    <a:path w="38" h="34">
                      <a:moveTo>
                        <a:pt x="11" y="4"/>
                      </a:moveTo>
                      <a:lnTo>
                        <a:pt x="23" y="0"/>
                      </a:lnTo>
                      <a:lnTo>
                        <a:pt x="30" y="11"/>
                      </a:lnTo>
                      <a:lnTo>
                        <a:pt x="38" y="26"/>
                      </a:lnTo>
                      <a:lnTo>
                        <a:pt x="15" y="34"/>
                      </a:lnTo>
                      <a:lnTo>
                        <a:pt x="8" y="26"/>
                      </a:lnTo>
                      <a:lnTo>
                        <a:pt x="8" y="19"/>
                      </a:lnTo>
                      <a:lnTo>
                        <a:pt x="0" y="15"/>
                      </a:lnTo>
                      <a:lnTo>
                        <a:pt x="11" y="4"/>
                      </a:lnTo>
                    </a:path>
                  </a:pathLst>
                </a:custGeom>
                <a:noFill/>
                <a:ln w="6350">
                  <a:solidFill>
                    <a:srgbClr val="000000"/>
                  </a:solidFill>
                  <a:prstDash val="solid"/>
                  <a:round/>
                  <a:headEnd/>
                  <a:tailEnd/>
                </a:ln>
              </p:spPr>
              <p:txBody>
                <a:bodyPr/>
                <a:lstStyle/>
                <a:p>
                  <a:endParaRPr lang="en-US"/>
                </a:p>
              </p:txBody>
            </p:sp>
            <p:sp>
              <p:nvSpPr>
                <p:cNvPr id="377171" name="Freeform 339"/>
                <p:cNvSpPr>
                  <a:spLocks noChangeAspect="1"/>
                </p:cNvSpPr>
                <p:nvPr/>
              </p:nvSpPr>
              <p:spPr bwMode="auto">
                <a:xfrm>
                  <a:off x="1255" y="3142"/>
                  <a:ext cx="34" cy="35"/>
                </a:xfrm>
                <a:custGeom>
                  <a:avLst/>
                  <a:gdLst/>
                  <a:ahLst/>
                  <a:cxnLst>
                    <a:cxn ang="0">
                      <a:pos x="8" y="4"/>
                    </a:cxn>
                    <a:cxn ang="0">
                      <a:pos x="19" y="0"/>
                    </a:cxn>
                    <a:cxn ang="0">
                      <a:pos x="31" y="12"/>
                    </a:cxn>
                    <a:cxn ang="0">
                      <a:pos x="34" y="27"/>
                    </a:cxn>
                    <a:cxn ang="0">
                      <a:pos x="15" y="35"/>
                    </a:cxn>
                    <a:cxn ang="0">
                      <a:pos x="8" y="27"/>
                    </a:cxn>
                    <a:cxn ang="0">
                      <a:pos x="4" y="19"/>
                    </a:cxn>
                    <a:cxn ang="0">
                      <a:pos x="0" y="16"/>
                    </a:cxn>
                    <a:cxn ang="0">
                      <a:pos x="8" y="4"/>
                    </a:cxn>
                  </a:cxnLst>
                  <a:rect l="0" t="0" r="r" b="b"/>
                  <a:pathLst>
                    <a:path w="34" h="35">
                      <a:moveTo>
                        <a:pt x="8" y="4"/>
                      </a:moveTo>
                      <a:lnTo>
                        <a:pt x="19" y="0"/>
                      </a:lnTo>
                      <a:lnTo>
                        <a:pt x="31" y="12"/>
                      </a:lnTo>
                      <a:lnTo>
                        <a:pt x="34" y="27"/>
                      </a:lnTo>
                      <a:lnTo>
                        <a:pt x="15" y="35"/>
                      </a:lnTo>
                      <a:lnTo>
                        <a:pt x="8"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77172" name="Freeform 340"/>
                <p:cNvSpPr>
                  <a:spLocks noChangeAspect="1"/>
                </p:cNvSpPr>
                <p:nvPr/>
              </p:nvSpPr>
              <p:spPr bwMode="auto">
                <a:xfrm>
                  <a:off x="1233" y="3154"/>
                  <a:ext cx="30" cy="26"/>
                </a:xfrm>
                <a:custGeom>
                  <a:avLst/>
                  <a:gdLst/>
                  <a:ahLst/>
                  <a:cxnLst>
                    <a:cxn ang="0">
                      <a:pos x="7" y="0"/>
                    </a:cxn>
                    <a:cxn ang="0">
                      <a:pos x="19" y="0"/>
                    </a:cxn>
                    <a:cxn ang="0">
                      <a:pos x="26" y="7"/>
                    </a:cxn>
                    <a:cxn ang="0">
                      <a:pos x="30" y="23"/>
                    </a:cxn>
                    <a:cxn ang="0">
                      <a:pos x="11" y="26"/>
                    </a:cxn>
                    <a:cxn ang="0">
                      <a:pos x="4" y="23"/>
                    </a:cxn>
                    <a:cxn ang="0">
                      <a:pos x="4" y="15"/>
                    </a:cxn>
                    <a:cxn ang="0">
                      <a:pos x="0" y="11"/>
                    </a:cxn>
                    <a:cxn ang="0">
                      <a:pos x="7" y="0"/>
                    </a:cxn>
                  </a:cxnLst>
                  <a:rect l="0" t="0" r="r" b="b"/>
                  <a:pathLst>
                    <a:path w="30" h="26">
                      <a:moveTo>
                        <a:pt x="7" y="0"/>
                      </a:moveTo>
                      <a:lnTo>
                        <a:pt x="19" y="0"/>
                      </a:lnTo>
                      <a:lnTo>
                        <a:pt x="26" y="7"/>
                      </a:lnTo>
                      <a:lnTo>
                        <a:pt x="30" y="23"/>
                      </a:lnTo>
                      <a:lnTo>
                        <a:pt x="11" y="26"/>
                      </a:lnTo>
                      <a:lnTo>
                        <a:pt x="4" y="23"/>
                      </a:lnTo>
                      <a:lnTo>
                        <a:pt x="4"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77173" name="Freeform 341"/>
                <p:cNvSpPr>
                  <a:spLocks noChangeAspect="1"/>
                </p:cNvSpPr>
                <p:nvPr/>
              </p:nvSpPr>
              <p:spPr bwMode="auto">
                <a:xfrm>
                  <a:off x="1207" y="3161"/>
                  <a:ext cx="33" cy="31"/>
                </a:xfrm>
                <a:custGeom>
                  <a:avLst/>
                  <a:gdLst/>
                  <a:ahLst/>
                  <a:cxnLst>
                    <a:cxn ang="0">
                      <a:pos x="7" y="4"/>
                    </a:cxn>
                    <a:cxn ang="0">
                      <a:pos x="18" y="0"/>
                    </a:cxn>
                    <a:cxn ang="0">
                      <a:pos x="30" y="8"/>
                    </a:cxn>
                    <a:cxn ang="0">
                      <a:pos x="33" y="23"/>
                    </a:cxn>
                    <a:cxn ang="0">
                      <a:pos x="15" y="31"/>
                    </a:cxn>
                    <a:cxn ang="0">
                      <a:pos x="7" y="23"/>
                    </a:cxn>
                    <a:cxn ang="0">
                      <a:pos x="3" y="16"/>
                    </a:cxn>
                    <a:cxn ang="0">
                      <a:pos x="0" y="12"/>
                    </a:cxn>
                    <a:cxn ang="0">
                      <a:pos x="7" y="4"/>
                    </a:cxn>
                  </a:cxnLst>
                  <a:rect l="0" t="0" r="r" b="b"/>
                  <a:pathLst>
                    <a:path w="33" h="31">
                      <a:moveTo>
                        <a:pt x="7" y="4"/>
                      </a:moveTo>
                      <a:lnTo>
                        <a:pt x="18" y="0"/>
                      </a:lnTo>
                      <a:lnTo>
                        <a:pt x="30" y="8"/>
                      </a:lnTo>
                      <a:lnTo>
                        <a:pt x="33" y="23"/>
                      </a:lnTo>
                      <a:lnTo>
                        <a:pt x="15" y="31"/>
                      </a:lnTo>
                      <a:lnTo>
                        <a:pt x="7" y="23"/>
                      </a:lnTo>
                      <a:lnTo>
                        <a:pt x="3"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77174" name="Freeform 342"/>
                <p:cNvSpPr>
                  <a:spLocks noChangeAspect="1"/>
                </p:cNvSpPr>
                <p:nvPr/>
              </p:nvSpPr>
              <p:spPr bwMode="auto">
                <a:xfrm>
                  <a:off x="1184" y="3169"/>
                  <a:ext cx="34" cy="30"/>
                </a:xfrm>
                <a:custGeom>
                  <a:avLst/>
                  <a:gdLst/>
                  <a:ahLst/>
                  <a:cxnLst>
                    <a:cxn ang="0">
                      <a:pos x="7" y="4"/>
                    </a:cxn>
                    <a:cxn ang="0">
                      <a:pos x="19" y="0"/>
                    </a:cxn>
                    <a:cxn ang="0">
                      <a:pos x="26" y="8"/>
                    </a:cxn>
                    <a:cxn ang="0">
                      <a:pos x="34" y="23"/>
                    </a:cxn>
                    <a:cxn ang="0">
                      <a:pos x="11" y="30"/>
                    </a:cxn>
                    <a:cxn ang="0">
                      <a:pos x="7" y="23"/>
                    </a:cxn>
                    <a:cxn ang="0">
                      <a:pos x="4" y="15"/>
                    </a:cxn>
                    <a:cxn ang="0">
                      <a:pos x="0" y="11"/>
                    </a:cxn>
                    <a:cxn ang="0">
                      <a:pos x="7" y="4"/>
                    </a:cxn>
                  </a:cxnLst>
                  <a:rect l="0" t="0" r="r" b="b"/>
                  <a:pathLst>
                    <a:path w="34" h="30">
                      <a:moveTo>
                        <a:pt x="7" y="4"/>
                      </a:moveTo>
                      <a:lnTo>
                        <a:pt x="19" y="0"/>
                      </a:lnTo>
                      <a:lnTo>
                        <a:pt x="26" y="8"/>
                      </a:lnTo>
                      <a:lnTo>
                        <a:pt x="34" y="23"/>
                      </a:lnTo>
                      <a:lnTo>
                        <a:pt x="11"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77175" name="Freeform 343"/>
                <p:cNvSpPr>
                  <a:spLocks noChangeAspect="1" noEditPoints="1"/>
                </p:cNvSpPr>
                <p:nvPr/>
              </p:nvSpPr>
              <p:spPr bwMode="auto">
                <a:xfrm>
                  <a:off x="1184" y="3093"/>
                  <a:ext cx="256" cy="106"/>
                </a:xfrm>
                <a:custGeom>
                  <a:avLst/>
                  <a:gdLst/>
                  <a:ahLst/>
                  <a:cxnLst>
                    <a:cxn ang="0">
                      <a:pos x="256" y="27"/>
                    </a:cxn>
                    <a:cxn ang="0">
                      <a:pos x="245" y="11"/>
                    </a:cxn>
                    <a:cxn ang="0">
                      <a:pos x="248" y="0"/>
                    </a:cxn>
                    <a:cxn ang="0">
                      <a:pos x="256" y="8"/>
                    </a:cxn>
                    <a:cxn ang="0">
                      <a:pos x="230" y="34"/>
                    </a:cxn>
                    <a:cxn ang="0">
                      <a:pos x="222" y="19"/>
                    </a:cxn>
                    <a:cxn ang="0">
                      <a:pos x="226" y="8"/>
                    </a:cxn>
                    <a:cxn ang="0">
                      <a:pos x="233" y="19"/>
                    </a:cxn>
                    <a:cxn ang="0">
                      <a:pos x="207" y="42"/>
                    </a:cxn>
                    <a:cxn ang="0">
                      <a:pos x="199" y="30"/>
                    </a:cxn>
                    <a:cxn ang="0">
                      <a:pos x="199" y="15"/>
                    </a:cxn>
                    <a:cxn ang="0">
                      <a:pos x="211" y="27"/>
                    </a:cxn>
                    <a:cxn ang="0">
                      <a:pos x="181" y="49"/>
                    </a:cxn>
                    <a:cxn ang="0">
                      <a:pos x="173" y="38"/>
                    </a:cxn>
                    <a:cxn ang="0">
                      <a:pos x="177" y="23"/>
                    </a:cxn>
                    <a:cxn ang="0">
                      <a:pos x="184" y="34"/>
                    </a:cxn>
                    <a:cxn ang="0">
                      <a:pos x="158" y="57"/>
                    </a:cxn>
                    <a:cxn ang="0">
                      <a:pos x="150" y="46"/>
                    </a:cxn>
                    <a:cxn ang="0">
                      <a:pos x="150" y="30"/>
                    </a:cxn>
                    <a:cxn ang="0">
                      <a:pos x="162" y="42"/>
                    </a:cxn>
                    <a:cxn ang="0">
                      <a:pos x="135" y="65"/>
                    </a:cxn>
                    <a:cxn ang="0">
                      <a:pos x="124" y="53"/>
                    </a:cxn>
                    <a:cxn ang="0">
                      <a:pos x="128" y="38"/>
                    </a:cxn>
                    <a:cxn ang="0">
                      <a:pos x="135" y="49"/>
                    </a:cxn>
                    <a:cxn ang="0">
                      <a:pos x="109" y="72"/>
                    </a:cxn>
                    <a:cxn ang="0">
                      <a:pos x="102" y="61"/>
                    </a:cxn>
                    <a:cxn ang="0">
                      <a:pos x="105" y="46"/>
                    </a:cxn>
                    <a:cxn ang="0">
                      <a:pos x="113" y="57"/>
                    </a:cxn>
                    <a:cxn ang="0">
                      <a:pos x="86" y="80"/>
                    </a:cxn>
                    <a:cxn ang="0">
                      <a:pos x="75" y="68"/>
                    </a:cxn>
                    <a:cxn ang="0">
                      <a:pos x="79" y="57"/>
                    </a:cxn>
                    <a:cxn ang="0">
                      <a:pos x="86" y="65"/>
                    </a:cxn>
                    <a:cxn ang="0">
                      <a:pos x="60" y="91"/>
                    </a:cxn>
                    <a:cxn ang="0">
                      <a:pos x="53" y="76"/>
                    </a:cxn>
                    <a:cxn ang="0">
                      <a:pos x="56" y="65"/>
                    </a:cxn>
                    <a:cxn ang="0">
                      <a:pos x="64" y="72"/>
                    </a:cxn>
                    <a:cxn ang="0">
                      <a:pos x="38" y="99"/>
                    </a:cxn>
                    <a:cxn ang="0">
                      <a:pos x="30" y="84"/>
                    </a:cxn>
                    <a:cxn ang="0">
                      <a:pos x="30" y="72"/>
                    </a:cxn>
                    <a:cxn ang="0">
                      <a:pos x="41" y="80"/>
                    </a:cxn>
                    <a:cxn ang="0">
                      <a:pos x="11" y="106"/>
                    </a:cxn>
                    <a:cxn ang="0">
                      <a:pos x="4" y="91"/>
                    </a:cxn>
                    <a:cxn ang="0">
                      <a:pos x="7" y="80"/>
                    </a:cxn>
                    <a:cxn ang="0">
                      <a:pos x="15" y="87"/>
                    </a:cxn>
                  </a:cxnLst>
                  <a:rect l="0" t="0" r="r" b="b"/>
                  <a:pathLst>
                    <a:path w="256" h="106">
                      <a:moveTo>
                        <a:pt x="256" y="8"/>
                      </a:moveTo>
                      <a:lnTo>
                        <a:pt x="256" y="27"/>
                      </a:lnTo>
                      <a:lnTo>
                        <a:pt x="248" y="19"/>
                      </a:lnTo>
                      <a:lnTo>
                        <a:pt x="245" y="11"/>
                      </a:lnTo>
                      <a:lnTo>
                        <a:pt x="241" y="8"/>
                      </a:lnTo>
                      <a:lnTo>
                        <a:pt x="248" y="0"/>
                      </a:lnTo>
                      <a:lnTo>
                        <a:pt x="256" y="8"/>
                      </a:lnTo>
                      <a:lnTo>
                        <a:pt x="256" y="8"/>
                      </a:lnTo>
                      <a:close/>
                      <a:moveTo>
                        <a:pt x="233" y="19"/>
                      </a:moveTo>
                      <a:lnTo>
                        <a:pt x="230" y="34"/>
                      </a:lnTo>
                      <a:lnTo>
                        <a:pt x="226" y="27"/>
                      </a:lnTo>
                      <a:lnTo>
                        <a:pt x="222" y="19"/>
                      </a:lnTo>
                      <a:lnTo>
                        <a:pt x="218" y="19"/>
                      </a:lnTo>
                      <a:lnTo>
                        <a:pt x="226" y="8"/>
                      </a:lnTo>
                      <a:lnTo>
                        <a:pt x="233" y="19"/>
                      </a:lnTo>
                      <a:lnTo>
                        <a:pt x="233" y="19"/>
                      </a:lnTo>
                      <a:close/>
                      <a:moveTo>
                        <a:pt x="211" y="27"/>
                      </a:moveTo>
                      <a:lnTo>
                        <a:pt x="207" y="42"/>
                      </a:lnTo>
                      <a:lnTo>
                        <a:pt x="199" y="34"/>
                      </a:lnTo>
                      <a:lnTo>
                        <a:pt x="199" y="30"/>
                      </a:lnTo>
                      <a:lnTo>
                        <a:pt x="192" y="27"/>
                      </a:lnTo>
                      <a:lnTo>
                        <a:pt x="199" y="15"/>
                      </a:lnTo>
                      <a:lnTo>
                        <a:pt x="211" y="27"/>
                      </a:lnTo>
                      <a:lnTo>
                        <a:pt x="211" y="27"/>
                      </a:lnTo>
                      <a:close/>
                      <a:moveTo>
                        <a:pt x="184" y="34"/>
                      </a:moveTo>
                      <a:lnTo>
                        <a:pt x="181" y="49"/>
                      </a:lnTo>
                      <a:lnTo>
                        <a:pt x="177" y="46"/>
                      </a:lnTo>
                      <a:lnTo>
                        <a:pt x="173" y="38"/>
                      </a:lnTo>
                      <a:lnTo>
                        <a:pt x="169" y="34"/>
                      </a:lnTo>
                      <a:lnTo>
                        <a:pt x="177" y="23"/>
                      </a:lnTo>
                      <a:lnTo>
                        <a:pt x="184" y="34"/>
                      </a:lnTo>
                      <a:lnTo>
                        <a:pt x="184" y="34"/>
                      </a:lnTo>
                      <a:close/>
                      <a:moveTo>
                        <a:pt x="162" y="42"/>
                      </a:moveTo>
                      <a:lnTo>
                        <a:pt x="158" y="57"/>
                      </a:lnTo>
                      <a:lnTo>
                        <a:pt x="150" y="49"/>
                      </a:lnTo>
                      <a:lnTo>
                        <a:pt x="150" y="46"/>
                      </a:lnTo>
                      <a:lnTo>
                        <a:pt x="147" y="42"/>
                      </a:lnTo>
                      <a:lnTo>
                        <a:pt x="150" y="30"/>
                      </a:lnTo>
                      <a:lnTo>
                        <a:pt x="162" y="42"/>
                      </a:lnTo>
                      <a:lnTo>
                        <a:pt x="162" y="42"/>
                      </a:lnTo>
                      <a:close/>
                      <a:moveTo>
                        <a:pt x="135" y="49"/>
                      </a:moveTo>
                      <a:lnTo>
                        <a:pt x="135" y="65"/>
                      </a:lnTo>
                      <a:lnTo>
                        <a:pt x="128" y="57"/>
                      </a:lnTo>
                      <a:lnTo>
                        <a:pt x="124" y="53"/>
                      </a:lnTo>
                      <a:lnTo>
                        <a:pt x="120" y="49"/>
                      </a:lnTo>
                      <a:lnTo>
                        <a:pt x="128" y="38"/>
                      </a:lnTo>
                      <a:lnTo>
                        <a:pt x="135" y="49"/>
                      </a:lnTo>
                      <a:lnTo>
                        <a:pt x="135" y="49"/>
                      </a:lnTo>
                      <a:close/>
                      <a:moveTo>
                        <a:pt x="113" y="57"/>
                      </a:moveTo>
                      <a:lnTo>
                        <a:pt x="109" y="72"/>
                      </a:lnTo>
                      <a:lnTo>
                        <a:pt x="102" y="65"/>
                      </a:lnTo>
                      <a:lnTo>
                        <a:pt x="102" y="61"/>
                      </a:lnTo>
                      <a:lnTo>
                        <a:pt x="98" y="57"/>
                      </a:lnTo>
                      <a:lnTo>
                        <a:pt x="105" y="46"/>
                      </a:lnTo>
                      <a:lnTo>
                        <a:pt x="113" y="57"/>
                      </a:lnTo>
                      <a:lnTo>
                        <a:pt x="113" y="57"/>
                      </a:lnTo>
                      <a:close/>
                      <a:moveTo>
                        <a:pt x="86" y="65"/>
                      </a:moveTo>
                      <a:lnTo>
                        <a:pt x="86" y="80"/>
                      </a:lnTo>
                      <a:lnTo>
                        <a:pt x="79" y="72"/>
                      </a:lnTo>
                      <a:lnTo>
                        <a:pt x="75" y="68"/>
                      </a:lnTo>
                      <a:lnTo>
                        <a:pt x="71" y="65"/>
                      </a:lnTo>
                      <a:lnTo>
                        <a:pt x="79" y="57"/>
                      </a:lnTo>
                      <a:lnTo>
                        <a:pt x="86" y="65"/>
                      </a:lnTo>
                      <a:lnTo>
                        <a:pt x="86" y="65"/>
                      </a:lnTo>
                      <a:close/>
                      <a:moveTo>
                        <a:pt x="64" y="72"/>
                      </a:moveTo>
                      <a:lnTo>
                        <a:pt x="60" y="91"/>
                      </a:lnTo>
                      <a:lnTo>
                        <a:pt x="53" y="84"/>
                      </a:lnTo>
                      <a:lnTo>
                        <a:pt x="53" y="76"/>
                      </a:lnTo>
                      <a:lnTo>
                        <a:pt x="49" y="72"/>
                      </a:lnTo>
                      <a:lnTo>
                        <a:pt x="56" y="65"/>
                      </a:lnTo>
                      <a:lnTo>
                        <a:pt x="64" y="72"/>
                      </a:lnTo>
                      <a:lnTo>
                        <a:pt x="64" y="72"/>
                      </a:lnTo>
                      <a:close/>
                      <a:moveTo>
                        <a:pt x="41" y="80"/>
                      </a:moveTo>
                      <a:lnTo>
                        <a:pt x="38" y="99"/>
                      </a:lnTo>
                      <a:lnTo>
                        <a:pt x="30" y="91"/>
                      </a:lnTo>
                      <a:lnTo>
                        <a:pt x="30" y="84"/>
                      </a:lnTo>
                      <a:lnTo>
                        <a:pt x="26" y="80"/>
                      </a:lnTo>
                      <a:lnTo>
                        <a:pt x="30" y="72"/>
                      </a:lnTo>
                      <a:lnTo>
                        <a:pt x="41" y="80"/>
                      </a:lnTo>
                      <a:lnTo>
                        <a:pt x="41" y="80"/>
                      </a:lnTo>
                      <a:close/>
                      <a:moveTo>
                        <a:pt x="15" y="87"/>
                      </a:moveTo>
                      <a:lnTo>
                        <a:pt x="11" y="106"/>
                      </a:lnTo>
                      <a:lnTo>
                        <a:pt x="7" y="99"/>
                      </a:lnTo>
                      <a:lnTo>
                        <a:pt x="4" y="91"/>
                      </a:lnTo>
                      <a:lnTo>
                        <a:pt x="0" y="87"/>
                      </a:lnTo>
                      <a:lnTo>
                        <a:pt x="7" y="80"/>
                      </a:lnTo>
                      <a:lnTo>
                        <a:pt x="15" y="87"/>
                      </a:lnTo>
                      <a:lnTo>
                        <a:pt x="15" y="87"/>
                      </a:lnTo>
                      <a:close/>
                    </a:path>
                  </a:pathLst>
                </a:custGeom>
                <a:solidFill>
                  <a:srgbClr val="E2E2BF"/>
                </a:solidFill>
                <a:ln w="9525">
                  <a:noFill/>
                  <a:round/>
                  <a:headEnd/>
                  <a:tailEnd/>
                </a:ln>
              </p:spPr>
              <p:txBody>
                <a:bodyPr/>
                <a:lstStyle/>
                <a:p>
                  <a:endParaRPr lang="en-US"/>
                </a:p>
              </p:txBody>
            </p:sp>
            <p:sp>
              <p:nvSpPr>
                <p:cNvPr id="377176" name="Freeform 344"/>
                <p:cNvSpPr>
                  <a:spLocks noChangeAspect="1" noEditPoints="1"/>
                </p:cNvSpPr>
                <p:nvPr/>
              </p:nvSpPr>
              <p:spPr bwMode="auto">
                <a:xfrm>
                  <a:off x="1191" y="3089"/>
                  <a:ext cx="264" cy="91"/>
                </a:xfrm>
                <a:custGeom>
                  <a:avLst/>
                  <a:gdLst/>
                  <a:ahLst/>
                  <a:cxnLst>
                    <a:cxn ang="0">
                      <a:pos x="253" y="12"/>
                    </a:cxn>
                    <a:cxn ang="0">
                      <a:pos x="253" y="0"/>
                    </a:cxn>
                    <a:cxn ang="0">
                      <a:pos x="241" y="4"/>
                    </a:cxn>
                    <a:cxn ang="0">
                      <a:pos x="226" y="23"/>
                    </a:cxn>
                    <a:cxn ang="0">
                      <a:pos x="230" y="8"/>
                    </a:cxn>
                    <a:cxn ang="0">
                      <a:pos x="219" y="12"/>
                    </a:cxn>
                    <a:cxn ang="0">
                      <a:pos x="204" y="31"/>
                    </a:cxn>
                    <a:cxn ang="0">
                      <a:pos x="207" y="15"/>
                    </a:cxn>
                    <a:cxn ang="0">
                      <a:pos x="196" y="19"/>
                    </a:cxn>
                    <a:cxn ang="0">
                      <a:pos x="177" y="38"/>
                    </a:cxn>
                    <a:cxn ang="0">
                      <a:pos x="181" y="23"/>
                    </a:cxn>
                    <a:cxn ang="0">
                      <a:pos x="170" y="27"/>
                    </a:cxn>
                    <a:cxn ang="0">
                      <a:pos x="155" y="46"/>
                    </a:cxn>
                    <a:cxn ang="0">
                      <a:pos x="159" y="34"/>
                    </a:cxn>
                    <a:cxn ang="0">
                      <a:pos x="147" y="34"/>
                    </a:cxn>
                    <a:cxn ang="0">
                      <a:pos x="132" y="53"/>
                    </a:cxn>
                    <a:cxn ang="0">
                      <a:pos x="132" y="42"/>
                    </a:cxn>
                    <a:cxn ang="0">
                      <a:pos x="121" y="42"/>
                    </a:cxn>
                    <a:cxn ang="0">
                      <a:pos x="106" y="61"/>
                    </a:cxn>
                    <a:cxn ang="0">
                      <a:pos x="110" y="50"/>
                    </a:cxn>
                    <a:cxn ang="0">
                      <a:pos x="98" y="53"/>
                    </a:cxn>
                    <a:cxn ang="0">
                      <a:pos x="83" y="69"/>
                    </a:cxn>
                    <a:cxn ang="0">
                      <a:pos x="83" y="57"/>
                    </a:cxn>
                    <a:cxn ang="0">
                      <a:pos x="72" y="61"/>
                    </a:cxn>
                    <a:cxn ang="0">
                      <a:pos x="57" y="76"/>
                    </a:cxn>
                    <a:cxn ang="0">
                      <a:pos x="61" y="65"/>
                    </a:cxn>
                    <a:cxn ang="0">
                      <a:pos x="49" y="69"/>
                    </a:cxn>
                    <a:cxn ang="0">
                      <a:pos x="34" y="84"/>
                    </a:cxn>
                    <a:cxn ang="0">
                      <a:pos x="34" y="72"/>
                    </a:cxn>
                    <a:cxn ang="0">
                      <a:pos x="27" y="76"/>
                    </a:cxn>
                    <a:cxn ang="0">
                      <a:pos x="8" y="91"/>
                    </a:cxn>
                    <a:cxn ang="0">
                      <a:pos x="12" y="80"/>
                    </a:cxn>
                    <a:cxn ang="0">
                      <a:pos x="0" y="84"/>
                    </a:cxn>
                  </a:cxnLst>
                  <a:rect l="0" t="0" r="r" b="b"/>
                  <a:pathLst>
                    <a:path w="264" h="91">
                      <a:moveTo>
                        <a:pt x="241" y="4"/>
                      </a:moveTo>
                      <a:lnTo>
                        <a:pt x="253" y="12"/>
                      </a:lnTo>
                      <a:lnTo>
                        <a:pt x="264" y="12"/>
                      </a:lnTo>
                      <a:lnTo>
                        <a:pt x="253" y="0"/>
                      </a:lnTo>
                      <a:lnTo>
                        <a:pt x="241" y="4"/>
                      </a:lnTo>
                      <a:lnTo>
                        <a:pt x="241" y="4"/>
                      </a:lnTo>
                      <a:close/>
                      <a:moveTo>
                        <a:pt x="219" y="12"/>
                      </a:moveTo>
                      <a:lnTo>
                        <a:pt x="226" y="23"/>
                      </a:lnTo>
                      <a:lnTo>
                        <a:pt x="238" y="19"/>
                      </a:lnTo>
                      <a:lnTo>
                        <a:pt x="230" y="8"/>
                      </a:lnTo>
                      <a:lnTo>
                        <a:pt x="219" y="12"/>
                      </a:lnTo>
                      <a:lnTo>
                        <a:pt x="219" y="12"/>
                      </a:lnTo>
                      <a:close/>
                      <a:moveTo>
                        <a:pt x="196" y="19"/>
                      </a:moveTo>
                      <a:lnTo>
                        <a:pt x="204" y="31"/>
                      </a:lnTo>
                      <a:lnTo>
                        <a:pt x="215" y="27"/>
                      </a:lnTo>
                      <a:lnTo>
                        <a:pt x="207" y="15"/>
                      </a:lnTo>
                      <a:lnTo>
                        <a:pt x="196" y="19"/>
                      </a:lnTo>
                      <a:lnTo>
                        <a:pt x="196" y="19"/>
                      </a:lnTo>
                      <a:close/>
                      <a:moveTo>
                        <a:pt x="170" y="27"/>
                      </a:moveTo>
                      <a:lnTo>
                        <a:pt x="177" y="38"/>
                      </a:lnTo>
                      <a:lnTo>
                        <a:pt x="189" y="34"/>
                      </a:lnTo>
                      <a:lnTo>
                        <a:pt x="181" y="23"/>
                      </a:lnTo>
                      <a:lnTo>
                        <a:pt x="170" y="27"/>
                      </a:lnTo>
                      <a:lnTo>
                        <a:pt x="170" y="27"/>
                      </a:lnTo>
                      <a:close/>
                      <a:moveTo>
                        <a:pt x="147" y="34"/>
                      </a:moveTo>
                      <a:lnTo>
                        <a:pt x="155" y="46"/>
                      </a:lnTo>
                      <a:lnTo>
                        <a:pt x="166" y="42"/>
                      </a:lnTo>
                      <a:lnTo>
                        <a:pt x="159" y="34"/>
                      </a:lnTo>
                      <a:lnTo>
                        <a:pt x="147" y="34"/>
                      </a:lnTo>
                      <a:lnTo>
                        <a:pt x="147" y="34"/>
                      </a:lnTo>
                      <a:close/>
                      <a:moveTo>
                        <a:pt x="121" y="42"/>
                      </a:moveTo>
                      <a:lnTo>
                        <a:pt x="132" y="53"/>
                      </a:lnTo>
                      <a:lnTo>
                        <a:pt x="143" y="50"/>
                      </a:lnTo>
                      <a:lnTo>
                        <a:pt x="132" y="42"/>
                      </a:lnTo>
                      <a:lnTo>
                        <a:pt x="121" y="42"/>
                      </a:lnTo>
                      <a:lnTo>
                        <a:pt x="121" y="42"/>
                      </a:lnTo>
                      <a:close/>
                      <a:moveTo>
                        <a:pt x="98" y="53"/>
                      </a:moveTo>
                      <a:lnTo>
                        <a:pt x="106" y="61"/>
                      </a:lnTo>
                      <a:lnTo>
                        <a:pt x="117" y="57"/>
                      </a:lnTo>
                      <a:lnTo>
                        <a:pt x="110" y="50"/>
                      </a:lnTo>
                      <a:lnTo>
                        <a:pt x="98" y="53"/>
                      </a:lnTo>
                      <a:lnTo>
                        <a:pt x="98" y="53"/>
                      </a:lnTo>
                      <a:close/>
                      <a:moveTo>
                        <a:pt x="72" y="61"/>
                      </a:moveTo>
                      <a:lnTo>
                        <a:pt x="83" y="69"/>
                      </a:lnTo>
                      <a:lnTo>
                        <a:pt x="95" y="65"/>
                      </a:lnTo>
                      <a:lnTo>
                        <a:pt x="83" y="57"/>
                      </a:lnTo>
                      <a:lnTo>
                        <a:pt x="72" y="61"/>
                      </a:lnTo>
                      <a:lnTo>
                        <a:pt x="72" y="61"/>
                      </a:lnTo>
                      <a:close/>
                      <a:moveTo>
                        <a:pt x="49" y="69"/>
                      </a:moveTo>
                      <a:lnTo>
                        <a:pt x="57" y="76"/>
                      </a:lnTo>
                      <a:lnTo>
                        <a:pt x="68" y="72"/>
                      </a:lnTo>
                      <a:lnTo>
                        <a:pt x="61" y="65"/>
                      </a:lnTo>
                      <a:lnTo>
                        <a:pt x="49" y="69"/>
                      </a:lnTo>
                      <a:lnTo>
                        <a:pt x="49" y="69"/>
                      </a:lnTo>
                      <a:close/>
                      <a:moveTo>
                        <a:pt x="27" y="76"/>
                      </a:moveTo>
                      <a:lnTo>
                        <a:pt x="34" y="84"/>
                      </a:lnTo>
                      <a:lnTo>
                        <a:pt x="46" y="80"/>
                      </a:lnTo>
                      <a:lnTo>
                        <a:pt x="34" y="72"/>
                      </a:lnTo>
                      <a:lnTo>
                        <a:pt x="27" y="76"/>
                      </a:lnTo>
                      <a:lnTo>
                        <a:pt x="27" y="76"/>
                      </a:lnTo>
                      <a:close/>
                      <a:moveTo>
                        <a:pt x="0" y="84"/>
                      </a:moveTo>
                      <a:lnTo>
                        <a:pt x="8" y="91"/>
                      </a:lnTo>
                      <a:lnTo>
                        <a:pt x="19" y="88"/>
                      </a:lnTo>
                      <a:lnTo>
                        <a:pt x="12" y="80"/>
                      </a:lnTo>
                      <a:lnTo>
                        <a:pt x="0" y="84"/>
                      </a:lnTo>
                      <a:lnTo>
                        <a:pt x="0" y="84"/>
                      </a:lnTo>
                      <a:close/>
                    </a:path>
                  </a:pathLst>
                </a:custGeom>
                <a:solidFill>
                  <a:srgbClr val="FCFCD8"/>
                </a:solidFill>
                <a:ln w="9525">
                  <a:noFill/>
                  <a:round/>
                  <a:headEnd/>
                  <a:tailEnd/>
                </a:ln>
              </p:spPr>
              <p:txBody>
                <a:bodyPr/>
                <a:lstStyle/>
                <a:p>
                  <a:endParaRPr lang="en-US"/>
                </a:p>
              </p:txBody>
            </p:sp>
            <p:sp>
              <p:nvSpPr>
                <p:cNvPr id="377177" name="Freeform 345"/>
                <p:cNvSpPr>
                  <a:spLocks noChangeAspect="1"/>
                </p:cNvSpPr>
                <p:nvPr/>
              </p:nvSpPr>
              <p:spPr bwMode="auto">
                <a:xfrm>
                  <a:off x="1139" y="3177"/>
                  <a:ext cx="52" cy="34"/>
                </a:xfrm>
                <a:custGeom>
                  <a:avLst/>
                  <a:gdLst/>
                  <a:ahLst/>
                  <a:cxnLst>
                    <a:cxn ang="0">
                      <a:pos x="0" y="19"/>
                    </a:cxn>
                    <a:cxn ang="0">
                      <a:pos x="7" y="7"/>
                    </a:cxn>
                    <a:cxn ang="0">
                      <a:pos x="37" y="0"/>
                    </a:cxn>
                    <a:cxn ang="0">
                      <a:pos x="49" y="7"/>
                    </a:cxn>
                    <a:cxn ang="0">
                      <a:pos x="52" y="22"/>
                    </a:cxn>
                    <a:cxn ang="0">
                      <a:pos x="15" y="34"/>
                    </a:cxn>
                    <a:cxn ang="0">
                      <a:pos x="0" y="19"/>
                    </a:cxn>
                  </a:cxnLst>
                  <a:rect l="0" t="0" r="r" b="b"/>
                  <a:pathLst>
                    <a:path w="52" h="34">
                      <a:moveTo>
                        <a:pt x="0" y="19"/>
                      </a:moveTo>
                      <a:lnTo>
                        <a:pt x="7" y="7"/>
                      </a:lnTo>
                      <a:lnTo>
                        <a:pt x="37" y="0"/>
                      </a:lnTo>
                      <a:lnTo>
                        <a:pt x="49" y="7"/>
                      </a:lnTo>
                      <a:lnTo>
                        <a:pt x="52" y="22"/>
                      </a:lnTo>
                      <a:lnTo>
                        <a:pt x="15" y="34"/>
                      </a:lnTo>
                      <a:lnTo>
                        <a:pt x="0" y="19"/>
                      </a:lnTo>
                      <a:close/>
                    </a:path>
                  </a:pathLst>
                </a:custGeom>
                <a:solidFill>
                  <a:srgbClr val="BFBFBF"/>
                </a:solidFill>
                <a:ln w="9525">
                  <a:noFill/>
                  <a:round/>
                  <a:headEnd/>
                  <a:tailEnd/>
                </a:ln>
              </p:spPr>
              <p:txBody>
                <a:bodyPr/>
                <a:lstStyle/>
                <a:p>
                  <a:endParaRPr lang="en-US"/>
                </a:p>
              </p:txBody>
            </p:sp>
            <p:sp>
              <p:nvSpPr>
                <p:cNvPr id="377178" name="Freeform 346"/>
                <p:cNvSpPr>
                  <a:spLocks noChangeAspect="1"/>
                </p:cNvSpPr>
                <p:nvPr/>
              </p:nvSpPr>
              <p:spPr bwMode="auto">
                <a:xfrm>
                  <a:off x="1135" y="3184"/>
                  <a:ext cx="11" cy="12"/>
                </a:xfrm>
                <a:custGeom>
                  <a:avLst/>
                  <a:gdLst/>
                  <a:ahLst/>
                  <a:cxnLst>
                    <a:cxn ang="0">
                      <a:pos x="11" y="0"/>
                    </a:cxn>
                    <a:cxn ang="0">
                      <a:pos x="11" y="0"/>
                    </a:cxn>
                    <a:cxn ang="0">
                      <a:pos x="0" y="12"/>
                    </a:cxn>
                    <a:cxn ang="0">
                      <a:pos x="4" y="12"/>
                    </a:cxn>
                    <a:cxn ang="0">
                      <a:pos x="11" y="4"/>
                    </a:cxn>
                    <a:cxn ang="0">
                      <a:pos x="11" y="4"/>
                    </a:cxn>
                    <a:cxn ang="0">
                      <a:pos x="11" y="4"/>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4"/>
                      </a:lnTo>
                      <a:lnTo>
                        <a:pt x="11" y="4"/>
                      </a:lnTo>
                      <a:lnTo>
                        <a:pt x="11" y="4"/>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77179" name="Freeform 347"/>
                <p:cNvSpPr>
                  <a:spLocks noChangeAspect="1"/>
                </p:cNvSpPr>
                <p:nvPr/>
              </p:nvSpPr>
              <p:spPr bwMode="auto">
                <a:xfrm>
                  <a:off x="1146" y="3177"/>
                  <a:ext cx="30" cy="7"/>
                </a:xfrm>
                <a:custGeom>
                  <a:avLst/>
                  <a:gdLst/>
                  <a:ahLst/>
                  <a:cxnLst>
                    <a:cxn ang="0">
                      <a:pos x="30" y="0"/>
                    </a:cxn>
                    <a:cxn ang="0">
                      <a:pos x="30" y="0"/>
                    </a:cxn>
                    <a:cxn ang="0">
                      <a:pos x="0" y="7"/>
                    </a:cxn>
                    <a:cxn ang="0">
                      <a:pos x="0" y="7"/>
                    </a:cxn>
                    <a:cxn ang="0">
                      <a:pos x="30" y="0"/>
                    </a:cxn>
                    <a:cxn ang="0">
                      <a:pos x="30" y="0"/>
                    </a:cxn>
                    <a:cxn ang="0">
                      <a:pos x="30" y="0"/>
                    </a:cxn>
                    <a:cxn ang="0">
                      <a:pos x="30" y="0"/>
                    </a:cxn>
                    <a:cxn ang="0">
                      <a:pos x="30" y="0"/>
                    </a:cxn>
                    <a:cxn ang="0">
                      <a:pos x="30" y="0"/>
                    </a:cxn>
                    <a:cxn ang="0">
                      <a:pos x="30" y="0"/>
                    </a:cxn>
                    <a:cxn ang="0">
                      <a:pos x="30" y="0"/>
                    </a:cxn>
                  </a:cxnLst>
                  <a:rect l="0" t="0" r="r" b="b"/>
                  <a:pathLst>
                    <a:path w="30" h="7">
                      <a:moveTo>
                        <a:pt x="30" y="0"/>
                      </a:moveTo>
                      <a:lnTo>
                        <a:pt x="30" y="0"/>
                      </a:lnTo>
                      <a:lnTo>
                        <a:pt x="0" y="7"/>
                      </a:lnTo>
                      <a:lnTo>
                        <a:pt x="0" y="7"/>
                      </a:lnTo>
                      <a:lnTo>
                        <a:pt x="30" y="0"/>
                      </a:lnTo>
                      <a:lnTo>
                        <a:pt x="30" y="0"/>
                      </a:lnTo>
                      <a:lnTo>
                        <a:pt x="30" y="0"/>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77180" name="Freeform 348"/>
                <p:cNvSpPr>
                  <a:spLocks noChangeAspect="1"/>
                </p:cNvSpPr>
                <p:nvPr/>
              </p:nvSpPr>
              <p:spPr bwMode="auto">
                <a:xfrm>
                  <a:off x="1176" y="3177"/>
                  <a:ext cx="12" cy="7"/>
                </a:xfrm>
                <a:custGeom>
                  <a:avLst/>
                  <a:gdLst/>
                  <a:ahLst/>
                  <a:cxnLst>
                    <a:cxn ang="0">
                      <a:pos x="12" y="7"/>
                    </a:cxn>
                    <a:cxn ang="0">
                      <a:pos x="12" y="7"/>
                    </a:cxn>
                    <a:cxn ang="0">
                      <a:pos x="4" y="0"/>
                    </a:cxn>
                    <a:cxn ang="0">
                      <a:pos x="0" y="0"/>
                    </a:cxn>
                    <a:cxn ang="0">
                      <a:pos x="12" y="7"/>
                    </a:cxn>
                    <a:cxn ang="0">
                      <a:pos x="12" y="7"/>
                    </a:cxn>
                    <a:cxn ang="0">
                      <a:pos x="12" y="7"/>
                    </a:cxn>
                    <a:cxn ang="0">
                      <a:pos x="12" y="7"/>
                    </a:cxn>
                    <a:cxn ang="0">
                      <a:pos x="12" y="7"/>
                    </a:cxn>
                    <a:cxn ang="0">
                      <a:pos x="12" y="7"/>
                    </a:cxn>
                    <a:cxn ang="0">
                      <a:pos x="12" y="7"/>
                    </a:cxn>
                    <a:cxn ang="0">
                      <a:pos x="12" y="7"/>
                    </a:cxn>
                  </a:cxnLst>
                  <a:rect l="0" t="0" r="r" b="b"/>
                  <a:pathLst>
                    <a:path w="12" h="7">
                      <a:moveTo>
                        <a:pt x="12" y="7"/>
                      </a:moveTo>
                      <a:lnTo>
                        <a:pt x="12" y="7"/>
                      </a:lnTo>
                      <a:lnTo>
                        <a:pt x="4" y="0"/>
                      </a:lnTo>
                      <a:lnTo>
                        <a:pt x="0" y="0"/>
                      </a:lnTo>
                      <a:lnTo>
                        <a:pt x="12" y="7"/>
                      </a:lnTo>
                      <a:lnTo>
                        <a:pt x="12" y="7"/>
                      </a:lnTo>
                      <a:lnTo>
                        <a:pt x="12" y="7"/>
                      </a:lnTo>
                      <a:lnTo>
                        <a:pt x="12" y="7"/>
                      </a:lnTo>
                      <a:lnTo>
                        <a:pt x="12" y="7"/>
                      </a:lnTo>
                      <a:lnTo>
                        <a:pt x="12" y="7"/>
                      </a:lnTo>
                      <a:lnTo>
                        <a:pt x="12" y="7"/>
                      </a:lnTo>
                      <a:lnTo>
                        <a:pt x="12" y="7"/>
                      </a:lnTo>
                      <a:close/>
                    </a:path>
                  </a:pathLst>
                </a:custGeom>
                <a:solidFill>
                  <a:srgbClr val="000000"/>
                </a:solidFill>
                <a:ln w="9525">
                  <a:noFill/>
                  <a:round/>
                  <a:headEnd/>
                  <a:tailEnd/>
                </a:ln>
              </p:spPr>
              <p:txBody>
                <a:bodyPr/>
                <a:lstStyle/>
                <a:p>
                  <a:endParaRPr lang="en-US"/>
                </a:p>
              </p:txBody>
            </p:sp>
            <p:sp>
              <p:nvSpPr>
                <p:cNvPr id="377181" name="Freeform 349"/>
                <p:cNvSpPr>
                  <a:spLocks noChangeAspect="1"/>
                </p:cNvSpPr>
                <p:nvPr/>
              </p:nvSpPr>
              <p:spPr bwMode="auto">
                <a:xfrm>
                  <a:off x="1188" y="3184"/>
                  <a:ext cx="3" cy="15"/>
                </a:xfrm>
                <a:custGeom>
                  <a:avLst/>
                  <a:gdLst/>
                  <a:ahLst/>
                  <a:cxnLst>
                    <a:cxn ang="0">
                      <a:pos x="3" y="15"/>
                    </a:cxn>
                    <a:cxn ang="0">
                      <a:pos x="3" y="15"/>
                    </a:cxn>
                    <a:cxn ang="0">
                      <a:pos x="0" y="0"/>
                    </a:cxn>
                    <a:cxn ang="0">
                      <a:pos x="0" y="0"/>
                    </a:cxn>
                    <a:cxn ang="0">
                      <a:pos x="3" y="15"/>
                    </a:cxn>
                    <a:cxn ang="0">
                      <a:pos x="3" y="15"/>
                    </a:cxn>
                    <a:cxn ang="0">
                      <a:pos x="3" y="15"/>
                    </a:cxn>
                    <a:cxn ang="0">
                      <a:pos x="3" y="15"/>
                    </a:cxn>
                    <a:cxn ang="0">
                      <a:pos x="3" y="15"/>
                    </a:cxn>
                    <a:cxn ang="0">
                      <a:pos x="3" y="15"/>
                    </a:cxn>
                    <a:cxn ang="0">
                      <a:pos x="3" y="15"/>
                    </a:cxn>
                    <a:cxn ang="0">
                      <a:pos x="3" y="15"/>
                    </a:cxn>
                  </a:cxnLst>
                  <a:rect l="0" t="0" r="r" b="b"/>
                  <a:pathLst>
                    <a:path w="3" h="15">
                      <a:moveTo>
                        <a:pt x="3" y="15"/>
                      </a:moveTo>
                      <a:lnTo>
                        <a:pt x="3" y="15"/>
                      </a:lnTo>
                      <a:lnTo>
                        <a:pt x="0" y="0"/>
                      </a:lnTo>
                      <a:lnTo>
                        <a:pt x="0" y="0"/>
                      </a:lnTo>
                      <a:lnTo>
                        <a:pt x="3" y="15"/>
                      </a:lnTo>
                      <a:lnTo>
                        <a:pt x="3" y="15"/>
                      </a:lnTo>
                      <a:lnTo>
                        <a:pt x="3" y="15"/>
                      </a:lnTo>
                      <a:lnTo>
                        <a:pt x="3" y="15"/>
                      </a:lnTo>
                      <a:lnTo>
                        <a:pt x="3" y="15"/>
                      </a:lnTo>
                      <a:lnTo>
                        <a:pt x="3" y="15"/>
                      </a:lnTo>
                      <a:lnTo>
                        <a:pt x="3" y="15"/>
                      </a:lnTo>
                      <a:lnTo>
                        <a:pt x="3" y="15"/>
                      </a:lnTo>
                      <a:close/>
                    </a:path>
                  </a:pathLst>
                </a:custGeom>
                <a:solidFill>
                  <a:srgbClr val="000000"/>
                </a:solidFill>
                <a:ln w="9525">
                  <a:noFill/>
                  <a:round/>
                  <a:headEnd/>
                  <a:tailEnd/>
                </a:ln>
              </p:spPr>
              <p:txBody>
                <a:bodyPr/>
                <a:lstStyle/>
                <a:p>
                  <a:endParaRPr lang="en-US"/>
                </a:p>
              </p:txBody>
            </p:sp>
            <p:sp>
              <p:nvSpPr>
                <p:cNvPr id="377182" name="Freeform 350"/>
                <p:cNvSpPr>
                  <a:spLocks noChangeAspect="1"/>
                </p:cNvSpPr>
                <p:nvPr/>
              </p:nvSpPr>
              <p:spPr bwMode="auto">
                <a:xfrm>
                  <a:off x="1150" y="3199"/>
                  <a:ext cx="41" cy="16"/>
                </a:xfrm>
                <a:custGeom>
                  <a:avLst/>
                  <a:gdLst/>
                  <a:ahLst/>
                  <a:cxnLst>
                    <a:cxn ang="0">
                      <a:pos x="0" y="16"/>
                    </a:cxn>
                    <a:cxn ang="0">
                      <a:pos x="4" y="16"/>
                    </a:cxn>
                    <a:cxn ang="0">
                      <a:pos x="41" y="0"/>
                    </a:cxn>
                    <a:cxn ang="0">
                      <a:pos x="41" y="0"/>
                    </a:cxn>
                    <a:cxn ang="0">
                      <a:pos x="0" y="16"/>
                    </a:cxn>
                    <a:cxn ang="0">
                      <a:pos x="4" y="16"/>
                    </a:cxn>
                    <a:cxn ang="0">
                      <a:pos x="0" y="16"/>
                    </a:cxn>
                    <a:cxn ang="0">
                      <a:pos x="0" y="16"/>
                    </a:cxn>
                    <a:cxn ang="0">
                      <a:pos x="0" y="16"/>
                    </a:cxn>
                    <a:cxn ang="0">
                      <a:pos x="0" y="16"/>
                    </a:cxn>
                    <a:cxn ang="0">
                      <a:pos x="4" y="16"/>
                    </a:cxn>
                    <a:cxn ang="0">
                      <a:pos x="0" y="16"/>
                    </a:cxn>
                  </a:cxnLst>
                  <a:rect l="0" t="0" r="r" b="b"/>
                  <a:pathLst>
                    <a:path w="41" h="16">
                      <a:moveTo>
                        <a:pt x="0" y="16"/>
                      </a:moveTo>
                      <a:lnTo>
                        <a:pt x="4" y="16"/>
                      </a:lnTo>
                      <a:lnTo>
                        <a:pt x="41" y="0"/>
                      </a:lnTo>
                      <a:lnTo>
                        <a:pt x="41" y="0"/>
                      </a:lnTo>
                      <a:lnTo>
                        <a:pt x="0" y="16"/>
                      </a:lnTo>
                      <a:lnTo>
                        <a:pt x="4" y="16"/>
                      </a:lnTo>
                      <a:lnTo>
                        <a:pt x="0" y="16"/>
                      </a:lnTo>
                      <a:lnTo>
                        <a:pt x="0" y="16"/>
                      </a:lnTo>
                      <a:lnTo>
                        <a:pt x="0" y="16"/>
                      </a:lnTo>
                      <a:lnTo>
                        <a:pt x="0" y="16"/>
                      </a:lnTo>
                      <a:lnTo>
                        <a:pt x="4" y="16"/>
                      </a:lnTo>
                      <a:lnTo>
                        <a:pt x="0" y="16"/>
                      </a:lnTo>
                      <a:close/>
                    </a:path>
                  </a:pathLst>
                </a:custGeom>
                <a:solidFill>
                  <a:srgbClr val="000000"/>
                </a:solidFill>
                <a:ln w="9525">
                  <a:noFill/>
                  <a:round/>
                  <a:headEnd/>
                  <a:tailEnd/>
                </a:ln>
              </p:spPr>
              <p:txBody>
                <a:bodyPr/>
                <a:lstStyle/>
                <a:p>
                  <a:endParaRPr lang="en-US"/>
                </a:p>
              </p:txBody>
            </p:sp>
            <p:sp>
              <p:nvSpPr>
                <p:cNvPr id="377183" name="Freeform 351"/>
                <p:cNvSpPr>
                  <a:spLocks noChangeAspect="1"/>
                </p:cNvSpPr>
                <p:nvPr/>
              </p:nvSpPr>
              <p:spPr bwMode="auto">
                <a:xfrm>
                  <a:off x="1135" y="3196"/>
                  <a:ext cx="19" cy="15"/>
                </a:xfrm>
                <a:custGeom>
                  <a:avLst/>
                  <a:gdLst/>
                  <a:ahLst/>
                  <a:cxnLst>
                    <a:cxn ang="0">
                      <a:pos x="0" y="0"/>
                    </a:cxn>
                    <a:cxn ang="0">
                      <a:pos x="0" y="0"/>
                    </a:cxn>
                    <a:cxn ang="0">
                      <a:pos x="19" y="15"/>
                    </a:cxn>
                    <a:cxn ang="0">
                      <a:pos x="19" y="15"/>
                    </a:cxn>
                    <a:cxn ang="0">
                      <a:pos x="0" y="0"/>
                    </a:cxn>
                    <a:cxn ang="0">
                      <a:pos x="4" y="0"/>
                    </a:cxn>
                    <a:cxn ang="0">
                      <a:pos x="0" y="0"/>
                    </a:cxn>
                    <a:cxn ang="0">
                      <a:pos x="0" y="0"/>
                    </a:cxn>
                    <a:cxn ang="0">
                      <a:pos x="0" y="0"/>
                    </a:cxn>
                    <a:cxn ang="0">
                      <a:pos x="0" y="0"/>
                    </a:cxn>
                    <a:cxn ang="0">
                      <a:pos x="0" y="0"/>
                    </a:cxn>
                    <a:cxn ang="0">
                      <a:pos x="0" y="0"/>
                    </a:cxn>
                  </a:cxnLst>
                  <a:rect l="0" t="0" r="r" b="b"/>
                  <a:pathLst>
                    <a:path w="19" h="15">
                      <a:moveTo>
                        <a:pt x="0" y="0"/>
                      </a:moveTo>
                      <a:lnTo>
                        <a:pt x="0" y="0"/>
                      </a:lnTo>
                      <a:lnTo>
                        <a:pt x="19" y="15"/>
                      </a:lnTo>
                      <a:lnTo>
                        <a:pt x="19" y="15"/>
                      </a:lnTo>
                      <a:lnTo>
                        <a:pt x="0" y="0"/>
                      </a:lnTo>
                      <a:lnTo>
                        <a:pt x="4"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184" name="Freeform 352"/>
                <p:cNvSpPr>
                  <a:spLocks noChangeAspect="1"/>
                </p:cNvSpPr>
                <p:nvPr/>
              </p:nvSpPr>
              <p:spPr bwMode="auto">
                <a:xfrm>
                  <a:off x="1146" y="3177"/>
                  <a:ext cx="42" cy="19"/>
                </a:xfrm>
                <a:custGeom>
                  <a:avLst/>
                  <a:gdLst/>
                  <a:ahLst/>
                  <a:cxnLst>
                    <a:cxn ang="0">
                      <a:pos x="0" y="7"/>
                    </a:cxn>
                    <a:cxn ang="0">
                      <a:pos x="12" y="19"/>
                    </a:cxn>
                    <a:cxn ang="0">
                      <a:pos x="42" y="7"/>
                    </a:cxn>
                    <a:cxn ang="0">
                      <a:pos x="30" y="0"/>
                    </a:cxn>
                    <a:cxn ang="0">
                      <a:pos x="0" y="7"/>
                    </a:cxn>
                  </a:cxnLst>
                  <a:rect l="0" t="0" r="r" b="b"/>
                  <a:pathLst>
                    <a:path w="42" h="19">
                      <a:moveTo>
                        <a:pt x="0" y="7"/>
                      </a:moveTo>
                      <a:lnTo>
                        <a:pt x="12" y="19"/>
                      </a:lnTo>
                      <a:lnTo>
                        <a:pt x="42" y="7"/>
                      </a:lnTo>
                      <a:lnTo>
                        <a:pt x="30" y="0"/>
                      </a:lnTo>
                      <a:lnTo>
                        <a:pt x="0" y="7"/>
                      </a:lnTo>
                      <a:close/>
                    </a:path>
                  </a:pathLst>
                </a:custGeom>
                <a:solidFill>
                  <a:srgbClr val="E5E5E5"/>
                </a:solidFill>
                <a:ln w="9525">
                  <a:noFill/>
                  <a:round/>
                  <a:headEnd/>
                  <a:tailEnd/>
                </a:ln>
              </p:spPr>
              <p:txBody>
                <a:bodyPr/>
                <a:lstStyle/>
                <a:p>
                  <a:endParaRPr lang="en-US"/>
                </a:p>
              </p:txBody>
            </p:sp>
            <p:sp>
              <p:nvSpPr>
                <p:cNvPr id="377185" name="Freeform 353"/>
                <p:cNvSpPr>
                  <a:spLocks noChangeAspect="1"/>
                </p:cNvSpPr>
                <p:nvPr/>
              </p:nvSpPr>
              <p:spPr bwMode="auto">
                <a:xfrm>
                  <a:off x="1139" y="3184"/>
                  <a:ext cx="19" cy="27"/>
                </a:xfrm>
                <a:custGeom>
                  <a:avLst/>
                  <a:gdLst/>
                  <a:ahLst/>
                  <a:cxnLst>
                    <a:cxn ang="0">
                      <a:pos x="19" y="12"/>
                    </a:cxn>
                    <a:cxn ang="0">
                      <a:pos x="11" y="27"/>
                    </a:cxn>
                    <a:cxn ang="0">
                      <a:pos x="0" y="12"/>
                    </a:cxn>
                    <a:cxn ang="0">
                      <a:pos x="7" y="0"/>
                    </a:cxn>
                    <a:cxn ang="0">
                      <a:pos x="19" y="12"/>
                    </a:cxn>
                  </a:cxnLst>
                  <a:rect l="0" t="0" r="r" b="b"/>
                  <a:pathLst>
                    <a:path w="19" h="27">
                      <a:moveTo>
                        <a:pt x="19" y="12"/>
                      </a:moveTo>
                      <a:lnTo>
                        <a:pt x="11" y="27"/>
                      </a:lnTo>
                      <a:lnTo>
                        <a:pt x="0" y="12"/>
                      </a:lnTo>
                      <a:lnTo>
                        <a:pt x="7" y="0"/>
                      </a:lnTo>
                      <a:lnTo>
                        <a:pt x="19" y="12"/>
                      </a:lnTo>
                      <a:close/>
                    </a:path>
                  </a:pathLst>
                </a:custGeom>
                <a:solidFill>
                  <a:srgbClr val="606060"/>
                </a:solidFill>
                <a:ln w="9525">
                  <a:noFill/>
                  <a:round/>
                  <a:headEnd/>
                  <a:tailEnd/>
                </a:ln>
              </p:spPr>
              <p:txBody>
                <a:bodyPr/>
                <a:lstStyle/>
                <a:p>
                  <a:endParaRPr lang="en-US"/>
                </a:p>
              </p:txBody>
            </p:sp>
            <p:sp>
              <p:nvSpPr>
                <p:cNvPr id="377186" name="Freeform 354"/>
                <p:cNvSpPr>
                  <a:spLocks noChangeAspect="1"/>
                </p:cNvSpPr>
                <p:nvPr/>
              </p:nvSpPr>
              <p:spPr bwMode="auto">
                <a:xfrm>
                  <a:off x="1451" y="3074"/>
                  <a:ext cx="64" cy="38"/>
                </a:xfrm>
                <a:custGeom>
                  <a:avLst/>
                  <a:gdLst/>
                  <a:ahLst/>
                  <a:cxnLst>
                    <a:cxn ang="0">
                      <a:pos x="8" y="12"/>
                    </a:cxn>
                    <a:cxn ang="0">
                      <a:pos x="45" y="0"/>
                    </a:cxn>
                    <a:cxn ang="0">
                      <a:pos x="57" y="8"/>
                    </a:cxn>
                    <a:cxn ang="0">
                      <a:pos x="64" y="23"/>
                    </a:cxn>
                    <a:cxn ang="0">
                      <a:pos x="11" y="38"/>
                    </a:cxn>
                    <a:cxn ang="0">
                      <a:pos x="8" y="30"/>
                    </a:cxn>
                    <a:cxn ang="0">
                      <a:pos x="4" y="27"/>
                    </a:cxn>
                    <a:cxn ang="0">
                      <a:pos x="0" y="23"/>
                    </a:cxn>
                    <a:cxn ang="0">
                      <a:pos x="8" y="12"/>
                    </a:cxn>
                  </a:cxnLst>
                  <a:rect l="0" t="0" r="r" b="b"/>
                  <a:pathLst>
                    <a:path w="64" h="38">
                      <a:moveTo>
                        <a:pt x="8" y="12"/>
                      </a:moveTo>
                      <a:lnTo>
                        <a:pt x="45" y="0"/>
                      </a:lnTo>
                      <a:lnTo>
                        <a:pt x="57" y="8"/>
                      </a:lnTo>
                      <a:lnTo>
                        <a:pt x="64" y="23"/>
                      </a:lnTo>
                      <a:lnTo>
                        <a:pt x="11" y="38"/>
                      </a:lnTo>
                      <a:lnTo>
                        <a:pt x="8" y="30"/>
                      </a:lnTo>
                      <a:lnTo>
                        <a:pt x="4" y="27"/>
                      </a:lnTo>
                      <a:lnTo>
                        <a:pt x="0" y="23"/>
                      </a:lnTo>
                      <a:lnTo>
                        <a:pt x="8" y="12"/>
                      </a:lnTo>
                      <a:close/>
                    </a:path>
                  </a:pathLst>
                </a:custGeom>
                <a:solidFill>
                  <a:srgbClr val="BFBFBF"/>
                </a:solidFill>
                <a:ln w="9525">
                  <a:noFill/>
                  <a:round/>
                  <a:headEnd/>
                  <a:tailEnd/>
                </a:ln>
              </p:spPr>
              <p:txBody>
                <a:bodyPr/>
                <a:lstStyle/>
                <a:p>
                  <a:endParaRPr lang="en-US"/>
                </a:p>
              </p:txBody>
            </p:sp>
            <p:sp>
              <p:nvSpPr>
                <p:cNvPr id="377187" name="Freeform 355"/>
                <p:cNvSpPr>
                  <a:spLocks noChangeAspect="1"/>
                </p:cNvSpPr>
                <p:nvPr/>
              </p:nvSpPr>
              <p:spPr bwMode="auto">
                <a:xfrm>
                  <a:off x="1459" y="3070"/>
                  <a:ext cx="37" cy="16"/>
                </a:xfrm>
                <a:custGeom>
                  <a:avLst/>
                  <a:gdLst/>
                  <a:ahLst/>
                  <a:cxnLst>
                    <a:cxn ang="0">
                      <a:pos x="37" y="0"/>
                    </a:cxn>
                    <a:cxn ang="0">
                      <a:pos x="37" y="0"/>
                    </a:cxn>
                    <a:cxn ang="0">
                      <a:pos x="0" y="16"/>
                    </a:cxn>
                    <a:cxn ang="0">
                      <a:pos x="0" y="16"/>
                    </a:cxn>
                    <a:cxn ang="0">
                      <a:pos x="37" y="4"/>
                    </a:cxn>
                    <a:cxn ang="0">
                      <a:pos x="37" y="4"/>
                    </a:cxn>
                    <a:cxn ang="0">
                      <a:pos x="37" y="4"/>
                    </a:cxn>
                    <a:cxn ang="0">
                      <a:pos x="37" y="4"/>
                    </a:cxn>
                    <a:cxn ang="0">
                      <a:pos x="37" y="0"/>
                    </a:cxn>
                    <a:cxn ang="0">
                      <a:pos x="37" y="0"/>
                    </a:cxn>
                    <a:cxn ang="0">
                      <a:pos x="37" y="0"/>
                    </a:cxn>
                    <a:cxn ang="0">
                      <a:pos x="37" y="0"/>
                    </a:cxn>
                  </a:cxnLst>
                  <a:rect l="0" t="0" r="r" b="b"/>
                  <a:pathLst>
                    <a:path w="37" h="16">
                      <a:moveTo>
                        <a:pt x="37" y="0"/>
                      </a:moveTo>
                      <a:lnTo>
                        <a:pt x="37" y="0"/>
                      </a:lnTo>
                      <a:lnTo>
                        <a:pt x="0" y="16"/>
                      </a:lnTo>
                      <a:lnTo>
                        <a:pt x="0" y="16"/>
                      </a:lnTo>
                      <a:lnTo>
                        <a:pt x="37" y="4"/>
                      </a:lnTo>
                      <a:lnTo>
                        <a:pt x="37" y="4"/>
                      </a:lnTo>
                      <a:lnTo>
                        <a:pt x="37" y="4"/>
                      </a:lnTo>
                      <a:lnTo>
                        <a:pt x="37" y="4"/>
                      </a:lnTo>
                      <a:lnTo>
                        <a:pt x="37" y="0"/>
                      </a:lnTo>
                      <a:lnTo>
                        <a:pt x="37" y="0"/>
                      </a:lnTo>
                      <a:lnTo>
                        <a:pt x="37" y="0"/>
                      </a:lnTo>
                      <a:lnTo>
                        <a:pt x="37" y="0"/>
                      </a:lnTo>
                      <a:close/>
                    </a:path>
                  </a:pathLst>
                </a:custGeom>
                <a:solidFill>
                  <a:srgbClr val="000000"/>
                </a:solidFill>
                <a:ln w="9525">
                  <a:noFill/>
                  <a:round/>
                  <a:headEnd/>
                  <a:tailEnd/>
                </a:ln>
              </p:spPr>
              <p:txBody>
                <a:bodyPr/>
                <a:lstStyle/>
                <a:p>
                  <a:endParaRPr lang="en-US"/>
                </a:p>
              </p:txBody>
            </p:sp>
            <p:sp>
              <p:nvSpPr>
                <p:cNvPr id="377188" name="Freeform 356"/>
                <p:cNvSpPr>
                  <a:spLocks noChangeAspect="1"/>
                </p:cNvSpPr>
                <p:nvPr/>
              </p:nvSpPr>
              <p:spPr bwMode="auto">
                <a:xfrm>
                  <a:off x="1496" y="3070"/>
                  <a:ext cx="12" cy="12"/>
                </a:xfrm>
                <a:custGeom>
                  <a:avLst/>
                  <a:gdLst/>
                  <a:ahLst/>
                  <a:cxnLst>
                    <a:cxn ang="0">
                      <a:pos x="12" y="12"/>
                    </a:cxn>
                    <a:cxn ang="0">
                      <a:pos x="12" y="12"/>
                    </a:cxn>
                    <a:cxn ang="0">
                      <a:pos x="0" y="0"/>
                    </a:cxn>
                    <a:cxn ang="0">
                      <a:pos x="0" y="4"/>
                    </a:cxn>
                    <a:cxn ang="0">
                      <a:pos x="12" y="12"/>
                    </a:cxn>
                    <a:cxn ang="0">
                      <a:pos x="12" y="12"/>
                    </a:cxn>
                    <a:cxn ang="0">
                      <a:pos x="12" y="12"/>
                    </a:cxn>
                    <a:cxn ang="0">
                      <a:pos x="12" y="12"/>
                    </a:cxn>
                    <a:cxn ang="0">
                      <a:pos x="12" y="12"/>
                    </a:cxn>
                    <a:cxn ang="0">
                      <a:pos x="12" y="12"/>
                    </a:cxn>
                    <a:cxn ang="0">
                      <a:pos x="12" y="12"/>
                    </a:cxn>
                    <a:cxn ang="0">
                      <a:pos x="12" y="12"/>
                    </a:cxn>
                  </a:cxnLst>
                  <a:rect l="0" t="0" r="r" b="b"/>
                  <a:pathLst>
                    <a:path w="12" h="12">
                      <a:moveTo>
                        <a:pt x="12" y="12"/>
                      </a:moveTo>
                      <a:lnTo>
                        <a:pt x="12" y="12"/>
                      </a:lnTo>
                      <a:lnTo>
                        <a:pt x="0" y="0"/>
                      </a:lnTo>
                      <a:lnTo>
                        <a:pt x="0" y="4"/>
                      </a:lnTo>
                      <a:lnTo>
                        <a:pt x="12" y="12"/>
                      </a:lnTo>
                      <a:lnTo>
                        <a:pt x="12" y="12"/>
                      </a:lnTo>
                      <a:lnTo>
                        <a:pt x="12" y="12"/>
                      </a:lnTo>
                      <a:lnTo>
                        <a:pt x="12" y="12"/>
                      </a:lnTo>
                      <a:lnTo>
                        <a:pt x="12" y="12"/>
                      </a:lnTo>
                      <a:lnTo>
                        <a:pt x="12" y="12"/>
                      </a:lnTo>
                      <a:lnTo>
                        <a:pt x="12" y="12"/>
                      </a:lnTo>
                      <a:lnTo>
                        <a:pt x="12" y="12"/>
                      </a:lnTo>
                      <a:close/>
                    </a:path>
                  </a:pathLst>
                </a:custGeom>
                <a:solidFill>
                  <a:srgbClr val="000000"/>
                </a:solidFill>
                <a:ln w="9525">
                  <a:noFill/>
                  <a:round/>
                  <a:headEnd/>
                  <a:tailEnd/>
                </a:ln>
              </p:spPr>
              <p:txBody>
                <a:bodyPr/>
                <a:lstStyle/>
                <a:p>
                  <a:endParaRPr lang="en-US"/>
                </a:p>
              </p:txBody>
            </p:sp>
            <p:sp>
              <p:nvSpPr>
                <p:cNvPr id="377189" name="Freeform 357"/>
                <p:cNvSpPr>
                  <a:spLocks noChangeAspect="1"/>
                </p:cNvSpPr>
                <p:nvPr/>
              </p:nvSpPr>
              <p:spPr bwMode="auto">
                <a:xfrm>
                  <a:off x="1504" y="3082"/>
                  <a:ext cx="11" cy="15"/>
                </a:xfrm>
                <a:custGeom>
                  <a:avLst/>
                  <a:gdLst/>
                  <a:ahLst/>
                  <a:cxnLst>
                    <a:cxn ang="0">
                      <a:pos x="11" y="15"/>
                    </a:cxn>
                    <a:cxn ang="0">
                      <a:pos x="11" y="15"/>
                    </a:cxn>
                    <a:cxn ang="0">
                      <a:pos x="4" y="0"/>
                    </a:cxn>
                    <a:cxn ang="0">
                      <a:pos x="0" y="0"/>
                    </a:cxn>
                    <a:cxn ang="0">
                      <a:pos x="11" y="15"/>
                    </a:cxn>
                    <a:cxn ang="0">
                      <a:pos x="11" y="15"/>
                    </a:cxn>
                    <a:cxn ang="0">
                      <a:pos x="11" y="15"/>
                    </a:cxn>
                    <a:cxn ang="0">
                      <a:pos x="11" y="15"/>
                    </a:cxn>
                    <a:cxn ang="0">
                      <a:pos x="11" y="15"/>
                    </a:cxn>
                    <a:cxn ang="0">
                      <a:pos x="11" y="15"/>
                    </a:cxn>
                    <a:cxn ang="0">
                      <a:pos x="11" y="15"/>
                    </a:cxn>
                    <a:cxn ang="0">
                      <a:pos x="11" y="15"/>
                    </a:cxn>
                  </a:cxnLst>
                  <a:rect l="0" t="0" r="r" b="b"/>
                  <a:pathLst>
                    <a:path w="11" h="15">
                      <a:moveTo>
                        <a:pt x="11" y="15"/>
                      </a:moveTo>
                      <a:lnTo>
                        <a:pt x="11" y="15"/>
                      </a:lnTo>
                      <a:lnTo>
                        <a:pt x="4" y="0"/>
                      </a:lnTo>
                      <a:lnTo>
                        <a:pt x="0" y="0"/>
                      </a:lnTo>
                      <a:lnTo>
                        <a:pt x="11" y="15"/>
                      </a:lnTo>
                      <a:lnTo>
                        <a:pt x="11" y="15"/>
                      </a:lnTo>
                      <a:lnTo>
                        <a:pt x="11" y="15"/>
                      </a:lnTo>
                      <a:lnTo>
                        <a:pt x="11" y="15"/>
                      </a:lnTo>
                      <a:lnTo>
                        <a:pt x="11" y="15"/>
                      </a:lnTo>
                      <a:lnTo>
                        <a:pt x="11" y="15"/>
                      </a:lnTo>
                      <a:lnTo>
                        <a:pt x="11" y="15"/>
                      </a:lnTo>
                      <a:lnTo>
                        <a:pt x="11" y="15"/>
                      </a:lnTo>
                      <a:close/>
                    </a:path>
                  </a:pathLst>
                </a:custGeom>
                <a:solidFill>
                  <a:srgbClr val="000000"/>
                </a:solidFill>
                <a:ln w="9525">
                  <a:noFill/>
                  <a:round/>
                  <a:headEnd/>
                  <a:tailEnd/>
                </a:ln>
              </p:spPr>
              <p:txBody>
                <a:bodyPr/>
                <a:lstStyle/>
                <a:p>
                  <a:endParaRPr lang="en-US"/>
                </a:p>
              </p:txBody>
            </p:sp>
            <p:sp>
              <p:nvSpPr>
                <p:cNvPr id="377190" name="Freeform 358"/>
                <p:cNvSpPr>
                  <a:spLocks noChangeAspect="1"/>
                </p:cNvSpPr>
                <p:nvPr/>
              </p:nvSpPr>
              <p:spPr bwMode="auto">
                <a:xfrm>
                  <a:off x="1462" y="3097"/>
                  <a:ext cx="53" cy="15"/>
                </a:xfrm>
                <a:custGeom>
                  <a:avLst/>
                  <a:gdLst/>
                  <a:ahLst/>
                  <a:cxnLst>
                    <a:cxn ang="0">
                      <a:pos x="0" y="15"/>
                    </a:cxn>
                    <a:cxn ang="0">
                      <a:pos x="0" y="15"/>
                    </a:cxn>
                    <a:cxn ang="0">
                      <a:pos x="53" y="0"/>
                    </a:cxn>
                    <a:cxn ang="0">
                      <a:pos x="49" y="0"/>
                    </a:cxn>
                    <a:cxn ang="0">
                      <a:pos x="0" y="15"/>
                    </a:cxn>
                    <a:cxn ang="0">
                      <a:pos x="4" y="15"/>
                    </a:cxn>
                    <a:cxn ang="0">
                      <a:pos x="0" y="15"/>
                    </a:cxn>
                    <a:cxn ang="0">
                      <a:pos x="0" y="15"/>
                    </a:cxn>
                    <a:cxn ang="0">
                      <a:pos x="0" y="15"/>
                    </a:cxn>
                    <a:cxn ang="0">
                      <a:pos x="0" y="15"/>
                    </a:cxn>
                    <a:cxn ang="0">
                      <a:pos x="0" y="15"/>
                    </a:cxn>
                    <a:cxn ang="0">
                      <a:pos x="0" y="15"/>
                    </a:cxn>
                  </a:cxnLst>
                  <a:rect l="0" t="0" r="r" b="b"/>
                  <a:pathLst>
                    <a:path w="53" h="15">
                      <a:moveTo>
                        <a:pt x="0" y="15"/>
                      </a:moveTo>
                      <a:lnTo>
                        <a:pt x="0" y="15"/>
                      </a:lnTo>
                      <a:lnTo>
                        <a:pt x="53" y="0"/>
                      </a:lnTo>
                      <a:lnTo>
                        <a:pt x="49" y="0"/>
                      </a:lnTo>
                      <a:lnTo>
                        <a:pt x="0" y="15"/>
                      </a:lnTo>
                      <a:lnTo>
                        <a:pt x="4"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77191" name="Freeform 359"/>
                <p:cNvSpPr>
                  <a:spLocks noChangeAspect="1"/>
                </p:cNvSpPr>
                <p:nvPr/>
              </p:nvSpPr>
              <p:spPr bwMode="auto">
                <a:xfrm>
                  <a:off x="1455" y="3104"/>
                  <a:ext cx="7" cy="8"/>
                </a:xfrm>
                <a:custGeom>
                  <a:avLst/>
                  <a:gdLst/>
                  <a:ahLst/>
                  <a:cxnLst>
                    <a:cxn ang="0">
                      <a:pos x="0" y="0"/>
                    </a:cxn>
                    <a:cxn ang="0">
                      <a:pos x="0" y="0"/>
                    </a:cxn>
                    <a:cxn ang="0">
                      <a:pos x="7" y="8"/>
                    </a:cxn>
                    <a:cxn ang="0">
                      <a:pos x="7" y="8"/>
                    </a:cxn>
                    <a:cxn ang="0">
                      <a:pos x="0" y="0"/>
                    </a:cxn>
                    <a:cxn ang="0">
                      <a:pos x="0" y="0"/>
                    </a:cxn>
                    <a:cxn ang="0">
                      <a:pos x="0" y="0"/>
                    </a:cxn>
                    <a:cxn ang="0">
                      <a:pos x="0" y="0"/>
                    </a:cxn>
                    <a:cxn ang="0">
                      <a:pos x="0" y="0"/>
                    </a:cxn>
                    <a:cxn ang="0">
                      <a:pos x="0" y="0"/>
                    </a:cxn>
                    <a:cxn ang="0">
                      <a:pos x="0" y="0"/>
                    </a:cxn>
                    <a:cxn ang="0">
                      <a:pos x="0" y="0"/>
                    </a:cxn>
                  </a:cxnLst>
                  <a:rect l="0" t="0" r="r" b="b"/>
                  <a:pathLst>
                    <a:path w="7" h="8">
                      <a:moveTo>
                        <a:pt x="0" y="0"/>
                      </a:moveTo>
                      <a:lnTo>
                        <a:pt x="0" y="0"/>
                      </a:lnTo>
                      <a:lnTo>
                        <a:pt x="7" y="8"/>
                      </a:lnTo>
                      <a:lnTo>
                        <a:pt x="7" y="8"/>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192" name="Freeform 360"/>
                <p:cNvSpPr>
                  <a:spLocks noChangeAspect="1"/>
                </p:cNvSpPr>
                <p:nvPr/>
              </p:nvSpPr>
              <p:spPr bwMode="auto">
                <a:xfrm>
                  <a:off x="1455" y="3097"/>
                  <a:ext cx="4" cy="7"/>
                </a:xfrm>
                <a:custGeom>
                  <a:avLst/>
                  <a:gdLst/>
                  <a:ahLst/>
                  <a:cxnLst>
                    <a:cxn ang="0">
                      <a:pos x="0" y="4"/>
                    </a:cxn>
                    <a:cxn ang="0">
                      <a:pos x="0" y="4"/>
                    </a:cxn>
                    <a:cxn ang="0">
                      <a:pos x="0" y="7"/>
                    </a:cxn>
                    <a:cxn ang="0">
                      <a:pos x="4" y="7"/>
                    </a:cxn>
                    <a:cxn ang="0">
                      <a:pos x="0" y="4"/>
                    </a:cxn>
                    <a:cxn ang="0">
                      <a:pos x="0" y="0"/>
                    </a:cxn>
                    <a:cxn ang="0">
                      <a:pos x="0" y="4"/>
                    </a:cxn>
                    <a:cxn ang="0">
                      <a:pos x="0" y="0"/>
                    </a:cxn>
                    <a:cxn ang="0">
                      <a:pos x="0" y="0"/>
                    </a:cxn>
                    <a:cxn ang="0">
                      <a:pos x="0" y="0"/>
                    </a:cxn>
                    <a:cxn ang="0">
                      <a:pos x="0" y="4"/>
                    </a:cxn>
                    <a:cxn ang="0">
                      <a:pos x="0" y="4"/>
                    </a:cxn>
                  </a:cxnLst>
                  <a:rect l="0" t="0" r="r" b="b"/>
                  <a:pathLst>
                    <a:path w="4" h="7">
                      <a:moveTo>
                        <a:pt x="0" y="4"/>
                      </a:moveTo>
                      <a:lnTo>
                        <a:pt x="0" y="4"/>
                      </a:lnTo>
                      <a:lnTo>
                        <a:pt x="0" y="7"/>
                      </a:lnTo>
                      <a:lnTo>
                        <a:pt x="4" y="7"/>
                      </a:lnTo>
                      <a:lnTo>
                        <a:pt x="0" y="4"/>
                      </a:lnTo>
                      <a:lnTo>
                        <a:pt x="0" y="0"/>
                      </a:lnTo>
                      <a:lnTo>
                        <a:pt x="0" y="4"/>
                      </a:lnTo>
                      <a:lnTo>
                        <a:pt x="0" y="0"/>
                      </a:lnTo>
                      <a:lnTo>
                        <a:pt x="0" y="0"/>
                      </a:lnTo>
                      <a:lnTo>
                        <a:pt x="0" y="0"/>
                      </a:lnTo>
                      <a:lnTo>
                        <a:pt x="0" y="4"/>
                      </a:lnTo>
                      <a:lnTo>
                        <a:pt x="0" y="4"/>
                      </a:lnTo>
                      <a:close/>
                    </a:path>
                  </a:pathLst>
                </a:custGeom>
                <a:solidFill>
                  <a:srgbClr val="000000"/>
                </a:solidFill>
                <a:ln w="9525">
                  <a:noFill/>
                  <a:round/>
                  <a:headEnd/>
                  <a:tailEnd/>
                </a:ln>
              </p:spPr>
              <p:txBody>
                <a:bodyPr/>
                <a:lstStyle/>
                <a:p>
                  <a:endParaRPr lang="en-US"/>
                </a:p>
              </p:txBody>
            </p:sp>
            <p:sp>
              <p:nvSpPr>
                <p:cNvPr id="377193" name="Freeform 361"/>
                <p:cNvSpPr>
                  <a:spLocks noChangeAspect="1"/>
                </p:cNvSpPr>
                <p:nvPr/>
              </p:nvSpPr>
              <p:spPr bwMode="auto">
                <a:xfrm>
                  <a:off x="1447" y="3093"/>
                  <a:ext cx="8" cy="4"/>
                </a:xfrm>
                <a:custGeom>
                  <a:avLst/>
                  <a:gdLst/>
                  <a:ahLst/>
                  <a:cxnLst>
                    <a:cxn ang="0">
                      <a:pos x="0" y="0"/>
                    </a:cxn>
                    <a:cxn ang="0">
                      <a:pos x="4" y="0"/>
                    </a:cxn>
                    <a:cxn ang="0">
                      <a:pos x="8" y="4"/>
                    </a:cxn>
                    <a:cxn ang="0">
                      <a:pos x="8" y="4"/>
                    </a:cxn>
                    <a:cxn ang="0">
                      <a:pos x="4" y="0"/>
                    </a:cxn>
                    <a:cxn ang="0">
                      <a:pos x="4" y="0"/>
                    </a:cxn>
                    <a:cxn ang="0">
                      <a:pos x="4" y="0"/>
                    </a:cxn>
                    <a:cxn ang="0">
                      <a:pos x="4" y="0"/>
                    </a:cxn>
                    <a:cxn ang="0">
                      <a:pos x="4" y="0"/>
                    </a:cxn>
                    <a:cxn ang="0">
                      <a:pos x="4" y="0"/>
                    </a:cxn>
                    <a:cxn ang="0">
                      <a:pos x="4" y="0"/>
                    </a:cxn>
                    <a:cxn ang="0">
                      <a:pos x="0" y="0"/>
                    </a:cxn>
                  </a:cxnLst>
                  <a:rect l="0" t="0" r="r" b="b"/>
                  <a:pathLst>
                    <a:path w="8" h="4">
                      <a:moveTo>
                        <a:pt x="0" y="0"/>
                      </a:moveTo>
                      <a:lnTo>
                        <a:pt x="4" y="0"/>
                      </a:lnTo>
                      <a:lnTo>
                        <a:pt x="8" y="4"/>
                      </a:lnTo>
                      <a:lnTo>
                        <a:pt x="8" y="4"/>
                      </a:lnTo>
                      <a:lnTo>
                        <a:pt x="4" y="0"/>
                      </a:lnTo>
                      <a:lnTo>
                        <a:pt x="4" y="0"/>
                      </a:lnTo>
                      <a:lnTo>
                        <a:pt x="4" y="0"/>
                      </a:lnTo>
                      <a:lnTo>
                        <a:pt x="4" y="0"/>
                      </a:lnTo>
                      <a:lnTo>
                        <a:pt x="4" y="0"/>
                      </a:lnTo>
                      <a:lnTo>
                        <a:pt x="4" y="0"/>
                      </a:lnTo>
                      <a:lnTo>
                        <a:pt x="4" y="0"/>
                      </a:lnTo>
                      <a:lnTo>
                        <a:pt x="0" y="0"/>
                      </a:lnTo>
                      <a:close/>
                    </a:path>
                  </a:pathLst>
                </a:custGeom>
                <a:solidFill>
                  <a:srgbClr val="000000"/>
                </a:solidFill>
                <a:ln w="9525">
                  <a:noFill/>
                  <a:round/>
                  <a:headEnd/>
                  <a:tailEnd/>
                </a:ln>
              </p:spPr>
              <p:txBody>
                <a:bodyPr/>
                <a:lstStyle/>
                <a:p>
                  <a:endParaRPr lang="en-US"/>
                </a:p>
              </p:txBody>
            </p:sp>
            <p:sp>
              <p:nvSpPr>
                <p:cNvPr id="377194" name="Freeform 362"/>
                <p:cNvSpPr>
                  <a:spLocks noChangeAspect="1"/>
                </p:cNvSpPr>
                <p:nvPr/>
              </p:nvSpPr>
              <p:spPr bwMode="auto">
                <a:xfrm>
                  <a:off x="1447" y="3086"/>
                  <a:ext cx="12" cy="11"/>
                </a:xfrm>
                <a:custGeom>
                  <a:avLst/>
                  <a:gdLst/>
                  <a:ahLst/>
                  <a:cxnLst>
                    <a:cxn ang="0">
                      <a:pos x="12" y="0"/>
                    </a:cxn>
                    <a:cxn ang="0">
                      <a:pos x="12" y="0"/>
                    </a:cxn>
                    <a:cxn ang="0">
                      <a:pos x="0" y="7"/>
                    </a:cxn>
                    <a:cxn ang="0">
                      <a:pos x="4" y="11"/>
                    </a:cxn>
                    <a:cxn ang="0">
                      <a:pos x="12" y="0"/>
                    </a:cxn>
                    <a:cxn ang="0">
                      <a:pos x="12" y="0"/>
                    </a:cxn>
                    <a:cxn ang="0">
                      <a:pos x="12" y="0"/>
                    </a:cxn>
                    <a:cxn ang="0">
                      <a:pos x="12" y="0"/>
                    </a:cxn>
                    <a:cxn ang="0">
                      <a:pos x="12" y="0"/>
                    </a:cxn>
                    <a:cxn ang="0">
                      <a:pos x="12" y="0"/>
                    </a:cxn>
                    <a:cxn ang="0">
                      <a:pos x="12" y="0"/>
                    </a:cxn>
                    <a:cxn ang="0">
                      <a:pos x="12" y="0"/>
                    </a:cxn>
                  </a:cxnLst>
                  <a:rect l="0" t="0" r="r" b="b"/>
                  <a:pathLst>
                    <a:path w="12" h="11">
                      <a:moveTo>
                        <a:pt x="12" y="0"/>
                      </a:moveTo>
                      <a:lnTo>
                        <a:pt x="12" y="0"/>
                      </a:lnTo>
                      <a:lnTo>
                        <a:pt x="0" y="7"/>
                      </a:lnTo>
                      <a:lnTo>
                        <a:pt x="4" y="11"/>
                      </a:lnTo>
                      <a:lnTo>
                        <a:pt x="12" y="0"/>
                      </a:lnTo>
                      <a:lnTo>
                        <a:pt x="12" y="0"/>
                      </a:lnTo>
                      <a:lnTo>
                        <a:pt x="12" y="0"/>
                      </a:lnTo>
                      <a:lnTo>
                        <a:pt x="12" y="0"/>
                      </a:lnTo>
                      <a:lnTo>
                        <a:pt x="12" y="0"/>
                      </a:lnTo>
                      <a:lnTo>
                        <a:pt x="12" y="0"/>
                      </a:lnTo>
                      <a:lnTo>
                        <a:pt x="12" y="0"/>
                      </a:lnTo>
                      <a:lnTo>
                        <a:pt x="12" y="0"/>
                      </a:lnTo>
                      <a:close/>
                    </a:path>
                  </a:pathLst>
                </a:custGeom>
                <a:solidFill>
                  <a:srgbClr val="000000"/>
                </a:solidFill>
                <a:ln w="9525">
                  <a:noFill/>
                  <a:round/>
                  <a:headEnd/>
                  <a:tailEnd/>
                </a:ln>
              </p:spPr>
              <p:txBody>
                <a:bodyPr/>
                <a:lstStyle/>
                <a:p>
                  <a:endParaRPr lang="en-US"/>
                </a:p>
              </p:txBody>
            </p:sp>
            <p:sp>
              <p:nvSpPr>
                <p:cNvPr id="377195" name="Freeform 363"/>
                <p:cNvSpPr>
                  <a:spLocks noChangeAspect="1"/>
                </p:cNvSpPr>
                <p:nvPr/>
              </p:nvSpPr>
              <p:spPr bwMode="auto">
                <a:xfrm>
                  <a:off x="1451" y="3086"/>
                  <a:ext cx="15" cy="26"/>
                </a:xfrm>
                <a:custGeom>
                  <a:avLst/>
                  <a:gdLst/>
                  <a:ahLst/>
                  <a:cxnLst>
                    <a:cxn ang="0">
                      <a:pos x="15" y="7"/>
                    </a:cxn>
                    <a:cxn ang="0">
                      <a:pos x="11" y="26"/>
                    </a:cxn>
                    <a:cxn ang="0">
                      <a:pos x="4" y="18"/>
                    </a:cxn>
                    <a:cxn ang="0">
                      <a:pos x="4" y="11"/>
                    </a:cxn>
                    <a:cxn ang="0">
                      <a:pos x="0" y="7"/>
                    </a:cxn>
                    <a:cxn ang="0">
                      <a:pos x="8" y="0"/>
                    </a:cxn>
                    <a:cxn ang="0">
                      <a:pos x="15" y="7"/>
                    </a:cxn>
                  </a:cxnLst>
                  <a:rect l="0" t="0" r="r" b="b"/>
                  <a:pathLst>
                    <a:path w="15" h="26">
                      <a:moveTo>
                        <a:pt x="15" y="7"/>
                      </a:moveTo>
                      <a:lnTo>
                        <a:pt x="11" y="26"/>
                      </a:lnTo>
                      <a:lnTo>
                        <a:pt x="4" y="18"/>
                      </a:lnTo>
                      <a:lnTo>
                        <a:pt x="4" y="11"/>
                      </a:lnTo>
                      <a:lnTo>
                        <a:pt x="0" y="7"/>
                      </a:lnTo>
                      <a:lnTo>
                        <a:pt x="8" y="0"/>
                      </a:lnTo>
                      <a:lnTo>
                        <a:pt x="15" y="7"/>
                      </a:lnTo>
                      <a:close/>
                    </a:path>
                  </a:pathLst>
                </a:custGeom>
                <a:solidFill>
                  <a:srgbClr val="606060"/>
                </a:solidFill>
                <a:ln w="9525">
                  <a:noFill/>
                  <a:round/>
                  <a:headEnd/>
                  <a:tailEnd/>
                </a:ln>
              </p:spPr>
              <p:txBody>
                <a:bodyPr/>
                <a:lstStyle/>
                <a:p>
                  <a:endParaRPr lang="en-US"/>
                </a:p>
              </p:txBody>
            </p:sp>
            <p:sp>
              <p:nvSpPr>
                <p:cNvPr id="377196" name="Freeform 364"/>
                <p:cNvSpPr>
                  <a:spLocks noChangeAspect="1"/>
                </p:cNvSpPr>
                <p:nvPr/>
              </p:nvSpPr>
              <p:spPr bwMode="auto">
                <a:xfrm>
                  <a:off x="1459" y="3074"/>
                  <a:ext cx="45" cy="19"/>
                </a:xfrm>
                <a:custGeom>
                  <a:avLst/>
                  <a:gdLst/>
                  <a:ahLst/>
                  <a:cxnLst>
                    <a:cxn ang="0">
                      <a:pos x="0" y="12"/>
                    </a:cxn>
                    <a:cxn ang="0">
                      <a:pos x="7" y="19"/>
                    </a:cxn>
                    <a:cxn ang="0">
                      <a:pos x="45" y="8"/>
                    </a:cxn>
                    <a:cxn ang="0">
                      <a:pos x="37" y="0"/>
                    </a:cxn>
                    <a:cxn ang="0">
                      <a:pos x="0" y="12"/>
                    </a:cxn>
                  </a:cxnLst>
                  <a:rect l="0" t="0" r="r" b="b"/>
                  <a:pathLst>
                    <a:path w="45" h="19">
                      <a:moveTo>
                        <a:pt x="0" y="12"/>
                      </a:moveTo>
                      <a:lnTo>
                        <a:pt x="7" y="19"/>
                      </a:lnTo>
                      <a:lnTo>
                        <a:pt x="45" y="8"/>
                      </a:lnTo>
                      <a:lnTo>
                        <a:pt x="37" y="0"/>
                      </a:lnTo>
                      <a:lnTo>
                        <a:pt x="0" y="12"/>
                      </a:lnTo>
                      <a:close/>
                    </a:path>
                  </a:pathLst>
                </a:custGeom>
                <a:solidFill>
                  <a:srgbClr val="E5E5E5"/>
                </a:solidFill>
                <a:ln w="9525">
                  <a:noFill/>
                  <a:round/>
                  <a:headEnd/>
                  <a:tailEnd/>
                </a:ln>
              </p:spPr>
              <p:txBody>
                <a:bodyPr/>
                <a:lstStyle/>
                <a:p>
                  <a:endParaRPr lang="en-US"/>
                </a:p>
              </p:txBody>
            </p:sp>
            <p:sp>
              <p:nvSpPr>
                <p:cNvPr id="377197" name="Freeform 365"/>
                <p:cNvSpPr>
                  <a:spLocks noChangeAspect="1" noEditPoints="1"/>
                </p:cNvSpPr>
                <p:nvPr/>
              </p:nvSpPr>
              <p:spPr bwMode="auto">
                <a:xfrm>
                  <a:off x="1203" y="3116"/>
                  <a:ext cx="252" cy="99"/>
                </a:xfrm>
                <a:custGeom>
                  <a:avLst/>
                  <a:gdLst/>
                  <a:ahLst/>
                  <a:cxnLst>
                    <a:cxn ang="0">
                      <a:pos x="237" y="0"/>
                    </a:cxn>
                    <a:cxn ang="0">
                      <a:pos x="252" y="23"/>
                    </a:cxn>
                    <a:cxn ang="0">
                      <a:pos x="226" y="23"/>
                    </a:cxn>
                    <a:cxn ang="0">
                      <a:pos x="218" y="11"/>
                    </a:cxn>
                    <a:cxn ang="0">
                      <a:pos x="226" y="0"/>
                    </a:cxn>
                    <a:cxn ang="0">
                      <a:pos x="214" y="7"/>
                    </a:cxn>
                    <a:cxn ang="0">
                      <a:pos x="229" y="30"/>
                    </a:cxn>
                    <a:cxn ang="0">
                      <a:pos x="203" y="30"/>
                    </a:cxn>
                    <a:cxn ang="0">
                      <a:pos x="195" y="19"/>
                    </a:cxn>
                    <a:cxn ang="0">
                      <a:pos x="203" y="11"/>
                    </a:cxn>
                    <a:cxn ang="0">
                      <a:pos x="188" y="15"/>
                    </a:cxn>
                    <a:cxn ang="0">
                      <a:pos x="203" y="38"/>
                    </a:cxn>
                    <a:cxn ang="0">
                      <a:pos x="177" y="38"/>
                    </a:cxn>
                    <a:cxn ang="0">
                      <a:pos x="169" y="26"/>
                    </a:cxn>
                    <a:cxn ang="0">
                      <a:pos x="177" y="19"/>
                    </a:cxn>
                    <a:cxn ang="0">
                      <a:pos x="165" y="23"/>
                    </a:cxn>
                    <a:cxn ang="0">
                      <a:pos x="180" y="45"/>
                    </a:cxn>
                    <a:cxn ang="0">
                      <a:pos x="154" y="45"/>
                    </a:cxn>
                    <a:cxn ang="0">
                      <a:pos x="147" y="34"/>
                    </a:cxn>
                    <a:cxn ang="0">
                      <a:pos x="154" y="26"/>
                    </a:cxn>
                    <a:cxn ang="0">
                      <a:pos x="143" y="30"/>
                    </a:cxn>
                    <a:cxn ang="0">
                      <a:pos x="154" y="53"/>
                    </a:cxn>
                    <a:cxn ang="0">
                      <a:pos x="128" y="53"/>
                    </a:cxn>
                    <a:cxn ang="0">
                      <a:pos x="124" y="42"/>
                    </a:cxn>
                    <a:cxn ang="0">
                      <a:pos x="131" y="34"/>
                    </a:cxn>
                    <a:cxn ang="0">
                      <a:pos x="116" y="38"/>
                    </a:cxn>
                    <a:cxn ang="0">
                      <a:pos x="131" y="61"/>
                    </a:cxn>
                    <a:cxn ang="0">
                      <a:pos x="105" y="61"/>
                    </a:cxn>
                    <a:cxn ang="0">
                      <a:pos x="98" y="49"/>
                    </a:cxn>
                    <a:cxn ang="0">
                      <a:pos x="105" y="42"/>
                    </a:cxn>
                    <a:cxn ang="0">
                      <a:pos x="94" y="45"/>
                    </a:cxn>
                    <a:cxn ang="0">
                      <a:pos x="109" y="68"/>
                    </a:cxn>
                    <a:cxn ang="0">
                      <a:pos x="79" y="68"/>
                    </a:cxn>
                    <a:cxn ang="0">
                      <a:pos x="75" y="57"/>
                    </a:cxn>
                    <a:cxn ang="0">
                      <a:pos x="83" y="49"/>
                    </a:cxn>
                    <a:cxn ang="0">
                      <a:pos x="67" y="53"/>
                    </a:cxn>
                    <a:cxn ang="0">
                      <a:pos x="83" y="76"/>
                    </a:cxn>
                    <a:cxn ang="0">
                      <a:pos x="56" y="76"/>
                    </a:cxn>
                    <a:cxn ang="0">
                      <a:pos x="49" y="64"/>
                    </a:cxn>
                    <a:cxn ang="0">
                      <a:pos x="56" y="57"/>
                    </a:cxn>
                    <a:cxn ang="0">
                      <a:pos x="45" y="61"/>
                    </a:cxn>
                    <a:cxn ang="0">
                      <a:pos x="60" y="87"/>
                    </a:cxn>
                    <a:cxn ang="0">
                      <a:pos x="34" y="83"/>
                    </a:cxn>
                    <a:cxn ang="0">
                      <a:pos x="26" y="72"/>
                    </a:cxn>
                    <a:cxn ang="0">
                      <a:pos x="34" y="64"/>
                    </a:cxn>
                    <a:cxn ang="0">
                      <a:pos x="22" y="68"/>
                    </a:cxn>
                    <a:cxn ang="0">
                      <a:pos x="34" y="91"/>
                    </a:cxn>
                    <a:cxn ang="0">
                      <a:pos x="7" y="91"/>
                    </a:cxn>
                    <a:cxn ang="0">
                      <a:pos x="0" y="80"/>
                    </a:cxn>
                    <a:cxn ang="0">
                      <a:pos x="7" y="72"/>
                    </a:cxn>
                  </a:cxnLst>
                  <a:rect l="0" t="0" r="r" b="b"/>
                  <a:pathLst>
                    <a:path w="252" h="99">
                      <a:moveTo>
                        <a:pt x="226" y="0"/>
                      </a:moveTo>
                      <a:lnTo>
                        <a:pt x="237" y="0"/>
                      </a:lnTo>
                      <a:lnTo>
                        <a:pt x="248" y="7"/>
                      </a:lnTo>
                      <a:lnTo>
                        <a:pt x="252" y="23"/>
                      </a:lnTo>
                      <a:lnTo>
                        <a:pt x="233" y="30"/>
                      </a:lnTo>
                      <a:lnTo>
                        <a:pt x="226" y="23"/>
                      </a:lnTo>
                      <a:lnTo>
                        <a:pt x="226" y="15"/>
                      </a:lnTo>
                      <a:lnTo>
                        <a:pt x="218" y="11"/>
                      </a:lnTo>
                      <a:lnTo>
                        <a:pt x="226" y="0"/>
                      </a:lnTo>
                      <a:lnTo>
                        <a:pt x="226" y="0"/>
                      </a:lnTo>
                      <a:close/>
                      <a:moveTo>
                        <a:pt x="203" y="11"/>
                      </a:moveTo>
                      <a:lnTo>
                        <a:pt x="214" y="7"/>
                      </a:lnTo>
                      <a:lnTo>
                        <a:pt x="226" y="15"/>
                      </a:lnTo>
                      <a:lnTo>
                        <a:pt x="229" y="30"/>
                      </a:lnTo>
                      <a:lnTo>
                        <a:pt x="207" y="38"/>
                      </a:lnTo>
                      <a:lnTo>
                        <a:pt x="203" y="30"/>
                      </a:lnTo>
                      <a:lnTo>
                        <a:pt x="199" y="23"/>
                      </a:lnTo>
                      <a:lnTo>
                        <a:pt x="195" y="19"/>
                      </a:lnTo>
                      <a:lnTo>
                        <a:pt x="203" y="11"/>
                      </a:lnTo>
                      <a:lnTo>
                        <a:pt x="203" y="11"/>
                      </a:lnTo>
                      <a:close/>
                      <a:moveTo>
                        <a:pt x="177" y="19"/>
                      </a:moveTo>
                      <a:lnTo>
                        <a:pt x="188" y="15"/>
                      </a:lnTo>
                      <a:lnTo>
                        <a:pt x="199" y="23"/>
                      </a:lnTo>
                      <a:lnTo>
                        <a:pt x="203" y="38"/>
                      </a:lnTo>
                      <a:lnTo>
                        <a:pt x="184" y="45"/>
                      </a:lnTo>
                      <a:lnTo>
                        <a:pt x="177" y="38"/>
                      </a:lnTo>
                      <a:lnTo>
                        <a:pt x="177" y="30"/>
                      </a:lnTo>
                      <a:lnTo>
                        <a:pt x="169" y="26"/>
                      </a:lnTo>
                      <a:lnTo>
                        <a:pt x="177" y="19"/>
                      </a:lnTo>
                      <a:lnTo>
                        <a:pt x="177" y="19"/>
                      </a:lnTo>
                      <a:close/>
                      <a:moveTo>
                        <a:pt x="154" y="26"/>
                      </a:moveTo>
                      <a:lnTo>
                        <a:pt x="165" y="23"/>
                      </a:lnTo>
                      <a:lnTo>
                        <a:pt x="177" y="30"/>
                      </a:lnTo>
                      <a:lnTo>
                        <a:pt x="180" y="45"/>
                      </a:lnTo>
                      <a:lnTo>
                        <a:pt x="162" y="53"/>
                      </a:lnTo>
                      <a:lnTo>
                        <a:pt x="154" y="45"/>
                      </a:lnTo>
                      <a:lnTo>
                        <a:pt x="150" y="38"/>
                      </a:lnTo>
                      <a:lnTo>
                        <a:pt x="147" y="34"/>
                      </a:lnTo>
                      <a:lnTo>
                        <a:pt x="154" y="26"/>
                      </a:lnTo>
                      <a:lnTo>
                        <a:pt x="154" y="26"/>
                      </a:lnTo>
                      <a:close/>
                      <a:moveTo>
                        <a:pt x="131" y="34"/>
                      </a:moveTo>
                      <a:lnTo>
                        <a:pt x="143" y="30"/>
                      </a:lnTo>
                      <a:lnTo>
                        <a:pt x="150" y="38"/>
                      </a:lnTo>
                      <a:lnTo>
                        <a:pt x="154" y="53"/>
                      </a:lnTo>
                      <a:lnTo>
                        <a:pt x="135" y="61"/>
                      </a:lnTo>
                      <a:lnTo>
                        <a:pt x="128" y="53"/>
                      </a:lnTo>
                      <a:lnTo>
                        <a:pt x="128" y="45"/>
                      </a:lnTo>
                      <a:lnTo>
                        <a:pt x="124" y="42"/>
                      </a:lnTo>
                      <a:lnTo>
                        <a:pt x="131" y="34"/>
                      </a:lnTo>
                      <a:lnTo>
                        <a:pt x="131" y="34"/>
                      </a:lnTo>
                      <a:close/>
                      <a:moveTo>
                        <a:pt x="105" y="42"/>
                      </a:moveTo>
                      <a:lnTo>
                        <a:pt x="116" y="38"/>
                      </a:lnTo>
                      <a:lnTo>
                        <a:pt x="128" y="45"/>
                      </a:lnTo>
                      <a:lnTo>
                        <a:pt x="131" y="61"/>
                      </a:lnTo>
                      <a:lnTo>
                        <a:pt x="113" y="68"/>
                      </a:lnTo>
                      <a:lnTo>
                        <a:pt x="105" y="61"/>
                      </a:lnTo>
                      <a:lnTo>
                        <a:pt x="101" y="53"/>
                      </a:lnTo>
                      <a:lnTo>
                        <a:pt x="98" y="49"/>
                      </a:lnTo>
                      <a:lnTo>
                        <a:pt x="105" y="42"/>
                      </a:lnTo>
                      <a:lnTo>
                        <a:pt x="105" y="42"/>
                      </a:lnTo>
                      <a:close/>
                      <a:moveTo>
                        <a:pt x="83" y="49"/>
                      </a:moveTo>
                      <a:lnTo>
                        <a:pt x="94" y="45"/>
                      </a:lnTo>
                      <a:lnTo>
                        <a:pt x="101" y="53"/>
                      </a:lnTo>
                      <a:lnTo>
                        <a:pt x="109" y="68"/>
                      </a:lnTo>
                      <a:lnTo>
                        <a:pt x="86" y="76"/>
                      </a:lnTo>
                      <a:lnTo>
                        <a:pt x="79" y="68"/>
                      </a:lnTo>
                      <a:lnTo>
                        <a:pt x="79" y="61"/>
                      </a:lnTo>
                      <a:lnTo>
                        <a:pt x="75" y="57"/>
                      </a:lnTo>
                      <a:lnTo>
                        <a:pt x="83" y="49"/>
                      </a:lnTo>
                      <a:lnTo>
                        <a:pt x="83" y="49"/>
                      </a:lnTo>
                      <a:close/>
                      <a:moveTo>
                        <a:pt x="56" y="57"/>
                      </a:moveTo>
                      <a:lnTo>
                        <a:pt x="67" y="53"/>
                      </a:lnTo>
                      <a:lnTo>
                        <a:pt x="79" y="61"/>
                      </a:lnTo>
                      <a:lnTo>
                        <a:pt x="83" y="76"/>
                      </a:lnTo>
                      <a:lnTo>
                        <a:pt x="64" y="83"/>
                      </a:lnTo>
                      <a:lnTo>
                        <a:pt x="56" y="76"/>
                      </a:lnTo>
                      <a:lnTo>
                        <a:pt x="52" y="72"/>
                      </a:lnTo>
                      <a:lnTo>
                        <a:pt x="49" y="64"/>
                      </a:lnTo>
                      <a:lnTo>
                        <a:pt x="56" y="57"/>
                      </a:lnTo>
                      <a:lnTo>
                        <a:pt x="56" y="57"/>
                      </a:lnTo>
                      <a:close/>
                      <a:moveTo>
                        <a:pt x="34" y="64"/>
                      </a:moveTo>
                      <a:lnTo>
                        <a:pt x="45" y="61"/>
                      </a:lnTo>
                      <a:lnTo>
                        <a:pt x="52" y="72"/>
                      </a:lnTo>
                      <a:lnTo>
                        <a:pt x="60" y="87"/>
                      </a:lnTo>
                      <a:lnTo>
                        <a:pt x="37" y="91"/>
                      </a:lnTo>
                      <a:lnTo>
                        <a:pt x="34" y="83"/>
                      </a:lnTo>
                      <a:lnTo>
                        <a:pt x="30" y="76"/>
                      </a:lnTo>
                      <a:lnTo>
                        <a:pt x="26" y="72"/>
                      </a:lnTo>
                      <a:lnTo>
                        <a:pt x="34" y="64"/>
                      </a:lnTo>
                      <a:lnTo>
                        <a:pt x="34" y="64"/>
                      </a:lnTo>
                      <a:close/>
                      <a:moveTo>
                        <a:pt x="7" y="72"/>
                      </a:moveTo>
                      <a:lnTo>
                        <a:pt x="22" y="68"/>
                      </a:lnTo>
                      <a:lnTo>
                        <a:pt x="30" y="76"/>
                      </a:lnTo>
                      <a:lnTo>
                        <a:pt x="34" y="91"/>
                      </a:lnTo>
                      <a:lnTo>
                        <a:pt x="15" y="99"/>
                      </a:lnTo>
                      <a:lnTo>
                        <a:pt x="7" y="91"/>
                      </a:lnTo>
                      <a:lnTo>
                        <a:pt x="7" y="83"/>
                      </a:lnTo>
                      <a:lnTo>
                        <a:pt x="0" y="80"/>
                      </a:lnTo>
                      <a:lnTo>
                        <a:pt x="7" y="72"/>
                      </a:lnTo>
                      <a:lnTo>
                        <a:pt x="7" y="72"/>
                      </a:lnTo>
                      <a:close/>
                    </a:path>
                  </a:pathLst>
                </a:custGeom>
                <a:solidFill>
                  <a:srgbClr val="F4F4D1"/>
                </a:solidFill>
                <a:ln w="9525">
                  <a:noFill/>
                  <a:round/>
                  <a:headEnd/>
                  <a:tailEnd/>
                </a:ln>
              </p:spPr>
              <p:txBody>
                <a:bodyPr/>
                <a:lstStyle/>
                <a:p>
                  <a:endParaRPr lang="en-US"/>
                </a:p>
              </p:txBody>
            </p:sp>
            <p:sp>
              <p:nvSpPr>
                <p:cNvPr id="377198" name="Freeform 366"/>
                <p:cNvSpPr>
                  <a:spLocks noChangeAspect="1"/>
                </p:cNvSpPr>
                <p:nvPr/>
              </p:nvSpPr>
              <p:spPr bwMode="auto">
                <a:xfrm>
                  <a:off x="1421" y="3116"/>
                  <a:ext cx="34" cy="26"/>
                </a:xfrm>
                <a:custGeom>
                  <a:avLst/>
                  <a:gdLst/>
                  <a:ahLst/>
                  <a:cxnLst>
                    <a:cxn ang="0">
                      <a:pos x="8" y="0"/>
                    </a:cxn>
                    <a:cxn ang="0">
                      <a:pos x="19" y="0"/>
                    </a:cxn>
                    <a:cxn ang="0">
                      <a:pos x="30" y="7"/>
                    </a:cxn>
                    <a:cxn ang="0">
                      <a:pos x="34" y="23"/>
                    </a:cxn>
                    <a:cxn ang="0">
                      <a:pos x="15" y="26"/>
                    </a:cxn>
                    <a:cxn ang="0">
                      <a:pos x="8" y="23"/>
                    </a:cxn>
                    <a:cxn ang="0">
                      <a:pos x="8" y="15"/>
                    </a:cxn>
                    <a:cxn ang="0">
                      <a:pos x="0" y="11"/>
                    </a:cxn>
                    <a:cxn ang="0">
                      <a:pos x="8" y="0"/>
                    </a:cxn>
                  </a:cxnLst>
                  <a:rect l="0" t="0" r="r" b="b"/>
                  <a:pathLst>
                    <a:path w="34" h="26">
                      <a:moveTo>
                        <a:pt x="8" y="0"/>
                      </a:moveTo>
                      <a:lnTo>
                        <a:pt x="19" y="0"/>
                      </a:lnTo>
                      <a:lnTo>
                        <a:pt x="30" y="7"/>
                      </a:lnTo>
                      <a:lnTo>
                        <a:pt x="34" y="23"/>
                      </a:lnTo>
                      <a:lnTo>
                        <a:pt x="15" y="26"/>
                      </a:lnTo>
                      <a:lnTo>
                        <a:pt x="8" y="23"/>
                      </a:lnTo>
                      <a:lnTo>
                        <a:pt x="8"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77199" name="Freeform 367"/>
                <p:cNvSpPr>
                  <a:spLocks noChangeAspect="1"/>
                </p:cNvSpPr>
                <p:nvPr/>
              </p:nvSpPr>
              <p:spPr bwMode="auto">
                <a:xfrm>
                  <a:off x="1398" y="3123"/>
                  <a:ext cx="34" cy="31"/>
                </a:xfrm>
                <a:custGeom>
                  <a:avLst/>
                  <a:gdLst/>
                  <a:ahLst/>
                  <a:cxnLst>
                    <a:cxn ang="0">
                      <a:pos x="8" y="4"/>
                    </a:cxn>
                    <a:cxn ang="0">
                      <a:pos x="19" y="0"/>
                    </a:cxn>
                    <a:cxn ang="0">
                      <a:pos x="31" y="8"/>
                    </a:cxn>
                    <a:cxn ang="0">
                      <a:pos x="34" y="23"/>
                    </a:cxn>
                    <a:cxn ang="0">
                      <a:pos x="16" y="31"/>
                    </a:cxn>
                    <a:cxn ang="0">
                      <a:pos x="8" y="23"/>
                    </a:cxn>
                    <a:cxn ang="0">
                      <a:pos x="4" y="16"/>
                    </a:cxn>
                    <a:cxn ang="0">
                      <a:pos x="0" y="12"/>
                    </a:cxn>
                    <a:cxn ang="0">
                      <a:pos x="8" y="4"/>
                    </a:cxn>
                  </a:cxnLst>
                  <a:rect l="0" t="0" r="r" b="b"/>
                  <a:pathLst>
                    <a:path w="34" h="31">
                      <a:moveTo>
                        <a:pt x="8" y="4"/>
                      </a:moveTo>
                      <a:lnTo>
                        <a:pt x="19" y="0"/>
                      </a:lnTo>
                      <a:lnTo>
                        <a:pt x="31" y="8"/>
                      </a:lnTo>
                      <a:lnTo>
                        <a:pt x="34" y="23"/>
                      </a:lnTo>
                      <a:lnTo>
                        <a:pt x="16"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77200" name="Freeform 368"/>
                <p:cNvSpPr>
                  <a:spLocks noChangeAspect="1"/>
                </p:cNvSpPr>
                <p:nvPr/>
              </p:nvSpPr>
              <p:spPr bwMode="auto">
                <a:xfrm>
                  <a:off x="1372" y="3131"/>
                  <a:ext cx="34" cy="30"/>
                </a:xfrm>
                <a:custGeom>
                  <a:avLst/>
                  <a:gdLst/>
                  <a:ahLst/>
                  <a:cxnLst>
                    <a:cxn ang="0">
                      <a:pos x="8" y="4"/>
                    </a:cxn>
                    <a:cxn ang="0">
                      <a:pos x="19" y="0"/>
                    </a:cxn>
                    <a:cxn ang="0">
                      <a:pos x="30" y="8"/>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8"/>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77201" name="Freeform 369"/>
                <p:cNvSpPr>
                  <a:spLocks noChangeAspect="1"/>
                </p:cNvSpPr>
                <p:nvPr/>
              </p:nvSpPr>
              <p:spPr bwMode="auto">
                <a:xfrm>
                  <a:off x="1350" y="3139"/>
                  <a:ext cx="33" cy="30"/>
                </a:xfrm>
                <a:custGeom>
                  <a:avLst/>
                  <a:gdLst/>
                  <a:ahLst/>
                  <a:cxnLst>
                    <a:cxn ang="0">
                      <a:pos x="7" y="3"/>
                    </a:cxn>
                    <a:cxn ang="0">
                      <a:pos x="18" y="0"/>
                    </a:cxn>
                    <a:cxn ang="0">
                      <a:pos x="30" y="7"/>
                    </a:cxn>
                    <a:cxn ang="0">
                      <a:pos x="33" y="22"/>
                    </a:cxn>
                    <a:cxn ang="0">
                      <a:pos x="15" y="30"/>
                    </a:cxn>
                    <a:cxn ang="0">
                      <a:pos x="7" y="22"/>
                    </a:cxn>
                    <a:cxn ang="0">
                      <a:pos x="3" y="15"/>
                    </a:cxn>
                    <a:cxn ang="0">
                      <a:pos x="0" y="11"/>
                    </a:cxn>
                    <a:cxn ang="0">
                      <a:pos x="7" y="3"/>
                    </a:cxn>
                  </a:cxnLst>
                  <a:rect l="0" t="0" r="r" b="b"/>
                  <a:pathLst>
                    <a:path w="33" h="30">
                      <a:moveTo>
                        <a:pt x="7" y="3"/>
                      </a:moveTo>
                      <a:lnTo>
                        <a:pt x="18" y="0"/>
                      </a:lnTo>
                      <a:lnTo>
                        <a:pt x="30" y="7"/>
                      </a:lnTo>
                      <a:lnTo>
                        <a:pt x="33" y="22"/>
                      </a:lnTo>
                      <a:lnTo>
                        <a:pt x="15" y="30"/>
                      </a:lnTo>
                      <a:lnTo>
                        <a:pt x="7" y="22"/>
                      </a:lnTo>
                      <a:lnTo>
                        <a:pt x="3"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77202" name="Freeform 370"/>
                <p:cNvSpPr>
                  <a:spLocks noChangeAspect="1"/>
                </p:cNvSpPr>
                <p:nvPr/>
              </p:nvSpPr>
              <p:spPr bwMode="auto">
                <a:xfrm>
                  <a:off x="1327" y="3146"/>
                  <a:ext cx="30" cy="31"/>
                </a:xfrm>
                <a:custGeom>
                  <a:avLst/>
                  <a:gdLst/>
                  <a:ahLst/>
                  <a:cxnLst>
                    <a:cxn ang="0">
                      <a:pos x="7" y="4"/>
                    </a:cxn>
                    <a:cxn ang="0">
                      <a:pos x="19" y="0"/>
                    </a:cxn>
                    <a:cxn ang="0">
                      <a:pos x="26" y="8"/>
                    </a:cxn>
                    <a:cxn ang="0">
                      <a:pos x="30" y="23"/>
                    </a:cxn>
                    <a:cxn ang="0">
                      <a:pos x="11" y="31"/>
                    </a:cxn>
                    <a:cxn ang="0">
                      <a:pos x="4" y="23"/>
                    </a:cxn>
                    <a:cxn ang="0">
                      <a:pos x="4" y="15"/>
                    </a:cxn>
                    <a:cxn ang="0">
                      <a:pos x="0" y="12"/>
                    </a:cxn>
                    <a:cxn ang="0">
                      <a:pos x="7" y="4"/>
                    </a:cxn>
                  </a:cxnLst>
                  <a:rect l="0" t="0" r="r" b="b"/>
                  <a:pathLst>
                    <a:path w="30" h="31">
                      <a:moveTo>
                        <a:pt x="7" y="4"/>
                      </a:moveTo>
                      <a:lnTo>
                        <a:pt x="19" y="0"/>
                      </a:lnTo>
                      <a:lnTo>
                        <a:pt x="26" y="8"/>
                      </a:lnTo>
                      <a:lnTo>
                        <a:pt x="30" y="23"/>
                      </a:lnTo>
                      <a:lnTo>
                        <a:pt x="11" y="31"/>
                      </a:lnTo>
                      <a:lnTo>
                        <a:pt x="4" y="23"/>
                      </a:lnTo>
                      <a:lnTo>
                        <a:pt x="4"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77203" name="Freeform 371"/>
                <p:cNvSpPr>
                  <a:spLocks noChangeAspect="1"/>
                </p:cNvSpPr>
                <p:nvPr/>
              </p:nvSpPr>
              <p:spPr bwMode="auto">
                <a:xfrm>
                  <a:off x="1301" y="3154"/>
                  <a:ext cx="33" cy="30"/>
                </a:xfrm>
                <a:custGeom>
                  <a:avLst/>
                  <a:gdLst/>
                  <a:ahLst/>
                  <a:cxnLst>
                    <a:cxn ang="0">
                      <a:pos x="7" y="4"/>
                    </a:cxn>
                    <a:cxn ang="0">
                      <a:pos x="18" y="0"/>
                    </a:cxn>
                    <a:cxn ang="0">
                      <a:pos x="30" y="7"/>
                    </a:cxn>
                    <a:cxn ang="0">
                      <a:pos x="33" y="23"/>
                    </a:cxn>
                    <a:cxn ang="0">
                      <a:pos x="15" y="30"/>
                    </a:cxn>
                    <a:cxn ang="0">
                      <a:pos x="7" y="23"/>
                    </a:cxn>
                    <a:cxn ang="0">
                      <a:pos x="3" y="15"/>
                    </a:cxn>
                    <a:cxn ang="0">
                      <a:pos x="0" y="11"/>
                    </a:cxn>
                    <a:cxn ang="0">
                      <a:pos x="7" y="4"/>
                    </a:cxn>
                  </a:cxnLst>
                  <a:rect l="0" t="0" r="r" b="b"/>
                  <a:pathLst>
                    <a:path w="33" h="30">
                      <a:moveTo>
                        <a:pt x="7" y="4"/>
                      </a:moveTo>
                      <a:lnTo>
                        <a:pt x="18" y="0"/>
                      </a:lnTo>
                      <a:lnTo>
                        <a:pt x="30" y="7"/>
                      </a:lnTo>
                      <a:lnTo>
                        <a:pt x="33" y="23"/>
                      </a:lnTo>
                      <a:lnTo>
                        <a:pt x="15" y="30"/>
                      </a:lnTo>
                      <a:lnTo>
                        <a:pt x="7"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77204" name="Freeform 372"/>
                <p:cNvSpPr>
                  <a:spLocks noChangeAspect="1"/>
                </p:cNvSpPr>
                <p:nvPr/>
              </p:nvSpPr>
              <p:spPr bwMode="auto">
                <a:xfrm>
                  <a:off x="1278" y="3161"/>
                  <a:ext cx="30" cy="31"/>
                </a:xfrm>
                <a:custGeom>
                  <a:avLst/>
                  <a:gdLst/>
                  <a:ahLst/>
                  <a:cxnLst>
                    <a:cxn ang="0">
                      <a:pos x="8" y="4"/>
                    </a:cxn>
                    <a:cxn ang="0">
                      <a:pos x="19" y="0"/>
                    </a:cxn>
                    <a:cxn ang="0">
                      <a:pos x="26" y="8"/>
                    </a:cxn>
                    <a:cxn ang="0">
                      <a:pos x="30" y="23"/>
                    </a:cxn>
                    <a:cxn ang="0">
                      <a:pos x="11" y="31"/>
                    </a:cxn>
                    <a:cxn ang="0">
                      <a:pos x="4" y="23"/>
                    </a:cxn>
                    <a:cxn ang="0">
                      <a:pos x="4" y="16"/>
                    </a:cxn>
                    <a:cxn ang="0">
                      <a:pos x="0" y="12"/>
                    </a:cxn>
                    <a:cxn ang="0">
                      <a:pos x="8" y="4"/>
                    </a:cxn>
                  </a:cxnLst>
                  <a:rect l="0" t="0" r="r" b="b"/>
                  <a:pathLst>
                    <a:path w="30" h="31">
                      <a:moveTo>
                        <a:pt x="8" y="4"/>
                      </a:moveTo>
                      <a:lnTo>
                        <a:pt x="19" y="0"/>
                      </a:lnTo>
                      <a:lnTo>
                        <a:pt x="26" y="8"/>
                      </a:lnTo>
                      <a:lnTo>
                        <a:pt x="30" y="23"/>
                      </a:lnTo>
                      <a:lnTo>
                        <a:pt x="11" y="31"/>
                      </a:lnTo>
                      <a:lnTo>
                        <a:pt x="4"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77205" name="Freeform 373"/>
                <p:cNvSpPr>
                  <a:spLocks noChangeAspect="1"/>
                </p:cNvSpPr>
                <p:nvPr/>
              </p:nvSpPr>
              <p:spPr bwMode="auto">
                <a:xfrm>
                  <a:off x="1252" y="3169"/>
                  <a:ext cx="34" cy="30"/>
                </a:xfrm>
                <a:custGeom>
                  <a:avLst/>
                  <a:gdLst/>
                  <a:ahLst/>
                  <a:cxnLst>
                    <a:cxn ang="0">
                      <a:pos x="7" y="4"/>
                    </a:cxn>
                    <a:cxn ang="0">
                      <a:pos x="18" y="0"/>
                    </a:cxn>
                    <a:cxn ang="0">
                      <a:pos x="30" y="8"/>
                    </a:cxn>
                    <a:cxn ang="0">
                      <a:pos x="34" y="23"/>
                    </a:cxn>
                    <a:cxn ang="0">
                      <a:pos x="15" y="30"/>
                    </a:cxn>
                    <a:cxn ang="0">
                      <a:pos x="7" y="23"/>
                    </a:cxn>
                    <a:cxn ang="0">
                      <a:pos x="3" y="19"/>
                    </a:cxn>
                    <a:cxn ang="0">
                      <a:pos x="0" y="11"/>
                    </a:cxn>
                    <a:cxn ang="0">
                      <a:pos x="7" y="4"/>
                    </a:cxn>
                  </a:cxnLst>
                  <a:rect l="0" t="0" r="r" b="b"/>
                  <a:pathLst>
                    <a:path w="34" h="30">
                      <a:moveTo>
                        <a:pt x="7" y="4"/>
                      </a:moveTo>
                      <a:lnTo>
                        <a:pt x="18" y="0"/>
                      </a:lnTo>
                      <a:lnTo>
                        <a:pt x="30" y="8"/>
                      </a:lnTo>
                      <a:lnTo>
                        <a:pt x="34" y="23"/>
                      </a:lnTo>
                      <a:lnTo>
                        <a:pt x="15" y="30"/>
                      </a:lnTo>
                      <a:lnTo>
                        <a:pt x="7" y="23"/>
                      </a:lnTo>
                      <a:lnTo>
                        <a:pt x="3"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77206" name="Freeform 374"/>
                <p:cNvSpPr>
                  <a:spLocks noChangeAspect="1"/>
                </p:cNvSpPr>
                <p:nvPr/>
              </p:nvSpPr>
              <p:spPr bwMode="auto">
                <a:xfrm>
                  <a:off x="1229" y="3177"/>
                  <a:ext cx="30" cy="30"/>
                </a:xfrm>
                <a:custGeom>
                  <a:avLst/>
                  <a:gdLst/>
                  <a:ahLst/>
                  <a:cxnLst>
                    <a:cxn ang="0">
                      <a:pos x="8" y="3"/>
                    </a:cxn>
                    <a:cxn ang="0">
                      <a:pos x="19" y="0"/>
                    </a:cxn>
                    <a:cxn ang="0">
                      <a:pos x="26" y="11"/>
                    </a:cxn>
                    <a:cxn ang="0">
                      <a:pos x="30" y="26"/>
                    </a:cxn>
                    <a:cxn ang="0">
                      <a:pos x="11" y="30"/>
                    </a:cxn>
                    <a:cxn ang="0">
                      <a:pos x="8" y="22"/>
                    </a:cxn>
                    <a:cxn ang="0">
                      <a:pos x="4" y="19"/>
                    </a:cxn>
                    <a:cxn ang="0">
                      <a:pos x="0" y="11"/>
                    </a:cxn>
                    <a:cxn ang="0">
                      <a:pos x="8" y="3"/>
                    </a:cxn>
                  </a:cxnLst>
                  <a:rect l="0" t="0" r="r" b="b"/>
                  <a:pathLst>
                    <a:path w="30" h="30">
                      <a:moveTo>
                        <a:pt x="8" y="3"/>
                      </a:moveTo>
                      <a:lnTo>
                        <a:pt x="19" y="0"/>
                      </a:lnTo>
                      <a:lnTo>
                        <a:pt x="26" y="11"/>
                      </a:lnTo>
                      <a:lnTo>
                        <a:pt x="30" y="26"/>
                      </a:lnTo>
                      <a:lnTo>
                        <a:pt x="11" y="30"/>
                      </a:lnTo>
                      <a:lnTo>
                        <a:pt x="8"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77207" name="Freeform 375"/>
                <p:cNvSpPr>
                  <a:spLocks noChangeAspect="1"/>
                </p:cNvSpPr>
                <p:nvPr/>
              </p:nvSpPr>
              <p:spPr bwMode="auto">
                <a:xfrm>
                  <a:off x="1203" y="3184"/>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77208" name="Freeform 376"/>
                <p:cNvSpPr>
                  <a:spLocks noChangeAspect="1" noEditPoints="1"/>
                </p:cNvSpPr>
                <p:nvPr/>
              </p:nvSpPr>
              <p:spPr bwMode="auto">
                <a:xfrm>
                  <a:off x="1203" y="3116"/>
                  <a:ext cx="237" cy="99"/>
                </a:xfrm>
                <a:custGeom>
                  <a:avLst/>
                  <a:gdLst/>
                  <a:ahLst/>
                  <a:cxnLst>
                    <a:cxn ang="0">
                      <a:pos x="233" y="26"/>
                    </a:cxn>
                    <a:cxn ang="0">
                      <a:pos x="226" y="15"/>
                    </a:cxn>
                    <a:cxn ang="0">
                      <a:pos x="229" y="0"/>
                    </a:cxn>
                    <a:cxn ang="0">
                      <a:pos x="237" y="11"/>
                    </a:cxn>
                    <a:cxn ang="0">
                      <a:pos x="211" y="34"/>
                    </a:cxn>
                    <a:cxn ang="0">
                      <a:pos x="199" y="23"/>
                    </a:cxn>
                    <a:cxn ang="0">
                      <a:pos x="203" y="7"/>
                    </a:cxn>
                    <a:cxn ang="0">
                      <a:pos x="214" y="19"/>
                    </a:cxn>
                    <a:cxn ang="0">
                      <a:pos x="184" y="42"/>
                    </a:cxn>
                    <a:cxn ang="0">
                      <a:pos x="177" y="30"/>
                    </a:cxn>
                    <a:cxn ang="0">
                      <a:pos x="180" y="19"/>
                    </a:cxn>
                    <a:cxn ang="0">
                      <a:pos x="188" y="26"/>
                    </a:cxn>
                    <a:cxn ang="0">
                      <a:pos x="162" y="49"/>
                    </a:cxn>
                    <a:cxn ang="0">
                      <a:pos x="150" y="38"/>
                    </a:cxn>
                    <a:cxn ang="0">
                      <a:pos x="154" y="26"/>
                    </a:cxn>
                    <a:cxn ang="0">
                      <a:pos x="165" y="34"/>
                    </a:cxn>
                    <a:cxn ang="0">
                      <a:pos x="135" y="61"/>
                    </a:cxn>
                    <a:cxn ang="0">
                      <a:pos x="128" y="45"/>
                    </a:cxn>
                    <a:cxn ang="0">
                      <a:pos x="131" y="34"/>
                    </a:cxn>
                    <a:cxn ang="0">
                      <a:pos x="139" y="42"/>
                    </a:cxn>
                    <a:cxn ang="0">
                      <a:pos x="113" y="68"/>
                    </a:cxn>
                    <a:cxn ang="0">
                      <a:pos x="105" y="53"/>
                    </a:cxn>
                    <a:cxn ang="0">
                      <a:pos x="105" y="42"/>
                    </a:cxn>
                    <a:cxn ang="0">
                      <a:pos x="116" y="49"/>
                    </a:cxn>
                    <a:cxn ang="0">
                      <a:pos x="86" y="76"/>
                    </a:cxn>
                    <a:cxn ang="0">
                      <a:pos x="79" y="61"/>
                    </a:cxn>
                    <a:cxn ang="0">
                      <a:pos x="83" y="49"/>
                    </a:cxn>
                    <a:cxn ang="0">
                      <a:pos x="90" y="57"/>
                    </a:cxn>
                    <a:cxn ang="0">
                      <a:pos x="64" y="83"/>
                    </a:cxn>
                    <a:cxn ang="0">
                      <a:pos x="52" y="68"/>
                    </a:cxn>
                    <a:cxn ang="0">
                      <a:pos x="56" y="57"/>
                    </a:cxn>
                    <a:cxn ang="0">
                      <a:pos x="64" y="64"/>
                    </a:cxn>
                    <a:cxn ang="0">
                      <a:pos x="37" y="91"/>
                    </a:cxn>
                    <a:cxn ang="0">
                      <a:pos x="30" y="76"/>
                    </a:cxn>
                    <a:cxn ang="0">
                      <a:pos x="34" y="64"/>
                    </a:cxn>
                    <a:cxn ang="0">
                      <a:pos x="41" y="72"/>
                    </a:cxn>
                    <a:cxn ang="0">
                      <a:pos x="15" y="99"/>
                    </a:cxn>
                    <a:cxn ang="0">
                      <a:pos x="7" y="83"/>
                    </a:cxn>
                    <a:cxn ang="0">
                      <a:pos x="7" y="72"/>
                    </a:cxn>
                    <a:cxn ang="0">
                      <a:pos x="19" y="80"/>
                    </a:cxn>
                  </a:cxnLst>
                  <a:rect l="0" t="0" r="r" b="b"/>
                  <a:pathLst>
                    <a:path w="237" h="99">
                      <a:moveTo>
                        <a:pt x="237" y="11"/>
                      </a:moveTo>
                      <a:lnTo>
                        <a:pt x="233" y="26"/>
                      </a:lnTo>
                      <a:lnTo>
                        <a:pt x="226" y="19"/>
                      </a:lnTo>
                      <a:lnTo>
                        <a:pt x="226" y="15"/>
                      </a:lnTo>
                      <a:lnTo>
                        <a:pt x="222" y="11"/>
                      </a:lnTo>
                      <a:lnTo>
                        <a:pt x="229" y="0"/>
                      </a:lnTo>
                      <a:lnTo>
                        <a:pt x="237" y="11"/>
                      </a:lnTo>
                      <a:lnTo>
                        <a:pt x="237" y="11"/>
                      </a:lnTo>
                      <a:close/>
                      <a:moveTo>
                        <a:pt x="214" y="19"/>
                      </a:moveTo>
                      <a:lnTo>
                        <a:pt x="211" y="34"/>
                      </a:lnTo>
                      <a:lnTo>
                        <a:pt x="203" y="26"/>
                      </a:lnTo>
                      <a:lnTo>
                        <a:pt x="199" y="23"/>
                      </a:lnTo>
                      <a:lnTo>
                        <a:pt x="195" y="19"/>
                      </a:lnTo>
                      <a:lnTo>
                        <a:pt x="203" y="7"/>
                      </a:lnTo>
                      <a:lnTo>
                        <a:pt x="214" y="19"/>
                      </a:lnTo>
                      <a:lnTo>
                        <a:pt x="214" y="19"/>
                      </a:lnTo>
                      <a:close/>
                      <a:moveTo>
                        <a:pt x="188" y="26"/>
                      </a:moveTo>
                      <a:lnTo>
                        <a:pt x="184" y="42"/>
                      </a:lnTo>
                      <a:lnTo>
                        <a:pt x="180" y="38"/>
                      </a:lnTo>
                      <a:lnTo>
                        <a:pt x="177" y="30"/>
                      </a:lnTo>
                      <a:lnTo>
                        <a:pt x="173" y="26"/>
                      </a:lnTo>
                      <a:lnTo>
                        <a:pt x="180" y="19"/>
                      </a:lnTo>
                      <a:lnTo>
                        <a:pt x="188" y="26"/>
                      </a:lnTo>
                      <a:lnTo>
                        <a:pt x="188" y="26"/>
                      </a:lnTo>
                      <a:close/>
                      <a:moveTo>
                        <a:pt x="165" y="34"/>
                      </a:moveTo>
                      <a:lnTo>
                        <a:pt x="162" y="49"/>
                      </a:lnTo>
                      <a:lnTo>
                        <a:pt x="154" y="45"/>
                      </a:lnTo>
                      <a:lnTo>
                        <a:pt x="150" y="38"/>
                      </a:lnTo>
                      <a:lnTo>
                        <a:pt x="147" y="34"/>
                      </a:lnTo>
                      <a:lnTo>
                        <a:pt x="154" y="26"/>
                      </a:lnTo>
                      <a:lnTo>
                        <a:pt x="165" y="34"/>
                      </a:lnTo>
                      <a:lnTo>
                        <a:pt x="165" y="34"/>
                      </a:lnTo>
                      <a:close/>
                      <a:moveTo>
                        <a:pt x="139" y="42"/>
                      </a:moveTo>
                      <a:lnTo>
                        <a:pt x="135" y="61"/>
                      </a:lnTo>
                      <a:lnTo>
                        <a:pt x="131" y="53"/>
                      </a:lnTo>
                      <a:lnTo>
                        <a:pt x="128" y="45"/>
                      </a:lnTo>
                      <a:lnTo>
                        <a:pt x="124" y="42"/>
                      </a:lnTo>
                      <a:lnTo>
                        <a:pt x="131" y="34"/>
                      </a:lnTo>
                      <a:lnTo>
                        <a:pt x="139" y="42"/>
                      </a:lnTo>
                      <a:lnTo>
                        <a:pt x="139" y="42"/>
                      </a:lnTo>
                      <a:close/>
                      <a:moveTo>
                        <a:pt x="116" y="49"/>
                      </a:moveTo>
                      <a:lnTo>
                        <a:pt x="113" y="68"/>
                      </a:lnTo>
                      <a:lnTo>
                        <a:pt x="105" y="61"/>
                      </a:lnTo>
                      <a:lnTo>
                        <a:pt x="105" y="53"/>
                      </a:lnTo>
                      <a:lnTo>
                        <a:pt x="98" y="49"/>
                      </a:lnTo>
                      <a:lnTo>
                        <a:pt x="105" y="42"/>
                      </a:lnTo>
                      <a:lnTo>
                        <a:pt x="116" y="49"/>
                      </a:lnTo>
                      <a:lnTo>
                        <a:pt x="116" y="49"/>
                      </a:lnTo>
                      <a:close/>
                      <a:moveTo>
                        <a:pt x="90" y="57"/>
                      </a:moveTo>
                      <a:lnTo>
                        <a:pt x="86" y="76"/>
                      </a:lnTo>
                      <a:lnTo>
                        <a:pt x="79" y="68"/>
                      </a:lnTo>
                      <a:lnTo>
                        <a:pt x="79" y="61"/>
                      </a:lnTo>
                      <a:lnTo>
                        <a:pt x="75" y="57"/>
                      </a:lnTo>
                      <a:lnTo>
                        <a:pt x="83" y="49"/>
                      </a:lnTo>
                      <a:lnTo>
                        <a:pt x="90" y="57"/>
                      </a:lnTo>
                      <a:lnTo>
                        <a:pt x="90" y="57"/>
                      </a:lnTo>
                      <a:close/>
                      <a:moveTo>
                        <a:pt x="64" y="64"/>
                      </a:moveTo>
                      <a:lnTo>
                        <a:pt x="64" y="83"/>
                      </a:lnTo>
                      <a:lnTo>
                        <a:pt x="56" y="76"/>
                      </a:lnTo>
                      <a:lnTo>
                        <a:pt x="52" y="68"/>
                      </a:lnTo>
                      <a:lnTo>
                        <a:pt x="49" y="64"/>
                      </a:lnTo>
                      <a:lnTo>
                        <a:pt x="56" y="57"/>
                      </a:lnTo>
                      <a:lnTo>
                        <a:pt x="64" y="64"/>
                      </a:lnTo>
                      <a:lnTo>
                        <a:pt x="64" y="64"/>
                      </a:lnTo>
                      <a:close/>
                      <a:moveTo>
                        <a:pt x="41" y="72"/>
                      </a:moveTo>
                      <a:lnTo>
                        <a:pt x="37" y="91"/>
                      </a:lnTo>
                      <a:lnTo>
                        <a:pt x="34" y="83"/>
                      </a:lnTo>
                      <a:lnTo>
                        <a:pt x="30" y="76"/>
                      </a:lnTo>
                      <a:lnTo>
                        <a:pt x="26" y="72"/>
                      </a:lnTo>
                      <a:lnTo>
                        <a:pt x="34" y="64"/>
                      </a:lnTo>
                      <a:lnTo>
                        <a:pt x="41" y="72"/>
                      </a:lnTo>
                      <a:lnTo>
                        <a:pt x="41" y="72"/>
                      </a:lnTo>
                      <a:close/>
                      <a:moveTo>
                        <a:pt x="19" y="80"/>
                      </a:moveTo>
                      <a:lnTo>
                        <a:pt x="15" y="99"/>
                      </a:lnTo>
                      <a:lnTo>
                        <a:pt x="7" y="91"/>
                      </a:lnTo>
                      <a:lnTo>
                        <a:pt x="7" y="83"/>
                      </a:lnTo>
                      <a:lnTo>
                        <a:pt x="0" y="80"/>
                      </a:lnTo>
                      <a:lnTo>
                        <a:pt x="7" y="72"/>
                      </a:lnTo>
                      <a:lnTo>
                        <a:pt x="19" y="80"/>
                      </a:lnTo>
                      <a:lnTo>
                        <a:pt x="19" y="80"/>
                      </a:lnTo>
                      <a:close/>
                    </a:path>
                  </a:pathLst>
                </a:custGeom>
                <a:solidFill>
                  <a:srgbClr val="E2E2BF"/>
                </a:solidFill>
                <a:ln w="9525">
                  <a:noFill/>
                  <a:round/>
                  <a:headEnd/>
                  <a:tailEnd/>
                </a:ln>
              </p:spPr>
              <p:txBody>
                <a:bodyPr/>
                <a:lstStyle/>
                <a:p>
                  <a:endParaRPr lang="en-US"/>
                </a:p>
              </p:txBody>
            </p:sp>
            <p:sp>
              <p:nvSpPr>
                <p:cNvPr id="377209" name="Freeform 377"/>
                <p:cNvSpPr>
                  <a:spLocks noChangeAspect="1" noEditPoints="1"/>
                </p:cNvSpPr>
                <p:nvPr/>
              </p:nvSpPr>
              <p:spPr bwMode="auto">
                <a:xfrm>
                  <a:off x="1214" y="3116"/>
                  <a:ext cx="237" cy="80"/>
                </a:xfrm>
                <a:custGeom>
                  <a:avLst/>
                  <a:gdLst/>
                  <a:ahLst/>
                  <a:cxnLst>
                    <a:cxn ang="0">
                      <a:pos x="218" y="0"/>
                    </a:cxn>
                    <a:cxn ang="0">
                      <a:pos x="226" y="11"/>
                    </a:cxn>
                    <a:cxn ang="0">
                      <a:pos x="237" y="7"/>
                    </a:cxn>
                    <a:cxn ang="0">
                      <a:pos x="230" y="0"/>
                    </a:cxn>
                    <a:cxn ang="0">
                      <a:pos x="218" y="0"/>
                    </a:cxn>
                    <a:cxn ang="0">
                      <a:pos x="218" y="0"/>
                    </a:cxn>
                    <a:cxn ang="0">
                      <a:pos x="192" y="11"/>
                    </a:cxn>
                    <a:cxn ang="0">
                      <a:pos x="200" y="19"/>
                    </a:cxn>
                    <a:cxn ang="0">
                      <a:pos x="215" y="15"/>
                    </a:cxn>
                    <a:cxn ang="0">
                      <a:pos x="203" y="7"/>
                    </a:cxn>
                    <a:cxn ang="0">
                      <a:pos x="192" y="11"/>
                    </a:cxn>
                    <a:cxn ang="0">
                      <a:pos x="192" y="11"/>
                    </a:cxn>
                    <a:cxn ang="0">
                      <a:pos x="169" y="19"/>
                    </a:cxn>
                    <a:cxn ang="0">
                      <a:pos x="177" y="26"/>
                    </a:cxn>
                    <a:cxn ang="0">
                      <a:pos x="188" y="23"/>
                    </a:cxn>
                    <a:cxn ang="0">
                      <a:pos x="181" y="15"/>
                    </a:cxn>
                    <a:cxn ang="0">
                      <a:pos x="169" y="19"/>
                    </a:cxn>
                    <a:cxn ang="0">
                      <a:pos x="169" y="19"/>
                    </a:cxn>
                    <a:cxn ang="0">
                      <a:pos x="143" y="26"/>
                    </a:cxn>
                    <a:cxn ang="0">
                      <a:pos x="151" y="34"/>
                    </a:cxn>
                    <a:cxn ang="0">
                      <a:pos x="166" y="30"/>
                    </a:cxn>
                    <a:cxn ang="0">
                      <a:pos x="154" y="23"/>
                    </a:cxn>
                    <a:cxn ang="0">
                      <a:pos x="143" y="26"/>
                    </a:cxn>
                    <a:cxn ang="0">
                      <a:pos x="143" y="26"/>
                    </a:cxn>
                    <a:cxn ang="0">
                      <a:pos x="120" y="34"/>
                    </a:cxn>
                    <a:cxn ang="0">
                      <a:pos x="128" y="42"/>
                    </a:cxn>
                    <a:cxn ang="0">
                      <a:pos x="139" y="38"/>
                    </a:cxn>
                    <a:cxn ang="0">
                      <a:pos x="132" y="30"/>
                    </a:cxn>
                    <a:cxn ang="0">
                      <a:pos x="120" y="34"/>
                    </a:cxn>
                    <a:cxn ang="0">
                      <a:pos x="120" y="34"/>
                    </a:cxn>
                    <a:cxn ang="0">
                      <a:pos x="94" y="42"/>
                    </a:cxn>
                    <a:cxn ang="0">
                      <a:pos x="105" y="49"/>
                    </a:cxn>
                    <a:cxn ang="0">
                      <a:pos x="117" y="45"/>
                    </a:cxn>
                    <a:cxn ang="0">
                      <a:pos x="105" y="38"/>
                    </a:cxn>
                    <a:cxn ang="0">
                      <a:pos x="94" y="42"/>
                    </a:cxn>
                    <a:cxn ang="0">
                      <a:pos x="94" y="42"/>
                    </a:cxn>
                    <a:cxn ang="0">
                      <a:pos x="72" y="49"/>
                    </a:cxn>
                    <a:cxn ang="0">
                      <a:pos x="79" y="57"/>
                    </a:cxn>
                    <a:cxn ang="0">
                      <a:pos x="90" y="53"/>
                    </a:cxn>
                    <a:cxn ang="0">
                      <a:pos x="83" y="45"/>
                    </a:cxn>
                    <a:cxn ang="0">
                      <a:pos x="72" y="49"/>
                    </a:cxn>
                    <a:cxn ang="0">
                      <a:pos x="72" y="49"/>
                    </a:cxn>
                    <a:cxn ang="0">
                      <a:pos x="45" y="57"/>
                    </a:cxn>
                    <a:cxn ang="0">
                      <a:pos x="56" y="64"/>
                    </a:cxn>
                    <a:cxn ang="0">
                      <a:pos x="68" y="61"/>
                    </a:cxn>
                    <a:cxn ang="0">
                      <a:pos x="56" y="53"/>
                    </a:cxn>
                    <a:cxn ang="0">
                      <a:pos x="45" y="57"/>
                    </a:cxn>
                    <a:cxn ang="0">
                      <a:pos x="45" y="57"/>
                    </a:cxn>
                    <a:cxn ang="0">
                      <a:pos x="23" y="64"/>
                    </a:cxn>
                    <a:cxn ang="0">
                      <a:pos x="30" y="72"/>
                    </a:cxn>
                    <a:cxn ang="0">
                      <a:pos x="41" y="68"/>
                    </a:cxn>
                    <a:cxn ang="0">
                      <a:pos x="34" y="61"/>
                    </a:cxn>
                    <a:cxn ang="0">
                      <a:pos x="23" y="64"/>
                    </a:cxn>
                    <a:cxn ang="0">
                      <a:pos x="23" y="64"/>
                    </a:cxn>
                    <a:cxn ang="0">
                      <a:pos x="0" y="72"/>
                    </a:cxn>
                    <a:cxn ang="0">
                      <a:pos x="8" y="80"/>
                    </a:cxn>
                    <a:cxn ang="0">
                      <a:pos x="19" y="76"/>
                    </a:cxn>
                    <a:cxn ang="0">
                      <a:pos x="8" y="68"/>
                    </a:cxn>
                    <a:cxn ang="0">
                      <a:pos x="0" y="72"/>
                    </a:cxn>
                    <a:cxn ang="0">
                      <a:pos x="0" y="72"/>
                    </a:cxn>
                  </a:cxnLst>
                  <a:rect l="0" t="0" r="r" b="b"/>
                  <a:pathLst>
                    <a:path w="237" h="80">
                      <a:moveTo>
                        <a:pt x="218" y="0"/>
                      </a:moveTo>
                      <a:lnTo>
                        <a:pt x="226" y="11"/>
                      </a:lnTo>
                      <a:lnTo>
                        <a:pt x="237" y="7"/>
                      </a:lnTo>
                      <a:lnTo>
                        <a:pt x="230" y="0"/>
                      </a:lnTo>
                      <a:lnTo>
                        <a:pt x="218" y="0"/>
                      </a:lnTo>
                      <a:lnTo>
                        <a:pt x="218" y="0"/>
                      </a:lnTo>
                      <a:close/>
                      <a:moveTo>
                        <a:pt x="192" y="11"/>
                      </a:moveTo>
                      <a:lnTo>
                        <a:pt x="200" y="19"/>
                      </a:lnTo>
                      <a:lnTo>
                        <a:pt x="215" y="15"/>
                      </a:lnTo>
                      <a:lnTo>
                        <a:pt x="203" y="7"/>
                      </a:lnTo>
                      <a:lnTo>
                        <a:pt x="192" y="11"/>
                      </a:lnTo>
                      <a:lnTo>
                        <a:pt x="192" y="11"/>
                      </a:lnTo>
                      <a:close/>
                      <a:moveTo>
                        <a:pt x="169" y="19"/>
                      </a:moveTo>
                      <a:lnTo>
                        <a:pt x="177" y="26"/>
                      </a:lnTo>
                      <a:lnTo>
                        <a:pt x="188" y="23"/>
                      </a:lnTo>
                      <a:lnTo>
                        <a:pt x="181" y="15"/>
                      </a:lnTo>
                      <a:lnTo>
                        <a:pt x="169" y="19"/>
                      </a:lnTo>
                      <a:lnTo>
                        <a:pt x="169" y="19"/>
                      </a:lnTo>
                      <a:close/>
                      <a:moveTo>
                        <a:pt x="143" y="26"/>
                      </a:moveTo>
                      <a:lnTo>
                        <a:pt x="151" y="34"/>
                      </a:lnTo>
                      <a:lnTo>
                        <a:pt x="166" y="30"/>
                      </a:lnTo>
                      <a:lnTo>
                        <a:pt x="154" y="23"/>
                      </a:lnTo>
                      <a:lnTo>
                        <a:pt x="143" y="26"/>
                      </a:lnTo>
                      <a:lnTo>
                        <a:pt x="143" y="26"/>
                      </a:lnTo>
                      <a:close/>
                      <a:moveTo>
                        <a:pt x="120" y="34"/>
                      </a:moveTo>
                      <a:lnTo>
                        <a:pt x="128" y="42"/>
                      </a:lnTo>
                      <a:lnTo>
                        <a:pt x="139" y="38"/>
                      </a:lnTo>
                      <a:lnTo>
                        <a:pt x="132" y="30"/>
                      </a:lnTo>
                      <a:lnTo>
                        <a:pt x="120" y="34"/>
                      </a:lnTo>
                      <a:lnTo>
                        <a:pt x="120" y="34"/>
                      </a:lnTo>
                      <a:close/>
                      <a:moveTo>
                        <a:pt x="94" y="42"/>
                      </a:moveTo>
                      <a:lnTo>
                        <a:pt x="105" y="49"/>
                      </a:lnTo>
                      <a:lnTo>
                        <a:pt x="117" y="45"/>
                      </a:lnTo>
                      <a:lnTo>
                        <a:pt x="105" y="38"/>
                      </a:lnTo>
                      <a:lnTo>
                        <a:pt x="94" y="42"/>
                      </a:lnTo>
                      <a:lnTo>
                        <a:pt x="94" y="42"/>
                      </a:lnTo>
                      <a:close/>
                      <a:moveTo>
                        <a:pt x="72" y="49"/>
                      </a:moveTo>
                      <a:lnTo>
                        <a:pt x="79" y="57"/>
                      </a:lnTo>
                      <a:lnTo>
                        <a:pt x="90" y="53"/>
                      </a:lnTo>
                      <a:lnTo>
                        <a:pt x="83" y="45"/>
                      </a:lnTo>
                      <a:lnTo>
                        <a:pt x="72" y="49"/>
                      </a:lnTo>
                      <a:lnTo>
                        <a:pt x="72" y="49"/>
                      </a:lnTo>
                      <a:close/>
                      <a:moveTo>
                        <a:pt x="45" y="57"/>
                      </a:moveTo>
                      <a:lnTo>
                        <a:pt x="56" y="64"/>
                      </a:lnTo>
                      <a:lnTo>
                        <a:pt x="68" y="61"/>
                      </a:lnTo>
                      <a:lnTo>
                        <a:pt x="56" y="53"/>
                      </a:lnTo>
                      <a:lnTo>
                        <a:pt x="45" y="57"/>
                      </a:lnTo>
                      <a:lnTo>
                        <a:pt x="45" y="57"/>
                      </a:lnTo>
                      <a:close/>
                      <a:moveTo>
                        <a:pt x="23" y="64"/>
                      </a:moveTo>
                      <a:lnTo>
                        <a:pt x="30" y="72"/>
                      </a:lnTo>
                      <a:lnTo>
                        <a:pt x="41" y="68"/>
                      </a:lnTo>
                      <a:lnTo>
                        <a:pt x="34" y="61"/>
                      </a:lnTo>
                      <a:lnTo>
                        <a:pt x="23" y="64"/>
                      </a:lnTo>
                      <a:lnTo>
                        <a:pt x="23" y="64"/>
                      </a:lnTo>
                      <a:close/>
                      <a:moveTo>
                        <a:pt x="0" y="72"/>
                      </a:moveTo>
                      <a:lnTo>
                        <a:pt x="8" y="80"/>
                      </a:lnTo>
                      <a:lnTo>
                        <a:pt x="19" y="76"/>
                      </a:lnTo>
                      <a:lnTo>
                        <a:pt x="8" y="68"/>
                      </a:lnTo>
                      <a:lnTo>
                        <a:pt x="0" y="72"/>
                      </a:lnTo>
                      <a:lnTo>
                        <a:pt x="0" y="72"/>
                      </a:lnTo>
                      <a:close/>
                    </a:path>
                  </a:pathLst>
                </a:custGeom>
                <a:solidFill>
                  <a:srgbClr val="FCFCD8"/>
                </a:solidFill>
                <a:ln w="9525">
                  <a:noFill/>
                  <a:round/>
                  <a:headEnd/>
                  <a:tailEnd/>
                </a:ln>
              </p:spPr>
              <p:txBody>
                <a:bodyPr/>
                <a:lstStyle/>
                <a:p>
                  <a:endParaRPr lang="en-US"/>
                </a:p>
              </p:txBody>
            </p:sp>
            <p:sp>
              <p:nvSpPr>
                <p:cNvPr id="377210" name="Freeform 378"/>
                <p:cNvSpPr>
                  <a:spLocks noChangeAspect="1"/>
                </p:cNvSpPr>
                <p:nvPr/>
              </p:nvSpPr>
              <p:spPr bwMode="auto">
                <a:xfrm>
                  <a:off x="1154" y="3192"/>
                  <a:ext cx="60" cy="38"/>
                </a:xfrm>
                <a:custGeom>
                  <a:avLst/>
                  <a:gdLst/>
                  <a:ahLst/>
                  <a:cxnLst>
                    <a:cxn ang="0">
                      <a:pos x="0" y="23"/>
                    </a:cxn>
                    <a:cxn ang="0">
                      <a:pos x="7" y="11"/>
                    </a:cxn>
                    <a:cxn ang="0">
                      <a:pos x="45" y="0"/>
                    </a:cxn>
                    <a:cxn ang="0">
                      <a:pos x="56" y="11"/>
                    </a:cxn>
                    <a:cxn ang="0">
                      <a:pos x="60" y="26"/>
                    </a:cxn>
                    <a:cxn ang="0">
                      <a:pos x="15" y="38"/>
                    </a:cxn>
                    <a:cxn ang="0">
                      <a:pos x="0" y="23"/>
                    </a:cxn>
                  </a:cxnLst>
                  <a:rect l="0" t="0" r="r" b="b"/>
                  <a:pathLst>
                    <a:path w="60" h="38">
                      <a:moveTo>
                        <a:pt x="0" y="23"/>
                      </a:moveTo>
                      <a:lnTo>
                        <a:pt x="7" y="11"/>
                      </a:lnTo>
                      <a:lnTo>
                        <a:pt x="45" y="0"/>
                      </a:lnTo>
                      <a:lnTo>
                        <a:pt x="56" y="11"/>
                      </a:lnTo>
                      <a:lnTo>
                        <a:pt x="60" y="26"/>
                      </a:lnTo>
                      <a:lnTo>
                        <a:pt x="15" y="38"/>
                      </a:lnTo>
                      <a:lnTo>
                        <a:pt x="0" y="23"/>
                      </a:lnTo>
                      <a:close/>
                    </a:path>
                  </a:pathLst>
                </a:custGeom>
                <a:solidFill>
                  <a:srgbClr val="BFBFBF"/>
                </a:solidFill>
                <a:ln w="9525">
                  <a:noFill/>
                  <a:round/>
                  <a:headEnd/>
                  <a:tailEnd/>
                </a:ln>
              </p:spPr>
              <p:txBody>
                <a:bodyPr/>
                <a:lstStyle/>
                <a:p>
                  <a:endParaRPr lang="en-US"/>
                </a:p>
              </p:txBody>
            </p:sp>
            <p:sp>
              <p:nvSpPr>
                <p:cNvPr id="377211" name="Freeform 379"/>
                <p:cNvSpPr>
                  <a:spLocks noChangeAspect="1"/>
                </p:cNvSpPr>
                <p:nvPr/>
              </p:nvSpPr>
              <p:spPr bwMode="auto">
                <a:xfrm>
                  <a:off x="1154" y="3203"/>
                  <a:ext cx="11" cy="12"/>
                </a:xfrm>
                <a:custGeom>
                  <a:avLst/>
                  <a:gdLst/>
                  <a:ahLst/>
                  <a:cxnLst>
                    <a:cxn ang="0">
                      <a:pos x="7" y="0"/>
                    </a:cxn>
                    <a:cxn ang="0">
                      <a:pos x="7" y="0"/>
                    </a:cxn>
                    <a:cxn ang="0">
                      <a:pos x="0" y="12"/>
                    </a:cxn>
                    <a:cxn ang="0">
                      <a:pos x="0" y="12"/>
                    </a:cxn>
                    <a:cxn ang="0">
                      <a:pos x="11" y="0"/>
                    </a:cxn>
                    <a:cxn ang="0">
                      <a:pos x="11" y="0"/>
                    </a:cxn>
                    <a:cxn ang="0">
                      <a:pos x="11" y="0"/>
                    </a:cxn>
                    <a:cxn ang="0">
                      <a:pos x="11" y="0"/>
                    </a:cxn>
                    <a:cxn ang="0">
                      <a:pos x="11" y="0"/>
                    </a:cxn>
                    <a:cxn ang="0">
                      <a:pos x="7" y="0"/>
                    </a:cxn>
                    <a:cxn ang="0">
                      <a:pos x="7" y="0"/>
                    </a:cxn>
                    <a:cxn ang="0">
                      <a:pos x="7" y="0"/>
                    </a:cxn>
                  </a:cxnLst>
                  <a:rect l="0" t="0" r="r" b="b"/>
                  <a:pathLst>
                    <a:path w="11" h="12">
                      <a:moveTo>
                        <a:pt x="7" y="0"/>
                      </a:moveTo>
                      <a:lnTo>
                        <a:pt x="7" y="0"/>
                      </a:lnTo>
                      <a:lnTo>
                        <a:pt x="0" y="12"/>
                      </a:lnTo>
                      <a:lnTo>
                        <a:pt x="0" y="12"/>
                      </a:lnTo>
                      <a:lnTo>
                        <a:pt x="11" y="0"/>
                      </a:lnTo>
                      <a:lnTo>
                        <a:pt x="11" y="0"/>
                      </a:lnTo>
                      <a:lnTo>
                        <a:pt x="11" y="0"/>
                      </a:lnTo>
                      <a:lnTo>
                        <a:pt x="11" y="0"/>
                      </a:lnTo>
                      <a:lnTo>
                        <a:pt x="11"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77212" name="Freeform 380"/>
                <p:cNvSpPr>
                  <a:spLocks noChangeAspect="1"/>
                </p:cNvSpPr>
                <p:nvPr/>
              </p:nvSpPr>
              <p:spPr bwMode="auto">
                <a:xfrm>
                  <a:off x="1161" y="3192"/>
                  <a:ext cx="38" cy="11"/>
                </a:xfrm>
                <a:custGeom>
                  <a:avLst/>
                  <a:gdLst/>
                  <a:ahLst/>
                  <a:cxnLst>
                    <a:cxn ang="0">
                      <a:pos x="38" y="0"/>
                    </a:cxn>
                    <a:cxn ang="0">
                      <a:pos x="38" y="0"/>
                    </a:cxn>
                    <a:cxn ang="0">
                      <a:pos x="0" y="11"/>
                    </a:cxn>
                    <a:cxn ang="0">
                      <a:pos x="0" y="11"/>
                    </a:cxn>
                    <a:cxn ang="0">
                      <a:pos x="38" y="0"/>
                    </a:cxn>
                    <a:cxn ang="0">
                      <a:pos x="38" y="0"/>
                    </a:cxn>
                    <a:cxn ang="0">
                      <a:pos x="38" y="0"/>
                    </a:cxn>
                    <a:cxn ang="0">
                      <a:pos x="38" y="0"/>
                    </a:cxn>
                    <a:cxn ang="0">
                      <a:pos x="38" y="0"/>
                    </a:cxn>
                    <a:cxn ang="0">
                      <a:pos x="38" y="0"/>
                    </a:cxn>
                    <a:cxn ang="0">
                      <a:pos x="38" y="0"/>
                    </a:cxn>
                    <a:cxn ang="0">
                      <a:pos x="38" y="0"/>
                    </a:cxn>
                  </a:cxnLst>
                  <a:rect l="0" t="0" r="r" b="b"/>
                  <a:pathLst>
                    <a:path w="38" h="11">
                      <a:moveTo>
                        <a:pt x="38" y="0"/>
                      </a:moveTo>
                      <a:lnTo>
                        <a:pt x="38" y="0"/>
                      </a:lnTo>
                      <a:lnTo>
                        <a:pt x="0" y="11"/>
                      </a:lnTo>
                      <a:lnTo>
                        <a:pt x="0" y="11"/>
                      </a:lnTo>
                      <a:lnTo>
                        <a:pt x="38" y="0"/>
                      </a:lnTo>
                      <a:lnTo>
                        <a:pt x="38" y="0"/>
                      </a:lnTo>
                      <a:lnTo>
                        <a:pt x="38" y="0"/>
                      </a:lnTo>
                      <a:lnTo>
                        <a:pt x="38" y="0"/>
                      </a:lnTo>
                      <a:lnTo>
                        <a:pt x="38" y="0"/>
                      </a:lnTo>
                      <a:lnTo>
                        <a:pt x="38" y="0"/>
                      </a:lnTo>
                      <a:lnTo>
                        <a:pt x="38" y="0"/>
                      </a:lnTo>
                      <a:lnTo>
                        <a:pt x="38" y="0"/>
                      </a:lnTo>
                      <a:close/>
                    </a:path>
                  </a:pathLst>
                </a:custGeom>
                <a:solidFill>
                  <a:srgbClr val="000000"/>
                </a:solidFill>
                <a:ln w="9525">
                  <a:noFill/>
                  <a:round/>
                  <a:headEnd/>
                  <a:tailEnd/>
                </a:ln>
              </p:spPr>
              <p:txBody>
                <a:bodyPr/>
                <a:lstStyle/>
                <a:p>
                  <a:endParaRPr lang="en-US"/>
                </a:p>
              </p:txBody>
            </p:sp>
            <p:sp>
              <p:nvSpPr>
                <p:cNvPr id="377213" name="Freeform 381"/>
                <p:cNvSpPr>
                  <a:spLocks noChangeAspect="1"/>
                </p:cNvSpPr>
                <p:nvPr/>
              </p:nvSpPr>
              <p:spPr bwMode="auto">
                <a:xfrm>
                  <a:off x="1199" y="3192"/>
                  <a:ext cx="11" cy="7"/>
                </a:xfrm>
                <a:custGeom>
                  <a:avLst/>
                  <a:gdLst/>
                  <a:ahLst/>
                  <a:cxnLst>
                    <a:cxn ang="0">
                      <a:pos x="11" y="7"/>
                    </a:cxn>
                    <a:cxn ang="0">
                      <a:pos x="11" y="7"/>
                    </a:cxn>
                    <a:cxn ang="0">
                      <a:pos x="0" y="0"/>
                    </a:cxn>
                    <a:cxn ang="0">
                      <a:pos x="0" y="4"/>
                    </a:cxn>
                    <a:cxn ang="0">
                      <a:pos x="8" y="7"/>
                    </a:cxn>
                    <a:cxn ang="0">
                      <a:pos x="8" y="7"/>
                    </a:cxn>
                    <a:cxn ang="0">
                      <a:pos x="8" y="7"/>
                    </a:cxn>
                    <a:cxn ang="0">
                      <a:pos x="11" y="7"/>
                    </a:cxn>
                    <a:cxn ang="0">
                      <a:pos x="11" y="7"/>
                    </a:cxn>
                    <a:cxn ang="0">
                      <a:pos x="11" y="7"/>
                    </a:cxn>
                    <a:cxn ang="0">
                      <a:pos x="11" y="7"/>
                    </a:cxn>
                    <a:cxn ang="0">
                      <a:pos x="11" y="7"/>
                    </a:cxn>
                  </a:cxnLst>
                  <a:rect l="0" t="0" r="r" b="b"/>
                  <a:pathLst>
                    <a:path w="11" h="7">
                      <a:moveTo>
                        <a:pt x="11" y="7"/>
                      </a:moveTo>
                      <a:lnTo>
                        <a:pt x="11" y="7"/>
                      </a:lnTo>
                      <a:lnTo>
                        <a:pt x="0" y="0"/>
                      </a:lnTo>
                      <a:lnTo>
                        <a:pt x="0" y="4"/>
                      </a:lnTo>
                      <a:lnTo>
                        <a:pt x="8" y="7"/>
                      </a:lnTo>
                      <a:lnTo>
                        <a:pt x="8" y="7"/>
                      </a:lnTo>
                      <a:lnTo>
                        <a:pt x="8"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77214" name="Freeform 382"/>
                <p:cNvSpPr>
                  <a:spLocks noChangeAspect="1"/>
                </p:cNvSpPr>
                <p:nvPr/>
              </p:nvSpPr>
              <p:spPr bwMode="auto">
                <a:xfrm>
                  <a:off x="1207" y="3199"/>
                  <a:ext cx="7" cy="19"/>
                </a:xfrm>
                <a:custGeom>
                  <a:avLst/>
                  <a:gdLst/>
                  <a:ahLst/>
                  <a:cxnLst>
                    <a:cxn ang="0">
                      <a:pos x="7" y="19"/>
                    </a:cxn>
                    <a:cxn ang="0">
                      <a:pos x="7" y="16"/>
                    </a:cxn>
                    <a:cxn ang="0">
                      <a:pos x="3" y="0"/>
                    </a:cxn>
                    <a:cxn ang="0">
                      <a:pos x="0" y="4"/>
                    </a:cxn>
                    <a:cxn ang="0">
                      <a:pos x="7" y="19"/>
                    </a:cxn>
                    <a:cxn ang="0">
                      <a:pos x="7" y="16"/>
                    </a:cxn>
                    <a:cxn ang="0">
                      <a:pos x="7" y="19"/>
                    </a:cxn>
                    <a:cxn ang="0">
                      <a:pos x="7" y="19"/>
                    </a:cxn>
                    <a:cxn ang="0">
                      <a:pos x="7" y="19"/>
                    </a:cxn>
                    <a:cxn ang="0">
                      <a:pos x="7" y="19"/>
                    </a:cxn>
                    <a:cxn ang="0">
                      <a:pos x="7" y="16"/>
                    </a:cxn>
                    <a:cxn ang="0">
                      <a:pos x="7" y="19"/>
                    </a:cxn>
                  </a:cxnLst>
                  <a:rect l="0" t="0" r="r" b="b"/>
                  <a:pathLst>
                    <a:path w="7" h="19">
                      <a:moveTo>
                        <a:pt x="7" y="19"/>
                      </a:moveTo>
                      <a:lnTo>
                        <a:pt x="7" y="16"/>
                      </a:lnTo>
                      <a:lnTo>
                        <a:pt x="3" y="0"/>
                      </a:lnTo>
                      <a:lnTo>
                        <a:pt x="0" y="4"/>
                      </a:lnTo>
                      <a:lnTo>
                        <a:pt x="7" y="19"/>
                      </a:lnTo>
                      <a:lnTo>
                        <a:pt x="7" y="16"/>
                      </a:lnTo>
                      <a:lnTo>
                        <a:pt x="7" y="19"/>
                      </a:lnTo>
                      <a:lnTo>
                        <a:pt x="7" y="19"/>
                      </a:lnTo>
                      <a:lnTo>
                        <a:pt x="7" y="19"/>
                      </a:lnTo>
                      <a:lnTo>
                        <a:pt x="7" y="19"/>
                      </a:lnTo>
                      <a:lnTo>
                        <a:pt x="7" y="16"/>
                      </a:lnTo>
                      <a:lnTo>
                        <a:pt x="7" y="19"/>
                      </a:lnTo>
                      <a:close/>
                    </a:path>
                  </a:pathLst>
                </a:custGeom>
                <a:solidFill>
                  <a:srgbClr val="000000"/>
                </a:solidFill>
                <a:ln w="9525">
                  <a:noFill/>
                  <a:round/>
                  <a:headEnd/>
                  <a:tailEnd/>
                </a:ln>
              </p:spPr>
              <p:txBody>
                <a:bodyPr/>
                <a:lstStyle/>
                <a:p>
                  <a:endParaRPr lang="en-US"/>
                </a:p>
              </p:txBody>
            </p:sp>
            <p:sp>
              <p:nvSpPr>
                <p:cNvPr id="377215" name="Freeform 383"/>
                <p:cNvSpPr>
                  <a:spLocks noChangeAspect="1"/>
                </p:cNvSpPr>
                <p:nvPr/>
              </p:nvSpPr>
              <p:spPr bwMode="auto">
                <a:xfrm>
                  <a:off x="1169" y="3215"/>
                  <a:ext cx="45" cy="15"/>
                </a:xfrm>
                <a:custGeom>
                  <a:avLst/>
                  <a:gdLst/>
                  <a:ahLst/>
                  <a:cxnLst>
                    <a:cxn ang="0">
                      <a:pos x="0" y="15"/>
                    </a:cxn>
                    <a:cxn ang="0">
                      <a:pos x="0" y="15"/>
                    </a:cxn>
                    <a:cxn ang="0">
                      <a:pos x="45" y="3"/>
                    </a:cxn>
                    <a:cxn ang="0">
                      <a:pos x="45" y="0"/>
                    </a:cxn>
                    <a:cxn ang="0">
                      <a:pos x="0" y="15"/>
                    </a:cxn>
                    <a:cxn ang="0">
                      <a:pos x="0" y="15"/>
                    </a:cxn>
                    <a:cxn ang="0">
                      <a:pos x="0" y="15"/>
                    </a:cxn>
                    <a:cxn ang="0">
                      <a:pos x="0" y="15"/>
                    </a:cxn>
                    <a:cxn ang="0">
                      <a:pos x="0" y="15"/>
                    </a:cxn>
                    <a:cxn ang="0">
                      <a:pos x="0" y="15"/>
                    </a:cxn>
                    <a:cxn ang="0">
                      <a:pos x="0" y="15"/>
                    </a:cxn>
                    <a:cxn ang="0">
                      <a:pos x="0" y="15"/>
                    </a:cxn>
                  </a:cxnLst>
                  <a:rect l="0" t="0" r="r" b="b"/>
                  <a:pathLst>
                    <a:path w="45" h="15">
                      <a:moveTo>
                        <a:pt x="0" y="15"/>
                      </a:moveTo>
                      <a:lnTo>
                        <a:pt x="0" y="15"/>
                      </a:lnTo>
                      <a:lnTo>
                        <a:pt x="45" y="3"/>
                      </a:lnTo>
                      <a:lnTo>
                        <a:pt x="45" y="0"/>
                      </a:lnTo>
                      <a:lnTo>
                        <a:pt x="0" y="15"/>
                      </a:lnTo>
                      <a:lnTo>
                        <a:pt x="0"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77216" name="Freeform 384"/>
                <p:cNvSpPr>
                  <a:spLocks noChangeAspect="1"/>
                </p:cNvSpPr>
                <p:nvPr/>
              </p:nvSpPr>
              <p:spPr bwMode="auto">
                <a:xfrm>
                  <a:off x="1154" y="3215"/>
                  <a:ext cx="15" cy="15"/>
                </a:xfrm>
                <a:custGeom>
                  <a:avLst/>
                  <a:gdLst/>
                  <a:ahLst/>
                  <a:cxnLst>
                    <a:cxn ang="0">
                      <a:pos x="0" y="0"/>
                    </a:cxn>
                    <a:cxn ang="0">
                      <a:pos x="0" y="0"/>
                    </a:cxn>
                    <a:cxn ang="0">
                      <a:pos x="15" y="15"/>
                    </a:cxn>
                    <a:cxn ang="0">
                      <a:pos x="15" y="15"/>
                    </a:cxn>
                    <a:cxn ang="0">
                      <a:pos x="0" y="0"/>
                    </a:cxn>
                    <a:cxn ang="0">
                      <a:pos x="0" y="0"/>
                    </a:cxn>
                    <a:cxn ang="0">
                      <a:pos x="0" y="0"/>
                    </a:cxn>
                    <a:cxn ang="0">
                      <a:pos x="0" y="0"/>
                    </a:cxn>
                    <a:cxn ang="0">
                      <a:pos x="0" y="0"/>
                    </a:cxn>
                    <a:cxn ang="0">
                      <a:pos x="0" y="0"/>
                    </a:cxn>
                    <a:cxn ang="0">
                      <a:pos x="0" y="0"/>
                    </a:cxn>
                    <a:cxn ang="0">
                      <a:pos x="0" y="0"/>
                    </a:cxn>
                  </a:cxnLst>
                  <a:rect l="0" t="0" r="r" b="b"/>
                  <a:pathLst>
                    <a:path w="15" h="15">
                      <a:moveTo>
                        <a:pt x="0" y="0"/>
                      </a:moveTo>
                      <a:lnTo>
                        <a:pt x="0" y="0"/>
                      </a:lnTo>
                      <a:lnTo>
                        <a:pt x="15" y="15"/>
                      </a:lnTo>
                      <a:lnTo>
                        <a:pt x="15"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217" name="Freeform 385"/>
                <p:cNvSpPr>
                  <a:spLocks noChangeAspect="1"/>
                </p:cNvSpPr>
                <p:nvPr/>
              </p:nvSpPr>
              <p:spPr bwMode="auto">
                <a:xfrm>
                  <a:off x="1165" y="3192"/>
                  <a:ext cx="42" cy="19"/>
                </a:xfrm>
                <a:custGeom>
                  <a:avLst/>
                  <a:gdLst/>
                  <a:ahLst/>
                  <a:cxnLst>
                    <a:cxn ang="0">
                      <a:pos x="0" y="11"/>
                    </a:cxn>
                    <a:cxn ang="0">
                      <a:pos x="8" y="19"/>
                    </a:cxn>
                    <a:cxn ang="0">
                      <a:pos x="42" y="11"/>
                    </a:cxn>
                    <a:cxn ang="0">
                      <a:pos x="34" y="0"/>
                    </a:cxn>
                    <a:cxn ang="0">
                      <a:pos x="0" y="11"/>
                    </a:cxn>
                  </a:cxnLst>
                  <a:rect l="0" t="0" r="r" b="b"/>
                  <a:pathLst>
                    <a:path w="42" h="19">
                      <a:moveTo>
                        <a:pt x="0" y="11"/>
                      </a:moveTo>
                      <a:lnTo>
                        <a:pt x="8" y="19"/>
                      </a:lnTo>
                      <a:lnTo>
                        <a:pt x="42" y="11"/>
                      </a:lnTo>
                      <a:lnTo>
                        <a:pt x="34" y="0"/>
                      </a:lnTo>
                      <a:lnTo>
                        <a:pt x="0" y="11"/>
                      </a:lnTo>
                      <a:close/>
                    </a:path>
                  </a:pathLst>
                </a:custGeom>
                <a:solidFill>
                  <a:srgbClr val="E5E5E5"/>
                </a:solidFill>
                <a:ln w="9525">
                  <a:noFill/>
                  <a:round/>
                  <a:headEnd/>
                  <a:tailEnd/>
                </a:ln>
              </p:spPr>
              <p:txBody>
                <a:bodyPr/>
                <a:lstStyle/>
                <a:p>
                  <a:endParaRPr lang="en-US"/>
                </a:p>
              </p:txBody>
            </p:sp>
            <p:sp>
              <p:nvSpPr>
                <p:cNvPr id="377218" name="Freeform 386"/>
                <p:cNvSpPr>
                  <a:spLocks noChangeAspect="1"/>
                </p:cNvSpPr>
                <p:nvPr/>
              </p:nvSpPr>
              <p:spPr bwMode="auto">
                <a:xfrm>
                  <a:off x="1154" y="3203"/>
                  <a:ext cx="19" cy="27"/>
                </a:xfrm>
                <a:custGeom>
                  <a:avLst/>
                  <a:gdLst/>
                  <a:ahLst/>
                  <a:cxnLst>
                    <a:cxn ang="0">
                      <a:pos x="0" y="12"/>
                    </a:cxn>
                    <a:cxn ang="0">
                      <a:pos x="11" y="0"/>
                    </a:cxn>
                    <a:cxn ang="0">
                      <a:pos x="19" y="12"/>
                    </a:cxn>
                    <a:cxn ang="0">
                      <a:pos x="15" y="27"/>
                    </a:cxn>
                    <a:cxn ang="0">
                      <a:pos x="0" y="12"/>
                    </a:cxn>
                  </a:cxnLst>
                  <a:rect l="0" t="0" r="r" b="b"/>
                  <a:pathLst>
                    <a:path w="19" h="27">
                      <a:moveTo>
                        <a:pt x="0" y="12"/>
                      </a:moveTo>
                      <a:lnTo>
                        <a:pt x="11" y="0"/>
                      </a:lnTo>
                      <a:lnTo>
                        <a:pt x="19" y="12"/>
                      </a:lnTo>
                      <a:lnTo>
                        <a:pt x="15" y="27"/>
                      </a:lnTo>
                      <a:lnTo>
                        <a:pt x="0" y="12"/>
                      </a:lnTo>
                      <a:close/>
                    </a:path>
                  </a:pathLst>
                </a:custGeom>
                <a:solidFill>
                  <a:srgbClr val="606060"/>
                </a:solidFill>
                <a:ln w="9525">
                  <a:noFill/>
                  <a:round/>
                  <a:headEnd/>
                  <a:tailEnd/>
                </a:ln>
              </p:spPr>
              <p:txBody>
                <a:bodyPr/>
                <a:lstStyle/>
                <a:p>
                  <a:endParaRPr lang="en-US"/>
                </a:p>
              </p:txBody>
            </p:sp>
            <p:sp>
              <p:nvSpPr>
                <p:cNvPr id="377219" name="Freeform 387"/>
                <p:cNvSpPr>
                  <a:spLocks noChangeAspect="1"/>
                </p:cNvSpPr>
                <p:nvPr/>
              </p:nvSpPr>
              <p:spPr bwMode="auto">
                <a:xfrm>
                  <a:off x="1447" y="3089"/>
                  <a:ext cx="83" cy="46"/>
                </a:xfrm>
                <a:custGeom>
                  <a:avLst/>
                  <a:gdLst/>
                  <a:ahLst/>
                  <a:cxnLst>
                    <a:cxn ang="0">
                      <a:pos x="8" y="19"/>
                    </a:cxn>
                    <a:cxn ang="0">
                      <a:pos x="68" y="0"/>
                    </a:cxn>
                    <a:cxn ang="0">
                      <a:pos x="76" y="12"/>
                    </a:cxn>
                    <a:cxn ang="0">
                      <a:pos x="83" y="27"/>
                    </a:cxn>
                    <a:cxn ang="0">
                      <a:pos x="15" y="46"/>
                    </a:cxn>
                    <a:cxn ang="0">
                      <a:pos x="8" y="38"/>
                    </a:cxn>
                    <a:cxn ang="0">
                      <a:pos x="4" y="34"/>
                    </a:cxn>
                    <a:cxn ang="0">
                      <a:pos x="0" y="31"/>
                    </a:cxn>
                    <a:cxn ang="0">
                      <a:pos x="8" y="19"/>
                    </a:cxn>
                  </a:cxnLst>
                  <a:rect l="0" t="0" r="r" b="b"/>
                  <a:pathLst>
                    <a:path w="83" h="46">
                      <a:moveTo>
                        <a:pt x="8" y="19"/>
                      </a:moveTo>
                      <a:lnTo>
                        <a:pt x="68" y="0"/>
                      </a:lnTo>
                      <a:lnTo>
                        <a:pt x="76" y="12"/>
                      </a:lnTo>
                      <a:lnTo>
                        <a:pt x="83" y="27"/>
                      </a:lnTo>
                      <a:lnTo>
                        <a:pt x="15" y="46"/>
                      </a:lnTo>
                      <a:lnTo>
                        <a:pt x="8" y="38"/>
                      </a:lnTo>
                      <a:lnTo>
                        <a:pt x="4" y="34"/>
                      </a:lnTo>
                      <a:lnTo>
                        <a:pt x="0" y="31"/>
                      </a:lnTo>
                      <a:lnTo>
                        <a:pt x="8" y="19"/>
                      </a:lnTo>
                      <a:close/>
                    </a:path>
                  </a:pathLst>
                </a:custGeom>
                <a:solidFill>
                  <a:srgbClr val="BFBFBF"/>
                </a:solidFill>
                <a:ln w="9525">
                  <a:noFill/>
                  <a:round/>
                  <a:headEnd/>
                  <a:tailEnd/>
                </a:ln>
              </p:spPr>
              <p:txBody>
                <a:bodyPr/>
                <a:lstStyle/>
                <a:p>
                  <a:endParaRPr lang="en-US"/>
                </a:p>
              </p:txBody>
            </p:sp>
            <p:sp>
              <p:nvSpPr>
                <p:cNvPr id="377220" name="Freeform 388"/>
                <p:cNvSpPr>
                  <a:spLocks noChangeAspect="1"/>
                </p:cNvSpPr>
                <p:nvPr/>
              </p:nvSpPr>
              <p:spPr bwMode="auto">
                <a:xfrm>
                  <a:off x="1455" y="3089"/>
                  <a:ext cx="60" cy="19"/>
                </a:xfrm>
                <a:custGeom>
                  <a:avLst/>
                  <a:gdLst/>
                  <a:ahLst/>
                  <a:cxnLst>
                    <a:cxn ang="0">
                      <a:pos x="60" y="0"/>
                    </a:cxn>
                    <a:cxn ang="0">
                      <a:pos x="60" y="0"/>
                    </a:cxn>
                    <a:cxn ang="0">
                      <a:pos x="0" y="19"/>
                    </a:cxn>
                    <a:cxn ang="0">
                      <a:pos x="0" y="19"/>
                    </a:cxn>
                    <a:cxn ang="0">
                      <a:pos x="60" y="4"/>
                    </a:cxn>
                    <a:cxn ang="0">
                      <a:pos x="60" y="4"/>
                    </a:cxn>
                    <a:cxn ang="0">
                      <a:pos x="60" y="4"/>
                    </a:cxn>
                    <a:cxn ang="0">
                      <a:pos x="60" y="4"/>
                    </a:cxn>
                    <a:cxn ang="0">
                      <a:pos x="60" y="0"/>
                    </a:cxn>
                    <a:cxn ang="0">
                      <a:pos x="60" y="0"/>
                    </a:cxn>
                    <a:cxn ang="0">
                      <a:pos x="60" y="0"/>
                    </a:cxn>
                    <a:cxn ang="0">
                      <a:pos x="60" y="0"/>
                    </a:cxn>
                  </a:cxnLst>
                  <a:rect l="0" t="0" r="r" b="b"/>
                  <a:pathLst>
                    <a:path w="60" h="19">
                      <a:moveTo>
                        <a:pt x="60" y="0"/>
                      </a:moveTo>
                      <a:lnTo>
                        <a:pt x="60" y="0"/>
                      </a:lnTo>
                      <a:lnTo>
                        <a:pt x="0" y="19"/>
                      </a:lnTo>
                      <a:lnTo>
                        <a:pt x="0" y="19"/>
                      </a:lnTo>
                      <a:lnTo>
                        <a:pt x="60" y="4"/>
                      </a:lnTo>
                      <a:lnTo>
                        <a:pt x="60" y="4"/>
                      </a:lnTo>
                      <a:lnTo>
                        <a:pt x="60" y="4"/>
                      </a:lnTo>
                      <a:lnTo>
                        <a:pt x="60" y="4"/>
                      </a:lnTo>
                      <a:lnTo>
                        <a:pt x="60" y="0"/>
                      </a:lnTo>
                      <a:lnTo>
                        <a:pt x="60" y="0"/>
                      </a:lnTo>
                      <a:lnTo>
                        <a:pt x="60" y="0"/>
                      </a:lnTo>
                      <a:lnTo>
                        <a:pt x="60" y="0"/>
                      </a:lnTo>
                      <a:close/>
                    </a:path>
                  </a:pathLst>
                </a:custGeom>
                <a:solidFill>
                  <a:srgbClr val="000000"/>
                </a:solidFill>
                <a:ln w="9525">
                  <a:noFill/>
                  <a:round/>
                  <a:headEnd/>
                  <a:tailEnd/>
                </a:ln>
              </p:spPr>
              <p:txBody>
                <a:bodyPr/>
                <a:lstStyle/>
                <a:p>
                  <a:endParaRPr lang="en-US"/>
                </a:p>
              </p:txBody>
            </p:sp>
            <p:sp>
              <p:nvSpPr>
                <p:cNvPr id="377221" name="Freeform 389"/>
                <p:cNvSpPr>
                  <a:spLocks noChangeAspect="1"/>
                </p:cNvSpPr>
                <p:nvPr/>
              </p:nvSpPr>
              <p:spPr bwMode="auto">
                <a:xfrm>
                  <a:off x="1515" y="3089"/>
                  <a:ext cx="8" cy="12"/>
                </a:xfrm>
                <a:custGeom>
                  <a:avLst/>
                  <a:gdLst/>
                  <a:ahLst/>
                  <a:cxnLst>
                    <a:cxn ang="0">
                      <a:pos x="8" y="12"/>
                    </a:cxn>
                    <a:cxn ang="0">
                      <a:pos x="8" y="12"/>
                    </a:cxn>
                    <a:cxn ang="0">
                      <a:pos x="0" y="0"/>
                    </a:cxn>
                    <a:cxn ang="0">
                      <a:pos x="0" y="4"/>
                    </a:cxn>
                    <a:cxn ang="0">
                      <a:pos x="8" y="12"/>
                    </a:cxn>
                    <a:cxn ang="0">
                      <a:pos x="8" y="12"/>
                    </a:cxn>
                    <a:cxn ang="0">
                      <a:pos x="8" y="12"/>
                    </a:cxn>
                    <a:cxn ang="0">
                      <a:pos x="8" y="12"/>
                    </a:cxn>
                    <a:cxn ang="0">
                      <a:pos x="8" y="12"/>
                    </a:cxn>
                    <a:cxn ang="0">
                      <a:pos x="8" y="12"/>
                    </a:cxn>
                    <a:cxn ang="0">
                      <a:pos x="8" y="12"/>
                    </a:cxn>
                    <a:cxn ang="0">
                      <a:pos x="8" y="12"/>
                    </a:cxn>
                  </a:cxnLst>
                  <a:rect l="0" t="0" r="r" b="b"/>
                  <a:pathLst>
                    <a:path w="8" h="12">
                      <a:moveTo>
                        <a:pt x="8" y="12"/>
                      </a:moveTo>
                      <a:lnTo>
                        <a:pt x="8" y="12"/>
                      </a:lnTo>
                      <a:lnTo>
                        <a:pt x="0" y="0"/>
                      </a:lnTo>
                      <a:lnTo>
                        <a:pt x="0" y="4"/>
                      </a:lnTo>
                      <a:lnTo>
                        <a:pt x="8" y="12"/>
                      </a:lnTo>
                      <a:lnTo>
                        <a:pt x="8" y="12"/>
                      </a:lnTo>
                      <a:lnTo>
                        <a:pt x="8" y="12"/>
                      </a:lnTo>
                      <a:lnTo>
                        <a:pt x="8" y="12"/>
                      </a:lnTo>
                      <a:lnTo>
                        <a:pt x="8" y="12"/>
                      </a:lnTo>
                      <a:lnTo>
                        <a:pt x="8" y="12"/>
                      </a:lnTo>
                      <a:lnTo>
                        <a:pt x="8" y="12"/>
                      </a:lnTo>
                      <a:lnTo>
                        <a:pt x="8" y="12"/>
                      </a:lnTo>
                      <a:close/>
                    </a:path>
                  </a:pathLst>
                </a:custGeom>
                <a:solidFill>
                  <a:srgbClr val="000000"/>
                </a:solidFill>
                <a:ln w="9525">
                  <a:noFill/>
                  <a:round/>
                  <a:headEnd/>
                  <a:tailEnd/>
                </a:ln>
              </p:spPr>
              <p:txBody>
                <a:bodyPr/>
                <a:lstStyle/>
                <a:p>
                  <a:endParaRPr lang="en-US"/>
                </a:p>
              </p:txBody>
            </p:sp>
            <p:sp>
              <p:nvSpPr>
                <p:cNvPr id="377222" name="Freeform 390"/>
                <p:cNvSpPr>
                  <a:spLocks noChangeAspect="1"/>
                </p:cNvSpPr>
                <p:nvPr/>
              </p:nvSpPr>
              <p:spPr bwMode="auto">
                <a:xfrm>
                  <a:off x="1523" y="3101"/>
                  <a:ext cx="11" cy="15"/>
                </a:xfrm>
                <a:custGeom>
                  <a:avLst/>
                  <a:gdLst/>
                  <a:ahLst/>
                  <a:cxnLst>
                    <a:cxn ang="0">
                      <a:pos x="7" y="15"/>
                    </a:cxn>
                    <a:cxn ang="0">
                      <a:pos x="11" y="11"/>
                    </a:cxn>
                    <a:cxn ang="0">
                      <a:pos x="0" y="0"/>
                    </a:cxn>
                    <a:cxn ang="0">
                      <a:pos x="0" y="0"/>
                    </a:cxn>
                    <a:cxn ang="0">
                      <a:pos x="7" y="11"/>
                    </a:cxn>
                    <a:cxn ang="0">
                      <a:pos x="7" y="11"/>
                    </a:cxn>
                    <a:cxn ang="0">
                      <a:pos x="7" y="11"/>
                    </a:cxn>
                    <a:cxn ang="0">
                      <a:pos x="7" y="15"/>
                    </a:cxn>
                    <a:cxn ang="0">
                      <a:pos x="7" y="15"/>
                    </a:cxn>
                    <a:cxn ang="0">
                      <a:pos x="11" y="15"/>
                    </a:cxn>
                    <a:cxn ang="0">
                      <a:pos x="11" y="11"/>
                    </a:cxn>
                    <a:cxn ang="0">
                      <a:pos x="7" y="15"/>
                    </a:cxn>
                  </a:cxnLst>
                  <a:rect l="0" t="0" r="r" b="b"/>
                  <a:pathLst>
                    <a:path w="11" h="15">
                      <a:moveTo>
                        <a:pt x="7" y="15"/>
                      </a:moveTo>
                      <a:lnTo>
                        <a:pt x="11" y="11"/>
                      </a:lnTo>
                      <a:lnTo>
                        <a:pt x="0" y="0"/>
                      </a:lnTo>
                      <a:lnTo>
                        <a:pt x="0" y="0"/>
                      </a:lnTo>
                      <a:lnTo>
                        <a:pt x="7" y="11"/>
                      </a:lnTo>
                      <a:lnTo>
                        <a:pt x="7" y="11"/>
                      </a:lnTo>
                      <a:lnTo>
                        <a:pt x="7" y="11"/>
                      </a:lnTo>
                      <a:lnTo>
                        <a:pt x="7" y="15"/>
                      </a:lnTo>
                      <a:lnTo>
                        <a:pt x="7" y="15"/>
                      </a:lnTo>
                      <a:lnTo>
                        <a:pt x="11" y="15"/>
                      </a:lnTo>
                      <a:lnTo>
                        <a:pt x="11" y="11"/>
                      </a:lnTo>
                      <a:lnTo>
                        <a:pt x="7" y="15"/>
                      </a:lnTo>
                      <a:close/>
                    </a:path>
                  </a:pathLst>
                </a:custGeom>
                <a:solidFill>
                  <a:srgbClr val="000000"/>
                </a:solidFill>
                <a:ln w="9525">
                  <a:noFill/>
                  <a:round/>
                  <a:headEnd/>
                  <a:tailEnd/>
                </a:ln>
              </p:spPr>
              <p:txBody>
                <a:bodyPr/>
                <a:lstStyle/>
                <a:p>
                  <a:endParaRPr lang="en-US"/>
                </a:p>
              </p:txBody>
            </p:sp>
            <p:sp>
              <p:nvSpPr>
                <p:cNvPr id="377223" name="Freeform 391"/>
                <p:cNvSpPr>
                  <a:spLocks noChangeAspect="1"/>
                </p:cNvSpPr>
                <p:nvPr/>
              </p:nvSpPr>
              <p:spPr bwMode="auto">
                <a:xfrm>
                  <a:off x="1459" y="3116"/>
                  <a:ext cx="75" cy="19"/>
                </a:xfrm>
                <a:custGeom>
                  <a:avLst/>
                  <a:gdLst/>
                  <a:ahLst/>
                  <a:cxnLst>
                    <a:cxn ang="0">
                      <a:pos x="0" y="19"/>
                    </a:cxn>
                    <a:cxn ang="0">
                      <a:pos x="3" y="19"/>
                    </a:cxn>
                    <a:cxn ang="0">
                      <a:pos x="75" y="0"/>
                    </a:cxn>
                    <a:cxn ang="0">
                      <a:pos x="71" y="0"/>
                    </a:cxn>
                    <a:cxn ang="0">
                      <a:pos x="3" y="19"/>
                    </a:cxn>
                    <a:cxn ang="0">
                      <a:pos x="3" y="19"/>
                    </a:cxn>
                    <a:cxn ang="0">
                      <a:pos x="3" y="19"/>
                    </a:cxn>
                    <a:cxn ang="0">
                      <a:pos x="0" y="19"/>
                    </a:cxn>
                    <a:cxn ang="0">
                      <a:pos x="0" y="19"/>
                    </a:cxn>
                    <a:cxn ang="0">
                      <a:pos x="0" y="19"/>
                    </a:cxn>
                    <a:cxn ang="0">
                      <a:pos x="3" y="19"/>
                    </a:cxn>
                    <a:cxn ang="0">
                      <a:pos x="0" y="19"/>
                    </a:cxn>
                  </a:cxnLst>
                  <a:rect l="0" t="0" r="r" b="b"/>
                  <a:pathLst>
                    <a:path w="75" h="19">
                      <a:moveTo>
                        <a:pt x="0" y="19"/>
                      </a:moveTo>
                      <a:lnTo>
                        <a:pt x="3" y="19"/>
                      </a:lnTo>
                      <a:lnTo>
                        <a:pt x="75" y="0"/>
                      </a:lnTo>
                      <a:lnTo>
                        <a:pt x="71" y="0"/>
                      </a:lnTo>
                      <a:lnTo>
                        <a:pt x="3" y="19"/>
                      </a:lnTo>
                      <a:lnTo>
                        <a:pt x="3" y="19"/>
                      </a:lnTo>
                      <a:lnTo>
                        <a:pt x="3" y="19"/>
                      </a:lnTo>
                      <a:lnTo>
                        <a:pt x="0" y="19"/>
                      </a:lnTo>
                      <a:lnTo>
                        <a:pt x="0" y="19"/>
                      </a:lnTo>
                      <a:lnTo>
                        <a:pt x="0" y="19"/>
                      </a:lnTo>
                      <a:lnTo>
                        <a:pt x="3" y="19"/>
                      </a:lnTo>
                      <a:lnTo>
                        <a:pt x="0" y="19"/>
                      </a:lnTo>
                      <a:close/>
                    </a:path>
                  </a:pathLst>
                </a:custGeom>
                <a:solidFill>
                  <a:srgbClr val="000000"/>
                </a:solidFill>
                <a:ln w="9525">
                  <a:noFill/>
                  <a:round/>
                  <a:headEnd/>
                  <a:tailEnd/>
                </a:ln>
              </p:spPr>
              <p:txBody>
                <a:bodyPr/>
                <a:lstStyle/>
                <a:p>
                  <a:endParaRPr lang="en-US"/>
                </a:p>
              </p:txBody>
            </p:sp>
            <p:sp>
              <p:nvSpPr>
                <p:cNvPr id="377224" name="Freeform 392"/>
                <p:cNvSpPr>
                  <a:spLocks noChangeAspect="1"/>
                </p:cNvSpPr>
                <p:nvPr/>
              </p:nvSpPr>
              <p:spPr bwMode="auto">
                <a:xfrm>
                  <a:off x="1451" y="3127"/>
                  <a:ext cx="11" cy="8"/>
                </a:xfrm>
                <a:custGeom>
                  <a:avLst/>
                  <a:gdLst/>
                  <a:ahLst/>
                  <a:cxnLst>
                    <a:cxn ang="0">
                      <a:pos x="0" y="0"/>
                    </a:cxn>
                    <a:cxn ang="0">
                      <a:pos x="0" y="4"/>
                    </a:cxn>
                    <a:cxn ang="0">
                      <a:pos x="11" y="8"/>
                    </a:cxn>
                    <a:cxn ang="0">
                      <a:pos x="11" y="8"/>
                    </a:cxn>
                    <a:cxn ang="0">
                      <a:pos x="4" y="0"/>
                    </a:cxn>
                    <a:cxn ang="0">
                      <a:pos x="4" y="0"/>
                    </a:cxn>
                    <a:cxn ang="0">
                      <a:pos x="4" y="0"/>
                    </a:cxn>
                    <a:cxn ang="0">
                      <a:pos x="0" y="0"/>
                    </a:cxn>
                    <a:cxn ang="0">
                      <a:pos x="0" y="0"/>
                    </a:cxn>
                    <a:cxn ang="0">
                      <a:pos x="0" y="0"/>
                    </a:cxn>
                    <a:cxn ang="0">
                      <a:pos x="0" y="4"/>
                    </a:cxn>
                    <a:cxn ang="0">
                      <a:pos x="0" y="0"/>
                    </a:cxn>
                  </a:cxnLst>
                  <a:rect l="0" t="0" r="r" b="b"/>
                  <a:pathLst>
                    <a:path w="11" h="8">
                      <a:moveTo>
                        <a:pt x="0" y="0"/>
                      </a:moveTo>
                      <a:lnTo>
                        <a:pt x="0" y="4"/>
                      </a:lnTo>
                      <a:lnTo>
                        <a:pt x="11" y="8"/>
                      </a:lnTo>
                      <a:lnTo>
                        <a:pt x="11" y="8"/>
                      </a:lnTo>
                      <a:lnTo>
                        <a:pt x="4" y="0"/>
                      </a:lnTo>
                      <a:lnTo>
                        <a:pt x="4" y="0"/>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77225" name="Freeform 393"/>
                <p:cNvSpPr>
                  <a:spLocks noChangeAspect="1"/>
                </p:cNvSpPr>
                <p:nvPr/>
              </p:nvSpPr>
              <p:spPr bwMode="auto">
                <a:xfrm>
                  <a:off x="1451" y="3123"/>
                  <a:ext cx="4" cy="4"/>
                </a:xfrm>
                <a:custGeom>
                  <a:avLst/>
                  <a:gdLst/>
                  <a:ahLst/>
                  <a:cxnLst>
                    <a:cxn ang="0">
                      <a:pos x="0" y="0"/>
                    </a:cxn>
                    <a:cxn ang="0">
                      <a:pos x="0" y="0"/>
                    </a:cxn>
                    <a:cxn ang="0">
                      <a:pos x="0" y="4"/>
                    </a:cxn>
                    <a:cxn ang="0">
                      <a:pos x="4" y="4"/>
                    </a:cxn>
                    <a:cxn ang="0">
                      <a:pos x="0" y="0"/>
                    </a:cxn>
                    <a:cxn ang="0">
                      <a:pos x="0" y="0"/>
                    </a:cxn>
                    <a:cxn ang="0">
                      <a:pos x="0" y="0"/>
                    </a:cxn>
                    <a:cxn ang="0">
                      <a:pos x="0" y="0"/>
                    </a:cxn>
                    <a:cxn ang="0">
                      <a:pos x="0" y="0"/>
                    </a:cxn>
                    <a:cxn ang="0">
                      <a:pos x="0" y="0"/>
                    </a:cxn>
                    <a:cxn ang="0">
                      <a:pos x="0" y="0"/>
                    </a:cxn>
                    <a:cxn ang="0">
                      <a:pos x="0" y="0"/>
                    </a:cxn>
                  </a:cxnLst>
                  <a:rect l="0" t="0" r="r" b="b"/>
                  <a:pathLst>
                    <a:path w="4" h="4">
                      <a:moveTo>
                        <a:pt x="0" y="0"/>
                      </a:moveTo>
                      <a:lnTo>
                        <a:pt x="0" y="0"/>
                      </a:lnTo>
                      <a:lnTo>
                        <a:pt x="0" y="4"/>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226" name="Freeform 394"/>
                <p:cNvSpPr>
                  <a:spLocks noChangeAspect="1"/>
                </p:cNvSpPr>
                <p:nvPr/>
              </p:nvSpPr>
              <p:spPr bwMode="auto">
                <a:xfrm>
                  <a:off x="1447" y="3120"/>
                  <a:ext cx="4" cy="3"/>
                </a:xfrm>
                <a:custGeom>
                  <a:avLst/>
                  <a:gdLst/>
                  <a:ahLst/>
                  <a:cxnLst>
                    <a:cxn ang="0">
                      <a:pos x="0" y="0"/>
                    </a:cxn>
                    <a:cxn ang="0">
                      <a:pos x="0" y="0"/>
                    </a:cxn>
                    <a:cxn ang="0">
                      <a:pos x="4" y="3"/>
                    </a:cxn>
                    <a:cxn ang="0">
                      <a:pos x="4" y="3"/>
                    </a:cxn>
                    <a:cxn ang="0">
                      <a:pos x="0" y="0"/>
                    </a:cxn>
                    <a:cxn ang="0">
                      <a:pos x="0" y="0"/>
                    </a:cxn>
                    <a:cxn ang="0">
                      <a:pos x="0" y="0"/>
                    </a:cxn>
                    <a:cxn ang="0">
                      <a:pos x="0" y="0"/>
                    </a:cxn>
                    <a:cxn ang="0">
                      <a:pos x="0" y="0"/>
                    </a:cxn>
                    <a:cxn ang="0">
                      <a:pos x="0" y="0"/>
                    </a:cxn>
                    <a:cxn ang="0">
                      <a:pos x="0" y="0"/>
                    </a:cxn>
                    <a:cxn ang="0">
                      <a:pos x="0" y="0"/>
                    </a:cxn>
                  </a:cxnLst>
                  <a:rect l="0" t="0" r="r" b="b"/>
                  <a:pathLst>
                    <a:path w="4" h="3">
                      <a:moveTo>
                        <a:pt x="0" y="0"/>
                      </a:moveTo>
                      <a:lnTo>
                        <a:pt x="0" y="0"/>
                      </a:lnTo>
                      <a:lnTo>
                        <a:pt x="4" y="3"/>
                      </a:lnTo>
                      <a:lnTo>
                        <a:pt x="4" y="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227" name="Freeform 395"/>
                <p:cNvSpPr>
                  <a:spLocks noChangeAspect="1"/>
                </p:cNvSpPr>
                <p:nvPr/>
              </p:nvSpPr>
              <p:spPr bwMode="auto">
                <a:xfrm>
                  <a:off x="1447" y="3108"/>
                  <a:ext cx="8" cy="12"/>
                </a:xfrm>
                <a:custGeom>
                  <a:avLst/>
                  <a:gdLst/>
                  <a:ahLst/>
                  <a:cxnLst>
                    <a:cxn ang="0">
                      <a:pos x="8" y="0"/>
                    </a:cxn>
                    <a:cxn ang="0">
                      <a:pos x="8" y="0"/>
                    </a:cxn>
                    <a:cxn ang="0">
                      <a:pos x="0" y="12"/>
                    </a:cxn>
                    <a:cxn ang="0">
                      <a:pos x="0" y="12"/>
                    </a:cxn>
                    <a:cxn ang="0">
                      <a:pos x="8" y="0"/>
                    </a:cxn>
                    <a:cxn ang="0">
                      <a:pos x="8" y="0"/>
                    </a:cxn>
                    <a:cxn ang="0">
                      <a:pos x="8" y="0"/>
                    </a:cxn>
                    <a:cxn ang="0">
                      <a:pos x="8" y="0"/>
                    </a:cxn>
                    <a:cxn ang="0">
                      <a:pos x="8" y="0"/>
                    </a:cxn>
                    <a:cxn ang="0">
                      <a:pos x="8" y="0"/>
                    </a:cxn>
                    <a:cxn ang="0">
                      <a:pos x="8" y="0"/>
                    </a:cxn>
                    <a:cxn ang="0">
                      <a:pos x="8" y="0"/>
                    </a:cxn>
                  </a:cxnLst>
                  <a:rect l="0" t="0" r="r" b="b"/>
                  <a:pathLst>
                    <a:path w="8" h="12">
                      <a:moveTo>
                        <a:pt x="8" y="0"/>
                      </a:moveTo>
                      <a:lnTo>
                        <a:pt x="8" y="0"/>
                      </a:lnTo>
                      <a:lnTo>
                        <a:pt x="0" y="12"/>
                      </a:lnTo>
                      <a:lnTo>
                        <a:pt x="0" y="12"/>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77228" name="Freeform 396"/>
                <p:cNvSpPr>
                  <a:spLocks noChangeAspect="1"/>
                </p:cNvSpPr>
                <p:nvPr/>
              </p:nvSpPr>
              <p:spPr bwMode="auto">
                <a:xfrm>
                  <a:off x="1447" y="3108"/>
                  <a:ext cx="19" cy="27"/>
                </a:xfrm>
                <a:custGeom>
                  <a:avLst/>
                  <a:gdLst/>
                  <a:ahLst/>
                  <a:cxnLst>
                    <a:cxn ang="0">
                      <a:pos x="19" y="12"/>
                    </a:cxn>
                    <a:cxn ang="0">
                      <a:pos x="15" y="27"/>
                    </a:cxn>
                    <a:cxn ang="0">
                      <a:pos x="8" y="19"/>
                    </a:cxn>
                    <a:cxn ang="0">
                      <a:pos x="4" y="15"/>
                    </a:cxn>
                    <a:cxn ang="0">
                      <a:pos x="0" y="12"/>
                    </a:cxn>
                    <a:cxn ang="0">
                      <a:pos x="8" y="0"/>
                    </a:cxn>
                    <a:cxn ang="0">
                      <a:pos x="19" y="12"/>
                    </a:cxn>
                  </a:cxnLst>
                  <a:rect l="0" t="0" r="r" b="b"/>
                  <a:pathLst>
                    <a:path w="19" h="27">
                      <a:moveTo>
                        <a:pt x="19" y="12"/>
                      </a:moveTo>
                      <a:lnTo>
                        <a:pt x="15" y="27"/>
                      </a:lnTo>
                      <a:lnTo>
                        <a:pt x="8" y="19"/>
                      </a:lnTo>
                      <a:lnTo>
                        <a:pt x="4" y="15"/>
                      </a:lnTo>
                      <a:lnTo>
                        <a:pt x="0" y="12"/>
                      </a:lnTo>
                      <a:lnTo>
                        <a:pt x="8" y="0"/>
                      </a:lnTo>
                      <a:lnTo>
                        <a:pt x="19" y="12"/>
                      </a:lnTo>
                      <a:close/>
                    </a:path>
                  </a:pathLst>
                </a:custGeom>
                <a:solidFill>
                  <a:srgbClr val="606060"/>
                </a:solidFill>
                <a:ln w="9525">
                  <a:noFill/>
                  <a:round/>
                  <a:headEnd/>
                  <a:tailEnd/>
                </a:ln>
              </p:spPr>
              <p:txBody>
                <a:bodyPr/>
                <a:lstStyle/>
                <a:p>
                  <a:endParaRPr lang="en-US"/>
                </a:p>
              </p:txBody>
            </p:sp>
            <p:sp>
              <p:nvSpPr>
                <p:cNvPr id="377229" name="Freeform 397"/>
                <p:cNvSpPr>
                  <a:spLocks noChangeAspect="1"/>
                </p:cNvSpPr>
                <p:nvPr/>
              </p:nvSpPr>
              <p:spPr bwMode="auto">
                <a:xfrm>
                  <a:off x="1455" y="3089"/>
                  <a:ext cx="68" cy="31"/>
                </a:xfrm>
                <a:custGeom>
                  <a:avLst/>
                  <a:gdLst/>
                  <a:ahLst/>
                  <a:cxnLst>
                    <a:cxn ang="0">
                      <a:pos x="0" y="19"/>
                    </a:cxn>
                    <a:cxn ang="0">
                      <a:pos x="7" y="31"/>
                    </a:cxn>
                    <a:cxn ang="0">
                      <a:pos x="68" y="12"/>
                    </a:cxn>
                    <a:cxn ang="0">
                      <a:pos x="60" y="0"/>
                    </a:cxn>
                    <a:cxn ang="0">
                      <a:pos x="0" y="19"/>
                    </a:cxn>
                  </a:cxnLst>
                  <a:rect l="0" t="0" r="r" b="b"/>
                  <a:pathLst>
                    <a:path w="68" h="31">
                      <a:moveTo>
                        <a:pt x="0" y="19"/>
                      </a:moveTo>
                      <a:lnTo>
                        <a:pt x="7" y="31"/>
                      </a:lnTo>
                      <a:lnTo>
                        <a:pt x="68" y="12"/>
                      </a:lnTo>
                      <a:lnTo>
                        <a:pt x="60" y="0"/>
                      </a:lnTo>
                      <a:lnTo>
                        <a:pt x="0" y="19"/>
                      </a:lnTo>
                      <a:close/>
                    </a:path>
                  </a:pathLst>
                </a:custGeom>
                <a:solidFill>
                  <a:srgbClr val="E5E5E5"/>
                </a:solidFill>
                <a:ln w="9525">
                  <a:noFill/>
                  <a:round/>
                  <a:headEnd/>
                  <a:tailEnd/>
                </a:ln>
              </p:spPr>
              <p:txBody>
                <a:bodyPr/>
                <a:lstStyle/>
                <a:p>
                  <a:endParaRPr lang="en-US"/>
                </a:p>
              </p:txBody>
            </p:sp>
            <p:sp>
              <p:nvSpPr>
                <p:cNvPr id="377230" name="Freeform 398"/>
                <p:cNvSpPr>
                  <a:spLocks noChangeAspect="1"/>
                </p:cNvSpPr>
                <p:nvPr/>
              </p:nvSpPr>
              <p:spPr bwMode="auto">
                <a:xfrm>
                  <a:off x="1210" y="3199"/>
                  <a:ext cx="49" cy="38"/>
                </a:xfrm>
                <a:custGeom>
                  <a:avLst/>
                  <a:gdLst/>
                  <a:ahLst/>
                  <a:cxnLst>
                    <a:cxn ang="0">
                      <a:pos x="0" y="23"/>
                    </a:cxn>
                    <a:cxn ang="0">
                      <a:pos x="8" y="12"/>
                    </a:cxn>
                    <a:cxn ang="0">
                      <a:pos x="34" y="0"/>
                    </a:cxn>
                    <a:cxn ang="0">
                      <a:pos x="45" y="12"/>
                    </a:cxn>
                    <a:cxn ang="0">
                      <a:pos x="49" y="27"/>
                    </a:cxn>
                    <a:cxn ang="0">
                      <a:pos x="15" y="38"/>
                    </a:cxn>
                    <a:cxn ang="0">
                      <a:pos x="0" y="23"/>
                    </a:cxn>
                  </a:cxnLst>
                  <a:rect l="0" t="0" r="r" b="b"/>
                  <a:pathLst>
                    <a:path w="49" h="38">
                      <a:moveTo>
                        <a:pt x="0" y="23"/>
                      </a:moveTo>
                      <a:lnTo>
                        <a:pt x="8" y="12"/>
                      </a:lnTo>
                      <a:lnTo>
                        <a:pt x="34" y="0"/>
                      </a:lnTo>
                      <a:lnTo>
                        <a:pt x="45" y="12"/>
                      </a:lnTo>
                      <a:lnTo>
                        <a:pt x="49" y="27"/>
                      </a:lnTo>
                      <a:lnTo>
                        <a:pt x="15" y="38"/>
                      </a:lnTo>
                      <a:lnTo>
                        <a:pt x="0" y="23"/>
                      </a:lnTo>
                      <a:close/>
                    </a:path>
                  </a:pathLst>
                </a:custGeom>
                <a:solidFill>
                  <a:srgbClr val="BFBFBF"/>
                </a:solidFill>
                <a:ln w="9525">
                  <a:noFill/>
                  <a:round/>
                  <a:headEnd/>
                  <a:tailEnd/>
                </a:ln>
              </p:spPr>
              <p:txBody>
                <a:bodyPr/>
                <a:lstStyle/>
                <a:p>
                  <a:endParaRPr lang="en-US"/>
                </a:p>
              </p:txBody>
            </p:sp>
            <p:sp>
              <p:nvSpPr>
                <p:cNvPr id="377231" name="Freeform 399"/>
                <p:cNvSpPr>
                  <a:spLocks noChangeAspect="1"/>
                </p:cNvSpPr>
                <p:nvPr/>
              </p:nvSpPr>
              <p:spPr bwMode="auto">
                <a:xfrm>
                  <a:off x="1210" y="3211"/>
                  <a:ext cx="8" cy="11"/>
                </a:xfrm>
                <a:custGeom>
                  <a:avLst/>
                  <a:gdLst/>
                  <a:ahLst/>
                  <a:cxnLst>
                    <a:cxn ang="0">
                      <a:pos x="8" y="0"/>
                    </a:cxn>
                    <a:cxn ang="0">
                      <a:pos x="8" y="0"/>
                    </a:cxn>
                    <a:cxn ang="0">
                      <a:pos x="0" y="11"/>
                    </a:cxn>
                    <a:cxn ang="0">
                      <a:pos x="0" y="11"/>
                    </a:cxn>
                    <a:cxn ang="0">
                      <a:pos x="8" y="0"/>
                    </a:cxn>
                    <a:cxn ang="0">
                      <a:pos x="8" y="0"/>
                    </a:cxn>
                    <a:cxn ang="0">
                      <a:pos x="8" y="0"/>
                    </a:cxn>
                    <a:cxn ang="0">
                      <a:pos x="8" y="0"/>
                    </a:cxn>
                    <a:cxn ang="0">
                      <a:pos x="8" y="0"/>
                    </a:cxn>
                    <a:cxn ang="0">
                      <a:pos x="8" y="0"/>
                    </a:cxn>
                    <a:cxn ang="0">
                      <a:pos x="8" y="0"/>
                    </a:cxn>
                    <a:cxn ang="0">
                      <a:pos x="8" y="0"/>
                    </a:cxn>
                  </a:cxnLst>
                  <a:rect l="0" t="0" r="r" b="b"/>
                  <a:pathLst>
                    <a:path w="8" h="11">
                      <a:moveTo>
                        <a:pt x="8" y="0"/>
                      </a:moveTo>
                      <a:lnTo>
                        <a:pt x="8" y="0"/>
                      </a:lnTo>
                      <a:lnTo>
                        <a:pt x="0" y="11"/>
                      </a:lnTo>
                      <a:lnTo>
                        <a:pt x="0" y="11"/>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77232" name="Freeform 400"/>
                <p:cNvSpPr>
                  <a:spLocks noChangeAspect="1"/>
                </p:cNvSpPr>
                <p:nvPr/>
              </p:nvSpPr>
              <p:spPr bwMode="auto">
                <a:xfrm>
                  <a:off x="1218" y="3199"/>
                  <a:ext cx="26" cy="12"/>
                </a:xfrm>
                <a:custGeom>
                  <a:avLst/>
                  <a:gdLst/>
                  <a:ahLst/>
                  <a:cxnLst>
                    <a:cxn ang="0">
                      <a:pos x="26" y="4"/>
                    </a:cxn>
                    <a:cxn ang="0">
                      <a:pos x="26" y="0"/>
                    </a:cxn>
                    <a:cxn ang="0">
                      <a:pos x="0" y="12"/>
                    </a:cxn>
                    <a:cxn ang="0">
                      <a:pos x="0" y="12"/>
                    </a:cxn>
                    <a:cxn ang="0">
                      <a:pos x="26" y="4"/>
                    </a:cxn>
                    <a:cxn ang="0">
                      <a:pos x="26" y="4"/>
                    </a:cxn>
                    <a:cxn ang="0">
                      <a:pos x="26" y="4"/>
                    </a:cxn>
                    <a:cxn ang="0">
                      <a:pos x="26" y="4"/>
                    </a:cxn>
                    <a:cxn ang="0">
                      <a:pos x="26" y="4"/>
                    </a:cxn>
                    <a:cxn ang="0">
                      <a:pos x="26" y="0"/>
                    </a:cxn>
                    <a:cxn ang="0">
                      <a:pos x="26" y="0"/>
                    </a:cxn>
                    <a:cxn ang="0">
                      <a:pos x="26" y="4"/>
                    </a:cxn>
                  </a:cxnLst>
                  <a:rect l="0" t="0" r="r" b="b"/>
                  <a:pathLst>
                    <a:path w="26" h="12">
                      <a:moveTo>
                        <a:pt x="26" y="4"/>
                      </a:moveTo>
                      <a:lnTo>
                        <a:pt x="26" y="0"/>
                      </a:lnTo>
                      <a:lnTo>
                        <a:pt x="0" y="12"/>
                      </a:lnTo>
                      <a:lnTo>
                        <a:pt x="0" y="12"/>
                      </a:lnTo>
                      <a:lnTo>
                        <a:pt x="26" y="4"/>
                      </a:lnTo>
                      <a:lnTo>
                        <a:pt x="26" y="4"/>
                      </a:lnTo>
                      <a:lnTo>
                        <a:pt x="26" y="4"/>
                      </a:lnTo>
                      <a:lnTo>
                        <a:pt x="26" y="4"/>
                      </a:lnTo>
                      <a:lnTo>
                        <a:pt x="26" y="4"/>
                      </a:lnTo>
                      <a:lnTo>
                        <a:pt x="26" y="0"/>
                      </a:lnTo>
                      <a:lnTo>
                        <a:pt x="26" y="0"/>
                      </a:lnTo>
                      <a:lnTo>
                        <a:pt x="26" y="4"/>
                      </a:lnTo>
                      <a:close/>
                    </a:path>
                  </a:pathLst>
                </a:custGeom>
                <a:solidFill>
                  <a:srgbClr val="000000"/>
                </a:solidFill>
                <a:ln w="9525">
                  <a:noFill/>
                  <a:round/>
                  <a:headEnd/>
                  <a:tailEnd/>
                </a:ln>
              </p:spPr>
              <p:txBody>
                <a:bodyPr/>
                <a:lstStyle/>
                <a:p>
                  <a:endParaRPr lang="en-US"/>
                </a:p>
              </p:txBody>
            </p:sp>
            <p:sp>
              <p:nvSpPr>
                <p:cNvPr id="377233" name="Freeform 401"/>
                <p:cNvSpPr>
                  <a:spLocks noChangeAspect="1"/>
                </p:cNvSpPr>
                <p:nvPr/>
              </p:nvSpPr>
              <p:spPr bwMode="auto">
                <a:xfrm>
                  <a:off x="1244" y="3199"/>
                  <a:ext cx="11" cy="12"/>
                </a:xfrm>
                <a:custGeom>
                  <a:avLst/>
                  <a:gdLst/>
                  <a:ahLst/>
                  <a:cxnLst>
                    <a:cxn ang="0">
                      <a:pos x="11" y="12"/>
                    </a:cxn>
                    <a:cxn ang="0">
                      <a:pos x="11" y="12"/>
                    </a:cxn>
                    <a:cxn ang="0">
                      <a:pos x="4" y="0"/>
                    </a:cxn>
                    <a:cxn ang="0">
                      <a:pos x="0" y="4"/>
                    </a:cxn>
                    <a:cxn ang="0">
                      <a:pos x="11" y="12"/>
                    </a:cxn>
                    <a:cxn ang="0">
                      <a:pos x="11" y="12"/>
                    </a:cxn>
                    <a:cxn ang="0">
                      <a:pos x="11" y="12"/>
                    </a:cxn>
                    <a:cxn ang="0">
                      <a:pos x="11" y="12"/>
                    </a:cxn>
                    <a:cxn ang="0">
                      <a:pos x="11" y="12"/>
                    </a:cxn>
                    <a:cxn ang="0">
                      <a:pos x="11" y="12"/>
                    </a:cxn>
                    <a:cxn ang="0">
                      <a:pos x="11" y="12"/>
                    </a:cxn>
                    <a:cxn ang="0">
                      <a:pos x="11" y="12"/>
                    </a:cxn>
                  </a:cxnLst>
                  <a:rect l="0" t="0" r="r" b="b"/>
                  <a:pathLst>
                    <a:path w="11" h="12">
                      <a:moveTo>
                        <a:pt x="11" y="12"/>
                      </a:moveTo>
                      <a:lnTo>
                        <a:pt x="11" y="12"/>
                      </a:lnTo>
                      <a:lnTo>
                        <a:pt x="4" y="0"/>
                      </a:lnTo>
                      <a:lnTo>
                        <a:pt x="0" y="4"/>
                      </a:lnTo>
                      <a:lnTo>
                        <a:pt x="11" y="12"/>
                      </a:lnTo>
                      <a:lnTo>
                        <a:pt x="11" y="12"/>
                      </a:lnTo>
                      <a:lnTo>
                        <a:pt x="11" y="12"/>
                      </a:lnTo>
                      <a:lnTo>
                        <a:pt x="11" y="12"/>
                      </a:lnTo>
                      <a:lnTo>
                        <a:pt x="11" y="12"/>
                      </a:lnTo>
                      <a:lnTo>
                        <a:pt x="11" y="12"/>
                      </a:lnTo>
                      <a:lnTo>
                        <a:pt x="11" y="12"/>
                      </a:lnTo>
                      <a:lnTo>
                        <a:pt x="11" y="12"/>
                      </a:lnTo>
                      <a:close/>
                    </a:path>
                  </a:pathLst>
                </a:custGeom>
                <a:solidFill>
                  <a:srgbClr val="000000"/>
                </a:solidFill>
                <a:ln w="9525">
                  <a:noFill/>
                  <a:round/>
                  <a:headEnd/>
                  <a:tailEnd/>
                </a:ln>
              </p:spPr>
              <p:txBody>
                <a:bodyPr/>
                <a:lstStyle/>
                <a:p>
                  <a:endParaRPr lang="en-US"/>
                </a:p>
              </p:txBody>
            </p:sp>
            <p:sp>
              <p:nvSpPr>
                <p:cNvPr id="377234" name="Freeform 402"/>
                <p:cNvSpPr>
                  <a:spLocks noChangeAspect="1"/>
                </p:cNvSpPr>
                <p:nvPr/>
              </p:nvSpPr>
              <p:spPr bwMode="auto">
                <a:xfrm>
                  <a:off x="1255" y="3211"/>
                  <a:ext cx="4" cy="15"/>
                </a:xfrm>
                <a:custGeom>
                  <a:avLst/>
                  <a:gdLst/>
                  <a:ahLst/>
                  <a:cxnLst>
                    <a:cxn ang="0">
                      <a:pos x="4" y="15"/>
                    </a:cxn>
                    <a:cxn ang="0">
                      <a:pos x="4" y="15"/>
                    </a:cxn>
                    <a:cxn ang="0">
                      <a:pos x="0" y="0"/>
                    </a:cxn>
                    <a:cxn ang="0">
                      <a:pos x="0" y="0"/>
                    </a:cxn>
                    <a:cxn ang="0">
                      <a:pos x="4" y="15"/>
                    </a:cxn>
                    <a:cxn ang="0">
                      <a:pos x="4" y="11"/>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1"/>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77235" name="Freeform 403"/>
                <p:cNvSpPr>
                  <a:spLocks noChangeAspect="1"/>
                </p:cNvSpPr>
                <p:nvPr/>
              </p:nvSpPr>
              <p:spPr bwMode="auto">
                <a:xfrm>
                  <a:off x="1222" y="3226"/>
                  <a:ext cx="37" cy="11"/>
                </a:xfrm>
                <a:custGeom>
                  <a:avLst/>
                  <a:gdLst/>
                  <a:ahLst/>
                  <a:cxnLst>
                    <a:cxn ang="0">
                      <a:pos x="0" y="11"/>
                    </a:cxn>
                    <a:cxn ang="0">
                      <a:pos x="3" y="11"/>
                    </a:cxn>
                    <a:cxn ang="0">
                      <a:pos x="37" y="0"/>
                    </a:cxn>
                    <a:cxn ang="0">
                      <a:pos x="37" y="0"/>
                    </a:cxn>
                    <a:cxn ang="0">
                      <a:pos x="3" y="11"/>
                    </a:cxn>
                    <a:cxn ang="0">
                      <a:pos x="3" y="11"/>
                    </a:cxn>
                    <a:cxn ang="0">
                      <a:pos x="3" y="11"/>
                    </a:cxn>
                    <a:cxn ang="0">
                      <a:pos x="0" y="11"/>
                    </a:cxn>
                    <a:cxn ang="0">
                      <a:pos x="0" y="11"/>
                    </a:cxn>
                    <a:cxn ang="0">
                      <a:pos x="3" y="11"/>
                    </a:cxn>
                    <a:cxn ang="0">
                      <a:pos x="3" y="11"/>
                    </a:cxn>
                    <a:cxn ang="0">
                      <a:pos x="0" y="11"/>
                    </a:cxn>
                  </a:cxnLst>
                  <a:rect l="0" t="0" r="r" b="b"/>
                  <a:pathLst>
                    <a:path w="37" h="11">
                      <a:moveTo>
                        <a:pt x="0" y="11"/>
                      </a:moveTo>
                      <a:lnTo>
                        <a:pt x="3" y="11"/>
                      </a:lnTo>
                      <a:lnTo>
                        <a:pt x="37" y="0"/>
                      </a:lnTo>
                      <a:lnTo>
                        <a:pt x="37" y="0"/>
                      </a:lnTo>
                      <a:lnTo>
                        <a:pt x="3" y="11"/>
                      </a:lnTo>
                      <a:lnTo>
                        <a:pt x="3" y="11"/>
                      </a:lnTo>
                      <a:lnTo>
                        <a:pt x="3" y="11"/>
                      </a:lnTo>
                      <a:lnTo>
                        <a:pt x="0" y="11"/>
                      </a:lnTo>
                      <a:lnTo>
                        <a:pt x="0" y="11"/>
                      </a:lnTo>
                      <a:lnTo>
                        <a:pt x="3" y="11"/>
                      </a:lnTo>
                      <a:lnTo>
                        <a:pt x="3" y="11"/>
                      </a:lnTo>
                      <a:lnTo>
                        <a:pt x="0" y="11"/>
                      </a:lnTo>
                      <a:close/>
                    </a:path>
                  </a:pathLst>
                </a:custGeom>
                <a:solidFill>
                  <a:srgbClr val="000000"/>
                </a:solidFill>
                <a:ln w="9525">
                  <a:noFill/>
                  <a:round/>
                  <a:headEnd/>
                  <a:tailEnd/>
                </a:ln>
              </p:spPr>
              <p:txBody>
                <a:bodyPr/>
                <a:lstStyle/>
                <a:p>
                  <a:endParaRPr lang="en-US"/>
                </a:p>
              </p:txBody>
            </p:sp>
            <p:sp>
              <p:nvSpPr>
                <p:cNvPr id="377236" name="Freeform 404"/>
                <p:cNvSpPr>
                  <a:spLocks noChangeAspect="1"/>
                </p:cNvSpPr>
                <p:nvPr/>
              </p:nvSpPr>
              <p:spPr bwMode="auto">
                <a:xfrm>
                  <a:off x="1210" y="3218"/>
                  <a:ext cx="15" cy="19"/>
                </a:xfrm>
                <a:custGeom>
                  <a:avLst/>
                  <a:gdLst/>
                  <a:ahLst/>
                  <a:cxnLst>
                    <a:cxn ang="0">
                      <a:pos x="0" y="4"/>
                    </a:cxn>
                    <a:cxn ang="0">
                      <a:pos x="0" y="4"/>
                    </a:cxn>
                    <a:cxn ang="0">
                      <a:pos x="15" y="19"/>
                    </a:cxn>
                    <a:cxn ang="0">
                      <a:pos x="15" y="19"/>
                    </a:cxn>
                    <a:cxn ang="0">
                      <a:pos x="0" y="4"/>
                    </a:cxn>
                    <a:cxn ang="0">
                      <a:pos x="0" y="4"/>
                    </a:cxn>
                    <a:cxn ang="0">
                      <a:pos x="0" y="4"/>
                    </a:cxn>
                    <a:cxn ang="0">
                      <a:pos x="0" y="0"/>
                    </a:cxn>
                    <a:cxn ang="0">
                      <a:pos x="0" y="4"/>
                    </a:cxn>
                    <a:cxn ang="0">
                      <a:pos x="0" y="4"/>
                    </a:cxn>
                    <a:cxn ang="0">
                      <a:pos x="0" y="4"/>
                    </a:cxn>
                    <a:cxn ang="0">
                      <a:pos x="0" y="4"/>
                    </a:cxn>
                  </a:cxnLst>
                  <a:rect l="0" t="0" r="r" b="b"/>
                  <a:pathLst>
                    <a:path w="15" h="19">
                      <a:moveTo>
                        <a:pt x="0" y="4"/>
                      </a:moveTo>
                      <a:lnTo>
                        <a:pt x="0" y="4"/>
                      </a:lnTo>
                      <a:lnTo>
                        <a:pt x="15" y="19"/>
                      </a:lnTo>
                      <a:lnTo>
                        <a:pt x="15" y="19"/>
                      </a:lnTo>
                      <a:lnTo>
                        <a:pt x="0" y="4"/>
                      </a:lnTo>
                      <a:lnTo>
                        <a:pt x="0" y="4"/>
                      </a:lnTo>
                      <a:lnTo>
                        <a:pt x="0" y="4"/>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77237" name="Freeform 405"/>
                <p:cNvSpPr>
                  <a:spLocks noChangeAspect="1"/>
                </p:cNvSpPr>
                <p:nvPr/>
              </p:nvSpPr>
              <p:spPr bwMode="auto">
                <a:xfrm>
                  <a:off x="1218" y="3199"/>
                  <a:ext cx="37" cy="19"/>
                </a:xfrm>
                <a:custGeom>
                  <a:avLst/>
                  <a:gdLst/>
                  <a:ahLst/>
                  <a:cxnLst>
                    <a:cxn ang="0">
                      <a:pos x="0" y="12"/>
                    </a:cxn>
                    <a:cxn ang="0">
                      <a:pos x="11" y="19"/>
                    </a:cxn>
                    <a:cxn ang="0">
                      <a:pos x="37" y="12"/>
                    </a:cxn>
                    <a:cxn ang="0">
                      <a:pos x="26" y="0"/>
                    </a:cxn>
                    <a:cxn ang="0">
                      <a:pos x="0" y="12"/>
                    </a:cxn>
                  </a:cxnLst>
                  <a:rect l="0" t="0" r="r" b="b"/>
                  <a:pathLst>
                    <a:path w="37" h="19">
                      <a:moveTo>
                        <a:pt x="0" y="12"/>
                      </a:moveTo>
                      <a:lnTo>
                        <a:pt x="11" y="19"/>
                      </a:lnTo>
                      <a:lnTo>
                        <a:pt x="37" y="12"/>
                      </a:lnTo>
                      <a:lnTo>
                        <a:pt x="26" y="0"/>
                      </a:lnTo>
                      <a:lnTo>
                        <a:pt x="0" y="12"/>
                      </a:lnTo>
                      <a:close/>
                    </a:path>
                  </a:pathLst>
                </a:custGeom>
                <a:solidFill>
                  <a:srgbClr val="E5E5E5"/>
                </a:solidFill>
                <a:ln w="9525">
                  <a:noFill/>
                  <a:round/>
                  <a:headEnd/>
                  <a:tailEnd/>
                </a:ln>
              </p:spPr>
              <p:txBody>
                <a:bodyPr/>
                <a:lstStyle/>
                <a:p>
                  <a:endParaRPr lang="en-US"/>
                </a:p>
              </p:txBody>
            </p:sp>
            <p:sp>
              <p:nvSpPr>
                <p:cNvPr id="377238" name="Freeform 406"/>
                <p:cNvSpPr>
                  <a:spLocks noChangeAspect="1"/>
                </p:cNvSpPr>
                <p:nvPr/>
              </p:nvSpPr>
              <p:spPr bwMode="auto">
                <a:xfrm>
                  <a:off x="1210" y="3211"/>
                  <a:ext cx="19" cy="26"/>
                </a:xfrm>
                <a:custGeom>
                  <a:avLst/>
                  <a:gdLst/>
                  <a:ahLst/>
                  <a:cxnLst>
                    <a:cxn ang="0">
                      <a:pos x="0" y="11"/>
                    </a:cxn>
                    <a:cxn ang="0">
                      <a:pos x="8" y="0"/>
                    </a:cxn>
                    <a:cxn ang="0">
                      <a:pos x="19" y="7"/>
                    </a:cxn>
                    <a:cxn ang="0">
                      <a:pos x="15" y="26"/>
                    </a:cxn>
                    <a:cxn ang="0">
                      <a:pos x="0" y="11"/>
                    </a:cxn>
                  </a:cxnLst>
                  <a:rect l="0" t="0" r="r" b="b"/>
                  <a:pathLst>
                    <a:path w="19" h="26">
                      <a:moveTo>
                        <a:pt x="0" y="11"/>
                      </a:moveTo>
                      <a:lnTo>
                        <a:pt x="8" y="0"/>
                      </a:lnTo>
                      <a:lnTo>
                        <a:pt x="19" y="7"/>
                      </a:lnTo>
                      <a:lnTo>
                        <a:pt x="15" y="26"/>
                      </a:lnTo>
                      <a:lnTo>
                        <a:pt x="0" y="11"/>
                      </a:lnTo>
                      <a:close/>
                    </a:path>
                  </a:pathLst>
                </a:custGeom>
                <a:solidFill>
                  <a:srgbClr val="606060"/>
                </a:solidFill>
                <a:ln w="9525">
                  <a:noFill/>
                  <a:round/>
                  <a:headEnd/>
                  <a:tailEnd/>
                </a:ln>
              </p:spPr>
              <p:txBody>
                <a:bodyPr/>
                <a:lstStyle/>
                <a:p>
                  <a:endParaRPr lang="en-US"/>
                </a:p>
              </p:txBody>
            </p:sp>
            <p:sp>
              <p:nvSpPr>
                <p:cNvPr id="377239" name="Freeform 407"/>
                <p:cNvSpPr>
                  <a:spLocks noChangeAspect="1"/>
                </p:cNvSpPr>
                <p:nvPr/>
              </p:nvSpPr>
              <p:spPr bwMode="auto">
                <a:xfrm>
                  <a:off x="1173" y="3215"/>
                  <a:ext cx="49" cy="34"/>
                </a:xfrm>
                <a:custGeom>
                  <a:avLst/>
                  <a:gdLst/>
                  <a:ahLst/>
                  <a:cxnLst>
                    <a:cxn ang="0">
                      <a:pos x="0" y="19"/>
                    </a:cxn>
                    <a:cxn ang="0">
                      <a:pos x="7" y="7"/>
                    </a:cxn>
                    <a:cxn ang="0">
                      <a:pos x="34" y="0"/>
                    </a:cxn>
                    <a:cxn ang="0">
                      <a:pos x="45" y="7"/>
                    </a:cxn>
                    <a:cxn ang="0">
                      <a:pos x="49" y="22"/>
                    </a:cxn>
                    <a:cxn ang="0">
                      <a:pos x="15" y="34"/>
                    </a:cxn>
                    <a:cxn ang="0">
                      <a:pos x="0" y="19"/>
                    </a:cxn>
                  </a:cxnLst>
                  <a:rect l="0" t="0" r="r" b="b"/>
                  <a:pathLst>
                    <a:path w="49" h="34">
                      <a:moveTo>
                        <a:pt x="0" y="19"/>
                      </a:moveTo>
                      <a:lnTo>
                        <a:pt x="7" y="7"/>
                      </a:lnTo>
                      <a:lnTo>
                        <a:pt x="34" y="0"/>
                      </a:lnTo>
                      <a:lnTo>
                        <a:pt x="45" y="7"/>
                      </a:lnTo>
                      <a:lnTo>
                        <a:pt x="49" y="22"/>
                      </a:lnTo>
                      <a:lnTo>
                        <a:pt x="15" y="34"/>
                      </a:lnTo>
                      <a:lnTo>
                        <a:pt x="0" y="19"/>
                      </a:lnTo>
                      <a:close/>
                    </a:path>
                  </a:pathLst>
                </a:custGeom>
                <a:solidFill>
                  <a:srgbClr val="BFBFBF"/>
                </a:solidFill>
                <a:ln w="9525">
                  <a:noFill/>
                  <a:round/>
                  <a:headEnd/>
                  <a:tailEnd/>
                </a:ln>
              </p:spPr>
              <p:txBody>
                <a:bodyPr/>
                <a:lstStyle/>
                <a:p>
                  <a:endParaRPr lang="en-US"/>
                </a:p>
              </p:txBody>
            </p:sp>
          </p:grpSp>
          <p:sp>
            <p:nvSpPr>
              <p:cNvPr id="377240" name="Freeform 408"/>
              <p:cNvSpPr>
                <a:spLocks noChangeAspect="1"/>
              </p:cNvSpPr>
              <p:nvPr/>
            </p:nvSpPr>
            <p:spPr bwMode="auto">
              <a:xfrm>
                <a:off x="1169" y="3222"/>
                <a:ext cx="11" cy="12"/>
              </a:xfrm>
              <a:custGeom>
                <a:avLst/>
                <a:gdLst/>
                <a:ahLst/>
                <a:cxnLst>
                  <a:cxn ang="0">
                    <a:pos x="11" y="0"/>
                  </a:cxn>
                  <a:cxn ang="0">
                    <a:pos x="11" y="0"/>
                  </a:cxn>
                  <a:cxn ang="0">
                    <a:pos x="0" y="12"/>
                  </a:cxn>
                  <a:cxn ang="0">
                    <a:pos x="4" y="12"/>
                  </a:cxn>
                  <a:cxn ang="0">
                    <a:pos x="11" y="0"/>
                  </a:cxn>
                  <a:cxn ang="0">
                    <a:pos x="11" y="0"/>
                  </a:cxn>
                  <a:cxn ang="0">
                    <a:pos x="11" y="0"/>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0"/>
                    </a:lnTo>
                    <a:lnTo>
                      <a:pt x="11" y="0"/>
                    </a:lnTo>
                    <a:lnTo>
                      <a:pt x="11" y="0"/>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77241" name="Freeform 409"/>
              <p:cNvSpPr>
                <a:spLocks noChangeAspect="1"/>
              </p:cNvSpPr>
              <p:nvPr/>
            </p:nvSpPr>
            <p:spPr bwMode="auto">
              <a:xfrm>
                <a:off x="1180" y="3211"/>
                <a:ext cx="27" cy="11"/>
              </a:xfrm>
              <a:custGeom>
                <a:avLst/>
                <a:gdLst/>
                <a:ahLst/>
                <a:cxnLst>
                  <a:cxn ang="0">
                    <a:pos x="27" y="0"/>
                  </a:cxn>
                  <a:cxn ang="0">
                    <a:pos x="27" y="0"/>
                  </a:cxn>
                  <a:cxn ang="0">
                    <a:pos x="0" y="11"/>
                  </a:cxn>
                  <a:cxn ang="0">
                    <a:pos x="0" y="11"/>
                  </a:cxn>
                  <a:cxn ang="0">
                    <a:pos x="27" y="4"/>
                  </a:cxn>
                  <a:cxn ang="0">
                    <a:pos x="27" y="4"/>
                  </a:cxn>
                  <a:cxn ang="0">
                    <a:pos x="27" y="4"/>
                  </a:cxn>
                  <a:cxn ang="0">
                    <a:pos x="27" y="4"/>
                  </a:cxn>
                  <a:cxn ang="0">
                    <a:pos x="27" y="4"/>
                  </a:cxn>
                  <a:cxn ang="0">
                    <a:pos x="27" y="0"/>
                  </a:cxn>
                  <a:cxn ang="0">
                    <a:pos x="27" y="0"/>
                  </a:cxn>
                  <a:cxn ang="0">
                    <a:pos x="27" y="0"/>
                  </a:cxn>
                </a:cxnLst>
                <a:rect l="0" t="0" r="r" b="b"/>
                <a:pathLst>
                  <a:path w="27" h="11">
                    <a:moveTo>
                      <a:pt x="27" y="0"/>
                    </a:moveTo>
                    <a:lnTo>
                      <a:pt x="27" y="0"/>
                    </a:lnTo>
                    <a:lnTo>
                      <a:pt x="0" y="11"/>
                    </a:lnTo>
                    <a:lnTo>
                      <a:pt x="0" y="11"/>
                    </a:lnTo>
                    <a:lnTo>
                      <a:pt x="27" y="4"/>
                    </a:lnTo>
                    <a:lnTo>
                      <a:pt x="27" y="4"/>
                    </a:lnTo>
                    <a:lnTo>
                      <a:pt x="27" y="4"/>
                    </a:lnTo>
                    <a:lnTo>
                      <a:pt x="27" y="4"/>
                    </a:lnTo>
                    <a:lnTo>
                      <a:pt x="27" y="4"/>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77242" name="Freeform 410"/>
              <p:cNvSpPr>
                <a:spLocks noChangeAspect="1"/>
              </p:cNvSpPr>
              <p:nvPr/>
            </p:nvSpPr>
            <p:spPr bwMode="auto">
              <a:xfrm>
                <a:off x="1207" y="3215"/>
                <a:ext cx="11" cy="7"/>
              </a:xfrm>
              <a:custGeom>
                <a:avLst/>
                <a:gdLst/>
                <a:ahLst/>
                <a:cxnLst>
                  <a:cxn ang="0">
                    <a:pos x="11" y="7"/>
                  </a:cxn>
                  <a:cxn ang="0">
                    <a:pos x="11" y="7"/>
                  </a:cxn>
                  <a:cxn ang="0">
                    <a:pos x="3" y="0"/>
                  </a:cxn>
                  <a:cxn ang="0">
                    <a:pos x="0" y="0"/>
                  </a:cxn>
                  <a:cxn ang="0">
                    <a:pos x="11" y="7"/>
                  </a:cxn>
                  <a:cxn ang="0">
                    <a:pos x="11" y="7"/>
                  </a:cxn>
                  <a:cxn ang="0">
                    <a:pos x="11" y="7"/>
                  </a:cxn>
                  <a:cxn ang="0">
                    <a:pos x="11" y="7"/>
                  </a:cxn>
                  <a:cxn ang="0">
                    <a:pos x="11" y="7"/>
                  </a:cxn>
                  <a:cxn ang="0">
                    <a:pos x="11" y="7"/>
                  </a:cxn>
                  <a:cxn ang="0">
                    <a:pos x="11" y="7"/>
                  </a:cxn>
                  <a:cxn ang="0">
                    <a:pos x="11" y="7"/>
                  </a:cxn>
                </a:cxnLst>
                <a:rect l="0" t="0" r="r" b="b"/>
                <a:pathLst>
                  <a:path w="11" h="7">
                    <a:moveTo>
                      <a:pt x="11" y="7"/>
                    </a:moveTo>
                    <a:lnTo>
                      <a:pt x="11" y="7"/>
                    </a:lnTo>
                    <a:lnTo>
                      <a:pt x="3" y="0"/>
                    </a:lnTo>
                    <a:lnTo>
                      <a:pt x="0" y="0"/>
                    </a:lnTo>
                    <a:lnTo>
                      <a:pt x="11" y="7"/>
                    </a:lnTo>
                    <a:lnTo>
                      <a:pt x="11" y="7"/>
                    </a:lnTo>
                    <a:lnTo>
                      <a:pt x="11"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77243" name="Freeform 411"/>
              <p:cNvSpPr>
                <a:spLocks noChangeAspect="1"/>
              </p:cNvSpPr>
              <p:nvPr/>
            </p:nvSpPr>
            <p:spPr bwMode="auto">
              <a:xfrm>
                <a:off x="1214" y="3222"/>
                <a:ext cx="8" cy="15"/>
              </a:xfrm>
              <a:custGeom>
                <a:avLst/>
                <a:gdLst/>
                <a:ahLst/>
                <a:cxnLst>
                  <a:cxn ang="0">
                    <a:pos x="8" y="15"/>
                  </a:cxn>
                  <a:cxn ang="0">
                    <a:pos x="8" y="15"/>
                  </a:cxn>
                  <a:cxn ang="0">
                    <a:pos x="4" y="0"/>
                  </a:cxn>
                  <a:cxn ang="0">
                    <a:pos x="0" y="0"/>
                  </a:cxn>
                  <a:cxn ang="0">
                    <a:pos x="8" y="15"/>
                  </a:cxn>
                  <a:cxn ang="0">
                    <a:pos x="8" y="15"/>
                  </a:cxn>
                  <a:cxn ang="0">
                    <a:pos x="8" y="15"/>
                  </a:cxn>
                  <a:cxn ang="0">
                    <a:pos x="8" y="15"/>
                  </a:cxn>
                  <a:cxn ang="0">
                    <a:pos x="8" y="15"/>
                  </a:cxn>
                  <a:cxn ang="0">
                    <a:pos x="8" y="15"/>
                  </a:cxn>
                  <a:cxn ang="0">
                    <a:pos x="8" y="15"/>
                  </a:cxn>
                  <a:cxn ang="0">
                    <a:pos x="8" y="15"/>
                  </a:cxn>
                </a:cxnLst>
                <a:rect l="0" t="0" r="r" b="b"/>
                <a:pathLst>
                  <a:path w="8" h="15">
                    <a:moveTo>
                      <a:pt x="8" y="15"/>
                    </a:moveTo>
                    <a:lnTo>
                      <a:pt x="8" y="15"/>
                    </a:lnTo>
                    <a:lnTo>
                      <a:pt x="4" y="0"/>
                    </a:lnTo>
                    <a:lnTo>
                      <a:pt x="0" y="0"/>
                    </a:lnTo>
                    <a:lnTo>
                      <a:pt x="8" y="15"/>
                    </a:lnTo>
                    <a:lnTo>
                      <a:pt x="8" y="15"/>
                    </a:lnTo>
                    <a:lnTo>
                      <a:pt x="8" y="15"/>
                    </a:lnTo>
                    <a:lnTo>
                      <a:pt x="8" y="15"/>
                    </a:lnTo>
                    <a:lnTo>
                      <a:pt x="8" y="15"/>
                    </a:lnTo>
                    <a:lnTo>
                      <a:pt x="8" y="15"/>
                    </a:lnTo>
                    <a:lnTo>
                      <a:pt x="8" y="15"/>
                    </a:lnTo>
                    <a:lnTo>
                      <a:pt x="8" y="15"/>
                    </a:lnTo>
                    <a:close/>
                  </a:path>
                </a:pathLst>
              </a:custGeom>
              <a:solidFill>
                <a:srgbClr val="000000"/>
              </a:solidFill>
              <a:ln w="9525">
                <a:noFill/>
                <a:round/>
                <a:headEnd/>
                <a:tailEnd/>
              </a:ln>
            </p:spPr>
            <p:txBody>
              <a:bodyPr/>
              <a:lstStyle/>
              <a:p>
                <a:endParaRPr lang="en-US"/>
              </a:p>
            </p:txBody>
          </p:sp>
          <p:sp>
            <p:nvSpPr>
              <p:cNvPr id="377244" name="Freeform 412"/>
              <p:cNvSpPr>
                <a:spLocks noChangeAspect="1"/>
              </p:cNvSpPr>
              <p:nvPr/>
            </p:nvSpPr>
            <p:spPr bwMode="auto">
              <a:xfrm>
                <a:off x="1184" y="3237"/>
                <a:ext cx="38" cy="12"/>
              </a:xfrm>
              <a:custGeom>
                <a:avLst/>
                <a:gdLst/>
                <a:ahLst/>
                <a:cxnLst>
                  <a:cxn ang="0">
                    <a:pos x="0" y="12"/>
                  </a:cxn>
                  <a:cxn ang="0">
                    <a:pos x="4" y="12"/>
                  </a:cxn>
                  <a:cxn ang="0">
                    <a:pos x="38" y="0"/>
                  </a:cxn>
                  <a:cxn ang="0">
                    <a:pos x="38" y="0"/>
                  </a:cxn>
                  <a:cxn ang="0">
                    <a:pos x="4" y="12"/>
                  </a:cxn>
                  <a:cxn ang="0">
                    <a:pos x="4" y="12"/>
                  </a:cxn>
                  <a:cxn ang="0">
                    <a:pos x="4" y="12"/>
                  </a:cxn>
                  <a:cxn ang="0">
                    <a:pos x="0" y="12"/>
                  </a:cxn>
                  <a:cxn ang="0">
                    <a:pos x="0" y="12"/>
                  </a:cxn>
                  <a:cxn ang="0">
                    <a:pos x="4" y="12"/>
                  </a:cxn>
                  <a:cxn ang="0">
                    <a:pos x="4" y="12"/>
                  </a:cxn>
                  <a:cxn ang="0">
                    <a:pos x="0" y="12"/>
                  </a:cxn>
                </a:cxnLst>
                <a:rect l="0" t="0" r="r" b="b"/>
                <a:pathLst>
                  <a:path w="38" h="12">
                    <a:moveTo>
                      <a:pt x="0" y="12"/>
                    </a:moveTo>
                    <a:lnTo>
                      <a:pt x="4" y="12"/>
                    </a:lnTo>
                    <a:lnTo>
                      <a:pt x="38" y="0"/>
                    </a:lnTo>
                    <a:lnTo>
                      <a:pt x="38" y="0"/>
                    </a:lnTo>
                    <a:lnTo>
                      <a:pt x="4" y="12"/>
                    </a:lnTo>
                    <a:lnTo>
                      <a:pt x="4" y="12"/>
                    </a:lnTo>
                    <a:lnTo>
                      <a:pt x="4" y="12"/>
                    </a:lnTo>
                    <a:lnTo>
                      <a:pt x="0" y="12"/>
                    </a:lnTo>
                    <a:lnTo>
                      <a:pt x="0" y="12"/>
                    </a:lnTo>
                    <a:lnTo>
                      <a:pt x="4" y="12"/>
                    </a:lnTo>
                    <a:lnTo>
                      <a:pt x="4" y="12"/>
                    </a:lnTo>
                    <a:lnTo>
                      <a:pt x="0" y="12"/>
                    </a:lnTo>
                    <a:close/>
                  </a:path>
                </a:pathLst>
              </a:custGeom>
              <a:solidFill>
                <a:srgbClr val="000000"/>
              </a:solidFill>
              <a:ln w="9525">
                <a:noFill/>
                <a:round/>
                <a:headEnd/>
                <a:tailEnd/>
              </a:ln>
            </p:spPr>
            <p:txBody>
              <a:bodyPr/>
              <a:lstStyle/>
              <a:p>
                <a:endParaRPr lang="en-US"/>
              </a:p>
            </p:txBody>
          </p:sp>
          <p:sp>
            <p:nvSpPr>
              <p:cNvPr id="377245" name="Freeform 413"/>
              <p:cNvSpPr>
                <a:spLocks noChangeAspect="1"/>
              </p:cNvSpPr>
              <p:nvPr/>
            </p:nvSpPr>
            <p:spPr bwMode="auto">
              <a:xfrm>
                <a:off x="1169" y="3234"/>
                <a:ext cx="15" cy="15"/>
              </a:xfrm>
              <a:custGeom>
                <a:avLst/>
                <a:gdLst/>
                <a:ahLst/>
                <a:cxnLst>
                  <a:cxn ang="0">
                    <a:pos x="0" y="0"/>
                  </a:cxn>
                  <a:cxn ang="0">
                    <a:pos x="0" y="0"/>
                  </a:cxn>
                  <a:cxn ang="0">
                    <a:pos x="15" y="15"/>
                  </a:cxn>
                  <a:cxn ang="0">
                    <a:pos x="15" y="15"/>
                  </a:cxn>
                  <a:cxn ang="0">
                    <a:pos x="4" y="0"/>
                  </a:cxn>
                  <a:cxn ang="0">
                    <a:pos x="4" y="0"/>
                  </a:cxn>
                  <a:cxn ang="0">
                    <a:pos x="4" y="0"/>
                  </a:cxn>
                  <a:cxn ang="0">
                    <a:pos x="4" y="0"/>
                  </a:cxn>
                  <a:cxn ang="0">
                    <a:pos x="0" y="0"/>
                  </a:cxn>
                  <a:cxn ang="0">
                    <a:pos x="0" y="0"/>
                  </a:cxn>
                  <a:cxn ang="0">
                    <a:pos x="0" y="0"/>
                  </a:cxn>
                  <a:cxn ang="0">
                    <a:pos x="0" y="0"/>
                  </a:cxn>
                </a:cxnLst>
                <a:rect l="0" t="0" r="r" b="b"/>
                <a:pathLst>
                  <a:path w="15" h="15">
                    <a:moveTo>
                      <a:pt x="0" y="0"/>
                    </a:moveTo>
                    <a:lnTo>
                      <a:pt x="0" y="0"/>
                    </a:lnTo>
                    <a:lnTo>
                      <a:pt x="15" y="15"/>
                    </a:lnTo>
                    <a:lnTo>
                      <a:pt x="15" y="15"/>
                    </a:lnTo>
                    <a:lnTo>
                      <a:pt x="4" y="0"/>
                    </a:lnTo>
                    <a:lnTo>
                      <a:pt x="4" y="0"/>
                    </a:lnTo>
                    <a:lnTo>
                      <a:pt x="4" y="0"/>
                    </a:lnTo>
                    <a:lnTo>
                      <a:pt x="4"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246" name="Freeform 414"/>
              <p:cNvSpPr>
                <a:spLocks noChangeAspect="1"/>
              </p:cNvSpPr>
              <p:nvPr/>
            </p:nvSpPr>
            <p:spPr bwMode="auto">
              <a:xfrm>
                <a:off x="1180" y="3215"/>
                <a:ext cx="34" cy="15"/>
              </a:xfrm>
              <a:custGeom>
                <a:avLst/>
                <a:gdLst/>
                <a:ahLst/>
                <a:cxnLst>
                  <a:cxn ang="0">
                    <a:pos x="0" y="7"/>
                  </a:cxn>
                  <a:cxn ang="0">
                    <a:pos x="8" y="15"/>
                  </a:cxn>
                  <a:cxn ang="0">
                    <a:pos x="34" y="7"/>
                  </a:cxn>
                  <a:cxn ang="0">
                    <a:pos x="27" y="0"/>
                  </a:cxn>
                  <a:cxn ang="0">
                    <a:pos x="0" y="7"/>
                  </a:cxn>
                </a:cxnLst>
                <a:rect l="0" t="0" r="r" b="b"/>
                <a:pathLst>
                  <a:path w="34" h="15">
                    <a:moveTo>
                      <a:pt x="0" y="7"/>
                    </a:moveTo>
                    <a:lnTo>
                      <a:pt x="8" y="15"/>
                    </a:lnTo>
                    <a:lnTo>
                      <a:pt x="34" y="7"/>
                    </a:lnTo>
                    <a:lnTo>
                      <a:pt x="27" y="0"/>
                    </a:lnTo>
                    <a:lnTo>
                      <a:pt x="0" y="7"/>
                    </a:lnTo>
                    <a:close/>
                  </a:path>
                </a:pathLst>
              </a:custGeom>
              <a:solidFill>
                <a:srgbClr val="E5E5E5"/>
              </a:solidFill>
              <a:ln w="9525">
                <a:noFill/>
                <a:round/>
                <a:headEnd/>
                <a:tailEnd/>
              </a:ln>
            </p:spPr>
            <p:txBody>
              <a:bodyPr/>
              <a:lstStyle/>
              <a:p>
                <a:endParaRPr lang="en-US"/>
              </a:p>
            </p:txBody>
          </p:sp>
          <p:sp>
            <p:nvSpPr>
              <p:cNvPr id="377247" name="Freeform 415"/>
              <p:cNvSpPr>
                <a:spLocks noChangeAspect="1"/>
              </p:cNvSpPr>
              <p:nvPr/>
            </p:nvSpPr>
            <p:spPr bwMode="auto">
              <a:xfrm>
                <a:off x="1173" y="3222"/>
                <a:ext cx="15" cy="27"/>
              </a:xfrm>
              <a:custGeom>
                <a:avLst/>
                <a:gdLst/>
                <a:ahLst/>
                <a:cxnLst>
                  <a:cxn ang="0">
                    <a:pos x="0" y="12"/>
                  </a:cxn>
                  <a:cxn ang="0">
                    <a:pos x="7" y="0"/>
                  </a:cxn>
                  <a:cxn ang="0">
                    <a:pos x="15" y="8"/>
                  </a:cxn>
                  <a:cxn ang="0">
                    <a:pos x="11" y="27"/>
                  </a:cxn>
                  <a:cxn ang="0">
                    <a:pos x="0" y="12"/>
                  </a:cxn>
                </a:cxnLst>
                <a:rect l="0" t="0" r="r" b="b"/>
                <a:pathLst>
                  <a:path w="15" h="27">
                    <a:moveTo>
                      <a:pt x="0" y="12"/>
                    </a:moveTo>
                    <a:lnTo>
                      <a:pt x="7" y="0"/>
                    </a:lnTo>
                    <a:lnTo>
                      <a:pt x="15" y="8"/>
                    </a:lnTo>
                    <a:lnTo>
                      <a:pt x="11" y="27"/>
                    </a:lnTo>
                    <a:lnTo>
                      <a:pt x="0" y="12"/>
                    </a:lnTo>
                    <a:close/>
                  </a:path>
                </a:pathLst>
              </a:custGeom>
              <a:solidFill>
                <a:srgbClr val="606060"/>
              </a:solidFill>
              <a:ln w="9525">
                <a:noFill/>
                <a:round/>
                <a:headEnd/>
                <a:tailEnd/>
              </a:ln>
            </p:spPr>
            <p:txBody>
              <a:bodyPr/>
              <a:lstStyle/>
              <a:p>
                <a:endParaRPr lang="en-US"/>
              </a:p>
            </p:txBody>
          </p:sp>
          <p:sp>
            <p:nvSpPr>
              <p:cNvPr id="377248" name="Freeform 416"/>
              <p:cNvSpPr>
                <a:spLocks noChangeAspect="1"/>
              </p:cNvSpPr>
              <p:nvPr/>
            </p:nvSpPr>
            <p:spPr bwMode="auto">
              <a:xfrm>
                <a:off x="1500" y="3108"/>
                <a:ext cx="53" cy="34"/>
              </a:xfrm>
              <a:custGeom>
                <a:avLst/>
                <a:gdLst/>
                <a:ahLst/>
                <a:cxnLst>
                  <a:cxn ang="0">
                    <a:pos x="0" y="19"/>
                  </a:cxn>
                  <a:cxn ang="0">
                    <a:pos x="11" y="8"/>
                  </a:cxn>
                  <a:cxn ang="0">
                    <a:pos x="38" y="0"/>
                  </a:cxn>
                  <a:cxn ang="0">
                    <a:pos x="45" y="8"/>
                  </a:cxn>
                  <a:cxn ang="0">
                    <a:pos x="53" y="23"/>
                  </a:cxn>
                  <a:cxn ang="0">
                    <a:pos x="15" y="34"/>
                  </a:cxn>
                  <a:cxn ang="0">
                    <a:pos x="0" y="19"/>
                  </a:cxn>
                </a:cxnLst>
                <a:rect l="0" t="0" r="r" b="b"/>
                <a:pathLst>
                  <a:path w="53" h="34">
                    <a:moveTo>
                      <a:pt x="0" y="19"/>
                    </a:moveTo>
                    <a:lnTo>
                      <a:pt x="11" y="8"/>
                    </a:lnTo>
                    <a:lnTo>
                      <a:pt x="38" y="0"/>
                    </a:lnTo>
                    <a:lnTo>
                      <a:pt x="45" y="8"/>
                    </a:lnTo>
                    <a:lnTo>
                      <a:pt x="53" y="23"/>
                    </a:lnTo>
                    <a:lnTo>
                      <a:pt x="15" y="34"/>
                    </a:lnTo>
                    <a:lnTo>
                      <a:pt x="0" y="19"/>
                    </a:lnTo>
                    <a:close/>
                  </a:path>
                </a:pathLst>
              </a:custGeom>
              <a:solidFill>
                <a:srgbClr val="BFBFBF"/>
              </a:solidFill>
              <a:ln w="9525">
                <a:noFill/>
                <a:round/>
                <a:headEnd/>
                <a:tailEnd/>
              </a:ln>
            </p:spPr>
            <p:txBody>
              <a:bodyPr/>
              <a:lstStyle/>
              <a:p>
                <a:endParaRPr lang="en-US"/>
              </a:p>
            </p:txBody>
          </p:sp>
          <p:sp>
            <p:nvSpPr>
              <p:cNvPr id="377249" name="Freeform 417"/>
              <p:cNvSpPr>
                <a:spLocks noChangeAspect="1"/>
              </p:cNvSpPr>
              <p:nvPr/>
            </p:nvSpPr>
            <p:spPr bwMode="auto">
              <a:xfrm>
                <a:off x="1500" y="3116"/>
                <a:ext cx="11" cy="11"/>
              </a:xfrm>
              <a:custGeom>
                <a:avLst/>
                <a:gdLst/>
                <a:ahLst/>
                <a:cxnLst>
                  <a:cxn ang="0">
                    <a:pos x="11" y="0"/>
                  </a:cxn>
                  <a:cxn ang="0">
                    <a:pos x="8" y="0"/>
                  </a:cxn>
                  <a:cxn ang="0">
                    <a:pos x="0" y="11"/>
                  </a:cxn>
                  <a:cxn ang="0">
                    <a:pos x="4" y="11"/>
                  </a:cxn>
                  <a:cxn ang="0">
                    <a:pos x="11" y="0"/>
                  </a:cxn>
                  <a:cxn ang="0">
                    <a:pos x="11" y="0"/>
                  </a:cxn>
                  <a:cxn ang="0">
                    <a:pos x="11" y="0"/>
                  </a:cxn>
                  <a:cxn ang="0">
                    <a:pos x="11" y="0"/>
                  </a:cxn>
                  <a:cxn ang="0">
                    <a:pos x="11" y="0"/>
                  </a:cxn>
                  <a:cxn ang="0">
                    <a:pos x="11" y="0"/>
                  </a:cxn>
                  <a:cxn ang="0">
                    <a:pos x="8" y="0"/>
                  </a:cxn>
                  <a:cxn ang="0">
                    <a:pos x="11" y="0"/>
                  </a:cxn>
                </a:cxnLst>
                <a:rect l="0" t="0" r="r" b="b"/>
                <a:pathLst>
                  <a:path w="11" h="11">
                    <a:moveTo>
                      <a:pt x="11" y="0"/>
                    </a:moveTo>
                    <a:lnTo>
                      <a:pt x="8" y="0"/>
                    </a:lnTo>
                    <a:lnTo>
                      <a:pt x="0" y="11"/>
                    </a:lnTo>
                    <a:lnTo>
                      <a:pt x="4" y="11"/>
                    </a:lnTo>
                    <a:lnTo>
                      <a:pt x="11" y="0"/>
                    </a:lnTo>
                    <a:lnTo>
                      <a:pt x="11" y="0"/>
                    </a:lnTo>
                    <a:lnTo>
                      <a:pt x="11" y="0"/>
                    </a:lnTo>
                    <a:lnTo>
                      <a:pt x="11" y="0"/>
                    </a:lnTo>
                    <a:lnTo>
                      <a:pt x="11" y="0"/>
                    </a:lnTo>
                    <a:lnTo>
                      <a:pt x="11" y="0"/>
                    </a:lnTo>
                    <a:lnTo>
                      <a:pt x="8" y="0"/>
                    </a:lnTo>
                    <a:lnTo>
                      <a:pt x="11" y="0"/>
                    </a:lnTo>
                    <a:close/>
                  </a:path>
                </a:pathLst>
              </a:custGeom>
              <a:solidFill>
                <a:srgbClr val="000000"/>
              </a:solidFill>
              <a:ln w="9525">
                <a:noFill/>
                <a:round/>
                <a:headEnd/>
                <a:tailEnd/>
              </a:ln>
            </p:spPr>
            <p:txBody>
              <a:bodyPr/>
              <a:lstStyle/>
              <a:p>
                <a:endParaRPr lang="en-US"/>
              </a:p>
            </p:txBody>
          </p:sp>
          <p:sp>
            <p:nvSpPr>
              <p:cNvPr id="377250" name="Freeform 418"/>
              <p:cNvSpPr>
                <a:spLocks noChangeAspect="1"/>
              </p:cNvSpPr>
              <p:nvPr/>
            </p:nvSpPr>
            <p:spPr bwMode="auto">
              <a:xfrm>
                <a:off x="1511" y="3108"/>
                <a:ext cx="27" cy="8"/>
              </a:xfrm>
              <a:custGeom>
                <a:avLst/>
                <a:gdLst/>
                <a:ahLst/>
                <a:cxnLst>
                  <a:cxn ang="0">
                    <a:pos x="27" y="0"/>
                  </a:cxn>
                  <a:cxn ang="0">
                    <a:pos x="27" y="0"/>
                  </a:cxn>
                  <a:cxn ang="0">
                    <a:pos x="0" y="8"/>
                  </a:cxn>
                  <a:cxn ang="0">
                    <a:pos x="0" y="8"/>
                  </a:cxn>
                  <a:cxn ang="0">
                    <a:pos x="27" y="0"/>
                  </a:cxn>
                  <a:cxn ang="0">
                    <a:pos x="27" y="0"/>
                  </a:cxn>
                  <a:cxn ang="0">
                    <a:pos x="27" y="0"/>
                  </a:cxn>
                  <a:cxn ang="0">
                    <a:pos x="27" y="0"/>
                  </a:cxn>
                  <a:cxn ang="0">
                    <a:pos x="27" y="0"/>
                  </a:cxn>
                  <a:cxn ang="0">
                    <a:pos x="27" y="0"/>
                  </a:cxn>
                  <a:cxn ang="0">
                    <a:pos x="27" y="0"/>
                  </a:cxn>
                  <a:cxn ang="0">
                    <a:pos x="27" y="0"/>
                  </a:cxn>
                </a:cxnLst>
                <a:rect l="0" t="0" r="r" b="b"/>
                <a:pathLst>
                  <a:path w="27" h="8">
                    <a:moveTo>
                      <a:pt x="27" y="0"/>
                    </a:moveTo>
                    <a:lnTo>
                      <a:pt x="27" y="0"/>
                    </a:lnTo>
                    <a:lnTo>
                      <a:pt x="0" y="8"/>
                    </a:lnTo>
                    <a:lnTo>
                      <a:pt x="0" y="8"/>
                    </a:lnTo>
                    <a:lnTo>
                      <a:pt x="27" y="0"/>
                    </a:lnTo>
                    <a:lnTo>
                      <a:pt x="27" y="0"/>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77251" name="Freeform 419"/>
              <p:cNvSpPr>
                <a:spLocks noChangeAspect="1"/>
              </p:cNvSpPr>
              <p:nvPr/>
            </p:nvSpPr>
            <p:spPr bwMode="auto">
              <a:xfrm>
                <a:off x="1538" y="3108"/>
                <a:ext cx="7" cy="8"/>
              </a:xfrm>
              <a:custGeom>
                <a:avLst/>
                <a:gdLst/>
                <a:ahLst/>
                <a:cxnLst>
                  <a:cxn ang="0">
                    <a:pos x="7" y="8"/>
                  </a:cxn>
                  <a:cxn ang="0">
                    <a:pos x="7" y="8"/>
                  </a:cxn>
                  <a:cxn ang="0">
                    <a:pos x="0" y="0"/>
                  </a:cxn>
                  <a:cxn ang="0">
                    <a:pos x="0" y="0"/>
                  </a:cxn>
                  <a:cxn ang="0">
                    <a:pos x="7" y="8"/>
                  </a:cxn>
                  <a:cxn ang="0">
                    <a:pos x="7" y="8"/>
                  </a:cxn>
                  <a:cxn ang="0">
                    <a:pos x="7" y="8"/>
                  </a:cxn>
                  <a:cxn ang="0">
                    <a:pos x="7" y="8"/>
                  </a:cxn>
                  <a:cxn ang="0">
                    <a:pos x="7" y="8"/>
                  </a:cxn>
                  <a:cxn ang="0">
                    <a:pos x="7" y="8"/>
                  </a:cxn>
                  <a:cxn ang="0">
                    <a:pos x="7" y="8"/>
                  </a:cxn>
                  <a:cxn ang="0">
                    <a:pos x="7" y="8"/>
                  </a:cxn>
                </a:cxnLst>
                <a:rect l="0" t="0" r="r" b="b"/>
                <a:pathLst>
                  <a:path w="7" h="8">
                    <a:moveTo>
                      <a:pt x="7" y="8"/>
                    </a:moveTo>
                    <a:lnTo>
                      <a:pt x="7" y="8"/>
                    </a:lnTo>
                    <a:lnTo>
                      <a:pt x="0" y="0"/>
                    </a:lnTo>
                    <a:lnTo>
                      <a:pt x="0" y="0"/>
                    </a:lnTo>
                    <a:lnTo>
                      <a:pt x="7" y="8"/>
                    </a:lnTo>
                    <a:lnTo>
                      <a:pt x="7" y="8"/>
                    </a:lnTo>
                    <a:lnTo>
                      <a:pt x="7" y="8"/>
                    </a:lnTo>
                    <a:lnTo>
                      <a:pt x="7" y="8"/>
                    </a:lnTo>
                    <a:lnTo>
                      <a:pt x="7" y="8"/>
                    </a:lnTo>
                    <a:lnTo>
                      <a:pt x="7" y="8"/>
                    </a:lnTo>
                    <a:lnTo>
                      <a:pt x="7" y="8"/>
                    </a:lnTo>
                    <a:lnTo>
                      <a:pt x="7" y="8"/>
                    </a:lnTo>
                    <a:close/>
                  </a:path>
                </a:pathLst>
              </a:custGeom>
              <a:solidFill>
                <a:srgbClr val="000000"/>
              </a:solidFill>
              <a:ln w="9525">
                <a:noFill/>
                <a:round/>
                <a:headEnd/>
                <a:tailEnd/>
              </a:ln>
            </p:spPr>
            <p:txBody>
              <a:bodyPr/>
              <a:lstStyle/>
              <a:p>
                <a:endParaRPr lang="en-US"/>
              </a:p>
            </p:txBody>
          </p:sp>
          <p:sp>
            <p:nvSpPr>
              <p:cNvPr id="377252" name="Freeform 420"/>
              <p:cNvSpPr>
                <a:spLocks noChangeAspect="1"/>
              </p:cNvSpPr>
              <p:nvPr/>
            </p:nvSpPr>
            <p:spPr bwMode="auto">
              <a:xfrm>
                <a:off x="1545" y="3116"/>
                <a:ext cx="8" cy="19"/>
              </a:xfrm>
              <a:custGeom>
                <a:avLst/>
                <a:gdLst/>
                <a:ahLst/>
                <a:cxnLst>
                  <a:cxn ang="0">
                    <a:pos x="8" y="19"/>
                  </a:cxn>
                  <a:cxn ang="0">
                    <a:pos x="8" y="15"/>
                  </a:cxn>
                  <a:cxn ang="0">
                    <a:pos x="4" y="0"/>
                  </a:cxn>
                  <a:cxn ang="0">
                    <a:pos x="0" y="4"/>
                  </a:cxn>
                  <a:cxn ang="0">
                    <a:pos x="8" y="15"/>
                  </a:cxn>
                  <a:cxn ang="0">
                    <a:pos x="8" y="15"/>
                  </a:cxn>
                  <a:cxn ang="0">
                    <a:pos x="8" y="15"/>
                  </a:cxn>
                  <a:cxn ang="0">
                    <a:pos x="8" y="19"/>
                  </a:cxn>
                  <a:cxn ang="0">
                    <a:pos x="8" y="19"/>
                  </a:cxn>
                  <a:cxn ang="0">
                    <a:pos x="8" y="19"/>
                  </a:cxn>
                  <a:cxn ang="0">
                    <a:pos x="8" y="15"/>
                  </a:cxn>
                  <a:cxn ang="0">
                    <a:pos x="8" y="19"/>
                  </a:cxn>
                </a:cxnLst>
                <a:rect l="0" t="0" r="r" b="b"/>
                <a:pathLst>
                  <a:path w="8" h="19">
                    <a:moveTo>
                      <a:pt x="8" y="19"/>
                    </a:moveTo>
                    <a:lnTo>
                      <a:pt x="8" y="15"/>
                    </a:lnTo>
                    <a:lnTo>
                      <a:pt x="4" y="0"/>
                    </a:lnTo>
                    <a:lnTo>
                      <a:pt x="0" y="4"/>
                    </a:lnTo>
                    <a:lnTo>
                      <a:pt x="8" y="15"/>
                    </a:lnTo>
                    <a:lnTo>
                      <a:pt x="8" y="15"/>
                    </a:lnTo>
                    <a:lnTo>
                      <a:pt x="8" y="15"/>
                    </a:lnTo>
                    <a:lnTo>
                      <a:pt x="8" y="19"/>
                    </a:lnTo>
                    <a:lnTo>
                      <a:pt x="8" y="19"/>
                    </a:lnTo>
                    <a:lnTo>
                      <a:pt x="8" y="19"/>
                    </a:lnTo>
                    <a:lnTo>
                      <a:pt x="8" y="15"/>
                    </a:lnTo>
                    <a:lnTo>
                      <a:pt x="8" y="19"/>
                    </a:lnTo>
                    <a:close/>
                  </a:path>
                </a:pathLst>
              </a:custGeom>
              <a:solidFill>
                <a:srgbClr val="000000"/>
              </a:solidFill>
              <a:ln w="9525">
                <a:noFill/>
                <a:round/>
                <a:headEnd/>
                <a:tailEnd/>
              </a:ln>
            </p:spPr>
            <p:txBody>
              <a:bodyPr/>
              <a:lstStyle/>
              <a:p>
                <a:endParaRPr lang="en-US"/>
              </a:p>
            </p:txBody>
          </p:sp>
          <p:sp>
            <p:nvSpPr>
              <p:cNvPr id="377253" name="Freeform 421"/>
              <p:cNvSpPr>
                <a:spLocks noChangeAspect="1"/>
              </p:cNvSpPr>
              <p:nvPr/>
            </p:nvSpPr>
            <p:spPr bwMode="auto">
              <a:xfrm>
                <a:off x="1515" y="3131"/>
                <a:ext cx="38" cy="11"/>
              </a:xfrm>
              <a:custGeom>
                <a:avLst/>
                <a:gdLst/>
                <a:ahLst/>
                <a:cxnLst>
                  <a:cxn ang="0">
                    <a:pos x="0" y="11"/>
                  </a:cxn>
                  <a:cxn ang="0">
                    <a:pos x="0" y="11"/>
                  </a:cxn>
                  <a:cxn ang="0">
                    <a:pos x="38" y="0"/>
                  </a:cxn>
                  <a:cxn ang="0">
                    <a:pos x="34" y="0"/>
                  </a:cxn>
                  <a:cxn ang="0">
                    <a:pos x="0" y="11"/>
                  </a:cxn>
                  <a:cxn ang="0">
                    <a:pos x="0" y="11"/>
                  </a:cxn>
                  <a:cxn ang="0">
                    <a:pos x="0" y="11"/>
                  </a:cxn>
                  <a:cxn ang="0">
                    <a:pos x="0" y="11"/>
                  </a:cxn>
                  <a:cxn ang="0">
                    <a:pos x="0" y="11"/>
                  </a:cxn>
                  <a:cxn ang="0">
                    <a:pos x="0" y="11"/>
                  </a:cxn>
                  <a:cxn ang="0">
                    <a:pos x="0" y="11"/>
                  </a:cxn>
                  <a:cxn ang="0">
                    <a:pos x="0" y="11"/>
                  </a:cxn>
                </a:cxnLst>
                <a:rect l="0" t="0" r="r" b="b"/>
                <a:pathLst>
                  <a:path w="38" h="11">
                    <a:moveTo>
                      <a:pt x="0" y="11"/>
                    </a:moveTo>
                    <a:lnTo>
                      <a:pt x="0" y="11"/>
                    </a:lnTo>
                    <a:lnTo>
                      <a:pt x="38" y="0"/>
                    </a:lnTo>
                    <a:lnTo>
                      <a:pt x="34" y="0"/>
                    </a:lnTo>
                    <a:lnTo>
                      <a:pt x="0" y="11"/>
                    </a:lnTo>
                    <a:lnTo>
                      <a:pt x="0" y="11"/>
                    </a:lnTo>
                    <a:lnTo>
                      <a:pt x="0" y="11"/>
                    </a:lnTo>
                    <a:lnTo>
                      <a:pt x="0" y="11"/>
                    </a:lnTo>
                    <a:lnTo>
                      <a:pt x="0" y="11"/>
                    </a:lnTo>
                    <a:lnTo>
                      <a:pt x="0" y="11"/>
                    </a:lnTo>
                    <a:lnTo>
                      <a:pt x="0" y="11"/>
                    </a:lnTo>
                    <a:lnTo>
                      <a:pt x="0" y="11"/>
                    </a:lnTo>
                    <a:close/>
                  </a:path>
                </a:pathLst>
              </a:custGeom>
              <a:solidFill>
                <a:srgbClr val="000000"/>
              </a:solidFill>
              <a:ln w="9525">
                <a:noFill/>
                <a:round/>
                <a:headEnd/>
                <a:tailEnd/>
              </a:ln>
            </p:spPr>
            <p:txBody>
              <a:bodyPr/>
              <a:lstStyle/>
              <a:p>
                <a:endParaRPr lang="en-US"/>
              </a:p>
            </p:txBody>
          </p:sp>
          <p:sp>
            <p:nvSpPr>
              <p:cNvPr id="377254" name="Freeform 422"/>
              <p:cNvSpPr>
                <a:spLocks noChangeAspect="1"/>
              </p:cNvSpPr>
              <p:nvPr/>
            </p:nvSpPr>
            <p:spPr bwMode="auto">
              <a:xfrm>
                <a:off x="1500" y="3127"/>
                <a:ext cx="15" cy="15"/>
              </a:xfrm>
              <a:custGeom>
                <a:avLst/>
                <a:gdLst/>
                <a:ahLst/>
                <a:cxnLst>
                  <a:cxn ang="0">
                    <a:pos x="0" y="0"/>
                  </a:cxn>
                  <a:cxn ang="0">
                    <a:pos x="0" y="4"/>
                  </a:cxn>
                  <a:cxn ang="0">
                    <a:pos x="15" y="15"/>
                  </a:cxn>
                  <a:cxn ang="0">
                    <a:pos x="15" y="15"/>
                  </a:cxn>
                  <a:cxn ang="0">
                    <a:pos x="4" y="0"/>
                  </a:cxn>
                  <a:cxn ang="0">
                    <a:pos x="4" y="4"/>
                  </a:cxn>
                  <a:cxn ang="0">
                    <a:pos x="4" y="0"/>
                  </a:cxn>
                  <a:cxn ang="0">
                    <a:pos x="0" y="0"/>
                  </a:cxn>
                  <a:cxn ang="0">
                    <a:pos x="0" y="0"/>
                  </a:cxn>
                  <a:cxn ang="0">
                    <a:pos x="0" y="0"/>
                  </a:cxn>
                  <a:cxn ang="0">
                    <a:pos x="0" y="4"/>
                  </a:cxn>
                  <a:cxn ang="0">
                    <a:pos x="0" y="0"/>
                  </a:cxn>
                </a:cxnLst>
                <a:rect l="0" t="0" r="r" b="b"/>
                <a:pathLst>
                  <a:path w="15" h="15">
                    <a:moveTo>
                      <a:pt x="0" y="0"/>
                    </a:moveTo>
                    <a:lnTo>
                      <a:pt x="0" y="4"/>
                    </a:lnTo>
                    <a:lnTo>
                      <a:pt x="15" y="15"/>
                    </a:lnTo>
                    <a:lnTo>
                      <a:pt x="15" y="15"/>
                    </a:lnTo>
                    <a:lnTo>
                      <a:pt x="4" y="0"/>
                    </a:lnTo>
                    <a:lnTo>
                      <a:pt x="4" y="4"/>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77255" name="Freeform 423"/>
              <p:cNvSpPr>
                <a:spLocks noChangeAspect="1"/>
              </p:cNvSpPr>
              <p:nvPr/>
            </p:nvSpPr>
            <p:spPr bwMode="auto">
              <a:xfrm>
                <a:off x="1511" y="3108"/>
                <a:ext cx="34" cy="15"/>
              </a:xfrm>
              <a:custGeom>
                <a:avLst/>
                <a:gdLst/>
                <a:ahLst/>
                <a:cxnLst>
                  <a:cxn ang="0">
                    <a:pos x="0" y="8"/>
                  </a:cxn>
                  <a:cxn ang="0">
                    <a:pos x="8" y="15"/>
                  </a:cxn>
                  <a:cxn ang="0">
                    <a:pos x="34" y="8"/>
                  </a:cxn>
                  <a:cxn ang="0">
                    <a:pos x="27" y="0"/>
                  </a:cxn>
                  <a:cxn ang="0">
                    <a:pos x="0" y="8"/>
                  </a:cxn>
                </a:cxnLst>
                <a:rect l="0" t="0" r="r" b="b"/>
                <a:pathLst>
                  <a:path w="34" h="15">
                    <a:moveTo>
                      <a:pt x="0" y="8"/>
                    </a:moveTo>
                    <a:lnTo>
                      <a:pt x="8" y="15"/>
                    </a:lnTo>
                    <a:lnTo>
                      <a:pt x="34" y="8"/>
                    </a:lnTo>
                    <a:lnTo>
                      <a:pt x="27" y="0"/>
                    </a:lnTo>
                    <a:lnTo>
                      <a:pt x="0" y="8"/>
                    </a:lnTo>
                    <a:close/>
                  </a:path>
                </a:pathLst>
              </a:custGeom>
              <a:solidFill>
                <a:srgbClr val="E5E5E5"/>
              </a:solidFill>
              <a:ln w="9525">
                <a:noFill/>
                <a:round/>
                <a:headEnd/>
                <a:tailEnd/>
              </a:ln>
            </p:spPr>
            <p:txBody>
              <a:bodyPr/>
              <a:lstStyle/>
              <a:p>
                <a:endParaRPr lang="en-US"/>
              </a:p>
            </p:txBody>
          </p:sp>
          <p:sp>
            <p:nvSpPr>
              <p:cNvPr id="377256" name="Freeform 424"/>
              <p:cNvSpPr>
                <a:spLocks noChangeAspect="1"/>
              </p:cNvSpPr>
              <p:nvPr/>
            </p:nvSpPr>
            <p:spPr bwMode="auto">
              <a:xfrm>
                <a:off x="1504" y="3116"/>
                <a:ext cx="15" cy="26"/>
              </a:xfrm>
              <a:custGeom>
                <a:avLst/>
                <a:gdLst/>
                <a:ahLst/>
                <a:cxnLst>
                  <a:cxn ang="0">
                    <a:pos x="0" y="11"/>
                  </a:cxn>
                  <a:cxn ang="0">
                    <a:pos x="7" y="0"/>
                  </a:cxn>
                  <a:cxn ang="0">
                    <a:pos x="15" y="11"/>
                  </a:cxn>
                  <a:cxn ang="0">
                    <a:pos x="11" y="26"/>
                  </a:cxn>
                  <a:cxn ang="0">
                    <a:pos x="0" y="11"/>
                  </a:cxn>
                </a:cxnLst>
                <a:rect l="0" t="0" r="r" b="b"/>
                <a:pathLst>
                  <a:path w="15" h="26">
                    <a:moveTo>
                      <a:pt x="0" y="11"/>
                    </a:moveTo>
                    <a:lnTo>
                      <a:pt x="7" y="0"/>
                    </a:lnTo>
                    <a:lnTo>
                      <a:pt x="15" y="11"/>
                    </a:lnTo>
                    <a:lnTo>
                      <a:pt x="11" y="26"/>
                    </a:lnTo>
                    <a:lnTo>
                      <a:pt x="0" y="11"/>
                    </a:lnTo>
                    <a:close/>
                  </a:path>
                </a:pathLst>
              </a:custGeom>
              <a:solidFill>
                <a:srgbClr val="606060"/>
              </a:solidFill>
              <a:ln w="9525">
                <a:noFill/>
                <a:round/>
                <a:headEnd/>
                <a:tailEnd/>
              </a:ln>
            </p:spPr>
            <p:txBody>
              <a:bodyPr/>
              <a:lstStyle/>
              <a:p>
                <a:endParaRPr lang="en-US"/>
              </a:p>
            </p:txBody>
          </p:sp>
          <p:sp>
            <p:nvSpPr>
              <p:cNvPr id="377257" name="Freeform 425"/>
              <p:cNvSpPr>
                <a:spLocks noChangeAspect="1"/>
              </p:cNvSpPr>
              <p:nvPr/>
            </p:nvSpPr>
            <p:spPr bwMode="auto">
              <a:xfrm>
                <a:off x="1462" y="3120"/>
                <a:ext cx="53" cy="38"/>
              </a:xfrm>
              <a:custGeom>
                <a:avLst/>
                <a:gdLst/>
                <a:ahLst/>
                <a:cxnLst>
                  <a:cxn ang="0">
                    <a:pos x="0" y="22"/>
                  </a:cxn>
                  <a:cxn ang="0">
                    <a:pos x="12" y="11"/>
                  </a:cxn>
                  <a:cxn ang="0">
                    <a:pos x="38" y="0"/>
                  </a:cxn>
                  <a:cxn ang="0">
                    <a:pos x="46" y="11"/>
                  </a:cxn>
                  <a:cxn ang="0">
                    <a:pos x="53" y="26"/>
                  </a:cxn>
                  <a:cxn ang="0">
                    <a:pos x="16" y="38"/>
                  </a:cxn>
                  <a:cxn ang="0">
                    <a:pos x="0" y="22"/>
                  </a:cxn>
                </a:cxnLst>
                <a:rect l="0" t="0" r="r" b="b"/>
                <a:pathLst>
                  <a:path w="53" h="38">
                    <a:moveTo>
                      <a:pt x="0" y="22"/>
                    </a:moveTo>
                    <a:lnTo>
                      <a:pt x="12" y="11"/>
                    </a:lnTo>
                    <a:lnTo>
                      <a:pt x="38" y="0"/>
                    </a:lnTo>
                    <a:lnTo>
                      <a:pt x="46" y="11"/>
                    </a:lnTo>
                    <a:lnTo>
                      <a:pt x="53" y="26"/>
                    </a:lnTo>
                    <a:lnTo>
                      <a:pt x="16" y="38"/>
                    </a:lnTo>
                    <a:lnTo>
                      <a:pt x="0" y="22"/>
                    </a:lnTo>
                    <a:close/>
                  </a:path>
                </a:pathLst>
              </a:custGeom>
              <a:solidFill>
                <a:srgbClr val="BFBFBF"/>
              </a:solidFill>
              <a:ln w="9525">
                <a:noFill/>
                <a:round/>
                <a:headEnd/>
                <a:tailEnd/>
              </a:ln>
            </p:spPr>
            <p:txBody>
              <a:bodyPr/>
              <a:lstStyle/>
              <a:p>
                <a:endParaRPr lang="en-US"/>
              </a:p>
            </p:txBody>
          </p:sp>
          <p:sp>
            <p:nvSpPr>
              <p:cNvPr id="377258" name="Freeform 426"/>
              <p:cNvSpPr>
                <a:spLocks noChangeAspect="1"/>
              </p:cNvSpPr>
              <p:nvPr/>
            </p:nvSpPr>
            <p:spPr bwMode="auto">
              <a:xfrm>
                <a:off x="1462" y="3127"/>
                <a:ext cx="12" cy="15"/>
              </a:xfrm>
              <a:custGeom>
                <a:avLst/>
                <a:gdLst/>
                <a:ahLst/>
                <a:cxnLst>
                  <a:cxn ang="0">
                    <a:pos x="12" y="0"/>
                  </a:cxn>
                  <a:cxn ang="0">
                    <a:pos x="8" y="0"/>
                  </a:cxn>
                  <a:cxn ang="0">
                    <a:pos x="0" y="12"/>
                  </a:cxn>
                  <a:cxn ang="0">
                    <a:pos x="0" y="15"/>
                  </a:cxn>
                  <a:cxn ang="0">
                    <a:pos x="12" y="4"/>
                  </a:cxn>
                  <a:cxn ang="0">
                    <a:pos x="12" y="4"/>
                  </a:cxn>
                  <a:cxn ang="0">
                    <a:pos x="12" y="4"/>
                  </a:cxn>
                  <a:cxn ang="0">
                    <a:pos x="12" y="0"/>
                  </a:cxn>
                  <a:cxn ang="0">
                    <a:pos x="12" y="0"/>
                  </a:cxn>
                  <a:cxn ang="0">
                    <a:pos x="12" y="0"/>
                  </a:cxn>
                  <a:cxn ang="0">
                    <a:pos x="8" y="0"/>
                  </a:cxn>
                  <a:cxn ang="0">
                    <a:pos x="12" y="0"/>
                  </a:cxn>
                </a:cxnLst>
                <a:rect l="0" t="0" r="r" b="b"/>
                <a:pathLst>
                  <a:path w="12" h="15">
                    <a:moveTo>
                      <a:pt x="12" y="0"/>
                    </a:moveTo>
                    <a:lnTo>
                      <a:pt x="8" y="0"/>
                    </a:lnTo>
                    <a:lnTo>
                      <a:pt x="0" y="12"/>
                    </a:lnTo>
                    <a:lnTo>
                      <a:pt x="0" y="15"/>
                    </a:lnTo>
                    <a:lnTo>
                      <a:pt x="12" y="4"/>
                    </a:lnTo>
                    <a:lnTo>
                      <a:pt x="12" y="4"/>
                    </a:lnTo>
                    <a:lnTo>
                      <a:pt x="12" y="4"/>
                    </a:lnTo>
                    <a:lnTo>
                      <a:pt x="12" y="0"/>
                    </a:lnTo>
                    <a:lnTo>
                      <a:pt x="12" y="0"/>
                    </a:lnTo>
                    <a:lnTo>
                      <a:pt x="12" y="0"/>
                    </a:lnTo>
                    <a:lnTo>
                      <a:pt x="8" y="0"/>
                    </a:lnTo>
                    <a:lnTo>
                      <a:pt x="12" y="0"/>
                    </a:lnTo>
                    <a:close/>
                  </a:path>
                </a:pathLst>
              </a:custGeom>
              <a:solidFill>
                <a:srgbClr val="000000"/>
              </a:solidFill>
              <a:ln w="9525">
                <a:noFill/>
                <a:round/>
                <a:headEnd/>
                <a:tailEnd/>
              </a:ln>
            </p:spPr>
            <p:txBody>
              <a:bodyPr/>
              <a:lstStyle/>
              <a:p>
                <a:endParaRPr lang="en-US"/>
              </a:p>
            </p:txBody>
          </p:sp>
          <p:sp>
            <p:nvSpPr>
              <p:cNvPr id="377259" name="Freeform 427"/>
              <p:cNvSpPr>
                <a:spLocks noChangeAspect="1"/>
              </p:cNvSpPr>
              <p:nvPr/>
            </p:nvSpPr>
            <p:spPr bwMode="auto">
              <a:xfrm>
                <a:off x="1470" y="3120"/>
                <a:ext cx="30" cy="11"/>
              </a:xfrm>
              <a:custGeom>
                <a:avLst/>
                <a:gdLst/>
                <a:ahLst/>
                <a:cxnLst>
                  <a:cxn ang="0">
                    <a:pos x="30" y="0"/>
                  </a:cxn>
                  <a:cxn ang="0">
                    <a:pos x="30" y="0"/>
                  </a:cxn>
                  <a:cxn ang="0">
                    <a:pos x="0" y="7"/>
                  </a:cxn>
                  <a:cxn ang="0">
                    <a:pos x="0" y="11"/>
                  </a:cxn>
                  <a:cxn ang="0">
                    <a:pos x="30" y="3"/>
                  </a:cxn>
                  <a:cxn ang="0">
                    <a:pos x="30" y="0"/>
                  </a:cxn>
                  <a:cxn ang="0">
                    <a:pos x="30" y="3"/>
                  </a:cxn>
                  <a:cxn ang="0">
                    <a:pos x="30" y="0"/>
                  </a:cxn>
                  <a:cxn ang="0">
                    <a:pos x="30" y="0"/>
                  </a:cxn>
                  <a:cxn ang="0">
                    <a:pos x="30" y="0"/>
                  </a:cxn>
                  <a:cxn ang="0">
                    <a:pos x="30" y="0"/>
                  </a:cxn>
                  <a:cxn ang="0">
                    <a:pos x="30" y="0"/>
                  </a:cxn>
                </a:cxnLst>
                <a:rect l="0" t="0" r="r" b="b"/>
                <a:pathLst>
                  <a:path w="30" h="11">
                    <a:moveTo>
                      <a:pt x="30" y="0"/>
                    </a:moveTo>
                    <a:lnTo>
                      <a:pt x="30" y="0"/>
                    </a:lnTo>
                    <a:lnTo>
                      <a:pt x="0" y="7"/>
                    </a:lnTo>
                    <a:lnTo>
                      <a:pt x="0" y="11"/>
                    </a:lnTo>
                    <a:lnTo>
                      <a:pt x="30" y="3"/>
                    </a:lnTo>
                    <a:lnTo>
                      <a:pt x="30" y="0"/>
                    </a:lnTo>
                    <a:lnTo>
                      <a:pt x="30" y="3"/>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77260" name="Freeform 428"/>
              <p:cNvSpPr>
                <a:spLocks noChangeAspect="1"/>
              </p:cNvSpPr>
              <p:nvPr/>
            </p:nvSpPr>
            <p:spPr bwMode="auto">
              <a:xfrm>
                <a:off x="1500" y="3120"/>
                <a:ext cx="8" cy="11"/>
              </a:xfrm>
              <a:custGeom>
                <a:avLst/>
                <a:gdLst/>
                <a:ahLst/>
                <a:cxnLst>
                  <a:cxn ang="0">
                    <a:pos x="8" y="11"/>
                  </a:cxn>
                  <a:cxn ang="0">
                    <a:pos x="8" y="11"/>
                  </a:cxn>
                  <a:cxn ang="0">
                    <a:pos x="0" y="0"/>
                  </a:cxn>
                  <a:cxn ang="0">
                    <a:pos x="0" y="0"/>
                  </a:cxn>
                  <a:cxn ang="0">
                    <a:pos x="8" y="11"/>
                  </a:cxn>
                  <a:cxn ang="0">
                    <a:pos x="8" y="11"/>
                  </a:cxn>
                  <a:cxn ang="0">
                    <a:pos x="8" y="11"/>
                  </a:cxn>
                  <a:cxn ang="0">
                    <a:pos x="8" y="11"/>
                  </a:cxn>
                  <a:cxn ang="0">
                    <a:pos x="8" y="11"/>
                  </a:cxn>
                  <a:cxn ang="0">
                    <a:pos x="8" y="11"/>
                  </a:cxn>
                  <a:cxn ang="0">
                    <a:pos x="8" y="11"/>
                  </a:cxn>
                  <a:cxn ang="0">
                    <a:pos x="8" y="11"/>
                  </a:cxn>
                </a:cxnLst>
                <a:rect l="0" t="0" r="r" b="b"/>
                <a:pathLst>
                  <a:path w="8" h="11">
                    <a:moveTo>
                      <a:pt x="8" y="11"/>
                    </a:moveTo>
                    <a:lnTo>
                      <a:pt x="8" y="11"/>
                    </a:lnTo>
                    <a:lnTo>
                      <a:pt x="0" y="0"/>
                    </a:lnTo>
                    <a:lnTo>
                      <a:pt x="0" y="0"/>
                    </a:lnTo>
                    <a:lnTo>
                      <a:pt x="8" y="11"/>
                    </a:lnTo>
                    <a:lnTo>
                      <a:pt x="8" y="11"/>
                    </a:lnTo>
                    <a:lnTo>
                      <a:pt x="8" y="11"/>
                    </a:lnTo>
                    <a:lnTo>
                      <a:pt x="8" y="11"/>
                    </a:lnTo>
                    <a:lnTo>
                      <a:pt x="8" y="11"/>
                    </a:lnTo>
                    <a:lnTo>
                      <a:pt x="8" y="11"/>
                    </a:lnTo>
                    <a:lnTo>
                      <a:pt x="8" y="11"/>
                    </a:lnTo>
                    <a:lnTo>
                      <a:pt x="8" y="11"/>
                    </a:lnTo>
                    <a:close/>
                  </a:path>
                </a:pathLst>
              </a:custGeom>
              <a:solidFill>
                <a:srgbClr val="000000"/>
              </a:solidFill>
              <a:ln w="9525">
                <a:noFill/>
                <a:round/>
                <a:headEnd/>
                <a:tailEnd/>
              </a:ln>
            </p:spPr>
            <p:txBody>
              <a:bodyPr/>
              <a:lstStyle/>
              <a:p>
                <a:endParaRPr lang="en-US"/>
              </a:p>
            </p:txBody>
          </p:sp>
          <p:sp>
            <p:nvSpPr>
              <p:cNvPr id="377261" name="Freeform 429"/>
              <p:cNvSpPr>
                <a:spLocks noChangeAspect="1"/>
              </p:cNvSpPr>
              <p:nvPr/>
            </p:nvSpPr>
            <p:spPr bwMode="auto">
              <a:xfrm>
                <a:off x="1508" y="3131"/>
                <a:ext cx="7" cy="15"/>
              </a:xfrm>
              <a:custGeom>
                <a:avLst/>
                <a:gdLst/>
                <a:ahLst/>
                <a:cxnLst>
                  <a:cxn ang="0">
                    <a:pos x="3" y="15"/>
                  </a:cxn>
                  <a:cxn ang="0">
                    <a:pos x="7" y="15"/>
                  </a:cxn>
                  <a:cxn ang="0">
                    <a:pos x="0" y="0"/>
                  </a:cxn>
                  <a:cxn ang="0">
                    <a:pos x="0" y="0"/>
                  </a:cxn>
                  <a:cxn ang="0">
                    <a:pos x="3" y="15"/>
                  </a:cxn>
                  <a:cxn ang="0">
                    <a:pos x="3" y="15"/>
                  </a:cxn>
                  <a:cxn ang="0">
                    <a:pos x="3" y="15"/>
                  </a:cxn>
                  <a:cxn ang="0">
                    <a:pos x="3" y="15"/>
                  </a:cxn>
                  <a:cxn ang="0">
                    <a:pos x="3" y="15"/>
                  </a:cxn>
                  <a:cxn ang="0">
                    <a:pos x="7" y="15"/>
                  </a:cxn>
                  <a:cxn ang="0">
                    <a:pos x="7" y="15"/>
                  </a:cxn>
                  <a:cxn ang="0">
                    <a:pos x="3" y="15"/>
                  </a:cxn>
                </a:cxnLst>
                <a:rect l="0" t="0" r="r" b="b"/>
                <a:pathLst>
                  <a:path w="7" h="15">
                    <a:moveTo>
                      <a:pt x="3" y="15"/>
                    </a:moveTo>
                    <a:lnTo>
                      <a:pt x="7" y="15"/>
                    </a:lnTo>
                    <a:lnTo>
                      <a:pt x="0" y="0"/>
                    </a:lnTo>
                    <a:lnTo>
                      <a:pt x="0" y="0"/>
                    </a:lnTo>
                    <a:lnTo>
                      <a:pt x="3" y="15"/>
                    </a:lnTo>
                    <a:lnTo>
                      <a:pt x="3" y="15"/>
                    </a:lnTo>
                    <a:lnTo>
                      <a:pt x="3" y="15"/>
                    </a:lnTo>
                    <a:lnTo>
                      <a:pt x="3" y="15"/>
                    </a:lnTo>
                    <a:lnTo>
                      <a:pt x="3" y="15"/>
                    </a:lnTo>
                    <a:lnTo>
                      <a:pt x="7" y="15"/>
                    </a:lnTo>
                    <a:lnTo>
                      <a:pt x="7" y="15"/>
                    </a:lnTo>
                    <a:lnTo>
                      <a:pt x="3" y="15"/>
                    </a:lnTo>
                    <a:close/>
                  </a:path>
                </a:pathLst>
              </a:custGeom>
              <a:solidFill>
                <a:srgbClr val="000000"/>
              </a:solidFill>
              <a:ln w="9525">
                <a:noFill/>
                <a:round/>
                <a:headEnd/>
                <a:tailEnd/>
              </a:ln>
            </p:spPr>
            <p:txBody>
              <a:bodyPr/>
              <a:lstStyle/>
              <a:p>
                <a:endParaRPr lang="en-US"/>
              </a:p>
            </p:txBody>
          </p:sp>
          <p:sp>
            <p:nvSpPr>
              <p:cNvPr id="377262" name="Freeform 430"/>
              <p:cNvSpPr>
                <a:spLocks noChangeAspect="1"/>
              </p:cNvSpPr>
              <p:nvPr/>
            </p:nvSpPr>
            <p:spPr bwMode="auto">
              <a:xfrm>
                <a:off x="1478" y="3142"/>
                <a:ext cx="37" cy="16"/>
              </a:xfrm>
              <a:custGeom>
                <a:avLst/>
                <a:gdLst/>
                <a:ahLst/>
                <a:cxnLst>
                  <a:cxn ang="0">
                    <a:pos x="0" y="16"/>
                  </a:cxn>
                  <a:cxn ang="0">
                    <a:pos x="0" y="16"/>
                  </a:cxn>
                  <a:cxn ang="0">
                    <a:pos x="37" y="4"/>
                  </a:cxn>
                  <a:cxn ang="0">
                    <a:pos x="33" y="0"/>
                  </a:cxn>
                  <a:cxn ang="0">
                    <a:pos x="0" y="16"/>
                  </a:cxn>
                  <a:cxn ang="0">
                    <a:pos x="0" y="16"/>
                  </a:cxn>
                  <a:cxn ang="0">
                    <a:pos x="0" y="16"/>
                  </a:cxn>
                  <a:cxn ang="0">
                    <a:pos x="0" y="16"/>
                  </a:cxn>
                  <a:cxn ang="0">
                    <a:pos x="0" y="16"/>
                  </a:cxn>
                  <a:cxn ang="0">
                    <a:pos x="0" y="16"/>
                  </a:cxn>
                  <a:cxn ang="0">
                    <a:pos x="0" y="16"/>
                  </a:cxn>
                  <a:cxn ang="0">
                    <a:pos x="0" y="16"/>
                  </a:cxn>
                </a:cxnLst>
                <a:rect l="0" t="0" r="r" b="b"/>
                <a:pathLst>
                  <a:path w="37" h="16">
                    <a:moveTo>
                      <a:pt x="0" y="16"/>
                    </a:moveTo>
                    <a:lnTo>
                      <a:pt x="0" y="16"/>
                    </a:lnTo>
                    <a:lnTo>
                      <a:pt x="37" y="4"/>
                    </a:lnTo>
                    <a:lnTo>
                      <a:pt x="33"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77263" name="Freeform 431"/>
              <p:cNvSpPr>
                <a:spLocks noChangeAspect="1"/>
              </p:cNvSpPr>
              <p:nvPr/>
            </p:nvSpPr>
            <p:spPr bwMode="auto">
              <a:xfrm>
                <a:off x="1462" y="3142"/>
                <a:ext cx="16" cy="16"/>
              </a:xfrm>
              <a:custGeom>
                <a:avLst/>
                <a:gdLst/>
                <a:ahLst/>
                <a:cxnLst>
                  <a:cxn ang="0">
                    <a:pos x="0" y="0"/>
                  </a:cxn>
                  <a:cxn ang="0">
                    <a:pos x="0" y="0"/>
                  </a:cxn>
                  <a:cxn ang="0">
                    <a:pos x="16" y="16"/>
                  </a:cxn>
                  <a:cxn ang="0">
                    <a:pos x="16" y="16"/>
                  </a:cxn>
                  <a:cxn ang="0">
                    <a:pos x="0" y="0"/>
                  </a:cxn>
                  <a:cxn ang="0">
                    <a:pos x="0" y="0"/>
                  </a:cxn>
                  <a:cxn ang="0">
                    <a:pos x="0" y="0"/>
                  </a:cxn>
                  <a:cxn ang="0">
                    <a:pos x="0" y="0"/>
                  </a:cxn>
                  <a:cxn ang="0">
                    <a:pos x="0" y="0"/>
                  </a:cxn>
                  <a:cxn ang="0">
                    <a:pos x="0" y="0"/>
                  </a:cxn>
                  <a:cxn ang="0">
                    <a:pos x="0" y="0"/>
                  </a:cxn>
                  <a:cxn ang="0">
                    <a:pos x="0" y="0"/>
                  </a:cxn>
                </a:cxnLst>
                <a:rect l="0" t="0" r="r" b="b"/>
                <a:pathLst>
                  <a:path w="16" h="16">
                    <a:moveTo>
                      <a:pt x="0" y="0"/>
                    </a:moveTo>
                    <a:lnTo>
                      <a:pt x="0" y="0"/>
                    </a:lnTo>
                    <a:lnTo>
                      <a:pt x="16" y="16"/>
                    </a:lnTo>
                    <a:lnTo>
                      <a:pt x="16"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264" name="Freeform 432"/>
              <p:cNvSpPr>
                <a:spLocks noChangeAspect="1"/>
              </p:cNvSpPr>
              <p:nvPr/>
            </p:nvSpPr>
            <p:spPr bwMode="auto">
              <a:xfrm>
                <a:off x="1474" y="3120"/>
                <a:ext cx="34" cy="19"/>
              </a:xfrm>
              <a:custGeom>
                <a:avLst/>
                <a:gdLst/>
                <a:ahLst/>
                <a:cxnLst>
                  <a:cxn ang="0">
                    <a:pos x="0" y="11"/>
                  </a:cxn>
                  <a:cxn ang="0">
                    <a:pos x="7" y="19"/>
                  </a:cxn>
                  <a:cxn ang="0">
                    <a:pos x="34" y="11"/>
                  </a:cxn>
                  <a:cxn ang="0">
                    <a:pos x="26" y="0"/>
                  </a:cxn>
                  <a:cxn ang="0">
                    <a:pos x="0" y="11"/>
                  </a:cxn>
                </a:cxnLst>
                <a:rect l="0" t="0" r="r" b="b"/>
                <a:pathLst>
                  <a:path w="34" h="19">
                    <a:moveTo>
                      <a:pt x="0" y="11"/>
                    </a:moveTo>
                    <a:lnTo>
                      <a:pt x="7" y="19"/>
                    </a:lnTo>
                    <a:lnTo>
                      <a:pt x="34" y="11"/>
                    </a:lnTo>
                    <a:lnTo>
                      <a:pt x="26" y="0"/>
                    </a:lnTo>
                    <a:lnTo>
                      <a:pt x="0" y="11"/>
                    </a:lnTo>
                    <a:close/>
                  </a:path>
                </a:pathLst>
              </a:custGeom>
              <a:solidFill>
                <a:srgbClr val="E5E5E5"/>
              </a:solidFill>
              <a:ln w="9525">
                <a:noFill/>
                <a:round/>
                <a:headEnd/>
                <a:tailEnd/>
              </a:ln>
            </p:spPr>
            <p:txBody>
              <a:bodyPr/>
              <a:lstStyle/>
              <a:p>
                <a:endParaRPr lang="en-US"/>
              </a:p>
            </p:txBody>
          </p:sp>
          <p:sp>
            <p:nvSpPr>
              <p:cNvPr id="377265" name="Freeform 433"/>
              <p:cNvSpPr>
                <a:spLocks noChangeAspect="1"/>
              </p:cNvSpPr>
              <p:nvPr/>
            </p:nvSpPr>
            <p:spPr bwMode="auto">
              <a:xfrm>
                <a:off x="1462" y="3131"/>
                <a:ext cx="19" cy="23"/>
              </a:xfrm>
              <a:custGeom>
                <a:avLst/>
                <a:gdLst/>
                <a:ahLst/>
                <a:cxnLst>
                  <a:cxn ang="0">
                    <a:pos x="0" y="11"/>
                  </a:cxn>
                  <a:cxn ang="0">
                    <a:pos x="12" y="0"/>
                  </a:cxn>
                  <a:cxn ang="0">
                    <a:pos x="19" y="8"/>
                  </a:cxn>
                  <a:cxn ang="0">
                    <a:pos x="16" y="23"/>
                  </a:cxn>
                  <a:cxn ang="0">
                    <a:pos x="0" y="11"/>
                  </a:cxn>
                </a:cxnLst>
                <a:rect l="0" t="0" r="r" b="b"/>
                <a:pathLst>
                  <a:path w="19" h="23">
                    <a:moveTo>
                      <a:pt x="0" y="11"/>
                    </a:moveTo>
                    <a:lnTo>
                      <a:pt x="12" y="0"/>
                    </a:lnTo>
                    <a:lnTo>
                      <a:pt x="19" y="8"/>
                    </a:lnTo>
                    <a:lnTo>
                      <a:pt x="16" y="23"/>
                    </a:lnTo>
                    <a:lnTo>
                      <a:pt x="0" y="11"/>
                    </a:lnTo>
                    <a:close/>
                  </a:path>
                </a:pathLst>
              </a:custGeom>
              <a:solidFill>
                <a:srgbClr val="606060"/>
              </a:solidFill>
              <a:ln w="9525">
                <a:noFill/>
                <a:round/>
                <a:headEnd/>
                <a:tailEnd/>
              </a:ln>
            </p:spPr>
            <p:txBody>
              <a:bodyPr/>
              <a:lstStyle/>
              <a:p>
                <a:endParaRPr lang="en-US"/>
              </a:p>
            </p:txBody>
          </p:sp>
          <p:sp>
            <p:nvSpPr>
              <p:cNvPr id="377266" name="Freeform 434"/>
              <p:cNvSpPr>
                <a:spLocks noChangeAspect="1"/>
              </p:cNvSpPr>
              <p:nvPr/>
            </p:nvSpPr>
            <p:spPr bwMode="auto">
              <a:xfrm>
                <a:off x="1248" y="3135"/>
                <a:ext cx="230" cy="91"/>
              </a:xfrm>
              <a:custGeom>
                <a:avLst/>
                <a:gdLst/>
                <a:ahLst/>
                <a:cxnLst>
                  <a:cxn ang="0">
                    <a:pos x="0" y="68"/>
                  </a:cxn>
                  <a:cxn ang="0">
                    <a:pos x="7" y="64"/>
                  </a:cxn>
                  <a:cxn ang="0">
                    <a:pos x="214" y="0"/>
                  </a:cxn>
                  <a:cxn ang="0">
                    <a:pos x="226" y="7"/>
                  </a:cxn>
                  <a:cxn ang="0">
                    <a:pos x="230" y="23"/>
                  </a:cxn>
                  <a:cxn ang="0">
                    <a:pos x="11" y="91"/>
                  </a:cxn>
                  <a:cxn ang="0">
                    <a:pos x="7" y="76"/>
                  </a:cxn>
                  <a:cxn ang="0">
                    <a:pos x="0" y="68"/>
                  </a:cxn>
                </a:cxnLst>
                <a:rect l="0" t="0" r="r" b="b"/>
                <a:pathLst>
                  <a:path w="230" h="91">
                    <a:moveTo>
                      <a:pt x="0" y="68"/>
                    </a:moveTo>
                    <a:lnTo>
                      <a:pt x="7" y="64"/>
                    </a:lnTo>
                    <a:lnTo>
                      <a:pt x="214" y="0"/>
                    </a:lnTo>
                    <a:lnTo>
                      <a:pt x="226" y="7"/>
                    </a:lnTo>
                    <a:lnTo>
                      <a:pt x="230" y="23"/>
                    </a:lnTo>
                    <a:lnTo>
                      <a:pt x="11" y="91"/>
                    </a:lnTo>
                    <a:lnTo>
                      <a:pt x="7" y="76"/>
                    </a:lnTo>
                    <a:lnTo>
                      <a:pt x="0" y="68"/>
                    </a:lnTo>
                    <a:close/>
                  </a:path>
                </a:pathLst>
              </a:custGeom>
              <a:solidFill>
                <a:srgbClr val="F4F4D1"/>
              </a:solidFill>
              <a:ln w="9525">
                <a:noFill/>
                <a:round/>
                <a:headEnd/>
                <a:tailEnd/>
              </a:ln>
            </p:spPr>
            <p:txBody>
              <a:bodyPr/>
              <a:lstStyle/>
              <a:p>
                <a:endParaRPr lang="en-US"/>
              </a:p>
            </p:txBody>
          </p:sp>
          <p:sp>
            <p:nvSpPr>
              <p:cNvPr id="377267" name="Freeform 435"/>
              <p:cNvSpPr>
                <a:spLocks noChangeAspect="1"/>
              </p:cNvSpPr>
              <p:nvPr/>
            </p:nvSpPr>
            <p:spPr bwMode="auto">
              <a:xfrm>
                <a:off x="1248" y="3199"/>
                <a:ext cx="7" cy="4"/>
              </a:xfrm>
              <a:custGeom>
                <a:avLst/>
                <a:gdLst/>
                <a:ahLst/>
                <a:cxnLst>
                  <a:cxn ang="0">
                    <a:pos x="7" y="0"/>
                  </a:cxn>
                  <a:cxn ang="0">
                    <a:pos x="7" y="0"/>
                  </a:cxn>
                  <a:cxn ang="0">
                    <a:pos x="0" y="4"/>
                  </a:cxn>
                  <a:cxn ang="0">
                    <a:pos x="0" y="4"/>
                  </a:cxn>
                  <a:cxn ang="0">
                    <a:pos x="7" y="0"/>
                  </a:cxn>
                  <a:cxn ang="0">
                    <a:pos x="7" y="0"/>
                  </a:cxn>
                  <a:cxn ang="0">
                    <a:pos x="7" y="0"/>
                  </a:cxn>
                  <a:cxn ang="0">
                    <a:pos x="7" y="0"/>
                  </a:cxn>
                  <a:cxn ang="0">
                    <a:pos x="7" y="0"/>
                  </a:cxn>
                  <a:cxn ang="0">
                    <a:pos x="7" y="0"/>
                  </a:cxn>
                  <a:cxn ang="0">
                    <a:pos x="7" y="0"/>
                  </a:cxn>
                  <a:cxn ang="0">
                    <a:pos x="7" y="0"/>
                  </a:cxn>
                </a:cxnLst>
                <a:rect l="0" t="0" r="r" b="b"/>
                <a:pathLst>
                  <a:path w="7" h="4">
                    <a:moveTo>
                      <a:pt x="7" y="0"/>
                    </a:moveTo>
                    <a:lnTo>
                      <a:pt x="7" y="0"/>
                    </a:lnTo>
                    <a:lnTo>
                      <a:pt x="0" y="4"/>
                    </a:lnTo>
                    <a:lnTo>
                      <a:pt x="0" y="4"/>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77268" name="Freeform 436"/>
              <p:cNvSpPr>
                <a:spLocks noChangeAspect="1"/>
              </p:cNvSpPr>
              <p:nvPr/>
            </p:nvSpPr>
            <p:spPr bwMode="auto">
              <a:xfrm>
                <a:off x="1252" y="3135"/>
                <a:ext cx="214" cy="64"/>
              </a:xfrm>
              <a:custGeom>
                <a:avLst/>
                <a:gdLst/>
                <a:ahLst/>
                <a:cxnLst>
                  <a:cxn ang="0">
                    <a:pos x="214" y="0"/>
                  </a:cxn>
                  <a:cxn ang="0">
                    <a:pos x="210" y="0"/>
                  </a:cxn>
                  <a:cxn ang="0">
                    <a:pos x="0" y="64"/>
                  </a:cxn>
                  <a:cxn ang="0">
                    <a:pos x="3" y="64"/>
                  </a:cxn>
                  <a:cxn ang="0">
                    <a:pos x="214" y="0"/>
                  </a:cxn>
                  <a:cxn ang="0">
                    <a:pos x="210" y="0"/>
                  </a:cxn>
                  <a:cxn ang="0">
                    <a:pos x="214" y="0"/>
                  </a:cxn>
                  <a:cxn ang="0">
                    <a:pos x="214" y="0"/>
                  </a:cxn>
                  <a:cxn ang="0">
                    <a:pos x="214" y="0"/>
                  </a:cxn>
                  <a:cxn ang="0">
                    <a:pos x="214" y="0"/>
                  </a:cxn>
                  <a:cxn ang="0">
                    <a:pos x="210" y="0"/>
                  </a:cxn>
                  <a:cxn ang="0">
                    <a:pos x="214" y="0"/>
                  </a:cxn>
                </a:cxnLst>
                <a:rect l="0" t="0" r="r" b="b"/>
                <a:pathLst>
                  <a:path w="214" h="64">
                    <a:moveTo>
                      <a:pt x="214" y="0"/>
                    </a:moveTo>
                    <a:lnTo>
                      <a:pt x="210" y="0"/>
                    </a:lnTo>
                    <a:lnTo>
                      <a:pt x="0" y="64"/>
                    </a:lnTo>
                    <a:lnTo>
                      <a:pt x="3" y="64"/>
                    </a:lnTo>
                    <a:lnTo>
                      <a:pt x="214" y="0"/>
                    </a:lnTo>
                    <a:lnTo>
                      <a:pt x="210" y="0"/>
                    </a:lnTo>
                    <a:lnTo>
                      <a:pt x="214" y="0"/>
                    </a:lnTo>
                    <a:lnTo>
                      <a:pt x="214" y="0"/>
                    </a:lnTo>
                    <a:lnTo>
                      <a:pt x="214" y="0"/>
                    </a:lnTo>
                    <a:lnTo>
                      <a:pt x="214" y="0"/>
                    </a:lnTo>
                    <a:lnTo>
                      <a:pt x="210" y="0"/>
                    </a:lnTo>
                    <a:lnTo>
                      <a:pt x="214" y="0"/>
                    </a:lnTo>
                    <a:close/>
                  </a:path>
                </a:pathLst>
              </a:custGeom>
              <a:solidFill>
                <a:srgbClr val="000000"/>
              </a:solidFill>
              <a:ln w="9525">
                <a:noFill/>
                <a:round/>
                <a:headEnd/>
                <a:tailEnd/>
              </a:ln>
            </p:spPr>
            <p:txBody>
              <a:bodyPr/>
              <a:lstStyle/>
              <a:p>
                <a:endParaRPr lang="en-US"/>
              </a:p>
            </p:txBody>
          </p:sp>
          <p:sp>
            <p:nvSpPr>
              <p:cNvPr id="377269" name="Freeform 437"/>
              <p:cNvSpPr>
                <a:spLocks noChangeAspect="1"/>
              </p:cNvSpPr>
              <p:nvPr/>
            </p:nvSpPr>
            <p:spPr bwMode="auto">
              <a:xfrm>
                <a:off x="1462" y="3135"/>
                <a:ext cx="12" cy="7"/>
              </a:xfrm>
              <a:custGeom>
                <a:avLst/>
                <a:gdLst/>
                <a:ahLst/>
                <a:cxnLst>
                  <a:cxn ang="0">
                    <a:pos x="12" y="7"/>
                  </a:cxn>
                  <a:cxn ang="0">
                    <a:pos x="12" y="4"/>
                  </a:cxn>
                  <a:cxn ang="0">
                    <a:pos x="4" y="0"/>
                  </a:cxn>
                  <a:cxn ang="0">
                    <a:pos x="0" y="0"/>
                  </a:cxn>
                  <a:cxn ang="0">
                    <a:pos x="12" y="7"/>
                  </a:cxn>
                  <a:cxn ang="0">
                    <a:pos x="12" y="7"/>
                  </a:cxn>
                  <a:cxn ang="0">
                    <a:pos x="12" y="7"/>
                  </a:cxn>
                  <a:cxn ang="0">
                    <a:pos x="12" y="7"/>
                  </a:cxn>
                  <a:cxn ang="0">
                    <a:pos x="12" y="7"/>
                  </a:cxn>
                  <a:cxn ang="0">
                    <a:pos x="12" y="7"/>
                  </a:cxn>
                  <a:cxn ang="0">
                    <a:pos x="12" y="4"/>
                  </a:cxn>
                  <a:cxn ang="0">
                    <a:pos x="12" y="7"/>
                  </a:cxn>
                </a:cxnLst>
                <a:rect l="0" t="0" r="r" b="b"/>
                <a:pathLst>
                  <a:path w="12" h="7">
                    <a:moveTo>
                      <a:pt x="12" y="7"/>
                    </a:moveTo>
                    <a:lnTo>
                      <a:pt x="12" y="4"/>
                    </a:lnTo>
                    <a:lnTo>
                      <a:pt x="4" y="0"/>
                    </a:lnTo>
                    <a:lnTo>
                      <a:pt x="0" y="0"/>
                    </a:lnTo>
                    <a:lnTo>
                      <a:pt x="12" y="7"/>
                    </a:lnTo>
                    <a:lnTo>
                      <a:pt x="12" y="7"/>
                    </a:lnTo>
                    <a:lnTo>
                      <a:pt x="12" y="7"/>
                    </a:lnTo>
                    <a:lnTo>
                      <a:pt x="12" y="7"/>
                    </a:lnTo>
                    <a:lnTo>
                      <a:pt x="12" y="7"/>
                    </a:lnTo>
                    <a:lnTo>
                      <a:pt x="12" y="7"/>
                    </a:lnTo>
                    <a:lnTo>
                      <a:pt x="12" y="4"/>
                    </a:lnTo>
                    <a:lnTo>
                      <a:pt x="12" y="7"/>
                    </a:lnTo>
                    <a:close/>
                  </a:path>
                </a:pathLst>
              </a:custGeom>
              <a:solidFill>
                <a:srgbClr val="000000"/>
              </a:solidFill>
              <a:ln w="9525">
                <a:noFill/>
                <a:round/>
                <a:headEnd/>
                <a:tailEnd/>
              </a:ln>
            </p:spPr>
            <p:txBody>
              <a:bodyPr/>
              <a:lstStyle/>
              <a:p>
                <a:endParaRPr lang="en-US"/>
              </a:p>
            </p:txBody>
          </p:sp>
          <p:sp>
            <p:nvSpPr>
              <p:cNvPr id="377270" name="Freeform 438"/>
              <p:cNvSpPr>
                <a:spLocks noChangeAspect="1"/>
              </p:cNvSpPr>
              <p:nvPr/>
            </p:nvSpPr>
            <p:spPr bwMode="auto">
              <a:xfrm>
                <a:off x="1474" y="3142"/>
                <a:ext cx="4" cy="16"/>
              </a:xfrm>
              <a:custGeom>
                <a:avLst/>
                <a:gdLst/>
                <a:ahLst/>
                <a:cxnLst>
                  <a:cxn ang="0">
                    <a:pos x="4" y="16"/>
                  </a:cxn>
                  <a:cxn ang="0">
                    <a:pos x="4" y="16"/>
                  </a:cxn>
                  <a:cxn ang="0">
                    <a:pos x="0" y="0"/>
                  </a:cxn>
                  <a:cxn ang="0">
                    <a:pos x="0" y="0"/>
                  </a:cxn>
                  <a:cxn ang="0">
                    <a:pos x="4" y="16"/>
                  </a:cxn>
                  <a:cxn ang="0">
                    <a:pos x="4" y="16"/>
                  </a:cxn>
                  <a:cxn ang="0">
                    <a:pos x="4" y="16"/>
                  </a:cxn>
                  <a:cxn ang="0">
                    <a:pos x="4" y="16"/>
                  </a:cxn>
                  <a:cxn ang="0">
                    <a:pos x="4" y="16"/>
                  </a:cxn>
                  <a:cxn ang="0">
                    <a:pos x="4" y="16"/>
                  </a:cxn>
                  <a:cxn ang="0">
                    <a:pos x="4" y="16"/>
                  </a:cxn>
                  <a:cxn ang="0">
                    <a:pos x="4" y="16"/>
                  </a:cxn>
                </a:cxnLst>
                <a:rect l="0" t="0" r="r" b="b"/>
                <a:pathLst>
                  <a:path w="4" h="16">
                    <a:moveTo>
                      <a:pt x="4" y="16"/>
                    </a:moveTo>
                    <a:lnTo>
                      <a:pt x="4" y="16"/>
                    </a:lnTo>
                    <a:lnTo>
                      <a:pt x="0" y="0"/>
                    </a:lnTo>
                    <a:lnTo>
                      <a:pt x="0" y="0"/>
                    </a:lnTo>
                    <a:lnTo>
                      <a:pt x="4" y="16"/>
                    </a:lnTo>
                    <a:lnTo>
                      <a:pt x="4" y="16"/>
                    </a:lnTo>
                    <a:lnTo>
                      <a:pt x="4" y="16"/>
                    </a:lnTo>
                    <a:lnTo>
                      <a:pt x="4" y="16"/>
                    </a:lnTo>
                    <a:lnTo>
                      <a:pt x="4" y="16"/>
                    </a:lnTo>
                    <a:lnTo>
                      <a:pt x="4" y="16"/>
                    </a:lnTo>
                    <a:lnTo>
                      <a:pt x="4" y="16"/>
                    </a:lnTo>
                    <a:lnTo>
                      <a:pt x="4" y="16"/>
                    </a:lnTo>
                    <a:close/>
                  </a:path>
                </a:pathLst>
              </a:custGeom>
              <a:solidFill>
                <a:srgbClr val="000000"/>
              </a:solidFill>
              <a:ln w="9525">
                <a:noFill/>
                <a:round/>
                <a:headEnd/>
                <a:tailEnd/>
              </a:ln>
            </p:spPr>
            <p:txBody>
              <a:bodyPr/>
              <a:lstStyle/>
              <a:p>
                <a:endParaRPr lang="en-US"/>
              </a:p>
            </p:txBody>
          </p:sp>
          <p:sp>
            <p:nvSpPr>
              <p:cNvPr id="377271" name="Freeform 439"/>
              <p:cNvSpPr>
                <a:spLocks noChangeAspect="1"/>
              </p:cNvSpPr>
              <p:nvPr/>
            </p:nvSpPr>
            <p:spPr bwMode="auto">
              <a:xfrm>
                <a:off x="1259" y="3158"/>
                <a:ext cx="219" cy="68"/>
              </a:xfrm>
              <a:custGeom>
                <a:avLst/>
                <a:gdLst/>
                <a:ahLst/>
                <a:cxnLst>
                  <a:cxn ang="0">
                    <a:pos x="0" y="68"/>
                  </a:cxn>
                  <a:cxn ang="0">
                    <a:pos x="0" y="68"/>
                  </a:cxn>
                  <a:cxn ang="0">
                    <a:pos x="219" y="0"/>
                  </a:cxn>
                  <a:cxn ang="0">
                    <a:pos x="219" y="0"/>
                  </a:cxn>
                  <a:cxn ang="0">
                    <a:pos x="0" y="64"/>
                  </a:cxn>
                  <a:cxn ang="0">
                    <a:pos x="0" y="68"/>
                  </a:cxn>
                  <a:cxn ang="0">
                    <a:pos x="0" y="64"/>
                  </a:cxn>
                  <a:cxn ang="0">
                    <a:pos x="0" y="68"/>
                  </a:cxn>
                  <a:cxn ang="0">
                    <a:pos x="0" y="68"/>
                  </a:cxn>
                  <a:cxn ang="0">
                    <a:pos x="0" y="68"/>
                  </a:cxn>
                  <a:cxn ang="0">
                    <a:pos x="0" y="68"/>
                  </a:cxn>
                  <a:cxn ang="0">
                    <a:pos x="0" y="68"/>
                  </a:cxn>
                </a:cxnLst>
                <a:rect l="0" t="0" r="r" b="b"/>
                <a:pathLst>
                  <a:path w="219" h="68">
                    <a:moveTo>
                      <a:pt x="0" y="68"/>
                    </a:moveTo>
                    <a:lnTo>
                      <a:pt x="0" y="68"/>
                    </a:lnTo>
                    <a:lnTo>
                      <a:pt x="219" y="0"/>
                    </a:lnTo>
                    <a:lnTo>
                      <a:pt x="219" y="0"/>
                    </a:lnTo>
                    <a:lnTo>
                      <a:pt x="0" y="64"/>
                    </a:lnTo>
                    <a:lnTo>
                      <a:pt x="0" y="68"/>
                    </a:lnTo>
                    <a:lnTo>
                      <a:pt x="0" y="64"/>
                    </a:lnTo>
                    <a:lnTo>
                      <a:pt x="0" y="68"/>
                    </a:lnTo>
                    <a:lnTo>
                      <a:pt x="0" y="68"/>
                    </a:lnTo>
                    <a:lnTo>
                      <a:pt x="0" y="68"/>
                    </a:lnTo>
                    <a:lnTo>
                      <a:pt x="0" y="68"/>
                    </a:lnTo>
                    <a:lnTo>
                      <a:pt x="0" y="68"/>
                    </a:lnTo>
                    <a:close/>
                  </a:path>
                </a:pathLst>
              </a:custGeom>
              <a:solidFill>
                <a:srgbClr val="000000"/>
              </a:solidFill>
              <a:ln w="9525">
                <a:noFill/>
                <a:round/>
                <a:headEnd/>
                <a:tailEnd/>
              </a:ln>
            </p:spPr>
            <p:txBody>
              <a:bodyPr/>
              <a:lstStyle/>
              <a:p>
                <a:endParaRPr lang="en-US"/>
              </a:p>
            </p:txBody>
          </p:sp>
          <p:sp>
            <p:nvSpPr>
              <p:cNvPr id="377272" name="Freeform 440"/>
              <p:cNvSpPr>
                <a:spLocks noChangeAspect="1"/>
              </p:cNvSpPr>
              <p:nvPr/>
            </p:nvSpPr>
            <p:spPr bwMode="auto">
              <a:xfrm>
                <a:off x="1255" y="3211"/>
                <a:ext cx="4" cy="15"/>
              </a:xfrm>
              <a:custGeom>
                <a:avLst/>
                <a:gdLst/>
                <a:ahLst/>
                <a:cxnLst>
                  <a:cxn ang="0">
                    <a:pos x="0" y="0"/>
                  </a:cxn>
                  <a:cxn ang="0">
                    <a:pos x="0" y="0"/>
                  </a:cxn>
                  <a:cxn ang="0">
                    <a:pos x="4" y="15"/>
                  </a:cxn>
                  <a:cxn ang="0">
                    <a:pos x="4" y="15"/>
                  </a:cxn>
                  <a:cxn ang="0">
                    <a:pos x="0" y="0"/>
                  </a:cxn>
                  <a:cxn ang="0">
                    <a:pos x="0" y="0"/>
                  </a:cxn>
                  <a:cxn ang="0">
                    <a:pos x="0" y="0"/>
                  </a:cxn>
                  <a:cxn ang="0">
                    <a:pos x="0" y="0"/>
                  </a:cxn>
                  <a:cxn ang="0">
                    <a:pos x="0" y="0"/>
                  </a:cxn>
                  <a:cxn ang="0">
                    <a:pos x="0" y="0"/>
                  </a:cxn>
                  <a:cxn ang="0">
                    <a:pos x="0" y="0"/>
                  </a:cxn>
                  <a:cxn ang="0">
                    <a:pos x="0" y="0"/>
                  </a:cxn>
                </a:cxnLst>
                <a:rect l="0" t="0" r="r" b="b"/>
                <a:pathLst>
                  <a:path w="4" h="15">
                    <a:moveTo>
                      <a:pt x="0" y="0"/>
                    </a:moveTo>
                    <a:lnTo>
                      <a:pt x="0" y="0"/>
                    </a:lnTo>
                    <a:lnTo>
                      <a:pt x="4" y="15"/>
                    </a:lnTo>
                    <a:lnTo>
                      <a:pt x="4"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273" name="Freeform 441"/>
              <p:cNvSpPr>
                <a:spLocks noChangeAspect="1"/>
              </p:cNvSpPr>
              <p:nvPr/>
            </p:nvSpPr>
            <p:spPr bwMode="auto">
              <a:xfrm>
                <a:off x="1248" y="3203"/>
                <a:ext cx="7" cy="8"/>
              </a:xfrm>
              <a:custGeom>
                <a:avLst/>
                <a:gdLst/>
                <a:ahLst/>
                <a:cxnLst>
                  <a:cxn ang="0">
                    <a:pos x="0" y="0"/>
                  </a:cxn>
                  <a:cxn ang="0">
                    <a:pos x="0" y="4"/>
                  </a:cxn>
                  <a:cxn ang="0">
                    <a:pos x="7" y="8"/>
                  </a:cxn>
                  <a:cxn ang="0">
                    <a:pos x="7" y="8"/>
                  </a:cxn>
                  <a:cxn ang="0">
                    <a:pos x="0" y="0"/>
                  </a:cxn>
                  <a:cxn ang="0">
                    <a:pos x="0" y="4"/>
                  </a:cxn>
                  <a:cxn ang="0">
                    <a:pos x="0" y="0"/>
                  </a:cxn>
                  <a:cxn ang="0">
                    <a:pos x="0" y="0"/>
                  </a:cxn>
                  <a:cxn ang="0">
                    <a:pos x="0" y="0"/>
                  </a:cxn>
                  <a:cxn ang="0">
                    <a:pos x="0" y="0"/>
                  </a:cxn>
                  <a:cxn ang="0">
                    <a:pos x="0" y="4"/>
                  </a:cxn>
                  <a:cxn ang="0">
                    <a:pos x="0" y="0"/>
                  </a:cxn>
                </a:cxnLst>
                <a:rect l="0" t="0" r="r" b="b"/>
                <a:pathLst>
                  <a:path w="7" h="8">
                    <a:moveTo>
                      <a:pt x="0" y="0"/>
                    </a:moveTo>
                    <a:lnTo>
                      <a:pt x="0" y="4"/>
                    </a:lnTo>
                    <a:lnTo>
                      <a:pt x="7" y="8"/>
                    </a:lnTo>
                    <a:lnTo>
                      <a:pt x="7" y="8"/>
                    </a:lnTo>
                    <a:lnTo>
                      <a:pt x="0" y="0"/>
                    </a:lnTo>
                    <a:lnTo>
                      <a:pt x="0" y="4"/>
                    </a:lnTo>
                    <a:lnTo>
                      <a:pt x="0"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77274" name="Freeform 442"/>
              <p:cNvSpPr>
                <a:spLocks noChangeAspect="1"/>
              </p:cNvSpPr>
              <p:nvPr/>
            </p:nvSpPr>
            <p:spPr bwMode="auto">
              <a:xfrm>
                <a:off x="1255" y="3135"/>
                <a:ext cx="219" cy="72"/>
              </a:xfrm>
              <a:custGeom>
                <a:avLst/>
                <a:gdLst/>
                <a:ahLst/>
                <a:cxnLst>
                  <a:cxn ang="0">
                    <a:pos x="0" y="64"/>
                  </a:cxn>
                  <a:cxn ang="0">
                    <a:pos x="211" y="0"/>
                  </a:cxn>
                  <a:cxn ang="0">
                    <a:pos x="219" y="7"/>
                  </a:cxn>
                  <a:cxn ang="0">
                    <a:pos x="8" y="72"/>
                  </a:cxn>
                  <a:cxn ang="0">
                    <a:pos x="0" y="64"/>
                  </a:cxn>
                </a:cxnLst>
                <a:rect l="0" t="0" r="r" b="b"/>
                <a:pathLst>
                  <a:path w="219" h="72">
                    <a:moveTo>
                      <a:pt x="0" y="64"/>
                    </a:moveTo>
                    <a:lnTo>
                      <a:pt x="211" y="0"/>
                    </a:lnTo>
                    <a:lnTo>
                      <a:pt x="219" y="7"/>
                    </a:lnTo>
                    <a:lnTo>
                      <a:pt x="8" y="72"/>
                    </a:lnTo>
                    <a:lnTo>
                      <a:pt x="0" y="64"/>
                    </a:lnTo>
                    <a:close/>
                  </a:path>
                </a:pathLst>
              </a:custGeom>
              <a:solidFill>
                <a:srgbClr val="FCFCD8"/>
              </a:solidFill>
              <a:ln w="9525">
                <a:noFill/>
                <a:round/>
                <a:headEnd/>
                <a:tailEnd/>
              </a:ln>
            </p:spPr>
            <p:txBody>
              <a:bodyPr/>
              <a:lstStyle/>
              <a:p>
                <a:endParaRPr lang="en-US"/>
              </a:p>
            </p:txBody>
          </p:sp>
          <p:sp>
            <p:nvSpPr>
              <p:cNvPr id="377275" name="Freeform 443"/>
              <p:cNvSpPr>
                <a:spLocks noChangeAspect="1"/>
              </p:cNvSpPr>
              <p:nvPr/>
            </p:nvSpPr>
            <p:spPr bwMode="auto">
              <a:xfrm>
                <a:off x="1252" y="3199"/>
                <a:ext cx="11" cy="27"/>
              </a:xfrm>
              <a:custGeom>
                <a:avLst/>
                <a:gdLst/>
                <a:ahLst/>
                <a:cxnLst>
                  <a:cxn ang="0">
                    <a:pos x="0" y="4"/>
                  </a:cxn>
                  <a:cxn ang="0">
                    <a:pos x="3" y="0"/>
                  </a:cxn>
                  <a:cxn ang="0">
                    <a:pos x="11" y="8"/>
                  </a:cxn>
                  <a:cxn ang="0">
                    <a:pos x="7" y="27"/>
                  </a:cxn>
                  <a:cxn ang="0">
                    <a:pos x="3" y="12"/>
                  </a:cxn>
                  <a:cxn ang="0">
                    <a:pos x="0" y="4"/>
                  </a:cxn>
                </a:cxnLst>
                <a:rect l="0" t="0" r="r" b="b"/>
                <a:pathLst>
                  <a:path w="11" h="27">
                    <a:moveTo>
                      <a:pt x="0" y="4"/>
                    </a:moveTo>
                    <a:lnTo>
                      <a:pt x="3" y="0"/>
                    </a:lnTo>
                    <a:lnTo>
                      <a:pt x="11" y="8"/>
                    </a:lnTo>
                    <a:lnTo>
                      <a:pt x="7" y="27"/>
                    </a:lnTo>
                    <a:lnTo>
                      <a:pt x="3" y="12"/>
                    </a:lnTo>
                    <a:lnTo>
                      <a:pt x="0" y="4"/>
                    </a:lnTo>
                    <a:close/>
                  </a:path>
                </a:pathLst>
              </a:custGeom>
              <a:solidFill>
                <a:srgbClr val="E2E2BF"/>
              </a:solidFill>
              <a:ln w="9525">
                <a:noFill/>
                <a:round/>
                <a:headEnd/>
                <a:tailEnd/>
              </a:ln>
            </p:spPr>
            <p:txBody>
              <a:bodyPr/>
              <a:lstStyle/>
              <a:p>
                <a:endParaRPr lang="en-US"/>
              </a:p>
            </p:txBody>
          </p:sp>
        </p:grpSp>
        <p:graphicFrame>
          <p:nvGraphicFramePr>
            <p:cNvPr id="377276" name="Object 444"/>
            <p:cNvGraphicFramePr>
              <a:graphicFrameLocks noChangeAspect="1"/>
            </p:cNvGraphicFramePr>
            <p:nvPr/>
          </p:nvGraphicFramePr>
          <p:xfrm>
            <a:off x="1474" y="1888"/>
            <a:ext cx="522" cy="815"/>
          </p:xfrm>
          <a:graphic>
            <a:graphicData uri="http://schemas.openxmlformats.org/presentationml/2006/ole">
              <p:oleObj spid="_x0000_s377276" name="CorelDRAW" r:id="rId4" imgW="1305720" imgH="1912680" progId="CorelDraw.Graphic.10">
                <p:embed/>
              </p:oleObj>
            </a:graphicData>
          </a:graphic>
        </p:graphicFrame>
      </p:grpSp>
      <p:grpSp>
        <p:nvGrpSpPr>
          <p:cNvPr id="377278" name="Group 446"/>
          <p:cNvGrpSpPr>
            <a:grpSpLocks noChangeAspect="1"/>
          </p:cNvGrpSpPr>
          <p:nvPr/>
        </p:nvGrpSpPr>
        <p:grpSpPr bwMode="auto">
          <a:xfrm>
            <a:off x="4000500" y="5260975"/>
            <a:ext cx="806450" cy="1090613"/>
            <a:chOff x="4414" y="2072"/>
            <a:chExt cx="1016" cy="1374"/>
          </a:xfrm>
        </p:grpSpPr>
        <p:sp>
          <p:nvSpPr>
            <p:cNvPr id="377279" name="Freeform 447"/>
            <p:cNvSpPr>
              <a:spLocks noChangeAspect="1"/>
            </p:cNvSpPr>
            <p:nvPr/>
          </p:nvSpPr>
          <p:spPr bwMode="auto">
            <a:xfrm>
              <a:off x="4967" y="2186"/>
              <a:ext cx="463" cy="1260"/>
            </a:xfrm>
            <a:custGeom>
              <a:avLst/>
              <a:gdLst/>
              <a:ahLst/>
              <a:cxnLst>
                <a:cxn ang="0">
                  <a:pos x="4" y="57"/>
                </a:cxn>
                <a:cxn ang="0">
                  <a:pos x="455" y="0"/>
                </a:cxn>
                <a:cxn ang="0">
                  <a:pos x="459" y="0"/>
                </a:cxn>
                <a:cxn ang="0">
                  <a:pos x="459" y="4"/>
                </a:cxn>
                <a:cxn ang="0">
                  <a:pos x="459" y="4"/>
                </a:cxn>
                <a:cxn ang="0">
                  <a:pos x="463" y="7"/>
                </a:cxn>
                <a:cxn ang="0">
                  <a:pos x="463" y="1199"/>
                </a:cxn>
                <a:cxn ang="0">
                  <a:pos x="459" y="1199"/>
                </a:cxn>
                <a:cxn ang="0">
                  <a:pos x="459" y="1203"/>
                </a:cxn>
                <a:cxn ang="0">
                  <a:pos x="459" y="1203"/>
                </a:cxn>
                <a:cxn ang="0">
                  <a:pos x="455" y="1203"/>
                </a:cxn>
                <a:cxn ang="0">
                  <a:pos x="4" y="1260"/>
                </a:cxn>
                <a:cxn ang="0">
                  <a:pos x="4" y="1260"/>
                </a:cxn>
                <a:cxn ang="0">
                  <a:pos x="0" y="1256"/>
                </a:cxn>
                <a:cxn ang="0">
                  <a:pos x="0" y="1256"/>
                </a:cxn>
                <a:cxn ang="0">
                  <a:pos x="0" y="1253"/>
                </a:cxn>
                <a:cxn ang="0">
                  <a:pos x="0" y="64"/>
                </a:cxn>
                <a:cxn ang="0">
                  <a:pos x="0" y="60"/>
                </a:cxn>
                <a:cxn ang="0">
                  <a:pos x="0" y="60"/>
                </a:cxn>
                <a:cxn ang="0">
                  <a:pos x="4" y="57"/>
                </a:cxn>
                <a:cxn ang="0">
                  <a:pos x="4" y="57"/>
                </a:cxn>
              </a:cxnLst>
              <a:rect l="0" t="0" r="r" b="b"/>
              <a:pathLst>
                <a:path w="463" h="1260">
                  <a:moveTo>
                    <a:pt x="4" y="57"/>
                  </a:moveTo>
                  <a:lnTo>
                    <a:pt x="455" y="0"/>
                  </a:lnTo>
                  <a:lnTo>
                    <a:pt x="459" y="0"/>
                  </a:lnTo>
                  <a:lnTo>
                    <a:pt x="459" y="4"/>
                  </a:lnTo>
                  <a:lnTo>
                    <a:pt x="459" y="4"/>
                  </a:lnTo>
                  <a:lnTo>
                    <a:pt x="463" y="7"/>
                  </a:lnTo>
                  <a:lnTo>
                    <a:pt x="463" y="1199"/>
                  </a:lnTo>
                  <a:lnTo>
                    <a:pt x="459" y="1199"/>
                  </a:lnTo>
                  <a:lnTo>
                    <a:pt x="459" y="1203"/>
                  </a:lnTo>
                  <a:lnTo>
                    <a:pt x="459" y="1203"/>
                  </a:lnTo>
                  <a:lnTo>
                    <a:pt x="455" y="1203"/>
                  </a:lnTo>
                  <a:lnTo>
                    <a:pt x="4" y="1260"/>
                  </a:lnTo>
                  <a:lnTo>
                    <a:pt x="4" y="1260"/>
                  </a:lnTo>
                  <a:lnTo>
                    <a:pt x="0" y="1256"/>
                  </a:lnTo>
                  <a:lnTo>
                    <a:pt x="0" y="1256"/>
                  </a:lnTo>
                  <a:lnTo>
                    <a:pt x="0" y="1253"/>
                  </a:lnTo>
                  <a:lnTo>
                    <a:pt x="0" y="64"/>
                  </a:lnTo>
                  <a:lnTo>
                    <a:pt x="0" y="60"/>
                  </a:lnTo>
                  <a:lnTo>
                    <a:pt x="0" y="60"/>
                  </a:lnTo>
                  <a:lnTo>
                    <a:pt x="4" y="57"/>
                  </a:lnTo>
                  <a:lnTo>
                    <a:pt x="4" y="57"/>
                  </a:lnTo>
                  <a:close/>
                </a:path>
              </a:pathLst>
            </a:custGeom>
            <a:solidFill>
              <a:srgbClr val="F2F2D8"/>
            </a:solidFill>
            <a:ln w="9525">
              <a:noFill/>
              <a:round/>
              <a:headEnd/>
              <a:tailEnd/>
            </a:ln>
          </p:spPr>
          <p:txBody>
            <a:bodyPr/>
            <a:lstStyle/>
            <a:p>
              <a:endParaRPr lang="en-US"/>
            </a:p>
          </p:txBody>
        </p:sp>
        <p:sp>
          <p:nvSpPr>
            <p:cNvPr id="377280" name="Freeform 448"/>
            <p:cNvSpPr>
              <a:spLocks noChangeAspect="1"/>
            </p:cNvSpPr>
            <p:nvPr/>
          </p:nvSpPr>
          <p:spPr bwMode="auto">
            <a:xfrm>
              <a:off x="4967" y="2186"/>
              <a:ext cx="463" cy="1260"/>
            </a:xfrm>
            <a:custGeom>
              <a:avLst/>
              <a:gdLst/>
              <a:ahLst/>
              <a:cxnLst>
                <a:cxn ang="0">
                  <a:pos x="4" y="57"/>
                </a:cxn>
                <a:cxn ang="0">
                  <a:pos x="455" y="0"/>
                </a:cxn>
                <a:cxn ang="0">
                  <a:pos x="459" y="0"/>
                </a:cxn>
                <a:cxn ang="0">
                  <a:pos x="459" y="4"/>
                </a:cxn>
                <a:cxn ang="0">
                  <a:pos x="459" y="4"/>
                </a:cxn>
                <a:cxn ang="0">
                  <a:pos x="463" y="7"/>
                </a:cxn>
                <a:cxn ang="0">
                  <a:pos x="463" y="1199"/>
                </a:cxn>
                <a:cxn ang="0">
                  <a:pos x="459" y="1199"/>
                </a:cxn>
                <a:cxn ang="0">
                  <a:pos x="459" y="1203"/>
                </a:cxn>
                <a:cxn ang="0">
                  <a:pos x="459" y="1203"/>
                </a:cxn>
                <a:cxn ang="0">
                  <a:pos x="455" y="1203"/>
                </a:cxn>
                <a:cxn ang="0">
                  <a:pos x="4" y="1260"/>
                </a:cxn>
                <a:cxn ang="0">
                  <a:pos x="4" y="1260"/>
                </a:cxn>
                <a:cxn ang="0">
                  <a:pos x="0" y="1256"/>
                </a:cxn>
                <a:cxn ang="0">
                  <a:pos x="0" y="1256"/>
                </a:cxn>
                <a:cxn ang="0">
                  <a:pos x="0" y="1253"/>
                </a:cxn>
                <a:cxn ang="0">
                  <a:pos x="0" y="64"/>
                </a:cxn>
                <a:cxn ang="0">
                  <a:pos x="0" y="60"/>
                </a:cxn>
                <a:cxn ang="0">
                  <a:pos x="0" y="60"/>
                </a:cxn>
                <a:cxn ang="0">
                  <a:pos x="4" y="57"/>
                </a:cxn>
                <a:cxn ang="0">
                  <a:pos x="4" y="57"/>
                </a:cxn>
              </a:cxnLst>
              <a:rect l="0" t="0" r="r" b="b"/>
              <a:pathLst>
                <a:path w="463" h="1260">
                  <a:moveTo>
                    <a:pt x="4" y="57"/>
                  </a:moveTo>
                  <a:lnTo>
                    <a:pt x="455" y="0"/>
                  </a:lnTo>
                  <a:lnTo>
                    <a:pt x="459" y="0"/>
                  </a:lnTo>
                  <a:lnTo>
                    <a:pt x="459" y="4"/>
                  </a:lnTo>
                  <a:lnTo>
                    <a:pt x="459" y="4"/>
                  </a:lnTo>
                  <a:lnTo>
                    <a:pt x="463" y="7"/>
                  </a:lnTo>
                  <a:lnTo>
                    <a:pt x="463" y="1199"/>
                  </a:lnTo>
                  <a:lnTo>
                    <a:pt x="459" y="1199"/>
                  </a:lnTo>
                  <a:lnTo>
                    <a:pt x="459" y="1203"/>
                  </a:lnTo>
                  <a:lnTo>
                    <a:pt x="459" y="1203"/>
                  </a:lnTo>
                  <a:lnTo>
                    <a:pt x="455" y="1203"/>
                  </a:lnTo>
                  <a:lnTo>
                    <a:pt x="4" y="1260"/>
                  </a:lnTo>
                  <a:lnTo>
                    <a:pt x="4" y="1260"/>
                  </a:lnTo>
                  <a:lnTo>
                    <a:pt x="0" y="1256"/>
                  </a:lnTo>
                  <a:lnTo>
                    <a:pt x="0" y="1256"/>
                  </a:lnTo>
                  <a:lnTo>
                    <a:pt x="0" y="1253"/>
                  </a:lnTo>
                  <a:lnTo>
                    <a:pt x="0" y="64"/>
                  </a:lnTo>
                  <a:lnTo>
                    <a:pt x="0" y="60"/>
                  </a:lnTo>
                  <a:lnTo>
                    <a:pt x="0" y="60"/>
                  </a:lnTo>
                  <a:lnTo>
                    <a:pt x="4" y="57"/>
                  </a:lnTo>
                  <a:lnTo>
                    <a:pt x="4" y="57"/>
                  </a:lnTo>
                </a:path>
              </a:pathLst>
            </a:custGeom>
            <a:noFill/>
            <a:ln w="6350">
              <a:solidFill>
                <a:srgbClr val="000000"/>
              </a:solidFill>
              <a:prstDash val="solid"/>
              <a:round/>
              <a:headEnd/>
              <a:tailEnd/>
            </a:ln>
          </p:spPr>
          <p:txBody>
            <a:bodyPr/>
            <a:lstStyle/>
            <a:p>
              <a:endParaRPr lang="en-US"/>
            </a:p>
          </p:txBody>
        </p:sp>
        <p:sp>
          <p:nvSpPr>
            <p:cNvPr id="377281" name="Freeform 449"/>
            <p:cNvSpPr>
              <a:spLocks noChangeAspect="1"/>
            </p:cNvSpPr>
            <p:nvPr/>
          </p:nvSpPr>
          <p:spPr bwMode="auto">
            <a:xfrm>
              <a:off x="4967" y="2186"/>
              <a:ext cx="459" cy="247"/>
            </a:xfrm>
            <a:custGeom>
              <a:avLst/>
              <a:gdLst/>
              <a:ahLst/>
              <a:cxnLst>
                <a:cxn ang="0">
                  <a:pos x="0" y="57"/>
                </a:cxn>
                <a:cxn ang="0">
                  <a:pos x="11" y="247"/>
                </a:cxn>
                <a:cxn ang="0">
                  <a:pos x="452" y="193"/>
                </a:cxn>
                <a:cxn ang="0">
                  <a:pos x="459" y="0"/>
                </a:cxn>
                <a:cxn ang="0">
                  <a:pos x="0" y="57"/>
                </a:cxn>
              </a:cxnLst>
              <a:rect l="0" t="0" r="r" b="b"/>
              <a:pathLst>
                <a:path w="459" h="247">
                  <a:moveTo>
                    <a:pt x="0" y="57"/>
                  </a:moveTo>
                  <a:lnTo>
                    <a:pt x="11" y="247"/>
                  </a:lnTo>
                  <a:lnTo>
                    <a:pt x="452" y="193"/>
                  </a:lnTo>
                  <a:lnTo>
                    <a:pt x="459" y="0"/>
                  </a:lnTo>
                  <a:lnTo>
                    <a:pt x="0" y="57"/>
                  </a:lnTo>
                  <a:close/>
                </a:path>
              </a:pathLst>
            </a:custGeom>
            <a:solidFill>
              <a:srgbClr val="FFFFE5"/>
            </a:solidFill>
            <a:ln w="9525">
              <a:noFill/>
              <a:round/>
              <a:headEnd/>
              <a:tailEnd/>
            </a:ln>
          </p:spPr>
          <p:txBody>
            <a:bodyPr/>
            <a:lstStyle/>
            <a:p>
              <a:endParaRPr lang="en-US"/>
            </a:p>
          </p:txBody>
        </p:sp>
        <p:sp>
          <p:nvSpPr>
            <p:cNvPr id="377282" name="Freeform 450"/>
            <p:cNvSpPr>
              <a:spLocks noChangeAspect="1"/>
            </p:cNvSpPr>
            <p:nvPr/>
          </p:nvSpPr>
          <p:spPr bwMode="auto">
            <a:xfrm>
              <a:off x="4967" y="2186"/>
              <a:ext cx="459" cy="247"/>
            </a:xfrm>
            <a:custGeom>
              <a:avLst/>
              <a:gdLst/>
              <a:ahLst/>
              <a:cxnLst>
                <a:cxn ang="0">
                  <a:pos x="0" y="57"/>
                </a:cxn>
                <a:cxn ang="0">
                  <a:pos x="11" y="247"/>
                </a:cxn>
                <a:cxn ang="0">
                  <a:pos x="452" y="193"/>
                </a:cxn>
                <a:cxn ang="0">
                  <a:pos x="459" y="0"/>
                </a:cxn>
                <a:cxn ang="0">
                  <a:pos x="0" y="57"/>
                </a:cxn>
              </a:cxnLst>
              <a:rect l="0" t="0" r="r" b="b"/>
              <a:pathLst>
                <a:path w="459" h="247">
                  <a:moveTo>
                    <a:pt x="0" y="57"/>
                  </a:moveTo>
                  <a:lnTo>
                    <a:pt x="11" y="247"/>
                  </a:lnTo>
                  <a:lnTo>
                    <a:pt x="452" y="193"/>
                  </a:lnTo>
                  <a:lnTo>
                    <a:pt x="459" y="0"/>
                  </a:lnTo>
                  <a:lnTo>
                    <a:pt x="0" y="57"/>
                  </a:lnTo>
                </a:path>
              </a:pathLst>
            </a:custGeom>
            <a:noFill/>
            <a:ln w="6350">
              <a:solidFill>
                <a:srgbClr val="000000"/>
              </a:solidFill>
              <a:prstDash val="solid"/>
              <a:round/>
              <a:headEnd/>
              <a:tailEnd/>
            </a:ln>
          </p:spPr>
          <p:txBody>
            <a:bodyPr/>
            <a:lstStyle/>
            <a:p>
              <a:endParaRPr lang="en-US"/>
            </a:p>
          </p:txBody>
        </p:sp>
        <p:sp>
          <p:nvSpPr>
            <p:cNvPr id="377283" name="Freeform 451"/>
            <p:cNvSpPr>
              <a:spLocks noChangeAspect="1"/>
            </p:cNvSpPr>
            <p:nvPr/>
          </p:nvSpPr>
          <p:spPr bwMode="auto">
            <a:xfrm>
              <a:off x="4978" y="2379"/>
              <a:ext cx="441" cy="76"/>
            </a:xfrm>
            <a:custGeom>
              <a:avLst/>
              <a:gdLst/>
              <a:ahLst/>
              <a:cxnLst>
                <a:cxn ang="0">
                  <a:pos x="0" y="54"/>
                </a:cxn>
                <a:cxn ang="0">
                  <a:pos x="441" y="0"/>
                </a:cxn>
                <a:cxn ang="0">
                  <a:pos x="441" y="23"/>
                </a:cxn>
                <a:cxn ang="0">
                  <a:pos x="0" y="76"/>
                </a:cxn>
                <a:cxn ang="0">
                  <a:pos x="0" y="54"/>
                </a:cxn>
              </a:cxnLst>
              <a:rect l="0" t="0" r="r" b="b"/>
              <a:pathLst>
                <a:path w="441" h="76">
                  <a:moveTo>
                    <a:pt x="0" y="54"/>
                  </a:moveTo>
                  <a:lnTo>
                    <a:pt x="441" y="0"/>
                  </a:lnTo>
                  <a:lnTo>
                    <a:pt x="441" y="23"/>
                  </a:lnTo>
                  <a:lnTo>
                    <a:pt x="0" y="76"/>
                  </a:lnTo>
                  <a:lnTo>
                    <a:pt x="0" y="54"/>
                  </a:lnTo>
                  <a:close/>
                </a:path>
              </a:pathLst>
            </a:custGeom>
            <a:solidFill>
              <a:srgbClr val="F2F2D8"/>
            </a:solidFill>
            <a:ln w="9525">
              <a:noFill/>
              <a:round/>
              <a:headEnd/>
              <a:tailEnd/>
            </a:ln>
          </p:spPr>
          <p:txBody>
            <a:bodyPr/>
            <a:lstStyle/>
            <a:p>
              <a:endParaRPr lang="en-US"/>
            </a:p>
          </p:txBody>
        </p:sp>
        <p:sp>
          <p:nvSpPr>
            <p:cNvPr id="377284" name="Freeform 452"/>
            <p:cNvSpPr>
              <a:spLocks noChangeAspect="1"/>
            </p:cNvSpPr>
            <p:nvPr/>
          </p:nvSpPr>
          <p:spPr bwMode="auto">
            <a:xfrm>
              <a:off x="4978" y="2379"/>
              <a:ext cx="441" cy="76"/>
            </a:xfrm>
            <a:custGeom>
              <a:avLst/>
              <a:gdLst/>
              <a:ahLst/>
              <a:cxnLst>
                <a:cxn ang="0">
                  <a:pos x="0" y="54"/>
                </a:cxn>
                <a:cxn ang="0">
                  <a:pos x="441" y="0"/>
                </a:cxn>
                <a:cxn ang="0">
                  <a:pos x="441" y="23"/>
                </a:cxn>
                <a:cxn ang="0">
                  <a:pos x="0" y="76"/>
                </a:cxn>
                <a:cxn ang="0">
                  <a:pos x="0" y="54"/>
                </a:cxn>
              </a:cxnLst>
              <a:rect l="0" t="0" r="r" b="b"/>
              <a:pathLst>
                <a:path w="441" h="76">
                  <a:moveTo>
                    <a:pt x="0" y="54"/>
                  </a:moveTo>
                  <a:lnTo>
                    <a:pt x="441" y="0"/>
                  </a:lnTo>
                  <a:lnTo>
                    <a:pt x="441" y="23"/>
                  </a:lnTo>
                  <a:lnTo>
                    <a:pt x="0" y="76"/>
                  </a:lnTo>
                  <a:lnTo>
                    <a:pt x="0" y="54"/>
                  </a:lnTo>
                </a:path>
              </a:pathLst>
            </a:custGeom>
            <a:noFill/>
            <a:ln w="6350">
              <a:solidFill>
                <a:srgbClr val="000000"/>
              </a:solidFill>
              <a:prstDash val="solid"/>
              <a:round/>
              <a:headEnd/>
              <a:tailEnd/>
            </a:ln>
          </p:spPr>
          <p:txBody>
            <a:bodyPr/>
            <a:lstStyle/>
            <a:p>
              <a:endParaRPr lang="en-US"/>
            </a:p>
          </p:txBody>
        </p:sp>
        <p:sp>
          <p:nvSpPr>
            <p:cNvPr id="377285" name="Freeform 453"/>
            <p:cNvSpPr>
              <a:spLocks noChangeAspect="1"/>
            </p:cNvSpPr>
            <p:nvPr/>
          </p:nvSpPr>
          <p:spPr bwMode="auto">
            <a:xfrm>
              <a:off x="4975" y="2402"/>
              <a:ext cx="447" cy="543"/>
            </a:xfrm>
            <a:custGeom>
              <a:avLst/>
              <a:gdLst/>
              <a:ahLst/>
              <a:cxnLst>
                <a:cxn ang="0">
                  <a:pos x="0" y="543"/>
                </a:cxn>
                <a:cxn ang="0">
                  <a:pos x="447" y="490"/>
                </a:cxn>
                <a:cxn ang="0">
                  <a:pos x="447" y="0"/>
                </a:cxn>
                <a:cxn ang="0">
                  <a:pos x="0" y="53"/>
                </a:cxn>
                <a:cxn ang="0">
                  <a:pos x="0" y="543"/>
                </a:cxn>
              </a:cxnLst>
              <a:rect l="0" t="0" r="r" b="b"/>
              <a:pathLst>
                <a:path w="447" h="543">
                  <a:moveTo>
                    <a:pt x="0" y="543"/>
                  </a:moveTo>
                  <a:lnTo>
                    <a:pt x="447" y="490"/>
                  </a:lnTo>
                  <a:lnTo>
                    <a:pt x="447" y="0"/>
                  </a:lnTo>
                  <a:lnTo>
                    <a:pt x="0" y="53"/>
                  </a:lnTo>
                  <a:lnTo>
                    <a:pt x="0" y="543"/>
                  </a:lnTo>
                  <a:close/>
                </a:path>
              </a:pathLst>
            </a:custGeom>
            <a:solidFill>
              <a:srgbClr val="FFFFE5"/>
            </a:solidFill>
            <a:ln w="9525">
              <a:noFill/>
              <a:round/>
              <a:headEnd/>
              <a:tailEnd/>
            </a:ln>
          </p:spPr>
          <p:txBody>
            <a:bodyPr/>
            <a:lstStyle/>
            <a:p>
              <a:endParaRPr lang="en-US"/>
            </a:p>
          </p:txBody>
        </p:sp>
        <p:sp>
          <p:nvSpPr>
            <p:cNvPr id="377286" name="Freeform 454"/>
            <p:cNvSpPr>
              <a:spLocks noChangeAspect="1"/>
            </p:cNvSpPr>
            <p:nvPr/>
          </p:nvSpPr>
          <p:spPr bwMode="auto">
            <a:xfrm>
              <a:off x="4975" y="2402"/>
              <a:ext cx="447" cy="543"/>
            </a:xfrm>
            <a:custGeom>
              <a:avLst/>
              <a:gdLst/>
              <a:ahLst/>
              <a:cxnLst>
                <a:cxn ang="0">
                  <a:pos x="0" y="543"/>
                </a:cxn>
                <a:cxn ang="0">
                  <a:pos x="447" y="490"/>
                </a:cxn>
                <a:cxn ang="0">
                  <a:pos x="447" y="0"/>
                </a:cxn>
                <a:cxn ang="0">
                  <a:pos x="0" y="53"/>
                </a:cxn>
                <a:cxn ang="0">
                  <a:pos x="0" y="543"/>
                </a:cxn>
              </a:cxnLst>
              <a:rect l="0" t="0" r="r" b="b"/>
              <a:pathLst>
                <a:path w="447" h="543">
                  <a:moveTo>
                    <a:pt x="0" y="543"/>
                  </a:moveTo>
                  <a:lnTo>
                    <a:pt x="447" y="490"/>
                  </a:lnTo>
                  <a:lnTo>
                    <a:pt x="447" y="0"/>
                  </a:lnTo>
                  <a:lnTo>
                    <a:pt x="0" y="53"/>
                  </a:lnTo>
                  <a:lnTo>
                    <a:pt x="0" y="543"/>
                  </a:lnTo>
                </a:path>
              </a:pathLst>
            </a:custGeom>
            <a:noFill/>
            <a:ln w="6350">
              <a:solidFill>
                <a:srgbClr val="000000"/>
              </a:solidFill>
              <a:prstDash val="solid"/>
              <a:round/>
              <a:headEnd/>
              <a:tailEnd/>
            </a:ln>
          </p:spPr>
          <p:txBody>
            <a:bodyPr/>
            <a:lstStyle/>
            <a:p>
              <a:endParaRPr lang="en-US"/>
            </a:p>
          </p:txBody>
        </p:sp>
        <p:sp>
          <p:nvSpPr>
            <p:cNvPr id="377287" name="Freeform 455"/>
            <p:cNvSpPr>
              <a:spLocks noChangeAspect="1"/>
            </p:cNvSpPr>
            <p:nvPr/>
          </p:nvSpPr>
          <p:spPr bwMode="auto">
            <a:xfrm>
              <a:off x="5005" y="2421"/>
              <a:ext cx="387" cy="144"/>
            </a:xfrm>
            <a:custGeom>
              <a:avLst/>
              <a:gdLst/>
              <a:ahLst/>
              <a:cxnLst>
                <a:cxn ang="0">
                  <a:pos x="0" y="46"/>
                </a:cxn>
                <a:cxn ang="0">
                  <a:pos x="387" y="0"/>
                </a:cxn>
                <a:cxn ang="0">
                  <a:pos x="387" y="99"/>
                </a:cxn>
                <a:cxn ang="0">
                  <a:pos x="0" y="144"/>
                </a:cxn>
                <a:cxn ang="0">
                  <a:pos x="0" y="46"/>
                </a:cxn>
              </a:cxnLst>
              <a:rect l="0" t="0" r="r" b="b"/>
              <a:pathLst>
                <a:path w="387" h="144">
                  <a:moveTo>
                    <a:pt x="0" y="46"/>
                  </a:moveTo>
                  <a:lnTo>
                    <a:pt x="387" y="0"/>
                  </a:lnTo>
                  <a:lnTo>
                    <a:pt x="387" y="99"/>
                  </a:lnTo>
                  <a:lnTo>
                    <a:pt x="0" y="144"/>
                  </a:lnTo>
                  <a:lnTo>
                    <a:pt x="0" y="46"/>
                  </a:lnTo>
                  <a:close/>
                </a:path>
              </a:pathLst>
            </a:custGeom>
            <a:solidFill>
              <a:srgbClr val="FFFFE5"/>
            </a:solidFill>
            <a:ln w="9525">
              <a:noFill/>
              <a:round/>
              <a:headEnd/>
              <a:tailEnd/>
            </a:ln>
          </p:spPr>
          <p:txBody>
            <a:bodyPr/>
            <a:lstStyle/>
            <a:p>
              <a:endParaRPr lang="en-US"/>
            </a:p>
          </p:txBody>
        </p:sp>
        <p:sp>
          <p:nvSpPr>
            <p:cNvPr id="377288" name="Freeform 456"/>
            <p:cNvSpPr>
              <a:spLocks noChangeAspect="1"/>
            </p:cNvSpPr>
            <p:nvPr/>
          </p:nvSpPr>
          <p:spPr bwMode="auto">
            <a:xfrm>
              <a:off x="5005" y="2421"/>
              <a:ext cx="387" cy="144"/>
            </a:xfrm>
            <a:custGeom>
              <a:avLst/>
              <a:gdLst/>
              <a:ahLst/>
              <a:cxnLst>
                <a:cxn ang="0">
                  <a:pos x="0" y="46"/>
                </a:cxn>
                <a:cxn ang="0">
                  <a:pos x="387" y="0"/>
                </a:cxn>
                <a:cxn ang="0">
                  <a:pos x="387" y="99"/>
                </a:cxn>
                <a:cxn ang="0">
                  <a:pos x="0" y="144"/>
                </a:cxn>
                <a:cxn ang="0">
                  <a:pos x="0" y="46"/>
                </a:cxn>
              </a:cxnLst>
              <a:rect l="0" t="0" r="r" b="b"/>
              <a:pathLst>
                <a:path w="387" h="144">
                  <a:moveTo>
                    <a:pt x="0" y="46"/>
                  </a:moveTo>
                  <a:lnTo>
                    <a:pt x="387" y="0"/>
                  </a:lnTo>
                  <a:lnTo>
                    <a:pt x="387" y="99"/>
                  </a:lnTo>
                  <a:lnTo>
                    <a:pt x="0" y="144"/>
                  </a:lnTo>
                  <a:lnTo>
                    <a:pt x="0" y="46"/>
                  </a:lnTo>
                </a:path>
              </a:pathLst>
            </a:custGeom>
            <a:noFill/>
            <a:ln w="6350">
              <a:solidFill>
                <a:srgbClr val="000000"/>
              </a:solidFill>
              <a:prstDash val="solid"/>
              <a:round/>
              <a:headEnd/>
              <a:tailEnd/>
            </a:ln>
          </p:spPr>
          <p:txBody>
            <a:bodyPr/>
            <a:lstStyle/>
            <a:p>
              <a:endParaRPr lang="en-US"/>
            </a:p>
          </p:txBody>
        </p:sp>
        <p:sp>
          <p:nvSpPr>
            <p:cNvPr id="377289" name="Freeform 457"/>
            <p:cNvSpPr>
              <a:spLocks noChangeAspect="1"/>
            </p:cNvSpPr>
            <p:nvPr/>
          </p:nvSpPr>
          <p:spPr bwMode="auto">
            <a:xfrm>
              <a:off x="5054" y="2474"/>
              <a:ext cx="26" cy="12"/>
            </a:xfrm>
            <a:custGeom>
              <a:avLst/>
              <a:gdLst/>
              <a:ahLst/>
              <a:cxnLst>
                <a:cxn ang="0">
                  <a:pos x="0" y="4"/>
                </a:cxn>
                <a:cxn ang="0">
                  <a:pos x="26" y="0"/>
                </a:cxn>
                <a:cxn ang="0">
                  <a:pos x="26" y="8"/>
                </a:cxn>
                <a:cxn ang="0">
                  <a:pos x="0" y="12"/>
                </a:cxn>
                <a:cxn ang="0">
                  <a:pos x="0" y="4"/>
                </a:cxn>
              </a:cxnLst>
              <a:rect l="0" t="0" r="r" b="b"/>
              <a:pathLst>
                <a:path w="26" h="12">
                  <a:moveTo>
                    <a:pt x="0" y="4"/>
                  </a:moveTo>
                  <a:lnTo>
                    <a:pt x="26" y="0"/>
                  </a:lnTo>
                  <a:lnTo>
                    <a:pt x="26" y="8"/>
                  </a:lnTo>
                  <a:lnTo>
                    <a:pt x="0" y="12"/>
                  </a:lnTo>
                  <a:lnTo>
                    <a:pt x="0" y="4"/>
                  </a:lnTo>
                  <a:close/>
                </a:path>
              </a:pathLst>
            </a:custGeom>
            <a:solidFill>
              <a:srgbClr val="FF003F"/>
            </a:solidFill>
            <a:ln w="9525">
              <a:noFill/>
              <a:round/>
              <a:headEnd/>
              <a:tailEnd/>
            </a:ln>
          </p:spPr>
          <p:txBody>
            <a:bodyPr/>
            <a:lstStyle/>
            <a:p>
              <a:endParaRPr lang="en-US"/>
            </a:p>
          </p:txBody>
        </p:sp>
        <p:sp>
          <p:nvSpPr>
            <p:cNvPr id="377290" name="Freeform 458"/>
            <p:cNvSpPr>
              <a:spLocks noChangeAspect="1"/>
            </p:cNvSpPr>
            <p:nvPr/>
          </p:nvSpPr>
          <p:spPr bwMode="auto">
            <a:xfrm>
              <a:off x="5054" y="2474"/>
              <a:ext cx="26" cy="12"/>
            </a:xfrm>
            <a:custGeom>
              <a:avLst/>
              <a:gdLst/>
              <a:ahLst/>
              <a:cxnLst>
                <a:cxn ang="0">
                  <a:pos x="0" y="4"/>
                </a:cxn>
                <a:cxn ang="0">
                  <a:pos x="26" y="0"/>
                </a:cxn>
                <a:cxn ang="0">
                  <a:pos x="26" y="8"/>
                </a:cxn>
                <a:cxn ang="0">
                  <a:pos x="0" y="12"/>
                </a:cxn>
                <a:cxn ang="0">
                  <a:pos x="0" y="4"/>
                </a:cxn>
              </a:cxnLst>
              <a:rect l="0" t="0" r="r" b="b"/>
              <a:pathLst>
                <a:path w="26" h="12">
                  <a:moveTo>
                    <a:pt x="0" y="4"/>
                  </a:moveTo>
                  <a:lnTo>
                    <a:pt x="26" y="0"/>
                  </a:lnTo>
                  <a:lnTo>
                    <a:pt x="26" y="8"/>
                  </a:lnTo>
                  <a:lnTo>
                    <a:pt x="0" y="12"/>
                  </a:lnTo>
                  <a:lnTo>
                    <a:pt x="0" y="4"/>
                  </a:lnTo>
                </a:path>
              </a:pathLst>
            </a:custGeom>
            <a:noFill/>
            <a:ln w="6350">
              <a:solidFill>
                <a:srgbClr val="000000"/>
              </a:solidFill>
              <a:prstDash val="solid"/>
              <a:round/>
              <a:headEnd/>
              <a:tailEnd/>
            </a:ln>
          </p:spPr>
          <p:txBody>
            <a:bodyPr/>
            <a:lstStyle/>
            <a:p>
              <a:endParaRPr lang="en-US"/>
            </a:p>
          </p:txBody>
        </p:sp>
        <p:sp>
          <p:nvSpPr>
            <p:cNvPr id="377291" name="Freeform 459"/>
            <p:cNvSpPr>
              <a:spLocks noChangeAspect="1"/>
            </p:cNvSpPr>
            <p:nvPr/>
          </p:nvSpPr>
          <p:spPr bwMode="auto">
            <a:xfrm>
              <a:off x="5020" y="2448"/>
              <a:ext cx="354" cy="72"/>
            </a:xfrm>
            <a:custGeom>
              <a:avLst/>
              <a:gdLst/>
              <a:ahLst/>
              <a:cxnLst>
                <a:cxn ang="0">
                  <a:pos x="0" y="53"/>
                </a:cxn>
                <a:cxn ang="0">
                  <a:pos x="131" y="38"/>
                </a:cxn>
                <a:cxn ang="0">
                  <a:pos x="131" y="22"/>
                </a:cxn>
                <a:cxn ang="0">
                  <a:pos x="131" y="22"/>
                </a:cxn>
                <a:cxn ang="0">
                  <a:pos x="131" y="22"/>
                </a:cxn>
                <a:cxn ang="0">
                  <a:pos x="131" y="19"/>
                </a:cxn>
                <a:cxn ang="0">
                  <a:pos x="135" y="19"/>
                </a:cxn>
                <a:cxn ang="0">
                  <a:pos x="305" y="0"/>
                </a:cxn>
                <a:cxn ang="0">
                  <a:pos x="308" y="0"/>
                </a:cxn>
                <a:cxn ang="0">
                  <a:pos x="308" y="0"/>
                </a:cxn>
                <a:cxn ang="0">
                  <a:pos x="308" y="0"/>
                </a:cxn>
                <a:cxn ang="0">
                  <a:pos x="308" y="0"/>
                </a:cxn>
                <a:cxn ang="0">
                  <a:pos x="308" y="15"/>
                </a:cxn>
                <a:cxn ang="0">
                  <a:pos x="354" y="11"/>
                </a:cxn>
                <a:cxn ang="0">
                  <a:pos x="354" y="30"/>
                </a:cxn>
                <a:cxn ang="0">
                  <a:pos x="308" y="34"/>
                </a:cxn>
                <a:cxn ang="0">
                  <a:pos x="308" y="49"/>
                </a:cxn>
                <a:cxn ang="0">
                  <a:pos x="308" y="49"/>
                </a:cxn>
                <a:cxn ang="0">
                  <a:pos x="308" y="49"/>
                </a:cxn>
                <a:cxn ang="0">
                  <a:pos x="308" y="53"/>
                </a:cxn>
                <a:cxn ang="0">
                  <a:pos x="305" y="53"/>
                </a:cxn>
                <a:cxn ang="0">
                  <a:pos x="135" y="72"/>
                </a:cxn>
                <a:cxn ang="0">
                  <a:pos x="131" y="72"/>
                </a:cxn>
                <a:cxn ang="0">
                  <a:pos x="131" y="72"/>
                </a:cxn>
                <a:cxn ang="0">
                  <a:pos x="131" y="72"/>
                </a:cxn>
                <a:cxn ang="0">
                  <a:pos x="131" y="72"/>
                </a:cxn>
                <a:cxn ang="0">
                  <a:pos x="131" y="57"/>
                </a:cxn>
                <a:cxn ang="0">
                  <a:pos x="0" y="72"/>
                </a:cxn>
                <a:cxn ang="0">
                  <a:pos x="0" y="53"/>
                </a:cxn>
              </a:cxnLst>
              <a:rect l="0" t="0" r="r" b="b"/>
              <a:pathLst>
                <a:path w="354" h="72">
                  <a:moveTo>
                    <a:pt x="0" y="53"/>
                  </a:moveTo>
                  <a:lnTo>
                    <a:pt x="131" y="38"/>
                  </a:lnTo>
                  <a:lnTo>
                    <a:pt x="131" y="22"/>
                  </a:lnTo>
                  <a:lnTo>
                    <a:pt x="131" y="22"/>
                  </a:lnTo>
                  <a:lnTo>
                    <a:pt x="131" y="22"/>
                  </a:lnTo>
                  <a:lnTo>
                    <a:pt x="131" y="19"/>
                  </a:lnTo>
                  <a:lnTo>
                    <a:pt x="135" y="19"/>
                  </a:lnTo>
                  <a:lnTo>
                    <a:pt x="305" y="0"/>
                  </a:lnTo>
                  <a:lnTo>
                    <a:pt x="308" y="0"/>
                  </a:lnTo>
                  <a:lnTo>
                    <a:pt x="308" y="0"/>
                  </a:lnTo>
                  <a:lnTo>
                    <a:pt x="308" y="0"/>
                  </a:lnTo>
                  <a:lnTo>
                    <a:pt x="308" y="0"/>
                  </a:lnTo>
                  <a:lnTo>
                    <a:pt x="308" y="15"/>
                  </a:lnTo>
                  <a:lnTo>
                    <a:pt x="354" y="11"/>
                  </a:lnTo>
                  <a:lnTo>
                    <a:pt x="354" y="30"/>
                  </a:lnTo>
                  <a:lnTo>
                    <a:pt x="308" y="34"/>
                  </a:lnTo>
                  <a:lnTo>
                    <a:pt x="308" y="49"/>
                  </a:lnTo>
                  <a:lnTo>
                    <a:pt x="308" y="49"/>
                  </a:lnTo>
                  <a:lnTo>
                    <a:pt x="308" y="49"/>
                  </a:lnTo>
                  <a:lnTo>
                    <a:pt x="308" y="53"/>
                  </a:lnTo>
                  <a:lnTo>
                    <a:pt x="305" y="53"/>
                  </a:lnTo>
                  <a:lnTo>
                    <a:pt x="135" y="72"/>
                  </a:lnTo>
                  <a:lnTo>
                    <a:pt x="131" y="72"/>
                  </a:lnTo>
                  <a:lnTo>
                    <a:pt x="131" y="72"/>
                  </a:lnTo>
                  <a:lnTo>
                    <a:pt x="131" y="72"/>
                  </a:lnTo>
                  <a:lnTo>
                    <a:pt x="131" y="72"/>
                  </a:lnTo>
                  <a:lnTo>
                    <a:pt x="131" y="57"/>
                  </a:lnTo>
                  <a:lnTo>
                    <a:pt x="0" y="72"/>
                  </a:lnTo>
                  <a:lnTo>
                    <a:pt x="0" y="53"/>
                  </a:lnTo>
                  <a:close/>
                </a:path>
              </a:pathLst>
            </a:custGeom>
            <a:solidFill>
              <a:srgbClr val="F2F2D8"/>
            </a:solidFill>
            <a:ln w="9525">
              <a:noFill/>
              <a:round/>
              <a:headEnd/>
              <a:tailEnd/>
            </a:ln>
          </p:spPr>
          <p:txBody>
            <a:bodyPr/>
            <a:lstStyle/>
            <a:p>
              <a:endParaRPr lang="en-US"/>
            </a:p>
          </p:txBody>
        </p:sp>
        <p:sp>
          <p:nvSpPr>
            <p:cNvPr id="377292" name="Freeform 460"/>
            <p:cNvSpPr>
              <a:spLocks noChangeAspect="1"/>
            </p:cNvSpPr>
            <p:nvPr/>
          </p:nvSpPr>
          <p:spPr bwMode="auto">
            <a:xfrm>
              <a:off x="5020" y="2448"/>
              <a:ext cx="354" cy="72"/>
            </a:xfrm>
            <a:custGeom>
              <a:avLst/>
              <a:gdLst/>
              <a:ahLst/>
              <a:cxnLst>
                <a:cxn ang="0">
                  <a:pos x="0" y="53"/>
                </a:cxn>
                <a:cxn ang="0">
                  <a:pos x="131" y="38"/>
                </a:cxn>
                <a:cxn ang="0">
                  <a:pos x="131" y="22"/>
                </a:cxn>
                <a:cxn ang="0">
                  <a:pos x="131" y="22"/>
                </a:cxn>
                <a:cxn ang="0">
                  <a:pos x="131" y="22"/>
                </a:cxn>
                <a:cxn ang="0">
                  <a:pos x="131" y="19"/>
                </a:cxn>
                <a:cxn ang="0">
                  <a:pos x="135" y="19"/>
                </a:cxn>
                <a:cxn ang="0">
                  <a:pos x="305" y="0"/>
                </a:cxn>
                <a:cxn ang="0">
                  <a:pos x="308" y="0"/>
                </a:cxn>
                <a:cxn ang="0">
                  <a:pos x="308" y="0"/>
                </a:cxn>
                <a:cxn ang="0">
                  <a:pos x="308" y="0"/>
                </a:cxn>
                <a:cxn ang="0">
                  <a:pos x="308" y="0"/>
                </a:cxn>
                <a:cxn ang="0">
                  <a:pos x="308" y="15"/>
                </a:cxn>
                <a:cxn ang="0">
                  <a:pos x="354" y="11"/>
                </a:cxn>
                <a:cxn ang="0">
                  <a:pos x="354" y="30"/>
                </a:cxn>
                <a:cxn ang="0">
                  <a:pos x="308" y="34"/>
                </a:cxn>
                <a:cxn ang="0">
                  <a:pos x="308" y="49"/>
                </a:cxn>
                <a:cxn ang="0">
                  <a:pos x="308" y="49"/>
                </a:cxn>
                <a:cxn ang="0">
                  <a:pos x="308" y="49"/>
                </a:cxn>
                <a:cxn ang="0">
                  <a:pos x="308" y="53"/>
                </a:cxn>
                <a:cxn ang="0">
                  <a:pos x="305" y="53"/>
                </a:cxn>
                <a:cxn ang="0">
                  <a:pos x="135" y="72"/>
                </a:cxn>
                <a:cxn ang="0">
                  <a:pos x="131" y="72"/>
                </a:cxn>
                <a:cxn ang="0">
                  <a:pos x="131" y="72"/>
                </a:cxn>
                <a:cxn ang="0">
                  <a:pos x="131" y="72"/>
                </a:cxn>
                <a:cxn ang="0">
                  <a:pos x="131" y="72"/>
                </a:cxn>
                <a:cxn ang="0">
                  <a:pos x="131" y="57"/>
                </a:cxn>
                <a:cxn ang="0">
                  <a:pos x="0" y="72"/>
                </a:cxn>
                <a:cxn ang="0">
                  <a:pos x="0" y="53"/>
                </a:cxn>
              </a:cxnLst>
              <a:rect l="0" t="0" r="r" b="b"/>
              <a:pathLst>
                <a:path w="354" h="72">
                  <a:moveTo>
                    <a:pt x="0" y="53"/>
                  </a:moveTo>
                  <a:lnTo>
                    <a:pt x="131" y="38"/>
                  </a:lnTo>
                  <a:lnTo>
                    <a:pt x="131" y="22"/>
                  </a:lnTo>
                  <a:lnTo>
                    <a:pt x="131" y="22"/>
                  </a:lnTo>
                  <a:lnTo>
                    <a:pt x="131" y="22"/>
                  </a:lnTo>
                  <a:lnTo>
                    <a:pt x="131" y="19"/>
                  </a:lnTo>
                  <a:lnTo>
                    <a:pt x="135" y="19"/>
                  </a:lnTo>
                  <a:lnTo>
                    <a:pt x="305" y="0"/>
                  </a:lnTo>
                  <a:lnTo>
                    <a:pt x="308" y="0"/>
                  </a:lnTo>
                  <a:lnTo>
                    <a:pt x="308" y="0"/>
                  </a:lnTo>
                  <a:lnTo>
                    <a:pt x="308" y="0"/>
                  </a:lnTo>
                  <a:lnTo>
                    <a:pt x="308" y="0"/>
                  </a:lnTo>
                  <a:lnTo>
                    <a:pt x="308" y="15"/>
                  </a:lnTo>
                  <a:lnTo>
                    <a:pt x="354" y="11"/>
                  </a:lnTo>
                  <a:lnTo>
                    <a:pt x="354" y="30"/>
                  </a:lnTo>
                  <a:lnTo>
                    <a:pt x="308" y="34"/>
                  </a:lnTo>
                  <a:lnTo>
                    <a:pt x="308" y="49"/>
                  </a:lnTo>
                  <a:lnTo>
                    <a:pt x="308" y="49"/>
                  </a:lnTo>
                  <a:lnTo>
                    <a:pt x="308" y="49"/>
                  </a:lnTo>
                  <a:lnTo>
                    <a:pt x="308" y="53"/>
                  </a:lnTo>
                  <a:lnTo>
                    <a:pt x="305" y="53"/>
                  </a:lnTo>
                  <a:lnTo>
                    <a:pt x="135" y="72"/>
                  </a:lnTo>
                  <a:lnTo>
                    <a:pt x="131" y="72"/>
                  </a:lnTo>
                  <a:lnTo>
                    <a:pt x="131" y="72"/>
                  </a:lnTo>
                  <a:lnTo>
                    <a:pt x="131" y="72"/>
                  </a:lnTo>
                  <a:lnTo>
                    <a:pt x="131" y="72"/>
                  </a:lnTo>
                  <a:lnTo>
                    <a:pt x="131" y="57"/>
                  </a:lnTo>
                  <a:lnTo>
                    <a:pt x="0" y="72"/>
                  </a:lnTo>
                  <a:lnTo>
                    <a:pt x="0" y="53"/>
                  </a:lnTo>
                </a:path>
              </a:pathLst>
            </a:custGeom>
            <a:noFill/>
            <a:ln w="6350">
              <a:solidFill>
                <a:srgbClr val="000000"/>
              </a:solidFill>
              <a:prstDash val="solid"/>
              <a:round/>
              <a:headEnd/>
              <a:tailEnd/>
            </a:ln>
          </p:spPr>
          <p:txBody>
            <a:bodyPr/>
            <a:lstStyle/>
            <a:p>
              <a:endParaRPr lang="en-US"/>
            </a:p>
          </p:txBody>
        </p:sp>
        <p:sp>
          <p:nvSpPr>
            <p:cNvPr id="377293" name="Line 461"/>
            <p:cNvSpPr>
              <a:spLocks noChangeAspect="1" noChangeShapeType="1"/>
            </p:cNvSpPr>
            <p:nvPr/>
          </p:nvSpPr>
          <p:spPr bwMode="auto">
            <a:xfrm>
              <a:off x="5020" y="2501"/>
              <a:ext cx="7" cy="4"/>
            </a:xfrm>
            <a:prstGeom prst="line">
              <a:avLst/>
            </a:prstGeom>
            <a:noFill/>
            <a:ln w="6350">
              <a:solidFill>
                <a:srgbClr val="000000"/>
              </a:solidFill>
              <a:round/>
              <a:headEnd/>
              <a:tailEnd/>
            </a:ln>
          </p:spPr>
          <p:txBody>
            <a:bodyPr/>
            <a:lstStyle/>
            <a:p>
              <a:endParaRPr lang="en-US"/>
            </a:p>
          </p:txBody>
        </p:sp>
        <p:sp>
          <p:nvSpPr>
            <p:cNvPr id="377294" name="Line 462"/>
            <p:cNvSpPr>
              <a:spLocks noChangeAspect="1" noChangeShapeType="1"/>
            </p:cNvSpPr>
            <p:nvPr/>
          </p:nvSpPr>
          <p:spPr bwMode="auto">
            <a:xfrm flipV="1">
              <a:off x="5020" y="2516"/>
              <a:ext cx="7" cy="4"/>
            </a:xfrm>
            <a:prstGeom prst="line">
              <a:avLst/>
            </a:prstGeom>
            <a:noFill/>
            <a:ln w="6350">
              <a:solidFill>
                <a:srgbClr val="000000"/>
              </a:solidFill>
              <a:round/>
              <a:headEnd/>
              <a:tailEnd/>
            </a:ln>
          </p:spPr>
          <p:txBody>
            <a:bodyPr/>
            <a:lstStyle/>
            <a:p>
              <a:endParaRPr lang="en-US"/>
            </a:p>
          </p:txBody>
        </p:sp>
        <p:sp>
          <p:nvSpPr>
            <p:cNvPr id="377295" name="Line 463"/>
            <p:cNvSpPr>
              <a:spLocks noChangeAspect="1" noChangeShapeType="1"/>
            </p:cNvSpPr>
            <p:nvPr/>
          </p:nvSpPr>
          <p:spPr bwMode="auto">
            <a:xfrm flipV="1">
              <a:off x="5362" y="2459"/>
              <a:ext cx="12" cy="4"/>
            </a:xfrm>
            <a:prstGeom prst="line">
              <a:avLst/>
            </a:prstGeom>
            <a:noFill/>
            <a:ln w="6350">
              <a:solidFill>
                <a:srgbClr val="000000"/>
              </a:solidFill>
              <a:round/>
              <a:headEnd/>
              <a:tailEnd/>
            </a:ln>
          </p:spPr>
          <p:txBody>
            <a:bodyPr/>
            <a:lstStyle/>
            <a:p>
              <a:endParaRPr lang="en-US"/>
            </a:p>
          </p:txBody>
        </p:sp>
        <p:sp>
          <p:nvSpPr>
            <p:cNvPr id="377296" name="Line 464"/>
            <p:cNvSpPr>
              <a:spLocks noChangeAspect="1" noChangeShapeType="1"/>
            </p:cNvSpPr>
            <p:nvPr/>
          </p:nvSpPr>
          <p:spPr bwMode="auto">
            <a:xfrm>
              <a:off x="5362" y="2474"/>
              <a:ext cx="12" cy="4"/>
            </a:xfrm>
            <a:prstGeom prst="line">
              <a:avLst/>
            </a:prstGeom>
            <a:noFill/>
            <a:ln w="6350">
              <a:solidFill>
                <a:srgbClr val="000000"/>
              </a:solidFill>
              <a:round/>
              <a:headEnd/>
              <a:tailEnd/>
            </a:ln>
          </p:spPr>
          <p:txBody>
            <a:bodyPr/>
            <a:lstStyle/>
            <a:p>
              <a:endParaRPr lang="en-US"/>
            </a:p>
          </p:txBody>
        </p:sp>
        <p:sp>
          <p:nvSpPr>
            <p:cNvPr id="377297" name="Freeform 465"/>
            <p:cNvSpPr>
              <a:spLocks noChangeAspect="1"/>
            </p:cNvSpPr>
            <p:nvPr/>
          </p:nvSpPr>
          <p:spPr bwMode="auto">
            <a:xfrm>
              <a:off x="5027" y="2463"/>
              <a:ext cx="335" cy="53"/>
            </a:xfrm>
            <a:custGeom>
              <a:avLst/>
              <a:gdLst/>
              <a:ahLst/>
              <a:cxnLst>
                <a:cxn ang="0">
                  <a:pos x="0" y="42"/>
                </a:cxn>
                <a:cxn ang="0">
                  <a:pos x="335" y="0"/>
                </a:cxn>
                <a:cxn ang="0">
                  <a:pos x="335" y="11"/>
                </a:cxn>
                <a:cxn ang="0">
                  <a:pos x="0" y="53"/>
                </a:cxn>
                <a:cxn ang="0">
                  <a:pos x="0" y="42"/>
                </a:cxn>
              </a:cxnLst>
              <a:rect l="0" t="0" r="r" b="b"/>
              <a:pathLst>
                <a:path w="335" h="53">
                  <a:moveTo>
                    <a:pt x="0" y="42"/>
                  </a:moveTo>
                  <a:lnTo>
                    <a:pt x="335" y="0"/>
                  </a:lnTo>
                  <a:lnTo>
                    <a:pt x="335" y="11"/>
                  </a:lnTo>
                  <a:lnTo>
                    <a:pt x="0" y="53"/>
                  </a:lnTo>
                  <a:lnTo>
                    <a:pt x="0" y="42"/>
                  </a:lnTo>
                  <a:close/>
                </a:path>
              </a:pathLst>
            </a:custGeom>
            <a:solidFill>
              <a:srgbClr val="000000"/>
            </a:solidFill>
            <a:ln w="9525">
              <a:noFill/>
              <a:round/>
              <a:headEnd/>
              <a:tailEnd/>
            </a:ln>
          </p:spPr>
          <p:txBody>
            <a:bodyPr/>
            <a:lstStyle/>
            <a:p>
              <a:endParaRPr lang="en-US"/>
            </a:p>
          </p:txBody>
        </p:sp>
        <p:sp>
          <p:nvSpPr>
            <p:cNvPr id="377298" name="Freeform 466"/>
            <p:cNvSpPr>
              <a:spLocks noChangeAspect="1"/>
            </p:cNvSpPr>
            <p:nvPr/>
          </p:nvSpPr>
          <p:spPr bwMode="auto">
            <a:xfrm>
              <a:off x="5027" y="2463"/>
              <a:ext cx="335" cy="53"/>
            </a:xfrm>
            <a:custGeom>
              <a:avLst/>
              <a:gdLst/>
              <a:ahLst/>
              <a:cxnLst>
                <a:cxn ang="0">
                  <a:pos x="0" y="42"/>
                </a:cxn>
                <a:cxn ang="0">
                  <a:pos x="335" y="0"/>
                </a:cxn>
                <a:cxn ang="0">
                  <a:pos x="335" y="11"/>
                </a:cxn>
                <a:cxn ang="0">
                  <a:pos x="0" y="53"/>
                </a:cxn>
                <a:cxn ang="0">
                  <a:pos x="0" y="42"/>
                </a:cxn>
              </a:cxnLst>
              <a:rect l="0" t="0" r="r" b="b"/>
              <a:pathLst>
                <a:path w="335" h="53">
                  <a:moveTo>
                    <a:pt x="0" y="42"/>
                  </a:moveTo>
                  <a:lnTo>
                    <a:pt x="335" y="0"/>
                  </a:lnTo>
                  <a:lnTo>
                    <a:pt x="335" y="11"/>
                  </a:lnTo>
                  <a:lnTo>
                    <a:pt x="0" y="53"/>
                  </a:lnTo>
                  <a:lnTo>
                    <a:pt x="0" y="42"/>
                  </a:lnTo>
                </a:path>
              </a:pathLst>
            </a:custGeom>
            <a:noFill/>
            <a:ln w="6350">
              <a:solidFill>
                <a:srgbClr val="000000"/>
              </a:solidFill>
              <a:prstDash val="solid"/>
              <a:round/>
              <a:headEnd/>
              <a:tailEnd/>
            </a:ln>
          </p:spPr>
          <p:txBody>
            <a:bodyPr/>
            <a:lstStyle/>
            <a:p>
              <a:endParaRPr lang="en-US"/>
            </a:p>
          </p:txBody>
        </p:sp>
        <p:sp>
          <p:nvSpPr>
            <p:cNvPr id="377299" name="Freeform 467"/>
            <p:cNvSpPr>
              <a:spLocks noChangeAspect="1"/>
            </p:cNvSpPr>
            <p:nvPr/>
          </p:nvSpPr>
          <p:spPr bwMode="auto">
            <a:xfrm>
              <a:off x="5238" y="2444"/>
              <a:ext cx="79" cy="30"/>
            </a:xfrm>
            <a:custGeom>
              <a:avLst/>
              <a:gdLst/>
              <a:ahLst/>
              <a:cxnLst>
                <a:cxn ang="0">
                  <a:pos x="15" y="7"/>
                </a:cxn>
                <a:cxn ang="0">
                  <a:pos x="79" y="0"/>
                </a:cxn>
                <a:cxn ang="0">
                  <a:pos x="79" y="4"/>
                </a:cxn>
                <a:cxn ang="0">
                  <a:pos x="79" y="4"/>
                </a:cxn>
                <a:cxn ang="0">
                  <a:pos x="79" y="7"/>
                </a:cxn>
                <a:cxn ang="0">
                  <a:pos x="79" y="11"/>
                </a:cxn>
                <a:cxn ang="0">
                  <a:pos x="72" y="11"/>
                </a:cxn>
                <a:cxn ang="0">
                  <a:pos x="68" y="11"/>
                </a:cxn>
                <a:cxn ang="0">
                  <a:pos x="64" y="11"/>
                </a:cxn>
                <a:cxn ang="0">
                  <a:pos x="60" y="15"/>
                </a:cxn>
                <a:cxn ang="0">
                  <a:pos x="56" y="15"/>
                </a:cxn>
                <a:cxn ang="0">
                  <a:pos x="53" y="19"/>
                </a:cxn>
                <a:cxn ang="0">
                  <a:pos x="49" y="19"/>
                </a:cxn>
                <a:cxn ang="0">
                  <a:pos x="45" y="19"/>
                </a:cxn>
                <a:cxn ang="0">
                  <a:pos x="41" y="23"/>
                </a:cxn>
                <a:cxn ang="0">
                  <a:pos x="38" y="23"/>
                </a:cxn>
                <a:cxn ang="0">
                  <a:pos x="34" y="23"/>
                </a:cxn>
                <a:cxn ang="0">
                  <a:pos x="30" y="26"/>
                </a:cxn>
                <a:cxn ang="0">
                  <a:pos x="26" y="26"/>
                </a:cxn>
                <a:cxn ang="0">
                  <a:pos x="23" y="30"/>
                </a:cxn>
                <a:cxn ang="0">
                  <a:pos x="19" y="30"/>
                </a:cxn>
                <a:cxn ang="0">
                  <a:pos x="15" y="30"/>
                </a:cxn>
                <a:cxn ang="0">
                  <a:pos x="8" y="30"/>
                </a:cxn>
                <a:cxn ang="0">
                  <a:pos x="4" y="30"/>
                </a:cxn>
                <a:cxn ang="0">
                  <a:pos x="0" y="26"/>
                </a:cxn>
                <a:cxn ang="0">
                  <a:pos x="0" y="23"/>
                </a:cxn>
                <a:cxn ang="0">
                  <a:pos x="0" y="19"/>
                </a:cxn>
                <a:cxn ang="0">
                  <a:pos x="4" y="15"/>
                </a:cxn>
                <a:cxn ang="0">
                  <a:pos x="8" y="11"/>
                </a:cxn>
                <a:cxn ang="0">
                  <a:pos x="15" y="7"/>
                </a:cxn>
              </a:cxnLst>
              <a:rect l="0" t="0" r="r" b="b"/>
              <a:pathLst>
                <a:path w="79" h="30">
                  <a:moveTo>
                    <a:pt x="15" y="7"/>
                  </a:moveTo>
                  <a:lnTo>
                    <a:pt x="79" y="0"/>
                  </a:lnTo>
                  <a:lnTo>
                    <a:pt x="79" y="4"/>
                  </a:lnTo>
                  <a:lnTo>
                    <a:pt x="79" y="4"/>
                  </a:lnTo>
                  <a:lnTo>
                    <a:pt x="79" y="7"/>
                  </a:lnTo>
                  <a:lnTo>
                    <a:pt x="79" y="11"/>
                  </a:lnTo>
                  <a:lnTo>
                    <a:pt x="72" y="11"/>
                  </a:lnTo>
                  <a:lnTo>
                    <a:pt x="68" y="11"/>
                  </a:lnTo>
                  <a:lnTo>
                    <a:pt x="64" y="11"/>
                  </a:lnTo>
                  <a:lnTo>
                    <a:pt x="60" y="15"/>
                  </a:lnTo>
                  <a:lnTo>
                    <a:pt x="56" y="15"/>
                  </a:lnTo>
                  <a:lnTo>
                    <a:pt x="53" y="19"/>
                  </a:lnTo>
                  <a:lnTo>
                    <a:pt x="49" y="19"/>
                  </a:lnTo>
                  <a:lnTo>
                    <a:pt x="45" y="19"/>
                  </a:lnTo>
                  <a:lnTo>
                    <a:pt x="41" y="23"/>
                  </a:lnTo>
                  <a:lnTo>
                    <a:pt x="38" y="23"/>
                  </a:lnTo>
                  <a:lnTo>
                    <a:pt x="34" y="23"/>
                  </a:lnTo>
                  <a:lnTo>
                    <a:pt x="30" y="26"/>
                  </a:lnTo>
                  <a:lnTo>
                    <a:pt x="26" y="26"/>
                  </a:lnTo>
                  <a:lnTo>
                    <a:pt x="23" y="30"/>
                  </a:lnTo>
                  <a:lnTo>
                    <a:pt x="19" y="30"/>
                  </a:lnTo>
                  <a:lnTo>
                    <a:pt x="15" y="30"/>
                  </a:lnTo>
                  <a:lnTo>
                    <a:pt x="8" y="30"/>
                  </a:lnTo>
                  <a:lnTo>
                    <a:pt x="4" y="30"/>
                  </a:lnTo>
                  <a:lnTo>
                    <a:pt x="0" y="26"/>
                  </a:lnTo>
                  <a:lnTo>
                    <a:pt x="0" y="23"/>
                  </a:lnTo>
                  <a:lnTo>
                    <a:pt x="0" y="19"/>
                  </a:lnTo>
                  <a:lnTo>
                    <a:pt x="4" y="15"/>
                  </a:lnTo>
                  <a:lnTo>
                    <a:pt x="8" y="11"/>
                  </a:lnTo>
                  <a:lnTo>
                    <a:pt x="15" y="7"/>
                  </a:lnTo>
                  <a:close/>
                </a:path>
              </a:pathLst>
            </a:custGeom>
            <a:solidFill>
              <a:srgbClr val="FFFFE5"/>
            </a:solidFill>
            <a:ln w="9525">
              <a:noFill/>
              <a:round/>
              <a:headEnd/>
              <a:tailEnd/>
            </a:ln>
          </p:spPr>
          <p:txBody>
            <a:bodyPr/>
            <a:lstStyle/>
            <a:p>
              <a:endParaRPr lang="en-US"/>
            </a:p>
          </p:txBody>
        </p:sp>
        <p:sp>
          <p:nvSpPr>
            <p:cNvPr id="377300" name="Freeform 468"/>
            <p:cNvSpPr>
              <a:spLocks noChangeAspect="1"/>
            </p:cNvSpPr>
            <p:nvPr/>
          </p:nvSpPr>
          <p:spPr bwMode="auto">
            <a:xfrm>
              <a:off x="5238" y="2444"/>
              <a:ext cx="79" cy="30"/>
            </a:xfrm>
            <a:custGeom>
              <a:avLst/>
              <a:gdLst/>
              <a:ahLst/>
              <a:cxnLst>
                <a:cxn ang="0">
                  <a:pos x="15" y="7"/>
                </a:cxn>
                <a:cxn ang="0">
                  <a:pos x="79" y="0"/>
                </a:cxn>
                <a:cxn ang="0">
                  <a:pos x="79" y="4"/>
                </a:cxn>
                <a:cxn ang="0">
                  <a:pos x="79" y="4"/>
                </a:cxn>
                <a:cxn ang="0">
                  <a:pos x="79" y="7"/>
                </a:cxn>
                <a:cxn ang="0">
                  <a:pos x="79" y="11"/>
                </a:cxn>
                <a:cxn ang="0">
                  <a:pos x="72" y="11"/>
                </a:cxn>
                <a:cxn ang="0">
                  <a:pos x="68" y="11"/>
                </a:cxn>
                <a:cxn ang="0">
                  <a:pos x="64" y="11"/>
                </a:cxn>
                <a:cxn ang="0">
                  <a:pos x="60" y="15"/>
                </a:cxn>
                <a:cxn ang="0">
                  <a:pos x="56" y="15"/>
                </a:cxn>
                <a:cxn ang="0">
                  <a:pos x="53" y="19"/>
                </a:cxn>
                <a:cxn ang="0">
                  <a:pos x="49" y="19"/>
                </a:cxn>
                <a:cxn ang="0">
                  <a:pos x="45" y="19"/>
                </a:cxn>
                <a:cxn ang="0">
                  <a:pos x="41" y="23"/>
                </a:cxn>
                <a:cxn ang="0">
                  <a:pos x="38" y="23"/>
                </a:cxn>
                <a:cxn ang="0">
                  <a:pos x="34" y="23"/>
                </a:cxn>
                <a:cxn ang="0">
                  <a:pos x="30" y="26"/>
                </a:cxn>
                <a:cxn ang="0">
                  <a:pos x="26" y="26"/>
                </a:cxn>
                <a:cxn ang="0">
                  <a:pos x="23" y="30"/>
                </a:cxn>
                <a:cxn ang="0">
                  <a:pos x="19" y="30"/>
                </a:cxn>
                <a:cxn ang="0">
                  <a:pos x="15" y="30"/>
                </a:cxn>
                <a:cxn ang="0">
                  <a:pos x="8" y="30"/>
                </a:cxn>
                <a:cxn ang="0">
                  <a:pos x="4" y="30"/>
                </a:cxn>
                <a:cxn ang="0">
                  <a:pos x="0" y="26"/>
                </a:cxn>
                <a:cxn ang="0">
                  <a:pos x="0" y="23"/>
                </a:cxn>
                <a:cxn ang="0">
                  <a:pos x="0" y="19"/>
                </a:cxn>
                <a:cxn ang="0">
                  <a:pos x="4" y="15"/>
                </a:cxn>
                <a:cxn ang="0">
                  <a:pos x="8" y="11"/>
                </a:cxn>
                <a:cxn ang="0">
                  <a:pos x="15" y="7"/>
                </a:cxn>
              </a:cxnLst>
              <a:rect l="0" t="0" r="r" b="b"/>
              <a:pathLst>
                <a:path w="79" h="30">
                  <a:moveTo>
                    <a:pt x="15" y="7"/>
                  </a:moveTo>
                  <a:lnTo>
                    <a:pt x="79" y="0"/>
                  </a:lnTo>
                  <a:lnTo>
                    <a:pt x="79" y="4"/>
                  </a:lnTo>
                  <a:lnTo>
                    <a:pt x="79" y="4"/>
                  </a:lnTo>
                  <a:lnTo>
                    <a:pt x="79" y="7"/>
                  </a:lnTo>
                  <a:lnTo>
                    <a:pt x="79" y="11"/>
                  </a:lnTo>
                  <a:lnTo>
                    <a:pt x="72" y="11"/>
                  </a:lnTo>
                  <a:lnTo>
                    <a:pt x="68" y="11"/>
                  </a:lnTo>
                  <a:lnTo>
                    <a:pt x="64" y="11"/>
                  </a:lnTo>
                  <a:lnTo>
                    <a:pt x="60" y="15"/>
                  </a:lnTo>
                  <a:lnTo>
                    <a:pt x="56" y="15"/>
                  </a:lnTo>
                  <a:lnTo>
                    <a:pt x="53" y="19"/>
                  </a:lnTo>
                  <a:lnTo>
                    <a:pt x="49" y="19"/>
                  </a:lnTo>
                  <a:lnTo>
                    <a:pt x="45" y="19"/>
                  </a:lnTo>
                  <a:lnTo>
                    <a:pt x="41" y="23"/>
                  </a:lnTo>
                  <a:lnTo>
                    <a:pt x="38" y="23"/>
                  </a:lnTo>
                  <a:lnTo>
                    <a:pt x="34" y="23"/>
                  </a:lnTo>
                  <a:lnTo>
                    <a:pt x="30" y="26"/>
                  </a:lnTo>
                  <a:lnTo>
                    <a:pt x="26" y="26"/>
                  </a:lnTo>
                  <a:lnTo>
                    <a:pt x="23" y="30"/>
                  </a:lnTo>
                  <a:lnTo>
                    <a:pt x="19" y="30"/>
                  </a:lnTo>
                  <a:lnTo>
                    <a:pt x="15" y="30"/>
                  </a:lnTo>
                  <a:lnTo>
                    <a:pt x="8" y="30"/>
                  </a:lnTo>
                  <a:lnTo>
                    <a:pt x="4" y="30"/>
                  </a:lnTo>
                  <a:lnTo>
                    <a:pt x="0" y="26"/>
                  </a:lnTo>
                  <a:lnTo>
                    <a:pt x="0" y="23"/>
                  </a:lnTo>
                  <a:lnTo>
                    <a:pt x="0" y="19"/>
                  </a:lnTo>
                  <a:lnTo>
                    <a:pt x="4" y="15"/>
                  </a:lnTo>
                  <a:lnTo>
                    <a:pt x="8" y="11"/>
                  </a:lnTo>
                  <a:lnTo>
                    <a:pt x="15" y="7"/>
                  </a:lnTo>
                </a:path>
              </a:pathLst>
            </a:custGeom>
            <a:noFill/>
            <a:ln w="6350">
              <a:solidFill>
                <a:srgbClr val="000000"/>
              </a:solidFill>
              <a:prstDash val="solid"/>
              <a:round/>
              <a:headEnd/>
              <a:tailEnd/>
            </a:ln>
          </p:spPr>
          <p:txBody>
            <a:bodyPr/>
            <a:lstStyle/>
            <a:p>
              <a:endParaRPr lang="en-US"/>
            </a:p>
          </p:txBody>
        </p:sp>
        <p:sp>
          <p:nvSpPr>
            <p:cNvPr id="377301" name="Freeform 469"/>
            <p:cNvSpPr>
              <a:spLocks noChangeAspect="1"/>
            </p:cNvSpPr>
            <p:nvPr/>
          </p:nvSpPr>
          <p:spPr bwMode="auto">
            <a:xfrm>
              <a:off x="5005" y="2516"/>
              <a:ext cx="387" cy="148"/>
            </a:xfrm>
            <a:custGeom>
              <a:avLst/>
              <a:gdLst/>
              <a:ahLst/>
              <a:cxnLst>
                <a:cxn ang="0">
                  <a:pos x="0" y="49"/>
                </a:cxn>
                <a:cxn ang="0">
                  <a:pos x="387" y="0"/>
                </a:cxn>
                <a:cxn ang="0">
                  <a:pos x="387" y="103"/>
                </a:cxn>
                <a:cxn ang="0">
                  <a:pos x="0" y="148"/>
                </a:cxn>
                <a:cxn ang="0">
                  <a:pos x="0" y="49"/>
                </a:cxn>
              </a:cxnLst>
              <a:rect l="0" t="0" r="r" b="b"/>
              <a:pathLst>
                <a:path w="387" h="148">
                  <a:moveTo>
                    <a:pt x="0" y="49"/>
                  </a:moveTo>
                  <a:lnTo>
                    <a:pt x="387" y="0"/>
                  </a:lnTo>
                  <a:lnTo>
                    <a:pt x="387" y="103"/>
                  </a:lnTo>
                  <a:lnTo>
                    <a:pt x="0" y="148"/>
                  </a:lnTo>
                  <a:lnTo>
                    <a:pt x="0" y="49"/>
                  </a:lnTo>
                  <a:close/>
                </a:path>
              </a:pathLst>
            </a:custGeom>
            <a:solidFill>
              <a:srgbClr val="FFFFE5"/>
            </a:solidFill>
            <a:ln w="9525">
              <a:noFill/>
              <a:round/>
              <a:headEnd/>
              <a:tailEnd/>
            </a:ln>
          </p:spPr>
          <p:txBody>
            <a:bodyPr/>
            <a:lstStyle/>
            <a:p>
              <a:endParaRPr lang="en-US"/>
            </a:p>
          </p:txBody>
        </p:sp>
        <p:sp>
          <p:nvSpPr>
            <p:cNvPr id="377302" name="Freeform 470"/>
            <p:cNvSpPr>
              <a:spLocks noChangeAspect="1"/>
            </p:cNvSpPr>
            <p:nvPr/>
          </p:nvSpPr>
          <p:spPr bwMode="auto">
            <a:xfrm>
              <a:off x="5005" y="2516"/>
              <a:ext cx="387" cy="148"/>
            </a:xfrm>
            <a:custGeom>
              <a:avLst/>
              <a:gdLst/>
              <a:ahLst/>
              <a:cxnLst>
                <a:cxn ang="0">
                  <a:pos x="0" y="49"/>
                </a:cxn>
                <a:cxn ang="0">
                  <a:pos x="387" y="0"/>
                </a:cxn>
                <a:cxn ang="0">
                  <a:pos x="387" y="103"/>
                </a:cxn>
                <a:cxn ang="0">
                  <a:pos x="0" y="148"/>
                </a:cxn>
                <a:cxn ang="0">
                  <a:pos x="0" y="49"/>
                </a:cxn>
              </a:cxnLst>
              <a:rect l="0" t="0" r="r" b="b"/>
              <a:pathLst>
                <a:path w="387" h="148">
                  <a:moveTo>
                    <a:pt x="0" y="49"/>
                  </a:moveTo>
                  <a:lnTo>
                    <a:pt x="387" y="0"/>
                  </a:lnTo>
                  <a:lnTo>
                    <a:pt x="387" y="103"/>
                  </a:lnTo>
                  <a:lnTo>
                    <a:pt x="0" y="148"/>
                  </a:lnTo>
                  <a:lnTo>
                    <a:pt x="0" y="49"/>
                  </a:lnTo>
                </a:path>
              </a:pathLst>
            </a:custGeom>
            <a:noFill/>
            <a:ln w="6350">
              <a:solidFill>
                <a:srgbClr val="000000"/>
              </a:solidFill>
              <a:prstDash val="solid"/>
              <a:round/>
              <a:headEnd/>
              <a:tailEnd/>
            </a:ln>
          </p:spPr>
          <p:txBody>
            <a:bodyPr/>
            <a:lstStyle/>
            <a:p>
              <a:endParaRPr lang="en-US"/>
            </a:p>
          </p:txBody>
        </p:sp>
        <p:sp>
          <p:nvSpPr>
            <p:cNvPr id="377303" name="Freeform 471"/>
            <p:cNvSpPr>
              <a:spLocks noChangeAspect="1"/>
            </p:cNvSpPr>
            <p:nvPr/>
          </p:nvSpPr>
          <p:spPr bwMode="auto">
            <a:xfrm>
              <a:off x="5005" y="2619"/>
              <a:ext cx="387" cy="144"/>
            </a:xfrm>
            <a:custGeom>
              <a:avLst/>
              <a:gdLst/>
              <a:ahLst/>
              <a:cxnLst>
                <a:cxn ang="0">
                  <a:pos x="0" y="45"/>
                </a:cxn>
                <a:cxn ang="0">
                  <a:pos x="387" y="0"/>
                </a:cxn>
                <a:cxn ang="0">
                  <a:pos x="387" y="98"/>
                </a:cxn>
                <a:cxn ang="0">
                  <a:pos x="0" y="144"/>
                </a:cxn>
                <a:cxn ang="0">
                  <a:pos x="0" y="45"/>
                </a:cxn>
              </a:cxnLst>
              <a:rect l="0" t="0" r="r" b="b"/>
              <a:pathLst>
                <a:path w="387" h="144">
                  <a:moveTo>
                    <a:pt x="0" y="45"/>
                  </a:moveTo>
                  <a:lnTo>
                    <a:pt x="387" y="0"/>
                  </a:lnTo>
                  <a:lnTo>
                    <a:pt x="387" y="98"/>
                  </a:lnTo>
                  <a:lnTo>
                    <a:pt x="0" y="144"/>
                  </a:lnTo>
                  <a:lnTo>
                    <a:pt x="0" y="45"/>
                  </a:lnTo>
                  <a:close/>
                </a:path>
              </a:pathLst>
            </a:custGeom>
            <a:solidFill>
              <a:srgbClr val="FFFFE5"/>
            </a:solidFill>
            <a:ln w="9525">
              <a:noFill/>
              <a:round/>
              <a:headEnd/>
              <a:tailEnd/>
            </a:ln>
          </p:spPr>
          <p:txBody>
            <a:bodyPr/>
            <a:lstStyle/>
            <a:p>
              <a:endParaRPr lang="en-US"/>
            </a:p>
          </p:txBody>
        </p:sp>
        <p:sp>
          <p:nvSpPr>
            <p:cNvPr id="377304" name="Freeform 472"/>
            <p:cNvSpPr>
              <a:spLocks noChangeAspect="1"/>
            </p:cNvSpPr>
            <p:nvPr/>
          </p:nvSpPr>
          <p:spPr bwMode="auto">
            <a:xfrm>
              <a:off x="5005" y="2619"/>
              <a:ext cx="387" cy="144"/>
            </a:xfrm>
            <a:custGeom>
              <a:avLst/>
              <a:gdLst/>
              <a:ahLst/>
              <a:cxnLst>
                <a:cxn ang="0">
                  <a:pos x="0" y="45"/>
                </a:cxn>
                <a:cxn ang="0">
                  <a:pos x="387" y="0"/>
                </a:cxn>
                <a:cxn ang="0">
                  <a:pos x="387" y="98"/>
                </a:cxn>
                <a:cxn ang="0">
                  <a:pos x="0" y="144"/>
                </a:cxn>
                <a:cxn ang="0">
                  <a:pos x="0" y="45"/>
                </a:cxn>
              </a:cxnLst>
              <a:rect l="0" t="0" r="r" b="b"/>
              <a:pathLst>
                <a:path w="387" h="144">
                  <a:moveTo>
                    <a:pt x="0" y="45"/>
                  </a:moveTo>
                  <a:lnTo>
                    <a:pt x="387" y="0"/>
                  </a:lnTo>
                  <a:lnTo>
                    <a:pt x="387" y="98"/>
                  </a:lnTo>
                  <a:lnTo>
                    <a:pt x="0" y="144"/>
                  </a:lnTo>
                  <a:lnTo>
                    <a:pt x="0" y="45"/>
                  </a:lnTo>
                </a:path>
              </a:pathLst>
            </a:custGeom>
            <a:noFill/>
            <a:ln w="6350">
              <a:solidFill>
                <a:srgbClr val="000000"/>
              </a:solidFill>
              <a:prstDash val="solid"/>
              <a:round/>
              <a:headEnd/>
              <a:tailEnd/>
            </a:ln>
          </p:spPr>
          <p:txBody>
            <a:bodyPr/>
            <a:lstStyle/>
            <a:p>
              <a:endParaRPr lang="en-US"/>
            </a:p>
          </p:txBody>
        </p:sp>
        <p:sp>
          <p:nvSpPr>
            <p:cNvPr id="377305" name="Freeform 473"/>
            <p:cNvSpPr>
              <a:spLocks noChangeAspect="1"/>
            </p:cNvSpPr>
            <p:nvPr/>
          </p:nvSpPr>
          <p:spPr bwMode="auto">
            <a:xfrm>
              <a:off x="5005" y="2717"/>
              <a:ext cx="387" cy="209"/>
            </a:xfrm>
            <a:custGeom>
              <a:avLst/>
              <a:gdLst/>
              <a:ahLst/>
              <a:cxnLst>
                <a:cxn ang="0">
                  <a:pos x="0" y="46"/>
                </a:cxn>
                <a:cxn ang="0">
                  <a:pos x="387" y="0"/>
                </a:cxn>
                <a:cxn ang="0">
                  <a:pos x="387" y="160"/>
                </a:cxn>
                <a:cxn ang="0">
                  <a:pos x="0" y="209"/>
                </a:cxn>
                <a:cxn ang="0">
                  <a:pos x="0" y="46"/>
                </a:cxn>
              </a:cxnLst>
              <a:rect l="0" t="0" r="r" b="b"/>
              <a:pathLst>
                <a:path w="387" h="209">
                  <a:moveTo>
                    <a:pt x="0" y="46"/>
                  </a:moveTo>
                  <a:lnTo>
                    <a:pt x="387" y="0"/>
                  </a:lnTo>
                  <a:lnTo>
                    <a:pt x="387" y="160"/>
                  </a:lnTo>
                  <a:lnTo>
                    <a:pt x="0" y="209"/>
                  </a:lnTo>
                  <a:lnTo>
                    <a:pt x="0" y="46"/>
                  </a:lnTo>
                  <a:close/>
                </a:path>
              </a:pathLst>
            </a:custGeom>
            <a:solidFill>
              <a:srgbClr val="FFFFE5"/>
            </a:solidFill>
            <a:ln w="9525">
              <a:noFill/>
              <a:round/>
              <a:headEnd/>
              <a:tailEnd/>
            </a:ln>
          </p:spPr>
          <p:txBody>
            <a:bodyPr/>
            <a:lstStyle/>
            <a:p>
              <a:endParaRPr lang="en-US"/>
            </a:p>
          </p:txBody>
        </p:sp>
        <p:sp>
          <p:nvSpPr>
            <p:cNvPr id="377306" name="Freeform 474"/>
            <p:cNvSpPr>
              <a:spLocks noChangeAspect="1"/>
            </p:cNvSpPr>
            <p:nvPr/>
          </p:nvSpPr>
          <p:spPr bwMode="auto">
            <a:xfrm>
              <a:off x="5005" y="2717"/>
              <a:ext cx="387" cy="209"/>
            </a:xfrm>
            <a:custGeom>
              <a:avLst/>
              <a:gdLst/>
              <a:ahLst/>
              <a:cxnLst>
                <a:cxn ang="0">
                  <a:pos x="0" y="46"/>
                </a:cxn>
                <a:cxn ang="0">
                  <a:pos x="387" y="0"/>
                </a:cxn>
                <a:cxn ang="0">
                  <a:pos x="387" y="160"/>
                </a:cxn>
                <a:cxn ang="0">
                  <a:pos x="0" y="209"/>
                </a:cxn>
                <a:cxn ang="0">
                  <a:pos x="0" y="46"/>
                </a:cxn>
              </a:cxnLst>
              <a:rect l="0" t="0" r="r" b="b"/>
              <a:pathLst>
                <a:path w="387" h="209">
                  <a:moveTo>
                    <a:pt x="0" y="46"/>
                  </a:moveTo>
                  <a:lnTo>
                    <a:pt x="387" y="0"/>
                  </a:lnTo>
                  <a:lnTo>
                    <a:pt x="387" y="160"/>
                  </a:lnTo>
                  <a:lnTo>
                    <a:pt x="0" y="209"/>
                  </a:lnTo>
                  <a:lnTo>
                    <a:pt x="0" y="46"/>
                  </a:lnTo>
                </a:path>
              </a:pathLst>
            </a:custGeom>
            <a:noFill/>
            <a:ln w="6350">
              <a:solidFill>
                <a:srgbClr val="000000"/>
              </a:solidFill>
              <a:prstDash val="solid"/>
              <a:round/>
              <a:headEnd/>
              <a:tailEnd/>
            </a:ln>
          </p:spPr>
          <p:txBody>
            <a:bodyPr/>
            <a:lstStyle/>
            <a:p>
              <a:endParaRPr lang="en-US"/>
            </a:p>
          </p:txBody>
        </p:sp>
        <p:sp>
          <p:nvSpPr>
            <p:cNvPr id="377307" name="Freeform 475"/>
            <p:cNvSpPr>
              <a:spLocks noChangeAspect="1"/>
            </p:cNvSpPr>
            <p:nvPr/>
          </p:nvSpPr>
          <p:spPr bwMode="auto">
            <a:xfrm>
              <a:off x="5065" y="2550"/>
              <a:ext cx="267" cy="84"/>
            </a:xfrm>
            <a:custGeom>
              <a:avLst/>
              <a:gdLst/>
              <a:ahLst/>
              <a:cxnLst>
                <a:cxn ang="0">
                  <a:pos x="0" y="34"/>
                </a:cxn>
                <a:cxn ang="0">
                  <a:pos x="267" y="0"/>
                </a:cxn>
                <a:cxn ang="0">
                  <a:pos x="267" y="50"/>
                </a:cxn>
                <a:cxn ang="0">
                  <a:pos x="0" y="84"/>
                </a:cxn>
                <a:cxn ang="0">
                  <a:pos x="0" y="34"/>
                </a:cxn>
              </a:cxnLst>
              <a:rect l="0" t="0" r="r" b="b"/>
              <a:pathLst>
                <a:path w="267" h="84">
                  <a:moveTo>
                    <a:pt x="0" y="34"/>
                  </a:moveTo>
                  <a:lnTo>
                    <a:pt x="267" y="0"/>
                  </a:lnTo>
                  <a:lnTo>
                    <a:pt x="267" y="50"/>
                  </a:lnTo>
                  <a:lnTo>
                    <a:pt x="0" y="84"/>
                  </a:lnTo>
                  <a:lnTo>
                    <a:pt x="0" y="34"/>
                  </a:lnTo>
                  <a:close/>
                </a:path>
              </a:pathLst>
            </a:custGeom>
            <a:solidFill>
              <a:srgbClr val="FFFFE5"/>
            </a:solidFill>
            <a:ln w="9525">
              <a:noFill/>
              <a:round/>
              <a:headEnd/>
              <a:tailEnd/>
            </a:ln>
          </p:spPr>
          <p:txBody>
            <a:bodyPr/>
            <a:lstStyle/>
            <a:p>
              <a:endParaRPr lang="en-US"/>
            </a:p>
          </p:txBody>
        </p:sp>
        <p:sp>
          <p:nvSpPr>
            <p:cNvPr id="377308" name="Freeform 476"/>
            <p:cNvSpPr>
              <a:spLocks noChangeAspect="1"/>
            </p:cNvSpPr>
            <p:nvPr/>
          </p:nvSpPr>
          <p:spPr bwMode="auto">
            <a:xfrm>
              <a:off x="5065" y="2550"/>
              <a:ext cx="267" cy="84"/>
            </a:xfrm>
            <a:custGeom>
              <a:avLst/>
              <a:gdLst/>
              <a:ahLst/>
              <a:cxnLst>
                <a:cxn ang="0">
                  <a:pos x="0" y="34"/>
                </a:cxn>
                <a:cxn ang="0">
                  <a:pos x="267" y="0"/>
                </a:cxn>
                <a:cxn ang="0">
                  <a:pos x="267" y="50"/>
                </a:cxn>
                <a:cxn ang="0">
                  <a:pos x="0" y="84"/>
                </a:cxn>
                <a:cxn ang="0">
                  <a:pos x="0" y="34"/>
                </a:cxn>
              </a:cxnLst>
              <a:rect l="0" t="0" r="r" b="b"/>
              <a:pathLst>
                <a:path w="267" h="84">
                  <a:moveTo>
                    <a:pt x="0" y="34"/>
                  </a:moveTo>
                  <a:lnTo>
                    <a:pt x="267" y="0"/>
                  </a:lnTo>
                  <a:lnTo>
                    <a:pt x="267" y="50"/>
                  </a:lnTo>
                  <a:lnTo>
                    <a:pt x="0" y="84"/>
                  </a:lnTo>
                  <a:lnTo>
                    <a:pt x="0" y="34"/>
                  </a:lnTo>
                </a:path>
              </a:pathLst>
            </a:custGeom>
            <a:noFill/>
            <a:ln w="6350">
              <a:solidFill>
                <a:srgbClr val="000000"/>
              </a:solidFill>
              <a:prstDash val="solid"/>
              <a:round/>
              <a:headEnd/>
              <a:tailEnd/>
            </a:ln>
          </p:spPr>
          <p:txBody>
            <a:bodyPr/>
            <a:lstStyle/>
            <a:p>
              <a:endParaRPr lang="en-US"/>
            </a:p>
          </p:txBody>
        </p:sp>
        <p:sp>
          <p:nvSpPr>
            <p:cNvPr id="377309" name="Freeform 477"/>
            <p:cNvSpPr>
              <a:spLocks noChangeAspect="1"/>
            </p:cNvSpPr>
            <p:nvPr/>
          </p:nvSpPr>
          <p:spPr bwMode="auto">
            <a:xfrm>
              <a:off x="5065" y="2649"/>
              <a:ext cx="267" cy="83"/>
            </a:xfrm>
            <a:custGeom>
              <a:avLst/>
              <a:gdLst/>
              <a:ahLst/>
              <a:cxnLst>
                <a:cxn ang="0">
                  <a:pos x="0" y="34"/>
                </a:cxn>
                <a:cxn ang="0">
                  <a:pos x="267" y="0"/>
                </a:cxn>
                <a:cxn ang="0">
                  <a:pos x="267" y="49"/>
                </a:cxn>
                <a:cxn ang="0">
                  <a:pos x="0" y="83"/>
                </a:cxn>
                <a:cxn ang="0">
                  <a:pos x="0" y="34"/>
                </a:cxn>
              </a:cxnLst>
              <a:rect l="0" t="0" r="r" b="b"/>
              <a:pathLst>
                <a:path w="267" h="83">
                  <a:moveTo>
                    <a:pt x="0" y="34"/>
                  </a:moveTo>
                  <a:lnTo>
                    <a:pt x="267" y="0"/>
                  </a:lnTo>
                  <a:lnTo>
                    <a:pt x="267" y="49"/>
                  </a:lnTo>
                  <a:lnTo>
                    <a:pt x="0" y="83"/>
                  </a:lnTo>
                  <a:lnTo>
                    <a:pt x="0" y="34"/>
                  </a:lnTo>
                  <a:close/>
                </a:path>
              </a:pathLst>
            </a:custGeom>
            <a:solidFill>
              <a:srgbClr val="FFFFE5"/>
            </a:solidFill>
            <a:ln w="9525">
              <a:noFill/>
              <a:round/>
              <a:headEnd/>
              <a:tailEnd/>
            </a:ln>
          </p:spPr>
          <p:txBody>
            <a:bodyPr/>
            <a:lstStyle/>
            <a:p>
              <a:endParaRPr lang="en-US"/>
            </a:p>
          </p:txBody>
        </p:sp>
        <p:sp>
          <p:nvSpPr>
            <p:cNvPr id="377310" name="Freeform 478"/>
            <p:cNvSpPr>
              <a:spLocks noChangeAspect="1"/>
            </p:cNvSpPr>
            <p:nvPr/>
          </p:nvSpPr>
          <p:spPr bwMode="auto">
            <a:xfrm>
              <a:off x="5065" y="2649"/>
              <a:ext cx="267" cy="83"/>
            </a:xfrm>
            <a:custGeom>
              <a:avLst/>
              <a:gdLst/>
              <a:ahLst/>
              <a:cxnLst>
                <a:cxn ang="0">
                  <a:pos x="0" y="34"/>
                </a:cxn>
                <a:cxn ang="0">
                  <a:pos x="267" y="0"/>
                </a:cxn>
                <a:cxn ang="0">
                  <a:pos x="267" y="49"/>
                </a:cxn>
                <a:cxn ang="0">
                  <a:pos x="0" y="83"/>
                </a:cxn>
                <a:cxn ang="0">
                  <a:pos x="0" y="34"/>
                </a:cxn>
              </a:cxnLst>
              <a:rect l="0" t="0" r="r" b="b"/>
              <a:pathLst>
                <a:path w="267" h="83">
                  <a:moveTo>
                    <a:pt x="0" y="34"/>
                  </a:moveTo>
                  <a:lnTo>
                    <a:pt x="267" y="0"/>
                  </a:lnTo>
                  <a:lnTo>
                    <a:pt x="267" y="49"/>
                  </a:lnTo>
                  <a:lnTo>
                    <a:pt x="0" y="83"/>
                  </a:lnTo>
                  <a:lnTo>
                    <a:pt x="0" y="34"/>
                  </a:lnTo>
                </a:path>
              </a:pathLst>
            </a:custGeom>
            <a:noFill/>
            <a:ln w="6350">
              <a:solidFill>
                <a:srgbClr val="000000"/>
              </a:solidFill>
              <a:prstDash val="solid"/>
              <a:round/>
              <a:headEnd/>
              <a:tailEnd/>
            </a:ln>
          </p:spPr>
          <p:txBody>
            <a:bodyPr/>
            <a:lstStyle/>
            <a:p>
              <a:endParaRPr lang="en-US"/>
            </a:p>
          </p:txBody>
        </p:sp>
        <p:sp>
          <p:nvSpPr>
            <p:cNvPr id="377311" name="Freeform 479"/>
            <p:cNvSpPr>
              <a:spLocks noChangeAspect="1"/>
            </p:cNvSpPr>
            <p:nvPr/>
          </p:nvSpPr>
          <p:spPr bwMode="auto">
            <a:xfrm>
              <a:off x="4993" y="2254"/>
              <a:ext cx="283" cy="141"/>
            </a:xfrm>
            <a:custGeom>
              <a:avLst/>
              <a:gdLst/>
              <a:ahLst/>
              <a:cxnLst>
                <a:cxn ang="0">
                  <a:pos x="0" y="34"/>
                </a:cxn>
                <a:cxn ang="0">
                  <a:pos x="283" y="0"/>
                </a:cxn>
                <a:cxn ang="0">
                  <a:pos x="283" y="0"/>
                </a:cxn>
                <a:cxn ang="0">
                  <a:pos x="283" y="0"/>
                </a:cxn>
                <a:cxn ang="0">
                  <a:pos x="283" y="0"/>
                </a:cxn>
                <a:cxn ang="0">
                  <a:pos x="283" y="0"/>
                </a:cxn>
                <a:cxn ang="0">
                  <a:pos x="283" y="106"/>
                </a:cxn>
                <a:cxn ang="0">
                  <a:pos x="283" y="106"/>
                </a:cxn>
                <a:cxn ang="0">
                  <a:pos x="283" y="106"/>
                </a:cxn>
                <a:cxn ang="0">
                  <a:pos x="283" y="106"/>
                </a:cxn>
                <a:cxn ang="0">
                  <a:pos x="283" y="106"/>
                </a:cxn>
                <a:cxn ang="0">
                  <a:pos x="0" y="141"/>
                </a:cxn>
                <a:cxn ang="0">
                  <a:pos x="0" y="141"/>
                </a:cxn>
                <a:cxn ang="0">
                  <a:pos x="0" y="141"/>
                </a:cxn>
                <a:cxn ang="0">
                  <a:pos x="0" y="141"/>
                </a:cxn>
                <a:cxn ang="0">
                  <a:pos x="0" y="141"/>
                </a:cxn>
                <a:cxn ang="0">
                  <a:pos x="0" y="38"/>
                </a:cxn>
                <a:cxn ang="0">
                  <a:pos x="0" y="34"/>
                </a:cxn>
                <a:cxn ang="0">
                  <a:pos x="0" y="34"/>
                </a:cxn>
                <a:cxn ang="0">
                  <a:pos x="0" y="34"/>
                </a:cxn>
                <a:cxn ang="0">
                  <a:pos x="0" y="34"/>
                </a:cxn>
              </a:cxnLst>
              <a:rect l="0" t="0" r="r" b="b"/>
              <a:pathLst>
                <a:path w="283" h="141">
                  <a:moveTo>
                    <a:pt x="0" y="34"/>
                  </a:moveTo>
                  <a:lnTo>
                    <a:pt x="283" y="0"/>
                  </a:lnTo>
                  <a:lnTo>
                    <a:pt x="283" y="0"/>
                  </a:lnTo>
                  <a:lnTo>
                    <a:pt x="283" y="0"/>
                  </a:lnTo>
                  <a:lnTo>
                    <a:pt x="283" y="0"/>
                  </a:lnTo>
                  <a:lnTo>
                    <a:pt x="283" y="0"/>
                  </a:lnTo>
                  <a:lnTo>
                    <a:pt x="283" y="106"/>
                  </a:lnTo>
                  <a:lnTo>
                    <a:pt x="283" y="106"/>
                  </a:lnTo>
                  <a:lnTo>
                    <a:pt x="283" y="106"/>
                  </a:lnTo>
                  <a:lnTo>
                    <a:pt x="283" y="106"/>
                  </a:lnTo>
                  <a:lnTo>
                    <a:pt x="283" y="106"/>
                  </a:lnTo>
                  <a:lnTo>
                    <a:pt x="0" y="141"/>
                  </a:lnTo>
                  <a:lnTo>
                    <a:pt x="0" y="141"/>
                  </a:lnTo>
                  <a:lnTo>
                    <a:pt x="0" y="141"/>
                  </a:lnTo>
                  <a:lnTo>
                    <a:pt x="0" y="141"/>
                  </a:lnTo>
                  <a:lnTo>
                    <a:pt x="0" y="141"/>
                  </a:lnTo>
                  <a:lnTo>
                    <a:pt x="0" y="38"/>
                  </a:lnTo>
                  <a:lnTo>
                    <a:pt x="0" y="34"/>
                  </a:lnTo>
                  <a:lnTo>
                    <a:pt x="0" y="34"/>
                  </a:lnTo>
                  <a:lnTo>
                    <a:pt x="0" y="34"/>
                  </a:lnTo>
                  <a:lnTo>
                    <a:pt x="0" y="34"/>
                  </a:lnTo>
                  <a:close/>
                </a:path>
              </a:pathLst>
            </a:custGeom>
            <a:solidFill>
              <a:srgbClr val="BFBFBF"/>
            </a:solidFill>
            <a:ln w="9525">
              <a:noFill/>
              <a:round/>
              <a:headEnd/>
              <a:tailEnd/>
            </a:ln>
          </p:spPr>
          <p:txBody>
            <a:bodyPr/>
            <a:lstStyle/>
            <a:p>
              <a:endParaRPr lang="en-US"/>
            </a:p>
          </p:txBody>
        </p:sp>
        <p:sp>
          <p:nvSpPr>
            <p:cNvPr id="377312" name="Freeform 480"/>
            <p:cNvSpPr>
              <a:spLocks noChangeAspect="1"/>
            </p:cNvSpPr>
            <p:nvPr/>
          </p:nvSpPr>
          <p:spPr bwMode="auto">
            <a:xfrm>
              <a:off x="4993" y="2254"/>
              <a:ext cx="283" cy="141"/>
            </a:xfrm>
            <a:custGeom>
              <a:avLst/>
              <a:gdLst/>
              <a:ahLst/>
              <a:cxnLst>
                <a:cxn ang="0">
                  <a:pos x="0" y="34"/>
                </a:cxn>
                <a:cxn ang="0">
                  <a:pos x="283" y="0"/>
                </a:cxn>
                <a:cxn ang="0">
                  <a:pos x="283" y="0"/>
                </a:cxn>
                <a:cxn ang="0">
                  <a:pos x="283" y="0"/>
                </a:cxn>
                <a:cxn ang="0">
                  <a:pos x="283" y="0"/>
                </a:cxn>
                <a:cxn ang="0">
                  <a:pos x="283" y="0"/>
                </a:cxn>
                <a:cxn ang="0">
                  <a:pos x="283" y="106"/>
                </a:cxn>
                <a:cxn ang="0">
                  <a:pos x="283" y="106"/>
                </a:cxn>
                <a:cxn ang="0">
                  <a:pos x="283" y="106"/>
                </a:cxn>
                <a:cxn ang="0">
                  <a:pos x="283" y="106"/>
                </a:cxn>
                <a:cxn ang="0">
                  <a:pos x="283" y="106"/>
                </a:cxn>
                <a:cxn ang="0">
                  <a:pos x="0" y="141"/>
                </a:cxn>
                <a:cxn ang="0">
                  <a:pos x="0" y="141"/>
                </a:cxn>
                <a:cxn ang="0">
                  <a:pos x="0" y="141"/>
                </a:cxn>
                <a:cxn ang="0">
                  <a:pos x="0" y="141"/>
                </a:cxn>
                <a:cxn ang="0">
                  <a:pos x="0" y="141"/>
                </a:cxn>
                <a:cxn ang="0">
                  <a:pos x="0" y="38"/>
                </a:cxn>
                <a:cxn ang="0">
                  <a:pos x="0" y="34"/>
                </a:cxn>
                <a:cxn ang="0">
                  <a:pos x="0" y="34"/>
                </a:cxn>
                <a:cxn ang="0">
                  <a:pos x="0" y="34"/>
                </a:cxn>
                <a:cxn ang="0">
                  <a:pos x="0" y="34"/>
                </a:cxn>
              </a:cxnLst>
              <a:rect l="0" t="0" r="r" b="b"/>
              <a:pathLst>
                <a:path w="283" h="141">
                  <a:moveTo>
                    <a:pt x="0" y="34"/>
                  </a:moveTo>
                  <a:lnTo>
                    <a:pt x="283" y="0"/>
                  </a:lnTo>
                  <a:lnTo>
                    <a:pt x="283" y="0"/>
                  </a:lnTo>
                  <a:lnTo>
                    <a:pt x="283" y="0"/>
                  </a:lnTo>
                  <a:lnTo>
                    <a:pt x="283" y="0"/>
                  </a:lnTo>
                  <a:lnTo>
                    <a:pt x="283" y="0"/>
                  </a:lnTo>
                  <a:lnTo>
                    <a:pt x="283" y="106"/>
                  </a:lnTo>
                  <a:lnTo>
                    <a:pt x="283" y="106"/>
                  </a:lnTo>
                  <a:lnTo>
                    <a:pt x="283" y="106"/>
                  </a:lnTo>
                  <a:lnTo>
                    <a:pt x="283" y="106"/>
                  </a:lnTo>
                  <a:lnTo>
                    <a:pt x="283" y="106"/>
                  </a:lnTo>
                  <a:lnTo>
                    <a:pt x="0" y="141"/>
                  </a:lnTo>
                  <a:lnTo>
                    <a:pt x="0" y="141"/>
                  </a:lnTo>
                  <a:lnTo>
                    <a:pt x="0" y="141"/>
                  </a:lnTo>
                  <a:lnTo>
                    <a:pt x="0" y="141"/>
                  </a:lnTo>
                  <a:lnTo>
                    <a:pt x="0" y="141"/>
                  </a:lnTo>
                  <a:lnTo>
                    <a:pt x="0" y="38"/>
                  </a:lnTo>
                  <a:lnTo>
                    <a:pt x="0" y="34"/>
                  </a:lnTo>
                  <a:lnTo>
                    <a:pt x="0" y="34"/>
                  </a:lnTo>
                  <a:lnTo>
                    <a:pt x="0" y="34"/>
                  </a:lnTo>
                  <a:lnTo>
                    <a:pt x="0" y="34"/>
                  </a:lnTo>
                </a:path>
              </a:pathLst>
            </a:custGeom>
            <a:noFill/>
            <a:ln w="6350">
              <a:solidFill>
                <a:srgbClr val="000000"/>
              </a:solidFill>
              <a:prstDash val="solid"/>
              <a:round/>
              <a:headEnd/>
              <a:tailEnd/>
            </a:ln>
          </p:spPr>
          <p:txBody>
            <a:bodyPr/>
            <a:lstStyle/>
            <a:p>
              <a:endParaRPr lang="en-US"/>
            </a:p>
          </p:txBody>
        </p:sp>
        <p:sp>
          <p:nvSpPr>
            <p:cNvPr id="377313" name="Freeform 481"/>
            <p:cNvSpPr>
              <a:spLocks noChangeAspect="1"/>
            </p:cNvSpPr>
            <p:nvPr/>
          </p:nvSpPr>
          <p:spPr bwMode="auto">
            <a:xfrm>
              <a:off x="5121" y="2273"/>
              <a:ext cx="140" cy="57"/>
            </a:xfrm>
            <a:custGeom>
              <a:avLst/>
              <a:gdLst/>
              <a:ahLst/>
              <a:cxnLst>
                <a:cxn ang="0">
                  <a:pos x="0" y="15"/>
                </a:cxn>
                <a:cxn ang="0">
                  <a:pos x="140" y="0"/>
                </a:cxn>
                <a:cxn ang="0">
                  <a:pos x="140" y="42"/>
                </a:cxn>
                <a:cxn ang="0">
                  <a:pos x="0" y="57"/>
                </a:cxn>
                <a:cxn ang="0">
                  <a:pos x="0" y="15"/>
                </a:cxn>
              </a:cxnLst>
              <a:rect l="0" t="0" r="r" b="b"/>
              <a:pathLst>
                <a:path w="140" h="57">
                  <a:moveTo>
                    <a:pt x="0" y="15"/>
                  </a:moveTo>
                  <a:lnTo>
                    <a:pt x="140" y="0"/>
                  </a:lnTo>
                  <a:lnTo>
                    <a:pt x="140" y="42"/>
                  </a:lnTo>
                  <a:lnTo>
                    <a:pt x="0" y="57"/>
                  </a:lnTo>
                  <a:lnTo>
                    <a:pt x="0" y="15"/>
                  </a:lnTo>
                  <a:close/>
                </a:path>
              </a:pathLst>
            </a:custGeom>
            <a:solidFill>
              <a:srgbClr val="000000"/>
            </a:solidFill>
            <a:ln w="9525">
              <a:noFill/>
              <a:round/>
              <a:headEnd/>
              <a:tailEnd/>
            </a:ln>
          </p:spPr>
          <p:txBody>
            <a:bodyPr/>
            <a:lstStyle/>
            <a:p>
              <a:endParaRPr lang="en-US"/>
            </a:p>
          </p:txBody>
        </p:sp>
        <p:sp>
          <p:nvSpPr>
            <p:cNvPr id="377314" name="Freeform 482"/>
            <p:cNvSpPr>
              <a:spLocks noChangeAspect="1"/>
            </p:cNvSpPr>
            <p:nvPr/>
          </p:nvSpPr>
          <p:spPr bwMode="auto">
            <a:xfrm>
              <a:off x="5121" y="2273"/>
              <a:ext cx="140" cy="57"/>
            </a:xfrm>
            <a:custGeom>
              <a:avLst/>
              <a:gdLst/>
              <a:ahLst/>
              <a:cxnLst>
                <a:cxn ang="0">
                  <a:pos x="0" y="15"/>
                </a:cxn>
                <a:cxn ang="0">
                  <a:pos x="140" y="0"/>
                </a:cxn>
                <a:cxn ang="0">
                  <a:pos x="140" y="42"/>
                </a:cxn>
                <a:cxn ang="0">
                  <a:pos x="0" y="57"/>
                </a:cxn>
                <a:cxn ang="0">
                  <a:pos x="0" y="15"/>
                </a:cxn>
              </a:cxnLst>
              <a:rect l="0" t="0" r="r" b="b"/>
              <a:pathLst>
                <a:path w="140" h="57">
                  <a:moveTo>
                    <a:pt x="0" y="15"/>
                  </a:moveTo>
                  <a:lnTo>
                    <a:pt x="140" y="0"/>
                  </a:lnTo>
                  <a:lnTo>
                    <a:pt x="140" y="42"/>
                  </a:lnTo>
                  <a:lnTo>
                    <a:pt x="0" y="57"/>
                  </a:lnTo>
                  <a:lnTo>
                    <a:pt x="0" y="15"/>
                  </a:lnTo>
                </a:path>
              </a:pathLst>
            </a:custGeom>
            <a:noFill/>
            <a:ln w="6350">
              <a:solidFill>
                <a:srgbClr val="000000"/>
              </a:solidFill>
              <a:prstDash val="solid"/>
              <a:round/>
              <a:headEnd/>
              <a:tailEnd/>
            </a:ln>
          </p:spPr>
          <p:txBody>
            <a:bodyPr/>
            <a:lstStyle/>
            <a:p>
              <a:endParaRPr lang="en-US"/>
            </a:p>
          </p:txBody>
        </p:sp>
        <p:sp>
          <p:nvSpPr>
            <p:cNvPr id="377315" name="Freeform 483"/>
            <p:cNvSpPr>
              <a:spLocks noChangeAspect="1" noEditPoints="1"/>
            </p:cNvSpPr>
            <p:nvPr/>
          </p:nvSpPr>
          <p:spPr bwMode="auto">
            <a:xfrm>
              <a:off x="5129" y="2281"/>
              <a:ext cx="120" cy="41"/>
            </a:xfrm>
            <a:custGeom>
              <a:avLst/>
              <a:gdLst/>
              <a:ahLst/>
              <a:cxnLst>
                <a:cxn ang="0">
                  <a:pos x="56" y="7"/>
                </a:cxn>
                <a:cxn ang="0">
                  <a:pos x="64" y="19"/>
                </a:cxn>
                <a:cxn ang="0">
                  <a:pos x="75" y="3"/>
                </a:cxn>
                <a:cxn ang="0">
                  <a:pos x="64" y="19"/>
                </a:cxn>
                <a:cxn ang="0">
                  <a:pos x="75" y="19"/>
                </a:cxn>
                <a:cxn ang="0">
                  <a:pos x="75" y="34"/>
                </a:cxn>
                <a:cxn ang="0">
                  <a:pos x="53" y="22"/>
                </a:cxn>
                <a:cxn ang="0">
                  <a:pos x="53" y="38"/>
                </a:cxn>
                <a:cxn ang="0">
                  <a:pos x="75" y="3"/>
                </a:cxn>
                <a:cxn ang="0">
                  <a:pos x="75" y="19"/>
                </a:cxn>
                <a:cxn ang="0">
                  <a:pos x="53" y="7"/>
                </a:cxn>
                <a:cxn ang="0">
                  <a:pos x="53" y="22"/>
                </a:cxn>
                <a:cxn ang="0">
                  <a:pos x="101" y="15"/>
                </a:cxn>
                <a:cxn ang="0">
                  <a:pos x="83" y="19"/>
                </a:cxn>
                <a:cxn ang="0">
                  <a:pos x="101" y="15"/>
                </a:cxn>
                <a:cxn ang="0">
                  <a:pos x="101" y="30"/>
                </a:cxn>
                <a:cxn ang="0">
                  <a:pos x="83" y="19"/>
                </a:cxn>
                <a:cxn ang="0">
                  <a:pos x="83" y="30"/>
                </a:cxn>
                <a:cxn ang="0">
                  <a:pos x="101" y="0"/>
                </a:cxn>
                <a:cxn ang="0">
                  <a:pos x="101" y="15"/>
                </a:cxn>
                <a:cxn ang="0">
                  <a:pos x="83" y="3"/>
                </a:cxn>
                <a:cxn ang="0">
                  <a:pos x="83" y="19"/>
                </a:cxn>
                <a:cxn ang="0">
                  <a:pos x="120" y="26"/>
                </a:cxn>
                <a:cxn ang="0">
                  <a:pos x="105" y="26"/>
                </a:cxn>
                <a:cxn ang="0">
                  <a:pos x="120" y="15"/>
                </a:cxn>
                <a:cxn ang="0">
                  <a:pos x="105" y="26"/>
                </a:cxn>
                <a:cxn ang="0">
                  <a:pos x="120" y="11"/>
                </a:cxn>
                <a:cxn ang="0">
                  <a:pos x="105" y="15"/>
                </a:cxn>
                <a:cxn ang="0">
                  <a:pos x="19" y="11"/>
                </a:cxn>
                <a:cxn ang="0">
                  <a:pos x="4" y="15"/>
                </a:cxn>
                <a:cxn ang="0">
                  <a:pos x="19" y="26"/>
                </a:cxn>
                <a:cxn ang="0">
                  <a:pos x="4" y="26"/>
                </a:cxn>
                <a:cxn ang="0">
                  <a:pos x="19" y="38"/>
                </a:cxn>
                <a:cxn ang="0">
                  <a:pos x="4" y="41"/>
                </a:cxn>
                <a:cxn ang="0">
                  <a:pos x="19" y="26"/>
                </a:cxn>
                <a:cxn ang="0">
                  <a:pos x="19" y="38"/>
                </a:cxn>
                <a:cxn ang="0">
                  <a:pos x="4" y="26"/>
                </a:cxn>
                <a:cxn ang="0">
                  <a:pos x="4" y="41"/>
                </a:cxn>
                <a:cxn ang="0">
                  <a:pos x="19" y="11"/>
                </a:cxn>
                <a:cxn ang="0">
                  <a:pos x="19" y="26"/>
                </a:cxn>
                <a:cxn ang="0">
                  <a:pos x="4" y="15"/>
                </a:cxn>
                <a:cxn ang="0">
                  <a:pos x="4" y="26"/>
                </a:cxn>
                <a:cxn ang="0">
                  <a:pos x="41" y="7"/>
                </a:cxn>
                <a:cxn ang="0">
                  <a:pos x="26" y="11"/>
                </a:cxn>
                <a:cxn ang="0">
                  <a:pos x="41" y="22"/>
                </a:cxn>
                <a:cxn ang="0">
                  <a:pos x="26" y="26"/>
                </a:cxn>
                <a:cxn ang="0">
                  <a:pos x="41" y="38"/>
                </a:cxn>
                <a:cxn ang="0">
                  <a:pos x="26" y="38"/>
                </a:cxn>
                <a:cxn ang="0">
                  <a:pos x="41" y="22"/>
                </a:cxn>
                <a:cxn ang="0">
                  <a:pos x="41" y="38"/>
                </a:cxn>
                <a:cxn ang="0">
                  <a:pos x="26" y="26"/>
                </a:cxn>
                <a:cxn ang="0">
                  <a:pos x="26" y="38"/>
                </a:cxn>
                <a:cxn ang="0">
                  <a:pos x="41" y="11"/>
                </a:cxn>
                <a:cxn ang="0">
                  <a:pos x="41" y="22"/>
                </a:cxn>
                <a:cxn ang="0">
                  <a:pos x="26" y="11"/>
                </a:cxn>
                <a:cxn ang="0">
                  <a:pos x="26" y="22"/>
                </a:cxn>
              </a:cxnLst>
              <a:rect l="0" t="0" r="r" b="b"/>
              <a:pathLst>
                <a:path w="120" h="41">
                  <a:moveTo>
                    <a:pt x="64" y="19"/>
                  </a:moveTo>
                  <a:lnTo>
                    <a:pt x="64" y="19"/>
                  </a:lnTo>
                  <a:lnTo>
                    <a:pt x="56" y="7"/>
                  </a:lnTo>
                  <a:lnTo>
                    <a:pt x="56" y="7"/>
                  </a:lnTo>
                  <a:lnTo>
                    <a:pt x="56" y="7"/>
                  </a:lnTo>
                  <a:lnTo>
                    <a:pt x="64" y="19"/>
                  </a:lnTo>
                  <a:lnTo>
                    <a:pt x="64" y="19"/>
                  </a:lnTo>
                  <a:lnTo>
                    <a:pt x="64" y="19"/>
                  </a:lnTo>
                  <a:close/>
                  <a:moveTo>
                    <a:pt x="64" y="19"/>
                  </a:moveTo>
                  <a:lnTo>
                    <a:pt x="64" y="19"/>
                  </a:lnTo>
                  <a:lnTo>
                    <a:pt x="71" y="3"/>
                  </a:lnTo>
                  <a:lnTo>
                    <a:pt x="75" y="3"/>
                  </a:lnTo>
                  <a:lnTo>
                    <a:pt x="75" y="7"/>
                  </a:lnTo>
                  <a:lnTo>
                    <a:pt x="68" y="19"/>
                  </a:lnTo>
                  <a:lnTo>
                    <a:pt x="64" y="19"/>
                  </a:lnTo>
                  <a:lnTo>
                    <a:pt x="64" y="19"/>
                  </a:lnTo>
                  <a:close/>
                  <a:moveTo>
                    <a:pt x="75" y="34"/>
                  </a:moveTo>
                  <a:lnTo>
                    <a:pt x="75" y="34"/>
                  </a:lnTo>
                  <a:lnTo>
                    <a:pt x="75" y="22"/>
                  </a:lnTo>
                  <a:lnTo>
                    <a:pt x="75" y="19"/>
                  </a:lnTo>
                  <a:lnTo>
                    <a:pt x="79" y="19"/>
                  </a:lnTo>
                  <a:lnTo>
                    <a:pt x="79" y="30"/>
                  </a:lnTo>
                  <a:lnTo>
                    <a:pt x="75" y="34"/>
                  </a:lnTo>
                  <a:lnTo>
                    <a:pt x="75" y="34"/>
                  </a:lnTo>
                  <a:close/>
                  <a:moveTo>
                    <a:pt x="53" y="38"/>
                  </a:moveTo>
                  <a:lnTo>
                    <a:pt x="53" y="34"/>
                  </a:lnTo>
                  <a:lnTo>
                    <a:pt x="53" y="22"/>
                  </a:lnTo>
                  <a:lnTo>
                    <a:pt x="53" y="22"/>
                  </a:lnTo>
                  <a:lnTo>
                    <a:pt x="53" y="22"/>
                  </a:lnTo>
                  <a:lnTo>
                    <a:pt x="53" y="34"/>
                  </a:lnTo>
                  <a:lnTo>
                    <a:pt x="53" y="38"/>
                  </a:lnTo>
                  <a:lnTo>
                    <a:pt x="53" y="38"/>
                  </a:lnTo>
                  <a:close/>
                  <a:moveTo>
                    <a:pt x="75" y="19"/>
                  </a:moveTo>
                  <a:lnTo>
                    <a:pt x="75" y="19"/>
                  </a:lnTo>
                  <a:lnTo>
                    <a:pt x="75" y="7"/>
                  </a:lnTo>
                  <a:lnTo>
                    <a:pt x="75" y="3"/>
                  </a:lnTo>
                  <a:lnTo>
                    <a:pt x="79" y="7"/>
                  </a:lnTo>
                  <a:lnTo>
                    <a:pt x="79" y="19"/>
                  </a:lnTo>
                  <a:lnTo>
                    <a:pt x="75" y="19"/>
                  </a:lnTo>
                  <a:lnTo>
                    <a:pt x="75" y="19"/>
                  </a:lnTo>
                  <a:close/>
                  <a:moveTo>
                    <a:pt x="53" y="22"/>
                  </a:moveTo>
                  <a:lnTo>
                    <a:pt x="53" y="19"/>
                  </a:lnTo>
                  <a:lnTo>
                    <a:pt x="53" y="7"/>
                  </a:lnTo>
                  <a:lnTo>
                    <a:pt x="53" y="7"/>
                  </a:lnTo>
                  <a:lnTo>
                    <a:pt x="53" y="7"/>
                  </a:lnTo>
                  <a:lnTo>
                    <a:pt x="53" y="19"/>
                  </a:lnTo>
                  <a:lnTo>
                    <a:pt x="53" y="22"/>
                  </a:lnTo>
                  <a:lnTo>
                    <a:pt x="53" y="22"/>
                  </a:lnTo>
                  <a:close/>
                  <a:moveTo>
                    <a:pt x="83" y="19"/>
                  </a:moveTo>
                  <a:lnTo>
                    <a:pt x="83" y="15"/>
                  </a:lnTo>
                  <a:lnTo>
                    <a:pt x="98" y="15"/>
                  </a:lnTo>
                  <a:lnTo>
                    <a:pt x="101" y="15"/>
                  </a:lnTo>
                  <a:lnTo>
                    <a:pt x="98" y="15"/>
                  </a:lnTo>
                  <a:lnTo>
                    <a:pt x="83" y="19"/>
                  </a:lnTo>
                  <a:lnTo>
                    <a:pt x="83" y="19"/>
                  </a:lnTo>
                  <a:lnTo>
                    <a:pt x="83" y="19"/>
                  </a:lnTo>
                  <a:close/>
                  <a:moveTo>
                    <a:pt x="101" y="30"/>
                  </a:moveTo>
                  <a:lnTo>
                    <a:pt x="98" y="30"/>
                  </a:lnTo>
                  <a:lnTo>
                    <a:pt x="98" y="19"/>
                  </a:lnTo>
                  <a:lnTo>
                    <a:pt x="101" y="15"/>
                  </a:lnTo>
                  <a:lnTo>
                    <a:pt x="101" y="15"/>
                  </a:lnTo>
                  <a:lnTo>
                    <a:pt x="101" y="30"/>
                  </a:lnTo>
                  <a:lnTo>
                    <a:pt x="101" y="30"/>
                  </a:lnTo>
                  <a:lnTo>
                    <a:pt x="101" y="30"/>
                  </a:lnTo>
                  <a:close/>
                  <a:moveTo>
                    <a:pt x="83" y="30"/>
                  </a:moveTo>
                  <a:lnTo>
                    <a:pt x="79" y="30"/>
                  </a:lnTo>
                  <a:lnTo>
                    <a:pt x="79" y="19"/>
                  </a:lnTo>
                  <a:lnTo>
                    <a:pt x="83" y="19"/>
                  </a:lnTo>
                  <a:lnTo>
                    <a:pt x="83" y="19"/>
                  </a:lnTo>
                  <a:lnTo>
                    <a:pt x="83" y="30"/>
                  </a:lnTo>
                  <a:lnTo>
                    <a:pt x="83" y="30"/>
                  </a:lnTo>
                  <a:lnTo>
                    <a:pt x="83" y="30"/>
                  </a:lnTo>
                  <a:close/>
                  <a:moveTo>
                    <a:pt x="101" y="15"/>
                  </a:moveTo>
                  <a:lnTo>
                    <a:pt x="98" y="15"/>
                  </a:lnTo>
                  <a:lnTo>
                    <a:pt x="98" y="3"/>
                  </a:lnTo>
                  <a:lnTo>
                    <a:pt x="101" y="0"/>
                  </a:lnTo>
                  <a:lnTo>
                    <a:pt x="101" y="3"/>
                  </a:lnTo>
                  <a:lnTo>
                    <a:pt x="101" y="15"/>
                  </a:lnTo>
                  <a:lnTo>
                    <a:pt x="101" y="15"/>
                  </a:lnTo>
                  <a:lnTo>
                    <a:pt x="101" y="15"/>
                  </a:lnTo>
                  <a:close/>
                  <a:moveTo>
                    <a:pt x="83" y="19"/>
                  </a:moveTo>
                  <a:lnTo>
                    <a:pt x="79" y="15"/>
                  </a:lnTo>
                  <a:lnTo>
                    <a:pt x="79" y="3"/>
                  </a:lnTo>
                  <a:lnTo>
                    <a:pt x="83" y="3"/>
                  </a:lnTo>
                  <a:lnTo>
                    <a:pt x="83" y="3"/>
                  </a:lnTo>
                  <a:lnTo>
                    <a:pt x="83" y="15"/>
                  </a:lnTo>
                  <a:lnTo>
                    <a:pt x="83" y="19"/>
                  </a:lnTo>
                  <a:lnTo>
                    <a:pt x="83" y="19"/>
                  </a:lnTo>
                  <a:close/>
                  <a:moveTo>
                    <a:pt x="105" y="26"/>
                  </a:moveTo>
                  <a:lnTo>
                    <a:pt x="105" y="26"/>
                  </a:lnTo>
                  <a:lnTo>
                    <a:pt x="120" y="26"/>
                  </a:lnTo>
                  <a:lnTo>
                    <a:pt x="120" y="26"/>
                  </a:lnTo>
                  <a:lnTo>
                    <a:pt x="120" y="26"/>
                  </a:lnTo>
                  <a:lnTo>
                    <a:pt x="105" y="30"/>
                  </a:lnTo>
                  <a:lnTo>
                    <a:pt x="105" y="26"/>
                  </a:lnTo>
                  <a:lnTo>
                    <a:pt x="105" y="26"/>
                  </a:lnTo>
                  <a:close/>
                  <a:moveTo>
                    <a:pt x="105" y="26"/>
                  </a:moveTo>
                  <a:lnTo>
                    <a:pt x="105" y="22"/>
                  </a:lnTo>
                  <a:lnTo>
                    <a:pt x="120" y="15"/>
                  </a:lnTo>
                  <a:lnTo>
                    <a:pt x="120" y="15"/>
                  </a:lnTo>
                  <a:lnTo>
                    <a:pt x="120" y="15"/>
                  </a:lnTo>
                  <a:lnTo>
                    <a:pt x="109" y="26"/>
                  </a:lnTo>
                  <a:lnTo>
                    <a:pt x="105" y="26"/>
                  </a:lnTo>
                  <a:lnTo>
                    <a:pt x="105" y="26"/>
                  </a:lnTo>
                  <a:close/>
                  <a:moveTo>
                    <a:pt x="105" y="15"/>
                  </a:moveTo>
                  <a:lnTo>
                    <a:pt x="105" y="11"/>
                  </a:lnTo>
                  <a:lnTo>
                    <a:pt x="120" y="11"/>
                  </a:lnTo>
                  <a:lnTo>
                    <a:pt x="120" y="11"/>
                  </a:lnTo>
                  <a:lnTo>
                    <a:pt x="120" y="11"/>
                  </a:lnTo>
                  <a:lnTo>
                    <a:pt x="105" y="15"/>
                  </a:lnTo>
                  <a:lnTo>
                    <a:pt x="105" y="15"/>
                  </a:lnTo>
                  <a:lnTo>
                    <a:pt x="105" y="15"/>
                  </a:lnTo>
                  <a:close/>
                  <a:moveTo>
                    <a:pt x="4" y="15"/>
                  </a:moveTo>
                  <a:lnTo>
                    <a:pt x="4" y="11"/>
                  </a:lnTo>
                  <a:lnTo>
                    <a:pt x="19" y="11"/>
                  </a:lnTo>
                  <a:lnTo>
                    <a:pt x="19" y="11"/>
                  </a:lnTo>
                  <a:lnTo>
                    <a:pt x="19" y="11"/>
                  </a:lnTo>
                  <a:lnTo>
                    <a:pt x="4" y="15"/>
                  </a:lnTo>
                  <a:lnTo>
                    <a:pt x="4" y="15"/>
                  </a:lnTo>
                  <a:lnTo>
                    <a:pt x="4" y="15"/>
                  </a:lnTo>
                  <a:close/>
                  <a:moveTo>
                    <a:pt x="4" y="26"/>
                  </a:moveTo>
                  <a:lnTo>
                    <a:pt x="4" y="26"/>
                  </a:lnTo>
                  <a:lnTo>
                    <a:pt x="19" y="26"/>
                  </a:lnTo>
                  <a:lnTo>
                    <a:pt x="19" y="26"/>
                  </a:lnTo>
                  <a:lnTo>
                    <a:pt x="19" y="26"/>
                  </a:lnTo>
                  <a:lnTo>
                    <a:pt x="4" y="30"/>
                  </a:lnTo>
                  <a:lnTo>
                    <a:pt x="4" y="26"/>
                  </a:lnTo>
                  <a:lnTo>
                    <a:pt x="4" y="26"/>
                  </a:lnTo>
                  <a:close/>
                  <a:moveTo>
                    <a:pt x="4" y="41"/>
                  </a:moveTo>
                  <a:lnTo>
                    <a:pt x="4" y="41"/>
                  </a:lnTo>
                  <a:lnTo>
                    <a:pt x="19" y="38"/>
                  </a:lnTo>
                  <a:lnTo>
                    <a:pt x="19" y="38"/>
                  </a:lnTo>
                  <a:lnTo>
                    <a:pt x="19" y="41"/>
                  </a:lnTo>
                  <a:lnTo>
                    <a:pt x="4" y="41"/>
                  </a:lnTo>
                  <a:lnTo>
                    <a:pt x="4" y="41"/>
                  </a:lnTo>
                  <a:lnTo>
                    <a:pt x="4" y="41"/>
                  </a:lnTo>
                  <a:close/>
                  <a:moveTo>
                    <a:pt x="19" y="38"/>
                  </a:moveTo>
                  <a:lnTo>
                    <a:pt x="19" y="38"/>
                  </a:lnTo>
                  <a:lnTo>
                    <a:pt x="19" y="26"/>
                  </a:lnTo>
                  <a:lnTo>
                    <a:pt x="19" y="26"/>
                  </a:lnTo>
                  <a:lnTo>
                    <a:pt x="22" y="26"/>
                  </a:lnTo>
                  <a:lnTo>
                    <a:pt x="22" y="38"/>
                  </a:lnTo>
                  <a:lnTo>
                    <a:pt x="19" y="38"/>
                  </a:lnTo>
                  <a:lnTo>
                    <a:pt x="19" y="38"/>
                  </a:lnTo>
                  <a:close/>
                  <a:moveTo>
                    <a:pt x="4" y="41"/>
                  </a:moveTo>
                  <a:lnTo>
                    <a:pt x="0" y="41"/>
                  </a:lnTo>
                  <a:lnTo>
                    <a:pt x="0" y="30"/>
                  </a:lnTo>
                  <a:lnTo>
                    <a:pt x="4" y="26"/>
                  </a:lnTo>
                  <a:lnTo>
                    <a:pt x="4" y="30"/>
                  </a:lnTo>
                  <a:lnTo>
                    <a:pt x="4" y="41"/>
                  </a:lnTo>
                  <a:lnTo>
                    <a:pt x="4" y="41"/>
                  </a:lnTo>
                  <a:lnTo>
                    <a:pt x="4" y="41"/>
                  </a:lnTo>
                  <a:close/>
                  <a:moveTo>
                    <a:pt x="19" y="26"/>
                  </a:moveTo>
                  <a:lnTo>
                    <a:pt x="19" y="22"/>
                  </a:lnTo>
                  <a:lnTo>
                    <a:pt x="19" y="15"/>
                  </a:lnTo>
                  <a:lnTo>
                    <a:pt x="19" y="11"/>
                  </a:lnTo>
                  <a:lnTo>
                    <a:pt x="22" y="15"/>
                  </a:lnTo>
                  <a:lnTo>
                    <a:pt x="22" y="22"/>
                  </a:lnTo>
                  <a:lnTo>
                    <a:pt x="19" y="26"/>
                  </a:lnTo>
                  <a:lnTo>
                    <a:pt x="19" y="26"/>
                  </a:lnTo>
                  <a:close/>
                  <a:moveTo>
                    <a:pt x="4" y="26"/>
                  </a:moveTo>
                  <a:lnTo>
                    <a:pt x="0" y="26"/>
                  </a:lnTo>
                  <a:lnTo>
                    <a:pt x="0" y="15"/>
                  </a:lnTo>
                  <a:lnTo>
                    <a:pt x="4" y="15"/>
                  </a:lnTo>
                  <a:lnTo>
                    <a:pt x="4" y="15"/>
                  </a:lnTo>
                  <a:lnTo>
                    <a:pt x="4" y="26"/>
                  </a:lnTo>
                  <a:lnTo>
                    <a:pt x="4" y="26"/>
                  </a:lnTo>
                  <a:lnTo>
                    <a:pt x="4" y="26"/>
                  </a:lnTo>
                  <a:close/>
                  <a:moveTo>
                    <a:pt x="26" y="11"/>
                  </a:moveTo>
                  <a:lnTo>
                    <a:pt x="26" y="11"/>
                  </a:lnTo>
                  <a:lnTo>
                    <a:pt x="41" y="7"/>
                  </a:lnTo>
                  <a:lnTo>
                    <a:pt x="41" y="7"/>
                  </a:lnTo>
                  <a:lnTo>
                    <a:pt x="41" y="11"/>
                  </a:lnTo>
                  <a:lnTo>
                    <a:pt x="26" y="11"/>
                  </a:lnTo>
                  <a:lnTo>
                    <a:pt x="26" y="11"/>
                  </a:lnTo>
                  <a:lnTo>
                    <a:pt x="26" y="11"/>
                  </a:lnTo>
                  <a:close/>
                  <a:moveTo>
                    <a:pt x="26" y="26"/>
                  </a:moveTo>
                  <a:lnTo>
                    <a:pt x="26" y="22"/>
                  </a:lnTo>
                  <a:lnTo>
                    <a:pt x="41" y="22"/>
                  </a:lnTo>
                  <a:lnTo>
                    <a:pt x="41" y="22"/>
                  </a:lnTo>
                  <a:lnTo>
                    <a:pt x="41" y="22"/>
                  </a:lnTo>
                  <a:lnTo>
                    <a:pt x="26" y="26"/>
                  </a:lnTo>
                  <a:lnTo>
                    <a:pt x="26" y="26"/>
                  </a:lnTo>
                  <a:lnTo>
                    <a:pt x="26" y="26"/>
                  </a:lnTo>
                  <a:close/>
                  <a:moveTo>
                    <a:pt x="26" y="38"/>
                  </a:moveTo>
                  <a:lnTo>
                    <a:pt x="26" y="38"/>
                  </a:lnTo>
                  <a:lnTo>
                    <a:pt x="41" y="38"/>
                  </a:lnTo>
                  <a:lnTo>
                    <a:pt x="41" y="38"/>
                  </a:lnTo>
                  <a:lnTo>
                    <a:pt x="41" y="38"/>
                  </a:lnTo>
                  <a:lnTo>
                    <a:pt x="26" y="38"/>
                  </a:lnTo>
                  <a:lnTo>
                    <a:pt x="26" y="38"/>
                  </a:lnTo>
                  <a:lnTo>
                    <a:pt x="26" y="38"/>
                  </a:lnTo>
                  <a:close/>
                  <a:moveTo>
                    <a:pt x="41" y="38"/>
                  </a:moveTo>
                  <a:lnTo>
                    <a:pt x="41" y="34"/>
                  </a:lnTo>
                  <a:lnTo>
                    <a:pt x="41" y="22"/>
                  </a:lnTo>
                  <a:lnTo>
                    <a:pt x="41" y="22"/>
                  </a:lnTo>
                  <a:lnTo>
                    <a:pt x="45" y="22"/>
                  </a:lnTo>
                  <a:lnTo>
                    <a:pt x="45" y="34"/>
                  </a:lnTo>
                  <a:lnTo>
                    <a:pt x="41" y="38"/>
                  </a:lnTo>
                  <a:lnTo>
                    <a:pt x="41" y="38"/>
                  </a:lnTo>
                  <a:close/>
                  <a:moveTo>
                    <a:pt x="26" y="38"/>
                  </a:moveTo>
                  <a:lnTo>
                    <a:pt x="26" y="38"/>
                  </a:lnTo>
                  <a:lnTo>
                    <a:pt x="26" y="26"/>
                  </a:lnTo>
                  <a:lnTo>
                    <a:pt x="26" y="26"/>
                  </a:lnTo>
                  <a:lnTo>
                    <a:pt x="26" y="26"/>
                  </a:lnTo>
                  <a:lnTo>
                    <a:pt x="26" y="38"/>
                  </a:lnTo>
                  <a:lnTo>
                    <a:pt x="26" y="38"/>
                  </a:lnTo>
                  <a:lnTo>
                    <a:pt x="26" y="38"/>
                  </a:lnTo>
                  <a:close/>
                  <a:moveTo>
                    <a:pt x="41" y="22"/>
                  </a:moveTo>
                  <a:lnTo>
                    <a:pt x="41" y="22"/>
                  </a:lnTo>
                  <a:lnTo>
                    <a:pt x="41" y="11"/>
                  </a:lnTo>
                  <a:lnTo>
                    <a:pt x="41" y="11"/>
                  </a:lnTo>
                  <a:lnTo>
                    <a:pt x="45" y="11"/>
                  </a:lnTo>
                  <a:lnTo>
                    <a:pt x="45" y="22"/>
                  </a:lnTo>
                  <a:lnTo>
                    <a:pt x="41" y="22"/>
                  </a:lnTo>
                  <a:lnTo>
                    <a:pt x="41" y="22"/>
                  </a:lnTo>
                  <a:close/>
                  <a:moveTo>
                    <a:pt x="26" y="22"/>
                  </a:moveTo>
                  <a:lnTo>
                    <a:pt x="26" y="22"/>
                  </a:lnTo>
                  <a:lnTo>
                    <a:pt x="26" y="11"/>
                  </a:lnTo>
                  <a:lnTo>
                    <a:pt x="26" y="11"/>
                  </a:lnTo>
                  <a:lnTo>
                    <a:pt x="26" y="11"/>
                  </a:lnTo>
                  <a:lnTo>
                    <a:pt x="26" y="22"/>
                  </a:lnTo>
                  <a:lnTo>
                    <a:pt x="26" y="22"/>
                  </a:lnTo>
                  <a:lnTo>
                    <a:pt x="26" y="22"/>
                  </a:lnTo>
                  <a:close/>
                </a:path>
              </a:pathLst>
            </a:custGeom>
            <a:solidFill>
              <a:srgbClr val="FF0000"/>
            </a:solidFill>
            <a:ln w="9525">
              <a:noFill/>
              <a:round/>
              <a:headEnd/>
              <a:tailEnd/>
            </a:ln>
          </p:spPr>
          <p:txBody>
            <a:bodyPr/>
            <a:lstStyle/>
            <a:p>
              <a:endParaRPr lang="en-US"/>
            </a:p>
          </p:txBody>
        </p:sp>
        <p:sp>
          <p:nvSpPr>
            <p:cNvPr id="377316" name="Freeform 484"/>
            <p:cNvSpPr>
              <a:spLocks noChangeAspect="1"/>
            </p:cNvSpPr>
            <p:nvPr/>
          </p:nvSpPr>
          <p:spPr bwMode="auto">
            <a:xfrm>
              <a:off x="5185" y="2288"/>
              <a:ext cx="8" cy="12"/>
            </a:xfrm>
            <a:custGeom>
              <a:avLst/>
              <a:gdLst/>
              <a:ahLst/>
              <a:cxnLst>
                <a:cxn ang="0">
                  <a:pos x="8" y="12"/>
                </a:cxn>
                <a:cxn ang="0">
                  <a:pos x="8" y="12"/>
                </a:cxn>
                <a:cxn ang="0">
                  <a:pos x="0" y="0"/>
                </a:cxn>
                <a:cxn ang="0">
                  <a:pos x="0" y="0"/>
                </a:cxn>
                <a:cxn ang="0">
                  <a:pos x="0" y="0"/>
                </a:cxn>
                <a:cxn ang="0">
                  <a:pos x="8" y="12"/>
                </a:cxn>
                <a:cxn ang="0">
                  <a:pos x="8" y="12"/>
                </a:cxn>
              </a:cxnLst>
              <a:rect l="0" t="0" r="r" b="b"/>
              <a:pathLst>
                <a:path w="8" h="12">
                  <a:moveTo>
                    <a:pt x="8" y="12"/>
                  </a:moveTo>
                  <a:lnTo>
                    <a:pt x="8" y="12"/>
                  </a:lnTo>
                  <a:lnTo>
                    <a:pt x="0" y="0"/>
                  </a:lnTo>
                  <a:lnTo>
                    <a:pt x="0" y="0"/>
                  </a:lnTo>
                  <a:lnTo>
                    <a:pt x="0" y="0"/>
                  </a:lnTo>
                  <a:lnTo>
                    <a:pt x="8" y="12"/>
                  </a:lnTo>
                  <a:lnTo>
                    <a:pt x="8" y="12"/>
                  </a:lnTo>
                </a:path>
              </a:pathLst>
            </a:custGeom>
            <a:noFill/>
            <a:ln w="6350">
              <a:solidFill>
                <a:srgbClr val="FF0000"/>
              </a:solidFill>
              <a:prstDash val="solid"/>
              <a:round/>
              <a:headEnd/>
              <a:tailEnd/>
            </a:ln>
          </p:spPr>
          <p:txBody>
            <a:bodyPr/>
            <a:lstStyle/>
            <a:p>
              <a:endParaRPr lang="en-US"/>
            </a:p>
          </p:txBody>
        </p:sp>
        <p:sp>
          <p:nvSpPr>
            <p:cNvPr id="377317" name="Freeform 485"/>
            <p:cNvSpPr>
              <a:spLocks noChangeAspect="1"/>
            </p:cNvSpPr>
            <p:nvPr/>
          </p:nvSpPr>
          <p:spPr bwMode="auto">
            <a:xfrm>
              <a:off x="5193" y="2284"/>
              <a:ext cx="11" cy="16"/>
            </a:xfrm>
            <a:custGeom>
              <a:avLst/>
              <a:gdLst/>
              <a:ahLst/>
              <a:cxnLst>
                <a:cxn ang="0">
                  <a:pos x="4" y="16"/>
                </a:cxn>
                <a:cxn ang="0">
                  <a:pos x="0" y="16"/>
                </a:cxn>
                <a:cxn ang="0">
                  <a:pos x="11" y="0"/>
                </a:cxn>
                <a:cxn ang="0">
                  <a:pos x="11" y="0"/>
                </a:cxn>
                <a:cxn ang="0">
                  <a:pos x="11" y="4"/>
                </a:cxn>
                <a:cxn ang="0">
                  <a:pos x="4" y="16"/>
                </a:cxn>
                <a:cxn ang="0">
                  <a:pos x="4" y="16"/>
                </a:cxn>
              </a:cxnLst>
              <a:rect l="0" t="0" r="r" b="b"/>
              <a:pathLst>
                <a:path w="11" h="16">
                  <a:moveTo>
                    <a:pt x="4" y="16"/>
                  </a:moveTo>
                  <a:lnTo>
                    <a:pt x="0" y="16"/>
                  </a:lnTo>
                  <a:lnTo>
                    <a:pt x="11" y="0"/>
                  </a:lnTo>
                  <a:lnTo>
                    <a:pt x="11" y="0"/>
                  </a:lnTo>
                  <a:lnTo>
                    <a:pt x="11" y="4"/>
                  </a:lnTo>
                  <a:lnTo>
                    <a:pt x="4" y="16"/>
                  </a:lnTo>
                  <a:lnTo>
                    <a:pt x="4" y="16"/>
                  </a:lnTo>
                </a:path>
              </a:pathLst>
            </a:custGeom>
            <a:noFill/>
            <a:ln w="6350">
              <a:solidFill>
                <a:srgbClr val="FF0000"/>
              </a:solidFill>
              <a:prstDash val="solid"/>
              <a:round/>
              <a:headEnd/>
              <a:tailEnd/>
            </a:ln>
          </p:spPr>
          <p:txBody>
            <a:bodyPr/>
            <a:lstStyle/>
            <a:p>
              <a:endParaRPr lang="en-US"/>
            </a:p>
          </p:txBody>
        </p:sp>
        <p:sp>
          <p:nvSpPr>
            <p:cNvPr id="377318" name="Freeform 486"/>
            <p:cNvSpPr>
              <a:spLocks noChangeAspect="1"/>
            </p:cNvSpPr>
            <p:nvPr/>
          </p:nvSpPr>
          <p:spPr bwMode="auto">
            <a:xfrm>
              <a:off x="5204" y="2300"/>
              <a:ext cx="1" cy="15"/>
            </a:xfrm>
            <a:custGeom>
              <a:avLst/>
              <a:gdLst/>
              <a:ahLst/>
              <a:cxnLst>
                <a:cxn ang="0">
                  <a:pos x="0" y="15"/>
                </a:cxn>
                <a:cxn ang="0">
                  <a:pos x="0" y="15"/>
                </a:cxn>
                <a:cxn ang="0">
                  <a:pos x="0" y="0"/>
                </a:cxn>
                <a:cxn ang="0">
                  <a:pos x="0" y="0"/>
                </a:cxn>
                <a:cxn ang="0">
                  <a:pos x="0" y="0"/>
                </a:cxn>
                <a:cxn ang="0">
                  <a:pos x="0" y="11"/>
                </a:cxn>
                <a:cxn ang="0">
                  <a:pos x="0" y="15"/>
                </a:cxn>
              </a:cxnLst>
              <a:rect l="0" t="0" r="r" b="b"/>
              <a:pathLst>
                <a:path h="15">
                  <a:moveTo>
                    <a:pt x="0" y="15"/>
                  </a:moveTo>
                  <a:lnTo>
                    <a:pt x="0" y="15"/>
                  </a:lnTo>
                  <a:lnTo>
                    <a:pt x="0" y="0"/>
                  </a:lnTo>
                  <a:lnTo>
                    <a:pt x="0" y="0"/>
                  </a:lnTo>
                  <a:lnTo>
                    <a:pt x="0" y="0"/>
                  </a:lnTo>
                  <a:lnTo>
                    <a:pt x="0" y="11"/>
                  </a:lnTo>
                  <a:lnTo>
                    <a:pt x="0" y="15"/>
                  </a:lnTo>
                </a:path>
              </a:pathLst>
            </a:custGeom>
            <a:noFill/>
            <a:ln w="6350">
              <a:solidFill>
                <a:srgbClr val="FF0000"/>
              </a:solidFill>
              <a:prstDash val="solid"/>
              <a:round/>
              <a:headEnd/>
              <a:tailEnd/>
            </a:ln>
          </p:spPr>
          <p:txBody>
            <a:bodyPr/>
            <a:lstStyle/>
            <a:p>
              <a:endParaRPr lang="en-US"/>
            </a:p>
          </p:txBody>
        </p:sp>
        <p:sp>
          <p:nvSpPr>
            <p:cNvPr id="377319" name="Freeform 487"/>
            <p:cNvSpPr>
              <a:spLocks noChangeAspect="1"/>
            </p:cNvSpPr>
            <p:nvPr/>
          </p:nvSpPr>
          <p:spPr bwMode="auto">
            <a:xfrm>
              <a:off x="5182" y="2303"/>
              <a:ext cx="3" cy="16"/>
            </a:xfrm>
            <a:custGeom>
              <a:avLst/>
              <a:gdLst/>
              <a:ahLst/>
              <a:cxnLst>
                <a:cxn ang="0">
                  <a:pos x="0" y="16"/>
                </a:cxn>
                <a:cxn ang="0">
                  <a:pos x="0" y="12"/>
                </a:cxn>
                <a:cxn ang="0">
                  <a:pos x="0" y="0"/>
                </a:cxn>
                <a:cxn ang="0">
                  <a:pos x="0" y="0"/>
                </a:cxn>
                <a:cxn ang="0">
                  <a:pos x="3" y="0"/>
                </a:cxn>
                <a:cxn ang="0">
                  <a:pos x="3" y="12"/>
                </a:cxn>
                <a:cxn ang="0">
                  <a:pos x="0" y="16"/>
                </a:cxn>
              </a:cxnLst>
              <a:rect l="0" t="0" r="r" b="b"/>
              <a:pathLst>
                <a:path w="3" h="16">
                  <a:moveTo>
                    <a:pt x="0" y="16"/>
                  </a:moveTo>
                  <a:lnTo>
                    <a:pt x="0" y="12"/>
                  </a:lnTo>
                  <a:lnTo>
                    <a:pt x="0" y="0"/>
                  </a:lnTo>
                  <a:lnTo>
                    <a:pt x="0" y="0"/>
                  </a:lnTo>
                  <a:lnTo>
                    <a:pt x="3" y="0"/>
                  </a:lnTo>
                  <a:lnTo>
                    <a:pt x="3" y="12"/>
                  </a:lnTo>
                  <a:lnTo>
                    <a:pt x="0" y="16"/>
                  </a:lnTo>
                </a:path>
              </a:pathLst>
            </a:custGeom>
            <a:noFill/>
            <a:ln w="6350">
              <a:solidFill>
                <a:srgbClr val="FF0000"/>
              </a:solidFill>
              <a:prstDash val="solid"/>
              <a:round/>
              <a:headEnd/>
              <a:tailEnd/>
            </a:ln>
          </p:spPr>
          <p:txBody>
            <a:bodyPr/>
            <a:lstStyle/>
            <a:p>
              <a:endParaRPr lang="en-US"/>
            </a:p>
          </p:txBody>
        </p:sp>
        <p:sp>
          <p:nvSpPr>
            <p:cNvPr id="377320" name="Freeform 488"/>
            <p:cNvSpPr>
              <a:spLocks noChangeAspect="1"/>
            </p:cNvSpPr>
            <p:nvPr/>
          </p:nvSpPr>
          <p:spPr bwMode="auto">
            <a:xfrm>
              <a:off x="5204" y="2284"/>
              <a:ext cx="1" cy="16"/>
            </a:xfrm>
            <a:custGeom>
              <a:avLst/>
              <a:gdLst/>
              <a:ahLst/>
              <a:cxnLst>
                <a:cxn ang="0">
                  <a:pos x="0" y="16"/>
                </a:cxn>
                <a:cxn ang="0">
                  <a:pos x="0" y="16"/>
                </a:cxn>
                <a:cxn ang="0">
                  <a:pos x="0" y="4"/>
                </a:cxn>
                <a:cxn ang="0">
                  <a:pos x="0" y="0"/>
                </a:cxn>
                <a:cxn ang="0">
                  <a:pos x="0" y="4"/>
                </a:cxn>
                <a:cxn ang="0">
                  <a:pos x="0" y="16"/>
                </a:cxn>
                <a:cxn ang="0">
                  <a:pos x="0" y="16"/>
                </a:cxn>
              </a:cxnLst>
              <a:rect l="0" t="0" r="r" b="b"/>
              <a:pathLst>
                <a:path h="16">
                  <a:moveTo>
                    <a:pt x="0" y="16"/>
                  </a:moveTo>
                  <a:lnTo>
                    <a:pt x="0" y="16"/>
                  </a:lnTo>
                  <a:lnTo>
                    <a:pt x="0" y="4"/>
                  </a:lnTo>
                  <a:lnTo>
                    <a:pt x="0" y="0"/>
                  </a:lnTo>
                  <a:lnTo>
                    <a:pt x="0" y="4"/>
                  </a:lnTo>
                  <a:lnTo>
                    <a:pt x="0" y="16"/>
                  </a:lnTo>
                  <a:lnTo>
                    <a:pt x="0" y="16"/>
                  </a:lnTo>
                </a:path>
              </a:pathLst>
            </a:custGeom>
            <a:noFill/>
            <a:ln w="6350">
              <a:solidFill>
                <a:srgbClr val="FF0000"/>
              </a:solidFill>
              <a:prstDash val="solid"/>
              <a:round/>
              <a:headEnd/>
              <a:tailEnd/>
            </a:ln>
          </p:spPr>
          <p:txBody>
            <a:bodyPr/>
            <a:lstStyle/>
            <a:p>
              <a:endParaRPr lang="en-US"/>
            </a:p>
          </p:txBody>
        </p:sp>
        <p:sp>
          <p:nvSpPr>
            <p:cNvPr id="377321" name="Freeform 489"/>
            <p:cNvSpPr>
              <a:spLocks noChangeAspect="1"/>
            </p:cNvSpPr>
            <p:nvPr/>
          </p:nvSpPr>
          <p:spPr bwMode="auto">
            <a:xfrm>
              <a:off x="5182" y="2288"/>
              <a:ext cx="3" cy="12"/>
            </a:xfrm>
            <a:custGeom>
              <a:avLst/>
              <a:gdLst/>
              <a:ahLst/>
              <a:cxnLst>
                <a:cxn ang="0">
                  <a:pos x="0" y="12"/>
                </a:cxn>
                <a:cxn ang="0">
                  <a:pos x="0" y="12"/>
                </a:cxn>
                <a:cxn ang="0">
                  <a:pos x="0" y="0"/>
                </a:cxn>
                <a:cxn ang="0">
                  <a:pos x="0" y="0"/>
                </a:cxn>
                <a:cxn ang="0">
                  <a:pos x="3" y="0"/>
                </a:cxn>
                <a:cxn ang="0">
                  <a:pos x="3" y="12"/>
                </a:cxn>
                <a:cxn ang="0">
                  <a:pos x="0" y="12"/>
                </a:cxn>
              </a:cxnLst>
              <a:rect l="0" t="0" r="r" b="b"/>
              <a:pathLst>
                <a:path w="3" h="12">
                  <a:moveTo>
                    <a:pt x="0" y="12"/>
                  </a:moveTo>
                  <a:lnTo>
                    <a:pt x="0" y="12"/>
                  </a:lnTo>
                  <a:lnTo>
                    <a:pt x="0" y="0"/>
                  </a:lnTo>
                  <a:lnTo>
                    <a:pt x="0" y="0"/>
                  </a:lnTo>
                  <a:lnTo>
                    <a:pt x="3" y="0"/>
                  </a:lnTo>
                  <a:lnTo>
                    <a:pt x="3" y="12"/>
                  </a:lnTo>
                  <a:lnTo>
                    <a:pt x="0" y="12"/>
                  </a:lnTo>
                </a:path>
              </a:pathLst>
            </a:custGeom>
            <a:noFill/>
            <a:ln w="6350">
              <a:solidFill>
                <a:srgbClr val="FF0000"/>
              </a:solidFill>
              <a:prstDash val="solid"/>
              <a:round/>
              <a:headEnd/>
              <a:tailEnd/>
            </a:ln>
          </p:spPr>
          <p:txBody>
            <a:bodyPr/>
            <a:lstStyle/>
            <a:p>
              <a:endParaRPr lang="en-US"/>
            </a:p>
          </p:txBody>
        </p:sp>
        <p:sp>
          <p:nvSpPr>
            <p:cNvPr id="377322" name="Freeform 490"/>
            <p:cNvSpPr>
              <a:spLocks noChangeAspect="1"/>
            </p:cNvSpPr>
            <p:nvPr/>
          </p:nvSpPr>
          <p:spPr bwMode="auto">
            <a:xfrm>
              <a:off x="5212" y="2296"/>
              <a:ext cx="18" cy="4"/>
            </a:xfrm>
            <a:custGeom>
              <a:avLst/>
              <a:gdLst/>
              <a:ahLst/>
              <a:cxnLst>
                <a:cxn ang="0">
                  <a:pos x="0" y="4"/>
                </a:cxn>
                <a:cxn ang="0">
                  <a:pos x="0" y="0"/>
                </a:cxn>
                <a:cxn ang="0">
                  <a:pos x="15" y="0"/>
                </a:cxn>
                <a:cxn ang="0">
                  <a:pos x="18" y="0"/>
                </a:cxn>
                <a:cxn ang="0">
                  <a:pos x="15" y="0"/>
                </a:cxn>
                <a:cxn ang="0">
                  <a:pos x="0" y="4"/>
                </a:cxn>
                <a:cxn ang="0">
                  <a:pos x="0" y="4"/>
                </a:cxn>
              </a:cxnLst>
              <a:rect l="0" t="0" r="r" b="b"/>
              <a:pathLst>
                <a:path w="18" h="4">
                  <a:moveTo>
                    <a:pt x="0" y="4"/>
                  </a:moveTo>
                  <a:lnTo>
                    <a:pt x="0" y="0"/>
                  </a:lnTo>
                  <a:lnTo>
                    <a:pt x="15" y="0"/>
                  </a:lnTo>
                  <a:lnTo>
                    <a:pt x="18" y="0"/>
                  </a:lnTo>
                  <a:lnTo>
                    <a:pt x="15" y="0"/>
                  </a:lnTo>
                  <a:lnTo>
                    <a:pt x="0" y="4"/>
                  </a:lnTo>
                  <a:lnTo>
                    <a:pt x="0" y="4"/>
                  </a:lnTo>
                </a:path>
              </a:pathLst>
            </a:custGeom>
            <a:noFill/>
            <a:ln w="6350">
              <a:solidFill>
                <a:srgbClr val="FF0000"/>
              </a:solidFill>
              <a:prstDash val="solid"/>
              <a:round/>
              <a:headEnd/>
              <a:tailEnd/>
            </a:ln>
          </p:spPr>
          <p:txBody>
            <a:bodyPr/>
            <a:lstStyle/>
            <a:p>
              <a:endParaRPr lang="en-US"/>
            </a:p>
          </p:txBody>
        </p:sp>
        <p:sp>
          <p:nvSpPr>
            <p:cNvPr id="377323" name="Freeform 491"/>
            <p:cNvSpPr>
              <a:spLocks noChangeAspect="1"/>
            </p:cNvSpPr>
            <p:nvPr/>
          </p:nvSpPr>
          <p:spPr bwMode="auto">
            <a:xfrm>
              <a:off x="5230" y="2296"/>
              <a:ext cx="1" cy="15"/>
            </a:xfrm>
            <a:custGeom>
              <a:avLst/>
              <a:gdLst/>
              <a:ahLst/>
              <a:cxnLst>
                <a:cxn ang="0">
                  <a:pos x="0" y="15"/>
                </a:cxn>
                <a:cxn ang="0">
                  <a:pos x="0" y="15"/>
                </a:cxn>
                <a:cxn ang="0">
                  <a:pos x="0" y="4"/>
                </a:cxn>
                <a:cxn ang="0">
                  <a:pos x="0" y="0"/>
                </a:cxn>
                <a:cxn ang="0">
                  <a:pos x="0" y="0"/>
                </a:cxn>
                <a:cxn ang="0">
                  <a:pos x="0" y="15"/>
                </a:cxn>
                <a:cxn ang="0">
                  <a:pos x="0" y="15"/>
                </a:cxn>
              </a:cxnLst>
              <a:rect l="0" t="0" r="r" b="b"/>
              <a:pathLst>
                <a:path h="15">
                  <a:moveTo>
                    <a:pt x="0" y="15"/>
                  </a:moveTo>
                  <a:lnTo>
                    <a:pt x="0" y="15"/>
                  </a:lnTo>
                  <a:lnTo>
                    <a:pt x="0" y="4"/>
                  </a:lnTo>
                  <a:lnTo>
                    <a:pt x="0" y="0"/>
                  </a:lnTo>
                  <a:lnTo>
                    <a:pt x="0" y="0"/>
                  </a:lnTo>
                  <a:lnTo>
                    <a:pt x="0" y="15"/>
                  </a:lnTo>
                  <a:lnTo>
                    <a:pt x="0" y="15"/>
                  </a:lnTo>
                </a:path>
              </a:pathLst>
            </a:custGeom>
            <a:noFill/>
            <a:ln w="6350">
              <a:solidFill>
                <a:srgbClr val="FF0000"/>
              </a:solidFill>
              <a:prstDash val="solid"/>
              <a:round/>
              <a:headEnd/>
              <a:tailEnd/>
            </a:ln>
          </p:spPr>
          <p:txBody>
            <a:bodyPr/>
            <a:lstStyle/>
            <a:p>
              <a:endParaRPr lang="en-US"/>
            </a:p>
          </p:txBody>
        </p:sp>
        <p:sp>
          <p:nvSpPr>
            <p:cNvPr id="377324" name="Freeform 492"/>
            <p:cNvSpPr>
              <a:spLocks noChangeAspect="1"/>
            </p:cNvSpPr>
            <p:nvPr/>
          </p:nvSpPr>
          <p:spPr bwMode="auto">
            <a:xfrm>
              <a:off x="5212" y="2300"/>
              <a:ext cx="1" cy="11"/>
            </a:xfrm>
            <a:custGeom>
              <a:avLst/>
              <a:gdLst/>
              <a:ahLst/>
              <a:cxnLst>
                <a:cxn ang="0">
                  <a:pos x="0" y="11"/>
                </a:cxn>
                <a:cxn ang="0">
                  <a:pos x="0" y="11"/>
                </a:cxn>
                <a:cxn ang="0">
                  <a:pos x="0" y="0"/>
                </a:cxn>
                <a:cxn ang="0">
                  <a:pos x="0" y="0"/>
                </a:cxn>
                <a:cxn ang="0">
                  <a:pos x="0" y="0"/>
                </a:cxn>
                <a:cxn ang="0">
                  <a:pos x="0" y="11"/>
                </a:cxn>
                <a:cxn ang="0">
                  <a:pos x="0" y="11"/>
                </a:cxn>
              </a:cxnLst>
              <a:rect l="0" t="0" r="r" b="b"/>
              <a:pathLst>
                <a:path h="11">
                  <a:moveTo>
                    <a:pt x="0" y="11"/>
                  </a:moveTo>
                  <a:lnTo>
                    <a:pt x="0" y="11"/>
                  </a:lnTo>
                  <a:lnTo>
                    <a:pt x="0" y="0"/>
                  </a:lnTo>
                  <a:lnTo>
                    <a:pt x="0" y="0"/>
                  </a:lnTo>
                  <a:lnTo>
                    <a:pt x="0" y="0"/>
                  </a:lnTo>
                  <a:lnTo>
                    <a:pt x="0" y="11"/>
                  </a:lnTo>
                  <a:lnTo>
                    <a:pt x="0" y="11"/>
                  </a:lnTo>
                </a:path>
              </a:pathLst>
            </a:custGeom>
            <a:noFill/>
            <a:ln w="6350">
              <a:solidFill>
                <a:srgbClr val="FF0000"/>
              </a:solidFill>
              <a:prstDash val="solid"/>
              <a:round/>
              <a:headEnd/>
              <a:tailEnd/>
            </a:ln>
          </p:spPr>
          <p:txBody>
            <a:bodyPr/>
            <a:lstStyle/>
            <a:p>
              <a:endParaRPr lang="en-US"/>
            </a:p>
          </p:txBody>
        </p:sp>
        <p:sp>
          <p:nvSpPr>
            <p:cNvPr id="377325" name="Freeform 493"/>
            <p:cNvSpPr>
              <a:spLocks noChangeAspect="1"/>
            </p:cNvSpPr>
            <p:nvPr/>
          </p:nvSpPr>
          <p:spPr bwMode="auto">
            <a:xfrm>
              <a:off x="5230" y="2281"/>
              <a:ext cx="1" cy="15"/>
            </a:xfrm>
            <a:custGeom>
              <a:avLst/>
              <a:gdLst/>
              <a:ahLst/>
              <a:cxnLst>
                <a:cxn ang="0">
                  <a:pos x="0" y="15"/>
                </a:cxn>
                <a:cxn ang="0">
                  <a:pos x="0" y="15"/>
                </a:cxn>
                <a:cxn ang="0">
                  <a:pos x="0" y="3"/>
                </a:cxn>
                <a:cxn ang="0">
                  <a:pos x="0" y="0"/>
                </a:cxn>
                <a:cxn ang="0">
                  <a:pos x="0" y="3"/>
                </a:cxn>
                <a:cxn ang="0">
                  <a:pos x="0" y="15"/>
                </a:cxn>
                <a:cxn ang="0">
                  <a:pos x="0" y="15"/>
                </a:cxn>
              </a:cxnLst>
              <a:rect l="0" t="0" r="r" b="b"/>
              <a:pathLst>
                <a:path h="15">
                  <a:moveTo>
                    <a:pt x="0" y="15"/>
                  </a:moveTo>
                  <a:lnTo>
                    <a:pt x="0" y="15"/>
                  </a:lnTo>
                  <a:lnTo>
                    <a:pt x="0" y="3"/>
                  </a:lnTo>
                  <a:lnTo>
                    <a:pt x="0" y="0"/>
                  </a:lnTo>
                  <a:lnTo>
                    <a:pt x="0" y="3"/>
                  </a:lnTo>
                  <a:lnTo>
                    <a:pt x="0" y="15"/>
                  </a:lnTo>
                  <a:lnTo>
                    <a:pt x="0" y="15"/>
                  </a:lnTo>
                </a:path>
              </a:pathLst>
            </a:custGeom>
            <a:noFill/>
            <a:ln w="6350">
              <a:solidFill>
                <a:srgbClr val="FF0000"/>
              </a:solidFill>
              <a:prstDash val="solid"/>
              <a:round/>
              <a:headEnd/>
              <a:tailEnd/>
            </a:ln>
          </p:spPr>
          <p:txBody>
            <a:bodyPr/>
            <a:lstStyle/>
            <a:p>
              <a:endParaRPr lang="en-US"/>
            </a:p>
          </p:txBody>
        </p:sp>
        <p:sp>
          <p:nvSpPr>
            <p:cNvPr id="377326" name="Freeform 494"/>
            <p:cNvSpPr>
              <a:spLocks noChangeAspect="1"/>
            </p:cNvSpPr>
            <p:nvPr/>
          </p:nvSpPr>
          <p:spPr bwMode="auto">
            <a:xfrm>
              <a:off x="5212" y="2284"/>
              <a:ext cx="1" cy="16"/>
            </a:xfrm>
            <a:custGeom>
              <a:avLst/>
              <a:gdLst/>
              <a:ahLst/>
              <a:cxnLst>
                <a:cxn ang="0">
                  <a:pos x="0" y="16"/>
                </a:cxn>
                <a:cxn ang="0">
                  <a:pos x="0" y="12"/>
                </a:cxn>
                <a:cxn ang="0">
                  <a:pos x="0" y="4"/>
                </a:cxn>
                <a:cxn ang="0">
                  <a:pos x="0" y="0"/>
                </a:cxn>
                <a:cxn ang="0">
                  <a:pos x="0" y="0"/>
                </a:cxn>
                <a:cxn ang="0">
                  <a:pos x="0" y="12"/>
                </a:cxn>
                <a:cxn ang="0">
                  <a:pos x="0" y="16"/>
                </a:cxn>
              </a:cxnLst>
              <a:rect l="0" t="0" r="r" b="b"/>
              <a:pathLst>
                <a:path h="16">
                  <a:moveTo>
                    <a:pt x="0" y="16"/>
                  </a:moveTo>
                  <a:lnTo>
                    <a:pt x="0" y="12"/>
                  </a:lnTo>
                  <a:lnTo>
                    <a:pt x="0" y="4"/>
                  </a:lnTo>
                  <a:lnTo>
                    <a:pt x="0" y="0"/>
                  </a:lnTo>
                  <a:lnTo>
                    <a:pt x="0" y="0"/>
                  </a:lnTo>
                  <a:lnTo>
                    <a:pt x="0" y="12"/>
                  </a:lnTo>
                  <a:lnTo>
                    <a:pt x="0" y="16"/>
                  </a:lnTo>
                </a:path>
              </a:pathLst>
            </a:custGeom>
            <a:noFill/>
            <a:ln w="6350">
              <a:solidFill>
                <a:srgbClr val="FF0000"/>
              </a:solidFill>
              <a:prstDash val="solid"/>
              <a:round/>
              <a:headEnd/>
              <a:tailEnd/>
            </a:ln>
          </p:spPr>
          <p:txBody>
            <a:bodyPr/>
            <a:lstStyle/>
            <a:p>
              <a:endParaRPr lang="en-US"/>
            </a:p>
          </p:txBody>
        </p:sp>
        <p:sp>
          <p:nvSpPr>
            <p:cNvPr id="377327" name="Freeform 495"/>
            <p:cNvSpPr>
              <a:spLocks noChangeAspect="1"/>
            </p:cNvSpPr>
            <p:nvPr/>
          </p:nvSpPr>
          <p:spPr bwMode="auto">
            <a:xfrm>
              <a:off x="5234" y="2307"/>
              <a:ext cx="15" cy="1"/>
            </a:xfrm>
            <a:custGeom>
              <a:avLst/>
              <a:gdLst/>
              <a:ahLst/>
              <a:cxnLst>
                <a:cxn ang="0">
                  <a:pos x="0" y="0"/>
                </a:cxn>
                <a:cxn ang="0">
                  <a:pos x="0" y="0"/>
                </a:cxn>
                <a:cxn ang="0">
                  <a:pos x="15" y="0"/>
                </a:cxn>
                <a:cxn ang="0">
                  <a:pos x="15" y="0"/>
                </a:cxn>
                <a:cxn ang="0">
                  <a:pos x="15" y="0"/>
                </a:cxn>
                <a:cxn ang="0">
                  <a:pos x="0" y="0"/>
                </a:cxn>
                <a:cxn ang="0">
                  <a:pos x="0" y="0"/>
                </a:cxn>
              </a:cxnLst>
              <a:rect l="0" t="0" r="r" b="b"/>
              <a:pathLst>
                <a:path w="15">
                  <a:moveTo>
                    <a:pt x="0" y="0"/>
                  </a:moveTo>
                  <a:lnTo>
                    <a:pt x="0" y="0"/>
                  </a:lnTo>
                  <a:lnTo>
                    <a:pt x="15" y="0"/>
                  </a:lnTo>
                  <a:lnTo>
                    <a:pt x="15" y="0"/>
                  </a:lnTo>
                  <a:lnTo>
                    <a:pt x="15" y="0"/>
                  </a:lnTo>
                  <a:lnTo>
                    <a:pt x="0" y="0"/>
                  </a:lnTo>
                  <a:lnTo>
                    <a:pt x="0" y="0"/>
                  </a:lnTo>
                </a:path>
              </a:pathLst>
            </a:custGeom>
            <a:noFill/>
            <a:ln w="6350">
              <a:solidFill>
                <a:srgbClr val="FF0000"/>
              </a:solidFill>
              <a:prstDash val="solid"/>
              <a:round/>
              <a:headEnd/>
              <a:tailEnd/>
            </a:ln>
          </p:spPr>
          <p:txBody>
            <a:bodyPr/>
            <a:lstStyle/>
            <a:p>
              <a:endParaRPr lang="en-US"/>
            </a:p>
          </p:txBody>
        </p:sp>
        <p:sp>
          <p:nvSpPr>
            <p:cNvPr id="377328" name="Freeform 496"/>
            <p:cNvSpPr>
              <a:spLocks noChangeAspect="1"/>
            </p:cNvSpPr>
            <p:nvPr/>
          </p:nvSpPr>
          <p:spPr bwMode="auto">
            <a:xfrm>
              <a:off x="5234" y="2296"/>
              <a:ext cx="15" cy="11"/>
            </a:xfrm>
            <a:custGeom>
              <a:avLst/>
              <a:gdLst/>
              <a:ahLst/>
              <a:cxnLst>
                <a:cxn ang="0">
                  <a:pos x="0" y="11"/>
                </a:cxn>
                <a:cxn ang="0">
                  <a:pos x="0" y="11"/>
                </a:cxn>
                <a:cxn ang="0">
                  <a:pos x="15" y="0"/>
                </a:cxn>
                <a:cxn ang="0">
                  <a:pos x="15" y="0"/>
                </a:cxn>
                <a:cxn ang="0">
                  <a:pos x="15" y="0"/>
                </a:cxn>
                <a:cxn ang="0">
                  <a:pos x="4" y="11"/>
                </a:cxn>
                <a:cxn ang="0">
                  <a:pos x="0" y="11"/>
                </a:cxn>
              </a:cxnLst>
              <a:rect l="0" t="0" r="r" b="b"/>
              <a:pathLst>
                <a:path w="15" h="11">
                  <a:moveTo>
                    <a:pt x="0" y="11"/>
                  </a:moveTo>
                  <a:lnTo>
                    <a:pt x="0" y="11"/>
                  </a:lnTo>
                  <a:lnTo>
                    <a:pt x="15" y="0"/>
                  </a:lnTo>
                  <a:lnTo>
                    <a:pt x="15" y="0"/>
                  </a:lnTo>
                  <a:lnTo>
                    <a:pt x="15" y="0"/>
                  </a:lnTo>
                  <a:lnTo>
                    <a:pt x="4" y="11"/>
                  </a:lnTo>
                  <a:lnTo>
                    <a:pt x="0" y="11"/>
                  </a:lnTo>
                </a:path>
              </a:pathLst>
            </a:custGeom>
            <a:noFill/>
            <a:ln w="6350">
              <a:solidFill>
                <a:srgbClr val="FF0000"/>
              </a:solidFill>
              <a:prstDash val="solid"/>
              <a:round/>
              <a:headEnd/>
              <a:tailEnd/>
            </a:ln>
          </p:spPr>
          <p:txBody>
            <a:bodyPr/>
            <a:lstStyle/>
            <a:p>
              <a:endParaRPr lang="en-US"/>
            </a:p>
          </p:txBody>
        </p:sp>
        <p:sp>
          <p:nvSpPr>
            <p:cNvPr id="377329" name="Freeform 497"/>
            <p:cNvSpPr>
              <a:spLocks noChangeAspect="1"/>
            </p:cNvSpPr>
            <p:nvPr/>
          </p:nvSpPr>
          <p:spPr bwMode="auto">
            <a:xfrm>
              <a:off x="5234" y="2292"/>
              <a:ext cx="15" cy="4"/>
            </a:xfrm>
            <a:custGeom>
              <a:avLst/>
              <a:gdLst/>
              <a:ahLst/>
              <a:cxnLst>
                <a:cxn ang="0">
                  <a:pos x="0" y="4"/>
                </a:cxn>
                <a:cxn ang="0">
                  <a:pos x="0" y="4"/>
                </a:cxn>
                <a:cxn ang="0">
                  <a:pos x="15" y="0"/>
                </a:cxn>
                <a:cxn ang="0">
                  <a:pos x="15" y="0"/>
                </a:cxn>
                <a:cxn ang="0">
                  <a:pos x="15" y="4"/>
                </a:cxn>
                <a:cxn ang="0">
                  <a:pos x="0" y="4"/>
                </a:cxn>
                <a:cxn ang="0">
                  <a:pos x="0" y="4"/>
                </a:cxn>
              </a:cxnLst>
              <a:rect l="0" t="0" r="r" b="b"/>
              <a:pathLst>
                <a:path w="15" h="4">
                  <a:moveTo>
                    <a:pt x="0" y="4"/>
                  </a:moveTo>
                  <a:lnTo>
                    <a:pt x="0" y="4"/>
                  </a:lnTo>
                  <a:lnTo>
                    <a:pt x="15" y="0"/>
                  </a:lnTo>
                  <a:lnTo>
                    <a:pt x="15" y="0"/>
                  </a:lnTo>
                  <a:lnTo>
                    <a:pt x="15" y="4"/>
                  </a:lnTo>
                  <a:lnTo>
                    <a:pt x="0" y="4"/>
                  </a:lnTo>
                  <a:lnTo>
                    <a:pt x="0" y="4"/>
                  </a:lnTo>
                </a:path>
              </a:pathLst>
            </a:custGeom>
            <a:noFill/>
            <a:ln w="6350">
              <a:solidFill>
                <a:srgbClr val="FF0000"/>
              </a:solidFill>
              <a:prstDash val="solid"/>
              <a:round/>
              <a:headEnd/>
              <a:tailEnd/>
            </a:ln>
          </p:spPr>
          <p:txBody>
            <a:bodyPr/>
            <a:lstStyle/>
            <a:p>
              <a:endParaRPr lang="en-US"/>
            </a:p>
          </p:txBody>
        </p:sp>
        <p:sp>
          <p:nvSpPr>
            <p:cNvPr id="377330" name="Freeform 498"/>
            <p:cNvSpPr>
              <a:spLocks noChangeAspect="1"/>
            </p:cNvSpPr>
            <p:nvPr/>
          </p:nvSpPr>
          <p:spPr bwMode="auto">
            <a:xfrm>
              <a:off x="5133" y="2292"/>
              <a:ext cx="15" cy="4"/>
            </a:xfrm>
            <a:custGeom>
              <a:avLst/>
              <a:gdLst/>
              <a:ahLst/>
              <a:cxnLst>
                <a:cxn ang="0">
                  <a:pos x="0" y="4"/>
                </a:cxn>
                <a:cxn ang="0">
                  <a:pos x="0" y="0"/>
                </a:cxn>
                <a:cxn ang="0">
                  <a:pos x="15" y="0"/>
                </a:cxn>
                <a:cxn ang="0">
                  <a:pos x="15" y="0"/>
                </a:cxn>
                <a:cxn ang="0">
                  <a:pos x="15" y="0"/>
                </a:cxn>
                <a:cxn ang="0">
                  <a:pos x="0" y="4"/>
                </a:cxn>
                <a:cxn ang="0">
                  <a:pos x="0" y="4"/>
                </a:cxn>
              </a:cxnLst>
              <a:rect l="0" t="0" r="r" b="b"/>
              <a:pathLst>
                <a:path w="15" h="4">
                  <a:moveTo>
                    <a:pt x="0" y="4"/>
                  </a:moveTo>
                  <a:lnTo>
                    <a:pt x="0" y="0"/>
                  </a:lnTo>
                  <a:lnTo>
                    <a:pt x="15" y="0"/>
                  </a:lnTo>
                  <a:lnTo>
                    <a:pt x="15" y="0"/>
                  </a:lnTo>
                  <a:lnTo>
                    <a:pt x="15" y="0"/>
                  </a:lnTo>
                  <a:lnTo>
                    <a:pt x="0" y="4"/>
                  </a:lnTo>
                  <a:lnTo>
                    <a:pt x="0" y="4"/>
                  </a:lnTo>
                </a:path>
              </a:pathLst>
            </a:custGeom>
            <a:noFill/>
            <a:ln w="6350">
              <a:solidFill>
                <a:srgbClr val="FF0000"/>
              </a:solidFill>
              <a:prstDash val="solid"/>
              <a:round/>
              <a:headEnd/>
              <a:tailEnd/>
            </a:ln>
          </p:spPr>
          <p:txBody>
            <a:bodyPr/>
            <a:lstStyle/>
            <a:p>
              <a:endParaRPr lang="en-US"/>
            </a:p>
          </p:txBody>
        </p:sp>
        <p:sp>
          <p:nvSpPr>
            <p:cNvPr id="377331" name="Freeform 499"/>
            <p:cNvSpPr>
              <a:spLocks noChangeAspect="1"/>
            </p:cNvSpPr>
            <p:nvPr/>
          </p:nvSpPr>
          <p:spPr bwMode="auto">
            <a:xfrm>
              <a:off x="5133" y="2307"/>
              <a:ext cx="15" cy="1"/>
            </a:xfrm>
            <a:custGeom>
              <a:avLst/>
              <a:gdLst/>
              <a:ahLst/>
              <a:cxnLst>
                <a:cxn ang="0">
                  <a:pos x="0" y="0"/>
                </a:cxn>
                <a:cxn ang="0">
                  <a:pos x="0" y="0"/>
                </a:cxn>
                <a:cxn ang="0">
                  <a:pos x="15" y="0"/>
                </a:cxn>
                <a:cxn ang="0">
                  <a:pos x="15" y="0"/>
                </a:cxn>
                <a:cxn ang="0">
                  <a:pos x="15" y="0"/>
                </a:cxn>
                <a:cxn ang="0">
                  <a:pos x="0" y="0"/>
                </a:cxn>
                <a:cxn ang="0">
                  <a:pos x="0" y="0"/>
                </a:cxn>
              </a:cxnLst>
              <a:rect l="0" t="0" r="r" b="b"/>
              <a:pathLst>
                <a:path w="15">
                  <a:moveTo>
                    <a:pt x="0" y="0"/>
                  </a:moveTo>
                  <a:lnTo>
                    <a:pt x="0" y="0"/>
                  </a:lnTo>
                  <a:lnTo>
                    <a:pt x="15" y="0"/>
                  </a:lnTo>
                  <a:lnTo>
                    <a:pt x="15" y="0"/>
                  </a:lnTo>
                  <a:lnTo>
                    <a:pt x="15" y="0"/>
                  </a:lnTo>
                  <a:lnTo>
                    <a:pt x="0" y="0"/>
                  </a:lnTo>
                  <a:lnTo>
                    <a:pt x="0" y="0"/>
                  </a:lnTo>
                </a:path>
              </a:pathLst>
            </a:custGeom>
            <a:noFill/>
            <a:ln w="6350">
              <a:solidFill>
                <a:srgbClr val="FF0000"/>
              </a:solidFill>
              <a:prstDash val="solid"/>
              <a:round/>
              <a:headEnd/>
              <a:tailEnd/>
            </a:ln>
          </p:spPr>
          <p:txBody>
            <a:bodyPr/>
            <a:lstStyle/>
            <a:p>
              <a:endParaRPr lang="en-US"/>
            </a:p>
          </p:txBody>
        </p:sp>
        <p:sp>
          <p:nvSpPr>
            <p:cNvPr id="377332" name="Freeform 500"/>
            <p:cNvSpPr>
              <a:spLocks noChangeAspect="1"/>
            </p:cNvSpPr>
            <p:nvPr/>
          </p:nvSpPr>
          <p:spPr bwMode="auto">
            <a:xfrm>
              <a:off x="5133" y="2319"/>
              <a:ext cx="15" cy="3"/>
            </a:xfrm>
            <a:custGeom>
              <a:avLst/>
              <a:gdLst/>
              <a:ahLst/>
              <a:cxnLst>
                <a:cxn ang="0">
                  <a:pos x="0" y="3"/>
                </a:cxn>
                <a:cxn ang="0">
                  <a:pos x="0" y="3"/>
                </a:cxn>
                <a:cxn ang="0">
                  <a:pos x="15" y="0"/>
                </a:cxn>
                <a:cxn ang="0">
                  <a:pos x="15" y="0"/>
                </a:cxn>
                <a:cxn ang="0">
                  <a:pos x="15" y="3"/>
                </a:cxn>
                <a:cxn ang="0">
                  <a:pos x="0" y="3"/>
                </a:cxn>
                <a:cxn ang="0">
                  <a:pos x="0" y="3"/>
                </a:cxn>
              </a:cxnLst>
              <a:rect l="0" t="0" r="r" b="b"/>
              <a:pathLst>
                <a:path w="15" h="3">
                  <a:moveTo>
                    <a:pt x="0" y="3"/>
                  </a:moveTo>
                  <a:lnTo>
                    <a:pt x="0" y="3"/>
                  </a:lnTo>
                  <a:lnTo>
                    <a:pt x="15" y="0"/>
                  </a:lnTo>
                  <a:lnTo>
                    <a:pt x="15" y="0"/>
                  </a:lnTo>
                  <a:lnTo>
                    <a:pt x="15" y="3"/>
                  </a:lnTo>
                  <a:lnTo>
                    <a:pt x="0" y="3"/>
                  </a:lnTo>
                  <a:lnTo>
                    <a:pt x="0" y="3"/>
                  </a:lnTo>
                </a:path>
              </a:pathLst>
            </a:custGeom>
            <a:noFill/>
            <a:ln w="6350">
              <a:solidFill>
                <a:srgbClr val="FF0000"/>
              </a:solidFill>
              <a:prstDash val="solid"/>
              <a:round/>
              <a:headEnd/>
              <a:tailEnd/>
            </a:ln>
          </p:spPr>
          <p:txBody>
            <a:bodyPr/>
            <a:lstStyle/>
            <a:p>
              <a:endParaRPr lang="en-US"/>
            </a:p>
          </p:txBody>
        </p:sp>
        <p:sp>
          <p:nvSpPr>
            <p:cNvPr id="377333" name="Freeform 501"/>
            <p:cNvSpPr>
              <a:spLocks noChangeAspect="1"/>
            </p:cNvSpPr>
            <p:nvPr/>
          </p:nvSpPr>
          <p:spPr bwMode="auto">
            <a:xfrm>
              <a:off x="5148" y="2307"/>
              <a:ext cx="1" cy="12"/>
            </a:xfrm>
            <a:custGeom>
              <a:avLst/>
              <a:gdLst/>
              <a:ahLst/>
              <a:cxnLst>
                <a:cxn ang="0">
                  <a:pos x="0" y="12"/>
                </a:cxn>
                <a:cxn ang="0">
                  <a:pos x="0" y="12"/>
                </a:cxn>
                <a:cxn ang="0">
                  <a:pos x="0" y="0"/>
                </a:cxn>
                <a:cxn ang="0">
                  <a:pos x="0" y="0"/>
                </a:cxn>
                <a:cxn ang="0">
                  <a:pos x="0" y="0"/>
                </a:cxn>
                <a:cxn ang="0">
                  <a:pos x="0" y="12"/>
                </a:cxn>
                <a:cxn ang="0">
                  <a:pos x="0" y="12"/>
                </a:cxn>
              </a:cxnLst>
              <a:rect l="0" t="0" r="r" b="b"/>
              <a:pathLst>
                <a:path h="12">
                  <a:moveTo>
                    <a:pt x="0" y="12"/>
                  </a:moveTo>
                  <a:lnTo>
                    <a:pt x="0" y="12"/>
                  </a:lnTo>
                  <a:lnTo>
                    <a:pt x="0" y="0"/>
                  </a:lnTo>
                  <a:lnTo>
                    <a:pt x="0" y="0"/>
                  </a:lnTo>
                  <a:lnTo>
                    <a:pt x="0" y="0"/>
                  </a:lnTo>
                  <a:lnTo>
                    <a:pt x="0" y="12"/>
                  </a:lnTo>
                  <a:lnTo>
                    <a:pt x="0" y="12"/>
                  </a:lnTo>
                </a:path>
              </a:pathLst>
            </a:custGeom>
            <a:noFill/>
            <a:ln w="6350">
              <a:solidFill>
                <a:srgbClr val="FF0000"/>
              </a:solidFill>
              <a:prstDash val="solid"/>
              <a:round/>
              <a:headEnd/>
              <a:tailEnd/>
            </a:ln>
          </p:spPr>
          <p:txBody>
            <a:bodyPr/>
            <a:lstStyle/>
            <a:p>
              <a:endParaRPr lang="en-US"/>
            </a:p>
          </p:txBody>
        </p:sp>
        <p:sp>
          <p:nvSpPr>
            <p:cNvPr id="377334" name="Freeform 502"/>
            <p:cNvSpPr>
              <a:spLocks noChangeAspect="1"/>
            </p:cNvSpPr>
            <p:nvPr/>
          </p:nvSpPr>
          <p:spPr bwMode="auto">
            <a:xfrm>
              <a:off x="5129" y="2307"/>
              <a:ext cx="4" cy="15"/>
            </a:xfrm>
            <a:custGeom>
              <a:avLst/>
              <a:gdLst/>
              <a:ahLst/>
              <a:cxnLst>
                <a:cxn ang="0">
                  <a:pos x="4" y="15"/>
                </a:cxn>
                <a:cxn ang="0">
                  <a:pos x="0" y="15"/>
                </a:cxn>
                <a:cxn ang="0">
                  <a:pos x="0" y="4"/>
                </a:cxn>
                <a:cxn ang="0">
                  <a:pos x="4" y="0"/>
                </a:cxn>
                <a:cxn ang="0">
                  <a:pos x="4" y="4"/>
                </a:cxn>
                <a:cxn ang="0">
                  <a:pos x="4" y="15"/>
                </a:cxn>
                <a:cxn ang="0">
                  <a:pos x="4" y="15"/>
                </a:cxn>
              </a:cxnLst>
              <a:rect l="0" t="0" r="r" b="b"/>
              <a:pathLst>
                <a:path w="4" h="15">
                  <a:moveTo>
                    <a:pt x="4" y="15"/>
                  </a:moveTo>
                  <a:lnTo>
                    <a:pt x="0" y="15"/>
                  </a:lnTo>
                  <a:lnTo>
                    <a:pt x="0" y="4"/>
                  </a:lnTo>
                  <a:lnTo>
                    <a:pt x="4" y="0"/>
                  </a:lnTo>
                  <a:lnTo>
                    <a:pt x="4" y="4"/>
                  </a:lnTo>
                  <a:lnTo>
                    <a:pt x="4" y="15"/>
                  </a:lnTo>
                  <a:lnTo>
                    <a:pt x="4" y="15"/>
                  </a:lnTo>
                </a:path>
              </a:pathLst>
            </a:custGeom>
            <a:noFill/>
            <a:ln w="6350">
              <a:solidFill>
                <a:srgbClr val="FF0000"/>
              </a:solidFill>
              <a:prstDash val="solid"/>
              <a:round/>
              <a:headEnd/>
              <a:tailEnd/>
            </a:ln>
          </p:spPr>
          <p:txBody>
            <a:bodyPr/>
            <a:lstStyle/>
            <a:p>
              <a:endParaRPr lang="en-US"/>
            </a:p>
          </p:txBody>
        </p:sp>
        <p:sp>
          <p:nvSpPr>
            <p:cNvPr id="377335" name="Freeform 503"/>
            <p:cNvSpPr>
              <a:spLocks noChangeAspect="1"/>
            </p:cNvSpPr>
            <p:nvPr/>
          </p:nvSpPr>
          <p:spPr bwMode="auto">
            <a:xfrm>
              <a:off x="5148" y="2292"/>
              <a:ext cx="1" cy="15"/>
            </a:xfrm>
            <a:custGeom>
              <a:avLst/>
              <a:gdLst/>
              <a:ahLst/>
              <a:cxnLst>
                <a:cxn ang="0">
                  <a:pos x="0" y="15"/>
                </a:cxn>
                <a:cxn ang="0">
                  <a:pos x="0" y="11"/>
                </a:cxn>
                <a:cxn ang="0">
                  <a:pos x="0" y="4"/>
                </a:cxn>
                <a:cxn ang="0">
                  <a:pos x="0" y="0"/>
                </a:cxn>
                <a:cxn ang="0">
                  <a:pos x="0" y="4"/>
                </a:cxn>
                <a:cxn ang="0">
                  <a:pos x="0" y="11"/>
                </a:cxn>
                <a:cxn ang="0">
                  <a:pos x="0" y="15"/>
                </a:cxn>
              </a:cxnLst>
              <a:rect l="0" t="0" r="r" b="b"/>
              <a:pathLst>
                <a:path h="15">
                  <a:moveTo>
                    <a:pt x="0" y="15"/>
                  </a:moveTo>
                  <a:lnTo>
                    <a:pt x="0" y="11"/>
                  </a:lnTo>
                  <a:lnTo>
                    <a:pt x="0" y="4"/>
                  </a:lnTo>
                  <a:lnTo>
                    <a:pt x="0" y="0"/>
                  </a:lnTo>
                  <a:lnTo>
                    <a:pt x="0" y="4"/>
                  </a:lnTo>
                  <a:lnTo>
                    <a:pt x="0" y="11"/>
                  </a:lnTo>
                  <a:lnTo>
                    <a:pt x="0" y="15"/>
                  </a:lnTo>
                </a:path>
              </a:pathLst>
            </a:custGeom>
            <a:noFill/>
            <a:ln w="6350">
              <a:solidFill>
                <a:srgbClr val="FF0000"/>
              </a:solidFill>
              <a:prstDash val="solid"/>
              <a:round/>
              <a:headEnd/>
              <a:tailEnd/>
            </a:ln>
          </p:spPr>
          <p:txBody>
            <a:bodyPr/>
            <a:lstStyle/>
            <a:p>
              <a:endParaRPr lang="en-US"/>
            </a:p>
          </p:txBody>
        </p:sp>
        <p:sp>
          <p:nvSpPr>
            <p:cNvPr id="377336" name="Freeform 504"/>
            <p:cNvSpPr>
              <a:spLocks noChangeAspect="1"/>
            </p:cNvSpPr>
            <p:nvPr/>
          </p:nvSpPr>
          <p:spPr bwMode="auto">
            <a:xfrm>
              <a:off x="5129" y="2296"/>
              <a:ext cx="4" cy="11"/>
            </a:xfrm>
            <a:custGeom>
              <a:avLst/>
              <a:gdLst/>
              <a:ahLst/>
              <a:cxnLst>
                <a:cxn ang="0">
                  <a:pos x="4" y="11"/>
                </a:cxn>
                <a:cxn ang="0">
                  <a:pos x="0" y="11"/>
                </a:cxn>
                <a:cxn ang="0">
                  <a:pos x="0" y="0"/>
                </a:cxn>
                <a:cxn ang="0">
                  <a:pos x="4" y="0"/>
                </a:cxn>
                <a:cxn ang="0">
                  <a:pos x="4" y="0"/>
                </a:cxn>
                <a:cxn ang="0">
                  <a:pos x="4" y="11"/>
                </a:cxn>
                <a:cxn ang="0">
                  <a:pos x="4" y="11"/>
                </a:cxn>
              </a:cxnLst>
              <a:rect l="0" t="0" r="r" b="b"/>
              <a:pathLst>
                <a:path w="4" h="11">
                  <a:moveTo>
                    <a:pt x="4" y="11"/>
                  </a:moveTo>
                  <a:lnTo>
                    <a:pt x="0" y="11"/>
                  </a:lnTo>
                  <a:lnTo>
                    <a:pt x="0" y="0"/>
                  </a:lnTo>
                  <a:lnTo>
                    <a:pt x="4" y="0"/>
                  </a:lnTo>
                  <a:lnTo>
                    <a:pt x="4" y="0"/>
                  </a:lnTo>
                  <a:lnTo>
                    <a:pt x="4" y="11"/>
                  </a:lnTo>
                  <a:lnTo>
                    <a:pt x="4" y="11"/>
                  </a:lnTo>
                </a:path>
              </a:pathLst>
            </a:custGeom>
            <a:noFill/>
            <a:ln w="6350">
              <a:solidFill>
                <a:srgbClr val="FF0000"/>
              </a:solidFill>
              <a:prstDash val="solid"/>
              <a:round/>
              <a:headEnd/>
              <a:tailEnd/>
            </a:ln>
          </p:spPr>
          <p:txBody>
            <a:bodyPr/>
            <a:lstStyle/>
            <a:p>
              <a:endParaRPr lang="en-US"/>
            </a:p>
          </p:txBody>
        </p:sp>
        <p:sp>
          <p:nvSpPr>
            <p:cNvPr id="377337" name="Freeform 505"/>
            <p:cNvSpPr>
              <a:spLocks noChangeAspect="1"/>
            </p:cNvSpPr>
            <p:nvPr/>
          </p:nvSpPr>
          <p:spPr bwMode="auto">
            <a:xfrm>
              <a:off x="5155" y="2288"/>
              <a:ext cx="15" cy="4"/>
            </a:xfrm>
            <a:custGeom>
              <a:avLst/>
              <a:gdLst/>
              <a:ahLst/>
              <a:cxnLst>
                <a:cxn ang="0">
                  <a:pos x="0" y="4"/>
                </a:cxn>
                <a:cxn ang="0">
                  <a:pos x="0" y="4"/>
                </a:cxn>
                <a:cxn ang="0">
                  <a:pos x="15" y="0"/>
                </a:cxn>
                <a:cxn ang="0">
                  <a:pos x="15" y="0"/>
                </a:cxn>
                <a:cxn ang="0">
                  <a:pos x="15" y="4"/>
                </a:cxn>
                <a:cxn ang="0">
                  <a:pos x="0" y="4"/>
                </a:cxn>
                <a:cxn ang="0">
                  <a:pos x="0" y="4"/>
                </a:cxn>
              </a:cxnLst>
              <a:rect l="0" t="0" r="r" b="b"/>
              <a:pathLst>
                <a:path w="15" h="4">
                  <a:moveTo>
                    <a:pt x="0" y="4"/>
                  </a:moveTo>
                  <a:lnTo>
                    <a:pt x="0" y="4"/>
                  </a:lnTo>
                  <a:lnTo>
                    <a:pt x="15" y="0"/>
                  </a:lnTo>
                  <a:lnTo>
                    <a:pt x="15" y="0"/>
                  </a:lnTo>
                  <a:lnTo>
                    <a:pt x="15" y="4"/>
                  </a:lnTo>
                  <a:lnTo>
                    <a:pt x="0" y="4"/>
                  </a:lnTo>
                  <a:lnTo>
                    <a:pt x="0" y="4"/>
                  </a:lnTo>
                </a:path>
              </a:pathLst>
            </a:custGeom>
            <a:noFill/>
            <a:ln w="6350">
              <a:solidFill>
                <a:srgbClr val="FF0000"/>
              </a:solidFill>
              <a:prstDash val="solid"/>
              <a:round/>
              <a:headEnd/>
              <a:tailEnd/>
            </a:ln>
          </p:spPr>
          <p:txBody>
            <a:bodyPr/>
            <a:lstStyle/>
            <a:p>
              <a:endParaRPr lang="en-US"/>
            </a:p>
          </p:txBody>
        </p:sp>
        <p:sp>
          <p:nvSpPr>
            <p:cNvPr id="377338" name="Freeform 506"/>
            <p:cNvSpPr>
              <a:spLocks noChangeAspect="1"/>
            </p:cNvSpPr>
            <p:nvPr/>
          </p:nvSpPr>
          <p:spPr bwMode="auto">
            <a:xfrm>
              <a:off x="5155" y="2303"/>
              <a:ext cx="15" cy="4"/>
            </a:xfrm>
            <a:custGeom>
              <a:avLst/>
              <a:gdLst/>
              <a:ahLst/>
              <a:cxnLst>
                <a:cxn ang="0">
                  <a:pos x="0" y="4"/>
                </a:cxn>
                <a:cxn ang="0">
                  <a:pos x="0" y="0"/>
                </a:cxn>
                <a:cxn ang="0">
                  <a:pos x="15" y="0"/>
                </a:cxn>
                <a:cxn ang="0">
                  <a:pos x="15" y="0"/>
                </a:cxn>
                <a:cxn ang="0">
                  <a:pos x="15" y="0"/>
                </a:cxn>
                <a:cxn ang="0">
                  <a:pos x="0" y="4"/>
                </a:cxn>
                <a:cxn ang="0">
                  <a:pos x="0" y="4"/>
                </a:cxn>
              </a:cxnLst>
              <a:rect l="0" t="0" r="r" b="b"/>
              <a:pathLst>
                <a:path w="15" h="4">
                  <a:moveTo>
                    <a:pt x="0" y="4"/>
                  </a:moveTo>
                  <a:lnTo>
                    <a:pt x="0" y="0"/>
                  </a:lnTo>
                  <a:lnTo>
                    <a:pt x="15" y="0"/>
                  </a:lnTo>
                  <a:lnTo>
                    <a:pt x="15" y="0"/>
                  </a:lnTo>
                  <a:lnTo>
                    <a:pt x="15" y="0"/>
                  </a:lnTo>
                  <a:lnTo>
                    <a:pt x="0" y="4"/>
                  </a:lnTo>
                  <a:lnTo>
                    <a:pt x="0" y="4"/>
                  </a:lnTo>
                </a:path>
              </a:pathLst>
            </a:custGeom>
            <a:noFill/>
            <a:ln w="6350">
              <a:solidFill>
                <a:srgbClr val="FF0000"/>
              </a:solidFill>
              <a:prstDash val="solid"/>
              <a:round/>
              <a:headEnd/>
              <a:tailEnd/>
            </a:ln>
          </p:spPr>
          <p:txBody>
            <a:bodyPr/>
            <a:lstStyle/>
            <a:p>
              <a:endParaRPr lang="en-US"/>
            </a:p>
          </p:txBody>
        </p:sp>
        <p:sp>
          <p:nvSpPr>
            <p:cNvPr id="377339" name="Freeform 507"/>
            <p:cNvSpPr>
              <a:spLocks noChangeAspect="1"/>
            </p:cNvSpPr>
            <p:nvPr/>
          </p:nvSpPr>
          <p:spPr bwMode="auto">
            <a:xfrm>
              <a:off x="5155" y="2319"/>
              <a:ext cx="15" cy="1"/>
            </a:xfrm>
            <a:custGeom>
              <a:avLst/>
              <a:gdLst/>
              <a:ahLst/>
              <a:cxnLst>
                <a:cxn ang="0">
                  <a:pos x="0" y="0"/>
                </a:cxn>
                <a:cxn ang="0">
                  <a:pos x="0" y="0"/>
                </a:cxn>
                <a:cxn ang="0">
                  <a:pos x="15" y="0"/>
                </a:cxn>
                <a:cxn ang="0">
                  <a:pos x="15" y="0"/>
                </a:cxn>
                <a:cxn ang="0">
                  <a:pos x="15" y="0"/>
                </a:cxn>
                <a:cxn ang="0">
                  <a:pos x="0" y="0"/>
                </a:cxn>
                <a:cxn ang="0">
                  <a:pos x="0" y="0"/>
                </a:cxn>
              </a:cxnLst>
              <a:rect l="0" t="0" r="r" b="b"/>
              <a:pathLst>
                <a:path w="15">
                  <a:moveTo>
                    <a:pt x="0" y="0"/>
                  </a:moveTo>
                  <a:lnTo>
                    <a:pt x="0" y="0"/>
                  </a:lnTo>
                  <a:lnTo>
                    <a:pt x="15" y="0"/>
                  </a:lnTo>
                  <a:lnTo>
                    <a:pt x="15" y="0"/>
                  </a:lnTo>
                  <a:lnTo>
                    <a:pt x="15" y="0"/>
                  </a:lnTo>
                  <a:lnTo>
                    <a:pt x="0" y="0"/>
                  </a:lnTo>
                  <a:lnTo>
                    <a:pt x="0" y="0"/>
                  </a:lnTo>
                </a:path>
              </a:pathLst>
            </a:custGeom>
            <a:noFill/>
            <a:ln w="6350">
              <a:solidFill>
                <a:srgbClr val="FF0000"/>
              </a:solidFill>
              <a:prstDash val="solid"/>
              <a:round/>
              <a:headEnd/>
              <a:tailEnd/>
            </a:ln>
          </p:spPr>
          <p:txBody>
            <a:bodyPr/>
            <a:lstStyle/>
            <a:p>
              <a:endParaRPr lang="en-US"/>
            </a:p>
          </p:txBody>
        </p:sp>
        <p:sp>
          <p:nvSpPr>
            <p:cNvPr id="377340" name="Freeform 508"/>
            <p:cNvSpPr>
              <a:spLocks noChangeAspect="1"/>
            </p:cNvSpPr>
            <p:nvPr/>
          </p:nvSpPr>
          <p:spPr bwMode="auto">
            <a:xfrm>
              <a:off x="5170" y="2303"/>
              <a:ext cx="4" cy="16"/>
            </a:xfrm>
            <a:custGeom>
              <a:avLst/>
              <a:gdLst/>
              <a:ahLst/>
              <a:cxnLst>
                <a:cxn ang="0">
                  <a:pos x="0" y="16"/>
                </a:cxn>
                <a:cxn ang="0">
                  <a:pos x="0" y="12"/>
                </a:cxn>
                <a:cxn ang="0">
                  <a:pos x="0" y="4"/>
                </a:cxn>
                <a:cxn ang="0">
                  <a:pos x="0" y="0"/>
                </a:cxn>
                <a:cxn ang="0">
                  <a:pos x="4" y="0"/>
                </a:cxn>
                <a:cxn ang="0">
                  <a:pos x="4" y="12"/>
                </a:cxn>
                <a:cxn ang="0">
                  <a:pos x="0" y="16"/>
                </a:cxn>
              </a:cxnLst>
              <a:rect l="0" t="0" r="r" b="b"/>
              <a:pathLst>
                <a:path w="4" h="16">
                  <a:moveTo>
                    <a:pt x="0" y="16"/>
                  </a:moveTo>
                  <a:lnTo>
                    <a:pt x="0" y="12"/>
                  </a:lnTo>
                  <a:lnTo>
                    <a:pt x="0" y="4"/>
                  </a:lnTo>
                  <a:lnTo>
                    <a:pt x="0" y="0"/>
                  </a:lnTo>
                  <a:lnTo>
                    <a:pt x="4" y="0"/>
                  </a:lnTo>
                  <a:lnTo>
                    <a:pt x="4" y="12"/>
                  </a:lnTo>
                  <a:lnTo>
                    <a:pt x="0" y="16"/>
                  </a:lnTo>
                </a:path>
              </a:pathLst>
            </a:custGeom>
            <a:noFill/>
            <a:ln w="6350">
              <a:solidFill>
                <a:srgbClr val="FF0000"/>
              </a:solidFill>
              <a:prstDash val="solid"/>
              <a:round/>
              <a:headEnd/>
              <a:tailEnd/>
            </a:ln>
          </p:spPr>
          <p:txBody>
            <a:bodyPr/>
            <a:lstStyle/>
            <a:p>
              <a:endParaRPr lang="en-US"/>
            </a:p>
          </p:txBody>
        </p:sp>
        <p:sp>
          <p:nvSpPr>
            <p:cNvPr id="377341" name="Freeform 509"/>
            <p:cNvSpPr>
              <a:spLocks noChangeAspect="1"/>
            </p:cNvSpPr>
            <p:nvPr/>
          </p:nvSpPr>
          <p:spPr bwMode="auto">
            <a:xfrm>
              <a:off x="5155" y="2307"/>
              <a:ext cx="1" cy="12"/>
            </a:xfrm>
            <a:custGeom>
              <a:avLst/>
              <a:gdLst/>
              <a:ahLst/>
              <a:cxnLst>
                <a:cxn ang="0">
                  <a:pos x="0" y="12"/>
                </a:cxn>
                <a:cxn ang="0">
                  <a:pos x="0" y="12"/>
                </a:cxn>
                <a:cxn ang="0">
                  <a:pos x="0" y="0"/>
                </a:cxn>
                <a:cxn ang="0">
                  <a:pos x="0" y="0"/>
                </a:cxn>
                <a:cxn ang="0">
                  <a:pos x="0" y="0"/>
                </a:cxn>
                <a:cxn ang="0">
                  <a:pos x="0" y="12"/>
                </a:cxn>
                <a:cxn ang="0">
                  <a:pos x="0" y="12"/>
                </a:cxn>
              </a:cxnLst>
              <a:rect l="0" t="0" r="r" b="b"/>
              <a:pathLst>
                <a:path h="12">
                  <a:moveTo>
                    <a:pt x="0" y="12"/>
                  </a:moveTo>
                  <a:lnTo>
                    <a:pt x="0" y="12"/>
                  </a:lnTo>
                  <a:lnTo>
                    <a:pt x="0" y="0"/>
                  </a:lnTo>
                  <a:lnTo>
                    <a:pt x="0" y="0"/>
                  </a:lnTo>
                  <a:lnTo>
                    <a:pt x="0" y="0"/>
                  </a:lnTo>
                  <a:lnTo>
                    <a:pt x="0" y="12"/>
                  </a:lnTo>
                  <a:lnTo>
                    <a:pt x="0" y="12"/>
                  </a:lnTo>
                </a:path>
              </a:pathLst>
            </a:custGeom>
            <a:noFill/>
            <a:ln w="6350">
              <a:solidFill>
                <a:srgbClr val="FF0000"/>
              </a:solidFill>
              <a:prstDash val="solid"/>
              <a:round/>
              <a:headEnd/>
              <a:tailEnd/>
            </a:ln>
          </p:spPr>
          <p:txBody>
            <a:bodyPr/>
            <a:lstStyle/>
            <a:p>
              <a:endParaRPr lang="en-US"/>
            </a:p>
          </p:txBody>
        </p:sp>
        <p:sp>
          <p:nvSpPr>
            <p:cNvPr id="377342" name="Freeform 510"/>
            <p:cNvSpPr>
              <a:spLocks noChangeAspect="1"/>
            </p:cNvSpPr>
            <p:nvPr/>
          </p:nvSpPr>
          <p:spPr bwMode="auto">
            <a:xfrm>
              <a:off x="5170" y="2288"/>
              <a:ext cx="4" cy="15"/>
            </a:xfrm>
            <a:custGeom>
              <a:avLst/>
              <a:gdLst/>
              <a:ahLst/>
              <a:cxnLst>
                <a:cxn ang="0">
                  <a:pos x="0" y="15"/>
                </a:cxn>
                <a:cxn ang="0">
                  <a:pos x="0" y="15"/>
                </a:cxn>
                <a:cxn ang="0">
                  <a:pos x="0" y="4"/>
                </a:cxn>
                <a:cxn ang="0">
                  <a:pos x="0" y="0"/>
                </a:cxn>
                <a:cxn ang="0">
                  <a:pos x="4" y="4"/>
                </a:cxn>
                <a:cxn ang="0">
                  <a:pos x="4" y="15"/>
                </a:cxn>
                <a:cxn ang="0">
                  <a:pos x="0" y="15"/>
                </a:cxn>
              </a:cxnLst>
              <a:rect l="0" t="0" r="r" b="b"/>
              <a:pathLst>
                <a:path w="4" h="15">
                  <a:moveTo>
                    <a:pt x="0" y="15"/>
                  </a:moveTo>
                  <a:lnTo>
                    <a:pt x="0" y="15"/>
                  </a:lnTo>
                  <a:lnTo>
                    <a:pt x="0" y="4"/>
                  </a:lnTo>
                  <a:lnTo>
                    <a:pt x="0" y="0"/>
                  </a:lnTo>
                  <a:lnTo>
                    <a:pt x="4" y="4"/>
                  </a:lnTo>
                  <a:lnTo>
                    <a:pt x="4" y="15"/>
                  </a:lnTo>
                  <a:lnTo>
                    <a:pt x="0" y="15"/>
                  </a:lnTo>
                </a:path>
              </a:pathLst>
            </a:custGeom>
            <a:noFill/>
            <a:ln w="6350">
              <a:solidFill>
                <a:srgbClr val="FF0000"/>
              </a:solidFill>
              <a:prstDash val="solid"/>
              <a:round/>
              <a:headEnd/>
              <a:tailEnd/>
            </a:ln>
          </p:spPr>
          <p:txBody>
            <a:bodyPr/>
            <a:lstStyle/>
            <a:p>
              <a:endParaRPr lang="en-US"/>
            </a:p>
          </p:txBody>
        </p:sp>
        <p:sp>
          <p:nvSpPr>
            <p:cNvPr id="377343" name="Freeform 511"/>
            <p:cNvSpPr>
              <a:spLocks noChangeAspect="1"/>
            </p:cNvSpPr>
            <p:nvPr/>
          </p:nvSpPr>
          <p:spPr bwMode="auto">
            <a:xfrm>
              <a:off x="5155" y="2292"/>
              <a:ext cx="1" cy="11"/>
            </a:xfrm>
            <a:custGeom>
              <a:avLst/>
              <a:gdLst/>
              <a:ahLst/>
              <a:cxnLst>
                <a:cxn ang="0">
                  <a:pos x="0" y="11"/>
                </a:cxn>
                <a:cxn ang="0">
                  <a:pos x="0" y="11"/>
                </a:cxn>
                <a:cxn ang="0">
                  <a:pos x="0" y="0"/>
                </a:cxn>
                <a:cxn ang="0">
                  <a:pos x="0" y="0"/>
                </a:cxn>
                <a:cxn ang="0">
                  <a:pos x="0" y="0"/>
                </a:cxn>
                <a:cxn ang="0">
                  <a:pos x="0" y="11"/>
                </a:cxn>
                <a:cxn ang="0">
                  <a:pos x="0" y="11"/>
                </a:cxn>
              </a:cxnLst>
              <a:rect l="0" t="0" r="r" b="b"/>
              <a:pathLst>
                <a:path h="11">
                  <a:moveTo>
                    <a:pt x="0" y="11"/>
                  </a:moveTo>
                  <a:lnTo>
                    <a:pt x="0" y="11"/>
                  </a:lnTo>
                  <a:lnTo>
                    <a:pt x="0" y="0"/>
                  </a:lnTo>
                  <a:lnTo>
                    <a:pt x="0" y="0"/>
                  </a:lnTo>
                  <a:lnTo>
                    <a:pt x="0" y="0"/>
                  </a:lnTo>
                  <a:lnTo>
                    <a:pt x="0" y="11"/>
                  </a:lnTo>
                  <a:lnTo>
                    <a:pt x="0" y="11"/>
                  </a:lnTo>
                </a:path>
              </a:pathLst>
            </a:custGeom>
            <a:noFill/>
            <a:ln w="6350">
              <a:solidFill>
                <a:srgbClr val="FF0000"/>
              </a:solidFill>
              <a:prstDash val="solid"/>
              <a:round/>
              <a:headEnd/>
              <a:tailEnd/>
            </a:ln>
          </p:spPr>
          <p:txBody>
            <a:bodyPr/>
            <a:lstStyle/>
            <a:p>
              <a:endParaRPr lang="en-US"/>
            </a:p>
          </p:txBody>
        </p:sp>
        <p:sp>
          <p:nvSpPr>
            <p:cNvPr id="377344" name="Freeform 512"/>
            <p:cNvSpPr>
              <a:spLocks noChangeAspect="1"/>
            </p:cNvSpPr>
            <p:nvPr/>
          </p:nvSpPr>
          <p:spPr bwMode="auto">
            <a:xfrm>
              <a:off x="5001" y="2349"/>
              <a:ext cx="38" cy="42"/>
            </a:xfrm>
            <a:custGeom>
              <a:avLst/>
              <a:gdLst/>
              <a:ahLst/>
              <a:cxnLst>
                <a:cxn ang="0">
                  <a:pos x="0" y="4"/>
                </a:cxn>
                <a:cxn ang="0">
                  <a:pos x="38" y="0"/>
                </a:cxn>
                <a:cxn ang="0">
                  <a:pos x="38" y="38"/>
                </a:cxn>
                <a:cxn ang="0">
                  <a:pos x="0" y="42"/>
                </a:cxn>
                <a:cxn ang="0">
                  <a:pos x="0" y="4"/>
                </a:cxn>
              </a:cxnLst>
              <a:rect l="0" t="0" r="r" b="b"/>
              <a:pathLst>
                <a:path w="38" h="42">
                  <a:moveTo>
                    <a:pt x="0" y="4"/>
                  </a:moveTo>
                  <a:lnTo>
                    <a:pt x="38" y="0"/>
                  </a:lnTo>
                  <a:lnTo>
                    <a:pt x="38" y="38"/>
                  </a:lnTo>
                  <a:lnTo>
                    <a:pt x="0" y="42"/>
                  </a:lnTo>
                  <a:lnTo>
                    <a:pt x="0" y="4"/>
                  </a:lnTo>
                  <a:close/>
                </a:path>
              </a:pathLst>
            </a:custGeom>
            <a:solidFill>
              <a:srgbClr val="FFFFFF"/>
            </a:solidFill>
            <a:ln w="9525">
              <a:noFill/>
              <a:round/>
              <a:headEnd/>
              <a:tailEnd/>
            </a:ln>
          </p:spPr>
          <p:txBody>
            <a:bodyPr/>
            <a:lstStyle/>
            <a:p>
              <a:endParaRPr lang="en-US"/>
            </a:p>
          </p:txBody>
        </p:sp>
        <p:sp>
          <p:nvSpPr>
            <p:cNvPr id="377345" name="Freeform 513"/>
            <p:cNvSpPr>
              <a:spLocks noChangeAspect="1"/>
            </p:cNvSpPr>
            <p:nvPr/>
          </p:nvSpPr>
          <p:spPr bwMode="auto">
            <a:xfrm>
              <a:off x="5001" y="2349"/>
              <a:ext cx="38" cy="42"/>
            </a:xfrm>
            <a:custGeom>
              <a:avLst/>
              <a:gdLst/>
              <a:ahLst/>
              <a:cxnLst>
                <a:cxn ang="0">
                  <a:pos x="0" y="4"/>
                </a:cxn>
                <a:cxn ang="0">
                  <a:pos x="38" y="0"/>
                </a:cxn>
                <a:cxn ang="0">
                  <a:pos x="38" y="38"/>
                </a:cxn>
                <a:cxn ang="0">
                  <a:pos x="0" y="42"/>
                </a:cxn>
                <a:cxn ang="0">
                  <a:pos x="0" y="4"/>
                </a:cxn>
              </a:cxnLst>
              <a:rect l="0" t="0" r="r" b="b"/>
              <a:pathLst>
                <a:path w="38" h="42">
                  <a:moveTo>
                    <a:pt x="0" y="4"/>
                  </a:moveTo>
                  <a:lnTo>
                    <a:pt x="38" y="0"/>
                  </a:lnTo>
                  <a:lnTo>
                    <a:pt x="38" y="38"/>
                  </a:lnTo>
                  <a:lnTo>
                    <a:pt x="0" y="42"/>
                  </a:lnTo>
                  <a:lnTo>
                    <a:pt x="0" y="4"/>
                  </a:lnTo>
                </a:path>
              </a:pathLst>
            </a:custGeom>
            <a:noFill/>
            <a:ln w="6350">
              <a:solidFill>
                <a:srgbClr val="000000"/>
              </a:solidFill>
              <a:prstDash val="solid"/>
              <a:round/>
              <a:headEnd/>
              <a:tailEnd/>
            </a:ln>
          </p:spPr>
          <p:txBody>
            <a:bodyPr/>
            <a:lstStyle/>
            <a:p>
              <a:endParaRPr lang="en-US"/>
            </a:p>
          </p:txBody>
        </p:sp>
        <p:sp>
          <p:nvSpPr>
            <p:cNvPr id="377346" name="Freeform 514"/>
            <p:cNvSpPr>
              <a:spLocks noChangeAspect="1"/>
            </p:cNvSpPr>
            <p:nvPr/>
          </p:nvSpPr>
          <p:spPr bwMode="auto">
            <a:xfrm>
              <a:off x="5054" y="2341"/>
              <a:ext cx="37" cy="42"/>
            </a:xfrm>
            <a:custGeom>
              <a:avLst/>
              <a:gdLst/>
              <a:ahLst/>
              <a:cxnLst>
                <a:cxn ang="0">
                  <a:pos x="0" y="4"/>
                </a:cxn>
                <a:cxn ang="0">
                  <a:pos x="37" y="0"/>
                </a:cxn>
                <a:cxn ang="0">
                  <a:pos x="37" y="38"/>
                </a:cxn>
                <a:cxn ang="0">
                  <a:pos x="0" y="42"/>
                </a:cxn>
                <a:cxn ang="0">
                  <a:pos x="0" y="4"/>
                </a:cxn>
              </a:cxnLst>
              <a:rect l="0" t="0" r="r" b="b"/>
              <a:pathLst>
                <a:path w="37" h="42">
                  <a:moveTo>
                    <a:pt x="0" y="4"/>
                  </a:moveTo>
                  <a:lnTo>
                    <a:pt x="37" y="0"/>
                  </a:lnTo>
                  <a:lnTo>
                    <a:pt x="37" y="38"/>
                  </a:lnTo>
                  <a:lnTo>
                    <a:pt x="0" y="42"/>
                  </a:lnTo>
                  <a:lnTo>
                    <a:pt x="0" y="4"/>
                  </a:lnTo>
                  <a:close/>
                </a:path>
              </a:pathLst>
            </a:custGeom>
            <a:solidFill>
              <a:srgbClr val="FFFFFF"/>
            </a:solidFill>
            <a:ln w="9525">
              <a:noFill/>
              <a:round/>
              <a:headEnd/>
              <a:tailEnd/>
            </a:ln>
          </p:spPr>
          <p:txBody>
            <a:bodyPr/>
            <a:lstStyle/>
            <a:p>
              <a:endParaRPr lang="en-US"/>
            </a:p>
          </p:txBody>
        </p:sp>
        <p:sp>
          <p:nvSpPr>
            <p:cNvPr id="377347" name="Freeform 515"/>
            <p:cNvSpPr>
              <a:spLocks noChangeAspect="1"/>
            </p:cNvSpPr>
            <p:nvPr/>
          </p:nvSpPr>
          <p:spPr bwMode="auto">
            <a:xfrm>
              <a:off x="5054" y="2341"/>
              <a:ext cx="37" cy="42"/>
            </a:xfrm>
            <a:custGeom>
              <a:avLst/>
              <a:gdLst/>
              <a:ahLst/>
              <a:cxnLst>
                <a:cxn ang="0">
                  <a:pos x="0" y="4"/>
                </a:cxn>
                <a:cxn ang="0">
                  <a:pos x="37" y="0"/>
                </a:cxn>
                <a:cxn ang="0">
                  <a:pos x="37" y="38"/>
                </a:cxn>
                <a:cxn ang="0">
                  <a:pos x="0" y="42"/>
                </a:cxn>
                <a:cxn ang="0">
                  <a:pos x="0" y="4"/>
                </a:cxn>
              </a:cxnLst>
              <a:rect l="0" t="0" r="r" b="b"/>
              <a:pathLst>
                <a:path w="37" h="42">
                  <a:moveTo>
                    <a:pt x="0" y="4"/>
                  </a:moveTo>
                  <a:lnTo>
                    <a:pt x="37" y="0"/>
                  </a:lnTo>
                  <a:lnTo>
                    <a:pt x="37" y="38"/>
                  </a:lnTo>
                  <a:lnTo>
                    <a:pt x="0" y="42"/>
                  </a:lnTo>
                  <a:lnTo>
                    <a:pt x="0" y="4"/>
                  </a:lnTo>
                </a:path>
              </a:pathLst>
            </a:custGeom>
            <a:noFill/>
            <a:ln w="6350">
              <a:solidFill>
                <a:srgbClr val="000000"/>
              </a:solidFill>
              <a:prstDash val="solid"/>
              <a:round/>
              <a:headEnd/>
              <a:tailEnd/>
            </a:ln>
          </p:spPr>
          <p:txBody>
            <a:bodyPr/>
            <a:lstStyle/>
            <a:p>
              <a:endParaRPr lang="en-US"/>
            </a:p>
          </p:txBody>
        </p:sp>
        <p:sp>
          <p:nvSpPr>
            <p:cNvPr id="377348" name="Freeform 516"/>
            <p:cNvSpPr>
              <a:spLocks noChangeAspect="1"/>
            </p:cNvSpPr>
            <p:nvPr/>
          </p:nvSpPr>
          <p:spPr bwMode="auto">
            <a:xfrm>
              <a:off x="5001" y="2357"/>
              <a:ext cx="38" cy="26"/>
            </a:xfrm>
            <a:custGeom>
              <a:avLst/>
              <a:gdLst/>
              <a:ahLst/>
              <a:cxnLst>
                <a:cxn ang="0">
                  <a:pos x="0" y="7"/>
                </a:cxn>
                <a:cxn ang="0">
                  <a:pos x="38" y="0"/>
                </a:cxn>
                <a:cxn ang="0">
                  <a:pos x="38" y="22"/>
                </a:cxn>
                <a:cxn ang="0">
                  <a:pos x="0" y="26"/>
                </a:cxn>
                <a:cxn ang="0">
                  <a:pos x="0" y="7"/>
                </a:cxn>
              </a:cxnLst>
              <a:rect l="0" t="0" r="r" b="b"/>
              <a:pathLst>
                <a:path w="38" h="26">
                  <a:moveTo>
                    <a:pt x="0" y="7"/>
                  </a:moveTo>
                  <a:lnTo>
                    <a:pt x="38" y="0"/>
                  </a:lnTo>
                  <a:lnTo>
                    <a:pt x="38" y="22"/>
                  </a:lnTo>
                  <a:lnTo>
                    <a:pt x="0" y="26"/>
                  </a:lnTo>
                  <a:lnTo>
                    <a:pt x="0" y="7"/>
                  </a:lnTo>
                  <a:close/>
                </a:path>
              </a:pathLst>
            </a:custGeom>
            <a:solidFill>
              <a:srgbClr val="FF0000"/>
            </a:solidFill>
            <a:ln w="9525">
              <a:noFill/>
              <a:round/>
              <a:headEnd/>
              <a:tailEnd/>
            </a:ln>
          </p:spPr>
          <p:txBody>
            <a:bodyPr/>
            <a:lstStyle/>
            <a:p>
              <a:endParaRPr lang="en-US"/>
            </a:p>
          </p:txBody>
        </p:sp>
        <p:sp>
          <p:nvSpPr>
            <p:cNvPr id="377349" name="Freeform 517"/>
            <p:cNvSpPr>
              <a:spLocks noChangeAspect="1"/>
            </p:cNvSpPr>
            <p:nvPr/>
          </p:nvSpPr>
          <p:spPr bwMode="auto">
            <a:xfrm>
              <a:off x="5001" y="2357"/>
              <a:ext cx="38" cy="26"/>
            </a:xfrm>
            <a:custGeom>
              <a:avLst/>
              <a:gdLst/>
              <a:ahLst/>
              <a:cxnLst>
                <a:cxn ang="0">
                  <a:pos x="0" y="7"/>
                </a:cxn>
                <a:cxn ang="0">
                  <a:pos x="38" y="0"/>
                </a:cxn>
                <a:cxn ang="0">
                  <a:pos x="38" y="22"/>
                </a:cxn>
                <a:cxn ang="0">
                  <a:pos x="0" y="26"/>
                </a:cxn>
                <a:cxn ang="0">
                  <a:pos x="0" y="7"/>
                </a:cxn>
              </a:cxnLst>
              <a:rect l="0" t="0" r="r" b="b"/>
              <a:pathLst>
                <a:path w="38" h="26">
                  <a:moveTo>
                    <a:pt x="0" y="7"/>
                  </a:moveTo>
                  <a:lnTo>
                    <a:pt x="38" y="0"/>
                  </a:lnTo>
                  <a:lnTo>
                    <a:pt x="38" y="22"/>
                  </a:lnTo>
                  <a:lnTo>
                    <a:pt x="0" y="26"/>
                  </a:lnTo>
                  <a:lnTo>
                    <a:pt x="0" y="7"/>
                  </a:lnTo>
                </a:path>
              </a:pathLst>
            </a:custGeom>
            <a:noFill/>
            <a:ln w="6350">
              <a:solidFill>
                <a:srgbClr val="000000"/>
              </a:solidFill>
              <a:prstDash val="solid"/>
              <a:round/>
              <a:headEnd/>
              <a:tailEnd/>
            </a:ln>
          </p:spPr>
          <p:txBody>
            <a:bodyPr/>
            <a:lstStyle/>
            <a:p>
              <a:endParaRPr lang="en-US"/>
            </a:p>
          </p:txBody>
        </p:sp>
        <p:sp>
          <p:nvSpPr>
            <p:cNvPr id="377350" name="Freeform 518"/>
            <p:cNvSpPr>
              <a:spLocks noChangeAspect="1"/>
            </p:cNvSpPr>
            <p:nvPr/>
          </p:nvSpPr>
          <p:spPr bwMode="auto">
            <a:xfrm>
              <a:off x="5054" y="2353"/>
              <a:ext cx="37" cy="23"/>
            </a:xfrm>
            <a:custGeom>
              <a:avLst/>
              <a:gdLst/>
              <a:ahLst/>
              <a:cxnLst>
                <a:cxn ang="0">
                  <a:pos x="0" y="4"/>
                </a:cxn>
                <a:cxn ang="0">
                  <a:pos x="37" y="0"/>
                </a:cxn>
                <a:cxn ang="0">
                  <a:pos x="37" y="19"/>
                </a:cxn>
                <a:cxn ang="0">
                  <a:pos x="0" y="23"/>
                </a:cxn>
                <a:cxn ang="0">
                  <a:pos x="0" y="4"/>
                </a:cxn>
              </a:cxnLst>
              <a:rect l="0" t="0" r="r" b="b"/>
              <a:pathLst>
                <a:path w="37" h="23">
                  <a:moveTo>
                    <a:pt x="0" y="4"/>
                  </a:moveTo>
                  <a:lnTo>
                    <a:pt x="37" y="0"/>
                  </a:lnTo>
                  <a:lnTo>
                    <a:pt x="37" y="19"/>
                  </a:lnTo>
                  <a:lnTo>
                    <a:pt x="0" y="23"/>
                  </a:lnTo>
                  <a:lnTo>
                    <a:pt x="0" y="4"/>
                  </a:lnTo>
                  <a:close/>
                </a:path>
              </a:pathLst>
            </a:custGeom>
            <a:solidFill>
              <a:srgbClr val="FFFF00"/>
            </a:solidFill>
            <a:ln w="9525">
              <a:noFill/>
              <a:round/>
              <a:headEnd/>
              <a:tailEnd/>
            </a:ln>
          </p:spPr>
          <p:txBody>
            <a:bodyPr/>
            <a:lstStyle/>
            <a:p>
              <a:endParaRPr lang="en-US"/>
            </a:p>
          </p:txBody>
        </p:sp>
        <p:sp>
          <p:nvSpPr>
            <p:cNvPr id="377351" name="Freeform 519"/>
            <p:cNvSpPr>
              <a:spLocks noChangeAspect="1"/>
            </p:cNvSpPr>
            <p:nvPr/>
          </p:nvSpPr>
          <p:spPr bwMode="auto">
            <a:xfrm>
              <a:off x="5054" y="2353"/>
              <a:ext cx="37" cy="23"/>
            </a:xfrm>
            <a:custGeom>
              <a:avLst/>
              <a:gdLst/>
              <a:ahLst/>
              <a:cxnLst>
                <a:cxn ang="0">
                  <a:pos x="0" y="4"/>
                </a:cxn>
                <a:cxn ang="0">
                  <a:pos x="37" y="0"/>
                </a:cxn>
                <a:cxn ang="0">
                  <a:pos x="37" y="19"/>
                </a:cxn>
                <a:cxn ang="0">
                  <a:pos x="0" y="23"/>
                </a:cxn>
                <a:cxn ang="0">
                  <a:pos x="0" y="4"/>
                </a:cxn>
              </a:cxnLst>
              <a:rect l="0" t="0" r="r" b="b"/>
              <a:pathLst>
                <a:path w="37" h="23">
                  <a:moveTo>
                    <a:pt x="0" y="4"/>
                  </a:moveTo>
                  <a:lnTo>
                    <a:pt x="37" y="0"/>
                  </a:lnTo>
                  <a:lnTo>
                    <a:pt x="37" y="19"/>
                  </a:lnTo>
                  <a:lnTo>
                    <a:pt x="0" y="23"/>
                  </a:lnTo>
                  <a:lnTo>
                    <a:pt x="0" y="4"/>
                  </a:lnTo>
                </a:path>
              </a:pathLst>
            </a:custGeom>
            <a:noFill/>
            <a:ln w="6350">
              <a:solidFill>
                <a:srgbClr val="000000"/>
              </a:solidFill>
              <a:prstDash val="solid"/>
              <a:round/>
              <a:headEnd/>
              <a:tailEnd/>
            </a:ln>
          </p:spPr>
          <p:txBody>
            <a:bodyPr/>
            <a:lstStyle/>
            <a:p>
              <a:endParaRPr lang="en-US"/>
            </a:p>
          </p:txBody>
        </p:sp>
        <p:sp>
          <p:nvSpPr>
            <p:cNvPr id="377352" name="Freeform 520"/>
            <p:cNvSpPr>
              <a:spLocks noChangeAspect="1"/>
            </p:cNvSpPr>
            <p:nvPr/>
          </p:nvSpPr>
          <p:spPr bwMode="auto">
            <a:xfrm>
              <a:off x="5016" y="2307"/>
              <a:ext cx="23" cy="23"/>
            </a:xfrm>
            <a:custGeom>
              <a:avLst/>
              <a:gdLst/>
              <a:ahLst/>
              <a:cxnLst>
                <a:cxn ang="0">
                  <a:pos x="11" y="0"/>
                </a:cxn>
                <a:cxn ang="0">
                  <a:pos x="11" y="0"/>
                </a:cxn>
                <a:cxn ang="0">
                  <a:pos x="15" y="0"/>
                </a:cxn>
                <a:cxn ang="0">
                  <a:pos x="19" y="0"/>
                </a:cxn>
                <a:cxn ang="0">
                  <a:pos x="19" y="4"/>
                </a:cxn>
                <a:cxn ang="0">
                  <a:pos x="19" y="4"/>
                </a:cxn>
                <a:cxn ang="0">
                  <a:pos x="23" y="8"/>
                </a:cxn>
                <a:cxn ang="0">
                  <a:pos x="23" y="8"/>
                </a:cxn>
                <a:cxn ang="0">
                  <a:pos x="23" y="12"/>
                </a:cxn>
                <a:cxn ang="0">
                  <a:pos x="23" y="12"/>
                </a:cxn>
                <a:cxn ang="0">
                  <a:pos x="23" y="15"/>
                </a:cxn>
                <a:cxn ang="0">
                  <a:pos x="19" y="19"/>
                </a:cxn>
                <a:cxn ang="0">
                  <a:pos x="19" y="19"/>
                </a:cxn>
                <a:cxn ang="0">
                  <a:pos x="19" y="23"/>
                </a:cxn>
                <a:cxn ang="0">
                  <a:pos x="15" y="23"/>
                </a:cxn>
                <a:cxn ang="0">
                  <a:pos x="11" y="23"/>
                </a:cxn>
                <a:cxn ang="0">
                  <a:pos x="11" y="23"/>
                </a:cxn>
                <a:cxn ang="0">
                  <a:pos x="7" y="23"/>
                </a:cxn>
                <a:cxn ang="0">
                  <a:pos x="7" y="23"/>
                </a:cxn>
                <a:cxn ang="0">
                  <a:pos x="4" y="23"/>
                </a:cxn>
                <a:cxn ang="0">
                  <a:pos x="4" y="23"/>
                </a:cxn>
                <a:cxn ang="0">
                  <a:pos x="4" y="19"/>
                </a:cxn>
                <a:cxn ang="0">
                  <a:pos x="0" y="19"/>
                </a:cxn>
                <a:cxn ang="0">
                  <a:pos x="0" y="15"/>
                </a:cxn>
                <a:cxn ang="0">
                  <a:pos x="0" y="15"/>
                </a:cxn>
                <a:cxn ang="0">
                  <a:pos x="0" y="12"/>
                </a:cxn>
                <a:cxn ang="0">
                  <a:pos x="0" y="8"/>
                </a:cxn>
                <a:cxn ang="0">
                  <a:pos x="4" y="8"/>
                </a:cxn>
                <a:cxn ang="0">
                  <a:pos x="4" y="4"/>
                </a:cxn>
                <a:cxn ang="0">
                  <a:pos x="4" y="4"/>
                </a:cxn>
                <a:cxn ang="0">
                  <a:pos x="7" y="4"/>
                </a:cxn>
                <a:cxn ang="0">
                  <a:pos x="7" y="0"/>
                </a:cxn>
                <a:cxn ang="0">
                  <a:pos x="11" y="0"/>
                </a:cxn>
              </a:cxnLst>
              <a:rect l="0" t="0" r="r" b="b"/>
              <a:pathLst>
                <a:path w="23" h="23">
                  <a:moveTo>
                    <a:pt x="11" y="0"/>
                  </a:moveTo>
                  <a:lnTo>
                    <a:pt x="11" y="0"/>
                  </a:lnTo>
                  <a:lnTo>
                    <a:pt x="15" y="0"/>
                  </a:lnTo>
                  <a:lnTo>
                    <a:pt x="19" y="0"/>
                  </a:lnTo>
                  <a:lnTo>
                    <a:pt x="19" y="4"/>
                  </a:lnTo>
                  <a:lnTo>
                    <a:pt x="19" y="4"/>
                  </a:lnTo>
                  <a:lnTo>
                    <a:pt x="23" y="8"/>
                  </a:lnTo>
                  <a:lnTo>
                    <a:pt x="23" y="8"/>
                  </a:lnTo>
                  <a:lnTo>
                    <a:pt x="23" y="12"/>
                  </a:lnTo>
                  <a:lnTo>
                    <a:pt x="23" y="12"/>
                  </a:lnTo>
                  <a:lnTo>
                    <a:pt x="23" y="15"/>
                  </a:lnTo>
                  <a:lnTo>
                    <a:pt x="19" y="19"/>
                  </a:lnTo>
                  <a:lnTo>
                    <a:pt x="19" y="19"/>
                  </a:lnTo>
                  <a:lnTo>
                    <a:pt x="19" y="23"/>
                  </a:lnTo>
                  <a:lnTo>
                    <a:pt x="15" y="23"/>
                  </a:lnTo>
                  <a:lnTo>
                    <a:pt x="11" y="23"/>
                  </a:lnTo>
                  <a:lnTo>
                    <a:pt x="11" y="23"/>
                  </a:lnTo>
                  <a:lnTo>
                    <a:pt x="7" y="23"/>
                  </a:lnTo>
                  <a:lnTo>
                    <a:pt x="7" y="23"/>
                  </a:lnTo>
                  <a:lnTo>
                    <a:pt x="4" y="23"/>
                  </a:lnTo>
                  <a:lnTo>
                    <a:pt x="4" y="23"/>
                  </a:lnTo>
                  <a:lnTo>
                    <a:pt x="4" y="19"/>
                  </a:lnTo>
                  <a:lnTo>
                    <a:pt x="0" y="19"/>
                  </a:lnTo>
                  <a:lnTo>
                    <a:pt x="0" y="15"/>
                  </a:lnTo>
                  <a:lnTo>
                    <a:pt x="0" y="15"/>
                  </a:lnTo>
                  <a:lnTo>
                    <a:pt x="0" y="12"/>
                  </a:lnTo>
                  <a:lnTo>
                    <a:pt x="0" y="8"/>
                  </a:lnTo>
                  <a:lnTo>
                    <a:pt x="4" y="8"/>
                  </a:lnTo>
                  <a:lnTo>
                    <a:pt x="4" y="4"/>
                  </a:lnTo>
                  <a:lnTo>
                    <a:pt x="4" y="4"/>
                  </a:lnTo>
                  <a:lnTo>
                    <a:pt x="7" y="4"/>
                  </a:lnTo>
                  <a:lnTo>
                    <a:pt x="7" y="0"/>
                  </a:lnTo>
                  <a:lnTo>
                    <a:pt x="11" y="0"/>
                  </a:lnTo>
                  <a:close/>
                </a:path>
              </a:pathLst>
            </a:custGeom>
            <a:solidFill>
              <a:srgbClr val="FFFFFF"/>
            </a:solidFill>
            <a:ln w="9525">
              <a:noFill/>
              <a:round/>
              <a:headEnd/>
              <a:tailEnd/>
            </a:ln>
          </p:spPr>
          <p:txBody>
            <a:bodyPr/>
            <a:lstStyle/>
            <a:p>
              <a:endParaRPr lang="en-US"/>
            </a:p>
          </p:txBody>
        </p:sp>
        <p:sp>
          <p:nvSpPr>
            <p:cNvPr id="377353" name="Freeform 521"/>
            <p:cNvSpPr>
              <a:spLocks noChangeAspect="1"/>
            </p:cNvSpPr>
            <p:nvPr/>
          </p:nvSpPr>
          <p:spPr bwMode="auto">
            <a:xfrm>
              <a:off x="5016" y="2307"/>
              <a:ext cx="23" cy="23"/>
            </a:xfrm>
            <a:custGeom>
              <a:avLst/>
              <a:gdLst/>
              <a:ahLst/>
              <a:cxnLst>
                <a:cxn ang="0">
                  <a:pos x="11" y="0"/>
                </a:cxn>
                <a:cxn ang="0">
                  <a:pos x="11" y="0"/>
                </a:cxn>
                <a:cxn ang="0">
                  <a:pos x="11" y="0"/>
                </a:cxn>
                <a:cxn ang="0">
                  <a:pos x="15" y="0"/>
                </a:cxn>
                <a:cxn ang="0">
                  <a:pos x="19" y="0"/>
                </a:cxn>
                <a:cxn ang="0">
                  <a:pos x="19" y="4"/>
                </a:cxn>
                <a:cxn ang="0">
                  <a:pos x="19" y="4"/>
                </a:cxn>
                <a:cxn ang="0">
                  <a:pos x="23" y="8"/>
                </a:cxn>
                <a:cxn ang="0">
                  <a:pos x="23" y="8"/>
                </a:cxn>
                <a:cxn ang="0">
                  <a:pos x="23" y="12"/>
                </a:cxn>
                <a:cxn ang="0">
                  <a:pos x="23" y="12"/>
                </a:cxn>
                <a:cxn ang="0">
                  <a:pos x="23" y="15"/>
                </a:cxn>
                <a:cxn ang="0">
                  <a:pos x="19" y="19"/>
                </a:cxn>
                <a:cxn ang="0">
                  <a:pos x="19" y="19"/>
                </a:cxn>
                <a:cxn ang="0">
                  <a:pos x="19" y="23"/>
                </a:cxn>
                <a:cxn ang="0">
                  <a:pos x="15" y="23"/>
                </a:cxn>
                <a:cxn ang="0">
                  <a:pos x="11" y="23"/>
                </a:cxn>
                <a:cxn ang="0">
                  <a:pos x="11" y="23"/>
                </a:cxn>
                <a:cxn ang="0">
                  <a:pos x="7" y="23"/>
                </a:cxn>
                <a:cxn ang="0">
                  <a:pos x="7" y="23"/>
                </a:cxn>
                <a:cxn ang="0">
                  <a:pos x="4" y="23"/>
                </a:cxn>
                <a:cxn ang="0">
                  <a:pos x="4" y="23"/>
                </a:cxn>
                <a:cxn ang="0">
                  <a:pos x="4" y="19"/>
                </a:cxn>
                <a:cxn ang="0">
                  <a:pos x="0" y="19"/>
                </a:cxn>
                <a:cxn ang="0">
                  <a:pos x="0" y="15"/>
                </a:cxn>
                <a:cxn ang="0">
                  <a:pos x="0" y="15"/>
                </a:cxn>
                <a:cxn ang="0">
                  <a:pos x="0" y="12"/>
                </a:cxn>
                <a:cxn ang="0">
                  <a:pos x="0" y="8"/>
                </a:cxn>
                <a:cxn ang="0">
                  <a:pos x="4" y="8"/>
                </a:cxn>
                <a:cxn ang="0">
                  <a:pos x="4" y="4"/>
                </a:cxn>
                <a:cxn ang="0">
                  <a:pos x="4" y="4"/>
                </a:cxn>
                <a:cxn ang="0">
                  <a:pos x="7" y="4"/>
                </a:cxn>
                <a:cxn ang="0">
                  <a:pos x="7" y="0"/>
                </a:cxn>
                <a:cxn ang="0">
                  <a:pos x="11" y="0"/>
                </a:cxn>
              </a:cxnLst>
              <a:rect l="0" t="0" r="r" b="b"/>
              <a:pathLst>
                <a:path w="23" h="23">
                  <a:moveTo>
                    <a:pt x="11" y="0"/>
                  </a:moveTo>
                  <a:lnTo>
                    <a:pt x="11" y="0"/>
                  </a:lnTo>
                  <a:lnTo>
                    <a:pt x="11" y="0"/>
                  </a:lnTo>
                  <a:lnTo>
                    <a:pt x="15" y="0"/>
                  </a:lnTo>
                  <a:lnTo>
                    <a:pt x="19" y="0"/>
                  </a:lnTo>
                  <a:lnTo>
                    <a:pt x="19" y="4"/>
                  </a:lnTo>
                  <a:lnTo>
                    <a:pt x="19" y="4"/>
                  </a:lnTo>
                  <a:lnTo>
                    <a:pt x="23" y="8"/>
                  </a:lnTo>
                  <a:lnTo>
                    <a:pt x="23" y="8"/>
                  </a:lnTo>
                  <a:lnTo>
                    <a:pt x="23" y="12"/>
                  </a:lnTo>
                  <a:lnTo>
                    <a:pt x="23" y="12"/>
                  </a:lnTo>
                  <a:lnTo>
                    <a:pt x="23" y="15"/>
                  </a:lnTo>
                  <a:lnTo>
                    <a:pt x="19" y="19"/>
                  </a:lnTo>
                  <a:lnTo>
                    <a:pt x="19" y="19"/>
                  </a:lnTo>
                  <a:lnTo>
                    <a:pt x="19" y="23"/>
                  </a:lnTo>
                  <a:lnTo>
                    <a:pt x="15" y="23"/>
                  </a:lnTo>
                  <a:lnTo>
                    <a:pt x="11" y="23"/>
                  </a:lnTo>
                  <a:lnTo>
                    <a:pt x="11" y="23"/>
                  </a:lnTo>
                  <a:lnTo>
                    <a:pt x="7" y="23"/>
                  </a:lnTo>
                  <a:lnTo>
                    <a:pt x="7" y="23"/>
                  </a:lnTo>
                  <a:lnTo>
                    <a:pt x="4" y="23"/>
                  </a:lnTo>
                  <a:lnTo>
                    <a:pt x="4" y="23"/>
                  </a:lnTo>
                  <a:lnTo>
                    <a:pt x="4" y="19"/>
                  </a:lnTo>
                  <a:lnTo>
                    <a:pt x="0" y="19"/>
                  </a:lnTo>
                  <a:lnTo>
                    <a:pt x="0" y="15"/>
                  </a:lnTo>
                  <a:lnTo>
                    <a:pt x="0" y="15"/>
                  </a:lnTo>
                  <a:lnTo>
                    <a:pt x="0" y="12"/>
                  </a:lnTo>
                  <a:lnTo>
                    <a:pt x="0" y="8"/>
                  </a:lnTo>
                  <a:lnTo>
                    <a:pt x="4" y="8"/>
                  </a:lnTo>
                  <a:lnTo>
                    <a:pt x="4" y="4"/>
                  </a:lnTo>
                  <a:lnTo>
                    <a:pt x="4" y="4"/>
                  </a:lnTo>
                  <a:lnTo>
                    <a:pt x="7" y="4"/>
                  </a:lnTo>
                  <a:lnTo>
                    <a:pt x="7" y="0"/>
                  </a:lnTo>
                  <a:lnTo>
                    <a:pt x="11" y="0"/>
                  </a:lnTo>
                </a:path>
              </a:pathLst>
            </a:custGeom>
            <a:noFill/>
            <a:ln w="6350">
              <a:solidFill>
                <a:srgbClr val="000000"/>
              </a:solidFill>
              <a:prstDash val="solid"/>
              <a:round/>
              <a:headEnd/>
              <a:tailEnd/>
            </a:ln>
          </p:spPr>
          <p:txBody>
            <a:bodyPr/>
            <a:lstStyle/>
            <a:p>
              <a:endParaRPr lang="en-US"/>
            </a:p>
          </p:txBody>
        </p:sp>
        <p:sp>
          <p:nvSpPr>
            <p:cNvPr id="377354" name="Freeform 522"/>
            <p:cNvSpPr>
              <a:spLocks noChangeAspect="1"/>
            </p:cNvSpPr>
            <p:nvPr/>
          </p:nvSpPr>
          <p:spPr bwMode="auto">
            <a:xfrm>
              <a:off x="5016" y="2319"/>
              <a:ext cx="19" cy="3"/>
            </a:xfrm>
            <a:custGeom>
              <a:avLst/>
              <a:gdLst/>
              <a:ahLst/>
              <a:cxnLst>
                <a:cxn ang="0">
                  <a:pos x="19" y="0"/>
                </a:cxn>
                <a:cxn ang="0">
                  <a:pos x="11" y="0"/>
                </a:cxn>
                <a:cxn ang="0">
                  <a:pos x="11" y="0"/>
                </a:cxn>
                <a:cxn ang="0">
                  <a:pos x="11" y="0"/>
                </a:cxn>
                <a:cxn ang="0">
                  <a:pos x="7" y="0"/>
                </a:cxn>
                <a:cxn ang="0">
                  <a:pos x="7" y="0"/>
                </a:cxn>
                <a:cxn ang="0">
                  <a:pos x="0" y="0"/>
                </a:cxn>
                <a:cxn ang="0">
                  <a:pos x="0" y="3"/>
                </a:cxn>
                <a:cxn ang="0">
                  <a:pos x="7" y="3"/>
                </a:cxn>
                <a:cxn ang="0">
                  <a:pos x="7" y="0"/>
                </a:cxn>
                <a:cxn ang="0">
                  <a:pos x="11" y="3"/>
                </a:cxn>
                <a:cxn ang="0">
                  <a:pos x="11" y="0"/>
                </a:cxn>
                <a:cxn ang="0">
                  <a:pos x="11" y="3"/>
                </a:cxn>
                <a:cxn ang="0">
                  <a:pos x="15" y="0"/>
                </a:cxn>
                <a:cxn ang="0">
                  <a:pos x="19" y="0"/>
                </a:cxn>
                <a:cxn ang="0">
                  <a:pos x="19" y="0"/>
                </a:cxn>
              </a:cxnLst>
              <a:rect l="0" t="0" r="r" b="b"/>
              <a:pathLst>
                <a:path w="19" h="3">
                  <a:moveTo>
                    <a:pt x="19" y="0"/>
                  </a:moveTo>
                  <a:lnTo>
                    <a:pt x="11" y="0"/>
                  </a:lnTo>
                  <a:lnTo>
                    <a:pt x="11" y="0"/>
                  </a:lnTo>
                  <a:lnTo>
                    <a:pt x="11" y="0"/>
                  </a:lnTo>
                  <a:lnTo>
                    <a:pt x="7" y="0"/>
                  </a:lnTo>
                  <a:lnTo>
                    <a:pt x="7" y="0"/>
                  </a:lnTo>
                  <a:lnTo>
                    <a:pt x="0" y="0"/>
                  </a:lnTo>
                  <a:lnTo>
                    <a:pt x="0" y="3"/>
                  </a:lnTo>
                  <a:lnTo>
                    <a:pt x="7" y="3"/>
                  </a:lnTo>
                  <a:lnTo>
                    <a:pt x="7" y="0"/>
                  </a:lnTo>
                  <a:lnTo>
                    <a:pt x="11" y="3"/>
                  </a:lnTo>
                  <a:lnTo>
                    <a:pt x="11" y="0"/>
                  </a:lnTo>
                  <a:lnTo>
                    <a:pt x="11" y="3"/>
                  </a:lnTo>
                  <a:lnTo>
                    <a:pt x="15" y="0"/>
                  </a:lnTo>
                  <a:lnTo>
                    <a:pt x="19" y="0"/>
                  </a:lnTo>
                  <a:lnTo>
                    <a:pt x="19" y="0"/>
                  </a:lnTo>
                  <a:close/>
                </a:path>
              </a:pathLst>
            </a:custGeom>
            <a:solidFill>
              <a:srgbClr val="000000"/>
            </a:solidFill>
            <a:ln w="9525">
              <a:noFill/>
              <a:round/>
              <a:headEnd/>
              <a:tailEnd/>
            </a:ln>
          </p:spPr>
          <p:txBody>
            <a:bodyPr/>
            <a:lstStyle/>
            <a:p>
              <a:endParaRPr lang="en-US"/>
            </a:p>
          </p:txBody>
        </p:sp>
        <p:sp>
          <p:nvSpPr>
            <p:cNvPr id="377355" name="Freeform 523"/>
            <p:cNvSpPr>
              <a:spLocks noChangeAspect="1"/>
            </p:cNvSpPr>
            <p:nvPr/>
          </p:nvSpPr>
          <p:spPr bwMode="auto">
            <a:xfrm>
              <a:off x="5016" y="2319"/>
              <a:ext cx="19" cy="3"/>
            </a:xfrm>
            <a:custGeom>
              <a:avLst/>
              <a:gdLst/>
              <a:ahLst/>
              <a:cxnLst>
                <a:cxn ang="0">
                  <a:pos x="19" y="0"/>
                </a:cxn>
                <a:cxn ang="0">
                  <a:pos x="11" y="0"/>
                </a:cxn>
                <a:cxn ang="0">
                  <a:pos x="11" y="0"/>
                </a:cxn>
                <a:cxn ang="0">
                  <a:pos x="11" y="0"/>
                </a:cxn>
                <a:cxn ang="0">
                  <a:pos x="7" y="0"/>
                </a:cxn>
                <a:cxn ang="0">
                  <a:pos x="7" y="0"/>
                </a:cxn>
                <a:cxn ang="0">
                  <a:pos x="0" y="0"/>
                </a:cxn>
                <a:cxn ang="0">
                  <a:pos x="0" y="3"/>
                </a:cxn>
                <a:cxn ang="0">
                  <a:pos x="7" y="3"/>
                </a:cxn>
                <a:cxn ang="0">
                  <a:pos x="7" y="0"/>
                </a:cxn>
                <a:cxn ang="0">
                  <a:pos x="11" y="3"/>
                </a:cxn>
                <a:cxn ang="0">
                  <a:pos x="11" y="0"/>
                </a:cxn>
                <a:cxn ang="0">
                  <a:pos x="11" y="3"/>
                </a:cxn>
                <a:cxn ang="0">
                  <a:pos x="15" y="0"/>
                </a:cxn>
                <a:cxn ang="0">
                  <a:pos x="19" y="0"/>
                </a:cxn>
                <a:cxn ang="0">
                  <a:pos x="19" y="0"/>
                </a:cxn>
              </a:cxnLst>
              <a:rect l="0" t="0" r="r" b="b"/>
              <a:pathLst>
                <a:path w="19" h="3">
                  <a:moveTo>
                    <a:pt x="19" y="0"/>
                  </a:moveTo>
                  <a:lnTo>
                    <a:pt x="11" y="0"/>
                  </a:lnTo>
                  <a:lnTo>
                    <a:pt x="11" y="0"/>
                  </a:lnTo>
                  <a:lnTo>
                    <a:pt x="11" y="0"/>
                  </a:lnTo>
                  <a:lnTo>
                    <a:pt x="7" y="0"/>
                  </a:lnTo>
                  <a:lnTo>
                    <a:pt x="7" y="0"/>
                  </a:lnTo>
                  <a:lnTo>
                    <a:pt x="0" y="0"/>
                  </a:lnTo>
                  <a:lnTo>
                    <a:pt x="0" y="3"/>
                  </a:lnTo>
                  <a:lnTo>
                    <a:pt x="7" y="3"/>
                  </a:lnTo>
                  <a:lnTo>
                    <a:pt x="7" y="0"/>
                  </a:lnTo>
                  <a:lnTo>
                    <a:pt x="11" y="3"/>
                  </a:lnTo>
                  <a:lnTo>
                    <a:pt x="11" y="0"/>
                  </a:lnTo>
                  <a:lnTo>
                    <a:pt x="11" y="3"/>
                  </a:lnTo>
                  <a:lnTo>
                    <a:pt x="15" y="0"/>
                  </a:lnTo>
                  <a:lnTo>
                    <a:pt x="19" y="0"/>
                  </a:lnTo>
                  <a:lnTo>
                    <a:pt x="19" y="0"/>
                  </a:lnTo>
                </a:path>
              </a:pathLst>
            </a:custGeom>
            <a:noFill/>
            <a:ln w="6350">
              <a:solidFill>
                <a:srgbClr val="000000"/>
              </a:solidFill>
              <a:prstDash val="solid"/>
              <a:round/>
              <a:headEnd/>
              <a:tailEnd/>
            </a:ln>
          </p:spPr>
          <p:txBody>
            <a:bodyPr/>
            <a:lstStyle/>
            <a:p>
              <a:endParaRPr lang="en-US"/>
            </a:p>
          </p:txBody>
        </p:sp>
        <p:sp>
          <p:nvSpPr>
            <p:cNvPr id="377356" name="Line 524"/>
            <p:cNvSpPr>
              <a:spLocks noChangeAspect="1" noChangeShapeType="1"/>
            </p:cNvSpPr>
            <p:nvPr/>
          </p:nvSpPr>
          <p:spPr bwMode="auto">
            <a:xfrm>
              <a:off x="5039" y="2319"/>
              <a:ext cx="15" cy="1"/>
            </a:xfrm>
            <a:prstGeom prst="line">
              <a:avLst/>
            </a:prstGeom>
            <a:noFill/>
            <a:ln w="6350">
              <a:solidFill>
                <a:srgbClr val="000000"/>
              </a:solidFill>
              <a:round/>
              <a:headEnd/>
              <a:tailEnd/>
            </a:ln>
          </p:spPr>
          <p:txBody>
            <a:bodyPr/>
            <a:lstStyle/>
            <a:p>
              <a:endParaRPr lang="en-US"/>
            </a:p>
          </p:txBody>
        </p:sp>
        <p:sp>
          <p:nvSpPr>
            <p:cNvPr id="377357" name="Freeform 525"/>
            <p:cNvSpPr>
              <a:spLocks noChangeAspect="1"/>
            </p:cNvSpPr>
            <p:nvPr/>
          </p:nvSpPr>
          <p:spPr bwMode="auto">
            <a:xfrm>
              <a:off x="5035" y="2303"/>
              <a:ext cx="19" cy="8"/>
            </a:xfrm>
            <a:custGeom>
              <a:avLst/>
              <a:gdLst/>
              <a:ahLst/>
              <a:cxnLst>
                <a:cxn ang="0">
                  <a:pos x="0" y="8"/>
                </a:cxn>
                <a:cxn ang="0">
                  <a:pos x="7" y="0"/>
                </a:cxn>
                <a:cxn ang="0">
                  <a:pos x="19" y="0"/>
                </a:cxn>
              </a:cxnLst>
              <a:rect l="0" t="0" r="r" b="b"/>
              <a:pathLst>
                <a:path w="19" h="8">
                  <a:moveTo>
                    <a:pt x="0" y="8"/>
                  </a:moveTo>
                  <a:lnTo>
                    <a:pt x="7" y="0"/>
                  </a:lnTo>
                  <a:lnTo>
                    <a:pt x="19" y="0"/>
                  </a:lnTo>
                </a:path>
              </a:pathLst>
            </a:custGeom>
            <a:noFill/>
            <a:ln w="6350">
              <a:solidFill>
                <a:srgbClr val="000000"/>
              </a:solidFill>
              <a:prstDash val="solid"/>
              <a:round/>
              <a:headEnd/>
              <a:tailEnd/>
            </a:ln>
          </p:spPr>
          <p:txBody>
            <a:bodyPr/>
            <a:lstStyle/>
            <a:p>
              <a:endParaRPr lang="en-US"/>
            </a:p>
          </p:txBody>
        </p:sp>
        <p:sp>
          <p:nvSpPr>
            <p:cNvPr id="377358" name="Freeform 526"/>
            <p:cNvSpPr>
              <a:spLocks noChangeAspect="1"/>
            </p:cNvSpPr>
            <p:nvPr/>
          </p:nvSpPr>
          <p:spPr bwMode="auto">
            <a:xfrm>
              <a:off x="5039" y="2326"/>
              <a:ext cx="15" cy="1"/>
            </a:xfrm>
            <a:custGeom>
              <a:avLst/>
              <a:gdLst/>
              <a:ahLst/>
              <a:cxnLst>
                <a:cxn ang="0">
                  <a:pos x="0" y="0"/>
                </a:cxn>
                <a:cxn ang="0">
                  <a:pos x="7" y="0"/>
                </a:cxn>
                <a:cxn ang="0">
                  <a:pos x="15" y="0"/>
                </a:cxn>
              </a:cxnLst>
              <a:rect l="0" t="0" r="r" b="b"/>
              <a:pathLst>
                <a:path w="15">
                  <a:moveTo>
                    <a:pt x="0" y="0"/>
                  </a:moveTo>
                  <a:lnTo>
                    <a:pt x="7" y="0"/>
                  </a:lnTo>
                  <a:lnTo>
                    <a:pt x="15" y="0"/>
                  </a:lnTo>
                </a:path>
              </a:pathLst>
            </a:custGeom>
            <a:noFill/>
            <a:ln w="6350">
              <a:solidFill>
                <a:srgbClr val="000000"/>
              </a:solidFill>
              <a:prstDash val="solid"/>
              <a:round/>
              <a:headEnd/>
              <a:tailEnd/>
            </a:ln>
          </p:spPr>
          <p:txBody>
            <a:bodyPr/>
            <a:lstStyle/>
            <a:p>
              <a:endParaRPr lang="en-US"/>
            </a:p>
          </p:txBody>
        </p:sp>
        <p:sp>
          <p:nvSpPr>
            <p:cNvPr id="377359" name="Freeform 527"/>
            <p:cNvSpPr>
              <a:spLocks noChangeAspect="1" noEditPoints="1"/>
            </p:cNvSpPr>
            <p:nvPr/>
          </p:nvSpPr>
          <p:spPr bwMode="auto">
            <a:xfrm>
              <a:off x="5057" y="2315"/>
              <a:ext cx="8" cy="4"/>
            </a:xfrm>
            <a:custGeom>
              <a:avLst/>
              <a:gdLst/>
              <a:ahLst/>
              <a:cxnLst>
                <a:cxn ang="0">
                  <a:pos x="0" y="0"/>
                </a:cxn>
                <a:cxn ang="0">
                  <a:pos x="0" y="0"/>
                </a:cxn>
                <a:cxn ang="0">
                  <a:pos x="0" y="0"/>
                </a:cxn>
                <a:cxn ang="0">
                  <a:pos x="0" y="0"/>
                </a:cxn>
                <a:cxn ang="0">
                  <a:pos x="0" y="4"/>
                </a:cxn>
                <a:cxn ang="0">
                  <a:pos x="0" y="4"/>
                </a:cxn>
                <a:cxn ang="0">
                  <a:pos x="0" y="4"/>
                </a:cxn>
                <a:cxn ang="0">
                  <a:pos x="0" y="0"/>
                </a:cxn>
                <a:cxn ang="0">
                  <a:pos x="0" y="0"/>
                </a:cxn>
                <a:cxn ang="0">
                  <a:pos x="0" y="0"/>
                </a:cxn>
                <a:cxn ang="0">
                  <a:pos x="0" y="0"/>
                </a:cxn>
                <a:cxn ang="0">
                  <a:pos x="0" y="4"/>
                </a:cxn>
                <a:cxn ang="0">
                  <a:pos x="0" y="4"/>
                </a:cxn>
                <a:cxn ang="0">
                  <a:pos x="0" y="4"/>
                </a:cxn>
                <a:cxn ang="0">
                  <a:pos x="0" y="0"/>
                </a:cxn>
                <a:cxn ang="0">
                  <a:pos x="0" y="0"/>
                </a:cxn>
                <a:cxn ang="0">
                  <a:pos x="4" y="4"/>
                </a:cxn>
                <a:cxn ang="0">
                  <a:pos x="4" y="4"/>
                </a:cxn>
                <a:cxn ang="0">
                  <a:pos x="4" y="0"/>
                </a:cxn>
                <a:cxn ang="0">
                  <a:pos x="4" y="0"/>
                </a:cxn>
                <a:cxn ang="0">
                  <a:pos x="4" y="0"/>
                </a:cxn>
                <a:cxn ang="0">
                  <a:pos x="4" y="0"/>
                </a:cxn>
                <a:cxn ang="0">
                  <a:pos x="4" y="0"/>
                </a:cxn>
                <a:cxn ang="0">
                  <a:pos x="4" y="0"/>
                </a:cxn>
                <a:cxn ang="0">
                  <a:pos x="4" y="0"/>
                </a:cxn>
                <a:cxn ang="0">
                  <a:pos x="4" y="0"/>
                </a:cxn>
                <a:cxn ang="0">
                  <a:pos x="4" y="4"/>
                </a:cxn>
                <a:cxn ang="0">
                  <a:pos x="4" y="4"/>
                </a:cxn>
                <a:cxn ang="0">
                  <a:pos x="8" y="0"/>
                </a:cxn>
                <a:cxn ang="0">
                  <a:pos x="8" y="0"/>
                </a:cxn>
                <a:cxn ang="0">
                  <a:pos x="8" y="0"/>
                </a:cxn>
                <a:cxn ang="0">
                  <a:pos x="8" y="0"/>
                </a:cxn>
                <a:cxn ang="0">
                  <a:pos x="8" y="0"/>
                </a:cxn>
                <a:cxn ang="0">
                  <a:pos x="8" y="0"/>
                </a:cxn>
                <a:cxn ang="0">
                  <a:pos x="8" y="0"/>
                </a:cxn>
                <a:cxn ang="0">
                  <a:pos x="8" y="0"/>
                </a:cxn>
              </a:cxnLst>
              <a:rect l="0" t="0" r="r" b="b"/>
              <a:pathLst>
                <a:path w="8" h="4">
                  <a:moveTo>
                    <a:pt x="0" y="0"/>
                  </a:moveTo>
                  <a:lnTo>
                    <a:pt x="0" y="0"/>
                  </a:lnTo>
                  <a:lnTo>
                    <a:pt x="0" y="0"/>
                  </a:lnTo>
                  <a:lnTo>
                    <a:pt x="0" y="0"/>
                  </a:lnTo>
                  <a:lnTo>
                    <a:pt x="0" y="4"/>
                  </a:lnTo>
                  <a:lnTo>
                    <a:pt x="0" y="4"/>
                  </a:lnTo>
                  <a:lnTo>
                    <a:pt x="0" y="4"/>
                  </a:lnTo>
                  <a:lnTo>
                    <a:pt x="0" y="0"/>
                  </a:lnTo>
                  <a:lnTo>
                    <a:pt x="0" y="0"/>
                  </a:lnTo>
                  <a:lnTo>
                    <a:pt x="0" y="0"/>
                  </a:lnTo>
                  <a:lnTo>
                    <a:pt x="0" y="0"/>
                  </a:lnTo>
                  <a:lnTo>
                    <a:pt x="0" y="4"/>
                  </a:lnTo>
                  <a:lnTo>
                    <a:pt x="0" y="4"/>
                  </a:lnTo>
                  <a:lnTo>
                    <a:pt x="0" y="4"/>
                  </a:lnTo>
                  <a:lnTo>
                    <a:pt x="0" y="0"/>
                  </a:lnTo>
                  <a:lnTo>
                    <a:pt x="0" y="0"/>
                  </a:lnTo>
                  <a:close/>
                  <a:moveTo>
                    <a:pt x="4" y="4"/>
                  </a:moveTo>
                  <a:lnTo>
                    <a:pt x="4" y="4"/>
                  </a:lnTo>
                  <a:lnTo>
                    <a:pt x="4" y="0"/>
                  </a:lnTo>
                  <a:lnTo>
                    <a:pt x="4" y="0"/>
                  </a:lnTo>
                  <a:lnTo>
                    <a:pt x="4" y="0"/>
                  </a:lnTo>
                  <a:lnTo>
                    <a:pt x="4" y="0"/>
                  </a:lnTo>
                  <a:lnTo>
                    <a:pt x="4" y="0"/>
                  </a:lnTo>
                  <a:lnTo>
                    <a:pt x="4" y="0"/>
                  </a:lnTo>
                  <a:lnTo>
                    <a:pt x="4" y="0"/>
                  </a:lnTo>
                  <a:lnTo>
                    <a:pt x="4" y="0"/>
                  </a:lnTo>
                  <a:lnTo>
                    <a:pt x="4" y="4"/>
                  </a:lnTo>
                  <a:lnTo>
                    <a:pt x="4" y="4"/>
                  </a:lnTo>
                  <a:close/>
                  <a:moveTo>
                    <a:pt x="8" y="0"/>
                  </a:move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77360" name="Freeform 528"/>
            <p:cNvSpPr>
              <a:spLocks noChangeAspect="1" noEditPoints="1"/>
            </p:cNvSpPr>
            <p:nvPr/>
          </p:nvSpPr>
          <p:spPr bwMode="auto">
            <a:xfrm>
              <a:off x="5065" y="2311"/>
              <a:ext cx="11" cy="8"/>
            </a:xfrm>
            <a:custGeom>
              <a:avLst/>
              <a:gdLst/>
              <a:ahLst/>
              <a:cxnLst>
                <a:cxn ang="0">
                  <a:pos x="0" y="4"/>
                </a:cxn>
                <a:cxn ang="0">
                  <a:pos x="0" y="4"/>
                </a:cxn>
                <a:cxn ang="0">
                  <a:pos x="4" y="4"/>
                </a:cxn>
                <a:cxn ang="0">
                  <a:pos x="4" y="4"/>
                </a:cxn>
                <a:cxn ang="0">
                  <a:pos x="4" y="4"/>
                </a:cxn>
                <a:cxn ang="0">
                  <a:pos x="4" y="8"/>
                </a:cxn>
                <a:cxn ang="0">
                  <a:pos x="0" y="8"/>
                </a:cxn>
                <a:cxn ang="0">
                  <a:pos x="0" y="4"/>
                </a:cxn>
                <a:cxn ang="0">
                  <a:pos x="0" y="4"/>
                </a:cxn>
                <a:cxn ang="0">
                  <a:pos x="0" y="4"/>
                </a:cxn>
                <a:cxn ang="0">
                  <a:pos x="0" y="4"/>
                </a:cxn>
                <a:cxn ang="0">
                  <a:pos x="4" y="4"/>
                </a:cxn>
                <a:cxn ang="0">
                  <a:pos x="4" y="4"/>
                </a:cxn>
                <a:cxn ang="0">
                  <a:pos x="4" y="4"/>
                </a:cxn>
                <a:cxn ang="0">
                  <a:pos x="4" y="4"/>
                </a:cxn>
                <a:cxn ang="0">
                  <a:pos x="0" y="4"/>
                </a:cxn>
                <a:cxn ang="0">
                  <a:pos x="0" y="4"/>
                </a:cxn>
                <a:cxn ang="0">
                  <a:pos x="0" y="4"/>
                </a:cxn>
                <a:cxn ang="0">
                  <a:pos x="4" y="4"/>
                </a:cxn>
                <a:cxn ang="0">
                  <a:pos x="7" y="0"/>
                </a:cxn>
                <a:cxn ang="0">
                  <a:pos x="7" y="4"/>
                </a:cxn>
                <a:cxn ang="0">
                  <a:pos x="4" y="4"/>
                </a:cxn>
                <a:cxn ang="0">
                  <a:pos x="4" y="4"/>
                </a:cxn>
                <a:cxn ang="0">
                  <a:pos x="4" y="4"/>
                </a:cxn>
                <a:cxn ang="0">
                  <a:pos x="7" y="4"/>
                </a:cxn>
                <a:cxn ang="0">
                  <a:pos x="7" y="4"/>
                </a:cxn>
                <a:cxn ang="0">
                  <a:pos x="4" y="4"/>
                </a:cxn>
                <a:cxn ang="0">
                  <a:pos x="4" y="4"/>
                </a:cxn>
                <a:cxn ang="0">
                  <a:pos x="7" y="0"/>
                </a:cxn>
                <a:cxn ang="0">
                  <a:pos x="7" y="4"/>
                </a:cxn>
                <a:cxn ang="0">
                  <a:pos x="11" y="0"/>
                </a:cxn>
                <a:cxn ang="0">
                  <a:pos x="11" y="4"/>
                </a:cxn>
                <a:cxn ang="0">
                  <a:pos x="7" y="4"/>
                </a:cxn>
                <a:cxn ang="0">
                  <a:pos x="7" y="4"/>
                </a:cxn>
                <a:cxn ang="0">
                  <a:pos x="7" y="4"/>
                </a:cxn>
              </a:cxnLst>
              <a:rect l="0" t="0" r="r" b="b"/>
              <a:pathLst>
                <a:path w="11" h="8">
                  <a:moveTo>
                    <a:pt x="0" y="4"/>
                  </a:moveTo>
                  <a:lnTo>
                    <a:pt x="0" y="4"/>
                  </a:lnTo>
                  <a:lnTo>
                    <a:pt x="0" y="4"/>
                  </a:lnTo>
                  <a:lnTo>
                    <a:pt x="0" y="4"/>
                  </a:lnTo>
                  <a:lnTo>
                    <a:pt x="0" y="4"/>
                  </a:lnTo>
                  <a:lnTo>
                    <a:pt x="4" y="4"/>
                  </a:lnTo>
                  <a:lnTo>
                    <a:pt x="4" y="4"/>
                  </a:lnTo>
                  <a:lnTo>
                    <a:pt x="4" y="4"/>
                  </a:lnTo>
                  <a:lnTo>
                    <a:pt x="4" y="4"/>
                  </a:lnTo>
                  <a:lnTo>
                    <a:pt x="4" y="4"/>
                  </a:lnTo>
                  <a:lnTo>
                    <a:pt x="4" y="4"/>
                  </a:lnTo>
                  <a:lnTo>
                    <a:pt x="4" y="8"/>
                  </a:lnTo>
                  <a:lnTo>
                    <a:pt x="0" y="8"/>
                  </a:lnTo>
                  <a:lnTo>
                    <a:pt x="0" y="8"/>
                  </a:lnTo>
                  <a:lnTo>
                    <a:pt x="0" y="4"/>
                  </a:lnTo>
                  <a:lnTo>
                    <a:pt x="0" y="4"/>
                  </a:lnTo>
                  <a:lnTo>
                    <a:pt x="0" y="4"/>
                  </a:lnTo>
                  <a:lnTo>
                    <a:pt x="0" y="4"/>
                  </a:lnTo>
                  <a:close/>
                  <a:moveTo>
                    <a:pt x="0" y="4"/>
                  </a:moveTo>
                  <a:lnTo>
                    <a:pt x="0" y="4"/>
                  </a:lnTo>
                  <a:lnTo>
                    <a:pt x="0" y="4"/>
                  </a:lnTo>
                  <a:lnTo>
                    <a:pt x="0" y="4"/>
                  </a:lnTo>
                  <a:lnTo>
                    <a:pt x="0" y="8"/>
                  </a:lnTo>
                  <a:lnTo>
                    <a:pt x="4" y="4"/>
                  </a:lnTo>
                  <a:lnTo>
                    <a:pt x="4" y="4"/>
                  </a:lnTo>
                  <a:lnTo>
                    <a:pt x="4" y="4"/>
                  </a:lnTo>
                  <a:lnTo>
                    <a:pt x="4" y="4"/>
                  </a:lnTo>
                  <a:lnTo>
                    <a:pt x="4" y="4"/>
                  </a:lnTo>
                  <a:lnTo>
                    <a:pt x="4" y="4"/>
                  </a:lnTo>
                  <a:lnTo>
                    <a:pt x="4" y="4"/>
                  </a:lnTo>
                  <a:lnTo>
                    <a:pt x="0" y="4"/>
                  </a:lnTo>
                  <a:lnTo>
                    <a:pt x="0" y="4"/>
                  </a:lnTo>
                  <a:lnTo>
                    <a:pt x="0" y="4"/>
                  </a:lnTo>
                  <a:lnTo>
                    <a:pt x="0" y="4"/>
                  </a:lnTo>
                  <a:lnTo>
                    <a:pt x="0" y="4"/>
                  </a:lnTo>
                  <a:lnTo>
                    <a:pt x="0" y="4"/>
                  </a:lnTo>
                  <a:close/>
                  <a:moveTo>
                    <a:pt x="4" y="4"/>
                  </a:moveTo>
                  <a:lnTo>
                    <a:pt x="4" y="4"/>
                  </a:lnTo>
                  <a:lnTo>
                    <a:pt x="4" y="0"/>
                  </a:lnTo>
                  <a:lnTo>
                    <a:pt x="7" y="0"/>
                  </a:lnTo>
                  <a:lnTo>
                    <a:pt x="7" y="4"/>
                  </a:lnTo>
                  <a:lnTo>
                    <a:pt x="7" y="4"/>
                  </a:lnTo>
                  <a:lnTo>
                    <a:pt x="7" y="4"/>
                  </a:lnTo>
                  <a:lnTo>
                    <a:pt x="4" y="4"/>
                  </a:lnTo>
                  <a:lnTo>
                    <a:pt x="4" y="4"/>
                  </a:lnTo>
                  <a:lnTo>
                    <a:pt x="4" y="4"/>
                  </a:lnTo>
                  <a:lnTo>
                    <a:pt x="4" y="4"/>
                  </a:lnTo>
                  <a:lnTo>
                    <a:pt x="4" y="4"/>
                  </a:lnTo>
                  <a:lnTo>
                    <a:pt x="7" y="4"/>
                  </a:lnTo>
                  <a:lnTo>
                    <a:pt x="7" y="4"/>
                  </a:lnTo>
                  <a:lnTo>
                    <a:pt x="7" y="4"/>
                  </a:lnTo>
                  <a:lnTo>
                    <a:pt x="7" y="4"/>
                  </a:lnTo>
                  <a:lnTo>
                    <a:pt x="4" y="4"/>
                  </a:lnTo>
                  <a:lnTo>
                    <a:pt x="4" y="4"/>
                  </a:lnTo>
                  <a:lnTo>
                    <a:pt x="4" y="4"/>
                  </a:lnTo>
                  <a:lnTo>
                    <a:pt x="4" y="4"/>
                  </a:lnTo>
                  <a:close/>
                  <a:moveTo>
                    <a:pt x="7" y="4"/>
                  </a:moveTo>
                  <a:lnTo>
                    <a:pt x="7" y="0"/>
                  </a:lnTo>
                  <a:lnTo>
                    <a:pt x="7" y="0"/>
                  </a:lnTo>
                  <a:lnTo>
                    <a:pt x="7" y="4"/>
                  </a:lnTo>
                  <a:lnTo>
                    <a:pt x="11" y="0"/>
                  </a:lnTo>
                  <a:lnTo>
                    <a:pt x="11" y="0"/>
                  </a:lnTo>
                  <a:lnTo>
                    <a:pt x="7" y="4"/>
                  </a:lnTo>
                  <a:lnTo>
                    <a:pt x="11" y="4"/>
                  </a:lnTo>
                  <a:lnTo>
                    <a:pt x="11" y="4"/>
                  </a:lnTo>
                  <a:lnTo>
                    <a:pt x="7" y="4"/>
                  </a:lnTo>
                  <a:lnTo>
                    <a:pt x="7" y="4"/>
                  </a:lnTo>
                  <a:lnTo>
                    <a:pt x="7" y="4"/>
                  </a:lnTo>
                  <a:lnTo>
                    <a:pt x="7" y="4"/>
                  </a:lnTo>
                  <a:lnTo>
                    <a:pt x="7" y="4"/>
                  </a:lnTo>
                  <a:close/>
                </a:path>
              </a:pathLst>
            </a:custGeom>
            <a:solidFill>
              <a:srgbClr val="000000"/>
            </a:solidFill>
            <a:ln w="9525">
              <a:noFill/>
              <a:round/>
              <a:headEnd/>
              <a:tailEnd/>
            </a:ln>
          </p:spPr>
          <p:txBody>
            <a:bodyPr/>
            <a:lstStyle/>
            <a:p>
              <a:endParaRPr lang="en-US"/>
            </a:p>
          </p:txBody>
        </p:sp>
        <p:sp>
          <p:nvSpPr>
            <p:cNvPr id="377361" name="Freeform 529"/>
            <p:cNvSpPr>
              <a:spLocks noChangeAspect="1"/>
            </p:cNvSpPr>
            <p:nvPr/>
          </p:nvSpPr>
          <p:spPr bwMode="auto">
            <a:xfrm>
              <a:off x="5057" y="2315"/>
              <a:ext cx="1" cy="4"/>
            </a:xfrm>
            <a:custGeom>
              <a:avLst/>
              <a:gdLst/>
              <a:ahLst/>
              <a:cxnLst>
                <a:cxn ang="0">
                  <a:pos x="0" y="0"/>
                </a:cxn>
                <a:cxn ang="0">
                  <a:pos x="0" y="0"/>
                </a:cxn>
                <a:cxn ang="0">
                  <a:pos x="0" y="0"/>
                </a:cxn>
                <a:cxn ang="0">
                  <a:pos x="0" y="0"/>
                </a:cxn>
                <a:cxn ang="0">
                  <a:pos x="0" y="4"/>
                </a:cxn>
                <a:cxn ang="0">
                  <a:pos x="0" y="4"/>
                </a:cxn>
                <a:cxn ang="0">
                  <a:pos x="0" y="4"/>
                </a:cxn>
                <a:cxn ang="0">
                  <a:pos x="0" y="0"/>
                </a:cxn>
                <a:cxn ang="0">
                  <a:pos x="0" y="0"/>
                </a:cxn>
                <a:cxn ang="0">
                  <a:pos x="0" y="0"/>
                </a:cxn>
                <a:cxn ang="0">
                  <a:pos x="0" y="0"/>
                </a:cxn>
                <a:cxn ang="0">
                  <a:pos x="0" y="4"/>
                </a:cxn>
                <a:cxn ang="0">
                  <a:pos x="0" y="4"/>
                </a:cxn>
                <a:cxn ang="0">
                  <a:pos x="0" y="4"/>
                </a:cxn>
                <a:cxn ang="0">
                  <a:pos x="0" y="0"/>
                </a:cxn>
              </a:cxnLst>
              <a:rect l="0" t="0" r="r" b="b"/>
              <a:pathLst>
                <a:path h="4">
                  <a:moveTo>
                    <a:pt x="0" y="0"/>
                  </a:moveTo>
                  <a:lnTo>
                    <a:pt x="0" y="0"/>
                  </a:lnTo>
                  <a:lnTo>
                    <a:pt x="0" y="0"/>
                  </a:lnTo>
                  <a:lnTo>
                    <a:pt x="0" y="0"/>
                  </a:lnTo>
                  <a:lnTo>
                    <a:pt x="0" y="4"/>
                  </a:lnTo>
                  <a:lnTo>
                    <a:pt x="0" y="4"/>
                  </a:lnTo>
                  <a:lnTo>
                    <a:pt x="0" y="4"/>
                  </a:lnTo>
                  <a:lnTo>
                    <a:pt x="0" y="0"/>
                  </a:lnTo>
                  <a:lnTo>
                    <a:pt x="0" y="0"/>
                  </a:lnTo>
                  <a:lnTo>
                    <a:pt x="0" y="0"/>
                  </a:lnTo>
                  <a:lnTo>
                    <a:pt x="0" y="0"/>
                  </a:lnTo>
                  <a:lnTo>
                    <a:pt x="0" y="4"/>
                  </a:lnTo>
                  <a:lnTo>
                    <a:pt x="0" y="4"/>
                  </a:lnTo>
                  <a:lnTo>
                    <a:pt x="0" y="4"/>
                  </a:lnTo>
                  <a:lnTo>
                    <a:pt x="0" y="0"/>
                  </a:lnTo>
                </a:path>
              </a:pathLst>
            </a:custGeom>
            <a:noFill/>
            <a:ln w="6350">
              <a:solidFill>
                <a:srgbClr val="000000"/>
              </a:solidFill>
              <a:prstDash val="solid"/>
              <a:round/>
              <a:headEnd/>
              <a:tailEnd/>
            </a:ln>
          </p:spPr>
          <p:txBody>
            <a:bodyPr/>
            <a:lstStyle/>
            <a:p>
              <a:endParaRPr lang="en-US"/>
            </a:p>
          </p:txBody>
        </p:sp>
        <p:sp>
          <p:nvSpPr>
            <p:cNvPr id="377362" name="Freeform 530"/>
            <p:cNvSpPr>
              <a:spLocks noChangeAspect="1"/>
            </p:cNvSpPr>
            <p:nvPr/>
          </p:nvSpPr>
          <p:spPr bwMode="auto">
            <a:xfrm>
              <a:off x="5061" y="2315"/>
              <a:ext cx="1" cy="4"/>
            </a:xfrm>
            <a:custGeom>
              <a:avLst/>
              <a:gdLst/>
              <a:ahLst/>
              <a:cxnLst>
                <a:cxn ang="0">
                  <a:pos x="0" y="4"/>
                </a:cxn>
                <a:cxn ang="0">
                  <a:pos x="0" y="4"/>
                </a:cxn>
                <a:cxn ang="0">
                  <a:pos x="0" y="0"/>
                </a:cxn>
                <a:cxn ang="0">
                  <a:pos x="0" y="0"/>
                </a:cxn>
                <a:cxn ang="0">
                  <a:pos x="0" y="0"/>
                </a:cxn>
                <a:cxn ang="0">
                  <a:pos x="0" y="0"/>
                </a:cxn>
                <a:cxn ang="0">
                  <a:pos x="0" y="0"/>
                </a:cxn>
                <a:cxn ang="0">
                  <a:pos x="0" y="4"/>
                </a:cxn>
                <a:cxn ang="0">
                  <a:pos x="0" y="4"/>
                </a:cxn>
                <a:cxn ang="0">
                  <a:pos x="0" y="0"/>
                </a:cxn>
                <a:cxn ang="0">
                  <a:pos x="0" y="4"/>
                </a:cxn>
              </a:cxnLst>
              <a:rect l="0" t="0" r="r" b="b"/>
              <a:pathLst>
                <a:path h="4">
                  <a:moveTo>
                    <a:pt x="0" y="4"/>
                  </a:moveTo>
                  <a:lnTo>
                    <a:pt x="0" y="4"/>
                  </a:lnTo>
                  <a:lnTo>
                    <a:pt x="0" y="0"/>
                  </a:lnTo>
                  <a:lnTo>
                    <a:pt x="0" y="0"/>
                  </a:lnTo>
                  <a:lnTo>
                    <a:pt x="0" y="0"/>
                  </a:lnTo>
                  <a:lnTo>
                    <a:pt x="0" y="0"/>
                  </a:lnTo>
                  <a:lnTo>
                    <a:pt x="0" y="0"/>
                  </a:lnTo>
                  <a:lnTo>
                    <a:pt x="0" y="4"/>
                  </a:lnTo>
                  <a:lnTo>
                    <a:pt x="0" y="4"/>
                  </a:lnTo>
                  <a:lnTo>
                    <a:pt x="0" y="0"/>
                  </a:lnTo>
                  <a:lnTo>
                    <a:pt x="0" y="4"/>
                  </a:lnTo>
                </a:path>
              </a:pathLst>
            </a:custGeom>
            <a:noFill/>
            <a:ln w="6350">
              <a:solidFill>
                <a:srgbClr val="000000"/>
              </a:solidFill>
              <a:prstDash val="solid"/>
              <a:round/>
              <a:headEnd/>
              <a:tailEnd/>
            </a:ln>
          </p:spPr>
          <p:txBody>
            <a:bodyPr/>
            <a:lstStyle/>
            <a:p>
              <a:endParaRPr lang="en-US"/>
            </a:p>
          </p:txBody>
        </p:sp>
        <p:sp>
          <p:nvSpPr>
            <p:cNvPr id="377363" name="Freeform 531"/>
            <p:cNvSpPr>
              <a:spLocks noChangeAspect="1"/>
            </p:cNvSpPr>
            <p:nvPr/>
          </p:nvSpPr>
          <p:spPr bwMode="auto">
            <a:xfrm>
              <a:off x="5061" y="2315"/>
              <a:ext cx="4" cy="4"/>
            </a:xfrm>
            <a:custGeom>
              <a:avLst/>
              <a:gdLst/>
              <a:ahLst/>
              <a:cxnLst>
                <a:cxn ang="0">
                  <a:pos x="4" y="4"/>
                </a:cxn>
                <a:cxn ang="0">
                  <a:pos x="4" y="4"/>
                </a:cxn>
                <a:cxn ang="0">
                  <a:pos x="4" y="4"/>
                </a:cxn>
                <a:cxn ang="0">
                  <a:pos x="0" y="4"/>
                </a:cxn>
                <a:cxn ang="0">
                  <a:pos x="0" y="0"/>
                </a:cxn>
                <a:cxn ang="0">
                  <a:pos x="4" y="0"/>
                </a:cxn>
                <a:cxn ang="0">
                  <a:pos x="4" y="4"/>
                </a:cxn>
              </a:cxnLst>
              <a:rect l="0" t="0" r="r" b="b"/>
              <a:pathLst>
                <a:path w="4" h="4">
                  <a:moveTo>
                    <a:pt x="4" y="4"/>
                  </a:moveTo>
                  <a:lnTo>
                    <a:pt x="4" y="4"/>
                  </a:lnTo>
                  <a:lnTo>
                    <a:pt x="4" y="4"/>
                  </a:lnTo>
                  <a:lnTo>
                    <a:pt x="0" y="4"/>
                  </a:lnTo>
                  <a:lnTo>
                    <a:pt x="0" y="0"/>
                  </a:lnTo>
                  <a:lnTo>
                    <a:pt x="4" y="0"/>
                  </a:lnTo>
                  <a:lnTo>
                    <a:pt x="4" y="4"/>
                  </a:lnTo>
                </a:path>
              </a:pathLst>
            </a:custGeom>
            <a:noFill/>
            <a:ln w="6350">
              <a:solidFill>
                <a:srgbClr val="000000"/>
              </a:solidFill>
              <a:prstDash val="solid"/>
              <a:round/>
              <a:headEnd/>
              <a:tailEnd/>
            </a:ln>
          </p:spPr>
          <p:txBody>
            <a:bodyPr/>
            <a:lstStyle/>
            <a:p>
              <a:endParaRPr lang="en-US"/>
            </a:p>
          </p:txBody>
        </p:sp>
        <p:sp>
          <p:nvSpPr>
            <p:cNvPr id="377364" name="Freeform 532"/>
            <p:cNvSpPr>
              <a:spLocks noChangeAspect="1"/>
            </p:cNvSpPr>
            <p:nvPr/>
          </p:nvSpPr>
          <p:spPr bwMode="auto">
            <a:xfrm>
              <a:off x="5065" y="2315"/>
              <a:ext cx="4" cy="4"/>
            </a:xfrm>
            <a:custGeom>
              <a:avLst/>
              <a:gdLst/>
              <a:ahLst/>
              <a:cxnLst>
                <a:cxn ang="0">
                  <a:pos x="0" y="0"/>
                </a:cxn>
                <a:cxn ang="0">
                  <a:pos x="0" y="0"/>
                </a:cxn>
                <a:cxn ang="0">
                  <a:pos x="0" y="0"/>
                </a:cxn>
                <a:cxn ang="0">
                  <a:pos x="0" y="0"/>
                </a:cxn>
                <a:cxn ang="0">
                  <a:pos x="0" y="0"/>
                </a:cxn>
                <a:cxn ang="0">
                  <a:pos x="0" y="0"/>
                </a:cxn>
                <a:cxn ang="0">
                  <a:pos x="4" y="0"/>
                </a:cxn>
                <a:cxn ang="0">
                  <a:pos x="4" y="0"/>
                </a:cxn>
                <a:cxn ang="0">
                  <a:pos x="4" y="0"/>
                </a:cxn>
                <a:cxn ang="0">
                  <a:pos x="4" y="0"/>
                </a:cxn>
                <a:cxn ang="0">
                  <a:pos x="4" y="0"/>
                </a:cxn>
                <a:cxn ang="0">
                  <a:pos x="4" y="0"/>
                </a:cxn>
                <a:cxn ang="0">
                  <a:pos x="4" y="4"/>
                </a:cxn>
                <a:cxn ang="0">
                  <a:pos x="0" y="4"/>
                </a:cxn>
                <a:cxn ang="0">
                  <a:pos x="0" y="4"/>
                </a:cxn>
                <a:cxn ang="0">
                  <a:pos x="0" y="0"/>
                </a:cxn>
                <a:cxn ang="0">
                  <a:pos x="0" y="0"/>
                </a:cxn>
                <a:cxn ang="0">
                  <a:pos x="0" y="0"/>
                </a:cxn>
              </a:cxnLst>
              <a:rect l="0" t="0" r="r" b="b"/>
              <a:pathLst>
                <a:path w="4" h="4">
                  <a:moveTo>
                    <a:pt x="0" y="0"/>
                  </a:moveTo>
                  <a:lnTo>
                    <a:pt x="0" y="0"/>
                  </a:lnTo>
                  <a:lnTo>
                    <a:pt x="0" y="0"/>
                  </a:lnTo>
                  <a:lnTo>
                    <a:pt x="0" y="0"/>
                  </a:lnTo>
                  <a:lnTo>
                    <a:pt x="0" y="0"/>
                  </a:lnTo>
                  <a:lnTo>
                    <a:pt x="0" y="0"/>
                  </a:lnTo>
                  <a:lnTo>
                    <a:pt x="4" y="0"/>
                  </a:lnTo>
                  <a:lnTo>
                    <a:pt x="4" y="0"/>
                  </a:lnTo>
                  <a:lnTo>
                    <a:pt x="4" y="0"/>
                  </a:lnTo>
                  <a:lnTo>
                    <a:pt x="4" y="0"/>
                  </a:lnTo>
                  <a:lnTo>
                    <a:pt x="4" y="0"/>
                  </a:lnTo>
                  <a:lnTo>
                    <a:pt x="4" y="0"/>
                  </a:lnTo>
                  <a:lnTo>
                    <a:pt x="4" y="4"/>
                  </a:lnTo>
                  <a:lnTo>
                    <a:pt x="0" y="4"/>
                  </a:lnTo>
                  <a:lnTo>
                    <a:pt x="0" y="4"/>
                  </a:lnTo>
                  <a:lnTo>
                    <a:pt x="0" y="0"/>
                  </a:lnTo>
                  <a:lnTo>
                    <a:pt x="0" y="0"/>
                  </a:lnTo>
                  <a:lnTo>
                    <a:pt x="0" y="0"/>
                  </a:lnTo>
                </a:path>
              </a:pathLst>
            </a:custGeom>
            <a:noFill/>
            <a:ln w="6350">
              <a:solidFill>
                <a:srgbClr val="000000"/>
              </a:solidFill>
              <a:prstDash val="solid"/>
              <a:round/>
              <a:headEnd/>
              <a:tailEnd/>
            </a:ln>
          </p:spPr>
          <p:txBody>
            <a:bodyPr/>
            <a:lstStyle/>
            <a:p>
              <a:endParaRPr lang="en-US"/>
            </a:p>
          </p:txBody>
        </p:sp>
        <p:sp>
          <p:nvSpPr>
            <p:cNvPr id="377365" name="Freeform 533"/>
            <p:cNvSpPr>
              <a:spLocks noChangeAspect="1"/>
            </p:cNvSpPr>
            <p:nvPr/>
          </p:nvSpPr>
          <p:spPr bwMode="auto">
            <a:xfrm>
              <a:off x="5065" y="2315"/>
              <a:ext cx="4" cy="4"/>
            </a:xfrm>
            <a:custGeom>
              <a:avLst/>
              <a:gdLst/>
              <a:ahLst/>
              <a:cxnLst>
                <a:cxn ang="0">
                  <a:pos x="0" y="0"/>
                </a:cxn>
                <a:cxn ang="0">
                  <a:pos x="0" y="0"/>
                </a:cxn>
                <a:cxn ang="0">
                  <a:pos x="0" y="0"/>
                </a:cxn>
                <a:cxn ang="0">
                  <a:pos x="0" y="0"/>
                </a:cxn>
                <a:cxn ang="0">
                  <a:pos x="4" y="4"/>
                </a:cxn>
                <a:cxn ang="0">
                  <a:pos x="4" y="4"/>
                </a:cxn>
                <a:cxn ang="0">
                  <a:pos x="4" y="4"/>
                </a:cxn>
                <a:cxn ang="0">
                  <a:pos x="4" y="0"/>
                </a:cxn>
                <a:cxn ang="0">
                  <a:pos x="4" y="0"/>
                </a:cxn>
                <a:cxn ang="0">
                  <a:pos x="4" y="0"/>
                </a:cxn>
                <a:cxn ang="0">
                  <a:pos x="4" y="0"/>
                </a:cxn>
                <a:cxn ang="0">
                  <a:pos x="4" y="0"/>
                </a:cxn>
                <a:cxn ang="0">
                  <a:pos x="4" y="0"/>
                </a:cxn>
                <a:cxn ang="0">
                  <a:pos x="4" y="0"/>
                </a:cxn>
                <a:cxn ang="0">
                  <a:pos x="4" y="0"/>
                </a:cxn>
                <a:cxn ang="0">
                  <a:pos x="0" y="0"/>
                </a:cxn>
                <a:cxn ang="0">
                  <a:pos x="0" y="0"/>
                </a:cxn>
                <a:cxn ang="0">
                  <a:pos x="0" y="0"/>
                </a:cxn>
              </a:cxnLst>
              <a:rect l="0" t="0" r="r" b="b"/>
              <a:pathLst>
                <a:path w="4" h="4">
                  <a:moveTo>
                    <a:pt x="0" y="0"/>
                  </a:moveTo>
                  <a:lnTo>
                    <a:pt x="0" y="0"/>
                  </a:lnTo>
                  <a:lnTo>
                    <a:pt x="0" y="0"/>
                  </a:lnTo>
                  <a:lnTo>
                    <a:pt x="0" y="0"/>
                  </a:lnTo>
                  <a:lnTo>
                    <a:pt x="4" y="4"/>
                  </a:lnTo>
                  <a:lnTo>
                    <a:pt x="4" y="4"/>
                  </a:lnTo>
                  <a:lnTo>
                    <a:pt x="4" y="4"/>
                  </a:lnTo>
                  <a:lnTo>
                    <a:pt x="4" y="0"/>
                  </a:lnTo>
                  <a:lnTo>
                    <a:pt x="4" y="0"/>
                  </a:lnTo>
                  <a:lnTo>
                    <a:pt x="4" y="0"/>
                  </a:lnTo>
                  <a:lnTo>
                    <a:pt x="4" y="0"/>
                  </a:lnTo>
                  <a:lnTo>
                    <a:pt x="4" y="0"/>
                  </a:lnTo>
                  <a:lnTo>
                    <a:pt x="4" y="0"/>
                  </a:lnTo>
                  <a:lnTo>
                    <a:pt x="4" y="0"/>
                  </a:lnTo>
                  <a:lnTo>
                    <a:pt x="4" y="0"/>
                  </a:lnTo>
                  <a:lnTo>
                    <a:pt x="0" y="0"/>
                  </a:lnTo>
                  <a:lnTo>
                    <a:pt x="0" y="0"/>
                  </a:lnTo>
                  <a:lnTo>
                    <a:pt x="0" y="0"/>
                  </a:lnTo>
                </a:path>
              </a:pathLst>
            </a:custGeom>
            <a:noFill/>
            <a:ln w="6350">
              <a:solidFill>
                <a:srgbClr val="000000"/>
              </a:solidFill>
              <a:prstDash val="solid"/>
              <a:round/>
              <a:headEnd/>
              <a:tailEnd/>
            </a:ln>
          </p:spPr>
          <p:txBody>
            <a:bodyPr/>
            <a:lstStyle/>
            <a:p>
              <a:endParaRPr lang="en-US"/>
            </a:p>
          </p:txBody>
        </p:sp>
        <p:sp>
          <p:nvSpPr>
            <p:cNvPr id="377366" name="Freeform 534"/>
            <p:cNvSpPr>
              <a:spLocks noChangeAspect="1"/>
            </p:cNvSpPr>
            <p:nvPr/>
          </p:nvSpPr>
          <p:spPr bwMode="auto">
            <a:xfrm>
              <a:off x="5069" y="2311"/>
              <a:ext cx="3" cy="4"/>
            </a:xfrm>
            <a:custGeom>
              <a:avLst/>
              <a:gdLst/>
              <a:ahLst/>
              <a:cxnLst>
                <a:cxn ang="0">
                  <a:pos x="0" y="4"/>
                </a:cxn>
                <a:cxn ang="0">
                  <a:pos x="0" y="4"/>
                </a:cxn>
                <a:cxn ang="0">
                  <a:pos x="0" y="0"/>
                </a:cxn>
                <a:cxn ang="0">
                  <a:pos x="3" y="0"/>
                </a:cxn>
                <a:cxn ang="0">
                  <a:pos x="3" y="0"/>
                </a:cxn>
                <a:cxn ang="0">
                  <a:pos x="3" y="4"/>
                </a:cxn>
                <a:cxn ang="0">
                  <a:pos x="3" y="4"/>
                </a:cxn>
                <a:cxn ang="0">
                  <a:pos x="3" y="0"/>
                </a:cxn>
                <a:cxn ang="0">
                  <a:pos x="3" y="0"/>
                </a:cxn>
                <a:cxn ang="0">
                  <a:pos x="0" y="4"/>
                </a:cxn>
                <a:cxn ang="0">
                  <a:pos x="0" y="4"/>
                </a:cxn>
                <a:cxn ang="0">
                  <a:pos x="0" y="4"/>
                </a:cxn>
                <a:cxn ang="0">
                  <a:pos x="3" y="4"/>
                </a:cxn>
                <a:cxn ang="0">
                  <a:pos x="3" y="4"/>
                </a:cxn>
                <a:cxn ang="0">
                  <a:pos x="3" y="4"/>
                </a:cxn>
                <a:cxn ang="0">
                  <a:pos x="3" y="4"/>
                </a:cxn>
                <a:cxn ang="0">
                  <a:pos x="3" y="4"/>
                </a:cxn>
                <a:cxn ang="0">
                  <a:pos x="0" y="4"/>
                </a:cxn>
                <a:cxn ang="0">
                  <a:pos x="0" y="4"/>
                </a:cxn>
                <a:cxn ang="0">
                  <a:pos x="0" y="4"/>
                </a:cxn>
              </a:cxnLst>
              <a:rect l="0" t="0" r="r" b="b"/>
              <a:pathLst>
                <a:path w="3" h="4">
                  <a:moveTo>
                    <a:pt x="0" y="4"/>
                  </a:moveTo>
                  <a:lnTo>
                    <a:pt x="0" y="4"/>
                  </a:lnTo>
                  <a:lnTo>
                    <a:pt x="0" y="0"/>
                  </a:lnTo>
                  <a:lnTo>
                    <a:pt x="3" y="0"/>
                  </a:lnTo>
                  <a:lnTo>
                    <a:pt x="3" y="0"/>
                  </a:lnTo>
                  <a:lnTo>
                    <a:pt x="3" y="4"/>
                  </a:lnTo>
                  <a:lnTo>
                    <a:pt x="3" y="4"/>
                  </a:lnTo>
                  <a:lnTo>
                    <a:pt x="3" y="0"/>
                  </a:lnTo>
                  <a:lnTo>
                    <a:pt x="3" y="0"/>
                  </a:lnTo>
                  <a:lnTo>
                    <a:pt x="0" y="4"/>
                  </a:lnTo>
                  <a:lnTo>
                    <a:pt x="0" y="4"/>
                  </a:lnTo>
                  <a:lnTo>
                    <a:pt x="0" y="4"/>
                  </a:lnTo>
                  <a:lnTo>
                    <a:pt x="3" y="4"/>
                  </a:lnTo>
                  <a:lnTo>
                    <a:pt x="3" y="4"/>
                  </a:lnTo>
                  <a:lnTo>
                    <a:pt x="3" y="4"/>
                  </a:lnTo>
                  <a:lnTo>
                    <a:pt x="3" y="4"/>
                  </a:lnTo>
                  <a:lnTo>
                    <a:pt x="3"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77367" name="Freeform 535"/>
            <p:cNvSpPr>
              <a:spLocks noChangeAspect="1"/>
            </p:cNvSpPr>
            <p:nvPr/>
          </p:nvSpPr>
          <p:spPr bwMode="auto">
            <a:xfrm>
              <a:off x="5072" y="2311"/>
              <a:ext cx="4" cy="4"/>
            </a:xfrm>
            <a:custGeom>
              <a:avLst/>
              <a:gdLst/>
              <a:ahLst/>
              <a:cxnLst>
                <a:cxn ang="0">
                  <a:pos x="0" y="4"/>
                </a:cxn>
                <a:cxn ang="0">
                  <a:pos x="0" y="0"/>
                </a:cxn>
                <a:cxn ang="0">
                  <a:pos x="0" y="0"/>
                </a:cxn>
                <a:cxn ang="0">
                  <a:pos x="0" y="4"/>
                </a:cxn>
                <a:cxn ang="0">
                  <a:pos x="4" y="0"/>
                </a:cxn>
                <a:cxn ang="0">
                  <a:pos x="4" y="0"/>
                </a:cxn>
                <a:cxn ang="0">
                  <a:pos x="4" y="4"/>
                </a:cxn>
                <a:cxn ang="0">
                  <a:pos x="4" y="4"/>
                </a:cxn>
                <a:cxn ang="0">
                  <a:pos x="4" y="4"/>
                </a:cxn>
                <a:cxn ang="0">
                  <a:pos x="4" y="4"/>
                </a:cxn>
                <a:cxn ang="0">
                  <a:pos x="0" y="4"/>
                </a:cxn>
                <a:cxn ang="0">
                  <a:pos x="0" y="4"/>
                </a:cxn>
                <a:cxn ang="0">
                  <a:pos x="0" y="4"/>
                </a:cxn>
              </a:cxnLst>
              <a:rect l="0" t="0" r="r" b="b"/>
              <a:pathLst>
                <a:path w="4" h="4">
                  <a:moveTo>
                    <a:pt x="0" y="4"/>
                  </a:moveTo>
                  <a:lnTo>
                    <a:pt x="0" y="0"/>
                  </a:lnTo>
                  <a:lnTo>
                    <a:pt x="0" y="0"/>
                  </a:lnTo>
                  <a:lnTo>
                    <a:pt x="0" y="4"/>
                  </a:lnTo>
                  <a:lnTo>
                    <a:pt x="4" y="0"/>
                  </a:lnTo>
                  <a:lnTo>
                    <a:pt x="4" y="0"/>
                  </a:lnTo>
                  <a:lnTo>
                    <a:pt x="4" y="4"/>
                  </a:lnTo>
                  <a:lnTo>
                    <a:pt x="4" y="4"/>
                  </a:lnTo>
                  <a:lnTo>
                    <a:pt x="4" y="4"/>
                  </a:lnTo>
                  <a:lnTo>
                    <a:pt x="4"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77368" name="Freeform 536"/>
            <p:cNvSpPr>
              <a:spLocks noChangeAspect="1" noEditPoints="1"/>
            </p:cNvSpPr>
            <p:nvPr/>
          </p:nvSpPr>
          <p:spPr bwMode="auto">
            <a:xfrm>
              <a:off x="5057" y="2300"/>
              <a:ext cx="4" cy="3"/>
            </a:xfrm>
            <a:custGeom>
              <a:avLst/>
              <a:gdLst/>
              <a:ahLst/>
              <a:cxnLst>
                <a:cxn ang="0">
                  <a:pos x="0" y="3"/>
                </a:cxn>
                <a:cxn ang="0">
                  <a:pos x="0" y="3"/>
                </a:cxn>
                <a:cxn ang="0">
                  <a:pos x="0" y="3"/>
                </a:cxn>
                <a:cxn ang="0">
                  <a:pos x="0" y="3"/>
                </a:cxn>
                <a:cxn ang="0">
                  <a:pos x="0" y="0"/>
                </a:cxn>
                <a:cxn ang="0">
                  <a:pos x="0" y="0"/>
                </a:cxn>
                <a:cxn ang="0">
                  <a:pos x="0" y="3"/>
                </a:cxn>
                <a:cxn ang="0">
                  <a:pos x="0" y="3"/>
                </a:cxn>
                <a:cxn ang="0">
                  <a:pos x="0" y="3"/>
                </a:cxn>
                <a:cxn ang="0">
                  <a:pos x="0" y="0"/>
                </a:cxn>
                <a:cxn ang="0">
                  <a:pos x="0" y="0"/>
                </a:cxn>
                <a:cxn ang="0">
                  <a:pos x="4" y="0"/>
                </a:cxn>
                <a:cxn ang="0">
                  <a:pos x="4" y="0"/>
                </a:cxn>
                <a:cxn ang="0">
                  <a:pos x="4" y="0"/>
                </a:cxn>
                <a:cxn ang="0">
                  <a:pos x="4" y="0"/>
                </a:cxn>
                <a:cxn ang="0">
                  <a:pos x="4" y="0"/>
                </a:cxn>
                <a:cxn ang="0">
                  <a:pos x="4" y="0"/>
                </a:cxn>
                <a:cxn ang="0">
                  <a:pos x="4" y="3"/>
                </a:cxn>
                <a:cxn ang="0">
                  <a:pos x="4" y="3"/>
                </a:cxn>
                <a:cxn ang="0">
                  <a:pos x="4" y="3"/>
                </a:cxn>
                <a:cxn ang="0">
                  <a:pos x="4" y="3"/>
                </a:cxn>
                <a:cxn ang="0">
                  <a:pos x="4" y="3"/>
                </a:cxn>
                <a:cxn ang="0">
                  <a:pos x="0" y="3"/>
                </a:cxn>
                <a:cxn ang="0">
                  <a:pos x="0" y="3"/>
                </a:cxn>
                <a:cxn ang="0">
                  <a:pos x="0" y="3"/>
                </a:cxn>
                <a:cxn ang="0">
                  <a:pos x="0" y="3"/>
                </a:cxn>
                <a:cxn ang="0">
                  <a:pos x="0" y="3"/>
                </a:cxn>
                <a:cxn ang="0">
                  <a:pos x="0" y="3"/>
                </a:cxn>
                <a:cxn ang="0">
                  <a:pos x="0" y="3"/>
                </a:cxn>
                <a:cxn ang="0">
                  <a:pos x="4" y="3"/>
                </a:cxn>
                <a:cxn ang="0">
                  <a:pos x="4" y="3"/>
                </a:cxn>
                <a:cxn ang="0">
                  <a:pos x="4" y="3"/>
                </a:cxn>
                <a:cxn ang="0">
                  <a:pos x="4" y="3"/>
                </a:cxn>
                <a:cxn ang="0">
                  <a:pos x="4" y="3"/>
                </a:cxn>
                <a:cxn ang="0">
                  <a:pos x="4" y="0"/>
                </a:cxn>
                <a:cxn ang="0">
                  <a:pos x="4" y="0"/>
                </a:cxn>
                <a:cxn ang="0">
                  <a:pos x="4" y="0"/>
                </a:cxn>
                <a:cxn ang="0">
                  <a:pos x="4" y="0"/>
                </a:cxn>
                <a:cxn ang="0">
                  <a:pos x="4" y="0"/>
                </a:cxn>
                <a:cxn ang="0">
                  <a:pos x="4" y="0"/>
                </a:cxn>
                <a:cxn ang="0">
                  <a:pos x="0" y="0"/>
                </a:cxn>
                <a:cxn ang="0">
                  <a:pos x="0" y="0"/>
                </a:cxn>
                <a:cxn ang="0">
                  <a:pos x="0" y="3"/>
                </a:cxn>
                <a:cxn ang="0">
                  <a:pos x="0" y="3"/>
                </a:cxn>
              </a:cxnLst>
              <a:rect l="0" t="0" r="r" b="b"/>
              <a:pathLst>
                <a:path w="4" h="3">
                  <a:moveTo>
                    <a:pt x="0" y="3"/>
                  </a:moveTo>
                  <a:lnTo>
                    <a:pt x="0" y="3"/>
                  </a:lnTo>
                  <a:lnTo>
                    <a:pt x="0" y="3"/>
                  </a:lnTo>
                  <a:lnTo>
                    <a:pt x="0" y="3"/>
                  </a:lnTo>
                  <a:lnTo>
                    <a:pt x="0" y="0"/>
                  </a:lnTo>
                  <a:lnTo>
                    <a:pt x="0" y="0"/>
                  </a:lnTo>
                  <a:lnTo>
                    <a:pt x="0" y="3"/>
                  </a:lnTo>
                  <a:lnTo>
                    <a:pt x="0" y="3"/>
                  </a:lnTo>
                  <a:close/>
                  <a:moveTo>
                    <a:pt x="0" y="3"/>
                  </a:moveTo>
                  <a:lnTo>
                    <a:pt x="0" y="0"/>
                  </a:lnTo>
                  <a:lnTo>
                    <a:pt x="0" y="0"/>
                  </a:lnTo>
                  <a:lnTo>
                    <a:pt x="4" y="0"/>
                  </a:lnTo>
                  <a:lnTo>
                    <a:pt x="4" y="0"/>
                  </a:lnTo>
                  <a:lnTo>
                    <a:pt x="4" y="0"/>
                  </a:lnTo>
                  <a:lnTo>
                    <a:pt x="4" y="0"/>
                  </a:lnTo>
                  <a:lnTo>
                    <a:pt x="4" y="0"/>
                  </a:lnTo>
                  <a:lnTo>
                    <a:pt x="4" y="0"/>
                  </a:lnTo>
                  <a:lnTo>
                    <a:pt x="4" y="3"/>
                  </a:lnTo>
                  <a:lnTo>
                    <a:pt x="4" y="3"/>
                  </a:lnTo>
                  <a:lnTo>
                    <a:pt x="4" y="3"/>
                  </a:lnTo>
                  <a:lnTo>
                    <a:pt x="4" y="3"/>
                  </a:lnTo>
                  <a:lnTo>
                    <a:pt x="4" y="3"/>
                  </a:lnTo>
                  <a:lnTo>
                    <a:pt x="0" y="3"/>
                  </a:lnTo>
                  <a:lnTo>
                    <a:pt x="0" y="3"/>
                  </a:lnTo>
                  <a:lnTo>
                    <a:pt x="0" y="3"/>
                  </a:lnTo>
                  <a:lnTo>
                    <a:pt x="0" y="3"/>
                  </a:lnTo>
                  <a:close/>
                  <a:moveTo>
                    <a:pt x="0" y="3"/>
                  </a:moveTo>
                  <a:lnTo>
                    <a:pt x="0" y="3"/>
                  </a:lnTo>
                  <a:lnTo>
                    <a:pt x="0" y="3"/>
                  </a:lnTo>
                  <a:lnTo>
                    <a:pt x="4" y="3"/>
                  </a:lnTo>
                  <a:lnTo>
                    <a:pt x="4" y="3"/>
                  </a:lnTo>
                  <a:lnTo>
                    <a:pt x="4" y="3"/>
                  </a:lnTo>
                  <a:lnTo>
                    <a:pt x="4" y="3"/>
                  </a:lnTo>
                  <a:lnTo>
                    <a:pt x="4" y="3"/>
                  </a:lnTo>
                  <a:lnTo>
                    <a:pt x="4" y="0"/>
                  </a:lnTo>
                  <a:lnTo>
                    <a:pt x="4" y="0"/>
                  </a:lnTo>
                  <a:lnTo>
                    <a:pt x="4" y="0"/>
                  </a:lnTo>
                  <a:lnTo>
                    <a:pt x="4" y="0"/>
                  </a:lnTo>
                  <a:lnTo>
                    <a:pt x="4" y="0"/>
                  </a:lnTo>
                  <a:lnTo>
                    <a:pt x="4" y="0"/>
                  </a:lnTo>
                  <a:lnTo>
                    <a:pt x="0" y="0"/>
                  </a:lnTo>
                  <a:lnTo>
                    <a:pt x="0" y="0"/>
                  </a:lnTo>
                  <a:lnTo>
                    <a:pt x="0" y="3"/>
                  </a:lnTo>
                  <a:lnTo>
                    <a:pt x="0" y="3"/>
                  </a:lnTo>
                  <a:close/>
                </a:path>
              </a:pathLst>
            </a:custGeom>
            <a:solidFill>
              <a:srgbClr val="000000"/>
            </a:solidFill>
            <a:ln w="9525">
              <a:noFill/>
              <a:round/>
              <a:headEnd/>
              <a:tailEnd/>
            </a:ln>
          </p:spPr>
          <p:txBody>
            <a:bodyPr/>
            <a:lstStyle/>
            <a:p>
              <a:endParaRPr lang="en-US"/>
            </a:p>
          </p:txBody>
        </p:sp>
        <p:sp>
          <p:nvSpPr>
            <p:cNvPr id="377369" name="Freeform 537"/>
            <p:cNvSpPr>
              <a:spLocks noChangeAspect="1" noEditPoints="1"/>
            </p:cNvSpPr>
            <p:nvPr/>
          </p:nvSpPr>
          <p:spPr bwMode="auto">
            <a:xfrm>
              <a:off x="5061" y="2300"/>
              <a:ext cx="8" cy="3"/>
            </a:xfrm>
            <a:custGeom>
              <a:avLst/>
              <a:gdLst/>
              <a:ahLst/>
              <a:cxnLst>
                <a:cxn ang="0">
                  <a:pos x="0" y="0"/>
                </a:cxn>
                <a:cxn ang="0">
                  <a:pos x="4" y="0"/>
                </a:cxn>
                <a:cxn ang="0">
                  <a:pos x="4" y="0"/>
                </a:cxn>
                <a:cxn ang="0">
                  <a:pos x="4" y="0"/>
                </a:cxn>
                <a:cxn ang="0">
                  <a:pos x="4" y="0"/>
                </a:cxn>
                <a:cxn ang="0">
                  <a:pos x="4" y="0"/>
                </a:cxn>
                <a:cxn ang="0">
                  <a:pos x="4" y="0"/>
                </a:cxn>
                <a:cxn ang="0">
                  <a:pos x="4" y="0"/>
                </a:cxn>
                <a:cxn ang="0">
                  <a:pos x="4" y="0"/>
                </a:cxn>
                <a:cxn ang="0">
                  <a:pos x="4" y="3"/>
                </a:cxn>
                <a:cxn ang="0">
                  <a:pos x="4" y="3"/>
                </a:cxn>
                <a:cxn ang="0">
                  <a:pos x="4" y="3"/>
                </a:cxn>
                <a:cxn ang="0">
                  <a:pos x="4" y="3"/>
                </a:cxn>
                <a:cxn ang="0">
                  <a:pos x="4" y="3"/>
                </a:cxn>
                <a:cxn ang="0">
                  <a:pos x="4" y="3"/>
                </a:cxn>
                <a:cxn ang="0">
                  <a:pos x="4" y="3"/>
                </a:cxn>
                <a:cxn ang="0">
                  <a:pos x="4" y="3"/>
                </a:cxn>
                <a:cxn ang="0">
                  <a:pos x="4" y="3"/>
                </a:cxn>
                <a:cxn ang="0">
                  <a:pos x="0" y="0"/>
                </a:cxn>
                <a:cxn ang="0">
                  <a:pos x="0" y="0"/>
                </a:cxn>
                <a:cxn ang="0">
                  <a:pos x="4" y="3"/>
                </a:cxn>
                <a:cxn ang="0">
                  <a:pos x="4" y="0"/>
                </a:cxn>
                <a:cxn ang="0">
                  <a:pos x="8" y="0"/>
                </a:cxn>
                <a:cxn ang="0">
                  <a:pos x="8" y="0"/>
                </a:cxn>
                <a:cxn ang="0">
                  <a:pos x="8" y="0"/>
                </a:cxn>
                <a:cxn ang="0">
                  <a:pos x="8" y="0"/>
                </a:cxn>
                <a:cxn ang="0">
                  <a:pos x="8" y="0"/>
                </a:cxn>
                <a:cxn ang="0">
                  <a:pos x="8" y="3"/>
                </a:cxn>
                <a:cxn ang="0">
                  <a:pos x="8" y="3"/>
                </a:cxn>
                <a:cxn ang="0">
                  <a:pos x="8" y="0"/>
                </a:cxn>
                <a:cxn ang="0">
                  <a:pos x="8" y="3"/>
                </a:cxn>
                <a:cxn ang="0">
                  <a:pos x="8" y="3"/>
                </a:cxn>
                <a:cxn ang="0">
                  <a:pos x="4" y="3"/>
                </a:cxn>
                <a:cxn ang="0">
                  <a:pos x="4" y="3"/>
                </a:cxn>
              </a:cxnLst>
              <a:rect l="0" t="0" r="r" b="b"/>
              <a:pathLst>
                <a:path w="8" h="3">
                  <a:moveTo>
                    <a:pt x="0" y="0"/>
                  </a:moveTo>
                  <a:lnTo>
                    <a:pt x="4" y="0"/>
                  </a:lnTo>
                  <a:lnTo>
                    <a:pt x="4" y="0"/>
                  </a:lnTo>
                  <a:lnTo>
                    <a:pt x="4" y="0"/>
                  </a:lnTo>
                  <a:lnTo>
                    <a:pt x="4" y="0"/>
                  </a:lnTo>
                  <a:lnTo>
                    <a:pt x="4" y="0"/>
                  </a:lnTo>
                  <a:lnTo>
                    <a:pt x="4" y="0"/>
                  </a:lnTo>
                  <a:lnTo>
                    <a:pt x="4" y="0"/>
                  </a:lnTo>
                  <a:lnTo>
                    <a:pt x="4" y="0"/>
                  </a:lnTo>
                  <a:lnTo>
                    <a:pt x="4" y="3"/>
                  </a:lnTo>
                  <a:lnTo>
                    <a:pt x="4" y="3"/>
                  </a:lnTo>
                  <a:lnTo>
                    <a:pt x="4" y="3"/>
                  </a:lnTo>
                  <a:lnTo>
                    <a:pt x="4" y="3"/>
                  </a:lnTo>
                  <a:lnTo>
                    <a:pt x="4" y="3"/>
                  </a:lnTo>
                  <a:lnTo>
                    <a:pt x="4" y="3"/>
                  </a:lnTo>
                  <a:lnTo>
                    <a:pt x="4" y="3"/>
                  </a:lnTo>
                  <a:lnTo>
                    <a:pt x="4" y="3"/>
                  </a:lnTo>
                  <a:lnTo>
                    <a:pt x="4" y="3"/>
                  </a:lnTo>
                  <a:lnTo>
                    <a:pt x="0" y="0"/>
                  </a:lnTo>
                  <a:lnTo>
                    <a:pt x="0" y="0"/>
                  </a:lnTo>
                  <a:close/>
                  <a:moveTo>
                    <a:pt x="4" y="3"/>
                  </a:moveTo>
                  <a:lnTo>
                    <a:pt x="4" y="0"/>
                  </a:lnTo>
                  <a:lnTo>
                    <a:pt x="8" y="0"/>
                  </a:lnTo>
                  <a:lnTo>
                    <a:pt x="8" y="0"/>
                  </a:lnTo>
                  <a:lnTo>
                    <a:pt x="8" y="0"/>
                  </a:lnTo>
                  <a:lnTo>
                    <a:pt x="8" y="0"/>
                  </a:lnTo>
                  <a:lnTo>
                    <a:pt x="8" y="0"/>
                  </a:lnTo>
                  <a:lnTo>
                    <a:pt x="8" y="3"/>
                  </a:lnTo>
                  <a:lnTo>
                    <a:pt x="8" y="3"/>
                  </a:lnTo>
                  <a:lnTo>
                    <a:pt x="8" y="0"/>
                  </a:lnTo>
                  <a:lnTo>
                    <a:pt x="8" y="3"/>
                  </a:lnTo>
                  <a:lnTo>
                    <a:pt x="8" y="3"/>
                  </a:lnTo>
                  <a:lnTo>
                    <a:pt x="4" y="3"/>
                  </a:lnTo>
                  <a:lnTo>
                    <a:pt x="4" y="3"/>
                  </a:lnTo>
                  <a:close/>
                </a:path>
              </a:pathLst>
            </a:custGeom>
            <a:solidFill>
              <a:srgbClr val="000000"/>
            </a:solidFill>
            <a:ln w="9525">
              <a:noFill/>
              <a:round/>
              <a:headEnd/>
              <a:tailEnd/>
            </a:ln>
          </p:spPr>
          <p:txBody>
            <a:bodyPr/>
            <a:lstStyle/>
            <a:p>
              <a:endParaRPr lang="en-US"/>
            </a:p>
          </p:txBody>
        </p:sp>
        <p:sp>
          <p:nvSpPr>
            <p:cNvPr id="377370" name="Freeform 538"/>
            <p:cNvSpPr>
              <a:spLocks noChangeAspect="1"/>
            </p:cNvSpPr>
            <p:nvPr/>
          </p:nvSpPr>
          <p:spPr bwMode="auto">
            <a:xfrm>
              <a:off x="5057" y="2300"/>
              <a:ext cx="1" cy="3"/>
            </a:xfrm>
            <a:custGeom>
              <a:avLst/>
              <a:gdLst/>
              <a:ahLst/>
              <a:cxnLst>
                <a:cxn ang="0">
                  <a:pos x="0" y="3"/>
                </a:cxn>
                <a:cxn ang="0">
                  <a:pos x="0" y="3"/>
                </a:cxn>
                <a:cxn ang="0">
                  <a:pos x="0" y="3"/>
                </a:cxn>
                <a:cxn ang="0">
                  <a:pos x="0" y="3"/>
                </a:cxn>
                <a:cxn ang="0">
                  <a:pos x="0" y="0"/>
                </a:cxn>
                <a:cxn ang="0">
                  <a:pos x="0" y="0"/>
                </a:cxn>
                <a:cxn ang="0">
                  <a:pos x="0" y="3"/>
                </a:cxn>
              </a:cxnLst>
              <a:rect l="0" t="0" r="r" b="b"/>
              <a:pathLst>
                <a:path h="3">
                  <a:moveTo>
                    <a:pt x="0" y="3"/>
                  </a:moveTo>
                  <a:lnTo>
                    <a:pt x="0" y="3"/>
                  </a:lnTo>
                  <a:lnTo>
                    <a:pt x="0" y="3"/>
                  </a:lnTo>
                  <a:lnTo>
                    <a:pt x="0" y="3"/>
                  </a:lnTo>
                  <a:lnTo>
                    <a:pt x="0" y="0"/>
                  </a:lnTo>
                  <a:lnTo>
                    <a:pt x="0" y="0"/>
                  </a:lnTo>
                  <a:lnTo>
                    <a:pt x="0" y="3"/>
                  </a:lnTo>
                </a:path>
              </a:pathLst>
            </a:custGeom>
            <a:noFill/>
            <a:ln w="6350">
              <a:solidFill>
                <a:srgbClr val="000000"/>
              </a:solidFill>
              <a:prstDash val="solid"/>
              <a:round/>
              <a:headEnd/>
              <a:tailEnd/>
            </a:ln>
          </p:spPr>
          <p:txBody>
            <a:bodyPr/>
            <a:lstStyle/>
            <a:p>
              <a:endParaRPr lang="en-US"/>
            </a:p>
          </p:txBody>
        </p:sp>
        <p:sp>
          <p:nvSpPr>
            <p:cNvPr id="377371" name="Freeform 539"/>
            <p:cNvSpPr>
              <a:spLocks noChangeAspect="1"/>
            </p:cNvSpPr>
            <p:nvPr/>
          </p:nvSpPr>
          <p:spPr bwMode="auto">
            <a:xfrm>
              <a:off x="5057" y="2300"/>
              <a:ext cx="4" cy="3"/>
            </a:xfrm>
            <a:custGeom>
              <a:avLst/>
              <a:gdLst/>
              <a:ahLst/>
              <a:cxnLst>
                <a:cxn ang="0">
                  <a:pos x="0" y="3"/>
                </a:cxn>
                <a:cxn ang="0">
                  <a:pos x="0" y="3"/>
                </a:cxn>
                <a:cxn ang="0">
                  <a:pos x="0" y="3"/>
                </a:cxn>
                <a:cxn ang="0">
                  <a:pos x="0" y="0"/>
                </a:cxn>
                <a:cxn ang="0">
                  <a:pos x="4" y="0"/>
                </a:cxn>
                <a:cxn ang="0">
                  <a:pos x="4" y="0"/>
                </a:cxn>
                <a:cxn ang="0">
                  <a:pos x="4" y="0"/>
                </a:cxn>
                <a:cxn ang="0">
                  <a:pos x="4" y="0"/>
                </a:cxn>
                <a:cxn ang="0">
                  <a:pos x="4" y="0"/>
                </a:cxn>
                <a:cxn ang="0">
                  <a:pos x="4" y="3"/>
                </a:cxn>
                <a:cxn ang="0">
                  <a:pos x="4" y="3"/>
                </a:cxn>
                <a:cxn ang="0">
                  <a:pos x="4" y="3"/>
                </a:cxn>
                <a:cxn ang="0">
                  <a:pos x="4" y="3"/>
                </a:cxn>
                <a:cxn ang="0">
                  <a:pos x="4" y="3"/>
                </a:cxn>
                <a:cxn ang="0">
                  <a:pos x="4" y="3"/>
                </a:cxn>
                <a:cxn ang="0">
                  <a:pos x="0" y="3"/>
                </a:cxn>
                <a:cxn ang="0">
                  <a:pos x="0" y="3"/>
                </a:cxn>
                <a:cxn ang="0">
                  <a:pos x="0" y="3"/>
                </a:cxn>
              </a:cxnLst>
              <a:rect l="0" t="0" r="r" b="b"/>
              <a:pathLst>
                <a:path w="4" h="3">
                  <a:moveTo>
                    <a:pt x="0" y="3"/>
                  </a:moveTo>
                  <a:lnTo>
                    <a:pt x="0" y="3"/>
                  </a:lnTo>
                  <a:lnTo>
                    <a:pt x="0" y="3"/>
                  </a:lnTo>
                  <a:lnTo>
                    <a:pt x="0" y="0"/>
                  </a:lnTo>
                  <a:lnTo>
                    <a:pt x="4" y="0"/>
                  </a:lnTo>
                  <a:lnTo>
                    <a:pt x="4" y="0"/>
                  </a:lnTo>
                  <a:lnTo>
                    <a:pt x="4" y="0"/>
                  </a:lnTo>
                  <a:lnTo>
                    <a:pt x="4" y="0"/>
                  </a:lnTo>
                  <a:lnTo>
                    <a:pt x="4" y="0"/>
                  </a:lnTo>
                  <a:lnTo>
                    <a:pt x="4" y="3"/>
                  </a:lnTo>
                  <a:lnTo>
                    <a:pt x="4" y="3"/>
                  </a:lnTo>
                  <a:lnTo>
                    <a:pt x="4" y="3"/>
                  </a:lnTo>
                  <a:lnTo>
                    <a:pt x="4" y="3"/>
                  </a:lnTo>
                  <a:lnTo>
                    <a:pt x="4" y="3"/>
                  </a:lnTo>
                  <a:lnTo>
                    <a:pt x="4" y="3"/>
                  </a:lnTo>
                  <a:lnTo>
                    <a:pt x="0" y="3"/>
                  </a:lnTo>
                  <a:lnTo>
                    <a:pt x="0" y="3"/>
                  </a:lnTo>
                  <a:lnTo>
                    <a:pt x="0" y="3"/>
                  </a:lnTo>
                </a:path>
              </a:pathLst>
            </a:custGeom>
            <a:noFill/>
            <a:ln w="6350">
              <a:solidFill>
                <a:srgbClr val="000000"/>
              </a:solidFill>
              <a:prstDash val="solid"/>
              <a:round/>
              <a:headEnd/>
              <a:tailEnd/>
            </a:ln>
          </p:spPr>
          <p:txBody>
            <a:bodyPr/>
            <a:lstStyle/>
            <a:p>
              <a:endParaRPr lang="en-US"/>
            </a:p>
          </p:txBody>
        </p:sp>
        <p:sp>
          <p:nvSpPr>
            <p:cNvPr id="377372" name="Freeform 540"/>
            <p:cNvSpPr>
              <a:spLocks noChangeAspect="1"/>
            </p:cNvSpPr>
            <p:nvPr/>
          </p:nvSpPr>
          <p:spPr bwMode="auto">
            <a:xfrm>
              <a:off x="5057" y="2300"/>
              <a:ext cx="4" cy="3"/>
            </a:xfrm>
            <a:custGeom>
              <a:avLst/>
              <a:gdLst/>
              <a:ahLst/>
              <a:cxnLst>
                <a:cxn ang="0">
                  <a:pos x="0" y="3"/>
                </a:cxn>
                <a:cxn ang="0">
                  <a:pos x="0" y="3"/>
                </a:cxn>
                <a:cxn ang="0">
                  <a:pos x="0" y="3"/>
                </a:cxn>
                <a:cxn ang="0">
                  <a:pos x="0" y="3"/>
                </a:cxn>
                <a:cxn ang="0">
                  <a:pos x="0" y="3"/>
                </a:cxn>
                <a:cxn ang="0">
                  <a:pos x="4" y="3"/>
                </a:cxn>
                <a:cxn ang="0">
                  <a:pos x="4" y="3"/>
                </a:cxn>
                <a:cxn ang="0">
                  <a:pos x="4" y="3"/>
                </a:cxn>
                <a:cxn ang="0">
                  <a:pos x="4" y="3"/>
                </a:cxn>
                <a:cxn ang="0">
                  <a:pos x="4" y="3"/>
                </a:cxn>
                <a:cxn ang="0">
                  <a:pos x="4" y="3"/>
                </a:cxn>
                <a:cxn ang="0">
                  <a:pos x="4" y="3"/>
                </a:cxn>
                <a:cxn ang="0">
                  <a:pos x="4" y="0"/>
                </a:cxn>
                <a:cxn ang="0">
                  <a:pos x="4" y="0"/>
                </a:cxn>
                <a:cxn ang="0">
                  <a:pos x="0" y="0"/>
                </a:cxn>
                <a:cxn ang="0">
                  <a:pos x="0" y="3"/>
                </a:cxn>
                <a:cxn ang="0">
                  <a:pos x="0" y="3"/>
                </a:cxn>
                <a:cxn ang="0">
                  <a:pos x="0" y="3"/>
                </a:cxn>
              </a:cxnLst>
              <a:rect l="0" t="0" r="r" b="b"/>
              <a:pathLst>
                <a:path w="4" h="3">
                  <a:moveTo>
                    <a:pt x="0" y="3"/>
                  </a:moveTo>
                  <a:lnTo>
                    <a:pt x="0" y="3"/>
                  </a:lnTo>
                  <a:lnTo>
                    <a:pt x="0" y="3"/>
                  </a:lnTo>
                  <a:lnTo>
                    <a:pt x="0" y="3"/>
                  </a:lnTo>
                  <a:lnTo>
                    <a:pt x="0" y="3"/>
                  </a:lnTo>
                  <a:lnTo>
                    <a:pt x="4" y="3"/>
                  </a:lnTo>
                  <a:lnTo>
                    <a:pt x="4" y="3"/>
                  </a:lnTo>
                  <a:lnTo>
                    <a:pt x="4" y="3"/>
                  </a:lnTo>
                  <a:lnTo>
                    <a:pt x="4" y="3"/>
                  </a:lnTo>
                  <a:lnTo>
                    <a:pt x="4" y="3"/>
                  </a:lnTo>
                  <a:lnTo>
                    <a:pt x="4" y="3"/>
                  </a:lnTo>
                  <a:lnTo>
                    <a:pt x="4" y="3"/>
                  </a:lnTo>
                  <a:lnTo>
                    <a:pt x="4" y="0"/>
                  </a:lnTo>
                  <a:lnTo>
                    <a:pt x="4" y="0"/>
                  </a:lnTo>
                  <a:lnTo>
                    <a:pt x="0" y="0"/>
                  </a:lnTo>
                  <a:lnTo>
                    <a:pt x="0" y="3"/>
                  </a:lnTo>
                  <a:lnTo>
                    <a:pt x="0" y="3"/>
                  </a:lnTo>
                  <a:lnTo>
                    <a:pt x="0" y="3"/>
                  </a:lnTo>
                </a:path>
              </a:pathLst>
            </a:custGeom>
            <a:noFill/>
            <a:ln w="6350">
              <a:solidFill>
                <a:srgbClr val="000000"/>
              </a:solidFill>
              <a:prstDash val="solid"/>
              <a:round/>
              <a:headEnd/>
              <a:tailEnd/>
            </a:ln>
          </p:spPr>
          <p:txBody>
            <a:bodyPr/>
            <a:lstStyle/>
            <a:p>
              <a:endParaRPr lang="en-US"/>
            </a:p>
          </p:txBody>
        </p:sp>
        <p:sp>
          <p:nvSpPr>
            <p:cNvPr id="377373" name="Freeform 541"/>
            <p:cNvSpPr>
              <a:spLocks noChangeAspect="1"/>
            </p:cNvSpPr>
            <p:nvPr/>
          </p:nvSpPr>
          <p:spPr bwMode="auto">
            <a:xfrm>
              <a:off x="5061" y="2300"/>
              <a:ext cx="4" cy="3"/>
            </a:xfrm>
            <a:custGeom>
              <a:avLst/>
              <a:gdLst/>
              <a:ahLst/>
              <a:cxnLst>
                <a:cxn ang="0">
                  <a:pos x="0" y="0"/>
                </a:cxn>
                <a:cxn ang="0">
                  <a:pos x="0" y="0"/>
                </a:cxn>
                <a:cxn ang="0">
                  <a:pos x="4" y="0"/>
                </a:cxn>
                <a:cxn ang="0">
                  <a:pos x="4" y="0"/>
                </a:cxn>
                <a:cxn ang="0">
                  <a:pos x="4" y="0"/>
                </a:cxn>
                <a:cxn ang="0">
                  <a:pos x="4" y="0"/>
                </a:cxn>
                <a:cxn ang="0">
                  <a:pos x="4" y="0"/>
                </a:cxn>
                <a:cxn ang="0">
                  <a:pos x="4" y="0"/>
                </a:cxn>
                <a:cxn ang="0">
                  <a:pos x="4" y="0"/>
                </a:cxn>
                <a:cxn ang="0">
                  <a:pos x="4" y="0"/>
                </a:cxn>
                <a:cxn ang="0">
                  <a:pos x="4" y="0"/>
                </a:cxn>
                <a:cxn ang="0">
                  <a:pos x="4" y="3"/>
                </a:cxn>
                <a:cxn ang="0">
                  <a:pos x="4" y="3"/>
                </a:cxn>
                <a:cxn ang="0">
                  <a:pos x="4" y="3"/>
                </a:cxn>
                <a:cxn ang="0">
                  <a:pos x="4" y="3"/>
                </a:cxn>
                <a:cxn ang="0">
                  <a:pos x="4" y="3"/>
                </a:cxn>
                <a:cxn ang="0">
                  <a:pos x="4" y="3"/>
                </a:cxn>
                <a:cxn ang="0">
                  <a:pos x="4" y="3"/>
                </a:cxn>
                <a:cxn ang="0">
                  <a:pos x="4" y="3"/>
                </a:cxn>
                <a:cxn ang="0">
                  <a:pos x="0" y="0"/>
                </a:cxn>
              </a:cxnLst>
              <a:rect l="0" t="0" r="r" b="b"/>
              <a:pathLst>
                <a:path w="4" h="3">
                  <a:moveTo>
                    <a:pt x="0" y="0"/>
                  </a:moveTo>
                  <a:lnTo>
                    <a:pt x="0" y="0"/>
                  </a:lnTo>
                  <a:lnTo>
                    <a:pt x="4" y="0"/>
                  </a:lnTo>
                  <a:lnTo>
                    <a:pt x="4" y="0"/>
                  </a:lnTo>
                  <a:lnTo>
                    <a:pt x="4" y="0"/>
                  </a:lnTo>
                  <a:lnTo>
                    <a:pt x="4" y="0"/>
                  </a:lnTo>
                  <a:lnTo>
                    <a:pt x="4" y="0"/>
                  </a:lnTo>
                  <a:lnTo>
                    <a:pt x="4" y="0"/>
                  </a:lnTo>
                  <a:lnTo>
                    <a:pt x="4" y="0"/>
                  </a:lnTo>
                  <a:lnTo>
                    <a:pt x="4" y="0"/>
                  </a:lnTo>
                  <a:lnTo>
                    <a:pt x="4" y="0"/>
                  </a:lnTo>
                  <a:lnTo>
                    <a:pt x="4" y="3"/>
                  </a:lnTo>
                  <a:lnTo>
                    <a:pt x="4" y="3"/>
                  </a:lnTo>
                  <a:lnTo>
                    <a:pt x="4" y="3"/>
                  </a:lnTo>
                  <a:lnTo>
                    <a:pt x="4" y="3"/>
                  </a:lnTo>
                  <a:lnTo>
                    <a:pt x="4" y="3"/>
                  </a:lnTo>
                  <a:lnTo>
                    <a:pt x="4" y="3"/>
                  </a:lnTo>
                  <a:lnTo>
                    <a:pt x="4" y="3"/>
                  </a:lnTo>
                  <a:lnTo>
                    <a:pt x="4" y="3"/>
                  </a:lnTo>
                  <a:lnTo>
                    <a:pt x="0" y="0"/>
                  </a:lnTo>
                </a:path>
              </a:pathLst>
            </a:custGeom>
            <a:noFill/>
            <a:ln w="6350">
              <a:solidFill>
                <a:srgbClr val="000000"/>
              </a:solidFill>
              <a:prstDash val="solid"/>
              <a:round/>
              <a:headEnd/>
              <a:tailEnd/>
            </a:ln>
          </p:spPr>
          <p:txBody>
            <a:bodyPr/>
            <a:lstStyle/>
            <a:p>
              <a:endParaRPr lang="en-US"/>
            </a:p>
          </p:txBody>
        </p:sp>
        <p:sp>
          <p:nvSpPr>
            <p:cNvPr id="377374" name="Freeform 542"/>
            <p:cNvSpPr>
              <a:spLocks noChangeAspect="1"/>
            </p:cNvSpPr>
            <p:nvPr/>
          </p:nvSpPr>
          <p:spPr bwMode="auto">
            <a:xfrm>
              <a:off x="5065" y="2300"/>
              <a:ext cx="4" cy="3"/>
            </a:xfrm>
            <a:custGeom>
              <a:avLst/>
              <a:gdLst/>
              <a:ahLst/>
              <a:cxnLst>
                <a:cxn ang="0">
                  <a:pos x="0" y="3"/>
                </a:cxn>
                <a:cxn ang="0">
                  <a:pos x="0" y="0"/>
                </a:cxn>
                <a:cxn ang="0">
                  <a:pos x="0" y="0"/>
                </a:cxn>
                <a:cxn ang="0">
                  <a:pos x="0" y="0"/>
                </a:cxn>
                <a:cxn ang="0">
                  <a:pos x="4" y="0"/>
                </a:cxn>
                <a:cxn ang="0">
                  <a:pos x="4" y="0"/>
                </a:cxn>
                <a:cxn ang="0">
                  <a:pos x="4" y="0"/>
                </a:cxn>
                <a:cxn ang="0">
                  <a:pos x="4" y="3"/>
                </a:cxn>
                <a:cxn ang="0">
                  <a:pos x="4" y="3"/>
                </a:cxn>
                <a:cxn ang="0">
                  <a:pos x="4" y="0"/>
                </a:cxn>
                <a:cxn ang="0">
                  <a:pos x="0" y="3"/>
                </a:cxn>
                <a:cxn ang="0">
                  <a:pos x="0" y="3"/>
                </a:cxn>
                <a:cxn ang="0">
                  <a:pos x="0" y="3"/>
                </a:cxn>
              </a:cxnLst>
              <a:rect l="0" t="0" r="r" b="b"/>
              <a:pathLst>
                <a:path w="4" h="3">
                  <a:moveTo>
                    <a:pt x="0" y="3"/>
                  </a:moveTo>
                  <a:lnTo>
                    <a:pt x="0" y="0"/>
                  </a:lnTo>
                  <a:lnTo>
                    <a:pt x="0" y="0"/>
                  </a:lnTo>
                  <a:lnTo>
                    <a:pt x="0" y="0"/>
                  </a:lnTo>
                  <a:lnTo>
                    <a:pt x="4" y="0"/>
                  </a:lnTo>
                  <a:lnTo>
                    <a:pt x="4" y="0"/>
                  </a:lnTo>
                  <a:lnTo>
                    <a:pt x="4" y="0"/>
                  </a:lnTo>
                  <a:lnTo>
                    <a:pt x="4" y="3"/>
                  </a:lnTo>
                  <a:lnTo>
                    <a:pt x="4" y="3"/>
                  </a:lnTo>
                  <a:lnTo>
                    <a:pt x="4" y="0"/>
                  </a:lnTo>
                  <a:lnTo>
                    <a:pt x="0" y="3"/>
                  </a:lnTo>
                  <a:lnTo>
                    <a:pt x="0" y="3"/>
                  </a:lnTo>
                  <a:lnTo>
                    <a:pt x="0" y="3"/>
                  </a:lnTo>
                </a:path>
              </a:pathLst>
            </a:custGeom>
            <a:noFill/>
            <a:ln w="6350">
              <a:solidFill>
                <a:srgbClr val="000000"/>
              </a:solidFill>
              <a:prstDash val="solid"/>
              <a:round/>
              <a:headEnd/>
              <a:tailEnd/>
            </a:ln>
          </p:spPr>
          <p:txBody>
            <a:bodyPr/>
            <a:lstStyle/>
            <a:p>
              <a:endParaRPr lang="en-US"/>
            </a:p>
          </p:txBody>
        </p:sp>
        <p:sp>
          <p:nvSpPr>
            <p:cNvPr id="377375" name="Freeform 543"/>
            <p:cNvSpPr>
              <a:spLocks noChangeAspect="1" noEditPoints="1"/>
            </p:cNvSpPr>
            <p:nvPr/>
          </p:nvSpPr>
          <p:spPr bwMode="auto">
            <a:xfrm>
              <a:off x="5057" y="2322"/>
              <a:ext cx="8" cy="4"/>
            </a:xfrm>
            <a:custGeom>
              <a:avLst/>
              <a:gdLst/>
              <a:ahLst/>
              <a:cxnLst>
                <a:cxn ang="0">
                  <a:pos x="0" y="4"/>
                </a:cxn>
                <a:cxn ang="0">
                  <a:pos x="0" y="0"/>
                </a:cxn>
                <a:cxn ang="0">
                  <a:pos x="4" y="0"/>
                </a:cxn>
                <a:cxn ang="0">
                  <a:pos x="4" y="0"/>
                </a:cxn>
                <a:cxn ang="0">
                  <a:pos x="4" y="0"/>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0" y="4"/>
                </a:cxn>
                <a:cxn ang="0">
                  <a:pos x="0" y="4"/>
                </a:cxn>
                <a:cxn ang="0">
                  <a:pos x="0" y="4"/>
                </a:cxn>
                <a:cxn ang="0">
                  <a:pos x="0" y="4"/>
                </a:cxn>
                <a:cxn ang="0">
                  <a:pos x="4" y="4"/>
                </a:cxn>
                <a:cxn ang="0">
                  <a:pos x="4" y="0"/>
                </a:cxn>
                <a:cxn ang="0">
                  <a:pos x="8" y="0"/>
                </a:cxn>
                <a:cxn ang="0">
                  <a:pos x="8" y="0"/>
                </a:cxn>
                <a:cxn ang="0">
                  <a:pos x="4" y="0"/>
                </a:cxn>
                <a:cxn ang="0">
                  <a:pos x="4" y="4"/>
                </a:cxn>
                <a:cxn ang="0">
                  <a:pos x="8" y="4"/>
                </a:cxn>
                <a:cxn ang="0">
                  <a:pos x="8" y="4"/>
                </a:cxn>
                <a:cxn ang="0">
                  <a:pos x="4" y="4"/>
                </a:cxn>
                <a:cxn ang="0">
                  <a:pos x="4" y="4"/>
                </a:cxn>
                <a:cxn ang="0">
                  <a:pos x="8" y="4"/>
                </a:cxn>
                <a:cxn ang="0">
                  <a:pos x="8" y="4"/>
                </a:cxn>
                <a:cxn ang="0">
                  <a:pos x="4" y="4"/>
                </a:cxn>
                <a:cxn ang="0">
                  <a:pos x="4" y="4"/>
                </a:cxn>
              </a:cxnLst>
              <a:rect l="0" t="0" r="r" b="b"/>
              <a:pathLst>
                <a:path w="8" h="4">
                  <a:moveTo>
                    <a:pt x="0" y="4"/>
                  </a:moveTo>
                  <a:lnTo>
                    <a:pt x="0" y="0"/>
                  </a:lnTo>
                  <a:lnTo>
                    <a:pt x="4" y="0"/>
                  </a:lnTo>
                  <a:lnTo>
                    <a:pt x="4" y="0"/>
                  </a:lnTo>
                  <a:lnTo>
                    <a:pt x="4" y="0"/>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0" y="4"/>
                  </a:lnTo>
                  <a:lnTo>
                    <a:pt x="0" y="4"/>
                  </a:lnTo>
                  <a:lnTo>
                    <a:pt x="0" y="4"/>
                  </a:lnTo>
                  <a:lnTo>
                    <a:pt x="0" y="4"/>
                  </a:lnTo>
                  <a:close/>
                  <a:moveTo>
                    <a:pt x="4" y="4"/>
                  </a:moveTo>
                  <a:lnTo>
                    <a:pt x="4" y="0"/>
                  </a:lnTo>
                  <a:lnTo>
                    <a:pt x="8" y="0"/>
                  </a:lnTo>
                  <a:lnTo>
                    <a:pt x="8" y="0"/>
                  </a:lnTo>
                  <a:lnTo>
                    <a:pt x="4" y="0"/>
                  </a:lnTo>
                  <a:lnTo>
                    <a:pt x="4" y="4"/>
                  </a:lnTo>
                  <a:lnTo>
                    <a:pt x="8" y="4"/>
                  </a:lnTo>
                  <a:lnTo>
                    <a:pt x="8" y="4"/>
                  </a:lnTo>
                  <a:lnTo>
                    <a:pt x="4" y="4"/>
                  </a:lnTo>
                  <a:lnTo>
                    <a:pt x="4" y="4"/>
                  </a:lnTo>
                  <a:lnTo>
                    <a:pt x="8" y="4"/>
                  </a:lnTo>
                  <a:lnTo>
                    <a:pt x="8" y="4"/>
                  </a:lnTo>
                  <a:lnTo>
                    <a:pt x="4" y="4"/>
                  </a:lnTo>
                  <a:lnTo>
                    <a:pt x="4" y="4"/>
                  </a:lnTo>
                  <a:close/>
                </a:path>
              </a:pathLst>
            </a:custGeom>
            <a:solidFill>
              <a:srgbClr val="000000"/>
            </a:solidFill>
            <a:ln w="9525">
              <a:noFill/>
              <a:round/>
              <a:headEnd/>
              <a:tailEnd/>
            </a:ln>
          </p:spPr>
          <p:txBody>
            <a:bodyPr/>
            <a:lstStyle/>
            <a:p>
              <a:endParaRPr lang="en-US"/>
            </a:p>
          </p:txBody>
        </p:sp>
        <p:sp>
          <p:nvSpPr>
            <p:cNvPr id="377376" name="Freeform 544"/>
            <p:cNvSpPr>
              <a:spLocks noChangeAspect="1"/>
            </p:cNvSpPr>
            <p:nvPr/>
          </p:nvSpPr>
          <p:spPr bwMode="auto">
            <a:xfrm>
              <a:off x="5065" y="2322"/>
              <a:ext cx="4" cy="4"/>
            </a:xfrm>
            <a:custGeom>
              <a:avLst/>
              <a:gdLst/>
              <a:ahLst/>
              <a:cxnLst>
                <a:cxn ang="0">
                  <a:pos x="0" y="4"/>
                </a:cxn>
                <a:cxn ang="0">
                  <a:pos x="0" y="4"/>
                </a:cxn>
                <a:cxn ang="0">
                  <a:pos x="0" y="4"/>
                </a:cxn>
                <a:cxn ang="0">
                  <a:pos x="4" y="4"/>
                </a:cxn>
                <a:cxn ang="0">
                  <a:pos x="4" y="4"/>
                </a:cxn>
                <a:cxn ang="0">
                  <a:pos x="0" y="4"/>
                </a:cxn>
                <a:cxn ang="0">
                  <a:pos x="0" y="4"/>
                </a:cxn>
                <a:cxn ang="0">
                  <a:pos x="0" y="4"/>
                </a:cxn>
                <a:cxn ang="0">
                  <a:pos x="0" y="4"/>
                </a:cxn>
                <a:cxn ang="0">
                  <a:pos x="0" y="0"/>
                </a:cxn>
                <a:cxn ang="0">
                  <a:pos x="0" y="0"/>
                </a:cxn>
                <a:cxn ang="0">
                  <a:pos x="0" y="0"/>
                </a:cxn>
                <a:cxn ang="0">
                  <a:pos x="0" y="0"/>
                </a:cxn>
                <a:cxn ang="0">
                  <a:pos x="4" y="0"/>
                </a:cxn>
                <a:cxn ang="0">
                  <a:pos x="4" y="0"/>
                </a:cxn>
                <a:cxn ang="0">
                  <a:pos x="4" y="0"/>
                </a:cxn>
                <a:cxn ang="0">
                  <a:pos x="4" y="4"/>
                </a:cxn>
                <a:cxn ang="0">
                  <a:pos x="4" y="4"/>
                </a:cxn>
                <a:cxn ang="0">
                  <a:pos x="0" y="0"/>
                </a:cxn>
                <a:cxn ang="0">
                  <a:pos x="0" y="0"/>
                </a:cxn>
                <a:cxn ang="0">
                  <a:pos x="0" y="0"/>
                </a:cxn>
                <a:cxn ang="0">
                  <a:pos x="0" y="4"/>
                </a:cxn>
                <a:cxn ang="0">
                  <a:pos x="0" y="4"/>
                </a:cxn>
                <a:cxn ang="0">
                  <a:pos x="0" y="4"/>
                </a:cxn>
                <a:cxn ang="0">
                  <a:pos x="4" y="4"/>
                </a:cxn>
                <a:cxn ang="0">
                  <a:pos x="4" y="4"/>
                </a:cxn>
                <a:cxn ang="0">
                  <a:pos x="4" y="4"/>
                </a:cxn>
                <a:cxn ang="0">
                  <a:pos x="4" y="4"/>
                </a:cxn>
                <a:cxn ang="0">
                  <a:pos x="4" y="4"/>
                </a:cxn>
                <a:cxn ang="0">
                  <a:pos x="0" y="4"/>
                </a:cxn>
                <a:cxn ang="0">
                  <a:pos x="0" y="4"/>
                </a:cxn>
                <a:cxn ang="0">
                  <a:pos x="0" y="4"/>
                </a:cxn>
                <a:cxn ang="0">
                  <a:pos x="0" y="4"/>
                </a:cxn>
                <a:cxn ang="0">
                  <a:pos x="0" y="4"/>
                </a:cxn>
                <a:cxn ang="0">
                  <a:pos x="0" y="4"/>
                </a:cxn>
              </a:cxnLst>
              <a:rect l="0" t="0" r="r" b="b"/>
              <a:pathLst>
                <a:path w="4" h="4">
                  <a:moveTo>
                    <a:pt x="0" y="4"/>
                  </a:moveTo>
                  <a:lnTo>
                    <a:pt x="0" y="4"/>
                  </a:lnTo>
                  <a:lnTo>
                    <a:pt x="0" y="4"/>
                  </a:lnTo>
                  <a:lnTo>
                    <a:pt x="4" y="4"/>
                  </a:lnTo>
                  <a:lnTo>
                    <a:pt x="4" y="4"/>
                  </a:lnTo>
                  <a:lnTo>
                    <a:pt x="0" y="4"/>
                  </a:lnTo>
                  <a:lnTo>
                    <a:pt x="0" y="4"/>
                  </a:lnTo>
                  <a:lnTo>
                    <a:pt x="0" y="4"/>
                  </a:lnTo>
                  <a:lnTo>
                    <a:pt x="0" y="4"/>
                  </a:lnTo>
                  <a:lnTo>
                    <a:pt x="0" y="0"/>
                  </a:lnTo>
                  <a:lnTo>
                    <a:pt x="0" y="0"/>
                  </a:lnTo>
                  <a:lnTo>
                    <a:pt x="0" y="0"/>
                  </a:lnTo>
                  <a:lnTo>
                    <a:pt x="0" y="0"/>
                  </a:lnTo>
                  <a:lnTo>
                    <a:pt x="4" y="0"/>
                  </a:lnTo>
                  <a:lnTo>
                    <a:pt x="4" y="0"/>
                  </a:lnTo>
                  <a:lnTo>
                    <a:pt x="4" y="0"/>
                  </a:lnTo>
                  <a:lnTo>
                    <a:pt x="4" y="4"/>
                  </a:lnTo>
                  <a:lnTo>
                    <a:pt x="4" y="4"/>
                  </a:lnTo>
                  <a:lnTo>
                    <a:pt x="0" y="0"/>
                  </a:lnTo>
                  <a:lnTo>
                    <a:pt x="0" y="0"/>
                  </a:lnTo>
                  <a:lnTo>
                    <a:pt x="0" y="0"/>
                  </a:lnTo>
                  <a:lnTo>
                    <a:pt x="0" y="4"/>
                  </a:lnTo>
                  <a:lnTo>
                    <a:pt x="0" y="4"/>
                  </a:lnTo>
                  <a:lnTo>
                    <a:pt x="0" y="4"/>
                  </a:lnTo>
                  <a:lnTo>
                    <a:pt x="4" y="4"/>
                  </a:lnTo>
                  <a:lnTo>
                    <a:pt x="4" y="4"/>
                  </a:lnTo>
                  <a:lnTo>
                    <a:pt x="4" y="4"/>
                  </a:lnTo>
                  <a:lnTo>
                    <a:pt x="4" y="4"/>
                  </a:lnTo>
                  <a:lnTo>
                    <a:pt x="4" y="4"/>
                  </a:lnTo>
                  <a:lnTo>
                    <a:pt x="0"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77377" name="Freeform 545"/>
            <p:cNvSpPr>
              <a:spLocks noChangeAspect="1" noEditPoints="1"/>
            </p:cNvSpPr>
            <p:nvPr/>
          </p:nvSpPr>
          <p:spPr bwMode="auto">
            <a:xfrm>
              <a:off x="5069" y="2322"/>
              <a:ext cx="3" cy="4"/>
            </a:xfrm>
            <a:custGeom>
              <a:avLst/>
              <a:gdLst/>
              <a:ahLst/>
              <a:cxnLst>
                <a:cxn ang="0">
                  <a:pos x="0" y="4"/>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 ang="0">
                  <a:pos x="0" y="4"/>
                </a:cxn>
                <a:cxn ang="0">
                  <a:pos x="0" y="4"/>
                </a:cxn>
                <a:cxn ang="0">
                  <a:pos x="3" y="4"/>
                </a:cxn>
                <a:cxn ang="0">
                  <a:pos x="3" y="0"/>
                </a:cxn>
                <a:cxn ang="0">
                  <a:pos x="0" y="0"/>
                </a:cxn>
                <a:cxn ang="0">
                  <a:pos x="0" y="0"/>
                </a:cxn>
                <a:cxn ang="0">
                  <a:pos x="3" y="0"/>
                </a:cxn>
                <a:cxn ang="0">
                  <a:pos x="3" y="0"/>
                </a:cxn>
                <a:cxn ang="0">
                  <a:pos x="3" y="0"/>
                </a:cxn>
                <a:cxn ang="0">
                  <a:pos x="3" y="4"/>
                </a:cxn>
                <a:cxn ang="0">
                  <a:pos x="3" y="4"/>
                </a:cxn>
                <a:cxn ang="0">
                  <a:pos x="3" y="4"/>
                </a:cxn>
              </a:cxnLst>
              <a:rect l="0" t="0" r="r" b="b"/>
              <a:pathLst>
                <a:path w="3" h="4">
                  <a:moveTo>
                    <a:pt x="0" y="4"/>
                  </a:moveTo>
                  <a:lnTo>
                    <a:pt x="0" y="0"/>
                  </a:lnTo>
                  <a:lnTo>
                    <a:pt x="0" y="0"/>
                  </a:lnTo>
                  <a:lnTo>
                    <a:pt x="0" y="0"/>
                  </a:lnTo>
                  <a:lnTo>
                    <a:pt x="0" y="4"/>
                  </a:lnTo>
                  <a:lnTo>
                    <a:pt x="0" y="4"/>
                  </a:lnTo>
                  <a:lnTo>
                    <a:pt x="0" y="4"/>
                  </a:lnTo>
                  <a:lnTo>
                    <a:pt x="0" y="4"/>
                  </a:lnTo>
                  <a:lnTo>
                    <a:pt x="0" y="4"/>
                  </a:lnTo>
                  <a:lnTo>
                    <a:pt x="0" y="4"/>
                  </a:lnTo>
                  <a:lnTo>
                    <a:pt x="0" y="4"/>
                  </a:lnTo>
                  <a:lnTo>
                    <a:pt x="0" y="4"/>
                  </a:lnTo>
                  <a:lnTo>
                    <a:pt x="0" y="4"/>
                  </a:lnTo>
                  <a:lnTo>
                    <a:pt x="0" y="4"/>
                  </a:lnTo>
                  <a:close/>
                  <a:moveTo>
                    <a:pt x="3" y="4"/>
                  </a:moveTo>
                  <a:lnTo>
                    <a:pt x="3" y="0"/>
                  </a:lnTo>
                  <a:lnTo>
                    <a:pt x="0" y="0"/>
                  </a:lnTo>
                  <a:lnTo>
                    <a:pt x="0" y="0"/>
                  </a:lnTo>
                  <a:lnTo>
                    <a:pt x="3" y="0"/>
                  </a:lnTo>
                  <a:lnTo>
                    <a:pt x="3" y="0"/>
                  </a:lnTo>
                  <a:lnTo>
                    <a:pt x="3" y="0"/>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77378" name="Freeform 546"/>
            <p:cNvSpPr>
              <a:spLocks noChangeAspect="1"/>
            </p:cNvSpPr>
            <p:nvPr/>
          </p:nvSpPr>
          <p:spPr bwMode="auto">
            <a:xfrm>
              <a:off x="5057" y="2326"/>
              <a:ext cx="4" cy="1"/>
            </a:xfrm>
            <a:custGeom>
              <a:avLst/>
              <a:gdLst/>
              <a:ahLst/>
              <a:cxnLst>
                <a:cxn ang="0">
                  <a:pos x="0" y="0"/>
                </a:cxn>
                <a:cxn ang="0">
                  <a:pos x="0"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0" y="0"/>
                </a:cxn>
                <a:cxn ang="0">
                  <a:pos x="0" y="0"/>
                </a:cxn>
                <a:cxn ang="0">
                  <a:pos x="0" y="0"/>
                </a:cxn>
              </a:cxnLst>
              <a:rect l="0" t="0" r="r" b="b"/>
              <a:pathLst>
                <a:path w="4">
                  <a:moveTo>
                    <a:pt x="0" y="0"/>
                  </a:moveTo>
                  <a:lnTo>
                    <a:pt x="0"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0" y="0"/>
                  </a:lnTo>
                  <a:lnTo>
                    <a:pt x="0" y="0"/>
                  </a:lnTo>
                  <a:lnTo>
                    <a:pt x="0" y="0"/>
                  </a:lnTo>
                </a:path>
              </a:pathLst>
            </a:custGeom>
            <a:noFill/>
            <a:ln w="6350">
              <a:solidFill>
                <a:srgbClr val="000000"/>
              </a:solidFill>
              <a:prstDash val="solid"/>
              <a:round/>
              <a:headEnd/>
              <a:tailEnd/>
            </a:ln>
          </p:spPr>
          <p:txBody>
            <a:bodyPr/>
            <a:lstStyle/>
            <a:p>
              <a:endParaRPr lang="en-US"/>
            </a:p>
          </p:txBody>
        </p:sp>
        <p:sp>
          <p:nvSpPr>
            <p:cNvPr id="377379" name="Freeform 547"/>
            <p:cNvSpPr>
              <a:spLocks noChangeAspect="1"/>
            </p:cNvSpPr>
            <p:nvPr/>
          </p:nvSpPr>
          <p:spPr bwMode="auto">
            <a:xfrm>
              <a:off x="5061" y="2322"/>
              <a:ext cx="4" cy="4"/>
            </a:xfrm>
            <a:custGeom>
              <a:avLst/>
              <a:gdLst/>
              <a:ahLst/>
              <a:cxnLst>
                <a:cxn ang="0">
                  <a:pos x="0" y="4"/>
                </a:cxn>
                <a:cxn ang="0">
                  <a:pos x="0" y="0"/>
                </a:cxn>
                <a:cxn ang="0">
                  <a:pos x="4" y="0"/>
                </a:cxn>
                <a:cxn ang="0">
                  <a:pos x="4" y="0"/>
                </a:cxn>
                <a:cxn ang="0">
                  <a:pos x="0" y="0"/>
                </a:cxn>
                <a:cxn ang="0">
                  <a:pos x="0" y="4"/>
                </a:cxn>
                <a:cxn ang="0">
                  <a:pos x="4" y="4"/>
                </a:cxn>
                <a:cxn ang="0">
                  <a:pos x="4" y="4"/>
                </a:cxn>
                <a:cxn ang="0">
                  <a:pos x="0" y="4"/>
                </a:cxn>
                <a:cxn ang="0">
                  <a:pos x="0" y="4"/>
                </a:cxn>
                <a:cxn ang="0">
                  <a:pos x="4" y="4"/>
                </a:cxn>
                <a:cxn ang="0">
                  <a:pos x="4" y="4"/>
                </a:cxn>
                <a:cxn ang="0">
                  <a:pos x="0" y="4"/>
                </a:cxn>
              </a:cxnLst>
              <a:rect l="0" t="0" r="r" b="b"/>
              <a:pathLst>
                <a:path w="4" h="4">
                  <a:moveTo>
                    <a:pt x="0" y="4"/>
                  </a:moveTo>
                  <a:lnTo>
                    <a:pt x="0" y="0"/>
                  </a:lnTo>
                  <a:lnTo>
                    <a:pt x="4" y="0"/>
                  </a:lnTo>
                  <a:lnTo>
                    <a:pt x="4" y="0"/>
                  </a:lnTo>
                  <a:lnTo>
                    <a:pt x="0" y="0"/>
                  </a:lnTo>
                  <a:lnTo>
                    <a:pt x="0" y="4"/>
                  </a:lnTo>
                  <a:lnTo>
                    <a:pt x="4" y="4"/>
                  </a:lnTo>
                  <a:lnTo>
                    <a:pt x="4" y="4"/>
                  </a:lnTo>
                  <a:lnTo>
                    <a:pt x="0" y="4"/>
                  </a:lnTo>
                  <a:lnTo>
                    <a:pt x="0" y="4"/>
                  </a:lnTo>
                  <a:lnTo>
                    <a:pt x="4" y="4"/>
                  </a:lnTo>
                  <a:lnTo>
                    <a:pt x="4" y="4"/>
                  </a:lnTo>
                  <a:lnTo>
                    <a:pt x="0" y="4"/>
                  </a:lnTo>
                </a:path>
              </a:pathLst>
            </a:custGeom>
            <a:noFill/>
            <a:ln w="6350">
              <a:solidFill>
                <a:srgbClr val="000000"/>
              </a:solidFill>
              <a:prstDash val="solid"/>
              <a:round/>
              <a:headEnd/>
              <a:tailEnd/>
            </a:ln>
          </p:spPr>
          <p:txBody>
            <a:bodyPr/>
            <a:lstStyle/>
            <a:p>
              <a:endParaRPr lang="en-US"/>
            </a:p>
          </p:txBody>
        </p:sp>
        <p:sp>
          <p:nvSpPr>
            <p:cNvPr id="377380" name="Freeform 548"/>
            <p:cNvSpPr>
              <a:spLocks noChangeAspect="1"/>
            </p:cNvSpPr>
            <p:nvPr/>
          </p:nvSpPr>
          <p:spPr bwMode="auto">
            <a:xfrm>
              <a:off x="5065" y="2322"/>
              <a:ext cx="4" cy="4"/>
            </a:xfrm>
            <a:custGeom>
              <a:avLst/>
              <a:gdLst/>
              <a:ahLst/>
              <a:cxnLst>
                <a:cxn ang="0">
                  <a:pos x="0" y="4"/>
                </a:cxn>
                <a:cxn ang="0">
                  <a:pos x="0" y="4"/>
                </a:cxn>
                <a:cxn ang="0">
                  <a:pos x="0" y="4"/>
                </a:cxn>
                <a:cxn ang="0">
                  <a:pos x="0" y="4"/>
                </a:cxn>
                <a:cxn ang="0">
                  <a:pos x="4" y="4"/>
                </a:cxn>
                <a:cxn ang="0">
                  <a:pos x="4" y="4"/>
                </a:cxn>
                <a:cxn ang="0">
                  <a:pos x="0" y="4"/>
                </a:cxn>
                <a:cxn ang="0">
                  <a:pos x="0" y="4"/>
                </a:cxn>
                <a:cxn ang="0">
                  <a:pos x="0" y="4"/>
                </a:cxn>
                <a:cxn ang="0">
                  <a:pos x="0" y="4"/>
                </a:cxn>
                <a:cxn ang="0">
                  <a:pos x="0" y="0"/>
                </a:cxn>
                <a:cxn ang="0">
                  <a:pos x="0" y="0"/>
                </a:cxn>
                <a:cxn ang="0">
                  <a:pos x="0" y="0"/>
                </a:cxn>
                <a:cxn ang="0">
                  <a:pos x="0" y="0"/>
                </a:cxn>
                <a:cxn ang="0">
                  <a:pos x="4" y="0"/>
                </a:cxn>
                <a:cxn ang="0">
                  <a:pos x="4" y="0"/>
                </a:cxn>
                <a:cxn ang="0">
                  <a:pos x="4" y="0"/>
                </a:cxn>
                <a:cxn ang="0">
                  <a:pos x="4" y="4"/>
                </a:cxn>
                <a:cxn ang="0">
                  <a:pos x="4" y="4"/>
                </a:cxn>
                <a:cxn ang="0">
                  <a:pos x="0" y="0"/>
                </a:cxn>
                <a:cxn ang="0">
                  <a:pos x="0" y="0"/>
                </a:cxn>
                <a:cxn ang="0">
                  <a:pos x="0" y="0"/>
                </a:cxn>
                <a:cxn ang="0">
                  <a:pos x="0" y="4"/>
                </a:cxn>
                <a:cxn ang="0">
                  <a:pos x="0" y="4"/>
                </a:cxn>
                <a:cxn ang="0">
                  <a:pos x="0" y="4"/>
                </a:cxn>
                <a:cxn ang="0">
                  <a:pos x="4" y="4"/>
                </a:cxn>
                <a:cxn ang="0">
                  <a:pos x="4" y="4"/>
                </a:cxn>
                <a:cxn ang="0">
                  <a:pos x="4" y="4"/>
                </a:cxn>
                <a:cxn ang="0">
                  <a:pos x="4" y="4"/>
                </a:cxn>
                <a:cxn ang="0">
                  <a:pos x="4" y="4"/>
                </a:cxn>
                <a:cxn ang="0">
                  <a:pos x="0" y="4"/>
                </a:cxn>
                <a:cxn ang="0">
                  <a:pos x="0" y="4"/>
                </a:cxn>
                <a:cxn ang="0">
                  <a:pos x="0" y="4"/>
                </a:cxn>
                <a:cxn ang="0">
                  <a:pos x="0" y="4"/>
                </a:cxn>
                <a:cxn ang="0">
                  <a:pos x="0" y="4"/>
                </a:cxn>
                <a:cxn ang="0">
                  <a:pos x="0" y="4"/>
                </a:cxn>
              </a:cxnLst>
              <a:rect l="0" t="0" r="r" b="b"/>
              <a:pathLst>
                <a:path w="4" h="4">
                  <a:moveTo>
                    <a:pt x="0" y="4"/>
                  </a:moveTo>
                  <a:lnTo>
                    <a:pt x="0" y="4"/>
                  </a:lnTo>
                  <a:lnTo>
                    <a:pt x="0" y="4"/>
                  </a:lnTo>
                  <a:lnTo>
                    <a:pt x="0" y="4"/>
                  </a:lnTo>
                  <a:lnTo>
                    <a:pt x="4" y="4"/>
                  </a:lnTo>
                  <a:lnTo>
                    <a:pt x="4" y="4"/>
                  </a:lnTo>
                  <a:lnTo>
                    <a:pt x="0" y="4"/>
                  </a:lnTo>
                  <a:lnTo>
                    <a:pt x="0" y="4"/>
                  </a:lnTo>
                  <a:lnTo>
                    <a:pt x="0" y="4"/>
                  </a:lnTo>
                  <a:lnTo>
                    <a:pt x="0" y="4"/>
                  </a:lnTo>
                  <a:lnTo>
                    <a:pt x="0" y="0"/>
                  </a:lnTo>
                  <a:lnTo>
                    <a:pt x="0" y="0"/>
                  </a:lnTo>
                  <a:lnTo>
                    <a:pt x="0" y="0"/>
                  </a:lnTo>
                  <a:lnTo>
                    <a:pt x="0" y="0"/>
                  </a:lnTo>
                  <a:lnTo>
                    <a:pt x="4" y="0"/>
                  </a:lnTo>
                  <a:lnTo>
                    <a:pt x="4" y="0"/>
                  </a:lnTo>
                  <a:lnTo>
                    <a:pt x="4" y="0"/>
                  </a:lnTo>
                  <a:lnTo>
                    <a:pt x="4" y="4"/>
                  </a:lnTo>
                  <a:lnTo>
                    <a:pt x="4" y="4"/>
                  </a:lnTo>
                  <a:lnTo>
                    <a:pt x="0" y="0"/>
                  </a:lnTo>
                  <a:lnTo>
                    <a:pt x="0" y="0"/>
                  </a:lnTo>
                  <a:lnTo>
                    <a:pt x="0" y="0"/>
                  </a:lnTo>
                  <a:lnTo>
                    <a:pt x="0" y="4"/>
                  </a:lnTo>
                  <a:lnTo>
                    <a:pt x="0" y="4"/>
                  </a:lnTo>
                  <a:lnTo>
                    <a:pt x="0" y="4"/>
                  </a:lnTo>
                  <a:lnTo>
                    <a:pt x="4" y="4"/>
                  </a:lnTo>
                  <a:lnTo>
                    <a:pt x="4" y="4"/>
                  </a:lnTo>
                  <a:lnTo>
                    <a:pt x="4" y="4"/>
                  </a:lnTo>
                  <a:lnTo>
                    <a:pt x="4" y="4"/>
                  </a:lnTo>
                  <a:lnTo>
                    <a:pt x="4"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77381" name="Freeform 549"/>
            <p:cNvSpPr>
              <a:spLocks noChangeAspect="1"/>
            </p:cNvSpPr>
            <p:nvPr/>
          </p:nvSpPr>
          <p:spPr bwMode="auto">
            <a:xfrm>
              <a:off x="5069" y="2322"/>
              <a:ext cx="1" cy="4"/>
            </a:xfrm>
            <a:custGeom>
              <a:avLst/>
              <a:gdLst/>
              <a:ahLst/>
              <a:cxnLst>
                <a:cxn ang="0">
                  <a:pos x="0" y="4"/>
                </a:cxn>
                <a:cxn ang="0">
                  <a:pos x="0" y="0"/>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Lst>
              <a:rect l="0" t="0" r="r" b="b"/>
              <a:pathLst>
                <a:path h="4">
                  <a:moveTo>
                    <a:pt x="0" y="4"/>
                  </a:moveTo>
                  <a:lnTo>
                    <a:pt x="0" y="0"/>
                  </a:lnTo>
                  <a:lnTo>
                    <a:pt x="0" y="0"/>
                  </a:lnTo>
                  <a:lnTo>
                    <a:pt x="0" y="0"/>
                  </a:lnTo>
                  <a:lnTo>
                    <a:pt x="0" y="0"/>
                  </a:lnTo>
                  <a:lnTo>
                    <a:pt x="0" y="4"/>
                  </a:lnTo>
                  <a:lnTo>
                    <a:pt x="0"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77382" name="Freeform 550"/>
            <p:cNvSpPr>
              <a:spLocks noChangeAspect="1"/>
            </p:cNvSpPr>
            <p:nvPr/>
          </p:nvSpPr>
          <p:spPr bwMode="auto">
            <a:xfrm>
              <a:off x="5072" y="2322"/>
              <a:ext cx="1" cy="4"/>
            </a:xfrm>
            <a:custGeom>
              <a:avLst/>
              <a:gdLst/>
              <a:ahLst/>
              <a:cxnLst>
                <a:cxn ang="0">
                  <a:pos x="0" y="4"/>
                </a:cxn>
                <a:cxn ang="0">
                  <a:pos x="0" y="0"/>
                </a:cxn>
                <a:cxn ang="0">
                  <a:pos x="0" y="0"/>
                </a:cxn>
                <a:cxn ang="0">
                  <a:pos x="0" y="0"/>
                </a:cxn>
                <a:cxn ang="0">
                  <a:pos x="0" y="0"/>
                </a:cxn>
                <a:cxn ang="0">
                  <a:pos x="0" y="0"/>
                </a:cxn>
                <a:cxn ang="0">
                  <a:pos x="0" y="0"/>
                </a:cxn>
                <a:cxn ang="0">
                  <a:pos x="0" y="4"/>
                </a:cxn>
                <a:cxn ang="0">
                  <a:pos x="0" y="4"/>
                </a:cxn>
              </a:cxnLst>
              <a:rect l="0" t="0" r="r" b="b"/>
              <a:pathLst>
                <a:path h="4">
                  <a:moveTo>
                    <a:pt x="0" y="4"/>
                  </a:moveTo>
                  <a:lnTo>
                    <a:pt x="0" y="0"/>
                  </a:lnTo>
                  <a:lnTo>
                    <a:pt x="0" y="0"/>
                  </a:lnTo>
                  <a:lnTo>
                    <a:pt x="0" y="0"/>
                  </a:lnTo>
                  <a:lnTo>
                    <a:pt x="0"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77383" name="Freeform 551"/>
            <p:cNvSpPr>
              <a:spLocks noChangeAspect="1"/>
            </p:cNvSpPr>
            <p:nvPr/>
          </p:nvSpPr>
          <p:spPr bwMode="auto">
            <a:xfrm>
              <a:off x="5306" y="2277"/>
              <a:ext cx="75" cy="80"/>
            </a:xfrm>
            <a:custGeom>
              <a:avLst/>
              <a:gdLst/>
              <a:ahLst/>
              <a:cxnLst>
                <a:cxn ang="0">
                  <a:pos x="0" y="7"/>
                </a:cxn>
                <a:cxn ang="0">
                  <a:pos x="75" y="0"/>
                </a:cxn>
                <a:cxn ang="0">
                  <a:pos x="75" y="68"/>
                </a:cxn>
                <a:cxn ang="0">
                  <a:pos x="0" y="80"/>
                </a:cxn>
                <a:cxn ang="0">
                  <a:pos x="0" y="7"/>
                </a:cxn>
              </a:cxnLst>
              <a:rect l="0" t="0" r="r" b="b"/>
              <a:pathLst>
                <a:path w="75" h="80">
                  <a:moveTo>
                    <a:pt x="0" y="7"/>
                  </a:moveTo>
                  <a:lnTo>
                    <a:pt x="75" y="0"/>
                  </a:lnTo>
                  <a:lnTo>
                    <a:pt x="75" y="68"/>
                  </a:lnTo>
                  <a:lnTo>
                    <a:pt x="0" y="80"/>
                  </a:lnTo>
                  <a:lnTo>
                    <a:pt x="0" y="7"/>
                  </a:lnTo>
                  <a:close/>
                </a:path>
              </a:pathLst>
            </a:custGeom>
            <a:solidFill>
              <a:srgbClr val="F2F2D8"/>
            </a:solidFill>
            <a:ln w="9525">
              <a:noFill/>
              <a:round/>
              <a:headEnd/>
              <a:tailEnd/>
            </a:ln>
          </p:spPr>
          <p:txBody>
            <a:bodyPr/>
            <a:lstStyle/>
            <a:p>
              <a:endParaRPr lang="en-US"/>
            </a:p>
          </p:txBody>
        </p:sp>
        <p:sp>
          <p:nvSpPr>
            <p:cNvPr id="377384" name="Freeform 552"/>
            <p:cNvSpPr>
              <a:spLocks noChangeAspect="1"/>
            </p:cNvSpPr>
            <p:nvPr/>
          </p:nvSpPr>
          <p:spPr bwMode="auto">
            <a:xfrm>
              <a:off x="5306" y="2277"/>
              <a:ext cx="75" cy="80"/>
            </a:xfrm>
            <a:custGeom>
              <a:avLst/>
              <a:gdLst/>
              <a:ahLst/>
              <a:cxnLst>
                <a:cxn ang="0">
                  <a:pos x="0" y="7"/>
                </a:cxn>
                <a:cxn ang="0">
                  <a:pos x="75" y="0"/>
                </a:cxn>
                <a:cxn ang="0">
                  <a:pos x="75" y="68"/>
                </a:cxn>
                <a:cxn ang="0">
                  <a:pos x="0" y="80"/>
                </a:cxn>
                <a:cxn ang="0">
                  <a:pos x="0" y="7"/>
                </a:cxn>
              </a:cxnLst>
              <a:rect l="0" t="0" r="r" b="b"/>
              <a:pathLst>
                <a:path w="75" h="80">
                  <a:moveTo>
                    <a:pt x="0" y="7"/>
                  </a:moveTo>
                  <a:lnTo>
                    <a:pt x="75" y="0"/>
                  </a:lnTo>
                  <a:lnTo>
                    <a:pt x="75" y="68"/>
                  </a:lnTo>
                  <a:lnTo>
                    <a:pt x="0" y="80"/>
                  </a:lnTo>
                  <a:lnTo>
                    <a:pt x="0" y="7"/>
                  </a:lnTo>
                </a:path>
              </a:pathLst>
            </a:custGeom>
            <a:noFill/>
            <a:ln w="6350">
              <a:solidFill>
                <a:srgbClr val="000000"/>
              </a:solidFill>
              <a:prstDash val="solid"/>
              <a:round/>
              <a:headEnd/>
              <a:tailEnd/>
            </a:ln>
          </p:spPr>
          <p:txBody>
            <a:bodyPr/>
            <a:lstStyle/>
            <a:p>
              <a:endParaRPr lang="en-US"/>
            </a:p>
          </p:txBody>
        </p:sp>
        <p:sp>
          <p:nvSpPr>
            <p:cNvPr id="377385" name="Freeform 553"/>
            <p:cNvSpPr>
              <a:spLocks noChangeAspect="1"/>
            </p:cNvSpPr>
            <p:nvPr/>
          </p:nvSpPr>
          <p:spPr bwMode="auto">
            <a:xfrm>
              <a:off x="5317" y="2292"/>
              <a:ext cx="57" cy="46"/>
            </a:xfrm>
            <a:custGeom>
              <a:avLst/>
              <a:gdLst/>
              <a:ahLst/>
              <a:cxnLst>
                <a:cxn ang="0">
                  <a:pos x="0" y="8"/>
                </a:cxn>
                <a:cxn ang="0">
                  <a:pos x="57" y="0"/>
                </a:cxn>
                <a:cxn ang="0">
                  <a:pos x="57" y="42"/>
                </a:cxn>
                <a:cxn ang="0">
                  <a:pos x="0" y="46"/>
                </a:cxn>
                <a:cxn ang="0">
                  <a:pos x="0" y="8"/>
                </a:cxn>
              </a:cxnLst>
              <a:rect l="0" t="0" r="r" b="b"/>
              <a:pathLst>
                <a:path w="57" h="46">
                  <a:moveTo>
                    <a:pt x="0" y="8"/>
                  </a:moveTo>
                  <a:lnTo>
                    <a:pt x="57" y="0"/>
                  </a:lnTo>
                  <a:lnTo>
                    <a:pt x="57" y="42"/>
                  </a:lnTo>
                  <a:lnTo>
                    <a:pt x="0" y="46"/>
                  </a:lnTo>
                  <a:lnTo>
                    <a:pt x="0" y="8"/>
                  </a:lnTo>
                  <a:close/>
                </a:path>
              </a:pathLst>
            </a:custGeom>
            <a:solidFill>
              <a:srgbClr val="CC0000"/>
            </a:solidFill>
            <a:ln w="9525">
              <a:noFill/>
              <a:round/>
              <a:headEnd/>
              <a:tailEnd/>
            </a:ln>
          </p:spPr>
          <p:txBody>
            <a:bodyPr/>
            <a:lstStyle/>
            <a:p>
              <a:endParaRPr lang="en-US"/>
            </a:p>
          </p:txBody>
        </p:sp>
        <p:sp>
          <p:nvSpPr>
            <p:cNvPr id="377386" name="Freeform 554"/>
            <p:cNvSpPr>
              <a:spLocks noChangeAspect="1"/>
            </p:cNvSpPr>
            <p:nvPr/>
          </p:nvSpPr>
          <p:spPr bwMode="auto">
            <a:xfrm>
              <a:off x="5317" y="2292"/>
              <a:ext cx="57" cy="46"/>
            </a:xfrm>
            <a:custGeom>
              <a:avLst/>
              <a:gdLst/>
              <a:ahLst/>
              <a:cxnLst>
                <a:cxn ang="0">
                  <a:pos x="0" y="8"/>
                </a:cxn>
                <a:cxn ang="0">
                  <a:pos x="57" y="0"/>
                </a:cxn>
                <a:cxn ang="0">
                  <a:pos x="57" y="42"/>
                </a:cxn>
                <a:cxn ang="0">
                  <a:pos x="0" y="46"/>
                </a:cxn>
                <a:cxn ang="0">
                  <a:pos x="0" y="8"/>
                </a:cxn>
              </a:cxnLst>
              <a:rect l="0" t="0" r="r" b="b"/>
              <a:pathLst>
                <a:path w="57" h="46">
                  <a:moveTo>
                    <a:pt x="0" y="8"/>
                  </a:moveTo>
                  <a:lnTo>
                    <a:pt x="57" y="0"/>
                  </a:lnTo>
                  <a:lnTo>
                    <a:pt x="57" y="42"/>
                  </a:lnTo>
                  <a:lnTo>
                    <a:pt x="0" y="46"/>
                  </a:lnTo>
                  <a:lnTo>
                    <a:pt x="0" y="8"/>
                  </a:lnTo>
                </a:path>
              </a:pathLst>
            </a:custGeom>
            <a:noFill/>
            <a:ln w="6350">
              <a:solidFill>
                <a:srgbClr val="000000"/>
              </a:solidFill>
              <a:prstDash val="solid"/>
              <a:round/>
              <a:headEnd/>
              <a:tailEnd/>
            </a:ln>
          </p:spPr>
          <p:txBody>
            <a:bodyPr/>
            <a:lstStyle/>
            <a:p>
              <a:endParaRPr lang="en-US"/>
            </a:p>
          </p:txBody>
        </p:sp>
        <p:sp>
          <p:nvSpPr>
            <p:cNvPr id="377387" name="Freeform 555"/>
            <p:cNvSpPr>
              <a:spLocks noChangeAspect="1"/>
            </p:cNvSpPr>
            <p:nvPr/>
          </p:nvSpPr>
          <p:spPr bwMode="auto">
            <a:xfrm>
              <a:off x="5317" y="2311"/>
              <a:ext cx="57" cy="19"/>
            </a:xfrm>
            <a:custGeom>
              <a:avLst/>
              <a:gdLst/>
              <a:ahLst/>
              <a:cxnLst>
                <a:cxn ang="0">
                  <a:pos x="4" y="8"/>
                </a:cxn>
                <a:cxn ang="0">
                  <a:pos x="53" y="0"/>
                </a:cxn>
                <a:cxn ang="0">
                  <a:pos x="53" y="0"/>
                </a:cxn>
                <a:cxn ang="0">
                  <a:pos x="57" y="4"/>
                </a:cxn>
                <a:cxn ang="0">
                  <a:pos x="57" y="4"/>
                </a:cxn>
                <a:cxn ang="0">
                  <a:pos x="57" y="4"/>
                </a:cxn>
                <a:cxn ang="0">
                  <a:pos x="57" y="8"/>
                </a:cxn>
                <a:cxn ang="0">
                  <a:pos x="57" y="8"/>
                </a:cxn>
                <a:cxn ang="0">
                  <a:pos x="57" y="11"/>
                </a:cxn>
                <a:cxn ang="0">
                  <a:pos x="53" y="11"/>
                </a:cxn>
                <a:cxn ang="0">
                  <a:pos x="53" y="11"/>
                </a:cxn>
                <a:cxn ang="0">
                  <a:pos x="4" y="19"/>
                </a:cxn>
                <a:cxn ang="0">
                  <a:pos x="0" y="19"/>
                </a:cxn>
                <a:cxn ang="0">
                  <a:pos x="0" y="19"/>
                </a:cxn>
                <a:cxn ang="0">
                  <a:pos x="0" y="15"/>
                </a:cxn>
                <a:cxn ang="0">
                  <a:pos x="0" y="15"/>
                </a:cxn>
                <a:cxn ang="0">
                  <a:pos x="0" y="11"/>
                </a:cxn>
                <a:cxn ang="0">
                  <a:pos x="0" y="11"/>
                </a:cxn>
                <a:cxn ang="0">
                  <a:pos x="0" y="8"/>
                </a:cxn>
                <a:cxn ang="0">
                  <a:pos x="0" y="8"/>
                </a:cxn>
                <a:cxn ang="0">
                  <a:pos x="4" y="8"/>
                </a:cxn>
              </a:cxnLst>
              <a:rect l="0" t="0" r="r" b="b"/>
              <a:pathLst>
                <a:path w="57" h="19">
                  <a:moveTo>
                    <a:pt x="4" y="8"/>
                  </a:moveTo>
                  <a:lnTo>
                    <a:pt x="53" y="0"/>
                  </a:lnTo>
                  <a:lnTo>
                    <a:pt x="53" y="0"/>
                  </a:lnTo>
                  <a:lnTo>
                    <a:pt x="57" y="4"/>
                  </a:lnTo>
                  <a:lnTo>
                    <a:pt x="57" y="4"/>
                  </a:lnTo>
                  <a:lnTo>
                    <a:pt x="57" y="4"/>
                  </a:lnTo>
                  <a:lnTo>
                    <a:pt x="57" y="8"/>
                  </a:lnTo>
                  <a:lnTo>
                    <a:pt x="57" y="8"/>
                  </a:lnTo>
                  <a:lnTo>
                    <a:pt x="57" y="11"/>
                  </a:lnTo>
                  <a:lnTo>
                    <a:pt x="53" y="11"/>
                  </a:lnTo>
                  <a:lnTo>
                    <a:pt x="53" y="11"/>
                  </a:lnTo>
                  <a:lnTo>
                    <a:pt x="4" y="19"/>
                  </a:lnTo>
                  <a:lnTo>
                    <a:pt x="0" y="19"/>
                  </a:lnTo>
                  <a:lnTo>
                    <a:pt x="0" y="19"/>
                  </a:lnTo>
                  <a:lnTo>
                    <a:pt x="0" y="15"/>
                  </a:lnTo>
                  <a:lnTo>
                    <a:pt x="0" y="15"/>
                  </a:lnTo>
                  <a:lnTo>
                    <a:pt x="0" y="11"/>
                  </a:lnTo>
                  <a:lnTo>
                    <a:pt x="0" y="11"/>
                  </a:lnTo>
                  <a:lnTo>
                    <a:pt x="0" y="8"/>
                  </a:lnTo>
                  <a:lnTo>
                    <a:pt x="0" y="8"/>
                  </a:lnTo>
                  <a:lnTo>
                    <a:pt x="4" y="8"/>
                  </a:lnTo>
                  <a:close/>
                </a:path>
              </a:pathLst>
            </a:custGeom>
            <a:solidFill>
              <a:srgbClr val="FF0000"/>
            </a:solidFill>
            <a:ln w="9525">
              <a:noFill/>
              <a:round/>
              <a:headEnd/>
              <a:tailEnd/>
            </a:ln>
          </p:spPr>
          <p:txBody>
            <a:bodyPr/>
            <a:lstStyle/>
            <a:p>
              <a:endParaRPr lang="en-US"/>
            </a:p>
          </p:txBody>
        </p:sp>
        <p:sp>
          <p:nvSpPr>
            <p:cNvPr id="377388" name="Freeform 556"/>
            <p:cNvSpPr>
              <a:spLocks noChangeAspect="1"/>
            </p:cNvSpPr>
            <p:nvPr/>
          </p:nvSpPr>
          <p:spPr bwMode="auto">
            <a:xfrm>
              <a:off x="5317" y="2311"/>
              <a:ext cx="57" cy="19"/>
            </a:xfrm>
            <a:custGeom>
              <a:avLst/>
              <a:gdLst/>
              <a:ahLst/>
              <a:cxnLst>
                <a:cxn ang="0">
                  <a:pos x="4" y="8"/>
                </a:cxn>
                <a:cxn ang="0">
                  <a:pos x="53" y="0"/>
                </a:cxn>
                <a:cxn ang="0">
                  <a:pos x="53" y="0"/>
                </a:cxn>
                <a:cxn ang="0">
                  <a:pos x="57" y="4"/>
                </a:cxn>
                <a:cxn ang="0">
                  <a:pos x="57" y="4"/>
                </a:cxn>
                <a:cxn ang="0">
                  <a:pos x="57" y="4"/>
                </a:cxn>
                <a:cxn ang="0">
                  <a:pos x="57" y="8"/>
                </a:cxn>
                <a:cxn ang="0">
                  <a:pos x="57" y="8"/>
                </a:cxn>
                <a:cxn ang="0">
                  <a:pos x="57" y="11"/>
                </a:cxn>
                <a:cxn ang="0">
                  <a:pos x="53" y="11"/>
                </a:cxn>
                <a:cxn ang="0">
                  <a:pos x="53" y="11"/>
                </a:cxn>
                <a:cxn ang="0">
                  <a:pos x="4" y="19"/>
                </a:cxn>
                <a:cxn ang="0">
                  <a:pos x="0" y="19"/>
                </a:cxn>
                <a:cxn ang="0">
                  <a:pos x="0" y="19"/>
                </a:cxn>
                <a:cxn ang="0">
                  <a:pos x="0" y="15"/>
                </a:cxn>
                <a:cxn ang="0">
                  <a:pos x="0" y="15"/>
                </a:cxn>
                <a:cxn ang="0">
                  <a:pos x="0" y="11"/>
                </a:cxn>
                <a:cxn ang="0">
                  <a:pos x="0" y="11"/>
                </a:cxn>
                <a:cxn ang="0">
                  <a:pos x="0" y="8"/>
                </a:cxn>
                <a:cxn ang="0">
                  <a:pos x="0" y="8"/>
                </a:cxn>
                <a:cxn ang="0">
                  <a:pos x="4" y="8"/>
                </a:cxn>
              </a:cxnLst>
              <a:rect l="0" t="0" r="r" b="b"/>
              <a:pathLst>
                <a:path w="57" h="19">
                  <a:moveTo>
                    <a:pt x="4" y="8"/>
                  </a:moveTo>
                  <a:lnTo>
                    <a:pt x="53" y="0"/>
                  </a:lnTo>
                  <a:lnTo>
                    <a:pt x="53" y="0"/>
                  </a:lnTo>
                  <a:lnTo>
                    <a:pt x="57" y="4"/>
                  </a:lnTo>
                  <a:lnTo>
                    <a:pt x="57" y="4"/>
                  </a:lnTo>
                  <a:lnTo>
                    <a:pt x="57" y="4"/>
                  </a:lnTo>
                  <a:lnTo>
                    <a:pt x="57" y="8"/>
                  </a:lnTo>
                  <a:lnTo>
                    <a:pt x="57" y="8"/>
                  </a:lnTo>
                  <a:lnTo>
                    <a:pt x="57" y="11"/>
                  </a:lnTo>
                  <a:lnTo>
                    <a:pt x="53" y="11"/>
                  </a:lnTo>
                  <a:lnTo>
                    <a:pt x="53" y="11"/>
                  </a:lnTo>
                  <a:lnTo>
                    <a:pt x="4" y="19"/>
                  </a:lnTo>
                  <a:lnTo>
                    <a:pt x="0" y="19"/>
                  </a:lnTo>
                  <a:lnTo>
                    <a:pt x="0" y="19"/>
                  </a:lnTo>
                  <a:lnTo>
                    <a:pt x="0" y="15"/>
                  </a:lnTo>
                  <a:lnTo>
                    <a:pt x="0" y="15"/>
                  </a:lnTo>
                  <a:lnTo>
                    <a:pt x="0" y="11"/>
                  </a:lnTo>
                  <a:lnTo>
                    <a:pt x="0" y="11"/>
                  </a:lnTo>
                  <a:lnTo>
                    <a:pt x="0" y="8"/>
                  </a:lnTo>
                  <a:lnTo>
                    <a:pt x="0" y="8"/>
                  </a:lnTo>
                  <a:lnTo>
                    <a:pt x="4" y="8"/>
                  </a:lnTo>
                </a:path>
              </a:pathLst>
            </a:custGeom>
            <a:noFill/>
            <a:ln w="6350">
              <a:solidFill>
                <a:srgbClr val="000000"/>
              </a:solidFill>
              <a:prstDash val="solid"/>
              <a:round/>
              <a:headEnd/>
              <a:tailEnd/>
            </a:ln>
          </p:spPr>
          <p:txBody>
            <a:bodyPr/>
            <a:lstStyle/>
            <a:p>
              <a:endParaRPr lang="en-US"/>
            </a:p>
          </p:txBody>
        </p:sp>
        <p:sp>
          <p:nvSpPr>
            <p:cNvPr id="377389" name="Line 557"/>
            <p:cNvSpPr>
              <a:spLocks noChangeAspect="1" noChangeShapeType="1"/>
            </p:cNvSpPr>
            <p:nvPr/>
          </p:nvSpPr>
          <p:spPr bwMode="auto">
            <a:xfrm flipH="1" flipV="1">
              <a:off x="5306" y="2284"/>
              <a:ext cx="11" cy="16"/>
            </a:xfrm>
            <a:prstGeom prst="line">
              <a:avLst/>
            </a:prstGeom>
            <a:noFill/>
            <a:ln w="6350">
              <a:solidFill>
                <a:srgbClr val="000000"/>
              </a:solidFill>
              <a:round/>
              <a:headEnd/>
              <a:tailEnd/>
            </a:ln>
          </p:spPr>
          <p:txBody>
            <a:bodyPr/>
            <a:lstStyle/>
            <a:p>
              <a:endParaRPr lang="en-US"/>
            </a:p>
          </p:txBody>
        </p:sp>
        <p:sp>
          <p:nvSpPr>
            <p:cNvPr id="377390" name="Line 558"/>
            <p:cNvSpPr>
              <a:spLocks noChangeAspect="1" noChangeShapeType="1"/>
            </p:cNvSpPr>
            <p:nvPr/>
          </p:nvSpPr>
          <p:spPr bwMode="auto">
            <a:xfrm flipV="1">
              <a:off x="5374" y="2277"/>
              <a:ext cx="7" cy="15"/>
            </a:xfrm>
            <a:prstGeom prst="line">
              <a:avLst/>
            </a:prstGeom>
            <a:noFill/>
            <a:ln w="6350">
              <a:solidFill>
                <a:srgbClr val="000000"/>
              </a:solidFill>
              <a:round/>
              <a:headEnd/>
              <a:tailEnd/>
            </a:ln>
          </p:spPr>
          <p:txBody>
            <a:bodyPr/>
            <a:lstStyle/>
            <a:p>
              <a:endParaRPr lang="en-US"/>
            </a:p>
          </p:txBody>
        </p:sp>
        <p:sp>
          <p:nvSpPr>
            <p:cNvPr id="377391" name="Line 559"/>
            <p:cNvSpPr>
              <a:spLocks noChangeAspect="1" noChangeShapeType="1"/>
            </p:cNvSpPr>
            <p:nvPr/>
          </p:nvSpPr>
          <p:spPr bwMode="auto">
            <a:xfrm>
              <a:off x="5374" y="2334"/>
              <a:ext cx="7" cy="11"/>
            </a:xfrm>
            <a:prstGeom prst="line">
              <a:avLst/>
            </a:prstGeom>
            <a:noFill/>
            <a:ln w="6350">
              <a:solidFill>
                <a:srgbClr val="000000"/>
              </a:solidFill>
              <a:round/>
              <a:headEnd/>
              <a:tailEnd/>
            </a:ln>
          </p:spPr>
          <p:txBody>
            <a:bodyPr/>
            <a:lstStyle/>
            <a:p>
              <a:endParaRPr lang="en-US"/>
            </a:p>
          </p:txBody>
        </p:sp>
        <p:sp>
          <p:nvSpPr>
            <p:cNvPr id="377392" name="Line 560"/>
            <p:cNvSpPr>
              <a:spLocks noChangeAspect="1" noChangeShapeType="1"/>
            </p:cNvSpPr>
            <p:nvPr/>
          </p:nvSpPr>
          <p:spPr bwMode="auto">
            <a:xfrm flipV="1">
              <a:off x="5306" y="2338"/>
              <a:ext cx="11" cy="19"/>
            </a:xfrm>
            <a:prstGeom prst="line">
              <a:avLst/>
            </a:prstGeom>
            <a:noFill/>
            <a:ln w="6350">
              <a:solidFill>
                <a:srgbClr val="000000"/>
              </a:solidFill>
              <a:round/>
              <a:headEnd/>
              <a:tailEnd/>
            </a:ln>
          </p:spPr>
          <p:txBody>
            <a:bodyPr/>
            <a:lstStyle/>
            <a:p>
              <a:endParaRPr lang="en-US"/>
            </a:p>
          </p:txBody>
        </p:sp>
        <p:sp>
          <p:nvSpPr>
            <p:cNvPr id="377393" name="Freeform 561"/>
            <p:cNvSpPr>
              <a:spLocks noChangeAspect="1"/>
            </p:cNvSpPr>
            <p:nvPr/>
          </p:nvSpPr>
          <p:spPr bwMode="auto">
            <a:xfrm>
              <a:off x="5005" y="2926"/>
              <a:ext cx="384" cy="475"/>
            </a:xfrm>
            <a:custGeom>
              <a:avLst/>
              <a:gdLst/>
              <a:ahLst/>
              <a:cxnLst>
                <a:cxn ang="0">
                  <a:pos x="0" y="49"/>
                </a:cxn>
                <a:cxn ang="0">
                  <a:pos x="384" y="0"/>
                </a:cxn>
                <a:cxn ang="0">
                  <a:pos x="384" y="425"/>
                </a:cxn>
                <a:cxn ang="0">
                  <a:pos x="0" y="475"/>
                </a:cxn>
                <a:cxn ang="0">
                  <a:pos x="0" y="49"/>
                </a:cxn>
              </a:cxnLst>
              <a:rect l="0" t="0" r="r" b="b"/>
              <a:pathLst>
                <a:path w="384" h="475">
                  <a:moveTo>
                    <a:pt x="0" y="49"/>
                  </a:moveTo>
                  <a:lnTo>
                    <a:pt x="384" y="0"/>
                  </a:lnTo>
                  <a:lnTo>
                    <a:pt x="384" y="425"/>
                  </a:lnTo>
                  <a:lnTo>
                    <a:pt x="0" y="475"/>
                  </a:lnTo>
                  <a:lnTo>
                    <a:pt x="0" y="49"/>
                  </a:lnTo>
                  <a:close/>
                </a:path>
              </a:pathLst>
            </a:custGeom>
            <a:solidFill>
              <a:srgbClr val="FFFFE5"/>
            </a:solidFill>
            <a:ln w="9525">
              <a:noFill/>
              <a:round/>
              <a:headEnd/>
              <a:tailEnd/>
            </a:ln>
          </p:spPr>
          <p:txBody>
            <a:bodyPr/>
            <a:lstStyle/>
            <a:p>
              <a:endParaRPr lang="en-US"/>
            </a:p>
          </p:txBody>
        </p:sp>
        <p:sp>
          <p:nvSpPr>
            <p:cNvPr id="377394" name="Freeform 562"/>
            <p:cNvSpPr>
              <a:spLocks noChangeAspect="1"/>
            </p:cNvSpPr>
            <p:nvPr/>
          </p:nvSpPr>
          <p:spPr bwMode="auto">
            <a:xfrm>
              <a:off x="5005" y="2926"/>
              <a:ext cx="384" cy="475"/>
            </a:xfrm>
            <a:custGeom>
              <a:avLst/>
              <a:gdLst/>
              <a:ahLst/>
              <a:cxnLst>
                <a:cxn ang="0">
                  <a:pos x="0" y="49"/>
                </a:cxn>
                <a:cxn ang="0">
                  <a:pos x="384" y="0"/>
                </a:cxn>
                <a:cxn ang="0">
                  <a:pos x="384" y="425"/>
                </a:cxn>
                <a:cxn ang="0">
                  <a:pos x="0" y="475"/>
                </a:cxn>
                <a:cxn ang="0">
                  <a:pos x="0" y="49"/>
                </a:cxn>
              </a:cxnLst>
              <a:rect l="0" t="0" r="r" b="b"/>
              <a:pathLst>
                <a:path w="384" h="475">
                  <a:moveTo>
                    <a:pt x="0" y="49"/>
                  </a:moveTo>
                  <a:lnTo>
                    <a:pt x="384" y="0"/>
                  </a:lnTo>
                  <a:lnTo>
                    <a:pt x="384" y="425"/>
                  </a:lnTo>
                  <a:lnTo>
                    <a:pt x="0" y="475"/>
                  </a:lnTo>
                  <a:lnTo>
                    <a:pt x="0" y="49"/>
                  </a:lnTo>
                </a:path>
              </a:pathLst>
            </a:custGeom>
            <a:noFill/>
            <a:ln w="6350">
              <a:solidFill>
                <a:srgbClr val="000000"/>
              </a:solidFill>
              <a:prstDash val="solid"/>
              <a:round/>
              <a:headEnd/>
              <a:tailEnd/>
            </a:ln>
          </p:spPr>
          <p:txBody>
            <a:bodyPr/>
            <a:lstStyle/>
            <a:p>
              <a:endParaRPr lang="en-US"/>
            </a:p>
          </p:txBody>
        </p:sp>
        <p:sp>
          <p:nvSpPr>
            <p:cNvPr id="377395" name="Freeform 563"/>
            <p:cNvSpPr>
              <a:spLocks noChangeAspect="1"/>
            </p:cNvSpPr>
            <p:nvPr/>
          </p:nvSpPr>
          <p:spPr bwMode="auto">
            <a:xfrm>
              <a:off x="5057" y="2964"/>
              <a:ext cx="87" cy="425"/>
            </a:xfrm>
            <a:custGeom>
              <a:avLst/>
              <a:gdLst/>
              <a:ahLst/>
              <a:cxnLst>
                <a:cxn ang="0">
                  <a:pos x="0" y="11"/>
                </a:cxn>
                <a:cxn ang="0">
                  <a:pos x="87" y="0"/>
                </a:cxn>
                <a:cxn ang="0">
                  <a:pos x="87" y="414"/>
                </a:cxn>
                <a:cxn ang="0">
                  <a:pos x="0" y="425"/>
                </a:cxn>
                <a:cxn ang="0">
                  <a:pos x="0" y="11"/>
                </a:cxn>
              </a:cxnLst>
              <a:rect l="0" t="0" r="r" b="b"/>
              <a:pathLst>
                <a:path w="87" h="425">
                  <a:moveTo>
                    <a:pt x="0" y="11"/>
                  </a:moveTo>
                  <a:lnTo>
                    <a:pt x="87" y="0"/>
                  </a:lnTo>
                  <a:lnTo>
                    <a:pt x="87" y="414"/>
                  </a:lnTo>
                  <a:lnTo>
                    <a:pt x="0" y="425"/>
                  </a:lnTo>
                  <a:lnTo>
                    <a:pt x="0" y="11"/>
                  </a:lnTo>
                  <a:close/>
                </a:path>
              </a:pathLst>
            </a:custGeom>
            <a:solidFill>
              <a:srgbClr val="000000"/>
            </a:solidFill>
            <a:ln w="9525">
              <a:noFill/>
              <a:round/>
              <a:headEnd/>
              <a:tailEnd/>
            </a:ln>
          </p:spPr>
          <p:txBody>
            <a:bodyPr/>
            <a:lstStyle/>
            <a:p>
              <a:endParaRPr lang="en-US"/>
            </a:p>
          </p:txBody>
        </p:sp>
        <p:sp>
          <p:nvSpPr>
            <p:cNvPr id="377396" name="Freeform 564"/>
            <p:cNvSpPr>
              <a:spLocks noChangeAspect="1"/>
            </p:cNvSpPr>
            <p:nvPr/>
          </p:nvSpPr>
          <p:spPr bwMode="auto">
            <a:xfrm>
              <a:off x="5057" y="2964"/>
              <a:ext cx="87" cy="425"/>
            </a:xfrm>
            <a:custGeom>
              <a:avLst/>
              <a:gdLst/>
              <a:ahLst/>
              <a:cxnLst>
                <a:cxn ang="0">
                  <a:pos x="0" y="11"/>
                </a:cxn>
                <a:cxn ang="0">
                  <a:pos x="87" y="0"/>
                </a:cxn>
                <a:cxn ang="0">
                  <a:pos x="87" y="414"/>
                </a:cxn>
                <a:cxn ang="0">
                  <a:pos x="0" y="425"/>
                </a:cxn>
                <a:cxn ang="0">
                  <a:pos x="0" y="11"/>
                </a:cxn>
              </a:cxnLst>
              <a:rect l="0" t="0" r="r" b="b"/>
              <a:pathLst>
                <a:path w="87" h="425">
                  <a:moveTo>
                    <a:pt x="0" y="11"/>
                  </a:moveTo>
                  <a:lnTo>
                    <a:pt x="87" y="0"/>
                  </a:lnTo>
                  <a:lnTo>
                    <a:pt x="87" y="414"/>
                  </a:lnTo>
                  <a:lnTo>
                    <a:pt x="0" y="425"/>
                  </a:lnTo>
                  <a:lnTo>
                    <a:pt x="0" y="11"/>
                  </a:lnTo>
                </a:path>
              </a:pathLst>
            </a:custGeom>
            <a:noFill/>
            <a:ln w="6350">
              <a:solidFill>
                <a:srgbClr val="000000"/>
              </a:solidFill>
              <a:prstDash val="solid"/>
              <a:round/>
              <a:headEnd/>
              <a:tailEnd/>
            </a:ln>
          </p:spPr>
          <p:txBody>
            <a:bodyPr/>
            <a:lstStyle/>
            <a:p>
              <a:endParaRPr lang="en-US"/>
            </a:p>
          </p:txBody>
        </p:sp>
        <p:sp>
          <p:nvSpPr>
            <p:cNvPr id="377397" name="Freeform 565"/>
            <p:cNvSpPr>
              <a:spLocks noChangeAspect="1"/>
            </p:cNvSpPr>
            <p:nvPr/>
          </p:nvSpPr>
          <p:spPr bwMode="auto">
            <a:xfrm>
              <a:off x="5257" y="2941"/>
              <a:ext cx="86" cy="422"/>
            </a:xfrm>
            <a:custGeom>
              <a:avLst/>
              <a:gdLst/>
              <a:ahLst/>
              <a:cxnLst>
                <a:cxn ang="0">
                  <a:pos x="0" y="12"/>
                </a:cxn>
                <a:cxn ang="0">
                  <a:pos x="86" y="0"/>
                </a:cxn>
                <a:cxn ang="0">
                  <a:pos x="86" y="414"/>
                </a:cxn>
                <a:cxn ang="0">
                  <a:pos x="0" y="422"/>
                </a:cxn>
                <a:cxn ang="0">
                  <a:pos x="0" y="12"/>
                </a:cxn>
              </a:cxnLst>
              <a:rect l="0" t="0" r="r" b="b"/>
              <a:pathLst>
                <a:path w="86" h="422">
                  <a:moveTo>
                    <a:pt x="0" y="12"/>
                  </a:moveTo>
                  <a:lnTo>
                    <a:pt x="86" y="0"/>
                  </a:lnTo>
                  <a:lnTo>
                    <a:pt x="86" y="414"/>
                  </a:lnTo>
                  <a:lnTo>
                    <a:pt x="0" y="422"/>
                  </a:lnTo>
                  <a:lnTo>
                    <a:pt x="0" y="12"/>
                  </a:lnTo>
                  <a:close/>
                </a:path>
              </a:pathLst>
            </a:custGeom>
            <a:solidFill>
              <a:srgbClr val="000000"/>
            </a:solidFill>
            <a:ln w="9525">
              <a:noFill/>
              <a:round/>
              <a:headEnd/>
              <a:tailEnd/>
            </a:ln>
          </p:spPr>
          <p:txBody>
            <a:bodyPr/>
            <a:lstStyle/>
            <a:p>
              <a:endParaRPr lang="en-US"/>
            </a:p>
          </p:txBody>
        </p:sp>
        <p:sp>
          <p:nvSpPr>
            <p:cNvPr id="377398" name="Freeform 566"/>
            <p:cNvSpPr>
              <a:spLocks noChangeAspect="1"/>
            </p:cNvSpPr>
            <p:nvPr/>
          </p:nvSpPr>
          <p:spPr bwMode="auto">
            <a:xfrm>
              <a:off x="5257" y="2941"/>
              <a:ext cx="86" cy="422"/>
            </a:xfrm>
            <a:custGeom>
              <a:avLst/>
              <a:gdLst/>
              <a:ahLst/>
              <a:cxnLst>
                <a:cxn ang="0">
                  <a:pos x="0" y="12"/>
                </a:cxn>
                <a:cxn ang="0">
                  <a:pos x="86" y="0"/>
                </a:cxn>
                <a:cxn ang="0">
                  <a:pos x="86" y="414"/>
                </a:cxn>
                <a:cxn ang="0">
                  <a:pos x="0" y="422"/>
                </a:cxn>
                <a:cxn ang="0">
                  <a:pos x="0" y="12"/>
                </a:cxn>
              </a:cxnLst>
              <a:rect l="0" t="0" r="r" b="b"/>
              <a:pathLst>
                <a:path w="86" h="422">
                  <a:moveTo>
                    <a:pt x="0" y="12"/>
                  </a:moveTo>
                  <a:lnTo>
                    <a:pt x="86" y="0"/>
                  </a:lnTo>
                  <a:lnTo>
                    <a:pt x="86" y="414"/>
                  </a:lnTo>
                  <a:lnTo>
                    <a:pt x="0" y="422"/>
                  </a:lnTo>
                  <a:lnTo>
                    <a:pt x="0" y="12"/>
                  </a:lnTo>
                </a:path>
              </a:pathLst>
            </a:custGeom>
            <a:noFill/>
            <a:ln w="6350">
              <a:solidFill>
                <a:srgbClr val="000000"/>
              </a:solidFill>
              <a:prstDash val="solid"/>
              <a:round/>
              <a:headEnd/>
              <a:tailEnd/>
            </a:ln>
          </p:spPr>
          <p:txBody>
            <a:bodyPr/>
            <a:lstStyle/>
            <a:p>
              <a:endParaRPr lang="en-US"/>
            </a:p>
          </p:txBody>
        </p:sp>
        <p:sp>
          <p:nvSpPr>
            <p:cNvPr id="377399" name="Freeform 567"/>
            <p:cNvSpPr>
              <a:spLocks noChangeAspect="1"/>
            </p:cNvSpPr>
            <p:nvPr/>
          </p:nvSpPr>
          <p:spPr bwMode="auto">
            <a:xfrm>
              <a:off x="4997" y="2991"/>
              <a:ext cx="8" cy="19"/>
            </a:xfrm>
            <a:custGeom>
              <a:avLst/>
              <a:gdLst/>
              <a:ahLst/>
              <a:cxnLst>
                <a:cxn ang="0">
                  <a:pos x="8" y="0"/>
                </a:cxn>
                <a:cxn ang="0">
                  <a:pos x="4" y="0"/>
                </a:cxn>
                <a:cxn ang="0">
                  <a:pos x="4" y="3"/>
                </a:cxn>
                <a:cxn ang="0">
                  <a:pos x="0" y="7"/>
                </a:cxn>
                <a:cxn ang="0">
                  <a:pos x="0" y="7"/>
                </a:cxn>
                <a:cxn ang="0">
                  <a:pos x="0" y="11"/>
                </a:cxn>
                <a:cxn ang="0">
                  <a:pos x="4" y="15"/>
                </a:cxn>
                <a:cxn ang="0">
                  <a:pos x="4" y="19"/>
                </a:cxn>
                <a:cxn ang="0">
                  <a:pos x="8" y="19"/>
                </a:cxn>
                <a:cxn ang="0">
                  <a:pos x="8" y="0"/>
                </a:cxn>
              </a:cxnLst>
              <a:rect l="0" t="0" r="r" b="b"/>
              <a:pathLst>
                <a:path w="8" h="19">
                  <a:moveTo>
                    <a:pt x="8" y="0"/>
                  </a:moveTo>
                  <a:lnTo>
                    <a:pt x="4" y="0"/>
                  </a:lnTo>
                  <a:lnTo>
                    <a:pt x="4" y="3"/>
                  </a:lnTo>
                  <a:lnTo>
                    <a:pt x="0" y="7"/>
                  </a:lnTo>
                  <a:lnTo>
                    <a:pt x="0" y="7"/>
                  </a:lnTo>
                  <a:lnTo>
                    <a:pt x="0" y="11"/>
                  </a:lnTo>
                  <a:lnTo>
                    <a:pt x="4" y="15"/>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77400" name="Freeform 568"/>
            <p:cNvSpPr>
              <a:spLocks noChangeAspect="1"/>
            </p:cNvSpPr>
            <p:nvPr/>
          </p:nvSpPr>
          <p:spPr bwMode="auto">
            <a:xfrm>
              <a:off x="5005" y="2941"/>
              <a:ext cx="387" cy="69"/>
            </a:xfrm>
            <a:custGeom>
              <a:avLst/>
              <a:gdLst/>
              <a:ahLst/>
              <a:cxnLst>
                <a:cxn ang="0">
                  <a:pos x="387" y="12"/>
                </a:cxn>
                <a:cxn ang="0">
                  <a:pos x="387" y="0"/>
                </a:cxn>
                <a:cxn ang="0">
                  <a:pos x="0" y="50"/>
                </a:cxn>
                <a:cxn ang="0">
                  <a:pos x="0" y="69"/>
                </a:cxn>
                <a:cxn ang="0">
                  <a:pos x="387" y="19"/>
                </a:cxn>
                <a:cxn ang="0">
                  <a:pos x="387" y="12"/>
                </a:cxn>
              </a:cxnLst>
              <a:rect l="0" t="0" r="r" b="b"/>
              <a:pathLst>
                <a:path w="387" h="69">
                  <a:moveTo>
                    <a:pt x="387" y="12"/>
                  </a:moveTo>
                  <a:lnTo>
                    <a:pt x="387" y="0"/>
                  </a:lnTo>
                  <a:lnTo>
                    <a:pt x="0" y="50"/>
                  </a:lnTo>
                  <a:lnTo>
                    <a:pt x="0" y="69"/>
                  </a:lnTo>
                  <a:lnTo>
                    <a:pt x="387" y="19"/>
                  </a:lnTo>
                  <a:lnTo>
                    <a:pt x="387" y="12"/>
                  </a:lnTo>
                  <a:close/>
                </a:path>
              </a:pathLst>
            </a:custGeom>
            <a:solidFill>
              <a:srgbClr val="F2F2D8"/>
            </a:solidFill>
            <a:ln w="9525">
              <a:noFill/>
              <a:round/>
              <a:headEnd/>
              <a:tailEnd/>
            </a:ln>
          </p:spPr>
          <p:txBody>
            <a:bodyPr/>
            <a:lstStyle/>
            <a:p>
              <a:endParaRPr lang="en-US"/>
            </a:p>
          </p:txBody>
        </p:sp>
        <p:sp>
          <p:nvSpPr>
            <p:cNvPr id="377401" name="Freeform 569"/>
            <p:cNvSpPr>
              <a:spLocks noChangeAspect="1"/>
            </p:cNvSpPr>
            <p:nvPr/>
          </p:nvSpPr>
          <p:spPr bwMode="auto">
            <a:xfrm>
              <a:off x="5392" y="2941"/>
              <a:ext cx="8" cy="19"/>
            </a:xfrm>
            <a:custGeom>
              <a:avLst/>
              <a:gdLst/>
              <a:ahLst/>
              <a:cxnLst>
                <a:cxn ang="0">
                  <a:pos x="0" y="19"/>
                </a:cxn>
                <a:cxn ang="0">
                  <a:pos x="4" y="19"/>
                </a:cxn>
                <a:cxn ang="0">
                  <a:pos x="4" y="15"/>
                </a:cxn>
                <a:cxn ang="0">
                  <a:pos x="8" y="12"/>
                </a:cxn>
                <a:cxn ang="0">
                  <a:pos x="8" y="8"/>
                </a:cxn>
                <a:cxn ang="0">
                  <a:pos x="8" y="4"/>
                </a:cxn>
                <a:cxn ang="0">
                  <a:pos x="4" y="4"/>
                </a:cxn>
                <a:cxn ang="0">
                  <a:pos x="4" y="0"/>
                </a:cxn>
                <a:cxn ang="0">
                  <a:pos x="0" y="0"/>
                </a:cxn>
                <a:cxn ang="0">
                  <a:pos x="0" y="19"/>
                </a:cxn>
              </a:cxnLst>
              <a:rect l="0" t="0" r="r" b="b"/>
              <a:pathLst>
                <a:path w="8" h="19">
                  <a:moveTo>
                    <a:pt x="0" y="19"/>
                  </a:moveTo>
                  <a:lnTo>
                    <a:pt x="4" y="19"/>
                  </a:lnTo>
                  <a:lnTo>
                    <a:pt x="4" y="15"/>
                  </a:lnTo>
                  <a:lnTo>
                    <a:pt x="8" y="12"/>
                  </a:lnTo>
                  <a:lnTo>
                    <a:pt x="8" y="8"/>
                  </a:lnTo>
                  <a:lnTo>
                    <a:pt x="8" y="4"/>
                  </a:lnTo>
                  <a:lnTo>
                    <a:pt x="4" y="4"/>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77402" name="Freeform 570"/>
            <p:cNvSpPr>
              <a:spLocks noChangeAspect="1"/>
            </p:cNvSpPr>
            <p:nvPr/>
          </p:nvSpPr>
          <p:spPr bwMode="auto">
            <a:xfrm>
              <a:off x="4997" y="3021"/>
              <a:ext cx="8" cy="19"/>
            </a:xfrm>
            <a:custGeom>
              <a:avLst/>
              <a:gdLst/>
              <a:ahLst/>
              <a:cxnLst>
                <a:cxn ang="0">
                  <a:pos x="8" y="0"/>
                </a:cxn>
                <a:cxn ang="0">
                  <a:pos x="4" y="0"/>
                </a:cxn>
                <a:cxn ang="0">
                  <a:pos x="4" y="4"/>
                </a:cxn>
                <a:cxn ang="0">
                  <a:pos x="0" y="8"/>
                </a:cxn>
                <a:cxn ang="0">
                  <a:pos x="0" y="11"/>
                </a:cxn>
                <a:cxn ang="0">
                  <a:pos x="0" y="15"/>
                </a:cxn>
                <a:cxn ang="0">
                  <a:pos x="4" y="15"/>
                </a:cxn>
                <a:cxn ang="0">
                  <a:pos x="4" y="19"/>
                </a:cxn>
                <a:cxn ang="0">
                  <a:pos x="8" y="19"/>
                </a:cxn>
                <a:cxn ang="0">
                  <a:pos x="8" y="0"/>
                </a:cxn>
              </a:cxnLst>
              <a:rect l="0" t="0" r="r" b="b"/>
              <a:pathLst>
                <a:path w="8" h="19">
                  <a:moveTo>
                    <a:pt x="8" y="0"/>
                  </a:moveTo>
                  <a:lnTo>
                    <a:pt x="4" y="0"/>
                  </a:lnTo>
                  <a:lnTo>
                    <a:pt x="4" y="4"/>
                  </a:lnTo>
                  <a:lnTo>
                    <a:pt x="0" y="8"/>
                  </a:lnTo>
                  <a:lnTo>
                    <a:pt x="0" y="11"/>
                  </a:lnTo>
                  <a:lnTo>
                    <a:pt x="0" y="15"/>
                  </a:lnTo>
                  <a:lnTo>
                    <a:pt x="4" y="15"/>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77403" name="Freeform 571"/>
            <p:cNvSpPr>
              <a:spLocks noChangeAspect="1"/>
            </p:cNvSpPr>
            <p:nvPr/>
          </p:nvSpPr>
          <p:spPr bwMode="auto">
            <a:xfrm>
              <a:off x="5005" y="2972"/>
              <a:ext cx="384" cy="68"/>
            </a:xfrm>
            <a:custGeom>
              <a:avLst/>
              <a:gdLst/>
              <a:ahLst/>
              <a:cxnLst>
                <a:cxn ang="0">
                  <a:pos x="384" y="11"/>
                </a:cxn>
                <a:cxn ang="0">
                  <a:pos x="384" y="0"/>
                </a:cxn>
                <a:cxn ang="0">
                  <a:pos x="0" y="49"/>
                </a:cxn>
                <a:cxn ang="0">
                  <a:pos x="0" y="68"/>
                </a:cxn>
                <a:cxn ang="0">
                  <a:pos x="384" y="19"/>
                </a:cxn>
                <a:cxn ang="0">
                  <a:pos x="384" y="11"/>
                </a:cxn>
              </a:cxnLst>
              <a:rect l="0" t="0" r="r" b="b"/>
              <a:pathLst>
                <a:path w="384" h="68">
                  <a:moveTo>
                    <a:pt x="384" y="11"/>
                  </a:moveTo>
                  <a:lnTo>
                    <a:pt x="384" y="0"/>
                  </a:lnTo>
                  <a:lnTo>
                    <a:pt x="0" y="49"/>
                  </a:lnTo>
                  <a:lnTo>
                    <a:pt x="0" y="68"/>
                  </a:lnTo>
                  <a:lnTo>
                    <a:pt x="384" y="19"/>
                  </a:lnTo>
                  <a:lnTo>
                    <a:pt x="384" y="11"/>
                  </a:lnTo>
                  <a:close/>
                </a:path>
              </a:pathLst>
            </a:custGeom>
            <a:solidFill>
              <a:srgbClr val="F2F2D8"/>
            </a:solidFill>
            <a:ln w="9525">
              <a:noFill/>
              <a:round/>
              <a:headEnd/>
              <a:tailEnd/>
            </a:ln>
          </p:spPr>
          <p:txBody>
            <a:bodyPr/>
            <a:lstStyle/>
            <a:p>
              <a:endParaRPr lang="en-US"/>
            </a:p>
          </p:txBody>
        </p:sp>
        <p:sp>
          <p:nvSpPr>
            <p:cNvPr id="377404" name="Freeform 572"/>
            <p:cNvSpPr>
              <a:spLocks noChangeAspect="1"/>
            </p:cNvSpPr>
            <p:nvPr/>
          </p:nvSpPr>
          <p:spPr bwMode="auto">
            <a:xfrm>
              <a:off x="5389" y="2972"/>
              <a:ext cx="11" cy="19"/>
            </a:xfrm>
            <a:custGeom>
              <a:avLst/>
              <a:gdLst/>
              <a:ahLst/>
              <a:cxnLst>
                <a:cxn ang="0">
                  <a:pos x="0" y="19"/>
                </a:cxn>
                <a:cxn ang="0">
                  <a:pos x="3" y="19"/>
                </a:cxn>
                <a:cxn ang="0">
                  <a:pos x="7" y="15"/>
                </a:cxn>
                <a:cxn ang="0">
                  <a:pos x="11" y="15"/>
                </a:cxn>
                <a:cxn ang="0">
                  <a:pos x="11" y="11"/>
                </a:cxn>
                <a:cxn ang="0">
                  <a:pos x="11" y="7"/>
                </a:cxn>
                <a:cxn ang="0">
                  <a:pos x="7" y="3"/>
                </a:cxn>
                <a:cxn ang="0">
                  <a:pos x="3" y="3"/>
                </a:cxn>
                <a:cxn ang="0">
                  <a:pos x="0" y="0"/>
                </a:cxn>
                <a:cxn ang="0">
                  <a:pos x="0" y="19"/>
                </a:cxn>
              </a:cxnLst>
              <a:rect l="0" t="0" r="r" b="b"/>
              <a:pathLst>
                <a:path w="11" h="19">
                  <a:moveTo>
                    <a:pt x="0" y="19"/>
                  </a:moveTo>
                  <a:lnTo>
                    <a:pt x="3" y="19"/>
                  </a:lnTo>
                  <a:lnTo>
                    <a:pt x="7" y="15"/>
                  </a:lnTo>
                  <a:lnTo>
                    <a:pt x="11" y="15"/>
                  </a:lnTo>
                  <a:lnTo>
                    <a:pt x="11" y="11"/>
                  </a:lnTo>
                  <a:lnTo>
                    <a:pt x="11" y="7"/>
                  </a:lnTo>
                  <a:lnTo>
                    <a:pt x="7" y="3"/>
                  </a:lnTo>
                  <a:lnTo>
                    <a:pt x="3" y="3"/>
                  </a:lnTo>
                  <a:lnTo>
                    <a:pt x="0" y="0"/>
                  </a:lnTo>
                  <a:lnTo>
                    <a:pt x="0" y="19"/>
                  </a:lnTo>
                  <a:close/>
                </a:path>
              </a:pathLst>
            </a:custGeom>
            <a:solidFill>
              <a:srgbClr val="F2F2D8"/>
            </a:solidFill>
            <a:ln w="9525">
              <a:noFill/>
              <a:round/>
              <a:headEnd/>
              <a:tailEnd/>
            </a:ln>
          </p:spPr>
          <p:txBody>
            <a:bodyPr/>
            <a:lstStyle/>
            <a:p>
              <a:endParaRPr lang="en-US"/>
            </a:p>
          </p:txBody>
        </p:sp>
        <p:sp>
          <p:nvSpPr>
            <p:cNvPr id="377405" name="Freeform 573"/>
            <p:cNvSpPr>
              <a:spLocks noChangeAspect="1"/>
            </p:cNvSpPr>
            <p:nvPr/>
          </p:nvSpPr>
          <p:spPr bwMode="auto">
            <a:xfrm>
              <a:off x="4997" y="3051"/>
              <a:ext cx="8" cy="19"/>
            </a:xfrm>
            <a:custGeom>
              <a:avLst/>
              <a:gdLst/>
              <a:ahLst/>
              <a:cxnLst>
                <a:cxn ang="0">
                  <a:pos x="8" y="0"/>
                </a:cxn>
                <a:cxn ang="0">
                  <a:pos x="4" y="0"/>
                </a:cxn>
                <a:cxn ang="0">
                  <a:pos x="4" y="4"/>
                </a:cxn>
                <a:cxn ang="0">
                  <a:pos x="0" y="8"/>
                </a:cxn>
                <a:cxn ang="0">
                  <a:pos x="0" y="12"/>
                </a:cxn>
                <a:cxn ang="0">
                  <a:pos x="0" y="16"/>
                </a:cxn>
                <a:cxn ang="0">
                  <a:pos x="4" y="16"/>
                </a:cxn>
                <a:cxn ang="0">
                  <a:pos x="4" y="19"/>
                </a:cxn>
                <a:cxn ang="0">
                  <a:pos x="8" y="19"/>
                </a:cxn>
                <a:cxn ang="0">
                  <a:pos x="8" y="0"/>
                </a:cxn>
              </a:cxnLst>
              <a:rect l="0" t="0" r="r" b="b"/>
              <a:pathLst>
                <a:path w="8" h="19">
                  <a:moveTo>
                    <a:pt x="8" y="0"/>
                  </a:moveTo>
                  <a:lnTo>
                    <a:pt x="4" y="0"/>
                  </a:lnTo>
                  <a:lnTo>
                    <a:pt x="4" y="4"/>
                  </a:lnTo>
                  <a:lnTo>
                    <a:pt x="0" y="8"/>
                  </a:lnTo>
                  <a:lnTo>
                    <a:pt x="0" y="12"/>
                  </a:lnTo>
                  <a:lnTo>
                    <a:pt x="0" y="16"/>
                  </a:lnTo>
                  <a:lnTo>
                    <a:pt x="4" y="16"/>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77406" name="Freeform 574"/>
            <p:cNvSpPr>
              <a:spLocks noChangeAspect="1"/>
            </p:cNvSpPr>
            <p:nvPr/>
          </p:nvSpPr>
          <p:spPr bwMode="auto">
            <a:xfrm>
              <a:off x="5005" y="3002"/>
              <a:ext cx="387" cy="68"/>
            </a:xfrm>
            <a:custGeom>
              <a:avLst/>
              <a:gdLst/>
              <a:ahLst/>
              <a:cxnLst>
                <a:cxn ang="0">
                  <a:pos x="387" y="11"/>
                </a:cxn>
                <a:cxn ang="0">
                  <a:pos x="387" y="0"/>
                </a:cxn>
                <a:cxn ang="0">
                  <a:pos x="0" y="49"/>
                </a:cxn>
                <a:cxn ang="0">
                  <a:pos x="0" y="68"/>
                </a:cxn>
                <a:cxn ang="0">
                  <a:pos x="387" y="19"/>
                </a:cxn>
                <a:cxn ang="0">
                  <a:pos x="387" y="11"/>
                </a:cxn>
              </a:cxnLst>
              <a:rect l="0" t="0" r="r" b="b"/>
              <a:pathLst>
                <a:path w="387" h="68">
                  <a:moveTo>
                    <a:pt x="387" y="11"/>
                  </a:moveTo>
                  <a:lnTo>
                    <a:pt x="387" y="0"/>
                  </a:lnTo>
                  <a:lnTo>
                    <a:pt x="0" y="49"/>
                  </a:lnTo>
                  <a:lnTo>
                    <a:pt x="0" y="68"/>
                  </a:lnTo>
                  <a:lnTo>
                    <a:pt x="387" y="19"/>
                  </a:lnTo>
                  <a:lnTo>
                    <a:pt x="387" y="11"/>
                  </a:lnTo>
                  <a:close/>
                </a:path>
              </a:pathLst>
            </a:custGeom>
            <a:solidFill>
              <a:srgbClr val="F2F2D8"/>
            </a:solidFill>
            <a:ln w="9525">
              <a:noFill/>
              <a:round/>
              <a:headEnd/>
              <a:tailEnd/>
            </a:ln>
          </p:spPr>
          <p:txBody>
            <a:bodyPr/>
            <a:lstStyle/>
            <a:p>
              <a:endParaRPr lang="en-US"/>
            </a:p>
          </p:txBody>
        </p:sp>
        <p:sp>
          <p:nvSpPr>
            <p:cNvPr id="377407" name="Freeform 575"/>
            <p:cNvSpPr>
              <a:spLocks noChangeAspect="1"/>
            </p:cNvSpPr>
            <p:nvPr/>
          </p:nvSpPr>
          <p:spPr bwMode="auto">
            <a:xfrm>
              <a:off x="5392" y="3002"/>
              <a:ext cx="8" cy="19"/>
            </a:xfrm>
            <a:custGeom>
              <a:avLst/>
              <a:gdLst/>
              <a:ahLst/>
              <a:cxnLst>
                <a:cxn ang="0">
                  <a:pos x="0" y="19"/>
                </a:cxn>
                <a:cxn ang="0">
                  <a:pos x="4" y="19"/>
                </a:cxn>
                <a:cxn ang="0">
                  <a:pos x="4" y="15"/>
                </a:cxn>
                <a:cxn ang="0">
                  <a:pos x="8" y="15"/>
                </a:cxn>
                <a:cxn ang="0">
                  <a:pos x="8" y="11"/>
                </a:cxn>
                <a:cxn ang="0">
                  <a:pos x="8" y="8"/>
                </a:cxn>
                <a:cxn ang="0">
                  <a:pos x="4" y="4"/>
                </a:cxn>
                <a:cxn ang="0">
                  <a:pos x="4" y="4"/>
                </a:cxn>
                <a:cxn ang="0">
                  <a:pos x="0" y="0"/>
                </a:cxn>
                <a:cxn ang="0">
                  <a:pos x="0" y="19"/>
                </a:cxn>
              </a:cxnLst>
              <a:rect l="0" t="0" r="r" b="b"/>
              <a:pathLst>
                <a:path w="8" h="19">
                  <a:moveTo>
                    <a:pt x="0" y="19"/>
                  </a:moveTo>
                  <a:lnTo>
                    <a:pt x="4" y="19"/>
                  </a:lnTo>
                  <a:lnTo>
                    <a:pt x="4" y="15"/>
                  </a:lnTo>
                  <a:lnTo>
                    <a:pt x="8" y="15"/>
                  </a:lnTo>
                  <a:lnTo>
                    <a:pt x="8" y="11"/>
                  </a:lnTo>
                  <a:lnTo>
                    <a:pt x="8" y="8"/>
                  </a:lnTo>
                  <a:lnTo>
                    <a:pt x="4" y="4"/>
                  </a:lnTo>
                  <a:lnTo>
                    <a:pt x="4" y="4"/>
                  </a:lnTo>
                  <a:lnTo>
                    <a:pt x="0" y="0"/>
                  </a:lnTo>
                  <a:lnTo>
                    <a:pt x="0" y="19"/>
                  </a:lnTo>
                  <a:close/>
                </a:path>
              </a:pathLst>
            </a:custGeom>
            <a:solidFill>
              <a:srgbClr val="F2F2D8"/>
            </a:solidFill>
            <a:ln w="9525">
              <a:noFill/>
              <a:round/>
              <a:headEnd/>
              <a:tailEnd/>
            </a:ln>
          </p:spPr>
          <p:txBody>
            <a:bodyPr/>
            <a:lstStyle/>
            <a:p>
              <a:endParaRPr lang="en-US"/>
            </a:p>
          </p:txBody>
        </p:sp>
        <p:sp>
          <p:nvSpPr>
            <p:cNvPr id="377408" name="Freeform 576"/>
            <p:cNvSpPr>
              <a:spLocks noChangeAspect="1"/>
            </p:cNvSpPr>
            <p:nvPr/>
          </p:nvSpPr>
          <p:spPr bwMode="auto">
            <a:xfrm>
              <a:off x="4997" y="3082"/>
              <a:ext cx="8" cy="19"/>
            </a:xfrm>
            <a:custGeom>
              <a:avLst/>
              <a:gdLst/>
              <a:ahLst/>
              <a:cxnLst>
                <a:cxn ang="0">
                  <a:pos x="8" y="0"/>
                </a:cxn>
                <a:cxn ang="0">
                  <a:pos x="4" y="4"/>
                </a:cxn>
                <a:cxn ang="0">
                  <a:pos x="4" y="4"/>
                </a:cxn>
                <a:cxn ang="0">
                  <a:pos x="0" y="7"/>
                </a:cxn>
                <a:cxn ang="0">
                  <a:pos x="0" y="11"/>
                </a:cxn>
                <a:cxn ang="0">
                  <a:pos x="0" y="15"/>
                </a:cxn>
                <a:cxn ang="0">
                  <a:pos x="4" y="19"/>
                </a:cxn>
                <a:cxn ang="0">
                  <a:pos x="4" y="19"/>
                </a:cxn>
                <a:cxn ang="0">
                  <a:pos x="8" y="19"/>
                </a:cxn>
                <a:cxn ang="0">
                  <a:pos x="8" y="0"/>
                </a:cxn>
              </a:cxnLst>
              <a:rect l="0" t="0" r="r" b="b"/>
              <a:pathLst>
                <a:path w="8" h="19">
                  <a:moveTo>
                    <a:pt x="8" y="0"/>
                  </a:moveTo>
                  <a:lnTo>
                    <a:pt x="4" y="4"/>
                  </a:lnTo>
                  <a:lnTo>
                    <a:pt x="4" y="4"/>
                  </a:lnTo>
                  <a:lnTo>
                    <a:pt x="0" y="7"/>
                  </a:lnTo>
                  <a:lnTo>
                    <a:pt x="0" y="11"/>
                  </a:lnTo>
                  <a:lnTo>
                    <a:pt x="0" y="15"/>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77409" name="Freeform 577"/>
            <p:cNvSpPr>
              <a:spLocks noChangeAspect="1"/>
            </p:cNvSpPr>
            <p:nvPr/>
          </p:nvSpPr>
          <p:spPr bwMode="auto">
            <a:xfrm>
              <a:off x="5005" y="3036"/>
              <a:ext cx="387" cy="65"/>
            </a:xfrm>
            <a:custGeom>
              <a:avLst/>
              <a:gdLst/>
              <a:ahLst/>
              <a:cxnLst>
                <a:cxn ang="0">
                  <a:pos x="387" y="8"/>
                </a:cxn>
                <a:cxn ang="0">
                  <a:pos x="387" y="0"/>
                </a:cxn>
                <a:cxn ang="0">
                  <a:pos x="0" y="46"/>
                </a:cxn>
                <a:cxn ang="0">
                  <a:pos x="0" y="65"/>
                </a:cxn>
                <a:cxn ang="0">
                  <a:pos x="387" y="19"/>
                </a:cxn>
                <a:cxn ang="0">
                  <a:pos x="387" y="8"/>
                </a:cxn>
              </a:cxnLst>
              <a:rect l="0" t="0" r="r" b="b"/>
              <a:pathLst>
                <a:path w="387" h="65">
                  <a:moveTo>
                    <a:pt x="387" y="8"/>
                  </a:moveTo>
                  <a:lnTo>
                    <a:pt x="387" y="0"/>
                  </a:lnTo>
                  <a:lnTo>
                    <a:pt x="0" y="46"/>
                  </a:lnTo>
                  <a:lnTo>
                    <a:pt x="0" y="65"/>
                  </a:lnTo>
                  <a:lnTo>
                    <a:pt x="387" y="19"/>
                  </a:lnTo>
                  <a:lnTo>
                    <a:pt x="387" y="8"/>
                  </a:lnTo>
                  <a:close/>
                </a:path>
              </a:pathLst>
            </a:custGeom>
            <a:solidFill>
              <a:srgbClr val="F2F2D8"/>
            </a:solidFill>
            <a:ln w="9525">
              <a:noFill/>
              <a:round/>
              <a:headEnd/>
              <a:tailEnd/>
            </a:ln>
          </p:spPr>
          <p:txBody>
            <a:bodyPr/>
            <a:lstStyle/>
            <a:p>
              <a:endParaRPr lang="en-US"/>
            </a:p>
          </p:txBody>
        </p:sp>
        <p:sp>
          <p:nvSpPr>
            <p:cNvPr id="377410" name="Freeform 578"/>
            <p:cNvSpPr>
              <a:spLocks noChangeAspect="1"/>
            </p:cNvSpPr>
            <p:nvPr/>
          </p:nvSpPr>
          <p:spPr bwMode="auto">
            <a:xfrm>
              <a:off x="5392" y="3036"/>
              <a:ext cx="8" cy="19"/>
            </a:xfrm>
            <a:custGeom>
              <a:avLst/>
              <a:gdLst/>
              <a:ahLst/>
              <a:cxnLst>
                <a:cxn ang="0">
                  <a:pos x="0" y="19"/>
                </a:cxn>
                <a:cxn ang="0">
                  <a:pos x="4" y="15"/>
                </a:cxn>
                <a:cxn ang="0">
                  <a:pos x="4" y="15"/>
                </a:cxn>
                <a:cxn ang="0">
                  <a:pos x="8" y="12"/>
                </a:cxn>
                <a:cxn ang="0">
                  <a:pos x="8" y="8"/>
                </a:cxn>
                <a:cxn ang="0">
                  <a:pos x="8" y="4"/>
                </a:cxn>
                <a:cxn ang="0">
                  <a:pos x="4" y="0"/>
                </a:cxn>
                <a:cxn ang="0">
                  <a:pos x="4" y="0"/>
                </a:cxn>
                <a:cxn ang="0">
                  <a:pos x="0" y="0"/>
                </a:cxn>
                <a:cxn ang="0">
                  <a:pos x="0" y="19"/>
                </a:cxn>
              </a:cxnLst>
              <a:rect l="0" t="0" r="r" b="b"/>
              <a:pathLst>
                <a:path w="8" h="19">
                  <a:moveTo>
                    <a:pt x="0" y="19"/>
                  </a:moveTo>
                  <a:lnTo>
                    <a:pt x="4" y="15"/>
                  </a:lnTo>
                  <a:lnTo>
                    <a:pt x="4" y="15"/>
                  </a:lnTo>
                  <a:lnTo>
                    <a:pt x="8" y="12"/>
                  </a:lnTo>
                  <a:lnTo>
                    <a:pt x="8" y="8"/>
                  </a:lnTo>
                  <a:lnTo>
                    <a:pt x="8" y="4"/>
                  </a:lnTo>
                  <a:lnTo>
                    <a:pt x="4"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77411" name="Freeform 579"/>
            <p:cNvSpPr>
              <a:spLocks noChangeAspect="1"/>
            </p:cNvSpPr>
            <p:nvPr/>
          </p:nvSpPr>
          <p:spPr bwMode="auto">
            <a:xfrm>
              <a:off x="4997" y="3112"/>
              <a:ext cx="8" cy="19"/>
            </a:xfrm>
            <a:custGeom>
              <a:avLst/>
              <a:gdLst/>
              <a:ahLst/>
              <a:cxnLst>
                <a:cxn ang="0">
                  <a:pos x="8" y="0"/>
                </a:cxn>
                <a:cxn ang="0">
                  <a:pos x="4" y="0"/>
                </a:cxn>
                <a:cxn ang="0">
                  <a:pos x="4" y="4"/>
                </a:cxn>
                <a:cxn ang="0">
                  <a:pos x="0" y="8"/>
                </a:cxn>
                <a:cxn ang="0">
                  <a:pos x="0" y="11"/>
                </a:cxn>
                <a:cxn ang="0">
                  <a:pos x="0" y="15"/>
                </a:cxn>
                <a:cxn ang="0">
                  <a:pos x="4" y="19"/>
                </a:cxn>
                <a:cxn ang="0">
                  <a:pos x="4" y="19"/>
                </a:cxn>
                <a:cxn ang="0">
                  <a:pos x="8" y="19"/>
                </a:cxn>
                <a:cxn ang="0">
                  <a:pos x="8" y="0"/>
                </a:cxn>
              </a:cxnLst>
              <a:rect l="0" t="0" r="r" b="b"/>
              <a:pathLst>
                <a:path w="8" h="19">
                  <a:moveTo>
                    <a:pt x="8" y="0"/>
                  </a:moveTo>
                  <a:lnTo>
                    <a:pt x="4" y="0"/>
                  </a:lnTo>
                  <a:lnTo>
                    <a:pt x="4" y="4"/>
                  </a:lnTo>
                  <a:lnTo>
                    <a:pt x="0" y="8"/>
                  </a:lnTo>
                  <a:lnTo>
                    <a:pt x="0" y="11"/>
                  </a:lnTo>
                  <a:lnTo>
                    <a:pt x="0" y="15"/>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77412" name="Freeform 580"/>
            <p:cNvSpPr>
              <a:spLocks noChangeAspect="1"/>
            </p:cNvSpPr>
            <p:nvPr/>
          </p:nvSpPr>
          <p:spPr bwMode="auto">
            <a:xfrm>
              <a:off x="5005" y="3067"/>
              <a:ext cx="387" cy="64"/>
            </a:xfrm>
            <a:custGeom>
              <a:avLst/>
              <a:gdLst/>
              <a:ahLst/>
              <a:cxnLst>
                <a:cxn ang="0">
                  <a:pos x="387" y="7"/>
                </a:cxn>
                <a:cxn ang="0">
                  <a:pos x="387" y="0"/>
                </a:cxn>
                <a:cxn ang="0">
                  <a:pos x="0" y="45"/>
                </a:cxn>
                <a:cxn ang="0">
                  <a:pos x="0" y="64"/>
                </a:cxn>
                <a:cxn ang="0">
                  <a:pos x="387" y="19"/>
                </a:cxn>
                <a:cxn ang="0">
                  <a:pos x="387" y="7"/>
                </a:cxn>
              </a:cxnLst>
              <a:rect l="0" t="0" r="r" b="b"/>
              <a:pathLst>
                <a:path w="387" h="64">
                  <a:moveTo>
                    <a:pt x="387" y="7"/>
                  </a:moveTo>
                  <a:lnTo>
                    <a:pt x="387" y="0"/>
                  </a:lnTo>
                  <a:lnTo>
                    <a:pt x="0" y="45"/>
                  </a:lnTo>
                  <a:lnTo>
                    <a:pt x="0" y="64"/>
                  </a:lnTo>
                  <a:lnTo>
                    <a:pt x="387" y="19"/>
                  </a:lnTo>
                  <a:lnTo>
                    <a:pt x="387" y="7"/>
                  </a:lnTo>
                  <a:close/>
                </a:path>
              </a:pathLst>
            </a:custGeom>
            <a:solidFill>
              <a:srgbClr val="F2F2D8"/>
            </a:solidFill>
            <a:ln w="9525">
              <a:noFill/>
              <a:round/>
              <a:headEnd/>
              <a:tailEnd/>
            </a:ln>
          </p:spPr>
          <p:txBody>
            <a:bodyPr/>
            <a:lstStyle/>
            <a:p>
              <a:endParaRPr lang="en-US"/>
            </a:p>
          </p:txBody>
        </p:sp>
        <p:sp>
          <p:nvSpPr>
            <p:cNvPr id="377413" name="Freeform 581"/>
            <p:cNvSpPr>
              <a:spLocks noChangeAspect="1"/>
            </p:cNvSpPr>
            <p:nvPr/>
          </p:nvSpPr>
          <p:spPr bwMode="auto">
            <a:xfrm>
              <a:off x="5392" y="3067"/>
              <a:ext cx="8" cy="19"/>
            </a:xfrm>
            <a:custGeom>
              <a:avLst/>
              <a:gdLst/>
              <a:ahLst/>
              <a:cxnLst>
                <a:cxn ang="0">
                  <a:pos x="0" y="19"/>
                </a:cxn>
                <a:cxn ang="0">
                  <a:pos x="4" y="15"/>
                </a:cxn>
                <a:cxn ang="0">
                  <a:pos x="8" y="15"/>
                </a:cxn>
                <a:cxn ang="0">
                  <a:pos x="8" y="11"/>
                </a:cxn>
                <a:cxn ang="0">
                  <a:pos x="8" y="7"/>
                </a:cxn>
                <a:cxn ang="0">
                  <a:pos x="8" y="3"/>
                </a:cxn>
                <a:cxn ang="0">
                  <a:pos x="8" y="0"/>
                </a:cxn>
                <a:cxn ang="0">
                  <a:pos x="4" y="0"/>
                </a:cxn>
                <a:cxn ang="0">
                  <a:pos x="0" y="0"/>
                </a:cxn>
                <a:cxn ang="0">
                  <a:pos x="0" y="19"/>
                </a:cxn>
              </a:cxnLst>
              <a:rect l="0" t="0" r="r" b="b"/>
              <a:pathLst>
                <a:path w="8" h="19">
                  <a:moveTo>
                    <a:pt x="0" y="19"/>
                  </a:moveTo>
                  <a:lnTo>
                    <a:pt x="4" y="15"/>
                  </a:lnTo>
                  <a:lnTo>
                    <a:pt x="8" y="15"/>
                  </a:lnTo>
                  <a:lnTo>
                    <a:pt x="8" y="11"/>
                  </a:lnTo>
                  <a:lnTo>
                    <a:pt x="8" y="7"/>
                  </a:lnTo>
                  <a:lnTo>
                    <a:pt x="8" y="3"/>
                  </a:lnTo>
                  <a:lnTo>
                    <a:pt x="8"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77414" name="Freeform 582"/>
            <p:cNvSpPr>
              <a:spLocks noChangeAspect="1"/>
            </p:cNvSpPr>
            <p:nvPr/>
          </p:nvSpPr>
          <p:spPr bwMode="auto">
            <a:xfrm>
              <a:off x="4997" y="3142"/>
              <a:ext cx="8" cy="19"/>
            </a:xfrm>
            <a:custGeom>
              <a:avLst/>
              <a:gdLst/>
              <a:ahLst/>
              <a:cxnLst>
                <a:cxn ang="0">
                  <a:pos x="8" y="0"/>
                </a:cxn>
                <a:cxn ang="0">
                  <a:pos x="4" y="4"/>
                </a:cxn>
                <a:cxn ang="0">
                  <a:pos x="4" y="4"/>
                </a:cxn>
                <a:cxn ang="0">
                  <a:pos x="0" y="8"/>
                </a:cxn>
                <a:cxn ang="0">
                  <a:pos x="0" y="12"/>
                </a:cxn>
                <a:cxn ang="0">
                  <a:pos x="0" y="16"/>
                </a:cxn>
                <a:cxn ang="0">
                  <a:pos x="4" y="19"/>
                </a:cxn>
                <a:cxn ang="0">
                  <a:pos x="4" y="19"/>
                </a:cxn>
                <a:cxn ang="0">
                  <a:pos x="8" y="19"/>
                </a:cxn>
                <a:cxn ang="0">
                  <a:pos x="8" y="0"/>
                </a:cxn>
              </a:cxnLst>
              <a:rect l="0" t="0" r="r" b="b"/>
              <a:pathLst>
                <a:path w="8" h="19">
                  <a:moveTo>
                    <a:pt x="8" y="0"/>
                  </a:moveTo>
                  <a:lnTo>
                    <a:pt x="4" y="4"/>
                  </a:lnTo>
                  <a:lnTo>
                    <a:pt x="4" y="4"/>
                  </a:lnTo>
                  <a:lnTo>
                    <a:pt x="0" y="8"/>
                  </a:lnTo>
                  <a:lnTo>
                    <a:pt x="0" y="12"/>
                  </a:lnTo>
                  <a:lnTo>
                    <a:pt x="0" y="16"/>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77415" name="Freeform 583"/>
            <p:cNvSpPr>
              <a:spLocks noChangeAspect="1"/>
            </p:cNvSpPr>
            <p:nvPr/>
          </p:nvSpPr>
          <p:spPr bwMode="auto">
            <a:xfrm>
              <a:off x="5005" y="3097"/>
              <a:ext cx="387" cy="64"/>
            </a:xfrm>
            <a:custGeom>
              <a:avLst/>
              <a:gdLst/>
              <a:ahLst/>
              <a:cxnLst>
                <a:cxn ang="0">
                  <a:pos x="387" y="7"/>
                </a:cxn>
                <a:cxn ang="0">
                  <a:pos x="387" y="0"/>
                </a:cxn>
                <a:cxn ang="0">
                  <a:pos x="0" y="49"/>
                </a:cxn>
                <a:cxn ang="0">
                  <a:pos x="0" y="64"/>
                </a:cxn>
                <a:cxn ang="0">
                  <a:pos x="387" y="19"/>
                </a:cxn>
                <a:cxn ang="0">
                  <a:pos x="387" y="7"/>
                </a:cxn>
              </a:cxnLst>
              <a:rect l="0" t="0" r="r" b="b"/>
              <a:pathLst>
                <a:path w="387" h="64">
                  <a:moveTo>
                    <a:pt x="387" y="7"/>
                  </a:moveTo>
                  <a:lnTo>
                    <a:pt x="387" y="0"/>
                  </a:lnTo>
                  <a:lnTo>
                    <a:pt x="0" y="49"/>
                  </a:lnTo>
                  <a:lnTo>
                    <a:pt x="0" y="64"/>
                  </a:lnTo>
                  <a:lnTo>
                    <a:pt x="387" y="19"/>
                  </a:lnTo>
                  <a:lnTo>
                    <a:pt x="387" y="7"/>
                  </a:lnTo>
                  <a:close/>
                </a:path>
              </a:pathLst>
            </a:custGeom>
            <a:solidFill>
              <a:srgbClr val="F2F2D8"/>
            </a:solidFill>
            <a:ln w="9525">
              <a:noFill/>
              <a:round/>
              <a:headEnd/>
              <a:tailEnd/>
            </a:ln>
          </p:spPr>
          <p:txBody>
            <a:bodyPr/>
            <a:lstStyle/>
            <a:p>
              <a:endParaRPr lang="en-US"/>
            </a:p>
          </p:txBody>
        </p:sp>
        <p:sp>
          <p:nvSpPr>
            <p:cNvPr id="377416" name="Freeform 584"/>
            <p:cNvSpPr>
              <a:spLocks noChangeAspect="1"/>
            </p:cNvSpPr>
            <p:nvPr/>
          </p:nvSpPr>
          <p:spPr bwMode="auto">
            <a:xfrm>
              <a:off x="5392" y="3097"/>
              <a:ext cx="8" cy="19"/>
            </a:xfrm>
            <a:custGeom>
              <a:avLst/>
              <a:gdLst/>
              <a:ahLst/>
              <a:cxnLst>
                <a:cxn ang="0">
                  <a:pos x="0" y="19"/>
                </a:cxn>
                <a:cxn ang="0">
                  <a:pos x="4" y="19"/>
                </a:cxn>
                <a:cxn ang="0">
                  <a:pos x="4" y="15"/>
                </a:cxn>
                <a:cxn ang="0">
                  <a:pos x="8" y="11"/>
                </a:cxn>
                <a:cxn ang="0">
                  <a:pos x="8" y="7"/>
                </a:cxn>
                <a:cxn ang="0">
                  <a:pos x="8" y="4"/>
                </a:cxn>
                <a:cxn ang="0">
                  <a:pos x="4" y="4"/>
                </a:cxn>
                <a:cxn ang="0">
                  <a:pos x="4" y="0"/>
                </a:cxn>
                <a:cxn ang="0">
                  <a:pos x="0" y="0"/>
                </a:cxn>
                <a:cxn ang="0">
                  <a:pos x="0" y="19"/>
                </a:cxn>
              </a:cxnLst>
              <a:rect l="0" t="0" r="r" b="b"/>
              <a:pathLst>
                <a:path w="8" h="19">
                  <a:moveTo>
                    <a:pt x="0" y="19"/>
                  </a:moveTo>
                  <a:lnTo>
                    <a:pt x="4" y="19"/>
                  </a:lnTo>
                  <a:lnTo>
                    <a:pt x="4" y="15"/>
                  </a:lnTo>
                  <a:lnTo>
                    <a:pt x="8" y="11"/>
                  </a:lnTo>
                  <a:lnTo>
                    <a:pt x="8" y="7"/>
                  </a:lnTo>
                  <a:lnTo>
                    <a:pt x="8" y="4"/>
                  </a:lnTo>
                  <a:lnTo>
                    <a:pt x="4" y="4"/>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77417" name="Freeform 585"/>
            <p:cNvSpPr>
              <a:spLocks noChangeAspect="1"/>
            </p:cNvSpPr>
            <p:nvPr/>
          </p:nvSpPr>
          <p:spPr bwMode="auto">
            <a:xfrm>
              <a:off x="4997" y="3173"/>
              <a:ext cx="8" cy="19"/>
            </a:xfrm>
            <a:custGeom>
              <a:avLst/>
              <a:gdLst/>
              <a:ahLst/>
              <a:cxnLst>
                <a:cxn ang="0">
                  <a:pos x="8" y="0"/>
                </a:cxn>
                <a:cxn ang="0">
                  <a:pos x="4" y="4"/>
                </a:cxn>
                <a:cxn ang="0">
                  <a:pos x="4" y="4"/>
                </a:cxn>
                <a:cxn ang="0">
                  <a:pos x="0" y="7"/>
                </a:cxn>
                <a:cxn ang="0">
                  <a:pos x="0" y="11"/>
                </a:cxn>
                <a:cxn ang="0">
                  <a:pos x="0" y="15"/>
                </a:cxn>
                <a:cxn ang="0">
                  <a:pos x="4" y="19"/>
                </a:cxn>
                <a:cxn ang="0">
                  <a:pos x="4" y="19"/>
                </a:cxn>
                <a:cxn ang="0">
                  <a:pos x="8" y="19"/>
                </a:cxn>
                <a:cxn ang="0">
                  <a:pos x="8" y="0"/>
                </a:cxn>
              </a:cxnLst>
              <a:rect l="0" t="0" r="r" b="b"/>
              <a:pathLst>
                <a:path w="8" h="19">
                  <a:moveTo>
                    <a:pt x="8" y="0"/>
                  </a:moveTo>
                  <a:lnTo>
                    <a:pt x="4" y="4"/>
                  </a:lnTo>
                  <a:lnTo>
                    <a:pt x="4" y="4"/>
                  </a:lnTo>
                  <a:lnTo>
                    <a:pt x="0" y="7"/>
                  </a:lnTo>
                  <a:lnTo>
                    <a:pt x="0" y="11"/>
                  </a:lnTo>
                  <a:lnTo>
                    <a:pt x="0" y="15"/>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77418" name="Freeform 586"/>
            <p:cNvSpPr>
              <a:spLocks noChangeAspect="1"/>
            </p:cNvSpPr>
            <p:nvPr/>
          </p:nvSpPr>
          <p:spPr bwMode="auto">
            <a:xfrm>
              <a:off x="5005" y="3127"/>
              <a:ext cx="387" cy="65"/>
            </a:xfrm>
            <a:custGeom>
              <a:avLst/>
              <a:gdLst/>
              <a:ahLst/>
              <a:cxnLst>
                <a:cxn ang="0">
                  <a:pos x="387" y="8"/>
                </a:cxn>
                <a:cxn ang="0">
                  <a:pos x="387" y="0"/>
                </a:cxn>
                <a:cxn ang="0">
                  <a:pos x="0" y="46"/>
                </a:cxn>
                <a:cxn ang="0">
                  <a:pos x="0" y="65"/>
                </a:cxn>
                <a:cxn ang="0">
                  <a:pos x="387" y="19"/>
                </a:cxn>
                <a:cxn ang="0">
                  <a:pos x="387" y="8"/>
                </a:cxn>
              </a:cxnLst>
              <a:rect l="0" t="0" r="r" b="b"/>
              <a:pathLst>
                <a:path w="387" h="65">
                  <a:moveTo>
                    <a:pt x="387" y="8"/>
                  </a:moveTo>
                  <a:lnTo>
                    <a:pt x="387" y="0"/>
                  </a:lnTo>
                  <a:lnTo>
                    <a:pt x="0" y="46"/>
                  </a:lnTo>
                  <a:lnTo>
                    <a:pt x="0" y="65"/>
                  </a:lnTo>
                  <a:lnTo>
                    <a:pt x="387" y="19"/>
                  </a:lnTo>
                  <a:lnTo>
                    <a:pt x="387" y="8"/>
                  </a:lnTo>
                  <a:close/>
                </a:path>
              </a:pathLst>
            </a:custGeom>
            <a:solidFill>
              <a:srgbClr val="F2F2D8"/>
            </a:solidFill>
            <a:ln w="9525">
              <a:noFill/>
              <a:round/>
              <a:headEnd/>
              <a:tailEnd/>
            </a:ln>
          </p:spPr>
          <p:txBody>
            <a:bodyPr/>
            <a:lstStyle/>
            <a:p>
              <a:endParaRPr lang="en-US"/>
            </a:p>
          </p:txBody>
        </p:sp>
        <p:sp>
          <p:nvSpPr>
            <p:cNvPr id="377419" name="Freeform 587"/>
            <p:cNvSpPr>
              <a:spLocks noChangeAspect="1"/>
            </p:cNvSpPr>
            <p:nvPr/>
          </p:nvSpPr>
          <p:spPr bwMode="auto">
            <a:xfrm>
              <a:off x="5392" y="3127"/>
              <a:ext cx="8" cy="19"/>
            </a:xfrm>
            <a:custGeom>
              <a:avLst/>
              <a:gdLst/>
              <a:ahLst/>
              <a:cxnLst>
                <a:cxn ang="0">
                  <a:pos x="0" y="19"/>
                </a:cxn>
                <a:cxn ang="0">
                  <a:pos x="4" y="19"/>
                </a:cxn>
                <a:cxn ang="0">
                  <a:pos x="4" y="15"/>
                </a:cxn>
                <a:cxn ang="0">
                  <a:pos x="8" y="12"/>
                </a:cxn>
                <a:cxn ang="0">
                  <a:pos x="8" y="8"/>
                </a:cxn>
                <a:cxn ang="0">
                  <a:pos x="8" y="4"/>
                </a:cxn>
                <a:cxn ang="0">
                  <a:pos x="4" y="0"/>
                </a:cxn>
                <a:cxn ang="0">
                  <a:pos x="4" y="0"/>
                </a:cxn>
                <a:cxn ang="0">
                  <a:pos x="0" y="0"/>
                </a:cxn>
                <a:cxn ang="0">
                  <a:pos x="0" y="19"/>
                </a:cxn>
              </a:cxnLst>
              <a:rect l="0" t="0" r="r" b="b"/>
              <a:pathLst>
                <a:path w="8" h="19">
                  <a:moveTo>
                    <a:pt x="0" y="19"/>
                  </a:moveTo>
                  <a:lnTo>
                    <a:pt x="4" y="19"/>
                  </a:lnTo>
                  <a:lnTo>
                    <a:pt x="4" y="15"/>
                  </a:lnTo>
                  <a:lnTo>
                    <a:pt x="8" y="12"/>
                  </a:lnTo>
                  <a:lnTo>
                    <a:pt x="8" y="8"/>
                  </a:lnTo>
                  <a:lnTo>
                    <a:pt x="8" y="4"/>
                  </a:lnTo>
                  <a:lnTo>
                    <a:pt x="4"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77420" name="Freeform 588"/>
            <p:cNvSpPr>
              <a:spLocks noChangeAspect="1"/>
            </p:cNvSpPr>
            <p:nvPr/>
          </p:nvSpPr>
          <p:spPr bwMode="auto">
            <a:xfrm>
              <a:off x="4997" y="3207"/>
              <a:ext cx="8" cy="19"/>
            </a:xfrm>
            <a:custGeom>
              <a:avLst/>
              <a:gdLst/>
              <a:ahLst/>
              <a:cxnLst>
                <a:cxn ang="0">
                  <a:pos x="8" y="0"/>
                </a:cxn>
                <a:cxn ang="0">
                  <a:pos x="4" y="0"/>
                </a:cxn>
                <a:cxn ang="0">
                  <a:pos x="4" y="4"/>
                </a:cxn>
                <a:cxn ang="0">
                  <a:pos x="0" y="8"/>
                </a:cxn>
                <a:cxn ang="0">
                  <a:pos x="0" y="11"/>
                </a:cxn>
                <a:cxn ang="0">
                  <a:pos x="0" y="11"/>
                </a:cxn>
                <a:cxn ang="0">
                  <a:pos x="4" y="15"/>
                </a:cxn>
                <a:cxn ang="0">
                  <a:pos x="4" y="19"/>
                </a:cxn>
                <a:cxn ang="0">
                  <a:pos x="8" y="19"/>
                </a:cxn>
                <a:cxn ang="0">
                  <a:pos x="8" y="0"/>
                </a:cxn>
              </a:cxnLst>
              <a:rect l="0" t="0" r="r" b="b"/>
              <a:pathLst>
                <a:path w="8" h="19">
                  <a:moveTo>
                    <a:pt x="8" y="0"/>
                  </a:moveTo>
                  <a:lnTo>
                    <a:pt x="4" y="0"/>
                  </a:lnTo>
                  <a:lnTo>
                    <a:pt x="4" y="4"/>
                  </a:lnTo>
                  <a:lnTo>
                    <a:pt x="0" y="8"/>
                  </a:lnTo>
                  <a:lnTo>
                    <a:pt x="0" y="11"/>
                  </a:lnTo>
                  <a:lnTo>
                    <a:pt x="0" y="11"/>
                  </a:lnTo>
                  <a:lnTo>
                    <a:pt x="4" y="15"/>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77421" name="Freeform 589"/>
            <p:cNvSpPr>
              <a:spLocks noChangeAspect="1"/>
            </p:cNvSpPr>
            <p:nvPr/>
          </p:nvSpPr>
          <p:spPr bwMode="auto">
            <a:xfrm>
              <a:off x="5005" y="3158"/>
              <a:ext cx="387" cy="68"/>
            </a:xfrm>
            <a:custGeom>
              <a:avLst/>
              <a:gdLst/>
              <a:ahLst/>
              <a:cxnLst>
                <a:cxn ang="0">
                  <a:pos x="387" y="11"/>
                </a:cxn>
                <a:cxn ang="0">
                  <a:pos x="387" y="0"/>
                </a:cxn>
                <a:cxn ang="0">
                  <a:pos x="0" y="49"/>
                </a:cxn>
                <a:cxn ang="0">
                  <a:pos x="0" y="68"/>
                </a:cxn>
                <a:cxn ang="0">
                  <a:pos x="387" y="19"/>
                </a:cxn>
                <a:cxn ang="0">
                  <a:pos x="387" y="11"/>
                </a:cxn>
              </a:cxnLst>
              <a:rect l="0" t="0" r="r" b="b"/>
              <a:pathLst>
                <a:path w="387" h="68">
                  <a:moveTo>
                    <a:pt x="387" y="11"/>
                  </a:moveTo>
                  <a:lnTo>
                    <a:pt x="387" y="0"/>
                  </a:lnTo>
                  <a:lnTo>
                    <a:pt x="0" y="49"/>
                  </a:lnTo>
                  <a:lnTo>
                    <a:pt x="0" y="68"/>
                  </a:lnTo>
                  <a:lnTo>
                    <a:pt x="387" y="19"/>
                  </a:lnTo>
                  <a:lnTo>
                    <a:pt x="387" y="11"/>
                  </a:lnTo>
                  <a:close/>
                </a:path>
              </a:pathLst>
            </a:custGeom>
            <a:solidFill>
              <a:srgbClr val="F2F2D8"/>
            </a:solidFill>
            <a:ln w="9525">
              <a:noFill/>
              <a:round/>
              <a:headEnd/>
              <a:tailEnd/>
            </a:ln>
          </p:spPr>
          <p:txBody>
            <a:bodyPr/>
            <a:lstStyle/>
            <a:p>
              <a:endParaRPr lang="en-US"/>
            </a:p>
          </p:txBody>
        </p:sp>
        <p:sp>
          <p:nvSpPr>
            <p:cNvPr id="377422" name="Freeform 590"/>
            <p:cNvSpPr>
              <a:spLocks noChangeAspect="1"/>
            </p:cNvSpPr>
            <p:nvPr/>
          </p:nvSpPr>
          <p:spPr bwMode="auto">
            <a:xfrm>
              <a:off x="5392" y="3158"/>
              <a:ext cx="8" cy="19"/>
            </a:xfrm>
            <a:custGeom>
              <a:avLst/>
              <a:gdLst/>
              <a:ahLst/>
              <a:cxnLst>
                <a:cxn ang="0">
                  <a:pos x="0" y="19"/>
                </a:cxn>
                <a:cxn ang="0">
                  <a:pos x="4" y="19"/>
                </a:cxn>
                <a:cxn ang="0">
                  <a:pos x="4" y="15"/>
                </a:cxn>
                <a:cxn ang="0">
                  <a:pos x="8" y="11"/>
                </a:cxn>
                <a:cxn ang="0">
                  <a:pos x="8" y="7"/>
                </a:cxn>
                <a:cxn ang="0">
                  <a:pos x="8" y="7"/>
                </a:cxn>
                <a:cxn ang="0">
                  <a:pos x="4" y="3"/>
                </a:cxn>
                <a:cxn ang="0">
                  <a:pos x="4" y="0"/>
                </a:cxn>
                <a:cxn ang="0">
                  <a:pos x="0" y="0"/>
                </a:cxn>
                <a:cxn ang="0">
                  <a:pos x="0" y="19"/>
                </a:cxn>
              </a:cxnLst>
              <a:rect l="0" t="0" r="r" b="b"/>
              <a:pathLst>
                <a:path w="8" h="19">
                  <a:moveTo>
                    <a:pt x="0" y="19"/>
                  </a:moveTo>
                  <a:lnTo>
                    <a:pt x="4" y="19"/>
                  </a:lnTo>
                  <a:lnTo>
                    <a:pt x="4" y="15"/>
                  </a:lnTo>
                  <a:lnTo>
                    <a:pt x="8" y="11"/>
                  </a:lnTo>
                  <a:lnTo>
                    <a:pt x="8" y="7"/>
                  </a:lnTo>
                  <a:lnTo>
                    <a:pt x="8" y="7"/>
                  </a:lnTo>
                  <a:lnTo>
                    <a:pt x="4" y="3"/>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77423" name="Freeform 591"/>
            <p:cNvSpPr>
              <a:spLocks noChangeAspect="1"/>
            </p:cNvSpPr>
            <p:nvPr/>
          </p:nvSpPr>
          <p:spPr bwMode="auto">
            <a:xfrm>
              <a:off x="4997" y="3237"/>
              <a:ext cx="8" cy="19"/>
            </a:xfrm>
            <a:custGeom>
              <a:avLst/>
              <a:gdLst/>
              <a:ahLst/>
              <a:cxnLst>
                <a:cxn ang="0">
                  <a:pos x="8" y="0"/>
                </a:cxn>
                <a:cxn ang="0">
                  <a:pos x="4" y="0"/>
                </a:cxn>
                <a:cxn ang="0">
                  <a:pos x="4" y="4"/>
                </a:cxn>
                <a:cxn ang="0">
                  <a:pos x="0" y="8"/>
                </a:cxn>
                <a:cxn ang="0">
                  <a:pos x="0" y="12"/>
                </a:cxn>
                <a:cxn ang="0">
                  <a:pos x="0" y="16"/>
                </a:cxn>
                <a:cxn ang="0">
                  <a:pos x="4" y="19"/>
                </a:cxn>
                <a:cxn ang="0">
                  <a:pos x="4" y="19"/>
                </a:cxn>
                <a:cxn ang="0">
                  <a:pos x="8" y="19"/>
                </a:cxn>
                <a:cxn ang="0">
                  <a:pos x="8" y="0"/>
                </a:cxn>
              </a:cxnLst>
              <a:rect l="0" t="0" r="r" b="b"/>
              <a:pathLst>
                <a:path w="8" h="19">
                  <a:moveTo>
                    <a:pt x="8" y="0"/>
                  </a:moveTo>
                  <a:lnTo>
                    <a:pt x="4" y="0"/>
                  </a:lnTo>
                  <a:lnTo>
                    <a:pt x="4" y="4"/>
                  </a:lnTo>
                  <a:lnTo>
                    <a:pt x="0" y="8"/>
                  </a:lnTo>
                  <a:lnTo>
                    <a:pt x="0" y="12"/>
                  </a:lnTo>
                  <a:lnTo>
                    <a:pt x="0" y="16"/>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77424" name="Freeform 592"/>
            <p:cNvSpPr>
              <a:spLocks noChangeAspect="1"/>
            </p:cNvSpPr>
            <p:nvPr/>
          </p:nvSpPr>
          <p:spPr bwMode="auto">
            <a:xfrm>
              <a:off x="5005" y="3192"/>
              <a:ext cx="387" cy="64"/>
            </a:xfrm>
            <a:custGeom>
              <a:avLst/>
              <a:gdLst/>
              <a:ahLst/>
              <a:cxnLst>
                <a:cxn ang="0">
                  <a:pos x="387" y="7"/>
                </a:cxn>
                <a:cxn ang="0">
                  <a:pos x="387" y="0"/>
                </a:cxn>
                <a:cxn ang="0">
                  <a:pos x="0" y="45"/>
                </a:cxn>
                <a:cxn ang="0">
                  <a:pos x="0" y="64"/>
                </a:cxn>
                <a:cxn ang="0">
                  <a:pos x="387" y="15"/>
                </a:cxn>
                <a:cxn ang="0">
                  <a:pos x="387" y="7"/>
                </a:cxn>
              </a:cxnLst>
              <a:rect l="0" t="0" r="r" b="b"/>
              <a:pathLst>
                <a:path w="387" h="64">
                  <a:moveTo>
                    <a:pt x="387" y="7"/>
                  </a:moveTo>
                  <a:lnTo>
                    <a:pt x="387" y="0"/>
                  </a:lnTo>
                  <a:lnTo>
                    <a:pt x="0" y="45"/>
                  </a:lnTo>
                  <a:lnTo>
                    <a:pt x="0" y="64"/>
                  </a:lnTo>
                  <a:lnTo>
                    <a:pt x="387" y="15"/>
                  </a:lnTo>
                  <a:lnTo>
                    <a:pt x="387" y="7"/>
                  </a:lnTo>
                  <a:close/>
                </a:path>
              </a:pathLst>
            </a:custGeom>
            <a:solidFill>
              <a:srgbClr val="F2F2D8"/>
            </a:solidFill>
            <a:ln w="9525">
              <a:noFill/>
              <a:round/>
              <a:headEnd/>
              <a:tailEnd/>
            </a:ln>
          </p:spPr>
          <p:txBody>
            <a:bodyPr/>
            <a:lstStyle/>
            <a:p>
              <a:endParaRPr lang="en-US"/>
            </a:p>
          </p:txBody>
        </p:sp>
        <p:sp>
          <p:nvSpPr>
            <p:cNvPr id="377425" name="Freeform 593"/>
            <p:cNvSpPr>
              <a:spLocks noChangeAspect="1"/>
            </p:cNvSpPr>
            <p:nvPr/>
          </p:nvSpPr>
          <p:spPr bwMode="auto">
            <a:xfrm>
              <a:off x="5392" y="3192"/>
              <a:ext cx="8" cy="19"/>
            </a:xfrm>
            <a:custGeom>
              <a:avLst/>
              <a:gdLst/>
              <a:ahLst/>
              <a:cxnLst>
                <a:cxn ang="0">
                  <a:pos x="0" y="19"/>
                </a:cxn>
                <a:cxn ang="0">
                  <a:pos x="4" y="15"/>
                </a:cxn>
                <a:cxn ang="0">
                  <a:pos x="8" y="15"/>
                </a:cxn>
                <a:cxn ang="0">
                  <a:pos x="8" y="11"/>
                </a:cxn>
                <a:cxn ang="0">
                  <a:pos x="8" y="7"/>
                </a:cxn>
                <a:cxn ang="0">
                  <a:pos x="8" y="4"/>
                </a:cxn>
                <a:cxn ang="0">
                  <a:pos x="8" y="0"/>
                </a:cxn>
                <a:cxn ang="0">
                  <a:pos x="4" y="0"/>
                </a:cxn>
                <a:cxn ang="0">
                  <a:pos x="0" y="0"/>
                </a:cxn>
                <a:cxn ang="0">
                  <a:pos x="0" y="19"/>
                </a:cxn>
              </a:cxnLst>
              <a:rect l="0" t="0" r="r" b="b"/>
              <a:pathLst>
                <a:path w="8" h="19">
                  <a:moveTo>
                    <a:pt x="0" y="19"/>
                  </a:moveTo>
                  <a:lnTo>
                    <a:pt x="4" y="15"/>
                  </a:lnTo>
                  <a:lnTo>
                    <a:pt x="8" y="15"/>
                  </a:lnTo>
                  <a:lnTo>
                    <a:pt x="8" y="11"/>
                  </a:lnTo>
                  <a:lnTo>
                    <a:pt x="8" y="7"/>
                  </a:lnTo>
                  <a:lnTo>
                    <a:pt x="8" y="4"/>
                  </a:lnTo>
                  <a:lnTo>
                    <a:pt x="8"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77426" name="Freeform 594"/>
            <p:cNvSpPr>
              <a:spLocks noChangeAspect="1"/>
            </p:cNvSpPr>
            <p:nvPr/>
          </p:nvSpPr>
          <p:spPr bwMode="auto">
            <a:xfrm>
              <a:off x="4997" y="3268"/>
              <a:ext cx="8" cy="19"/>
            </a:xfrm>
            <a:custGeom>
              <a:avLst/>
              <a:gdLst/>
              <a:ahLst/>
              <a:cxnLst>
                <a:cxn ang="0">
                  <a:pos x="8" y="0"/>
                </a:cxn>
                <a:cxn ang="0">
                  <a:pos x="4" y="0"/>
                </a:cxn>
                <a:cxn ang="0">
                  <a:pos x="4" y="4"/>
                </a:cxn>
                <a:cxn ang="0">
                  <a:pos x="0" y="7"/>
                </a:cxn>
                <a:cxn ang="0">
                  <a:pos x="0" y="11"/>
                </a:cxn>
                <a:cxn ang="0">
                  <a:pos x="0" y="15"/>
                </a:cxn>
                <a:cxn ang="0">
                  <a:pos x="4" y="15"/>
                </a:cxn>
                <a:cxn ang="0">
                  <a:pos x="4" y="19"/>
                </a:cxn>
                <a:cxn ang="0">
                  <a:pos x="8" y="19"/>
                </a:cxn>
                <a:cxn ang="0">
                  <a:pos x="8" y="0"/>
                </a:cxn>
              </a:cxnLst>
              <a:rect l="0" t="0" r="r" b="b"/>
              <a:pathLst>
                <a:path w="8" h="19">
                  <a:moveTo>
                    <a:pt x="8" y="0"/>
                  </a:moveTo>
                  <a:lnTo>
                    <a:pt x="4" y="0"/>
                  </a:lnTo>
                  <a:lnTo>
                    <a:pt x="4" y="4"/>
                  </a:lnTo>
                  <a:lnTo>
                    <a:pt x="0" y="7"/>
                  </a:lnTo>
                  <a:lnTo>
                    <a:pt x="0" y="11"/>
                  </a:lnTo>
                  <a:lnTo>
                    <a:pt x="0" y="15"/>
                  </a:lnTo>
                  <a:lnTo>
                    <a:pt x="4" y="15"/>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77427" name="Freeform 595"/>
            <p:cNvSpPr>
              <a:spLocks noChangeAspect="1"/>
            </p:cNvSpPr>
            <p:nvPr/>
          </p:nvSpPr>
          <p:spPr bwMode="auto">
            <a:xfrm>
              <a:off x="5005" y="3218"/>
              <a:ext cx="384" cy="69"/>
            </a:xfrm>
            <a:custGeom>
              <a:avLst/>
              <a:gdLst/>
              <a:ahLst/>
              <a:cxnLst>
                <a:cxn ang="0">
                  <a:pos x="384" y="12"/>
                </a:cxn>
                <a:cxn ang="0">
                  <a:pos x="384" y="0"/>
                </a:cxn>
                <a:cxn ang="0">
                  <a:pos x="0" y="50"/>
                </a:cxn>
                <a:cxn ang="0">
                  <a:pos x="0" y="69"/>
                </a:cxn>
                <a:cxn ang="0">
                  <a:pos x="384" y="19"/>
                </a:cxn>
                <a:cxn ang="0">
                  <a:pos x="384" y="12"/>
                </a:cxn>
              </a:cxnLst>
              <a:rect l="0" t="0" r="r" b="b"/>
              <a:pathLst>
                <a:path w="384" h="69">
                  <a:moveTo>
                    <a:pt x="384" y="12"/>
                  </a:moveTo>
                  <a:lnTo>
                    <a:pt x="384" y="0"/>
                  </a:lnTo>
                  <a:lnTo>
                    <a:pt x="0" y="50"/>
                  </a:lnTo>
                  <a:lnTo>
                    <a:pt x="0" y="69"/>
                  </a:lnTo>
                  <a:lnTo>
                    <a:pt x="384" y="19"/>
                  </a:lnTo>
                  <a:lnTo>
                    <a:pt x="384" y="12"/>
                  </a:lnTo>
                  <a:close/>
                </a:path>
              </a:pathLst>
            </a:custGeom>
            <a:solidFill>
              <a:srgbClr val="F2F2D8"/>
            </a:solidFill>
            <a:ln w="9525">
              <a:noFill/>
              <a:round/>
              <a:headEnd/>
              <a:tailEnd/>
            </a:ln>
          </p:spPr>
          <p:txBody>
            <a:bodyPr/>
            <a:lstStyle/>
            <a:p>
              <a:endParaRPr lang="en-US"/>
            </a:p>
          </p:txBody>
        </p:sp>
        <p:sp>
          <p:nvSpPr>
            <p:cNvPr id="377428" name="Freeform 596"/>
            <p:cNvSpPr>
              <a:spLocks noChangeAspect="1"/>
            </p:cNvSpPr>
            <p:nvPr/>
          </p:nvSpPr>
          <p:spPr bwMode="auto">
            <a:xfrm>
              <a:off x="5389" y="3218"/>
              <a:ext cx="11" cy="19"/>
            </a:xfrm>
            <a:custGeom>
              <a:avLst/>
              <a:gdLst/>
              <a:ahLst/>
              <a:cxnLst>
                <a:cxn ang="0">
                  <a:pos x="0" y="19"/>
                </a:cxn>
                <a:cxn ang="0">
                  <a:pos x="3" y="19"/>
                </a:cxn>
                <a:cxn ang="0">
                  <a:pos x="7" y="19"/>
                </a:cxn>
                <a:cxn ang="0">
                  <a:pos x="11" y="16"/>
                </a:cxn>
                <a:cxn ang="0">
                  <a:pos x="11" y="12"/>
                </a:cxn>
                <a:cxn ang="0">
                  <a:pos x="11" y="8"/>
                </a:cxn>
                <a:cxn ang="0">
                  <a:pos x="7" y="4"/>
                </a:cxn>
                <a:cxn ang="0">
                  <a:pos x="3" y="4"/>
                </a:cxn>
                <a:cxn ang="0">
                  <a:pos x="0" y="0"/>
                </a:cxn>
                <a:cxn ang="0">
                  <a:pos x="0" y="19"/>
                </a:cxn>
              </a:cxnLst>
              <a:rect l="0" t="0" r="r" b="b"/>
              <a:pathLst>
                <a:path w="11" h="19">
                  <a:moveTo>
                    <a:pt x="0" y="19"/>
                  </a:moveTo>
                  <a:lnTo>
                    <a:pt x="3" y="19"/>
                  </a:lnTo>
                  <a:lnTo>
                    <a:pt x="7" y="19"/>
                  </a:lnTo>
                  <a:lnTo>
                    <a:pt x="11" y="16"/>
                  </a:lnTo>
                  <a:lnTo>
                    <a:pt x="11" y="12"/>
                  </a:lnTo>
                  <a:lnTo>
                    <a:pt x="11" y="8"/>
                  </a:lnTo>
                  <a:lnTo>
                    <a:pt x="7" y="4"/>
                  </a:lnTo>
                  <a:lnTo>
                    <a:pt x="3" y="4"/>
                  </a:lnTo>
                  <a:lnTo>
                    <a:pt x="0" y="0"/>
                  </a:lnTo>
                  <a:lnTo>
                    <a:pt x="0" y="19"/>
                  </a:lnTo>
                  <a:close/>
                </a:path>
              </a:pathLst>
            </a:custGeom>
            <a:solidFill>
              <a:srgbClr val="F2F2D8"/>
            </a:solidFill>
            <a:ln w="9525">
              <a:noFill/>
              <a:round/>
              <a:headEnd/>
              <a:tailEnd/>
            </a:ln>
          </p:spPr>
          <p:txBody>
            <a:bodyPr/>
            <a:lstStyle/>
            <a:p>
              <a:endParaRPr lang="en-US"/>
            </a:p>
          </p:txBody>
        </p:sp>
        <p:sp>
          <p:nvSpPr>
            <p:cNvPr id="377429" name="Freeform 597"/>
            <p:cNvSpPr>
              <a:spLocks noChangeAspect="1"/>
            </p:cNvSpPr>
            <p:nvPr/>
          </p:nvSpPr>
          <p:spPr bwMode="auto">
            <a:xfrm>
              <a:off x="4997" y="3298"/>
              <a:ext cx="8" cy="19"/>
            </a:xfrm>
            <a:custGeom>
              <a:avLst/>
              <a:gdLst/>
              <a:ahLst/>
              <a:cxnLst>
                <a:cxn ang="0">
                  <a:pos x="8" y="0"/>
                </a:cxn>
                <a:cxn ang="0">
                  <a:pos x="4" y="4"/>
                </a:cxn>
                <a:cxn ang="0">
                  <a:pos x="4" y="4"/>
                </a:cxn>
                <a:cxn ang="0">
                  <a:pos x="0" y="8"/>
                </a:cxn>
                <a:cxn ang="0">
                  <a:pos x="0" y="11"/>
                </a:cxn>
                <a:cxn ang="0">
                  <a:pos x="0" y="15"/>
                </a:cxn>
                <a:cxn ang="0">
                  <a:pos x="4" y="19"/>
                </a:cxn>
                <a:cxn ang="0">
                  <a:pos x="4" y="19"/>
                </a:cxn>
                <a:cxn ang="0">
                  <a:pos x="8" y="19"/>
                </a:cxn>
                <a:cxn ang="0">
                  <a:pos x="8" y="0"/>
                </a:cxn>
              </a:cxnLst>
              <a:rect l="0" t="0" r="r" b="b"/>
              <a:pathLst>
                <a:path w="8" h="19">
                  <a:moveTo>
                    <a:pt x="8" y="0"/>
                  </a:moveTo>
                  <a:lnTo>
                    <a:pt x="4" y="4"/>
                  </a:lnTo>
                  <a:lnTo>
                    <a:pt x="4" y="4"/>
                  </a:lnTo>
                  <a:lnTo>
                    <a:pt x="0" y="8"/>
                  </a:lnTo>
                  <a:lnTo>
                    <a:pt x="0" y="11"/>
                  </a:lnTo>
                  <a:lnTo>
                    <a:pt x="0" y="15"/>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77430" name="Freeform 598"/>
            <p:cNvSpPr>
              <a:spLocks noChangeAspect="1"/>
            </p:cNvSpPr>
            <p:nvPr/>
          </p:nvSpPr>
          <p:spPr bwMode="auto">
            <a:xfrm>
              <a:off x="5005" y="3253"/>
              <a:ext cx="387" cy="64"/>
            </a:xfrm>
            <a:custGeom>
              <a:avLst/>
              <a:gdLst/>
              <a:ahLst/>
              <a:cxnLst>
                <a:cxn ang="0">
                  <a:pos x="387" y="7"/>
                </a:cxn>
                <a:cxn ang="0">
                  <a:pos x="387" y="0"/>
                </a:cxn>
                <a:cxn ang="0">
                  <a:pos x="0" y="45"/>
                </a:cxn>
                <a:cxn ang="0">
                  <a:pos x="0" y="64"/>
                </a:cxn>
                <a:cxn ang="0">
                  <a:pos x="387" y="19"/>
                </a:cxn>
                <a:cxn ang="0">
                  <a:pos x="387" y="7"/>
                </a:cxn>
              </a:cxnLst>
              <a:rect l="0" t="0" r="r" b="b"/>
              <a:pathLst>
                <a:path w="387" h="64">
                  <a:moveTo>
                    <a:pt x="387" y="7"/>
                  </a:moveTo>
                  <a:lnTo>
                    <a:pt x="387" y="0"/>
                  </a:lnTo>
                  <a:lnTo>
                    <a:pt x="0" y="45"/>
                  </a:lnTo>
                  <a:lnTo>
                    <a:pt x="0" y="64"/>
                  </a:lnTo>
                  <a:lnTo>
                    <a:pt x="387" y="19"/>
                  </a:lnTo>
                  <a:lnTo>
                    <a:pt x="387" y="7"/>
                  </a:lnTo>
                  <a:close/>
                </a:path>
              </a:pathLst>
            </a:custGeom>
            <a:solidFill>
              <a:srgbClr val="F2F2D8"/>
            </a:solidFill>
            <a:ln w="9525">
              <a:noFill/>
              <a:round/>
              <a:headEnd/>
              <a:tailEnd/>
            </a:ln>
          </p:spPr>
          <p:txBody>
            <a:bodyPr/>
            <a:lstStyle/>
            <a:p>
              <a:endParaRPr lang="en-US"/>
            </a:p>
          </p:txBody>
        </p:sp>
        <p:sp>
          <p:nvSpPr>
            <p:cNvPr id="377431" name="Freeform 599"/>
            <p:cNvSpPr>
              <a:spLocks noChangeAspect="1"/>
            </p:cNvSpPr>
            <p:nvPr/>
          </p:nvSpPr>
          <p:spPr bwMode="auto">
            <a:xfrm>
              <a:off x="5392" y="3253"/>
              <a:ext cx="8" cy="19"/>
            </a:xfrm>
            <a:custGeom>
              <a:avLst/>
              <a:gdLst/>
              <a:ahLst/>
              <a:cxnLst>
                <a:cxn ang="0">
                  <a:pos x="0" y="19"/>
                </a:cxn>
                <a:cxn ang="0">
                  <a:pos x="4" y="15"/>
                </a:cxn>
                <a:cxn ang="0">
                  <a:pos x="4" y="15"/>
                </a:cxn>
                <a:cxn ang="0">
                  <a:pos x="8" y="11"/>
                </a:cxn>
                <a:cxn ang="0">
                  <a:pos x="8" y="7"/>
                </a:cxn>
                <a:cxn ang="0">
                  <a:pos x="8" y="3"/>
                </a:cxn>
                <a:cxn ang="0">
                  <a:pos x="4" y="0"/>
                </a:cxn>
                <a:cxn ang="0">
                  <a:pos x="4" y="0"/>
                </a:cxn>
                <a:cxn ang="0">
                  <a:pos x="0" y="0"/>
                </a:cxn>
                <a:cxn ang="0">
                  <a:pos x="0" y="19"/>
                </a:cxn>
              </a:cxnLst>
              <a:rect l="0" t="0" r="r" b="b"/>
              <a:pathLst>
                <a:path w="8" h="19">
                  <a:moveTo>
                    <a:pt x="0" y="19"/>
                  </a:moveTo>
                  <a:lnTo>
                    <a:pt x="4" y="15"/>
                  </a:lnTo>
                  <a:lnTo>
                    <a:pt x="4" y="15"/>
                  </a:lnTo>
                  <a:lnTo>
                    <a:pt x="8" y="11"/>
                  </a:lnTo>
                  <a:lnTo>
                    <a:pt x="8" y="7"/>
                  </a:lnTo>
                  <a:lnTo>
                    <a:pt x="8" y="3"/>
                  </a:lnTo>
                  <a:lnTo>
                    <a:pt x="4"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77432" name="Freeform 600"/>
            <p:cNvSpPr>
              <a:spLocks noChangeAspect="1"/>
            </p:cNvSpPr>
            <p:nvPr/>
          </p:nvSpPr>
          <p:spPr bwMode="auto">
            <a:xfrm>
              <a:off x="4997" y="3328"/>
              <a:ext cx="8" cy="19"/>
            </a:xfrm>
            <a:custGeom>
              <a:avLst/>
              <a:gdLst/>
              <a:ahLst/>
              <a:cxnLst>
                <a:cxn ang="0">
                  <a:pos x="8" y="0"/>
                </a:cxn>
                <a:cxn ang="0">
                  <a:pos x="4" y="4"/>
                </a:cxn>
                <a:cxn ang="0">
                  <a:pos x="4" y="4"/>
                </a:cxn>
                <a:cxn ang="0">
                  <a:pos x="0" y="8"/>
                </a:cxn>
                <a:cxn ang="0">
                  <a:pos x="0" y="12"/>
                </a:cxn>
                <a:cxn ang="0">
                  <a:pos x="0" y="16"/>
                </a:cxn>
                <a:cxn ang="0">
                  <a:pos x="4" y="19"/>
                </a:cxn>
                <a:cxn ang="0">
                  <a:pos x="4" y="19"/>
                </a:cxn>
                <a:cxn ang="0">
                  <a:pos x="8" y="19"/>
                </a:cxn>
                <a:cxn ang="0">
                  <a:pos x="8" y="0"/>
                </a:cxn>
              </a:cxnLst>
              <a:rect l="0" t="0" r="r" b="b"/>
              <a:pathLst>
                <a:path w="8" h="19">
                  <a:moveTo>
                    <a:pt x="8" y="0"/>
                  </a:moveTo>
                  <a:lnTo>
                    <a:pt x="4" y="4"/>
                  </a:lnTo>
                  <a:lnTo>
                    <a:pt x="4" y="4"/>
                  </a:lnTo>
                  <a:lnTo>
                    <a:pt x="0" y="8"/>
                  </a:lnTo>
                  <a:lnTo>
                    <a:pt x="0" y="12"/>
                  </a:lnTo>
                  <a:lnTo>
                    <a:pt x="0" y="16"/>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77433" name="Freeform 601"/>
            <p:cNvSpPr>
              <a:spLocks noChangeAspect="1"/>
            </p:cNvSpPr>
            <p:nvPr/>
          </p:nvSpPr>
          <p:spPr bwMode="auto">
            <a:xfrm>
              <a:off x="5005" y="3283"/>
              <a:ext cx="384" cy="64"/>
            </a:xfrm>
            <a:custGeom>
              <a:avLst/>
              <a:gdLst/>
              <a:ahLst/>
              <a:cxnLst>
                <a:cxn ang="0">
                  <a:pos x="384" y="8"/>
                </a:cxn>
                <a:cxn ang="0">
                  <a:pos x="384" y="0"/>
                </a:cxn>
                <a:cxn ang="0">
                  <a:pos x="0" y="45"/>
                </a:cxn>
                <a:cxn ang="0">
                  <a:pos x="0" y="64"/>
                </a:cxn>
                <a:cxn ang="0">
                  <a:pos x="384" y="19"/>
                </a:cxn>
                <a:cxn ang="0">
                  <a:pos x="384" y="8"/>
                </a:cxn>
              </a:cxnLst>
              <a:rect l="0" t="0" r="r" b="b"/>
              <a:pathLst>
                <a:path w="384" h="64">
                  <a:moveTo>
                    <a:pt x="384" y="8"/>
                  </a:moveTo>
                  <a:lnTo>
                    <a:pt x="384" y="0"/>
                  </a:lnTo>
                  <a:lnTo>
                    <a:pt x="0" y="45"/>
                  </a:lnTo>
                  <a:lnTo>
                    <a:pt x="0" y="64"/>
                  </a:lnTo>
                  <a:lnTo>
                    <a:pt x="384" y="19"/>
                  </a:lnTo>
                  <a:lnTo>
                    <a:pt x="384" y="8"/>
                  </a:lnTo>
                  <a:close/>
                </a:path>
              </a:pathLst>
            </a:custGeom>
            <a:solidFill>
              <a:srgbClr val="F2F2D8"/>
            </a:solidFill>
            <a:ln w="9525">
              <a:noFill/>
              <a:round/>
              <a:headEnd/>
              <a:tailEnd/>
            </a:ln>
          </p:spPr>
          <p:txBody>
            <a:bodyPr/>
            <a:lstStyle/>
            <a:p>
              <a:endParaRPr lang="en-US"/>
            </a:p>
          </p:txBody>
        </p:sp>
        <p:sp>
          <p:nvSpPr>
            <p:cNvPr id="377434" name="Freeform 602"/>
            <p:cNvSpPr>
              <a:spLocks noChangeAspect="1"/>
            </p:cNvSpPr>
            <p:nvPr/>
          </p:nvSpPr>
          <p:spPr bwMode="auto">
            <a:xfrm>
              <a:off x="5389" y="3283"/>
              <a:ext cx="11" cy="19"/>
            </a:xfrm>
            <a:custGeom>
              <a:avLst/>
              <a:gdLst/>
              <a:ahLst/>
              <a:cxnLst>
                <a:cxn ang="0">
                  <a:pos x="0" y="19"/>
                </a:cxn>
                <a:cxn ang="0">
                  <a:pos x="3" y="15"/>
                </a:cxn>
                <a:cxn ang="0">
                  <a:pos x="7" y="15"/>
                </a:cxn>
                <a:cxn ang="0">
                  <a:pos x="11" y="11"/>
                </a:cxn>
                <a:cxn ang="0">
                  <a:pos x="11" y="8"/>
                </a:cxn>
                <a:cxn ang="0">
                  <a:pos x="11" y="4"/>
                </a:cxn>
                <a:cxn ang="0">
                  <a:pos x="7" y="0"/>
                </a:cxn>
                <a:cxn ang="0">
                  <a:pos x="3" y="0"/>
                </a:cxn>
                <a:cxn ang="0">
                  <a:pos x="0" y="0"/>
                </a:cxn>
                <a:cxn ang="0">
                  <a:pos x="0" y="19"/>
                </a:cxn>
              </a:cxnLst>
              <a:rect l="0" t="0" r="r" b="b"/>
              <a:pathLst>
                <a:path w="11" h="19">
                  <a:moveTo>
                    <a:pt x="0" y="19"/>
                  </a:moveTo>
                  <a:lnTo>
                    <a:pt x="3" y="15"/>
                  </a:lnTo>
                  <a:lnTo>
                    <a:pt x="7" y="15"/>
                  </a:lnTo>
                  <a:lnTo>
                    <a:pt x="11" y="11"/>
                  </a:lnTo>
                  <a:lnTo>
                    <a:pt x="11" y="8"/>
                  </a:lnTo>
                  <a:lnTo>
                    <a:pt x="11" y="4"/>
                  </a:lnTo>
                  <a:lnTo>
                    <a:pt x="7" y="0"/>
                  </a:lnTo>
                  <a:lnTo>
                    <a:pt x="3" y="0"/>
                  </a:lnTo>
                  <a:lnTo>
                    <a:pt x="0" y="0"/>
                  </a:lnTo>
                  <a:lnTo>
                    <a:pt x="0" y="19"/>
                  </a:lnTo>
                  <a:close/>
                </a:path>
              </a:pathLst>
            </a:custGeom>
            <a:solidFill>
              <a:srgbClr val="F2F2D8"/>
            </a:solidFill>
            <a:ln w="9525">
              <a:noFill/>
              <a:round/>
              <a:headEnd/>
              <a:tailEnd/>
            </a:ln>
          </p:spPr>
          <p:txBody>
            <a:bodyPr/>
            <a:lstStyle/>
            <a:p>
              <a:endParaRPr lang="en-US"/>
            </a:p>
          </p:txBody>
        </p:sp>
        <p:sp>
          <p:nvSpPr>
            <p:cNvPr id="377435" name="Freeform 603"/>
            <p:cNvSpPr>
              <a:spLocks noChangeAspect="1"/>
            </p:cNvSpPr>
            <p:nvPr/>
          </p:nvSpPr>
          <p:spPr bwMode="auto">
            <a:xfrm>
              <a:off x="4997" y="3363"/>
              <a:ext cx="8" cy="19"/>
            </a:xfrm>
            <a:custGeom>
              <a:avLst/>
              <a:gdLst/>
              <a:ahLst/>
              <a:cxnLst>
                <a:cxn ang="0">
                  <a:pos x="8" y="0"/>
                </a:cxn>
                <a:cxn ang="0">
                  <a:pos x="4" y="0"/>
                </a:cxn>
                <a:cxn ang="0">
                  <a:pos x="4" y="3"/>
                </a:cxn>
                <a:cxn ang="0">
                  <a:pos x="0" y="3"/>
                </a:cxn>
                <a:cxn ang="0">
                  <a:pos x="0" y="7"/>
                </a:cxn>
                <a:cxn ang="0">
                  <a:pos x="0" y="11"/>
                </a:cxn>
                <a:cxn ang="0">
                  <a:pos x="4" y="15"/>
                </a:cxn>
                <a:cxn ang="0">
                  <a:pos x="4" y="15"/>
                </a:cxn>
                <a:cxn ang="0">
                  <a:pos x="8" y="19"/>
                </a:cxn>
                <a:cxn ang="0">
                  <a:pos x="8" y="0"/>
                </a:cxn>
              </a:cxnLst>
              <a:rect l="0" t="0" r="r" b="b"/>
              <a:pathLst>
                <a:path w="8" h="19">
                  <a:moveTo>
                    <a:pt x="8" y="0"/>
                  </a:moveTo>
                  <a:lnTo>
                    <a:pt x="4" y="0"/>
                  </a:lnTo>
                  <a:lnTo>
                    <a:pt x="4" y="3"/>
                  </a:lnTo>
                  <a:lnTo>
                    <a:pt x="0" y="3"/>
                  </a:lnTo>
                  <a:lnTo>
                    <a:pt x="0" y="7"/>
                  </a:lnTo>
                  <a:lnTo>
                    <a:pt x="0" y="11"/>
                  </a:lnTo>
                  <a:lnTo>
                    <a:pt x="4" y="15"/>
                  </a:lnTo>
                  <a:lnTo>
                    <a:pt x="4" y="15"/>
                  </a:lnTo>
                  <a:lnTo>
                    <a:pt x="8" y="19"/>
                  </a:lnTo>
                  <a:lnTo>
                    <a:pt x="8" y="0"/>
                  </a:lnTo>
                  <a:close/>
                </a:path>
              </a:pathLst>
            </a:custGeom>
            <a:solidFill>
              <a:srgbClr val="F2F2D8"/>
            </a:solidFill>
            <a:ln w="9525">
              <a:noFill/>
              <a:round/>
              <a:headEnd/>
              <a:tailEnd/>
            </a:ln>
          </p:spPr>
          <p:txBody>
            <a:bodyPr/>
            <a:lstStyle/>
            <a:p>
              <a:endParaRPr lang="en-US"/>
            </a:p>
          </p:txBody>
        </p:sp>
        <p:sp>
          <p:nvSpPr>
            <p:cNvPr id="377436" name="Freeform 604"/>
            <p:cNvSpPr>
              <a:spLocks noChangeAspect="1"/>
            </p:cNvSpPr>
            <p:nvPr/>
          </p:nvSpPr>
          <p:spPr bwMode="auto">
            <a:xfrm>
              <a:off x="5005" y="3313"/>
              <a:ext cx="387" cy="69"/>
            </a:xfrm>
            <a:custGeom>
              <a:avLst/>
              <a:gdLst/>
              <a:ahLst/>
              <a:cxnLst>
                <a:cxn ang="0">
                  <a:pos x="387" y="12"/>
                </a:cxn>
                <a:cxn ang="0">
                  <a:pos x="387" y="0"/>
                </a:cxn>
                <a:cxn ang="0">
                  <a:pos x="0" y="50"/>
                </a:cxn>
                <a:cxn ang="0">
                  <a:pos x="0" y="69"/>
                </a:cxn>
                <a:cxn ang="0">
                  <a:pos x="387" y="19"/>
                </a:cxn>
                <a:cxn ang="0">
                  <a:pos x="387" y="12"/>
                </a:cxn>
              </a:cxnLst>
              <a:rect l="0" t="0" r="r" b="b"/>
              <a:pathLst>
                <a:path w="387" h="69">
                  <a:moveTo>
                    <a:pt x="387" y="12"/>
                  </a:moveTo>
                  <a:lnTo>
                    <a:pt x="387" y="0"/>
                  </a:lnTo>
                  <a:lnTo>
                    <a:pt x="0" y="50"/>
                  </a:lnTo>
                  <a:lnTo>
                    <a:pt x="0" y="69"/>
                  </a:lnTo>
                  <a:lnTo>
                    <a:pt x="387" y="19"/>
                  </a:lnTo>
                  <a:lnTo>
                    <a:pt x="387" y="12"/>
                  </a:lnTo>
                  <a:close/>
                </a:path>
              </a:pathLst>
            </a:custGeom>
            <a:solidFill>
              <a:srgbClr val="F2F2D8"/>
            </a:solidFill>
            <a:ln w="9525">
              <a:noFill/>
              <a:round/>
              <a:headEnd/>
              <a:tailEnd/>
            </a:ln>
          </p:spPr>
          <p:txBody>
            <a:bodyPr/>
            <a:lstStyle/>
            <a:p>
              <a:endParaRPr lang="en-US"/>
            </a:p>
          </p:txBody>
        </p:sp>
        <p:sp>
          <p:nvSpPr>
            <p:cNvPr id="377437" name="Freeform 605"/>
            <p:cNvSpPr>
              <a:spLocks noChangeAspect="1"/>
            </p:cNvSpPr>
            <p:nvPr/>
          </p:nvSpPr>
          <p:spPr bwMode="auto">
            <a:xfrm>
              <a:off x="5392" y="3313"/>
              <a:ext cx="8" cy="19"/>
            </a:xfrm>
            <a:custGeom>
              <a:avLst/>
              <a:gdLst/>
              <a:ahLst/>
              <a:cxnLst>
                <a:cxn ang="0">
                  <a:pos x="0" y="19"/>
                </a:cxn>
                <a:cxn ang="0">
                  <a:pos x="4" y="19"/>
                </a:cxn>
                <a:cxn ang="0">
                  <a:pos x="4" y="15"/>
                </a:cxn>
                <a:cxn ang="0">
                  <a:pos x="8" y="12"/>
                </a:cxn>
                <a:cxn ang="0">
                  <a:pos x="8" y="8"/>
                </a:cxn>
                <a:cxn ang="0">
                  <a:pos x="8" y="4"/>
                </a:cxn>
                <a:cxn ang="0">
                  <a:pos x="4" y="4"/>
                </a:cxn>
                <a:cxn ang="0">
                  <a:pos x="4" y="0"/>
                </a:cxn>
                <a:cxn ang="0">
                  <a:pos x="0" y="0"/>
                </a:cxn>
                <a:cxn ang="0">
                  <a:pos x="0" y="19"/>
                </a:cxn>
              </a:cxnLst>
              <a:rect l="0" t="0" r="r" b="b"/>
              <a:pathLst>
                <a:path w="8" h="19">
                  <a:moveTo>
                    <a:pt x="0" y="19"/>
                  </a:moveTo>
                  <a:lnTo>
                    <a:pt x="4" y="19"/>
                  </a:lnTo>
                  <a:lnTo>
                    <a:pt x="4" y="15"/>
                  </a:lnTo>
                  <a:lnTo>
                    <a:pt x="8" y="12"/>
                  </a:lnTo>
                  <a:lnTo>
                    <a:pt x="8" y="8"/>
                  </a:lnTo>
                  <a:lnTo>
                    <a:pt x="8" y="4"/>
                  </a:lnTo>
                  <a:lnTo>
                    <a:pt x="4" y="4"/>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77438" name="Freeform 606"/>
            <p:cNvSpPr>
              <a:spLocks noChangeAspect="1"/>
            </p:cNvSpPr>
            <p:nvPr/>
          </p:nvSpPr>
          <p:spPr bwMode="auto">
            <a:xfrm>
              <a:off x="4967" y="3351"/>
              <a:ext cx="459" cy="95"/>
            </a:xfrm>
            <a:custGeom>
              <a:avLst/>
              <a:gdLst/>
              <a:ahLst/>
              <a:cxnLst>
                <a:cxn ang="0">
                  <a:pos x="0" y="95"/>
                </a:cxn>
                <a:cxn ang="0">
                  <a:pos x="38" y="50"/>
                </a:cxn>
                <a:cxn ang="0">
                  <a:pos x="422" y="0"/>
                </a:cxn>
                <a:cxn ang="0">
                  <a:pos x="459" y="38"/>
                </a:cxn>
                <a:cxn ang="0">
                  <a:pos x="0" y="95"/>
                </a:cxn>
              </a:cxnLst>
              <a:rect l="0" t="0" r="r" b="b"/>
              <a:pathLst>
                <a:path w="459" h="95">
                  <a:moveTo>
                    <a:pt x="0" y="95"/>
                  </a:moveTo>
                  <a:lnTo>
                    <a:pt x="38" y="50"/>
                  </a:lnTo>
                  <a:lnTo>
                    <a:pt x="422" y="0"/>
                  </a:lnTo>
                  <a:lnTo>
                    <a:pt x="459" y="38"/>
                  </a:lnTo>
                  <a:lnTo>
                    <a:pt x="0" y="95"/>
                  </a:lnTo>
                  <a:close/>
                </a:path>
              </a:pathLst>
            </a:custGeom>
            <a:solidFill>
              <a:srgbClr val="FFFFE5"/>
            </a:solidFill>
            <a:ln w="9525">
              <a:noFill/>
              <a:round/>
              <a:headEnd/>
              <a:tailEnd/>
            </a:ln>
          </p:spPr>
          <p:txBody>
            <a:bodyPr/>
            <a:lstStyle/>
            <a:p>
              <a:endParaRPr lang="en-US"/>
            </a:p>
          </p:txBody>
        </p:sp>
        <p:sp>
          <p:nvSpPr>
            <p:cNvPr id="377439" name="Freeform 607"/>
            <p:cNvSpPr>
              <a:spLocks noChangeAspect="1"/>
            </p:cNvSpPr>
            <p:nvPr/>
          </p:nvSpPr>
          <p:spPr bwMode="auto">
            <a:xfrm>
              <a:off x="4967" y="3351"/>
              <a:ext cx="459" cy="95"/>
            </a:xfrm>
            <a:custGeom>
              <a:avLst/>
              <a:gdLst/>
              <a:ahLst/>
              <a:cxnLst>
                <a:cxn ang="0">
                  <a:pos x="0" y="95"/>
                </a:cxn>
                <a:cxn ang="0">
                  <a:pos x="38" y="50"/>
                </a:cxn>
                <a:cxn ang="0">
                  <a:pos x="422" y="0"/>
                </a:cxn>
                <a:cxn ang="0">
                  <a:pos x="459" y="38"/>
                </a:cxn>
                <a:cxn ang="0">
                  <a:pos x="0" y="95"/>
                </a:cxn>
              </a:cxnLst>
              <a:rect l="0" t="0" r="r" b="b"/>
              <a:pathLst>
                <a:path w="459" h="95">
                  <a:moveTo>
                    <a:pt x="0" y="95"/>
                  </a:moveTo>
                  <a:lnTo>
                    <a:pt x="38" y="50"/>
                  </a:lnTo>
                  <a:lnTo>
                    <a:pt x="422" y="0"/>
                  </a:lnTo>
                  <a:lnTo>
                    <a:pt x="459" y="38"/>
                  </a:lnTo>
                  <a:lnTo>
                    <a:pt x="0" y="95"/>
                  </a:lnTo>
                </a:path>
              </a:pathLst>
            </a:custGeom>
            <a:noFill/>
            <a:ln w="6350">
              <a:solidFill>
                <a:srgbClr val="000000"/>
              </a:solidFill>
              <a:prstDash val="solid"/>
              <a:round/>
              <a:headEnd/>
              <a:tailEnd/>
            </a:ln>
          </p:spPr>
          <p:txBody>
            <a:bodyPr/>
            <a:lstStyle/>
            <a:p>
              <a:endParaRPr lang="en-US"/>
            </a:p>
          </p:txBody>
        </p:sp>
        <p:sp>
          <p:nvSpPr>
            <p:cNvPr id="377440" name="Freeform 608"/>
            <p:cNvSpPr>
              <a:spLocks noChangeAspect="1"/>
            </p:cNvSpPr>
            <p:nvPr/>
          </p:nvSpPr>
          <p:spPr bwMode="auto">
            <a:xfrm>
              <a:off x="4414" y="2121"/>
              <a:ext cx="553" cy="1321"/>
            </a:xfrm>
            <a:custGeom>
              <a:avLst/>
              <a:gdLst/>
              <a:ahLst/>
              <a:cxnLst>
                <a:cxn ang="0">
                  <a:pos x="553" y="1321"/>
                </a:cxn>
                <a:cxn ang="0">
                  <a:pos x="0" y="1033"/>
                </a:cxn>
                <a:cxn ang="0">
                  <a:pos x="0" y="0"/>
                </a:cxn>
                <a:cxn ang="0">
                  <a:pos x="553" y="122"/>
                </a:cxn>
                <a:cxn ang="0">
                  <a:pos x="553" y="1321"/>
                </a:cxn>
              </a:cxnLst>
              <a:rect l="0" t="0" r="r" b="b"/>
              <a:pathLst>
                <a:path w="553" h="1321">
                  <a:moveTo>
                    <a:pt x="553" y="1321"/>
                  </a:moveTo>
                  <a:lnTo>
                    <a:pt x="0" y="1033"/>
                  </a:lnTo>
                  <a:lnTo>
                    <a:pt x="0" y="0"/>
                  </a:lnTo>
                  <a:lnTo>
                    <a:pt x="553" y="122"/>
                  </a:lnTo>
                  <a:lnTo>
                    <a:pt x="553" y="1321"/>
                  </a:lnTo>
                  <a:close/>
                </a:path>
              </a:pathLst>
            </a:custGeom>
            <a:solidFill>
              <a:srgbClr val="FFFFE5"/>
            </a:solidFill>
            <a:ln w="9525">
              <a:noFill/>
              <a:round/>
              <a:headEnd/>
              <a:tailEnd/>
            </a:ln>
          </p:spPr>
          <p:txBody>
            <a:bodyPr/>
            <a:lstStyle/>
            <a:p>
              <a:endParaRPr lang="en-US"/>
            </a:p>
          </p:txBody>
        </p:sp>
        <p:sp>
          <p:nvSpPr>
            <p:cNvPr id="377441" name="Freeform 609"/>
            <p:cNvSpPr>
              <a:spLocks noChangeAspect="1"/>
            </p:cNvSpPr>
            <p:nvPr/>
          </p:nvSpPr>
          <p:spPr bwMode="auto">
            <a:xfrm>
              <a:off x="4414" y="2121"/>
              <a:ext cx="553" cy="1321"/>
            </a:xfrm>
            <a:custGeom>
              <a:avLst/>
              <a:gdLst/>
              <a:ahLst/>
              <a:cxnLst>
                <a:cxn ang="0">
                  <a:pos x="553" y="1321"/>
                </a:cxn>
                <a:cxn ang="0">
                  <a:pos x="0" y="1033"/>
                </a:cxn>
                <a:cxn ang="0">
                  <a:pos x="0" y="0"/>
                </a:cxn>
                <a:cxn ang="0">
                  <a:pos x="553" y="122"/>
                </a:cxn>
                <a:cxn ang="0">
                  <a:pos x="553" y="1321"/>
                </a:cxn>
              </a:cxnLst>
              <a:rect l="0" t="0" r="r" b="b"/>
              <a:pathLst>
                <a:path w="553" h="1321">
                  <a:moveTo>
                    <a:pt x="553" y="1321"/>
                  </a:moveTo>
                  <a:lnTo>
                    <a:pt x="0" y="1033"/>
                  </a:lnTo>
                  <a:lnTo>
                    <a:pt x="0" y="0"/>
                  </a:lnTo>
                  <a:lnTo>
                    <a:pt x="553" y="122"/>
                  </a:lnTo>
                  <a:lnTo>
                    <a:pt x="553" y="1321"/>
                  </a:lnTo>
                </a:path>
              </a:pathLst>
            </a:custGeom>
            <a:noFill/>
            <a:ln w="6350">
              <a:solidFill>
                <a:srgbClr val="000000"/>
              </a:solidFill>
              <a:prstDash val="solid"/>
              <a:round/>
              <a:headEnd/>
              <a:tailEnd/>
            </a:ln>
          </p:spPr>
          <p:txBody>
            <a:bodyPr/>
            <a:lstStyle/>
            <a:p>
              <a:endParaRPr lang="en-US"/>
            </a:p>
          </p:txBody>
        </p:sp>
        <p:sp>
          <p:nvSpPr>
            <p:cNvPr id="377442" name="Freeform 610"/>
            <p:cNvSpPr>
              <a:spLocks noChangeAspect="1"/>
            </p:cNvSpPr>
            <p:nvPr/>
          </p:nvSpPr>
          <p:spPr bwMode="auto">
            <a:xfrm>
              <a:off x="4414" y="2072"/>
              <a:ext cx="1012" cy="171"/>
            </a:xfrm>
            <a:custGeom>
              <a:avLst/>
              <a:gdLst/>
              <a:ahLst/>
              <a:cxnLst>
                <a:cxn ang="0">
                  <a:pos x="0" y="53"/>
                </a:cxn>
                <a:cxn ang="0">
                  <a:pos x="429" y="0"/>
                </a:cxn>
                <a:cxn ang="0">
                  <a:pos x="1012" y="114"/>
                </a:cxn>
                <a:cxn ang="0">
                  <a:pos x="553" y="171"/>
                </a:cxn>
                <a:cxn ang="0">
                  <a:pos x="0" y="53"/>
                </a:cxn>
              </a:cxnLst>
              <a:rect l="0" t="0" r="r" b="b"/>
              <a:pathLst>
                <a:path w="1012" h="171">
                  <a:moveTo>
                    <a:pt x="0" y="53"/>
                  </a:moveTo>
                  <a:lnTo>
                    <a:pt x="429" y="0"/>
                  </a:lnTo>
                  <a:lnTo>
                    <a:pt x="1012" y="114"/>
                  </a:lnTo>
                  <a:lnTo>
                    <a:pt x="553" y="171"/>
                  </a:lnTo>
                  <a:lnTo>
                    <a:pt x="0" y="53"/>
                  </a:lnTo>
                  <a:close/>
                </a:path>
              </a:pathLst>
            </a:custGeom>
            <a:solidFill>
              <a:srgbClr val="F2F2D8"/>
            </a:solidFill>
            <a:ln w="9525">
              <a:noFill/>
              <a:round/>
              <a:headEnd/>
              <a:tailEnd/>
            </a:ln>
          </p:spPr>
          <p:txBody>
            <a:bodyPr/>
            <a:lstStyle/>
            <a:p>
              <a:endParaRPr lang="en-US"/>
            </a:p>
          </p:txBody>
        </p:sp>
        <p:sp>
          <p:nvSpPr>
            <p:cNvPr id="377443" name="Freeform 611"/>
            <p:cNvSpPr>
              <a:spLocks noChangeAspect="1"/>
            </p:cNvSpPr>
            <p:nvPr/>
          </p:nvSpPr>
          <p:spPr bwMode="auto">
            <a:xfrm>
              <a:off x="4414" y="2072"/>
              <a:ext cx="1012" cy="171"/>
            </a:xfrm>
            <a:custGeom>
              <a:avLst/>
              <a:gdLst/>
              <a:ahLst/>
              <a:cxnLst>
                <a:cxn ang="0">
                  <a:pos x="0" y="53"/>
                </a:cxn>
                <a:cxn ang="0">
                  <a:pos x="429" y="0"/>
                </a:cxn>
                <a:cxn ang="0">
                  <a:pos x="1012" y="114"/>
                </a:cxn>
                <a:cxn ang="0">
                  <a:pos x="553" y="171"/>
                </a:cxn>
                <a:cxn ang="0">
                  <a:pos x="0" y="53"/>
                </a:cxn>
              </a:cxnLst>
              <a:rect l="0" t="0" r="r" b="b"/>
              <a:pathLst>
                <a:path w="1012" h="171">
                  <a:moveTo>
                    <a:pt x="0" y="53"/>
                  </a:moveTo>
                  <a:lnTo>
                    <a:pt x="429" y="0"/>
                  </a:lnTo>
                  <a:lnTo>
                    <a:pt x="1012" y="114"/>
                  </a:lnTo>
                  <a:lnTo>
                    <a:pt x="553" y="171"/>
                  </a:lnTo>
                  <a:lnTo>
                    <a:pt x="0" y="53"/>
                  </a:lnTo>
                </a:path>
              </a:pathLst>
            </a:custGeom>
            <a:noFill/>
            <a:ln w="6350">
              <a:solidFill>
                <a:srgbClr val="000000"/>
              </a:solidFill>
              <a:prstDash val="solid"/>
              <a:round/>
              <a:headEnd/>
              <a:tailEnd/>
            </a:ln>
          </p:spPr>
          <p:txBody>
            <a:bodyPr/>
            <a:lstStyle/>
            <a:p>
              <a:endParaRPr lang="en-US"/>
            </a:p>
          </p:txBody>
        </p:sp>
      </p:grpSp>
      <p:sp>
        <p:nvSpPr>
          <p:cNvPr id="377444" name="Text Box 612"/>
          <p:cNvSpPr txBox="1">
            <a:spLocks noChangeArrowheads="1"/>
          </p:cNvSpPr>
          <p:nvPr/>
        </p:nvSpPr>
        <p:spPr bwMode="auto">
          <a:xfrm>
            <a:off x="4097338" y="6354763"/>
            <a:ext cx="622300" cy="336550"/>
          </a:xfrm>
          <a:prstGeom prst="rect">
            <a:avLst/>
          </a:prstGeom>
          <a:noFill/>
          <a:ln w="12700">
            <a:noFill/>
            <a:miter lim="800000"/>
            <a:headEnd/>
            <a:tailEnd/>
          </a:ln>
          <a:effectLst/>
        </p:spPr>
        <p:txBody>
          <a:bodyPr wrap="none" lIns="92075" tIns="46038" rIns="92075" bIns="46038">
            <a:spAutoFit/>
          </a:bodyPr>
          <a:lstStyle/>
          <a:p>
            <a:pPr marL="342900" indent="-342900" algn="ctr"/>
            <a:r>
              <a:rPr lang="en-US" sz="1600">
                <a:effectLst/>
              </a:rPr>
              <a:t>KDC</a:t>
            </a:r>
          </a:p>
        </p:txBody>
      </p:sp>
      <p:grpSp>
        <p:nvGrpSpPr>
          <p:cNvPr id="377445" name="Group 613"/>
          <p:cNvGrpSpPr>
            <a:grpSpLocks/>
          </p:cNvGrpSpPr>
          <p:nvPr/>
        </p:nvGrpSpPr>
        <p:grpSpPr bwMode="auto">
          <a:xfrm>
            <a:off x="5616575" y="5797550"/>
            <a:ext cx="993775" cy="908050"/>
            <a:chOff x="1474" y="1888"/>
            <a:chExt cx="998" cy="815"/>
          </a:xfrm>
        </p:grpSpPr>
        <p:grpSp>
          <p:nvGrpSpPr>
            <p:cNvPr id="377446" name="Group 614"/>
            <p:cNvGrpSpPr>
              <a:grpSpLocks noChangeAspect="1"/>
            </p:cNvGrpSpPr>
            <p:nvPr/>
          </p:nvGrpSpPr>
          <p:grpSpPr bwMode="auto">
            <a:xfrm flipH="1">
              <a:off x="1791" y="2007"/>
              <a:ext cx="681" cy="618"/>
              <a:chOff x="480" y="2072"/>
              <a:chExt cx="1360" cy="1234"/>
            </a:xfrm>
          </p:grpSpPr>
          <p:grpSp>
            <p:nvGrpSpPr>
              <p:cNvPr id="377447" name="Group 615"/>
              <p:cNvGrpSpPr>
                <a:grpSpLocks noChangeAspect="1"/>
              </p:cNvGrpSpPr>
              <p:nvPr/>
            </p:nvGrpSpPr>
            <p:grpSpPr bwMode="auto">
              <a:xfrm>
                <a:off x="480" y="2072"/>
                <a:ext cx="1360" cy="1234"/>
                <a:chOff x="480" y="2072"/>
                <a:chExt cx="1360" cy="1234"/>
              </a:xfrm>
            </p:grpSpPr>
            <p:sp>
              <p:nvSpPr>
                <p:cNvPr id="377448" name="Freeform 616"/>
                <p:cNvSpPr>
                  <a:spLocks noChangeAspect="1"/>
                </p:cNvSpPr>
                <p:nvPr/>
              </p:nvSpPr>
              <p:spPr bwMode="auto">
                <a:xfrm>
                  <a:off x="484" y="2486"/>
                  <a:ext cx="862" cy="577"/>
                </a:xfrm>
                <a:custGeom>
                  <a:avLst/>
                  <a:gdLst/>
                  <a:ahLst/>
                  <a:cxnLst>
                    <a:cxn ang="0">
                      <a:pos x="579" y="577"/>
                    </a:cxn>
                    <a:cxn ang="0">
                      <a:pos x="4" y="451"/>
                    </a:cxn>
                    <a:cxn ang="0">
                      <a:pos x="4" y="429"/>
                    </a:cxn>
                    <a:cxn ang="0">
                      <a:pos x="4" y="429"/>
                    </a:cxn>
                    <a:cxn ang="0">
                      <a:pos x="0" y="425"/>
                    </a:cxn>
                    <a:cxn ang="0">
                      <a:pos x="0" y="425"/>
                    </a:cxn>
                    <a:cxn ang="0">
                      <a:pos x="0" y="421"/>
                    </a:cxn>
                    <a:cxn ang="0">
                      <a:pos x="0" y="174"/>
                    </a:cxn>
                    <a:cxn ang="0">
                      <a:pos x="0" y="174"/>
                    </a:cxn>
                    <a:cxn ang="0">
                      <a:pos x="0" y="171"/>
                    </a:cxn>
                    <a:cxn ang="0">
                      <a:pos x="4" y="171"/>
                    </a:cxn>
                    <a:cxn ang="0">
                      <a:pos x="4" y="167"/>
                    </a:cxn>
                    <a:cxn ang="0">
                      <a:pos x="339" y="0"/>
                    </a:cxn>
                    <a:cxn ang="0">
                      <a:pos x="858" y="87"/>
                    </a:cxn>
                    <a:cxn ang="0">
                      <a:pos x="862" y="87"/>
                    </a:cxn>
                    <a:cxn ang="0">
                      <a:pos x="862" y="87"/>
                    </a:cxn>
                    <a:cxn ang="0">
                      <a:pos x="862" y="91"/>
                    </a:cxn>
                    <a:cxn ang="0">
                      <a:pos x="862" y="91"/>
                    </a:cxn>
                    <a:cxn ang="0">
                      <a:pos x="862" y="334"/>
                    </a:cxn>
                    <a:cxn ang="0">
                      <a:pos x="862" y="338"/>
                    </a:cxn>
                    <a:cxn ang="0">
                      <a:pos x="862" y="341"/>
                    </a:cxn>
                    <a:cxn ang="0">
                      <a:pos x="862" y="341"/>
                    </a:cxn>
                    <a:cxn ang="0">
                      <a:pos x="858" y="345"/>
                    </a:cxn>
                    <a:cxn ang="0">
                      <a:pos x="858" y="368"/>
                    </a:cxn>
                    <a:cxn ang="0">
                      <a:pos x="579" y="577"/>
                    </a:cxn>
                  </a:cxnLst>
                  <a:rect l="0" t="0" r="r" b="b"/>
                  <a:pathLst>
                    <a:path w="862" h="577">
                      <a:moveTo>
                        <a:pt x="579" y="577"/>
                      </a:moveTo>
                      <a:lnTo>
                        <a:pt x="4" y="451"/>
                      </a:lnTo>
                      <a:lnTo>
                        <a:pt x="4" y="429"/>
                      </a:lnTo>
                      <a:lnTo>
                        <a:pt x="4" y="429"/>
                      </a:lnTo>
                      <a:lnTo>
                        <a:pt x="0" y="425"/>
                      </a:lnTo>
                      <a:lnTo>
                        <a:pt x="0" y="425"/>
                      </a:lnTo>
                      <a:lnTo>
                        <a:pt x="0" y="421"/>
                      </a:lnTo>
                      <a:lnTo>
                        <a:pt x="0" y="174"/>
                      </a:lnTo>
                      <a:lnTo>
                        <a:pt x="0" y="174"/>
                      </a:lnTo>
                      <a:lnTo>
                        <a:pt x="0" y="171"/>
                      </a:lnTo>
                      <a:lnTo>
                        <a:pt x="4" y="171"/>
                      </a:lnTo>
                      <a:lnTo>
                        <a:pt x="4" y="167"/>
                      </a:lnTo>
                      <a:lnTo>
                        <a:pt x="339" y="0"/>
                      </a:lnTo>
                      <a:lnTo>
                        <a:pt x="858" y="87"/>
                      </a:lnTo>
                      <a:lnTo>
                        <a:pt x="862" y="87"/>
                      </a:lnTo>
                      <a:lnTo>
                        <a:pt x="862" y="87"/>
                      </a:lnTo>
                      <a:lnTo>
                        <a:pt x="862" y="91"/>
                      </a:lnTo>
                      <a:lnTo>
                        <a:pt x="862" y="91"/>
                      </a:lnTo>
                      <a:lnTo>
                        <a:pt x="862" y="334"/>
                      </a:lnTo>
                      <a:lnTo>
                        <a:pt x="862" y="338"/>
                      </a:lnTo>
                      <a:lnTo>
                        <a:pt x="862" y="341"/>
                      </a:lnTo>
                      <a:lnTo>
                        <a:pt x="862" y="341"/>
                      </a:lnTo>
                      <a:lnTo>
                        <a:pt x="858" y="345"/>
                      </a:lnTo>
                      <a:lnTo>
                        <a:pt x="858" y="368"/>
                      </a:lnTo>
                      <a:lnTo>
                        <a:pt x="579" y="577"/>
                      </a:lnTo>
                      <a:close/>
                    </a:path>
                  </a:pathLst>
                </a:custGeom>
                <a:solidFill>
                  <a:srgbClr val="FCFCD8"/>
                </a:solidFill>
                <a:ln w="9525">
                  <a:noFill/>
                  <a:round/>
                  <a:headEnd/>
                  <a:tailEnd/>
                </a:ln>
              </p:spPr>
              <p:txBody>
                <a:bodyPr/>
                <a:lstStyle/>
                <a:p>
                  <a:endParaRPr lang="en-US"/>
                </a:p>
              </p:txBody>
            </p:sp>
            <p:sp>
              <p:nvSpPr>
                <p:cNvPr id="377449" name="Freeform 617"/>
                <p:cNvSpPr>
                  <a:spLocks noChangeAspect="1"/>
                </p:cNvSpPr>
                <p:nvPr/>
              </p:nvSpPr>
              <p:spPr bwMode="auto">
                <a:xfrm>
                  <a:off x="488" y="2934"/>
                  <a:ext cx="575" cy="129"/>
                </a:xfrm>
                <a:custGeom>
                  <a:avLst/>
                  <a:gdLst/>
                  <a:ahLst/>
                  <a:cxnLst>
                    <a:cxn ang="0">
                      <a:pos x="0" y="0"/>
                    </a:cxn>
                    <a:cxn ang="0">
                      <a:pos x="0" y="0"/>
                    </a:cxn>
                    <a:cxn ang="0">
                      <a:pos x="575" y="129"/>
                    </a:cxn>
                    <a:cxn ang="0">
                      <a:pos x="575" y="129"/>
                    </a:cxn>
                    <a:cxn ang="0">
                      <a:pos x="0" y="0"/>
                    </a:cxn>
                    <a:cxn ang="0">
                      <a:pos x="0" y="0"/>
                    </a:cxn>
                    <a:cxn ang="0">
                      <a:pos x="0" y="0"/>
                    </a:cxn>
                    <a:cxn ang="0">
                      <a:pos x="0" y="0"/>
                    </a:cxn>
                    <a:cxn ang="0">
                      <a:pos x="0" y="0"/>
                    </a:cxn>
                    <a:cxn ang="0">
                      <a:pos x="0" y="0"/>
                    </a:cxn>
                    <a:cxn ang="0">
                      <a:pos x="0" y="0"/>
                    </a:cxn>
                    <a:cxn ang="0">
                      <a:pos x="0" y="0"/>
                    </a:cxn>
                  </a:cxnLst>
                  <a:rect l="0" t="0" r="r" b="b"/>
                  <a:pathLst>
                    <a:path w="575" h="129">
                      <a:moveTo>
                        <a:pt x="0" y="0"/>
                      </a:moveTo>
                      <a:lnTo>
                        <a:pt x="0" y="0"/>
                      </a:lnTo>
                      <a:lnTo>
                        <a:pt x="575" y="129"/>
                      </a:lnTo>
                      <a:lnTo>
                        <a:pt x="575" y="129"/>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450" name="Freeform 618"/>
                <p:cNvSpPr>
                  <a:spLocks noChangeAspect="1"/>
                </p:cNvSpPr>
                <p:nvPr/>
              </p:nvSpPr>
              <p:spPr bwMode="auto">
                <a:xfrm>
                  <a:off x="488" y="2911"/>
                  <a:ext cx="1" cy="23"/>
                </a:xfrm>
                <a:custGeom>
                  <a:avLst/>
                  <a:gdLst/>
                  <a:ahLst/>
                  <a:cxnLst>
                    <a:cxn ang="0">
                      <a:pos x="0" y="4"/>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4"/>
                    </a:cxn>
                  </a:cxnLst>
                  <a:rect l="0" t="0" r="r" b="b"/>
                  <a:pathLst>
                    <a:path h="23">
                      <a:moveTo>
                        <a:pt x="0" y="4"/>
                      </a:moveTo>
                      <a:lnTo>
                        <a:pt x="0" y="0"/>
                      </a:lnTo>
                      <a:lnTo>
                        <a:pt x="0" y="23"/>
                      </a:lnTo>
                      <a:lnTo>
                        <a:pt x="0" y="23"/>
                      </a:lnTo>
                      <a:lnTo>
                        <a:pt x="0" y="0"/>
                      </a:lnTo>
                      <a:lnTo>
                        <a:pt x="0" y="0"/>
                      </a:lnTo>
                      <a:lnTo>
                        <a:pt x="0" y="0"/>
                      </a:lnTo>
                      <a:lnTo>
                        <a:pt x="0" y="0"/>
                      </a:lnTo>
                      <a:lnTo>
                        <a:pt x="0" y="0"/>
                      </a:lnTo>
                      <a:lnTo>
                        <a:pt x="0" y="0"/>
                      </a:lnTo>
                      <a:lnTo>
                        <a:pt x="0" y="0"/>
                      </a:lnTo>
                      <a:lnTo>
                        <a:pt x="0" y="4"/>
                      </a:lnTo>
                      <a:close/>
                    </a:path>
                  </a:pathLst>
                </a:custGeom>
                <a:solidFill>
                  <a:srgbClr val="000000"/>
                </a:solidFill>
                <a:ln w="9525">
                  <a:noFill/>
                  <a:round/>
                  <a:headEnd/>
                  <a:tailEnd/>
                </a:ln>
              </p:spPr>
              <p:txBody>
                <a:bodyPr/>
                <a:lstStyle/>
                <a:p>
                  <a:endParaRPr lang="en-US"/>
                </a:p>
              </p:txBody>
            </p:sp>
            <p:sp>
              <p:nvSpPr>
                <p:cNvPr id="377451" name="Freeform 619"/>
                <p:cNvSpPr>
                  <a:spLocks noChangeAspect="1"/>
                </p:cNvSpPr>
                <p:nvPr/>
              </p:nvSpPr>
              <p:spPr bwMode="auto">
                <a:xfrm>
                  <a:off x="480" y="2907"/>
                  <a:ext cx="8" cy="8"/>
                </a:xfrm>
                <a:custGeom>
                  <a:avLst/>
                  <a:gdLst/>
                  <a:ahLst/>
                  <a:cxnLst>
                    <a:cxn ang="0">
                      <a:pos x="0" y="0"/>
                    </a:cxn>
                    <a:cxn ang="0">
                      <a:pos x="0" y="0"/>
                    </a:cxn>
                    <a:cxn ang="0">
                      <a:pos x="4" y="4"/>
                    </a:cxn>
                    <a:cxn ang="0">
                      <a:pos x="4" y="4"/>
                    </a:cxn>
                    <a:cxn ang="0">
                      <a:pos x="4" y="8"/>
                    </a:cxn>
                    <a:cxn ang="0">
                      <a:pos x="8" y="8"/>
                    </a:cxn>
                    <a:cxn ang="0">
                      <a:pos x="8" y="4"/>
                    </a:cxn>
                    <a:cxn ang="0">
                      <a:pos x="8" y="4"/>
                    </a:cxn>
                    <a:cxn ang="0">
                      <a:pos x="4" y="4"/>
                    </a:cxn>
                    <a:cxn ang="0">
                      <a:pos x="4" y="4"/>
                    </a:cxn>
                    <a:cxn ang="0">
                      <a:pos x="4" y="0"/>
                    </a:cxn>
                    <a:cxn ang="0">
                      <a:pos x="4" y="0"/>
                    </a:cxn>
                    <a:cxn ang="0">
                      <a:pos x="4" y="0"/>
                    </a:cxn>
                    <a:cxn ang="0">
                      <a:pos x="4" y="0"/>
                    </a:cxn>
                    <a:cxn ang="0">
                      <a:pos x="4" y="0"/>
                    </a:cxn>
                    <a:cxn ang="0">
                      <a:pos x="4" y="0"/>
                    </a:cxn>
                    <a:cxn ang="0">
                      <a:pos x="0" y="0"/>
                    </a:cxn>
                    <a:cxn ang="0">
                      <a:pos x="0" y="0"/>
                    </a:cxn>
                  </a:cxnLst>
                  <a:rect l="0" t="0" r="r" b="b"/>
                  <a:pathLst>
                    <a:path w="8" h="8">
                      <a:moveTo>
                        <a:pt x="0" y="0"/>
                      </a:moveTo>
                      <a:lnTo>
                        <a:pt x="0" y="0"/>
                      </a:lnTo>
                      <a:lnTo>
                        <a:pt x="4" y="4"/>
                      </a:lnTo>
                      <a:lnTo>
                        <a:pt x="4" y="4"/>
                      </a:lnTo>
                      <a:lnTo>
                        <a:pt x="4" y="8"/>
                      </a:lnTo>
                      <a:lnTo>
                        <a:pt x="8" y="8"/>
                      </a:lnTo>
                      <a:lnTo>
                        <a:pt x="8" y="4"/>
                      </a:lnTo>
                      <a:lnTo>
                        <a:pt x="8" y="4"/>
                      </a:lnTo>
                      <a:lnTo>
                        <a:pt x="4" y="4"/>
                      </a:lnTo>
                      <a:lnTo>
                        <a:pt x="4" y="4"/>
                      </a:lnTo>
                      <a:lnTo>
                        <a:pt x="4" y="0"/>
                      </a:lnTo>
                      <a:lnTo>
                        <a:pt x="4" y="0"/>
                      </a:lnTo>
                      <a:lnTo>
                        <a:pt x="4" y="0"/>
                      </a:lnTo>
                      <a:lnTo>
                        <a:pt x="4" y="0"/>
                      </a:lnTo>
                      <a:lnTo>
                        <a:pt x="4" y="0"/>
                      </a:lnTo>
                      <a:lnTo>
                        <a:pt x="4" y="0"/>
                      </a:lnTo>
                      <a:lnTo>
                        <a:pt x="0" y="0"/>
                      </a:lnTo>
                      <a:lnTo>
                        <a:pt x="0" y="0"/>
                      </a:lnTo>
                      <a:close/>
                    </a:path>
                  </a:pathLst>
                </a:custGeom>
                <a:solidFill>
                  <a:srgbClr val="000000"/>
                </a:solidFill>
                <a:ln w="9525">
                  <a:noFill/>
                  <a:round/>
                  <a:headEnd/>
                  <a:tailEnd/>
                </a:ln>
              </p:spPr>
              <p:txBody>
                <a:bodyPr/>
                <a:lstStyle/>
                <a:p>
                  <a:endParaRPr lang="en-US"/>
                </a:p>
              </p:txBody>
            </p:sp>
            <p:sp>
              <p:nvSpPr>
                <p:cNvPr id="377452" name="Freeform 620"/>
                <p:cNvSpPr>
                  <a:spLocks noChangeAspect="1"/>
                </p:cNvSpPr>
                <p:nvPr/>
              </p:nvSpPr>
              <p:spPr bwMode="auto">
                <a:xfrm>
                  <a:off x="480" y="2660"/>
                  <a:ext cx="4" cy="247"/>
                </a:xfrm>
                <a:custGeom>
                  <a:avLst/>
                  <a:gdLst/>
                  <a:ahLst/>
                  <a:cxnLst>
                    <a:cxn ang="0">
                      <a:pos x="0" y="4"/>
                    </a:cxn>
                    <a:cxn ang="0">
                      <a:pos x="0" y="4"/>
                    </a:cxn>
                    <a:cxn ang="0">
                      <a:pos x="0" y="247"/>
                    </a:cxn>
                    <a:cxn ang="0">
                      <a:pos x="4" y="247"/>
                    </a:cxn>
                    <a:cxn ang="0">
                      <a:pos x="4" y="4"/>
                    </a:cxn>
                    <a:cxn ang="0">
                      <a:pos x="4" y="4"/>
                    </a:cxn>
                    <a:cxn ang="0">
                      <a:pos x="4" y="0"/>
                    </a:cxn>
                    <a:cxn ang="0">
                      <a:pos x="0" y="4"/>
                    </a:cxn>
                    <a:cxn ang="0">
                      <a:pos x="0" y="4"/>
                    </a:cxn>
                  </a:cxnLst>
                  <a:rect l="0" t="0" r="r" b="b"/>
                  <a:pathLst>
                    <a:path w="4" h="247">
                      <a:moveTo>
                        <a:pt x="0" y="4"/>
                      </a:moveTo>
                      <a:lnTo>
                        <a:pt x="0" y="4"/>
                      </a:lnTo>
                      <a:lnTo>
                        <a:pt x="0" y="247"/>
                      </a:lnTo>
                      <a:lnTo>
                        <a:pt x="4" y="247"/>
                      </a:lnTo>
                      <a:lnTo>
                        <a:pt x="4" y="4"/>
                      </a:lnTo>
                      <a:lnTo>
                        <a:pt x="4" y="4"/>
                      </a:lnTo>
                      <a:lnTo>
                        <a:pt x="4" y="0"/>
                      </a:lnTo>
                      <a:lnTo>
                        <a:pt x="0" y="4"/>
                      </a:lnTo>
                      <a:lnTo>
                        <a:pt x="0" y="4"/>
                      </a:lnTo>
                      <a:close/>
                    </a:path>
                  </a:pathLst>
                </a:custGeom>
                <a:solidFill>
                  <a:srgbClr val="000000"/>
                </a:solidFill>
                <a:ln w="9525">
                  <a:noFill/>
                  <a:round/>
                  <a:headEnd/>
                  <a:tailEnd/>
                </a:ln>
              </p:spPr>
              <p:txBody>
                <a:bodyPr/>
                <a:lstStyle/>
                <a:p>
                  <a:endParaRPr lang="en-US"/>
                </a:p>
              </p:txBody>
            </p:sp>
            <p:sp>
              <p:nvSpPr>
                <p:cNvPr id="377453" name="Freeform 621"/>
                <p:cNvSpPr>
                  <a:spLocks noChangeAspect="1"/>
                </p:cNvSpPr>
                <p:nvPr/>
              </p:nvSpPr>
              <p:spPr bwMode="auto">
                <a:xfrm>
                  <a:off x="480" y="2653"/>
                  <a:ext cx="8" cy="7"/>
                </a:xfrm>
                <a:custGeom>
                  <a:avLst/>
                  <a:gdLst/>
                  <a:ahLst/>
                  <a:cxnLst>
                    <a:cxn ang="0">
                      <a:pos x="8" y="0"/>
                    </a:cxn>
                    <a:cxn ang="0">
                      <a:pos x="8" y="0"/>
                    </a:cxn>
                    <a:cxn ang="0">
                      <a:pos x="4" y="0"/>
                    </a:cxn>
                    <a:cxn ang="0">
                      <a:pos x="4" y="4"/>
                    </a:cxn>
                    <a:cxn ang="0">
                      <a:pos x="4" y="7"/>
                    </a:cxn>
                    <a:cxn ang="0">
                      <a:pos x="0" y="7"/>
                    </a:cxn>
                    <a:cxn ang="0">
                      <a:pos x="4" y="7"/>
                    </a:cxn>
                    <a:cxn ang="0">
                      <a:pos x="4" y="7"/>
                    </a:cxn>
                    <a:cxn ang="0">
                      <a:pos x="4" y="4"/>
                    </a:cxn>
                    <a:cxn ang="0">
                      <a:pos x="8" y="4"/>
                    </a:cxn>
                    <a:cxn ang="0">
                      <a:pos x="8" y="0"/>
                    </a:cxn>
                    <a:cxn ang="0">
                      <a:pos x="8" y="0"/>
                    </a:cxn>
                    <a:cxn ang="0">
                      <a:pos x="8" y="0"/>
                    </a:cxn>
                    <a:cxn ang="0">
                      <a:pos x="8" y="0"/>
                    </a:cxn>
                    <a:cxn ang="0">
                      <a:pos x="8" y="0"/>
                    </a:cxn>
                  </a:cxnLst>
                  <a:rect l="0" t="0" r="r" b="b"/>
                  <a:pathLst>
                    <a:path w="8" h="7">
                      <a:moveTo>
                        <a:pt x="8" y="0"/>
                      </a:moveTo>
                      <a:lnTo>
                        <a:pt x="8" y="0"/>
                      </a:lnTo>
                      <a:lnTo>
                        <a:pt x="4" y="0"/>
                      </a:lnTo>
                      <a:lnTo>
                        <a:pt x="4" y="4"/>
                      </a:lnTo>
                      <a:lnTo>
                        <a:pt x="4" y="7"/>
                      </a:lnTo>
                      <a:lnTo>
                        <a:pt x="0" y="7"/>
                      </a:lnTo>
                      <a:lnTo>
                        <a:pt x="4" y="7"/>
                      </a:lnTo>
                      <a:lnTo>
                        <a:pt x="4" y="7"/>
                      </a:lnTo>
                      <a:lnTo>
                        <a:pt x="4" y="4"/>
                      </a:lnTo>
                      <a:lnTo>
                        <a:pt x="8" y="4"/>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77454" name="Freeform 622"/>
                <p:cNvSpPr>
                  <a:spLocks noChangeAspect="1"/>
                </p:cNvSpPr>
                <p:nvPr/>
              </p:nvSpPr>
              <p:spPr bwMode="auto">
                <a:xfrm>
                  <a:off x="488" y="2486"/>
                  <a:ext cx="335" cy="167"/>
                </a:xfrm>
                <a:custGeom>
                  <a:avLst/>
                  <a:gdLst/>
                  <a:ahLst/>
                  <a:cxnLst>
                    <a:cxn ang="0">
                      <a:pos x="335" y="0"/>
                    </a:cxn>
                    <a:cxn ang="0">
                      <a:pos x="335" y="0"/>
                    </a:cxn>
                    <a:cxn ang="0">
                      <a:pos x="0" y="167"/>
                    </a:cxn>
                    <a:cxn ang="0">
                      <a:pos x="0" y="167"/>
                    </a:cxn>
                    <a:cxn ang="0">
                      <a:pos x="335" y="0"/>
                    </a:cxn>
                    <a:cxn ang="0">
                      <a:pos x="335" y="0"/>
                    </a:cxn>
                    <a:cxn ang="0">
                      <a:pos x="335" y="0"/>
                    </a:cxn>
                    <a:cxn ang="0">
                      <a:pos x="335" y="0"/>
                    </a:cxn>
                    <a:cxn ang="0">
                      <a:pos x="335" y="0"/>
                    </a:cxn>
                    <a:cxn ang="0">
                      <a:pos x="335" y="0"/>
                    </a:cxn>
                    <a:cxn ang="0">
                      <a:pos x="335" y="0"/>
                    </a:cxn>
                    <a:cxn ang="0">
                      <a:pos x="335" y="0"/>
                    </a:cxn>
                  </a:cxnLst>
                  <a:rect l="0" t="0" r="r" b="b"/>
                  <a:pathLst>
                    <a:path w="335" h="167">
                      <a:moveTo>
                        <a:pt x="335" y="0"/>
                      </a:moveTo>
                      <a:lnTo>
                        <a:pt x="335" y="0"/>
                      </a:lnTo>
                      <a:lnTo>
                        <a:pt x="0" y="167"/>
                      </a:lnTo>
                      <a:lnTo>
                        <a:pt x="0" y="167"/>
                      </a:lnTo>
                      <a:lnTo>
                        <a:pt x="335" y="0"/>
                      </a:lnTo>
                      <a:lnTo>
                        <a:pt x="335" y="0"/>
                      </a:lnTo>
                      <a:lnTo>
                        <a:pt x="335" y="0"/>
                      </a:lnTo>
                      <a:lnTo>
                        <a:pt x="335" y="0"/>
                      </a:lnTo>
                      <a:lnTo>
                        <a:pt x="335" y="0"/>
                      </a:lnTo>
                      <a:lnTo>
                        <a:pt x="335" y="0"/>
                      </a:lnTo>
                      <a:lnTo>
                        <a:pt x="335" y="0"/>
                      </a:lnTo>
                      <a:lnTo>
                        <a:pt x="335" y="0"/>
                      </a:lnTo>
                      <a:close/>
                    </a:path>
                  </a:pathLst>
                </a:custGeom>
                <a:solidFill>
                  <a:srgbClr val="000000"/>
                </a:solidFill>
                <a:ln w="9525">
                  <a:noFill/>
                  <a:round/>
                  <a:headEnd/>
                  <a:tailEnd/>
                </a:ln>
              </p:spPr>
              <p:txBody>
                <a:bodyPr/>
                <a:lstStyle/>
                <a:p>
                  <a:endParaRPr lang="en-US"/>
                </a:p>
              </p:txBody>
            </p:sp>
            <p:sp>
              <p:nvSpPr>
                <p:cNvPr id="377455" name="Freeform 623"/>
                <p:cNvSpPr>
                  <a:spLocks noChangeAspect="1"/>
                </p:cNvSpPr>
                <p:nvPr/>
              </p:nvSpPr>
              <p:spPr bwMode="auto">
                <a:xfrm>
                  <a:off x="823" y="2486"/>
                  <a:ext cx="523" cy="87"/>
                </a:xfrm>
                <a:custGeom>
                  <a:avLst/>
                  <a:gdLst/>
                  <a:ahLst/>
                  <a:cxnLst>
                    <a:cxn ang="0">
                      <a:pos x="519" y="83"/>
                    </a:cxn>
                    <a:cxn ang="0">
                      <a:pos x="519" y="83"/>
                    </a:cxn>
                    <a:cxn ang="0">
                      <a:pos x="0" y="0"/>
                    </a:cxn>
                    <a:cxn ang="0">
                      <a:pos x="0" y="0"/>
                    </a:cxn>
                    <a:cxn ang="0">
                      <a:pos x="519" y="87"/>
                    </a:cxn>
                    <a:cxn ang="0">
                      <a:pos x="519" y="87"/>
                    </a:cxn>
                    <a:cxn ang="0">
                      <a:pos x="519" y="87"/>
                    </a:cxn>
                    <a:cxn ang="0">
                      <a:pos x="523" y="87"/>
                    </a:cxn>
                    <a:cxn ang="0">
                      <a:pos x="523" y="83"/>
                    </a:cxn>
                    <a:cxn ang="0">
                      <a:pos x="523" y="83"/>
                    </a:cxn>
                    <a:cxn ang="0">
                      <a:pos x="519" y="83"/>
                    </a:cxn>
                    <a:cxn ang="0">
                      <a:pos x="519" y="83"/>
                    </a:cxn>
                  </a:cxnLst>
                  <a:rect l="0" t="0" r="r" b="b"/>
                  <a:pathLst>
                    <a:path w="523" h="87">
                      <a:moveTo>
                        <a:pt x="519" y="83"/>
                      </a:moveTo>
                      <a:lnTo>
                        <a:pt x="519" y="83"/>
                      </a:lnTo>
                      <a:lnTo>
                        <a:pt x="0" y="0"/>
                      </a:lnTo>
                      <a:lnTo>
                        <a:pt x="0" y="0"/>
                      </a:lnTo>
                      <a:lnTo>
                        <a:pt x="519" y="87"/>
                      </a:lnTo>
                      <a:lnTo>
                        <a:pt x="519" y="87"/>
                      </a:lnTo>
                      <a:lnTo>
                        <a:pt x="519" y="87"/>
                      </a:lnTo>
                      <a:lnTo>
                        <a:pt x="523" y="87"/>
                      </a:lnTo>
                      <a:lnTo>
                        <a:pt x="523" y="83"/>
                      </a:lnTo>
                      <a:lnTo>
                        <a:pt x="523" y="83"/>
                      </a:lnTo>
                      <a:lnTo>
                        <a:pt x="519" y="83"/>
                      </a:lnTo>
                      <a:lnTo>
                        <a:pt x="519" y="83"/>
                      </a:lnTo>
                      <a:close/>
                    </a:path>
                  </a:pathLst>
                </a:custGeom>
                <a:solidFill>
                  <a:srgbClr val="000000"/>
                </a:solidFill>
                <a:ln w="9525">
                  <a:noFill/>
                  <a:round/>
                  <a:headEnd/>
                  <a:tailEnd/>
                </a:ln>
              </p:spPr>
              <p:txBody>
                <a:bodyPr/>
                <a:lstStyle/>
                <a:p>
                  <a:endParaRPr lang="en-US"/>
                </a:p>
              </p:txBody>
            </p:sp>
            <p:sp>
              <p:nvSpPr>
                <p:cNvPr id="377456" name="Freeform 624"/>
                <p:cNvSpPr>
                  <a:spLocks noChangeAspect="1"/>
                </p:cNvSpPr>
                <p:nvPr/>
              </p:nvSpPr>
              <p:spPr bwMode="auto">
                <a:xfrm>
                  <a:off x="1342" y="2573"/>
                  <a:ext cx="4" cy="4"/>
                </a:xfrm>
                <a:custGeom>
                  <a:avLst/>
                  <a:gdLst/>
                  <a:ahLst/>
                  <a:cxnLst>
                    <a:cxn ang="0">
                      <a:pos x="4" y="4"/>
                    </a:cxn>
                    <a:cxn ang="0">
                      <a:pos x="4" y="4"/>
                    </a:cxn>
                    <a:cxn ang="0">
                      <a:pos x="4" y="4"/>
                    </a:cxn>
                    <a:cxn ang="0">
                      <a:pos x="4" y="0"/>
                    </a:cxn>
                    <a:cxn ang="0">
                      <a:pos x="4" y="0"/>
                    </a:cxn>
                    <a:cxn ang="0">
                      <a:pos x="0" y="0"/>
                    </a:cxn>
                    <a:cxn ang="0">
                      <a:pos x="0" y="0"/>
                    </a:cxn>
                    <a:cxn ang="0">
                      <a:pos x="0" y="0"/>
                    </a:cxn>
                    <a:cxn ang="0">
                      <a:pos x="4" y="0"/>
                    </a:cxn>
                    <a:cxn ang="0">
                      <a:pos x="4" y="4"/>
                    </a:cxn>
                    <a:cxn ang="0">
                      <a:pos x="4" y="4"/>
                    </a:cxn>
                    <a:cxn ang="0">
                      <a:pos x="4" y="4"/>
                    </a:cxn>
                    <a:cxn ang="0">
                      <a:pos x="4" y="4"/>
                    </a:cxn>
                    <a:cxn ang="0">
                      <a:pos x="4" y="4"/>
                    </a:cxn>
                    <a:cxn ang="0">
                      <a:pos x="4" y="4"/>
                    </a:cxn>
                  </a:cxnLst>
                  <a:rect l="0" t="0" r="r" b="b"/>
                  <a:pathLst>
                    <a:path w="4" h="4">
                      <a:moveTo>
                        <a:pt x="4" y="4"/>
                      </a:moveTo>
                      <a:lnTo>
                        <a:pt x="4" y="4"/>
                      </a:lnTo>
                      <a:lnTo>
                        <a:pt x="4" y="4"/>
                      </a:lnTo>
                      <a:lnTo>
                        <a:pt x="4" y="0"/>
                      </a:lnTo>
                      <a:lnTo>
                        <a:pt x="4" y="0"/>
                      </a:lnTo>
                      <a:lnTo>
                        <a:pt x="0" y="0"/>
                      </a:lnTo>
                      <a:lnTo>
                        <a:pt x="0" y="0"/>
                      </a:lnTo>
                      <a:lnTo>
                        <a:pt x="0" y="0"/>
                      </a:lnTo>
                      <a:lnTo>
                        <a:pt x="4" y="0"/>
                      </a:lnTo>
                      <a:lnTo>
                        <a:pt x="4" y="4"/>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77457" name="Freeform 625"/>
                <p:cNvSpPr>
                  <a:spLocks noChangeAspect="1"/>
                </p:cNvSpPr>
                <p:nvPr/>
              </p:nvSpPr>
              <p:spPr bwMode="auto">
                <a:xfrm>
                  <a:off x="1346" y="2577"/>
                  <a:ext cx="1" cy="243"/>
                </a:xfrm>
                <a:custGeom>
                  <a:avLst/>
                  <a:gdLst/>
                  <a:ahLst/>
                  <a:cxnLst>
                    <a:cxn ang="0">
                      <a:pos x="0" y="243"/>
                    </a:cxn>
                    <a:cxn ang="0">
                      <a:pos x="0" y="243"/>
                    </a:cxn>
                    <a:cxn ang="0">
                      <a:pos x="0" y="0"/>
                    </a:cxn>
                    <a:cxn ang="0">
                      <a:pos x="0" y="0"/>
                    </a:cxn>
                    <a:cxn ang="0">
                      <a:pos x="0" y="243"/>
                    </a:cxn>
                    <a:cxn ang="0">
                      <a:pos x="0" y="243"/>
                    </a:cxn>
                    <a:cxn ang="0">
                      <a:pos x="0" y="243"/>
                    </a:cxn>
                    <a:cxn ang="0">
                      <a:pos x="0" y="243"/>
                    </a:cxn>
                    <a:cxn ang="0">
                      <a:pos x="0" y="243"/>
                    </a:cxn>
                  </a:cxnLst>
                  <a:rect l="0" t="0" r="r" b="b"/>
                  <a:pathLst>
                    <a:path h="243">
                      <a:moveTo>
                        <a:pt x="0" y="243"/>
                      </a:moveTo>
                      <a:lnTo>
                        <a:pt x="0" y="243"/>
                      </a:lnTo>
                      <a:lnTo>
                        <a:pt x="0" y="0"/>
                      </a:lnTo>
                      <a:lnTo>
                        <a:pt x="0" y="0"/>
                      </a:lnTo>
                      <a:lnTo>
                        <a:pt x="0" y="243"/>
                      </a:lnTo>
                      <a:lnTo>
                        <a:pt x="0" y="243"/>
                      </a:lnTo>
                      <a:lnTo>
                        <a:pt x="0" y="243"/>
                      </a:lnTo>
                      <a:lnTo>
                        <a:pt x="0" y="243"/>
                      </a:lnTo>
                      <a:lnTo>
                        <a:pt x="0" y="243"/>
                      </a:lnTo>
                      <a:close/>
                    </a:path>
                  </a:pathLst>
                </a:custGeom>
                <a:solidFill>
                  <a:srgbClr val="000000"/>
                </a:solidFill>
                <a:ln w="9525">
                  <a:noFill/>
                  <a:round/>
                  <a:headEnd/>
                  <a:tailEnd/>
                </a:ln>
              </p:spPr>
              <p:txBody>
                <a:bodyPr/>
                <a:lstStyle/>
                <a:p>
                  <a:endParaRPr lang="en-US"/>
                </a:p>
              </p:txBody>
            </p:sp>
            <p:sp>
              <p:nvSpPr>
                <p:cNvPr id="377458" name="Freeform 626"/>
                <p:cNvSpPr>
                  <a:spLocks noChangeAspect="1"/>
                </p:cNvSpPr>
                <p:nvPr/>
              </p:nvSpPr>
              <p:spPr bwMode="auto">
                <a:xfrm>
                  <a:off x="1342" y="2820"/>
                  <a:ext cx="4" cy="11"/>
                </a:xfrm>
                <a:custGeom>
                  <a:avLst/>
                  <a:gdLst/>
                  <a:ahLst/>
                  <a:cxnLst>
                    <a:cxn ang="0">
                      <a:pos x="4" y="11"/>
                    </a:cxn>
                    <a:cxn ang="0">
                      <a:pos x="0" y="11"/>
                    </a:cxn>
                    <a:cxn ang="0">
                      <a:pos x="4" y="7"/>
                    </a:cxn>
                    <a:cxn ang="0">
                      <a:pos x="4" y="7"/>
                    </a:cxn>
                    <a:cxn ang="0">
                      <a:pos x="4" y="4"/>
                    </a:cxn>
                    <a:cxn ang="0">
                      <a:pos x="4" y="0"/>
                    </a:cxn>
                    <a:cxn ang="0">
                      <a:pos x="4" y="0"/>
                    </a:cxn>
                    <a:cxn ang="0">
                      <a:pos x="4" y="4"/>
                    </a:cxn>
                    <a:cxn ang="0">
                      <a:pos x="4" y="7"/>
                    </a:cxn>
                    <a:cxn ang="0">
                      <a:pos x="0" y="7"/>
                    </a:cxn>
                    <a:cxn ang="0">
                      <a:pos x="0" y="11"/>
                    </a:cxn>
                    <a:cxn ang="0">
                      <a:pos x="0" y="11"/>
                    </a:cxn>
                    <a:cxn ang="0">
                      <a:pos x="0" y="11"/>
                    </a:cxn>
                    <a:cxn ang="0">
                      <a:pos x="0" y="11"/>
                    </a:cxn>
                    <a:cxn ang="0">
                      <a:pos x="0" y="11"/>
                    </a:cxn>
                    <a:cxn ang="0">
                      <a:pos x="0" y="11"/>
                    </a:cxn>
                    <a:cxn ang="0">
                      <a:pos x="0" y="11"/>
                    </a:cxn>
                    <a:cxn ang="0">
                      <a:pos x="4" y="11"/>
                    </a:cxn>
                  </a:cxnLst>
                  <a:rect l="0" t="0" r="r" b="b"/>
                  <a:pathLst>
                    <a:path w="4" h="11">
                      <a:moveTo>
                        <a:pt x="4" y="11"/>
                      </a:moveTo>
                      <a:lnTo>
                        <a:pt x="0" y="11"/>
                      </a:lnTo>
                      <a:lnTo>
                        <a:pt x="4" y="7"/>
                      </a:lnTo>
                      <a:lnTo>
                        <a:pt x="4" y="7"/>
                      </a:lnTo>
                      <a:lnTo>
                        <a:pt x="4" y="4"/>
                      </a:lnTo>
                      <a:lnTo>
                        <a:pt x="4" y="0"/>
                      </a:lnTo>
                      <a:lnTo>
                        <a:pt x="4" y="0"/>
                      </a:lnTo>
                      <a:lnTo>
                        <a:pt x="4" y="4"/>
                      </a:lnTo>
                      <a:lnTo>
                        <a:pt x="4" y="7"/>
                      </a:lnTo>
                      <a:lnTo>
                        <a:pt x="0" y="7"/>
                      </a:lnTo>
                      <a:lnTo>
                        <a:pt x="0" y="11"/>
                      </a:lnTo>
                      <a:lnTo>
                        <a:pt x="0" y="11"/>
                      </a:lnTo>
                      <a:lnTo>
                        <a:pt x="0" y="11"/>
                      </a:lnTo>
                      <a:lnTo>
                        <a:pt x="0" y="11"/>
                      </a:lnTo>
                      <a:lnTo>
                        <a:pt x="0" y="11"/>
                      </a:lnTo>
                      <a:lnTo>
                        <a:pt x="0" y="11"/>
                      </a:lnTo>
                      <a:lnTo>
                        <a:pt x="0" y="11"/>
                      </a:lnTo>
                      <a:lnTo>
                        <a:pt x="4" y="11"/>
                      </a:lnTo>
                      <a:close/>
                    </a:path>
                  </a:pathLst>
                </a:custGeom>
                <a:solidFill>
                  <a:srgbClr val="000000"/>
                </a:solidFill>
                <a:ln w="9525">
                  <a:noFill/>
                  <a:round/>
                  <a:headEnd/>
                  <a:tailEnd/>
                </a:ln>
              </p:spPr>
              <p:txBody>
                <a:bodyPr/>
                <a:lstStyle/>
                <a:p>
                  <a:endParaRPr lang="en-US"/>
                </a:p>
              </p:txBody>
            </p:sp>
            <p:sp>
              <p:nvSpPr>
                <p:cNvPr id="377459" name="Freeform 627"/>
                <p:cNvSpPr>
                  <a:spLocks noChangeAspect="1"/>
                </p:cNvSpPr>
                <p:nvPr/>
              </p:nvSpPr>
              <p:spPr bwMode="auto">
                <a:xfrm>
                  <a:off x="1342" y="2831"/>
                  <a:ext cx="4" cy="23"/>
                </a:xfrm>
                <a:custGeom>
                  <a:avLst/>
                  <a:gdLst/>
                  <a:ahLst/>
                  <a:cxnLst>
                    <a:cxn ang="0">
                      <a:pos x="0" y="23"/>
                    </a:cxn>
                    <a:cxn ang="0">
                      <a:pos x="4" y="23"/>
                    </a:cxn>
                    <a:cxn ang="0">
                      <a:pos x="4" y="0"/>
                    </a:cxn>
                    <a:cxn ang="0">
                      <a:pos x="0" y="0"/>
                    </a:cxn>
                    <a:cxn ang="0">
                      <a:pos x="0" y="23"/>
                    </a:cxn>
                    <a:cxn ang="0">
                      <a:pos x="0" y="23"/>
                    </a:cxn>
                    <a:cxn ang="0">
                      <a:pos x="0" y="23"/>
                    </a:cxn>
                    <a:cxn ang="0">
                      <a:pos x="0" y="23"/>
                    </a:cxn>
                    <a:cxn ang="0">
                      <a:pos x="0" y="23"/>
                    </a:cxn>
                    <a:cxn ang="0">
                      <a:pos x="0" y="23"/>
                    </a:cxn>
                    <a:cxn ang="0">
                      <a:pos x="4" y="23"/>
                    </a:cxn>
                    <a:cxn ang="0">
                      <a:pos x="0" y="23"/>
                    </a:cxn>
                  </a:cxnLst>
                  <a:rect l="0" t="0" r="r" b="b"/>
                  <a:pathLst>
                    <a:path w="4" h="23">
                      <a:moveTo>
                        <a:pt x="0" y="23"/>
                      </a:moveTo>
                      <a:lnTo>
                        <a:pt x="4" y="23"/>
                      </a:lnTo>
                      <a:lnTo>
                        <a:pt x="4" y="0"/>
                      </a:lnTo>
                      <a:lnTo>
                        <a:pt x="0" y="0"/>
                      </a:lnTo>
                      <a:lnTo>
                        <a:pt x="0" y="23"/>
                      </a:lnTo>
                      <a:lnTo>
                        <a:pt x="0" y="23"/>
                      </a:lnTo>
                      <a:lnTo>
                        <a:pt x="0" y="23"/>
                      </a:lnTo>
                      <a:lnTo>
                        <a:pt x="0" y="23"/>
                      </a:lnTo>
                      <a:lnTo>
                        <a:pt x="0" y="23"/>
                      </a:lnTo>
                      <a:lnTo>
                        <a:pt x="0" y="23"/>
                      </a:lnTo>
                      <a:lnTo>
                        <a:pt x="4" y="23"/>
                      </a:lnTo>
                      <a:lnTo>
                        <a:pt x="0" y="23"/>
                      </a:lnTo>
                      <a:close/>
                    </a:path>
                  </a:pathLst>
                </a:custGeom>
                <a:solidFill>
                  <a:srgbClr val="000000"/>
                </a:solidFill>
                <a:ln w="9525">
                  <a:noFill/>
                  <a:round/>
                  <a:headEnd/>
                  <a:tailEnd/>
                </a:ln>
              </p:spPr>
              <p:txBody>
                <a:bodyPr/>
                <a:lstStyle/>
                <a:p>
                  <a:endParaRPr lang="en-US"/>
                </a:p>
              </p:txBody>
            </p:sp>
            <p:sp>
              <p:nvSpPr>
                <p:cNvPr id="377460" name="Freeform 628"/>
                <p:cNvSpPr>
                  <a:spLocks noChangeAspect="1"/>
                </p:cNvSpPr>
                <p:nvPr/>
              </p:nvSpPr>
              <p:spPr bwMode="auto">
                <a:xfrm>
                  <a:off x="1063" y="2850"/>
                  <a:ext cx="283" cy="213"/>
                </a:xfrm>
                <a:custGeom>
                  <a:avLst/>
                  <a:gdLst/>
                  <a:ahLst/>
                  <a:cxnLst>
                    <a:cxn ang="0">
                      <a:pos x="0" y="213"/>
                    </a:cxn>
                    <a:cxn ang="0">
                      <a:pos x="0" y="213"/>
                    </a:cxn>
                    <a:cxn ang="0">
                      <a:pos x="283" y="4"/>
                    </a:cxn>
                    <a:cxn ang="0">
                      <a:pos x="279" y="0"/>
                    </a:cxn>
                    <a:cxn ang="0">
                      <a:pos x="0" y="213"/>
                    </a:cxn>
                    <a:cxn ang="0">
                      <a:pos x="0" y="213"/>
                    </a:cxn>
                    <a:cxn ang="0">
                      <a:pos x="0" y="213"/>
                    </a:cxn>
                    <a:cxn ang="0">
                      <a:pos x="0" y="213"/>
                    </a:cxn>
                    <a:cxn ang="0">
                      <a:pos x="0" y="213"/>
                    </a:cxn>
                    <a:cxn ang="0">
                      <a:pos x="0" y="213"/>
                    </a:cxn>
                    <a:cxn ang="0">
                      <a:pos x="0" y="213"/>
                    </a:cxn>
                    <a:cxn ang="0">
                      <a:pos x="0" y="213"/>
                    </a:cxn>
                  </a:cxnLst>
                  <a:rect l="0" t="0" r="r" b="b"/>
                  <a:pathLst>
                    <a:path w="283" h="213">
                      <a:moveTo>
                        <a:pt x="0" y="213"/>
                      </a:moveTo>
                      <a:lnTo>
                        <a:pt x="0" y="213"/>
                      </a:lnTo>
                      <a:lnTo>
                        <a:pt x="283" y="4"/>
                      </a:lnTo>
                      <a:lnTo>
                        <a:pt x="279" y="0"/>
                      </a:lnTo>
                      <a:lnTo>
                        <a:pt x="0" y="213"/>
                      </a:lnTo>
                      <a:lnTo>
                        <a:pt x="0" y="213"/>
                      </a:lnTo>
                      <a:lnTo>
                        <a:pt x="0" y="213"/>
                      </a:lnTo>
                      <a:lnTo>
                        <a:pt x="0" y="213"/>
                      </a:lnTo>
                      <a:lnTo>
                        <a:pt x="0" y="213"/>
                      </a:lnTo>
                      <a:lnTo>
                        <a:pt x="0" y="213"/>
                      </a:lnTo>
                      <a:lnTo>
                        <a:pt x="0" y="213"/>
                      </a:lnTo>
                      <a:lnTo>
                        <a:pt x="0" y="213"/>
                      </a:lnTo>
                      <a:close/>
                    </a:path>
                  </a:pathLst>
                </a:custGeom>
                <a:solidFill>
                  <a:srgbClr val="000000"/>
                </a:solidFill>
                <a:ln w="9525">
                  <a:noFill/>
                  <a:round/>
                  <a:headEnd/>
                  <a:tailEnd/>
                </a:ln>
              </p:spPr>
              <p:txBody>
                <a:bodyPr/>
                <a:lstStyle/>
                <a:p>
                  <a:endParaRPr lang="en-US"/>
                </a:p>
              </p:txBody>
            </p:sp>
            <p:sp>
              <p:nvSpPr>
                <p:cNvPr id="377461" name="Freeform 629"/>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close/>
                    </a:path>
                  </a:pathLst>
                </a:custGeom>
                <a:solidFill>
                  <a:srgbClr val="000000"/>
                </a:solidFill>
                <a:ln w="9525">
                  <a:noFill/>
                  <a:round/>
                  <a:headEnd/>
                  <a:tailEnd/>
                </a:ln>
              </p:spPr>
              <p:txBody>
                <a:bodyPr/>
                <a:lstStyle/>
                <a:p>
                  <a:endParaRPr lang="en-US"/>
                </a:p>
              </p:txBody>
            </p:sp>
            <p:sp>
              <p:nvSpPr>
                <p:cNvPr id="377462" name="Freeform 630"/>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path>
                  </a:pathLst>
                </a:custGeom>
                <a:noFill/>
                <a:ln w="6350">
                  <a:solidFill>
                    <a:srgbClr val="000000"/>
                  </a:solidFill>
                  <a:prstDash val="solid"/>
                  <a:round/>
                  <a:headEnd/>
                  <a:tailEnd/>
                </a:ln>
              </p:spPr>
              <p:txBody>
                <a:bodyPr/>
                <a:lstStyle/>
                <a:p>
                  <a:endParaRPr lang="en-US"/>
                </a:p>
              </p:txBody>
            </p:sp>
            <p:sp>
              <p:nvSpPr>
                <p:cNvPr id="377463" name="Freeform 631"/>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close/>
                    </a:path>
                  </a:pathLst>
                </a:custGeom>
                <a:solidFill>
                  <a:srgbClr val="FFE5CC"/>
                </a:solidFill>
                <a:ln w="9525">
                  <a:noFill/>
                  <a:round/>
                  <a:headEnd/>
                  <a:tailEnd/>
                </a:ln>
              </p:spPr>
              <p:txBody>
                <a:bodyPr/>
                <a:lstStyle/>
                <a:p>
                  <a:endParaRPr lang="en-US"/>
                </a:p>
              </p:txBody>
            </p:sp>
            <p:sp>
              <p:nvSpPr>
                <p:cNvPr id="377464" name="Freeform 632"/>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path>
                  </a:pathLst>
                </a:custGeom>
                <a:noFill/>
                <a:ln w="6350">
                  <a:solidFill>
                    <a:srgbClr val="000000"/>
                  </a:solidFill>
                  <a:prstDash val="solid"/>
                  <a:round/>
                  <a:headEnd/>
                  <a:tailEnd/>
                </a:ln>
              </p:spPr>
              <p:txBody>
                <a:bodyPr/>
                <a:lstStyle/>
                <a:p>
                  <a:endParaRPr lang="en-US"/>
                </a:p>
              </p:txBody>
            </p:sp>
            <p:sp>
              <p:nvSpPr>
                <p:cNvPr id="377465" name="Freeform 633"/>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close/>
                    </a:path>
                  </a:pathLst>
                </a:custGeom>
                <a:solidFill>
                  <a:srgbClr val="F7F7E0"/>
                </a:solidFill>
                <a:ln w="9525">
                  <a:noFill/>
                  <a:round/>
                  <a:headEnd/>
                  <a:tailEnd/>
                </a:ln>
              </p:spPr>
              <p:txBody>
                <a:bodyPr/>
                <a:lstStyle/>
                <a:p>
                  <a:endParaRPr lang="en-US"/>
                </a:p>
              </p:txBody>
            </p:sp>
            <p:sp>
              <p:nvSpPr>
                <p:cNvPr id="377466" name="Freeform 634"/>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path>
                  </a:pathLst>
                </a:custGeom>
                <a:noFill/>
                <a:ln w="6350">
                  <a:solidFill>
                    <a:srgbClr val="000000"/>
                  </a:solidFill>
                  <a:prstDash val="solid"/>
                  <a:round/>
                  <a:headEnd/>
                  <a:tailEnd/>
                </a:ln>
              </p:spPr>
              <p:txBody>
                <a:bodyPr/>
                <a:lstStyle/>
                <a:p>
                  <a:endParaRPr lang="en-US"/>
                </a:p>
              </p:txBody>
            </p:sp>
            <p:sp>
              <p:nvSpPr>
                <p:cNvPr id="377467" name="Freeform 635"/>
                <p:cNvSpPr>
                  <a:spLocks noChangeAspect="1"/>
                </p:cNvSpPr>
                <p:nvPr/>
              </p:nvSpPr>
              <p:spPr bwMode="auto">
                <a:xfrm>
                  <a:off x="1063" y="2816"/>
                  <a:ext cx="283" cy="213"/>
                </a:xfrm>
                <a:custGeom>
                  <a:avLst/>
                  <a:gdLst/>
                  <a:ahLst/>
                  <a:cxnLst>
                    <a:cxn ang="0">
                      <a:pos x="279" y="0"/>
                    </a:cxn>
                    <a:cxn ang="0">
                      <a:pos x="283" y="0"/>
                    </a:cxn>
                    <a:cxn ang="0">
                      <a:pos x="0" y="209"/>
                    </a:cxn>
                    <a:cxn ang="0">
                      <a:pos x="0" y="213"/>
                    </a:cxn>
                    <a:cxn ang="0">
                      <a:pos x="283" y="0"/>
                    </a:cxn>
                    <a:cxn ang="0">
                      <a:pos x="283" y="0"/>
                    </a:cxn>
                    <a:cxn ang="0">
                      <a:pos x="283" y="0"/>
                    </a:cxn>
                    <a:cxn ang="0">
                      <a:pos x="283" y="0"/>
                    </a:cxn>
                    <a:cxn ang="0">
                      <a:pos x="283" y="0"/>
                    </a:cxn>
                    <a:cxn ang="0">
                      <a:pos x="283" y="0"/>
                    </a:cxn>
                    <a:cxn ang="0">
                      <a:pos x="283" y="0"/>
                    </a:cxn>
                    <a:cxn ang="0">
                      <a:pos x="279" y="0"/>
                    </a:cxn>
                  </a:cxnLst>
                  <a:rect l="0" t="0" r="r" b="b"/>
                  <a:pathLst>
                    <a:path w="283" h="213">
                      <a:moveTo>
                        <a:pt x="279" y="0"/>
                      </a:moveTo>
                      <a:lnTo>
                        <a:pt x="283" y="0"/>
                      </a:lnTo>
                      <a:lnTo>
                        <a:pt x="0" y="209"/>
                      </a:lnTo>
                      <a:lnTo>
                        <a:pt x="0" y="213"/>
                      </a:lnTo>
                      <a:lnTo>
                        <a:pt x="283" y="0"/>
                      </a:lnTo>
                      <a:lnTo>
                        <a:pt x="283" y="0"/>
                      </a:lnTo>
                      <a:lnTo>
                        <a:pt x="283" y="0"/>
                      </a:lnTo>
                      <a:lnTo>
                        <a:pt x="283" y="0"/>
                      </a:lnTo>
                      <a:lnTo>
                        <a:pt x="283" y="0"/>
                      </a:lnTo>
                      <a:lnTo>
                        <a:pt x="283" y="0"/>
                      </a:lnTo>
                      <a:lnTo>
                        <a:pt x="283" y="0"/>
                      </a:lnTo>
                      <a:lnTo>
                        <a:pt x="279" y="0"/>
                      </a:lnTo>
                      <a:close/>
                    </a:path>
                  </a:pathLst>
                </a:custGeom>
                <a:solidFill>
                  <a:srgbClr val="7F7F7F"/>
                </a:solidFill>
                <a:ln w="9525">
                  <a:noFill/>
                  <a:round/>
                  <a:headEnd/>
                  <a:tailEnd/>
                </a:ln>
              </p:spPr>
              <p:txBody>
                <a:bodyPr/>
                <a:lstStyle/>
                <a:p>
                  <a:endParaRPr lang="en-US"/>
                </a:p>
              </p:txBody>
            </p:sp>
            <p:sp>
              <p:nvSpPr>
                <p:cNvPr id="377468" name="Freeform 636"/>
                <p:cNvSpPr>
                  <a:spLocks noChangeAspect="1"/>
                </p:cNvSpPr>
                <p:nvPr/>
              </p:nvSpPr>
              <p:spPr bwMode="auto">
                <a:xfrm>
                  <a:off x="1342" y="2801"/>
                  <a:ext cx="4" cy="15"/>
                </a:xfrm>
                <a:custGeom>
                  <a:avLst/>
                  <a:gdLst/>
                  <a:ahLst/>
                  <a:cxnLst>
                    <a:cxn ang="0">
                      <a:pos x="0" y="4"/>
                    </a:cxn>
                    <a:cxn ang="0">
                      <a:pos x="0" y="4"/>
                    </a:cxn>
                    <a:cxn ang="0">
                      <a:pos x="0" y="15"/>
                    </a:cxn>
                    <a:cxn ang="0">
                      <a:pos x="4" y="15"/>
                    </a:cxn>
                    <a:cxn ang="0">
                      <a:pos x="4" y="4"/>
                    </a:cxn>
                    <a:cxn ang="0">
                      <a:pos x="0" y="0"/>
                    </a:cxn>
                    <a:cxn ang="0">
                      <a:pos x="4" y="4"/>
                    </a:cxn>
                    <a:cxn ang="0">
                      <a:pos x="4" y="4"/>
                    </a:cxn>
                    <a:cxn ang="0">
                      <a:pos x="0" y="0"/>
                    </a:cxn>
                    <a:cxn ang="0">
                      <a:pos x="0" y="4"/>
                    </a:cxn>
                    <a:cxn ang="0">
                      <a:pos x="0" y="4"/>
                    </a:cxn>
                    <a:cxn ang="0">
                      <a:pos x="0" y="4"/>
                    </a:cxn>
                  </a:cxnLst>
                  <a:rect l="0" t="0" r="r" b="b"/>
                  <a:pathLst>
                    <a:path w="4" h="15">
                      <a:moveTo>
                        <a:pt x="0" y="4"/>
                      </a:moveTo>
                      <a:lnTo>
                        <a:pt x="0" y="4"/>
                      </a:lnTo>
                      <a:lnTo>
                        <a:pt x="0" y="15"/>
                      </a:lnTo>
                      <a:lnTo>
                        <a:pt x="4" y="15"/>
                      </a:lnTo>
                      <a:lnTo>
                        <a:pt x="4" y="4"/>
                      </a:lnTo>
                      <a:lnTo>
                        <a:pt x="0" y="0"/>
                      </a:lnTo>
                      <a:lnTo>
                        <a:pt x="4" y="4"/>
                      </a:lnTo>
                      <a:lnTo>
                        <a:pt x="4" y="4"/>
                      </a:lnTo>
                      <a:lnTo>
                        <a:pt x="0" y="0"/>
                      </a:lnTo>
                      <a:lnTo>
                        <a:pt x="0" y="4"/>
                      </a:lnTo>
                      <a:lnTo>
                        <a:pt x="0" y="4"/>
                      </a:lnTo>
                      <a:lnTo>
                        <a:pt x="0" y="4"/>
                      </a:lnTo>
                      <a:close/>
                    </a:path>
                  </a:pathLst>
                </a:custGeom>
                <a:solidFill>
                  <a:srgbClr val="7F7F7F"/>
                </a:solidFill>
                <a:ln w="9525">
                  <a:noFill/>
                  <a:round/>
                  <a:headEnd/>
                  <a:tailEnd/>
                </a:ln>
              </p:spPr>
              <p:txBody>
                <a:bodyPr/>
                <a:lstStyle/>
                <a:p>
                  <a:endParaRPr lang="en-US"/>
                </a:p>
              </p:txBody>
            </p:sp>
            <p:sp>
              <p:nvSpPr>
                <p:cNvPr id="377469" name="Freeform 637"/>
                <p:cNvSpPr>
                  <a:spLocks noChangeAspect="1"/>
                </p:cNvSpPr>
                <p:nvPr/>
              </p:nvSpPr>
              <p:spPr bwMode="auto">
                <a:xfrm>
                  <a:off x="1063" y="2801"/>
                  <a:ext cx="283" cy="212"/>
                </a:xfrm>
                <a:custGeom>
                  <a:avLst/>
                  <a:gdLst/>
                  <a:ahLst/>
                  <a:cxnLst>
                    <a:cxn ang="0">
                      <a:pos x="4" y="212"/>
                    </a:cxn>
                    <a:cxn ang="0">
                      <a:pos x="0" y="212"/>
                    </a:cxn>
                    <a:cxn ang="0">
                      <a:pos x="283" y="4"/>
                    </a:cxn>
                    <a:cxn ang="0">
                      <a:pos x="283" y="0"/>
                    </a:cxn>
                    <a:cxn ang="0">
                      <a:pos x="0" y="212"/>
                    </a:cxn>
                    <a:cxn ang="0">
                      <a:pos x="0" y="212"/>
                    </a:cxn>
                    <a:cxn ang="0">
                      <a:pos x="0" y="212"/>
                    </a:cxn>
                    <a:cxn ang="0">
                      <a:pos x="0" y="212"/>
                    </a:cxn>
                    <a:cxn ang="0">
                      <a:pos x="0" y="212"/>
                    </a:cxn>
                    <a:cxn ang="0">
                      <a:pos x="0" y="212"/>
                    </a:cxn>
                    <a:cxn ang="0">
                      <a:pos x="0" y="212"/>
                    </a:cxn>
                    <a:cxn ang="0">
                      <a:pos x="4" y="212"/>
                    </a:cxn>
                  </a:cxnLst>
                  <a:rect l="0" t="0" r="r" b="b"/>
                  <a:pathLst>
                    <a:path w="283" h="212">
                      <a:moveTo>
                        <a:pt x="4" y="212"/>
                      </a:moveTo>
                      <a:lnTo>
                        <a:pt x="0" y="212"/>
                      </a:lnTo>
                      <a:lnTo>
                        <a:pt x="283" y="4"/>
                      </a:lnTo>
                      <a:lnTo>
                        <a:pt x="283" y="0"/>
                      </a:lnTo>
                      <a:lnTo>
                        <a:pt x="0" y="212"/>
                      </a:lnTo>
                      <a:lnTo>
                        <a:pt x="0" y="212"/>
                      </a:lnTo>
                      <a:lnTo>
                        <a:pt x="0" y="212"/>
                      </a:lnTo>
                      <a:lnTo>
                        <a:pt x="0" y="212"/>
                      </a:lnTo>
                      <a:lnTo>
                        <a:pt x="0" y="212"/>
                      </a:lnTo>
                      <a:lnTo>
                        <a:pt x="0" y="212"/>
                      </a:lnTo>
                      <a:lnTo>
                        <a:pt x="0" y="212"/>
                      </a:lnTo>
                      <a:lnTo>
                        <a:pt x="4" y="212"/>
                      </a:lnTo>
                      <a:close/>
                    </a:path>
                  </a:pathLst>
                </a:custGeom>
                <a:solidFill>
                  <a:srgbClr val="7F7F7F"/>
                </a:solidFill>
                <a:ln w="9525">
                  <a:noFill/>
                  <a:round/>
                  <a:headEnd/>
                  <a:tailEnd/>
                </a:ln>
              </p:spPr>
              <p:txBody>
                <a:bodyPr/>
                <a:lstStyle/>
                <a:p>
                  <a:endParaRPr lang="en-US"/>
                </a:p>
              </p:txBody>
            </p:sp>
            <p:sp>
              <p:nvSpPr>
                <p:cNvPr id="377470" name="Freeform 638"/>
                <p:cNvSpPr>
                  <a:spLocks noChangeAspect="1"/>
                </p:cNvSpPr>
                <p:nvPr/>
              </p:nvSpPr>
              <p:spPr bwMode="auto">
                <a:xfrm>
                  <a:off x="1063" y="3013"/>
                  <a:ext cx="4" cy="16"/>
                </a:xfrm>
                <a:custGeom>
                  <a:avLst/>
                  <a:gdLst/>
                  <a:ahLst/>
                  <a:cxnLst>
                    <a:cxn ang="0">
                      <a:pos x="4" y="12"/>
                    </a:cxn>
                    <a:cxn ang="0">
                      <a:pos x="4" y="12"/>
                    </a:cxn>
                    <a:cxn ang="0">
                      <a:pos x="4" y="0"/>
                    </a:cxn>
                    <a:cxn ang="0">
                      <a:pos x="0" y="0"/>
                    </a:cxn>
                    <a:cxn ang="0">
                      <a:pos x="0" y="12"/>
                    </a:cxn>
                    <a:cxn ang="0">
                      <a:pos x="4" y="16"/>
                    </a:cxn>
                    <a:cxn ang="0">
                      <a:pos x="0" y="12"/>
                    </a:cxn>
                    <a:cxn ang="0">
                      <a:pos x="0" y="16"/>
                    </a:cxn>
                    <a:cxn ang="0">
                      <a:pos x="4" y="16"/>
                    </a:cxn>
                    <a:cxn ang="0">
                      <a:pos x="4" y="16"/>
                    </a:cxn>
                    <a:cxn ang="0">
                      <a:pos x="4" y="12"/>
                    </a:cxn>
                    <a:cxn ang="0">
                      <a:pos x="4" y="12"/>
                    </a:cxn>
                  </a:cxnLst>
                  <a:rect l="0" t="0" r="r" b="b"/>
                  <a:pathLst>
                    <a:path w="4" h="16">
                      <a:moveTo>
                        <a:pt x="4" y="12"/>
                      </a:moveTo>
                      <a:lnTo>
                        <a:pt x="4" y="12"/>
                      </a:lnTo>
                      <a:lnTo>
                        <a:pt x="4" y="0"/>
                      </a:lnTo>
                      <a:lnTo>
                        <a:pt x="0" y="0"/>
                      </a:lnTo>
                      <a:lnTo>
                        <a:pt x="0" y="12"/>
                      </a:lnTo>
                      <a:lnTo>
                        <a:pt x="4" y="16"/>
                      </a:lnTo>
                      <a:lnTo>
                        <a:pt x="0" y="12"/>
                      </a:lnTo>
                      <a:lnTo>
                        <a:pt x="0" y="16"/>
                      </a:lnTo>
                      <a:lnTo>
                        <a:pt x="4" y="16"/>
                      </a:lnTo>
                      <a:lnTo>
                        <a:pt x="4" y="16"/>
                      </a:lnTo>
                      <a:lnTo>
                        <a:pt x="4" y="12"/>
                      </a:lnTo>
                      <a:lnTo>
                        <a:pt x="4" y="12"/>
                      </a:lnTo>
                      <a:close/>
                    </a:path>
                  </a:pathLst>
                </a:custGeom>
                <a:solidFill>
                  <a:srgbClr val="7F7F7F"/>
                </a:solidFill>
                <a:ln w="9525">
                  <a:noFill/>
                  <a:round/>
                  <a:headEnd/>
                  <a:tailEnd/>
                </a:ln>
              </p:spPr>
              <p:txBody>
                <a:bodyPr/>
                <a:lstStyle/>
                <a:p>
                  <a:endParaRPr lang="en-US"/>
                </a:p>
              </p:txBody>
            </p:sp>
            <p:sp>
              <p:nvSpPr>
                <p:cNvPr id="377471" name="Freeform 639"/>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close/>
                    </a:path>
                  </a:pathLst>
                </a:custGeom>
                <a:solidFill>
                  <a:srgbClr val="BFBFBF"/>
                </a:solidFill>
                <a:ln w="9525">
                  <a:noFill/>
                  <a:round/>
                  <a:headEnd/>
                  <a:tailEnd/>
                </a:ln>
              </p:spPr>
              <p:txBody>
                <a:bodyPr/>
                <a:lstStyle/>
                <a:p>
                  <a:endParaRPr lang="en-US"/>
                </a:p>
              </p:txBody>
            </p:sp>
            <p:sp>
              <p:nvSpPr>
                <p:cNvPr id="377472" name="Freeform 640"/>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path>
                  </a:pathLst>
                </a:custGeom>
                <a:noFill/>
                <a:ln w="6350">
                  <a:solidFill>
                    <a:srgbClr val="000000"/>
                  </a:solidFill>
                  <a:prstDash val="solid"/>
                  <a:round/>
                  <a:headEnd/>
                  <a:tailEnd/>
                </a:ln>
              </p:spPr>
              <p:txBody>
                <a:bodyPr/>
                <a:lstStyle/>
                <a:p>
                  <a:endParaRPr lang="en-US"/>
                </a:p>
              </p:txBody>
            </p:sp>
            <p:sp>
              <p:nvSpPr>
                <p:cNvPr id="377473" name="Freeform 641"/>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close/>
                    </a:path>
                  </a:pathLst>
                </a:custGeom>
                <a:solidFill>
                  <a:srgbClr val="BFBFBF"/>
                </a:solidFill>
                <a:ln w="9525">
                  <a:noFill/>
                  <a:round/>
                  <a:headEnd/>
                  <a:tailEnd/>
                </a:ln>
              </p:spPr>
              <p:txBody>
                <a:bodyPr/>
                <a:lstStyle/>
                <a:p>
                  <a:endParaRPr lang="en-US"/>
                </a:p>
              </p:txBody>
            </p:sp>
            <p:sp>
              <p:nvSpPr>
                <p:cNvPr id="377474" name="Freeform 642"/>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path>
                  </a:pathLst>
                </a:custGeom>
                <a:noFill/>
                <a:ln w="6350">
                  <a:solidFill>
                    <a:srgbClr val="000000"/>
                  </a:solidFill>
                  <a:prstDash val="solid"/>
                  <a:round/>
                  <a:headEnd/>
                  <a:tailEnd/>
                </a:ln>
              </p:spPr>
              <p:txBody>
                <a:bodyPr/>
                <a:lstStyle/>
                <a:p>
                  <a:endParaRPr lang="en-US"/>
                </a:p>
              </p:txBody>
            </p:sp>
            <p:sp>
              <p:nvSpPr>
                <p:cNvPr id="377475" name="Freeform 643"/>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close/>
                    </a:path>
                  </a:pathLst>
                </a:custGeom>
                <a:solidFill>
                  <a:srgbClr val="BFBFBF"/>
                </a:solidFill>
                <a:ln w="9525">
                  <a:noFill/>
                  <a:round/>
                  <a:headEnd/>
                  <a:tailEnd/>
                </a:ln>
              </p:spPr>
              <p:txBody>
                <a:bodyPr/>
                <a:lstStyle/>
                <a:p>
                  <a:endParaRPr lang="en-US"/>
                </a:p>
              </p:txBody>
            </p:sp>
            <p:sp>
              <p:nvSpPr>
                <p:cNvPr id="377476" name="Freeform 644"/>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path>
                  </a:pathLst>
                </a:custGeom>
                <a:noFill/>
                <a:ln w="6350">
                  <a:solidFill>
                    <a:srgbClr val="000000"/>
                  </a:solidFill>
                  <a:prstDash val="solid"/>
                  <a:round/>
                  <a:headEnd/>
                  <a:tailEnd/>
                </a:ln>
              </p:spPr>
              <p:txBody>
                <a:bodyPr/>
                <a:lstStyle/>
                <a:p>
                  <a:endParaRPr lang="en-US"/>
                </a:p>
              </p:txBody>
            </p:sp>
            <p:sp>
              <p:nvSpPr>
                <p:cNvPr id="377477" name="Freeform 645"/>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close/>
                    </a:path>
                  </a:pathLst>
                </a:custGeom>
                <a:solidFill>
                  <a:srgbClr val="F7F7E0"/>
                </a:solidFill>
                <a:ln w="9525">
                  <a:noFill/>
                  <a:round/>
                  <a:headEnd/>
                  <a:tailEnd/>
                </a:ln>
              </p:spPr>
              <p:txBody>
                <a:bodyPr/>
                <a:lstStyle/>
                <a:p>
                  <a:endParaRPr lang="en-US"/>
                </a:p>
              </p:txBody>
            </p:sp>
            <p:sp>
              <p:nvSpPr>
                <p:cNvPr id="377478" name="Freeform 646"/>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path>
                  </a:pathLst>
                </a:custGeom>
                <a:noFill/>
                <a:ln w="6350">
                  <a:solidFill>
                    <a:srgbClr val="000000"/>
                  </a:solidFill>
                  <a:prstDash val="solid"/>
                  <a:round/>
                  <a:headEnd/>
                  <a:tailEnd/>
                </a:ln>
              </p:spPr>
              <p:txBody>
                <a:bodyPr/>
                <a:lstStyle/>
                <a:p>
                  <a:endParaRPr lang="en-US"/>
                </a:p>
              </p:txBody>
            </p:sp>
            <p:sp>
              <p:nvSpPr>
                <p:cNvPr id="377479" name="Freeform 647"/>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close/>
                    </a:path>
                  </a:pathLst>
                </a:custGeom>
                <a:solidFill>
                  <a:srgbClr val="FF003F"/>
                </a:solidFill>
                <a:ln w="9525">
                  <a:noFill/>
                  <a:round/>
                  <a:headEnd/>
                  <a:tailEnd/>
                </a:ln>
              </p:spPr>
              <p:txBody>
                <a:bodyPr/>
                <a:lstStyle/>
                <a:p>
                  <a:endParaRPr lang="en-US"/>
                </a:p>
              </p:txBody>
            </p:sp>
            <p:sp>
              <p:nvSpPr>
                <p:cNvPr id="377480" name="Freeform 648"/>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path>
                  </a:pathLst>
                </a:custGeom>
                <a:noFill/>
                <a:ln w="6350">
                  <a:solidFill>
                    <a:srgbClr val="000000"/>
                  </a:solidFill>
                  <a:prstDash val="solid"/>
                  <a:round/>
                  <a:headEnd/>
                  <a:tailEnd/>
                </a:ln>
              </p:spPr>
              <p:txBody>
                <a:bodyPr/>
                <a:lstStyle/>
                <a:p>
                  <a:endParaRPr lang="en-US"/>
                </a:p>
              </p:txBody>
            </p:sp>
            <p:sp>
              <p:nvSpPr>
                <p:cNvPr id="377481" name="Freeform 649"/>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close/>
                    </a:path>
                  </a:pathLst>
                </a:custGeom>
                <a:solidFill>
                  <a:srgbClr val="FFE5CC"/>
                </a:solidFill>
                <a:ln w="9525">
                  <a:noFill/>
                  <a:round/>
                  <a:headEnd/>
                  <a:tailEnd/>
                </a:ln>
              </p:spPr>
              <p:txBody>
                <a:bodyPr/>
                <a:lstStyle/>
                <a:p>
                  <a:endParaRPr lang="en-US"/>
                </a:p>
              </p:txBody>
            </p:sp>
            <p:sp>
              <p:nvSpPr>
                <p:cNvPr id="377482" name="Freeform 650"/>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path>
                  </a:pathLst>
                </a:custGeom>
                <a:noFill/>
                <a:ln w="6350">
                  <a:solidFill>
                    <a:srgbClr val="000000"/>
                  </a:solidFill>
                  <a:prstDash val="solid"/>
                  <a:round/>
                  <a:headEnd/>
                  <a:tailEnd/>
                </a:ln>
              </p:spPr>
              <p:txBody>
                <a:bodyPr/>
                <a:lstStyle/>
                <a:p>
                  <a:endParaRPr lang="en-US"/>
                </a:p>
              </p:txBody>
            </p:sp>
            <p:sp>
              <p:nvSpPr>
                <p:cNvPr id="377483" name="Line 651"/>
                <p:cNvSpPr>
                  <a:spLocks noChangeAspect="1" noChangeShapeType="1"/>
                </p:cNvSpPr>
                <p:nvPr/>
              </p:nvSpPr>
              <p:spPr bwMode="auto">
                <a:xfrm>
                  <a:off x="1267" y="2687"/>
                  <a:ext cx="3" cy="1"/>
                </a:xfrm>
                <a:prstGeom prst="line">
                  <a:avLst/>
                </a:prstGeom>
                <a:noFill/>
                <a:ln w="6350">
                  <a:solidFill>
                    <a:srgbClr val="000000"/>
                  </a:solidFill>
                  <a:round/>
                  <a:headEnd/>
                  <a:tailEnd/>
                </a:ln>
              </p:spPr>
              <p:txBody>
                <a:bodyPr/>
                <a:lstStyle/>
                <a:p>
                  <a:endParaRPr lang="en-US"/>
                </a:p>
              </p:txBody>
            </p:sp>
            <p:sp>
              <p:nvSpPr>
                <p:cNvPr id="377484" name="Line 652"/>
                <p:cNvSpPr>
                  <a:spLocks noChangeAspect="1" noChangeShapeType="1"/>
                </p:cNvSpPr>
                <p:nvPr/>
              </p:nvSpPr>
              <p:spPr bwMode="auto">
                <a:xfrm flipV="1">
                  <a:off x="1267" y="2698"/>
                  <a:ext cx="3" cy="8"/>
                </a:xfrm>
                <a:prstGeom prst="line">
                  <a:avLst/>
                </a:prstGeom>
                <a:noFill/>
                <a:ln w="6350">
                  <a:solidFill>
                    <a:srgbClr val="000000"/>
                  </a:solidFill>
                  <a:round/>
                  <a:headEnd/>
                  <a:tailEnd/>
                </a:ln>
              </p:spPr>
              <p:txBody>
                <a:bodyPr/>
                <a:lstStyle/>
                <a:p>
                  <a:endParaRPr lang="en-US"/>
                </a:p>
              </p:txBody>
            </p:sp>
            <p:sp>
              <p:nvSpPr>
                <p:cNvPr id="377485" name="Line 653"/>
                <p:cNvSpPr>
                  <a:spLocks noChangeAspect="1" noChangeShapeType="1"/>
                </p:cNvSpPr>
                <p:nvPr/>
              </p:nvSpPr>
              <p:spPr bwMode="auto">
                <a:xfrm flipV="1">
                  <a:off x="1323" y="2641"/>
                  <a:ext cx="4" cy="8"/>
                </a:xfrm>
                <a:prstGeom prst="line">
                  <a:avLst/>
                </a:prstGeom>
                <a:noFill/>
                <a:ln w="6350">
                  <a:solidFill>
                    <a:srgbClr val="000000"/>
                  </a:solidFill>
                  <a:round/>
                  <a:headEnd/>
                  <a:tailEnd/>
                </a:ln>
              </p:spPr>
              <p:txBody>
                <a:bodyPr/>
                <a:lstStyle/>
                <a:p>
                  <a:endParaRPr lang="en-US"/>
                </a:p>
              </p:txBody>
            </p:sp>
            <p:sp>
              <p:nvSpPr>
                <p:cNvPr id="377486" name="Line 654"/>
                <p:cNvSpPr>
                  <a:spLocks noChangeAspect="1" noChangeShapeType="1"/>
                </p:cNvSpPr>
                <p:nvPr/>
              </p:nvSpPr>
              <p:spPr bwMode="auto">
                <a:xfrm>
                  <a:off x="1323" y="2657"/>
                  <a:ext cx="4" cy="3"/>
                </a:xfrm>
                <a:prstGeom prst="line">
                  <a:avLst/>
                </a:prstGeom>
                <a:noFill/>
                <a:ln w="6350">
                  <a:solidFill>
                    <a:srgbClr val="000000"/>
                  </a:solidFill>
                  <a:round/>
                  <a:headEnd/>
                  <a:tailEnd/>
                </a:ln>
              </p:spPr>
              <p:txBody>
                <a:bodyPr/>
                <a:lstStyle/>
                <a:p>
                  <a:endParaRPr lang="en-US"/>
                </a:p>
              </p:txBody>
            </p:sp>
            <p:sp>
              <p:nvSpPr>
                <p:cNvPr id="377487" name="Freeform 655"/>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close/>
                    </a:path>
                  </a:pathLst>
                </a:custGeom>
                <a:solidFill>
                  <a:srgbClr val="000000"/>
                </a:solidFill>
                <a:ln w="9525">
                  <a:noFill/>
                  <a:round/>
                  <a:headEnd/>
                  <a:tailEnd/>
                </a:ln>
              </p:spPr>
              <p:txBody>
                <a:bodyPr/>
                <a:lstStyle/>
                <a:p>
                  <a:endParaRPr lang="en-US"/>
                </a:p>
              </p:txBody>
            </p:sp>
            <p:sp>
              <p:nvSpPr>
                <p:cNvPr id="377488" name="Freeform 656"/>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path>
                  </a:pathLst>
                </a:custGeom>
                <a:noFill/>
                <a:ln w="6350">
                  <a:solidFill>
                    <a:srgbClr val="000000"/>
                  </a:solidFill>
                  <a:prstDash val="solid"/>
                  <a:round/>
                  <a:headEnd/>
                  <a:tailEnd/>
                </a:ln>
              </p:spPr>
              <p:txBody>
                <a:bodyPr/>
                <a:lstStyle/>
                <a:p>
                  <a:endParaRPr lang="en-US"/>
                </a:p>
              </p:txBody>
            </p:sp>
            <p:sp>
              <p:nvSpPr>
                <p:cNvPr id="377489" name="Freeform 657"/>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close/>
                    </a:path>
                  </a:pathLst>
                </a:custGeom>
                <a:solidFill>
                  <a:srgbClr val="FFFFE5"/>
                </a:solidFill>
                <a:ln w="9525">
                  <a:noFill/>
                  <a:round/>
                  <a:headEnd/>
                  <a:tailEnd/>
                </a:ln>
              </p:spPr>
              <p:txBody>
                <a:bodyPr/>
                <a:lstStyle/>
                <a:p>
                  <a:endParaRPr lang="en-US"/>
                </a:p>
              </p:txBody>
            </p:sp>
            <p:sp>
              <p:nvSpPr>
                <p:cNvPr id="377490" name="Freeform 658"/>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path>
                  </a:pathLst>
                </a:custGeom>
                <a:noFill/>
                <a:ln w="6350">
                  <a:solidFill>
                    <a:srgbClr val="000000"/>
                  </a:solidFill>
                  <a:prstDash val="solid"/>
                  <a:round/>
                  <a:headEnd/>
                  <a:tailEnd/>
                </a:ln>
              </p:spPr>
              <p:txBody>
                <a:bodyPr/>
                <a:lstStyle/>
                <a:p>
                  <a:endParaRPr lang="en-US"/>
                </a:p>
              </p:txBody>
            </p:sp>
            <p:sp>
              <p:nvSpPr>
                <p:cNvPr id="377491" name="Freeform 659"/>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close/>
                    </a:path>
                  </a:pathLst>
                </a:custGeom>
                <a:solidFill>
                  <a:srgbClr val="D6C656"/>
                </a:solidFill>
                <a:ln w="9525">
                  <a:noFill/>
                  <a:round/>
                  <a:headEnd/>
                  <a:tailEnd/>
                </a:ln>
              </p:spPr>
              <p:txBody>
                <a:bodyPr/>
                <a:lstStyle/>
                <a:p>
                  <a:endParaRPr lang="en-US"/>
                </a:p>
              </p:txBody>
            </p:sp>
            <p:sp>
              <p:nvSpPr>
                <p:cNvPr id="377492" name="Freeform 660"/>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path>
                  </a:pathLst>
                </a:custGeom>
                <a:noFill/>
                <a:ln w="6350">
                  <a:solidFill>
                    <a:srgbClr val="000000"/>
                  </a:solidFill>
                  <a:prstDash val="solid"/>
                  <a:round/>
                  <a:headEnd/>
                  <a:tailEnd/>
                </a:ln>
              </p:spPr>
              <p:txBody>
                <a:bodyPr/>
                <a:lstStyle/>
                <a:p>
                  <a:endParaRPr lang="en-US"/>
                </a:p>
              </p:txBody>
            </p:sp>
            <p:sp>
              <p:nvSpPr>
                <p:cNvPr id="377493" name="Freeform 661"/>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close/>
                    </a:path>
                  </a:pathLst>
                </a:custGeom>
                <a:solidFill>
                  <a:srgbClr val="7FFF00"/>
                </a:solidFill>
                <a:ln w="9525">
                  <a:noFill/>
                  <a:round/>
                  <a:headEnd/>
                  <a:tailEnd/>
                </a:ln>
              </p:spPr>
              <p:txBody>
                <a:bodyPr/>
                <a:lstStyle/>
                <a:p>
                  <a:endParaRPr lang="en-US"/>
                </a:p>
              </p:txBody>
            </p:sp>
            <p:sp>
              <p:nvSpPr>
                <p:cNvPr id="377494" name="Freeform 662"/>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path>
                  </a:pathLst>
                </a:custGeom>
                <a:noFill/>
                <a:ln w="6350">
                  <a:solidFill>
                    <a:srgbClr val="000000"/>
                  </a:solidFill>
                  <a:prstDash val="solid"/>
                  <a:round/>
                  <a:headEnd/>
                  <a:tailEnd/>
                </a:ln>
              </p:spPr>
              <p:txBody>
                <a:bodyPr/>
                <a:lstStyle/>
                <a:p>
                  <a:endParaRPr lang="en-US"/>
                </a:p>
              </p:txBody>
            </p:sp>
            <p:sp>
              <p:nvSpPr>
                <p:cNvPr id="377495" name="Freeform 663"/>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77496" name="Freeform 664"/>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77497" name="Freeform 665"/>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close/>
                    </a:path>
                  </a:pathLst>
                </a:custGeom>
                <a:solidFill>
                  <a:srgbClr val="D6C656"/>
                </a:solidFill>
                <a:ln w="9525">
                  <a:noFill/>
                  <a:round/>
                  <a:headEnd/>
                  <a:tailEnd/>
                </a:ln>
              </p:spPr>
              <p:txBody>
                <a:bodyPr/>
                <a:lstStyle/>
                <a:p>
                  <a:endParaRPr lang="en-US"/>
                </a:p>
              </p:txBody>
            </p:sp>
            <p:sp>
              <p:nvSpPr>
                <p:cNvPr id="377498" name="Freeform 666"/>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path>
                  </a:pathLst>
                </a:custGeom>
                <a:noFill/>
                <a:ln w="6350">
                  <a:solidFill>
                    <a:srgbClr val="000000"/>
                  </a:solidFill>
                  <a:prstDash val="solid"/>
                  <a:round/>
                  <a:headEnd/>
                  <a:tailEnd/>
                </a:ln>
              </p:spPr>
              <p:txBody>
                <a:bodyPr/>
                <a:lstStyle/>
                <a:p>
                  <a:endParaRPr lang="en-US"/>
                </a:p>
              </p:txBody>
            </p:sp>
            <p:sp>
              <p:nvSpPr>
                <p:cNvPr id="377499" name="Freeform 667"/>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close/>
                    </a:path>
                  </a:pathLst>
                </a:custGeom>
                <a:solidFill>
                  <a:srgbClr val="B26B33"/>
                </a:solidFill>
                <a:ln w="9525">
                  <a:noFill/>
                  <a:round/>
                  <a:headEnd/>
                  <a:tailEnd/>
                </a:ln>
              </p:spPr>
              <p:txBody>
                <a:bodyPr/>
                <a:lstStyle/>
                <a:p>
                  <a:endParaRPr lang="en-US"/>
                </a:p>
              </p:txBody>
            </p:sp>
            <p:sp>
              <p:nvSpPr>
                <p:cNvPr id="377500" name="Freeform 668"/>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path>
                  </a:pathLst>
                </a:custGeom>
                <a:noFill/>
                <a:ln w="6350">
                  <a:solidFill>
                    <a:srgbClr val="000000"/>
                  </a:solidFill>
                  <a:prstDash val="solid"/>
                  <a:round/>
                  <a:headEnd/>
                  <a:tailEnd/>
                </a:ln>
              </p:spPr>
              <p:txBody>
                <a:bodyPr/>
                <a:lstStyle/>
                <a:p>
                  <a:endParaRPr lang="en-US"/>
                </a:p>
              </p:txBody>
            </p:sp>
            <p:sp>
              <p:nvSpPr>
                <p:cNvPr id="377501" name="Freeform 669"/>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close/>
                    </a:path>
                  </a:pathLst>
                </a:custGeom>
                <a:solidFill>
                  <a:srgbClr val="D6C656"/>
                </a:solidFill>
                <a:ln w="9525">
                  <a:noFill/>
                  <a:round/>
                  <a:headEnd/>
                  <a:tailEnd/>
                </a:ln>
              </p:spPr>
              <p:txBody>
                <a:bodyPr/>
                <a:lstStyle/>
                <a:p>
                  <a:endParaRPr lang="en-US"/>
                </a:p>
              </p:txBody>
            </p:sp>
            <p:sp>
              <p:nvSpPr>
                <p:cNvPr id="377502" name="Freeform 670"/>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path>
                  </a:pathLst>
                </a:custGeom>
                <a:noFill/>
                <a:ln w="6350">
                  <a:solidFill>
                    <a:srgbClr val="000000"/>
                  </a:solidFill>
                  <a:prstDash val="solid"/>
                  <a:round/>
                  <a:headEnd/>
                  <a:tailEnd/>
                </a:ln>
              </p:spPr>
              <p:txBody>
                <a:bodyPr/>
                <a:lstStyle/>
                <a:p>
                  <a:endParaRPr lang="en-US"/>
                </a:p>
              </p:txBody>
            </p:sp>
            <p:sp>
              <p:nvSpPr>
                <p:cNvPr id="377503" name="Line 671"/>
                <p:cNvSpPr>
                  <a:spLocks noChangeAspect="1" noChangeShapeType="1"/>
                </p:cNvSpPr>
                <p:nvPr/>
              </p:nvSpPr>
              <p:spPr bwMode="auto">
                <a:xfrm flipV="1">
                  <a:off x="1289" y="2744"/>
                  <a:ext cx="15" cy="11"/>
                </a:xfrm>
                <a:prstGeom prst="line">
                  <a:avLst/>
                </a:prstGeom>
                <a:noFill/>
                <a:ln w="6350">
                  <a:solidFill>
                    <a:srgbClr val="000000"/>
                  </a:solidFill>
                  <a:round/>
                  <a:headEnd/>
                  <a:tailEnd/>
                </a:ln>
              </p:spPr>
              <p:txBody>
                <a:bodyPr/>
                <a:lstStyle/>
                <a:p>
                  <a:endParaRPr lang="en-US"/>
                </a:p>
              </p:txBody>
            </p:sp>
            <p:sp>
              <p:nvSpPr>
                <p:cNvPr id="377504" name="Line 672"/>
                <p:cNvSpPr>
                  <a:spLocks noChangeAspect="1" noChangeShapeType="1"/>
                </p:cNvSpPr>
                <p:nvPr/>
              </p:nvSpPr>
              <p:spPr bwMode="auto">
                <a:xfrm flipV="1">
                  <a:off x="1289" y="2763"/>
                  <a:ext cx="15" cy="15"/>
                </a:xfrm>
                <a:prstGeom prst="line">
                  <a:avLst/>
                </a:prstGeom>
                <a:noFill/>
                <a:ln w="6350">
                  <a:solidFill>
                    <a:srgbClr val="000000"/>
                  </a:solidFill>
                  <a:round/>
                  <a:headEnd/>
                  <a:tailEnd/>
                </a:ln>
              </p:spPr>
              <p:txBody>
                <a:bodyPr/>
                <a:lstStyle/>
                <a:p>
                  <a:endParaRPr lang="en-US"/>
                </a:p>
              </p:txBody>
            </p:sp>
            <p:sp>
              <p:nvSpPr>
                <p:cNvPr id="377505" name="Freeform 673"/>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close/>
                    </a:path>
                  </a:pathLst>
                </a:custGeom>
                <a:solidFill>
                  <a:srgbClr val="BFBFBF"/>
                </a:solidFill>
                <a:ln w="9525">
                  <a:noFill/>
                  <a:round/>
                  <a:headEnd/>
                  <a:tailEnd/>
                </a:ln>
              </p:spPr>
              <p:txBody>
                <a:bodyPr/>
                <a:lstStyle/>
                <a:p>
                  <a:endParaRPr lang="en-US"/>
                </a:p>
              </p:txBody>
            </p:sp>
            <p:sp>
              <p:nvSpPr>
                <p:cNvPr id="377506" name="Freeform 674"/>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path>
                  </a:pathLst>
                </a:custGeom>
                <a:noFill/>
                <a:ln w="6350">
                  <a:solidFill>
                    <a:srgbClr val="000000"/>
                  </a:solidFill>
                  <a:prstDash val="solid"/>
                  <a:round/>
                  <a:headEnd/>
                  <a:tailEnd/>
                </a:ln>
              </p:spPr>
              <p:txBody>
                <a:bodyPr/>
                <a:lstStyle/>
                <a:p>
                  <a:endParaRPr lang="en-US"/>
                </a:p>
              </p:txBody>
            </p:sp>
            <p:sp>
              <p:nvSpPr>
                <p:cNvPr id="377507" name="Freeform 675"/>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close/>
                    </a:path>
                  </a:pathLst>
                </a:custGeom>
                <a:solidFill>
                  <a:srgbClr val="F7F7E0"/>
                </a:solidFill>
                <a:ln w="9525">
                  <a:noFill/>
                  <a:round/>
                  <a:headEnd/>
                  <a:tailEnd/>
                </a:ln>
              </p:spPr>
              <p:txBody>
                <a:bodyPr/>
                <a:lstStyle/>
                <a:p>
                  <a:endParaRPr lang="en-US"/>
                </a:p>
              </p:txBody>
            </p:sp>
            <p:sp>
              <p:nvSpPr>
                <p:cNvPr id="377508" name="Freeform 676"/>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path>
                  </a:pathLst>
                </a:custGeom>
                <a:noFill/>
                <a:ln w="6350">
                  <a:solidFill>
                    <a:srgbClr val="000000"/>
                  </a:solidFill>
                  <a:prstDash val="solid"/>
                  <a:round/>
                  <a:headEnd/>
                  <a:tailEnd/>
                </a:ln>
              </p:spPr>
              <p:txBody>
                <a:bodyPr/>
                <a:lstStyle/>
                <a:p>
                  <a:endParaRPr lang="en-US"/>
                </a:p>
              </p:txBody>
            </p:sp>
            <p:sp>
              <p:nvSpPr>
                <p:cNvPr id="377509" name="Freeform 677"/>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close/>
                    </a:path>
                  </a:pathLst>
                </a:custGeom>
                <a:solidFill>
                  <a:srgbClr val="FFE5CC"/>
                </a:solidFill>
                <a:ln w="9525">
                  <a:noFill/>
                  <a:round/>
                  <a:headEnd/>
                  <a:tailEnd/>
                </a:ln>
              </p:spPr>
              <p:txBody>
                <a:bodyPr/>
                <a:lstStyle/>
                <a:p>
                  <a:endParaRPr lang="en-US"/>
                </a:p>
              </p:txBody>
            </p:sp>
            <p:sp>
              <p:nvSpPr>
                <p:cNvPr id="377510" name="Freeform 678"/>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path>
                  </a:pathLst>
                </a:custGeom>
                <a:noFill/>
                <a:ln w="6350">
                  <a:solidFill>
                    <a:srgbClr val="000000"/>
                  </a:solidFill>
                  <a:prstDash val="solid"/>
                  <a:round/>
                  <a:headEnd/>
                  <a:tailEnd/>
                </a:ln>
              </p:spPr>
              <p:txBody>
                <a:bodyPr/>
                <a:lstStyle/>
                <a:p>
                  <a:endParaRPr lang="en-US"/>
                </a:p>
              </p:txBody>
            </p:sp>
            <p:sp>
              <p:nvSpPr>
                <p:cNvPr id="377511" name="Freeform 679"/>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close/>
                    </a:path>
                  </a:pathLst>
                </a:custGeom>
                <a:solidFill>
                  <a:srgbClr val="BFBFBF"/>
                </a:solidFill>
                <a:ln w="9525">
                  <a:noFill/>
                  <a:round/>
                  <a:headEnd/>
                  <a:tailEnd/>
                </a:ln>
              </p:spPr>
              <p:txBody>
                <a:bodyPr/>
                <a:lstStyle/>
                <a:p>
                  <a:endParaRPr lang="en-US"/>
                </a:p>
              </p:txBody>
            </p:sp>
            <p:sp>
              <p:nvSpPr>
                <p:cNvPr id="377512" name="Freeform 680"/>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path>
                  </a:pathLst>
                </a:custGeom>
                <a:noFill/>
                <a:ln w="6350">
                  <a:solidFill>
                    <a:srgbClr val="000000"/>
                  </a:solidFill>
                  <a:prstDash val="solid"/>
                  <a:round/>
                  <a:headEnd/>
                  <a:tailEnd/>
                </a:ln>
              </p:spPr>
              <p:txBody>
                <a:bodyPr/>
                <a:lstStyle/>
                <a:p>
                  <a:endParaRPr lang="en-US"/>
                </a:p>
              </p:txBody>
            </p:sp>
            <p:sp>
              <p:nvSpPr>
                <p:cNvPr id="377513" name="Freeform 681"/>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close/>
                    </a:path>
                  </a:pathLst>
                </a:custGeom>
                <a:solidFill>
                  <a:srgbClr val="FF003F"/>
                </a:solidFill>
                <a:ln w="9525">
                  <a:noFill/>
                  <a:round/>
                  <a:headEnd/>
                  <a:tailEnd/>
                </a:ln>
              </p:spPr>
              <p:txBody>
                <a:bodyPr/>
                <a:lstStyle/>
                <a:p>
                  <a:endParaRPr lang="en-US"/>
                </a:p>
              </p:txBody>
            </p:sp>
            <p:sp>
              <p:nvSpPr>
                <p:cNvPr id="377514" name="Freeform 682"/>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path>
                  </a:pathLst>
                </a:custGeom>
                <a:noFill/>
                <a:ln w="6350">
                  <a:solidFill>
                    <a:srgbClr val="000000"/>
                  </a:solidFill>
                  <a:prstDash val="solid"/>
                  <a:round/>
                  <a:headEnd/>
                  <a:tailEnd/>
                </a:ln>
              </p:spPr>
              <p:txBody>
                <a:bodyPr/>
                <a:lstStyle/>
                <a:p>
                  <a:endParaRPr lang="en-US"/>
                </a:p>
              </p:txBody>
            </p:sp>
            <p:sp>
              <p:nvSpPr>
                <p:cNvPr id="377515" name="Freeform 683"/>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close/>
                    </a:path>
                  </a:pathLst>
                </a:custGeom>
                <a:solidFill>
                  <a:srgbClr val="7FFF00"/>
                </a:solidFill>
                <a:ln w="9525">
                  <a:noFill/>
                  <a:round/>
                  <a:headEnd/>
                  <a:tailEnd/>
                </a:ln>
              </p:spPr>
              <p:txBody>
                <a:bodyPr/>
                <a:lstStyle/>
                <a:p>
                  <a:endParaRPr lang="en-US"/>
                </a:p>
              </p:txBody>
            </p:sp>
            <p:sp>
              <p:nvSpPr>
                <p:cNvPr id="377516" name="Freeform 684"/>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path>
                  </a:pathLst>
                </a:custGeom>
                <a:noFill/>
                <a:ln w="6350">
                  <a:solidFill>
                    <a:srgbClr val="000000"/>
                  </a:solidFill>
                  <a:prstDash val="solid"/>
                  <a:round/>
                  <a:headEnd/>
                  <a:tailEnd/>
                </a:ln>
              </p:spPr>
              <p:txBody>
                <a:bodyPr/>
                <a:lstStyle/>
                <a:p>
                  <a:endParaRPr lang="en-US"/>
                </a:p>
              </p:txBody>
            </p:sp>
            <p:sp>
              <p:nvSpPr>
                <p:cNvPr id="377517" name="Freeform 685"/>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close/>
                    </a:path>
                  </a:pathLst>
                </a:custGeom>
                <a:solidFill>
                  <a:srgbClr val="FF003F"/>
                </a:solidFill>
                <a:ln w="9525">
                  <a:noFill/>
                  <a:round/>
                  <a:headEnd/>
                  <a:tailEnd/>
                </a:ln>
              </p:spPr>
              <p:txBody>
                <a:bodyPr/>
                <a:lstStyle/>
                <a:p>
                  <a:endParaRPr lang="en-US"/>
                </a:p>
              </p:txBody>
            </p:sp>
            <p:sp>
              <p:nvSpPr>
                <p:cNvPr id="377518" name="Freeform 686"/>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path>
                  </a:pathLst>
                </a:custGeom>
                <a:noFill/>
                <a:ln w="6350">
                  <a:solidFill>
                    <a:srgbClr val="000000"/>
                  </a:solidFill>
                  <a:prstDash val="solid"/>
                  <a:round/>
                  <a:headEnd/>
                  <a:tailEnd/>
                </a:ln>
              </p:spPr>
              <p:txBody>
                <a:bodyPr/>
                <a:lstStyle/>
                <a:p>
                  <a:endParaRPr lang="en-US"/>
                </a:p>
              </p:txBody>
            </p:sp>
            <p:sp>
              <p:nvSpPr>
                <p:cNvPr id="377519" name="Freeform 687"/>
                <p:cNvSpPr>
                  <a:spLocks noChangeAspect="1"/>
                </p:cNvSpPr>
                <p:nvPr/>
              </p:nvSpPr>
              <p:spPr bwMode="auto">
                <a:xfrm>
                  <a:off x="1079" y="2869"/>
                  <a:ext cx="7" cy="30"/>
                </a:xfrm>
                <a:custGeom>
                  <a:avLst/>
                  <a:gdLst/>
                  <a:ahLst/>
                  <a:cxnLst>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close/>
                    </a:path>
                  </a:pathLst>
                </a:custGeom>
                <a:solidFill>
                  <a:srgbClr val="FFFFFF"/>
                </a:solidFill>
                <a:ln w="9525">
                  <a:noFill/>
                  <a:round/>
                  <a:headEnd/>
                  <a:tailEnd/>
                </a:ln>
              </p:spPr>
              <p:txBody>
                <a:bodyPr/>
                <a:lstStyle/>
                <a:p>
                  <a:endParaRPr lang="en-US"/>
                </a:p>
              </p:txBody>
            </p:sp>
            <p:sp>
              <p:nvSpPr>
                <p:cNvPr id="377520" name="Freeform 688"/>
                <p:cNvSpPr>
                  <a:spLocks noChangeAspect="1"/>
                </p:cNvSpPr>
                <p:nvPr/>
              </p:nvSpPr>
              <p:spPr bwMode="auto">
                <a:xfrm>
                  <a:off x="1079" y="2869"/>
                  <a:ext cx="7" cy="30"/>
                </a:xfrm>
                <a:custGeom>
                  <a:avLst/>
                  <a:gdLst/>
                  <a:ahLst/>
                  <a:cxnLst>
                    <a:cxn ang="0">
                      <a:pos x="3" y="0"/>
                    </a:cxn>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3" y="0"/>
                      </a:ln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path>
                  </a:pathLst>
                </a:custGeom>
                <a:noFill/>
                <a:ln w="6350">
                  <a:solidFill>
                    <a:srgbClr val="000000"/>
                  </a:solidFill>
                  <a:prstDash val="solid"/>
                  <a:round/>
                  <a:headEnd/>
                  <a:tailEnd/>
                </a:ln>
              </p:spPr>
              <p:txBody>
                <a:bodyPr/>
                <a:lstStyle/>
                <a:p>
                  <a:endParaRPr lang="en-US"/>
                </a:p>
              </p:txBody>
            </p:sp>
            <p:sp>
              <p:nvSpPr>
                <p:cNvPr id="377521" name="Freeform 689"/>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close/>
                    </a:path>
                  </a:pathLst>
                </a:custGeom>
                <a:solidFill>
                  <a:srgbClr val="000000"/>
                </a:solidFill>
                <a:ln w="9525">
                  <a:noFill/>
                  <a:round/>
                  <a:headEnd/>
                  <a:tailEnd/>
                </a:ln>
              </p:spPr>
              <p:txBody>
                <a:bodyPr/>
                <a:lstStyle/>
                <a:p>
                  <a:endParaRPr lang="en-US"/>
                </a:p>
              </p:txBody>
            </p:sp>
            <p:sp>
              <p:nvSpPr>
                <p:cNvPr id="377522" name="Freeform 690"/>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path>
                  </a:pathLst>
                </a:custGeom>
                <a:noFill/>
                <a:ln w="6350">
                  <a:solidFill>
                    <a:srgbClr val="000000"/>
                  </a:solidFill>
                  <a:prstDash val="solid"/>
                  <a:round/>
                  <a:headEnd/>
                  <a:tailEnd/>
                </a:ln>
              </p:spPr>
              <p:txBody>
                <a:bodyPr/>
                <a:lstStyle/>
                <a:p>
                  <a:endParaRPr lang="en-US"/>
                </a:p>
              </p:txBody>
            </p:sp>
            <p:sp>
              <p:nvSpPr>
                <p:cNvPr id="377523" name="Line 691"/>
                <p:cNvSpPr>
                  <a:spLocks noChangeAspect="1" noChangeShapeType="1"/>
                </p:cNvSpPr>
                <p:nvPr/>
              </p:nvSpPr>
              <p:spPr bwMode="auto">
                <a:xfrm flipV="1">
                  <a:off x="1090" y="2877"/>
                  <a:ext cx="4" cy="3"/>
                </a:xfrm>
                <a:prstGeom prst="line">
                  <a:avLst/>
                </a:prstGeom>
                <a:noFill/>
                <a:ln w="6350">
                  <a:solidFill>
                    <a:srgbClr val="000000"/>
                  </a:solidFill>
                  <a:round/>
                  <a:headEnd/>
                  <a:tailEnd/>
                </a:ln>
              </p:spPr>
              <p:txBody>
                <a:bodyPr/>
                <a:lstStyle/>
                <a:p>
                  <a:endParaRPr lang="en-US"/>
                </a:p>
              </p:txBody>
            </p:sp>
            <p:sp>
              <p:nvSpPr>
                <p:cNvPr id="377524" name="Freeform 692"/>
                <p:cNvSpPr>
                  <a:spLocks noChangeAspect="1"/>
                </p:cNvSpPr>
                <p:nvPr/>
              </p:nvSpPr>
              <p:spPr bwMode="auto">
                <a:xfrm>
                  <a:off x="1086" y="2858"/>
                  <a:ext cx="8" cy="11"/>
                </a:xfrm>
                <a:custGeom>
                  <a:avLst/>
                  <a:gdLst/>
                  <a:ahLst/>
                  <a:cxnLst>
                    <a:cxn ang="0">
                      <a:pos x="0" y="11"/>
                    </a:cxn>
                    <a:cxn ang="0">
                      <a:pos x="4" y="0"/>
                    </a:cxn>
                    <a:cxn ang="0">
                      <a:pos x="8" y="0"/>
                    </a:cxn>
                  </a:cxnLst>
                  <a:rect l="0" t="0" r="r" b="b"/>
                  <a:pathLst>
                    <a:path w="8" h="11">
                      <a:moveTo>
                        <a:pt x="0" y="11"/>
                      </a:moveTo>
                      <a:lnTo>
                        <a:pt x="4" y="0"/>
                      </a:lnTo>
                      <a:lnTo>
                        <a:pt x="8" y="0"/>
                      </a:lnTo>
                    </a:path>
                  </a:pathLst>
                </a:custGeom>
                <a:noFill/>
                <a:ln w="6350">
                  <a:solidFill>
                    <a:srgbClr val="000000"/>
                  </a:solidFill>
                  <a:prstDash val="solid"/>
                  <a:round/>
                  <a:headEnd/>
                  <a:tailEnd/>
                </a:ln>
              </p:spPr>
              <p:txBody>
                <a:bodyPr/>
                <a:lstStyle/>
                <a:p>
                  <a:endParaRPr lang="en-US"/>
                </a:p>
              </p:txBody>
            </p:sp>
            <p:sp>
              <p:nvSpPr>
                <p:cNvPr id="377525" name="Freeform 693"/>
                <p:cNvSpPr>
                  <a:spLocks noChangeAspect="1"/>
                </p:cNvSpPr>
                <p:nvPr/>
              </p:nvSpPr>
              <p:spPr bwMode="auto">
                <a:xfrm>
                  <a:off x="1086" y="2888"/>
                  <a:ext cx="8" cy="8"/>
                </a:xfrm>
                <a:custGeom>
                  <a:avLst/>
                  <a:gdLst/>
                  <a:ahLst/>
                  <a:cxnLst>
                    <a:cxn ang="0">
                      <a:pos x="0" y="0"/>
                    </a:cxn>
                    <a:cxn ang="0">
                      <a:pos x="4" y="8"/>
                    </a:cxn>
                    <a:cxn ang="0">
                      <a:pos x="8" y="4"/>
                    </a:cxn>
                  </a:cxnLst>
                  <a:rect l="0" t="0" r="r" b="b"/>
                  <a:pathLst>
                    <a:path w="8" h="8">
                      <a:moveTo>
                        <a:pt x="0" y="0"/>
                      </a:moveTo>
                      <a:lnTo>
                        <a:pt x="4" y="8"/>
                      </a:lnTo>
                      <a:lnTo>
                        <a:pt x="8" y="4"/>
                      </a:lnTo>
                    </a:path>
                  </a:pathLst>
                </a:custGeom>
                <a:noFill/>
                <a:ln w="6350">
                  <a:solidFill>
                    <a:srgbClr val="000000"/>
                  </a:solidFill>
                  <a:prstDash val="solid"/>
                  <a:round/>
                  <a:headEnd/>
                  <a:tailEnd/>
                </a:ln>
              </p:spPr>
              <p:txBody>
                <a:bodyPr/>
                <a:lstStyle/>
                <a:p>
                  <a:endParaRPr lang="en-US"/>
                </a:p>
              </p:txBody>
            </p:sp>
            <p:sp>
              <p:nvSpPr>
                <p:cNvPr id="377526" name="Freeform 694"/>
                <p:cNvSpPr>
                  <a:spLocks noChangeAspect="1" noEditPoints="1"/>
                </p:cNvSpPr>
                <p:nvPr/>
              </p:nvSpPr>
              <p:spPr bwMode="auto">
                <a:xfrm>
                  <a:off x="1094" y="2869"/>
                  <a:ext cx="3" cy="8"/>
                </a:xfrm>
                <a:custGeom>
                  <a:avLst/>
                  <a:gdLst/>
                  <a:ahLst/>
                  <a:cxnLst>
                    <a:cxn ang="0">
                      <a:pos x="0" y="8"/>
                    </a:cxn>
                    <a:cxn ang="0">
                      <a:pos x="0" y="4"/>
                    </a:cxn>
                    <a:cxn ang="0">
                      <a:pos x="0" y="4"/>
                    </a:cxn>
                    <a:cxn ang="0">
                      <a:pos x="0" y="8"/>
                    </a:cxn>
                    <a:cxn ang="0">
                      <a:pos x="0" y="8"/>
                    </a:cxn>
                    <a:cxn ang="0">
                      <a:pos x="0" y="8"/>
                    </a:cxn>
                    <a:cxn ang="0">
                      <a:pos x="0" y="8"/>
                    </a:cxn>
                    <a:cxn ang="0">
                      <a:pos x="0" y="8"/>
                    </a:cxn>
                    <a:cxn ang="0">
                      <a:pos x="0" y="4"/>
                    </a:cxn>
                    <a:cxn ang="0">
                      <a:pos x="3" y="4"/>
                    </a:cxn>
                    <a:cxn ang="0">
                      <a:pos x="3" y="8"/>
                    </a:cxn>
                    <a:cxn ang="0">
                      <a:pos x="0" y="8"/>
                    </a:cxn>
                    <a:cxn ang="0">
                      <a:pos x="0" y="8"/>
                    </a:cxn>
                    <a:cxn ang="0">
                      <a:pos x="0" y="8"/>
                    </a:cxn>
                    <a:cxn ang="0">
                      <a:pos x="0" y="8"/>
                    </a:cxn>
                    <a:cxn ang="0">
                      <a:pos x="0" y="8"/>
                    </a:cxn>
                    <a:cxn ang="0">
                      <a:pos x="3" y="8"/>
                    </a:cxn>
                    <a:cxn ang="0">
                      <a:pos x="3" y="8"/>
                    </a:cxn>
                    <a:cxn ang="0">
                      <a:pos x="3" y="4"/>
                    </a:cxn>
                    <a:cxn ang="0">
                      <a:pos x="3" y="4"/>
                    </a:cxn>
                    <a:cxn ang="0">
                      <a:pos x="3" y="8"/>
                    </a:cxn>
                    <a:cxn ang="0">
                      <a:pos x="3" y="4"/>
                    </a:cxn>
                    <a:cxn ang="0">
                      <a:pos x="3" y="4"/>
                    </a:cxn>
                    <a:cxn ang="0">
                      <a:pos x="3" y="8"/>
                    </a:cxn>
                    <a:cxn ang="0">
                      <a:pos x="3" y="8"/>
                    </a:cxn>
                    <a:cxn ang="0">
                      <a:pos x="3" y="4"/>
                    </a:cxn>
                    <a:cxn ang="0">
                      <a:pos x="3" y="8"/>
                    </a:cxn>
                    <a:cxn ang="0">
                      <a:pos x="3" y="8"/>
                    </a:cxn>
                    <a:cxn ang="0">
                      <a:pos x="3" y="8"/>
                    </a:cxn>
                    <a:cxn ang="0">
                      <a:pos x="3" y="4"/>
                    </a:cxn>
                    <a:cxn ang="0">
                      <a:pos x="3" y="8"/>
                    </a:cxn>
                    <a:cxn ang="0">
                      <a:pos x="3" y="8"/>
                    </a:cxn>
                    <a:cxn ang="0">
                      <a:pos x="3" y="0"/>
                    </a:cxn>
                    <a:cxn ang="0">
                      <a:pos x="3" y="0"/>
                    </a:cxn>
                    <a:cxn ang="0">
                      <a:pos x="3" y="8"/>
                    </a:cxn>
                    <a:cxn ang="0">
                      <a:pos x="3" y="8"/>
                    </a:cxn>
                  </a:cxnLst>
                  <a:rect l="0" t="0" r="r" b="b"/>
                  <a:pathLst>
                    <a:path w="3" h="8">
                      <a:moveTo>
                        <a:pt x="0" y="8"/>
                      </a:moveTo>
                      <a:lnTo>
                        <a:pt x="0" y="4"/>
                      </a:lnTo>
                      <a:lnTo>
                        <a:pt x="0" y="4"/>
                      </a:lnTo>
                      <a:lnTo>
                        <a:pt x="0" y="8"/>
                      </a:lnTo>
                      <a:lnTo>
                        <a:pt x="0" y="8"/>
                      </a:lnTo>
                      <a:lnTo>
                        <a:pt x="0" y="8"/>
                      </a:lnTo>
                      <a:lnTo>
                        <a:pt x="0" y="8"/>
                      </a:lnTo>
                      <a:lnTo>
                        <a:pt x="0" y="8"/>
                      </a:lnTo>
                      <a:lnTo>
                        <a:pt x="0" y="4"/>
                      </a:lnTo>
                      <a:lnTo>
                        <a:pt x="3" y="4"/>
                      </a:lnTo>
                      <a:lnTo>
                        <a:pt x="3" y="8"/>
                      </a:lnTo>
                      <a:lnTo>
                        <a:pt x="0" y="8"/>
                      </a:lnTo>
                      <a:lnTo>
                        <a:pt x="0" y="8"/>
                      </a:lnTo>
                      <a:lnTo>
                        <a:pt x="0" y="8"/>
                      </a:lnTo>
                      <a:lnTo>
                        <a:pt x="0" y="8"/>
                      </a:lnTo>
                      <a:lnTo>
                        <a:pt x="0" y="8"/>
                      </a:lnTo>
                      <a:close/>
                      <a:moveTo>
                        <a:pt x="3" y="8"/>
                      </a:moveTo>
                      <a:lnTo>
                        <a:pt x="3" y="8"/>
                      </a:lnTo>
                      <a:lnTo>
                        <a:pt x="3" y="4"/>
                      </a:lnTo>
                      <a:lnTo>
                        <a:pt x="3" y="4"/>
                      </a:lnTo>
                      <a:lnTo>
                        <a:pt x="3" y="8"/>
                      </a:lnTo>
                      <a:lnTo>
                        <a:pt x="3" y="4"/>
                      </a:lnTo>
                      <a:lnTo>
                        <a:pt x="3" y="4"/>
                      </a:lnTo>
                      <a:lnTo>
                        <a:pt x="3" y="8"/>
                      </a:lnTo>
                      <a:lnTo>
                        <a:pt x="3" y="8"/>
                      </a:lnTo>
                      <a:lnTo>
                        <a:pt x="3" y="4"/>
                      </a:lnTo>
                      <a:lnTo>
                        <a:pt x="3" y="8"/>
                      </a:lnTo>
                      <a:lnTo>
                        <a:pt x="3" y="8"/>
                      </a:lnTo>
                      <a:close/>
                      <a:moveTo>
                        <a:pt x="3" y="8"/>
                      </a:moveTo>
                      <a:lnTo>
                        <a:pt x="3" y="4"/>
                      </a:lnTo>
                      <a:lnTo>
                        <a:pt x="3" y="8"/>
                      </a:lnTo>
                      <a:lnTo>
                        <a:pt x="3" y="8"/>
                      </a:lnTo>
                      <a:lnTo>
                        <a:pt x="3" y="0"/>
                      </a:lnTo>
                      <a:lnTo>
                        <a:pt x="3" y="0"/>
                      </a:lnTo>
                      <a:lnTo>
                        <a:pt x="3" y="8"/>
                      </a:lnTo>
                      <a:lnTo>
                        <a:pt x="3" y="8"/>
                      </a:lnTo>
                      <a:close/>
                    </a:path>
                  </a:pathLst>
                </a:custGeom>
                <a:solidFill>
                  <a:srgbClr val="000000"/>
                </a:solidFill>
                <a:ln w="9525">
                  <a:noFill/>
                  <a:round/>
                  <a:headEnd/>
                  <a:tailEnd/>
                </a:ln>
              </p:spPr>
              <p:txBody>
                <a:bodyPr/>
                <a:lstStyle/>
                <a:p>
                  <a:endParaRPr lang="en-US"/>
                </a:p>
              </p:txBody>
            </p:sp>
            <p:sp>
              <p:nvSpPr>
                <p:cNvPr id="377527" name="Freeform 695"/>
                <p:cNvSpPr>
                  <a:spLocks noChangeAspect="1" noEditPoints="1"/>
                </p:cNvSpPr>
                <p:nvPr/>
              </p:nvSpPr>
              <p:spPr bwMode="auto">
                <a:xfrm>
                  <a:off x="1097" y="2869"/>
                  <a:ext cx="4" cy="8"/>
                </a:xfrm>
                <a:custGeom>
                  <a:avLst/>
                  <a:gdLst/>
                  <a:ahLst/>
                  <a:cxnLst>
                    <a:cxn ang="0">
                      <a:pos x="0" y="4"/>
                    </a:cxn>
                    <a:cxn ang="0">
                      <a:pos x="0" y="0"/>
                    </a:cxn>
                    <a:cxn ang="0">
                      <a:pos x="0" y="0"/>
                    </a:cxn>
                    <a:cxn ang="0">
                      <a:pos x="0" y="4"/>
                    </a:cxn>
                    <a:cxn ang="0">
                      <a:pos x="0" y="4"/>
                    </a:cxn>
                    <a:cxn ang="0">
                      <a:pos x="0" y="8"/>
                    </a:cxn>
                    <a:cxn ang="0">
                      <a:pos x="0" y="8"/>
                    </a:cxn>
                    <a:cxn ang="0">
                      <a:pos x="0" y="4"/>
                    </a:cxn>
                    <a:cxn ang="0">
                      <a:pos x="0" y="4"/>
                    </a:cxn>
                    <a:cxn ang="0">
                      <a:pos x="0" y="4"/>
                    </a:cxn>
                    <a:cxn ang="0">
                      <a:pos x="0" y="8"/>
                    </a:cxn>
                    <a:cxn ang="0">
                      <a:pos x="0" y="4"/>
                    </a:cxn>
                    <a:cxn ang="0">
                      <a:pos x="0" y="4"/>
                    </a:cxn>
                    <a:cxn ang="0">
                      <a:pos x="0" y="4"/>
                    </a:cxn>
                    <a:cxn ang="0">
                      <a:pos x="0" y="0"/>
                    </a:cxn>
                    <a:cxn ang="0">
                      <a:pos x="0" y="0"/>
                    </a:cxn>
                    <a:cxn ang="0">
                      <a:pos x="0" y="4"/>
                    </a:cxn>
                    <a:cxn ang="0">
                      <a:pos x="0" y="4"/>
                    </a:cxn>
                    <a:cxn ang="0">
                      <a:pos x="4" y="0"/>
                    </a:cxn>
                    <a:cxn ang="0">
                      <a:pos x="4" y="0"/>
                    </a:cxn>
                    <a:cxn ang="0">
                      <a:pos x="4" y="0"/>
                    </a:cxn>
                    <a:cxn ang="0">
                      <a:pos x="4" y="0"/>
                    </a:cxn>
                    <a:cxn ang="0">
                      <a:pos x="0" y="4"/>
                    </a:cxn>
                    <a:cxn ang="0">
                      <a:pos x="4" y="4"/>
                    </a:cxn>
                    <a:cxn ang="0">
                      <a:pos x="4" y="4"/>
                    </a:cxn>
                    <a:cxn ang="0">
                      <a:pos x="4" y="4"/>
                    </a:cxn>
                    <a:cxn ang="0">
                      <a:pos x="0" y="4"/>
                    </a:cxn>
                    <a:cxn ang="0">
                      <a:pos x="0" y="4"/>
                    </a:cxn>
                    <a:cxn ang="0">
                      <a:pos x="4" y="0"/>
                    </a:cxn>
                    <a:cxn ang="0">
                      <a:pos x="4" y="4"/>
                    </a:cxn>
                    <a:cxn ang="0">
                      <a:pos x="4" y="0"/>
                    </a:cxn>
                    <a:cxn ang="0">
                      <a:pos x="4" y="4"/>
                    </a:cxn>
                    <a:cxn ang="0">
                      <a:pos x="4" y="0"/>
                    </a:cxn>
                    <a:cxn ang="0">
                      <a:pos x="4" y="4"/>
                    </a:cxn>
                    <a:cxn ang="0">
                      <a:pos x="4" y="4"/>
                    </a:cxn>
                  </a:cxnLst>
                  <a:rect l="0" t="0" r="r" b="b"/>
                  <a:pathLst>
                    <a:path w="4" h="8">
                      <a:moveTo>
                        <a:pt x="0" y="4"/>
                      </a:moveTo>
                      <a:lnTo>
                        <a:pt x="0" y="4"/>
                      </a:lnTo>
                      <a:lnTo>
                        <a:pt x="0" y="4"/>
                      </a:lnTo>
                      <a:lnTo>
                        <a:pt x="0" y="0"/>
                      </a:lnTo>
                      <a:lnTo>
                        <a:pt x="0" y="0"/>
                      </a:lnTo>
                      <a:lnTo>
                        <a:pt x="0" y="0"/>
                      </a:lnTo>
                      <a:lnTo>
                        <a:pt x="0" y="0"/>
                      </a:lnTo>
                      <a:lnTo>
                        <a:pt x="0" y="4"/>
                      </a:lnTo>
                      <a:lnTo>
                        <a:pt x="0" y="4"/>
                      </a:lnTo>
                      <a:lnTo>
                        <a:pt x="0" y="4"/>
                      </a:lnTo>
                      <a:lnTo>
                        <a:pt x="0" y="4"/>
                      </a:lnTo>
                      <a:lnTo>
                        <a:pt x="0" y="8"/>
                      </a:lnTo>
                      <a:lnTo>
                        <a:pt x="0" y="8"/>
                      </a:lnTo>
                      <a:lnTo>
                        <a:pt x="0" y="8"/>
                      </a:lnTo>
                      <a:lnTo>
                        <a:pt x="0" y="8"/>
                      </a:lnTo>
                      <a:lnTo>
                        <a:pt x="0" y="4"/>
                      </a:lnTo>
                      <a:lnTo>
                        <a:pt x="0" y="4"/>
                      </a:lnTo>
                      <a:lnTo>
                        <a:pt x="0" y="4"/>
                      </a:lnTo>
                      <a:close/>
                      <a:moveTo>
                        <a:pt x="0" y="4"/>
                      </a:moveTo>
                      <a:lnTo>
                        <a:pt x="0" y="4"/>
                      </a:ln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4"/>
                      </a:lnTo>
                      <a:lnTo>
                        <a:pt x="0" y="4"/>
                      </a:lnTo>
                      <a:lnTo>
                        <a:pt x="0" y="4"/>
                      </a:lnTo>
                      <a:lnTo>
                        <a:pt x="0" y="4"/>
                      </a:lnTo>
                      <a:close/>
                      <a:moveTo>
                        <a:pt x="0" y="4"/>
                      </a:moveTo>
                      <a:lnTo>
                        <a:pt x="4" y="0"/>
                      </a:lnTo>
                      <a:lnTo>
                        <a:pt x="4" y="0"/>
                      </a:lnTo>
                      <a:lnTo>
                        <a:pt x="4" y="0"/>
                      </a:lnTo>
                      <a:lnTo>
                        <a:pt x="4" y="0"/>
                      </a:lnTo>
                      <a:lnTo>
                        <a:pt x="4" y="0"/>
                      </a:lnTo>
                      <a:lnTo>
                        <a:pt x="4" y="0"/>
                      </a:lnTo>
                      <a:lnTo>
                        <a:pt x="4" y="0"/>
                      </a:lnTo>
                      <a:lnTo>
                        <a:pt x="4" y="0"/>
                      </a:lnTo>
                      <a:lnTo>
                        <a:pt x="0" y="4"/>
                      </a:lnTo>
                      <a:lnTo>
                        <a:pt x="4" y="4"/>
                      </a:lnTo>
                      <a:lnTo>
                        <a:pt x="4" y="4"/>
                      </a:lnTo>
                      <a:lnTo>
                        <a:pt x="4" y="4"/>
                      </a:lnTo>
                      <a:lnTo>
                        <a:pt x="4" y="4"/>
                      </a:lnTo>
                      <a:lnTo>
                        <a:pt x="4" y="4"/>
                      </a:lnTo>
                      <a:lnTo>
                        <a:pt x="4" y="4"/>
                      </a:lnTo>
                      <a:lnTo>
                        <a:pt x="4" y="4"/>
                      </a:lnTo>
                      <a:lnTo>
                        <a:pt x="0" y="4"/>
                      </a:lnTo>
                      <a:lnTo>
                        <a:pt x="0" y="4"/>
                      </a:lnTo>
                      <a:lnTo>
                        <a:pt x="0" y="4"/>
                      </a:lnTo>
                      <a:close/>
                      <a:moveTo>
                        <a:pt x="4" y="4"/>
                      </a:moveTo>
                      <a:lnTo>
                        <a:pt x="4" y="0"/>
                      </a:lnTo>
                      <a:lnTo>
                        <a:pt x="4" y="0"/>
                      </a:lnTo>
                      <a:lnTo>
                        <a:pt x="4" y="4"/>
                      </a:lnTo>
                      <a:lnTo>
                        <a:pt x="4" y="0"/>
                      </a:lnTo>
                      <a:lnTo>
                        <a:pt x="4" y="0"/>
                      </a:lnTo>
                      <a:lnTo>
                        <a:pt x="4" y="0"/>
                      </a:lnTo>
                      <a:lnTo>
                        <a:pt x="4" y="4"/>
                      </a:lnTo>
                      <a:lnTo>
                        <a:pt x="4" y="4"/>
                      </a:lnTo>
                      <a:lnTo>
                        <a:pt x="4" y="0"/>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77528" name="Freeform 696"/>
                <p:cNvSpPr>
                  <a:spLocks noChangeAspect="1"/>
                </p:cNvSpPr>
                <p:nvPr/>
              </p:nvSpPr>
              <p:spPr bwMode="auto">
                <a:xfrm>
                  <a:off x="1094" y="2873"/>
                  <a:ext cx="3" cy="4"/>
                </a:xfrm>
                <a:custGeom>
                  <a:avLst/>
                  <a:gdLst/>
                  <a:ahLst/>
                  <a:cxnLst>
                    <a:cxn ang="0">
                      <a:pos x="0" y="4"/>
                    </a:cxn>
                    <a:cxn ang="0">
                      <a:pos x="0" y="0"/>
                    </a:cxn>
                    <a:cxn ang="0">
                      <a:pos x="0" y="0"/>
                    </a:cxn>
                    <a:cxn ang="0">
                      <a:pos x="0" y="4"/>
                    </a:cxn>
                    <a:cxn ang="0">
                      <a:pos x="0" y="4"/>
                    </a:cxn>
                    <a:cxn ang="0">
                      <a:pos x="3" y="4"/>
                    </a:cxn>
                    <a:cxn ang="0">
                      <a:pos x="3" y="4"/>
                    </a:cxn>
                    <a:cxn ang="0">
                      <a:pos x="3" y="4"/>
                    </a:cxn>
                    <a:cxn ang="0">
                      <a:pos x="3" y="0"/>
                    </a:cxn>
                    <a:cxn ang="0">
                      <a:pos x="3" y="0"/>
                    </a:cxn>
                    <a:cxn ang="0">
                      <a:pos x="3" y="4"/>
                    </a:cxn>
                    <a:cxn ang="0">
                      <a:pos x="3" y="4"/>
                    </a:cxn>
                    <a:cxn ang="0">
                      <a:pos x="3" y="4"/>
                    </a:cxn>
                    <a:cxn ang="0">
                      <a:pos x="0" y="4"/>
                    </a:cxn>
                    <a:cxn ang="0">
                      <a:pos x="0" y="4"/>
                    </a:cxn>
                  </a:cxnLst>
                  <a:rect l="0" t="0" r="r" b="b"/>
                  <a:pathLst>
                    <a:path w="3" h="4">
                      <a:moveTo>
                        <a:pt x="0" y="4"/>
                      </a:moveTo>
                      <a:lnTo>
                        <a:pt x="0" y="0"/>
                      </a:lnTo>
                      <a:lnTo>
                        <a:pt x="0" y="0"/>
                      </a:lnTo>
                      <a:lnTo>
                        <a:pt x="0" y="4"/>
                      </a:lnTo>
                      <a:lnTo>
                        <a:pt x="0" y="4"/>
                      </a:lnTo>
                      <a:lnTo>
                        <a:pt x="3" y="4"/>
                      </a:lnTo>
                      <a:lnTo>
                        <a:pt x="3" y="4"/>
                      </a:lnTo>
                      <a:lnTo>
                        <a:pt x="3" y="4"/>
                      </a:lnTo>
                      <a:lnTo>
                        <a:pt x="3" y="0"/>
                      </a:lnTo>
                      <a:lnTo>
                        <a:pt x="3" y="0"/>
                      </a:lnTo>
                      <a:lnTo>
                        <a:pt x="3" y="4"/>
                      </a:lnTo>
                      <a:lnTo>
                        <a:pt x="3" y="4"/>
                      </a:lnTo>
                      <a:lnTo>
                        <a:pt x="3" y="4"/>
                      </a:lnTo>
                      <a:lnTo>
                        <a:pt x="0" y="4"/>
                      </a:lnTo>
                      <a:lnTo>
                        <a:pt x="0" y="4"/>
                      </a:lnTo>
                    </a:path>
                  </a:pathLst>
                </a:custGeom>
                <a:noFill/>
                <a:ln w="6350">
                  <a:solidFill>
                    <a:srgbClr val="000000"/>
                  </a:solidFill>
                  <a:prstDash val="solid"/>
                  <a:round/>
                  <a:headEnd/>
                  <a:tailEnd/>
                </a:ln>
              </p:spPr>
              <p:txBody>
                <a:bodyPr/>
                <a:lstStyle/>
                <a:p>
                  <a:endParaRPr lang="en-US"/>
                </a:p>
              </p:txBody>
            </p:sp>
            <p:sp>
              <p:nvSpPr>
                <p:cNvPr id="377529" name="Freeform 697"/>
                <p:cNvSpPr>
                  <a:spLocks noChangeAspect="1"/>
                </p:cNvSpPr>
                <p:nvPr/>
              </p:nvSpPr>
              <p:spPr bwMode="auto">
                <a:xfrm>
                  <a:off x="1097" y="2869"/>
                  <a:ext cx="1" cy="8"/>
                </a:xfrm>
                <a:custGeom>
                  <a:avLst/>
                  <a:gdLst/>
                  <a:ahLst/>
                  <a:cxnLst>
                    <a:cxn ang="0">
                      <a:pos x="0" y="8"/>
                    </a:cxn>
                    <a:cxn ang="0">
                      <a:pos x="0" y="8"/>
                    </a:cxn>
                    <a:cxn ang="0">
                      <a:pos x="0" y="4"/>
                    </a:cxn>
                    <a:cxn ang="0">
                      <a:pos x="0" y="4"/>
                    </a:cxn>
                    <a:cxn ang="0">
                      <a:pos x="0" y="8"/>
                    </a:cxn>
                    <a:cxn ang="0">
                      <a:pos x="0" y="0"/>
                    </a:cxn>
                    <a:cxn ang="0">
                      <a:pos x="0" y="0"/>
                    </a:cxn>
                    <a:cxn ang="0">
                      <a:pos x="0" y="8"/>
                    </a:cxn>
                    <a:cxn ang="0">
                      <a:pos x="0" y="8"/>
                    </a:cxn>
                    <a:cxn ang="0">
                      <a:pos x="0" y="4"/>
                    </a:cxn>
                    <a:cxn ang="0">
                      <a:pos x="0" y="8"/>
                    </a:cxn>
                  </a:cxnLst>
                  <a:rect l="0" t="0" r="r" b="b"/>
                  <a:pathLst>
                    <a:path h="8">
                      <a:moveTo>
                        <a:pt x="0" y="8"/>
                      </a:moveTo>
                      <a:lnTo>
                        <a:pt x="0" y="8"/>
                      </a:lnTo>
                      <a:lnTo>
                        <a:pt x="0" y="4"/>
                      </a:lnTo>
                      <a:lnTo>
                        <a:pt x="0" y="4"/>
                      </a:lnTo>
                      <a:lnTo>
                        <a:pt x="0" y="8"/>
                      </a:lnTo>
                      <a:lnTo>
                        <a:pt x="0" y="0"/>
                      </a:lnTo>
                      <a:lnTo>
                        <a:pt x="0" y="0"/>
                      </a:lnTo>
                      <a:lnTo>
                        <a:pt x="0" y="8"/>
                      </a:lnTo>
                      <a:lnTo>
                        <a:pt x="0" y="8"/>
                      </a:lnTo>
                      <a:lnTo>
                        <a:pt x="0" y="4"/>
                      </a:lnTo>
                      <a:lnTo>
                        <a:pt x="0" y="8"/>
                      </a:lnTo>
                    </a:path>
                  </a:pathLst>
                </a:custGeom>
                <a:noFill/>
                <a:ln w="6350">
                  <a:solidFill>
                    <a:srgbClr val="000000"/>
                  </a:solidFill>
                  <a:prstDash val="solid"/>
                  <a:round/>
                  <a:headEnd/>
                  <a:tailEnd/>
                </a:ln>
              </p:spPr>
              <p:txBody>
                <a:bodyPr/>
                <a:lstStyle/>
                <a:p>
                  <a:endParaRPr lang="en-US"/>
                </a:p>
              </p:txBody>
            </p:sp>
            <p:sp>
              <p:nvSpPr>
                <p:cNvPr id="377530" name="Freeform 698"/>
                <p:cNvSpPr>
                  <a:spLocks noChangeAspect="1"/>
                </p:cNvSpPr>
                <p:nvPr/>
              </p:nvSpPr>
              <p:spPr bwMode="auto">
                <a:xfrm>
                  <a:off x="1097" y="2869"/>
                  <a:ext cx="1" cy="8"/>
                </a:xfrm>
                <a:custGeom>
                  <a:avLst/>
                  <a:gdLst/>
                  <a:ahLst/>
                  <a:cxnLst>
                    <a:cxn ang="0">
                      <a:pos x="0" y="8"/>
                    </a:cxn>
                    <a:cxn ang="0">
                      <a:pos x="0" y="4"/>
                    </a:cxn>
                    <a:cxn ang="0">
                      <a:pos x="0" y="8"/>
                    </a:cxn>
                    <a:cxn ang="0">
                      <a:pos x="0" y="8"/>
                    </a:cxn>
                    <a:cxn ang="0">
                      <a:pos x="0" y="0"/>
                    </a:cxn>
                    <a:cxn ang="0">
                      <a:pos x="0" y="0"/>
                    </a:cxn>
                    <a:cxn ang="0">
                      <a:pos x="0" y="8"/>
                    </a:cxn>
                  </a:cxnLst>
                  <a:rect l="0" t="0" r="r" b="b"/>
                  <a:pathLst>
                    <a:path h="8">
                      <a:moveTo>
                        <a:pt x="0" y="8"/>
                      </a:moveTo>
                      <a:lnTo>
                        <a:pt x="0" y="4"/>
                      </a:lnTo>
                      <a:lnTo>
                        <a:pt x="0" y="8"/>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77531" name="Freeform 699"/>
                <p:cNvSpPr>
                  <a:spLocks noChangeAspect="1"/>
                </p:cNvSpPr>
                <p:nvPr/>
              </p:nvSpPr>
              <p:spPr bwMode="auto">
                <a:xfrm>
                  <a:off x="1097" y="2869"/>
                  <a:ext cx="4" cy="8"/>
                </a:xfrm>
                <a:custGeom>
                  <a:avLst/>
                  <a:gdLst/>
                  <a:ahLst/>
                  <a:cxnLst>
                    <a:cxn ang="0">
                      <a:pos x="0" y="4"/>
                    </a:cxn>
                    <a:cxn ang="0">
                      <a:pos x="0" y="4"/>
                    </a:cxn>
                    <a:cxn ang="0">
                      <a:pos x="0" y="4"/>
                    </a:cxn>
                    <a:cxn ang="0">
                      <a:pos x="0" y="0"/>
                    </a:cxn>
                    <a:cxn ang="0">
                      <a:pos x="0" y="0"/>
                    </a:cxn>
                    <a:cxn ang="0">
                      <a:pos x="0" y="0"/>
                    </a:cxn>
                    <a:cxn ang="0">
                      <a:pos x="0" y="0"/>
                    </a:cxn>
                    <a:cxn ang="0">
                      <a:pos x="4" y="0"/>
                    </a:cxn>
                    <a:cxn ang="0">
                      <a:pos x="4" y="0"/>
                    </a:cxn>
                    <a:cxn ang="0">
                      <a:pos x="4" y="4"/>
                    </a:cxn>
                    <a:cxn ang="0">
                      <a:pos x="4" y="4"/>
                    </a:cxn>
                    <a:cxn ang="0">
                      <a:pos x="0" y="4"/>
                    </a:cxn>
                    <a:cxn ang="0">
                      <a:pos x="0" y="8"/>
                    </a:cxn>
                    <a:cxn ang="0">
                      <a:pos x="0" y="8"/>
                    </a:cxn>
                    <a:cxn ang="0">
                      <a:pos x="0" y="8"/>
                    </a:cxn>
                    <a:cxn ang="0">
                      <a:pos x="0" y="8"/>
                    </a:cxn>
                    <a:cxn ang="0">
                      <a:pos x="0" y="4"/>
                    </a:cxn>
                    <a:cxn ang="0">
                      <a:pos x="0" y="4"/>
                    </a:cxn>
                  </a:cxnLst>
                  <a:rect l="0" t="0" r="r" b="b"/>
                  <a:pathLst>
                    <a:path w="4" h="8">
                      <a:moveTo>
                        <a:pt x="0" y="4"/>
                      </a:moveTo>
                      <a:lnTo>
                        <a:pt x="0" y="4"/>
                      </a:lnTo>
                      <a:lnTo>
                        <a:pt x="0" y="4"/>
                      </a:lnTo>
                      <a:lnTo>
                        <a:pt x="0" y="0"/>
                      </a:lnTo>
                      <a:lnTo>
                        <a:pt x="0" y="0"/>
                      </a:lnTo>
                      <a:lnTo>
                        <a:pt x="0" y="0"/>
                      </a:lnTo>
                      <a:lnTo>
                        <a:pt x="0" y="0"/>
                      </a:lnTo>
                      <a:lnTo>
                        <a:pt x="4" y="0"/>
                      </a:lnTo>
                      <a:lnTo>
                        <a:pt x="4" y="0"/>
                      </a:lnTo>
                      <a:lnTo>
                        <a:pt x="4" y="4"/>
                      </a:lnTo>
                      <a:lnTo>
                        <a:pt x="4" y="4"/>
                      </a:lnTo>
                      <a:lnTo>
                        <a:pt x="0" y="4"/>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77532" name="Freeform 700"/>
                <p:cNvSpPr>
                  <a:spLocks noChangeAspect="1"/>
                </p:cNvSpPr>
                <p:nvPr/>
              </p:nvSpPr>
              <p:spPr bwMode="auto">
                <a:xfrm>
                  <a:off x="1097" y="2869"/>
                  <a:ext cx="4" cy="8"/>
                </a:xfrm>
                <a:custGeom>
                  <a:avLst/>
                  <a:gdLst/>
                  <a:ahLst/>
                  <a:cxnLst>
                    <a:cxn ang="0">
                      <a:pos x="0" y="4"/>
                    </a:cxn>
                    <a:cxn ang="0">
                      <a:pos x="0" y="4"/>
                    </a:cxn>
                    <a:cxn ang="0">
                      <a:pos x="0" y="4"/>
                    </a:cxn>
                    <a:cxn ang="0">
                      <a:pos x="0" y="8"/>
                    </a:cxn>
                    <a:cxn ang="0">
                      <a:pos x="0" y="8"/>
                    </a:cxn>
                    <a:cxn ang="0">
                      <a:pos x="0" y="8"/>
                    </a:cxn>
                    <a:cxn ang="0">
                      <a:pos x="0" y="8"/>
                    </a:cxn>
                    <a:cxn ang="0">
                      <a:pos x="4" y="4"/>
                    </a:cxn>
                    <a:cxn ang="0">
                      <a:pos x="4" y="4"/>
                    </a:cxn>
                    <a:cxn ang="0">
                      <a:pos x="4" y="4"/>
                    </a:cxn>
                    <a:cxn ang="0">
                      <a:pos x="4" y="4"/>
                    </a:cxn>
                    <a:cxn ang="0">
                      <a:pos x="4" y="4"/>
                    </a:cxn>
                    <a:cxn ang="0">
                      <a:pos x="0" y="0"/>
                    </a:cxn>
                    <a:cxn ang="0">
                      <a:pos x="0" y="0"/>
                    </a:cxn>
                    <a:cxn ang="0">
                      <a:pos x="0" y="4"/>
                    </a:cxn>
                    <a:cxn ang="0">
                      <a:pos x="0" y="4"/>
                    </a:cxn>
                    <a:cxn ang="0">
                      <a:pos x="0" y="4"/>
                    </a:cxn>
                    <a:cxn ang="0">
                      <a:pos x="0" y="4"/>
                    </a:cxn>
                  </a:cxnLst>
                  <a:rect l="0" t="0" r="r" b="b"/>
                  <a:pathLst>
                    <a:path w="4" h="8">
                      <a:moveTo>
                        <a:pt x="0" y="4"/>
                      </a:moveTo>
                      <a:lnTo>
                        <a:pt x="0" y="4"/>
                      </a:lnTo>
                      <a:lnTo>
                        <a:pt x="0" y="4"/>
                      </a:lnTo>
                      <a:lnTo>
                        <a:pt x="0" y="8"/>
                      </a:lnTo>
                      <a:lnTo>
                        <a:pt x="0" y="8"/>
                      </a:lnTo>
                      <a:lnTo>
                        <a:pt x="0" y="8"/>
                      </a:lnTo>
                      <a:lnTo>
                        <a:pt x="0" y="8"/>
                      </a:lnTo>
                      <a:lnTo>
                        <a:pt x="4" y="4"/>
                      </a:lnTo>
                      <a:lnTo>
                        <a:pt x="4" y="4"/>
                      </a:lnTo>
                      <a:lnTo>
                        <a:pt x="4" y="4"/>
                      </a:lnTo>
                      <a:lnTo>
                        <a:pt x="4" y="4"/>
                      </a:lnTo>
                      <a:lnTo>
                        <a:pt x="4" y="4"/>
                      </a:lnTo>
                      <a:lnTo>
                        <a:pt x="0" y="0"/>
                      </a:lnTo>
                      <a:lnTo>
                        <a:pt x="0"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77533" name="Freeform 701"/>
                <p:cNvSpPr>
                  <a:spLocks noChangeAspect="1"/>
                </p:cNvSpPr>
                <p:nvPr/>
              </p:nvSpPr>
              <p:spPr bwMode="auto">
                <a:xfrm>
                  <a:off x="1101" y="2869"/>
                  <a:ext cx="1" cy="4"/>
                </a:xfrm>
                <a:custGeom>
                  <a:avLst/>
                  <a:gdLst/>
                  <a:ahLst/>
                  <a:cxnLst>
                    <a:cxn ang="0">
                      <a:pos x="0" y="4"/>
                    </a:cxn>
                    <a:cxn ang="0">
                      <a:pos x="0" y="4"/>
                    </a:cxn>
                    <a:cxn ang="0">
                      <a:pos x="0" y="0"/>
                    </a:cxn>
                    <a:cxn ang="0">
                      <a:pos x="0" y="0"/>
                    </a:cxn>
                    <a:cxn ang="0">
                      <a:pos x="0" y="0"/>
                    </a:cxn>
                    <a:cxn ang="0">
                      <a:pos x="0" y="0"/>
                    </a:cxn>
                    <a:cxn ang="0">
                      <a:pos x="0" y="0"/>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 ang="0">
                      <a:pos x="0" y="4"/>
                    </a:cxn>
                    <a:cxn ang="0">
                      <a:pos x="0" y="4"/>
                    </a:cxn>
                  </a:cxnLst>
                  <a:rect l="0" t="0" r="r" b="b"/>
                  <a:pathLst>
                    <a:path h="4">
                      <a:moveTo>
                        <a:pt x="0" y="4"/>
                      </a:moveTo>
                      <a:lnTo>
                        <a:pt x="0" y="4"/>
                      </a:lnTo>
                      <a:lnTo>
                        <a:pt x="0" y="0"/>
                      </a:lnTo>
                      <a:lnTo>
                        <a:pt x="0" y="0"/>
                      </a:lnTo>
                      <a:lnTo>
                        <a:pt x="0" y="0"/>
                      </a:lnTo>
                      <a:lnTo>
                        <a:pt x="0" y="0"/>
                      </a:lnTo>
                      <a:lnTo>
                        <a:pt x="0" y="0"/>
                      </a:lnTo>
                      <a:lnTo>
                        <a:pt x="0" y="0"/>
                      </a:lnTo>
                      <a:lnTo>
                        <a:pt x="0" y="0"/>
                      </a:lnTo>
                      <a:lnTo>
                        <a:pt x="0" y="0"/>
                      </a:lnTo>
                      <a:lnTo>
                        <a:pt x="0" y="4"/>
                      </a:lnTo>
                      <a:lnTo>
                        <a:pt x="0" y="4"/>
                      </a:lnTo>
                      <a:lnTo>
                        <a:pt x="0" y="4"/>
                      </a:lnTo>
                      <a:lnTo>
                        <a:pt x="0"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77534" name="Freeform 702"/>
                <p:cNvSpPr>
                  <a:spLocks noChangeAspect="1"/>
                </p:cNvSpPr>
                <p:nvPr/>
              </p:nvSpPr>
              <p:spPr bwMode="auto">
                <a:xfrm>
                  <a:off x="1101" y="2869"/>
                  <a:ext cx="1" cy="4"/>
                </a:xfrm>
                <a:custGeom>
                  <a:avLst/>
                  <a:gdLst/>
                  <a:ahLst/>
                  <a:cxnLst>
                    <a:cxn ang="0">
                      <a:pos x="0" y="4"/>
                    </a:cxn>
                    <a:cxn ang="0">
                      <a:pos x="0" y="0"/>
                    </a:cxn>
                    <a:cxn ang="0">
                      <a:pos x="0" y="0"/>
                    </a:cxn>
                    <a:cxn ang="0">
                      <a:pos x="0" y="4"/>
                    </a:cxn>
                    <a:cxn ang="0">
                      <a:pos x="0" y="0"/>
                    </a:cxn>
                    <a:cxn ang="0">
                      <a:pos x="0" y="0"/>
                    </a:cxn>
                    <a:cxn ang="0">
                      <a:pos x="0" y="0"/>
                    </a:cxn>
                    <a:cxn ang="0">
                      <a:pos x="0" y="4"/>
                    </a:cxn>
                    <a:cxn ang="0">
                      <a:pos x="0" y="4"/>
                    </a:cxn>
                    <a:cxn ang="0">
                      <a:pos x="0" y="4"/>
                    </a:cxn>
                    <a:cxn ang="0">
                      <a:pos x="0" y="4"/>
                    </a:cxn>
                    <a:cxn ang="0">
                      <a:pos x="0" y="4"/>
                    </a:cxn>
                    <a:cxn ang="0">
                      <a:pos x="0" y="4"/>
                    </a:cxn>
                  </a:cxnLst>
                  <a:rect l="0" t="0" r="r" b="b"/>
                  <a:pathLst>
                    <a:path h="4">
                      <a:moveTo>
                        <a:pt x="0" y="4"/>
                      </a:moveTo>
                      <a:lnTo>
                        <a:pt x="0" y="0"/>
                      </a:lnTo>
                      <a:lnTo>
                        <a:pt x="0" y="0"/>
                      </a:lnTo>
                      <a:lnTo>
                        <a:pt x="0" y="4"/>
                      </a:lnTo>
                      <a:lnTo>
                        <a:pt x="0" y="0"/>
                      </a:lnTo>
                      <a:lnTo>
                        <a:pt x="0" y="0"/>
                      </a:lnTo>
                      <a:lnTo>
                        <a:pt x="0" y="0"/>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77535" name="Freeform 703"/>
                <p:cNvSpPr>
                  <a:spLocks noChangeAspect="1" noEditPoints="1"/>
                </p:cNvSpPr>
                <p:nvPr/>
              </p:nvSpPr>
              <p:spPr bwMode="auto">
                <a:xfrm>
                  <a:off x="1094" y="2850"/>
                  <a:ext cx="7" cy="8"/>
                </a:xfrm>
                <a:custGeom>
                  <a:avLst/>
                  <a:gdLst/>
                  <a:ahLst/>
                  <a:cxnLst>
                    <a:cxn ang="0">
                      <a:pos x="3" y="8"/>
                    </a:cxn>
                    <a:cxn ang="0">
                      <a:pos x="0" y="8"/>
                    </a:cxn>
                    <a:cxn ang="0">
                      <a:pos x="0" y="4"/>
                    </a:cxn>
                    <a:cxn ang="0">
                      <a:pos x="0" y="8"/>
                    </a:cxn>
                    <a:cxn ang="0">
                      <a:pos x="3" y="4"/>
                    </a:cxn>
                    <a:cxn ang="0">
                      <a:pos x="3" y="4"/>
                    </a:cxn>
                    <a:cxn ang="0">
                      <a:pos x="3" y="0"/>
                    </a:cxn>
                    <a:cxn ang="0">
                      <a:pos x="3" y="4"/>
                    </a:cxn>
                    <a:cxn ang="0">
                      <a:pos x="3" y="4"/>
                    </a:cxn>
                    <a:cxn ang="0">
                      <a:pos x="3" y="8"/>
                    </a:cxn>
                    <a:cxn ang="0">
                      <a:pos x="3" y="8"/>
                    </a:cxn>
                    <a:cxn ang="0">
                      <a:pos x="3" y="8"/>
                    </a:cxn>
                    <a:cxn ang="0">
                      <a:pos x="3" y="4"/>
                    </a:cxn>
                    <a:cxn ang="0">
                      <a:pos x="3" y="4"/>
                    </a:cxn>
                    <a:cxn ang="0">
                      <a:pos x="3" y="8"/>
                    </a:cxn>
                    <a:cxn ang="0">
                      <a:pos x="3" y="8"/>
                    </a:cxn>
                    <a:cxn ang="0">
                      <a:pos x="3" y="4"/>
                    </a:cxn>
                    <a:cxn ang="0">
                      <a:pos x="3" y="4"/>
                    </a:cxn>
                    <a:cxn ang="0">
                      <a:pos x="3" y="4"/>
                    </a:cxn>
                    <a:cxn ang="0">
                      <a:pos x="3" y="4"/>
                    </a:cxn>
                    <a:cxn ang="0">
                      <a:pos x="3" y="4"/>
                    </a:cxn>
                    <a:cxn ang="0">
                      <a:pos x="3" y="4"/>
                    </a:cxn>
                    <a:cxn ang="0">
                      <a:pos x="3" y="4"/>
                    </a:cxn>
                    <a:cxn ang="0">
                      <a:pos x="3" y="0"/>
                    </a:cxn>
                    <a:cxn ang="0">
                      <a:pos x="3" y="4"/>
                    </a:cxn>
                    <a:cxn ang="0">
                      <a:pos x="3" y="0"/>
                    </a:cxn>
                    <a:cxn ang="0">
                      <a:pos x="3" y="4"/>
                    </a:cxn>
                    <a:cxn ang="0">
                      <a:pos x="3" y="4"/>
                    </a:cxn>
                    <a:cxn ang="0">
                      <a:pos x="3" y="4"/>
                    </a:cxn>
                    <a:cxn ang="0">
                      <a:pos x="3" y="4"/>
                    </a:cxn>
                    <a:cxn ang="0">
                      <a:pos x="3" y="4"/>
                    </a:cxn>
                    <a:cxn ang="0">
                      <a:pos x="3" y="4"/>
                    </a:cxn>
                    <a:cxn ang="0">
                      <a:pos x="3" y="0"/>
                    </a:cxn>
                    <a:cxn ang="0">
                      <a:pos x="3" y="4"/>
                    </a:cxn>
                    <a:cxn ang="0">
                      <a:pos x="7" y="0"/>
                    </a:cxn>
                    <a:cxn ang="0">
                      <a:pos x="7" y="4"/>
                    </a:cxn>
                    <a:cxn ang="0">
                      <a:pos x="3" y="4"/>
                    </a:cxn>
                    <a:cxn ang="0">
                      <a:pos x="3" y="4"/>
                    </a:cxn>
                    <a:cxn ang="0">
                      <a:pos x="3" y="4"/>
                    </a:cxn>
                  </a:cxnLst>
                  <a:rect l="0" t="0" r="r" b="b"/>
                  <a:pathLst>
                    <a:path w="7" h="8">
                      <a:moveTo>
                        <a:pt x="0" y="8"/>
                      </a:moveTo>
                      <a:lnTo>
                        <a:pt x="3" y="8"/>
                      </a:lnTo>
                      <a:lnTo>
                        <a:pt x="3" y="8"/>
                      </a:lnTo>
                      <a:lnTo>
                        <a:pt x="0" y="8"/>
                      </a:lnTo>
                      <a:lnTo>
                        <a:pt x="0" y="4"/>
                      </a:lnTo>
                      <a:lnTo>
                        <a:pt x="0" y="4"/>
                      </a:lnTo>
                      <a:lnTo>
                        <a:pt x="0" y="8"/>
                      </a:lnTo>
                      <a:lnTo>
                        <a:pt x="0" y="8"/>
                      </a:lnTo>
                      <a:close/>
                      <a:moveTo>
                        <a:pt x="3" y="4"/>
                      </a:moveTo>
                      <a:lnTo>
                        <a:pt x="3" y="4"/>
                      </a:lnTo>
                      <a:lnTo>
                        <a:pt x="3" y="4"/>
                      </a:lnTo>
                      <a:lnTo>
                        <a:pt x="3" y="4"/>
                      </a:lnTo>
                      <a:lnTo>
                        <a:pt x="3" y="0"/>
                      </a:lnTo>
                      <a:lnTo>
                        <a:pt x="3" y="0"/>
                      </a:lnTo>
                      <a:lnTo>
                        <a:pt x="3" y="4"/>
                      </a:lnTo>
                      <a:lnTo>
                        <a:pt x="3" y="4"/>
                      </a:lnTo>
                      <a:lnTo>
                        <a:pt x="3" y="4"/>
                      </a:lnTo>
                      <a:lnTo>
                        <a:pt x="3" y="4"/>
                      </a:lnTo>
                      <a:lnTo>
                        <a:pt x="3" y="8"/>
                      </a:lnTo>
                      <a:lnTo>
                        <a:pt x="3" y="8"/>
                      </a:lnTo>
                      <a:lnTo>
                        <a:pt x="3" y="8"/>
                      </a:lnTo>
                      <a:lnTo>
                        <a:pt x="3" y="8"/>
                      </a:lnTo>
                      <a:lnTo>
                        <a:pt x="3" y="8"/>
                      </a:lnTo>
                      <a:lnTo>
                        <a:pt x="3" y="8"/>
                      </a:lnTo>
                      <a:lnTo>
                        <a:pt x="3" y="4"/>
                      </a:lnTo>
                      <a:lnTo>
                        <a:pt x="3" y="4"/>
                      </a:lnTo>
                      <a:close/>
                      <a:moveTo>
                        <a:pt x="3" y="4"/>
                      </a:moveTo>
                      <a:lnTo>
                        <a:pt x="3" y="4"/>
                      </a:lnTo>
                      <a:lnTo>
                        <a:pt x="3" y="8"/>
                      </a:lnTo>
                      <a:lnTo>
                        <a:pt x="3" y="8"/>
                      </a:lnTo>
                      <a:lnTo>
                        <a:pt x="3" y="8"/>
                      </a:lnTo>
                      <a:lnTo>
                        <a:pt x="3" y="8"/>
                      </a:lnTo>
                      <a:lnTo>
                        <a:pt x="3" y="8"/>
                      </a:lnTo>
                      <a:lnTo>
                        <a:pt x="3" y="4"/>
                      </a:lnTo>
                      <a:lnTo>
                        <a:pt x="3" y="4"/>
                      </a:lnTo>
                      <a:lnTo>
                        <a:pt x="3" y="4"/>
                      </a:lnTo>
                      <a:lnTo>
                        <a:pt x="3" y="4"/>
                      </a:lnTo>
                      <a:lnTo>
                        <a:pt x="3" y="4"/>
                      </a:lnTo>
                      <a:lnTo>
                        <a:pt x="3" y="4"/>
                      </a:lnTo>
                      <a:lnTo>
                        <a:pt x="3" y="4"/>
                      </a:lnTo>
                      <a:lnTo>
                        <a:pt x="3" y="4"/>
                      </a:lnTo>
                      <a:lnTo>
                        <a:pt x="3" y="4"/>
                      </a:lnTo>
                      <a:lnTo>
                        <a:pt x="3" y="4"/>
                      </a:lnTo>
                      <a:lnTo>
                        <a:pt x="3" y="4"/>
                      </a:lnTo>
                      <a:close/>
                      <a:moveTo>
                        <a:pt x="3" y="4"/>
                      </a:moveTo>
                      <a:lnTo>
                        <a:pt x="3" y="4"/>
                      </a:lnTo>
                      <a:lnTo>
                        <a:pt x="3" y="0"/>
                      </a:lnTo>
                      <a:lnTo>
                        <a:pt x="3" y="0"/>
                      </a:lnTo>
                      <a:lnTo>
                        <a:pt x="3" y="4"/>
                      </a:lnTo>
                      <a:lnTo>
                        <a:pt x="3" y="4"/>
                      </a:lnTo>
                      <a:lnTo>
                        <a:pt x="3" y="0"/>
                      </a:lnTo>
                      <a:lnTo>
                        <a:pt x="3" y="0"/>
                      </a:lnTo>
                      <a:lnTo>
                        <a:pt x="3" y="4"/>
                      </a:lnTo>
                      <a:lnTo>
                        <a:pt x="3" y="4"/>
                      </a:lnTo>
                      <a:lnTo>
                        <a:pt x="3" y="4"/>
                      </a:lnTo>
                      <a:lnTo>
                        <a:pt x="3" y="4"/>
                      </a:lnTo>
                      <a:lnTo>
                        <a:pt x="3" y="4"/>
                      </a:lnTo>
                      <a:lnTo>
                        <a:pt x="3" y="4"/>
                      </a:lnTo>
                      <a:lnTo>
                        <a:pt x="3" y="4"/>
                      </a:lnTo>
                      <a:lnTo>
                        <a:pt x="3" y="4"/>
                      </a:lnTo>
                      <a:lnTo>
                        <a:pt x="3" y="8"/>
                      </a:lnTo>
                      <a:lnTo>
                        <a:pt x="3" y="4"/>
                      </a:lnTo>
                      <a:lnTo>
                        <a:pt x="3" y="4"/>
                      </a:lnTo>
                      <a:lnTo>
                        <a:pt x="3" y="4"/>
                      </a:lnTo>
                      <a:close/>
                      <a:moveTo>
                        <a:pt x="3" y="4"/>
                      </a:moveTo>
                      <a:lnTo>
                        <a:pt x="3" y="0"/>
                      </a:lnTo>
                      <a:lnTo>
                        <a:pt x="3" y="0"/>
                      </a:lnTo>
                      <a:lnTo>
                        <a:pt x="3" y="4"/>
                      </a:lnTo>
                      <a:lnTo>
                        <a:pt x="7" y="0"/>
                      </a:lnTo>
                      <a:lnTo>
                        <a:pt x="7" y="0"/>
                      </a:lnTo>
                      <a:lnTo>
                        <a:pt x="3" y="4"/>
                      </a:lnTo>
                      <a:lnTo>
                        <a:pt x="7" y="4"/>
                      </a:lnTo>
                      <a:lnTo>
                        <a:pt x="7" y="4"/>
                      </a:lnTo>
                      <a:lnTo>
                        <a:pt x="3" y="4"/>
                      </a:lnTo>
                      <a:lnTo>
                        <a:pt x="3" y="4"/>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77536" name="Freeform 704"/>
                <p:cNvSpPr>
                  <a:spLocks noChangeAspect="1"/>
                </p:cNvSpPr>
                <p:nvPr/>
              </p:nvSpPr>
              <p:spPr bwMode="auto">
                <a:xfrm>
                  <a:off x="1094" y="2854"/>
                  <a:ext cx="3" cy="4"/>
                </a:xfrm>
                <a:custGeom>
                  <a:avLst/>
                  <a:gdLst/>
                  <a:ahLst/>
                  <a:cxnLst>
                    <a:cxn ang="0">
                      <a:pos x="0" y="4"/>
                    </a:cxn>
                    <a:cxn ang="0">
                      <a:pos x="3" y="4"/>
                    </a:cxn>
                    <a:cxn ang="0">
                      <a:pos x="3" y="4"/>
                    </a:cxn>
                    <a:cxn ang="0">
                      <a:pos x="0" y="4"/>
                    </a:cxn>
                    <a:cxn ang="0">
                      <a:pos x="0" y="0"/>
                    </a:cxn>
                    <a:cxn ang="0">
                      <a:pos x="0" y="0"/>
                    </a:cxn>
                    <a:cxn ang="0">
                      <a:pos x="0" y="4"/>
                    </a:cxn>
                  </a:cxnLst>
                  <a:rect l="0" t="0" r="r" b="b"/>
                  <a:pathLst>
                    <a:path w="3" h="4">
                      <a:moveTo>
                        <a:pt x="0" y="4"/>
                      </a:moveTo>
                      <a:lnTo>
                        <a:pt x="3" y="4"/>
                      </a:lnTo>
                      <a:lnTo>
                        <a:pt x="3" y="4"/>
                      </a:lnTo>
                      <a:lnTo>
                        <a:pt x="0" y="4"/>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77537" name="Freeform 705"/>
                <p:cNvSpPr>
                  <a:spLocks noChangeAspect="1"/>
                </p:cNvSpPr>
                <p:nvPr/>
              </p:nvSpPr>
              <p:spPr bwMode="auto">
                <a:xfrm>
                  <a:off x="1094" y="2850"/>
                  <a:ext cx="3" cy="8"/>
                </a:xfrm>
                <a:custGeom>
                  <a:avLst/>
                  <a:gdLst/>
                  <a:ahLst/>
                  <a:cxnLst>
                    <a:cxn ang="0">
                      <a:pos x="0" y="4"/>
                    </a:cxn>
                    <a:cxn ang="0">
                      <a:pos x="0" y="4"/>
                    </a:cxn>
                    <a:cxn ang="0">
                      <a:pos x="0" y="4"/>
                    </a:cxn>
                    <a:cxn ang="0">
                      <a:pos x="0" y="4"/>
                    </a:cxn>
                    <a:cxn ang="0">
                      <a:pos x="3" y="4"/>
                    </a:cxn>
                    <a:cxn ang="0">
                      <a:pos x="3" y="0"/>
                    </a:cxn>
                    <a:cxn ang="0">
                      <a:pos x="3" y="0"/>
                    </a:cxn>
                    <a:cxn ang="0">
                      <a:pos x="3" y="4"/>
                    </a:cxn>
                    <a:cxn ang="0">
                      <a:pos x="3" y="4"/>
                    </a:cxn>
                    <a:cxn ang="0">
                      <a:pos x="3" y="4"/>
                    </a:cxn>
                    <a:cxn ang="0">
                      <a:pos x="3" y="4"/>
                    </a:cxn>
                    <a:cxn ang="0">
                      <a:pos x="3" y="8"/>
                    </a:cxn>
                    <a:cxn ang="0">
                      <a:pos x="3" y="8"/>
                    </a:cxn>
                    <a:cxn ang="0">
                      <a:pos x="3" y="8"/>
                    </a:cxn>
                    <a:cxn ang="0">
                      <a:pos x="3" y="8"/>
                    </a:cxn>
                    <a:cxn ang="0">
                      <a:pos x="0" y="8"/>
                    </a:cxn>
                    <a:cxn ang="0">
                      <a:pos x="0" y="8"/>
                    </a:cxn>
                    <a:cxn ang="0">
                      <a:pos x="0" y="4"/>
                    </a:cxn>
                  </a:cxnLst>
                  <a:rect l="0" t="0" r="r" b="b"/>
                  <a:pathLst>
                    <a:path w="3" h="8">
                      <a:moveTo>
                        <a:pt x="0" y="4"/>
                      </a:moveTo>
                      <a:lnTo>
                        <a:pt x="0" y="4"/>
                      </a:lnTo>
                      <a:lnTo>
                        <a:pt x="0" y="4"/>
                      </a:lnTo>
                      <a:lnTo>
                        <a:pt x="0" y="4"/>
                      </a:lnTo>
                      <a:lnTo>
                        <a:pt x="3" y="4"/>
                      </a:lnTo>
                      <a:lnTo>
                        <a:pt x="3" y="0"/>
                      </a:lnTo>
                      <a:lnTo>
                        <a:pt x="3" y="0"/>
                      </a:lnTo>
                      <a:lnTo>
                        <a:pt x="3" y="4"/>
                      </a:lnTo>
                      <a:lnTo>
                        <a:pt x="3" y="4"/>
                      </a:lnTo>
                      <a:lnTo>
                        <a:pt x="3" y="4"/>
                      </a:lnTo>
                      <a:lnTo>
                        <a:pt x="3" y="4"/>
                      </a:lnTo>
                      <a:lnTo>
                        <a:pt x="3" y="8"/>
                      </a:lnTo>
                      <a:lnTo>
                        <a:pt x="3" y="8"/>
                      </a:lnTo>
                      <a:lnTo>
                        <a:pt x="3" y="8"/>
                      </a:lnTo>
                      <a:lnTo>
                        <a:pt x="3"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77538" name="Freeform 706"/>
                <p:cNvSpPr>
                  <a:spLocks noChangeAspect="1"/>
                </p:cNvSpPr>
                <p:nvPr/>
              </p:nvSpPr>
              <p:spPr bwMode="auto">
                <a:xfrm>
                  <a:off x="1094" y="2850"/>
                  <a:ext cx="3" cy="8"/>
                </a:xfrm>
                <a:custGeom>
                  <a:avLst/>
                  <a:gdLst/>
                  <a:ahLst/>
                  <a:cxnLst>
                    <a:cxn ang="0">
                      <a:pos x="0" y="4"/>
                    </a:cxn>
                    <a:cxn ang="0">
                      <a:pos x="0" y="4"/>
                    </a:cxn>
                    <a:cxn ang="0">
                      <a:pos x="0" y="4"/>
                    </a:cxn>
                    <a:cxn ang="0">
                      <a:pos x="0" y="8"/>
                    </a:cxn>
                    <a:cxn ang="0">
                      <a:pos x="0" y="8"/>
                    </a:cxn>
                    <a:cxn ang="0">
                      <a:pos x="3" y="8"/>
                    </a:cxn>
                    <a:cxn ang="0">
                      <a:pos x="3" y="8"/>
                    </a:cxn>
                    <a:cxn ang="0">
                      <a:pos x="3" y="4"/>
                    </a:cxn>
                    <a:cxn ang="0">
                      <a:pos x="3" y="4"/>
                    </a:cxn>
                    <a:cxn ang="0">
                      <a:pos x="3" y="4"/>
                    </a:cxn>
                    <a:cxn ang="0">
                      <a:pos x="3" y="4"/>
                    </a:cxn>
                    <a:cxn ang="0">
                      <a:pos x="3" y="4"/>
                    </a:cxn>
                    <a:cxn ang="0">
                      <a:pos x="3" y="0"/>
                    </a:cxn>
                    <a:cxn ang="0">
                      <a:pos x="3" y="0"/>
                    </a:cxn>
                    <a:cxn ang="0">
                      <a:pos x="0" y="4"/>
                    </a:cxn>
                    <a:cxn ang="0">
                      <a:pos x="0" y="4"/>
                    </a:cxn>
                    <a:cxn ang="0">
                      <a:pos x="0" y="4"/>
                    </a:cxn>
                    <a:cxn ang="0">
                      <a:pos x="0" y="4"/>
                    </a:cxn>
                  </a:cxnLst>
                  <a:rect l="0" t="0" r="r" b="b"/>
                  <a:pathLst>
                    <a:path w="3" h="8">
                      <a:moveTo>
                        <a:pt x="0" y="4"/>
                      </a:moveTo>
                      <a:lnTo>
                        <a:pt x="0" y="4"/>
                      </a:lnTo>
                      <a:lnTo>
                        <a:pt x="0" y="4"/>
                      </a:lnTo>
                      <a:lnTo>
                        <a:pt x="0" y="8"/>
                      </a:lnTo>
                      <a:lnTo>
                        <a:pt x="0" y="8"/>
                      </a:lnTo>
                      <a:lnTo>
                        <a:pt x="3" y="8"/>
                      </a:lnTo>
                      <a:lnTo>
                        <a:pt x="3" y="8"/>
                      </a:lnTo>
                      <a:lnTo>
                        <a:pt x="3" y="4"/>
                      </a:lnTo>
                      <a:lnTo>
                        <a:pt x="3" y="4"/>
                      </a:lnTo>
                      <a:lnTo>
                        <a:pt x="3" y="4"/>
                      </a:lnTo>
                      <a:lnTo>
                        <a:pt x="3" y="4"/>
                      </a:lnTo>
                      <a:lnTo>
                        <a:pt x="3" y="4"/>
                      </a:lnTo>
                      <a:lnTo>
                        <a:pt x="3" y="0"/>
                      </a:lnTo>
                      <a:lnTo>
                        <a:pt x="3"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77539" name="Freeform 707"/>
                <p:cNvSpPr>
                  <a:spLocks noChangeAspect="1"/>
                </p:cNvSpPr>
                <p:nvPr/>
              </p:nvSpPr>
              <p:spPr bwMode="auto">
                <a:xfrm>
                  <a:off x="1097" y="2850"/>
                  <a:ext cx="1" cy="8"/>
                </a:xfrm>
                <a:custGeom>
                  <a:avLst/>
                  <a:gdLst/>
                  <a:ahLst/>
                  <a:cxnLst>
                    <a:cxn ang="0">
                      <a:pos x="0" y="4"/>
                    </a:cxn>
                    <a:cxn ang="0">
                      <a:pos x="0" y="4"/>
                    </a:cxn>
                    <a:cxn ang="0">
                      <a:pos x="0" y="4"/>
                    </a:cxn>
                    <a:cxn ang="0">
                      <a:pos x="0" y="0"/>
                    </a:cxn>
                    <a:cxn ang="0">
                      <a:pos x="0" y="0"/>
                    </a:cxn>
                    <a:cxn ang="0">
                      <a:pos x="0" y="4"/>
                    </a:cxn>
                    <a:cxn ang="0">
                      <a:pos x="0" y="4"/>
                    </a:cxn>
                    <a:cxn ang="0">
                      <a:pos x="0" y="0"/>
                    </a:cxn>
                    <a:cxn ang="0">
                      <a:pos x="0" y="4"/>
                    </a:cxn>
                    <a:cxn ang="0">
                      <a:pos x="0" y="4"/>
                    </a:cxn>
                    <a:cxn ang="0">
                      <a:pos x="0" y="4"/>
                    </a:cxn>
                    <a:cxn ang="0">
                      <a:pos x="0" y="4"/>
                    </a:cxn>
                    <a:cxn ang="0">
                      <a:pos x="0" y="8"/>
                    </a:cxn>
                    <a:cxn ang="0">
                      <a:pos x="0" y="4"/>
                    </a:cxn>
                    <a:cxn ang="0">
                      <a:pos x="0" y="4"/>
                    </a:cxn>
                    <a:cxn ang="0">
                      <a:pos x="0" y="4"/>
                    </a:cxn>
                    <a:cxn ang="0">
                      <a:pos x="0" y="8"/>
                    </a:cxn>
                    <a:cxn ang="0">
                      <a:pos x="0" y="8"/>
                    </a:cxn>
                    <a:cxn ang="0">
                      <a:pos x="0" y="4"/>
                    </a:cxn>
                    <a:cxn ang="0">
                      <a:pos x="0" y="4"/>
                    </a:cxn>
                  </a:cxnLst>
                  <a:rect l="0" t="0" r="r" b="b"/>
                  <a:pathLst>
                    <a:path h="8">
                      <a:moveTo>
                        <a:pt x="0" y="4"/>
                      </a:moveTo>
                      <a:lnTo>
                        <a:pt x="0" y="4"/>
                      </a:lnTo>
                      <a:lnTo>
                        <a:pt x="0" y="4"/>
                      </a:lnTo>
                      <a:lnTo>
                        <a:pt x="0" y="0"/>
                      </a:lnTo>
                      <a:lnTo>
                        <a:pt x="0" y="0"/>
                      </a:lnTo>
                      <a:lnTo>
                        <a:pt x="0" y="4"/>
                      </a:lnTo>
                      <a:lnTo>
                        <a:pt x="0" y="4"/>
                      </a:lnTo>
                      <a:lnTo>
                        <a:pt x="0" y="0"/>
                      </a:lnTo>
                      <a:lnTo>
                        <a:pt x="0" y="4"/>
                      </a:lnTo>
                      <a:lnTo>
                        <a:pt x="0" y="4"/>
                      </a:lnTo>
                      <a:lnTo>
                        <a:pt x="0" y="4"/>
                      </a:lnTo>
                      <a:lnTo>
                        <a:pt x="0" y="4"/>
                      </a:lnTo>
                      <a:lnTo>
                        <a:pt x="0" y="8"/>
                      </a:lnTo>
                      <a:lnTo>
                        <a:pt x="0" y="4"/>
                      </a:lnTo>
                      <a:lnTo>
                        <a:pt x="0" y="4"/>
                      </a:lnTo>
                      <a:lnTo>
                        <a:pt x="0" y="4"/>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77540" name="Freeform 708"/>
                <p:cNvSpPr>
                  <a:spLocks noChangeAspect="1"/>
                </p:cNvSpPr>
                <p:nvPr/>
              </p:nvSpPr>
              <p:spPr bwMode="auto">
                <a:xfrm>
                  <a:off x="1097" y="2850"/>
                  <a:ext cx="4" cy="8"/>
                </a:xfrm>
                <a:custGeom>
                  <a:avLst/>
                  <a:gdLst/>
                  <a:ahLst/>
                  <a:cxnLst>
                    <a:cxn ang="0">
                      <a:pos x="0" y="8"/>
                    </a:cxn>
                    <a:cxn ang="0">
                      <a:pos x="0" y="0"/>
                    </a:cxn>
                    <a:cxn ang="0">
                      <a:pos x="0" y="0"/>
                    </a:cxn>
                    <a:cxn ang="0">
                      <a:pos x="0" y="4"/>
                    </a:cxn>
                    <a:cxn ang="0">
                      <a:pos x="4" y="0"/>
                    </a:cxn>
                    <a:cxn ang="0">
                      <a:pos x="4" y="0"/>
                    </a:cxn>
                    <a:cxn ang="0">
                      <a:pos x="0" y="4"/>
                    </a:cxn>
                    <a:cxn ang="0">
                      <a:pos x="4" y="4"/>
                    </a:cxn>
                    <a:cxn ang="0">
                      <a:pos x="4" y="4"/>
                    </a:cxn>
                    <a:cxn ang="0">
                      <a:pos x="0" y="4"/>
                    </a:cxn>
                    <a:cxn ang="0">
                      <a:pos x="0" y="4"/>
                    </a:cxn>
                    <a:cxn ang="0">
                      <a:pos x="0" y="8"/>
                    </a:cxn>
                    <a:cxn ang="0">
                      <a:pos x="0" y="8"/>
                    </a:cxn>
                  </a:cxnLst>
                  <a:rect l="0" t="0" r="r" b="b"/>
                  <a:pathLst>
                    <a:path w="4" h="8">
                      <a:moveTo>
                        <a:pt x="0" y="8"/>
                      </a:moveTo>
                      <a:lnTo>
                        <a:pt x="0" y="0"/>
                      </a:lnTo>
                      <a:lnTo>
                        <a:pt x="0" y="0"/>
                      </a:lnTo>
                      <a:lnTo>
                        <a:pt x="0" y="4"/>
                      </a:lnTo>
                      <a:lnTo>
                        <a:pt x="4" y="0"/>
                      </a:lnTo>
                      <a:lnTo>
                        <a:pt x="4" y="0"/>
                      </a:lnTo>
                      <a:lnTo>
                        <a:pt x="0" y="4"/>
                      </a:lnTo>
                      <a:lnTo>
                        <a:pt x="4" y="4"/>
                      </a:lnTo>
                      <a:lnTo>
                        <a:pt x="4" y="4"/>
                      </a:lnTo>
                      <a:lnTo>
                        <a:pt x="0"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77541" name="Freeform 709"/>
                <p:cNvSpPr>
                  <a:spLocks noChangeAspect="1" noEditPoints="1"/>
                </p:cNvSpPr>
                <p:nvPr/>
              </p:nvSpPr>
              <p:spPr bwMode="auto">
                <a:xfrm>
                  <a:off x="1094" y="2884"/>
                  <a:ext cx="7" cy="8"/>
                </a:xfrm>
                <a:custGeom>
                  <a:avLst/>
                  <a:gdLst/>
                  <a:ahLst/>
                  <a:cxnLst>
                    <a:cxn ang="0">
                      <a:pos x="0" y="4"/>
                    </a:cxn>
                    <a:cxn ang="0">
                      <a:pos x="3" y="4"/>
                    </a:cxn>
                    <a:cxn ang="0">
                      <a:pos x="3" y="4"/>
                    </a:cxn>
                    <a:cxn ang="0">
                      <a:pos x="3" y="4"/>
                    </a:cxn>
                    <a:cxn ang="0">
                      <a:pos x="3" y="8"/>
                    </a:cxn>
                    <a:cxn ang="0">
                      <a:pos x="3" y="8"/>
                    </a:cxn>
                    <a:cxn ang="0">
                      <a:pos x="0" y="8"/>
                    </a:cxn>
                    <a:cxn ang="0">
                      <a:pos x="3" y="4"/>
                    </a:cxn>
                    <a:cxn ang="0">
                      <a:pos x="3" y="4"/>
                    </a:cxn>
                    <a:cxn ang="0">
                      <a:pos x="3" y="4"/>
                    </a:cxn>
                    <a:cxn ang="0">
                      <a:pos x="0" y="4"/>
                    </a:cxn>
                    <a:cxn ang="0">
                      <a:pos x="0" y="8"/>
                    </a:cxn>
                    <a:cxn ang="0">
                      <a:pos x="0" y="8"/>
                    </a:cxn>
                    <a:cxn ang="0">
                      <a:pos x="3" y="0"/>
                    </a:cxn>
                    <a:cxn ang="0">
                      <a:pos x="3" y="0"/>
                    </a:cxn>
                    <a:cxn ang="0">
                      <a:pos x="3" y="4"/>
                    </a:cxn>
                    <a:cxn ang="0">
                      <a:pos x="3" y="4"/>
                    </a:cxn>
                    <a:cxn ang="0">
                      <a:pos x="3" y="8"/>
                    </a:cxn>
                    <a:cxn ang="0">
                      <a:pos x="3" y="8"/>
                    </a:cxn>
                    <a:cxn ang="0">
                      <a:pos x="3" y="8"/>
                    </a:cxn>
                    <a:cxn ang="0">
                      <a:pos x="3" y="8"/>
                    </a:cxn>
                    <a:cxn ang="0">
                      <a:pos x="3" y="4"/>
                    </a:cxn>
                    <a:cxn ang="0">
                      <a:pos x="3" y="4"/>
                    </a:cxn>
                    <a:cxn ang="0">
                      <a:pos x="3" y="4"/>
                    </a:cxn>
                    <a:cxn ang="0">
                      <a:pos x="3" y="0"/>
                    </a:cxn>
                    <a:cxn ang="0">
                      <a:pos x="3" y="0"/>
                    </a:cxn>
                    <a:cxn ang="0">
                      <a:pos x="3" y="0"/>
                    </a:cxn>
                    <a:cxn ang="0">
                      <a:pos x="3" y="0"/>
                    </a:cxn>
                    <a:cxn ang="0">
                      <a:pos x="3" y="4"/>
                    </a:cxn>
                    <a:cxn ang="0">
                      <a:pos x="3" y="0"/>
                    </a:cxn>
                    <a:cxn ang="0">
                      <a:pos x="3" y="4"/>
                    </a:cxn>
                    <a:cxn ang="0">
                      <a:pos x="3" y="4"/>
                    </a:cxn>
                    <a:cxn ang="0">
                      <a:pos x="3" y="4"/>
                    </a:cxn>
                    <a:cxn ang="0">
                      <a:pos x="3" y="8"/>
                    </a:cxn>
                    <a:cxn ang="0">
                      <a:pos x="3" y="8"/>
                    </a:cxn>
                    <a:cxn ang="0">
                      <a:pos x="3" y="8"/>
                    </a:cxn>
                    <a:cxn ang="0">
                      <a:pos x="3" y="4"/>
                    </a:cxn>
                    <a:cxn ang="0">
                      <a:pos x="3" y="4"/>
                    </a:cxn>
                    <a:cxn ang="0">
                      <a:pos x="3" y="0"/>
                    </a:cxn>
                    <a:cxn ang="0">
                      <a:pos x="3" y="0"/>
                    </a:cxn>
                    <a:cxn ang="0">
                      <a:pos x="3" y="4"/>
                    </a:cxn>
                    <a:cxn ang="0">
                      <a:pos x="3" y="4"/>
                    </a:cxn>
                    <a:cxn ang="0">
                      <a:pos x="3" y="4"/>
                    </a:cxn>
                    <a:cxn ang="0">
                      <a:pos x="3" y="4"/>
                    </a:cxn>
                    <a:cxn ang="0">
                      <a:pos x="3" y="8"/>
                    </a:cxn>
                    <a:cxn ang="0">
                      <a:pos x="3" y="0"/>
                    </a:cxn>
                    <a:cxn ang="0">
                      <a:pos x="3" y="0"/>
                    </a:cxn>
                    <a:cxn ang="0">
                      <a:pos x="7" y="0"/>
                    </a:cxn>
                    <a:cxn ang="0">
                      <a:pos x="3" y="4"/>
                    </a:cxn>
                    <a:cxn ang="0">
                      <a:pos x="3" y="4"/>
                    </a:cxn>
                  </a:cxnLst>
                  <a:rect l="0" t="0" r="r" b="b"/>
                  <a:pathLst>
                    <a:path w="7" h="8">
                      <a:moveTo>
                        <a:pt x="0" y="8"/>
                      </a:moveTo>
                      <a:lnTo>
                        <a:pt x="0" y="4"/>
                      </a:lnTo>
                      <a:lnTo>
                        <a:pt x="0" y="4"/>
                      </a:lnTo>
                      <a:lnTo>
                        <a:pt x="3" y="4"/>
                      </a:lnTo>
                      <a:lnTo>
                        <a:pt x="3" y="4"/>
                      </a:lnTo>
                      <a:lnTo>
                        <a:pt x="3" y="4"/>
                      </a:lnTo>
                      <a:lnTo>
                        <a:pt x="3" y="4"/>
                      </a:lnTo>
                      <a:lnTo>
                        <a:pt x="3" y="4"/>
                      </a:lnTo>
                      <a:lnTo>
                        <a:pt x="3" y="4"/>
                      </a:lnTo>
                      <a:lnTo>
                        <a:pt x="3" y="8"/>
                      </a:lnTo>
                      <a:lnTo>
                        <a:pt x="0" y="8"/>
                      </a:lnTo>
                      <a:lnTo>
                        <a:pt x="3" y="8"/>
                      </a:lnTo>
                      <a:lnTo>
                        <a:pt x="3" y="8"/>
                      </a:lnTo>
                      <a:lnTo>
                        <a:pt x="0" y="8"/>
                      </a:lnTo>
                      <a:lnTo>
                        <a:pt x="0" y="4"/>
                      </a:lnTo>
                      <a:lnTo>
                        <a:pt x="3" y="4"/>
                      </a:lnTo>
                      <a:lnTo>
                        <a:pt x="3" y="4"/>
                      </a:lnTo>
                      <a:lnTo>
                        <a:pt x="3" y="4"/>
                      </a:lnTo>
                      <a:lnTo>
                        <a:pt x="3" y="4"/>
                      </a:lnTo>
                      <a:lnTo>
                        <a:pt x="3" y="4"/>
                      </a:lnTo>
                      <a:lnTo>
                        <a:pt x="0" y="4"/>
                      </a:lnTo>
                      <a:lnTo>
                        <a:pt x="0" y="4"/>
                      </a:lnTo>
                      <a:lnTo>
                        <a:pt x="0" y="4"/>
                      </a:lnTo>
                      <a:lnTo>
                        <a:pt x="0" y="8"/>
                      </a:lnTo>
                      <a:lnTo>
                        <a:pt x="0" y="8"/>
                      </a:lnTo>
                      <a:lnTo>
                        <a:pt x="0" y="8"/>
                      </a:lnTo>
                      <a:close/>
                      <a:moveTo>
                        <a:pt x="3" y="8"/>
                      </a:moveTo>
                      <a:lnTo>
                        <a:pt x="3" y="0"/>
                      </a:lnTo>
                      <a:lnTo>
                        <a:pt x="3" y="0"/>
                      </a:lnTo>
                      <a:lnTo>
                        <a:pt x="3" y="0"/>
                      </a:lnTo>
                      <a:lnTo>
                        <a:pt x="3" y="4"/>
                      </a:lnTo>
                      <a:lnTo>
                        <a:pt x="3" y="4"/>
                      </a:lnTo>
                      <a:lnTo>
                        <a:pt x="3" y="4"/>
                      </a:lnTo>
                      <a:lnTo>
                        <a:pt x="3" y="4"/>
                      </a:lnTo>
                      <a:lnTo>
                        <a:pt x="3" y="4"/>
                      </a:lnTo>
                      <a:lnTo>
                        <a:pt x="3" y="8"/>
                      </a:lnTo>
                      <a:lnTo>
                        <a:pt x="3" y="8"/>
                      </a:lnTo>
                      <a:lnTo>
                        <a:pt x="3" y="8"/>
                      </a:lnTo>
                      <a:lnTo>
                        <a:pt x="3" y="8"/>
                      </a:lnTo>
                      <a:lnTo>
                        <a:pt x="3" y="8"/>
                      </a:lnTo>
                      <a:close/>
                      <a:moveTo>
                        <a:pt x="3" y="4"/>
                      </a:moveTo>
                      <a:lnTo>
                        <a:pt x="3" y="8"/>
                      </a:lnTo>
                      <a:lnTo>
                        <a:pt x="3" y="8"/>
                      </a:lnTo>
                      <a:lnTo>
                        <a:pt x="3" y="4"/>
                      </a:lnTo>
                      <a:lnTo>
                        <a:pt x="3" y="4"/>
                      </a:lnTo>
                      <a:lnTo>
                        <a:pt x="3" y="4"/>
                      </a:lnTo>
                      <a:lnTo>
                        <a:pt x="3" y="4"/>
                      </a:lnTo>
                      <a:lnTo>
                        <a:pt x="3" y="4"/>
                      </a:lnTo>
                      <a:lnTo>
                        <a:pt x="3" y="4"/>
                      </a:lnTo>
                      <a:lnTo>
                        <a:pt x="3" y="0"/>
                      </a:lnTo>
                      <a:lnTo>
                        <a:pt x="3" y="0"/>
                      </a:lnTo>
                      <a:lnTo>
                        <a:pt x="3" y="0"/>
                      </a:lnTo>
                      <a:lnTo>
                        <a:pt x="3" y="0"/>
                      </a:lnTo>
                      <a:lnTo>
                        <a:pt x="3" y="0"/>
                      </a:lnTo>
                      <a:lnTo>
                        <a:pt x="3" y="0"/>
                      </a:lnTo>
                      <a:lnTo>
                        <a:pt x="3" y="0"/>
                      </a:lnTo>
                      <a:lnTo>
                        <a:pt x="3" y="4"/>
                      </a:lnTo>
                      <a:lnTo>
                        <a:pt x="3" y="4"/>
                      </a:lnTo>
                      <a:lnTo>
                        <a:pt x="3" y="0"/>
                      </a:lnTo>
                      <a:lnTo>
                        <a:pt x="3" y="0"/>
                      </a:lnTo>
                      <a:lnTo>
                        <a:pt x="3" y="0"/>
                      </a:lnTo>
                      <a:lnTo>
                        <a:pt x="3" y="4"/>
                      </a:lnTo>
                      <a:lnTo>
                        <a:pt x="3" y="4"/>
                      </a:lnTo>
                      <a:lnTo>
                        <a:pt x="3" y="4"/>
                      </a:lnTo>
                      <a:lnTo>
                        <a:pt x="3" y="4"/>
                      </a:lnTo>
                      <a:lnTo>
                        <a:pt x="3" y="4"/>
                      </a:lnTo>
                      <a:lnTo>
                        <a:pt x="3" y="4"/>
                      </a:lnTo>
                      <a:lnTo>
                        <a:pt x="3" y="8"/>
                      </a:lnTo>
                      <a:lnTo>
                        <a:pt x="3" y="8"/>
                      </a:lnTo>
                      <a:lnTo>
                        <a:pt x="3" y="8"/>
                      </a:lnTo>
                      <a:lnTo>
                        <a:pt x="3" y="8"/>
                      </a:lnTo>
                      <a:lnTo>
                        <a:pt x="3" y="8"/>
                      </a:lnTo>
                      <a:lnTo>
                        <a:pt x="3" y="8"/>
                      </a:lnTo>
                      <a:lnTo>
                        <a:pt x="3" y="4"/>
                      </a:lnTo>
                      <a:lnTo>
                        <a:pt x="3" y="4"/>
                      </a:lnTo>
                      <a:lnTo>
                        <a:pt x="3" y="4"/>
                      </a:lnTo>
                      <a:close/>
                      <a:moveTo>
                        <a:pt x="3" y="8"/>
                      </a:moveTo>
                      <a:lnTo>
                        <a:pt x="3" y="0"/>
                      </a:lnTo>
                      <a:lnTo>
                        <a:pt x="3" y="0"/>
                      </a:lnTo>
                      <a:lnTo>
                        <a:pt x="3" y="0"/>
                      </a:lnTo>
                      <a:lnTo>
                        <a:pt x="3" y="0"/>
                      </a:lnTo>
                      <a:lnTo>
                        <a:pt x="3" y="4"/>
                      </a:lnTo>
                      <a:lnTo>
                        <a:pt x="3" y="4"/>
                      </a:lnTo>
                      <a:lnTo>
                        <a:pt x="3" y="4"/>
                      </a:lnTo>
                      <a:lnTo>
                        <a:pt x="3" y="4"/>
                      </a:lnTo>
                      <a:lnTo>
                        <a:pt x="3" y="4"/>
                      </a:lnTo>
                      <a:lnTo>
                        <a:pt x="3" y="4"/>
                      </a:lnTo>
                      <a:lnTo>
                        <a:pt x="3" y="4"/>
                      </a:lnTo>
                      <a:lnTo>
                        <a:pt x="3" y="8"/>
                      </a:lnTo>
                      <a:lnTo>
                        <a:pt x="3" y="8"/>
                      </a:lnTo>
                      <a:close/>
                      <a:moveTo>
                        <a:pt x="3" y="4"/>
                      </a:moveTo>
                      <a:lnTo>
                        <a:pt x="3" y="0"/>
                      </a:lnTo>
                      <a:lnTo>
                        <a:pt x="3" y="0"/>
                      </a:lnTo>
                      <a:lnTo>
                        <a:pt x="3" y="0"/>
                      </a:lnTo>
                      <a:lnTo>
                        <a:pt x="7" y="0"/>
                      </a:lnTo>
                      <a:lnTo>
                        <a:pt x="7" y="0"/>
                      </a:lnTo>
                      <a:lnTo>
                        <a:pt x="3" y="0"/>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77542" name="Freeform 710"/>
                <p:cNvSpPr>
                  <a:spLocks noChangeAspect="1"/>
                </p:cNvSpPr>
                <p:nvPr/>
              </p:nvSpPr>
              <p:spPr bwMode="auto">
                <a:xfrm>
                  <a:off x="1094" y="2888"/>
                  <a:ext cx="3" cy="4"/>
                </a:xfrm>
                <a:custGeom>
                  <a:avLst/>
                  <a:gdLst/>
                  <a:ahLst/>
                  <a:cxnLst>
                    <a:cxn ang="0">
                      <a:pos x="0" y="4"/>
                    </a:cxn>
                    <a:cxn ang="0">
                      <a:pos x="0" y="0"/>
                    </a:cxn>
                    <a:cxn ang="0">
                      <a:pos x="0" y="0"/>
                    </a:cxn>
                    <a:cxn ang="0">
                      <a:pos x="3" y="0"/>
                    </a:cxn>
                    <a:cxn ang="0">
                      <a:pos x="3" y="0"/>
                    </a:cxn>
                    <a:cxn ang="0">
                      <a:pos x="3" y="0"/>
                    </a:cxn>
                    <a:cxn ang="0">
                      <a:pos x="3" y="0"/>
                    </a:cxn>
                    <a:cxn ang="0">
                      <a:pos x="3" y="0"/>
                    </a:cxn>
                    <a:cxn ang="0">
                      <a:pos x="3" y="0"/>
                    </a:cxn>
                    <a:cxn ang="0">
                      <a:pos x="3" y="0"/>
                    </a:cxn>
                    <a:cxn ang="0">
                      <a:pos x="3" y="4"/>
                    </a:cxn>
                    <a:cxn ang="0">
                      <a:pos x="3" y="4"/>
                    </a:cxn>
                    <a:cxn ang="0">
                      <a:pos x="3" y="4"/>
                    </a:cxn>
                    <a:cxn ang="0">
                      <a:pos x="0" y="0"/>
                    </a:cxn>
                    <a:cxn ang="0">
                      <a:pos x="3" y="0"/>
                    </a:cxn>
                    <a:cxn ang="0">
                      <a:pos x="3" y="0"/>
                    </a:cxn>
                    <a:cxn ang="0">
                      <a:pos x="3" y="0"/>
                    </a:cxn>
                    <a:cxn ang="0">
                      <a:pos x="3" y="0"/>
                    </a:cxn>
                    <a:cxn ang="0">
                      <a:pos x="3" y="0"/>
                    </a:cxn>
                    <a:cxn ang="0">
                      <a:pos x="3" y="0"/>
                    </a:cxn>
                    <a:cxn ang="0">
                      <a:pos x="3" y="0"/>
                    </a:cxn>
                    <a:cxn ang="0">
                      <a:pos x="0" y="0"/>
                    </a:cxn>
                    <a:cxn ang="0">
                      <a:pos x="0" y="0"/>
                    </a:cxn>
                    <a:cxn ang="0">
                      <a:pos x="0" y="4"/>
                    </a:cxn>
                    <a:cxn ang="0">
                      <a:pos x="0" y="4"/>
                    </a:cxn>
                  </a:cxnLst>
                  <a:rect l="0" t="0" r="r" b="b"/>
                  <a:pathLst>
                    <a:path w="3" h="4">
                      <a:moveTo>
                        <a:pt x="0" y="4"/>
                      </a:moveTo>
                      <a:lnTo>
                        <a:pt x="0" y="0"/>
                      </a:lnTo>
                      <a:lnTo>
                        <a:pt x="0" y="0"/>
                      </a:lnTo>
                      <a:lnTo>
                        <a:pt x="3" y="0"/>
                      </a:lnTo>
                      <a:lnTo>
                        <a:pt x="3" y="0"/>
                      </a:lnTo>
                      <a:lnTo>
                        <a:pt x="3" y="0"/>
                      </a:lnTo>
                      <a:lnTo>
                        <a:pt x="3" y="0"/>
                      </a:lnTo>
                      <a:lnTo>
                        <a:pt x="3" y="0"/>
                      </a:lnTo>
                      <a:lnTo>
                        <a:pt x="3" y="0"/>
                      </a:lnTo>
                      <a:lnTo>
                        <a:pt x="3" y="0"/>
                      </a:lnTo>
                      <a:lnTo>
                        <a:pt x="3" y="4"/>
                      </a:lnTo>
                      <a:lnTo>
                        <a:pt x="3" y="4"/>
                      </a:lnTo>
                      <a:lnTo>
                        <a:pt x="3" y="4"/>
                      </a:lnTo>
                      <a:lnTo>
                        <a:pt x="0" y="0"/>
                      </a:lnTo>
                      <a:lnTo>
                        <a:pt x="3" y="0"/>
                      </a:lnTo>
                      <a:lnTo>
                        <a:pt x="3" y="0"/>
                      </a:lnTo>
                      <a:lnTo>
                        <a:pt x="3" y="0"/>
                      </a:lnTo>
                      <a:lnTo>
                        <a:pt x="3" y="0"/>
                      </a:lnTo>
                      <a:lnTo>
                        <a:pt x="3" y="0"/>
                      </a:lnTo>
                      <a:lnTo>
                        <a:pt x="3" y="0"/>
                      </a:lnTo>
                      <a:lnTo>
                        <a:pt x="3"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77543" name="Freeform 711"/>
                <p:cNvSpPr>
                  <a:spLocks noChangeAspect="1"/>
                </p:cNvSpPr>
                <p:nvPr/>
              </p:nvSpPr>
              <p:spPr bwMode="auto">
                <a:xfrm>
                  <a:off x="1097" y="2884"/>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77544" name="Freeform 712"/>
                <p:cNvSpPr>
                  <a:spLocks noChangeAspect="1"/>
                </p:cNvSpPr>
                <p:nvPr/>
              </p:nvSpPr>
              <p:spPr bwMode="auto">
                <a:xfrm>
                  <a:off x="1097" y="2884"/>
                  <a:ext cx="4" cy="8"/>
                </a:xfrm>
                <a:custGeom>
                  <a:avLst/>
                  <a:gdLst/>
                  <a:ahLst/>
                  <a:cxnLst>
                    <a:cxn ang="0">
                      <a:pos x="0" y="4"/>
                    </a:cxn>
                    <a:cxn ang="0">
                      <a:pos x="0" y="4"/>
                    </a:cxn>
                    <a:cxn ang="0">
                      <a:pos x="0" y="8"/>
                    </a:cxn>
                    <a:cxn ang="0">
                      <a:pos x="0" y="8"/>
                    </a:cxn>
                    <a:cxn ang="0">
                      <a:pos x="4"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4" y="0"/>
                    </a:cxn>
                    <a:cxn ang="0">
                      <a:pos x="4" y="4"/>
                    </a:cxn>
                    <a:cxn ang="0">
                      <a:pos x="0" y="4"/>
                    </a:cxn>
                    <a:cxn ang="0">
                      <a:pos x="0" y="0"/>
                    </a:cxn>
                    <a:cxn ang="0">
                      <a:pos x="0" y="0"/>
                    </a:cxn>
                    <a:cxn ang="0">
                      <a:pos x="0" y="0"/>
                    </a:cxn>
                    <a:cxn ang="0">
                      <a:pos x="0" y="4"/>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 ang="0">
                      <a:pos x="0" y="4"/>
                    </a:cxn>
                  </a:cxnLst>
                  <a:rect l="0" t="0" r="r" b="b"/>
                  <a:pathLst>
                    <a:path w="4" h="8">
                      <a:moveTo>
                        <a:pt x="0" y="4"/>
                      </a:moveTo>
                      <a:lnTo>
                        <a:pt x="0" y="4"/>
                      </a:lnTo>
                      <a:lnTo>
                        <a:pt x="0" y="8"/>
                      </a:lnTo>
                      <a:lnTo>
                        <a:pt x="0" y="8"/>
                      </a:lnTo>
                      <a:lnTo>
                        <a:pt x="4" y="4"/>
                      </a:lnTo>
                      <a:lnTo>
                        <a:pt x="0" y="4"/>
                      </a:lnTo>
                      <a:lnTo>
                        <a:pt x="0" y="4"/>
                      </a:lnTo>
                      <a:lnTo>
                        <a:pt x="0" y="4"/>
                      </a:lnTo>
                      <a:lnTo>
                        <a:pt x="0" y="4"/>
                      </a:lnTo>
                      <a:lnTo>
                        <a:pt x="0" y="4"/>
                      </a:lnTo>
                      <a:lnTo>
                        <a:pt x="0" y="0"/>
                      </a:lnTo>
                      <a:lnTo>
                        <a:pt x="0" y="0"/>
                      </a:lnTo>
                      <a:lnTo>
                        <a:pt x="0" y="0"/>
                      </a:lnTo>
                      <a:lnTo>
                        <a:pt x="0" y="0"/>
                      </a:lnTo>
                      <a:lnTo>
                        <a:pt x="0" y="0"/>
                      </a:lnTo>
                      <a:lnTo>
                        <a:pt x="0" y="0"/>
                      </a:lnTo>
                      <a:lnTo>
                        <a:pt x="4" y="0"/>
                      </a:lnTo>
                      <a:lnTo>
                        <a:pt x="4" y="4"/>
                      </a:lnTo>
                      <a:lnTo>
                        <a:pt x="0" y="4"/>
                      </a:lnTo>
                      <a:lnTo>
                        <a:pt x="0" y="0"/>
                      </a:lnTo>
                      <a:lnTo>
                        <a:pt x="0" y="0"/>
                      </a:lnTo>
                      <a:lnTo>
                        <a:pt x="0" y="0"/>
                      </a:lnTo>
                      <a:lnTo>
                        <a:pt x="0" y="4"/>
                      </a:lnTo>
                      <a:lnTo>
                        <a:pt x="0" y="4"/>
                      </a:lnTo>
                      <a:lnTo>
                        <a:pt x="0" y="4"/>
                      </a:lnTo>
                      <a:lnTo>
                        <a:pt x="4" y="4"/>
                      </a:lnTo>
                      <a:lnTo>
                        <a:pt x="4" y="4"/>
                      </a:lnTo>
                      <a:lnTo>
                        <a:pt x="4" y="4"/>
                      </a:lnTo>
                      <a:lnTo>
                        <a:pt x="4" y="8"/>
                      </a:lnTo>
                      <a:lnTo>
                        <a:pt x="0" y="8"/>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77545" name="Freeform 713"/>
                <p:cNvSpPr>
                  <a:spLocks noChangeAspect="1"/>
                </p:cNvSpPr>
                <p:nvPr/>
              </p:nvSpPr>
              <p:spPr bwMode="auto">
                <a:xfrm>
                  <a:off x="1097" y="2884"/>
                  <a:ext cx="4" cy="4"/>
                </a:xfrm>
                <a:custGeom>
                  <a:avLst/>
                  <a:gdLst/>
                  <a:ahLst/>
                  <a:cxnLst>
                    <a:cxn ang="0">
                      <a:pos x="0" y="4"/>
                    </a:cxn>
                    <a:cxn ang="0">
                      <a:pos x="0" y="0"/>
                    </a:cxn>
                    <a:cxn ang="0">
                      <a:pos x="4" y="0"/>
                    </a:cxn>
                    <a:cxn ang="0">
                      <a:pos x="4" y="0"/>
                    </a:cxn>
                    <a:cxn ang="0">
                      <a:pos x="0" y="0"/>
                    </a:cxn>
                    <a:cxn ang="0">
                      <a:pos x="0" y="4"/>
                    </a:cxn>
                    <a:cxn ang="0">
                      <a:pos x="4" y="0"/>
                    </a:cxn>
                    <a:cxn ang="0">
                      <a:pos x="4" y="4"/>
                    </a:cxn>
                    <a:cxn ang="0">
                      <a:pos x="0" y="4"/>
                    </a:cxn>
                    <a:cxn ang="0">
                      <a:pos x="0" y="4"/>
                    </a:cxn>
                    <a:cxn ang="0">
                      <a:pos x="4" y="4"/>
                    </a:cxn>
                    <a:cxn ang="0">
                      <a:pos x="4" y="4"/>
                    </a:cxn>
                    <a:cxn ang="0">
                      <a:pos x="0" y="4"/>
                    </a:cxn>
                  </a:cxnLst>
                  <a:rect l="0" t="0" r="r" b="b"/>
                  <a:pathLst>
                    <a:path w="4" h="4">
                      <a:moveTo>
                        <a:pt x="0" y="4"/>
                      </a:moveTo>
                      <a:lnTo>
                        <a:pt x="0" y="0"/>
                      </a:lnTo>
                      <a:lnTo>
                        <a:pt x="4" y="0"/>
                      </a:lnTo>
                      <a:lnTo>
                        <a:pt x="4" y="0"/>
                      </a:lnTo>
                      <a:lnTo>
                        <a:pt x="0" y="0"/>
                      </a:lnTo>
                      <a:lnTo>
                        <a:pt x="0" y="4"/>
                      </a:lnTo>
                      <a:lnTo>
                        <a:pt x="4" y="0"/>
                      </a:lnTo>
                      <a:lnTo>
                        <a:pt x="4" y="4"/>
                      </a:lnTo>
                      <a:lnTo>
                        <a:pt x="0" y="4"/>
                      </a:lnTo>
                      <a:lnTo>
                        <a:pt x="0" y="4"/>
                      </a:lnTo>
                      <a:lnTo>
                        <a:pt x="4" y="4"/>
                      </a:lnTo>
                      <a:lnTo>
                        <a:pt x="4" y="4"/>
                      </a:lnTo>
                      <a:lnTo>
                        <a:pt x="0" y="4"/>
                      </a:lnTo>
                    </a:path>
                  </a:pathLst>
                </a:custGeom>
                <a:noFill/>
                <a:ln w="6350">
                  <a:solidFill>
                    <a:srgbClr val="000000"/>
                  </a:solidFill>
                  <a:prstDash val="solid"/>
                  <a:round/>
                  <a:headEnd/>
                  <a:tailEnd/>
                </a:ln>
              </p:spPr>
              <p:txBody>
                <a:bodyPr/>
                <a:lstStyle/>
                <a:p>
                  <a:endParaRPr lang="en-US"/>
                </a:p>
              </p:txBody>
            </p:sp>
            <p:sp>
              <p:nvSpPr>
                <p:cNvPr id="377546" name="Freeform 714"/>
                <p:cNvSpPr>
                  <a:spLocks noChangeAspect="1"/>
                </p:cNvSpPr>
                <p:nvPr/>
              </p:nvSpPr>
              <p:spPr bwMode="auto">
                <a:xfrm>
                  <a:off x="1101" y="2884"/>
                  <a:ext cx="1" cy="4"/>
                </a:xfrm>
                <a:custGeom>
                  <a:avLst/>
                  <a:gdLst/>
                  <a:ahLst/>
                  <a:cxnLst>
                    <a:cxn ang="0">
                      <a:pos x="0" y="4"/>
                    </a:cxn>
                    <a:cxn ang="0">
                      <a:pos x="0" y="0"/>
                    </a:cxn>
                    <a:cxn ang="0">
                      <a:pos x="0" y="0"/>
                    </a:cxn>
                    <a:cxn ang="0">
                      <a:pos x="0" y="0"/>
                    </a:cxn>
                    <a:cxn ang="0">
                      <a:pos x="0" y="0"/>
                    </a:cxn>
                    <a:cxn ang="0">
                      <a:pos x="0" y="0"/>
                    </a:cxn>
                    <a:cxn ang="0">
                      <a:pos x="0" y="0"/>
                    </a:cxn>
                    <a:cxn ang="0">
                      <a:pos x="0" y="4"/>
                    </a:cxn>
                    <a:cxn ang="0">
                      <a:pos x="0" y="4"/>
                    </a:cxn>
                  </a:cxnLst>
                  <a:rect l="0" t="0" r="r" b="b"/>
                  <a:pathLst>
                    <a:path h="4">
                      <a:moveTo>
                        <a:pt x="0" y="4"/>
                      </a:moveTo>
                      <a:lnTo>
                        <a:pt x="0" y="0"/>
                      </a:lnTo>
                      <a:lnTo>
                        <a:pt x="0" y="0"/>
                      </a:lnTo>
                      <a:lnTo>
                        <a:pt x="0" y="0"/>
                      </a:lnTo>
                      <a:lnTo>
                        <a:pt x="0"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77547" name="Freeform 715"/>
                <p:cNvSpPr>
                  <a:spLocks noChangeAspect="1" noEditPoints="1"/>
                </p:cNvSpPr>
                <p:nvPr/>
              </p:nvSpPr>
              <p:spPr bwMode="auto">
                <a:xfrm>
                  <a:off x="1112" y="2831"/>
                  <a:ext cx="8" cy="12"/>
                </a:xfrm>
                <a:custGeom>
                  <a:avLst/>
                  <a:gdLst/>
                  <a:ahLst/>
                  <a:cxnLst>
                    <a:cxn ang="0">
                      <a:pos x="0" y="4"/>
                    </a:cxn>
                    <a:cxn ang="0">
                      <a:pos x="4" y="4"/>
                    </a:cxn>
                    <a:cxn ang="0">
                      <a:pos x="4" y="4"/>
                    </a:cxn>
                    <a:cxn ang="0">
                      <a:pos x="4" y="8"/>
                    </a:cxn>
                    <a:cxn ang="0">
                      <a:pos x="4" y="8"/>
                    </a:cxn>
                    <a:cxn ang="0">
                      <a:pos x="0" y="8"/>
                    </a:cxn>
                    <a:cxn ang="0">
                      <a:pos x="0" y="12"/>
                    </a:cxn>
                    <a:cxn ang="0">
                      <a:pos x="0" y="4"/>
                    </a:cxn>
                    <a:cxn ang="0">
                      <a:pos x="0" y="8"/>
                    </a:cxn>
                    <a:cxn ang="0">
                      <a:pos x="4" y="8"/>
                    </a:cxn>
                    <a:cxn ang="0">
                      <a:pos x="4" y="4"/>
                    </a:cxn>
                    <a:cxn ang="0">
                      <a:pos x="4" y="4"/>
                    </a:cxn>
                    <a:cxn ang="0">
                      <a:pos x="0" y="4"/>
                    </a:cxn>
                    <a:cxn ang="0">
                      <a:pos x="0" y="4"/>
                    </a:cxn>
                    <a:cxn ang="0">
                      <a:pos x="4" y="4"/>
                    </a:cxn>
                    <a:cxn ang="0">
                      <a:pos x="4" y="4"/>
                    </a:cxn>
                    <a:cxn ang="0">
                      <a:pos x="4" y="0"/>
                    </a:cxn>
                    <a:cxn ang="0">
                      <a:pos x="4" y="4"/>
                    </a:cxn>
                    <a:cxn ang="0">
                      <a:pos x="4" y="8"/>
                    </a:cxn>
                    <a:cxn ang="0">
                      <a:pos x="4" y="12"/>
                    </a:cxn>
                    <a:cxn ang="0">
                      <a:pos x="4" y="12"/>
                    </a:cxn>
                    <a:cxn ang="0">
                      <a:pos x="4" y="8"/>
                    </a:cxn>
                    <a:cxn ang="0">
                      <a:pos x="4" y="8"/>
                    </a:cxn>
                    <a:cxn ang="0">
                      <a:pos x="4" y="8"/>
                    </a:cxn>
                    <a:cxn ang="0">
                      <a:pos x="4" y="12"/>
                    </a:cxn>
                    <a:cxn ang="0">
                      <a:pos x="4" y="12"/>
                    </a:cxn>
                    <a:cxn ang="0">
                      <a:pos x="4" y="8"/>
                    </a:cxn>
                    <a:cxn ang="0">
                      <a:pos x="4" y="4"/>
                    </a:cxn>
                    <a:cxn ang="0">
                      <a:pos x="4" y="4"/>
                    </a:cxn>
                    <a:cxn ang="0">
                      <a:pos x="4" y="4"/>
                    </a:cxn>
                    <a:cxn ang="0">
                      <a:pos x="4" y="4"/>
                    </a:cxn>
                    <a:cxn ang="0">
                      <a:pos x="4" y="8"/>
                    </a:cxn>
                    <a:cxn ang="0">
                      <a:pos x="8" y="0"/>
                    </a:cxn>
                    <a:cxn ang="0">
                      <a:pos x="8" y="8"/>
                    </a:cxn>
                    <a:cxn ang="0">
                      <a:pos x="8" y="0"/>
                    </a:cxn>
                    <a:cxn ang="0">
                      <a:pos x="8" y="8"/>
                    </a:cxn>
                    <a:cxn ang="0">
                      <a:pos x="4" y="0"/>
                    </a:cxn>
                    <a:cxn ang="0">
                      <a:pos x="8" y="0"/>
                    </a:cxn>
                    <a:cxn ang="0">
                      <a:pos x="8" y="8"/>
                    </a:cxn>
                  </a:cxnLst>
                  <a:rect l="0" t="0" r="r" b="b"/>
                  <a:pathLst>
                    <a:path w="8" h="12">
                      <a:moveTo>
                        <a:pt x="0" y="12"/>
                      </a:moveTo>
                      <a:lnTo>
                        <a:pt x="0" y="4"/>
                      </a:lnTo>
                      <a:lnTo>
                        <a:pt x="0" y="4"/>
                      </a:lnTo>
                      <a:lnTo>
                        <a:pt x="4" y="4"/>
                      </a:lnTo>
                      <a:lnTo>
                        <a:pt x="4" y="4"/>
                      </a:lnTo>
                      <a:lnTo>
                        <a:pt x="4" y="4"/>
                      </a:lnTo>
                      <a:lnTo>
                        <a:pt x="4" y="4"/>
                      </a:lnTo>
                      <a:lnTo>
                        <a:pt x="4" y="8"/>
                      </a:lnTo>
                      <a:lnTo>
                        <a:pt x="4" y="8"/>
                      </a:lnTo>
                      <a:lnTo>
                        <a:pt x="4" y="8"/>
                      </a:lnTo>
                      <a:lnTo>
                        <a:pt x="4" y="8"/>
                      </a:lnTo>
                      <a:lnTo>
                        <a:pt x="0" y="8"/>
                      </a:lnTo>
                      <a:lnTo>
                        <a:pt x="0" y="12"/>
                      </a:lnTo>
                      <a:lnTo>
                        <a:pt x="0" y="12"/>
                      </a:lnTo>
                      <a:lnTo>
                        <a:pt x="0" y="12"/>
                      </a:lnTo>
                      <a:close/>
                      <a:moveTo>
                        <a:pt x="0" y="4"/>
                      </a:moveTo>
                      <a:lnTo>
                        <a:pt x="0" y="8"/>
                      </a:lnTo>
                      <a:lnTo>
                        <a:pt x="0" y="8"/>
                      </a:lnTo>
                      <a:lnTo>
                        <a:pt x="4" y="8"/>
                      </a:lnTo>
                      <a:lnTo>
                        <a:pt x="4" y="8"/>
                      </a:lnTo>
                      <a:lnTo>
                        <a:pt x="4" y="8"/>
                      </a:lnTo>
                      <a:lnTo>
                        <a:pt x="4" y="4"/>
                      </a:lnTo>
                      <a:lnTo>
                        <a:pt x="4" y="4"/>
                      </a:lnTo>
                      <a:lnTo>
                        <a:pt x="4" y="4"/>
                      </a:lnTo>
                      <a:lnTo>
                        <a:pt x="4" y="4"/>
                      </a:lnTo>
                      <a:lnTo>
                        <a:pt x="0" y="4"/>
                      </a:lnTo>
                      <a:lnTo>
                        <a:pt x="0" y="4"/>
                      </a:lnTo>
                      <a:lnTo>
                        <a:pt x="0" y="4"/>
                      </a:lnTo>
                      <a:close/>
                      <a:moveTo>
                        <a:pt x="4" y="8"/>
                      </a:moveTo>
                      <a:lnTo>
                        <a:pt x="4" y="4"/>
                      </a:lnTo>
                      <a:lnTo>
                        <a:pt x="4" y="4"/>
                      </a:lnTo>
                      <a:lnTo>
                        <a:pt x="4" y="4"/>
                      </a:lnTo>
                      <a:lnTo>
                        <a:pt x="4" y="0"/>
                      </a:lnTo>
                      <a:lnTo>
                        <a:pt x="4" y="0"/>
                      </a:lnTo>
                      <a:lnTo>
                        <a:pt x="4" y="4"/>
                      </a:lnTo>
                      <a:lnTo>
                        <a:pt x="4" y="4"/>
                      </a:lnTo>
                      <a:lnTo>
                        <a:pt x="4" y="4"/>
                      </a:lnTo>
                      <a:lnTo>
                        <a:pt x="4" y="8"/>
                      </a:lnTo>
                      <a:lnTo>
                        <a:pt x="4" y="8"/>
                      </a:lnTo>
                      <a:lnTo>
                        <a:pt x="4" y="12"/>
                      </a:lnTo>
                      <a:lnTo>
                        <a:pt x="4" y="12"/>
                      </a:lnTo>
                      <a:lnTo>
                        <a:pt x="4" y="12"/>
                      </a:lnTo>
                      <a:lnTo>
                        <a:pt x="4" y="12"/>
                      </a:lnTo>
                      <a:lnTo>
                        <a:pt x="4" y="8"/>
                      </a:lnTo>
                      <a:lnTo>
                        <a:pt x="4" y="8"/>
                      </a:lnTo>
                      <a:lnTo>
                        <a:pt x="4" y="8"/>
                      </a:lnTo>
                      <a:close/>
                      <a:moveTo>
                        <a:pt x="4" y="8"/>
                      </a:moveTo>
                      <a:lnTo>
                        <a:pt x="4" y="8"/>
                      </a:lnTo>
                      <a:lnTo>
                        <a:pt x="4" y="12"/>
                      </a:lnTo>
                      <a:lnTo>
                        <a:pt x="4" y="12"/>
                      </a:lnTo>
                      <a:lnTo>
                        <a:pt x="4" y="12"/>
                      </a:lnTo>
                      <a:lnTo>
                        <a:pt x="4" y="12"/>
                      </a:lnTo>
                      <a:lnTo>
                        <a:pt x="4" y="8"/>
                      </a:lnTo>
                      <a:lnTo>
                        <a:pt x="4" y="8"/>
                      </a:lnTo>
                      <a:lnTo>
                        <a:pt x="4" y="4"/>
                      </a:lnTo>
                      <a:lnTo>
                        <a:pt x="4" y="4"/>
                      </a:lnTo>
                      <a:lnTo>
                        <a:pt x="4" y="4"/>
                      </a:lnTo>
                      <a:lnTo>
                        <a:pt x="4" y="4"/>
                      </a:lnTo>
                      <a:lnTo>
                        <a:pt x="4" y="4"/>
                      </a:lnTo>
                      <a:lnTo>
                        <a:pt x="4" y="4"/>
                      </a:lnTo>
                      <a:lnTo>
                        <a:pt x="4" y="4"/>
                      </a:lnTo>
                      <a:lnTo>
                        <a:pt x="4" y="4"/>
                      </a:lnTo>
                      <a:lnTo>
                        <a:pt x="4" y="8"/>
                      </a:lnTo>
                      <a:lnTo>
                        <a:pt x="4" y="8"/>
                      </a:lnTo>
                      <a:close/>
                      <a:moveTo>
                        <a:pt x="8" y="8"/>
                      </a:moveTo>
                      <a:lnTo>
                        <a:pt x="8" y="0"/>
                      </a:lnTo>
                      <a:lnTo>
                        <a:pt x="8" y="0"/>
                      </a:lnTo>
                      <a:lnTo>
                        <a:pt x="8" y="8"/>
                      </a:lnTo>
                      <a:lnTo>
                        <a:pt x="8" y="8"/>
                      </a:lnTo>
                      <a:lnTo>
                        <a:pt x="8" y="0"/>
                      </a:lnTo>
                      <a:lnTo>
                        <a:pt x="8" y="8"/>
                      </a:lnTo>
                      <a:lnTo>
                        <a:pt x="8" y="8"/>
                      </a:lnTo>
                      <a:lnTo>
                        <a:pt x="4" y="0"/>
                      </a:lnTo>
                      <a:lnTo>
                        <a:pt x="4" y="0"/>
                      </a:lnTo>
                      <a:lnTo>
                        <a:pt x="8" y="8"/>
                      </a:lnTo>
                      <a:lnTo>
                        <a:pt x="8" y="0"/>
                      </a:lnTo>
                      <a:lnTo>
                        <a:pt x="8" y="0"/>
                      </a:lnTo>
                      <a:lnTo>
                        <a:pt x="8" y="8"/>
                      </a:lnTo>
                      <a:lnTo>
                        <a:pt x="8" y="8"/>
                      </a:lnTo>
                      <a:close/>
                    </a:path>
                  </a:pathLst>
                </a:custGeom>
                <a:solidFill>
                  <a:srgbClr val="000000"/>
                </a:solidFill>
                <a:ln w="9525">
                  <a:noFill/>
                  <a:round/>
                  <a:headEnd/>
                  <a:tailEnd/>
                </a:ln>
              </p:spPr>
              <p:txBody>
                <a:bodyPr/>
                <a:lstStyle/>
                <a:p>
                  <a:endParaRPr lang="en-US"/>
                </a:p>
              </p:txBody>
            </p:sp>
            <p:sp>
              <p:nvSpPr>
                <p:cNvPr id="377548" name="Freeform 716"/>
                <p:cNvSpPr>
                  <a:spLocks noChangeAspect="1" noEditPoints="1"/>
                </p:cNvSpPr>
                <p:nvPr/>
              </p:nvSpPr>
              <p:spPr bwMode="auto">
                <a:xfrm>
                  <a:off x="1120" y="2827"/>
                  <a:ext cx="4" cy="12"/>
                </a:xfrm>
                <a:custGeom>
                  <a:avLst/>
                  <a:gdLst/>
                  <a:ahLst/>
                  <a:cxnLst>
                    <a:cxn ang="0">
                      <a:pos x="0" y="12"/>
                    </a:cxn>
                    <a:cxn ang="0">
                      <a:pos x="0" y="4"/>
                    </a:cxn>
                    <a:cxn ang="0">
                      <a:pos x="0" y="0"/>
                    </a:cxn>
                    <a:cxn ang="0">
                      <a:pos x="0" y="4"/>
                    </a:cxn>
                    <a:cxn ang="0">
                      <a:pos x="0" y="4"/>
                    </a:cxn>
                    <a:cxn ang="0">
                      <a:pos x="0" y="8"/>
                    </a:cxn>
                    <a:cxn ang="0">
                      <a:pos x="0" y="8"/>
                    </a:cxn>
                    <a:cxn ang="0">
                      <a:pos x="0" y="8"/>
                    </a:cxn>
                    <a:cxn ang="0">
                      <a:pos x="0" y="8"/>
                    </a:cxn>
                    <a:cxn ang="0">
                      <a:pos x="0" y="12"/>
                    </a:cxn>
                    <a:cxn ang="0">
                      <a:pos x="0" y="12"/>
                    </a:cxn>
                    <a:cxn ang="0">
                      <a:pos x="0" y="12"/>
                    </a:cxn>
                    <a:cxn ang="0">
                      <a:pos x="0" y="12"/>
                    </a:cxn>
                    <a:cxn ang="0">
                      <a:pos x="0" y="12"/>
                    </a:cxn>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8"/>
                    </a:cxn>
                    <a:cxn ang="0">
                      <a:pos x="4" y="4"/>
                    </a:cxn>
                    <a:cxn ang="0">
                      <a:pos x="4" y="4"/>
                    </a:cxn>
                    <a:cxn ang="0">
                      <a:pos x="4" y="4"/>
                    </a:cxn>
                    <a:cxn ang="0">
                      <a:pos x="4" y="4"/>
                    </a:cxn>
                    <a:cxn ang="0">
                      <a:pos x="4" y="0"/>
                    </a:cxn>
                    <a:cxn ang="0">
                      <a:pos x="4" y="0"/>
                    </a:cxn>
                    <a:cxn ang="0">
                      <a:pos x="4" y="0"/>
                    </a:cxn>
                    <a:cxn ang="0">
                      <a:pos x="4" y="4"/>
                    </a:cxn>
                    <a:cxn ang="0">
                      <a:pos x="4" y="12"/>
                    </a:cxn>
                    <a:cxn ang="0">
                      <a:pos x="0" y="12"/>
                    </a:cxn>
                    <a:cxn ang="0">
                      <a:pos x="0" y="12"/>
                    </a:cxn>
                  </a:cxnLst>
                  <a:rect l="0" t="0" r="r" b="b"/>
                  <a:pathLst>
                    <a:path w="4" h="12">
                      <a:moveTo>
                        <a:pt x="0" y="12"/>
                      </a:moveTo>
                      <a:lnTo>
                        <a:pt x="0" y="4"/>
                      </a:lnTo>
                      <a:lnTo>
                        <a:pt x="0" y="0"/>
                      </a:lnTo>
                      <a:lnTo>
                        <a:pt x="0" y="4"/>
                      </a:lnTo>
                      <a:lnTo>
                        <a:pt x="0" y="4"/>
                      </a:lnTo>
                      <a:lnTo>
                        <a:pt x="0" y="8"/>
                      </a:lnTo>
                      <a:lnTo>
                        <a:pt x="0" y="8"/>
                      </a:lnTo>
                      <a:lnTo>
                        <a:pt x="0" y="8"/>
                      </a:lnTo>
                      <a:lnTo>
                        <a:pt x="0" y="8"/>
                      </a:lnTo>
                      <a:lnTo>
                        <a:pt x="0" y="12"/>
                      </a:lnTo>
                      <a:lnTo>
                        <a:pt x="0" y="12"/>
                      </a:lnTo>
                      <a:lnTo>
                        <a:pt x="0" y="12"/>
                      </a:lnTo>
                      <a:lnTo>
                        <a:pt x="0" y="12"/>
                      </a:lnTo>
                      <a:lnTo>
                        <a:pt x="0" y="12"/>
                      </a:lnTo>
                      <a:close/>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8"/>
                      </a:lnTo>
                      <a:lnTo>
                        <a:pt x="4" y="4"/>
                      </a:lnTo>
                      <a:lnTo>
                        <a:pt x="4" y="4"/>
                      </a:lnTo>
                      <a:lnTo>
                        <a:pt x="4" y="4"/>
                      </a:lnTo>
                      <a:lnTo>
                        <a:pt x="4" y="4"/>
                      </a:lnTo>
                      <a:lnTo>
                        <a:pt x="4" y="0"/>
                      </a:lnTo>
                      <a:lnTo>
                        <a:pt x="4" y="0"/>
                      </a:lnTo>
                      <a:lnTo>
                        <a:pt x="4" y="0"/>
                      </a:lnTo>
                      <a:lnTo>
                        <a:pt x="4" y="4"/>
                      </a:lnTo>
                      <a:lnTo>
                        <a:pt x="4" y="12"/>
                      </a:lnTo>
                      <a:lnTo>
                        <a:pt x="0" y="12"/>
                      </a:lnTo>
                      <a:lnTo>
                        <a:pt x="0" y="12"/>
                      </a:lnTo>
                      <a:close/>
                    </a:path>
                  </a:pathLst>
                </a:custGeom>
                <a:solidFill>
                  <a:srgbClr val="000000"/>
                </a:solidFill>
                <a:ln w="9525">
                  <a:noFill/>
                  <a:round/>
                  <a:headEnd/>
                  <a:tailEnd/>
                </a:ln>
              </p:spPr>
              <p:txBody>
                <a:bodyPr/>
                <a:lstStyle/>
                <a:p>
                  <a:endParaRPr lang="en-US"/>
                </a:p>
              </p:txBody>
            </p:sp>
            <p:sp>
              <p:nvSpPr>
                <p:cNvPr id="377549" name="Freeform 717"/>
                <p:cNvSpPr>
                  <a:spLocks noChangeAspect="1"/>
                </p:cNvSpPr>
                <p:nvPr/>
              </p:nvSpPr>
              <p:spPr bwMode="auto">
                <a:xfrm>
                  <a:off x="1112" y="2835"/>
                  <a:ext cx="4" cy="8"/>
                </a:xfrm>
                <a:custGeom>
                  <a:avLst/>
                  <a:gdLst/>
                  <a:ahLst/>
                  <a:cxnLst>
                    <a:cxn ang="0">
                      <a:pos x="0" y="8"/>
                    </a:cxn>
                    <a:cxn ang="0">
                      <a:pos x="0" y="0"/>
                    </a:cxn>
                    <a:cxn ang="0">
                      <a:pos x="0" y="0"/>
                    </a:cxn>
                    <a:cxn ang="0">
                      <a:pos x="4" y="0"/>
                    </a:cxn>
                    <a:cxn ang="0">
                      <a:pos x="4" y="0"/>
                    </a:cxn>
                    <a:cxn ang="0">
                      <a:pos x="4" y="0"/>
                    </a:cxn>
                    <a:cxn ang="0">
                      <a:pos x="4" y="0"/>
                    </a:cxn>
                    <a:cxn ang="0">
                      <a:pos x="4" y="4"/>
                    </a:cxn>
                    <a:cxn ang="0">
                      <a:pos x="4" y="4"/>
                    </a:cxn>
                    <a:cxn ang="0">
                      <a:pos x="4" y="4"/>
                    </a:cxn>
                    <a:cxn ang="0">
                      <a:pos x="4" y="4"/>
                    </a:cxn>
                    <a:cxn ang="0">
                      <a:pos x="0" y="4"/>
                    </a:cxn>
                    <a:cxn ang="0">
                      <a:pos x="0" y="8"/>
                    </a:cxn>
                    <a:cxn ang="0">
                      <a:pos x="0" y="8"/>
                    </a:cxn>
                  </a:cxnLst>
                  <a:rect l="0" t="0" r="r" b="b"/>
                  <a:pathLst>
                    <a:path w="4" h="8">
                      <a:moveTo>
                        <a:pt x="0" y="8"/>
                      </a:moveTo>
                      <a:lnTo>
                        <a:pt x="0" y="0"/>
                      </a:lnTo>
                      <a:lnTo>
                        <a:pt x="0" y="0"/>
                      </a:lnTo>
                      <a:lnTo>
                        <a:pt x="4" y="0"/>
                      </a:lnTo>
                      <a:lnTo>
                        <a:pt x="4" y="0"/>
                      </a:lnTo>
                      <a:lnTo>
                        <a:pt x="4" y="0"/>
                      </a:lnTo>
                      <a:lnTo>
                        <a:pt x="4" y="0"/>
                      </a:lnTo>
                      <a:lnTo>
                        <a:pt x="4" y="4"/>
                      </a:lnTo>
                      <a:lnTo>
                        <a:pt x="4" y="4"/>
                      </a:lnTo>
                      <a:lnTo>
                        <a:pt x="4" y="4"/>
                      </a:lnTo>
                      <a:lnTo>
                        <a:pt x="4"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77550" name="Freeform 718"/>
                <p:cNvSpPr>
                  <a:spLocks noChangeAspect="1"/>
                </p:cNvSpPr>
                <p:nvPr/>
              </p:nvSpPr>
              <p:spPr bwMode="auto">
                <a:xfrm>
                  <a:off x="1112" y="2835"/>
                  <a:ext cx="4" cy="4"/>
                </a:xfrm>
                <a:custGeom>
                  <a:avLst/>
                  <a:gdLst/>
                  <a:ahLst/>
                  <a:cxnLst>
                    <a:cxn ang="0">
                      <a:pos x="0" y="0"/>
                    </a:cxn>
                    <a:cxn ang="0">
                      <a:pos x="0" y="4"/>
                    </a:cxn>
                    <a:cxn ang="0">
                      <a:pos x="0" y="4"/>
                    </a:cxn>
                    <a:cxn ang="0">
                      <a:pos x="4" y="4"/>
                    </a:cxn>
                    <a:cxn ang="0">
                      <a:pos x="4" y="4"/>
                    </a:cxn>
                    <a:cxn ang="0">
                      <a:pos x="4" y="4"/>
                    </a:cxn>
                    <a:cxn ang="0">
                      <a:pos x="4" y="4"/>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4"/>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77551" name="Freeform 719"/>
                <p:cNvSpPr>
                  <a:spLocks noChangeAspect="1"/>
                </p:cNvSpPr>
                <p:nvPr/>
              </p:nvSpPr>
              <p:spPr bwMode="auto">
                <a:xfrm>
                  <a:off x="1116" y="2831"/>
                  <a:ext cx="1" cy="12"/>
                </a:xfrm>
                <a:custGeom>
                  <a:avLst/>
                  <a:gdLst/>
                  <a:ahLst/>
                  <a:cxnLst>
                    <a:cxn ang="0">
                      <a:pos x="0" y="8"/>
                    </a:cxn>
                    <a:cxn ang="0">
                      <a:pos x="0" y="8"/>
                    </a:cxn>
                    <a:cxn ang="0">
                      <a:pos x="0" y="4"/>
                    </a:cxn>
                    <a:cxn ang="0">
                      <a:pos x="0" y="4"/>
                    </a:cxn>
                    <a:cxn ang="0">
                      <a:pos x="0" y="4"/>
                    </a:cxn>
                    <a:cxn ang="0">
                      <a:pos x="0" y="0"/>
                    </a:cxn>
                    <a:cxn ang="0">
                      <a:pos x="0" y="0"/>
                    </a:cxn>
                    <a:cxn ang="0">
                      <a:pos x="0" y="4"/>
                    </a:cxn>
                    <a:cxn ang="0">
                      <a:pos x="0" y="4"/>
                    </a:cxn>
                    <a:cxn ang="0">
                      <a:pos x="0" y="4"/>
                    </a:cxn>
                    <a:cxn ang="0">
                      <a:pos x="0" y="8"/>
                    </a:cxn>
                    <a:cxn ang="0">
                      <a:pos x="0" y="8"/>
                    </a:cxn>
                    <a:cxn ang="0">
                      <a:pos x="0" y="12"/>
                    </a:cxn>
                    <a:cxn ang="0">
                      <a:pos x="0" y="12"/>
                    </a:cxn>
                    <a:cxn ang="0">
                      <a:pos x="0" y="12"/>
                    </a:cxn>
                    <a:cxn ang="0">
                      <a:pos x="0" y="12"/>
                    </a:cxn>
                    <a:cxn ang="0">
                      <a:pos x="0" y="8"/>
                    </a:cxn>
                    <a:cxn ang="0">
                      <a:pos x="0" y="8"/>
                    </a:cxn>
                  </a:cxnLst>
                  <a:rect l="0" t="0" r="r" b="b"/>
                  <a:pathLst>
                    <a:path h="12">
                      <a:moveTo>
                        <a:pt x="0" y="8"/>
                      </a:moveTo>
                      <a:lnTo>
                        <a:pt x="0" y="8"/>
                      </a:lnTo>
                      <a:lnTo>
                        <a:pt x="0" y="4"/>
                      </a:lnTo>
                      <a:lnTo>
                        <a:pt x="0" y="4"/>
                      </a:lnTo>
                      <a:lnTo>
                        <a:pt x="0" y="4"/>
                      </a:lnTo>
                      <a:lnTo>
                        <a:pt x="0" y="0"/>
                      </a:lnTo>
                      <a:lnTo>
                        <a:pt x="0" y="0"/>
                      </a:lnTo>
                      <a:lnTo>
                        <a:pt x="0" y="4"/>
                      </a:lnTo>
                      <a:lnTo>
                        <a:pt x="0" y="4"/>
                      </a:lnTo>
                      <a:lnTo>
                        <a:pt x="0" y="4"/>
                      </a:lnTo>
                      <a:lnTo>
                        <a:pt x="0" y="8"/>
                      </a:lnTo>
                      <a:lnTo>
                        <a:pt x="0" y="8"/>
                      </a:lnTo>
                      <a:lnTo>
                        <a:pt x="0" y="12"/>
                      </a:lnTo>
                      <a:lnTo>
                        <a:pt x="0" y="12"/>
                      </a:lnTo>
                      <a:lnTo>
                        <a:pt x="0" y="12"/>
                      </a:lnTo>
                      <a:lnTo>
                        <a:pt x="0" y="12"/>
                      </a:lnTo>
                      <a:lnTo>
                        <a:pt x="0" y="8"/>
                      </a:lnTo>
                      <a:lnTo>
                        <a:pt x="0" y="8"/>
                      </a:lnTo>
                    </a:path>
                  </a:pathLst>
                </a:custGeom>
                <a:noFill/>
                <a:ln w="6350">
                  <a:solidFill>
                    <a:srgbClr val="000000"/>
                  </a:solidFill>
                  <a:prstDash val="solid"/>
                  <a:round/>
                  <a:headEnd/>
                  <a:tailEnd/>
                </a:ln>
              </p:spPr>
              <p:txBody>
                <a:bodyPr/>
                <a:lstStyle/>
                <a:p>
                  <a:endParaRPr lang="en-US"/>
                </a:p>
              </p:txBody>
            </p:sp>
            <p:sp>
              <p:nvSpPr>
                <p:cNvPr id="377552" name="Freeform 720"/>
                <p:cNvSpPr>
                  <a:spLocks noChangeAspect="1"/>
                </p:cNvSpPr>
                <p:nvPr/>
              </p:nvSpPr>
              <p:spPr bwMode="auto">
                <a:xfrm>
                  <a:off x="1116" y="2835"/>
                  <a:ext cx="1" cy="4"/>
                </a:xfrm>
                <a:custGeom>
                  <a:avLst/>
                  <a:gdLst/>
                  <a:ahLst/>
                  <a:cxnLst>
                    <a:cxn ang="0">
                      <a:pos x="0" y="4"/>
                    </a:cxn>
                    <a:cxn ang="0">
                      <a:pos x="0" y="4"/>
                    </a:cxn>
                    <a:cxn ang="0">
                      <a:pos x="0" y="4"/>
                    </a:cxn>
                    <a:cxn ang="0">
                      <a:pos x="0" y="4"/>
                    </a:cxn>
                    <a:cxn ang="0">
                      <a:pos x="0"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0" y="4"/>
                    </a:cxn>
                  </a:cxnLst>
                  <a:rect l="0" t="0" r="r" b="b"/>
                  <a:pathLst>
                    <a:path h="4">
                      <a:moveTo>
                        <a:pt x="0" y="4"/>
                      </a:moveTo>
                      <a:lnTo>
                        <a:pt x="0"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77553" name="Freeform 721"/>
                <p:cNvSpPr>
                  <a:spLocks noChangeAspect="1"/>
                </p:cNvSpPr>
                <p:nvPr/>
              </p:nvSpPr>
              <p:spPr bwMode="auto">
                <a:xfrm>
                  <a:off x="1120" y="2831"/>
                  <a:ext cx="1" cy="8"/>
                </a:xfrm>
                <a:custGeom>
                  <a:avLst/>
                  <a:gdLst/>
                  <a:ahLst/>
                  <a:cxnLst>
                    <a:cxn ang="0">
                      <a:pos x="0" y="8"/>
                    </a:cxn>
                    <a:cxn ang="0">
                      <a:pos x="0" y="0"/>
                    </a:cxn>
                    <a:cxn ang="0">
                      <a:pos x="0" y="0"/>
                    </a:cxn>
                    <a:cxn ang="0">
                      <a:pos x="0" y="8"/>
                    </a:cxn>
                    <a:cxn ang="0">
                      <a:pos x="0" y="8"/>
                    </a:cxn>
                    <a:cxn ang="0">
                      <a:pos x="0" y="0"/>
                    </a:cxn>
                    <a:cxn ang="0">
                      <a:pos x="0" y="8"/>
                    </a:cxn>
                    <a:cxn ang="0">
                      <a:pos x="0" y="8"/>
                    </a:cxn>
                    <a:cxn ang="0">
                      <a:pos x="0" y="0"/>
                    </a:cxn>
                    <a:cxn ang="0">
                      <a:pos x="0" y="0"/>
                    </a:cxn>
                    <a:cxn ang="0">
                      <a:pos x="0" y="8"/>
                    </a:cxn>
                    <a:cxn ang="0">
                      <a:pos x="0" y="0"/>
                    </a:cxn>
                    <a:cxn ang="0">
                      <a:pos x="0" y="0"/>
                    </a:cxn>
                    <a:cxn ang="0">
                      <a:pos x="0" y="8"/>
                    </a:cxn>
                  </a:cxnLst>
                  <a:rect l="0" t="0" r="r" b="b"/>
                  <a:pathLst>
                    <a:path h="8">
                      <a:moveTo>
                        <a:pt x="0" y="8"/>
                      </a:moveTo>
                      <a:lnTo>
                        <a:pt x="0" y="0"/>
                      </a:lnTo>
                      <a:lnTo>
                        <a:pt x="0" y="0"/>
                      </a:lnTo>
                      <a:lnTo>
                        <a:pt x="0" y="8"/>
                      </a:lnTo>
                      <a:lnTo>
                        <a:pt x="0" y="8"/>
                      </a:lnTo>
                      <a:lnTo>
                        <a:pt x="0" y="0"/>
                      </a:lnTo>
                      <a:lnTo>
                        <a:pt x="0" y="8"/>
                      </a:lnTo>
                      <a:lnTo>
                        <a:pt x="0" y="8"/>
                      </a:lnTo>
                      <a:lnTo>
                        <a:pt x="0" y="0"/>
                      </a:lnTo>
                      <a:lnTo>
                        <a:pt x="0" y="0"/>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77554" name="Freeform 722"/>
                <p:cNvSpPr>
                  <a:spLocks noChangeAspect="1"/>
                </p:cNvSpPr>
                <p:nvPr/>
              </p:nvSpPr>
              <p:spPr bwMode="auto">
                <a:xfrm>
                  <a:off x="1120" y="2831"/>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77555" name="Freeform 723"/>
                <p:cNvSpPr>
                  <a:spLocks noChangeAspect="1"/>
                </p:cNvSpPr>
                <p:nvPr/>
              </p:nvSpPr>
              <p:spPr bwMode="auto">
                <a:xfrm>
                  <a:off x="1120" y="2827"/>
                  <a:ext cx="4" cy="12"/>
                </a:xfrm>
                <a:custGeom>
                  <a:avLst/>
                  <a:gdLst/>
                  <a:ahLst/>
                  <a:cxnLst>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4"/>
                    </a:cxn>
                    <a:cxn ang="0">
                      <a:pos x="4" y="4"/>
                    </a:cxn>
                    <a:cxn ang="0">
                      <a:pos x="4" y="4"/>
                    </a:cxn>
                    <a:cxn ang="0">
                      <a:pos x="4" y="4"/>
                    </a:cxn>
                    <a:cxn ang="0">
                      <a:pos x="4" y="4"/>
                    </a:cxn>
                    <a:cxn ang="0">
                      <a:pos x="4" y="0"/>
                    </a:cxn>
                    <a:cxn ang="0">
                      <a:pos x="4" y="0"/>
                    </a:cxn>
                    <a:cxn ang="0">
                      <a:pos x="4" y="0"/>
                    </a:cxn>
                    <a:cxn ang="0">
                      <a:pos x="4" y="4"/>
                    </a:cxn>
                    <a:cxn ang="0">
                      <a:pos x="4" y="12"/>
                    </a:cxn>
                    <a:cxn ang="0">
                      <a:pos x="0" y="12"/>
                    </a:cxn>
                  </a:cxnLst>
                  <a:rect l="0" t="0" r="r" b="b"/>
                  <a:pathLst>
                    <a:path w="4" h="12">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4"/>
                      </a:lnTo>
                      <a:lnTo>
                        <a:pt x="4" y="4"/>
                      </a:lnTo>
                      <a:lnTo>
                        <a:pt x="4" y="4"/>
                      </a:lnTo>
                      <a:lnTo>
                        <a:pt x="4" y="4"/>
                      </a:lnTo>
                      <a:lnTo>
                        <a:pt x="4" y="4"/>
                      </a:lnTo>
                      <a:lnTo>
                        <a:pt x="4" y="0"/>
                      </a:lnTo>
                      <a:lnTo>
                        <a:pt x="4" y="0"/>
                      </a:lnTo>
                      <a:lnTo>
                        <a:pt x="4" y="0"/>
                      </a:lnTo>
                      <a:lnTo>
                        <a:pt x="4" y="4"/>
                      </a:lnTo>
                      <a:lnTo>
                        <a:pt x="4" y="12"/>
                      </a:lnTo>
                      <a:lnTo>
                        <a:pt x="0" y="12"/>
                      </a:lnTo>
                    </a:path>
                  </a:pathLst>
                </a:custGeom>
                <a:noFill/>
                <a:ln w="6350">
                  <a:solidFill>
                    <a:srgbClr val="000000"/>
                  </a:solidFill>
                  <a:prstDash val="solid"/>
                  <a:round/>
                  <a:headEnd/>
                  <a:tailEnd/>
                </a:ln>
              </p:spPr>
              <p:txBody>
                <a:bodyPr/>
                <a:lstStyle/>
                <a:p>
                  <a:endParaRPr lang="en-US"/>
                </a:p>
              </p:txBody>
            </p:sp>
            <p:sp>
              <p:nvSpPr>
                <p:cNvPr id="377556" name="Freeform 724"/>
                <p:cNvSpPr>
                  <a:spLocks noChangeAspect="1" noEditPoints="1"/>
                </p:cNvSpPr>
                <p:nvPr/>
              </p:nvSpPr>
              <p:spPr bwMode="auto">
                <a:xfrm>
                  <a:off x="1112" y="2850"/>
                  <a:ext cx="8" cy="12"/>
                </a:xfrm>
                <a:custGeom>
                  <a:avLst/>
                  <a:gdLst/>
                  <a:ahLst/>
                  <a:cxnLst>
                    <a:cxn ang="0">
                      <a:pos x="0" y="4"/>
                    </a:cxn>
                    <a:cxn ang="0">
                      <a:pos x="4" y="4"/>
                    </a:cxn>
                    <a:cxn ang="0">
                      <a:pos x="4" y="8"/>
                    </a:cxn>
                    <a:cxn ang="0">
                      <a:pos x="4" y="8"/>
                    </a:cxn>
                    <a:cxn ang="0">
                      <a:pos x="4" y="12"/>
                    </a:cxn>
                    <a:cxn ang="0">
                      <a:pos x="0" y="12"/>
                    </a:cxn>
                    <a:cxn ang="0">
                      <a:pos x="0" y="4"/>
                    </a:cxn>
                    <a:cxn ang="0">
                      <a:pos x="4" y="12"/>
                    </a:cxn>
                    <a:cxn ang="0">
                      <a:pos x="4" y="12"/>
                    </a:cxn>
                    <a:cxn ang="0">
                      <a:pos x="4" y="8"/>
                    </a:cxn>
                    <a:cxn ang="0">
                      <a:pos x="4" y="8"/>
                    </a:cxn>
                    <a:cxn ang="0">
                      <a:pos x="4" y="4"/>
                    </a:cxn>
                    <a:cxn ang="0">
                      <a:pos x="0" y="4"/>
                    </a:cxn>
                    <a:cxn ang="0">
                      <a:pos x="4" y="12"/>
                    </a:cxn>
                    <a:cxn ang="0">
                      <a:pos x="4" y="4"/>
                    </a:cxn>
                    <a:cxn ang="0">
                      <a:pos x="4" y="12"/>
                    </a:cxn>
                    <a:cxn ang="0">
                      <a:pos x="4" y="12"/>
                    </a:cxn>
                    <a:cxn ang="0">
                      <a:pos x="4" y="8"/>
                    </a:cxn>
                    <a:cxn ang="0">
                      <a:pos x="4" y="8"/>
                    </a:cxn>
                    <a:cxn ang="0">
                      <a:pos x="4" y="8"/>
                    </a:cxn>
                    <a:cxn ang="0">
                      <a:pos x="4" y="4"/>
                    </a:cxn>
                    <a:cxn ang="0">
                      <a:pos x="4" y="4"/>
                    </a:cxn>
                    <a:cxn ang="0">
                      <a:pos x="4" y="4"/>
                    </a:cxn>
                    <a:cxn ang="0">
                      <a:pos x="4" y="4"/>
                    </a:cxn>
                    <a:cxn ang="0">
                      <a:pos x="4" y="4"/>
                    </a:cxn>
                    <a:cxn ang="0">
                      <a:pos x="4" y="4"/>
                    </a:cxn>
                    <a:cxn ang="0">
                      <a:pos x="4" y="4"/>
                    </a:cxn>
                    <a:cxn ang="0">
                      <a:pos x="4" y="8"/>
                    </a:cxn>
                    <a:cxn ang="0">
                      <a:pos x="4" y="8"/>
                    </a:cxn>
                    <a:cxn ang="0">
                      <a:pos x="4" y="8"/>
                    </a:cxn>
                    <a:cxn ang="0">
                      <a:pos x="4" y="12"/>
                    </a:cxn>
                    <a:cxn ang="0">
                      <a:pos x="4" y="12"/>
                    </a:cxn>
                    <a:cxn ang="0">
                      <a:pos x="4" y="8"/>
                    </a:cxn>
                    <a:cxn ang="0">
                      <a:pos x="4" y="12"/>
                    </a:cxn>
                    <a:cxn ang="0">
                      <a:pos x="4" y="4"/>
                    </a:cxn>
                    <a:cxn ang="0">
                      <a:pos x="8" y="0"/>
                    </a:cxn>
                    <a:cxn ang="0">
                      <a:pos x="4" y="8"/>
                    </a:cxn>
                    <a:cxn ang="0">
                      <a:pos x="8" y="8"/>
                    </a:cxn>
                    <a:cxn ang="0">
                      <a:pos x="4" y="8"/>
                    </a:cxn>
                    <a:cxn ang="0">
                      <a:pos x="4" y="12"/>
                    </a:cxn>
                  </a:cxnLst>
                  <a:rect l="0" t="0" r="r" b="b"/>
                  <a:pathLst>
                    <a:path w="8" h="12">
                      <a:moveTo>
                        <a:pt x="0" y="12"/>
                      </a:moveTo>
                      <a:lnTo>
                        <a:pt x="0" y="4"/>
                      </a:lnTo>
                      <a:lnTo>
                        <a:pt x="4" y="4"/>
                      </a:lnTo>
                      <a:lnTo>
                        <a:pt x="4" y="4"/>
                      </a:lnTo>
                      <a:lnTo>
                        <a:pt x="4" y="4"/>
                      </a:lnTo>
                      <a:lnTo>
                        <a:pt x="4" y="8"/>
                      </a:lnTo>
                      <a:lnTo>
                        <a:pt x="4" y="8"/>
                      </a:lnTo>
                      <a:lnTo>
                        <a:pt x="4" y="8"/>
                      </a:lnTo>
                      <a:lnTo>
                        <a:pt x="4" y="12"/>
                      </a:lnTo>
                      <a:lnTo>
                        <a:pt x="4" y="12"/>
                      </a:lnTo>
                      <a:lnTo>
                        <a:pt x="4" y="12"/>
                      </a:lnTo>
                      <a:lnTo>
                        <a:pt x="0" y="12"/>
                      </a:lnTo>
                      <a:lnTo>
                        <a:pt x="0" y="12"/>
                      </a:lnTo>
                      <a:close/>
                      <a:moveTo>
                        <a:pt x="0" y="4"/>
                      </a:moveTo>
                      <a:lnTo>
                        <a:pt x="0" y="12"/>
                      </a:lnTo>
                      <a:lnTo>
                        <a:pt x="4" y="12"/>
                      </a:lnTo>
                      <a:lnTo>
                        <a:pt x="4" y="12"/>
                      </a:lnTo>
                      <a:lnTo>
                        <a:pt x="4" y="12"/>
                      </a:lnTo>
                      <a:lnTo>
                        <a:pt x="4" y="8"/>
                      </a:lnTo>
                      <a:lnTo>
                        <a:pt x="4" y="8"/>
                      </a:lnTo>
                      <a:lnTo>
                        <a:pt x="4" y="8"/>
                      </a:lnTo>
                      <a:lnTo>
                        <a:pt x="4" y="8"/>
                      </a:lnTo>
                      <a:lnTo>
                        <a:pt x="4" y="4"/>
                      </a:lnTo>
                      <a:lnTo>
                        <a:pt x="4" y="4"/>
                      </a:lnTo>
                      <a:lnTo>
                        <a:pt x="0" y="4"/>
                      </a:lnTo>
                      <a:lnTo>
                        <a:pt x="0" y="4"/>
                      </a:lnTo>
                      <a:close/>
                      <a:moveTo>
                        <a:pt x="4" y="12"/>
                      </a:moveTo>
                      <a:lnTo>
                        <a:pt x="4" y="12"/>
                      </a:lnTo>
                      <a:lnTo>
                        <a:pt x="4" y="4"/>
                      </a:lnTo>
                      <a:lnTo>
                        <a:pt x="4" y="4"/>
                      </a:lnTo>
                      <a:lnTo>
                        <a:pt x="4" y="12"/>
                      </a:lnTo>
                      <a:lnTo>
                        <a:pt x="4" y="12"/>
                      </a:lnTo>
                      <a:close/>
                      <a:moveTo>
                        <a:pt x="4" y="8"/>
                      </a:moveTo>
                      <a:lnTo>
                        <a:pt x="4" y="12"/>
                      </a:lnTo>
                      <a:lnTo>
                        <a:pt x="4" y="12"/>
                      </a:lnTo>
                      <a:lnTo>
                        <a:pt x="4" y="8"/>
                      </a:lnTo>
                      <a:lnTo>
                        <a:pt x="4" y="8"/>
                      </a:lnTo>
                      <a:lnTo>
                        <a:pt x="4" y="8"/>
                      </a:lnTo>
                      <a:lnTo>
                        <a:pt x="4" y="8"/>
                      </a:lnTo>
                      <a:lnTo>
                        <a:pt x="4" y="8"/>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8"/>
                      </a:lnTo>
                      <a:lnTo>
                        <a:pt x="4" y="8"/>
                      </a:lnTo>
                      <a:lnTo>
                        <a:pt x="4" y="8"/>
                      </a:lnTo>
                      <a:lnTo>
                        <a:pt x="4" y="8"/>
                      </a:lnTo>
                      <a:lnTo>
                        <a:pt x="4" y="8"/>
                      </a:lnTo>
                      <a:lnTo>
                        <a:pt x="4" y="8"/>
                      </a:lnTo>
                      <a:lnTo>
                        <a:pt x="4" y="12"/>
                      </a:lnTo>
                      <a:lnTo>
                        <a:pt x="4" y="12"/>
                      </a:lnTo>
                      <a:lnTo>
                        <a:pt x="4" y="12"/>
                      </a:lnTo>
                      <a:lnTo>
                        <a:pt x="4" y="12"/>
                      </a:lnTo>
                      <a:lnTo>
                        <a:pt x="4" y="12"/>
                      </a:lnTo>
                      <a:lnTo>
                        <a:pt x="4" y="8"/>
                      </a:lnTo>
                      <a:lnTo>
                        <a:pt x="4" y="8"/>
                      </a:lnTo>
                      <a:close/>
                      <a:moveTo>
                        <a:pt x="4" y="12"/>
                      </a:moveTo>
                      <a:lnTo>
                        <a:pt x="4" y="4"/>
                      </a:lnTo>
                      <a:lnTo>
                        <a:pt x="4" y="4"/>
                      </a:lnTo>
                      <a:lnTo>
                        <a:pt x="4" y="8"/>
                      </a:lnTo>
                      <a:lnTo>
                        <a:pt x="8" y="0"/>
                      </a:lnTo>
                      <a:lnTo>
                        <a:pt x="8" y="0"/>
                      </a:lnTo>
                      <a:lnTo>
                        <a:pt x="4" y="8"/>
                      </a:lnTo>
                      <a:lnTo>
                        <a:pt x="8" y="8"/>
                      </a:lnTo>
                      <a:lnTo>
                        <a:pt x="8" y="8"/>
                      </a:lnTo>
                      <a:lnTo>
                        <a:pt x="4" y="8"/>
                      </a:lnTo>
                      <a:lnTo>
                        <a:pt x="4" y="8"/>
                      </a:lnTo>
                      <a:lnTo>
                        <a:pt x="4" y="12"/>
                      </a:lnTo>
                      <a:lnTo>
                        <a:pt x="4" y="12"/>
                      </a:lnTo>
                      <a:lnTo>
                        <a:pt x="4" y="12"/>
                      </a:lnTo>
                      <a:close/>
                    </a:path>
                  </a:pathLst>
                </a:custGeom>
                <a:solidFill>
                  <a:srgbClr val="000000"/>
                </a:solidFill>
                <a:ln w="9525">
                  <a:noFill/>
                  <a:round/>
                  <a:headEnd/>
                  <a:tailEnd/>
                </a:ln>
              </p:spPr>
              <p:txBody>
                <a:bodyPr/>
                <a:lstStyle/>
                <a:p>
                  <a:endParaRPr lang="en-US"/>
                </a:p>
              </p:txBody>
            </p:sp>
            <p:sp>
              <p:nvSpPr>
                <p:cNvPr id="377557" name="Freeform 725"/>
                <p:cNvSpPr>
                  <a:spLocks noChangeAspect="1"/>
                </p:cNvSpPr>
                <p:nvPr/>
              </p:nvSpPr>
              <p:spPr bwMode="auto">
                <a:xfrm>
                  <a:off x="1112" y="2854"/>
                  <a:ext cx="4" cy="8"/>
                </a:xfrm>
                <a:custGeom>
                  <a:avLst/>
                  <a:gdLst/>
                  <a:ahLst/>
                  <a:cxnLst>
                    <a:cxn ang="0">
                      <a:pos x="0" y="8"/>
                    </a:cxn>
                    <a:cxn ang="0">
                      <a:pos x="0" y="0"/>
                    </a:cxn>
                    <a:cxn ang="0">
                      <a:pos x="0" y="0"/>
                    </a:cxn>
                    <a:cxn ang="0">
                      <a:pos x="4" y="0"/>
                    </a:cxn>
                    <a:cxn ang="0">
                      <a:pos x="4" y="0"/>
                    </a:cxn>
                    <a:cxn ang="0">
                      <a:pos x="4" y="4"/>
                    </a:cxn>
                    <a:cxn ang="0">
                      <a:pos x="4" y="4"/>
                    </a:cxn>
                    <a:cxn ang="0">
                      <a:pos x="4" y="4"/>
                    </a:cxn>
                    <a:cxn ang="0">
                      <a:pos x="4" y="8"/>
                    </a:cxn>
                    <a:cxn ang="0">
                      <a:pos x="4" y="8"/>
                    </a:cxn>
                    <a:cxn ang="0">
                      <a:pos x="0" y="8"/>
                    </a:cxn>
                    <a:cxn ang="0">
                      <a:pos x="0" y="8"/>
                    </a:cxn>
                  </a:cxnLst>
                  <a:rect l="0" t="0" r="r" b="b"/>
                  <a:pathLst>
                    <a:path w="4" h="8">
                      <a:moveTo>
                        <a:pt x="0" y="8"/>
                      </a:moveTo>
                      <a:lnTo>
                        <a:pt x="0" y="0"/>
                      </a:lnTo>
                      <a:lnTo>
                        <a:pt x="0" y="0"/>
                      </a:lnTo>
                      <a:lnTo>
                        <a:pt x="4" y="0"/>
                      </a:lnTo>
                      <a:lnTo>
                        <a:pt x="4" y="0"/>
                      </a:lnTo>
                      <a:lnTo>
                        <a:pt x="4" y="4"/>
                      </a:lnTo>
                      <a:lnTo>
                        <a:pt x="4" y="4"/>
                      </a:lnTo>
                      <a:lnTo>
                        <a:pt x="4" y="4"/>
                      </a:lnTo>
                      <a:lnTo>
                        <a:pt x="4" y="8"/>
                      </a:lnTo>
                      <a:lnTo>
                        <a:pt x="4" y="8"/>
                      </a:lnTo>
                      <a:lnTo>
                        <a:pt x="0" y="8"/>
                      </a:lnTo>
                      <a:lnTo>
                        <a:pt x="0" y="8"/>
                      </a:lnTo>
                    </a:path>
                  </a:pathLst>
                </a:custGeom>
                <a:noFill/>
                <a:ln w="6350">
                  <a:solidFill>
                    <a:srgbClr val="000000"/>
                  </a:solidFill>
                  <a:prstDash val="solid"/>
                  <a:round/>
                  <a:headEnd/>
                  <a:tailEnd/>
                </a:ln>
              </p:spPr>
              <p:txBody>
                <a:bodyPr/>
                <a:lstStyle/>
                <a:p>
                  <a:endParaRPr lang="en-US"/>
                </a:p>
              </p:txBody>
            </p:sp>
            <p:sp>
              <p:nvSpPr>
                <p:cNvPr id="377558" name="Freeform 726"/>
                <p:cNvSpPr>
                  <a:spLocks noChangeAspect="1"/>
                </p:cNvSpPr>
                <p:nvPr/>
              </p:nvSpPr>
              <p:spPr bwMode="auto">
                <a:xfrm>
                  <a:off x="1112" y="2858"/>
                  <a:ext cx="4" cy="4"/>
                </a:xfrm>
                <a:custGeom>
                  <a:avLst/>
                  <a:gdLst/>
                  <a:ahLst/>
                  <a:cxnLst>
                    <a:cxn ang="0">
                      <a:pos x="0" y="0"/>
                    </a:cxn>
                    <a:cxn ang="0">
                      <a:pos x="0" y="4"/>
                    </a:cxn>
                    <a:cxn ang="0">
                      <a:pos x="0" y="4"/>
                    </a:cxn>
                    <a:cxn ang="0">
                      <a:pos x="4" y="4"/>
                    </a:cxn>
                    <a:cxn ang="0">
                      <a:pos x="4" y="4"/>
                    </a:cxn>
                    <a:cxn ang="0">
                      <a:pos x="4" y="4"/>
                    </a:cxn>
                    <a:cxn ang="0">
                      <a:pos x="4" y="0"/>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0"/>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77559" name="Rectangle 727"/>
                <p:cNvSpPr>
                  <a:spLocks noChangeAspect="1" noChangeArrowheads="1"/>
                </p:cNvSpPr>
                <p:nvPr/>
              </p:nvSpPr>
              <p:spPr bwMode="auto">
                <a:xfrm>
                  <a:off x="1116" y="2854"/>
                  <a:ext cx="1" cy="8"/>
                </a:xfrm>
                <a:prstGeom prst="rect">
                  <a:avLst/>
                </a:prstGeom>
                <a:noFill/>
                <a:ln w="6350">
                  <a:solidFill>
                    <a:srgbClr val="000000"/>
                  </a:solidFill>
                  <a:miter lim="800000"/>
                  <a:headEnd/>
                  <a:tailEnd/>
                </a:ln>
              </p:spPr>
              <p:txBody>
                <a:bodyPr/>
                <a:lstStyle/>
                <a:p>
                  <a:endParaRPr lang="en-US"/>
                </a:p>
              </p:txBody>
            </p:sp>
            <p:sp>
              <p:nvSpPr>
                <p:cNvPr id="377560" name="Freeform 728"/>
                <p:cNvSpPr>
                  <a:spLocks noChangeAspect="1"/>
                </p:cNvSpPr>
                <p:nvPr/>
              </p:nvSpPr>
              <p:spPr bwMode="auto">
                <a:xfrm>
                  <a:off x="1116" y="2854"/>
                  <a:ext cx="4" cy="8"/>
                </a:xfrm>
                <a:custGeom>
                  <a:avLst/>
                  <a:gdLst/>
                  <a:ahLst/>
                  <a:cxnLst>
                    <a:cxn ang="0">
                      <a:pos x="0" y="4"/>
                    </a:cxn>
                    <a:cxn ang="0">
                      <a:pos x="0" y="4"/>
                    </a:cxn>
                    <a:cxn ang="0">
                      <a:pos x="0" y="8"/>
                    </a:cxn>
                    <a:cxn ang="0">
                      <a:pos x="0" y="8"/>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4" y="0"/>
                    </a:cxn>
                    <a:cxn ang="0">
                      <a:pos x="4" y="0"/>
                    </a:cxn>
                    <a:cxn ang="0">
                      <a:pos x="0" y="0"/>
                    </a:cxn>
                    <a:cxn ang="0">
                      <a:pos x="0" y="0"/>
                    </a:cxn>
                    <a:cxn ang="0">
                      <a:pos x="0" y="0"/>
                    </a:cxn>
                    <a:cxn ang="0">
                      <a:pos x="0" y="0"/>
                    </a:cxn>
                    <a:cxn ang="0">
                      <a:pos x="0" y="0"/>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Lst>
                  <a:rect l="0" t="0" r="r" b="b"/>
                  <a:pathLst>
                    <a:path w="4" h="8">
                      <a:moveTo>
                        <a:pt x="0" y="4"/>
                      </a:move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4" y="0"/>
                      </a:lnTo>
                      <a:lnTo>
                        <a:pt x="4" y="0"/>
                      </a:lnTo>
                      <a:lnTo>
                        <a:pt x="0" y="0"/>
                      </a:lnTo>
                      <a:lnTo>
                        <a:pt x="0" y="0"/>
                      </a:lnTo>
                      <a:lnTo>
                        <a:pt x="0" y="0"/>
                      </a:lnTo>
                      <a:lnTo>
                        <a:pt x="0" y="0"/>
                      </a:lnTo>
                      <a:lnTo>
                        <a:pt x="0" y="0"/>
                      </a:lnTo>
                      <a:lnTo>
                        <a:pt x="0" y="4"/>
                      </a:lnTo>
                      <a:lnTo>
                        <a:pt x="0" y="4"/>
                      </a:lnTo>
                      <a:lnTo>
                        <a:pt x="4" y="4"/>
                      </a:lnTo>
                      <a:lnTo>
                        <a:pt x="4" y="4"/>
                      </a:lnTo>
                      <a:lnTo>
                        <a:pt x="4" y="4"/>
                      </a:lnTo>
                      <a:lnTo>
                        <a:pt x="4" y="8"/>
                      </a:lnTo>
                      <a:lnTo>
                        <a:pt x="0" y="8"/>
                      </a:lnTo>
                      <a:lnTo>
                        <a:pt x="0" y="8"/>
                      </a:lnTo>
                      <a:lnTo>
                        <a:pt x="0"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77561" name="Freeform 729"/>
                <p:cNvSpPr>
                  <a:spLocks noChangeAspect="1"/>
                </p:cNvSpPr>
                <p:nvPr/>
              </p:nvSpPr>
              <p:spPr bwMode="auto">
                <a:xfrm>
                  <a:off x="1116" y="2850"/>
                  <a:ext cx="4" cy="12"/>
                </a:xfrm>
                <a:custGeom>
                  <a:avLst/>
                  <a:gdLst/>
                  <a:ahLst/>
                  <a:cxnLst>
                    <a:cxn ang="0">
                      <a:pos x="0" y="12"/>
                    </a:cxn>
                    <a:cxn ang="0">
                      <a:pos x="0" y="4"/>
                    </a:cxn>
                    <a:cxn ang="0">
                      <a:pos x="0" y="4"/>
                    </a:cxn>
                    <a:cxn ang="0">
                      <a:pos x="0" y="8"/>
                    </a:cxn>
                    <a:cxn ang="0">
                      <a:pos x="4" y="0"/>
                    </a:cxn>
                    <a:cxn ang="0">
                      <a:pos x="4" y="0"/>
                    </a:cxn>
                    <a:cxn ang="0">
                      <a:pos x="0" y="8"/>
                    </a:cxn>
                    <a:cxn ang="0">
                      <a:pos x="4" y="12"/>
                    </a:cxn>
                    <a:cxn ang="0">
                      <a:pos x="4" y="12"/>
                    </a:cxn>
                    <a:cxn ang="0">
                      <a:pos x="0" y="8"/>
                    </a:cxn>
                    <a:cxn ang="0">
                      <a:pos x="0" y="8"/>
                    </a:cxn>
                    <a:cxn ang="0">
                      <a:pos x="0" y="12"/>
                    </a:cxn>
                    <a:cxn ang="0">
                      <a:pos x="0" y="12"/>
                    </a:cxn>
                  </a:cxnLst>
                  <a:rect l="0" t="0" r="r" b="b"/>
                  <a:pathLst>
                    <a:path w="4" h="12">
                      <a:moveTo>
                        <a:pt x="0" y="12"/>
                      </a:moveTo>
                      <a:lnTo>
                        <a:pt x="0" y="4"/>
                      </a:lnTo>
                      <a:lnTo>
                        <a:pt x="0" y="4"/>
                      </a:lnTo>
                      <a:lnTo>
                        <a:pt x="0" y="8"/>
                      </a:lnTo>
                      <a:lnTo>
                        <a:pt x="4" y="0"/>
                      </a:lnTo>
                      <a:lnTo>
                        <a:pt x="4" y="0"/>
                      </a:lnTo>
                      <a:lnTo>
                        <a:pt x="0" y="8"/>
                      </a:lnTo>
                      <a:lnTo>
                        <a:pt x="4" y="12"/>
                      </a:lnTo>
                      <a:lnTo>
                        <a:pt x="4" y="12"/>
                      </a:lnTo>
                      <a:lnTo>
                        <a:pt x="0" y="8"/>
                      </a:lnTo>
                      <a:lnTo>
                        <a:pt x="0" y="8"/>
                      </a:lnTo>
                      <a:lnTo>
                        <a:pt x="0" y="12"/>
                      </a:lnTo>
                      <a:lnTo>
                        <a:pt x="0" y="12"/>
                      </a:lnTo>
                    </a:path>
                  </a:pathLst>
                </a:custGeom>
                <a:noFill/>
                <a:ln w="6350">
                  <a:solidFill>
                    <a:srgbClr val="000000"/>
                  </a:solidFill>
                  <a:prstDash val="solid"/>
                  <a:round/>
                  <a:headEnd/>
                  <a:tailEnd/>
                </a:ln>
              </p:spPr>
              <p:txBody>
                <a:bodyPr/>
                <a:lstStyle/>
                <a:p>
                  <a:endParaRPr lang="en-US"/>
                </a:p>
              </p:txBody>
            </p:sp>
            <p:sp>
              <p:nvSpPr>
                <p:cNvPr id="377562" name="Freeform 730"/>
                <p:cNvSpPr>
                  <a:spLocks noChangeAspect="1" noEditPoints="1"/>
                </p:cNvSpPr>
                <p:nvPr/>
              </p:nvSpPr>
              <p:spPr bwMode="auto">
                <a:xfrm>
                  <a:off x="1112" y="2873"/>
                  <a:ext cx="8" cy="15"/>
                </a:xfrm>
                <a:custGeom>
                  <a:avLst/>
                  <a:gdLst/>
                  <a:ahLst/>
                  <a:cxnLst>
                    <a:cxn ang="0">
                      <a:pos x="0" y="7"/>
                    </a:cxn>
                    <a:cxn ang="0">
                      <a:pos x="0" y="4"/>
                    </a:cxn>
                    <a:cxn ang="0">
                      <a:pos x="0" y="15"/>
                    </a:cxn>
                    <a:cxn ang="0">
                      <a:pos x="0" y="7"/>
                    </a:cxn>
                    <a:cxn ang="0">
                      <a:pos x="4" y="4"/>
                    </a:cxn>
                    <a:cxn ang="0">
                      <a:pos x="4" y="4"/>
                    </a:cxn>
                    <a:cxn ang="0">
                      <a:pos x="4" y="7"/>
                    </a:cxn>
                    <a:cxn ang="0">
                      <a:pos x="4" y="11"/>
                    </a:cxn>
                    <a:cxn ang="0">
                      <a:pos x="4" y="11"/>
                    </a:cxn>
                    <a:cxn ang="0">
                      <a:pos x="4" y="7"/>
                    </a:cxn>
                    <a:cxn ang="0">
                      <a:pos x="4" y="11"/>
                    </a:cxn>
                    <a:cxn ang="0">
                      <a:pos x="4" y="11"/>
                    </a:cxn>
                    <a:cxn ang="0">
                      <a:pos x="4" y="11"/>
                    </a:cxn>
                    <a:cxn ang="0">
                      <a:pos x="4" y="4"/>
                    </a:cxn>
                    <a:cxn ang="0">
                      <a:pos x="4" y="4"/>
                    </a:cxn>
                    <a:cxn ang="0">
                      <a:pos x="4" y="7"/>
                    </a:cxn>
                    <a:cxn ang="0">
                      <a:pos x="4" y="4"/>
                    </a:cxn>
                    <a:cxn ang="0">
                      <a:pos x="4" y="11"/>
                    </a:cxn>
                    <a:cxn ang="0">
                      <a:pos x="8" y="4"/>
                    </a:cxn>
                    <a:cxn ang="0">
                      <a:pos x="4" y="11"/>
                    </a:cxn>
                    <a:cxn ang="0">
                      <a:pos x="4" y="11"/>
                    </a:cxn>
                    <a:cxn ang="0">
                      <a:pos x="4" y="11"/>
                    </a:cxn>
                    <a:cxn ang="0">
                      <a:pos x="4" y="11"/>
                    </a:cxn>
                    <a:cxn ang="0">
                      <a:pos x="8" y="4"/>
                    </a:cxn>
                    <a:cxn ang="0">
                      <a:pos x="8" y="4"/>
                    </a:cxn>
                    <a:cxn ang="0">
                      <a:pos x="8" y="0"/>
                    </a:cxn>
                    <a:cxn ang="0">
                      <a:pos x="8" y="7"/>
                    </a:cxn>
                    <a:cxn ang="0">
                      <a:pos x="8" y="4"/>
                    </a:cxn>
                    <a:cxn ang="0">
                      <a:pos x="8" y="11"/>
                    </a:cxn>
                    <a:cxn ang="0">
                      <a:pos x="8" y="11"/>
                    </a:cxn>
                    <a:cxn ang="0">
                      <a:pos x="8" y="7"/>
                    </a:cxn>
                    <a:cxn ang="0">
                      <a:pos x="8" y="7"/>
                    </a:cxn>
                    <a:cxn ang="0">
                      <a:pos x="8" y="4"/>
                    </a:cxn>
                    <a:cxn ang="0">
                      <a:pos x="8" y="4"/>
                    </a:cxn>
                    <a:cxn ang="0">
                      <a:pos x="8" y="4"/>
                    </a:cxn>
                    <a:cxn ang="0">
                      <a:pos x="8" y="7"/>
                    </a:cxn>
                  </a:cxnLst>
                  <a:rect l="0" t="0" r="r" b="b"/>
                  <a:pathLst>
                    <a:path w="8" h="15">
                      <a:moveTo>
                        <a:pt x="0" y="7"/>
                      </a:moveTo>
                      <a:lnTo>
                        <a:pt x="0" y="7"/>
                      </a:lnTo>
                      <a:lnTo>
                        <a:pt x="0" y="7"/>
                      </a:lnTo>
                      <a:lnTo>
                        <a:pt x="0" y="4"/>
                      </a:lnTo>
                      <a:lnTo>
                        <a:pt x="0" y="15"/>
                      </a:lnTo>
                      <a:lnTo>
                        <a:pt x="0" y="15"/>
                      </a:lnTo>
                      <a:lnTo>
                        <a:pt x="0" y="7"/>
                      </a:lnTo>
                      <a:lnTo>
                        <a:pt x="0" y="7"/>
                      </a:lnTo>
                      <a:close/>
                      <a:moveTo>
                        <a:pt x="4" y="7"/>
                      </a:moveTo>
                      <a:lnTo>
                        <a:pt x="4" y="4"/>
                      </a:lnTo>
                      <a:lnTo>
                        <a:pt x="4" y="4"/>
                      </a:lnTo>
                      <a:lnTo>
                        <a:pt x="4" y="4"/>
                      </a:lnTo>
                      <a:lnTo>
                        <a:pt x="4" y="7"/>
                      </a:lnTo>
                      <a:lnTo>
                        <a:pt x="4" y="7"/>
                      </a:lnTo>
                      <a:lnTo>
                        <a:pt x="4" y="11"/>
                      </a:lnTo>
                      <a:lnTo>
                        <a:pt x="4" y="11"/>
                      </a:lnTo>
                      <a:lnTo>
                        <a:pt x="4" y="11"/>
                      </a:lnTo>
                      <a:lnTo>
                        <a:pt x="4" y="11"/>
                      </a:lnTo>
                      <a:lnTo>
                        <a:pt x="4" y="7"/>
                      </a:lnTo>
                      <a:lnTo>
                        <a:pt x="4" y="7"/>
                      </a:lnTo>
                      <a:close/>
                      <a:moveTo>
                        <a:pt x="4" y="7"/>
                      </a:moveTo>
                      <a:lnTo>
                        <a:pt x="4" y="11"/>
                      </a:lnTo>
                      <a:lnTo>
                        <a:pt x="4" y="11"/>
                      </a:lnTo>
                      <a:lnTo>
                        <a:pt x="4" y="11"/>
                      </a:lnTo>
                      <a:lnTo>
                        <a:pt x="4" y="11"/>
                      </a:lnTo>
                      <a:lnTo>
                        <a:pt x="4" y="11"/>
                      </a:lnTo>
                      <a:lnTo>
                        <a:pt x="4" y="7"/>
                      </a:lnTo>
                      <a:lnTo>
                        <a:pt x="4" y="4"/>
                      </a:lnTo>
                      <a:lnTo>
                        <a:pt x="4" y="4"/>
                      </a:lnTo>
                      <a:lnTo>
                        <a:pt x="4" y="4"/>
                      </a:lnTo>
                      <a:lnTo>
                        <a:pt x="4" y="7"/>
                      </a:lnTo>
                      <a:lnTo>
                        <a:pt x="4" y="7"/>
                      </a:lnTo>
                      <a:close/>
                      <a:moveTo>
                        <a:pt x="4" y="11"/>
                      </a:moveTo>
                      <a:lnTo>
                        <a:pt x="4" y="4"/>
                      </a:lnTo>
                      <a:lnTo>
                        <a:pt x="4" y="4"/>
                      </a:lnTo>
                      <a:lnTo>
                        <a:pt x="4" y="11"/>
                      </a:lnTo>
                      <a:lnTo>
                        <a:pt x="4" y="4"/>
                      </a:lnTo>
                      <a:lnTo>
                        <a:pt x="8" y="4"/>
                      </a:lnTo>
                      <a:lnTo>
                        <a:pt x="8" y="11"/>
                      </a:lnTo>
                      <a:lnTo>
                        <a:pt x="4" y="11"/>
                      </a:lnTo>
                      <a:lnTo>
                        <a:pt x="4" y="4"/>
                      </a:lnTo>
                      <a:lnTo>
                        <a:pt x="4" y="11"/>
                      </a:lnTo>
                      <a:lnTo>
                        <a:pt x="4" y="4"/>
                      </a:lnTo>
                      <a:lnTo>
                        <a:pt x="4" y="11"/>
                      </a:lnTo>
                      <a:lnTo>
                        <a:pt x="4" y="11"/>
                      </a:lnTo>
                      <a:lnTo>
                        <a:pt x="4" y="11"/>
                      </a:lnTo>
                      <a:close/>
                      <a:moveTo>
                        <a:pt x="8" y="11"/>
                      </a:moveTo>
                      <a:lnTo>
                        <a:pt x="8" y="4"/>
                      </a:lnTo>
                      <a:lnTo>
                        <a:pt x="8" y="0"/>
                      </a:lnTo>
                      <a:lnTo>
                        <a:pt x="8" y="4"/>
                      </a:lnTo>
                      <a:lnTo>
                        <a:pt x="8" y="4"/>
                      </a:lnTo>
                      <a:lnTo>
                        <a:pt x="8" y="0"/>
                      </a:lnTo>
                      <a:lnTo>
                        <a:pt x="8" y="0"/>
                      </a:lnTo>
                      <a:lnTo>
                        <a:pt x="8" y="7"/>
                      </a:lnTo>
                      <a:lnTo>
                        <a:pt x="8" y="7"/>
                      </a:lnTo>
                      <a:lnTo>
                        <a:pt x="8" y="4"/>
                      </a:lnTo>
                      <a:lnTo>
                        <a:pt x="8" y="7"/>
                      </a:lnTo>
                      <a:lnTo>
                        <a:pt x="8" y="11"/>
                      </a:lnTo>
                      <a:lnTo>
                        <a:pt x="8" y="11"/>
                      </a:lnTo>
                      <a:lnTo>
                        <a:pt x="8" y="11"/>
                      </a:lnTo>
                      <a:close/>
                      <a:moveTo>
                        <a:pt x="8" y="7"/>
                      </a:moveTo>
                      <a:lnTo>
                        <a:pt x="8" y="7"/>
                      </a:lnTo>
                      <a:lnTo>
                        <a:pt x="8" y="7"/>
                      </a:lnTo>
                      <a:lnTo>
                        <a:pt x="8" y="7"/>
                      </a:lnTo>
                      <a:lnTo>
                        <a:pt x="8" y="7"/>
                      </a:lnTo>
                      <a:lnTo>
                        <a:pt x="8" y="4"/>
                      </a:lnTo>
                      <a:lnTo>
                        <a:pt x="8" y="4"/>
                      </a:lnTo>
                      <a:lnTo>
                        <a:pt x="8" y="4"/>
                      </a:lnTo>
                      <a:lnTo>
                        <a:pt x="8" y="4"/>
                      </a:lnTo>
                      <a:lnTo>
                        <a:pt x="8" y="4"/>
                      </a:lnTo>
                      <a:lnTo>
                        <a:pt x="8" y="7"/>
                      </a:lnTo>
                      <a:lnTo>
                        <a:pt x="8" y="7"/>
                      </a:lnTo>
                      <a:close/>
                    </a:path>
                  </a:pathLst>
                </a:custGeom>
                <a:solidFill>
                  <a:srgbClr val="000000"/>
                </a:solidFill>
                <a:ln w="9525">
                  <a:noFill/>
                  <a:round/>
                  <a:headEnd/>
                  <a:tailEnd/>
                </a:ln>
              </p:spPr>
              <p:txBody>
                <a:bodyPr/>
                <a:lstStyle/>
                <a:p>
                  <a:endParaRPr lang="en-US"/>
                </a:p>
              </p:txBody>
            </p:sp>
            <p:sp>
              <p:nvSpPr>
                <p:cNvPr id="377563" name="Freeform 731"/>
                <p:cNvSpPr>
                  <a:spLocks noChangeAspect="1"/>
                </p:cNvSpPr>
                <p:nvPr/>
              </p:nvSpPr>
              <p:spPr bwMode="auto">
                <a:xfrm>
                  <a:off x="1112" y="2877"/>
                  <a:ext cx="4" cy="11"/>
                </a:xfrm>
                <a:custGeom>
                  <a:avLst/>
                  <a:gdLst/>
                  <a:ahLst/>
                  <a:cxnLst>
                    <a:cxn ang="0">
                      <a:pos x="4" y="3"/>
                    </a:cxn>
                    <a:cxn ang="0">
                      <a:pos x="0" y="3"/>
                    </a:cxn>
                    <a:cxn ang="0">
                      <a:pos x="0" y="3"/>
                    </a:cxn>
                    <a:cxn ang="0">
                      <a:pos x="4" y="0"/>
                    </a:cxn>
                    <a:cxn ang="0">
                      <a:pos x="4" y="11"/>
                    </a:cxn>
                    <a:cxn ang="0">
                      <a:pos x="4" y="11"/>
                    </a:cxn>
                    <a:cxn ang="0">
                      <a:pos x="4" y="3"/>
                    </a:cxn>
                  </a:cxnLst>
                  <a:rect l="0" t="0" r="r" b="b"/>
                  <a:pathLst>
                    <a:path w="4" h="11">
                      <a:moveTo>
                        <a:pt x="4" y="3"/>
                      </a:moveTo>
                      <a:lnTo>
                        <a:pt x="0" y="3"/>
                      </a:lnTo>
                      <a:lnTo>
                        <a:pt x="0" y="3"/>
                      </a:lnTo>
                      <a:lnTo>
                        <a:pt x="4" y="0"/>
                      </a:lnTo>
                      <a:lnTo>
                        <a:pt x="4" y="11"/>
                      </a:lnTo>
                      <a:lnTo>
                        <a:pt x="4" y="11"/>
                      </a:lnTo>
                      <a:lnTo>
                        <a:pt x="4" y="3"/>
                      </a:lnTo>
                    </a:path>
                  </a:pathLst>
                </a:custGeom>
                <a:noFill/>
                <a:ln w="6350">
                  <a:solidFill>
                    <a:srgbClr val="000000"/>
                  </a:solidFill>
                  <a:prstDash val="solid"/>
                  <a:round/>
                  <a:headEnd/>
                  <a:tailEnd/>
                </a:ln>
              </p:spPr>
              <p:txBody>
                <a:bodyPr/>
                <a:lstStyle/>
                <a:p>
                  <a:endParaRPr lang="en-US"/>
                </a:p>
              </p:txBody>
            </p:sp>
            <p:sp>
              <p:nvSpPr>
                <p:cNvPr id="377564" name="Freeform 732"/>
                <p:cNvSpPr>
                  <a:spLocks noChangeAspect="1"/>
                </p:cNvSpPr>
                <p:nvPr/>
              </p:nvSpPr>
              <p:spPr bwMode="auto">
                <a:xfrm>
                  <a:off x="1116" y="2877"/>
                  <a:ext cx="1" cy="7"/>
                </a:xfrm>
                <a:custGeom>
                  <a:avLst/>
                  <a:gdLst/>
                  <a:ahLst/>
                  <a:cxnLst>
                    <a:cxn ang="0">
                      <a:pos x="0" y="3"/>
                    </a:cxn>
                    <a:cxn ang="0">
                      <a:pos x="0" y="3"/>
                    </a:cxn>
                    <a:cxn ang="0">
                      <a:pos x="0" y="0"/>
                    </a:cxn>
                    <a:cxn ang="0">
                      <a:pos x="0" y="0"/>
                    </a:cxn>
                    <a:cxn ang="0">
                      <a:pos x="0" y="0"/>
                    </a:cxn>
                    <a:cxn ang="0">
                      <a:pos x="0" y="3"/>
                    </a:cxn>
                    <a:cxn ang="0">
                      <a:pos x="0" y="3"/>
                    </a:cxn>
                    <a:cxn ang="0">
                      <a:pos x="0" y="7"/>
                    </a:cxn>
                    <a:cxn ang="0">
                      <a:pos x="0" y="7"/>
                    </a:cxn>
                    <a:cxn ang="0">
                      <a:pos x="0" y="7"/>
                    </a:cxn>
                    <a:cxn ang="0">
                      <a:pos x="0" y="7"/>
                    </a:cxn>
                    <a:cxn ang="0">
                      <a:pos x="0" y="3"/>
                    </a:cxn>
                  </a:cxnLst>
                  <a:rect l="0" t="0" r="r" b="b"/>
                  <a:pathLst>
                    <a:path h="7">
                      <a:moveTo>
                        <a:pt x="0" y="3"/>
                      </a:moveTo>
                      <a:lnTo>
                        <a:pt x="0" y="3"/>
                      </a:lnTo>
                      <a:lnTo>
                        <a:pt x="0" y="0"/>
                      </a:lnTo>
                      <a:lnTo>
                        <a:pt x="0" y="0"/>
                      </a:lnTo>
                      <a:lnTo>
                        <a:pt x="0" y="0"/>
                      </a:lnTo>
                      <a:lnTo>
                        <a:pt x="0" y="3"/>
                      </a:lnTo>
                      <a:lnTo>
                        <a:pt x="0" y="3"/>
                      </a:lnTo>
                      <a:lnTo>
                        <a:pt x="0" y="7"/>
                      </a:lnTo>
                      <a:lnTo>
                        <a:pt x="0" y="7"/>
                      </a:lnTo>
                      <a:lnTo>
                        <a:pt x="0" y="7"/>
                      </a:lnTo>
                      <a:lnTo>
                        <a:pt x="0" y="7"/>
                      </a:lnTo>
                      <a:lnTo>
                        <a:pt x="0" y="3"/>
                      </a:lnTo>
                    </a:path>
                  </a:pathLst>
                </a:custGeom>
                <a:noFill/>
                <a:ln w="6350">
                  <a:solidFill>
                    <a:srgbClr val="000000"/>
                  </a:solidFill>
                  <a:prstDash val="solid"/>
                  <a:round/>
                  <a:headEnd/>
                  <a:tailEnd/>
                </a:ln>
              </p:spPr>
              <p:txBody>
                <a:bodyPr/>
                <a:lstStyle/>
                <a:p>
                  <a:endParaRPr lang="en-US"/>
                </a:p>
              </p:txBody>
            </p:sp>
            <p:sp>
              <p:nvSpPr>
                <p:cNvPr id="377565" name="Freeform 733"/>
                <p:cNvSpPr>
                  <a:spLocks noChangeAspect="1"/>
                </p:cNvSpPr>
                <p:nvPr/>
              </p:nvSpPr>
              <p:spPr bwMode="auto">
                <a:xfrm>
                  <a:off x="1116" y="2877"/>
                  <a:ext cx="1" cy="7"/>
                </a:xfrm>
                <a:custGeom>
                  <a:avLst/>
                  <a:gdLst/>
                  <a:ahLst/>
                  <a:cxnLst>
                    <a:cxn ang="0">
                      <a:pos x="0" y="3"/>
                    </a:cxn>
                    <a:cxn ang="0">
                      <a:pos x="0" y="7"/>
                    </a:cxn>
                    <a:cxn ang="0">
                      <a:pos x="0" y="7"/>
                    </a:cxn>
                    <a:cxn ang="0">
                      <a:pos x="0" y="7"/>
                    </a:cxn>
                    <a:cxn ang="0">
                      <a:pos x="0" y="7"/>
                    </a:cxn>
                    <a:cxn ang="0">
                      <a:pos x="0" y="7"/>
                    </a:cxn>
                    <a:cxn ang="0">
                      <a:pos x="0" y="3"/>
                    </a:cxn>
                    <a:cxn ang="0">
                      <a:pos x="0" y="3"/>
                    </a:cxn>
                    <a:cxn ang="0">
                      <a:pos x="0" y="0"/>
                    </a:cxn>
                    <a:cxn ang="0">
                      <a:pos x="0" y="3"/>
                    </a:cxn>
                    <a:cxn ang="0">
                      <a:pos x="0" y="3"/>
                    </a:cxn>
                  </a:cxnLst>
                  <a:rect l="0" t="0" r="r" b="b"/>
                  <a:pathLst>
                    <a:path h="7">
                      <a:moveTo>
                        <a:pt x="0" y="3"/>
                      </a:moveTo>
                      <a:lnTo>
                        <a:pt x="0" y="7"/>
                      </a:lnTo>
                      <a:lnTo>
                        <a:pt x="0" y="7"/>
                      </a:lnTo>
                      <a:lnTo>
                        <a:pt x="0" y="7"/>
                      </a:lnTo>
                      <a:lnTo>
                        <a:pt x="0" y="7"/>
                      </a:lnTo>
                      <a:lnTo>
                        <a:pt x="0" y="7"/>
                      </a:lnTo>
                      <a:lnTo>
                        <a:pt x="0" y="3"/>
                      </a:lnTo>
                      <a:lnTo>
                        <a:pt x="0" y="3"/>
                      </a:lnTo>
                      <a:lnTo>
                        <a:pt x="0" y="0"/>
                      </a:lnTo>
                      <a:lnTo>
                        <a:pt x="0" y="3"/>
                      </a:lnTo>
                      <a:lnTo>
                        <a:pt x="0" y="3"/>
                      </a:lnTo>
                    </a:path>
                  </a:pathLst>
                </a:custGeom>
                <a:noFill/>
                <a:ln w="6350">
                  <a:solidFill>
                    <a:srgbClr val="000000"/>
                  </a:solidFill>
                  <a:prstDash val="solid"/>
                  <a:round/>
                  <a:headEnd/>
                  <a:tailEnd/>
                </a:ln>
              </p:spPr>
              <p:txBody>
                <a:bodyPr/>
                <a:lstStyle/>
                <a:p>
                  <a:endParaRPr lang="en-US"/>
                </a:p>
              </p:txBody>
            </p:sp>
            <p:sp>
              <p:nvSpPr>
                <p:cNvPr id="377566" name="Freeform 734"/>
                <p:cNvSpPr>
                  <a:spLocks noChangeAspect="1"/>
                </p:cNvSpPr>
                <p:nvPr/>
              </p:nvSpPr>
              <p:spPr bwMode="auto">
                <a:xfrm>
                  <a:off x="1116" y="2877"/>
                  <a:ext cx="4" cy="7"/>
                </a:xfrm>
                <a:custGeom>
                  <a:avLst/>
                  <a:gdLst/>
                  <a:ahLst/>
                  <a:cxnLst>
                    <a:cxn ang="0">
                      <a:pos x="0" y="7"/>
                    </a:cxn>
                    <a:cxn ang="0">
                      <a:pos x="0" y="0"/>
                    </a:cxn>
                    <a:cxn ang="0">
                      <a:pos x="0" y="0"/>
                    </a:cxn>
                    <a:cxn ang="0">
                      <a:pos x="0" y="7"/>
                    </a:cxn>
                    <a:cxn ang="0">
                      <a:pos x="0" y="0"/>
                    </a:cxn>
                    <a:cxn ang="0">
                      <a:pos x="4" y="0"/>
                    </a:cxn>
                    <a:cxn ang="0">
                      <a:pos x="4" y="7"/>
                    </a:cxn>
                    <a:cxn ang="0">
                      <a:pos x="4" y="7"/>
                    </a:cxn>
                    <a:cxn ang="0">
                      <a:pos x="4" y="0"/>
                    </a:cxn>
                    <a:cxn ang="0">
                      <a:pos x="0" y="7"/>
                    </a:cxn>
                    <a:cxn ang="0">
                      <a:pos x="0" y="0"/>
                    </a:cxn>
                    <a:cxn ang="0">
                      <a:pos x="0" y="7"/>
                    </a:cxn>
                    <a:cxn ang="0">
                      <a:pos x="0" y="7"/>
                    </a:cxn>
                  </a:cxnLst>
                  <a:rect l="0" t="0" r="r" b="b"/>
                  <a:pathLst>
                    <a:path w="4" h="7">
                      <a:moveTo>
                        <a:pt x="0" y="7"/>
                      </a:moveTo>
                      <a:lnTo>
                        <a:pt x="0" y="0"/>
                      </a:lnTo>
                      <a:lnTo>
                        <a:pt x="0" y="0"/>
                      </a:lnTo>
                      <a:lnTo>
                        <a:pt x="0" y="7"/>
                      </a:lnTo>
                      <a:lnTo>
                        <a:pt x="0" y="0"/>
                      </a:lnTo>
                      <a:lnTo>
                        <a:pt x="4" y="0"/>
                      </a:lnTo>
                      <a:lnTo>
                        <a:pt x="4" y="7"/>
                      </a:lnTo>
                      <a:lnTo>
                        <a:pt x="4" y="7"/>
                      </a:lnTo>
                      <a:lnTo>
                        <a:pt x="4" y="0"/>
                      </a:lnTo>
                      <a:lnTo>
                        <a:pt x="0" y="7"/>
                      </a:lnTo>
                      <a:lnTo>
                        <a:pt x="0" y="0"/>
                      </a:lnTo>
                      <a:lnTo>
                        <a:pt x="0" y="7"/>
                      </a:lnTo>
                      <a:lnTo>
                        <a:pt x="0" y="7"/>
                      </a:lnTo>
                    </a:path>
                  </a:pathLst>
                </a:custGeom>
                <a:noFill/>
                <a:ln w="6350">
                  <a:solidFill>
                    <a:srgbClr val="000000"/>
                  </a:solidFill>
                  <a:prstDash val="solid"/>
                  <a:round/>
                  <a:headEnd/>
                  <a:tailEnd/>
                </a:ln>
              </p:spPr>
              <p:txBody>
                <a:bodyPr/>
                <a:lstStyle/>
                <a:p>
                  <a:endParaRPr lang="en-US"/>
                </a:p>
              </p:txBody>
            </p:sp>
            <p:sp>
              <p:nvSpPr>
                <p:cNvPr id="377567" name="Freeform 735"/>
                <p:cNvSpPr>
                  <a:spLocks noChangeAspect="1"/>
                </p:cNvSpPr>
                <p:nvPr/>
              </p:nvSpPr>
              <p:spPr bwMode="auto">
                <a:xfrm>
                  <a:off x="1120" y="2873"/>
                  <a:ext cx="1" cy="7"/>
                </a:xfrm>
                <a:custGeom>
                  <a:avLst/>
                  <a:gdLst/>
                  <a:ahLst/>
                  <a:cxnLst>
                    <a:cxn ang="0">
                      <a:pos x="0" y="7"/>
                    </a:cxn>
                    <a:cxn ang="0">
                      <a:pos x="0" y="4"/>
                    </a:cxn>
                    <a:cxn ang="0">
                      <a:pos x="0" y="0"/>
                    </a:cxn>
                    <a:cxn ang="0">
                      <a:pos x="0" y="4"/>
                    </a:cxn>
                    <a:cxn ang="0">
                      <a:pos x="0" y="4"/>
                    </a:cxn>
                    <a:cxn ang="0">
                      <a:pos x="0" y="0"/>
                    </a:cxn>
                    <a:cxn ang="0">
                      <a:pos x="0" y="0"/>
                    </a:cxn>
                    <a:cxn ang="0">
                      <a:pos x="0" y="7"/>
                    </a:cxn>
                    <a:cxn ang="0">
                      <a:pos x="0" y="7"/>
                    </a:cxn>
                    <a:cxn ang="0">
                      <a:pos x="0" y="4"/>
                    </a:cxn>
                    <a:cxn ang="0">
                      <a:pos x="0" y="4"/>
                    </a:cxn>
                    <a:cxn ang="0">
                      <a:pos x="0" y="7"/>
                    </a:cxn>
                    <a:cxn ang="0">
                      <a:pos x="0" y="7"/>
                    </a:cxn>
                  </a:cxnLst>
                  <a:rect l="0" t="0" r="r" b="b"/>
                  <a:pathLst>
                    <a:path h="7">
                      <a:moveTo>
                        <a:pt x="0" y="7"/>
                      </a:moveTo>
                      <a:lnTo>
                        <a:pt x="0" y="4"/>
                      </a:lnTo>
                      <a:lnTo>
                        <a:pt x="0" y="0"/>
                      </a:lnTo>
                      <a:lnTo>
                        <a:pt x="0" y="4"/>
                      </a:lnTo>
                      <a:lnTo>
                        <a:pt x="0" y="4"/>
                      </a:lnTo>
                      <a:lnTo>
                        <a:pt x="0" y="0"/>
                      </a:lnTo>
                      <a:lnTo>
                        <a:pt x="0" y="0"/>
                      </a:lnTo>
                      <a:lnTo>
                        <a:pt x="0" y="7"/>
                      </a:lnTo>
                      <a:lnTo>
                        <a:pt x="0" y="7"/>
                      </a:lnTo>
                      <a:lnTo>
                        <a:pt x="0" y="4"/>
                      </a:lnTo>
                      <a:lnTo>
                        <a:pt x="0" y="4"/>
                      </a:lnTo>
                      <a:lnTo>
                        <a:pt x="0" y="7"/>
                      </a:lnTo>
                      <a:lnTo>
                        <a:pt x="0" y="7"/>
                      </a:lnTo>
                    </a:path>
                  </a:pathLst>
                </a:custGeom>
                <a:noFill/>
                <a:ln w="6350">
                  <a:solidFill>
                    <a:srgbClr val="000000"/>
                  </a:solidFill>
                  <a:prstDash val="solid"/>
                  <a:round/>
                  <a:headEnd/>
                  <a:tailEnd/>
                </a:ln>
              </p:spPr>
              <p:txBody>
                <a:bodyPr/>
                <a:lstStyle/>
                <a:p>
                  <a:endParaRPr lang="en-US"/>
                </a:p>
              </p:txBody>
            </p:sp>
            <p:sp>
              <p:nvSpPr>
                <p:cNvPr id="377568" name="Freeform 736"/>
                <p:cNvSpPr>
                  <a:spLocks noChangeAspect="1"/>
                </p:cNvSpPr>
                <p:nvPr/>
              </p:nvSpPr>
              <p:spPr bwMode="auto">
                <a:xfrm>
                  <a:off x="1120" y="2877"/>
                  <a:ext cx="1" cy="3"/>
                </a:xfrm>
                <a:custGeom>
                  <a:avLst/>
                  <a:gdLst/>
                  <a:ahLst/>
                  <a:cxnLst>
                    <a:cxn ang="0">
                      <a:pos x="0" y="3"/>
                    </a:cxn>
                    <a:cxn ang="0">
                      <a:pos x="0" y="3"/>
                    </a:cxn>
                    <a:cxn ang="0">
                      <a:pos x="0" y="3"/>
                    </a:cxn>
                    <a:cxn ang="0">
                      <a:pos x="0" y="3"/>
                    </a:cxn>
                    <a:cxn ang="0">
                      <a:pos x="0" y="3"/>
                    </a:cxn>
                    <a:cxn ang="0">
                      <a:pos x="0" y="0"/>
                    </a:cxn>
                    <a:cxn ang="0">
                      <a:pos x="0" y="0"/>
                    </a:cxn>
                    <a:cxn ang="0">
                      <a:pos x="0" y="0"/>
                    </a:cxn>
                    <a:cxn ang="0">
                      <a:pos x="0" y="0"/>
                    </a:cxn>
                    <a:cxn ang="0">
                      <a:pos x="0" y="0"/>
                    </a:cxn>
                    <a:cxn ang="0">
                      <a:pos x="0" y="3"/>
                    </a:cxn>
                  </a:cxnLst>
                  <a:rect l="0" t="0" r="r" b="b"/>
                  <a:pathLst>
                    <a:path h="3">
                      <a:moveTo>
                        <a:pt x="0" y="3"/>
                      </a:moveTo>
                      <a:lnTo>
                        <a:pt x="0" y="3"/>
                      </a:lnTo>
                      <a:lnTo>
                        <a:pt x="0" y="3"/>
                      </a:lnTo>
                      <a:lnTo>
                        <a:pt x="0" y="3"/>
                      </a:lnTo>
                      <a:lnTo>
                        <a:pt x="0" y="3"/>
                      </a:lnTo>
                      <a:lnTo>
                        <a:pt x="0" y="0"/>
                      </a:lnTo>
                      <a:lnTo>
                        <a:pt x="0" y="0"/>
                      </a:lnTo>
                      <a:lnTo>
                        <a:pt x="0" y="0"/>
                      </a:lnTo>
                      <a:lnTo>
                        <a:pt x="0" y="0"/>
                      </a:lnTo>
                      <a:lnTo>
                        <a:pt x="0" y="0"/>
                      </a:lnTo>
                      <a:lnTo>
                        <a:pt x="0" y="3"/>
                      </a:lnTo>
                    </a:path>
                  </a:pathLst>
                </a:custGeom>
                <a:noFill/>
                <a:ln w="6350">
                  <a:solidFill>
                    <a:srgbClr val="000000"/>
                  </a:solidFill>
                  <a:prstDash val="solid"/>
                  <a:round/>
                  <a:headEnd/>
                  <a:tailEnd/>
                </a:ln>
              </p:spPr>
              <p:txBody>
                <a:bodyPr/>
                <a:lstStyle/>
                <a:p>
                  <a:endParaRPr lang="en-US"/>
                </a:p>
              </p:txBody>
            </p:sp>
            <p:sp>
              <p:nvSpPr>
                <p:cNvPr id="377569" name="Freeform 737"/>
                <p:cNvSpPr>
                  <a:spLocks noChangeAspect="1"/>
                </p:cNvSpPr>
                <p:nvPr/>
              </p:nvSpPr>
              <p:spPr bwMode="auto">
                <a:xfrm>
                  <a:off x="488" y="2915"/>
                  <a:ext cx="575" cy="148"/>
                </a:xfrm>
                <a:custGeom>
                  <a:avLst/>
                  <a:gdLst/>
                  <a:ahLst/>
                  <a:cxnLst>
                    <a:cxn ang="0">
                      <a:pos x="575" y="129"/>
                    </a:cxn>
                    <a:cxn ang="0">
                      <a:pos x="0" y="0"/>
                    </a:cxn>
                    <a:cxn ang="0">
                      <a:pos x="0" y="19"/>
                    </a:cxn>
                    <a:cxn ang="0">
                      <a:pos x="575" y="148"/>
                    </a:cxn>
                    <a:cxn ang="0">
                      <a:pos x="575" y="129"/>
                    </a:cxn>
                    <a:cxn ang="0">
                      <a:pos x="575" y="129"/>
                    </a:cxn>
                  </a:cxnLst>
                  <a:rect l="0" t="0" r="r" b="b"/>
                  <a:pathLst>
                    <a:path w="575" h="148">
                      <a:moveTo>
                        <a:pt x="575" y="129"/>
                      </a:moveTo>
                      <a:lnTo>
                        <a:pt x="0" y="0"/>
                      </a:lnTo>
                      <a:lnTo>
                        <a:pt x="0" y="19"/>
                      </a:lnTo>
                      <a:lnTo>
                        <a:pt x="575" y="148"/>
                      </a:lnTo>
                      <a:lnTo>
                        <a:pt x="575" y="129"/>
                      </a:lnTo>
                      <a:lnTo>
                        <a:pt x="575" y="129"/>
                      </a:lnTo>
                      <a:close/>
                    </a:path>
                  </a:pathLst>
                </a:custGeom>
                <a:solidFill>
                  <a:srgbClr val="000000"/>
                </a:solidFill>
                <a:ln w="9525">
                  <a:noFill/>
                  <a:round/>
                  <a:headEnd/>
                  <a:tailEnd/>
                </a:ln>
              </p:spPr>
              <p:txBody>
                <a:bodyPr/>
                <a:lstStyle/>
                <a:p>
                  <a:endParaRPr lang="en-US"/>
                </a:p>
              </p:txBody>
            </p:sp>
            <p:sp>
              <p:nvSpPr>
                <p:cNvPr id="377570" name="Freeform 738"/>
                <p:cNvSpPr>
                  <a:spLocks noChangeAspect="1"/>
                </p:cNvSpPr>
                <p:nvPr/>
              </p:nvSpPr>
              <p:spPr bwMode="auto">
                <a:xfrm>
                  <a:off x="488" y="2911"/>
                  <a:ext cx="575" cy="133"/>
                </a:xfrm>
                <a:custGeom>
                  <a:avLst/>
                  <a:gdLst/>
                  <a:ahLst/>
                  <a:cxnLst>
                    <a:cxn ang="0">
                      <a:pos x="0" y="0"/>
                    </a:cxn>
                    <a:cxn ang="0">
                      <a:pos x="0" y="4"/>
                    </a:cxn>
                    <a:cxn ang="0">
                      <a:pos x="572" y="133"/>
                    </a:cxn>
                    <a:cxn ang="0">
                      <a:pos x="575" y="129"/>
                    </a:cxn>
                    <a:cxn ang="0">
                      <a:pos x="0" y="0"/>
                    </a:cxn>
                    <a:cxn ang="0">
                      <a:pos x="0" y="0"/>
                    </a:cxn>
                    <a:cxn ang="0">
                      <a:pos x="0" y="0"/>
                    </a:cxn>
                    <a:cxn ang="0">
                      <a:pos x="0" y="0"/>
                    </a:cxn>
                    <a:cxn ang="0">
                      <a:pos x="0" y="0"/>
                    </a:cxn>
                    <a:cxn ang="0">
                      <a:pos x="0" y="4"/>
                    </a:cxn>
                    <a:cxn ang="0">
                      <a:pos x="0" y="4"/>
                    </a:cxn>
                    <a:cxn ang="0">
                      <a:pos x="0" y="0"/>
                    </a:cxn>
                  </a:cxnLst>
                  <a:rect l="0" t="0" r="r" b="b"/>
                  <a:pathLst>
                    <a:path w="575" h="133">
                      <a:moveTo>
                        <a:pt x="0" y="0"/>
                      </a:moveTo>
                      <a:lnTo>
                        <a:pt x="0" y="4"/>
                      </a:lnTo>
                      <a:lnTo>
                        <a:pt x="572" y="133"/>
                      </a:lnTo>
                      <a:lnTo>
                        <a:pt x="575" y="129"/>
                      </a:lnTo>
                      <a:lnTo>
                        <a:pt x="0" y="0"/>
                      </a:lnTo>
                      <a:lnTo>
                        <a:pt x="0" y="0"/>
                      </a:lnTo>
                      <a:lnTo>
                        <a:pt x="0" y="0"/>
                      </a:lnTo>
                      <a:lnTo>
                        <a:pt x="0" y="0"/>
                      </a:lnTo>
                      <a:lnTo>
                        <a:pt x="0" y="0"/>
                      </a:lnTo>
                      <a:lnTo>
                        <a:pt x="0" y="4"/>
                      </a:lnTo>
                      <a:lnTo>
                        <a:pt x="0" y="4"/>
                      </a:lnTo>
                      <a:lnTo>
                        <a:pt x="0" y="0"/>
                      </a:lnTo>
                      <a:close/>
                    </a:path>
                  </a:pathLst>
                </a:custGeom>
                <a:solidFill>
                  <a:srgbClr val="000000"/>
                </a:solidFill>
                <a:ln w="9525">
                  <a:noFill/>
                  <a:round/>
                  <a:headEnd/>
                  <a:tailEnd/>
                </a:ln>
              </p:spPr>
              <p:txBody>
                <a:bodyPr/>
                <a:lstStyle/>
                <a:p>
                  <a:endParaRPr lang="en-US"/>
                </a:p>
              </p:txBody>
            </p:sp>
            <p:sp>
              <p:nvSpPr>
                <p:cNvPr id="377571" name="Freeform 739"/>
                <p:cNvSpPr>
                  <a:spLocks noChangeAspect="1"/>
                </p:cNvSpPr>
                <p:nvPr/>
              </p:nvSpPr>
              <p:spPr bwMode="auto">
                <a:xfrm>
                  <a:off x="488" y="2915"/>
                  <a:ext cx="1" cy="19"/>
                </a:xfrm>
                <a:custGeom>
                  <a:avLst/>
                  <a:gdLst/>
                  <a:ahLst/>
                  <a:cxnLst>
                    <a:cxn ang="0">
                      <a:pos x="0" y="19"/>
                    </a:cxn>
                    <a:cxn ang="0">
                      <a:pos x="0" y="19"/>
                    </a:cxn>
                    <a:cxn ang="0">
                      <a:pos x="0" y="0"/>
                    </a:cxn>
                    <a:cxn ang="0">
                      <a:pos x="0" y="0"/>
                    </a:cxn>
                    <a:cxn ang="0">
                      <a:pos x="0" y="19"/>
                    </a:cxn>
                    <a:cxn ang="0">
                      <a:pos x="0" y="19"/>
                    </a:cxn>
                    <a:cxn ang="0">
                      <a:pos x="0" y="19"/>
                    </a:cxn>
                    <a:cxn ang="0">
                      <a:pos x="0" y="19"/>
                    </a:cxn>
                    <a:cxn ang="0">
                      <a:pos x="0" y="19"/>
                    </a:cxn>
                    <a:cxn ang="0">
                      <a:pos x="0" y="19"/>
                    </a:cxn>
                    <a:cxn ang="0">
                      <a:pos x="0" y="19"/>
                    </a:cxn>
                    <a:cxn ang="0">
                      <a:pos x="0" y="19"/>
                    </a:cxn>
                  </a:cxnLst>
                  <a:rect l="0" t="0" r="r" b="b"/>
                  <a:pathLst>
                    <a:path h="19">
                      <a:moveTo>
                        <a:pt x="0" y="19"/>
                      </a:moveTo>
                      <a:lnTo>
                        <a:pt x="0" y="19"/>
                      </a:lnTo>
                      <a:lnTo>
                        <a:pt x="0" y="0"/>
                      </a:lnTo>
                      <a:lnTo>
                        <a:pt x="0" y="0"/>
                      </a:lnTo>
                      <a:lnTo>
                        <a:pt x="0" y="19"/>
                      </a:lnTo>
                      <a:lnTo>
                        <a:pt x="0" y="19"/>
                      </a:lnTo>
                      <a:lnTo>
                        <a:pt x="0" y="19"/>
                      </a:lnTo>
                      <a:lnTo>
                        <a:pt x="0" y="19"/>
                      </a:lnTo>
                      <a:lnTo>
                        <a:pt x="0" y="19"/>
                      </a:lnTo>
                      <a:lnTo>
                        <a:pt x="0" y="19"/>
                      </a:lnTo>
                      <a:lnTo>
                        <a:pt x="0" y="19"/>
                      </a:lnTo>
                      <a:lnTo>
                        <a:pt x="0" y="19"/>
                      </a:lnTo>
                      <a:close/>
                    </a:path>
                  </a:pathLst>
                </a:custGeom>
                <a:solidFill>
                  <a:srgbClr val="000000"/>
                </a:solidFill>
                <a:ln w="9525">
                  <a:noFill/>
                  <a:round/>
                  <a:headEnd/>
                  <a:tailEnd/>
                </a:ln>
              </p:spPr>
              <p:txBody>
                <a:bodyPr/>
                <a:lstStyle/>
                <a:p>
                  <a:endParaRPr lang="en-US"/>
                </a:p>
              </p:txBody>
            </p:sp>
            <p:sp>
              <p:nvSpPr>
                <p:cNvPr id="377572" name="Freeform 740"/>
                <p:cNvSpPr>
                  <a:spLocks noChangeAspect="1"/>
                </p:cNvSpPr>
                <p:nvPr/>
              </p:nvSpPr>
              <p:spPr bwMode="auto">
                <a:xfrm>
                  <a:off x="488" y="2934"/>
                  <a:ext cx="575" cy="129"/>
                </a:xfrm>
                <a:custGeom>
                  <a:avLst/>
                  <a:gdLst/>
                  <a:ahLst/>
                  <a:cxnLst>
                    <a:cxn ang="0">
                      <a:pos x="575" y="129"/>
                    </a:cxn>
                    <a:cxn ang="0">
                      <a:pos x="575" y="129"/>
                    </a:cxn>
                    <a:cxn ang="0">
                      <a:pos x="0" y="0"/>
                    </a:cxn>
                    <a:cxn ang="0">
                      <a:pos x="0" y="0"/>
                    </a:cxn>
                    <a:cxn ang="0">
                      <a:pos x="575" y="129"/>
                    </a:cxn>
                    <a:cxn ang="0">
                      <a:pos x="575" y="129"/>
                    </a:cxn>
                    <a:cxn ang="0">
                      <a:pos x="575" y="129"/>
                    </a:cxn>
                    <a:cxn ang="0">
                      <a:pos x="575" y="129"/>
                    </a:cxn>
                    <a:cxn ang="0">
                      <a:pos x="575" y="129"/>
                    </a:cxn>
                    <a:cxn ang="0">
                      <a:pos x="575" y="129"/>
                    </a:cxn>
                    <a:cxn ang="0">
                      <a:pos x="575" y="129"/>
                    </a:cxn>
                    <a:cxn ang="0">
                      <a:pos x="575" y="129"/>
                    </a:cxn>
                  </a:cxnLst>
                  <a:rect l="0" t="0" r="r" b="b"/>
                  <a:pathLst>
                    <a:path w="575" h="129">
                      <a:moveTo>
                        <a:pt x="575" y="129"/>
                      </a:moveTo>
                      <a:lnTo>
                        <a:pt x="575" y="129"/>
                      </a:lnTo>
                      <a:lnTo>
                        <a:pt x="0" y="0"/>
                      </a:lnTo>
                      <a:lnTo>
                        <a:pt x="0" y="0"/>
                      </a:lnTo>
                      <a:lnTo>
                        <a:pt x="575" y="129"/>
                      </a:lnTo>
                      <a:lnTo>
                        <a:pt x="575" y="129"/>
                      </a:lnTo>
                      <a:lnTo>
                        <a:pt x="575" y="129"/>
                      </a:lnTo>
                      <a:lnTo>
                        <a:pt x="575" y="129"/>
                      </a:lnTo>
                      <a:lnTo>
                        <a:pt x="575" y="129"/>
                      </a:lnTo>
                      <a:lnTo>
                        <a:pt x="575" y="129"/>
                      </a:lnTo>
                      <a:lnTo>
                        <a:pt x="575" y="129"/>
                      </a:lnTo>
                      <a:lnTo>
                        <a:pt x="575" y="129"/>
                      </a:lnTo>
                      <a:close/>
                    </a:path>
                  </a:pathLst>
                </a:custGeom>
                <a:solidFill>
                  <a:srgbClr val="000000"/>
                </a:solidFill>
                <a:ln w="9525">
                  <a:noFill/>
                  <a:round/>
                  <a:headEnd/>
                  <a:tailEnd/>
                </a:ln>
              </p:spPr>
              <p:txBody>
                <a:bodyPr/>
                <a:lstStyle/>
                <a:p>
                  <a:endParaRPr lang="en-US"/>
                </a:p>
              </p:txBody>
            </p:sp>
            <p:sp>
              <p:nvSpPr>
                <p:cNvPr id="377573" name="Freeform 741"/>
                <p:cNvSpPr>
                  <a:spLocks noChangeAspect="1"/>
                </p:cNvSpPr>
                <p:nvPr/>
              </p:nvSpPr>
              <p:spPr bwMode="auto">
                <a:xfrm>
                  <a:off x="1063" y="3040"/>
                  <a:ext cx="1" cy="23"/>
                </a:xfrm>
                <a:custGeom>
                  <a:avLst/>
                  <a:gdLst/>
                  <a:ahLst/>
                  <a:cxnLst>
                    <a:cxn ang="0">
                      <a:pos x="0" y="0"/>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0"/>
                    </a:cxn>
                  </a:cxnLst>
                  <a:rect l="0" t="0" r="r" b="b"/>
                  <a:pathLst>
                    <a:path h="23">
                      <a:moveTo>
                        <a:pt x="0" y="0"/>
                      </a:moveTo>
                      <a:lnTo>
                        <a:pt x="0" y="0"/>
                      </a:lnTo>
                      <a:lnTo>
                        <a:pt x="0" y="23"/>
                      </a:lnTo>
                      <a:lnTo>
                        <a:pt x="0" y="2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574" name="Freeform 742"/>
                <p:cNvSpPr>
                  <a:spLocks noChangeAspect="1"/>
                </p:cNvSpPr>
                <p:nvPr/>
              </p:nvSpPr>
              <p:spPr bwMode="auto">
                <a:xfrm>
                  <a:off x="1063" y="3040"/>
                  <a:ext cx="1" cy="4"/>
                </a:xfrm>
                <a:custGeom>
                  <a:avLst/>
                  <a:gdLst/>
                  <a:ahLst/>
                  <a:cxnLst>
                    <a:cxn ang="0">
                      <a:pos x="0" y="4"/>
                    </a:cxn>
                    <a:cxn ang="0">
                      <a:pos x="0" y="4"/>
                    </a:cxn>
                    <a:cxn ang="0">
                      <a:pos x="0" y="4"/>
                    </a:cxn>
                    <a:cxn ang="0">
                      <a:pos x="0" y="0"/>
                    </a:cxn>
                    <a:cxn ang="0">
                      <a:pos x="0" y="0"/>
                    </a:cxn>
                    <a:cxn ang="0">
                      <a:pos x="0" y="0"/>
                    </a:cxn>
                    <a:cxn ang="0">
                      <a:pos x="0" y="0"/>
                    </a:cxn>
                    <a:cxn ang="0">
                      <a:pos x="0" y="0"/>
                    </a:cxn>
                    <a:cxn ang="0">
                      <a:pos x="0" y="4"/>
                    </a:cxn>
                    <a:cxn ang="0">
                      <a:pos x="0" y="4"/>
                    </a:cxn>
                    <a:cxn ang="0">
                      <a:pos x="0" y="4"/>
                    </a:cxn>
                    <a:cxn ang="0">
                      <a:pos x="0" y="4"/>
                    </a:cxn>
                  </a:cxnLst>
                  <a:rect l="0" t="0" r="r" b="b"/>
                  <a:pathLst>
                    <a:path h="4">
                      <a:moveTo>
                        <a:pt x="0" y="4"/>
                      </a:moveTo>
                      <a:lnTo>
                        <a:pt x="0" y="4"/>
                      </a:lnTo>
                      <a:lnTo>
                        <a:pt x="0" y="4"/>
                      </a:lnTo>
                      <a:lnTo>
                        <a:pt x="0" y="0"/>
                      </a:lnTo>
                      <a:lnTo>
                        <a:pt x="0" y="0"/>
                      </a:lnTo>
                      <a:lnTo>
                        <a:pt x="0" y="0"/>
                      </a:lnTo>
                      <a:lnTo>
                        <a:pt x="0" y="0"/>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77575" name="Freeform 743"/>
                <p:cNvSpPr>
                  <a:spLocks noChangeAspect="1"/>
                </p:cNvSpPr>
                <p:nvPr/>
              </p:nvSpPr>
              <p:spPr bwMode="auto">
                <a:xfrm>
                  <a:off x="488" y="2660"/>
                  <a:ext cx="568" cy="380"/>
                </a:xfrm>
                <a:custGeom>
                  <a:avLst/>
                  <a:gdLst/>
                  <a:ahLst/>
                  <a:cxnLst>
                    <a:cxn ang="0">
                      <a:pos x="568" y="380"/>
                    </a:cxn>
                    <a:cxn ang="0">
                      <a:pos x="0" y="251"/>
                    </a:cxn>
                    <a:cxn ang="0">
                      <a:pos x="0" y="0"/>
                    </a:cxn>
                    <a:cxn ang="0">
                      <a:pos x="568" y="126"/>
                    </a:cxn>
                    <a:cxn ang="0">
                      <a:pos x="568" y="380"/>
                    </a:cxn>
                  </a:cxnLst>
                  <a:rect l="0" t="0" r="r" b="b"/>
                  <a:pathLst>
                    <a:path w="568" h="380">
                      <a:moveTo>
                        <a:pt x="568" y="380"/>
                      </a:moveTo>
                      <a:lnTo>
                        <a:pt x="0" y="251"/>
                      </a:lnTo>
                      <a:lnTo>
                        <a:pt x="0" y="0"/>
                      </a:lnTo>
                      <a:lnTo>
                        <a:pt x="568" y="126"/>
                      </a:lnTo>
                      <a:lnTo>
                        <a:pt x="568" y="380"/>
                      </a:lnTo>
                      <a:close/>
                    </a:path>
                  </a:pathLst>
                </a:custGeom>
                <a:solidFill>
                  <a:srgbClr val="E2E2CC"/>
                </a:solidFill>
                <a:ln w="9525">
                  <a:noFill/>
                  <a:round/>
                  <a:headEnd/>
                  <a:tailEnd/>
                </a:ln>
              </p:spPr>
              <p:txBody>
                <a:bodyPr/>
                <a:lstStyle/>
                <a:p>
                  <a:endParaRPr lang="en-US"/>
                </a:p>
              </p:txBody>
            </p:sp>
            <p:sp>
              <p:nvSpPr>
                <p:cNvPr id="377576" name="Freeform 744"/>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close/>
                    </a:path>
                  </a:pathLst>
                </a:custGeom>
                <a:solidFill>
                  <a:srgbClr val="F7F7E0"/>
                </a:solidFill>
                <a:ln w="9525">
                  <a:noFill/>
                  <a:round/>
                  <a:headEnd/>
                  <a:tailEnd/>
                </a:ln>
              </p:spPr>
              <p:txBody>
                <a:bodyPr/>
                <a:lstStyle/>
                <a:p>
                  <a:endParaRPr lang="en-US"/>
                </a:p>
              </p:txBody>
            </p:sp>
            <p:sp>
              <p:nvSpPr>
                <p:cNvPr id="377577" name="Freeform 745"/>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path>
                  </a:pathLst>
                </a:custGeom>
                <a:noFill/>
                <a:ln w="6350">
                  <a:solidFill>
                    <a:srgbClr val="000000"/>
                  </a:solidFill>
                  <a:prstDash val="solid"/>
                  <a:round/>
                  <a:headEnd/>
                  <a:tailEnd/>
                </a:ln>
              </p:spPr>
              <p:txBody>
                <a:bodyPr/>
                <a:lstStyle/>
                <a:p>
                  <a:endParaRPr lang="en-US"/>
                </a:p>
              </p:txBody>
            </p:sp>
            <p:sp>
              <p:nvSpPr>
                <p:cNvPr id="377578" name="Freeform 746"/>
                <p:cNvSpPr>
                  <a:spLocks noChangeAspect="1"/>
                </p:cNvSpPr>
                <p:nvPr/>
              </p:nvSpPr>
              <p:spPr bwMode="auto">
                <a:xfrm>
                  <a:off x="853" y="2577"/>
                  <a:ext cx="248" cy="68"/>
                </a:xfrm>
                <a:custGeom>
                  <a:avLst/>
                  <a:gdLst/>
                  <a:ahLst/>
                  <a:cxnLst>
                    <a:cxn ang="0">
                      <a:pos x="113" y="0"/>
                    </a:cxn>
                    <a:cxn ang="0">
                      <a:pos x="94" y="4"/>
                    </a:cxn>
                    <a:cxn ang="0">
                      <a:pos x="75" y="4"/>
                    </a:cxn>
                    <a:cxn ang="0">
                      <a:pos x="60" y="7"/>
                    </a:cxn>
                    <a:cxn ang="0">
                      <a:pos x="45" y="7"/>
                    </a:cxn>
                    <a:cxn ang="0">
                      <a:pos x="34" y="11"/>
                    </a:cxn>
                    <a:cxn ang="0">
                      <a:pos x="22" y="15"/>
                    </a:cxn>
                    <a:cxn ang="0">
                      <a:pos x="11" y="19"/>
                    </a:cxn>
                    <a:cxn ang="0">
                      <a:pos x="7" y="23"/>
                    </a:cxn>
                    <a:cxn ang="0">
                      <a:pos x="3" y="30"/>
                    </a:cxn>
                    <a:cxn ang="0">
                      <a:pos x="0" y="34"/>
                    </a:cxn>
                    <a:cxn ang="0">
                      <a:pos x="3" y="38"/>
                    </a:cxn>
                    <a:cxn ang="0">
                      <a:pos x="7" y="45"/>
                    </a:cxn>
                    <a:cxn ang="0">
                      <a:pos x="11" y="49"/>
                    </a:cxn>
                    <a:cxn ang="0">
                      <a:pos x="22" y="53"/>
                    </a:cxn>
                    <a:cxn ang="0">
                      <a:pos x="34" y="57"/>
                    </a:cxn>
                    <a:cxn ang="0">
                      <a:pos x="45" y="61"/>
                    </a:cxn>
                    <a:cxn ang="0">
                      <a:pos x="60" y="64"/>
                    </a:cxn>
                    <a:cxn ang="0">
                      <a:pos x="75" y="64"/>
                    </a:cxn>
                    <a:cxn ang="0">
                      <a:pos x="94" y="68"/>
                    </a:cxn>
                    <a:cxn ang="0">
                      <a:pos x="113" y="68"/>
                    </a:cxn>
                    <a:cxn ang="0">
                      <a:pos x="131" y="68"/>
                    </a:cxn>
                    <a:cxn ang="0">
                      <a:pos x="150" y="68"/>
                    </a:cxn>
                    <a:cxn ang="0">
                      <a:pos x="169" y="64"/>
                    </a:cxn>
                    <a:cxn ang="0">
                      <a:pos x="184" y="64"/>
                    </a:cxn>
                    <a:cxn ang="0">
                      <a:pos x="199" y="61"/>
                    </a:cxn>
                    <a:cxn ang="0">
                      <a:pos x="214" y="57"/>
                    </a:cxn>
                    <a:cxn ang="0">
                      <a:pos x="226" y="53"/>
                    </a:cxn>
                    <a:cxn ang="0">
                      <a:pos x="233" y="49"/>
                    </a:cxn>
                    <a:cxn ang="0">
                      <a:pos x="241" y="45"/>
                    </a:cxn>
                    <a:cxn ang="0">
                      <a:pos x="248" y="42"/>
                    </a:cxn>
                    <a:cxn ang="0">
                      <a:pos x="248" y="38"/>
                    </a:cxn>
                    <a:cxn ang="0">
                      <a:pos x="248" y="30"/>
                    </a:cxn>
                    <a:cxn ang="0">
                      <a:pos x="244" y="26"/>
                    </a:cxn>
                    <a:cxn ang="0">
                      <a:pos x="241" y="23"/>
                    </a:cxn>
                    <a:cxn ang="0">
                      <a:pos x="233" y="19"/>
                    </a:cxn>
                    <a:cxn ang="0">
                      <a:pos x="222" y="11"/>
                    </a:cxn>
                    <a:cxn ang="0">
                      <a:pos x="210" y="11"/>
                    </a:cxn>
                    <a:cxn ang="0">
                      <a:pos x="195" y="7"/>
                    </a:cxn>
                    <a:cxn ang="0">
                      <a:pos x="180" y="4"/>
                    </a:cxn>
                    <a:cxn ang="0">
                      <a:pos x="162" y="4"/>
                    </a:cxn>
                    <a:cxn ang="0">
                      <a:pos x="143" y="0"/>
                    </a:cxn>
                    <a:cxn ang="0">
                      <a:pos x="124" y="0"/>
                    </a:cxn>
                  </a:cxnLst>
                  <a:rect l="0" t="0" r="r" b="b"/>
                  <a:pathLst>
                    <a:path w="248" h="68">
                      <a:moveTo>
                        <a:pt x="124" y="0"/>
                      </a:move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close/>
                    </a:path>
                  </a:pathLst>
                </a:custGeom>
                <a:solidFill>
                  <a:srgbClr val="EFEFDD"/>
                </a:solidFill>
                <a:ln w="9525">
                  <a:noFill/>
                  <a:round/>
                  <a:headEnd/>
                  <a:tailEnd/>
                </a:ln>
              </p:spPr>
              <p:txBody>
                <a:bodyPr/>
                <a:lstStyle/>
                <a:p>
                  <a:endParaRPr lang="en-US"/>
                </a:p>
              </p:txBody>
            </p:sp>
            <p:sp>
              <p:nvSpPr>
                <p:cNvPr id="377579" name="Freeform 747"/>
                <p:cNvSpPr>
                  <a:spLocks noChangeAspect="1"/>
                </p:cNvSpPr>
                <p:nvPr/>
              </p:nvSpPr>
              <p:spPr bwMode="auto">
                <a:xfrm>
                  <a:off x="853" y="2577"/>
                  <a:ext cx="248" cy="68"/>
                </a:xfrm>
                <a:custGeom>
                  <a:avLst/>
                  <a:gdLst/>
                  <a:ahLst/>
                  <a:cxnLst>
                    <a:cxn ang="0">
                      <a:pos x="120" y="0"/>
                    </a:cxn>
                    <a:cxn ang="0">
                      <a:pos x="101" y="4"/>
                    </a:cxn>
                    <a:cxn ang="0">
                      <a:pos x="82" y="4"/>
                    </a:cxn>
                    <a:cxn ang="0">
                      <a:pos x="64" y="4"/>
                    </a:cxn>
                    <a:cxn ang="0">
                      <a:pos x="49" y="7"/>
                    </a:cxn>
                    <a:cxn ang="0">
                      <a:pos x="37" y="11"/>
                    </a:cxn>
                    <a:cxn ang="0">
                      <a:pos x="26" y="15"/>
                    </a:cxn>
                    <a:cxn ang="0">
                      <a:pos x="15" y="19"/>
                    </a:cxn>
                    <a:cxn ang="0">
                      <a:pos x="7" y="23"/>
                    </a:cxn>
                    <a:cxn ang="0">
                      <a:pos x="3" y="26"/>
                    </a:cxn>
                    <a:cxn ang="0">
                      <a:pos x="0" y="34"/>
                    </a:cxn>
                    <a:cxn ang="0">
                      <a:pos x="0" y="38"/>
                    </a:cxn>
                    <a:cxn ang="0">
                      <a:pos x="3" y="42"/>
                    </a:cxn>
                    <a:cxn ang="0">
                      <a:pos x="11" y="45"/>
                    </a:cxn>
                    <a:cxn ang="0">
                      <a:pos x="18" y="53"/>
                    </a:cxn>
                    <a:cxn ang="0">
                      <a:pos x="30" y="57"/>
                    </a:cxn>
                    <a:cxn ang="0">
                      <a:pos x="41" y="61"/>
                    </a:cxn>
                    <a:cxn ang="0">
                      <a:pos x="56" y="61"/>
                    </a:cxn>
                    <a:cxn ang="0">
                      <a:pos x="71" y="64"/>
                    </a:cxn>
                    <a:cxn ang="0">
                      <a:pos x="86" y="64"/>
                    </a:cxn>
                    <a:cxn ang="0">
                      <a:pos x="105" y="68"/>
                    </a:cxn>
                    <a:cxn ang="0">
                      <a:pos x="124" y="68"/>
                    </a:cxn>
                    <a:cxn ang="0">
                      <a:pos x="143" y="68"/>
                    </a:cxn>
                    <a:cxn ang="0">
                      <a:pos x="162" y="64"/>
                    </a:cxn>
                    <a:cxn ang="0">
                      <a:pos x="180" y="64"/>
                    </a:cxn>
                    <a:cxn ang="0">
                      <a:pos x="195" y="61"/>
                    </a:cxn>
                    <a:cxn ang="0">
                      <a:pos x="210" y="61"/>
                    </a:cxn>
                    <a:cxn ang="0">
                      <a:pos x="222" y="57"/>
                    </a:cxn>
                    <a:cxn ang="0">
                      <a:pos x="233" y="53"/>
                    </a:cxn>
                    <a:cxn ang="0">
                      <a:pos x="241" y="45"/>
                    </a:cxn>
                    <a:cxn ang="0">
                      <a:pos x="244" y="42"/>
                    </a:cxn>
                    <a:cxn ang="0">
                      <a:pos x="248" y="38"/>
                    </a:cxn>
                    <a:cxn ang="0">
                      <a:pos x="248" y="34"/>
                    </a:cxn>
                    <a:cxn ang="0">
                      <a:pos x="248" y="26"/>
                    </a:cxn>
                    <a:cxn ang="0">
                      <a:pos x="241" y="23"/>
                    </a:cxn>
                    <a:cxn ang="0">
                      <a:pos x="233" y="19"/>
                    </a:cxn>
                    <a:cxn ang="0">
                      <a:pos x="226" y="15"/>
                    </a:cxn>
                    <a:cxn ang="0">
                      <a:pos x="214" y="11"/>
                    </a:cxn>
                    <a:cxn ang="0">
                      <a:pos x="199" y="7"/>
                    </a:cxn>
                    <a:cxn ang="0">
                      <a:pos x="184" y="4"/>
                    </a:cxn>
                    <a:cxn ang="0">
                      <a:pos x="169" y="4"/>
                    </a:cxn>
                    <a:cxn ang="0">
                      <a:pos x="150" y="4"/>
                    </a:cxn>
                    <a:cxn ang="0">
                      <a:pos x="131" y="0"/>
                    </a:cxn>
                  </a:cxnLst>
                  <a:rect l="0" t="0" r="r" b="b"/>
                  <a:pathLst>
                    <a:path w="248" h="68">
                      <a:moveTo>
                        <a:pt x="124" y="0"/>
                      </a:moveTo>
                      <a:lnTo>
                        <a:pt x="124" y="0"/>
                      </a:ln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path>
                  </a:pathLst>
                </a:custGeom>
                <a:noFill/>
                <a:ln w="6350">
                  <a:solidFill>
                    <a:srgbClr val="000000"/>
                  </a:solidFill>
                  <a:prstDash val="solid"/>
                  <a:round/>
                  <a:headEnd/>
                  <a:tailEnd/>
                </a:ln>
              </p:spPr>
              <p:txBody>
                <a:bodyPr/>
                <a:lstStyle/>
                <a:p>
                  <a:endParaRPr lang="en-US"/>
                </a:p>
              </p:txBody>
            </p:sp>
            <p:sp>
              <p:nvSpPr>
                <p:cNvPr id="377580" name="Freeform 748"/>
                <p:cNvSpPr>
                  <a:spLocks noChangeAspect="1"/>
                </p:cNvSpPr>
                <p:nvPr/>
              </p:nvSpPr>
              <p:spPr bwMode="auto">
                <a:xfrm>
                  <a:off x="864" y="2569"/>
                  <a:ext cx="230" cy="61"/>
                </a:xfrm>
                <a:custGeom>
                  <a:avLst/>
                  <a:gdLst/>
                  <a:ahLst/>
                  <a:cxnLst>
                    <a:cxn ang="0">
                      <a:pos x="102" y="0"/>
                    </a:cxn>
                    <a:cxn ang="0">
                      <a:pos x="87" y="0"/>
                    </a:cxn>
                    <a:cxn ang="0">
                      <a:pos x="68" y="4"/>
                    </a:cxn>
                    <a:cxn ang="0">
                      <a:pos x="53" y="4"/>
                    </a:cxn>
                    <a:cxn ang="0">
                      <a:pos x="41" y="8"/>
                    </a:cxn>
                    <a:cxn ang="0">
                      <a:pos x="30" y="12"/>
                    </a:cxn>
                    <a:cxn ang="0">
                      <a:pos x="19" y="15"/>
                    </a:cxn>
                    <a:cxn ang="0">
                      <a:pos x="11" y="19"/>
                    </a:cxn>
                    <a:cxn ang="0">
                      <a:pos x="4" y="23"/>
                    </a:cxn>
                    <a:cxn ang="0">
                      <a:pos x="0" y="27"/>
                    </a:cxn>
                    <a:cxn ang="0">
                      <a:pos x="0" y="31"/>
                    </a:cxn>
                    <a:cxn ang="0">
                      <a:pos x="0" y="34"/>
                    </a:cxn>
                    <a:cxn ang="0">
                      <a:pos x="4" y="42"/>
                    </a:cxn>
                    <a:cxn ang="0">
                      <a:pos x="11" y="46"/>
                    </a:cxn>
                    <a:cxn ang="0">
                      <a:pos x="19" y="50"/>
                    </a:cxn>
                    <a:cxn ang="0">
                      <a:pos x="30" y="53"/>
                    </a:cxn>
                    <a:cxn ang="0">
                      <a:pos x="41" y="53"/>
                    </a:cxn>
                    <a:cxn ang="0">
                      <a:pos x="53" y="57"/>
                    </a:cxn>
                    <a:cxn ang="0">
                      <a:pos x="68" y="57"/>
                    </a:cxn>
                    <a:cxn ang="0">
                      <a:pos x="87" y="61"/>
                    </a:cxn>
                    <a:cxn ang="0">
                      <a:pos x="102" y="61"/>
                    </a:cxn>
                    <a:cxn ang="0">
                      <a:pos x="120" y="61"/>
                    </a:cxn>
                    <a:cxn ang="0">
                      <a:pos x="135" y="61"/>
                    </a:cxn>
                    <a:cxn ang="0">
                      <a:pos x="154" y="61"/>
                    </a:cxn>
                    <a:cxn ang="0">
                      <a:pos x="169" y="57"/>
                    </a:cxn>
                    <a:cxn ang="0">
                      <a:pos x="184" y="57"/>
                    </a:cxn>
                    <a:cxn ang="0">
                      <a:pos x="196" y="53"/>
                    </a:cxn>
                    <a:cxn ang="0">
                      <a:pos x="207" y="50"/>
                    </a:cxn>
                    <a:cxn ang="0">
                      <a:pos x="215" y="46"/>
                    </a:cxn>
                    <a:cxn ang="0">
                      <a:pos x="222" y="42"/>
                    </a:cxn>
                    <a:cxn ang="0">
                      <a:pos x="226" y="38"/>
                    </a:cxn>
                    <a:cxn ang="0">
                      <a:pos x="230" y="34"/>
                    </a:cxn>
                    <a:cxn ang="0">
                      <a:pos x="230" y="27"/>
                    </a:cxn>
                    <a:cxn ang="0">
                      <a:pos x="226" y="23"/>
                    </a:cxn>
                    <a:cxn ang="0">
                      <a:pos x="222" y="19"/>
                    </a:cxn>
                    <a:cxn ang="0">
                      <a:pos x="211" y="15"/>
                    </a:cxn>
                    <a:cxn ang="0">
                      <a:pos x="203" y="12"/>
                    </a:cxn>
                    <a:cxn ang="0">
                      <a:pos x="192" y="8"/>
                    </a:cxn>
                    <a:cxn ang="0">
                      <a:pos x="177" y="8"/>
                    </a:cxn>
                    <a:cxn ang="0">
                      <a:pos x="166" y="4"/>
                    </a:cxn>
                    <a:cxn ang="0">
                      <a:pos x="147" y="4"/>
                    </a:cxn>
                    <a:cxn ang="0">
                      <a:pos x="132" y="0"/>
                    </a:cxn>
                    <a:cxn ang="0">
                      <a:pos x="113" y="0"/>
                    </a:cxn>
                  </a:cxnLst>
                  <a:rect l="0" t="0" r="r" b="b"/>
                  <a:pathLst>
                    <a:path w="230" h="61">
                      <a:moveTo>
                        <a:pt x="113" y="0"/>
                      </a:move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close/>
                    </a:path>
                  </a:pathLst>
                </a:custGeom>
                <a:solidFill>
                  <a:srgbClr val="000000"/>
                </a:solidFill>
                <a:ln w="9525">
                  <a:noFill/>
                  <a:round/>
                  <a:headEnd/>
                  <a:tailEnd/>
                </a:ln>
              </p:spPr>
              <p:txBody>
                <a:bodyPr/>
                <a:lstStyle/>
                <a:p>
                  <a:endParaRPr lang="en-US"/>
                </a:p>
              </p:txBody>
            </p:sp>
            <p:sp>
              <p:nvSpPr>
                <p:cNvPr id="377581" name="Freeform 749"/>
                <p:cNvSpPr>
                  <a:spLocks noChangeAspect="1"/>
                </p:cNvSpPr>
                <p:nvPr/>
              </p:nvSpPr>
              <p:spPr bwMode="auto">
                <a:xfrm>
                  <a:off x="864" y="2569"/>
                  <a:ext cx="230" cy="61"/>
                </a:xfrm>
                <a:custGeom>
                  <a:avLst/>
                  <a:gdLst/>
                  <a:ahLst/>
                  <a:cxnLst>
                    <a:cxn ang="0">
                      <a:pos x="109" y="0"/>
                    </a:cxn>
                    <a:cxn ang="0">
                      <a:pos x="90" y="0"/>
                    </a:cxn>
                    <a:cxn ang="0">
                      <a:pos x="75" y="4"/>
                    </a:cxn>
                    <a:cxn ang="0">
                      <a:pos x="60" y="4"/>
                    </a:cxn>
                    <a:cxn ang="0">
                      <a:pos x="45" y="8"/>
                    </a:cxn>
                    <a:cxn ang="0">
                      <a:pos x="34" y="12"/>
                    </a:cxn>
                    <a:cxn ang="0">
                      <a:pos x="23" y="12"/>
                    </a:cxn>
                    <a:cxn ang="0">
                      <a:pos x="11" y="15"/>
                    </a:cxn>
                    <a:cxn ang="0">
                      <a:pos x="7" y="19"/>
                    </a:cxn>
                    <a:cxn ang="0">
                      <a:pos x="0" y="27"/>
                    </a:cxn>
                    <a:cxn ang="0">
                      <a:pos x="0" y="31"/>
                    </a:cxn>
                    <a:cxn ang="0">
                      <a:pos x="0" y="34"/>
                    </a:cxn>
                    <a:cxn ang="0">
                      <a:pos x="4" y="38"/>
                    </a:cxn>
                    <a:cxn ang="0">
                      <a:pos x="7" y="42"/>
                    </a:cxn>
                    <a:cxn ang="0">
                      <a:pos x="15" y="46"/>
                    </a:cxn>
                    <a:cxn ang="0">
                      <a:pos x="26" y="50"/>
                    </a:cxn>
                    <a:cxn ang="0">
                      <a:pos x="38" y="53"/>
                    </a:cxn>
                    <a:cxn ang="0">
                      <a:pos x="49" y="57"/>
                    </a:cxn>
                    <a:cxn ang="0">
                      <a:pos x="64" y="57"/>
                    </a:cxn>
                    <a:cxn ang="0">
                      <a:pos x="79" y="61"/>
                    </a:cxn>
                    <a:cxn ang="0">
                      <a:pos x="98" y="61"/>
                    </a:cxn>
                    <a:cxn ang="0">
                      <a:pos x="113" y="61"/>
                    </a:cxn>
                    <a:cxn ang="0">
                      <a:pos x="132" y="61"/>
                    </a:cxn>
                    <a:cxn ang="0">
                      <a:pos x="147" y="61"/>
                    </a:cxn>
                    <a:cxn ang="0">
                      <a:pos x="166" y="57"/>
                    </a:cxn>
                    <a:cxn ang="0">
                      <a:pos x="177" y="57"/>
                    </a:cxn>
                    <a:cxn ang="0">
                      <a:pos x="192" y="53"/>
                    </a:cxn>
                    <a:cxn ang="0">
                      <a:pos x="203" y="50"/>
                    </a:cxn>
                    <a:cxn ang="0">
                      <a:pos x="211" y="46"/>
                    </a:cxn>
                    <a:cxn ang="0">
                      <a:pos x="222" y="42"/>
                    </a:cxn>
                    <a:cxn ang="0">
                      <a:pos x="226" y="38"/>
                    </a:cxn>
                    <a:cxn ang="0">
                      <a:pos x="230" y="34"/>
                    </a:cxn>
                    <a:cxn ang="0">
                      <a:pos x="230" y="31"/>
                    </a:cxn>
                    <a:cxn ang="0">
                      <a:pos x="226" y="27"/>
                    </a:cxn>
                    <a:cxn ang="0">
                      <a:pos x="222" y="19"/>
                    </a:cxn>
                    <a:cxn ang="0">
                      <a:pos x="215" y="15"/>
                    </a:cxn>
                    <a:cxn ang="0">
                      <a:pos x="207" y="12"/>
                    </a:cxn>
                    <a:cxn ang="0">
                      <a:pos x="196" y="12"/>
                    </a:cxn>
                    <a:cxn ang="0">
                      <a:pos x="184" y="8"/>
                    </a:cxn>
                    <a:cxn ang="0">
                      <a:pos x="169" y="4"/>
                    </a:cxn>
                    <a:cxn ang="0">
                      <a:pos x="154" y="4"/>
                    </a:cxn>
                    <a:cxn ang="0">
                      <a:pos x="135" y="0"/>
                    </a:cxn>
                    <a:cxn ang="0">
                      <a:pos x="120" y="0"/>
                    </a:cxn>
                  </a:cxnLst>
                  <a:rect l="0" t="0" r="r" b="b"/>
                  <a:pathLst>
                    <a:path w="230" h="61">
                      <a:moveTo>
                        <a:pt x="113" y="0"/>
                      </a:moveTo>
                      <a:lnTo>
                        <a:pt x="113" y="0"/>
                      </a:ln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path>
                  </a:pathLst>
                </a:custGeom>
                <a:noFill/>
                <a:ln w="6350">
                  <a:solidFill>
                    <a:srgbClr val="000000"/>
                  </a:solidFill>
                  <a:prstDash val="solid"/>
                  <a:round/>
                  <a:headEnd/>
                  <a:tailEnd/>
                </a:ln>
              </p:spPr>
              <p:txBody>
                <a:bodyPr/>
                <a:lstStyle/>
                <a:p>
                  <a:endParaRPr lang="en-US"/>
                </a:p>
              </p:txBody>
            </p:sp>
            <p:sp>
              <p:nvSpPr>
                <p:cNvPr id="377582" name="Freeform 750"/>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close/>
                    </a:path>
                  </a:pathLst>
                </a:custGeom>
                <a:solidFill>
                  <a:srgbClr val="E2E2CC"/>
                </a:solidFill>
                <a:ln w="9525">
                  <a:noFill/>
                  <a:round/>
                  <a:headEnd/>
                  <a:tailEnd/>
                </a:ln>
              </p:spPr>
              <p:txBody>
                <a:bodyPr/>
                <a:lstStyle/>
                <a:p>
                  <a:endParaRPr lang="en-US"/>
                </a:p>
              </p:txBody>
            </p:sp>
            <p:sp>
              <p:nvSpPr>
                <p:cNvPr id="377583" name="Freeform 751"/>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path>
                  </a:pathLst>
                </a:custGeom>
                <a:noFill/>
                <a:ln w="6350">
                  <a:solidFill>
                    <a:srgbClr val="000000"/>
                  </a:solidFill>
                  <a:prstDash val="solid"/>
                  <a:round/>
                  <a:headEnd/>
                  <a:tailEnd/>
                </a:ln>
              </p:spPr>
              <p:txBody>
                <a:bodyPr/>
                <a:lstStyle/>
                <a:p>
                  <a:endParaRPr lang="en-US"/>
                </a:p>
              </p:txBody>
            </p:sp>
            <p:sp>
              <p:nvSpPr>
                <p:cNvPr id="377584" name="Freeform 752"/>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close/>
                    </a:path>
                  </a:pathLst>
                </a:custGeom>
                <a:solidFill>
                  <a:srgbClr val="FCFCE5"/>
                </a:solidFill>
                <a:ln w="9525">
                  <a:noFill/>
                  <a:round/>
                  <a:headEnd/>
                  <a:tailEnd/>
                </a:ln>
              </p:spPr>
              <p:txBody>
                <a:bodyPr/>
                <a:lstStyle/>
                <a:p>
                  <a:endParaRPr lang="en-US"/>
                </a:p>
              </p:txBody>
            </p:sp>
            <p:sp>
              <p:nvSpPr>
                <p:cNvPr id="377585" name="Freeform 753"/>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path>
                  </a:pathLst>
                </a:custGeom>
                <a:noFill/>
                <a:ln w="6350">
                  <a:solidFill>
                    <a:srgbClr val="000000"/>
                  </a:solidFill>
                  <a:prstDash val="solid"/>
                  <a:round/>
                  <a:headEnd/>
                  <a:tailEnd/>
                </a:ln>
              </p:spPr>
              <p:txBody>
                <a:bodyPr/>
                <a:lstStyle/>
                <a:p>
                  <a:endParaRPr lang="en-US"/>
                </a:p>
              </p:txBody>
            </p:sp>
            <p:sp>
              <p:nvSpPr>
                <p:cNvPr id="377586" name="Freeform 754"/>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close/>
                    </a:path>
                  </a:pathLst>
                </a:custGeom>
                <a:solidFill>
                  <a:srgbClr val="D8CCA5"/>
                </a:solidFill>
                <a:ln w="9525">
                  <a:noFill/>
                  <a:round/>
                  <a:headEnd/>
                  <a:tailEnd/>
                </a:ln>
              </p:spPr>
              <p:txBody>
                <a:bodyPr/>
                <a:lstStyle/>
                <a:p>
                  <a:endParaRPr lang="en-US"/>
                </a:p>
              </p:txBody>
            </p:sp>
            <p:sp>
              <p:nvSpPr>
                <p:cNvPr id="377587" name="Freeform 755"/>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path>
                  </a:pathLst>
                </a:custGeom>
                <a:noFill/>
                <a:ln w="6350">
                  <a:solidFill>
                    <a:srgbClr val="000000"/>
                  </a:solidFill>
                  <a:prstDash val="solid"/>
                  <a:round/>
                  <a:headEnd/>
                  <a:tailEnd/>
                </a:ln>
              </p:spPr>
              <p:txBody>
                <a:bodyPr/>
                <a:lstStyle/>
                <a:p>
                  <a:endParaRPr lang="en-US"/>
                </a:p>
              </p:txBody>
            </p:sp>
            <p:sp>
              <p:nvSpPr>
                <p:cNvPr id="377588" name="Freeform 756"/>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close/>
                    </a:path>
                  </a:pathLst>
                </a:custGeom>
                <a:solidFill>
                  <a:srgbClr val="000000"/>
                </a:solidFill>
                <a:ln w="9525">
                  <a:noFill/>
                  <a:round/>
                  <a:headEnd/>
                  <a:tailEnd/>
                </a:ln>
              </p:spPr>
              <p:txBody>
                <a:bodyPr/>
                <a:lstStyle/>
                <a:p>
                  <a:endParaRPr lang="en-US"/>
                </a:p>
              </p:txBody>
            </p:sp>
            <p:sp>
              <p:nvSpPr>
                <p:cNvPr id="377589" name="Freeform 757"/>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path>
                  </a:pathLst>
                </a:custGeom>
                <a:noFill/>
                <a:ln w="6350">
                  <a:solidFill>
                    <a:srgbClr val="000000"/>
                  </a:solidFill>
                  <a:prstDash val="solid"/>
                  <a:round/>
                  <a:headEnd/>
                  <a:tailEnd/>
                </a:ln>
              </p:spPr>
              <p:txBody>
                <a:bodyPr/>
                <a:lstStyle/>
                <a:p>
                  <a:endParaRPr lang="en-US"/>
                </a:p>
              </p:txBody>
            </p:sp>
            <p:sp>
              <p:nvSpPr>
                <p:cNvPr id="377590" name="Freeform 758"/>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close/>
                    </a:path>
                  </a:pathLst>
                </a:custGeom>
                <a:solidFill>
                  <a:srgbClr val="00007F"/>
                </a:solidFill>
                <a:ln w="9525">
                  <a:noFill/>
                  <a:round/>
                  <a:headEnd/>
                  <a:tailEnd/>
                </a:ln>
              </p:spPr>
              <p:txBody>
                <a:bodyPr/>
                <a:lstStyle/>
                <a:p>
                  <a:endParaRPr lang="en-US"/>
                </a:p>
              </p:txBody>
            </p:sp>
            <p:sp>
              <p:nvSpPr>
                <p:cNvPr id="377591" name="Freeform 759"/>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path>
                  </a:pathLst>
                </a:custGeom>
                <a:noFill/>
                <a:ln w="6350">
                  <a:solidFill>
                    <a:srgbClr val="000000"/>
                  </a:solidFill>
                  <a:prstDash val="solid"/>
                  <a:round/>
                  <a:headEnd/>
                  <a:tailEnd/>
                </a:ln>
              </p:spPr>
              <p:txBody>
                <a:bodyPr/>
                <a:lstStyle/>
                <a:p>
                  <a:endParaRPr lang="en-US"/>
                </a:p>
              </p:txBody>
            </p:sp>
            <p:sp>
              <p:nvSpPr>
                <p:cNvPr id="377592" name="Freeform 760"/>
                <p:cNvSpPr>
                  <a:spLocks noChangeAspect="1"/>
                </p:cNvSpPr>
                <p:nvPr/>
              </p:nvSpPr>
              <p:spPr bwMode="auto">
                <a:xfrm>
                  <a:off x="917" y="2417"/>
                  <a:ext cx="384" cy="171"/>
                </a:xfrm>
                <a:custGeom>
                  <a:avLst/>
                  <a:gdLst/>
                  <a:ahLst/>
                  <a:cxnLst>
                    <a:cxn ang="0">
                      <a:pos x="3" y="167"/>
                    </a:cxn>
                    <a:cxn ang="0">
                      <a:pos x="0" y="164"/>
                    </a:cxn>
                    <a:cxn ang="0">
                      <a:pos x="380" y="0"/>
                    </a:cxn>
                    <a:cxn ang="0">
                      <a:pos x="384" y="8"/>
                    </a:cxn>
                    <a:cxn ang="0">
                      <a:pos x="3" y="171"/>
                    </a:cxn>
                    <a:cxn ang="0">
                      <a:pos x="3" y="167"/>
                    </a:cxn>
                  </a:cxnLst>
                  <a:rect l="0" t="0" r="r" b="b"/>
                  <a:pathLst>
                    <a:path w="384" h="171">
                      <a:moveTo>
                        <a:pt x="3" y="167"/>
                      </a:moveTo>
                      <a:lnTo>
                        <a:pt x="0" y="164"/>
                      </a:lnTo>
                      <a:lnTo>
                        <a:pt x="380" y="0"/>
                      </a:lnTo>
                      <a:lnTo>
                        <a:pt x="384" y="8"/>
                      </a:lnTo>
                      <a:lnTo>
                        <a:pt x="3" y="171"/>
                      </a:lnTo>
                      <a:lnTo>
                        <a:pt x="3" y="167"/>
                      </a:lnTo>
                      <a:close/>
                    </a:path>
                  </a:pathLst>
                </a:custGeom>
                <a:solidFill>
                  <a:srgbClr val="77774C"/>
                </a:solidFill>
                <a:ln w="9525">
                  <a:noFill/>
                  <a:round/>
                  <a:headEnd/>
                  <a:tailEnd/>
                </a:ln>
              </p:spPr>
              <p:txBody>
                <a:bodyPr/>
                <a:lstStyle/>
                <a:p>
                  <a:endParaRPr lang="en-US"/>
                </a:p>
              </p:txBody>
            </p:sp>
            <p:sp>
              <p:nvSpPr>
                <p:cNvPr id="377593" name="Freeform 761"/>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close/>
                    </a:path>
                  </a:pathLst>
                </a:custGeom>
                <a:solidFill>
                  <a:srgbClr val="FFFF00"/>
                </a:solidFill>
                <a:ln w="9525">
                  <a:noFill/>
                  <a:round/>
                  <a:headEnd/>
                  <a:tailEnd/>
                </a:ln>
              </p:spPr>
              <p:txBody>
                <a:bodyPr/>
                <a:lstStyle/>
                <a:p>
                  <a:endParaRPr lang="en-US"/>
                </a:p>
              </p:txBody>
            </p:sp>
            <p:sp>
              <p:nvSpPr>
                <p:cNvPr id="377594" name="Freeform 762"/>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path>
                  </a:pathLst>
                </a:custGeom>
                <a:noFill/>
                <a:ln w="6350">
                  <a:solidFill>
                    <a:srgbClr val="000000"/>
                  </a:solidFill>
                  <a:prstDash val="solid"/>
                  <a:round/>
                  <a:headEnd/>
                  <a:tailEnd/>
                </a:ln>
              </p:spPr>
              <p:txBody>
                <a:bodyPr/>
                <a:lstStyle/>
                <a:p>
                  <a:endParaRPr lang="en-US"/>
                </a:p>
              </p:txBody>
            </p:sp>
            <p:sp>
              <p:nvSpPr>
                <p:cNvPr id="377595" name="Line 763"/>
                <p:cNvSpPr>
                  <a:spLocks noChangeAspect="1" noChangeShapeType="1"/>
                </p:cNvSpPr>
                <p:nvPr/>
              </p:nvSpPr>
              <p:spPr bwMode="auto">
                <a:xfrm>
                  <a:off x="736" y="2155"/>
                  <a:ext cx="64" cy="483"/>
                </a:xfrm>
                <a:prstGeom prst="line">
                  <a:avLst/>
                </a:prstGeom>
                <a:noFill/>
                <a:ln w="6350">
                  <a:solidFill>
                    <a:srgbClr val="000000"/>
                  </a:solidFill>
                  <a:round/>
                  <a:headEnd/>
                  <a:tailEnd/>
                </a:ln>
              </p:spPr>
              <p:txBody>
                <a:bodyPr/>
                <a:lstStyle/>
                <a:p>
                  <a:endParaRPr lang="en-US"/>
                </a:p>
              </p:txBody>
            </p:sp>
            <p:sp>
              <p:nvSpPr>
                <p:cNvPr id="377596" name="Freeform 764"/>
                <p:cNvSpPr>
                  <a:spLocks noChangeAspect="1"/>
                </p:cNvSpPr>
                <p:nvPr/>
              </p:nvSpPr>
              <p:spPr bwMode="auto">
                <a:xfrm>
                  <a:off x="555" y="2231"/>
                  <a:ext cx="192" cy="391"/>
                </a:xfrm>
                <a:custGeom>
                  <a:avLst/>
                  <a:gdLst/>
                  <a:ahLst/>
                  <a:cxnLst>
                    <a:cxn ang="0">
                      <a:pos x="140" y="0"/>
                    </a:cxn>
                    <a:cxn ang="0">
                      <a:pos x="192" y="391"/>
                    </a:cxn>
                    <a:cxn ang="0">
                      <a:pos x="12" y="338"/>
                    </a:cxn>
                    <a:cxn ang="0">
                      <a:pos x="8" y="334"/>
                    </a:cxn>
                    <a:cxn ang="0">
                      <a:pos x="8" y="334"/>
                    </a:cxn>
                    <a:cxn ang="0">
                      <a:pos x="4" y="334"/>
                    </a:cxn>
                    <a:cxn ang="0">
                      <a:pos x="4" y="331"/>
                    </a:cxn>
                    <a:cxn ang="0">
                      <a:pos x="4" y="331"/>
                    </a:cxn>
                    <a:cxn ang="0">
                      <a:pos x="0" y="331"/>
                    </a:cxn>
                    <a:cxn ang="0">
                      <a:pos x="0" y="327"/>
                    </a:cxn>
                    <a:cxn ang="0">
                      <a:pos x="0" y="327"/>
                    </a:cxn>
                    <a:cxn ang="0">
                      <a:pos x="0" y="65"/>
                    </a:cxn>
                    <a:cxn ang="0">
                      <a:pos x="0" y="61"/>
                    </a:cxn>
                    <a:cxn ang="0">
                      <a:pos x="0" y="61"/>
                    </a:cxn>
                    <a:cxn ang="0">
                      <a:pos x="4" y="57"/>
                    </a:cxn>
                    <a:cxn ang="0">
                      <a:pos x="4" y="57"/>
                    </a:cxn>
                    <a:cxn ang="0">
                      <a:pos x="140" y="0"/>
                    </a:cxn>
                  </a:cxnLst>
                  <a:rect l="0" t="0" r="r" b="b"/>
                  <a:pathLst>
                    <a:path w="192" h="391">
                      <a:moveTo>
                        <a:pt x="140" y="0"/>
                      </a:moveTo>
                      <a:lnTo>
                        <a:pt x="192" y="391"/>
                      </a:lnTo>
                      <a:lnTo>
                        <a:pt x="12" y="338"/>
                      </a:lnTo>
                      <a:lnTo>
                        <a:pt x="8" y="334"/>
                      </a:lnTo>
                      <a:lnTo>
                        <a:pt x="8" y="334"/>
                      </a:lnTo>
                      <a:lnTo>
                        <a:pt x="4" y="334"/>
                      </a:lnTo>
                      <a:lnTo>
                        <a:pt x="4" y="331"/>
                      </a:lnTo>
                      <a:lnTo>
                        <a:pt x="4" y="331"/>
                      </a:lnTo>
                      <a:lnTo>
                        <a:pt x="0" y="331"/>
                      </a:lnTo>
                      <a:lnTo>
                        <a:pt x="0" y="327"/>
                      </a:lnTo>
                      <a:lnTo>
                        <a:pt x="0" y="327"/>
                      </a:lnTo>
                      <a:lnTo>
                        <a:pt x="0" y="65"/>
                      </a:lnTo>
                      <a:lnTo>
                        <a:pt x="0" y="61"/>
                      </a:lnTo>
                      <a:lnTo>
                        <a:pt x="0" y="61"/>
                      </a:lnTo>
                      <a:lnTo>
                        <a:pt x="4" y="57"/>
                      </a:lnTo>
                      <a:lnTo>
                        <a:pt x="4" y="57"/>
                      </a:lnTo>
                      <a:lnTo>
                        <a:pt x="140" y="0"/>
                      </a:lnTo>
                      <a:close/>
                    </a:path>
                  </a:pathLst>
                </a:custGeom>
                <a:solidFill>
                  <a:srgbClr val="E2E2CC"/>
                </a:solidFill>
                <a:ln w="9525">
                  <a:noFill/>
                  <a:round/>
                  <a:headEnd/>
                  <a:tailEnd/>
                </a:ln>
              </p:spPr>
              <p:txBody>
                <a:bodyPr/>
                <a:lstStyle/>
                <a:p>
                  <a:endParaRPr lang="en-US"/>
                </a:p>
              </p:txBody>
            </p:sp>
            <p:sp>
              <p:nvSpPr>
                <p:cNvPr id="377597" name="Freeform 765"/>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close/>
                    </a:path>
                  </a:pathLst>
                </a:custGeom>
                <a:solidFill>
                  <a:srgbClr val="DDDDCC"/>
                </a:solidFill>
                <a:ln w="9525">
                  <a:noFill/>
                  <a:round/>
                  <a:headEnd/>
                  <a:tailEnd/>
                </a:ln>
              </p:spPr>
              <p:txBody>
                <a:bodyPr/>
                <a:lstStyle/>
                <a:p>
                  <a:endParaRPr lang="en-US"/>
                </a:p>
              </p:txBody>
            </p:sp>
            <p:sp>
              <p:nvSpPr>
                <p:cNvPr id="377598" name="Freeform 766"/>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path>
                  </a:pathLst>
                </a:custGeom>
                <a:noFill/>
                <a:ln w="6350">
                  <a:solidFill>
                    <a:srgbClr val="000000"/>
                  </a:solidFill>
                  <a:prstDash val="solid"/>
                  <a:round/>
                  <a:headEnd/>
                  <a:tailEnd/>
                </a:ln>
              </p:spPr>
              <p:txBody>
                <a:bodyPr/>
                <a:lstStyle/>
                <a:p>
                  <a:endParaRPr lang="en-US"/>
                </a:p>
              </p:txBody>
            </p:sp>
            <p:sp>
              <p:nvSpPr>
                <p:cNvPr id="377599" name="Freeform 767"/>
                <p:cNvSpPr>
                  <a:spLocks noChangeAspect="1"/>
                </p:cNvSpPr>
                <p:nvPr/>
              </p:nvSpPr>
              <p:spPr bwMode="auto">
                <a:xfrm>
                  <a:off x="992" y="2489"/>
                  <a:ext cx="263" cy="152"/>
                </a:xfrm>
                <a:custGeom>
                  <a:avLst/>
                  <a:gdLst/>
                  <a:ahLst/>
                  <a:cxnLst>
                    <a:cxn ang="0">
                      <a:pos x="263" y="23"/>
                    </a:cxn>
                    <a:cxn ang="0">
                      <a:pos x="4" y="152"/>
                    </a:cxn>
                    <a:cxn ang="0">
                      <a:pos x="0" y="122"/>
                    </a:cxn>
                    <a:cxn ang="0">
                      <a:pos x="260" y="0"/>
                    </a:cxn>
                    <a:cxn ang="0">
                      <a:pos x="263" y="23"/>
                    </a:cxn>
                  </a:cxnLst>
                  <a:rect l="0" t="0" r="r" b="b"/>
                  <a:pathLst>
                    <a:path w="263" h="152">
                      <a:moveTo>
                        <a:pt x="263" y="23"/>
                      </a:moveTo>
                      <a:lnTo>
                        <a:pt x="4" y="152"/>
                      </a:lnTo>
                      <a:lnTo>
                        <a:pt x="0" y="122"/>
                      </a:lnTo>
                      <a:lnTo>
                        <a:pt x="260" y="0"/>
                      </a:lnTo>
                      <a:lnTo>
                        <a:pt x="263" y="23"/>
                      </a:lnTo>
                      <a:close/>
                    </a:path>
                  </a:pathLst>
                </a:custGeom>
                <a:solidFill>
                  <a:srgbClr val="EFEFDD"/>
                </a:solidFill>
                <a:ln w="9525">
                  <a:noFill/>
                  <a:round/>
                  <a:headEnd/>
                  <a:tailEnd/>
                </a:ln>
              </p:spPr>
              <p:txBody>
                <a:bodyPr/>
                <a:lstStyle/>
                <a:p>
                  <a:endParaRPr lang="en-US"/>
                </a:p>
              </p:txBody>
            </p:sp>
            <p:sp>
              <p:nvSpPr>
                <p:cNvPr id="377600" name="Freeform 768"/>
                <p:cNvSpPr>
                  <a:spLocks noChangeAspect="1"/>
                </p:cNvSpPr>
                <p:nvPr/>
              </p:nvSpPr>
              <p:spPr bwMode="auto">
                <a:xfrm>
                  <a:off x="962" y="2903"/>
                  <a:ext cx="877" cy="403"/>
                </a:xfrm>
                <a:custGeom>
                  <a:avLst/>
                  <a:gdLst/>
                  <a:ahLst/>
                  <a:cxnLst>
                    <a:cxn ang="0">
                      <a:pos x="4" y="179"/>
                    </a:cxn>
                    <a:cxn ang="0">
                      <a:pos x="0" y="179"/>
                    </a:cxn>
                    <a:cxn ang="0">
                      <a:pos x="0" y="183"/>
                    </a:cxn>
                    <a:cxn ang="0">
                      <a:pos x="0" y="183"/>
                    </a:cxn>
                    <a:cxn ang="0">
                      <a:pos x="0" y="186"/>
                    </a:cxn>
                    <a:cxn ang="0">
                      <a:pos x="0" y="224"/>
                    </a:cxn>
                    <a:cxn ang="0">
                      <a:pos x="0" y="228"/>
                    </a:cxn>
                    <a:cxn ang="0">
                      <a:pos x="0" y="228"/>
                    </a:cxn>
                    <a:cxn ang="0">
                      <a:pos x="0" y="232"/>
                    </a:cxn>
                    <a:cxn ang="0">
                      <a:pos x="4" y="232"/>
                    </a:cxn>
                    <a:cxn ang="0">
                      <a:pos x="139" y="353"/>
                    </a:cxn>
                    <a:cxn ang="0">
                      <a:pos x="211" y="403"/>
                    </a:cxn>
                    <a:cxn ang="0">
                      <a:pos x="873" y="186"/>
                    </a:cxn>
                    <a:cxn ang="0">
                      <a:pos x="877" y="183"/>
                    </a:cxn>
                    <a:cxn ang="0">
                      <a:pos x="877" y="179"/>
                    </a:cxn>
                    <a:cxn ang="0">
                      <a:pos x="877" y="171"/>
                    </a:cxn>
                    <a:cxn ang="0">
                      <a:pos x="873" y="167"/>
                    </a:cxn>
                    <a:cxn ang="0">
                      <a:pos x="651" y="4"/>
                    </a:cxn>
                    <a:cxn ang="0">
                      <a:pos x="647" y="0"/>
                    </a:cxn>
                    <a:cxn ang="0">
                      <a:pos x="647" y="0"/>
                    </a:cxn>
                    <a:cxn ang="0">
                      <a:pos x="644" y="0"/>
                    </a:cxn>
                    <a:cxn ang="0">
                      <a:pos x="640" y="0"/>
                    </a:cxn>
                    <a:cxn ang="0">
                      <a:pos x="640" y="0"/>
                    </a:cxn>
                    <a:cxn ang="0">
                      <a:pos x="636" y="0"/>
                    </a:cxn>
                    <a:cxn ang="0">
                      <a:pos x="632" y="4"/>
                    </a:cxn>
                    <a:cxn ang="0">
                      <a:pos x="628" y="4"/>
                    </a:cxn>
                    <a:cxn ang="0">
                      <a:pos x="4" y="179"/>
                    </a:cxn>
                  </a:cxnLst>
                  <a:rect l="0" t="0" r="r" b="b"/>
                  <a:pathLst>
                    <a:path w="877" h="403">
                      <a:moveTo>
                        <a:pt x="4" y="179"/>
                      </a:moveTo>
                      <a:lnTo>
                        <a:pt x="0" y="179"/>
                      </a:lnTo>
                      <a:lnTo>
                        <a:pt x="0" y="183"/>
                      </a:lnTo>
                      <a:lnTo>
                        <a:pt x="0" y="183"/>
                      </a:lnTo>
                      <a:lnTo>
                        <a:pt x="0" y="186"/>
                      </a:lnTo>
                      <a:lnTo>
                        <a:pt x="0" y="224"/>
                      </a:lnTo>
                      <a:lnTo>
                        <a:pt x="0" y="228"/>
                      </a:lnTo>
                      <a:lnTo>
                        <a:pt x="0" y="228"/>
                      </a:lnTo>
                      <a:lnTo>
                        <a:pt x="0" y="232"/>
                      </a:lnTo>
                      <a:lnTo>
                        <a:pt x="4" y="232"/>
                      </a:lnTo>
                      <a:lnTo>
                        <a:pt x="139" y="353"/>
                      </a:lnTo>
                      <a:lnTo>
                        <a:pt x="211" y="403"/>
                      </a:lnTo>
                      <a:lnTo>
                        <a:pt x="873" y="186"/>
                      </a:lnTo>
                      <a:lnTo>
                        <a:pt x="877" y="183"/>
                      </a:lnTo>
                      <a:lnTo>
                        <a:pt x="877" y="179"/>
                      </a:lnTo>
                      <a:lnTo>
                        <a:pt x="877" y="171"/>
                      </a:lnTo>
                      <a:lnTo>
                        <a:pt x="873" y="167"/>
                      </a:lnTo>
                      <a:lnTo>
                        <a:pt x="651" y="4"/>
                      </a:lnTo>
                      <a:lnTo>
                        <a:pt x="647" y="0"/>
                      </a:lnTo>
                      <a:lnTo>
                        <a:pt x="647" y="0"/>
                      </a:lnTo>
                      <a:lnTo>
                        <a:pt x="644" y="0"/>
                      </a:lnTo>
                      <a:lnTo>
                        <a:pt x="640" y="0"/>
                      </a:lnTo>
                      <a:lnTo>
                        <a:pt x="640" y="0"/>
                      </a:lnTo>
                      <a:lnTo>
                        <a:pt x="636" y="0"/>
                      </a:lnTo>
                      <a:lnTo>
                        <a:pt x="632" y="4"/>
                      </a:lnTo>
                      <a:lnTo>
                        <a:pt x="628" y="4"/>
                      </a:lnTo>
                      <a:lnTo>
                        <a:pt x="4" y="179"/>
                      </a:lnTo>
                      <a:close/>
                    </a:path>
                  </a:pathLst>
                </a:custGeom>
                <a:solidFill>
                  <a:srgbClr val="E2E2BF"/>
                </a:solidFill>
                <a:ln w="9525">
                  <a:noFill/>
                  <a:round/>
                  <a:headEnd/>
                  <a:tailEnd/>
                </a:ln>
              </p:spPr>
              <p:txBody>
                <a:bodyPr/>
                <a:lstStyle/>
                <a:p>
                  <a:endParaRPr lang="en-US"/>
                </a:p>
              </p:txBody>
            </p:sp>
            <p:sp>
              <p:nvSpPr>
                <p:cNvPr id="377601" name="Freeform 769"/>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77602" name="Freeform 770"/>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77603" name="Freeform 771"/>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77604" name="Freeform 772"/>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77605" name="Freeform 773"/>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77606" name="Freeform 774"/>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77607" name="Freeform 775"/>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77608" name="Freeform 776"/>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609" name="Freeform 777"/>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77610" name="Freeform 778"/>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77611" name="Freeform 779"/>
                <p:cNvSpPr>
                  <a:spLocks noChangeAspect="1"/>
                </p:cNvSpPr>
                <p:nvPr/>
              </p:nvSpPr>
              <p:spPr bwMode="auto">
                <a:xfrm>
                  <a:off x="966" y="2903"/>
                  <a:ext cx="869" cy="384"/>
                </a:xfrm>
                <a:custGeom>
                  <a:avLst/>
                  <a:gdLst/>
                  <a:ahLst/>
                  <a:cxnLst>
                    <a:cxn ang="0">
                      <a:pos x="0" y="179"/>
                    </a:cxn>
                    <a:cxn ang="0">
                      <a:pos x="207" y="384"/>
                    </a:cxn>
                    <a:cxn ang="0">
                      <a:pos x="869" y="167"/>
                    </a:cxn>
                    <a:cxn ang="0">
                      <a:pos x="647" y="4"/>
                    </a:cxn>
                    <a:cxn ang="0">
                      <a:pos x="647" y="0"/>
                    </a:cxn>
                    <a:cxn ang="0">
                      <a:pos x="643" y="0"/>
                    </a:cxn>
                    <a:cxn ang="0">
                      <a:pos x="640" y="0"/>
                    </a:cxn>
                    <a:cxn ang="0">
                      <a:pos x="636" y="0"/>
                    </a:cxn>
                    <a:cxn ang="0">
                      <a:pos x="636" y="0"/>
                    </a:cxn>
                    <a:cxn ang="0">
                      <a:pos x="632" y="0"/>
                    </a:cxn>
                    <a:cxn ang="0">
                      <a:pos x="628" y="4"/>
                    </a:cxn>
                    <a:cxn ang="0">
                      <a:pos x="624" y="4"/>
                    </a:cxn>
                    <a:cxn ang="0">
                      <a:pos x="0" y="179"/>
                    </a:cxn>
                  </a:cxnLst>
                  <a:rect l="0" t="0" r="r" b="b"/>
                  <a:pathLst>
                    <a:path w="869" h="384">
                      <a:moveTo>
                        <a:pt x="0" y="179"/>
                      </a:moveTo>
                      <a:lnTo>
                        <a:pt x="207" y="384"/>
                      </a:lnTo>
                      <a:lnTo>
                        <a:pt x="869" y="167"/>
                      </a:lnTo>
                      <a:lnTo>
                        <a:pt x="647" y="4"/>
                      </a:lnTo>
                      <a:lnTo>
                        <a:pt x="647" y="0"/>
                      </a:lnTo>
                      <a:lnTo>
                        <a:pt x="643" y="0"/>
                      </a:lnTo>
                      <a:lnTo>
                        <a:pt x="640" y="0"/>
                      </a:lnTo>
                      <a:lnTo>
                        <a:pt x="636" y="0"/>
                      </a:lnTo>
                      <a:lnTo>
                        <a:pt x="636" y="0"/>
                      </a:lnTo>
                      <a:lnTo>
                        <a:pt x="632" y="0"/>
                      </a:lnTo>
                      <a:lnTo>
                        <a:pt x="628" y="4"/>
                      </a:lnTo>
                      <a:lnTo>
                        <a:pt x="624" y="4"/>
                      </a:lnTo>
                      <a:lnTo>
                        <a:pt x="0" y="179"/>
                      </a:lnTo>
                      <a:close/>
                    </a:path>
                  </a:pathLst>
                </a:custGeom>
                <a:solidFill>
                  <a:srgbClr val="FCFCD8"/>
                </a:solidFill>
                <a:ln w="9525">
                  <a:noFill/>
                  <a:round/>
                  <a:headEnd/>
                  <a:tailEnd/>
                </a:ln>
              </p:spPr>
              <p:txBody>
                <a:bodyPr/>
                <a:lstStyle/>
                <a:p>
                  <a:endParaRPr lang="en-US"/>
                </a:p>
              </p:txBody>
            </p:sp>
            <p:sp>
              <p:nvSpPr>
                <p:cNvPr id="377612" name="Freeform 780"/>
                <p:cNvSpPr>
                  <a:spLocks noChangeAspect="1"/>
                </p:cNvSpPr>
                <p:nvPr/>
              </p:nvSpPr>
              <p:spPr bwMode="auto">
                <a:xfrm>
                  <a:off x="1033" y="2945"/>
                  <a:ext cx="764" cy="311"/>
                </a:xfrm>
                <a:custGeom>
                  <a:avLst/>
                  <a:gdLst/>
                  <a:ahLst/>
                  <a:cxnLst>
                    <a:cxn ang="0">
                      <a:pos x="0" y="167"/>
                    </a:cxn>
                    <a:cxn ang="0">
                      <a:pos x="143" y="311"/>
                    </a:cxn>
                    <a:cxn ang="0">
                      <a:pos x="764" y="118"/>
                    </a:cxn>
                    <a:cxn ang="0">
                      <a:pos x="599" y="0"/>
                    </a:cxn>
                    <a:cxn ang="0">
                      <a:pos x="0" y="167"/>
                    </a:cxn>
                  </a:cxnLst>
                  <a:rect l="0" t="0" r="r" b="b"/>
                  <a:pathLst>
                    <a:path w="764" h="311">
                      <a:moveTo>
                        <a:pt x="0" y="167"/>
                      </a:moveTo>
                      <a:lnTo>
                        <a:pt x="143" y="311"/>
                      </a:lnTo>
                      <a:lnTo>
                        <a:pt x="764" y="118"/>
                      </a:lnTo>
                      <a:lnTo>
                        <a:pt x="599" y="0"/>
                      </a:lnTo>
                      <a:lnTo>
                        <a:pt x="0" y="167"/>
                      </a:lnTo>
                      <a:close/>
                    </a:path>
                  </a:pathLst>
                </a:custGeom>
                <a:solidFill>
                  <a:srgbClr val="F4F4D1"/>
                </a:solidFill>
                <a:ln w="9525">
                  <a:noFill/>
                  <a:round/>
                  <a:headEnd/>
                  <a:tailEnd/>
                </a:ln>
              </p:spPr>
              <p:txBody>
                <a:bodyPr/>
                <a:lstStyle/>
                <a:p>
                  <a:endParaRPr lang="en-US"/>
                </a:p>
              </p:txBody>
            </p:sp>
            <p:sp>
              <p:nvSpPr>
                <p:cNvPr id="377613" name="Freeform 781"/>
                <p:cNvSpPr>
                  <a:spLocks noChangeAspect="1"/>
                </p:cNvSpPr>
                <p:nvPr/>
              </p:nvSpPr>
              <p:spPr bwMode="auto">
                <a:xfrm>
                  <a:off x="1033" y="3112"/>
                  <a:ext cx="143" cy="148"/>
                </a:xfrm>
                <a:custGeom>
                  <a:avLst/>
                  <a:gdLst/>
                  <a:ahLst/>
                  <a:cxnLst>
                    <a:cxn ang="0">
                      <a:pos x="143" y="148"/>
                    </a:cxn>
                    <a:cxn ang="0">
                      <a:pos x="143" y="148"/>
                    </a:cxn>
                    <a:cxn ang="0">
                      <a:pos x="4" y="0"/>
                    </a:cxn>
                    <a:cxn ang="0">
                      <a:pos x="0" y="0"/>
                    </a:cxn>
                    <a:cxn ang="0">
                      <a:pos x="143" y="148"/>
                    </a:cxn>
                    <a:cxn ang="0">
                      <a:pos x="143" y="148"/>
                    </a:cxn>
                    <a:cxn ang="0">
                      <a:pos x="143" y="148"/>
                    </a:cxn>
                    <a:cxn ang="0">
                      <a:pos x="143" y="148"/>
                    </a:cxn>
                    <a:cxn ang="0">
                      <a:pos x="143" y="148"/>
                    </a:cxn>
                    <a:cxn ang="0">
                      <a:pos x="143" y="148"/>
                    </a:cxn>
                    <a:cxn ang="0">
                      <a:pos x="143" y="148"/>
                    </a:cxn>
                    <a:cxn ang="0">
                      <a:pos x="143" y="148"/>
                    </a:cxn>
                  </a:cxnLst>
                  <a:rect l="0" t="0" r="r" b="b"/>
                  <a:pathLst>
                    <a:path w="143" h="148">
                      <a:moveTo>
                        <a:pt x="143" y="148"/>
                      </a:moveTo>
                      <a:lnTo>
                        <a:pt x="143" y="148"/>
                      </a:lnTo>
                      <a:lnTo>
                        <a:pt x="4" y="0"/>
                      </a:lnTo>
                      <a:lnTo>
                        <a:pt x="0" y="0"/>
                      </a:lnTo>
                      <a:lnTo>
                        <a:pt x="143" y="148"/>
                      </a:lnTo>
                      <a:lnTo>
                        <a:pt x="143" y="148"/>
                      </a:lnTo>
                      <a:lnTo>
                        <a:pt x="143" y="148"/>
                      </a:lnTo>
                      <a:lnTo>
                        <a:pt x="143" y="148"/>
                      </a:lnTo>
                      <a:lnTo>
                        <a:pt x="143" y="148"/>
                      </a:lnTo>
                      <a:lnTo>
                        <a:pt x="143" y="148"/>
                      </a:lnTo>
                      <a:lnTo>
                        <a:pt x="143" y="148"/>
                      </a:lnTo>
                      <a:lnTo>
                        <a:pt x="143" y="148"/>
                      </a:lnTo>
                      <a:close/>
                    </a:path>
                  </a:pathLst>
                </a:custGeom>
                <a:solidFill>
                  <a:srgbClr val="000000"/>
                </a:solidFill>
                <a:ln w="9525">
                  <a:noFill/>
                  <a:round/>
                  <a:headEnd/>
                  <a:tailEnd/>
                </a:ln>
              </p:spPr>
              <p:txBody>
                <a:bodyPr/>
                <a:lstStyle/>
                <a:p>
                  <a:endParaRPr lang="en-US"/>
                </a:p>
              </p:txBody>
            </p:sp>
            <p:sp>
              <p:nvSpPr>
                <p:cNvPr id="377614" name="Freeform 782"/>
                <p:cNvSpPr>
                  <a:spLocks noChangeAspect="1"/>
                </p:cNvSpPr>
                <p:nvPr/>
              </p:nvSpPr>
              <p:spPr bwMode="auto">
                <a:xfrm>
                  <a:off x="1176" y="3063"/>
                  <a:ext cx="621" cy="197"/>
                </a:xfrm>
                <a:custGeom>
                  <a:avLst/>
                  <a:gdLst/>
                  <a:ahLst/>
                  <a:cxnLst>
                    <a:cxn ang="0">
                      <a:pos x="618" y="0"/>
                    </a:cxn>
                    <a:cxn ang="0">
                      <a:pos x="618" y="0"/>
                    </a:cxn>
                    <a:cxn ang="0">
                      <a:pos x="0" y="197"/>
                    </a:cxn>
                    <a:cxn ang="0">
                      <a:pos x="4" y="197"/>
                    </a:cxn>
                    <a:cxn ang="0">
                      <a:pos x="618" y="4"/>
                    </a:cxn>
                    <a:cxn ang="0">
                      <a:pos x="621" y="0"/>
                    </a:cxn>
                    <a:cxn ang="0">
                      <a:pos x="618" y="4"/>
                    </a:cxn>
                    <a:cxn ang="0">
                      <a:pos x="621" y="0"/>
                    </a:cxn>
                    <a:cxn ang="0">
                      <a:pos x="621" y="0"/>
                    </a:cxn>
                    <a:cxn ang="0">
                      <a:pos x="621" y="0"/>
                    </a:cxn>
                    <a:cxn ang="0">
                      <a:pos x="618" y="0"/>
                    </a:cxn>
                    <a:cxn ang="0">
                      <a:pos x="618" y="0"/>
                    </a:cxn>
                  </a:cxnLst>
                  <a:rect l="0" t="0" r="r" b="b"/>
                  <a:pathLst>
                    <a:path w="621" h="197">
                      <a:moveTo>
                        <a:pt x="618" y="0"/>
                      </a:moveTo>
                      <a:lnTo>
                        <a:pt x="618" y="0"/>
                      </a:lnTo>
                      <a:lnTo>
                        <a:pt x="0" y="197"/>
                      </a:lnTo>
                      <a:lnTo>
                        <a:pt x="4" y="197"/>
                      </a:lnTo>
                      <a:lnTo>
                        <a:pt x="618" y="4"/>
                      </a:lnTo>
                      <a:lnTo>
                        <a:pt x="621" y="0"/>
                      </a:lnTo>
                      <a:lnTo>
                        <a:pt x="618" y="4"/>
                      </a:lnTo>
                      <a:lnTo>
                        <a:pt x="621" y="0"/>
                      </a:lnTo>
                      <a:lnTo>
                        <a:pt x="621" y="0"/>
                      </a:lnTo>
                      <a:lnTo>
                        <a:pt x="621" y="0"/>
                      </a:lnTo>
                      <a:lnTo>
                        <a:pt x="618" y="0"/>
                      </a:lnTo>
                      <a:lnTo>
                        <a:pt x="618" y="0"/>
                      </a:lnTo>
                      <a:close/>
                    </a:path>
                  </a:pathLst>
                </a:custGeom>
                <a:solidFill>
                  <a:srgbClr val="000000"/>
                </a:solidFill>
                <a:ln w="9525">
                  <a:noFill/>
                  <a:round/>
                  <a:headEnd/>
                  <a:tailEnd/>
                </a:ln>
              </p:spPr>
              <p:txBody>
                <a:bodyPr/>
                <a:lstStyle/>
                <a:p>
                  <a:endParaRPr lang="en-US"/>
                </a:p>
              </p:txBody>
            </p:sp>
            <p:sp>
              <p:nvSpPr>
                <p:cNvPr id="377615" name="Freeform 783"/>
                <p:cNvSpPr>
                  <a:spLocks noChangeAspect="1"/>
                </p:cNvSpPr>
                <p:nvPr/>
              </p:nvSpPr>
              <p:spPr bwMode="auto">
                <a:xfrm>
                  <a:off x="1628" y="2945"/>
                  <a:ext cx="169" cy="122"/>
                </a:xfrm>
                <a:custGeom>
                  <a:avLst/>
                  <a:gdLst/>
                  <a:ahLst/>
                  <a:cxnLst>
                    <a:cxn ang="0">
                      <a:pos x="4" y="0"/>
                    </a:cxn>
                    <a:cxn ang="0">
                      <a:pos x="4" y="0"/>
                    </a:cxn>
                    <a:cxn ang="0">
                      <a:pos x="166" y="122"/>
                    </a:cxn>
                    <a:cxn ang="0">
                      <a:pos x="169" y="118"/>
                    </a:cxn>
                    <a:cxn ang="0">
                      <a:pos x="4" y="0"/>
                    </a:cxn>
                    <a:cxn ang="0">
                      <a:pos x="4" y="0"/>
                    </a:cxn>
                    <a:cxn ang="0">
                      <a:pos x="4" y="0"/>
                    </a:cxn>
                    <a:cxn ang="0">
                      <a:pos x="4" y="0"/>
                    </a:cxn>
                    <a:cxn ang="0">
                      <a:pos x="0" y="0"/>
                    </a:cxn>
                    <a:cxn ang="0">
                      <a:pos x="0" y="0"/>
                    </a:cxn>
                    <a:cxn ang="0">
                      <a:pos x="4" y="0"/>
                    </a:cxn>
                    <a:cxn ang="0">
                      <a:pos x="4" y="0"/>
                    </a:cxn>
                  </a:cxnLst>
                  <a:rect l="0" t="0" r="r" b="b"/>
                  <a:pathLst>
                    <a:path w="169" h="122">
                      <a:moveTo>
                        <a:pt x="4" y="0"/>
                      </a:moveTo>
                      <a:lnTo>
                        <a:pt x="4" y="0"/>
                      </a:lnTo>
                      <a:lnTo>
                        <a:pt x="166" y="122"/>
                      </a:lnTo>
                      <a:lnTo>
                        <a:pt x="169" y="118"/>
                      </a:lnTo>
                      <a:lnTo>
                        <a:pt x="4" y="0"/>
                      </a:lnTo>
                      <a:lnTo>
                        <a:pt x="4" y="0"/>
                      </a:lnTo>
                      <a:lnTo>
                        <a:pt x="4" y="0"/>
                      </a:lnTo>
                      <a:lnTo>
                        <a:pt x="4" y="0"/>
                      </a:lnTo>
                      <a:lnTo>
                        <a:pt x="0" y="0"/>
                      </a:lnTo>
                      <a:lnTo>
                        <a:pt x="0" y="0"/>
                      </a:lnTo>
                      <a:lnTo>
                        <a:pt x="4" y="0"/>
                      </a:lnTo>
                      <a:lnTo>
                        <a:pt x="4" y="0"/>
                      </a:lnTo>
                      <a:close/>
                    </a:path>
                  </a:pathLst>
                </a:custGeom>
                <a:solidFill>
                  <a:srgbClr val="000000"/>
                </a:solidFill>
                <a:ln w="9525">
                  <a:noFill/>
                  <a:round/>
                  <a:headEnd/>
                  <a:tailEnd/>
                </a:ln>
              </p:spPr>
              <p:txBody>
                <a:bodyPr/>
                <a:lstStyle/>
                <a:p>
                  <a:endParaRPr lang="en-US"/>
                </a:p>
              </p:txBody>
            </p:sp>
            <p:sp>
              <p:nvSpPr>
                <p:cNvPr id="377616" name="Freeform 784"/>
                <p:cNvSpPr>
                  <a:spLocks noChangeAspect="1"/>
                </p:cNvSpPr>
                <p:nvPr/>
              </p:nvSpPr>
              <p:spPr bwMode="auto">
                <a:xfrm>
                  <a:off x="1033" y="2945"/>
                  <a:ext cx="599" cy="171"/>
                </a:xfrm>
                <a:custGeom>
                  <a:avLst/>
                  <a:gdLst/>
                  <a:ahLst/>
                  <a:cxnLst>
                    <a:cxn ang="0">
                      <a:pos x="4" y="167"/>
                    </a:cxn>
                    <a:cxn ang="0">
                      <a:pos x="4" y="171"/>
                    </a:cxn>
                    <a:cxn ang="0">
                      <a:pos x="599" y="0"/>
                    </a:cxn>
                    <a:cxn ang="0">
                      <a:pos x="599" y="0"/>
                    </a:cxn>
                    <a:cxn ang="0">
                      <a:pos x="4" y="167"/>
                    </a:cxn>
                    <a:cxn ang="0">
                      <a:pos x="4" y="171"/>
                    </a:cxn>
                    <a:cxn ang="0">
                      <a:pos x="4" y="167"/>
                    </a:cxn>
                    <a:cxn ang="0">
                      <a:pos x="0" y="167"/>
                    </a:cxn>
                    <a:cxn ang="0">
                      <a:pos x="0" y="167"/>
                    </a:cxn>
                    <a:cxn ang="0">
                      <a:pos x="4" y="171"/>
                    </a:cxn>
                    <a:cxn ang="0">
                      <a:pos x="4" y="171"/>
                    </a:cxn>
                    <a:cxn ang="0">
                      <a:pos x="4" y="167"/>
                    </a:cxn>
                  </a:cxnLst>
                  <a:rect l="0" t="0" r="r" b="b"/>
                  <a:pathLst>
                    <a:path w="599" h="171">
                      <a:moveTo>
                        <a:pt x="4" y="167"/>
                      </a:moveTo>
                      <a:lnTo>
                        <a:pt x="4" y="171"/>
                      </a:lnTo>
                      <a:lnTo>
                        <a:pt x="599" y="0"/>
                      </a:lnTo>
                      <a:lnTo>
                        <a:pt x="599" y="0"/>
                      </a:lnTo>
                      <a:lnTo>
                        <a:pt x="4" y="167"/>
                      </a:lnTo>
                      <a:lnTo>
                        <a:pt x="4" y="171"/>
                      </a:lnTo>
                      <a:lnTo>
                        <a:pt x="4" y="167"/>
                      </a:lnTo>
                      <a:lnTo>
                        <a:pt x="0" y="167"/>
                      </a:lnTo>
                      <a:lnTo>
                        <a:pt x="0" y="167"/>
                      </a:lnTo>
                      <a:lnTo>
                        <a:pt x="4" y="171"/>
                      </a:lnTo>
                      <a:lnTo>
                        <a:pt x="4" y="171"/>
                      </a:lnTo>
                      <a:lnTo>
                        <a:pt x="4" y="167"/>
                      </a:lnTo>
                      <a:close/>
                    </a:path>
                  </a:pathLst>
                </a:custGeom>
                <a:solidFill>
                  <a:srgbClr val="000000"/>
                </a:solidFill>
                <a:ln w="9525">
                  <a:noFill/>
                  <a:round/>
                  <a:headEnd/>
                  <a:tailEnd/>
                </a:ln>
              </p:spPr>
              <p:txBody>
                <a:bodyPr/>
                <a:lstStyle/>
                <a:p>
                  <a:endParaRPr lang="en-US"/>
                </a:p>
              </p:txBody>
            </p:sp>
            <p:sp>
              <p:nvSpPr>
                <p:cNvPr id="377617" name="Freeform 785"/>
                <p:cNvSpPr>
                  <a:spLocks noChangeAspect="1"/>
                </p:cNvSpPr>
                <p:nvPr/>
              </p:nvSpPr>
              <p:spPr bwMode="auto">
                <a:xfrm>
                  <a:off x="958" y="3123"/>
                  <a:ext cx="4" cy="1"/>
                </a:xfrm>
                <a:custGeom>
                  <a:avLst/>
                  <a:gdLst/>
                  <a:ahLst/>
                  <a:cxnLst>
                    <a:cxn ang="0">
                      <a:pos x="4" y="0"/>
                    </a:cxn>
                    <a:cxn ang="0">
                      <a:pos x="4" y="0"/>
                    </a:cxn>
                    <a:cxn ang="0">
                      <a:pos x="4" y="0"/>
                    </a:cxn>
                    <a:cxn ang="0">
                      <a:pos x="0" y="0"/>
                    </a:cxn>
                    <a:cxn ang="0">
                      <a:pos x="0" y="0"/>
                    </a:cxn>
                    <a:cxn ang="0">
                      <a:pos x="4" y="0"/>
                    </a:cxn>
                  </a:cxnLst>
                  <a:rect l="0" t="0" r="r" b="b"/>
                  <a:pathLst>
                    <a:path w="4">
                      <a:moveTo>
                        <a:pt x="4" y="0"/>
                      </a:move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77618" name="Freeform 786"/>
                <p:cNvSpPr>
                  <a:spLocks noChangeAspect="1"/>
                </p:cNvSpPr>
                <p:nvPr/>
              </p:nvSpPr>
              <p:spPr bwMode="auto">
                <a:xfrm>
                  <a:off x="958" y="3123"/>
                  <a:ext cx="147" cy="130"/>
                </a:xfrm>
                <a:custGeom>
                  <a:avLst/>
                  <a:gdLst/>
                  <a:ahLst/>
                  <a:cxnLst>
                    <a:cxn ang="0">
                      <a:pos x="147" y="130"/>
                    </a:cxn>
                    <a:cxn ang="0">
                      <a:pos x="147" y="130"/>
                    </a:cxn>
                    <a:cxn ang="0">
                      <a:pos x="4" y="0"/>
                    </a:cxn>
                    <a:cxn ang="0">
                      <a:pos x="0" y="0"/>
                    </a:cxn>
                    <a:cxn ang="0">
                      <a:pos x="147" y="130"/>
                    </a:cxn>
                    <a:cxn ang="0">
                      <a:pos x="147" y="130"/>
                    </a:cxn>
                    <a:cxn ang="0">
                      <a:pos x="147" y="130"/>
                    </a:cxn>
                    <a:cxn ang="0">
                      <a:pos x="147" y="130"/>
                    </a:cxn>
                    <a:cxn ang="0">
                      <a:pos x="147" y="130"/>
                    </a:cxn>
                  </a:cxnLst>
                  <a:rect l="0" t="0" r="r" b="b"/>
                  <a:pathLst>
                    <a:path w="147" h="130">
                      <a:moveTo>
                        <a:pt x="147" y="130"/>
                      </a:moveTo>
                      <a:lnTo>
                        <a:pt x="147" y="130"/>
                      </a:lnTo>
                      <a:lnTo>
                        <a:pt x="4" y="0"/>
                      </a:lnTo>
                      <a:lnTo>
                        <a:pt x="0" y="0"/>
                      </a:lnTo>
                      <a:lnTo>
                        <a:pt x="147" y="130"/>
                      </a:lnTo>
                      <a:lnTo>
                        <a:pt x="147" y="130"/>
                      </a:lnTo>
                      <a:lnTo>
                        <a:pt x="147" y="130"/>
                      </a:lnTo>
                      <a:lnTo>
                        <a:pt x="147" y="130"/>
                      </a:lnTo>
                      <a:lnTo>
                        <a:pt x="147" y="130"/>
                      </a:lnTo>
                      <a:close/>
                    </a:path>
                  </a:pathLst>
                </a:custGeom>
                <a:solidFill>
                  <a:srgbClr val="000000"/>
                </a:solidFill>
                <a:ln w="9525">
                  <a:noFill/>
                  <a:round/>
                  <a:headEnd/>
                  <a:tailEnd/>
                </a:ln>
              </p:spPr>
              <p:txBody>
                <a:bodyPr/>
                <a:lstStyle/>
                <a:p>
                  <a:endParaRPr lang="en-US"/>
                </a:p>
              </p:txBody>
            </p:sp>
            <p:sp>
              <p:nvSpPr>
                <p:cNvPr id="377619" name="Freeform 787"/>
                <p:cNvSpPr>
                  <a:spLocks noChangeAspect="1"/>
                </p:cNvSpPr>
                <p:nvPr/>
              </p:nvSpPr>
              <p:spPr bwMode="auto">
                <a:xfrm>
                  <a:off x="1105" y="3249"/>
                  <a:ext cx="68" cy="53"/>
                </a:xfrm>
                <a:custGeom>
                  <a:avLst/>
                  <a:gdLst/>
                  <a:ahLst/>
                  <a:cxnLst>
                    <a:cxn ang="0">
                      <a:pos x="64" y="53"/>
                    </a:cxn>
                    <a:cxn ang="0">
                      <a:pos x="68" y="53"/>
                    </a:cxn>
                    <a:cxn ang="0">
                      <a:pos x="0" y="0"/>
                    </a:cxn>
                    <a:cxn ang="0">
                      <a:pos x="0" y="4"/>
                    </a:cxn>
                    <a:cxn ang="0">
                      <a:pos x="64" y="53"/>
                    </a:cxn>
                    <a:cxn ang="0">
                      <a:pos x="68" y="53"/>
                    </a:cxn>
                    <a:cxn ang="0">
                      <a:pos x="64" y="53"/>
                    </a:cxn>
                    <a:cxn ang="0">
                      <a:pos x="68" y="53"/>
                    </a:cxn>
                    <a:cxn ang="0">
                      <a:pos x="68" y="53"/>
                    </a:cxn>
                    <a:cxn ang="0">
                      <a:pos x="68" y="53"/>
                    </a:cxn>
                    <a:cxn ang="0">
                      <a:pos x="68" y="53"/>
                    </a:cxn>
                    <a:cxn ang="0">
                      <a:pos x="64" y="53"/>
                    </a:cxn>
                  </a:cxnLst>
                  <a:rect l="0" t="0" r="r" b="b"/>
                  <a:pathLst>
                    <a:path w="68" h="53">
                      <a:moveTo>
                        <a:pt x="64" y="53"/>
                      </a:moveTo>
                      <a:lnTo>
                        <a:pt x="68" y="53"/>
                      </a:lnTo>
                      <a:lnTo>
                        <a:pt x="0" y="0"/>
                      </a:lnTo>
                      <a:lnTo>
                        <a:pt x="0" y="4"/>
                      </a:lnTo>
                      <a:lnTo>
                        <a:pt x="64" y="53"/>
                      </a:lnTo>
                      <a:lnTo>
                        <a:pt x="68" y="53"/>
                      </a:lnTo>
                      <a:lnTo>
                        <a:pt x="64" y="53"/>
                      </a:lnTo>
                      <a:lnTo>
                        <a:pt x="68" y="53"/>
                      </a:lnTo>
                      <a:lnTo>
                        <a:pt x="68" y="53"/>
                      </a:lnTo>
                      <a:lnTo>
                        <a:pt x="68" y="53"/>
                      </a:lnTo>
                      <a:lnTo>
                        <a:pt x="68" y="53"/>
                      </a:lnTo>
                      <a:lnTo>
                        <a:pt x="64" y="53"/>
                      </a:lnTo>
                      <a:close/>
                    </a:path>
                  </a:pathLst>
                </a:custGeom>
                <a:solidFill>
                  <a:srgbClr val="000000"/>
                </a:solidFill>
                <a:ln w="9525">
                  <a:noFill/>
                  <a:round/>
                  <a:headEnd/>
                  <a:tailEnd/>
                </a:ln>
              </p:spPr>
              <p:txBody>
                <a:bodyPr/>
                <a:lstStyle/>
                <a:p>
                  <a:endParaRPr lang="en-US"/>
                </a:p>
              </p:txBody>
            </p:sp>
            <p:sp>
              <p:nvSpPr>
                <p:cNvPr id="377620" name="Freeform 788"/>
                <p:cNvSpPr>
                  <a:spLocks noChangeAspect="1"/>
                </p:cNvSpPr>
                <p:nvPr/>
              </p:nvSpPr>
              <p:spPr bwMode="auto">
                <a:xfrm>
                  <a:off x="1169" y="3086"/>
                  <a:ext cx="670" cy="216"/>
                </a:xfrm>
                <a:custGeom>
                  <a:avLst/>
                  <a:gdLst/>
                  <a:ahLst/>
                  <a:cxnLst>
                    <a:cxn ang="0">
                      <a:pos x="670" y="0"/>
                    </a:cxn>
                    <a:cxn ang="0">
                      <a:pos x="670" y="0"/>
                    </a:cxn>
                    <a:cxn ang="0">
                      <a:pos x="0" y="216"/>
                    </a:cxn>
                    <a:cxn ang="0">
                      <a:pos x="0" y="216"/>
                    </a:cxn>
                    <a:cxn ang="0">
                      <a:pos x="670" y="0"/>
                    </a:cxn>
                    <a:cxn ang="0">
                      <a:pos x="670" y="0"/>
                    </a:cxn>
                  </a:cxnLst>
                  <a:rect l="0" t="0" r="r" b="b"/>
                  <a:pathLst>
                    <a:path w="670" h="216">
                      <a:moveTo>
                        <a:pt x="670" y="0"/>
                      </a:moveTo>
                      <a:lnTo>
                        <a:pt x="670" y="0"/>
                      </a:lnTo>
                      <a:lnTo>
                        <a:pt x="0" y="216"/>
                      </a:lnTo>
                      <a:lnTo>
                        <a:pt x="0" y="216"/>
                      </a:lnTo>
                      <a:lnTo>
                        <a:pt x="670" y="0"/>
                      </a:lnTo>
                      <a:lnTo>
                        <a:pt x="670" y="0"/>
                      </a:lnTo>
                      <a:close/>
                    </a:path>
                  </a:pathLst>
                </a:custGeom>
                <a:solidFill>
                  <a:srgbClr val="000000"/>
                </a:solidFill>
                <a:ln w="9525">
                  <a:noFill/>
                  <a:round/>
                  <a:headEnd/>
                  <a:tailEnd/>
                </a:ln>
              </p:spPr>
              <p:txBody>
                <a:bodyPr/>
                <a:lstStyle/>
                <a:p>
                  <a:endParaRPr lang="en-US"/>
                </a:p>
              </p:txBody>
            </p:sp>
            <p:sp>
              <p:nvSpPr>
                <p:cNvPr id="377621" name="Freeform 789"/>
                <p:cNvSpPr>
                  <a:spLocks noChangeAspect="1"/>
                </p:cNvSpPr>
                <p:nvPr/>
              </p:nvSpPr>
              <p:spPr bwMode="auto">
                <a:xfrm>
                  <a:off x="1839" y="3086"/>
                  <a:ext cx="1" cy="1"/>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622" name="Freeform 790"/>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77623" name="Freeform 791"/>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77624" name="Freeform 792"/>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77625" name="Freeform 793"/>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77626" name="Freeform 794"/>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77627" name="Freeform 795"/>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77628" name="Freeform 796"/>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77629" name="Freeform 797"/>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630" name="Freeform 798"/>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77631" name="Freeform 799"/>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77632" name="Freeform 800"/>
                <p:cNvSpPr>
                  <a:spLocks noChangeAspect="1" noEditPoints="1"/>
                </p:cNvSpPr>
                <p:nvPr/>
              </p:nvSpPr>
              <p:spPr bwMode="auto">
                <a:xfrm>
                  <a:off x="1067" y="2983"/>
                  <a:ext cx="700" cy="266"/>
                </a:xfrm>
                <a:custGeom>
                  <a:avLst/>
                  <a:gdLst/>
                  <a:ahLst/>
                  <a:cxnLst>
                    <a:cxn ang="0">
                      <a:pos x="508" y="23"/>
                    </a:cxn>
                    <a:cxn ang="0">
                      <a:pos x="606" y="114"/>
                    </a:cxn>
                    <a:cxn ang="0">
                      <a:pos x="700" y="84"/>
                    </a:cxn>
                    <a:cxn ang="0">
                      <a:pos x="599" y="0"/>
                    </a:cxn>
                    <a:cxn ang="0">
                      <a:pos x="508" y="23"/>
                    </a:cxn>
                    <a:cxn ang="0">
                      <a:pos x="508" y="23"/>
                    </a:cxn>
                    <a:cxn ang="0">
                      <a:pos x="34" y="178"/>
                    </a:cxn>
                    <a:cxn ang="0">
                      <a:pos x="121" y="266"/>
                    </a:cxn>
                    <a:cxn ang="0">
                      <a:pos x="490" y="148"/>
                    </a:cxn>
                    <a:cxn ang="0">
                      <a:pos x="395" y="65"/>
                    </a:cxn>
                    <a:cxn ang="0">
                      <a:pos x="34" y="178"/>
                    </a:cxn>
                    <a:cxn ang="0">
                      <a:pos x="34" y="178"/>
                    </a:cxn>
                    <a:cxn ang="0">
                      <a:pos x="459" y="91"/>
                    </a:cxn>
                    <a:cxn ang="0">
                      <a:pos x="531" y="68"/>
                    </a:cxn>
                    <a:cxn ang="0">
                      <a:pos x="490" y="34"/>
                    </a:cxn>
                    <a:cxn ang="0">
                      <a:pos x="422" y="57"/>
                    </a:cxn>
                    <a:cxn ang="0">
                      <a:pos x="459" y="91"/>
                    </a:cxn>
                    <a:cxn ang="0">
                      <a:pos x="459" y="91"/>
                    </a:cxn>
                    <a:cxn ang="0">
                      <a:pos x="407" y="46"/>
                    </a:cxn>
                    <a:cxn ang="0">
                      <a:pos x="478" y="23"/>
                    </a:cxn>
                    <a:cxn ang="0">
                      <a:pos x="456" y="8"/>
                    </a:cxn>
                    <a:cxn ang="0">
                      <a:pos x="388" y="27"/>
                    </a:cxn>
                    <a:cxn ang="0">
                      <a:pos x="407" y="46"/>
                    </a:cxn>
                    <a:cxn ang="0">
                      <a:pos x="407" y="46"/>
                    </a:cxn>
                    <a:cxn ang="0">
                      <a:pos x="501" y="99"/>
                    </a:cxn>
                    <a:cxn ang="0">
                      <a:pos x="520" y="114"/>
                    </a:cxn>
                    <a:cxn ang="0">
                      <a:pos x="493" y="121"/>
                    </a:cxn>
                    <a:cxn ang="0">
                      <a:pos x="512" y="140"/>
                    </a:cxn>
                    <a:cxn ang="0">
                      <a:pos x="584" y="118"/>
                    </a:cxn>
                    <a:cxn ang="0">
                      <a:pos x="561" y="103"/>
                    </a:cxn>
                    <a:cxn ang="0">
                      <a:pos x="539" y="106"/>
                    </a:cxn>
                    <a:cxn ang="0">
                      <a:pos x="523" y="91"/>
                    </a:cxn>
                    <a:cxn ang="0">
                      <a:pos x="501" y="99"/>
                    </a:cxn>
                    <a:cxn ang="0">
                      <a:pos x="501" y="99"/>
                    </a:cxn>
                    <a:cxn ang="0">
                      <a:pos x="0" y="144"/>
                    </a:cxn>
                    <a:cxn ang="0">
                      <a:pos x="19" y="163"/>
                    </a:cxn>
                    <a:cxn ang="0">
                      <a:pos x="42" y="156"/>
                    </a:cxn>
                    <a:cxn ang="0">
                      <a:pos x="23" y="137"/>
                    </a:cxn>
                    <a:cxn ang="0">
                      <a:pos x="0" y="144"/>
                    </a:cxn>
                    <a:cxn ang="0">
                      <a:pos x="0" y="144"/>
                    </a:cxn>
                    <a:cxn ang="0">
                      <a:pos x="42" y="133"/>
                    </a:cxn>
                    <a:cxn ang="0">
                      <a:pos x="60" y="148"/>
                    </a:cxn>
                    <a:cxn ang="0">
                      <a:pos x="158" y="118"/>
                    </a:cxn>
                    <a:cxn ang="0">
                      <a:pos x="140" y="103"/>
                    </a:cxn>
                    <a:cxn ang="0">
                      <a:pos x="42" y="133"/>
                    </a:cxn>
                    <a:cxn ang="0">
                      <a:pos x="42" y="133"/>
                    </a:cxn>
                    <a:cxn ang="0">
                      <a:pos x="151" y="99"/>
                    </a:cxn>
                    <a:cxn ang="0">
                      <a:pos x="170" y="118"/>
                    </a:cxn>
                    <a:cxn ang="0">
                      <a:pos x="267" y="87"/>
                    </a:cxn>
                    <a:cxn ang="0">
                      <a:pos x="249" y="68"/>
                    </a:cxn>
                    <a:cxn ang="0">
                      <a:pos x="151" y="99"/>
                    </a:cxn>
                    <a:cxn ang="0">
                      <a:pos x="151" y="99"/>
                    </a:cxn>
                    <a:cxn ang="0">
                      <a:pos x="256" y="65"/>
                    </a:cxn>
                    <a:cxn ang="0">
                      <a:pos x="275" y="84"/>
                    </a:cxn>
                    <a:cxn ang="0">
                      <a:pos x="373" y="53"/>
                    </a:cxn>
                    <a:cxn ang="0">
                      <a:pos x="354" y="38"/>
                    </a:cxn>
                    <a:cxn ang="0">
                      <a:pos x="256" y="65"/>
                    </a:cxn>
                    <a:cxn ang="0">
                      <a:pos x="256" y="65"/>
                    </a:cxn>
                  </a:cxnLst>
                  <a:rect l="0" t="0" r="r" b="b"/>
                  <a:pathLst>
                    <a:path w="700" h="266">
                      <a:moveTo>
                        <a:pt x="508" y="23"/>
                      </a:moveTo>
                      <a:lnTo>
                        <a:pt x="606" y="114"/>
                      </a:lnTo>
                      <a:lnTo>
                        <a:pt x="700" y="84"/>
                      </a:lnTo>
                      <a:lnTo>
                        <a:pt x="599" y="0"/>
                      </a:lnTo>
                      <a:lnTo>
                        <a:pt x="508" y="23"/>
                      </a:lnTo>
                      <a:lnTo>
                        <a:pt x="508" y="23"/>
                      </a:lnTo>
                      <a:close/>
                      <a:moveTo>
                        <a:pt x="34" y="178"/>
                      </a:moveTo>
                      <a:lnTo>
                        <a:pt x="121" y="266"/>
                      </a:lnTo>
                      <a:lnTo>
                        <a:pt x="490" y="148"/>
                      </a:lnTo>
                      <a:lnTo>
                        <a:pt x="395" y="65"/>
                      </a:lnTo>
                      <a:lnTo>
                        <a:pt x="34" y="178"/>
                      </a:lnTo>
                      <a:lnTo>
                        <a:pt x="34" y="178"/>
                      </a:lnTo>
                      <a:close/>
                      <a:moveTo>
                        <a:pt x="459" y="91"/>
                      </a:moveTo>
                      <a:lnTo>
                        <a:pt x="531" y="68"/>
                      </a:lnTo>
                      <a:lnTo>
                        <a:pt x="490" y="34"/>
                      </a:lnTo>
                      <a:lnTo>
                        <a:pt x="422" y="57"/>
                      </a:lnTo>
                      <a:lnTo>
                        <a:pt x="459" y="91"/>
                      </a:lnTo>
                      <a:lnTo>
                        <a:pt x="459" y="91"/>
                      </a:lnTo>
                      <a:close/>
                      <a:moveTo>
                        <a:pt x="407" y="46"/>
                      </a:moveTo>
                      <a:lnTo>
                        <a:pt x="478" y="23"/>
                      </a:lnTo>
                      <a:lnTo>
                        <a:pt x="456" y="8"/>
                      </a:lnTo>
                      <a:lnTo>
                        <a:pt x="388" y="27"/>
                      </a:lnTo>
                      <a:lnTo>
                        <a:pt x="407" y="46"/>
                      </a:lnTo>
                      <a:lnTo>
                        <a:pt x="407" y="46"/>
                      </a:lnTo>
                      <a:close/>
                      <a:moveTo>
                        <a:pt x="501" y="99"/>
                      </a:moveTo>
                      <a:lnTo>
                        <a:pt x="520" y="114"/>
                      </a:lnTo>
                      <a:lnTo>
                        <a:pt x="493" y="121"/>
                      </a:lnTo>
                      <a:lnTo>
                        <a:pt x="512" y="140"/>
                      </a:lnTo>
                      <a:lnTo>
                        <a:pt x="584" y="118"/>
                      </a:lnTo>
                      <a:lnTo>
                        <a:pt x="561" y="103"/>
                      </a:lnTo>
                      <a:lnTo>
                        <a:pt x="539" y="106"/>
                      </a:lnTo>
                      <a:lnTo>
                        <a:pt x="523" y="91"/>
                      </a:lnTo>
                      <a:lnTo>
                        <a:pt x="501" y="99"/>
                      </a:lnTo>
                      <a:lnTo>
                        <a:pt x="501" y="99"/>
                      </a:lnTo>
                      <a:close/>
                      <a:moveTo>
                        <a:pt x="0" y="144"/>
                      </a:moveTo>
                      <a:lnTo>
                        <a:pt x="19" y="163"/>
                      </a:lnTo>
                      <a:lnTo>
                        <a:pt x="42" y="156"/>
                      </a:lnTo>
                      <a:lnTo>
                        <a:pt x="23" y="137"/>
                      </a:lnTo>
                      <a:lnTo>
                        <a:pt x="0" y="144"/>
                      </a:lnTo>
                      <a:lnTo>
                        <a:pt x="0" y="144"/>
                      </a:lnTo>
                      <a:close/>
                      <a:moveTo>
                        <a:pt x="42" y="133"/>
                      </a:moveTo>
                      <a:lnTo>
                        <a:pt x="60" y="148"/>
                      </a:lnTo>
                      <a:lnTo>
                        <a:pt x="158" y="118"/>
                      </a:lnTo>
                      <a:lnTo>
                        <a:pt x="140" y="103"/>
                      </a:lnTo>
                      <a:lnTo>
                        <a:pt x="42" y="133"/>
                      </a:lnTo>
                      <a:lnTo>
                        <a:pt x="42" y="133"/>
                      </a:lnTo>
                      <a:close/>
                      <a:moveTo>
                        <a:pt x="151" y="99"/>
                      </a:moveTo>
                      <a:lnTo>
                        <a:pt x="170" y="118"/>
                      </a:lnTo>
                      <a:lnTo>
                        <a:pt x="267" y="87"/>
                      </a:lnTo>
                      <a:lnTo>
                        <a:pt x="249" y="68"/>
                      </a:lnTo>
                      <a:lnTo>
                        <a:pt x="151" y="99"/>
                      </a:lnTo>
                      <a:lnTo>
                        <a:pt x="151" y="99"/>
                      </a:lnTo>
                      <a:close/>
                      <a:moveTo>
                        <a:pt x="256" y="65"/>
                      </a:moveTo>
                      <a:lnTo>
                        <a:pt x="275" y="84"/>
                      </a:lnTo>
                      <a:lnTo>
                        <a:pt x="373" y="53"/>
                      </a:lnTo>
                      <a:lnTo>
                        <a:pt x="354" y="38"/>
                      </a:lnTo>
                      <a:lnTo>
                        <a:pt x="256" y="65"/>
                      </a:lnTo>
                      <a:lnTo>
                        <a:pt x="256" y="65"/>
                      </a:lnTo>
                      <a:close/>
                    </a:path>
                  </a:pathLst>
                </a:custGeom>
                <a:solidFill>
                  <a:srgbClr val="000000"/>
                </a:solidFill>
                <a:ln w="9525">
                  <a:noFill/>
                  <a:round/>
                  <a:headEnd/>
                  <a:tailEnd/>
                </a:ln>
              </p:spPr>
              <p:txBody>
                <a:bodyPr/>
                <a:lstStyle/>
                <a:p>
                  <a:endParaRPr lang="en-US"/>
                </a:p>
              </p:txBody>
            </p:sp>
            <p:sp>
              <p:nvSpPr>
                <p:cNvPr id="377633" name="Freeform 801"/>
                <p:cNvSpPr>
                  <a:spLocks noChangeAspect="1"/>
                </p:cNvSpPr>
                <p:nvPr/>
              </p:nvSpPr>
              <p:spPr bwMode="auto">
                <a:xfrm>
                  <a:off x="1575" y="2983"/>
                  <a:ext cx="192" cy="114"/>
                </a:xfrm>
                <a:custGeom>
                  <a:avLst/>
                  <a:gdLst/>
                  <a:ahLst/>
                  <a:cxnLst>
                    <a:cxn ang="0">
                      <a:pos x="0" y="23"/>
                    </a:cxn>
                    <a:cxn ang="0">
                      <a:pos x="98" y="114"/>
                    </a:cxn>
                    <a:cxn ang="0">
                      <a:pos x="192" y="84"/>
                    </a:cxn>
                    <a:cxn ang="0">
                      <a:pos x="91" y="0"/>
                    </a:cxn>
                    <a:cxn ang="0">
                      <a:pos x="0" y="23"/>
                    </a:cxn>
                  </a:cxnLst>
                  <a:rect l="0" t="0" r="r" b="b"/>
                  <a:pathLst>
                    <a:path w="192" h="114">
                      <a:moveTo>
                        <a:pt x="0" y="23"/>
                      </a:moveTo>
                      <a:lnTo>
                        <a:pt x="98" y="114"/>
                      </a:lnTo>
                      <a:lnTo>
                        <a:pt x="192" y="84"/>
                      </a:lnTo>
                      <a:lnTo>
                        <a:pt x="91" y="0"/>
                      </a:lnTo>
                      <a:lnTo>
                        <a:pt x="0" y="23"/>
                      </a:lnTo>
                    </a:path>
                  </a:pathLst>
                </a:custGeom>
                <a:noFill/>
                <a:ln w="6350">
                  <a:solidFill>
                    <a:srgbClr val="000000"/>
                  </a:solidFill>
                  <a:prstDash val="solid"/>
                  <a:round/>
                  <a:headEnd/>
                  <a:tailEnd/>
                </a:ln>
              </p:spPr>
              <p:txBody>
                <a:bodyPr/>
                <a:lstStyle/>
                <a:p>
                  <a:endParaRPr lang="en-US"/>
                </a:p>
              </p:txBody>
            </p:sp>
            <p:sp>
              <p:nvSpPr>
                <p:cNvPr id="377634" name="Freeform 802"/>
                <p:cNvSpPr>
                  <a:spLocks noChangeAspect="1"/>
                </p:cNvSpPr>
                <p:nvPr/>
              </p:nvSpPr>
              <p:spPr bwMode="auto">
                <a:xfrm>
                  <a:off x="1101" y="3048"/>
                  <a:ext cx="452" cy="201"/>
                </a:xfrm>
                <a:custGeom>
                  <a:avLst/>
                  <a:gdLst/>
                  <a:ahLst/>
                  <a:cxnLst>
                    <a:cxn ang="0">
                      <a:pos x="0" y="113"/>
                    </a:cxn>
                    <a:cxn ang="0">
                      <a:pos x="87" y="201"/>
                    </a:cxn>
                    <a:cxn ang="0">
                      <a:pos x="452" y="83"/>
                    </a:cxn>
                    <a:cxn ang="0">
                      <a:pos x="361" y="0"/>
                    </a:cxn>
                    <a:cxn ang="0">
                      <a:pos x="0" y="113"/>
                    </a:cxn>
                  </a:cxnLst>
                  <a:rect l="0" t="0" r="r" b="b"/>
                  <a:pathLst>
                    <a:path w="452" h="201">
                      <a:moveTo>
                        <a:pt x="0" y="113"/>
                      </a:moveTo>
                      <a:lnTo>
                        <a:pt x="87" y="201"/>
                      </a:lnTo>
                      <a:lnTo>
                        <a:pt x="452" y="83"/>
                      </a:lnTo>
                      <a:lnTo>
                        <a:pt x="361" y="0"/>
                      </a:lnTo>
                      <a:lnTo>
                        <a:pt x="0" y="113"/>
                      </a:lnTo>
                    </a:path>
                  </a:pathLst>
                </a:custGeom>
                <a:noFill/>
                <a:ln w="6350">
                  <a:solidFill>
                    <a:srgbClr val="000000"/>
                  </a:solidFill>
                  <a:prstDash val="solid"/>
                  <a:round/>
                  <a:headEnd/>
                  <a:tailEnd/>
                </a:ln>
              </p:spPr>
              <p:txBody>
                <a:bodyPr/>
                <a:lstStyle/>
                <a:p>
                  <a:endParaRPr lang="en-US"/>
                </a:p>
              </p:txBody>
            </p:sp>
            <p:sp>
              <p:nvSpPr>
                <p:cNvPr id="377635" name="Freeform 803"/>
                <p:cNvSpPr>
                  <a:spLocks noChangeAspect="1"/>
                </p:cNvSpPr>
                <p:nvPr/>
              </p:nvSpPr>
              <p:spPr bwMode="auto">
                <a:xfrm>
                  <a:off x="1485" y="3017"/>
                  <a:ext cx="109" cy="57"/>
                </a:xfrm>
                <a:custGeom>
                  <a:avLst/>
                  <a:gdLst/>
                  <a:ahLst/>
                  <a:cxnLst>
                    <a:cxn ang="0">
                      <a:pos x="41" y="57"/>
                    </a:cxn>
                    <a:cxn ang="0">
                      <a:pos x="109" y="34"/>
                    </a:cxn>
                    <a:cxn ang="0">
                      <a:pos x="72" y="0"/>
                    </a:cxn>
                    <a:cxn ang="0">
                      <a:pos x="0" y="23"/>
                    </a:cxn>
                    <a:cxn ang="0">
                      <a:pos x="41" y="57"/>
                    </a:cxn>
                  </a:cxnLst>
                  <a:rect l="0" t="0" r="r" b="b"/>
                  <a:pathLst>
                    <a:path w="109" h="57">
                      <a:moveTo>
                        <a:pt x="41" y="57"/>
                      </a:moveTo>
                      <a:lnTo>
                        <a:pt x="109" y="34"/>
                      </a:lnTo>
                      <a:lnTo>
                        <a:pt x="72" y="0"/>
                      </a:lnTo>
                      <a:lnTo>
                        <a:pt x="0" y="23"/>
                      </a:lnTo>
                      <a:lnTo>
                        <a:pt x="41" y="57"/>
                      </a:lnTo>
                    </a:path>
                  </a:pathLst>
                </a:custGeom>
                <a:noFill/>
                <a:ln w="6350">
                  <a:solidFill>
                    <a:srgbClr val="000000"/>
                  </a:solidFill>
                  <a:prstDash val="solid"/>
                  <a:round/>
                  <a:headEnd/>
                  <a:tailEnd/>
                </a:ln>
              </p:spPr>
              <p:txBody>
                <a:bodyPr/>
                <a:lstStyle/>
                <a:p>
                  <a:endParaRPr lang="en-US"/>
                </a:p>
              </p:txBody>
            </p:sp>
            <p:sp>
              <p:nvSpPr>
                <p:cNvPr id="377636" name="Freeform 804"/>
                <p:cNvSpPr>
                  <a:spLocks noChangeAspect="1"/>
                </p:cNvSpPr>
                <p:nvPr/>
              </p:nvSpPr>
              <p:spPr bwMode="auto">
                <a:xfrm>
                  <a:off x="1455" y="2991"/>
                  <a:ext cx="87" cy="38"/>
                </a:xfrm>
                <a:custGeom>
                  <a:avLst/>
                  <a:gdLst/>
                  <a:ahLst/>
                  <a:cxnLst>
                    <a:cxn ang="0">
                      <a:pos x="19" y="38"/>
                    </a:cxn>
                    <a:cxn ang="0">
                      <a:pos x="87" y="15"/>
                    </a:cxn>
                    <a:cxn ang="0">
                      <a:pos x="68" y="0"/>
                    </a:cxn>
                    <a:cxn ang="0">
                      <a:pos x="0" y="19"/>
                    </a:cxn>
                    <a:cxn ang="0">
                      <a:pos x="19" y="38"/>
                    </a:cxn>
                  </a:cxnLst>
                  <a:rect l="0" t="0" r="r" b="b"/>
                  <a:pathLst>
                    <a:path w="87" h="38">
                      <a:moveTo>
                        <a:pt x="19" y="38"/>
                      </a:moveTo>
                      <a:lnTo>
                        <a:pt x="87" y="15"/>
                      </a:lnTo>
                      <a:lnTo>
                        <a:pt x="68" y="0"/>
                      </a:lnTo>
                      <a:lnTo>
                        <a:pt x="0" y="19"/>
                      </a:lnTo>
                      <a:lnTo>
                        <a:pt x="19" y="38"/>
                      </a:lnTo>
                    </a:path>
                  </a:pathLst>
                </a:custGeom>
                <a:noFill/>
                <a:ln w="6350">
                  <a:solidFill>
                    <a:srgbClr val="000000"/>
                  </a:solidFill>
                  <a:prstDash val="solid"/>
                  <a:round/>
                  <a:headEnd/>
                  <a:tailEnd/>
                </a:ln>
              </p:spPr>
              <p:txBody>
                <a:bodyPr/>
                <a:lstStyle/>
                <a:p>
                  <a:endParaRPr lang="en-US"/>
                </a:p>
              </p:txBody>
            </p:sp>
            <p:sp>
              <p:nvSpPr>
                <p:cNvPr id="377637" name="Freeform 805"/>
                <p:cNvSpPr>
                  <a:spLocks noChangeAspect="1"/>
                </p:cNvSpPr>
                <p:nvPr/>
              </p:nvSpPr>
              <p:spPr bwMode="auto">
                <a:xfrm>
                  <a:off x="1560" y="3074"/>
                  <a:ext cx="87" cy="49"/>
                </a:xfrm>
                <a:custGeom>
                  <a:avLst/>
                  <a:gdLst/>
                  <a:ahLst/>
                  <a:cxnLst>
                    <a:cxn ang="0">
                      <a:pos x="8" y="8"/>
                    </a:cxn>
                    <a:cxn ang="0">
                      <a:pos x="23" y="27"/>
                    </a:cxn>
                    <a:cxn ang="0">
                      <a:pos x="0" y="30"/>
                    </a:cxn>
                    <a:cxn ang="0">
                      <a:pos x="19" y="49"/>
                    </a:cxn>
                    <a:cxn ang="0">
                      <a:pos x="87" y="27"/>
                    </a:cxn>
                    <a:cxn ang="0">
                      <a:pos x="68" y="12"/>
                    </a:cxn>
                    <a:cxn ang="0">
                      <a:pos x="46" y="19"/>
                    </a:cxn>
                    <a:cxn ang="0">
                      <a:pos x="27" y="0"/>
                    </a:cxn>
                    <a:cxn ang="0">
                      <a:pos x="8" y="8"/>
                    </a:cxn>
                  </a:cxnLst>
                  <a:rect l="0" t="0" r="r" b="b"/>
                  <a:pathLst>
                    <a:path w="87" h="49">
                      <a:moveTo>
                        <a:pt x="8" y="8"/>
                      </a:moveTo>
                      <a:lnTo>
                        <a:pt x="23" y="27"/>
                      </a:lnTo>
                      <a:lnTo>
                        <a:pt x="0" y="30"/>
                      </a:lnTo>
                      <a:lnTo>
                        <a:pt x="19" y="49"/>
                      </a:lnTo>
                      <a:lnTo>
                        <a:pt x="87" y="27"/>
                      </a:lnTo>
                      <a:lnTo>
                        <a:pt x="68" y="12"/>
                      </a:lnTo>
                      <a:lnTo>
                        <a:pt x="46" y="19"/>
                      </a:lnTo>
                      <a:lnTo>
                        <a:pt x="27" y="0"/>
                      </a:lnTo>
                      <a:lnTo>
                        <a:pt x="8" y="8"/>
                      </a:lnTo>
                    </a:path>
                  </a:pathLst>
                </a:custGeom>
                <a:noFill/>
                <a:ln w="6350">
                  <a:solidFill>
                    <a:srgbClr val="000000"/>
                  </a:solidFill>
                  <a:prstDash val="solid"/>
                  <a:round/>
                  <a:headEnd/>
                  <a:tailEnd/>
                </a:ln>
              </p:spPr>
              <p:txBody>
                <a:bodyPr/>
                <a:lstStyle/>
                <a:p>
                  <a:endParaRPr lang="en-US"/>
                </a:p>
              </p:txBody>
            </p:sp>
            <p:sp>
              <p:nvSpPr>
                <p:cNvPr id="377638" name="Freeform 806"/>
                <p:cNvSpPr>
                  <a:spLocks noChangeAspect="1"/>
                </p:cNvSpPr>
                <p:nvPr/>
              </p:nvSpPr>
              <p:spPr bwMode="auto">
                <a:xfrm>
                  <a:off x="1067" y="3120"/>
                  <a:ext cx="42" cy="22"/>
                </a:xfrm>
                <a:custGeom>
                  <a:avLst/>
                  <a:gdLst/>
                  <a:ahLst/>
                  <a:cxnLst>
                    <a:cxn ang="0">
                      <a:pos x="0" y="7"/>
                    </a:cxn>
                    <a:cxn ang="0">
                      <a:pos x="19" y="22"/>
                    </a:cxn>
                    <a:cxn ang="0">
                      <a:pos x="42" y="19"/>
                    </a:cxn>
                    <a:cxn ang="0">
                      <a:pos x="23" y="0"/>
                    </a:cxn>
                    <a:cxn ang="0">
                      <a:pos x="0" y="7"/>
                    </a:cxn>
                  </a:cxnLst>
                  <a:rect l="0" t="0" r="r" b="b"/>
                  <a:pathLst>
                    <a:path w="42" h="22">
                      <a:moveTo>
                        <a:pt x="0" y="7"/>
                      </a:moveTo>
                      <a:lnTo>
                        <a:pt x="19" y="22"/>
                      </a:lnTo>
                      <a:lnTo>
                        <a:pt x="42" y="19"/>
                      </a:lnTo>
                      <a:lnTo>
                        <a:pt x="23" y="0"/>
                      </a:lnTo>
                      <a:lnTo>
                        <a:pt x="0" y="7"/>
                      </a:lnTo>
                    </a:path>
                  </a:pathLst>
                </a:custGeom>
                <a:noFill/>
                <a:ln w="6350">
                  <a:solidFill>
                    <a:srgbClr val="000000"/>
                  </a:solidFill>
                  <a:prstDash val="solid"/>
                  <a:round/>
                  <a:headEnd/>
                  <a:tailEnd/>
                </a:ln>
              </p:spPr>
              <p:txBody>
                <a:bodyPr/>
                <a:lstStyle/>
                <a:p>
                  <a:endParaRPr lang="en-US"/>
                </a:p>
              </p:txBody>
            </p:sp>
            <p:sp>
              <p:nvSpPr>
                <p:cNvPr id="377639" name="Freeform 807"/>
                <p:cNvSpPr>
                  <a:spLocks noChangeAspect="1"/>
                </p:cNvSpPr>
                <p:nvPr/>
              </p:nvSpPr>
              <p:spPr bwMode="auto">
                <a:xfrm>
                  <a:off x="1109" y="3086"/>
                  <a:ext cx="116" cy="49"/>
                </a:xfrm>
                <a:custGeom>
                  <a:avLst/>
                  <a:gdLst/>
                  <a:ahLst/>
                  <a:cxnLst>
                    <a:cxn ang="0">
                      <a:pos x="0" y="30"/>
                    </a:cxn>
                    <a:cxn ang="0">
                      <a:pos x="18" y="49"/>
                    </a:cxn>
                    <a:cxn ang="0">
                      <a:pos x="116" y="18"/>
                    </a:cxn>
                    <a:cxn ang="0">
                      <a:pos x="98" y="0"/>
                    </a:cxn>
                    <a:cxn ang="0">
                      <a:pos x="0" y="30"/>
                    </a:cxn>
                  </a:cxnLst>
                  <a:rect l="0" t="0" r="r" b="b"/>
                  <a:pathLst>
                    <a:path w="116" h="49">
                      <a:moveTo>
                        <a:pt x="0" y="30"/>
                      </a:moveTo>
                      <a:lnTo>
                        <a:pt x="18" y="49"/>
                      </a:lnTo>
                      <a:lnTo>
                        <a:pt x="116" y="18"/>
                      </a:lnTo>
                      <a:lnTo>
                        <a:pt x="98" y="0"/>
                      </a:lnTo>
                      <a:lnTo>
                        <a:pt x="0" y="30"/>
                      </a:lnTo>
                    </a:path>
                  </a:pathLst>
                </a:custGeom>
                <a:noFill/>
                <a:ln w="6350">
                  <a:solidFill>
                    <a:srgbClr val="000000"/>
                  </a:solidFill>
                  <a:prstDash val="solid"/>
                  <a:round/>
                  <a:headEnd/>
                  <a:tailEnd/>
                </a:ln>
              </p:spPr>
              <p:txBody>
                <a:bodyPr/>
                <a:lstStyle/>
                <a:p>
                  <a:endParaRPr lang="en-US"/>
                </a:p>
              </p:txBody>
            </p:sp>
            <p:sp>
              <p:nvSpPr>
                <p:cNvPr id="377640" name="Freeform 808"/>
                <p:cNvSpPr>
                  <a:spLocks noChangeAspect="1"/>
                </p:cNvSpPr>
                <p:nvPr/>
              </p:nvSpPr>
              <p:spPr bwMode="auto">
                <a:xfrm>
                  <a:off x="1218" y="3051"/>
                  <a:ext cx="116" cy="50"/>
                </a:xfrm>
                <a:custGeom>
                  <a:avLst/>
                  <a:gdLst/>
                  <a:ahLst/>
                  <a:cxnLst>
                    <a:cxn ang="0">
                      <a:pos x="0" y="31"/>
                    </a:cxn>
                    <a:cxn ang="0">
                      <a:pos x="19" y="50"/>
                    </a:cxn>
                    <a:cxn ang="0">
                      <a:pos x="116" y="19"/>
                    </a:cxn>
                    <a:cxn ang="0">
                      <a:pos x="98" y="0"/>
                    </a:cxn>
                    <a:cxn ang="0">
                      <a:pos x="0" y="31"/>
                    </a:cxn>
                  </a:cxnLst>
                  <a:rect l="0" t="0" r="r" b="b"/>
                  <a:pathLst>
                    <a:path w="116" h="50">
                      <a:moveTo>
                        <a:pt x="0" y="31"/>
                      </a:moveTo>
                      <a:lnTo>
                        <a:pt x="19" y="50"/>
                      </a:lnTo>
                      <a:lnTo>
                        <a:pt x="116" y="19"/>
                      </a:lnTo>
                      <a:lnTo>
                        <a:pt x="98" y="0"/>
                      </a:lnTo>
                      <a:lnTo>
                        <a:pt x="0" y="31"/>
                      </a:lnTo>
                    </a:path>
                  </a:pathLst>
                </a:custGeom>
                <a:noFill/>
                <a:ln w="6350">
                  <a:solidFill>
                    <a:srgbClr val="000000"/>
                  </a:solidFill>
                  <a:prstDash val="solid"/>
                  <a:round/>
                  <a:headEnd/>
                  <a:tailEnd/>
                </a:ln>
              </p:spPr>
              <p:txBody>
                <a:bodyPr/>
                <a:lstStyle/>
                <a:p>
                  <a:endParaRPr lang="en-US"/>
                </a:p>
              </p:txBody>
            </p:sp>
            <p:sp>
              <p:nvSpPr>
                <p:cNvPr id="377641" name="Freeform 809"/>
                <p:cNvSpPr>
                  <a:spLocks noChangeAspect="1"/>
                </p:cNvSpPr>
                <p:nvPr/>
              </p:nvSpPr>
              <p:spPr bwMode="auto">
                <a:xfrm>
                  <a:off x="1323" y="3021"/>
                  <a:ext cx="117" cy="46"/>
                </a:xfrm>
                <a:custGeom>
                  <a:avLst/>
                  <a:gdLst/>
                  <a:ahLst/>
                  <a:cxnLst>
                    <a:cxn ang="0">
                      <a:pos x="0" y="30"/>
                    </a:cxn>
                    <a:cxn ang="0">
                      <a:pos x="19" y="46"/>
                    </a:cxn>
                    <a:cxn ang="0">
                      <a:pos x="117" y="15"/>
                    </a:cxn>
                    <a:cxn ang="0">
                      <a:pos x="98" y="0"/>
                    </a:cxn>
                    <a:cxn ang="0">
                      <a:pos x="0" y="30"/>
                    </a:cxn>
                  </a:cxnLst>
                  <a:rect l="0" t="0" r="r" b="b"/>
                  <a:pathLst>
                    <a:path w="117" h="46">
                      <a:moveTo>
                        <a:pt x="0" y="30"/>
                      </a:moveTo>
                      <a:lnTo>
                        <a:pt x="19" y="46"/>
                      </a:lnTo>
                      <a:lnTo>
                        <a:pt x="117" y="15"/>
                      </a:lnTo>
                      <a:lnTo>
                        <a:pt x="98" y="0"/>
                      </a:lnTo>
                      <a:lnTo>
                        <a:pt x="0" y="30"/>
                      </a:lnTo>
                    </a:path>
                  </a:pathLst>
                </a:custGeom>
                <a:noFill/>
                <a:ln w="6350">
                  <a:solidFill>
                    <a:srgbClr val="000000"/>
                  </a:solidFill>
                  <a:prstDash val="solid"/>
                  <a:round/>
                  <a:headEnd/>
                  <a:tailEnd/>
                </a:ln>
              </p:spPr>
              <p:txBody>
                <a:bodyPr/>
                <a:lstStyle/>
                <a:p>
                  <a:endParaRPr lang="en-US"/>
                </a:p>
              </p:txBody>
            </p:sp>
            <p:sp>
              <p:nvSpPr>
                <p:cNvPr id="377642" name="Freeform 810"/>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close/>
                    </a:path>
                  </a:pathLst>
                </a:custGeom>
                <a:solidFill>
                  <a:srgbClr val="BFBFBF"/>
                </a:solidFill>
                <a:ln w="9525">
                  <a:noFill/>
                  <a:round/>
                  <a:headEnd/>
                  <a:tailEnd/>
                </a:ln>
              </p:spPr>
              <p:txBody>
                <a:bodyPr/>
                <a:lstStyle/>
                <a:p>
                  <a:endParaRPr lang="en-US"/>
                </a:p>
              </p:txBody>
            </p:sp>
            <p:sp>
              <p:nvSpPr>
                <p:cNvPr id="377643" name="Freeform 811"/>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path>
                  </a:pathLst>
                </a:custGeom>
                <a:noFill/>
                <a:ln w="6350">
                  <a:solidFill>
                    <a:srgbClr val="000000"/>
                  </a:solidFill>
                  <a:prstDash val="solid"/>
                  <a:round/>
                  <a:headEnd/>
                  <a:tailEnd/>
                </a:ln>
              </p:spPr>
              <p:txBody>
                <a:bodyPr/>
                <a:lstStyle/>
                <a:p>
                  <a:endParaRPr lang="en-US"/>
                </a:p>
              </p:txBody>
            </p:sp>
            <p:sp>
              <p:nvSpPr>
                <p:cNvPr id="377644" name="Freeform 812"/>
                <p:cNvSpPr>
                  <a:spLocks noChangeAspect="1"/>
                </p:cNvSpPr>
                <p:nvPr/>
              </p:nvSpPr>
              <p:spPr bwMode="auto">
                <a:xfrm>
                  <a:off x="1079" y="3116"/>
                  <a:ext cx="22" cy="7"/>
                </a:xfrm>
                <a:custGeom>
                  <a:avLst/>
                  <a:gdLst/>
                  <a:ahLst/>
                  <a:cxnLst>
                    <a:cxn ang="0">
                      <a:pos x="0" y="0"/>
                    </a:cxn>
                    <a:cxn ang="0">
                      <a:pos x="11" y="7"/>
                    </a:cxn>
                    <a:cxn ang="0">
                      <a:pos x="22" y="7"/>
                    </a:cxn>
                    <a:cxn ang="0">
                      <a:pos x="11" y="0"/>
                    </a:cxn>
                    <a:cxn ang="0">
                      <a:pos x="0" y="0"/>
                    </a:cxn>
                  </a:cxnLst>
                  <a:rect l="0" t="0" r="r" b="b"/>
                  <a:pathLst>
                    <a:path w="22" h="7">
                      <a:moveTo>
                        <a:pt x="0" y="0"/>
                      </a:moveTo>
                      <a:lnTo>
                        <a:pt x="11" y="7"/>
                      </a:lnTo>
                      <a:lnTo>
                        <a:pt x="22" y="7"/>
                      </a:lnTo>
                      <a:lnTo>
                        <a:pt x="11" y="0"/>
                      </a:lnTo>
                      <a:lnTo>
                        <a:pt x="0" y="0"/>
                      </a:lnTo>
                      <a:close/>
                    </a:path>
                  </a:pathLst>
                </a:custGeom>
                <a:solidFill>
                  <a:srgbClr val="E5E5E5"/>
                </a:solidFill>
                <a:ln w="9525">
                  <a:noFill/>
                  <a:round/>
                  <a:headEnd/>
                  <a:tailEnd/>
                </a:ln>
              </p:spPr>
              <p:txBody>
                <a:bodyPr/>
                <a:lstStyle/>
                <a:p>
                  <a:endParaRPr lang="en-US"/>
                </a:p>
              </p:txBody>
            </p:sp>
            <p:sp>
              <p:nvSpPr>
                <p:cNvPr id="377645" name="Freeform 813"/>
                <p:cNvSpPr>
                  <a:spLocks noChangeAspect="1"/>
                </p:cNvSpPr>
                <p:nvPr/>
              </p:nvSpPr>
              <p:spPr bwMode="auto">
                <a:xfrm>
                  <a:off x="1071" y="3116"/>
                  <a:ext cx="19" cy="26"/>
                </a:xfrm>
                <a:custGeom>
                  <a:avLst/>
                  <a:gdLst/>
                  <a:ahLst/>
                  <a:cxnLst>
                    <a:cxn ang="0">
                      <a:pos x="19" y="11"/>
                    </a:cxn>
                    <a:cxn ang="0">
                      <a:pos x="15" y="26"/>
                    </a:cxn>
                    <a:cxn ang="0">
                      <a:pos x="0" y="11"/>
                    </a:cxn>
                    <a:cxn ang="0">
                      <a:pos x="8" y="0"/>
                    </a:cxn>
                    <a:cxn ang="0">
                      <a:pos x="19" y="11"/>
                    </a:cxn>
                  </a:cxnLst>
                  <a:rect l="0" t="0" r="r" b="b"/>
                  <a:pathLst>
                    <a:path w="19" h="26">
                      <a:moveTo>
                        <a:pt x="19" y="11"/>
                      </a:moveTo>
                      <a:lnTo>
                        <a:pt x="15" y="26"/>
                      </a:lnTo>
                      <a:lnTo>
                        <a:pt x="0" y="11"/>
                      </a:lnTo>
                      <a:lnTo>
                        <a:pt x="8" y="0"/>
                      </a:lnTo>
                      <a:lnTo>
                        <a:pt x="19" y="11"/>
                      </a:lnTo>
                      <a:close/>
                    </a:path>
                  </a:pathLst>
                </a:custGeom>
                <a:solidFill>
                  <a:srgbClr val="606060"/>
                </a:solidFill>
                <a:ln w="9525">
                  <a:noFill/>
                  <a:round/>
                  <a:headEnd/>
                  <a:tailEnd/>
                </a:ln>
              </p:spPr>
              <p:txBody>
                <a:bodyPr/>
                <a:lstStyle/>
                <a:p>
                  <a:endParaRPr lang="en-US"/>
                </a:p>
              </p:txBody>
            </p:sp>
            <p:sp>
              <p:nvSpPr>
                <p:cNvPr id="377646" name="Freeform 814"/>
                <p:cNvSpPr>
                  <a:spLocks noChangeAspect="1" noEditPoints="1"/>
                </p:cNvSpPr>
                <p:nvPr/>
              </p:nvSpPr>
              <p:spPr bwMode="auto">
                <a:xfrm>
                  <a:off x="1112" y="3078"/>
                  <a:ext cx="110" cy="53"/>
                </a:xfrm>
                <a:custGeom>
                  <a:avLst/>
                  <a:gdLst/>
                  <a:ahLst/>
                  <a:cxnLst>
                    <a:cxn ang="0">
                      <a:pos x="83" y="0"/>
                    </a:cxn>
                    <a:cxn ang="0">
                      <a:pos x="98" y="0"/>
                    </a:cxn>
                    <a:cxn ang="0">
                      <a:pos x="106" y="8"/>
                    </a:cxn>
                    <a:cxn ang="0">
                      <a:pos x="110" y="23"/>
                    </a:cxn>
                    <a:cxn ang="0">
                      <a:pos x="91" y="30"/>
                    </a:cxn>
                    <a:cxn ang="0">
                      <a:pos x="83" y="23"/>
                    </a:cxn>
                    <a:cxn ang="0">
                      <a:pos x="83" y="15"/>
                    </a:cxn>
                    <a:cxn ang="0">
                      <a:pos x="76" y="11"/>
                    </a:cxn>
                    <a:cxn ang="0">
                      <a:pos x="83" y="0"/>
                    </a:cxn>
                    <a:cxn ang="0">
                      <a:pos x="83" y="0"/>
                    </a:cxn>
                    <a:cxn ang="0">
                      <a:pos x="61" y="11"/>
                    </a:cxn>
                    <a:cxn ang="0">
                      <a:pos x="72" y="8"/>
                    </a:cxn>
                    <a:cxn ang="0">
                      <a:pos x="83" y="15"/>
                    </a:cxn>
                    <a:cxn ang="0">
                      <a:pos x="87" y="30"/>
                    </a:cxn>
                    <a:cxn ang="0">
                      <a:pos x="64" y="38"/>
                    </a:cxn>
                    <a:cxn ang="0">
                      <a:pos x="61" y="30"/>
                    </a:cxn>
                    <a:cxn ang="0">
                      <a:pos x="57" y="23"/>
                    </a:cxn>
                    <a:cxn ang="0">
                      <a:pos x="53" y="19"/>
                    </a:cxn>
                    <a:cxn ang="0">
                      <a:pos x="61" y="11"/>
                    </a:cxn>
                    <a:cxn ang="0">
                      <a:pos x="61" y="11"/>
                    </a:cxn>
                    <a:cxn ang="0">
                      <a:pos x="34" y="19"/>
                    </a:cxn>
                    <a:cxn ang="0">
                      <a:pos x="46" y="15"/>
                    </a:cxn>
                    <a:cxn ang="0">
                      <a:pos x="57" y="23"/>
                    </a:cxn>
                    <a:cxn ang="0">
                      <a:pos x="61" y="38"/>
                    </a:cxn>
                    <a:cxn ang="0">
                      <a:pos x="42" y="45"/>
                    </a:cxn>
                    <a:cxn ang="0">
                      <a:pos x="34" y="38"/>
                    </a:cxn>
                    <a:cxn ang="0">
                      <a:pos x="31" y="30"/>
                    </a:cxn>
                    <a:cxn ang="0">
                      <a:pos x="27" y="26"/>
                    </a:cxn>
                    <a:cxn ang="0">
                      <a:pos x="34" y="19"/>
                    </a:cxn>
                    <a:cxn ang="0">
                      <a:pos x="34" y="19"/>
                    </a:cxn>
                    <a:cxn ang="0">
                      <a:pos x="8" y="26"/>
                    </a:cxn>
                    <a:cxn ang="0">
                      <a:pos x="23" y="23"/>
                    </a:cxn>
                    <a:cxn ang="0">
                      <a:pos x="31" y="30"/>
                    </a:cxn>
                    <a:cxn ang="0">
                      <a:pos x="38" y="49"/>
                    </a:cxn>
                    <a:cxn ang="0">
                      <a:pos x="15" y="53"/>
                    </a:cxn>
                    <a:cxn ang="0">
                      <a:pos x="0" y="38"/>
                    </a:cxn>
                    <a:cxn ang="0">
                      <a:pos x="8" y="26"/>
                    </a:cxn>
                    <a:cxn ang="0">
                      <a:pos x="8" y="26"/>
                    </a:cxn>
                  </a:cxnLst>
                  <a:rect l="0" t="0" r="r" b="b"/>
                  <a:pathLst>
                    <a:path w="110" h="53">
                      <a:moveTo>
                        <a:pt x="83" y="0"/>
                      </a:moveTo>
                      <a:lnTo>
                        <a:pt x="98" y="0"/>
                      </a:lnTo>
                      <a:lnTo>
                        <a:pt x="106" y="8"/>
                      </a:lnTo>
                      <a:lnTo>
                        <a:pt x="110" y="23"/>
                      </a:lnTo>
                      <a:lnTo>
                        <a:pt x="91" y="30"/>
                      </a:lnTo>
                      <a:lnTo>
                        <a:pt x="83" y="23"/>
                      </a:lnTo>
                      <a:lnTo>
                        <a:pt x="83" y="15"/>
                      </a:lnTo>
                      <a:lnTo>
                        <a:pt x="76" y="11"/>
                      </a:lnTo>
                      <a:lnTo>
                        <a:pt x="83" y="0"/>
                      </a:lnTo>
                      <a:lnTo>
                        <a:pt x="83" y="0"/>
                      </a:lnTo>
                      <a:close/>
                      <a:moveTo>
                        <a:pt x="61" y="11"/>
                      </a:moveTo>
                      <a:lnTo>
                        <a:pt x="72" y="8"/>
                      </a:lnTo>
                      <a:lnTo>
                        <a:pt x="83" y="15"/>
                      </a:lnTo>
                      <a:lnTo>
                        <a:pt x="87" y="30"/>
                      </a:lnTo>
                      <a:lnTo>
                        <a:pt x="64" y="38"/>
                      </a:lnTo>
                      <a:lnTo>
                        <a:pt x="61" y="30"/>
                      </a:lnTo>
                      <a:lnTo>
                        <a:pt x="57" y="23"/>
                      </a:lnTo>
                      <a:lnTo>
                        <a:pt x="53" y="19"/>
                      </a:lnTo>
                      <a:lnTo>
                        <a:pt x="61" y="11"/>
                      </a:lnTo>
                      <a:lnTo>
                        <a:pt x="61" y="11"/>
                      </a:lnTo>
                      <a:close/>
                      <a:moveTo>
                        <a:pt x="34" y="19"/>
                      </a:moveTo>
                      <a:lnTo>
                        <a:pt x="46" y="15"/>
                      </a:lnTo>
                      <a:lnTo>
                        <a:pt x="57" y="23"/>
                      </a:lnTo>
                      <a:lnTo>
                        <a:pt x="61" y="38"/>
                      </a:lnTo>
                      <a:lnTo>
                        <a:pt x="42" y="45"/>
                      </a:lnTo>
                      <a:lnTo>
                        <a:pt x="34" y="38"/>
                      </a:lnTo>
                      <a:lnTo>
                        <a:pt x="31" y="30"/>
                      </a:lnTo>
                      <a:lnTo>
                        <a:pt x="27" y="26"/>
                      </a:lnTo>
                      <a:lnTo>
                        <a:pt x="34" y="19"/>
                      </a:lnTo>
                      <a:lnTo>
                        <a:pt x="34" y="19"/>
                      </a:lnTo>
                      <a:close/>
                      <a:moveTo>
                        <a:pt x="8" y="26"/>
                      </a:moveTo>
                      <a:lnTo>
                        <a:pt x="23" y="23"/>
                      </a:lnTo>
                      <a:lnTo>
                        <a:pt x="31" y="30"/>
                      </a:lnTo>
                      <a:lnTo>
                        <a:pt x="38" y="49"/>
                      </a:lnTo>
                      <a:lnTo>
                        <a:pt x="15" y="53"/>
                      </a:lnTo>
                      <a:lnTo>
                        <a:pt x="0" y="38"/>
                      </a:lnTo>
                      <a:lnTo>
                        <a:pt x="8" y="26"/>
                      </a:lnTo>
                      <a:lnTo>
                        <a:pt x="8" y="26"/>
                      </a:lnTo>
                      <a:close/>
                    </a:path>
                  </a:pathLst>
                </a:custGeom>
                <a:solidFill>
                  <a:srgbClr val="F4F4D1"/>
                </a:solidFill>
                <a:ln w="9525">
                  <a:noFill/>
                  <a:round/>
                  <a:headEnd/>
                  <a:tailEnd/>
                </a:ln>
              </p:spPr>
              <p:txBody>
                <a:bodyPr/>
                <a:lstStyle/>
                <a:p>
                  <a:endParaRPr lang="en-US"/>
                </a:p>
              </p:txBody>
            </p:sp>
            <p:sp>
              <p:nvSpPr>
                <p:cNvPr id="377647" name="Freeform 815"/>
                <p:cNvSpPr>
                  <a:spLocks noChangeAspect="1"/>
                </p:cNvSpPr>
                <p:nvPr/>
              </p:nvSpPr>
              <p:spPr bwMode="auto">
                <a:xfrm>
                  <a:off x="1188" y="3078"/>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grpSp>
          <p:grpSp>
            <p:nvGrpSpPr>
              <p:cNvPr id="377648" name="Group 816"/>
              <p:cNvGrpSpPr>
                <a:grpSpLocks noChangeAspect="1"/>
              </p:cNvGrpSpPr>
              <p:nvPr/>
            </p:nvGrpSpPr>
            <p:grpSpPr bwMode="auto">
              <a:xfrm>
                <a:off x="1101" y="2941"/>
                <a:ext cx="696" cy="308"/>
                <a:chOff x="1101" y="2941"/>
                <a:chExt cx="696" cy="308"/>
              </a:xfrm>
            </p:grpSpPr>
            <p:sp>
              <p:nvSpPr>
                <p:cNvPr id="377649" name="Freeform 817"/>
                <p:cNvSpPr>
                  <a:spLocks noChangeAspect="1"/>
                </p:cNvSpPr>
                <p:nvPr/>
              </p:nvSpPr>
              <p:spPr bwMode="auto">
                <a:xfrm>
                  <a:off x="1165" y="3086"/>
                  <a:ext cx="34" cy="30"/>
                </a:xfrm>
                <a:custGeom>
                  <a:avLst/>
                  <a:gdLst/>
                  <a:ahLst/>
                  <a:cxnLst>
                    <a:cxn ang="0">
                      <a:pos x="8" y="3"/>
                    </a:cxn>
                    <a:cxn ang="0">
                      <a:pos x="19" y="0"/>
                    </a:cxn>
                    <a:cxn ang="0">
                      <a:pos x="30" y="7"/>
                    </a:cxn>
                    <a:cxn ang="0">
                      <a:pos x="34" y="22"/>
                    </a:cxn>
                    <a:cxn ang="0">
                      <a:pos x="11" y="30"/>
                    </a:cxn>
                    <a:cxn ang="0">
                      <a:pos x="4" y="22"/>
                    </a:cxn>
                    <a:cxn ang="0">
                      <a:pos x="4" y="15"/>
                    </a:cxn>
                    <a:cxn ang="0">
                      <a:pos x="0" y="11"/>
                    </a:cxn>
                    <a:cxn ang="0">
                      <a:pos x="8" y="3"/>
                    </a:cxn>
                  </a:cxnLst>
                  <a:rect l="0" t="0" r="r" b="b"/>
                  <a:pathLst>
                    <a:path w="34" h="30">
                      <a:moveTo>
                        <a:pt x="8" y="3"/>
                      </a:moveTo>
                      <a:lnTo>
                        <a:pt x="19" y="0"/>
                      </a:lnTo>
                      <a:lnTo>
                        <a:pt x="30" y="7"/>
                      </a:lnTo>
                      <a:lnTo>
                        <a:pt x="34" y="22"/>
                      </a:lnTo>
                      <a:lnTo>
                        <a:pt x="11"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77650" name="Freeform 818"/>
                <p:cNvSpPr>
                  <a:spLocks noChangeAspect="1"/>
                </p:cNvSpPr>
                <p:nvPr/>
              </p:nvSpPr>
              <p:spPr bwMode="auto">
                <a:xfrm>
                  <a:off x="1139" y="3093"/>
                  <a:ext cx="34" cy="30"/>
                </a:xfrm>
                <a:custGeom>
                  <a:avLst/>
                  <a:gdLst/>
                  <a:ahLst/>
                  <a:cxnLst>
                    <a:cxn ang="0">
                      <a:pos x="7" y="4"/>
                    </a:cxn>
                    <a:cxn ang="0">
                      <a:pos x="19" y="0"/>
                    </a:cxn>
                    <a:cxn ang="0">
                      <a:pos x="30" y="8"/>
                    </a:cxn>
                    <a:cxn ang="0">
                      <a:pos x="34" y="23"/>
                    </a:cxn>
                    <a:cxn ang="0">
                      <a:pos x="15" y="30"/>
                    </a:cxn>
                    <a:cxn ang="0">
                      <a:pos x="7" y="23"/>
                    </a:cxn>
                    <a:cxn ang="0">
                      <a:pos x="4" y="15"/>
                    </a:cxn>
                    <a:cxn ang="0">
                      <a:pos x="0" y="11"/>
                    </a:cxn>
                    <a:cxn ang="0">
                      <a:pos x="7" y="4"/>
                    </a:cxn>
                  </a:cxnLst>
                  <a:rect l="0" t="0" r="r" b="b"/>
                  <a:pathLst>
                    <a:path w="34" h="30">
                      <a:moveTo>
                        <a:pt x="7" y="4"/>
                      </a:moveTo>
                      <a:lnTo>
                        <a:pt x="19" y="0"/>
                      </a:lnTo>
                      <a:lnTo>
                        <a:pt x="30" y="8"/>
                      </a:lnTo>
                      <a:lnTo>
                        <a:pt x="34" y="23"/>
                      </a:lnTo>
                      <a:lnTo>
                        <a:pt x="15"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77651" name="Freeform 819"/>
                <p:cNvSpPr>
                  <a:spLocks noChangeAspect="1"/>
                </p:cNvSpPr>
                <p:nvPr/>
              </p:nvSpPr>
              <p:spPr bwMode="auto">
                <a:xfrm>
                  <a:off x="1112" y="3101"/>
                  <a:ext cx="34" cy="30"/>
                </a:xfrm>
                <a:custGeom>
                  <a:avLst/>
                  <a:gdLst/>
                  <a:ahLst/>
                  <a:cxnLst>
                    <a:cxn ang="0">
                      <a:pos x="8" y="3"/>
                    </a:cxn>
                    <a:cxn ang="0">
                      <a:pos x="23" y="0"/>
                    </a:cxn>
                    <a:cxn ang="0">
                      <a:pos x="31" y="7"/>
                    </a:cxn>
                    <a:cxn ang="0">
                      <a:pos x="34" y="26"/>
                    </a:cxn>
                    <a:cxn ang="0">
                      <a:pos x="15" y="30"/>
                    </a:cxn>
                    <a:cxn ang="0">
                      <a:pos x="0" y="15"/>
                    </a:cxn>
                    <a:cxn ang="0">
                      <a:pos x="8" y="3"/>
                    </a:cxn>
                  </a:cxnLst>
                  <a:rect l="0" t="0" r="r" b="b"/>
                  <a:pathLst>
                    <a:path w="34" h="30">
                      <a:moveTo>
                        <a:pt x="8" y="3"/>
                      </a:moveTo>
                      <a:lnTo>
                        <a:pt x="23" y="0"/>
                      </a:lnTo>
                      <a:lnTo>
                        <a:pt x="31" y="7"/>
                      </a:lnTo>
                      <a:lnTo>
                        <a:pt x="34" y="26"/>
                      </a:lnTo>
                      <a:lnTo>
                        <a:pt x="15"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77652" name="Freeform 820"/>
                <p:cNvSpPr>
                  <a:spLocks noChangeAspect="1" noEditPoints="1"/>
                </p:cNvSpPr>
                <p:nvPr/>
              </p:nvSpPr>
              <p:spPr bwMode="auto">
                <a:xfrm>
                  <a:off x="1112" y="3082"/>
                  <a:ext cx="95" cy="49"/>
                </a:xfrm>
                <a:custGeom>
                  <a:avLst/>
                  <a:gdLst/>
                  <a:ahLst/>
                  <a:cxnLst>
                    <a:cxn ang="0">
                      <a:pos x="95" y="7"/>
                    </a:cxn>
                    <a:cxn ang="0">
                      <a:pos x="91" y="26"/>
                    </a:cxn>
                    <a:cxn ang="0">
                      <a:pos x="83" y="19"/>
                    </a:cxn>
                    <a:cxn ang="0">
                      <a:pos x="83" y="11"/>
                    </a:cxn>
                    <a:cxn ang="0">
                      <a:pos x="79" y="7"/>
                    </a:cxn>
                    <a:cxn ang="0">
                      <a:pos x="87" y="0"/>
                    </a:cxn>
                    <a:cxn ang="0">
                      <a:pos x="95" y="7"/>
                    </a:cxn>
                    <a:cxn ang="0">
                      <a:pos x="95" y="7"/>
                    </a:cxn>
                    <a:cxn ang="0">
                      <a:pos x="68" y="15"/>
                    </a:cxn>
                    <a:cxn ang="0">
                      <a:pos x="64" y="34"/>
                    </a:cxn>
                    <a:cxn ang="0">
                      <a:pos x="61" y="26"/>
                    </a:cxn>
                    <a:cxn ang="0">
                      <a:pos x="57" y="19"/>
                    </a:cxn>
                    <a:cxn ang="0">
                      <a:pos x="53" y="15"/>
                    </a:cxn>
                    <a:cxn ang="0">
                      <a:pos x="61" y="7"/>
                    </a:cxn>
                    <a:cxn ang="0">
                      <a:pos x="68" y="15"/>
                    </a:cxn>
                    <a:cxn ang="0">
                      <a:pos x="68" y="15"/>
                    </a:cxn>
                    <a:cxn ang="0">
                      <a:pos x="46" y="22"/>
                    </a:cxn>
                    <a:cxn ang="0">
                      <a:pos x="42" y="41"/>
                    </a:cxn>
                    <a:cxn ang="0">
                      <a:pos x="34" y="34"/>
                    </a:cxn>
                    <a:cxn ang="0">
                      <a:pos x="31" y="26"/>
                    </a:cxn>
                    <a:cxn ang="0">
                      <a:pos x="27" y="22"/>
                    </a:cxn>
                    <a:cxn ang="0">
                      <a:pos x="34" y="15"/>
                    </a:cxn>
                    <a:cxn ang="0">
                      <a:pos x="46" y="22"/>
                    </a:cxn>
                    <a:cxn ang="0">
                      <a:pos x="46" y="22"/>
                    </a:cxn>
                    <a:cxn ang="0">
                      <a:pos x="19" y="30"/>
                    </a:cxn>
                    <a:cxn ang="0">
                      <a:pos x="15" y="49"/>
                    </a:cxn>
                    <a:cxn ang="0">
                      <a:pos x="0" y="34"/>
                    </a:cxn>
                    <a:cxn ang="0">
                      <a:pos x="8" y="22"/>
                    </a:cxn>
                    <a:cxn ang="0">
                      <a:pos x="19" y="30"/>
                    </a:cxn>
                    <a:cxn ang="0">
                      <a:pos x="19" y="30"/>
                    </a:cxn>
                  </a:cxnLst>
                  <a:rect l="0" t="0" r="r" b="b"/>
                  <a:pathLst>
                    <a:path w="95" h="49">
                      <a:moveTo>
                        <a:pt x="95" y="7"/>
                      </a:moveTo>
                      <a:lnTo>
                        <a:pt x="91" y="26"/>
                      </a:lnTo>
                      <a:lnTo>
                        <a:pt x="83" y="19"/>
                      </a:lnTo>
                      <a:lnTo>
                        <a:pt x="83" y="11"/>
                      </a:lnTo>
                      <a:lnTo>
                        <a:pt x="79" y="7"/>
                      </a:lnTo>
                      <a:lnTo>
                        <a:pt x="87" y="0"/>
                      </a:lnTo>
                      <a:lnTo>
                        <a:pt x="95" y="7"/>
                      </a:lnTo>
                      <a:lnTo>
                        <a:pt x="95" y="7"/>
                      </a:lnTo>
                      <a:close/>
                      <a:moveTo>
                        <a:pt x="68" y="15"/>
                      </a:moveTo>
                      <a:lnTo>
                        <a:pt x="64" y="34"/>
                      </a:lnTo>
                      <a:lnTo>
                        <a:pt x="61" y="26"/>
                      </a:lnTo>
                      <a:lnTo>
                        <a:pt x="57" y="19"/>
                      </a:lnTo>
                      <a:lnTo>
                        <a:pt x="53" y="15"/>
                      </a:lnTo>
                      <a:lnTo>
                        <a:pt x="61" y="7"/>
                      </a:lnTo>
                      <a:lnTo>
                        <a:pt x="68" y="15"/>
                      </a:lnTo>
                      <a:lnTo>
                        <a:pt x="68" y="15"/>
                      </a:lnTo>
                      <a:close/>
                      <a:moveTo>
                        <a:pt x="46" y="22"/>
                      </a:moveTo>
                      <a:lnTo>
                        <a:pt x="42" y="41"/>
                      </a:lnTo>
                      <a:lnTo>
                        <a:pt x="34" y="34"/>
                      </a:lnTo>
                      <a:lnTo>
                        <a:pt x="31" y="26"/>
                      </a:lnTo>
                      <a:lnTo>
                        <a:pt x="27" y="22"/>
                      </a:lnTo>
                      <a:lnTo>
                        <a:pt x="34" y="15"/>
                      </a:lnTo>
                      <a:lnTo>
                        <a:pt x="46" y="22"/>
                      </a:lnTo>
                      <a:lnTo>
                        <a:pt x="46" y="22"/>
                      </a:lnTo>
                      <a:close/>
                      <a:moveTo>
                        <a:pt x="19" y="30"/>
                      </a:moveTo>
                      <a:lnTo>
                        <a:pt x="15" y="49"/>
                      </a:lnTo>
                      <a:lnTo>
                        <a:pt x="0" y="34"/>
                      </a:lnTo>
                      <a:lnTo>
                        <a:pt x="8" y="22"/>
                      </a:lnTo>
                      <a:lnTo>
                        <a:pt x="19" y="30"/>
                      </a:lnTo>
                      <a:lnTo>
                        <a:pt x="19" y="30"/>
                      </a:lnTo>
                      <a:close/>
                    </a:path>
                  </a:pathLst>
                </a:custGeom>
                <a:solidFill>
                  <a:srgbClr val="E2E2BF"/>
                </a:solidFill>
                <a:ln w="9525">
                  <a:noFill/>
                  <a:round/>
                  <a:headEnd/>
                  <a:tailEnd/>
                </a:ln>
              </p:spPr>
              <p:txBody>
                <a:bodyPr/>
                <a:lstStyle/>
                <a:p>
                  <a:endParaRPr lang="en-US"/>
                </a:p>
              </p:txBody>
            </p:sp>
            <p:sp>
              <p:nvSpPr>
                <p:cNvPr id="377653" name="Freeform 821"/>
                <p:cNvSpPr>
                  <a:spLocks noChangeAspect="1" noEditPoints="1"/>
                </p:cNvSpPr>
                <p:nvPr/>
              </p:nvSpPr>
              <p:spPr bwMode="auto">
                <a:xfrm>
                  <a:off x="1120" y="3078"/>
                  <a:ext cx="98" cy="34"/>
                </a:xfrm>
                <a:custGeom>
                  <a:avLst/>
                  <a:gdLst/>
                  <a:ahLst/>
                  <a:cxnLst>
                    <a:cxn ang="0">
                      <a:pos x="75" y="4"/>
                    </a:cxn>
                    <a:cxn ang="0">
                      <a:pos x="87" y="11"/>
                    </a:cxn>
                    <a:cxn ang="0">
                      <a:pos x="98" y="8"/>
                    </a:cxn>
                    <a:cxn ang="0">
                      <a:pos x="87" y="0"/>
                    </a:cxn>
                    <a:cxn ang="0">
                      <a:pos x="75" y="4"/>
                    </a:cxn>
                    <a:cxn ang="0">
                      <a:pos x="75" y="4"/>
                    </a:cxn>
                    <a:cxn ang="0">
                      <a:pos x="53" y="11"/>
                    </a:cxn>
                    <a:cxn ang="0">
                      <a:pos x="60" y="19"/>
                    </a:cxn>
                    <a:cxn ang="0">
                      <a:pos x="71" y="15"/>
                    </a:cxn>
                    <a:cxn ang="0">
                      <a:pos x="64" y="8"/>
                    </a:cxn>
                    <a:cxn ang="0">
                      <a:pos x="53" y="11"/>
                    </a:cxn>
                    <a:cxn ang="0">
                      <a:pos x="53" y="11"/>
                    </a:cxn>
                    <a:cxn ang="0">
                      <a:pos x="26" y="19"/>
                    </a:cxn>
                    <a:cxn ang="0">
                      <a:pos x="38" y="26"/>
                    </a:cxn>
                    <a:cxn ang="0">
                      <a:pos x="49" y="23"/>
                    </a:cxn>
                    <a:cxn ang="0">
                      <a:pos x="38" y="15"/>
                    </a:cxn>
                    <a:cxn ang="0">
                      <a:pos x="26" y="19"/>
                    </a:cxn>
                    <a:cxn ang="0">
                      <a:pos x="26" y="19"/>
                    </a:cxn>
                    <a:cxn ang="0">
                      <a:pos x="0" y="26"/>
                    </a:cxn>
                    <a:cxn ang="0">
                      <a:pos x="11" y="34"/>
                    </a:cxn>
                    <a:cxn ang="0">
                      <a:pos x="23" y="30"/>
                    </a:cxn>
                    <a:cxn ang="0">
                      <a:pos x="11" y="23"/>
                    </a:cxn>
                    <a:cxn ang="0">
                      <a:pos x="0" y="26"/>
                    </a:cxn>
                    <a:cxn ang="0">
                      <a:pos x="0" y="26"/>
                    </a:cxn>
                  </a:cxnLst>
                  <a:rect l="0" t="0" r="r" b="b"/>
                  <a:pathLst>
                    <a:path w="98" h="34">
                      <a:moveTo>
                        <a:pt x="75" y="4"/>
                      </a:moveTo>
                      <a:lnTo>
                        <a:pt x="87" y="11"/>
                      </a:lnTo>
                      <a:lnTo>
                        <a:pt x="98" y="8"/>
                      </a:lnTo>
                      <a:lnTo>
                        <a:pt x="87" y="0"/>
                      </a:lnTo>
                      <a:lnTo>
                        <a:pt x="75" y="4"/>
                      </a:lnTo>
                      <a:lnTo>
                        <a:pt x="75" y="4"/>
                      </a:lnTo>
                      <a:close/>
                      <a:moveTo>
                        <a:pt x="53" y="11"/>
                      </a:moveTo>
                      <a:lnTo>
                        <a:pt x="60" y="19"/>
                      </a:lnTo>
                      <a:lnTo>
                        <a:pt x="71" y="15"/>
                      </a:lnTo>
                      <a:lnTo>
                        <a:pt x="64" y="8"/>
                      </a:lnTo>
                      <a:lnTo>
                        <a:pt x="53" y="11"/>
                      </a:lnTo>
                      <a:lnTo>
                        <a:pt x="53" y="11"/>
                      </a:lnTo>
                      <a:close/>
                      <a:moveTo>
                        <a:pt x="26" y="19"/>
                      </a:moveTo>
                      <a:lnTo>
                        <a:pt x="38" y="26"/>
                      </a:lnTo>
                      <a:lnTo>
                        <a:pt x="49" y="23"/>
                      </a:lnTo>
                      <a:lnTo>
                        <a:pt x="38" y="15"/>
                      </a:lnTo>
                      <a:lnTo>
                        <a:pt x="26" y="19"/>
                      </a:lnTo>
                      <a:lnTo>
                        <a:pt x="26" y="19"/>
                      </a:lnTo>
                      <a:close/>
                      <a:moveTo>
                        <a:pt x="0" y="26"/>
                      </a:moveTo>
                      <a:lnTo>
                        <a:pt x="11" y="34"/>
                      </a:lnTo>
                      <a:lnTo>
                        <a:pt x="23" y="30"/>
                      </a:lnTo>
                      <a:lnTo>
                        <a:pt x="11" y="23"/>
                      </a:lnTo>
                      <a:lnTo>
                        <a:pt x="0" y="26"/>
                      </a:lnTo>
                      <a:lnTo>
                        <a:pt x="0" y="26"/>
                      </a:lnTo>
                      <a:close/>
                    </a:path>
                  </a:pathLst>
                </a:custGeom>
                <a:solidFill>
                  <a:srgbClr val="FCFCD8"/>
                </a:solidFill>
                <a:ln w="9525">
                  <a:noFill/>
                  <a:round/>
                  <a:headEnd/>
                  <a:tailEnd/>
                </a:ln>
              </p:spPr>
              <p:txBody>
                <a:bodyPr/>
                <a:lstStyle/>
                <a:p>
                  <a:endParaRPr lang="en-US"/>
                </a:p>
              </p:txBody>
            </p:sp>
            <p:sp>
              <p:nvSpPr>
                <p:cNvPr id="377654" name="Freeform 822"/>
                <p:cNvSpPr>
                  <a:spLocks noChangeAspect="1" noEditPoints="1"/>
                </p:cNvSpPr>
                <p:nvPr/>
              </p:nvSpPr>
              <p:spPr bwMode="auto">
                <a:xfrm>
                  <a:off x="1218" y="3044"/>
                  <a:ext cx="113" cy="53"/>
                </a:xfrm>
                <a:custGeom>
                  <a:avLst/>
                  <a:gdLst/>
                  <a:ahLst/>
                  <a:cxnLst>
                    <a:cxn ang="0">
                      <a:pos x="86" y="4"/>
                    </a:cxn>
                    <a:cxn ang="0">
                      <a:pos x="98" y="0"/>
                    </a:cxn>
                    <a:cxn ang="0">
                      <a:pos x="105" y="7"/>
                    </a:cxn>
                    <a:cxn ang="0">
                      <a:pos x="113" y="26"/>
                    </a:cxn>
                    <a:cxn ang="0">
                      <a:pos x="90" y="30"/>
                    </a:cxn>
                    <a:cxn ang="0">
                      <a:pos x="83" y="23"/>
                    </a:cxn>
                    <a:cxn ang="0">
                      <a:pos x="83" y="15"/>
                    </a:cxn>
                    <a:cxn ang="0">
                      <a:pos x="79" y="11"/>
                    </a:cxn>
                    <a:cxn ang="0">
                      <a:pos x="86" y="4"/>
                    </a:cxn>
                    <a:cxn ang="0">
                      <a:pos x="86" y="4"/>
                    </a:cxn>
                    <a:cxn ang="0">
                      <a:pos x="60" y="11"/>
                    </a:cxn>
                    <a:cxn ang="0">
                      <a:pos x="71" y="7"/>
                    </a:cxn>
                    <a:cxn ang="0">
                      <a:pos x="83" y="15"/>
                    </a:cxn>
                    <a:cxn ang="0">
                      <a:pos x="86" y="34"/>
                    </a:cxn>
                    <a:cxn ang="0">
                      <a:pos x="68" y="38"/>
                    </a:cxn>
                    <a:cxn ang="0">
                      <a:pos x="60" y="30"/>
                    </a:cxn>
                    <a:cxn ang="0">
                      <a:pos x="56" y="23"/>
                    </a:cxn>
                    <a:cxn ang="0">
                      <a:pos x="52" y="19"/>
                    </a:cxn>
                    <a:cxn ang="0">
                      <a:pos x="60" y="11"/>
                    </a:cxn>
                    <a:cxn ang="0">
                      <a:pos x="60" y="11"/>
                    </a:cxn>
                    <a:cxn ang="0">
                      <a:pos x="37" y="19"/>
                    </a:cxn>
                    <a:cxn ang="0">
                      <a:pos x="49" y="15"/>
                    </a:cxn>
                    <a:cxn ang="0">
                      <a:pos x="56" y="23"/>
                    </a:cxn>
                    <a:cxn ang="0">
                      <a:pos x="64" y="42"/>
                    </a:cxn>
                    <a:cxn ang="0">
                      <a:pos x="41" y="45"/>
                    </a:cxn>
                    <a:cxn ang="0">
                      <a:pos x="34" y="38"/>
                    </a:cxn>
                    <a:cxn ang="0">
                      <a:pos x="34" y="34"/>
                    </a:cxn>
                    <a:cxn ang="0">
                      <a:pos x="26" y="26"/>
                    </a:cxn>
                    <a:cxn ang="0">
                      <a:pos x="37" y="19"/>
                    </a:cxn>
                    <a:cxn ang="0">
                      <a:pos x="37" y="19"/>
                    </a:cxn>
                    <a:cxn ang="0">
                      <a:pos x="11" y="26"/>
                    </a:cxn>
                    <a:cxn ang="0">
                      <a:pos x="22" y="23"/>
                    </a:cxn>
                    <a:cxn ang="0">
                      <a:pos x="34" y="34"/>
                    </a:cxn>
                    <a:cxn ang="0">
                      <a:pos x="37" y="49"/>
                    </a:cxn>
                    <a:cxn ang="0">
                      <a:pos x="15" y="53"/>
                    </a:cxn>
                    <a:cxn ang="0">
                      <a:pos x="0" y="38"/>
                    </a:cxn>
                    <a:cxn ang="0">
                      <a:pos x="11" y="26"/>
                    </a:cxn>
                    <a:cxn ang="0">
                      <a:pos x="11" y="26"/>
                    </a:cxn>
                  </a:cxnLst>
                  <a:rect l="0" t="0" r="r" b="b"/>
                  <a:pathLst>
                    <a:path w="113" h="53">
                      <a:moveTo>
                        <a:pt x="86" y="4"/>
                      </a:moveTo>
                      <a:lnTo>
                        <a:pt x="98" y="0"/>
                      </a:lnTo>
                      <a:lnTo>
                        <a:pt x="105" y="7"/>
                      </a:lnTo>
                      <a:lnTo>
                        <a:pt x="113" y="26"/>
                      </a:lnTo>
                      <a:lnTo>
                        <a:pt x="90" y="30"/>
                      </a:lnTo>
                      <a:lnTo>
                        <a:pt x="83" y="23"/>
                      </a:lnTo>
                      <a:lnTo>
                        <a:pt x="83" y="15"/>
                      </a:lnTo>
                      <a:lnTo>
                        <a:pt x="79" y="11"/>
                      </a:lnTo>
                      <a:lnTo>
                        <a:pt x="86" y="4"/>
                      </a:lnTo>
                      <a:lnTo>
                        <a:pt x="86" y="4"/>
                      </a:lnTo>
                      <a:close/>
                      <a:moveTo>
                        <a:pt x="60" y="11"/>
                      </a:moveTo>
                      <a:lnTo>
                        <a:pt x="71" y="7"/>
                      </a:lnTo>
                      <a:lnTo>
                        <a:pt x="83" y="15"/>
                      </a:lnTo>
                      <a:lnTo>
                        <a:pt x="86" y="34"/>
                      </a:lnTo>
                      <a:lnTo>
                        <a:pt x="68" y="38"/>
                      </a:lnTo>
                      <a:lnTo>
                        <a:pt x="60" y="30"/>
                      </a:lnTo>
                      <a:lnTo>
                        <a:pt x="56" y="23"/>
                      </a:lnTo>
                      <a:lnTo>
                        <a:pt x="52" y="19"/>
                      </a:lnTo>
                      <a:lnTo>
                        <a:pt x="60" y="11"/>
                      </a:lnTo>
                      <a:lnTo>
                        <a:pt x="60" y="11"/>
                      </a:lnTo>
                      <a:close/>
                      <a:moveTo>
                        <a:pt x="37" y="19"/>
                      </a:moveTo>
                      <a:lnTo>
                        <a:pt x="49" y="15"/>
                      </a:lnTo>
                      <a:lnTo>
                        <a:pt x="56" y="23"/>
                      </a:lnTo>
                      <a:lnTo>
                        <a:pt x="64" y="42"/>
                      </a:lnTo>
                      <a:lnTo>
                        <a:pt x="41" y="45"/>
                      </a:lnTo>
                      <a:lnTo>
                        <a:pt x="34" y="38"/>
                      </a:lnTo>
                      <a:lnTo>
                        <a:pt x="34" y="34"/>
                      </a:lnTo>
                      <a:lnTo>
                        <a:pt x="26" y="26"/>
                      </a:lnTo>
                      <a:lnTo>
                        <a:pt x="37" y="19"/>
                      </a:lnTo>
                      <a:lnTo>
                        <a:pt x="37" y="19"/>
                      </a:lnTo>
                      <a:close/>
                      <a:moveTo>
                        <a:pt x="11" y="26"/>
                      </a:moveTo>
                      <a:lnTo>
                        <a:pt x="22" y="23"/>
                      </a:lnTo>
                      <a:lnTo>
                        <a:pt x="34" y="34"/>
                      </a:lnTo>
                      <a:lnTo>
                        <a:pt x="37" y="49"/>
                      </a:lnTo>
                      <a:lnTo>
                        <a:pt x="15" y="53"/>
                      </a:lnTo>
                      <a:lnTo>
                        <a:pt x="0" y="38"/>
                      </a:lnTo>
                      <a:lnTo>
                        <a:pt x="11" y="26"/>
                      </a:lnTo>
                      <a:lnTo>
                        <a:pt x="11" y="26"/>
                      </a:lnTo>
                      <a:close/>
                    </a:path>
                  </a:pathLst>
                </a:custGeom>
                <a:solidFill>
                  <a:srgbClr val="BFBFBF"/>
                </a:solidFill>
                <a:ln w="9525">
                  <a:noFill/>
                  <a:round/>
                  <a:headEnd/>
                  <a:tailEnd/>
                </a:ln>
              </p:spPr>
              <p:txBody>
                <a:bodyPr/>
                <a:lstStyle/>
                <a:p>
                  <a:endParaRPr lang="en-US"/>
                </a:p>
              </p:txBody>
            </p:sp>
            <p:sp>
              <p:nvSpPr>
                <p:cNvPr id="377655" name="Freeform 823"/>
                <p:cNvSpPr>
                  <a:spLocks noChangeAspect="1"/>
                </p:cNvSpPr>
                <p:nvPr/>
              </p:nvSpPr>
              <p:spPr bwMode="auto">
                <a:xfrm>
                  <a:off x="1297" y="3044"/>
                  <a:ext cx="34" cy="34"/>
                </a:xfrm>
                <a:custGeom>
                  <a:avLst/>
                  <a:gdLst/>
                  <a:ahLst/>
                  <a:cxnLst>
                    <a:cxn ang="0">
                      <a:pos x="7" y="4"/>
                    </a:cxn>
                    <a:cxn ang="0">
                      <a:pos x="19" y="0"/>
                    </a:cxn>
                    <a:cxn ang="0">
                      <a:pos x="26" y="7"/>
                    </a:cxn>
                    <a:cxn ang="0">
                      <a:pos x="34" y="26"/>
                    </a:cxn>
                    <a:cxn ang="0">
                      <a:pos x="11" y="34"/>
                    </a:cxn>
                    <a:cxn ang="0">
                      <a:pos x="4" y="23"/>
                    </a:cxn>
                    <a:cxn ang="0">
                      <a:pos x="4" y="19"/>
                    </a:cxn>
                    <a:cxn ang="0">
                      <a:pos x="0" y="11"/>
                    </a:cxn>
                    <a:cxn ang="0">
                      <a:pos x="7" y="4"/>
                    </a:cxn>
                  </a:cxnLst>
                  <a:rect l="0" t="0" r="r" b="b"/>
                  <a:pathLst>
                    <a:path w="34" h="34">
                      <a:moveTo>
                        <a:pt x="7" y="4"/>
                      </a:moveTo>
                      <a:lnTo>
                        <a:pt x="19" y="0"/>
                      </a:lnTo>
                      <a:lnTo>
                        <a:pt x="26" y="7"/>
                      </a:lnTo>
                      <a:lnTo>
                        <a:pt x="34" y="26"/>
                      </a:lnTo>
                      <a:lnTo>
                        <a:pt x="11" y="34"/>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77656" name="Freeform 824"/>
                <p:cNvSpPr>
                  <a:spLocks noChangeAspect="1"/>
                </p:cNvSpPr>
                <p:nvPr/>
              </p:nvSpPr>
              <p:spPr bwMode="auto">
                <a:xfrm>
                  <a:off x="1270" y="3051"/>
                  <a:ext cx="34" cy="31"/>
                </a:xfrm>
                <a:custGeom>
                  <a:avLst/>
                  <a:gdLst/>
                  <a:ahLst/>
                  <a:cxnLst>
                    <a:cxn ang="0">
                      <a:pos x="8" y="4"/>
                    </a:cxn>
                    <a:cxn ang="0">
                      <a:pos x="19" y="0"/>
                    </a:cxn>
                    <a:cxn ang="0">
                      <a:pos x="31" y="8"/>
                    </a:cxn>
                    <a:cxn ang="0">
                      <a:pos x="34" y="27"/>
                    </a:cxn>
                    <a:cxn ang="0">
                      <a:pos x="16" y="31"/>
                    </a:cxn>
                    <a:cxn ang="0">
                      <a:pos x="8" y="23"/>
                    </a:cxn>
                    <a:cxn ang="0">
                      <a:pos x="8" y="16"/>
                    </a:cxn>
                    <a:cxn ang="0">
                      <a:pos x="0" y="12"/>
                    </a:cxn>
                    <a:cxn ang="0">
                      <a:pos x="8" y="4"/>
                    </a:cxn>
                  </a:cxnLst>
                  <a:rect l="0" t="0" r="r" b="b"/>
                  <a:pathLst>
                    <a:path w="34" h="31">
                      <a:moveTo>
                        <a:pt x="8" y="4"/>
                      </a:moveTo>
                      <a:lnTo>
                        <a:pt x="19" y="0"/>
                      </a:lnTo>
                      <a:lnTo>
                        <a:pt x="31" y="8"/>
                      </a:lnTo>
                      <a:lnTo>
                        <a:pt x="34" y="27"/>
                      </a:lnTo>
                      <a:lnTo>
                        <a:pt x="16" y="31"/>
                      </a:lnTo>
                      <a:lnTo>
                        <a:pt x="8" y="23"/>
                      </a:lnTo>
                      <a:lnTo>
                        <a:pt x="8"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77657" name="Freeform 825"/>
                <p:cNvSpPr>
                  <a:spLocks noChangeAspect="1"/>
                </p:cNvSpPr>
                <p:nvPr/>
              </p:nvSpPr>
              <p:spPr bwMode="auto">
                <a:xfrm>
                  <a:off x="1248" y="3059"/>
                  <a:ext cx="34" cy="30"/>
                </a:xfrm>
                <a:custGeom>
                  <a:avLst/>
                  <a:gdLst/>
                  <a:ahLst/>
                  <a:cxnLst>
                    <a:cxn ang="0">
                      <a:pos x="7" y="4"/>
                    </a:cxn>
                    <a:cxn ang="0">
                      <a:pos x="19" y="0"/>
                    </a:cxn>
                    <a:cxn ang="0">
                      <a:pos x="30" y="8"/>
                    </a:cxn>
                    <a:cxn ang="0">
                      <a:pos x="34" y="27"/>
                    </a:cxn>
                    <a:cxn ang="0">
                      <a:pos x="11" y="30"/>
                    </a:cxn>
                    <a:cxn ang="0">
                      <a:pos x="4" y="23"/>
                    </a:cxn>
                    <a:cxn ang="0">
                      <a:pos x="4" y="19"/>
                    </a:cxn>
                    <a:cxn ang="0">
                      <a:pos x="0" y="11"/>
                    </a:cxn>
                    <a:cxn ang="0">
                      <a:pos x="7" y="4"/>
                    </a:cxn>
                  </a:cxnLst>
                  <a:rect l="0" t="0" r="r" b="b"/>
                  <a:pathLst>
                    <a:path w="34" h="30">
                      <a:moveTo>
                        <a:pt x="7" y="4"/>
                      </a:moveTo>
                      <a:lnTo>
                        <a:pt x="19" y="0"/>
                      </a:lnTo>
                      <a:lnTo>
                        <a:pt x="30" y="8"/>
                      </a:lnTo>
                      <a:lnTo>
                        <a:pt x="34" y="27"/>
                      </a:lnTo>
                      <a:lnTo>
                        <a:pt x="11" y="30"/>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77658" name="Freeform 826"/>
                <p:cNvSpPr>
                  <a:spLocks noChangeAspect="1"/>
                </p:cNvSpPr>
                <p:nvPr/>
              </p:nvSpPr>
              <p:spPr bwMode="auto">
                <a:xfrm>
                  <a:off x="1218" y="3067"/>
                  <a:ext cx="37" cy="30"/>
                </a:xfrm>
                <a:custGeom>
                  <a:avLst/>
                  <a:gdLst/>
                  <a:ahLst/>
                  <a:cxnLst>
                    <a:cxn ang="0">
                      <a:pos x="11" y="3"/>
                    </a:cxn>
                    <a:cxn ang="0">
                      <a:pos x="22" y="0"/>
                    </a:cxn>
                    <a:cxn ang="0">
                      <a:pos x="34" y="11"/>
                    </a:cxn>
                    <a:cxn ang="0">
                      <a:pos x="37" y="26"/>
                    </a:cxn>
                    <a:cxn ang="0">
                      <a:pos x="15" y="30"/>
                    </a:cxn>
                    <a:cxn ang="0">
                      <a:pos x="0" y="15"/>
                    </a:cxn>
                    <a:cxn ang="0">
                      <a:pos x="11" y="3"/>
                    </a:cxn>
                  </a:cxnLst>
                  <a:rect l="0" t="0" r="r" b="b"/>
                  <a:pathLst>
                    <a:path w="37" h="30">
                      <a:moveTo>
                        <a:pt x="11" y="3"/>
                      </a:moveTo>
                      <a:lnTo>
                        <a:pt x="22" y="0"/>
                      </a:lnTo>
                      <a:lnTo>
                        <a:pt x="34" y="11"/>
                      </a:lnTo>
                      <a:lnTo>
                        <a:pt x="37" y="26"/>
                      </a:lnTo>
                      <a:lnTo>
                        <a:pt x="15" y="30"/>
                      </a:lnTo>
                      <a:lnTo>
                        <a:pt x="0" y="15"/>
                      </a:lnTo>
                      <a:lnTo>
                        <a:pt x="11" y="3"/>
                      </a:lnTo>
                    </a:path>
                  </a:pathLst>
                </a:custGeom>
                <a:noFill/>
                <a:ln w="6350">
                  <a:solidFill>
                    <a:srgbClr val="000000"/>
                  </a:solidFill>
                  <a:prstDash val="solid"/>
                  <a:round/>
                  <a:headEnd/>
                  <a:tailEnd/>
                </a:ln>
              </p:spPr>
              <p:txBody>
                <a:bodyPr/>
                <a:lstStyle/>
                <a:p>
                  <a:endParaRPr lang="en-US"/>
                </a:p>
              </p:txBody>
            </p:sp>
            <p:sp>
              <p:nvSpPr>
                <p:cNvPr id="377659" name="Freeform 827"/>
                <p:cNvSpPr>
                  <a:spLocks noChangeAspect="1" noEditPoints="1"/>
                </p:cNvSpPr>
                <p:nvPr/>
              </p:nvSpPr>
              <p:spPr bwMode="auto">
                <a:xfrm>
                  <a:off x="1222" y="3048"/>
                  <a:ext cx="90" cy="49"/>
                </a:xfrm>
                <a:custGeom>
                  <a:avLst/>
                  <a:gdLst/>
                  <a:ahLst/>
                  <a:cxnLst>
                    <a:cxn ang="0">
                      <a:pos x="90" y="11"/>
                    </a:cxn>
                    <a:cxn ang="0">
                      <a:pos x="86" y="26"/>
                    </a:cxn>
                    <a:cxn ang="0">
                      <a:pos x="82" y="19"/>
                    </a:cxn>
                    <a:cxn ang="0">
                      <a:pos x="79" y="15"/>
                    </a:cxn>
                    <a:cxn ang="0">
                      <a:pos x="75" y="7"/>
                    </a:cxn>
                    <a:cxn ang="0">
                      <a:pos x="82" y="0"/>
                    </a:cxn>
                    <a:cxn ang="0">
                      <a:pos x="90" y="11"/>
                    </a:cxn>
                    <a:cxn ang="0">
                      <a:pos x="90" y="11"/>
                    </a:cxn>
                    <a:cxn ang="0">
                      <a:pos x="67" y="19"/>
                    </a:cxn>
                    <a:cxn ang="0">
                      <a:pos x="64" y="34"/>
                    </a:cxn>
                    <a:cxn ang="0">
                      <a:pos x="56" y="26"/>
                    </a:cxn>
                    <a:cxn ang="0">
                      <a:pos x="56" y="19"/>
                    </a:cxn>
                    <a:cxn ang="0">
                      <a:pos x="52" y="19"/>
                    </a:cxn>
                    <a:cxn ang="0">
                      <a:pos x="56" y="7"/>
                    </a:cxn>
                    <a:cxn ang="0">
                      <a:pos x="67" y="19"/>
                    </a:cxn>
                    <a:cxn ang="0">
                      <a:pos x="67" y="19"/>
                    </a:cxn>
                    <a:cxn ang="0">
                      <a:pos x="41" y="26"/>
                    </a:cxn>
                    <a:cxn ang="0">
                      <a:pos x="37" y="41"/>
                    </a:cxn>
                    <a:cxn ang="0">
                      <a:pos x="30" y="34"/>
                    </a:cxn>
                    <a:cxn ang="0">
                      <a:pos x="30" y="30"/>
                    </a:cxn>
                    <a:cxn ang="0">
                      <a:pos x="26" y="26"/>
                    </a:cxn>
                    <a:cxn ang="0">
                      <a:pos x="33" y="15"/>
                    </a:cxn>
                    <a:cxn ang="0">
                      <a:pos x="41" y="26"/>
                    </a:cxn>
                    <a:cxn ang="0">
                      <a:pos x="41" y="26"/>
                    </a:cxn>
                    <a:cxn ang="0">
                      <a:pos x="15" y="34"/>
                    </a:cxn>
                    <a:cxn ang="0">
                      <a:pos x="15" y="49"/>
                    </a:cxn>
                    <a:cxn ang="0">
                      <a:pos x="0" y="34"/>
                    </a:cxn>
                    <a:cxn ang="0">
                      <a:pos x="7" y="22"/>
                    </a:cxn>
                    <a:cxn ang="0">
                      <a:pos x="15" y="34"/>
                    </a:cxn>
                    <a:cxn ang="0">
                      <a:pos x="15" y="34"/>
                    </a:cxn>
                  </a:cxnLst>
                  <a:rect l="0" t="0" r="r" b="b"/>
                  <a:pathLst>
                    <a:path w="90" h="49">
                      <a:moveTo>
                        <a:pt x="90" y="11"/>
                      </a:moveTo>
                      <a:lnTo>
                        <a:pt x="86" y="26"/>
                      </a:lnTo>
                      <a:lnTo>
                        <a:pt x="82" y="19"/>
                      </a:lnTo>
                      <a:lnTo>
                        <a:pt x="79" y="15"/>
                      </a:lnTo>
                      <a:lnTo>
                        <a:pt x="75" y="7"/>
                      </a:lnTo>
                      <a:lnTo>
                        <a:pt x="82" y="0"/>
                      </a:lnTo>
                      <a:lnTo>
                        <a:pt x="90" y="11"/>
                      </a:lnTo>
                      <a:lnTo>
                        <a:pt x="90" y="11"/>
                      </a:lnTo>
                      <a:close/>
                      <a:moveTo>
                        <a:pt x="67" y="19"/>
                      </a:moveTo>
                      <a:lnTo>
                        <a:pt x="64" y="34"/>
                      </a:lnTo>
                      <a:lnTo>
                        <a:pt x="56" y="26"/>
                      </a:lnTo>
                      <a:lnTo>
                        <a:pt x="56" y="19"/>
                      </a:lnTo>
                      <a:lnTo>
                        <a:pt x="52" y="19"/>
                      </a:lnTo>
                      <a:lnTo>
                        <a:pt x="56" y="7"/>
                      </a:lnTo>
                      <a:lnTo>
                        <a:pt x="67" y="19"/>
                      </a:lnTo>
                      <a:lnTo>
                        <a:pt x="67" y="19"/>
                      </a:lnTo>
                      <a:close/>
                      <a:moveTo>
                        <a:pt x="41" y="26"/>
                      </a:moveTo>
                      <a:lnTo>
                        <a:pt x="37" y="41"/>
                      </a:lnTo>
                      <a:lnTo>
                        <a:pt x="30" y="34"/>
                      </a:lnTo>
                      <a:lnTo>
                        <a:pt x="30" y="30"/>
                      </a:lnTo>
                      <a:lnTo>
                        <a:pt x="26" y="26"/>
                      </a:lnTo>
                      <a:lnTo>
                        <a:pt x="33" y="15"/>
                      </a:lnTo>
                      <a:lnTo>
                        <a:pt x="41" y="26"/>
                      </a:lnTo>
                      <a:lnTo>
                        <a:pt x="41" y="26"/>
                      </a:lnTo>
                      <a:close/>
                      <a:moveTo>
                        <a:pt x="15" y="34"/>
                      </a:moveTo>
                      <a:lnTo>
                        <a:pt x="15" y="49"/>
                      </a:lnTo>
                      <a:lnTo>
                        <a:pt x="0" y="34"/>
                      </a:lnTo>
                      <a:lnTo>
                        <a:pt x="7" y="22"/>
                      </a:lnTo>
                      <a:lnTo>
                        <a:pt x="15" y="34"/>
                      </a:lnTo>
                      <a:lnTo>
                        <a:pt x="15" y="34"/>
                      </a:lnTo>
                      <a:close/>
                    </a:path>
                  </a:pathLst>
                </a:custGeom>
                <a:solidFill>
                  <a:srgbClr val="606060"/>
                </a:solidFill>
                <a:ln w="9525">
                  <a:noFill/>
                  <a:round/>
                  <a:headEnd/>
                  <a:tailEnd/>
                </a:ln>
              </p:spPr>
              <p:txBody>
                <a:bodyPr/>
                <a:lstStyle/>
                <a:p>
                  <a:endParaRPr lang="en-US"/>
                </a:p>
              </p:txBody>
            </p:sp>
            <p:sp>
              <p:nvSpPr>
                <p:cNvPr id="377660" name="Freeform 828"/>
                <p:cNvSpPr>
                  <a:spLocks noChangeAspect="1" noEditPoints="1"/>
                </p:cNvSpPr>
                <p:nvPr/>
              </p:nvSpPr>
              <p:spPr bwMode="auto">
                <a:xfrm>
                  <a:off x="1229" y="3044"/>
                  <a:ext cx="98" cy="34"/>
                </a:xfrm>
                <a:custGeom>
                  <a:avLst/>
                  <a:gdLst/>
                  <a:ahLst/>
                  <a:cxnLst>
                    <a:cxn ang="0">
                      <a:pos x="75" y="4"/>
                    </a:cxn>
                    <a:cxn ang="0">
                      <a:pos x="83" y="11"/>
                    </a:cxn>
                    <a:cxn ang="0">
                      <a:pos x="98" y="11"/>
                    </a:cxn>
                    <a:cxn ang="0">
                      <a:pos x="87" y="0"/>
                    </a:cxn>
                    <a:cxn ang="0">
                      <a:pos x="75" y="4"/>
                    </a:cxn>
                    <a:cxn ang="0">
                      <a:pos x="75" y="4"/>
                    </a:cxn>
                    <a:cxn ang="0">
                      <a:pos x="53" y="11"/>
                    </a:cxn>
                    <a:cxn ang="0">
                      <a:pos x="60" y="23"/>
                    </a:cxn>
                    <a:cxn ang="0">
                      <a:pos x="72" y="19"/>
                    </a:cxn>
                    <a:cxn ang="0">
                      <a:pos x="60" y="7"/>
                    </a:cxn>
                    <a:cxn ang="0">
                      <a:pos x="53" y="11"/>
                    </a:cxn>
                    <a:cxn ang="0">
                      <a:pos x="53" y="11"/>
                    </a:cxn>
                    <a:cxn ang="0">
                      <a:pos x="26" y="19"/>
                    </a:cxn>
                    <a:cxn ang="0">
                      <a:pos x="34" y="30"/>
                    </a:cxn>
                    <a:cxn ang="0">
                      <a:pos x="45" y="26"/>
                    </a:cxn>
                    <a:cxn ang="0">
                      <a:pos x="38" y="15"/>
                    </a:cxn>
                    <a:cxn ang="0">
                      <a:pos x="26" y="19"/>
                    </a:cxn>
                    <a:cxn ang="0">
                      <a:pos x="26" y="19"/>
                    </a:cxn>
                    <a:cxn ang="0">
                      <a:pos x="0" y="26"/>
                    </a:cxn>
                    <a:cxn ang="0">
                      <a:pos x="11" y="34"/>
                    </a:cxn>
                    <a:cxn ang="0">
                      <a:pos x="23" y="34"/>
                    </a:cxn>
                    <a:cxn ang="0">
                      <a:pos x="11" y="23"/>
                    </a:cxn>
                    <a:cxn ang="0">
                      <a:pos x="0" y="26"/>
                    </a:cxn>
                    <a:cxn ang="0">
                      <a:pos x="0" y="26"/>
                    </a:cxn>
                  </a:cxnLst>
                  <a:rect l="0" t="0" r="r" b="b"/>
                  <a:pathLst>
                    <a:path w="98" h="34">
                      <a:moveTo>
                        <a:pt x="75" y="4"/>
                      </a:moveTo>
                      <a:lnTo>
                        <a:pt x="83" y="11"/>
                      </a:lnTo>
                      <a:lnTo>
                        <a:pt x="98" y="11"/>
                      </a:lnTo>
                      <a:lnTo>
                        <a:pt x="87" y="0"/>
                      </a:lnTo>
                      <a:lnTo>
                        <a:pt x="75" y="4"/>
                      </a:lnTo>
                      <a:lnTo>
                        <a:pt x="75" y="4"/>
                      </a:lnTo>
                      <a:close/>
                      <a:moveTo>
                        <a:pt x="53" y="11"/>
                      </a:moveTo>
                      <a:lnTo>
                        <a:pt x="60" y="23"/>
                      </a:lnTo>
                      <a:lnTo>
                        <a:pt x="72" y="19"/>
                      </a:lnTo>
                      <a:lnTo>
                        <a:pt x="60" y="7"/>
                      </a:lnTo>
                      <a:lnTo>
                        <a:pt x="53" y="11"/>
                      </a:lnTo>
                      <a:lnTo>
                        <a:pt x="53" y="11"/>
                      </a:lnTo>
                      <a:close/>
                      <a:moveTo>
                        <a:pt x="26" y="19"/>
                      </a:moveTo>
                      <a:lnTo>
                        <a:pt x="34" y="30"/>
                      </a:lnTo>
                      <a:lnTo>
                        <a:pt x="45" y="26"/>
                      </a:lnTo>
                      <a:lnTo>
                        <a:pt x="38" y="15"/>
                      </a:lnTo>
                      <a:lnTo>
                        <a:pt x="26" y="19"/>
                      </a:lnTo>
                      <a:lnTo>
                        <a:pt x="26" y="19"/>
                      </a:lnTo>
                      <a:close/>
                      <a:moveTo>
                        <a:pt x="0" y="26"/>
                      </a:moveTo>
                      <a:lnTo>
                        <a:pt x="11" y="34"/>
                      </a:lnTo>
                      <a:lnTo>
                        <a:pt x="23" y="34"/>
                      </a:lnTo>
                      <a:lnTo>
                        <a:pt x="11" y="23"/>
                      </a:lnTo>
                      <a:lnTo>
                        <a:pt x="0" y="26"/>
                      </a:lnTo>
                      <a:lnTo>
                        <a:pt x="0" y="26"/>
                      </a:lnTo>
                      <a:close/>
                    </a:path>
                  </a:pathLst>
                </a:custGeom>
                <a:solidFill>
                  <a:srgbClr val="E5E5E5"/>
                </a:solidFill>
                <a:ln w="9525">
                  <a:noFill/>
                  <a:round/>
                  <a:headEnd/>
                  <a:tailEnd/>
                </a:ln>
              </p:spPr>
              <p:txBody>
                <a:bodyPr/>
                <a:lstStyle/>
                <a:p>
                  <a:endParaRPr lang="en-US"/>
                </a:p>
              </p:txBody>
            </p:sp>
            <p:sp>
              <p:nvSpPr>
                <p:cNvPr id="377661" name="Freeform 829"/>
                <p:cNvSpPr>
                  <a:spLocks noChangeAspect="1" noEditPoints="1"/>
                </p:cNvSpPr>
                <p:nvPr/>
              </p:nvSpPr>
              <p:spPr bwMode="auto">
                <a:xfrm>
                  <a:off x="1327" y="3010"/>
                  <a:ext cx="109" cy="57"/>
                </a:xfrm>
                <a:custGeom>
                  <a:avLst/>
                  <a:gdLst/>
                  <a:ahLst/>
                  <a:cxnLst>
                    <a:cxn ang="0">
                      <a:pos x="83" y="3"/>
                    </a:cxn>
                    <a:cxn ang="0">
                      <a:pos x="94" y="0"/>
                    </a:cxn>
                    <a:cxn ang="0">
                      <a:pos x="105" y="11"/>
                    </a:cxn>
                    <a:cxn ang="0">
                      <a:pos x="109" y="26"/>
                    </a:cxn>
                    <a:cxn ang="0">
                      <a:pos x="90" y="34"/>
                    </a:cxn>
                    <a:cxn ang="0">
                      <a:pos x="83" y="26"/>
                    </a:cxn>
                    <a:cxn ang="0">
                      <a:pos x="79" y="19"/>
                    </a:cxn>
                    <a:cxn ang="0">
                      <a:pos x="75" y="15"/>
                    </a:cxn>
                    <a:cxn ang="0">
                      <a:pos x="83" y="3"/>
                    </a:cxn>
                    <a:cxn ang="0">
                      <a:pos x="83" y="3"/>
                    </a:cxn>
                    <a:cxn ang="0">
                      <a:pos x="56" y="11"/>
                    </a:cxn>
                    <a:cxn ang="0">
                      <a:pos x="71" y="11"/>
                    </a:cxn>
                    <a:cxn ang="0">
                      <a:pos x="79" y="19"/>
                    </a:cxn>
                    <a:cxn ang="0">
                      <a:pos x="87" y="34"/>
                    </a:cxn>
                    <a:cxn ang="0">
                      <a:pos x="64" y="41"/>
                    </a:cxn>
                    <a:cxn ang="0">
                      <a:pos x="56" y="34"/>
                    </a:cxn>
                    <a:cxn ang="0">
                      <a:pos x="56" y="26"/>
                    </a:cxn>
                    <a:cxn ang="0">
                      <a:pos x="49" y="22"/>
                    </a:cxn>
                    <a:cxn ang="0">
                      <a:pos x="56" y="11"/>
                    </a:cxn>
                    <a:cxn ang="0">
                      <a:pos x="56" y="11"/>
                    </a:cxn>
                    <a:cxn ang="0">
                      <a:pos x="34" y="19"/>
                    </a:cxn>
                    <a:cxn ang="0">
                      <a:pos x="45" y="15"/>
                    </a:cxn>
                    <a:cxn ang="0">
                      <a:pos x="56" y="26"/>
                    </a:cxn>
                    <a:cxn ang="0">
                      <a:pos x="60" y="41"/>
                    </a:cxn>
                    <a:cxn ang="0">
                      <a:pos x="38" y="49"/>
                    </a:cxn>
                    <a:cxn ang="0">
                      <a:pos x="30" y="41"/>
                    </a:cxn>
                    <a:cxn ang="0">
                      <a:pos x="30" y="34"/>
                    </a:cxn>
                    <a:cxn ang="0">
                      <a:pos x="26" y="30"/>
                    </a:cxn>
                    <a:cxn ang="0">
                      <a:pos x="34" y="19"/>
                    </a:cxn>
                    <a:cxn ang="0">
                      <a:pos x="34" y="19"/>
                    </a:cxn>
                    <a:cxn ang="0">
                      <a:pos x="7" y="26"/>
                    </a:cxn>
                    <a:cxn ang="0">
                      <a:pos x="19" y="22"/>
                    </a:cxn>
                    <a:cxn ang="0">
                      <a:pos x="30" y="34"/>
                    </a:cxn>
                    <a:cxn ang="0">
                      <a:pos x="34" y="49"/>
                    </a:cxn>
                    <a:cxn ang="0">
                      <a:pos x="15" y="57"/>
                    </a:cxn>
                    <a:cxn ang="0">
                      <a:pos x="0" y="38"/>
                    </a:cxn>
                    <a:cxn ang="0">
                      <a:pos x="7" y="26"/>
                    </a:cxn>
                    <a:cxn ang="0">
                      <a:pos x="7" y="26"/>
                    </a:cxn>
                  </a:cxnLst>
                  <a:rect l="0" t="0" r="r" b="b"/>
                  <a:pathLst>
                    <a:path w="109" h="57">
                      <a:moveTo>
                        <a:pt x="83" y="3"/>
                      </a:moveTo>
                      <a:lnTo>
                        <a:pt x="94" y="0"/>
                      </a:lnTo>
                      <a:lnTo>
                        <a:pt x="105" y="11"/>
                      </a:lnTo>
                      <a:lnTo>
                        <a:pt x="109" y="26"/>
                      </a:lnTo>
                      <a:lnTo>
                        <a:pt x="90" y="34"/>
                      </a:lnTo>
                      <a:lnTo>
                        <a:pt x="83" y="26"/>
                      </a:lnTo>
                      <a:lnTo>
                        <a:pt x="79" y="19"/>
                      </a:lnTo>
                      <a:lnTo>
                        <a:pt x="75" y="15"/>
                      </a:lnTo>
                      <a:lnTo>
                        <a:pt x="83" y="3"/>
                      </a:lnTo>
                      <a:lnTo>
                        <a:pt x="83" y="3"/>
                      </a:lnTo>
                      <a:close/>
                      <a:moveTo>
                        <a:pt x="56" y="11"/>
                      </a:moveTo>
                      <a:lnTo>
                        <a:pt x="71" y="11"/>
                      </a:lnTo>
                      <a:lnTo>
                        <a:pt x="79" y="19"/>
                      </a:lnTo>
                      <a:lnTo>
                        <a:pt x="87" y="34"/>
                      </a:lnTo>
                      <a:lnTo>
                        <a:pt x="64" y="41"/>
                      </a:lnTo>
                      <a:lnTo>
                        <a:pt x="56" y="34"/>
                      </a:lnTo>
                      <a:lnTo>
                        <a:pt x="56" y="26"/>
                      </a:lnTo>
                      <a:lnTo>
                        <a:pt x="49" y="22"/>
                      </a:lnTo>
                      <a:lnTo>
                        <a:pt x="56" y="11"/>
                      </a:lnTo>
                      <a:lnTo>
                        <a:pt x="56" y="11"/>
                      </a:lnTo>
                      <a:close/>
                      <a:moveTo>
                        <a:pt x="34" y="19"/>
                      </a:moveTo>
                      <a:lnTo>
                        <a:pt x="45" y="15"/>
                      </a:lnTo>
                      <a:lnTo>
                        <a:pt x="56" y="26"/>
                      </a:lnTo>
                      <a:lnTo>
                        <a:pt x="60" y="41"/>
                      </a:lnTo>
                      <a:lnTo>
                        <a:pt x="38" y="49"/>
                      </a:lnTo>
                      <a:lnTo>
                        <a:pt x="30" y="41"/>
                      </a:lnTo>
                      <a:lnTo>
                        <a:pt x="30" y="34"/>
                      </a:lnTo>
                      <a:lnTo>
                        <a:pt x="26" y="30"/>
                      </a:lnTo>
                      <a:lnTo>
                        <a:pt x="34" y="19"/>
                      </a:lnTo>
                      <a:lnTo>
                        <a:pt x="34" y="19"/>
                      </a:lnTo>
                      <a:close/>
                      <a:moveTo>
                        <a:pt x="7" y="26"/>
                      </a:moveTo>
                      <a:lnTo>
                        <a:pt x="19" y="22"/>
                      </a:lnTo>
                      <a:lnTo>
                        <a:pt x="30" y="34"/>
                      </a:lnTo>
                      <a:lnTo>
                        <a:pt x="34" y="49"/>
                      </a:lnTo>
                      <a:lnTo>
                        <a:pt x="15" y="57"/>
                      </a:lnTo>
                      <a:lnTo>
                        <a:pt x="0" y="38"/>
                      </a:lnTo>
                      <a:lnTo>
                        <a:pt x="7" y="26"/>
                      </a:lnTo>
                      <a:lnTo>
                        <a:pt x="7" y="26"/>
                      </a:lnTo>
                      <a:close/>
                    </a:path>
                  </a:pathLst>
                </a:custGeom>
                <a:solidFill>
                  <a:srgbClr val="F4F4D1"/>
                </a:solidFill>
                <a:ln w="9525">
                  <a:noFill/>
                  <a:round/>
                  <a:headEnd/>
                  <a:tailEnd/>
                </a:ln>
              </p:spPr>
              <p:txBody>
                <a:bodyPr/>
                <a:lstStyle/>
                <a:p>
                  <a:endParaRPr lang="en-US"/>
                </a:p>
              </p:txBody>
            </p:sp>
            <p:sp>
              <p:nvSpPr>
                <p:cNvPr id="377662" name="Freeform 830"/>
                <p:cNvSpPr>
                  <a:spLocks noChangeAspect="1"/>
                </p:cNvSpPr>
                <p:nvPr/>
              </p:nvSpPr>
              <p:spPr bwMode="auto">
                <a:xfrm>
                  <a:off x="1402" y="3010"/>
                  <a:ext cx="34" cy="34"/>
                </a:xfrm>
                <a:custGeom>
                  <a:avLst/>
                  <a:gdLst/>
                  <a:ahLst/>
                  <a:cxnLst>
                    <a:cxn ang="0">
                      <a:pos x="8" y="3"/>
                    </a:cxn>
                    <a:cxn ang="0">
                      <a:pos x="19" y="0"/>
                    </a:cxn>
                    <a:cxn ang="0">
                      <a:pos x="30" y="11"/>
                    </a:cxn>
                    <a:cxn ang="0">
                      <a:pos x="34" y="26"/>
                    </a:cxn>
                    <a:cxn ang="0">
                      <a:pos x="15" y="34"/>
                    </a:cxn>
                    <a:cxn ang="0">
                      <a:pos x="8" y="26"/>
                    </a:cxn>
                    <a:cxn ang="0">
                      <a:pos x="4" y="19"/>
                    </a:cxn>
                    <a:cxn ang="0">
                      <a:pos x="0" y="15"/>
                    </a:cxn>
                    <a:cxn ang="0">
                      <a:pos x="8" y="3"/>
                    </a:cxn>
                  </a:cxnLst>
                  <a:rect l="0" t="0" r="r" b="b"/>
                  <a:pathLst>
                    <a:path w="34" h="34">
                      <a:moveTo>
                        <a:pt x="8" y="3"/>
                      </a:moveTo>
                      <a:lnTo>
                        <a:pt x="19" y="0"/>
                      </a:lnTo>
                      <a:lnTo>
                        <a:pt x="30" y="11"/>
                      </a:lnTo>
                      <a:lnTo>
                        <a:pt x="34" y="26"/>
                      </a:lnTo>
                      <a:lnTo>
                        <a:pt x="15" y="34"/>
                      </a:lnTo>
                      <a:lnTo>
                        <a:pt x="8" y="26"/>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77663" name="Freeform 831"/>
                <p:cNvSpPr>
                  <a:spLocks noChangeAspect="1"/>
                </p:cNvSpPr>
                <p:nvPr/>
              </p:nvSpPr>
              <p:spPr bwMode="auto">
                <a:xfrm>
                  <a:off x="1376" y="3021"/>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77664" name="Freeform 832"/>
                <p:cNvSpPr>
                  <a:spLocks noChangeAspect="1"/>
                </p:cNvSpPr>
                <p:nvPr/>
              </p:nvSpPr>
              <p:spPr bwMode="auto">
                <a:xfrm>
                  <a:off x="1353" y="3029"/>
                  <a:ext cx="34" cy="30"/>
                </a:xfrm>
                <a:custGeom>
                  <a:avLst/>
                  <a:gdLst/>
                  <a:ahLst/>
                  <a:cxnLst>
                    <a:cxn ang="0">
                      <a:pos x="8" y="3"/>
                    </a:cxn>
                    <a:cxn ang="0">
                      <a:pos x="19" y="0"/>
                    </a:cxn>
                    <a:cxn ang="0">
                      <a:pos x="30" y="7"/>
                    </a:cxn>
                    <a:cxn ang="0">
                      <a:pos x="34" y="22"/>
                    </a:cxn>
                    <a:cxn ang="0">
                      <a:pos x="12" y="30"/>
                    </a:cxn>
                    <a:cxn ang="0">
                      <a:pos x="4" y="22"/>
                    </a:cxn>
                    <a:cxn ang="0">
                      <a:pos x="4" y="15"/>
                    </a:cxn>
                    <a:cxn ang="0">
                      <a:pos x="0" y="11"/>
                    </a:cxn>
                    <a:cxn ang="0">
                      <a:pos x="8" y="3"/>
                    </a:cxn>
                  </a:cxnLst>
                  <a:rect l="0" t="0" r="r" b="b"/>
                  <a:pathLst>
                    <a:path w="34" h="30">
                      <a:moveTo>
                        <a:pt x="8" y="3"/>
                      </a:moveTo>
                      <a:lnTo>
                        <a:pt x="19" y="0"/>
                      </a:lnTo>
                      <a:lnTo>
                        <a:pt x="30" y="7"/>
                      </a:lnTo>
                      <a:lnTo>
                        <a:pt x="34" y="22"/>
                      </a:lnTo>
                      <a:lnTo>
                        <a:pt x="12"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77665" name="Freeform 833"/>
                <p:cNvSpPr>
                  <a:spLocks noChangeAspect="1"/>
                </p:cNvSpPr>
                <p:nvPr/>
              </p:nvSpPr>
              <p:spPr bwMode="auto">
                <a:xfrm>
                  <a:off x="1327" y="3036"/>
                  <a:ext cx="34" cy="31"/>
                </a:xfrm>
                <a:custGeom>
                  <a:avLst/>
                  <a:gdLst/>
                  <a:ahLst/>
                  <a:cxnLst>
                    <a:cxn ang="0">
                      <a:pos x="7" y="4"/>
                    </a:cxn>
                    <a:cxn ang="0">
                      <a:pos x="19" y="0"/>
                    </a:cxn>
                    <a:cxn ang="0">
                      <a:pos x="30" y="8"/>
                    </a:cxn>
                    <a:cxn ang="0">
                      <a:pos x="34" y="23"/>
                    </a:cxn>
                    <a:cxn ang="0">
                      <a:pos x="15" y="31"/>
                    </a:cxn>
                    <a:cxn ang="0">
                      <a:pos x="0" y="15"/>
                    </a:cxn>
                    <a:cxn ang="0">
                      <a:pos x="7" y="4"/>
                    </a:cxn>
                  </a:cxnLst>
                  <a:rect l="0" t="0" r="r" b="b"/>
                  <a:pathLst>
                    <a:path w="34" h="31">
                      <a:moveTo>
                        <a:pt x="7" y="4"/>
                      </a:moveTo>
                      <a:lnTo>
                        <a:pt x="19" y="0"/>
                      </a:lnTo>
                      <a:lnTo>
                        <a:pt x="30" y="8"/>
                      </a:lnTo>
                      <a:lnTo>
                        <a:pt x="34" y="23"/>
                      </a:lnTo>
                      <a:lnTo>
                        <a:pt x="15" y="31"/>
                      </a:lnTo>
                      <a:lnTo>
                        <a:pt x="0" y="15"/>
                      </a:lnTo>
                      <a:lnTo>
                        <a:pt x="7" y="4"/>
                      </a:lnTo>
                    </a:path>
                  </a:pathLst>
                </a:custGeom>
                <a:noFill/>
                <a:ln w="6350">
                  <a:solidFill>
                    <a:srgbClr val="000000"/>
                  </a:solidFill>
                  <a:prstDash val="solid"/>
                  <a:round/>
                  <a:headEnd/>
                  <a:tailEnd/>
                </a:ln>
              </p:spPr>
              <p:txBody>
                <a:bodyPr/>
                <a:lstStyle/>
                <a:p>
                  <a:endParaRPr lang="en-US"/>
                </a:p>
              </p:txBody>
            </p:sp>
            <p:sp>
              <p:nvSpPr>
                <p:cNvPr id="377666" name="Freeform 834"/>
                <p:cNvSpPr>
                  <a:spLocks noChangeAspect="1" noEditPoints="1"/>
                </p:cNvSpPr>
                <p:nvPr/>
              </p:nvSpPr>
              <p:spPr bwMode="auto">
                <a:xfrm>
                  <a:off x="1327" y="3013"/>
                  <a:ext cx="94" cy="54"/>
                </a:xfrm>
                <a:custGeom>
                  <a:avLst/>
                  <a:gdLst/>
                  <a:ahLst/>
                  <a:cxnLst>
                    <a:cxn ang="0">
                      <a:pos x="94" y="12"/>
                    </a:cxn>
                    <a:cxn ang="0">
                      <a:pos x="90" y="31"/>
                    </a:cxn>
                    <a:cxn ang="0">
                      <a:pos x="83" y="23"/>
                    </a:cxn>
                    <a:cxn ang="0">
                      <a:pos x="79" y="16"/>
                    </a:cxn>
                    <a:cxn ang="0">
                      <a:pos x="75" y="12"/>
                    </a:cxn>
                    <a:cxn ang="0">
                      <a:pos x="83" y="0"/>
                    </a:cxn>
                    <a:cxn ang="0">
                      <a:pos x="94" y="12"/>
                    </a:cxn>
                    <a:cxn ang="0">
                      <a:pos x="94" y="12"/>
                    </a:cxn>
                    <a:cxn ang="0">
                      <a:pos x="68" y="19"/>
                    </a:cxn>
                    <a:cxn ang="0">
                      <a:pos x="64" y="38"/>
                    </a:cxn>
                    <a:cxn ang="0">
                      <a:pos x="56" y="31"/>
                    </a:cxn>
                    <a:cxn ang="0">
                      <a:pos x="56" y="23"/>
                    </a:cxn>
                    <a:cxn ang="0">
                      <a:pos x="53" y="19"/>
                    </a:cxn>
                    <a:cxn ang="0">
                      <a:pos x="60" y="8"/>
                    </a:cxn>
                    <a:cxn ang="0">
                      <a:pos x="68" y="19"/>
                    </a:cxn>
                    <a:cxn ang="0">
                      <a:pos x="68" y="19"/>
                    </a:cxn>
                    <a:cxn ang="0">
                      <a:pos x="41" y="27"/>
                    </a:cxn>
                    <a:cxn ang="0">
                      <a:pos x="38" y="46"/>
                    </a:cxn>
                    <a:cxn ang="0">
                      <a:pos x="30" y="35"/>
                    </a:cxn>
                    <a:cxn ang="0">
                      <a:pos x="30" y="31"/>
                    </a:cxn>
                    <a:cxn ang="0">
                      <a:pos x="26" y="27"/>
                    </a:cxn>
                    <a:cxn ang="0">
                      <a:pos x="34" y="16"/>
                    </a:cxn>
                    <a:cxn ang="0">
                      <a:pos x="41" y="27"/>
                    </a:cxn>
                    <a:cxn ang="0">
                      <a:pos x="41" y="27"/>
                    </a:cxn>
                    <a:cxn ang="0">
                      <a:pos x="15" y="35"/>
                    </a:cxn>
                    <a:cxn ang="0">
                      <a:pos x="15" y="54"/>
                    </a:cxn>
                    <a:cxn ang="0">
                      <a:pos x="0" y="35"/>
                    </a:cxn>
                    <a:cxn ang="0">
                      <a:pos x="7" y="23"/>
                    </a:cxn>
                    <a:cxn ang="0">
                      <a:pos x="15" y="35"/>
                    </a:cxn>
                    <a:cxn ang="0">
                      <a:pos x="15" y="35"/>
                    </a:cxn>
                  </a:cxnLst>
                  <a:rect l="0" t="0" r="r" b="b"/>
                  <a:pathLst>
                    <a:path w="94" h="54">
                      <a:moveTo>
                        <a:pt x="94" y="12"/>
                      </a:moveTo>
                      <a:lnTo>
                        <a:pt x="90" y="31"/>
                      </a:lnTo>
                      <a:lnTo>
                        <a:pt x="83" y="23"/>
                      </a:lnTo>
                      <a:lnTo>
                        <a:pt x="79" y="16"/>
                      </a:lnTo>
                      <a:lnTo>
                        <a:pt x="75" y="12"/>
                      </a:lnTo>
                      <a:lnTo>
                        <a:pt x="83" y="0"/>
                      </a:lnTo>
                      <a:lnTo>
                        <a:pt x="94" y="12"/>
                      </a:lnTo>
                      <a:lnTo>
                        <a:pt x="94" y="12"/>
                      </a:lnTo>
                      <a:close/>
                      <a:moveTo>
                        <a:pt x="68" y="19"/>
                      </a:moveTo>
                      <a:lnTo>
                        <a:pt x="64" y="38"/>
                      </a:lnTo>
                      <a:lnTo>
                        <a:pt x="56" y="31"/>
                      </a:lnTo>
                      <a:lnTo>
                        <a:pt x="56" y="23"/>
                      </a:lnTo>
                      <a:lnTo>
                        <a:pt x="53" y="19"/>
                      </a:lnTo>
                      <a:lnTo>
                        <a:pt x="60" y="8"/>
                      </a:lnTo>
                      <a:lnTo>
                        <a:pt x="68" y="19"/>
                      </a:lnTo>
                      <a:lnTo>
                        <a:pt x="68" y="19"/>
                      </a:lnTo>
                      <a:close/>
                      <a:moveTo>
                        <a:pt x="41" y="27"/>
                      </a:moveTo>
                      <a:lnTo>
                        <a:pt x="38" y="46"/>
                      </a:lnTo>
                      <a:lnTo>
                        <a:pt x="30" y="35"/>
                      </a:lnTo>
                      <a:lnTo>
                        <a:pt x="30" y="31"/>
                      </a:lnTo>
                      <a:lnTo>
                        <a:pt x="26" y="27"/>
                      </a:lnTo>
                      <a:lnTo>
                        <a:pt x="34" y="16"/>
                      </a:lnTo>
                      <a:lnTo>
                        <a:pt x="41" y="27"/>
                      </a:lnTo>
                      <a:lnTo>
                        <a:pt x="41" y="27"/>
                      </a:lnTo>
                      <a:close/>
                      <a:moveTo>
                        <a:pt x="15" y="35"/>
                      </a:moveTo>
                      <a:lnTo>
                        <a:pt x="15" y="54"/>
                      </a:lnTo>
                      <a:lnTo>
                        <a:pt x="0" y="35"/>
                      </a:lnTo>
                      <a:lnTo>
                        <a:pt x="7" y="23"/>
                      </a:lnTo>
                      <a:lnTo>
                        <a:pt x="15" y="35"/>
                      </a:lnTo>
                      <a:lnTo>
                        <a:pt x="15" y="35"/>
                      </a:lnTo>
                      <a:close/>
                    </a:path>
                  </a:pathLst>
                </a:custGeom>
                <a:solidFill>
                  <a:srgbClr val="E2E2BF"/>
                </a:solidFill>
                <a:ln w="9525">
                  <a:noFill/>
                  <a:round/>
                  <a:headEnd/>
                  <a:tailEnd/>
                </a:ln>
              </p:spPr>
              <p:txBody>
                <a:bodyPr/>
                <a:lstStyle/>
                <a:p>
                  <a:endParaRPr lang="en-US"/>
                </a:p>
              </p:txBody>
            </p:sp>
            <p:sp>
              <p:nvSpPr>
                <p:cNvPr id="377667" name="Freeform 835"/>
                <p:cNvSpPr>
                  <a:spLocks noChangeAspect="1" noEditPoints="1"/>
                </p:cNvSpPr>
                <p:nvPr/>
              </p:nvSpPr>
              <p:spPr bwMode="auto">
                <a:xfrm>
                  <a:off x="1334" y="3010"/>
                  <a:ext cx="95" cy="38"/>
                </a:xfrm>
                <a:custGeom>
                  <a:avLst/>
                  <a:gdLst/>
                  <a:ahLst/>
                  <a:cxnLst>
                    <a:cxn ang="0">
                      <a:pos x="76" y="3"/>
                    </a:cxn>
                    <a:cxn ang="0">
                      <a:pos x="83" y="15"/>
                    </a:cxn>
                    <a:cxn ang="0">
                      <a:pos x="95" y="11"/>
                    </a:cxn>
                    <a:cxn ang="0">
                      <a:pos x="87" y="0"/>
                    </a:cxn>
                    <a:cxn ang="0">
                      <a:pos x="76" y="3"/>
                    </a:cxn>
                    <a:cxn ang="0">
                      <a:pos x="76" y="3"/>
                    </a:cxn>
                    <a:cxn ang="0">
                      <a:pos x="49" y="11"/>
                    </a:cxn>
                    <a:cxn ang="0">
                      <a:pos x="61" y="22"/>
                    </a:cxn>
                    <a:cxn ang="0">
                      <a:pos x="72" y="19"/>
                    </a:cxn>
                    <a:cxn ang="0">
                      <a:pos x="61" y="11"/>
                    </a:cxn>
                    <a:cxn ang="0">
                      <a:pos x="49" y="11"/>
                    </a:cxn>
                    <a:cxn ang="0">
                      <a:pos x="49" y="11"/>
                    </a:cxn>
                    <a:cxn ang="0">
                      <a:pos x="27" y="19"/>
                    </a:cxn>
                    <a:cxn ang="0">
                      <a:pos x="34" y="30"/>
                    </a:cxn>
                    <a:cxn ang="0">
                      <a:pos x="46" y="26"/>
                    </a:cxn>
                    <a:cxn ang="0">
                      <a:pos x="38" y="19"/>
                    </a:cxn>
                    <a:cxn ang="0">
                      <a:pos x="27" y="19"/>
                    </a:cxn>
                    <a:cxn ang="0">
                      <a:pos x="27" y="19"/>
                    </a:cxn>
                    <a:cxn ang="0">
                      <a:pos x="0" y="30"/>
                    </a:cxn>
                    <a:cxn ang="0">
                      <a:pos x="8" y="38"/>
                    </a:cxn>
                    <a:cxn ang="0">
                      <a:pos x="23" y="34"/>
                    </a:cxn>
                    <a:cxn ang="0">
                      <a:pos x="12" y="26"/>
                    </a:cxn>
                    <a:cxn ang="0">
                      <a:pos x="0" y="30"/>
                    </a:cxn>
                    <a:cxn ang="0">
                      <a:pos x="0" y="30"/>
                    </a:cxn>
                  </a:cxnLst>
                  <a:rect l="0" t="0" r="r" b="b"/>
                  <a:pathLst>
                    <a:path w="95" h="38">
                      <a:moveTo>
                        <a:pt x="76" y="3"/>
                      </a:moveTo>
                      <a:lnTo>
                        <a:pt x="83" y="15"/>
                      </a:lnTo>
                      <a:lnTo>
                        <a:pt x="95" y="11"/>
                      </a:lnTo>
                      <a:lnTo>
                        <a:pt x="87" y="0"/>
                      </a:lnTo>
                      <a:lnTo>
                        <a:pt x="76" y="3"/>
                      </a:lnTo>
                      <a:lnTo>
                        <a:pt x="76" y="3"/>
                      </a:lnTo>
                      <a:close/>
                      <a:moveTo>
                        <a:pt x="49" y="11"/>
                      </a:moveTo>
                      <a:lnTo>
                        <a:pt x="61" y="22"/>
                      </a:lnTo>
                      <a:lnTo>
                        <a:pt x="72" y="19"/>
                      </a:lnTo>
                      <a:lnTo>
                        <a:pt x="61" y="11"/>
                      </a:lnTo>
                      <a:lnTo>
                        <a:pt x="49" y="11"/>
                      </a:lnTo>
                      <a:lnTo>
                        <a:pt x="49" y="11"/>
                      </a:lnTo>
                      <a:close/>
                      <a:moveTo>
                        <a:pt x="27" y="19"/>
                      </a:moveTo>
                      <a:lnTo>
                        <a:pt x="34" y="30"/>
                      </a:lnTo>
                      <a:lnTo>
                        <a:pt x="46" y="26"/>
                      </a:lnTo>
                      <a:lnTo>
                        <a:pt x="38" y="19"/>
                      </a:lnTo>
                      <a:lnTo>
                        <a:pt x="27" y="19"/>
                      </a:lnTo>
                      <a:lnTo>
                        <a:pt x="27" y="19"/>
                      </a:lnTo>
                      <a:close/>
                      <a:moveTo>
                        <a:pt x="0" y="30"/>
                      </a:moveTo>
                      <a:lnTo>
                        <a:pt x="8" y="38"/>
                      </a:lnTo>
                      <a:lnTo>
                        <a:pt x="23" y="34"/>
                      </a:lnTo>
                      <a:lnTo>
                        <a:pt x="12" y="26"/>
                      </a:lnTo>
                      <a:lnTo>
                        <a:pt x="0" y="30"/>
                      </a:lnTo>
                      <a:lnTo>
                        <a:pt x="0" y="30"/>
                      </a:lnTo>
                      <a:close/>
                    </a:path>
                  </a:pathLst>
                </a:custGeom>
                <a:solidFill>
                  <a:srgbClr val="FCFCD8"/>
                </a:solidFill>
                <a:ln w="9525">
                  <a:noFill/>
                  <a:round/>
                  <a:headEnd/>
                  <a:tailEnd/>
                </a:ln>
              </p:spPr>
              <p:txBody>
                <a:bodyPr/>
                <a:lstStyle/>
                <a:p>
                  <a:endParaRPr lang="en-US"/>
                </a:p>
              </p:txBody>
            </p:sp>
            <p:sp>
              <p:nvSpPr>
                <p:cNvPr id="377668" name="Freeform 836"/>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close/>
                    </a:path>
                  </a:pathLst>
                </a:custGeom>
                <a:solidFill>
                  <a:srgbClr val="BFBFBF"/>
                </a:solidFill>
                <a:ln w="9525">
                  <a:noFill/>
                  <a:round/>
                  <a:headEnd/>
                  <a:tailEnd/>
                </a:ln>
              </p:spPr>
              <p:txBody>
                <a:bodyPr/>
                <a:lstStyle/>
                <a:p>
                  <a:endParaRPr lang="en-US"/>
                </a:p>
              </p:txBody>
            </p:sp>
            <p:sp>
              <p:nvSpPr>
                <p:cNvPr id="377669" name="Freeform 837"/>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path>
                  </a:pathLst>
                </a:custGeom>
                <a:noFill/>
                <a:ln w="6350">
                  <a:solidFill>
                    <a:srgbClr val="000000"/>
                  </a:solidFill>
                  <a:prstDash val="solid"/>
                  <a:round/>
                  <a:headEnd/>
                  <a:tailEnd/>
                </a:ln>
              </p:spPr>
              <p:txBody>
                <a:bodyPr/>
                <a:lstStyle/>
                <a:p>
                  <a:endParaRPr lang="en-US"/>
                </a:p>
              </p:txBody>
            </p:sp>
            <p:sp>
              <p:nvSpPr>
                <p:cNvPr id="377670" name="Freeform 838"/>
                <p:cNvSpPr>
                  <a:spLocks noChangeAspect="1"/>
                </p:cNvSpPr>
                <p:nvPr/>
              </p:nvSpPr>
              <p:spPr bwMode="auto">
                <a:xfrm>
                  <a:off x="1417" y="3048"/>
                  <a:ext cx="15" cy="30"/>
                </a:xfrm>
                <a:custGeom>
                  <a:avLst/>
                  <a:gdLst/>
                  <a:ahLst/>
                  <a:cxnLst>
                    <a:cxn ang="0">
                      <a:pos x="15" y="11"/>
                    </a:cxn>
                    <a:cxn ang="0">
                      <a:pos x="15" y="30"/>
                    </a:cxn>
                    <a:cxn ang="0">
                      <a:pos x="8" y="22"/>
                    </a:cxn>
                    <a:cxn ang="0">
                      <a:pos x="4" y="15"/>
                    </a:cxn>
                    <a:cxn ang="0">
                      <a:pos x="0" y="11"/>
                    </a:cxn>
                    <a:cxn ang="0">
                      <a:pos x="8" y="0"/>
                    </a:cxn>
                    <a:cxn ang="0">
                      <a:pos x="15" y="11"/>
                    </a:cxn>
                  </a:cxnLst>
                  <a:rect l="0" t="0" r="r" b="b"/>
                  <a:pathLst>
                    <a:path w="15" h="30">
                      <a:moveTo>
                        <a:pt x="15" y="11"/>
                      </a:moveTo>
                      <a:lnTo>
                        <a:pt x="15" y="30"/>
                      </a:lnTo>
                      <a:lnTo>
                        <a:pt x="8" y="22"/>
                      </a:lnTo>
                      <a:lnTo>
                        <a:pt x="4" y="15"/>
                      </a:lnTo>
                      <a:lnTo>
                        <a:pt x="0" y="11"/>
                      </a:lnTo>
                      <a:lnTo>
                        <a:pt x="8" y="0"/>
                      </a:lnTo>
                      <a:lnTo>
                        <a:pt x="15" y="11"/>
                      </a:lnTo>
                      <a:close/>
                    </a:path>
                  </a:pathLst>
                </a:custGeom>
                <a:solidFill>
                  <a:srgbClr val="606060"/>
                </a:solidFill>
                <a:ln w="9525">
                  <a:noFill/>
                  <a:round/>
                  <a:headEnd/>
                  <a:tailEnd/>
                </a:ln>
              </p:spPr>
              <p:txBody>
                <a:bodyPr/>
                <a:lstStyle/>
                <a:p>
                  <a:endParaRPr lang="en-US"/>
                </a:p>
              </p:txBody>
            </p:sp>
            <p:sp>
              <p:nvSpPr>
                <p:cNvPr id="377671" name="Freeform 839"/>
                <p:cNvSpPr>
                  <a:spLocks noChangeAspect="1"/>
                </p:cNvSpPr>
                <p:nvPr/>
              </p:nvSpPr>
              <p:spPr bwMode="auto">
                <a:xfrm>
                  <a:off x="1425" y="3040"/>
                  <a:ext cx="41" cy="19"/>
                </a:xfrm>
                <a:custGeom>
                  <a:avLst/>
                  <a:gdLst/>
                  <a:ahLst/>
                  <a:cxnLst>
                    <a:cxn ang="0">
                      <a:pos x="0" y="11"/>
                    </a:cxn>
                    <a:cxn ang="0">
                      <a:pos x="7" y="19"/>
                    </a:cxn>
                    <a:cxn ang="0">
                      <a:pos x="41" y="8"/>
                    </a:cxn>
                    <a:cxn ang="0">
                      <a:pos x="34" y="0"/>
                    </a:cxn>
                    <a:cxn ang="0">
                      <a:pos x="0" y="11"/>
                    </a:cxn>
                  </a:cxnLst>
                  <a:rect l="0" t="0" r="r" b="b"/>
                  <a:pathLst>
                    <a:path w="41" h="19">
                      <a:moveTo>
                        <a:pt x="0" y="11"/>
                      </a:moveTo>
                      <a:lnTo>
                        <a:pt x="7" y="19"/>
                      </a:lnTo>
                      <a:lnTo>
                        <a:pt x="41" y="8"/>
                      </a:lnTo>
                      <a:lnTo>
                        <a:pt x="34" y="0"/>
                      </a:lnTo>
                      <a:lnTo>
                        <a:pt x="0" y="11"/>
                      </a:lnTo>
                      <a:close/>
                    </a:path>
                  </a:pathLst>
                </a:custGeom>
                <a:solidFill>
                  <a:srgbClr val="E5E5E5"/>
                </a:solidFill>
                <a:ln w="9525">
                  <a:noFill/>
                  <a:round/>
                  <a:headEnd/>
                  <a:tailEnd/>
                </a:ln>
              </p:spPr>
              <p:txBody>
                <a:bodyPr/>
                <a:lstStyle/>
                <a:p>
                  <a:endParaRPr lang="en-US"/>
                </a:p>
              </p:txBody>
            </p:sp>
            <p:sp>
              <p:nvSpPr>
                <p:cNvPr id="377672" name="Freeform 840"/>
                <p:cNvSpPr>
                  <a:spLocks noChangeAspect="1" noEditPoints="1"/>
                </p:cNvSpPr>
                <p:nvPr/>
              </p:nvSpPr>
              <p:spPr bwMode="auto">
                <a:xfrm>
                  <a:off x="1101" y="3055"/>
                  <a:ext cx="324" cy="122"/>
                </a:xfrm>
                <a:custGeom>
                  <a:avLst/>
                  <a:gdLst/>
                  <a:ahLst/>
                  <a:cxnLst>
                    <a:cxn ang="0">
                      <a:pos x="297" y="15"/>
                    </a:cxn>
                    <a:cxn ang="0">
                      <a:pos x="275" y="31"/>
                    </a:cxn>
                    <a:cxn ang="0">
                      <a:pos x="275" y="12"/>
                    </a:cxn>
                    <a:cxn ang="0">
                      <a:pos x="264" y="15"/>
                    </a:cxn>
                    <a:cxn ang="0">
                      <a:pos x="256" y="46"/>
                    </a:cxn>
                    <a:cxn ang="0">
                      <a:pos x="245" y="27"/>
                    </a:cxn>
                    <a:cxn ang="0">
                      <a:pos x="226" y="27"/>
                    </a:cxn>
                    <a:cxn ang="0">
                      <a:pos x="252" y="46"/>
                    </a:cxn>
                    <a:cxn ang="0">
                      <a:pos x="226" y="38"/>
                    </a:cxn>
                    <a:cxn ang="0">
                      <a:pos x="226" y="27"/>
                    </a:cxn>
                    <a:cxn ang="0">
                      <a:pos x="226" y="38"/>
                    </a:cxn>
                    <a:cxn ang="0">
                      <a:pos x="203" y="53"/>
                    </a:cxn>
                    <a:cxn ang="0">
                      <a:pos x="203" y="34"/>
                    </a:cxn>
                    <a:cxn ang="0">
                      <a:pos x="192" y="38"/>
                    </a:cxn>
                    <a:cxn ang="0">
                      <a:pos x="185" y="68"/>
                    </a:cxn>
                    <a:cxn ang="0">
                      <a:pos x="173" y="49"/>
                    </a:cxn>
                    <a:cxn ang="0">
                      <a:pos x="154" y="49"/>
                    </a:cxn>
                    <a:cxn ang="0">
                      <a:pos x="181" y="68"/>
                    </a:cxn>
                    <a:cxn ang="0">
                      <a:pos x="151" y="61"/>
                    </a:cxn>
                    <a:cxn ang="0">
                      <a:pos x="154" y="49"/>
                    </a:cxn>
                    <a:cxn ang="0">
                      <a:pos x="151" y="61"/>
                    </a:cxn>
                    <a:cxn ang="0">
                      <a:pos x="132" y="76"/>
                    </a:cxn>
                    <a:cxn ang="0">
                      <a:pos x="132" y="57"/>
                    </a:cxn>
                    <a:cxn ang="0">
                      <a:pos x="117" y="61"/>
                    </a:cxn>
                    <a:cxn ang="0">
                      <a:pos x="113" y="91"/>
                    </a:cxn>
                    <a:cxn ang="0">
                      <a:pos x="98" y="72"/>
                    </a:cxn>
                    <a:cxn ang="0">
                      <a:pos x="83" y="72"/>
                    </a:cxn>
                    <a:cxn ang="0">
                      <a:pos x="109" y="91"/>
                    </a:cxn>
                    <a:cxn ang="0">
                      <a:pos x="79" y="87"/>
                    </a:cxn>
                    <a:cxn ang="0">
                      <a:pos x="83" y="72"/>
                    </a:cxn>
                    <a:cxn ang="0">
                      <a:pos x="79" y="87"/>
                    </a:cxn>
                    <a:cxn ang="0">
                      <a:pos x="57" y="99"/>
                    </a:cxn>
                    <a:cxn ang="0">
                      <a:pos x="60" y="80"/>
                    </a:cxn>
                    <a:cxn ang="0">
                      <a:pos x="45" y="84"/>
                    </a:cxn>
                    <a:cxn ang="0">
                      <a:pos x="42" y="114"/>
                    </a:cxn>
                    <a:cxn ang="0">
                      <a:pos x="26" y="99"/>
                    </a:cxn>
                    <a:cxn ang="0">
                      <a:pos x="11" y="95"/>
                    </a:cxn>
                    <a:cxn ang="0">
                      <a:pos x="38" y="118"/>
                    </a:cxn>
                    <a:cxn ang="0">
                      <a:pos x="11" y="95"/>
                    </a:cxn>
                    <a:cxn ang="0">
                      <a:pos x="309" y="0"/>
                    </a:cxn>
                    <a:cxn ang="0">
                      <a:pos x="305" y="31"/>
                    </a:cxn>
                    <a:cxn ang="0">
                      <a:pos x="294" y="12"/>
                    </a:cxn>
                  </a:cxnLst>
                  <a:rect l="0" t="0" r="r" b="b"/>
                  <a:pathLst>
                    <a:path w="324" h="122">
                      <a:moveTo>
                        <a:pt x="275" y="12"/>
                      </a:moveTo>
                      <a:lnTo>
                        <a:pt x="286" y="8"/>
                      </a:lnTo>
                      <a:lnTo>
                        <a:pt x="297" y="15"/>
                      </a:lnTo>
                      <a:lnTo>
                        <a:pt x="301" y="31"/>
                      </a:lnTo>
                      <a:lnTo>
                        <a:pt x="282" y="38"/>
                      </a:lnTo>
                      <a:lnTo>
                        <a:pt x="275" y="31"/>
                      </a:lnTo>
                      <a:lnTo>
                        <a:pt x="271" y="23"/>
                      </a:lnTo>
                      <a:lnTo>
                        <a:pt x="267" y="19"/>
                      </a:lnTo>
                      <a:lnTo>
                        <a:pt x="275" y="12"/>
                      </a:lnTo>
                      <a:lnTo>
                        <a:pt x="275" y="12"/>
                      </a:lnTo>
                      <a:close/>
                      <a:moveTo>
                        <a:pt x="252" y="19"/>
                      </a:moveTo>
                      <a:lnTo>
                        <a:pt x="264" y="15"/>
                      </a:lnTo>
                      <a:lnTo>
                        <a:pt x="271" y="23"/>
                      </a:lnTo>
                      <a:lnTo>
                        <a:pt x="279" y="38"/>
                      </a:lnTo>
                      <a:lnTo>
                        <a:pt x="256" y="46"/>
                      </a:lnTo>
                      <a:lnTo>
                        <a:pt x="252" y="38"/>
                      </a:lnTo>
                      <a:lnTo>
                        <a:pt x="249" y="31"/>
                      </a:lnTo>
                      <a:lnTo>
                        <a:pt x="245" y="27"/>
                      </a:lnTo>
                      <a:lnTo>
                        <a:pt x="252" y="19"/>
                      </a:lnTo>
                      <a:lnTo>
                        <a:pt x="252" y="19"/>
                      </a:lnTo>
                      <a:close/>
                      <a:moveTo>
                        <a:pt x="226" y="27"/>
                      </a:moveTo>
                      <a:lnTo>
                        <a:pt x="241" y="23"/>
                      </a:lnTo>
                      <a:lnTo>
                        <a:pt x="249" y="31"/>
                      </a:lnTo>
                      <a:lnTo>
                        <a:pt x="252" y="46"/>
                      </a:lnTo>
                      <a:lnTo>
                        <a:pt x="233" y="53"/>
                      </a:lnTo>
                      <a:lnTo>
                        <a:pt x="226" y="46"/>
                      </a:lnTo>
                      <a:lnTo>
                        <a:pt x="226" y="38"/>
                      </a:lnTo>
                      <a:lnTo>
                        <a:pt x="218" y="34"/>
                      </a:lnTo>
                      <a:lnTo>
                        <a:pt x="226" y="27"/>
                      </a:lnTo>
                      <a:lnTo>
                        <a:pt x="226" y="27"/>
                      </a:lnTo>
                      <a:close/>
                      <a:moveTo>
                        <a:pt x="203" y="34"/>
                      </a:moveTo>
                      <a:lnTo>
                        <a:pt x="215" y="31"/>
                      </a:lnTo>
                      <a:lnTo>
                        <a:pt x="226" y="38"/>
                      </a:lnTo>
                      <a:lnTo>
                        <a:pt x="230" y="53"/>
                      </a:lnTo>
                      <a:lnTo>
                        <a:pt x="211" y="61"/>
                      </a:lnTo>
                      <a:lnTo>
                        <a:pt x="203" y="53"/>
                      </a:lnTo>
                      <a:lnTo>
                        <a:pt x="200" y="46"/>
                      </a:lnTo>
                      <a:lnTo>
                        <a:pt x="196" y="42"/>
                      </a:lnTo>
                      <a:lnTo>
                        <a:pt x="203" y="34"/>
                      </a:lnTo>
                      <a:lnTo>
                        <a:pt x="203" y="34"/>
                      </a:lnTo>
                      <a:close/>
                      <a:moveTo>
                        <a:pt x="181" y="42"/>
                      </a:moveTo>
                      <a:lnTo>
                        <a:pt x="192" y="38"/>
                      </a:lnTo>
                      <a:lnTo>
                        <a:pt x="200" y="46"/>
                      </a:lnTo>
                      <a:lnTo>
                        <a:pt x="203" y="61"/>
                      </a:lnTo>
                      <a:lnTo>
                        <a:pt x="185" y="68"/>
                      </a:lnTo>
                      <a:lnTo>
                        <a:pt x="177" y="61"/>
                      </a:lnTo>
                      <a:lnTo>
                        <a:pt x="177" y="53"/>
                      </a:lnTo>
                      <a:lnTo>
                        <a:pt x="173" y="49"/>
                      </a:lnTo>
                      <a:lnTo>
                        <a:pt x="181" y="42"/>
                      </a:lnTo>
                      <a:lnTo>
                        <a:pt x="181" y="42"/>
                      </a:lnTo>
                      <a:close/>
                      <a:moveTo>
                        <a:pt x="154" y="49"/>
                      </a:moveTo>
                      <a:lnTo>
                        <a:pt x="166" y="46"/>
                      </a:lnTo>
                      <a:lnTo>
                        <a:pt x="177" y="53"/>
                      </a:lnTo>
                      <a:lnTo>
                        <a:pt x="181" y="68"/>
                      </a:lnTo>
                      <a:lnTo>
                        <a:pt x="162" y="76"/>
                      </a:lnTo>
                      <a:lnTo>
                        <a:pt x="154" y="68"/>
                      </a:lnTo>
                      <a:lnTo>
                        <a:pt x="151" y="61"/>
                      </a:lnTo>
                      <a:lnTo>
                        <a:pt x="147" y="57"/>
                      </a:lnTo>
                      <a:lnTo>
                        <a:pt x="154" y="49"/>
                      </a:lnTo>
                      <a:lnTo>
                        <a:pt x="154" y="49"/>
                      </a:lnTo>
                      <a:close/>
                      <a:moveTo>
                        <a:pt x="132" y="57"/>
                      </a:moveTo>
                      <a:lnTo>
                        <a:pt x="143" y="53"/>
                      </a:lnTo>
                      <a:lnTo>
                        <a:pt x="151" y="61"/>
                      </a:lnTo>
                      <a:lnTo>
                        <a:pt x="158" y="76"/>
                      </a:lnTo>
                      <a:lnTo>
                        <a:pt x="136" y="84"/>
                      </a:lnTo>
                      <a:lnTo>
                        <a:pt x="132" y="76"/>
                      </a:lnTo>
                      <a:lnTo>
                        <a:pt x="128" y="68"/>
                      </a:lnTo>
                      <a:lnTo>
                        <a:pt x="124" y="65"/>
                      </a:lnTo>
                      <a:lnTo>
                        <a:pt x="132" y="57"/>
                      </a:lnTo>
                      <a:lnTo>
                        <a:pt x="132" y="57"/>
                      </a:lnTo>
                      <a:close/>
                      <a:moveTo>
                        <a:pt x="106" y="65"/>
                      </a:moveTo>
                      <a:lnTo>
                        <a:pt x="117" y="61"/>
                      </a:lnTo>
                      <a:lnTo>
                        <a:pt x="128" y="68"/>
                      </a:lnTo>
                      <a:lnTo>
                        <a:pt x="132" y="84"/>
                      </a:lnTo>
                      <a:lnTo>
                        <a:pt x="113" y="91"/>
                      </a:lnTo>
                      <a:lnTo>
                        <a:pt x="106" y="84"/>
                      </a:lnTo>
                      <a:lnTo>
                        <a:pt x="106" y="76"/>
                      </a:lnTo>
                      <a:lnTo>
                        <a:pt x="98" y="72"/>
                      </a:lnTo>
                      <a:lnTo>
                        <a:pt x="106" y="65"/>
                      </a:lnTo>
                      <a:lnTo>
                        <a:pt x="106" y="65"/>
                      </a:lnTo>
                      <a:close/>
                      <a:moveTo>
                        <a:pt x="83" y="72"/>
                      </a:moveTo>
                      <a:lnTo>
                        <a:pt x="94" y="68"/>
                      </a:lnTo>
                      <a:lnTo>
                        <a:pt x="102" y="76"/>
                      </a:lnTo>
                      <a:lnTo>
                        <a:pt x="109" y="91"/>
                      </a:lnTo>
                      <a:lnTo>
                        <a:pt x="87" y="99"/>
                      </a:lnTo>
                      <a:lnTo>
                        <a:pt x="83" y="91"/>
                      </a:lnTo>
                      <a:lnTo>
                        <a:pt x="79" y="87"/>
                      </a:lnTo>
                      <a:lnTo>
                        <a:pt x="75" y="80"/>
                      </a:lnTo>
                      <a:lnTo>
                        <a:pt x="83" y="72"/>
                      </a:lnTo>
                      <a:lnTo>
                        <a:pt x="83" y="72"/>
                      </a:lnTo>
                      <a:close/>
                      <a:moveTo>
                        <a:pt x="60" y="80"/>
                      </a:moveTo>
                      <a:lnTo>
                        <a:pt x="72" y="76"/>
                      </a:lnTo>
                      <a:lnTo>
                        <a:pt x="79" y="87"/>
                      </a:lnTo>
                      <a:lnTo>
                        <a:pt x="83" y="99"/>
                      </a:lnTo>
                      <a:lnTo>
                        <a:pt x="64" y="106"/>
                      </a:lnTo>
                      <a:lnTo>
                        <a:pt x="57" y="99"/>
                      </a:lnTo>
                      <a:lnTo>
                        <a:pt x="57" y="91"/>
                      </a:lnTo>
                      <a:lnTo>
                        <a:pt x="53" y="87"/>
                      </a:lnTo>
                      <a:lnTo>
                        <a:pt x="60" y="80"/>
                      </a:lnTo>
                      <a:lnTo>
                        <a:pt x="60" y="80"/>
                      </a:lnTo>
                      <a:close/>
                      <a:moveTo>
                        <a:pt x="34" y="87"/>
                      </a:moveTo>
                      <a:lnTo>
                        <a:pt x="45" y="84"/>
                      </a:lnTo>
                      <a:lnTo>
                        <a:pt x="57" y="91"/>
                      </a:lnTo>
                      <a:lnTo>
                        <a:pt x="60" y="110"/>
                      </a:lnTo>
                      <a:lnTo>
                        <a:pt x="42" y="114"/>
                      </a:lnTo>
                      <a:lnTo>
                        <a:pt x="34" y="106"/>
                      </a:lnTo>
                      <a:lnTo>
                        <a:pt x="30" y="103"/>
                      </a:lnTo>
                      <a:lnTo>
                        <a:pt x="26" y="99"/>
                      </a:lnTo>
                      <a:lnTo>
                        <a:pt x="34" y="87"/>
                      </a:lnTo>
                      <a:lnTo>
                        <a:pt x="34" y="87"/>
                      </a:lnTo>
                      <a:close/>
                      <a:moveTo>
                        <a:pt x="11" y="95"/>
                      </a:moveTo>
                      <a:lnTo>
                        <a:pt x="23" y="91"/>
                      </a:lnTo>
                      <a:lnTo>
                        <a:pt x="30" y="103"/>
                      </a:lnTo>
                      <a:lnTo>
                        <a:pt x="38" y="118"/>
                      </a:lnTo>
                      <a:lnTo>
                        <a:pt x="15" y="122"/>
                      </a:lnTo>
                      <a:lnTo>
                        <a:pt x="0" y="106"/>
                      </a:lnTo>
                      <a:lnTo>
                        <a:pt x="11" y="95"/>
                      </a:lnTo>
                      <a:lnTo>
                        <a:pt x="11" y="95"/>
                      </a:lnTo>
                      <a:close/>
                      <a:moveTo>
                        <a:pt x="297" y="4"/>
                      </a:moveTo>
                      <a:lnTo>
                        <a:pt x="309" y="0"/>
                      </a:lnTo>
                      <a:lnTo>
                        <a:pt x="320" y="8"/>
                      </a:lnTo>
                      <a:lnTo>
                        <a:pt x="324" y="23"/>
                      </a:lnTo>
                      <a:lnTo>
                        <a:pt x="305" y="31"/>
                      </a:lnTo>
                      <a:lnTo>
                        <a:pt x="297" y="23"/>
                      </a:lnTo>
                      <a:lnTo>
                        <a:pt x="297" y="15"/>
                      </a:lnTo>
                      <a:lnTo>
                        <a:pt x="294" y="12"/>
                      </a:lnTo>
                      <a:lnTo>
                        <a:pt x="297" y="4"/>
                      </a:lnTo>
                      <a:lnTo>
                        <a:pt x="297" y="4"/>
                      </a:lnTo>
                      <a:close/>
                    </a:path>
                  </a:pathLst>
                </a:custGeom>
                <a:solidFill>
                  <a:srgbClr val="F4F4D1"/>
                </a:solidFill>
                <a:ln w="9525">
                  <a:noFill/>
                  <a:round/>
                  <a:headEnd/>
                  <a:tailEnd/>
                </a:ln>
              </p:spPr>
              <p:txBody>
                <a:bodyPr/>
                <a:lstStyle/>
                <a:p>
                  <a:endParaRPr lang="en-US"/>
                </a:p>
              </p:txBody>
            </p:sp>
            <p:sp>
              <p:nvSpPr>
                <p:cNvPr id="377673" name="Freeform 841"/>
                <p:cNvSpPr>
                  <a:spLocks noChangeAspect="1"/>
                </p:cNvSpPr>
                <p:nvPr/>
              </p:nvSpPr>
              <p:spPr bwMode="auto">
                <a:xfrm>
                  <a:off x="1368" y="3059"/>
                  <a:ext cx="34" cy="34"/>
                </a:xfrm>
                <a:custGeom>
                  <a:avLst/>
                  <a:gdLst/>
                  <a:ahLst/>
                  <a:cxnLst>
                    <a:cxn ang="0">
                      <a:pos x="8" y="4"/>
                    </a:cxn>
                    <a:cxn ang="0">
                      <a:pos x="19" y="0"/>
                    </a:cxn>
                    <a:cxn ang="0">
                      <a:pos x="30" y="11"/>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1"/>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77674" name="Freeform 842"/>
                <p:cNvSpPr>
                  <a:spLocks noChangeAspect="1"/>
                </p:cNvSpPr>
                <p:nvPr/>
              </p:nvSpPr>
              <p:spPr bwMode="auto">
                <a:xfrm>
                  <a:off x="1346" y="3070"/>
                  <a:ext cx="30" cy="31"/>
                </a:xfrm>
                <a:custGeom>
                  <a:avLst/>
                  <a:gdLst/>
                  <a:ahLst/>
                  <a:cxnLst>
                    <a:cxn ang="0">
                      <a:pos x="7" y="4"/>
                    </a:cxn>
                    <a:cxn ang="0">
                      <a:pos x="19" y="0"/>
                    </a:cxn>
                    <a:cxn ang="0">
                      <a:pos x="26" y="8"/>
                    </a:cxn>
                    <a:cxn ang="0">
                      <a:pos x="30" y="23"/>
                    </a:cxn>
                    <a:cxn ang="0">
                      <a:pos x="11" y="31"/>
                    </a:cxn>
                    <a:cxn ang="0">
                      <a:pos x="4" y="23"/>
                    </a:cxn>
                    <a:cxn ang="0">
                      <a:pos x="4" y="16"/>
                    </a:cxn>
                    <a:cxn ang="0">
                      <a:pos x="0" y="12"/>
                    </a:cxn>
                    <a:cxn ang="0">
                      <a:pos x="7" y="4"/>
                    </a:cxn>
                  </a:cxnLst>
                  <a:rect l="0" t="0" r="r" b="b"/>
                  <a:pathLst>
                    <a:path w="30" h="31">
                      <a:moveTo>
                        <a:pt x="7" y="4"/>
                      </a:moveTo>
                      <a:lnTo>
                        <a:pt x="19" y="0"/>
                      </a:lnTo>
                      <a:lnTo>
                        <a:pt x="26" y="8"/>
                      </a:lnTo>
                      <a:lnTo>
                        <a:pt x="30" y="23"/>
                      </a:lnTo>
                      <a:lnTo>
                        <a:pt x="11" y="31"/>
                      </a:lnTo>
                      <a:lnTo>
                        <a:pt x="4" y="23"/>
                      </a:lnTo>
                      <a:lnTo>
                        <a:pt x="4"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77675" name="Freeform 843"/>
                <p:cNvSpPr>
                  <a:spLocks noChangeAspect="1"/>
                </p:cNvSpPr>
                <p:nvPr/>
              </p:nvSpPr>
              <p:spPr bwMode="auto">
                <a:xfrm>
                  <a:off x="1319" y="3078"/>
                  <a:ext cx="34" cy="30"/>
                </a:xfrm>
                <a:custGeom>
                  <a:avLst/>
                  <a:gdLst/>
                  <a:ahLst/>
                  <a:cxnLst>
                    <a:cxn ang="0">
                      <a:pos x="8" y="4"/>
                    </a:cxn>
                    <a:cxn ang="0">
                      <a:pos x="19" y="0"/>
                    </a:cxn>
                    <a:cxn ang="0">
                      <a:pos x="31" y="8"/>
                    </a:cxn>
                    <a:cxn ang="0">
                      <a:pos x="34" y="23"/>
                    </a:cxn>
                    <a:cxn ang="0">
                      <a:pos x="15" y="30"/>
                    </a:cxn>
                    <a:cxn ang="0">
                      <a:pos x="8" y="23"/>
                    </a:cxn>
                    <a:cxn ang="0">
                      <a:pos x="4" y="15"/>
                    </a:cxn>
                    <a:cxn ang="0">
                      <a:pos x="0" y="11"/>
                    </a:cxn>
                    <a:cxn ang="0">
                      <a:pos x="8" y="4"/>
                    </a:cxn>
                  </a:cxnLst>
                  <a:rect l="0" t="0" r="r" b="b"/>
                  <a:pathLst>
                    <a:path w="34" h="30">
                      <a:moveTo>
                        <a:pt x="8" y="4"/>
                      </a:moveTo>
                      <a:lnTo>
                        <a:pt x="19" y="0"/>
                      </a:lnTo>
                      <a:lnTo>
                        <a:pt x="31" y="8"/>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77676" name="Freeform 844"/>
                <p:cNvSpPr>
                  <a:spLocks noChangeAspect="1"/>
                </p:cNvSpPr>
                <p:nvPr/>
              </p:nvSpPr>
              <p:spPr bwMode="auto">
                <a:xfrm>
                  <a:off x="1297" y="3086"/>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77677" name="Freeform 845"/>
                <p:cNvSpPr>
                  <a:spLocks noChangeAspect="1"/>
                </p:cNvSpPr>
                <p:nvPr/>
              </p:nvSpPr>
              <p:spPr bwMode="auto">
                <a:xfrm>
                  <a:off x="1270" y="3093"/>
                  <a:ext cx="34" cy="30"/>
                </a:xfrm>
                <a:custGeom>
                  <a:avLst/>
                  <a:gdLst/>
                  <a:ahLst/>
                  <a:cxnLst>
                    <a:cxn ang="0">
                      <a:pos x="8" y="4"/>
                    </a:cxn>
                    <a:cxn ang="0">
                      <a:pos x="19" y="0"/>
                    </a:cxn>
                    <a:cxn ang="0">
                      <a:pos x="31" y="8"/>
                    </a:cxn>
                    <a:cxn ang="0">
                      <a:pos x="34" y="23"/>
                    </a:cxn>
                    <a:cxn ang="0">
                      <a:pos x="16" y="30"/>
                    </a:cxn>
                    <a:cxn ang="0">
                      <a:pos x="8" y="23"/>
                    </a:cxn>
                    <a:cxn ang="0">
                      <a:pos x="8" y="15"/>
                    </a:cxn>
                    <a:cxn ang="0">
                      <a:pos x="0" y="11"/>
                    </a:cxn>
                    <a:cxn ang="0">
                      <a:pos x="8" y="4"/>
                    </a:cxn>
                  </a:cxnLst>
                  <a:rect l="0" t="0" r="r" b="b"/>
                  <a:pathLst>
                    <a:path w="34" h="30">
                      <a:moveTo>
                        <a:pt x="8" y="4"/>
                      </a:moveTo>
                      <a:lnTo>
                        <a:pt x="19" y="0"/>
                      </a:lnTo>
                      <a:lnTo>
                        <a:pt x="31" y="8"/>
                      </a:lnTo>
                      <a:lnTo>
                        <a:pt x="34" y="23"/>
                      </a:lnTo>
                      <a:lnTo>
                        <a:pt x="16"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77678" name="Freeform 846"/>
                <p:cNvSpPr>
                  <a:spLocks noChangeAspect="1"/>
                </p:cNvSpPr>
                <p:nvPr/>
              </p:nvSpPr>
              <p:spPr bwMode="auto">
                <a:xfrm>
                  <a:off x="1248" y="3101"/>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77679" name="Freeform 847"/>
                <p:cNvSpPr>
                  <a:spLocks noChangeAspect="1"/>
                </p:cNvSpPr>
                <p:nvPr/>
              </p:nvSpPr>
              <p:spPr bwMode="auto">
                <a:xfrm>
                  <a:off x="1225" y="3108"/>
                  <a:ext cx="34" cy="31"/>
                </a:xfrm>
                <a:custGeom>
                  <a:avLst/>
                  <a:gdLst/>
                  <a:ahLst/>
                  <a:cxnLst>
                    <a:cxn ang="0">
                      <a:pos x="8" y="4"/>
                    </a:cxn>
                    <a:cxn ang="0">
                      <a:pos x="19" y="0"/>
                    </a:cxn>
                    <a:cxn ang="0">
                      <a:pos x="27" y="8"/>
                    </a:cxn>
                    <a:cxn ang="0">
                      <a:pos x="34" y="23"/>
                    </a:cxn>
                    <a:cxn ang="0">
                      <a:pos x="12" y="31"/>
                    </a:cxn>
                    <a:cxn ang="0">
                      <a:pos x="8" y="23"/>
                    </a:cxn>
                    <a:cxn ang="0">
                      <a:pos x="4" y="15"/>
                    </a:cxn>
                    <a:cxn ang="0">
                      <a:pos x="0" y="12"/>
                    </a:cxn>
                    <a:cxn ang="0">
                      <a:pos x="8" y="4"/>
                    </a:cxn>
                  </a:cxnLst>
                  <a:rect l="0" t="0" r="r" b="b"/>
                  <a:pathLst>
                    <a:path w="34" h="31">
                      <a:moveTo>
                        <a:pt x="8" y="4"/>
                      </a:moveTo>
                      <a:lnTo>
                        <a:pt x="19" y="0"/>
                      </a:lnTo>
                      <a:lnTo>
                        <a:pt x="27" y="8"/>
                      </a:lnTo>
                      <a:lnTo>
                        <a:pt x="34" y="23"/>
                      </a:lnTo>
                      <a:lnTo>
                        <a:pt x="12" y="31"/>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77680" name="Freeform 848"/>
                <p:cNvSpPr>
                  <a:spLocks noChangeAspect="1"/>
                </p:cNvSpPr>
                <p:nvPr/>
              </p:nvSpPr>
              <p:spPr bwMode="auto">
                <a:xfrm>
                  <a:off x="1199" y="3116"/>
                  <a:ext cx="34" cy="30"/>
                </a:xfrm>
                <a:custGeom>
                  <a:avLst/>
                  <a:gdLst/>
                  <a:ahLst/>
                  <a:cxnLst>
                    <a:cxn ang="0">
                      <a:pos x="8" y="4"/>
                    </a:cxn>
                    <a:cxn ang="0">
                      <a:pos x="19" y="0"/>
                    </a:cxn>
                    <a:cxn ang="0">
                      <a:pos x="30" y="7"/>
                    </a:cxn>
                    <a:cxn ang="0">
                      <a:pos x="34" y="23"/>
                    </a:cxn>
                    <a:cxn ang="0">
                      <a:pos x="15" y="30"/>
                    </a:cxn>
                    <a:cxn ang="0">
                      <a:pos x="8" y="23"/>
                    </a:cxn>
                    <a:cxn ang="0">
                      <a:pos x="4" y="15"/>
                    </a:cxn>
                    <a:cxn ang="0">
                      <a:pos x="0" y="11"/>
                    </a:cxn>
                    <a:cxn ang="0">
                      <a:pos x="8" y="4"/>
                    </a:cxn>
                  </a:cxnLst>
                  <a:rect l="0" t="0" r="r" b="b"/>
                  <a:pathLst>
                    <a:path w="34" h="30">
                      <a:moveTo>
                        <a:pt x="8" y="4"/>
                      </a:moveTo>
                      <a:lnTo>
                        <a:pt x="19" y="0"/>
                      </a:lnTo>
                      <a:lnTo>
                        <a:pt x="30" y="7"/>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77681" name="Freeform 849"/>
                <p:cNvSpPr>
                  <a:spLocks noChangeAspect="1"/>
                </p:cNvSpPr>
                <p:nvPr/>
              </p:nvSpPr>
              <p:spPr bwMode="auto">
                <a:xfrm>
                  <a:off x="1176" y="3123"/>
                  <a:ext cx="34" cy="31"/>
                </a:xfrm>
                <a:custGeom>
                  <a:avLst/>
                  <a:gdLst/>
                  <a:ahLst/>
                  <a:cxnLst>
                    <a:cxn ang="0">
                      <a:pos x="8" y="4"/>
                    </a:cxn>
                    <a:cxn ang="0">
                      <a:pos x="19" y="0"/>
                    </a:cxn>
                    <a:cxn ang="0">
                      <a:pos x="27" y="8"/>
                    </a:cxn>
                    <a:cxn ang="0">
                      <a:pos x="34" y="23"/>
                    </a:cxn>
                    <a:cxn ang="0">
                      <a:pos x="12" y="31"/>
                    </a:cxn>
                    <a:cxn ang="0">
                      <a:pos x="8" y="23"/>
                    </a:cxn>
                    <a:cxn ang="0">
                      <a:pos x="4" y="16"/>
                    </a:cxn>
                    <a:cxn ang="0">
                      <a:pos x="0" y="12"/>
                    </a:cxn>
                    <a:cxn ang="0">
                      <a:pos x="8" y="4"/>
                    </a:cxn>
                  </a:cxnLst>
                  <a:rect l="0" t="0" r="r" b="b"/>
                  <a:pathLst>
                    <a:path w="34" h="31">
                      <a:moveTo>
                        <a:pt x="8" y="4"/>
                      </a:moveTo>
                      <a:lnTo>
                        <a:pt x="19" y="0"/>
                      </a:lnTo>
                      <a:lnTo>
                        <a:pt x="27" y="8"/>
                      </a:lnTo>
                      <a:lnTo>
                        <a:pt x="34" y="23"/>
                      </a:lnTo>
                      <a:lnTo>
                        <a:pt x="12"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77682" name="Freeform 850"/>
                <p:cNvSpPr>
                  <a:spLocks noChangeAspect="1"/>
                </p:cNvSpPr>
                <p:nvPr/>
              </p:nvSpPr>
              <p:spPr bwMode="auto">
                <a:xfrm>
                  <a:off x="1150" y="3131"/>
                  <a:ext cx="34" cy="30"/>
                </a:xfrm>
                <a:custGeom>
                  <a:avLst/>
                  <a:gdLst/>
                  <a:ahLst/>
                  <a:cxnLst>
                    <a:cxn ang="0">
                      <a:pos x="8" y="4"/>
                    </a:cxn>
                    <a:cxn ang="0">
                      <a:pos x="19" y="0"/>
                    </a:cxn>
                    <a:cxn ang="0">
                      <a:pos x="30" y="11"/>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11"/>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77683" name="Freeform 851"/>
                <p:cNvSpPr>
                  <a:spLocks noChangeAspect="1"/>
                </p:cNvSpPr>
                <p:nvPr/>
              </p:nvSpPr>
              <p:spPr bwMode="auto">
                <a:xfrm>
                  <a:off x="1127" y="3139"/>
                  <a:ext cx="34" cy="30"/>
                </a:xfrm>
                <a:custGeom>
                  <a:avLst/>
                  <a:gdLst/>
                  <a:ahLst/>
                  <a:cxnLst>
                    <a:cxn ang="0">
                      <a:pos x="8" y="3"/>
                    </a:cxn>
                    <a:cxn ang="0">
                      <a:pos x="19" y="0"/>
                    </a:cxn>
                    <a:cxn ang="0">
                      <a:pos x="31" y="11"/>
                    </a:cxn>
                    <a:cxn ang="0">
                      <a:pos x="34" y="26"/>
                    </a:cxn>
                    <a:cxn ang="0">
                      <a:pos x="16" y="30"/>
                    </a:cxn>
                    <a:cxn ang="0">
                      <a:pos x="8" y="22"/>
                    </a:cxn>
                    <a:cxn ang="0">
                      <a:pos x="4" y="19"/>
                    </a:cxn>
                    <a:cxn ang="0">
                      <a:pos x="0" y="15"/>
                    </a:cxn>
                    <a:cxn ang="0">
                      <a:pos x="8" y="3"/>
                    </a:cxn>
                  </a:cxnLst>
                  <a:rect l="0" t="0" r="r" b="b"/>
                  <a:pathLst>
                    <a:path w="34" h="30">
                      <a:moveTo>
                        <a:pt x="8" y="3"/>
                      </a:moveTo>
                      <a:lnTo>
                        <a:pt x="19" y="0"/>
                      </a:lnTo>
                      <a:lnTo>
                        <a:pt x="31" y="11"/>
                      </a:lnTo>
                      <a:lnTo>
                        <a:pt x="34" y="26"/>
                      </a:lnTo>
                      <a:lnTo>
                        <a:pt x="16" y="30"/>
                      </a:lnTo>
                      <a:lnTo>
                        <a:pt x="8" y="22"/>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77684" name="Freeform 852"/>
                <p:cNvSpPr>
                  <a:spLocks noChangeAspect="1"/>
                </p:cNvSpPr>
                <p:nvPr/>
              </p:nvSpPr>
              <p:spPr bwMode="auto">
                <a:xfrm>
                  <a:off x="1101" y="3146"/>
                  <a:ext cx="38" cy="31"/>
                </a:xfrm>
                <a:custGeom>
                  <a:avLst/>
                  <a:gdLst/>
                  <a:ahLst/>
                  <a:cxnLst>
                    <a:cxn ang="0">
                      <a:pos x="11" y="4"/>
                    </a:cxn>
                    <a:cxn ang="0">
                      <a:pos x="23" y="0"/>
                    </a:cxn>
                    <a:cxn ang="0">
                      <a:pos x="30" y="12"/>
                    </a:cxn>
                    <a:cxn ang="0">
                      <a:pos x="38" y="27"/>
                    </a:cxn>
                    <a:cxn ang="0">
                      <a:pos x="15" y="31"/>
                    </a:cxn>
                    <a:cxn ang="0">
                      <a:pos x="0" y="15"/>
                    </a:cxn>
                    <a:cxn ang="0">
                      <a:pos x="11" y="4"/>
                    </a:cxn>
                  </a:cxnLst>
                  <a:rect l="0" t="0" r="r" b="b"/>
                  <a:pathLst>
                    <a:path w="38" h="31">
                      <a:moveTo>
                        <a:pt x="11" y="4"/>
                      </a:moveTo>
                      <a:lnTo>
                        <a:pt x="23" y="0"/>
                      </a:lnTo>
                      <a:lnTo>
                        <a:pt x="30" y="12"/>
                      </a:lnTo>
                      <a:lnTo>
                        <a:pt x="38" y="27"/>
                      </a:lnTo>
                      <a:lnTo>
                        <a:pt x="15" y="31"/>
                      </a:lnTo>
                      <a:lnTo>
                        <a:pt x="0" y="15"/>
                      </a:lnTo>
                      <a:lnTo>
                        <a:pt x="11" y="4"/>
                      </a:lnTo>
                    </a:path>
                  </a:pathLst>
                </a:custGeom>
                <a:noFill/>
                <a:ln w="6350">
                  <a:solidFill>
                    <a:srgbClr val="000000"/>
                  </a:solidFill>
                  <a:prstDash val="solid"/>
                  <a:round/>
                  <a:headEnd/>
                  <a:tailEnd/>
                </a:ln>
              </p:spPr>
              <p:txBody>
                <a:bodyPr/>
                <a:lstStyle/>
                <a:p>
                  <a:endParaRPr lang="en-US"/>
                </a:p>
              </p:txBody>
            </p:sp>
            <p:sp>
              <p:nvSpPr>
                <p:cNvPr id="377685" name="Freeform 853"/>
                <p:cNvSpPr>
                  <a:spLocks noChangeAspect="1"/>
                </p:cNvSpPr>
                <p:nvPr/>
              </p:nvSpPr>
              <p:spPr bwMode="auto">
                <a:xfrm>
                  <a:off x="1391" y="3055"/>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77686" name="Freeform 854"/>
                <p:cNvSpPr>
                  <a:spLocks noChangeAspect="1" noEditPoints="1"/>
                </p:cNvSpPr>
                <p:nvPr/>
              </p:nvSpPr>
              <p:spPr bwMode="auto">
                <a:xfrm>
                  <a:off x="1101" y="3059"/>
                  <a:ext cx="309" cy="118"/>
                </a:xfrm>
                <a:custGeom>
                  <a:avLst/>
                  <a:gdLst/>
                  <a:ahLst/>
                  <a:cxnLst>
                    <a:cxn ang="0">
                      <a:pos x="305" y="23"/>
                    </a:cxn>
                    <a:cxn ang="0">
                      <a:pos x="297" y="11"/>
                    </a:cxn>
                    <a:cxn ang="0">
                      <a:pos x="297" y="0"/>
                    </a:cxn>
                    <a:cxn ang="0">
                      <a:pos x="309" y="8"/>
                    </a:cxn>
                    <a:cxn ang="0">
                      <a:pos x="282" y="30"/>
                    </a:cxn>
                    <a:cxn ang="0">
                      <a:pos x="271" y="19"/>
                    </a:cxn>
                    <a:cxn ang="0">
                      <a:pos x="275" y="8"/>
                    </a:cxn>
                    <a:cxn ang="0">
                      <a:pos x="282" y="15"/>
                    </a:cxn>
                    <a:cxn ang="0">
                      <a:pos x="256" y="38"/>
                    </a:cxn>
                    <a:cxn ang="0">
                      <a:pos x="249" y="27"/>
                    </a:cxn>
                    <a:cxn ang="0">
                      <a:pos x="252" y="15"/>
                    </a:cxn>
                    <a:cxn ang="0">
                      <a:pos x="260" y="23"/>
                    </a:cxn>
                    <a:cxn ang="0">
                      <a:pos x="233" y="45"/>
                    </a:cxn>
                    <a:cxn ang="0">
                      <a:pos x="226" y="34"/>
                    </a:cxn>
                    <a:cxn ang="0">
                      <a:pos x="226" y="23"/>
                    </a:cxn>
                    <a:cxn ang="0">
                      <a:pos x="237" y="30"/>
                    </a:cxn>
                    <a:cxn ang="0">
                      <a:pos x="207" y="57"/>
                    </a:cxn>
                    <a:cxn ang="0">
                      <a:pos x="200" y="42"/>
                    </a:cxn>
                    <a:cxn ang="0">
                      <a:pos x="203" y="30"/>
                    </a:cxn>
                    <a:cxn ang="0">
                      <a:pos x="211" y="38"/>
                    </a:cxn>
                    <a:cxn ang="0">
                      <a:pos x="185" y="64"/>
                    </a:cxn>
                    <a:cxn ang="0">
                      <a:pos x="177" y="49"/>
                    </a:cxn>
                    <a:cxn ang="0">
                      <a:pos x="181" y="38"/>
                    </a:cxn>
                    <a:cxn ang="0">
                      <a:pos x="188" y="45"/>
                    </a:cxn>
                    <a:cxn ang="0">
                      <a:pos x="162" y="72"/>
                    </a:cxn>
                    <a:cxn ang="0">
                      <a:pos x="151" y="57"/>
                    </a:cxn>
                    <a:cxn ang="0">
                      <a:pos x="154" y="45"/>
                    </a:cxn>
                    <a:cxn ang="0">
                      <a:pos x="162" y="53"/>
                    </a:cxn>
                    <a:cxn ang="0">
                      <a:pos x="136" y="80"/>
                    </a:cxn>
                    <a:cxn ang="0">
                      <a:pos x="128" y="64"/>
                    </a:cxn>
                    <a:cxn ang="0">
                      <a:pos x="132" y="53"/>
                    </a:cxn>
                    <a:cxn ang="0">
                      <a:pos x="139" y="61"/>
                    </a:cxn>
                    <a:cxn ang="0">
                      <a:pos x="113" y="87"/>
                    </a:cxn>
                    <a:cxn ang="0">
                      <a:pos x="106" y="72"/>
                    </a:cxn>
                    <a:cxn ang="0">
                      <a:pos x="106" y="61"/>
                    </a:cxn>
                    <a:cxn ang="0">
                      <a:pos x="117" y="68"/>
                    </a:cxn>
                    <a:cxn ang="0">
                      <a:pos x="87" y="95"/>
                    </a:cxn>
                    <a:cxn ang="0">
                      <a:pos x="79" y="80"/>
                    </a:cxn>
                    <a:cxn ang="0">
                      <a:pos x="83" y="68"/>
                    </a:cxn>
                    <a:cxn ang="0">
                      <a:pos x="90" y="76"/>
                    </a:cxn>
                    <a:cxn ang="0">
                      <a:pos x="64" y="102"/>
                    </a:cxn>
                    <a:cxn ang="0">
                      <a:pos x="57" y="87"/>
                    </a:cxn>
                    <a:cxn ang="0">
                      <a:pos x="60" y="76"/>
                    </a:cxn>
                    <a:cxn ang="0">
                      <a:pos x="68" y="83"/>
                    </a:cxn>
                    <a:cxn ang="0">
                      <a:pos x="42" y="110"/>
                    </a:cxn>
                    <a:cxn ang="0">
                      <a:pos x="34" y="95"/>
                    </a:cxn>
                    <a:cxn ang="0">
                      <a:pos x="34" y="83"/>
                    </a:cxn>
                    <a:cxn ang="0">
                      <a:pos x="45" y="91"/>
                    </a:cxn>
                    <a:cxn ang="0">
                      <a:pos x="15" y="118"/>
                    </a:cxn>
                    <a:cxn ang="0">
                      <a:pos x="11" y="91"/>
                    </a:cxn>
                    <a:cxn ang="0">
                      <a:pos x="19" y="99"/>
                    </a:cxn>
                  </a:cxnLst>
                  <a:rect l="0" t="0" r="r" b="b"/>
                  <a:pathLst>
                    <a:path w="309" h="118">
                      <a:moveTo>
                        <a:pt x="309" y="8"/>
                      </a:moveTo>
                      <a:lnTo>
                        <a:pt x="305" y="23"/>
                      </a:lnTo>
                      <a:lnTo>
                        <a:pt x="297" y="19"/>
                      </a:lnTo>
                      <a:lnTo>
                        <a:pt x="297" y="11"/>
                      </a:lnTo>
                      <a:lnTo>
                        <a:pt x="294" y="8"/>
                      </a:lnTo>
                      <a:lnTo>
                        <a:pt x="297" y="0"/>
                      </a:lnTo>
                      <a:lnTo>
                        <a:pt x="309" y="8"/>
                      </a:lnTo>
                      <a:lnTo>
                        <a:pt x="309" y="8"/>
                      </a:lnTo>
                      <a:close/>
                      <a:moveTo>
                        <a:pt x="282" y="15"/>
                      </a:moveTo>
                      <a:lnTo>
                        <a:pt x="282" y="30"/>
                      </a:lnTo>
                      <a:lnTo>
                        <a:pt x="275" y="23"/>
                      </a:lnTo>
                      <a:lnTo>
                        <a:pt x="271" y="19"/>
                      </a:lnTo>
                      <a:lnTo>
                        <a:pt x="267" y="15"/>
                      </a:lnTo>
                      <a:lnTo>
                        <a:pt x="275" y="8"/>
                      </a:lnTo>
                      <a:lnTo>
                        <a:pt x="282" y="15"/>
                      </a:lnTo>
                      <a:lnTo>
                        <a:pt x="282" y="15"/>
                      </a:lnTo>
                      <a:close/>
                      <a:moveTo>
                        <a:pt x="260" y="23"/>
                      </a:moveTo>
                      <a:lnTo>
                        <a:pt x="256" y="38"/>
                      </a:lnTo>
                      <a:lnTo>
                        <a:pt x="252" y="34"/>
                      </a:lnTo>
                      <a:lnTo>
                        <a:pt x="249" y="27"/>
                      </a:lnTo>
                      <a:lnTo>
                        <a:pt x="245" y="23"/>
                      </a:lnTo>
                      <a:lnTo>
                        <a:pt x="252" y="15"/>
                      </a:lnTo>
                      <a:lnTo>
                        <a:pt x="260" y="23"/>
                      </a:lnTo>
                      <a:lnTo>
                        <a:pt x="260" y="23"/>
                      </a:lnTo>
                      <a:close/>
                      <a:moveTo>
                        <a:pt x="237" y="30"/>
                      </a:moveTo>
                      <a:lnTo>
                        <a:pt x="233" y="45"/>
                      </a:lnTo>
                      <a:lnTo>
                        <a:pt x="226" y="42"/>
                      </a:lnTo>
                      <a:lnTo>
                        <a:pt x="226" y="34"/>
                      </a:lnTo>
                      <a:lnTo>
                        <a:pt x="222" y="30"/>
                      </a:lnTo>
                      <a:lnTo>
                        <a:pt x="226" y="23"/>
                      </a:lnTo>
                      <a:lnTo>
                        <a:pt x="237" y="30"/>
                      </a:lnTo>
                      <a:lnTo>
                        <a:pt x="237" y="30"/>
                      </a:lnTo>
                      <a:close/>
                      <a:moveTo>
                        <a:pt x="211" y="38"/>
                      </a:moveTo>
                      <a:lnTo>
                        <a:pt x="207" y="57"/>
                      </a:lnTo>
                      <a:lnTo>
                        <a:pt x="203" y="49"/>
                      </a:lnTo>
                      <a:lnTo>
                        <a:pt x="200" y="42"/>
                      </a:lnTo>
                      <a:lnTo>
                        <a:pt x="196" y="38"/>
                      </a:lnTo>
                      <a:lnTo>
                        <a:pt x="203" y="30"/>
                      </a:lnTo>
                      <a:lnTo>
                        <a:pt x="211" y="38"/>
                      </a:lnTo>
                      <a:lnTo>
                        <a:pt x="211" y="38"/>
                      </a:lnTo>
                      <a:close/>
                      <a:moveTo>
                        <a:pt x="188" y="45"/>
                      </a:moveTo>
                      <a:lnTo>
                        <a:pt x="185" y="64"/>
                      </a:lnTo>
                      <a:lnTo>
                        <a:pt x="177" y="57"/>
                      </a:lnTo>
                      <a:lnTo>
                        <a:pt x="177" y="49"/>
                      </a:lnTo>
                      <a:lnTo>
                        <a:pt x="173" y="45"/>
                      </a:lnTo>
                      <a:lnTo>
                        <a:pt x="181" y="38"/>
                      </a:lnTo>
                      <a:lnTo>
                        <a:pt x="188" y="45"/>
                      </a:lnTo>
                      <a:lnTo>
                        <a:pt x="188" y="45"/>
                      </a:lnTo>
                      <a:close/>
                      <a:moveTo>
                        <a:pt x="162" y="53"/>
                      </a:moveTo>
                      <a:lnTo>
                        <a:pt x="162" y="72"/>
                      </a:lnTo>
                      <a:lnTo>
                        <a:pt x="154" y="64"/>
                      </a:lnTo>
                      <a:lnTo>
                        <a:pt x="151" y="57"/>
                      </a:lnTo>
                      <a:lnTo>
                        <a:pt x="147" y="53"/>
                      </a:lnTo>
                      <a:lnTo>
                        <a:pt x="154" y="45"/>
                      </a:lnTo>
                      <a:lnTo>
                        <a:pt x="162" y="53"/>
                      </a:lnTo>
                      <a:lnTo>
                        <a:pt x="162" y="53"/>
                      </a:lnTo>
                      <a:close/>
                      <a:moveTo>
                        <a:pt x="139" y="61"/>
                      </a:moveTo>
                      <a:lnTo>
                        <a:pt x="136" y="80"/>
                      </a:lnTo>
                      <a:lnTo>
                        <a:pt x="132" y="72"/>
                      </a:lnTo>
                      <a:lnTo>
                        <a:pt x="128" y="64"/>
                      </a:lnTo>
                      <a:lnTo>
                        <a:pt x="124" y="61"/>
                      </a:lnTo>
                      <a:lnTo>
                        <a:pt x="132" y="53"/>
                      </a:lnTo>
                      <a:lnTo>
                        <a:pt x="139" y="61"/>
                      </a:lnTo>
                      <a:lnTo>
                        <a:pt x="139" y="61"/>
                      </a:lnTo>
                      <a:close/>
                      <a:moveTo>
                        <a:pt x="117" y="68"/>
                      </a:moveTo>
                      <a:lnTo>
                        <a:pt x="113" y="87"/>
                      </a:lnTo>
                      <a:lnTo>
                        <a:pt x="106" y="80"/>
                      </a:lnTo>
                      <a:lnTo>
                        <a:pt x="106" y="72"/>
                      </a:lnTo>
                      <a:lnTo>
                        <a:pt x="102" y="68"/>
                      </a:lnTo>
                      <a:lnTo>
                        <a:pt x="106" y="61"/>
                      </a:lnTo>
                      <a:lnTo>
                        <a:pt x="117" y="68"/>
                      </a:lnTo>
                      <a:lnTo>
                        <a:pt x="117" y="68"/>
                      </a:lnTo>
                      <a:close/>
                      <a:moveTo>
                        <a:pt x="90" y="76"/>
                      </a:moveTo>
                      <a:lnTo>
                        <a:pt x="87" y="95"/>
                      </a:lnTo>
                      <a:lnTo>
                        <a:pt x="83" y="87"/>
                      </a:lnTo>
                      <a:lnTo>
                        <a:pt x="79" y="80"/>
                      </a:lnTo>
                      <a:lnTo>
                        <a:pt x="75" y="76"/>
                      </a:lnTo>
                      <a:lnTo>
                        <a:pt x="83" y="68"/>
                      </a:lnTo>
                      <a:lnTo>
                        <a:pt x="90" y="76"/>
                      </a:lnTo>
                      <a:lnTo>
                        <a:pt x="90" y="76"/>
                      </a:lnTo>
                      <a:close/>
                      <a:moveTo>
                        <a:pt x="68" y="83"/>
                      </a:moveTo>
                      <a:lnTo>
                        <a:pt x="64" y="102"/>
                      </a:lnTo>
                      <a:lnTo>
                        <a:pt x="57" y="95"/>
                      </a:lnTo>
                      <a:lnTo>
                        <a:pt x="57" y="87"/>
                      </a:lnTo>
                      <a:lnTo>
                        <a:pt x="53" y="83"/>
                      </a:lnTo>
                      <a:lnTo>
                        <a:pt x="60" y="76"/>
                      </a:lnTo>
                      <a:lnTo>
                        <a:pt x="68" y="83"/>
                      </a:lnTo>
                      <a:lnTo>
                        <a:pt x="68" y="83"/>
                      </a:lnTo>
                      <a:close/>
                      <a:moveTo>
                        <a:pt x="45" y="91"/>
                      </a:moveTo>
                      <a:lnTo>
                        <a:pt x="42" y="110"/>
                      </a:lnTo>
                      <a:lnTo>
                        <a:pt x="34" y="102"/>
                      </a:lnTo>
                      <a:lnTo>
                        <a:pt x="34" y="95"/>
                      </a:lnTo>
                      <a:lnTo>
                        <a:pt x="26" y="91"/>
                      </a:lnTo>
                      <a:lnTo>
                        <a:pt x="34" y="83"/>
                      </a:lnTo>
                      <a:lnTo>
                        <a:pt x="45" y="91"/>
                      </a:lnTo>
                      <a:lnTo>
                        <a:pt x="45" y="91"/>
                      </a:lnTo>
                      <a:close/>
                      <a:moveTo>
                        <a:pt x="19" y="99"/>
                      </a:moveTo>
                      <a:lnTo>
                        <a:pt x="15" y="118"/>
                      </a:lnTo>
                      <a:lnTo>
                        <a:pt x="0" y="102"/>
                      </a:lnTo>
                      <a:lnTo>
                        <a:pt x="11" y="91"/>
                      </a:lnTo>
                      <a:lnTo>
                        <a:pt x="19" y="99"/>
                      </a:lnTo>
                      <a:lnTo>
                        <a:pt x="19" y="99"/>
                      </a:lnTo>
                      <a:close/>
                    </a:path>
                  </a:pathLst>
                </a:custGeom>
                <a:solidFill>
                  <a:srgbClr val="E2E2BF"/>
                </a:solidFill>
                <a:ln w="9525">
                  <a:noFill/>
                  <a:round/>
                  <a:headEnd/>
                  <a:tailEnd/>
                </a:ln>
              </p:spPr>
              <p:txBody>
                <a:bodyPr/>
                <a:lstStyle/>
                <a:p>
                  <a:endParaRPr lang="en-US"/>
                </a:p>
              </p:txBody>
            </p:sp>
            <p:sp>
              <p:nvSpPr>
                <p:cNvPr id="377687" name="Freeform 855"/>
                <p:cNvSpPr>
                  <a:spLocks noChangeAspect="1" noEditPoints="1"/>
                </p:cNvSpPr>
                <p:nvPr/>
              </p:nvSpPr>
              <p:spPr bwMode="auto">
                <a:xfrm>
                  <a:off x="1112" y="3055"/>
                  <a:ext cx="309" cy="106"/>
                </a:xfrm>
                <a:custGeom>
                  <a:avLst/>
                  <a:gdLst/>
                  <a:ahLst/>
                  <a:cxnLst>
                    <a:cxn ang="0">
                      <a:pos x="298" y="12"/>
                    </a:cxn>
                    <a:cxn ang="0">
                      <a:pos x="298" y="0"/>
                    </a:cxn>
                    <a:cxn ang="0">
                      <a:pos x="286" y="4"/>
                    </a:cxn>
                    <a:cxn ang="0">
                      <a:pos x="271" y="19"/>
                    </a:cxn>
                    <a:cxn ang="0">
                      <a:pos x="275" y="8"/>
                    </a:cxn>
                    <a:cxn ang="0">
                      <a:pos x="264" y="12"/>
                    </a:cxn>
                    <a:cxn ang="0">
                      <a:pos x="249" y="27"/>
                    </a:cxn>
                    <a:cxn ang="0">
                      <a:pos x="253" y="15"/>
                    </a:cxn>
                    <a:cxn ang="0">
                      <a:pos x="241" y="19"/>
                    </a:cxn>
                    <a:cxn ang="0">
                      <a:pos x="226" y="34"/>
                    </a:cxn>
                    <a:cxn ang="0">
                      <a:pos x="226" y="23"/>
                    </a:cxn>
                    <a:cxn ang="0">
                      <a:pos x="215" y="27"/>
                    </a:cxn>
                    <a:cxn ang="0">
                      <a:pos x="200" y="42"/>
                    </a:cxn>
                    <a:cxn ang="0">
                      <a:pos x="204" y="31"/>
                    </a:cxn>
                    <a:cxn ang="0">
                      <a:pos x="192" y="34"/>
                    </a:cxn>
                    <a:cxn ang="0">
                      <a:pos x="177" y="49"/>
                    </a:cxn>
                    <a:cxn ang="0">
                      <a:pos x="181" y="38"/>
                    </a:cxn>
                    <a:cxn ang="0">
                      <a:pos x="170" y="42"/>
                    </a:cxn>
                    <a:cxn ang="0">
                      <a:pos x="155" y="57"/>
                    </a:cxn>
                    <a:cxn ang="0">
                      <a:pos x="155" y="46"/>
                    </a:cxn>
                    <a:cxn ang="0">
                      <a:pos x="143" y="49"/>
                    </a:cxn>
                    <a:cxn ang="0">
                      <a:pos x="128" y="65"/>
                    </a:cxn>
                    <a:cxn ang="0">
                      <a:pos x="132" y="53"/>
                    </a:cxn>
                    <a:cxn ang="0">
                      <a:pos x="121" y="57"/>
                    </a:cxn>
                    <a:cxn ang="0">
                      <a:pos x="106" y="72"/>
                    </a:cxn>
                    <a:cxn ang="0">
                      <a:pos x="106" y="61"/>
                    </a:cxn>
                    <a:cxn ang="0">
                      <a:pos x="95" y="65"/>
                    </a:cxn>
                    <a:cxn ang="0">
                      <a:pos x="79" y="84"/>
                    </a:cxn>
                    <a:cxn ang="0">
                      <a:pos x="83" y="68"/>
                    </a:cxn>
                    <a:cxn ang="0">
                      <a:pos x="72" y="72"/>
                    </a:cxn>
                    <a:cxn ang="0">
                      <a:pos x="57" y="87"/>
                    </a:cxn>
                    <a:cxn ang="0">
                      <a:pos x="61" y="76"/>
                    </a:cxn>
                    <a:cxn ang="0">
                      <a:pos x="49" y="80"/>
                    </a:cxn>
                    <a:cxn ang="0">
                      <a:pos x="34" y="99"/>
                    </a:cxn>
                    <a:cxn ang="0">
                      <a:pos x="34" y="84"/>
                    </a:cxn>
                    <a:cxn ang="0">
                      <a:pos x="23" y="87"/>
                    </a:cxn>
                    <a:cxn ang="0">
                      <a:pos x="8" y="106"/>
                    </a:cxn>
                    <a:cxn ang="0">
                      <a:pos x="12" y="91"/>
                    </a:cxn>
                    <a:cxn ang="0">
                      <a:pos x="0" y="95"/>
                    </a:cxn>
                  </a:cxnLst>
                  <a:rect l="0" t="0" r="r" b="b"/>
                  <a:pathLst>
                    <a:path w="309" h="106">
                      <a:moveTo>
                        <a:pt x="286" y="4"/>
                      </a:moveTo>
                      <a:lnTo>
                        <a:pt x="298" y="12"/>
                      </a:lnTo>
                      <a:lnTo>
                        <a:pt x="309" y="8"/>
                      </a:lnTo>
                      <a:lnTo>
                        <a:pt x="298" y="0"/>
                      </a:lnTo>
                      <a:lnTo>
                        <a:pt x="286" y="4"/>
                      </a:lnTo>
                      <a:lnTo>
                        <a:pt x="286" y="4"/>
                      </a:lnTo>
                      <a:close/>
                      <a:moveTo>
                        <a:pt x="264" y="12"/>
                      </a:moveTo>
                      <a:lnTo>
                        <a:pt x="271" y="19"/>
                      </a:lnTo>
                      <a:lnTo>
                        <a:pt x="283" y="15"/>
                      </a:lnTo>
                      <a:lnTo>
                        <a:pt x="275" y="8"/>
                      </a:lnTo>
                      <a:lnTo>
                        <a:pt x="264" y="12"/>
                      </a:lnTo>
                      <a:lnTo>
                        <a:pt x="264" y="12"/>
                      </a:lnTo>
                      <a:close/>
                      <a:moveTo>
                        <a:pt x="241" y="19"/>
                      </a:moveTo>
                      <a:lnTo>
                        <a:pt x="249" y="27"/>
                      </a:lnTo>
                      <a:lnTo>
                        <a:pt x="260" y="23"/>
                      </a:lnTo>
                      <a:lnTo>
                        <a:pt x="253" y="15"/>
                      </a:lnTo>
                      <a:lnTo>
                        <a:pt x="241" y="19"/>
                      </a:lnTo>
                      <a:lnTo>
                        <a:pt x="241" y="19"/>
                      </a:lnTo>
                      <a:close/>
                      <a:moveTo>
                        <a:pt x="215" y="27"/>
                      </a:moveTo>
                      <a:lnTo>
                        <a:pt x="226" y="34"/>
                      </a:lnTo>
                      <a:lnTo>
                        <a:pt x="238" y="31"/>
                      </a:lnTo>
                      <a:lnTo>
                        <a:pt x="226" y="23"/>
                      </a:lnTo>
                      <a:lnTo>
                        <a:pt x="215" y="27"/>
                      </a:lnTo>
                      <a:lnTo>
                        <a:pt x="215" y="27"/>
                      </a:lnTo>
                      <a:close/>
                      <a:moveTo>
                        <a:pt x="192" y="34"/>
                      </a:moveTo>
                      <a:lnTo>
                        <a:pt x="200" y="42"/>
                      </a:lnTo>
                      <a:lnTo>
                        <a:pt x="211" y="38"/>
                      </a:lnTo>
                      <a:lnTo>
                        <a:pt x="204" y="31"/>
                      </a:lnTo>
                      <a:lnTo>
                        <a:pt x="192" y="34"/>
                      </a:lnTo>
                      <a:lnTo>
                        <a:pt x="192" y="34"/>
                      </a:lnTo>
                      <a:close/>
                      <a:moveTo>
                        <a:pt x="170" y="42"/>
                      </a:moveTo>
                      <a:lnTo>
                        <a:pt x="177" y="49"/>
                      </a:lnTo>
                      <a:lnTo>
                        <a:pt x="189" y="46"/>
                      </a:lnTo>
                      <a:lnTo>
                        <a:pt x="181" y="38"/>
                      </a:lnTo>
                      <a:lnTo>
                        <a:pt x="170" y="42"/>
                      </a:lnTo>
                      <a:lnTo>
                        <a:pt x="170" y="42"/>
                      </a:lnTo>
                      <a:close/>
                      <a:moveTo>
                        <a:pt x="143" y="49"/>
                      </a:moveTo>
                      <a:lnTo>
                        <a:pt x="155" y="57"/>
                      </a:lnTo>
                      <a:lnTo>
                        <a:pt x="166" y="53"/>
                      </a:lnTo>
                      <a:lnTo>
                        <a:pt x="155" y="46"/>
                      </a:lnTo>
                      <a:lnTo>
                        <a:pt x="143" y="49"/>
                      </a:lnTo>
                      <a:lnTo>
                        <a:pt x="143" y="49"/>
                      </a:lnTo>
                      <a:close/>
                      <a:moveTo>
                        <a:pt x="121" y="57"/>
                      </a:moveTo>
                      <a:lnTo>
                        <a:pt x="128" y="65"/>
                      </a:lnTo>
                      <a:lnTo>
                        <a:pt x="140" y="61"/>
                      </a:lnTo>
                      <a:lnTo>
                        <a:pt x="132" y="53"/>
                      </a:lnTo>
                      <a:lnTo>
                        <a:pt x="121" y="57"/>
                      </a:lnTo>
                      <a:lnTo>
                        <a:pt x="121" y="57"/>
                      </a:lnTo>
                      <a:close/>
                      <a:moveTo>
                        <a:pt x="95" y="65"/>
                      </a:moveTo>
                      <a:lnTo>
                        <a:pt x="106" y="72"/>
                      </a:lnTo>
                      <a:lnTo>
                        <a:pt x="117" y="68"/>
                      </a:lnTo>
                      <a:lnTo>
                        <a:pt x="106" y="61"/>
                      </a:lnTo>
                      <a:lnTo>
                        <a:pt x="95" y="65"/>
                      </a:lnTo>
                      <a:lnTo>
                        <a:pt x="95" y="65"/>
                      </a:lnTo>
                      <a:close/>
                      <a:moveTo>
                        <a:pt x="72" y="72"/>
                      </a:moveTo>
                      <a:lnTo>
                        <a:pt x="79" y="84"/>
                      </a:lnTo>
                      <a:lnTo>
                        <a:pt x="91" y="80"/>
                      </a:lnTo>
                      <a:lnTo>
                        <a:pt x="83" y="68"/>
                      </a:lnTo>
                      <a:lnTo>
                        <a:pt x="72" y="72"/>
                      </a:lnTo>
                      <a:lnTo>
                        <a:pt x="72" y="72"/>
                      </a:lnTo>
                      <a:close/>
                      <a:moveTo>
                        <a:pt x="49" y="80"/>
                      </a:moveTo>
                      <a:lnTo>
                        <a:pt x="57" y="87"/>
                      </a:lnTo>
                      <a:lnTo>
                        <a:pt x="68" y="87"/>
                      </a:lnTo>
                      <a:lnTo>
                        <a:pt x="61" y="76"/>
                      </a:lnTo>
                      <a:lnTo>
                        <a:pt x="49" y="80"/>
                      </a:lnTo>
                      <a:lnTo>
                        <a:pt x="49" y="80"/>
                      </a:lnTo>
                      <a:close/>
                      <a:moveTo>
                        <a:pt x="23" y="87"/>
                      </a:moveTo>
                      <a:lnTo>
                        <a:pt x="34" y="99"/>
                      </a:lnTo>
                      <a:lnTo>
                        <a:pt x="46" y="95"/>
                      </a:lnTo>
                      <a:lnTo>
                        <a:pt x="34" y="84"/>
                      </a:lnTo>
                      <a:lnTo>
                        <a:pt x="23" y="87"/>
                      </a:lnTo>
                      <a:lnTo>
                        <a:pt x="23" y="87"/>
                      </a:lnTo>
                      <a:close/>
                      <a:moveTo>
                        <a:pt x="0" y="95"/>
                      </a:moveTo>
                      <a:lnTo>
                        <a:pt x="8" y="106"/>
                      </a:lnTo>
                      <a:lnTo>
                        <a:pt x="19" y="103"/>
                      </a:lnTo>
                      <a:lnTo>
                        <a:pt x="12" y="91"/>
                      </a:lnTo>
                      <a:lnTo>
                        <a:pt x="0" y="95"/>
                      </a:lnTo>
                      <a:lnTo>
                        <a:pt x="0" y="95"/>
                      </a:lnTo>
                      <a:close/>
                    </a:path>
                  </a:pathLst>
                </a:custGeom>
                <a:solidFill>
                  <a:srgbClr val="FCFCD8"/>
                </a:solidFill>
                <a:ln w="9525">
                  <a:noFill/>
                  <a:round/>
                  <a:headEnd/>
                  <a:tailEnd/>
                </a:ln>
              </p:spPr>
              <p:txBody>
                <a:bodyPr/>
                <a:lstStyle/>
                <a:p>
                  <a:endParaRPr lang="en-US"/>
                </a:p>
              </p:txBody>
            </p:sp>
            <p:sp>
              <p:nvSpPr>
                <p:cNvPr id="377688" name="Freeform 856"/>
                <p:cNvSpPr>
                  <a:spLocks noChangeAspect="1"/>
                </p:cNvSpPr>
                <p:nvPr/>
              </p:nvSpPr>
              <p:spPr bwMode="auto">
                <a:xfrm>
                  <a:off x="1632" y="2945"/>
                  <a:ext cx="165" cy="118"/>
                </a:xfrm>
                <a:custGeom>
                  <a:avLst/>
                  <a:gdLst/>
                  <a:ahLst/>
                  <a:cxnLst>
                    <a:cxn ang="0">
                      <a:pos x="165" y="118"/>
                    </a:cxn>
                    <a:cxn ang="0">
                      <a:pos x="158" y="114"/>
                    </a:cxn>
                    <a:cxn ang="0">
                      <a:pos x="154" y="114"/>
                    </a:cxn>
                    <a:cxn ang="0">
                      <a:pos x="147" y="110"/>
                    </a:cxn>
                    <a:cxn ang="0">
                      <a:pos x="143" y="106"/>
                    </a:cxn>
                    <a:cxn ang="0">
                      <a:pos x="135" y="103"/>
                    </a:cxn>
                    <a:cxn ang="0">
                      <a:pos x="132" y="99"/>
                    </a:cxn>
                    <a:cxn ang="0">
                      <a:pos x="124" y="95"/>
                    </a:cxn>
                    <a:cxn ang="0">
                      <a:pos x="120" y="91"/>
                    </a:cxn>
                    <a:cxn ang="0">
                      <a:pos x="113" y="87"/>
                    </a:cxn>
                    <a:cxn ang="0">
                      <a:pos x="109" y="84"/>
                    </a:cxn>
                    <a:cxn ang="0">
                      <a:pos x="101" y="84"/>
                    </a:cxn>
                    <a:cxn ang="0">
                      <a:pos x="98" y="80"/>
                    </a:cxn>
                    <a:cxn ang="0">
                      <a:pos x="90" y="76"/>
                    </a:cxn>
                    <a:cxn ang="0">
                      <a:pos x="86" y="72"/>
                    </a:cxn>
                    <a:cxn ang="0">
                      <a:pos x="83" y="68"/>
                    </a:cxn>
                    <a:cxn ang="0">
                      <a:pos x="75" y="65"/>
                    </a:cxn>
                    <a:cxn ang="0">
                      <a:pos x="71" y="61"/>
                    </a:cxn>
                    <a:cxn ang="0">
                      <a:pos x="64" y="57"/>
                    </a:cxn>
                    <a:cxn ang="0">
                      <a:pos x="60" y="53"/>
                    </a:cxn>
                    <a:cxn ang="0">
                      <a:pos x="56" y="49"/>
                    </a:cxn>
                    <a:cxn ang="0">
                      <a:pos x="49" y="46"/>
                    </a:cxn>
                    <a:cxn ang="0">
                      <a:pos x="45" y="42"/>
                    </a:cxn>
                    <a:cxn ang="0">
                      <a:pos x="41" y="34"/>
                    </a:cxn>
                    <a:cxn ang="0">
                      <a:pos x="34" y="30"/>
                    </a:cxn>
                    <a:cxn ang="0">
                      <a:pos x="30" y="27"/>
                    </a:cxn>
                    <a:cxn ang="0">
                      <a:pos x="26" y="23"/>
                    </a:cxn>
                    <a:cxn ang="0">
                      <a:pos x="22" y="19"/>
                    </a:cxn>
                    <a:cxn ang="0">
                      <a:pos x="15" y="15"/>
                    </a:cxn>
                    <a:cxn ang="0">
                      <a:pos x="11" y="11"/>
                    </a:cxn>
                    <a:cxn ang="0">
                      <a:pos x="7" y="8"/>
                    </a:cxn>
                    <a:cxn ang="0">
                      <a:pos x="4" y="4"/>
                    </a:cxn>
                    <a:cxn ang="0">
                      <a:pos x="0" y="0"/>
                    </a:cxn>
                    <a:cxn ang="0">
                      <a:pos x="165" y="118"/>
                    </a:cxn>
                  </a:cxnLst>
                  <a:rect l="0" t="0" r="r" b="b"/>
                  <a:pathLst>
                    <a:path w="165" h="118">
                      <a:moveTo>
                        <a:pt x="165" y="118"/>
                      </a:moveTo>
                      <a:lnTo>
                        <a:pt x="158" y="114"/>
                      </a:lnTo>
                      <a:lnTo>
                        <a:pt x="154" y="114"/>
                      </a:lnTo>
                      <a:lnTo>
                        <a:pt x="147" y="110"/>
                      </a:lnTo>
                      <a:lnTo>
                        <a:pt x="143" y="106"/>
                      </a:lnTo>
                      <a:lnTo>
                        <a:pt x="135" y="103"/>
                      </a:lnTo>
                      <a:lnTo>
                        <a:pt x="132" y="99"/>
                      </a:lnTo>
                      <a:lnTo>
                        <a:pt x="124" y="95"/>
                      </a:lnTo>
                      <a:lnTo>
                        <a:pt x="120" y="91"/>
                      </a:lnTo>
                      <a:lnTo>
                        <a:pt x="113" y="87"/>
                      </a:lnTo>
                      <a:lnTo>
                        <a:pt x="109" y="84"/>
                      </a:lnTo>
                      <a:lnTo>
                        <a:pt x="101" y="84"/>
                      </a:lnTo>
                      <a:lnTo>
                        <a:pt x="98" y="80"/>
                      </a:lnTo>
                      <a:lnTo>
                        <a:pt x="90" y="76"/>
                      </a:lnTo>
                      <a:lnTo>
                        <a:pt x="86" y="72"/>
                      </a:lnTo>
                      <a:lnTo>
                        <a:pt x="83" y="68"/>
                      </a:lnTo>
                      <a:lnTo>
                        <a:pt x="75" y="65"/>
                      </a:lnTo>
                      <a:lnTo>
                        <a:pt x="71" y="61"/>
                      </a:lnTo>
                      <a:lnTo>
                        <a:pt x="64" y="57"/>
                      </a:lnTo>
                      <a:lnTo>
                        <a:pt x="60" y="53"/>
                      </a:lnTo>
                      <a:lnTo>
                        <a:pt x="56" y="49"/>
                      </a:lnTo>
                      <a:lnTo>
                        <a:pt x="49" y="46"/>
                      </a:lnTo>
                      <a:lnTo>
                        <a:pt x="45" y="42"/>
                      </a:lnTo>
                      <a:lnTo>
                        <a:pt x="41" y="34"/>
                      </a:lnTo>
                      <a:lnTo>
                        <a:pt x="34" y="30"/>
                      </a:lnTo>
                      <a:lnTo>
                        <a:pt x="30" y="27"/>
                      </a:lnTo>
                      <a:lnTo>
                        <a:pt x="26" y="23"/>
                      </a:lnTo>
                      <a:lnTo>
                        <a:pt x="22" y="19"/>
                      </a:lnTo>
                      <a:lnTo>
                        <a:pt x="15" y="15"/>
                      </a:lnTo>
                      <a:lnTo>
                        <a:pt x="11" y="11"/>
                      </a:lnTo>
                      <a:lnTo>
                        <a:pt x="7" y="8"/>
                      </a:lnTo>
                      <a:lnTo>
                        <a:pt x="4" y="4"/>
                      </a:lnTo>
                      <a:lnTo>
                        <a:pt x="0" y="0"/>
                      </a:lnTo>
                      <a:lnTo>
                        <a:pt x="165" y="118"/>
                      </a:lnTo>
                      <a:close/>
                    </a:path>
                  </a:pathLst>
                </a:custGeom>
                <a:solidFill>
                  <a:srgbClr val="E2E2BF"/>
                </a:solidFill>
                <a:ln w="9525">
                  <a:noFill/>
                  <a:round/>
                  <a:headEnd/>
                  <a:tailEnd/>
                </a:ln>
              </p:spPr>
              <p:txBody>
                <a:bodyPr/>
                <a:lstStyle/>
                <a:p>
                  <a:endParaRPr lang="en-US"/>
                </a:p>
              </p:txBody>
            </p:sp>
            <p:sp>
              <p:nvSpPr>
                <p:cNvPr id="377689" name="Freeform 857"/>
                <p:cNvSpPr>
                  <a:spLocks noChangeAspect="1"/>
                </p:cNvSpPr>
                <p:nvPr/>
              </p:nvSpPr>
              <p:spPr bwMode="auto">
                <a:xfrm>
                  <a:off x="1632" y="2941"/>
                  <a:ext cx="165" cy="126"/>
                </a:xfrm>
                <a:custGeom>
                  <a:avLst/>
                  <a:gdLst/>
                  <a:ahLst/>
                  <a:cxnLst>
                    <a:cxn ang="0">
                      <a:pos x="0" y="0"/>
                    </a:cxn>
                    <a:cxn ang="0">
                      <a:pos x="7" y="12"/>
                    </a:cxn>
                    <a:cxn ang="0">
                      <a:pos x="15" y="19"/>
                    </a:cxn>
                    <a:cxn ang="0">
                      <a:pos x="26" y="27"/>
                    </a:cxn>
                    <a:cxn ang="0">
                      <a:pos x="34" y="34"/>
                    </a:cxn>
                    <a:cxn ang="0">
                      <a:pos x="45" y="46"/>
                    </a:cxn>
                    <a:cxn ang="0">
                      <a:pos x="56" y="53"/>
                    </a:cxn>
                    <a:cxn ang="0">
                      <a:pos x="64" y="61"/>
                    </a:cxn>
                    <a:cxn ang="0">
                      <a:pos x="75" y="69"/>
                    </a:cxn>
                    <a:cxn ang="0">
                      <a:pos x="86" y="76"/>
                    </a:cxn>
                    <a:cxn ang="0">
                      <a:pos x="98" y="84"/>
                    </a:cxn>
                    <a:cxn ang="0">
                      <a:pos x="109" y="91"/>
                    </a:cxn>
                    <a:cxn ang="0">
                      <a:pos x="120" y="99"/>
                    </a:cxn>
                    <a:cxn ang="0">
                      <a:pos x="128" y="103"/>
                    </a:cxn>
                    <a:cxn ang="0">
                      <a:pos x="139" y="110"/>
                    </a:cxn>
                    <a:cxn ang="0">
                      <a:pos x="150" y="118"/>
                    </a:cxn>
                    <a:cxn ang="0">
                      <a:pos x="162" y="126"/>
                    </a:cxn>
                    <a:cxn ang="0">
                      <a:pos x="158" y="122"/>
                    </a:cxn>
                    <a:cxn ang="0">
                      <a:pos x="147" y="114"/>
                    </a:cxn>
                    <a:cxn ang="0">
                      <a:pos x="135" y="107"/>
                    </a:cxn>
                    <a:cxn ang="0">
                      <a:pos x="124" y="99"/>
                    </a:cxn>
                    <a:cxn ang="0">
                      <a:pos x="113" y="91"/>
                    </a:cxn>
                    <a:cxn ang="0">
                      <a:pos x="101" y="88"/>
                    </a:cxn>
                    <a:cxn ang="0">
                      <a:pos x="94" y="80"/>
                    </a:cxn>
                    <a:cxn ang="0">
                      <a:pos x="83" y="72"/>
                    </a:cxn>
                    <a:cxn ang="0">
                      <a:pos x="71" y="65"/>
                    </a:cxn>
                    <a:cxn ang="0">
                      <a:pos x="60" y="53"/>
                    </a:cxn>
                    <a:cxn ang="0">
                      <a:pos x="49" y="46"/>
                    </a:cxn>
                    <a:cxn ang="0">
                      <a:pos x="41" y="38"/>
                    </a:cxn>
                    <a:cxn ang="0">
                      <a:pos x="30" y="31"/>
                    </a:cxn>
                    <a:cxn ang="0">
                      <a:pos x="22" y="23"/>
                    </a:cxn>
                    <a:cxn ang="0">
                      <a:pos x="11" y="15"/>
                    </a:cxn>
                    <a:cxn ang="0">
                      <a:pos x="4" y="4"/>
                    </a:cxn>
                    <a:cxn ang="0">
                      <a:pos x="0" y="0"/>
                    </a:cxn>
                    <a:cxn ang="0">
                      <a:pos x="0" y="0"/>
                    </a:cxn>
                    <a:cxn ang="0">
                      <a:pos x="0" y="0"/>
                    </a:cxn>
                    <a:cxn ang="0">
                      <a:pos x="0" y="0"/>
                    </a:cxn>
                  </a:cxnLst>
                  <a:rect l="0" t="0" r="r" b="b"/>
                  <a:pathLst>
                    <a:path w="165" h="126">
                      <a:moveTo>
                        <a:pt x="0" y="0"/>
                      </a:moveTo>
                      <a:lnTo>
                        <a:pt x="0" y="0"/>
                      </a:lnTo>
                      <a:lnTo>
                        <a:pt x="4" y="8"/>
                      </a:lnTo>
                      <a:lnTo>
                        <a:pt x="7" y="12"/>
                      </a:lnTo>
                      <a:lnTo>
                        <a:pt x="11" y="15"/>
                      </a:lnTo>
                      <a:lnTo>
                        <a:pt x="15" y="19"/>
                      </a:lnTo>
                      <a:lnTo>
                        <a:pt x="22" y="23"/>
                      </a:lnTo>
                      <a:lnTo>
                        <a:pt x="26" y="27"/>
                      </a:lnTo>
                      <a:lnTo>
                        <a:pt x="30" y="31"/>
                      </a:lnTo>
                      <a:lnTo>
                        <a:pt x="34" y="34"/>
                      </a:lnTo>
                      <a:lnTo>
                        <a:pt x="41" y="38"/>
                      </a:lnTo>
                      <a:lnTo>
                        <a:pt x="45" y="46"/>
                      </a:lnTo>
                      <a:lnTo>
                        <a:pt x="49" y="50"/>
                      </a:lnTo>
                      <a:lnTo>
                        <a:pt x="56" y="53"/>
                      </a:lnTo>
                      <a:lnTo>
                        <a:pt x="60" y="57"/>
                      </a:lnTo>
                      <a:lnTo>
                        <a:pt x="64" y="61"/>
                      </a:lnTo>
                      <a:lnTo>
                        <a:pt x="71" y="65"/>
                      </a:lnTo>
                      <a:lnTo>
                        <a:pt x="75" y="69"/>
                      </a:lnTo>
                      <a:lnTo>
                        <a:pt x="79" y="72"/>
                      </a:lnTo>
                      <a:lnTo>
                        <a:pt x="86" y="76"/>
                      </a:lnTo>
                      <a:lnTo>
                        <a:pt x="90" y="80"/>
                      </a:lnTo>
                      <a:lnTo>
                        <a:pt x="98" y="84"/>
                      </a:lnTo>
                      <a:lnTo>
                        <a:pt x="101" y="88"/>
                      </a:lnTo>
                      <a:lnTo>
                        <a:pt x="109" y="91"/>
                      </a:lnTo>
                      <a:lnTo>
                        <a:pt x="113" y="95"/>
                      </a:lnTo>
                      <a:lnTo>
                        <a:pt x="120" y="99"/>
                      </a:lnTo>
                      <a:lnTo>
                        <a:pt x="124" y="103"/>
                      </a:lnTo>
                      <a:lnTo>
                        <a:pt x="128" y="103"/>
                      </a:lnTo>
                      <a:lnTo>
                        <a:pt x="135" y="107"/>
                      </a:lnTo>
                      <a:lnTo>
                        <a:pt x="139" y="110"/>
                      </a:lnTo>
                      <a:lnTo>
                        <a:pt x="147" y="114"/>
                      </a:lnTo>
                      <a:lnTo>
                        <a:pt x="150" y="118"/>
                      </a:lnTo>
                      <a:lnTo>
                        <a:pt x="158" y="122"/>
                      </a:lnTo>
                      <a:lnTo>
                        <a:pt x="162" y="126"/>
                      </a:lnTo>
                      <a:lnTo>
                        <a:pt x="165" y="122"/>
                      </a:lnTo>
                      <a:lnTo>
                        <a:pt x="158" y="122"/>
                      </a:lnTo>
                      <a:lnTo>
                        <a:pt x="154" y="118"/>
                      </a:lnTo>
                      <a:lnTo>
                        <a:pt x="147" y="114"/>
                      </a:lnTo>
                      <a:lnTo>
                        <a:pt x="143" y="110"/>
                      </a:lnTo>
                      <a:lnTo>
                        <a:pt x="135" y="107"/>
                      </a:lnTo>
                      <a:lnTo>
                        <a:pt x="132" y="103"/>
                      </a:lnTo>
                      <a:lnTo>
                        <a:pt x="124" y="99"/>
                      </a:lnTo>
                      <a:lnTo>
                        <a:pt x="120" y="95"/>
                      </a:lnTo>
                      <a:lnTo>
                        <a:pt x="113" y="91"/>
                      </a:lnTo>
                      <a:lnTo>
                        <a:pt x="109" y="88"/>
                      </a:lnTo>
                      <a:lnTo>
                        <a:pt x="101" y="88"/>
                      </a:lnTo>
                      <a:lnTo>
                        <a:pt x="98" y="84"/>
                      </a:lnTo>
                      <a:lnTo>
                        <a:pt x="94" y="80"/>
                      </a:lnTo>
                      <a:lnTo>
                        <a:pt x="86" y="76"/>
                      </a:lnTo>
                      <a:lnTo>
                        <a:pt x="83" y="72"/>
                      </a:lnTo>
                      <a:lnTo>
                        <a:pt x="75" y="69"/>
                      </a:lnTo>
                      <a:lnTo>
                        <a:pt x="71" y="65"/>
                      </a:lnTo>
                      <a:lnTo>
                        <a:pt x="68" y="61"/>
                      </a:lnTo>
                      <a:lnTo>
                        <a:pt x="60" y="53"/>
                      </a:lnTo>
                      <a:lnTo>
                        <a:pt x="56" y="50"/>
                      </a:lnTo>
                      <a:lnTo>
                        <a:pt x="49" y="46"/>
                      </a:lnTo>
                      <a:lnTo>
                        <a:pt x="45" y="42"/>
                      </a:lnTo>
                      <a:lnTo>
                        <a:pt x="41" y="38"/>
                      </a:lnTo>
                      <a:lnTo>
                        <a:pt x="38" y="34"/>
                      </a:lnTo>
                      <a:lnTo>
                        <a:pt x="30" y="31"/>
                      </a:lnTo>
                      <a:lnTo>
                        <a:pt x="26" y="27"/>
                      </a:lnTo>
                      <a:lnTo>
                        <a:pt x="22" y="23"/>
                      </a:lnTo>
                      <a:lnTo>
                        <a:pt x="19" y="19"/>
                      </a:lnTo>
                      <a:lnTo>
                        <a:pt x="11" y="15"/>
                      </a:lnTo>
                      <a:lnTo>
                        <a:pt x="7" y="12"/>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690" name="Freeform 858"/>
                <p:cNvSpPr>
                  <a:spLocks noChangeAspect="1"/>
                </p:cNvSpPr>
                <p:nvPr/>
              </p:nvSpPr>
              <p:spPr bwMode="auto">
                <a:xfrm>
                  <a:off x="1632" y="2945"/>
                  <a:ext cx="165" cy="122"/>
                </a:xfrm>
                <a:custGeom>
                  <a:avLst/>
                  <a:gdLst/>
                  <a:ahLst/>
                  <a:cxnLst>
                    <a:cxn ang="0">
                      <a:pos x="165" y="122"/>
                    </a:cxn>
                    <a:cxn ang="0">
                      <a:pos x="165" y="118"/>
                    </a:cxn>
                    <a:cxn ang="0">
                      <a:pos x="0" y="0"/>
                    </a:cxn>
                    <a:cxn ang="0">
                      <a:pos x="0" y="0"/>
                    </a:cxn>
                    <a:cxn ang="0">
                      <a:pos x="165" y="122"/>
                    </a:cxn>
                    <a:cxn ang="0">
                      <a:pos x="165" y="118"/>
                    </a:cxn>
                    <a:cxn ang="0">
                      <a:pos x="165" y="122"/>
                    </a:cxn>
                    <a:cxn ang="0">
                      <a:pos x="165" y="122"/>
                    </a:cxn>
                    <a:cxn ang="0">
                      <a:pos x="165" y="122"/>
                    </a:cxn>
                    <a:cxn ang="0">
                      <a:pos x="165" y="122"/>
                    </a:cxn>
                    <a:cxn ang="0">
                      <a:pos x="165" y="118"/>
                    </a:cxn>
                    <a:cxn ang="0">
                      <a:pos x="165" y="122"/>
                    </a:cxn>
                  </a:cxnLst>
                  <a:rect l="0" t="0" r="r" b="b"/>
                  <a:pathLst>
                    <a:path w="165" h="122">
                      <a:moveTo>
                        <a:pt x="165" y="122"/>
                      </a:moveTo>
                      <a:lnTo>
                        <a:pt x="165" y="118"/>
                      </a:lnTo>
                      <a:lnTo>
                        <a:pt x="0" y="0"/>
                      </a:lnTo>
                      <a:lnTo>
                        <a:pt x="0" y="0"/>
                      </a:lnTo>
                      <a:lnTo>
                        <a:pt x="165" y="122"/>
                      </a:lnTo>
                      <a:lnTo>
                        <a:pt x="165" y="118"/>
                      </a:lnTo>
                      <a:lnTo>
                        <a:pt x="165" y="122"/>
                      </a:lnTo>
                      <a:lnTo>
                        <a:pt x="165" y="122"/>
                      </a:lnTo>
                      <a:lnTo>
                        <a:pt x="165" y="122"/>
                      </a:lnTo>
                      <a:lnTo>
                        <a:pt x="165" y="122"/>
                      </a:lnTo>
                      <a:lnTo>
                        <a:pt x="165" y="118"/>
                      </a:lnTo>
                      <a:lnTo>
                        <a:pt x="165" y="122"/>
                      </a:lnTo>
                      <a:close/>
                    </a:path>
                  </a:pathLst>
                </a:custGeom>
                <a:solidFill>
                  <a:srgbClr val="000000"/>
                </a:solidFill>
                <a:ln w="9525">
                  <a:noFill/>
                  <a:round/>
                  <a:headEnd/>
                  <a:tailEnd/>
                </a:ln>
              </p:spPr>
              <p:txBody>
                <a:bodyPr/>
                <a:lstStyle/>
                <a:p>
                  <a:endParaRPr lang="en-US"/>
                </a:p>
              </p:txBody>
            </p:sp>
            <p:sp>
              <p:nvSpPr>
                <p:cNvPr id="377691" name="Freeform 859"/>
                <p:cNvSpPr>
                  <a:spLocks noChangeAspect="1" noEditPoints="1"/>
                </p:cNvSpPr>
                <p:nvPr/>
              </p:nvSpPr>
              <p:spPr bwMode="auto">
                <a:xfrm>
                  <a:off x="1579" y="2968"/>
                  <a:ext cx="109" cy="57"/>
                </a:xfrm>
                <a:custGeom>
                  <a:avLst/>
                  <a:gdLst/>
                  <a:ahLst/>
                  <a:cxnLst>
                    <a:cxn ang="0">
                      <a:pos x="79" y="4"/>
                    </a:cxn>
                    <a:cxn ang="0">
                      <a:pos x="91" y="0"/>
                    </a:cxn>
                    <a:cxn ang="0">
                      <a:pos x="102" y="11"/>
                    </a:cxn>
                    <a:cxn ang="0">
                      <a:pos x="109" y="26"/>
                    </a:cxn>
                    <a:cxn ang="0">
                      <a:pos x="91" y="34"/>
                    </a:cxn>
                    <a:cxn ang="0">
                      <a:pos x="83" y="26"/>
                    </a:cxn>
                    <a:cxn ang="0">
                      <a:pos x="79" y="19"/>
                    </a:cxn>
                    <a:cxn ang="0">
                      <a:pos x="72" y="15"/>
                    </a:cxn>
                    <a:cxn ang="0">
                      <a:pos x="79" y="4"/>
                    </a:cxn>
                    <a:cxn ang="0">
                      <a:pos x="79" y="4"/>
                    </a:cxn>
                    <a:cxn ang="0">
                      <a:pos x="57" y="11"/>
                    </a:cxn>
                    <a:cxn ang="0">
                      <a:pos x="68" y="7"/>
                    </a:cxn>
                    <a:cxn ang="0">
                      <a:pos x="79" y="19"/>
                    </a:cxn>
                    <a:cxn ang="0">
                      <a:pos x="87" y="34"/>
                    </a:cxn>
                    <a:cxn ang="0">
                      <a:pos x="68" y="42"/>
                    </a:cxn>
                    <a:cxn ang="0">
                      <a:pos x="60" y="34"/>
                    </a:cxn>
                    <a:cxn ang="0">
                      <a:pos x="57" y="26"/>
                    </a:cxn>
                    <a:cxn ang="0">
                      <a:pos x="49" y="23"/>
                    </a:cxn>
                    <a:cxn ang="0">
                      <a:pos x="57" y="11"/>
                    </a:cxn>
                    <a:cxn ang="0">
                      <a:pos x="57" y="11"/>
                    </a:cxn>
                    <a:cxn ang="0">
                      <a:pos x="30" y="19"/>
                    </a:cxn>
                    <a:cxn ang="0">
                      <a:pos x="45" y="15"/>
                    </a:cxn>
                    <a:cxn ang="0">
                      <a:pos x="57" y="26"/>
                    </a:cxn>
                    <a:cxn ang="0">
                      <a:pos x="64" y="42"/>
                    </a:cxn>
                    <a:cxn ang="0">
                      <a:pos x="45" y="49"/>
                    </a:cxn>
                    <a:cxn ang="0">
                      <a:pos x="34" y="42"/>
                    </a:cxn>
                    <a:cxn ang="0">
                      <a:pos x="30" y="34"/>
                    </a:cxn>
                    <a:cxn ang="0">
                      <a:pos x="27" y="30"/>
                    </a:cxn>
                    <a:cxn ang="0">
                      <a:pos x="30" y="19"/>
                    </a:cxn>
                    <a:cxn ang="0">
                      <a:pos x="30" y="19"/>
                    </a:cxn>
                    <a:cxn ang="0">
                      <a:pos x="8" y="26"/>
                    </a:cxn>
                    <a:cxn ang="0">
                      <a:pos x="19" y="23"/>
                    </a:cxn>
                    <a:cxn ang="0">
                      <a:pos x="30" y="34"/>
                    </a:cxn>
                    <a:cxn ang="0">
                      <a:pos x="38" y="49"/>
                    </a:cxn>
                    <a:cxn ang="0">
                      <a:pos x="19" y="57"/>
                    </a:cxn>
                    <a:cxn ang="0">
                      <a:pos x="0" y="38"/>
                    </a:cxn>
                    <a:cxn ang="0">
                      <a:pos x="8" y="26"/>
                    </a:cxn>
                    <a:cxn ang="0">
                      <a:pos x="8" y="26"/>
                    </a:cxn>
                  </a:cxnLst>
                  <a:rect l="0" t="0" r="r" b="b"/>
                  <a:pathLst>
                    <a:path w="109" h="57">
                      <a:moveTo>
                        <a:pt x="79" y="4"/>
                      </a:moveTo>
                      <a:lnTo>
                        <a:pt x="91" y="0"/>
                      </a:lnTo>
                      <a:lnTo>
                        <a:pt x="102" y="11"/>
                      </a:lnTo>
                      <a:lnTo>
                        <a:pt x="109" y="26"/>
                      </a:lnTo>
                      <a:lnTo>
                        <a:pt x="91" y="34"/>
                      </a:lnTo>
                      <a:lnTo>
                        <a:pt x="83" y="26"/>
                      </a:lnTo>
                      <a:lnTo>
                        <a:pt x="79" y="19"/>
                      </a:lnTo>
                      <a:lnTo>
                        <a:pt x="72" y="15"/>
                      </a:lnTo>
                      <a:lnTo>
                        <a:pt x="79" y="4"/>
                      </a:lnTo>
                      <a:lnTo>
                        <a:pt x="79" y="4"/>
                      </a:lnTo>
                      <a:close/>
                      <a:moveTo>
                        <a:pt x="57" y="11"/>
                      </a:moveTo>
                      <a:lnTo>
                        <a:pt x="68" y="7"/>
                      </a:lnTo>
                      <a:lnTo>
                        <a:pt x="79" y="19"/>
                      </a:lnTo>
                      <a:lnTo>
                        <a:pt x="87" y="34"/>
                      </a:lnTo>
                      <a:lnTo>
                        <a:pt x="68" y="42"/>
                      </a:lnTo>
                      <a:lnTo>
                        <a:pt x="60" y="34"/>
                      </a:lnTo>
                      <a:lnTo>
                        <a:pt x="57" y="26"/>
                      </a:lnTo>
                      <a:lnTo>
                        <a:pt x="49" y="23"/>
                      </a:lnTo>
                      <a:lnTo>
                        <a:pt x="57" y="11"/>
                      </a:lnTo>
                      <a:lnTo>
                        <a:pt x="57" y="11"/>
                      </a:lnTo>
                      <a:close/>
                      <a:moveTo>
                        <a:pt x="30" y="19"/>
                      </a:moveTo>
                      <a:lnTo>
                        <a:pt x="45" y="15"/>
                      </a:lnTo>
                      <a:lnTo>
                        <a:pt x="57" y="26"/>
                      </a:lnTo>
                      <a:lnTo>
                        <a:pt x="64" y="42"/>
                      </a:lnTo>
                      <a:lnTo>
                        <a:pt x="45" y="49"/>
                      </a:lnTo>
                      <a:lnTo>
                        <a:pt x="34" y="42"/>
                      </a:lnTo>
                      <a:lnTo>
                        <a:pt x="30" y="34"/>
                      </a:lnTo>
                      <a:lnTo>
                        <a:pt x="27" y="30"/>
                      </a:lnTo>
                      <a:lnTo>
                        <a:pt x="30" y="19"/>
                      </a:lnTo>
                      <a:lnTo>
                        <a:pt x="30" y="19"/>
                      </a:lnTo>
                      <a:close/>
                      <a:moveTo>
                        <a:pt x="8" y="26"/>
                      </a:moveTo>
                      <a:lnTo>
                        <a:pt x="19" y="23"/>
                      </a:lnTo>
                      <a:lnTo>
                        <a:pt x="30" y="34"/>
                      </a:lnTo>
                      <a:lnTo>
                        <a:pt x="38" y="49"/>
                      </a:lnTo>
                      <a:lnTo>
                        <a:pt x="19" y="57"/>
                      </a:lnTo>
                      <a:lnTo>
                        <a:pt x="0" y="38"/>
                      </a:lnTo>
                      <a:lnTo>
                        <a:pt x="8" y="26"/>
                      </a:lnTo>
                      <a:lnTo>
                        <a:pt x="8" y="26"/>
                      </a:lnTo>
                      <a:close/>
                    </a:path>
                  </a:pathLst>
                </a:custGeom>
                <a:solidFill>
                  <a:srgbClr val="BFBFBF"/>
                </a:solidFill>
                <a:ln w="9525">
                  <a:noFill/>
                  <a:round/>
                  <a:headEnd/>
                  <a:tailEnd/>
                </a:ln>
              </p:spPr>
              <p:txBody>
                <a:bodyPr/>
                <a:lstStyle/>
                <a:p>
                  <a:endParaRPr lang="en-US"/>
                </a:p>
              </p:txBody>
            </p:sp>
            <p:sp>
              <p:nvSpPr>
                <p:cNvPr id="377692" name="Freeform 860"/>
                <p:cNvSpPr>
                  <a:spLocks noChangeAspect="1"/>
                </p:cNvSpPr>
                <p:nvPr/>
              </p:nvSpPr>
              <p:spPr bwMode="auto">
                <a:xfrm>
                  <a:off x="1654" y="2968"/>
                  <a:ext cx="34" cy="34"/>
                </a:xfrm>
                <a:custGeom>
                  <a:avLst/>
                  <a:gdLst/>
                  <a:ahLst/>
                  <a:cxnLst>
                    <a:cxn ang="0">
                      <a:pos x="4" y="4"/>
                    </a:cxn>
                    <a:cxn ang="0">
                      <a:pos x="16" y="0"/>
                    </a:cxn>
                    <a:cxn ang="0">
                      <a:pos x="27" y="11"/>
                    </a:cxn>
                    <a:cxn ang="0">
                      <a:pos x="34" y="26"/>
                    </a:cxn>
                    <a:cxn ang="0">
                      <a:pos x="16" y="34"/>
                    </a:cxn>
                    <a:cxn ang="0">
                      <a:pos x="8" y="26"/>
                    </a:cxn>
                    <a:cxn ang="0">
                      <a:pos x="4" y="19"/>
                    </a:cxn>
                    <a:cxn ang="0">
                      <a:pos x="0" y="15"/>
                    </a:cxn>
                    <a:cxn ang="0">
                      <a:pos x="4" y="4"/>
                    </a:cxn>
                  </a:cxnLst>
                  <a:rect l="0" t="0" r="r" b="b"/>
                  <a:pathLst>
                    <a:path w="34" h="34">
                      <a:moveTo>
                        <a:pt x="4" y="4"/>
                      </a:moveTo>
                      <a:lnTo>
                        <a:pt x="16" y="0"/>
                      </a:lnTo>
                      <a:lnTo>
                        <a:pt x="27" y="11"/>
                      </a:lnTo>
                      <a:lnTo>
                        <a:pt x="34" y="26"/>
                      </a:lnTo>
                      <a:lnTo>
                        <a:pt x="16" y="34"/>
                      </a:lnTo>
                      <a:lnTo>
                        <a:pt x="8" y="26"/>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77693" name="Freeform 861"/>
                <p:cNvSpPr>
                  <a:spLocks noChangeAspect="1"/>
                </p:cNvSpPr>
                <p:nvPr/>
              </p:nvSpPr>
              <p:spPr bwMode="auto">
                <a:xfrm>
                  <a:off x="1628" y="2975"/>
                  <a:ext cx="38" cy="35"/>
                </a:xfrm>
                <a:custGeom>
                  <a:avLst/>
                  <a:gdLst/>
                  <a:ahLst/>
                  <a:cxnLst>
                    <a:cxn ang="0">
                      <a:pos x="8" y="4"/>
                    </a:cxn>
                    <a:cxn ang="0">
                      <a:pos x="19" y="0"/>
                    </a:cxn>
                    <a:cxn ang="0">
                      <a:pos x="30" y="12"/>
                    </a:cxn>
                    <a:cxn ang="0">
                      <a:pos x="38" y="27"/>
                    </a:cxn>
                    <a:cxn ang="0">
                      <a:pos x="19" y="35"/>
                    </a:cxn>
                    <a:cxn ang="0">
                      <a:pos x="11" y="27"/>
                    </a:cxn>
                    <a:cxn ang="0">
                      <a:pos x="4" y="19"/>
                    </a:cxn>
                    <a:cxn ang="0">
                      <a:pos x="0" y="16"/>
                    </a:cxn>
                    <a:cxn ang="0">
                      <a:pos x="8" y="4"/>
                    </a:cxn>
                  </a:cxnLst>
                  <a:rect l="0" t="0" r="r" b="b"/>
                  <a:pathLst>
                    <a:path w="38" h="35">
                      <a:moveTo>
                        <a:pt x="8" y="4"/>
                      </a:moveTo>
                      <a:lnTo>
                        <a:pt x="19" y="0"/>
                      </a:lnTo>
                      <a:lnTo>
                        <a:pt x="30" y="12"/>
                      </a:lnTo>
                      <a:lnTo>
                        <a:pt x="38" y="27"/>
                      </a:lnTo>
                      <a:lnTo>
                        <a:pt x="19" y="35"/>
                      </a:lnTo>
                      <a:lnTo>
                        <a:pt x="11"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77694" name="Freeform 862"/>
                <p:cNvSpPr>
                  <a:spLocks noChangeAspect="1"/>
                </p:cNvSpPr>
                <p:nvPr/>
              </p:nvSpPr>
              <p:spPr bwMode="auto">
                <a:xfrm>
                  <a:off x="1606" y="2983"/>
                  <a:ext cx="37" cy="34"/>
                </a:xfrm>
                <a:custGeom>
                  <a:avLst/>
                  <a:gdLst/>
                  <a:ahLst/>
                  <a:cxnLst>
                    <a:cxn ang="0">
                      <a:pos x="3" y="4"/>
                    </a:cxn>
                    <a:cxn ang="0">
                      <a:pos x="15" y="0"/>
                    </a:cxn>
                    <a:cxn ang="0">
                      <a:pos x="30" y="11"/>
                    </a:cxn>
                    <a:cxn ang="0">
                      <a:pos x="37" y="27"/>
                    </a:cxn>
                    <a:cxn ang="0">
                      <a:pos x="15" y="34"/>
                    </a:cxn>
                    <a:cxn ang="0">
                      <a:pos x="7" y="27"/>
                    </a:cxn>
                    <a:cxn ang="0">
                      <a:pos x="3" y="19"/>
                    </a:cxn>
                    <a:cxn ang="0">
                      <a:pos x="0" y="15"/>
                    </a:cxn>
                    <a:cxn ang="0">
                      <a:pos x="3" y="4"/>
                    </a:cxn>
                  </a:cxnLst>
                  <a:rect l="0" t="0" r="r" b="b"/>
                  <a:pathLst>
                    <a:path w="37" h="34">
                      <a:moveTo>
                        <a:pt x="3" y="4"/>
                      </a:moveTo>
                      <a:lnTo>
                        <a:pt x="15" y="0"/>
                      </a:lnTo>
                      <a:lnTo>
                        <a:pt x="30" y="11"/>
                      </a:lnTo>
                      <a:lnTo>
                        <a:pt x="37" y="27"/>
                      </a:lnTo>
                      <a:lnTo>
                        <a:pt x="15" y="34"/>
                      </a:lnTo>
                      <a:lnTo>
                        <a:pt x="7" y="27"/>
                      </a:lnTo>
                      <a:lnTo>
                        <a:pt x="3" y="19"/>
                      </a:lnTo>
                      <a:lnTo>
                        <a:pt x="0" y="15"/>
                      </a:lnTo>
                      <a:lnTo>
                        <a:pt x="3" y="4"/>
                      </a:lnTo>
                    </a:path>
                  </a:pathLst>
                </a:custGeom>
                <a:noFill/>
                <a:ln w="6350">
                  <a:solidFill>
                    <a:srgbClr val="000000"/>
                  </a:solidFill>
                  <a:prstDash val="solid"/>
                  <a:round/>
                  <a:headEnd/>
                  <a:tailEnd/>
                </a:ln>
              </p:spPr>
              <p:txBody>
                <a:bodyPr/>
                <a:lstStyle/>
                <a:p>
                  <a:endParaRPr lang="en-US"/>
                </a:p>
              </p:txBody>
            </p:sp>
            <p:sp>
              <p:nvSpPr>
                <p:cNvPr id="377695" name="Freeform 863"/>
                <p:cNvSpPr>
                  <a:spLocks noChangeAspect="1"/>
                </p:cNvSpPr>
                <p:nvPr/>
              </p:nvSpPr>
              <p:spPr bwMode="auto">
                <a:xfrm>
                  <a:off x="1579" y="2991"/>
                  <a:ext cx="38" cy="34"/>
                </a:xfrm>
                <a:custGeom>
                  <a:avLst/>
                  <a:gdLst/>
                  <a:ahLst/>
                  <a:cxnLst>
                    <a:cxn ang="0">
                      <a:pos x="8" y="3"/>
                    </a:cxn>
                    <a:cxn ang="0">
                      <a:pos x="19" y="0"/>
                    </a:cxn>
                    <a:cxn ang="0">
                      <a:pos x="30" y="11"/>
                    </a:cxn>
                    <a:cxn ang="0">
                      <a:pos x="38" y="26"/>
                    </a:cxn>
                    <a:cxn ang="0">
                      <a:pos x="19" y="34"/>
                    </a:cxn>
                    <a:cxn ang="0">
                      <a:pos x="0" y="15"/>
                    </a:cxn>
                    <a:cxn ang="0">
                      <a:pos x="8" y="3"/>
                    </a:cxn>
                  </a:cxnLst>
                  <a:rect l="0" t="0" r="r" b="b"/>
                  <a:pathLst>
                    <a:path w="38" h="34">
                      <a:moveTo>
                        <a:pt x="8" y="3"/>
                      </a:moveTo>
                      <a:lnTo>
                        <a:pt x="19" y="0"/>
                      </a:lnTo>
                      <a:lnTo>
                        <a:pt x="30" y="11"/>
                      </a:lnTo>
                      <a:lnTo>
                        <a:pt x="38" y="26"/>
                      </a:lnTo>
                      <a:lnTo>
                        <a:pt x="19" y="34"/>
                      </a:lnTo>
                      <a:lnTo>
                        <a:pt x="0" y="15"/>
                      </a:lnTo>
                      <a:lnTo>
                        <a:pt x="8" y="3"/>
                      </a:lnTo>
                    </a:path>
                  </a:pathLst>
                </a:custGeom>
                <a:noFill/>
                <a:ln w="6350">
                  <a:solidFill>
                    <a:srgbClr val="000000"/>
                  </a:solidFill>
                  <a:prstDash val="solid"/>
                  <a:round/>
                  <a:headEnd/>
                  <a:tailEnd/>
                </a:ln>
              </p:spPr>
              <p:txBody>
                <a:bodyPr/>
                <a:lstStyle/>
                <a:p>
                  <a:endParaRPr lang="en-US"/>
                </a:p>
              </p:txBody>
            </p:sp>
            <p:sp>
              <p:nvSpPr>
                <p:cNvPr id="377696" name="Freeform 864"/>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close/>
                    </a:path>
                  </a:pathLst>
                </a:custGeom>
                <a:solidFill>
                  <a:srgbClr val="BFBFBF"/>
                </a:solidFill>
                <a:ln w="9525">
                  <a:noFill/>
                  <a:round/>
                  <a:headEnd/>
                  <a:tailEnd/>
                </a:ln>
              </p:spPr>
              <p:txBody>
                <a:bodyPr/>
                <a:lstStyle/>
                <a:p>
                  <a:endParaRPr lang="en-US"/>
                </a:p>
              </p:txBody>
            </p:sp>
            <p:sp>
              <p:nvSpPr>
                <p:cNvPr id="377697" name="Freeform 865"/>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path>
                  </a:pathLst>
                </a:custGeom>
                <a:noFill/>
                <a:ln w="6350">
                  <a:solidFill>
                    <a:srgbClr val="000000"/>
                  </a:solidFill>
                  <a:prstDash val="solid"/>
                  <a:round/>
                  <a:headEnd/>
                  <a:tailEnd/>
                </a:ln>
              </p:spPr>
              <p:txBody>
                <a:bodyPr/>
                <a:lstStyle/>
                <a:p>
                  <a:endParaRPr lang="en-US"/>
                </a:p>
              </p:txBody>
            </p:sp>
            <p:sp>
              <p:nvSpPr>
                <p:cNvPr id="377698" name="Freeform 866"/>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close/>
                    </a:path>
                  </a:pathLst>
                </a:custGeom>
                <a:solidFill>
                  <a:srgbClr val="BFBFBF"/>
                </a:solidFill>
                <a:ln w="9525">
                  <a:noFill/>
                  <a:round/>
                  <a:headEnd/>
                  <a:tailEnd/>
                </a:ln>
              </p:spPr>
              <p:txBody>
                <a:bodyPr/>
                <a:lstStyle/>
                <a:p>
                  <a:endParaRPr lang="en-US"/>
                </a:p>
              </p:txBody>
            </p:sp>
            <p:sp>
              <p:nvSpPr>
                <p:cNvPr id="377699" name="Freeform 867"/>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path>
                  </a:pathLst>
                </a:custGeom>
                <a:noFill/>
                <a:ln w="6350">
                  <a:solidFill>
                    <a:srgbClr val="000000"/>
                  </a:solidFill>
                  <a:prstDash val="solid"/>
                  <a:round/>
                  <a:headEnd/>
                  <a:tailEnd/>
                </a:ln>
              </p:spPr>
              <p:txBody>
                <a:bodyPr/>
                <a:lstStyle/>
                <a:p>
                  <a:endParaRPr lang="en-US"/>
                </a:p>
              </p:txBody>
            </p:sp>
            <p:sp>
              <p:nvSpPr>
                <p:cNvPr id="377700" name="Freeform 868"/>
                <p:cNvSpPr>
                  <a:spLocks noChangeAspect="1" noEditPoints="1"/>
                </p:cNvSpPr>
                <p:nvPr/>
              </p:nvSpPr>
              <p:spPr bwMode="auto">
                <a:xfrm>
                  <a:off x="1579" y="2972"/>
                  <a:ext cx="170" cy="98"/>
                </a:xfrm>
                <a:custGeom>
                  <a:avLst/>
                  <a:gdLst/>
                  <a:ahLst/>
                  <a:cxnLst>
                    <a:cxn ang="0">
                      <a:pos x="136" y="53"/>
                    </a:cxn>
                    <a:cxn ang="0">
                      <a:pos x="166" y="79"/>
                    </a:cxn>
                    <a:cxn ang="0">
                      <a:pos x="170" y="98"/>
                    </a:cxn>
                    <a:cxn ang="0">
                      <a:pos x="158" y="91"/>
                    </a:cxn>
                    <a:cxn ang="0">
                      <a:pos x="154" y="83"/>
                    </a:cxn>
                    <a:cxn ang="0">
                      <a:pos x="143" y="72"/>
                    </a:cxn>
                    <a:cxn ang="0">
                      <a:pos x="139" y="72"/>
                    </a:cxn>
                    <a:cxn ang="0">
                      <a:pos x="139" y="72"/>
                    </a:cxn>
                    <a:cxn ang="0">
                      <a:pos x="136" y="64"/>
                    </a:cxn>
                    <a:cxn ang="0">
                      <a:pos x="132" y="60"/>
                    </a:cxn>
                    <a:cxn ang="0">
                      <a:pos x="136" y="53"/>
                    </a:cxn>
                    <a:cxn ang="0">
                      <a:pos x="136" y="53"/>
                    </a:cxn>
                    <a:cxn ang="0">
                      <a:pos x="98" y="19"/>
                    </a:cxn>
                    <a:cxn ang="0">
                      <a:pos x="128" y="45"/>
                    </a:cxn>
                    <a:cxn ang="0">
                      <a:pos x="128" y="64"/>
                    </a:cxn>
                    <a:cxn ang="0">
                      <a:pos x="121" y="57"/>
                    </a:cxn>
                    <a:cxn ang="0">
                      <a:pos x="117" y="49"/>
                    </a:cxn>
                    <a:cxn ang="0">
                      <a:pos x="106" y="38"/>
                    </a:cxn>
                    <a:cxn ang="0">
                      <a:pos x="102" y="38"/>
                    </a:cxn>
                    <a:cxn ang="0">
                      <a:pos x="102" y="38"/>
                    </a:cxn>
                    <a:cxn ang="0">
                      <a:pos x="98" y="30"/>
                    </a:cxn>
                    <a:cxn ang="0">
                      <a:pos x="94" y="26"/>
                    </a:cxn>
                    <a:cxn ang="0">
                      <a:pos x="98" y="19"/>
                    </a:cxn>
                    <a:cxn ang="0">
                      <a:pos x="98" y="19"/>
                    </a:cxn>
                    <a:cxn ang="0">
                      <a:pos x="91" y="11"/>
                    </a:cxn>
                    <a:cxn ang="0">
                      <a:pos x="91" y="30"/>
                    </a:cxn>
                    <a:cxn ang="0">
                      <a:pos x="83" y="19"/>
                    </a:cxn>
                    <a:cxn ang="0">
                      <a:pos x="79" y="15"/>
                    </a:cxn>
                    <a:cxn ang="0">
                      <a:pos x="75" y="11"/>
                    </a:cxn>
                    <a:cxn ang="0">
                      <a:pos x="79" y="0"/>
                    </a:cxn>
                    <a:cxn ang="0">
                      <a:pos x="91" y="11"/>
                    </a:cxn>
                    <a:cxn ang="0">
                      <a:pos x="91" y="11"/>
                    </a:cxn>
                    <a:cxn ang="0">
                      <a:pos x="68" y="19"/>
                    </a:cxn>
                    <a:cxn ang="0">
                      <a:pos x="68" y="38"/>
                    </a:cxn>
                    <a:cxn ang="0">
                      <a:pos x="60" y="30"/>
                    </a:cxn>
                    <a:cxn ang="0">
                      <a:pos x="57" y="22"/>
                    </a:cxn>
                    <a:cxn ang="0">
                      <a:pos x="49" y="19"/>
                    </a:cxn>
                    <a:cxn ang="0">
                      <a:pos x="57" y="7"/>
                    </a:cxn>
                    <a:cxn ang="0">
                      <a:pos x="68" y="19"/>
                    </a:cxn>
                    <a:cxn ang="0">
                      <a:pos x="68" y="19"/>
                    </a:cxn>
                    <a:cxn ang="0">
                      <a:pos x="42" y="26"/>
                    </a:cxn>
                    <a:cxn ang="0">
                      <a:pos x="42" y="45"/>
                    </a:cxn>
                    <a:cxn ang="0">
                      <a:pos x="34" y="38"/>
                    </a:cxn>
                    <a:cxn ang="0">
                      <a:pos x="30" y="30"/>
                    </a:cxn>
                    <a:cxn ang="0">
                      <a:pos x="27" y="26"/>
                    </a:cxn>
                    <a:cxn ang="0">
                      <a:pos x="34" y="15"/>
                    </a:cxn>
                    <a:cxn ang="0">
                      <a:pos x="42" y="26"/>
                    </a:cxn>
                    <a:cxn ang="0">
                      <a:pos x="42" y="26"/>
                    </a:cxn>
                    <a:cxn ang="0">
                      <a:pos x="19" y="34"/>
                    </a:cxn>
                    <a:cxn ang="0">
                      <a:pos x="19" y="53"/>
                    </a:cxn>
                    <a:cxn ang="0">
                      <a:pos x="0" y="38"/>
                    </a:cxn>
                    <a:cxn ang="0">
                      <a:pos x="8" y="22"/>
                    </a:cxn>
                    <a:cxn ang="0">
                      <a:pos x="19" y="34"/>
                    </a:cxn>
                    <a:cxn ang="0">
                      <a:pos x="19" y="34"/>
                    </a:cxn>
                  </a:cxnLst>
                  <a:rect l="0" t="0" r="r" b="b"/>
                  <a:pathLst>
                    <a:path w="170" h="98">
                      <a:moveTo>
                        <a:pt x="136" y="53"/>
                      </a:moveTo>
                      <a:lnTo>
                        <a:pt x="166" y="79"/>
                      </a:lnTo>
                      <a:lnTo>
                        <a:pt x="170" y="98"/>
                      </a:lnTo>
                      <a:lnTo>
                        <a:pt x="158" y="91"/>
                      </a:lnTo>
                      <a:lnTo>
                        <a:pt x="154" y="83"/>
                      </a:lnTo>
                      <a:lnTo>
                        <a:pt x="143" y="72"/>
                      </a:lnTo>
                      <a:lnTo>
                        <a:pt x="139" y="72"/>
                      </a:lnTo>
                      <a:lnTo>
                        <a:pt x="139" y="72"/>
                      </a:lnTo>
                      <a:lnTo>
                        <a:pt x="136" y="64"/>
                      </a:lnTo>
                      <a:lnTo>
                        <a:pt x="132" y="60"/>
                      </a:lnTo>
                      <a:lnTo>
                        <a:pt x="136" y="53"/>
                      </a:lnTo>
                      <a:lnTo>
                        <a:pt x="136" y="53"/>
                      </a:lnTo>
                      <a:close/>
                      <a:moveTo>
                        <a:pt x="98" y="19"/>
                      </a:moveTo>
                      <a:lnTo>
                        <a:pt x="128" y="45"/>
                      </a:lnTo>
                      <a:lnTo>
                        <a:pt x="128" y="64"/>
                      </a:lnTo>
                      <a:lnTo>
                        <a:pt x="121" y="57"/>
                      </a:lnTo>
                      <a:lnTo>
                        <a:pt x="117" y="49"/>
                      </a:lnTo>
                      <a:lnTo>
                        <a:pt x="106" y="38"/>
                      </a:lnTo>
                      <a:lnTo>
                        <a:pt x="102" y="38"/>
                      </a:lnTo>
                      <a:lnTo>
                        <a:pt x="102" y="38"/>
                      </a:lnTo>
                      <a:lnTo>
                        <a:pt x="98" y="30"/>
                      </a:lnTo>
                      <a:lnTo>
                        <a:pt x="94" y="26"/>
                      </a:lnTo>
                      <a:lnTo>
                        <a:pt x="98" y="19"/>
                      </a:lnTo>
                      <a:lnTo>
                        <a:pt x="98" y="19"/>
                      </a:lnTo>
                      <a:close/>
                      <a:moveTo>
                        <a:pt x="91" y="11"/>
                      </a:moveTo>
                      <a:lnTo>
                        <a:pt x="91" y="30"/>
                      </a:lnTo>
                      <a:lnTo>
                        <a:pt x="83" y="19"/>
                      </a:lnTo>
                      <a:lnTo>
                        <a:pt x="79" y="15"/>
                      </a:lnTo>
                      <a:lnTo>
                        <a:pt x="75" y="11"/>
                      </a:lnTo>
                      <a:lnTo>
                        <a:pt x="79" y="0"/>
                      </a:lnTo>
                      <a:lnTo>
                        <a:pt x="91" y="11"/>
                      </a:lnTo>
                      <a:lnTo>
                        <a:pt x="91" y="11"/>
                      </a:lnTo>
                      <a:close/>
                      <a:moveTo>
                        <a:pt x="68" y="19"/>
                      </a:moveTo>
                      <a:lnTo>
                        <a:pt x="68" y="38"/>
                      </a:lnTo>
                      <a:lnTo>
                        <a:pt x="60" y="30"/>
                      </a:lnTo>
                      <a:lnTo>
                        <a:pt x="57" y="22"/>
                      </a:lnTo>
                      <a:lnTo>
                        <a:pt x="49" y="19"/>
                      </a:lnTo>
                      <a:lnTo>
                        <a:pt x="57" y="7"/>
                      </a:lnTo>
                      <a:lnTo>
                        <a:pt x="68" y="19"/>
                      </a:lnTo>
                      <a:lnTo>
                        <a:pt x="68" y="19"/>
                      </a:lnTo>
                      <a:close/>
                      <a:moveTo>
                        <a:pt x="42" y="26"/>
                      </a:moveTo>
                      <a:lnTo>
                        <a:pt x="42" y="45"/>
                      </a:lnTo>
                      <a:lnTo>
                        <a:pt x="34" y="38"/>
                      </a:lnTo>
                      <a:lnTo>
                        <a:pt x="30" y="30"/>
                      </a:lnTo>
                      <a:lnTo>
                        <a:pt x="27" y="26"/>
                      </a:lnTo>
                      <a:lnTo>
                        <a:pt x="34" y="15"/>
                      </a:lnTo>
                      <a:lnTo>
                        <a:pt x="42" y="26"/>
                      </a:lnTo>
                      <a:lnTo>
                        <a:pt x="42" y="26"/>
                      </a:lnTo>
                      <a:close/>
                      <a:moveTo>
                        <a:pt x="19" y="34"/>
                      </a:moveTo>
                      <a:lnTo>
                        <a:pt x="19" y="53"/>
                      </a:lnTo>
                      <a:lnTo>
                        <a:pt x="0" y="38"/>
                      </a:lnTo>
                      <a:lnTo>
                        <a:pt x="8" y="22"/>
                      </a:lnTo>
                      <a:lnTo>
                        <a:pt x="19" y="34"/>
                      </a:lnTo>
                      <a:lnTo>
                        <a:pt x="19" y="34"/>
                      </a:lnTo>
                      <a:close/>
                    </a:path>
                  </a:pathLst>
                </a:custGeom>
                <a:solidFill>
                  <a:srgbClr val="606060"/>
                </a:solidFill>
                <a:ln w="9525">
                  <a:noFill/>
                  <a:round/>
                  <a:headEnd/>
                  <a:tailEnd/>
                </a:ln>
              </p:spPr>
              <p:txBody>
                <a:bodyPr/>
                <a:lstStyle/>
                <a:p>
                  <a:endParaRPr lang="en-US"/>
                </a:p>
              </p:txBody>
            </p:sp>
            <p:sp>
              <p:nvSpPr>
                <p:cNvPr id="377701" name="Freeform 869"/>
                <p:cNvSpPr>
                  <a:spLocks noChangeAspect="1" noEditPoints="1"/>
                </p:cNvSpPr>
                <p:nvPr/>
              </p:nvSpPr>
              <p:spPr bwMode="auto">
                <a:xfrm>
                  <a:off x="1587" y="2968"/>
                  <a:ext cx="173" cy="83"/>
                </a:xfrm>
                <a:custGeom>
                  <a:avLst/>
                  <a:gdLst/>
                  <a:ahLst/>
                  <a:cxnLst>
                    <a:cxn ang="0">
                      <a:pos x="128" y="57"/>
                    </a:cxn>
                    <a:cxn ang="0">
                      <a:pos x="162" y="83"/>
                    </a:cxn>
                    <a:cxn ang="0">
                      <a:pos x="173" y="80"/>
                    </a:cxn>
                    <a:cxn ang="0">
                      <a:pos x="143" y="53"/>
                    </a:cxn>
                    <a:cxn ang="0">
                      <a:pos x="128" y="57"/>
                    </a:cxn>
                    <a:cxn ang="0">
                      <a:pos x="128" y="57"/>
                    </a:cxn>
                    <a:cxn ang="0">
                      <a:pos x="90" y="23"/>
                    </a:cxn>
                    <a:cxn ang="0">
                      <a:pos x="120" y="49"/>
                    </a:cxn>
                    <a:cxn ang="0">
                      <a:pos x="131" y="45"/>
                    </a:cxn>
                    <a:cxn ang="0">
                      <a:pos x="101" y="19"/>
                    </a:cxn>
                    <a:cxn ang="0">
                      <a:pos x="90" y="23"/>
                    </a:cxn>
                    <a:cxn ang="0">
                      <a:pos x="90" y="23"/>
                    </a:cxn>
                    <a:cxn ang="0">
                      <a:pos x="71" y="4"/>
                    </a:cxn>
                    <a:cxn ang="0">
                      <a:pos x="83" y="15"/>
                    </a:cxn>
                    <a:cxn ang="0">
                      <a:pos x="94" y="11"/>
                    </a:cxn>
                    <a:cxn ang="0">
                      <a:pos x="83" y="0"/>
                    </a:cxn>
                    <a:cxn ang="0">
                      <a:pos x="71" y="4"/>
                    </a:cxn>
                    <a:cxn ang="0">
                      <a:pos x="71" y="4"/>
                    </a:cxn>
                    <a:cxn ang="0">
                      <a:pos x="49" y="11"/>
                    </a:cxn>
                    <a:cxn ang="0">
                      <a:pos x="60" y="23"/>
                    </a:cxn>
                    <a:cxn ang="0">
                      <a:pos x="71" y="19"/>
                    </a:cxn>
                    <a:cxn ang="0">
                      <a:pos x="60" y="7"/>
                    </a:cxn>
                    <a:cxn ang="0">
                      <a:pos x="49" y="11"/>
                    </a:cxn>
                    <a:cxn ang="0">
                      <a:pos x="49" y="11"/>
                    </a:cxn>
                    <a:cxn ang="0">
                      <a:pos x="22" y="19"/>
                    </a:cxn>
                    <a:cxn ang="0">
                      <a:pos x="34" y="30"/>
                    </a:cxn>
                    <a:cxn ang="0">
                      <a:pos x="45" y="26"/>
                    </a:cxn>
                    <a:cxn ang="0">
                      <a:pos x="34" y="19"/>
                    </a:cxn>
                    <a:cxn ang="0">
                      <a:pos x="22" y="19"/>
                    </a:cxn>
                    <a:cxn ang="0">
                      <a:pos x="22" y="19"/>
                    </a:cxn>
                    <a:cxn ang="0">
                      <a:pos x="0" y="26"/>
                    </a:cxn>
                    <a:cxn ang="0">
                      <a:pos x="11" y="38"/>
                    </a:cxn>
                    <a:cxn ang="0">
                      <a:pos x="22" y="34"/>
                    </a:cxn>
                    <a:cxn ang="0">
                      <a:pos x="11" y="26"/>
                    </a:cxn>
                    <a:cxn ang="0">
                      <a:pos x="0" y="26"/>
                    </a:cxn>
                    <a:cxn ang="0">
                      <a:pos x="0" y="26"/>
                    </a:cxn>
                  </a:cxnLst>
                  <a:rect l="0" t="0" r="r" b="b"/>
                  <a:pathLst>
                    <a:path w="173" h="83">
                      <a:moveTo>
                        <a:pt x="128" y="57"/>
                      </a:moveTo>
                      <a:lnTo>
                        <a:pt x="162" y="83"/>
                      </a:lnTo>
                      <a:lnTo>
                        <a:pt x="173" y="80"/>
                      </a:lnTo>
                      <a:lnTo>
                        <a:pt x="143" y="53"/>
                      </a:lnTo>
                      <a:lnTo>
                        <a:pt x="128" y="57"/>
                      </a:lnTo>
                      <a:lnTo>
                        <a:pt x="128" y="57"/>
                      </a:lnTo>
                      <a:close/>
                      <a:moveTo>
                        <a:pt x="90" y="23"/>
                      </a:moveTo>
                      <a:lnTo>
                        <a:pt x="120" y="49"/>
                      </a:lnTo>
                      <a:lnTo>
                        <a:pt x="131" y="45"/>
                      </a:lnTo>
                      <a:lnTo>
                        <a:pt x="101" y="19"/>
                      </a:lnTo>
                      <a:lnTo>
                        <a:pt x="90" y="23"/>
                      </a:lnTo>
                      <a:lnTo>
                        <a:pt x="90" y="23"/>
                      </a:lnTo>
                      <a:close/>
                      <a:moveTo>
                        <a:pt x="71" y="4"/>
                      </a:moveTo>
                      <a:lnTo>
                        <a:pt x="83" y="15"/>
                      </a:lnTo>
                      <a:lnTo>
                        <a:pt x="94" y="11"/>
                      </a:lnTo>
                      <a:lnTo>
                        <a:pt x="83" y="0"/>
                      </a:lnTo>
                      <a:lnTo>
                        <a:pt x="71" y="4"/>
                      </a:lnTo>
                      <a:lnTo>
                        <a:pt x="71" y="4"/>
                      </a:lnTo>
                      <a:close/>
                      <a:moveTo>
                        <a:pt x="49" y="11"/>
                      </a:moveTo>
                      <a:lnTo>
                        <a:pt x="60" y="23"/>
                      </a:lnTo>
                      <a:lnTo>
                        <a:pt x="71" y="19"/>
                      </a:lnTo>
                      <a:lnTo>
                        <a:pt x="60" y="7"/>
                      </a:lnTo>
                      <a:lnTo>
                        <a:pt x="49" y="11"/>
                      </a:lnTo>
                      <a:lnTo>
                        <a:pt x="49" y="11"/>
                      </a:lnTo>
                      <a:close/>
                      <a:moveTo>
                        <a:pt x="22" y="19"/>
                      </a:moveTo>
                      <a:lnTo>
                        <a:pt x="34" y="30"/>
                      </a:lnTo>
                      <a:lnTo>
                        <a:pt x="45" y="26"/>
                      </a:lnTo>
                      <a:lnTo>
                        <a:pt x="34" y="19"/>
                      </a:lnTo>
                      <a:lnTo>
                        <a:pt x="22" y="19"/>
                      </a:lnTo>
                      <a:lnTo>
                        <a:pt x="22" y="19"/>
                      </a:lnTo>
                      <a:close/>
                      <a:moveTo>
                        <a:pt x="0" y="26"/>
                      </a:moveTo>
                      <a:lnTo>
                        <a:pt x="11" y="38"/>
                      </a:lnTo>
                      <a:lnTo>
                        <a:pt x="22" y="34"/>
                      </a:lnTo>
                      <a:lnTo>
                        <a:pt x="11" y="26"/>
                      </a:lnTo>
                      <a:lnTo>
                        <a:pt x="0" y="26"/>
                      </a:lnTo>
                      <a:lnTo>
                        <a:pt x="0" y="26"/>
                      </a:lnTo>
                      <a:close/>
                    </a:path>
                  </a:pathLst>
                </a:custGeom>
                <a:solidFill>
                  <a:srgbClr val="E5E5E5"/>
                </a:solidFill>
                <a:ln w="9525">
                  <a:noFill/>
                  <a:round/>
                  <a:headEnd/>
                  <a:tailEnd/>
                </a:ln>
              </p:spPr>
              <p:txBody>
                <a:bodyPr/>
                <a:lstStyle/>
                <a:p>
                  <a:endParaRPr lang="en-US"/>
                </a:p>
              </p:txBody>
            </p:sp>
            <p:sp>
              <p:nvSpPr>
                <p:cNvPr id="377702" name="Freeform 870"/>
                <p:cNvSpPr>
                  <a:spLocks noChangeAspect="1" noEditPoints="1"/>
                </p:cNvSpPr>
                <p:nvPr/>
              </p:nvSpPr>
              <p:spPr bwMode="auto">
                <a:xfrm>
                  <a:off x="1598" y="2994"/>
                  <a:ext cx="87" cy="46"/>
                </a:xfrm>
                <a:custGeom>
                  <a:avLst/>
                  <a:gdLst/>
                  <a:ahLst/>
                  <a:cxnLst>
                    <a:cxn ang="0">
                      <a:pos x="56" y="4"/>
                    </a:cxn>
                    <a:cxn ang="0">
                      <a:pos x="68" y="0"/>
                    </a:cxn>
                    <a:cxn ang="0">
                      <a:pos x="79" y="8"/>
                    </a:cxn>
                    <a:cxn ang="0">
                      <a:pos x="87" y="27"/>
                    </a:cxn>
                    <a:cxn ang="0">
                      <a:pos x="68" y="31"/>
                    </a:cxn>
                    <a:cxn ang="0">
                      <a:pos x="60" y="23"/>
                    </a:cxn>
                    <a:cxn ang="0">
                      <a:pos x="56" y="16"/>
                    </a:cxn>
                    <a:cxn ang="0">
                      <a:pos x="49" y="12"/>
                    </a:cxn>
                    <a:cxn ang="0">
                      <a:pos x="56" y="4"/>
                    </a:cxn>
                    <a:cxn ang="0">
                      <a:pos x="56" y="4"/>
                    </a:cxn>
                    <a:cxn ang="0">
                      <a:pos x="34" y="12"/>
                    </a:cxn>
                    <a:cxn ang="0">
                      <a:pos x="45" y="8"/>
                    </a:cxn>
                    <a:cxn ang="0">
                      <a:pos x="56" y="16"/>
                    </a:cxn>
                    <a:cxn ang="0">
                      <a:pos x="64" y="35"/>
                    </a:cxn>
                    <a:cxn ang="0">
                      <a:pos x="45" y="38"/>
                    </a:cxn>
                    <a:cxn ang="0">
                      <a:pos x="34" y="31"/>
                    </a:cxn>
                    <a:cxn ang="0">
                      <a:pos x="30" y="23"/>
                    </a:cxn>
                    <a:cxn ang="0">
                      <a:pos x="26" y="19"/>
                    </a:cxn>
                    <a:cxn ang="0">
                      <a:pos x="34" y="12"/>
                    </a:cxn>
                    <a:cxn ang="0">
                      <a:pos x="34" y="12"/>
                    </a:cxn>
                    <a:cxn ang="0">
                      <a:pos x="8" y="19"/>
                    </a:cxn>
                    <a:cxn ang="0">
                      <a:pos x="19" y="16"/>
                    </a:cxn>
                    <a:cxn ang="0">
                      <a:pos x="30" y="23"/>
                    </a:cxn>
                    <a:cxn ang="0">
                      <a:pos x="38" y="42"/>
                    </a:cxn>
                    <a:cxn ang="0">
                      <a:pos x="19" y="46"/>
                    </a:cxn>
                    <a:cxn ang="0">
                      <a:pos x="0" y="31"/>
                    </a:cxn>
                    <a:cxn ang="0">
                      <a:pos x="8" y="19"/>
                    </a:cxn>
                    <a:cxn ang="0">
                      <a:pos x="8" y="19"/>
                    </a:cxn>
                  </a:cxnLst>
                  <a:rect l="0" t="0" r="r" b="b"/>
                  <a:pathLst>
                    <a:path w="87" h="46">
                      <a:moveTo>
                        <a:pt x="56" y="4"/>
                      </a:moveTo>
                      <a:lnTo>
                        <a:pt x="68" y="0"/>
                      </a:lnTo>
                      <a:lnTo>
                        <a:pt x="79" y="8"/>
                      </a:lnTo>
                      <a:lnTo>
                        <a:pt x="87" y="27"/>
                      </a:lnTo>
                      <a:lnTo>
                        <a:pt x="68" y="31"/>
                      </a:lnTo>
                      <a:lnTo>
                        <a:pt x="60" y="23"/>
                      </a:lnTo>
                      <a:lnTo>
                        <a:pt x="56" y="16"/>
                      </a:lnTo>
                      <a:lnTo>
                        <a:pt x="49" y="12"/>
                      </a:lnTo>
                      <a:lnTo>
                        <a:pt x="56" y="4"/>
                      </a:lnTo>
                      <a:lnTo>
                        <a:pt x="56" y="4"/>
                      </a:lnTo>
                      <a:close/>
                      <a:moveTo>
                        <a:pt x="34" y="12"/>
                      </a:moveTo>
                      <a:lnTo>
                        <a:pt x="45" y="8"/>
                      </a:lnTo>
                      <a:lnTo>
                        <a:pt x="56" y="16"/>
                      </a:lnTo>
                      <a:lnTo>
                        <a:pt x="64" y="35"/>
                      </a:lnTo>
                      <a:lnTo>
                        <a:pt x="45" y="38"/>
                      </a:lnTo>
                      <a:lnTo>
                        <a:pt x="34" y="31"/>
                      </a:lnTo>
                      <a:lnTo>
                        <a:pt x="30" y="23"/>
                      </a:lnTo>
                      <a:lnTo>
                        <a:pt x="26" y="19"/>
                      </a:lnTo>
                      <a:lnTo>
                        <a:pt x="34" y="12"/>
                      </a:lnTo>
                      <a:lnTo>
                        <a:pt x="34" y="12"/>
                      </a:lnTo>
                      <a:close/>
                      <a:moveTo>
                        <a:pt x="8" y="19"/>
                      </a:moveTo>
                      <a:lnTo>
                        <a:pt x="19" y="16"/>
                      </a:lnTo>
                      <a:lnTo>
                        <a:pt x="30" y="23"/>
                      </a:lnTo>
                      <a:lnTo>
                        <a:pt x="38" y="42"/>
                      </a:lnTo>
                      <a:lnTo>
                        <a:pt x="19" y="46"/>
                      </a:lnTo>
                      <a:lnTo>
                        <a:pt x="0" y="31"/>
                      </a:lnTo>
                      <a:lnTo>
                        <a:pt x="8" y="19"/>
                      </a:lnTo>
                      <a:lnTo>
                        <a:pt x="8" y="19"/>
                      </a:lnTo>
                      <a:close/>
                    </a:path>
                  </a:pathLst>
                </a:custGeom>
                <a:solidFill>
                  <a:srgbClr val="F4F4D1"/>
                </a:solidFill>
                <a:ln w="9525">
                  <a:noFill/>
                  <a:round/>
                  <a:headEnd/>
                  <a:tailEnd/>
                </a:ln>
              </p:spPr>
              <p:txBody>
                <a:bodyPr/>
                <a:lstStyle/>
                <a:p>
                  <a:endParaRPr lang="en-US"/>
                </a:p>
              </p:txBody>
            </p:sp>
            <p:sp>
              <p:nvSpPr>
                <p:cNvPr id="377703" name="Freeform 871"/>
                <p:cNvSpPr>
                  <a:spLocks noChangeAspect="1"/>
                </p:cNvSpPr>
                <p:nvPr/>
              </p:nvSpPr>
              <p:spPr bwMode="auto">
                <a:xfrm>
                  <a:off x="1647" y="2994"/>
                  <a:ext cx="38" cy="31"/>
                </a:xfrm>
                <a:custGeom>
                  <a:avLst/>
                  <a:gdLst/>
                  <a:ahLst/>
                  <a:cxnLst>
                    <a:cxn ang="0">
                      <a:pos x="7" y="4"/>
                    </a:cxn>
                    <a:cxn ang="0">
                      <a:pos x="19" y="0"/>
                    </a:cxn>
                    <a:cxn ang="0">
                      <a:pos x="30" y="8"/>
                    </a:cxn>
                    <a:cxn ang="0">
                      <a:pos x="38" y="27"/>
                    </a:cxn>
                    <a:cxn ang="0">
                      <a:pos x="19" y="31"/>
                    </a:cxn>
                    <a:cxn ang="0">
                      <a:pos x="11" y="23"/>
                    </a:cxn>
                    <a:cxn ang="0">
                      <a:pos x="7" y="16"/>
                    </a:cxn>
                    <a:cxn ang="0">
                      <a:pos x="0" y="12"/>
                    </a:cxn>
                    <a:cxn ang="0">
                      <a:pos x="7" y="4"/>
                    </a:cxn>
                  </a:cxnLst>
                  <a:rect l="0" t="0" r="r" b="b"/>
                  <a:pathLst>
                    <a:path w="38" h="31">
                      <a:moveTo>
                        <a:pt x="7" y="4"/>
                      </a:moveTo>
                      <a:lnTo>
                        <a:pt x="19" y="0"/>
                      </a:lnTo>
                      <a:lnTo>
                        <a:pt x="30" y="8"/>
                      </a:lnTo>
                      <a:lnTo>
                        <a:pt x="38" y="27"/>
                      </a:lnTo>
                      <a:lnTo>
                        <a:pt x="19" y="31"/>
                      </a:lnTo>
                      <a:lnTo>
                        <a:pt x="11" y="23"/>
                      </a:lnTo>
                      <a:lnTo>
                        <a:pt x="7"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77704" name="Freeform 872"/>
                <p:cNvSpPr>
                  <a:spLocks noChangeAspect="1"/>
                </p:cNvSpPr>
                <p:nvPr/>
              </p:nvSpPr>
              <p:spPr bwMode="auto">
                <a:xfrm>
                  <a:off x="1624" y="3002"/>
                  <a:ext cx="38" cy="30"/>
                </a:xfrm>
                <a:custGeom>
                  <a:avLst/>
                  <a:gdLst/>
                  <a:ahLst/>
                  <a:cxnLst>
                    <a:cxn ang="0">
                      <a:pos x="4" y="4"/>
                    </a:cxn>
                    <a:cxn ang="0">
                      <a:pos x="15" y="0"/>
                    </a:cxn>
                    <a:cxn ang="0">
                      <a:pos x="30" y="8"/>
                    </a:cxn>
                    <a:cxn ang="0">
                      <a:pos x="38" y="27"/>
                    </a:cxn>
                    <a:cxn ang="0">
                      <a:pos x="15" y="30"/>
                    </a:cxn>
                    <a:cxn ang="0">
                      <a:pos x="8" y="23"/>
                    </a:cxn>
                    <a:cxn ang="0">
                      <a:pos x="4" y="19"/>
                    </a:cxn>
                    <a:cxn ang="0">
                      <a:pos x="0" y="11"/>
                    </a:cxn>
                    <a:cxn ang="0">
                      <a:pos x="4" y="4"/>
                    </a:cxn>
                  </a:cxnLst>
                  <a:rect l="0" t="0" r="r" b="b"/>
                  <a:pathLst>
                    <a:path w="38" h="30">
                      <a:moveTo>
                        <a:pt x="4" y="4"/>
                      </a:moveTo>
                      <a:lnTo>
                        <a:pt x="15" y="0"/>
                      </a:lnTo>
                      <a:lnTo>
                        <a:pt x="30" y="8"/>
                      </a:lnTo>
                      <a:lnTo>
                        <a:pt x="38" y="27"/>
                      </a:lnTo>
                      <a:lnTo>
                        <a:pt x="15" y="30"/>
                      </a:lnTo>
                      <a:lnTo>
                        <a:pt x="8" y="23"/>
                      </a:lnTo>
                      <a:lnTo>
                        <a:pt x="4" y="19"/>
                      </a:lnTo>
                      <a:lnTo>
                        <a:pt x="0" y="11"/>
                      </a:lnTo>
                      <a:lnTo>
                        <a:pt x="4" y="4"/>
                      </a:lnTo>
                    </a:path>
                  </a:pathLst>
                </a:custGeom>
                <a:noFill/>
                <a:ln w="6350">
                  <a:solidFill>
                    <a:srgbClr val="000000"/>
                  </a:solidFill>
                  <a:prstDash val="solid"/>
                  <a:round/>
                  <a:headEnd/>
                  <a:tailEnd/>
                </a:ln>
              </p:spPr>
              <p:txBody>
                <a:bodyPr/>
                <a:lstStyle/>
                <a:p>
                  <a:endParaRPr lang="en-US"/>
                </a:p>
              </p:txBody>
            </p:sp>
            <p:sp>
              <p:nvSpPr>
                <p:cNvPr id="377705" name="Freeform 873"/>
                <p:cNvSpPr>
                  <a:spLocks noChangeAspect="1"/>
                </p:cNvSpPr>
                <p:nvPr/>
              </p:nvSpPr>
              <p:spPr bwMode="auto">
                <a:xfrm>
                  <a:off x="1598" y="3010"/>
                  <a:ext cx="38" cy="30"/>
                </a:xfrm>
                <a:custGeom>
                  <a:avLst/>
                  <a:gdLst/>
                  <a:ahLst/>
                  <a:cxnLst>
                    <a:cxn ang="0">
                      <a:pos x="8" y="3"/>
                    </a:cxn>
                    <a:cxn ang="0">
                      <a:pos x="19" y="0"/>
                    </a:cxn>
                    <a:cxn ang="0">
                      <a:pos x="30" y="11"/>
                    </a:cxn>
                    <a:cxn ang="0">
                      <a:pos x="38" y="26"/>
                    </a:cxn>
                    <a:cxn ang="0">
                      <a:pos x="19" y="30"/>
                    </a:cxn>
                    <a:cxn ang="0">
                      <a:pos x="0" y="15"/>
                    </a:cxn>
                    <a:cxn ang="0">
                      <a:pos x="8" y="3"/>
                    </a:cxn>
                  </a:cxnLst>
                  <a:rect l="0" t="0" r="r" b="b"/>
                  <a:pathLst>
                    <a:path w="38" h="30">
                      <a:moveTo>
                        <a:pt x="8" y="3"/>
                      </a:moveTo>
                      <a:lnTo>
                        <a:pt x="19" y="0"/>
                      </a:lnTo>
                      <a:lnTo>
                        <a:pt x="30" y="11"/>
                      </a:lnTo>
                      <a:lnTo>
                        <a:pt x="38" y="26"/>
                      </a:lnTo>
                      <a:lnTo>
                        <a:pt x="19"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77706" name="Freeform 874"/>
                <p:cNvSpPr>
                  <a:spLocks noChangeAspect="1" noEditPoints="1"/>
                </p:cNvSpPr>
                <p:nvPr/>
              </p:nvSpPr>
              <p:spPr bwMode="auto">
                <a:xfrm>
                  <a:off x="1598" y="2998"/>
                  <a:ext cx="68" cy="42"/>
                </a:xfrm>
                <a:custGeom>
                  <a:avLst/>
                  <a:gdLst/>
                  <a:ahLst/>
                  <a:cxnLst>
                    <a:cxn ang="0">
                      <a:pos x="68" y="8"/>
                    </a:cxn>
                    <a:cxn ang="0">
                      <a:pos x="68" y="27"/>
                    </a:cxn>
                    <a:cxn ang="0">
                      <a:pos x="60" y="19"/>
                    </a:cxn>
                    <a:cxn ang="0">
                      <a:pos x="56" y="12"/>
                    </a:cxn>
                    <a:cxn ang="0">
                      <a:pos x="49" y="8"/>
                    </a:cxn>
                    <a:cxn ang="0">
                      <a:pos x="56" y="0"/>
                    </a:cxn>
                    <a:cxn ang="0">
                      <a:pos x="68" y="8"/>
                    </a:cxn>
                    <a:cxn ang="0">
                      <a:pos x="68" y="8"/>
                    </a:cxn>
                    <a:cxn ang="0">
                      <a:pos x="41" y="15"/>
                    </a:cxn>
                    <a:cxn ang="0">
                      <a:pos x="45" y="34"/>
                    </a:cxn>
                    <a:cxn ang="0">
                      <a:pos x="34" y="27"/>
                    </a:cxn>
                    <a:cxn ang="0">
                      <a:pos x="30" y="23"/>
                    </a:cxn>
                    <a:cxn ang="0">
                      <a:pos x="26" y="15"/>
                    </a:cxn>
                    <a:cxn ang="0">
                      <a:pos x="34" y="8"/>
                    </a:cxn>
                    <a:cxn ang="0">
                      <a:pos x="41" y="15"/>
                    </a:cxn>
                    <a:cxn ang="0">
                      <a:pos x="41" y="15"/>
                    </a:cxn>
                    <a:cxn ang="0">
                      <a:pos x="19" y="27"/>
                    </a:cxn>
                    <a:cxn ang="0">
                      <a:pos x="19" y="42"/>
                    </a:cxn>
                    <a:cxn ang="0">
                      <a:pos x="0" y="27"/>
                    </a:cxn>
                    <a:cxn ang="0">
                      <a:pos x="8" y="15"/>
                    </a:cxn>
                    <a:cxn ang="0">
                      <a:pos x="19" y="27"/>
                    </a:cxn>
                    <a:cxn ang="0">
                      <a:pos x="19" y="27"/>
                    </a:cxn>
                  </a:cxnLst>
                  <a:rect l="0" t="0" r="r" b="b"/>
                  <a:pathLst>
                    <a:path w="68" h="42">
                      <a:moveTo>
                        <a:pt x="68" y="8"/>
                      </a:moveTo>
                      <a:lnTo>
                        <a:pt x="68" y="27"/>
                      </a:lnTo>
                      <a:lnTo>
                        <a:pt x="60" y="19"/>
                      </a:lnTo>
                      <a:lnTo>
                        <a:pt x="56" y="12"/>
                      </a:lnTo>
                      <a:lnTo>
                        <a:pt x="49" y="8"/>
                      </a:lnTo>
                      <a:lnTo>
                        <a:pt x="56" y="0"/>
                      </a:lnTo>
                      <a:lnTo>
                        <a:pt x="68" y="8"/>
                      </a:lnTo>
                      <a:lnTo>
                        <a:pt x="68" y="8"/>
                      </a:lnTo>
                      <a:close/>
                      <a:moveTo>
                        <a:pt x="41" y="15"/>
                      </a:moveTo>
                      <a:lnTo>
                        <a:pt x="45" y="34"/>
                      </a:lnTo>
                      <a:lnTo>
                        <a:pt x="34" y="27"/>
                      </a:lnTo>
                      <a:lnTo>
                        <a:pt x="30" y="23"/>
                      </a:lnTo>
                      <a:lnTo>
                        <a:pt x="26" y="15"/>
                      </a:lnTo>
                      <a:lnTo>
                        <a:pt x="34" y="8"/>
                      </a:lnTo>
                      <a:lnTo>
                        <a:pt x="41" y="15"/>
                      </a:lnTo>
                      <a:lnTo>
                        <a:pt x="41" y="15"/>
                      </a:lnTo>
                      <a:close/>
                      <a:moveTo>
                        <a:pt x="19" y="27"/>
                      </a:moveTo>
                      <a:lnTo>
                        <a:pt x="19" y="42"/>
                      </a:lnTo>
                      <a:lnTo>
                        <a:pt x="0" y="27"/>
                      </a:lnTo>
                      <a:lnTo>
                        <a:pt x="8" y="15"/>
                      </a:lnTo>
                      <a:lnTo>
                        <a:pt x="19" y="27"/>
                      </a:lnTo>
                      <a:lnTo>
                        <a:pt x="19" y="27"/>
                      </a:lnTo>
                      <a:close/>
                    </a:path>
                  </a:pathLst>
                </a:custGeom>
                <a:solidFill>
                  <a:srgbClr val="E2E2BF"/>
                </a:solidFill>
                <a:ln w="9525">
                  <a:noFill/>
                  <a:round/>
                  <a:headEnd/>
                  <a:tailEnd/>
                </a:ln>
              </p:spPr>
              <p:txBody>
                <a:bodyPr/>
                <a:lstStyle/>
                <a:p>
                  <a:endParaRPr lang="en-US"/>
                </a:p>
              </p:txBody>
            </p:sp>
            <p:sp>
              <p:nvSpPr>
                <p:cNvPr id="377707" name="Freeform 875"/>
                <p:cNvSpPr>
                  <a:spLocks noChangeAspect="1" noEditPoints="1"/>
                </p:cNvSpPr>
                <p:nvPr/>
              </p:nvSpPr>
              <p:spPr bwMode="auto">
                <a:xfrm>
                  <a:off x="1617" y="3010"/>
                  <a:ext cx="86" cy="49"/>
                </a:xfrm>
                <a:custGeom>
                  <a:avLst/>
                  <a:gdLst/>
                  <a:ahLst/>
                  <a:cxnLst>
                    <a:cxn ang="0">
                      <a:pos x="56" y="3"/>
                    </a:cxn>
                    <a:cxn ang="0">
                      <a:pos x="68" y="0"/>
                    </a:cxn>
                    <a:cxn ang="0">
                      <a:pos x="79" y="11"/>
                    </a:cxn>
                    <a:cxn ang="0">
                      <a:pos x="86" y="26"/>
                    </a:cxn>
                    <a:cxn ang="0">
                      <a:pos x="68" y="34"/>
                    </a:cxn>
                    <a:cxn ang="0">
                      <a:pos x="60" y="26"/>
                    </a:cxn>
                    <a:cxn ang="0">
                      <a:pos x="56" y="19"/>
                    </a:cxn>
                    <a:cxn ang="0">
                      <a:pos x="49" y="15"/>
                    </a:cxn>
                    <a:cxn ang="0">
                      <a:pos x="56" y="3"/>
                    </a:cxn>
                    <a:cxn ang="0">
                      <a:pos x="56" y="3"/>
                    </a:cxn>
                    <a:cxn ang="0">
                      <a:pos x="34" y="11"/>
                    </a:cxn>
                    <a:cxn ang="0">
                      <a:pos x="45" y="7"/>
                    </a:cxn>
                    <a:cxn ang="0">
                      <a:pos x="56" y="19"/>
                    </a:cxn>
                    <a:cxn ang="0">
                      <a:pos x="64" y="34"/>
                    </a:cxn>
                    <a:cxn ang="0">
                      <a:pos x="45" y="41"/>
                    </a:cxn>
                    <a:cxn ang="0">
                      <a:pos x="34" y="34"/>
                    </a:cxn>
                    <a:cxn ang="0">
                      <a:pos x="30" y="26"/>
                    </a:cxn>
                    <a:cxn ang="0">
                      <a:pos x="26" y="22"/>
                    </a:cxn>
                    <a:cxn ang="0">
                      <a:pos x="34" y="11"/>
                    </a:cxn>
                    <a:cxn ang="0">
                      <a:pos x="34" y="11"/>
                    </a:cxn>
                    <a:cxn ang="0">
                      <a:pos x="7" y="19"/>
                    </a:cxn>
                    <a:cxn ang="0">
                      <a:pos x="19" y="19"/>
                    </a:cxn>
                    <a:cxn ang="0">
                      <a:pos x="30" y="26"/>
                    </a:cxn>
                    <a:cxn ang="0">
                      <a:pos x="37" y="41"/>
                    </a:cxn>
                    <a:cxn ang="0">
                      <a:pos x="19" y="49"/>
                    </a:cxn>
                    <a:cxn ang="0">
                      <a:pos x="0" y="34"/>
                    </a:cxn>
                    <a:cxn ang="0">
                      <a:pos x="7" y="19"/>
                    </a:cxn>
                    <a:cxn ang="0">
                      <a:pos x="7" y="19"/>
                    </a:cxn>
                  </a:cxnLst>
                  <a:rect l="0" t="0" r="r" b="b"/>
                  <a:pathLst>
                    <a:path w="86" h="49">
                      <a:moveTo>
                        <a:pt x="56" y="3"/>
                      </a:moveTo>
                      <a:lnTo>
                        <a:pt x="68" y="0"/>
                      </a:lnTo>
                      <a:lnTo>
                        <a:pt x="79" y="11"/>
                      </a:lnTo>
                      <a:lnTo>
                        <a:pt x="86" y="26"/>
                      </a:lnTo>
                      <a:lnTo>
                        <a:pt x="68" y="34"/>
                      </a:lnTo>
                      <a:lnTo>
                        <a:pt x="60" y="26"/>
                      </a:lnTo>
                      <a:lnTo>
                        <a:pt x="56" y="19"/>
                      </a:lnTo>
                      <a:lnTo>
                        <a:pt x="49" y="15"/>
                      </a:lnTo>
                      <a:lnTo>
                        <a:pt x="56" y="3"/>
                      </a:lnTo>
                      <a:lnTo>
                        <a:pt x="56" y="3"/>
                      </a:lnTo>
                      <a:close/>
                      <a:moveTo>
                        <a:pt x="34" y="11"/>
                      </a:moveTo>
                      <a:lnTo>
                        <a:pt x="45" y="7"/>
                      </a:lnTo>
                      <a:lnTo>
                        <a:pt x="56" y="19"/>
                      </a:lnTo>
                      <a:lnTo>
                        <a:pt x="64" y="34"/>
                      </a:lnTo>
                      <a:lnTo>
                        <a:pt x="45" y="41"/>
                      </a:lnTo>
                      <a:lnTo>
                        <a:pt x="34" y="34"/>
                      </a:lnTo>
                      <a:lnTo>
                        <a:pt x="30" y="26"/>
                      </a:lnTo>
                      <a:lnTo>
                        <a:pt x="26" y="22"/>
                      </a:lnTo>
                      <a:lnTo>
                        <a:pt x="34" y="11"/>
                      </a:lnTo>
                      <a:lnTo>
                        <a:pt x="34" y="11"/>
                      </a:lnTo>
                      <a:close/>
                      <a:moveTo>
                        <a:pt x="7" y="19"/>
                      </a:moveTo>
                      <a:lnTo>
                        <a:pt x="19" y="19"/>
                      </a:lnTo>
                      <a:lnTo>
                        <a:pt x="30" y="26"/>
                      </a:lnTo>
                      <a:lnTo>
                        <a:pt x="37" y="41"/>
                      </a:lnTo>
                      <a:lnTo>
                        <a:pt x="19" y="49"/>
                      </a:lnTo>
                      <a:lnTo>
                        <a:pt x="0" y="34"/>
                      </a:lnTo>
                      <a:lnTo>
                        <a:pt x="7" y="19"/>
                      </a:lnTo>
                      <a:lnTo>
                        <a:pt x="7" y="19"/>
                      </a:lnTo>
                      <a:close/>
                    </a:path>
                  </a:pathLst>
                </a:custGeom>
                <a:solidFill>
                  <a:srgbClr val="F4F4D1"/>
                </a:solidFill>
                <a:ln w="9525">
                  <a:noFill/>
                  <a:round/>
                  <a:headEnd/>
                  <a:tailEnd/>
                </a:ln>
              </p:spPr>
              <p:txBody>
                <a:bodyPr/>
                <a:lstStyle/>
                <a:p>
                  <a:endParaRPr lang="en-US"/>
                </a:p>
              </p:txBody>
            </p:sp>
            <p:sp>
              <p:nvSpPr>
                <p:cNvPr id="377708" name="Freeform 876"/>
                <p:cNvSpPr>
                  <a:spLocks noChangeAspect="1"/>
                </p:cNvSpPr>
                <p:nvPr/>
              </p:nvSpPr>
              <p:spPr bwMode="auto">
                <a:xfrm>
                  <a:off x="1666" y="3010"/>
                  <a:ext cx="37" cy="34"/>
                </a:xfrm>
                <a:custGeom>
                  <a:avLst/>
                  <a:gdLst/>
                  <a:ahLst/>
                  <a:cxnLst>
                    <a:cxn ang="0">
                      <a:pos x="7" y="3"/>
                    </a:cxn>
                    <a:cxn ang="0">
                      <a:pos x="19" y="0"/>
                    </a:cxn>
                    <a:cxn ang="0">
                      <a:pos x="30" y="11"/>
                    </a:cxn>
                    <a:cxn ang="0">
                      <a:pos x="37" y="26"/>
                    </a:cxn>
                    <a:cxn ang="0">
                      <a:pos x="19" y="34"/>
                    </a:cxn>
                    <a:cxn ang="0">
                      <a:pos x="11" y="26"/>
                    </a:cxn>
                    <a:cxn ang="0">
                      <a:pos x="7" y="19"/>
                    </a:cxn>
                    <a:cxn ang="0">
                      <a:pos x="0" y="15"/>
                    </a:cxn>
                    <a:cxn ang="0">
                      <a:pos x="7" y="3"/>
                    </a:cxn>
                  </a:cxnLst>
                  <a:rect l="0" t="0" r="r" b="b"/>
                  <a:pathLst>
                    <a:path w="37" h="34">
                      <a:moveTo>
                        <a:pt x="7" y="3"/>
                      </a:moveTo>
                      <a:lnTo>
                        <a:pt x="19" y="0"/>
                      </a:lnTo>
                      <a:lnTo>
                        <a:pt x="30" y="11"/>
                      </a:lnTo>
                      <a:lnTo>
                        <a:pt x="37" y="26"/>
                      </a:lnTo>
                      <a:lnTo>
                        <a:pt x="19" y="34"/>
                      </a:lnTo>
                      <a:lnTo>
                        <a:pt x="11"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77709" name="Freeform 877"/>
                <p:cNvSpPr>
                  <a:spLocks noChangeAspect="1"/>
                </p:cNvSpPr>
                <p:nvPr/>
              </p:nvSpPr>
              <p:spPr bwMode="auto">
                <a:xfrm>
                  <a:off x="1643" y="3017"/>
                  <a:ext cx="38" cy="34"/>
                </a:xfrm>
                <a:custGeom>
                  <a:avLst/>
                  <a:gdLst/>
                  <a:ahLst/>
                  <a:cxnLst>
                    <a:cxn ang="0">
                      <a:pos x="8" y="4"/>
                    </a:cxn>
                    <a:cxn ang="0">
                      <a:pos x="19" y="0"/>
                    </a:cxn>
                    <a:cxn ang="0">
                      <a:pos x="30" y="12"/>
                    </a:cxn>
                    <a:cxn ang="0">
                      <a:pos x="38" y="27"/>
                    </a:cxn>
                    <a:cxn ang="0">
                      <a:pos x="19" y="34"/>
                    </a:cxn>
                    <a:cxn ang="0">
                      <a:pos x="8" y="27"/>
                    </a:cxn>
                    <a:cxn ang="0">
                      <a:pos x="8" y="19"/>
                    </a:cxn>
                    <a:cxn ang="0">
                      <a:pos x="0" y="15"/>
                    </a:cxn>
                    <a:cxn ang="0">
                      <a:pos x="8" y="4"/>
                    </a:cxn>
                  </a:cxnLst>
                  <a:rect l="0" t="0" r="r" b="b"/>
                  <a:pathLst>
                    <a:path w="38" h="34">
                      <a:moveTo>
                        <a:pt x="8" y="4"/>
                      </a:moveTo>
                      <a:lnTo>
                        <a:pt x="19" y="0"/>
                      </a:lnTo>
                      <a:lnTo>
                        <a:pt x="30" y="12"/>
                      </a:lnTo>
                      <a:lnTo>
                        <a:pt x="38" y="27"/>
                      </a:lnTo>
                      <a:lnTo>
                        <a:pt x="19" y="34"/>
                      </a:lnTo>
                      <a:lnTo>
                        <a:pt x="8" y="27"/>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77710" name="Freeform 878"/>
                <p:cNvSpPr>
                  <a:spLocks noChangeAspect="1"/>
                </p:cNvSpPr>
                <p:nvPr/>
              </p:nvSpPr>
              <p:spPr bwMode="auto">
                <a:xfrm>
                  <a:off x="1617" y="3025"/>
                  <a:ext cx="37" cy="34"/>
                </a:xfrm>
                <a:custGeom>
                  <a:avLst/>
                  <a:gdLst/>
                  <a:ahLst/>
                  <a:cxnLst>
                    <a:cxn ang="0">
                      <a:pos x="7" y="4"/>
                    </a:cxn>
                    <a:cxn ang="0">
                      <a:pos x="19" y="0"/>
                    </a:cxn>
                    <a:cxn ang="0">
                      <a:pos x="30" y="11"/>
                    </a:cxn>
                    <a:cxn ang="0">
                      <a:pos x="37" y="26"/>
                    </a:cxn>
                    <a:cxn ang="0">
                      <a:pos x="19" y="34"/>
                    </a:cxn>
                    <a:cxn ang="0">
                      <a:pos x="0" y="15"/>
                    </a:cxn>
                    <a:cxn ang="0">
                      <a:pos x="7" y="4"/>
                    </a:cxn>
                  </a:cxnLst>
                  <a:rect l="0" t="0" r="r" b="b"/>
                  <a:pathLst>
                    <a:path w="37" h="34">
                      <a:moveTo>
                        <a:pt x="7" y="4"/>
                      </a:moveTo>
                      <a:lnTo>
                        <a:pt x="19" y="0"/>
                      </a:lnTo>
                      <a:lnTo>
                        <a:pt x="30" y="11"/>
                      </a:lnTo>
                      <a:lnTo>
                        <a:pt x="37" y="26"/>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77711" name="Freeform 879"/>
                <p:cNvSpPr>
                  <a:spLocks noChangeAspect="1" noEditPoints="1"/>
                </p:cNvSpPr>
                <p:nvPr/>
              </p:nvSpPr>
              <p:spPr bwMode="auto">
                <a:xfrm>
                  <a:off x="1617" y="3013"/>
                  <a:ext cx="68" cy="46"/>
                </a:xfrm>
                <a:custGeom>
                  <a:avLst/>
                  <a:gdLst/>
                  <a:ahLst/>
                  <a:cxnLst>
                    <a:cxn ang="0">
                      <a:pos x="68" y="12"/>
                    </a:cxn>
                    <a:cxn ang="0">
                      <a:pos x="68" y="31"/>
                    </a:cxn>
                    <a:cxn ang="0">
                      <a:pos x="60" y="23"/>
                    </a:cxn>
                    <a:cxn ang="0">
                      <a:pos x="56" y="16"/>
                    </a:cxn>
                    <a:cxn ang="0">
                      <a:pos x="53" y="12"/>
                    </a:cxn>
                    <a:cxn ang="0">
                      <a:pos x="56" y="0"/>
                    </a:cxn>
                    <a:cxn ang="0">
                      <a:pos x="68" y="12"/>
                    </a:cxn>
                    <a:cxn ang="0">
                      <a:pos x="68" y="12"/>
                    </a:cxn>
                    <a:cxn ang="0">
                      <a:pos x="45" y="19"/>
                    </a:cxn>
                    <a:cxn ang="0">
                      <a:pos x="45" y="38"/>
                    </a:cxn>
                    <a:cxn ang="0">
                      <a:pos x="34" y="31"/>
                    </a:cxn>
                    <a:cxn ang="0">
                      <a:pos x="34" y="23"/>
                    </a:cxn>
                    <a:cxn ang="0">
                      <a:pos x="26" y="19"/>
                    </a:cxn>
                    <a:cxn ang="0">
                      <a:pos x="34" y="8"/>
                    </a:cxn>
                    <a:cxn ang="0">
                      <a:pos x="45" y="19"/>
                    </a:cxn>
                    <a:cxn ang="0">
                      <a:pos x="45" y="19"/>
                    </a:cxn>
                    <a:cxn ang="0">
                      <a:pos x="19" y="27"/>
                    </a:cxn>
                    <a:cxn ang="0">
                      <a:pos x="19" y="46"/>
                    </a:cxn>
                    <a:cxn ang="0">
                      <a:pos x="0" y="31"/>
                    </a:cxn>
                    <a:cxn ang="0">
                      <a:pos x="7" y="19"/>
                    </a:cxn>
                    <a:cxn ang="0">
                      <a:pos x="19" y="27"/>
                    </a:cxn>
                    <a:cxn ang="0">
                      <a:pos x="19" y="27"/>
                    </a:cxn>
                  </a:cxnLst>
                  <a:rect l="0" t="0" r="r" b="b"/>
                  <a:pathLst>
                    <a:path w="68" h="46">
                      <a:moveTo>
                        <a:pt x="68" y="12"/>
                      </a:moveTo>
                      <a:lnTo>
                        <a:pt x="68" y="31"/>
                      </a:lnTo>
                      <a:lnTo>
                        <a:pt x="60" y="23"/>
                      </a:lnTo>
                      <a:lnTo>
                        <a:pt x="56" y="16"/>
                      </a:lnTo>
                      <a:lnTo>
                        <a:pt x="53" y="12"/>
                      </a:lnTo>
                      <a:lnTo>
                        <a:pt x="56" y="0"/>
                      </a:lnTo>
                      <a:lnTo>
                        <a:pt x="68" y="12"/>
                      </a:lnTo>
                      <a:lnTo>
                        <a:pt x="68" y="12"/>
                      </a:lnTo>
                      <a:close/>
                      <a:moveTo>
                        <a:pt x="45" y="19"/>
                      </a:moveTo>
                      <a:lnTo>
                        <a:pt x="45" y="38"/>
                      </a:lnTo>
                      <a:lnTo>
                        <a:pt x="34" y="31"/>
                      </a:lnTo>
                      <a:lnTo>
                        <a:pt x="34" y="23"/>
                      </a:lnTo>
                      <a:lnTo>
                        <a:pt x="26" y="19"/>
                      </a:lnTo>
                      <a:lnTo>
                        <a:pt x="34" y="8"/>
                      </a:lnTo>
                      <a:lnTo>
                        <a:pt x="45" y="19"/>
                      </a:lnTo>
                      <a:lnTo>
                        <a:pt x="45" y="19"/>
                      </a:lnTo>
                      <a:close/>
                      <a:moveTo>
                        <a:pt x="19" y="27"/>
                      </a:moveTo>
                      <a:lnTo>
                        <a:pt x="19" y="46"/>
                      </a:lnTo>
                      <a:lnTo>
                        <a:pt x="0" y="31"/>
                      </a:lnTo>
                      <a:lnTo>
                        <a:pt x="7" y="19"/>
                      </a:lnTo>
                      <a:lnTo>
                        <a:pt x="19" y="27"/>
                      </a:lnTo>
                      <a:lnTo>
                        <a:pt x="19" y="27"/>
                      </a:lnTo>
                      <a:close/>
                    </a:path>
                  </a:pathLst>
                </a:custGeom>
                <a:solidFill>
                  <a:srgbClr val="E2E2BF"/>
                </a:solidFill>
                <a:ln w="9525">
                  <a:noFill/>
                  <a:round/>
                  <a:headEnd/>
                  <a:tailEnd/>
                </a:ln>
              </p:spPr>
              <p:txBody>
                <a:bodyPr/>
                <a:lstStyle/>
                <a:p>
                  <a:endParaRPr lang="en-US"/>
                </a:p>
              </p:txBody>
            </p:sp>
            <p:sp>
              <p:nvSpPr>
                <p:cNvPr id="377712" name="Freeform 880"/>
                <p:cNvSpPr>
                  <a:spLocks noChangeAspect="1" noEditPoints="1"/>
                </p:cNvSpPr>
                <p:nvPr/>
              </p:nvSpPr>
              <p:spPr bwMode="auto">
                <a:xfrm>
                  <a:off x="1636" y="3029"/>
                  <a:ext cx="86" cy="49"/>
                </a:xfrm>
                <a:custGeom>
                  <a:avLst/>
                  <a:gdLst/>
                  <a:ahLst/>
                  <a:cxnLst>
                    <a:cxn ang="0">
                      <a:pos x="56" y="3"/>
                    </a:cxn>
                    <a:cxn ang="0">
                      <a:pos x="67" y="0"/>
                    </a:cxn>
                    <a:cxn ang="0">
                      <a:pos x="79" y="11"/>
                    </a:cxn>
                    <a:cxn ang="0">
                      <a:pos x="86" y="26"/>
                    </a:cxn>
                    <a:cxn ang="0">
                      <a:pos x="67" y="34"/>
                    </a:cxn>
                    <a:cxn ang="0">
                      <a:pos x="60" y="26"/>
                    </a:cxn>
                    <a:cxn ang="0">
                      <a:pos x="56" y="19"/>
                    </a:cxn>
                    <a:cxn ang="0">
                      <a:pos x="49" y="11"/>
                    </a:cxn>
                    <a:cxn ang="0">
                      <a:pos x="56" y="3"/>
                    </a:cxn>
                    <a:cxn ang="0">
                      <a:pos x="56" y="3"/>
                    </a:cxn>
                    <a:cxn ang="0">
                      <a:pos x="34" y="11"/>
                    </a:cxn>
                    <a:cxn ang="0">
                      <a:pos x="45" y="7"/>
                    </a:cxn>
                    <a:cxn ang="0">
                      <a:pos x="56" y="19"/>
                    </a:cxn>
                    <a:cxn ang="0">
                      <a:pos x="64" y="34"/>
                    </a:cxn>
                    <a:cxn ang="0">
                      <a:pos x="45" y="38"/>
                    </a:cxn>
                    <a:cxn ang="0">
                      <a:pos x="34" y="30"/>
                    </a:cxn>
                    <a:cxn ang="0">
                      <a:pos x="30" y="26"/>
                    </a:cxn>
                    <a:cxn ang="0">
                      <a:pos x="26" y="22"/>
                    </a:cxn>
                    <a:cxn ang="0">
                      <a:pos x="34" y="11"/>
                    </a:cxn>
                    <a:cxn ang="0">
                      <a:pos x="34" y="11"/>
                    </a:cxn>
                    <a:cxn ang="0">
                      <a:pos x="7" y="19"/>
                    </a:cxn>
                    <a:cxn ang="0">
                      <a:pos x="18" y="15"/>
                    </a:cxn>
                    <a:cxn ang="0">
                      <a:pos x="30" y="26"/>
                    </a:cxn>
                    <a:cxn ang="0">
                      <a:pos x="37" y="41"/>
                    </a:cxn>
                    <a:cxn ang="0">
                      <a:pos x="18" y="49"/>
                    </a:cxn>
                    <a:cxn ang="0">
                      <a:pos x="0" y="30"/>
                    </a:cxn>
                    <a:cxn ang="0">
                      <a:pos x="7" y="19"/>
                    </a:cxn>
                    <a:cxn ang="0">
                      <a:pos x="7" y="19"/>
                    </a:cxn>
                  </a:cxnLst>
                  <a:rect l="0" t="0" r="r" b="b"/>
                  <a:pathLst>
                    <a:path w="86" h="49">
                      <a:moveTo>
                        <a:pt x="56" y="3"/>
                      </a:moveTo>
                      <a:lnTo>
                        <a:pt x="67" y="0"/>
                      </a:lnTo>
                      <a:lnTo>
                        <a:pt x="79" y="11"/>
                      </a:lnTo>
                      <a:lnTo>
                        <a:pt x="86" y="26"/>
                      </a:lnTo>
                      <a:lnTo>
                        <a:pt x="67" y="34"/>
                      </a:lnTo>
                      <a:lnTo>
                        <a:pt x="60" y="26"/>
                      </a:lnTo>
                      <a:lnTo>
                        <a:pt x="56" y="19"/>
                      </a:lnTo>
                      <a:lnTo>
                        <a:pt x="49" y="11"/>
                      </a:lnTo>
                      <a:lnTo>
                        <a:pt x="56" y="3"/>
                      </a:lnTo>
                      <a:lnTo>
                        <a:pt x="56" y="3"/>
                      </a:lnTo>
                      <a:close/>
                      <a:moveTo>
                        <a:pt x="34" y="11"/>
                      </a:moveTo>
                      <a:lnTo>
                        <a:pt x="45" y="7"/>
                      </a:lnTo>
                      <a:lnTo>
                        <a:pt x="56" y="19"/>
                      </a:lnTo>
                      <a:lnTo>
                        <a:pt x="64" y="34"/>
                      </a:lnTo>
                      <a:lnTo>
                        <a:pt x="45" y="38"/>
                      </a:lnTo>
                      <a:lnTo>
                        <a:pt x="34" y="30"/>
                      </a:lnTo>
                      <a:lnTo>
                        <a:pt x="30" y="26"/>
                      </a:lnTo>
                      <a:lnTo>
                        <a:pt x="26" y="22"/>
                      </a:lnTo>
                      <a:lnTo>
                        <a:pt x="34" y="11"/>
                      </a:lnTo>
                      <a:lnTo>
                        <a:pt x="34" y="11"/>
                      </a:lnTo>
                      <a:close/>
                      <a:moveTo>
                        <a:pt x="7" y="19"/>
                      </a:moveTo>
                      <a:lnTo>
                        <a:pt x="18" y="15"/>
                      </a:lnTo>
                      <a:lnTo>
                        <a:pt x="30" y="26"/>
                      </a:lnTo>
                      <a:lnTo>
                        <a:pt x="37" y="41"/>
                      </a:lnTo>
                      <a:lnTo>
                        <a:pt x="18" y="49"/>
                      </a:lnTo>
                      <a:lnTo>
                        <a:pt x="0" y="30"/>
                      </a:lnTo>
                      <a:lnTo>
                        <a:pt x="7" y="19"/>
                      </a:lnTo>
                      <a:lnTo>
                        <a:pt x="7" y="19"/>
                      </a:lnTo>
                      <a:close/>
                    </a:path>
                  </a:pathLst>
                </a:custGeom>
                <a:solidFill>
                  <a:srgbClr val="F4F4D1"/>
                </a:solidFill>
                <a:ln w="9525">
                  <a:noFill/>
                  <a:round/>
                  <a:headEnd/>
                  <a:tailEnd/>
                </a:ln>
              </p:spPr>
              <p:txBody>
                <a:bodyPr/>
                <a:lstStyle/>
                <a:p>
                  <a:endParaRPr lang="en-US"/>
                </a:p>
              </p:txBody>
            </p:sp>
            <p:sp>
              <p:nvSpPr>
                <p:cNvPr id="377713" name="Freeform 881"/>
                <p:cNvSpPr>
                  <a:spLocks noChangeAspect="1"/>
                </p:cNvSpPr>
                <p:nvPr/>
              </p:nvSpPr>
              <p:spPr bwMode="auto">
                <a:xfrm>
                  <a:off x="1685" y="3029"/>
                  <a:ext cx="37" cy="30"/>
                </a:xfrm>
                <a:custGeom>
                  <a:avLst/>
                  <a:gdLst/>
                  <a:ahLst/>
                  <a:cxnLst>
                    <a:cxn ang="0">
                      <a:pos x="7" y="3"/>
                    </a:cxn>
                    <a:cxn ang="0">
                      <a:pos x="18" y="0"/>
                    </a:cxn>
                    <a:cxn ang="0">
                      <a:pos x="30" y="11"/>
                    </a:cxn>
                    <a:cxn ang="0">
                      <a:pos x="37" y="26"/>
                    </a:cxn>
                    <a:cxn ang="0">
                      <a:pos x="18" y="30"/>
                    </a:cxn>
                    <a:cxn ang="0">
                      <a:pos x="11" y="22"/>
                    </a:cxn>
                    <a:cxn ang="0">
                      <a:pos x="7" y="19"/>
                    </a:cxn>
                    <a:cxn ang="0">
                      <a:pos x="0" y="11"/>
                    </a:cxn>
                    <a:cxn ang="0">
                      <a:pos x="7" y="3"/>
                    </a:cxn>
                  </a:cxnLst>
                  <a:rect l="0" t="0" r="r" b="b"/>
                  <a:pathLst>
                    <a:path w="37" h="30">
                      <a:moveTo>
                        <a:pt x="7" y="3"/>
                      </a:moveTo>
                      <a:lnTo>
                        <a:pt x="18" y="0"/>
                      </a:lnTo>
                      <a:lnTo>
                        <a:pt x="30" y="11"/>
                      </a:lnTo>
                      <a:lnTo>
                        <a:pt x="37" y="26"/>
                      </a:lnTo>
                      <a:lnTo>
                        <a:pt x="18" y="30"/>
                      </a:lnTo>
                      <a:lnTo>
                        <a:pt x="11" y="22"/>
                      </a:lnTo>
                      <a:lnTo>
                        <a:pt x="7" y="19"/>
                      </a:lnTo>
                      <a:lnTo>
                        <a:pt x="0" y="11"/>
                      </a:lnTo>
                      <a:lnTo>
                        <a:pt x="7" y="3"/>
                      </a:lnTo>
                    </a:path>
                  </a:pathLst>
                </a:custGeom>
                <a:noFill/>
                <a:ln w="6350">
                  <a:solidFill>
                    <a:srgbClr val="000000"/>
                  </a:solidFill>
                  <a:prstDash val="solid"/>
                  <a:round/>
                  <a:headEnd/>
                  <a:tailEnd/>
                </a:ln>
              </p:spPr>
              <p:txBody>
                <a:bodyPr/>
                <a:lstStyle/>
                <a:p>
                  <a:endParaRPr lang="en-US"/>
                </a:p>
              </p:txBody>
            </p:sp>
            <p:sp>
              <p:nvSpPr>
                <p:cNvPr id="377714" name="Freeform 882"/>
                <p:cNvSpPr>
                  <a:spLocks noChangeAspect="1"/>
                </p:cNvSpPr>
                <p:nvPr/>
              </p:nvSpPr>
              <p:spPr bwMode="auto">
                <a:xfrm>
                  <a:off x="1662" y="3036"/>
                  <a:ext cx="38" cy="31"/>
                </a:xfrm>
                <a:custGeom>
                  <a:avLst/>
                  <a:gdLst/>
                  <a:ahLst/>
                  <a:cxnLst>
                    <a:cxn ang="0">
                      <a:pos x="8" y="4"/>
                    </a:cxn>
                    <a:cxn ang="0">
                      <a:pos x="19" y="0"/>
                    </a:cxn>
                    <a:cxn ang="0">
                      <a:pos x="30" y="12"/>
                    </a:cxn>
                    <a:cxn ang="0">
                      <a:pos x="38" y="27"/>
                    </a:cxn>
                    <a:cxn ang="0">
                      <a:pos x="19" y="31"/>
                    </a:cxn>
                    <a:cxn ang="0">
                      <a:pos x="8" y="23"/>
                    </a:cxn>
                    <a:cxn ang="0">
                      <a:pos x="8" y="19"/>
                    </a:cxn>
                    <a:cxn ang="0">
                      <a:pos x="0" y="15"/>
                    </a:cxn>
                    <a:cxn ang="0">
                      <a:pos x="8" y="4"/>
                    </a:cxn>
                  </a:cxnLst>
                  <a:rect l="0" t="0" r="r" b="b"/>
                  <a:pathLst>
                    <a:path w="38" h="31">
                      <a:moveTo>
                        <a:pt x="8" y="4"/>
                      </a:moveTo>
                      <a:lnTo>
                        <a:pt x="19" y="0"/>
                      </a:lnTo>
                      <a:lnTo>
                        <a:pt x="30" y="12"/>
                      </a:lnTo>
                      <a:lnTo>
                        <a:pt x="38" y="27"/>
                      </a:lnTo>
                      <a:lnTo>
                        <a:pt x="19" y="31"/>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77715" name="Freeform 883"/>
                <p:cNvSpPr>
                  <a:spLocks noChangeAspect="1"/>
                </p:cNvSpPr>
                <p:nvPr/>
              </p:nvSpPr>
              <p:spPr bwMode="auto">
                <a:xfrm>
                  <a:off x="1636" y="3044"/>
                  <a:ext cx="37" cy="34"/>
                </a:xfrm>
                <a:custGeom>
                  <a:avLst/>
                  <a:gdLst/>
                  <a:ahLst/>
                  <a:cxnLst>
                    <a:cxn ang="0">
                      <a:pos x="7" y="4"/>
                    </a:cxn>
                    <a:cxn ang="0">
                      <a:pos x="18" y="0"/>
                    </a:cxn>
                    <a:cxn ang="0">
                      <a:pos x="30" y="7"/>
                    </a:cxn>
                    <a:cxn ang="0">
                      <a:pos x="37" y="26"/>
                    </a:cxn>
                    <a:cxn ang="0">
                      <a:pos x="18" y="34"/>
                    </a:cxn>
                    <a:cxn ang="0">
                      <a:pos x="0" y="15"/>
                    </a:cxn>
                    <a:cxn ang="0">
                      <a:pos x="7" y="4"/>
                    </a:cxn>
                  </a:cxnLst>
                  <a:rect l="0" t="0" r="r" b="b"/>
                  <a:pathLst>
                    <a:path w="37" h="34">
                      <a:moveTo>
                        <a:pt x="7" y="4"/>
                      </a:moveTo>
                      <a:lnTo>
                        <a:pt x="18" y="0"/>
                      </a:lnTo>
                      <a:lnTo>
                        <a:pt x="30" y="7"/>
                      </a:lnTo>
                      <a:lnTo>
                        <a:pt x="37" y="26"/>
                      </a:lnTo>
                      <a:lnTo>
                        <a:pt x="18"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77716" name="Freeform 884"/>
                <p:cNvSpPr>
                  <a:spLocks noChangeAspect="1" noEditPoints="1"/>
                </p:cNvSpPr>
                <p:nvPr/>
              </p:nvSpPr>
              <p:spPr bwMode="auto">
                <a:xfrm>
                  <a:off x="1636" y="3032"/>
                  <a:ext cx="67" cy="46"/>
                </a:xfrm>
                <a:custGeom>
                  <a:avLst/>
                  <a:gdLst/>
                  <a:ahLst/>
                  <a:cxnLst>
                    <a:cxn ang="0">
                      <a:pos x="67" y="12"/>
                    </a:cxn>
                    <a:cxn ang="0">
                      <a:pos x="67" y="27"/>
                    </a:cxn>
                    <a:cxn ang="0">
                      <a:pos x="60" y="19"/>
                    </a:cxn>
                    <a:cxn ang="0">
                      <a:pos x="56" y="12"/>
                    </a:cxn>
                    <a:cxn ang="0">
                      <a:pos x="52" y="8"/>
                    </a:cxn>
                    <a:cxn ang="0">
                      <a:pos x="56" y="0"/>
                    </a:cxn>
                    <a:cxn ang="0">
                      <a:pos x="67" y="12"/>
                    </a:cxn>
                    <a:cxn ang="0">
                      <a:pos x="67" y="12"/>
                    </a:cxn>
                    <a:cxn ang="0">
                      <a:pos x="45" y="19"/>
                    </a:cxn>
                    <a:cxn ang="0">
                      <a:pos x="45" y="35"/>
                    </a:cxn>
                    <a:cxn ang="0">
                      <a:pos x="34" y="27"/>
                    </a:cxn>
                    <a:cxn ang="0">
                      <a:pos x="34" y="23"/>
                    </a:cxn>
                    <a:cxn ang="0">
                      <a:pos x="26" y="19"/>
                    </a:cxn>
                    <a:cxn ang="0">
                      <a:pos x="34" y="8"/>
                    </a:cxn>
                    <a:cxn ang="0">
                      <a:pos x="45" y="19"/>
                    </a:cxn>
                    <a:cxn ang="0">
                      <a:pos x="45" y="19"/>
                    </a:cxn>
                    <a:cxn ang="0">
                      <a:pos x="18" y="27"/>
                    </a:cxn>
                    <a:cxn ang="0">
                      <a:pos x="18" y="46"/>
                    </a:cxn>
                    <a:cxn ang="0">
                      <a:pos x="0" y="27"/>
                    </a:cxn>
                    <a:cxn ang="0">
                      <a:pos x="7" y="16"/>
                    </a:cxn>
                    <a:cxn ang="0">
                      <a:pos x="18" y="27"/>
                    </a:cxn>
                    <a:cxn ang="0">
                      <a:pos x="18" y="27"/>
                    </a:cxn>
                  </a:cxnLst>
                  <a:rect l="0" t="0" r="r" b="b"/>
                  <a:pathLst>
                    <a:path w="67" h="46">
                      <a:moveTo>
                        <a:pt x="67" y="12"/>
                      </a:moveTo>
                      <a:lnTo>
                        <a:pt x="67" y="27"/>
                      </a:lnTo>
                      <a:lnTo>
                        <a:pt x="60" y="19"/>
                      </a:lnTo>
                      <a:lnTo>
                        <a:pt x="56" y="12"/>
                      </a:lnTo>
                      <a:lnTo>
                        <a:pt x="52" y="8"/>
                      </a:lnTo>
                      <a:lnTo>
                        <a:pt x="56" y="0"/>
                      </a:lnTo>
                      <a:lnTo>
                        <a:pt x="67" y="12"/>
                      </a:lnTo>
                      <a:lnTo>
                        <a:pt x="67" y="12"/>
                      </a:lnTo>
                      <a:close/>
                      <a:moveTo>
                        <a:pt x="45" y="19"/>
                      </a:moveTo>
                      <a:lnTo>
                        <a:pt x="45" y="35"/>
                      </a:lnTo>
                      <a:lnTo>
                        <a:pt x="34" y="27"/>
                      </a:lnTo>
                      <a:lnTo>
                        <a:pt x="34" y="23"/>
                      </a:lnTo>
                      <a:lnTo>
                        <a:pt x="26" y="19"/>
                      </a:lnTo>
                      <a:lnTo>
                        <a:pt x="34" y="8"/>
                      </a:lnTo>
                      <a:lnTo>
                        <a:pt x="45" y="19"/>
                      </a:lnTo>
                      <a:lnTo>
                        <a:pt x="45" y="19"/>
                      </a:lnTo>
                      <a:close/>
                      <a:moveTo>
                        <a:pt x="18" y="27"/>
                      </a:moveTo>
                      <a:lnTo>
                        <a:pt x="18" y="46"/>
                      </a:lnTo>
                      <a:lnTo>
                        <a:pt x="0" y="27"/>
                      </a:lnTo>
                      <a:lnTo>
                        <a:pt x="7" y="16"/>
                      </a:lnTo>
                      <a:lnTo>
                        <a:pt x="18" y="27"/>
                      </a:lnTo>
                      <a:lnTo>
                        <a:pt x="18" y="27"/>
                      </a:lnTo>
                      <a:close/>
                    </a:path>
                  </a:pathLst>
                </a:custGeom>
                <a:solidFill>
                  <a:srgbClr val="E2E2BF"/>
                </a:solidFill>
                <a:ln w="9525">
                  <a:noFill/>
                  <a:round/>
                  <a:headEnd/>
                  <a:tailEnd/>
                </a:ln>
              </p:spPr>
              <p:txBody>
                <a:bodyPr/>
                <a:lstStyle/>
                <a:p>
                  <a:endParaRPr lang="en-US"/>
                </a:p>
              </p:txBody>
            </p:sp>
            <p:sp>
              <p:nvSpPr>
                <p:cNvPr id="377717" name="Freeform 885"/>
                <p:cNvSpPr>
                  <a:spLocks noChangeAspect="1" noEditPoints="1"/>
                </p:cNvSpPr>
                <p:nvPr/>
              </p:nvSpPr>
              <p:spPr bwMode="auto">
                <a:xfrm>
                  <a:off x="1654" y="3044"/>
                  <a:ext cx="87" cy="49"/>
                </a:xfrm>
                <a:custGeom>
                  <a:avLst/>
                  <a:gdLst/>
                  <a:ahLst/>
                  <a:cxnLst>
                    <a:cxn ang="0">
                      <a:pos x="57" y="4"/>
                    </a:cxn>
                    <a:cxn ang="0">
                      <a:pos x="68" y="0"/>
                    </a:cxn>
                    <a:cxn ang="0">
                      <a:pos x="79" y="11"/>
                    </a:cxn>
                    <a:cxn ang="0">
                      <a:pos x="87" y="26"/>
                    </a:cxn>
                    <a:cxn ang="0">
                      <a:pos x="68" y="34"/>
                    </a:cxn>
                    <a:cxn ang="0">
                      <a:pos x="61" y="26"/>
                    </a:cxn>
                    <a:cxn ang="0">
                      <a:pos x="57" y="19"/>
                    </a:cxn>
                    <a:cxn ang="0">
                      <a:pos x="53" y="15"/>
                    </a:cxn>
                    <a:cxn ang="0">
                      <a:pos x="57" y="4"/>
                    </a:cxn>
                    <a:cxn ang="0">
                      <a:pos x="57" y="4"/>
                    </a:cxn>
                    <a:cxn ang="0">
                      <a:pos x="8" y="19"/>
                    </a:cxn>
                    <a:cxn ang="0">
                      <a:pos x="46" y="7"/>
                    </a:cxn>
                    <a:cxn ang="0">
                      <a:pos x="57" y="19"/>
                    </a:cxn>
                    <a:cxn ang="0">
                      <a:pos x="64" y="34"/>
                    </a:cxn>
                    <a:cxn ang="0">
                      <a:pos x="23" y="49"/>
                    </a:cxn>
                    <a:cxn ang="0">
                      <a:pos x="0" y="34"/>
                    </a:cxn>
                    <a:cxn ang="0">
                      <a:pos x="8" y="19"/>
                    </a:cxn>
                    <a:cxn ang="0">
                      <a:pos x="8" y="19"/>
                    </a:cxn>
                  </a:cxnLst>
                  <a:rect l="0" t="0" r="r" b="b"/>
                  <a:pathLst>
                    <a:path w="87" h="49">
                      <a:moveTo>
                        <a:pt x="57" y="4"/>
                      </a:moveTo>
                      <a:lnTo>
                        <a:pt x="68" y="0"/>
                      </a:lnTo>
                      <a:lnTo>
                        <a:pt x="79" y="11"/>
                      </a:lnTo>
                      <a:lnTo>
                        <a:pt x="87" y="26"/>
                      </a:lnTo>
                      <a:lnTo>
                        <a:pt x="68" y="34"/>
                      </a:lnTo>
                      <a:lnTo>
                        <a:pt x="61" y="26"/>
                      </a:lnTo>
                      <a:lnTo>
                        <a:pt x="57" y="19"/>
                      </a:lnTo>
                      <a:lnTo>
                        <a:pt x="53" y="15"/>
                      </a:lnTo>
                      <a:lnTo>
                        <a:pt x="57" y="4"/>
                      </a:lnTo>
                      <a:lnTo>
                        <a:pt x="57" y="4"/>
                      </a:lnTo>
                      <a:close/>
                      <a:moveTo>
                        <a:pt x="8" y="19"/>
                      </a:moveTo>
                      <a:lnTo>
                        <a:pt x="46" y="7"/>
                      </a:lnTo>
                      <a:lnTo>
                        <a:pt x="57" y="19"/>
                      </a:lnTo>
                      <a:lnTo>
                        <a:pt x="64" y="34"/>
                      </a:lnTo>
                      <a:lnTo>
                        <a:pt x="23" y="49"/>
                      </a:lnTo>
                      <a:lnTo>
                        <a:pt x="0" y="34"/>
                      </a:lnTo>
                      <a:lnTo>
                        <a:pt x="8" y="19"/>
                      </a:lnTo>
                      <a:lnTo>
                        <a:pt x="8" y="19"/>
                      </a:lnTo>
                      <a:close/>
                    </a:path>
                  </a:pathLst>
                </a:custGeom>
                <a:solidFill>
                  <a:srgbClr val="F4F4D1"/>
                </a:solidFill>
                <a:ln w="9525">
                  <a:noFill/>
                  <a:round/>
                  <a:headEnd/>
                  <a:tailEnd/>
                </a:ln>
              </p:spPr>
              <p:txBody>
                <a:bodyPr/>
                <a:lstStyle/>
                <a:p>
                  <a:endParaRPr lang="en-US"/>
                </a:p>
              </p:txBody>
            </p:sp>
            <p:sp>
              <p:nvSpPr>
                <p:cNvPr id="377718" name="Freeform 886"/>
                <p:cNvSpPr>
                  <a:spLocks noChangeAspect="1"/>
                </p:cNvSpPr>
                <p:nvPr/>
              </p:nvSpPr>
              <p:spPr bwMode="auto">
                <a:xfrm>
                  <a:off x="1703" y="3044"/>
                  <a:ext cx="38" cy="34"/>
                </a:xfrm>
                <a:custGeom>
                  <a:avLst/>
                  <a:gdLst/>
                  <a:ahLst/>
                  <a:cxnLst>
                    <a:cxn ang="0">
                      <a:pos x="8" y="4"/>
                    </a:cxn>
                    <a:cxn ang="0">
                      <a:pos x="19" y="0"/>
                    </a:cxn>
                    <a:cxn ang="0">
                      <a:pos x="30" y="11"/>
                    </a:cxn>
                    <a:cxn ang="0">
                      <a:pos x="38" y="26"/>
                    </a:cxn>
                    <a:cxn ang="0">
                      <a:pos x="19" y="34"/>
                    </a:cxn>
                    <a:cxn ang="0">
                      <a:pos x="12" y="26"/>
                    </a:cxn>
                    <a:cxn ang="0">
                      <a:pos x="8" y="19"/>
                    </a:cxn>
                    <a:cxn ang="0">
                      <a:pos x="0" y="15"/>
                    </a:cxn>
                    <a:cxn ang="0">
                      <a:pos x="8" y="4"/>
                    </a:cxn>
                  </a:cxnLst>
                  <a:rect l="0" t="0" r="r" b="b"/>
                  <a:pathLst>
                    <a:path w="38" h="34">
                      <a:moveTo>
                        <a:pt x="8" y="4"/>
                      </a:moveTo>
                      <a:lnTo>
                        <a:pt x="19" y="0"/>
                      </a:lnTo>
                      <a:lnTo>
                        <a:pt x="30" y="11"/>
                      </a:lnTo>
                      <a:lnTo>
                        <a:pt x="38" y="26"/>
                      </a:lnTo>
                      <a:lnTo>
                        <a:pt x="19" y="34"/>
                      </a:lnTo>
                      <a:lnTo>
                        <a:pt x="12" y="26"/>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77719" name="Freeform 887"/>
                <p:cNvSpPr>
                  <a:spLocks noChangeAspect="1"/>
                </p:cNvSpPr>
                <p:nvPr/>
              </p:nvSpPr>
              <p:spPr bwMode="auto">
                <a:xfrm>
                  <a:off x="1654" y="3051"/>
                  <a:ext cx="64" cy="42"/>
                </a:xfrm>
                <a:custGeom>
                  <a:avLst/>
                  <a:gdLst/>
                  <a:ahLst/>
                  <a:cxnLst>
                    <a:cxn ang="0">
                      <a:pos x="8" y="12"/>
                    </a:cxn>
                    <a:cxn ang="0">
                      <a:pos x="46" y="0"/>
                    </a:cxn>
                    <a:cxn ang="0">
                      <a:pos x="57" y="12"/>
                    </a:cxn>
                    <a:cxn ang="0">
                      <a:pos x="64" y="27"/>
                    </a:cxn>
                    <a:cxn ang="0">
                      <a:pos x="23" y="42"/>
                    </a:cxn>
                    <a:cxn ang="0">
                      <a:pos x="0" y="27"/>
                    </a:cxn>
                    <a:cxn ang="0">
                      <a:pos x="8" y="12"/>
                    </a:cxn>
                  </a:cxnLst>
                  <a:rect l="0" t="0" r="r" b="b"/>
                  <a:pathLst>
                    <a:path w="64" h="42">
                      <a:moveTo>
                        <a:pt x="8" y="12"/>
                      </a:moveTo>
                      <a:lnTo>
                        <a:pt x="46" y="0"/>
                      </a:lnTo>
                      <a:lnTo>
                        <a:pt x="57" y="12"/>
                      </a:lnTo>
                      <a:lnTo>
                        <a:pt x="64" y="27"/>
                      </a:lnTo>
                      <a:lnTo>
                        <a:pt x="23" y="42"/>
                      </a:lnTo>
                      <a:lnTo>
                        <a:pt x="0" y="27"/>
                      </a:lnTo>
                      <a:lnTo>
                        <a:pt x="8" y="12"/>
                      </a:lnTo>
                    </a:path>
                  </a:pathLst>
                </a:custGeom>
                <a:noFill/>
                <a:ln w="6350">
                  <a:solidFill>
                    <a:srgbClr val="000000"/>
                  </a:solidFill>
                  <a:prstDash val="solid"/>
                  <a:round/>
                  <a:headEnd/>
                  <a:tailEnd/>
                </a:ln>
              </p:spPr>
              <p:txBody>
                <a:bodyPr/>
                <a:lstStyle/>
                <a:p>
                  <a:endParaRPr lang="en-US"/>
                </a:p>
              </p:txBody>
            </p:sp>
            <p:sp>
              <p:nvSpPr>
                <p:cNvPr id="377720" name="Freeform 888"/>
                <p:cNvSpPr>
                  <a:spLocks noChangeAspect="1" noEditPoints="1"/>
                </p:cNvSpPr>
                <p:nvPr/>
              </p:nvSpPr>
              <p:spPr bwMode="auto">
                <a:xfrm>
                  <a:off x="1654" y="3048"/>
                  <a:ext cx="68" cy="45"/>
                </a:xfrm>
                <a:custGeom>
                  <a:avLst/>
                  <a:gdLst/>
                  <a:ahLst/>
                  <a:cxnLst>
                    <a:cxn ang="0">
                      <a:pos x="68" y="11"/>
                    </a:cxn>
                    <a:cxn ang="0">
                      <a:pos x="68" y="30"/>
                    </a:cxn>
                    <a:cxn ang="0">
                      <a:pos x="61" y="22"/>
                    </a:cxn>
                    <a:cxn ang="0">
                      <a:pos x="57" y="15"/>
                    </a:cxn>
                    <a:cxn ang="0">
                      <a:pos x="53" y="11"/>
                    </a:cxn>
                    <a:cxn ang="0">
                      <a:pos x="57" y="0"/>
                    </a:cxn>
                    <a:cxn ang="0">
                      <a:pos x="68" y="11"/>
                    </a:cxn>
                    <a:cxn ang="0">
                      <a:pos x="68" y="11"/>
                    </a:cxn>
                    <a:cxn ang="0">
                      <a:pos x="19" y="26"/>
                    </a:cxn>
                    <a:cxn ang="0">
                      <a:pos x="19" y="45"/>
                    </a:cxn>
                    <a:cxn ang="0">
                      <a:pos x="0" y="30"/>
                    </a:cxn>
                    <a:cxn ang="0">
                      <a:pos x="8" y="19"/>
                    </a:cxn>
                    <a:cxn ang="0">
                      <a:pos x="19" y="26"/>
                    </a:cxn>
                    <a:cxn ang="0">
                      <a:pos x="19" y="26"/>
                    </a:cxn>
                  </a:cxnLst>
                  <a:rect l="0" t="0" r="r" b="b"/>
                  <a:pathLst>
                    <a:path w="68" h="45">
                      <a:moveTo>
                        <a:pt x="68" y="11"/>
                      </a:moveTo>
                      <a:lnTo>
                        <a:pt x="68" y="30"/>
                      </a:lnTo>
                      <a:lnTo>
                        <a:pt x="61" y="22"/>
                      </a:lnTo>
                      <a:lnTo>
                        <a:pt x="57" y="15"/>
                      </a:lnTo>
                      <a:lnTo>
                        <a:pt x="53" y="11"/>
                      </a:lnTo>
                      <a:lnTo>
                        <a:pt x="57" y="0"/>
                      </a:lnTo>
                      <a:lnTo>
                        <a:pt x="68" y="11"/>
                      </a:lnTo>
                      <a:lnTo>
                        <a:pt x="68" y="11"/>
                      </a:lnTo>
                      <a:close/>
                      <a:moveTo>
                        <a:pt x="19" y="26"/>
                      </a:moveTo>
                      <a:lnTo>
                        <a:pt x="19" y="45"/>
                      </a:lnTo>
                      <a:lnTo>
                        <a:pt x="0" y="30"/>
                      </a:lnTo>
                      <a:lnTo>
                        <a:pt x="8" y="19"/>
                      </a:lnTo>
                      <a:lnTo>
                        <a:pt x="19" y="26"/>
                      </a:lnTo>
                      <a:lnTo>
                        <a:pt x="19" y="26"/>
                      </a:lnTo>
                      <a:close/>
                    </a:path>
                  </a:pathLst>
                </a:custGeom>
                <a:solidFill>
                  <a:srgbClr val="E2E2BF"/>
                </a:solidFill>
                <a:ln w="9525">
                  <a:noFill/>
                  <a:round/>
                  <a:headEnd/>
                  <a:tailEnd/>
                </a:ln>
              </p:spPr>
              <p:txBody>
                <a:bodyPr/>
                <a:lstStyle/>
                <a:p>
                  <a:endParaRPr lang="en-US"/>
                </a:p>
              </p:txBody>
            </p:sp>
            <p:sp>
              <p:nvSpPr>
                <p:cNvPr id="377721" name="Freeform 889"/>
                <p:cNvSpPr>
                  <a:spLocks noChangeAspect="1" noEditPoints="1"/>
                </p:cNvSpPr>
                <p:nvPr/>
              </p:nvSpPr>
              <p:spPr bwMode="auto">
                <a:xfrm>
                  <a:off x="1606" y="2994"/>
                  <a:ext cx="127" cy="80"/>
                </a:xfrm>
                <a:custGeom>
                  <a:avLst/>
                  <a:gdLst/>
                  <a:ahLst/>
                  <a:cxnLst>
                    <a:cxn ang="0">
                      <a:pos x="116" y="65"/>
                    </a:cxn>
                    <a:cxn ang="0">
                      <a:pos x="116" y="54"/>
                    </a:cxn>
                    <a:cxn ang="0">
                      <a:pos x="105" y="54"/>
                    </a:cxn>
                    <a:cxn ang="0">
                      <a:pos x="67" y="80"/>
                    </a:cxn>
                    <a:cxn ang="0">
                      <a:pos x="94" y="61"/>
                    </a:cxn>
                    <a:cxn ang="0">
                      <a:pos x="56" y="73"/>
                    </a:cxn>
                    <a:cxn ang="0">
                      <a:pos x="97" y="46"/>
                    </a:cxn>
                    <a:cxn ang="0">
                      <a:pos x="97" y="35"/>
                    </a:cxn>
                    <a:cxn ang="0">
                      <a:pos x="86" y="38"/>
                    </a:cxn>
                    <a:cxn ang="0">
                      <a:pos x="75" y="54"/>
                    </a:cxn>
                    <a:cxn ang="0">
                      <a:pos x="75" y="42"/>
                    </a:cxn>
                    <a:cxn ang="0">
                      <a:pos x="64" y="46"/>
                    </a:cxn>
                    <a:cxn ang="0">
                      <a:pos x="48" y="65"/>
                    </a:cxn>
                    <a:cxn ang="0">
                      <a:pos x="48" y="50"/>
                    </a:cxn>
                    <a:cxn ang="0">
                      <a:pos x="37" y="54"/>
                    </a:cxn>
                    <a:cxn ang="0">
                      <a:pos x="79" y="31"/>
                    </a:cxn>
                    <a:cxn ang="0">
                      <a:pos x="79" y="16"/>
                    </a:cxn>
                    <a:cxn ang="0">
                      <a:pos x="67" y="19"/>
                    </a:cxn>
                    <a:cxn ang="0">
                      <a:pos x="52" y="38"/>
                    </a:cxn>
                    <a:cxn ang="0">
                      <a:pos x="56" y="23"/>
                    </a:cxn>
                    <a:cxn ang="0">
                      <a:pos x="45" y="27"/>
                    </a:cxn>
                    <a:cxn ang="0">
                      <a:pos x="30" y="46"/>
                    </a:cxn>
                    <a:cxn ang="0">
                      <a:pos x="30" y="35"/>
                    </a:cxn>
                    <a:cxn ang="0">
                      <a:pos x="18" y="35"/>
                    </a:cxn>
                    <a:cxn ang="0">
                      <a:pos x="60" y="12"/>
                    </a:cxn>
                    <a:cxn ang="0">
                      <a:pos x="60" y="0"/>
                    </a:cxn>
                    <a:cxn ang="0">
                      <a:pos x="48" y="4"/>
                    </a:cxn>
                    <a:cxn ang="0">
                      <a:pos x="33" y="19"/>
                    </a:cxn>
                    <a:cxn ang="0">
                      <a:pos x="37" y="8"/>
                    </a:cxn>
                    <a:cxn ang="0">
                      <a:pos x="26" y="12"/>
                    </a:cxn>
                    <a:cxn ang="0">
                      <a:pos x="11" y="31"/>
                    </a:cxn>
                    <a:cxn ang="0">
                      <a:pos x="11" y="16"/>
                    </a:cxn>
                    <a:cxn ang="0">
                      <a:pos x="0" y="19"/>
                    </a:cxn>
                  </a:cxnLst>
                  <a:rect l="0" t="0" r="r" b="b"/>
                  <a:pathLst>
                    <a:path w="127" h="80">
                      <a:moveTo>
                        <a:pt x="105" y="54"/>
                      </a:moveTo>
                      <a:lnTo>
                        <a:pt x="116" y="65"/>
                      </a:lnTo>
                      <a:lnTo>
                        <a:pt x="127" y="61"/>
                      </a:lnTo>
                      <a:lnTo>
                        <a:pt x="116" y="54"/>
                      </a:lnTo>
                      <a:lnTo>
                        <a:pt x="105" y="54"/>
                      </a:lnTo>
                      <a:lnTo>
                        <a:pt x="105" y="54"/>
                      </a:lnTo>
                      <a:close/>
                      <a:moveTo>
                        <a:pt x="56" y="73"/>
                      </a:moveTo>
                      <a:lnTo>
                        <a:pt x="67" y="80"/>
                      </a:lnTo>
                      <a:lnTo>
                        <a:pt x="105" y="69"/>
                      </a:lnTo>
                      <a:lnTo>
                        <a:pt x="94" y="61"/>
                      </a:lnTo>
                      <a:lnTo>
                        <a:pt x="56" y="73"/>
                      </a:lnTo>
                      <a:lnTo>
                        <a:pt x="56" y="73"/>
                      </a:lnTo>
                      <a:close/>
                      <a:moveTo>
                        <a:pt x="86" y="38"/>
                      </a:moveTo>
                      <a:lnTo>
                        <a:pt x="97" y="46"/>
                      </a:lnTo>
                      <a:lnTo>
                        <a:pt x="109" y="42"/>
                      </a:lnTo>
                      <a:lnTo>
                        <a:pt x="97" y="35"/>
                      </a:lnTo>
                      <a:lnTo>
                        <a:pt x="86" y="38"/>
                      </a:lnTo>
                      <a:lnTo>
                        <a:pt x="86" y="38"/>
                      </a:lnTo>
                      <a:close/>
                      <a:moveTo>
                        <a:pt x="64" y="46"/>
                      </a:moveTo>
                      <a:lnTo>
                        <a:pt x="75" y="54"/>
                      </a:lnTo>
                      <a:lnTo>
                        <a:pt x="86" y="54"/>
                      </a:lnTo>
                      <a:lnTo>
                        <a:pt x="75" y="42"/>
                      </a:lnTo>
                      <a:lnTo>
                        <a:pt x="64" y="46"/>
                      </a:lnTo>
                      <a:lnTo>
                        <a:pt x="64" y="46"/>
                      </a:lnTo>
                      <a:close/>
                      <a:moveTo>
                        <a:pt x="37" y="54"/>
                      </a:moveTo>
                      <a:lnTo>
                        <a:pt x="48" y="65"/>
                      </a:lnTo>
                      <a:lnTo>
                        <a:pt x="60" y="61"/>
                      </a:lnTo>
                      <a:lnTo>
                        <a:pt x="48" y="50"/>
                      </a:lnTo>
                      <a:lnTo>
                        <a:pt x="37" y="54"/>
                      </a:lnTo>
                      <a:lnTo>
                        <a:pt x="37" y="54"/>
                      </a:lnTo>
                      <a:close/>
                      <a:moveTo>
                        <a:pt x="67" y="19"/>
                      </a:moveTo>
                      <a:lnTo>
                        <a:pt x="79" y="31"/>
                      </a:lnTo>
                      <a:lnTo>
                        <a:pt x="90" y="27"/>
                      </a:lnTo>
                      <a:lnTo>
                        <a:pt x="79" y="16"/>
                      </a:lnTo>
                      <a:lnTo>
                        <a:pt x="67" y="19"/>
                      </a:lnTo>
                      <a:lnTo>
                        <a:pt x="67" y="19"/>
                      </a:lnTo>
                      <a:close/>
                      <a:moveTo>
                        <a:pt x="45" y="27"/>
                      </a:moveTo>
                      <a:lnTo>
                        <a:pt x="52" y="38"/>
                      </a:lnTo>
                      <a:lnTo>
                        <a:pt x="67" y="35"/>
                      </a:lnTo>
                      <a:lnTo>
                        <a:pt x="56" y="23"/>
                      </a:lnTo>
                      <a:lnTo>
                        <a:pt x="45" y="27"/>
                      </a:lnTo>
                      <a:lnTo>
                        <a:pt x="45" y="27"/>
                      </a:lnTo>
                      <a:close/>
                      <a:moveTo>
                        <a:pt x="18" y="35"/>
                      </a:moveTo>
                      <a:lnTo>
                        <a:pt x="30" y="46"/>
                      </a:lnTo>
                      <a:lnTo>
                        <a:pt x="41" y="42"/>
                      </a:lnTo>
                      <a:lnTo>
                        <a:pt x="30" y="35"/>
                      </a:lnTo>
                      <a:lnTo>
                        <a:pt x="18" y="35"/>
                      </a:lnTo>
                      <a:lnTo>
                        <a:pt x="18" y="35"/>
                      </a:lnTo>
                      <a:close/>
                      <a:moveTo>
                        <a:pt x="48" y="4"/>
                      </a:moveTo>
                      <a:lnTo>
                        <a:pt x="60" y="12"/>
                      </a:lnTo>
                      <a:lnTo>
                        <a:pt x="71" y="8"/>
                      </a:lnTo>
                      <a:lnTo>
                        <a:pt x="60" y="0"/>
                      </a:lnTo>
                      <a:lnTo>
                        <a:pt x="48" y="4"/>
                      </a:lnTo>
                      <a:lnTo>
                        <a:pt x="48" y="4"/>
                      </a:lnTo>
                      <a:close/>
                      <a:moveTo>
                        <a:pt x="26" y="12"/>
                      </a:moveTo>
                      <a:lnTo>
                        <a:pt x="33" y="19"/>
                      </a:lnTo>
                      <a:lnTo>
                        <a:pt x="48" y="16"/>
                      </a:lnTo>
                      <a:lnTo>
                        <a:pt x="37" y="8"/>
                      </a:lnTo>
                      <a:lnTo>
                        <a:pt x="26" y="12"/>
                      </a:lnTo>
                      <a:lnTo>
                        <a:pt x="26" y="12"/>
                      </a:lnTo>
                      <a:close/>
                      <a:moveTo>
                        <a:pt x="0" y="19"/>
                      </a:moveTo>
                      <a:lnTo>
                        <a:pt x="11" y="31"/>
                      </a:lnTo>
                      <a:lnTo>
                        <a:pt x="22" y="27"/>
                      </a:lnTo>
                      <a:lnTo>
                        <a:pt x="11" y="16"/>
                      </a:lnTo>
                      <a:lnTo>
                        <a:pt x="0" y="19"/>
                      </a:lnTo>
                      <a:lnTo>
                        <a:pt x="0" y="19"/>
                      </a:lnTo>
                      <a:close/>
                    </a:path>
                  </a:pathLst>
                </a:custGeom>
                <a:solidFill>
                  <a:srgbClr val="FCFCD8"/>
                </a:solidFill>
                <a:ln w="9525">
                  <a:noFill/>
                  <a:round/>
                  <a:headEnd/>
                  <a:tailEnd/>
                </a:ln>
              </p:spPr>
              <p:txBody>
                <a:bodyPr/>
                <a:lstStyle/>
                <a:p>
                  <a:endParaRPr lang="en-US"/>
                </a:p>
              </p:txBody>
            </p:sp>
            <p:sp>
              <p:nvSpPr>
                <p:cNvPr id="377722" name="Freeform 890"/>
                <p:cNvSpPr>
                  <a:spLocks noChangeAspect="1" noEditPoints="1"/>
                </p:cNvSpPr>
                <p:nvPr/>
              </p:nvSpPr>
              <p:spPr bwMode="auto">
                <a:xfrm>
                  <a:off x="1489" y="3006"/>
                  <a:ext cx="86" cy="49"/>
                </a:xfrm>
                <a:custGeom>
                  <a:avLst/>
                  <a:gdLst/>
                  <a:ahLst/>
                  <a:cxnLst>
                    <a:cxn ang="0">
                      <a:pos x="56" y="4"/>
                    </a:cxn>
                    <a:cxn ang="0">
                      <a:pos x="68" y="0"/>
                    </a:cxn>
                    <a:cxn ang="0">
                      <a:pos x="79" y="11"/>
                    </a:cxn>
                    <a:cxn ang="0">
                      <a:pos x="86" y="26"/>
                    </a:cxn>
                    <a:cxn ang="0">
                      <a:pos x="68" y="34"/>
                    </a:cxn>
                    <a:cxn ang="0">
                      <a:pos x="56" y="26"/>
                    </a:cxn>
                    <a:cxn ang="0">
                      <a:pos x="56" y="19"/>
                    </a:cxn>
                    <a:cxn ang="0">
                      <a:pos x="49" y="15"/>
                    </a:cxn>
                    <a:cxn ang="0">
                      <a:pos x="56" y="4"/>
                    </a:cxn>
                    <a:cxn ang="0">
                      <a:pos x="56" y="4"/>
                    </a:cxn>
                    <a:cxn ang="0">
                      <a:pos x="30" y="11"/>
                    </a:cxn>
                    <a:cxn ang="0">
                      <a:pos x="41" y="7"/>
                    </a:cxn>
                    <a:cxn ang="0">
                      <a:pos x="56" y="19"/>
                    </a:cxn>
                    <a:cxn ang="0">
                      <a:pos x="64" y="34"/>
                    </a:cxn>
                    <a:cxn ang="0">
                      <a:pos x="41" y="42"/>
                    </a:cxn>
                    <a:cxn ang="0">
                      <a:pos x="34" y="30"/>
                    </a:cxn>
                    <a:cxn ang="0">
                      <a:pos x="30" y="26"/>
                    </a:cxn>
                    <a:cxn ang="0">
                      <a:pos x="26" y="23"/>
                    </a:cxn>
                    <a:cxn ang="0">
                      <a:pos x="30" y="11"/>
                    </a:cxn>
                    <a:cxn ang="0">
                      <a:pos x="30" y="11"/>
                    </a:cxn>
                    <a:cxn ang="0">
                      <a:pos x="7" y="19"/>
                    </a:cxn>
                    <a:cxn ang="0">
                      <a:pos x="19" y="15"/>
                    </a:cxn>
                    <a:cxn ang="0">
                      <a:pos x="30" y="26"/>
                    </a:cxn>
                    <a:cxn ang="0">
                      <a:pos x="37" y="42"/>
                    </a:cxn>
                    <a:cxn ang="0">
                      <a:pos x="19" y="49"/>
                    </a:cxn>
                    <a:cxn ang="0">
                      <a:pos x="0" y="30"/>
                    </a:cxn>
                    <a:cxn ang="0">
                      <a:pos x="7" y="19"/>
                    </a:cxn>
                    <a:cxn ang="0">
                      <a:pos x="7" y="19"/>
                    </a:cxn>
                  </a:cxnLst>
                  <a:rect l="0" t="0" r="r" b="b"/>
                  <a:pathLst>
                    <a:path w="86" h="49">
                      <a:moveTo>
                        <a:pt x="56" y="4"/>
                      </a:moveTo>
                      <a:lnTo>
                        <a:pt x="68" y="0"/>
                      </a:lnTo>
                      <a:lnTo>
                        <a:pt x="79" y="11"/>
                      </a:lnTo>
                      <a:lnTo>
                        <a:pt x="86" y="26"/>
                      </a:lnTo>
                      <a:lnTo>
                        <a:pt x="68" y="34"/>
                      </a:lnTo>
                      <a:lnTo>
                        <a:pt x="56" y="26"/>
                      </a:lnTo>
                      <a:lnTo>
                        <a:pt x="56" y="19"/>
                      </a:lnTo>
                      <a:lnTo>
                        <a:pt x="49" y="15"/>
                      </a:lnTo>
                      <a:lnTo>
                        <a:pt x="56" y="4"/>
                      </a:lnTo>
                      <a:lnTo>
                        <a:pt x="56" y="4"/>
                      </a:lnTo>
                      <a:close/>
                      <a:moveTo>
                        <a:pt x="30" y="11"/>
                      </a:moveTo>
                      <a:lnTo>
                        <a:pt x="41" y="7"/>
                      </a:lnTo>
                      <a:lnTo>
                        <a:pt x="56" y="19"/>
                      </a:lnTo>
                      <a:lnTo>
                        <a:pt x="64" y="34"/>
                      </a:lnTo>
                      <a:lnTo>
                        <a:pt x="41" y="42"/>
                      </a:lnTo>
                      <a:lnTo>
                        <a:pt x="34" y="30"/>
                      </a:lnTo>
                      <a:lnTo>
                        <a:pt x="30" y="26"/>
                      </a:lnTo>
                      <a:lnTo>
                        <a:pt x="26" y="23"/>
                      </a:lnTo>
                      <a:lnTo>
                        <a:pt x="30" y="11"/>
                      </a:lnTo>
                      <a:lnTo>
                        <a:pt x="30" y="11"/>
                      </a:lnTo>
                      <a:close/>
                      <a:moveTo>
                        <a:pt x="7" y="19"/>
                      </a:moveTo>
                      <a:lnTo>
                        <a:pt x="19" y="15"/>
                      </a:lnTo>
                      <a:lnTo>
                        <a:pt x="30" y="26"/>
                      </a:lnTo>
                      <a:lnTo>
                        <a:pt x="37" y="42"/>
                      </a:lnTo>
                      <a:lnTo>
                        <a:pt x="19" y="49"/>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77723" name="Freeform 891"/>
                <p:cNvSpPr>
                  <a:spLocks noChangeAspect="1"/>
                </p:cNvSpPr>
                <p:nvPr/>
              </p:nvSpPr>
              <p:spPr bwMode="auto">
                <a:xfrm>
                  <a:off x="1538" y="3006"/>
                  <a:ext cx="37" cy="34"/>
                </a:xfrm>
                <a:custGeom>
                  <a:avLst/>
                  <a:gdLst/>
                  <a:ahLst/>
                  <a:cxnLst>
                    <a:cxn ang="0">
                      <a:pos x="7" y="4"/>
                    </a:cxn>
                    <a:cxn ang="0">
                      <a:pos x="19" y="0"/>
                    </a:cxn>
                    <a:cxn ang="0">
                      <a:pos x="30" y="11"/>
                    </a:cxn>
                    <a:cxn ang="0">
                      <a:pos x="37" y="26"/>
                    </a:cxn>
                    <a:cxn ang="0">
                      <a:pos x="15" y="34"/>
                    </a:cxn>
                    <a:cxn ang="0">
                      <a:pos x="7" y="26"/>
                    </a:cxn>
                    <a:cxn ang="0">
                      <a:pos x="4" y="19"/>
                    </a:cxn>
                    <a:cxn ang="0">
                      <a:pos x="0" y="15"/>
                    </a:cxn>
                    <a:cxn ang="0">
                      <a:pos x="7" y="4"/>
                    </a:cxn>
                  </a:cxnLst>
                  <a:rect l="0" t="0" r="r" b="b"/>
                  <a:pathLst>
                    <a:path w="37" h="34">
                      <a:moveTo>
                        <a:pt x="7" y="4"/>
                      </a:moveTo>
                      <a:lnTo>
                        <a:pt x="19" y="0"/>
                      </a:lnTo>
                      <a:lnTo>
                        <a:pt x="30" y="11"/>
                      </a:lnTo>
                      <a:lnTo>
                        <a:pt x="37" y="26"/>
                      </a:lnTo>
                      <a:lnTo>
                        <a:pt x="15" y="34"/>
                      </a:lnTo>
                      <a:lnTo>
                        <a:pt x="7" y="26"/>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77724" name="Freeform 892"/>
                <p:cNvSpPr>
                  <a:spLocks noChangeAspect="1"/>
                </p:cNvSpPr>
                <p:nvPr/>
              </p:nvSpPr>
              <p:spPr bwMode="auto">
                <a:xfrm>
                  <a:off x="1515" y="3013"/>
                  <a:ext cx="38" cy="35"/>
                </a:xfrm>
                <a:custGeom>
                  <a:avLst/>
                  <a:gdLst/>
                  <a:ahLst/>
                  <a:cxnLst>
                    <a:cxn ang="0">
                      <a:pos x="4" y="4"/>
                    </a:cxn>
                    <a:cxn ang="0">
                      <a:pos x="15" y="0"/>
                    </a:cxn>
                    <a:cxn ang="0">
                      <a:pos x="30" y="12"/>
                    </a:cxn>
                    <a:cxn ang="0">
                      <a:pos x="38" y="27"/>
                    </a:cxn>
                    <a:cxn ang="0">
                      <a:pos x="15" y="35"/>
                    </a:cxn>
                    <a:cxn ang="0">
                      <a:pos x="8" y="23"/>
                    </a:cxn>
                    <a:cxn ang="0">
                      <a:pos x="4" y="19"/>
                    </a:cxn>
                    <a:cxn ang="0">
                      <a:pos x="0" y="16"/>
                    </a:cxn>
                    <a:cxn ang="0">
                      <a:pos x="4" y="4"/>
                    </a:cxn>
                  </a:cxnLst>
                  <a:rect l="0" t="0" r="r" b="b"/>
                  <a:pathLst>
                    <a:path w="38" h="35">
                      <a:moveTo>
                        <a:pt x="4" y="4"/>
                      </a:moveTo>
                      <a:lnTo>
                        <a:pt x="15" y="0"/>
                      </a:lnTo>
                      <a:lnTo>
                        <a:pt x="30" y="12"/>
                      </a:lnTo>
                      <a:lnTo>
                        <a:pt x="38" y="27"/>
                      </a:lnTo>
                      <a:lnTo>
                        <a:pt x="15" y="35"/>
                      </a:lnTo>
                      <a:lnTo>
                        <a:pt x="8" y="23"/>
                      </a:lnTo>
                      <a:lnTo>
                        <a:pt x="4" y="19"/>
                      </a:lnTo>
                      <a:lnTo>
                        <a:pt x="0" y="16"/>
                      </a:lnTo>
                      <a:lnTo>
                        <a:pt x="4" y="4"/>
                      </a:lnTo>
                    </a:path>
                  </a:pathLst>
                </a:custGeom>
                <a:noFill/>
                <a:ln w="6350">
                  <a:solidFill>
                    <a:srgbClr val="000000"/>
                  </a:solidFill>
                  <a:prstDash val="solid"/>
                  <a:round/>
                  <a:headEnd/>
                  <a:tailEnd/>
                </a:ln>
              </p:spPr>
              <p:txBody>
                <a:bodyPr/>
                <a:lstStyle/>
                <a:p>
                  <a:endParaRPr lang="en-US"/>
                </a:p>
              </p:txBody>
            </p:sp>
            <p:sp>
              <p:nvSpPr>
                <p:cNvPr id="377725" name="Freeform 893"/>
                <p:cNvSpPr>
                  <a:spLocks noChangeAspect="1"/>
                </p:cNvSpPr>
                <p:nvPr/>
              </p:nvSpPr>
              <p:spPr bwMode="auto">
                <a:xfrm>
                  <a:off x="1489" y="3021"/>
                  <a:ext cx="37" cy="34"/>
                </a:xfrm>
                <a:custGeom>
                  <a:avLst/>
                  <a:gdLst/>
                  <a:ahLst/>
                  <a:cxnLst>
                    <a:cxn ang="0">
                      <a:pos x="7" y="4"/>
                    </a:cxn>
                    <a:cxn ang="0">
                      <a:pos x="19" y="0"/>
                    </a:cxn>
                    <a:cxn ang="0">
                      <a:pos x="30" y="11"/>
                    </a:cxn>
                    <a:cxn ang="0">
                      <a:pos x="37" y="27"/>
                    </a:cxn>
                    <a:cxn ang="0">
                      <a:pos x="19" y="34"/>
                    </a:cxn>
                    <a:cxn ang="0">
                      <a:pos x="0" y="15"/>
                    </a:cxn>
                    <a:cxn ang="0">
                      <a:pos x="7" y="4"/>
                    </a:cxn>
                  </a:cxnLst>
                  <a:rect l="0" t="0" r="r" b="b"/>
                  <a:pathLst>
                    <a:path w="37" h="34">
                      <a:moveTo>
                        <a:pt x="7" y="4"/>
                      </a:moveTo>
                      <a:lnTo>
                        <a:pt x="19" y="0"/>
                      </a:lnTo>
                      <a:lnTo>
                        <a:pt x="30" y="11"/>
                      </a:lnTo>
                      <a:lnTo>
                        <a:pt x="37" y="27"/>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77726" name="Freeform 894"/>
                <p:cNvSpPr>
                  <a:spLocks noChangeAspect="1" noEditPoints="1"/>
                </p:cNvSpPr>
                <p:nvPr/>
              </p:nvSpPr>
              <p:spPr bwMode="auto">
                <a:xfrm>
                  <a:off x="1489" y="3010"/>
                  <a:ext cx="64" cy="45"/>
                </a:xfrm>
                <a:custGeom>
                  <a:avLst/>
                  <a:gdLst/>
                  <a:ahLst/>
                  <a:cxnLst>
                    <a:cxn ang="0">
                      <a:pos x="64" y="11"/>
                    </a:cxn>
                    <a:cxn ang="0">
                      <a:pos x="64" y="30"/>
                    </a:cxn>
                    <a:cxn ang="0">
                      <a:pos x="56" y="22"/>
                    </a:cxn>
                    <a:cxn ang="0">
                      <a:pos x="53" y="15"/>
                    </a:cxn>
                    <a:cxn ang="0">
                      <a:pos x="49" y="11"/>
                    </a:cxn>
                    <a:cxn ang="0">
                      <a:pos x="56" y="0"/>
                    </a:cxn>
                    <a:cxn ang="0">
                      <a:pos x="64" y="11"/>
                    </a:cxn>
                    <a:cxn ang="0">
                      <a:pos x="64" y="11"/>
                    </a:cxn>
                    <a:cxn ang="0">
                      <a:pos x="41" y="19"/>
                    </a:cxn>
                    <a:cxn ang="0">
                      <a:pos x="41" y="38"/>
                    </a:cxn>
                    <a:cxn ang="0">
                      <a:pos x="34" y="30"/>
                    </a:cxn>
                    <a:cxn ang="0">
                      <a:pos x="30" y="22"/>
                    </a:cxn>
                    <a:cxn ang="0">
                      <a:pos x="26" y="19"/>
                    </a:cxn>
                    <a:cxn ang="0">
                      <a:pos x="30" y="7"/>
                    </a:cxn>
                    <a:cxn ang="0">
                      <a:pos x="41" y="19"/>
                    </a:cxn>
                    <a:cxn ang="0">
                      <a:pos x="41" y="19"/>
                    </a:cxn>
                    <a:cxn ang="0">
                      <a:pos x="19" y="26"/>
                    </a:cxn>
                    <a:cxn ang="0">
                      <a:pos x="19" y="45"/>
                    </a:cxn>
                    <a:cxn ang="0">
                      <a:pos x="0" y="30"/>
                    </a:cxn>
                    <a:cxn ang="0">
                      <a:pos x="7" y="19"/>
                    </a:cxn>
                    <a:cxn ang="0">
                      <a:pos x="19" y="26"/>
                    </a:cxn>
                    <a:cxn ang="0">
                      <a:pos x="19" y="26"/>
                    </a:cxn>
                  </a:cxnLst>
                  <a:rect l="0" t="0" r="r" b="b"/>
                  <a:pathLst>
                    <a:path w="64" h="45">
                      <a:moveTo>
                        <a:pt x="64" y="11"/>
                      </a:moveTo>
                      <a:lnTo>
                        <a:pt x="64" y="30"/>
                      </a:lnTo>
                      <a:lnTo>
                        <a:pt x="56" y="22"/>
                      </a:lnTo>
                      <a:lnTo>
                        <a:pt x="53" y="15"/>
                      </a:lnTo>
                      <a:lnTo>
                        <a:pt x="49" y="11"/>
                      </a:lnTo>
                      <a:lnTo>
                        <a:pt x="56" y="0"/>
                      </a:lnTo>
                      <a:lnTo>
                        <a:pt x="64" y="11"/>
                      </a:lnTo>
                      <a:lnTo>
                        <a:pt x="64" y="11"/>
                      </a:lnTo>
                      <a:close/>
                      <a:moveTo>
                        <a:pt x="41" y="19"/>
                      </a:moveTo>
                      <a:lnTo>
                        <a:pt x="41" y="38"/>
                      </a:lnTo>
                      <a:lnTo>
                        <a:pt x="34" y="30"/>
                      </a:lnTo>
                      <a:lnTo>
                        <a:pt x="30" y="22"/>
                      </a:lnTo>
                      <a:lnTo>
                        <a:pt x="26" y="19"/>
                      </a:lnTo>
                      <a:lnTo>
                        <a:pt x="30" y="7"/>
                      </a:lnTo>
                      <a:lnTo>
                        <a:pt x="41" y="19"/>
                      </a:lnTo>
                      <a:lnTo>
                        <a:pt x="41" y="19"/>
                      </a:lnTo>
                      <a:close/>
                      <a:moveTo>
                        <a:pt x="19" y="26"/>
                      </a:moveTo>
                      <a:lnTo>
                        <a:pt x="19" y="45"/>
                      </a:lnTo>
                      <a:lnTo>
                        <a:pt x="0" y="30"/>
                      </a:lnTo>
                      <a:lnTo>
                        <a:pt x="7" y="19"/>
                      </a:lnTo>
                      <a:lnTo>
                        <a:pt x="19" y="26"/>
                      </a:lnTo>
                      <a:lnTo>
                        <a:pt x="19" y="26"/>
                      </a:lnTo>
                      <a:close/>
                    </a:path>
                  </a:pathLst>
                </a:custGeom>
                <a:solidFill>
                  <a:srgbClr val="606060"/>
                </a:solidFill>
                <a:ln w="9525">
                  <a:noFill/>
                  <a:round/>
                  <a:headEnd/>
                  <a:tailEnd/>
                </a:ln>
              </p:spPr>
              <p:txBody>
                <a:bodyPr/>
                <a:lstStyle/>
                <a:p>
                  <a:endParaRPr lang="en-US"/>
                </a:p>
              </p:txBody>
            </p:sp>
            <p:sp>
              <p:nvSpPr>
                <p:cNvPr id="377727" name="Freeform 895"/>
                <p:cNvSpPr>
                  <a:spLocks noChangeAspect="1" noEditPoints="1"/>
                </p:cNvSpPr>
                <p:nvPr/>
              </p:nvSpPr>
              <p:spPr bwMode="auto">
                <a:xfrm>
                  <a:off x="1508" y="3025"/>
                  <a:ext cx="86" cy="45"/>
                </a:xfrm>
                <a:custGeom>
                  <a:avLst/>
                  <a:gdLst/>
                  <a:ahLst/>
                  <a:cxnLst>
                    <a:cxn ang="0">
                      <a:pos x="52" y="4"/>
                    </a:cxn>
                    <a:cxn ang="0">
                      <a:pos x="64" y="0"/>
                    </a:cxn>
                    <a:cxn ang="0">
                      <a:pos x="79" y="7"/>
                    </a:cxn>
                    <a:cxn ang="0">
                      <a:pos x="86" y="26"/>
                    </a:cxn>
                    <a:cxn ang="0">
                      <a:pos x="64" y="30"/>
                    </a:cxn>
                    <a:cxn ang="0">
                      <a:pos x="56" y="23"/>
                    </a:cxn>
                    <a:cxn ang="0">
                      <a:pos x="52" y="15"/>
                    </a:cxn>
                    <a:cxn ang="0">
                      <a:pos x="49" y="11"/>
                    </a:cxn>
                    <a:cxn ang="0">
                      <a:pos x="52" y="4"/>
                    </a:cxn>
                    <a:cxn ang="0">
                      <a:pos x="52" y="4"/>
                    </a:cxn>
                    <a:cxn ang="0">
                      <a:pos x="30" y="11"/>
                    </a:cxn>
                    <a:cxn ang="0">
                      <a:pos x="41" y="7"/>
                    </a:cxn>
                    <a:cxn ang="0">
                      <a:pos x="52" y="15"/>
                    </a:cxn>
                    <a:cxn ang="0">
                      <a:pos x="60" y="34"/>
                    </a:cxn>
                    <a:cxn ang="0">
                      <a:pos x="41" y="38"/>
                    </a:cxn>
                    <a:cxn ang="0">
                      <a:pos x="34" y="30"/>
                    </a:cxn>
                    <a:cxn ang="0">
                      <a:pos x="30" y="23"/>
                    </a:cxn>
                    <a:cxn ang="0">
                      <a:pos x="26" y="19"/>
                    </a:cxn>
                    <a:cxn ang="0">
                      <a:pos x="30" y="11"/>
                    </a:cxn>
                    <a:cxn ang="0">
                      <a:pos x="30" y="11"/>
                    </a:cxn>
                    <a:cxn ang="0">
                      <a:pos x="7" y="19"/>
                    </a:cxn>
                    <a:cxn ang="0">
                      <a:pos x="18" y="15"/>
                    </a:cxn>
                    <a:cxn ang="0">
                      <a:pos x="30" y="23"/>
                    </a:cxn>
                    <a:cxn ang="0">
                      <a:pos x="37" y="42"/>
                    </a:cxn>
                    <a:cxn ang="0">
                      <a:pos x="18" y="45"/>
                    </a:cxn>
                    <a:cxn ang="0">
                      <a:pos x="0" y="30"/>
                    </a:cxn>
                    <a:cxn ang="0">
                      <a:pos x="7" y="19"/>
                    </a:cxn>
                    <a:cxn ang="0">
                      <a:pos x="7" y="19"/>
                    </a:cxn>
                  </a:cxnLst>
                  <a:rect l="0" t="0" r="r" b="b"/>
                  <a:pathLst>
                    <a:path w="86" h="45">
                      <a:moveTo>
                        <a:pt x="52" y="4"/>
                      </a:moveTo>
                      <a:lnTo>
                        <a:pt x="64" y="0"/>
                      </a:lnTo>
                      <a:lnTo>
                        <a:pt x="79" y="7"/>
                      </a:lnTo>
                      <a:lnTo>
                        <a:pt x="86" y="26"/>
                      </a:lnTo>
                      <a:lnTo>
                        <a:pt x="64" y="30"/>
                      </a:lnTo>
                      <a:lnTo>
                        <a:pt x="56" y="23"/>
                      </a:lnTo>
                      <a:lnTo>
                        <a:pt x="52" y="15"/>
                      </a:lnTo>
                      <a:lnTo>
                        <a:pt x="49" y="11"/>
                      </a:lnTo>
                      <a:lnTo>
                        <a:pt x="52" y="4"/>
                      </a:lnTo>
                      <a:lnTo>
                        <a:pt x="52" y="4"/>
                      </a:lnTo>
                      <a:close/>
                      <a:moveTo>
                        <a:pt x="30" y="11"/>
                      </a:moveTo>
                      <a:lnTo>
                        <a:pt x="41" y="7"/>
                      </a:lnTo>
                      <a:lnTo>
                        <a:pt x="52" y="15"/>
                      </a:lnTo>
                      <a:lnTo>
                        <a:pt x="60" y="34"/>
                      </a:lnTo>
                      <a:lnTo>
                        <a:pt x="41" y="38"/>
                      </a:lnTo>
                      <a:lnTo>
                        <a:pt x="34" y="30"/>
                      </a:lnTo>
                      <a:lnTo>
                        <a:pt x="30" y="23"/>
                      </a:lnTo>
                      <a:lnTo>
                        <a:pt x="26" y="19"/>
                      </a:lnTo>
                      <a:lnTo>
                        <a:pt x="30" y="11"/>
                      </a:lnTo>
                      <a:lnTo>
                        <a:pt x="30" y="11"/>
                      </a:lnTo>
                      <a:close/>
                      <a:moveTo>
                        <a:pt x="7" y="19"/>
                      </a:moveTo>
                      <a:lnTo>
                        <a:pt x="18" y="15"/>
                      </a:lnTo>
                      <a:lnTo>
                        <a:pt x="30" y="23"/>
                      </a:lnTo>
                      <a:lnTo>
                        <a:pt x="37" y="42"/>
                      </a:lnTo>
                      <a:lnTo>
                        <a:pt x="18" y="45"/>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77728" name="Freeform 896"/>
                <p:cNvSpPr>
                  <a:spLocks noChangeAspect="1"/>
                </p:cNvSpPr>
                <p:nvPr/>
              </p:nvSpPr>
              <p:spPr bwMode="auto">
                <a:xfrm>
                  <a:off x="1557" y="3025"/>
                  <a:ext cx="37" cy="30"/>
                </a:xfrm>
                <a:custGeom>
                  <a:avLst/>
                  <a:gdLst/>
                  <a:ahLst/>
                  <a:cxnLst>
                    <a:cxn ang="0">
                      <a:pos x="3" y="4"/>
                    </a:cxn>
                    <a:cxn ang="0">
                      <a:pos x="15" y="0"/>
                    </a:cxn>
                    <a:cxn ang="0">
                      <a:pos x="30" y="7"/>
                    </a:cxn>
                    <a:cxn ang="0">
                      <a:pos x="37" y="26"/>
                    </a:cxn>
                    <a:cxn ang="0">
                      <a:pos x="15" y="30"/>
                    </a:cxn>
                    <a:cxn ang="0">
                      <a:pos x="7" y="23"/>
                    </a:cxn>
                    <a:cxn ang="0">
                      <a:pos x="3" y="15"/>
                    </a:cxn>
                    <a:cxn ang="0">
                      <a:pos x="0" y="11"/>
                    </a:cxn>
                    <a:cxn ang="0">
                      <a:pos x="3" y="4"/>
                    </a:cxn>
                  </a:cxnLst>
                  <a:rect l="0" t="0" r="r" b="b"/>
                  <a:pathLst>
                    <a:path w="37" h="30">
                      <a:moveTo>
                        <a:pt x="3" y="4"/>
                      </a:moveTo>
                      <a:lnTo>
                        <a:pt x="15" y="0"/>
                      </a:lnTo>
                      <a:lnTo>
                        <a:pt x="30" y="7"/>
                      </a:lnTo>
                      <a:lnTo>
                        <a:pt x="37" y="26"/>
                      </a:lnTo>
                      <a:lnTo>
                        <a:pt x="15" y="30"/>
                      </a:lnTo>
                      <a:lnTo>
                        <a:pt x="7" y="23"/>
                      </a:lnTo>
                      <a:lnTo>
                        <a:pt x="3" y="15"/>
                      </a:lnTo>
                      <a:lnTo>
                        <a:pt x="0" y="11"/>
                      </a:lnTo>
                      <a:lnTo>
                        <a:pt x="3" y="4"/>
                      </a:lnTo>
                    </a:path>
                  </a:pathLst>
                </a:custGeom>
                <a:noFill/>
                <a:ln w="6350">
                  <a:solidFill>
                    <a:srgbClr val="000000"/>
                  </a:solidFill>
                  <a:prstDash val="solid"/>
                  <a:round/>
                  <a:headEnd/>
                  <a:tailEnd/>
                </a:ln>
              </p:spPr>
              <p:txBody>
                <a:bodyPr/>
                <a:lstStyle/>
                <a:p>
                  <a:endParaRPr lang="en-US"/>
                </a:p>
              </p:txBody>
            </p:sp>
            <p:sp>
              <p:nvSpPr>
                <p:cNvPr id="377729" name="Freeform 897"/>
                <p:cNvSpPr>
                  <a:spLocks noChangeAspect="1"/>
                </p:cNvSpPr>
                <p:nvPr/>
              </p:nvSpPr>
              <p:spPr bwMode="auto">
                <a:xfrm>
                  <a:off x="1534" y="3032"/>
                  <a:ext cx="38" cy="31"/>
                </a:xfrm>
                <a:custGeom>
                  <a:avLst/>
                  <a:gdLst/>
                  <a:ahLst/>
                  <a:cxnLst>
                    <a:cxn ang="0">
                      <a:pos x="4" y="4"/>
                    </a:cxn>
                    <a:cxn ang="0">
                      <a:pos x="15" y="0"/>
                    </a:cxn>
                    <a:cxn ang="0">
                      <a:pos x="26" y="8"/>
                    </a:cxn>
                    <a:cxn ang="0">
                      <a:pos x="38" y="27"/>
                    </a:cxn>
                    <a:cxn ang="0">
                      <a:pos x="15" y="31"/>
                    </a:cxn>
                    <a:cxn ang="0">
                      <a:pos x="8" y="23"/>
                    </a:cxn>
                    <a:cxn ang="0">
                      <a:pos x="4" y="16"/>
                    </a:cxn>
                    <a:cxn ang="0">
                      <a:pos x="0" y="12"/>
                    </a:cxn>
                    <a:cxn ang="0">
                      <a:pos x="4" y="4"/>
                    </a:cxn>
                  </a:cxnLst>
                  <a:rect l="0" t="0" r="r" b="b"/>
                  <a:pathLst>
                    <a:path w="38" h="31">
                      <a:moveTo>
                        <a:pt x="4" y="4"/>
                      </a:moveTo>
                      <a:lnTo>
                        <a:pt x="15" y="0"/>
                      </a:lnTo>
                      <a:lnTo>
                        <a:pt x="26" y="8"/>
                      </a:lnTo>
                      <a:lnTo>
                        <a:pt x="38" y="27"/>
                      </a:lnTo>
                      <a:lnTo>
                        <a:pt x="15" y="31"/>
                      </a:lnTo>
                      <a:lnTo>
                        <a:pt x="8"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77730" name="Freeform 898"/>
                <p:cNvSpPr>
                  <a:spLocks noChangeAspect="1"/>
                </p:cNvSpPr>
                <p:nvPr/>
              </p:nvSpPr>
              <p:spPr bwMode="auto">
                <a:xfrm>
                  <a:off x="1508" y="3040"/>
                  <a:ext cx="37" cy="30"/>
                </a:xfrm>
                <a:custGeom>
                  <a:avLst/>
                  <a:gdLst/>
                  <a:ahLst/>
                  <a:cxnLst>
                    <a:cxn ang="0">
                      <a:pos x="7" y="4"/>
                    </a:cxn>
                    <a:cxn ang="0">
                      <a:pos x="18" y="0"/>
                    </a:cxn>
                    <a:cxn ang="0">
                      <a:pos x="30" y="8"/>
                    </a:cxn>
                    <a:cxn ang="0">
                      <a:pos x="37" y="27"/>
                    </a:cxn>
                    <a:cxn ang="0">
                      <a:pos x="18" y="30"/>
                    </a:cxn>
                    <a:cxn ang="0">
                      <a:pos x="0" y="15"/>
                    </a:cxn>
                    <a:cxn ang="0">
                      <a:pos x="7" y="4"/>
                    </a:cxn>
                  </a:cxnLst>
                  <a:rect l="0" t="0" r="r" b="b"/>
                  <a:pathLst>
                    <a:path w="37" h="30">
                      <a:moveTo>
                        <a:pt x="7" y="4"/>
                      </a:moveTo>
                      <a:lnTo>
                        <a:pt x="18" y="0"/>
                      </a:lnTo>
                      <a:lnTo>
                        <a:pt x="30" y="8"/>
                      </a:lnTo>
                      <a:lnTo>
                        <a:pt x="37" y="27"/>
                      </a:lnTo>
                      <a:lnTo>
                        <a:pt x="18" y="30"/>
                      </a:lnTo>
                      <a:lnTo>
                        <a:pt x="0" y="15"/>
                      </a:lnTo>
                      <a:lnTo>
                        <a:pt x="7" y="4"/>
                      </a:lnTo>
                    </a:path>
                  </a:pathLst>
                </a:custGeom>
                <a:noFill/>
                <a:ln w="6350">
                  <a:solidFill>
                    <a:srgbClr val="000000"/>
                  </a:solidFill>
                  <a:prstDash val="solid"/>
                  <a:round/>
                  <a:headEnd/>
                  <a:tailEnd/>
                </a:ln>
              </p:spPr>
              <p:txBody>
                <a:bodyPr/>
                <a:lstStyle/>
                <a:p>
                  <a:endParaRPr lang="en-US"/>
                </a:p>
              </p:txBody>
            </p:sp>
            <p:sp>
              <p:nvSpPr>
                <p:cNvPr id="377731" name="Freeform 899"/>
                <p:cNvSpPr>
                  <a:spLocks noChangeAspect="1" noEditPoints="1"/>
                </p:cNvSpPr>
                <p:nvPr/>
              </p:nvSpPr>
              <p:spPr bwMode="auto">
                <a:xfrm>
                  <a:off x="1508" y="3029"/>
                  <a:ext cx="64" cy="41"/>
                </a:xfrm>
                <a:custGeom>
                  <a:avLst/>
                  <a:gdLst/>
                  <a:ahLst/>
                  <a:cxnLst>
                    <a:cxn ang="0">
                      <a:pos x="64" y="7"/>
                    </a:cxn>
                    <a:cxn ang="0">
                      <a:pos x="64" y="26"/>
                    </a:cxn>
                    <a:cxn ang="0">
                      <a:pos x="56" y="19"/>
                    </a:cxn>
                    <a:cxn ang="0">
                      <a:pos x="52" y="11"/>
                    </a:cxn>
                    <a:cxn ang="0">
                      <a:pos x="49" y="7"/>
                    </a:cxn>
                    <a:cxn ang="0">
                      <a:pos x="56" y="0"/>
                    </a:cxn>
                    <a:cxn ang="0">
                      <a:pos x="64" y="7"/>
                    </a:cxn>
                    <a:cxn ang="0">
                      <a:pos x="64" y="7"/>
                    </a:cxn>
                    <a:cxn ang="0">
                      <a:pos x="41" y="15"/>
                    </a:cxn>
                    <a:cxn ang="0">
                      <a:pos x="41" y="34"/>
                    </a:cxn>
                    <a:cxn ang="0">
                      <a:pos x="34" y="26"/>
                    </a:cxn>
                    <a:cxn ang="0">
                      <a:pos x="30" y="19"/>
                    </a:cxn>
                    <a:cxn ang="0">
                      <a:pos x="26" y="15"/>
                    </a:cxn>
                    <a:cxn ang="0">
                      <a:pos x="30" y="7"/>
                    </a:cxn>
                    <a:cxn ang="0">
                      <a:pos x="41" y="15"/>
                    </a:cxn>
                    <a:cxn ang="0">
                      <a:pos x="41" y="15"/>
                    </a:cxn>
                    <a:cxn ang="0">
                      <a:pos x="18" y="22"/>
                    </a:cxn>
                    <a:cxn ang="0">
                      <a:pos x="18" y="41"/>
                    </a:cxn>
                    <a:cxn ang="0">
                      <a:pos x="0" y="26"/>
                    </a:cxn>
                    <a:cxn ang="0">
                      <a:pos x="7" y="15"/>
                    </a:cxn>
                    <a:cxn ang="0">
                      <a:pos x="18" y="22"/>
                    </a:cxn>
                    <a:cxn ang="0">
                      <a:pos x="18" y="22"/>
                    </a:cxn>
                  </a:cxnLst>
                  <a:rect l="0" t="0" r="r" b="b"/>
                  <a:pathLst>
                    <a:path w="64" h="41">
                      <a:moveTo>
                        <a:pt x="64" y="7"/>
                      </a:moveTo>
                      <a:lnTo>
                        <a:pt x="64" y="26"/>
                      </a:lnTo>
                      <a:lnTo>
                        <a:pt x="56" y="19"/>
                      </a:lnTo>
                      <a:lnTo>
                        <a:pt x="52" y="11"/>
                      </a:lnTo>
                      <a:lnTo>
                        <a:pt x="49" y="7"/>
                      </a:lnTo>
                      <a:lnTo>
                        <a:pt x="56" y="0"/>
                      </a:lnTo>
                      <a:lnTo>
                        <a:pt x="64" y="7"/>
                      </a:lnTo>
                      <a:lnTo>
                        <a:pt x="64" y="7"/>
                      </a:lnTo>
                      <a:close/>
                      <a:moveTo>
                        <a:pt x="41" y="15"/>
                      </a:moveTo>
                      <a:lnTo>
                        <a:pt x="41" y="34"/>
                      </a:lnTo>
                      <a:lnTo>
                        <a:pt x="34" y="26"/>
                      </a:lnTo>
                      <a:lnTo>
                        <a:pt x="30" y="19"/>
                      </a:lnTo>
                      <a:lnTo>
                        <a:pt x="26" y="15"/>
                      </a:lnTo>
                      <a:lnTo>
                        <a:pt x="30" y="7"/>
                      </a:lnTo>
                      <a:lnTo>
                        <a:pt x="41" y="15"/>
                      </a:lnTo>
                      <a:lnTo>
                        <a:pt x="41" y="15"/>
                      </a:lnTo>
                      <a:close/>
                      <a:moveTo>
                        <a:pt x="18" y="22"/>
                      </a:moveTo>
                      <a:lnTo>
                        <a:pt x="18" y="41"/>
                      </a:lnTo>
                      <a:lnTo>
                        <a:pt x="0" y="26"/>
                      </a:lnTo>
                      <a:lnTo>
                        <a:pt x="7" y="15"/>
                      </a:lnTo>
                      <a:lnTo>
                        <a:pt x="18" y="22"/>
                      </a:lnTo>
                      <a:lnTo>
                        <a:pt x="18" y="22"/>
                      </a:lnTo>
                      <a:close/>
                    </a:path>
                  </a:pathLst>
                </a:custGeom>
                <a:solidFill>
                  <a:srgbClr val="606060"/>
                </a:solidFill>
                <a:ln w="9525">
                  <a:noFill/>
                  <a:round/>
                  <a:headEnd/>
                  <a:tailEnd/>
                </a:ln>
              </p:spPr>
              <p:txBody>
                <a:bodyPr/>
                <a:lstStyle/>
                <a:p>
                  <a:endParaRPr lang="en-US"/>
                </a:p>
              </p:txBody>
            </p:sp>
            <p:sp>
              <p:nvSpPr>
                <p:cNvPr id="377732" name="Freeform 900"/>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close/>
                    </a:path>
                  </a:pathLst>
                </a:custGeom>
                <a:solidFill>
                  <a:srgbClr val="BFBFBF"/>
                </a:solidFill>
                <a:ln w="9525">
                  <a:noFill/>
                  <a:round/>
                  <a:headEnd/>
                  <a:tailEnd/>
                </a:ln>
              </p:spPr>
              <p:txBody>
                <a:bodyPr/>
                <a:lstStyle/>
                <a:p>
                  <a:endParaRPr lang="en-US"/>
                </a:p>
              </p:txBody>
            </p:sp>
            <p:sp>
              <p:nvSpPr>
                <p:cNvPr id="377733" name="Freeform 901"/>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path>
                  </a:pathLst>
                </a:custGeom>
                <a:noFill/>
                <a:ln w="6350">
                  <a:solidFill>
                    <a:srgbClr val="000000"/>
                  </a:solidFill>
                  <a:prstDash val="solid"/>
                  <a:round/>
                  <a:headEnd/>
                  <a:tailEnd/>
                </a:ln>
              </p:spPr>
              <p:txBody>
                <a:bodyPr/>
                <a:lstStyle/>
                <a:p>
                  <a:endParaRPr lang="en-US"/>
                </a:p>
              </p:txBody>
            </p:sp>
            <p:sp>
              <p:nvSpPr>
                <p:cNvPr id="377734" name="Freeform 902"/>
                <p:cNvSpPr>
                  <a:spLocks noChangeAspect="1"/>
                </p:cNvSpPr>
                <p:nvPr/>
              </p:nvSpPr>
              <p:spPr bwMode="auto">
                <a:xfrm>
                  <a:off x="1568" y="3067"/>
                  <a:ext cx="19" cy="30"/>
                </a:xfrm>
                <a:custGeom>
                  <a:avLst/>
                  <a:gdLst/>
                  <a:ahLst/>
                  <a:cxnLst>
                    <a:cxn ang="0">
                      <a:pos x="19" y="11"/>
                    </a:cxn>
                    <a:cxn ang="0">
                      <a:pos x="19" y="30"/>
                    </a:cxn>
                    <a:cxn ang="0">
                      <a:pos x="0" y="15"/>
                    </a:cxn>
                    <a:cxn ang="0">
                      <a:pos x="7" y="0"/>
                    </a:cxn>
                    <a:cxn ang="0">
                      <a:pos x="19" y="11"/>
                    </a:cxn>
                  </a:cxnLst>
                  <a:rect l="0" t="0" r="r" b="b"/>
                  <a:pathLst>
                    <a:path w="19" h="30">
                      <a:moveTo>
                        <a:pt x="19" y="11"/>
                      </a:moveTo>
                      <a:lnTo>
                        <a:pt x="19" y="30"/>
                      </a:lnTo>
                      <a:lnTo>
                        <a:pt x="0" y="15"/>
                      </a:lnTo>
                      <a:lnTo>
                        <a:pt x="7" y="0"/>
                      </a:lnTo>
                      <a:lnTo>
                        <a:pt x="19" y="11"/>
                      </a:lnTo>
                      <a:close/>
                    </a:path>
                  </a:pathLst>
                </a:custGeom>
                <a:solidFill>
                  <a:srgbClr val="606060"/>
                </a:solidFill>
                <a:ln w="9525">
                  <a:noFill/>
                  <a:round/>
                  <a:headEnd/>
                  <a:tailEnd/>
                </a:ln>
              </p:spPr>
              <p:txBody>
                <a:bodyPr/>
                <a:lstStyle/>
                <a:p>
                  <a:endParaRPr lang="en-US"/>
                </a:p>
              </p:txBody>
            </p:sp>
            <p:sp>
              <p:nvSpPr>
                <p:cNvPr id="377735" name="Freeform 903"/>
                <p:cNvSpPr>
                  <a:spLocks noChangeAspect="1" noEditPoints="1"/>
                </p:cNvSpPr>
                <p:nvPr/>
              </p:nvSpPr>
              <p:spPr bwMode="auto">
                <a:xfrm>
                  <a:off x="1560" y="3074"/>
                  <a:ext cx="87" cy="49"/>
                </a:xfrm>
                <a:custGeom>
                  <a:avLst/>
                  <a:gdLst/>
                  <a:ahLst/>
                  <a:cxnLst>
                    <a:cxn ang="0">
                      <a:pos x="57" y="4"/>
                    </a:cxn>
                    <a:cxn ang="0">
                      <a:pos x="68" y="0"/>
                    </a:cxn>
                    <a:cxn ang="0">
                      <a:pos x="79" y="12"/>
                    </a:cxn>
                    <a:cxn ang="0">
                      <a:pos x="87" y="27"/>
                    </a:cxn>
                    <a:cxn ang="0">
                      <a:pos x="68" y="34"/>
                    </a:cxn>
                    <a:cxn ang="0">
                      <a:pos x="61" y="27"/>
                    </a:cxn>
                    <a:cxn ang="0">
                      <a:pos x="57" y="19"/>
                    </a:cxn>
                    <a:cxn ang="0">
                      <a:pos x="53" y="15"/>
                    </a:cxn>
                    <a:cxn ang="0">
                      <a:pos x="57" y="4"/>
                    </a:cxn>
                    <a:cxn ang="0">
                      <a:pos x="57" y="4"/>
                    </a:cxn>
                    <a:cxn ang="0">
                      <a:pos x="34" y="12"/>
                    </a:cxn>
                    <a:cxn ang="0">
                      <a:pos x="46" y="8"/>
                    </a:cxn>
                    <a:cxn ang="0">
                      <a:pos x="57" y="19"/>
                    </a:cxn>
                    <a:cxn ang="0">
                      <a:pos x="64" y="34"/>
                    </a:cxn>
                    <a:cxn ang="0">
                      <a:pos x="46" y="42"/>
                    </a:cxn>
                    <a:cxn ang="0">
                      <a:pos x="34" y="30"/>
                    </a:cxn>
                    <a:cxn ang="0">
                      <a:pos x="34" y="27"/>
                    </a:cxn>
                    <a:cxn ang="0">
                      <a:pos x="27" y="23"/>
                    </a:cxn>
                    <a:cxn ang="0">
                      <a:pos x="34" y="12"/>
                    </a:cxn>
                    <a:cxn ang="0">
                      <a:pos x="34" y="12"/>
                    </a:cxn>
                    <a:cxn ang="0">
                      <a:pos x="12" y="19"/>
                    </a:cxn>
                    <a:cxn ang="0">
                      <a:pos x="23" y="15"/>
                    </a:cxn>
                    <a:cxn ang="0">
                      <a:pos x="34" y="27"/>
                    </a:cxn>
                    <a:cxn ang="0">
                      <a:pos x="42" y="42"/>
                    </a:cxn>
                    <a:cxn ang="0">
                      <a:pos x="19" y="49"/>
                    </a:cxn>
                    <a:cxn ang="0">
                      <a:pos x="0" y="30"/>
                    </a:cxn>
                    <a:cxn ang="0">
                      <a:pos x="12" y="19"/>
                    </a:cxn>
                    <a:cxn ang="0">
                      <a:pos x="12" y="19"/>
                    </a:cxn>
                  </a:cxnLst>
                  <a:rect l="0" t="0" r="r" b="b"/>
                  <a:pathLst>
                    <a:path w="87" h="49">
                      <a:moveTo>
                        <a:pt x="57" y="4"/>
                      </a:moveTo>
                      <a:lnTo>
                        <a:pt x="68" y="0"/>
                      </a:lnTo>
                      <a:lnTo>
                        <a:pt x="79" y="12"/>
                      </a:lnTo>
                      <a:lnTo>
                        <a:pt x="87" y="27"/>
                      </a:lnTo>
                      <a:lnTo>
                        <a:pt x="68" y="34"/>
                      </a:lnTo>
                      <a:lnTo>
                        <a:pt x="61" y="27"/>
                      </a:lnTo>
                      <a:lnTo>
                        <a:pt x="57" y="19"/>
                      </a:lnTo>
                      <a:lnTo>
                        <a:pt x="53" y="15"/>
                      </a:lnTo>
                      <a:lnTo>
                        <a:pt x="57" y="4"/>
                      </a:lnTo>
                      <a:lnTo>
                        <a:pt x="57" y="4"/>
                      </a:lnTo>
                      <a:close/>
                      <a:moveTo>
                        <a:pt x="34" y="12"/>
                      </a:moveTo>
                      <a:lnTo>
                        <a:pt x="46" y="8"/>
                      </a:lnTo>
                      <a:lnTo>
                        <a:pt x="57" y="19"/>
                      </a:lnTo>
                      <a:lnTo>
                        <a:pt x="64" y="34"/>
                      </a:lnTo>
                      <a:lnTo>
                        <a:pt x="46" y="42"/>
                      </a:lnTo>
                      <a:lnTo>
                        <a:pt x="34" y="30"/>
                      </a:lnTo>
                      <a:lnTo>
                        <a:pt x="34" y="27"/>
                      </a:lnTo>
                      <a:lnTo>
                        <a:pt x="27" y="23"/>
                      </a:lnTo>
                      <a:lnTo>
                        <a:pt x="34" y="12"/>
                      </a:lnTo>
                      <a:lnTo>
                        <a:pt x="34" y="12"/>
                      </a:lnTo>
                      <a:close/>
                      <a:moveTo>
                        <a:pt x="12" y="19"/>
                      </a:moveTo>
                      <a:lnTo>
                        <a:pt x="23" y="15"/>
                      </a:lnTo>
                      <a:lnTo>
                        <a:pt x="34" y="27"/>
                      </a:lnTo>
                      <a:lnTo>
                        <a:pt x="42" y="42"/>
                      </a:lnTo>
                      <a:lnTo>
                        <a:pt x="19" y="49"/>
                      </a:lnTo>
                      <a:lnTo>
                        <a:pt x="0" y="30"/>
                      </a:lnTo>
                      <a:lnTo>
                        <a:pt x="12" y="19"/>
                      </a:lnTo>
                      <a:lnTo>
                        <a:pt x="12" y="19"/>
                      </a:lnTo>
                      <a:close/>
                    </a:path>
                  </a:pathLst>
                </a:custGeom>
                <a:solidFill>
                  <a:srgbClr val="BFBFBF"/>
                </a:solidFill>
                <a:ln w="9525">
                  <a:noFill/>
                  <a:round/>
                  <a:headEnd/>
                  <a:tailEnd/>
                </a:ln>
              </p:spPr>
              <p:txBody>
                <a:bodyPr/>
                <a:lstStyle/>
                <a:p>
                  <a:endParaRPr lang="en-US"/>
                </a:p>
              </p:txBody>
            </p:sp>
            <p:sp>
              <p:nvSpPr>
                <p:cNvPr id="377736" name="Freeform 904"/>
                <p:cNvSpPr>
                  <a:spLocks noChangeAspect="1"/>
                </p:cNvSpPr>
                <p:nvPr/>
              </p:nvSpPr>
              <p:spPr bwMode="auto">
                <a:xfrm>
                  <a:off x="1613" y="3074"/>
                  <a:ext cx="34" cy="30"/>
                </a:xfrm>
                <a:custGeom>
                  <a:avLst/>
                  <a:gdLst/>
                  <a:ahLst/>
                  <a:cxnLst>
                    <a:cxn ang="0">
                      <a:pos x="4" y="4"/>
                    </a:cxn>
                    <a:cxn ang="0">
                      <a:pos x="15" y="0"/>
                    </a:cxn>
                    <a:cxn ang="0">
                      <a:pos x="26" y="12"/>
                    </a:cxn>
                    <a:cxn ang="0">
                      <a:pos x="34" y="27"/>
                    </a:cxn>
                    <a:cxn ang="0">
                      <a:pos x="15" y="30"/>
                    </a:cxn>
                    <a:cxn ang="0">
                      <a:pos x="8" y="27"/>
                    </a:cxn>
                    <a:cxn ang="0">
                      <a:pos x="4" y="19"/>
                    </a:cxn>
                    <a:cxn ang="0">
                      <a:pos x="0" y="15"/>
                    </a:cxn>
                    <a:cxn ang="0">
                      <a:pos x="4" y="4"/>
                    </a:cxn>
                  </a:cxnLst>
                  <a:rect l="0" t="0" r="r" b="b"/>
                  <a:pathLst>
                    <a:path w="34" h="30">
                      <a:moveTo>
                        <a:pt x="4" y="4"/>
                      </a:moveTo>
                      <a:lnTo>
                        <a:pt x="15" y="0"/>
                      </a:lnTo>
                      <a:lnTo>
                        <a:pt x="26" y="12"/>
                      </a:lnTo>
                      <a:lnTo>
                        <a:pt x="34" y="27"/>
                      </a:lnTo>
                      <a:lnTo>
                        <a:pt x="15" y="30"/>
                      </a:lnTo>
                      <a:lnTo>
                        <a:pt x="8" y="27"/>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77737" name="Freeform 905"/>
                <p:cNvSpPr>
                  <a:spLocks noChangeAspect="1"/>
                </p:cNvSpPr>
                <p:nvPr/>
              </p:nvSpPr>
              <p:spPr bwMode="auto">
                <a:xfrm>
                  <a:off x="1587" y="3082"/>
                  <a:ext cx="37" cy="34"/>
                </a:xfrm>
                <a:custGeom>
                  <a:avLst/>
                  <a:gdLst/>
                  <a:ahLst/>
                  <a:cxnLst>
                    <a:cxn ang="0">
                      <a:pos x="7" y="4"/>
                    </a:cxn>
                    <a:cxn ang="0">
                      <a:pos x="19" y="0"/>
                    </a:cxn>
                    <a:cxn ang="0">
                      <a:pos x="30" y="11"/>
                    </a:cxn>
                    <a:cxn ang="0">
                      <a:pos x="37" y="26"/>
                    </a:cxn>
                    <a:cxn ang="0">
                      <a:pos x="19" y="34"/>
                    </a:cxn>
                    <a:cxn ang="0">
                      <a:pos x="7" y="22"/>
                    </a:cxn>
                    <a:cxn ang="0">
                      <a:pos x="7" y="19"/>
                    </a:cxn>
                    <a:cxn ang="0">
                      <a:pos x="0" y="15"/>
                    </a:cxn>
                    <a:cxn ang="0">
                      <a:pos x="7" y="4"/>
                    </a:cxn>
                  </a:cxnLst>
                  <a:rect l="0" t="0" r="r" b="b"/>
                  <a:pathLst>
                    <a:path w="37" h="34">
                      <a:moveTo>
                        <a:pt x="7" y="4"/>
                      </a:moveTo>
                      <a:lnTo>
                        <a:pt x="19" y="0"/>
                      </a:lnTo>
                      <a:lnTo>
                        <a:pt x="30" y="11"/>
                      </a:lnTo>
                      <a:lnTo>
                        <a:pt x="37" y="26"/>
                      </a:lnTo>
                      <a:lnTo>
                        <a:pt x="19" y="34"/>
                      </a:lnTo>
                      <a:lnTo>
                        <a:pt x="7" y="22"/>
                      </a:lnTo>
                      <a:lnTo>
                        <a:pt x="7"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77738" name="Freeform 906"/>
                <p:cNvSpPr>
                  <a:spLocks noChangeAspect="1"/>
                </p:cNvSpPr>
                <p:nvPr/>
              </p:nvSpPr>
              <p:spPr bwMode="auto">
                <a:xfrm>
                  <a:off x="1560" y="3089"/>
                  <a:ext cx="42" cy="34"/>
                </a:xfrm>
                <a:custGeom>
                  <a:avLst/>
                  <a:gdLst/>
                  <a:ahLst/>
                  <a:cxnLst>
                    <a:cxn ang="0">
                      <a:pos x="12" y="4"/>
                    </a:cxn>
                    <a:cxn ang="0">
                      <a:pos x="23" y="0"/>
                    </a:cxn>
                    <a:cxn ang="0">
                      <a:pos x="34" y="12"/>
                    </a:cxn>
                    <a:cxn ang="0">
                      <a:pos x="42" y="27"/>
                    </a:cxn>
                    <a:cxn ang="0">
                      <a:pos x="19" y="34"/>
                    </a:cxn>
                    <a:cxn ang="0">
                      <a:pos x="0" y="15"/>
                    </a:cxn>
                    <a:cxn ang="0">
                      <a:pos x="12" y="4"/>
                    </a:cxn>
                  </a:cxnLst>
                  <a:rect l="0" t="0" r="r" b="b"/>
                  <a:pathLst>
                    <a:path w="42" h="34">
                      <a:moveTo>
                        <a:pt x="12" y="4"/>
                      </a:moveTo>
                      <a:lnTo>
                        <a:pt x="23" y="0"/>
                      </a:lnTo>
                      <a:lnTo>
                        <a:pt x="34" y="12"/>
                      </a:lnTo>
                      <a:lnTo>
                        <a:pt x="42" y="27"/>
                      </a:lnTo>
                      <a:lnTo>
                        <a:pt x="19" y="34"/>
                      </a:lnTo>
                      <a:lnTo>
                        <a:pt x="0" y="15"/>
                      </a:lnTo>
                      <a:lnTo>
                        <a:pt x="12" y="4"/>
                      </a:lnTo>
                    </a:path>
                  </a:pathLst>
                </a:custGeom>
                <a:noFill/>
                <a:ln w="6350">
                  <a:solidFill>
                    <a:srgbClr val="000000"/>
                  </a:solidFill>
                  <a:prstDash val="solid"/>
                  <a:round/>
                  <a:headEnd/>
                  <a:tailEnd/>
                </a:ln>
              </p:spPr>
              <p:txBody>
                <a:bodyPr/>
                <a:lstStyle/>
                <a:p>
                  <a:endParaRPr lang="en-US"/>
                </a:p>
              </p:txBody>
            </p:sp>
            <p:sp>
              <p:nvSpPr>
                <p:cNvPr id="377739" name="Freeform 907"/>
                <p:cNvSpPr>
                  <a:spLocks noChangeAspect="1" noEditPoints="1"/>
                </p:cNvSpPr>
                <p:nvPr/>
              </p:nvSpPr>
              <p:spPr bwMode="auto">
                <a:xfrm>
                  <a:off x="1564" y="3078"/>
                  <a:ext cx="64" cy="42"/>
                </a:xfrm>
                <a:custGeom>
                  <a:avLst/>
                  <a:gdLst/>
                  <a:ahLst/>
                  <a:cxnLst>
                    <a:cxn ang="0">
                      <a:pos x="64" y="11"/>
                    </a:cxn>
                    <a:cxn ang="0">
                      <a:pos x="64" y="26"/>
                    </a:cxn>
                    <a:cxn ang="0">
                      <a:pos x="57" y="19"/>
                    </a:cxn>
                    <a:cxn ang="0">
                      <a:pos x="53" y="11"/>
                    </a:cxn>
                    <a:cxn ang="0">
                      <a:pos x="49" y="8"/>
                    </a:cxn>
                    <a:cxn ang="0">
                      <a:pos x="53" y="0"/>
                    </a:cxn>
                    <a:cxn ang="0">
                      <a:pos x="64" y="11"/>
                    </a:cxn>
                    <a:cxn ang="0">
                      <a:pos x="64" y="11"/>
                    </a:cxn>
                    <a:cxn ang="0">
                      <a:pos x="42" y="15"/>
                    </a:cxn>
                    <a:cxn ang="0">
                      <a:pos x="42" y="34"/>
                    </a:cxn>
                    <a:cxn ang="0">
                      <a:pos x="34" y="26"/>
                    </a:cxn>
                    <a:cxn ang="0">
                      <a:pos x="30" y="23"/>
                    </a:cxn>
                    <a:cxn ang="0">
                      <a:pos x="26" y="15"/>
                    </a:cxn>
                    <a:cxn ang="0">
                      <a:pos x="30" y="8"/>
                    </a:cxn>
                    <a:cxn ang="0">
                      <a:pos x="42" y="15"/>
                    </a:cxn>
                    <a:cxn ang="0">
                      <a:pos x="42" y="15"/>
                    </a:cxn>
                    <a:cxn ang="0">
                      <a:pos x="19" y="26"/>
                    </a:cxn>
                    <a:cxn ang="0">
                      <a:pos x="19" y="42"/>
                    </a:cxn>
                    <a:cxn ang="0">
                      <a:pos x="0" y="26"/>
                    </a:cxn>
                    <a:cxn ang="0">
                      <a:pos x="8" y="15"/>
                    </a:cxn>
                    <a:cxn ang="0">
                      <a:pos x="19" y="26"/>
                    </a:cxn>
                    <a:cxn ang="0">
                      <a:pos x="19" y="26"/>
                    </a:cxn>
                  </a:cxnLst>
                  <a:rect l="0" t="0" r="r" b="b"/>
                  <a:pathLst>
                    <a:path w="64" h="42">
                      <a:moveTo>
                        <a:pt x="64" y="11"/>
                      </a:moveTo>
                      <a:lnTo>
                        <a:pt x="64" y="26"/>
                      </a:lnTo>
                      <a:lnTo>
                        <a:pt x="57" y="19"/>
                      </a:lnTo>
                      <a:lnTo>
                        <a:pt x="53" y="11"/>
                      </a:lnTo>
                      <a:lnTo>
                        <a:pt x="49" y="8"/>
                      </a:lnTo>
                      <a:lnTo>
                        <a:pt x="53" y="0"/>
                      </a:lnTo>
                      <a:lnTo>
                        <a:pt x="64" y="11"/>
                      </a:lnTo>
                      <a:lnTo>
                        <a:pt x="64" y="11"/>
                      </a:lnTo>
                      <a:close/>
                      <a:moveTo>
                        <a:pt x="42" y="15"/>
                      </a:moveTo>
                      <a:lnTo>
                        <a:pt x="42" y="34"/>
                      </a:lnTo>
                      <a:lnTo>
                        <a:pt x="34" y="26"/>
                      </a:lnTo>
                      <a:lnTo>
                        <a:pt x="30" y="23"/>
                      </a:lnTo>
                      <a:lnTo>
                        <a:pt x="26" y="15"/>
                      </a:lnTo>
                      <a:lnTo>
                        <a:pt x="30" y="8"/>
                      </a:lnTo>
                      <a:lnTo>
                        <a:pt x="42" y="15"/>
                      </a:lnTo>
                      <a:lnTo>
                        <a:pt x="42" y="15"/>
                      </a:lnTo>
                      <a:close/>
                      <a:moveTo>
                        <a:pt x="19" y="26"/>
                      </a:moveTo>
                      <a:lnTo>
                        <a:pt x="19" y="42"/>
                      </a:lnTo>
                      <a:lnTo>
                        <a:pt x="0" y="26"/>
                      </a:lnTo>
                      <a:lnTo>
                        <a:pt x="8" y="15"/>
                      </a:lnTo>
                      <a:lnTo>
                        <a:pt x="19" y="26"/>
                      </a:lnTo>
                      <a:lnTo>
                        <a:pt x="19" y="26"/>
                      </a:lnTo>
                      <a:close/>
                    </a:path>
                  </a:pathLst>
                </a:custGeom>
                <a:solidFill>
                  <a:srgbClr val="606060"/>
                </a:solidFill>
                <a:ln w="9525">
                  <a:noFill/>
                  <a:round/>
                  <a:headEnd/>
                  <a:tailEnd/>
                </a:ln>
              </p:spPr>
              <p:txBody>
                <a:bodyPr/>
                <a:lstStyle/>
                <a:p>
                  <a:endParaRPr lang="en-US"/>
                </a:p>
              </p:txBody>
            </p:sp>
            <p:sp>
              <p:nvSpPr>
                <p:cNvPr id="377740" name="Freeform 908"/>
                <p:cNvSpPr>
                  <a:spLocks noChangeAspect="1" noEditPoints="1"/>
                </p:cNvSpPr>
                <p:nvPr/>
              </p:nvSpPr>
              <p:spPr bwMode="auto">
                <a:xfrm>
                  <a:off x="1496" y="3010"/>
                  <a:ext cx="143" cy="94"/>
                </a:xfrm>
                <a:custGeom>
                  <a:avLst/>
                  <a:gdLst/>
                  <a:ahLst/>
                  <a:cxnLst>
                    <a:cxn ang="0">
                      <a:pos x="121" y="68"/>
                    </a:cxn>
                    <a:cxn ang="0">
                      <a:pos x="132" y="79"/>
                    </a:cxn>
                    <a:cxn ang="0">
                      <a:pos x="143" y="76"/>
                    </a:cxn>
                    <a:cxn ang="0">
                      <a:pos x="132" y="64"/>
                    </a:cxn>
                    <a:cxn ang="0">
                      <a:pos x="121" y="68"/>
                    </a:cxn>
                    <a:cxn ang="0">
                      <a:pos x="121" y="68"/>
                    </a:cxn>
                    <a:cxn ang="0">
                      <a:pos x="98" y="76"/>
                    </a:cxn>
                    <a:cxn ang="0">
                      <a:pos x="110" y="87"/>
                    </a:cxn>
                    <a:cxn ang="0">
                      <a:pos x="121" y="83"/>
                    </a:cxn>
                    <a:cxn ang="0">
                      <a:pos x="110" y="72"/>
                    </a:cxn>
                    <a:cxn ang="0">
                      <a:pos x="98" y="76"/>
                    </a:cxn>
                    <a:cxn ang="0">
                      <a:pos x="98" y="76"/>
                    </a:cxn>
                    <a:cxn ang="0">
                      <a:pos x="76" y="83"/>
                    </a:cxn>
                    <a:cxn ang="0">
                      <a:pos x="83" y="94"/>
                    </a:cxn>
                    <a:cxn ang="0">
                      <a:pos x="94" y="91"/>
                    </a:cxn>
                    <a:cxn ang="0">
                      <a:pos x="83" y="79"/>
                    </a:cxn>
                    <a:cxn ang="0">
                      <a:pos x="76" y="83"/>
                    </a:cxn>
                    <a:cxn ang="0">
                      <a:pos x="76" y="83"/>
                    </a:cxn>
                    <a:cxn ang="0">
                      <a:pos x="79" y="60"/>
                    </a:cxn>
                    <a:cxn ang="0">
                      <a:pos x="91" y="68"/>
                    </a:cxn>
                    <a:cxn ang="0">
                      <a:pos x="102" y="64"/>
                    </a:cxn>
                    <a:cxn ang="0">
                      <a:pos x="91" y="57"/>
                    </a:cxn>
                    <a:cxn ang="0">
                      <a:pos x="79" y="60"/>
                    </a:cxn>
                    <a:cxn ang="0">
                      <a:pos x="79" y="60"/>
                    </a:cxn>
                    <a:cxn ang="0">
                      <a:pos x="68" y="19"/>
                    </a:cxn>
                    <a:cxn ang="0">
                      <a:pos x="76" y="26"/>
                    </a:cxn>
                    <a:cxn ang="0">
                      <a:pos x="87" y="26"/>
                    </a:cxn>
                    <a:cxn ang="0">
                      <a:pos x="76" y="15"/>
                    </a:cxn>
                    <a:cxn ang="0">
                      <a:pos x="68" y="19"/>
                    </a:cxn>
                    <a:cxn ang="0">
                      <a:pos x="68" y="19"/>
                    </a:cxn>
                    <a:cxn ang="0">
                      <a:pos x="42" y="26"/>
                    </a:cxn>
                    <a:cxn ang="0">
                      <a:pos x="53" y="34"/>
                    </a:cxn>
                    <a:cxn ang="0">
                      <a:pos x="64" y="34"/>
                    </a:cxn>
                    <a:cxn ang="0">
                      <a:pos x="53" y="22"/>
                    </a:cxn>
                    <a:cxn ang="0">
                      <a:pos x="42" y="26"/>
                    </a:cxn>
                    <a:cxn ang="0">
                      <a:pos x="42" y="26"/>
                    </a:cxn>
                    <a:cxn ang="0">
                      <a:pos x="19" y="34"/>
                    </a:cxn>
                    <a:cxn ang="0">
                      <a:pos x="30" y="45"/>
                    </a:cxn>
                    <a:cxn ang="0">
                      <a:pos x="42" y="41"/>
                    </a:cxn>
                    <a:cxn ang="0">
                      <a:pos x="30" y="30"/>
                    </a:cxn>
                    <a:cxn ang="0">
                      <a:pos x="19" y="34"/>
                    </a:cxn>
                    <a:cxn ang="0">
                      <a:pos x="19" y="34"/>
                    </a:cxn>
                    <a:cxn ang="0">
                      <a:pos x="49" y="3"/>
                    </a:cxn>
                    <a:cxn ang="0">
                      <a:pos x="57" y="11"/>
                    </a:cxn>
                    <a:cxn ang="0">
                      <a:pos x="68" y="7"/>
                    </a:cxn>
                    <a:cxn ang="0">
                      <a:pos x="61" y="0"/>
                    </a:cxn>
                    <a:cxn ang="0">
                      <a:pos x="49" y="3"/>
                    </a:cxn>
                    <a:cxn ang="0">
                      <a:pos x="49" y="3"/>
                    </a:cxn>
                    <a:cxn ang="0">
                      <a:pos x="23" y="11"/>
                    </a:cxn>
                    <a:cxn ang="0">
                      <a:pos x="34" y="19"/>
                    </a:cxn>
                    <a:cxn ang="0">
                      <a:pos x="46" y="15"/>
                    </a:cxn>
                    <a:cxn ang="0">
                      <a:pos x="34" y="7"/>
                    </a:cxn>
                    <a:cxn ang="0">
                      <a:pos x="23" y="11"/>
                    </a:cxn>
                    <a:cxn ang="0">
                      <a:pos x="23" y="11"/>
                    </a:cxn>
                    <a:cxn ang="0">
                      <a:pos x="0" y="19"/>
                    </a:cxn>
                    <a:cxn ang="0">
                      <a:pos x="12" y="26"/>
                    </a:cxn>
                    <a:cxn ang="0">
                      <a:pos x="23" y="22"/>
                    </a:cxn>
                    <a:cxn ang="0">
                      <a:pos x="12" y="15"/>
                    </a:cxn>
                    <a:cxn ang="0">
                      <a:pos x="0" y="19"/>
                    </a:cxn>
                    <a:cxn ang="0">
                      <a:pos x="0" y="19"/>
                    </a:cxn>
                  </a:cxnLst>
                  <a:rect l="0" t="0" r="r" b="b"/>
                  <a:pathLst>
                    <a:path w="143" h="94">
                      <a:moveTo>
                        <a:pt x="121" y="68"/>
                      </a:moveTo>
                      <a:lnTo>
                        <a:pt x="132" y="79"/>
                      </a:lnTo>
                      <a:lnTo>
                        <a:pt x="143" y="76"/>
                      </a:lnTo>
                      <a:lnTo>
                        <a:pt x="132" y="64"/>
                      </a:lnTo>
                      <a:lnTo>
                        <a:pt x="121" y="68"/>
                      </a:lnTo>
                      <a:lnTo>
                        <a:pt x="121" y="68"/>
                      </a:lnTo>
                      <a:close/>
                      <a:moveTo>
                        <a:pt x="98" y="76"/>
                      </a:moveTo>
                      <a:lnTo>
                        <a:pt x="110" y="87"/>
                      </a:lnTo>
                      <a:lnTo>
                        <a:pt x="121" y="83"/>
                      </a:lnTo>
                      <a:lnTo>
                        <a:pt x="110" y="72"/>
                      </a:lnTo>
                      <a:lnTo>
                        <a:pt x="98" y="76"/>
                      </a:lnTo>
                      <a:lnTo>
                        <a:pt x="98" y="76"/>
                      </a:lnTo>
                      <a:close/>
                      <a:moveTo>
                        <a:pt x="76" y="83"/>
                      </a:moveTo>
                      <a:lnTo>
                        <a:pt x="83" y="94"/>
                      </a:lnTo>
                      <a:lnTo>
                        <a:pt x="94" y="91"/>
                      </a:lnTo>
                      <a:lnTo>
                        <a:pt x="83" y="79"/>
                      </a:lnTo>
                      <a:lnTo>
                        <a:pt x="76" y="83"/>
                      </a:lnTo>
                      <a:lnTo>
                        <a:pt x="76" y="83"/>
                      </a:lnTo>
                      <a:close/>
                      <a:moveTo>
                        <a:pt x="79" y="60"/>
                      </a:moveTo>
                      <a:lnTo>
                        <a:pt x="91" y="68"/>
                      </a:lnTo>
                      <a:lnTo>
                        <a:pt x="102" y="64"/>
                      </a:lnTo>
                      <a:lnTo>
                        <a:pt x="91" y="57"/>
                      </a:lnTo>
                      <a:lnTo>
                        <a:pt x="79" y="60"/>
                      </a:lnTo>
                      <a:lnTo>
                        <a:pt x="79" y="60"/>
                      </a:lnTo>
                      <a:close/>
                      <a:moveTo>
                        <a:pt x="68" y="19"/>
                      </a:moveTo>
                      <a:lnTo>
                        <a:pt x="76" y="26"/>
                      </a:lnTo>
                      <a:lnTo>
                        <a:pt x="87" y="26"/>
                      </a:lnTo>
                      <a:lnTo>
                        <a:pt x="76" y="15"/>
                      </a:lnTo>
                      <a:lnTo>
                        <a:pt x="68" y="19"/>
                      </a:lnTo>
                      <a:lnTo>
                        <a:pt x="68" y="19"/>
                      </a:lnTo>
                      <a:close/>
                      <a:moveTo>
                        <a:pt x="42" y="26"/>
                      </a:moveTo>
                      <a:lnTo>
                        <a:pt x="53" y="34"/>
                      </a:lnTo>
                      <a:lnTo>
                        <a:pt x="64" y="34"/>
                      </a:lnTo>
                      <a:lnTo>
                        <a:pt x="53" y="22"/>
                      </a:lnTo>
                      <a:lnTo>
                        <a:pt x="42" y="26"/>
                      </a:lnTo>
                      <a:lnTo>
                        <a:pt x="42" y="26"/>
                      </a:lnTo>
                      <a:close/>
                      <a:moveTo>
                        <a:pt x="19" y="34"/>
                      </a:moveTo>
                      <a:lnTo>
                        <a:pt x="30" y="45"/>
                      </a:lnTo>
                      <a:lnTo>
                        <a:pt x="42" y="41"/>
                      </a:lnTo>
                      <a:lnTo>
                        <a:pt x="30" y="30"/>
                      </a:lnTo>
                      <a:lnTo>
                        <a:pt x="19" y="34"/>
                      </a:lnTo>
                      <a:lnTo>
                        <a:pt x="19" y="34"/>
                      </a:lnTo>
                      <a:close/>
                      <a:moveTo>
                        <a:pt x="49" y="3"/>
                      </a:moveTo>
                      <a:lnTo>
                        <a:pt x="57" y="11"/>
                      </a:lnTo>
                      <a:lnTo>
                        <a:pt x="68" y="7"/>
                      </a:lnTo>
                      <a:lnTo>
                        <a:pt x="61" y="0"/>
                      </a:lnTo>
                      <a:lnTo>
                        <a:pt x="49" y="3"/>
                      </a:lnTo>
                      <a:lnTo>
                        <a:pt x="49" y="3"/>
                      </a:lnTo>
                      <a:close/>
                      <a:moveTo>
                        <a:pt x="23" y="11"/>
                      </a:moveTo>
                      <a:lnTo>
                        <a:pt x="34" y="19"/>
                      </a:lnTo>
                      <a:lnTo>
                        <a:pt x="46" y="15"/>
                      </a:lnTo>
                      <a:lnTo>
                        <a:pt x="34" y="7"/>
                      </a:lnTo>
                      <a:lnTo>
                        <a:pt x="23" y="11"/>
                      </a:lnTo>
                      <a:lnTo>
                        <a:pt x="23" y="11"/>
                      </a:lnTo>
                      <a:close/>
                      <a:moveTo>
                        <a:pt x="0" y="19"/>
                      </a:moveTo>
                      <a:lnTo>
                        <a:pt x="12" y="26"/>
                      </a:lnTo>
                      <a:lnTo>
                        <a:pt x="23" y="22"/>
                      </a:lnTo>
                      <a:lnTo>
                        <a:pt x="12" y="15"/>
                      </a:lnTo>
                      <a:lnTo>
                        <a:pt x="0" y="19"/>
                      </a:lnTo>
                      <a:lnTo>
                        <a:pt x="0" y="19"/>
                      </a:lnTo>
                      <a:close/>
                    </a:path>
                  </a:pathLst>
                </a:custGeom>
                <a:solidFill>
                  <a:srgbClr val="E5E5E5"/>
                </a:solidFill>
                <a:ln w="9525">
                  <a:noFill/>
                  <a:round/>
                  <a:headEnd/>
                  <a:tailEnd/>
                </a:ln>
              </p:spPr>
              <p:txBody>
                <a:bodyPr/>
                <a:lstStyle/>
                <a:p>
                  <a:endParaRPr lang="en-US"/>
                </a:p>
              </p:txBody>
            </p:sp>
            <p:sp>
              <p:nvSpPr>
                <p:cNvPr id="377741" name="Freeform 909"/>
                <p:cNvSpPr>
                  <a:spLocks noChangeAspect="1" noEditPoints="1"/>
                </p:cNvSpPr>
                <p:nvPr/>
              </p:nvSpPr>
              <p:spPr bwMode="auto">
                <a:xfrm>
                  <a:off x="1459" y="2979"/>
                  <a:ext cx="83" cy="46"/>
                </a:xfrm>
                <a:custGeom>
                  <a:avLst/>
                  <a:gdLst/>
                  <a:ahLst/>
                  <a:cxnLst>
                    <a:cxn ang="0">
                      <a:pos x="56" y="4"/>
                    </a:cxn>
                    <a:cxn ang="0">
                      <a:pos x="67" y="0"/>
                    </a:cxn>
                    <a:cxn ang="0">
                      <a:pos x="79" y="12"/>
                    </a:cxn>
                    <a:cxn ang="0">
                      <a:pos x="83" y="27"/>
                    </a:cxn>
                    <a:cxn ang="0">
                      <a:pos x="64" y="34"/>
                    </a:cxn>
                    <a:cxn ang="0">
                      <a:pos x="56" y="27"/>
                    </a:cxn>
                    <a:cxn ang="0">
                      <a:pos x="52" y="19"/>
                    </a:cxn>
                    <a:cxn ang="0">
                      <a:pos x="49" y="12"/>
                    </a:cxn>
                    <a:cxn ang="0">
                      <a:pos x="56" y="4"/>
                    </a:cxn>
                    <a:cxn ang="0">
                      <a:pos x="56" y="4"/>
                    </a:cxn>
                    <a:cxn ang="0">
                      <a:pos x="30" y="12"/>
                    </a:cxn>
                    <a:cxn ang="0">
                      <a:pos x="41" y="8"/>
                    </a:cxn>
                    <a:cxn ang="0">
                      <a:pos x="52" y="19"/>
                    </a:cxn>
                    <a:cxn ang="0">
                      <a:pos x="60" y="34"/>
                    </a:cxn>
                    <a:cxn ang="0">
                      <a:pos x="41" y="38"/>
                    </a:cxn>
                    <a:cxn ang="0">
                      <a:pos x="34" y="31"/>
                    </a:cxn>
                    <a:cxn ang="0">
                      <a:pos x="30" y="23"/>
                    </a:cxn>
                    <a:cxn ang="0">
                      <a:pos x="22" y="19"/>
                    </a:cxn>
                    <a:cxn ang="0">
                      <a:pos x="30" y="12"/>
                    </a:cxn>
                    <a:cxn ang="0">
                      <a:pos x="30" y="12"/>
                    </a:cxn>
                    <a:cxn ang="0">
                      <a:pos x="7" y="19"/>
                    </a:cxn>
                    <a:cxn ang="0">
                      <a:pos x="19" y="15"/>
                    </a:cxn>
                    <a:cxn ang="0">
                      <a:pos x="30" y="23"/>
                    </a:cxn>
                    <a:cxn ang="0">
                      <a:pos x="37" y="42"/>
                    </a:cxn>
                    <a:cxn ang="0">
                      <a:pos x="15" y="46"/>
                    </a:cxn>
                    <a:cxn ang="0">
                      <a:pos x="0" y="31"/>
                    </a:cxn>
                    <a:cxn ang="0">
                      <a:pos x="7" y="19"/>
                    </a:cxn>
                    <a:cxn ang="0">
                      <a:pos x="7" y="19"/>
                    </a:cxn>
                  </a:cxnLst>
                  <a:rect l="0" t="0" r="r" b="b"/>
                  <a:pathLst>
                    <a:path w="83" h="46">
                      <a:moveTo>
                        <a:pt x="56" y="4"/>
                      </a:moveTo>
                      <a:lnTo>
                        <a:pt x="67" y="0"/>
                      </a:lnTo>
                      <a:lnTo>
                        <a:pt x="79" y="12"/>
                      </a:lnTo>
                      <a:lnTo>
                        <a:pt x="83" y="27"/>
                      </a:lnTo>
                      <a:lnTo>
                        <a:pt x="64" y="34"/>
                      </a:lnTo>
                      <a:lnTo>
                        <a:pt x="56" y="27"/>
                      </a:lnTo>
                      <a:lnTo>
                        <a:pt x="52" y="19"/>
                      </a:lnTo>
                      <a:lnTo>
                        <a:pt x="49" y="12"/>
                      </a:lnTo>
                      <a:lnTo>
                        <a:pt x="56" y="4"/>
                      </a:lnTo>
                      <a:lnTo>
                        <a:pt x="56" y="4"/>
                      </a:lnTo>
                      <a:close/>
                      <a:moveTo>
                        <a:pt x="30" y="12"/>
                      </a:moveTo>
                      <a:lnTo>
                        <a:pt x="41" y="8"/>
                      </a:lnTo>
                      <a:lnTo>
                        <a:pt x="52" y="19"/>
                      </a:lnTo>
                      <a:lnTo>
                        <a:pt x="60" y="34"/>
                      </a:lnTo>
                      <a:lnTo>
                        <a:pt x="41" y="38"/>
                      </a:lnTo>
                      <a:lnTo>
                        <a:pt x="34" y="31"/>
                      </a:lnTo>
                      <a:lnTo>
                        <a:pt x="30" y="23"/>
                      </a:lnTo>
                      <a:lnTo>
                        <a:pt x="22" y="19"/>
                      </a:lnTo>
                      <a:lnTo>
                        <a:pt x="30" y="12"/>
                      </a:lnTo>
                      <a:lnTo>
                        <a:pt x="30" y="12"/>
                      </a:lnTo>
                      <a:close/>
                      <a:moveTo>
                        <a:pt x="7" y="19"/>
                      </a:moveTo>
                      <a:lnTo>
                        <a:pt x="19" y="15"/>
                      </a:lnTo>
                      <a:lnTo>
                        <a:pt x="30" y="23"/>
                      </a:lnTo>
                      <a:lnTo>
                        <a:pt x="37" y="42"/>
                      </a:lnTo>
                      <a:lnTo>
                        <a:pt x="15" y="46"/>
                      </a:lnTo>
                      <a:lnTo>
                        <a:pt x="0" y="31"/>
                      </a:lnTo>
                      <a:lnTo>
                        <a:pt x="7" y="19"/>
                      </a:lnTo>
                      <a:lnTo>
                        <a:pt x="7" y="19"/>
                      </a:lnTo>
                      <a:close/>
                    </a:path>
                  </a:pathLst>
                </a:custGeom>
                <a:solidFill>
                  <a:srgbClr val="BFBFBF"/>
                </a:solidFill>
                <a:ln w="9525">
                  <a:noFill/>
                  <a:round/>
                  <a:headEnd/>
                  <a:tailEnd/>
                </a:ln>
              </p:spPr>
              <p:txBody>
                <a:bodyPr/>
                <a:lstStyle/>
                <a:p>
                  <a:endParaRPr lang="en-US"/>
                </a:p>
              </p:txBody>
            </p:sp>
            <p:sp>
              <p:nvSpPr>
                <p:cNvPr id="377742" name="Freeform 910"/>
                <p:cNvSpPr>
                  <a:spLocks noChangeAspect="1"/>
                </p:cNvSpPr>
                <p:nvPr/>
              </p:nvSpPr>
              <p:spPr bwMode="auto">
                <a:xfrm>
                  <a:off x="1508" y="2979"/>
                  <a:ext cx="34" cy="31"/>
                </a:xfrm>
                <a:custGeom>
                  <a:avLst/>
                  <a:gdLst/>
                  <a:ahLst/>
                  <a:cxnLst>
                    <a:cxn ang="0">
                      <a:pos x="7" y="4"/>
                    </a:cxn>
                    <a:cxn ang="0">
                      <a:pos x="18" y="0"/>
                    </a:cxn>
                    <a:cxn ang="0">
                      <a:pos x="30" y="12"/>
                    </a:cxn>
                    <a:cxn ang="0">
                      <a:pos x="34" y="27"/>
                    </a:cxn>
                    <a:cxn ang="0">
                      <a:pos x="15" y="31"/>
                    </a:cxn>
                    <a:cxn ang="0">
                      <a:pos x="7" y="27"/>
                    </a:cxn>
                    <a:cxn ang="0">
                      <a:pos x="3" y="19"/>
                    </a:cxn>
                    <a:cxn ang="0">
                      <a:pos x="0" y="12"/>
                    </a:cxn>
                    <a:cxn ang="0">
                      <a:pos x="7" y="4"/>
                    </a:cxn>
                  </a:cxnLst>
                  <a:rect l="0" t="0" r="r" b="b"/>
                  <a:pathLst>
                    <a:path w="34" h="31">
                      <a:moveTo>
                        <a:pt x="7" y="4"/>
                      </a:moveTo>
                      <a:lnTo>
                        <a:pt x="18" y="0"/>
                      </a:lnTo>
                      <a:lnTo>
                        <a:pt x="30" y="12"/>
                      </a:lnTo>
                      <a:lnTo>
                        <a:pt x="34" y="27"/>
                      </a:lnTo>
                      <a:lnTo>
                        <a:pt x="15" y="31"/>
                      </a:lnTo>
                      <a:lnTo>
                        <a:pt x="7" y="27"/>
                      </a:lnTo>
                      <a:lnTo>
                        <a:pt x="3" y="19"/>
                      </a:lnTo>
                      <a:lnTo>
                        <a:pt x="0" y="12"/>
                      </a:lnTo>
                      <a:lnTo>
                        <a:pt x="7" y="4"/>
                      </a:lnTo>
                    </a:path>
                  </a:pathLst>
                </a:custGeom>
                <a:noFill/>
                <a:ln w="6350">
                  <a:solidFill>
                    <a:srgbClr val="000000"/>
                  </a:solidFill>
                  <a:prstDash val="solid"/>
                  <a:round/>
                  <a:headEnd/>
                  <a:tailEnd/>
                </a:ln>
              </p:spPr>
              <p:txBody>
                <a:bodyPr/>
                <a:lstStyle/>
                <a:p>
                  <a:endParaRPr lang="en-US"/>
                </a:p>
              </p:txBody>
            </p:sp>
            <p:sp>
              <p:nvSpPr>
                <p:cNvPr id="377743" name="Freeform 911"/>
                <p:cNvSpPr>
                  <a:spLocks noChangeAspect="1"/>
                </p:cNvSpPr>
                <p:nvPr/>
              </p:nvSpPr>
              <p:spPr bwMode="auto">
                <a:xfrm>
                  <a:off x="1481" y="2987"/>
                  <a:ext cx="38" cy="34"/>
                </a:xfrm>
                <a:custGeom>
                  <a:avLst/>
                  <a:gdLst/>
                  <a:ahLst/>
                  <a:cxnLst>
                    <a:cxn ang="0">
                      <a:pos x="8" y="4"/>
                    </a:cxn>
                    <a:cxn ang="0">
                      <a:pos x="19" y="0"/>
                    </a:cxn>
                    <a:cxn ang="0">
                      <a:pos x="30" y="11"/>
                    </a:cxn>
                    <a:cxn ang="0">
                      <a:pos x="38" y="26"/>
                    </a:cxn>
                    <a:cxn ang="0">
                      <a:pos x="19" y="34"/>
                    </a:cxn>
                    <a:cxn ang="0">
                      <a:pos x="8" y="23"/>
                    </a:cxn>
                    <a:cxn ang="0">
                      <a:pos x="8" y="19"/>
                    </a:cxn>
                    <a:cxn ang="0">
                      <a:pos x="0" y="15"/>
                    </a:cxn>
                    <a:cxn ang="0">
                      <a:pos x="8" y="4"/>
                    </a:cxn>
                  </a:cxnLst>
                  <a:rect l="0" t="0" r="r" b="b"/>
                  <a:pathLst>
                    <a:path w="38" h="34">
                      <a:moveTo>
                        <a:pt x="8" y="4"/>
                      </a:moveTo>
                      <a:lnTo>
                        <a:pt x="19" y="0"/>
                      </a:lnTo>
                      <a:lnTo>
                        <a:pt x="30" y="11"/>
                      </a:lnTo>
                      <a:lnTo>
                        <a:pt x="38" y="26"/>
                      </a:lnTo>
                      <a:lnTo>
                        <a:pt x="19" y="34"/>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77744" name="Freeform 912"/>
                <p:cNvSpPr>
                  <a:spLocks noChangeAspect="1"/>
                </p:cNvSpPr>
                <p:nvPr/>
              </p:nvSpPr>
              <p:spPr bwMode="auto">
                <a:xfrm>
                  <a:off x="1459" y="2994"/>
                  <a:ext cx="37" cy="31"/>
                </a:xfrm>
                <a:custGeom>
                  <a:avLst/>
                  <a:gdLst/>
                  <a:ahLst/>
                  <a:cxnLst>
                    <a:cxn ang="0">
                      <a:pos x="7" y="4"/>
                    </a:cxn>
                    <a:cxn ang="0">
                      <a:pos x="19" y="0"/>
                    </a:cxn>
                    <a:cxn ang="0">
                      <a:pos x="30" y="12"/>
                    </a:cxn>
                    <a:cxn ang="0">
                      <a:pos x="37" y="27"/>
                    </a:cxn>
                    <a:cxn ang="0">
                      <a:pos x="15" y="31"/>
                    </a:cxn>
                    <a:cxn ang="0">
                      <a:pos x="0" y="16"/>
                    </a:cxn>
                    <a:cxn ang="0">
                      <a:pos x="7" y="4"/>
                    </a:cxn>
                  </a:cxnLst>
                  <a:rect l="0" t="0" r="r" b="b"/>
                  <a:pathLst>
                    <a:path w="37" h="31">
                      <a:moveTo>
                        <a:pt x="7" y="4"/>
                      </a:moveTo>
                      <a:lnTo>
                        <a:pt x="19" y="0"/>
                      </a:lnTo>
                      <a:lnTo>
                        <a:pt x="30" y="12"/>
                      </a:lnTo>
                      <a:lnTo>
                        <a:pt x="37" y="27"/>
                      </a:lnTo>
                      <a:lnTo>
                        <a:pt x="15" y="31"/>
                      </a:lnTo>
                      <a:lnTo>
                        <a:pt x="0" y="16"/>
                      </a:lnTo>
                      <a:lnTo>
                        <a:pt x="7" y="4"/>
                      </a:lnTo>
                    </a:path>
                  </a:pathLst>
                </a:custGeom>
                <a:noFill/>
                <a:ln w="6350">
                  <a:solidFill>
                    <a:srgbClr val="000000"/>
                  </a:solidFill>
                  <a:prstDash val="solid"/>
                  <a:round/>
                  <a:headEnd/>
                  <a:tailEnd/>
                </a:ln>
              </p:spPr>
              <p:txBody>
                <a:bodyPr/>
                <a:lstStyle/>
                <a:p>
                  <a:endParaRPr lang="en-US"/>
                </a:p>
              </p:txBody>
            </p:sp>
            <p:sp>
              <p:nvSpPr>
                <p:cNvPr id="377745" name="Freeform 913"/>
                <p:cNvSpPr>
                  <a:spLocks noChangeAspect="1" noEditPoints="1"/>
                </p:cNvSpPr>
                <p:nvPr/>
              </p:nvSpPr>
              <p:spPr bwMode="auto">
                <a:xfrm>
                  <a:off x="1459" y="2983"/>
                  <a:ext cx="64" cy="42"/>
                </a:xfrm>
                <a:custGeom>
                  <a:avLst/>
                  <a:gdLst/>
                  <a:ahLst/>
                  <a:cxnLst>
                    <a:cxn ang="0">
                      <a:pos x="64" y="11"/>
                    </a:cxn>
                    <a:cxn ang="0">
                      <a:pos x="64" y="30"/>
                    </a:cxn>
                    <a:cxn ang="0">
                      <a:pos x="56" y="19"/>
                    </a:cxn>
                    <a:cxn ang="0">
                      <a:pos x="52" y="15"/>
                    </a:cxn>
                    <a:cxn ang="0">
                      <a:pos x="49" y="8"/>
                    </a:cxn>
                    <a:cxn ang="0">
                      <a:pos x="52" y="0"/>
                    </a:cxn>
                    <a:cxn ang="0">
                      <a:pos x="64" y="11"/>
                    </a:cxn>
                    <a:cxn ang="0">
                      <a:pos x="64" y="11"/>
                    </a:cxn>
                    <a:cxn ang="0">
                      <a:pos x="41" y="15"/>
                    </a:cxn>
                    <a:cxn ang="0">
                      <a:pos x="41" y="34"/>
                    </a:cxn>
                    <a:cxn ang="0">
                      <a:pos x="30" y="27"/>
                    </a:cxn>
                    <a:cxn ang="0">
                      <a:pos x="30" y="23"/>
                    </a:cxn>
                    <a:cxn ang="0">
                      <a:pos x="22" y="15"/>
                    </a:cxn>
                    <a:cxn ang="0">
                      <a:pos x="30" y="8"/>
                    </a:cxn>
                    <a:cxn ang="0">
                      <a:pos x="41" y="15"/>
                    </a:cxn>
                    <a:cxn ang="0">
                      <a:pos x="41" y="15"/>
                    </a:cxn>
                    <a:cxn ang="0">
                      <a:pos x="15" y="23"/>
                    </a:cxn>
                    <a:cxn ang="0">
                      <a:pos x="15" y="42"/>
                    </a:cxn>
                    <a:cxn ang="0">
                      <a:pos x="0" y="27"/>
                    </a:cxn>
                    <a:cxn ang="0">
                      <a:pos x="7" y="15"/>
                    </a:cxn>
                    <a:cxn ang="0">
                      <a:pos x="15" y="23"/>
                    </a:cxn>
                    <a:cxn ang="0">
                      <a:pos x="15" y="23"/>
                    </a:cxn>
                  </a:cxnLst>
                  <a:rect l="0" t="0" r="r" b="b"/>
                  <a:pathLst>
                    <a:path w="64" h="42">
                      <a:moveTo>
                        <a:pt x="64" y="11"/>
                      </a:moveTo>
                      <a:lnTo>
                        <a:pt x="64" y="30"/>
                      </a:lnTo>
                      <a:lnTo>
                        <a:pt x="56" y="19"/>
                      </a:lnTo>
                      <a:lnTo>
                        <a:pt x="52" y="15"/>
                      </a:lnTo>
                      <a:lnTo>
                        <a:pt x="49" y="8"/>
                      </a:lnTo>
                      <a:lnTo>
                        <a:pt x="52" y="0"/>
                      </a:lnTo>
                      <a:lnTo>
                        <a:pt x="64" y="11"/>
                      </a:lnTo>
                      <a:lnTo>
                        <a:pt x="64" y="11"/>
                      </a:lnTo>
                      <a:close/>
                      <a:moveTo>
                        <a:pt x="41" y="15"/>
                      </a:moveTo>
                      <a:lnTo>
                        <a:pt x="41" y="34"/>
                      </a:lnTo>
                      <a:lnTo>
                        <a:pt x="30" y="27"/>
                      </a:lnTo>
                      <a:lnTo>
                        <a:pt x="30" y="23"/>
                      </a:lnTo>
                      <a:lnTo>
                        <a:pt x="22" y="15"/>
                      </a:lnTo>
                      <a:lnTo>
                        <a:pt x="30" y="8"/>
                      </a:lnTo>
                      <a:lnTo>
                        <a:pt x="41" y="15"/>
                      </a:lnTo>
                      <a:lnTo>
                        <a:pt x="41" y="15"/>
                      </a:lnTo>
                      <a:close/>
                      <a:moveTo>
                        <a:pt x="15" y="23"/>
                      </a:moveTo>
                      <a:lnTo>
                        <a:pt x="15" y="42"/>
                      </a:lnTo>
                      <a:lnTo>
                        <a:pt x="0" y="27"/>
                      </a:lnTo>
                      <a:lnTo>
                        <a:pt x="7" y="15"/>
                      </a:lnTo>
                      <a:lnTo>
                        <a:pt x="15" y="23"/>
                      </a:lnTo>
                      <a:lnTo>
                        <a:pt x="15" y="23"/>
                      </a:lnTo>
                      <a:close/>
                    </a:path>
                  </a:pathLst>
                </a:custGeom>
                <a:solidFill>
                  <a:srgbClr val="606060"/>
                </a:solidFill>
                <a:ln w="9525">
                  <a:noFill/>
                  <a:round/>
                  <a:headEnd/>
                  <a:tailEnd/>
                </a:ln>
              </p:spPr>
              <p:txBody>
                <a:bodyPr/>
                <a:lstStyle/>
                <a:p>
                  <a:endParaRPr lang="en-US"/>
                </a:p>
              </p:txBody>
            </p:sp>
            <p:sp>
              <p:nvSpPr>
                <p:cNvPr id="377746" name="Freeform 914"/>
                <p:cNvSpPr>
                  <a:spLocks noChangeAspect="1" noEditPoints="1"/>
                </p:cNvSpPr>
                <p:nvPr/>
              </p:nvSpPr>
              <p:spPr bwMode="auto">
                <a:xfrm>
                  <a:off x="1466" y="2983"/>
                  <a:ext cx="68" cy="23"/>
                </a:xfrm>
                <a:custGeom>
                  <a:avLst/>
                  <a:gdLst/>
                  <a:ahLst/>
                  <a:cxnLst>
                    <a:cxn ang="0">
                      <a:pos x="49" y="0"/>
                    </a:cxn>
                    <a:cxn ang="0">
                      <a:pos x="57" y="11"/>
                    </a:cxn>
                    <a:cxn ang="0">
                      <a:pos x="68" y="8"/>
                    </a:cxn>
                    <a:cxn ang="0">
                      <a:pos x="60" y="0"/>
                    </a:cxn>
                    <a:cxn ang="0">
                      <a:pos x="49" y="0"/>
                    </a:cxn>
                    <a:cxn ang="0">
                      <a:pos x="49" y="0"/>
                    </a:cxn>
                    <a:cxn ang="0">
                      <a:pos x="23" y="8"/>
                    </a:cxn>
                    <a:cxn ang="0">
                      <a:pos x="34" y="19"/>
                    </a:cxn>
                    <a:cxn ang="0">
                      <a:pos x="45" y="15"/>
                    </a:cxn>
                    <a:cxn ang="0">
                      <a:pos x="34" y="4"/>
                    </a:cxn>
                    <a:cxn ang="0">
                      <a:pos x="23" y="8"/>
                    </a:cxn>
                    <a:cxn ang="0">
                      <a:pos x="23" y="8"/>
                    </a:cxn>
                    <a:cxn ang="0">
                      <a:pos x="0" y="15"/>
                    </a:cxn>
                    <a:cxn ang="0">
                      <a:pos x="8" y="23"/>
                    </a:cxn>
                    <a:cxn ang="0">
                      <a:pos x="19" y="19"/>
                    </a:cxn>
                    <a:cxn ang="0">
                      <a:pos x="12" y="11"/>
                    </a:cxn>
                    <a:cxn ang="0">
                      <a:pos x="0" y="15"/>
                    </a:cxn>
                    <a:cxn ang="0">
                      <a:pos x="0" y="15"/>
                    </a:cxn>
                  </a:cxnLst>
                  <a:rect l="0" t="0" r="r" b="b"/>
                  <a:pathLst>
                    <a:path w="68" h="23">
                      <a:moveTo>
                        <a:pt x="49" y="0"/>
                      </a:moveTo>
                      <a:lnTo>
                        <a:pt x="57" y="11"/>
                      </a:lnTo>
                      <a:lnTo>
                        <a:pt x="68" y="8"/>
                      </a:lnTo>
                      <a:lnTo>
                        <a:pt x="60" y="0"/>
                      </a:lnTo>
                      <a:lnTo>
                        <a:pt x="49" y="0"/>
                      </a:lnTo>
                      <a:lnTo>
                        <a:pt x="49" y="0"/>
                      </a:lnTo>
                      <a:close/>
                      <a:moveTo>
                        <a:pt x="23" y="8"/>
                      </a:moveTo>
                      <a:lnTo>
                        <a:pt x="34" y="19"/>
                      </a:lnTo>
                      <a:lnTo>
                        <a:pt x="45" y="15"/>
                      </a:lnTo>
                      <a:lnTo>
                        <a:pt x="34" y="4"/>
                      </a:lnTo>
                      <a:lnTo>
                        <a:pt x="23" y="8"/>
                      </a:lnTo>
                      <a:lnTo>
                        <a:pt x="23" y="8"/>
                      </a:lnTo>
                      <a:close/>
                      <a:moveTo>
                        <a:pt x="0" y="15"/>
                      </a:moveTo>
                      <a:lnTo>
                        <a:pt x="8" y="23"/>
                      </a:lnTo>
                      <a:lnTo>
                        <a:pt x="19" y="19"/>
                      </a:lnTo>
                      <a:lnTo>
                        <a:pt x="12" y="11"/>
                      </a:lnTo>
                      <a:lnTo>
                        <a:pt x="0" y="15"/>
                      </a:lnTo>
                      <a:lnTo>
                        <a:pt x="0" y="15"/>
                      </a:lnTo>
                      <a:close/>
                    </a:path>
                  </a:pathLst>
                </a:custGeom>
                <a:solidFill>
                  <a:srgbClr val="E5E5E5"/>
                </a:solidFill>
                <a:ln w="9525">
                  <a:noFill/>
                  <a:round/>
                  <a:headEnd/>
                  <a:tailEnd/>
                </a:ln>
              </p:spPr>
              <p:txBody>
                <a:bodyPr/>
                <a:lstStyle/>
                <a:p>
                  <a:endParaRPr lang="en-US"/>
                </a:p>
              </p:txBody>
            </p:sp>
            <p:sp>
              <p:nvSpPr>
                <p:cNvPr id="377747" name="Freeform 915"/>
                <p:cNvSpPr>
                  <a:spLocks noChangeAspect="1" noEditPoints="1"/>
                </p:cNvSpPr>
                <p:nvPr/>
              </p:nvSpPr>
              <p:spPr bwMode="auto">
                <a:xfrm>
                  <a:off x="1161" y="3055"/>
                  <a:ext cx="335" cy="125"/>
                </a:xfrm>
                <a:custGeom>
                  <a:avLst/>
                  <a:gdLst/>
                  <a:ahLst/>
                  <a:cxnLst>
                    <a:cxn ang="0">
                      <a:pos x="283" y="12"/>
                    </a:cxn>
                    <a:cxn ang="0">
                      <a:pos x="279" y="42"/>
                    </a:cxn>
                    <a:cxn ang="0">
                      <a:pos x="264" y="23"/>
                    </a:cxn>
                    <a:cxn ang="0">
                      <a:pos x="237" y="27"/>
                    </a:cxn>
                    <a:cxn ang="0">
                      <a:pos x="230" y="57"/>
                    </a:cxn>
                    <a:cxn ang="0">
                      <a:pos x="219" y="38"/>
                    </a:cxn>
                    <a:cxn ang="0">
                      <a:pos x="200" y="38"/>
                    </a:cxn>
                    <a:cxn ang="0">
                      <a:pos x="226" y="57"/>
                    </a:cxn>
                    <a:cxn ang="0">
                      <a:pos x="196" y="49"/>
                    </a:cxn>
                    <a:cxn ang="0">
                      <a:pos x="200" y="38"/>
                    </a:cxn>
                    <a:cxn ang="0">
                      <a:pos x="196" y="49"/>
                    </a:cxn>
                    <a:cxn ang="0">
                      <a:pos x="173" y="65"/>
                    </a:cxn>
                    <a:cxn ang="0">
                      <a:pos x="177" y="46"/>
                    </a:cxn>
                    <a:cxn ang="0">
                      <a:pos x="162" y="49"/>
                    </a:cxn>
                    <a:cxn ang="0">
                      <a:pos x="158" y="80"/>
                    </a:cxn>
                    <a:cxn ang="0">
                      <a:pos x="143" y="61"/>
                    </a:cxn>
                    <a:cxn ang="0">
                      <a:pos x="128" y="61"/>
                    </a:cxn>
                    <a:cxn ang="0">
                      <a:pos x="155" y="84"/>
                    </a:cxn>
                    <a:cxn ang="0">
                      <a:pos x="125" y="76"/>
                    </a:cxn>
                    <a:cxn ang="0">
                      <a:pos x="128" y="61"/>
                    </a:cxn>
                    <a:cxn ang="0">
                      <a:pos x="125" y="76"/>
                    </a:cxn>
                    <a:cxn ang="0">
                      <a:pos x="102" y="87"/>
                    </a:cxn>
                    <a:cxn ang="0">
                      <a:pos x="106" y="68"/>
                    </a:cxn>
                    <a:cxn ang="0">
                      <a:pos x="91" y="72"/>
                    </a:cxn>
                    <a:cxn ang="0">
                      <a:pos x="87" y="103"/>
                    </a:cxn>
                    <a:cxn ang="0">
                      <a:pos x="72" y="87"/>
                    </a:cxn>
                    <a:cxn ang="0">
                      <a:pos x="57" y="84"/>
                    </a:cxn>
                    <a:cxn ang="0">
                      <a:pos x="79" y="106"/>
                    </a:cxn>
                    <a:cxn ang="0">
                      <a:pos x="53" y="99"/>
                    </a:cxn>
                    <a:cxn ang="0">
                      <a:pos x="57" y="84"/>
                    </a:cxn>
                    <a:cxn ang="0">
                      <a:pos x="53" y="99"/>
                    </a:cxn>
                    <a:cxn ang="0">
                      <a:pos x="30" y="114"/>
                    </a:cxn>
                    <a:cxn ang="0">
                      <a:pos x="30" y="91"/>
                    </a:cxn>
                    <a:cxn ang="0">
                      <a:pos x="19" y="95"/>
                    </a:cxn>
                    <a:cxn ang="0">
                      <a:pos x="12" y="125"/>
                    </a:cxn>
                    <a:cxn ang="0">
                      <a:pos x="0" y="110"/>
                    </a:cxn>
                    <a:cxn ang="0">
                      <a:pos x="249" y="23"/>
                    </a:cxn>
                    <a:cxn ang="0">
                      <a:pos x="275" y="42"/>
                    </a:cxn>
                    <a:cxn ang="0">
                      <a:pos x="245" y="34"/>
                    </a:cxn>
                    <a:cxn ang="0">
                      <a:pos x="249" y="23"/>
                    </a:cxn>
                    <a:cxn ang="0">
                      <a:pos x="328" y="12"/>
                    </a:cxn>
                    <a:cxn ang="0">
                      <a:pos x="298" y="27"/>
                    </a:cxn>
                    <a:cxn ang="0">
                      <a:pos x="298" y="8"/>
                    </a:cxn>
                  </a:cxnLst>
                  <a:rect l="0" t="0" r="r" b="b"/>
                  <a:pathLst>
                    <a:path w="335" h="125">
                      <a:moveTo>
                        <a:pt x="264" y="23"/>
                      </a:moveTo>
                      <a:lnTo>
                        <a:pt x="271" y="15"/>
                      </a:lnTo>
                      <a:lnTo>
                        <a:pt x="283" y="12"/>
                      </a:lnTo>
                      <a:lnTo>
                        <a:pt x="294" y="19"/>
                      </a:lnTo>
                      <a:lnTo>
                        <a:pt x="298" y="34"/>
                      </a:lnTo>
                      <a:lnTo>
                        <a:pt x="279" y="42"/>
                      </a:lnTo>
                      <a:lnTo>
                        <a:pt x="271" y="34"/>
                      </a:lnTo>
                      <a:lnTo>
                        <a:pt x="271" y="27"/>
                      </a:lnTo>
                      <a:lnTo>
                        <a:pt x="264" y="23"/>
                      </a:lnTo>
                      <a:lnTo>
                        <a:pt x="264" y="23"/>
                      </a:lnTo>
                      <a:close/>
                      <a:moveTo>
                        <a:pt x="226" y="31"/>
                      </a:moveTo>
                      <a:lnTo>
                        <a:pt x="237" y="27"/>
                      </a:lnTo>
                      <a:lnTo>
                        <a:pt x="245" y="34"/>
                      </a:lnTo>
                      <a:lnTo>
                        <a:pt x="249" y="49"/>
                      </a:lnTo>
                      <a:lnTo>
                        <a:pt x="230" y="57"/>
                      </a:lnTo>
                      <a:lnTo>
                        <a:pt x="222" y="49"/>
                      </a:lnTo>
                      <a:lnTo>
                        <a:pt x="222" y="42"/>
                      </a:lnTo>
                      <a:lnTo>
                        <a:pt x="219" y="38"/>
                      </a:lnTo>
                      <a:lnTo>
                        <a:pt x="226" y="31"/>
                      </a:lnTo>
                      <a:lnTo>
                        <a:pt x="226" y="31"/>
                      </a:lnTo>
                      <a:close/>
                      <a:moveTo>
                        <a:pt x="200" y="38"/>
                      </a:moveTo>
                      <a:lnTo>
                        <a:pt x="211" y="34"/>
                      </a:lnTo>
                      <a:lnTo>
                        <a:pt x="222" y="42"/>
                      </a:lnTo>
                      <a:lnTo>
                        <a:pt x="226" y="57"/>
                      </a:lnTo>
                      <a:lnTo>
                        <a:pt x="207" y="65"/>
                      </a:lnTo>
                      <a:lnTo>
                        <a:pt x="200" y="57"/>
                      </a:lnTo>
                      <a:lnTo>
                        <a:pt x="196" y="49"/>
                      </a:lnTo>
                      <a:lnTo>
                        <a:pt x="192" y="46"/>
                      </a:lnTo>
                      <a:lnTo>
                        <a:pt x="200" y="38"/>
                      </a:lnTo>
                      <a:lnTo>
                        <a:pt x="200" y="38"/>
                      </a:lnTo>
                      <a:close/>
                      <a:moveTo>
                        <a:pt x="177" y="46"/>
                      </a:moveTo>
                      <a:lnTo>
                        <a:pt x="189" y="42"/>
                      </a:lnTo>
                      <a:lnTo>
                        <a:pt x="196" y="49"/>
                      </a:lnTo>
                      <a:lnTo>
                        <a:pt x="204" y="65"/>
                      </a:lnTo>
                      <a:lnTo>
                        <a:pt x="181" y="72"/>
                      </a:lnTo>
                      <a:lnTo>
                        <a:pt x="173" y="65"/>
                      </a:lnTo>
                      <a:lnTo>
                        <a:pt x="173" y="61"/>
                      </a:lnTo>
                      <a:lnTo>
                        <a:pt x="170" y="57"/>
                      </a:lnTo>
                      <a:lnTo>
                        <a:pt x="177" y="46"/>
                      </a:lnTo>
                      <a:lnTo>
                        <a:pt x="177" y="46"/>
                      </a:lnTo>
                      <a:close/>
                      <a:moveTo>
                        <a:pt x="151" y="53"/>
                      </a:moveTo>
                      <a:lnTo>
                        <a:pt x="162" y="49"/>
                      </a:lnTo>
                      <a:lnTo>
                        <a:pt x="173" y="61"/>
                      </a:lnTo>
                      <a:lnTo>
                        <a:pt x="177" y="72"/>
                      </a:lnTo>
                      <a:lnTo>
                        <a:pt x="158" y="80"/>
                      </a:lnTo>
                      <a:lnTo>
                        <a:pt x="151" y="72"/>
                      </a:lnTo>
                      <a:lnTo>
                        <a:pt x="147" y="68"/>
                      </a:lnTo>
                      <a:lnTo>
                        <a:pt x="143" y="61"/>
                      </a:lnTo>
                      <a:lnTo>
                        <a:pt x="151" y="53"/>
                      </a:lnTo>
                      <a:lnTo>
                        <a:pt x="151" y="53"/>
                      </a:lnTo>
                      <a:close/>
                      <a:moveTo>
                        <a:pt x="128" y="61"/>
                      </a:moveTo>
                      <a:lnTo>
                        <a:pt x="140" y="57"/>
                      </a:lnTo>
                      <a:lnTo>
                        <a:pt x="147" y="65"/>
                      </a:lnTo>
                      <a:lnTo>
                        <a:pt x="155" y="84"/>
                      </a:lnTo>
                      <a:lnTo>
                        <a:pt x="132" y="87"/>
                      </a:lnTo>
                      <a:lnTo>
                        <a:pt x="128" y="80"/>
                      </a:lnTo>
                      <a:lnTo>
                        <a:pt x="125" y="76"/>
                      </a:lnTo>
                      <a:lnTo>
                        <a:pt x="121" y="72"/>
                      </a:lnTo>
                      <a:lnTo>
                        <a:pt x="128" y="61"/>
                      </a:lnTo>
                      <a:lnTo>
                        <a:pt x="128" y="61"/>
                      </a:lnTo>
                      <a:close/>
                      <a:moveTo>
                        <a:pt x="106" y="68"/>
                      </a:moveTo>
                      <a:lnTo>
                        <a:pt x="117" y="65"/>
                      </a:lnTo>
                      <a:lnTo>
                        <a:pt x="125" y="76"/>
                      </a:lnTo>
                      <a:lnTo>
                        <a:pt x="128" y="91"/>
                      </a:lnTo>
                      <a:lnTo>
                        <a:pt x="109" y="95"/>
                      </a:lnTo>
                      <a:lnTo>
                        <a:pt x="102" y="87"/>
                      </a:lnTo>
                      <a:lnTo>
                        <a:pt x="102" y="84"/>
                      </a:lnTo>
                      <a:lnTo>
                        <a:pt x="98" y="76"/>
                      </a:lnTo>
                      <a:lnTo>
                        <a:pt x="106" y="68"/>
                      </a:lnTo>
                      <a:lnTo>
                        <a:pt x="106" y="68"/>
                      </a:lnTo>
                      <a:close/>
                      <a:moveTo>
                        <a:pt x="79" y="76"/>
                      </a:moveTo>
                      <a:lnTo>
                        <a:pt x="91" y="72"/>
                      </a:lnTo>
                      <a:lnTo>
                        <a:pt x="102" y="84"/>
                      </a:lnTo>
                      <a:lnTo>
                        <a:pt x="106" y="99"/>
                      </a:lnTo>
                      <a:lnTo>
                        <a:pt x="87" y="103"/>
                      </a:lnTo>
                      <a:lnTo>
                        <a:pt x="79" y="95"/>
                      </a:lnTo>
                      <a:lnTo>
                        <a:pt x="76" y="91"/>
                      </a:lnTo>
                      <a:lnTo>
                        <a:pt x="72" y="87"/>
                      </a:lnTo>
                      <a:lnTo>
                        <a:pt x="79" y="76"/>
                      </a:lnTo>
                      <a:lnTo>
                        <a:pt x="79" y="76"/>
                      </a:lnTo>
                      <a:close/>
                      <a:moveTo>
                        <a:pt x="57" y="84"/>
                      </a:moveTo>
                      <a:lnTo>
                        <a:pt x="68" y="80"/>
                      </a:lnTo>
                      <a:lnTo>
                        <a:pt x="76" y="91"/>
                      </a:lnTo>
                      <a:lnTo>
                        <a:pt x="79" y="106"/>
                      </a:lnTo>
                      <a:lnTo>
                        <a:pt x="61" y="110"/>
                      </a:lnTo>
                      <a:lnTo>
                        <a:pt x="53" y="103"/>
                      </a:lnTo>
                      <a:lnTo>
                        <a:pt x="53" y="99"/>
                      </a:lnTo>
                      <a:lnTo>
                        <a:pt x="49" y="95"/>
                      </a:lnTo>
                      <a:lnTo>
                        <a:pt x="57" y="84"/>
                      </a:lnTo>
                      <a:lnTo>
                        <a:pt x="57" y="84"/>
                      </a:lnTo>
                      <a:close/>
                      <a:moveTo>
                        <a:pt x="30" y="91"/>
                      </a:moveTo>
                      <a:lnTo>
                        <a:pt x="42" y="87"/>
                      </a:lnTo>
                      <a:lnTo>
                        <a:pt x="53" y="99"/>
                      </a:lnTo>
                      <a:lnTo>
                        <a:pt x="57" y="114"/>
                      </a:lnTo>
                      <a:lnTo>
                        <a:pt x="38" y="118"/>
                      </a:lnTo>
                      <a:lnTo>
                        <a:pt x="30" y="114"/>
                      </a:lnTo>
                      <a:lnTo>
                        <a:pt x="27" y="106"/>
                      </a:lnTo>
                      <a:lnTo>
                        <a:pt x="23" y="103"/>
                      </a:lnTo>
                      <a:lnTo>
                        <a:pt x="30" y="91"/>
                      </a:lnTo>
                      <a:lnTo>
                        <a:pt x="30" y="91"/>
                      </a:lnTo>
                      <a:close/>
                      <a:moveTo>
                        <a:pt x="8" y="99"/>
                      </a:moveTo>
                      <a:lnTo>
                        <a:pt x="19" y="95"/>
                      </a:lnTo>
                      <a:lnTo>
                        <a:pt x="27" y="106"/>
                      </a:lnTo>
                      <a:lnTo>
                        <a:pt x="30" y="122"/>
                      </a:lnTo>
                      <a:lnTo>
                        <a:pt x="12" y="125"/>
                      </a:lnTo>
                      <a:lnTo>
                        <a:pt x="8" y="122"/>
                      </a:lnTo>
                      <a:lnTo>
                        <a:pt x="4" y="114"/>
                      </a:lnTo>
                      <a:lnTo>
                        <a:pt x="0" y="110"/>
                      </a:lnTo>
                      <a:lnTo>
                        <a:pt x="8" y="99"/>
                      </a:lnTo>
                      <a:lnTo>
                        <a:pt x="8" y="99"/>
                      </a:lnTo>
                      <a:close/>
                      <a:moveTo>
                        <a:pt x="249" y="23"/>
                      </a:moveTo>
                      <a:lnTo>
                        <a:pt x="260" y="19"/>
                      </a:lnTo>
                      <a:lnTo>
                        <a:pt x="271" y="27"/>
                      </a:lnTo>
                      <a:lnTo>
                        <a:pt x="275" y="42"/>
                      </a:lnTo>
                      <a:lnTo>
                        <a:pt x="256" y="49"/>
                      </a:lnTo>
                      <a:lnTo>
                        <a:pt x="249" y="42"/>
                      </a:lnTo>
                      <a:lnTo>
                        <a:pt x="245" y="34"/>
                      </a:lnTo>
                      <a:lnTo>
                        <a:pt x="241" y="31"/>
                      </a:lnTo>
                      <a:lnTo>
                        <a:pt x="249" y="23"/>
                      </a:lnTo>
                      <a:lnTo>
                        <a:pt x="249" y="23"/>
                      </a:lnTo>
                      <a:close/>
                      <a:moveTo>
                        <a:pt x="298" y="8"/>
                      </a:moveTo>
                      <a:lnTo>
                        <a:pt x="317" y="0"/>
                      </a:lnTo>
                      <a:lnTo>
                        <a:pt x="328" y="12"/>
                      </a:lnTo>
                      <a:lnTo>
                        <a:pt x="335" y="23"/>
                      </a:lnTo>
                      <a:lnTo>
                        <a:pt x="301" y="34"/>
                      </a:lnTo>
                      <a:lnTo>
                        <a:pt x="298" y="27"/>
                      </a:lnTo>
                      <a:lnTo>
                        <a:pt x="294" y="19"/>
                      </a:lnTo>
                      <a:lnTo>
                        <a:pt x="290" y="15"/>
                      </a:lnTo>
                      <a:lnTo>
                        <a:pt x="298" y="8"/>
                      </a:lnTo>
                      <a:lnTo>
                        <a:pt x="298" y="8"/>
                      </a:lnTo>
                      <a:close/>
                    </a:path>
                  </a:pathLst>
                </a:custGeom>
                <a:solidFill>
                  <a:srgbClr val="F4F4D1"/>
                </a:solidFill>
                <a:ln w="9525">
                  <a:noFill/>
                  <a:round/>
                  <a:headEnd/>
                  <a:tailEnd/>
                </a:ln>
              </p:spPr>
              <p:txBody>
                <a:bodyPr/>
                <a:lstStyle/>
                <a:p>
                  <a:endParaRPr lang="en-US"/>
                </a:p>
              </p:txBody>
            </p:sp>
            <p:sp>
              <p:nvSpPr>
                <p:cNvPr id="377748" name="Freeform 916"/>
                <p:cNvSpPr>
                  <a:spLocks noChangeAspect="1"/>
                </p:cNvSpPr>
                <p:nvPr/>
              </p:nvSpPr>
              <p:spPr bwMode="auto">
                <a:xfrm>
                  <a:off x="1429" y="3067"/>
                  <a:ext cx="30" cy="30"/>
                </a:xfrm>
                <a:custGeom>
                  <a:avLst/>
                  <a:gdLst/>
                  <a:ahLst/>
                  <a:cxnLst>
                    <a:cxn ang="0">
                      <a:pos x="0" y="11"/>
                    </a:cxn>
                    <a:cxn ang="0">
                      <a:pos x="7" y="3"/>
                    </a:cxn>
                    <a:cxn ang="0">
                      <a:pos x="18" y="0"/>
                    </a:cxn>
                    <a:cxn ang="0">
                      <a:pos x="26" y="7"/>
                    </a:cxn>
                    <a:cxn ang="0">
                      <a:pos x="30" y="22"/>
                    </a:cxn>
                    <a:cxn ang="0">
                      <a:pos x="11" y="30"/>
                    </a:cxn>
                    <a:cxn ang="0">
                      <a:pos x="3" y="22"/>
                    </a:cxn>
                    <a:cxn ang="0">
                      <a:pos x="3" y="15"/>
                    </a:cxn>
                    <a:cxn ang="0">
                      <a:pos x="0" y="11"/>
                    </a:cxn>
                  </a:cxnLst>
                  <a:rect l="0" t="0" r="r" b="b"/>
                  <a:pathLst>
                    <a:path w="30" h="30">
                      <a:moveTo>
                        <a:pt x="0" y="11"/>
                      </a:moveTo>
                      <a:lnTo>
                        <a:pt x="7" y="3"/>
                      </a:lnTo>
                      <a:lnTo>
                        <a:pt x="18" y="0"/>
                      </a:lnTo>
                      <a:lnTo>
                        <a:pt x="26" y="7"/>
                      </a:lnTo>
                      <a:lnTo>
                        <a:pt x="30" y="22"/>
                      </a:lnTo>
                      <a:lnTo>
                        <a:pt x="11" y="30"/>
                      </a:lnTo>
                      <a:lnTo>
                        <a:pt x="3" y="22"/>
                      </a:lnTo>
                      <a:lnTo>
                        <a:pt x="3" y="15"/>
                      </a:lnTo>
                      <a:lnTo>
                        <a:pt x="0" y="11"/>
                      </a:lnTo>
                    </a:path>
                  </a:pathLst>
                </a:custGeom>
                <a:noFill/>
                <a:ln w="6350">
                  <a:solidFill>
                    <a:srgbClr val="000000"/>
                  </a:solidFill>
                  <a:prstDash val="solid"/>
                  <a:round/>
                  <a:headEnd/>
                  <a:tailEnd/>
                </a:ln>
              </p:spPr>
              <p:txBody>
                <a:bodyPr/>
                <a:lstStyle/>
                <a:p>
                  <a:endParaRPr lang="en-US"/>
                </a:p>
              </p:txBody>
            </p:sp>
            <p:sp>
              <p:nvSpPr>
                <p:cNvPr id="377749" name="Freeform 917"/>
                <p:cNvSpPr>
                  <a:spLocks noChangeAspect="1"/>
                </p:cNvSpPr>
                <p:nvPr/>
              </p:nvSpPr>
              <p:spPr bwMode="auto">
                <a:xfrm>
                  <a:off x="1380" y="3082"/>
                  <a:ext cx="30" cy="30"/>
                </a:xfrm>
                <a:custGeom>
                  <a:avLst/>
                  <a:gdLst/>
                  <a:ahLst/>
                  <a:cxnLst>
                    <a:cxn ang="0">
                      <a:pos x="7" y="4"/>
                    </a:cxn>
                    <a:cxn ang="0">
                      <a:pos x="18" y="0"/>
                    </a:cxn>
                    <a:cxn ang="0">
                      <a:pos x="26" y="7"/>
                    </a:cxn>
                    <a:cxn ang="0">
                      <a:pos x="30" y="22"/>
                    </a:cxn>
                    <a:cxn ang="0">
                      <a:pos x="11" y="30"/>
                    </a:cxn>
                    <a:cxn ang="0">
                      <a:pos x="3" y="22"/>
                    </a:cxn>
                    <a:cxn ang="0">
                      <a:pos x="3" y="15"/>
                    </a:cxn>
                    <a:cxn ang="0">
                      <a:pos x="0" y="11"/>
                    </a:cxn>
                    <a:cxn ang="0">
                      <a:pos x="7" y="4"/>
                    </a:cxn>
                  </a:cxnLst>
                  <a:rect l="0" t="0" r="r" b="b"/>
                  <a:pathLst>
                    <a:path w="30" h="30">
                      <a:moveTo>
                        <a:pt x="7" y="4"/>
                      </a:moveTo>
                      <a:lnTo>
                        <a:pt x="18" y="0"/>
                      </a:lnTo>
                      <a:lnTo>
                        <a:pt x="26" y="7"/>
                      </a:lnTo>
                      <a:lnTo>
                        <a:pt x="30" y="22"/>
                      </a:lnTo>
                      <a:lnTo>
                        <a:pt x="11" y="30"/>
                      </a:lnTo>
                      <a:lnTo>
                        <a:pt x="3" y="22"/>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77750" name="Freeform 918"/>
                <p:cNvSpPr>
                  <a:spLocks noChangeAspect="1"/>
                </p:cNvSpPr>
                <p:nvPr/>
              </p:nvSpPr>
              <p:spPr bwMode="auto">
                <a:xfrm>
                  <a:off x="1353" y="3089"/>
                  <a:ext cx="34" cy="31"/>
                </a:xfrm>
                <a:custGeom>
                  <a:avLst/>
                  <a:gdLst/>
                  <a:ahLst/>
                  <a:cxnLst>
                    <a:cxn ang="0">
                      <a:pos x="8" y="4"/>
                    </a:cxn>
                    <a:cxn ang="0">
                      <a:pos x="23" y="0"/>
                    </a:cxn>
                    <a:cxn ang="0">
                      <a:pos x="30" y="8"/>
                    </a:cxn>
                    <a:cxn ang="0">
                      <a:pos x="34" y="23"/>
                    </a:cxn>
                    <a:cxn ang="0">
                      <a:pos x="15" y="31"/>
                    </a:cxn>
                    <a:cxn ang="0">
                      <a:pos x="8" y="23"/>
                    </a:cxn>
                    <a:cxn ang="0">
                      <a:pos x="8" y="15"/>
                    </a:cxn>
                    <a:cxn ang="0">
                      <a:pos x="0" y="12"/>
                    </a:cxn>
                    <a:cxn ang="0">
                      <a:pos x="8" y="4"/>
                    </a:cxn>
                  </a:cxnLst>
                  <a:rect l="0" t="0" r="r" b="b"/>
                  <a:pathLst>
                    <a:path w="34" h="31">
                      <a:moveTo>
                        <a:pt x="8" y="4"/>
                      </a:moveTo>
                      <a:lnTo>
                        <a:pt x="23" y="0"/>
                      </a:lnTo>
                      <a:lnTo>
                        <a:pt x="30" y="8"/>
                      </a:lnTo>
                      <a:lnTo>
                        <a:pt x="34" y="23"/>
                      </a:lnTo>
                      <a:lnTo>
                        <a:pt x="15" y="31"/>
                      </a:lnTo>
                      <a:lnTo>
                        <a:pt x="8" y="23"/>
                      </a:lnTo>
                      <a:lnTo>
                        <a:pt x="8"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77751" name="Freeform 919"/>
                <p:cNvSpPr>
                  <a:spLocks noChangeAspect="1"/>
                </p:cNvSpPr>
                <p:nvPr/>
              </p:nvSpPr>
              <p:spPr bwMode="auto">
                <a:xfrm>
                  <a:off x="1331" y="3097"/>
                  <a:ext cx="34" cy="30"/>
                </a:xfrm>
                <a:custGeom>
                  <a:avLst/>
                  <a:gdLst/>
                  <a:ahLst/>
                  <a:cxnLst>
                    <a:cxn ang="0">
                      <a:pos x="7" y="4"/>
                    </a:cxn>
                    <a:cxn ang="0">
                      <a:pos x="19" y="0"/>
                    </a:cxn>
                    <a:cxn ang="0">
                      <a:pos x="30" y="7"/>
                    </a:cxn>
                    <a:cxn ang="0">
                      <a:pos x="34" y="23"/>
                    </a:cxn>
                    <a:cxn ang="0">
                      <a:pos x="11" y="30"/>
                    </a:cxn>
                    <a:cxn ang="0">
                      <a:pos x="3" y="23"/>
                    </a:cxn>
                    <a:cxn ang="0">
                      <a:pos x="3" y="15"/>
                    </a:cxn>
                    <a:cxn ang="0">
                      <a:pos x="0" y="11"/>
                    </a:cxn>
                    <a:cxn ang="0">
                      <a:pos x="7" y="4"/>
                    </a:cxn>
                  </a:cxnLst>
                  <a:rect l="0" t="0" r="r" b="b"/>
                  <a:pathLst>
                    <a:path w="34" h="30">
                      <a:moveTo>
                        <a:pt x="7" y="4"/>
                      </a:moveTo>
                      <a:lnTo>
                        <a:pt x="19" y="0"/>
                      </a:lnTo>
                      <a:lnTo>
                        <a:pt x="30" y="7"/>
                      </a:lnTo>
                      <a:lnTo>
                        <a:pt x="34" y="23"/>
                      </a:lnTo>
                      <a:lnTo>
                        <a:pt x="11" y="30"/>
                      </a:lnTo>
                      <a:lnTo>
                        <a:pt x="3"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77752" name="Freeform 920"/>
                <p:cNvSpPr>
                  <a:spLocks noChangeAspect="1"/>
                </p:cNvSpPr>
                <p:nvPr/>
              </p:nvSpPr>
              <p:spPr bwMode="auto">
                <a:xfrm>
                  <a:off x="1308" y="3104"/>
                  <a:ext cx="30" cy="31"/>
                </a:xfrm>
                <a:custGeom>
                  <a:avLst/>
                  <a:gdLst/>
                  <a:ahLst/>
                  <a:cxnLst>
                    <a:cxn ang="0">
                      <a:pos x="4" y="4"/>
                    </a:cxn>
                    <a:cxn ang="0">
                      <a:pos x="19" y="0"/>
                    </a:cxn>
                    <a:cxn ang="0">
                      <a:pos x="26" y="8"/>
                    </a:cxn>
                    <a:cxn ang="0">
                      <a:pos x="30" y="23"/>
                    </a:cxn>
                    <a:cxn ang="0">
                      <a:pos x="11" y="31"/>
                    </a:cxn>
                    <a:cxn ang="0">
                      <a:pos x="4" y="23"/>
                    </a:cxn>
                    <a:cxn ang="0">
                      <a:pos x="4" y="16"/>
                    </a:cxn>
                    <a:cxn ang="0">
                      <a:pos x="0" y="12"/>
                    </a:cxn>
                    <a:cxn ang="0">
                      <a:pos x="4" y="4"/>
                    </a:cxn>
                  </a:cxnLst>
                  <a:rect l="0" t="0" r="r" b="b"/>
                  <a:pathLst>
                    <a:path w="30" h="31">
                      <a:moveTo>
                        <a:pt x="4" y="4"/>
                      </a:moveTo>
                      <a:lnTo>
                        <a:pt x="19" y="0"/>
                      </a:lnTo>
                      <a:lnTo>
                        <a:pt x="26" y="8"/>
                      </a:lnTo>
                      <a:lnTo>
                        <a:pt x="30" y="23"/>
                      </a:lnTo>
                      <a:lnTo>
                        <a:pt x="11" y="31"/>
                      </a:lnTo>
                      <a:lnTo>
                        <a:pt x="4"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77753" name="Freeform 921"/>
                <p:cNvSpPr>
                  <a:spLocks noChangeAspect="1"/>
                </p:cNvSpPr>
                <p:nvPr/>
              </p:nvSpPr>
              <p:spPr bwMode="auto">
                <a:xfrm>
                  <a:off x="1282" y="3112"/>
                  <a:ext cx="34" cy="30"/>
                </a:xfrm>
                <a:custGeom>
                  <a:avLst/>
                  <a:gdLst/>
                  <a:ahLst/>
                  <a:cxnLst>
                    <a:cxn ang="0">
                      <a:pos x="7" y="4"/>
                    </a:cxn>
                    <a:cxn ang="0">
                      <a:pos x="19" y="0"/>
                    </a:cxn>
                    <a:cxn ang="0">
                      <a:pos x="26" y="8"/>
                    </a:cxn>
                    <a:cxn ang="0">
                      <a:pos x="34" y="23"/>
                    </a:cxn>
                    <a:cxn ang="0">
                      <a:pos x="11" y="30"/>
                    </a:cxn>
                    <a:cxn ang="0">
                      <a:pos x="7" y="23"/>
                    </a:cxn>
                    <a:cxn ang="0">
                      <a:pos x="4" y="19"/>
                    </a:cxn>
                    <a:cxn ang="0">
                      <a:pos x="0" y="11"/>
                    </a:cxn>
                    <a:cxn ang="0">
                      <a:pos x="7" y="4"/>
                    </a:cxn>
                  </a:cxnLst>
                  <a:rect l="0" t="0" r="r" b="b"/>
                  <a:pathLst>
                    <a:path w="34" h="30">
                      <a:moveTo>
                        <a:pt x="7" y="4"/>
                      </a:moveTo>
                      <a:lnTo>
                        <a:pt x="19" y="0"/>
                      </a:lnTo>
                      <a:lnTo>
                        <a:pt x="26" y="8"/>
                      </a:lnTo>
                      <a:lnTo>
                        <a:pt x="34" y="23"/>
                      </a:lnTo>
                      <a:lnTo>
                        <a:pt x="11" y="30"/>
                      </a:lnTo>
                      <a:lnTo>
                        <a:pt x="7"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77754" name="Freeform 922"/>
                <p:cNvSpPr>
                  <a:spLocks noChangeAspect="1"/>
                </p:cNvSpPr>
                <p:nvPr/>
              </p:nvSpPr>
              <p:spPr bwMode="auto">
                <a:xfrm>
                  <a:off x="1259" y="3120"/>
                  <a:ext cx="30" cy="30"/>
                </a:xfrm>
                <a:custGeom>
                  <a:avLst/>
                  <a:gdLst/>
                  <a:ahLst/>
                  <a:cxnLst>
                    <a:cxn ang="0">
                      <a:pos x="8" y="3"/>
                    </a:cxn>
                    <a:cxn ang="0">
                      <a:pos x="19" y="0"/>
                    </a:cxn>
                    <a:cxn ang="0">
                      <a:pos x="27" y="11"/>
                    </a:cxn>
                    <a:cxn ang="0">
                      <a:pos x="30" y="26"/>
                    </a:cxn>
                    <a:cxn ang="0">
                      <a:pos x="11" y="30"/>
                    </a:cxn>
                    <a:cxn ang="0">
                      <a:pos x="4" y="22"/>
                    </a:cxn>
                    <a:cxn ang="0">
                      <a:pos x="4" y="19"/>
                    </a:cxn>
                    <a:cxn ang="0">
                      <a:pos x="0" y="11"/>
                    </a:cxn>
                    <a:cxn ang="0">
                      <a:pos x="8" y="3"/>
                    </a:cxn>
                  </a:cxnLst>
                  <a:rect l="0" t="0" r="r" b="b"/>
                  <a:pathLst>
                    <a:path w="30" h="30">
                      <a:moveTo>
                        <a:pt x="8" y="3"/>
                      </a:moveTo>
                      <a:lnTo>
                        <a:pt x="19" y="0"/>
                      </a:lnTo>
                      <a:lnTo>
                        <a:pt x="27" y="11"/>
                      </a:lnTo>
                      <a:lnTo>
                        <a:pt x="30" y="26"/>
                      </a:lnTo>
                      <a:lnTo>
                        <a:pt x="11" y="30"/>
                      </a:lnTo>
                      <a:lnTo>
                        <a:pt x="4"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77755" name="Freeform 923"/>
                <p:cNvSpPr>
                  <a:spLocks noChangeAspect="1"/>
                </p:cNvSpPr>
                <p:nvPr/>
              </p:nvSpPr>
              <p:spPr bwMode="auto">
                <a:xfrm>
                  <a:off x="1233" y="3127"/>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77756" name="Freeform 924"/>
                <p:cNvSpPr>
                  <a:spLocks noChangeAspect="1"/>
                </p:cNvSpPr>
                <p:nvPr/>
              </p:nvSpPr>
              <p:spPr bwMode="auto">
                <a:xfrm>
                  <a:off x="1210" y="3135"/>
                  <a:ext cx="30" cy="30"/>
                </a:xfrm>
                <a:custGeom>
                  <a:avLst/>
                  <a:gdLst/>
                  <a:ahLst/>
                  <a:cxnLst>
                    <a:cxn ang="0">
                      <a:pos x="8" y="4"/>
                    </a:cxn>
                    <a:cxn ang="0">
                      <a:pos x="19" y="0"/>
                    </a:cxn>
                    <a:cxn ang="0">
                      <a:pos x="27" y="11"/>
                    </a:cxn>
                    <a:cxn ang="0">
                      <a:pos x="30" y="26"/>
                    </a:cxn>
                    <a:cxn ang="0">
                      <a:pos x="12" y="30"/>
                    </a:cxn>
                    <a:cxn ang="0">
                      <a:pos x="4" y="23"/>
                    </a:cxn>
                    <a:cxn ang="0">
                      <a:pos x="4" y="19"/>
                    </a:cxn>
                    <a:cxn ang="0">
                      <a:pos x="0" y="15"/>
                    </a:cxn>
                    <a:cxn ang="0">
                      <a:pos x="8" y="4"/>
                    </a:cxn>
                  </a:cxnLst>
                  <a:rect l="0" t="0" r="r" b="b"/>
                  <a:pathLst>
                    <a:path w="30" h="30">
                      <a:moveTo>
                        <a:pt x="8" y="4"/>
                      </a:moveTo>
                      <a:lnTo>
                        <a:pt x="19" y="0"/>
                      </a:lnTo>
                      <a:lnTo>
                        <a:pt x="27" y="11"/>
                      </a:lnTo>
                      <a:lnTo>
                        <a:pt x="30" y="26"/>
                      </a:lnTo>
                      <a:lnTo>
                        <a:pt x="12" y="30"/>
                      </a:lnTo>
                      <a:lnTo>
                        <a:pt x="4" y="23"/>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77757" name="Freeform 925"/>
                <p:cNvSpPr>
                  <a:spLocks noChangeAspect="1"/>
                </p:cNvSpPr>
                <p:nvPr/>
              </p:nvSpPr>
              <p:spPr bwMode="auto">
                <a:xfrm>
                  <a:off x="1184" y="3142"/>
                  <a:ext cx="34" cy="31"/>
                </a:xfrm>
                <a:custGeom>
                  <a:avLst/>
                  <a:gdLst/>
                  <a:ahLst/>
                  <a:cxnLst>
                    <a:cxn ang="0">
                      <a:pos x="7" y="4"/>
                    </a:cxn>
                    <a:cxn ang="0">
                      <a:pos x="19" y="0"/>
                    </a:cxn>
                    <a:cxn ang="0">
                      <a:pos x="30" y="12"/>
                    </a:cxn>
                    <a:cxn ang="0">
                      <a:pos x="34" y="27"/>
                    </a:cxn>
                    <a:cxn ang="0">
                      <a:pos x="15" y="31"/>
                    </a:cxn>
                    <a:cxn ang="0">
                      <a:pos x="7" y="27"/>
                    </a:cxn>
                    <a:cxn ang="0">
                      <a:pos x="4" y="19"/>
                    </a:cxn>
                    <a:cxn ang="0">
                      <a:pos x="0" y="16"/>
                    </a:cxn>
                    <a:cxn ang="0">
                      <a:pos x="7" y="4"/>
                    </a:cxn>
                  </a:cxnLst>
                  <a:rect l="0" t="0" r="r" b="b"/>
                  <a:pathLst>
                    <a:path w="34" h="31">
                      <a:moveTo>
                        <a:pt x="7" y="4"/>
                      </a:moveTo>
                      <a:lnTo>
                        <a:pt x="19" y="0"/>
                      </a:lnTo>
                      <a:lnTo>
                        <a:pt x="30" y="12"/>
                      </a:lnTo>
                      <a:lnTo>
                        <a:pt x="34" y="27"/>
                      </a:lnTo>
                      <a:lnTo>
                        <a:pt x="15" y="31"/>
                      </a:lnTo>
                      <a:lnTo>
                        <a:pt x="7" y="27"/>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77758" name="Freeform 926"/>
                <p:cNvSpPr>
                  <a:spLocks noChangeAspect="1"/>
                </p:cNvSpPr>
                <p:nvPr/>
              </p:nvSpPr>
              <p:spPr bwMode="auto">
                <a:xfrm>
                  <a:off x="1161" y="3154"/>
                  <a:ext cx="34" cy="26"/>
                </a:xfrm>
                <a:custGeom>
                  <a:avLst/>
                  <a:gdLst/>
                  <a:ahLst/>
                  <a:cxnLst>
                    <a:cxn ang="0">
                      <a:pos x="8" y="0"/>
                    </a:cxn>
                    <a:cxn ang="0">
                      <a:pos x="19" y="0"/>
                    </a:cxn>
                    <a:cxn ang="0">
                      <a:pos x="27" y="7"/>
                    </a:cxn>
                    <a:cxn ang="0">
                      <a:pos x="34" y="23"/>
                    </a:cxn>
                    <a:cxn ang="0">
                      <a:pos x="12" y="26"/>
                    </a:cxn>
                    <a:cxn ang="0">
                      <a:pos x="8" y="23"/>
                    </a:cxn>
                    <a:cxn ang="0">
                      <a:pos x="4" y="15"/>
                    </a:cxn>
                    <a:cxn ang="0">
                      <a:pos x="0" y="11"/>
                    </a:cxn>
                    <a:cxn ang="0">
                      <a:pos x="8" y="0"/>
                    </a:cxn>
                  </a:cxnLst>
                  <a:rect l="0" t="0" r="r" b="b"/>
                  <a:pathLst>
                    <a:path w="34" h="26">
                      <a:moveTo>
                        <a:pt x="8" y="0"/>
                      </a:moveTo>
                      <a:lnTo>
                        <a:pt x="19" y="0"/>
                      </a:lnTo>
                      <a:lnTo>
                        <a:pt x="27" y="7"/>
                      </a:lnTo>
                      <a:lnTo>
                        <a:pt x="34" y="23"/>
                      </a:lnTo>
                      <a:lnTo>
                        <a:pt x="12" y="26"/>
                      </a:lnTo>
                      <a:lnTo>
                        <a:pt x="8" y="23"/>
                      </a:lnTo>
                      <a:lnTo>
                        <a:pt x="4"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77759" name="Freeform 927"/>
                <p:cNvSpPr>
                  <a:spLocks noChangeAspect="1"/>
                </p:cNvSpPr>
                <p:nvPr/>
              </p:nvSpPr>
              <p:spPr bwMode="auto">
                <a:xfrm>
                  <a:off x="1402" y="3074"/>
                  <a:ext cx="34" cy="30"/>
                </a:xfrm>
                <a:custGeom>
                  <a:avLst/>
                  <a:gdLst/>
                  <a:ahLst/>
                  <a:cxnLst>
                    <a:cxn ang="0">
                      <a:pos x="8" y="4"/>
                    </a:cxn>
                    <a:cxn ang="0">
                      <a:pos x="19" y="0"/>
                    </a:cxn>
                    <a:cxn ang="0">
                      <a:pos x="30" y="8"/>
                    </a:cxn>
                    <a:cxn ang="0">
                      <a:pos x="34" y="23"/>
                    </a:cxn>
                    <a:cxn ang="0">
                      <a:pos x="12" y="30"/>
                    </a:cxn>
                    <a:cxn ang="0">
                      <a:pos x="8" y="23"/>
                    </a:cxn>
                    <a:cxn ang="0">
                      <a:pos x="4" y="15"/>
                    </a:cxn>
                    <a:cxn ang="0">
                      <a:pos x="0" y="12"/>
                    </a:cxn>
                    <a:cxn ang="0">
                      <a:pos x="8" y="4"/>
                    </a:cxn>
                  </a:cxnLst>
                  <a:rect l="0" t="0" r="r" b="b"/>
                  <a:pathLst>
                    <a:path w="34" h="30">
                      <a:moveTo>
                        <a:pt x="8" y="4"/>
                      </a:moveTo>
                      <a:lnTo>
                        <a:pt x="19" y="0"/>
                      </a:lnTo>
                      <a:lnTo>
                        <a:pt x="30" y="8"/>
                      </a:lnTo>
                      <a:lnTo>
                        <a:pt x="34" y="23"/>
                      </a:lnTo>
                      <a:lnTo>
                        <a:pt x="12" y="30"/>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77760" name="Freeform 928"/>
                <p:cNvSpPr>
                  <a:spLocks noChangeAspect="1"/>
                </p:cNvSpPr>
                <p:nvPr/>
              </p:nvSpPr>
              <p:spPr bwMode="auto">
                <a:xfrm>
                  <a:off x="1451" y="3055"/>
                  <a:ext cx="45" cy="34"/>
                </a:xfrm>
                <a:custGeom>
                  <a:avLst/>
                  <a:gdLst/>
                  <a:ahLst/>
                  <a:cxnLst>
                    <a:cxn ang="0">
                      <a:pos x="8" y="8"/>
                    </a:cxn>
                    <a:cxn ang="0">
                      <a:pos x="27" y="0"/>
                    </a:cxn>
                    <a:cxn ang="0">
                      <a:pos x="38" y="8"/>
                    </a:cxn>
                    <a:cxn ang="0">
                      <a:pos x="45" y="23"/>
                    </a:cxn>
                    <a:cxn ang="0">
                      <a:pos x="11" y="34"/>
                    </a:cxn>
                    <a:cxn ang="0">
                      <a:pos x="8" y="27"/>
                    </a:cxn>
                    <a:cxn ang="0">
                      <a:pos x="4" y="19"/>
                    </a:cxn>
                    <a:cxn ang="0">
                      <a:pos x="0" y="15"/>
                    </a:cxn>
                    <a:cxn ang="0">
                      <a:pos x="8" y="8"/>
                    </a:cxn>
                  </a:cxnLst>
                  <a:rect l="0" t="0" r="r" b="b"/>
                  <a:pathLst>
                    <a:path w="45" h="34">
                      <a:moveTo>
                        <a:pt x="8" y="8"/>
                      </a:moveTo>
                      <a:lnTo>
                        <a:pt x="27" y="0"/>
                      </a:lnTo>
                      <a:lnTo>
                        <a:pt x="38" y="8"/>
                      </a:lnTo>
                      <a:lnTo>
                        <a:pt x="45" y="23"/>
                      </a:lnTo>
                      <a:lnTo>
                        <a:pt x="11" y="34"/>
                      </a:lnTo>
                      <a:lnTo>
                        <a:pt x="8" y="27"/>
                      </a:lnTo>
                      <a:lnTo>
                        <a:pt x="4" y="19"/>
                      </a:lnTo>
                      <a:lnTo>
                        <a:pt x="0" y="15"/>
                      </a:lnTo>
                      <a:lnTo>
                        <a:pt x="8" y="8"/>
                      </a:lnTo>
                    </a:path>
                  </a:pathLst>
                </a:custGeom>
                <a:noFill/>
                <a:ln w="6350">
                  <a:solidFill>
                    <a:srgbClr val="000000"/>
                  </a:solidFill>
                  <a:prstDash val="solid"/>
                  <a:round/>
                  <a:headEnd/>
                  <a:tailEnd/>
                </a:ln>
              </p:spPr>
              <p:txBody>
                <a:bodyPr/>
                <a:lstStyle/>
                <a:p>
                  <a:endParaRPr lang="en-US"/>
                </a:p>
              </p:txBody>
            </p:sp>
            <p:sp>
              <p:nvSpPr>
                <p:cNvPr id="377761" name="Freeform 929"/>
                <p:cNvSpPr>
                  <a:spLocks noChangeAspect="1" noEditPoints="1"/>
                </p:cNvSpPr>
                <p:nvPr/>
              </p:nvSpPr>
              <p:spPr bwMode="auto">
                <a:xfrm>
                  <a:off x="1169" y="3055"/>
                  <a:ext cx="316" cy="110"/>
                </a:xfrm>
                <a:custGeom>
                  <a:avLst/>
                  <a:gdLst/>
                  <a:ahLst/>
                  <a:cxnLst>
                    <a:cxn ang="0">
                      <a:pos x="275" y="23"/>
                    </a:cxn>
                    <a:cxn ang="0">
                      <a:pos x="275" y="12"/>
                    </a:cxn>
                    <a:cxn ang="0">
                      <a:pos x="263" y="15"/>
                    </a:cxn>
                    <a:cxn ang="0">
                      <a:pos x="248" y="31"/>
                    </a:cxn>
                    <a:cxn ang="0">
                      <a:pos x="252" y="19"/>
                    </a:cxn>
                    <a:cxn ang="0">
                      <a:pos x="241" y="23"/>
                    </a:cxn>
                    <a:cxn ang="0">
                      <a:pos x="226" y="38"/>
                    </a:cxn>
                    <a:cxn ang="0">
                      <a:pos x="229" y="27"/>
                    </a:cxn>
                    <a:cxn ang="0">
                      <a:pos x="218" y="31"/>
                    </a:cxn>
                    <a:cxn ang="0">
                      <a:pos x="203" y="46"/>
                    </a:cxn>
                    <a:cxn ang="0">
                      <a:pos x="203" y="34"/>
                    </a:cxn>
                    <a:cxn ang="0">
                      <a:pos x="192" y="38"/>
                    </a:cxn>
                    <a:cxn ang="0">
                      <a:pos x="177" y="53"/>
                    </a:cxn>
                    <a:cxn ang="0">
                      <a:pos x="181" y="42"/>
                    </a:cxn>
                    <a:cxn ang="0">
                      <a:pos x="169" y="46"/>
                    </a:cxn>
                    <a:cxn ang="0">
                      <a:pos x="154" y="61"/>
                    </a:cxn>
                    <a:cxn ang="0">
                      <a:pos x="154" y="49"/>
                    </a:cxn>
                    <a:cxn ang="0">
                      <a:pos x="143" y="53"/>
                    </a:cxn>
                    <a:cxn ang="0">
                      <a:pos x="128" y="72"/>
                    </a:cxn>
                    <a:cxn ang="0">
                      <a:pos x="132" y="57"/>
                    </a:cxn>
                    <a:cxn ang="0">
                      <a:pos x="120" y="61"/>
                    </a:cxn>
                    <a:cxn ang="0">
                      <a:pos x="105" y="80"/>
                    </a:cxn>
                    <a:cxn ang="0">
                      <a:pos x="109" y="65"/>
                    </a:cxn>
                    <a:cxn ang="0">
                      <a:pos x="98" y="68"/>
                    </a:cxn>
                    <a:cxn ang="0">
                      <a:pos x="83" y="87"/>
                    </a:cxn>
                    <a:cxn ang="0">
                      <a:pos x="83" y="72"/>
                    </a:cxn>
                    <a:cxn ang="0">
                      <a:pos x="71" y="76"/>
                    </a:cxn>
                    <a:cxn ang="0">
                      <a:pos x="56" y="95"/>
                    </a:cxn>
                    <a:cxn ang="0">
                      <a:pos x="60" y="84"/>
                    </a:cxn>
                    <a:cxn ang="0">
                      <a:pos x="49" y="84"/>
                    </a:cxn>
                    <a:cxn ang="0">
                      <a:pos x="30" y="103"/>
                    </a:cxn>
                    <a:cxn ang="0">
                      <a:pos x="34" y="91"/>
                    </a:cxn>
                    <a:cxn ang="0">
                      <a:pos x="22" y="91"/>
                    </a:cxn>
                    <a:cxn ang="0">
                      <a:pos x="7" y="110"/>
                    </a:cxn>
                    <a:cxn ang="0">
                      <a:pos x="11" y="99"/>
                    </a:cxn>
                    <a:cxn ang="0">
                      <a:pos x="0" y="103"/>
                    </a:cxn>
                    <a:cxn ang="0">
                      <a:pos x="297" y="15"/>
                    </a:cxn>
                    <a:cxn ang="0">
                      <a:pos x="309" y="0"/>
                    </a:cxn>
                    <a:cxn ang="0">
                      <a:pos x="290" y="8"/>
                    </a:cxn>
                  </a:cxnLst>
                  <a:rect l="0" t="0" r="r" b="b"/>
                  <a:pathLst>
                    <a:path w="316" h="110">
                      <a:moveTo>
                        <a:pt x="263" y="15"/>
                      </a:moveTo>
                      <a:lnTo>
                        <a:pt x="275" y="23"/>
                      </a:lnTo>
                      <a:lnTo>
                        <a:pt x="286" y="19"/>
                      </a:lnTo>
                      <a:lnTo>
                        <a:pt x="275" y="12"/>
                      </a:lnTo>
                      <a:lnTo>
                        <a:pt x="263" y="15"/>
                      </a:lnTo>
                      <a:lnTo>
                        <a:pt x="263" y="15"/>
                      </a:lnTo>
                      <a:close/>
                      <a:moveTo>
                        <a:pt x="241" y="23"/>
                      </a:moveTo>
                      <a:lnTo>
                        <a:pt x="248" y="31"/>
                      </a:lnTo>
                      <a:lnTo>
                        <a:pt x="260" y="27"/>
                      </a:lnTo>
                      <a:lnTo>
                        <a:pt x="252" y="19"/>
                      </a:lnTo>
                      <a:lnTo>
                        <a:pt x="241" y="23"/>
                      </a:lnTo>
                      <a:lnTo>
                        <a:pt x="241" y="23"/>
                      </a:lnTo>
                      <a:close/>
                      <a:moveTo>
                        <a:pt x="218" y="31"/>
                      </a:moveTo>
                      <a:lnTo>
                        <a:pt x="226" y="38"/>
                      </a:lnTo>
                      <a:lnTo>
                        <a:pt x="237" y="34"/>
                      </a:lnTo>
                      <a:lnTo>
                        <a:pt x="229" y="27"/>
                      </a:lnTo>
                      <a:lnTo>
                        <a:pt x="218" y="31"/>
                      </a:lnTo>
                      <a:lnTo>
                        <a:pt x="218" y="31"/>
                      </a:lnTo>
                      <a:close/>
                      <a:moveTo>
                        <a:pt x="192" y="38"/>
                      </a:moveTo>
                      <a:lnTo>
                        <a:pt x="203" y="46"/>
                      </a:lnTo>
                      <a:lnTo>
                        <a:pt x="214" y="42"/>
                      </a:lnTo>
                      <a:lnTo>
                        <a:pt x="203" y="34"/>
                      </a:lnTo>
                      <a:lnTo>
                        <a:pt x="192" y="38"/>
                      </a:lnTo>
                      <a:lnTo>
                        <a:pt x="192" y="38"/>
                      </a:lnTo>
                      <a:close/>
                      <a:moveTo>
                        <a:pt x="169" y="46"/>
                      </a:moveTo>
                      <a:lnTo>
                        <a:pt x="177" y="53"/>
                      </a:lnTo>
                      <a:lnTo>
                        <a:pt x="188" y="49"/>
                      </a:lnTo>
                      <a:lnTo>
                        <a:pt x="181" y="42"/>
                      </a:lnTo>
                      <a:lnTo>
                        <a:pt x="169" y="46"/>
                      </a:lnTo>
                      <a:lnTo>
                        <a:pt x="169" y="46"/>
                      </a:lnTo>
                      <a:close/>
                      <a:moveTo>
                        <a:pt x="143" y="53"/>
                      </a:moveTo>
                      <a:lnTo>
                        <a:pt x="154" y="61"/>
                      </a:lnTo>
                      <a:lnTo>
                        <a:pt x="165" y="61"/>
                      </a:lnTo>
                      <a:lnTo>
                        <a:pt x="154" y="49"/>
                      </a:lnTo>
                      <a:lnTo>
                        <a:pt x="143" y="53"/>
                      </a:lnTo>
                      <a:lnTo>
                        <a:pt x="143" y="53"/>
                      </a:lnTo>
                      <a:close/>
                      <a:moveTo>
                        <a:pt x="120" y="61"/>
                      </a:moveTo>
                      <a:lnTo>
                        <a:pt x="128" y="72"/>
                      </a:lnTo>
                      <a:lnTo>
                        <a:pt x="139" y="68"/>
                      </a:lnTo>
                      <a:lnTo>
                        <a:pt x="132" y="57"/>
                      </a:lnTo>
                      <a:lnTo>
                        <a:pt x="120" y="61"/>
                      </a:lnTo>
                      <a:lnTo>
                        <a:pt x="120" y="61"/>
                      </a:lnTo>
                      <a:close/>
                      <a:moveTo>
                        <a:pt x="98" y="68"/>
                      </a:moveTo>
                      <a:lnTo>
                        <a:pt x="105" y="80"/>
                      </a:lnTo>
                      <a:lnTo>
                        <a:pt x="117" y="76"/>
                      </a:lnTo>
                      <a:lnTo>
                        <a:pt x="109" y="65"/>
                      </a:lnTo>
                      <a:lnTo>
                        <a:pt x="98" y="68"/>
                      </a:lnTo>
                      <a:lnTo>
                        <a:pt x="98" y="68"/>
                      </a:lnTo>
                      <a:close/>
                      <a:moveTo>
                        <a:pt x="71" y="76"/>
                      </a:moveTo>
                      <a:lnTo>
                        <a:pt x="83" y="87"/>
                      </a:lnTo>
                      <a:lnTo>
                        <a:pt x="94" y="84"/>
                      </a:lnTo>
                      <a:lnTo>
                        <a:pt x="83" y="72"/>
                      </a:lnTo>
                      <a:lnTo>
                        <a:pt x="71" y="76"/>
                      </a:lnTo>
                      <a:lnTo>
                        <a:pt x="71" y="76"/>
                      </a:lnTo>
                      <a:close/>
                      <a:moveTo>
                        <a:pt x="49" y="84"/>
                      </a:moveTo>
                      <a:lnTo>
                        <a:pt x="56" y="95"/>
                      </a:lnTo>
                      <a:lnTo>
                        <a:pt x="68" y="91"/>
                      </a:lnTo>
                      <a:lnTo>
                        <a:pt x="60" y="84"/>
                      </a:lnTo>
                      <a:lnTo>
                        <a:pt x="49" y="84"/>
                      </a:lnTo>
                      <a:lnTo>
                        <a:pt x="49" y="84"/>
                      </a:lnTo>
                      <a:close/>
                      <a:moveTo>
                        <a:pt x="22" y="91"/>
                      </a:moveTo>
                      <a:lnTo>
                        <a:pt x="30" y="103"/>
                      </a:lnTo>
                      <a:lnTo>
                        <a:pt x="45" y="99"/>
                      </a:lnTo>
                      <a:lnTo>
                        <a:pt x="34" y="91"/>
                      </a:lnTo>
                      <a:lnTo>
                        <a:pt x="22" y="91"/>
                      </a:lnTo>
                      <a:lnTo>
                        <a:pt x="22" y="91"/>
                      </a:lnTo>
                      <a:close/>
                      <a:moveTo>
                        <a:pt x="0" y="103"/>
                      </a:moveTo>
                      <a:lnTo>
                        <a:pt x="7" y="110"/>
                      </a:lnTo>
                      <a:lnTo>
                        <a:pt x="19" y="106"/>
                      </a:lnTo>
                      <a:lnTo>
                        <a:pt x="11" y="99"/>
                      </a:lnTo>
                      <a:lnTo>
                        <a:pt x="0" y="103"/>
                      </a:lnTo>
                      <a:lnTo>
                        <a:pt x="0" y="103"/>
                      </a:lnTo>
                      <a:close/>
                      <a:moveTo>
                        <a:pt x="290" y="8"/>
                      </a:moveTo>
                      <a:lnTo>
                        <a:pt x="297" y="15"/>
                      </a:lnTo>
                      <a:lnTo>
                        <a:pt x="316" y="8"/>
                      </a:lnTo>
                      <a:lnTo>
                        <a:pt x="309" y="0"/>
                      </a:lnTo>
                      <a:lnTo>
                        <a:pt x="290" y="8"/>
                      </a:lnTo>
                      <a:lnTo>
                        <a:pt x="290" y="8"/>
                      </a:lnTo>
                      <a:close/>
                    </a:path>
                  </a:pathLst>
                </a:custGeom>
                <a:solidFill>
                  <a:srgbClr val="FCFCD8"/>
                </a:solidFill>
                <a:ln w="9525">
                  <a:noFill/>
                  <a:round/>
                  <a:headEnd/>
                  <a:tailEnd/>
                </a:ln>
              </p:spPr>
              <p:txBody>
                <a:bodyPr/>
                <a:lstStyle/>
                <a:p>
                  <a:endParaRPr lang="en-US"/>
                </a:p>
              </p:txBody>
            </p:sp>
            <p:sp>
              <p:nvSpPr>
                <p:cNvPr id="377762" name="Freeform 930"/>
                <p:cNvSpPr>
                  <a:spLocks noChangeAspect="1" noEditPoints="1"/>
                </p:cNvSpPr>
                <p:nvPr/>
              </p:nvSpPr>
              <p:spPr bwMode="auto">
                <a:xfrm>
                  <a:off x="1161" y="3063"/>
                  <a:ext cx="305" cy="117"/>
                </a:xfrm>
                <a:custGeom>
                  <a:avLst/>
                  <a:gdLst/>
                  <a:ahLst/>
                  <a:cxnLst>
                    <a:cxn ang="0">
                      <a:pos x="268" y="15"/>
                    </a:cxn>
                    <a:cxn ang="0">
                      <a:pos x="275" y="26"/>
                    </a:cxn>
                    <a:cxn ang="0">
                      <a:pos x="283" y="15"/>
                    </a:cxn>
                    <a:cxn ang="0">
                      <a:pos x="275" y="7"/>
                    </a:cxn>
                    <a:cxn ang="0">
                      <a:pos x="256" y="41"/>
                    </a:cxn>
                    <a:cxn ang="0">
                      <a:pos x="245" y="26"/>
                    </a:cxn>
                    <a:cxn ang="0">
                      <a:pos x="249" y="15"/>
                    </a:cxn>
                    <a:cxn ang="0">
                      <a:pos x="256" y="23"/>
                    </a:cxn>
                    <a:cxn ang="0">
                      <a:pos x="230" y="49"/>
                    </a:cxn>
                    <a:cxn ang="0">
                      <a:pos x="222" y="34"/>
                    </a:cxn>
                    <a:cxn ang="0">
                      <a:pos x="226" y="23"/>
                    </a:cxn>
                    <a:cxn ang="0">
                      <a:pos x="234" y="30"/>
                    </a:cxn>
                    <a:cxn ang="0">
                      <a:pos x="207" y="57"/>
                    </a:cxn>
                    <a:cxn ang="0">
                      <a:pos x="200" y="41"/>
                    </a:cxn>
                    <a:cxn ang="0">
                      <a:pos x="200" y="30"/>
                    </a:cxn>
                    <a:cxn ang="0">
                      <a:pos x="211" y="38"/>
                    </a:cxn>
                    <a:cxn ang="0">
                      <a:pos x="185" y="64"/>
                    </a:cxn>
                    <a:cxn ang="0">
                      <a:pos x="173" y="49"/>
                    </a:cxn>
                    <a:cxn ang="0">
                      <a:pos x="177" y="38"/>
                    </a:cxn>
                    <a:cxn ang="0">
                      <a:pos x="185" y="45"/>
                    </a:cxn>
                    <a:cxn ang="0">
                      <a:pos x="158" y="72"/>
                    </a:cxn>
                    <a:cxn ang="0">
                      <a:pos x="151" y="57"/>
                    </a:cxn>
                    <a:cxn ang="0">
                      <a:pos x="155" y="45"/>
                    </a:cxn>
                    <a:cxn ang="0">
                      <a:pos x="162" y="53"/>
                    </a:cxn>
                    <a:cxn ang="0">
                      <a:pos x="136" y="79"/>
                    </a:cxn>
                    <a:cxn ang="0">
                      <a:pos x="125" y="64"/>
                    </a:cxn>
                    <a:cxn ang="0">
                      <a:pos x="128" y="53"/>
                    </a:cxn>
                    <a:cxn ang="0">
                      <a:pos x="140" y="60"/>
                    </a:cxn>
                    <a:cxn ang="0">
                      <a:pos x="109" y="87"/>
                    </a:cxn>
                    <a:cxn ang="0">
                      <a:pos x="102" y="72"/>
                    </a:cxn>
                    <a:cxn ang="0">
                      <a:pos x="106" y="60"/>
                    </a:cxn>
                    <a:cxn ang="0">
                      <a:pos x="113" y="68"/>
                    </a:cxn>
                    <a:cxn ang="0">
                      <a:pos x="87" y="95"/>
                    </a:cxn>
                    <a:cxn ang="0">
                      <a:pos x="79" y="79"/>
                    </a:cxn>
                    <a:cxn ang="0">
                      <a:pos x="79" y="68"/>
                    </a:cxn>
                    <a:cxn ang="0">
                      <a:pos x="91" y="76"/>
                    </a:cxn>
                    <a:cxn ang="0">
                      <a:pos x="61" y="102"/>
                    </a:cxn>
                    <a:cxn ang="0">
                      <a:pos x="53" y="87"/>
                    </a:cxn>
                    <a:cxn ang="0">
                      <a:pos x="57" y="76"/>
                    </a:cxn>
                    <a:cxn ang="0">
                      <a:pos x="64" y="83"/>
                    </a:cxn>
                    <a:cxn ang="0">
                      <a:pos x="38" y="110"/>
                    </a:cxn>
                    <a:cxn ang="0">
                      <a:pos x="30" y="98"/>
                    </a:cxn>
                    <a:cxn ang="0">
                      <a:pos x="30" y="83"/>
                    </a:cxn>
                    <a:cxn ang="0">
                      <a:pos x="42" y="91"/>
                    </a:cxn>
                    <a:cxn ang="0">
                      <a:pos x="15" y="117"/>
                    </a:cxn>
                    <a:cxn ang="0">
                      <a:pos x="4" y="102"/>
                    </a:cxn>
                    <a:cxn ang="0">
                      <a:pos x="8" y="91"/>
                    </a:cxn>
                    <a:cxn ang="0">
                      <a:pos x="15" y="102"/>
                    </a:cxn>
                    <a:cxn ang="0">
                      <a:pos x="301" y="23"/>
                    </a:cxn>
                    <a:cxn ang="0">
                      <a:pos x="294" y="11"/>
                    </a:cxn>
                    <a:cxn ang="0">
                      <a:pos x="298" y="0"/>
                    </a:cxn>
                    <a:cxn ang="0">
                      <a:pos x="305" y="7"/>
                    </a:cxn>
                  </a:cxnLst>
                  <a:rect l="0" t="0" r="r" b="b"/>
                  <a:pathLst>
                    <a:path w="305" h="117">
                      <a:moveTo>
                        <a:pt x="275" y="7"/>
                      </a:moveTo>
                      <a:lnTo>
                        <a:pt x="268" y="15"/>
                      </a:lnTo>
                      <a:lnTo>
                        <a:pt x="271" y="19"/>
                      </a:lnTo>
                      <a:lnTo>
                        <a:pt x="275" y="26"/>
                      </a:lnTo>
                      <a:lnTo>
                        <a:pt x="279" y="30"/>
                      </a:lnTo>
                      <a:lnTo>
                        <a:pt x="283" y="15"/>
                      </a:lnTo>
                      <a:lnTo>
                        <a:pt x="275" y="7"/>
                      </a:lnTo>
                      <a:lnTo>
                        <a:pt x="275" y="7"/>
                      </a:lnTo>
                      <a:close/>
                      <a:moveTo>
                        <a:pt x="256" y="23"/>
                      </a:moveTo>
                      <a:lnTo>
                        <a:pt x="256" y="41"/>
                      </a:lnTo>
                      <a:lnTo>
                        <a:pt x="249" y="34"/>
                      </a:lnTo>
                      <a:lnTo>
                        <a:pt x="245" y="26"/>
                      </a:lnTo>
                      <a:lnTo>
                        <a:pt x="241" y="23"/>
                      </a:lnTo>
                      <a:lnTo>
                        <a:pt x="249" y="15"/>
                      </a:lnTo>
                      <a:lnTo>
                        <a:pt x="256" y="23"/>
                      </a:lnTo>
                      <a:lnTo>
                        <a:pt x="256" y="23"/>
                      </a:lnTo>
                      <a:close/>
                      <a:moveTo>
                        <a:pt x="234" y="30"/>
                      </a:moveTo>
                      <a:lnTo>
                        <a:pt x="230" y="49"/>
                      </a:lnTo>
                      <a:lnTo>
                        <a:pt x="226" y="41"/>
                      </a:lnTo>
                      <a:lnTo>
                        <a:pt x="222" y="34"/>
                      </a:lnTo>
                      <a:lnTo>
                        <a:pt x="219" y="30"/>
                      </a:lnTo>
                      <a:lnTo>
                        <a:pt x="226" y="23"/>
                      </a:lnTo>
                      <a:lnTo>
                        <a:pt x="234" y="30"/>
                      </a:lnTo>
                      <a:lnTo>
                        <a:pt x="234" y="30"/>
                      </a:lnTo>
                      <a:close/>
                      <a:moveTo>
                        <a:pt x="211" y="38"/>
                      </a:moveTo>
                      <a:lnTo>
                        <a:pt x="207" y="57"/>
                      </a:lnTo>
                      <a:lnTo>
                        <a:pt x="200" y="49"/>
                      </a:lnTo>
                      <a:lnTo>
                        <a:pt x="200" y="41"/>
                      </a:lnTo>
                      <a:lnTo>
                        <a:pt x="196" y="38"/>
                      </a:lnTo>
                      <a:lnTo>
                        <a:pt x="200" y="30"/>
                      </a:lnTo>
                      <a:lnTo>
                        <a:pt x="211" y="38"/>
                      </a:lnTo>
                      <a:lnTo>
                        <a:pt x="211" y="38"/>
                      </a:lnTo>
                      <a:close/>
                      <a:moveTo>
                        <a:pt x="185" y="45"/>
                      </a:moveTo>
                      <a:lnTo>
                        <a:pt x="185" y="64"/>
                      </a:lnTo>
                      <a:lnTo>
                        <a:pt x="177" y="57"/>
                      </a:lnTo>
                      <a:lnTo>
                        <a:pt x="173" y="49"/>
                      </a:lnTo>
                      <a:lnTo>
                        <a:pt x="170" y="45"/>
                      </a:lnTo>
                      <a:lnTo>
                        <a:pt x="177" y="38"/>
                      </a:lnTo>
                      <a:lnTo>
                        <a:pt x="185" y="45"/>
                      </a:lnTo>
                      <a:lnTo>
                        <a:pt x="185" y="45"/>
                      </a:lnTo>
                      <a:close/>
                      <a:moveTo>
                        <a:pt x="162" y="53"/>
                      </a:moveTo>
                      <a:lnTo>
                        <a:pt x="158" y="72"/>
                      </a:lnTo>
                      <a:lnTo>
                        <a:pt x="151" y="64"/>
                      </a:lnTo>
                      <a:lnTo>
                        <a:pt x="151" y="57"/>
                      </a:lnTo>
                      <a:lnTo>
                        <a:pt x="147" y="53"/>
                      </a:lnTo>
                      <a:lnTo>
                        <a:pt x="155" y="45"/>
                      </a:lnTo>
                      <a:lnTo>
                        <a:pt x="162" y="53"/>
                      </a:lnTo>
                      <a:lnTo>
                        <a:pt x="162" y="53"/>
                      </a:lnTo>
                      <a:close/>
                      <a:moveTo>
                        <a:pt x="140" y="60"/>
                      </a:moveTo>
                      <a:lnTo>
                        <a:pt x="136" y="79"/>
                      </a:lnTo>
                      <a:lnTo>
                        <a:pt x="128" y="72"/>
                      </a:lnTo>
                      <a:lnTo>
                        <a:pt x="125" y="64"/>
                      </a:lnTo>
                      <a:lnTo>
                        <a:pt x="121" y="60"/>
                      </a:lnTo>
                      <a:lnTo>
                        <a:pt x="128" y="53"/>
                      </a:lnTo>
                      <a:lnTo>
                        <a:pt x="140" y="60"/>
                      </a:lnTo>
                      <a:lnTo>
                        <a:pt x="140" y="60"/>
                      </a:lnTo>
                      <a:close/>
                      <a:moveTo>
                        <a:pt x="113" y="68"/>
                      </a:moveTo>
                      <a:lnTo>
                        <a:pt x="109" y="87"/>
                      </a:lnTo>
                      <a:lnTo>
                        <a:pt x="106" y="79"/>
                      </a:lnTo>
                      <a:lnTo>
                        <a:pt x="102" y="72"/>
                      </a:lnTo>
                      <a:lnTo>
                        <a:pt x="98" y="68"/>
                      </a:lnTo>
                      <a:lnTo>
                        <a:pt x="106" y="60"/>
                      </a:lnTo>
                      <a:lnTo>
                        <a:pt x="113" y="68"/>
                      </a:lnTo>
                      <a:lnTo>
                        <a:pt x="113" y="68"/>
                      </a:lnTo>
                      <a:close/>
                      <a:moveTo>
                        <a:pt x="91" y="76"/>
                      </a:moveTo>
                      <a:lnTo>
                        <a:pt x="87" y="95"/>
                      </a:lnTo>
                      <a:lnTo>
                        <a:pt x="79" y="87"/>
                      </a:lnTo>
                      <a:lnTo>
                        <a:pt x="79" y="79"/>
                      </a:lnTo>
                      <a:lnTo>
                        <a:pt x="76" y="76"/>
                      </a:lnTo>
                      <a:lnTo>
                        <a:pt x="79" y="68"/>
                      </a:lnTo>
                      <a:lnTo>
                        <a:pt x="91" y="76"/>
                      </a:lnTo>
                      <a:lnTo>
                        <a:pt x="91" y="76"/>
                      </a:lnTo>
                      <a:close/>
                      <a:moveTo>
                        <a:pt x="64" y="83"/>
                      </a:moveTo>
                      <a:lnTo>
                        <a:pt x="61" y="102"/>
                      </a:lnTo>
                      <a:lnTo>
                        <a:pt x="57" y="95"/>
                      </a:lnTo>
                      <a:lnTo>
                        <a:pt x="53" y="87"/>
                      </a:lnTo>
                      <a:lnTo>
                        <a:pt x="49" y="87"/>
                      </a:lnTo>
                      <a:lnTo>
                        <a:pt x="57" y="76"/>
                      </a:lnTo>
                      <a:lnTo>
                        <a:pt x="64" y="83"/>
                      </a:lnTo>
                      <a:lnTo>
                        <a:pt x="64" y="83"/>
                      </a:lnTo>
                      <a:close/>
                      <a:moveTo>
                        <a:pt x="42" y="91"/>
                      </a:moveTo>
                      <a:lnTo>
                        <a:pt x="38" y="110"/>
                      </a:lnTo>
                      <a:lnTo>
                        <a:pt x="30" y="102"/>
                      </a:lnTo>
                      <a:lnTo>
                        <a:pt x="30" y="98"/>
                      </a:lnTo>
                      <a:lnTo>
                        <a:pt x="27" y="91"/>
                      </a:lnTo>
                      <a:lnTo>
                        <a:pt x="30" y="83"/>
                      </a:lnTo>
                      <a:lnTo>
                        <a:pt x="42" y="91"/>
                      </a:lnTo>
                      <a:lnTo>
                        <a:pt x="42" y="91"/>
                      </a:lnTo>
                      <a:close/>
                      <a:moveTo>
                        <a:pt x="15" y="102"/>
                      </a:moveTo>
                      <a:lnTo>
                        <a:pt x="15" y="117"/>
                      </a:lnTo>
                      <a:lnTo>
                        <a:pt x="8" y="110"/>
                      </a:lnTo>
                      <a:lnTo>
                        <a:pt x="4" y="102"/>
                      </a:lnTo>
                      <a:lnTo>
                        <a:pt x="0" y="102"/>
                      </a:lnTo>
                      <a:lnTo>
                        <a:pt x="8" y="91"/>
                      </a:lnTo>
                      <a:lnTo>
                        <a:pt x="15" y="102"/>
                      </a:lnTo>
                      <a:lnTo>
                        <a:pt x="15" y="102"/>
                      </a:lnTo>
                      <a:close/>
                      <a:moveTo>
                        <a:pt x="305" y="7"/>
                      </a:moveTo>
                      <a:lnTo>
                        <a:pt x="301" y="23"/>
                      </a:lnTo>
                      <a:lnTo>
                        <a:pt x="298" y="19"/>
                      </a:lnTo>
                      <a:lnTo>
                        <a:pt x="294" y="11"/>
                      </a:lnTo>
                      <a:lnTo>
                        <a:pt x="290" y="7"/>
                      </a:lnTo>
                      <a:lnTo>
                        <a:pt x="298" y="0"/>
                      </a:lnTo>
                      <a:lnTo>
                        <a:pt x="305" y="7"/>
                      </a:lnTo>
                      <a:lnTo>
                        <a:pt x="305" y="7"/>
                      </a:lnTo>
                      <a:close/>
                    </a:path>
                  </a:pathLst>
                </a:custGeom>
                <a:solidFill>
                  <a:srgbClr val="E2E2BF"/>
                </a:solidFill>
                <a:ln w="9525">
                  <a:noFill/>
                  <a:round/>
                  <a:headEnd/>
                  <a:tailEnd/>
                </a:ln>
              </p:spPr>
              <p:txBody>
                <a:bodyPr/>
                <a:lstStyle/>
                <a:p>
                  <a:endParaRPr lang="en-US"/>
                </a:p>
              </p:txBody>
            </p:sp>
            <p:sp>
              <p:nvSpPr>
                <p:cNvPr id="377763" name="Freeform 931"/>
                <p:cNvSpPr>
                  <a:spLocks noChangeAspect="1"/>
                </p:cNvSpPr>
                <p:nvPr/>
              </p:nvSpPr>
              <p:spPr bwMode="auto">
                <a:xfrm>
                  <a:off x="1120" y="3158"/>
                  <a:ext cx="49" cy="38"/>
                </a:xfrm>
                <a:custGeom>
                  <a:avLst/>
                  <a:gdLst/>
                  <a:ahLst/>
                  <a:cxnLst>
                    <a:cxn ang="0">
                      <a:pos x="0" y="22"/>
                    </a:cxn>
                    <a:cxn ang="0">
                      <a:pos x="7" y="11"/>
                    </a:cxn>
                    <a:cxn ang="0">
                      <a:pos x="38" y="0"/>
                    </a:cxn>
                    <a:cxn ang="0">
                      <a:pos x="45" y="11"/>
                    </a:cxn>
                    <a:cxn ang="0">
                      <a:pos x="49" y="26"/>
                    </a:cxn>
                    <a:cxn ang="0">
                      <a:pos x="15" y="38"/>
                    </a:cxn>
                    <a:cxn ang="0">
                      <a:pos x="0" y="22"/>
                    </a:cxn>
                  </a:cxnLst>
                  <a:rect l="0" t="0" r="r" b="b"/>
                  <a:pathLst>
                    <a:path w="49" h="38">
                      <a:moveTo>
                        <a:pt x="0" y="22"/>
                      </a:moveTo>
                      <a:lnTo>
                        <a:pt x="7" y="11"/>
                      </a:lnTo>
                      <a:lnTo>
                        <a:pt x="38" y="0"/>
                      </a:lnTo>
                      <a:lnTo>
                        <a:pt x="45" y="11"/>
                      </a:lnTo>
                      <a:lnTo>
                        <a:pt x="49" y="26"/>
                      </a:lnTo>
                      <a:lnTo>
                        <a:pt x="15" y="38"/>
                      </a:lnTo>
                      <a:lnTo>
                        <a:pt x="0" y="22"/>
                      </a:lnTo>
                      <a:close/>
                    </a:path>
                  </a:pathLst>
                </a:custGeom>
                <a:solidFill>
                  <a:srgbClr val="BFBFBF"/>
                </a:solidFill>
                <a:ln w="9525">
                  <a:noFill/>
                  <a:round/>
                  <a:headEnd/>
                  <a:tailEnd/>
                </a:ln>
              </p:spPr>
              <p:txBody>
                <a:bodyPr/>
                <a:lstStyle/>
                <a:p>
                  <a:endParaRPr lang="en-US"/>
                </a:p>
              </p:txBody>
            </p:sp>
            <p:sp>
              <p:nvSpPr>
                <p:cNvPr id="377764" name="Freeform 932"/>
                <p:cNvSpPr>
                  <a:spLocks noChangeAspect="1"/>
                </p:cNvSpPr>
                <p:nvPr/>
              </p:nvSpPr>
              <p:spPr bwMode="auto">
                <a:xfrm>
                  <a:off x="1120" y="3169"/>
                  <a:ext cx="7" cy="11"/>
                </a:xfrm>
                <a:custGeom>
                  <a:avLst/>
                  <a:gdLst/>
                  <a:ahLst/>
                  <a:cxnLst>
                    <a:cxn ang="0">
                      <a:pos x="7" y="0"/>
                    </a:cxn>
                    <a:cxn ang="0">
                      <a:pos x="7" y="0"/>
                    </a:cxn>
                    <a:cxn ang="0">
                      <a:pos x="0" y="11"/>
                    </a:cxn>
                    <a:cxn ang="0">
                      <a:pos x="0" y="11"/>
                    </a:cxn>
                    <a:cxn ang="0">
                      <a:pos x="7" y="0"/>
                    </a:cxn>
                    <a:cxn ang="0">
                      <a:pos x="7" y="0"/>
                    </a:cxn>
                    <a:cxn ang="0">
                      <a:pos x="7" y="0"/>
                    </a:cxn>
                    <a:cxn ang="0">
                      <a:pos x="7" y="0"/>
                    </a:cxn>
                    <a:cxn ang="0">
                      <a:pos x="7" y="0"/>
                    </a:cxn>
                    <a:cxn ang="0">
                      <a:pos x="7" y="0"/>
                    </a:cxn>
                    <a:cxn ang="0">
                      <a:pos x="7" y="0"/>
                    </a:cxn>
                    <a:cxn ang="0">
                      <a:pos x="7" y="0"/>
                    </a:cxn>
                  </a:cxnLst>
                  <a:rect l="0" t="0" r="r" b="b"/>
                  <a:pathLst>
                    <a:path w="7" h="11">
                      <a:moveTo>
                        <a:pt x="7" y="0"/>
                      </a:moveTo>
                      <a:lnTo>
                        <a:pt x="7" y="0"/>
                      </a:lnTo>
                      <a:lnTo>
                        <a:pt x="0" y="11"/>
                      </a:lnTo>
                      <a:lnTo>
                        <a:pt x="0" y="11"/>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77765" name="Freeform 933"/>
                <p:cNvSpPr>
                  <a:spLocks noChangeAspect="1"/>
                </p:cNvSpPr>
                <p:nvPr/>
              </p:nvSpPr>
              <p:spPr bwMode="auto">
                <a:xfrm>
                  <a:off x="1127" y="3158"/>
                  <a:ext cx="31" cy="11"/>
                </a:xfrm>
                <a:custGeom>
                  <a:avLst/>
                  <a:gdLst/>
                  <a:ahLst/>
                  <a:cxnLst>
                    <a:cxn ang="0">
                      <a:pos x="31" y="0"/>
                    </a:cxn>
                    <a:cxn ang="0">
                      <a:pos x="27" y="0"/>
                    </a:cxn>
                    <a:cxn ang="0">
                      <a:pos x="0" y="7"/>
                    </a:cxn>
                    <a:cxn ang="0">
                      <a:pos x="0" y="11"/>
                    </a:cxn>
                    <a:cxn ang="0">
                      <a:pos x="27" y="3"/>
                    </a:cxn>
                    <a:cxn ang="0">
                      <a:pos x="27" y="0"/>
                    </a:cxn>
                    <a:cxn ang="0">
                      <a:pos x="27" y="3"/>
                    </a:cxn>
                    <a:cxn ang="0">
                      <a:pos x="31" y="0"/>
                    </a:cxn>
                    <a:cxn ang="0">
                      <a:pos x="31" y="0"/>
                    </a:cxn>
                    <a:cxn ang="0">
                      <a:pos x="31" y="0"/>
                    </a:cxn>
                    <a:cxn ang="0">
                      <a:pos x="27" y="0"/>
                    </a:cxn>
                    <a:cxn ang="0">
                      <a:pos x="31" y="0"/>
                    </a:cxn>
                  </a:cxnLst>
                  <a:rect l="0" t="0" r="r" b="b"/>
                  <a:pathLst>
                    <a:path w="31" h="11">
                      <a:moveTo>
                        <a:pt x="31" y="0"/>
                      </a:moveTo>
                      <a:lnTo>
                        <a:pt x="27" y="0"/>
                      </a:lnTo>
                      <a:lnTo>
                        <a:pt x="0" y="7"/>
                      </a:lnTo>
                      <a:lnTo>
                        <a:pt x="0" y="11"/>
                      </a:lnTo>
                      <a:lnTo>
                        <a:pt x="27" y="3"/>
                      </a:lnTo>
                      <a:lnTo>
                        <a:pt x="27" y="0"/>
                      </a:lnTo>
                      <a:lnTo>
                        <a:pt x="27" y="3"/>
                      </a:lnTo>
                      <a:lnTo>
                        <a:pt x="31" y="0"/>
                      </a:lnTo>
                      <a:lnTo>
                        <a:pt x="31" y="0"/>
                      </a:lnTo>
                      <a:lnTo>
                        <a:pt x="31" y="0"/>
                      </a:lnTo>
                      <a:lnTo>
                        <a:pt x="27" y="0"/>
                      </a:lnTo>
                      <a:lnTo>
                        <a:pt x="31" y="0"/>
                      </a:lnTo>
                      <a:close/>
                    </a:path>
                  </a:pathLst>
                </a:custGeom>
                <a:solidFill>
                  <a:srgbClr val="000000"/>
                </a:solidFill>
                <a:ln w="9525">
                  <a:noFill/>
                  <a:round/>
                  <a:headEnd/>
                  <a:tailEnd/>
                </a:ln>
              </p:spPr>
              <p:txBody>
                <a:bodyPr/>
                <a:lstStyle/>
                <a:p>
                  <a:endParaRPr lang="en-US"/>
                </a:p>
              </p:txBody>
            </p:sp>
            <p:sp>
              <p:nvSpPr>
                <p:cNvPr id="377766" name="Freeform 934"/>
                <p:cNvSpPr>
                  <a:spLocks noChangeAspect="1"/>
                </p:cNvSpPr>
                <p:nvPr/>
              </p:nvSpPr>
              <p:spPr bwMode="auto">
                <a:xfrm>
                  <a:off x="1158" y="3158"/>
                  <a:ext cx="7" cy="11"/>
                </a:xfrm>
                <a:custGeom>
                  <a:avLst/>
                  <a:gdLst/>
                  <a:ahLst/>
                  <a:cxnLst>
                    <a:cxn ang="0">
                      <a:pos x="7" y="11"/>
                    </a:cxn>
                    <a:cxn ang="0">
                      <a:pos x="7" y="11"/>
                    </a:cxn>
                    <a:cxn ang="0">
                      <a:pos x="0" y="0"/>
                    </a:cxn>
                    <a:cxn ang="0">
                      <a:pos x="0" y="0"/>
                    </a:cxn>
                    <a:cxn ang="0">
                      <a:pos x="7" y="11"/>
                    </a:cxn>
                    <a:cxn ang="0">
                      <a:pos x="7" y="11"/>
                    </a:cxn>
                    <a:cxn ang="0">
                      <a:pos x="7" y="11"/>
                    </a:cxn>
                    <a:cxn ang="0">
                      <a:pos x="7" y="11"/>
                    </a:cxn>
                    <a:cxn ang="0">
                      <a:pos x="7" y="11"/>
                    </a:cxn>
                    <a:cxn ang="0">
                      <a:pos x="7" y="11"/>
                    </a:cxn>
                    <a:cxn ang="0">
                      <a:pos x="7" y="11"/>
                    </a:cxn>
                    <a:cxn ang="0">
                      <a:pos x="7" y="11"/>
                    </a:cxn>
                  </a:cxnLst>
                  <a:rect l="0" t="0" r="r" b="b"/>
                  <a:pathLst>
                    <a:path w="7" h="11">
                      <a:moveTo>
                        <a:pt x="7" y="11"/>
                      </a:moveTo>
                      <a:lnTo>
                        <a:pt x="7" y="11"/>
                      </a:lnTo>
                      <a:lnTo>
                        <a:pt x="0" y="0"/>
                      </a:lnTo>
                      <a:lnTo>
                        <a:pt x="0" y="0"/>
                      </a:lnTo>
                      <a:lnTo>
                        <a:pt x="7" y="11"/>
                      </a:lnTo>
                      <a:lnTo>
                        <a:pt x="7" y="11"/>
                      </a:lnTo>
                      <a:lnTo>
                        <a:pt x="7" y="11"/>
                      </a:lnTo>
                      <a:lnTo>
                        <a:pt x="7" y="11"/>
                      </a:lnTo>
                      <a:lnTo>
                        <a:pt x="7" y="11"/>
                      </a:lnTo>
                      <a:lnTo>
                        <a:pt x="7" y="11"/>
                      </a:lnTo>
                      <a:lnTo>
                        <a:pt x="7" y="11"/>
                      </a:lnTo>
                      <a:lnTo>
                        <a:pt x="7" y="11"/>
                      </a:lnTo>
                      <a:close/>
                    </a:path>
                  </a:pathLst>
                </a:custGeom>
                <a:solidFill>
                  <a:srgbClr val="000000"/>
                </a:solidFill>
                <a:ln w="9525">
                  <a:noFill/>
                  <a:round/>
                  <a:headEnd/>
                  <a:tailEnd/>
                </a:ln>
              </p:spPr>
              <p:txBody>
                <a:bodyPr/>
                <a:lstStyle/>
                <a:p>
                  <a:endParaRPr lang="en-US"/>
                </a:p>
              </p:txBody>
            </p:sp>
            <p:sp>
              <p:nvSpPr>
                <p:cNvPr id="377767" name="Freeform 935"/>
                <p:cNvSpPr>
                  <a:spLocks noChangeAspect="1"/>
                </p:cNvSpPr>
                <p:nvPr/>
              </p:nvSpPr>
              <p:spPr bwMode="auto">
                <a:xfrm>
                  <a:off x="1165" y="3169"/>
                  <a:ext cx="4" cy="15"/>
                </a:xfrm>
                <a:custGeom>
                  <a:avLst/>
                  <a:gdLst/>
                  <a:ahLst/>
                  <a:cxnLst>
                    <a:cxn ang="0">
                      <a:pos x="4" y="15"/>
                    </a:cxn>
                    <a:cxn ang="0">
                      <a:pos x="4" y="15"/>
                    </a:cxn>
                    <a:cxn ang="0">
                      <a:pos x="0" y="0"/>
                    </a:cxn>
                    <a:cxn ang="0">
                      <a:pos x="0" y="0"/>
                    </a:cxn>
                    <a:cxn ang="0">
                      <a:pos x="4" y="15"/>
                    </a:cxn>
                    <a:cxn ang="0">
                      <a:pos x="4" y="15"/>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5"/>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77768" name="Freeform 936"/>
                <p:cNvSpPr>
                  <a:spLocks noChangeAspect="1"/>
                </p:cNvSpPr>
                <p:nvPr/>
              </p:nvSpPr>
              <p:spPr bwMode="auto">
                <a:xfrm>
                  <a:off x="1135" y="3180"/>
                  <a:ext cx="34" cy="16"/>
                </a:xfrm>
                <a:custGeom>
                  <a:avLst/>
                  <a:gdLst/>
                  <a:ahLst/>
                  <a:cxnLst>
                    <a:cxn ang="0">
                      <a:pos x="0" y="16"/>
                    </a:cxn>
                    <a:cxn ang="0">
                      <a:pos x="0" y="16"/>
                    </a:cxn>
                    <a:cxn ang="0">
                      <a:pos x="34" y="4"/>
                    </a:cxn>
                    <a:cxn ang="0">
                      <a:pos x="34" y="0"/>
                    </a:cxn>
                    <a:cxn ang="0">
                      <a:pos x="0" y="16"/>
                    </a:cxn>
                    <a:cxn ang="0">
                      <a:pos x="0" y="16"/>
                    </a:cxn>
                    <a:cxn ang="0">
                      <a:pos x="0" y="16"/>
                    </a:cxn>
                    <a:cxn ang="0">
                      <a:pos x="0" y="16"/>
                    </a:cxn>
                    <a:cxn ang="0">
                      <a:pos x="0" y="16"/>
                    </a:cxn>
                    <a:cxn ang="0">
                      <a:pos x="0" y="16"/>
                    </a:cxn>
                    <a:cxn ang="0">
                      <a:pos x="0" y="16"/>
                    </a:cxn>
                    <a:cxn ang="0">
                      <a:pos x="0" y="16"/>
                    </a:cxn>
                  </a:cxnLst>
                  <a:rect l="0" t="0" r="r" b="b"/>
                  <a:pathLst>
                    <a:path w="34" h="16">
                      <a:moveTo>
                        <a:pt x="0" y="16"/>
                      </a:moveTo>
                      <a:lnTo>
                        <a:pt x="0" y="16"/>
                      </a:lnTo>
                      <a:lnTo>
                        <a:pt x="34" y="4"/>
                      </a:lnTo>
                      <a:lnTo>
                        <a:pt x="34"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77769" name="Freeform 937"/>
                <p:cNvSpPr>
                  <a:spLocks noChangeAspect="1"/>
                </p:cNvSpPr>
                <p:nvPr/>
              </p:nvSpPr>
              <p:spPr bwMode="auto">
                <a:xfrm>
                  <a:off x="1120" y="3180"/>
                  <a:ext cx="15" cy="16"/>
                </a:xfrm>
                <a:custGeom>
                  <a:avLst/>
                  <a:gdLst/>
                  <a:ahLst/>
                  <a:cxnLst>
                    <a:cxn ang="0">
                      <a:pos x="0" y="0"/>
                    </a:cxn>
                    <a:cxn ang="0">
                      <a:pos x="0" y="0"/>
                    </a:cxn>
                    <a:cxn ang="0">
                      <a:pos x="11" y="16"/>
                    </a:cxn>
                    <a:cxn ang="0">
                      <a:pos x="15" y="16"/>
                    </a:cxn>
                    <a:cxn ang="0">
                      <a:pos x="0" y="0"/>
                    </a:cxn>
                    <a:cxn ang="0">
                      <a:pos x="0" y="0"/>
                    </a:cxn>
                    <a:cxn ang="0">
                      <a:pos x="0" y="0"/>
                    </a:cxn>
                    <a:cxn ang="0">
                      <a:pos x="0" y="0"/>
                    </a:cxn>
                    <a:cxn ang="0">
                      <a:pos x="0" y="0"/>
                    </a:cxn>
                    <a:cxn ang="0">
                      <a:pos x="0" y="0"/>
                    </a:cxn>
                    <a:cxn ang="0">
                      <a:pos x="0" y="0"/>
                    </a:cxn>
                    <a:cxn ang="0">
                      <a:pos x="0" y="0"/>
                    </a:cxn>
                  </a:cxnLst>
                  <a:rect l="0" t="0" r="r" b="b"/>
                  <a:pathLst>
                    <a:path w="15" h="16">
                      <a:moveTo>
                        <a:pt x="0" y="0"/>
                      </a:moveTo>
                      <a:lnTo>
                        <a:pt x="0" y="0"/>
                      </a:lnTo>
                      <a:lnTo>
                        <a:pt x="11" y="16"/>
                      </a:lnTo>
                      <a:lnTo>
                        <a:pt x="15"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770" name="Freeform 938"/>
                <p:cNvSpPr>
                  <a:spLocks noChangeAspect="1"/>
                </p:cNvSpPr>
                <p:nvPr/>
              </p:nvSpPr>
              <p:spPr bwMode="auto">
                <a:xfrm>
                  <a:off x="1127" y="3161"/>
                  <a:ext cx="38" cy="16"/>
                </a:xfrm>
                <a:custGeom>
                  <a:avLst/>
                  <a:gdLst/>
                  <a:ahLst/>
                  <a:cxnLst>
                    <a:cxn ang="0">
                      <a:pos x="0" y="8"/>
                    </a:cxn>
                    <a:cxn ang="0">
                      <a:pos x="12" y="16"/>
                    </a:cxn>
                    <a:cxn ang="0">
                      <a:pos x="38" y="8"/>
                    </a:cxn>
                    <a:cxn ang="0">
                      <a:pos x="27" y="0"/>
                    </a:cxn>
                    <a:cxn ang="0">
                      <a:pos x="0" y="8"/>
                    </a:cxn>
                  </a:cxnLst>
                  <a:rect l="0" t="0" r="r" b="b"/>
                  <a:pathLst>
                    <a:path w="38" h="16">
                      <a:moveTo>
                        <a:pt x="0" y="8"/>
                      </a:moveTo>
                      <a:lnTo>
                        <a:pt x="12" y="16"/>
                      </a:lnTo>
                      <a:lnTo>
                        <a:pt x="38" y="8"/>
                      </a:lnTo>
                      <a:lnTo>
                        <a:pt x="27" y="0"/>
                      </a:lnTo>
                      <a:lnTo>
                        <a:pt x="0" y="8"/>
                      </a:lnTo>
                      <a:close/>
                    </a:path>
                  </a:pathLst>
                </a:custGeom>
                <a:solidFill>
                  <a:srgbClr val="E5E5E5"/>
                </a:solidFill>
                <a:ln w="9525">
                  <a:noFill/>
                  <a:round/>
                  <a:headEnd/>
                  <a:tailEnd/>
                </a:ln>
              </p:spPr>
              <p:txBody>
                <a:bodyPr/>
                <a:lstStyle/>
                <a:p>
                  <a:endParaRPr lang="en-US"/>
                </a:p>
              </p:txBody>
            </p:sp>
            <p:sp>
              <p:nvSpPr>
                <p:cNvPr id="377771" name="Freeform 939"/>
                <p:cNvSpPr>
                  <a:spLocks noChangeAspect="1"/>
                </p:cNvSpPr>
                <p:nvPr/>
              </p:nvSpPr>
              <p:spPr bwMode="auto">
                <a:xfrm>
                  <a:off x="1120" y="3169"/>
                  <a:ext cx="19" cy="27"/>
                </a:xfrm>
                <a:custGeom>
                  <a:avLst/>
                  <a:gdLst/>
                  <a:ahLst/>
                  <a:cxnLst>
                    <a:cxn ang="0">
                      <a:pos x="0" y="11"/>
                    </a:cxn>
                    <a:cxn ang="0">
                      <a:pos x="7" y="0"/>
                    </a:cxn>
                    <a:cxn ang="0">
                      <a:pos x="19" y="8"/>
                    </a:cxn>
                    <a:cxn ang="0">
                      <a:pos x="15" y="27"/>
                    </a:cxn>
                    <a:cxn ang="0">
                      <a:pos x="0" y="11"/>
                    </a:cxn>
                  </a:cxnLst>
                  <a:rect l="0" t="0" r="r" b="b"/>
                  <a:pathLst>
                    <a:path w="19" h="27">
                      <a:moveTo>
                        <a:pt x="0" y="11"/>
                      </a:moveTo>
                      <a:lnTo>
                        <a:pt x="7" y="0"/>
                      </a:lnTo>
                      <a:lnTo>
                        <a:pt x="19" y="8"/>
                      </a:lnTo>
                      <a:lnTo>
                        <a:pt x="15" y="27"/>
                      </a:lnTo>
                      <a:lnTo>
                        <a:pt x="0" y="11"/>
                      </a:lnTo>
                      <a:close/>
                    </a:path>
                  </a:pathLst>
                </a:custGeom>
                <a:solidFill>
                  <a:srgbClr val="606060"/>
                </a:solidFill>
                <a:ln w="9525">
                  <a:noFill/>
                  <a:round/>
                  <a:headEnd/>
                  <a:tailEnd/>
                </a:ln>
              </p:spPr>
              <p:txBody>
                <a:bodyPr/>
                <a:lstStyle/>
                <a:p>
                  <a:endParaRPr lang="en-US"/>
                </a:p>
              </p:txBody>
            </p:sp>
            <p:sp>
              <p:nvSpPr>
                <p:cNvPr id="377772" name="Freeform 940"/>
                <p:cNvSpPr>
                  <a:spLocks noChangeAspect="1" noEditPoints="1"/>
                </p:cNvSpPr>
                <p:nvPr/>
              </p:nvSpPr>
              <p:spPr bwMode="auto">
                <a:xfrm>
                  <a:off x="1184" y="3089"/>
                  <a:ext cx="275" cy="110"/>
                </a:xfrm>
                <a:custGeom>
                  <a:avLst/>
                  <a:gdLst/>
                  <a:ahLst/>
                  <a:cxnLst>
                    <a:cxn ang="0">
                      <a:pos x="260" y="0"/>
                    </a:cxn>
                    <a:cxn ang="0">
                      <a:pos x="275" y="27"/>
                    </a:cxn>
                    <a:cxn ang="0">
                      <a:pos x="248" y="23"/>
                    </a:cxn>
                    <a:cxn ang="0">
                      <a:pos x="241" y="15"/>
                    </a:cxn>
                    <a:cxn ang="0">
                      <a:pos x="248" y="4"/>
                    </a:cxn>
                    <a:cxn ang="0">
                      <a:pos x="237" y="8"/>
                    </a:cxn>
                    <a:cxn ang="0">
                      <a:pos x="252" y="34"/>
                    </a:cxn>
                    <a:cxn ang="0">
                      <a:pos x="226" y="34"/>
                    </a:cxn>
                    <a:cxn ang="0">
                      <a:pos x="218" y="23"/>
                    </a:cxn>
                    <a:cxn ang="0">
                      <a:pos x="226" y="12"/>
                    </a:cxn>
                    <a:cxn ang="0">
                      <a:pos x="211" y="15"/>
                    </a:cxn>
                    <a:cxn ang="0">
                      <a:pos x="226" y="42"/>
                    </a:cxn>
                    <a:cxn ang="0">
                      <a:pos x="199" y="38"/>
                    </a:cxn>
                    <a:cxn ang="0">
                      <a:pos x="192" y="31"/>
                    </a:cxn>
                    <a:cxn ang="0">
                      <a:pos x="199" y="19"/>
                    </a:cxn>
                    <a:cxn ang="0">
                      <a:pos x="188" y="23"/>
                    </a:cxn>
                    <a:cxn ang="0">
                      <a:pos x="203" y="50"/>
                    </a:cxn>
                    <a:cxn ang="0">
                      <a:pos x="177" y="50"/>
                    </a:cxn>
                    <a:cxn ang="0">
                      <a:pos x="169" y="38"/>
                    </a:cxn>
                    <a:cxn ang="0">
                      <a:pos x="177" y="27"/>
                    </a:cxn>
                    <a:cxn ang="0">
                      <a:pos x="162" y="31"/>
                    </a:cxn>
                    <a:cxn ang="0">
                      <a:pos x="177" y="57"/>
                    </a:cxn>
                    <a:cxn ang="0">
                      <a:pos x="150" y="57"/>
                    </a:cxn>
                    <a:cxn ang="0">
                      <a:pos x="143" y="46"/>
                    </a:cxn>
                    <a:cxn ang="0">
                      <a:pos x="150" y="34"/>
                    </a:cxn>
                    <a:cxn ang="0">
                      <a:pos x="139" y="42"/>
                    </a:cxn>
                    <a:cxn ang="0">
                      <a:pos x="154" y="65"/>
                    </a:cxn>
                    <a:cxn ang="0">
                      <a:pos x="128" y="65"/>
                    </a:cxn>
                    <a:cxn ang="0">
                      <a:pos x="120" y="53"/>
                    </a:cxn>
                    <a:cxn ang="0">
                      <a:pos x="128" y="42"/>
                    </a:cxn>
                    <a:cxn ang="0">
                      <a:pos x="117" y="50"/>
                    </a:cxn>
                    <a:cxn ang="0">
                      <a:pos x="128" y="72"/>
                    </a:cxn>
                    <a:cxn ang="0">
                      <a:pos x="102" y="69"/>
                    </a:cxn>
                    <a:cxn ang="0">
                      <a:pos x="98" y="61"/>
                    </a:cxn>
                    <a:cxn ang="0">
                      <a:pos x="105" y="50"/>
                    </a:cxn>
                    <a:cxn ang="0">
                      <a:pos x="90" y="57"/>
                    </a:cxn>
                    <a:cxn ang="0">
                      <a:pos x="105" y="80"/>
                    </a:cxn>
                    <a:cxn ang="0">
                      <a:pos x="79" y="80"/>
                    </a:cxn>
                    <a:cxn ang="0">
                      <a:pos x="71" y="69"/>
                    </a:cxn>
                    <a:cxn ang="0">
                      <a:pos x="79" y="61"/>
                    </a:cxn>
                    <a:cxn ang="0">
                      <a:pos x="64" y="65"/>
                    </a:cxn>
                    <a:cxn ang="0">
                      <a:pos x="79" y="88"/>
                    </a:cxn>
                    <a:cxn ang="0">
                      <a:pos x="53" y="88"/>
                    </a:cxn>
                    <a:cxn ang="0">
                      <a:pos x="45" y="76"/>
                    </a:cxn>
                    <a:cxn ang="0">
                      <a:pos x="53" y="69"/>
                    </a:cxn>
                    <a:cxn ang="0">
                      <a:pos x="41" y="72"/>
                    </a:cxn>
                    <a:cxn ang="0">
                      <a:pos x="56" y="95"/>
                    </a:cxn>
                    <a:cxn ang="0">
                      <a:pos x="30" y="95"/>
                    </a:cxn>
                    <a:cxn ang="0">
                      <a:pos x="23" y="84"/>
                    </a:cxn>
                    <a:cxn ang="0">
                      <a:pos x="30" y="76"/>
                    </a:cxn>
                    <a:cxn ang="0">
                      <a:pos x="19" y="80"/>
                    </a:cxn>
                    <a:cxn ang="0">
                      <a:pos x="34" y="103"/>
                    </a:cxn>
                    <a:cxn ang="0">
                      <a:pos x="4" y="103"/>
                    </a:cxn>
                    <a:cxn ang="0">
                      <a:pos x="0" y="91"/>
                    </a:cxn>
                    <a:cxn ang="0">
                      <a:pos x="7" y="84"/>
                    </a:cxn>
                  </a:cxnLst>
                  <a:rect l="0" t="0" r="r" b="b"/>
                  <a:pathLst>
                    <a:path w="275" h="110">
                      <a:moveTo>
                        <a:pt x="248" y="4"/>
                      </a:moveTo>
                      <a:lnTo>
                        <a:pt x="260" y="0"/>
                      </a:lnTo>
                      <a:lnTo>
                        <a:pt x="271" y="12"/>
                      </a:lnTo>
                      <a:lnTo>
                        <a:pt x="275" y="27"/>
                      </a:lnTo>
                      <a:lnTo>
                        <a:pt x="256" y="31"/>
                      </a:lnTo>
                      <a:lnTo>
                        <a:pt x="248" y="23"/>
                      </a:lnTo>
                      <a:lnTo>
                        <a:pt x="245" y="19"/>
                      </a:lnTo>
                      <a:lnTo>
                        <a:pt x="241" y="15"/>
                      </a:lnTo>
                      <a:lnTo>
                        <a:pt x="248" y="4"/>
                      </a:lnTo>
                      <a:lnTo>
                        <a:pt x="248" y="4"/>
                      </a:lnTo>
                      <a:close/>
                      <a:moveTo>
                        <a:pt x="226" y="12"/>
                      </a:moveTo>
                      <a:lnTo>
                        <a:pt x="237" y="8"/>
                      </a:lnTo>
                      <a:lnTo>
                        <a:pt x="245" y="19"/>
                      </a:lnTo>
                      <a:lnTo>
                        <a:pt x="252" y="34"/>
                      </a:lnTo>
                      <a:lnTo>
                        <a:pt x="230" y="38"/>
                      </a:lnTo>
                      <a:lnTo>
                        <a:pt x="226" y="34"/>
                      </a:lnTo>
                      <a:lnTo>
                        <a:pt x="222" y="27"/>
                      </a:lnTo>
                      <a:lnTo>
                        <a:pt x="218" y="23"/>
                      </a:lnTo>
                      <a:lnTo>
                        <a:pt x="226" y="12"/>
                      </a:lnTo>
                      <a:lnTo>
                        <a:pt x="226" y="12"/>
                      </a:lnTo>
                      <a:close/>
                      <a:moveTo>
                        <a:pt x="199" y="19"/>
                      </a:moveTo>
                      <a:lnTo>
                        <a:pt x="211" y="15"/>
                      </a:lnTo>
                      <a:lnTo>
                        <a:pt x="222" y="27"/>
                      </a:lnTo>
                      <a:lnTo>
                        <a:pt x="226" y="42"/>
                      </a:lnTo>
                      <a:lnTo>
                        <a:pt x="207" y="46"/>
                      </a:lnTo>
                      <a:lnTo>
                        <a:pt x="199" y="38"/>
                      </a:lnTo>
                      <a:lnTo>
                        <a:pt x="196" y="34"/>
                      </a:lnTo>
                      <a:lnTo>
                        <a:pt x="192" y="31"/>
                      </a:lnTo>
                      <a:lnTo>
                        <a:pt x="199" y="19"/>
                      </a:lnTo>
                      <a:lnTo>
                        <a:pt x="199" y="19"/>
                      </a:lnTo>
                      <a:close/>
                      <a:moveTo>
                        <a:pt x="177" y="27"/>
                      </a:moveTo>
                      <a:lnTo>
                        <a:pt x="188" y="23"/>
                      </a:lnTo>
                      <a:lnTo>
                        <a:pt x="196" y="34"/>
                      </a:lnTo>
                      <a:lnTo>
                        <a:pt x="203" y="50"/>
                      </a:lnTo>
                      <a:lnTo>
                        <a:pt x="181" y="53"/>
                      </a:lnTo>
                      <a:lnTo>
                        <a:pt x="177" y="50"/>
                      </a:lnTo>
                      <a:lnTo>
                        <a:pt x="173" y="42"/>
                      </a:lnTo>
                      <a:lnTo>
                        <a:pt x="169" y="38"/>
                      </a:lnTo>
                      <a:lnTo>
                        <a:pt x="177" y="27"/>
                      </a:lnTo>
                      <a:lnTo>
                        <a:pt x="177" y="27"/>
                      </a:lnTo>
                      <a:close/>
                      <a:moveTo>
                        <a:pt x="150" y="34"/>
                      </a:moveTo>
                      <a:lnTo>
                        <a:pt x="162" y="31"/>
                      </a:lnTo>
                      <a:lnTo>
                        <a:pt x="173" y="42"/>
                      </a:lnTo>
                      <a:lnTo>
                        <a:pt x="177" y="57"/>
                      </a:lnTo>
                      <a:lnTo>
                        <a:pt x="158" y="61"/>
                      </a:lnTo>
                      <a:lnTo>
                        <a:pt x="150" y="57"/>
                      </a:lnTo>
                      <a:lnTo>
                        <a:pt x="150" y="50"/>
                      </a:lnTo>
                      <a:lnTo>
                        <a:pt x="143" y="46"/>
                      </a:lnTo>
                      <a:lnTo>
                        <a:pt x="150" y="34"/>
                      </a:lnTo>
                      <a:lnTo>
                        <a:pt x="150" y="34"/>
                      </a:lnTo>
                      <a:close/>
                      <a:moveTo>
                        <a:pt x="128" y="42"/>
                      </a:moveTo>
                      <a:lnTo>
                        <a:pt x="139" y="42"/>
                      </a:lnTo>
                      <a:lnTo>
                        <a:pt x="150" y="50"/>
                      </a:lnTo>
                      <a:lnTo>
                        <a:pt x="154" y="65"/>
                      </a:lnTo>
                      <a:lnTo>
                        <a:pt x="132" y="69"/>
                      </a:lnTo>
                      <a:lnTo>
                        <a:pt x="128" y="65"/>
                      </a:lnTo>
                      <a:lnTo>
                        <a:pt x="124" y="57"/>
                      </a:lnTo>
                      <a:lnTo>
                        <a:pt x="120" y="53"/>
                      </a:lnTo>
                      <a:lnTo>
                        <a:pt x="128" y="42"/>
                      </a:lnTo>
                      <a:lnTo>
                        <a:pt x="128" y="42"/>
                      </a:lnTo>
                      <a:close/>
                      <a:moveTo>
                        <a:pt x="105" y="50"/>
                      </a:moveTo>
                      <a:lnTo>
                        <a:pt x="117" y="50"/>
                      </a:lnTo>
                      <a:lnTo>
                        <a:pt x="124" y="57"/>
                      </a:lnTo>
                      <a:lnTo>
                        <a:pt x="128" y="72"/>
                      </a:lnTo>
                      <a:lnTo>
                        <a:pt x="109" y="80"/>
                      </a:lnTo>
                      <a:lnTo>
                        <a:pt x="102" y="69"/>
                      </a:lnTo>
                      <a:lnTo>
                        <a:pt x="102" y="65"/>
                      </a:lnTo>
                      <a:lnTo>
                        <a:pt x="98" y="61"/>
                      </a:lnTo>
                      <a:lnTo>
                        <a:pt x="105" y="50"/>
                      </a:lnTo>
                      <a:lnTo>
                        <a:pt x="105" y="50"/>
                      </a:lnTo>
                      <a:close/>
                      <a:moveTo>
                        <a:pt x="79" y="61"/>
                      </a:moveTo>
                      <a:lnTo>
                        <a:pt x="90" y="57"/>
                      </a:lnTo>
                      <a:lnTo>
                        <a:pt x="102" y="65"/>
                      </a:lnTo>
                      <a:lnTo>
                        <a:pt x="105" y="80"/>
                      </a:lnTo>
                      <a:lnTo>
                        <a:pt x="83" y="88"/>
                      </a:lnTo>
                      <a:lnTo>
                        <a:pt x="79" y="80"/>
                      </a:lnTo>
                      <a:lnTo>
                        <a:pt x="75" y="72"/>
                      </a:lnTo>
                      <a:lnTo>
                        <a:pt x="71" y="69"/>
                      </a:lnTo>
                      <a:lnTo>
                        <a:pt x="79" y="61"/>
                      </a:lnTo>
                      <a:lnTo>
                        <a:pt x="79" y="61"/>
                      </a:lnTo>
                      <a:close/>
                      <a:moveTo>
                        <a:pt x="53" y="69"/>
                      </a:moveTo>
                      <a:lnTo>
                        <a:pt x="64" y="65"/>
                      </a:lnTo>
                      <a:lnTo>
                        <a:pt x="75" y="72"/>
                      </a:lnTo>
                      <a:lnTo>
                        <a:pt x="79" y="88"/>
                      </a:lnTo>
                      <a:lnTo>
                        <a:pt x="60" y="95"/>
                      </a:lnTo>
                      <a:lnTo>
                        <a:pt x="53" y="88"/>
                      </a:lnTo>
                      <a:lnTo>
                        <a:pt x="53" y="80"/>
                      </a:lnTo>
                      <a:lnTo>
                        <a:pt x="45" y="76"/>
                      </a:lnTo>
                      <a:lnTo>
                        <a:pt x="53" y="69"/>
                      </a:lnTo>
                      <a:lnTo>
                        <a:pt x="53" y="69"/>
                      </a:lnTo>
                      <a:close/>
                      <a:moveTo>
                        <a:pt x="30" y="76"/>
                      </a:moveTo>
                      <a:lnTo>
                        <a:pt x="41" y="72"/>
                      </a:lnTo>
                      <a:lnTo>
                        <a:pt x="53" y="80"/>
                      </a:lnTo>
                      <a:lnTo>
                        <a:pt x="56" y="95"/>
                      </a:lnTo>
                      <a:lnTo>
                        <a:pt x="38" y="103"/>
                      </a:lnTo>
                      <a:lnTo>
                        <a:pt x="30" y="95"/>
                      </a:lnTo>
                      <a:lnTo>
                        <a:pt x="26" y="88"/>
                      </a:lnTo>
                      <a:lnTo>
                        <a:pt x="23" y="84"/>
                      </a:lnTo>
                      <a:lnTo>
                        <a:pt x="30" y="76"/>
                      </a:lnTo>
                      <a:lnTo>
                        <a:pt x="30" y="76"/>
                      </a:lnTo>
                      <a:close/>
                      <a:moveTo>
                        <a:pt x="7" y="84"/>
                      </a:moveTo>
                      <a:lnTo>
                        <a:pt x="19" y="80"/>
                      </a:lnTo>
                      <a:lnTo>
                        <a:pt x="26" y="88"/>
                      </a:lnTo>
                      <a:lnTo>
                        <a:pt x="34" y="103"/>
                      </a:lnTo>
                      <a:lnTo>
                        <a:pt x="11" y="110"/>
                      </a:lnTo>
                      <a:lnTo>
                        <a:pt x="4" y="103"/>
                      </a:lnTo>
                      <a:lnTo>
                        <a:pt x="4" y="95"/>
                      </a:lnTo>
                      <a:lnTo>
                        <a:pt x="0" y="91"/>
                      </a:lnTo>
                      <a:lnTo>
                        <a:pt x="7" y="84"/>
                      </a:lnTo>
                      <a:lnTo>
                        <a:pt x="7" y="84"/>
                      </a:lnTo>
                      <a:close/>
                    </a:path>
                  </a:pathLst>
                </a:custGeom>
                <a:solidFill>
                  <a:srgbClr val="F4F4D1"/>
                </a:solidFill>
                <a:ln w="9525">
                  <a:noFill/>
                  <a:round/>
                  <a:headEnd/>
                  <a:tailEnd/>
                </a:ln>
              </p:spPr>
              <p:txBody>
                <a:bodyPr/>
                <a:lstStyle/>
                <a:p>
                  <a:endParaRPr lang="en-US"/>
                </a:p>
              </p:txBody>
            </p:sp>
            <p:sp>
              <p:nvSpPr>
                <p:cNvPr id="377773" name="Freeform 941"/>
                <p:cNvSpPr>
                  <a:spLocks noChangeAspect="1"/>
                </p:cNvSpPr>
                <p:nvPr/>
              </p:nvSpPr>
              <p:spPr bwMode="auto">
                <a:xfrm>
                  <a:off x="1425" y="3089"/>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77774" name="Freeform 942"/>
                <p:cNvSpPr>
                  <a:spLocks noChangeAspect="1"/>
                </p:cNvSpPr>
                <p:nvPr/>
              </p:nvSpPr>
              <p:spPr bwMode="auto">
                <a:xfrm>
                  <a:off x="1402" y="3097"/>
                  <a:ext cx="34" cy="30"/>
                </a:xfrm>
                <a:custGeom>
                  <a:avLst/>
                  <a:gdLst/>
                  <a:ahLst/>
                  <a:cxnLst>
                    <a:cxn ang="0">
                      <a:pos x="8" y="4"/>
                    </a:cxn>
                    <a:cxn ang="0">
                      <a:pos x="19" y="0"/>
                    </a:cxn>
                    <a:cxn ang="0">
                      <a:pos x="30" y="11"/>
                    </a:cxn>
                    <a:cxn ang="0">
                      <a:pos x="34" y="26"/>
                    </a:cxn>
                    <a:cxn ang="0">
                      <a:pos x="12" y="30"/>
                    </a:cxn>
                    <a:cxn ang="0">
                      <a:pos x="8" y="26"/>
                    </a:cxn>
                    <a:cxn ang="0">
                      <a:pos x="4" y="19"/>
                    </a:cxn>
                    <a:cxn ang="0">
                      <a:pos x="0" y="15"/>
                    </a:cxn>
                    <a:cxn ang="0">
                      <a:pos x="8" y="4"/>
                    </a:cxn>
                  </a:cxnLst>
                  <a:rect l="0" t="0" r="r" b="b"/>
                  <a:pathLst>
                    <a:path w="34" h="30">
                      <a:moveTo>
                        <a:pt x="8" y="4"/>
                      </a:moveTo>
                      <a:lnTo>
                        <a:pt x="19" y="0"/>
                      </a:lnTo>
                      <a:lnTo>
                        <a:pt x="30" y="11"/>
                      </a:lnTo>
                      <a:lnTo>
                        <a:pt x="34" y="26"/>
                      </a:lnTo>
                      <a:lnTo>
                        <a:pt x="12" y="30"/>
                      </a:lnTo>
                      <a:lnTo>
                        <a:pt x="8" y="26"/>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77775" name="Freeform 943"/>
                <p:cNvSpPr>
                  <a:spLocks noChangeAspect="1"/>
                </p:cNvSpPr>
                <p:nvPr/>
              </p:nvSpPr>
              <p:spPr bwMode="auto">
                <a:xfrm>
                  <a:off x="1376" y="3104"/>
                  <a:ext cx="34" cy="31"/>
                </a:xfrm>
                <a:custGeom>
                  <a:avLst/>
                  <a:gdLst/>
                  <a:ahLst/>
                  <a:cxnLst>
                    <a:cxn ang="0">
                      <a:pos x="7" y="4"/>
                    </a:cxn>
                    <a:cxn ang="0">
                      <a:pos x="19" y="0"/>
                    </a:cxn>
                    <a:cxn ang="0">
                      <a:pos x="30" y="12"/>
                    </a:cxn>
                    <a:cxn ang="0">
                      <a:pos x="34" y="27"/>
                    </a:cxn>
                    <a:cxn ang="0">
                      <a:pos x="15" y="31"/>
                    </a:cxn>
                    <a:cxn ang="0">
                      <a:pos x="7" y="23"/>
                    </a:cxn>
                    <a:cxn ang="0">
                      <a:pos x="4" y="19"/>
                    </a:cxn>
                    <a:cxn ang="0">
                      <a:pos x="0" y="16"/>
                    </a:cxn>
                    <a:cxn ang="0">
                      <a:pos x="7" y="4"/>
                    </a:cxn>
                  </a:cxnLst>
                  <a:rect l="0" t="0" r="r" b="b"/>
                  <a:pathLst>
                    <a:path w="34" h="31">
                      <a:moveTo>
                        <a:pt x="7" y="4"/>
                      </a:moveTo>
                      <a:lnTo>
                        <a:pt x="19" y="0"/>
                      </a:lnTo>
                      <a:lnTo>
                        <a:pt x="30" y="12"/>
                      </a:lnTo>
                      <a:lnTo>
                        <a:pt x="34" y="27"/>
                      </a:lnTo>
                      <a:lnTo>
                        <a:pt x="15" y="31"/>
                      </a:lnTo>
                      <a:lnTo>
                        <a:pt x="7" y="23"/>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77776" name="Freeform 944"/>
                <p:cNvSpPr>
                  <a:spLocks noChangeAspect="1"/>
                </p:cNvSpPr>
                <p:nvPr/>
              </p:nvSpPr>
              <p:spPr bwMode="auto">
                <a:xfrm>
                  <a:off x="1353" y="3112"/>
                  <a:ext cx="34" cy="30"/>
                </a:xfrm>
                <a:custGeom>
                  <a:avLst/>
                  <a:gdLst/>
                  <a:ahLst/>
                  <a:cxnLst>
                    <a:cxn ang="0">
                      <a:pos x="8" y="4"/>
                    </a:cxn>
                    <a:cxn ang="0">
                      <a:pos x="19" y="0"/>
                    </a:cxn>
                    <a:cxn ang="0">
                      <a:pos x="30" y="11"/>
                    </a:cxn>
                    <a:cxn ang="0">
                      <a:pos x="34" y="27"/>
                    </a:cxn>
                    <a:cxn ang="0">
                      <a:pos x="15" y="30"/>
                    </a:cxn>
                    <a:cxn ang="0">
                      <a:pos x="8" y="27"/>
                    </a:cxn>
                    <a:cxn ang="0">
                      <a:pos x="4" y="19"/>
                    </a:cxn>
                    <a:cxn ang="0">
                      <a:pos x="0" y="15"/>
                    </a:cxn>
                    <a:cxn ang="0">
                      <a:pos x="8" y="4"/>
                    </a:cxn>
                  </a:cxnLst>
                  <a:rect l="0" t="0" r="r" b="b"/>
                  <a:pathLst>
                    <a:path w="34" h="30">
                      <a:moveTo>
                        <a:pt x="8" y="4"/>
                      </a:moveTo>
                      <a:lnTo>
                        <a:pt x="19" y="0"/>
                      </a:lnTo>
                      <a:lnTo>
                        <a:pt x="30" y="11"/>
                      </a:lnTo>
                      <a:lnTo>
                        <a:pt x="34" y="27"/>
                      </a:lnTo>
                      <a:lnTo>
                        <a:pt x="15" y="30"/>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77777" name="Freeform 945"/>
                <p:cNvSpPr>
                  <a:spLocks noChangeAspect="1"/>
                </p:cNvSpPr>
                <p:nvPr/>
              </p:nvSpPr>
              <p:spPr bwMode="auto">
                <a:xfrm>
                  <a:off x="1327" y="3120"/>
                  <a:ext cx="34" cy="34"/>
                </a:xfrm>
                <a:custGeom>
                  <a:avLst/>
                  <a:gdLst/>
                  <a:ahLst/>
                  <a:cxnLst>
                    <a:cxn ang="0">
                      <a:pos x="7" y="3"/>
                    </a:cxn>
                    <a:cxn ang="0">
                      <a:pos x="23" y="0"/>
                    </a:cxn>
                    <a:cxn ang="0">
                      <a:pos x="30" y="11"/>
                    </a:cxn>
                    <a:cxn ang="0">
                      <a:pos x="34" y="26"/>
                    </a:cxn>
                    <a:cxn ang="0">
                      <a:pos x="15" y="34"/>
                    </a:cxn>
                    <a:cxn ang="0">
                      <a:pos x="7" y="26"/>
                    </a:cxn>
                    <a:cxn ang="0">
                      <a:pos x="7" y="19"/>
                    </a:cxn>
                    <a:cxn ang="0">
                      <a:pos x="0" y="15"/>
                    </a:cxn>
                    <a:cxn ang="0">
                      <a:pos x="7" y="3"/>
                    </a:cxn>
                  </a:cxnLst>
                  <a:rect l="0" t="0" r="r" b="b"/>
                  <a:pathLst>
                    <a:path w="34" h="34">
                      <a:moveTo>
                        <a:pt x="7" y="3"/>
                      </a:moveTo>
                      <a:lnTo>
                        <a:pt x="23" y="0"/>
                      </a:lnTo>
                      <a:lnTo>
                        <a:pt x="30" y="11"/>
                      </a:lnTo>
                      <a:lnTo>
                        <a:pt x="34" y="26"/>
                      </a:lnTo>
                      <a:lnTo>
                        <a:pt x="15" y="34"/>
                      </a:lnTo>
                      <a:lnTo>
                        <a:pt x="7"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77778" name="Freeform 946"/>
                <p:cNvSpPr>
                  <a:spLocks noChangeAspect="1"/>
                </p:cNvSpPr>
                <p:nvPr/>
              </p:nvSpPr>
              <p:spPr bwMode="auto">
                <a:xfrm>
                  <a:off x="1304" y="3127"/>
                  <a:ext cx="34" cy="34"/>
                </a:xfrm>
                <a:custGeom>
                  <a:avLst/>
                  <a:gdLst/>
                  <a:ahLst/>
                  <a:cxnLst>
                    <a:cxn ang="0">
                      <a:pos x="8" y="4"/>
                    </a:cxn>
                    <a:cxn ang="0">
                      <a:pos x="19" y="0"/>
                    </a:cxn>
                    <a:cxn ang="0">
                      <a:pos x="30" y="12"/>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2"/>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77779" name="Freeform 947"/>
                <p:cNvSpPr>
                  <a:spLocks noChangeAspect="1"/>
                </p:cNvSpPr>
                <p:nvPr/>
              </p:nvSpPr>
              <p:spPr bwMode="auto">
                <a:xfrm>
                  <a:off x="1278" y="3135"/>
                  <a:ext cx="38" cy="34"/>
                </a:xfrm>
                <a:custGeom>
                  <a:avLst/>
                  <a:gdLst/>
                  <a:ahLst/>
                  <a:cxnLst>
                    <a:cxn ang="0">
                      <a:pos x="11" y="4"/>
                    </a:cxn>
                    <a:cxn ang="0">
                      <a:pos x="23" y="0"/>
                    </a:cxn>
                    <a:cxn ang="0">
                      <a:pos x="30" y="11"/>
                    </a:cxn>
                    <a:cxn ang="0">
                      <a:pos x="38" y="26"/>
                    </a:cxn>
                    <a:cxn ang="0">
                      <a:pos x="15" y="34"/>
                    </a:cxn>
                    <a:cxn ang="0">
                      <a:pos x="8" y="26"/>
                    </a:cxn>
                    <a:cxn ang="0">
                      <a:pos x="8" y="19"/>
                    </a:cxn>
                    <a:cxn ang="0">
                      <a:pos x="0" y="15"/>
                    </a:cxn>
                    <a:cxn ang="0">
                      <a:pos x="11" y="4"/>
                    </a:cxn>
                  </a:cxnLst>
                  <a:rect l="0" t="0" r="r" b="b"/>
                  <a:pathLst>
                    <a:path w="38" h="34">
                      <a:moveTo>
                        <a:pt x="11" y="4"/>
                      </a:moveTo>
                      <a:lnTo>
                        <a:pt x="23" y="0"/>
                      </a:lnTo>
                      <a:lnTo>
                        <a:pt x="30" y="11"/>
                      </a:lnTo>
                      <a:lnTo>
                        <a:pt x="38" y="26"/>
                      </a:lnTo>
                      <a:lnTo>
                        <a:pt x="15" y="34"/>
                      </a:lnTo>
                      <a:lnTo>
                        <a:pt x="8" y="26"/>
                      </a:lnTo>
                      <a:lnTo>
                        <a:pt x="8" y="19"/>
                      </a:lnTo>
                      <a:lnTo>
                        <a:pt x="0" y="15"/>
                      </a:lnTo>
                      <a:lnTo>
                        <a:pt x="11" y="4"/>
                      </a:lnTo>
                    </a:path>
                  </a:pathLst>
                </a:custGeom>
                <a:noFill/>
                <a:ln w="6350">
                  <a:solidFill>
                    <a:srgbClr val="000000"/>
                  </a:solidFill>
                  <a:prstDash val="solid"/>
                  <a:round/>
                  <a:headEnd/>
                  <a:tailEnd/>
                </a:ln>
              </p:spPr>
              <p:txBody>
                <a:bodyPr/>
                <a:lstStyle/>
                <a:p>
                  <a:endParaRPr lang="en-US"/>
                </a:p>
              </p:txBody>
            </p:sp>
            <p:sp>
              <p:nvSpPr>
                <p:cNvPr id="377780" name="Freeform 948"/>
                <p:cNvSpPr>
                  <a:spLocks noChangeAspect="1"/>
                </p:cNvSpPr>
                <p:nvPr/>
              </p:nvSpPr>
              <p:spPr bwMode="auto">
                <a:xfrm>
                  <a:off x="1255" y="3142"/>
                  <a:ext cx="34" cy="35"/>
                </a:xfrm>
                <a:custGeom>
                  <a:avLst/>
                  <a:gdLst/>
                  <a:ahLst/>
                  <a:cxnLst>
                    <a:cxn ang="0">
                      <a:pos x="8" y="4"/>
                    </a:cxn>
                    <a:cxn ang="0">
                      <a:pos x="19" y="0"/>
                    </a:cxn>
                    <a:cxn ang="0">
                      <a:pos x="31" y="12"/>
                    </a:cxn>
                    <a:cxn ang="0">
                      <a:pos x="34" y="27"/>
                    </a:cxn>
                    <a:cxn ang="0">
                      <a:pos x="15" y="35"/>
                    </a:cxn>
                    <a:cxn ang="0">
                      <a:pos x="8" y="27"/>
                    </a:cxn>
                    <a:cxn ang="0">
                      <a:pos x="4" y="19"/>
                    </a:cxn>
                    <a:cxn ang="0">
                      <a:pos x="0" y="16"/>
                    </a:cxn>
                    <a:cxn ang="0">
                      <a:pos x="8" y="4"/>
                    </a:cxn>
                  </a:cxnLst>
                  <a:rect l="0" t="0" r="r" b="b"/>
                  <a:pathLst>
                    <a:path w="34" h="35">
                      <a:moveTo>
                        <a:pt x="8" y="4"/>
                      </a:moveTo>
                      <a:lnTo>
                        <a:pt x="19" y="0"/>
                      </a:lnTo>
                      <a:lnTo>
                        <a:pt x="31" y="12"/>
                      </a:lnTo>
                      <a:lnTo>
                        <a:pt x="34" y="27"/>
                      </a:lnTo>
                      <a:lnTo>
                        <a:pt x="15" y="35"/>
                      </a:lnTo>
                      <a:lnTo>
                        <a:pt x="8"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77781" name="Freeform 949"/>
                <p:cNvSpPr>
                  <a:spLocks noChangeAspect="1"/>
                </p:cNvSpPr>
                <p:nvPr/>
              </p:nvSpPr>
              <p:spPr bwMode="auto">
                <a:xfrm>
                  <a:off x="1233" y="3154"/>
                  <a:ext cx="30" cy="26"/>
                </a:xfrm>
                <a:custGeom>
                  <a:avLst/>
                  <a:gdLst/>
                  <a:ahLst/>
                  <a:cxnLst>
                    <a:cxn ang="0">
                      <a:pos x="7" y="0"/>
                    </a:cxn>
                    <a:cxn ang="0">
                      <a:pos x="19" y="0"/>
                    </a:cxn>
                    <a:cxn ang="0">
                      <a:pos x="26" y="7"/>
                    </a:cxn>
                    <a:cxn ang="0">
                      <a:pos x="30" y="23"/>
                    </a:cxn>
                    <a:cxn ang="0">
                      <a:pos x="11" y="26"/>
                    </a:cxn>
                    <a:cxn ang="0">
                      <a:pos x="4" y="23"/>
                    </a:cxn>
                    <a:cxn ang="0">
                      <a:pos x="4" y="15"/>
                    </a:cxn>
                    <a:cxn ang="0">
                      <a:pos x="0" y="11"/>
                    </a:cxn>
                    <a:cxn ang="0">
                      <a:pos x="7" y="0"/>
                    </a:cxn>
                  </a:cxnLst>
                  <a:rect l="0" t="0" r="r" b="b"/>
                  <a:pathLst>
                    <a:path w="30" h="26">
                      <a:moveTo>
                        <a:pt x="7" y="0"/>
                      </a:moveTo>
                      <a:lnTo>
                        <a:pt x="19" y="0"/>
                      </a:lnTo>
                      <a:lnTo>
                        <a:pt x="26" y="7"/>
                      </a:lnTo>
                      <a:lnTo>
                        <a:pt x="30" y="23"/>
                      </a:lnTo>
                      <a:lnTo>
                        <a:pt x="11" y="26"/>
                      </a:lnTo>
                      <a:lnTo>
                        <a:pt x="4" y="23"/>
                      </a:lnTo>
                      <a:lnTo>
                        <a:pt x="4"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77782" name="Freeform 950"/>
                <p:cNvSpPr>
                  <a:spLocks noChangeAspect="1"/>
                </p:cNvSpPr>
                <p:nvPr/>
              </p:nvSpPr>
              <p:spPr bwMode="auto">
                <a:xfrm>
                  <a:off x="1207" y="3161"/>
                  <a:ext cx="33" cy="31"/>
                </a:xfrm>
                <a:custGeom>
                  <a:avLst/>
                  <a:gdLst/>
                  <a:ahLst/>
                  <a:cxnLst>
                    <a:cxn ang="0">
                      <a:pos x="7" y="4"/>
                    </a:cxn>
                    <a:cxn ang="0">
                      <a:pos x="18" y="0"/>
                    </a:cxn>
                    <a:cxn ang="0">
                      <a:pos x="30" y="8"/>
                    </a:cxn>
                    <a:cxn ang="0">
                      <a:pos x="33" y="23"/>
                    </a:cxn>
                    <a:cxn ang="0">
                      <a:pos x="15" y="31"/>
                    </a:cxn>
                    <a:cxn ang="0">
                      <a:pos x="7" y="23"/>
                    </a:cxn>
                    <a:cxn ang="0">
                      <a:pos x="3" y="16"/>
                    </a:cxn>
                    <a:cxn ang="0">
                      <a:pos x="0" y="12"/>
                    </a:cxn>
                    <a:cxn ang="0">
                      <a:pos x="7" y="4"/>
                    </a:cxn>
                  </a:cxnLst>
                  <a:rect l="0" t="0" r="r" b="b"/>
                  <a:pathLst>
                    <a:path w="33" h="31">
                      <a:moveTo>
                        <a:pt x="7" y="4"/>
                      </a:moveTo>
                      <a:lnTo>
                        <a:pt x="18" y="0"/>
                      </a:lnTo>
                      <a:lnTo>
                        <a:pt x="30" y="8"/>
                      </a:lnTo>
                      <a:lnTo>
                        <a:pt x="33" y="23"/>
                      </a:lnTo>
                      <a:lnTo>
                        <a:pt x="15" y="31"/>
                      </a:lnTo>
                      <a:lnTo>
                        <a:pt x="7" y="23"/>
                      </a:lnTo>
                      <a:lnTo>
                        <a:pt x="3"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77783" name="Freeform 951"/>
                <p:cNvSpPr>
                  <a:spLocks noChangeAspect="1"/>
                </p:cNvSpPr>
                <p:nvPr/>
              </p:nvSpPr>
              <p:spPr bwMode="auto">
                <a:xfrm>
                  <a:off x="1184" y="3169"/>
                  <a:ext cx="34" cy="30"/>
                </a:xfrm>
                <a:custGeom>
                  <a:avLst/>
                  <a:gdLst/>
                  <a:ahLst/>
                  <a:cxnLst>
                    <a:cxn ang="0">
                      <a:pos x="7" y="4"/>
                    </a:cxn>
                    <a:cxn ang="0">
                      <a:pos x="19" y="0"/>
                    </a:cxn>
                    <a:cxn ang="0">
                      <a:pos x="26" y="8"/>
                    </a:cxn>
                    <a:cxn ang="0">
                      <a:pos x="34" y="23"/>
                    </a:cxn>
                    <a:cxn ang="0">
                      <a:pos x="11" y="30"/>
                    </a:cxn>
                    <a:cxn ang="0">
                      <a:pos x="7" y="23"/>
                    </a:cxn>
                    <a:cxn ang="0">
                      <a:pos x="4" y="15"/>
                    </a:cxn>
                    <a:cxn ang="0">
                      <a:pos x="0" y="11"/>
                    </a:cxn>
                    <a:cxn ang="0">
                      <a:pos x="7" y="4"/>
                    </a:cxn>
                  </a:cxnLst>
                  <a:rect l="0" t="0" r="r" b="b"/>
                  <a:pathLst>
                    <a:path w="34" h="30">
                      <a:moveTo>
                        <a:pt x="7" y="4"/>
                      </a:moveTo>
                      <a:lnTo>
                        <a:pt x="19" y="0"/>
                      </a:lnTo>
                      <a:lnTo>
                        <a:pt x="26" y="8"/>
                      </a:lnTo>
                      <a:lnTo>
                        <a:pt x="34" y="23"/>
                      </a:lnTo>
                      <a:lnTo>
                        <a:pt x="11"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77784" name="Freeform 952"/>
                <p:cNvSpPr>
                  <a:spLocks noChangeAspect="1" noEditPoints="1"/>
                </p:cNvSpPr>
                <p:nvPr/>
              </p:nvSpPr>
              <p:spPr bwMode="auto">
                <a:xfrm>
                  <a:off x="1184" y="3093"/>
                  <a:ext cx="256" cy="106"/>
                </a:xfrm>
                <a:custGeom>
                  <a:avLst/>
                  <a:gdLst/>
                  <a:ahLst/>
                  <a:cxnLst>
                    <a:cxn ang="0">
                      <a:pos x="256" y="27"/>
                    </a:cxn>
                    <a:cxn ang="0">
                      <a:pos x="245" y="11"/>
                    </a:cxn>
                    <a:cxn ang="0">
                      <a:pos x="248" y="0"/>
                    </a:cxn>
                    <a:cxn ang="0">
                      <a:pos x="256" y="8"/>
                    </a:cxn>
                    <a:cxn ang="0">
                      <a:pos x="230" y="34"/>
                    </a:cxn>
                    <a:cxn ang="0">
                      <a:pos x="222" y="19"/>
                    </a:cxn>
                    <a:cxn ang="0">
                      <a:pos x="226" y="8"/>
                    </a:cxn>
                    <a:cxn ang="0">
                      <a:pos x="233" y="19"/>
                    </a:cxn>
                    <a:cxn ang="0">
                      <a:pos x="207" y="42"/>
                    </a:cxn>
                    <a:cxn ang="0">
                      <a:pos x="199" y="30"/>
                    </a:cxn>
                    <a:cxn ang="0">
                      <a:pos x="199" y="15"/>
                    </a:cxn>
                    <a:cxn ang="0">
                      <a:pos x="211" y="27"/>
                    </a:cxn>
                    <a:cxn ang="0">
                      <a:pos x="181" y="49"/>
                    </a:cxn>
                    <a:cxn ang="0">
                      <a:pos x="173" y="38"/>
                    </a:cxn>
                    <a:cxn ang="0">
                      <a:pos x="177" y="23"/>
                    </a:cxn>
                    <a:cxn ang="0">
                      <a:pos x="184" y="34"/>
                    </a:cxn>
                    <a:cxn ang="0">
                      <a:pos x="158" y="57"/>
                    </a:cxn>
                    <a:cxn ang="0">
                      <a:pos x="150" y="46"/>
                    </a:cxn>
                    <a:cxn ang="0">
                      <a:pos x="150" y="30"/>
                    </a:cxn>
                    <a:cxn ang="0">
                      <a:pos x="162" y="42"/>
                    </a:cxn>
                    <a:cxn ang="0">
                      <a:pos x="135" y="65"/>
                    </a:cxn>
                    <a:cxn ang="0">
                      <a:pos x="124" y="53"/>
                    </a:cxn>
                    <a:cxn ang="0">
                      <a:pos x="128" y="38"/>
                    </a:cxn>
                    <a:cxn ang="0">
                      <a:pos x="135" y="49"/>
                    </a:cxn>
                    <a:cxn ang="0">
                      <a:pos x="109" y="72"/>
                    </a:cxn>
                    <a:cxn ang="0">
                      <a:pos x="102" y="61"/>
                    </a:cxn>
                    <a:cxn ang="0">
                      <a:pos x="105" y="46"/>
                    </a:cxn>
                    <a:cxn ang="0">
                      <a:pos x="113" y="57"/>
                    </a:cxn>
                    <a:cxn ang="0">
                      <a:pos x="86" y="80"/>
                    </a:cxn>
                    <a:cxn ang="0">
                      <a:pos x="75" y="68"/>
                    </a:cxn>
                    <a:cxn ang="0">
                      <a:pos x="79" y="57"/>
                    </a:cxn>
                    <a:cxn ang="0">
                      <a:pos x="86" y="65"/>
                    </a:cxn>
                    <a:cxn ang="0">
                      <a:pos x="60" y="91"/>
                    </a:cxn>
                    <a:cxn ang="0">
                      <a:pos x="53" y="76"/>
                    </a:cxn>
                    <a:cxn ang="0">
                      <a:pos x="56" y="65"/>
                    </a:cxn>
                    <a:cxn ang="0">
                      <a:pos x="64" y="72"/>
                    </a:cxn>
                    <a:cxn ang="0">
                      <a:pos x="38" y="99"/>
                    </a:cxn>
                    <a:cxn ang="0">
                      <a:pos x="30" y="84"/>
                    </a:cxn>
                    <a:cxn ang="0">
                      <a:pos x="30" y="72"/>
                    </a:cxn>
                    <a:cxn ang="0">
                      <a:pos x="41" y="80"/>
                    </a:cxn>
                    <a:cxn ang="0">
                      <a:pos x="11" y="106"/>
                    </a:cxn>
                    <a:cxn ang="0">
                      <a:pos x="4" y="91"/>
                    </a:cxn>
                    <a:cxn ang="0">
                      <a:pos x="7" y="80"/>
                    </a:cxn>
                    <a:cxn ang="0">
                      <a:pos x="15" y="87"/>
                    </a:cxn>
                  </a:cxnLst>
                  <a:rect l="0" t="0" r="r" b="b"/>
                  <a:pathLst>
                    <a:path w="256" h="106">
                      <a:moveTo>
                        <a:pt x="256" y="8"/>
                      </a:moveTo>
                      <a:lnTo>
                        <a:pt x="256" y="27"/>
                      </a:lnTo>
                      <a:lnTo>
                        <a:pt x="248" y="19"/>
                      </a:lnTo>
                      <a:lnTo>
                        <a:pt x="245" y="11"/>
                      </a:lnTo>
                      <a:lnTo>
                        <a:pt x="241" y="8"/>
                      </a:lnTo>
                      <a:lnTo>
                        <a:pt x="248" y="0"/>
                      </a:lnTo>
                      <a:lnTo>
                        <a:pt x="256" y="8"/>
                      </a:lnTo>
                      <a:lnTo>
                        <a:pt x="256" y="8"/>
                      </a:lnTo>
                      <a:close/>
                      <a:moveTo>
                        <a:pt x="233" y="19"/>
                      </a:moveTo>
                      <a:lnTo>
                        <a:pt x="230" y="34"/>
                      </a:lnTo>
                      <a:lnTo>
                        <a:pt x="226" y="27"/>
                      </a:lnTo>
                      <a:lnTo>
                        <a:pt x="222" y="19"/>
                      </a:lnTo>
                      <a:lnTo>
                        <a:pt x="218" y="19"/>
                      </a:lnTo>
                      <a:lnTo>
                        <a:pt x="226" y="8"/>
                      </a:lnTo>
                      <a:lnTo>
                        <a:pt x="233" y="19"/>
                      </a:lnTo>
                      <a:lnTo>
                        <a:pt x="233" y="19"/>
                      </a:lnTo>
                      <a:close/>
                      <a:moveTo>
                        <a:pt x="211" y="27"/>
                      </a:moveTo>
                      <a:lnTo>
                        <a:pt x="207" y="42"/>
                      </a:lnTo>
                      <a:lnTo>
                        <a:pt x="199" y="34"/>
                      </a:lnTo>
                      <a:lnTo>
                        <a:pt x="199" y="30"/>
                      </a:lnTo>
                      <a:lnTo>
                        <a:pt x="192" y="27"/>
                      </a:lnTo>
                      <a:lnTo>
                        <a:pt x="199" y="15"/>
                      </a:lnTo>
                      <a:lnTo>
                        <a:pt x="211" y="27"/>
                      </a:lnTo>
                      <a:lnTo>
                        <a:pt x="211" y="27"/>
                      </a:lnTo>
                      <a:close/>
                      <a:moveTo>
                        <a:pt x="184" y="34"/>
                      </a:moveTo>
                      <a:lnTo>
                        <a:pt x="181" y="49"/>
                      </a:lnTo>
                      <a:lnTo>
                        <a:pt x="177" y="46"/>
                      </a:lnTo>
                      <a:lnTo>
                        <a:pt x="173" y="38"/>
                      </a:lnTo>
                      <a:lnTo>
                        <a:pt x="169" y="34"/>
                      </a:lnTo>
                      <a:lnTo>
                        <a:pt x="177" y="23"/>
                      </a:lnTo>
                      <a:lnTo>
                        <a:pt x="184" y="34"/>
                      </a:lnTo>
                      <a:lnTo>
                        <a:pt x="184" y="34"/>
                      </a:lnTo>
                      <a:close/>
                      <a:moveTo>
                        <a:pt x="162" y="42"/>
                      </a:moveTo>
                      <a:lnTo>
                        <a:pt x="158" y="57"/>
                      </a:lnTo>
                      <a:lnTo>
                        <a:pt x="150" y="49"/>
                      </a:lnTo>
                      <a:lnTo>
                        <a:pt x="150" y="46"/>
                      </a:lnTo>
                      <a:lnTo>
                        <a:pt x="147" y="42"/>
                      </a:lnTo>
                      <a:lnTo>
                        <a:pt x="150" y="30"/>
                      </a:lnTo>
                      <a:lnTo>
                        <a:pt x="162" y="42"/>
                      </a:lnTo>
                      <a:lnTo>
                        <a:pt x="162" y="42"/>
                      </a:lnTo>
                      <a:close/>
                      <a:moveTo>
                        <a:pt x="135" y="49"/>
                      </a:moveTo>
                      <a:lnTo>
                        <a:pt x="135" y="65"/>
                      </a:lnTo>
                      <a:lnTo>
                        <a:pt x="128" y="57"/>
                      </a:lnTo>
                      <a:lnTo>
                        <a:pt x="124" y="53"/>
                      </a:lnTo>
                      <a:lnTo>
                        <a:pt x="120" y="49"/>
                      </a:lnTo>
                      <a:lnTo>
                        <a:pt x="128" y="38"/>
                      </a:lnTo>
                      <a:lnTo>
                        <a:pt x="135" y="49"/>
                      </a:lnTo>
                      <a:lnTo>
                        <a:pt x="135" y="49"/>
                      </a:lnTo>
                      <a:close/>
                      <a:moveTo>
                        <a:pt x="113" y="57"/>
                      </a:moveTo>
                      <a:lnTo>
                        <a:pt x="109" y="72"/>
                      </a:lnTo>
                      <a:lnTo>
                        <a:pt x="102" y="65"/>
                      </a:lnTo>
                      <a:lnTo>
                        <a:pt x="102" y="61"/>
                      </a:lnTo>
                      <a:lnTo>
                        <a:pt x="98" y="57"/>
                      </a:lnTo>
                      <a:lnTo>
                        <a:pt x="105" y="46"/>
                      </a:lnTo>
                      <a:lnTo>
                        <a:pt x="113" y="57"/>
                      </a:lnTo>
                      <a:lnTo>
                        <a:pt x="113" y="57"/>
                      </a:lnTo>
                      <a:close/>
                      <a:moveTo>
                        <a:pt x="86" y="65"/>
                      </a:moveTo>
                      <a:lnTo>
                        <a:pt x="86" y="80"/>
                      </a:lnTo>
                      <a:lnTo>
                        <a:pt x="79" y="72"/>
                      </a:lnTo>
                      <a:lnTo>
                        <a:pt x="75" y="68"/>
                      </a:lnTo>
                      <a:lnTo>
                        <a:pt x="71" y="65"/>
                      </a:lnTo>
                      <a:lnTo>
                        <a:pt x="79" y="57"/>
                      </a:lnTo>
                      <a:lnTo>
                        <a:pt x="86" y="65"/>
                      </a:lnTo>
                      <a:lnTo>
                        <a:pt x="86" y="65"/>
                      </a:lnTo>
                      <a:close/>
                      <a:moveTo>
                        <a:pt x="64" y="72"/>
                      </a:moveTo>
                      <a:lnTo>
                        <a:pt x="60" y="91"/>
                      </a:lnTo>
                      <a:lnTo>
                        <a:pt x="53" y="84"/>
                      </a:lnTo>
                      <a:lnTo>
                        <a:pt x="53" y="76"/>
                      </a:lnTo>
                      <a:lnTo>
                        <a:pt x="49" y="72"/>
                      </a:lnTo>
                      <a:lnTo>
                        <a:pt x="56" y="65"/>
                      </a:lnTo>
                      <a:lnTo>
                        <a:pt x="64" y="72"/>
                      </a:lnTo>
                      <a:lnTo>
                        <a:pt x="64" y="72"/>
                      </a:lnTo>
                      <a:close/>
                      <a:moveTo>
                        <a:pt x="41" y="80"/>
                      </a:moveTo>
                      <a:lnTo>
                        <a:pt x="38" y="99"/>
                      </a:lnTo>
                      <a:lnTo>
                        <a:pt x="30" y="91"/>
                      </a:lnTo>
                      <a:lnTo>
                        <a:pt x="30" y="84"/>
                      </a:lnTo>
                      <a:lnTo>
                        <a:pt x="26" y="80"/>
                      </a:lnTo>
                      <a:lnTo>
                        <a:pt x="30" y="72"/>
                      </a:lnTo>
                      <a:lnTo>
                        <a:pt x="41" y="80"/>
                      </a:lnTo>
                      <a:lnTo>
                        <a:pt x="41" y="80"/>
                      </a:lnTo>
                      <a:close/>
                      <a:moveTo>
                        <a:pt x="15" y="87"/>
                      </a:moveTo>
                      <a:lnTo>
                        <a:pt x="11" y="106"/>
                      </a:lnTo>
                      <a:lnTo>
                        <a:pt x="7" y="99"/>
                      </a:lnTo>
                      <a:lnTo>
                        <a:pt x="4" y="91"/>
                      </a:lnTo>
                      <a:lnTo>
                        <a:pt x="0" y="87"/>
                      </a:lnTo>
                      <a:lnTo>
                        <a:pt x="7" y="80"/>
                      </a:lnTo>
                      <a:lnTo>
                        <a:pt x="15" y="87"/>
                      </a:lnTo>
                      <a:lnTo>
                        <a:pt x="15" y="87"/>
                      </a:lnTo>
                      <a:close/>
                    </a:path>
                  </a:pathLst>
                </a:custGeom>
                <a:solidFill>
                  <a:srgbClr val="E2E2BF"/>
                </a:solidFill>
                <a:ln w="9525">
                  <a:noFill/>
                  <a:round/>
                  <a:headEnd/>
                  <a:tailEnd/>
                </a:ln>
              </p:spPr>
              <p:txBody>
                <a:bodyPr/>
                <a:lstStyle/>
                <a:p>
                  <a:endParaRPr lang="en-US"/>
                </a:p>
              </p:txBody>
            </p:sp>
            <p:sp>
              <p:nvSpPr>
                <p:cNvPr id="377785" name="Freeform 953"/>
                <p:cNvSpPr>
                  <a:spLocks noChangeAspect="1" noEditPoints="1"/>
                </p:cNvSpPr>
                <p:nvPr/>
              </p:nvSpPr>
              <p:spPr bwMode="auto">
                <a:xfrm>
                  <a:off x="1191" y="3089"/>
                  <a:ext cx="264" cy="91"/>
                </a:xfrm>
                <a:custGeom>
                  <a:avLst/>
                  <a:gdLst/>
                  <a:ahLst/>
                  <a:cxnLst>
                    <a:cxn ang="0">
                      <a:pos x="253" y="12"/>
                    </a:cxn>
                    <a:cxn ang="0">
                      <a:pos x="253" y="0"/>
                    </a:cxn>
                    <a:cxn ang="0">
                      <a:pos x="241" y="4"/>
                    </a:cxn>
                    <a:cxn ang="0">
                      <a:pos x="226" y="23"/>
                    </a:cxn>
                    <a:cxn ang="0">
                      <a:pos x="230" y="8"/>
                    </a:cxn>
                    <a:cxn ang="0">
                      <a:pos x="219" y="12"/>
                    </a:cxn>
                    <a:cxn ang="0">
                      <a:pos x="204" y="31"/>
                    </a:cxn>
                    <a:cxn ang="0">
                      <a:pos x="207" y="15"/>
                    </a:cxn>
                    <a:cxn ang="0">
                      <a:pos x="196" y="19"/>
                    </a:cxn>
                    <a:cxn ang="0">
                      <a:pos x="177" y="38"/>
                    </a:cxn>
                    <a:cxn ang="0">
                      <a:pos x="181" y="23"/>
                    </a:cxn>
                    <a:cxn ang="0">
                      <a:pos x="170" y="27"/>
                    </a:cxn>
                    <a:cxn ang="0">
                      <a:pos x="155" y="46"/>
                    </a:cxn>
                    <a:cxn ang="0">
                      <a:pos x="159" y="34"/>
                    </a:cxn>
                    <a:cxn ang="0">
                      <a:pos x="147" y="34"/>
                    </a:cxn>
                    <a:cxn ang="0">
                      <a:pos x="132" y="53"/>
                    </a:cxn>
                    <a:cxn ang="0">
                      <a:pos x="132" y="42"/>
                    </a:cxn>
                    <a:cxn ang="0">
                      <a:pos x="121" y="42"/>
                    </a:cxn>
                    <a:cxn ang="0">
                      <a:pos x="106" y="61"/>
                    </a:cxn>
                    <a:cxn ang="0">
                      <a:pos x="110" y="50"/>
                    </a:cxn>
                    <a:cxn ang="0">
                      <a:pos x="98" y="53"/>
                    </a:cxn>
                    <a:cxn ang="0">
                      <a:pos x="83" y="69"/>
                    </a:cxn>
                    <a:cxn ang="0">
                      <a:pos x="83" y="57"/>
                    </a:cxn>
                    <a:cxn ang="0">
                      <a:pos x="72" y="61"/>
                    </a:cxn>
                    <a:cxn ang="0">
                      <a:pos x="57" y="76"/>
                    </a:cxn>
                    <a:cxn ang="0">
                      <a:pos x="61" y="65"/>
                    </a:cxn>
                    <a:cxn ang="0">
                      <a:pos x="49" y="69"/>
                    </a:cxn>
                    <a:cxn ang="0">
                      <a:pos x="34" y="84"/>
                    </a:cxn>
                    <a:cxn ang="0">
                      <a:pos x="34" y="72"/>
                    </a:cxn>
                    <a:cxn ang="0">
                      <a:pos x="27" y="76"/>
                    </a:cxn>
                    <a:cxn ang="0">
                      <a:pos x="8" y="91"/>
                    </a:cxn>
                    <a:cxn ang="0">
                      <a:pos x="12" y="80"/>
                    </a:cxn>
                    <a:cxn ang="0">
                      <a:pos x="0" y="84"/>
                    </a:cxn>
                  </a:cxnLst>
                  <a:rect l="0" t="0" r="r" b="b"/>
                  <a:pathLst>
                    <a:path w="264" h="91">
                      <a:moveTo>
                        <a:pt x="241" y="4"/>
                      </a:moveTo>
                      <a:lnTo>
                        <a:pt x="253" y="12"/>
                      </a:lnTo>
                      <a:lnTo>
                        <a:pt x="264" y="12"/>
                      </a:lnTo>
                      <a:lnTo>
                        <a:pt x="253" y="0"/>
                      </a:lnTo>
                      <a:lnTo>
                        <a:pt x="241" y="4"/>
                      </a:lnTo>
                      <a:lnTo>
                        <a:pt x="241" y="4"/>
                      </a:lnTo>
                      <a:close/>
                      <a:moveTo>
                        <a:pt x="219" y="12"/>
                      </a:moveTo>
                      <a:lnTo>
                        <a:pt x="226" y="23"/>
                      </a:lnTo>
                      <a:lnTo>
                        <a:pt x="238" y="19"/>
                      </a:lnTo>
                      <a:lnTo>
                        <a:pt x="230" y="8"/>
                      </a:lnTo>
                      <a:lnTo>
                        <a:pt x="219" y="12"/>
                      </a:lnTo>
                      <a:lnTo>
                        <a:pt x="219" y="12"/>
                      </a:lnTo>
                      <a:close/>
                      <a:moveTo>
                        <a:pt x="196" y="19"/>
                      </a:moveTo>
                      <a:lnTo>
                        <a:pt x="204" y="31"/>
                      </a:lnTo>
                      <a:lnTo>
                        <a:pt x="215" y="27"/>
                      </a:lnTo>
                      <a:lnTo>
                        <a:pt x="207" y="15"/>
                      </a:lnTo>
                      <a:lnTo>
                        <a:pt x="196" y="19"/>
                      </a:lnTo>
                      <a:lnTo>
                        <a:pt x="196" y="19"/>
                      </a:lnTo>
                      <a:close/>
                      <a:moveTo>
                        <a:pt x="170" y="27"/>
                      </a:moveTo>
                      <a:lnTo>
                        <a:pt x="177" y="38"/>
                      </a:lnTo>
                      <a:lnTo>
                        <a:pt x="189" y="34"/>
                      </a:lnTo>
                      <a:lnTo>
                        <a:pt x="181" y="23"/>
                      </a:lnTo>
                      <a:lnTo>
                        <a:pt x="170" y="27"/>
                      </a:lnTo>
                      <a:lnTo>
                        <a:pt x="170" y="27"/>
                      </a:lnTo>
                      <a:close/>
                      <a:moveTo>
                        <a:pt x="147" y="34"/>
                      </a:moveTo>
                      <a:lnTo>
                        <a:pt x="155" y="46"/>
                      </a:lnTo>
                      <a:lnTo>
                        <a:pt x="166" y="42"/>
                      </a:lnTo>
                      <a:lnTo>
                        <a:pt x="159" y="34"/>
                      </a:lnTo>
                      <a:lnTo>
                        <a:pt x="147" y="34"/>
                      </a:lnTo>
                      <a:lnTo>
                        <a:pt x="147" y="34"/>
                      </a:lnTo>
                      <a:close/>
                      <a:moveTo>
                        <a:pt x="121" y="42"/>
                      </a:moveTo>
                      <a:lnTo>
                        <a:pt x="132" y="53"/>
                      </a:lnTo>
                      <a:lnTo>
                        <a:pt x="143" y="50"/>
                      </a:lnTo>
                      <a:lnTo>
                        <a:pt x="132" y="42"/>
                      </a:lnTo>
                      <a:lnTo>
                        <a:pt x="121" y="42"/>
                      </a:lnTo>
                      <a:lnTo>
                        <a:pt x="121" y="42"/>
                      </a:lnTo>
                      <a:close/>
                      <a:moveTo>
                        <a:pt x="98" y="53"/>
                      </a:moveTo>
                      <a:lnTo>
                        <a:pt x="106" y="61"/>
                      </a:lnTo>
                      <a:lnTo>
                        <a:pt x="117" y="57"/>
                      </a:lnTo>
                      <a:lnTo>
                        <a:pt x="110" y="50"/>
                      </a:lnTo>
                      <a:lnTo>
                        <a:pt x="98" y="53"/>
                      </a:lnTo>
                      <a:lnTo>
                        <a:pt x="98" y="53"/>
                      </a:lnTo>
                      <a:close/>
                      <a:moveTo>
                        <a:pt x="72" y="61"/>
                      </a:moveTo>
                      <a:lnTo>
                        <a:pt x="83" y="69"/>
                      </a:lnTo>
                      <a:lnTo>
                        <a:pt x="95" y="65"/>
                      </a:lnTo>
                      <a:lnTo>
                        <a:pt x="83" y="57"/>
                      </a:lnTo>
                      <a:lnTo>
                        <a:pt x="72" y="61"/>
                      </a:lnTo>
                      <a:lnTo>
                        <a:pt x="72" y="61"/>
                      </a:lnTo>
                      <a:close/>
                      <a:moveTo>
                        <a:pt x="49" y="69"/>
                      </a:moveTo>
                      <a:lnTo>
                        <a:pt x="57" y="76"/>
                      </a:lnTo>
                      <a:lnTo>
                        <a:pt x="68" y="72"/>
                      </a:lnTo>
                      <a:lnTo>
                        <a:pt x="61" y="65"/>
                      </a:lnTo>
                      <a:lnTo>
                        <a:pt x="49" y="69"/>
                      </a:lnTo>
                      <a:lnTo>
                        <a:pt x="49" y="69"/>
                      </a:lnTo>
                      <a:close/>
                      <a:moveTo>
                        <a:pt x="27" y="76"/>
                      </a:moveTo>
                      <a:lnTo>
                        <a:pt x="34" y="84"/>
                      </a:lnTo>
                      <a:lnTo>
                        <a:pt x="46" y="80"/>
                      </a:lnTo>
                      <a:lnTo>
                        <a:pt x="34" y="72"/>
                      </a:lnTo>
                      <a:lnTo>
                        <a:pt x="27" y="76"/>
                      </a:lnTo>
                      <a:lnTo>
                        <a:pt x="27" y="76"/>
                      </a:lnTo>
                      <a:close/>
                      <a:moveTo>
                        <a:pt x="0" y="84"/>
                      </a:moveTo>
                      <a:lnTo>
                        <a:pt x="8" y="91"/>
                      </a:lnTo>
                      <a:lnTo>
                        <a:pt x="19" y="88"/>
                      </a:lnTo>
                      <a:lnTo>
                        <a:pt x="12" y="80"/>
                      </a:lnTo>
                      <a:lnTo>
                        <a:pt x="0" y="84"/>
                      </a:lnTo>
                      <a:lnTo>
                        <a:pt x="0" y="84"/>
                      </a:lnTo>
                      <a:close/>
                    </a:path>
                  </a:pathLst>
                </a:custGeom>
                <a:solidFill>
                  <a:srgbClr val="FCFCD8"/>
                </a:solidFill>
                <a:ln w="9525">
                  <a:noFill/>
                  <a:round/>
                  <a:headEnd/>
                  <a:tailEnd/>
                </a:ln>
              </p:spPr>
              <p:txBody>
                <a:bodyPr/>
                <a:lstStyle/>
                <a:p>
                  <a:endParaRPr lang="en-US"/>
                </a:p>
              </p:txBody>
            </p:sp>
            <p:sp>
              <p:nvSpPr>
                <p:cNvPr id="377786" name="Freeform 954"/>
                <p:cNvSpPr>
                  <a:spLocks noChangeAspect="1"/>
                </p:cNvSpPr>
                <p:nvPr/>
              </p:nvSpPr>
              <p:spPr bwMode="auto">
                <a:xfrm>
                  <a:off x="1139" y="3177"/>
                  <a:ext cx="52" cy="34"/>
                </a:xfrm>
                <a:custGeom>
                  <a:avLst/>
                  <a:gdLst/>
                  <a:ahLst/>
                  <a:cxnLst>
                    <a:cxn ang="0">
                      <a:pos x="0" y="19"/>
                    </a:cxn>
                    <a:cxn ang="0">
                      <a:pos x="7" y="7"/>
                    </a:cxn>
                    <a:cxn ang="0">
                      <a:pos x="37" y="0"/>
                    </a:cxn>
                    <a:cxn ang="0">
                      <a:pos x="49" y="7"/>
                    </a:cxn>
                    <a:cxn ang="0">
                      <a:pos x="52" y="22"/>
                    </a:cxn>
                    <a:cxn ang="0">
                      <a:pos x="15" y="34"/>
                    </a:cxn>
                    <a:cxn ang="0">
                      <a:pos x="0" y="19"/>
                    </a:cxn>
                  </a:cxnLst>
                  <a:rect l="0" t="0" r="r" b="b"/>
                  <a:pathLst>
                    <a:path w="52" h="34">
                      <a:moveTo>
                        <a:pt x="0" y="19"/>
                      </a:moveTo>
                      <a:lnTo>
                        <a:pt x="7" y="7"/>
                      </a:lnTo>
                      <a:lnTo>
                        <a:pt x="37" y="0"/>
                      </a:lnTo>
                      <a:lnTo>
                        <a:pt x="49" y="7"/>
                      </a:lnTo>
                      <a:lnTo>
                        <a:pt x="52" y="22"/>
                      </a:lnTo>
                      <a:lnTo>
                        <a:pt x="15" y="34"/>
                      </a:lnTo>
                      <a:lnTo>
                        <a:pt x="0" y="19"/>
                      </a:lnTo>
                      <a:close/>
                    </a:path>
                  </a:pathLst>
                </a:custGeom>
                <a:solidFill>
                  <a:srgbClr val="BFBFBF"/>
                </a:solidFill>
                <a:ln w="9525">
                  <a:noFill/>
                  <a:round/>
                  <a:headEnd/>
                  <a:tailEnd/>
                </a:ln>
              </p:spPr>
              <p:txBody>
                <a:bodyPr/>
                <a:lstStyle/>
                <a:p>
                  <a:endParaRPr lang="en-US"/>
                </a:p>
              </p:txBody>
            </p:sp>
            <p:sp>
              <p:nvSpPr>
                <p:cNvPr id="377787" name="Freeform 955"/>
                <p:cNvSpPr>
                  <a:spLocks noChangeAspect="1"/>
                </p:cNvSpPr>
                <p:nvPr/>
              </p:nvSpPr>
              <p:spPr bwMode="auto">
                <a:xfrm>
                  <a:off x="1135" y="3184"/>
                  <a:ext cx="11" cy="12"/>
                </a:xfrm>
                <a:custGeom>
                  <a:avLst/>
                  <a:gdLst/>
                  <a:ahLst/>
                  <a:cxnLst>
                    <a:cxn ang="0">
                      <a:pos x="11" y="0"/>
                    </a:cxn>
                    <a:cxn ang="0">
                      <a:pos x="11" y="0"/>
                    </a:cxn>
                    <a:cxn ang="0">
                      <a:pos x="0" y="12"/>
                    </a:cxn>
                    <a:cxn ang="0">
                      <a:pos x="4" y="12"/>
                    </a:cxn>
                    <a:cxn ang="0">
                      <a:pos x="11" y="4"/>
                    </a:cxn>
                    <a:cxn ang="0">
                      <a:pos x="11" y="4"/>
                    </a:cxn>
                    <a:cxn ang="0">
                      <a:pos x="11" y="4"/>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4"/>
                      </a:lnTo>
                      <a:lnTo>
                        <a:pt x="11" y="4"/>
                      </a:lnTo>
                      <a:lnTo>
                        <a:pt x="11" y="4"/>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77788" name="Freeform 956"/>
                <p:cNvSpPr>
                  <a:spLocks noChangeAspect="1"/>
                </p:cNvSpPr>
                <p:nvPr/>
              </p:nvSpPr>
              <p:spPr bwMode="auto">
                <a:xfrm>
                  <a:off x="1146" y="3177"/>
                  <a:ext cx="30" cy="7"/>
                </a:xfrm>
                <a:custGeom>
                  <a:avLst/>
                  <a:gdLst/>
                  <a:ahLst/>
                  <a:cxnLst>
                    <a:cxn ang="0">
                      <a:pos x="30" y="0"/>
                    </a:cxn>
                    <a:cxn ang="0">
                      <a:pos x="30" y="0"/>
                    </a:cxn>
                    <a:cxn ang="0">
                      <a:pos x="0" y="7"/>
                    </a:cxn>
                    <a:cxn ang="0">
                      <a:pos x="0" y="7"/>
                    </a:cxn>
                    <a:cxn ang="0">
                      <a:pos x="30" y="0"/>
                    </a:cxn>
                    <a:cxn ang="0">
                      <a:pos x="30" y="0"/>
                    </a:cxn>
                    <a:cxn ang="0">
                      <a:pos x="30" y="0"/>
                    </a:cxn>
                    <a:cxn ang="0">
                      <a:pos x="30" y="0"/>
                    </a:cxn>
                    <a:cxn ang="0">
                      <a:pos x="30" y="0"/>
                    </a:cxn>
                    <a:cxn ang="0">
                      <a:pos x="30" y="0"/>
                    </a:cxn>
                    <a:cxn ang="0">
                      <a:pos x="30" y="0"/>
                    </a:cxn>
                    <a:cxn ang="0">
                      <a:pos x="30" y="0"/>
                    </a:cxn>
                  </a:cxnLst>
                  <a:rect l="0" t="0" r="r" b="b"/>
                  <a:pathLst>
                    <a:path w="30" h="7">
                      <a:moveTo>
                        <a:pt x="30" y="0"/>
                      </a:moveTo>
                      <a:lnTo>
                        <a:pt x="30" y="0"/>
                      </a:lnTo>
                      <a:lnTo>
                        <a:pt x="0" y="7"/>
                      </a:lnTo>
                      <a:lnTo>
                        <a:pt x="0" y="7"/>
                      </a:lnTo>
                      <a:lnTo>
                        <a:pt x="30" y="0"/>
                      </a:lnTo>
                      <a:lnTo>
                        <a:pt x="30" y="0"/>
                      </a:lnTo>
                      <a:lnTo>
                        <a:pt x="30" y="0"/>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77789" name="Freeform 957"/>
                <p:cNvSpPr>
                  <a:spLocks noChangeAspect="1"/>
                </p:cNvSpPr>
                <p:nvPr/>
              </p:nvSpPr>
              <p:spPr bwMode="auto">
                <a:xfrm>
                  <a:off x="1176" y="3177"/>
                  <a:ext cx="12" cy="7"/>
                </a:xfrm>
                <a:custGeom>
                  <a:avLst/>
                  <a:gdLst/>
                  <a:ahLst/>
                  <a:cxnLst>
                    <a:cxn ang="0">
                      <a:pos x="12" y="7"/>
                    </a:cxn>
                    <a:cxn ang="0">
                      <a:pos x="12" y="7"/>
                    </a:cxn>
                    <a:cxn ang="0">
                      <a:pos x="4" y="0"/>
                    </a:cxn>
                    <a:cxn ang="0">
                      <a:pos x="0" y="0"/>
                    </a:cxn>
                    <a:cxn ang="0">
                      <a:pos x="12" y="7"/>
                    </a:cxn>
                    <a:cxn ang="0">
                      <a:pos x="12" y="7"/>
                    </a:cxn>
                    <a:cxn ang="0">
                      <a:pos x="12" y="7"/>
                    </a:cxn>
                    <a:cxn ang="0">
                      <a:pos x="12" y="7"/>
                    </a:cxn>
                    <a:cxn ang="0">
                      <a:pos x="12" y="7"/>
                    </a:cxn>
                    <a:cxn ang="0">
                      <a:pos x="12" y="7"/>
                    </a:cxn>
                    <a:cxn ang="0">
                      <a:pos x="12" y="7"/>
                    </a:cxn>
                    <a:cxn ang="0">
                      <a:pos x="12" y="7"/>
                    </a:cxn>
                  </a:cxnLst>
                  <a:rect l="0" t="0" r="r" b="b"/>
                  <a:pathLst>
                    <a:path w="12" h="7">
                      <a:moveTo>
                        <a:pt x="12" y="7"/>
                      </a:moveTo>
                      <a:lnTo>
                        <a:pt x="12" y="7"/>
                      </a:lnTo>
                      <a:lnTo>
                        <a:pt x="4" y="0"/>
                      </a:lnTo>
                      <a:lnTo>
                        <a:pt x="0" y="0"/>
                      </a:lnTo>
                      <a:lnTo>
                        <a:pt x="12" y="7"/>
                      </a:lnTo>
                      <a:lnTo>
                        <a:pt x="12" y="7"/>
                      </a:lnTo>
                      <a:lnTo>
                        <a:pt x="12" y="7"/>
                      </a:lnTo>
                      <a:lnTo>
                        <a:pt x="12" y="7"/>
                      </a:lnTo>
                      <a:lnTo>
                        <a:pt x="12" y="7"/>
                      </a:lnTo>
                      <a:lnTo>
                        <a:pt x="12" y="7"/>
                      </a:lnTo>
                      <a:lnTo>
                        <a:pt x="12" y="7"/>
                      </a:lnTo>
                      <a:lnTo>
                        <a:pt x="12" y="7"/>
                      </a:lnTo>
                      <a:close/>
                    </a:path>
                  </a:pathLst>
                </a:custGeom>
                <a:solidFill>
                  <a:srgbClr val="000000"/>
                </a:solidFill>
                <a:ln w="9525">
                  <a:noFill/>
                  <a:round/>
                  <a:headEnd/>
                  <a:tailEnd/>
                </a:ln>
              </p:spPr>
              <p:txBody>
                <a:bodyPr/>
                <a:lstStyle/>
                <a:p>
                  <a:endParaRPr lang="en-US"/>
                </a:p>
              </p:txBody>
            </p:sp>
            <p:sp>
              <p:nvSpPr>
                <p:cNvPr id="377790" name="Freeform 958"/>
                <p:cNvSpPr>
                  <a:spLocks noChangeAspect="1"/>
                </p:cNvSpPr>
                <p:nvPr/>
              </p:nvSpPr>
              <p:spPr bwMode="auto">
                <a:xfrm>
                  <a:off x="1188" y="3184"/>
                  <a:ext cx="3" cy="15"/>
                </a:xfrm>
                <a:custGeom>
                  <a:avLst/>
                  <a:gdLst/>
                  <a:ahLst/>
                  <a:cxnLst>
                    <a:cxn ang="0">
                      <a:pos x="3" y="15"/>
                    </a:cxn>
                    <a:cxn ang="0">
                      <a:pos x="3" y="15"/>
                    </a:cxn>
                    <a:cxn ang="0">
                      <a:pos x="0" y="0"/>
                    </a:cxn>
                    <a:cxn ang="0">
                      <a:pos x="0" y="0"/>
                    </a:cxn>
                    <a:cxn ang="0">
                      <a:pos x="3" y="15"/>
                    </a:cxn>
                    <a:cxn ang="0">
                      <a:pos x="3" y="15"/>
                    </a:cxn>
                    <a:cxn ang="0">
                      <a:pos x="3" y="15"/>
                    </a:cxn>
                    <a:cxn ang="0">
                      <a:pos x="3" y="15"/>
                    </a:cxn>
                    <a:cxn ang="0">
                      <a:pos x="3" y="15"/>
                    </a:cxn>
                    <a:cxn ang="0">
                      <a:pos x="3" y="15"/>
                    </a:cxn>
                    <a:cxn ang="0">
                      <a:pos x="3" y="15"/>
                    </a:cxn>
                    <a:cxn ang="0">
                      <a:pos x="3" y="15"/>
                    </a:cxn>
                  </a:cxnLst>
                  <a:rect l="0" t="0" r="r" b="b"/>
                  <a:pathLst>
                    <a:path w="3" h="15">
                      <a:moveTo>
                        <a:pt x="3" y="15"/>
                      </a:moveTo>
                      <a:lnTo>
                        <a:pt x="3" y="15"/>
                      </a:lnTo>
                      <a:lnTo>
                        <a:pt x="0" y="0"/>
                      </a:lnTo>
                      <a:lnTo>
                        <a:pt x="0" y="0"/>
                      </a:lnTo>
                      <a:lnTo>
                        <a:pt x="3" y="15"/>
                      </a:lnTo>
                      <a:lnTo>
                        <a:pt x="3" y="15"/>
                      </a:lnTo>
                      <a:lnTo>
                        <a:pt x="3" y="15"/>
                      </a:lnTo>
                      <a:lnTo>
                        <a:pt x="3" y="15"/>
                      </a:lnTo>
                      <a:lnTo>
                        <a:pt x="3" y="15"/>
                      </a:lnTo>
                      <a:lnTo>
                        <a:pt x="3" y="15"/>
                      </a:lnTo>
                      <a:lnTo>
                        <a:pt x="3" y="15"/>
                      </a:lnTo>
                      <a:lnTo>
                        <a:pt x="3" y="15"/>
                      </a:lnTo>
                      <a:close/>
                    </a:path>
                  </a:pathLst>
                </a:custGeom>
                <a:solidFill>
                  <a:srgbClr val="000000"/>
                </a:solidFill>
                <a:ln w="9525">
                  <a:noFill/>
                  <a:round/>
                  <a:headEnd/>
                  <a:tailEnd/>
                </a:ln>
              </p:spPr>
              <p:txBody>
                <a:bodyPr/>
                <a:lstStyle/>
                <a:p>
                  <a:endParaRPr lang="en-US"/>
                </a:p>
              </p:txBody>
            </p:sp>
            <p:sp>
              <p:nvSpPr>
                <p:cNvPr id="377791" name="Freeform 959"/>
                <p:cNvSpPr>
                  <a:spLocks noChangeAspect="1"/>
                </p:cNvSpPr>
                <p:nvPr/>
              </p:nvSpPr>
              <p:spPr bwMode="auto">
                <a:xfrm>
                  <a:off x="1150" y="3199"/>
                  <a:ext cx="41" cy="16"/>
                </a:xfrm>
                <a:custGeom>
                  <a:avLst/>
                  <a:gdLst/>
                  <a:ahLst/>
                  <a:cxnLst>
                    <a:cxn ang="0">
                      <a:pos x="0" y="16"/>
                    </a:cxn>
                    <a:cxn ang="0">
                      <a:pos x="4" y="16"/>
                    </a:cxn>
                    <a:cxn ang="0">
                      <a:pos x="41" y="0"/>
                    </a:cxn>
                    <a:cxn ang="0">
                      <a:pos x="41" y="0"/>
                    </a:cxn>
                    <a:cxn ang="0">
                      <a:pos x="0" y="16"/>
                    </a:cxn>
                    <a:cxn ang="0">
                      <a:pos x="4" y="16"/>
                    </a:cxn>
                    <a:cxn ang="0">
                      <a:pos x="0" y="16"/>
                    </a:cxn>
                    <a:cxn ang="0">
                      <a:pos x="0" y="16"/>
                    </a:cxn>
                    <a:cxn ang="0">
                      <a:pos x="0" y="16"/>
                    </a:cxn>
                    <a:cxn ang="0">
                      <a:pos x="0" y="16"/>
                    </a:cxn>
                    <a:cxn ang="0">
                      <a:pos x="4" y="16"/>
                    </a:cxn>
                    <a:cxn ang="0">
                      <a:pos x="0" y="16"/>
                    </a:cxn>
                  </a:cxnLst>
                  <a:rect l="0" t="0" r="r" b="b"/>
                  <a:pathLst>
                    <a:path w="41" h="16">
                      <a:moveTo>
                        <a:pt x="0" y="16"/>
                      </a:moveTo>
                      <a:lnTo>
                        <a:pt x="4" y="16"/>
                      </a:lnTo>
                      <a:lnTo>
                        <a:pt x="41" y="0"/>
                      </a:lnTo>
                      <a:lnTo>
                        <a:pt x="41" y="0"/>
                      </a:lnTo>
                      <a:lnTo>
                        <a:pt x="0" y="16"/>
                      </a:lnTo>
                      <a:lnTo>
                        <a:pt x="4" y="16"/>
                      </a:lnTo>
                      <a:lnTo>
                        <a:pt x="0" y="16"/>
                      </a:lnTo>
                      <a:lnTo>
                        <a:pt x="0" y="16"/>
                      </a:lnTo>
                      <a:lnTo>
                        <a:pt x="0" y="16"/>
                      </a:lnTo>
                      <a:lnTo>
                        <a:pt x="0" y="16"/>
                      </a:lnTo>
                      <a:lnTo>
                        <a:pt x="4" y="16"/>
                      </a:lnTo>
                      <a:lnTo>
                        <a:pt x="0" y="16"/>
                      </a:lnTo>
                      <a:close/>
                    </a:path>
                  </a:pathLst>
                </a:custGeom>
                <a:solidFill>
                  <a:srgbClr val="000000"/>
                </a:solidFill>
                <a:ln w="9525">
                  <a:noFill/>
                  <a:round/>
                  <a:headEnd/>
                  <a:tailEnd/>
                </a:ln>
              </p:spPr>
              <p:txBody>
                <a:bodyPr/>
                <a:lstStyle/>
                <a:p>
                  <a:endParaRPr lang="en-US"/>
                </a:p>
              </p:txBody>
            </p:sp>
            <p:sp>
              <p:nvSpPr>
                <p:cNvPr id="377792" name="Freeform 960"/>
                <p:cNvSpPr>
                  <a:spLocks noChangeAspect="1"/>
                </p:cNvSpPr>
                <p:nvPr/>
              </p:nvSpPr>
              <p:spPr bwMode="auto">
                <a:xfrm>
                  <a:off x="1135" y="3196"/>
                  <a:ext cx="19" cy="15"/>
                </a:xfrm>
                <a:custGeom>
                  <a:avLst/>
                  <a:gdLst/>
                  <a:ahLst/>
                  <a:cxnLst>
                    <a:cxn ang="0">
                      <a:pos x="0" y="0"/>
                    </a:cxn>
                    <a:cxn ang="0">
                      <a:pos x="0" y="0"/>
                    </a:cxn>
                    <a:cxn ang="0">
                      <a:pos x="19" y="15"/>
                    </a:cxn>
                    <a:cxn ang="0">
                      <a:pos x="19" y="15"/>
                    </a:cxn>
                    <a:cxn ang="0">
                      <a:pos x="0" y="0"/>
                    </a:cxn>
                    <a:cxn ang="0">
                      <a:pos x="4" y="0"/>
                    </a:cxn>
                    <a:cxn ang="0">
                      <a:pos x="0" y="0"/>
                    </a:cxn>
                    <a:cxn ang="0">
                      <a:pos x="0" y="0"/>
                    </a:cxn>
                    <a:cxn ang="0">
                      <a:pos x="0" y="0"/>
                    </a:cxn>
                    <a:cxn ang="0">
                      <a:pos x="0" y="0"/>
                    </a:cxn>
                    <a:cxn ang="0">
                      <a:pos x="0" y="0"/>
                    </a:cxn>
                    <a:cxn ang="0">
                      <a:pos x="0" y="0"/>
                    </a:cxn>
                  </a:cxnLst>
                  <a:rect l="0" t="0" r="r" b="b"/>
                  <a:pathLst>
                    <a:path w="19" h="15">
                      <a:moveTo>
                        <a:pt x="0" y="0"/>
                      </a:moveTo>
                      <a:lnTo>
                        <a:pt x="0" y="0"/>
                      </a:lnTo>
                      <a:lnTo>
                        <a:pt x="19" y="15"/>
                      </a:lnTo>
                      <a:lnTo>
                        <a:pt x="19" y="15"/>
                      </a:lnTo>
                      <a:lnTo>
                        <a:pt x="0" y="0"/>
                      </a:lnTo>
                      <a:lnTo>
                        <a:pt x="4"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793" name="Freeform 961"/>
                <p:cNvSpPr>
                  <a:spLocks noChangeAspect="1"/>
                </p:cNvSpPr>
                <p:nvPr/>
              </p:nvSpPr>
              <p:spPr bwMode="auto">
                <a:xfrm>
                  <a:off x="1146" y="3177"/>
                  <a:ext cx="42" cy="19"/>
                </a:xfrm>
                <a:custGeom>
                  <a:avLst/>
                  <a:gdLst/>
                  <a:ahLst/>
                  <a:cxnLst>
                    <a:cxn ang="0">
                      <a:pos x="0" y="7"/>
                    </a:cxn>
                    <a:cxn ang="0">
                      <a:pos x="12" y="19"/>
                    </a:cxn>
                    <a:cxn ang="0">
                      <a:pos x="42" y="7"/>
                    </a:cxn>
                    <a:cxn ang="0">
                      <a:pos x="30" y="0"/>
                    </a:cxn>
                    <a:cxn ang="0">
                      <a:pos x="0" y="7"/>
                    </a:cxn>
                  </a:cxnLst>
                  <a:rect l="0" t="0" r="r" b="b"/>
                  <a:pathLst>
                    <a:path w="42" h="19">
                      <a:moveTo>
                        <a:pt x="0" y="7"/>
                      </a:moveTo>
                      <a:lnTo>
                        <a:pt x="12" y="19"/>
                      </a:lnTo>
                      <a:lnTo>
                        <a:pt x="42" y="7"/>
                      </a:lnTo>
                      <a:lnTo>
                        <a:pt x="30" y="0"/>
                      </a:lnTo>
                      <a:lnTo>
                        <a:pt x="0" y="7"/>
                      </a:lnTo>
                      <a:close/>
                    </a:path>
                  </a:pathLst>
                </a:custGeom>
                <a:solidFill>
                  <a:srgbClr val="E5E5E5"/>
                </a:solidFill>
                <a:ln w="9525">
                  <a:noFill/>
                  <a:round/>
                  <a:headEnd/>
                  <a:tailEnd/>
                </a:ln>
              </p:spPr>
              <p:txBody>
                <a:bodyPr/>
                <a:lstStyle/>
                <a:p>
                  <a:endParaRPr lang="en-US"/>
                </a:p>
              </p:txBody>
            </p:sp>
            <p:sp>
              <p:nvSpPr>
                <p:cNvPr id="377794" name="Freeform 962"/>
                <p:cNvSpPr>
                  <a:spLocks noChangeAspect="1"/>
                </p:cNvSpPr>
                <p:nvPr/>
              </p:nvSpPr>
              <p:spPr bwMode="auto">
                <a:xfrm>
                  <a:off x="1139" y="3184"/>
                  <a:ext cx="19" cy="27"/>
                </a:xfrm>
                <a:custGeom>
                  <a:avLst/>
                  <a:gdLst/>
                  <a:ahLst/>
                  <a:cxnLst>
                    <a:cxn ang="0">
                      <a:pos x="19" y="12"/>
                    </a:cxn>
                    <a:cxn ang="0">
                      <a:pos x="11" y="27"/>
                    </a:cxn>
                    <a:cxn ang="0">
                      <a:pos x="0" y="12"/>
                    </a:cxn>
                    <a:cxn ang="0">
                      <a:pos x="7" y="0"/>
                    </a:cxn>
                    <a:cxn ang="0">
                      <a:pos x="19" y="12"/>
                    </a:cxn>
                  </a:cxnLst>
                  <a:rect l="0" t="0" r="r" b="b"/>
                  <a:pathLst>
                    <a:path w="19" h="27">
                      <a:moveTo>
                        <a:pt x="19" y="12"/>
                      </a:moveTo>
                      <a:lnTo>
                        <a:pt x="11" y="27"/>
                      </a:lnTo>
                      <a:lnTo>
                        <a:pt x="0" y="12"/>
                      </a:lnTo>
                      <a:lnTo>
                        <a:pt x="7" y="0"/>
                      </a:lnTo>
                      <a:lnTo>
                        <a:pt x="19" y="12"/>
                      </a:lnTo>
                      <a:close/>
                    </a:path>
                  </a:pathLst>
                </a:custGeom>
                <a:solidFill>
                  <a:srgbClr val="606060"/>
                </a:solidFill>
                <a:ln w="9525">
                  <a:noFill/>
                  <a:round/>
                  <a:headEnd/>
                  <a:tailEnd/>
                </a:ln>
              </p:spPr>
              <p:txBody>
                <a:bodyPr/>
                <a:lstStyle/>
                <a:p>
                  <a:endParaRPr lang="en-US"/>
                </a:p>
              </p:txBody>
            </p:sp>
            <p:sp>
              <p:nvSpPr>
                <p:cNvPr id="377795" name="Freeform 963"/>
                <p:cNvSpPr>
                  <a:spLocks noChangeAspect="1"/>
                </p:cNvSpPr>
                <p:nvPr/>
              </p:nvSpPr>
              <p:spPr bwMode="auto">
                <a:xfrm>
                  <a:off x="1451" y="3074"/>
                  <a:ext cx="64" cy="38"/>
                </a:xfrm>
                <a:custGeom>
                  <a:avLst/>
                  <a:gdLst/>
                  <a:ahLst/>
                  <a:cxnLst>
                    <a:cxn ang="0">
                      <a:pos x="8" y="12"/>
                    </a:cxn>
                    <a:cxn ang="0">
                      <a:pos x="45" y="0"/>
                    </a:cxn>
                    <a:cxn ang="0">
                      <a:pos x="57" y="8"/>
                    </a:cxn>
                    <a:cxn ang="0">
                      <a:pos x="64" y="23"/>
                    </a:cxn>
                    <a:cxn ang="0">
                      <a:pos x="11" y="38"/>
                    </a:cxn>
                    <a:cxn ang="0">
                      <a:pos x="8" y="30"/>
                    </a:cxn>
                    <a:cxn ang="0">
                      <a:pos x="4" y="27"/>
                    </a:cxn>
                    <a:cxn ang="0">
                      <a:pos x="0" y="23"/>
                    </a:cxn>
                    <a:cxn ang="0">
                      <a:pos x="8" y="12"/>
                    </a:cxn>
                  </a:cxnLst>
                  <a:rect l="0" t="0" r="r" b="b"/>
                  <a:pathLst>
                    <a:path w="64" h="38">
                      <a:moveTo>
                        <a:pt x="8" y="12"/>
                      </a:moveTo>
                      <a:lnTo>
                        <a:pt x="45" y="0"/>
                      </a:lnTo>
                      <a:lnTo>
                        <a:pt x="57" y="8"/>
                      </a:lnTo>
                      <a:lnTo>
                        <a:pt x="64" y="23"/>
                      </a:lnTo>
                      <a:lnTo>
                        <a:pt x="11" y="38"/>
                      </a:lnTo>
                      <a:lnTo>
                        <a:pt x="8" y="30"/>
                      </a:lnTo>
                      <a:lnTo>
                        <a:pt x="4" y="27"/>
                      </a:lnTo>
                      <a:lnTo>
                        <a:pt x="0" y="23"/>
                      </a:lnTo>
                      <a:lnTo>
                        <a:pt x="8" y="12"/>
                      </a:lnTo>
                      <a:close/>
                    </a:path>
                  </a:pathLst>
                </a:custGeom>
                <a:solidFill>
                  <a:srgbClr val="BFBFBF"/>
                </a:solidFill>
                <a:ln w="9525">
                  <a:noFill/>
                  <a:round/>
                  <a:headEnd/>
                  <a:tailEnd/>
                </a:ln>
              </p:spPr>
              <p:txBody>
                <a:bodyPr/>
                <a:lstStyle/>
                <a:p>
                  <a:endParaRPr lang="en-US"/>
                </a:p>
              </p:txBody>
            </p:sp>
            <p:sp>
              <p:nvSpPr>
                <p:cNvPr id="377796" name="Freeform 964"/>
                <p:cNvSpPr>
                  <a:spLocks noChangeAspect="1"/>
                </p:cNvSpPr>
                <p:nvPr/>
              </p:nvSpPr>
              <p:spPr bwMode="auto">
                <a:xfrm>
                  <a:off x="1459" y="3070"/>
                  <a:ext cx="37" cy="16"/>
                </a:xfrm>
                <a:custGeom>
                  <a:avLst/>
                  <a:gdLst/>
                  <a:ahLst/>
                  <a:cxnLst>
                    <a:cxn ang="0">
                      <a:pos x="37" y="0"/>
                    </a:cxn>
                    <a:cxn ang="0">
                      <a:pos x="37" y="0"/>
                    </a:cxn>
                    <a:cxn ang="0">
                      <a:pos x="0" y="16"/>
                    </a:cxn>
                    <a:cxn ang="0">
                      <a:pos x="0" y="16"/>
                    </a:cxn>
                    <a:cxn ang="0">
                      <a:pos x="37" y="4"/>
                    </a:cxn>
                    <a:cxn ang="0">
                      <a:pos x="37" y="4"/>
                    </a:cxn>
                    <a:cxn ang="0">
                      <a:pos x="37" y="4"/>
                    </a:cxn>
                    <a:cxn ang="0">
                      <a:pos x="37" y="4"/>
                    </a:cxn>
                    <a:cxn ang="0">
                      <a:pos x="37" y="0"/>
                    </a:cxn>
                    <a:cxn ang="0">
                      <a:pos x="37" y="0"/>
                    </a:cxn>
                    <a:cxn ang="0">
                      <a:pos x="37" y="0"/>
                    </a:cxn>
                    <a:cxn ang="0">
                      <a:pos x="37" y="0"/>
                    </a:cxn>
                  </a:cxnLst>
                  <a:rect l="0" t="0" r="r" b="b"/>
                  <a:pathLst>
                    <a:path w="37" h="16">
                      <a:moveTo>
                        <a:pt x="37" y="0"/>
                      </a:moveTo>
                      <a:lnTo>
                        <a:pt x="37" y="0"/>
                      </a:lnTo>
                      <a:lnTo>
                        <a:pt x="0" y="16"/>
                      </a:lnTo>
                      <a:lnTo>
                        <a:pt x="0" y="16"/>
                      </a:lnTo>
                      <a:lnTo>
                        <a:pt x="37" y="4"/>
                      </a:lnTo>
                      <a:lnTo>
                        <a:pt x="37" y="4"/>
                      </a:lnTo>
                      <a:lnTo>
                        <a:pt x="37" y="4"/>
                      </a:lnTo>
                      <a:lnTo>
                        <a:pt x="37" y="4"/>
                      </a:lnTo>
                      <a:lnTo>
                        <a:pt x="37" y="0"/>
                      </a:lnTo>
                      <a:lnTo>
                        <a:pt x="37" y="0"/>
                      </a:lnTo>
                      <a:lnTo>
                        <a:pt x="37" y="0"/>
                      </a:lnTo>
                      <a:lnTo>
                        <a:pt x="37" y="0"/>
                      </a:lnTo>
                      <a:close/>
                    </a:path>
                  </a:pathLst>
                </a:custGeom>
                <a:solidFill>
                  <a:srgbClr val="000000"/>
                </a:solidFill>
                <a:ln w="9525">
                  <a:noFill/>
                  <a:round/>
                  <a:headEnd/>
                  <a:tailEnd/>
                </a:ln>
              </p:spPr>
              <p:txBody>
                <a:bodyPr/>
                <a:lstStyle/>
                <a:p>
                  <a:endParaRPr lang="en-US"/>
                </a:p>
              </p:txBody>
            </p:sp>
            <p:sp>
              <p:nvSpPr>
                <p:cNvPr id="377797" name="Freeform 965"/>
                <p:cNvSpPr>
                  <a:spLocks noChangeAspect="1"/>
                </p:cNvSpPr>
                <p:nvPr/>
              </p:nvSpPr>
              <p:spPr bwMode="auto">
                <a:xfrm>
                  <a:off x="1496" y="3070"/>
                  <a:ext cx="12" cy="12"/>
                </a:xfrm>
                <a:custGeom>
                  <a:avLst/>
                  <a:gdLst/>
                  <a:ahLst/>
                  <a:cxnLst>
                    <a:cxn ang="0">
                      <a:pos x="12" y="12"/>
                    </a:cxn>
                    <a:cxn ang="0">
                      <a:pos x="12" y="12"/>
                    </a:cxn>
                    <a:cxn ang="0">
                      <a:pos x="0" y="0"/>
                    </a:cxn>
                    <a:cxn ang="0">
                      <a:pos x="0" y="4"/>
                    </a:cxn>
                    <a:cxn ang="0">
                      <a:pos x="12" y="12"/>
                    </a:cxn>
                    <a:cxn ang="0">
                      <a:pos x="12" y="12"/>
                    </a:cxn>
                    <a:cxn ang="0">
                      <a:pos x="12" y="12"/>
                    </a:cxn>
                    <a:cxn ang="0">
                      <a:pos x="12" y="12"/>
                    </a:cxn>
                    <a:cxn ang="0">
                      <a:pos x="12" y="12"/>
                    </a:cxn>
                    <a:cxn ang="0">
                      <a:pos x="12" y="12"/>
                    </a:cxn>
                    <a:cxn ang="0">
                      <a:pos x="12" y="12"/>
                    </a:cxn>
                    <a:cxn ang="0">
                      <a:pos x="12" y="12"/>
                    </a:cxn>
                  </a:cxnLst>
                  <a:rect l="0" t="0" r="r" b="b"/>
                  <a:pathLst>
                    <a:path w="12" h="12">
                      <a:moveTo>
                        <a:pt x="12" y="12"/>
                      </a:moveTo>
                      <a:lnTo>
                        <a:pt x="12" y="12"/>
                      </a:lnTo>
                      <a:lnTo>
                        <a:pt x="0" y="0"/>
                      </a:lnTo>
                      <a:lnTo>
                        <a:pt x="0" y="4"/>
                      </a:lnTo>
                      <a:lnTo>
                        <a:pt x="12" y="12"/>
                      </a:lnTo>
                      <a:lnTo>
                        <a:pt x="12" y="12"/>
                      </a:lnTo>
                      <a:lnTo>
                        <a:pt x="12" y="12"/>
                      </a:lnTo>
                      <a:lnTo>
                        <a:pt x="12" y="12"/>
                      </a:lnTo>
                      <a:lnTo>
                        <a:pt x="12" y="12"/>
                      </a:lnTo>
                      <a:lnTo>
                        <a:pt x="12" y="12"/>
                      </a:lnTo>
                      <a:lnTo>
                        <a:pt x="12" y="12"/>
                      </a:lnTo>
                      <a:lnTo>
                        <a:pt x="12" y="12"/>
                      </a:lnTo>
                      <a:close/>
                    </a:path>
                  </a:pathLst>
                </a:custGeom>
                <a:solidFill>
                  <a:srgbClr val="000000"/>
                </a:solidFill>
                <a:ln w="9525">
                  <a:noFill/>
                  <a:round/>
                  <a:headEnd/>
                  <a:tailEnd/>
                </a:ln>
              </p:spPr>
              <p:txBody>
                <a:bodyPr/>
                <a:lstStyle/>
                <a:p>
                  <a:endParaRPr lang="en-US"/>
                </a:p>
              </p:txBody>
            </p:sp>
            <p:sp>
              <p:nvSpPr>
                <p:cNvPr id="377798" name="Freeform 966"/>
                <p:cNvSpPr>
                  <a:spLocks noChangeAspect="1"/>
                </p:cNvSpPr>
                <p:nvPr/>
              </p:nvSpPr>
              <p:spPr bwMode="auto">
                <a:xfrm>
                  <a:off x="1504" y="3082"/>
                  <a:ext cx="11" cy="15"/>
                </a:xfrm>
                <a:custGeom>
                  <a:avLst/>
                  <a:gdLst/>
                  <a:ahLst/>
                  <a:cxnLst>
                    <a:cxn ang="0">
                      <a:pos x="11" y="15"/>
                    </a:cxn>
                    <a:cxn ang="0">
                      <a:pos x="11" y="15"/>
                    </a:cxn>
                    <a:cxn ang="0">
                      <a:pos x="4" y="0"/>
                    </a:cxn>
                    <a:cxn ang="0">
                      <a:pos x="0" y="0"/>
                    </a:cxn>
                    <a:cxn ang="0">
                      <a:pos x="11" y="15"/>
                    </a:cxn>
                    <a:cxn ang="0">
                      <a:pos x="11" y="15"/>
                    </a:cxn>
                    <a:cxn ang="0">
                      <a:pos x="11" y="15"/>
                    </a:cxn>
                    <a:cxn ang="0">
                      <a:pos x="11" y="15"/>
                    </a:cxn>
                    <a:cxn ang="0">
                      <a:pos x="11" y="15"/>
                    </a:cxn>
                    <a:cxn ang="0">
                      <a:pos x="11" y="15"/>
                    </a:cxn>
                    <a:cxn ang="0">
                      <a:pos x="11" y="15"/>
                    </a:cxn>
                    <a:cxn ang="0">
                      <a:pos x="11" y="15"/>
                    </a:cxn>
                  </a:cxnLst>
                  <a:rect l="0" t="0" r="r" b="b"/>
                  <a:pathLst>
                    <a:path w="11" h="15">
                      <a:moveTo>
                        <a:pt x="11" y="15"/>
                      </a:moveTo>
                      <a:lnTo>
                        <a:pt x="11" y="15"/>
                      </a:lnTo>
                      <a:lnTo>
                        <a:pt x="4" y="0"/>
                      </a:lnTo>
                      <a:lnTo>
                        <a:pt x="0" y="0"/>
                      </a:lnTo>
                      <a:lnTo>
                        <a:pt x="11" y="15"/>
                      </a:lnTo>
                      <a:lnTo>
                        <a:pt x="11" y="15"/>
                      </a:lnTo>
                      <a:lnTo>
                        <a:pt x="11" y="15"/>
                      </a:lnTo>
                      <a:lnTo>
                        <a:pt x="11" y="15"/>
                      </a:lnTo>
                      <a:lnTo>
                        <a:pt x="11" y="15"/>
                      </a:lnTo>
                      <a:lnTo>
                        <a:pt x="11" y="15"/>
                      </a:lnTo>
                      <a:lnTo>
                        <a:pt x="11" y="15"/>
                      </a:lnTo>
                      <a:lnTo>
                        <a:pt x="11" y="15"/>
                      </a:lnTo>
                      <a:close/>
                    </a:path>
                  </a:pathLst>
                </a:custGeom>
                <a:solidFill>
                  <a:srgbClr val="000000"/>
                </a:solidFill>
                <a:ln w="9525">
                  <a:noFill/>
                  <a:round/>
                  <a:headEnd/>
                  <a:tailEnd/>
                </a:ln>
              </p:spPr>
              <p:txBody>
                <a:bodyPr/>
                <a:lstStyle/>
                <a:p>
                  <a:endParaRPr lang="en-US"/>
                </a:p>
              </p:txBody>
            </p:sp>
            <p:sp>
              <p:nvSpPr>
                <p:cNvPr id="377799" name="Freeform 967"/>
                <p:cNvSpPr>
                  <a:spLocks noChangeAspect="1"/>
                </p:cNvSpPr>
                <p:nvPr/>
              </p:nvSpPr>
              <p:spPr bwMode="auto">
                <a:xfrm>
                  <a:off x="1462" y="3097"/>
                  <a:ext cx="53" cy="15"/>
                </a:xfrm>
                <a:custGeom>
                  <a:avLst/>
                  <a:gdLst/>
                  <a:ahLst/>
                  <a:cxnLst>
                    <a:cxn ang="0">
                      <a:pos x="0" y="15"/>
                    </a:cxn>
                    <a:cxn ang="0">
                      <a:pos x="0" y="15"/>
                    </a:cxn>
                    <a:cxn ang="0">
                      <a:pos x="53" y="0"/>
                    </a:cxn>
                    <a:cxn ang="0">
                      <a:pos x="49" y="0"/>
                    </a:cxn>
                    <a:cxn ang="0">
                      <a:pos x="0" y="15"/>
                    </a:cxn>
                    <a:cxn ang="0">
                      <a:pos x="4" y="15"/>
                    </a:cxn>
                    <a:cxn ang="0">
                      <a:pos x="0" y="15"/>
                    </a:cxn>
                    <a:cxn ang="0">
                      <a:pos x="0" y="15"/>
                    </a:cxn>
                    <a:cxn ang="0">
                      <a:pos x="0" y="15"/>
                    </a:cxn>
                    <a:cxn ang="0">
                      <a:pos x="0" y="15"/>
                    </a:cxn>
                    <a:cxn ang="0">
                      <a:pos x="0" y="15"/>
                    </a:cxn>
                    <a:cxn ang="0">
                      <a:pos x="0" y="15"/>
                    </a:cxn>
                  </a:cxnLst>
                  <a:rect l="0" t="0" r="r" b="b"/>
                  <a:pathLst>
                    <a:path w="53" h="15">
                      <a:moveTo>
                        <a:pt x="0" y="15"/>
                      </a:moveTo>
                      <a:lnTo>
                        <a:pt x="0" y="15"/>
                      </a:lnTo>
                      <a:lnTo>
                        <a:pt x="53" y="0"/>
                      </a:lnTo>
                      <a:lnTo>
                        <a:pt x="49" y="0"/>
                      </a:lnTo>
                      <a:lnTo>
                        <a:pt x="0" y="15"/>
                      </a:lnTo>
                      <a:lnTo>
                        <a:pt x="4"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77800" name="Freeform 968"/>
                <p:cNvSpPr>
                  <a:spLocks noChangeAspect="1"/>
                </p:cNvSpPr>
                <p:nvPr/>
              </p:nvSpPr>
              <p:spPr bwMode="auto">
                <a:xfrm>
                  <a:off x="1455" y="3104"/>
                  <a:ext cx="7" cy="8"/>
                </a:xfrm>
                <a:custGeom>
                  <a:avLst/>
                  <a:gdLst/>
                  <a:ahLst/>
                  <a:cxnLst>
                    <a:cxn ang="0">
                      <a:pos x="0" y="0"/>
                    </a:cxn>
                    <a:cxn ang="0">
                      <a:pos x="0" y="0"/>
                    </a:cxn>
                    <a:cxn ang="0">
                      <a:pos x="7" y="8"/>
                    </a:cxn>
                    <a:cxn ang="0">
                      <a:pos x="7" y="8"/>
                    </a:cxn>
                    <a:cxn ang="0">
                      <a:pos x="0" y="0"/>
                    </a:cxn>
                    <a:cxn ang="0">
                      <a:pos x="0" y="0"/>
                    </a:cxn>
                    <a:cxn ang="0">
                      <a:pos x="0" y="0"/>
                    </a:cxn>
                    <a:cxn ang="0">
                      <a:pos x="0" y="0"/>
                    </a:cxn>
                    <a:cxn ang="0">
                      <a:pos x="0" y="0"/>
                    </a:cxn>
                    <a:cxn ang="0">
                      <a:pos x="0" y="0"/>
                    </a:cxn>
                    <a:cxn ang="0">
                      <a:pos x="0" y="0"/>
                    </a:cxn>
                    <a:cxn ang="0">
                      <a:pos x="0" y="0"/>
                    </a:cxn>
                  </a:cxnLst>
                  <a:rect l="0" t="0" r="r" b="b"/>
                  <a:pathLst>
                    <a:path w="7" h="8">
                      <a:moveTo>
                        <a:pt x="0" y="0"/>
                      </a:moveTo>
                      <a:lnTo>
                        <a:pt x="0" y="0"/>
                      </a:lnTo>
                      <a:lnTo>
                        <a:pt x="7" y="8"/>
                      </a:lnTo>
                      <a:lnTo>
                        <a:pt x="7" y="8"/>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801" name="Freeform 969"/>
                <p:cNvSpPr>
                  <a:spLocks noChangeAspect="1"/>
                </p:cNvSpPr>
                <p:nvPr/>
              </p:nvSpPr>
              <p:spPr bwMode="auto">
                <a:xfrm>
                  <a:off x="1455" y="3097"/>
                  <a:ext cx="4" cy="7"/>
                </a:xfrm>
                <a:custGeom>
                  <a:avLst/>
                  <a:gdLst/>
                  <a:ahLst/>
                  <a:cxnLst>
                    <a:cxn ang="0">
                      <a:pos x="0" y="4"/>
                    </a:cxn>
                    <a:cxn ang="0">
                      <a:pos x="0" y="4"/>
                    </a:cxn>
                    <a:cxn ang="0">
                      <a:pos x="0" y="7"/>
                    </a:cxn>
                    <a:cxn ang="0">
                      <a:pos x="4" y="7"/>
                    </a:cxn>
                    <a:cxn ang="0">
                      <a:pos x="0" y="4"/>
                    </a:cxn>
                    <a:cxn ang="0">
                      <a:pos x="0" y="0"/>
                    </a:cxn>
                    <a:cxn ang="0">
                      <a:pos x="0" y="4"/>
                    </a:cxn>
                    <a:cxn ang="0">
                      <a:pos x="0" y="0"/>
                    </a:cxn>
                    <a:cxn ang="0">
                      <a:pos x="0" y="0"/>
                    </a:cxn>
                    <a:cxn ang="0">
                      <a:pos x="0" y="0"/>
                    </a:cxn>
                    <a:cxn ang="0">
                      <a:pos x="0" y="4"/>
                    </a:cxn>
                    <a:cxn ang="0">
                      <a:pos x="0" y="4"/>
                    </a:cxn>
                  </a:cxnLst>
                  <a:rect l="0" t="0" r="r" b="b"/>
                  <a:pathLst>
                    <a:path w="4" h="7">
                      <a:moveTo>
                        <a:pt x="0" y="4"/>
                      </a:moveTo>
                      <a:lnTo>
                        <a:pt x="0" y="4"/>
                      </a:lnTo>
                      <a:lnTo>
                        <a:pt x="0" y="7"/>
                      </a:lnTo>
                      <a:lnTo>
                        <a:pt x="4" y="7"/>
                      </a:lnTo>
                      <a:lnTo>
                        <a:pt x="0" y="4"/>
                      </a:lnTo>
                      <a:lnTo>
                        <a:pt x="0" y="0"/>
                      </a:lnTo>
                      <a:lnTo>
                        <a:pt x="0" y="4"/>
                      </a:lnTo>
                      <a:lnTo>
                        <a:pt x="0" y="0"/>
                      </a:lnTo>
                      <a:lnTo>
                        <a:pt x="0" y="0"/>
                      </a:lnTo>
                      <a:lnTo>
                        <a:pt x="0" y="0"/>
                      </a:lnTo>
                      <a:lnTo>
                        <a:pt x="0" y="4"/>
                      </a:lnTo>
                      <a:lnTo>
                        <a:pt x="0" y="4"/>
                      </a:lnTo>
                      <a:close/>
                    </a:path>
                  </a:pathLst>
                </a:custGeom>
                <a:solidFill>
                  <a:srgbClr val="000000"/>
                </a:solidFill>
                <a:ln w="9525">
                  <a:noFill/>
                  <a:round/>
                  <a:headEnd/>
                  <a:tailEnd/>
                </a:ln>
              </p:spPr>
              <p:txBody>
                <a:bodyPr/>
                <a:lstStyle/>
                <a:p>
                  <a:endParaRPr lang="en-US"/>
                </a:p>
              </p:txBody>
            </p:sp>
            <p:sp>
              <p:nvSpPr>
                <p:cNvPr id="377802" name="Freeform 970"/>
                <p:cNvSpPr>
                  <a:spLocks noChangeAspect="1"/>
                </p:cNvSpPr>
                <p:nvPr/>
              </p:nvSpPr>
              <p:spPr bwMode="auto">
                <a:xfrm>
                  <a:off x="1447" y="3093"/>
                  <a:ext cx="8" cy="4"/>
                </a:xfrm>
                <a:custGeom>
                  <a:avLst/>
                  <a:gdLst/>
                  <a:ahLst/>
                  <a:cxnLst>
                    <a:cxn ang="0">
                      <a:pos x="0" y="0"/>
                    </a:cxn>
                    <a:cxn ang="0">
                      <a:pos x="4" y="0"/>
                    </a:cxn>
                    <a:cxn ang="0">
                      <a:pos x="8" y="4"/>
                    </a:cxn>
                    <a:cxn ang="0">
                      <a:pos x="8" y="4"/>
                    </a:cxn>
                    <a:cxn ang="0">
                      <a:pos x="4" y="0"/>
                    </a:cxn>
                    <a:cxn ang="0">
                      <a:pos x="4" y="0"/>
                    </a:cxn>
                    <a:cxn ang="0">
                      <a:pos x="4" y="0"/>
                    </a:cxn>
                    <a:cxn ang="0">
                      <a:pos x="4" y="0"/>
                    </a:cxn>
                    <a:cxn ang="0">
                      <a:pos x="4" y="0"/>
                    </a:cxn>
                    <a:cxn ang="0">
                      <a:pos x="4" y="0"/>
                    </a:cxn>
                    <a:cxn ang="0">
                      <a:pos x="4" y="0"/>
                    </a:cxn>
                    <a:cxn ang="0">
                      <a:pos x="0" y="0"/>
                    </a:cxn>
                  </a:cxnLst>
                  <a:rect l="0" t="0" r="r" b="b"/>
                  <a:pathLst>
                    <a:path w="8" h="4">
                      <a:moveTo>
                        <a:pt x="0" y="0"/>
                      </a:moveTo>
                      <a:lnTo>
                        <a:pt x="4" y="0"/>
                      </a:lnTo>
                      <a:lnTo>
                        <a:pt x="8" y="4"/>
                      </a:lnTo>
                      <a:lnTo>
                        <a:pt x="8" y="4"/>
                      </a:lnTo>
                      <a:lnTo>
                        <a:pt x="4" y="0"/>
                      </a:lnTo>
                      <a:lnTo>
                        <a:pt x="4" y="0"/>
                      </a:lnTo>
                      <a:lnTo>
                        <a:pt x="4" y="0"/>
                      </a:lnTo>
                      <a:lnTo>
                        <a:pt x="4" y="0"/>
                      </a:lnTo>
                      <a:lnTo>
                        <a:pt x="4" y="0"/>
                      </a:lnTo>
                      <a:lnTo>
                        <a:pt x="4" y="0"/>
                      </a:lnTo>
                      <a:lnTo>
                        <a:pt x="4" y="0"/>
                      </a:lnTo>
                      <a:lnTo>
                        <a:pt x="0" y="0"/>
                      </a:lnTo>
                      <a:close/>
                    </a:path>
                  </a:pathLst>
                </a:custGeom>
                <a:solidFill>
                  <a:srgbClr val="000000"/>
                </a:solidFill>
                <a:ln w="9525">
                  <a:noFill/>
                  <a:round/>
                  <a:headEnd/>
                  <a:tailEnd/>
                </a:ln>
              </p:spPr>
              <p:txBody>
                <a:bodyPr/>
                <a:lstStyle/>
                <a:p>
                  <a:endParaRPr lang="en-US"/>
                </a:p>
              </p:txBody>
            </p:sp>
            <p:sp>
              <p:nvSpPr>
                <p:cNvPr id="377803" name="Freeform 971"/>
                <p:cNvSpPr>
                  <a:spLocks noChangeAspect="1"/>
                </p:cNvSpPr>
                <p:nvPr/>
              </p:nvSpPr>
              <p:spPr bwMode="auto">
                <a:xfrm>
                  <a:off x="1447" y="3086"/>
                  <a:ext cx="12" cy="11"/>
                </a:xfrm>
                <a:custGeom>
                  <a:avLst/>
                  <a:gdLst/>
                  <a:ahLst/>
                  <a:cxnLst>
                    <a:cxn ang="0">
                      <a:pos x="12" y="0"/>
                    </a:cxn>
                    <a:cxn ang="0">
                      <a:pos x="12" y="0"/>
                    </a:cxn>
                    <a:cxn ang="0">
                      <a:pos x="0" y="7"/>
                    </a:cxn>
                    <a:cxn ang="0">
                      <a:pos x="4" y="11"/>
                    </a:cxn>
                    <a:cxn ang="0">
                      <a:pos x="12" y="0"/>
                    </a:cxn>
                    <a:cxn ang="0">
                      <a:pos x="12" y="0"/>
                    </a:cxn>
                    <a:cxn ang="0">
                      <a:pos x="12" y="0"/>
                    </a:cxn>
                    <a:cxn ang="0">
                      <a:pos x="12" y="0"/>
                    </a:cxn>
                    <a:cxn ang="0">
                      <a:pos x="12" y="0"/>
                    </a:cxn>
                    <a:cxn ang="0">
                      <a:pos x="12" y="0"/>
                    </a:cxn>
                    <a:cxn ang="0">
                      <a:pos x="12" y="0"/>
                    </a:cxn>
                    <a:cxn ang="0">
                      <a:pos x="12" y="0"/>
                    </a:cxn>
                  </a:cxnLst>
                  <a:rect l="0" t="0" r="r" b="b"/>
                  <a:pathLst>
                    <a:path w="12" h="11">
                      <a:moveTo>
                        <a:pt x="12" y="0"/>
                      </a:moveTo>
                      <a:lnTo>
                        <a:pt x="12" y="0"/>
                      </a:lnTo>
                      <a:lnTo>
                        <a:pt x="0" y="7"/>
                      </a:lnTo>
                      <a:lnTo>
                        <a:pt x="4" y="11"/>
                      </a:lnTo>
                      <a:lnTo>
                        <a:pt x="12" y="0"/>
                      </a:lnTo>
                      <a:lnTo>
                        <a:pt x="12" y="0"/>
                      </a:lnTo>
                      <a:lnTo>
                        <a:pt x="12" y="0"/>
                      </a:lnTo>
                      <a:lnTo>
                        <a:pt x="12" y="0"/>
                      </a:lnTo>
                      <a:lnTo>
                        <a:pt x="12" y="0"/>
                      </a:lnTo>
                      <a:lnTo>
                        <a:pt x="12" y="0"/>
                      </a:lnTo>
                      <a:lnTo>
                        <a:pt x="12" y="0"/>
                      </a:lnTo>
                      <a:lnTo>
                        <a:pt x="12" y="0"/>
                      </a:lnTo>
                      <a:close/>
                    </a:path>
                  </a:pathLst>
                </a:custGeom>
                <a:solidFill>
                  <a:srgbClr val="000000"/>
                </a:solidFill>
                <a:ln w="9525">
                  <a:noFill/>
                  <a:round/>
                  <a:headEnd/>
                  <a:tailEnd/>
                </a:ln>
              </p:spPr>
              <p:txBody>
                <a:bodyPr/>
                <a:lstStyle/>
                <a:p>
                  <a:endParaRPr lang="en-US"/>
                </a:p>
              </p:txBody>
            </p:sp>
            <p:sp>
              <p:nvSpPr>
                <p:cNvPr id="377804" name="Freeform 972"/>
                <p:cNvSpPr>
                  <a:spLocks noChangeAspect="1"/>
                </p:cNvSpPr>
                <p:nvPr/>
              </p:nvSpPr>
              <p:spPr bwMode="auto">
                <a:xfrm>
                  <a:off x="1451" y="3086"/>
                  <a:ext cx="15" cy="26"/>
                </a:xfrm>
                <a:custGeom>
                  <a:avLst/>
                  <a:gdLst/>
                  <a:ahLst/>
                  <a:cxnLst>
                    <a:cxn ang="0">
                      <a:pos x="15" y="7"/>
                    </a:cxn>
                    <a:cxn ang="0">
                      <a:pos x="11" y="26"/>
                    </a:cxn>
                    <a:cxn ang="0">
                      <a:pos x="4" y="18"/>
                    </a:cxn>
                    <a:cxn ang="0">
                      <a:pos x="4" y="11"/>
                    </a:cxn>
                    <a:cxn ang="0">
                      <a:pos x="0" y="7"/>
                    </a:cxn>
                    <a:cxn ang="0">
                      <a:pos x="8" y="0"/>
                    </a:cxn>
                    <a:cxn ang="0">
                      <a:pos x="15" y="7"/>
                    </a:cxn>
                  </a:cxnLst>
                  <a:rect l="0" t="0" r="r" b="b"/>
                  <a:pathLst>
                    <a:path w="15" h="26">
                      <a:moveTo>
                        <a:pt x="15" y="7"/>
                      </a:moveTo>
                      <a:lnTo>
                        <a:pt x="11" y="26"/>
                      </a:lnTo>
                      <a:lnTo>
                        <a:pt x="4" y="18"/>
                      </a:lnTo>
                      <a:lnTo>
                        <a:pt x="4" y="11"/>
                      </a:lnTo>
                      <a:lnTo>
                        <a:pt x="0" y="7"/>
                      </a:lnTo>
                      <a:lnTo>
                        <a:pt x="8" y="0"/>
                      </a:lnTo>
                      <a:lnTo>
                        <a:pt x="15" y="7"/>
                      </a:lnTo>
                      <a:close/>
                    </a:path>
                  </a:pathLst>
                </a:custGeom>
                <a:solidFill>
                  <a:srgbClr val="606060"/>
                </a:solidFill>
                <a:ln w="9525">
                  <a:noFill/>
                  <a:round/>
                  <a:headEnd/>
                  <a:tailEnd/>
                </a:ln>
              </p:spPr>
              <p:txBody>
                <a:bodyPr/>
                <a:lstStyle/>
                <a:p>
                  <a:endParaRPr lang="en-US"/>
                </a:p>
              </p:txBody>
            </p:sp>
            <p:sp>
              <p:nvSpPr>
                <p:cNvPr id="377805" name="Freeform 973"/>
                <p:cNvSpPr>
                  <a:spLocks noChangeAspect="1"/>
                </p:cNvSpPr>
                <p:nvPr/>
              </p:nvSpPr>
              <p:spPr bwMode="auto">
                <a:xfrm>
                  <a:off x="1459" y="3074"/>
                  <a:ext cx="45" cy="19"/>
                </a:xfrm>
                <a:custGeom>
                  <a:avLst/>
                  <a:gdLst/>
                  <a:ahLst/>
                  <a:cxnLst>
                    <a:cxn ang="0">
                      <a:pos x="0" y="12"/>
                    </a:cxn>
                    <a:cxn ang="0">
                      <a:pos x="7" y="19"/>
                    </a:cxn>
                    <a:cxn ang="0">
                      <a:pos x="45" y="8"/>
                    </a:cxn>
                    <a:cxn ang="0">
                      <a:pos x="37" y="0"/>
                    </a:cxn>
                    <a:cxn ang="0">
                      <a:pos x="0" y="12"/>
                    </a:cxn>
                  </a:cxnLst>
                  <a:rect l="0" t="0" r="r" b="b"/>
                  <a:pathLst>
                    <a:path w="45" h="19">
                      <a:moveTo>
                        <a:pt x="0" y="12"/>
                      </a:moveTo>
                      <a:lnTo>
                        <a:pt x="7" y="19"/>
                      </a:lnTo>
                      <a:lnTo>
                        <a:pt x="45" y="8"/>
                      </a:lnTo>
                      <a:lnTo>
                        <a:pt x="37" y="0"/>
                      </a:lnTo>
                      <a:lnTo>
                        <a:pt x="0" y="12"/>
                      </a:lnTo>
                      <a:close/>
                    </a:path>
                  </a:pathLst>
                </a:custGeom>
                <a:solidFill>
                  <a:srgbClr val="E5E5E5"/>
                </a:solidFill>
                <a:ln w="9525">
                  <a:noFill/>
                  <a:round/>
                  <a:headEnd/>
                  <a:tailEnd/>
                </a:ln>
              </p:spPr>
              <p:txBody>
                <a:bodyPr/>
                <a:lstStyle/>
                <a:p>
                  <a:endParaRPr lang="en-US"/>
                </a:p>
              </p:txBody>
            </p:sp>
            <p:sp>
              <p:nvSpPr>
                <p:cNvPr id="377806" name="Freeform 974"/>
                <p:cNvSpPr>
                  <a:spLocks noChangeAspect="1" noEditPoints="1"/>
                </p:cNvSpPr>
                <p:nvPr/>
              </p:nvSpPr>
              <p:spPr bwMode="auto">
                <a:xfrm>
                  <a:off x="1203" y="3116"/>
                  <a:ext cx="252" cy="99"/>
                </a:xfrm>
                <a:custGeom>
                  <a:avLst/>
                  <a:gdLst/>
                  <a:ahLst/>
                  <a:cxnLst>
                    <a:cxn ang="0">
                      <a:pos x="237" y="0"/>
                    </a:cxn>
                    <a:cxn ang="0">
                      <a:pos x="252" y="23"/>
                    </a:cxn>
                    <a:cxn ang="0">
                      <a:pos x="226" y="23"/>
                    </a:cxn>
                    <a:cxn ang="0">
                      <a:pos x="218" y="11"/>
                    </a:cxn>
                    <a:cxn ang="0">
                      <a:pos x="226" y="0"/>
                    </a:cxn>
                    <a:cxn ang="0">
                      <a:pos x="214" y="7"/>
                    </a:cxn>
                    <a:cxn ang="0">
                      <a:pos x="229" y="30"/>
                    </a:cxn>
                    <a:cxn ang="0">
                      <a:pos x="203" y="30"/>
                    </a:cxn>
                    <a:cxn ang="0">
                      <a:pos x="195" y="19"/>
                    </a:cxn>
                    <a:cxn ang="0">
                      <a:pos x="203" y="11"/>
                    </a:cxn>
                    <a:cxn ang="0">
                      <a:pos x="188" y="15"/>
                    </a:cxn>
                    <a:cxn ang="0">
                      <a:pos x="203" y="38"/>
                    </a:cxn>
                    <a:cxn ang="0">
                      <a:pos x="177" y="38"/>
                    </a:cxn>
                    <a:cxn ang="0">
                      <a:pos x="169" y="26"/>
                    </a:cxn>
                    <a:cxn ang="0">
                      <a:pos x="177" y="19"/>
                    </a:cxn>
                    <a:cxn ang="0">
                      <a:pos x="165" y="23"/>
                    </a:cxn>
                    <a:cxn ang="0">
                      <a:pos x="180" y="45"/>
                    </a:cxn>
                    <a:cxn ang="0">
                      <a:pos x="154" y="45"/>
                    </a:cxn>
                    <a:cxn ang="0">
                      <a:pos x="147" y="34"/>
                    </a:cxn>
                    <a:cxn ang="0">
                      <a:pos x="154" y="26"/>
                    </a:cxn>
                    <a:cxn ang="0">
                      <a:pos x="143" y="30"/>
                    </a:cxn>
                    <a:cxn ang="0">
                      <a:pos x="154" y="53"/>
                    </a:cxn>
                    <a:cxn ang="0">
                      <a:pos x="128" y="53"/>
                    </a:cxn>
                    <a:cxn ang="0">
                      <a:pos x="124" y="42"/>
                    </a:cxn>
                    <a:cxn ang="0">
                      <a:pos x="131" y="34"/>
                    </a:cxn>
                    <a:cxn ang="0">
                      <a:pos x="116" y="38"/>
                    </a:cxn>
                    <a:cxn ang="0">
                      <a:pos x="131" y="61"/>
                    </a:cxn>
                    <a:cxn ang="0">
                      <a:pos x="105" y="61"/>
                    </a:cxn>
                    <a:cxn ang="0">
                      <a:pos x="98" y="49"/>
                    </a:cxn>
                    <a:cxn ang="0">
                      <a:pos x="105" y="42"/>
                    </a:cxn>
                    <a:cxn ang="0">
                      <a:pos x="94" y="45"/>
                    </a:cxn>
                    <a:cxn ang="0">
                      <a:pos x="109" y="68"/>
                    </a:cxn>
                    <a:cxn ang="0">
                      <a:pos x="79" y="68"/>
                    </a:cxn>
                    <a:cxn ang="0">
                      <a:pos x="75" y="57"/>
                    </a:cxn>
                    <a:cxn ang="0">
                      <a:pos x="83" y="49"/>
                    </a:cxn>
                    <a:cxn ang="0">
                      <a:pos x="67" y="53"/>
                    </a:cxn>
                    <a:cxn ang="0">
                      <a:pos x="83" y="76"/>
                    </a:cxn>
                    <a:cxn ang="0">
                      <a:pos x="56" y="76"/>
                    </a:cxn>
                    <a:cxn ang="0">
                      <a:pos x="49" y="64"/>
                    </a:cxn>
                    <a:cxn ang="0">
                      <a:pos x="56" y="57"/>
                    </a:cxn>
                    <a:cxn ang="0">
                      <a:pos x="45" y="61"/>
                    </a:cxn>
                    <a:cxn ang="0">
                      <a:pos x="60" y="87"/>
                    </a:cxn>
                    <a:cxn ang="0">
                      <a:pos x="34" y="83"/>
                    </a:cxn>
                    <a:cxn ang="0">
                      <a:pos x="26" y="72"/>
                    </a:cxn>
                    <a:cxn ang="0">
                      <a:pos x="34" y="64"/>
                    </a:cxn>
                    <a:cxn ang="0">
                      <a:pos x="22" y="68"/>
                    </a:cxn>
                    <a:cxn ang="0">
                      <a:pos x="34" y="91"/>
                    </a:cxn>
                    <a:cxn ang="0">
                      <a:pos x="7" y="91"/>
                    </a:cxn>
                    <a:cxn ang="0">
                      <a:pos x="0" y="80"/>
                    </a:cxn>
                    <a:cxn ang="0">
                      <a:pos x="7" y="72"/>
                    </a:cxn>
                  </a:cxnLst>
                  <a:rect l="0" t="0" r="r" b="b"/>
                  <a:pathLst>
                    <a:path w="252" h="99">
                      <a:moveTo>
                        <a:pt x="226" y="0"/>
                      </a:moveTo>
                      <a:lnTo>
                        <a:pt x="237" y="0"/>
                      </a:lnTo>
                      <a:lnTo>
                        <a:pt x="248" y="7"/>
                      </a:lnTo>
                      <a:lnTo>
                        <a:pt x="252" y="23"/>
                      </a:lnTo>
                      <a:lnTo>
                        <a:pt x="233" y="30"/>
                      </a:lnTo>
                      <a:lnTo>
                        <a:pt x="226" y="23"/>
                      </a:lnTo>
                      <a:lnTo>
                        <a:pt x="226" y="15"/>
                      </a:lnTo>
                      <a:lnTo>
                        <a:pt x="218" y="11"/>
                      </a:lnTo>
                      <a:lnTo>
                        <a:pt x="226" y="0"/>
                      </a:lnTo>
                      <a:lnTo>
                        <a:pt x="226" y="0"/>
                      </a:lnTo>
                      <a:close/>
                      <a:moveTo>
                        <a:pt x="203" y="11"/>
                      </a:moveTo>
                      <a:lnTo>
                        <a:pt x="214" y="7"/>
                      </a:lnTo>
                      <a:lnTo>
                        <a:pt x="226" y="15"/>
                      </a:lnTo>
                      <a:lnTo>
                        <a:pt x="229" y="30"/>
                      </a:lnTo>
                      <a:lnTo>
                        <a:pt x="207" y="38"/>
                      </a:lnTo>
                      <a:lnTo>
                        <a:pt x="203" y="30"/>
                      </a:lnTo>
                      <a:lnTo>
                        <a:pt x="199" y="23"/>
                      </a:lnTo>
                      <a:lnTo>
                        <a:pt x="195" y="19"/>
                      </a:lnTo>
                      <a:lnTo>
                        <a:pt x="203" y="11"/>
                      </a:lnTo>
                      <a:lnTo>
                        <a:pt x="203" y="11"/>
                      </a:lnTo>
                      <a:close/>
                      <a:moveTo>
                        <a:pt x="177" y="19"/>
                      </a:moveTo>
                      <a:lnTo>
                        <a:pt x="188" y="15"/>
                      </a:lnTo>
                      <a:lnTo>
                        <a:pt x="199" y="23"/>
                      </a:lnTo>
                      <a:lnTo>
                        <a:pt x="203" y="38"/>
                      </a:lnTo>
                      <a:lnTo>
                        <a:pt x="184" y="45"/>
                      </a:lnTo>
                      <a:lnTo>
                        <a:pt x="177" y="38"/>
                      </a:lnTo>
                      <a:lnTo>
                        <a:pt x="177" y="30"/>
                      </a:lnTo>
                      <a:lnTo>
                        <a:pt x="169" y="26"/>
                      </a:lnTo>
                      <a:lnTo>
                        <a:pt x="177" y="19"/>
                      </a:lnTo>
                      <a:lnTo>
                        <a:pt x="177" y="19"/>
                      </a:lnTo>
                      <a:close/>
                      <a:moveTo>
                        <a:pt x="154" y="26"/>
                      </a:moveTo>
                      <a:lnTo>
                        <a:pt x="165" y="23"/>
                      </a:lnTo>
                      <a:lnTo>
                        <a:pt x="177" y="30"/>
                      </a:lnTo>
                      <a:lnTo>
                        <a:pt x="180" y="45"/>
                      </a:lnTo>
                      <a:lnTo>
                        <a:pt x="162" y="53"/>
                      </a:lnTo>
                      <a:lnTo>
                        <a:pt x="154" y="45"/>
                      </a:lnTo>
                      <a:lnTo>
                        <a:pt x="150" y="38"/>
                      </a:lnTo>
                      <a:lnTo>
                        <a:pt x="147" y="34"/>
                      </a:lnTo>
                      <a:lnTo>
                        <a:pt x="154" y="26"/>
                      </a:lnTo>
                      <a:lnTo>
                        <a:pt x="154" y="26"/>
                      </a:lnTo>
                      <a:close/>
                      <a:moveTo>
                        <a:pt x="131" y="34"/>
                      </a:moveTo>
                      <a:lnTo>
                        <a:pt x="143" y="30"/>
                      </a:lnTo>
                      <a:lnTo>
                        <a:pt x="150" y="38"/>
                      </a:lnTo>
                      <a:lnTo>
                        <a:pt x="154" y="53"/>
                      </a:lnTo>
                      <a:lnTo>
                        <a:pt x="135" y="61"/>
                      </a:lnTo>
                      <a:lnTo>
                        <a:pt x="128" y="53"/>
                      </a:lnTo>
                      <a:lnTo>
                        <a:pt x="128" y="45"/>
                      </a:lnTo>
                      <a:lnTo>
                        <a:pt x="124" y="42"/>
                      </a:lnTo>
                      <a:lnTo>
                        <a:pt x="131" y="34"/>
                      </a:lnTo>
                      <a:lnTo>
                        <a:pt x="131" y="34"/>
                      </a:lnTo>
                      <a:close/>
                      <a:moveTo>
                        <a:pt x="105" y="42"/>
                      </a:moveTo>
                      <a:lnTo>
                        <a:pt x="116" y="38"/>
                      </a:lnTo>
                      <a:lnTo>
                        <a:pt x="128" y="45"/>
                      </a:lnTo>
                      <a:lnTo>
                        <a:pt x="131" y="61"/>
                      </a:lnTo>
                      <a:lnTo>
                        <a:pt x="113" y="68"/>
                      </a:lnTo>
                      <a:lnTo>
                        <a:pt x="105" y="61"/>
                      </a:lnTo>
                      <a:lnTo>
                        <a:pt x="101" y="53"/>
                      </a:lnTo>
                      <a:lnTo>
                        <a:pt x="98" y="49"/>
                      </a:lnTo>
                      <a:lnTo>
                        <a:pt x="105" y="42"/>
                      </a:lnTo>
                      <a:lnTo>
                        <a:pt x="105" y="42"/>
                      </a:lnTo>
                      <a:close/>
                      <a:moveTo>
                        <a:pt x="83" y="49"/>
                      </a:moveTo>
                      <a:lnTo>
                        <a:pt x="94" y="45"/>
                      </a:lnTo>
                      <a:lnTo>
                        <a:pt x="101" y="53"/>
                      </a:lnTo>
                      <a:lnTo>
                        <a:pt x="109" y="68"/>
                      </a:lnTo>
                      <a:lnTo>
                        <a:pt x="86" y="76"/>
                      </a:lnTo>
                      <a:lnTo>
                        <a:pt x="79" y="68"/>
                      </a:lnTo>
                      <a:lnTo>
                        <a:pt x="79" y="61"/>
                      </a:lnTo>
                      <a:lnTo>
                        <a:pt x="75" y="57"/>
                      </a:lnTo>
                      <a:lnTo>
                        <a:pt x="83" y="49"/>
                      </a:lnTo>
                      <a:lnTo>
                        <a:pt x="83" y="49"/>
                      </a:lnTo>
                      <a:close/>
                      <a:moveTo>
                        <a:pt x="56" y="57"/>
                      </a:moveTo>
                      <a:lnTo>
                        <a:pt x="67" y="53"/>
                      </a:lnTo>
                      <a:lnTo>
                        <a:pt x="79" y="61"/>
                      </a:lnTo>
                      <a:lnTo>
                        <a:pt x="83" y="76"/>
                      </a:lnTo>
                      <a:lnTo>
                        <a:pt x="64" y="83"/>
                      </a:lnTo>
                      <a:lnTo>
                        <a:pt x="56" y="76"/>
                      </a:lnTo>
                      <a:lnTo>
                        <a:pt x="52" y="72"/>
                      </a:lnTo>
                      <a:lnTo>
                        <a:pt x="49" y="64"/>
                      </a:lnTo>
                      <a:lnTo>
                        <a:pt x="56" y="57"/>
                      </a:lnTo>
                      <a:lnTo>
                        <a:pt x="56" y="57"/>
                      </a:lnTo>
                      <a:close/>
                      <a:moveTo>
                        <a:pt x="34" y="64"/>
                      </a:moveTo>
                      <a:lnTo>
                        <a:pt x="45" y="61"/>
                      </a:lnTo>
                      <a:lnTo>
                        <a:pt x="52" y="72"/>
                      </a:lnTo>
                      <a:lnTo>
                        <a:pt x="60" y="87"/>
                      </a:lnTo>
                      <a:lnTo>
                        <a:pt x="37" y="91"/>
                      </a:lnTo>
                      <a:lnTo>
                        <a:pt x="34" y="83"/>
                      </a:lnTo>
                      <a:lnTo>
                        <a:pt x="30" y="76"/>
                      </a:lnTo>
                      <a:lnTo>
                        <a:pt x="26" y="72"/>
                      </a:lnTo>
                      <a:lnTo>
                        <a:pt x="34" y="64"/>
                      </a:lnTo>
                      <a:lnTo>
                        <a:pt x="34" y="64"/>
                      </a:lnTo>
                      <a:close/>
                      <a:moveTo>
                        <a:pt x="7" y="72"/>
                      </a:moveTo>
                      <a:lnTo>
                        <a:pt x="22" y="68"/>
                      </a:lnTo>
                      <a:lnTo>
                        <a:pt x="30" y="76"/>
                      </a:lnTo>
                      <a:lnTo>
                        <a:pt x="34" y="91"/>
                      </a:lnTo>
                      <a:lnTo>
                        <a:pt x="15" y="99"/>
                      </a:lnTo>
                      <a:lnTo>
                        <a:pt x="7" y="91"/>
                      </a:lnTo>
                      <a:lnTo>
                        <a:pt x="7" y="83"/>
                      </a:lnTo>
                      <a:lnTo>
                        <a:pt x="0" y="80"/>
                      </a:lnTo>
                      <a:lnTo>
                        <a:pt x="7" y="72"/>
                      </a:lnTo>
                      <a:lnTo>
                        <a:pt x="7" y="72"/>
                      </a:lnTo>
                      <a:close/>
                    </a:path>
                  </a:pathLst>
                </a:custGeom>
                <a:solidFill>
                  <a:srgbClr val="F4F4D1"/>
                </a:solidFill>
                <a:ln w="9525">
                  <a:noFill/>
                  <a:round/>
                  <a:headEnd/>
                  <a:tailEnd/>
                </a:ln>
              </p:spPr>
              <p:txBody>
                <a:bodyPr/>
                <a:lstStyle/>
                <a:p>
                  <a:endParaRPr lang="en-US"/>
                </a:p>
              </p:txBody>
            </p:sp>
            <p:sp>
              <p:nvSpPr>
                <p:cNvPr id="377807" name="Freeform 975"/>
                <p:cNvSpPr>
                  <a:spLocks noChangeAspect="1"/>
                </p:cNvSpPr>
                <p:nvPr/>
              </p:nvSpPr>
              <p:spPr bwMode="auto">
                <a:xfrm>
                  <a:off x="1421" y="3116"/>
                  <a:ext cx="34" cy="26"/>
                </a:xfrm>
                <a:custGeom>
                  <a:avLst/>
                  <a:gdLst/>
                  <a:ahLst/>
                  <a:cxnLst>
                    <a:cxn ang="0">
                      <a:pos x="8" y="0"/>
                    </a:cxn>
                    <a:cxn ang="0">
                      <a:pos x="19" y="0"/>
                    </a:cxn>
                    <a:cxn ang="0">
                      <a:pos x="30" y="7"/>
                    </a:cxn>
                    <a:cxn ang="0">
                      <a:pos x="34" y="23"/>
                    </a:cxn>
                    <a:cxn ang="0">
                      <a:pos x="15" y="26"/>
                    </a:cxn>
                    <a:cxn ang="0">
                      <a:pos x="8" y="23"/>
                    </a:cxn>
                    <a:cxn ang="0">
                      <a:pos x="8" y="15"/>
                    </a:cxn>
                    <a:cxn ang="0">
                      <a:pos x="0" y="11"/>
                    </a:cxn>
                    <a:cxn ang="0">
                      <a:pos x="8" y="0"/>
                    </a:cxn>
                  </a:cxnLst>
                  <a:rect l="0" t="0" r="r" b="b"/>
                  <a:pathLst>
                    <a:path w="34" h="26">
                      <a:moveTo>
                        <a:pt x="8" y="0"/>
                      </a:moveTo>
                      <a:lnTo>
                        <a:pt x="19" y="0"/>
                      </a:lnTo>
                      <a:lnTo>
                        <a:pt x="30" y="7"/>
                      </a:lnTo>
                      <a:lnTo>
                        <a:pt x="34" y="23"/>
                      </a:lnTo>
                      <a:lnTo>
                        <a:pt x="15" y="26"/>
                      </a:lnTo>
                      <a:lnTo>
                        <a:pt x="8" y="23"/>
                      </a:lnTo>
                      <a:lnTo>
                        <a:pt x="8"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77808" name="Freeform 976"/>
                <p:cNvSpPr>
                  <a:spLocks noChangeAspect="1"/>
                </p:cNvSpPr>
                <p:nvPr/>
              </p:nvSpPr>
              <p:spPr bwMode="auto">
                <a:xfrm>
                  <a:off x="1398" y="3123"/>
                  <a:ext cx="34" cy="31"/>
                </a:xfrm>
                <a:custGeom>
                  <a:avLst/>
                  <a:gdLst/>
                  <a:ahLst/>
                  <a:cxnLst>
                    <a:cxn ang="0">
                      <a:pos x="8" y="4"/>
                    </a:cxn>
                    <a:cxn ang="0">
                      <a:pos x="19" y="0"/>
                    </a:cxn>
                    <a:cxn ang="0">
                      <a:pos x="31" y="8"/>
                    </a:cxn>
                    <a:cxn ang="0">
                      <a:pos x="34" y="23"/>
                    </a:cxn>
                    <a:cxn ang="0">
                      <a:pos x="16" y="31"/>
                    </a:cxn>
                    <a:cxn ang="0">
                      <a:pos x="8" y="23"/>
                    </a:cxn>
                    <a:cxn ang="0">
                      <a:pos x="4" y="16"/>
                    </a:cxn>
                    <a:cxn ang="0">
                      <a:pos x="0" y="12"/>
                    </a:cxn>
                    <a:cxn ang="0">
                      <a:pos x="8" y="4"/>
                    </a:cxn>
                  </a:cxnLst>
                  <a:rect l="0" t="0" r="r" b="b"/>
                  <a:pathLst>
                    <a:path w="34" h="31">
                      <a:moveTo>
                        <a:pt x="8" y="4"/>
                      </a:moveTo>
                      <a:lnTo>
                        <a:pt x="19" y="0"/>
                      </a:lnTo>
                      <a:lnTo>
                        <a:pt x="31" y="8"/>
                      </a:lnTo>
                      <a:lnTo>
                        <a:pt x="34" y="23"/>
                      </a:lnTo>
                      <a:lnTo>
                        <a:pt x="16"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77809" name="Freeform 977"/>
                <p:cNvSpPr>
                  <a:spLocks noChangeAspect="1"/>
                </p:cNvSpPr>
                <p:nvPr/>
              </p:nvSpPr>
              <p:spPr bwMode="auto">
                <a:xfrm>
                  <a:off x="1372" y="3131"/>
                  <a:ext cx="34" cy="30"/>
                </a:xfrm>
                <a:custGeom>
                  <a:avLst/>
                  <a:gdLst/>
                  <a:ahLst/>
                  <a:cxnLst>
                    <a:cxn ang="0">
                      <a:pos x="8" y="4"/>
                    </a:cxn>
                    <a:cxn ang="0">
                      <a:pos x="19" y="0"/>
                    </a:cxn>
                    <a:cxn ang="0">
                      <a:pos x="30" y="8"/>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8"/>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77810" name="Freeform 978"/>
                <p:cNvSpPr>
                  <a:spLocks noChangeAspect="1"/>
                </p:cNvSpPr>
                <p:nvPr/>
              </p:nvSpPr>
              <p:spPr bwMode="auto">
                <a:xfrm>
                  <a:off x="1350" y="3139"/>
                  <a:ext cx="33" cy="30"/>
                </a:xfrm>
                <a:custGeom>
                  <a:avLst/>
                  <a:gdLst/>
                  <a:ahLst/>
                  <a:cxnLst>
                    <a:cxn ang="0">
                      <a:pos x="7" y="3"/>
                    </a:cxn>
                    <a:cxn ang="0">
                      <a:pos x="18" y="0"/>
                    </a:cxn>
                    <a:cxn ang="0">
                      <a:pos x="30" y="7"/>
                    </a:cxn>
                    <a:cxn ang="0">
                      <a:pos x="33" y="22"/>
                    </a:cxn>
                    <a:cxn ang="0">
                      <a:pos x="15" y="30"/>
                    </a:cxn>
                    <a:cxn ang="0">
                      <a:pos x="7" y="22"/>
                    </a:cxn>
                    <a:cxn ang="0">
                      <a:pos x="3" y="15"/>
                    </a:cxn>
                    <a:cxn ang="0">
                      <a:pos x="0" y="11"/>
                    </a:cxn>
                    <a:cxn ang="0">
                      <a:pos x="7" y="3"/>
                    </a:cxn>
                  </a:cxnLst>
                  <a:rect l="0" t="0" r="r" b="b"/>
                  <a:pathLst>
                    <a:path w="33" h="30">
                      <a:moveTo>
                        <a:pt x="7" y="3"/>
                      </a:moveTo>
                      <a:lnTo>
                        <a:pt x="18" y="0"/>
                      </a:lnTo>
                      <a:lnTo>
                        <a:pt x="30" y="7"/>
                      </a:lnTo>
                      <a:lnTo>
                        <a:pt x="33" y="22"/>
                      </a:lnTo>
                      <a:lnTo>
                        <a:pt x="15" y="30"/>
                      </a:lnTo>
                      <a:lnTo>
                        <a:pt x="7" y="22"/>
                      </a:lnTo>
                      <a:lnTo>
                        <a:pt x="3"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77811" name="Freeform 979"/>
                <p:cNvSpPr>
                  <a:spLocks noChangeAspect="1"/>
                </p:cNvSpPr>
                <p:nvPr/>
              </p:nvSpPr>
              <p:spPr bwMode="auto">
                <a:xfrm>
                  <a:off x="1327" y="3146"/>
                  <a:ext cx="30" cy="31"/>
                </a:xfrm>
                <a:custGeom>
                  <a:avLst/>
                  <a:gdLst/>
                  <a:ahLst/>
                  <a:cxnLst>
                    <a:cxn ang="0">
                      <a:pos x="7" y="4"/>
                    </a:cxn>
                    <a:cxn ang="0">
                      <a:pos x="19" y="0"/>
                    </a:cxn>
                    <a:cxn ang="0">
                      <a:pos x="26" y="8"/>
                    </a:cxn>
                    <a:cxn ang="0">
                      <a:pos x="30" y="23"/>
                    </a:cxn>
                    <a:cxn ang="0">
                      <a:pos x="11" y="31"/>
                    </a:cxn>
                    <a:cxn ang="0">
                      <a:pos x="4" y="23"/>
                    </a:cxn>
                    <a:cxn ang="0">
                      <a:pos x="4" y="15"/>
                    </a:cxn>
                    <a:cxn ang="0">
                      <a:pos x="0" y="12"/>
                    </a:cxn>
                    <a:cxn ang="0">
                      <a:pos x="7" y="4"/>
                    </a:cxn>
                  </a:cxnLst>
                  <a:rect l="0" t="0" r="r" b="b"/>
                  <a:pathLst>
                    <a:path w="30" h="31">
                      <a:moveTo>
                        <a:pt x="7" y="4"/>
                      </a:moveTo>
                      <a:lnTo>
                        <a:pt x="19" y="0"/>
                      </a:lnTo>
                      <a:lnTo>
                        <a:pt x="26" y="8"/>
                      </a:lnTo>
                      <a:lnTo>
                        <a:pt x="30" y="23"/>
                      </a:lnTo>
                      <a:lnTo>
                        <a:pt x="11" y="31"/>
                      </a:lnTo>
                      <a:lnTo>
                        <a:pt x="4" y="23"/>
                      </a:lnTo>
                      <a:lnTo>
                        <a:pt x="4"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77812" name="Freeform 980"/>
                <p:cNvSpPr>
                  <a:spLocks noChangeAspect="1"/>
                </p:cNvSpPr>
                <p:nvPr/>
              </p:nvSpPr>
              <p:spPr bwMode="auto">
                <a:xfrm>
                  <a:off x="1301" y="3154"/>
                  <a:ext cx="33" cy="30"/>
                </a:xfrm>
                <a:custGeom>
                  <a:avLst/>
                  <a:gdLst/>
                  <a:ahLst/>
                  <a:cxnLst>
                    <a:cxn ang="0">
                      <a:pos x="7" y="4"/>
                    </a:cxn>
                    <a:cxn ang="0">
                      <a:pos x="18" y="0"/>
                    </a:cxn>
                    <a:cxn ang="0">
                      <a:pos x="30" y="7"/>
                    </a:cxn>
                    <a:cxn ang="0">
                      <a:pos x="33" y="23"/>
                    </a:cxn>
                    <a:cxn ang="0">
                      <a:pos x="15" y="30"/>
                    </a:cxn>
                    <a:cxn ang="0">
                      <a:pos x="7" y="23"/>
                    </a:cxn>
                    <a:cxn ang="0">
                      <a:pos x="3" y="15"/>
                    </a:cxn>
                    <a:cxn ang="0">
                      <a:pos x="0" y="11"/>
                    </a:cxn>
                    <a:cxn ang="0">
                      <a:pos x="7" y="4"/>
                    </a:cxn>
                  </a:cxnLst>
                  <a:rect l="0" t="0" r="r" b="b"/>
                  <a:pathLst>
                    <a:path w="33" h="30">
                      <a:moveTo>
                        <a:pt x="7" y="4"/>
                      </a:moveTo>
                      <a:lnTo>
                        <a:pt x="18" y="0"/>
                      </a:lnTo>
                      <a:lnTo>
                        <a:pt x="30" y="7"/>
                      </a:lnTo>
                      <a:lnTo>
                        <a:pt x="33" y="23"/>
                      </a:lnTo>
                      <a:lnTo>
                        <a:pt x="15" y="30"/>
                      </a:lnTo>
                      <a:lnTo>
                        <a:pt x="7"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77813" name="Freeform 981"/>
                <p:cNvSpPr>
                  <a:spLocks noChangeAspect="1"/>
                </p:cNvSpPr>
                <p:nvPr/>
              </p:nvSpPr>
              <p:spPr bwMode="auto">
                <a:xfrm>
                  <a:off x="1278" y="3161"/>
                  <a:ext cx="30" cy="31"/>
                </a:xfrm>
                <a:custGeom>
                  <a:avLst/>
                  <a:gdLst/>
                  <a:ahLst/>
                  <a:cxnLst>
                    <a:cxn ang="0">
                      <a:pos x="8" y="4"/>
                    </a:cxn>
                    <a:cxn ang="0">
                      <a:pos x="19" y="0"/>
                    </a:cxn>
                    <a:cxn ang="0">
                      <a:pos x="26" y="8"/>
                    </a:cxn>
                    <a:cxn ang="0">
                      <a:pos x="30" y="23"/>
                    </a:cxn>
                    <a:cxn ang="0">
                      <a:pos x="11" y="31"/>
                    </a:cxn>
                    <a:cxn ang="0">
                      <a:pos x="4" y="23"/>
                    </a:cxn>
                    <a:cxn ang="0">
                      <a:pos x="4" y="16"/>
                    </a:cxn>
                    <a:cxn ang="0">
                      <a:pos x="0" y="12"/>
                    </a:cxn>
                    <a:cxn ang="0">
                      <a:pos x="8" y="4"/>
                    </a:cxn>
                  </a:cxnLst>
                  <a:rect l="0" t="0" r="r" b="b"/>
                  <a:pathLst>
                    <a:path w="30" h="31">
                      <a:moveTo>
                        <a:pt x="8" y="4"/>
                      </a:moveTo>
                      <a:lnTo>
                        <a:pt x="19" y="0"/>
                      </a:lnTo>
                      <a:lnTo>
                        <a:pt x="26" y="8"/>
                      </a:lnTo>
                      <a:lnTo>
                        <a:pt x="30" y="23"/>
                      </a:lnTo>
                      <a:lnTo>
                        <a:pt x="11" y="31"/>
                      </a:lnTo>
                      <a:lnTo>
                        <a:pt x="4"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77814" name="Freeform 982"/>
                <p:cNvSpPr>
                  <a:spLocks noChangeAspect="1"/>
                </p:cNvSpPr>
                <p:nvPr/>
              </p:nvSpPr>
              <p:spPr bwMode="auto">
                <a:xfrm>
                  <a:off x="1252" y="3169"/>
                  <a:ext cx="34" cy="30"/>
                </a:xfrm>
                <a:custGeom>
                  <a:avLst/>
                  <a:gdLst/>
                  <a:ahLst/>
                  <a:cxnLst>
                    <a:cxn ang="0">
                      <a:pos x="7" y="4"/>
                    </a:cxn>
                    <a:cxn ang="0">
                      <a:pos x="18" y="0"/>
                    </a:cxn>
                    <a:cxn ang="0">
                      <a:pos x="30" y="8"/>
                    </a:cxn>
                    <a:cxn ang="0">
                      <a:pos x="34" y="23"/>
                    </a:cxn>
                    <a:cxn ang="0">
                      <a:pos x="15" y="30"/>
                    </a:cxn>
                    <a:cxn ang="0">
                      <a:pos x="7" y="23"/>
                    </a:cxn>
                    <a:cxn ang="0">
                      <a:pos x="3" y="19"/>
                    </a:cxn>
                    <a:cxn ang="0">
                      <a:pos x="0" y="11"/>
                    </a:cxn>
                    <a:cxn ang="0">
                      <a:pos x="7" y="4"/>
                    </a:cxn>
                  </a:cxnLst>
                  <a:rect l="0" t="0" r="r" b="b"/>
                  <a:pathLst>
                    <a:path w="34" h="30">
                      <a:moveTo>
                        <a:pt x="7" y="4"/>
                      </a:moveTo>
                      <a:lnTo>
                        <a:pt x="18" y="0"/>
                      </a:lnTo>
                      <a:lnTo>
                        <a:pt x="30" y="8"/>
                      </a:lnTo>
                      <a:lnTo>
                        <a:pt x="34" y="23"/>
                      </a:lnTo>
                      <a:lnTo>
                        <a:pt x="15" y="30"/>
                      </a:lnTo>
                      <a:lnTo>
                        <a:pt x="7" y="23"/>
                      </a:lnTo>
                      <a:lnTo>
                        <a:pt x="3"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77815" name="Freeform 983"/>
                <p:cNvSpPr>
                  <a:spLocks noChangeAspect="1"/>
                </p:cNvSpPr>
                <p:nvPr/>
              </p:nvSpPr>
              <p:spPr bwMode="auto">
                <a:xfrm>
                  <a:off x="1229" y="3177"/>
                  <a:ext cx="30" cy="30"/>
                </a:xfrm>
                <a:custGeom>
                  <a:avLst/>
                  <a:gdLst/>
                  <a:ahLst/>
                  <a:cxnLst>
                    <a:cxn ang="0">
                      <a:pos x="8" y="3"/>
                    </a:cxn>
                    <a:cxn ang="0">
                      <a:pos x="19" y="0"/>
                    </a:cxn>
                    <a:cxn ang="0">
                      <a:pos x="26" y="11"/>
                    </a:cxn>
                    <a:cxn ang="0">
                      <a:pos x="30" y="26"/>
                    </a:cxn>
                    <a:cxn ang="0">
                      <a:pos x="11" y="30"/>
                    </a:cxn>
                    <a:cxn ang="0">
                      <a:pos x="8" y="22"/>
                    </a:cxn>
                    <a:cxn ang="0">
                      <a:pos x="4" y="19"/>
                    </a:cxn>
                    <a:cxn ang="0">
                      <a:pos x="0" y="11"/>
                    </a:cxn>
                    <a:cxn ang="0">
                      <a:pos x="8" y="3"/>
                    </a:cxn>
                  </a:cxnLst>
                  <a:rect l="0" t="0" r="r" b="b"/>
                  <a:pathLst>
                    <a:path w="30" h="30">
                      <a:moveTo>
                        <a:pt x="8" y="3"/>
                      </a:moveTo>
                      <a:lnTo>
                        <a:pt x="19" y="0"/>
                      </a:lnTo>
                      <a:lnTo>
                        <a:pt x="26" y="11"/>
                      </a:lnTo>
                      <a:lnTo>
                        <a:pt x="30" y="26"/>
                      </a:lnTo>
                      <a:lnTo>
                        <a:pt x="11" y="30"/>
                      </a:lnTo>
                      <a:lnTo>
                        <a:pt x="8"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77816" name="Freeform 984"/>
                <p:cNvSpPr>
                  <a:spLocks noChangeAspect="1"/>
                </p:cNvSpPr>
                <p:nvPr/>
              </p:nvSpPr>
              <p:spPr bwMode="auto">
                <a:xfrm>
                  <a:off x="1203" y="3184"/>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77817" name="Freeform 985"/>
                <p:cNvSpPr>
                  <a:spLocks noChangeAspect="1" noEditPoints="1"/>
                </p:cNvSpPr>
                <p:nvPr/>
              </p:nvSpPr>
              <p:spPr bwMode="auto">
                <a:xfrm>
                  <a:off x="1203" y="3116"/>
                  <a:ext cx="237" cy="99"/>
                </a:xfrm>
                <a:custGeom>
                  <a:avLst/>
                  <a:gdLst/>
                  <a:ahLst/>
                  <a:cxnLst>
                    <a:cxn ang="0">
                      <a:pos x="233" y="26"/>
                    </a:cxn>
                    <a:cxn ang="0">
                      <a:pos x="226" y="15"/>
                    </a:cxn>
                    <a:cxn ang="0">
                      <a:pos x="229" y="0"/>
                    </a:cxn>
                    <a:cxn ang="0">
                      <a:pos x="237" y="11"/>
                    </a:cxn>
                    <a:cxn ang="0">
                      <a:pos x="211" y="34"/>
                    </a:cxn>
                    <a:cxn ang="0">
                      <a:pos x="199" y="23"/>
                    </a:cxn>
                    <a:cxn ang="0">
                      <a:pos x="203" y="7"/>
                    </a:cxn>
                    <a:cxn ang="0">
                      <a:pos x="214" y="19"/>
                    </a:cxn>
                    <a:cxn ang="0">
                      <a:pos x="184" y="42"/>
                    </a:cxn>
                    <a:cxn ang="0">
                      <a:pos x="177" y="30"/>
                    </a:cxn>
                    <a:cxn ang="0">
                      <a:pos x="180" y="19"/>
                    </a:cxn>
                    <a:cxn ang="0">
                      <a:pos x="188" y="26"/>
                    </a:cxn>
                    <a:cxn ang="0">
                      <a:pos x="162" y="49"/>
                    </a:cxn>
                    <a:cxn ang="0">
                      <a:pos x="150" y="38"/>
                    </a:cxn>
                    <a:cxn ang="0">
                      <a:pos x="154" y="26"/>
                    </a:cxn>
                    <a:cxn ang="0">
                      <a:pos x="165" y="34"/>
                    </a:cxn>
                    <a:cxn ang="0">
                      <a:pos x="135" y="61"/>
                    </a:cxn>
                    <a:cxn ang="0">
                      <a:pos x="128" y="45"/>
                    </a:cxn>
                    <a:cxn ang="0">
                      <a:pos x="131" y="34"/>
                    </a:cxn>
                    <a:cxn ang="0">
                      <a:pos x="139" y="42"/>
                    </a:cxn>
                    <a:cxn ang="0">
                      <a:pos x="113" y="68"/>
                    </a:cxn>
                    <a:cxn ang="0">
                      <a:pos x="105" y="53"/>
                    </a:cxn>
                    <a:cxn ang="0">
                      <a:pos x="105" y="42"/>
                    </a:cxn>
                    <a:cxn ang="0">
                      <a:pos x="116" y="49"/>
                    </a:cxn>
                    <a:cxn ang="0">
                      <a:pos x="86" y="76"/>
                    </a:cxn>
                    <a:cxn ang="0">
                      <a:pos x="79" y="61"/>
                    </a:cxn>
                    <a:cxn ang="0">
                      <a:pos x="83" y="49"/>
                    </a:cxn>
                    <a:cxn ang="0">
                      <a:pos x="90" y="57"/>
                    </a:cxn>
                    <a:cxn ang="0">
                      <a:pos x="64" y="83"/>
                    </a:cxn>
                    <a:cxn ang="0">
                      <a:pos x="52" y="68"/>
                    </a:cxn>
                    <a:cxn ang="0">
                      <a:pos x="56" y="57"/>
                    </a:cxn>
                    <a:cxn ang="0">
                      <a:pos x="64" y="64"/>
                    </a:cxn>
                    <a:cxn ang="0">
                      <a:pos x="37" y="91"/>
                    </a:cxn>
                    <a:cxn ang="0">
                      <a:pos x="30" y="76"/>
                    </a:cxn>
                    <a:cxn ang="0">
                      <a:pos x="34" y="64"/>
                    </a:cxn>
                    <a:cxn ang="0">
                      <a:pos x="41" y="72"/>
                    </a:cxn>
                    <a:cxn ang="0">
                      <a:pos x="15" y="99"/>
                    </a:cxn>
                    <a:cxn ang="0">
                      <a:pos x="7" y="83"/>
                    </a:cxn>
                    <a:cxn ang="0">
                      <a:pos x="7" y="72"/>
                    </a:cxn>
                    <a:cxn ang="0">
                      <a:pos x="19" y="80"/>
                    </a:cxn>
                  </a:cxnLst>
                  <a:rect l="0" t="0" r="r" b="b"/>
                  <a:pathLst>
                    <a:path w="237" h="99">
                      <a:moveTo>
                        <a:pt x="237" y="11"/>
                      </a:moveTo>
                      <a:lnTo>
                        <a:pt x="233" y="26"/>
                      </a:lnTo>
                      <a:lnTo>
                        <a:pt x="226" y="19"/>
                      </a:lnTo>
                      <a:lnTo>
                        <a:pt x="226" y="15"/>
                      </a:lnTo>
                      <a:lnTo>
                        <a:pt x="222" y="11"/>
                      </a:lnTo>
                      <a:lnTo>
                        <a:pt x="229" y="0"/>
                      </a:lnTo>
                      <a:lnTo>
                        <a:pt x="237" y="11"/>
                      </a:lnTo>
                      <a:lnTo>
                        <a:pt x="237" y="11"/>
                      </a:lnTo>
                      <a:close/>
                      <a:moveTo>
                        <a:pt x="214" y="19"/>
                      </a:moveTo>
                      <a:lnTo>
                        <a:pt x="211" y="34"/>
                      </a:lnTo>
                      <a:lnTo>
                        <a:pt x="203" y="26"/>
                      </a:lnTo>
                      <a:lnTo>
                        <a:pt x="199" y="23"/>
                      </a:lnTo>
                      <a:lnTo>
                        <a:pt x="195" y="19"/>
                      </a:lnTo>
                      <a:lnTo>
                        <a:pt x="203" y="7"/>
                      </a:lnTo>
                      <a:lnTo>
                        <a:pt x="214" y="19"/>
                      </a:lnTo>
                      <a:lnTo>
                        <a:pt x="214" y="19"/>
                      </a:lnTo>
                      <a:close/>
                      <a:moveTo>
                        <a:pt x="188" y="26"/>
                      </a:moveTo>
                      <a:lnTo>
                        <a:pt x="184" y="42"/>
                      </a:lnTo>
                      <a:lnTo>
                        <a:pt x="180" y="38"/>
                      </a:lnTo>
                      <a:lnTo>
                        <a:pt x="177" y="30"/>
                      </a:lnTo>
                      <a:lnTo>
                        <a:pt x="173" y="26"/>
                      </a:lnTo>
                      <a:lnTo>
                        <a:pt x="180" y="19"/>
                      </a:lnTo>
                      <a:lnTo>
                        <a:pt x="188" y="26"/>
                      </a:lnTo>
                      <a:lnTo>
                        <a:pt x="188" y="26"/>
                      </a:lnTo>
                      <a:close/>
                      <a:moveTo>
                        <a:pt x="165" y="34"/>
                      </a:moveTo>
                      <a:lnTo>
                        <a:pt x="162" y="49"/>
                      </a:lnTo>
                      <a:lnTo>
                        <a:pt x="154" y="45"/>
                      </a:lnTo>
                      <a:lnTo>
                        <a:pt x="150" y="38"/>
                      </a:lnTo>
                      <a:lnTo>
                        <a:pt x="147" y="34"/>
                      </a:lnTo>
                      <a:lnTo>
                        <a:pt x="154" y="26"/>
                      </a:lnTo>
                      <a:lnTo>
                        <a:pt x="165" y="34"/>
                      </a:lnTo>
                      <a:lnTo>
                        <a:pt x="165" y="34"/>
                      </a:lnTo>
                      <a:close/>
                      <a:moveTo>
                        <a:pt x="139" y="42"/>
                      </a:moveTo>
                      <a:lnTo>
                        <a:pt x="135" y="61"/>
                      </a:lnTo>
                      <a:lnTo>
                        <a:pt x="131" y="53"/>
                      </a:lnTo>
                      <a:lnTo>
                        <a:pt x="128" y="45"/>
                      </a:lnTo>
                      <a:lnTo>
                        <a:pt x="124" y="42"/>
                      </a:lnTo>
                      <a:lnTo>
                        <a:pt x="131" y="34"/>
                      </a:lnTo>
                      <a:lnTo>
                        <a:pt x="139" y="42"/>
                      </a:lnTo>
                      <a:lnTo>
                        <a:pt x="139" y="42"/>
                      </a:lnTo>
                      <a:close/>
                      <a:moveTo>
                        <a:pt x="116" y="49"/>
                      </a:moveTo>
                      <a:lnTo>
                        <a:pt x="113" y="68"/>
                      </a:lnTo>
                      <a:lnTo>
                        <a:pt x="105" y="61"/>
                      </a:lnTo>
                      <a:lnTo>
                        <a:pt x="105" y="53"/>
                      </a:lnTo>
                      <a:lnTo>
                        <a:pt x="98" y="49"/>
                      </a:lnTo>
                      <a:lnTo>
                        <a:pt x="105" y="42"/>
                      </a:lnTo>
                      <a:lnTo>
                        <a:pt x="116" y="49"/>
                      </a:lnTo>
                      <a:lnTo>
                        <a:pt x="116" y="49"/>
                      </a:lnTo>
                      <a:close/>
                      <a:moveTo>
                        <a:pt x="90" y="57"/>
                      </a:moveTo>
                      <a:lnTo>
                        <a:pt x="86" y="76"/>
                      </a:lnTo>
                      <a:lnTo>
                        <a:pt x="79" y="68"/>
                      </a:lnTo>
                      <a:lnTo>
                        <a:pt x="79" y="61"/>
                      </a:lnTo>
                      <a:lnTo>
                        <a:pt x="75" y="57"/>
                      </a:lnTo>
                      <a:lnTo>
                        <a:pt x="83" y="49"/>
                      </a:lnTo>
                      <a:lnTo>
                        <a:pt x="90" y="57"/>
                      </a:lnTo>
                      <a:lnTo>
                        <a:pt x="90" y="57"/>
                      </a:lnTo>
                      <a:close/>
                      <a:moveTo>
                        <a:pt x="64" y="64"/>
                      </a:moveTo>
                      <a:lnTo>
                        <a:pt x="64" y="83"/>
                      </a:lnTo>
                      <a:lnTo>
                        <a:pt x="56" y="76"/>
                      </a:lnTo>
                      <a:lnTo>
                        <a:pt x="52" y="68"/>
                      </a:lnTo>
                      <a:lnTo>
                        <a:pt x="49" y="64"/>
                      </a:lnTo>
                      <a:lnTo>
                        <a:pt x="56" y="57"/>
                      </a:lnTo>
                      <a:lnTo>
                        <a:pt x="64" y="64"/>
                      </a:lnTo>
                      <a:lnTo>
                        <a:pt x="64" y="64"/>
                      </a:lnTo>
                      <a:close/>
                      <a:moveTo>
                        <a:pt x="41" y="72"/>
                      </a:moveTo>
                      <a:lnTo>
                        <a:pt x="37" y="91"/>
                      </a:lnTo>
                      <a:lnTo>
                        <a:pt x="34" y="83"/>
                      </a:lnTo>
                      <a:lnTo>
                        <a:pt x="30" y="76"/>
                      </a:lnTo>
                      <a:lnTo>
                        <a:pt x="26" y="72"/>
                      </a:lnTo>
                      <a:lnTo>
                        <a:pt x="34" y="64"/>
                      </a:lnTo>
                      <a:lnTo>
                        <a:pt x="41" y="72"/>
                      </a:lnTo>
                      <a:lnTo>
                        <a:pt x="41" y="72"/>
                      </a:lnTo>
                      <a:close/>
                      <a:moveTo>
                        <a:pt x="19" y="80"/>
                      </a:moveTo>
                      <a:lnTo>
                        <a:pt x="15" y="99"/>
                      </a:lnTo>
                      <a:lnTo>
                        <a:pt x="7" y="91"/>
                      </a:lnTo>
                      <a:lnTo>
                        <a:pt x="7" y="83"/>
                      </a:lnTo>
                      <a:lnTo>
                        <a:pt x="0" y="80"/>
                      </a:lnTo>
                      <a:lnTo>
                        <a:pt x="7" y="72"/>
                      </a:lnTo>
                      <a:lnTo>
                        <a:pt x="19" y="80"/>
                      </a:lnTo>
                      <a:lnTo>
                        <a:pt x="19" y="80"/>
                      </a:lnTo>
                      <a:close/>
                    </a:path>
                  </a:pathLst>
                </a:custGeom>
                <a:solidFill>
                  <a:srgbClr val="E2E2BF"/>
                </a:solidFill>
                <a:ln w="9525">
                  <a:noFill/>
                  <a:round/>
                  <a:headEnd/>
                  <a:tailEnd/>
                </a:ln>
              </p:spPr>
              <p:txBody>
                <a:bodyPr/>
                <a:lstStyle/>
                <a:p>
                  <a:endParaRPr lang="en-US"/>
                </a:p>
              </p:txBody>
            </p:sp>
            <p:sp>
              <p:nvSpPr>
                <p:cNvPr id="377818" name="Freeform 986"/>
                <p:cNvSpPr>
                  <a:spLocks noChangeAspect="1" noEditPoints="1"/>
                </p:cNvSpPr>
                <p:nvPr/>
              </p:nvSpPr>
              <p:spPr bwMode="auto">
                <a:xfrm>
                  <a:off x="1214" y="3116"/>
                  <a:ext cx="237" cy="80"/>
                </a:xfrm>
                <a:custGeom>
                  <a:avLst/>
                  <a:gdLst/>
                  <a:ahLst/>
                  <a:cxnLst>
                    <a:cxn ang="0">
                      <a:pos x="218" y="0"/>
                    </a:cxn>
                    <a:cxn ang="0">
                      <a:pos x="226" y="11"/>
                    </a:cxn>
                    <a:cxn ang="0">
                      <a:pos x="237" y="7"/>
                    </a:cxn>
                    <a:cxn ang="0">
                      <a:pos x="230" y="0"/>
                    </a:cxn>
                    <a:cxn ang="0">
                      <a:pos x="218" y="0"/>
                    </a:cxn>
                    <a:cxn ang="0">
                      <a:pos x="218" y="0"/>
                    </a:cxn>
                    <a:cxn ang="0">
                      <a:pos x="192" y="11"/>
                    </a:cxn>
                    <a:cxn ang="0">
                      <a:pos x="200" y="19"/>
                    </a:cxn>
                    <a:cxn ang="0">
                      <a:pos x="215" y="15"/>
                    </a:cxn>
                    <a:cxn ang="0">
                      <a:pos x="203" y="7"/>
                    </a:cxn>
                    <a:cxn ang="0">
                      <a:pos x="192" y="11"/>
                    </a:cxn>
                    <a:cxn ang="0">
                      <a:pos x="192" y="11"/>
                    </a:cxn>
                    <a:cxn ang="0">
                      <a:pos x="169" y="19"/>
                    </a:cxn>
                    <a:cxn ang="0">
                      <a:pos x="177" y="26"/>
                    </a:cxn>
                    <a:cxn ang="0">
                      <a:pos x="188" y="23"/>
                    </a:cxn>
                    <a:cxn ang="0">
                      <a:pos x="181" y="15"/>
                    </a:cxn>
                    <a:cxn ang="0">
                      <a:pos x="169" y="19"/>
                    </a:cxn>
                    <a:cxn ang="0">
                      <a:pos x="169" y="19"/>
                    </a:cxn>
                    <a:cxn ang="0">
                      <a:pos x="143" y="26"/>
                    </a:cxn>
                    <a:cxn ang="0">
                      <a:pos x="151" y="34"/>
                    </a:cxn>
                    <a:cxn ang="0">
                      <a:pos x="166" y="30"/>
                    </a:cxn>
                    <a:cxn ang="0">
                      <a:pos x="154" y="23"/>
                    </a:cxn>
                    <a:cxn ang="0">
                      <a:pos x="143" y="26"/>
                    </a:cxn>
                    <a:cxn ang="0">
                      <a:pos x="143" y="26"/>
                    </a:cxn>
                    <a:cxn ang="0">
                      <a:pos x="120" y="34"/>
                    </a:cxn>
                    <a:cxn ang="0">
                      <a:pos x="128" y="42"/>
                    </a:cxn>
                    <a:cxn ang="0">
                      <a:pos x="139" y="38"/>
                    </a:cxn>
                    <a:cxn ang="0">
                      <a:pos x="132" y="30"/>
                    </a:cxn>
                    <a:cxn ang="0">
                      <a:pos x="120" y="34"/>
                    </a:cxn>
                    <a:cxn ang="0">
                      <a:pos x="120" y="34"/>
                    </a:cxn>
                    <a:cxn ang="0">
                      <a:pos x="94" y="42"/>
                    </a:cxn>
                    <a:cxn ang="0">
                      <a:pos x="105" y="49"/>
                    </a:cxn>
                    <a:cxn ang="0">
                      <a:pos x="117" y="45"/>
                    </a:cxn>
                    <a:cxn ang="0">
                      <a:pos x="105" y="38"/>
                    </a:cxn>
                    <a:cxn ang="0">
                      <a:pos x="94" y="42"/>
                    </a:cxn>
                    <a:cxn ang="0">
                      <a:pos x="94" y="42"/>
                    </a:cxn>
                    <a:cxn ang="0">
                      <a:pos x="72" y="49"/>
                    </a:cxn>
                    <a:cxn ang="0">
                      <a:pos x="79" y="57"/>
                    </a:cxn>
                    <a:cxn ang="0">
                      <a:pos x="90" y="53"/>
                    </a:cxn>
                    <a:cxn ang="0">
                      <a:pos x="83" y="45"/>
                    </a:cxn>
                    <a:cxn ang="0">
                      <a:pos x="72" y="49"/>
                    </a:cxn>
                    <a:cxn ang="0">
                      <a:pos x="72" y="49"/>
                    </a:cxn>
                    <a:cxn ang="0">
                      <a:pos x="45" y="57"/>
                    </a:cxn>
                    <a:cxn ang="0">
                      <a:pos x="56" y="64"/>
                    </a:cxn>
                    <a:cxn ang="0">
                      <a:pos x="68" y="61"/>
                    </a:cxn>
                    <a:cxn ang="0">
                      <a:pos x="56" y="53"/>
                    </a:cxn>
                    <a:cxn ang="0">
                      <a:pos x="45" y="57"/>
                    </a:cxn>
                    <a:cxn ang="0">
                      <a:pos x="45" y="57"/>
                    </a:cxn>
                    <a:cxn ang="0">
                      <a:pos x="23" y="64"/>
                    </a:cxn>
                    <a:cxn ang="0">
                      <a:pos x="30" y="72"/>
                    </a:cxn>
                    <a:cxn ang="0">
                      <a:pos x="41" y="68"/>
                    </a:cxn>
                    <a:cxn ang="0">
                      <a:pos x="34" y="61"/>
                    </a:cxn>
                    <a:cxn ang="0">
                      <a:pos x="23" y="64"/>
                    </a:cxn>
                    <a:cxn ang="0">
                      <a:pos x="23" y="64"/>
                    </a:cxn>
                    <a:cxn ang="0">
                      <a:pos x="0" y="72"/>
                    </a:cxn>
                    <a:cxn ang="0">
                      <a:pos x="8" y="80"/>
                    </a:cxn>
                    <a:cxn ang="0">
                      <a:pos x="19" y="76"/>
                    </a:cxn>
                    <a:cxn ang="0">
                      <a:pos x="8" y="68"/>
                    </a:cxn>
                    <a:cxn ang="0">
                      <a:pos x="0" y="72"/>
                    </a:cxn>
                    <a:cxn ang="0">
                      <a:pos x="0" y="72"/>
                    </a:cxn>
                  </a:cxnLst>
                  <a:rect l="0" t="0" r="r" b="b"/>
                  <a:pathLst>
                    <a:path w="237" h="80">
                      <a:moveTo>
                        <a:pt x="218" y="0"/>
                      </a:moveTo>
                      <a:lnTo>
                        <a:pt x="226" y="11"/>
                      </a:lnTo>
                      <a:lnTo>
                        <a:pt x="237" y="7"/>
                      </a:lnTo>
                      <a:lnTo>
                        <a:pt x="230" y="0"/>
                      </a:lnTo>
                      <a:lnTo>
                        <a:pt x="218" y="0"/>
                      </a:lnTo>
                      <a:lnTo>
                        <a:pt x="218" y="0"/>
                      </a:lnTo>
                      <a:close/>
                      <a:moveTo>
                        <a:pt x="192" y="11"/>
                      </a:moveTo>
                      <a:lnTo>
                        <a:pt x="200" y="19"/>
                      </a:lnTo>
                      <a:lnTo>
                        <a:pt x="215" y="15"/>
                      </a:lnTo>
                      <a:lnTo>
                        <a:pt x="203" y="7"/>
                      </a:lnTo>
                      <a:lnTo>
                        <a:pt x="192" y="11"/>
                      </a:lnTo>
                      <a:lnTo>
                        <a:pt x="192" y="11"/>
                      </a:lnTo>
                      <a:close/>
                      <a:moveTo>
                        <a:pt x="169" y="19"/>
                      </a:moveTo>
                      <a:lnTo>
                        <a:pt x="177" y="26"/>
                      </a:lnTo>
                      <a:lnTo>
                        <a:pt x="188" y="23"/>
                      </a:lnTo>
                      <a:lnTo>
                        <a:pt x="181" y="15"/>
                      </a:lnTo>
                      <a:lnTo>
                        <a:pt x="169" y="19"/>
                      </a:lnTo>
                      <a:lnTo>
                        <a:pt x="169" y="19"/>
                      </a:lnTo>
                      <a:close/>
                      <a:moveTo>
                        <a:pt x="143" y="26"/>
                      </a:moveTo>
                      <a:lnTo>
                        <a:pt x="151" y="34"/>
                      </a:lnTo>
                      <a:lnTo>
                        <a:pt x="166" y="30"/>
                      </a:lnTo>
                      <a:lnTo>
                        <a:pt x="154" y="23"/>
                      </a:lnTo>
                      <a:lnTo>
                        <a:pt x="143" y="26"/>
                      </a:lnTo>
                      <a:lnTo>
                        <a:pt x="143" y="26"/>
                      </a:lnTo>
                      <a:close/>
                      <a:moveTo>
                        <a:pt x="120" y="34"/>
                      </a:moveTo>
                      <a:lnTo>
                        <a:pt x="128" y="42"/>
                      </a:lnTo>
                      <a:lnTo>
                        <a:pt x="139" y="38"/>
                      </a:lnTo>
                      <a:lnTo>
                        <a:pt x="132" y="30"/>
                      </a:lnTo>
                      <a:lnTo>
                        <a:pt x="120" y="34"/>
                      </a:lnTo>
                      <a:lnTo>
                        <a:pt x="120" y="34"/>
                      </a:lnTo>
                      <a:close/>
                      <a:moveTo>
                        <a:pt x="94" y="42"/>
                      </a:moveTo>
                      <a:lnTo>
                        <a:pt x="105" y="49"/>
                      </a:lnTo>
                      <a:lnTo>
                        <a:pt x="117" y="45"/>
                      </a:lnTo>
                      <a:lnTo>
                        <a:pt x="105" y="38"/>
                      </a:lnTo>
                      <a:lnTo>
                        <a:pt x="94" y="42"/>
                      </a:lnTo>
                      <a:lnTo>
                        <a:pt x="94" y="42"/>
                      </a:lnTo>
                      <a:close/>
                      <a:moveTo>
                        <a:pt x="72" y="49"/>
                      </a:moveTo>
                      <a:lnTo>
                        <a:pt x="79" y="57"/>
                      </a:lnTo>
                      <a:lnTo>
                        <a:pt x="90" y="53"/>
                      </a:lnTo>
                      <a:lnTo>
                        <a:pt x="83" y="45"/>
                      </a:lnTo>
                      <a:lnTo>
                        <a:pt x="72" y="49"/>
                      </a:lnTo>
                      <a:lnTo>
                        <a:pt x="72" y="49"/>
                      </a:lnTo>
                      <a:close/>
                      <a:moveTo>
                        <a:pt x="45" y="57"/>
                      </a:moveTo>
                      <a:lnTo>
                        <a:pt x="56" y="64"/>
                      </a:lnTo>
                      <a:lnTo>
                        <a:pt x="68" y="61"/>
                      </a:lnTo>
                      <a:lnTo>
                        <a:pt x="56" y="53"/>
                      </a:lnTo>
                      <a:lnTo>
                        <a:pt x="45" y="57"/>
                      </a:lnTo>
                      <a:lnTo>
                        <a:pt x="45" y="57"/>
                      </a:lnTo>
                      <a:close/>
                      <a:moveTo>
                        <a:pt x="23" y="64"/>
                      </a:moveTo>
                      <a:lnTo>
                        <a:pt x="30" y="72"/>
                      </a:lnTo>
                      <a:lnTo>
                        <a:pt x="41" y="68"/>
                      </a:lnTo>
                      <a:lnTo>
                        <a:pt x="34" y="61"/>
                      </a:lnTo>
                      <a:lnTo>
                        <a:pt x="23" y="64"/>
                      </a:lnTo>
                      <a:lnTo>
                        <a:pt x="23" y="64"/>
                      </a:lnTo>
                      <a:close/>
                      <a:moveTo>
                        <a:pt x="0" y="72"/>
                      </a:moveTo>
                      <a:lnTo>
                        <a:pt x="8" y="80"/>
                      </a:lnTo>
                      <a:lnTo>
                        <a:pt x="19" y="76"/>
                      </a:lnTo>
                      <a:lnTo>
                        <a:pt x="8" y="68"/>
                      </a:lnTo>
                      <a:lnTo>
                        <a:pt x="0" y="72"/>
                      </a:lnTo>
                      <a:lnTo>
                        <a:pt x="0" y="72"/>
                      </a:lnTo>
                      <a:close/>
                    </a:path>
                  </a:pathLst>
                </a:custGeom>
                <a:solidFill>
                  <a:srgbClr val="FCFCD8"/>
                </a:solidFill>
                <a:ln w="9525">
                  <a:noFill/>
                  <a:round/>
                  <a:headEnd/>
                  <a:tailEnd/>
                </a:ln>
              </p:spPr>
              <p:txBody>
                <a:bodyPr/>
                <a:lstStyle/>
                <a:p>
                  <a:endParaRPr lang="en-US"/>
                </a:p>
              </p:txBody>
            </p:sp>
            <p:sp>
              <p:nvSpPr>
                <p:cNvPr id="377819" name="Freeform 987"/>
                <p:cNvSpPr>
                  <a:spLocks noChangeAspect="1"/>
                </p:cNvSpPr>
                <p:nvPr/>
              </p:nvSpPr>
              <p:spPr bwMode="auto">
                <a:xfrm>
                  <a:off x="1154" y="3192"/>
                  <a:ext cx="60" cy="38"/>
                </a:xfrm>
                <a:custGeom>
                  <a:avLst/>
                  <a:gdLst/>
                  <a:ahLst/>
                  <a:cxnLst>
                    <a:cxn ang="0">
                      <a:pos x="0" y="23"/>
                    </a:cxn>
                    <a:cxn ang="0">
                      <a:pos x="7" y="11"/>
                    </a:cxn>
                    <a:cxn ang="0">
                      <a:pos x="45" y="0"/>
                    </a:cxn>
                    <a:cxn ang="0">
                      <a:pos x="56" y="11"/>
                    </a:cxn>
                    <a:cxn ang="0">
                      <a:pos x="60" y="26"/>
                    </a:cxn>
                    <a:cxn ang="0">
                      <a:pos x="15" y="38"/>
                    </a:cxn>
                    <a:cxn ang="0">
                      <a:pos x="0" y="23"/>
                    </a:cxn>
                  </a:cxnLst>
                  <a:rect l="0" t="0" r="r" b="b"/>
                  <a:pathLst>
                    <a:path w="60" h="38">
                      <a:moveTo>
                        <a:pt x="0" y="23"/>
                      </a:moveTo>
                      <a:lnTo>
                        <a:pt x="7" y="11"/>
                      </a:lnTo>
                      <a:lnTo>
                        <a:pt x="45" y="0"/>
                      </a:lnTo>
                      <a:lnTo>
                        <a:pt x="56" y="11"/>
                      </a:lnTo>
                      <a:lnTo>
                        <a:pt x="60" y="26"/>
                      </a:lnTo>
                      <a:lnTo>
                        <a:pt x="15" y="38"/>
                      </a:lnTo>
                      <a:lnTo>
                        <a:pt x="0" y="23"/>
                      </a:lnTo>
                      <a:close/>
                    </a:path>
                  </a:pathLst>
                </a:custGeom>
                <a:solidFill>
                  <a:srgbClr val="BFBFBF"/>
                </a:solidFill>
                <a:ln w="9525">
                  <a:noFill/>
                  <a:round/>
                  <a:headEnd/>
                  <a:tailEnd/>
                </a:ln>
              </p:spPr>
              <p:txBody>
                <a:bodyPr/>
                <a:lstStyle/>
                <a:p>
                  <a:endParaRPr lang="en-US"/>
                </a:p>
              </p:txBody>
            </p:sp>
            <p:sp>
              <p:nvSpPr>
                <p:cNvPr id="377820" name="Freeform 988"/>
                <p:cNvSpPr>
                  <a:spLocks noChangeAspect="1"/>
                </p:cNvSpPr>
                <p:nvPr/>
              </p:nvSpPr>
              <p:spPr bwMode="auto">
                <a:xfrm>
                  <a:off x="1154" y="3203"/>
                  <a:ext cx="11" cy="12"/>
                </a:xfrm>
                <a:custGeom>
                  <a:avLst/>
                  <a:gdLst/>
                  <a:ahLst/>
                  <a:cxnLst>
                    <a:cxn ang="0">
                      <a:pos x="7" y="0"/>
                    </a:cxn>
                    <a:cxn ang="0">
                      <a:pos x="7" y="0"/>
                    </a:cxn>
                    <a:cxn ang="0">
                      <a:pos x="0" y="12"/>
                    </a:cxn>
                    <a:cxn ang="0">
                      <a:pos x="0" y="12"/>
                    </a:cxn>
                    <a:cxn ang="0">
                      <a:pos x="11" y="0"/>
                    </a:cxn>
                    <a:cxn ang="0">
                      <a:pos x="11" y="0"/>
                    </a:cxn>
                    <a:cxn ang="0">
                      <a:pos x="11" y="0"/>
                    </a:cxn>
                    <a:cxn ang="0">
                      <a:pos x="11" y="0"/>
                    </a:cxn>
                    <a:cxn ang="0">
                      <a:pos x="11" y="0"/>
                    </a:cxn>
                    <a:cxn ang="0">
                      <a:pos x="7" y="0"/>
                    </a:cxn>
                    <a:cxn ang="0">
                      <a:pos x="7" y="0"/>
                    </a:cxn>
                    <a:cxn ang="0">
                      <a:pos x="7" y="0"/>
                    </a:cxn>
                  </a:cxnLst>
                  <a:rect l="0" t="0" r="r" b="b"/>
                  <a:pathLst>
                    <a:path w="11" h="12">
                      <a:moveTo>
                        <a:pt x="7" y="0"/>
                      </a:moveTo>
                      <a:lnTo>
                        <a:pt x="7" y="0"/>
                      </a:lnTo>
                      <a:lnTo>
                        <a:pt x="0" y="12"/>
                      </a:lnTo>
                      <a:lnTo>
                        <a:pt x="0" y="12"/>
                      </a:lnTo>
                      <a:lnTo>
                        <a:pt x="11" y="0"/>
                      </a:lnTo>
                      <a:lnTo>
                        <a:pt x="11" y="0"/>
                      </a:lnTo>
                      <a:lnTo>
                        <a:pt x="11" y="0"/>
                      </a:lnTo>
                      <a:lnTo>
                        <a:pt x="11" y="0"/>
                      </a:lnTo>
                      <a:lnTo>
                        <a:pt x="11"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77821" name="Freeform 989"/>
                <p:cNvSpPr>
                  <a:spLocks noChangeAspect="1"/>
                </p:cNvSpPr>
                <p:nvPr/>
              </p:nvSpPr>
              <p:spPr bwMode="auto">
                <a:xfrm>
                  <a:off x="1161" y="3192"/>
                  <a:ext cx="38" cy="11"/>
                </a:xfrm>
                <a:custGeom>
                  <a:avLst/>
                  <a:gdLst/>
                  <a:ahLst/>
                  <a:cxnLst>
                    <a:cxn ang="0">
                      <a:pos x="38" y="0"/>
                    </a:cxn>
                    <a:cxn ang="0">
                      <a:pos x="38" y="0"/>
                    </a:cxn>
                    <a:cxn ang="0">
                      <a:pos x="0" y="11"/>
                    </a:cxn>
                    <a:cxn ang="0">
                      <a:pos x="0" y="11"/>
                    </a:cxn>
                    <a:cxn ang="0">
                      <a:pos x="38" y="0"/>
                    </a:cxn>
                    <a:cxn ang="0">
                      <a:pos x="38" y="0"/>
                    </a:cxn>
                    <a:cxn ang="0">
                      <a:pos x="38" y="0"/>
                    </a:cxn>
                    <a:cxn ang="0">
                      <a:pos x="38" y="0"/>
                    </a:cxn>
                    <a:cxn ang="0">
                      <a:pos x="38" y="0"/>
                    </a:cxn>
                    <a:cxn ang="0">
                      <a:pos x="38" y="0"/>
                    </a:cxn>
                    <a:cxn ang="0">
                      <a:pos x="38" y="0"/>
                    </a:cxn>
                    <a:cxn ang="0">
                      <a:pos x="38" y="0"/>
                    </a:cxn>
                  </a:cxnLst>
                  <a:rect l="0" t="0" r="r" b="b"/>
                  <a:pathLst>
                    <a:path w="38" h="11">
                      <a:moveTo>
                        <a:pt x="38" y="0"/>
                      </a:moveTo>
                      <a:lnTo>
                        <a:pt x="38" y="0"/>
                      </a:lnTo>
                      <a:lnTo>
                        <a:pt x="0" y="11"/>
                      </a:lnTo>
                      <a:lnTo>
                        <a:pt x="0" y="11"/>
                      </a:lnTo>
                      <a:lnTo>
                        <a:pt x="38" y="0"/>
                      </a:lnTo>
                      <a:lnTo>
                        <a:pt x="38" y="0"/>
                      </a:lnTo>
                      <a:lnTo>
                        <a:pt x="38" y="0"/>
                      </a:lnTo>
                      <a:lnTo>
                        <a:pt x="38" y="0"/>
                      </a:lnTo>
                      <a:lnTo>
                        <a:pt x="38" y="0"/>
                      </a:lnTo>
                      <a:lnTo>
                        <a:pt x="38" y="0"/>
                      </a:lnTo>
                      <a:lnTo>
                        <a:pt x="38" y="0"/>
                      </a:lnTo>
                      <a:lnTo>
                        <a:pt x="38" y="0"/>
                      </a:lnTo>
                      <a:close/>
                    </a:path>
                  </a:pathLst>
                </a:custGeom>
                <a:solidFill>
                  <a:srgbClr val="000000"/>
                </a:solidFill>
                <a:ln w="9525">
                  <a:noFill/>
                  <a:round/>
                  <a:headEnd/>
                  <a:tailEnd/>
                </a:ln>
              </p:spPr>
              <p:txBody>
                <a:bodyPr/>
                <a:lstStyle/>
                <a:p>
                  <a:endParaRPr lang="en-US"/>
                </a:p>
              </p:txBody>
            </p:sp>
            <p:sp>
              <p:nvSpPr>
                <p:cNvPr id="377822" name="Freeform 990"/>
                <p:cNvSpPr>
                  <a:spLocks noChangeAspect="1"/>
                </p:cNvSpPr>
                <p:nvPr/>
              </p:nvSpPr>
              <p:spPr bwMode="auto">
                <a:xfrm>
                  <a:off x="1199" y="3192"/>
                  <a:ext cx="11" cy="7"/>
                </a:xfrm>
                <a:custGeom>
                  <a:avLst/>
                  <a:gdLst/>
                  <a:ahLst/>
                  <a:cxnLst>
                    <a:cxn ang="0">
                      <a:pos x="11" y="7"/>
                    </a:cxn>
                    <a:cxn ang="0">
                      <a:pos x="11" y="7"/>
                    </a:cxn>
                    <a:cxn ang="0">
                      <a:pos x="0" y="0"/>
                    </a:cxn>
                    <a:cxn ang="0">
                      <a:pos x="0" y="4"/>
                    </a:cxn>
                    <a:cxn ang="0">
                      <a:pos x="8" y="7"/>
                    </a:cxn>
                    <a:cxn ang="0">
                      <a:pos x="8" y="7"/>
                    </a:cxn>
                    <a:cxn ang="0">
                      <a:pos x="8" y="7"/>
                    </a:cxn>
                    <a:cxn ang="0">
                      <a:pos x="11" y="7"/>
                    </a:cxn>
                    <a:cxn ang="0">
                      <a:pos x="11" y="7"/>
                    </a:cxn>
                    <a:cxn ang="0">
                      <a:pos x="11" y="7"/>
                    </a:cxn>
                    <a:cxn ang="0">
                      <a:pos x="11" y="7"/>
                    </a:cxn>
                    <a:cxn ang="0">
                      <a:pos x="11" y="7"/>
                    </a:cxn>
                  </a:cxnLst>
                  <a:rect l="0" t="0" r="r" b="b"/>
                  <a:pathLst>
                    <a:path w="11" h="7">
                      <a:moveTo>
                        <a:pt x="11" y="7"/>
                      </a:moveTo>
                      <a:lnTo>
                        <a:pt x="11" y="7"/>
                      </a:lnTo>
                      <a:lnTo>
                        <a:pt x="0" y="0"/>
                      </a:lnTo>
                      <a:lnTo>
                        <a:pt x="0" y="4"/>
                      </a:lnTo>
                      <a:lnTo>
                        <a:pt x="8" y="7"/>
                      </a:lnTo>
                      <a:lnTo>
                        <a:pt x="8" y="7"/>
                      </a:lnTo>
                      <a:lnTo>
                        <a:pt x="8"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77823" name="Freeform 991"/>
                <p:cNvSpPr>
                  <a:spLocks noChangeAspect="1"/>
                </p:cNvSpPr>
                <p:nvPr/>
              </p:nvSpPr>
              <p:spPr bwMode="auto">
                <a:xfrm>
                  <a:off x="1207" y="3199"/>
                  <a:ext cx="7" cy="19"/>
                </a:xfrm>
                <a:custGeom>
                  <a:avLst/>
                  <a:gdLst/>
                  <a:ahLst/>
                  <a:cxnLst>
                    <a:cxn ang="0">
                      <a:pos x="7" y="19"/>
                    </a:cxn>
                    <a:cxn ang="0">
                      <a:pos x="7" y="16"/>
                    </a:cxn>
                    <a:cxn ang="0">
                      <a:pos x="3" y="0"/>
                    </a:cxn>
                    <a:cxn ang="0">
                      <a:pos x="0" y="4"/>
                    </a:cxn>
                    <a:cxn ang="0">
                      <a:pos x="7" y="19"/>
                    </a:cxn>
                    <a:cxn ang="0">
                      <a:pos x="7" y="16"/>
                    </a:cxn>
                    <a:cxn ang="0">
                      <a:pos x="7" y="19"/>
                    </a:cxn>
                    <a:cxn ang="0">
                      <a:pos x="7" y="19"/>
                    </a:cxn>
                    <a:cxn ang="0">
                      <a:pos x="7" y="19"/>
                    </a:cxn>
                    <a:cxn ang="0">
                      <a:pos x="7" y="19"/>
                    </a:cxn>
                    <a:cxn ang="0">
                      <a:pos x="7" y="16"/>
                    </a:cxn>
                    <a:cxn ang="0">
                      <a:pos x="7" y="19"/>
                    </a:cxn>
                  </a:cxnLst>
                  <a:rect l="0" t="0" r="r" b="b"/>
                  <a:pathLst>
                    <a:path w="7" h="19">
                      <a:moveTo>
                        <a:pt x="7" y="19"/>
                      </a:moveTo>
                      <a:lnTo>
                        <a:pt x="7" y="16"/>
                      </a:lnTo>
                      <a:lnTo>
                        <a:pt x="3" y="0"/>
                      </a:lnTo>
                      <a:lnTo>
                        <a:pt x="0" y="4"/>
                      </a:lnTo>
                      <a:lnTo>
                        <a:pt x="7" y="19"/>
                      </a:lnTo>
                      <a:lnTo>
                        <a:pt x="7" y="16"/>
                      </a:lnTo>
                      <a:lnTo>
                        <a:pt x="7" y="19"/>
                      </a:lnTo>
                      <a:lnTo>
                        <a:pt x="7" y="19"/>
                      </a:lnTo>
                      <a:lnTo>
                        <a:pt x="7" y="19"/>
                      </a:lnTo>
                      <a:lnTo>
                        <a:pt x="7" y="19"/>
                      </a:lnTo>
                      <a:lnTo>
                        <a:pt x="7" y="16"/>
                      </a:lnTo>
                      <a:lnTo>
                        <a:pt x="7" y="19"/>
                      </a:lnTo>
                      <a:close/>
                    </a:path>
                  </a:pathLst>
                </a:custGeom>
                <a:solidFill>
                  <a:srgbClr val="000000"/>
                </a:solidFill>
                <a:ln w="9525">
                  <a:noFill/>
                  <a:round/>
                  <a:headEnd/>
                  <a:tailEnd/>
                </a:ln>
              </p:spPr>
              <p:txBody>
                <a:bodyPr/>
                <a:lstStyle/>
                <a:p>
                  <a:endParaRPr lang="en-US"/>
                </a:p>
              </p:txBody>
            </p:sp>
            <p:sp>
              <p:nvSpPr>
                <p:cNvPr id="377824" name="Freeform 992"/>
                <p:cNvSpPr>
                  <a:spLocks noChangeAspect="1"/>
                </p:cNvSpPr>
                <p:nvPr/>
              </p:nvSpPr>
              <p:spPr bwMode="auto">
                <a:xfrm>
                  <a:off x="1169" y="3215"/>
                  <a:ext cx="45" cy="15"/>
                </a:xfrm>
                <a:custGeom>
                  <a:avLst/>
                  <a:gdLst/>
                  <a:ahLst/>
                  <a:cxnLst>
                    <a:cxn ang="0">
                      <a:pos x="0" y="15"/>
                    </a:cxn>
                    <a:cxn ang="0">
                      <a:pos x="0" y="15"/>
                    </a:cxn>
                    <a:cxn ang="0">
                      <a:pos x="45" y="3"/>
                    </a:cxn>
                    <a:cxn ang="0">
                      <a:pos x="45" y="0"/>
                    </a:cxn>
                    <a:cxn ang="0">
                      <a:pos x="0" y="15"/>
                    </a:cxn>
                    <a:cxn ang="0">
                      <a:pos x="0" y="15"/>
                    </a:cxn>
                    <a:cxn ang="0">
                      <a:pos x="0" y="15"/>
                    </a:cxn>
                    <a:cxn ang="0">
                      <a:pos x="0" y="15"/>
                    </a:cxn>
                    <a:cxn ang="0">
                      <a:pos x="0" y="15"/>
                    </a:cxn>
                    <a:cxn ang="0">
                      <a:pos x="0" y="15"/>
                    </a:cxn>
                    <a:cxn ang="0">
                      <a:pos x="0" y="15"/>
                    </a:cxn>
                    <a:cxn ang="0">
                      <a:pos x="0" y="15"/>
                    </a:cxn>
                  </a:cxnLst>
                  <a:rect l="0" t="0" r="r" b="b"/>
                  <a:pathLst>
                    <a:path w="45" h="15">
                      <a:moveTo>
                        <a:pt x="0" y="15"/>
                      </a:moveTo>
                      <a:lnTo>
                        <a:pt x="0" y="15"/>
                      </a:lnTo>
                      <a:lnTo>
                        <a:pt x="45" y="3"/>
                      </a:lnTo>
                      <a:lnTo>
                        <a:pt x="45" y="0"/>
                      </a:lnTo>
                      <a:lnTo>
                        <a:pt x="0" y="15"/>
                      </a:lnTo>
                      <a:lnTo>
                        <a:pt x="0"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77825" name="Freeform 993"/>
                <p:cNvSpPr>
                  <a:spLocks noChangeAspect="1"/>
                </p:cNvSpPr>
                <p:nvPr/>
              </p:nvSpPr>
              <p:spPr bwMode="auto">
                <a:xfrm>
                  <a:off x="1154" y="3215"/>
                  <a:ext cx="15" cy="15"/>
                </a:xfrm>
                <a:custGeom>
                  <a:avLst/>
                  <a:gdLst/>
                  <a:ahLst/>
                  <a:cxnLst>
                    <a:cxn ang="0">
                      <a:pos x="0" y="0"/>
                    </a:cxn>
                    <a:cxn ang="0">
                      <a:pos x="0" y="0"/>
                    </a:cxn>
                    <a:cxn ang="0">
                      <a:pos x="15" y="15"/>
                    </a:cxn>
                    <a:cxn ang="0">
                      <a:pos x="15" y="15"/>
                    </a:cxn>
                    <a:cxn ang="0">
                      <a:pos x="0" y="0"/>
                    </a:cxn>
                    <a:cxn ang="0">
                      <a:pos x="0" y="0"/>
                    </a:cxn>
                    <a:cxn ang="0">
                      <a:pos x="0" y="0"/>
                    </a:cxn>
                    <a:cxn ang="0">
                      <a:pos x="0" y="0"/>
                    </a:cxn>
                    <a:cxn ang="0">
                      <a:pos x="0" y="0"/>
                    </a:cxn>
                    <a:cxn ang="0">
                      <a:pos x="0" y="0"/>
                    </a:cxn>
                    <a:cxn ang="0">
                      <a:pos x="0" y="0"/>
                    </a:cxn>
                    <a:cxn ang="0">
                      <a:pos x="0" y="0"/>
                    </a:cxn>
                  </a:cxnLst>
                  <a:rect l="0" t="0" r="r" b="b"/>
                  <a:pathLst>
                    <a:path w="15" h="15">
                      <a:moveTo>
                        <a:pt x="0" y="0"/>
                      </a:moveTo>
                      <a:lnTo>
                        <a:pt x="0" y="0"/>
                      </a:lnTo>
                      <a:lnTo>
                        <a:pt x="15" y="15"/>
                      </a:lnTo>
                      <a:lnTo>
                        <a:pt x="15"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826" name="Freeform 994"/>
                <p:cNvSpPr>
                  <a:spLocks noChangeAspect="1"/>
                </p:cNvSpPr>
                <p:nvPr/>
              </p:nvSpPr>
              <p:spPr bwMode="auto">
                <a:xfrm>
                  <a:off x="1165" y="3192"/>
                  <a:ext cx="42" cy="19"/>
                </a:xfrm>
                <a:custGeom>
                  <a:avLst/>
                  <a:gdLst/>
                  <a:ahLst/>
                  <a:cxnLst>
                    <a:cxn ang="0">
                      <a:pos x="0" y="11"/>
                    </a:cxn>
                    <a:cxn ang="0">
                      <a:pos x="8" y="19"/>
                    </a:cxn>
                    <a:cxn ang="0">
                      <a:pos x="42" y="11"/>
                    </a:cxn>
                    <a:cxn ang="0">
                      <a:pos x="34" y="0"/>
                    </a:cxn>
                    <a:cxn ang="0">
                      <a:pos x="0" y="11"/>
                    </a:cxn>
                  </a:cxnLst>
                  <a:rect l="0" t="0" r="r" b="b"/>
                  <a:pathLst>
                    <a:path w="42" h="19">
                      <a:moveTo>
                        <a:pt x="0" y="11"/>
                      </a:moveTo>
                      <a:lnTo>
                        <a:pt x="8" y="19"/>
                      </a:lnTo>
                      <a:lnTo>
                        <a:pt x="42" y="11"/>
                      </a:lnTo>
                      <a:lnTo>
                        <a:pt x="34" y="0"/>
                      </a:lnTo>
                      <a:lnTo>
                        <a:pt x="0" y="11"/>
                      </a:lnTo>
                      <a:close/>
                    </a:path>
                  </a:pathLst>
                </a:custGeom>
                <a:solidFill>
                  <a:srgbClr val="E5E5E5"/>
                </a:solidFill>
                <a:ln w="9525">
                  <a:noFill/>
                  <a:round/>
                  <a:headEnd/>
                  <a:tailEnd/>
                </a:ln>
              </p:spPr>
              <p:txBody>
                <a:bodyPr/>
                <a:lstStyle/>
                <a:p>
                  <a:endParaRPr lang="en-US"/>
                </a:p>
              </p:txBody>
            </p:sp>
            <p:sp>
              <p:nvSpPr>
                <p:cNvPr id="377827" name="Freeform 995"/>
                <p:cNvSpPr>
                  <a:spLocks noChangeAspect="1"/>
                </p:cNvSpPr>
                <p:nvPr/>
              </p:nvSpPr>
              <p:spPr bwMode="auto">
                <a:xfrm>
                  <a:off x="1154" y="3203"/>
                  <a:ext cx="19" cy="27"/>
                </a:xfrm>
                <a:custGeom>
                  <a:avLst/>
                  <a:gdLst/>
                  <a:ahLst/>
                  <a:cxnLst>
                    <a:cxn ang="0">
                      <a:pos x="0" y="12"/>
                    </a:cxn>
                    <a:cxn ang="0">
                      <a:pos x="11" y="0"/>
                    </a:cxn>
                    <a:cxn ang="0">
                      <a:pos x="19" y="12"/>
                    </a:cxn>
                    <a:cxn ang="0">
                      <a:pos x="15" y="27"/>
                    </a:cxn>
                    <a:cxn ang="0">
                      <a:pos x="0" y="12"/>
                    </a:cxn>
                  </a:cxnLst>
                  <a:rect l="0" t="0" r="r" b="b"/>
                  <a:pathLst>
                    <a:path w="19" h="27">
                      <a:moveTo>
                        <a:pt x="0" y="12"/>
                      </a:moveTo>
                      <a:lnTo>
                        <a:pt x="11" y="0"/>
                      </a:lnTo>
                      <a:lnTo>
                        <a:pt x="19" y="12"/>
                      </a:lnTo>
                      <a:lnTo>
                        <a:pt x="15" y="27"/>
                      </a:lnTo>
                      <a:lnTo>
                        <a:pt x="0" y="12"/>
                      </a:lnTo>
                      <a:close/>
                    </a:path>
                  </a:pathLst>
                </a:custGeom>
                <a:solidFill>
                  <a:srgbClr val="606060"/>
                </a:solidFill>
                <a:ln w="9525">
                  <a:noFill/>
                  <a:round/>
                  <a:headEnd/>
                  <a:tailEnd/>
                </a:ln>
              </p:spPr>
              <p:txBody>
                <a:bodyPr/>
                <a:lstStyle/>
                <a:p>
                  <a:endParaRPr lang="en-US"/>
                </a:p>
              </p:txBody>
            </p:sp>
            <p:sp>
              <p:nvSpPr>
                <p:cNvPr id="377828" name="Freeform 996"/>
                <p:cNvSpPr>
                  <a:spLocks noChangeAspect="1"/>
                </p:cNvSpPr>
                <p:nvPr/>
              </p:nvSpPr>
              <p:spPr bwMode="auto">
                <a:xfrm>
                  <a:off x="1447" y="3089"/>
                  <a:ext cx="83" cy="46"/>
                </a:xfrm>
                <a:custGeom>
                  <a:avLst/>
                  <a:gdLst/>
                  <a:ahLst/>
                  <a:cxnLst>
                    <a:cxn ang="0">
                      <a:pos x="8" y="19"/>
                    </a:cxn>
                    <a:cxn ang="0">
                      <a:pos x="68" y="0"/>
                    </a:cxn>
                    <a:cxn ang="0">
                      <a:pos x="76" y="12"/>
                    </a:cxn>
                    <a:cxn ang="0">
                      <a:pos x="83" y="27"/>
                    </a:cxn>
                    <a:cxn ang="0">
                      <a:pos x="15" y="46"/>
                    </a:cxn>
                    <a:cxn ang="0">
                      <a:pos x="8" y="38"/>
                    </a:cxn>
                    <a:cxn ang="0">
                      <a:pos x="4" y="34"/>
                    </a:cxn>
                    <a:cxn ang="0">
                      <a:pos x="0" y="31"/>
                    </a:cxn>
                    <a:cxn ang="0">
                      <a:pos x="8" y="19"/>
                    </a:cxn>
                  </a:cxnLst>
                  <a:rect l="0" t="0" r="r" b="b"/>
                  <a:pathLst>
                    <a:path w="83" h="46">
                      <a:moveTo>
                        <a:pt x="8" y="19"/>
                      </a:moveTo>
                      <a:lnTo>
                        <a:pt x="68" y="0"/>
                      </a:lnTo>
                      <a:lnTo>
                        <a:pt x="76" y="12"/>
                      </a:lnTo>
                      <a:lnTo>
                        <a:pt x="83" y="27"/>
                      </a:lnTo>
                      <a:lnTo>
                        <a:pt x="15" y="46"/>
                      </a:lnTo>
                      <a:lnTo>
                        <a:pt x="8" y="38"/>
                      </a:lnTo>
                      <a:lnTo>
                        <a:pt x="4" y="34"/>
                      </a:lnTo>
                      <a:lnTo>
                        <a:pt x="0" y="31"/>
                      </a:lnTo>
                      <a:lnTo>
                        <a:pt x="8" y="19"/>
                      </a:lnTo>
                      <a:close/>
                    </a:path>
                  </a:pathLst>
                </a:custGeom>
                <a:solidFill>
                  <a:srgbClr val="BFBFBF"/>
                </a:solidFill>
                <a:ln w="9525">
                  <a:noFill/>
                  <a:round/>
                  <a:headEnd/>
                  <a:tailEnd/>
                </a:ln>
              </p:spPr>
              <p:txBody>
                <a:bodyPr/>
                <a:lstStyle/>
                <a:p>
                  <a:endParaRPr lang="en-US"/>
                </a:p>
              </p:txBody>
            </p:sp>
            <p:sp>
              <p:nvSpPr>
                <p:cNvPr id="377829" name="Freeform 997"/>
                <p:cNvSpPr>
                  <a:spLocks noChangeAspect="1"/>
                </p:cNvSpPr>
                <p:nvPr/>
              </p:nvSpPr>
              <p:spPr bwMode="auto">
                <a:xfrm>
                  <a:off x="1455" y="3089"/>
                  <a:ext cx="60" cy="19"/>
                </a:xfrm>
                <a:custGeom>
                  <a:avLst/>
                  <a:gdLst/>
                  <a:ahLst/>
                  <a:cxnLst>
                    <a:cxn ang="0">
                      <a:pos x="60" y="0"/>
                    </a:cxn>
                    <a:cxn ang="0">
                      <a:pos x="60" y="0"/>
                    </a:cxn>
                    <a:cxn ang="0">
                      <a:pos x="0" y="19"/>
                    </a:cxn>
                    <a:cxn ang="0">
                      <a:pos x="0" y="19"/>
                    </a:cxn>
                    <a:cxn ang="0">
                      <a:pos x="60" y="4"/>
                    </a:cxn>
                    <a:cxn ang="0">
                      <a:pos x="60" y="4"/>
                    </a:cxn>
                    <a:cxn ang="0">
                      <a:pos x="60" y="4"/>
                    </a:cxn>
                    <a:cxn ang="0">
                      <a:pos x="60" y="4"/>
                    </a:cxn>
                    <a:cxn ang="0">
                      <a:pos x="60" y="0"/>
                    </a:cxn>
                    <a:cxn ang="0">
                      <a:pos x="60" y="0"/>
                    </a:cxn>
                    <a:cxn ang="0">
                      <a:pos x="60" y="0"/>
                    </a:cxn>
                    <a:cxn ang="0">
                      <a:pos x="60" y="0"/>
                    </a:cxn>
                  </a:cxnLst>
                  <a:rect l="0" t="0" r="r" b="b"/>
                  <a:pathLst>
                    <a:path w="60" h="19">
                      <a:moveTo>
                        <a:pt x="60" y="0"/>
                      </a:moveTo>
                      <a:lnTo>
                        <a:pt x="60" y="0"/>
                      </a:lnTo>
                      <a:lnTo>
                        <a:pt x="0" y="19"/>
                      </a:lnTo>
                      <a:lnTo>
                        <a:pt x="0" y="19"/>
                      </a:lnTo>
                      <a:lnTo>
                        <a:pt x="60" y="4"/>
                      </a:lnTo>
                      <a:lnTo>
                        <a:pt x="60" y="4"/>
                      </a:lnTo>
                      <a:lnTo>
                        <a:pt x="60" y="4"/>
                      </a:lnTo>
                      <a:lnTo>
                        <a:pt x="60" y="4"/>
                      </a:lnTo>
                      <a:lnTo>
                        <a:pt x="60" y="0"/>
                      </a:lnTo>
                      <a:lnTo>
                        <a:pt x="60" y="0"/>
                      </a:lnTo>
                      <a:lnTo>
                        <a:pt x="60" y="0"/>
                      </a:lnTo>
                      <a:lnTo>
                        <a:pt x="60" y="0"/>
                      </a:lnTo>
                      <a:close/>
                    </a:path>
                  </a:pathLst>
                </a:custGeom>
                <a:solidFill>
                  <a:srgbClr val="000000"/>
                </a:solidFill>
                <a:ln w="9525">
                  <a:noFill/>
                  <a:round/>
                  <a:headEnd/>
                  <a:tailEnd/>
                </a:ln>
              </p:spPr>
              <p:txBody>
                <a:bodyPr/>
                <a:lstStyle/>
                <a:p>
                  <a:endParaRPr lang="en-US"/>
                </a:p>
              </p:txBody>
            </p:sp>
            <p:sp>
              <p:nvSpPr>
                <p:cNvPr id="377830" name="Freeform 998"/>
                <p:cNvSpPr>
                  <a:spLocks noChangeAspect="1"/>
                </p:cNvSpPr>
                <p:nvPr/>
              </p:nvSpPr>
              <p:spPr bwMode="auto">
                <a:xfrm>
                  <a:off x="1515" y="3089"/>
                  <a:ext cx="8" cy="12"/>
                </a:xfrm>
                <a:custGeom>
                  <a:avLst/>
                  <a:gdLst/>
                  <a:ahLst/>
                  <a:cxnLst>
                    <a:cxn ang="0">
                      <a:pos x="8" y="12"/>
                    </a:cxn>
                    <a:cxn ang="0">
                      <a:pos x="8" y="12"/>
                    </a:cxn>
                    <a:cxn ang="0">
                      <a:pos x="0" y="0"/>
                    </a:cxn>
                    <a:cxn ang="0">
                      <a:pos x="0" y="4"/>
                    </a:cxn>
                    <a:cxn ang="0">
                      <a:pos x="8" y="12"/>
                    </a:cxn>
                    <a:cxn ang="0">
                      <a:pos x="8" y="12"/>
                    </a:cxn>
                    <a:cxn ang="0">
                      <a:pos x="8" y="12"/>
                    </a:cxn>
                    <a:cxn ang="0">
                      <a:pos x="8" y="12"/>
                    </a:cxn>
                    <a:cxn ang="0">
                      <a:pos x="8" y="12"/>
                    </a:cxn>
                    <a:cxn ang="0">
                      <a:pos x="8" y="12"/>
                    </a:cxn>
                    <a:cxn ang="0">
                      <a:pos x="8" y="12"/>
                    </a:cxn>
                    <a:cxn ang="0">
                      <a:pos x="8" y="12"/>
                    </a:cxn>
                  </a:cxnLst>
                  <a:rect l="0" t="0" r="r" b="b"/>
                  <a:pathLst>
                    <a:path w="8" h="12">
                      <a:moveTo>
                        <a:pt x="8" y="12"/>
                      </a:moveTo>
                      <a:lnTo>
                        <a:pt x="8" y="12"/>
                      </a:lnTo>
                      <a:lnTo>
                        <a:pt x="0" y="0"/>
                      </a:lnTo>
                      <a:lnTo>
                        <a:pt x="0" y="4"/>
                      </a:lnTo>
                      <a:lnTo>
                        <a:pt x="8" y="12"/>
                      </a:lnTo>
                      <a:lnTo>
                        <a:pt x="8" y="12"/>
                      </a:lnTo>
                      <a:lnTo>
                        <a:pt x="8" y="12"/>
                      </a:lnTo>
                      <a:lnTo>
                        <a:pt x="8" y="12"/>
                      </a:lnTo>
                      <a:lnTo>
                        <a:pt x="8" y="12"/>
                      </a:lnTo>
                      <a:lnTo>
                        <a:pt x="8" y="12"/>
                      </a:lnTo>
                      <a:lnTo>
                        <a:pt x="8" y="12"/>
                      </a:lnTo>
                      <a:lnTo>
                        <a:pt x="8" y="12"/>
                      </a:lnTo>
                      <a:close/>
                    </a:path>
                  </a:pathLst>
                </a:custGeom>
                <a:solidFill>
                  <a:srgbClr val="000000"/>
                </a:solidFill>
                <a:ln w="9525">
                  <a:noFill/>
                  <a:round/>
                  <a:headEnd/>
                  <a:tailEnd/>
                </a:ln>
              </p:spPr>
              <p:txBody>
                <a:bodyPr/>
                <a:lstStyle/>
                <a:p>
                  <a:endParaRPr lang="en-US"/>
                </a:p>
              </p:txBody>
            </p:sp>
            <p:sp>
              <p:nvSpPr>
                <p:cNvPr id="377831" name="Freeform 999"/>
                <p:cNvSpPr>
                  <a:spLocks noChangeAspect="1"/>
                </p:cNvSpPr>
                <p:nvPr/>
              </p:nvSpPr>
              <p:spPr bwMode="auto">
                <a:xfrm>
                  <a:off x="1523" y="3101"/>
                  <a:ext cx="11" cy="15"/>
                </a:xfrm>
                <a:custGeom>
                  <a:avLst/>
                  <a:gdLst/>
                  <a:ahLst/>
                  <a:cxnLst>
                    <a:cxn ang="0">
                      <a:pos x="7" y="15"/>
                    </a:cxn>
                    <a:cxn ang="0">
                      <a:pos x="11" y="11"/>
                    </a:cxn>
                    <a:cxn ang="0">
                      <a:pos x="0" y="0"/>
                    </a:cxn>
                    <a:cxn ang="0">
                      <a:pos x="0" y="0"/>
                    </a:cxn>
                    <a:cxn ang="0">
                      <a:pos x="7" y="11"/>
                    </a:cxn>
                    <a:cxn ang="0">
                      <a:pos x="7" y="11"/>
                    </a:cxn>
                    <a:cxn ang="0">
                      <a:pos x="7" y="11"/>
                    </a:cxn>
                    <a:cxn ang="0">
                      <a:pos x="7" y="15"/>
                    </a:cxn>
                    <a:cxn ang="0">
                      <a:pos x="7" y="15"/>
                    </a:cxn>
                    <a:cxn ang="0">
                      <a:pos x="11" y="15"/>
                    </a:cxn>
                    <a:cxn ang="0">
                      <a:pos x="11" y="11"/>
                    </a:cxn>
                    <a:cxn ang="0">
                      <a:pos x="7" y="15"/>
                    </a:cxn>
                  </a:cxnLst>
                  <a:rect l="0" t="0" r="r" b="b"/>
                  <a:pathLst>
                    <a:path w="11" h="15">
                      <a:moveTo>
                        <a:pt x="7" y="15"/>
                      </a:moveTo>
                      <a:lnTo>
                        <a:pt x="11" y="11"/>
                      </a:lnTo>
                      <a:lnTo>
                        <a:pt x="0" y="0"/>
                      </a:lnTo>
                      <a:lnTo>
                        <a:pt x="0" y="0"/>
                      </a:lnTo>
                      <a:lnTo>
                        <a:pt x="7" y="11"/>
                      </a:lnTo>
                      <a:lnTo>
                        <a:pt x="7" y="11"/>
                      </a:lnTo>
                      <a:lnTo>
                        <a:pt x="7" y="11"/>
                      </a:lnTo>
                      <a:lnTo>
                        <a:pt x="7" y="15"/>
                      </a:lnTo>
                      <a:lnTo>
                        <a:pt x="7" y="15"/>
                      </a:lnTo>
                      <a:lnTo>
                        <a:pt x="11" y="15"/>
                      </a:lnTo>
                      <a:lnTo>
                        <a:pt x="11" y="11"/>
                      </a:lnTo>
                      <a:lnTo>
                        <a:pt x="7" y="15"/>
                      </a:lnTo>
                      <a:close/>
                    </a:path>
                  </a:pathLst>
                </a:custGeom>
                <a:solidFill>
                  <a:srgbClr val="000000"/>
                </a:solidFill>
                <a:ln w="9525">
                  <a:noFill/>
                  <a:round/>
                  <a:headEnd/>
                  <a:tailEnd/>
                </a:ln>
              </p:spPr>
              <p:txBody>
                <a:bodyPr/>
                <a:lstStyle/>
                <a:p>
                  <a:endParaRPr lang="en-US"/>
                </a:p>
              </p:txBody>
            </p:sp>
            <p:sp>
              <p:nvSpPr>
                <p:cNvPr id="377832" name="Freeform 1000"/>
                <p:cNvSpPr>
                  <a:spLocks noChangeAspect="1"/>
                </p:cNvSpPr>
                <p:nvPr/>
              </p:nvSpPr>
              <p:spPr bwMode="auto">
                <a:xfrm>
                  <a:off x="1459" y="3116"/>
                  <a:ext cx="75" cy="19"/>
                </a:xfrm>
                <a:custGeom>
                  <a:avLst/>
                  <a:gdLst/>
                  <a:ahLst/>
                  <a:cxnLst>
                    <a:cxn ang="0">
                      <a:pos x="0" y="19"/>
                    </a:cxn>
                    <a:cxn ang="0">
                      <a:pos x="3" y="19"/>
                    </a:cxn>
                    <a:cxn ang="0">
                      <a:pos x="75" y="0"/>
                    </a:cxn>
                    <a:cxn ang="0">
                      <a:pos x="71" y="0"/>
                    </a:cxn>
                    <a:cxn ang="0">
                      <a:pos x="3" y="19"/>
                    </a:cxn>
                    <a:cxn ang="0">
                      <a:pos x="3" y="19"/>
                    </a:cxn>
                    <a:cxn ang="0">
                      <a:pos x="3" y="19"/>
                    </a:cxn>
                    <a:cxn ang="0">
                      <a:pos x="0" y="19"/>
                    </a:cxn>
                    <a:cxn ang="0">
                      <a:pos x="0" y="19"/>
                    </a:cxn>
                    <a:cxn ang="0">
                      <a:pos x="0" y="19"/>
                    </a:cxn>
                    <a:cxn ang="0">
                      <a:pos x="3" y="19"/>
                    </a:cxn>
                    <a:cxn ang="0">
                      <a:pos x="0" y="19"/>
                    </a:cxn>
                  </a:cxnLst>
                  <a:rect l="0" t="0" r="r" b="b"/>
                  <a:pathLst>
                    <a:path w="75" h="19">
                      <a:moveTo>
                        <a:pt x="0" y="19"/>
                      </a:moveTo>
                      <a:lnTo>
                        <a:pt x="3" y="19"/>
                      </a:lnTo>
                      <a:lnTo>
                        <a:pt x="75" y="0"/>
                      </a:lnTo>
                      <a:lnTo>
                        <a:pt x="71" y="0"/>
                      </a:lnTo>
                      <a:lnTo>
                        <a:pt x="3" y="19"/>
                      </a:lnTo>
                      <a:lnTo>
                        <a:pt x="3" y="19"/>
                      </a:lnTo>
                      <a:lnTo>
                        <a:pt x="3" y="19"/>
                      </a:lnTo>
                      <a:lnTo>
                        <a:pt x="0" y="19"/>
                      </a:lnTo>
                      <a:lnTo>
                        <a:pt x="0" y="19"/>
                      </a:lnTo>
                      <a:lnTo>
                        <a:pt x="0" y="19"/>
                      </a:lnTo>
                      <a:lnTo>
                        <a:pt x="3" y="19"/>
                      </a:lnTo>
                      <a:lnTo>
                        <a:pt x="0" y="19"/>
                      </a:lnTo>
                      <a:close/>
                    </a:path>
                  </a:pathLst>
                </a:custGeom>
                <a:solidFill>
                  <a:srgbClr val="000000"/>
                </a:solidFill>
                <a:ln w="9525">
                  <a:noFill/>
                  <a:round/>
                  <a:headEnd/>
                  <a:tailEnd/>
                </a:ln>
              </p:spPr>
              <p:txBody>
                <a:bodyPr/>
                <a:lstStyle/>
                <a:p>
                  <a:endParaRPr lang="en-US"/>
                </a:p>
              </p:txBody>
            </p:sp>
            <p:sp>
              <p:nvSpPr>
                <p:cNvPr id="377833" name="Freeform 1001"/>
                <p:cNvSpPr>
                  <a:spLocks noChangeAspect="1"/>
                </p:cNvSpPr>
                <p:nvPr/>
              </p:nvSpPr>
              <p:spPr bwMode="auto">
                <a:xfrm>
                  <a:off x="1451" y="3127"/>
                  <a:ext cx="11" cy="8"/>
                </a:xfrm>
                <a:custGeom>
                  <a:avLst/>
                  <a:gdLst/>
                  <a:ahLst/>
                  <a:cxnLst>
                    <a:cxn ang="0">
                      <a:pos x="0" y="0"/>
                    </a:cxn>
                    <a:cxn ang="0">
                      <a:pos x="0" y="4"/>
                    </a:cxn>
                    <a:cxn ang="0">
                      <a:pos x="11" y="8"/>
                    </a:cxn>
                    <a:cxn ang="0">
                      <a:pos x="11" y="8"/>
                    </a:cxn>
                    <a:cxn ang="0">
                      <a:pos x="4" y="0"/>
                    </a:cxn>
                    <a:cxn ang="0">
                      <a:pos x="4" y="0"/>
                    </a:cxn>
                    <a:cxn ang="0">
                      <a:pos x="4" y="0"/>
                    </a:cxn>
                    <a:cxn ang="0">
                      <a:pos x="0" y="0"/>
                    </a:cxn>
                    <a:cxn ang="0">
                      <a:pos x="0" y="0"/>
                    </a:cxn>
                    <a:cxn ang="0">
                      <a:pos x="0" y="0"/>
                    </a:cxn>
                    <a:cxn ang="0">
                      <a:pos x="0" y="4"/>
                    </a:cxn>
                    <a:cxn ang="0">
                      <a:pos x="0" y="0"/>
                    </a:cxn>
                  </a:cxnLst>
                  <a:rect l="0" t="0" r="r" b="b"/>
                  <a:pathLst>
                    <a:path w="11" h="8">
                      <a:moveTo>
                        <a:pt x="0" y="0"/>
                      </a:moveTo>
                      <a:lnTo>
                        <a:pt x="0" y="4"/>
                      </a:lnTo>
                      <a:lnTo>
                        <a:pt x="11" y="8"/>
                      </a:lnTo>
                      <a:lnTo>
                        <a:pt x="11" y="8"/>
                      </a:lnTo>
                      <a:lnTo>
                        <a:pt x="4" y="0"/>
                      </a:lnTo>
                      <a:lnTo>
                        <a:pt x="4" y="0"/>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77834" name="Freeform 1002"/>
                <p:cNvSpPr>
                  <a:spLocks noChangeAspect="1"/>
                </p:cNvSpPr>
                <p:nvPr/>
              </p:nvSpPr>
              <p:spPr bwMode="auto">
                <a:xfrm>
                  <a:off x="1451" y="3123"/>
                  <a:ext cx="4" cy="4"/>
                </a:xfrm>
                <a:custGeom>
                  <a:avLst/>
                  <a:gdLst/>
                  <a:ahLst/>
                  <a:cxnLst>
                    <a:cxn ang="0">
                      <a:pos x="0" y="0"/>
                    </a:cxn>
                    <a:cxn ang="0">
                      <a:pos x="0" y="0"/>
                    </a:cxn>
                    <a:cxn ang="0">
                      <a:pos x="0" y="4"/>
                    </a:cxn>
                    <a:cxn ang="0">
                      <a:pos x="4" y="4"/>
                    </a:cxn>
                    <a:cxn ang="0">
                      <a:pos x="0" y="0"/>
                    </a:cxn>
                    <a:cxn ang="0">
                      <a:pos x="0" y="0"/>
                    </a:cxn>
                    <a:cxn ang="0">
                      <a:pos x="0" y="0"/>
                    </a:cxn>
                    <a:cxn ang="0">
                      <a:pos x="0" y="0"/>
                    </a:cxn>
                    <a:cxn ang="0">
                      <a:pos x="0" y="0"/>
                    </a:cxn>
                    <a:cxn ang="0">
                      <a:pos x="0" y="0"/>
                    </a:cxn>
                    <a:cxn ang="0">
                      <a:pos x="0" y="0"/>
                    </a:cxn>
                    <a:cxn ang="0">
                      <a:pos x="0" y="0"/>
                    </a:cxn>
                  </a:cxnLst>
                  <a:rect l="0" t="0" r="r" b="b"/>
                  <a:pathLst>
                    <a:path w="4" h="4">
                      <a:moveTo>
                        <a:pt x="0" y="0"/>
                      </a:moveTo>
                      <a:lnTo>
                        <a:pt x="0" y="0"/>
                      </a:lnTo>
                      <a:lnTo>
                        <a:pt x="0" y="4"/>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835" name="Freeform 1003"/>
                <p:cNvSpPr>
                  <a:spLocks noChangeAspect="1"/>
                </p:cNvSpPr>
                <p:nvPr/>
              </p:nvSpPr>
              <p:spPr bwMode="auto">
                <a:xfrm>
                  <a:off x="1447" y="3120"/>
                  <a:ext cx="4" cy="3"/>
                </a:xfrm>
                <a:custGeom>
                  <a:avLst/>
                  <a:gdLst/>
                  <a:ahLst/>
                  <a:cxnLst>
                    <a:cxn ang="0">
                      <a:pos x="0" y="0"/>
                    </a:cxn>
                    <a:cxn ang="0">
                      <a:pos x="0" y="0"/>
                    </a:cxn>
                    <a:cxn ang="0">
                      <a:pos x="4" y="3"/>
                    </a:cxn>
                    <a:cxn ang="0">
                      <a:pos x="4" y="3"/>
                    </a:cxn>
                    <a:cxn ang="0">
                      <a:pos x="0" y="0"/>
                    </a:cxn>
                    <a:cxn ang="0">
                      <a:pos x="0" y="0"/>
                    </a:cxn>
                    <a:cxn ang="0">
                      <a:pos x="0" y="0"/>
                    </a:cxn>
                    <a:cxn ang="0">
                      <a:pos x="0" y="0"/>
                    </a:cxn>
                    <a:cxn ang="0">
                      <a:pos x="0" y="0"/>
                    </a:cxn>
                    <a:cxn ang="0">
                      <a:pos x="0" y="0"/>
                    </a:cxn>
                    <a:cxn ang="0">
                      <a:pos x="0" y="0"/>
                    </a:cxn>
                    <a:cxn ang="0">
                      <a:pos x="0" y="0"/>
                    </a:cxn>
                  </a:cxnLst>
                  <a:rect l="0" t="0" r="r" b="b"/>
                  <a:pathLst>
                    <a:path w="4" h="3">
                      <a:moveTo>
                        <a:pt x="0" y="0"/>
                      </a:moveTo>
                      <a:lnTo>
                        <a:pt x="0" y="0"/>
                      </a:lnTo>
                      <a:lnTo>
                        <a:pt x="4" y="3"/>
                      </a:lnTo>
                      <a:lnTo>
                        <a:pt x="4" y="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836" name="Freeform 1004"/>
                <p:cNvSpPr>
                  <a:spLocks noChangeAspect="1"/>
                </p:cNvSpPr>
                <p:nvPr/>
              </p:nvSpPr>
              <p:spPr bwMode="auto">
                <a:xfrm>
                  <a:off x="1447" y="3108"/>
                  <a:ext cx="8" cy="12"/>
                </a:xfrm>
                <a:custGeom>
                  <a:avLst/>
                  <a:gdLst/>
                  <a:ahLst/>
                  <a:cxnLst>
                    <a:cxn ang="0">
                      <a:pos x="8" y="0"/>
                    </a:cxn>
                    <a:cxn ang="0">
                      <a:pos x="8" y="0"/>
                    </a:cxn>
                    <a:cxn ang="0">
                      <a:pos x="0" y="12"/>
                    </a:cxn>
                    <a:cxn ang="0">
                      <a:pos x="0" y="12"/>
                    </a:cxn>
                    <a:cxn ang="0">
                      <a:pos x="8" y="0"/>
                    </a:cxn>
                    <a:cxn ang="0">
                      <a:pos x="8" y="0"/>
                    </a:cxn>
                    <a:cxn ang="0">
                      <a:pos x="8" y="0"/>
                    </a:cxn>
                    <a:cxn ang="0">
                      <a:pos x="8" y="0"/>
                    </a:cxn>
                    <a:cxn ang="0">
                      <a:pos x="8" y="0"/>
                    </a:cxn>
                    <a:cxn ang="0">
                      <a:pos x="8" y="0"/>
                    </a:cxn>
                    <a:cxn ang="0">
                      <a:pos x="8" y="0"/>
                    </a:cxn>
                    <a:cxn ang="0">
                      <a:pos x="8" y="0"/>
                    </a:cxn>
                  </a:cxnLst>
                  <a:rect l="0" t="0" r="r" b="b"/>
                  <a:pathLst>
                    <a:path w="8" h="12">
                      <a:moveTo>
                        <a:pt x="8" y="0"/>
                      </a:moveTo>
                      <a:lnTo>
                        <a:pt x="8" y="0"/>
                      </a:lnTo>
                      <a:lnTo>
                        <a:pt x="0" y="12"/>
                      </a:lnTo>
                      <a:lnTo>
                        <a:pt x="0" y="12"/>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77837" name="Freeform 1005"/>
                <p:cNvSpPr>
                  <a:spLocks noChangeAspect="1"/>
                </p:cNvSpPr>
                <p:nvPr/>
              </p:nvSpPr>
              <p:spPr bwMode="auto">
                <a:xfrm>
                  <a:off x="1447" y="3108"/>
                  <a:ext cx="19" cy="27"/>
                </a:xfrm>
                <a:custGeom>
                  <a:avLst/>
                  <a:gdLst/>
                  <a:ahLst/>
                  <a:cxnLst>
                    <a:cxn ang="0">
                      <a:pos x="19" y="12"/>
                    </a:cxn>
                    <a:cxn ang="0">
                      <a:pos x="15" y="27"/>
                    </a:cxn>
                    <a:cxn ang="0">
                      <a:pos x="8" y="19"/>
                    </a:cxn>
                    <a:cxn ang="0">
                      <a:pos x="4" y="15"/>
                    </a:cxn>
                    <a:cxn ang="0">
                      <a:pos x="0" y="12"/>
                    </a:cxn>
                    <a:cxn ang="0">
                      <a:pos x="8" y="0"/>
                    </a:cxn>
                    <a:cxn ang="0">
                      <a:pos x="19" y="12"/>
                    </a:cxn>
                  </a:cxnLst>
                  <a:rect l="0" t="0" r="r" b="b"/>
                  <a:pathLst>
                    <a:path w="19" h="27">
                      <a:moveTo>
                        <a:pt x="19" y="12"/>
                      </a:moveTo>
                      <a:lnTo>
                        <a:pt x="15" y="27"/>
                      </a:lnTo>
                      <a:lnTo>
                        <a:pt x="8" y="19"/>
                      </a:lnTo>
                      <a:lnTo>
                        <a:pt x="4" y="15"/>
                      </a:lnTo>
                      <a:lnTo>
                        <a:pt x="0" y="12"/>
                      </a:lnTo>
                      <a:lnTo>
                        <a:pt x="8" y="0"/>
                      </a:lnTo>
                      <a:lnTo>
                        <a:pt x="19" y="12"/>
                      </a:lnTo>
                      <a:close/>
                    </a:path>
                  </a:pathLst>
                </a:custGeom>
                <a:solidFill>
                  <a:srgbClr val="606060"/>
                </a:solidFill>
                <a:ln w="9525">
                  <a:noFill/>
                  <a:round/>
                  <a:headEnd/>
                  <a:tailEnd/>
                </a:ln>
              </p:spPr>
              <p:txBody>
                <a:bodyPr/>
                <a:lstStyle/>
                <a:p>
                  <a:endParaRPr lang="en-US"/>
                </a:p>
              </p:txBody>
            </p:sp>
            <p:sp>
              <p:nvSpPr>
                <p:cNvPr id="377838" name="Freeform 1006"/>
                <p:cNvSpPr>
                  <a:spLocks noChangeAspect="1"/>
                </p:cNvSpPr>
                <p:nvPr/>
              </p:nvSpPr>
              <p:spPr bwMode="auto">
                <a:xfrm>
                  <a:off x="1455" y="3089"/>
                  <a:ext cx="68" cy="31"/>
                </a:xfrm>
                <a:custGeom>
                  <a:avLst/>
                  <a:gdLst/>
                  <a:ahLst/>
                  <a:cxnLst>
                    <a:cxn ang="0">
                      <a:pos x="0" y="19"/>
                    </a:cxn>
                    <a:cxn ang="0">
                      <a:pos x="7" y="31"/>
                    </a:cxn>
                    <a:cxn ang="0">
                      <a:pos x="68" y="12"/>
                    </a:cxn>
                    <a:cxn ang="0">
                      <a:pos x="60" y="0"/>
                    </a:cxn>
                    <a:cxn ang="0">
                      <a:pos x="0" y="19"/>
                    </a:cxn>
                  </a:cxnLst>
                  <a:rect l="0" t="0" r="r" b="b"/>
                  <a:pathLst>
                    <a:path w="68" h="31">
                      <a:moveTo>
                        <a:pt x="0" y="19"/>
                      </a:moveTo>
                      <a:lnTo>
                        <a:pt x="7" y="31"/>
                      </a:lnTo>
                      <a:lnTo>
                        <a:pt x="68" y="12"/>
                      </a:lnTo>
                      <a:lnTo>
                        <a:pt x="60" y="0"/>
                      </a:lnTo>
                      <a:lnTo>
                        <a:pt x="0" y="19"/>
                      </a:lnTo>
                      <a:close/>
                    </a:path>
                  </a:pathLst>
                </a:custGeom>
                <a:solidFill>
                  <a:srgbClr val="E5E5E5"/>
                </a:solidFill>
                <a:ln w="9525">
                  <a:noFill/>
                  <a:round/>
                  <a:headEnd/>
                  <a:tailEnd/>
                </a:ln>
              </p:spPr>
              <p:txBody>
                <a:bodyPr/>
                <a:lstStyle/>
                <a:p>
                  <a:endParaRPr lang="en-US"/>
                </a:p>
              </p:txBody>
            </p:sp>
            <p:sp>
              <p:nvSpPr>
                <p:cNvPr id="377839" name="Freeform 1007"/>
                <p:cNvSpPr>
                  <a:spLocks noChangeAspect="1"/>
                </p:cNvSpPr>
                <p:nvPr/>
              </p:nvSpPr>
              <p:spPr bwMode="auto">
                <a:xfrm>
                  <a:off x="1210" y="3199"/>
                  <a:ext cx="49" cy="38"/>
                </a:xfrm>
                <a:custGeom>
                  <a:avLst/>
                  <a:gdLst/>
                  <a:ahLst/>
                  <a:cxnLst>
                    <a:cxn ang="0">
                      <a:pos x="0" y="23"/>
                    </a:cxn>
                    <a:cxn ang="0">
                      <a:pos x="8" y="12"/>
                    </a:cxn>
                    <a:cxn ang="0">
                      <a:pos x="34" y="0"/>
                    </a:cxn>
                    <a:cxn ang="0">
                      <a:pos x="45" y="12"/>
                    </a:cxn>
                    <a:cxn ang="0">
                      <a:pos x="49" y="27"/>
                    </a:cxn>
                    <a:cxn ang="0">
                      <a:pos x="15" y="38"/>
                    </a:cxn>
                    <a:cxn ang="0">
                      <a:pos x="0" y="23"/>
                    </a:cxn>
                  </a:cxnLst>
                  <a:rect l="0" t="0" r="r" b="b"/>
                  <a:pathLst>
                    <a:path w="49" h="38">
                      <a:moveTo>
                        <a:pt x="0" y="23"/>
                      </a:moveTo>
                      <a:lnTo>
                        <a:pt x="8" y="12"/>
                      </a:lnTo>
                      <a:lnTo>
                        <a:pt x="34" y="0"/>
                      </a:lnTo>
                      <a:lnTo>
                        <a:pt x="45" y="12"/>
                      </a:lnTo>
                      <a:lnTo>
                        <a:pt x="49" y="27"/>
                      </a:lnTo>
                      <a:lnTo>
                        <a:pt x="15" y="38"/>
                      </a:lnTo>
                      <a:lnTo>
                        <a:pt x="0" y="23"/>
                      </a:lnTo>
                      <a:close/>
                    </a:path>
                  </a:pathLst>
                </a:custGeom>
                <a:solidFill>
                  <a:srgbClr val="BFBFBF"/>
                </a:solidFill>
                <a:ln w="9525">
                  <a:noFill/>
                  <a:round/>
                  <a:headEnd/>
                  <a:tailEnd/>
                </a:ln>
              </p:spPr>
              <p:txBody>
                <a:bodyPr/>
                <a:lstStyle/>
                <a:p>
                  <a:endParaRPr lang="en-US"/>
                </a:p>
              </p:txBody>
            </p:sp>
            <p:sp>
              <p:nvSpPr>
                <p:cNvPr id="377840" name="Freeform 1008"/>
                <p:cNvSpPr>
                  <a:spLocks noChangeAspect="1"/>
                </p:cNvSpPr>
                <p:nvPr/>
              </p:nvSpPr>
              <p:spPr bwMode="auto">
                <a:xfrm>
                  <a:off x="1210" y="3211"/>
                  <a:ext cx="8" cy="11"/>
                </a:xfrm>
                <a:custGeom>
                  <a:avLst/>
                  <a:gdLst/>
                  <a:ahLst/>
                  <a:cxnLst>
                    <a:cxn ang="0">
                      <a:pos x="8" y="0"/>
                    </a:cxn>
                    <a:cxn ang="0">
                      <a:pos x="8" y="0"/>
                    </a:cxn>
                    <a:cxn ang="0">
                      <a:pos x="0" y="11"/>
                    </a:cxn>
                    <a:cxn ang="0">
                      <a:pos x="0" y="11"/>
                    </a:cxn>
                    <a:cxn ang="0">
                      <a:pos x="8" y="0"/>
                    </a:cxn>
                    <a:cxn ang="0">
                      <a:pos x="8" y="0"/>
                    </a:cxn>
                    <a:cxn ang="0">
                      <a:pos x="8" y="0"/>
                    </a:cxn>
                    <a:cxn ang="0">
                      <a:pos x="8" y="0"/>
                    </a:cxn>
                    <a:cxn ang="0">
                      <a:pos x="8" y="0"/>
                    </a:cxn>
                    <a:cxn ang="0">
                      <a:pos x="8" y="0"/>
                    </a:cxn>
                    <a:cxn ang="0">
                      <a:pos x="8" y="0"/>
                    </a:cxn>
                    <a:cxn ang="0">
                      <a:pos x="8" y="0"/>
                    </a:cxn>
                  </a:cxnLst>
                  <a:rect l="0" t="0" r="r" b="b"/>
                  <a:pathLst>
                    <a:path w="8" h="11">
                      <a:moveTo>
                        <a:pt x="8" y="0"/>
                      </a:moveTo>
                      <a:lnTo>
                        <a:pt x="8" y="0"/>
                      </a:lnTo>
                      <a:lnTo>
                        <a:pt x="0" y="11"/>
                      </a:lnTo>
                      <a:lnTo>
                        <a:pt x="0" y="11"/>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77841" name="Freeform 1009"/>
                <p:cNvSpPr>
                  <a:spLocks noChangeAspect="1"/>
                </p:cNvSpPr>
                <p:nvPr/>
              </p:nvSpPr>
              <p:spPr bwMode="auto">
                <a:xfrm>
                  <a:off x="1218" y="3199"/>
                  <a:ext cx="26" cy="12"/>
                </a:xfrm>
                <a:custGeom>
                  <a:avLst/>
                  <a:gdLst/>
                  <a:ahLst/>
                  <a:cxnLst>
                    <a:cxn ang="0">
                      <a:pos x="26" y="4"/>
                    </a:cxn>
                    <a:cxn ang="0">
                      <a:pos x="26" y="0"/>
                    </a:cxn>
                    <a:cxn ang="0">
                      <a:pos x="0" y="12"/>
                    </a:cxn>
                    <a:cxn ang="0">
                      <a:pos x="0" y="12"/>
                    </a:cxn>
                    <a:cxn ang="0">
                      <a:pos x="26" y="4"/>
                    </a:cxn>
                    <a:cxn ang="0">
                      <a:pos x="26" y="4"/>
                    </a:cxn>
                    <a:cxn ang="0">
                      <a:pos x="26" y="4"/>
                    </a:cxn>
                    <a:cxn ang="0">
                      <a:pos x="26" y="4"/>
                    </a:cxn>
                    <a:cxn ang="0">
                      <a:pos x="26" y="4"/>
                    </a:cxn>
                    <a:cxn ang="0">
                      <a:pos x="26" y="0"/>
                    </a:cxn>
                    <a:cxn ang="0">
                      <a:pos x="26" y="0"/>
                    </a:cxn>
                    <a:cxn ang="0">
                      <a:pos x="26" y="4"/>
                    </a:cxn>
                  </a:cxnLst>
                  <a:rect l="0" t="0" r="r" b="b"/>
                  <a:pathLst>
                    <a:path w="26" h="12">
                      <a:moveTo>
                        <a:pt x="26" y="4"/>
                      </a:moveTo>
                      <a:lnTo>
                        <a:pt x="26" y="0"/>
                      </a:lnTo>
                      <a:lnTo>
                        <a:pt x="0" y="12"/>
                      </a:lnTo>
                      <a:lnTo>
                        <a:pt x="0" y="12"/>
                      </a:lnTo>
                      <a:lnTo>
                        <a:pt x="26" y="4"/>
                      </a:lnTo>
                      <a:lnTo>
                        <a:pt x="26" y="4"/>
                      </a:lnTo>
                      <a:lnTo>
                        <a:pt x="26" y="4"/>
                      </a:lnTo>
                      <a:lnTo>
                        <a:pt x="26" y="4"/>
                      </a:lnTo>
                      <a:lnTo>
                        <a:pt x="26" y="4"/>
                      </a:lnTo>
                      <a:lnTo>
                        <a:pt x="26" y="0"/>
                      </a:lnTo>
                      <a:lnTo>
                        <a:pt x="26" y="0"/>
                      </a:lnTo>
                      <a:lnTo>
                        <a:pt x="26" y="4"/>
                      </a:lnTo>
                      <a:close/>
                    </a:path>
                  </a:pathLst>
                </a:custGeom>
                <a:solidFill>
                  <a:srgbClr val="000000"/>
                </a:solidFill>
                <a:ln w="9525">
                  <a:noFill/>
                  <a:round/>
                  <a:headEnd/>
                  <a:tailEnd/>
                </a:ln>
              </p:spPr>
              <p:txBody>
                <a:bodyPr/>
                <a:lstStyle/>
                <a:p>
                  <a:endParaRPr lang="en-US"/>
                </a:p>
              </p:txBody>
            </p:sp>
            <p:sp>
              <p:nvSpPr>
                <p:cNvPr id="377842" name="Freeform 1010"/>
                <p:cNvSpPr>
                  <a:spLocks noChangeAspect="1"/>
                </p:cNvSpPr>
                <p:nvPr/>
              </p:nvSpPr>
              <p:spPr bwMode="auto">
                <a:xfrm>
                  <a:off x="1244" y="3199"/>
                  <a:ext cx="11" cy="12"/>
                </a:xfrm>
                <a:custGeom>
                  <a:avLst/>
                  <a:gdLst/>
                  <a:ahLst/>
                  <a:cxnLst>
                    <a:cxn ang="0">
                      <a:pos x="11" y="12"/>
                    </a:cxn>
                    <a:cxn ang="0">
                      <a:pos x="11" y="12"/>
                    </a:cxn>
                    <a:cxn ang="0">
                      <a:pos x="4" y="0"/>
                    </a:cxn>
                    <a:cxn ang="0">
                      <a:pos x="0" y="4"/>
                    </a:cxn>
                    <a:cxn ang="0">
                      <a:pos x="11" y="12"/>
                    </a:cxn>
                    <a:cxn ang="0">
                      <a:pos x="11" y="12"/>
                    </a:cxn>
                    <a:cxn ang="0">
                      <a:pos x="11" y="12"/>
                    </a:cxn>
                    <a:cxn ang="0">
                      <a:pos x="11" y="12"/>
                    </a:cxn>
                    <a:cxn ang="0">
                      <a:pos x="11" y="12"/>
                    </a:cxn>
                    <a:cxn ang="0">
                      <a:pos x="11" y="12"/>
                    </a:cxn>
                    <a:cxn ang="0">
                      <a:pos x="11" y="12"/>
                    </a:cxn>
                    <a:cxn ang="0">
                      <a:pos x="11" y="12"/>
                    </a:cxn>
                  </a:cxnLst>
                  <a:rect l="0" t="0" r="r" b="b"/>
                  <a:pathLst>
                    <a:path w="11" h="12">
                      <a:moveTo>
                        <a:pt x="11" y="12"/>
                      </a:moveTo>
                      <a:lnTo>
                        <a:pt x="11" y="12"/>
                      </a:lnTo>
                      <a:lnTo>
                        <a:pt x="4" y="0"/>
                      </a:lnTo>
                      <a:lnTo>
                        <a:pt x="0" y="4"/>
                      </a:lnTo>
                      <a:lnTo>
                        <a:pt x="11" y="12"/>
                      </a:lnTo>
                      <a:lnTo>
                        <a:pt x="11" y="12"/>
                      </a:lnTo>
                      <a:lnTo>
                        <a:pt x="11" y="12"/>
                      </a:lnTo>
                      <a:lnTo>
                        <a:pt x="11" y="12"/>
                      </a:lnTo>
                      <a:lnTo>
                        <a:pt x="11" y="12"/>
                      </a:lnTo>
                      <a:lnTo>
                        <a:pt x="11" y="12"/>
                      </a:lnTo>
                      <a:lnTo>
                        <a:pt x="11" y="12"/>
                      </a:lnTo>
                      <a:lnTo>
                        <a:pt x="11" y="12"/>
                      </a:lnTo>
                      <a:close/>
                    </a:path>
                  </a:pathLst>
                </a:custGeom>
                <a:solidFill>
                  <a:srgbClr val="000000"/>
                </a:solidFill>
                <a:ln w="9525">
                  <a:noFill/>
                  <a:round/>
                  <a:headEnd/>
                  <a:tailEnd/>
                </a:ln>
              </p:spPr>
              <p:txBody>
                <a:bodyPr/>
                <a:lstStyle/>
                <a:p>
                  <a:endParaRPr lang="en-US"/>
                </a:p>
              </p:txBody>
            </p:sp>
            <p:sp>
              <p:nvSpPr>
                <p:cNvPr id="377843" name="Freeform 1011"/>
                <p:cNvSpPr>
                  <a:spLocks noChangeAspect="1"/>
                </p:cNvSpPr>
                <p:nvPr/>
              </p:nvSpPr>
              <p:spPr bwMode="auto">
                <a:xfrm>
                  <a:off x="1255" y="3211"/>
                  <a:ext cx="4" cy="15"/>
                </a:xfrm>
                <a:custGeom>
                  <a:avLst/>
                  <a:gdLst/>
                  <a:ahLst/>
                  <a:cxnLst>
                    <a:cxn ang="0">
                      <a:pos x="4" y="15"/>
                    </a:cxn>
                    <a:cxn ang="0">
                      <a:pos x="4" y="15"/>
                    </a:cxn>
                    <a:cxn ang="0">
                      <a:pos x="0" y="0"/>
                    </a:cxn>
                    <a:cxn ang="0">
                      <a:pos x="0" y="0"/>
                    </a:cxn>
                    <a:cxn ang="0">
                      <a:pos x="4" y="15"/>
                    </a:cxn>
                    <a:cxn ang="0">
                      <a:pos x="4" y="11"/>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1"/>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77844" name="Freeform 1012"/>
                <p:cNvSpPr>
                  <a:spLocks noChangeAspect="1"/>
                </p:cNvSpPr>
                <p:nvPr/>
              </p:nvSpPr>
              <p:spPr bwMode="auto">
                <a:xfrm>
                  <a:off x="1222" y="3226"/>
                  <a:ext cx="37" cy="11"/>
                </a:xfrm>
                <a:custGeom>
                  <a:avLst/>
                  <a:gdLst/>
                  <a:ahLst/>
                  <a:cxnLst>
                    <a:cxn ang="0">
                      <a:pos x="0" y="11"/>
                    </a:cxn>
                    <a:cxn ang="0">
                      <a:pos x="3" y="11"/>
                    </a:cxn>
                    <a:cxn ang="0">
                      <a:pos x="37" y="0"/>
                    </a:cxn>
                    <a:cxn ang="0">
                      <a:pos x="37" y="0"/>
                    </a:cxn>
                    <a:cxn ang="0">
                      <a:pos x="3" y="11"/>
                    </a:cxn>
                    <a:cxn ang="0">
                      <a:pos x="3" y="11"/>
                    </a:cxn>
                    <a:cxn ang="0">
                      <a:pos x="3" y="11"/>
                    </a:cxn>
                    <a:cxn ang="0">
                      <a:pos x="0" y="11"/>
                    </a:cxn>
                    <a:cxn ang="0">
                      <a:pos x="0" y="11"/>
                    </a:cxn>
                    <a:cxn ang="0">
                      <a:pos x="3" y="11"/>
                    </a:cxn>
                    <a:cxn ang="0">
                      <a:pos x="3" y="11"/>
                    </a:cxn>
                    <a:cxn ang="0">
                      <a:pos x="0" y="11"/>
                    </a:cxn>
                  </a:cxnLst>
                  <a:rect l="0" t="0" r="r" b="b"/>
                  <a:pathLst>
                    <a:path w="37" h="11">
                      <a:moveTo>
                        <a:pt x="0" y="11"/>
                      </a:moveTo>
                      <a:lnTo>
                        <a:pt x="3" y="11"/>
                      </a:lnTo>
                      <a:lnTo>
                        <a:pt x="37" y="0"/>
                      </a:lnTo>
                      <a:lnTo>
                        <a:pt x="37" y="0"/>
                      </a:lnTo>
                      <a:lnTo>
                        <a:pt x="3" y="11"/>
                      </a:lnTo>
                      <a:lnTo>
                        <a:pt x="3" y="11"/>
                      </a:lnTo>
                      <a:lnTo>
                        <a:pt x="3" y="11"/>
                      </a:lnTo>
                      <a:lnTo>
                        <a:pt x="0" y="11"/>
                      </a:lnTo>
                      <a:lnTo>
                        <a:pt x="0" y="11"/>
                      </a:lnTo>
                      <a:lnTo>
                        <a:pt x="3" y="11"/>
                      </a:lnTo>
                      <a:lnTo>
                        <a:pt x="3" y="11"/>
                      </a:lnTo>
                      <a:lnTo>
                        <a:pt x="0" y="11"/>
                      </a:lnTo>
                      <a:close/>
                    </a:path>
                  </a:pathLst>
                </a:custGeom>
                <a:solidFill>
                  <a:srgbClr val="000000"/>
                </a:solidFill>
                <a:ln w="9525">
                  <a:noFill/>
                  <a:round/>
                  <a:headEnd/>
                  <a:tailEnd/>
                </a:ln>
              </p:spPr>
              <p:txBody>
                <a:bodyPr/>
                <a:lstStyle/>
                <a:p>
                  <a:endParaRPr lang="en-US"/>
                </a:p>
              </p:txBody>
            </p:sp>
            <p:sp>
              <p:nvSpPr>
                <p:cNvPr id="377845" name="Freeform 1013"/>
                <p:cNvSpPr>
                  <a:spLocks noChangeAspect="1"/>
                </p:cNvSpPr>
                <p:nvPr/>
              </p:nvSpPr>
              <p:spPr bwMode="auto">
                <a:xfrm>
                  <a:off x="1210" y="3218"/>
                  <a:ext cx="15" cy="19"/>
                </a:xfrm>
                <a:custGeom>
                  <a:avLst/>
                  <a:gdLst/>
                  <a:ahLst/>
                  <a:cxnLst>
                    <a:cxn ang="0">
                      <a:pos x="0" y="4"/>
                    </a:cxn>
                    <a:cxn ang="0">
                      <a:pos x="0" y="4"/>
                    </a:cxn>
                    <a:cxn ang="0">
                      <a:pos x="15" y="19"/>
                    </a:cxn>
                    <a:cxn ang="0">
                      <a:pos x="15" y="19"/>
                    </a:cxn>
                    <a:cxn ang="0">
                      <a:pos x="0" y="4"/>
                    </a:cxn>
                    <a:cxn ang="0">
                      <a:pos x="0" y="4"/>
                    </a:cxn>
                    <a:cxn ang="0">
                      <a:pos x="0" y="4"/>
                    </a:cxn>
                    <a:cxn ang="0">
                      <a:pos x="0" y="0"/>
                    </a:cxn>
                    <a:cxn ang="0">
                      <a:pos x="0" y="4"/>
                    </a:cxn>
                    <a:cxn ang="0">
                      <a:pos x="0" y="4"/>
                    </a:cxn>
                    <a:cxn ang="0">
                      <a:pos x="0" y="4"/>
                    </a:cxn>
                    <a:cxn ang="0">
                      <a:pos x="0" y="4"/>
                    </a:cxn>
                  </a:cxnLst>
                  <a:rect l="0" t="0" r="r" b="b"/>
                  <a:pathLst>
                    <a:path w="15" h="19">
                      <a:moveTo>
                        <a:pt x="0" y="4"/>
                      </a:moveTo>
                      <a:lnTo>
                        <a:pt x="0" y="4"/>
                      </a:lnTo>
                      <a:lnTo>
                        <a:pt x="15" y="19"/>
                      </a:lnTo>
                      <a:lnTo>
                        <a:pt x="15" y="19"/>
                      </a:lnTo>
                      <a:lnTo>
                        <a:pt x="0" y="4"/>
                      </a:lnTo>
                      <a:lnTo>
                        <a:pt x="0" y="4"/>
                      </a:lnTo>
                      <a:lnTo>
                        <a:pt x="0" y="4"/>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77846" name="Freeform 1014"/>
                <p:cNvSpPr>
                  <a:spLocks noChangeAspect="1"/>
                </p:cNvSpPr>
                <p:nvPr/>
              </p:nvSpPr>
              <p:spPr bwMode="auto">
                <a:xfrm>
                  <a:off x="1218" y="3199"/>
                  <a:ext cx="37" cy="19"/>
                </a:xfrm>
                <a:custGeom>
                  <a:avLst/>
                  <a:gdLst/>
                  <a:ahLst/>
                  <a:cxnLst>
                    <a:cxn ang="0">
                      <a:pos x="0" y="12"/>
                    </a:cxn>
                    <a:cxn ang="0">
                      <a:pos x="11" y="19"/>
                    </a:cxn>
                    <a:cxn ang="0">
                      <a:pos x="37" y="12"/>
                    </a:cxn>
                    <a:cxn ang="0">
                      <a:pos x="26" y="0"/>
                    </a:cxn>
                    <a:cxn ang="0">
                      <a:pos x="0" y="12"/>
                    </a:cxn>
                  </a:cxnLst>
                  <a:rect l="0" t="0" r="r" b="b"/>
                  <a:pathLst>
                    <a:path w="37" h="19">
                      <a:moveTo>
                        <a:pt x="0" y="12"/>
                      </a:moveTo>
                      <a:lnTo>
                        <a:pt x="11" y="19"/>
                      </a:lnTo>
                      <a:lnTo>
                        <a:pt x="37" y="12"/>
                      </a:lnTo>
                      <a:lnTo>
                        <a:pt x="26" y="0"/>
                      </a:lnTo>
                      <a:lnTo>
                        <a:pt x="0" y="12"/>
                      </a:lnTo>
                      <a:close/>
                    </a:path>
                  </a:pathLst>
                </a:custGeom>
                <a:solidFill>
                  <a:srgbClr val="E5E5E5"/>
                </a:solidFill>
                <a:ln w="9525">
                  <a:noFill/>
                  <a:round/>
                  <a:headEnd/>
                  <a:tailEnd/>
                </a:ln>
              </p:spPr>
              <p:txBody>
                <a:bodyPr/>
                <a:lstStyle/>
                <a:p>
                  <a:endParaRPr lang="en-US"/>
                </a:p>
              </p:txBody>
            </p:sp>
            <p:sp>
              <p:nvSpPr>
                <p:cNvPr id="377847" name="Freeform 1015"/>
                <p:cNvSpPr>
                  <a:spLocks noChangeAspect="1"/>
                </p:cNvSpPr>
                <p:nvPr/>
              </p:nvSpPr>
              <p:spPr bwMode="auto">
                <a:xfrm>
                  <a:off x="1210" y="3211"/>
                  <a:ext cx="19" cy="26"/>
                </a:xfrm>
                <a:custGeom>
                  <a:avLst/>
                  <a:gdLst/>
                  <a:ahLst/>
                  <a:cxnLst>
                    <a:cxn ang="0">
                      <a:pos x="0" y="11"/>
                    </a:cxn>
                    <a:cxn ang="0">
                      <a:pos x="8" y="0"/>
                    </a:cxn>
                    <a:cxn ang="0">
                      <a:pos x="19" y="7"/>
                    </a:cxn>
                    <a:cxn ang="0">
                      <a:pos x="15" y="26"/>
                    </a:cxn>
                    <a:cxn ang="0">
                      <a:pos x="0" y="11"/>
                    </a:cxn>
                  </a:cxnLst>
                  <a:rect l="0" t="0" r="r" b="b"/>
                  <a:pathLst>
                    <a:path w="19" h="26">
                      <a:moveTo>
                        <a:pt x="0" y="11"/>
                      </a:moveTo>
                      <a:lnTo>
                        <a:pt x="8" y="0"/>
                      </a:lnTo>
                      <a:lnTo>
                        <a:pt x="19" y="7"/>
                      </a:lnTo>
                      <a:lnTo>
                        <a:pt x="15" y="26"/>
                      </a:lnTo>
                      <a:lnTo>
                        <a:pt x="0" y="11"/>
                      </a:lnTo>
                      <a:close/>
                    </a:path>
                  </a:pathLst>
                </a:custGeom>
                <a:solidFill>
                  <a:srgbClr val="606060"/>
                </a:solidFill>
                <a:ln w="9525">
                  <a:noFill/>
                  <a:round/>
                  <a:headEnd/>
                  <a:tailEnd/>
                </a:ln>
              </p:spPr>
              <p:txBody>
                <a:bodyPr/>
                <a:lstStyle/>
                <a:p>
                  <a:endParaRPr lang="en-US"/>
                </a:p>
              </p:txBody>
            </p:sp>
            <p:sp>
              <p:nvSpPr>
                <p:cNvPr id="377848" name="Freeform 1016"/>
                <p:cNvSpPr>
                  <a:spLocks noChangeAspect="1"/>
                </p:cNvSpPr>
                <p:nvPr/>
              </p:nvSpPr>
              <p:spPr bwMode="auto">
                <a:xfrm>
                  <a:off x="1173" y="3215"/>
                  <a:ext cx="49" cy="34"/>
                </a:xfrm>
                <a:custGeom>
                  <a:avLst/>
                  <a:gdLst/>
                  <a:ahLst/>
                  <a:cxnLst>
                    <a:cxn ang="0">
                      <a:pos x="0" y="19"/>
                    </a:cxn>
                    <a:cxn ang="0">
                      <a:pos x="7" y="7"/>
                    </a:cxn>
                    <a:cxn ang="0">
                      <a:pos x="34" y="0"/>
                    </a:cxn>
                    <a:cxn ang="0">
                      <a:pos x="45" y="7"/>
                    </a:cxn>
                    <a:cxn ang="0">
                      <a:pos x="49" y="22"/>
                    </a:cxn>
                    <a:cxn ang="0">
                      <a:pos x="15" y="34"/>
                    </a:cxn>
                    <a:cxn ang="0">
                      <a:pos x="0" y="19"/>
                    </a:cxn>
                  </a:cxnLst>
                  <a:rect l="0" t="0" r="r" b="b"/>
                  <a:pathLst>
                    <a:path w="49" h="34">
                      <a:moveTo>
                        <a:pt x="0" y="19"/>
                      </a:moveTo>
                      <a:lnTo>
                        <a:pt x="7" y="7"/>
                      </a:lnTo>
                      <a:lnTo>
                        <a:pt x="34" y="0"/>
                      </a:lnTo>
                      <a:lnTo>
                        <a:pt x="45" y="7"/>
                      </a:lnTo>
                      <a:lnTo>
                        <a:pt x="49" y="22"/>
                      </a:lnTo>
                      <a:lnTo>
                        <a:pt x="15" y="34"/>
                      </a:lnTo>
                      <a:lnTo>
                        <a:pt x="0" y="19"/>
                      </a:lnTo>
                      <a:close/>
                    </a:path>
                  </a:pathLst>
                </a:custGeom>
                <a:solidFill>
                  <a:srgbClr val="BFBFBF"/>
                </a:solidFill>
                <a:ln w="9525">
                  <a:noFill/>
                  <a:round/>
                  <a:headEnd/>
                  <a:tailEnd/>
                </a:ln>
              </p:spPr>
              <p:txBody>
                <a:bodyPr/>
                <a:lstStyle/>
                <a:p>
                  <a:endParaRPr lang="en-US"/>
                </a:p>
              </p:txBody>
            </p:sp>
          </p:grpSp>
          <p:sp>
            <p:nvSpPr>
              <p:cNvPr id="377849" name="Freeform 1017"/>
              <p:cNvSpPr>
                <a:spLocks noChangeAspect="1"/>
              </p:cNvSpPr>
              <p:nvPr/>
            </p:nvSpPr>
            <p:spPr bwMode="auto">
              <a:xfrm>
                <a:off x="1169" y="3222"/>
                <a:ext cx="11" cy="12"/>
              </a:xfrm>
              <a:custGeom>
                <a:avLst/>
                <a:gdLst/>
                <a:ahLst/>
                <a:cxnLst>
                  <a:cxn ang="0">
                    <a:pos x="11" y="0"/>
                  </a:cxn>
                  <a:cxn ang="0">
                    <a:pos x="11" y="0"/>
                  </a:cxn>
                  <a:cxn ang="0">
                    <a:pos x="0" y="12"/>
                  </a:cxn>
                  <a:cxn ang="0">
                    <a:pos x="4" y="12"/>
                  </a:cxn>
                  <a:cxn ang="0">
                    <a:pos x="11" y="0"/>
                  </a:cxn>
                  <a:cxn ang="0">
                    <a:pos x="11" y="0"/>
                  </a:cxn>
                  <a:cxn ang="0">
                    <a:pos x="11" y="0"/>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0"/>
                    </a:lnTo>
                    <a:lnTo>
                      <a:pt x="11" y="0"/>
                    </a:lnTo>
                    <a:lnTo>
                      <a:pt x="11" y="0"/>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77850" name="Freeform 1018"/>
              <p:cNvSpPr>
                <a:spLocks noChangeAspect="1"/>
              </p:cNvSpPr>
              <p:nvPr/>
            </p:nvSpPr>
            <p:spPr bwMode="auto">
              <a:xfrm>
                <a:off x="1180" y="3211"/>
                <a:ext cx="27" cy="11"/>
              </a:xfrm>
              <a:custGeom>
                <a:avLst/>
                <a:gdLst/>
                <a:ahLst/>
                <a:cxnLst>
                  <a:cxn ang="0">
                    <a:pos x="27" y="0"/>
                  </a:cxn>
                  <a:cxn ang="0">
                    <a:pos x="27" y="0"/>
                  </a:cxn>
                  <a:cxn ang="0">
                    <a:pos x="0" y="11"/>
                  </a:cxn>
                  <a:cxn ang="0">
                    <a:pos x="0" y="11"/>
                  </a:cxn>
                  <a:cxn ang="0">
                    <a:pos x="27" y="4"/>
                  </a:cxn>
                  <a:cxn ang="0">
                    <a:pos x="27" y="4"/>
                  </a:cxn>
                  <a:cxn ang="0">
                    <a:pos x="27" y="4"/>
                  </a:cxn>
                  <a:cxn ang="0">
                    <a:pos x="27" y="4"/>
                  </a:cxn>
                  <a:cxn ang="0">
                    <a:pos x="27" y="4"/>
                  </a:cxn>
                  <a:cxn ang="0">
                    <a:pos x="27" y="0"/>
                  </a:cxn>
                  <a:cxn ang="0">
                    <a:pos x="27" y="0"/>
                  </a:cxn>
                  <a:cxn ang="0">
                    <a:pos x="27" y="0"/>
                  </a:cxn>
                </a:cxnLst>
                <a:rect l="0" t="0" r="r" b="b"/>
                <a:pathLst>
                  <a:path w="27" h="11">
                    <a:moveTo>
                      <a:pt x="27" y="0"/>
                    </a:moveTo>
                    <a:lnTo>
                      <a:pt x="27" y="0"/>
                    </a:lnTo>
                    <a:lnTo>
                      <a:pt x="0" y="11"/>
                    </a:lnTo>
                    <a:lnTo>
                      <a:pt x="0" y="11"/>
                    </a:lnTo>
                    <a:lnTo>
                      <a:pt x="27" y="4"/>
                    </a:lnTo>
                    <a:lnTo>
                      <a:pt x="27" y="4"/>
                    </a:lnTo>
                    <a:lnTo>
                      <a:pt x="27" y="4"/>
                    </a:lnTo>
                    <a:lnTo>
                      <a:pt x="27" y="4"/>
                    </a:lnTo>
                    <a:lnTo>
                      <a:pt x="27" y="4"/>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77851" name="Freeform 1019"/>
              <p:cNvSpPr>
                <a:spLocks noChangeAspect="1"/>
              </p:cNvSpPr>
              <p:nvPr/>
            </p:nvSpPr>
            <p:spPr bwMode="auto">
              <a:xfrm>
                <a:off x="1207" y="3215"/>
                <a:ext cx="11" cy="7"/>
              </a:xfrm>
              <a:custGeom>
                <a:avLst/>
                <a:gdLst/>
                <a:ahLst/>
                <a:cxnLst>
                  <a:cxn ang="0">
                    <a:pos x="11" y="7"/>
                  </a:cxn>
                  <a:cxn ang="0">
                    <a:pos x="11" y="7"/>
                  </a:cxn>
                  <a:cxn ang="0">
                    <a:pos x="3" y="0"/>
                  </a:cxn>
                  <a:cxn ang="0">
                    <a:pos x="0" y="0"/>
                  </a:cxn>
                  <a:cxn ang="0">
                    <a:pos x="11" y="7"/>
                  </a:cxn>
                  <a:cxn ang="0">
                    <a:pos x="11" y="7"/>
                  </a:cxn>
                  <a:cxn ang="0">
                    <a:pos x="11" y="7"/>
                  </a:cxn>
                  <a:cxn ang="0">
                    <a:pos x="11" y="7"/>
                  </a:cxn>
                  <a:cxn ang="0">
                    <a:pos x="11" y="7"/>
                  </a:cxn>
                  <a:cxn ang="0">
                    <a:pos x="11" y="7"/>
                  </a:cxn>
                  <a:cxn ang="0">
                    <a:pos x="11" y="7"/>
                  </a:cxn>
                  <a:cxn ang="0">
                    <a:pos x="11" y="7"/>
                  </a:cxn>
                </a:cxnLst>
                <a:rect l="0" t="0" r="r" b="b"/>
                <a:pathLst>
                  <a:path w="11" h="7">
                    <a:moveTo>
                      <a:pt x="11" y="7"/>
                    </a:moveTo>
                    <a:lnTo>
                      <a:pt x="11" y="7"/>
                    </a:lnTo>
                    <a:lnTo>
                      <a:pt x="3" y="0"/>
                    </a:lnTo>
                    <a:lnTo>
                      <a:pt x="0" y="0"/>
                    </a:lnTo>
                    <a:lnTo>
                      <a:pt x="11" y="7"/>
                    </a:lnTo>
                    <a:lnTo>
                      <a:pt x="11" y="7"/>
                    </a:lnTo>
                    <a:lnTo>
                      <a:pt x="11"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77852" name="Freeform 1020"/>
              <p:cNvSpPr>
                <a:spLocks noChangeAspect="1"/>
              </p:cNvSpPr>
              <p:nvPr/>
            </p:nvSpPr>
            <p:spPr bwMode="auto">
              <a:xfrm>
                <a:off x="1214" y="3222"/>
                <a:ext cx="8" cy="15"/>
              </a:xfrm>
              <a:custGeom>
                <a:avLst/>
                <a:gdLst/>
                <a:ahLst/>
                <a:cxnLst>
                  <a:cxn ang="0">
                    <a:pos x="8" y="15"/>
                  </a:cxn>
                  <a:cxn ang="0">
                    <a:pos x="8" y="15"/>
                  </a:cxn>
                  <a:cxn ang="0">
                    <a:pos x="4" y="0"/>
                  </a:cxn>
                  <a:cxn ang="0">
                    <a:pos x="0" y="0"/>
                  </a:cxn>
                  <a:cxn ang="0">
                    <a:pos x="8" y="15"/>
                  </a:cxn>
                  <a:cxn ang="0">
                    <a:pos x="8" y="15"/>
                  </a:cxn>
                  <a:cxn ang="0">
                    <a:pos x="8" y="15"/>
                  </a:cxn>
                  <a:cxn ang="0">
                    <a:pos x="8" y="15"/>
                  </a:cxn>
                  <a:cxn ang="0">
                    <a:pos x="8" y="15"/>
                  </a:cxn>
                  <a:cxn ang="0">
                    <a:pos x="8" y="15"/>
                  </a:cxn>
                  <a:cxn ang="0">
                    <a:pos x="8" y="15"/>
                  </a:cxn>
                  <a:cxn ang="0">
                    <a:pos x="8" y="15"/>
                  </a:cxn>
                </a:cxnLst>
                <a:rect l="0" t="0" r="r" b="b"/>
                <a:pathLst>
                  <a:path w="8" h="15">
                    <a:moveTo>
                      <a:pt x="8" y="15"/>
                    </a:moveTo>
                    <a:lnTo>
                      <a:pt x="8" y="15"/>
                    </a:lnTo>
                    <a:lnTo>
                      <a:pt x="4" y="0"/>
                    </a:lnTo>
                    <a:lnTo>
                      <a:pt x="0" y="0"/>
                    </a:lnTo>
                    <a:lnTo>
                      <a:pt x="8" y="15"/>
                    </a:lnTo>
                    <a:lnTo>
                      <a:pt x="8" y="15"/>
                    </a:lnTo>
                    <a:lnTo>
                      <a:pt x="8" y="15"/>
                    </a:lnTo>
                    <a:lnTo>
                      <a:pt x="8" y="15"/>
                    </a:lnTo>
                    <a:lnTo>
                      <a:pt x="8" y="15"/>
                    </a:lnTo>
                    <a:lnTo>
                      <a:pt x="8" y="15"/>
                    </a:lnTo>
                    <a:lnTo>
                      <a:pt x="8" y="15"/>
                    </a:lnTo>
                    <a:lnTo>
                      <a:pt x="8" y="15"/>
                    </a:lnTo>
                    <a:close/>
                  </a:path>
                </a:pathLst>
              </a:custGeom>
              <a:solidFill>
                <a:srgbClr val="000000"/>
              </a:solidFill>
              <a:ln w="9525">
                <a:noFill/>
                <a:round/>
                <a:headEnd/>
                <a:tailEnd/>
              </a:ln>
            </p:spPr>
            <p:txBody>
              <a:bodyPr/>
              <a:lstStyle/>
              <a:p>
                <a:endParaRPr lang="en-US"/>
              </a:p>
            </p:txBody>
          </p:sp>
          <p:sp>
            <p:nvSpPr>
              <p:cNvPr id="377853" name="Freeform 1021"/>
              <p:cNvSpPr>
                <a:spLocks noChangeAspect="1"/>
              </p:cNvSpPr>
              <p:nvPr/>
            </p:nvSpPr>
            <p:spPr bwMode="auto">
              <a:xfrm>
                <a:off x="1184" y="3237"/>
                <a:ext cx="38" cy="12"/>
              </a:xfrm>
              <a:custGeom>
                <a:avLst/>
                <a:gdLst/>
                <a:ahLst/>
                <a:cxnLst>
                  <a:cxn ang="0">
                    <a:pos x="0" y="12"/>
                  </a:cxn>
                  <a:cxn ang="0">
                    <a:pos x="4" y="12"/>
                  </a:cxn>
                  <a:cxn ang="0">
                    <a:pos x="38" y="0"/>
                  </a:cxn>
                  <a:cxn ang="0">
                    <a:pos x="38" y="0"/>
                  </a:cxn>
                  <a:cxn ang="0">
                    <a:pos x="4" y="12"/>
                  </a:cxn>
                  <a:cxn ang="0">
                    <a:pos x="4" y="12"/>
                  </a:cxn>
                  <a:cxn ang="0">
                    <a:pos x="4" y="12"/>
                  </a:cxn>
                  <a:cxn ang="0">
                    <a:pos x="0" y="12"/>
                  </a:cxn>
                  <a:cxn ang="0">
                    <a:pos x="0" y="12"/>
                  </a:cxn>
                  <a:cxn ang="0">
                    <a:pos x="4" y="12"/>
                  </a:cxn>
                  <a:cxn ang="0">
                    <a:pos x="4" y="12"/>
                  </a:cxn>
                  <a:cxn ang="0">
                    <a:pos x="0" y="12"/>
                  </a:cxn>
                </a:cxnLst>
                <a:rect l="0" t="0" r="r" b="b"/>
                <a:pathLst>
                  <a:path w="38" h="12">
                    <a:moveTo>
                      <a:pt x="0" y="12"/>
                    </a:moveTo>
                    <a:lnTo>
                      <a:pt x="4" y="12"/>
                    </a:lnTo>
                    <a:lnTo>
                      <a:pt x="38" y="0"/>
                    </a:lnTo>
                    <a:lnTo>
                      <a:pt x="38" y="0"/>
                    </a:lnTo>
                    <a:lnTo>
                      <a:pt x="4" y="12"/>
                    </a:lnTo>
                    <a:lnTo>
                      <a:pt x="4" y="12"/>
                    </a:lnTo>
                    <a:lnTo>
                      <a:pt x="4" y="12"/>
                    </a:lnTo>
                    <a:lnTo>
                      <a:pt x="0" y="12"/>
                    </a:lnTo>
                    <a:lnTo>
                      <a:pt x="0" y="12"/>
                    </a:lnTo>
                    <a:lnTo>
                      <a:pt x="4" y="12"/>
                    </a:lnTo>
                    <a:lnTo>
                      <a:pt x="4" y="12"/>
                    </a:lnTo>
                    <a:lnTo>
                      <a:pt x="0" y="12"/>
                    </a:lnTo>
                    <a:close/>
                  </a:path>
                </a:pathLst>
              </a:custGeom>
              <a:solidFill>
                <a:srgbClr val="000000"/>
              </a:solidFill>
              <a:ln w="9525">
                <a:noFill/>
                <a:round/>
                <a:headEnd/>
                <a:tailEnd/>
              </a:ln>
            </p:spPr>
            <p:txBody>
              <a:bodyPr/>
              <a:lstStyle/>
              <a:p>
                <a:endParaRPr lang="en-US"/>
              </a:p>
            </p:txBody>
          </p:sp>
          <p:sp>
            <p:nvSpPr>
              <p:cNvPr id="377854" name="Freeform 1022"/>
              <p:cNvSpPr>
                <a:spLocks noChangeAspect="1"/>
              </p:cNvSpPr>
              <p:nvPr/>
            </p:nvSpPr>
            <p:spPr bwMode="auto">
              <a:xfrm>
                <a:off x="1169" y="3234"/>
                <a:ext cx="15" cy="15"/>
              </a:xfrm>
              <a:custGeom>
                <a:avLst/>
                <a:gdLst/>
                <a:ahLst/>
                <a:cxnLst>
                  <a:cxn ang="0">
                    <a:pos x="0" y="0"/>
                  </a:cxn>
                  <a:cxn ang="0">
                    <a:pos x="0" y="0"/>
                  </a:cxn>
                  <a:cxn ang="0">
                    <a:pos x="15" y="15"/>
                  </a:cxn>
                  <a:cxn ang="0">
                    <a:pos x="15" y="15"/>
                  </a:cxn>
                  <a:cxn ang="0">
                    <a:pos x="4" y="0"/>
                  </a:cxn>
                  <a:cxn ang="0">
                    <a:pos x="4" y="0"/>
                  </a:cxn>
                  <a:cxn ang="0">
                    <a:pos x="4" y="0"/>
                  </a:cxn>
                  <a:cxn ang="0">
                    <a:pos x="4" y="0"/>
                  </a:cxn>
                  <a:cxn ang="0">
                    <a:pos x="0" y="0"/>
                  </a:cxn>
                  <a:cxn ang="0">
                    <a:pos x="0" y="0"/>
                  </a:cxn>
                  <a:cxn ang="0">
                    <a:pos x="0" y="0"/>
                  </a:cxn>
                  <a:cxn ang="0">
                    <a:pos x="0" y="0"/>
                  </a:cxn>
                </a:cxnLst>
                <a:rect l="0" t="0" r="r" b="b"/>
                <a:pathLst>
                  <a:path w="15" h="15">
                    <a:moveTo>
                      <a:pt x="0" y="0"/>
                    </a:moveTo>
                    <a:lnTo>
                      <a:pt x="0" y="0"/>
                    </a:lnTo>
                    <a:lnTo>
                      <a:pt x="15" y="15"/>
                    </a:lnTo>
                    <a:lnTo>
                      <a:pt x="15" y="15"/>
                    </a:lnTo>
                    <a:lnTo>
                      <a:pt x="4" y="0"/>
                    </a:lnTo>
                    <a:lnTo>
                      <a:pt x="4" y="0"/>
                    </a:lnTo>
                    <a:lnTo>
                      <a:pt x="4" y="0"/>
                    </a:lnTo>
                    <a:lnTo>
                      <a:pt x="4"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855" name="Freeform 1023"/>
              <p:cNvSpPr>
                <a:spLocks noChangeAspect="1"/>
              </p:cNvSpPr>
              <p:nvPr/>
            </p:nvSpPr>
            <p:spPr bwMode="auto">
              <a:xfrm>
                <a:off x="1180" y="3215"/>
                <a:ext cx="34" cy="15"/>
              </a:xfrm>
              <a:custGeom>
                <a:avLst/>
                <a:gdLst/>
                <a:ahLst/>
                <a:cxnLst>
                  <a:cxn ang="0">
                    <a:pos x="0" y="7"/>
                  </a:cxn>
                  <a:cxn ang="0">
                    <a:pos x="8" y="15"/>
                  </a:cxn>
                  <a:cxn ang="0">
                    <a:pos x="34" y="7"/>
                  </a:cxn>
                  <a:cxn ang="0">
                    <a:pos x="27" y="0"/>
                  </a:cxn>
                  <a:cxn ang="0">
                    <a:pos x="0" y="7"/>
                  </a:cxn>
                </a:cxnLst>
                <a:rect l="0" t="0" r="r" b="b"/>
                <a:pathLst>
                  <a:path w="34" h="15">
                    <a:moveTo>
                      <a:pt x="0" y="7"/>
                    </a:moveTo>
                    <a:lnTo>
                      <a:pt x="8" y="15"/>
                    </a:lnTo>
                    <a:lnTo>
                      <a:pt x="34" y="7"/>
                    </a:lnTo>
                    <a:lnTo>
                      <a:pt x="27" y="0"/>
                    </a:lnTo>
                    <a:lnTo>
                      <a:pt x="0" y="7"/>
                    </a:lnTo>
                    <a:close/>
                  </a:path>
                </a:pathLst>
              </a:custGeom>
              <a:solidFill>
                <a:srgbClr val="E5E5E5"/>
              </a:solidFill>
              <a:ln w="9525">
                <a:noFill/>
                <a:round/>
                <a:headEnd/>
                <a:tailEnd/>
              </a:ln>
            </p:spPr>
            <p:txBody>
              <a:bodyPr/>
              <a:lstStyle/>
              <a:p>
                <a:endParaRPr lang="en-US"/>
              </a:p>
            </p:txBody>
          </p:sp>
          <p:sp>
            <p:nvSpPr>
              <p:cNvPr id="377856" name="Freeform 1024"/>
              <p:cNvSpPr>
                <a:spLocks noChangeAspect="1"/>
              </p:cNvSpPr>
              <p:nvPr/>
            </p:nvSpPr>
            <p:spPr bwMode="auto">
              <a:xfrm>
                <a:off x="1173" y="3222"/>
                <a:ext cx="15" cy="27"/>
              </a:xfrm>
              <a:custGeom>
                <a:avLst/>
                <a:gdLst/>
                <a:ahLst/>
                <a:cxnLst>
                  <a:cxn ang="0">
                    <a:pos x="0" y="12"/>
                  </a:cxn>
                  <a:cxn ang="0">
                    <a:pos x="7" y="0"/>
                  </a:cxn>
                  <a:cxn ang="0">
                    <a:pos x="15" y="8"/>
                  </a:cxn>
                  <a:cxn ang="0">
                    <a:pos x="11" y="27"/>
                  </a:cxn>
                  <a:cxn ang="0">
                    <a:pos x="0" y="12"/>
                  </a:cxn>
                </a:cxnLst>
                <a:rect l="0" t="0" r="r" b="b"/>
                <a:pathLst>
                  <a:path w="15" h="27">
                    <a:moveTo>
                      <a:pt x="0" y="12"/>
                    </a:moveTo>
                    <a:lnTo>
                      <a:pt x="7" y="0"/>
                    </a:lnTo>
                    <a:lnTo>
                      <a:pt x="15" y="8"/>
                    </a:lnTo>
                    <a:lnTo>
                      <a:pt x="11" y="27"/>
                    </a:lnTo>
                    <a:lnTo>
                      <a:pt x="0" y="12"/>
                    </a:lnTo>
                    <a:close/>
                  </a:path>
                </a:pathLst>
              </a:custGeom>
              <a:solidFill>
                <a:srgbClr val="606060"/>
              </a:solidFill>
              <a:ln w="9525">
                <a:noFill/>
                <a:round/>
                <a:headEnd/>
                <a:tailEnd/>
              </a:ln>
            </p:spPr>
            <p:txBody>
              <a:bodyPr/>
              <a:lstStyle/>
              <a:p>
                <a:endParaRPr lang="en-US"/>
              </a:p>
            </p:txBody>
          </p:sp>
          <p:sp>
            <p:nvSpPr>
              <p:cNvPr id="377857" name="Freeform 1025"/>
              <p:cNvSpPr>
                <a:spLocks noChangeAspect="1"/>
              </p:cNvSpPr>
              <p:nvPr/>
            </p:nvSpPr>
            <p:spPr bwMode="auto">
              <a:xfrm>
                <a:off x="1500" y="3108"/>
                <a:ext cx="53" cy="34"/>
              </a:xfrm>
              <a:custGeom>
                <a:avLst/>
                <a:gdLst/>
                <a:ahLst/>
                <a:cxnLst>
                  <a:cxn ang="0">
                    <a:pos x="0" y="19"/>
                  </a:cxn>
                  <a:cxn ang="0">
                    <a:pos x="11" y="8"/>
                  </a:cxn>
                  <a:cxn ang="0">
                    <a:pos x="38" y="0"/>
                  </a:cxn>
                  <a:cxn ang="0">
                    <a:pos x="45" y="8"/>
                  </a:cxn>
                  <a:cxn ang="0">
                    <a:pos x="53" y="23"/>
                  </a:cxn>
                  <a:cxn ang="0">
                    <a:pos x="15" y="34"/>
                  </a:cxn>
                  <a:cxn ang="0">
                    <a:pos x="0" y="19"/>
                  </a:cxn>
                </a:cxnLst>
                <a:rect l="0" t="0" r="r" b="b"/>
                <a:pathLst>
                  <a:path w="53" h="34">
                    <a:moveTo>
                      <a:pt x="0" y="19"/>
                    </a:moveTo>
                    <a:lnTo>
                      <a:pt x="11" y="8"/>
                    </a:lnTo>
                    <a:lnTo>
                      <a:pt x="38" y="0"/>
                    </a:lnTo>
                    <a:lnTo>
                      <a:pt x="45" y="8"/>
                    </a:lnTo>
                    <a:lnTo>
                      <a:pt x="53" y="23"/>
                    </a:lnTo>
                    <a:lnTo>
                      <a:pt x="15" y="34"/>
                    </a:lnTo>
                    <a:lnTo>
                      <a:pt x="0" y="19"/>
                    </a:lnTo>
                    <a:close/>
                  </a:path>
                </a:pathLst>
              </a:custGeom>
              <a:solidFill>
                <a:srgbClr val="BFBFBF"/>
              </a:solidFill>
              <a:ln w="9525">
                <a:noFill/>
                <a:round/>
                <a:headEnd/>
                <a:tailEnd/>
              </a:ln>
            </p:spPr>
            <p:txBody>
              <a:bodyPr/>
              <a:lstStyle/>
              <a:p>
                <a:endParaRPr lang="en-US"/>
              </a:p>
            </p:txBody>
          </p:sp>
          <p:sp>
            <p:nvSpPr>
              <p:cNvPr id="377858" name="Freeform 1026"/>
              <p:cNvSpPr>
                <a:spLocks noChangeAspect="1"/>
              </p:cNvSpPr>
              <p:nvPr/>
            </p:nvSpPr>
            <p:spPr bwMode="auto">
              <a:xfrm>
                <a:off x="1500" y="3116"/>
                <a:ext cx="11" cy="11"/>
              </a:xfrm>
              <a:custGeom>
                <a:avLst/>
                <a:gdLst/>
                <a:ahLst/>
                <a:cxnLst>
                  <a:cxn ang="0">
                    <a:pos x="11" y="0"/>
                  </a:cxn>
                  <a:cxn ang="0">
                    <a:pos x="8" y="0"/>
                  </a:cxn>
                  <a:cxn ang="0">
                    <a:pos x="0" y="11"/>
                  </a:cxn>
                  <a:cxn ang="0">
                    <a:pos x="4" y="11"/>
                  </a:cxn>
                  <a:cxn ang="0">
                    <a:pos x="11" y="0"/>
                  </a:cxn>
                  <a:cxn ang="0">
                    <a:pos x="11" y="0"/>
                  </a:cxn>
                  <a:cxn ang="0">
                    <a:pos x="11" y="0"/>
                  </a:cxn>
                  <a:cxn ang="0">
                    <a:pos x="11" y="0"/>
                  </a:cxn>
                  <a:cxn ang="0">
                    <a:pos x="11" y="0"/>
                  </a:cxn>
                  <a:cxn ang="0">
                    <a:pos x="11" y="0"/>
                  </a:cxn>
                  <a:cxn ang="0">
                    <a:pos x="8" y="0"/>
                  </a:cxn>
                  <a:cxn ang="0">
                    <a:pos x="11" y="0"/>
                  </a:cxn>
                </a:cxnLst>
                <a:rect l="0" t="0" r="r" b="b"/>
                <a:pathLst>
                  <a:path w="11" h="11">
                    <a:moveTo>
                      <a:pt x="11" y="0"/>
                    </a:moveTo>
                    <a:lnTo>
                      <a:pt x="8" y="0"/>
                    </a:lnTo>
                    <a:lnTo>
                      <a:pt x="0" y="11"/>
                    </a:lnTo>
                    <a:lnTo>
                      <a:pt x="4" y="11"/>
                    </a:lnTo>
                    <a:lnTo>
                      <a:pt x="11" y="0"/>
                    </a:lnTo>
                    <a:lnTo>
                      <a:pt x="11" y="0"/>
                    </a:lnTo>
                    <a:lnTo>
                      <a:pt x="11" y="0"/>
                    </a:lnTo>
                    <a:lnTo>
                      <a:pt x="11" y="0"/>
                    </a:lnTo>
                    <a:lnTo>
                      <a:pt x="11" y="0"/>
                    </a:lnTo>
                    <a:lnTo>
                      <a:pt x="11" y="0"/>
                    </a:lnTo>
                    <a:lnTo>
                      <a:pt x="8" y="0"/>
                    </a:lnTo>
                    <a:lnTo>
                      <a:pt x="11" y="0"/>
                    </a:lnTo>
                    <a:close/>
                  </a:path>
                </a:pathLst>
              </a:custGeom>
              <a:solidFill>
                <a:srgbClr val="000000"/>
              </a:solidFill>
              <a:ln w="9525">
                <a:noFill/>
                <a:round/>
                <a:headEnd/>
                <a:tailEnd/>
              </a:ln>
            </p:spPr>
            <p:txBody>
              <a:bodyPr/>
              <a:lstStyle/>
              <a:p>
                <a:endParaRPr lang="en-US"/>
              </a:p>
            </p:txBody>
          </p:sp>
          <p:sp>
            <p:nvSpPr>
              <p:cNvPr id="377859" name="Freeform 1027"/>
              <p:cNvSpPr>
                <a:spLocks noChangeAspect="1"/>
              </p:cNvSpPr>
              <p:nvPr/>
            </p:nvSpPr>
            <p:spPr bwMode="auto">
              <a:xfrm>
                <a:off x="1511" y="3108"/>
                <a:ext cx="27" cy="8"/>
              </a:xfrm>
              <a:custGeom>
                <a:avLst/>
                <a:gdLst/>
                <a:ahLst/>
                <a:cxnLst>
                  <a:cxn ang="0">
                    <a:pos x="27" y="0"/>
                  </a:cxn>
                  <a:cxn ang="0">
                    <a:pos x="27" y="0"/>
                  </a:cxn>
                  <a:cxn ang="0">
                    <a:pos x="0" y="8"/>
                  </a:cxn>
                  <a:cxn ang="0">
                    <a:pos x="0" y="8"/>
                  </a:cxn>
                  <a:cxn ang="0">
                    <a:pos x="27" y="0"/>
                  </a:cxn>
                  <a:cxn ang="0">
                    <a:pos x="27" y="0"/>
                  </a:cxn>
                  <a:cxn ang="0">
                    <a:pos x="27" y="0"/>
                  </a:cxn>
                  <a:cxn ang="0">
                    <a:pos x="27" y="0"/>
                  </a:cxn>
                  <a:cxn ang="0">
                    <a:pos x="27" y="0"/>
                  </a:cxn>
                  <a:cxn ang="0">
                    <a:pos x="27" y="0"/>
                  </a:cxn>
                  <a:cxn ang="0">
                    <a:pos x="27" y="0"/>
                  </a:cxn>
                  <a:cxn ang="0">
                    <a:pos x="27" y="0"/>
                  </a:cxn>
                </a:cxnLst>
                <a:rect l="0" t="0" r="r" b="b"/>
                <a:pathLst>
                  <a:path w="27" h="8">
                    <a:moveTo>
                      <a:pt x="27" y="0"/>
                    </a:moveTo>
                    <a:lnTo>
                      <a:pt x="27" y="0"/>
                    </a:lnTo>
                    <a:lnTo>
                      <a:pt x="0" y="8"/>
                    </a:lnTo>
                    <a:lnTo>
                      <a:pt x="0" y="8"/>
                    </a:lnTo>
                    <a:lnTo>
                      <a:pt x="27" y="0"/>
                    </a:lnTo>
                    <a:lnTo>
                      <a:pt x="27" y="0"/>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77860" name="Freeform 1028"/>
              <p:cNvSpPr>
                <a:spLocks noChangeAspect="1"/>
              </p:cNvSpPr>
              <p:nvPr/>
            </p:nvSpPr>
            <p:spPr bwMode="auto">
              <a:xfrm>
                <a:off x="1538" y="3108"/>
                <a:ext cx="7" cy="8"/>
              </a:xfrm>
              <a:custGeom>
                <a:avLst/>
                <a:gdLst/>
                <a:ahLst/>
                <a:cxnLst>
                  <a:cxn ang="0">
                    <a:pos x="7" y="8"/>
                  </a:cxn>
                  <a:cxn ang="0">
                    <a:pos x="7" y="8"/>
                  </a:cxn>
                  <a:cxn ang="0">
                    <a:pos x="0" y="0"/>
                  </a:cxn>
                  <a:cxn ang="0">
                    <a:pos x="0" y="0"/>
                  </a:cxn>
                  <a:cxn ang="0">
                    <a:pos x="7" y="8"/>
                  </a:cxn>
                  <a:cxn ang="0">
                    <a:pos x="7" y="8"/>
                  </a:cxn>
                  <a:cxn ang="0">
                    <a:pos x="7" y="8"/>
                  </a:cxn>
                  <a:cxn ang="0">
                    <a:pos x="7" y="8"/>
                  </a:cxn>
                  <a:cxn ang="0">
                    <a:pos x="7" y="8"/>
                  </a:cxn>
                  <a:cxn ang="0">
                    <a:pos x="7" y="8"/>
                  </a:cxn>
                  <a:cxn ang="0">
                    <a:pos x="7" y="8"/>
                  </a:cxn>
                  <a:cxn ang="0">
                    <a:pos x="7" y="8"/>
                  </a:cxn>
                </a:cxnLst>
                <a:rect l="0" t="0" r="r" b="b"/>
                <a:pathLst>
                  <a:path w="7" h="8">
                    <a:moveTo>
                      <a:pt x="7" y="8"/>
                    </a:moveTo>
                    <a:lnTo>
                      <a:pt x="7" y="8"/>
                    </a:lnTo>
                    <a:lnTo>
                      <a:pt x="0" y="0"/>
                    </a:lnTo>
                    <a:lnTo>
                      <a:pt x="0" y="0"/>
                    </a:lnTo>
                    <a:lnTo>
                      <a:pt x="7" y="8"/>
                    </a:lnTo>
                    <a:lnTo>
                      <a:pt x="7" y="8"/>
                    </a:lnTo>
                    <a:lnTo>
                      <a:pt x="7" y="8"/>
                    </a:lnTo>
                    <a:lnTo>
                      <a:pt x="7" y="8"/>
                    </a:lnTo>
                    <a:lnTo>
                      <a:pt x="7" y="8"/>
                    </a:lnTo>
                    <a:lnTo>
                      <a:pt x="7" y="8"/>
                    </a:lnTo>
                    <a:lnTo>
                      <a:pt x="7" y="8"/>
                    </a:lnTo>
                    <a:lnTo>
                      <a:pt x="7" y="8"/>
                    </a:lnTo>
                    <a:close/>
                  </a:path>
                </a:pathLst>
              </a:custGeom>
              <a:solidFill>
                <a:srgbClr val="000000"/>
              </a:solidFill>
              <a:ln w="9525">
                <a:noFill/>
                <a:round/>
                <a:headEnd/>
                <a:tailEnd/>
              </a:ln>
            </p:spPr>
            <p:txBody>
              <a:bodyPr/>
              <a:lstStyle/>
              <a:p>
                <a:endParaRPr lang="en-US"/>
              </a:p>
            </p:txBody>
          </p:sp>
          <p:sp>
            <p:nvSpPr>
              <p:cNvPr id="377861" name="Freeform 1029"/>
              <p:cNvSpPr>
                <a:spLocks noChangeAspect="1"/>
              </p:cNvSpPr>
              <p:nvPr/>
            </p:nvSpPr>
            <p:spPr bwMode="auto">
              <a:xfrm>
                <a:off x="1545" y="3116"/>
                <a:ext cx="8" cy="19"/>
              </a:xfrm>
              <a:custGeom>
                <a:avLst/>
                <a:gdLst/>
                <a:ahLst/>
                <a:cxnLst>
                  <a:cxn ang="0">
                    <a:pos x="8" y="19"/>
                  </a:cxn>
                  <a:cxn ang="0">
                    <a:pos x="8" y="15"/>
                  </a:cxn>
                  <a:cxn ang="0">
                    <a:pos x="4" y="0"/>
                  </a:cxn>
                  <a:cxn ang="0">
                    <a:pos x="0" y="4"/>
                  </a:cxn>
                  <a:cxn ang="0">
                    <a:pos x="8" y="15"/>
                  </a:cxn>
                  <a:cxn ang="0">
                    <a:pos x="8" y="15"/>
                  </a:cxn>
                  <a:cxn ang="0">
                    <a:pos x="8" y="15"/>
                  </a:cxn>
                  <a:cxn ang="0">
                    <a:pos x="8" y="19"/>
                  </a:cxn>
                  <a:cxn ang="0">
                    <a:pos x="8" y="19"/>
                  </a:cxn>
                  <a:cxn ang="0">
                    <a:pos x="8" y="19"/>
                  </a:cxn>
                  <a:cxn ang="0">
                    <a:pos x="8" y="15"/>
                  </a:cxn>
                  <a:cxn ang="0">
                    <a:pos x="8" y="19"/>
                  </a:cxn>
                </a:cxnLst>
                <a:rect l="0" t="0" r="r" b="b"/>
                <a:pathLst>
                  <a:path w="8" h="19">
                    <a:moveTo>
                      <a:pt x="8" y="19"/>
                    </a:moveTo>
                    <a:lnTo>
                      <a:pt x="8" y="15"/>
                    </a:lnTo>
                    <a:lnTo>
                      <a:pt x="4" y="0"/>
                    </a:lnTo>
                    <a:lnTo>
                      <a:pt x="0" y="4"/>
                    </a:lnTo>
                    <a:lnTo>
                      <a:pt x="8" y="15"/>
                    </a:lnTo>
                    <a:lnTo>
                      <a:pt x="8" y="15"/>
                    </a:lnTo>
                    <a:lnTo>
                      <a:pt x="8" y="15"/>
                    </a:lnTo>
                    <a:lnTo>
                      <a:pt x="8" y="19"/>
                    </a:lnTo>
                    <a:lnTo>
                      <a:pt x="8" y="19"/>
                    </a:lnTo>
                    <a:lnTo>
                      <a:pt x="8" y="19"/>
                    </a:lnTo>
                    <a:lnTo>
                      <a:pt x="8" y="15"/>
                    </a:lnTo>
                    <a:lnTo>
                      <a:pt x="8" y="19"/>
                    </a:lnTo>
                    <a:close/>
                  </a:path>
                </a:pathLst>
              </a:custGeom>
              <a:solidFill>
                <a:srgbClr val="000000"/>
              </a:solidFill>
              <a:ln w="9525">
                <a:noFill/>
                <a:round/>
                <a:headEnd/>
                <a:tailEnd/>
              </a:ln>
            </p:spPr>
            <p:txBody>
              <a:bodyPr/>
              <a:lstStyle/>
              <a:p>
                <a:endParaRPr lang="en-US"/>
              </a:p>
            </p:txBody>
          </p:sp>
          <p:sp>
            <p:nvSpPr>
              <p:cNvPr id="377862" name="Freeform 1030"/>
              <p:cNvSpPr>
                <a:spLocks noChangeAspect="1"/>
              </p:cNvSpPr>
              <p:nvPr/>
            </p:nvSpPr>
            <p:spPr bwMode="auto">
              <a:xfrm>
                <a:off x="1515" y="3131"/>
                <a:ext cx="38" cy="11"/>
              </a:xfrm>
              <a:custGeom>
                <a:avLst/>
                <a:gdLst/>
                <a:ahLst/>
                <a:cxnLst>
                  <a:cxn ang="0">
                    <a:pos x="0" y="11"/>
                  </a:cxn>
                  <a:cxn ang="0">
                    <a:pos x="0" y="11"/>
                  </a:cxn>
                  <a:cxn ang="0">
                    <a:pos x="38" y="0"/>
                  </a:cxn>
                  <a:cxn ang="0">
                    <a:pos x="34" y="0"/>
                  </a:cxn>
                  <a:cxn ang="0">
                    <a:pos x="0" y="11"/>
                  </a:cxn>
                  <a:cxn ang="0">
                    <a:pos x="0" y="11"/>
                  </a:cxn>
                  <a:cxn ang="0">
                    <a:pos x="0" y="11"/>
                  </a:cxn>
                  <a:cxn ang="0">
                    <a:pos x="0" y="11"/>
                  </a:cxn>
                  <a:cxn ang="0">
                    <a:pos x="0" y="11"/>
                  </a:cxn>
                  <a:cxn ang="0">
                    <a:pos x="0" y="11"/>
                  </a:cxn>
                  <a:cxn ang="0">
                    <a:pos x="0" y="11"/>
                  </a:cxn>
                  <a:cxn ang="0">
                    <a:pos x="0" y="11"/>
                  </a:cxn>
                </a:cxnLst>
                <a:rect l="0" t="0" r="r" b="b"/>
                <a:pathLst>
                  <a:path w="38" h="11">
                    <a:moveTo>
                      <a:pt x="0" y="11"/>
                    </a:moveTo>
                    <a:lnTo>
                      <a:pt x="0" y="11"/>
                    </a:lnTo>
                    <a:lnTo>
                      <a:pt x="38" y="0"/>
                    </a:lnTo>
                    <a:lnTo>
                      <a:pt x="34" y="0"/>
                    </a:lnTo>
                    <a:lnTo>
                      <a:pt x="0" y="11"/>
                    </a:lnTo>
                    <a:lnTo>
                      <a:pt x="0" y="11"/>
                    </a:lnTo>
                    <a:lnTo>
                      <a:pt x="0" y="11"/>
                    </a:lnTo>
                    <a:lnTo>
                      <a:pt x="0" y="11"/>
                    </a:lnTo>
                    <a:lnTo>
                      <a:pt x="0" y="11"/>
                    </a:lnTo>
                    <a:lnTo>
                      <a:pt x="0" y="11"/>
                    </a:lnTo>
                    <a:lnTo>
                      <a:pt x="0" y="11"/>
                    </a:lnTo>
                    <a:lnTo>
                      <a:pt x="0" y="11"/>
                    </a:lnTo>
                    <a:close/>
                  </a:path>
                </a:pathLst>
              </a:custGeom>
              <a:solidFill>
                <a:srgbClr val="000000"/>
              </a:solidFill>
              <a:ln w="9525">
                <a:noFill/>
                <a:round/>
                <a:headEnd/>
                <a:tailEnd/>
              </a:ln>
            </p:spPr>
            <p:txBody>
              <a:bodyPr/>
              <a:lstStyle/>
              <a:p>
                <a:endParaRPr lang="en-US"/>
              </a:p>
            </p:txBody>
          </p:sp>
          <p:sp>
            <p:nvSpPr>
              <p:cNvPr id="377863" name="Freeform 1031"/>
              <p:cNvSpPr>
                <a:spLocks noChangeAspect="1"/>
              </p:cNvSpPr>
              <p:nvPr/>
            </p:nvSpPr>
            <p:spPr bwMode="auto">
              <a:xfrm>
                <a:off x="1500" y="3127"/>
                <a:ext cx="15" cy="15"/>
              </a:xfrm>
              <a:custGeom>
                <a:avLst/>
                <a:gdLst/>
                <a:ahLst/>
                <a:cxnLst>
                  <a:cxn ang="0">
                    <a:pos x="0" y="0"/>
                  </a:cxn>
                  <a:cxn ang="0">
                    <a:pos x="0" y="4"/>
                  </a:cxn>
                  <a:cxn ang="0">
                    <a:pos x="15" y="15"/>
                  </a:cxn>
                  <a:cxn ang="0">
                    <a:pos x="15" y="15"/>
                  </a:cxn>
                  <a:cxn ang="0">
                    <a:pos x="4" y="0"/>
                  </a:cxn>
                  <a:cxn ang="0">
                    <a:pos x="4" y="4"/>
                  </a:cxn>
                  <a:cxn ang="0">
                    <a:pos x="4" y="0"/>
                  </a:cxn>
                  <a:cxn ang="0">
                    <a:pos x="0" y="0"/>
                  </a:cxn>
                  <a:cxn ang="0">
                    <a:pos x="0" y="0"/>
                  </a:cxn>
                  <a:cxn ang="0">
                    <a:pos x="0" y="0"/>
                  </a:cxn>
                  <a:cxn ang="0">
                    <a:pos x="0" y="4"/>
                  </a:cxn>
                  <a:cxn ang="0">
                    <a:pos x="0" y="0"/>
                  </a:cxn>
                </a:cxnLst>
                <a:rect l="0" t="0" r="r" b="b"/>
                <a:pathLst>
                  <a:path w="15" h="15">
                    <a:moveTo>
                      <a:pt x="0" y="0"/>
                    </a:moveTo>
                    <a:lnTo>
                      <a:pt x="0" y="4"/>
                    </a:lnTo>
                    <a:lnTo>
                      <a:pt x="15" y="15"/>
                    </a:lnTo>
                    <a:lnTo>
                      <a:pt x="15" y="15"/>
                    </a:lnTo>
                    <a:lnTo>
                      <a:pt x="4" y="0"/>
                    </a:lnTo>
                    <a:lnTo>
                      <a:pt x="4" y="4"/>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77864" name="Freeform 1032"/>
              <p:cNvSpPr>
                <a:spLocks noChangeAspect="1"/>
              </p:cNvSpPr>
              <p:nvPr/>
            </p:nvSpPr>
            <p:spPr bwMode="auto">
              <a:xfrm>
                <a:off x="1511" y="3108"/>
                <a:ext cx="34" cy="15"/>
              </a:xfrm>
              <a:custGeom>
                <a:avLst/>
                <a:gdLst/>
                <a:ahLst/>
                <a:cxnLst>
                  <a:cxn ang="0">
                    <a:pos x="0" y="8"/>
                  </a:cxn>
                  <a:cxn ang="0">
                    <a:pos x="8" y="15"/>
                  </a:cxn>
                  <a:cxn ang="0">
                    <a:pos x="34" y="8"/>
                  </a:cxn>
                  <a:cxn ang="0">
                    <a:pos x="27" y="0"/>
                  </a:cxn>
                  <a:cxn ang="0">
                    <a:pos x="0" y="8"/>
                  </a:cxn>
                </a:cxnLst>
                <a:rect l="0" t="0" r="r" b="b"/>
                <a:pathLst>
                  <a:path w="34" h="15">
                    <a:moveTo>
                      <a:pt x="0" y="8"/>
                    </a:moveTo>
                    <a:lnTo>
                      <a:pt x="8" y="15"/>
                    </a:lnTo>
                    <a:lnTo>
                      <a:pt x="34" y="8"/>
                    </a:lnTo>
                    <a:lnTo>
                      <a:pt x="27" y="0"/>
                    </a:lnTo>
                    <a:lnTo>
                      <a:pt x="0" y="8"/>
                    </a:lnTo>
                    <a:close/>
                  </a:path>
                </a:pathLst>
              </a:custGeom>
              <a:solidFill>
                <a:srgbClr val="E5E5E5"/>
              </a:solidFill>
              <a:ln w="9525">
                <a:noFill/>
                <a:round/>
                <a:headEnd/>
                <a:tailEnd/>
              </a:ln>
            </p:spPr>
            <p:txBody>
              <a:bodyPr/>
              <a:lstStyle/>
              <a:p>
                <a:endParaRPr lang="en-US"/>
              </a:p>
            </p:txBody>
          </p:sp>
          <p:sp>
            <p:nvSpPr>
              <p:cNvPr id="377865" name="Freeform 1033"/>
              <p:cNvSpPr>
                <a:spLocks noChangeAspect="1"/>
              </p:cNvSpPr>
              <p:nvPr/>
            </p:nvSpPr>
            <p:spPr bwMode="auto">
              <a:xfrm>
                <a:off x="1504" y="3116"/>
                <a:ext cx="15" cy="26"/>
              </a:xfrm>
              <a:custGeom>
                <a:avLst/>
                <a:gdLst/>
                <a:ahLst/>
                <a:cxnLst>
                  <a:cxn ang="0">
                    <a:pos x="0" y="11"/>
                  </a:cxn>
                  <a:cxn ang="0">
                    <a:pos x="7" y="0"/>
                  </a:cxn>
                  <a:cxn ang="0">
                    <a:pos x="15" y="11"/>
                  </a:cxn>
                  <a:cxn ang="0">
                    <a:pos x="11" y="26"/>
                  </a:cxn>
                  <a:cxn ang="0">
                    <a:pos x="0" y="11"/>
                  </a:cxn>
                </a:cxnLst>
                <a:rect l="0" t="0" r="r" b="b"/>
                <a:pathLst>
                  <a:path w="15" h="26">
                    <a:moveTo>
                      <a:pt x="0" y="11"/>
                    </a:moveTo>
                    <a:lnTo>
                      <a:pt x="7" y="0"/>
                    </a:lnTo>
                    <a:lnTo>
                      <a:pt x="15" y="11"/>
                    </a:lnTo>
                    <a:lnTo>
                      <a:pt x="11" y="26"/>
                    </a:lnTo>
                    <a:lnTo>
                      <a:pt x="0" y="11"/>
                    </a:lnTo>
                    <a:close/>
                  </a:path>
                </a:pathLst>
              </a:custGeom>
              <a:solidFill>
                <a:srgbClr val="606060"/>
              </a:solidFill>
              <a:ln w="9525">
                <a:noFill/>
                <a:round/>
                <a:headEnd/>
                <a:tailEnd/>
              </a:ln>
            </p:spPr>
            <p:txBody>
              <a:bodyPr/>
              <a:lstStyle/>
              <a:p>
                <a:endParaRPr lang="en-US"/>
              </a:p>
            </p:txBody>
          </p:sp>
          <p:sp>
            <p:nvSpPr>
              <p:cNvPr id="377866" name="Freeform 1034"/>
              <p:cNvSpPr>
                <a:spLocks noChangeAspect="1"/>
              </p:cNvSpPr>
              <p:nvPr/>
            </p:nvSpPr>
            <p:spPr bwMode="auto">
              <a:xfrm>
                <a:off x="1462" y="3120"/>
                <a:ext cx="53" cy="38"/>
              </a:xfrm>
              <a:custGeom>
                <a:avLst/>
                <a:gdLst/>
                <a:ahLst/>
                <a:cxnLst>
                  <a:cxn ang="0">
                    <a:pos x="0" y="22"/>
                  </a:cxn>
                  <a:cxn ang="0">
                    <a:pos x="12" y="11"/>
                  </a:cxn>
                  <a:cxn ang="0">
                    <a:pos x="38" y="0"/>
                  </a:cxn>
                  <a:cxn ang="0">
                    <a:pos x="46" y="11"/>
                  </a:cxn>
                  <a:cxn ang="0">
                    <a:pos x="53" y="26"/>
                  </a:cxn>
                  <a:cxn ang="0">
                    <a:pos x="16" y="38"/>
                  </a:cxn>
                  <a:cxn ang="0">
                    <a:pos x="0" y="22"/>
                  </a:cxn>
                </a:cxnLst>
                <a:rect l="0" t="0" r="r" b="b"/>
                <a:pathLst>
                  <a:path w="53" h="38">
                    <a:moveTo>
                      <a:pt x="0" y="22"/>
                    </a:moveTo>
                    <a:lnTo>
                      <a:pt x="12" y="11"/>
                    </a:lnTo>
                    <a:lnTo>
                      <a:pt x="38" y="0"/>
                    </a:lnTo>
                    <a:lnTo>
                      <a:pt x="46" y="11"/>
                    </a:lnTo>
                    <a:lnTo>
                      <a:pt x="53" y="26"/>
                    </a:lnTo>
                    <a:lnTo>
                      <a:pt x="16" y="38"/>
                    </a:lnTo>
                    <a:lnTo>
                      <a:pt x="0" y="22"/>
                    </a:lnTo>
                    <a:close/>
                  </a:path>
                </a:pathLst>
              </a:custGeom>
              <a:solidFill>
                <a:srgbClr val="BFBFBF"/>
              </a:solidFill>
              <a:ln w="9525">
                <a:noFill/>
                <a:round/>
                <a:headEnd/>
                <a:tailEnd/>
              </a:ln>
            </p:spPr>
            <p:txBody>
              <a:bodyPr/>
              <a:lstStyle/>
              <a:p>
                <a:endParaRPr lang="en-US"/>
              </a:p>
            </p:txBody>
          </p:sp>
          <p:sp>
            <p:nvSpPr>
              <p:cNvPr id="377867" name="Freeform 1035"/>
              <p:cNvSpPr>
                <a:spLocks noChangeAspect="1"/>
              </p:cNvSpPr>
              <p:nvPr/>
            </p:nvSpPr>
            <p:spPr bwMode="auto">
              <a:xfrm>
                <a:off x="1462" y="3127"/>
                <a:ext cx="12" cy="15"/>
              </a:xfrm>
              <a:custGeom>
                <a:avLst/>
                <a:gdLst/>
                <a:ahLst/>
                <a:cxnLst>
                  <a:cxn ang="0">
                    <a:pos x="12" y="0"/>
                  </a:cxn>
                  <a:cxn ang="0">
                    <a:pos x="8" y="0"/>
                  </a:cxn>
                  <a:cxn ang="0">
                    <a:pos x="0" y="12"/>
                  </a:cxn>
                  <a:cxn ang="0">
                    <a:pos x="0" y="15"/>
                  </a:cxn>
                  <a:cxn ang="0">
                    <a:pos x="12" y="4"/>
                  </a:cxn>
                  <a:cxn ang="0">
                    <a:pos x="12" y="4"/>
                  </a:cxn>
                  <a:cxn ang="0">
                    <a:pos x="12" y="4"/>
                  </a:cxn>
                  <a:cxn ang="0">
                    <a:pos x="12" y="0"/>
                  </a:cxn>
                  <a:cxn ang="0">
                    <a:pos x="12" y="0"/>
                  </a:cxn>
                  <a:cxn ang="0">
                    <a:pos x="12" y="0"/>
                  </a:cxn>
                  <a:cxn ang="0">
                    <a:pos x="8" y="0"/>
                  </a:cxn>
                  <a:cxn ang="0">
                    <a:pos x="12" y="0"/>
                  </a:cxn>
                </a:cxnLst>
                <a:rect l="0" t="0" r="r" b="b"/>
                <a:pathLst>
                  <a:path w="12" h="15">
                    <a:moveTo>
                      <a:pt x="12" y="0"/>
                    </a:moveTo>
                    <a:lnTo>
                      <a:pt x="8" y="0"/>
                    </a:lnTo>
                    <a:lnTo>
                      <a:pt x="0" y="12"/>
                    </a:lnTo>
                    <a:lnTo>
                      <a:pt x="0" y="15"/>
                    </a:lnTo>
                    <a:lnTo>
                      <a:pt x="12" y="4"/>
                    </a:lnTo>
                    <a:lnTo>
                      <a:pt x="12" y="4"/>
                    </a:lnTo>
                    <a:lnTo>
                      <a:pt x="12" y="4"/>
                    </a:lnTo>
                    <a:lnTo>
                      <a:pt x="12" y="0"/>
                    </a:lnTo>
                    <a:lnTo>
                      <a:pt x="12" y="0"/>
                    </a:lnTo>
                    <a:lnTo>
                      <a:pt x="12" y="0"/>
                    </a:lnTo>
                    <a:lnTo>
                      <a:pt x="8" y="0"/>
                    </a:lnTo>
                    <a:lnTo>
                      <a:pt x="12" y="0"/>
                    </a:lnTo>
                    <a:close/>
                  </a:path>
                </a:pathLst>
              </a:custGeom>
              <a:solidFill>
                <a:srgbClr val="000000"/>
              </a:solidFill>
              <a:ln w="9525">
                <a:noFill/>
                <a:round/>
                <a:headEnd/>
                <a:tailEnd/>
              </a:ln>
            </p:spPr>
            <p:txBody>
              <a:bodyPr/>
              <a:lstStyle/>
              <a:p>
                <a:endParaRPr lang="en-US"/>
              </a:p>
            </p:txBody>
          </p:sp>
          <p:sp>
            <p:nvSpPr>
              <p:cNvPr id="377868" name="Freeform 1036"/>
              <p:cNvSpPr>
                <a:spLocks noChangeAspect="1"/>
              </p:cNvSpPr>
              <p:nvPr/>
            </p:nvSpPr>
            <p:spPr bwMode="auto">
              <a:xfrm>
                <a:off x="1470" y="3120"/>
                <a:ext cx="30" cy="11"/>
              </a:xfrm>
              <a:custGeom>
                <a:avLst/>
                <a:gdLst/>
                <a:ahLst/>
                <a:cxnLst>
                  <a:cxn ang="0">
                    <a:pos x="30" y="0"/>
                  </a:cxn>
                  <a:cxn ang="0">
                    <a:pos x="30" y="0"/>
                  </a:cxn>
                  <a:cxn ang="0">
                    <a:pos x="0" y="7"/>
                  </a:cxn>
                  <a:cxn ang="0">
                    <a:pos x="0" y="11"/>
                  </a:cxn>
                  <a:cxn ang="0">
                    <a:pos x="30" y="3"/>
                  </a:cxn>
                  <a:cxn ang="0">
                    <a:pos x="30" y="0"/>
                  </a:cxn>
                  <a:cxn ang="0">
                    <a:pos x="30" y="3"/>
                  </a:cxn>
                  <a:cxn ang="0">
                    <a:pos x="30" y="0"/>
                  </a:cxn>
                  <a:cxn ang="0">
                    <a:pos x="30" y="0"/>
                  </a:cxn>
                  <a:cxn ang="0">
                    <a:pos x="30" y="0"/>
                  </a:cxn>
                  <a:cxn ang="0">
                    <a:pos x="30" y="0"/>
                  </a:cxn>
                  <a:cxn ang="0">
                    <a:pos x="30" y="0"/>
                  </a:cxn>
                </a:cxnLst>
                <a:rect l="0" t="0" r="r" b="b"/>
                <a:pathLst>
                  <a:path w="30" h="11">
                    <a:moveTo>
                      <a:pt x="30" y="0"/>
                    </a:moveTo>
                    <a:lnTo>
                      <a:pt x="30" y="0"/>
                    </a:lnTo>
                    <a:lnTo>
                      <a:pt x="0" y="7"/>
                    </a:lnTo>
                    <a:lnTo>
                      <a:pt x="0" y="11"/>
                    </a:lnTo>
                    <a:lnTo>
                      <a:pt x="30" y="3"/>
                    </a:lnTo>
                    <a:lnTo>
                      <a:pt x="30" y="0"/>
                    </a:lnTo>
                    <a:lnTo>
                      <a:pt x="30" y="3"/>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77869" name="Freeform 1037"/>
              <p:cNvSpPr>
                <a:spLocks noChangeAspect="1"/>
              </p:cNvSpPr>
              <p:nvPr/>
            </p:nvSpPr>
            <p:spPr bwMode="auto">
              <a:xfrm>
                <a:off x="1500" y="3120"/>
                <a:ext cx="8" cy="11"/>
              </a:xfrm>
              <a:custGeom>
                <a:avLst/>
                <a:gdLst/>
                <a:ahLst/>
                <a:cxnLst>
                  <a:cxn ang="0">
                    <a:pos x="8" y="11"/>
                  </a:cxn>
                  <a:cxn ang="0">
                    <a:pos x="8" y="11"/>
                  </a:cxn>
                  <a:cxn ang="0">
                    <a:pos x="0" y="0"/>
                  </a:cxn>
                  <a:cxn ang="0">
                    <a:pos x="0" y="0"/>
                  </a:cxn>
                  <a:cxn ang="0">
                    <a:pos x="8" y="11"/>
                  </a:cxn>
                  <a:cxn ang="0">
                    <a:pos x="8" y="11"/>
                  </a:cxn>
                  <a:cxn ang="0">
                    <a:pos x="8" y="11"/>
                  </a:cxn>
                  <a:cxn ang="0">
                    <a:pos x="8" y="11"/>
                  </a:cxn>
                  <a:cxn ang="0">
                    <a:pos x="8" y="11"/>
                  </a:cxn>
                  <a:cxn ang="0">
                    <a:pos x="8" y="11"/>
                  </a:cxn>
                  <a:cxn ang="0">
                    <a:pos x="8" y="11"/>
                  </a:cxn>
                  <a:cxn ang="0">
                    <a:pos x="8" y="11"/>
                  </a:cxn>
                </a:cxnLst>
                <a:rect l="0" t="0" r="r" b="b"/>
                <a:pathLst>
                  <a:path w="8" h="11">
                    <a:moveTo>
                      <a:pt x="8" y="11"/>
                    </a:moveTo>
                    <a:lnTo>
                      <a:pt x="8" y="11"/>
                    </a:lnTo>
                    <a:lnTo>
                      <a:pt x="0" y="0"/>
                    </a:lnTo>
                    <a:lnTo>
                      <a:pt x="0" y="0"/>
                    </a:lnTo>
                    <a:lnTo>
                      <a:pt x="8" y="11"/>
                    </a:lnTo>
                    <a:lnTo>
                      <a:pt x="8" y="11"/>
                    </a:lnTo>
                    <a:lnTo>
                      <a:pt x="8" y="11"/>
                    </a:lnTo>
                    <a:lnTo>
                      <a:pt x="8" y="11"/>
                    </a:lnTo>
                    <a:lnTo>
                      <a:pt x="8" y="11"/>
                    </a:lnTo>
                    <a:lnTo>
                      <a:pt x="8" y="11"/>
                    </a:lnTo>
                    <a:lnTo>
                      <a:pt x="8" y="11"/>
                    </a:lnTo>
                    <a:lnTo>
                      <a:pt x="8" y="11"/>
                    </a:lnTo>
                    <a:close/>
                  </a:path>
                </a:pathLst>
              </a:custGeom>
              <a:solidFill>
                <a:srgbClr val="000000"/>
              </a:solidFill>
              <a:ln w="9525">
                <a:noFill/>
                <a:round/>
                <a:headEnd/>
                <a:tailEnd/>
              </a:ln>
            </p:spPr>
            <p:txBody>
              <a:bodyPr/>
              <a:lstStyle/>
              <a:p>
                <a:endParaRPr lang="en-US"/>
              </a:p>
            </p:txBody>
          </p:sp>
          <p:sp>
            <p:nvSpPr>
              <p:cNvPr id="377870" name="Freeform 1038"/>
              <p:cNvSpPr>
                <a:spLocks noChangeAspect="1"/>
              </p:cNvSpPr>
              <p:nvPr/>
            </p:nvSpPr>
            <p:spPr bwMode="auto">
              <a:xfrm>
                <a:off x="1508" y="3131"/>
                <a:ext cx="7" cy="15"/>
              </a:xfrm>
              <a:custGeom>
                <a:avLst/>
                <a:gdLst/>
                <a:ahLst/>
                <a:cxnLst>
                  <a:cxn ang="0">
                    <a:pos x="3" y="15"/>
                  </a:cxn>
                  <a:cxn ang="0">
                    <a:pos x="7" y="15"/>
                  </a:cxn>
                  <a:cxn ang="0">
                    <a:pos x="0" y="0"/>
                  </a:cxn>
                  <a:cxn ang="0">
                    <a:pos x="0" y="0"/>
                  </a:cxn>
                  <a:cxn ang="0">
                    <a:pos x="3" y="15"/>
                  </a:cxn>
                  <a:cxn ang="0">
                    <a:pos x="3" y="15"/>
                  </a:cxn>
                  <a:cxn ang="0">
                    <a:pos x="3" y="15"/>
                  </a:cxn>
                  <a:cxn ang="0">
                    <a:pos x="3" y="15"/>
                  </a:cxn>
                  <a:cxn ang="0">
                    <a:pos x="3" y="15"/>
                  </a:cxn>
                  <a:cxn ang="0">
                    <a:pos x="7" y="15"/>
                  </a:cxn>
                  <a:cxn ang="0">
                    <a:pos x="7" y="15"/>
                  </a:cxn>
                  <a:cxn ang="0">
                    <a:pos x="3" y="15"/>
                  </a:cxn>
                </a:cxnLst>
                <a:rect l="0" t="0" r="r" b="b"/>
                <a:pathLst>
                  <a:path w="7" h="15">
                    <a:moveTo>
                      <a:pt x="3" y="15"/>
                    </a:moveTo>
                    <a:lnTo>
                      <a:pt x="7" y="15"/>
                    </a:lnTo>
                    <a:lnTo>
                      <a:pt x="0" y="0"/>
                    </a:lnTo>
                    <a:lnTo>
                      <a:pt x="0" y="0"/>
                    </a:lnTo>
                    <a:lnTo>
                      <a:pt x="3" y="15"/>
                    </a:lnTo>
                    <a:lnTo>
                      <a:pt x="3" y="15"/>
                    </a:lnTo>
                    <a:lnTo>
                      <a:pt x="3" y="15"/>
                    </a:lnTo>
                    <a:lnTo>
                      <a:pt x="3" y="15"/>
                    </a:lnTo>
                    <a:lnTo>
                      <a:pt x="3" y="15"/>
                    </a:lnTo>
                    <a:lnTo>
                      <a:pt x="7" y="15"/>
                    </a:lnTo>
                    <a:lnTo>
                      <a:pt x="7" y="15"/>
                    </a:lnTo>
                    <a:lnTo>
                      <a:pt x="3" y="15"/>
                    </a:lnTo>
                    <a:close/>
                  </a:path>
                </a:pathLst>
              </a:custGeom>
              <a:solidFill>
                <a:srgbClr val="000000"/>
              </a:solidFill>
              <a:ln w="9525">
                <a:noFill/>
                <a:round/>
                <a:headEnd/>
                <a:tailEnd/>
              </a:ln>
            </p:spPr>
            <p:txBody>
              <a:bodyPr/>
              <a:lstStyle/>
              <a:p>
                <a:endParaRPr lang="en-US"/>
              </a:p>
            </p:txBody>
          </p:sp>
          <p:sp>
            <p:nvSpPr>
              <p:cNvPr id="377871" name="Freeform 1039"/>
              <p:cNvSpPr>
                <a:spLocks noChangeAspect="1"/>
              </p:cNvSpPr>
              <p:nvPr/>
            </p:nvSpPr>
            <p:spPr bwMode="auto">
              <a:xfrm>
                <a:off x="1478" y="3142"/>
                <a:ext cx="37" cy="16"/>
              </a:xfrm>
              <a:custGeom>
                <a:avLst/>
                <a:gdLst/>
                <a:ahLst/>
                <a:cxnLst>
                  <a:cxn ang="0">
                    <a:pos x="0" y="16"/>
                  </a:cxn>
                  <a:cxn ang="0">
                    <a:pos x="0" y="16"/>
                  </a:cxn>
                  <a:cxn ang="0">
                    <a:pos x="37" y="4"/>
                  </a:cxn>
                  <a:cxn ang="0">
                    <a:pos x="33" y="0"/>
                  </a:cxn>
                  <a:cxn ang="0">
                    <a:pos x="0" y="16"/>
                  </a:cxn>
                  <a:cxn ang="0">
                    <a:pos x="0" y="16"/>
                  </a:cxn>
                  <a:cxn ang="0">
                    <a:pos x="0" y="16"/>
                  </a:cxn>
                  <a:cxn ang="0">
                    <a:pos x="0" y="16"/>
                  </a:cxn>
                  <a:cxn ang="0">
                    <a:pos x="0" y="16"/>
                  </a:cxn>
                  <a:cxn ang="0">
                    <a:pos x="0" y="16"/>
                  </a:cxn>
                  <a:cxn ang="0">
                    <a:pos x="0" y="16"/>
                  </a:cxn>
                  <a:cxn ang="0">
                    <a:pos x="0" y="16"/>
                  </a:cxn>
                </a:cxnLst>
                <a:rect l="0" t="0" r="r" b="b"/>
                <a:pathLst>
                  <a:path w="37" h="16">
                    <a:moveTo>
                      <a:pt x="0" y="16"/>
                    </a:moveTo>
                    <a:lnTo>
                      <a:pt x="0" y="16"/>
                    </a:lnTo>
                    <a:lnTo>
                      <a:pt x="37" y="4"/>
                    </a:lnTo>
                    <a:lnTo>
                      <a:pt x="33"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77872" name="Freeform 1040"/>
              <p:cNvSpPr>
                <a:spLocks noChangeAspect="1"/>
              </p:cNvSpPr>
              <p:nvPr/>
            </p:nvSpPr>
            <p:spPr bwMode="auto">
              <a:xfrm>
                <a:off x="1462" y="3142"/>
                <a:ext cx="16" cy="16"/>
              </a:xfrm>
              <a:custGeom>
                <a:avLst/>
                <a:gdLst/>
                <a:ahLst/>
                <a:cxnLst>
                  <a:cxn ang="0">
                    <a:pos x="0" y="0"/>
                  </a:cxn>
                  <a:cxn ang="0">
                    <a:pos x="0" y="0"/>
                  </a:cxn>
                  <a:cxn ang="0">
                    <a:pos x="16" y="16"/>
                  </a:cxn>
                  <a:cxn ang="0">
                    <a:pos x="16" y="16"/>
                  </a:cxn>
                  <a:cxn ang="0">
                    <a:pos x="0" y="0"/>
                  </a:cxn>
                  <a:cxn ang="0">
                    <a:pos x="0" y="0"/>
                  </a:cxn>
                  <a:cxn ang="0">
                    <a:pos x="0" y="0"/>
                  </a:cxn>
                  <a:cxn ang="0">
                    <a:pos x="0" y="0"/>
                  </a:cxn>
                  <a:cxn ang="0">
                    <a:pos x="0" y="0"/>
                  </a:cxn>
                  <a:cxn ang="0">
                    <a:pos x="0" y="0"/>
                  </a:cxn>
                  <a:cxn ang="0">
                    <a:pos x="0" y="0"/>
                  </a:cxn>
                  <a:cxn ang="0">
                    <a:pos x="0" y="0"/>
                  </a:cxn>
                </a:cxnLst>
                <a:rect l="0" t="0" r="r" b="b"/>
                <a:pathLst>
                  <a:path w="16" h="16">
                    <a:moveTo>
                      <a:pt x="0" y="0"/>
                    </a:moveTo>
                    <a:lnTo>
                      <a:pt x="0" y="0"/>
                    </a:lnTo>
                    <a:lnTo>
                      <a:pt x="16" y="16"/>
                    </a:lnTo>
                    <a:lnTo>
                      <a:pt x="16"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873" name="Freeform 1041"/>
              <p:cNvSpPr>
                <a:spLocks noChangeAspect="1"/>
              </p:cNvSpPr>
              <p:nvPr/>
            </p:nvSpPr>
            <p:spPr bwMode="auto">
              <a:xfrm>
                <a:off x="1474" y="3120"/>
                <a:ext cx="34" cy="19"/>
              </a:xfrm>
              <a:custGeom>
                <a:avLst/>
                <a:gdLst/>
                <a:ahLst/>
                <a:cxnLst>
                  <a:cxn ang="0">
                    <a:pos x="0" y="11"/>
                  </a:cxn>
                  <a:cxn ang="0">
                    <a:pos x="7" y="19"/>
                  </a:cxn>
                  <a:cxn ang="0">
                    <a:pos x="34" y="11"/>
                  </a:cxn>
                  <a:cxn ang="0">
                    <a:pos x="26" y="0"/>
                  </a:cxn>
                  <a:cxn ang="0">
                    <a:pos x="0" y="11"/>
                  </a:cxn>
                </a:cxnLst>
                <a:rect l="0" t="0" r="r" b="b"/>
                <a:pathLst>
                  <a:path w="34" h="19">
                    <a:moveTo>
                      <a:pt x="0" y="11"/>
                    </a:moveTo>
                    <a:lnTo>
                      <a:pt x="7" y="19"/>
                    </a:lnTo>
                    <a:lnTo>
                      <a:pt x="34" y="11"/>
                    </a:lnTo>
                    <a:lnTo>
                      <a:pt x="26" y="0"/>
                    </a:lnTo>
                    <a:lnTo>
                      <a:pt x="0" y="11"/>
                    </a:lnTo>
                    <a:close/>
                  </a:path>
                </a:pathLst>
              </a:custGeom>
              <a:solidFill>
                <a:srgbClr val="E5E5E5"/>
              </a:solidFill>
              <a:ln w="9525">
                <a:noFill/>
                <a:round/>
                <a:headEnd/>
                <a:tailEnd/>
              </a:ln>
            </p:spPr>
            <p:txBody>
              <a:bodyPr/>
              <a:lstStyle/>
              <a:p>
                <a:endParaRPr lang="en-US"/>
              </a:p>
            </p:txBody>
          </p:sp>
          <p:sp>
            <p:nvSpPr>
              <p:cNvPr id="377874" name="Freeform 1042"/>
              <p:cNvSpPr>
                <a:spLocks noChangeAspect="1"/>
              </p:cNvSpPr>
              <p:nvPr/>
            </p:nvSpPr>
            <p:spPr bwMode="auto">
              <a:xfrm>
                <a:off x="1462" y="3131"/>
                <a:ext cx="19" cy="23"/>
              </a:xfrm>
              <a:custGeom>
                <a:avLst/>
                <a:gdLst/>
                <a:ahLst/>
                <a:cxnLst>
                  <a:cxn ang="0">
                    <a:pos x="0" y="11"/>
                  </a:cxn>
                  <a:cxn ang="0">
                    <a:pos x="12" y="0"/>
                  </a:cxn>
                  <a:cxn ang="0">
                    <a:pos x="19" y="8"/>
                  </a:cxn>
                  <a:cxn ang="0">
                    <a:pos x="16" y="23"/>
                  </a:cxn>
                  <a:cxn ang="0">
                    <a:pos x="0" y="11"/>
                  </a:cxn>
                </a:cxnLst>
                <a:rect l="0" t="0" r="r" b="b"/>
                <a:pathLst>
                  <a:path w="19" h="23">
                    <a:moveTo>
                      <a:pt x="0" y="11"/>
                    </a:moveTo>
                    <a:lnTo>
                      <a:pt x="12" y="0"/>
                    </a:lnTo>
                    <a:lnTo>
                      <a:pt x="19" y="8"/>
                    </a:lnTo>
                    <a:lnTo>
                      <a:pt x="16" y="23"/>
                    </a:lnTo>
                    <a:lnTo>
                      <a:pt x="0" y="11"/>
                    </a:lnTo>
                    <a:close/>
                  </a:path>
                </a:pathLst>
              </a:custGeom>
              <a:solidFill>
                <a:srgbClr val="606060"/>
              </a:solidFill>
              <a:ln w="9525">
                <a:noFill/>
                <a:round/>
                <a:headEnd/>
                <a:tailEnd/>
              </a:ln>
            </p:spPr>
            <p:txBody>
              <a:bodyPr/>
              <a:lstStyle/>
              <a:p>
                <a:endParaRPr lang="en-US"/>
              </a:p>
            </p:txBody>
          </p:sp>
          <p:sp>
            <p:nvSpPr>
              <p:cNvPr id="377875" name="Freeform 1043"/>
              <p:cNvSpPr>
                <a:spLocks noChangeAspect="1"/>
              </p:cNvSpPr>
              <p:nvPr/>
            </p:nvSpPr>
            <p:spPr bwMode="auto">
              <a:xfrm>
                <a:off x="1248" y="3135"/>
                <a:ext cx="230" cy="91"/>
              </a:xfrm>
              <a:custGeom>
                <a:avLst/>
                <a:gdLst/>
                <a:ahLst/>
                <a:cxnLst>
                  <a:cxn ang="0">
                    <a:pos x="0" y="68"/>
                  </a:cxn>
                  <a:cxn ang="0">
                    <a:pos x="7" y="64"/>
                  </a:cxn>
                  <a:cxn ang="0">
                    <a:pos x="214" y="0"/>
                  </a:cxn>
                  <a:cxn ang="0">
                    <a:pos x="226" y="7"/>
                  </a:cxn>
                  <a:cxn ang="0">
                    <a:pos x="230" y="23"/>
                  </a:cxn>
                  <a:cxn ang="0">
                    <a:pos x="11" y="91"/>
                  </a:cxn>
                  <a:cxn ang="0">
                    <a:pos x="7" y="76"/>
                  </a:cxn>
                  <a:cxn ang="0">
                    <a:pos x="0" y="68"/>
                  </a:cxn>
                </a:cxnLst>
                <a:rect l="0" t="0" r="r" b="b"/>
                <a:pathLst>
                  <a:path w="230" h="91">
                    <a:moveTo>
                      <a:pt x="0" y="68"/>
                    </a:moveTo>
                    <a:lnTo>
                      <a:pt x="7" y="64"/>
                    </a:lnTo>
                    <a:lnTo>
                      <a:pt x="214" y="0"/>
                    </a:lnTo>
                    <a:lnTo>
                      <a:pt x="226" y="7"/>
                    </a:lnTo>
                    <a:lnTo>
                      <a:pt x="230" y="23"/>
                    </a:lnTo>
                    <a:lnTo>
                      <a:pt x="11" y="91"/>
                    </a:lnTo>
                    <a:lnTo>
                      <a:pt x="7" y="76"/>
                    </a:lnTo>
                    <a:lnTo>
                      <a:pt x="0" y="68"/>
                    </a:lnTo>
                    <a:close/>
                  </a:path>
                </a:pathLst>
              </a:custGeom>
              <a:solidFill>
                <a:srgbClr val="F4F4D1"/>
              </a:solidFill>
              <a:ln w="9525">
                <a:noFill/>
                <a:round/>
                <a:headEnd/>
                <a:tailEnd/>
              </a:ln>
            </p:spPr>
            <p:txBody>
              <a:bodyPr/>
              <a:lstStyle/>
              <a:p>
                <a:endParaRPr lang="en-US"/>
              </a:p>
            </p:txBody>
          </p:sp>
          <p:sp>
            <p:nvSpPr>
              <p:cNvPr id="377876" name="Freeform 1044"/>
              <p:cNvSpPr>
                <a:spLocks noChangeAspect="1"/>
              </p:cNvSpPr>
              <p:nvPr/>
            </p:nvSpPr>
            <p:spPr bwMode="auto">
              <a:xfrm>
                <a:off x="1248" y="3199"/>
                <a:ext cx="7" cy="4"/>
              </a:xfrm>
              <a:custGeom>
                <a:avLst/>
                <a:gdLst/>
                <a:ahLst/>
                <a:cxnLst>
                  <a:cxn ang="0">
                    <a:pos x="7" y="0"/>
                  </a:cxn>
                  <a:cxn ang="0">
                    <a:pos x="7" y="0"/>
                  </a:cxn>
                  <a:cxn ang="0">
                    <a:pos x="0" y="4"/>
                  </a:cxn>
                  <a:cxn ang="0">
                    <a:pos x="0" y="4"/>
                  </a:cxn>
                  <a:cxn ang="0">
                    <a:pos x="7" y="0"/>
                  </a:cxn>
                  <a:cxn ang="0">
                    <a:pos x="7" y="0"/>
                  </a:cxn>
                  <a:cxn ang="0">
                    <a:pos x="7" y="0"/>
                  </a:cxn>
                  <a:cxn ang="0">
                    <a:pos x="7" y="0"/>
                  </a:cxn>
                  <a:cxn ang="0">
                    <a:pos x="7" y="0"/>
                  </a:cxn>
                  <a:cxn ang="0">
                    <a:pos x="7" y="0"/>
                  </a:cxn>
                  <a:cxn ang="0">
                    <a:pos x="7" y="0"/>
                  </a:cxn>
                  <a:cxn ang="0">
                    <a:pos x="7" y="0"/>
                  </a:cxn>
                </a:cxnLst>
                <a:rect l="0" t="0" r="r" b="b"/>
                <a:pathLst>
                  <a:path w="7" h="4">
                    <a:moveTo>
                      <a:pt x="7" y="0"/>
                    </a:moveTo>
                    <a:lnTo>
                      <a:pt x="7" y="0"/>
                    </a:lnTo>
                    <a:lnTo>
                      <a:pt x="0" y="4"/>
                    </a:lnTo>
                    <a:lnTo>
                      <a:pt x="0" y="4"/>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77877" name="Freeform 1045"/>
              <p:cNvSpPr>
                <a:spLocks noChangeAspect="1"/>
              </p:cNvSpPr>
              <p:nvPr/>
            </p:nvSpPr>
            <p:spPr bwMode="auto">
              <a:xfrm>
                <a:off x="1252" y="3135"/>
                <a:ext cx="214" cy="64"/>
              </a:xfrm>
              <a:custGeom>
                <a:avLst/>
                <a:gdLst/>
                <a:ahLst/>
                <a:cxnLst>
                  <a:cxn ang="0">
                    <a:pos x="214" y="0"/>
                  </a:cxn>
                  <a:cxn ang="0">
                    <a:pos x="210" y="0"/>
                  </a:cxn>
                  <a:cxn ang="0">
                    <a:pos x="0" y="64"/>
                  </a:cxn>
                  <a:cxn ang="0">
                    <a:pos x="3" y="64"/>
                  </a:cxn>
                  <a:cxn ang="0">
                    <a:pos x="214" y="0"/>
                  </a:cxn>
                  <a:cxn ang="0">
                    <a:pos x="210" y="0"/>
                  </a:cxn>
                  <a:cxn ang="0">
                    <a:pos x="214" y="0"/>
                  </a:cxn>
                  <a:cxn ang="0">
                    <a:pos x="214" y="0"/>
                  </a:cxn>
                  <a:cxn ang="0">
                    <a:pos x="214" y="0"/>
                  </a:cxn>
                  <a:cxn ang="0">
                    <a:pos x="214" y="0"/>
                  </a:cxn>
                  <a:cxn ang="0">
                    <a:pos x="210" y="0"/>
                  </a:cxn>
                  <a:cxn ang="0">
                    <a:pos x="214" y="0"/>
                  </a:cxn>
                </a:cxnLst>
                <a:rect l="0" t="0" r="r" b="b"/>
                <a:pathLst>
                  <a:path w="214" h="64">
                    <a:moveTo>
                      <a:pt x="214" y="0"/>
                    </a:moveTo>
                    <a:lnTo>
                      <a:pt x="210" y="0"/>
                    </a:lnTo>
                    <a:lnTo>
                      <a:pt x="0" y="64"/>
                    </a:lnTo>
                    <a:lnTo>
                      <a:pt x="3" y="64"/>
                    </a:lnTo>
                    <a:lnTo>
                      <a:pt x="214" y="0"/>
                    </a:lnTo>
                    <a:lnTo>
                      <a:pt x="210" y="0"/>
                    </a:lnTo>
                    <a:lnTo>
                      <a:pt x="214" y="0"/>
                    </a:lnTo>
                    <a:lnTo>
                      <a:pt x="214" y="0"/>
                    </a:lnTo>
                    <a:lnTo>
                      <a:pt x="214" y="0"/>
                    </a:lnTo>
                    <a:lnTo>
                      <a:pt x="214" y="0"/>
                    </a:lnTo>
                    <a:lnTo>
                      <a:pt x="210" y="0"/>
                    </a:lnTo>
                    <a:lnTo>
                      <a:pt x="214" y="0"/>
                    </a:lnTo>
                    <a:close/>
                  </a:path>
                </a:pathLst>
              </a:custGeom>
              <a:solidFill>
                <a:srgbClr val="000000"/>
              </a:solidFill>
              <a:ln w="9525">
                <a:noFill/>
                <a:round/>
                <a:headEnd/>
                <a:tailEnd/>
              </a:ln>
            </p:spPr>
            <p:txBody>
              <a:bodyPr/>
              <a:lstStyle/>
              <a:p>
                <a:endParaRPr lang="en-US"/>
              </a:p>
            </p:txBody>
          </p:sp>
          <p:sp>
            <p:nvSpPr>
              <p:cNvPr id="377878" name="Freeform 1046"/>
              <p:cNvSpPr>
                <a:spLocks noChangeAspect="1"/>
              </p:cNvSpPr>
              <p:nvPr/>
            </p:nvSpPr>
            <p:spPr bwMode="auto">
              <a:xfrm>
                <a:off x="1462" y="3135"/>
                <a:ext cx="12" cy="7"/>
              </a:xfrm>
              <a:custGeom>
                <a:avLst/>
                <a:gdLst/>
                <a:ahLst/>
                <a:cxnLst>
                  <a:cxn ang="0">
                    <a:pos x="12" y="7"/>
                  </a:cxn>
                  <a:cxn ang="0">
                    <a:pos x="12" y="4"/>
                  </a:cxn>
                  <a:cxn ang="0">
                    <a:pos x="4" y="0"/>
                  </a:cxn>
                  <a:cxn ang="0">
                    <a:pos x="0" y="0"/>
                  </a:cxn>
                  <a:cxn ang="0">
                    <a:pos x="12" y="7"/>
                  </a:cxn>
                  <a:cxn ang="0">
                    <a:pos x="12" y="7"/>
                  </a:cxn>
                  <a:cxn ang="0">
                    <a:pos x="12" y="7"/>
                  </a:cxn>
                  <a:cxn ang="0">
                    <a:pos x="12" y="7"/>
                  </a:cxn>
                  <a:cxn ang="0">
                    <a:pos x="12" y="7"/>
                  </a:cxn>
                  <a:cxn ang="0">
                    <a:pos x="12" y="7"/>
                  </a:cxn>
                  <a:cxn ang="0">
                    <a:pos x="12" y="4"/>
                  </a:cxn>
                  <a:cxn ang="0">
                    <a:pos x="12" y="7"/>
                  </a:cxn>
                </a:cxnLst>
                <a:rect l="0" t="0" r="r" b="b"/>
                <a:pathLst>
                  <a:path w="12" h="7">
                    <a:moveTo>
                      <a:pt x="12" y="7"/>
                    </a:moveTo>
                    <a:lnTo>
                      <a:pt x="12" y="4"/>
                    </a:lnTo>
                    <a:lnTo>
                      <a:pt x="4" y="0"/>
                    </a:lnTo>
                    <a:lnTo>
                      <a:pt x="0" y="0"/>
                    </a:lnTo>
                    <a:lnTo>
                      <a:pt x="12" y="7"/>
                    </a:lnTo>
                    <a:lnTo>
                      <a:pt x="12" y="7"/>
                    </a:lnTo>
                    <a:lnTo>
                      <a:pt x="12" y="7"/>
                    </a:lnTo>
                    <a:lnTo>
                      <a:pt x="12" y="7"/>
                    </a:lnTo>
                    <a:lnTo>
                      <a:pt x="12" y="7"/>
                    </a:lnTo>
                    <a:lnTo>
                      <a:pt x="12" y="7"/>
                    </a:lnTo>
                    <a:lnTo>
                      <a:pt x="12" y="4"/>
                    </a:lnTo>
                    <a:lnTo>
                      <a:pt x="12" y="7"/>
                    </a:lnTo>
                    <a:close/>
                  </a:path>
                </a:pathLst>
              </a:custGeom>
              <a:solidFill>
                <a:srgbClr val="000000"/>
              </a:solidFill>
              <a:ln w="9525">
                <a:noFill/>
                <a:round/>
                <a:headEnd/>
                <a:tailEnd/>
              </a:ln>
            </p:spPr>
            <p:txBody>
              <a:bodyPr/>
              <a:lstStyle/>
              <a:p>
                <a:endParaRPr lang="en-US"/>
              </a:p>
            </p:txBody>
          </p:sp>
          <p:sp>
            <p:nvSpPr>
              <p:cNvPr id="377879" name="Freeform 1047"/>
              <p:cNvSpPr>
                <a:spLocks noChangeAspect="1"/>
              </p:cNvSpPr>
              <p:nvPr/>
            </p:nvSpPr>
            <p:spPr bwMode="auto">
              <a:xfrm>
                <a:off x="1474" y="3142"/>
                <a:ext cx="4" cy="16"/>
              </a:xfrm>
              <a:custGeom>
                <a:avLst/>
                <a:gdLst/>
                <a:ahLst/>
                <a:cxnLst>
                  <a:cxn ang="0">
                    <a:pos x="4" y="16"/>
                  </a:cxn>
                  <a:cxn ang="0">
                    <a:pos x="4" y="16"/>
                  </a:cxn>
                  <a:cxn ang="0">
                    <a:pos x="0" y="0"/>
                  </a:cxn>
                  <a:cxn ang="0">
                    <a:pos x="0" y="0"/>
                  </a:cxn>
                  <a:cxn ang="0">
                    <a:pos x="4" y="16"/>
                  </a:cxn>
                  <a:cxn ang="0">
                    <a:pos x="4" y="16"/>
                  </a:cxn>
                  <a:cxn ang="0">
                    <a:pos x="4" y="16"/>
                  </a:cxn>
                  <a:cxn ang="0">
                    <a:pos x="4" y="16"/>
                  </a:cxn>
                  <a:cxn ang="0">
                    <a:pos x="4" y="16"/>
                  </a:cxn>
                  <a:cxn ang="0">
                    <a:pos x="4" y="16"/>
                  </a:cxn>
                  <a:cxn ang="0">
                    <a:pos x="4" y="16"/>
                  </a:cxn>
                  <a:cxn ang="0">
                    <a:pos x="4" y="16"/>
                  </a:cxn>
                </a:cxnLst>
                <a:rect l="0" t="0" r="r" b="b"/>
                <a:pathLst>
                  <a:path w="4" h="16">
                    <a:moveTo>
                      <a:pt x="4" y="16"/>
                    </a:moveTo>
                    <a:lnTo>
                      <a:pt x="4" y="16"/>
                    </a:lnTo>
                    <a:lnTo>
                      <a:pt x="0" y="0"/>
                    </a:lnTo>
                    <a:lnTo>
                      <a:pt x="0" y="0"/>
                    </a:lnTo>
                    <a:lnTo>
                      <a:pt x="4" y="16"/>
                    </a:lnTo>
                    <a:lnTo>
                      <a:pt x="4" y="16"/>
                    </a:lnTo>
                    <a:lnTo>
                      <a:pt x="4" y="16"/>
                    </a:lnTo>
                    <a:lnTo>
                      <a:pt x="4" y="16"/>
                    </a:lnTo>
                    <a:lnTo>
                      <a:pt x="4" y="16"/>
                    </a:lnTo>
                    <a:lnTo>
                      <a:pt x="4" y="16"/>
                    </a:lnTo>
                    <a:lnTo>
                      <a:pt x="4" y="16"/>
                    </a:lnTo>
                    <a:lnTo>
                      <a:pt x="4" y="16"/>
                    </a:lnTo>
                    <a:close/>
                  </a:path>
                </a:pathLst>
              </a:custGeom>
              <a:solidFill>
                <a:srgbClr val="000000"/>
              </a:solidFill>
              <a:ln w="9525">
                <a:noFill/>
                <a:round/>
                <a:headEnd/>
                <a:tailEnd/>
              </a:ln>
            </p:spPr>
            <p:txBody>
              <a:bodyPr/>
              <a:lstStyle/>
              <a:p>
                <a:endParaRPr lang="en-US"/>
              </a:p>
            </p:txBody>
          </p:sp>
          <p:sp>
            <p:nvSpPr>
              <p:cNvPr id="377880" name="Freeform 1048"/>
              <p:cNvSpPr>
                <a:spLocks noChangeAspect="1"/>
              </p:cNvSpPr>
              <p:nvPr/>
            </p:nvSpPr>
            <p:spPr bwMode="auto">
              <a:xfrm>
                <a:off x="1259" y="3158"/>
                <a:ext cx="219" cy="68"/>
              </a:xfrm>
              <a:custGeom>
                <a:avLst/>
                <a:gdLst/>
                <a:ahLst/>
                <a:cxnLst>
                  <a:cxn ang="0">
                    <a:pos x="0" y="68"/>
                  </a:cxn>
                  <a:cxn ang="0">
                    <a:pos x="0" y="68"/>
                  </a:cxn>
                  <a:cxn ang="0">
                    <a:pos x="219" y="0"/>
                  </a:cxn>
                  <a:cxn ang="0">
                    <a:pos x="219" y="0"/>
                  </a:cxn>
                  <a:cxn ang="0">
                    <a:pos x="0" y="64"/>
                  </a:cxn>
                  <a:cxn ang="0">
                    <a:pos x="0" y="68"/>
                  </a:cxn>
                  <a:cxn ang="0">
                    <a:pos x="0" y="64"/>
                  </a:cxn>
                  <a:cxn ang="0">
                    <a:pos x="0" y="68"/>
                  </a:cxn>
                  <a:cxn ang="0">
                    <a:pos x="0" y="68"/>
                  </a:cxn>
                  <a:cxn ang="0">
                    <a:pos x="0" y="68"/>
                  </a:cxn>
                  <a:cxn ang="0">
                    <a:pos x="0" y="68"/>
                  </a:cxn>
                  <a:cxn ang="0">
                    <a:pos x="0" y="68"/>
                  </a:cxn>
                </a:cxnLst>
                <a:rect l="0" t="0" r="r" b="b"/>
                <a:pathLst>
                  <a:path w="219" h="68">
                    <a:moveTo>
                      <a:pt x="0" y="68"/>
                    </a:moveTo>
                    <a:lnTo>
                      <a:pt x="0" y="68"/>
                    </a:lnTo>
                    <a:lnTo>
                      <a:pt x="219" y="0"/>
                    </a:lnTo>
                    <a:lnTo>
                      <a:pt x="219" y="0"/>
                    </a:lnTo>
                    <a:lnTo>
                      <a:pt x="0" y="64"/>
                    </a:lnTo>
                    <a:lnTo>
                      <a:pt x="0" y="68"/>
                    </a:lnTo>
                    <a:lnTo>
                      <a:pt x="0" y="64"/>
                    </a:lnTo>
                    <a:lnTo>
                      <a:pt x="0" y="68"/>
                    </a:lnTo>
                    <a:lnTo>
                      <a:pt x="0" y="68"/>
                    </a:lnTo>
                    <a:lnTo>
                      <a:pt x="0" y="68"/>
                    </a:lnTo>
                    <a:lnTo>
                      <a:pt x="0" y="68"/>
                    </a:lnTo>
                    <a:lnTo>
                      <a:pt x="0" y="68"/>
                    </a:lnTo>
                    <a:close/>
                  </a:path>
                </a:pathLst>
              </a:custGeom>
              <a:solidFill>
                <a:srgbClr val="000000"/>
              </a:solidFill>
              <a:ln w="9525">
                <a:noFill/>
                <a:round/>
                <a:headEnd/>
                <a:tailEnd/>
              </a:ln>
            </p:spPr>
            <p:txBody>
              <a:bodyPr/>
              <a:lstStyle/>
              <a:p>
                <a:endParaRPr lang="en-US"/>
              </a:p>
            </p:txBody>
          </p:sp>
          <p:sp>
            <p:nvSpPr>
              <p:cNvPr id="377881" name="Freeform 1049"/>
              <p:cNvSpPr>
                <a:spLocks noChangeAspect="1"/>
              </p:cNvSpPr>
              <p:nvPr/>
            </p:nvSpPr>
            <p:spPr bwMode="auto">
              <a:xfrm>
                <a:off x="1255" y="3211"/>
                <a:ext cx="4" cy="15"/>
              </a:xfrm>
              <a:custGeom>
                <a:avLst/>
                <a:gdLst/>
                <a:ahLst/>
                <a:cxnLst>
                  <a:cxn ang="0">
                    <a:pos x="0" y="0"/>
                  </a:cxn>
                  <a:cxn ang="0">
                    <a:pos x="0" y="0"/>
                  </a:cxn>
                  <a:cxn ang="0">
                    <a:pos x="4" y="15"/>
                  </a:cxn>
                  <a:cxn ang="0">
                    <a:pos x="4" y="15"/>
                  </a:cxn>
                  <a:cxn ang="0">
                    <a:pos x="0" y="0"/>
                  </a:cxn>
                  <a:cxn ang="0">
                    <a:pos x="0" y="0"/>
                  </a:cxn>
                  <a:cxn ang="0">
                    <a:pos x="0" y="0"/>
                  </a:cxn>
                  <a:cxn ang="0">
                    <a:pos x="0" y="0"/>
                  </a:cxn>
                  <a:cxn ang="0">
                    <a:pos x="0" y="0"/>
                  </a:cxn>
                  <a:cxn ang="0">
                    <a:pos x="0" y="0"/>
                  </a:cxn>
                  <a:cxn ang="0">
                    <a:pos x="0" y="0"/>
                  </a:cxn>
                  <a:cxn ang="0">
                    <a:pos x="0" y="0"/>
                  </a:cxn>
                </a:cxnLst>
                <a:rect l="0" t="0" r="r" b="b"/>
                <a:pathLst>
                  <a:path w="4" h="15">
                    <a:moveTo>
                      <a:pt x="0" y="0"/>
                    </a:moveTo>
                    <a:lnTo>
                      <a:pt x="0" y="0"/>
                    </a:lnTo>
                    <a:lnTo>
                      <a:pt x="4" y="15"/>
                    </a:lnTo>
                    <a:lnTo>
                      <a:pt x="4"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7882" name="Freeform 1050"/>
              <p:cNvSpPr>
                <a:spLocks noChangeAspect="1"/>
              </p:cNvSpPr>
              <p:nvPr/>
            </p:nvSpPr>
            <p:spPr bwMode="auto">
              <a:xfrm>
                <a:off x="1248" y="3203"/>
                <a:ext cx="7" cy="8"/>
              </a:xfrm>
              <a:custGeom>
                <a:avLst/>
                <a:gdLst/>
                <a:ahLst/>
                <a:cxnLst>
                  <a:cxn ang="0">
                    <a:pos x="0" y="0"/>
                  </a:cxn>
                  <a:cxn ang="0">
                    <a:pos x="0" y="4"/>
                  </a:cxn>
                  <a:cxn ang="0">
                    <a:pos x="7" y="8"/>
                  </a:cxn>
                  <a:cxn ang="0">
                    <a:pos x="7" y="8"/>
                  </a:cxn>
                  <a:cxn ang="0">
                    <a:pos x="0" y="0"/>
                  </a:cxn>
                  <a:cxn ang="0">
                    <a:pos x="0" y="4"/>
                  </a:cxn>
                  <a:cxn ang="0">
                    <a:pos x="0" y="0"/>
                  </a:cxn>
                  <a:cxn ang="0">
                    <a:pos x="0" y="0"/>
                  </a:cxn>
                  <a:cxn ang="0">
                    <a:pos x="0" y="0"/>
                  </a:cxn>
                  <a:cxn ang="0">
                    <a:pos x="0" y="0"/>
                  </a:cxn>
                  <a:cxn ang="0">
                    <a:pos x="0" y="4"/>
                  </a:cxn>
                  <a:cxn ang="0">
                    <a:pos x="0" y="0"/>
                  </a:cxn>
                </a:cxnLst>
                <a:rect l="0" t="0" r="r" b="b"/>
                <a:pathLst>
                  <a:path w="7" h="8">
                    <a:moveTo>
                      <a:pt x="0" y="0"/>
                    </a:moveTo>
                    <a:lnTo>
                      <a:pt x="0" y="4"/>
                    </a:lnTo>
                    <a:lnTo>
                      <a:pt x="7" y="8"/>
                    </a:lnTo>
                    <a:lnTo>
                      <a:pt x="7" y="8"/>
                    </a:lnTo>
                    <a:lnTo>
                      <a:pt x="0" y="0"/>
                    </a:lnTo>
                    <a:lnTo>
                      <a:pt x="0" y="4"/>
                    </a:lnTo>
                    <a:lnTo>
                      <a:pt x="0"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77883" name="Freeform 1051"/>
              <p:cNvSpPr>
                <a:spLocks noChangeAspect="1"/>
              </p:cNvSpPr>
              <p:nvPr/>
            </p:nvSpPr>
            <p:spPr bwMode="auto">
              <a:xfrm>
                <a:off x="1255" y="3135"/>
                <a:ext cx="219" cy="72"/>
              </a:xfrm>
              <a:custGeom>
                <a:avLst/>
                <a:gdLst/>
                <a:ahLst/>
                <a:cxnLst>
                  <a:cxn ang="0">
                    <a:pos x="0" y="64"/>
                  </a:cxn>
                  <a:cxn ang="0">
                    <a:pos x="211" y="0"/>
                  </a:cxn>
                  <a:cxn ang="0">
                    <a:pos x="219" y="7"/>
                  </a:cxn>
                  <a:cxn ang="0">
                    <a:pos x="8" y="72"/>
                  </a:cxn>
                  <a:cxn ang="0">
                    <a:pos x="0" y="64"/>
                  </a:cxn>
                </a:cxnLst>
                <a:rect l="0" t="0" r="r" b="b"/>
                <a:pathLst>
                  <a:path w="219" h="72">
                    <a:moveTo>
                      <a:pt x="0" y="64"/>
                    </a:moveTo>
                    <a:lnTo>
                      <a:pt x="211" y="0"/>
                    </a:lnTo>
                    <a:lnTo>
                      <a:pt x="219" y="7"/>
                    </a:lnTo>
                    <a:lnTo>
                      <a:pt x="8" y="72"/>
                    </a:lnTo>
                    <a:lnTo>
                      <a:pt x="0" y="64"/>
                    </a:lnTo>
                    <a:close/>
                  </a:path>
                </a:pathLst>
              </a:custGeom>
              <a:solidFill>
                <a:srgbClr val="FCFCD8"/>
              </a:solidFill>
              <a:ln w="9525">
                <a:noFill/>
                <a:round/>
                <a:headEnd/>
                <a:tailEnd/>
              </a:ln>
            </p:spPr>
            <p:txBody>
              <a:bodyPr/>
              <a:lstStyle/>
              <a:p>
                <a:endParaRPr lang="en-US"/>
              </a:p>
            </p:txBody>
          </p:sp>
          <p:sp>
            <p:nvSpPr>
              <p:cNvPr id="377884" name="Freeform 1052"/>
              <p:cNvSpPr>
                <a:spLocks noChangeAspect="1"/>
              </p:cNvSpPr>
              <p:nvPr/>
            </p:nvSpPr>
            <p:spPr bwMode="auto">
              <a:xfrm>
                <a:off x="1252" y="3199"/>
                <a:ext cx="11" cy="27"/>
              </a:xfrm>
              <a:custGeom>
                <a:avLst/>
                <a:gdLst/>
                <a:ahLst/>
                <a:cxnLst>
                  <a:cxn ang="0">
                    <a:pos x="0" y="4"/>
                  </a:cxn>
                  <a:cxn ang="0">
                    <a:pos x="3" y="0"/>
                  </a:cxn>
                  <a:cxn ang="0">
                    <a:pos x="11" y="8"/>
                  </a:cxn>
                  <a:cxn ang="0">
                    <a:pos x="7" y="27"/>
                  </a:cxn>
                  <a:cxn ang="0">
                    <a:pos x="3" y="12"/>
                  </a:cxn>
                  <a:cxn ang="0">
                    <a:pos x="0" y="4"/>
                  </a:cxn>
                </a:cxnLst>
                <a:rect l="0" t="0" r="r" b="b"/>
                <a:pathLst>
                  <a:path w="11" h="27">
                    <a:moveTo>
                      <a:pt x="0" y="4"/>
                    </a:moveTo>
                    <a:lnTo>
                      <a:pt x="3" y="0"/>
                    </a:lnTo>
                    <a:lnTo>
                      <a:pt x="11" y="8"/>
                    </a:lnTo>
                    <a:lnTo>
                      <a:pt x="7" y="27"/>
                    </a:lnTo>
                    <a:lnTo>
                      <a:pt x="3" y="12"/>
                    </a:lnTo>
                    <a:lnTo>
                      <a:pt x="0" y="4"/>
                    </a:lnTo>
                    <a:close/>
                  </a:path>
                </a:pathLst>
              </a:custGeom>
              <a:solidFill>
                <a:srgbClr val="E2E2BF"/>
              </a:solidFill>
              <a:ln w="9525">
                <a:noFill/>
                <a:round/>
                <a:headEnd/>
                <a:tailEnd/>
              </a:ln>
            </p:spPr>
            <p:txBody>
              <a:bodyPr/>
              <a:lstStyle/>
              <a:p>
                <a:endParaRPr lang="en-US"/>
              </a:p>
            </p:txBody>
          </p:sp>
        </p:grpSp>
        <p:graphicFrame>
          <p:nvGraphicFramePr>
            <p:cNvPr id="377885" name="Object 1053"/>
            <p:cNvGraphicFramePr>
              <a:graphicFrameLocks noChangeAspect="1"/>
            </p:cNvGraphicFramePr>
            <p:nvPr/>
          </p:nvGraphicFramePr>
          <p:xfrm>
            <a:off x="1474" y="1888"/>
            <a:ext cx="522" cy="815"/>
          </p:xfrm>
          <a:graphic>
            <a:graphicData uri="http://schemas.openxmlformats.org/presentationml/2006/ole">
              <p:oleObj spid="_x0000_s377885" name="CorelDRAW" r:id="rId5" imgW="1305720" imgH="1912680" progId="CorelDraw.Graphic.10">
                <p:embed/>
              </p:oleObj>
            </a:graphicData>
          </a:graphic>
        </p:graphicFrame>
      </p:grpSp>
      <p:sp>
        <p:nvSpPr>
          <p:cNvPr id="377887" name="Rectangle 1055"/>
          <p:cNvSpPr>
            <a:spLocks noChangeArrowheads="1"/>
          </p:cNvSpPr>
          <p:nvPr/>
        </p:nvSpPr>
        <p:spPr bwMode="auto">
          <a:xfrm>
            <a:off x="2990850" y="5480050"/>
            <a:ext cx="655638" cy="304800"/>
          </a:xfrm>
          <a:prstGeom prst="rect">
            <a:avLst/>
          </a:prstGeom>
          <a:noFill/>
          <a:ln w="9525">
            <a:noFill/>
            <a:miter lim="800000"/>
            <a:headEnd/>
            <a:tailEnd/>
          </a:ln>
          <a:effectLst/>
        </p:spPr>
        <p:txBody>
          <a:bodyPr lIns="92075" tIns="46038" rIns="92075" bIns="46038">
            <a:spAutoFit/>
          </a:bodyPr>
          <a:lstStyle/>
          <a:p>
            <a:pPr>
              <a:spcBef>
                <a:spcPct val="50000"/>
              </a:spcBef>
            </a:pPr>
            <a:r>
              <a:rPr lang="en-US" sz="1400">
                <a:effectLst>
                  <a:outerShdw blurRad="38100" dist="38100" dir="2700000" algn="tl">
                    <a:srgbClr val="000000"/>
                  </a:outerShdw>
                </a:effectLst>
              </a:rPr>
              <a:t>trust</a:t>
            </a:r>
          </a:p>
        </p:txBody>
      </p:sp>
      <p:sp>
        <p:nvSpPr>
          <p:cNvPr id="377888" name="Line 1056"/>
          <p:cNvSpPr>
            <a:spLocks noChangeShapeType="1"/>
          </p:cNvSpPr>
          <p:nvPr/>
        </p:nvSpPr>
        <p:spPr bwMode="auto">
          <a:xfrm flipV="1">
            <a:off x="3068638" y="5748338"/>
            <a:ext cx="884237" cy="260350"/>
          </a:xfrm>
          <a:prstGeom prst="line">
            <a:avLst/>
          </a:prstGeom>
          <a:noFill/>
          <a:ln w="57150">
            <a:solidFill>
              <a:srgbClr val="FF3300"/>
            </a:solidFill>
            <a:round/>
            <a:headEnd/>
            <a:tailEnd type="triangle" w="med" len="med"/>
          </a:ln>
          <a:effectLst/>
        </p:spPr>
        <p:txBody>
          <a:bodyPr lIns="92075" tIns="46038" rIns="92075" bIns="46038">
            <a:spAutoFit/>
          </a:bodyPr>
          <a:lstStyle/>
          <a:p>
            <a:endParaRPr lang="en-US"/>
          </a:p>
        </p:txBody>
      </p:sp>
      <p:sp>
        <p:nvSpPr>
          <p:cNvPr id="377889" name="Rectangle 1057"/>
          <p:cNvSpPr>
            <a:spLocks noChangeArrowheads="1"/>
          </p:cNvSpPr>
          <p:nvPr/>
        </p:nvSpPr>
        <p:spPr bwMode="auto">
          <a:xfrm>
            <a:off x="5118100" y="5499100"/>
            <a:ext cx="655638" cy="304800"/>
          </a:xfrm>
          <a:prstGeom prst="rect">
            <a:avLst/>
          </a:prstGeom>
          <a:noFill/>
          <a:ln w="9525">
            <a:noFill/>
            <a:miter lim="800000"/>
            <a:headEnd/>
            <a:tailEnd/>
          </a:ln>
          <a:effectLst/>
        </p:spPr>
        <p:txBody>
          <a:bodyPr lIns="92075" tIns="46038" rIns="92075" bIns="46038">
            <a:spAutoFit/>
          </a:bodyPr>
          <a:lstStyle/>
          <a:p>
            <a:pPr>
              <a:spcBef>
                <a:spcPct val="50000"/>
              </a:spcBef>
            </a:pPr>
            <a:r>
              <a:rPr lang="en-US" sz="1400">
                <a:effectLst>
                  <a:outerShdw blurRad="38100" dist="38100" dir="2700000" algn="tl">
                    <a:srgbClr val="000000"/>
                  </a:outerShdw>
                </a:effectLst>
              </a:rPr>
              <a:t>trust</a:t>
            </a:r>
          </a:p>
        </p:txBody>
      </p:sp>
      <p:sp>
        <p:nvSpPr>
          <p:cNvPr id="377890" name="Line 1058"/>
          <p:cNvSpPr>
            <a:spLocks noChangeShapeType="1"/>
          </p:cNvSpPr>
          <p:nvPr/>
        </p:nvSpPr>
        <p:spPr bwMode="auto">
          <a:xfrm flipH="1" flipV="1">
            <a:off x="4968875" y="5767388"/>
            <a:ext cx="642938" cy="295275"/>
          </a:xfrm>
          <a:prstGeom prst="line">
            <a:avLst/>
          </a:prstGeom>
          <a:noFill/>
          <a:ln w="57150">
            <a:solidFill>
              <a:srgbClr val="FF3300"/>
            </a:solidFill>
            <a:round/>
            <a:headEnd/>
            <a:tailEnd type="triangle" w="med" len="med"/>
          </a:ln>
          <a:effectLst/>
        </p:spPr>
        <p:txBody>
          <a:bodyPr lIns="92075" tIns="46038" rIns="92075" bIns="46038">
            <a:spAutoFit/>
          </a:bodyPr>
          <a:lstStyle/>
          <a:p>
            <a:endParaRPr lang="en-US"/>
          </a:p>
        </p:txBody>
      </p:sp>
      <p:grpSp>
        <p:nvGrpSpPr>
          <p:cNvPr id="377932" name="Group 1100"/>
          <p:cNvGrpSpPr>
            <a:grpSpLocks/>
          </p:cNvGrpSpPr>
          <p:nvPr/>
        </p:nvGrpSpPr>
        <p:grpSpPr bwMode="auto">
          <a:xfrm>
            <a:off x="3946525" y="4811713"/>
            <a:ext cx="596900" cy="469900"/>
            <a:chOff x="4185" y="3330"/>
            <a:chExt cx="376" cy="296"/>
          </a:xfrm>
        </p:grpSpPr>
        <p:sp>
          <p:nvSpPr>
            <p:cNvPr id="377893" name="Rectangle 1061"/>
            <p:cNvSpPr>
              <a:spLocks noChangeArrowheads="1"/>
            </p:cNvSpPr>
            <p:nvPr/>
          </p:nvSpPr>
          <p:spPr bwMode="auto">
            <a:xfrm>
              <a:off x="4289" y="3414"/>
              <a:ext cx="272" cy="212"/>
            </a:xfrm>
            <a:prstGeom prst="rect">
              <a:avLst/>
            </a:prstGeom>
            <a:noFill/>
            <a:ln w="9525" algn="ctr">
              <a:noFill/>
              <a:miter lim="800000"/>
              <a:headEnd/>
              <a:tailEnd/>
            </a:ln>
            <a:effectLst/>
          </p:spPr>
          <p:txBody>
            <a:bodyPr wrap="none" lIns="92075" tIns="46038" rIns="92075" bIns="46038">
              <a:spAutoFit/>
            </a:bodyPr>
            <a:lstStyle/>
            <a:p>
              <a:r>
                <a:rPr lang="en-US" sz="1600">
                  <a:effectLst/>
                </a:rPr>
                <a:t>M</a:t>
              </a:r>
              <a:r>
                <a:rPr lang="en-US" sz="1600" baseline="-25000">
                  <a:effectLst/>
                </a:rPr>
                <a:t>a</a:t>
              </a:r>
            </a:p>
          </p:txBody>
        </p:sp>
        <p:grpSp>
          <p:nvGrpSpPr>
            <p:cNvPr id="377895" name="Group 1063"/>
            <p:cNvGrpSpPr>
              <a:grpSpLocks noChangeAspect="1"/>
            </p:cNvGrpSpPr>
            <p:nvPr/>
          </p:nvGrpSpPr>
          <p:grpSpPr bwMode="auto">
            <a:xfrm>
              <a:off x="4185" y="3330"/>
              <a:ext cx="178" cy="239"/>
              <a:chOff x="2569" y="1129"/>
              <a:chExt cx="1841" cy="2476"/>
            </a:xfrm>
          </p:grpSpPr>
          <p:sp>
            <p:nvSpPr>
              <p:cNvPr id="377894" name="AutoShape 1062"/>
              <p:cNvSpPr>
                <a:spLocks noChangeAspect="1" noChangeArrowheads="1" noTextEdit="1"/>
              </p:cNvSpPr>
              <p:nvPr/>
            </p:nvSpPr>
            <p:spPr bwMode="auto">
              <a:xfrm>
                <a:off x="2569" y="1129"/>
                <a:ext cx="1841" cy="2476"/>
              </a:xfrm>
              <a:prstGeom prst="rect">
                <a:avLst/>
              </a:prstGeom>
              <a:noFill/>
              <a:ln w="9525">
                <a:noFill/>
                <a:miter lim="800000"/>
                <a:headEnd/>
                <a:tailEnd/>
              </a:ln>
            </p:spPr>
            <p:txBody>
              <a:bodyPr/>
              <a:lstStyle/>
              <a:p>
                <a:endParaRPr lang="en-US"/>
              </a:p>
            </p:txBody>
          </p:sp>
          <p:sp>
            <p:nvSpPr>
              <p:cNvPr id="377896" name="Freeform 1064"/>
              <p:cNvSpPr>
                <a:spLocks/>
              </p:cNvSpPr>
              <p:nvPr/>
            </p:nvSpPr>
            <p:spPr bwMode="auto">
              <a:xfrm>
                <a:off x="2563" y="1125"/>
                <a:ext cx="1797" cy="2464"/>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78" y="235"/>
                  </a:cxn>
                  <a:cxn ang="0">
                    <a:pos x="1480" y="236"/>
                  </a:cxn>
                  <a:cxn ang="0">
                    <a:pos x="1516" y="316"/>
                  </a:cxn>
                  <a:cxn ang="0">
                    <a:pos x="1677" y="316"/>
                  </a:cxn>
                  <a:cxn ang="0">
                    <a:pos x="1679" y="372"/>
                  </a:cxn>
                  <a:cxn ang="0">
                    <a:pos x="1740" y="374"/>
                  </a:cxn>
                  <a:cxn ang="0">
                    <a:pos x="1797" y="374"/>
                  </a:cxn>
                  <a:cxn ang="0">
                    <a:pos x="1797" y="718"/>
                  </a:cxn>
                  <a:cxn ang="0">
                    <a:pos x="1677" y="719"/>
                  </a:cxn>
                  <a:cxn ang="0">
                    <a:pos x="1675" y="792"/>
                  </a:cxn>
                  <a:cxn ang="0">
                    <a:pos x="1522" y="792"/>
                  </a:cxn>
                  <a:cxn ang="0">
                    <a:pos x="1478" y="878"/>
                  </a:cxn>
                  <a:cxn ang="0">
                    <a:pos x="1395" y="879"/>
                  </a:cxn>
                  <a:cxn ang="0">
                    <a:pos x="1388" y="1054"/>
                  </a:cxn>
                  <a:cxn ang="0">
                    <a:pos x="1332" y="1054"/>
                  </a:cxn>
                  <a:cxn ang="0">
                    <a:pos x="1313" y="1080"/>
                  </a:cxn>
                  <a:cxn ang="0">
                    <a:pos x="1313" y="1255"/>
                  </a:cxn>
                  <a:cxn ang="0">
                    <a:pos x="1212" y="1256"/>
                  </a:cxn>
                  <a:cxn ang="0">
                    <a:pos x="1219" y="2306"/>
                  </a:cxn>
                  <a:cxn ang="0">
                    <a:pos x="980" y="2464"/>
                  </a:cxn>
                  <a:cxn ang="0">
                    <a:pos x="674" y="2282"/>
                  </a:cxn>
                  <a:cxn ang="0">
                    <a:pos x="783" y="2230"/>
                  </a:cxn>
                  <a:cxn ang="0">
                    <a:pos x="783" y="2170"/>
                  </a:cxn>
                  <a:cxn ang="0">
                    <a:pos x="674" y="2115"/>
                  </a:cxn>
                  <a:cxn ang="0">
                    <a:pos x="783" y="2068"/>
                  </a:cxn>
                  <a:cxn ang="0">
                    <a:pos x="766" y="2048"/>
                  </a:cxn>
                  <a:cxn ang="0">
                    <a:pos x="672" y="2005"/>
                  </a:cxn>
                  <a:cxn ang="0">
                    <a:pos x="655" y="1869"/>
                  </a:cxn>
                  <a:cxn ang="0">
                    <a:pos x="643" y="1856"/>
                  </a:cxn>
                  <a:cxn ang="0">
                    <a:pos x="785" y="1778"/>
                  </a:cxn>
                  <a:cxn ang="0">
                    <a:pos x="785" y="1710"/>
                  </a:cxn>
                  <a:cxn ang="0">
                    <a:pos x="672" y="1630"/>
                  </a:cxn>
                  <a:cxn ang="0">
                    <a:pos x="783" y="1559"/>
                  </a:cxn>
                  <a:cxn ang="0">
                    <a:pos x="783" y="1488"/>
                  </a:cxn>
                  <a:cxn ang="0">
                    <a:pos x="674" y="1396"/>
                  </a:cxn>
                  <a:cxn ang="0">
                    <a:pos x="653" y="1247"/>
                  </a:cxn>
                  <a:cxn ang="0">
                    <a:pos x="521" y="1247"/>
                  </a:cxn>
                  <a:cxn ang="0">
                    <a:pos x="521" y="1046"/>
                  </a:cxn>
                  <a:cxn ang="0">
                    <a:pos x="442" y="1046"/>
                  </a:cxn>
                  <a:cxn ang="0">
                    <a:pos x="442" y="870"/>
                  </a:cxn>
                  <a:cxn ang="0">
                    <a:pos x="354" y="870"/>
                  </a:cxn>
                  <a:cxn ang="0">
                    <a:pos x="314" y="786"/>
                  </a:cxn>
                  <a:cxn ang="0">
                    <a:pos x="136" y="786"/>
                  </a:cxn>
                  <a:cxn ang="0">
                    <a:pos x="136" y="712"/>
                  </a:cxn>
                  <a:cxn ang="0">
                    <a:pos x="0" y="712"/>
                  </a:cxn>
                  <a:cxn ang="0">
                    <a:pos x="0" y="365"/>
                  </a:cxn>
                  <a:cxn ang="0">
                    <a:pos x="134" y="365"/>
                  </a:cxn>
                  <a:cxn ang="0">
                    <a:pos x="134" y="314"/>
                  </a:cxn>
                  <a:cxn ang="0">
                    <a:pos x="285" y="314"/>
                  </a:cxn>
                  <a:cxn ang="0">
                    <a:pos x="320" y="292"/>
                  </a:cxn>
                  <a:cxn ang="0">
                    <a:pos x="356" y="236"/>
                  </a:cxn>
                  <a:cxn ang="0">
                    <a:pos x="442" y="236"/>
                  </a:cxn>
                  <a:cxn ang="0">
                    <a:pos x="645" y="0"/>
                  </a:cxn>
                </a:cxnLst>
                <a:rect l="0" t="0" r="r" b="b"/>
                <a:pathLst>
                  <a:path w="1797" h="2464">
                    <a:moveTo>
                      <a:pt x="645" y="0"/>
                    </a:moveTo>
                    <a:lnTo>
                      <a:pt x="1187" y="0"/>
                    </a:lnTo>
                    <a:lnTo>
                      <a:pt x="1085" y="94"/>
                    </a:lnTo>
                    <a:lnTo>
                      <a:pt x="768" y="94"/>
                    </a:lnTo>
                    <a:lnTo>
                      <a:pt x="649" y="245"/>
                    </a:lnTo>
                    <a:lnTo>
                      <a:pt x="1194" y="245"/>
                    </a:lnTo>
                    <a:lnTo>
                      <a:pt x="1083" y="96"/>
                    </a:lnTo>
                    <a:lnTo>
                      <a:pt x="1187" y="1"/>
                    </a:lnTo>
                    <a:lnTo>
                      <a:pt x="1378" y="235"/>
                    </a:lnTo>
                    <a:lnTo>
                      <a:pt x="1480" y="236"/>
                    </a:lnTo>
                    <a:lnTo>
                      <a:pt x="1516" y="316"/>
                    </a:lnTo>
                    <a:lnTo>
                      <a:pt x="1677" y="316"/>
                    </a:lnTo>
                    <a:lnTo>
                      <a:pt x="1679" y="372"/>
                    </a:lnTo>
                    <a:lnTo>
                      <a:pt x="1740" y="374"/>
                    </a:lnTo>
                    <a:lnTo>
                      <a:pt x="1797" y="374"/>
                    </a:lnTo>
                    <a:lnTo>
                      <a:pt x="1797" y="718"/>
                    </a:lnTo>
                    <a:lnTo>
                      <a:pt x="1677" y="719"/>
                    </a:lnTo>
                    <a:lnTo>
                      <a:pt x="1675" y="792"/>
                    </a:lnTo>
                    <a:lnTo>
                      <a:pt x="1522" y="792"/>
                    </a:lnTo>
                    <a:lnTo>
                      <a:pt x="1478" y="878"/>
                    </a:lnTo>
                    <a:lnTo>
                      <a:pt x="1395" y="879"/>
                    </a:lnTo>
                    <a:lnTo>
                      <a:pt x="1388" y="1054"/>
                    </a:lnTo>
                    <a:lnTo>
                      <a:pt x="1332" y="1054"/>
                    </a:lnTo>
                    <a:lnTo>
                      <a:pt x="1313" y="1080"/>
                    </a:lnTo>
                    <a:lnTo>
                      <a:pt x="1313" y="1255"/>
                    </a:lnTo>
                    <a:lnTo>
                      <a:pt x="1212" y="1256"/>
                    </a:lnTo>
                    <a:lnTo>
                      <a:pt x="1219" y="2306"/>
                    </a:lnTo>
                    <a:lnTo>
                      <a:pt x="980" y="2464"/>
                    </a:lnTo>
                    <a:lnTo>
                      <a:pt x="674" y="2282"/>
                    </a:lnTo>
                    <a:lnTo>
                      <a:pt x="783" y="2230"/>
                    </a:lnTo>
                    <a:lnTo>
                      <a:pt x="783" y="2170"/>
                    </a:lnTo>
                    <a:lnTo>
                      <a:pt x="674" y="2115"/>
                    </a:lnTo>
                    <a:lnTo>
                      <a:pt x="783" y="2068"/>
                    </a:lnTo>
                    <a:lnTo>
                      <a:pt x="766" y="2048"/>
                    </a:lnTo>
                    <a:lnTo>
                      <a:pt x="672" y="2005"/>
                    </a:lnTo>
                    <a:lnTo>
                      <a:pt x="655" y="1869"/>
                    </a:lnTo>
                    <a:lnTo>
                      <a:pt x="643" y="1856"/>
                    </a:lnTo>
                    <a:lnTo>
                      <a:pt x="785" y="1778"/>
                    </a:lnTo>
                    <a:lnTo>
                      <a:pt x="785" y="1710"/>
                    </a:lnTo>
                    <a:lnTo>
                      <a:pt x="672" y="1630"/>
                    </a:lnTo>
                    <a:lnTo>
                      <a:pt x="783" y="1559"/>
                    </a:lnTo>
                    <a:lnTo>
                      <a:pt x="783" y="1488"/>
                    </a:lnTo>
                    <a:lnTo>
                      <a:pt x="674" y="1396"/>
                    </a:lnTo>
                    <a:lnTo>
                      <a:pt x="653" y="1247"/>
                    </a:lnTo>
                    <a:lnTo>
                      <a:pt x="521" y="1247"/>
                    </a:lnTo>
                    <a:lnTo>
                      <a:pt x="521" y="1046"/>
                    </a:lnTo>
                    <a:lnTo>
                      <a:pt x="442" y="1046"/>
                    </a:lnTo>
                    <a:lnTo>
                      <a:pt x="442" y="870"/>
                    </a:lnTo>
                    <a:lnTo>
                      <a:pt x="354" y="870"/>
                    </a:lnTo>
                    <a:lnTo>
                      <a:pt x="314" y="786"/>
                    </a:lnTo>
                    <a:lnTo>
                      <a:pt x="136" y="786"/>
                    </a:lnTo>
                    <a:lnTo>
                      <a:pt x="136" y="712"/>
                    </a:lnTo>
                    <a:lnTo>
                      <a:pt x="0" y="712"/>
                    </a:lnTo>
                    <a:lnTo>
                      <a:pt x="0" y="365"/>
                    </a:lnTo>
                    <a:lnTo>
                      <a:pt x="134" y="365"/>
                    </a:lnTo>
                    <a:lnTo>
                      <a:pt x="134" y="314"/>
                    </a:lnTo>
                    <a:lnTo>
                      <a:pt x="285" y="314"/>
                    </a:lnTo>
                    <a:lnTo>
                      <a:pt x="320" y="292"/>
                    </a:lnTo>
                    <a:lnTo>
                      <a:pt x="356" y="236"/>
                    </a:lnTo>
                    <a:lnTo>
                      <a:pt x="442" y="236"/>
                    </a:lnTo>
                    <a:lnTo>
                      <a:pt x="645" y="0"/>
                    </a:lnTo>
                    <a:close/>
                  </a:path>
                </a:pathLst>
              </a:custGeom>
              <a:solidFill>
                <a:srgbClr val="FF9F00"/>
              </a:solidFill>
              <a:ln w="9525">
                <a:noFill/>
                <a:round/>
                <a:headEnd/>
                <a:tailEnd/>
              </a:ln>
            </p:spPr>
            <p:txBody>
              <a:bodyPr/>
              <a:lstStyle/>
              <a:p>
                <a:endParaRPr lang="en-US"/>
              </a:p>
            </p:txBody>
          </p:sp>
          <p:sp>
            <p:nvSpPr>
              <p:cNvPr id="377897" name="Freeform 1065"/>
              <p:cNvSpPr>
                <a:spLocks/>
              </p:cNvSpPr>
              <p:nvPr/>
            </p:nvSpPr>
            <p:spPr bwMode="auto">
              <a:xfrm>
                <a:off x="2607" y="1138"/>
                <a:ext cx="1799" cy="2466"/>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80" y="235"/>
                  </a:cxn>
                  <a:cxn ang="0">
                    <a:pos x="1480" y="236"/>
                  </a:cxn>
                  <a:cxn ang="0">
                    <a:pos x="1516" y="316"/>
                  </a:cxn>
                  <a:cxn ang="0">
                    <a:pos x="1677" y="316"/>
                  </a:cxn>
                  <a:cxn ang="0">
                    <a:pos x="1679" y="372"/>
                  </a:cxn>
                  <a:cxn ang="0">
                    <a:pos x="1740" y="374"/>
                  </a:cxn>
                  <a:cxn ang="0">
                    <a:pos x="1799" y="374"/>
                  </a:cxn>
                  <a:cxn ang="0">
                    <a:pos x="1799" y="718"/>
                  </a:cxn>
                  <a:cxn ang="0">
                    <a:pos x="1677" y="720"/>
                  </a:cxn>
                  <a:cxn ang="0">
                    <a:pos x="1675" y="792"/>
                  </a:cxn>
                  <a:cxn ang="0">
                    <a:pos x="1522" y="792"/>
                  </a:cxn>
                  <a:cxn ang="0">
                    <a:pos x="1478" y="878"/>
                  </a:cxn>
                  <a:cxn ang="0">
                    <a:pos x="1395" y="879"/>
                  </a:cxn>
                  <a:cxn ang="0">
                    <a:pos x="1388" y="1054"/>
                  </a:cxn>
                  <a:cxn ang="0">
                    <a:pos x="1332" y="1054"/>
                  </a:cxn>
                  <a:cxn ang="0">
                    <a:pos x="1317" y="1069"/>
                  </a:cxn>
                  <a:cxn ang="0">
                    <a:pos x="1317" y="1256"/>
                  </a:cxn>
                  <a:cxn ang="0">
                    <a:pos x="1212" y="1256"/>
                  </a:cxn>
                  <a:cxn ang="0">
                    <a:pos x="1219" y="2306"/>
                  </a:cxn>
                  <a:cxn ang="0">
                    <a:pos x="980" y="2466"/>
                  </a:cxn>
                  <a:cxn ang="0">
                    <a:pos x="674" y="2282"/>
                  </a:cxn>
                  <a:cxn ang="0">
                    <a:pos x="783" y="2230"/>
                  </a:cxn>
                  <a:cxn ang="0">
                    <a:pos x="783" y="2170"/>
                  </a:cxn>
                  <a:cxn ang="0">
                    <a:pos x="674" y="2115"/>
                  </a:cxn>
                  <a:cxn ang="0">
                    <a:pos x="783" y="2068"/>
                  </a:cxn>
                  <a:cxn ang="0">
                    <a:pos x="766" y="2049"/>
                  </a:cxn>
                  <a:cxn ang="0">
                    <a:pos x="672" y="2006"/>
                  </a:cxn>
                  <a:cxn ang="0">
                    <a:pos x="655" y="1870"/>
                  </a:cxn>
                  <a:cxn ang="0">
                    <a:pos x="643" y="1858"/>
                  </a:cxn>
                  <a:cxn ang="0">
                    <a:pos x="785" y="1778"/>
                  </a:cxn>
                  <a:cxn ang="0">
                    <a:pos x="785" y="1710"/>
                  </a:cxn>
                  <a:cxn ang="0">
                    <a:pos x="672" y="1630"/>
                  </a:cxn>
                  <a:cxn ang="0">
                    <a:pos x="783" y="1559"/>
                  </a:cxn>
                  <a:cxn ang="0">
                    <a:pos x="783" y="1488"/>
                  </a:cxn>
                  <a:cxn ang="0">
                    <a:pos x="674" y="1397"/>
                  </a:cxn>
                  <a:cxn ang="0">
                    <a:pos x="653" y="1247"/>
                  </a:cxn>
                  <a:cxn ang="0">
                    <a:pos x="521" y="1247"/>
                  </a:cxn>
                  <a:cxn ang="0">
                    <a:pos x="521" y="1046"/>
                  </a:cxn>
                  <a:cxn ang="0">
                    <a:pos x="444" y="1046"/>
                  </a:cxn>
                  <a:cxn ang="0">
                    <a:pos x="444" y="871"/>
                  </a:cxn>
                  <a:cxn ang="0">
                    <a:pos x="354" y="871"/>
                  </a:cxn>
                  <a:cxn ang="0">
                    <a:pos x="314" y="786"/>
                  </a:cxn>
                  <a:cxn ang="0">
                    <a:pos x="136" y="786"/>
                  </a:cxn>
                  <a:cxn ang="0">
                    <a:pos x="136" y="712"/>
                  </a:cxn>
                  <a:cxn ang="0">
                    <a:pos x="0" y="712"/>
                  </a:cxn>
                  <a:cxn ang="0">
                    <a:pos x="0" y="365"/>
                  </a:cxn>
                  <a:cxn ang="0">
                    <a:pos x="134" y="365"/>
                  </a:cxn>
                  <a:cxn ang="0">
                    <a:pos x="134" y="315"/>
                  </a:cxn>
                  <a:cxn ang="0">
                    <a:pos x="285" y="315"/>
                  </a:cxn>
                  <a:cxn ang="0">
                    <a:pos x="320" y="293"/>
                  </a:cxn>
                  <a:cxn ang="0">
                    <a:pos x="356" y="236"/>
                  </a:cxn>
                  <a:cxn ang="0">
                    <a:pos x="444" y="236"/>
                  </a:cxn>
                  <a:cxn ang="0">
                    <a:pos x="645" y="0"/>
                  </a:cxn>
                </a:cxnLst>
                <a:rect l="0" t="0" r="r" b="b"/>
                <a:pathLst>
                  <a:path w="1799" h="2466">
                    <a:moveTo>
                      <a:pt x="645" y="0"/>
                    </a:moveTo>
                    <a:lnTo>
                      <a:pt x="1187" y="0"/>
                    </a:lnTo>
                    <a:lnTo>
                      <a:pt x="1085" y="94"/>
                    </a:lnTo>
                    <a:lnTo>
                      <a:pt x="768" y="94"/>
                    </a:lnTo>
                    <a:lnTo>
                      <a:pt x="649" y="245"/>
                    </a:lnTo>
                    <a:lnTo>
                      <a:pt x="1194" y="245"/>
                    </a:lnTo>
                    <a:lnTo>
                      <a:pt x="1083" y="96"/>
                    </a:lnTo>
                    <a:lnTo>
                      <a:pt x="1187" y="1"/>
                    </a:lnTo>
                    <a:lnTo>
                      <a:pt x="1380" y="235"/>
                    </a:lnTo>
                    <a:lnTo>
                      <a:pt x="1480" y="236"/>
                    </a:lnTo>
                    <a:lnTo>
                      <a:pt x="1516" y="316"/>
                    </a:lnTo>
                    <a:lnTo>
                      <a:pt x="1677" y="316"/>
                    </a:lnTo>
                    <a:lnTo>
                      <a:pt x="1679" y="372"/>
                    </a:lnTo>
                    <a:lnTo>
                      <a:pt x="1740" y="374"/>
                    </a:lnTo>
                    <a:lnTo>
                      <a:pt x="1799" y="374"/>
                    </a:lnTo>
                    <a:lnTo>
                      <a:pt x="1799" y="718"/>
                    </a:lnTo>
                    <a:lnTo>
                      <a:pt x="1677" y="720"/>
                    </a:lnTo>
                    <a:lnTo>
                      <a:pt x="1675" y="792"/>
                    </a:lnTo>
                    <a:lnTo>
                      <a:pt x="1522" y="792"/>
                    </a:lnTo>
                    <a:lnTo>
                      <a:pt x="1478" y="878"/>
                    </a:lnTo>
                    <a:lnTo>
                      <a:pt x="1395" y="879"/>
                    </a:lnTo>
                    <a:lnTo>
                      <a:pt x="1388" y="1054"/>
                    </a:lnTo>
                    <a:lnTo>
                      <a:pt x="1332" y="1054"/>
                    </a:lnTo>
                    <a:lnTo>
                      <a:pt x="1317" y="1069"/>
                    </a:lnTo>
                    <a:lnTo>
                      <a:pt x="1317" y="1256"/>
                    </a:lnTo>
                    <a:lnTo>
                      <a:pt x="1212" y="1256"/>
                    </a:lnTo>
                    <a:lnTo>
                      <a:pt x="1219" y="2306"/>
                    </a:lnTo>
                    <a:lnTo>
                      <a:pt x="980" y="2466"/>
                    </a:lnTo>
                    <a:lnTo>
                      <a:pt x="674" y="2282"/>
                    </a:lnTo>
                    <a:lnTo>
                      <a:pt x="783" y="2230"/>
                    </a:lnTo>
                    <a:lnTo>
                      <a:pt x="783" y="2170"/>
                    </a:lnTo>
                    <a:lnTo>
                      <a:pt x="674" y="2115"/>
                    </a:lnTo>
                    <a:lnTo>
                      <a:pt x="783" y="2068"/>
                    </a:lnTo>
                    <a:lnTo>
                      <a:pt x="766" y="2049"/>
                    </a:lnTo>
                    <a:lnTo>
                      <a:pt x="672" y="2006"/>
                    </a:lnTo>
                    <a:lnTo>
                      <a:pt x="655" y="1870"/>
                    </a:lnTo>
                    <a:lnTo>
                      <a:pt x="643" y="1858"/>
                    </a:lnTo>
                    <a:lnTo>
                      <a:pt x="785" y="1778"/>
                    </a:lnTo>
                    <a:lnTo>
                      <a:pt x="785" y="1710"/>
                    </a:lnTo>
                    <a:lnTo>
                      <a:pt x="672" y="1630"/>
                    </a:lnTo>
                    <a:lnTo>
                      <a:pt x="783" y="1559"/>
                    </a:lnTo>
                    <a:lnTo>
                      <a:pt x="783" y="1488"/>
                    </a:lnTo>
                    <a:lnTo>
                      <a:pt x="674" y="1397"/>
                    </a:lnTo>
                    <a:lnTo>
                      <a:pt x="653" y="1247"/>
                    </a:lnTo>
                    <a:lnTo>
                      <a:pt x="521" y="1247"/>
                    </a:lnTo>
                    <a:lnTo>
                      <a:pt x="521" y="1046"/>
                    </a:lnTo>
                    <a:lnTo>
                      <a:pt x="444" y="1046"/>
                    </a:lnTo>
                    <a:lnTo>
                      <a:pt x="444" y="871"/>
                    </a:lnTo>
                    <a:lnTo>
                      <a:pt x="354" y="871"/>
                    </a:lnTo>
                    <a:lnTo>
                      <a:pt x="314" y="786"/>
                    </a:lnTo>
                    <a:lnTo>
                      <a:pt x="136" y="786"/>
                    </a:lnTo>
                    <a:lnTo>
                      <a:pt x="136" y="712"/>
                    </a:lnTo>
                    <a:lnTo>
                      <a:pt x="0" y="712"/>
                    </a:lnTo>
                    <a:lnTo>
                      <a:pt x="0" y="365"/>
                    </a:lnTo>
                    <a:lnTo>
                      <a:pt x="134" y="365"/>
                    </a:lnTo>
                    <a:lnTo>
                      <a:pt x="134" y="315"/>
                    </a:lnTo>
                    <a:lnTo>
                      <a:pt x="285" y="315"/>
                    </a:lnTo>
                    <a:lnTo>
                      <a:pt x="320" y="293"/>
                    </a:lnTo>
                    <a:lnTo>
                      <a:pt x="356" y="236"/>
                    </a:lnTo>
                    <a:lnTo>
                      <a:pt x="444" y="236"/>
                    </a:lnTo>
                    <a:lnTo>
                      <a:pt x="645" y="0"/>
                    </a:lnTo>
                    <a:close/>
                  </a:path>
                </a:pathLst>
              </a:custGeom>
              <a:solidFill>
                <a:schemeClr val="hlink"/>
              </a:solidFill>
              <a:ln w="9525">
                <a:noFill/>
                <a:round/>
                <a:headEnd/>
                <a:tailEnd/>
              </a:ln>
            </p:spPr>
            <p:txBody>
              <a:bodyPr/>
              <a:lstStyle/>
              <a:p>
                <a:endParaRPr lang="en-US"/>
              </a:p>
            </p:txBody>
          </p:sp>
          <p:grpSp>
            <p:nvGrpSpPr>
              <p:cNvPr id="377900" name="Group 1068"/>
              <p:cNvGrpSpPr>
                <a:grpSpLocks/>
              </p:cNvGrpSpPr>
              <p:nvPr/>
            </p:nvGrpSpPr>
            <p:grpSpPr bwMode="auto">
              <a:xfrm>
                <a:off x="2858" y="1533"/>
                <a:ext cx="1372" cy="283"/>
                <a:chOff x="2858" y="1533"/>
                <a:chExt cx="1372" cy="283"/>
              </a:xfrm>
            </p:grpSpPr>
            <p:sp>
              <p:nvSpPr>
                <p:cNvPr id="377898" name="Freeform 1066"/>
                <p:cNvSpPr>
                  <a:spLocks/>
                </p:cNvSpPr>
                <p:nvPr/>
              </p:nvSpPr>
              <p:spPr bwMode="auto">
                <a:xfrm>
                  <a:off x="2858" y="1534"/>
                  <a:ext cx="1271" cy="282"/>
                </a:xfrm>
                <a:custGeom>
                  <a:avLst/>
                  <a:gdLst/>
                  <a:ahLst/>
                  <a:cxnLst>
                    <a:cxn ang="0">
                      <a:pos x="0" y="146"/>
                    </a:cxn>
                    <a:cxn ang="0">
                      <a:pos x="111" y="0"/>
                    </a:cxn>
                    <a:cxn ang="0">
                      <a:pos x="1271" y="0"/>
                    </a:cxn>
                    <a:cxn ang="0">
                      <a:pos x="1261" y="10"/>
                    </a:cxn>
                    <a:cxn ang="0">
                      <a:pos x="124" y="10"/>
                    </a:cxn>
                    <a:cxn ang="0">
                      <a:pos x="21" y="146"/>
                    </a:cxn>
                    <a:cxn ang="0">
                      <a:pos x="122" y="273"/>
                    </a:cxn>
                    <a:cxn ang="0">
                      <a:pos x="103" y="282"/>
                    </a:cxn>
                    <a:cxn ang="0">
                      <a:pos x="0" y="146"/>
                    </a:cxn>
                  </a:cxnLst>
                  <a:rect l="0" t="0" r="r" b="b"/>
                  <a:pathLst>
                    <a:path w="1271" h="282">
                      <a:moveTo>
                        <a:pt x="0" y="146"/>
                      </a:moveTo>
                      <a:lnTo>
                        <a:pt x="111" y="0"/>
                      </a:lnTo>
                      <a:lnTo>
                        <a:pt x="1271" y="0"/>
                      </a:lnTo>
                      <a:lnTo>
                        <a:pt x="1261" y="10"/>
                      </a:lnTo>
                      <a:lnTo>
                        <a:pt x="124" y="10"/>
                      </a:lnTo>
                      <a:lnTo>
                        <a:pt x="21" y="146"/>
                      </a:lnTo>
                      <a:lnTo>
                        <a:pt x="122" y="273"/>
                      </a:lnTo>
                      <a:lnTo>
                        <a:pt x="103" y="282"/>
                      </a:lnTo>
                      <a:lnTo>
                        <a:pt x="0" y="146"/>
                      </a:lnTo>
                      <a:close/>
                    </a:path>
                  </a:pathLst>
                </a:custGeom>
                <a:solidFill>
                  <a:srgbClr val="BF7F3F"/>
                </a:solidFill>
                <a:ln w="9525">
                  <a:noFill/>
                  <a:round/>
                  <a:headEnd/>
                  <a:tailEnd/>
                </a:ln>
              </p:spPr>
              <p:txBody>
                <a:bodyPr/>
                <a:lstStyle/>
                <a:p>
                  <a:endParaRPr lang="en-US"/>
                </a:p>
              </p:txBody>
            </p:sp>
            <p:sp>
              <p:nvSpPr>
                <p:cNvPr id="377899" name="Freeform 1067"/>
                <p:cNvSpPr>
                  <a:spLocks/>
                </p:cNvSpPr>
                <p:nvPr/>
              </p:nvSpPr>
              <p:spPr bwMode="auto">
                <a:xfrm>
                  <a:off x="2959" y="1533"/>
                  <a:ext cx="1271" cy="282"/>
                </a:xfrm>
                <a:custGeom>
                  <a:avLst/>
                  <a:gdLst/>
                  <a:ahLst/>
                  <a:cxnLst>
                    <a:cxn ang="0">
                      <a:pos x="1271" y="134"/>
                    </a:cxn>
                    <a:cxn ang="0">
                      <a:pos x="1160" y="282"/>
                    </a:cxn>
                    <a:cxn ang="0">
                      <a:pos x="0" y="282"/>
                    </a:cxn>
                    <a:cxn ang="0">
                      <a:pos x="10" y="272"/>
                    </a:cxn>
                    <a:cxn ang="0">
                      <a:pos x="1147" y="272"/>
                    </a:cxn>
                    <a:cxn ang="0">
                      <a:pos x="1250" y="134"/>
                    </a:cxn>
                    <a:cxn ang="0">
                      <a:pos x="1149" y="8"/>
                    </a:cxn>
                    <a:cxn ang="0">
                      <a:pos x="1168" y="0"/>
                    </a:cxn>
                    <a:cxn ang="0">
                      <a:pos x="1271" y="134"/>
                    </a:cxn>
                  </a:cxnLst>
                  <a:rect l="0" t="0" r="r" b="b"/>
                  <a:pathLst>
                    <a:path w="1271" h="282">
                      <a:moveTo>
                        <a:pt x="1271" y="134"/>
                      </a:moveTo>
                      <a:lnTo>
                        <a:pt x="1160" y="282"/>
                      </a:lnTo>
                      <a:lnTo>
                        <a:pt x="0" y="282"/>
                      </a:lnTo>
                      <a:lnTo>
                        <a:pt x="10" y="272"/>
                      </a:lnTo>
                      <a:lnTo>
                        <a:pt x="1147" y="272"/>
                      </a:lnTo>
                      <a:lnTo>
                        <a:pt x="1250" y="134"/>
                      </a:lnTo>
                      <a:lnTo>
                        <a:pt x="1149" y="8"/>
                      </a:lnTo>
                      <a:lnTo>
                        <a:pt x="1168" y="0"/>
                      </a:lnTo>
                      <a:lnTo>
                        <a:pt x="1271" y="134"/>
                      </a:lnTo>
                      <a:close/>
                    </a:path>
                  </a:pathLst>
                </a:custGeom>
                <a:solidFill>
                  <a:srgbClr val="FF9F00"/>
                </a:solidFill>
                <a:ln w="9525">
                  <a:noFill/>
                  <a:round/>
                  <a:headEnd/>
                  <a:tailEnd/>
                </a:ln>
              </p:spPr>
              <p:txBody>
                <a:bodyPr/>
                <a:lstStyle/>
                <a:p>
                  <a:endParaRPr lang="en-US"/>
                </a:p>
              </p:txBody>
            </p:sp>
          </p:grpSp>
          <p:sp>
            <p:nvSpPr>
              <p:cNvPr id="377901" name="Rectangle 1069"/>
              <p:cNvSpPr>
                <a:spLocks noChangeArrowheads="1"/>
              </p:cNvSpPr>
              <p:nvPr/>
            </p:nvSpPr>
            <p:spPr bwMode="auto">
              <a:xfrm>
                <a:off x="2749" y="1491"/>
                <a:ext cx="1527" cy="13"/>
              </a:xfrm>
              <a:prstGeom prst="rect">
                <a:avLst/>
              </a:prstGeom>
              <a:solidFill>
                <a:srgbClr val="FF9F00"/>
              </a:solidFill>
              <a:ln w="9525">
                <a:noFill/>
                <a:miter lim="800000"/>
                <a:headEnd/>
                <a:tailEnd/>
              </a:ln>
            </p:spPr>
            <p:txBody>
              <a:bodyPr/>
              <a:lstStyle/>
              <a:p>
                <a:endParaRPr lang="en-US"/>
              </a:p>
            </p:txBody>
          </p:sp>
          <p:sp>
            <p:nvSpPr>
              <p:cNvPr id="377902" name="Rectangle 1070"/>
              <p:cNvSpPr>
                <a:spLocks noChangeArrowheads="1"/>
              </p:cNvSpPr>
              <p:nvPr/>
            </p:nvSpPr>
            <p:spPr bwMode="auto">
              <a:xfrm>
                <a:off x="2900" y="1435"/>
                <a:ext cx="1192" cy="15"/>
              </a:xfrm>
              <a:prstGeom prst="rect">
                <a:avLst/>
              </a:prstGeom>
              <a:solidFill>
                <a:srgbClr val="FF9F00"/>
              </a:solidFill>
              <a:ln w="9525">
                <a:noFill/>
                <a:miter lim="800000"/>
                <a:headEnd/>
                <a:tailEnd/>
              </a:ln>
            </p:spPr>
            <p:txBody>
              <a:bodyPr/>
              <a:lstStyle/>
              <a:p>
                <a:endParaRPr lang="en-US"/>
              </a:p>
            </p:txBody>
          </p:sp>
          <p:grpSp>
            <p:nvGrpSpPr>
              <p:cNvPr id="377911" name="Group 1079"/>
              <p:cNvGrpSpPr>
                <a:grpSpLocks/>
              </p:cNvGrpSpPr>
              <p:nvPr/>
            </p:nvGrpSpPr>
            <p:grpSpPr bwMode="auto">
              <a:xfrm>
                <a:off x="2747" y="1853"/>
                <a:ext cx="1535" cy="1748"/>
                <a:chOff x="2747" y="1853"/>
                <a:chExt cx="1535" cy="1748"/>
              </a:xfrm>
            </p:grpSpPr>
            <p:sp>
              <p:nvSpPr>
                <p:cNvPr id="377903" name="Freeform 1071"/>
                <p:cNvSpPr>
                  <a:spLocks/>
                </p:cNvSpPr>
                <p:nvPr/>
              </p:nvSpPr>
              <p:spPr bwMode="auto">
                <a:xfrm>
                  <a:off x="3447" y="2195"/>
                  <a:ext cx="39" cy="1346"/>
                </a:xfrm>
                <a:custGeom>
                  <a:avLst/>
                  <a:gdLst/>
                  <a:ahLst/>
                  <a:cxnLst>
                    <a:cxn ang="0">
                      <a:pos x="39" y="0"/>
                    </a:cxn>
                    <a:cxn ang="0">
                      <a:pos x="37" y="1346"/>
                    </a:cxn>
                    <a:cxn ang="0">
                      <a:pos x="4" y="1326"/>
                    </a:cxn>
                    <a:cxn ang="0">
                      <a:pos x="0" y="41"/>
                    </a:cxn>
                    <a:cxn ang="0">
                      <a:pos x="39" y="0"/>
                    </a:cxn>
                  </a:cxnLst>
                  <a:rect l="0" t="0" r="r" b="b"/>
                  <a:pathLst>
                    <a:path w="39" h="1346">
                      <a:moveTo>
                        <a:pt x="39" y="0"/>
                      </a:moveTo>
                      <a:lnTo>
                        <a:pt x="37" y="1346"/>
                      </a:lnTo>
                      <a:lnTo>
                        <a:pt x="4" y="1326"/>
                      </a:lnTo>
                      <a:lnTo>
                        <a:pt x="0" y="41"/>
                      </a:lnTo>
                      <a:lnTo>
                        <a:pt x="39" y="0"/>
                      </a:lnTo>
                      <a:close/>
                    </a:path>
                  </a:pathLst>
                </a:custGeom>
                <a:solidFill>
                  <a:srgbClr val="FF9F00"/>
                </a:solidFill>
                <a:ln w="9525">
                  <a:noFill/>
                  <a:round/>
                  <a:headEnd/>
                  <a:tailEnd/>
                </a:ln>
              </p:spPr>
              <p:txBody>
                <a:bodyPr/>
                <a:lstStyle/>
                <a:p>
                  <a:endParaRPr lang="en-US"/>
                </a:p>
              </p:txBody>
            </p:sp>
            <p:sp>
              <p:nvSpPr>
                <p:cNvPr id="377904" name="Freeform 1072"/>
                <p:cNvSpPr>
                  <a:spLocks/>
                </p:cNvSpPr>
                <p:nvPr/>
              </p:nvSpPr>
              <p:spPr bwMode="auto">
                <a:xfrm>
                  <a:off x="3666" y="2230"/>
                  <a:ext cx="36" cy="1314"/>
                </a:xfrm>
                <a:custGeom>
                  <a:avLst/>
                  <a:gdLst/>
                  <a:ahLst/>
                  <a:cxnLst>
                    <a:cxn ang="0">
                      <a:pos x="30" y="0"/>
                    </a:cxn>
                    <a:cxn ang="0">
                      <a:pos x="36" y="1292"/>
                    </a:cxn>
                    <a:cxn ang="0">
                      <a:pos x="5" y="1314"/>
                    </a:cxn>
                    <a:cxn ang="0">
                      <a:pos x="0" y="107"/>
                    </a:cxn>
                    <a:cxn ang="0">
                      <a:pos x="30" y="0"/>
                    </a:cxn>
                  </a:cxnLst>
                  <a:rect l="0" t="0" r="r" b="b"/>
                  <a:pathLst>
                    <a:path w="36" h="1314">
                      <a:moveTo>
                        <a:pt x="30" y="0"/>
                      </a:moveTo>
                      <a:lnTo>
                        <a:pt x="36" y="1292"/>
                      </a:lnTo>
                      <a:lnTo>
                        <a:pt x="5" y="1314"/>
                      </a:lnTo>
                      <a:lnTo>
                        <a:pt x="0" y="107"/>
                      </a:lnTo>
                      <a:lnTo>
                        <a:pt x="30" y="0"/>
                      </a:lnTo>
                      <a:close/>
                    </a:path>
                  </a:pathLst>
                </a:custGeom>
                <a:solidFill>
                  <a:srgbClr val="FF9F00"/>
                </a:solidFill>
                <a:ln w="9525">
                  <a:noFill/>
                  <a:round/>
                  <a:headEnd/>
                  <a:tailEnd/>
                </a:ln>
              </p:spPr>
              <p:txBody>
                <a:bodyPr/>
                <a:lstStyle/>
                <a:p>
                  <a:endParaRPr lang="en-US"/>
                </a:p>
              </p:txBody>
            </p:sp>
            <p:grpSp>
              <p:nvGrpSpPr>
                <p:cNvPr id="377910" name="Group 1078"/>
                <p:cNvGrpSpPr>
                  <a:grpSpLocks/>
                </p:cNvGrpSpPr>
                <p:nvPr/>
              </p:nvGrpSpPr>
              <p:grpSpPr bwMode="auto">
                <a:xfrm>
                  <a:off x="2747" y="1853"/>
                  <a:ext cx="1535" cy="1748"/>
                  <a:chOff x="2747" y="1853"/>
                  <a:chExt cx="1535" cy="1748"/>
                </a:xfrm>
              </p:grpSpPr>
              <p:sp>
                <p:nvSpPr>
                  <p:cNvPr id="377905" name="Rectangle 1073"/>
                  <p:cNvSpPr>
                    <a:spLocks noChangeArrowheads="1"/>
                  </p:cNvSpPr>
                  <p:nvPr/>
                </p:nvSpPr>
                <p:spPr bwMode="auto">
                  <a:xfrm>
                    <a:off x="2747" y="1853"/>
                    <a:ext cx="1535" cy="33"/>
                  </a:xfrm>
                  <a:prstGeom prst="rect">
                    <a:avLst/>
                  </a:prstGeom>
                  <a:solidFill>
                    <a:srgbClr val="BF7F3F"/>
                  </a:solidFill>
                  <a:ln w="9525">
                    <a:noFill/>
                    <a:miter lim="800000"/>
                    <a:headEnd/>
                    <a:tailEnd/>
                  </a:ln>
                </p:spPr>
                <p:txBody>
                  <a:bodyPr/>
                  <a:lstStyle/>
                  <a:p>
                    <a:endParaRPr lang="en-US"/>
                  </a:p>
                </p:txBody>
              </p:sp>
              <p:sp>
                <p:nvSpPr>
                  <p:cNvPr id="377906" name="Rectangle 1074"/>
                  <p:cNvSpPr>
                    <a:spLocks noChangeArrowheads="1"/>
                  </p:cNvSpPr>
                  <p:nvPr/>
                </p:nvSpPr>
                <p:spPr bwMode="auto">
                  <a:xfrm>
                    <a:off x="3061" y="2016"/>
                    <a:ext cx="938" cy="29"/>
                  </a:xfrm>
                  <a:prstGeom prst="rect">
                    <a:avLst/>
                  </a:prstGeom>
                  <a:solidFill>
                    <a:srgbClr val="BF7F3F"/>
                  </a:solidFill>
                  <a:ln w="9525">
                    <a:noFill/>
                    <a:miter lim="800000"/>
                    <a:headEnd/>
                    <a:tailEnd/>
                  </a:ln>
                </p:spPr>
                <p:txBody>
                  <a:bodyPr/>
                  <a:lstStyle/>
                  <a:p>
                    <a:endParaRPr lang="en-US"/>
                  </a:p>
                </p:txBody>
              </p:sp>
              <p:sp>
                <p:nvSpPr>
                  <p:cNvPr id="377907" name="Freeform 1075"/>
                  <p:cNvSpPr>
                    <a:spLocks/>
                  </p:cNvSpPr>
                  <p:nvPr/>
                </p:nvSpPr>
                <p:spPr bwMode="auto">
                  <a:xfrm>
                    <a:off x="3579" y="2233"/>
                    <a:ext cx="117" cy="1368"/>
                  </a:xfrm>
                  <a:custGeom>
                    <a:avLst/>
                    <a:gdLst/>
                    <a:ahLst/>
                    <a:cxnLst>
                      <a:cxn ang="0">
                        <a:pos x="117" y="0"/>
                      </a:cxn>
                      <a:cxn ang="0">
                        <a:pos x="90" y="89"/>
                      </a:cxn>
                      <a:cxn ang="0">
                        <a:pos x="43" y="166"/>
                      </a:cxn>
                      <a:cxn ang="0">
                        <a:pos x="43" y="1342"/>
                      </a:cxn>
                      <a:cxn ang="0">
                        <a:pos x="8" y="1368"/>
                      </a:cxn>
                      <a:cxn ang="0">
                        <a:pos x="0" y="144"/>
                      </a:cxn>
                      <a:cxn ang="0">
                        <a:pos x="117" y="0"/>
                      </a:cxn>
                    </a:cxnLst>
                    <a:rect l="0" t="0" r="r" b="b"/>
                    <a:pathLst>
                      <a:path w="117" h="1368">
                        <a:moveTo>
                          <a:pt x="117" y="0"/>
                        </a:moveTo>
                        <a:lnTo>
                          <a:pt x="90" y="89"/>
                        </a:lnTo>
                        <a:lnTo>
                          <a:pt x="43" y="166"/>
                        </a:lnTo>
                        <a:lnTo>
                          <a:pt x="43" y="1342"/>
                        </a:lnTo>
                        <a:lnTo>
                          <a:pt x="8" y="1368"/>
                        </a:lnTo>
                        <a:lnTo>
                          <a:pt x="0" y="144"/>
                        </a:lnTo>
                        <a:lnTo>
                          <a:pt x="117" y="0"/>
                        </a:lnTo>
                        <a:close/>
                      </a:path>
                    </a:pathLst>
                  </a:custGeom>
                  <a:solidFill>
                    <a:srgbClr val="BF7F3F"/>
                  </a:solidFill>
                  <a:ln w="9525">
                    <a:noFill/>
                    <a:round/>
                    <a:headEnd/>
                    <a:tailEnd/>
                  </a:ln>
                </p:spPr>
                <p:txBody>
                  <a:bodyPr/>
                  <a:lstStyle/>
                  <a:p>
                    <a:endParaRPr lang="en-US"/>
                  </a:p>
                </p:txBody>
              </p:sp>
              <p:sp>
                <p:nvSpPr>
                  <p:cNvPr id="377908" name="Freeform 1076"/>
                  <p:cNvSpPr>
                    <a:spLocks/>
                  </p:cNvSpPr>
                  <p:nvPr/>
                </p:nvSpPr>
                <p:spPr bwMode="auto">
                  <a:xfrm>
                    <a:off x="3128" y="2183"/>
                    <a:ext cx="819" cy="205"/>
                  </a:xfrm>
                  <a:custGeom>
                    <a:avLst/>
                    <a:gdLst/>
                    <a:ahLst/>
                    <a:cxnLst>
                      <a:cxn ang="0">
                        <a:pos x="138" y="205"/>
                      </a:cxn>
                      <a:cxn ang="0">
                        <a:pos x="84" y="160"/>
                      </a:cxn>
                      <a:cxn ang="0">
                        <a:pos x="84" y="24"/>
                      </a:cxn>
                      <a:cxn ang="0">
                        <a:pos x="0" y="24"/>
                      </a:cxn>
                      <a:cxn ang="0">
                        <a:pos x="0" y="0"/>
                      </a:cxn>
                      <a:cxn ang="0">
                        <a:pos x="819" y="0"/>
                      </a:cxn>
                      <a:cxn ang="0">
                        <a:pos x="798" y="24"/>
                      </a:cxn>
                      <a:cxn ang="0">
                        <a:pos x="356" y="24"/>
                      </a:cxn>
                      <a:cxn ang="0">
                        <a:pos x="319" y="62"/>
                      </a:cxn>
                      <a:cxn ang="0">
                        <a:pos x="155" y="62"/>
                      </a:cxn>
                      <a:cxn ang="0">
                        <a:pos x="138" y="205"/>
                      </a:cxn>
                    </a:cxnLst>
                    <a:rect l="0" t="0" r="r" b="b"/>
                    <a:pathLst>
                      <a:path w="819" h="205">
                        <a:moveTo>
                          <a:pt x="138" y="205"/>
                        </a:moveTo>
                        <a:lnTo>
                          <a:pt x="84" y="160"/>
                        </a:lnTo>
                        <a:lnTo>
                          <a:pt x="84" y="24"/>
                        </a:lnTo>
                        <a:lnTo>
                          <a:pt x="0" y="24"/>
                        </a:lnTo>
                        <a:lnTo>
                          <a:pt x="0" y="0"/>
                        </a:lnTo>
                        <a:lnTo>
                          <a:pt x="819" y="0"/>
                        </a:lnTo>
                        <a:lnTo>
                          <a:pt x="798" y="24"/>
                        </a:lnTo>
                        <a:lnTo>
                          <a:pt x="356" y="24"/>
                        </a:lnTo>
                        <a:lnTo>
                          <a:pt x="319" y="62"/>
                        </a:lnTo>
                        <a:lnTo>
                          <a:pt x="155" y="62"/>
                        </a:lnTo>
                        <a:lnTo>
                          <a:pt x="138" y="205"/>
                        </a:lnTo>
                        <a:close/>
                      </a:path>
                    </a:pathLst>
                  </a:custGeom>
                  <a:solidFill>
                    <a:srgbClr val="BF7F3F"/>
                  </a:solidFill>
                  <a:ln w="9525">
                    <a:noFill/>
                    <a:round/>
                    <a:headEnd/>
                    <a:tailEnd/>
                  </a:ln>
                </p:spPr>
                <p:txBody>
                  <a:bodyPr/>
                  <a:lstStyle/>
                  <a:p>
                    <a:endParaRPr lang="en-US"/>
                  </a:p>
                </p:txBody>
              </p:sp>
              <p:sp>
                <p:nvSpPr>
                  <p:cNvPr id="377909" name="Freeform 1077"/>
                  <p:cNvSpPr>
                    <a:spLocks/>
                  </p:cNvSpPr>
                  <p:nvPr/>
                </p:nvSpPr>
                <p:spPr bwMode="auto">
                  <a:xfrm>
                    <a:off x="2923" y="1921"/>
                    <a:ext cx="1211" cy="28"/>
                  </a:xfrm>
                  <a:custGeom>
                    <a:avLst/>
                    <a:gdLst/>
                    <a:ahLst/>
                    <a:cxnLst>
                      <a:cxn ang="0">
                        <a:pos x="0" y="2"/>
                      </a:cxn>
                      <a:cxn ang="0">
                        <a:pos x="1211" y="0"/>
                      </a:cxn>
                      <a:cxn ang="0">
                        <a:pos x="1198" y="27"/>
                      </a:cxn>
                      <a:cxn ang="0">
                        <a:pos x="10" y="28"/>
                      </a:cxn>
                      <a:cxn ang="0">
                        <a:pos x="0" y="2"/>
                      </a:cxn>
                    </a:cxnLst>
                    <a:rect l="0" t="0" r="r" b="b"/>
                    <a:pathLst>
                      <a:path w="1211" h="28">
                        <a:moveTo>
                          <a:pt x="0" y="2"/>
                        </a:moveTo>
                        <a:lnTo>
                          <a:pt x="1211" y="0"/>
                        </a:lnTo>
                        <a:lnTo>
                          <a:pt x="1198" y="27"/>
                        </a:lnTo>
                        <a:lnTo>
                          <a:pt x="10" y="28"/>
                        </a:lnTo>
                        <a:lnTo>
                          <a:pt x="0" y="2"/>
                        </a:lnTo>
                        <a:close/>
                      </a:path>
                    </a:pathLst>
                  </a:custGeom>
                  <a:solidFill>
                    <a:srgbClr val="BF7F3F"/>
                  </a:solidFill>
                  <a:ln w="9525">
                    <a:noFill/>
                    <a:round/>
                    <a:headEnd/>
                    <a:tailEnd/>
                  </a:ln>
                </p:spPr>
                <p:txBody>
                  <a:bodyPr/>
                  <a:lstStyle/>
                  <a:p>
                    <a:endParaRPr lang="en-US"/>
                  </a:p>
                </p:txBody>
              </p:sp>
            </p:grpSp>
          </p:grpSp>
        </p:grpSp>
      </p:grpSp>
      <p:grpSp>
        <p:nvGrpSpPr>
          <p:cNvPr id="377931" name="Group 1099"/>
          <p:cNvGrpSpPr>
            <a:grpSpLocks/>
          </p:cNvGrpSpPr>
          <p:nvPr/>
        </p:nvGrpSpPr>
        <p:grpSpPr bwMode="auto">
          <a:xfrm>
            <a:off x="6697663" y="5665788"/>
            <a:ext cx="604837" cy="469900"/>
            <a:chOff x="4948" y="3029"/>
            <a:chExt cx="381" cy="296"/>
          </a:xfrm>
        </p:grpSpPr>
        <p:sp>
          <p:nvSpPr>
            <p:cNvPr id="377912" name="Rectangle 1080"/>
            <p:cNvSpPr>
              <a:spLocks noChangeArrowheads="1"/>
            </p:cNvSpPr>
            <p:nvPr/>
          </p:nvSpPr>
          <p:spPr bwMode="auto">
            <a:xfrm>
              <a:off x="5052" y="3113"/>
              <a:ext cx="277" cy="212"/>
            </a:xfrm>
            <a:prstGeom prst="rect">
              <a:avLst/>
            </a:prstGeom>
            <a:noFill/>
            <a:ln w="9525" algn="ctr">
              <a:noFill/>
              <a:miter lim="800000"/>
              <a:headEnd/>
              <a:tailEnd/>
            </a:ln>
            <a:effectLst/>
          </p:spPr>
          <p:txBody>
            <a:bodyPr wrap="none" lIns="92075" tIns="46038" rIns="92075" bIns="46038">
              <a:spAutoFit/>
            </a:bodyPr>
            <a:lstStyle/>
            <a:p>
              <a:r>
                <a:rPr lang="en-US" sz="1600">
                  <a:effectLst/>
                </a:rPr>
                <a:t>M</a:t>
              </a:r>
              <a:r>
                <a:rPr lang="en-US" sz="1600" baseline="-25000">
                  <a:effectLst/>
                </a:rPr>
                <a:t>b</a:t>
              </a:r>
            </a:p>
          </p:txBody>
        </p:sp>
        <p:grpSp>
          <p:nvGrpSpPr>
            <p:cNvPr id="377913" name="Group 1081"/>
            <p:cNvGrpSpPr>
              <a:grpSpLocks noChangeAspect="1"/>
            </p:cNvGrpSpPr>
            <p:nvPr/>
          </p:nvGrpSpPr>
          <p:grpSpPr bwMode="auto">
            <a:xfrm>
              <a:off x="4948" y="3029"/>
              <a:ext cx="178" cy="239"/>
              <a:chOff x="2569" y="1129"/>
              <a:chExt cx="1841" cy="2476"/>
            </a:xfrm>
          </p:grpSpPr>
          <p:sp>
            <p:nvSpPr>
              <p:cNvPr id="377914" name="AutoShape 1082"/>
              <p:cNvSpPr>
                <a:spLocks noChangeAspect="1" noChangeArrowheads="1" noTextEdit="1"/>
              </p:cNvSpPr>
              <p:nvPr/>
            </p:nvSpPr>
            <p:spPr bwMode="auto">
              <a:xfrm>
                <a:off x="2569" y="1129"/>
                <a:ext cx="1841" cy="2476"/>
              </a:xfrm>
              <a:prstGeom prst="rect">
                <a:avLst/>
              </a:prstGeom>
              <a:noFill/>
              <a:ln w="9525">
                <a:noFill/>
                <a:miter lim="800000"/>
                <a:headEnd/>
                <a:tailEnd/>
              </a:ln>
            </p:spPr>
            <p:txBody>
              <a:bodyPr/>
              <a:lstStyle/>
              <a:p>
                <a:endParaRPr lang="en-US"/>
              </a:p>
            </p:txBody>
          </p:sp>
          <p:sp>
            <p:nvSpPr>
              <p:cNvPr id="377915" name="Freeform 1083"/>
              <p:cNvSpPr>
                <a:spLocks/>
              </p:cNvSpPr>
              <p:nvPr/>
            </p:nvSpPr>
            <p:spPr bwMode="auto">
              <a:xfrm>
                <a:off x="2563" y="1125"/>
                <a:ext cx="1797" cy="2464"/>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78" y="235"/>
                  </a:cxn>
                  <a:cxn ang="0">
                    <a:pos x="1480" y="236"/>
                  </a:cxn>
                  <a:cxn ang="0">
                    <a:pos x="1516" y="316"/>
                  </a:cxn>
                  <a:cxn ang="0">
                    <a:pos x="1677" y="316"/>
                  </a:cxn>
                  <a:cxn ang="0">
                    <a:pos x="1679" y="372"/>
                  </a:cxn>
                  <a:cxn ang="0">
                    <a:pos x="1740" y="374"/>
                  </a:cxn>
                  <a:cxn ang="0">
                    <a:pos x="1797" y="374"/>
                  </a:cxn>
                  <a:cxn ang="0">
                    <a:pos x="1797" y="718"/>
                  </a:cxn>
                  <a:cxn ang="0">
                    <a:pos x="1677" y="719"/>
                  </a:cxn>
                  <a:cxn ang="0">
                    <a:pos x="1675" y="792"/>
                  </a:cxn>
                  <a:cxn ang="0">
                    <a:pos x="1522" y="792"/>
                  </a:cxn>
                  <a:cxn ang="0">
                    <a:pos x="1478" y="878"/>
                  </a:cxn>
                  <a:cxn ang="0">
                    <a:pos x="1395" y="879"/>
                  </a:cxn>
                  <a:cxn ang="0">
                    <a:pos x="1388" y="1054"/>
                  </a:cxn>
                  <a:cxn ang="0">
                    <a:pos x="1332" y="1054"/>
                  </a:cxn>
                  <a:cxn ang="0">
                    <a:pos x="1313" y="1080"/>
                  </a:cxn>
                  <a:cxn ang="0">
                    <a:pos x="1313" y="1255"/>
                  </a:cxn>
                  <a:cxn ang="0">
                    <a:pos x="1212" y="1256"/>
                  </a:cxn>
                  <a:cxn ang="0">
                    <a:pos x="1219" y="2306"/>
                  </a:cxn>
                  <a:cxn ang="0">
                    <a:pos x="980" y="2464"/>
                  </a:cxn>
                  <a:cxn ang="0">
                    <a:pos x="674" y="2282"/>
                  </a:cxn>
                  <a:cxn ang="0">
                    <a:pos x="783" y="2230"/>
                  </a:cxn>
                  <a:cxn ang="0">
                    <a:pos x="783" y="2170"/>
                  </a:cxn>
                  <a:cxn ang="0">
                    <a:pos x="674" y="2115"/>
                  </a:cxn>
                  <a:cxn ang="0">
                    <a:pos x="783" y="2068"/>
                  </a:cxn>
                  <a:cxn ang="0">
                    <a:pos x="766" y="2048"/>
                  </a:cxn>
                  <a:cxn ang="0">
                    <a:pos x="672" y="2005"/>
                  </a:cxn>
                  <a:cxn ang="0">
                    <a:pos x="655" y="1869"/>
                  </a:cxn>
                  <a:cxn ang="0">
                    <a:pos x="643" y="1856"/>
                  </a:cxn>
                  <a:cxn ang="0">
                    <a:pos x="785" y="1778"/>
                  </a:cxn>
                  <a:cxn ang="0">
                    <a:pos x="785" y="1710"/>
                  </a:cxn>
                  <a:cxn ang="0">
                    <a:pos x="672" y="1630"/>
                  </a:cxn>
                  <a:cxn ang="0">
                    <a:pos x="783" y="1559"/>
                  </a:cxn>
                  <a:cxn ang="0">
                    <a:pos x="783" y="1488"/>
                  </a:cxn>
                  <a:cxn ang="0">
                    <a:pos x="674" y="1396"/>
                  </a:cxn>
                  <a:cxn ang="0">
                    <a:pos x="653" y="1247"/>
                  </a:cxn>
                  <a:cxn ang="0">
                    <a:pos x="521" y="1247"/>
                  </a:cxn>
                  <a:cxn ang="0">
                    <a:pos x="521" y="1046"/>
                  </a:cxn>
                  <a:cxn ang="0">
                    <a:pos x="442" y="1046"/>
                  </a:cxn>
                  <a:cxn ang="0">
                    <a:pos x="442" y="870"/>
                  </a:cxn>
                  <a:cxn ang="0">
                    <a:pos x="354" y="870"/>
                  </a:cxn>
                  <a:cxn ang="0">
                    <a:pos x="314" y="786"/>
                  </a:cxn>
                  <a:cxn ang="0">
                    <a:pos x="136" y="786"/>
                  </a:cxn>
                  <a:cxn ang="0">
                    <a:pos x="136" y="712"/>
                  </a:cxn>
                  <a:cxn ang="0">
                    <a:pos x="0" y="712"/>
                  </a:cxn>
                  <a:cxn ang="0">
                    <a:pos x="0" y="365"/>
                  </a:cxn>
                  <a:cxn ang="0">
                    <a:pos x="134" y="365"/>
                  </a:cxn>
                  <a:cxn ang="0">
                    <a:pos x="134" y="314"/>
                  </a:cxn>
                  <a:cxn ang="0">
                    <a:pos x="285" y="314"/>
                  </a:cxn>
                  <a:cxn ang="0">
                    <a:pos x="320" y="292"/>
                  </a:cxn>
                  <a:cxn ang="0">
                    <a:pos x="356" y="236"/>
                  </a:cxn>
                  <a:cxn ang="0">
                    <a:pos x="442" y="236"/>
                  </a:cxn>
                  <a:cxn ang="0">
                    <a:pos x="645" y="0"/>
                  </a:cxn>
                </a:cxnLst>
                <a:rect l="0" t="0" r="r" b="b"/>
                <a:pathLst>
                  <a:path w="1797" h="2464">
                    <a:moveTo>
                      <a:pt x="645" y="0"/>
                    </a:moveTo>
                    <a:lnTo>
                      <a:pt x="1187" y="0"/>
                    </a:lnTo>
                    <a:lnTo>
                      <a:pt x="1085" y="94"/>
                    </a:lnTo>
                    <a:lnTo>
                      <a:pt x="768" y="94"/>
                    </a:lnTo>
                    <a:lnTo>
                      <a:pt x="649" y="245"/>
                    </a:lnTo>
                    <a:lnTo>
                      <a:pt x="1194" y="245"/>
                    </a:lnTo>
                    <a:lnTo>
                      <a:pt x="1083" y="96"/>
                    </a:lnTo>
                    <a:lnTo>
                      <a:pt x="1187" y="1"/>
                    </a:lnTo>
                    <a:lnTo>
                      <a:pt x="1378" y="235"/>
                    </a:lnTo>
                    <a:lnTo>
                      <a:pt x="1480" y="236"/>
                    </a:lnTo>
                    <a:lnTo>
                      <a:pt x="1516" y="316"/>
                    </a:lnTo>
                    <a:lnTo>
                      <a:pt x="1677" y="316"/>
                    </a:lnTo>
                    <a:lnTo>
                      <a:pt x="1679" y="372"/>
                    </a:lnTo>
                    <a:lnTo>
                      <a:pt x="1740" y="374"/>
                    </a:lnTo>
                    <a:lnTo>
                      <a:pt x="1797" y="374"/>
                    </a:lnTo>
                    <a:lnTo>
                      <a:pt x="1797" y="718"/>
                    </a:lnTo>
                    <a:lnTo>
                      <a:pt x="1677" y="719"/>
                    </a:lnTo>
                    <a:lnTo>
                      <a:pt x="1675" y="792"/>
                    </a:lnTo>
                    <a:lnTo>
                      <a:pt x="1522" y="792"/>
                    </a:lnTo>
                    <a:lnTo>
                      <a:pt x="1478" y="878"/>
                    </a:lnTo>
                    <a:lnTo>
                      <a:pt x="1395" y="879"/>
                    </a:lnTo>
                    <a:lnTo>
                      <a:pt x="1388" y="1054"/>
                    </a:lnTo>
                    <a:lnTo>
                      <a:pt x="1332" y="1054"/>
                    </a:lnTo>
                    <a:lnTo>
                      <a:pt x="1313" y="1080"/>
                    </a:lnTo>
                    <a:lnTo>
                      <a:pt x="1313" y="1255"/>
                    </a:lnTo>
                    <a:lnTo>
                      <a:pt x="1212" y="1256"/>
                    </a:lnTo>
                    <a:lnTo>
                      <a:pt x="1219" y="2306"/>
                    </a:lnTo>
                    <a:lnTo>
                      <a:pt x="980" y="2464"/>
                    </a:lnTo>
                    <a:lnTo>
                      <a:pt x="674" y="2282"/>
                    </a:lnTo>
                    <a:lnTo>
                      <a:pt x="783" y="2230"/>
                    </a:lnTo>
                    <a:lnTo>
                      <a:pt x="783" y="2170"/>
                    </a:lnTo>
                    <a:lnTo>
                      <a:pt x="674" y="2115"/>
                    </a:lnTo>
                    <a:lnTo>
                      <a:pt x="783" y="2068"/>
                    </a:lnTo>
                    <a:lnTo>
                      <a:pt x="766" y="2048"/>
                    </a:lnTo>
                    <a:lnTo>
                      <a:pt x="672" y="2005"/>
                    </a:lnTo>
                    <a:lnTo>
                      <a:pt x="655" y="1869"/>
                    </a:lnTo>
                    <a:lnTo>
                      <a:pt x="643" y="1856"/>
                    </a:lnTo>
                    <a:lnTo>
                      <a:pt x="785" y="1778"/>
                    </a:lnTo>
                    <a:lnTo>
                      <a:pt x="785" y="1710"/>
                    </a:lnTo>
                    <a:lnTo>
                      <a:pt x="672" y="1630"/>
                    </a:lnTo>
                    <a:lnTo>
                      <a:pt x="783" y="1559"/>
                    </a:lnTo>
                    <a:lnTo>
                      <a:pt x="783" y="1488"/>
                    </a:lnTo>
                    <a:lnTo>
                      <a:pt x="674" y="1396"/>
                    </a:lnTo>
                    <a:lnTo>
                      <a:pt x="653" y="1247"/>
                    </a:lnTo>
                    <a:lnTo>
                      <a:pt x="521" y="1247"/>
                    </a:lnTo>
                    <a:lnTo>
                      <a:pt x="521" y="1046"/>
                    </a:lnTo>
                    <a:lnTo>
                      <a:pt x="442" y="1046"/>
                    </a:lnTo>
                    <a:lnTo>
                      <a:pt x="442" y="870"/>
                    </a:lnTo>
                    <a:lnTo>
                      <a:pt x="354" y="870"/>
                    </a:lnTo>
                    <a:lnTo>
                      <a:pt x="314" y="786"/>
                    </a:lnTo>
                    <a:lnTo>
                      <a:pt x="136" y="786"/>
                    </a:lnTo>
                    <a:lnTo>
                      <a:pt x="136" y="712"/>
                    </a:lnTo>
                    <a:lnTo>
                      <a:pt x="0" y="712"/>
                    </a:lnTo>
                    <a:lnTo>
                      <a:pt x="0" y="365"/>
                    </a:lnTo>
                    <a:lnTo>
                      <a:pt x="134" y="365"/>
                    </a:lnTo>
                    <a:lnTo>
                      <a:pt x="134" y="314"/>
                    </a:lnTo>
                    <a:lnTo>
                      <a:pt x="285" y="314"/>
                    </a:lnTo>
                    <a:lnTo>
                      <a:pt x="320" y="292"/>
                    </a:lnTo>
                    <a:lnTo>
                      <a:pt x="356" y="236"/>
                    </a:lnTo>
                    <a:lnTo>
                      <a:pt x="442" y="236"/>
                    </a:lnTo>
                    <a:lnTo>
                      <a:pt x="645" y="0"/>
                    </a:lnTo>
                    <a:close/>
                  </a:path>
                </a:pathLst>
              </a:custGeom>
              <a:solidFill>
                <a:srgbClr val="FF9F00"/>
              </a:solidFill>
              <a:ln w="9525">
                <a:noFill/>
                <a:round/>
                <a:headEnd/>
                <a:tailEnd/>
              </a:ln>
            </p:spPr>
            <p:txBody>
              <a:bodyPr/>
              <a:lstStyle/>
              <a:p>
                <a:endParaRPr lang="en-US"/>
              </a:p>
            </p:txBody>
          </p:sp>
          <p:sp>
            <p:nvSpPr>
              <p:cNvPr id="377916" name="Freeform 1084"/>
              <p:cNvSpPr>
                <a:spLocks/>
              </p:cNvSpPr>
              <p:nvPr/>
            </p:nvSpPr>
            <p:spPr bwMode="auto">
              <a:xfrm>
                <a:off x="2607" y="1138"/>
                <a:ext cx="1799" cy="2466"/>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80" y="235"/>
                  </a:cxn>
                  <a:cxn ang="0">
                    <a:pos x="1480" y="236"/>
                  </a:cxn>
                  <a:cxn ang="0">
                    <a:pos x="1516" y="316"/>
                  </a:cxn>
                  <a:cxn ang="0">
                    <a:pos x="1677" y="316"/>
                  </a:cxn>
                  <a:cxn ang="0">
                    <a:pos x="1679" y="372"/>
                  </a:cxn>
                  <a:cxn ang="0">
                    <a:pos x="1740" y="374"/>
                  </a:cxn>
                  <a:cxn ang="0">
                    <a:pos x="1799" y="374"/>
                  </a:cxn>
                  <a:cxn ang="0">
                    <a:pos x="1799" y="718"/>
                  </a:cxn>
                  <a:cxn ang="0">
                    <a:pos x="1677" y="720"/>
                  </a:cxn>
                  <a:cxn ang="0">
                    <a:pos x="1675" y="792"/>
                  </a:cxn>
                  <a:cxn ang="0">
                    <a:pos x="1522" y="792"/>
                  </a:cxn>
                  <a:cxn ang="0">
                    <a:pos x="1478" y="878"/>
                  </a:cxn>
                  <a:cxn ang="0">
                    <a:pos x="1395" y="879"/>
                  </a:cxn>
                  <a:cxn ang="0">
                    <a:pos x="1388" y="1054"/>
                  </a:cxn>
                  <a:cxn ang="0">
                    <a:pos x="1332" y="1054"/>
                  </a:cxn>
                  <a:cxn ang="0">
                    <a:pos x="1317" y="1069"/>
                  </a:cxn>
                  <a:cxn ang="0">
                    <a:pos x="1317" y="1256"/>
                  </a:cxn>
                  <a:cxn ang="0">
                    <a:pos x="1212" y="1256"/>
                  </a:cxn>
                  <a:cxn ang="0">
                    <a:pos x="1219" y="2306"/>
                  </a:cxn>
                  <a:cxn ang="0">
                    <a:pos x="980" y="2466"/>
                  </a:cxn>
                  <a:cxn ang="0">
                    <a:pos x="674" y="2282"/>
                  </a:cxn>
                  <a:cxn ang="0">
                    <a:pos x="783" y="2230"/>
                  </a:cxn>
                  <a:cxn ang="0">
                    <a:pos x="783" y="2170"/>
                  </a:cxn>
                  <a:cxn ang="0">
                    <a:pos x="674" y="2115"/>
                  </a:cxn>
                  <a:cxn ang="0">
                    <a:pos x="783" y="2068"/>
                  </a:cxn>
                  <a:cxn ang="0">
                    <a:pos x="766" y="2049"/>
                  </a:cxn>
                  <a:cxn ang="0">
                    <a:pos x="672" y="2006"/>
                  </a:cxn>
                  <a:cxn ang="0">
                    <a:pos x="655" y="1870"/>
                  </a:cxn>
                  <a:cxn ang="0">
                    <a:pos x="643" y="1858"/>
                  </a:cxn>
                  <a:cxn ang="0">
                    <a:pos x="785" y="1778"/>
                  </a:cxn>
                  <a:cxn ang="0">
                    <a:pos x="785" y="1710"/>
                  </a:cxn>
                  <a:cxn ang="0">
                    <a:pos x="672" y="1630"/>
                  </a:cxn>
                  <a:cxn ang="0">
                    <a:pos x="783" y="1559"/>
                  </a:cxn>
                  <a:cxn ang="0">
                    <a:pos x="783" y="1488"/>
                  </a:cxn>
                  <a:cxn ang="0">
                    <a:pos x="674" y="1397"/>
                  </a:cxn>
                  <a:cxn ang="0">
                    <a:pos x="653" y="1247"/>
                  </a:cxn>
                  <a:cxn ang="0">
                    <a:pos x="521" y="1247"/>
                  </a:cxn>
                  <a:cxn ang="0">
                    <a:pos x="521" y="1046"/>
                  </a:cxn>
                  <a:cxn ang="0">
                    <a:pos x="444" y="1046"/>
                  </a:cxn>
                  <a:cxn ang="0">
                    <a:pos x="444" y="871"/>
                  </a:cxn>
                  <a:cxn ang="0">
                    <a:pos x="354" y="871"/>
                  </a:cxn>
                  <a:cxn ang="0">
                    <a:pos x="314" y="786"/>
                  </a:cxn>
                  <a:cxn ang="0">
                    <a:pos x="136" y="786"/>
                  </a:cxn>
                  <a:cxn ang="0">
                    <a:pos x="136" y="712"/>
                  </a:cxn>
                  <a:cxn ang="0">
                    <a:pos x="0" y="712"/>
                  </a:cxn>
                  <a:cxn ang="0">
                    <a:pos x="0" y="365"/>
                  </a:cxn>
                  <a:cxn ang="0">
                    <a:pos x="134" y="365"/>
                  </a:cxn>
                  <a:cxn ang="0">
                    <a:pos x="134" y="315"/>
                  </a:cxn>
                  <a:cxn ang="0">
                    <a:pos x="285" y="315"/>
                  </a:cxn>
                  <a:cxn ang="0">
                    <a:pos x="320" y="293"/>
                  </a:cxn>
                  <a:cxn ang="0">
                    <a:pos x="356" y="236"/>
                  </a:cxn>
                  <a:cxn ang="0">
                    <a:pos x="444" y="236"/>
                  </a:cxn>
                  <a:cxn ang="0">
                    <a:pos x="645" y="0"/>
                  </a:cxn>
                </a:cxnLst>
                <a:rect l="0" t="0" r="r" b="b"/>
                <a:pathLst>
                  <a:path w="1799" h="2466">
                    <a:moveTo>
                      <a:pt x="645" y="0"/>
                    </a:moveTo>
                    <a:lnTo>
                      <a:pt x="1187" y="0"/>
                    </a:lnTo>
                    <a:lnTo>
                      <a:pt x="1085" y="94"/>
                    </a:lnTo>
                    <a:lnTo>
                      <a:pt x="768" y="94"/>
                    </a:lnTo>
                    <a:lnTo>
                      <a:pt x="649" y="245"/>
                    </a:lnTo>
                    <a:lnTo>
                      <a:pt x="1194" y="245"/>
                    </a:lnTo>
                    <a:lnTo>
                      <a:pt x="1083" y="96"/>
                    </a:lnTo>
                    <a:lnTo>
                      <a:pt x="1187" y="1"/>
                    </a:lnTo>
                    <a:lnTo>
                      <a:pt x="1380" y="235"/>
                    </a:lnTo>
                    <a:lnTo>
                      <a:pt x="1480" y="236"/>
                    </a:lnTo>
                    <a:lnTo>
                      <a:pt x="1516" y="316"/>
                    </a:lnTo>
                    <a:lnTo>
                      <a:pt x="1677" y="316"/>
                    </a:lnTo>
                    <a:lnTo>
                      <a:pt x="1679" y="372"/>
                    </a:lnTo>
                    <a:lnTo>
                      <a:pt x="1740" y="374"/>
                    </a:lnTo>
                    <a:lnTo>
                      <a:pt x="1799" y="374"/>
                    </a:lnTo>
                    <a:lnTo>
                      <a:pt x="1799" y="718"/>
                    </a:lnTo>
                    <a:lnTo>
                      <a:pt x="1677" y="720"/>
                    </a:lnTo>
                    <a:lnTo>
                      <a:pt x="1675" y="792"/>
                    </a:lnTo>
                    <a:lnTo>
                      <a:pt x="1522" y="792"/>
                    </a:lnTo>
                    <a:lnTo>
                      <a:pt x="1478" y="878"/>
                    </a:lnTo>
                    <a:lnTo>
                      <a:pt x="1395" y="879"/>
                    </a:lnTo>
                    <a:lnTo>
                      <a:pt x="1388" y="1054"/>
                    </a:lnTo>
                    <a:lnTo>
                      <a:pt x="1332" y="1054"/>
                    </a:lnTo>
                    <a:lnTo>
                      <a:pt x="1317" y="1069"/>
                    </a:lnTo>
                    <a:lnTo>
                      <a:pt x="1317" y="1256"/>
                    </a:lnTo>
                    <a:lnTo>
                      <a:pt x="1212" y="1256"/>
                    </a:lnTo>
                    <a:lnTo>
                      <a:pt x="1219" y="2306"/>
                    </a:lnTo>
                    <a:lnTo>
                      <a:pt x="980" y="2466"/>
                    </a:lnTo>
                    <a:lnTo>
                      <a:pt x="674" y="2282"/>
                    </a:lnTo>
                    <a:lnTo>
                      <a:pt x="783" y="2230"/>
                    </a:lnTo>
                    <a:lnTo>
                      <a:pt x="783" y="2170"/>
                    </a:lnTo>
                    <a:lnTo>
                      <a:pt x="674" y="2115"/>
                    </a:lnTo>
                    <a:lnTo>
                      <a:pt x="783" y="2068"/>
                    </a:lnTo>
                    <a:lnTo>
                      <a:pt x="766" y="2049"/>
                    </a:lnTo>
                    <a:lnTo>
                      <a:pt x="672" y="2006"/>
                    </a:lnTo>
                    <a:lnTo>
                      <a:pt x="655" y="1870"/>
                    </a:lnTo>
                    <a:lnTo>
                      <a:pt x="643" y="1858"/>
                    </a:lnTo>
                    <a:lnTo>
                      <a:pt x="785" y="1778"/>
                    </a:lnTo>
                    <a:lnTo>
                      <a:pt x="785" y="1710"/>
                    </a:lnTo>
                    <a:lnTo>
                      <a:pt x="672" y="1630"/>
                    </a:lnTo>
                    <a:lnTo>
                      <a:pt x="783" y="1559"/>
                    </a:lnTo>
                    <a:lnTo>
                      <a:pt x="783" y="1488"/>
                    </a:lnTo>
                    <a:lnTo>
                      <a:pt x="674" y="1397"/>
                    </a:lnTo>
                    <a:lnTo>
                      <a:pt x="653" y="1247"/>
                    </a:lnTo>
                    <a:lnTo>
                      <a:pt x="521" y="1247"/>
                    </a:lnTo>
                    <a:lnTo>
                      <a:pt x="521" y="1046"/>
                    </a:lnTo>
                    <a:lnTo>
                      <a:pt x="444" y="1046"/>
                    </a:lnTo>
                    <a:lnTo>
                      <a:pt x="444" y="871"/>
                    </a:lnTo>
                    <a:lnTo>
                      <a:pt x="354" y="871"/>
                    </a:lnTo>
                    <a:lnTo>
                      <a:pt x="314" y="786"/>
                    </a:lnTo>
                    <a:lnTo>
                      <a:pt x="136" y="786"/>
                    </a:lnTo>
                    <a:lnTo>
                      <a:pt x="136" y="712"/>
                    </a:lnTo>
                    <a:lnTo>
                      <a:pt x="0" y="712"/>
                    </a:lnTo>
                    <a:lnTo>
                      <a:pt x="0" y="365"/>
                    </a:lnTo>
                    <a:lnTo>
                      <a:pt x="134" y="365"/>
                    </a:lnTo>
                    <a:lnTo>
                      <a:pt x="134" y="315"/>
                    </a:lnTo>
                    <a:lnTo>
                      <a:pt x="285" y="315"/>
                    </a:lnTo>
                    <a:lnTo>
                      <a:pt x="320" y="293"/>
                    </a:lnTo>
                    <a:lnTo>
                      <a:pt x="356" y="236"/>
                    </a:lnTo>
                    <a:lnTo>
                      <a:pt x="444" y="236"/>
                    </a:lnTo>
                    <a:lnTo>
                      <a:pt x="645" y="0"/>
                    </a:lnTo>
                    <a:close/>
                  </a:path>
                </a:pathLst>
              </a:custGeom>
              <a:solidFill>
                <a:schemeClr val="hlink"/>
              </a:solidFill>
              <a:ln w="9525">
                <a:noFill/>
                <a:round/>
                <a:headEnd/>
                <a:tailEnd/>
              </a:ln>
            </p:spPr>
            <p:txBody>
              <a:bodyPr/>
              <a:lstStyle/>
              <a:p>
                <a:endParaRPr lang="en-US"/>
              </a:p>
            </p:txBody>
          </p:sp>
          <p:grpSp>
            <p:nvGrpSpPr>
              <p:cNvPr id="377917" name="Group 1085"/>
              <p:cNvGrpSpPr>
                <a:grpSpLocks/>
              </p:cNvGrpSpPr>
              <p:nvPr/>
            </p:nvGrpSpPr>
            <p:grpSpPr bwMode="auto">
              <a:xfrm>
                <a:off x="2858" y="1533"/>
                <a:ext cx="1372" cy="283"/>
                <a:chOff x="2858" y="1533"/>
                <a:chExt cx="1372" cy="283"/>
              </a:xfrm>
            </p:grpSpPr>
            <p:sp>
              <p:nvSpPr>
                <p:cNvPr id="377918" name="Freeform 1086"/>
                <p:cNvSpPr>
                  <a:spLocks/>
                </p:cNvSpPr>
                <p:nvPr/>
              </p:nvSpPr>
              <p:spPr bwMode="auto">
                <a:xfrm>
                  <a:off x="2858" y="1534"/>
                  <a:ext cx="1271" cy="282"/>
                </a:xfrm>
                <a:custGeom>
                  <a:avLst/>
                  <a:gdLst/>
                  <a:ahLst/>
                  <a:cxnLst>
                    <a:cxn ang="0">
                      <a:pos x="0" y="146"/>
                    </a:cxn>
                    <a:cxn ang="0">
                      <a:pos x="111" y="0"/>
                    </a:cxn>
                    <a:cxn ang="0">
                      <a:pos x="1271" y="0"/>
                    </a:cxn>
                    <a:cxn ang="0">
                      <a:pos x="1261" y="10"/>
                    </a:cxn>
                    <a:cxn ang="0">
                      <a:pos x="124" y="10"/>
                    </a:cxn>
                    <a:cxn ang="0">
                      <a:pos x="21" y="146"/>
                    </a:cxn>
                    <a:cxn ang="0">
                      <a:pos x="122" y="273"/>
                    </a:cxn>
                    <a:cxn ang="0">
                      <a:pos x="103" y="282"/>
                    </a:cxn>
                    <a:cxn ang="0">
                      <a:pos x="0" y="146"/>
                    </a:cxn>
                  </a:cxnLst>
                  <a:rect l="0" t="0" r="r" b="b"/>
                  <a:pathLst>
                    <a:path w="1271" h="282">
                      <a:moveTo>
                        <a:pt x="0" y="146"/>
                      </a:moveTo>
                      <a:lnTo>
                        <a:pt x="111" y="0"/>
                      </a:lnTo>
                      <a:lnTo>
                        <a:pt x="1271" y="0"/>
                      </a:lnTo>
                      <a:lnTo>
                        <a:pt x="1261" y="10"/>
                      </a:lnTo>
                      <a:lnTo>
                        <a:pt x="124" y="10"/>
                      </a:lnTo>
                      <a:lnTo>
                        <a:pt x="21" y="146"/>
                      </a:lnTo>
                      <a:lnTo>
                        <a:pt x="122" y="273"/>
                      </a:lnTo>
                      <a:lnTo>
                        <a:pt x="103" y="282"/>
                      </a:lnTo>
                      <a:lnTo>
                        <a:pt x="0" y="146"/>
                      </a:lnTo>
                      <a:close/>
                    </a:path>
                  </a:pathLst>
                </a:custGeom>
                <a:solidFill>
                  <a:srgbClr val="BF7F3F"/>
                </a:solidFill>
                <a:ln w="9525">
                  <a:noFill/>
                  <a:round/>
                  <a:headEnd/>
                  <a:tailEnd/>
                </a:ln>
              </p:spPr>
              <p:txBody>
                <a:bodyPr/>
                <a:lstStyle/>
                <a:p>
                  <a:endParaRPr lang="en-US"/>
                </a:p>
              </p:txBody>
            </p:sp>
            <p:sp>
              <p:nvSpPr>
                <p:cNvPr id="377919" name="Freeform 1087"/>
                <p:cNvSpPr>
                  <a:spLocks/>
                </p:cNvSpPr>
                <p:nvPr/>
              </p:nvSpPr>
              <p:spPr bwMode="auto">
                <a:xfrm>
                  <a:off x="2959" y="1533"/>
                  <a:ext cx="1271" cy="282"/>
                </a:xfrm>
                <a:custGeom>
                  <a:avLst/>
                  <a:gdLst/>
                  <a:ahLst/>
                  <a:cxnLst>
                    <a:cxn ang="0">
                      <a:pos x="1271" y="134"/>
                    </a:cxn>
                    <a:cxn ang="0">
                      <a:pos x="1160" y="282"/>
                    </a:cxn>
                    <a:cxn ang="0">
                      <a:pos x="0" y="282"/>
                    </a:cxn>
                    <a:cxn ang="0">
                      <a:pos x="10" y="272"/>
                    </a:cxn>
                    <a:cxn ang="0">
                      <a:pos x="1147" y="272"/>
                    </a:cxn>
                    <a:cxn ang="0">
                      <a:pos x="1250" y="134"/>
                    </a:cxn>
                    <a:cxn ang="0">
                      <a:pos x="1149" y="8"/>
                    </a:cxn>
                    <a:cxn ang="0">
                      <a:pos x="1168" y="0"/>
                    </a:cxn>
                    <a:cxn ang="0">
                      <a:pos x="1271" y="134"/>
                    </a:cxn>
                  </a:cxnLst>
                  <a:rect l="0" t="0" r="r" b="b"/>
                  <a:pathLst>
                    <a:path w="1271" h="282">
                      <a:moveTo>
                        <a:pt x="1271" y="134"/>
                      </a:moveTo>
                      <a:lnTo>
                        <a:pt x="1160" y="282"/>
                      </a:lnTo>
                      <a:lnTo>
                        <a:pt x="0" y="282"/>
                      </a:lnTo>
                      <a:lnTo>
                        <a:pt x="10" y="272"/>
                      </a:lnTo>
                      <a:lnTo>
                        <a:pt x="1147" y="272"/>
                      </a:lnTo>
                      <a:lnTo>
                        <a:pt x="1250" y="134"/>
                      </a:lnTo>
                      <a:lnTo>
                        <a:pt x="1149" y="8"/>
                      </a:lnTo>
                      <a:lnTo>
                        <a:pt x="1168" y="0"/>
                      </a:lnTo>
                      <a:lnTo>
                        <a:pt x="1271" y="134"/>
                      </a:lnTo>
                      <a:close/>
                    </a:path>
                  </a:pathLst>
                </a:custGeom>
                <a:solidFill>
                  <a:srgbClr val="FF9F00"/>
                </a:solidFill>
                <a:ln w="9525">
                  <a:noFill/>
                  <a:round/>
                  <a:headEnd/>
                  <a:tailEnd/>
                </a:ln>
              </p:spPr>
              <p:txBody>
                <a:bodyPr/>
                <a:lstStyle/>
                <a:p>
                  <a:endParaRPr lang="en-US"/>
                </a:p>
              </p:txBody>
            </p:sp>
          </p:grpSp>
          <p:sp>
            <p:nvSpPr>
              <p:cNvPr id="377920" name="Rectangle 1088"/>
              <p:cNvSpPr>
                <a:spLocks noChangeArrowheads="1"/>
              </p:cNvSpPr>
              <p:nvPr/>
            </p:nvSpPr>
            <p:spPr bwMode="auto">
              <a:xfrm>
                <a:off x="2749" y="1491"/>
                <a:ext cx="1527" cy="13"/>
              </a:xfrm>
              <a:prstGeom prst="rect">
                <a:avLst/>
              </a:prstGeom>
              <a:solidFill>
                <a:srgbClr val="FF9F00"/>
              </a:solidFill>
              <a:ln w="9525">
                <a:noFill/>
                <a:miter lim="800000"/>
                <a:headEnd/>
                <a:tailEnd/>
              </a:ln>
            </p:spPr>
            <p:txBody>
              <a:bodyPr/>
              <a:lstStyle/>
              <a:p>
                <a:endParaRPr lang="en-US"/>
              </a:p>
            </p:txBody>
          </p:sp>
          <p:sp>
            <p:nvSpPr>
              <p:cNvPr id="377921" name="Rectangle 1089"/>
              <p:cNvSpPr>
                <a:spLocks noChangeArrowheads="1"/>
              </p:cNvSpPr>
              <p:nvPr/>
            </p:nvSpPr>
            <p:spPr bwMode="auto">
              <a:xfrm>
                <a:off x="2900" y="1435"/>
                <a:ext cx="1192" cy="15"/>
              </a:xfrm>
              <a:prstGeom prst="rect">
                <a:avLst/>
              </a:prstGeom>
              <a:solidFill>
                <a:srgbClr val="FF9F00"/>
              </a:solidFill>
              <a:ln w="9525">
                <a:noFill/>
                <a:miter lim="800000"/>
                <a:headEnd/>
                <a:tailEnd/>
              </a:ln>
            </p:spPr>
            <p:txBody>
              <a:bodyPr/>
              <a:lstStyle/>
              <a:p>
                <a:endParaRPr lang="en-US"/>
              </a:p>
            </p:txBody>
          </p:sp>
          <p:grpSp>
            <p:nvGrpSpPr>
              <p:cNvPr id="377922" name="Group 1090"/>
              <p:cNvGrpSpPr>
                <a:grpSpLocks/>
              </p:cNvGrpSpPr>
              <p:nvPr/>
            </p:nvGrpSpPr>
            <p:grpSpPr bwMode="auto">
              <a:xfrm>
                <a:off x="2747" y="1853"/>
                <a:ext cx="1535" cy="1748"/>
                <a:chOff x="2747" y="1853"/>
                <a:chExt cx="1535" cy="1748"/>
              </a:xfrm>
            </p:grpSpPr>
            <p:sp>
              <p:nvSpPr>
                <p:cNvPr id="377923" name="Freeform 1091"/>
                <p:cNvSpPr>
                  <a:spLocks/>
                </p:cNvSpPr>
                <p:nvPr/>
              </p:nvSpPr>
              <p:spPr bwMode="auto">
                <a:xfrm>
                  <a:off x="3447" y="2195"/>
                  <a:ext cx="39" cy="1346"/>
                </a:xfrm>
                <a:custGeom>
                  <a:avLst/>
                  <a:gdLst/>
                  <a:ahLst/>
                  <a:cxnLst>
                    <a:cxn ang="0">
                      <a:pos x="39" y="0"/>
                    </a:cxn>
                    <a:cxn ang="0">
                      <a:pos x="37" y="1346"/>
                    </a:cxn>
                    <a:cxn ang="0">
                      <a:pos x="4" y="1326"/>
                    </a:cxn>
                    <a:cxn ang="0">
                      <a:pos x="0" y="41"/>
                    </a:cxn>
                    <a:cxn ang="0">
                      <a:pos x="39" y="0"/>
                    </a:cxn>
                  </a:cxnLst>
                  <a:rect l="0" t="0" r="r" b="b"/>
                  <a:pathLst>
                    <a:path w="39" h="1346">
                      <a:moveTo>
                        <a:pt x="39" y="0"/>
                      </a:moveTo>
                      <a:lnTo>
                        <a:pt x="37" y="1346"/>
                      </a:lnTo>
                      <a:lnTo>
                        <a:pt x="4" y="1326"/>
                      </a:lnTo>
                      <a:lnTo>
                        <a:pt x="0" y="41"/>
                      </a:lnTo>
                      <a:lnTo>
                        <a:pt x="39" y="0"/>
                      </a:lnTo>
                      <a:close/>
                    </a:path>
                  </a:pathLst>
                </a:custGeom>
                <a:solidFill>
                  <a:srgbClr val="FF9F00"/>
                </a:solidFill>
                <a:ln w="9525">
                  <a:noFill/>
                  <a:round/>
                  <a:headEnd/>
                  <a:tailEnd/>
                </a:ln>
              </p:spPr>
              <p:txBody>
                <a:bodyPr/>
                <a:lstStyle/>
                <a:p>
                  <a:endParaRPr lang="en-US"/>
                </a:p>
              </p:txBody>
            </p:sp>
            <p:sp>
              <p:nvSpPr>
                <p:cNvPr id="377924" name="Freeform 1092"/>
                <p:cNvSpPr>
                  <a:spLocks/>
                </p:cNvSpPr>
                <p:nvPr/>
              </p:nvSpPr>
              <p:spPr bwMode="auto">
                <a:xfrm>
                  <a:off x="3666" y="2230"/>
                  <a:ext cx="36" cy="1314"/>
                </a:xfrm>
                <a:custGeom>
                  <a:avLst/>
                  <a:gdLst/>
                  <a:ahLst/>
                  <a:cxnLst>
                    <a:cxn ang="0">
                      <a:pos x="30" y="0"/>
                    </a:cxn>
                    <a:cxn ang="0">
                      <a:pos x="36" y="1292"/>
                    </a:cxn>
                    <a:cxn ang="0">
                      <a:pos x="5" y="1314"/>
                    </a:cxn>
                    <a:cxn ang="0">
                      <a:pos x="0" y="107"/>
                    </a:cxn>
                    <a:cxn ang="0">
                      <a:pos x="30" y="0"/>
                    </a:cxn>
                  </a:cxnLst>
                  <a:rect l="0" t="0" r="r" b="b"/>
                  <a:pathLst>
                    <a:path w="36" h="1314">
                      <a:moveTo>
                        <a:pt x="30" y="0"/>
                      </a:moveTo>
                      <a:lnTo>
                        <a:pt x="36" y="1292"/>
                      </a:lnTo>
                      <a:lnTo>
                        <a:pt x="5" y="1314"/>
                      </a:lnTo>
                      <a:lnTo>
                        <a:pt x="0" y="107"/>
                      </a:lnTo>
                      <a:lnTo>
                        <a:pt x="30" y="0"/>
                      </a:lnTo>
                      <a:close/>
                    </a:path>
                  </a:pathLst>
                </a:custGeom>
                <a:solidFill>
                  <a:srgbClr val="FF9F00"/>
                </a:solidFill>
                <a:ln w="9525">
                  <a:noFill/>
                  <a:round/>
                  <a:headEnd/>
                  <a:tailEnd/>
                </a:ln>
              </p:spPr>
              <p:txBody>
                <a:bodyPr/>
                <a:lstStyle/>
                <a:p>
                  <a:endParaRPr lang="en-US"/>
                </a:p>
              </p:txBody>
            </p:sp>
            <p:grpSp>
              <p:nvGrpSpPr>
                <p:cNvPr id="377925" name="Group 1093"/>
                <p:cNvGrpSpPr>
                  <a:grpSpLocks/>
                </p:cNvGrpSpPr>
                <p:nvPr/>
              </p:nvGrpSpPr>
              <p:grpSpPr bwMode="auto">
                <a:xfrm>
                  <a:off x="2747" y="1853"/>
                  <a:ext cx="1535" cy="1748"/>
                  <a:chOff x="2747" y="1853"/>
                  <a:chExt cx="1535" cy="1748"/>
                </a:xfrm>
              </p:grpSpPr>
              <p:sp>
                <p:nvSpPr>
                  <p:cNvPr id="377926" name="Rectangle 1094"/>
                  <p:cNvSpPr>
                    <a:spLocks noChangeArrowheads="1"/>
                  </p:cNvSpPr>
                  <p:nvPr/>
                </p:nvSpPr>
                <p:spPr bwMode="auto">
                  <a:xfrm>
                    <a:off x="2747" y="1853"/>
                    <a:ext cx="1535" cy="33"/>
                  </a:xfrm>
                  <a:prstGeom prst="rect">
                    <a:avLst/>
                  </a:prstGeom>
                  <a:solidFill>
                    <a:srgbClr val="BF7F3F"/>
                  </a:solidFill>
                  <a:ln w="9525">
                    <a:noFill/>
                    <a:miter lim="800000"/>
                    <a:headEnd/>
                    <a:tailEnd/>
                  </a:ln>
                </p:spPr>
                <p:txBody>
                  <a:bodyPr/>
                  <a:lstStyle/>
                  <a:p>
                    <a:endParaRPr lang="en-US"/>
                  </a:p>
                </p:txBody>
              </p:sp>
              <p:sp>
                <p:nvSpPr>
                  <p:cNvPr id="377927" name="Rectangle 1095"/>
                  <p:cNvSpPr>
                    <a:spLocks noChangeArrowheads="1"/>
                  </p:cNvSpPr>
                  <p:nvPr/>
                </p:nvSpPr>
                <p:spPr bwMode="auto">
                  <a:xfrm>
                    <a:off x="3061" y="2016"/>
                    <a:ext cx="938" cy="29"/>
                  </a:xfrm>
                  <a:prstGeom prst="rect">
                    <a:avLst/>
                  </a:prstGeom>
                  <a:solidFill>
                    <a:srgbClr val="BF7F3F"/>
                  </a:solidFill>
                  <a:ln w="9525">
                    <a:noFill/>
                    <a:miter lim="800000"/>
                    <a:headEnd/>
                    <a:tailEnd/>
                  </a:ln>
                </p:spPr>
                <p:txBody>
                  <a:bodyPr/>
                  <a:lstStyle/>
                  <a:p>
                    <a:endParaRPr lang="en-US"/>
                  </a:p>
                </p:txBody>
              </p:sp>
              <p:sp>
                <p:nvSpPr>
                  <p:cNvPr id="377928" name="Freeform 1096"/>
                  <p:cNvSpPr>
                    <a:spLocks/>
                  </p:cNvSpPr>
                  <p:nvPr/>
                </p:nvSpPr>
                <p:spPr bwMode="auto">
                  <a:xfrm>
                    <a:off x="3579" y="2233"/>
                    <a:ext cx="117" cy="1368"/>
                  </a:xfrm>
                  <a:custGeom>
                    <a:avLst/>
                    <a:gdLst/>
                    <a:ahLst/>
                    <a:cxnLst>
                      <a:cxn ang="0">
                        <a:pos x="117" y="0"/>
                      </a:cxn>
                      <a:cxn ang="0">
                        <a:pos x="90" y="89"/>
                      </a:cxn>
                      <a:cxn ang="0">
                        <a:pos x="43" y="166"/>
                      </a:cxn>
                      <a:cxn ang="0">
                        <a:pos x="43" y="1342"/>
                      </a:cxn>
                      <a:cxn ang="0">
                        <a:pos x="8" y="1368"/>
                      </a:cxn>
                      <a:cxn ang="0">
                        <a:pos x="0" y="144"/>
                      </a:cxn>
                      <a:cxn ang="0">
                        <a:pos x="117" y="0"/>
                      </a:cxn>
                    </a:cxnLst>
                    <a:rect l="0" t="0" r="r" b="b"/>
                    <a:pathLst>
                      <a:path w="117" h="1368">
                        <a:moveTo>
                          <a:pt x="117" y="0"/>
                        </a:moveTo>
                        <a:lnTo>
                          <a:pt x="90" y="89"/>
                        </a:lnTo>
                        <a:lnTo>
                          <a:pt x="43" y="166"/>
                        </a:lnTo>
                        <a:lnTo>
                          <a:pt x="43" y="1342"/>
                        </a:lnTo>
                        <a:lnTo>
                          <a:pt x="8" y="1368"/>
                        </a:lnTo>
                        <a:lnTo>
                          <a:pt x="0" y="144"/>
                        </a:lnTo>
                        <a:lnTo>
                          <a:pt x="117" y="0"/>
                        </a:lnTo>
                        <a:close/>
                      </a:path>
                    </a:pathLst>
                  </a:custGeom>
                  <a:solidFill>
                    <a:srgbClr val="BF7F3F"/>
                  </a:solidFill>
                  <a:ln w="9525">
                    <a:noFill/>
                    <a:round/>
                    <a:headEnd/>
                    <a:tailEnd/>
                  </a:ln>
                </p:spPr>
                <p:txBody>
                  <a:bodyPr/>
                  <a:lstStyle/>
                  <a:p>
                    <a:endParaRPr lang="en-US"/>
                  </a:p>
                </p:txBody>
              </p:sp>
              <p:sp>
                <p:nvSpPr>
                  <p:cNvPr id="377929" name="Freeform 1097"/>
                  <p:cNvSpPr>
                    <a:spLocks/>
                  </p:cNvSpPr>
                  <p:nvPr/>
                </p:nvSpPr>
                <p:spPr bwMode="auto">
                  <a:xfrm>
                    <a:off x="3128" y="2183"/>
                    <a:ext cx="819" cy="205"/>
                  </a:xfrm>
                  <a:custGeom>
                    <a:avLst/>
                    <a:gdLst/>
                    <a:ahLst/>
                    <a:cxnLst>
                      <a:cxn ang="0">
                        <a:pos x="138" y="205"/>
                      </a:cxn>
                      <a:cxn ang="0">
                        <a:pos x="84" y="160"/>
                      </a:cxn>
                      <a:cxn ang="0">
                        <a:pos x="84" y="24"/>
                      </a:cxn>
                      <a:cxn ang="0">
                        <a:pos x="0" y="24"/>
                      </a:cxn>
                      <a:cxn ang="0">
                        <a:pos x="0" y="0"/>
                      </a:cxn>
                      <a:cxn ang="0">
                        <a:pos x="819" y="0"/>
                      </a:cxn>
                      <a:cxn ang="0">
                        <a:pos x="798" y="24"/>
                      </a:cxn>
                      <a:cxn ang="0">
                        <a:pos x="356" y="24"/>
                      </a:cxn>
                      <a:cxn ang="0">
                        <a:pos x="319" y="62"/>
                      </a:cxn>
                      <a:cxn ang="0">
                        <a:pos x="155" y="62"/>
                      </a:cxn>
                      <a:cxn ang="0">
                        <a:pos x="138" y="205"/>
                      </a:cxn>
                    </a:cxnLst>
                    <a:rect l="0" t="0" r="r" b="b"/>
                    <a:pathLst>
                      <a:path w="819" h="205">
                        <a:moveTo>
                          <a:pt x="138" y="205"/>
                        </a:moveTo>
                        <a:lnTo>
                          <a:pt x="84" y="160"/>
                        </a:lnTo>
                        <a:lnTo>
                          <a:pt x="84" y="24"/>
                        </a:lnTo>
                        <a:lnTo>
                          <a:pt x="0" y="24"/>
                        </a:lnTo>
                        <a:lnTo>
                          <a:pt x="0" y="0"/>
                        </a:lnTo>
                        <a:lnTo>
                          <a:pt x="819" y="0"/>
                        </a:lnTo>
                        <a:lnTo>
                          <a:pt x="798" y="24"/>
                        </a:lnTo>
                        <a:lnTo>
                          <a:pt x="356" y="24"/>
                        </a:lnTo>
                        <a:lnTo>
                          <a:pt x="319" y="62"/>
                        </a:lnTo>
                        <a:lnTo>
                          <a:pt x="155" y="62"/>
                        </a:lnTo>
                        <a:lnTo>
                          <a:pt x="138" y="205"/>
                        </a:lnTo>
                        <a:close/>
                      </a:path>
                    </a:pathLst>
                  </a:custGeom>
                  <a:solidFill>
                    <a:srgbClr val="BF7F3F"/>
                  </a:solidFill>
                  <a:ln w="9525">
                    <a:noFill/>
                    <a:round/>
                    <a:headEnd/>
                    <a:tailEnd/>
                  </a:ln>
                </p:spPr>
                <p:txBody>
                  <a:bodyPr/>
                  <a:lstStyle/>
                  <a:p>
                    <a:endParaRPr lang="en-US"/>
                  </a:p>
                </p:txBody>
              </p:sp>
              <p:sp>
                <p:nvSpPr>
                  <p:cNvPr id="377930" name="Freeform 1098"/>
                  <p:cNvSpPr>
                    <a:spLocks/>
                  </p:cNvSpPr>
                  <p:nvPr/>
                </p:nvSpPr>
                <p:spPr bwMode="auto">
                  <a:xfrm>
                    <a:off x="2923" y="1921"/>
                    <a:ext cx="1211" cy="28"/>
                  </a:xfrm>
                  <a:custGeom>
                    <a:avLst/>
                    <a:gdLst/>
                    <a:ahLst/>
                    <a:cxnLst>
                      <a:cxn ang="0">
                        <a:pos x="0" y="2"/>
                      </a:cxn>
                      <a:cxn ang="0">
                        <a:pos x="1211" y="0"/>
                      </a:cxn>
                      <a:cxn ang="0">
                        <a:pos x="1198" y="27"/>
                      </a:cxn>
                      <a:cxn ang="0">
                        <a:pos x="10" y="28"/>
                      </a:cxn>
                      <a:cxn ang="0">
                        <a:pos x="0" y="2"/>
                      </a:cxn>
                    </a:cxnLst>
                    <a:rect l="0" t="0" r="r" b="b"/>
                    <a:pathLst>
                      <a:path w="1211" h="28">
                        <a:moveTo>
                          <a:pt x="0" y="2"/>
                        </a:moveTo>
                        <a:lnTo>
                          <a:pt x="1211" y="0"/>
                        </a:lnTo>
                        <a:lnTo>
                          <a:pt x="1198" y="27"/>
                        </a:lnTo>
                        <a:lnTo>
                          <a:pt x="10" y="28"/>
                        </a:lnTo>
                        <a:lnTo>
                          <a:pt x="0" y="2"/>
                        </a:lnTo>
                        <a:close/>
                      </a:path>
                    </a:pathLst>
                  </a:custGeom>
                  <a:solidFill>
                    <a:srgbClr val="BF7F3F"/>
                  </a:solidFill>
                  <a:ln w="9525">
                    <a:noFill/>
                    <a:round/>
                    <a:headEnd/>
                    <a:tailEnd/>
                  </a:ln>
                </p:spPr>
                <p:txBody>
                  <a:bodyPr/>
                  <a:lstStyle/>
                  <a:p>
                    <a:endParaRPr lang="en-US"/>
                  </a:p>
                </p:txBody>
              </p:sp>
            </p:grpSp>
          </p:grpSp>
        </p:grpSp>
      </p:grpSp>
      <p:grpSp>
        <p:nvGrpSpPr>
          <p:cNvPr id="377933" name="Group 1101"/>
          <p:cNvGrpSpPr>
            <a:grpSpLocks/>
          </p:cNvGrpSpPr>
          <p:nvPr/>
        </p:nvGrpSpPr>
        <p:grpSpPr bwMode="auto">
          <a:xfrm>
            <a:off x="1408113" y="5629275"/>
            <a:ext cx="596900" cy="469900"/>
            <a:chOff x="4185" y="3330"/>
            <a:chExt cx="376" cy="296"/>
          </a:xfrm>
        </p:grpSpPr>
        <p:sp>
          <p:nvSpPr>
            <p:cNvPr id="377934" name="Rectangle 1102"/>
            <p:cNvSpPr>
              <a:spLocks noChangeArrowheads="1"/>
            </p:cNvSpPr>
            <p:nvPr/>
          </p:nvSpPr>
          <p:spPr bwMode="auto">
            <a:xfrm>
              <a:off x="4289" y="3414"/>
              <a:ext cx="272" cy="212"/>
            </a:xfrm>
            <a:prstGeom prst="rect">
              <a:avLst/>
            </a:prstGeom>
            <a:noFill/>
            <a:ln w="9525" algn="ctr">
              <a:noFill/>
              <a:miter lim="800000"/>
              <a:headEnd/>
              <a:tailEnd/>
            </a:ln>
            <a:effectLst/>
          </p:spPr>
          <p:txBody>
            <a:bodyPr wrap="none" lIns="92075" tIns="46038" rIns="92075" bIns="46038">
              <a:spAutoFit/>
            </a:bodyPr>
            <a:lstStyle/>
            <a:p>
              <a:r>
                <a:rPr lang="en-US" sz="1600">
                  <a:effectLst/>
                </a:rPr>
                <a:t>M</a:t>
              </a:r>
              <a:r>
                <a:rPr lang="en-US" sz="1600" baseline="-25000">
                  <a:effectLst/>
                </a:rPr>
                <a:t>a</a:t>
              </a:r>
            </a:p>
          </p:txBody>
        </p:sp>
        <p:grpSp>
          <p:nvGrpSpPr>
            <p:cNvPr id="377935" name="Group 1103"/>
            <p:cNvGrpSpPr>
              <a:grpSpLocks noChangeAspect="1"/>
            </p:cNvGrpSpPr>
            <p:nvPr/>
          </p:nvGrpSpPr>
          <p:grpSpPr bwMode="auto">
            <a:xfrm>
              <a:off x="4185" y="3330"/>
              <a:ext cx="178" cy="239"/>
              <a:chOff x="2569" y="1129"/>
              <a:chExt cx="1841" cy="2476"/>
            </a:xfrm>
          </p:grpSpPr>
          <p:sp>
            <p:nvSpPr>
              <p:cNvPr id="377936" name="AutoShape 1104"/>
              <p:cNvSpPr>
                <a:spLocks noChangeAspect="1" noChangeArrowheads="1" noTextEdit="1"/>
              </p:cNvSpPr>
              <p:nvPr/>
            </p:nvSpPr>
            <p:spPr bwMode="auto">
              <a:xfrm>
                <a:off x="2569" y="1129"/>
                <a:ext cx="1841" cy="2476"/>
              </a:xfrm>
              <a:prstGeom prst="rect">
                <a:avLst/>
              </a:prstGeom>
              <a:noFill/>
              <a:ln w="9525">
                <a:noFill/>
                <a:miter lim="800000"/>
                <a:headEnd/>
                <a:tailEnd/>
              </a:ln>
            </p:spPr>
            <p:txBody>
              <a:bodyPr/>
              <a:lstStyle/>
              <a:p>
                <a:endParaRPr lang="en-US"/>
              </a:p>
            </p:txBody>
          </p:sp>
          <p:sp>
            <p:nvSpPr>
              <p:cNvPr id="377937" name="Freeform 1105"/>
              <p:cNvSpPr>
                <a:spLocks/>
              </p:cNvSpPr>
              <p:nvPr/>
            </p:nvSpPr>
            <p:spPr bwMode="auto">
              <a:xfrm>
                <a:off x="2563" y="1125"/>
                <a:ext cx="1797" cy="2464"/>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78" y="235"/>
                  </a:cxn>
                  <a:cxn ang="0">
                    <a:pos x="1480" y="236"/>
                  </a:cxn>
                  <a:cxn ang="0">
                    <a:pos x="1516" y="316"/>
                  </a:cxn>
                  <a:cxn ang="0">
                    <a:pos x="1677" y="316"/>
                  </a:cxn>
                  <a:cxn ang="0">
                    <a:pos x="1679" y="372"/>
                  </a:cxn>
                  <a:cxn ang="0">
                    <a:pos x="1740" y="374"/>
                  </a:cxn>
                  <a:cxn ang="0">
                    <a:pos x="1797" y="374"/>
                  </a:cxn>
                  <a:cxn ang="0">
                    <a:pos x="1797" y="718"/>
                  </a:cxn>
                  <a:cxn ang="0">
                    <a:pos x="1677" y="719"/>
                  </a:cxn>
                  <a:cxn ang="0">
                    <a:pos x="1675" y="792"/>
                  </a:cxn>
                  <a:cxn ang="0">
                    <a:pos x="1522" y="792"/>
                  </a:cxn>
                  <a:cxn ang="0">
                    <a:pos x="1478" y="878"/>
                  </a:cxn>
                  <a:cxn ang="0">
                    <a:pos x="1395" y="879"/>
                  </a:cxn>
                  <a:cxn ang="0">
                    <a:pos x="1388" y="1054"/>
                  </a:cxn>
                  <a:cxn ang="0">
                    <a:pos x="1332" y="1054"/>
                  </a:cxn>
                  <a:cxn ang="0">
                    <a:pos x="1313" y="1080"/>
                  </a:cxn>
                  <a:cxn ang="0">
                    <a:pos x="1313" y="1255"/>
                  </a:cxn>
                  <a:cxn ang="0">
                    <a:pos x="1212" y="1256"/>
                  </a:cxn>
                  <a:cxn ang="0">
                    <a:pos x="1219" y="2306"/>
                  </a:cxn>
                  <a:cxn ang="0">
                    <a:pos x="980" y="2464"/>
                  </a:cxn>
                  <a:cxn ang="0">
                    <a:pos x="674" y="2282"/>
                  </a:cxn>
                  <a:cxn ang="0">
                    <a:pos x="783" y="2230"/>
                  </a:cxn>
                  <a:cxn ang="0">
                    <a:pos x="783" y="2170"/>
                  </a:cxn>
                  <a:cxn ang="0">
                    <a:pos x="674" y="2115"/>
                  </a:cxn>
                  <a:cxn ang="0">
                    <a:pos x="783" y="2068"/>
                  </a:cxn>
                  <a:cxn ang="0">
                    <a:pos x="766" y="2048"/>
                  </a:cxn>
                  <a:cxn ang="0">
                    <a:pos x="672" y="2005"/>
                  </a:cxn>
                  <a:cxn ang="0">
                    <a:pos x="655" y="1869"/>
                  </a:cxn>
                  <a:cxn ang="0">
                    <a:pos x="643" y="1856"/>
                  </a:cxn>
                  <a:cxn ang="0">
                    <a:pos x="785" y="1778"/>
                  </a:cxn>
                  <a:cxn ang="0">
                    <a:pos x="785" y="1710"/>
                  </a:cxn>
                  <a:cxn ang="0">
                    <a:pos x="672" y="1630"/>
                  </a:cxn>
                  <a:cxn ang="0">
                    <a:pos x="783" y="1559"/>
                  </a:cxn>
                  <a:cxn ang="0">
                    <a:pos x="783" y="1488"/>
                  </a:cxn>
                  <a:cxn ang="0">
                    <a:pos x="674" y="1396"/>
                  </a:cxn>
                  <a:cxn ang="0">
                    <a:pos x="653" y="1247"/>
                  </a:cxn>
                  <a:cxn ang="0">
                    <a:pos x="521" y="1247"/>
                  </a:cxn>
                  <a:cxn ang="0">
                    <a:pos x="521" y="1046"/>
                  </a:cxn>
                  <a:cxn ang="0">
                    <a:pos x="442" y="1046"/>
                  </a:cxn>
                  <a:cxn ang="0">
                    <a:pos x="442" y="870"/>
                  </a:cxn>
                  <a:cxn ang="0">
                    <a:pos x="354" y="870"/>
                  </a:cxn>
                  <a:cxn ang="0">
                    <a:pos x="314" y="786"/>
                  </a:cxn>
                  <a:cxn ang="0">
                    <a:pos x="136" y="786"/>
                  </a:cxn>
                  <a:cxn ang="0">
                    <a:pos x="136" y="712"/>
                  </a:cxn>
                  <a:cxn ang="0">
                    <a:pos x="0" y="712"/>
                  </a:cxn>
                  <a:cxn ang="0">
                    <a:pos x="0" y="365"/>
                  </a:cxn>
                  <a:cxn ang="0">
                    <a:pos x="134" y="365"/>
                  </a:cxn>
                  <a:cxn ang="0">
                    <a:pos x="134" y="314"/>
                  </a:cxn>
                  <a:cxn ang="0">
                    <a:pos x="285" y="314"/>
                  </a:cxn>
                  <a:cxn ang="0">
                    <a:pos x="320" y="292"/>
                  </a:cxn>
                  <a:cxn ang="0">
                    <a:pos x="356" y="236"/>
                  </a:cxn>
                  <a:cxn ang="0">
                    <a:pos x="442" y="236"/>
                  </a:cxn>
                  <a:cxn ang="0">
                    <a:pos x="645" y="0"/>
                  </a:cxn>
                </a:cxnLst>
                <a:rect l="0" t="0" r="r" b="b"/>
                <a:pathLst>
                  <a:path w="1797" h="2464">
                    <a:moveTo>
                      <a:pt x="645" y="0"/>
                    </a:moveTo>
                    <a:lnTo>
                      <a:pt x="1187" y="0"/>
                    </a:lnTo>
                    <a:lnTo>
                      <a:pt x="1085" y="94"/>
                    </a:lnTo>
                    <a:lnTo>
                      <a:pt x="768" y="94"/>
                    </a:lnTo>
                    <a:lnTo>
                      <a:pt x="649" y="245"/>
                    </a:lnTo>
                    <a:lnTo>
                      <a:pt x="1194" y="245"/>
                    </a:lnTo>
                    <a:lnTo>
                      <a:pt x="1083" y="96"/>
                    </a:lnTo>
                    <a:lnTo>
                      <a:pt x="1187" y="1"/>
                    </a:lnTo>
                    <a:lnTo>
                      <a:pt x="1378" y="235"/>
                    </a:lnTo>
                    <a:lnTo>
                      <a:pt x="1480" y="236"/>
                    </a:lnTo>
                    <a:lnTo>
                      <a:pt x="1516" y="316"/>
                    </a:lnTo>
                    <a:lnTo>
                      <a:pt x="1677" y="316"/>
                    </a:lnTo>
                    <a:lnTo>
                      <a:pt x="1679" y="372"/>
                    </a:lnTo>
                    <a:lnTo>
                      <a:pt x="1740" y="374"/>
                    </a:lnTo>
                    <a:lnTo>
                      <a:pt x="1797" y="374"/>
                    </a:lnTo>
                    <a:lnTo>
                      <a:pt x="1797" y="718"/>
                    </a:lnTo>
                    <a:lnTo>
                      <a:pt x="1677" y="719"/>
                    </a:lnTo>
                    <a:lnTo>
                      <a:pt x="1675" y="792"/>
                    </a:lnTo>
                    <a:lnTo>
                      <a:pt x="1522" y="792"/>
                    </a:lnTo>
                    <a:lnTo>
                      <a:pt x="1478" y="878"/>
                    </a:lnTo>
                    <a:lnTo>
                      <a:pt x="1395" y="879"/>
                    </a:lnTo>
                    <a:lnTo>
                      <a:pt x="1388" y="1054"/>
                    </a:lnTo>
                    <a:lnTo>
                      <a:pt x="1332" y="1054"/>
                    </a:lnTo>
                    <a:lnTo>
                      <a:pt x="1313" y="1080"/>
                    </a:lnTo>
                    <a:lnTo>
                      <a:pt x="1313" y="1255"/>
                    </a:lnTo>
                    <a:lnTo>
                      <a:pt x="1212" y="1256"/>
                    </a:lnTo>
                    <a:lnTo>
                      <a:pt x="1219" y="2306"/>
                    </a:lnTo>
                    <a:lnTo>
                      <a:pt x="980" y="2464"/>
                    </a:lnTo>
                    <a:lnTo>
                      <a:pt x="674" y="2282"/>
                    </a:lnTo>
                    <a:lnTo>
                      <a:pt x="783" y="2230"/>
                    </a:lnTo>
                    <a:lnTo>
                      <a:pt x="783" y="2170"/>
                    </a:lnTo>
                    <a:lnTo>
                      <a:pt x="674" y="2115"/>
                    </a:lnTo>
                    <a:lnTo>
                      <a:pt x="783" y="2068"/>
                    </a:lnTo>
                    <a:lnTo>
                      <a:pt x="766" y="2048"/>
                    </a:lnTo>
                    <a:lnTo>
                      <a:pt x="672" y="2005"/>
                    </a:lnTo>
                    <a:lnTo>
                      <a:pt x="655" y="1869"/>
                    </a:lnTo>
                    <a:lnTo>
                      <a:pt x="643" y="1856"/>
                    </a:lnTo>
                    <a:lnTo>
                      <a:pt x="785" y="1778"/>
                    </a:lnTo>
                    <a:lnTo>
                      <a:pt x="785" y="1710"/>
                    </a:lnTo>
                    <a:lnTo>
                      <a:pt x="672" y="1630"/>
                    </a:lnTo>
                    <a:lnTo>
                      <a:pt x="783" y="1559"/>
                    </a:lnTo>
                    <a:lnTo>
                      <a:pt x="783" y="1488"/>
                    </a:lnTo>
                    <a:lnTo>
                      <a:pt x="674" y="1396"/>
                    </a:lnTo>
                    <a:lnTo>
                      <a:pt x="653" y="1247"/>
                    </a:lnTo>
                    <a:lnTo>
                      <a:pt x="521" y="1247"/>
                    </a:lnTo>
                    <a:lnTo>
                      <a:pt x="521" y="1046"/>
                    </a:lnTo>
                    <a:lnTo>
                      <a:pt x="442" y="1046"/>
                    </a:lnTo>
                    <a:lnTo>
                      <a:pt x="442" y="870"/>
                    </a:lnTo>
                    <a:lnTo>
                      <a:pt x="354" y="870"/>
                    </a:lnTo>
                    <a:lnTo>
                      <a:pt x="314" y="786"/>
                    </a:lnTo>
                    <a:lnTo>
                      <a:pt x="136" y="786"/>
                    </a:lnTo>
                    <a:lnTo>
                      <a:pt x="136" y="712"/>
                    </a:lnTo>
                    <a:lnTo>
                      <a:pt x="0" y="712"/>
                    </a:lnTo>
                    <a:lnTo>
                      <a:pt x="0" y="365"/>
                    </a:lnTo>
                    <a:lnTo>
                      <a:pt x="134" y="365"/>
                    </a:lnTo>
                    <a:lnTo>
                      <a:pt x="134" y="314"/>
                    </a:lnTo>
                    <a:lnTo>
                      <a:pt x="285" y="314"/>
                    </a:lnTo>
                    <a:lnTo>
                      <a:pt x="320" y="292"/>
                    </a:lnTo>
                    <a:lnTo>
                      <a:pt x="356" y="236"/>
                    </a:lnTo>
                    <a:lnTo>
                      <a:pt x="442" y="236"/>
                    </a:lnTo>
                    <a:lnTo>
                      <a:pt x="645" y="0"/>
                    </a:lnTo>
                    <a:close/>
                  </a:path>
                </a:pathLst>
              </a:custGeom>
              <a:solidFill>
                <a:srgbClr val="FF9F00"/>
              </a:solidFill>
              <a:ln w="9525">
                <a:noFill/>
                <a:round/>
                <a:headEnd/>
                <a:tailEnd/>
              </a:ln>
            </p:spPr>
            <p:txBody>
              <a:bodyPr/>
              <a:lstStyle/>
              <a:p>
                <a:endParaRPr lang="en-US"/>
              </a:p>
            </p:txBody>
          </p:sp>
          <p:sp>
            <p:nvSpPr>
              <p:cNvPr id="377938" name="Freeform 1106"/>
              <p:cNvSpPr>
                <a:spLocks/>
              </p:cNvSpPr>
              <p:nvPr/>
            </p:nvSpPr>
            <p:spPr bwMode="auto">
              <a:xfrm>
                <a:off x="2607" y="1138"/>
                <a:ext cx="1799" cy="2466"/>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80" y="235"/>
                  </a:cxn>
                  <a:cxn ang="0">
                    <a:pos x="1480" y="236"/>
                  </a:cxn>
                  <a:cxn ang="0">
                    <a:pos x="1516" y="316"/>
                  </a:cxn>
                  <a:cxn ang="0">
                    <a:pos x="1677" y="316"/>
                  </a:cxn>
                  <a:cxn ang="0">
                    <a:pos x="1679" y="372"/>
                  </a:cxn>
                  <a:cxn ang="0">
                    <a:pos x="1740" y="374"/>
                  </a:cxn>
                  <a:cxn ang="0">
                    <a:pos x="1799" y="374"/>
                  </a:cxn>
                  <a:cxn ang="0">
                    <a:pos x="1799" y="718"/>
                  </a:cxn>
                  <a:cxn ang="0">
                    <a:pos x="1677" y="720"/>
                  </a:cxn>
                  <a:cxn ang="0">
                    <a:pos x="1675" y="792"/>
                  </a:cxn>
                  <a:cxn ang="0">
                    <a:pos x="1522" y="792"/>
                  </a:cxn>
                  <a:cxn ang="0">
                    <a:pos x="1478" y="878"/>
                  </a:cxn>
                  <a:cxn ang="0">
                    <a:pos x="1395" y="879"/>
                  </a:cxn>
                  <a:cxn ang="0">
                    <a:pos x="1388" y="1054"/>
                  </a:cxn>
                  <a:cxn ang="0">
                    <a:pos x="1332" y="1054"/>
                  </a:cxn>
                  <a:cxn ang="0">
                    <a:pos x="1317" y="1069"/>
                  </a:cxn>
                  <a:cxn ang="0">
                    <a:pos x="1317" y="1256"/>
                  </a:cxn>
                  <a:cxn ang="0">
                    <a:pos x="1212" y="1256"/>
                  </a:cxn>
                  <a:cxn ang="0">
                    <a:pos x="1219" y="2306"/>
                  </a:cxn>
                  <a:cxn ang="0">
                    <a:pos x="980" y="2466"/>
                  </a:cxn>
                  <a:cxn ang="0">
                    <a:pos x="674" y="2282"/>
                  </a:cxn>
                  <a:cxn ang="0">
                    <a:pos x="783" y="2230"/>
                  </a:cxn>
                  <a:cxn ang="0">
                    <a:pos x="783" y="2170"/>
                  </a:cxn>
                  <a:cxn ang="0">
                    <a:pos x="674" y="2115"/>
                  </a:cxn>
                  <a:cxn ang="0">
                    <a:pos x="783" y="2068"/>
                  </a:cxn>
                  <a:cxn ang="0">
                    <a:pos x="766" y="2049"/>
                  </a:cxn>
                  <a:cxn ang="0">
                    <a:pos x="672" y="2006"/>
                  </a:cxn>
                  <a:cxn ang="0">
                    <a:pos x="655" y="1870"/>
                  </a:cxn>
                  <a:cxn ang="0">
                    <a:pos x="643" y="1858"/>
                  </a:cxn>
                  <a:cxn ang="0">
                    <a:pos x="785" y="1778"/>
                  </a:cxn>
                  <a:cxn ang="0">
                    <a:pos x="785" y="1710"/>
                  </a:cxn>
                  <a:cxn ang="0">
                    <a:pos x="672" y="1630"/>
                  </a:cxn>
                  <a:cxn ang="0">
                    <a:pos x="783" y="1559"/>
                  </a:cxn>
                  <a:cxn ang="0">
                    <a:pos x="783" y="1488"/>
                  </a:cxn>
                  <a:cxn ang="0">
                    <a:pos x="674" y="1397"/>
                  </a:cxn>
                  <a:cxn ang="0">
                    <a:pos x="653" y="1247"/>
                  </a:cxn>
                  <a:cxn ang="0">
                    <a:pos x="521" y="1247"/>
                  </a:cxn>
                  <a:cxn ang="0">
                    <a:pos x="521" y="1046"/>
                  </a:cxn>
                  <a:cxn ang="0">
                    <a:pos x="444" y="1046"/>
                  </a:cxn>
                  <a:cxn ang="0">
                    <a:pos x="444" y="871"/>
                  </a:cxn>
                  <a:cxn ang="0">
                    <a:pos x="354" y="871"/>
                  </a:cxn>
                  <a:cxn ang="0">
                    <a:pos x="314" y="786"/>
                  </a:cxn>
                  <a:cxn ang="0">
                    <a:pos x="136" y="786"/>
                  </a:cxn>
                  <a:cxn ang="0">
                    <a:pos x="136" y="712"/>
                  </a:cxn>
                  <a:cxn ang="0">
                    <a:pos x="0" y="712"/>
                  </a:cxn>
                  <a:cxn ang="0">
                    <a:pos x="0" y="365"/>
                  </a:cxn>
                  <a:cxn ang="0">
                    <a:pos x="134" y="365"/>
                  </a:cxn>
                  <a:cxn ang="0">
                    <a:pos x="134" y="315"/>
                  </a:cxn>
                  <a:cxn ang="0">
                    <a:pos x="285" y="315"/>
                  </a:cxn>
                  <a:cxn ang="0">
                    <a:pos x="320" y="293"/>
                  </a:cxn>
                  <a:cxn ang="0">
                    <a:pos x="356" y="236"/>
                  </a:cxn>
                  <a:cxn ang="0">
                    <a:pos x="444" y="236"/>
                  </a:cxn>
                  <a:cxn ang="0">
                    <a:pos x="645" y="0"/>
                  </a:cxn>
                </a:cxnLst>
                <a:rect l="0" t="0" r="r" b="b"/>
                <a:pathLst>
                  <a:path w="1799" h="2466">
                    <a:moveTo>
                      <a:pt x="645" y="0"/>
                    </a:moveTo>
                    <a:lnTo>
                      <a:pt x="1187" y="0"/>
                    </a:lnTo>
                    <a:lnTo>
                      <a:pt x="1085" y="94"/>
                    </a:lnTo>
                    <a:lnTo>
                      <a:pt x="768" y="94"/>
                    </a:lnTo>
                    <a:lnTo>
                      <a:pt x="649" y="245"/>
                    </a:lnTo>
                    <a:lnTo>
                      <a:pt x="1194" y="245"/>
                    </a:lnTo>
                    <a:lnTo>
                      <a:pt x="1083" y="96"/>
                    </a:lnTo>
                    <a:lnTo>
                      <a:pt x="1187" y="1"/>
                    </a:lnTo>
                    <a:lnTo>
                      <a:pt x="1380" y="235"/>
                    </a:lnTo>
                    <a:lnTo>
                      <a:pt x="1480" y="236"/>
                    </a:lnTo>
                    <a:lnTo>
                      <a:pt x="1516" y="316"/>
                    </a:lnTo>
                    <a:lnTo>
                      <a:pt x="1677" y="316"/>
                    </a:lnTo>
                    <a:lnTo>
                      <a:pt x="1679" y="372"/>
                    </a:lnTo>
                    <a:lnTo>
                      <a:pt x="1740" y="374"/>
                    </a:lnTo>
                    <a:lnTo>
                      <a:pt x="1799" y="374"/>
                    </a:lnTo>
                    <a:lnTo>
                      <a:pt x="1799" y="718"/>
                    </a:lnTo>
                    <a:lnTo>
                      <a:pt x="1677" y="720"/>
                    </a:lnTo>
                    <a:lnTo>
                      <a:pt x="1675" y="792"/>
                    </a:lnTo>
                    <a:lnTo>
                      <a:pt x="1522" y="792"/>
                    </a:lnTo>
                    <a:lnTo>
                      <a:pt x="1478" y="878"/>
                    </a:lnTo>
                    <a:lnTo>
                      <a:pt x="1395" y="879"/>
                    </a:lnTo>
                    <a:lnTo>
                      <a:pt x="1388" y="1054"/>
                    </a:lnTo>
                    <a:lnTo>
                      <a:pt x="1332" y="1054"/>
                    </a:lnTo>
                    <a:lnTo>
                      <a:pt x="1317" y="1069"/>
                    </a:lnTo>
                    <a:lnTo>
                      <a:pt x="1317" y="1256"/>
                    </a:lnTo>
                    <a:lnTo>
                      <a:pt x="1212" y="1256"/>
                    </a:lnTo>
                    <a:lnTo>
                      <a:pt x="1219" y="2306"/>
                    </a:lnTo>
                    <a:lnTo>
                      <a:pt x="980" y="2466"/>
                    </a:lnTo>
                    <a:lnTo>
                      <a:pt x="674" y="2282"/>
                    </a:lnTo>
                    <a:lnTo>
                      <a:pt x="783" y="2230"/>
                    </a:lnTo>
                    <a:lnTo>
                      <a:pt x="783" y="2170"/>
                    </a:lnTo>
                    <a:lnTo>
                      <a:pt x="674" y="2115"/>
                    </a:lnTo>
                    <a:lnTo>
                      <a:pt x="783" y="2068"/>
                    </a:lnTo>
                    <a:lnTo>
                      <a:pt x="766" y="2049"/>
                    </a:lnTo>
                    <a:lnTo>
                      <a:pt x="672" y="2006"/>
                    </a:lnTo>
                    <a:lnTo>
                      <a:pt x="655" y="1870"/>
                    </a:lnTo>
                    <a:lnTo>
                      <a:pt x="643" y="1858"/>
                    </a:lnTo>
                    <a:lnTo>
                      <a:pt x="785" y="1778"/>
                    </a:lnTo>
                    <a:lnTo>
                      <a:pt x="785" y="1710"/>
                    </a:lnTo>
                    <a:lnTo>
                      <a:pt x="672" y="1630"/>
                    </a:lnTo>
                    <a:lnTo>
                      <a:pt x="783" y="1559"/>
                    </a:lnTo>
                    <a:lnTo>
                      <a:pt x="783" y="1488"/>
                    </a:lnTo>
                    <a:lnTo>
                      <a:pt x="674" y="1397"/>
                    </a:lnTo>
                    <a:lnTo>
                      <a:pt x="653" y="1247"/>
                    </a:lnTo>
                    <a:lnTo>
                      <a:pt x="521" y="1247"/>
                    </a:lnTo>
                    <a:lnTo>
                      <a:pt x="521" y="1046"/>
                    </a:lnTo>
                    <a:lnTo>
                      <a:pt x="444" y="1046"/>
                    </a:lnTo>
                    <a:lnTo>
                      <a:pt x="444" y="871"/>
                    </a:lnTo>
                    <a:lnTo>
                      <a:pt x="354" y="871"/>
                    </a:lnTo>
                    <a:lnTo>
                      <a:pt x="314" y="786"/>
                    </a:lnTo>
                    <a:lnTo>
                      <a:pt x="136" y="786"/>
                    </a:lnTo>
                    <a:lnTo>
                      <a:pt x="136" y="712"/>
                    </a:lnTo>
                    <a:lnTo>
                      <a:pt x="0" y="712"/>
                    </a:lnTo>
                    <a:lnTo>
                      <a:pt x="0" y="365"/>
                    </a:lnTo>
                    <a:lnTo>
                      <a:pt x="134" y="365"/>
                    </a:lnTo>
                    <a:lnTo>
                      <a:pt x="134" y="315"/>
                    </a:lnTo>
                    <a:lnTo>
                      <a:pt x="285" y="315"/>
                    </a:lnTo>
                    <a:lnTo>
                      <a:pt x="320" y="293"/>
                    </a:lnTo>
                    <a:lnTo>
                      <a:pt x="356" y="236"/>
                    </a:lnTo>
                    <a:lnTo>
                      <a:pt x="444" y="236"/>
                    </a:lnTo>
                    <a:lnTo>
                      <a:pt x="645" y="0"/>
                    </a:lnTo>
                    <a:close/>
                  </a:path>
                </a:pathLst>
              </a:custGeom>
              <a:solidFill>
                <a:schemeClr val="hlink"/>
              </a:solidFill>
              <a:ln w="9525">
                <a:noFill/>
                <a:round/>
                <a:headEnd/>
                <a:tailEnd/>
              </a:ln>
            </p:spPr>
            <p:txBody>
              <a:bodyPr/>
              <a:lstStyle/>
              <a:p>
                <a:endParaRPr lang="en-US"/>
              </a:p>
            </p:txBody>
          </p:sp>
          <p:grpSp>
            <p:nvGrpSpPr>
              <p:cNvPr id="377939" name="Group 1107"/>
              <p:cNvGrpSpPr>
                <a:grpSpLocks/>
              </p:cNvGrpSpPr>
              <p:nvPr/>
            </p:nvGrpSpPr>
            <p:grpSpPr bwMode="auto">
              <a:xfrm>
                <a:off x="2858" y="1533"/>
                <a:ext cx="1372" cy="283"/>
                <a:chOff x="2858" y="1533"/>
                <a:chExt cx="1372" cy="283"/>
              </a:xfrm>
            </p:grpSpPr>
            <p:sp>
              <p:nvSpPr>
                <p:cNvPr id="377940" name="Freeform 1108"/>
                <p:cNvSpPr>
                  <a:spLocks/>
                </p:cNvSpPr>
                <p:nvPr/>
              </p:nvSpPr>
              <p:spPr bwMode="auto">
                <a:xfrm>
                  <a:off x="2858" y="1534"/>
                  <a:ext cx="1271" cy="282"/>
                </a:xfrm>
                <a:custGeom>
                  <a:avLst/>
                  <a:gdLst/>
                  <a:ahLst/>
                  <a:cxnLst>
                    <a:cxn ang="0">
                      <a:pos x="0" y="146"/>
                    </a:cxn>
                    <a:cxn ang="0">
                      <a:pos x="111" y="0"/>
                    </a:cxn>
                    <a:cxn ang="0">
                      <a:pos x="1271" y="0"/>
                    </a:cxn>
                    <a:cxn ang="0">
                      <a:pos x="1261" y="10"/>
                    </a:cxn>
                    <a:cxn ang="0">
                      <a:pos x="124" y="10"/>
                    </a:cxn>
                    <a:cxn ang="0">
                      <a:pos x="21" y="146"/>
                    </a:cxn>
                    <a:cxn ang="0">
                      <a:pos x="122" y="273"/>
                    </a:cxn>
                    <a:cxn ang="0">
                      <a:pos x="103" y="282"/>
                    </a:cxn>
                    <a:cxn ang="0">
                      <a:pos x="0" y="146"/>
                    </a:cxn>
                  </a:cxnLst>
                  <a:rect l="0" t="0" r="r" b="b"/>
                  <a:pathLst>
                    <a:path w="1271" h="282">
                      <a:moveTo>
                        <a:pt x="0" y="146"/>
                      </a:moveTo>
                      <a:lnTo>
                        <a:pt x="111" y="0"/>
                      </a:lnTo>
                      <a:lnTo>
                        <a:pt x="1271" y="0"/>
                      </a:lnTo>
                      <a:lnTo>
                        <a:pt x="1261" y="10"/>
                      </a:lnTo>
                      <a:lnTo>
                        <a:pt x="124" y="10"/>
                      </a:lnTo>
                      <a:lnTo>
                        <a:pt x="21" y="146"/>
                      </a:lnTo>
                      <a:lnTo>
                        <a:pt x="122" y="273"/>
                      </a:lnTo>
                      <a:lnTo>
                        <a:pt x="103" y="282"/>
                      </a:lnTo>
                      <a:lnTo>
                        <a:pt x="0" y="146"/>
                      </a:lnTo>
                      <a:close/>
                    </a:path>
                  </a:pathLst>
                </a:custGeom>
                <a:solidFill>
                  <a:srgbClr val="BF7F3F"/>
                </a:solidFill>
                <a:ln w="9525">
                  <a:noFill/>
                  <a:round/>
                  <a:headEnd/>
                  <a:tailEnd/>
                </a:ln>
              </p:spPr>
              <p:txBody>
                <a:bodyPr/>
                <a:lstStyle/>
                <a:p>
                  <a:endParaRPr lang="en-US"/>
                </a:p>
              </p:txBody>
            </p:sp>
            <p:sp>
              <p:nvSpPr>
                <p:cNvPr id="377941" name="Freeform 1109"/>
                <p:cNvSpPr>
                  <a:spLocks/>
                </p:cNvSpPr>
                <p:nvPr/>
              </p:nvSpPr>
              <p:spPr bwMode="auto">
                <a:xfrm>
                  <a:off x="2959" y="1533"/>
                  <a:ext cx="1271" cy="282"/>
                </a:xfrm>
                <a:custGeom>
                  <a:avLst/>
                  <a:gdLst/>
                  <a:ahLst/>
                  <a:cxnLst>
                    <a:cxn ang="0">
                      <a:pos x="1271" y="134"/>
                    </a:cxn>
                    <a:cxn ang="0">
                      <a:pos x="1160" y="282"/>
                    </a:cxn>
                    <a:cxn ang="0">
                      <a:pos x="0" y="282"/>
                    </a:cxn>
                    <a:cxn ang="0">
                      <a:pos x="10" y="272"/>
                    </a:cxn>
                    <a:cxn ang="0">
                      <a:pos x="1147" y="272"/>
                    </a:cxn>
                    <a:cxn ang="0">
                      <a:pos x="1250" y="134"/>
                    </a:cxn>
                    <a:cxn ang="0">
                      <a:pos x="1149" y="8"/>
                    </a:cxn>
                    <a:cxn ang="0">
                      <a:pos x="1168" y="0"/>
                    </a:cxn>
                    <a:cxn ang="0">
                      <a:pos x="1271" y="134"/>
                    </a:cxn>
                  </a:cxnLst>
                  <a:rect l="0" t="0" r="r" b="b"/>
                  <a:pathLst>
                    <a:path w="1271" h="282">
                      <a:moveTo>
                        <a:pt x="1271" y="134"/>
                      </a:moveTo>
                      <a:lnTo>
                        <a:pt x="1160" y="282"/>
                      </a:lnTo>
                      <a:lnTo>
                        <a:pt x="0" y="282"/>
                      </a:lnTo>
                      <a:lnTo>
                        <a:pt x="10" y="272"/>
                      </a:lnTo>
                      <a:lnTo>
                        <a:pt x="1147" y="272"/>
                      </a:lnTo>
                      <a:lnTo>
                        <a:pt x="1250" y="134"/>
                      </a:lnTo>
                      <a:lnTo>
                        <a:pt x="1149" y="8"/>
                      </a:lnTo>
                      <a:lnTo>
                        <a:pt x="1168" y="0"/>
                      </a:lnTo>
                      <a:lnTo>
                        <a:pt x="1271" y="134"/>
                      </a:lnTo>
                      <a:close/>
                    </a:path>
                  </a:pathLst>
                </a:custGeom>
                <a:solidFill>
                  <a:srgbClr val="FF9F00"/>
                </a:solidFill>
                <a:ln w="9525">
                  <a:noFill/>
                  <a:round/>
                  <a:headEnd/>
                  <a:tailEnd/>
                </a:ln>
              </p:spPr>
              <p:txBody>
                <a:bodyPr/>
                <a:lstStyle/>
                <a:p>
                  <a:endParaRPr lang="en-US"/>
                </a:p>
              </p:txBody>
            </p:sp>
          </p:grpSp>
          <p:sp>
            <p:nvSpPr>
              <p:cNvPr id="377942" name="Rectangle 1110"/>
              <p:cNvSpPr>
                <a:spLocks noChangeArrowheads="1"/>
              </p:cNvSpPr>
              <p:nvPr/>
            </p:nvSpPr>
            <p:spPr bwMode="auto">
              <a:xfrm>
                <a:off x="2749" y="1491"/>
                <a:ext cx="1527" cy="13"/>
              </a:xfrm>
              <a:prstGeom prst="rect">
                <a:avLst/>
              </a:prstGeom>
              <a:solidFill>
                <a:srgbClr val="FF9F00"/>
              </a:solidFill>
              <a:ln w="9525">
                <a:noFill/>
                <a:miter lim="800000"/>
                <a:headEnd/>
                <a:tailEnd/>
              </a:ln>
            </p:spPr>
            <p:txBody>
              <a:bodyPr/>
              <a:lstStyle/>
              <a:p>
                <a:endParaRPr lang="en-US"/>
              </a:p>
            </p:txBody>
          </p:sp>
          <p:sp>
            <p:nvSpPr>
              <p:cNvPr id="377943" name="Rectangle 1111"/>
              <p:cNvSpPr>
                <a:spLocks noChangeArrowheads="1"/>
              </p:cNvSpPr>
              <p:nvPr/>
            </p:nvSpPr>
            <p:spPr bwMode="auto">
              <a:xfrm>
                <a:off x="2900" y="1435"/>
                <a:ext cx="1192" cy="15"/>
              </a:xfrm>
              <a:prstGeom prst="rect">
                <a:avLst/>
              </a:prstGeom>
              <a:solidFill>
                <a:srgbClr val="FF9F00"/>
              </a:solidFill>
              <a:ln w="9525">
                <a:noFill/>
                <a:miter lim="800000"/>
                <a:headEnd/>
                <a:tailEnd/>
              </a:ln>
            </p:spPr>
            <p:txBody>
              <a:bodyPr/>
              <a:lstStyle/>
              <a:p>
                <a:endParaRPr lang="en-US"/>
              </a:p>
            </p:txBody>
          </p:sp>
          <p:grpSp>
            <p:nvGrpSpPr>
              <p:cNvPr id="377944" name="Group 1112"/>
              <p:cNvGrpSpPr>
                <a:grpSpLocks/>
              </p:cNvGrpSpPr>
              <p:nvPr/>
            </p:nvGrpSpPr>
            <p:grpSpPr bwMode="auto">
              <a:xfrm>
                <a:off x="2747" y="1853"/>
                <a:ext cx="1535" cy="1748"/>
                <a:chOff x="2747" y="1853"/>
                <a:chExt cx="1535" cy="1748"/>
              </a:xfrm>
            </p:grpSpPr>
            <p:sp>
              <p:nvSpPr>
                <p:cNvPr id="377945" name="Freeform 1113"/>
                <p:cNvSpPr>
                  <a:spLocks/>
                </p:cNvSpPr>
                <p:nvPr/>
              </p:nvSpPr>
              <p:spPr bwMode="auto">
                <a:xfrm>
                  <a:off x="3447" y="2195"/>
                  <a:ext cx="39" cy="1346"/>
                </a:xfrm>
                <a:custGeom>
                  <a:avLst/>
                  <a:gdLst/>
                  <a:ahLst/>
                  <a:cxnLst>
                    <a:cxn ang="0">
                      <a:pos x="39" y="0"/>
                    </a:cxn>
                    <a:cxn ang="0">
                      <a:pos x="37" y="1346"/>
                    </a:cxn>
                    <a:cxn ang="0">
                      <a:pos x="4" y="1326"/>
                    </a:cxn>
                    <a:cxn ang="0">
                      <a:pos x="0" y="41"/>
                    </a:cxn>
                    <a:cxn ang="0">
                      <a:pos x="39" y="0"/>
                    </a:cxn>
                  </a:cxnLst>
                  <a:rect l="0" t="0" r="r" b="b"/>
                  <a:pathLst>
                    <a:path w="39" h="1346">
                      <a:moveTo>
                        <a:pt x="39" y="0"/>
                      </a:moveTo>
                      <a:lnTo>
                        <a:pt x="37" y="1346"/>
                      </a:lnTo>
                      <a:lnTo>
                        <a:pt x="4" y="1326"/>
                      </a:lnTo>
                      <a:lnTo>
                        <a:pt x="0" y="41"/>
                      </a:lnTo>
                      <a:lnTo>
                        <a:pt x="39" y="0"/>
                      </a:lnTo>
                      <a:close/>
                    </a:path>
                  </a:pathLst>
                </a:custGeom>
                <a:solidFill>
                  <a:srgbClr val="FF9F00"/>
                </a:solidFill>
                <a:ln w="9525">
                  <a:noFill/>
                  <a:round/>
                  <a:headEnd/>
                  <a:tailEnd/>
                </a:ln>
              </p:spPr>
              <p:txBody>
                <a:bodyPr/>
                <a:lstStyle/>
                <a:p>
                  <a:endParaRPr lang="en-US"/>
                </a:p>
              </p:txBody>
            </p:sp>
            <p:sp>
              <p:nvSpPr>
                <p:cNvPr id="377946" name="Freeform 1114"/>
                <p:cNvSpPr>
                  <a:spLocks/>
                </p:cNvSpPr>
                <p:nvPr/>
              </p:nvSpPr>
              <p:spPr bwMode="auto">
                <a:xfrm>
                  <a:off x="3666" y="2230"/>
                  <a:ext cx="36" cy="1314"/>
                </a:xfrm>
                <a:custGeom>
                  <a:avLst/>
                  <a:gdLst/>
                  <a:ahLst/>
                  <a:cxnLst>
                    <a:cxn ang="0">
                      <a:pos x="30" y="0"/>
                    </a:cxn>
                    <a:cxn ang="0">
                      <a:pos x="36" y="1292"/>
                    </a:cxn>
                    <a:cxn ang="0">
                      <a:pos x="5" y="1314"/>
                    </a:cxn>
                    <a:cxn ang="0">
                      <a:pos x="0" y="107"/>
                    </a:cxn>
                    <a:cxn ang="0">
                      <a:pos x="30" y="0"/>
                    </a:cxn>
                  </a:cxnLst>
                  <a:rect l="0" t="0" r="r" b="b"/>
                  <a:pathLst>
                    <a:path w="36" h="1314">
                      <a:moveTo>
                        <a:pt x="30" y="0"/>
                      </a:moveTo>
                      <a:lnTo>
                        <a:pt x="36" y="1292"/>
                      </a:lnTo>
                      <a:lnTo>
                        <a:pt x="5" y="1314"/>
                      </a:lnTo>
                      <a:lnTo>
                        <a:pt x="0" y="107"/>
                      </a:lnTo>
                      <a:lnTo>
                        <a:pt x="30" y="0"/>
                      </a:lnTo>
                      <a:close/>
                    </a:path>
                  </a:pathLst>
                </a:custGeom>
                <a:solidFill>
                  <a:srgbClr val="FF9F00"/>
                </a:solidFill>
                <a:ln w="9525">
                  <a:noFill/>
                  <a:round/>
                  <a:headEnd/>
                  <a:tailEnd/>
                </a:ln>
              </p:spPr>
              <p:txBody>
                <a:bodyPr/>
                <a:lstStyle/>
                <a:p>
                  <a:endParaRPr lang="en-US"/>
                </a:p>
              </p:txBody>
            </p:sp>
            <p:grpSp>
              <p:nvGrpSpPr>
                <p:cNvPr id="377947" name="Group 1115"/>
                <p:cNvGrpSpPr>
                  <a:grpSpLocks/>
                </p:cNvGrpSpPr>
                <p:nvPr/>
              </p:nvGrpSpPr>
              <p:grpSpPr bwMode="auto">
                <a:xfrm>
                  <a:off x="2747" y="1853"/>
                  <a:ext cx="1535" cy="1748"/>
                  <a:chOff x="2747" y="1853"/>
                  <a:chExt cx="1535" cy="1748"/>
                </a:xfrm>
              </p:grpSpPr>
              <p:sp>
                <p:nvSpPr>
                  <p:cNvPr id="377948" name="Rectangle 1116"/>
                  <p:cNvSpPr>
                    <a:spLocks noChangeArrowheads="1"/>
                  </p:cNvSpPr>
                  <p:nvPr/>
                </p:nvSpPr>
                <p:spPr bwMode="auto">
                  <a:xfrm>
                    <a:off x="2747" y="1853"/>
                    <a:ext cx="1535" cy="33"/>
                  </a:xfrm>
                  <a:prstGeom prst="rect">
                    <a:avLst/>
                  </a:prstGeom>
                  <a:solidFill>
                    <a:srgbClr val="BF7F3F"/>
                  </a:solidFill>
                  <a:ln w="9525">
                    <a:noFill/>
                    <a:miter lim="800000"/>
                    <a:headEnd/>
                    <a:tailEnd/>
                  </a:ln>
                </p:spPr>
                <p:txBody>
                  <a:bodyPr/>
                  <a:lstStyle/>
                  <a:p>
                    <a:endParaRPr lang="en-US"/>
                  </a:p>
                </p:txBody>
              </p:sp>
              <p:sp>
                <p:nvSpPr>
                  <p:cNvPr id="377949" name="Rectangle 1117"/>
                  <p:cNvSpPr>
                    <a:spLocks noChangeArrowheads="1"/>
                  </p:cNvSpPr>
                  <p:nvPr/>
                </p:nvSpPr>
                <p:spPr bwMode="auto">
                  <a:xfrm>
                    <a:off x="3061" y="2016"/>
                    <a:ext cx="938" cy="29"/>
                  </a:xfrm>
                  <a:prstGeom prst="rect">
                    <a:avLst/>
                  </a:prstGeom>
                  <a:solidFill>
                    <a:srgbClr val="BF7F3F"/>
                  </a:solidFill>
                  <a:ln w="9525">
                    <a:noFill/>
                    <a:miter lim="800000"/>
                    <a:headEnd/>
                    <a:tailEnd/>
                  </a:ln>
                </p:spPr>
                <p:txBody>
                  <a:bodyPr/>
                  <a:lstStyle/>
                  <a:p>
                    <a:endParaRPr lang="en-US"/>
                  </a:p>
                </p:txBody>
              </p:sp>
              <p:sp>
                <p:nvSpPr>
                  <p:cNvPr id="377950" name="Freeform 1118"/>
                  <p:cNvSpPr>
                    <a:spLocks/>
                  </p:cNvSpPr>
                  <p:nvPr/>
                </p:nvSpPr>
                <p:spPr bwMode="auto">
                  <a:xfrm>
                    <a:off x="3579" y="2233"/>
                    <a:ext cx="117" cy="1368"/>
                  </a:xfrm>
                  <a:custGeom>
                    <a:avLst/>
                    <a:gdLst/>
                    <a:ahLst/>
                    <a:cxnLst>
                      <a:cxn ang="0">
                        <a:pos x="117" y="0"/>
                      </a:cxn>
                      <a:cxn ang="0">
                        <a:pos x="90" y="89"/>
                      </a:cxn>
                      <a:cxn ang="0">
                        <a:pos x="43" y="166"/>
                      </a:cxn>
                      <a:cxn ang="0">
                        <a:pos x="43" y="1342"/>
                      </a:cxn>
                      <a:cxn ang="0">
                        <a:pos x="8" y="1368"/>
                      </a:cxn>
                      <a:cxn ang="0">
                        <a:pos x="0" y="144"/>
                      </a:cxn>
                      <a:cxn ang="0">
                        <a:pos x="117" y="0"/>
                      </a:cxn>
                    </a:cxnLst>
                    <a:rect l="0" t="0" r="r" b="b"/>
                    <a:pathLst>
                      <a:path w="117" h="1368">
                        <a:moveTo>
                          <a:pt x="117" y="0"/>
                        </a:moveTo>
                        <a:lnTo>
                          <a:pt x="90" y="89"/>
                        </a:lnTo>
                        <a:lnTo>
                          <a:pt x="43" y="166"/>
                        </a:lnTo>
                        <a:lnTo>
                          <a:pt x="43" y="1342"/>
                        </a:lnTo>
                        <a:lnTo>
                          <a:pt x="8" y="1368"/>
                        </a:lnTo>
                        <a:lnTo>
                          <a:pt x="0" y="144"/>
                        </a:lnTo>
                        <a:lnTo>
                          <a:pt x="117" y="0"/>
                        </a:lnTo>
                        <a:close/>
                      </a:path>
                    </a:pathLst>
                  </a:custGeom>
                  <a:solidFill>
                    <a:srgbClr val="BF7F3F"/>
                  </a:solidFill>
                  <a:ln w="9525">
                    <a:noFill/>
                    <a:round/>
                    <a:headEnd/>
                    <a:tailEnd/>
                  </a:ln>
                </p:spPr>
                <p:txBody>
                  <a:bodyPr/>
                  <a:lstStyle/>
                  <a:p>
                    <a:endParaRPr lang="en-US"/>
                  </a:p>
                </p:txBody>
              </p:sp>
              <p:sp>
                <p:nvSpPr>
                  <p:cNvPr id="377951" name="Freeform 1119"/>
                  <p:cNvSpPr>
                    <a:spLocks/>
                  </p:cNvSpPr>
                  <p:nvPr/>
                </p:nvSpPr>
                <p:spPr bwMode="auto">
                  <a:xfrm>
                    <a:off x="3128" y="2183"/>
                    <a:ext cx="819" cy="205"/>
                  </a:xfrm>
                  <a:custGeom>
                    <a:avLst/>
                    <a:gdLst/>
                    <a:ahLst/>
                    <a:cxnLst>
                      <a:cxn ang="0">
                        <a:pos x="138" y="205"/>
                      </a:cxn>
                      <a:cxn ang="0">
                        <a:pos x="84" y="160"/>
                      </a:cxn>
                      <a:cxn ang="0">
                        <a:pos x="84" y="24"/>
                      </a:cxn>
                      <a:cxn ang="0">
                        <a:pos x="0" y="24"/>
                      </a:cxn>
                      <a:cxn ang="0">
                        <a:pos x="0" y="0"/>
                      </a:cxn>
                      <a:cxn ang="0">
                        <a:pos x="819" y="0"/>
                      </a:cxn>
                      <a:cxn ang="0">
                        <a:pos x="798" y="24"/>
                      </a:cxn>
                      <a:cxn ang="0">
                        <a:pos x="356" y="24"/>
                      </a:cxn>
                      <a:cxn ang="0">
                        <a:pos x="319" y="62"/>
                      </a:cxn>
                      <a:cxn ang="0">
                        <a:pos x="155" y="62"/>
                      </a:cxn>
                      <a:cxn ang="0">
                        <a:pos x="138" y="205"/>
                      </a:cxn>
                    </a:cxnLst>
                    <a:rect l="0" t="0" r="r" b="b"/>
                    <a:pathLst>
                      <a:path w="819" h="205">
                        <a:moveTo>
                          <a:pt x="138" y="205"/>
                        </a:moveTo>
                        <a:lnTo>
                          <a:pt x="84" y="160"/>
                        </a:lnTo>
                        <a:lnTo>
                          <a:pt x="84" y="24"/>
                        </a:lnTo>
                        <a:lnTo>
                          <a:pt x="0" y="24"/>
                        </a:lnTo>
                        <a:lnTo>
                          <a:pt x="0" y="0"/>
                        </a:lnTo>
                        <a:lnTo>
                          <a:pt x="819" y="0"/>
                        </a:lnTo>
                        <a:lnTo>
                          <a:pt x="798" y="24"/>
                        </a:lnTo>
                        <a:lnTo>
                          <a:pt x="356" y="24"/>
                        </a:lnTo>
                        <a:lnTo>
                          <a:pt x="319" y="62"/>
                        </a:lnTo>
                        <a:lnTo>
                          <a:pt x="155" y="62"/>
                        </a:lnTo>
                        <a:lnTo>
                          <a:pt x="138" y="205"/>
                        </a:lnTo>
                        <a:close/>
                      </a:path>
                    </a:pathLst>
                  </a:custGeom>
                  <a:solidFill>
                    <a:srgbClr val="BF7F3F"/>
                  </a:solidFill>
                  <a:ln w="9525">
                    <a:noFill/>
                    <a:round/>
                    <a:headEnd/>
                    <a:tailEnd/>
                  </a:ln>
                </p:spPr>
                <p:txBody>
                  <a:bodyPr/>
                  <a:lstStyle/>
                  <a:p>
                    <a:endParaRPr lang="en-US"/>
                  </a:p>
                </p:txBody>
              </p:sp>
              <p:sp>
                <p:nvSpPr>
                  <p:cNvPr id="377952" name="Freeform 1120"/>
                  <p:cNvSpPr>
                    <a:spLocks/>
                  </p:cNvSpPr>
                  <p:nvPr/>
                </p:nvSpPr>
                <p:spPr bwMode="auto">
                  <a:xfrm>
                    <a:off x="2923" y="1921"/>
                    <a:ext cx="1211" cy="28"/>
                  </a:xfrm>
                  <a:custGeom>
                    <a:avLst/>
                    <a:gdLst/>
                    <a:ahLst/>
                    <a:cxnLst>
                      <a:cxn ang="0">
                        <a:pos x="0" y="2"/>
                      </a:cxn>
                      <a:cxn ang="0">
                        <a:pos x="1211" y="0"/>
                      </a:cxn>
                      <a:cxn ang="0">
                        <a:pos x="1198" y="27"/>
                      </a:cxn>
                      <a:cxn ang="0">
                        <a:pos x="10" y="28"/>
                      </a:cxn>
                      <a:cxn ang="0">
                        <a:pos x="0" y="2"/>
                      </a:cxn>
                    </a:cxnLst>
                    <a:rect l="0" t="0" r="r" b="b"/>
                    <a:pathLst>
                      <a:path w="1211" h="28">
                        <a:moveTo>
                          <a:pt x="0" y="2"/>
                        </a:moveTo>
                        <a:lnTo>
                          <a:pt x="1211" y="0"/>
                        </a:lnTo>
                        <a:lnTo>
                          <a:pt x="1198" y="27"/>
                        </a:lnTo>
                        <a:lnTo>
                          <a:pt x="10" y="28"/>
                        </a:lnTo>
                        <a:lnTo>
                          <a:pt x="0" y="2"/>
                        </a:lnTo>
                        <a:close/>
                      </a:path>
                    </a:pathLst>
                  </a:custGeom>
                  <a:solidFill>
                    <a:srgbClr val="BF7F3F"/>
                  </a:solidFill>
                  <a:ln w="9525">
                    <a:noFill/>
                    <a:round/>
                    <a:headEnd/>
                    <a:tailEnd/>
                  </a:ln>
                </p:spPr>
                <p:txBody>
                  <a:bodyPr/>
                  <a:lstStyle/>
                  <a:p>
                    <a:endParaRPr lang="en-US"/>
                  </a:p>
                </p:txBody>
              </p:sp>
            </p:grpSp>
          </p:grpSp>
        </p:grpSp>
      </p:grpSp>
      <p:grpSp>
        <p:nvGrpSpPr>
          <p:cNvPr id="377953" name="Group 1121"/>
          <p:cNvGrpSpPr>
            <a:grpSpLocks/>
          </p:cNvGrpSpPr>
          <p:nvPr/>
        </p:nvGrpSpPr>
        <p:grpSpPr bwMode="auto">
          <a:xfrm>
            <a:off x="4481513" y="4816475"/>
            <a:ext cx="604837" cy="469900"/>
            <a:chOff x="4948" y="3029"/>
            <a:chExt cx="381" cy="296"/>
          </a:xfrm>
        </p:grpSpPr>
        <p:sp>
          <p:nvSpPr>
            <p:cNvPr id="377954" name="Rectangle 1122"/>
            <p:cNvSpPr>
              <a:spLocks noChangeArrowheads="1"/>
            </p:cNvSpPr>
            <p:nvPr/>
          </p:nvSpPr>
          <p:spPr bwMode="auto">
            <a:xfrm>
              <a:off x="5052" y="3113"/>
              <a:ext cx="277" cy="212"/>
            </a:xfrm>
            <a:prstGeom prst="rect">
              <a:avLst/>
            </a:prstGeom>
            <a:noFill/>
            <a:ln w="9525" algn="ctr">
              <a:noFill/>
              <a:miter lim="800000"/>
              <a:headEnd/>
              <a:tailEnd/>
            </a:ln>
            <a:effectLst/>
          </p:spPr>
          <p:txBody>
            <a:bodyPr wrap="none" lIns="92075" tIns="46038" rIns="92075" bIns="46038">
              <a:spAutoFit/>
            </a:bodyPr>
            <a:lstStyle/>
            <a:p>
              <a:r>
                <a:rPr lang="en-US" sz="1600">
                  <a:effectLst/>
                </a:rPr>
                <a:t>M</a:t>
              </a:r>
              <a:r>
                <a:rPr lang="en-US" sz="1600" baseline="-25000">
                  <a:effectLst/>
                </a:rPr>
                <a:t>b</a:t>
              </a:r>
            </a:p>
          </p:txBody>
        </p:sp>
        <p:grpSp>
          <p:nvGrpSpPr>
            <p:cNvPr id="377955" name="Group 1123"/>
            <p:cNvGrpSpPr>
              <a:grpSpLocks noChangeAspect="1"/>
            </p:cNvGrpSpPr>
            <p:nvPr/>
          </p:nvGrpSpPr>
          <p:grpSpPr bwMode="auto">
            <a:xfrm>
              <a:off x="4948" y="3029"/>
              <a:ext cx="178" cy="239"/>
              <a:chOff x="2569" y="1129"/>
              <a:chExt cx="1841" cy="2476"/>
            </a:xfrm>
          </p:grpSpPr>
          <p:sp>
            <p:nvSpPr>
              <p:cNvPr id="377956" name="AutoShape 1124"/>
              <p:cNvSpPr>
                <a:spLocks noChangeAspect="1" noChangeArrowheads="1" noTextEdit="1"/>
              </p:cNvSpPr>
              <p:nvPr/>
            </p:nvSpPr>
            <p:spPr bwMode="auto">
              <a:xfrm>
                <a:off x="2569" y="1129"/>
                <a:ext cx="1841" cy="2476"/>
              </a:xfrm>
              <a:prstGeom prst="rect">
                <a:avLst/>
              </a:prstGeom>
              <a:noFill/>
              <a:ln w="9525">
                <a:noFill/>
                <a:miter lim="800000"/>
                <a:headEnd/>
                <a:tailEnd/>
              </a:ln>
            </p:spPr>
            <p:txBody>
              <a:bodyPr/>
              <a:lstStyle/>
              <a:p>
                <a:endParaRPr lang="en-US"/>
              </a:p>
            </p:txBody>
          </p:sp>
          <p:sp>
            <p:nvSpPr>
              <p:cNvPr id="377957" name="Freeform 1125"/>
              <p:cNvSpPr>
                <a:spLocks/>
              </p:cNvSpPr>
              <p:nvPr/>
            </p:nvSpPr>
            <p:spPr bwMode="auto">
              <a:xfrm>
                <a:off x="2563" y="1125"/>
                <a:ext cx="1797" cy="2464"/>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78" y="235"/>
                  </a:cxn>
                  <a:cxn ang="0">
                    <a:pos x="1480" y="236"/>
                  </a:cxn>
                  <a:cxn ang="0">
                    <a:pos x="1516" y="316"/>
                  </a:cxn>
                  <a:cxn ang="0">
                    <a:pos x="1677" y="316"/>
                  </a:cxn>
                  <a:cxn ang="0">
                    <a:pos x="1679" y="372"/>
                  </a:cxn>
                  <a:cxn ang="0">
                    <a:pos x="1740" y="374"/>
                  </a:cxn>
                  <a:cxn ang="0">
                    <a:pos x="1797" y="374"/>
                  </a:cxn>
                  <a:cxn ang="0">
                    <a:pos x="1797" y="718"/>
                  </a:cxn>
                  <a:cxn ang="0">
                    <a:pos x="1677" y="719"/>
                  </a:cxn>
                  <a:cxn ang="0">
                    <a:pos x="1675" y="792"/>
                  </a:cxn>
                  <a:cxn ang="0">
                    <a:pos x="1522" y="792"/>
                  </a:cxn>
                  <a:cxn ang="0">
                    <a:pos x="1478" y="878"/>
                  </a:cxn>
                  <a:cxn ang="0">
                    <a:pos x="1395" y="879"/>
                  </a:cxn>
                  <a:cxn ang="0">
                    <a:pos x="1388" y="1054"/>
                  </a:cxn>
                  <a:cxn ang="0">
                    <a:pos x="1332" y="1054"/>
                  </a:cxn>
                  <a:cxn ang="0">
                    <a:pos x="1313" y="1080"/>
                  </a:cxn>
                  <a:cxn ang="0">
                    <a:pos x="1313" y="1255"/>
                  </a:cxn>
                  <a:cxn ang="0">
                    <a:pos x="1212" y="1256"/>
                  </a:cxn>
                  <a:cxn ang="0">
                    <a:pos x="1219" y="2306"/>
                  </a:cxn>
                  <a:cxn ang="0">
                    <a:pos x="980" y="2464"/>
                  </a:cxn>
                  <a:cxn ang="0">
                    <a:pos x="674" y="2282"/>
                  </a:cxn>
                  <a:cxn ang="0">
                    <a:pos x="783" y="2230"/>
                  </a:cxn>
                  <a:cxn ang="0">
                    <a:pos x="783" y="2170"/>
                  </a:cxn>
                  <a:cxn ang="0">
                    <a:pos x="674" y="2115"/>
                  </a:cxn>
                  <a:cxn ang="0">
                    <a:pos x="783" y="2068"/>
                  </a:cxn>
                  <a:cxn ang="0">
                    <a:pos x="766" y="2048"/>
                  </a:cxn>
                  <a:cxn ang="0">
                    <a:pos x="672" y="2005"/>
                  </a:cxn>
                  <a:cxn ang="0">
                    <a:pos x="655" y="1869"/>
                  </a:cxn>
                  <a:cxn ang="0">
                    <a:pos x="643" y="1856"/>
                  </a:cxn>
                  <a:cxn ang="0">
                    <a:pos x="785" y="1778"/>
                  </a:cxn>
                  <a:cxn ang="0">
                    <a:pos x="785" y="1710"/>
                  </a:cxn>
                  <a:cxn ang="0">
                    <a:pos x="672" y="1630"/>
                  </a:cxn>
                  <a:cxn ang="0">
                    <a:pos x="783" y="1559"/>
                  </a:cxn>
                  <a:cxn ang="0">
                    <a:pos x="783" y="1488"/>
                  </a:cxn>
                  <a:cxn ang="0">
                    <a:pos x="674" y="1396"/>
                  </a:cxn>
                  <a:cxn ang="0">
                    <a:pos x="653" y="1247"/>
                  </a:cxn>
                  <a:cxn ang="0">
                    <a:pos x="521" y="1247"/>
                  </a:cxn>
                  <a:cxn ang="0">
                    <a:pos x="521" y="1046"/>
                  </a:cxn>
                  <a:cxn ang="0">
                    <a:pos x="442" y="1046"/>
                  </a:cxn>
                  <a:cxn ang="0">
                    <a:pos x="442" y="870"/>
                  </a:cxn>
                  <a:cxn ang="0">
                    <a:pos x="354" y="870"/>
                  </a:cxn>
                  <a:cxn ang="0">
                    <a:pos x="314" y="786"/>
                  </a:cxn>
                  <a:cxn ang="0">
                    <a:pos x="136" y="786"/>
                  </a:cxn>
                  <a:cxn ang="0">
                    <a:pos x="136" y="712"/>
                  </a:cxn>
                  <a:cxn ang="0">
                    <a:pos x="0" y="712"/>
                  </a:cxn>
                  <a:cxn ang="0">
                    <a:pos x="0" y="365"/>
                  </a:cxn>
                  <a:cxn ang="0">
                    <a:pos x="134" y="365"/>
                  </a:cxn>
                  <a:cxn ang="0">
                    <a:pos x="134" y="314"/>
                  </a:cxn>
                  <a:cxn ang="0">
                    <a:pos x="285" y="314"/>
                  </a:cxn>
                  <a:cxn ang="0">
                    <a:pos x="320" y="292"/>
                  </a:cxn>
                  <a:cxn ang="0">
                    <a:pos x="356" y="236"/>
                  </a:cxn>
                  <a:cxn ang="0">
                    <a:pos x="442" y="236"/>
                  </a:cxn>
                  <a:cxn ang="0">
                    <a:pos x="645" y="0"/>
                  </a:cxn>
                </a:cxnLst>
                <a:rect l="0" t="0" r="r" b="b"/>
                <a:pathLst>
                  <a:path w="1797" h="2464">
                    <a:moveTo>
                      <a:pt x="645" y="0"/>
                    </a:moveTo>
                    <a:lnTo>
                      <a:pt x="1187" y="0"/>
                    </a:lnTo>
                    <a:lnTo>
                      <a:pt x="1085" y="94"/>
                    </a:lnTo>
                    <a:lnTo>
                      <a:pt x="768" y="94"/>
                    </a:lnTo>
                    <a:lnTo>
                      <a:pt x="649" y="245"/>
                    </a:lnTo>
                    <a:lnTo>
                      <a:pt x="1194" y="245"/>
                    </a:lnTo>
                    <a:lnTo>
                      <a:pt x="1083" y="96"/>
                    </a:lnTo>
                    <a:lnTo>
                      <a:pt x="1187" y="1"/>
                    </a:lnTo>
                    <a:lnTo>
                      <a:pt x="1378" y="235"/>
                    </a:lnTo>
                    <a:lnTo>
                      <a:pt x="1480" y="236"/>
                    </a:lnTo>
                    <a:lnTo>
                      <a:pt x="1516" y="316"/>
                    </a:lnTo>
                    <a:lnTo>
                      <a:pt x="1677" y="316"/>
                    </a:lnTo>
                    <a:lnTo>
                      <a:pt x="1679" y="372"/>
                    </a:lnTo>
                    <a:lnTo>
                      <a:pt x="1740" y="374"/>
                    </a:lnTo>
                    <a:lnTo>
                      <a:pt x="1797" y="374"/>
                    </a:lnTo>
                    <a:lnTo>
                      <a:pt x="1797" y="718"/>
                    </a:lnTo>
                    <a:lnTo>
                      <a:pt x="1677" y="719"/>
                    </a:lnTo>
                    <a:lnTo>
                      <a:pt x="1675" y="792"/>
                    </a:lnTo>
                    <a:lnTo>
                      <a:pt x="1522" y="792"/>
                    </a:lnTo>
                    <a:lnTo>
                      <a:pt x="1478" y="878"/>
                    </a:lnTo>
                    <a:lnTo>
                      <a:pt x="1395" y="879"/>
                    </a:lnTo>
                    <a:lnTo>
                      <a:pt x="1388" y="1054"/>
                    </a:lnTo>
                    <a:lnTo>
                      <a:pt x="1332" y="1054"/>
                    </a:lnTo>
                    <a:lnTo>
                      <a:pt x="1313" y="1080"/>
                    </a:lnTo>
                    <a:lnTo>
                      <a:pt x="1313" y="1255"/>
                    </a:lnTo>
                    <a:lnTo>
                      <a:pt x="1212" y="1256"/>
                    </a:lnTo>
                    <a:lnTo>
                      <a:pt x="1219" y="2306"/>
                    </a:lnTo>
                    <a:lnTo>
                      <a:pt x="980" y="2464"/>
                    </a:lnTo>
                    <a:lnTo>
                      <a:pt x="674" y="2282"/>
                    </a:lnTo>
                    <a:lnTo>
                      <a:pt x="783" y="2230"/>
                    </a:lnTo>
                    <a:lnTo>
                      <a:pt x="783" y="2170"/>
                    </a:lnTo>
                    <a:lnTo>
                      <a:pt x="674" y="2115"/>
                    </a:lnTo>
                    <a:lnTo>
                      <a:pt x="783" y="2068"/>
                    </a:lnTo>
                    <a:lnTo>
                      <a:pt x="766" y="2048"/>
                    </a:lnTo>
                    <a:lnTo>
                      <a:pt x="672" y="2005"/>
                    </a:lnTo>
                    <a:lnTo>
                      <a:pt x="655" y="1869"/>
                    </a:lnTo>
                    <a:lnTo>
                      <a:pt x="643" y="1856"/>
                    </a:lnTo>
                    <a:lnTo>
                      <a:pt x="785" y="1778"/>
                    </a:lnTo>
                    <a:lnTo>
                      <a:pt x="785" y="1710"/>
                    </a:lnTo>
                    <a:lnTo>
                      <a:pt x="672" y="1630"/>
                    </a:lnTo>
                    <a:lnTo>
                      <a:pt x="783" y="1559"/>
                    </a:lnTo>
                    <a:lnTo>
                      <a:pt x="783" y="1488"/>
                    </a:lnTo>
                    <a:lnTo>
                      <a:pt x="674" y="1396"/>
                    </a:lnTo>
                    <a:lnTo>
                      <a:pt x="653" y="1247"/>
                    </a:lnTo>
                    <a:lnTo>
                      <a:pt x="521" y="1247"/>
                    </a:lnTo>
                    <a:lnTo>
                      <a:pt x="521" y="1046"/>
                    </a:lnTo>
                    <a:lnTo>
                      <a:pt x="442" y="1046"/>
                    </a:lnTo>
                    <a:lnTo>
                      <a:pt x="442" y="870"/>
                    </a:lnTo>
                    <a:lnTo>
                      <a:pt x="354" y="870"/>
                    </a:lnTo>
                    <a:lnTo>
                      <a:pt x="314" y="786"/>
                    </a:lnTo>
                    <a:lnTo>
                      <a:pt x="136" y="786"/>
                    </a:lnTo>
                    <a:lnTo>
                      <a:pt x="136" y="712"/>
                    </a:lnTo>
                    <a:lnTo>
                      <a:pt x="0" y="712"/>
                    </a:lnTo>
                    <a:lnTo>
                      <a:pt x="0" y="365"/>
                    </a:lnTo>
                    <a:lnTo>
                      <a:pt x="134" y="365"/>
                    </a:lnTo>
                    <a:lnTo>
                      <a:pt x="134" y="314"/>
                    </a:lnTo>
                    <a:lnTo>
                      <a:pt x="285" y="314"/>
                    </a:lnTo>
                    <a:lnTo>
                      <a:pt x="320" y="292"/>
                    </a:lnTo>
                    <a:lnTo>
                      <a:pt x="356" y="236"/>
                    </a:lnTo>
                    <a:lnTo>
                      <a:pt x="442" y="236"/>
                    </a:lnTo>
                    <a:lnTo>
                      <a:pt x="645" y="0"/>
                    </a:lnTo>
                    <a:close/>
                  </a:path>
                </a:pathLst>
              </a:custGeom>
              <a:solidFill>
                <a:srgbClr val="FF9F00"/>
              </a:solidFill>
              <a:ln w="9525">
                <a:noFill/>
                <a:round/>
                <a:headEnd/>
                <a:tailEnd/>
              </a:ln>
            </p:spPr>
            <p:txBody>
              <a:bodyPr/>
              <a:lstStyle/>
              <a:p>
                <a:endParaRPr lang="en-US"/>
              </a:p>
            </p:txBody>
          </p:sp>
          <p:sp>
            <p:nvSpPr>
              <p:cNvPr id="377958" name="Freeform 1126"/>
              <p:cNvSpPr>
                <a:spLocks/>
              </p:cNvSpPr>
              <p:nvPr/>
            </p:nvSpPr>
            <p:spPr bwMode="auto">
              <a:xfrm>
                <a:off x="2607" y="1138"/>
                <a:ext cx="1799" cy="2466"/>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80" y="235"/>
                  </a:cxn>
                  <a:cxn ang="0">
                    <a:pos x="1480" y="236"/>
                  </a:cxn>
                  <a:cxn ang="0">
                    <a:pos x="1516" y="316"/>
                  </a:cxn>
                  <a:cxn ang="0">
                    <a:pos x="1677" y="316"/>
                  </a:cxn>
                  <a:cxn ang="0">
                    <a:pos x="1679" y="372"/>
                  </a:cxn>
                  <a:cxn ang="0">
                    <a:pos x="1740" y="374"/>
                  </a:cxn>
                  <a:cxn ang="0">
                    <a:pos x="1799" y="374"/>
                  </a:cxn>
                  <a:cxn ang="0">
                    <a:pos x="1799" y="718"/>
                  </a:cxn>
                  <a:cxn ang="0">
                    <a:pos x="1677" y="720"/>
                  </a:cxn>
                  <a:cxn ang="0">
                    <a:pos x="1675" y="792"/>
                  </a:cxn>
                  <a:cxn ang="0">
                    <a:pos x="1522" y="792"/>
                  </a:cxn>
                  <a:cxn ang="0">
                    <a:pos x="1478" y="878"/>
                  </a:cxn>
                  <a:cxn ang="0">
                    <a:pos x="1395" y="879"/>
                  </a:cxn>
                  <a:cxn ang="0">
                    <a:pos x="1388" y="1054"/>
                  </a:cxn>
                  <a:cxn ang="0">
                    <a:pos x="1332" y="1054"/>
                  </a:cxn>
                  <a:cxn ang="0">
                    <a:pos x="1317" y="1069"/>
                  </a:cxn>
                  <a:cxn ang="0">
                    <a:pos x="1317" y="1256"/>
                  </a:cxn>
                  <a:cxn ang="0">
                    <a:pos x="1212" y="1256"/>
                  </a:cxn>
                  <a:cxn ang="0">
                    <a:pos x="1219" y="2306"/>
                  </a:cxn>
                  <a:cxn ang="0">
                    <a:pos x="980" y="2466"/>
                  </a:cxn>
                  <a:cxn ang="0">
                    <a:pos x="674" y="2282"/>
                  </a:cxn>
                  <a:cxn ang="0">
                    <a:pos x="783" y="2230"/>
                  </a:cxn>
                  <a:cxn ang="0">
                    <a:pos x="783" y="2170"/>
                  </a:cxn>
                  <a:cxn ang="0">
                    <a:pos x="674" y="2115"/>
                  </a:cxn>
                  <a:cxn ang="0">
                    <a:pos x="783" y="2068"/>
                  </a:cxn>
                  <a:cxn ang="0">
                    <a:pos x="766" y="2049"/>
                  </a:cxn>
                  <a:cxn ang="0">
                    <a:pos x="672" y="2006"/>
                  </a:cxn>
                  <a:cxn ang="0">
                    <a:pos x="655" y="1870"/>
                  </a:cxn>
                  <a:cxn ang="0">
                    <a:pos x="643" y="1858"/>
                  </a:cxn>
                  <a:cxn ang="0">
                    <a:pos x="785" y="1778"/>
                  </a:cxn>
                  <a:cxn ang="0">
                    <a:pos x="785" y="1710"/>
                  </a:cxn>
                  <a:cxn ang="0">
                    <a:pos x="672" y="1630"/>
                  </a:cxn>
                  <a:cxn ang="0">
                    <a:pos x="783" y="1559"/>
                  </a:cxn>
                  <a:cxn ang="0">
                    <a:pos x="783" y="1488"/>
                  </a:cxn>
                  <a:cxn ang="0">
                    <a:pos x="674" y="1397"/>
                  </a:cxn>
                  <a:cxn ang="0">
                    <a:pos x="653" y="1247"/>
                  </a:cxn>
                  <a:cxn ang="0">
                    <a:pos x="521" y="1247"/>
                  </a:cxn>
                  <a:cxn ang="0">
                    <a:pos x="521" y="1046"/>
                  </a:cxn>
                  <a:cxn ang="0">
                    <a:pos x="444" y="1046"/>
                  </a:cxn>
                  <a:cxn ang="0">
                    <a:pos x="444" y="871"/>
                  </a:cxn>
                  <a:cxn ang="0">
                    <a:pos x="354" y="871"/>
                  </a:cxn>
                  <a:cxn ang="0">
                    <a:pos x="314" y="786"/>
                  </a:cxn>
                  <a:cxn ang="0">
                    <a:pos x="136" y="786"/>
                  </a:cxn>
                  <a:cxn ang="0">
                    <a:pos x="136" y="712"/>
                  </a:cxn>
                  <a:cxn ang="0">
                    <a:pos x="0" y="712"/>
                  </a:cxn>
                  <a:cxn ang="0">
                    <a:pos x="0" y="365"/>
                  </a:cxn>
                  <a:cxn ang="0">
                    <a:pos x="134" y="365"/>
                  </a:cxn>
                  <a:cxn ang="0">
                    <a:pos x="134" y="315"/>
                  </a:cxn>
                  <a:cxn ang="0">
                    <a:pos x="285" y="315"/>
                  </a:cxn>
                  <a:cxn ang="0">
                    <a:pos x="320" y="293"/>
                  </a:cxn>
                  <a:cxn ang="0">
                    <a:pos x="356" y="236"/>
                  </a:cxn>
                  <a:cxn ang="0">
                    <a:pos x="444" y="236"/>
                  </a:cxn>
                  <a:cxn ang="0">
                    <a:pos x="645" y="0"/>
                  </a:cxn>
                </a:cxnLst>
                <a:rect l="0" t="0" r="r" b="b"/>
                <a:pathLst>
                  <a:path w="1799" h="2466">
                    <a:moveTo>
                      <a:pt x="645" y="0"/>
                    </a:moveTo>
                    <a:lnTo>
                      <a:pt x="1187" y="0"/>
                    </a:lnTo>
                    <a:lnTo>
                      <a:pt x="1085" y="94"/>
                    </a:lnTo>
                    <a:lnTo>
                      <a:pt x="768" y="94"/>
                    </a:lnTo>
                    <a:lnTo>
                      <a:pt x="649" y="245"/>
                    </a:lnTo>
                    <a:lnTo>
                      <a:pt x="1194" y="245"/>
                    </a:lnTo>
                    <a:lnTo>
                      <a:pt x="1083" y="96"/>
                    </a:lnTo>
                    <a:lnTo>
                      <a:pt x="1187" y="1"/>
                    </a:lnTo>
                    <a:lnTo>
                      <a:pt x="1380" y="235"/>
                    </a:lnTo>
                    <a:lnTo>
                      <a:pt x="1480" y="236"/>
                    </a:lnTo>
                    <a:lnTo>
                      <a:pt x="1516" y="316"/>
                    </a:lnTo>
                    <a:lnTo>
                      <a:pt x="1677" y="316"/>
                    </a:lnTo>
                    <a:lnTo>
                      <a:pt x="1679" y="372"/>
                    </a:lnTo>
                    <a:lnTo>
                      <a:pt x="1740" y="374"/>
                    </a:lnTo>
                    <a:lnTo>
                      <a:pt x="1799" y="374"/>
                    </a:lnTo>
                    <a:lnTo>
                      <a:pt x="1799" y="718"/>
                    </a:lnTo>
                    <a:lnTo>
                      <a:pt x="1677" y="720"/>
                    </a:lnTo>
                    <a:lnTo>
                      <a:pt x="1675" y="792"/>
                    </a:lnTo>
                    <a:lnTo>
                      <a:pt x="1522" y="792"/>
                    </a:lnTo>
                    <a:lnTo>
                      <a:pt x="1478" y="878"/>
                    </a:lnTo>
                    <a:lnTo>
                      <a:pt x="1395" y="879"/>
                    </a:lnTo>
                    <a:lnTo>
                      <a:pt x="1388" y="1054"/>
                    </a:lnTo>
                    <a:lnTo>
                      <a:pt x="1332" y="1054"/>
                    </a:lnTo>
                    <a:lnTo>
                      <a:pt x="1317" y="1069"/>
                    </a:lnTo>
                    <a:lnTo>
                      <a:pt x="1317" y="1256"/>
                    </a:lnTo>
                    <a:lnTo>
                      <a:pt x="1212" y="1256"/>
                    </a:lnTo>
                    <a:lnTo>
                      <a:pt x="1219" y="2306"/>
                    </a:lnTo>
                    <a:lnTo>
                      <a:pt x="980" y="2466"/>
                    </a:lnTo>
                    <a:lnTo>
                      <a:pt x="674" y="2282"/>
                    </a:lnTo>
                    <a:lnTo>
                      <a:pt x="783" y="2230"/>
                    </a:lnTo>
                    <a:lnTo>
                      <a:pt x="783" y="2170"/>
                    </a:lnTo>
                    <a:lnTo>
                      <a:pt x="674" y="2115"/>
                    </a:lnTo>
                    <a:lnTo>
                      <a:pt x="783" y="2068"/>
                    </a:lnTo>
                    <a:lnTo>
                      <a:pt x="766" y="2049"/>
                    </a:lnTo>
                    <a:lnTo>
                      <a:pt x="672" y="2006"/>
                    </a:lnTo>
                    <a:lnTo>
                      <a:pt x="655" y="1870"/>
                    </a:lnTo>
                    <a:lnTo>
                      <a:pt x="643" y="1858"/>
                    </a:lnTo>
                    <a:lnTo>
                      <a:pt x="785" y="1778"/>
                    </a:lnTo>
                    <a:lnTo>
                      <a:pt x="785" y="1710"/>
                    </a:lnTo>
                    <a:lnTo>
                      <a:pt x="672" y="1630"/>
                    </a:lnTo>
                    <a:lnTo>
                      <a:pt x="783" y="1559"/>
                    </a:lnTo>
                    <a:lnTo>
                      <a:pt x="783" y="1488"/>
                    </a:lnTo>
                    <a:lnTo>
                      <a:pt x="674" y="1397"/>
                    </a:lnTo>
                    <a:lnTo>
                      <a:pt x="653" y="1247"/>
                    </a:lnTo>
                    <a:lnTo>
                      <a:pt x="521" y="1247"/>
                    </a:lnTo>
                    <a:lnTo>
                      <a:pt x="521" y="1046"/>
                    </a:lnTo>
                    <a:lnTo>
                      <a:pt x="444" y="1046"/>
                    </a:lnTo>
                    <a:lnTo>
                      <a:pt x="444" y="871"/>
                    </a:lnTo>
                    <a:lnTo>
                      <a:pt x="354" y="871"/>
                    </a:lnTo>
                    <a:lnTo>
                      <a:pt x="314" y="786"/>
                    </a:lnTo>
                    <a:lnTo>
                      <a:pt x="136" y="786"/>
                    </a:lnTo>
                    <a:lnTo>
                      <a:pt x="136" y="712"/>
                    </a:lnTo>
                    <a:lnTo>
                      <a:pt x="0" y="712"/>
                    </a:lnTo>
                    <a:lnTo>
                      <a:pt x="0" y="365"/>
                    </a:lnTo>
                    <a:lnTo>
                      <a:pt x="134" y="365"/>
                    </a:lnTo>
                    <a:lnTo>
                      <a:pt x="134" y="315"/>
                    </a:lnTo>
                    <a:lnTo>
                      <a:pt x="285" y="315"/>
                    </a:lnTo>
                    <a:lnTo>
                      <a:pt x="320" y="293"/>
                    </a:lnTo>
                    <a:lnTo>
                      <a:pt x="356" y="236"/>
                    </a:lnTo>
                    <a:lnTo>
                      <a:pt x="444" y="236"/>
                    </a:lnTo>
                    <a:lnTo>
                      <a:pt x="645" y="0"/>
                    </a:lnTo>
                    <a:close/>
                  </a:path>
                </a:pathLst>
              </a:custGeom>
              <a:solidFill>
                <a:schemeClr val="hlink"/>
              </a:solidFill>
              <a:ln w="9525">
                <a:noFill/>
                <a:round/>
                <a:headEnd/>
                <a:tailEnd/>
              </a:ln>
            </p:spPr>
            <p:txBody>
              <a:bodyPr/>
              <a:lstStyle/>
              <a:p>
                <a:endParaRPr lang="en-US"/>
              </a:p>
            </p:txBody>
          </p:sp>
          <p:grpSp>
            <p:nvGrpSpPr>
              <p:cNvPr id="377959" name="Group 1127"/>
              <p:cNvGrpSpPr>
                <a:grpSpLocks/>
              </p:cNvGrpSpPr>
              <p:nvPr/>
            </p:nvGrpSpPr>
            <p:grpSpPr bwMode="auto">
              <a:xfrm>
                <a:off x="2858" y="1533"/>
                <a:ext cx="1372" cy="283"/>
                <a:chOff x="2858" y="1533"/>
                <a:chExt cx="1372" cy="283"/>
              </a:xfrm>
            </p:grpSpPr>
            <p:sp>
              <p:nvSpPr>
                <p:cNvPr id="377960" name="Freeform 1128"/>
                <p:cNvSpPr>
                  <a:spLocks/>
                </p:cNvSpPr>
                <p:nvPr/>
              </p:nvSpPr>
              <p:spPr bwMode="auto">
                <a:xfrm>
                  <a:off x="2858" y="1534"/>
                  <a:ext cx="1271" cy="282"/>
                </a:xfrm>
                <a:custGeom>
                  <a:avLst/>
                  <a:gdLst/>
                  <a:ahLst/>
                  <a:cxnLst>
                    <a:cxn ang="0">
                      <a:pos x="0" y="146"/>
                    </a:cxn>
                    <a:cxn ang="0">
                      <a:pos x="111" y="0"/>
                    </a:cxn>
                    <a:cxn ang="0">
                      <a:pos x="1271" y="0"/>
                    </a:cxn>
                    <a:cxn ang="0">
                      <a:pos x="1261" y="10"/>
                    </a:cxn>
                    <a:cxn ang="0">
                      <a:pos x="124" y="10"/>
                    </a:cxn>
                    <a:cxn ang="0">
                      <a:pos x="21" y="146"/>
                    </a:cxn>
                    <a:cxn ang="0">
                      <a:pos x="122" y="273"/>
                    </a:cxn>
                    <a:cxn ang="0">
                      <a:pos x="103" y="282"/>
                    </a:cxn>
                    <a:cxn ang="0">
                      <a:pos x="0" y="146"/>
                    </a:cxn>
                  </a:cxnLst>
                  <a:rect l="0" t="0" r="r" b="b"/>
                  <a:pathLst>
                    <a:path w="1271" h="282">
                      <a:moveTo>
                        <a:pt x="0" y="146"/>
                      </a:moveTo>
                      <a:lnTo>
                        <a:pt x="111" y="0"/>
                      </a:lnTo>
                      <a:lnTo>
                        <a:pt x="1271" y="0"/>
                      </a:lnTo>
                      <a:lnTo>
                        <a:pt x="1261" y="10"/>
                      </a:lnTo>
                      <a:lnTo>
                        <a:pt x="124" y="10"/>
                      </a:lnTo>
                      <a:lnTo>
                        <a:pt x="21" y="146"/>
                      </a:lnTo>
                      <a:lnTo>
                        <a:pt x="122" y="273"/>
                      </a:lnTo>
                      <a:lnTo>
                        <a:pt x="103" y="282"/>
                      </a:lnTo>
                      <a:lnTo>
                        <a:pt x="0" y="146"/>
                      </a:lnTo>
                      <a:close/>
                    </a:path>
                  </a:pathLst>
                </a:custGeom>
                <a:solidFill>
                  <a:srgbClr val="BF7F3F"/>
                </a:solidFill>
                <a:ln w="9525">
                  <a:noFill/>
                  <a:round/>
                  <a:headEnd/>
                  <a:tailEnd/>
                </a:ln>
              </p:spPr>
              <p:txBody>
                <a:bodyPr/>
                <a:lstStyle/>
                <a:p>
                  <a:endParaRPr lang="en-US"/>
                </a:p>
              </p:txBody>
            </p:sp>
            <p:sp>
              <p:nvSpPr>
                <p:cNvPr id="377961" name="Freeform 1129"/>
                <p:cNvSpPr>
                  <a:spLocks/>
                </p:cNvSpPr>
                <p:nvPr/>
              </p:nvSpPr>
              <p:spPr bwMode="auto">
                <a:xfrm>
                  <a:off x="2959" y="1533"/>
                  <a:ext cx="1271" cy="282"/>
                </a:xfrm>
                <a:custGeom>
                  <a:avLst/>
                  <a:gdLst/>
                  <a:ahLst/>
                  <a:cxnLst>
                    <a:cxn ang="0">
                      <a:pos x="1271" y="134"/>
                    </a:cxn>
                    <a:cxn ang="0">
                      <a:pos x="1160" y="282"/>
                    </a:cxn>
                    <a:cxn ang="0">
                      <a:pos x="0" y="282"/>
                    </a:cxn>
                    <a:cxn ang="0">
                      <a:pos x="10" y="272"/>
                    </a:cxn>
                    <a:cxn ang="0">
                      <a:pos x="1147" y="272"/>
                    </a:cxn>
                    <a:cxn ang="0">
                      <a:pos x="1250" y="134"/>
                    </a:cxn>
                    <a:cxn ang="0">
                      <a:pos x="1149" y="8"/>
                    </a:cxn>
                    <a:cxn ang="0">
                      <a:pos x="1168" y="0"/>
                    </a:cxn>
                    <a:cxn ang="0">
                      <a:pos x="1271" y="134"/>
                    </a:cxn>
                  </a:cxnLst>
                  <a:rect l="0" t="0" r="r" b="b"/>
                  <a:pathLst>
                    <a:path w="1271" h="282">
                      <a:moveTo>
                        <a:pt x="1271" y="134"/>
                      </a:moveTo>
                      <a:lnTo>
                        <a:pt x="1160" y="282"/>
                      </a:lnTo>
                      <a:lnTo>
                        <a:pt x="0" y="282"/>
                      </a:lnTo>
                      <a:lnTo>
                        <a:pt x="10" y="272"/>
                      </a:lnTo>
                      <a:lnTo>
                        <a:pt x="1147" y="272"/>
                      </a:lnTo>
                      <a:lnTo>
                        <a:pt x="1250" y="134"/>
                      </a:lnTo>
                      <a:lnTo>
                        <a:pt x="1149" y="8"/>
                      </a:lnTo>
                      <a:lnTo>
                        <a:pt x="1168" y="0"/>
                      </a:lnTo>
                      <a:lnTo>
                        <a:pt x="1271" y="134"/>
                      </a:lnTo>
                      <a:close/>
                    </a:path>
                  </a:pathLst>
                </a:custGeom>
                <a:solidFill>
                  <a:srgbClr val="FF9F00"/>
                </a:solidFill>
                <a:ln w="9525">
                  <a:noFill/>
                  <a:round/>
                  <a:headEnd/>
                  <a:tailEnd/>
                </a:ln>
              </p:spPr>
              <p:txBody>
                <a:bodyPr/>
                <a:lstStyle/>
                <a:p>
                  <a:endParaRPr lang="en-US"/>
                </a:p>
              </p:txBody>
            </p:sp>
          </p:grpSp>
          <p:sp>
            <p:nvSpPr>
              <p:cNvPr id="377962" name="Rectangle 1130"/>
              <p:cNvSpPr>
                <a:spLocks noChangeArrowheads="1"/>
              </p:cNvSpPr>
              <p:nvPr/>
            </p:nvSpPr>
            <p:spPr bwMode="auto">
              <a:xfrm>
                <a:off x="2749" y="1491"/>
                <a:ext cx="1527" cy="13"/>
              </a:xfrm>
              <a:prstGeom prst="rect">
                <a:avLst/>
              </a:prstGeom>
              <a:solidFill>
                <a:srgbClr val="FF9F00"/>
              </a:solidFill>
              <a:ln w="9525">
                <a:noFill/>
                <a:miter lim="800000"/>
                <a:headEnd/>
                <a:tailEnd/>
              </a:ln>
            </p:spPr>
            <p:txBody>
              <a:bodyPr/>
              <a:lstStyle/>
              <a:p>
                <a:endParaRPr lang="en-US"/>
              </a:p>
            </p:txBody>
          </p:sp>
          <p:sp>
            <p:nvSpPr>
              <p:cNvPr id="377963" name="Rectangle 1131"/>
              <p:cNvSpPr>
                <a:spLocks noChangeArrowheads="1"/>
              </p:cNvSpPr>
              <p:nvPr/>
            </p:nvSpPr>
            <p:spPr bwMode="auto">
              <a:xfrm>
                <a:off x="2900" y="1435"/>
                <a:ext cx="1192" cy="15"/>
              </a:xfrm>
              <a:prstGeom prst="rect">
                <a:avLst/>
              </a:prstGeom>
              <a:solidFill>
                <a:srgbClr val="FF9F00"/>
              </a:solidFill>
              <a:ln w="9525">
                <a:noFill/>
                <a:miter lim="800000"/>
                <a:headEnd/>
                <a:tailEnd/>
              </a:ln>
            </p:spPr>
            <p:txBody>
              <a:bodyPr/>
              <a:lstStyle/>
              <a:p>
                <a:endParaRPr lang="en-US"/>
              </a:p>
            </p:txBody>
          </p:sp>
          <p:grpSp>
            <p:nvGrpSpPr>
              <p:cNvPr id="377964" name="Group 1132"/>
              <p:cNvGrpSpPr>
                <a:grpSpLocks/>
              </p:cNvGrpSpPr>
              <p:nvPr/>
            </p:nvGrpSpPr>
            <p:grpSpPr bwMode="auto">
              <a:xfrm>
                <a:off x="2747" y="1853"/>
                <a:ext cx="1535" cy="1748"/>
                <a:chOff x="2747" y="1853"/>
                <a:chExt cx="1535" cy="1748"/>
              </a:xfrm>
            </p:grpSpPr>
            <p:sp>
              <p:nvSpPr>
                <p:cNvPr id="377965" name="Freeform 1133"/>
                <p:cNvSpPr>
                  <a:spLocks/>
                </p:cNvSpPr>
                <p:nvPr/>
              </p:nvSpPr>
              <p:spPr bwMode="auto">
                <a:xfrm>
                  <a:off x="3447" y="2195"/>
                  <a:ext cx="39" cy="1346"/>
                </a:xfrm>
                <a:custGeom>
                  <a:avLst/>
                  <a:gdLst/>
                  <a:ahLst/>
                  <a:cxnLst>
                    <a:cxn ang="0">
                      <a:pos x="39" y="0"/>
                    </a:cxn>
                    <a:cxn ang="0">
                      <a:pos x="37" y="1346"/>
                    </a:cxn>
                    <a:cxn ang="0">
                      <a:pos x="4" y="1326"/>
                    </a:cxn>
                    <a:cxn ang="0">
                      <a:pos x="0" y="41"/>
                    </a:cxn>
                    <a:cxn ang="0">
                      <a:pos x="39" y="0"/>
                    </a:cxn>
                  </a:cxnLst>
                  <a:rect l="0" t="0" r="r" b="b"/>
                  <a:pathLst>
                    <a:path w="39" h="1346">
                      <a:moveTo>
                        <a:pt x="39" y="0"/>
                      </a:moveTo>
                      <a:lnTo>
                        <a:pt x="37" y="1346"/>
                      </a:lnTo>
                      <a:lnTo>
                        <a:pt x="4" y="1326"/>
                      </a:lnTo>
                      <a:lnTo>
                        <a:pt x="0" y="41"/>
                      </a:lnTo>
                      <a:lnTo>
                        <a:pt x="39" y="0"/>
                      </a:lnTo>
                      <a:close/>
                    </a:path>
                  </a:pathLst>
                </a:custGeom>
                <a:solidFill>
                  <a:srgbClr val="FF9F00"/>
                </a:solidFill>
                <a:ln w="9525">
                  <a:noFill/>
                  <a:round/>
                  <a:headEnd/>
                  <a:tailEnd/>
                </a:ln>
              </p:spPr>
              <p:txBody>
                <a:bodyPr/>
                <a:lstStyle/>
                <a:p>
                  <a:endParaRPr lang="en-US"/>
                </a:p>
              </p:txBody>
            </p:sp>
            <p:sp>
              <p:nvSpPr>
                <p:cNvPr id="377966" name="Freeform 1134"/>
                <p:cNvSpPr>
                  <a:spLocks/>
                </p:cNvSpPr>
                <p:nvPr/>
              </p:nvSpPr>
              <p:spPr bwMode="auto">
                <a:xfrm>
                  <a:off x="3666" y="2230"/>
                  <a:ext cx="36" cy="1314"/>
                </a:xfrm>
                <a:custGeom>
                  <a:avLst/>
                  <a:gdLst/>
                  <a:ahLst/>
                  <a:cxnLst>
                    <a:cxn ang="0">
                      <a:pos x="30" y="0"/>
                    </a:cxn>
                    <a:cxn ang="0">
                      <a:pos x="36" y="1292"/>
                    </a:cxn>
                    <a:cxn ang="0">
                      <a:pos x="5" y="1314"/>
                    </a:cxn>
                    <a:cxn ang="0">
                      <a:pos x="0" y="107"/>
                    </a:cxn>
                    <a:cxn ang="0">
                      <a:pos x="30" y="0"/>
                    </a:cxn>
                  </a:cxnLst>
                  <a:rect l="0" t="0" r="r" b="b"/>
                  <a:pathLst>
                    <a:path w="36" h="1314">
                      <a:moveTo>
                        <a:pt x="30" y="0"/>
                      </a:moveTo>
                      <a:lnTo>
                        <a:pt x="36" y="1292"/>
                      </a:lnTo>
                      <a:lnTo>
                        <a:pt x="5" y="1314"/>
                      </a:lnTo>
                      <a:lnTo>
                        <a:pt x="0" y="107"/>
                      </a:lnTo>
                      <a:lnTo>
                        <a:pt x="30" y="0"/>
                      </a:lnTo>
                      <a:close/>
                    </a:path>
                  </a:pathLst>
                </a:custGeom>
                <a:solidFill>
                  <a:srgbClr val="FF9F00"/>
                </a:solidFill>
                <a:ln w="9525">
                  <a:noFill/>
                  <a:round/>
                  <a:headEnd/>
                  <a:tailEnd/>
                </a:ln>
              </p:spPr>
              <p:txBody>
                <a:bodyPr/>
                <a:lstStyle/>
                <a:p>
                  <a:endParaRPr lang="en-US"/>
                </a:p>
              </p:txBody>
            </p:sp>
            <p:grpSp>
              <p:nvGrpSpPr>
                <p:cNvPr id="377967" name="Group 1135"/>
                <p:cNvGrpSpPr>
                  <a:grpSpLocks/>
                </p:cNvGrpSpPr>
                <p:nvPr/>
              </p:nvGrpSpPr>
              <p:grpSpPr bwMode="auto">
                <a:xfrm>
                  <a:off x="2747" y="1853"/>
                  <a:ext cx="1535" cy="1748"/>
                  <a:chOff x="2747" y="1853"/>
                  <a:chExt cx="1535" cy="1748"/>
                </a:xfrm>
              </p:grpSpPr>
              <p:sp>
                <p:nvSpPr>
                  <p:cNvPr id="377968" name="Rectangle 1136"/>
                  <p:cNvSpPr>
                    <a:spLocks noChangeArrowheads="1"/>
                  </p:cNvSpPr>
                  <p:nvPr/>
                </p:nvSpPr>
                <p:spPr bwMode="auto">
                  <a:xfrm>
                    <a:off x="2747" y="1853"/>
                    <a:ext cx="1535" cy="33"/>
                  </a:xfrm>
                  <a:prstGeom prst="rect">
                    <a:avLst/>
                  </a:prstGeom>
                  <a:solidFill>
                    <a:srgbClr val="BF7F3F"/>
                  </a:solidFill>
                  <a:ln w="9525">
                    <a:noFill/>
                    <a:miter lim="800000"/>
                    <a:headEnd/>
                    <a:tailEnd/>
                  </a:ln>
                </p:spPr>
                <p:txBody>
                  <a:bodyPr/>
                  <a:lstStyle/>
                  <a:p>
                    <a:endParaRPr lang="en-US"/>
                  </a:p>
                </p:txBody>
              </p:sp>
              <p:sp>
                <p:nvSpPr>
                  <p:cNvPr id="377969" name="Rectangle 1137"/>
                  <p:cNvSpPr>
                    <a:spLocks noChangeArrowheads="1"/>
                  </p:cNvSpPr>
                  <p:nvPr/>
                </p:nvSpPr>
                <p:spPr bwMode="auto">
                  <a:xfrm>
                    <a:off x="3061" y="2016"/>
                    <a:ext cx="938" cy="29"/>
                  </a:xfrm>
                  <a:prstGeom prst="rect">
                    <a:avLst/>
                  </a:prstGeom>
                  <a:solidFill>
                    <a:srgbClr val="BF7F3F"/>
                  </a:solidFill>
                  <a:ln w="9525">
                    <a:noFill/>
                    <a:miter lim="800000"/>
                    <a:headEnd/>
                    <a:tailEnd/>
                  </a:ln>
                </p:spPr>
                <p:txBody>
                  <a:bodyPr/>
                  <a:lstStyle/>
                  <a:p>
                    <a:endParaRPr lang="en-US"/>
                  </a:p>
                </p:txBody>
              </p:sp>
              <p:sp>
                <p:nvSpPr>
                  <p:cNvPr id="377970" name="Freeform 1138"/>
                  <p:cNvSpPr>
                    <a:spLocks/>
                  </p:cNvSpPr>
                  <p:nvPr/>
                </p:nvSpPr>
                <p:spPr bwMode="auto">
                  <a:xfrm>
                    <a:off x="3579" y="2233"/>
                    <a:ext cx="117" cy="1368"/>
                  </a:xfrm>
                  <a:custGeom>
                    <a:avLst/>
                    <a:gdLst/>
                    <a:ahLst/>
                    <a:cxnLst>
                      <a:cxn ang="0">
                        <a:pos x="117" y="0"/>
                      </a:cxn>
                      <a:cxn ang="0">
                        <a:pos x="90" y="89"/>
                      </a:cxn>
                      <a:cxn ang="0">
                        <a:pos x="43" y="166"/>
                      </a:cxn>
                      <a:cxn ang="0">
                        <a:pos x="43" y="1342"/>
                      </a:cxn>
                      <a:cxn ang="0">
                        <a:pos x="8" y="1368"/>
                      </a:cxn>
                      <a:cxn ang="0">
                        <a:pos x="0" y="144"/>
                      </a:cxn>
                      <a:cxn ang="0">
                        <a:pos x="117" y="0"/>
                      </a:cxn>
                    </a:cxnLst>
                    <a:rect l="0" t="0" r="r" b="b"/>
                    <a:pathLst>
                      <a:path w="117" h="1368">
                        <a:moveTo>
                          <a:pt x="117" y="0"/>
                        </a:moveTo>
                        <a:lnTo>
                          <a:pt x="90" y="89"/>
                        </a:lnTo>
                        <a:lnTo>
                          <a:pt x="43" y="166"/>
                        </a:lnTo>
                        <a:lnTo>
                          <a:pt x="43" y="1342"/>
                        </a:lnTo>
                        <a:lnTo>
                          <a:pt x="8" y="1368"/>
                        </a:lnTo>
                        <a:lnTo>
                          <a:pt x="0" y="144"/>
                        </a:lnTo>
                        <a:lnTo>
                          <a:pt x="117" y="0"/>
                        </a:lnTo>
                        <a:close/>
                      </a:path>
                    </a:pathLst>
                  </a:custGeom>
                  <a:solidFill>
                    <a:srgbClr val="BF7F3F"/>
                  </a:solidFill>
                  <a:ln w="9525">
                    <a:noFill/>
                    <a:round/>
                    <a:headEnd/>
                    <a:tailEnd/>
                  </a:ln>
                </p:spPr>
                <p:txBody>
                  <a:bodyPr/>
                  <a:lstStyle/>
                  <a:p>
                    <a:endParaRPr lang="en-US"/>
                  </a:p>
                </p:txBody>
              </p:sp>
              <p:sp>
                <p:nvSpPr>
                  <p:cNvPr id="377971" name="Freeform 1139"/>
                  <p:cNvSpPr>
                    <a:spLocks/>
                  </p:cNvSpPr>
                  <p:nvPr/>
                </p:nvSpPr>
                <p:spPr bwMode="auto">
                  <a:xfrm>
                    <a:off x="3128" y="2183"/>
                    <a:ext cx="819" cy="205"/>
                  </a:xfrm>
                  <a:custGeom>
                    <a:avLst/>
                    <a:gdLst/>
                    <a:ahLst/>
                    <a:cxnLst>
                      <a:cxn ang="0">
                        <a:pos x="138" y="205"/>
                      </a:cxn>
                      <a:cxn ang="0">
                        <a:pos x="84" y="160"/>
                      </a:cxn>
                      <a:cxn ang="0">
                        <a:pos x="84" y="24"/>
                      </a:cxn>
                      <a:cxn ang="0">
                        <a:pos x="0" y="24"/>
                      </a:cxn>
                      <a:cxn ang="0">
                        <a:pos x="0" y="0"/>
                      </a:cxn>
                      <a:cxn ang="0">
                        <a:pos x="819" y="0"/>
                      </a:cxn>
                      <a:cxn ang="0">
                        <a:pos x="798" y="24"/>
                      </a:cxn>
                      <a:cxn ang="0">
                        <a:pos x="356" y="24"/>
                      </a:cxn>
                      <a:cxn ang="0">
                        <a:pos x="319" y="62"/>
                      </a:cxn>
                      <a:cxn ang="0">
                        <a:pos x="155" y="62"/>
                      </a:cxn>
                      <a:cxn ang="0">
                        <a:pos x="138" y="205"/>
                      </a:cxn>
                    </a:cxnLst>
                    <a:rect l="0" t="0" r="r" b="b"/>
                    <a:pathLst>
                      <a:path w="819" h="205">
                        <a:moveTo>
                          <a:pt x="138" y="205"/>
                        </a:moveTo>
                        <a:lnTo>
                          <a:pt x="84" y="160"/>
                        </a:lnTo>
                        <a:lnTo>
                          <a:pt x="84" y="24"/>
                        </a:lnTo>
                        <a:lnTo>
                          <a:pt x="0" y="24"/>
                        </a:lnTo>
                        <a:lnTo>
                          <a:pt x="0" y="0"/>
                        </a:lnTo>
                        <a:lnTo>
                          <a:pt x="819" y="0"/>
                        </a:lnTo>
                        <a:lnTo>
                          <a:pt x="798" y="24"/>
                        </a:lnTo>
                        <a:lnTo>
                          <a:pt x="356" y="24"/>
                        </a:lnTo>
                        <a:lnTo>
                          <a:pt x="319" y="62"/>
                        </a:lnTo>
                        <a:lnTo>
                          <a:pt x="155" y="62"/>
                        </a:lnTo>
                        <a:lnTo>
                          <a:pt x="138" y="205"/>
                        </a:lnTo>
                        <a:close/>
                      </a:path>
                    </a:pathLst>
                  </a:custGeom>
                  <a:solidFill>
                    <a:srgbClr val="BF7F3F"/>
                  </a:solidFill>
                  <a:ln w="9525">
                    <a:noFill/>
                    <a:round/>
                    <a:headEnd/>
                    <a:tailEnd/>
                  </a:ln>
                </p:spPr>
                <p:txBody>
                  <a:bodyPr/>
                  <a:lstStyle/>
                  <a:p>
                    <a:endParaRPr lang="en-US"/>
                  </a:p>
                </p:txBody>
              </p:sp>
              <p:sp>
                <p:nvSpPr>
                  <p:cNvPr id="377972" name="Freeform 1140"/>
                  <p:cNvSpPr>
                    <a:spLocks/>
                  </p:cNvSpPr>
                  <p:nvPr/>
                </p:nvSpPr>
                <p:spPr bwMode="auto">
                  <a:xfrm>
                    <a:off x="2923" y="1921"/>
                    <a:ext cx="1211" cy="28"/>
                  </a:xfrm>
                  <a:custGeom>
                    <a:avLst/>
                    <a:gdLst/>
                    <a:ahLst/>
                    <a:cxnLst>
                      <a:cxn ang="0">
                        <a:pos x="0" y="2"/>
                      </a:cxn>
                      <a:cxn ang="0">
                        <a:pos x="1211" y="0"/>
                      </a:cxn>
                      <a:cxn ang="0">
                        <a:pos x="1198" y="27"/>
                      </a:cxn>
                      <a:cxn ang="0">
                        <a:pos x="10" y="28"/>
                      </a:cxn>
                      <a:cxn ang="0">
                        <a:pos x="0" y="2"/>
                      </a:cxn>
                    </a:cxnLst>
                    <a:rect l="0" t="0" r="r" b="b"/>
                    <a:pathLst>
                      <a:path w="1211" h="28">
                        <a:moveTo>
                          <a:pt x="0" y="2"/>
                        </a:moveTo>
                        <a:lnTo>
                          <a:pt x="1211" y="0"/>
                        </a:lnTo>
                        <a:lnTo>
                          <a:pt x="1198" y="27"/>
                        </a:lnTo>
                        <a:lnTo>
                          <a:pt x="10" y="28"/>
                        </a:lnTo>
                        <a:lnTo>
                          <a:pt x="0" y="2"/>
                        </a:lnTo>
                        <a:close/>
                      </a:path>
                    </a:pathLst>
                  </a:custGeom>
                  <a:solidFill>
                    <a:srgbClr val="BF7F3F"/>
                  </a:solidFill>
                  <a:ln w="9525">
                    <a:noFill/>
                    <a:round/>
                    <a:headEnd/>
                    <a:tailEnd/>
                  </a:ln>
                </p:spPr>
                <p:txBody>
                  <a:bodyPr/>
                  <a:lstStyle/>
                  <a:p>
                    <a:endParaRPr lang="en-US"/>
                  </a:p>
                </p:txBody>
              </p:sp>
            </p:grpSp>
          </p:grpSp>
        </p:grpSp>
      </p:grpSp>
    </p:spTree>
  </p:cSld>
  <p:clrMapOvr>
    <a:masterClrMapping/>
  </p:clrMapOvr>
  <p:transition>
    <p:strips dir="rd"/>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FDF31155-E079-4BCC-9133-2C75F4180F7C}" type="slidenum">
              <a:rPr lang="en-US"/>
              <a:pPr/>
              <a:t>54</a:t>
            </a:fld>
            <a:endParaRPr lang="en-US"/>
          </a:p>
        </p:txBody>
      </p:sp>
      <p:sp>
        <p:nvSpPr>
          <p:cNvPr id="378882" name="Rectangle 2"/>
          <p:cNvSpPr>
            <a:spLocks noGrp="1" noChangeArrowheads="1"/>
          </p:cNvSpPr>
          <p:nvPr>
            <p:ph type="title"/>
          </p:nvPr>
        </p:nvSpPr>
        <p:spPr/>
        <p:txBody>
          <a:bodyPr/>
          <a:lstStyle/>
          <a:p>
            <a:r>
              <a:rPr lang="en-US" sz="3600"/>
              <a:t>Breakthrough of a (simplified) Kerberos session</a:t>
            </a:r>
          </a:p>
        </p:txBody>
      </p:sp>
      <p:sp>
        <p:nvSpPr>
          <p:cNvPr id="378883" name="Rectangle 3"/>
          <p:cNvSpPr>
            <a:spLocks noGrp="1" noChangeArrowheads="1"/>
          </p:cNvSpPr>
          <p:nvPr>
            <p:ph type="body" idx="1"/>
          </p:nvPr>
        </p:nvSpPr>
        <p:spPr/>
        <p:txBody>
          <a:bodyPr/>
          <a:lstStyle/>
          <a:p>
            <a:r>
              <a:rPr lang="en-US" sz="2400"/>
              <a:t>Alice wants to communicate with Bob </a:t>
            </a:r>
          </a:p>
          <a:p>
            <a:pPr lvl="1"/>
            <a:r>
              <a:rPr lang="en-US"/>
              <a:t>bob could be a server or a service</a:t>
            </a:r>
          </a:p>
          <a:p>
            <a:r>
              <a:rPr lang="en-US" sz="2400"/>
              <a:t>Alice can communicate securely with the KDC, using symmetric encryption and the shared secret (Master Key)</a:t>
            </a:r>
          </a:p>
          <a:p>
            <a:r>
              <a:rPr lang="en-US" sz="2400"/>
              <a:t>Alice tells the KDC that she wants to communicate with Bob (known to the KDC)</a:t>
            </a:r>
          </a:p>
          <a:p>
            <a:endParaRPr lang="en-US" sz="2400"/>
          </a:p>
        </p:txBody>
      </p:sp>
    </p:spTree>
  </p:cSld>
  <p:clrMapOvr>
    <a:masterClrMapping/>
  </p:clrMapOvr>
  <p:transition>
    <p:strips dir="rd"/>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4" name="Slide Number Placeholder 3"/>
          <p:cNvSpPr>
            <a:spLocks noGrp="1"/>
          </p:cNvSpPr>
          <p:nvPr>
            <p:ph type="sldNum" sz="quarter" idx="10"/>
          </p:nvPr>
        </p:nvSpPr>
        <p:spPr/>
        <p:txBody>
          <a:bodyPr/>
          <a:lstStyle/>
          <a:p>
            <a:fld id="{0C402C82-3D2B-4A90-8988-933562F491FE}" type="slidenum">
              <a:rPr lang="en-US"/>
              <a:pPr/>
              <a:t>55</a:t>
            </a:fld>
            <a:endParaRPr lang="en-US"/>
          </a:p>
        </p:txBody>
      </p:sp>
      <p:pic>
        <p:nvPicPr>
          <p:cNvPr id="382124" name="Picture 1196"/>
          <p:cNvPicPr>
            <a:picLocks noChangeAspect="1" noChangeArrowheads="1"/>
          </p:cNvPicPr>
          <p:nvPr/>
        </p:nvPicPr>
        <p:blipFill>
          <a:blip r:embed="rId3"/>
          <a:srcRect/>
          <a:stretch>
            <a:fillRect/>
          </a:stretch>
        </p:blipFill>
        <p:spPr bwMode="auto">
          <a:xfrm>
            <a:off x="276225" y="6343650"/>
            <a:ext cx="4632325" cy="514350"/>
          </a:xfrm>
          <a:prstGeom prst="rect">
            <a:avLst/>
          </a:prstGeom>
          <a:noFill/>
        </p:spPr>
      </p:pic>
      <p:sp>
        <p:nvSpPr>
          <p:cNvPr id="379906" name="Rectangle 2"/>
          <p:cNvSpPr>
            <a:spLocks noGrp="1" noChangeArrowheads="1"/>
          </p:cNvSpPr>
          <p:nvPr>
            <p:ph type="title"/>
          </p:nvPr>
        </p:nvSpPr>
        <p:spPr/>
        <p:txBody>
          <a:bodyPr/>
          <a:lstStyle/>
          <a:p>
            <a:r>
              <a:rPr lang="en-US" sz="3600"/>
              <a:t>(simplified) Kerberos session 2</a:t>
            </a:r>
          </a:p>
        </p:txBody>
      </p:sp>
      <p:sp>
        <p:nvSpPr>
          <p:cNvPr id="379907" name="Rectangle 3"/>
          <p:cNvSpPr>
            <a:spLocks noGrp="1" noChangeArrowheads="1"/>
          </p:cNvSpPr>
          <p:nvPr>
            <p:ph type="body" idx="1"/>
          </p:nvPr>
        </p:nvSpPr>
        <p:spPr>
          <a:xfrm>
            <a:off x="274638" y="1179513"/>
            <a:ext cx="8869362" cy="4441825"/>
          </a:xfrm>
        </p:spPr>
        <p:txBody>
          <a:bodyPr/>
          <a:lstStyle/>
          <a:p>
            <a:pPr marL="274638" indent="-274638"/>
            <a:r>
              <a:rPr lang="en-US" sz="2000"/>
              <a:t>The KDC generates a unique random cryptographic key for Alice and Bob to use (call this K</a:t>
            </a:r>
            <a:r>
              <a:rPr lang="en-US" sz="2000" baseline="-25000"/>
              <a:t>ab</a:t>
            </a:r>
            <a:r>
              <a:rPr lang="en-US" sz="2000"/>
              <a:t>)</a:t>
            </a:r>
          </a:p>
          <a:p>
            <a:pPr marL="274638" indent="-274638"/>
            <a:r>
              <a:rPr lang="en-US" sz="2000"/>
              <a:t>He sends back two copies of K</a:t>
            </a:r>
            <a:r>
              <a:rPr lang="en-US" sz="2000" baseline="-25000"/>
              <a:t>ab</a:t>
            </a:r>
            <a:r>
              <a:rPr lang="en-US" sz="2000"/>
              <a:t> back to Alice. </a:t>
            </a:r>
          </a:p>
          <a:p>
            <a:pPr marL="625475" lvl="1" indent="-171450"/>
            <a:r>
              <a:rPr lang="en-US" sz="1800"/>
              <a:t>The first copy is for her to use, and is sent to her along with some other information in a data structure that is encrypted using Alice's master key. </a:t>
            </a:r>
          </a:p>
          <a:p>
            <a:pPr marL="625475" lvl="1" indent="-171450"/>
            <a:r>
              <a:rPr lang="en-US" sz="1800"/>
              <a:t>The second copy of Kab is packaged along with Alice's name in a data structure encrypted with Bob's master key. This is known as a "ticket".</a:t>
            </a:r>
            <a:r>
              <a:rPr lang="en-US" sz="1400"/>
              <a:t> </a:t>
            </a:r>
          </a:p>
        </p:txBody>
      </p:sp>
      <p:grpSp>
        <p:nvGrpSpPr>
          <p:cNvPr id="379908" name="Group 4"/>
          <p:cNvGrpSpPr>
            <a:grpSpLocks/>
          </p:cNvGrpSpPr>
          <p:nvPr/>
        </p:nvGrpSpPr>
        <p:grpSpPr bwMode="auto">
          <a:xfrm>
            <a:off x="919163" y="5611813"/>
            <a:ext cx="993775" cy="908050"/>
            <a:chOff x="1474" y="1888"/>
            <a:chExt cx="998" cy="815"/>
          </a:xfrm>
        </p:grpSpPr>
        <p:grpSp>
          <p:nvGrpSpPr>
            <p:cNvPr id="379909" name="Group 5"/>
            <p:cNvGrpSpPr>
              <a:grpSpLocks noChangeAspect="1"/>
            </p:cNvGrpSpPr>
            <p:nvPr/>
          </p:nvGrpSpPr>
          <p:grpSpPr bwMode="auto">
            <a:xfrm flipH="1">
              <a:off x="1791" y="2007"/>
              <a:ext cx="681" cy="618"/>
              <a:chOff x="480" y="2072"/>
              <a:chExt cx="1360" cy="1234"/>
            </a:xfrm>
          </p:grpSpPr>
          <p:grpSp>
            <p:nvGrpSpPr>
              <p:cNvPr id="379910" name="Group 6"/>
              <p:cNvGrpSpPr>
                <a:grpSpLocks noChangeAspect="1"/>
              </p:cNvGrpSpPr>
              <p:nvPr/>
            </p:nvGrpSpPr>
            <p:grpSpPr bwMode="auto">
              <a:xfrm>
                <a:off x="480" y="2072"/>
                <a:ext cx="1360" cy="1234"/>
                <a:chOff x="480" y="2072"/>
                <a:chExt cx="1360" cy="1234"/>
              </a:xfrm>
            </p:grpSpPr>
            <p:sp>
              <p:nvSpPr>
                <p:cNvPr id="379911" name="Freeform 7"/>
                <p:cNvSpPr>
                  <a:spLocks noChangeAspect="1"/>
                </p:cNvSpPr>
                <p:nvPr/>
              </p:nvSpPr>
              <p:spPr bwMode="auto">
                <a:xfrm>
                  <a:off x="484" y="2486"/>
                  <a:ext cx="862" cy="577"/>
                </a:xfrm>
                <a:custGeom>
                  <a:avLst/>
                  <a:gdLst/>
                  <a:ahLst/>
                  <a:cxnLst>
                    <a:cxn ang="0">
                      <a:pos x="579" y="577"/>
                    </a:cxn>
                    <a:cxn ang="0">
                      <a:pos x="4" y="451"/>
                    </a:cxn>
                    <a:cxn ang="0">
                      <a:pos x="4" y="429"/>
                    </a:cxn>
                    <a:cxn ang="0">
                      <a:pos x="4" y="429"/>
                    </a:cxn>
                    <a:cxn ang="0">
                      <a:pos x="0" y="425"/>
                    </a:cxn>
                    <a:cxn ang="0">
                      <a:pos x="0" y="425"/>
                    </a:cxn>
                    <a:cxn ang="0">
                      <a:pos x="0" y="421"/>
                    </a:cxn>
                    <a:cxn ang="0">
                      <a:pos x="0" y="174"/>
                    </a:cxn>
                    <a:cxn ang="0">
                      <a:pos x="0" y="174"/>
                    </a:cxn>
                    <a:cxn ang="0">
                      <a:pos x="0" y="171"/>
                    </a:cxn>
                    <a:cxn ang="0">
                      <a:pos x="4" y="171"/>
                    </a:cxn>
                    <a:cxn ang="0">
                      <a:pos x="4" y="167"/>
                    </a:cxn>
                    <a:cxn ang="0">
                      <a:pos x="339" y="0"/>
                    </a:cxn>
                    <a:cxn ang="0">
                      <a:pos x="858" y="87"/>
                    </a:cxn>
                    <a:cxn ang="0">
                      <a:pos x="862" y="87"/>
                    </a:cxn>
                    <a:cxn ang="0">
                      <a:pos x="862" y="87"/>
                    </a:cxn>
                    <a:cxn ang="0">
                      <a:pos x="862" y="91"/>
                    </a:cxn>
                    <a:cxn ang="0">
                      <a:pos x="862" y="91"/>
                    </a:cxn>
                    <a:cxn ang="0">
                      <a:pos x="862" y="334"/>
                    </a:cxn>
                    <a:cxn ang="0">
                      <a:pos x="862" y="338"/>
                    </a:cxn>
                    <a:cxn ang="0">
                      <a:pos x="862" y="341"/>
                    </a:cxn>
                    <a:cxn ang="0">
                      <a:pos x="862" y="341"/>
                    </a:cxn>
                    <a:cxn ang="0">
                      <a:pos x="858" y="345"/>
                    </a:cxn>
                    <a:cxn ang="0">
                      <a:pos x="858" y="368"/>
                    </a:cxn>
                    <a:cxn ang="0">
                      <a:pos x="579" y="577"/>
                    </a:cxn>
                  </a:cxnLst>
                  <a:rect l="0" t="0" r="r" b="b"/>
                  <a:pathLst>
                    <a:path w="862" h="577">
                      <a:moveTo>
                        <a:pt x="579" y="577"/>
                      </a:moveTo>
                      <a:lnTo>
                        <a:pt x="4" y="451"/>
                      </a:lnTo>
                      <a:lnTo>
                        <a:pt x="4" y="429"/>
                      </a:lnTo>
                      <a:lnTo>
                        <a:pt x="4" y="429"/>
                      </a:lnTo>
                      <a:lnTo>
                        <a:pt x="0" y="425"/>
                      </a:lnTo>
                      <a:lnTo>
                        <a:pt x="0" y="425"/>
                      </a:lnTo>
                      <a:lnTo>
                        <a:pt x="0" y="421"/>
                      </a:lnTo>
                      <a:lnTo>
                        <a:pt x="0" y="174"/>
                      </a:lnTo>
                      <a:lnTo>
                        <a:pt x="0" y="174"/>
                      </a:lnTo>
                      <a:lnTo>
                        <a:pt x="0" y="171"/>
                      </a:lnTo>
                      <a:lnTo>
                        <a:pt x="4" y="171"/>
                      </a:lnTo>
                      <a:lnTo>
                        <a:pt x="4" y="167"/>
                      </a:lnTo>
                      <a:lnTo>
                        <a:pt x="339" y="0"/>
                      </a:lnTo>
                      <a:lnTo>
                        <a:pt x="858" y="87"/>
                      </a:lnTo>
                      <a:lnTo>
                        <a:pt x="862" y="87"/>
                      </a:lnTo>
                      <a:lnTo>
                        <a:pt x="862" y="87"/>
                      </a:lnTo>
                      <a:lnTo>
                        <a:pt x="862" y="91"/>
                      </a:lnTo>
                      <a:lnTo>
                        <a:pt x="862" y="91"/>
                      </a:lnTo>
                      <a:lnTo>
                        <a:pt x="862" y="334"/>
                      </a:lnTo>
                      <a:lnTo>
                        <a:pt x="862" y="338"/>
                      </a:lnTo>
                      <a:lnTo>
                        <a:pt x="862" y="341"/>
                      </a:lnTo>
                      <a:lnTo>
                        <a:pt x="862" y="341"/>
                      </a:lnTo>
                      <a:lnTo>
                        <a:pt x="858" y="345"/>
                      </a:lnTo>
                      <a:lnTo>
                        <a:pt x="858" y="368"/>
                      </a:lnTo>
                      <a:lnTo>
                        <a:pt x="579" y="577"/>
                      </a:lnTo>
                      <a:close/>
                    </a:path>
                  </a:pathLst>
                </a:custGeom>
                <a:solidFill>
                  <a:srgbClr val="FCFCD8"/>
                </a:solidFill>
                <a:ln w="9525">
                  <a:noFill/>
                  <a:round/>
                  <a:headEnd/>
                  <a:tailEnd/>
                </a:ln>
              </p:spPr>
              <p:txBody>
                <a:bodyPr/>
                <a:lstStyle/>
                <a:p>
                  <a:endParaRPr lang="en-US"/>
                </a:p>
              </p:txBody>
            </p:sp>
            <p:sp>
              <p:nvSpPr>
                <p:cNvPr id="379912" name="Freeform 8"/>
                <p:cNvSpPr>
                  <a:spLocks noChangeAspect="1"/>
                </p:cNvSpPr>
                <p:nvPr/>
              </p:nvSpPr>
              <p:spPr bwMode="auto">
                <a:xfrm>
                  <a:off x="488" y="2934"/>
                  <a:ext cx="575" cy="129"/>
                </a:xfrm>
                <a:custGeom>
                  <a:avLst/>
                  <a:gdLst/>
                  <a:ahLst/>
                  <a:cxnLst>
                    <a:cxn ang="0">
                      <a:pos x="0" y="0"/>
                    </a:cxn>
                    <a:cxn ang="0">
                      <a:pos x="0" y="0"/>
                    </a:cxn>
                    <a:cxn ang="0">
                      <a:pos x="575" y="129"/>
                    </a:cxn>
                    <a:cxn ang="0">
                      <a:pos x="575" y="129"/>
                    </a:cxn>
                    <a:cxn ang="0">
                      <a:pos x="0" y="0"/>
                    </a:cxn>
                    <a:cxn ang="0">
                      <a:pos x="0" y="0"/>
                    </a:cxn>
                    <a:cxn ang="0">
                      <a:pos x="0" y="0"/>
                    </a:cxn>
                    <a:cxn ang="0">
                      <a:pos x="0" y="0"/>
                    </a:cxn>
                    <a:cxn ang="0">
                      <a:pos x="0" y="0"/>
                    </a:cxn>
                    <a:cxn ang="0">
                      <a:pos x="0" y="0"/>
                    </a:cxn>
                    <a:cxn ang="0">
                      <a:pos x="0" y="0"/>
                    </a:cxn>
                    <a:cxn ang="0">
                      <a:pos x="0" y="0"/>
                    </a:cxn>
                  </a:cxnLst>
                  <a:rect l="0" t="0" r="r" b="b"/>
                  <a:pathLst>
                    <a:path w="575" h="129">
                      <a:moveTo>
                        <a:pt x="0" y="0"/>
                      </a:moveTo>
                      <a:lnTo>
                        <a:pt x="0" y="0"/>
                      </a:lnTo>
                      <a:lnTo>
                        <a:pt x="575" y="129"/>
                      </a:lnTo>
                      <a:lnTo>
                        <a:pt x="575" y="129"/>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79913" name="Freeform 9"/>
                <p:cNvSpPr>
                  <a:spLocks noChangeAspect="1"/>
                </p:cNvSpPr>
                <p:nvPr/>
              </p:nvSpPr>
              <p:spPr bwMode="auto">
                <a:xfrm>
                  <a:off x="488" y="2911"/>
                  <a:ext cx="1" cy="23"/>
                </a:xfrm>
                <a:custGeom>
                  <a:avLst/>
                  <a:gdLst/>
                  <a:ahLst/>
                  <a:cxnLst>
                    <a:cxn ang="0">
                      <a:pos x="0" y="4"/>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4"/>
                    </a:cxn>
                  </a:cxnLst>
                  <a:rect l="0" t="0" r="r" b="b"/>
                  <a:pathLst>
                    <a:path h="23">
                      <a:moveTo>
                        <a:pt x="0" y="4"/>
                      </a:moveTo>
                      <a:lnTo>
                        <a:pt x="0" y="0"/>
                      </a:lnTo>
                      <a:lnTo>
                        <a:pt x="0" y="23"/>
                      </a:lnTo>
                      <a:lnTo>
                        <a:pt x="0" y="23"/>
                      </a:lnTo>
                      <a:lnTo>
                        <a:pt x="0" y="0"/>
                      </a:lnTo>
                      <a:lnTo>
                        <a:pt x="0" y="0"/>
                      </a:lnTo>
                      <a:lnTo>
                        <a:pt x="0" y="0"/>
                      </a:lnTo>
                      <a:lnTo>
                        <a:pt x="0" y="0"/>
                      </a:lnTo>
                      <a:lnTo>
                        <a:pt x="0" y="0"/>
                      </a:lnTo>
                      <a:lnTo>
                        <a:pt x="0" y="0"/>
                      </a:lnTo>
                      <a:lnTo>
                        <a:pt x="0" y="0"/>
                      </a:lnTo>
                      <a:lnTo>
                        <a:pt x="0" y="4"/>
                      </a:lnTo>
                      <a:close/>
                    </a:path>
                  </a:pathLst>
                </a:custGeom>
                <a:solidFill>
                  <a:srgbClr val="000000"/>
                </a:solidFill>
                <a:ln w="9525">
                  <a:noFill/>
                  <a:round/>
                  <a:headEnd/>
                  <a:tailEnd/>
                </a:ln>
              </p:spPr>
              <p:txBody>
                <a:bodyPr/>
                <a:lstStyle/>
                <a:p>
                  <a:endParaRPr lang="en-US"/>
                </a:p>
              </p:txBody>
            </p:sp>
            <p:sp>
              <p:nvSpPr>
                <p:cNvPr id="379914" name="Freeform 10"/>
                <p:cNvSpPr>
                  <a:spLocks noChangeAspect="1"/>
                </p:cNvSpPr>
                <p:nvPr/>
              </p:nvSpPr>
              <p:spPr bwMode="auto">
                <a:xfrm>
                  <a:off x="480" y="2907"/>
                  <a:ext cx="8" cy="8"/>
                </a:xfrm>
                <a:custGeom>
                  <a:avLst/>
                  <a:gdLst/>
                  <a:ahLst/>
                  <a:cxnLst>
                    <a:cxn ang="0">
                      <a:pos x="0" y="0"/>
                    </a:cxn>
                    <a:cxn ang="0">
                      <a:pos x="0" y="0"/>
                    </a:cxn>
                    <a:cxn ang="0">
                      <a:pos x="4" y="4"/>
                    </a:cxn>
                    <a:cxn ang="0">
                      <a:pos x="4" y="4"/>
                    </a:cxn>
                    <a:cxn ang="0">
                      <a:pos x="4" y="8"/>
                    </a:cxn>
                    <a:cxn ang="0">
                      <a:pos x="8" y="8"/>
                    </a:cxn>
                    <a:cxn ang="0">
                      <a:pos x="8" y="4"/>
                    </a:cxn>
                    <a:cxn ang="0">
                      <a:pos x="8" y="4"/>
                    </a:cxn>
                    <a:cxn ang="0">
                      <a:pos x="4" y="4"/>
                    </a:cxn>
                    <a:cxn ang="0">
                      <a:pos x="4" y="4"/>
                    </a:cxn>
                    <a:cxn ang="0">
                      <a:pos x="4" y="0"/>
                    </a:cxn>
                    <a:cxn ang="0">
                      <a:pos x="4" y="0"/>
                    </a:cxn>
                    <a:cxn ang="0">
                      <a:pos x="4" y="0"/>
                    </a:cxn>
                    <a:cxn ang="0">
                      <a:pos x="4" y="0"/>
                    </a:cxn>
                    <a:cxn ang="0">
                      <a:pos x="4" y="0"/>
                    </a:cxn>
                    <a:cxn ang="0">
                      <a:pos x="4" y="0"/>
                    </a:cxn>
                    <a:cxn ang="0">
                      <a:pos x="0" y="0"/>
                    </a:cxn>
                    <a:cxn ang="0">
                      <a:pos x="0" y="0"/>
                    </a:cxn>
                  </a:cxnLst>
                  <a:rect l="0" t="0" r="r" b="b"/>
                  <a:pathLst>
                    <a:path w="8" h="8">
                      <a:moveTo>
                        <a:pt x="0" y="0"/>
                      </a:moveTo>
                      <a:lnTo>
                        <a:pt x="0" y="0"/>
                      </a:lnTo>
                      <a:lnTo>
                        <a:pt x="4" y="4"/>
                      </a:lnTo>
                      <a:lnTo>
                        <a:pt x="4" y="4"/>
                      </a:lnTo>
                      <a:lnTo>
                        <a:pt x="4" y="8"/>
                      </a:lnTo>
                      <a:lnTo>
                        <a:pt x="8" y="8"/>
                      </a:lnTo>
                      <a:lnTo>
                        <a:pt x="8" y="4"/>
                      </a:lnTo>
                      <a:lnTo>
                        <a:pt x="8" y="4"/>
                      </a:lnTo>
                      <a:lnTo>
                        <a:pt x="4" y="4"/>
                      </a:lnTo>
                      <a:lnTo>
                        <a:pt x="4" y="4"/>
                      </a:lnTo>
                      <a:lnTo>
                        <a:pt x="4" y="0"/>
                      </a:lnTo>
                      <a:lnTo>
                        <a:pt x="4" y="0"/>
                      </a:lnTo>
                      <a:lnTo>
                        <a:pt x="4" y="0"/>
                      </a:lnTo>
                      <a:lnTo>
                        <a:pt x="4" y="0"/>
                      </a:lnTo>
                      <a:lnTo>
                        <a:pt x="4" y="0"/>
                      </a:lnTo>
                      <a:lnTo>
                        <a:pt x="4" y="0"/>
                      </a:lnTo>
                      <a:lnTo>
                        <a:pt x="0" y="0"/>
                      </a:lnTo>
                      <a:lnTo>
                        <a:pt x="0" y="0"/>
                      </a:lnTo>
                      <a:close/>
                    </a:path>
                  </a:pathLst>
                </a:custGeom>
                <a:solidFill>
                  <a:srgbClr val="000000"/>
                </a:solidFill>
                <a:ln w="9525">
                  <a:noFill/>
                  <a:round/>
                  <a:headEnd/>
                  <a:tailEnd/>
                </a:ln>
              </p:spPr>
              <p:txBody>
                <a:bodyPr/>
                <a:lstStyle/>
                <a:p>
                  <a:endParaRPr lang="en-US"/>
                </a:p>
              </p:txBody>
            </p:sp>
            <p:sp>
              <p:nvSpPr>
                <p:cNvPr id="379915" name="Freeform 11"/>
                <p:cNvSpPr>
                  <a:spLocks noChangeAspect="1"/>
                </p:cNvSpPr>
                <p:nvPr/>
              </p:nvSpPr>
              <p:spPr bwMode="auto">
                <a:xfrm>
                  <a:off x="480" y="2660"/>
                  <a:ext cx="4" cy="247"/>
                </a:xfrm>
                <a:custGeom>
                  <a:avLst/>
                  <a:gdLst/>
                  <a:ahLst/>
                  <a:cxnLst>
                    <a:cxn ang="0">
                      <a:pos x="0" y="4"/>
                    </a:cxn>
                    <a:cxn ang="0">
                      <a:pos x="0" y="4"/>
                    </a:cxn>
                    <a:cxn ang="0">
                      <a:pos x="0" y="247"/>
                    </a:cxn>
                    <a:cxn ang="0">
                      <a:pos x="4" y="247"/>
                    </a:cxn>
                    <a:cxn ang="0">
                      <a:pos x="4" y="4"/>
                    </a:cxn>
                    <a:cxn ang="0">
                      <a:pos x="4" y="4"/>
                    </a:cxn>
                    <a:cxn ang="0">
                      <a:pos x="4" y="0"/>
                    </a:cxn>
                    <a:cxn ang="0">
                      <a:pos x="0" y="4"/>
                    </a:cxn>
                    <a:cxn ang="0">
                      <a:pos x="0" y="4"/>
                    </a:cxn>
                  </a:cxnLst>
                  <a:rect l="0" t="0" r="r" b="b"/>
                  <a:pathLst>
                    <a:path w="4" h="247">
                      <a:moveTo>
                        <a:pt x="0" y="4"/>
                      </a:moveTo>
                      <a:lnTo>
                        <a:pt x="0" y="4"/>
                      </a:lnTo>
                      <a:lnTo>
                        <a:pt x="0" y="247"/>
                      </a:lnTo>
                      <a:lnTo>
                        <a:pt x="4" y="247"/>
                      </a:lnTo>
                      <a:lnTo>
                        <a:pt x="4" y="4"/>
                      </a:lnTo>
                      <a:lnTo>
                        <a:pt x="4" y="4"/>
                      </a:lnTo>
                      <a:lnTo>
                        <a:pt x="4" y="0"/>
                      </a:lnTo>
                      <a:lnTo>
                        <a:pt x="0" y="4"/>
                      </a:lnTo>
                      <a:lnTo>
                        <a:pt x="0" y="4"/>
                      </a:lnTo>
                      <a:close/>
                    </a:path>
                  </a:pathLst>
                </a:custGeom>
                <a:solidFill>
                  <a:srgbClr val="000000"/>
                </a:solidFill>
                <a:ln w="9525">
                  <a:noFill/>
                  <a:round/>
                  <a:headEnd/>
                  <a:tailEnd/>
                </a:ln>
              </p:spPr>
              <p:txBody>
                <a:bodyPr/>
                <a:lstStyle/>
                <a:p>
                  <a:endParaRPr lang="en-US"/>
                </a:p>
              </p:txBody>
            </p:sp>
            <p:sp>
              <p:nvSpPr>
                <p:cNvPr id="379916" name="Freeform 12"/>
                <p:cNvSpPr>
                  <a:spLocks noChangeAspect="1"/>
                </p:cNvSpPr>
                <p:nvPr/>
              </p:nvSpPr>
              <p:spPr bwMode="auto">
                <a:xfrm>
                  <a:off x="480" y="2653"/>
                  <a:ext cx="8" cy="7"/>
                </a:xfrm>
                <a:custGeom>
                  <a:avLst/>
                  <a:gdLst/>
                  <a:ahLst/>
                  <a:cxnLst>
                    <a:cxn ang="0">
                      <a:pos x="8" y="0"/>
                    </a:cxn>
                    <a:cxn ang="0">
                      <a:pos x="8" y="0"/>
                    </a:cxn>
                    <a:cxn ang="0">
                      <a:pos x="4" y="0"/>
                    </a:cxn>
                    <a:cxn ang="0">
                      <a:pos x="4" y="4"/>
                    </a:cxn>
                    <a:cxn ang="0">
                      <a:pos x="4" y="7"/>
                    </a:cxn>
                    <a:cxn ang="0">
                      <a:pos x="0" y="7"/>
                    </a:cxn>
                    <a:cxn ang="0">
                      <a:pos x="4" y="7"/>
                    </a:cxn>
                    <a:cxn ang="0">
                      <a:pos x="4" y="7"/>
                    </a:cxn>
                    <a:cxn ang="0">
                      <a:pos x="4" y="4"/>
                    </a:cxn>
                    <a:cxn ang="0">
                      <a:pos x="8" y="4"/>
                    </a:cxn>
                    <a:cxn ang="0">
                      <a:pos x="8" y="0"/>
                    </a:cxn>
                    <a:cxn ang="0">
                      <a:pos x="8" y="0"/>
                    </a:cxn>
                    <a:cxn ang="0">
                      <a:pos x="8" y="0"/>
                    </a:cxn>
                    <a:cxn ang="0">
                      <a:pos x="8" y="0"/>
                    </a:cxn>
                    <a:cxn ang="0">
                      <a:pos x="8" y="0"/>
                    </a:cxn>
                  </a:cxnLst>
                  <a:rect l="0" t="0" r="r" b="b"/>
                  <a:pathLst>
                    <a:path w="8" h="7">
                      <a:moveTo>
                        <a:pt x="8" y="0"/>
                      </a:moveTo>
                      <a:lnTo>
                        <a:pt x="8" y="0"/>
                      </a:lnTo>
                      <a:lnTo>
                        <a:pt x="4" y="0"/>
                      </a:lnTo>
                      <a:lnTo>
                        <a:pt x="4" y="4"/>
                      </a:lnTo>
                      <a:lnTo>
                        <a:pt x="4" y="7"/>
                      </a:lnTo>
                      <a:lnTo>
                        <a:pt x="0" y="7"/>
                      </a:lnTo>
                      <a:lnTo>
                        <a:pt x="4" y="7"/>
                      </a:lnTo>
                      <a:lnTo>
                        <a:pt x="4" y="7"/>
                      </a:lnTo>
                      <a:lnTo>
                        <a:pt x="4" y="4"/>
                      </a:lnTo>
                      <a:lnTo>
                        <a:pt x="8" y="4"/>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79917" name="Freeform 13"/>
                <p:cNvSpPr>
                  <a:spLocks noChangeAspect="1"/>
                </p:cNvSpPr>
                <p:nvPr/>
              </p:nvSpPr>
              <p:spPr bwMode="auto">
                <a:xfrm>
                  <a:off x="488" y="2486"/>
                  <a:ext cx="335" cy="167"/>
                </a:xfrm>
                <a:custGeom>
                  <a:avLst/>
                  <a:gdLst/>
                  <a:ahLst/>
                  <a:cxnLst>
                    <a:cxn ang="0">
                      <a:pos x="335" y="0"/>
                    </a:cxn>
                    <a:cxn ang="0">
                      <a:pos x="335" y="0"/>
                    </a:cxn>
                    <a:cxn ang="0">
                      <a:pos x="0" y="167"/>
                    </a:cxn>
                    <a:cxn ang="0">
                      <a:pos x="0" y="167"/>
                    </a:cxn>
                    <a:cxn ang="0">
                      <a:pos x="335" y="0"/>
                    </a:cxn>
                    <a:cxn ang="0">
                      <a:pos x="335" y="0"/>
                    </a:cxn>
                    <a:cxn ang="0">
                      <a:pos x="335" y="0"/>
                    </a:cxn>
                    <a:cxn ang="0">
                      <a:pos x="335" y="0"/>
                    </a:cxn>
                    <a:cxn ang="0">
                      <a:pos x="335" y="0"/>
                    </a:cxn>
                    <a:cxn ang="0">
                      <a:pos x="335" y="0"/>
                    </a:cxn>
                    <a:cxn ang="0">
                      <a:pos x="335" y="0"/>
                    </a:cxn>
                    <a:cxn ang="0">
                      <a:pos x="335" y="0"/>
                    </a:cxn>
                  </a:cxnLst>
                  <a:rect l="0" t="0" r="r" b="b"/>
                  <a:pathLst>
                    <a:path w="335" h="167">
                      <a:moveTo>
                        <a:pt x="335" y="0"/>
                      </a:moveTo>
                      <a:lnTo>
                        <a:pt x="335" y="0"/>
                      </a:lnTo>
                      <a:lnTo>
                        <a:pt x="0" y="167"/>
                      </a:lnTo>
                      <a:lnTo>
                        <a:pt x="0" y="167"/>
                      </a:lnTo>
                      <a:lnTo>
                        <a:pt x="335" y="0"/>
                      </a:lnTo>
                      <a:lnTo>
                        <a:pt x="335" y="0"/>
                      </a:lnTo>
                      <a:lnTo>
                        <a:pt x="335" y="0"/>
                      </a:lnTo>
                      <a:lnTo>
                        <a:pt x="335" y="0"/>
                      </a:lnTo>
                      <a:lnTo>
                        <a:pt x="335" y="0"/>
                      </a:lnTo>
                      <a:lnTo>
                        <a:pt x="335" y="0"/>
                      </a:lnTo>
                      <a:lnTo>
                        <a:pt x="335" y="0"/>
                      </a:lnTo>
                      <a:lnTo>
                        <a:pt x="335" y="0"/>
                      </a:lnTo>
                      <a:close/>
                    </a:path>
                  </a:pathLst>
                </a:custGeom>
                <a:solidFill>
                  <a:srgbClr val="000000"/>
                </a:solidFill>
                <a:ln w="9525">
                  <a:noFill/>
                  <a:round/>
                  <a:headEnd/>
                  <a:tailEnd/>
                </a:ln>
              </p:spPr>
              <p:txBody>
                <a:bodyPr/>
                <a:lstStyle/>
                <a:p>
                  <a:endParaRPr lang="en-US"/>
                </a:p>
              </p:txBody>
            </p:sp>
            <p:sp>
              <p:nvSpPr>
                <p:cNvPr id="379918" name="Freeform 14"/>
                <p:cNvSpPr>
                  <a:spLocks noChangeAspect="1"/>
                </p:cNvSpPr>
                <p:nvPr/>
              </p:nvSpPr>
              <p:spPr bwMode="auto">
                <a:xfrm>
                  <a:off x="823" y="2486"/>
                  <a:ext cx="523" cy="87"/>
                </a:xfrm>
                <a:custGeom>
                  <a:avLst/>
                  <a:gdLst/>
                  <a:ahLst/>
                  <a:cxnLst>
                    <a:cxn ang="0">
                      <a:pos x="519" y="83"/>
                    </a:cxn>
                    <a:cxn ang="0">
                      <a:pos x="519" y="83"/>
                    </a:cxn>
                    <a:cxn ang="0">
                      <a:pos x="0" y="0"/>
                    </a:cxn>
                    <a:cxn ang="0">
                      <a:pos x="0" y="0"/>
                    </a:cxn>
                    <a:cxn ang="0">
                      <a:pos x="519" y="87"/>
                    </a:cxn>
                    <a:cxn ang="0">
                      <a:pos x="519" y="87"/>
                    </a:cxn>
                    <a:cxn ang="0">
                      <a:pos x="519" y="87"/>
                    </a:cxn>
                    <a:cxn ang="0">
                      <a:pos x="523" y="87"/>
                    </a:cxn>
                    <a:cxn ang="0">
                      <a:pos x="523" y="83"/>
                    </a:cxn>
                    <a:cxn ang="0">
                      <a:pos x="523" y="83"/>
                    </a:cxn>
                    <a:cxn ang="0">
                      <a:pos x="519" y="83"/>
                    </a:cxn>
                    <a:cxn ang="0">
                      <a:pos x="519" y="83"/>
                    </a:cxn>
                  </a:cxnLst>
                  <a:rect l="0" t="0" r="r" b="b"/>
                  <a:pathLst>
                    <a:path w="523" h="87">
                      <a:moveTo>
                        <a:pt x="519" y="83"/>
                      </a:moveTo>
                      <a:lnTo>
                        <a:pt x="519" y="83"/>
                      </a:lnTo>
                      <a:lnTo>
                        <a:pt x="0" y="0"/>
                      </a:lnTo>
                      <a:lnTo>
                        <a:pt x="0" y="0"/>
                      </a:lnTo>
                      <a:lnTo>
                        <a:pt x="519" y="87"/>
                      </a:lnTo>
                      <a:lnTo>
                        <a:pt x="519" y="87"/>
                      </a:lnTo>
                      <a:lnTo>
                        <a:pt x="519" y="87"/>
                      </a:lnTo>
                      <a:lnTo>
                        <a:pt x="523" y="87"/>
                      </a:lnTo>
                      <a:lnTo>
                        <a:pt x="523" y="83"/>
                      </a:lnTo>
                      <a:lnTo>
                        <a:pt x="523" y="83"/>
                      </a:lnTo>
                      <a:lnTo>
                        <a:pt x="519" y="83"/>
                      </a:lnTo>
                      <a:lnTo>
                        <a:pt x="519" y="83"/>
                      </a:lnTo>
                      <a:close/>
                    </a:path>
                  </a:pathLst>
                </a:custGeom>
                <a:solidFill>
                  <a:srgbClr val="000000"/>
                </a:solidFill>
                <a:ln w="9525">
                  <a:noFill/>
                  <a:round/>
                  <a:headEnd/>
                  <a:tailEnd/>
                </a:ln>
              </p:spPr>
              <p:txBody>
                <a:bodyPr/>
                <a:lstStyle/>
                <a:p>
                  <a:endParaRPr lang="en-US"/>
                </a:p>
              </p:txBody>
            </p:sp>
            <p:sp>
              <p:nvSpPr>
                <p:cNvPr id="379919" name="Freeform 15"/>
                <p:cNvSpPr>
                  <a:spLocks noChangeAspect="1"/>
                </p:cNvSpPr>
                <p:nvPr/>
              </p:nvSpPr>
              <p:spPr bwMode="auto">
                <a:xfrm>
                  <a:off x="1342" y="2573"/>
                  <a:ext cx="4" cy="4"/>
                </a:xfrm>
                <a:custGeom>
                  <a:avLst/>
                  <a:gdLst/>
                  <a:ahLst/>
                  <a:cxnLst>
                    <a:cxn ang="0">
                      <a:pos x="4" y="4"/>
                    </a:cxn>
                    <a:cxn ang="0">
                      <a:pos x="4" y="4"/>
                    </a:cxn>
                    <a:cxn ang="0">
                      <a:pos x="4" y="4"/>
                    </a:cxn>
                    <a:cxn ang="0">
                      <a:pos x="4" y="0"/>
                    </a:cxn>
                    <a:cxn ang="0">
                      <a:pos x="4" y="0"/>
                    </a:cxn>
                    <a:cxn ang="0">
                      <a:pos x="0" y="0"/>
                    </a:cxn>
                    <a:cxn ang="0">
                      <a:pos x="0" y="0"/>
                    </a:cxn>
                    <a:cxn ang="0">
                      <a:pos x="0" y="0"/>
                    </a:cxn>
                    <a:cxn ang="0">
                      <a:pos x="4" y="0"/>
                    </a:cxn>
                    <a:cxn ang="0">
                      <a:pos x="4" y="4"/>
                    </a:cxn>
                    <a:cxn ang="0">
                      <a:pos x="4" y="4"/>
                    </a:cxn>
                    <a:cxn ang="0">
                      <a:pos x="4" y="4"/>
                    </a:cxn>
                    <a:cxn ang="0">
                      <a:pos x="4" y="4"/>
                    </a:cxn>
                    <a:cxn ang="0">
                      <a:pos x="4" y="4"/>
                    </a:cxn>
                    <a:cxn ang="0">
                      <a:pos x="4" y="4"/>
                    </a:cxn>
                  </a:cxnLst>
                  <a:rect l="0" t="0" r="r" b="b"/>
                  <a:pathLst>
                    <a:path w="4" h="4">
                      <a:moveTo>
                        <a:pt x="4" y="4"/>
                      </a:moveTo>
                      <a:lnTo>
                        <a:pt x="4" y="4"/>
                      </a:lnTo>
                      <a:lnTo>
                        <a:pt x="4" y="4"/>
                      </a:lnTo>
                      <a:lnTo>
                        <a:pt x="4" y="0"/>
                      </a:lnTo>
                      <a:lnTo>
                        <a:pt x="4" y="0"/>
                      </a:lnTo>
                      <a:lnTo>
                        <a:pt x="0" y="0"/>
                      </a:lnTo>
                      <a:lnTo>
                        <a:pt x="0" y="0"/>
                      </a:lnTo>
                      <a:lnTo>
                        <a:pt x="0" y="0"/>
                      </a:lnTo>
                      <a:lnTo>
                        <a:pt x="4" y="0"/>
                      </a:lnTo>
                      <a:lnTo>
                        <a:pt x="4" y="4"/>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79920" name="Freeform 16"/>
                <p:cNvSpPr>
                  <a:spLocks noChangeAspect="1"/>
                </p:cNvSpPr>
                <p:nvPr/>
              </p:nvSpPr>
              <p:spPr bwMode="auto">
                <a:xfrm>
                  <a:off x="1346" y="2577"/>
                  <a:ext cx="1" cy="243"/>
                </a:xfrm>
                <a:custGeom>
                  <a:avLst/>
                  <a:gdLst/>
                  <a:ahLst/>
                  <a:cxnLst>
                    <a:cxn ang="0">
                      <a:pos x="0" y="243"/>
                    </a:cxn>
                    <a:cxn ang="0">
                      <a:pos x="0" y="243"/>
                    </a:cxn>
                    <a:cxn ang="0">
                      <a:pos x="0" y="0"/>
                    </a:cxn>
                    <a:cxn ang="0">
                      <a:pos x="0" y="0"/>
                    </a:cxn>
                    <a:cxn ang="0">
                      <a:pos x="0" y="243"/>
                    </a:cxn>
                    <a:cxn ang="0">
                      <a:pos x="0" y="243"/>
                    </a:cxn>
                    <a:cxn ang="0">
                      <a:pos x="0" y="243"/>
                    </a:cxn>
                    <a:cxn ang="0">
                      <a:pos x="0" y="243"/>
                    </a:cxn>
                    <a:cxn ang="0">
                      <a:pos x="0" y="243"/>
                    </a:cxn>
                  </a:cxnLst>
                  <a:rect l="0" t="0" r="r" b="b"/>
                  <a:pathLst>
                    <a:path h="243">
                      <a:moveTo>
                        <a:pt x="0" y="243"/>
                      </a:moveTo>
                      <a:lnTo>
                        <a:pt x="0" y="243"/>
                      </a:lnTo>
                      <a:lnTo>
                        <a:pt x="0" y="0"/>
                      </a:lnTo>
                      <a:lnTo>
                        <a:pt x="0" y="0"/>
                      </a:lnTo>
                      <a:lnTo>
                        <a:pt x="0" y="243"/>
                      </a:lnTo>
                      <a:lnTo>
                        <a:pt x="0" y="243"/>
                      </a:lnTo>
                      <a:lnTo>
                        <a:pt x="0" y="243"/>
                      </a:lnTo>
                      <a:lnTo>
                        <a:pt x="0" y="243"/>
                      </a:lnTo>
                      <a:lnTo>
                        <a:pt x="0" y="243"/>
                      </a:lnTo>
                      <a:close/>
                    </a:path>
                  </a:pathLst>
                </a:custGeom>
                <a:solidFill>
                  <a:srgbClr val="000000"/>
                </a:solidFill>
                <a:ln w="9525">
                  <a:noFill/>
                  <a:round/>
                  <a:headEnd/>
                  <a:tailEnd/>
                </a:ln>
              </p:spPr>
              <p:txBody>
                <a:bodyPr/>
                <a:lstStyle/>
                <a:p>
                  <a:endParaRPr lang="en-US"/>
                </a:p>
              </p:txBody>
            </p:sp>
            <p:sp>
              <p:nvSpPr>
                <p:cNvPr id="379921" name="Freeform 17"/>
                <p:cNvSpPr>
                  <a:spLocks noChangeAspect="1"/>
                </p:cNvSpPr>
                <p:nvPr/>
              </p:nvSpPr>
              <p:spPr bwMode="auto">
                <a:xfrm>
                  <a:off x="1342" y="2820"/>
                  <a:ext cx="4" cy="11"/>
                </a:xfrm>
                <a:custGeom>
                  <a:avLst/>
                  <a:gdLst/>
                  <a:ahLst/>
                  <a:cxnLst>
                    <a:cxn ang="0">
                      <a:pos x="4" y="11"/>
                    </a:cxn>
                    <a:cxn ang="0">
                      <a:pos x="0" y="11"/>
                    </a:cxn>
                    <a:cxn ang="0">
                      <a:pos x="4" y="7"/>
                    </a:cxn>
                    <a:cxn ang="0">
                      <a:pos x="4" y="7"/>
                    </a:cxn>
                    <a:cxn ang="0">
                      <a:pos x="4" y="4"/>
                    </a:cxn>
                    <a:cxn ang="0">
                      <a:pos x="4" y="0"/>
                    </a:cxn>
                    <a:cxn ang="0">
                      <a:pos x="4" y="0"/>
                    </a:cxn>
                    <a:cxn ang="0">
                      <a:pos x="4" y="4"/>
                    </a:cxn>
                    <a:cxn ang="0">
                      <a:pos x="4" y="7"/>
                    </a:cxn>
                    <a:cxn ang="0">
                      <a:pos x="0" y="7"/>
                    </a:cxn>
                    <a:cxn ang="0">
                      <a:pos x="0" y="11"/>
                    </a:cxn>
                    <a:cxn ang="0">
                      <a:pos x="0" y="11"/>
                    </a:cxn>
                    <a:cxn ang="0">
                      <a:pos x="0" y="11"/>
                    </a:cxn>
                    <a:cxn ang="0">
                      <a:pos x="0" y="11"/>
                    </a:cxn>
                    <a:cxn ang="0">
                      <a:pos x="0" y="11"/>
                    </a:cxn>
                    <a:cxn ang="0">
                      <a:pos x="0" y="11"/>
                    </a:cxn>
                    <a:cxn ang="0">
                      <a:pos x="0" y="11"/>
                    </a:cxn>
                    <a:cxn ang="0">
                      <a:pos x="4" y="11"/>
                    </a:cxn>
                  </a:cxnLst>
                  <a:rect l="0" t="0" r="r" b="b"/>
                  <a:pathLst>
                    <a:path w="4" h="11">
                      <a:moveTo>
                        <a:pt x="4" y="11"/>
                      </a:moveTo>
                      <a:lnTo>
                        <a:pt x="0" y="11"/>
                      </a:lnTo>
                      <a:lnTo>
                        <a:pt x="4" y="7"/>
                      </a:lnTo>
                      <a:lnTo>
                        <a:pt x="4" y="7"/>
                      </a:lnTo>
                      <a:lnTo>
                        <a:pt x="4" y="4"/>
                      </a:lnTo>
                      <a:lnTo>
                        <a:pt x="4" y="0"/>
                      </a:lnTo>
                      <a:lnTo>
                        <a:pt x="4" y="0"/>
                      </a:lnTo>
                      <a:lnTo>
                        <a:pt x="4" y="4"/>
                      </a:lnTo>
                      <a:lnTo>
                        <a:pt x="4" y="7"/>
                      </a:lnTo>
                      <a:lnTo>
                        <a:pt x="0" y="7"/>
                      </a:lnTo>
                      <a:lnTo>
                        <a:pt x="0" y="11"/>
                      </a:lnTo>
                      <a:lnTo>
                        <a:pt x="0" y="11"/>
                      </a:lnTo>
                      <a:lnTo>
                        <a:pt x="0" y="11"/>
                      </a:lnTo>
                      <a:lnTo>
                        <a:pt x="0" y="11"/>
                      </a:lnTo>
                      <a:lnTo>
                        <a:pt x="0" y="11"/>
                      </a:lnTo>
                      <a:lnTo>
                        <a:pt x="0" y="11"/>
                      </a:lnTo>
                      <a:lnTo>
                        <a:pt x="0" y="11"/>
                      </a:lnTo>
                      <a:lnTo>
                        <a:pt x="4" y="11"/>
                      </a:lnTo>
                      <a:close/>
                    </a:path>
                  </a:pathLst>
                </a:custGeom>
                <a:solidFill>
                  <a:srgbClr val="000000"/>
                </a:solidFill>
                <a:ln w="9525">
                  <a:noFill/>
                  <a:round/>
                  <a:headEnd/>
                  <a:tailEnd/>
                </a:ln>
              </p:spPr>
              <p:txBody>
                <a:bodyPr/>
                <a:lstStyle/>
                <a:p>
                  <a:endParaRPr lang="en-US"/>
                </a:p>
              </p:txBody>
            </p:sp>
            <p:sp>
              <p:nvSpPr>
                <p:cNvPr id="379922" name="Freeform 18"/>
                <p:cNvSpPr>
                  <a:spLocks noChangeAspect="1"/>
                </p:cNvSpPr>
                <p:nvPr/>
              </p:nvSpPr>
              <p:spPr bwMode="auto">
                <a:xfrm>
                  <a:off x="1342" y="2831"/>
                  <a:ext cx="4" cy="23"/>
                </a:xfrm>
                <a:custGeom>
                  <a:avLst/>
                  <a:gdLst/>
                  <a:ahLst/>
                  <a:cxnLst>
                    <a:cxn ang="0">
                      <a:pos x="0" y="23"/>
                    </a:cxn>
                    <a:cxn ang="0">
                      <a:pos x="4" y="23"/>
                    </a:cxn>
                    <a:cxn ang="0">
                      <a:pos x="4" y="0"/>
                    </a:cxn>
                    <a:cxn ang="0">
                      <a:pos x="0" y="0"/>
                    </a:cxn>
                    <a:cxn ang="0">
                      <a:pos x="0" y="23"/>
                    </a:cxn>
                    <a:cxn ang="0">
                      <a:pos x="0" y="23"/>
                    </a:cxn>
                    <a:cxn ang="0">
                      <a:pos x="0" y="23"/>
                    </a:cxn>
                    <a:cxn ang="0">
                      <a:pos x="0" y="23"/>
                    </a:cxn>
                    <a:cxn ang="0">
                      <a:pos x="0" y="23"/>
                    </a:cxn>
                    <a:cxn ang="0">
                      <a:pos x="0" y="23"/>
                    </a:cxn>
                    <a:cxn ang="0">
                      <a:pos x="4" y="23"/>
                    </a:cxn>
                    <a:cxn ang="0">
                      <a:pos x="0" y="23"/>
                    </a:cxn>
                  </a:cxnLst>
                  <a:rect l="0" t="0" r="r" b="b"/>
                  <a:pathLst>
                    <a:path w="4" h="23">
                      <a:moveTo>
                        <a:pt x="0" y="23"/>
                      </a:moveTo>
                      <a:lnTo>
                        <a:pt x="4" y="23"/>
                      </a:lnTo>
                      <a:lnTo>
                        <a:pt x="4" y="0"/>
                      </a:lnTo>
                      <a:lnTo>
                        <a:pt x="0" y="0"/>
                      </a:lnTo>
                      <a:lnTo>
                        <a:pt x="0" y="23"/>
                      </a:lnTo>
                      <a:lnTo>
                        <a:pt x="0" y="23"/>
                      </a:lnTo>
                      <a:lnTo>
                        <a:pt x="0" y="23"/>
                      </a:lnTo>
                      <a:lnTo>
                        <a:pt x="0" y="23"/>
                      </a:lnTo>
                      <a:lnTo>
                        <a:pt x="0" y="23"/>
                      </a:lnTo>
                      <a:lnTo>
                        <a:pt x="0" y="23"/>
                      </a:lnTo>
                      <a:lnTo>
                        <a:pt x="4" y="23"/>
                      </a:lnTo>
                      <a:lnTo>
                        <a:pt x="0" y="23"/>
                      </a:lnTo>
                      <a:close/>
                    </a:path>
                  </a:pathLst>
                </a:custGeom>
                <a:solidFill>
                  <a:srgbClr val="000000"/>
                </a:solidFill>
                <a:ln w="9525">
                  <a:noFill/>
                  <a:round/>
                  <a:headEnd/>
                  <a:tailEnd/>
                </a:ln>
              </p:spPr>
              <p:txBody>
                <a:bodyPr/>
                <a:lstStyle/>
                <a:p>
                  <a:endParaRPr lang="en-US"/>
                </a:p>
              </p:txBody>
            </p:sp>
            <p:sp>
              <p:nvSpPr>
                <p:cNvPr id="379923" name="Freeform 19"/>
                <p:cNvSpPr>
                  <a:spLocks noChangeAspect="1"/>
                </p:cNvSpPr>
                <p:nvPr/>
              </p:nvSpPr>
              <p:spPr bwMode="auto">
                <a:xfrm>
                  <a:off x="1063" y="2850"/>
                  <a:ext cx="283" cy="213"/>
                </a:xfrm>
                <a:custGeom>
                  <a:avLst/>
                  <a:gdLst/>
                  <a:ahLst/>
                  <a:cxnLst>
                    <a:cxn ang="0">
                      <a:pos x="0" y="213"/>
                    </a:cxn>
                    <a:cxn ang="0">
                      <a:pos x="0" y="213"/>
                    </a:cxn>
                    <a:cxn ang="0">
                      <a:pos x="283" y="4"/>
                    </a:cxn>
                    <a:cxn ang="0">
                      <a:pos x="279" y="0"/>
                    </a:cxn>
                    <a:cxn ang="0">
                      <a:pos x="0" y="213"/>
                    </a:cxn>
                    <a:cxn ang="0">
                      <a:pos x="0" y="213"/>
                    </a:cxn>
                    <a:cxn ang="0">
                      <a:pos x="0" y="213"/>
                    </a:cxn>
                    <a:cxn ang="0">
                      <a:pos x="0" y="213"/>
                    </a:cxn>
                    <a:cxn ang="0">
                      <a:pos x="0" y="213"/>
                    </a:cxn>
                    <a:cxn ang="0">
                      <a:pos x="0" y="213"/>
                    </a:cxn>
                    <a:cxn ang="0">
                      <a:pos x="0" y="213"/>
                    </a:cxn>
                    <a:cxn ang="0">
                      <a:pos x="0" y="213"/>
                    </a:cxn>
                  </a:cxnLst>
                  <a:rect l="0" t="0" r="r" b="b"/>
                  <a:pathLst>
                    <a:path w="283" h="213">
                      <a:moveTo>
                        <a:pt x="0" y="213"/>
                      </a:moveTo>
                      <a:lnTo>
                        <a:pt x="0" y="213"/>
                      </a:lnTo>
                      <a:lnTo>
                        <a:pt x="283" y="4"/>
                      </a:lnTo>
                      <a:lnTo>
                        <a:pt x="279" y="0"/>
                      </a:lnTo>
                      <a:lnTo>
                        <a:pt x="0" y="213"/>
                      </a:lnTo>
                      <a:lnTo>
                        <a:pt x="0" y="213"/>
                      </a:lnTo>
                      <a:lnTo>
                        <a:pt x="0" y="213"/>
                      </a:lnTo>
                      <a:lnTo>
                        <a:pt x="0" y="213"/>
                      </a:lnTo>
                      <a:lnTo>
                        <a:pt x="0" y="213"/>
                      </a:lnTo>
                      <a:lnTo>
                        <a:pt x="0" y="213"/>
                      </a:lnTo>
                      <a:lnTo>
                        <a:pt x="0" y="213"/>
                      </a:lnTo>
                      <a:lnTo>
                        <a:pt x="0" y="213"/>
                      </a:lnTo>
                      <a:close/>
                    </a:path>
                  </a:pathLst>
                </a:custGeom>
                <a:solidFill>
                  <a:srgbClr val="000000"/>
                </a:solidFill>
                <a:ln w="9525">
                  <a:noFill/>
                  <a:round/>
                  <a:headEnd/>
                  <a:tailEnd/>
                </a:ln>
              </p:spPr>
              <p:txBody>
                <a:bodyPr/>
                <a:lstStyle/>
                <a:p>
                  <a:endParaRPr lang="en-US"/>
                </a:p>
              </p:txBody>
            </p:sp>
            <p:sp>
              <p:nvSpPr>
                <p:cNvPr id="379924" name="Freeform 20"/>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close/>
                    </a:path>
                  </a:pathLst>
                </a:custGeom>
                <a:solidFill>
                  <a:srgbClr val="000000"/>
                </a:solidFill>
                <a:ln w="9525">
                  <a:noFill/>
                  <a:round/>
                  <a:headEnd/>
                  <a:tailEnd/>
                </a:ln>
              </p:spPr>
              <p:txBody>
                <a:bodyPr/>
                <a:lstStyle/>
                <a:p>
                  <a:endParaRPr lang="en-US"/>
                </a:p>
              </p:txBody>
            </p:sp>
            <p:sp>
              <p:nvSpPr>
                <p:cNvPr id="379925" name="Freeform 21"/>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path>
                  </a:pathLst>
                </a:custGeom>
                <a:noFill/>
                <a:ln w="6350">
                  <a:solidFill>
                    <a:srgbClr val="000000"/>
                  </a:solidFill>
                  <a:prstDash val="solid"/>
                  <a:round/>
                  <a:headEnd/>
                  <a:tailEnd/>
                </a:ln>
              </p:spPr>
              <p:txBody>
                <a:bodyPr/>
                <a:lstStyle/>
                <a:p>
                  <a:endParaRPr lang="en-US"/>
                </a:p>
              </p:txBody>
            </p:sp>
            <p:sp>
              <p:nvSpPr>
                <p:cNvPr id="379926" name="Freeform 22"/>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close/>
                    </a:path>
                  </a:pathLst>
                </a:custGeom>
                <a:solidFill>
                  <a:srgbClr val="FFE5CC"/>
                </a:solidFill>
                <a:ln w="9525">
                  <a:noFill/>
                  <a:round/>
                  <a:headEnd/>
                  <a:tailEnd/>
                </a:ln>
              </p:spPr>
              <p:txBody>
                <a:bodyPr/>
                <a:lstStyle/>
                <a:p>
                  <a:endParaRPr lang="en-US"/>
                </a:p>
              </p:txBody>
            </p:sp>
            <p:sp>
              <p:nvSpPr>
                <p:cNvPr id="379927" name="Freeform 23"/>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path>
                  </a:pathLst>
                </a:custGeom>
                <a:noFill/>
                <a:ln w="6350">
                  <a:solidFill>
                    <a:srgbClr val="000000"/>
                  </a:solidFill>
                  <a:prstDash val="solid"/>
                  <a:round/>
                  <a:headEnd/>
                  <a:tailEnd/>
                </a:ln>
              </p:spPr>
              <p:txBody>
                <a:bodyPr/>
                <a:lstStyle/>
                <a:p>
                  <a:endParaRPr lang="en-US"/>
                </a:p>
              </p:txBody>
            </p:sp>
            <p:sp>
              <p:nvSpPr>
                <p:cNvPr id="379928" name="Freeform 24"/>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close/>
                    </a:path>
                  </a:pathLst>
                </a:custGeom>
                <a:solidFill>
                  <a:srgbClr val="F7F7E0"/>
                </a:solidFill>
                <a:ln w="9525">
                  <a:noFill/>
                  <a:round/>
                  <a:headEnd/>
                  <a:tailEnd/>
                </a:ln>
              </p:spPr>
              <p:txBody>
                <a:bodyPr/>
                <a:lstStyle/>
                <a:p>
                  <a:endParaRPr lang="en-US"/>
                </a:p>
              </p:txBody>
            </p:sp>
            <p:sp>
              <p:nvSpPr>
                <p:cNvPr id="379929" name="Freeform 25"/>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path>
                  </a:pathLst>
                </a:custGeom>
                <a:noFill/>
                <a:ln w="6350">
                  <a:solidFill>
                    <a:srgbClr val="000000"/>
                  </a:solidFill>
                  <a:prstDash val="solid"/>
                  <a:round/>
                  <a:headEnd/>
                  <a:tailEnd/>
                </a:ln>
              </p:spPr>
              <p:txBody>
                <a:bodyPr/>
                <a:lstStyle/>
                <a:p>
                  <a:endParaRPr lang="en-US"/>
                </a:p>
              </p:txBody>
            </p:sp>
            <p:sp>
              <p:nvSpPr>
                <p:cNvPr id="379930" name="Freeform 26"/>
                <p:cNvSpPr>
                  <a:spLocks noChangeAspect="1"/>
                </p:cNvSpPr>
                <p:nvPr/>
              </p:nvSpPr>
              <p:spPr bwMode="auto">
                <a:xfrm>
                  <a:off x="1063" y="2816"/>
                  <a:ext cx="283" cy="213"/>
                </a:xfrm>
                <a:custGeom>
                  <a:avLst/>
                  <a:gdLst/>
                  <a:ahLst/>
                  <a:cxnLst>
                    <a:cxn ang="0">
                      <a:pos x="279" y="0"/>
                    </a:cxn>
                    <a:cxn ang="0">
                      <a:pos x="283" y="0"/>
                    </a:cxn>
                    <a:cxn ang="0">
                      <a:pos x="0" y="209"/>
                    </a:cxn>
                    <a:cxn ang="0">
                      <a:pos x="0" y="213"/>
                    </a:cxn>
                    <a:cxn ang="0">
                      <a:pos x="283" y="0"/>
                    </a:cxn>
                    <a:cxn ang="0">
                      <a:pos x="283" y="0"/>
                    </a:cxn>
                    <a:cxn ang="0">
                      <a:pos x="283" y="0"/>
                    </a:cxn>
                    <a:cxn ang="0">
                      <a:pos x="283" y="0"/>
                    </a:cxn>
                    <a:cxn ang="0">
                      <a:pos x="283" y="0"/>
                    </a:cxn>
                    <a:cxn ang="0">
                      <a:pos x="283" y="0"/>
                    </a:cxn>
                    <a:cxn ang="0">
                      <a:pos x="283" y="0"/>
                    </a:cxn>
                    <a:cxn ang="0">
                      <a:pos x="279" y="0"/>
                    </a:cxn>
                  </a:cxnLst>
                  <a:rect l="0" t="0" r="r" b="b"/>
                  <a:pathLst>
                    <a:path w="283" h="213">
                      <a:moveTo>
                        <a:pt x="279" y="0"/>
                      </a:moveTo>
                      <a:lnTo>
                        <a:pt x="283" y="0"/>
                      </a:lnTo>
                      <a:lnTo>
                        <a:pt x="0" y="209"/>
                      </a:lnTo>
                      <a:lnTo>
                        <a:pt x="0" y="213"/>
                      </a:lnTo>
                      <a:lnTo>
                        <a:pt x="283" y="0"/>
                      </a:lnTo>
                      <a:lnTo>
                        <a:pt x="283" y="0"/>
                      </a:lnTo>
                      <a:lnTo>
                        <a:pt x="283" y="0"/>
                      </a:lnTo>
                      <a:lnTo>
                        <a:pt x="283" y="0"/>
                      </a:lnTo>
                      <a:lnTo>
                        <a:pt x="283" y="0"/>
                      </a:lnTo>
                      <a:lnTo>
                        <a:pt x="283" y="0"/>
                      </a:lnTo>
                      <a:lnTo>
                        <a:pt x="283" y="0"/>
                      </a:lnTo>
                      <a:lnTo>
                        <a:pt x="279" y="0"/>
                      </a:lnTo>
                      <a:close/>
                    </a:path>
                  </a:pathLst>
                </a:custGeom>
                <a:solidFill>
                  <a:srgbClr val="7F7F7F"/>
                </a:solidFill>
                <a:ln w="9525">
                  <a:noFill/>
                  <a:round/>
                  <a:headEnd/>
                  <a:tailEnd/>
                </a:ln>
              </p:spPr>
              <p:txBody>
                <a:bodyPr/>
                <a:lstStyle/>
                <a:p>
                  <a:endParaRPr lang="en-US"/>
                </a:p>
              </p:txBody>
            </p:sp>
            <p:sp>
              <p:nvSpPr>
                <p:cNvPr id="379931" name="Freeform 27"/>
                <p:cNvSpPr>
                  <a:spLocks noChangeAspect="1"/>
                </p:cNvSpPr>
                <p:nvPr/>
              </p:nvSpPr>
              <p:spPr bwMode="auto">
                <a:xfrm>
                  <a:off x="1342" y="2801"/>
                  <a:ext cx="4" cy="15"/>
                </a:xfrm>
                <a:custGeom>
                  <a:avLst/>
                  <a:gdLst/>
                  <a:ahLst/>
                  <a:cxnLst>
                    <a:cxn ang="0">
                      <a:pos x="0" y="4"/>
                    </a:cxn>
                    <a:cxn ang="0">
                      <a:pos x="0" y="4"/>
                    </a:cxn>
                    <a:cxn ang="0">
                      <a:pos x="0" y="15"/>
                    </a:cxn>
                    <a:cxn ang="0">
                      <a:pos x="4" y="15"/>
                    </a:cxn>
                    <a:cxn ang="0">
                      <a:pos x="4" y="4"/>
                    </a:cxn>
                    <a:cxn ang="0">
                      <a:pos x="0" y="0"/>
                    </a:cxn>
                    <a:cxn ang="0">
                      <a:pos x="4" y="4"/>
                    </a:cxn>
                    <a:cxn ang="0">
                      <a:pos x="4" y="4"/>
                    </a:cxn>
                    <a:cxn ang="0">
                      <a:pos x="0" y="0"/>
                    </a:cxn>
                    <a:cxn ang="0">
                      <a:pos x="0" y="4"/>
                    </a:cxn>
                    <a:cxn ang="0">
                      <a:pos x="0" y="4"/>
                    </a:cxn>
                    <a:cxn ang="0">
                      <a:pos x="0" y="4"/>
                    </a:cxn>
                  </a:cxnLst>
                  <a:rect l="0" t="0" r="r" b="b"/>
                  <a:pathLst>
                    <a:path w="4" h="15">
                      <a:moveTo>
                        <a:pt x="0" y="4"/>
                      </a:moveTo>
                      <a:lnTo>
                        <a:pt x="0" y="4"/>
                      </a:lnTo>
                      <a:lnTo>
                        <a:pt x="0" y="15"/>
                      </a:lnTo>
                      <a:lnTo>
                        <a:pt x="4" y="15"/>
                      </a:lnTo>
                      <a:lnTo>
                        <a:pt x="4" y="4"/>
                      </a:lnTo>
                      <a:lnTo>
                        <a:pt x="0" y="0"/>
                      </a:lnTo>
                      <a:lnTo>
                        <a:pt x="4" y="4"/>
                      </a:lnTo>
                      <a:lnTo>
                        <a:pt x="4" y="4"/>
                      </a:lnTo>
                      <a:lnTo>
                        <a:pt x="0" y="0"/>
                      </a:lnTo>
                      <a:lnTo>
                        <a:pt x="0" y="4"/>
                      </a:lnTo>
                      <a:lnTo>
                        <a:pt x="0" y="4"/>
                      </a:lnTo>
                      <a:lnTo>
                        <a:pt x="0" y="4"/>
                      </a:lnTo>
                      <a:close/>
                    </a:path>
                  </a:pathLst>
                </a:custGeom>
                <a:solidFill>
                  <a:srgbClr val="7F7F7F"/>
                </a:solidFill>
                <a:ln w="9525">
                  <a:noFill/>
                  <a:round/>
                  <a:headEnd/>
                  <a:tailEnd/>
                </a:ln>
              </p:spPr>
              <p:txBody>
                <a:bodyPr/>
                <a:lstStyle/>
                <a:p>
                  <a:endParaRPr lang="en-US"/>
                </a:p>
              </p:txBody>
            </p:sp>
            <p:sp>
              <p:nvSpPr>
                <p:cNvPr id="379932" name="Freeform 28"/>
                <p:cNvSpPr>
                  <a:spLocks noChangeAspect="1"/>
                </p:cNvSpPr>
                <p:nvPr/>
              </p:nvSpPr>
              <p:spPr bwMode="auto">
                <a:xfrm>
                  <a:off x="1063" y="2801"/>
                  <a:ext cx="283" cy="212"/>
                </a:xfrm>
                <a:custGeom>
                  <a:avLst/>
                  <a:gdLst/>
                  <a:ahLst/>
                  <a:cxnLst>
                    <a:cxn ang="0">
                      <a:pos x="4" y="212"/>
                    </a:cxn>
                    <a:cxn ang="0">
                      <a:pos x="0" y="212"/>
                    </a:cxn>
                    <a:cxn ang="0">
                      <a:pos x="283" y="4"/>
                    </a:cxn>
                    <a:cxn ang="0">
                      <a:pos x="283" y="0"/>
                    </a:cxn>
                    <a:cxn ang="0">
                      <a:pos x="0" y="212"/>
                    </a:cxn>
                    <a:cxn ang="0">
                      <a:pos x="0" y="212"/>
                    </a:cxn>
                    <a:cxn ang="0">
                      <a:pos x="0" y="212"/>
                    </a:cxn>
                    <a:cxn ang="0">
                      <a:pos x="0" y="212"/>
                    </a:cxn>
                    <a:cxn ang="0">
                      <a:pos x="0" y="212"/>
                    </a:cxn>
                    <a:cxn ang="0">
                      <a:pos x="0" y="212"/>
                    </a:cxn>
                    <a:cxn ang="0">
                      <a:pos x="0" y="212"/>
                    </a:cxn>
                    <a:cxn ang="0">
                      <a:pos x="4" y="212"/>
                    </a:cxn>
                  </a:cxnLst>
                  <a:rect l="0" t="0" r="r" b="b"/>
                  <a:pathLst>
                    <a:path w="283" h="212">
                      <a:moveTo>
                        <a:pt x="4" y="212"/>
                      </a:moveTo>
                      <a:lnTo>
                        <a:pt x="0" y="212"/>
                      </a:lnTo>
                      <a:lnTo>
                        <a:pt x="283" y="4"/>
                      </a:lnTo>
                      <a:lnTo>
                        <a:pt x="283" y="0"/>
                      </a:lnTo>
                      <a:lnTo>
                        <a:pt x="0" y="212"/>
                      </a:lnTo>
                      <a:lnTo>
                        <a:pt x="0" y="212"/>
                      </a:lnTo>
                      <a:lnTo>
                        <a:pt x="0" y="212"/>
                      </a:lnTo>
                      <a:lnTo>
                        <a:pt x="0" y="212"/>
                      </a:lnTo>
                      <a:lnTo>
                        <a:pt x="0" y="212"/>
                      </a:lnTo>
                      <a:lnTo>
                        <a:pt x="0" y="212"/>
                      </a:lnTo>
                      <a:lnTo>
                        <a:pt x="0" y="212"/>
                      </a:lnTo>
                      <a:lnTo>
                        <a:pt x="4" y="212"/>
                      </a:lnTo>
                      <a:close/>
                    </a:path>
                  </a:pathLst>
                </a:custGeom>
                <a:solidFill>
                  <a:srgbClr val="7F7F7F"/>
                </a:solidFill>
                <a:ln w="9525">
                  <a:noFill/>
                  <a:round/>
                  <a:headEnd/>
                  <a:tailEnd/>
                </a:ln>
              </p:spPr>
              <p:txBody>
                <a:bodyPr/>
                <a:lstStyle/>
                <a:p>
                  <a:endParaRPr lang="en-US"/>
                </a:p>
              </p:txBody>
            </p:sp>
            <p:sp>
              <p:nvSpPr>
                <p:cNvPr id="379933" name="Freeform 29"/>
                <p:cNvSpPr>
                  <a:spLocks noChangeAspect="1"/>
                </p:cNvSpPr>
                <p:nvPr/>
              </p:nvSpPr>
              <p:spPr bwMode="auto">
                <a:xfrm>
                  <a:off x="1063" y="3013"/>
                  <a:ext cx="4" cy="16"/>
                </a:xfrm>
                <a:custGeom>
                  <a:avLst/>
                  <a:gdLst/>
                  <a:ahLst/>
                  <a:cxnLst>
                    <a:cxn ang="0">
                      <a:pos x="4" y="12"/>
                    </a:cxn>
                    <a:cxn ang="0">
                      <a:pos x="4" y="12"/>
                    </a:cxn>
                    <a:cxn ang="0">
                      <a:pos x="4" y="0"/>
                    </a:cxn>
                    <a:cxn ang="0">
                      <a:pos x="0" y="0"/>
                    </a:cxn>
                    <a:cxn ang="0">
                      <a:pos x="0" y="12"/>
                    </a:cxn>
                    <a:cxn ang="0">
                      <a:pos x="4" y="16"/>
                    </a:cxn>
                    <a:cxn ang="0">
                      <a:pos x="0" y="12"/>
                    </a:cxn>
                    <a:cxn ang="0">
                      <a:pos x="0" y="16"/>
                    </a:cxn>
                    <a:cxn ang="0">
                      <a:pos x="4" y="16"/>
                    </a:cxn>
                    <a:cxn ang="0">
                      <a:pos x="4" y="16"/>
                    </a:cxn>
                    <a:cxn ang="0">
                      <a:pos x="4" y="12"/>
                    </a:cxn>
                    <a:cxn ang="0">
                      <a:pos x="4" y="12"/>
                    </a:cxn>
                  </a:cxnLst>
                  <a:rect l="0" t="0" r="r" b="b"/>
                  <a:pathLst>
                    <a:path w="4" h="16">
                      <a:moveTo>
                        <a:pt x="4" y="12"/>
                      </a:moveTo>
                      <a:lnTo>
                        <a:pt x="4" y="12"/>
                      </a:lnTo>
                      <a:lnTo>
                        <a:pt x="4" y="0"/>
                      </a:lnTo>
                      <a:lnTo>
                        <a:pt x="0" y="0"/>
                      </a:lnTo>
                      <a:lnTo>
                        <a:pt x="0" y="12"/>
                      </a:lnTo>
                      <a:lnTo>
                        <a:pt x="4" y="16"/>
                      </a:lnTo>
                      <a:lnTo>
                        <a:pt x="0" y="12"/>
                      </a:lnTo>
                      <a:lnTo>
                        <a:pt x="0" y="16"/>
                      </a:lnTo>
                      <a:lnTo>
                        <a:pt x="4" y="16"/>
                      </a:lnTo>
                      <a:lnTo>
                        <a:pt x="4" y="16"/>
                      </a:lnTo>
                      <a:lnTo>
                        <a:pt x="4" y="12"/>
                      </a:lnTo>
                      <a:lnTo>
                        <a:pt x="4" y="12"/>
                      </a:lnTo>
                      <a:close/>
                    </a:path>
                  </a:pathLst>
                </a:custGeom>
                <a:solidFill>
                  <a:srgbClr val="7F7F7F"/>
                </a:solidFill>
                <a:ln w="9525">
                  <a:noFill/>
                  <a:round/>
                  <a:headEnd/>
                  <a:tailEnd/>
                </a:ln>
              </p:spPr>
              <p:txBody>
                <a:bodyPr/>
                <a:lstStyle/>
                <a:p>
                  <a:endParaRPr lang="en-US"/>
                </a:p>
              </p:txBody>
            </p:sp>
            <p:sp>
              <p:nvSpPr>
                <p:cNvPr id="379934" name="Freeform 30"/>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close/>
                    </a:path>
                  </a:pathLst>
                </a:custGeom>
                <a:solidFill>
                  <a:srgbClr val="BFBFBF"/>
                </a:solidFill>
                <a:ln w="9525">
                  <a:noFill/>
                  <a:round/>
                  <a:headEnd/>
                  <a:tailEnd/>
                </a:ln>
              </p:spPr>
              <p:txBody>
                <a:bodyPr/>
                <a:lstStyle/>
                <a:p>
                  <a:endParaRPr lang="en-US"/>
                </a:p>
              </p:txBody>
            </p:sp>
            <p:sp>
              <p:nvSpPr>
                <p:cNvPr id="379935" name="Freeform 31"/>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path>
                  </a:pathLst>
                </a:custGeom>
                <a:noFill/>
                <a:ln w="6350">
                  <a:solidFill>
                    <a:srgbClr val="000000"/>
                  </a:solidFill>
                  <a:prstDash val="solid"/>
                  <a:round/>
                  <a:headEnd/>
                  <a:tailEnd/>
                </a:ln>
              </p:spPr>
              <p:txBody>
                <a:bodyPr/>
                <a:lstStyle/>
                <a:p>
                  <a:endParaRPr lang="en-US"/>
                </a:p>
              </p:txBody>
            </p:sp>
            <p:sp>
              <p:nvSpPr>
                <p:cNvPr id="379936" name="Freeform 32"/>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close/>
                    </a:path>
                  </a:pathLst>
                </a:custGeom>
                <a:solidFill>
                  <a:srgbClr val="BFBFBF"/>
                </a:solidFill>
                <a:ln w="9525">
                  <a:noFill/>
                  <a:round/>
                  <a:headEnd/>
                  <a:tailEnd/>
                </a:ln>
              </p:spPr>
              <p:txBody>
                <a:bodyPr/>
                <a:lstStyle/>
                <a:p>
                  <a:endParaRPr lang="en-US"/>
                </a:p>
              </p:txBody>
            </p:sp>
            <p:sp>
              <p:nvSpPr>
                <p:cNvPr id="379937" name="Freeform 33"/>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path>
                  </a:pathLst>
                </a:custGeom>
                <a:noFill/>
                <a:ln w="6350">
                  <a:solidFill>
                    <a:srgbClr val="000000"/>
                  </a:solidFill>
                  <a:prstDash val="solid"/>
                  <a:round/>
                  <a:headEnd/>
                  <a:tailEnd/>
                </a:ln>
              </p:spPr>
              <p:txBody>
                <a:bodyPr/>
                <a:lstStyle/>
                <a:p>
                  <a:endParaRPr lang="en-US"/>
                </a:p>
              </p:txBody>
            </p:sp>
            <p:sp>
              <p:nvSpPr>
                <p:cNvPr id="379938" name="Freeform 34"/>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close/>
                    </a:path>
                  </a:pathLst>
                </a:custGeom>
                <a:solidFill>
                  <a:srgbClr val="BFBFBF"/>
                </a:solidFill>
                <a:ln w="9525">
                  <a:noFill/>
                  <a:round/>
                  <a:headEnd/>
                  <a:tailEnd/>
                </a:ln>
              </p:spPr>
              <p:txBody>
                <a:bodyPr/>
                <a:lstStyle/>
                <a:p>
                  <a:endParaRPr lang="en-US"/>
                </a:p>
              </p:txBody>
            </p:sp>
            <p:sp>
              <p:nvSpPr>
                <p:cNvPr id="379939" name="Freeform 35"/>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path>
                  </a:pathLst>
                </a:custGeom>
                <a:noFill/>
                <a:ln w="6350">
                  <a:solidFill>
                    <a:srgbClr val="000000"/>
                  </a:solidFill>
                  <a:prstDash val="solid"/>
                  <a:round/>
                  <a:headEnd/>
                  <a:tailEnd/>
                </a:ln>
              </p:spPr>
              <p:txBody>
                <a:bodyPr/>
                <a:lstStyle/>
                <a:p>
                  <a:endParaRPr lang="en-US"/>
                </a:p>
              </p:txBody>
            </p:sp>
            <p:sp>
              <p:nvSpPr>
                <p:cNvPr id="379940" name="Freeform 36"/>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close/>
                    </a:path>
                  </a:pathLst>
                </a:custGeom>
                <a:solidFill>
                  <a:srgbClr val="F7F7E0"/>
                </a:solidFill>
                <a:ln w="9525">
                  <a:noFill/>
                  <a:round/>
                  <a:headEnd/>
                  <a:tailEnd/>
                </a:ln>
              </p:spPr>
              <p:txBody>
                <a:bodyPr/>
                <a:lstStyle/>
                <a:p>
                  <a:endParaRPr lang="en-US"/>
                </a:p>
              </p:txBody>
            </p:sp>
            <p:sp>
              <p:nvSpPr>
                <p:cNvPr id="379941" name="Freeform 37"/>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path>
                  </a:pathLst>
                </a:custGeom>
                <a:noFill/>
                <a:ln w="6350">
                  <a:solidFill>
                    <a:srgbClr val="000000"/>
                  </a:solidFill>
                  <a:prstDash val="solid"/>
                  <a:round/>
                  <a:headEnd/>
                  <a:tailEnd/>
                </a:ln>
              </p:spPr>
              <p:txBody>
                <a:bodyPr/>
                <a:lstStyle/>
                <a:p>
                  <a:endParaRPr lang="en-US"/>
                </a:p>
              </p:txBody>
            </p:sp>
            <p:sp>
              <p:nvSpPr>
                <p:cNvPr id="379942" name="Freeform 38"/>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close/>
                    </a:path>
                  </a:pathLst>
                </a:custGeom>
                <a:solidFill>
                  <a:srgbClr val="FF003F"/>
                </a:solidFill>
                <a:ln w="9525">
                  <a:noFill/>
                  <a:round/>
                  <a:headEnd/>
                  <a:tailEnd/>
                </a:ln>
              </p:spPr>
              <p:txBody>
                <a:bodyPr/>
                <a:lstStyle/>
                <a:p>
                  <a:endParaRPr lang="en-US"/>
                </a:p>
              </p:txBody>
            </p:sp>
            <p:sp>
              <p:nvSpPr>
                <p:cNvPr id="379943" name="Freeform 39"/>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path>
                  </a:pathLst>
                </a:custGeom>
                <a:noFill/>
                <a:ln w="6350">
                  <a:solidFill>
                    <a:srgbClr val="000000"/>
                  </a:solidFill>
                  <a:prstDash val="solid"/>
                  <a:round/>
                  <a:headEnd/>
                  <a:tailEnd/>
                </a:ln>
              </p:spPr>
              <p:txBody>
                <a:bodyPr/>
                <a:lstStyle/>
                <a:p>
                  <a:endParaRPr lang="en-US"/>
                </a:p>
              </p:txBody>
            </p:sp>
            <p:sp>
              <p:nvSpPr>
                <p:cNvPr id="379944" name="Freeform 40"/>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close/>
                    </a:path>
                  </a:pathLst>
                </a:custGeom>
                <a:solidFill>
                  <a:srgbClr val="FFE5CC"/>
                </a:solidFill>
                <a:ln w="9525">
                  <a:noFill/>
                  <a:round/>
                  <a:headEnd/>
                  <a:tailEnd/>
                </a:ln>
              </p:spPr>
              <p:txBody>
                <a:bodyPr/>
                <a:lstStyle/>
                <a:p>
                  <a:endParaRPr lang="en-US"/>
                </a:p>
              </p:txBody>
            </p:sp>
            <p:sp>
              <p:nvSpPr>
                <p:cNvPr id="379945" name="Freeform 41"/>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path>
                  </a:pathLst>
                </a:custGeom>
                <a:noFill/>
                <a:ln w="6350">
                  <a:solidFill>
                    <a:srgbClr val="000000"/>
                  </a:solidFill>
                  <a:prstDash val="solid"/>
                  <a:round/>
                  <a:headEnd/>
                  <a:tailEnd/>
                </a:ln>
              </p:spPr>
              <p:txBody>
                <a:bodyPr/>
                <a:lstStyle/>
                <a:p>
                  <a:endParaRPr lang="en-US"/>
                </a:p>
              </p:txBody>
            </p:sp>
            <p:sp>
              <p:nvSpPr>
                <p:cNvPr id="379946" name="Line 42"/>
                <p:cNvSpPr>
                  <a:spLocks noChangeAspect="1" noChangeShapeType="1"/>
                </p:cNvSpPr>
                <p:nvPr/>
              </p:nvSpPr>
              <p:spPr bwMode="auto">
                <a:xfrm>
                  <a:off x="1267" y="2687"/>
                  <a:ext cx="3" cy="1"/>
                </a:xfrm>
                <a:prstGeom prst="line">
                  <a:avLst/>
                </a:prstGeom>
                <a:noFill/>
                <a:ln w="6350">
                  <a:solidFill>
                    <a:srgbClr val="000000"/>
                  </a:solidFill>
                  <a:round/>
                  <a:headEnd/>
                  <a:tailEnd/>
                </a:ln>
              </p:spPr>
              <p:txBody>
                <a:bodyPr/>
                <a:lstStyle/>
                <a:p>
                  <a:endParaRPr lang="en-US"/>
                </a:p>
              </p:txBody>
            </p:sp>
            <p:sp>
              <p:nvSpPr>
                <p:cNvPr id="379947" name="Line 43"/>
                <p:cNvSpPr>
                  <a:spLocks noChangeAspect="1" noChangeShapeType="1"/>
                </p:cNvSpPr>
                <p:nvPr/>
              </p:nvSpPr>
              <p:spPr bwMode="auto">
                <a:xfrm flipV="1">
                  <a:off x="1267" y="2698"/>
                  <a:ext cx="3" cy="8"/>
                </a:xfrm>
                <a:prstGeom prst="line">
                  <a:avLst/>
                </a:prstGeom>
                <a:noFill/>
                <a:ln w="6350">
                  <a:solidFill>
                    <a:srgbClr val="000000"/>
                  </a:solidFill>
                  <a:round/>
                  <a:headEnd/>
                  <a:tailEnd/>
                </a:ln>
              </p:spPr>
              <p:txBody>
                <a:bodyPr/>
                <a:lstStyle/>
                <a:p>
                  <a:endParaRPr lang="en-US"/>
                </a:p>
              </p:txBody>
            </p:sp>
            <p:sp>
              <p:nvSpPr>
                <p:cNvPr id="379948" name="Line 44"/>
                <p:cNvSpPr>
                  <a:spLocks noChangeAspect="1" noChangeShapeType="1"/>
                </p:cNvSpPr>
                <p:nvPr/>
              </p:nvSpPr>
              <p:spPr bwMode="auto">
                <a:xfrm flipV="1">
                  <a:off x="1323" y="2641"/>
                  <a:ext cx="4" cy="8"/>
                </a:xfrm>
                <a:prstGeom prst="line">
                  <a:avLst/>
                </a:prstGeom>
                <a:noFill/>
                <a:ln w="6350">
                  <a:solidFill>
                    <a:srgbClr val="000000"/>
                  </a:solidFill>
                  <a:round/>
                  <a:headEnd/>
                  <a:tailEnd/>
                </a:ln>
              </p:spPr>
              <p:txBody>
                <a:bodyPr/>
                <a:lstStyle/>
                <a:p>
                  <a:endParaRPr lang="en-US"/>
                </a:p>
              </p:txBody>
            </p:sp>
            <p:sp>
              <p:nvSpPr>
                <p:cNvPr id="379949" name="Line 45"/>
                <p:cNvSpPr>
                  <a:spLocks noChangeAspect="1" noChangeShapeType="1"/>
                </p:cNvSpPr>
                <p:nvPr/>
              </p:nvSpPr>
              <p:spPr bwMode="auto">
                <a:xfrm>
                  <a:off x="1323" y="2657"/>
                  <a:ext cx="4" cy="3"/>
                </a:xfrm>
                <a:prstGeom prst="line">
                  <a:avLst/>
                </a:prstGeom>
                <a:noFill/>
                <a:ln w="6350">
                  <a:solidFill>
                    <a:srgbClr val="000000"/>
                  </a:solidFill>
                  <a:round/>
                  <a:headEnd/>
                  <a:tailEnd/>
                </a:ln>
              </p:spPr>
              <p:txBody>
                <a:bodyPr/>
                <a:lstStyle/>
                <a:p>
                  <a:endParaRPr lang="en-US"/>
                </a:p>
              </p:txBody>
            </p:sp>
            <p:sp>
              <p:nvSpPr>
                <p:cNvPr id="379950" name="Freeform 46"/>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close/>
                    </a:path>
                  </a:pathLst>
                </a:custGeom>
                <a:solidFill>
                  <a:srgbClr val="000000"/>
                </a:solidFill>
                <a:ln w="9525">
                  <a:noFill/>
                  <a:round/>
                  <a:headEnd/>
                  <a:tailEnd/>
                </a:ln>
              </p:spPr>
              <p:txBody>
                <a:bodyPr/>
                <a:lstStyle/>
                <a:p>
                  <a:endParaRPr lang="en-US"/>
                </a:p>
              </p:txBody>
            </p:sp>
            <p:sp>
              <p:nvSpPr>
                <p:cNvPr id="379951" name="Freeform 47"/>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path>
                  </a:pathLst>
                </a:custGeom>
                <a:noFill/>
                <a:ln w="6350">
                  <a:solidFill>
                    <a:srgbClr val="000000"/>
                  </a:solidFill>
                  <a:prstDash val="solid"/>
                  <a:round/>
                  <a:headEnd/>
                  <a:tailEnd/>
                </a:ln>
              </p:spPr>
              <p:txBody>
                <a:bodyPr/>
                <a:lstStyle/>
                <a:p>
                  <a:endParaRPr lang="en-US"/>
                </a:p>
              </p:txBody>
            </p:sp>
            <p:sp>
              <p:nvSpPr>
                <p:cNvPr id="379952" name="Freeform 48"/>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close/>
                    </a:path>
                  </a:pathLst>
                </a:custGeom>
                <a:solidFill>
                  <a:srgbClr val="FFFFE5"/>
                </a:solidFill>
                <a:ln w="9525">
                  <a:noFill/>
                  <a:round/>
                  <a:headEnd/>
                  <a:tailEnd/>
                </a:ln>
              </p:spPr>
              <p:txBody>
                <a:bodyPr/>
                <a:lstStyle/>
                <a:p>
                  <a:endParaRPr lang="en-US"/>
                </a:p>
              </p:txBody>
            </p:sp>
            <p:sp>
              <p:nvSpPr>
                <p:cNvPr id="379953" name="Freeform 49"/>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path>
                  </a:pathLst>
                </a:custGeom>
                <a:noFill/>
                <a:ln w="6350">
                  <a:solidFill>
                    <a:srgbClr val="000000"/>
                  </a:solidFill>
                  <a:prstDash val="solid"/>
                  <a:round/>
                  <a:headEnd/>
                  <a:tailEnd/>
                </a:ln>
              </p:spPr>
              <p:txBody>
                <a:bodyPr/>
                <a:lstStyle/>
                <a:p>
                  <a:endParaRPr lang="en-US"/>
                </a:p>
              </p:txBody>
            </p:sp>
            <p:sp>
              <p:nvSpPr>
                <p:cNvPr id="379954" name="Freeform 50"/>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close/>
                    </a:path>
                  </a:pathLst>
                </a:custGeom>
                <a:solidFill>
                  <a:srgbClr val="D6C656"/>
                </a:solidFill>
                <a:ln w="9525">
                  <a:noFill/>
                  <a:round/>
                  <a:headEnd/>
                  <a:tailEnd/>
                </a:ln>
              </p:spPr>
              <p:txBody>
                <a:bodyPr/>
                <a:lstStyle/>
                <a:p>
                  <a:endParaRPr lang="en-US"/>
                </a:p>
              </p:txBody>
            </p:sp>
            <p:sp>
              <p:nvSpPr>
                <p:cNvPr id="379955" name="Freeform 51"/>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path>
                  </a:pathLst>
                </a:custGeom>
                <a:noFill/>
                <a:ln w="6350">
                  <a:solidFill>
                    <a:srgbClr val="000000"/>
                  </a:solidFill>
                  <a:prstDash val="solid"/>
                  <a:round/>
                  <a:headEnd/>
                  <a:tailEnd/>
                </a:ln>
              </p:spPr>
              <p:txBody>
                <a:bodyPr/>
                <a:lstStyle/>
                <a:p>
                  <a:endParaRPr lang="en-US"/>
                </a:p>
              </p:txBody>
            </p:sp>
            <p:sp>
              <p:nvSpPr>
                <p:cNvPr id="379956" name="Freeform 52"/>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close/>
                    </a:path>
                  </a:pathLst>
                </a:custGeom>
                <a:solidFill>
                  <a:srgbClr val="7FFF00"/>
                </a:solidFill>
                <a:ln w="9525">
                  <a:noFill/>
                  <a:round/>
                  <a:headEnd/>
                  <a:tailEnd/>
                </a:ln>
              </p:spPr>
              <p:txBody>
                <a:bodyPr/>
                <a:lstStyle/>
                <a:p>
                  <a:endParaRPr lang="en-US"/>
                </a:p>
              </p:txBody>
            </p:sp>
            <p:sp>
              <p:nvSpPr>
                <p:cNvPr id="379957" name="Freeform 53"/>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path>
                  </a:pathLst>
                </a:custGeom>
                <a:noFill/>
                <a:ln w="6350">
                  <a:solidFill>
                    <a:srgbClr val="000000"/>
                  </a:solidFill>
                  <a:prstDash val="solid"/>
                  <a:round/>
                  <a:headEnd/>
                  <a:tailEnd/>
                </a:ln>
              </p:spPr>
              <p:txBody>
                <a:bodyPr/>
                <a:lstStyle/>
                <a:p>
                  <a:endParaRPr lang="en-US"/>
                </a:p>
              </p:txBody>
            </p:sp>
            <p:sp>
              <p:nvSpPr>
                <p:cNvPr id="379958" name="Freeform 54"/>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79959" name="Freeform 55"/>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79960" name="Freeform 56"/>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close/>
                    </a:path>
                  </a:pathLst>
                </a:custGeom>
                <a:solidFill>
                  <a:srgbClr val="D6C656"/>
                </a:solidFill>
                <a:ln w="9525">
                  <a:noFill/>
                  <a:round/>
                  <a:headEnd/>
                  <a:tailEnd/>
                </a:ln>
              </p:spPr>
              <p:txBody>
                <a:bodyPr/>
                <a:lstStyle/>
                <a:p>
                  <a:endParaRPr lang="en-US"/>
                </a:p>
              </p:txBody>
            </p:sp>
            <p:sp>
              <p:nvSpPr>
                <p:cNvPr id="379961" name="Freeform 57"/>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path>
                  </a:pathLst>
                </a:custGeom>
                <a:noFill/>
                <a:ln w="6350">
                  <a:solidFill>
                    <a:srgbClr val="000000"/>
                  </a:solidFill>
                  <a:prstDash val="solid"/>
                  <a:round/>
                  <a:headEnd/>
                  <a:tailEnd/>
                </a:ln>
              </p:spPr>
              <p:txBody>
                <a:bodyPr/>
                <a:lstStyle/>
                <a:p>
                  <a:endParaRPr lang="en-US"/>
                </a:p>
              </p:txBody>
            </p:sp>
            <p:sp>
              <p:nvSpPr>
                <p:cNvPr id="379962" name="Freeform 58"/>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close/>
                    </a:path>
                  </a:pathLst>
                </a:custGeom>
                <a:solidFill>
                  <a:srgbClr val="B26B33"/>
                </a:solidFill>
                <a:ln w="9525">
                  <a:noFill/>
                  <a:round/>
                  <a:headEnd/>
                  <a:tailEnd/>
                </a:ln>
              </p:spPr>
              <p:txBody>
                <a:bodyPr/>
                <a:lstStyle/>
                <a:p>
                  <a:endParaRPr lang="en-US"/>
                </a:p>
              </p:txBody>
            </p:sp>
            <p:sp>
              <p:nvSpPr>
                <p:cNvPr id="379963" name="Freeform 59"/>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path>
                  </a:pathLst>
                </a:custGeom>
                <a:noFill/>
                <a:ln w="6350">
                  <a:solidFill>
                    <a:srgbClr val="000000"/>
                  </a:solidFill>
                  <a:prstDash val="solid"/>
                  <a:round/>
                  <a:headEnd/>
                  <a:tailEnd/>
                </a:ln>
              </p:spPr>
              <p:txBody>
                <a:bodyPr/>
                <a:lstStyle/>
                <a:p>
                  <a:endParaRPr lang="en-US"/>
                </a:p>
              </p:txBody>
            </p:sp>
            <p:sp>
              <p:nvSpPr>
                <p:cNvPr id="379964" name="Freeform 60"/>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close/>
                    </a:path>
                  </a:pathLst>
                </a:custGeom>
                <a:solidFill>
                  <a:srgbClr val="D6C656"/>
                </a:solidFill>
                <a:ln w="9525">
                  <a:noFill/>
                  <a:round/>
                  <a:headEnd/>
                  <a:tailEnd/>
                </a:ln>
              </p:spPr>
              <p:txBody>
                <a:bodyPr/>
                <a:lstStyle/>
                <a:p>
                  <a:endParaRPr lang="en-US"/>
                </a:p>
              </p:txBody>
            </p:sp>
            <p:sp>
              <p:nvSpPr>
                <p:cNvPr id="379965" name="Freeform 61"/>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path>
                  </a:pathLst>
                </a:custGeom>
                <a:noFill/>
                <a:ln w="6350">
                  <a:solidFill>
                    <a:srgbClr val="000000"/>
                  </a:solidFill>
                  <a:prstDash val="solid"/>
                  <a:round/>
                  <a:headEnd/>
                  <a:tailEnd/>
                </a:ln>
              </p:spPr>
              <p:txBody>
                <a:bodyPr/>
                <a:lstStyle/>
                <a:p>
                  <a:endParaRPr lang="en-US"/>
                </a:p>
              </p:txBody>
            </p:sp>
            <p:sp>
              <p:nvSpPr>
                <p:cNvPr id="379966" name="Line 62"/>
                <p:cNvSpPr>
                  <a:spLocks noChangeAspect="1" noChangeShapeType="1"/>
                </p:cNvSpPr>
                <p:nvPr/>
              </p:nvSpPr>
              <p:spPr bwMode="auto">
                <a:xfrm flipV="1">
                  <a:off x="1289" y="2744"/>
                  <a:ext cx="15" cy="11"/>
                </a:xfrm>
                <a:prstGeom prst="line">
                  <a:avLst/>
                </a:prstGeom>
                <a:noFill/>
                <a:ln w="6350">
                  <a:solidFill>
                    <a:srgbClr val="000000"/>
                  </a:solidFill>
                  <a:round/>
                  <a:headEnd/>
                  <a:tailEnd/>
                </a:ln>
              </p:spPr>
              <p:txBody>
                <a:bodyPr/>
                <a:lstStyle/>
                <a:p>
                  <a:endParaRPr lang="en-US"/>
                </a:p>
              </p:txBody>
            </p:sp>
            <p:sp>
              <p:nvSpPr>
                <p:cNvPr id="379967" name="Line 63"/>
                <p:cNvSpPr>
                  <a:spLocks noChangeAspect="1" noChangeShapeType="1"/>
                </p:cNvSpPr>
                <p:nvPr/>
              </p:nvSpPr>
              <p:spPr bwMode="auto">
                <a:xfrm flipV="1">
                  <a:off x="1289" y="2763"/>
                  <a:ext cx="15" cy="15"/>
                </a:xfrm>
                <a:prstGeom prst="line">
                  <a:avLst/>
                </a:prstGeom>
                <a:noFill/>
                <a:ln w="6350">
                  <a:solidFill>
                    <a:srgbClr val="000000"/>
                  </a:solidFill>
                  <a:round/>
                  <a:headEnd/>
                  <a:tailEnd/>
                </a:ln>
              </p:spPr>
              <p:txBody>
                <a:bodyPr/>
                <a:lstStyle/>
                <a:p>
                  <a:endParaRPr lang="en-US"/>
                </a:p>
              </p:txBody>
            </p:sp>
            <p:sp>
              <p:nvSpPr>
                <p:cNvPr id="379968" name="Freeform 64"/>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close/>
                    </a:path>
                  </a:pathLst>
                </a:custGeom>
                <a:solidFill>
                  <a:srgbClr val="BFBFBF"/>
                </a:solidFill>
                <a:ln w="9525">
                  <a:noFill/>
                  <a:round/>
                  <a:headEnd/>
                  <a:tailEnd/>
                </a:ln>
              </p:spPr>
              <p:txBody>
                <a:bodyPr/>
                <a:lstStyle/>
                <a:p>
                  <a:endParaRPr lang="en-US"/>
                </a:p>
              </p:txBody>
            </p:sp>
            <p:sp>
              <p:nvSpPr>
                <p:cNvPr id="379969" name="Freeform 65"/>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path>
                  </a:pathLst>
                </a:custGeom>
                <a:noFill/>
                <a:ln w="6350">
                  <a:solidFill>
                    <a:srgbClr val="000000"/>
                  </a:solidFill>
                  <a:prstDash val="solid"/>
                  <a:round/>
                  <a:headEnd/>
                  <a:tailEnd/>
                </a:ln>
              </p:spPr>
              <p:txBody>
                <a:bodyPr/>
                <a:lstStyle/>
                <a:p>
                  <a:endParaRPr lang="en-US"/>
                </a:p>
              </p:txBody>
            </p:sp>
            <p:sp>
              <p:nvSpPr>
                <p:cNvPr id="379970" name="Freeform 66"/>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close/>
                    </a:path>
                  </a:pathLst>
                </a:custGeom>
                <a:solidFill>
                  <a:srgbClr val="F7F7E0"/>
                </a:solidFill>
                <a:ln w="9525">
                  <a:noFill/>
                  <a:round/>
                  <a:headEnd/>
                  <a:tailEnd/>
                </a:ln>
              </p:spPr>
              <p:txBody>
                <a:bodyPr/>
                <a:lstStyle/>
                <a:p>
                  <a:endParaRPr lang="en-US"/>
                </a:p>
              </p:txBody>
            </p:sp>
            <p:sp>
              <p:nvSpPr>
                <p:cNvPr id="379971" name="Freeform 67"/>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path>
                  </a:pathLst>
                </a:custGeom>
                <a:noFill/>
                <a:ln w="6350">
                  <a:solidFill>
                    <a:srgbClr val="000000"/>
                  </a:solidFill>
                  <a:prstDash val="solid"/>
                  <a:round/>
                  <a:headEnd/>
                  <a:tailEnd/>
                </a:ln>
              </p:spPr>
              <p:txBody>
                <a:bodyPr/>
                <a:lstStyle/>
                <a:p>
                  <a:endParaRPr lang="en-US"/>
                </a:p>
              </p:txBody>
            </p:sp>
            <p:sp>
              <p:nvSpPr>
                <p:cNvPr id="379972" name="Freeform 68"/>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close/>
                    </a:path>
                  </a:pathLst>
                </a:custGeom>
                <a:solidFill>
                  <a:srgbClr val="FFE5CC"/>
                </a:solidFill>
                <a:ln w="9525">
                  <a:noFill/>
                  <a:round/>
                  <a:headEnd/>
                  <a:tailEnd/>
                </a:ln>
              </p:spPr>
              <p:txBody>
                <a:bodyPr/>
                <a:lstStyle/>
                <a:p>
                  <a:endParaRPr lang="en-US"/>
                </a:p>
              </p:txBody>
            </p:sp>
            <p:sp>
              <p:nvSpPr>
                <p:cNvPr id="379973" name="Freeform 69"/>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path>
                  </a:pathLst>
                </a:custGeom>
                <a:noFill/>
                <a:ln w="6350">
                  <a:solidFill>
                    <a:srgbClr val="000000"/>
                  </a:solidFill>
                  <a:prstDash val="solid"/>
                  <a:round/>
                  <a:headEnd/>
                  <a:tailEnd/>
                </a:ln>
              </p:spPr>
              <p:txBody>
                <a:bodyPr/>
                <a:lstStyle/>
                <a:p>
                  <a:endParaRPr lang="en-US"/>
                </a:p>
              </p:txBody>
            </p:sp>
            <p:sp>
              <p:nvSpPr>
                <p:cNvPr id="379974" name="Freeform 70"/>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close/>
                    </a:path>
                  </a:pathLst>
                </a:custGeom>
                <a:solidFill>
                  <a:srgbClr val="BFBFBF"/>
                </a:solidFill>
                <a:ln w="9525">
                  <a:noFill/>
                  <a:round/>
                  <a:headEnd/>
                  <a:tailEnd/>
                </a:ln>
              </p:spPr>
              <p:txBody>
                <a:bodyPr/>
                <a:lstStyle/>
                <a:p>
                  <a:endParaRPr lang="en-US"/>
                </a:p>
              </p:txBody>
            </p:sp>
            <p:sp>
              <p:nvSpPr>
                <p:cNvPr id="379975" name="Freeform 71"/>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path>
                  </a:pathLst>
                </a:custGeom>
                <a:noFill/>
                <a:ln w="6350">
                  <a:solidFill>
                    <a:srgbClr val="000000"/>
                  </a:solidFill>
                  <a:prstDash val="solid"/>
                  <a:round/>
                  <a:headEnd/>
                  <a:tailEnd/>
                </a:ln>
              </p:spPr>
              <p:txBody>
                <a:bodyPr/>
                <a:lstStyle/>
                <a:p>
                  <a:endParaRPr lang="en-US"/>
                </a:p>
              </p:txBody>
            </p:sp>
            <p:sp>
              <p:nvSpPr>
                <p:cNvPr id="379976" name="Freeform 72"/>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close/>
                    </a:path>
                  </a:pathLst>
                </a:custGeom>
                <a:solidFill>
                  <a:srgbClr val="FF003F"/>
                </a:solidFill>
                <a:ln w="9525">
                  <a:noFill/>
                  <a:round/>
                  <a:headEnd/>
                  <a:tailEnd/>
                </a:ln>
              </p:spPr>
              <p:txBody>
                <a:bodyPr/>
                <a:lstStyle/>
                <a:p>
                  <a:endParaRPr lang="en-US"/>
                </a:p>
              </p:txBody>
            </p:sp>
            <p:sp>
              <p:nvSpPr>
                <p:cNvPr id="379977" name="Freeform 73"/>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path>
                  </a:pathLst>
                </a:custGeom>
                <a:noFill/>
                <a:ln w="6350">
                  <a:solidFill>
                    <a:srgbClr val="000000"/>
                  </a:solidFill>
                  <a:prstDash val="solid"/>
                  <a:round/>
                  <a:headEnd/>
                  <a:tailEnd/>
                </a:ln>
              </p:spPr>
              <p:txBody>
                <a:bodyPr/>
                <a:lstStyle/>
                <a:p>
                  <a:endParaRPr lang="en-US"/>
                </a:p>
              </p:txBody>
            </p:sp>
            <p:sp>
              <p:nvSpPr>
                <p:cNvPr id="379978" name="Freeform 74"/>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close/>
                    </a:path>
                  </a:pathLst>
                </a:custGeom>
                <a:solidFill>
                  <a:srgbClr val="7FFF00"/>
                </a:solidFill>
                <a:ln w="9525">
                  <a:noFill/>
                  <a:round/>
                  <a:headEnd/>
                  <a:tailEnd/>
                </a:ln>
              </p:spPr>
              <p:txBody>
                <a:bodyPr/>
                <a:lstStyle/>
                <a:p>
                  <a:endParaRPr lang="en-US"/>
                </a:p>
              </p:txBody>
            </p:sp>
            <p:sp>
              <p:nvSpPr>
                <p:cNvPr id="379979" name="Freeform 75"/>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path>
                  </a:pathLst>
                </a:custGeom>
                <a:noFill/>
                <a:ln w="6350">
                  <a:solidFill>
                    <a:srgbClr val="000000"/>
                  </a:solidFill>
                  <a:prstDash val="solid"/>
                  <a:round/>
                  <a:headEnd/>
                  <a:tailEnd/>
                </a:ln>
              </p:spPr>
              <p:txBody>
                <a:bodyPr/>
                <a:lstStyle/>
                <a:p>
                  <a:endParaRPr lang="en-US"/>
                </a:p>
              </p:txBody>
            </p:sp>
            <p:sp>
              <p:nvSpPr>
                <p:cNvPr id="379980" name="Freeform 76"/>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close/>
                    </a:path>
                  </a:pathLst>
                </a:custGeom>
                <a:solidFill>
                  <a:srgbClr val="FF003F"/>
                </a:solidFill>
                <a:ln w="9525">
                  <a:noFill/>
                  <a:round/>
                  <a:headEnd/>
                  <a:tailEnd/>
                </a:ln>
              </p:spPr>
              <p:txBody>
                <a:bodyPr/>
                <a:lstStyle/>
                <a:p>
                  <a:endParaRPr lang="en-US"/>
                </a:p>
              </p:txBody>
            </p:sp>
            <p:sp>
              <p:nvSpPr>
                <p:cNvPr id="379981" name="Freeform 77"/>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path>
                  </a:pathLst>
                </a:custGeom>
                <a:noFill/>
                <a:ln w="6350">
                  <a:solidFill>
                    <a:srgbClr val="000000"/>
                  </a:solidFill>
                  <a:prstDash val="solid"/>
                  <a:round/>
                  <a:headEnd/>
                  <a:tailEnd/>
                </a:ln>
              </p:spPr>
              <p:txBody>
                <a:bodyPr/>
                <a:lstStyle/>
                <a:p>
                  <a:endParaRPr lang="en-US"/>
                </a:p>
              </p:txBody>
            </p:sp>
            <p:sp>
              <p:nvSpPr>
                <p:cNvPr id="379982" name="Freeform 78"/>
                <p:cNvSpPr>
                  <a:spLocks noChangeAspect="1"/>
                </p:cNvSpPr>
                <p:nvPr/>
              </p:nvSpPr>
              <p:spPr bwMode="auto">
                <a:xfrm>
                  <a:off x="1079" y="2869"/>
                  <a:ext cx="7" cy="30"/>
                </a:xfrm>
                <a:custGeom>
                  <a:avLst/>
                  <a:gdLst/>
                  <a:ahLst/>
                  <a:cxnLst>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close/>
                    </a:path>
                  </a:pathLst>
                </a:custGeom>
                <a:solidFill>
                  <a:srgbClr val="FFFFFF"/>
                </a:solidFill>
                <a:ln w="9525">
                  <a:noFill/>
                  <a:round/>
                  <a:headEnd/>
                  <a:tailEnd/>
                </a:ln>
              </p:spPr>
              <p:txBody>
                <a:bodyPr/>
                <a:lstStyle/>
                <a:p>
                  <a:endParaRPr lang="en-US"/>
                </a:p>
              </p:txBody>
            </p:sp>
            <p:sp>
              <p:nvSpPr>
                <p:cNvPr id="379983" name="Freeform 79"/>
                <p:cNvSpPr>
                  <a:spLocks noChangeAspect="1"/>
                </p:cNvSpPr>
                <p:nvPr/>
              </p:nvSpPr>
              <p:spPr bwMode="auto">
                <a:xfrm>
                  <a:off x="1079" y="2869"/>
                  <a:ext cx="7" cy="30"/>
                </a:xfrm>
                <a:custGeom>
                  <a:avLst/>
                  <a:gdLst/>
                  <a:ahLst/>
                  <a:cxnLst>
                    <a:cxn ang="0">
                      <a:pos x="3" y="0"/>
                    </a:cxn>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3" y="0"/>
                      </a:ln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path>
                  </a:pathLst>
                </a:custGeom>
                <a:noFill/>
                <a:ln w="6350">
                  <a:solidFill>
                    <a:srgbClr val="000000"/>
                  </a:solidFill>
                  <a:prstDash val="solid"/>
                  <a:round/>
                  <a:headEnd/>
                  <a:tailEnd/>
                </a:ln>
              </p:spPr>
              <p:txBody>
                <a:bodyPr/>
                <a:lstStyle/>
                <a:p>
                  <a:endParaRPr lang="en-US"/>
                </a:p>
              </p:txBody>
            </p:sp>
            <p:sp>
              <p:nvSpPr>
                <p:cNvPr id="379984" name="Freeform 80"/>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close/>
                    </a:path>
                  </a:pathLst>
                </a:custGeom>
                <a:solidFill>
                  <a:srgbClr val="000000"/>
                </a:solidFill>
                <a:ln w="9525">
                  <a:noFill/>
                  <a:round/>
                  <a:headEnd/>
                  <a:tailEnd/>
                </a:ln>
              </p:spPr>
              <p:txBody>
                <a:bodyPr/>
                <a:lstStyle/>
                <a:p>
                  <a:endParaRPr lang="en-US"/>
                </a:p>
              </p:txBody>
            </p:sp>
            <p:sp>
              <p:nvSpPr>
                <p:cNvPr id="379985" name="Freeform 81"/>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path>
                  </a:pathLst>
                </a:custGeom>
                <a:noFill/>
                <a:ln w="6350">
                  <a:solidFill>
                    <a:srgbClr val="000000"/>
                  </a:solidFill>
                  <a:prstDash val="solid"/>
                  <a:round/>
                  <a:headEnd/>
                  <a:tailEnd/>
                </a:ln>
              </p:spPr>
              <p:txBody>
                <a:bodyPr/>
                <a:lstStyle/>
                <a:p>
                  <a:endParaRPr lang="en-US"/>
                </a:p>
              </p:txBody>
            </p:sp>
            <p:sp>
              <p:nvSpPr>
                <p:cNvPr id="379986" name="Line 82"/>
                <p:cNvSpPr>
                  <a:spLocks noChangeAspect="1" noChangeShapeType="1"/>
                </p:cNvSpPr>
                <p:nvPr/>
              </p:nvSpPr>
              <p:spPr bwMode="auto">
                <a:xfrm flipV="1">
                  <a:off x="1090" y="2877"/>
                  <a:ext cx="4" cy="3"/>
                </a:xfrm>
                <a:prstGeom prst="line">
                  <a:avLst/>
                </a:prstGeom>
                <a:noFill/>
                <a:ln w="6350">
                  <a:solidFill>
                    <a:srgbClr val="000000"/>
                  </a:solidFill>
                  <a:round/>
                  <a:headEnd/>
                  <a:tailEnd/>
                </a:ln>
              </p:spPr>
              <p:txBody>
                <a:bodyPr/>
                <a:lstStyle/>
                <a:p>
                  <a:endParaRPr lang="en-US"/>
                </a:p>
              </p:txBody>
            </p:sp>
            <p:sp>
              <p:nvSpPr>
                <p:cNvPr id="379987" name="Freeform 83"/>
                <p:cNvSpPr>
                  <a:spLocks noChangeAspect="1"/>
                </p:cNvSpPr>
                <p:nvPr/>
              </p:nvSpPr>
              <p:spPr bwMode="auto">
                <a:xfrm>
                  <a:off x="1086" y="2858"/>
                  <a:ext cx="8" cy="11"/>
                </a:xfrm>
                <a:custGeom>
                  <a:avLst/>
                  <a:gdLst/>
                  <a:ahLst/>
                  <a:cxnLst>
                    <a:cxn ang="0">
                      <a:pos x="0" y="11"/>
                    </a:cxn>
                    <a:cxn ang="0">
                      <a:pos x="4" y="0"/>
                    </a:cxn>
                    <a:cxn ang="0">
                      <a:pos x="8" y="0"/>
                    </a:cxn>
                  </a:cxnLst>
                  <a:rect l="0" t="0" r="r" b="b"/>
                  <a:pathLst>
                    <a:path w="8" h="11">
                      <a:moveTo>
                        <a:pt x="0" y="11"/>
                      </a:moveTo>
                      <a:lnTo>
                        <a:pt x="4" y="0"/>
                      </a:lnTo>
                      <a:lnTo>
                        <a:pt x="8" y="0"/>
                      </a:lnTo>
                    </a:path>
                  </a:pathLst>
                </a:custGeom>
                <a:noFill/>
                <a:ln w="6350">
                  <a:solidFill>
                    <a:srgbClr val="000000"/>
                  </a:solidFill>
                  <a:prstDash val="solid"/>
                  <a:round/>
                  <a:headEnd/>
                  <a:tailEnd/>
                </a:ln>
              </p:spPr>
              <p:txBody>
                <a:bodyPr/>
                <a:lstStyle/>
                <a:p>
                  <a:endParaRPr lang="en-US"/>
                </a:p>
              </p:txBody>
            </p:sp>
            <p:sp>
              <p:nvSpPr>
                <p:cNvPr id="379988" name="Freeform 84"/>
                <p:cNvSpPr>
                  <a:spLocks noChangeAspect="1"/>
                </p:cNvSpPr>
                <p:nvPr/>
              </p:nvSpPr>
              <p:spPr bwMode="auto">
                <a:xfrm>
                  <a:off x="1086" y="2888"/>
                  <a:ext cx="8" cy="8"/>
                </a:xfrm>
                <a:custGeom>
                  <a:avLst/>
                  <a:gdLst/>
                  <a:ahLst/>
                  <a:cxnLst>
                    <a:cxn ang="0">
                      <a:pos x="0" y="0"/>
                    </a:cxn>
                    <a:cxn ang="0">
                      <a:pos x="4" y="8"/>
                    </a:cxn>
                    <a:cxn ang="0">
                      <a:pos x="8" y="4"/>
                    </a:cxn>
                  </a:cxnLst>
                  <a:rect l="0" t="0" r="r" b="b"/>
                  <a:pathLst>
                    <a:path w="8" h="8">
                      <a:moveTo>
                        <a:pt x="0" y="0"/>
                      </a:moveTo>
                      <a:lnTo>
                        <a:pt x="4" y="8"/>
                      </a:lnTo>
                      <a:lnTo>
                        <a:pt x="8" y="4"/>
                      </a:lnTo>
                    </a:path>
                  </a:pathLst>
                </a:custGeom>
                <a:noFill/>
                <a:ln w="6350">
                  <a:solidFill>
                    <a:srgbClr val="000000"/>
                  </a:solidFill>
                  <a:prstDash val="solid"/>
                  <a:round/>
                  <a:headEnd/>
                  <a:tailEnd/>
                </a:ln>
              </p:spPr>
              <p:txBody>
                <a:bodyPr/>
                <a:lstStyle/>
                <a:p>
                  <a:endParaRPr lang="en-US"/>
                </a:p>
              </p:txBody>
            </p:sp>
            <p:sp>
              <p:nvSpPr>
                <p:cNvPr id="379989" name="Freeform 85"/>
                <p:cNvSpPr>
                  <a:spLocks noChangeAspect="1" noEditPoints="1"/>
                </p:cNvSpPr>
                <p:nvPr/>
              </p:nvSpPr>
              <p:spPr bwMode="auto">
                <a:xfrm>
                  <a:off x="1094" y="2869"/>
                  <a:ext cx="3" cy="8"/>
                </a:xfrm>
                <a:custGeom>
                  <a:avLst/>
                  <a:gdLst/>
                  <a:ahLst/>
                  <a:cxnLst>
                    <a:cxn ang="0">
                      <a:pos x="0" y="8"/>
                    </a:cxn>
                    <a:cxn ang="0">
                      <a:pos x="0" y="4"/>
                    </a:cxn>
                    <a:cxn ang="0">
                      <a:pos x="0" y="4"/>
                    </a:cxn>
                    <a:cxn ang="0">
                      <a:pos x="0" y="8"/>
                    </a:cxn>
                    <a:cxn ang="0">
                      <a:pos x="0" y="8"/>
                    </a:cxn>
                    <a:cxn ang="0">
                      <a:pos x="0" y="8"/>
                    </a:cxn>
                    <a:cxn ang="0">
                      <a:pos x="0" y="8"/>
                    </a:cxn>
                    <a:cxn ang="0">
                      <a:pos x="0" y="8"/>
                    </a:cxn>
                    <a:cxn ang="0">
                      <a:pos x="0" y="4"/>
                    </a:cxn>
                    <a:cxn ang="0">
                      <a:pos x="3" y="4"/>
                    </a:cxn>
                    <a:cxn ang="0">
                      <a:pos x="3" y="8"/>
                    </a:cxn>
                    <a:cxn ang="0">
                      <a:pos x="0" y="8"/>
                    </a:cxn>
                    <a:cxn ang="0">
                      <a:pos x="0" y="8"/>
                    </a:cxn>
                    <a:cxn ang="0">
                      <a:pos x="0" y="8"/>
                    </a:cxn>
                    <a:cxn ang="0">
                      <a:pos x="0" y="8"/>
                    </a:cxn>
                    <a:cxn ang="0">
                      <a:pos x="0" y="8"/>
                    </a:cxn>
                    <a:cxn ang="0">
                      <a:pos x="3" y="8"/>
                    </a:cxn>
                    <a:cxn ang="0">
                      <a:pos x="3" y="8"/>
                    </a:cxn>
                    <a:cxn ang="0">
                      <a:pos x="3" y="4"/>
                    </a:cxn>
                    <a:cxn ang="0">
                      <a:pos x="3" y="4"/>
                    </a:cxn>
                    <a:cxn ang="0">
                      <a:pos x="3" y="8"/>
                    </a:cxn>
                    <a:cxn ang="0">
                      <a:pos x="3" y="4"/>
                    </a:cxn>
                    <a:cxn ang="0">
                      <a:pos x="3" y="4"/>
                    </a:cxn>
                    <a:cxn ang="0">
                      <a:pos x="3" y="8"/>
                    </a:cxn>
                    <a:cxn ang="0">
                      <a:pos x="3" y="8"/>
                    </a:cxn>
                    <a:cxn ang="0">
                      <a:pos x="3" y="4"/>
                    </a:cxn>
                    <a:cxn ang="0">
                      <a:pos x="3" y="8"/>
                    </a:cxn>
                    <a:cxn ang="0">
                      <a:pos x="3" y="8"/>
                    </a:cxn>
                    <a:cxn ang="0">
                      <a:pos x="3" y="8"/>
                    </a:cxn>
                    <a:cxn ang="0">
                      <a:pos x="3" y="4"/>
                    </a:cxn>
                    <a:cxn ang="0">
                      <a:pos x="3" y="8"/>
                    </a:cxn>
                    <a:cxn ang="0">
                      <a:pos x="3" y="8"/>
                    </a:cxn>
                    <a:cxn ang="0">
                      <a:pos x="3" y="0"/>
                    </a:cxn>
                    <a:cxn ang="0">
                      <a:pos x="3" y="0"/>
                    </a:cxn>
                    <a:cxn ang="0">
                      <a:pos x="3" y="8"/>
                    </a:cxn>
                    <a:cxn ang="0">
                      <a:pos x="3" y="8"/>
                    </a:cxn>
                  </a:cxnLst>
                  <a:rect l="0" t="0" r="r" b="b"/>
                  <a:pathLst>
                    <a:path w="3" h="8">
                      <a:moveTo>
                        <a:pt x="0" y="8"/>
                      </a:moveTo>
                      <a:lnTo>
                        <a:pt x="0" y="4"/>
                      </a:lnTo>
                      <a:lnTo>
                        <a:pt x="0" y="4"/>
                      </a:lnTo>
                      <a:lnTo>
                        <a:pt x="0" y="8"/>
                      </a:lnTo>
                      <a:lnTo>
                        <a:pt x="0" y="8"/>
                      </a:lnTo>
                      <a:lnTo>
                        <a:pt x="0" y="8"/>
                      </a:lnTo>
                      <a:lnTo>
                        <a:pt x="0" y="8"/>
                      </a:lnTo>
                      <a:lnTo>
                        <a:pt x="0" y="8"/>
                      </a:lnTo>
                      <a:lnTo>
                        <a:pt x="0" y="4"/>
                      </a:lnTo>
                      <a:lnTo>
                        <a:pt x="3" y="4"/>
                      </a:lnTo>
                      <a:lnTo>
                        <a:pt x="3" y="8"/>
                      </a:lnTo>
                      <a:lnTo>
                        <a:pt x="0" y="8"/>
                      </a:lnTo>
                      <a:lnTo>
                        <a:pt x="0" y="8"/>
                      </a:lnTo>
                      <a:lnTo>
                        <a:pt x="0" y="8"/>
                      </a:lnTo>
                      <a:lnTo>
                        <a:pt x="0" y="8"/>
                      </a:lnTo>
                      <a:lnTo>
                        <a:pt x="0" y="8"/>
                      </a:lnTo>
                      <a:close/>
                      <a:moveTo>
                        <a:pt x="3" y="8"/>
                      </a:moveTo>
                      <a:lnTo>
                        <a:pt x="3" y="8"/>
                      </a:lnTo>
                      <a:lnTo>
                        <a:pt x="3" y="4"/>
                      </a:lnTo>
                      <a:lnTo>
                        <a:pt x="3" y="4"/>
                      </a:lnTo>
                      <a:lnTo>
                        <a:pt x="3" y="8"/>
                      </a:lnTo>
                      <a:lnTo>
                        <a:pt x="3" y="4"/>
                      </a:lnTo>
                      <a:lnTo>
                        <a:pt x="3" y="4"/>
                      </a:lnTo>
                      <a:lnTo>
                        <a:pt x="3" y="8"/>
                      </a:lnTo>
                      <a:lnTo>
                        <a:pt x="3" y="8"/>
                      </a:lnTo>
                      <a:lnTo>
                        <a:pt x="3" y="4"/>
                      </a:lnTo>
                      <a:lnTo>
                        <a:pt x="3" y="8"/>
                      </a:lnTo>
                      <a:lnTo>
                        <a:pt x="3" y="8"/>
                      </a:lnTo>
                      <a:close/>
                      <a:moveTo>
                        <a:pt x="3" y="8"/>
                      </a:moveTo>
                      <a:lnTo>
                        <a:pt x="3" y="4"/>
                      </a:lnTo>
                      <a:lnTo>
                        <a:pt x="3" y="8"/>
                      </a:lnTo>
                      <a:lnTo>
                        <a:pt x="3" y="8"/>
                      </a:lnTo>
                      <a:lnTo>
                        <a:pt x="3" y="0"/>
                      </a:lnTo>
                      <a:lnTo>
                        <a:pt x="3" y="0"/>
                      </a:lnTo>
                      <a:lnTo>
                        <a:pt x="3" y="8"/>
                      </a:lnTo>
                      <a:lnTo>
                        <a:pt x="3" y="8"/>
                      </a:lnTo>
                      <a:close/>
                    </a:path>
                  </a:pathLst>
                </a:custGeom>
                <a:solidFill>
                  <a:srgbClr val="000000"/>
                </a:solidFill>
                <a:ln w="9525">
                  <a:noFill/>
                  <a:round/>
                  <a:headEnd/>
                  <a:tailEnd/>
                </a:ln>
              </p:spPr>
              <p:txBody>
                <a:bodyPr/>
                <a:lstStyle/>
                <a:p>
                  <a:endParaRPr lang="en-US"/>
                </a:p>
              </p:txBody>
            </p:sp>
            <p:sp>
              <p:nvSpPr>
                <p:cNvPr id="379990" name="Freeform 86"/>
                <p:cNvSpPr>
                  <a:spLocks noChangeAspect="1" noEditPoints="1"/>
                </p:cNvSpPr>
                <p:nvPr/>
              </p:nvSpPr>
              <p:spPr bwMode="auto">
                <a:xfrm>
                  <a:off x="1097" y="2869"/>
                  <a:ext cx="4" cy="8"/>
                </a:xfrm>
                <a:custGeom>
                  <a:avLst/>
                  <a:gdLst/>
                  <a:ahLst/>
                  <a:cxnLst>
                    <a:cxn ang="0">
                      <a:pos x="0" y="4"/>
                    </a:cxn>
                    <a:cxn ang="0">
                      <a:pos x="0" y="0"/>
                    </a:cxn>
                    <a:cxn ang="0">
                      <a:pos x="0" y="0"/>
                    </a:cxn>
                    <a:cxn ang="0">
                      <a:pos x="0" y="4"/>
                    </a:cxn>
                    <a:cxn ang="0">
                      <a:pos x="0" y="4"/>
                    </a:cxn>
                    <a:cxn ang="0">
                      <a:pos x="0" y="8"/>
                    </a:cxn>
                    <a:cxn ang="0">
                      <a:pos x="0" y="8"/>
                    </a:cxn>
                    <a:cxn ang="0">
                      <a:pos x="0" y="4"/>
                    </a:cxn>
                    <a:cxn ang="0">
                      <a:pos x="0" y="4"/>
                    </a:cxn>
                    <a:cxn ang="0">
                      <a:pos x="0" y="4"/>
                    </a:cxn>
                    <a:cxn ang="0">
                      <a:pos x="0" y="8"/>
                    </a:cxn>
                    <a:cxn ang="0">
                      <a:pos x="0" y="4"/>
                    </a:cxn>
                    <a:cxn ang="0">
                      <a:pos x="0" y="4"/>
                    </a:cxn>
                    <a:cxn ang="0">
                      <a:pos x="0" y="4"/>
                    </a:cxn>
                    <a:cxn ang="0">
                      <a:pos x="0" y="0"/>
                    </a:cxn>
                    <a:cxn ang="0">
                      <a:pos x="0" y="0"/>
                    </a:cxn>
                    <a:cxn ang="0">
                      <a:pos x="0" y="4"/>
                    </a:cxn>
                    <a:cxn ang="0">
                      <a:pos x="0" y="4"/>
                    </a:cxn>
                    <a:cxn ang="0">
                      <a:pos x="4" y="0"/>
                    </a:cxn>
                    <a:cxn ang="0">
                      <a:pos x="4" y="0"/>
                    </a:cxn>
                    <a:cxn ang="0">
                      <a:pos x="4" y="0"/>
                    </a:cxn>
                    <a:cxn ang="0">
                      <a:pos x="4" y="0"/>
                    </a:cxn>
                    <a:cxn ang="0">
                      <a:pos x="0" y="4"/>
                    </a:cxn>
                    <a:cxn ang="0">
                      <a:pos x="4" y="4"/>
                    </a:cxn>
                    <a:cxn ang="0">
                      <a:pos x="4" y="4"/>
                    </a:cxn>
                    <a:cxn ang="0">
                      <a:pos x="4" y="4"/>
                    </a:cxn>
                    <a:cxn ang="0">
                      <a:pos x="0" y="4"/>
                    </a:cxn>
                    <a:cxn ang="0">
                      <a:pos x="0" y="4"/>
                    </a:cxn>
                    <a:cxn ang="0">
                      <a:pos x="4" y="0"/>
                    </a:cxn>
                    <a:cxn ang="0">
                      <a:pos x="4" y="4"/>
                    </a:cxn>
                    <a:cxn ang="0">
                      <a:pos x="4" y="0"/>
                    </a:cxn>
                    <a:cxn ang="0">
                      <a:pos x="4" y="4"/>
                    </a:cxn>
                    <a:cxn ang="0">
                      <a:pos x="4" y="0"/>
                    </a:cxn>
                    <a:cxn ang="0">
                      <a:pos x="4" y="4"/>
                    </a:cxn>
                    <a:cxn ang="0">
                      <a:pos x="4" y="4"/>
                    </a:cxn>
                  </a:cxnLst>
                  <a:rect l="0" t="0" r="r" b="b"/>
                  <a:pathLst>
                    <a:path w="4" h="8">
                      <a:moveTo>
                        <a:pt x="0" y="4"/>
                      </a:moveTo>
                      <a:lnTo>
                        <a:pt x="0" y="4"/>
                      </a:lnTo>
                      <a:lnTo>
                        <a:pt x="0" y="4"/>
                      </a:lnTo>
                      <a:lnTo>
                        <a:pt x="0" y="0"/>
                      </a:lnTo>
                      <a:lnTo>
                        <a:pt x="0" y="0"/>
                      </a:lnTo>
                      <a:lnTo>
                        <a:pt x="0" y="0"/>
                      </a:lnTo>
                      <a:lnTo>
                        <a:pt x="0" y="0"/>
                      </a:lnTo>
                      <a:lnTo>
                        <a:pt x="0" y="4"/>
                      </a:lnTo>
                      <a:lnTo>
                        <a:pt x="0" y="4"/>
                      </a:lnTo>
                      <a:lnTo>
                        <a:pt x="0" y="4"/>
                      </a:lnTo>
                      <a:lnTo>
                        <a:pt x="0" y="4"/>
                      </a:lnTo>
                      <a:lnTo>
                        <a:pt x="0" y="8"/>
                      </a:lnTo>
                      <a:lnTo>
                        <a:pt x="0" y="8"/>
                      </a:lnTo>
                      <a:lnTo>
                        <a:pt x="0" y="8"/>
                      </a:lnTo>
                      <a:lnTo>
                        <a:pt x="0" y="8"/>
                      </a:lnTo>
                      <a:lnTo>
                        <a:pt x="0" y="4"/>
                      </a:lnTo>
                      <a:lnTo>
                        <a:pt x="0" y="4"/>
                      </a:lnTo>
                      <a:lnTo>
                        <a:pt x="0" y="4"/>
                      </a:lnTo>
                      <a:close/>
                      <a:moveTo>
                        <a:pt x="0" y="4"/>
                      </a:moveTo>
                      <a:lnTo>
                        <a:pt x="0" y="4"/>
                      </a:ln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4"/>
                      </a:lnTo>
                      <a:lnTo>
                        <a:pt x="0" y="4"/>
                      </a:lnTo>
                      <a:lnTo>
                        <a:pt x="0" y="4"/>
                      </a:lnTo>
                      <a:lnTo>
                        <a:pt x="0" y="4"/>
                      </a:lnTo>
                      <a:close/>
                      <a:moveTo>
                        <a:pt x="0" y="4"/>
                      </a:moveTo>
                      <a:lnTo>
                        <a:pt x="4" y="0"/>
                      </a:lnTo>
                      <a:lnTo>
                        <a:pt x="4" y="0"/>
                      </a:lnTo>
                      <a:lnTo>
                        <a:pt x="4" y="0"/>
                      </a:lnTo>
                      <a:lnTo>
                        <a:pt x="4" y="0"/>
                      </a:lnTo>
                      <a:lnTo>
                        <a:pt x="4" y="0"/>
                      </a:lnTo>
                      <a:lnTo>
                        <a:pt x="4" y="0"/>
                      </a:lnTo>
                      <a:lnTo>
                        <a:pt x="4" y="0"/>
                      </a:lnTo>
                      <a:lnTo>
                        <a:pt x="4" y="0"/>
                      </a:lnTo>
                      <a:lnTo>
                        <a:pt x="0" y="4"/>
                      </a:lnTo>
                      <a:lnTo>
                        <a:pt x="4" y="4"/>
                      </a:lnTo>
                      <a:lnTo>
                        <a:pt x="4" y="4"/>
                      </a:lnTo>
                      <a:lnTo>
                        <a:pt x="4" y="4"/>
                      </a:lnTo>
                      <a:lnTo>
                        <a:pt x="4" y="4"/>
                      </a:lnTo>
                      <a:lnTo>
                        <a:pt x="4" y="4"/>
                      </a:lnTo>
                      <a:lnTo>
                        <a:pt x="4" y="4"/>
                      </a:lnTo>
                      <a:lnTo>
                        <a:pt x="4" y="4"/>
                      </a:lnTo>
                      <a:lnTo>
                        <a:pt x="0" y="4"/>
                      </a:lnTo>
                      <a:lnTo>
                        <a:pt x="0" y="4"/>
                      </a:lnTo>
                      <a:lnTo>
                        <a:pt x="0" y="4"/>
                      </a:lnTo>
                      <a:close/>
                      <a:moveTo>
                        <a:pt x="4" y="4"/>
                      </a:moveTo>
                      <a:lnTo>
                        <a:pt x="4" y="0"/>
                      </a:lnTo>
                      <a:lnTo>
                        <a:pt x="4" y="0"/>
                      </a:lnTo>
                      <a:lnTo>
                        <a:pt x="4" y="4"/>
                      </a:lnTo>
                      <a:lnTo>
                        <a:pt x="4" y="0"/>
                      </a:lnTo>
                      <a:lnTo>
                        <a:pt x="4" y="0"/>
                      </a:lnTo>
                      <a:lnTo>
                        <a:pt x="4" y="0"/>
                      </a:lnTo>
                      <a:lnTo>
                        <a:pt x="4" y="4"/>
                      </a:lnTo>
                      <a:lnTo>
                        <a:pt x="4" y="4"/>
                      </a:lnTo>
                      <a:lnTo>
                        <a:pt x="4" y="0"/>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79991" name="Freeform 87"/>
                <p:cNvSpPr>
                  <a:spLocks noChangeAspect="1"/>
                </p:cNvSpPr>
                <p:nvPr/>
              </p:nvSpPr>
              <p:spPr bwMode="auto">
                <a:xfrm>
                  <a:off x="1094" y="2873"/>
                  <a:ext cx="3" cy="4"/>
                </a:xfrm>
                <a:custGeom>
                  <a:avLst/>
                  <a:gdLst/>
                  <a:ahLst/>
                  <a:cxnLst>
                    <a:cxn ang="0">
                      <a:pos x="0" y="4"/>
                    </a:cxn>
                    <a:cxn ang="0">
                      <a:pos x="0" y="0"/>
                    </a:cxn>
                    <a:cxn ang="0">
                      <a:pos x="0" y="0"/>
                    </a:cxn>
                    <a:cxn ang="0">
                      <a:pos x="0" y="4"/>
                    </a:cxn>
                    <a:cxn ang="0">
                      <a:pos x="0" y="4"/>
                    </a:cxn>
                    <a:cxn ang="0">
                      <a:pos x="3" y="4"/>
                    </a:cxn>
                    <a:cxn ang="0">
                      <a:pos x="3" y="4"/>
                    </a:cxn>
                    <a:cxn ang="0">
                      <a:pos x="3" y="4"/>
                    </a:cxn>
                    <a:cxn ang="0">
                      <a:pos x="3" y="0"/>
                    </a:cxn>
                    <a:cxn ang="0">
                      <a:pos x="3" y="0"/>
                    </a:cxn>
                    <a:cxn ang="0">
                      <a:pos x="3" y="4"/>
                    </a:cxn>
                    <a:cxn ang="0">
                      <a:pos x="3" y="4"/>
                    </a:cxn>
                    <a:cxn ang="0">
                      <a:pos x="3" y="4"/>
                    </a:cxn>
                    <a:cxn ang="0">
                      <a:pos x="0" y="4"/>
                    </a:cxn>
                    <a:cxn ang="0">
                      <a:pos x="0" y="4"/>
                    </a:cxn>
                  </a:cxnLst>
                  <a:rect l="0" t="0" r="r" b="b"/>
                  <a:pathLst>
                    <a:path w="3" h="4">
                      <a:moveTo>
                        <a:pt x="0" y="4"/>
                      </a:moveTo>
                      <a:lnTo>
                        <a:pt x="0" y="0"/>
                      </a:lnTo>
                      <a:lnTo>
                        <a:pt x="0" y="0"/>
                      </a:lnTo>
                      <a:lnTo>
                        <a:pt x="0" y="4"/>
                      </a:lnTo>
                      <a:lnTo>
                        <a:pt x="0" y="4"/>
                      </a:lnTo>
                      <a:lnTo>
                        <a:pt x="3" y="4"/>
                      </a:lnTo>
                      <a:lnTo>
                        <a:pt x="3" y="4"/>
                      </a:lnTo>
                      <a:lnTo>
                        <a:pt x="3" y="4"/>
                      </a:lnTo>
                      <a:lnTo>
                        <a:pt x="3" y="0"/>
                      </a:lnTo>
                      <a:lnTo>
                        <a:pt x="3" y="0"/>
                      </a:lnTo>
                      <a:lnTo>
                        <a:pt x="3" y="4"/>
                      </a:lnTo>
                      <a:lnTo>
                        <a:pt x="3" y="4"/>
                      </a:lnTo>
                      <a:lnTo>
                        <a:pt x="3" y="4"/>
                      </a:lnTo>
                      <a:lnTo>
                        <a:pt x="0" y="4"/>
                      </a:lnTo>
                      <a:lnTo>
                        <a:pt x="0" y="4"/>
                      </a:lnTo>
                    </a:path>
                  </a:pathLst>
                </a:custGeom>
                <a:noFill/>
                <a:ln w="6350">
                  <a:solidFill>
                    <a:srgbClr val="000000"/>
                  </a:solidFill>
                  <a:prstDash val="solid"/>
                  <a:round/>
                  <a:headEnd/>
                  <a:tailEnd/>
                </a:ln>
              </p:spPr>
              <p:txBody>
                <a:bodyPr/>
                <a:lstStyle/>
                <a:p>
                  <a:endParaRPr lang="en-US"/>
                </a:p>
              </p:txBody>
            </p:sp>
            <p:sp>
              <p:nvSpPr>
                <p:cNvPr id="379992" name="Freeform 88"/>
                <p:cNvSpPr>
                  <a:spLocks noChangeAspect="1"/>
                </p:cNvSpPr>
                <p:nvPr/>
              </p:nvSpPr>
              <p:spPr bwMode="auto">
                <a:xfrm>
                  <a:off x="1097" y="2869"/>
                  <a:ext cx="1" cy="8"/>
                </a:xfrm>
                <a:custGeom>
                  <a:avLst/>
                  <a:gdLst/>
                  <a:ahLst/>
                  <a:cxnLst>
                    <a:cxn ang="0">
                      <a:pos x="0" y="8"/>
                    </a:cxn>
                    <a:cxn ang="0">
                      <a:pos x="0" y="8"/>
                    </a:cxn>
                    <a:cxn ang="0">
                      <a:pos x="0" y="4"/>
                    </a:cxn>
                    <a:cxn ang="0">
                      <a:pos x="0" y="4"/>
                    </a:cxn>
                    <a:cxn ang="0">
                      <a:pos x="0" y="8"/>
                    </a:cxn>
                    <a:cxn ang="0">
                      <a:pos x="0" y="0"/>
                    </a:cxn>
                    <a:cxn ang="0">
                      <a:pos x="0" y="0"/>
                    </a:cxn>
                    <a:cxn ang="0">
                      <a:pos x="0" y="8"/>
                    </a:cxn>
                    <a:cxn ang="0">
                      <a:pos x="0" y="8"/>
                    </a:cxn>
                    <a:cxn ang="0">
                      <a:pos x="0" y="4"/>
                    </a:cxn>
                    <a:cxn ang="0">
                      <a:pos x="0" y="8"/>
                    </a:cxn>
                  </a:cxnLst>
                  <a:rect l="0" t="0" r="r" b="b"/>
                  <a:pathLst>
                    <a:path h="8">
                      <a:moveTo>
                        <a:pt x="0" y="8"/>
                      </a:moveTo>
                      <a:lnTo>
                        <a:pt x="0" y="8"/>
                      </a:lnTo>
                      <a:lnTo>
                        <a:pt x="0" y="4"/>
                      </a:lnTo>
                      <a:lnTo>
                        <a:pt x="0" y="4"/>
                      </a:lnTo>
                      <a:lnTo>
                        <a:pt x="0" y="8"/>
                      </a:lnTo>
                      <a:lnTo>
                        <a:pt x="0" y="0"/>
                      </a:lnTo>
                      <a:lnTo>
                        <a:pt x="0" y="0"/>
                      </a:lnTo>
                      <a:lnTo>
                        <a:pt x="0" y="8"/>
                      </a:lnTo>
                      <a:lnTo>
                        <a:pt x="0" y="8"/>
                      </a:lnTo>
                      <a:lnTo>
                        <a:pt x="0" y="4"/>
                      </a:lnTo>
                      <a:lnTo>
                        <a:pt x="0" y="8"/>
                      </a:lnTo>
                    </a:path>
                  </a:pathLst>
                </a:custGeom>
                <a:noFill/>
                <a:ln w="6350">
                  <a:solidFill>
                    <a:srgbClr val="000000"/>
                  </a:solidFill>
                  <a:prstDash val="solid"/>
                  <a:round/>
                  <a:headEnd/>
                  <a:tailEnd/>
                </a:ln>
              </p:spPr>
              <p:txBody>
                <a:bodyPr/>
                <a:lstStyle/>
                <a:p>
                  <a:endParaRPr lang="en-US"/>
                </a:p>
              </p:txBody>
            </p:sp>
            <p:sp>
              <p:nvSpPr>
                <p:cNvPr id="379993" name="Freeform 89"/>
                <p:cNvSpPr>
                  <a:spLocks noChangeAspect="1"/>
                </p:cNvSpPr>
                <p:nvPr/>
              </p:nvSpPr>
              <p:spPr bwMode="auto">
                <a:xfrm>
                  <a:off x="1097" y="2869"/>
                  <a:ext cx="1" cy="8"/>
                </a:xfrm>
                <a:custGeom>
                  <a:avLst/>
                  <a:gdLst/>
                  <a:ahLst/>
                  <a:cxnLst>
                    <a:cxn ang="0">
                      <a:pos x="0" y="8"/>
                    </a:cxn>
                    <a:cxn ang="0">
                      <a:pos x="0" y="4"/>
                    </a:cxn>
                    <a:cxn ang="0">
                      <a:pos x="0" y="8"/>
                    </a:cxn>
                    <a:cxn ang="0">
                      <a:pos x="0" y="8"/>
                    </a:cxn>
                    <a:cxn ang="0">
                      <a:pos x="0" y="0"/>
                    </a:cxn>
                    <a:cxn ang="0">
                      <a:pos x="0" y="0"/>
                    </a:cxn>
                    <a:cxn ang="0">
                      <a:pos x="0" y="8"/>
                    </a:cxn>
                  </a:cxnLst>
                  <a:rect l="0" t="0" r="r" b="b"/>
                  <a:pathLst>
                    <a:path h="8">
                      <a:moveTo>
                        <a:pt x="0" y="8"/>
                      </a:moveTo>
                      <a:lnTo>
                        <a:pt x="0" y="4"/>
                      </a:lnTo>
                      <a:lnTo>
                        <a:pt x="0" y="8"/>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79994" name="Freeform 90"/>
                <p:cNvSpPr>
                  <a:spLocks noChangeAspect="1"/>
                </p:cNvSpPr>
                <p:nvPr/>
              </p:nvSpPr>
              <p:spPr bwMode="auto">
                <a:xfrm>
                  <a:off x="1097" y="2869"/>
                  <a:ext cx="4" cy="8"/>
                </a:xfrm>
                <a:custGeom>
                  <a:avLst/>
                  <a:gdLst/>
                  <a:ahLst/>
                  <a:cxnLst>
                    <a:cxn ang="0">
                      <a:pos x="0" y="4"/>
                    </a:cxn>
                    <a:cxn ang="0">
                      <a:pos x="0" y="4"/>
                    </a:cxn>
                    <a:cxn ang="0">
                      <a:pos x="0" y="4"/>
                    </a:cxn>
                    <a:cxn ang="0">
                      <a:pos x="0" y="0"/>
                    </a:cxn>
                    <a:cxn ang="0">
                      <a:pos x="0" y="0"/>
                    </a:cxn>
                    <a:cxn ang="0">
                      <a:pos x="0" y="0"/>
                    </a:cxn>
                    <a:cxn ang="0">
                      <a:pos x="0" y="0"/>
                    </a:cxn>
                    <a:cxn ang="0">
                      <a:pos x="4" y="0"/>
                    </a:cxn>
                    <a:cxn ang="0">
                      <a:pos x="4" y="0"/>
                    </a:cxn>
                    <a:cxn ang="0">
                      <a:pos x="4" y="4"/>
                    </a:cxn>
                    <a:cxn ang="0">
                      <a:pos x="4" y="4"/>
                    </a:cxn>
                    <a:cxn ang="0">
                      <a:pos x="0" y="4"/>
                    </a:cxn>
                    <a:cxn ang="0">
                      <a:pos x="0" y="8"/>
                    </a:cxn>
                    <a:cxn ang="0">
                      <a:pos x="0" y="8"/>
                    </a:cxn>
                    <a:cxn ang="0">
                      <a:pos x="0" y="8"/>
                    </a:cxn>
                    <a:cxn ang="0">
                      <a:pos x="0" y="8"/>
                    </a:cxn>
                    <a:cxn ang="0">
                      <a:pos x="0" y="4"/>
                    </a:cxn>
                    <a:cxn ang="0">
                      <a:pos x="0" y="4"/>
                    </a:cxn>
                  </a:cxnLst>
                  <a:rect l="0" t="0" r="r" b="b"/>
                  <a:pathLst>
                    <a:path w="4" h="8">
                      <a:moveTo>
                        <a:pt x="0" y="4"/>
                      </a:moveTo>
                      <a:lnTo>
                        <a:pt x="0" y="4"/>
                      </a:lnTo>
                      <a:lnTo>
                        <a:pt x="0" y="4"/>
                      </a:lnTo>
                      <a:lnTo>
                        <a:pt x="0" y="0"/>
                      </a:lnTo>
                      <a:lnTo>
                        <a:pt x="0" y="0"/>
                      </a:lnTo>
                      <a:lnTo>
                        <a:pt x="0" y="0"/>
                      </a:lnTo>
                      <a:lnTo>
                        <a:pt x="0" y="0"/>
                      </a:lnTo>
                      <a:lnTo>
                        <a:pt x="4" y="0"/>
                      </a:lnTo>
                      <a:lnTo>
                        <a:pt x="4" y="0"/>
                      </a:lnTo>
                      <a:lnTo>
                        <a:pt x="4" y="4"/>
                      </a:lnTo>
                      <a:lnTo>
                        <a:pt x="4" y="4"/>
                      </a:lnTo>
                      <a:lnTo>
                        <a:pt x="0" y="4"/>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79995" name="Freeform 91"/>
                <p:cNvSpPr>
                  <a:spLocks noChangeAspect="1"/>
                </p:cNvSpPr>
                <p:nvPr/>
              </p:nvSpPr>
              <p:spPr bwMode="auto">
                <a:xfrm>
                  <a:off x="1097" y="2869"/>
                  <a:ext cx="4" cy="8"/>
                </a:xfrm>
                <a:custGeom>
                  <a:avLst/>
                  <a:gdLst/>
                  <a:ahLst/>
                  <a:cxnLst>
                    <a:cxn ang="0">
                      <a:pos x="0" y="4"/>
                    </a:cxn>
                    <a:cxn ang="0">
                      <a:pos x="0" y="4"/>
                    </a:cxn>
                    <a:cxn ang="0">
                      <a:pos x="0" y="4"/>
                    </a:cxn>
                    <a:cxn ang="0">
                      <a:pos x="0" y="8"/>
                    </a:cxn>
                    <a:cxn ang="0">
                      <a:pos x="0" y="8"/>
                    </a:cxn>
                    <a:cxn ang="0">
                      <a:pos x="0" y="8"/>
                    </a:cxn>
                    <a:cxn ang="0">
                      <a:pos x="0" y="8"/>
                    </a:cxn>
                    <a:cxn ang="0">
                      <a:pos x="4" y="4"/>
                    </a:cxn>
                    <a:cxn ang="0">
                      <a:pos x="4" y="4"/>
                    </a:cxn>
                    <a:cxn ang="0">
                      <a:pos x="4" y="4"/>
                    </a:cxn>
                    <a:cxn ang="0">
                      <a:pos x="4" y="4"/>
                    </a:cxn>
                    <a:cxn ang="0">
                      <a:pos x="4" y="4"/>
                    </a:cxn>
                    <a:cxn ang="0">
                      <a:pos x="0" y="0"/>
                    </a:cxn>
                    <a:cxn ang="0">
                      <a:pos x="0" y="0"/>
                    </a:cxn>
                    <a:cxn ang="0">
                      <a:pos x="0" y="4"/>
                    </a:cxn>
                    <a:cxn ang="0">
                      <a:pos x="0" y="4"/>
                    </a:cxn>
                    <a:cxn ang="0">
                      <a:pos x="0" y="4"/>
                    </a:cxn>
                    <a:cxn ang="0">
                      <a:pos x="0" y="4"/>
                    </a:cxn>
                  </a:cxnLst>
                  <a:rect l="0" t="0" r="r" b="b"/>
                  <a:pathLst>
                    <a:path w="4" h="8">
                      <a:moveTo>
                        <a:pt x="0" y="4"/>
                      </a:moveTo>
                      <a:lnTo>
                        <a:pt x="0" y="4"/>
                      </a:lnTo>
                      <a:lnTo>
                        <a:pt x="0" y="4"/>
                      </a:lnTo>
                      <a:lnTo>
                        <a:pt x="0" y="8"/>
                      </a:lnTo>
                      <a:lnTo>
                        <a:pt x="0" y="8"/>
                      </a:lnTo>
                      <a:lnTo>
                        <a:pt x="0" y="8"/>
                      </a:lnTo>
                      <a:lnTo>
                        <a:pt x="0" y="8"/>
                      </a:lnTo>
                      <a:lnTo>
                        <a:pt x="4" y="4"/>
                      </a:lnTo>
                      <a:lnTo>
                        <a:pt x="4" y="4"/>
                      </a:lnTo>
                      <a:lnTo>
                        <a:pt x="4" y="4"/>
                      </a:lnTo>
                      <a:lnTo>
                        <a:pt x="4" y="4"/>
                      </a:lnTo>
                      <a:lnTo>
                        <a:pt x="4" y="4"/>
                      </a:lnTo>
                      <a:lnTo>
                        <a:pt x="0" y="0"/>
                      </a:lnTo>
                      <a:lnTo>
                        <a:pt x="0"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79996" name="Freeform 92"/>
                <p:cNvSpPr>
                  <a:spLocks noChangeAspect="1"/>
                </p:cNvSpPr>
                <p:nvPr/>
              </p:nvSpPr>
              <p:spPr bwMode="auto">
                <a:xfrm>
                  <a:off x="1101" y="2869"/>
                  <a:ext cx="1" cy="4"/>
                </a:xfrm>
                <a:custGeom>
                  <a:avLst/>
                  <a:gdLst/>
                  <a:ahLst/>
                  <a:cxnLst>
                    <a:cxn ang="0">
                      <a:pos x="0" y="4"/>
                    </a:cxn>
                    <a:cxn ang="0">
                      <a:pos x="0" y="4"/>
                    </a:cxn>
                    <a:cxn ang="0">
                      <a:pos x="0" y="0"/>
                    </a:cxn>
                    <a:cxn ang="0">
                      <a:pos x="0" y="0"/>
                    </a:cxn>
                    <a:cxn ang="0">
                      <a:pos x="0" y="0"/>
                    </a:cxn>
                    <a:cxn ang="0">
                      <a:pos x="0" y="0"/>
                    </a:cxn>
                    <a:cxn ang="0">
                      <a:pos x="0" y="0"/>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 ang="0">
                      <a:pos x="0" y="4"/>
                    </a:cxn>
                    <a:cxn ang="0">
                      <a:pos x="0" y="4"/>
                    </a:cxn>
                  </a:cxnLst>
                  <a:rect l="0" t="0" r="r" b="b"/>
                  <a:pathLst>
                    <a:path h="4">
                      <a:moveTo>
                        <a:pt x="0" y="4"/>
                      </a:moveTo>
                      <a:lnTo>
                        <a:pt x="0" y="4"/>
                      </a:lnTo>
                      <a:lnTo>
                        <a:pt x="0" y="0"/>
                      </a:lnTo>
                      <a:lnTo>
                        <a:pt x="0" y="0"/>
                      </a:lnTo>
                      <a:lnTo>
                        <a:pt x="0" y="0"/>
                      </a:lnTo>
                      <a:lnTo>
                        <a:pt x="0" y="0"/>
                      </a:lnTo>
                      <a:lnTo>
                        <a:pt x="0" y="0"/>
                      </a:lnTo>
                      <a:lnTo>
                        <a:pt x="0" y="0"/>
                      </a:lnTo>
                      <a:lnTo>
                        <a:pt x="0" y="0"/>
                      </a:lnTo>
                      <a:lnTo>
                        <a:pt x="0" y="0"/>
                      </a:lnTo>
                      <a:lnTo>
                        <a:pt x="0" y="4"/>
                      </a:lnTo>
                      <a:lnTo>
                        <a:pt x="0" y="4"/>
                      </a:lnTo>
                      <a:lnTo>
                        <a:pt x="0" y="4"/>
                      </a:lnTo>
                      <a:lnTo>
                        <a:pt x="0"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79997" name="Freeform 93"/>
                <p:cNvSpPr>
                  <a:spLocks noChangeAspect="1"/>
                </p:cNvSpPr>
                <p:nvPr/>
              </p:nvSpPr>
              <p:spPr bwMode="auto">
                <a:xfrm>
                  <a:off x="1101" y="2869"/>
                  <a:ext cx="1" cy="4"/>
                </a:xfrm>
                <a:custGeom>
                  <a:avLst/>
                  <a:gdLst/>
                  <a:ahLst/>
                  <a:cxnLst>
                    <a:cxn ang="0">
                      <a:pos x="0" y="4"/>
                    </a:cxn>
                    <a:cxn ang="0">
                      <a:pos x="0" y="0"/>
                    </a:cxn>
                    <a:cxn ang="0">
                      <a:pos x="0" y="0"/>
                    </a:cxn>
                    <a:cxn ang="0">
                      <a:pos x="0" y="4"/>
                    </a:cxn>
                    <a:cxn ang="0">
                      <a:pos x="0" y="0"/>
                    </a:cxn>
                    <a:cxn ang="0">
                      <a:pos x="0" y="0"/>
                    </a:cxn>
                    <a:cxn ang="0">
                      <a:pos x="0" y="0"/>
                    </a:cxn>
                    <a:cxn ang="0">
                      <a:pos x="0" y="4"/>
                    </a:cxn>
                    <a:cxn ang="0">
                      <a:pos x="0" y="4"/>
                    </a:cxn>
                    <a:cxn ang="0">
                      <a:pos x="0" y="4"/>
                    </a:cxn>
                    <a:cxn ang="0">
                      <a:pos x="0" y="4"/>
                    </a:cxn>
                    <a:cxn ang="0">
                      <a:pos x="0" y="4"/>
                    </a:cxn>
                    <a:cxn ang="0">
                      <a:pos x="0" y="4"/>
                    </a:cxn>
                  </a:cxnLst>
                  <a:rect l="0" t="0" r="r" b="b"/>
                  <a:pathLst>
                    <a:path h="4">
                      <a:moveTo>
                        <a:pt x="0" y="4"/>
                      </a:moveTo>
                      <a:lnTo>
                        <a:pt x="0" y="0"/>
                      </a:lnTo>
                      <a:lnTo>
                        <a:pt x="0" y="0"/>
                      </a:lnTo>
                      <a:lnTo>
                        <a:pt x="0" y="4"/>
                      </a:lnTo>
                      <a:lnTo>
                        <a:pt x="0" y="0"/>
                      </a:lnTo>
                      <a:lnTo>
                        <a:pt x="0" y="0"/>
                      </a:lnTo>
                      <a:lnTo>
                        <a:pt x="0" y="0"/>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79998" name="Freeform 94"/>
                <p:cNvSpPr>
                  <a:spLocks noChangeAspect="1" noEditPoints="1"/>
                </p:cNvSpPr>
                <p:nvPr/>
              </p:nvSpPr>
              <p:spPr bwMode="auto">
                <a:xfrm>
                  <a:off x="1094" y="2850"/>
                  <a:ext cx="7" cy="8"/>
                </a:xfrm>
                <a:custGeom>
                  <a:avLst/>
                  <a:gdLst/>
                  <a:ahLst/>
                  <a:cxnLst>
                    <a:cxn ang="0">
                      <a:pos x="3" y="8"/>
                    </a:cxn>
                    <a:cxn ang="0">
                      <a:pos x="0" y="8"/>
                    </a:cxn>
                    <a:cxn ang="0">
                      <a:pos x="0" y="4"/>
                    </a:cxn>
                    <a:cxn ang="0">
                      <a:pos x="0" y="8"/>
                    </a:cxn>
                    <a:cxn ang="0">
                      <a:pos x="3" y="4"/>
                    </a:cxn>
                    <a:cxn ang="0">
                      <a:pos x="3" y="4"/>
                    </a:cxn>
                    <a:cxn ang="0">
                      <a:pos x="3" y="0"/>
                    </a:cxn>
                    <a:cxn ang="0">
                      <a:pos x="3" y="4"/>
                    </a:cxn>
                    <a:cxn ang="0">
                      <a:pos x="3" y="4"/>
                    </a:cxn>
                    <a:cxn ang="0">
                      <a:pos x="3" y="8"/>
                    </a:cxn>
                    <a:cxn ang="0">
                      <a:pos x="3" y="8"/>
                    </a:cxn>
                    <a:cxn ang="0">
                      <a:pos x="3" y="8"/>
                    </a:cxn>
                    <a:cxn ang="0">
                      <a:pos x="3" y="4"/>
                    </a:cxn>
                    <a:cxn ang="0">
                      <a:pos x="3" y="4"/>
                    </a:cxn>
                    <a:cxn ang="0">
                      <a:pos x="3" y="8"/>
                    </a:cxn>
                    <a:cxn ang="0">
                      <a:pos x="3" y="8"/>
                    </a:cxn>
                    <a:cxn ang="0">
                      <a:pos x="3" y="4"/>
                    </a:cxn>
                    <a:cxn ang="0">
                      <a:pos x="3" y="4"/>
                    </a:cxn>
                    <a:cxn ang="0">
                      <a:pos x="3" y="4"/>
                    </a:cxn>
                    <a:cxn ang="0">
                      <a:pos x="3" y="4"/>
                    </a:cxn>
                    <a:cxn ang="0">
                      <a:pos x="3" y="4"/>
                    </a:cxn>
                    <a:cxn ang="0">
                      <a:pos x="3" y="4"/>
                    </a:cxn>
                    <a:cxn ang="0">
                      <a:pos x="3" y="4"/>
                    </a:cxn>
                    <a:cxn ang="0">
                      <a:pos x="3" y="0"/>
                    </a:cxn>
                    <a:cxn ang="0">
                      <a:pos x="3" y="4"/>
                    </a:cxn>
                    <a:cxn ang="0">
                      <a:pos x="3" y="0"/>
                    </a:cxn>
                    <a:cxn ang="0">
                      <a:pos x="3" y="4"/>
                    </a:cxn>
                    <a:cxn ang="0">
                      <a:pos x="3" y="4"/>
                    </a:cxn>
                    <a:cxn ang="0">
                      <a:pos x="3" y="4"/>
                    </a:cxn>
                    <a:cxn ang="0">
                      <a:pos x="3" y="4"/>
                    </a:cxn>
                    <a:cxn ang="0">
                      <a:pos x="3" y="4"/>
                    </a:cxn>
                    <a:cxn ang="0">
                      <a:pos x="3" y="4"/>
                    </a:cxn>
                    <a:cxn ang="0">
                      <a:pos x="3" y="0"/>
                    </a:cxn>
                    <a:cxn ang="0">
                      <a:pos x="3" y="4"/>
                    </a:cxn>
                    <a:cxn ang="0">
                      <a:pos x="7" y="0"/>
                    </a:cxn>
                    <a:cxn ang="0">
                      <a:pos x="7" y="4"/>
                    </a:cxn>
                    <a:cxn ang="0">
                      <a:pos x="3" y="4"/>
                    </a:cxn>
                    <a:cxn ang="0">
                      <a:pos x="3" y="4"/>
                    </a:cxn>
                    <a:cxn ang="0">
                      <a:pos x="3" y="4"/>
                    </a:cxn>
                  </a:cxnLst>
                  <a:rect l="0" t="0" r="r" b="b"/>
                  <a:pathLst>
                    <a:path w="7" h="8">
                      <a:moveTo>
                        <a:pt x="0" y="8"/>
                      </a:moveTo>
                      <a:lnTo>
                        <a:pt x="3" y="8"/>
                      </a:lnTo>
                      <a:lnTo>
                        <a:pt x="3" y="8"/>
                      </a:lnTo>
                      <a:lnTo>
                        <a:pt x="0" y="8"/>
                      </a:lnTo>
                      <a:lnTo>
                        <a:pt x="0" y="4"/>
                      </a:lnTo>
                      <a:lnTo>
                        <a:pt x="0" y="4"/>
                      </a:lnTo>
                      <a:lnTo>
                        <a:pt x="0" y="8"/>
                      </a:lnTo>
                      <a:lnTo>
                        <a:pt x="0" y="8"/>
                      </a:lnTo>
                      <a:close/>
                      <a:moveTo>
                        <a:pt x="3" y="4"/>
                      </a:moveTo>
                      <a:lnTo>
                        <a:pt x="3" y="4"/>
                      </a:lnTo>
                      <a:lnTo>
                        <a:pt x="3" y="4"/>
                      </a:lnTo>
                      <a:lnTo>
                        <a:pt x="3" y="4"/>
                      </a:lnTo>
                      <a:lnTo>
                        <a:pt x="3" y="0"/>
                      </a:lnTo>
                      <a:lnTo>
                        <a:pt x="3" y="0"/>
                      </a:lnTo>
                      <a:lnTo>
                        <a:pt x="3" y="4"/>
                      </a:lnTo>
                      <a:lnTo>
                        <a:pt x="3" y="4"/>
                      </a:lnTo>
                      <a:lnTo>
                        <a:pt x="3" y="4"/>
                      </a:lnTo>
                      <a:lnTo>
                        <a:pt x="3" y="4"/>
                      </a:lnTo>
                      <a:lnTo>
                        <a:pt x="3" y="8"/>
                      </a:lnTo>
                      <a:lnTo>
                        <a:pt x="3" y="8"/>
                      </a:lnTo>
                      <a:lnTo>
                        <a:pt x="3" y="8"/>
                      </a:lnTo>
                      <a:lnTo>
                        <a:pt x="3" y="8"/>
                      </a:lnTo>
                      <a:lnTo>
                        <a:pt x="3" y="8"/>
                      </a:lnTo>
                      <a:lnTo>
                        <a:pt x="3" y="8"/>
                      </a:lnTo>
                      <a:lnTo>
                        <a:pt x="3" y="4"/>
                      </a:lnTo>
                      <a:lnTo>
                        <a:pt x="3" y="4"/>
                      </a:lnTo>
                      <a:close/>
                      <a:moveTo>
                        <a:pt x="3" y="4"/>
                      </a:moveTo>
                      <a:lnTo>
                        <a:pt x="3" y="4"/>
                      </a:lnTo>
                      <a:lnTo>
                        <a:pt x="3" y="8"/>
                      </a:lnTo>
                      <a:lnTo>
                        <a:pt x="3" y="8"/>
                      </a:lnTo>
                      <a:lnTo>
                        <a:pt x="3" y="8"/>
                      </a:lnTo>
                      <a:lnTo>
                        <a:pt x="3" y="8"/>
                      </a:lnTo>
                      <a:lnTo>
                        <a:pt x="3" y="8"/>
                      </a:lnTo>
                      <a:lnTo>
                        <a:pt x="3" y="4"/>
                      </a:lnTo>
                      <a:lnTo>
                        <a:pt x="3" y="4"/>
                      </a:lnTo>
                      <a:lnTo>
                        <a:pt x="3" y="4"/>
                      </a:lnTo>
                      <a:lnTo>
                        <a:pt x="3" y="4"/>
                      </a:lnTo>
                      <a:lnTo>
                        <a:pt x="3" y="4"/>
                      </a:lnTo>
                      <a:lnTo>
                        <a:pt x="3" y="4"/>
                      </a:lnTo>
                      <a:lnTo>
                        <a:pt x="3" y="4"/>
                      </a:lnTo>
                      <a:lnTo>
                        <a:pt x="3" y="4"/>
                      </a:lnTo>
                      <a:lnTo>
                        <a:pt x="3" y="4"/>
                      </a:lnTo>
                      <a:lnTo>
                        <a:pt x="3" y="4"/>
                      </a:lnTo>
                      <a:lnTo>
                        <a:pt x="3" y="4"/>
                      </a:lnTo>
                      <a:close/>
                      <a:moveTo>
                        <a:pt x="3" y="4"/>
                      </a:moveTo>
                      <a:lnTo>
                        <a:pt x="3" y="4"/>
                      </a:lnTo>
                      <a:lnTo>
                        <a:pt x="3" y="0"/>
                      </a:lnTo>
                      <a:lnTo>
                        <a:pt x="3" y="0"/>
                      </a:lnTo>
                      <a:lnTo>
                        <a:pt x="3" y="4"/>
                      </a:lnTo>
                      <a:lnTo>
                        <a:pt x="3" y="4"/>
                      </a:lnTo>
                      <a:lnTo>
                        <a:pt x="3" y="0"/>
                      </a:lnTo>
                      <a:lnTo>
                        <a:pt x="3" y="0"/>
                      </a:lnTo>
                      <a:lnTo>
                        <a:pt x="3" y="4"/>
                      </a:lnTo>
                      <a:lnTo>
                        <a:pt x="3" y="4"/>
                      </a:lnTo>
                      <a:lnTo>
                        <a:pt x="3" y="4"/>
                      </a:lnTo>
                      <a:lnTo>
                        <a:pt x="3" y="4"/>
                      </a:lnTo>
                      <a:lnTo>
                        <a:pt x="3" y="4"/>
                      </a:lnTo>
                      <a:lnTo>
                        <a:pt x="3" y="4"/>
                      </a:lnTo>
                      <a:lnTo>
                        <a:pt x="3" y="4"/>
                      </a:lnTo>
                      <a:lnTo>
                        <a:pt x="3" y="4"/>
                      </a:lnTo>
                      <a:lnTo>
                        <a:pt x="3" y="8"/>
                      </a:lnTo>
                      <a:lnTo>
                        <a:pt x="3" y="4"/>
                      </a:lnTo>
                      <a:lnTo>
                        <a:pt x="3" y="4"/>
                      </a:lnTo>
                      <a:lnTo>
                        <a:pt x="3" y="4"/>
                      </a:lnTo>
                      <a:close/>
                      <a:moveTo>
                        <a:pt x="3" y="4"/>
                      </a:moveTo>
                      <a:lnTo>
                        <a:pt x="3" y="0"/>
                      </a:lnTo>
                      <a:lnTo>
                        <a:pt x="3" y="0"/>
                      </a:lnTo>
                      <a:lnTo>
                        <a:pt x="3" y="4"/>
                      </a:lnTo>
                      <a:lnTo>
                        <a:pt x="7" y="0"/>
                      </a:lnTo>
                      <a:lnTo>
                        <a:pt x="7" y="0"/>
                      </a:lnTo>
                      <a:lnTo>
                        <a:pt x="3" y="4"/>
                      </a:lnTo>
                      <a:lnTo>
                        <a:pt x="7" y="4"/>
                      </a:lnTo>
                      <a:lnTo>
                        <a:pt x="7" y="4"/>
                      </a:lnTo>
                      <a:lnTo>
                        <a:pt x="3" y="4"/>
                      </a:lnTo>
                      <a:lnTo>
                        <a:pt x="3" y="4"/>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79999" name="Freeform 95"/>
                <p:cNvSpPr>
                  <a:spLocks noChangeAspect="1"/>
                </p:cNvSpPr>
                <p:nvPr/>
              </p:nvSpPr>
              <p:spPr bwMode="auto">
                <a:xfrm>
                  <a:off x="1094" y="2854"/>
                  <a:ext cx="3" cy="4"/>
                </a:xfrm>
                <a:custGeom>
                  <a:avLst/>
                  <a:gdLst/>
                  <a:ahLst/>
                  <a:cxnLst>
                    <a:cxn ang="0">
                      <a:pos x="0" y="4"/>
                    </a:cxn>
                    <a:cxn ang="0">
                      <a:pos x="3" y="4"/>
                    </a:cxn>
                    <a:cxn ang="0">
                      <a:pos x="3" y="4"/>
                    </a:cxn>
                    <a:cxn ang="0">
                      <a:pos x="0" y="4"/>
                    </a:cxn>
                    <a:cxn ang="0">
                      <a:pos x="0" y="0"/>
                    </a:cxn>
                    <a:cxn ang="0">
                      <a:pos x="0" y="0"/>
                    </a:cxn>
                    <a:cxn ang="0">
                      <a:pos x="0" y="4"/>
                    </a:cxn>
                  </a:cxnLst>
                  <a:rect l="0" t="0" r="r" b="b"/>
                  <a:pathLst>
                    <a:path w="3" h="4">
                      <a:moveTo>
                        <a:pt x="0" y="4"/>
                      </a:moveTo>
                      <a:lnTo>
                        <a:pt x="3" y="4"/>
                      </a:lnTo>
                      <a:lnTo>
                        <a:pt x="3" y="4"/>
                      </a:lnTo>
                      <a:lnTo>
                        <a:pt x="0" y="4"/>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80000" name="Freeform 96"/>
                <p:cNvSpPr>
                  <a:spLocks noChangeAspect="1"/>
                </p:cNvSpPr>
                <p:nvPr/>
              </p:nvSpPr>
              <p:spPr bwMode="auto">
                <a:xfrm>
                  <a:off x="1094" y="2850"/>
                  <a:ext cx="3" cy="8"/>
                </a:xfrm>
                <a:custGeom>
                  <a:avLst/>
                  <a:gdLst/>
                  <a:ahLst/>
                  <a:cxnLst>
                    <a:cxn ang="0">
                      <a:pos x="0" y="4"/>
                    </a:cxn>
                    <a:cxn ang="0">
                      <a:pos x="0" y="4"/>
                    </a:cxn>
                    <a:cxn ang="0">
                      <a:pos x="0" y="4"/>
                    </a:cxn>
                    <a:cxn ang="0">
                      <a:pos x="0" y="4"/>
                    </a:cxn>
                    <a:cxn ang="0">
                      <a:pos x="3" y="4"/>
                    </a:cxn>
                    <a:cxn ang="0">
                      <a:pos x="3" y="0"/>
                    </a:cxn>
                    <a:cxn ang="0">
                      <a:pos x="3" y="0"/>
                    </a:cxn>
                    <a:cxn ang="0">
                      <a:pos x="3" y="4"/>
                    </a:cxn>
                    <a:cxn ang="0">
                      <a:pos x="3" y="4"/>
                    </a:cxn>
                    <a:cxn ang="0">
                      <a:pos x="3" y="4"/>
                    </a:cxn>
                    <a:cxn ang="0">
                      <a:pos x="3" y="4"/>
                    </a:cxn>
                    <a:cxn ang="0">
                      <a:pos x="3" y="8"/>
                    </a:cxn>
                    <a:cxn ang="0">
                      <a:pos x="3" y="8"/>
                    </a:cxn>
                    <a:cxn ang="0">
                      <a:pos x="3" y="8"/>
                    </a:cxn>
                    <a:cxn ang="0">
                      <a:pos x="3" y="8"/>
                    </a:cxn>
                    <a:cxn ang="0">
                      <a:pos x="0" y="8"/>
                    </a:cxn>
                    <a:cxn ang="0">
                      <a:pos x="0" y="8"/>
                    </a:cxn>
                    <a:cxn ang="0">
                      <a:pos x="0" y="4"/>
                    </a:cxn>
                  </a:cxnLst>
                  <a:rect l="0" t="0" r="r" b="b"/>
                  <a:pathLst>
                    <a:path w="3" h="8">
                      <a:moveTo>
                        <a:pt x="0" y="4"/>
                      </a:moveTo>
                      <a:lnTo>
                        <a:pt x="0" y="4"/>
                      </a:lnTo>
                      <a:lnTo>
                        <a:pt x="0" y="4"/>
                      </a:lnTo>
                      <a:lnTo>
                        <a:pt x="0" y="4"/>
                      </a:lnTo>
                      <a:lnTo>
                        <a:pt x="3" y="4"/>
                      </a:lnTo>
                      <a:lnTo>
                        <a:pt x="3" y="0"/>
                      </a:lnTo>
                      <a:lnTo>
                        <a:pt x="3" y="0"/>
                      </a:lnTo>
                      <a:lnTo>
                        <a:pt x="3" y="4"/>
                      </a:lnTo>
                      <a:lnTo>
                        <a:pt x="3" y="4"/>
                      </a:lnTo>
                      <a:lnTo>
                        <a:pt x="3" y="4"/>
                      </a:lnTo>
                      <a:lnTo>
                        <a:pt x="3" y="4"/>
                      </a:lnTo>
                      <a:lnTo>
                        <a:pt x="3" y="8"/>
                      </a:lnTo>
                      <a:lnTo>
                        <a:pt x="3" y="8"/>
                      </a:lnTo>
                      <a:lnTo>
                        <a:pt x="3" y="8"/>
                      </a:lnTo>
                      <a:lnTo>
                        <a:pt x="3"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0001" name="Freeform 97"/>
                <p:cNvSpPr>
                  <a:spLocks noChangeAspect="1"/>
                </p:cNvSpPr>
                <p:nvPr/>
              </p:nvSpPr>
              <p:spPr bwMode="auto">
                <a:xfrm>
                  <a:off x="1094" y="2850"/>
                  <a:ext cx="3" cy="8"/>
                </a:xfrm>
                <a:custGeom>
                  <a:avLst/>
                  <a:gdLst/>
                  <a:ahLst/>
                  <a:cxnLst>
                    <a:cxn ang="0">
                      <a:pos x="0" y="4"/>
                    </a:cxn>
                    <a:cxn ang="0">
                      <a:pos x="0" y="4"/>
                    </a:cxn>
                    <a:cxn ang="0">
                      <a:pos x="0" y="4"/>
                    </a:cxn>
                    <a:cxn ang="0">
                      <a:pos x="0" y="8"/>
                    </a:cxn>
                    <a:cxn ang="0">
                      <a:pos x="0" y="8"/>
                    </a:cxn>
                    <a:cxn ang="0">
                      <a:pos x="3" y="8"/>
                    </a:cxn>
                    <a:cxn ang="0">
                      <a:pos x="3" y="8"/>
                    </a:cxn>
                    <a:cxn ang="0">
                      <a:pos x="3" y="4"/>
                    </a:cxn>
                    <a:cxn ang="0">
                      <a:pos x="3" y="4"/>
                    </a:cxn>
                    <a:cxn ang="0">
                      <a:pos x="3" y="4"/>
                    </a:cxn>
                    <a:cxn ang="0">
                      <a:pos x="3" y="4"/>
                    </a:cxn>
                    <a:cxn ang="0">
                      <a:pos x="3" y="4"/>
                    </a:cxn>
                    <a:cxn ang="0">
                      <a:pos x="3" y="0"/>
                    </a:cxn>
                    <a:cxn ang="0">
                      <a:pos x="3" y="0"/>
                    </a:cxn>
                    <a:cxn ang="0">
                      <a:pos x="0" y="4"/>
                    </a:cxn>
                    <a:cxn ang="0">
                      <a:pos x="0" y="4"/>
                    </a:cxn>
                    <a:cxn ang="0">
                      <a:pos x="0" y="4"/>
                    </a:cxn>
                    <a:cxn ang="0">
                      <a:pos x="0" y="4"/>
                    </a:cxn>
                  </a:cxnLst>
                  <a:rect l="0" t="0" r="r" b="b"/>
                  <a:pathLst>
                    <a:path w="3" h="8">
                      <a:moveTo>
                        <a:pt x="0" y="4"/>
                      </a:moveTo>
                      <a:lnTo>
                        <a:pt x="0" y="4"/>
                      </a:lnTo>
                      <a:lnTo>
                        <a:pt x="0" y="4"/>
                      </a:lnTo>
                      <a:lnTo>
                        <a:pt x="0" y="8"/>
                      </a:lnTo>
                      <a:lnTo>
                        <a:pt x="0" y="8"/>
                      </a:lnTo>
                      <a:lnTo>
                        <a:pt x="3" y="8"/>
                      </a:lnTo>
                      <a:lnTo>
                        <a:pt x="3" y="8"/>
                      </a:lnTo>
                      <a:lnTo>
                        <a:pt x="3" y="4"/>
                      </a:lnTo>
                      <a:lnTo>
                        <a:pt x="3" y="4"/>
                      </a:lnTo>
                      <a:lnTo>
                        <a:pt x="3" y="4"/>
                      </a:lnTo>
                      <a:lnTo>
                        <a:pt x="3" y="4"/>
                      </a:lnTo>
                      <a:lnTo>
                        <a:pt x="3" y="4"/>
                      </a:lnTo>
                      <a:lnTo>
                        <a:pt x="3" y="0"/>
                      </a:lnTo>
                      <a:lnTo>
                        <a:pt x="3"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0002" name="Freeform 98"/>
                <p:cNvSpPr>
                  <a:spLocks noChangeAspect="1"/>
                </p:cNvSpPr>
                <p:nvPr/>
              </p:nvSpPr>
              <p:spPr bwMode="auto">
                <a:xfrm>
                  <a:off x="1097" y="2850"/>
                  <a:ext cx="1" cy="8"/>
                </a:xfrm>
                <a:custGeom>
                  <a:avLst/>
                  <a:gdLst/>
                  <a:ahLst/>
                  <a:cxnLst>
                    <a:cxn ang="0">
                      <a:pos x="0" y="4"/>
                    </a:cxn>
                    <a:cxn ang="0">
                      <a:pos x="0" y="4"/>
                    </a:cxn>
                    <a:cxn ang="0">
                      <a:pos x="0" y="4"/>
                    </a:cxn>
                    <a:cxn ang="0">
                      <a:pos x="0" y="0"/>
                    </a:cxn>
                    <a:cxn ang="0">
                      <a:pos x="0" y="0"/>
                    </a:cxn>
                    <a:cxn ang="0">
                      <a:pos x="0" y="4"/>
                    </a:cxn>
                    <a:cxn ang="0">
                      <a:pos x="0" y="4"/>
                    </a:cxn>
                    <a:cxn ang="0">
                      <a:pos x="0" y="0"/>
                    </a:cxn>
                    <a:cxn ang="0">
                      <a:pos x="0" y="4"/>
                    </a:cxn>
                    <a:cxn ang="0">
                      <a:pos x="0" y="4"/>
                    </a:cxn>
                    <a:cxn ang="0">
                      <a:pos x="0" y="4"/>
                    </a:cxn>
                    <a:cxn ang="0">
                      <a:pos x="0" y="4"/>
                    </a:cxn>
                    <a:cxn ang="0">
                      <a:pos x="0" y="8"/>
                    </a:cxn>
                    <a:cxn ang="0">
                      <a:pos x="0" y="4"/>
                    </a:cxn>
                    <a:cxn ang="0">
                      <a:pos x="0" y="4"/>
                    </a:cxn>
                    <a:cxn ang="0">
                      <a:pos x="0" y="4"/>
                    </a:cxn>
                    <a:cxn ang="0">
                      <a:pos x="0" y="8"/>
                    </a:cxn>
                    <a:cxn ang="0">
                      <a:pos x="0" y="8"/>
                    </a:cxn>
                    <a:cxn ang="0">
                      <a:pos x="0" y="4"/>
                    </a:cxn>
                    <a:cxn ang="0">
                      <a:pos x="0" y="4"/>
                    </a:cxn>
                  </a:cxnLst>
                  <a:rect l="0" t="0" r="r" b="b"/>
                  <a:pathLst>
                    <a:path h="8">
                      <a:moveTo>
                        <a:pt x="0" y="4"/>
                      </a:moveTo>
                      <a:lnTo>
                        <a:pt x="0" y="4"/>
                      </a:lnTo>
                      <a:lnTo>
                        <a:pt x="0" y="4"/>
                      </a:lnTo>
                      <a:lnTo>
                        <a:pt x="0" y="0"/>
                      </a:lnTo>
                      <a:lnTo>
                        <a:pt x="0" y="0"/>
                      </a:lnTo>
                      <a:lnTo>
                        <a:pt x="0" y="4"/>
                      </a:lnTo>
                      <a:lnTo>
                        <a:pt x="0" y="4"/>
                      </a:lnTo>
                      <a:lnTo>
                        <a:pt x="0" y="0"/>
                      </a:lnTo>
                      <a:lnTo>
                        <a:pt x="0" y="4"/>
                      </a:lnTo>
                      <a:lnTo>
                        <a:pt x="0" y="4"/>
                      </a:lnTo>
                      <a:lnTo>
                        <a:pt x="0" y="4"/>
                      </a:lnTo>
                      <a:lnTo>
                        <a:pt x="0" y="4"/>
                      </a:lnTo>
                      <a:lnTo>
                        <a:pt x="0" y="8"/>
                      </a:lnTo>
                      <a:lnTo>
                        <a:pt x="0" y="4"/>
                      </a:lnTo>
                      <a:lnTo>
                        <a:pt x="0" y="4"/>
                      </a:lnTo>
                      <a:lnTo>
                        <a:pt x="0" y="4"/>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0003" name="Freeform 99"/>
                <p:cNvSpPr>
                  <a:spLocks noChangeAspect="1"/>
                </p:cNvSpPr>
                <p:nvPr/>
              </p:nvSpPr>
              <p:spPr bwMode="auto">
                <a:xfrm>
                  <a:off x="1097" y="2850"/>
                  <a:ext cx="4" cy="8"/>
                </a:xfrm>
                <a:custGeom>
                  <a:avLst/>
                  <a:gdLst/>
                  <a:ahLst/>
                  <a:cxnLst>
                    <a:cxn ang="0">
                      <a:pos x="0" y="8"/>
                    </a:cxn>
                    <a:cxn ang="0">
                      <a:pos x="0" y="0"/>
                    </a:cxn>
                    <a:cxn ang="0">
                      <a:pos x="0" y="0"/>
                    </a:cxn>
                    <a:cxn ang="0">
                      <a:pos x="0" y="4"/>
                    </a:cxn>
                    <a:cxn ang="0">
                      <a:pos x="4" y="0"/>
                    </a:cxn>
                    <a:cxn ang="0">
                      <a:pos x="4" y="0"/>
                    </a:cxn>
                    <a:cxn ang="0">
                      <a:pos x="0" y="4"/>
                    </a:cxn>
                    <a:cxn ang="0">
                      <a:pos x="4" y="4"/>
                    </a:cxn>
                    <a:cxn ang="0">
                      <a:pos x="4" y="4"/>
                    </a:cxn>
                    <a:cxn ang="0">
                      <a:pos x="0" y="4"/>
                    </a:cxn>
                    <a:cxn ang="0">
                      <a:pos x="0" y="4"/>
                    </a:cxn>
                    <a:cxn ang="0">
                      <a:pos x="0" y="8"/>
                    </a:cxn>
                    <a:cxn ang="0">
                      <a:pos x="0" y="8"/>
                    </a:cxn>
                  </a:cxnLst>
                  <a:rect l="0" t="0" r="r" b="b"/>
                  <a:pathLst>
                    <a:path w="4" h="8">
                      <a:moveTo>
                        <a:pt x="0" y="8"/>
                      </a:moveTo>
                      <a:lnTo>
                        <a:pt x="0" y="0"/>
                      </a:lnTo>
                      <a:lnTo>
                        <a:pt x="0" y="0"/>
                      </a:lnTo>
                      <a:lnTo>
                        <a:pt x="0" y="4"/>
                      </a:lnTo>
                      <a:lnTo>
                        <a:pt x="4" y="0"/>
                      </a:lnTo>
                      <a:lnTo>
                        <a:pt x="4" y="0"/>
                      </a:lnTo>
                      <a:lnTo>
                        <a:pt x="0" y="4"/>
                      </a:lnTo>
                      <a:lnTo>
                        <a:pt x="4" y="4"/>
                      </a:lnTo>
                      <a:lnTo>
                        <a:pt x="4" y="4"/>
                      </a:lnTo>
                      <a:lnTo>
                        <a:pt x="0"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80004" name="Freeform 100"/>
                <p:cNvSpPr>
                  <a:spLocks noChangeAspect="1" noEditPoints="1"/>
                </p:cNvSpPr>
                <p:nvPr/>
              </p:nvSpPr>
              <p:spPr bwMode="auto">
                <a:xfrm>
                  <a:off x="1094" y="2884"/>
                  <a:ext cx="7" cy="8"/>
                </a:xfrm>
                <a:custGeom>
                  <a:avLst/>
                  <a:gdLst/>
                  <a:ahLst/>
                  <a:cxnLst>
                    <a:cxn ang="0">
                      <a:pos x="0" y="4"/>
                    </a:cxn>
                    <a:cxn ang="0">
                      <a:pos x="3" y="4"/>
                    </a:cxn>
                    <a:cxn ang="0">
                      <a:pos x="3" y="4"/>
                    </a:cxn>
                    <a:cxn ang="0">
                      <a:pos x="3" y="4"/>
                    </a:cxn>
                    <a:cxn ang="0">
                      <a:pos x="3" y="8"/>
                    </a:cxn>
                    <a:cxn ang="0">
                      <a:pos x="3" y="8"/>
                    </a:cxn>
                    <a:cxn ang="0">
                      <a:pos x="0" y="8"/>
                    </a:cxn>
                    <a:cxn ang="0">
                      <a:pos x="3" y="4"/>
                    </a:cxn>
                    <a:cxn ang="0">
                      <a:pos x="3" y="4"/>
                    </a:cxn>
                    <a:cxn ang="0">
                      <a:pos x="3" y="4"/>
                    </a:cxn>
                    <a:cxn ang="0">
                      <a:pos x="0" y="4"/>
                    </a:cxn>
                    <a:cxn ang="0">
                      <a:pos x="0" y="8"/>
                    </a:cxn>
                    <a:cxn ang="0">
                      <a:pos x="0" y="8"/>
                    </a:cxn>
                    <a:cxn ang="0">
                      <a:pos x="3" y="0"/>
                    </a:cxn>
                    <a:cxn ang="0">
                      <a:pos x="3" y="0"/>
                    </a:cxn>
                    <a:cxn ang="0">
                      <a:pos x="3" y="4"/>
                    </a:cxn>
                    <a:cxn ang="0">
                      <a:pos x="3" y="4"/>
                    </a:cxn>
                    <a:cxn ang="0">
                      <a:pos x="3" y="8"/>
                    </a:cxn>
                    <a:cxn ang="0">
                      <a:pos x="3" y="8"/>
                    </a:cxn>
                    <a:cxn ang="0">
                      <a:pos x="3" y="8"/>
                    </a:cxn>
                    <a:cxn ang="0">
                      <a:pos x="3" y="8"/>
                    </a:cxn>
                    <a:cxn ang="0">
                      <a:pos x="3" y="4"/>
                    </a:cxn>
                    <a:cxn ang="0">
                      <a:pos x="3" y="4"/>
                    </a:cxn>
                    <a:cxn ang="0">
                      <a:pos x="3" y="4"/>
                    </a:cxn>
                    <a:cxn ang="0">
                      <a:pos x="3" y="0"/>
                    </a:cxn>
                    <a:cxn ang="0">
                      <a:pos x="3" y="0"/>
                    </a:cxn>
                    <a:cxn ang="0">
                      <a:pos x="3" y="0"/>
                    </a:cxn>
                    <a:cxn ang="0">
                      <a:pos x="3" y="0"/>
                    </a:cxn>
                    <a:cxn ang="0">
                      <a:pos x="3" y="4"/>
                    </a:cxn>
                    <a:cxn ang="0">
                      <a:pos x="3" y="0"/>
                    </a:cxn>
                    <a:cxn ang="0">
                      <a:pos x="3" y="4"/>
                    </a:cxn>
                    <a:cxn ang="0">
                      <a:pos x="3" y="4"/>
                    </a:cxn>
                    <a:cxn ang="0">
                      <a:pos x="3" y="4"/>
                    </a:cxn>
                    <a:cxn ang="0">
                      <a:pos x="3" y="8"/>
                    </a:cxn>
                    <a:cxn ang="0">
                      <a:pos x="3" y="8"/>
                    </a:cxn>
                    <a:cxn ang="0">
                      <a:pos x="3" y="8"/>
                    </a:cxn>
                    <a:cxn ang="0">
                      <a:pos x="3" y="4"/>
                    </a:cxn>
                    <a:cxn ang="0">
                      <a:pos x="3" y="4"/>
                    </a:cxn>
                    <a:cxn ang="0">
                      <a:pos x="3" y="0"/>
                    </a:cxn>
                    <a:cxn ang="0">
                      <a:pos x="3" y="0"/>
                    </a:cxn>
                    <a:cxn ang="0">
                      <a:pos x="3" y="4"/>
                    </a:cxn>
                    <a:cxn ang="0">
                      <a:pos x="3" y="4"/>
                    </a:cxn>
                    <a:cxn ang="0">
                      <a:pos x="3" y="4"/>
                    </a:cxn>
                    <a:cxn ang="0">
                      <a:pos x="3" y="4"/>
                    </a:cxn>
                    <a:cxn ang="0">
                      <a:pos x="3" y="8"/>
                    </a:cxn>
                    <a:cxn ang="0">
                      <a:pos x="3" y="0"/>
                    </a:cxn>
                    <a:cxn ang="0">
                      <a:pos x="3" y="0"/>
                    </a:cxn>
                    <a:cxn ang="0">
                      <a:pos x="7" y="0"/>
                    </a:cxn>
                    <a:cxn ang="0">
                      <a:pos x="3" y="4"/>
                    </a:cxn>
                    <a:cxn ang="0">
                      <a:pos x="3" y="4"/>
                    </a:cxn>
                  </a:cxnLst>
                  <a:rect l="0" t="0" r="r" b="b"/>
                  <a:pathLst>
                    <a:path w="7" h="8">
                      <a:moveTo>
                        <a:pt x="0" y="8"/>
                      </a:moveTo>
                      <a:lnTo>
                        <a:pt x="0" y="4"/>
                      </a:lnTo>
                      <a:lnTo>
                        <a:pt x="0" y="4"/>
                      </a:lnTo>
                      <a:lnTo>
                        <a:pt x="3" y="4"/>
                      </a:lnTo>
                      <a:lnTo>
                        <a:pt x="3" y="4"/>
                      </a:lnTo>
                      <a:lnTo>
                        <a:pt x="3" y="4"/>
                      </a:lnTo>
                      <a:lnTo>
                        <a:pt x="3" y="4"/>
                      </a:lnTo>
                      <a:lnTo>
                        <a:pt x="3" y="4"/>
                      </a:lnTo>
                      <a:lnTo>
                        <a:pt x="3" y="4"/>
                      </a:lnTo>
                      <a:lnTo>
                        <a:pt x="3" y="8"/>
                      </a:lnTo>
                      <a:lnTo>
                        <a:pt x="0" y="8"/>
                      </a:lnTo>
                      <a:lnTo>
                        <a:pt x="3" y="8"/>
                      </a:lnTo>
                      <a:lnTo>
                        <a:pt x="3" y="8"/>
                      </a:lnTo>
                      <a:lnTo>
                        <a:pt x="0" y="8"/>
                      </a:lnTo>
                      <a:lnTo>
                        <a:pt x="0" y="4"/>
                      </a:lnTo>
                      <a:lnTo>
                        <a:pt x="3" y="4"/>
                      </a:lnTo>
                      <a:lnTo>
                        <a:pt x="3" y="4"/>
                      </a:lnTo>
                      <a:lnTo>
                        <a:pt x="3" y="4"/>
                      </a:lnTo>
                      <a:lnTo>
                        <a:pt x="3" y="4"/>
                      </a:lnTo>
                      <a:lnTo>
                        <a:pt x="3" y="4"/>
                      </a:lnTo>
                      <a:lnTo>
                        <a:pt x="0" y="4"/>
                      </a:lnTo>
                      <a:lnTo>
                        <a:pt x="0" y="4"/>
                      </a:lnTo>
                      <a:lnTo>
                        <a:pt x="0" y="4"/>
                      </a:lnTo>
                      <a:lnTo>
                        <a:pt x="0" y="8"/>
                      </a:lnTo>
                      <a:lnTo>
                        <a:pt x="0" y="8"/>
                      </a:lnTo>
                      <a:lnTo>
                        <a:pt x="0" y="8"/>
                      </a:lnTo>
                      <a:close/>
                      <a:moveTo>
                        <a:pt x="3" y="8"/>
                      </a:moveTo>
                      <a:lnTo>
                        <a:pt x="3" y="0"/>
                      </a:lnTo>
                      <a:lnTo>
                        <a:pt x="3" y="0"/>
                      </a:lnTo>
                      <a:lnTo>
                        <a:pt x="3" y="0"/>
                      </a:lnTo>
                      <a:lnTo>
                        <a:pt x="3" y="4"/>
                      </a:lnTo>
                      <a:lnTo>
                        <a:pt x="3" y="4"/>
                      </a:lnTo>
                      <a:lnTo>
                        <a:pt x="3" y="4"/>
                      </a:lnTo>
                      <a:lnTo>
                        <a:pt x="3" y="4"/>
                      </a:lnTo>
                      <a:lnTo>
                        <a:pt x="3" y="4"/>
                      </a:lnTo>
                      <a:lnTo>
                        <a:pt x="3" y="8"/>
                      </a:lnTo>
                      <a:lnTo>
                        <a:pt x="3" y="8"/>
                      </a:lnTo>
                      <a:lnTo>
                        <a:pt x="3" y="8"/>
                      </a:lnTo>
                      <a:lnTo>
                        <a:pt x="3" y="8"/>
                      </a:lnTo>
                      <a:lnTo>
                        <a:pt x="3" y="8"/>
                      </a:lnTo>
                      <a:close/>
                      <a:moveTo>
                        <a:pt x="3" y="4"/>
                      </a:moveTo>
                      <a:lnTo>
                        <a:pt x="3" y="8"/>
                      </a:lnTo>
                      <a:lnTo>
                        <a:pt x="3" y="8"/>
                      </a:lnTo>
                      <a:lnTo>
                        <a:pt x="3" y="4"/>
                      </a:lnTo>
                      <a:lnTo>
                        <a:pt x="3" y="4"/>
                      </a:lnTo>
                      <a:lnTo>
                        <a:pt x="3" y="4"/>
                      </a:lnTo>
                      <a:lnTo>
                        <a:pt x="3" y="4"/>
                      </a:lnTo>
                      <a:lnTo>
                        <a:pt x="3" y="4"/>
                      </a:lnTo>
                      <a:lnTo>
                        <a:pt x="3" y="4"/>
                      </a:lnTo>
                      <a:lnTo>
                        <a:pt x="3" y="0"/>
                      </a:lnTo>
                      <a:lnTo>
                        <a:pt x="3" y="0"/>
                      </a:lnTo>
                      <a:lnTo>
                        <a:pt x="3" y="0"/>
                      </a:lnTo>
                      <a:lnTo>
                        <a:pt x="3" y="0"/>
                      </a:lnTo>
                      <a:lnTo>
                        <a:pt x="3" y="0"/>
                      </a:lnTo>
                      <a:lnTo>
                        <a:pt x="3" y="0"/>
                      </a:lnTo>
                      <a:lnTo>
                        <a:pt x="3" y="0"/>
                      </a:lnTo>
                      <a:lnTo>
                        <a:pt x="3" y="4"/>
                      </a:lnTo>
                      <a:lnTo>
                        <a:pt x="3" y="4"/>
                      </a:lnTo>
                      <a:lnTo>
                        <a:pt x="3" y="0"/>
                      </a:lnTo>
                      <a:lnTo>
                        <a:pt x="3" y="0"/>
                      </a:lnTo>
                      <a:lnTo>
                        <a:pt x="3" y="0"/>
                      </a:lnTo>
                      <a:lnTo>
                        <a:pt x="3" y="4"/>
                      </a:lnTo>
                      <a:lnTo>
                        <a:pt x="3" y="4"/>
                      </a:lnTo>
                      <a:lnTo>
                        <a:pt x="3" y="4"/>
                      </a:lnTo>
                      <a:lnTo>
                        <a:pt x="3" y="4"/>
                      </a:lnTo>
                      <a:lnTo>
                        <a:pt x="3" y="4"/>
                      </a:lnTo>
                      <a:lnTo>
                        <a:pt x="3" y="4"/>
                      </a:lnTo>
                      <a:lnTo>
                        <a:pt x="3" y="8"/>
                      </a:lnTo>
                      <a:lnTo>
                        <a:pt x="3" y="8"/>
                      </a:lnTo>
                      <a:lnTo>
                        <a:pt x="3" y="8"/>
                      </a:lnTo>
                      <a:lnTo>
                        <a:pt x="3" y="8"/>
                      </a:lnTo>
                      <a:lnTo>
                        <a:pt x="3" y="8"/>
                      </a:lnTo>
                      <a:lnTo>
                        <a:pt x="3" y="8"/>
                      </a:lnTo>
                      <a:lnTo>
                        <a:pt x="3" y="4"/>
                      </a:lnTo>
                      <a:lnTo>
                        <a:pt x="3" y="4"/>
                      </a:lnTo>
                      <a:lnTo>
                        <a:pt x="3" y="4"/>
                      </a:lnTo>
                      <a:close/>
                      <a:moveTo>
                        <a:pt x="3" y="8"/>
                      </a:moveTo>
                      <a:lnTo>
                        <a:pt x="3" y="0"/>
                      </a:lnTo>
                      <a:lnTo>
                        <a:pt x="3" y="0"/>
                      </a:lnTo>
                      <a:lnTo>
                        <a:pt x="3" y="0"/>
                      </a:lnTo>
                      <a:lnTo>
                        <a:pt x="3" y="0"/>
                      </a:lnTo>
                      <a:lnTo>
                        <a:pt x="3" y="4"/>
                      </a:lnTo>
                      <a:lnTo>
                        <a:pt x="3" y="4"/>
                      </a:lnTo>
                      <a:lnTo>
                        <a:pt x="3" y="4"/>
                      </a:lnTo>
                      <a:lnTo>
                        <a:pt x="3" y="4"/>
                      </a:lnTo>
                      <a:lnTo>
                        <a:pt x="3" y="4"/>
                      </a:lnTo>
                      <a:lnTo>
                        <a:pt x="3" y="4"/>
                      </a:lnTo>
                      <a:lnTo>
                        <a:pt x="3" y="4"/>
                      </a:lnTo>
                      <a:lnTo>
                        <a:pt x="3" y="8"/>
                      </a:lnTo>
                      <a:lnTo>
                        <a:pt x="3" y="8"/>
                      </a:lnTo>
                      <a:close/>
                      <a:moveTo>
                        <a:pt x="3" y="4"/>
                      </a:moveTo>
                      <a:lnTo>
                        <a:pt x="3" y="0"/>
                      </a:lnTo>
                      <a:lnTo>
                        <a:pt x="3" y="0"/>
                      </a:lnTo>
                      <a:lnTo>
                        <a:pt x="3" y="0"/>
                      </a:lnTo>
                      <a:lnTo>
                        <a:pt x="7" y="0"/>
                      </a:lnTo>
                      <a:lnTo>
                        <a:pt x="7" y="0"/>
                      </a:lnTo>
                      <a:lnTo>
                        <a:pt x="3" y="0"/>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80005" name="Freeform 101"/>
                <p:cNvSpPr>
                  <a:spLocks noChangeAspect="1"/>
                </p:cNvSpPr>
                <p:nvPr/>
              </p:nvSpPr>
              <p:spPr bwMode="auto">
                <a:xfrm>
                  <a:off x="1094" y="2888"/>
                  <a:ext cx="3" cy="4"/>
                </a:xfrm>
                <a:custGeom>
                  <a:avLst/>
                  <a:gdLst/>
                  <a:ahLst/>
                  <a:cxnLst>
                    <a:cxn ang="0">
                      <a:pos x="0" y="4"/>
                    </a:cxn>
                    <a:cxn ang="0">
                      <a:pos x="0" y="0"/>
                    </a:cxn>
                    <a:cxn ang="0">
                      <a:pos x="0" y="0"/>
                    </a:cxn>
                    <a:cxn ang="0">
                      <a:pos x="3" y="0"/>
                    </a:cxn>
                    <a:cxn ang="0">
                      <a:pos x="3" y="0"/>
                    </a:cxn>
                    <a:cxn ang="0">
                      <a:pos x="3" y="0"/>
                    </a:cxn>
                    <a:cxn ang="0">
                      <a:pos x="3" y="0"/>
                    </a:cxn>
                    <a:cxn ang="0">
                      <a:pos x="3" y="0"/>
                    </a:cxn>
                    <a:cxn ang="0">
                      <a:pos x="3" y="0"/>
                    </a:cxn>
                    <a:cxn ang="0">
                      <a:pos x="3" y="0"/>
                    </a:cxn>
                    <a:cxn ang="0">
                      <a:pos x="3" y="4"/>
                    </a:cxn>
                    <a:cxn ang="0">
                      <a:pos x="3" y="4"/>
                    </a:cxn>
                    <a:cxn ang="0">
                      <a:pos x="3" y="4"/>
                    </a:cxn>
                    <a:cxn ang="0">
                      <a:pos x="0" y="0"/>
                    </a:cxn>
                    <a:cxn ang="0">
                      <a:pos x="3" y="0"/>
                    </a:cxn>
                    <a:cxn ang="0">
                      <a:pos x="3" y="0"/>
                    </a:cxn>
                    <a:cxn ang="0">
                      <a:pos x="3" y="0"/>
                    </a:cxn>
                    <a:cxn ang="0">
                      <a:pos x="3" y="0"/>
                    </a:cxn>
                    <a:cxn ang="0">
                      <a:pos x="3" y="0"/>
                    </a:cxn>
                    <a:cxn ang="0">
                      <a:pos x="3" y="0"/>
                    </a:cxn>
                    <a:cxn ang="0">
                      <a:pos x="3" y="0"/>
                    </a:cxn>
                    <a:cxn ang="0">
                      <a:pos x="0" y="0"/>
                    </a:cxn>
                    <a:cxn ang="0">
                      <a:pos x="0" y="0"/>
                    </a:cxn>
                    <a:cxn ang="0">
                      <a:pos x="0" y="4"/>
                    </a:cxn>
                    <a:cxn ang="0">
                      <a:pos x="0" y="4"/>
                    </a:cxn>
                  </a:cxnLst>
                  <a:rect l="0" t="0" r="r" b="b"/>
                  <a:pathLst>
                    <a:path w="3" h="4">
                      <a:moveTo>
                        <a:pt x="0" y="4"/>
                      </a:moveTo>
                      <a:lnTo>
                        <a:pt x="0" y="0"/>
                      </a:lnTo>
                      <a:lnTo>
                        <a:pt x="0" y="0"/>
                      </a:lnTo>
                      <a:lnTo>
                        <a:pt x="3" y="0"/>
                      </a:lnTo>
                      <a:lnTo>
                        <a:pt x="3" y="0"/>
                      </a:lnTo>
                      <a:lnTo>
                        <a:pt x="3" y="0"/>
                      </a:lnTo>
                      <a:lnTo>
                        <a:pt x="3" y="0"/>
                      </a:lnTo>
                      <a:lnTo>
                        <a:pt x="3" y="0"/>
                      </a:lnTo>
                      <a:lnTo>
                        <a:pt x="3" y="0"/>
                      </a:lnTo>
                      <a:lnTo>
                        <a:pt x="3" y="0"/>
                      </a:lnTo>
                      <a:lnTo>
                        <a:pt x="3" y="4"/>
                      </a:lnTo>
                      <a:lnTo>
                        <a:pt x="3" y="4"/>
                      </a:lnTo>
                      <a:lnTo>
                        <a:pt x="3" y="4"/>
                      </a:lnTo>
                      <a:lnTo>
                        <a:pt x="0" y="0"/>
                      </a:lnTo>
                      <a:lnTo>
                        <a:pt x="3" y="0"/>
                      </a:lnTo>
                      <a:lnTo>
                        <a:pt x="3" y="0"/>
                      </a:lnTo>
                      <a:lnTo>
                        <a:pt x="3" y="0"/>
                      </a:lnTo>
                      <a:lnTo>
                        <a:pt x="3" y="0"/>
                      </a:lnTo>
                      <a:lnTo>
                        <a:pt x="3" y="0"/>
                      </a:lnTo>
                      <a:lnTo>
                        <a:pt x="3" y="0"/>
                      </a:lnTo>
                      <a:lnTo>
                        <a:pt x="3"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80006" name="Freeform 102"/>
                <p:cNvSpPr>
                  <a:spLocks noChangeAspect="1"/>
                </p:cNvSpPr>
                <p:nvPr/>
              </p:nvSpPr>
              <p:spPr bwMode="auto">
                <a:xfrm>
                  <a:off x="1097" y="2884"/>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0007" name="Freeform 103"/>
                <p:cNvSpPr>
                  <a:spLocks noChangeAspect="1"/>
                </p:cNvSpPr>
                <p:nvPr/>
              </p:nvSpPr>
              <p:spPr bwMode="auto">
                <a:xfrm>
                  <a:off x="1097" y="2884"/>
                  <a:ext cx="4" cy="8"/>
                </a:xfrm>
                <a:custGeom>
                  <a:avLst/>
                  <a:gdLst/>
                  <a:ahLst/>
                  <a:cxnLst>
                    <a:cxn ang="0">
                      <a:pos x="0" y="4"/>
                    </a:cxn>
                    <a:cxn ang="0">
                      <a:pos x="0" y="4"/>
                    </a:cxn>
                    <a:cxn ang="0">
                      <a:pos x="0" y="8"/>
                    </a:cxn>
                    <a:cxn ang="0">
                      <a:pos x="0" y="8"/>
                    </a:cxn>
                    <a:cxn ang="0">
                      <a:pos x="4"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4" y="0"/>
                    </a:cxn>
                    <a:cxn ang="0">
                      <a:pos x="4" y="4"/>
                    </a:cxn>
                    <a:cxn ang="0">
                      <a:pos x="0" y="4"/>
                    </a:cxn>
                    <a:cxn ang="0">
                      <a:pos x="0" y="0"/>
                    </a:cxn>
                    <a:cxn ang="0">
                      <a:pos x="0" y="0"/>
                    </a:cxn>
                    <a:cxn ang="0">
                      <a:pos x="0" y="0"/>
                    </a:cxn>
                    <a:cxn ang="0">
                      <a:pos x="0" y="4"/>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 ang="0">
                      <a:pos x="0" y="4"/>
                    </a:cxn>
                  </a:cxnLst>
                  <a:rect l="0" t="0" r="r" b="b"/>
                  <a:pathLst>
                    <a:path w="4" h="8">
                      <a:moveTo>
                        <a:pt x="0" y="4"/>
                      </a:moveTo>
                      <a:lnTo>
                        <a:pt x="0" y="4"/>
                      </a:lnTo>
                      <a:lnTo>
                        <a:pt x="0" y="8"/>
                      </a:lnTo>
                      <a:lnTo>
                        <a:pt x="0" y="8"/>
                      </a:lnTo>
                      <a:lnTo>
                        <a:pt x="4" y="4"/>
                      </a:lnTo>
                      <a:lnTo>
                        <a:pt x="0" y="4"/>
                      </a:lnTo>
                      <a:lnTo>
                        <a:pt x="0" y="4"/>
                      </a:lnTo>
                      <a:lnTo>
                        <a:pt x="0" y="4"/>
                      </a:lnTo>
                      <a:lnTo>
                        <a:pt x="0" y="4"/>
                      </a:lnTo>
                      <a:lnTo>
                        <a:pt x="0" y="4"/>
                      </a:lnTo>
                      <a:lnTo>
                        <a:pt x="0" y="0"/>
                      </a:lnTo>
                      <a:lnTo>
                        <a:pt x="0" y="0"/>
                      </a:lnTo>
                      <a:lnTo>
                        <a:pt x="0" y="0"/>
                      </a:lnTo>
                      <a:lnTo>
                        <a:pt x="0" y="0"/>
                      </a:lnTo>
                      <a:lnTo>
                        <a:pt x="0" y="0"/>
                      </a:lnTo>
                      <a:lnTo>
                        <a:pt x="0" y="0"/>
                      </a:lnTo>
                      <a:lnTo>
                        <a:pt x="4" y="0"/>
                      </a:lnTo>
                      <a:lnTo>
                        <a:pt x="4" y="4"/>
                      </a:lnTo>
                      <a:lnTo>
                        <a:pt x="0" y="4"/>
                      </a:lnTo>
                      <a:lnTo>
                        <a:pt x="0" y="0"/>
                      </a:lnTo>
                      <a:lnTo>
                        <a:pt x="0" y="0"/>
                      </a:lnTo>
                      <a:lnTo>
                        <a:pt x="0" y="0"/>
                      </a:lnTo>
                      <a:lnTo>
                        <a:pt x="0" y="4"/>
                      </a:lnTo>
                      <a:lnTo>
                        <a:pt x="0" y="4"/>
                      </a:lnTo>
                      <a:lnTo>
                        <a:pt x="0" y="4"/>
                      </a:lnTo>
                      <a:lnTo>
                        <a:pt x="4" y="4"/>
                      </a:lnTo>
                      <a:lnTo>
                        <a:pt x="4" y="4"/>
                      </a:lnTo>
                      <a:lnTo>
                        <a:pt x="4" y="4"/>
                      </a:lnTo>
                      <a:lnTo>
                        <a:pt x="4" y="8"/>
                      </a:lnTo>
                      <a:lnTo>
                        <a:pt x="0" y="8"/>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0008" name="Freeform 104"/>
                <p:cNvSpPr>
                  <a:spLocks noChangeAspect="1"/>
                </p:cNvSpPr>
                <p:nvPr/>
              </p:nvSpPr>
              <p:spPr bwMode="auto">
                <a:xfrm>
                  <a:off x="1097" y="2884"/>
                  <a:ext cx="4" cy="4"/>
                </a:xfrm>
                <a:custGeom>
                  <a:avLst/>
                  <a:gdLst/>
                  <a:ahLst/>
                  <a:cxnLst>
                    <a:cxn ang="0">
                      <a:pos x="0" y="4"/>
                    </a:cxn>
                    <a:cxn ang="0">
                      <a:pos x="0" y="0"/>
                    </a:cxn>
                    <a:cxn ang="0">
                      <a:pos x="4" y="0"/>
                    </a:cxn>
                    <a:cxn ang="0">
                      <a:pos x="4" y="0"/>
                    </a:cxn>
                    <a:cxn ang="0">
                      <a:pos x="0" y="0"/>
                    </a:cxn>
                    <a:cxn ang="0">
                      <a:pos x="0" y="4"/>
                    </a:cxn>
                    <a:cxn ang="0">
                      <a:pos x="4" y="0"/>
                    </a:cxn>
                    <a:cxn ang="0">
                      <a:pos x="4" y="4"/>
                    </a:cxn>
                    <a:cxn ang="0">
                      <a:pos x="0" y="4"/>
                    </a:cxn>
                    <a:cxn ang="0">
                      <a:pos x="0" y="4"/>
                    </a:cxn>
                    <a:cxn ang="0">
                      <a:pos x="4" y="4"/>
                    </a:cxn>
                    <a:cxn ang="0">
                      <a:pos x="4" y="4"/>
                    </a:cxn>
                    <a:cxn ang="0">
                      <a:pos x="0" y="4"/>
                    </a:cxn>
                  </a:cxnLst>
                  <a:rect l="0" t="0" r="r" b="b"/>
                  <a:pathLst>
                    <a:path w="4" h="4">
                      <a:moveTo>
                        <a:pt x="0" y="4"/>
                      </a:moveTo>
                      <a:lnTo>
                        <a:pt x="0" y="0"/>
                      </a:lnTo>
                      <a:lnTo>
                        <a:pt x="4" y="0"/>
                      </a:lnTo>
                      <a:lnTo>
                        <a:pt x="4" y="0"/>
                      </a:lnTo>
                      <a:lnTo>
                        <a:pt x="0" y="0"/>
                      </a:lnTo>
                      <a:lnTo>
                        <a:pt x="0" y="4"/>
                      </a:lnTo>
                      <a:lnTo>
                        <a:pt x="4" y="0"/>
                      </a:lnTo>
                      <a:lnTo>
                        <a:pt x="4" y="4"/>
                      </a:lnTo>
                      <a:lnTo>
                        <a:pt x="0" y="4"/>
                      </a:lnTo>
                      <a:lnTo>
                        <a:pt x="0" y="4"/>
                      </a:lnTo>
                      <a:lnTo>
                        <a:pt x="4" y="4"/>
                      </a:lnTo>
                      <a:lnTo>
                        <a:pt x="4" y="4"/>
                      </a:lnTo>
                      <a:lnTo>
                        <a:pt x="0" y="4"/>
                      </a:lnTo>
                    </a:path>
                  </a:pathLst>
                </a:custGeom>
                <a:noFill/>
                <a:ln w="6350">
                  <a:solidFill>
                    <a:srgbClr val="000000"/>
                  </a:solidFill>
                  <a:prstDash val="solid"/>
                  <a:round/>
                  <a:headEnd/>
                  <a:tailEnd/>
                </a:ln>
              </p:spPr>
              <p:txBody>
                <a:bodyPr/>
                <a:lstStyle/>
                <a:p>
                  <a:endParaRPr lang="en-US"/>
                </a:p>
              </p:txBody>
            </p:sp>
            <p:sp>
              <p:nvSpPr>
                <p:cNvPr id="380009" name="Freeform 105"/>
                <p:cNvSpPr>
                  <a:spLocks noChangeAspect="1"/>
                </p:cNvSpPr>
                <p:nvPr/>
              </p:nvSpPr>
              <p:spPr bwMode="auto">
                <a:xfrm>
                  <a:off x="1101" y="2884"/>
                  <a:ext cx="1" cy="4"/>
                </a:xfrm>
                <a:custGeom>
                  <a:avLst/>
                  <a:gdLst/>
                  <a:ahLst/>
                  <a:cxnLst>
                    <a:cxn ang="0">
                      <a:pos x="0" y="4"/>
                    </a:cxn>
                    <a:cxn ang="0">
                      <a:pos x="0" y="0"/>
                    </a:cxn>
                    <a:cxn ang="0">
                      <a:pos x="0" y="0"/>
                    </a:cxn>
                    <a:cxn ang="0">
                      <a:pos x="0" y="0"/>
                    </a:cxn>
                    <a:cxn ang="0">
                      <a:pos x="0" y="0"/>
                    </a:cxn>
                    <a:cxn ang="0">
                      <a:pos x="0" y="0"/>
                    </a:cxn>
                    <a:cxn ang="0">
                      <a:pos x="0" y="0"/>
                    </a:cxn>
                    <a:cxn ang="0">
                      <a:pos x="0" y="4"/>
                    </a:cxn>
                    <a:cxn ang="0">
                      <a:pos x="0" y="4"/>
                    </a:cxn>
                  </a:cxnLst>
                  <a:rect l="0" t="0" r="r" b="b"/>
                  <a:pathLst>
                    <a:path h="4">
                      <a:moveTo>
                        <a:pt x="0" y="4"/>
                      </a:moveTo>
                      <a:lnTo>
                        <a:pt x="0" y="0"/>
                      </a:lnTo>
                      <a:lnTo>
                        <a:pt x="0" y="0"/>
                      </a:lnTo>
                      <a:lnTo>
                        <a:pt x="0" y="0"/>
                      </a:lnTo>
                      <a:lnTo>
                        <a:pt x="0"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80010" name="Freeform 106"/>
                <p:cNvSpPr>
                  <a:spLocks noChangeAspect="1" noEditPoints="1"/>
                </p:cNvSpPr>
                <p:nvPr/>
              </p:nvSpPr>
              <p:spPr bwMode="auto">
                <a:xfrm>
                  <a:off x="1112" y="2831"/>
                  <a:ext cx="8" cy="12"/>
                </a:xfrm>
                <a:custGeom>
                  <a:avLst/>
                  <a:gdLst/>
                  <a:ahLst/>
                  <a:cxnLst>
                    <a:cxn ang="0">
                      <a:pos x="0" y="4"/>
                    </a:cxn>
                    <a:cxn ang="0">
                      <a:pos x="4" y="4"/>
                    </a:cxn>
                    <a:cxn ang="0">
                      <a:pos x="4" y="4"/>
                    </a:cxn>
                    <a:cxn ang="0">
                      <a:pos x="4" y="8"/>
                    </a:cxn>
                    <a:cxn ang="0">
                      <a:pos x="4" y="8"/>
                    </a:cxn>
                    <a:cxn ang="0">
                      <a:pos x="0" y="8"/>
                    </a:cxn>
                    <a:cxn ang="0">
                      <a:pos x="0" y="12"/>
                    </a:cxn>
                    <a:cxn ang="0">
                      <a:pos x="0" y="4"/>
                    </a:cxn>
                    <a:cxn ang="0">
                      <a:pos x="0" y="8"/>
                    </a:cxn>
                    <a:cxn ang="0">
                      <a:pos x="4" y="8"/>
                    </a:cxn>
                    <a:cxn ang="0">
                      <a:pos x="4" y="4"/>
                    </a:cxn>
                    <a:cxn ang="0">
                      <a:pos x="4" y="4"/>
                    </a:cxn>
                    <a:cxn ang="0">
                      <a:pos x="0" y="4"/>
                    </a:cxn>
                    <a:cxn ang="0">
                      <a:pos x="0" y="4"/>
                    </a:cxn>
                    <a:cxn ang="0">
                      <a:pos x="4" y="4"/>
                    </a:cxn>
                    <a:cxn ang="0">
                      <a:pos x="4" y="4"/>
                    </a:cxn>
                    <a:cxn ang="0">
                      <a:pos x="4" y="0"/>
                    </a:cxn>
                    <a:cxn ang="0">
                      <a:pos x="4" y="4"/>
                    </a:cxn>
                    <a:cxn ang="0">
                      <a:pos x="4" y="8"/>
                    </a:cxn>
                    <a:cxn ang="0">
                      <a:pos x="4" y="12"/>
                    </a:cxn>
                    <a:cxn ang="0">
                      <a:pos x="4" y="12"/>
                    </a:cxn>
                    <a:cxn ang="0">
                      <a:pos x="4" y="8"/>
                    </a:cxn>
                    <a:cxn ang="0">
                      <a:pos x="4" y="8"/>
                    </a:cxn>
                    <a:cxn ang="0">
                      <a:pos x="4" y="8"/>
                    </a:cxn>
                    <a:cxn ang="0">
                      <a:pos x="4" y="12"/>
                    </a:cxn>
                    <a:cxn ang="0">
                      <a:pos x="4" y="12"/>
                    </a:cxn>
                    <a:cxn ang="0">
                      <a:pos x="4" y="8"/>
                    </a:cxn>
                    <a:cxn ang="0">
                      <a:pos x="4" y="4"/>
                    </a:cxn>
                    <a:cxn ang="0">
                      <a:pos x="4" y="4"/>
                    </a:cxn>
                    <a:cxn ang="0">
                      <a:pos x="4" y="4"/>
                    </a:cxn>
                    <a:cxn ang="0">
                      <a:pos x="4" y="4"/>
                    </a:cxn>
                    <a:cxn ang="0">
                      <a:pos x="4" y="8"/>
                    </a:cxn>
                    <a:cxn ang="0">
                      <a:pos x="8" y="0"/>
                    </a:cxn>
                    <a:cxn ang="0">
                      <a:pos x="8" y="8"/>
                    </a:cxn>
                    <a:cxn ang="0">
                      <a:pos x="8" y="0"/>
                    </a:cxn>
                    <a:cxn ang="0">
                      <a:pos x="8" y="8"/>
                    </a:cxn>
                    <a:cxn ang="0">
                      <a:pos x="4" y="0"/>
                    </a:cxn>
                    <a:cxn ang="0">
                      <a:pos x="8" y="0"/>
                    </a:cxn>
                    <a:cxn ang="0">
                      <a:pos x="8" y="8"/>
                    </a:cxn>
                  </a:cxnLst>
                  <a:rect l="0" t="0" r="r" b="b"/>
                  <a:pathLst>
                    <a:path w="8" h="12">
                      <a:moveTo>
                        <a:pt x="0" y="12"/>
                      </a:moveTo>
                      <a:lnTo>
                        <a:pt x="0" y="4"/>
                      </a:lnTo>
                      <a:lnTo>
                        <a:pt x="0" y="4"/>
                      </a:lnTo>
                      <a:lnTo>
                        <a:pt x="4" y="4"/>
                      </a:lnTo>
                      <a:lnTo>
                        <a:pt x="4" y="4"/>
                      </a:lnTo>
                      <a:lnTo>
                        <a:pt x="4" y="4"/>
                      </a:lnTo>
                      <a:lnTo>
                        <a:pt x="4" y="4"/>
                      </a:lnTo>
                      <a:lnTo>
                        <a:pt x="4" y="8"/>
                      </a:lnTo>
                      <a:lnTo>
                        <a:pt x="4" y="8"/>
                      </a:lnTo>
                      <a:lnTo>
                        <a:pt x="4" y="8"/>
                      </a:lnTo>
                      <a:lnTo>
                        <a:pt x="4" y="8"/>
                      </a:lnTo>
                      <a:lnTo>
                        <a:pt x="0" y="8"/>
                      </a:lnTo>
                      <a:lnTo>
                        <a:pt x="0" y="12"/>
                      </a:lnTo>
                      <a:lnTo>
                        <a:pt x="0" y="12"/>
                      </a:lnTo>
                      <a:lnTo>
                        <a:pt x="0" y="12"/>
                      </a:lnTo>
                      <a:close/>
                      <a:moveTo>
                        <a:pt x="0" y="4"/>
                      </a:moveTo>
                      <a:lnTo>
                        <a:pt x="0" y="8"/>
                      </a:lnTo>
                      <a:lnTo>
                        <a:pt x="0" y="8"/>
                      </a:lnTo>
                      <a:lnTo>
                        <a:pt x="4" y="8"/>
                      </a:lnTo>
                      <a:lnTo>
                        <a:pt x="4" y="8"/>
                      </a:lnTo>
                      <a:lnTo>
                        <a:pt x="4" y="8"/>
                      </a:lnTo>
                      <a:lnTo>
                        <a:pt x="4" y="4"/>
                      </a:lnTo>
                      <a:lnTo>
                        <a:pt x="4" y="4"/>
                      </a:lnTo>
                      <a:lnTo>
                        <a:pt x="4" y="4"/>
                      </a:lnTo>
                      <a:lnTo>
                        <a:pt x="4" y="4"/>
                      </a:lnTo>
                      <a:lnTo>
                        <a:pt x="0" y="4"/>
                      </a:lnTo>
                      <a:lnTo>
                        <a:pt x="0" y="4"/>
                      </a:lnTo>
                      <a:lnTo>
                        <a:pt x="0" y="4"/>
                      </a:lnTo>
                      <a:close/>
                      <a:moveTo>
                        <a:pt x="4" y="8"/>
                      </a:moveTo>
                      <a:lnTo>
                        <a:pt x="4" y="4"/>
                      </a:lnTo>
                      <a:lnTo>
                        <a:pt x="4" y="4"/>
                      </a:lnTo>
                      <a:lnTo>
                        <a:pt x="4" y="4"/>
                      </a:lnTo>
                      <a:lnTo>
                        <a:pt x="4" y="0"/>
                      </a:lnTo>
                      <a:lnTo>
                        <a:pt x="4" y="0"/>
                      </a:lnTo>
                      <a:lnTo>
                        <a:pt x="4" y="4"/>
                      </a:lnTo>
                      <a:lnTo>
                        <a:pt x="4" y="4"/>
                      </a:lnTo>
                      <a:lnTo>
                        <a:pt x="4" y="4"/>
                      </a:lnTo>
                      <a:lnTo>
                        <a:pt x="4" y="8"/>
                      </a:lnTo>
                      <a:lnTo>
                        <a:pt x="4" y="8"/>
                      </a:lnTo>
                      <a:lnTo>
                        <a:pt x="4" y="12"/>
                      </a:lnTo>
                      <a:lnTo>
                        <a:pt x="4" y="12"/>
                      </a:lnTo>
                      <a:lnTo>
                        <a:pt x="4" y="12"/>
                      </a:lnTo>
                      <a:lnTo>
                        <a:pt x="4" y="12"/>
                      </a:lnTo>
                      <a:lnTo>
                        <a:pt x="4" y="8"/>
                      </a:lnTo>
                      <a:lnTo>
                        <a:pt x="4" y="8"/>
                      </a:lnTo>
                      <a:lnTo>
                        <a:pt x="4" y="8"/>
                      </a:lnTo>
                      <a:close/>
                      <a:moveTo>
                        <a:pt x="4" y="8"/>
                      </a:moveTo>
                      <a:lnTo>
                        <a:pt x="4" y="8"/>
                      </a:lnTo>
                      <a:lnTo>
                        <a:pt x="4" y="12"/>
                      </a:lnTo>
                      <a:lnTo>
                        <a:pt x="4" y="12"/>
                      </a:lnTo>
                      <a:lnTo>
                        <a:pt x="4" y="12"/>
                      </a:lnTo>
                      <a:lnTo>
                        <a:pt x="4" y="12"/>
                      </a:lnTo>
                      <a:lnTo>
                        <a:pt x="4" y="8"/>
                      </a:lnTo>
                      <a:lnTo>
                        <a:pt x="4" y="8"/>
                      </a:lnTo>
                      <a:lnTo>
                        <a:pt x="4" y="4"/>
                      </a:lnTo>
                      <a:lnTo>
                        <a:pt x="4" y="4"/>
                      </a:lnTo>
                      <a:lnTo>
                        <a:pt x="4" y="4"/>
                      </a:lnTo>
                      <a:lnTo>
                        <a:pt x="4" y="4"/>
                      </a:lnTo>
                      <a:lnTo>
                        <a:pt x="4" y="4"/>
                      </a:lnTo>
                      <a:lnTo>
                        <a:pt x="4" y="4"/>
                      </a:lnTo>
                      <a:lnTo>
                        <a:pt x="4" y="4"/>
                      </a:lnTo>
                      <a:lnTo>
                        <a:pt x="4" y="4"/>
                      </a:lnTo>
                      <a:lnTo>
                        <a:pt x="4" y="8"/>
                      </a:lnTo>
                      <a:lnTo>
                        <a:pt x="4" y="8"/>
                      </a:lnTo>
                      <a:close/>
                      <a:moveTo>
                        <a:pt x="8" y="8"/>
                      </a:moveTo>
                      <a:lnTo>
                        <a:pt x="8" y="0"/>
                      </a:lnTo>
                      <a:lnTo>
                        <a:pt x="8" y="0"/>
                      </a:lnTo>
                      <a:lnTo>
                        <a:pt x="8" y="8"/>
                      </a:lnTo>
                      <a:lnTo>
                        <a:pt x="8" y="8"/>
                      </a:lnTo>
                      <a:lnTo>
                        <a:pt x="8" y="0"/>
                      </a:lnTo>
                      <a:lnTo>
                        <a:pt x="8" y="8"/>
                      </a:lnTo>
                      <a:lnTo>
                        <a:pt x="8" y="8"/>
                      </a:lnTo>
                      <a:lnTo>
                        <a:pt x="4" y="0"/>
                      </a:lnTo>
                      <a:lnTo>
                        <a:pt x="4" y="0"/>
                      </a:lnTo>
                      <a:lnTo>
                        <a:pt x="8" y="8"/>
                      </a:lnTo>
                      <a:lnTo>
                        <a:pt x="8" y="0"/>
                      </a:lnTo>
                      <a:lnTo>
                        <a:pt x="8" y="0"/>
                      </a:lnTo>
                      <a:lnTo>
                        <a:pt x="8" y="8"/>
                      </a:lnTo>
                      <a:lnTo>
                        <a:pt x="8" y="8"/>
                      </a:lnTo>
                      <a:close/>
                    </a:path>
                  </a:pathLst>
                </a:custGeom>
                <a:solidFill>
                  <a:srgbClr val="000000"/>
                </a:solidFill>
                <a:ln w="9525">
                  <a:noFill/>
                  <a:round/>
                  <a:headEnd/>
                  <a:tailEnd/>
                </a:ln>
              </p:spPr>
              <p:txBody>
                <a:bodyPr/>
                <a:lstStyle/>
                <a:p>
                  <a:endParaRPr lang="en-US"/>
                </a:p>
              </p:txBody>
            </p:sp>
            <p:sp>
              <p:nvSpPr>
                <p:cNvPr id="380011" name="Freeform 107"/>
                <p:cNvSpPr>
                  <a:spLocks noChangeAspect="1" noEditPoints="1"/>
                </p:cNvSpPr>
                <p:nvPr/>
              </p:nvSpPr>
              <p:spPr bwMode="auto">
                <a:xfrm>
                  <a:off x="1120" y="2827"/>
                  <a:ext cx="4" cy="12"/>
                </a:xfrm>
                <a:custGeom>
                  <a:avLst/>
                  <a:gdLst/>
                  <a:ahLst/>
                  <a:cxnLst>
                    <a:cxn ang="0">
                      <a:pos x="0" y="12"/>
                    </a:cxn>
                    <a:cxn ang="0">
                      <a:pos x="0" y="4"/>
                    </a:cxn>
                    <a:cxn ang="0">
                      <a:pos x="0" y="0"/>
                    </a:cxn>
                    <a:cxn ang="0">
                      <a:pos x="0" y="4"/>
                    </a:cxn>
                    <a:cxn ang="0">
                      <a:pos x="0" y="4"/>
                    </a:cxn>
                    <a:cxn ang="0">
                      <a:pos x="0" y="8"/>
                    </a:cxn>
                    <a:cxn ang="0">
                      <a:pos x="0" y="8"/>
                    </a:cxn>
                    <a:cxn ang="0">
                      <a:pos x="0" y="8"/>
                    </a:cxn>
                    <a:cxn ang="0">
                      <a:pos x="0" y="8"/>
                    </a:cxn>
                    <a:cxn ang="0">
                      <a:pos x="0" y="12"/>
                    </a:cxn>
                    <a:cxn ang="0">
                      <a:pos x="0" y="12"/>
                    </a:cxn>
                    <a:cxn ang="0">
                      <a:pos x="0" y="12"/>
                    </a:cxn>
                    <a:cxn ang="0">
                      <a:pos x="0" y="12"/>
                    </a:cxn>
                    <a:cxn ang="0">
                      <a:pos x="0" y="12"/>
                    </a:cxn>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8"/>
                    </a:cxn>
                    <a:cxn ang="0">
                      <a:pos x="4" y="4"/>
                    </a:cxn>
                    <a:cxn ang="0">
                      <a:pos x="4" y="4"/>
                    </a:cxn>
                    <a:cxn ang="0">
                      <a:pos x="4" y="4"/>
                    </a:cxn>
                    <a:cxn ang="0">
                      <a:pos x="4" y="4"/>
                    </a:cxn>
                    <a:cxn ang="0">
                      <a:pos x="4" y="0"/>
                    </a:cxn>
                    <a:cxn ang="0">
                      <a:pos x="4" y="0"/>
                    </a:cxn>
                    <a:cxn ang="0">
                      <a:pos x="4" y="0"/>
                    </a:cxn>
                    <a:cxn ang="0">
                      <a:pos x="4" y="4"/>
                    </a:cxn>
                    <a:cxn ang="0">
                      <a:pos x="4" y="12"/>
                    </a:cxn>
                    <a:cxn ang="0">
                      <a:pos x="0" y="12"/>
                    </a:cxn>
                    <a:cxn ang="0">
                      <a:pos x="0" y="12"/>
                    </a:cxn>
                  </a:cxnLst>
                  <a:rect l="0" t="0" r="r" b="b"/>
                  <a:pathLst>
                    <a:path w="4" h="12">
                      <a:moveTo>
                        <a:pt x="0" y="12"/>
                      </a:moveTo>
                      <a:lnTo>
                        <a:pt x="0" y="4"/>
                      </a:lnTo>
                      <a:lnTo>
                        <a:pt x="0" y="0"/>
                      </a:lnTo>
                      <a:lnTo>
                        <a:pt x="0" y="4"/>
                      </a:lnTo>
                      <a:lnTo>
                        <a:pt x="0" y="4"/>
                      </a:lnTo>
                      <a:lnTo>
                        <a:pt x="0" y="8"/>
                      </a:lnTo>
                      <a:lnTo>
                        <a:pt x="0" y="8"/>
                      </a:lnTo>
                      <a:lnTo>
                        <a:pt x="0" y="8"/>
                      </a:lnTo>
                      <a:lnTo>
                        <a:pt x="0" y="8"/>
                      </a:lnTo>
                      <a:lnTo>
                        <a:pt x="0" y="12"/>
                      </a:lnTo>
                      <a:lnTo>
                        <a:pt x="0" y="12"/>
                      </a:lnTo>
                      <a:lnTo>
                        <a:pt x="0" y="12"/>
                      </a:lnTo>
                      <a:lnTo>
                        <a:pt x="0" y="12"/>
                      </a:lnTo>
                      <a:lnTo>
                        <a:pt x="0" y="12"/>
                      </a:lnTo>
                      <a:close/>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8"/>
                      </a:lnTo>
                      <a:lnTo>
                        <a:pt x="4" y="4"/>
                      </a:lnTo>
                      <a:lnTo>
                        <a:pt x="4" y="4"/>
                      </a:lnTo>
                      <a:lnTo>
                        <a:pt x="4" y="4"/>
                      </a:lnTo>
                      <a:lnTo>
                        <a:pt x="4" y="4"/>
                      </a:lnTo>
                      <a:lnTo>
                        <a:pt x="4" y="0"/>
                      </a:lnTo>
                      <a:lnTo>
                        <a:pt x="4" y="0"/>
                      </a:lnTo>
                      <a:lnTo>
                        <a:pt x="4" y="0"/>
                      </a:lnTo>
                      <a:lnTo>
                        <a:pt x="4" y="4"/>
                      </a:lnTo>
                      <a:lnTo>
                        <a:pt x="4" y="12"/>
                      </a:lnTo>
                      <a:lnTo>
                        <a:pt x="0" y="12"/>
                      </a:lnTo>
                      <a:lnTo>
                        <a:pt x="0" y="12"/>
                      </a:lnTo>
                      <a:close/>
                    </a:path>
                  </a:pathLst>
                </a:custGeom>
                <a:solidFill>
                  <a:srgbClr val="000000"/>
                </a:solidFill>
                <a:ln w="9525">
                  <a:noFill/>
                  <a:round/>
                  <a:headEnd/>
                  <a:tailEnd/>
                </a:ln>
              </p:spPr>
              <p:txBody>
                <a:bodyPr/>
                <a:lstStyle/>
                <a:p>
                  <a:endParaRPr lang="en-US"/>
                </a:p>
              </p:txBody>
            </p:sp>
            <p:sp>
              <p:nvSpPr>
                <p:cNvPr id="380012" name="Freeform 108"/>
                <p:cNvSpPr>
                  <a:spLocks noChangeAspect="1"/>
                </p:cNvSpPr>
                <p:nvPr/>
              </p:nvSpPr>
              <p:spPr bwMode="auto">
                <a:xfrm>
                  <a:off x="1112" y="2835"/>
                  <a:ext cx="4" cy="8"/>
                </a:xfrm>
                <a:custGeom>
                  <a:avLst/>
                  <a:gdLst/>
                  <a:ahLst/>
                  <a:cxnLst>
                    <a:cxn ang="0">
                      <a:pos x="0" y="8"/>
                    </a:cxn>
                    <a:cxn ang="0">
                      <a:pos x="0" y="0"/>
                    </a:cxn>
                    <a:cxn ang="0">
                      <a:pos x="0" y="0"/>
                    </a:cxn>
                    <a:cxn ang="0">
                      <a:pos x="4" y="0"/>
                    </a:cxn>
                    <a:cxn ang="0">
                      <a:pos x="4" y="0"/>
                    </a:cxn>
                    <a:cxn ang="0">
                      <a:pos x="4" y="0"/>
                    </a:cxn>
                    <a:cxn ang="0">
                      <a:pos x="4" y="0"/>
                    </a:cxn>
                    <a:cxn ang="0">
                      <a:pos x="4" y="4"/>
                    </a:cxn>
                    <a:cxn ang="0">
                      <a:pos x="4" y="4"/>
                    </a:cxn>
                    <a:cxn ang="0">
                      <a:pos x="4" y="4"/>
                    </a:cxn>
                    <a:cxn ang="0">
                      <a:pos x="4" y="4"/>
                    </a:cxn>
                    <a:cxn ang="0">
                      <a:pos x="0" y="4"/>
                    </a:cxn>
                    <a:cxn ang="0">
                      <a:pos x="0" y="8"/>
                    </a:cxn>
                    <a:cxn ang="0">
                      <a:pos x="0" y="8"/>
                    </a:cxn>
                  </a:cxnLst>
                  <a:rect l="0" t="0" r="r" b="b"/>
                  <a:pathLst>
                    <a:path w="4" h="8">
                      <a:moveTo>
                        <a:pt x="0" y="8"/>
                      </a:moveTo>
                      <a:lnTo>
                        <a:pt x="0" y="0"/>
                      </a:lnTo>
                      <a:lnTo>
                        <a:pt x="0" y="0"/>
                      </a:lnTo>
                      <a:lnTo>
                        <a:pt x="4" y="0"/>
                      </a:lnTo>
                      <a:lnTo>
                        <a:pt x="4" y="0"/>
                      </a:lnTo>
                      <a:lnTo>
                        <a:pt x="4" y="0"/>
                      </a:lnTo>
                      <a:lnTo>
                        <a:pt x="4" y="0"/>
                      </a:lnTo>
                      <a:lnTo>
                        <a:pt x="4" y="4"/>
                      </a:lnTo>
                      <a:lnTo>
                        <a:pt x="4" y="4"/>
                      </a:lnTo>
                      <a:lnTo>
                        <a:pt x="4" y="4"/>
                      </a:lnTo>
                      <a:lnTo>
                        <a:pt x="4"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80013" name="Freeform 109"/>
                <p:cNvSpPr>
                  <a:spLocks noChangeAspect="1"/>
                </p:cNvSpPr>
                <p:nvPr/>
              </p:nvSpPr>
              <p:spPr bwMode="auto">
                <a:xfrm>
                  <a:off x="1112" y="2835"/>
                  <a:ext cx="4" cy="4"/>
                </a:xfrm>
                <a:custGeom>
                  <a:avLst/>
                  <a:gdLst/>
                  <a:ahLst/>
                  <a:cxnLst>
                    <a:cxn ang="0">
                      <a:pos x="0" y="0"/>
                    </a:cxn>
                    <a:cxn ang="0">
                      <a:pos x="0" y="4"/>
                    </a:cxn>
                    <a:cxn ang="0">
                      <a:pos x="0" y="4"/>
                    </a:cxn>
                    <a:cxn ang="0">
                      <a:pos x="4" y="4"/>
                    </a:cxn>
                    <a:cxn ang="0">
                      <a:pos x="4" y="4"/>
                    </a:cxn>
                    <a:cxn ang="0">
                      <a:pos x="4" y="4"/>
                    </a:cxn>
                    <a:cxn ang="0">
                      <a:pos x="4" y="4"/>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4"/>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80014" name="Freeform 110"/>
                <p:cNvSpPr>
                  <a:spLocks noChangeAspect="1"/>
                </p:cNvSpPr>
                <p:nvPr/>
              </p:nvSpPr>
              <p:spPr bwMode="auto">
                <a:xfrm>
                  <a:off x="1116" y="2831"/>
                  <a:ext cx="1" cy="12"/>
                </a:xfrm>
                <a:custGeom>
                  <a:avLst/>
                  <a:gdLst/>
                  <a:ahLst/>
                  <a:cxnLst>
                    <a:cxn ang="0">
                      <a:pos x="0" y="8"/>
                    </a:cxn>
                    <a:cxn ang="0">
                      <a:pos x="0" y="8"/>
                    </a:cxn>
                    <a:cxn ang="0">
                      <a:pos x="0" y="4"/>
                    </a:cxn>
                    <a:cxn ang="0">
                      <a:pos x="0" y="4"/>
                    </a:cxn>
                    <a:cxn ang="0">
                      <a:pos x="0" y="4"/>
                    </a:cxn>
                    <a:cxn ang="0">
                      <a:pos x="0" y="0"/>
                    </a:cxn>
                    <a:cxn ang="0">
                      <a:pos x="0" y="0"/>
                    </a:cxn>
                    <a:cxn ang="0">
                      <a:pos x="0" y="4"/>
                    </a:cxn>
                    <a:cxn ang="0">
                      <a:pos x="0" y="4"/>
                    </a:cxn>
                    <a:cxn ang="0">
                      <a:pos x="0" y="4"/>
                    </a:cxn>
                    <a:cxn ang="0">
                      <a:pos x="0" y="8"/>
                    </a:cxn>
                    <a:cxn ang="0">
                      <a:pos x="0" y="8"/>
                    </a:cxn>
                    <a:cxn ang="0">
                      <a:pos x="0" y="12"/>
                    </a:cxn>
                    <a:cxn ang="0">
                      <a:pos x="0" y="12"/>
                    </a:cxn>
                    <a:cxn ang="0">
                      <a:pos x="0" y="12"/>
                    </a:cxn>
                    <a:cxn ang="0">
                      <a:pos x="0" y="12"/>
                    </a:cxn>
                    <a:cxn ang="0">
                      <a:pos x="0" y="8"/>
                    </a:cxn>
                    <a:cxn ang="0">
                      <a:pos x="0" y="8"/>
                    </a:cxn>
                  </a:cxnLst>
                  <a:rect l="0" t="0" r="r" b="b"/>
                  <a:pathLst>
                    <a:path h="12">
                      <a:moveTo>
                        <a:pt x="0" y="8"/>
                      </a:moveTo>
                      <a:lnTo>
                        <a:pt x="0" y="8"/>
                      </a:lnTo>
                      <a:lnTo>
                        <a:pt x="0" y="4"/>
                      </a:lnTo>
                      <a:lnTo>
                        <a:pt x="0" y="4"/>
                      </a:lnTo>
                      <a:lnTo>
                        <a:pt x="0" y="4"/>
                      </a:lnTo>
                      <a:lnTo>
                        <a:pt x="0" y="0"/>
                      </a:lnTo>
                      <a:lnTo>
                        <a:pt x="0" y="0"/>
                      </a:lnTo>
                      <a:lnTo>
                        <a:pt x="0" y="4"/>
                      </a:lnTo>
                      <a:lnTo>
                        <a:pt x="0" y="4"/>
                      </a:lnTo>
                      <a:lnTo>
                        <a:pt x="0" y="4"/>
                      </a:lnTo>
                      <a:lnTo>
                        <a:pt x="0" y="8"/>
                      </a:lnTo>
                      <a:lnTo>
                        <a:pt x="0" y="8"/>
                      </a:lnTo>
                      <a:lnTo>
                        <a:pt x="0" y="12"/>
                      </a:lnTo>
                      <a:lnTo>
                        <a:pt x="0" y="12"/>
                      </a:lnTo>
                      <a:lnTo>
                        <a:pt x="0" y="12"/>
                      </a:lnTo>
                      <a:lnTo>
                        <a:pt x="0" y="12"/>
                      </a:lnTo>
                      <a:lnTo>
                        <a:pt x="0" y="8"/>
                      </a:lnTo>
                      <a:lnTo>
                        <a:pt x="0" y="8"/>
                      </a:lnTo>
                    </a:path>
                  </a:pathLst>
                </a:custGeom>
                <a:noFill/>
                <a:ln w="6350">
                  <a:solidFill>
                    <a:srgbClr val="000000"/>
                  </a:solidFill>
                  <a:prstDash val="solid"/>
                  <a:round/>
                  <a:headEnd/>
                  <a:tailEnd/>
                </a:ln>
              </p:spPr>
              <p:txBody>
                <a:bodyPr/>
                <a:lstStyle/>
                <a:p>
                  <a:endParaRPr lang="en-US"/>
                </a:p>
              </p:txBody>
            </p:sp>
            <p:sp>
              <p:nvSpPr>
                <p:cNvPr id="380015" name="Freeform 111"/>
                <p:cNvSpPr>
                  <a:spLocks noChangeAspect="1"/>
                </p:cNvSpPr>
                <p:nvPr/>
              </p:nvSpPr>
              <p:spPr bwMode="auto">
                <a:xfrm>
                  <a:off x="1116" y="2835"/>
                  <a:ext cx="1" cy="4"/>
                </a:xfrm>
                <a:custGeom>
                  <a:avLst/>
                  <a:gdLst/>
                  <a:ahLst/>
                  <a:cxnLst>
                    <a:cxn ang="0">
                      <a:pos x="0" y="4"/>
                    </a:cxn>
                    <a:cxn ang="0">
                      <a:pos x="0" y="4"/>
                    </a:cxn>
                    <a:cxn ang="0">
                      <a:pos x="0" y="4"/>
                    </a:cxn>
                    <a:cxn ang="0">
                      <a:pos x="0" y="4"/>
                    </a:cxn>
                    <a:cxn ang="0">
                      <a:pos x="0"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0" y="4"/>
                    </a:cxn>
                  </a:cxnLst>
                  <a:rect l="0" t="0" r="r" b="b"/>
                  <a:pathLst>
                    <a:path h="4">
                      <a:moveTo>
                        <a:pt x="0" y="4"/>
                      </a:moveTo>
                      <a:lnTo>
                        <a:pt x="0"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80016" name="Freeform 112"/>
                <p:cNvSpPr>
                  <a:spLocks noChangeAspect="1"/>
                </p:cNvSpPr>
                <p:nvPr/>
              </p:nvSpPr>
              <p:spPr bwMode="auto">
                <a:xfrm>
                  <a:off x="1120" y="2831"/>
                  <a:ext cx="1" cy="8"/>
                </a:xfrm>
                <a:custGeom>
                  <a:avLst/>
                  <a:gdLst/>
                  <a:ahLst/>
                  <a:cxnLst>
                    <a:cxn ang="0">
                      <a:pos x="0" y="8"/>
                    </a:cxn>
                    <a:cxn ang="0">
                      <a:pos x="0" y="0"/>
                    </a:cxn>
                    <a:cxn ang="0">
                      <a:pos x="0" y="0"/>
                    </a:cxn>
                    <a:cxn ang="0">
                      <a:pos x="0" y="8"/>
                    </a:cxn>
                    <a:cxn ang="0">
                      <a:pos x="0" y="8"/>
                    </a:cxn>
                    <a:cxn ang="0">
                      <a:pos x="0" y="0"/>
                    </a:cxn>
                    <a:cxn ang="0">
                      <a:pos x="0" y="8"/>
                    </a:cxn>
                    <a:cxn ang="0">
                      <a:pos x="0" y="8"/>
                    </a:cxn>
                    <a:cxn ang="0">
                      <a:pos x="0" y="0"/>
                    </a:cxn>
                    <a:cxn ang="0">
                      <a:pos x="0" y="0"/>
                    </a:cxn>
                    <a:cxn ang="0">
                      <a:pos x="0" y="8"/>
                    </a:cxn>
                    <a:cxn ang="0">
                      <a:pos x="0" y="0"/>
                    </a:cxn>
                    <a:cxn ang="0">
                      <a:pos x="0" y="0"/>
                    </a:cxn>
                    <a:cxn ang="0">
                      <a:pos x="0" y="8"/>
                    </a:cxn>
                  </a:cxnLst>
                  <a:rect l="0" t="0" r="r" b="b"/>
                  <a:pathLst>
                    <a:path h="8">
                      <a:moveTo>
                        <a:pt x="0" y="8"/>
                      </a:moveTo>
                      <a:lnTo>
                        <a:pt x="0" y="0"/>
                      </a:lnTo>
                      <a:lnTo>
                        <a:pt x="0" y="0"/>
                      </a:lnTo>
                      <a:lnTo>
                        <a:pt x="0" y="8"/>
                      </a:lnTo>
                      <a:lnTo>
                        <a:pt x="0" y="8"/>
                      </a:lnTo>
                      <a:lnTo>
                        <a:pt x="0" y="0"/>
                      </a:lnTo>
                      <a:lnTo>
                        <a:pt x="0" y="8"/>
                      </a:lnTo>
                      <a:lnTo>
                        <a:pt x="0" y="8"/>
                      </a:lnTo>
                      <a:lnTo>
                        <a:pt x="0" y="0"/>
                      </a:lnTo>
                      <a:lnTo>
                        <a:pt x="0" y="0"/>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80017" name="Freeform 113"/>
                <p:cNvSpPr>
                  <a:spLocks noChangeAspect="1"/>
                </p:cNvSpPr>
                <p:nvPr/>
              </p:nvSpPr>
              <p:spPr bwMode="auto">
                <a:xfrm>
                  <a:off x="1120" y="2831"/>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0018" name="Freeform 114"/>
                <p:cNvSpPr>
                  <a:spLocks noChangeAspect="1"/>
                </p:cNvSpPr>
                <p:nvPr/>
              </p:nvSpPr>
              <p:spPr bwMode="auto">
                <a:xfrm>
                  <a:off x="1120" y="2827"/>
                  <a:ext cx="4" cy="12"/>
                </a:xfrm>
                <a:custGeom>
                  <a:avLst/>
                  <a:gdLst/>
                  <a:ahLst/>
                  <a:cxnLst>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4"/>
                    </a:cxn>
                    <a:cxn ang="0">
                      <a:pos x="4" y="4"/>
                    </a:cxn>
                    <a:cxn ang="0">
                      <a:pos x="4" y="4"/>
                    </a:cxn>
                    <a:cxn ang="0">
                      <a:pos x="4" y="4"/>
                    </a:cxn>
                    <a:cxn ang="0">
                      <a:pos x="4" y="4"/>
                    </a:cxn>
                    <a:cxn ang="0">
                      <a:pos x="4" y="0"/>
                    </a:cxn>
                    <a:cxn ang="0">
                      <a:pos x="4" y="0"/>
                    </a:cxn>
                    <a:cxn ang="0">
                      <a:pos x="4" y="0"/>
                    </a:cxn>
                    <a:cxn ang="0">
                      <a:pos x="4" y="4"/>
                    </a:cxn>
                    <a:cxn ang="0">
                      <a:pos x="4" y="12"/>
                    </a:cxn>
                    <a:cxn ang="0">
                      <a:pos x="0" y="12"/>
                    </a:cxn>
                  </a:cxnLst>
                  <a:rect l="0" t="0" r="r" b="b"/>
                  <a:pathLst>
                    <a:path w="4" h="12">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4"/>
                      </a:lnTo>
                      <a:lnTo>
                        <a:pt x="4" y="4"/>
                      </a:lnTo>
                      <a:lnTo>
                        <a:pt x="4" y="4"/>
                      </a:lnTo>
                      <a:lnTo>
                        <a:pt x="4" y="4"/>
                      </a:lnTo>
                      <a:lnTo>
                        <a:pt x="4" y="4"/>
                      </a:lnTo>
                      <a:lnTo>
                        <a:pt x="4" y="0"/>
                      </a:lnTo>
                      <a:lnTo>
                        <a:pt x="4" y="0"/>
                      </a:lnTo>
                      <a:lnTo>
                        <a:pt x="4" y="0"/>
                      </a:lnTo>
                      <a:lnTo>
                        <a:pt x="4" y="4"/>
                      </a:lnTo>
                      <a:lnTo>
                        <a:pt x="4" y="12"/>
                      </a:lnTo>
                      <a:lnTo>
                        <a:pt x="0" y="12"/>
                      </a:lnTo>
                    </a:path>
                  </a:pathLst>
                </a:custGeom>
                <a:noFill/>
                <a:ln w="6350">
                  <a:solidFill>
                    <a:srgbClr val="000000"/>
                  </a:solidFill>
                  <a:prstDash val="solid"/>
                  <a:round/>
                  <a:headEnd/>
                  <a:tailEnd/>
                </a:ln>
              </p:spPr>
              <p:txBody>
                <a:bodyPr/>
                <a:lstStyle/>
                <a:p>
                  <a:endParaRPr lang="en-US"/>
                </a:p>
              </p:txBody>
            </p:sp>
            <p:sp>
              <p:nvSpPr>
                <p:cNvPr id="380019" name="Freeform 115"/>
                <p:cNvSpPr>
                  <a:spLocks noChangeAspect="1" noEditPoints="1"/>
                </p:cNvSpPr>
                <p:nvPr/>
              </p:nvSpPr>
              <p:spPr bwMode="auto">
                <a:xfrm>
                  <a:off x="1112" y="2850"/>
                  <a:ext cx="8" cy="12"/>
                </a:xfrm>
                <a:custGeom>
                  <a:avLst/>
                  <a:gdLst/>
                  <a:ahLst/>
                  <a:cxnLst>
                    <a:cxn ang="0">
                      <a:pos x="0" y="4"/>
                    </a:cxn>
                    <a:cxn ang="0">
                      <a:pos x="4" y="4"/>
                    </a:cxn>
                    <a:cxn ang="0">
                      <a:pos x="4" y="8"/>
                    </a:cxn>
                    <a:cxn ang="0">
                      <a:pos x="4" y="8"/>
                    </a:cxn>
                    <a:cxn ang="0">
                      <a:pos x="4" y="12"/>
                    </a:cxn>
                    <a:cxn ang="0">
                      <a:pos x="0" y="12"/>
                    </a:cxn>
                    <a:cxn ang="0">
                      <a:pos x="0" y="4"/>
                    </a:cxn>
                    <a:cxn ang="0">
                      <a:pos x="4" y="12"/>
                    </a:cxn>
                    <a:cxn ang="0">
                      <a:pos x="4" y="12"/>
                    </a:cxn>
                    <a:cxn ang="0">
                      <a:pos x="4" y="8"/>
                    </a:cxn>
                    <a:cxn ang="0">
                      <a:pos x="4" y="8"/>
                    </a:cxn>
                    <a:cxn ang="0">
                      <a:pos x="4" y="4"/>
                    </a:cxn>
                    <a:cxn ang="0">
                      <a:pos x="0" y="4"/>
                    </a:cxn>
                    <a:cxn ang="0">
                      <a:pos x="4" y="12"/>
                    </a:cxn>
                    <a:cxn ang="0">
                      <a:pos x="4" y="4"/>
                    </a:cxn>
                    <a:cxn ang="0">
                      <a:pos x="4" y="12"/>
                    </a:cxn>
                    <a:cxn ang="0">
                      <a:pos x="4" y="12"/>
                    </a:cxn>
                    <a:cxn ang="0">
                      <a:pos x="4" y="8"/>
                    </a:cxn>
                    <a:cxn ang="0">
                      <a:pos x="4" y="8"/>
                    </a:cxn>
                    <a:cxn ang="0">
                      <a:pos x="4" y="8"/>
                    </a:cxn>
                    <a:cxn ang="0">
                      <a:pos x="4" y="4"/>
                    </a:cxn>
                    <a:cxn ang="0">
                      <a:pos x="4" y="4"/>
                    </a:cxn>
                    <a:cxn ang="0">
                      <a:pos x="4" y="4"/>
                    </a:cxn>
                    <a:cxn ang="0">
                      <a:pos x="4" y="4"/>
                    </a:cxn>
                    <a:cxn ang="0">
                      <a:pos x="4" y="4"/>
                    </a:cxn>
                    <a:cxn ang="0">
                      <a:pos x="4" y="4"/>
                    </a:cxn>
                    <a:cxn ang="0">
                      <a:pos x="4" y="4"/>
                    </a:cxn>
                    <a:cxn ang="0">
                      <a:pos x="4" y="8"/>
                    </a:cxn>
                    <a:cxn ang="0">
                      <a:pos x="4" y="8"/>
                    </a:cxn>
                    <a:cxn ang="0">
                      <a:pos x="4" y="8"/>
                    </a:cxn>
                    <a:cxn ang="0">
                      <a:pos x="4" y="12"/>
                    </a:cxn>
                    <a:cxn ang="0">
                      <a:pos x="4" y="12"/>
                    </a:cxn>
                    <a:cxn ang="0">
                      <a:pos x="4" y="8"/>
                    </a:cxn>
                    <a:cxn ang="0">
                      <a:pos x="4" y="12"/>
                    </a:cxn>
                    <a:cxn ang="0">
                      <a:pos x="4" y="4"/>
                    </a:cxn>
                    <a:cxn ang="0">
                      <a:pos x="8" y="0"/>
                    </a:cxn>
                    <a:cxn ang="0">
                      <a:pos x="4" y="8"/>
                    </a:cxn>
                    <a:cxn ang="0">
                      <a:pos x="8" y="8"/>
                    </a:cxn>
                    <a:cxn ang="0">
                      <a:pos x="4" y="8"/>
                    </a:cxn>
                    <a:cxn ang="0">
                      <a:pos x="4" y="12"/>
                    </a:cxn>
                  </a:cxnLst>
                  <a:rect l="0" t="0" r="r" b="b"/>
                  <a:pathLst>
                    <a:path w="8" h="12">
                      <a:moveTo>
                        <a:pt x="0" y="12"/>
                      </a:moveTo>
                      <a:lnTo>
                        <a:pt x="0" y="4"/>
                      </a:lnTo>
                      <a:lnTo>
                        <a:pt x="4" y="4"/>
                      </a:lnTo>
                      <a:lnTo>
                        <a:pt x="4" y="4"/>
                      </a:lnTo>
                      <a:lnTo>
                        <a:pt x="4" y="4"/>
                      </a:lnTo>
                      <a:lnTo>
                        <a:pt x="4" y="8"/>
                      </a:lnTo>
                      <a:lnTo>
                        <a:pt x="4" y="8"/>
                      </a:lnTo>
                      <a:lnTo>
                        <a:pt x="4" y="8"/>
                      </a:lnTo>
                      <a:lnTo>
                        <a:pt x="4" y="12"/>
                      </a:lnTo>
                      <a:lnTo>
                        <a:pt x="4" y="12"/>
                      </a:lnTo>
                      <a:lnTo>
                        <a:pt x="4" y="12"/>
                      </a:lnTo>
                      <a:lnTo>
                        <a:pt x="0" y="12"/>
                      </a:lnTo>
                      <a:lnTo>
                        <a:pt x="0" y="12"/>
                      </a:lnTo>
                      <a:close/>
                      <a:moveTo>
                        <a:pt x="0" y="4"/>
                      </a:moveTo>
                      <a:lnTo>
                        <a:pt x="0" y="12"/>
                      </a:lnTo>
                      <a:lnTo>
                        <a:pt x="4" y="12"/>
                      </a:lnTo>
                      <a:lnTo>
                        <a:pt x="4" y="12"/>
                      </a:lnTo>
                      <a:lnTo>
                        <a:pt x="4" y="12"/>
                      </a:lnTo>
                      <a:lnTo>
                        <a:pt x="4" y="8"/>
                      </a:lnTo>
                      <a:lnTo>
                        <a:pt x="4" y="8"/>
                      </a:lnTo>
                      <a:lnTo>
                        <a:pt x="4" y="8"/>
                      </a:lnTo>
                      <a:lnTo>
                        <a:pt x="4" y="8"/>
                      </a:lnTo>
                      <a:lnTo>
                        <a:pt x="4" y="4"/>
                      </a:lnTo>
                      <a:lnTo>
                        <a:pt x="4" y="4"/>
                      </a:lnTo>
                      <a:lnTo>
                        <a:pt x="0" y="4"/>
                      </a:lnTo>
                      <a:lnTo>
                        <a:pt x="0" y="4"/>
                      </a:lnTo>
                      <a:close/>
                      <a:moveTo>
                        <a:pt x="4" y="12"/>
                      </a:moveTo>
                      <a:lnTo>
                        <a:pt x="4" y="12"/>
                      </a:lnTo>
                      <a:lnTo>
                        <a:pt x="4" y="4"/>
                      </a:lnTo>
                      <a:lnTo>
                        <a:pt x="4" y="4"/>
                      </a:lnTo>
                      <a:lnTo>
                        <a:pt x="4" y="12"/>
                      </a:lnTo>
                      <a:lnTo>
                        <a:pt x="4" y="12"/>
                      </a:lnTo>
                      <a:close/>
                      <a:moveTo>
                        <a:pt x="4" y="8"/>
                      </a:moveTo>
                      <a:lnTo>
                        <a:pt x="4" y="12"/>
                      </a:lnTo>
                      <a:lnTo>
                        <a:pt x="4" y="12"/>
                      </a:lnTo>
                      <a:lnTo>
                        <a:pt x="4" y="8"/>
                      </a:lnTo>
                      <a:lnTo>
                        <a:pt x="4" y="8"/>
                      </a:lnTo>
                      <a:lnTo>
                        <a:pt x="4" y="8"/>
                      </a:lnTo>
                      <a:lnTo>
                        <a:pt x="4" y="8"/>
                      </a:lnTo>
                      <a:lnTo>
                        <a:pt x="4" y="8"/>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8"/>
                      </a:lnTo>
                      <a:lnTo>
                        <a:pt x="4" y="8"/>
                      </a:lnTo>
                      <a:lnTo>
                        <a:pt x="4" y="8"/>
                      </a:lnTo>
                      <a:lnTo>
                        <a:pt x="4" y="8"/>
                      </a:lnTo>
                      <a:lnTo>
                        <a:pt x="4" y="8"/>
                      </a:lnTo>
                      <a:lnTo>
                        <a:pt x="4" y="8"/>
                      </a:lnTo>
                      <a:lnTo>
                        <a:pt x="4" y="12"/>
                      </a:lnTo>
                      <a:lnTo>
                        <a:pt x="4" y="12"/>
                      </a:lnTo>
                      <a:lnTo>
                        <a:pt x="4" y="12"/>
                      </a:lnTo>
                      <a:lnTo>
                        <a:pt x="4" y="12"/>
                      </a:lnTo>
                      <a:lnTo>
                        <a:pt x="4" y="12"/>
                      </a:lnTo>
                      <a:lnTo>
                        <a:pt x="4" y="8"/>
                      </a:lnTo>
                      <a:lnTo>
                        <a:pt x="4" y="8"/>
                      </a:lnTo>
                      <a:close/>
                      <a:moveTo>
                        <a:pt x="4" y="12"/>
                      </a:moveTo>
                      <a:lnTo>
                        <a:pt x="4" y="4"/>
                      </a:lnTo>
                      <a:lnTo>
                        <a:pt x="4" y="4"/>
                      </a:lnTo>
                      <a:lnTo>
                        <a:pt x="4" y="8"/>
                      </a:lnTo>
                      <a:lnTo>
                        <a:pt x="8" y="0"/>
                      </a:lnTo>
                      <a:lnTo>
                        <a:pt x="8" y="0"/>
                      </a:lnTo>
                      <a:lnTo>
                        <a:pt x="4" y="8"/>
                      </a:lnTo>
                      <a:lnTo>
                        <a:pt x="8" y="8"/>
                      </a:lnTo>
                      <a:lnTo>
                        <a:pt x="8" y="8"/>
                      </a:lnTo>
                      <a:lnTo>
                        <a:pt x="4" y="8"/>
                      </a:lnTo>
                      <a:lnTo>
                        <a:pt x="4" y="8"/>
                      </a:lnTo>
                      <a:lnTo>
                        <a:pt x="4" y="12"/>
                      </a:lnTo>
                      <a:lnTo>
                        <a:pt x="4" y="12"/>
                      </a:lnTo>
                      <a:lnTo>
                        <a:pt x="4" y="12"/>
                      </a:lnTo>
                      <a:close/>
                    </a:path>
                  </a:pathLst>
                </a:custGeom>
                <a:solidFill>
                  <a:srgbClr val="000000"/>
                </a:solidFill>
                <a:ln w="9525">
                  <a:noFill/>
                  <a:round/>
                  <a:headEnd/>
                  <a:tailEnd/>
                </a:ln>
              </p:spPr>
              <p:txBody>
                <a:bodyPr/>
                <a:lstStyle/>
                <a:p>
                  <a:endParaRPr lang="en-US"/>
                </a:p>
              </p:txBody>
            </p:sp>
            <p:sp>
              <p:nvSpPr>
                <p:cNvPr id="380020" name="Freeform 116"/>
                <p:cNvSpPr>
                  <a:spLocks noChangeAspect="1"/>
                </p:cNvSpPr>
                <p:nvPr/>
              </p:nvSpPr>
              <p:spPr bwMode="auto">
                <a:xfrm>
                  <a:off x="1112" y="2854"/>
                  <a:ext cx="4" cy="8"/>
                </a:xfrm>
                <a:custGeom>
                  <a:avLst/>
                  <a:gdLst/>
                  <a:ahLst/>
                  <a:cxnLst>
                    <a:cxn ang="0">
                      <a:pos x="0" y="8"/>
                    </a:cxn>
                    <a:cxn ang="0">
                      <a:pos x="0" y="0"/>
                    </a:cxn>
                    <a:cxn ang="0">
                      <a:pos x="0" y="0"/>
                    </a:cxn>
                    <a:cxn ang="0">
                      <a:pos x="4" y="0"/>
                    </a:cxn>
                    <a:cxn ang="0">
                      <a:pos x="4" y="0"/>
                    </a:cxn>
                    <a:cxn ang="0">
                      <a:pos x="4" y="4"/>
                    </a:cxn>
                    <a:cxn ang="0">
                      <a:pos x="4" y="4"/>
                    </a:cxn>
                    <a:cxn ang="0">
                      <a:pos x="4" y="4"/>
                    </a:cxn>
                    <a:cxn ang="0">
                      <a:pos x="4" y="8"/>
                    </a:cxn>
                    <a:cxn ang="0">
                      <a:pos x="4" y="8"/>
                    </a:cxn>
                    <a:cxn ang="0">
                      <a:pos x="0" y="8"/>
                    </a:cxn>
                    <a:cxn ang="0">
                      <a:pos x="0" y="8"/>
                    </a:cxn>
                  </a:cxnLst>
                  <a:rect l="0" t="0" r="r" b="b"/>
                  <a:pathLst>
                    <a:path w="4" h="8">
                      <a:moveTo>
                        <a:pt x="0" y="8"/>
                      </a:moveTo>
                      <a:lnTo>
                        <a:pt x="0" y="0"/>
                      </a:lnTo>
                      <a:lnTo>
                        <a:pt x="0" y="0"/>
                      </a:lnTo>
                      <a:lnTo>
                        <a:pt x="4" y="0"/>
                      </a:lnTo>
                      <a:lnTo>
                        <a:pt x="4" y="0"/>
                      </a:lnTo>
                      <a:lnTo>
                        <a:pt x="4" y="4"/>
                      </a:lnTo>
                      <a:lnTo>
                        <a:pt x="4" y="4"/>
                      </a:lnTo>
                      <a:lnTo>
                        <a:pt x="4" y="4"/>
                      </a:lnTo>
                      <a:lnTo>
                        <a:pt x="4" y="8"/>
                      </a:lnTo>
                      <a:lnTo>
                        <a:pt x="4"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0021" name="Freeform 117"/>
                <p:cNvSpPr>
                  <a:spLocks noChangeAspect="1"/>
                </p:cNvSpPr>
                <p:nvPr/>
              </p:nvSpPr>
              <p:spPr bwMode="auto">
                <a:xfrm>
                  <a:off x="1112" y="2858"/>
                  <a:ext cx="4" cy="4"/>
                </a:xfrm>
                <a:custGeom>
                  <a:avLst/>
                  <a:gdLst/>
                  <a:ahLst/>
                  <a:cxnLst>
                    <a:cxn ang="0">
                      <a:pos x="0" y="0"/>
                    </a:cxn>
                    <a:cxn ang="0">
                      <a:pos x="0" y="4"/>
                    </a:cxn>
                    <a:cxn ang="0">
                      <a:pos x="0" y="4"/>
                    </a:cxn>
                    <a:cxn ang="0">
                      <a:pos x="4" y="4"/>
                    </a:cxn>
                    <a:cxn ang="0">
                      <a:pos x="4" y="4"/>
                    </a:cxn>
                    <a:cxn ang="0">
                      <a:pos x="4" y="4"/>
                    </a:cxn>
                    <a:cxn ang="0">
                      <a:pos x="4" y="0"/>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0"/>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80022" name="Rectangle 118"/>
                <p:cNvSpPr>
                  <a:spLocks noChangeAspect="1" noChangeArrowheads="1"/>
                </p:cNvSpPr>
                <p:nvPr/>
              </p:nvSpPr>
              <p:spPr bwMode="auto">
                <a:xfrm>
                  <a:off x="1116" y="2854"/>
                  <a:ext cx="1" cy="8"/>
                </a:xfrm>
                <a:prstGeom prst="rect">
                  <a:avLst/>
                </a:prstGeom>
                <a:noFill/>
                <a:ln w="6350">
                  <a:solidFill>
                    <a:srgbClr val="000000"/>
                  </a:solidFill>
                  <a:miter lim="800000"/>
                  <a:headEnd/>
                  <a:tailEnd/>
                </a:ln>
              </p:spPr>
              <p:txBody>
                <a:bodyPr/>
                <a:lstStyle/>
                <a:p>
                  <a:endParaRPr lang="en-US"/>
                </a:p>
              </p:txBody>
            </p:sp>
            <p:sp>
              <p:nvSpPr>
                <p:cNvPr id="380023" name="Freeform 119"/>
                <p:cNvSpPr>
                  <a:spLocks noChangeAspect="1"/>
                </p:cNvSpPr>
                <p:nvPr/>
              </p:nvSpPr>
              <p:spPr bwMode="auto">
                <a:xfrm>
                  <a:off x="1116" y="2854"/>
                  <a:ext cx="4" cy="8"/>
                </a:xfrm>
                <a:custGeom>
                  <a:avLst/>
                  <a:gdLst/>
                  <a:ahLst/>
                  <a:cxnLst>
                    <a:cxn ang="0">
                      <a:pos x="0" y="4"/>
                    </a:cxn>
                    <a:cxn ang="0">
                      <a:pos x="0" y="4"/>
                    </a:cxn>
                    <a:cxn ang="0">
                      <a:pos x="0" y="8"/>
                    </a:cxn>
                    <a:cxn ang="0">
                      <a:pos x="0" y="8"/>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4" y="0"/>
                    </a:cxn>
                    <a:cxn ang="0">
                      <a:pos x="4" y="0"/>
                    </a:cxn>
                    <a:cxn ang="0">
                      <a:pos x="0" y="0"/>
                    </a:cxn>
                    <a:cxn ang="0">
                      <a:pos x="0" y="0"/>
                    </a:cxn>
                    <a:cxn ang="0">
                      <a:pos x="0" y="0"/>
                    </a:cxn>
                    <a:cxn ang="0">
                      <a:pos x="0" y="0"/>
                    </a:cxn>
                    <a:cxn ang="0">
                      <a:pos x="0" y="0"/>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Lst>
                  <a:rect l="0" t="0" r="r" b="b"/>
                  <a:pathLst>
                    <a:path w="4" h="8">
                      <a:moveTo>
                        <a:pt x="0" y="4"/>
                      </a:move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4" y="0"/>
                      </a:lnTo>
                      <a:lnTo>
                        <a:pt x="4" y="0"/>
                      </a:lnTo>
                      <a:lnTo>
                        <a:pt x="0" y="0"/>
                      </a:lnTo>
                      <a:lnTo>
                        <a:pt x="0" y="0"/>
                      </a:lnTo>
                      <a:lnTo>
                        <a:pt x="0" y="0"/>
                      </a:lnTo>
                      <a:lnTo>
                        <a:pt x="0" y="0"/>
                      </a:lnTo>
                      <a:lnTo>
                        <a:pt x="0" y="0"/>
                      </a:lnTo>
                      <a:lnTo>
                        <a:pt x="0" y="4"/>
                      </a:lnTo>
                      <a:lnTo>
                        <a:pt x="0" y="4"/>
                      </a:lnTo>
                      <a:lnTo>
                        <a:pt x="4" y="4"/>
                      </a:lnTo>
                      <a:lnTo>
                        <a:pt x="4" y="4"/>
                      </a:lnTo>
                      <a:lnTo>
                        <a:pt x="4" y="4"/>
                      </a:lnTo>
                      <a:lnTo>
                        <a:pt x="4" y="8"/>
                      </a:lnTo>
                      <a:lnTo>
                        <a:pt x="0" y="8"/>
                      </a:lnTo>
                      <a:lnTo>
                        <a:pt x="0" y="8"/>
                      </a:lnTo>
                      <a:lnTo>
                        <a:pt x="0"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0024" name="Freeform 120"/>
                <p:cNvSpPr>
                  <a:spLocks noChangeAspect="1"/>
                </p:cNvSpPr>
                <p:nvPr/>
              </p:nvSpPr>
              <p:spPr bwMode="auto">
                <a:xfrm>
                  <a:off x="1116" y="2850"/>
                  <a:ext cx="4" cy="12"/>
                </a:xfrm>
                <a:custGeom>
                  <a:avLst/>
                  <a:gdLst/>
                  <a:ahLst/>
                  <a:cxnLst>
                    <a:cxn ang="0">
                      <a:pos x="0" y="12"/>
                    </a:cxn>
                    <a:cxn ang="0">
                      <a:pos x="0" y="4"/>
                    </a:cxn>
                    <a:cxn ang="0">
                      <a:pos x="0" y="4"/>
                    </a:cxn>
                    <a:cxn ang="0">
                      <a:pos x="0" y="8"/>
                    </a:cxn>
                    <a:cxn ang="0">
                      <a:pos x="4" y="0"/>
                    </a:cxn>
                    <a:cxn ang="0">
                      <a:pos x="4" y="0"/>
                    </a:cxn>
                    <a:cxn ang="0">
                      <a:pos x="0" y="8"/>
                    </a:cxn>
                    <a:cxn ang="0">
                      <a:pos x="4" y="12"/>
                    </a:cxn>
                    <a:cxn ang="0">
                      <a:pos x="4" y="12"/>
                    </a:cxn>
                    <a:cxn ang="0">
                      <a:pos x="0" y="8"/>
                    </a:cxn>
                    <a:cxn ang="0">
                      <a:pos x="0" y="8"/>
                    </a:cxn>
                    <a:cxn ang="0">
                      <a:pos x="0" y="12"/>
                    </a:cxn>
                    <a:cxn ang="0">
                      <a:pos x="0" y="12"/>
                    </a:cxn>
                  </a:cxnLst>
                  <a:rect l="0" t="0" r="r" b="b"/>
                  <a:pathLst>
                    <a:path w="4" h="12">
                      <a:moveTo>
                        <a:pt x="0" y="12"/>
                      </a:moveTo>
                      <a:lnTo>
                        <a:pt x="0" y="4"/>
                      </a:lnTo>
                      <a:lnTo>
                        <a:pt x="0" y="4"/>
                      </a:lnTo>
                      <a:lnTo>
                        <a:pt x="0" y="8"/>
                      </a:lnTo>
                      <a:lnTo>
                        <a:pt x="4" y="0"/>
                      </a:lnTo>
                      <a:lnTo>
                        <a:pt x="4" y="0"/>
                      </a:lnTo>
                      <a:lnTo>
                        <a:pt x="0" y="8"/>
                      </a:lnTo>
                      <a:lnTo>
                        <a:pt x="4" y="12"/>
                      </a:lnTo>
                      <a:lnTo>
                        <a:pt x="4" y="12"/>
                      </a:lnTo>
                      <a:lnTo>
                        <a:pt x="0" y="8"/>
                      </a:lnTo>
                      <a:lnTo>
                        <a:pt x="0" y="8"/>
                      </a:lnTo>
                      <a:lnTo>
                        <a:pt x="0" y="12"/>
                      </a:lnTo>
                      <a:lnTo>
                        <a:pt x="0" y="12"/>
                      </a:lnTo>
                    </a:path>
                  </a:pathLst>
                </a:custGeom>
                <a:noFill/>
                <a:ln w="6350">
                  <a:solidFill>
                    <a:srgbClr val="000000"/>
                  </a:solidFill>
                  <a:prstDash val="solid"/>
                  <a:round/>
                  <a:headEnd/>
                  <a:tailEnd/>
                </a:ln>
              </p:spPr>
              <p:txBody>
                <a:bodyPr/>
                <a:lstStyle/>
                <a:p>
                  <a:endParaRPr lang="en-US"/>
                </a:p>
              </p:txBody>
            </p:sp>
            <p:sp>
              <p:nvSpPr>
                <p:cNvPr id="380025" name="Freeform 121"/>
                <p:cNvSpPr>
                  <a:spLocks noChangeAspect="1" noEditPoints="1"/>
                </p:cNvSpPr>
                <p:nvPr/>
              </p:nvSpPr>
              <p:spPr bwMode="auto">
                <a:xfrm>
                  <a:off x="1112" y="2873"/>
                  <a:ext cx="8" cy="15"/>
                </a:xfrm>
                <a:custGeom>
                  <a:avLst/>
                  <a:gdLst/>
                  <a:ahLst/>
                  <a:cxnLst>
                    <a:cxn ang="0">
                      <a:pos x="0" y="7"/>
                    </a:cxn>
                    <a:cxn ang="0">
                      <a:pos x="0" y="4"/>
                    </a:cxn>
                    <a:cxn ang="0">
                      <a:pos x="0" y="15"/>
                    </a:cxn>
                    <a:cxn ang="0">
                      <a:pos x="0" y="7"/>
                    </a:cxn>
                    <a:cxn ang="0">
                      <a:pos x="4" y="4"/>
                    </a:cxn>
                    <a:cxn ang="0">
                      <a:pos x="4" y="4"/>
                    </a:cxn>
                    <a:cxn ang="0">
                      <a:pos x="4" y="7"/>
                    </a:cxn>
                    <a:cxn ang="0">
                      <a:pos x="4" y="11"/>
                    </a:cxn>
                    <a:cxn ang="0">
                      <a:pos x="4" y="11"/>
                    </a:cxn>
                    <a:cxn ang="0">
                      <a:pos x="4" y="7"/>
                    </a:cxn>
                    <a:cxn ang="0">
                      <a:pos x="4" y="11"/>
                    </a:cxn>
                    <a:cxn ang="0">
                      <a:pos x="4" y="11"/>
                    </a:cxn>
                    <a:cxn ang="0">
                      <a:pos x="4" y="11"/>
                    </a:cxn>
                    <a:cxn ang="0">
                      <a:pos x="4" y="4"/>
                    </a:cxn>
                    <a:cxn ang="0">
                      <a:pos x="4" y="4"/>
                    </a:cxn>
                    <a:cxn ang="0">
                      <a:pos x="4" y="7"/>
                    </a:cxn>
                    <a:cxn ang="0">
                      <a:pos x="4" y="4"/>
                    </a:cxn>
                    <a:cxn ang="0">
                      <a:pos x="4" y="11"/>
                    </a:cxn>
                    <a:cxn ang="0">
                      <a:pos x="8" y="4"/>
                    </a:cxn>
                    <a:cxn ang="0">
                      <a:pos x="4" y="11"/>
                    </a:cxn>
                    <a:cxn ang="0">
                      <a:pos x="4" y="11"/>
                    </a:cxn>
                    <a:cxn ang="0">
                      <a:pos x="4" y="11"/>
                    </a:cxn>
                    <a:cxn ang="0">
                      <a:pos x="4" y="11"/>
                    </a:cxn>
                    <a:cxn ang="0">
                      <a:pos x="8" y="4"/>
                    </a:cxn>
                    <a:cxn ang="0">
                      <a:pos x="8" y="4"/>
                    </a:cxn>
                    <a:cxn ang="0">
                      <a:pos x="8" y="0"/>
                    </a:cxn>
                    <a:cxn ang="0">
                      <a:pos x="8" y="7"/>
                    </a:cxn>
                    <a:cxn ang="0">
                      <a:pos x="8" y="4"/>
                    </a:cxn>
                    <a:cxn ang="0">
                      <a:pos x="8" y="11"/>
                    </a:cxn>
                    <a:cxn ang="0">
                      <a:pos x="8" y="11"/>
                    </a:cxn>
                    <a:cxn ang="0">
                      <a:pos x="8" y="7"/>
                    </a:cxn>
                    <a:cxn ang="0">
                      <a:pos x="8" y="7"/>
                    </a:cxn>
                    <a:cxn ang="0">
                      <a:pos x="8" y="4"/>
                    </a:cxn>
                    <a:cxn ang="0">
                      <a:pos x="8" y="4"/>
                    </a:cxn>
                    <a:cxn ang="0">
                      <a:pos x="8" y="4"/>
                    </a:cxn>
                    <a:cxn ang="0">
                      <a:pos x="8" y="7"/>
                    </a:cxn>
                  </a:cxnLst>
                  <a:rect l="0" t="0" r="r" b="b"/>
                  <a:pathLst>
                    <a:path w="8" h="15">
                      <a:moveTo>
                        <a:pt x="0" y="7"/>
                      </a:moveTo>
                      <a:lnTo>
                        <a:pt x="0" y="7"/>
                      </a:lnTo>
                      <a:lnTo>
                        <a:pt x="0" y="7"/>
                      </a:lnTo>
                      <a:lnTo>
                        <a:pt x="0" y="4"/>
                      </a:lnTo>
                      <a:lnTo>
                        <a:pt x="0" y="15"/>
                      </a:lnTo>
                      <a:lnTo>
                        <a:pt x="0" y="15"/>
                      </a:lnTo>
                      <a:lnTo>
                        <a:pt x="0" y="7"/>
                      </a:lnTo>
                      <a:lnTo>
                        <a:pt x="0" y="7"/>
                      </a:lnTo>
                      <a:close/>
                      <a:moveTo>
                        <a:pt x="4" y="7"/>
                      </a:moveTo>
                      <a:lnTo>
                        <a:pt x="4" y="4"/>
                      </a:lnTo>
                      <a:lnTo>
                        <a:pt x="4" y="4"/>
                      </a:lnTo>
                      <a:lnTo>
                        <a:pt x="4" y="4"/>
                      </a:lnTo>
                      <a:lnTo>
                        <a:pt x="4" y="7"/>
                      </a:lnTo>
                      <a:lnTo>
                        <a:pt x="4" y="7"/>
                      </a:lnTo>
                      <a:lnTo>
                        <a:pt x="4" y="11"/>
                      </a:lnTo>
                      <a:lnTo>
                        <a:pt x="4" y="11"/>
                      </a:lnTo>
                      <a:lnTo>
                        <a:pt x="4" y="11"/>
                      </a:lnTo>
                      <a:lnTo>
                        <a:pt x="4" y="11"/>
                      </a:lnTo>
                      <a:lnTo>
                        <a:pt x="4" y="7"/>
                      </a:lnTo>
                      <a:lnTo>
                        <a:pt x="4" y="7"/>
                      </a:lnTo>
                      <a:close/>
                      <a:moveTo>
                        <a:pt x="4" y="7"/>
                      </a:moveTo>
                      <a:lnTo>
                        <a:pt x="4" y="11"/>
                      </a:lnTo>
                      <a:lnTo>
                        <a:pt x="4" y="11"/>
                      </a:lnTo>
                      <a:lnTo>
                        <a:pt x="4" y="11"/>
                      </a:lnTo>
                      <a:lnTo>
                        <a:pt x="4" y="11"/>
                      </a:lnTo>
                      <a:lnTo>
                        <a:pt x="4" y="11"/>
                      </a:lnTo>
                      <a:lnTo>
                        <a:pt x="4" y="7"/>
                      </a:lnTo>
                      <a:lnTo>
                        <a:pt x="4" y="4"/>
                      </a:lnTo>
                      <a:lnTo>
                        <a:pt x="4" y="4"/>
                      </a:lnTo>
                      <a:lnTo>
                        <a:pt x="4" y="4"/>
                      </a:lnTo>
                      <a:lnTo>
                        <a:pt x="4" y="7"/>
                      </a:lnTo>
                      <a:lnTo>
                        <a:pt x="4" y="7"/>
                      </a:lnTo>
                      <a:close/>
                      <a:moveTo>
                        <a:pt x="4" y="11"/>
                      </a:moveTo>
                      <a:lnTo>
                        <a:pt x="4" y="4"/>
                      </a:lnTo>
                      <a:lnTo>
                        <a:pt x="4" y="4"/>
                      </a:lnTo>
                      <a:lnTo>
                        <a:pt x="4" y="11"/>
                      </a:lnTo>
                      <a:lnTo>
                        <a:pt x="4" y="4"/>
                      </a:lnTo>
                      <a:lnTo>
                        <a:pt x="8" y="4"/>
                      </a:lnTo>
                      <a:lnTo>
                        <a:pt x="8" y="11"/>
                      </a:lnTo>
                      <a:lnTo>
                        <a:pt x="4" y="11"/>
                      </a:lnTo>
                      <a:lnTo>
                        <a:pt x="4" y="4"/>
                      </a:lnTo>
                      <a:lnTo>
                        <a:pt x="4" y="11"/>
                      </a:lnTo>
                      <a:lnTo>
                        <a:pt x="4" y="4"/>
                      </a:lnTo>
                      <a:lnTo>
                        <a:pt x="4" y="11"/>
                      </a:lnTo>
                      <a:lnTo>
                        <a:pt x="4" y="11"/>
                      </a:lnTo>
                      <a:lnTo>
                        <a:pt x="4" y="11"/>
                      </a:lnTo>
                      <a:close/>
                      <a:moveTo>
                        <a:pt x="8" y="11"/>
                      </a:moveTo>
                      <a:lnTo>
                        <a:pt x="8" y="4"/>
                      </a:lnTo>
                      <a:lnTo>
                        <a:pt x="8" y="0"/>
                      </a:lnTo>
                      <a:lnTo>
                        <a:pt x="8" y="4"/>
                      </a:lnTo>
                      <a:lnTo>
                        <a:pt x="8" y="4"/>
                      </a:lnTo>
                      <a:lnTo>
                        <a:pt x="8" y="0"/>
                      </a:lnTo>
                      <a:lnTo>
                        <a:pt x="8" y="0"/>
                      </a:lnTo>
                      <a:lnTo>
                        <a:pt x="8" y="7"/>
                      </a:lnTo>
                      <a:lnTo>
                        <a:pt x="8" y="7"/>
                      </a:lnTo>
                      <a:lnTo>
                        <a:pt x="8" y="4"/>
                      </a:lnTo>
                      <a:lnTo>
                        <a:pt x="8" y="7"/>
                      </a:lnTo>
                      <a:lnTo>
                        <a:pt x="8" y="11"/>
                      </a:lnTo>
                      <a:lnTo>
                        <a:pt x="8" y="11"/>
                      </a:lnTo>
                      <a:lnTo>
                        <a:pt x="8" y="11"/>
                      </a:lnTo>
                      <a:close/>
                      <a:moveTo>
                        <a:pt x="8" y="7"/>
                      </a:moveTo>
                      <a:lnTo>
                        <a:pt x="8" y="7"/>
                      </a:lnTo>
                      <a:lnTo>
                        <a:pt x="8" y="7"/>
                      </a:lnTo>
                      <a:lnTo>
                        <a:pt x="8" y="7"/>
                      </a:lnTo>
                      <a:lnTo>
                        <a:pt x="8" y="7"/>
                      </a:lnTo>
                      <a:lnTo>
                        <a:pt x="8" y="4"/>
                      </a:lnTo>
                      <a:lnTo>
                        <a:pt x="8" y="4"/>
                      </a:lnTo>
                      <a:lnTo>
                        <a:pt x="8" y="4"/>
                      </a:lnTo>
                      <a:lnTo>
                        <a:pt x="8" y="4"/>
                      </a:lnTo>
                      <a:lnTo>
                        <a:pt x="8" y="4"/>
                      </a:lnTo>
                      <a:lnTo>
                        <a:pt x="8" y="7"/>
                      </a:lnTo>
                      <a:lnTo>
                        <a:pt x="8" y="7"/>
                      </a:lnTo>
                      <a:close/>
                    </a:path>
                  </a:pathLst>
                </a:custGeom>
                <a:solidFill>
                  <a:srgbClr val="000000"/>
                </a:solidFill>
                <a:ln w="9525">
                  <a:noFill/>
                  <a:round/>
                  <a:headEnd/>
                  <a:tailEnd/>
                </a:ln>
              </p:spPr>
              <p:txBody>
                <a:bodyPr/>
                <a:lstStyle/>
                <a:p>
                  <a:endParaRPr lang="en-US"/>
                </a:p>
              </p:txBody>
            </p:sp>
            <p:sp>
              <p:nvSpPr>
                <p:cNvPr id="380026" name="Freeform 122"/>
                <p:cNvSpPr>
                  <a:spLocks noChangeAspect="1"/>
                </p:cNvSpPr>
                <p:nvPr/>
              </p:nvSpPr>
              <p:spPr bwMode="auto">
                <a:xfrm>
                  <a:off x="1112" y="2877"/>
                  <a:ext cx="4" cy="11"/>
                </a:xfrm>
                <a:custGeom>
                  <a:avLst/>
                  <a:gdLst/>
                  <a:ahLst/>
                  <a:cxnLst>
                    <a:cxn ang="0">
                      <a:pos x="4" y="3"/>
                    </a:cxn>
                    <a:cxn ang="0">
                      <a:pos x="0" y="3"/>
                    </a:cxn>
                    <a:cxn ang="0">
                      <a:pos x="0" y="3"/>
                    </a:cxn>
                    <a:cxn ang="0">
                      <a:pos x="4" y="0"/>
                    </a:cxn>
                    <a:cxn ang="0">
                      <a:pos x="4" y="11"/>
                    </a:cxn>
                    <a:cxn ang="0">
                      <a:pos x="4" y="11"/>
                    </a:cxn>
                    <a:cxn ang="0">
                      <a:pos x="4" y="3"/>
                    </a:cxn>
                  </a:cxnLst>
                  <a:rect l="0" t="0" r="r" b="b"/>
                  <a:pathLst>
                    <a:path w="4" h="11">
                      <a:moveTo>
                        <a:pt x="4" y="3"/>
                      </a:moveTo>
                      <a:lnTo>
                        <a:pt x="0" y="3"/>
                      </a:lnTo>
                      <a:lnTo>
                        <a:pt x="0" y="3"/>
                      </a:lnTo>
                      <a:lnTo>
                        <a:pt x="4" y="0"/>
                      </a:lnTo>
                      <a:lnTo>
                        <a:pt x="4" y="11"/>
                      </a:lnTo>
                      <a:lnTo>
                        <a:pt x="4" y="11"/>
                      </a:lnTo>
                      <a:lnTo>
                        <a:pt x="4" y="3"/>
                      </a:lnTo>
                    </a:path>
                  </a:pathLst>
                </a:custGeom>
                <a:noFill/>
                <a:ln w="6350">
                  <a:solidFill>
                    <a:srgbClr val="000000"/>
                  </a:solidFill>
                  <a:prstDash val="solid"/>
                  <a:round/>
                  <a:headEnd/>
                  <a:tailEnd/>
                </a:ln>
              </p:spPr>
              <p:txBody>
                <a:bodyPr/>
                <a:lstStyle/>
                <a:p>
                  <a:endParaRPr lang="en-US"/>
                </a:p>
              </p:txBody>
            </p:sp>
            <p:sp>
              <p:nvSpPr>
                <p:cNvPr id="380027" name="Freeform 123"/>
                <p:cNvSpPr>
                  <a:spLocks noChangeAspect="1"/>
                </p:cNvSpPr>
                <p:nvPr/>
              </p:nvSpPr>
              <p:spPr bwMode="auto">
                <a:xfrm>
                  <a:off x="1116" y="2877"/>
                  <a:ext cx="1" cy="7"/>
                </a:xfrm>
                <a:custGeom>
                  <a:avLst/>
                  <a:gdLst/>
                  <a:ahLst/>
                  <a:cxnLst>
                    <a:cxn ang="0">
                      <a:pos x="0" y="3"/>
                    </a:cxn>
                    <a:cxn ang="0">
                      <a:pos x="0" y="3"/>
                    </a:cxn>
                    <a:cxn ang="0">
                      <a:pos x="0" y="0"/>
                    </a:cxn>
                    <a:cxn ang="0">
                      <a:pos x="0" y="0"/>
                    </a:cxn>
                    <a:cxn ang="0">
                      <a:pos x="0" y="0"/>
                    </a:cxn>
                    <a:cxn ang="0">
                      <a:pos x="0" y="3"/>
                    </a:cxn>
                    <a:cxn ang="0">
                      <a:pos x="0" y="3"/>
                    </a:cxn>
                    <a:cxn ang="0">
                      <a:pos x="0" y="7"/>
                    </a:cxn>
                    <a:cxn ang="0">
                      <a:pos x="0" y="7"/>
                    </a:cxn>
                    <a:cxn ang="0">
                      <a:pos x="0" y="7"/>
                    </a:cxn>
                    <a:cxn ang="0">
                      <a:pos x="0" y="7"/>
                    </a:cxn>
                    <a:cxn ang="0">
                      <a:pos x="0" y="3"/>
                    </a:cxn>
                  </a:cxnLst>
                  <a:rect l="0" t="0" r="r" b="b"/>
                  <a:pathLst>
                    <a:path h="7">
                      <a:moveTo>
                        <a:pt x="0" y="3"/>
                      </a:moveTo>
                      <a:lnTo>
                        <a:pt x="0" y="3"/>
                      </a:lnTo>
                      <a:lnTo>
                        <a:pt x="0" y="0"/>
                      </a:lnTo>
                      <a:lnTo>
                        <a:pt x="0" y="0"/>
                      </a:lnTo>
                      <a:lnTo>
                        <a:pt x="0" y="0"/>
                      </a:lnTo>
                      <a:lnTo>
                        <a:pt x="0" y="3"/>
                      </a:lnTo>
                      <a:lnTo>
                        <a:pt x="0" y="3"/>
                      </a:lnTo>
                      <a:lnTo>
                        <a:pt x="0" y="7"/>
                      </a:lnTo>
                      <a:lnTo>
                        <a:pt x="0" y="7"/>
                      </a:lnTo>
                      <a:lnTo>
                        <a:pt x="0" y="7"/>
                      </a:lnTo>
                      <a:lnTo>
                        <a:pt x="0" y="7"/>
                      </a:lnTo>
                      <a:lnTo>
                        <a:pt x="0" y="3"/>
                      </a:lnTo>
                    </a:path>
                  </a:pathLst>
                </a:custGeom>
                <a:noFill/>
                <a:ln w="6350">
                  <a:solidFill>
                    <a:srgbClr val="000000"/>
                  </a:solidFill>
                  <a:prstDash val="solid"/>
                  <a:round/>
                  <a:headEnd/>
                  <a:tailEnd/>
                </a:ln>
              </p:spPr>
              <p:txBody>
                <a:bodyPr/>
                <a:lstStyle/>
                <a:p>
                  <a:endParaRPr lang="en-US"/>
                </a:p>
              </p:txBody>
            </p:sp>
            <p:sp>
              <p:nvSpPr>
                <p:cNvPr id="380028" name="Freeform 124"/>
                <p:cNvSpPr>
                  <a:spLocks noChangeAspect="1"/>
                </p:cNvSpPr>
                <p:nvPr/>
              </p:nvSpPr>
              <p:spPr bwMode="auto">
                <a:xfrm>
                  <a:off x="1116" y="2877"/>
                  <a:ext cx="1" cy="7"/>
                </a:xfrm>
                <a:custGeom>
                  <a:avLst/>
                  <a:gdLst/>
                  <a:ahLst/>
                  <a:cxnLst>
                    <a:cxn ang="0">
                      <a:pos x="0" y="3"/>
                    </a:cxn>
                    <a:cxn ang="0">
                      <a:pos x="0" y="7"/>
                    </a:cxn>
                    <a:cxn ang="0">
                      <a:pos x="0" y="7"/>
                    </a:cxn>
                    <a:cxn ang="0">
                      <a:pos x="0" y="7"/>
                    </a:cxn>
                    <a:cxn ang="0">
                      <a:pos x="0" y="7"/>
                    </a:cxn>
                    <a:cxn ang="0">
                      <a:pos x="0" y="7"/>
                    </a:cxn>
                    <a:cxn ang="0">
                      <a:pos x="0" y="3"/>
                    </a:cxn>
                    <a:cxn ang="0">
                      <a:pos x="0" y="3"/>
                    </a:cxn>
                    <a:cxn ang="0">
                      <a:pos x="0" y="0"/>
                    </a:cxn>
                    <a:cxn ang="0">
                      <a:pos x="0" y="3"/>
                    </a:cxn>
                    <a:cxn ang="0">
                      <a:pos x="0" y="3"/>
                    </a:cxn>
                  </a:cxnLst>
                  <a:rect l="0" t="0" r="r" b="b"/>
                  <a:pathLst>
                    <a:path h="7">
                      <a:moveTo>
                        <a:pt x="0" y="3"/>
                      </a:moveTo>
                      <a:lnTo>
                        <a:pt x="0" y="7"/>
                      </a:lnTo>
                      <a:lnTo>
                        <a:pt x="0" y="7"/>
                      </a:lnTo>
                      <a:lnTo>
                        <a:pt x="0" y="7"/>
                      </a:lnTo>
                      <a:lnTo>
                        <a:pt x="0" y="7"/>
                      </a:lnTo>
                      <a:lnTo>
                        <a:pt x="0" y="7"/>
                      </a:lnTo>
                      <a:lnTo>
                        <a:pt x="0" y="3"/>
                      </a:lnTo>
                      <a:lnTo>
                        <a:pt x="0" y="3"/>
                      </a:lnTo>
                      <a:lnTo>
                        <a:pt x="0" y="0"/>
                      </a:lnTo>
                      <a:lnTo>
                        <a:pt x="0" y="3"/>
                      </a:lnTo>
                      <a:lnTo>
                        <a:pt x="0" y="3"/>
                      </a:lnTo>
                    </a:path>
                  </a:pathLst>
                </a:custGeom>
                <a:noFill/>
                <a:ln w="6350">
                  <a:solidFill>
                    <a:srgbClr val="000000"/>
                  </a:solidFill>
                  <a:prstDash val="solid"/>
                  <a:round/>
                  <a:headEnd/>
                  <a:tailEnd/>
                </a:ln>
              </p:spPr>
              <p:txBody>
                <a:bodyPr/>
                <a:lstStyle/>
                <a:p>
                  <a:endParaRPr lang="en-US"/>
                </a:p>
              </p:txBody>
            </p:sp>
            <p:sp>
              <p:nvSpPr>
                <p:cNvPr id="380029" name="Freeform 125"/>
                <p:cNvSpPr>
                  <a:spLocks noChangeAspect="1"/>
                </p:cNvSpPr>
                <p:nvPr/>
              </p:nvSpPr>
              <p:spPr bwMode="auto">
                <a:xfrm>
                  <a:off x="1116" y="2877"/>
                  <a:ext cx="4" cy="7"/>
                </a:xfrm>
                <a:custGeom>
                  <a:avLst/>
                  <a:gdLst/>
                  <a:ahLst/>
                  <a:cxnLst>
                    <a:cxn ang="0">
                      <a:pos x="0" y="7"/>
                    </a:cxn>
                    <a:cxn ang="0">
                      <a:pos x="0" y="0"/>
                    </a:cxn>
                    <a:cxn ang="0">
                      <a:pos x="0" y="0"/>
                    </a:cxn>
                    <a:cxn ang="0">
                      <a:pos x="0" y="7"/>
                    </a:cxn>
                    <a:cxn ang="0">
                      <a:pos x="0" y="0"/>
                    </a:cxn>
                    <a:cxn ang="0">
                      <a:pos x="4" y="0"/>
                    </a:cxn>
                    <a:cxn ang="0">
                      <a:pos x="4" y="7"/>
                    </a:cxn>
                    <a:cxn ang="0">
                      <a:pos x="4" y="7"/>
                    </a:cxn>
                    <a:cxn ang="0">
                      <a:pos x="4" y="0"/>
                    </a:cxn>
                    <a:cxn ang="0">
                      <a:pos x="0" y="7"/>
                    </a:cxn>
                    <a:cxn ang="0">
                      <a:pos x="0" y="0"/>
                    </a:cxn>
                    <a:cxn ang="0">
                      <a:pos x="0" y="7"/>
                    </a:cxn>
                    <a:cxn ang="0">
                      <a:pos x="0" y="7"/>
                    </a:cxn>
                  </a:cxnLst>
                  <a:rect l="0" t="0" r="r" b="b"/>
                  <a:pathLst>
                    <a:path w="4" h="7">
                      <a:moveTo>
                        <a:pt x="0" y="7"/>
                      </a:moveTo>
                      <a:lnTo>
                        <a:pt x="0" y="0"/>
                      </a:lnTo>
                      <a:lnTo>
                        <a:pt x="0" y="0"/>
                      </a:lnTo>
                      <a:lnTo>
                        <a:pt x="0" y="7"/>
                      </a:lnTo>
                      <a:lnTo>
                        <a:pt x="0" y="0"/>
                      </a:lnTo>
                      <a:lnTo>
                        <a:pt x="4" y="0"/>
                      </a:lnTo>
                      <a:lnTo>
                        <a:pt x="4" y="7"/>
                      </a:lnTo>
                      <a:lnTo>
                        <a:pt x="4" y="7"/>
                      </a:lnTo>
                      <a:lnTo>
                        <a:pt x="4" y="0"/>
                      </a:lnTo>
                      <a:lnTo>
                        <a:pt x="0" y="7"/>
                      </a:lnTo>
                      <a:lnTo>
                        <a:pt x="0" y="0"/>
                      </a:lnTo>
                      <a:lnTo>
                        <a:pt x="0" y="7"/>
                      </a:lnTo>
                      <a:lnTo>
                        <a:pt x="0" y="7"/>
                      </a:lnTo>
                    </a:path>
                  </a:pathLst>
                </a:custGeom>
                <a:noFill/>
                <a:ln w="6350">
                  <a:solidFill>
                    <a:srgbClr val="000000"/>
                  </a:solidFill>
                  <a:prstDash val="solid"/>
                  <a:round/>
                  <a:headEnd/>
                  <a:tailEnd/>
                </a:ln>
              </p:spPr>
              <p:txBody>
                <a:bodyPr/>
                <a:lstStyle/>
                <a:p>
                  <a:endParaRPr lang="en-US"/>
                </a:p>
              </p:txBody>
            </p:sp>
            <p:sp>
              <p:nvSpPr>
                <p:cNvPr id="380030" name="Freeform 126"/>
                <p:cNvSpPr>
                  <a:spLocks noChangeAspect="1"/>
                </p:cNvSpPr>
                <p:nvPr/>
              </p:nvSpPr>
              <p:spPr bwMode="auto">
                <a:xfrm>
                  <a:off x="1120" y="2873"/>
                  <a:ext cx="1" cy="7"/>
                </a:xfrm>
                <a:custGeom>
                  <a:avLst/>
                  <a:gdLst/>
                  <a:ahLst/>
                  <a:cxnLst>
                    <a:cxn ang="0">
                      <a:pos x="0" y="7"/>
                    </a:cxn>
                    <a:cxn ang="0">
                      <a:pos x="0" y="4"/>
                    </a:cxn>
                    <a:cxn ang="0">
                      <a:pos x="0" y="0"/>
                    </a:cxn>
                    <a:cxn ang="0">
                      <a:pos x="0" y="4"/>
                    </a:cxn>
                    <a:cxn ang="0">
                      <a:pos x="0" y="4"/>
                    </a:cxn>
                    <a:cxn ang="0">
                      <a:pos x="0" y="0"/>
                    </a:cxn>
                    <a:cxn ang="0">
                      <a:pos x="0" y="0"/>
                    </a:cxn>
                    <a:cxn ang="0">
                      <a:pos x="0" y="7"/>
                    </a:cxn>
                    <a:cxn ang="0">
                      <a:pos x="0" y="7"/>
                    </a:cxn>
                    <a:cxn ang="0">
                      <a:pos x="0" y="4"/>
                    </a:cxn>
                    <a:cxn ang="0">
                      <a:pos x="0" y="4"/>
                    </a:cxn>
                    <a:cxn ang="0">
                      <a:pos x="0" y="7"/>
                    </a:cxn>
                    <a:cxn ang="0">
                      <a:pos x="0" y="7"/>
                    </a:cxn>
                  </a:cxnLst>
                  <a:rect l="0" t="0" r="r" b="b"/>
                  <a:pathLst>
                    <a:path h="7">
                      <a:moveTo>
                        <a:pt x="0" y="7"/>
                      </a:moveTo>
                      <a:lnTo>
                        <a:pt x="0" y="4"/>
                      </a:lnTo>
                      <a:lnTo>
                        <a:pt x="0" y="0"/>
                      </a:lnTo>
                      <a:lnTo>
                        <a:pt x="0" y="4"/>
                      </a:lnTo>
                      <a:lnTo>
                        <a:pt x="0" y="4"/>
                      </a:lnTo>
                      <a:lnTo>
                        <a:pt x="0" y="0"/>
                      </a:lnTo>
                      <a:lnTo>
                        <a:pt x="0" y="0"/>
                      </a:lnTo>
                      <a:lnTo>
                        <a:pt x="0" y="7"/>
                      </a:lnTo>
                      <a:lnTo>
                        <a:pt x="0" y="7"/>
                      </a:lnTo>
                      <a:lnTo>
                        <a:pt x="0" y="4"/>
                      </a:lnTo>
                      <a:lnTo>
                        <a:pt x="0" y="4"/>
                      </a:lnTo>
                      <a:lnTo>
                        <a:pt x="0" y="7"/>
                      </a:lnTo>
                      <a:lnTo>
                        <a:pt x="0" y="7"/>
                      </a:lnTo>
                    </a:path>
                  </a:pathLst>
                </a:custGeom>
                <a:noFill/>
                <a:ln w="6350">
                  <a:solidFill>
                    <a:srgbClr val="000000"/>
                  </a:solidFill>
                  <a:prstDash val="solid"/>
                  <a:round/>
                  <a:headEnd/>
                  <a:tailEnd/>
                </a:ln>
              </p:spPr>
              <p:txBody>
                <a:bodyPr/>
                <a:lstStyle/>
                <a:p>
                  <a:endParaRPr lang="en-US"/>
                </a:p>
              </p:txBody>
            </p:sp>
            <p:sp>
              <p:nvSpPr>
                <p:cNvPr id="380031" name="Freeform 127"/>
                <p:cNvSpPr>
                  <a:spLocks noChangeAspect="1"/>
                </p:cNvSpPr>
                <p:nvPr/>
              </p:nvSpPr>
              <p:spPr bwMode="auto">
                <a:xfrm>
                  <a:off x="1120" y="2877"/>
                  <a:ext cx="1" cy="3"/>
                </a:xfrm>
                <a:custGeom>
                  <a:avLst/>
                  <a:gdLst/>
                  <a:ahLst/>
                  <a:cxnLst>
                    <a:cxn ang="0">
                      <a:pos x="0" y="3"/>
                    </a:cxn>
                    <a:cxn ang="0">
                      <a:pos x="0" y="3"/>
                    </a:cxn>
                    <a:cxn ang="0">
                      <a:pos x="0" y="3"/>
                    </a:cxn>
                    <a:cxn ang="0">
                      <a:pos x="0" y="3"/>
                    </a:cxn>
                    <a:cxn ang="0">
                      <a:pos x="0" y="3"/>
                    </a:cxn>
                    <a:cxn ang="0">
                      <a:pos x="0" y="0"/>
                    </a:cxn>
                    <a:cxn ang="0">
                      <a:pos x="0" y="0"/>
                    </a:cxn>
                    <a:cxn ang="0">
                      <a:pos x="0" y="0"/>
                    </a:cxn>
                    <a:cxn ang="0">
                      <a:pos x="0" y="0"/>
                    </a:cxn>
                    <a:cxn ang="0">
                      <a:pos x="0" y="0"/>
                    </a:cxn>
                    <a:cxn ang="0">
                      <a:pos x="0" y="3"/>
                    </a:cxn>
                  </a:cxnLst>
                  <a:rect l="0" t="0" r="r" b="b"/>
                  <a:pathLst>
                    <a:path h="3">
                      <a:moveTo>
                        <a:pt x="0" y="3"/>
                      </a:moveTo>
                      <a:lnTo>
                        <a:pt x="0" y="3"/>
                      </a:lnTo>
                      <a:lnTo>
                        <a:pt x="0" y="3"/>
                      </a:lnTo>
                      <a:lnTo>
                        <a:pt x="0" y="3"/>
                      </a:lnTo>
                      <a:lnTo>
                        <a:pt x="0" y="3"/>
                      </a:lnTo>
                      <a:lnTo>
                        <a:pt x="0" y="0"/>
                      </a:lnTo>
                      <a:lnTo>
                        <a:pt x="0" y="0"/>
                      </a:lnTo>
                      <a:lnTo>
                        <a:pt x="0" y="0"/>
                      </a:lnTo>
                      <a:lnTo>
                        <a:pt x="0" y="0"/>
                      </a:lnTo>
                      <a:lnTo>
                        <a:pt x="0" y="0"/>
                      </a:lnTo>
                      <a:lnTo>
                        <a:pt x="0" y="3"/>
                      </a:lnTo>
                    </a:path>
                  </a:pathLst>
                </a:custGeom>
                <a:noFill/>
                <a:ln w="6350">
                  <a:solidFill>
                    <a:srgbClr val="000000"/>
                  </a:solidFill>
                  <a:prstDash val="solid"/>
                  <a:round/>
                  <a:headEnd/>
                  <a:tailEnd/>
                </a:ln>
              </p:spPr>
              <p:txBody>
                <a:bodyPr/>
                <a:lstStyle/>
                <a:p>
                  <a:endParaRPr lang="en-US"/>
                </a:p>
              </p:txBody>
            </p:sp>
            <p:sp>
              <p:nvSpPr>
                <p:cNvPr id="380032" name="Freeform 128"/>
                <p:cNvSpPr>
                  <a:spLocks noChangeAspect="1"/>
                </p:cNvSpPr>
                <p:nvPr/>
              </p:nvSpPr>
              <p:spPr bwMode="auto">
                <a:xfrm>
                  <a:off x="488" y="2915"/>
                  <a:ext cx="575" cy="148"/>
                </a:xfrm>
                <a:custGeom>
                  <a:avLst/>
                  <a:gdLst/>
                  <a:ahLst/>
                  <a:cxnLst>
                    <a:cxn ang="0">
                      <a:pos x="575" y="129"/>
                    </a:cxn>
                    <a:cxn ang="0">
                      <a:pos x="0" y="0"/>
                    </a:cxn>
                    <a:cxn ang="0">
                      <a:pos x="0" y="19"/>
                    </a:cxn>
                    <a:cxn ang="0">
                      <a:pos x="575" y="148"/>
                    </a:cxn>
                    <a:cxn ang="0">
                      <a:pos x="575" y="129"/>
                    </a:cxn>
                    <a:cxn ang="0">
                      <a:pos x="575" y="129"/>
                    </a:cxn>
                  </a:cxnLst>
                  <a:rect l="0" t="0" r="r" b="b"/>
                  <a:pathLst>
                    <a:path w="575" h="148">
                      <a:moveTo>
                        <a:pt x="575" y="129"/>
                      </a:moveTo>
                      <a:lnTo>
                        <a:pt x="0" y="0"/>
                      </a:lnTo>
                      <a:lnTo>
                        <a:pt x="0" y="19"/>
                      </a:lnTo>
                      <a:lnTo>
                        <a:pt x="575" y="148"/>
                      </a:lnTo>
                      <a:lnTo>
                        <a:pt x="575" y="129"/>
                      </a:lnTo>
                      <a:lnTo>
                        <a:pt x="575" y="129"/>
                      </a:lnTo>
                      <a:close/>
                    </a:path>
                  </a:pathLst>
                </a:custGeom>
                <a:solidFill>
                  <a:srgbClr val="000000"/>
                </a:solidFill>
                <a:ln w="9525">
                  <a:noFill/>
                  <a:round/>
                  <a:headEnd/>
                  <a:tailEnd/>
                </a:ln>
              </p:spPr>
              <p:txBody>
                <a:bodyPr/>
                <a:lstStyle/>
                <a:p>
                  <a:endParaRPr lang="en-US"/>
                </a:p>
              </p:txBody>
            </p:sp>
            <p:sp>
              <p:nvSpPr>
                <p:cNvPr id="380033" name="Freeform 129"/>
                <p:cNvSpPr>
                  <a:spLocks noChangeAspect="1"/>
                </p:cNvSpPr>
                <p:nvPr/>
              </p:nvSpPr>
              <p:spPr bwMode="auto">
                <a:xfrm>
                  <a:off x="488" y="2911"/>
                  <a:ext cx="575" cy="133"/>
                </a:xfrm>
                <a:custGeom>
                  <a:avLst/>
                  <a:gdLst/>
                  <a:ahLst/>
                  <a:cxnLst>
                    <a:cxn ang="0">
                      <a:pos x="0" y="0"/>
                    </a:cxn>
                    <a:cxn ang="0">
                      <a:pos x="0" y="4"/>
                    </a:cxn>
                    <a:cxn ang="0">
                      <a:pos x="572" y="133"/>
                    </a:cxn>
                    <a:cxn ang="0">
                      <a:pos x="575" y="129"/>
                    </a:cxn>
                    <a:cxn ang="0">
                      <a:pos x="0" y="0"/>
                    </a:cxn>
                    <a:cxn ang="0">
                      <a:pos x="0" y="0"/>
                    </a:cxn>
                    <a:cxn ang="0">
                      <a:pos x="0" y="0"/>
                    </a:cxn>
                    <a:cxn ang="0">
                      <a:pos x="0" y="0"/>
                    </a:cxn>
                    <a:cxn ang="0">
                      <a:pos x="0" y="0"/>
                    </a:cxn>
                    <a:cxn ang="0">
                      <a:pos x="0" y="4"/>
                    </a:cxn>
                    <a:cxn ang="0">
                      <a:pos x="0" y="4"/>
                    </a:cxn>
                    <a:cxn ang="0">
                      <a:pos x="0" y="0"/>
                    </a:cxn>
                  </a:cxnLst>
                  <a:rect l="0" t="0" r="r" b="b"/>
                  <a:pathLst>
                    <a:path w="575" h="133">
                      <a:moveTo>
                        <a:pt x="0" y="0"/>
                      </a:moveTo>
                      <a:lnTo>
                        <a:pt x="0" y="4"/>
                      </a:lnTo>
                      <a:lnTo>
                        <a:pt x="572" y="133"/>
                      </a:lnTo>
                      <a:lnTo>
                        <a:pt x="575" y="129"/>
                      </a:lnTo>
                      <a:lnTo>
                        <a:pt x="0" y="0"/>
                      </a:lnTo>
                      <a:lnTo>
                        <a:pt x="0" y="0"/>
                      </a:lnTo>
                      <a:lnTo>
                        <a:pt x="0" y="0"/>
                      </a:lnTo>
                      <a:lnTo>
                        <a:pt x="0" y="0"/>
                      </a:lnTo>
                      <a:lnTo>
                        <a:pt x="0" y="0"/>
                      </a:lnTo>
                      <a:lnTo>
                        <a:pt x="0" y="4"/>
                      </a:lnTo>
                      <a:lnTo>
                        <a:pt x="0" y="4"/>
                      </a:lnTo>
                      <a:lnTo>
                        <a:pt x="0" y="0"/>
                      </a:lnTo>
                      <a:close/>
                    </a:path>
                  </a:pathLst>
                </a:custGeom>
                <a:solidFill>
                  <a:srgbClr val="000000"/>
                </a:solidFill>
                <a:ln w="9525">
                  <a:noFill/>
                  <a:round/>
                  <a:headEnd/>
                  <a:tailEnd/>
                </a:ln>
              </p:spPr>
              <p:txBody>
                <a:bodyPr/>
                <a:lstStyle/>
                <a:p>
                  <a:endParaRPr lang="en-US"/>
                </a:p>
              </p:txBody>
            </p:sp>
            <p:sp>
              <p:nvSpPr>
                <p:cNvPr id="380034" name="Freeform 130"/>
                <p:cNvSpPr>
                  <a:spLocks noChangeAspect="1"/>
                </p:cNvSpPr>
                <p:nvPr/>
              </p:nvSpPr>
              <p:spPr bwMode="auto">
                <a:xfrm>
                  <a:off x="488" y="2915"/>
                  <a:ext cx="1" cy="19"/>
                </a:xfrm>
                <a:custGeom>
                  <a:avLst/>
                  <a:gdLst/>
                  <a:ahLst/>
                  <a:cxnLst>
                    <a:cxn ang="0">
                      <a:pos x="0" y="19"/>
                    </a:cxn>
                    <a:cxn ang="0">
                      <a:pos x="0" y="19"/>
                    </a:cxn>
                    <a:cxn ang="0">
                      <a:pos x="0" y="0"/>
                    </a:cxn>
                    <a:cxn ang="0">
                      <a:pos x="0" y="0"/>
                    </a:cxn>
                    <a:cxn ang="0">
                      <a:pos x="0" y="19"/>
                    </a:cxn>
                    <a:cxn ang="0">
                      <a:pos x="0" y="19"/>
                    </a:cxn>
                    <a:cxn ang="0">
                      <a:pos x="0" y="19"/>
                    </a:cxn>
                    <a:cxn ang="0">
                      <a:pos x="0" y="19"/>
                    </a:cxn>
                    <a:cxn ang="0">
                      <a:pos x="0" y="19"/>
                    </a:cxn>
                    <a:cxn ang="0">
                      <a:pos x="0" y="19"/>
                    </a:cxn>
                    <a:cxn ang="0">
                      <a:pos x="0" y="19"/>
                    </a:cxn>
                    <a:cxn ang="0">
                      <a:pos x="0" y="19"/>
                    </a:cxn>
                  </a:cxnLst>
                  <a:rect l="0" t="0" r="r" b="b"/>
                  <a:pathLst>
                    <a:path h="19">
                      <a:moveTo>
                        <a:pt x="0" y="19"/>
                      </a:moveTo>
                      <a:lnTo>
                        <a:pt x="0" y="19"/>
                      </a:lnTo>
                      <a:lnTo>
                        <a:pt x="0" y="0"/>
                      </a:lnTo>
                      <a:lnTo>
                        <a:pt x="0" y="0"/>
                      </a:lnTo>
                      <a:lnTo>
                        <a:pt x="0" y="19"/>
                      </a:lnTo>
                      <a:lnTo>
                        <a:pt x="0" y="19"/>
                      </a:lnTo>
                      <a:lnTo>
                        <a:pt x="0" y="19"/>
                      </a:lnTo>
                      <a:lnTo>
                        <a:pt x="0" y="19"/>
                      </a:lnTo>
                      <a:lnTo>
                        <a:pt x="0" y="19"/>
                      </a:lnTo>
                      <a:lnTo>
                        <a:pt x="0" y="19"/>
                      </a:lnTo>
                      <a:lnTo>
                        <a:pt x="0" y="19"/>
                      </a:lnTo>
                      <a:lnTo>
                        <a:pt x="0" y="19"/>
                      </a:lnTo>
                      <a:close/>
                    </a:path>
                  </a:pathLst>
                </a:custGeom>
                <a:solidFill>
                  <a:srgbClr val="000000"/>
                </a:solidFill>
                <a:ln w="9525">
                  <a:noFill/>
                  <a:round/>
                  <a:headEnd/>
                  <a:tailEnd/>
                </a:ln>
              </p:spPr>
              <p:txBody>
                <a:bodyPr/>
                <a:lstStyle/>
                <a:p>
                  <a:endParaRPr lang="en-US"/>
                </a:p>
              </p:txBody>
            </p:sp>
            <p:sp>
              <p:nvSpPr>
                <p:cNvPr id="380035" name="Freeform 131"/>
                <p:cNvSpPr>
                  <a:spLocks noChangeAspect="1"/>
                </p:cNvSpPr>
                <p:nvPr/>
              </p:nvSpPr>
              <p:spPr bwMode="auto">
                <a:xfrm>
                  <a:off x="488" y="2934"/>
                  <a:ext cx="575" cy="129"/>
                </a:xfrm>
                <a:custGeom>
                  <a:avLst/>
                  <a:gdLst/>
                  <a:ahLst/>
                  <a:cxnLst>
                    <a:cxn ang="0">
                      <a:pos x="575" y="129"/>
                    </a:cxn>
                    <a:cxn ang="0">
                      <a:pos x="575" y="129"/>
                    </a:cxn>
                    <a:cxn ang="0">
                      <a:pos x="0" y="0"/>
                    </a:cxn>
                    <a:cxn ang="0">
                      <a:pos x="0" y="0"/>
                    </a:cxn>
                    <a:cxn ang="0">
                      <a:pos x="575" y="129"/>
                    </a:cxn>
                    <a:cxn ang="0">
                      <a:pos x="575" y="129"/>
                    </a:cxn>
                    <a:cxn ang="0">
                      <a:pos x="575" y="129"/>
                    </a:cxn>
                    <a:cxn ang="0">
                      <a:pos x="575" y="129"/>
                    </a:cxn>
                    <a:cxn ang="0">
                      <a:pos x="575" y="129"/>
                    </a:cxn>
                    <a:cxn ang="0">
                      <a:pos x="575" y="129"/>
                    </a:cxn>
                    <a:cxn ang="0">
                      <a:pos x="575" y="129"/>
                    </a:cxn>
                    <a:cxn ang="0">
                      <a:pos x="575" y="129"/>
                    </a:cxn>
                  </a:cxnLst>
                  <a:rect l="0" t="0" r="r" b="b"/>
                  <a:pathLst>
                    <a:path w="575" h="129">
                      <a:moveTo>
                        <a:pt x="575" y="129"/>
                      </a:moveTo>
                      <a:lnTo>
                        <a:pt x="575" y="129"/>
                      </a:lnTo>
                      <a:lnTo>
                        <a:pt x="0" y="0"/>
                      </a:lnTo>
                      <a:lnTo>
                        <a:pt x="0" y="0"/>
                      </a:lnTo>
                      <a:lnTo>
                        <a:pt x="575" y="129"/>
                      </a:lnTo>
                      <a:lnTo>
                        <a:pt x="575" y="129"/>
                      </a:lnTo>
                      <a:lnTo>
                        <a:pt x="575" y="129"/>
                      </a:lnTo>
                      <a:lnTo>
                        <a:pt x="575" y="129"/>
                      </a:lnTo>
                      <a:lnTo>
                        <a:pt x="575" y="129"/>
                      </a:lnTo>
                      <a:lnTo>
                        <a:pt x="575" y="129"/>
                      </a:lnTo>
                      <a:lnTo>
                        <a:pt x="575" y="129"/>
                      </a:lnTo>
                      <a:lnTo>
                        <a:pt x="575" y="129"/>
                      </a:lnTo>
                      <a:close/>
                    </a:path>
                  </a:pathLst>
                </a:custGeom>
                <a:solidFill>
                  <a:srgbClr val="000000"/>
                </a:solidFill>
                <a:ln w="9525">
                  <a:noFill/>
                  <a:round/>
                  <a:headEnd/>
                  <a:tailEnd/>
                </a:ln>
              </p:spPr>
              <p:txBody>
                <a:bodyPr/>
                <a:lstStyle/>
                <a:p>
                  <a:endParaRPr lang="en-US"/>
                </a:p>
              </p:txBody>
            </p:sp>
            <p:sp>
              <p:nvSpPr>
                <p:cNvPr id="380036" name="Freeform 132"/>
                <p:cNvSpPr>
                  <a:spLocks noChangeAspect="1"/>
                </p:cNvSpPr>
                <p:nvPr/>
              </p:nvSpPr>
              <p:spPr bwMode="auto">
                <a:xfrm>
                  <a:off x="1063" y="3040"/>
                  <a:ext cx="1" cy="23"/>
                </a:xfrm>
                <a:custGeom>
                  <a:avLst/>
                  <a:gdLst/>
                  <a:ahLst/>
                  <a:cxnLst>
                    <a:cxn ang="0">
                      <a:pos x="0" y="0"/>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0"/>
                    </a:cxn>
                  </a:cxnLst>
                  <a:rect l="0" t="0" r="r" b="b"/>
                  <a:pathLst>
                    <a:path h="23">
                      <a:moveTo>
                        <a:pt x="0" y="0"/>
                      </a:moveTo>
                      <a:lnTo>
                        <a:pt x="0" y="0"/>
                      </a:lnTo>
                      <a:lnTo>
                        <a:pt x="0" y="23"/>
                      </a:lnTo>
                      <a:lnTo>
                        <a:pt x="0" y="2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037" name="Freeform 133"/>
                <p:cNvSpPr>
                  <a:spLocks noChangeAspect="1"/>
                </p:cNvSpPr>
                <p:nvPr/>
              </p:nvSpPr>
              <p:spPr bwMode="auto">
                <a:xfrm>
                  <a:off x="1063" y="3040"/>
                  <a:ext cx="1" cy="4"/>
                </a:xfrm>
                <a:custGeom>
                  <a:avLst/>
                  <a:gdLst/>
                  <a:ahLst/>
                  <a:cxnLst>
                    <a:cxn ang="0">
                      <a:pos x="0" y="4"/>
                    </a:cxn>
                    <a:cxn ang="0">
                      <a:pos x="0" y="4"/>
                    </a:cxn>
                    <a:cxn ang="0">
                      <a:pos x="0" y="4"/>
                    </a:cxn>
                    <a:cxn ang="0">
                      <a:pos x="0" y="0"/>
                    </a:cxn>
                    <a:cxn ang="0">
                      <a:pos x="0" y="0"/>
                    </a:cxn>
                    <a:cxn ang="0">
                      <a:pos x="0" y="0"/>
                    </a:cxn>
                    <a:cxn ang="0">
                      <a:pos x="0" y="0"/>
                    </a:cxn>
                    <a:cxn ang="0">
                      <a:pos x="0" y="0"/>
                    </a:cxn>
                    <a:cxn ang="0">
                      <a:pos x="0" y="4"/>
                    </a:cxn>
                    <a:cxn ang="0">
                      <a:pos x="0" y="4"/>
                    </a:cxn>
                    <a:cxn ang="0">
                      <a:pos x="0" y="4"/>
                    </a:cxn>
                    <a:cxn ang="0">
                      <a:pos x="0" y="4"/>
                    </a:cxn>
                  </a:cxnLst>
                  <a:rect l="0" t="0" r="r" b="b"/>
                  <a:pathLst>
                    <a:path h="4">
                      <a:moveTo>
                        <a:pt x="0" y="4"/>
                      </a:moveTo>
                      <a:lnTo>
                        <a:pt x="0" y="4"/>
                      </a:lnTo>
                      <a:lnTo>
                        <a:pt x="0" y="4"/>
                      </a:lnTo>
                      <a:lnTo>
                        <a:pt x="0" y="0"/>
                      </a:lnTo>
                      <a:lnTo>
                        <a:pt x="0" y="0"/>
                      </a:lnTo>
                      <a:lnTo>
                        <a:pt x="0" y="0"/>
                      </a:lnTo>
                      <a:lnTo>
                        <a:pt x="0" y="0"/>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0038" name="Freeform 134"/>
                <p:cNvSpPr>
                  <a:spLocks noChangeAspect="1"/>
                </p:cNvSpPr>
                <p:nvPr/>
              </p:nvSpPr>
              <p:spPr bwMode="auto">
                <a:xfrm>
                  <a:off x="488" y="2660"/>
                  <a:ext cx="568" cy="380"/>
                </a:xfrm>
                <a:custGeom>
                  <a:avLst/>
                  <a:gdLst/>
                  <a:ahLst/>
                  <a:cxnLst>
                    <a:cxn ang="0">
                      <a:pos x="568" y="380"/>
                    </a:cxn>
                    <a:cxn ang="0">
                      <a:pos x="0" y="251"/>
                    </a:cxn>
                    <a:cxn ang="0">
                      <a:pos x="0" y="0"/>
                    </a:cxn>
                    <a:cxn ang="0">
                      <a:pos x="568" y="126"/>
                    </a:cxn>
                    <a:cxn ang="0">
                      <a:pos x="568" y="380"/>
                    </a:cxn>
                  </a:cxnLst>
                  <a:rect l="0" t="0" r="r" b="b"/>
                  <a:pathLst>
                    <a:path w="568" h="380">
                      <a:moveTo>
                        <a:pt x="568" y="380"/>
                      </a:moveTo>
                      <a:lnTo>
                        <a:pt x="0" y="251"/>
                      </a:lnTo>
                      <a:lnTo>
                        <a:pt x="0" y="0"/>
                      </a:lnTo>
                      <a:lnTo>
                        <a:pt x="568" y="126"/>
                      </a:lnTo>
                      <a:lnTo>
                        <a:pt x="568" y="380"/>
                      </a:lnTo>
                      <a:close/>
                    </a:path>
                  </a:pathLst>
                </a:custGeom>
                <a:solidFill>
                  <a:srgbClr val="E2E2CC"/>
                </a:solidFill>
                <a:ln w="9525">
                  <a:noFill/>
                  <a:round/>
                  <a:headEnd/>
                  <a:tailEnd/>
                </a:ln>
              </p:spPr>
              <p:txBody>
                <a:bodyPr/>
                <a:lstStyle/>
                <a:p>
                  <a:endParaRPr lang="en-US"/>
                </a:p>
              </p:txBody>
            </p:sp>
            <p:sp>
              <p:nvSpPr>
                <p:cNvPr id="380039" name="Freeform 135"/>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close/>
                    </a:path>
                  </a:pathLst>
                </a:custGeom>
                <a:solidFill>
                  <a:srgbClr val="F7F7E0"/>
                </a:solidFill>
                <a:ln w="9525">
                  <a:noFill/>
                  <a:round/>
                  <a:headEnd/>
                  <a:tailEnd/>
                </a:ln>
              </p:spPr>
              <p:txBody>
                <a:bodyPr/>
                <a:lstStyle/>
                <a:p>
                  <a:endParaRPr lang="en-US"/>
                </a:p>
              </p:txBody>
            </p:sp>
            <p:sp>
              <p:nvSpPr>
                <p:cNvPr id="380040" name="Freeform 136"/>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path>
                  </a:pathLst>
                </a:custGeom>
                <a:noFill/>
                <a:ln w="6350">
                  <a:solidFill>
                    <a:srgbClr val="000000"/>
                  </a:solidFill>
                  <a:prstDash val="solid"/>
                  <a:round/>
                  <a:headEnd/>
                  <a:tailEnd/>
                </a:ln>
              </p:spPr>
              <p:txBody>
                <a:bodyPr/>
                <a:lstStyle/>
                <a:p>
                  <a:endParaRPr lang="en-US"/>
                </a:p>
              </p:txBody>
            </p:sp>
            <p:sp>
              <p:nvSpPr>
                <p:cNvPr id="380041" name="Freeform 137"/>
                <p:cNvSpPr>
                  <a:spLocks noChangeAspect="1"/>
                </p:cNvSpPr>
                <p:nvPr/>
              </p:nvSpPr>
              <p:spPr bwMode="auto">
                <a:xfrm>
                  <a:off x="853" y="2577"/>
                  <a:ext cx="248" cy="68"/>
                </a:xfrm>
                <a:custGeom>
                  <a:avLst/>
                  <a:gdLst/>
                  <a:ahLst/>
                  <a:cxnLst>
                    <a:cxn ang="0">
                      <a:pos x="113" y="0"/>
                    </a:cxn>
                    <a:cxn ang="0">
                      <a:pos x="94" y="4"/>
                    </a:cxn>
                    <a:cxn ang="0">
                      <a:pos x="75" y="4"/>
                    </a:cxn>
                    <a:cxn ang="0">
                      <a:pos x="60" y="7"/>
                    </a:cxn>
                    <a:cxn ang="0">
                      <a:pos x="45" y="7"/>
                    </a:cxn>
                    <a:cxn ang="0">
                      <a:pos x="34" y="11"/>
                    </a:cxn>
                    <a:cxn ang="0">
                      <a:pos x="22" y="15"/>
                    </a:cxn>
                    <a:cxn ang="0">
                      <a:pos x="11" y="19"/>
                    </a:cxn>
                    <a:cxn ang="0">
                      <a:pos x="7" y="23"/>
                    </a:cxn>
                    <a:cxn ang="0">
                      <a:pos x="3" y="30"/>
                    </a:cxn>
                    <a:cxn ang="0">
                      <a:pos x="0" y="34"/>
                    </a:cxn>
                    <a:cxn ang="0">
                      <a:pos x="3" y="38"/>
                    </a:cxn>
                    <a:cxn ang="0">
                      <a:pos x="7" y="45"/>
                    </a:cxn>
                    <a:cxn ang="0">
                      <a:pos x="11" y="49"/>
                    </a:cxn>
                    <a:cxn ang="0">
                      <a:pos x="22" y="53"/>
                    </a:cxn>
                    <a:cxn ang="0">
                      <a:pos x="34" y="57"/>
                    </a:cxn>
                    <a:cxn ang="0">
                      <a:pos x="45" y="61"/>
                    </a:cxn>
                    <a:cxn ang="0">
                      <a:pos x="60" y="64"/>
                    </a:cxn>
                    <a:cxn ang="0">
                      <a:pos x="75" y="64"/>
                    </a:cxn>
                    <a:cxn ang="0">
                      <a:pos x="94" y="68"/>
                    </a:cxn>
                    <a:cxn ang="0">
                      <a:pos x="113" y="68"/>
                    </a:cxn>
                    <a:cxn ang="0">
                      <a:pos x="131" y="68"/>
                    </a:cxn>
                    <a:cxn ang="0">
                      <a:pos x="150" y="68"/>
                    </a:cxn>
                    <a:cxn ang="0">
                      <a:pos x="169" y="64"/>
                    </a:cxn>
                    <a:cxn ang="0">
                      <a:pos x="184" y="64"/>
                    </a:cxn>
                    <a:cxn ang="0">
                      <a:pos x="199" y="61"/>
                    </a:cxn>
                    <a:cxn ang="0">
                      <a:pos x="214" y="57"/>
                    </a:cxn>
                    <a:cxn ang="0">
                      <a:pos x="226" y="53"/>
                    </a:cxn>
                    <a:cxn ang="0">
                      <a:pos x="233" y="49"/>
                    </a:cxn>
                    <a:cxn ang="0">
                      <a:pos x="241" y="45"/>
                    </a:cxn>
                    <a:cxn ang="0">
                      <a:pos x="248" y="42"/>
                    </a:cxn>
                    <a:cxn ang="0">
                      <a:pos x="248" y="38"/>
                    </a:cxn>
                    <a:cxn ang="0">
                      <a:pos x="248" y="30"/>
                    </a:cxn>
                    <a:cxn ang="0">
                      <a:pos x="244" y="26"/>
                    </a:cxn>
                    <a:cxn ang="0">
                      <a:pos x="241" y="23"/>
                    </a:cxn>
                    <a:cxn ang="0">
                      <a:pos x="233" y="19"/>
                    </a:cxn>
                    <a:cxn ang="0">
                      <a:pos x="222" y="11"/>
                    </a:cxn>
                    <a:cxn ang="0">
                      <a:pos x="210" y="11"/>
                    </a:cxn>
                    <a:cxn ang="0">
                      <a:pos x="195" y="7"/>
                    </a:cxn>
                    <a:cxn ang="0">
                      <a:pos x="180" y="4"/>
                    </a:cxn>
                    <a:cxn ang="0">
                      <a:pos x="162" y="4"/>
                    </a:cxn>
                    <a:cxn ang="0">
                      <a:pos x="143" y="0"/>
                    </a:cxn>
                    <a:cxn ang="0">
                      <a:pos x="124" y="0"/>
                    </a:cxn>
                  </a:cxnLst>
                  <a:rect l="0" t="0" r="r" b="b"/>
                  <a:pathLst>
                    <a:path w="248" h="68">
                      <a:moveTo>
                        <a:pt x="124" y="0"/>
                      </a:move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close/>
                    </a:path>
                  </a:pathLst>
                </a:custGeom>
                <a:solidFill>
                  <a:srgbClr val="EFEFDD"/>
                </a:solidFill>
                <a:ln w="9525">
                  <a:noFill/>
                  <a:round/>
                  <a:headEnd/>
                  <a:tailEnd/>
                </a:ln>
              </p:spPr>
              <p:txBody>
                <a:bodyPr/>
                <a:lstStyle/>
                <a:p>
                  <a:endParaRPr lang="en-US"/>
                </a:p>
              </p:txBody>
            </p:sp>
            <p:sp>
              <p:nvSpPr>
                <p:cNvPr id="380042" name="Freeform 138"/>
                <p:cNvSpPr>
                  <a:spLocks noChangeAspect="1"/>
                </p:cNvSpPr>
                <p:nvPr/>
              </p:nvSpPr>
              <p:spPr bwMode="auto">
                <a:xfrm>
                  <a:off x="853" y="2577"/>
                  <a:ext cx="248" cy="68"/>
                </a:xfrm>
                <a:custGeom>
                  <a:avLst/>
                  <a:gdLst/>
                  <a:ahLst/>
                  <a:cxnLst>
                    <a:cxn ang="0">
                      <a:pos x="120" y="0"/>
                    </a:cxn>
                    <a:cxn ang="0">
                      <a:pos x="101" y="4"/>
                    </a:cxn>
                    <a:cxn ang="0">
                      <a:pos x="82" y="4"/>
                    </a:cxn>
                    <a:cxn ang="0">
                      <a:pos x="64" y="4"/>
                    </a:cxn>
                    <a:cxn ang="0">
                      <a:pos x="49" y="7"/>
                    </a:cxn>
                    <a:cxn ang="0">
                      <a:pos x="37" y="11"/>
                    </a:cxn>
                    <a:cxn ang="0">
                      <a:pos x="26" y="15"/>
                    </a:cxn>
                    <a:cxn ang="0">
                      <a:pos x="15" y="19"/>
                    </a:cxn>
                    <a:cxn ang="0">
                      <a:pos x="7" y="23"/>
                    </a:cxn>
                    <a:cxn ang="0">
                      <a:pos x="3" y="26"/>
                    </a:cxn>
                    <a:cxn ang="0">
                      <a:pos x="0" y="34"/>
                    </a:cxn>
                    <a:cxn ang="0">
                      <a:pos x="0" y="38"/>
                    </a:cxn>
                    <a:cxn ang="0">
                      <a:pos x="3" y="42"/>
                    </a:cxn>
                    <a:cxn ang="0">
                      <a:pos x="11" y="45"/>
                    </a:cxn>
                    <a:cxn ang="0">
                      <a:pos x="18" y="53"/>
                    </a:cxn>
                    <a:cxn ang="0">
                      <a:pos x="30" y="57"/>
                    </a:cxn>
                    <a:cxn ang="0">
                      <a:pos x="41" y="61"/>
                    </a:cxn>
                    <a:cxn ang="0">
                      <a:pos x="56" y="61"/>
                    </a:cxn>
                    <a:cxn ang="0">
                      <a:pos x="71" y="64"/>
                    </a:cxn>
                    <a:cxn ang="0">
                      <a:pos x="86" y="64"/>
                    </a:cxn>
                    <a:cxn ang="0">
                      <a:pos x="105" y="68"/>
                    </a:cxn>
                    <a:cxn ang="0">
                      <a:pos x="124" y="68"/>
                    </a:cxn>
                    <a:cxn ang="0">
                      <a:pos x="143" y="68"/>
                    </a:cxn>
                    <a:cxn ang="0">
                      <a:pos x="162" y="64"/>
                    </a:cxn>
                    <a:cxn ang="0">
                      <a:pos x="180" y="64"/>
                    </a:cxn>
                    <a:cxn ang="0">
                      <a:pos x="195" y="61"/>
                    </a:cxn>
                    <a:cxn ang="0">
                      <a:pos x="210" y="61"/>
                    </a:cxn>
                    <a:cxn ang="0">
                      <a:pos x="222" y="57"/>
                    </a:cxn>
                    <a:cxn ang="0">
                      <a:pos x="233" y="53"/>
                    </a:cxn>
                    <a:cxn ang="0">
                      <a:pos x="241" y="45"/>
                    </a:cxn>
                    <a:cxn ang="0">
                      <a:pos x="244" y="42"/>
                    </a:cxn>
                    <a:cxn ang="0">
                      <a:pos x="248" y="38"/>
                    </a:cxn>
                    <a:cxn ang="0">
                      <a:pos x="248" y="34"/>
                    </a:cxn>
                    <a:cxn ang="0">
                      <a:pos x="248" y="26"/>
                    </a:cxn>
                    <a:cxn ang="0">
                      <a:pos x="241" y="23"/>
                    </a:cxn>
                    <a:cxn ang="0">
                      <a:pos x="233" y="19"/>
                    </a:cxn>
                    <a:cxn ang="0">
                      <a:pos x="226" y="15"/>
                    </a:cxn>
                    <a:cxn ang="0">
                      <a:pos x="214" y="11"/>
                    </a:cxn>
                    <a:cxn ang="0">
                      <a:pos x="199" y="7"/>
                    </a:cxn>
                    <a:cxn ang="0">
                      <a:pos x="184" y="4"/>
                    </a:cxn>
                    <a:cxn ang="0">
                      <a:pos x="169" y="4"/>
                    </a:cxn>
                    <a:cxn ang="0">
                      <a:pos x="150" y="4"/>
                    </a:cxn>
                    <a:cxn ang="0">
                      <a:pos x="131" y="0"/>
                    </a:cxn>
                  </a:cxnLst>
                  <a:rect l="0" t="0" r="r" b="b"/>
                  <a:pathLst>
                    <a:path w="248" h="68">
                      <a:moveTo>
                        <a:pt x="124" y="0"/>
                      </a:moveTo>
                      <a:lnTo>
                        <a:pt x="124" y="0"/>
                      </a:ln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path>
                  </a:pathLst>
                </a:custGeom>
                <a:noFill/>
                <a:ln w="6350">
                  <a:solidFill>
                    <a:srgbClr val="000000"/>
                  </a:solidFill>
                  <a:prstDash val="solid"/>
                  <a:round/>
                  <a:headEnd/>
                  <a:tailEnd/>
                </a:ln>
              </p:spPr>
              <p:txBody>
                <a:bodyPr/>
                <a:lstStyle/>
                <a:p>
                  <a:endParaRPr lang="en-US"/>
                </a:p>
              </p:txBody>
            </p:sp>
            <p:sp>
              <p:nvSpPr>
                <p:cNvPr id="380043" name="Freeform 139"/>
                <p:cNvSpPr>
                  <a:spLocks noChangeAspect="1"/>
                </p:cNvSpPr>
                <p:nvPr/>
              </p:nvSpPr>
              <p:spPr bwMode="auto">
                <a:xfrm>
                  <a:off x="864" y="2569"/>
                  <a:ext cx="230" cy="61"/>
                </a:xfrm>
                <a:custGeom>
                  <a:avLst/>
                  <a:gdLst/>
                  <a:ahLst/>
                  <a:cxnLst>
                    <a:cxn ang="0">
                      <a:pos x="102" y="0"/>
                    </a:cxn>
                    <a:cxn ang="0">
                      <a:pos x="87" y="0"/>
                    </a:cxn>
                    <a:cxn ang="0">
                      <a:pos x="68" y="4"/>
                    </a:cxn>
                    <a:cxn ang="0">
                      <a:pos x="53" y="4"/>
                    </a:cxn>
                    <a:cxn ang="0">
                      <a:pos x="41" y="8"/>
                    </a:cxn>
                    <a:cxn ang="0">
                      <a:pos x="30" y="12"/>
                    </a:cxn>
                    <a:cxn ang="0">
                      <a:pos x="19" y="15"/>
                    </a:cxn>
                    <a:cxn ang="0">
                      <a:pos x="11" y="19"/>
                    </a:cxn>
                    <a:cxn ang="0">
                      <a:pos x="4" y="23"/>
                    </a:cxn>
                    <a:cxn ang="0">
                      <a:pos x="0" y="27"/>
                    </a:cxn>
                    <a:cxn ang="0">
                      <a:pos x="0" y="31"/>
                    </a:cxn>
                    <a:cxn ang="0">
                      <a:pos x="0" y="34"/>
                    </a:cxn>
                    <a:cxn ang="0">
                      <a:pos x="4" y="42"/>
                    </a:cxn>
                    <a:cxn ang="0">
                      <a:pos x="11" y="46"/>
                    </a:cxn>
                    <a:cxn ang="0">
                      <a:pos x="19" y="50"/>
                    </a:cxn>
                    <a:cxn ang="0">
                      <a:pos x="30" y="53"/>
                    </a:cxn>
                    <a:cxn ang="0">
                      <a:pos x="41" y="53"/>
                    </a:cxn>
                    <a:cxn ang="0">
                      <a:pos x="53" y="57"/>
                    </a:cxn>
                    <a:cxn ang="0">
                      <a:pos x="68" y="57"/>
                    </a:cxn>
                    <a:cxn ang="0">
                      <a:pos x="87" y="61"/>
                    </a:cxn>
                    <a:cxn ang="0">
                      <a:pos x="102" y="61"/>
                    </a:cxn>
                    <a:cxn ang="0">
                      <a:pos x="120" y="61"/>
                    </a:cxn>
                    <a:cxn ang="0">
                      <a:pos x="135" y="61"/>
                    </a:cxn>
                    <a:cxn ang="0">
                      <a:pos x="154" y="61"/>
                    </a:cxn>
                    <a:cxn ang="0">
                      <a:pos x="169" y="57"/>
                    </a:cxn>
                    <a:cxn ang="0">
                      <a:pos x="184" y="57"/>
                    </a:cxn>
                    <a:cxn ang="0">
                      <a:pos x="196" y="53"/>
                    </a:cxn>
                    <a:cxn ang="0">
                      <a:pos x="207" y="50"/>
                    </a:cxn>
                    <a:cxn ang="0">
                      <a:pos x="215" y="46"/>
                    </a:cxn>
                    <a:cxn ang="0">
                      <a:pos x="222" y="42"/>
                    </a:cxn>
                    <a:cxn ang="0">
                      <a:pos x="226" y="38"/>
                    </a:cxn>
                    <a:cxn ang="0">
                      <a:pos x="230" y="34"/>
                    </a:cxn>
                    <a:cxn ang="0">
                      <a:pos x="230" y="27"/>
                    </a:cxn>
                    <a:cxn ang="0">
                      <a:pos x="226" y="23"/>
                    </a:cxn>
                    <a:cxn ang="0">
                      <a:pos x="222" y="19"/>
                    </a:cxn>
                    <a:cxn ang="0">
                      <a:pos x="211" y="15"/>
                    </a:cxn>
                    <a:cxn ang="0">
                      <a:pos x="203" y="12"/>
                    </a:cxn>
                    <a:cxn ang="0">
                      <a:pos x="192" y="8"/>
                    </a:cxn>
                    <a:cxn ang="0">
                      <a:pos x="177" y="8"/>
                    </a:cxn>
                    <a:cxn ang="0">
                      <a:pos x="166" y="4"/>
                    </a:cxn>
                    <a:cxn ang="0">
                      <a:pos x="147" y="4"/>
                    </a:cxn>
                    <a:cxn ang="0">
                      <a:pos x="132" y="0"/>
                    </a:cxn>
                    <a:cxn ang="0">
                      <a:pos x="113" y="0"/>
                    </a:cxn>
                  </a:cxnLst>
                  <a:rect l="0" t="0" r="r" b="b"/>
                  <a:pathLst>
                    <a:path w="230" h="61">
                      <a:moveTo>
                        <a:pt x="113" y="0"/>
                      </a:move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close/>
                    </a:path>
                  </a:pathLst>
                </a:custGeom>
                <a:solidFill>
                  <a:srgbClr val="000000"/>
                </a:solidFill>
                <a:ln w="9525">
                  <a:noFill/>
                  <a:round/>
                  <a:headEnd/>
                  <a:tailEnd/>
                </a:ln>
              </p:spPr>
              <p:txBody>
                <a:bodyPr/>
                <a:lstStyle/>
                <a:p>
                  <a:endParaRPr lang="en-US"/>
                </a:p>
              </p:txBody>
            </p:sp>
            <p:sp>
              <p:nvSpPr>
                <p:cNvPr id="380044" name="Freeform 140"/>
                <p:cNvSpPr>
                  <a:spLocks noChangeAspect="1"/>
                </p:cNvSpPr>
                <p:nvPr/>
              </p:nvSpPr>
              <p:spPr bwMode="auto">
                <a:xfrm>
                  <a:off x="864" y="2569"/>
                  <a:ext cx="230" cy="61"/>
                </a:xfrm>
                <a:custGeom>
                  <a:avLst/>
                  <a:gdLst/>
                  <a:ahLst/>
                  <a:cxnLst>
                    <a:cxn ang="0">
                      <a:pos x="109" y="0"/>
                    </a:cxn>
                    <a:cxn ang="0">
                      <a:pos x="90" y="0"/>
                    </a:cxn>
                    <a:cxn ang="0">
                      <a:pos x="75" y="4"/>
                    </a:cxn>
                    <a:cxn ang="0">
                      <a:pos x="60" y="4"/>
                    </a:cxn>
                    <a:cxn ang="0">
                      <a:pos x="45" y="8"/>
                    </a:cxn>
                    <a:cxn ang="0">
                      <a:pos x="34" y="12"/>
                    </a:cxn>
                    <a:cxn ang="0">
                      <a:pos x="23" y="12"/>
                    </a:cxn>
                    <a:cxn ang="0">
                      <a:pos x="11" y="15"/>
                    </a:cxn>
                    <a:cxn ang="0">
                      <a:pos x="7" y="19"/>
                    </a:cxn>
                    <a:cxn ang="0">
                      <a:pos x="0" y="27"/>
                    </a:cxn>
                    <a:cxn ang="0">
                      <a:pos x="0" y="31"/>
                    </a:cxn>
                    <a:cxn ang="0">
                      <a:pos x="0" y="34"/>
                    </a:cxn>
                    <a:cxn ang="0">
                      <a:pos x="4" y="38"/>
                    </a:cxn>
                    <a:cxn ang="0">
                      <a:pos x="7" y="42"/>
                    </a:cxn>
                    <a:cxn ang="0">
                      <a:pos x="15" y="46"/>
                    </a:cxn>
                    <a:cxn ang="0">
                      <a:pos x="26" y="50"/>
                    </a:cxn>
                    <a:cxn ang="0">
                      <a:pos x="38" y="53"/>
                    </a:cxn>
                    <a:cxn ang="0">
                      <a:pos x="49" y="57"/>
                    </a:cxn>
                    <a:cxn ang="0">
                      <a:pos x="64" y="57"/>
                    </a:cxn>
                    <a:cxn ang="0">
                      <a:pos x="79" y="61"/>
                    </a:cxn>
                    <a:cxn ang="0">
                      <a:pos x="98" y="61"/>
                    </a:cxn>
                    <a:cxn ang="0">
                      <a:pos x="113" y="61"/>
                    </a:cxn>
                    <a:cxn ang="0">
                      <a:pos x="132" y="61"/>
                    </a:cxn>
                    <a:cxn ang="0">
                      <a:pos x="147" y="61"/>
                    </a:cxn>
                    <a:cxn ang="0">
                      <a:pos x="166" y="57"/>
                    </a:cxn>
                    <a:cxn ang="0">
                      <a:pos x="177" y="57"/>
                    </a:cxn>
                    <a:cxn ang="0">
                      <a:pos x="192" y="53"/>
                    </a:cxn>
                    <a:cxn ang="0">
                      <a:pos x="203" y="50"/>
                    </a:cxn>
                    <a:cxn ang="0">
                      <a:pos x="211" y="46"/>
                    </a:cxn>
                    <a:cxn ang="0">
                      <a:pos x="222" y="42"/>
                    </a:cxn>
                    <a:cxn ang="0">
                      <a:pos x="226" y="38"/>
                    </a:cxn>
                    <a:cxn ang="0">
                      <a:pos x="230" y="34"/>
                    </a:cxn>
                    <a:cxn ang="0">
                      <a:pos x="230" y="31"/>
                    </a:cxn>
                    <a:cxn ang="0">
                      <a:pos x="226" y="27"/>
                    </a:cxn>
                    <a:cxn ang="0">
                      <a:pos x="222" y="19"/>
                    </a:cxn>
                    <a:cxn ang="0">
                      <a:pos x="215" y="15"/>
                    </a:cxn>
                    <a:cxn ang="0">
                      <a:pos x="207" y="12"/>
                    </a:cxn>
                    <a:cxn ang="0">
                      <a:pos x="196" y="12"/>
                    </a:cxn>
                    <a:cxn ang="0">
                      <a:pos x="184" y="8"/>
                    </a:cxn>
                    <a:cxn ang="0">
                      <a:pos x="169" y="4"/>
                    </a:cxn>
                    <a:cxn ang="0">
                      <a:pos x="154" y="4"/>
                    </a:cxn>
                    <a:cxn ang="0">
                      <a:pos x="135" y="0"/>
                    </a:cxn>
                    <a:cxn ang="0">
                      <a:pos x="120" y="0"/>
                    </a:cxn>
                  </a:cxnLst>
                  <a:rect l="0" t="0" r="r" b="b"/>
                  <a:pathLst>
                    <a:path w="230" h="61">
                      <a:moveTo>
                        <a:pt x="113" y="0"/>
                      </a:moveTo>
                      <a:lnTo>
                        <a:pt x="113" y="0"/>
                      </a:ln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path>
                  </a:pathLst>
                </a:custGeom>
                <a:noFill/>
                <a:ln w="6350">
                  <a:solidFill>
                    <a:srgbClr val="000000"/>
                  </a:solidFill>
                  <a:prstDash val="solid"/>
                  <a:round/>
                  <a:headEnd/>
                  <a:tailEnd/>
                </a:ln>
              </p:spPr>
              <p:txBody>
                <a:bodyPr/>
                <a:lstStyle/>
                <a:p>
                  <a:endParaRPr lang="en-US"/>
                </a:p>
              </p:txBody>
            </p:sp>
            <p:sp>
              <p:nvSpPr>
                <p:cNvPr id="380045" name="Freeform 141"/>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close/>
                    </a:path>
                  </a:pathLst>
                </a:custGeom>
                <a:solidFill>
                  <a:srgbClr val="E2E2CC"/>
                </a:solidFill>
                <a:ln w="9525">
                  <a:noFill/>
                  <a:round/>
                  <a:headEnd/>
                  <a:tailEnd/>
                </a:ln>
              </p:spPr>
              <p:txBody>
                <a:bodyPr/>
                <a:lstStyle/>
                <a:p>
                  <a:endParaRPr lang="en-US"/>
                </a:p>
              </p:txBody>
            </p:sp>
            <p:sp>
              <p:nvSpPr>
                <p:cNvPr id="380046" name="Freeform 142"/>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path>
                  </a:pathLst>
                </a:custGeom>
                <a:noFill/>
                <a:ln w="6350">
                  <a:solidFill>
                    <a:srgbClr val="000000"/>
                  </a:solidFill>
                  <a:prstDash val="solid"/>
                  <a:round/>
                  <a:headEnd/>
                  <a:tailEnd/>
                </a:ln>
              </p:spPr>
              <p:txBody>
                <a:bodyPr/>
                <a:lstStyle/>
                <a:p>
                  <a:endParaRPr lang="en-US"/>
                </a:p>
              </p:txBody>
            </p:sp>
            <p:sp>
              <p:nvSpPr>
                <p:cNvPr id="380047" name="Freeform 143"/>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close/>
                    </a:path>
                  </a:pathLst>
                </a:custGeom>
                <a:solidFill>
                  <a:srgbClr val="FCFCE5"/>
                </a:solidFill>
                <a:ln w="9525">
                  <a:noFill/>
                  <a:round/>
                  <a:headEnd/>
                  <a:tailEnd/>
                </a:ln>
              </p:spPr>
              <p:txBody>
                <a:bodyPr/>
                <a:lstStyle/>
                <a:p>
                  <a:endParaRPr lang="en-US"/>
                </a:p>
              </p:txBody>
            </p:sp>
            <p:sp>
              <p:nvSpPr>
                <p:cNvPr id="380048" name="Freeform 144"/>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path>
                  </a:pathLst>
                </a:custGeom>
                <a:noFill/>
                <a:ln w="6350">
                  <a:solidFill>
                    <a:srgbClr val="000000"/>
                  </a:solidFill>
                  <a:prstDash val="solid"/>
                  <a:round/>
                  <a:headEnd/>
                  <a:tailEnd/>
                </a:ln>
              </p:spPr>
              <p:txBody>
                <a:bodyPr/>
                <a:lstStyle/>
                <a:p>
                  <a:endParaRPr lang="en-US"/>
                </a:p>
              </p:txBody>
            </p:sp>
            <p:sp>
              <p:nvSpPr>
                <p:cNvPr id="380049" name="Freeform 145"/>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close/>
                    </a:path>
                  </a:pathLst>
                </a:custGeom>
                <a:solidFill>
                  <a:srgbClr val="D8CCA5"/>
                </a:solidFill>
                <a:ln w="9525">
                  <a:noFill/>
                  <a:round/>
                  <a:headEnd/>
                  <a:tailEnd/>
                </a:ln>
              </p:spPr>
              <p:txBody>
                <a:bodyPr/>
                <a:lstStyle/>
                <a:p>
                  <a:endParaRPr lang="en-US"/>
                </a:p>
              </p:txBody>
            </p:sp>
            <p:sp>
              <p:nvSpPr>
                <p:cNvPr id="380050" name="Freeform 146"/>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path>
                  </a:pathLst>
                </a:custGeom>
                <a:noFill/>
                <a:ln w="6350">
                  <a:solidFill>
                    <a:srgbClr val="000000"/>
                  </a:solidFill>
                  <a:prstDash val="solid"/>
                  <a:round/>
                  <a:headEnd/>
                  <a:tailEnd/>
                </a:ln>
              </p:spPr>
              <p:txBody>
                <a:bodyPr/>
                <a:lstStyle/>
                <a:p>
                  <a:endParaRPr lang="en-US"/>
                </a:p>
              </p:txBody>
            </p:sp>
            <p:sp>
              <p:nvSpPr>
                <p:cNvPr id="380051" name="Freeform 147"/>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close/>
                    </a:path>
                  </a:pathLst>
                </a:custGeom>
                <a:solidFill>
                  <a:srgbClr val="000000"/>
                </a:solidFill>
                <a:ln w="9525">
                  <a:noFill/>
                  <a:round/>
                  <a:headEnd/>
                  <a:tailEnd/>
                </a:ln>
              </p:spPr>
              <p:txBody>
                <a:bodyPr/>
                <a:lstStyle/>
                <a:p>
                  <a:endParaRPr lang="en-US"/>
                </a:p>
              </p:txBody>
            </p:sp>
            <p:sp>
              <p:nvSpPr>
                <p:cNvPr id="380052" name="Freeform 148"/>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path>
                  </a:pathLst>
                </a:custGeom>
                <a:noFill/>
                <a:ln w="6350">
                  <a:solidFill>
                    <a:srgbClr val="000000"/>
                  </a:solidFill>
                  <a:prstDash val="solid"/>
                  <a:round/>
                  <a:headEnd/>
                  <a:tailEnd/>
                </a:ln>
              </p:spPr>
              <p:txBody>
                <a:bodyPr/>
                <a:lstStyle/>
                <a:p>
                  <a:endParaRPr lang="en-US"/>
                </a:p>
              </p:txBody>
            </p:sp>
            <p:sp>
              <p:nvSpPr>
                <p:cNvPr id="380053" name="Freeform 149"/>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close/>
                    </a:path>
                  </a:pathLst>
                </a:custGeom>
                <a:solidFill>
                  <a:srgbClr val="00007F"/>
                </a:solidFill>
                <a:ln w="9525">
                  <a:noFill/>
                  <a:round/>
                  <a:headEnd/>
                  <a:tailEnd/>
                </a:ln>
              </p:spPr>
              <p:txBody>
                <a:bodyPr/>
                <a:lstStyle/>
                <a:p>
                  <a:endParaRPr lang="en-US"/>
                </a:p>
              </p:txBody>
            </p:sp>
            <p:sp>
              <p:nvSpPr>
                <p:cNvPr id="380054" name="Freeform 150"/>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path>
                  </a:pathLst>
                </a:custGeom>
                <a:noFill/>
                <a:ln w="6350">
                  <a:solidFill>
                    <a:srgbClr val="000000"/>
                  </a:solidFill>
                  <a:prstDash val="solid"/>
                  <a:round/>
                  <a:headEnd/>
                  <a:tailEnd/>
                </a:ln>
              </p:spPr>
              <p:txBody>
                <a:bodyPr/>
                <a:lstStyle/>
                <a:p>
                  <a:endParaRPr lang="en-US"/>
                </a:p>
              </p:txBody>
            </p:sp>
            <p:sp>
              <p:nvSpPr>
                <p:cNvPr id="380055" name="Freeform 151"/>
                <p:cNvSpPr>
                  <a:spLocks noChangeAspect="1"/>
                </p:cNvSpPr>
                <p:nvPr/>
              </p:nvSpPr>
              <p:spPr bwMode="auto">
                <a:xfrm>
                  <a:off x="917" y="2417"/>
                  <a:ext cx="384" cy="171"/>
                </a:xfrm>
                <a:custGeom>
                  <a:avLst/>
                  <a:gdLst/>
                  <a:ahLst/>
                  <a:cxnLst>
                    <a:cxn ang="0">
                      <a:pos x="3" y="167"/>
                    </a:cxn>
                    <a:cxn ang="0">
                      <a:pos x="0" y="164"/>
                    </a:cxn>
                    <a:cxn ang="0">
                      <a:pos x="380" y="0"/>
                    </a:cxn>
                    <a:cxn ang="0">
                      <a:pos x="384" y="8"/>
                    </a:cxn>
                    <a:cxn ang="0">
                      <a:pos x="3" y="171"/>
                    </a:cxn>
                    <a:cxn ang="0">
                      <a:pos x="3" y="167"/>
                    </a:cxn>
                  </a:cxnLst>
                  <a:rect l="0" t="0" r="r" b="b"/>
                  <a:pathLst>
                    <a:path w="384" h="171">
                      <a:moveTo>
                        <a:pt x="3" y="167"/>
                      </a:moveTo>
                      <a:lnTo>
                        <a:pt x="0" y="164"/>
                      </a:lnTo>
                      <a:lnTo>
                        <a:pt x="380" y="0"/>
                      </a:lnTo>
                      <a:lnTo>
                        <a:pt x="384" y="8"/>
                      </a:lnTo>
                      <a:lnTo>
                        <a:pt x="3" y="171"/>
                      </a:lnTo>
                      <a:lnTo>
                        <a:pt x="3" y="167"/>
                      </a:lnTo>
                      <a:close/>
                    </a:path>
                  </a:pathLst>
                </a:custGeom>
                <a:solidFill>
                  <a:srgbClr val="77774C"/>
                </a:solidFill>
                <a:ln w="9525">
                  <a:noFill/>
                  <a:round/>
                  <a:headEnd/>
                  <a:tailEnd/>
                </a:ln>
              </p:spPr>
              <p:txBody>
                <a:bodyPr/>
                <a:lstStyle/>
                <a:p>
                  <a:endParaRPr lang="en-US"/>
                </a:p>
              </p:txBody>
            </p:sp>
            <p:sp>
              <p:nvSpPr>
                <p:cNvPr id="380056" name="Freeform 152"/>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close/>
                    </a:path>
                  </a:pathLst>
                </a:custGeom>
                <a:solidFill>
                  <a:srgbClr val="FFFF00"/>
                </a:solidFill>
                <a:ln w="9525">
                  <a:noFill/>
                  <a:round/>
                  <a:headEnd/>
                  <a:tailEnd/>
                </a:ln>
              </p:spPr>
              <p:txBody>
                <a:bodyPr/>
                <a:lstStyle/>
                <a:p>
                  <a:endParaRPr lang="en-US"/>
                </a:p>
              </p:txBody>
            </p:sp>
            <p:sp>
              <p:nvSpPr>
                <p:cNvPr id="380057" name="Freeform 153"/>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path>
                  </a:pathLst>
                </a:custGeom>
                <a:noFill/>
                <a:ln w="6350">
                  <a:solidFill>
                    <a:srgbClr val="000000"/>
                  </a:solidFill>
                  <a:prstDash val="solid"/>
                  <a:round/>
                  <a:headEnd/>
                  <a:tailEnd/>
                </a:ln>
              </p:spPr>
              <p:txBody>
                <a:bodyPr/>
                <a:lstStyle/>
                <a:p>
                  <a:endParaRPr lang="en-US"/>
                </a:p>
              </p:txBody>
            </p:sp>
            <p:sp>
              <p:nvSpPr>
                <p:cNvPr id="380058" name="Line 154"/>
                <p:cNvSpPr>
                  <a:spLocks noChangeAspect="1" noChangeShapeType="1"/>
                </p:cNvSpPr>
                <p:nvPr/>
              </p:nvSpPr>
              <p:spPr bwMode="auto">
                <a:xfrm>
                  <a:off x="736" y="2155"/>
                  <a:ext cx="64" cy="483"/>
                </a:xfrm>
                <a:prstGeom prst="line">
                  <a:avLst/>
                </a:prstGeom>
                <a:noFill/>
                <a:ln w="6350">
                  <a:solidFill>
                    <a:srgbClr val="000000"/>
                  </a:solidFill>
                  <a:round/>
                  <a:headEnd/>
                  <a:tailEnd/>
                </a:ln>
              </p:spPr>
              <p:txBody>
                <a:bodyPr/>
                <a:lstStyle/>
                <a:p>
                  <a:endParaRPr lang="en-US"/>
                </a:p>
              </p:txBody>
            </p:sp>
            <p:sp>
              <p:nvSpPr>
                <p:cNvPr id="380059" name="Freeform 155"/>
                <p:cNvSpPr>
                  <a:spLocks noChangeAspect="1"/>
                </p:cNvSpPr>
                <p:nvPr/>
              </p:nvSpPr>
              <p:spPr bwMode="auto">
                <a:xfrm>
                  <a:off x="555" y="2231"/>
                  <a:ext cx="192" cy="391"/>
                </a:xfrm>
                <a:custGeom>
                  <a:avLst/>
                  <a:gdLst/>
                  <a:ahLst/>
                  <a:cxnLst>
                    <a:cxn ang="0">
                      <a:pos x="140" y="0"/>
                    </a:cxn>
                    <a:cxn ang="0">
                      <a:pos x="192" y="391"/>
                    </a:cxn>
                    <a:cxn ang="0">
                      <a:pos x="12" y="338"/>
                    </a:cxn>
                    <a:cxn ang="0">
                      <a:pos x="8" y="334"/>
                    </a:cxn>
                    <a:cxn ang="0">
                      <a:pos x="8" y="334"/>
                    </a:cxn>
                    <a:cxn ang="0">
                      <a:pos x="4" y="334"/>
                    </a:cxn>
                    <a:cxn ang="0">
                      <a:pos x="4" y="331"/>
                    </a:cxn>
                    <a:cxn ang="0">
                      <a:pos x="4" y="331"/>
                    </a:cxn>
                    <a:cxn ang="0">
                      <a:pos x="0" y="331"/>
                    </a:cxn>
                    <a:cxn ang="0">
                      <a:pos x="0" y="327"/>
                    </a:cxn>
                    <a:cxn ang="0">
                      <a:pos x="0" y="327"/>
                    </a:cxn>
                    <a:cxn ang="0">
                      <a:pos x="0" y="65"/>
                    </a:cxn>
                    <a:cxn ang="0">
                      <a:pos x="0" y="61"/>
                    </a:cxn>
                    <a:cxn ang="0">
                      <a:pos x="0" y="61"/>
                    </a:cxn>
                    <a:cxn ang="0">
                      <a:pos x="4" y="57"/>
                    </a:cxn>
                    <a:cxn ang="0">
                      <a:pos x="4" y="57"/>
                    </a:cxn>
                    <a:cxn ang="0">
                      <a:pos x="140" y="0"/>
                    </a:cxn>
                  </a:cxnLst>
                  <a:rect l="0" t="0" r="r" b="b"/>
                  <a:pathLst>
                    <a:path w="192" h="391">
                      <a:moveTo>
                        <a:pt x="140" y="0"/>
                      </a:moveTo>
                      <a:lnTo>
                        <a:pt x="192" y="391"/>
                      </a:lnTo>
                      <a:lnTo>
                        <a:pt x="12" y="338"/>
                      </a:lnTo>
                      <a:lnTo>
                        <a:pt x="8" y="334"/>
                      </a:lnTo>
                      <a:lnTo>
                        <a:pt x="8" y="334"/>
                      </a:lnTo>
                      <a:lnTo>
                        <a:pt x="4" y="334"/>
                      </a:lnTo>
                      <a:lnTo>
                        <a:pt x="4" y="331"/>
                      </a:lnTo>
                      <a:lnTo>
                        <a:pt x="4" y="331"/>
                      </a:lnTo>
                      <a:lnTo>
                        <a:pt x="0" y="331"/>
                      </a:lnTo>
                      <a:lnTo>
                        <a:pt x="0" y="327"/>
                      </a:lnTo>
                      <a:lnTo>
                        <a:pt x="0" y="327"/>
                      </a:lnTo>
                      <a:lnTo>
                        <a:pt x="0" y="65"/>
                      </a:lnTo>
                      <a:lnTo>
                        <a:pt x="0" y="61"/>
                      </a:lnTo>
                      <a:lnTo>
                        <a:pt x="0" y="61"/>
                      </a:lnTo>
                      <a:lnTo>
                        <a:pt x="4" y="57"/>
                      </a:lnTo>
                      <a:lnTo>
                        <a:pt x="4" y="57"/>
                      </a:lnTo>
                      <a:lnTo>
                        <a:pt x="140" y="0"/>
                      </a:lnTo>
                      <a:close/>
                    </a:path>
                  </a:pathLst>
                </a:custGeom>
                <a:solidFill>
                  <a:srgbClr val="E2E2CC"/>
                </a:solidFill>
                <a:ln w="9525">
                  <a:noFill/>
                  <a:round/>
                  <a:headEnd/>
                  <a:tailEnd/>
                </a:ln>
              </p:spPr>
              <p:txBody>
                <a:bodyPr/>
                <a:lstStyle/>
                <a:p>
                  <a:endParaRPr lang="en-US"/>
                </a:p>
              </p:txBody>
            </p:sp>
            <p:sp>
              <p:nvSpPr>
                <p:cNvPr id="380060" name="Freeform 156"/>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close/>
                    </a:path>
                  </a:pathLst>
                </a:custGeom>
                <a:solidFill>
                  <a:srgbClr val="DDDDCC"/>
                </a:solidFill>
                <a:ln w="9525">
                  <a:noFill/>
                  <a:round/>
                  <a:headEnd/>
                  <a:tailEnd/>
                </a:ln>
              </p:spPr>
              <p:txBody>
                <a:bodyPr/>
                <a:lstStyle/>
                <a:p>
                  <a:endParaRPr lang="en-US"/>
                </a:p>
              </p:txBody>
            </p:sp>
            <p:sp>
              <p:nvSpPr>
                <p:cNvPr id="380061" name="Freeform 157"/>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path>
                  </a:pathLst>
                </a:custGeom>
                <a:noFill/>
                <a:ln w="6350">
                  <a:solidFill>
                    <a:srgbClr val="000000"/>
                  </a:solidFill>
                  <a:prstDash val="solid"/>
                  <a:round/>
                  <a:headEnd/>
                  <a:tailEnd/>
                </a:ln>
              </p:spPr>
              <p:txBody>
                <a:bodyPr/>
                <a:lstStyle/>
                <a:p>
                  <a:endParaRPr lang="en-US"/>
                </a:p>
              </p:txBody>
            </p:sp>
            <p:sp>
              <p:nvSpPr>
                <p:cNvPr id="380062" name="Freeform 158"/>
                <p:cNvSpPr>
                  <a:spLocks noChangeAspect="1"/>
                </p:cNvSpPr>
                <p:nvPr/>
              </p:nvSpPr>
              <p:spPr bwMode="auto">
                <a:xfrm>
                  <a:off x="992" y="2489"/>
                  <a:ext cx="263" cy="152"/>
                </a:xfrm>
                <a:custGeom>
                  <a:avLst/>
                  <a:gdLst/>
                  <a:ahLst/>
                  <a:cxnLst>
                    <a:cxn ang="0">
                      <a:pos x="263" y="23"/>
                    </a:cxn>
                    <a:cxn ang="0">
                      <a:pos x="4" y="152"/>
                    </a:cxn>
                    <a:cxn ang="0">
                      <a:pos x="0" y="122"/>
                    </a:cxn>
                    <a:cxn ang="0">
                      <a:pos x="260" y="0"/>
                    </a:cxn>
                    <a:cxn ang="0">
                      <a:pos x="263" y="23"/>
                    </a:cxn>
                  </a:cxnLst>
                  <a:rect l="0" t="0" r="r" b="b"/>
                  <a:pathLst>
                    <a:path w="263" h="152">
                      <a:moveTo>
                        <a:pt x="263" y="23"/>
                      </a:moveTo>
                      <a:lnTo>
                        <a:pt x="4" y="152"/>
                      </a:lnTo>
                      <a:lnTo>
                        <a:pt x="0" y="122"/>
                      </a:lnTo>
                      <a:lnTo>
                        <a:pt x="260" y="0"/>
                      </a:lnTo>
                      <a:lnTo>
                        <a:pt x="263" y="23"/>
                      </a:lnTo>
                      <a:close/>
                    </a:path>
                  </a:pathLst>
                </a:custGeom>
                <a:solidFill>
                  <a:srgbClr val="EFEFDD"/>
                </a:solidFill>
                <a:ln w="9525">
                  <a:noFill/>
                  <a:round/>
                  <a:headEnd/>
                  <a:tailEnd/>
                </a:ln>
              </p:spPr>
              <p:txBody>
                <a:bodyPr/>
                <a:lstStyle/>
                <a:p>
                  <a:endParaRPr lang="en-US"/>
                </a:p>
              </p:txBody>
            </p:sp>
            <p:sp>
              <p:nvSpPr>
                <p:cNvPr id="380063" name="Freeform 159"/>
                <p:cNvSpPr>
                  <a:spLocks noChangeAspect="1"/>
                </p:cNvSpPr>
                <p:nvPr/>
              </p:nvSpPr>
              <p:spPr bwMode="auto">
                <a:xfrm>
                  <a:off x="962" y="2903"/>
                  <a:ext cx="877" cy="403"/>
                </a:xfrm>
                <a:custGeom>
                  <a:avLst/>
                  <a:gdLst/>
                  <a:ahLst/>
                  <a:cxnLst>
                    <a:cxn ang="0">
                      <a:pos x="4" y="179"/>
                    </a:cxn>
                    <a:cxn ang="0">
                      <a:pos x="0" y="179"/>
                    </a:cxn>
                    <a:cxn ang="0">
                      <a:pos x="0" y="183"/>
                    </a:cxn>
                    <a:cxn ang="0">
                      <a:pos x="0" y="183"/>
                    </a:cxn>
                    <a:cxn ang="0">
                      <a:pos x="0" y="186"/>
                    </a:cxn>
                    <a:cxn ang="0">
                      <a:pos x="0" y="224"/>
                    </a:cxn>
                    <a:cxn ang="0">
                      <a:pos x="0" y="228"/>
                    </a:cxn>
                    <a:cxn ang="0">
                      <a:pos x="0" y="228"/>
                    </a:cxn>
                    <a:cxn ang="0">
                      <a:pos x="0" y="232"/>
                    </a:cxn>
                    <a:cxn ang="0">
                      <a:pos x="4" y="232"/>
                    </a:cxn>
                    <a:cxn ang="0">
                      <a:pos x="139" y="353"/>
                    </a:cxn>
                    <a:cxn ang="0">
                      <a:pos x="211" y="403"/>
                    </a:cxn>
                    <a:cxn ang="0">
                      <a:pos x="873" y="186"/>
                    </a:cxn>
                    <a:cxn ang="0">
                      <a:pos x="877" y="183"/>
                    </a:cxn>
                    <a:cxn ang="0">
                      <a:pos x="877" y="179"/>
                    </a:cxn>
                    <a:cxn ang="0">
                      <a:pos x="877" y="171"/>
                    </a:cxn>
                    <a:cxn ang="0">
                      <a:pos x="873" y="167"/>
                    </a:cxn>
                    <a:cxn ang="0">
                      <a:pos x="651" y="4"/>
                    </a:cxn>
                    <a:cxn ang="0">
                      <a:pos x="647" y="0"/>
                    </a:cxn>
                    <a:cxn ang="0">
                      <a:pos x="647" y="0"/>
                    </a:cxn>
                    <a:cxn ang="0">
                      <a:pos x="644" y="0"/>
                    </a:cxn>
                    <a:cxn ang="0">
                      <a:pos x="640" y="0"/>
                    </a:cxn>
                    <a:cxn ang="0">
                      <a:pos x="640" y="0"/>
                    </a:cxn>
                    <a:cxn ang="0">
                      <a:pos x="636" y="0"/>
                    </a:cxn>
                    <a:cxn ang="0">
                      <a:pos x="632" y="4"/>
                    </a:cxn>
                    <a:cxn ang="0">
                      <a:pos x="628" y="4"/>
                    </a:cxn>
                    <a:cxn ang="0">
                      <a:pos x="4" y="179"/>
                    </a:cxn>
                  </a:cxnLst>
                  <a:rect l="0" t="0" r="r" b="b"/>
                  <a:pathLst>
                    <a:path w="877" h="403">
                      <a:moveTo>
                        <a:pt x="4" y="179"/>
                      </a:moveTo>
                      <a:lnTo>
                        <a:pt x="0" y="179"/>
                      </a:lnTo>
                      <a:lnTo>
                        <a:pt x="0" y="183"/>
                      </a:lnTo>
                      <a:lnTo>
                        <a:pt x="0" y="183"/>
                      </a:lnTo>
                      <a:lnTo>
                        <a:pt x="0" y="186"/>
                      </a:lnTo>
                      <a:lnTo>
                        <a:pt x="0" y="224"/>
                      </a:lnTo>
                      <a:lnTo>
                        <a:pt x="0" y="228"/>
                      </a:lnTo>
                      <a:lnTo>
                        <a:pt x="0" y="228"/>
                      </a:lnTo>
                      <a:lnTo>
                        <a:pt x="0" y="232"/>
                      </a:lnTo>
                      <a:lnTo>
                        <a:pt x="4" y="232"/>
                      </a:lnTo>
                      <a:lnTo>
                        <a:pt x="139" y="353"/>
                      </a:lnTo>
                      <a:lnTo>
                        <a:pt x="211" y="403"/>
                      </a:lnTo>
                      <a:lnTo>
                        <a:pt x="873" y="186"/>
                      </a:lnTo>
                      <a:lnTo>
                        <a:pt x="877" y="183"/>
                      </a:lnTo>
                      <a:lnTo>
                        <a:pt x="877" y="179"/>
                      </a:lnTo>
                      <a:lnTo>
                        <a:pt x="877" y="171"/>
                      </a:lnTo>
                      <a:lnTo>
                        <a:pt x="873" y="167"/>
                      </a:lnTo>
                      <a:lnTo>
                        <a:pt x="651" y="4"/>
                      </a:lnTo>
                      <a:lnTo>
                        <a:pt x="647" y="0"/>
                      </a:lnTo>
                      <a:lnTo>
                        <a:pt x="647" y="0"/>
                      </a:lnTo>
                      <a:lnTo>
                        <a:pt x="644" y="0"/>
                      </a:lnTo>
                      <a:lnTo>
                        <a:pt x="640" y="0"/>
                      </a:lnTo>
                      <a:lnTo>
                        <a:pt x="640" y="0"/>
                      </a:lnTo>
                      <a:lnTo>
                        <a:pt x="636" y="0"/>
                      </a:lnTo>
                      <a:lnTo>
                        <a:pt x="632" y="4"/>
                      </a:lnTo>
                      <a:lnTo>
                        <a:pt x="628" y="4"/>
                      </a:lnTo>
                      <a:lnTo>
                        <a:pt x="4" y="179"/>
                      </a:lnTo>
                      <a:close/>
                    </a:path>
                  </a:pathLst>
                </a:custGeom>
                <a:solidFill>
                  <a:srgbClr val="E2E2BF"/>
                </a:solidFill>
                <a:ln w="9525">
                  <a:noFill/>
                  <a:round/>
                  <a:headEnd/>
                  <a:tailEnd/>
                </a:ln>
              </p:spPr>
              <p:txBody>
                <a:bodyPr/>
                <a:lstStyle/>
                <a:p>
                  <a:endParaRPr lang="en-US"/>
                </a:p>
              </p:txBody>
            </p:sp>
            <p:sp>
              <p:nvSpPr>
                <p:cNvPr id="380064" name="Freeform 160"/>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80065" name="Freeform 161"/>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80066" name="Freeform 162"/>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80067" name="Freeform 163"/>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80068" name="Freeform 164"/>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80069" name="Freeform 165"/>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80070" name="Freeform 166"/>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0071" name="Freeform 167"/>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072" name="Freeform 168"/>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0073" name="Freeform 169"/>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80074" name="Freeform 170"/>
                <p:cNvSpPr>
                  <a:spLocks noChangeAspect="1"/>
                </p:cNvSpPr>
                <p:nvPr/>
              </p:nvSpPr>
              <p:spPr bwMode="auto">
                <a:xfrm>
                  <a:off x="966" y="2903"/>
                  <a:ext cx="869" cy="384"/>
                </a:xfrm>
                <a:custGeom>
                  <a:avLst/>
                  <a:gdLst/>
                  <a:ahLst/>
                  <a:cxnLst>
                    <a:cxn ang="0">
                      <a:pos x="0" y="179"/>
                    </a:cxn>
                    <a:cxn ang="0">
                      <a:pos x="207" y="384"/>
                    </a:cxn>
                    <a:cxn ang="0">
                      <a:pos x="869" y="167"/>
                    </a:cxn>
                    <a:cxn ang="0">
                      <a:pos x="647" y="4"/>
                    </a:cxn>
                    <a:cxn ang="0">
                      <a:pos x="647" y="0"/>
                    </a:cxn>
                    <a:cxn ang="0">
                      <a:pos x="643" y="0"/>
                    </a:cxn>
                    <a:cxn ang="0">
                      <a:pos x="640" y="0"/>
                    </a:cxn>
                    <a:cxn ang="0">
                      <a:pos x="636" y="0"/>
                    </a:cxn>
                    <a:cxn ang="0">
                      <a:pos x="636" y="0"/>
                    </a:cxn>
                    <a:cxn ang="0">
                      <a:pos x="632" y="0"/>
                    </a:cxn>
                    <a:cxn ang="0">
                      <a:pos x="628" y="4"/>
                    </a:cxn>
                    <a:cxn ang="0">
                      <a:pos x="624" y="4"/>
                    </a:cxn>
                    <a:cxn ang="0">
                      <a:pos x="0" y="179"/>
                    </a:cxn>
                  </a:cxnLst>
                  <a:rect l="0" t="0" r="r" b="b"/>
                  <a:pathLst>
                    <a:path w="869" h="384">
                      <a:moveTo>
                        <a:pt x="0" y="179"/>
                      </a:moveTo>
                      <a:lnTo>
                        <a:pt x="207" y="384"/>
                      </a:lnTo>
                      <a:lnTo>
                        <a:pt x="869" y="167"/>
                      </a:lnTo>
                      <a:lnTo>
                        <a:pt x="647" y="4"/>
                      </a:lnTo>
                      <a:lnTo>
                        <a:pt x="647" y="0"/>
                      </a:lnTo>
                      <a:lnTo>
                        <a:pt x="643" y="0"/>
                      </a:lnTo>
                      <a:lnTo>
                        <a:pt x="640" y="0"/>
                      </a:lnTo>
                      <a:lnTo>
                        <a:pt x="636" y="0"/>
                      </a:lnTo>
                      <a:lnTo>
                        <a:pt x="636" y="0"/>
                      </a:lnTo>
                      <a:lnTo>
                        <a:pt x="632" y="0"/>
                      </a:lnTo>
                      <a:lnTo>
                        <a:pt x="628" y="4"/>
                      </a:lnTo>
                      <a:lnTo>
                        <a:pt x="624" y="4"/>
                      </a:lnTo>
                      <a:lnTo>
                        <a:pt x="0" y="179"/>
                      </a:lnTo>
                      <a:close/>
                    </a:path>
                  </a:pathLst>
                </a:custGeom>
                <a:solidFill>
                  <a:srgbClr val="FCFCD8"/>
                </a:solidFill>
                <a:ln w="9525">
                  <a:noFill/>
                  <a:round/>
                  <a:headEnd/>
                  <a:tailEnd/>
                </a:ln>
              </p:spPr>
              <p:txBody>
                <a:bodyPr/>
                <a:lstStyle/>
                <a:p>
                  <a:endParaRPr lang="en-US"/>
                </a:p>
              </p:txBody>
            </p:sp>
            <p:sp>
              <p:nvSpPr>
                <p:cNvPr id="380075" name="Freeform 171"/>
                <p:cNvSpPr>
                  <a:spLocks noChangeAspect="1"/>
                </p:cNvSpPr>
                <p:nvPr/>
              </p:nvSpPr>
              <p:spPr bwMode="auto">
                <a:xfrm>
                  <a:off x="1033" y="2945"/>
                  <a:ext cx="764" cy="311"/>
                </a:xfrm>
                <a:custGeom>
                  <a:avLst/>
                  <a:gdLst/>
                  <a:ahLst/>
                  <a:cxnLst>
                    <a:cxn ang="0">
                      <a:pos x="0" y="167"/>
                    </a:cxn>
                    <a:cxn ang="0">
                      <a:pos x="143" y="311"/>
                    </a:cxn>
                    <a:cxn ang="0">
                      <a:pos x="764" y="118"/>
                    </a:cxn>
                    <a:cxn ang="0">
                      <a:pos x="599" y="0"/>
                    </a:cxn>
                    <a:cxn ang="0">
                      <a:pos x="0" y="167"/>
                    </a:cxn>
                  </a:cxnLst>
                  <a:rect l="0" t="0" r="r" b="b"/>
                  <a:pathLst>
                    <a:path w="764" h="311">
                      <a:moveTo>
                        <a:pt x="0" y="167"/>
                      </a:moveTo>
                      <a:lnTo>
                        <a:pt x="143" y="311"/>
                      </a:lnTo>
                      <a:lnTo>
                        <a:pt x="764" y="118"/>
                      </a:lnTo>
                      <a:lnTo>
                        <a:pt x="599" y="0"/>
                      </a:lnTo>
                      <a:lnTo>
                        <a:pt x="0" y="167"/>
                      </a:lnTo>
                      <a:close/>
                    </a:path>
                  </a:pathLst>
                </a:custGeom>
                <a:solidFill>
                  <a:srgbClr val="F4F4D1"/>
                </a:solidFill>
                <a:ln w="9525">
                  <a:noFill/>
                  <a:round/>
                  <a:headEnd/>
                  <a:tailEnd/>
                </a:ln>
              </p:spPr>
              <p:txBody>
                <a:bodyPr/>
                <a:lstStyle/>
                <a:p>
                  <a:endParaRPr lang="en-US"/>
                </a:p>
              </p:txBody>
            </p:sp>
            <p:sp>
              <p:nvSpPr>
                <p:cNvPr id="380076" name="Freeform 172"/>
                <p:cNvSpPr>
                  <a:spLocks noChangeAspect="1"/>
                </p:cNvSpPr>
                <p:nvPr/>
              </p:nvSpPr>
              <p:spPr bwMode="auto">
                <a:xfrm>
                  <a:off x="1033" y="3112"/>
                  <a:ext cx="143" cy="148"/>
                </a:xfrm>
                <a:custGeom>
                  <a:avLst/>
                  <a:gdLst/>
                  <a:ahLst/>
                  <a:cxnLst>
                    <a:cxn ang="0">
                      <a:pos x="143" y="148"/>
                    </a:cxn>
                    <a:cxn ang="0">
                      <a:pos x="143" y="148"/>
                    </a:cxn>
                    <a:cxn ang="0">
                      <a:pos x="4" y="0"/>
                    </a:cxn>
                    <a:cxn ang="0">
                      <a:pos x="0" y="0"/>
                    </a:cxn>
                    <a:cxn ang="0">
                      <a:pos x="143" y="148"/>
                    </a:cxn>
                    <a:cxn ang="0">
                      <a:pos x="143" y="148"/>
                    </a:cxn>
                    <a:cxn ang="0">
                      <a:pos x="143" y="148"/>
                    </a:cxn>
                    <a:cxn ang="0">
                      <a:pos x="143" y="148"/>
                    </a:cxn>
                    <a:cxn ang="0">
                      <a:pos x="143" y="148"/>
                    </a:cxn>
                    <a:cxn ang="0">
                      <a:pos x="143" y="148"/>
                    </a:cxn>
                    <a:cxn ang="0">
                      <a:pos x="143" y="148"/>
                    </a:cxn>
                    <a:cxn ang="0">
                      <a:pos x="143" y="148"/>
                    </a:cxn>
                  </a:cxnLst>
                  <a:rect l="0" t="0" r="r" b="b"/>
                  <a:pathLst>
                    <a:path w="143" h="148">
                      <a:moveTo>
                        <a:pt x="143" y="148"/>
                      </a:moveTo>
                      <a:lnTo>
                        <a:pt x="143" y="148"/>
                      </a:lnTo>
                      <a:lnTo>
                        <a:pt x="4" y="0"/>
                      </a:lnTo>
                      <a:lnTo>
                        <a:pt x="0" y="0"/>
                      </a:lnTo>
                      <a:lnTo>
                        <a:pt x="143" y="148"/>
                      </a:lnTo>
                      <a:lnTo>
                        <a:pt x="143" y="148"/>
                      </a:lnTo>
                      <a:lnTo>
                        <a:pt x="143" y="148"/>
                      </a:lnTo>
                      <a:lnTo>
                        <a:pt x="143" y="148"/>
                      </a:lnTo>
                      <a:lnTo>
                        <a:pt x="143" y="148"/>
                      </a:lnTo>
                      <a:lnTo>
                        <a:pt x="143" y="148"/>
                      </a:lnTo>
                      <a:lnTo>
                        <a:pt x="143" y="148"/>
                      </a:lnTo>
                      <a:lnTo>
                        <a:pt x="143" y="148"/>
                      </a:lnTo>
                      <a:close/>
                    </a:path>
                  </a:pathLst>
                </a:custGeom>
                <a:solidFill>
                  <a:srgbClr val="000000"/>
                </a:solidFill>
                <a:ln w="9525">
                  <a:noFill/>
                  <a:round/>
                  <a:headEnd/>
                  <a:tailEnd/>
                </a:ln>
              </p:spPr>
              <p:txBody>
                <a:bodyPr/>
                <a:lstStyle/>
                <a:p>
                  <a:endParaRPr lang="en-US"/>
                </a:p>
              </p:txBody>
            </p:sp>
            <p:sp>
              <p:nvSpPr>
                <p:cNvPr id="380077" name="Freeform 173"/>
                <p:cNvSpPr>
                  <a:spLocks noChangeAspect="1"/>
                </p:cNvSpPr>
                <p:nvPr/>
              </p:nvSpPr>
              <p:spPr bwMode="auto">
                <a:xfrm>
                  <a:off x="1176" y="3063"/>
                  <a:ext cx="621" cy="197"/>
                </a:xfrm>
                <a:custGeom>
                  <a:avLst/>
                  <a:gdLst/>
                  <a:ahLst/>
                  <a:cxnLst>
                    <a:cxn ang="0">
                      <a:pos x="618" y="0"/>
                    </a:cxn>
                    <a:cxn ang="0">
                      <a:pos x="618" y="0"/>
                    </a:cxn>
                    <a:cxn ang="0">
                      <a:pos x="0" y="197"/>
                    </a:cxn>
                    <a:cxn ang="0">
                      <a:pos x="4" y="197"/>
                    </a:cxn>
                    <a:cxn ang="0">
                      <a:pos x="618" y="4"/>
                    </a:cxn>
                    <a:cxn ang="0">
                      <a:pos x="621" y="0"/>
                    </a:cxn>
                    <a:cxn ang="0">
                      <a:pos x="618" y="4"/>
                    </a:cxn>
                    <a:cxn ang="0">
                      <a:pos x="621" y="0"/>
                    </a:cxn>
                    <a:cxn ang="0">
                      <a:pos x="621" y="0"/>
                    </a:cxn>
                    <a:cxn ang="0">
                      <a:pos x="621" y="0"/>
                    </a:cxn>
                    <a:cxn ang="0">
                      <a:pos x="618" y="0"/>
                    </a:cxn>
                    <a:cxn ang="0">
                      <a:pos x="618" y="0"/>
                    </a:cxn>
                  </a:cxnLst>
                  <a:rect l="0" t="0" r="r" b="b"/>
                  <a:pathLst>
                    <a:path w="621" h="197">
                      <a:moveTo>
                        <a:pt x="618" y="0"/>
                      </a:moveTo>
                      <a:lnTo>
                        <a:pt x="618" y="0"/>
                      </a:lnTo>
                      <a:lnTo>
                        <a:pt x="0" y="197"/>
                      </a:lnTo>
                      <a:lnTo>
                        <a:pt x="4" y="197"/>
                      </a:lnTo>
                      <a:lnTo>
                        <a:pt x="618" y="4"/>
                      </a:lnTo>
                      <a:lnTo>
                        <a:pt x="621" y="0"/>
                      </a:lnTo>
                      <a:lnTo>
                        <a:pt x="618" y="4"/>
                      </a:lnTo>
                      <a:lnTo>
                        <a:pt x="621" y="0"/>
                      </a:lnTo>
                      <a:lnTo>
                        <a:pt x="621" y="0"/>
                      </a:lnTo>
                      <a:lnTo>
                        <a:pt x="621" y="0"/>
                      </a:lnTo>
                      <a:lnTo>
                        <a:pt x="618" y="0"/>
                      </a:lnTo>
                      <a:lnTo>
                        <a:pt x="618" y="0"/>
                      </a:lnTo>
                      <a:close/>
                    </a:path>
                  </a:pathLst>
                </a:custGeom>
                <a:solidFill>
                  <a:srgbClr val="000000"/>
                </a:solidFill>
                <a:ln w="9525">
                  <a:noFill/>
                  <a:round/>
                  <a:headEnd/>
                  <a:tailEnd/>
                </a:ln>
              </p:spPr>
              <p:txBody>
                <a:bodyPr/>
                <a:lstStyle/>
                <a:p>
                  <a:endParaRPr lang="en-US"/>
                </a:p>
              </p:txBody>
            </p:sp>
            <p:sp>
              <p:nvSpPr>
                <p:cNvPr id="380078" name="Freeform 174"/>
                <p:cNvSpPr>
                  <a:spLocks noChangeAspect="1"/>
                </p:cNvSpPr>
                <p:nvPr/>
              </p:nvSpPr>
              <p:spPr bwMode="auto">
                <a:xfrm>
                  <a:off x="1628" y="2945"/>
                  <a:ext cx="169" cy="122"/>
                </a:xfrm>
                <a:custGeom>
                  <a:avLst/>
                  <a:gdLst/>
                  <a:ahLst/>
                  <a:cxnLst>
                    <a:cxn ang="0">
                      <a:pos x="4" y="0"/>
                    </a:cxn>
                    <a:cxn ang="0">
                      <a:pos x="4" y="0"/>
                    </a:cxn>
                    <a:cxn ang="0">
                      <a:pos x="166" y="122"/>
                    </a:cxn>
                    <a:cxn ang="0">
                      <a:pos x="169" y="118"/>
                    </a:cxn>
                    <a:cxn ang="0">
                      <a:pos x="4" y="0"/>
                    </a:cxn>
                    <a:cxn ang="0">
                      <a:pos x="4" y="0"/>
                    </a:cxn>
                    <a:cxn ang="0">
                      <a:pos x="4" y="0"/>
                    </a:cxn>
                    <a:cxn ang="0">
                      <a:pos x="4" y="0"/>
                    </a:cxn>
                    <a:cxn ang="0">
                      <a:pos x="0" y="0"/>
                    </a:cxn>
                    <a:cxn ang="0">
                      <a:pos x="0" y="0"/>
                    </a:cxn>
                    <a:cxn ang="0">
                      <a:pos x="4" y="0"/>
                    </a:cxn>
                    <a:cxn ang="0">
                      <a:pos x="4" y="0"/>
                    </a:cxn>
                  </a:cxnLst>
                  <a:rect l="0" t="0" r="r" b="b"/>
                  <a:pathLst>
                    <a:path w="169" h="122">
                      <a:moveTo>
                        <a:pt x="4" y="0"/>
                      </a:moveTo>
                      <a:lnTo>
                        <a:pt x="4" y="0"/>
                      </a:lnTo>
                      <a:lnTo>
                        <a:pt x="166" y="122"/>
                      </a:lnTo>
                      <a:lnTo>
                        <a:pt x="169" y="118"/>
                      </a:lnTo>
                      <a:lnTo>
                        <a:pt x="4" y="0"/>
                      </a:lnTo>
                      <a:lnTo>
                        <a:pt x="4" y="0"/>
                      </a:lnTo>
                      <a:lnTo>
                        <a:pt x="4" y="0"/>
                      </a:lnTo>
                      <a:lnTo>
                        <a:pt x="4" y="0"/>
                      </a:lnTo>
                      <a:lnTo>
                        <a:pt x="0" y="0"/>
                      </a:lnTo>
                      <a:lnTo>
                        <a:pt x="0" y="0"/>
                      </a:lnTo>
                      <a:lnTo>
                        <a:pt x="4" y="0"/>
                      </a:lnTo>
                      <a:lnTo>
                        <a:pt x="4" y="0"/>
                      </a:lnTo>
                      <a:close/>
                    </a:path>
                  </a:pathLst>
                </a:custGeom>
                <a:solidFill>
                  <a:srgbClr val="000000"/>
                </a:solidFill>
                <a:ln w="9525">
                  <a:noFill/>
                  <a:round/>
                  <a:headEnd/>
                  <a:tailEnd/>
                </a:ln>
              </p:spPr>
              <p:txBody>
                <a:bodyPr/>
                <a:lstStyle/>
                <a:p>
                  <a:endParaRPr lang="en-US"/>
                </a:p>
              </p:txBody>
            </p:sp>
            <p:sp>
              <p:nvSpPr>
                <p:cNvPr id="380079" name="Freeform 175"/>
                <p:cNvSpPr>
                  <a:spLocks noChangeAspect="1"/>
                </p:cNvSpPr>
                <p:nvPr/>
              </p:nvSpPr>
              <p:spPr bwMode="auto">
                <a:xfrm>
                  <a:off x="1033" y="2945"/>
                  <a:ext cx="599" cy="171"/>
                </a:xfrm>
                <a:custGeom>
                  <a:avLst/>
                  <a:gdLst/>
                  <a:ahLst/>
                  <a:cxnLst>
                    <a:cxn ang="0">
                      <a:pos x="4" y="167"/>
                    </a:cxn>
                    <a:cxn ang="0">
                      <a:pos x="4" y="171"/>
                    </a:cxn>
                    <a:cxn ang="0">
                      <a:pos x="599" y="0"/>
                    </a:cxn>
                    <a:cxn ang="0">
                      <a:pos x="599" y="0"/>
                    </a:cxn>
                    <a:cxn ang="0">
                      <a:pos x="4" y="167"/>
                    </a:cxn>
                    <a:cxn ang="0">
                      <a:pos x="4" y="171"/>
                    </a:cxn>
                    <a:cxn ang="0">
                      <a:pos x="4" y="167"/>
                    </a:cxn>
                    <a:cxn ang="0">
                      <a:pos x="0" y="167"/>
                    </a:cxn>
                    <a:cxn ang="0">
                      <a:pos x="0" y="167"/>
                    </a:cxn>
                    <a:cxn ang="0">
                      <a:pos x="4" y="171"/>
                    </a:cxn>
                    <a:cxn ang="0">
                      <a:pos x="4" y="171"/>
                    </a:cxn>
                    <a:cxn ang="0">
                      <a:pos x="4" y="167"/>
                    </a:cxn>
                  </a:cxnLst>
                  <a:rect l="0" t="0" r="r" b="b"/>
                  <a:pathLst>
                    <a:path w="599" h="171">
                      <a:moveTo>
                        <a:pt x="4" y="167"/>
                      </a:moveTo>
                      <a:lnTo>
                        <a:pt x="4" y="171"/>
                      </a:lnTo>
                      <a:lnTo>
                        <a:pt x="599" y="0"/>
                      </a:lnTo>
                      <a:lnTo>
                        <a:pt x="599" y="0"/>
                      </a:lnTo>
                      <a:lnTo>
                        <a:pt x="4" y="167"/>
                      </a:lnTo>
                      <a:lnTo>
                        <a:pt x="4" y="171"/>
                      </a:lnTo>
                      <a:lnTo>
                        <a:pt x="4" y="167"/>
                      </a:lnTo>
                      <a:lnTo>
                        <a:pt x="0" y="167"/>
                      </a:lnTo>
                      <a:lnTo>
                        <a:pt x="0" y="167"/>
                      </a:lnTo>
                      <a:lnTo>
                        <a:pt x="4" y="171"/>
                      </a:lnTo>
                      <a:lnTo>
                        <a:pt x="4" y="171"/>
                      </a:lnTo>
                      <a:lnTo>
                        <a:pt x="4" y="167"/>
                      </a:lnTo>
                      <a:close/>
                    </a:path>
                  </a:pathLst>
                </a:custGeom>
                <a:solidFill>
                  <a:srgbClr val="000000"/>
                </a:solidFill>
                <a:ln w="9525">
                  <a:noFill/>
                  <a:round/>
                  <a:headEnd/>
                  <a:tailEnd/>
                </a:ln>
              </p:spPr>
              <p:txBody>
                <a:bodyPr/>
                <a:lstStyle/>
                <a:p>
                  <a:endParaRPr lang="en-US"/>
                </a:p>
              </p:txBody>
            </p:sp>
            <p:sp>
              <p:nvSpPr>
                <p:cNvPr id="380080" name="Freeform 176"/>
                <p:cNvSpPr>
                  <a:spLocks noChangeAspect="1"/>
                </p:cNvSpPr>
                <p:nvPr/>
              </p:nvSpPr>
              <p:spPr bwMode="auto">
                <a:xfrm>
                  <a:off x="958" y="3123"/>
                  <a:ext cx="4" cy="1"/>
                </a:xfrm>
                <a:custGeom>
                  <a:avLst/>
                  <a:gdLst/>
                  <a:ahLst/>
                  <a:cxnLst>
                    <a:cxn ang="0">
                      <a:pos x="4" y="0"/>
                    </a:cxn>
                    <a:cxn ang="0">
                      <a:pos x="4" y="0"/>
                    </a:cxn>
                    <a:cxn ang="0">
                      <a:pos x="4" y="0"/>
                    </a:cxn>
                    <a:cxn ang="0">
                      <a:pos x="0" y="0"/>
                    </a:cxn>
                    <a:cxn ang="0">
                      <a:pos x="0" y="0"/>
                    </a:cxn>
                    <a:cxn ang="0">
                      <a:pos x="4" y="0"/>
                    </a:cxn>
                  </a:cxnLst>
                  <a:rect l="0" t="0" r="r" b="b"/>
                  <a:pathLst>
                    <a:path w="4">
                      <a:moveTo>
                        <a:pt x="4" y="0"/>
                      </a:move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0081" name="Freeform 177"/>
                <p:cNvSpPr>
                  <a:spLocks noChangeAspect="1"/>
                </p:cNvSpPr>
                <p:nvPr/>
              </p:nvSpPr>
              <p:spPr bwMode="auto">
                <a:xfrm>
                  <a:off x="958" y="3123"/>
                  <a:ext cx="147" cy="130"/>
                </a:xfrm>
                <a:custGeom>
                  <a:avLst/>
                  <a:gdLst/>
                  <a:ahLst/>
                  <a:cxnLst>
                    <a:cxn ang="0">
                      <a:pos x="147" y="130"/>
                    </a:cxn>
                    <a:cxn ang="0">
                      <a:pos x="147" y="130"/>
                    </a:cxn>
                    <a:cxn ang="0">
                      <a:pos x="4" y="0"/>
                    </a:cxn>
                    <a:cxn ang="0">
                      <a:pos x="0" y="0"/>
                    </a:cxn>
                    <a:cxn ang="0">
                      <a:pos x="147" y="130"/>
                    </a:cxn>
                    <a:cxn ang="0">
                      <a:pos x="147" y="130"/>
                    </a:cxn>
                    <a:cxn ang="0">
                      <a:pos x="147" y="130"/>
                    </a:cxn>
                    <a:cxn ang="0">
                      <a:pos x="147" y="130"/>
                    </a:cxn>
                    <a:cxn ang="0">
                      <a:pos x="147" y="130"/>
                    </a:cxn>
                  </a:cxnLst>
                  <a:rect l="0" t="0" r="r" b="b"/>
                  <a:pathLst>
                    <a:path w="147" h="130">
                      <a:moveTo>
                        <a:pt x="147" y="130"/>
                      </a:moveTo>
                      <a:lnTo>
                        <a:pt x="147" y="130"/>
                      </a:lnTo>
                      <a:lnTo>
                        <a:pt x="4" y="0"/>
                      </a:lnTo>
                      <a:lnTo>
                        <a:pt x="0" y="0"/>
                      </a:lnTo>
                      <a:lnTo>
                        <a:pt x="147" y="130"/>
                      </a:lnTo>
                      <a:lnTo>
                        <a:pt x="147" y="130"/>
                      </a:lnTo>
                      <a:lnTo>
                        <a:pt x="147" y="130"/>
                      </a:lnTo>
                      <a:lnTo>
                        <a:pt x="147" y="130"/>
                      </a:lnTo>
                      <a:lnTo>
                        <a:pt x="147" y="130"/>
                      </a:lnTo>
                      <a:close/>
                    </a:path>
                  </a:pathLst>
                </a:custGeom>
                <a:solidFill>
                  <a:srgbClr val="000000"/>
                </a:solidFill>
                <a:ln w="9525">
                  <a:noFill/>
                  <a:round/>
                  <a:headEnd/>
                  <a:tailEnd/>
                </a:ln>
              </p:spPr>
              <p:txBody>
                <a:bodyPr/>
                <a:lstStyle/>
                <a:p>
                  <a:endParaRPr lang="en-US"/>
                </a:p>
              </p:txBody>
            </p:sp>
            <p:sp>
              <p:nvSpPr>
                <p:cNvPr id="380082" name="Freeform 178"/>
                <p:cNvSpPr>
                  <a:spLocks noChangeAspect="1"/>
                </p:cNvSpPr>
                <p:nvPr/>
              </p:nvSpPr>
              <p:spPr bwMode="auto">
                <a:xfrm>
                  <a:off x="1105" y="3249"/>
                  <a:ext cx="68" cy="53"/>
                </a:xfrm>
                <a:custGeom>
                  <a:avLst/>
                  <a:gdLst/>
                  <a:ahLst/>
                  <a:cxnLst>
                    <a:cxn ang="0">
                      <a:pos x="64" y="53"/>
                    </a:cxn>
                    <a:cxn ang="0">
                      <a:pos x="68" y="53"/>
                    </a:cxn>
                    <a:cxn ang="0">
                      <a:pos x="0" y="0"/>
                    </a:cxn>
                    <a:cxn ang="0">
                      <a:pos x="0" y="4"/>
                    </a:cxn>
                    <a:cxn ang="0">
                      <a:pos x="64" y="53"/>
                    </a:cxn>
                    <a:cxn ang="0">
                      <a:pos x="68" y="53"/>
                    </a:cxn>
                    <a:cxn ang="0">
                      <a:pos x="64" y="53"/>
                    </a:cxn>
                    <a:cxn ang="0">
                      <a:pos x="68" y="53"/>
                    </a:cxn>
                    <a:cxn ang="0">
                      <a:pos x="68" y="53"/>
                    </a:cxn>
                    <a:cxn ang="0">
                      <a:pos x="68" y="53"/>
                    </a:cxn>
                    <a:cxn ang="0">
                      <a:pos x="68" y="53"/>
                    </a:cxn>
                    <a:cxn ang="0">
                      <a:pos x="64" y="53"/>
                    </a:cxn>
                  </a:cxnLst>
                  <a:rect l="0" t="0" r="r" b="b"/>
                  <a:pathLst>
                    <a:path w="68" h="53">
                      <a:moveTo>
                        <a:pt x="64" y="53"/>
                      </a:moveTo>
                      <a:lnTo>
                        <a:pt x="68" y="53"/>
                      </a:lnTo>
                      <a:lnTo>
                        <a:pt x="0" y="0"/>
                      </a:lnTo>
                      <a:lnTo>
                        <a:pt x="0" y="4"/>
                      </a:lnTo>
                      <a:lnTo>
                        <a:pt x="64" y="53"/>
                      </a:lnTo>
                      <a:lnTo>
                        <a:pt x="68" y="53"/>
                      </a:lnTo>
                      <a:lnTo>
                        <a:pt x="64" y="53"/>
                      </a:lnTo>
                      <a:lnTo>
                        <a:pt x="68" y="53"/>
                      </a:lnTo>
                      <a:lnTo>
                        <a:pt x="68" y="53"/>
                      </a:lnTo>
                      <a:lnTo>
                        <a:pt x="68" y="53"/>
                      </a:lnTo>
                      <a:lnTo>
                        <a:pt x="68" y="53"/>
                      </a:lnTo>
                      <a:lnTo>
                        <a:pt x="64" y="53"/>
                      </a:lnTo>
                      <a:close/>
                    </a:path>
                  </a:pathLst>
                </a:custGeom>
                <a:solidFill>
                  <a:srgbClr val="000000"/>
                </a:solidFill>
                <a:ln w="9525">
                  <a:noFill/>
                  <a:round/>
                  <a:headEnd/>
                  <a:tailEnd/>
                </a:ln>
              </p:spPr>
              <p:txBody>
                <a:bodyPr/>
                <a:lstStyle/>
                <a:p>
                  <a:endParaRPr lang="en-US"/>
                </a:p>
              </p:txBody>
            </p:sp>
            <p:sp>
              <p:nvSpPr>
                <p:cNvPr id="380083" name="Freeform 179"/>
                <p:cNvSpPr>
                  <a:spLocks noChangeAspect="1"/>
                </p:cNvSpPr>
                <p:nvPr/>
              </p:nvSpPr>
              <p:spPr bwMode="auto">
                <a:xfrm>
                  <a:off x="1169" y="3086"/>
                  <a:ext cx="670" cy="216"/>
                </a:xfrm>
                <a:custGeom>
                  <a:avLst/>
                  <a:gdLst/>
                  <a:ahLst/>
                  <a:cxnLst>
                    <a:cxn ang="0">
                      <a:pos x="670" y="0"/>
                    </a:cxn>
                    <a:cxn ang="0">
                      <a:pos x="670" y="0"/>
                    </a:cxn>
                    <a:cxn ang="0">
                      <a:pos x="0" y="216"/>
                    </a:cxn>
                    <a:cxn ang="0">
                      <a:pos x="0" y="216"/>
                    </a:cxn>
                    <a:cxn ang="0">
                      <a:pos x="670" y="0"/>
                    </a:cxn>
                    <a:cxn ang="0">
                      <a:pos x="670" y="0"/>
                    </a:cxn>
                  </a:cxnLst>
                  <a:rect l="0" t="0" r="r" b="b"/>
                  <a:pathLst>
                    <a:path w="670" h="216">
                      <a:moveTo>
                        <a:pt x="670" y="0"/>
                      </a:moveTo>
                      <a:lnTo>
                        <a:pt x="670" y="0"/>
                      </a:lnTo>
                      <a:lnTo>
                        <a:pt x="0" y="216"/>
                      </a:lnTo>
                      <a:lnTo>
                        <a:pt x="0" y="216"/>
                      </a:lnTo>
                      <a:lnTo>
                        <a:pt x="670" y="0"/>
                      </a:lnTo>
                      <a:lnTo>
                        <a:pt x="670" y="0"/>
                      </a:lnTo>
                      <a:close/>
                    </a:path>
                  </a:pathLst>
                </a:custGeom>
                <a:solidFill>
                  <a:srgbClr val="000000"/>
                </a:solidFill>
                <a:ln w="9525">
                  <a:noFill/>
                  <a:round/>
                  <a:headEnd/>
                  <a:tailEnd/>
                </a:ln>
              </p:spPr>
              <p:txBody>
                <a:bodyPr/>
                <a:lstStyle/>
                <a:p>
                  <a:endParaRPr lang="en-US"/>
                </a:p>
              </p:txBody>
            </p:sp>
            <p:sp>
              <p:nvSpPr>
                <p:cNvPr id="380084" name="Freeform 180"/>
                <p:cNvSpPr>
                  <a:spLocks noChangeAspect="1"/>
                </p:cNvSpPr>
                <p:nvPr/>
              </p:nvSpPr>
              <p:spPr bwMode="auto">
                <a:xfrm>
                  <a:off x="1839" y="3086"/>
                  <a:ext cx="1" cy="1"/>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085" name="Freeform 181"/>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80086" name="Freeform 182"/>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80087" name="Freeform 183"/>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80088" name="Freeform 184"/>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80089" name="Freeform 185"/>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80090" name="Freeform 186"/>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80091" name="Freeform 187"/>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0092" name="Freeform 188"/>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093" name="Freeform 189"/>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0094" name="Freeform 190"/>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80095" name="Freeform 191"/>
                <p:cNvSpPr>
                  <a:spLocks noChangeAspect="1" noEditPoints="1"/>
                </p:cNvSpPr>
                <p:nvPr/>
              </p:nvSpPr>
              <p:spPr bwMode="auto">
                <a:xfrm>
                  <a:off x="1067" y="2983"/>
                  <a:ext cx="700" cy="266"/>
                </a:xfrm>
                <a:custGeom>
                  <a:avLst/>
                  <a:gdLst/>
                  <a:ahLst/>
                  <a:cxnLst>
                    <a:cxn ang="0">
                      <a:pos x="508" y="23"/>
                    </a:cxn>
                    <a:cxn ang="0">
                      <a:pos x="606" y="114"/>
                    </a:cxn>
                    <a:cxn ang="0">
                      <a:pos x="700" y="84"/>
                    </a:cxn>
                    <a:cxn ang="0">
                      <a:pos x="599" y="0"/>
                    </a:cxn>
                    <a:cxn ang="0">
                      <a:pos x="508" y="23"/>
                    </a:cxn>
                    <a:cxn ang="0">
                      <a:pos x="508" y="23"/>
                    </a:cxn>
                    <a:cxn ang="0">
                      <a:pos x="34" y="178"/>
                    </a:cxn>
                    <a:cxn ang="0">
                      <a:pos x="121" y="266"/>
                    </a:cxn>
                    <a:cxn ang="0">
                      <a:pos x="490" y="148"/>
                    </a:cxn>
                    <a:cxn ang="0">
                      <a:pos x="395" y="65"/>
                    </a:cxn>
                    <a:cxn ang="0">
                      <a:pos x="34" y="178"/>
                    </a:cxn>
                    <a:cxn ang="0">
                      <a:pos x="34" y="178"/>
                    </a:cxn>
                    <a:cxn ang="0">
                      <a:pos x="459" y="91"/>
                    </a:cxn>
                    <a:cxn ang="0">
                      <a:pos x="531" y="68"/>
                    </a:cxn>
                    <a:cxn ang="0">
                      <a:pos x="490" y="34"/>
                    </a:cxn>
                    <a:cxn ang="0">
                      <a:pos x="422" y="57"/>
                    </a:cxn>
                    <a:cxn ang="0">
                      <a:pos x="459" y="91"/>
                    </a:cxn>
                    <a:cxn ang="0">
                      <a:pos x="459" y="91"/>
                    </a:cxn>
                    <a:cxn ang="0">
                      <a:pos x="407" y="46"/>
                    </a:cxn>
                    <a:cxn ang="0">
                      <a:pos x="478" y="23"/>
                    </a:cxn>
                    <a:cxn ang="0">
                      <a:pos x="456" y="8"/>
                    </a:cxn>
                    <a:cxn ang="0">
                      <a:pos x="388" y="27"/>
                    </a:cxn>
                    <a:cxn ang="0">
                      <a:pos x="407" y="46"/>
                    </a:cxn>
                    <a:cxn ang="0">
                      <a:pos x="407" y="46"/>
                    </a:cxn>
                    <a:cxn ang="0">
                      <a:pos x="501" y="99"/>
                    </a:cxn>
                    <a:cxn ang="0">
                      <a:pos x="520" y="114"/>
                    </a:cxn>
                    <a:cxn ang="0">
                      <a:pos x="493" y="121"/>
                    </a:cxn>
                    <a:cxn ang="0">
                      <a:pos x="512" y="140"/>
                    </a:cxn>
                    <a:cxn ang="0">
                      <a:pos x="584" y="118"/>
                    </a:cxn>
                    <a:cxn ang="0">
                      <a:pos x="561" y="103"/>
                    </a:cxn>
                    <a:cxn ang="0">
                      <a:pos x="539" y="106"/>
                    </a:cxn>
                    <a:cxn ang="0">
                      <a:pos x="523" y="91"/>
                    </a:cxn>
                    <a:cxn ang="0">
                      <a:pos x="501" y="99"/>
                    </a:cxn>
                    <a:cxn ang="0">
                      <a:pos x="501" y="99"/>
                    </a:cxn>
                    <a:cxn ang="0">
                      <a:pos x="0" y="144"/>
                    </a:cxn>
                    <a:cxn ang="0">
                      <a:pos x="19" y="163"/>
                    </a:cxn>
                    <a:cxn ang="0">
                      <a:pos x="42" y="156"/>
                    </a:cxn>
                    <a:cxn ang="0">
                      <a:pos x="23" y="137"/>
                    </a:cxn>
                    <a:cxn ang="0">
                      <a:pos x="0" y="144"/>
                    </a:cxn>
                    <a:cxn ang="0">
                      <a:pos x="0" y="144"/>
                    </a:cxn>
                    <a:cxn ang="0">
                      <a:pos x="42" y="133"/>
                    </a:cxn>
                    <a:cxn ang="0">
                      <a:pos x="60" y="148"/>
                    </a:cxn>
                    <a:cxn ang="0">
                      <a:pos x="158" y="118"/>
                    </a:cxn>
                    <a:cxn ang="0">
                      <a:pos x="140" y="103"/>
                    </a:cxn>
                    <a:cxn ang="0">
                      <a:pos x="42" y="133"/>
                    </a:cxn>
                    <a:cxn ang="0">
                      <a:pos x="42" y="133"/>
                    </a:cxn>
                    <a:cxn ang="0">
                      <a:pos x="151" y="99"/>
                    </a:cxn>
                    <a:cxn ang="0">
                      <a:pos x="170" y="118"/>
                    </a:cxn>
                    <a:cxn ang="0">
                      <a:pos x="267" y="87"/>
                    </a:cxn>
                    <a:cxn ang="0">
                      <a:pos x="249" y="68"/>
                    </a:cxn>
                    <a:cxn ang="0">
                      <a:pos x="151" y="99"/>
                    </a:cxn>
                    <a:cxn ang="0">
                      <a:pos x="151" y="99"/>
                    </a:cxn>
                    <a:cxn ang="0">
                      <a:pos x="256" y="65"/>
                    </a:cxn>
                    <a:cxn ang="0">
                      <a:pos x="275" y="84"/>
                    </a:cxn>
                    <a:cxn ang="0">
                      <a:pos x="373" y="53"/>
                    </a:cxn>
                    <a:cxn ang="0">
                      <a:pos x="354" y="38"/>
                    </a:cxn>
                    <a:cxn ang="0">
                      <a:pos x="256" y="65"/>
                    </a:cxn>
                    <a:cxn ang="0">
                      <a:pos x="256" y="65"/>
                    </a:cxn>
                  </a:cxnLst>
                  <a:rect l="0" t="0" r="r" b="b"/>
                  <a:pathLst>
                    <a:path w="700" h="266">
                      <a:moveTo>
                        <a:pt x="508" y="23"/>
                      </a:moveTo>
                      <a:lnTo>
                        <a:pt x="606" y="114"/>
                      </a:lnTo>
                      <a:lnTo>
                        <a:pt x="700" y="84"/>
                      </a:lnTo>
                      <a:lnTo>
                        <a:pt x="599" y="0"/>
                      </a:lnTo>
                      <a:lnTo>
                        <a:pt x="508" y="23"/>
                      </a:lnTo>
                      <a:lnTo>
                        <a:pt x="508" y="23"/>
                      </a:lnTo>
                      <a:close/>
                      <a:moveTo>
                        <a:pt x="34" y="178"/>
                      </a:moveTo>
                      <a:lnTo>
                        <a:pt x="121" y="266"/>
                      </a:lnTo>
                      <a:lnTo>
                        <a:pt x="490" y="148"/>
                      </a:lnTo>
                      <a:lnTo>
                        <a:pt x="395" y="65"/>
                      </a:lnTo>
                      <a:lnTo>
                        <a:pt x="34" y="178"/>
                      </a:lnTo>
                      <a:lnTo>
                        <a:pt x="34" y="178"/>
                      </a:lnTo>
                      <a:close/>
                      <a:moveTo>
                        <a:pt x="459" y="91"/>
                      </a:moveTo>
                      <a:lnTo>
                        <a:pt x="531" y="68"/>
                      </a:lnTo>
                      <a:lnTo>
                        <a:pt x="490" y="34"/>
                      </a:lnTo>
                      <a:lnTo>
                        <a:pt x="422" y="57"/>
                      </a:lnTo>
                      <a:lnTo>
                        <a:pt x="459" y="91"/>
                      </a:lnTo>
                      <a:lnTo>
                        <a:pt x="459" y="91"/>
                      </a:lnTo>
                      <a:close/>
                      <a:moveTo>
                        <a:pt x="407" y="46"/>
                      </a:moveTo>
                      <a:lnTo>
                        <a:pt x="478" y="23"/>
                      </a:lnTo>
                      <a:lnTo>
                        <a:pt x="456" y="8"/>
                      </a:lnTo>
                      <a:lnTo>
                        <a:pt x="388" y="27"/>
                      </a:lnTo>
                      <a:lnTo>
                        <a:pt x="407" y="46"/>
                      </a:lnTo>
                      <a:lnTo>
                        <a:pt x="407" y="46"/>
                      </a:lnTo>
                      <a:close/>
                      <a:moveTo>
                        <a:pt x="501" y="99"/>
                      </a:moveTo>
                      <a:lnTo>
                        <a:pt x="520" y="114"/>
                      </a:lnTo>
                      <a:lnTo>
                        <a:pt x="493" y="121"/>
                      </a:lnTo>
                      <a:lnTo>
                        <a:pt x="512" y="140"/>
                      </a:lnTo>
                      <a:lnTo>
                        <a:pt x="584" y="118"/>
                      </a:lnTo>
                      <a:lnTo>
                        <a:pt x="561" y="103"/>
                      </a:lnTo>
                      <a:lnTo>
                        <a:pt x="539" y="106"/>
                      </a:lnTo>
                      <a:lnTo>
                        <a:pt x="523" y="91"/>
                      </a:lnTo>
                      <a:lnTo>
                        <a:pt x="501" y="99"/>
                      </a:lnTo>
                      <a:lnTo>
                        <a:pt x="501" y="99"/>
                      </a:lnTo>
                      <a:close/>
                      <a:moveTo>
                        <a:pt x="0" y="144"/>
                      </a:moveTo>
                      <a:lnTo>
                        <a:pt x="19" y="163"/>
                      </a:lnTo>
                      <a:lnTo>
                        <a:pt x="42" y="156"/>
                      </a:lnTo>
                      <a:lnTo>
                        <a:pt x="23" y="137"/>
                      </a:lnTo>
                      <a:lnTo>
                        <a:pt x="0" y="144"/>
                      </a:lnTo>
                      <a:lnTo>
                        <a:pt x="0" y="144"/>
                      </a:lnTo>
                      <a:close/>
                      <a:moveTo>
                        <a:pt x="42" y="133"/>
                      </a:moveTo>
                      <a:lnTo>
                        <a:pt x="60" y="148"/>
                      </a:lnTo>
                      <a:lnTo>
                        <a:pt x="158" y="118"/>
                      </a:lnTo>
                      <a:lnTo>
                        <a:pt x="140" y="103"/>
                      </a:lnTo>
                      <a:lnTo>
                        <a:pt x="42" y="133"/>
                      </a:lnTo>
                      <a:lnTo>
                        <a:pt x="42" y="133"/>
                      </a:lnTo>
                      <a:close/>
                      <a:moveTo>
                        <a:pt x="151" y="99"/>
                      </a:moveTo>
                      <a:lnTo>
                        <a:pt x="170" y="118"/>
                      </a:lnTo>
                      <a:lnTo>
                        <a:pt x="267" y="87"/>
                      </a:lnTo>
                      <a:lnTo>
                        <a:pt x="249" y="68"/>
                      </a:lnTo>
                      <a:lnTo>
                        <a:pt x="151" y="99"/>
                      </a:lnTo>
                      <a:lnTo>
                        <a:pt x="151" y="99"/>
                      </a:lnTo>
                      <a:close/>
                      <a:moveTo>
                        <a:pt x="256" y="65"/>
                      </a:moveTo>
                      <a:lnTo>
                        <a:pt x="275" y="84"/>
                      </a:lnTo>
                      <a:lnTo>
                        <a:pt x="373" y="53"/>
                      </a:lnTo>
                      <a:lnTo>
                        <a:pt x="354" y="38"/>
                      </a:lnTo>
                      <a:lnTo>
                        <a:pt x="256" y="65"/>
                      </a:lnTo>
                      <a:lnTo>
                        <a:pt x="256" y="65"/>
                      </a:lnTo>
                      <a:close/>
                    </a:path>
                  </a:pathLst>
                </a:custGeom>
                <a:solidFill>
                  <a:srgbClr val="000000"/>
                </a:solidFill>
                <a:ln w="9525">
                  <a:noFill/>
                  <a:round/>
                  <a:headEnd/>
                  <a:tailEnd/>
                </a:ln>
              </p:spPr>
              <p:txBody>
                <a:bodyPr/>
                <a:lstStyle/>
                <a:p>
                  <a:endParaRPr lang="en-US"/>
                </a:p>
              </p:txBody>
            </p:sp>
            <p:sp>
              <p:nvSpPr>
                <p:cNvPr id="380096" name="Freeform 192"/>
                <p:cNvSpPr>
                  <a:spLocks noChangeAspect="1"/>
                </p:cNvSpPr>
                <p:nvPr/>
              </p:nvSpPr>
              <p:spPr bwMode="auto">
                <a:xfrm>
                  <a:off x="1575" y="2983"/>
                  <a:ext cx="192" cy="114"/>
                </a:xfrm>
                <a:custGeom>
                  <a:avLst/>
                  <a:gdLst/>
                  <a:ahLst/>
                  <a:cxnLst>
                    <a:cxn ang="0">
                      <a:pos x="0" y="23"/>
                    </a:cxn>
                    <a:cxn ang="0">
                      <a:pos x="98" y="114"/>
                    </a:cxn>
                    <a:cxn ang="0">
                      <a:pos x="192" y="84"/>
                    </a:cxn>
                    <a:cxn ang="0">
                      <a:pos x="91" y="0"/>
                    </a:cxn>
                    <a:cxn ang="0">
                      <a:pos x="0" y="23"/>
                    </a:cxn>
                  </a:cxnLst>
                  <a:rect l="0" t="0" r="r" b="b"/>
                  <a:pathLst>
                    <a:path w="192" h="114">
                      <a:moveTo>
                        <a:pt x="0" y="23"/>
                      </a:moveTo>
                      <a:lnTo>
                        <a:pt x="98" y="114"/>
                      </a:lnTo>
                      <a:lnTo>
                        <a:pt x="192" y="84"/>
                      </a:lnTo>
                      <a:lnTo>
                        <a:pt x="91" y="0"/>
                      </a:lnTo>
                      <a:lnTo>
                        <a:pt x="0" y="23"/>
                      </a:lnTo>
                    </a:path>
                  </a:pathLst>
                </a:custGeom>
                <a:noFill/>
                <a:ln w="6350">
                  <a:solidFill>
                    <a:srgbClr val="000000"/>
                  </a:solidFill>
                  <a:prstDash val="solid"/>
                  <a:round/>
                  <a:headEnd/>
                  <a:tailEnd/>
                </a:ln>
              </p:spPr>
              <p:txBody>
                <a:bodyPr/>
                <a:lstStyle/>
                <a:p>
                  <a:endParaRPr lang="en-US"/>
                </a:p>
              </p:txBody>
            </p:sp>
            <p:sp>
              <p:nvSpPr>
                <p:cNvPr id="380097" name="Freeform 193"/>
                <p:cNvSpPr>
                  <a:spLocks noChangeAspect="1"/>
                </p:cNvSpPr>
                <p:nvPr/>
              </p:nvSpPr>
              <p:spPr bwMode="auto">
                <a:xfrm>
                  <a:off x="1101" y="3048"/>
                  <a:ext cx="452" cy="201"/>
                </a:xfrm>
                <a:custGeom>
                  <a:avLst/>
                  <a:gdLst/>
                  <a:ahLst/>
                  <a:cxnLst>
                    <a:cxn ang="0">
                      <a:pos x="0" y="113"/>
                    </a:cxn>
                    <a:cxn ang="0">
                      <a:pos x="87" y="201"/>
                    </a:cxn>
                    <a:cxn ang="0">
                      <a:pos x="452" y="83"/>
                    </a:cxn>
                    <a:cxn ang="0">
                      <a:pos x="361" y="0"/>
                    </a:cxn>
                    <a:cxn ang="0">
                      <a:pos x="0" y="113"/>
                    </a:cxn>
                  </a:cxnLst>
                  <a:rect l="0" t="0" r="r" b="b"/>
                  <a:pathLst>
                    <a:path w="452" h="201">
                      <a:moveTo>
                        <a:pt x="0" y="113"/>
                      </a:moveTo>
                      <a:lnTo>
                        <a:pt x="87" y="201"/>
                      </a:lnTo>
                      <a:lnTo>
                        <a:pt x="452" y="83"/>
                      </a:lnTo>
                      <a:lnTo>
                        <a:pt x="361" y="0"/>
                      </a:lnTo>
                      <a:lnTo>
                        <a:pt x="0" y="113"/>
                      </a:lnTo>
                    </a:path>
                  </a:pathLst>
                </a:custGeom>
                <a:noFill/>
                <a:ln w="6350">
                  <a:solidFill>
                    <a:srgbClr val="000000"/>
                  </a:solidFill>
                  <a:prstDash val="solid"/>
                  <a:round/>
                  <a:headEnd/>
                  <a:tailEnd/>
                </a:ln>
              </p:spPr>
              <p:txBody>
                <a:bodyPr/>
                <a:lstStyle/>
                <a:p>
                  <a:endParaRPr lang="en-US"/>
                </a:p>
              </p:txBody>
            </p:sp>
            <p:sp>
              <p:nvSpPr>
                <p:cNvPr id="380098" name="Freeform 194"/>
                <p:cNvSpPr>
                  <a:spLocks noChangeAspect="1"/>
                </p:cNvSpPr>
                <p:nvPr/>
              </p:nvSpPr>
              <p:spPr bwMode="auto">
                <a:xfrm>
                  <a:off x="1485" y="3017"/>
                  <a:ext cx="109" cy="57"/>
                </a:xfrm>
                <a:custGeom>
                  <a:avLst/>
                  <a:gdLst/>
                  <a:ahLst/>
                  <a:cxnLst>
                    <a:cxn ang="0">
                      <a:pos x="41" y="57"/>
                    </a:cxn>
                    <a:cxn ang="0">
                      <a:pos x="109" y="34"/>
                    </a:cxn>
                    <a:cxn ang="0">
                      <a:pos x="72" y="0"/>
                    </a:cxn>
                    <a:cxn ang="0">
                      <a:pos x="0" y="23"/>
                    </a:cxn>
                    <a:cxn ang="0">
                      <a:pos x="41" y="57"/>
                    </a:cxn>
                  </a:cxnLst>
                  <a:rect l="0" t="0" r="r" b="b"/>
                  <a:pathLst>
                    <a:path w="109" h="57">
                      <a:moveTo>
                        <a:pt x="41" y="57"/>
                      </a:moveTo>
                      <a:lnTo>
                        <a:pt x="109" y="34"/>
                      </a:lnTo>
                      <a:lnTo>
                        <a:pt x="72" y="0"/>
                      </a:lnTo>
                      <a:lnTo>
                        <a:pt x="0" y="23"/>
                      </a:lnTo>
                      <a:lnTo>
                        <a:pt x="41" y="57"/>
                      </a:lnTo>
                    </a:path>
                  </a:pathLst>
                </a:custGeom>
                <a:noFill/>
                <a:ln w="6350">
                  <a:solidFill>
                    <a:srgbClr val="000000"/>
                  </a:solidFill>
                  <a:prstDash val="solid"/>
                  <a:round/>
                  <a:headEnd/>
                  <a:tailEnd/>
                </a:ln>
              </p:spPr>
              <p:txBody>
                <a:bodyPr/>
                <a:lstStyle/>
                <a:p>
                  <a:endParaRPr lang="en-US"/>
                </a:p>
              </p:txBody>
            </p:sp>
            <p:sp>
              <p:nvSpPr>
                <p:cNvPr id="380099" name="Freeform 195"/>
                <p:cNvSpPr>
                  <a:spLocks noChangeAspect="1"/>
                </p:cNvSpPr>
                <p:nvPr/>
              </p:nvSpPr>
              <p:spPr bwMode="auto">
                <a:xfrm>
                  <a:off x="1455" y="2991"/>
                  <a:ext cx="87" cy="38"/>
                </a:xfrm>
                <a:custGeom>
                  <a:avLst/>
                  <a:gdLst/>
                  <a:ahLst/>
                  <a:cxnLst>
                    <a:cxn ang="0">
                      <a:pos x="19" y="38"/>
                    </a:cxn>
                    <a:cxn ang="0">
                      <a:pos x="87" y="15"/>
                    </a:cxn>
                    <a:cxn ang="0">
                      <a:pos x="68" y="0"/>
                    </a:cxn>
                    <a:cxn ang="0">
                      <a:pos x="0" y="19"/>
                    </a:cxn>
                    <a:cxn ang="0">
                      <a:pos x="19" y="38"/>
                    </a:cxn>
                  </a:cxnLst>
                  <a:rect l="0" t="0" r="r" b="b"/>
                  <a:pathLst>
                    <a:path w="87" h="38">
                      <a:moveTo>
                        <a:pt x="19" y="38"/>
                      </a:moveTo>
                      <a:lnTo>
                        <a:pt x="87" y="15"/>
                      </a:lnTo>
                      <a:lnTo>
                        <a:pt x="68" y="0"/>
                      </a:lnTo>
                      <a:lnTo>
                        <a:pt x="0" y="19"/>
                      </a:lnTo>
                      <a:lnTo>
                        <a:pt x="19" y="38"/>
                      </a:lnTo>
                    </a:path>
                  </a:pathLst>
                </a:custGeom>
                <a:noFill/>
                <a:ln w="6350">
                  <a:solidFill>
                    <a:srgbClr val="000000"/>
                  </a:solidFill>
                  <a:prstDash val="solid"/>
                  <a:round/>
                  <a:headEnd/>
                  <a:tailEnd/>
                </a:ln>
              </p:spPr>
              <p:txBody>
                <a:bodyPr/>
                <a:lstStyle/>
                <a:p>
                  <a:endParaRPr lang="en-US"/>
                </a:p>
              </p:txBody>
            </p:sp>
            <p:sp>
              <p:nvSpPr>
                <p:cNvPr id="380100" name="Freeform 196"/>
                <p:cNvSpPr>
                  <a:spLocks noChangeAspect="1"/>
                </p:cNvSpPr>
                <p:nvPr/>
              </p:nvSpPr>
              <p:spPr bwMode="auto">
                <a:xfrm>
                  <a:off x="1560" y="3074"/>
                  <a:ext cx="87" cy="49"/>
                </a:xfrm>
                <a:custGeom>
                  <a:avLst/>
                  <a:gdLst/>
                  <a:ahLst/>
                  <a:cxnLst>
                    <a:cxn ang="0">
                      <a:pos x="8" y="8"/>
                    </a:cxn>
                    <a:cxn ang="0">
                      <a:pos x="23" y="27"/>
                    </a:cxn>
                    <a:cxn ang="0">
                      <a:pos x="0" y="30"/>
                    </a:cxn>
                    <a:cxn ang="0">
                      <a:pos x="19" y="49"/>
                    </a:cxn>
                    <a:cxn ang="0">
                      <a:pos x="87" y="27"/>
                    </a:cxn>
                    <a:cxn ang="0">
                      <a:pos x="68" y="12"/>
                    </a:cxn>
                    <a:cxn ang="0">
                      <a:pos x="46" y="19"/>
                    </a:cxn>
                    <a:cxn ang="0">
                      <a:pos x="27" y="0"/>
                    </a:cxn>
                    <a:cxn ang="0">
                      <a:pos x="8" y="8"/>
                    </a:cxn>
                  </a:cxnLst>
                  <a:rect l="0" t="0" r="r" b="b"/>
                  <a:pathLst>
                    <a:path w="87" h="49">
                      <a:moveTo>
                        <a:pt x="8" y="8"/>
                      </a:moveTo>
                      <a:lnTo>
                        <a:pt x="23" y="27"/>
                      </a:lnTo>
                      <a:lnTo>
                        <a:pt x="0" y="30"/>
                      </a:lnTo>
                      <a:lnTo>
                        <a:pt x="19" y="49"/>
                      </a:lnTo>
                      <a:lnTo>
                        <a:pt x="87" y="27"/>
                      </a:lnTo>
                      <a:lnTo>
                        <a:pt x="68" y="12"/>
                      </a:lnTo>
                      <a:lnTo>
                        <a:pt x="46" y="19"/>
                      </a:lnTo>
                      <a:lnTo>
                        <a:pt x="27" y="0"/>
                      </a:lnTo>
                      <a:lnTo>
                        <a:pt x="8" y="8"/>
                      </a:lnTo>
                    </a:path>
                  </a:pathLst>
                </a:custGeom>
                <a:noFill/>
                <a:ln w="6350">
                  <a:solidFill>
                    <a:srgbClr val="000000"/>
                  </a:solidFill>
                  <a:prstDash val="solid"/>
                  <a:round/>
                  <a:headEnd/>
                  <a:tailEnd/>
                </a:ln>
              </p:spPr>
              <p:txBody>
                <a:bodyPr/>
                <a:lstStyle/>
                <a:p>
                  <a:endParaRPr lang="en-US"/>
                </a:p>
              </p:txBody>
            </p:sp>
            <p:sp>
              <p:nvSpPr>
                <p:cNvPr id="380101" name="Freeform 197"/>
                <p:cNvSpPr>
                  <a:spLocks noChangeAspect="1"/>
                </p:cNvSpPr>
                <p:nvPr/>
              </p:nvSpPr>
              <p:spPr bwMode="auto">
                <a:xfrm>
                  <a:off x="1067" y="3120"/>
                  <a:ext cx="42" cy="22"/>
                </a:xfrm>
                <a:custGeom>
                  <a:avLst/>
                  <a:gdLst/>
                  <a:ahLst/>
                  <a:cxnLst>
                    <a:cxn ang="0">
                      <a:pos x="0" y="7"/>
                    </a:cxn>
                    <a:cxn ang="0">
                      <a:pos x="19" y="22"/>
                    </a:cxn>
                    <a:cxn ang="0">
                      <a:pos x="42" y="19"/>
                    </a:cxn>
                    <a:cxn ang="0">
                      <a:pos x="23" y="0"/>
                    </a:cxn>
                    <a:cxn ang="0">
                      <a:pos x="0" y="7"/>
                    </a:cxn>
                  </a:cxnLst>
                  <a:rect l="0" t="0" r="r" b="b"/>
                  <a:pathLst>
                    <a:path w="42" h="22">
                      <a:moveTo>
                        <a:pt x="0" y="7"/>
                      </a:moveTo>
                      <a:lnTo>
                        <a:pt x="19" y="22"/>
                      </a:lnTo>
                      <a:lnTo>
                        <a:pt x="42" y="19"/>
                      </a:lnTo>
                      <a:lnTo>
                        <a:pt x="23" y="0"/>
                      </a:lnTo>
                      <a:lnTo>
                        <a:pt x="0" y="7"/>
                      </a:lnTo>
                    </a:path>
                  </a:pathLst>
                </a:custGeom>
                <a:noFill/>
                <a:ln w="6350">
                  <a:solidFill>
                    <a:srgbClr val="000000"/>
                  </a:solidFill>
                  <a:prstDash val="solid"/>
                  <a:round/>
                  <a:headEnd/>
                  <a:tailEnd/>
                </a:ln>
              </p:spPr>
              <p:txBody>
                <a:bodyPr/>
                <a:lstStyle/>
                <a:p>
                  <a:endParaRPr lang="en-US"/>
                </a:p>
              </p:txBody>
            </p:sp>
            <p:sp>
              <p:nvSpPr>
                <p:cNvPr id="380102" name="Freeform 198"/>
                <p:cNvSpPr>
                  <a:spLocks noChangeAspect="1"/>
                </p:cNvSpPr>
                <p:nvPr/>
              </p:nvSpPr>
              <p:spPr bwMode="auto">
                <a:xfrm>
                  <a:off x="1109" y="3086"/>
                  <a:ext cx="116" cy="49"/>
                </a:xfrm>
                <a:custGeom>
                  <a:avLst/>
                  <a:gdLst/>
                  <a:ahLst/>
                  <a:cxnLst>
                    <a:cxn ang="0">
                      <a:pos x="0" y="30"/>
                    </a:cxn>
                    <a:cxn ang="0">
                      <a:pos x="18" y="49"/>
                    </a:cxn>
                    <a:cxn ang="0">
                      <a:pos x="116" y="18"/>
                    </a:cxn>
                    <a:cxn ang="0">
                      <a:pos x="98" y="0"/>
                    </a:cxn>
                    <a:cxn ang="0">
                      <a:pos x="0" y="30"/>
                    </a:cxn>
                  </a:cxnLst>
                  <a:rect l="0" t="0" r="r" b="b"/>
                  <a:pathLst>
                    <a:path w="116" h="49">
                      <a:moveTo>
                        <a:pt x="0" y="30"/>
                      </a:moveTo>
                      <a:lnTo>
                        <a:pt x="18" y="49"/>
                      </a:lnTo>
                      <a:lnTo>
                        <a:pt x="116" y="18"/>
                      </a:lnTo>
                      <a:lnTo>
                        <a:pt x="98" y="0"/>
                      </a:lnTo>
                      <a:lnTo>
                        <a:pt x="0" y="30"/>
                      </a:lnTo>
                    </a:path>
                  </a:pathLst>
                </a:custGeom>
                <a:noFill/>
                <a:ln w="6350">
                  <a:solidFill>
                    <a:srgbClr val="000000"/>
                  </a:solidFill>
                  <a:prstDash val="solid"/>
                  <a:round/>
                  <a:headEnd/>
                  <a:tailEnd/>
                </a:ln>
              </p:spPr>
              <p:txBody>
                <a:bodyPr/>
                <a:lstStyle/>
                <a:p>
                  <a:endParaRPr lang="en-US"/>
                </a:p>
              </p:txBody>
            </p:sp>
            <p:sp>
              <p:nvSpPr>
                <p:cNvPr id="380103" name="Freeform 199"/>
                <p:cNvSpPr>
                  <a:spLocks noChangeAspect="1"/>
                </p:cNvSpPr>
                <p:nvPr/>
              </p:nvSpPr>
              <p:spPr bwMode="auto">
                <a:xfrm>
                  <a:off x="1218" y="3051"/>
                  <a:ext cx="116" cy="50"/>
                </a:xfrm>
                <a:custGeom>
                  <a:avLst/>
                  <a:gdLst/>
                  <a:ahLst/>
                  <a:cxnLst>
                    <a:cxn ang="0">
                      <a:pos x="0" y="31"/>
                    </a:cxn>
                    <a:cxn ang="0">
                      <a:pos x="19" y="50"/>
                    </a:cxn>
                    <a:cxn ang="0">
                      <a:pos x="116" y="19"/>
                    </a:cxn>
                    <a:cxn ang="0">
                      <a:pos x="98" y="0"/>
                    </a:cxn>
                    <a:cxn ang="0">
                      <a:pos x="0" y="31"/>
                    </a:cxn>
                  </a:cxnLst>
                  <a:rect l="0" t="0" r="r" b="b"/>
                  <a:pathLst>
                    <a:path w="116" h="50">
                      <a:moveTo>
                        <a:pt x="0" y="31"/>
                      </a:moveTo>
                      <a:lnTo>
                        <a:pt x="19" y="50"/>
                      </a:lnTo>
                      <a:lnTo>
                        <a:pt x="116" y="19"/>
                      </a:lnTo>
                      <a:lnTo>
                        <a:pt x="98" y="0"/>
                      </a:lnTo>
                      <a:lnTo>
                        <a:pt x="0" y="31"/>
                      </a:lnTo>
                    </a:path>
                  </a:pathLst>
                </a:custGeom>
                <a:noFill/>
                <a:ln w="6350">
                  <a:solidFill>
                    <a:srgbClr val="000000"/>
                  </a:solidFill>
                  <a:prstDash val="solid"/>
                  <a:round/>
                  <a:headEnd/>
                  <a:tailEnd/>
                </a:ln>
              </p:spPr>
              <p:txBody>
                <a:bodyPr/>
                <a:lstStyle/>
                <a:p>
                  <a:endParaRPr lang="en-US"/>
                </a:p>
              </p:txBody>
            </p:sp>
            <p:sp>
              <p:nvSpPr>
                <p:cNvPr id="380104" name="Freeform 200"/>
                <p:cNvSpPr>
                  <a:spLocks noChangeAspect="1"/>
                </p:cNvSpPr>
                <p:nvPr/>
              </p:nvSpPr>
              <p:spPr bwMode="auto">
                <a:xfrm>
                  <a:off x="1323" y="3021"/>
                  <a:ext cx="117" cy="46"/>
                </a:xfrm>
                <a:custGeom>
                  <a:avLst/>
                  <a:gdLst/>
                  <a:ahLst/>
                  <a:cxnLst>
                    <a:cxn ang="0">
                      <a:pos x="0" y="30"/>
                    </a:cxn>
                    <a:cxn ang="0">
                      <a:pos x="19" y="46"/>
                    </a:cxn>
                    <a:cxn ang="0">
                      <a:pos x="117" y="15"/>
                    </a:cxn>
                    <a:cxn ang="0">
                      <a:pos x="98" y="0"/>
                    </a:cxn>
                    <a:cxn ang="0">
                      <a:pos x="0" y="30"/>
                    </a:cxn>
                  </a:cxnLst>
                  <a:rect l="0" t="0" r="r" b="b"/>
                  <a:pathLst>
                    <a:path w="117" h="46">
                      <a:moveTo>
                        <a:pt x="0" y="30"/>
                      </a:moveTo>
                      <a:lnTo>
                        <a:pt x="19" y="46"/>
                      </a:lnTo>
                      <a:lnTo>
                        <a:pt x="117" y="15"/>
                      </a:lnTo>
                      <a:lnTo>
                        <a:pt x="98" y="0"/>
                      </a:lnTo>
                      <a:lnTo>
                        <a:pt x="0" y="30"/>
                      </a:lnTo>
                    </a:path>
                  </a:pathLst>
                </a:custGeom>
                <a:noFill/>
                <a:ln w="6350">
                  <a:solidFill>
                    <a:srgbClr val="000000"/>
                  </a:solidFill>
                  <a:prstDash val="solid"/>
                  <a:round/>
                  <a:headEnd/>
                  <a:tailEnd/>
                </a:ln>
              </p:spPr>
              <p:txBody>
                <a:bodyPr/>
                <a:lstStyle/>
                <a:p>
                  <a:endParaRPr lang="en-US"/>
                </a:p>
              </p:txBody>
            </p:sp>
            <p:sp>
              <p:nvSpPr>
                <p:cNvPr id="380105" name="Freeform 201"/>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close/>
                    </a:path>
                  </a:pathLst>
                </a:custGeom>
                <a:solidFill>
                  <a:srgbClr val="BFBFBF"/>
                </a:solidFill>
                <a:ln w="9525">
                  <a:noFill/>
                  <a:round/>
                  <a:headEnd/>
                  <a:tailEnd/>
                </a:ln>
              </p:spPr>
              <p:txBody>
                <a:bodyPr/>
                <a:lstStyle/>
                <a:p>
                  <a:endParaRPr lang="en-US"/>
                </a:p>
              </p:txBody>
            </p:sp>
            <p:sp>
              <p:nvSpPr>
                <p:cNvPr id="380106" name="Freeform 202"/>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path>
                  </a:pathLst>
                </a:custGeom>
                <a:noFill/>
                <a:ln w="6350">
                  <a:solidFill>
                    <a:srgbClr val="000000"/>
                  </a:solidFill>
                  <a:prstDash val="solid"/>
                  <a:round/>
                  <a:headEnd/>
                  <a:tailEnd/>
                </a:ln>
              </p:spPr>
              <p:txBody>
                <a:bodyPr/>
                <a:lstStyle/>
                <a:p>
                  <a:endParaRPr lang="en-US"/>
                </a:p>
              </p:txBody>
            </p:sp>
            <p:sp>
              <p:nvSpPr>
                <p:cNvPr id="380107" name="Freeform 203"/>
                <p:cNvSpPr>
                  <a:spLocks noChangeAspect="1"/>
                </p:cNvSpPr>
                <p:nvPr/>
              </p:nvSpPr>
              <p:spPr bwMode="auto">
                <a:xfrm>
                  <a:off x="1079" y="3116"/>
                  <a:ext cx="22" cy="7"/>
                </a:xfrm>
                <a:custGeom>
                  <a:avLst/>
                  <a:gdLst/>
                  <a:ahLst/>
                  <a:cxnLst>
                    <a:cxn ang="0">
                      <a:pos x="0" y="0"/>
                    </a:cxn>
                    <a:cxn ang="0">
                      <a:pos x="11" y="7"/>
                    </a:cxn>
                    <a:cxn ang="0">
                      <a:pos x="22" y="7"/>
                    </a:cxn>
                    <a:cxn ang="0">
                      <a:pos x="11" y="0"/>
                    </a:cxn>
                    <a:cxn ang="0">
                      <a:pos x="0" y="0"/>
                    </a:cxn>
                  </a:cxnLst>
                  <a:rect l="0" t="0" r="r" b="b"/>
                  <a:pathLst>
                    <a:path w="22" h="7">
                      <a:moveTo>
                        <a:pt x="0" y="0"/>
                      </a:moveTo>
                      <a:lnTo>
                        <a:pt x="11" y="7"/>
                      </a:lnTo>
                      <a:lnTo>
                        <a:pt x="22" y="7"/>
                      </a:lnTo>
                      <a:lnTo>
                        <a:pt x="11" y="0"/>
                      </a:lnTo>
                      <a:lnTo>
                        <a:pt x="0" y="0"/>
                      </a:lnTo>
                      <a:close/>
                    </a:path>
                  </a:pathLst>
                </a:custGeom>
                <a:solidFill>
                  <a:srgbClr val="E5E5E5"/>
                </a:solidFill>
                <a:ln w="9525">
                  <a:noFill/>
                  <a:round/>
                  <a:headEnd/>
                  <a:tailEnd/>
                </a:ln>
              </p:spPr>
              <p:txBody>
                <a:bodyPr/>
                <a:lstStyle/>
                <a:p>
                  <a:endParaRPr lang="en-US"/>
                </a:p>
              </p:txBody>
            </p:sp>
            <p:sp>
              <p:nvSpPr>
                <p:cNvPr id="380108" name="Freeform 204"/>
                <p:cNvSpPr>
                  <a:spLocks noChangeAspect="1"/>
                </p:cNvSpPr>
                <p:nvPr/>
              </p:nvSpPr>
              <p:spPr bwMode="auto">
                <a:xfrm>
                  <a:off x="1071" y="3116"/>
                  <a:ext cx="19" cy="26"/>
                </a:xfrm>
                <a:custGeom>
                  <a:avLst/>
                  <a:gdLst/>
                  <a:ahLst/>
                  <a:cxnLst>
                    <a:cxn ang="0">
                      <a:pos x="19" y="11"/>
                    </a:cxn>
                    <a:cxn ang="0">
                      <a:pos x="15" y="26"/>
                    </a:cxn>
                    <a:cxn ang="0">
                      <a:pos x="0" y="11"/>
                    </a:cxn>
                    <a:cxn ang="0">
                      <a:pos x="8" y="0"/>
                    </a:cxn>
                    <a:cxn ang="0">
                      <a:pos x="19" y="11"/>
                    </a:cxn>
                  </a:cxnLst>
                  <a:rect l="0" t="0" r="r" b="b"/>
                  <a:pathLst>
                    <a:path w="19" h="26">
                      <a:moveTo>
                        <a:pt x="19" y="11"/>
                      </a:moveTo>
                      <a:lnTo>
                        <a:pt x="15" y="26"/>
                      </a:lnTo>
                      <a:lnTo>
                        <a:pt x="0" y="11"/>
                      </a:lnTo>
                      <a:lnTo>
                        <a:pt x="8" y="0"/>
                      </a:lnTo>
                      <a:lnTo>
                        <a:pt x="19" y="11"/>
                      </a:lnTo>
                      <a:close/>
                    </a:path>
                  </a:pathLst>
                </a:custGeom>
                <a:solidFill>
                  <a:srgbClr val="606060"/>
                </a:solidFill>
                <a:ln w="9525">
                  <a:noFill/>
                  <a:round/>
                  <a:headEnd/>
                  <a:tailEnd/>
                </a:ln>
              </p:spPr>
              <p:txBody>
                <a:bodyPr/>
                <a:lstStyle/>
                <a:p>
                  <a:endParaRPr lang="en-US"/>
                </a:p>
              </p:txBody>
            </p:sp>
            <p:sp>
              <p:nvSpPr>
                <p:cNvPr id="380109" name="Freeform 205"/>
                <p:cNvSpPr>
                  <a:spLocks noChangeAspect="1" noEditPoints="1"/>
                </p:cNvSpPr>
                <p:nvPr/>
              </p:nvSpPr>
              <p:spPr bwMode="auto">
                <a:xfrm>
                  <a:off x="1112" y="3078"/>
                  <a:ext cx="110" cy="53"/>
                </a:xfrm>
                <a:custGeom>
                  <a:avLst/>
                  <a:gdLst/>
                  <a:ahLst/>
                  <a:cxnLst>
                    <a:cxn ang="0">
                      <a:pos x="83" y="0"/>
                    </a:cxn>
                    <a:cxn ang="0">
                      <a:pos x="98" y="0"/>
                    </a:cxn>
                    <a:cxn ang="0">
                      <a:pos x="106" y="8"/>
                    </a:cxn>
                    <a:cxn ang="0">
                      <a:pos x="110" y="23"/>
                    </a:cxn>
                    <a:cxn ang="0">
                      <a:pos x="91" y="30"/>
                    </a:cxn>
                    <a:cxn ang="0">
                      <a:pos x="83" y="23"/>
                    </a:cxn>
                    <a:cxn ang="0">
                      <a:pos x="83" y="15"/>
                    </a:cxn>
                    <a:cxn ang="0">
                      <a:pos x="76" y="11"/>
                    </a:cxn>
                    <a:cxn ang="0">
                      <a:pos x="83" y="0"/>
                    </a:cxn>
                    <a:cxn ang="0">
                      <a:pos x="83" y="0"/>
                    </a:cxn>
                    <a:cxn ang="0">
                      <a:pos x="61" y="11"/>
                    </a:cxn>
                    <a:cxn ang="0">
                      <a:pos x="72" y="8"/>
                    </a:cxn>
                    <a:cxn ang="0">
                      <a:pos x="83" y="15"/>
                    </a:cxn>
                    <a:cxn ang="0">
                      <a:pos x="87" y="30"/>
                    </a:cxn>
                    <a:cxn ang="0">
                      <a:pos x="64" y="38"/>
                    </a:cxn>
                    <a:cxn ang="0">
                      <a:pos x="61" y="30"/>
                    </a:cxn>
                    <a:cxn ang="0">
                      <a:pos x="57" y="23"/>
                    </a:cxn>
                    <a:cxn ang="0">
                      <a:pos x="53" y="19"/>
                    </a:cxn>
                    <a:cxn ang="0">
                      <a:pos x="61" y="11"/>
                    </a:cxn>
                    <a:cxn ang="0">
                      <a:pos x="61" y="11"/>
                    </a:cxn>
                    <a:cxn ang="0">
                      <a:pos x="34" y="19"/>
                    </a:cxn>
                    <a:cxn ang="0">
                      <a:pos x="46" y="15"/>
                    </a:cxn>
                    <a:cxn ang="0">
                      <a:pos x="57" y="23"/>
                    </a:cxn>
                    <a:cxn ang="0">
                      <a:pos x="61" y="38"/>
                    </a:cxn>
                    <a:cxn ang="0">
                      <a:pos x="42" y="45"/>
                    </a:cxn>
                    <a:cxn ang="0">
                      <a:pos x="34" y="38"/>
                    </a:cxn>
                    <a:cxn ang="0">
                      <a:pos x="31" y="30"/>
                    </a:cxn>
                    <a:cxn ang="0">
                      <a:pos x="27" y="26"/>
                    </a:cxn>
                    <a:cxn ang="0">
                      <a:pos x="34" y="19"/>
                    </a:cxn>
                    <a:cxn ang="0">
                      <a:pos x="34" y="19"/>
                    </a:cxn>
                    <a:cxn ang="0">
                      <a:pos x="8" y="26"/>
                    </a:cxn>
                    <a:cxn ang="0">
                      <a:pos x="23" y="23"/>
                    </a:cxn>
                    <a:cxn ang="0">
                      <a:pos x="31" y="30"/>
                    </a:cxn>
                    <a:cxn ang="0">
                      <a:pos x="38" y="49"/>
                    </a:cxn>
                    <a:cxn ang="0">
                      <a:pos x="15" y="53"/>
                    </a:cxn>
                    <a:cxn ang="0">
                      <a:pos x="0" y="38"/>
                    </a:cxn>
                    <a:cxn ang="0">
                      <a:pos x="8" y="26"/>
                    </a:cxn>
                    <a:cxn ang="0">
                      <a:pos x="8" y="26"/>
                    </a:cxn>
                  </a:cxnLst>
                  <a:rect l="0" t="0" r="r" b="b"/>
                  <a:pathLst>
                    <a:path w="110" h="53">
                      <a:moveTo>
                        <a:pt x="83" y="0"/>
                      </a:moveTo>
                      <a:lnTo>
                        <a:pt x="98" y="0"/>
                      </a:lnTo>
                      <a:lnTo>
                        <a:pt x="106" y="8"/>
                      </a:lnTo>
                      <a:lnTo>
                        <a:pt x="110" y="23"/>
                      </a:lnTo>
                      <a:lnTo>
                        <a:pt x="91" y="30"/>
                      </a:lnTo>
                      <a:lnTo>
                        <a:pt x="83" y="23"/>
                      </a:lnTo>
                      <a:lnTo>
                        <a:pt x="83" y="15"/>
                      </a:lnTo>
                      <a:lnTo>
                        <a:pt x="76" y="11"/>
                      </a:lnTo>
                      <a:lnTo>
                        <a:pt x="83" y="0"/>
                      </a:lnTo>
                      <a:lnTo>
                        <a:pt x="83" y="0"/>
                      </a:lnTo>
                      <a:close/>
                      <a:moveTo>
                        <a:pt x="61" y="11"/>
                      </a:moveTo>
                      <a:lnTo>
                        <a:pt x="72" y="8"/>
                      </a:lnTo>
                      <a:lnTo>
                        <a:pt x="83" y="15"/>
                      </a:lnTo>
                      <a:lnTo>
                        <a:pt x="87" y="30"/>
                      </a:lnTo>
                      <a:lnTo>
                        <a:pt x="64" y="38"/>
                      </a:lnTo>
                      <a:lnTo>
                        <a:pt x="61" y="30"/>
                      </a:lnTo>
                      <a:lnTo>
                        <a:pt x="57" y="23"/>
                      </a:lnTo>
                      <a:lnTo>
                        <a:pt x="53" y="19"/>
                      </a:lnTo>
                      <a:lnTo>
                        <a:pt x="61" y="11"/>
                      </a:lnTo>
                      <a:lnTo>
                        <a:pt x="61" y="11"/>
                      </a:lnTo>
                      <a:close/>
                      <a:moveTo>
                        <a:pt x="34" y="19"/>
                      </a:moveTo>
                      <a:lnTo>
                        <a:pt x="46" y="15"/>
                      </a:lnTo>
                      <a:lnTo>
                        <a:pt x="57" y="23"/>
                      </a:lnTo>
                      <a:lnTo>
                        <a:pt x="61" y="38"/>
                      </a:lnTo>
                      <a:lnTo>
                        <a:pt x="42" y="45"/>
                      </a:lnTo>
                      <a:lnTo>
                        <a:pt x="34" y="38"/>
                      </a:lnTo>
                      <a:lnTo>
                        <a:pt x="31" y="30"/>
                      </a:lnTo>
                      <a:lnTo>
                        <a:pt x="27" y="26"/>
                      </a:lnTo>
                      <a:lnTo>
                        <a:pt x="34" y="19"/>
                      </a:lnTo>
                      <a:lnTo>
                        <a:pt x="34" y="19"/>
                      </a:lnTo>
                      <a:close/>
                      <a:moveTo>
                        <a:pt x="8" y="26"/>
                      </a:moveTo>
                      <a:lnTo>
                        <a:pt x="23" y="23"/>
                      </a:lnTo>
                      <a:lnTo>
                        <a:pt x="31" y="30"/>
                      </a:lnTo>
                      <a:lnTo>
                        <a:pt x="38" y="49"/>
                      </a:lnTo>
                      <a:lnTo>
                        <a:pt x="15" y="53"/>
                      </a:lnTo>
                      <a:lnTo>
                        <a:pt x="0" y="38"/>
                      </a:lnTo>
                      <a:lnTo>
                        <a:pt x="8" y="26"/>
                      </a:lnTo>
                      <a:lnTo>
                        <a:pt x="8" y="26"/>
                      </a:lnTo>
                      <a:close/>
                    </a:path>
                  </a:pathLst>
                </a:custGeom>
                <a:solidFill>
                  <a:srgbClr val="F4F4D1"/>
                </a:solidFill>
                <a:ln w="9525">
                  <a:noFill/>
                  <a:round/>
                  <a:headEnd/>
                  <a:tailEnd/>
                </a:ln>
              </p:spPr>
              <p:txBody>
                <a:bodyPr/>
                <a:lstStyle/>
                <a:p>
                  <a:endParaRPr lang="en-US"/>
                </a:p>
              </p:txBody>
            </p:sp>
            <p:sp>
              <p:nvSpPr>
                <p:cNvPr id="380110" name="Freeform 206"/>
                <p:cNvSpPr>
                  <a:spLocks noChangeAspect="1"/>
                </p:cNvSpPr>
                <p:nvPr/>
              </p:nvSpPr>
              <p:spPr bwMode="auto">
                <a:xfrm>
                  <a:off x="1188" y="3078"/>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grpSp>
          <p:grpSp>
            <p:nvGrpSpPr>
              <p:cNvPr id="380111" name="Group 207"/>
              <p:cNvGrpSpPr>
                <a:grpSpLocks noChangeAspect="1"/>
              </p:cNvGrpSpPr>
              <p:nvPr/>
            </p:nvGrpSpPr>
            <p:grpSpPr bwMode="auto">
              <a:xfrm>
                <a:off x="1101" y="2941"/>
                <a:ext cx="696" cy="308"/>
                <a:chOff x="1101" y="2941"/>
                <a:chExt cx="696" cy="308"/>
              </a:xfrm>
            </p:grpSpPr>
            <p:sp>
              <p:nvSpPr>
                <p:cNvPr id="380112" name="Freeform 208"/>
                <p:cNvSpPr>
                  <a:spLocks noChangeAspect="1"/>
                </p:cNvSpPr>
                <p:nvPr/>
              </p:nvSpPr>
              <p:spPr bwMode="auto">
                <a:xfrm>
                  <a:off x="1165" y="3086"/>
                  <a:ext cx="34" cy="30"/>
                </a:xfrm>
                <a:custGeom>
                  <a:avLst/>
                  <a:gdLst/>
                  <a:ahLst/>
                  <a:cxnLst>
                    <a:cxn ang="0">
                      <a:pos x="8" y="3"/>
                    </a:cxn>
                    <a:cxn ang="0">
                      <a:pos x="19" y="0"/>
                    </a:cxn>
                    <a:cxn ang="0">
                      <a:pos x="30" y="7"/>
                    </a:cxn>
                    <a:cxn ang="0">
                      <a:pos x="34" y="22"/>
                    </a:cxn>
                    <a:cxn ang="0">
                      <a:pos x="11" y="30"/>
                    </a:cxn>
                    <a:cxn ang="0">
                      <a:pos x="4" y="22"/>
                    </a:cxn>
                    <a:cxn ang="0">
                      <a:pos x="4" y="15"/>
                    </a:cxn>
                    <a:cxn ang="0">
                      <a:pos x="0" y="11"/>
                    </a:cxn>
                    <a:cxn ang="0">
                      <a:pos x="8" y="3"/>
                    </a:cxn>
                  </a:cxnLst>
                  <a:rect l="0" t="0" r="r" b="b"/>
                  <a:pathLst>
                    <a:path w="34" h="30">
                      <a:moveTo>
                        <a:pt x="8" y="3"/>
                      </a:moveTo>
                      <a:lnTo>
                        <a:pt x="19" y="0"/>
                      </a:lnTo>
                      <a:lnTo>
                        <a:pt x="30" y="7"/>
                      </a:lnTo>
                      <a:lnTo>
                        <a:pt x="34" y="22"/>
                      </a:lnTo>
                      <a:lnTo>
                        <a:pt x="11"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80113" name="Freeform 209"/>
                <p:cNvSpPr>
                  <a:spLocks noChangeAspect="1"/>
                </p:cNvSpPr>
                <p:nvPr/>
              </p:nvSpPr>
              <p:spPr bwMode="auto">
                <a:xfrm>
                  <a:off x="1139" y="3093"/>
                  <a:ext cx="34" cy="30"/>
                </a:xfrm>
                <a:custGeom>
                  <a:avLst/>
                  <a:gdLst/>
                  <a:ahLst/>
                  <a:cxnLst>
                    <a:cxn ang="0">
                      <a:pos x="7" y="4"/>
                    </a:cxn>
                    <a:cxn ang="0">
                      <a:pos x="19" y="0"/>
                    </a:cxn>
                    <a:cxn ang="0">
                      <a:pos x="30" y="8"/>
                    </a:cxn>
                    <a:cxn ang="0">
                      <a:pos x="34" y="23"/>
                    </a:cxn>
                    <a:cxn ang="0">
                      <a:pos x="15" y="30"/>
                    </a:cxn>
                    <a:cxn ang="0">
                      <a:pos x="7" y="23"/>
                    </a:cxn>
                    <a:cxn ang="0">
                      <a:pos x="4" y="15"/>
                    </a:cxn>
                    <a:cxn ang="0">
                      <a:pos x="0" y="11"/>
                    </a:cxn>
                    <a:cxn ang="0">
                      <a:pos x="7" y="4"/>
                    </a:cxn>
                  </a:cxnLst>
                  <a:rect l="0" t="0" r="r" b="b"/>
                  <a:pathLst>
                    <a:path w="34" h="30">
                      <a:moveTo>
                        <a:pt x="7" y="4"/>
                      </a:moveTo>
                      <a:lnTo>
                        <a:pt x="19" y="0"/>
                      </a:lnTo>
                      <a:lnTo>
                        <a:pt x="30" y="8"/>
                      </a:lnTo>
                      <a:lnTo>
                        <a:pt x="34" y="23"/>
                      </a:lnTo>
                      <a:lnTo>
                        <a:pt x="15"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0114" name="Freeform 210"/>
                <p:cNvSpPr>
                  <a:spLocks noChangeAspect="1"/>
                </p:cNvSpPr>
                <p:nvPr/>
              </p:nvSpPr>
              <p:spPr bwMode="auto">
                <a:xfrm>
                  <a:off x="1112" y="3101"/>
                  <a:ext cx="34" cy="30"/>
                </a:xfrm>
                <a:custGeom>
                  <a:avLst/>
                  <a:gdLst/>
                  <a:ahLst/>
                  <a:cxnLst>
                    <a:cxn ang="0">
                      <a:pos x="8" y="3"/>
                    </a:cxn>
                    <a:cxn ang="0">
                      <a:pos x="23" y="0"/>
                    </a:cxn>
                    <a:cxn ang="0">
                      <a:pos x="31" y="7"/>
                    </a:cxn>
                    <a:cxn ang="0">
                      <a:pos x="34" y="26"/>
                    </a:cxn>
                    <a:cxn ang="0">
                      <a:pos x="15" y="30"/>
                    </a:cxn>
                    <a:cxn ang="0">
                      <a:pos x="0" y="15"/>
                    </a:cxn>
                    <a:cxn ang="0">
                      <a:pos x="8" y="3"/>
                    </a:cxn>
                  </a:cxnLst>
                  <a:rect l="0" t="0" r="r" b="b"/>
                  <a:pathLst>
                    <a:path w="34" h="30">
                      <a:moveTo>
                        <a:pt x="8" y="3"/>
                      </a:moveTo>
                      <a:lnTo>
                        <a:pt x="23" y="0"/>
                      </a:lnTo>
                      <a:lnTo>
                        <a:pt x="31" y="7"/>
                      </a:lnTo>
                      <a:lnTo>
                        <a:pt x="34" y="26"/>
                      </a:lnTo>
                      <a:lnTo>
                        <a:pt x="15"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80115" name="Freeform 211"/>
                <p:cNvSpPr>
                  <a:spLocks noChangeAspect="1" noEditPoints="1"/>
                </p:cNvSpPr>
                <p:nvPr/>
              </p:nvSpPr>
              <p:spPr bwMode="auto">
                <a:xfrm>
                  <a:off x="1112" y="3082"/>
                  <a:ext cx="95" cy="49"/>
                </a:xfrm>
                <a:custGeom>
                  <a:avLst/>
                  <a:gdLst/>
                  <a:ahLst/>
                  <a:cxnLst>
                    <a:cxn ang="0">
                      <a:pos x="95" y="7"/>
                    </a:cxn>
                    <a:cxn ang="0">
                      <a:pos x="91" y="26"/>
                    </a:cxn>
                    <a:cxn ang="0">
                      <a:pos x="83" y="19"/>
                    </a:cxn>
                    <a:cxn ang="0">
                      <a:pos x="83" y="11"/>
                    </a:cxn>
                    <a:cxn ang="0">
                      <a:pos x="79" y="7"/>
                    </a:cxn>
                    <a:cxn ang="0">
                      <a:pos x="87" y="0"/>
                    </a:cxn>
                    <a:cxn ang="0">
                      <a:pos x="95" y="7"/>
                    </a:cxn>
                    <a:cxn ang="0">
                      <a:pos x="95" y="7"/>
                    </a:cxn>
                    <a:cxn ang="0">
                      <a:pos x="68" y="15"/>
                    </a:cxn>
                    <a:cxn ang="0">
                      <a:pos x="64" y="34"/>
                    </a:cxn>
                    <a:cxn ang="0">
                      <a:pos x="61" y="26"/>
                    </a:cxn>
                    <a:cxn ang="0">
                      <a:pos x="57" y="19"/>
                    </a:cxn>
                    <a:cxn ang="0">
                      <a:pos x="53" y="15"/>
                    </a:cxn>
                    <a:cxn ang="0">
                      <a:pos x="61" y="7"/>
                    </a:cxn>
                    <a:cxn ang="0">
                      <a:pos x="68" y="15"/>
                    </a:cxn>
                    <a:cxn ang="0">
                      <a:pos x="68" y="15"/>
                    </a:cxn>
                    <a:cxn ang="0">
                      <a:pos x="46" y="22"/>
                    </a:cxn>
                    <a:cxn ang="0">
                      <a:pos x="42" y="41"/>
                    </a:cxn>
                    <a:cxn ang="0">
                      <a:pos x="34" y="34"/>
                    </a:cxn>
                    <a:cxn ang="0">
                      <a:pos x="31" y="26"/>
                    </a:cxn>
                    <a:cxn ang="0">
                      <a:pos x="27" y="22"/>
                    </a:cxn>
                    <a:cxn ang="0">
                      <a:pos x="34" y="15"/>
                    </a:cxn>
                    <a:cxn ang="0">
                      <a:pos x="46" y="22"/>
                    </a:cxn>
                    <a:cxn ang="0">
                      <a:pos x="46" y="22"/>
                    </a:cxn>
                    <a:cxn ang="0">
                      <a:pos x="19" y="30"/>
                    </a:cxn>
                    <a:cxn ang="0">
                      <a:pos x="15" y="49"/>
                    </a:cxn>
                    <a:cxn ang="0">
                      <a:pos x="0" y="34"/>
                    </a:cxn>
                    <a:cxn ang="0">
                      <a:pos x="8" y="22"/>
                    </a:cxn>
                    <a:cxn ang="0">
                      <a:pos x="19" y="30"/>
                    </a:cxn>
                    <a:cxn ang="0">
                      <a:pos x="19" y="30"/>
                    </a:cxn>
                  </a:cxnLst>
                  <a:rect l="0" t="0" r="r" b="b"/>
                  <a:pathLst>
                    <a:path w="95" h="49">
                      <a:moveTo>
                        <a:pt x="95" y="7"/>
                      </a:moveTo>
                      <a:lnTo>
                        <a:pt x="91" y="26"/>
                      </a:lnTo>
                      <a:lnTo>
                        <a:pt x="83" y="19"/>
                      </a:lnTo>
                      <a:lnTo>
                        <a:pt x="83" y="11"/>
                      </a:lnTo>
                      <a:lnTo>
                        <a:pt x="79" y="7"/>
                      </a:lnTo>
                      <a:lnTo>
                        <a:pt x="87" y="0"/>
                      </a:lnTo>
                      <a:lnTo>
                        <a:pt x="95" y="7"/>
                      </a:lnTo>
                      <a:lnTo>
                        <a:pt x="95" y="7"/>
                      </a:lnTo>
                      <a:close/>
                      <a:moveTo>
                        <a:pt x="68" y="15"/>
                      </a:moveTo>
                      <a:lnTo>
                        <a:pt x="64" y="34"/>
                      </a:lnTo>
                      <a:lnTo>
                        <a:pt x="61" y="26"/>
                      </a:lnTo>
                      <a:lnTo>
                        <a:pt x="57" y="19"/>
                      </a:lnTo>
                      <a:lnTo>
                        <a:pt x="53" y="15"/>
                      </a:lnTo>
                      <a:lnTo>
                        <a:pt x="61" y="7"/>
                      </a:lnTo>
                      <a:lnTo>
                        <a:pt x="68" y="15"/>
                      </a:lnTo>
                      <a:lnTo>
                        <a:pt x="68" y="15"/>
                      </a:lnTo>
                      <a:close/>
                      <a:moveTo>
                        <a:pt x="46" y="22"/>
                      </a:moveTo>
                      <a:lnTo>
                        <a:pt x="42" y="41"/>
                      </a:lnTo>
                      <a:lnTo>
                        <a:pt x="34" y="34"/>
                      </a:lnTo>
                      <a:lnTo>
                        <a:pt x="31" y="26"/>
                      </a:lnTo>
                      <a:lnTo>
                        <a:pt x="27" y="22"/>
                      </a:lnTo>
                      <a:lnTo>
                        <a:pt x="34" y="15"/>
                      </a:lnTo>
                      <a:lnTo>
                        <a:pt x="46" y="22"/>
                      </a:lnTo>
                      <a:lnTo>
                        <a:pt x="46" y="22"/>
                      </a:lnTo>
                      <a:close/>
                      <a:moveTo>
                        <a:pt x="19" y="30"/>
                      </a:moveTo>
                      <a:lnTo>
                        <a:pt x="15" y="49"/>
                      </a:lnTo>
                      <a:lnTo>
                        <a:pt x="0" y="34"/>
                      </a:lnTo>
                      <a:lnTo>
                        <a:pt x="8" y="22"/>
                      </a:lnTo>
                      <a:lnTo>
                        <a:pt x="19" y="30"/>
                      </a:lnTo>
                      <a:lnTo>
                        <a:pt x="19" y="30"/>
                      </a:lnTo>
                      <a:close/>
                    </a:path>
                  </a:pathLst>
                </a:custGeom>
                <a:solidFill>
                  <a:srgbClr val="E2E2BF"/>
                </a:solidFill>
                <a:ln w="9525">
                  <a:noFill/>
                  <a:round/>
                  <a:headEnd/>
                  <a:tailEnd/>
                </a:ln>
              </p:spPr>
              <p:txBody>
                <a:bodyPr/>
                <a:lstStyle/>
                <a:p>
                  <a:endParaRPr lang="en-US"/>
                </a:p>
              </p:txBody>
            </p:sp>
            <p:sp>
              <p:nvSpPr>
                <p:cNvPr id="380116" name="Freeform 212"/>
                <p:cNvSpPr>
                  <a:spLocks noChangeAspect="1" noEditPoints="1"/>
                </p:cNvSpPr>
                <p:nvPr/>
              </p:nvSpPr>
              <p:spPr bwMode="auto">
                <a:xfrm>
                  <a:off x="1120" y="3078"/>
                  <a:ext cx="98" cy="34"/>
                </a:xfrm>
                <a:custGeom>
                  <a:avLst/>
                  <a:gdLst/>
                  <a:ahLst/>
                  <a:cxnLst>
                    <a:cxn ang="0">
                      <a:pos x="75" y="4"/>
                    </a:cxn>
                    <a:cxn ang="0">
                      <a:pos x="87" y="11"/>
                    </a:cxn>
                    <a:cxn ang="0">
                      <a:pos x="98" y="8"/>
                    </a:cxn>
                    <a:cxn ang="0">
                      <a:pos x="87" y="0"/>
                    </a:cxn>
                    <a:cxn ang="0">
                      <a:pos x="75" y="4"/>
                    </a:cxn>
                    <a:cxn ang="0">
                      <a:pos x="75" y="4"/>
                    </a:cxn>
                    <a:cxn ang="0">
                      <a:pos x="53" y="11"/>
                    </a:cxn>
                    <a:cxn ang="0">
                      <a:pos x="60" y="19"/>
                    </a:cxn>
                    <a:cxn ang="0">
                      <a:pos x="71" y="15"/>
                    </a:cxn>
                    <a:cxn ang="0">
                      <a:pos x="64" y="8"/>
                    </a:cxn>
                    <a:cxn ang="0">
                      <a:pos x="53" y="11"/>
                    </a:cxn>
                    <a:cxn ang="0">
                      <a:pos x="53" y="11"/>
                    </a:cxn>
                    <a:cxn ang="0">
                      <a:pos x="26" y="19"/>
                    </a:cxn>
                    <a:cxn ang="0">
                      <a:pos x="38" y="26"/>
                    </a:cxn>
                    <a:cxn ang="0">
                      <a:pos x="49" y="23"/>
                    </a:cxn>
                    <a:cxn ang="0">
                      <a:pos x="38" y="15"/>
                    </a:cxn>
                    <a:cxn ang="0">
                      <a:pos x="26" y="19"/>
                    </a:cxn>
                    <a:cxn ang="0">
                      <a:pos x="26" y="19"/>
                    </a:cxn>
                    <a:cxn ang="0">
                      <a:pos x="0" y="26"/>
                    </a:cxn>
                    <a:cxn ang="0">
                      <a:pos x="11" y="34"/>
                    </a:cxn>
                    <a:cxn ang="0">
                      <a:pos x="23" y="30"/>
                    </a:cxn>
                    <a:cxn ang="0">
                      <a:pos x="11" y="23"/>
                    </a:cxn>
                    <a:cxn ang="0">
                      <a:pos x="0" y="26"/>
                    </a:cxn>
                    <a:cxn ang="0">
                      <a:pos x="0" y="26"/>
                    </a:cxn>
                  </a:cxnLst>
                  <a:rect l="0" t="0" r="r" b="b"/>
                  <a:pathLst>
                    <a:path w="98" h="34">
                      <a:moveTo>
                        <a:pt x="75" y="4"/>
                      </a:moveTo>
                      <a:lnTo>
                        <a:pt x="87" y="11"/>
                      </a:lnTo>
                      <a:lnTo>
                        <a:pt x="98" y="8"/>
                      </a:lnTo>
                      <a:lnTo>
                        <a:pt x="87" y="0"/>
                      </a:lnTo>
                      <a:lnTo>
                        <a:pt x="75" y="4"/>
                      </a:lnTo>
                      <a:lnTo>
                        <a:pt x="75" y="4"/>
                      </a:lnTo>
                      <a:close/>
                      <a:moveTo>
                        <a:pt x="53" y="11"/>
                      </a:moveTo>
                      <a:lnTo>
                        <a:pt x="60" y="19"/>
                      </a:lnTo>
                      <a:lnTo>
                        <a:pt x="71" y="15"/>
                      </a:lnTo>
                      <a:lnTo>
                        <a:pt x="64" y="8"/>
                      </a:lnTo>
                      <a:lnTo>
                        <a:pt x="53" y="11"/>
                      </a:lnTo>
                      <a:lnTo>
                        <a:pt x="53" y="11"/>
                      </a:lnTo>
                      <a:close/>
                      <a:moveTo>
                        <a:pt x="26" y="19"/>
                      </a:moveTo>
                      <a:lnTo>
                        <a:pt x="38" y="26"/>
                      </a:lnTo>
                      <a:lnTo>
                        <a:pt x="49" y="23"/>
                      </a:lnTo>
                      <a:lnTo>
                        <a:pt x="38" y="15"/>
                      </a:lnTo>
                      <a:lnTo>
                        <a:pt x="26" y="19"/>
                      </a:lnTo>
                      <a:lnTo>
                        <a:pt x="26" y="19"/>
                      </a:lnTo>
                      <a:close/>
                      <a:moveTo>
                        <a:pt x="0" y="26"/>
                      </a:moveTo>
                      <a:lnTo>
                        <a:pt x="11" y="34"/>
                      </a:lnTo>
                      <a:lnTo>
                        <a:pt x="23" y="30"/>
                      </a:lnTo>
                      <a:lnTo>
                        <a:pt x="11" y="23"/>
                      </a:lnTo>
                      <a:lnTo>
                        <a:pt x="0" y="26"/>
                      </a:lnTo>
                      <a:lnTo>
                        <a:pt x="0" y="26"/>
                      </a:lnTo>
                      <a:close/>
                    </a:path>
                  </a:pathLst>
                </a:custGeom>
                <a:solidFill>
                  <a:srgbClr val="FCFCD8"/>
                </a:solidFill>
                <a:ln w="9525">
                  <a:noFill/>
                  <a:round/>
                  <a:headEnd/>
                  <a:tailEnd/>
                </a:ln>
              </p:spPr>
              <p:txBody>
                <a:bodyPr/>
                <a:lstStyle/>
                <a:p>
                  <a:endParaRPr lang="en-US"/>
                </a:p>
              </p:txBody>
            </p:sp>
            <p:sp>
              <p:nvSpPr>
                <p:cNvPr id="380117" name="Freeform 213"/>
                <p:cNvSpPr>
                  <a:spLocks noChangeAspect="1" noEditPoints="1"/>
                </p:cNvSpPr>
                <p:nvPr/>
              </p:nvSpPr>
              <p:spPr bwMode="auto">
                <a:xfrm>
                  <a:off x="1218" y="3044"/>
                  <a:ext cx="113" cy="53"/>
                </a:xfrm>
                <a:custGeom>
                  <a:avLst/>
                  <a:gdLst/>
                  <a:ahLst/>
                  <a:cxnLst>
                    <a:cxn ang="0">
                      <a:pos x="86" y="4"/>
                    </a:cxn>
                    <a:cxn ang="0">
                      <a:pos x="98" y="0"/>
                    </a:cxn>
                    <a:cxn ang="0">
                      <a:pos x="105" y="7"/>
                    </a:cxn>
                    <a:cxn ang="0">
                      <a:pos x="113" y="26"/>
                    </a:cxn>
                    <a:cxn ang="0">
                      <a:pos x="90" y="30"/>
                    </a:cxn>
                    <a:cxn ang="0">
                      <a:pos x="83" y="23"/>
                    </a:cxn>
                    <a:cxn ang="0">
                      <a:pos x="83" y="15"/>
                    </a:cxn>
                    <a:cxn ang="0">
                      <a:pos x="79" y="11"/>
                    </a:cxn>
                    <a:cxn ang="0">
                      <a:pos x="86" y="4"/>
                    </a:cxn>
                    <a:cxn ang="0">
                      <a:pos x="86" y="4"/>
                    </a:cxn>
                    <a:cxn ang="0">
                      <a:pos x="60" y="11"/>
                    </a:cxn>
                    <a:cxn ang="0">
                      <a:pos x="71" y="7"/>
                    </a:cxn>
                    <a:cxn ang="0">
                      <a:pos x="83" y="15"/>
                    </a:cxn>
                    <a:cxn ang="0">
                      <a:pos x="86" y="34"/>
                    </a:cxn>
                    <a:cxn ang="0">
                      <a:pos x="68" y="38"/>
                    </a:cxn>
                    <a:cxn ang="0">
                      <a:pos x="60" y="30"/>
                    </a:cxn>
                    <a:cxn ang="0">
                      <a:pos x="56" y="23"/>
                    </a:cxn>
                    <a:cxn ang="0">
                      <a:pos x="52" y="19"/>
                    </a:cxn>
                    <a:cxn ang="0">
                      <a:pos x="60" y="11"/>
                    </a:cxn>
                    <a:cxn ang="0">
                      <a:pos x="60" y="11"/>
                    </a:cxn>
                    <a:cxn ang="0">
                      <a:pos x="37" y="19"/>
                    </a:cxn>
                    <a:cxn ang="0">
                      <a:pos x="49" y="15"/>
                    </a:cxn>
                    <a:cxn ang="0">
                      <a:pos x="56" y="23"/>
                    </a:cxn>
                    <a:cxn ang="0">
                      <a:pos x="64" y="42"/>
                    </a:cxn>
                    <a:cxn ang="0">
                      <a:pos x="41" y="45"/>
                    </a:cxn>
                    <a:cxn ang="0">
                      <a:pos x="34" y="38"/>
                    </a:cxn>
                    <a:cxn ang="0">
                      <a:pos x="34" y="34"/>
                    </a:cxn>
                    <a:cxn ang="0">
                      <a:pos x="26" y="26"/>
                    </a:cxn>
                    <a:cxn ang="0">
                      <a:pos x="37" y="19"/>
                    </a:cxn>
                    <a:cxn ang="0">
                      <a:pos x="37" y="19"/>
                    </a:cxn>
                    <a:cxn ang="0">
                      <a:pos x="11" y="26"/>
                    </a:cxn>
                    <a:cxn ang="0">
                      <a:pos x="22" y="23"/>
                    </a:cxn>
                    <a:cxn ang="0">
                      <a:pos x="34" y="34"/>
                    </a:cxn>
                    <a:cxn ang="0">
                      <a:pos x="37" y="49"/>
                    </a:cxn>
                    <a:cxn ang="0">
                      <a:pos x="15" y="53"/>
                    </a:cxn>
                    <a:cxn ang="0">
                      <a:pos x="0" y="38"/>
                    </a:cxn>
                    <a:cxn ang="0">
                      <a:pos x="11" y="26"/>
                    </a:cxn>
                    <a:cxn ang="0">
                      <a:pos x="11" y="26"/>
                    </a:cxn>
                  </a:cxnLst>
                  <a:rect l="0" t="0" r="r" b="b"/>
                  <a:pathLst>
                    <a:path w="113" h="53">
                      <a:moveTo>
                        <a:pt x="86" y="4"/>
                      </a:moveTo>
                      <a:lnTo>
                        <a:pt x="98" y="0"/>
                      </a:lnTo>
                      <a:lnTo>
                        <a:pt x="105" y="7"/>
                      </a:lnTo>
                      <a:lnTo>
                        <a:pt x="113" y="26"/>
                      </a:lnTo>
                      <a:lnTo>
                        <a:pt x="90" y="30"/>
                      </a:lnTo>
                      <a:lnTo>
                        <a:pt x="83" y="23"/>
                      </a:lnTo>
                      <a:lnTo>
                        <a:pt x="83" y="15"/>
                      </a:lnTo>
                      <a:lnTo>
                        <a:pt x="79" y="11"/>
                      </a:lnTo>
                      <a:lnTo>
                        <a:pt x="86" y="4"/>
                      </a:lnTo>
                      <a:lnTo>
                        <a:pt x="86" y="4"/>
                      </a:lnTo>
                      <a:close/>
                      <a:moveTo>
                        <a:pt x="60" y="11"/>
                      </a:moveTo>
                      <a:lnTo>
                        <a:pt x="71" y="7"/>
                      </a:lnTo>
                      <a:lnTo>
                        <a:pt x="83" y="15"/>
                      </a:lnTo>
                      <a:lnTo>
                        <a:pt x="86" y="34"/>
                      </a:lnTo>
                      <a:lnTo>
                        <a:pt x="68" y="38"/>
                      </a:lnTo>
                      <a:lnTo>
                        <a:pt x="60" y="30"/>
                      </a:lnTo>
                      <a:lnTo>
                        <a:pt x="56" y="23"/>
                      </a:lnTo>
                      <a:lnTo>
                        <a:pt x="52" y="19"/>
                      </a:lnTo>
                      <a:lnTo>
                        <a:pt x="60" y="11"/>
                      </a:lnTo>
                      <a:lnTo>
                        <a:pt x="60" y="11"/>
                      </a:lnTo>
                      <a:close/>
                      <a:moveTo>
                        <a:pt x="37" y="19"/>
                      </a:moveTo>
                      <a:lnTo>
                        <a:pt x="49" y="15"/>
                      </a:lnTo>
                      <a:lnTo>
                        <a:pt x="56" y="23"/>
                      </a:lnTo>
                      <a:lnTo>
                        <a:pt x="64" y="42"/>
                      </a:lnTo>
                      <a:lnTo>
                        <a:pt x="41" y="45"/>
                      </a:lnTo>
                      <a:lnTo>
                        <a:pt x="34" y="38"/>
                      </a:lnTo>
                      <a:lnTo>
                        <a:pt x="34" y="34"/>
                      </a:lnTo>
                      <a:lnTo>
                        <a:pt x="26" y="26"/>
                      </a:lnTo>
                      <a:lnTo>
                        <a:pt x="37" y="19"/>
                      </a:lnTo>
                      <a:lnTo>
                        <a:pt x="37" y="19"/>
                      </a:lnTo>
                      <a:close/>
                      <a:moveTo>
                        <a:pt x="11" y="26"/>
                      </a:moveTo>
                      <a:lnTo>
                        <a:pt x="22" y="23"/>
                      </a:lnTo>
                      <a:lnTo>
                        <a:pt x="34" y="34"/>
                      </a:lnTo>
                      <a:lnTo>
                        <a:pt x="37" y="49"/>
                      </a:lnTo>
                      <a:lnTo>
                        <a:pt x="15" y="53"/>
                      </a:lnTo>
                      <a:lnTo>
                        <a:pt x="0" y="38"/>
                      </a:lnTo>
                      <a:lnTo>
                        <a:pt x="11" y="26"/>
                      </a:lnTo>
                      <a:lnTo>
                        <a:pt x="11" y="26"/>
                      </a:lnTo>
                      <a:close/>
                    </a:path>
                  </a:pathLst>
                </a:custGeom>
                <a:solidFill>
                  <a:srgbClr val="BFBFBF"/>
                </a:solidFill>
                <a:ln w="9525">
                  <a:noFill/>
                  <a:round/>
                  <a:headEnd/>
                  <a:tailEnd/>
                </a:ln>
              </p:spPr>
              <p:txBody>
                <a:bodyPr/>
                <a:lstStyle/>
                <a:p>
                  <a:endParaRPr lang="en-US"/>
                </a:p>
              </p:txBody>
            </p:sp>
            <p:sp>
              <p:nvSpPr>
                <p:cNvPr id="380118" name="Freeform 214"/>
                <p:cNvSpPr>
                  <a:spLocks noChangeAspect="1"/>
                </p:cNvSpPr>
                <p:nvPr/>
              </p:nvSpPr>
              <p:spPr bwMode="auto">
                <a:xfrm>
                  <a:off x="1297" y="3044"/>
                  <a:ext cx="34" cy="34"/>
                </a:xfrm>
                <a:custGeom>
                  <a:avLst/>
                  <a:gdLst/>
                  <a:ahLst/>
                  <a:cxnLst>
                    <a:cxn ang="0">
                      <a:pos x="7" y="4"/>
                    </a:cxn>
                    <a:cxn ang="0">
                      <a:pos x="19" y="0"/>
                    </a:cxn>
                    <a:cxn ang="0">
                      <a:pos x="26" y="7"/>
                    </a:cxn>
                    <a:cxn ang="0">
                      <a:pos x="34" y="26"/>
                    </a:cxn>
                    <a:cxn ang="0">
                      <a:pos x="11" y="34"/>
                    </a:cxn>
                    <a:cxn ang="0">
                      <a:pos x="4" y="23"/>
                    </a:cxn>
                    <a:cxn ang="0">
                      <a:pos x="4" y="19"/>
                    </a:cxn>
                    <a:cxn ang="0">
                      <a:pos x="0" y="11"/>
                    </a:cxn>
                    <a:cxn ang="0">
                      <a:pos x="7" y="4"/>
                    </a:cxn>
                  </a:cxnLst>
                  <a:rect l="0" t="0" r="r" b="b"/>
                  <a:pathLst>
                    <a:path w="34" h="34">
                      <a:moveTo>
                        <a:pt x="7" y="4"/>
                      </a:moveTo>
                      <a:lnTo>
                        <a:pt x="19" y="0"/>
                      </a:lnTo>
                      <a:lnTo>
                        <a:pt x="26" y="7"/>
                      </a:lnTo>
                      <a:lnTo>
                        <a:pt x="34" y="26"/>
                      </a:lnTo>
                      <a:lnTo>
                        <a:pt x="11" y="34"/>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0119" name="Freeform 215"/>
                <p:cNvSpPr>
                  <a:spLocks noChangeAspect="1"/>
                </p:cNvSpPr>
                <p:nvPr/>
              </p:nvSpPr>
              <p:spPr bwMode="auto">
                <a:xfrm>
                  <a:off x="1270" y="3051"/>
                  <a:ext cx="34" cy="31"/>
                </a:xfrm>
                <a:custGeom>
                  <a:avLst/>
                  <a:gdLst/>
                  <a:ahLst/>
                  <a:cxnLst>
                    <a:cxn ang="0">
                      <a:pos x="8" y="4"/>
                    </a:cxn>
                    <a:cxn ang="0">
                      <a:pos x="19" y="0"/>
                    </a:cxn>
                    <a:cxn ang="0">
                      <a:pos x="31" y="8"/>
                    </a:cxn>
                    <a:cxn ang="0">
                      <a:pos x="34" y="27"/>
                    </a:cxn>
                    <a:cxn ang="0">
                      <a:pos x="16" y="31"/>
                    </a:cxn>
                    <a:cxn ang="0">
                      <a:pos x="8" y="23"/>
                    </a:cxn>
                    <a:cxn ang="0">
                      <a:pos x="8" y="16"/>
                    </a:cxn>
                    <a:cxn ang="0">
                      <a:pos x="0" y="12"/>
                    </a:cxn>
                    <a:cxn ang="0">
                      <a:pos x="8" y="4"/>
                    </a:cxn>
                  </a:cxnLst>
                  <a:rect l="0" t="0" r="r" b="b"/>
                  <a:pathLst>
                    <a:path w="34" h="31">
                      <a:moveTo>
                        <a:pt x="8" y="4"/>
                      </a:moveTo>
                      <a:lnTo>
                        <a:pt x="19" y="0"/>
                      </a:lnTo>
                      <a:lnTo>
                        <a:pt x="31" y="8"/>
                      </a:lnTo>
                      <a:lnTo>
                        <a:pt x="34" y="27"/>
                      </a:lnTo>
                      <a:lnTo>
                        <a:pt x="16" y="31"/>
                      </a:lnTo>
                      <a:lnTo>
                        <a:pt x="8" y="23"/>
                      </a:lnTo>
                      <a:lnTo>
                        <a:pt x="8"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0120" name="Freeform 216"/>
                <p:cNvSpPr>
                  <a:spLocks noChangeAspect="1"/>
                </p:cNvSpPr>
                <p:nvPr/>
              </p:nvSpPr>
              <p:spPr bwMode="auto">
                <a:xfrm>
                  <a:off x="1248" y="3059"/>
                  <a:ext cx="34" cy="30"/>
                </a:xfrm>
                <a:custGeom>
                  <a:avLst/>
                  <a:gdLst/>
                  <a:ahLst/>
                  <a:cxnLst>
                    <a:cxn ang="0">
                      <a:pos x="7" y="4"/>
                    </a:cxn>
                    <a:cxn ang="0">
                      <a:pos x="19" y="0"/>
                    </a:cxn>
                    <a:cxn ang="0">
                      <a:pos x="30" y="8"/>
                    </a:cxn>
                    <a:cxn ang="0">
                      <a:pos x="34" y="27"/>
                    </a:cxn>
                    <a:cxn ang="0">
                      <a:pos x="11" y="30"/>
                    </a:cxn>
                    <a:cxn ang="0">
                      <a:pos x="4" y="23"/>
                    </a:cxn>
                    <a:cxn ang="0">
                      <a:pos x="4" y="19"/>
                    </a:cxn>
                    <a:cxn ang="0">
                      <a:pos x="0" y="11"/>
                    </a:cxn>
                    <a:cxn ang="0">
                      <a:pos x="7" y="4"/>
                    </a:cxn>
                  </a:cxnLst>
                  <a:rect l="0" t="0" r="r" b="b"/>
                  <a:pathLst>
                    <a:path w="34" h="30">
                      <a:moveTo>
                        <a:pt x="7" y="4"/>
                      </a:moveTo>
                      <a:lnTo>
                        <a:pt x="19" y="0"/>
                      </a:lnTo>
                      <a:lnTo>
                        <a:pt x="30" y="8"/>
                      </a:lnTo>
                      <a:lnTo>
                        <a:pt x="34" y="27"/>
                      </a:lnTo>
                      <a:lnTo>
                        <a:pt x="11" y="30"/>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0121" name="Freeform 217"/>
                <p:cNvSpPr>
                  <a:spLocks noChangeAspect="1"/>
                </p:cNvSpPr>
                <p:nvPr/>
              </p:nvSpPr>
              <p:spPr bwMode="auto">
                <a:xfrm>
                  <a:off x="1218" y="3067"/>
                  <a:ext cx="37" cy="30"/>
                </a:xfrm>
                <a:custGeom>
                  <a:avLst/>
                  <a:gdLst/>
                  <a:ahLst/>
                  <a:cxnLst>
                    <a:cxn ang="0">
                      <a:pos x="11" y="3"/>
                    </a:cxn>
                    <a:cxn ang="0">
                      <a:pos x="22" y="0"/>
                    </a:cxn>
                    <a:cxn ang="0">
                      <a:pos x="34" y="11"/>
                    </a:cxn>
                    <a:cxn ang="0">
                      <a:pos x="37" y="26"/>
                    </a:cxn>
                    <a:cxn ang="0">
                      <a:pos x="15" y="30"/>
                    </a:cxn>
                    <a:cxn ang="0">
                      <a:pos x="0" y="15"/>
                    </a:cxn>
                    <a:cxn ang="0">
                      <a:pos x="11" y="3"/>
                    </a:cxn>
                  </a:cxnLst>
                  <a:rect l="0" t="0" r="r" b="b"/>
                  <a:pathLst>
                    <a:path w="37" h="30">
                      <a:moveTo>
                        <a:pt x="11" y="3"/>
                      </a:moveTo>
                      <a:lnTo>
                        <a:pt x="22" y="0"/>
                      </a:lnTo>
                      <a:lnTo>
                        <a:pt x="34" y="11"/>
                      </a:lnTo>
                      <a:lnTo>
                        <a:pt x="37" y="26"/>
                      </a:lnTo>
                      <a:lnTo>
                        <a:pt x="15" y="30"/>
                      </a:lnTo>
                      <a:lnTo>
                        <a:pt x="0" y="15"/>
                      </a:lnTo>
                      <a:lnTo>
                        <a:pt x="11" y="3"/>
                      </a:lnTo>
                    </a:path>
                  </a:pathLst>
                </a:custGeom>
                <a:noFill/>
                <a:ln w="6350">
                  <a:solidFill>
                    <a:srgbClr val="000000"/>
                  </a:solidFill>
                  <a:prstDash val="solid"/>
                  <a:round/>
                  <a:headEnd/>
                  <a:tailEnd/>
                </a:ln>
              </p:spPr>
              <p:txBody>
                <a:bodyPr/>
                <a:lstStyle/>
                <a:p>
                  <a:endParaRPr lang="en-US"/>
                </a:p>
              </p:txBody>
            </p:sp>
            <p:sp>
              <p:nvSpPr>
                <p:cNvPr id="380122" name="Freeform 218"/>
                <p:cNvSpPr>
                  <a:spLocks noChangeAspect="1" noEditPoints="1"/>
                </p:cNvSpPr>
                <p:nvPr/>
              </p:nvSpPr>
              <p:spPr bwMode="auto">
                <a:xfrm>
                  <a:off x="1222" y="3048"/>
                  <a:ext cx="90" cy="49"/>
                </a:xfrm>
                <a:custGeom>
                  <a:avLst/>
                  <a:gdLst/>
                  <a:ahLst/>
                  <a:cxnLst>
                    <a:cxn ang="0">
                      <a:pos x="90" y="11"/>
                    </a:cxn>
                    <a:cxn ang="0">
                      <a:pos x="86" y="26"/>
                    </a:cxn>
                    <a:cxn ang="0">
                      <a:pos x="82" y="19"/>
                    </a:cxn>
                    <a:cxn ang="0">
                      <a:pos x="79" y="15"/>
                    </a:cxn>
                    <a:cxn ang="0">
                      <a:pos x="75" y="7"/>
                    </a:cxn>
                    <a:cxn ang="0">
                      <a:pos x="82" y="0"/>
                    </a:cxn>
                    <a:cxn ang="0">
                      <a:pos x="90" y="11"/>
                    </a:cxn>
                    <a:cxn ang="0">
                      <a:pos x="90" y="11"/>
                    </a:cxn>
                    <a:cxn ang="0">
                      <a:pos x="67" y="19"/>
                    </a:cxn>
                    <a:cxn ang="0">
                      <a:pos x="64" y="34"/>
                    </a:cxn>
                    <a:cxn ang="0">
                      <a:pos x="56" y="26"/>
                    </a:cxn>
                    <a:cxn ang="0">
                      <a:pos x="56" y="19"/>
                    </a:cxn>
                    <a:cxn ang="0">
                      <a:pos x="52" y="19"/>
                    </a:cxn>
                    <a:cxn ang="0">
                      <a:pos x="56" y="7"/>
                    </a:cxn>
                    <a:cxn ang="0">
                      <a:pos x="67" y="19"/>
                    </a:cxn>
                    <a:cxn ang="0">
                      <a:pos x="67" y="19"/>
                    </a:cxn>
                    <a:cxn ang="0">
                      <a:pos x="41" y="26"/>
                    </a:cxn>
                    <a:cxn ang="0">
                      <a:pos x="37" y="41"/>
                    </a:cxn>
                    <a:cxn ang="0">
                      <a:pos x="30" y="34"/>
                    </a:cxn>
                    <a:cxn ang="0">
                      <a:pos x="30" y="30"/>
                    </a:cxn>
                    <a:cxn ang="0">
                      <a:pos x="26" y="26"/>
                    </a:cxn>
                    <a:cxn ang="0">
                      <a:pos x="33" y="15"/>
                    </a:cxn>
                    <a:cxn ang="0">
                      <a:pos x="41" y="26"/>
                    </a:cxn>
                    <a:cxn ang="0">
                      <a:pos x="41" y="26"/>
                    </a:cxn>
                    <a:cxn ang="0">
                      <a:pos x="15" y="34"/>
                    </a:cxn>
                    <a:cxn ang="0">
                      <a:pos x="15" y="49"/>
                    </a:cxn>
                    <a:cxn ang="0">
                      <a:pos x="0" y="34"/>
                    </a:cxn>
                    <a:cxn ang="0">
                      <a:pos x="7" y="22"/>
                    </a:cxn>
                    <a:cxn ang="0">
                      <a:pos x="15" y="34"/>
                    </a:cxn>
                    <a:cxn ang="0">
                      <a:pos x="15" y="34"/>
                    </a:cxn>
                  </a:cxnLst>
                  <a:rect l="0" t="0" r="r" b="b"/>
                  <a:pathLst>
                    <a:path w="90" h="49">
                      <a:moveTo>
                        <a:pt x="90" y="11"/>
                      </a:moveTo>
                      <a:lnTo>
                        <a:pt x="86" y="26"/>
                      </a:lnTo>
                      <a:lnTo>
                        <a:pt x="82" y="19"/>
                      </a:lnTo>
                      <a:lnTo>
                        <a:pt x="79" y="15"/>
                      </a:lnTo>
                      <a:lnTo>
                        <a:pt x="75" y="7"/>
                      </a:lnTo>
                      <a:lnTo>
                        <a:pt x="82" y="0"/>
                      </a:lnTo>
                      <a:lnTo>
                        <a:pt x="90" y="11"/>
                      </a:lnTo>
                      <a:lnTo>
                        <a:pt x="90" y="11"/>
                      </a:lnTo>
                      <a:close/>
                      <a:moveTo>
                        <a:pt x="67" y="19"/>
                      </a:moveTo>
                      <a:lnTo>
                        <a:pt x="64" y="34"/>
                      </a:lnTo>
                      <a:lnTo>
                        <a:pt x="56" y="26"/>
                      </a:lnTo>
                      <a:lnTo>
                        <a:pt x="56" y="19"/>
                      </a:lnTo>
                      <a:lnTo>
                        <a:pt x="52" y="19"/>
                      </a:lnTo>
                      <a:lnTo>
                        <a:pt x="56" y="7"/>
                      </a:lnTo>
                      <a:lnTo>
                        <a:pt x="67" y="19"/>
                      </a:lnTo>
                      <a:lnTo>
                        <a:pt x="67" y="19"/>
                      </a:lnTo>
                      <a:close/>
                      <a:moveTo>
                        <a:pt x="41" y="26"/>
                      </a:moveTo>
                      <a:lnTo>
                        <a:pt x="37" y="41"/>
                      </a:lnTo>
                      <a:lnTo>
                        <a:pt x="30" y="34"/>
                      </a:lnTo>
                      <a:lnTo>
                        <a:pt x="30" y="30"/>
                      </a:lnTo>
                      <a:lnTo>
                        <a:pt x="26" y="26"/>
                      </a:lnTo>
                      <a:lnTo>
                        <a:pt x="33" y="15"/>
                      </a:lnTo>
                      <a:lnTo>
                        <a:pt x="41" y="26"/>
                      </a:lnTo>
                      <a:lnTo>
                        <a:pt x="41" y="26"/>
                      </a:lnTo>
                      <a:close/>
                      <a:moveTo>
                        <a:pt x="15" y="34"/>
                      </a:moveTo>
                      <a:lnTo>
                        <a:pt x="15" y="49"/>
                      </a:lnTo>
                      <a:lnTo>
                        <a:pt x="0" y="34"/>
                      </a:lnTo>
                      <a:lnTo>
                        <a:pt x="7" y="22"/>
                      </a:lnTo>
                      <a:lnTo>
                        <a:pt x="15" y="34"/>
                      </a:lnTo>
                      <a:lnTo>
                        <a:pt x="15" y="34"/>
                      </a:lnTo>
                      <a:close/>
                    </a:path>
                  </a:pathLst>
                </a:custGeom>
                <a:solidFill>
                  <a:srgbClr val="606060"/>
                </a:solidFill>
                <a:ln w="9525">
                  <a:noFill/>
                  <a:round/>
                  <a:headEnd/>
                  <a:tailEnd/>
                </a:ln>
              </p:spPr>
              <p:txBody>
                <a:bodyPr/>
                <a:lstStyle/>
                <a:p>
                  <a:endParaRPr lang="en-US"/>
                </a:p>
              </p:txBody>
            </p:sp>
            <p:sp>
              <p:nvSpPr>
                <p:cNvPr id="380123" name="Freeform 219"/>
                <p:cNvSpPr>
                  <a:spLocks noChangeAspect="1" noEditPoints="1"/>
                </p:cNvSpPr>
                <p:nvPr/>
              </p:nvSpPr>
              <p:spPr bwMode="auto">
                <a:xfrm>
                  <a:off x="1229" y="3044"/>
                  <a:ext cx="98" cy="34"/>
                </a:xfrm>
                <a:custGeom>
                  <a:avLst/>
                  <a:gdLst/>
                  <a:ahLst/>
                  <a:cxnLst>
                    <a:cxn ang="0">
                      <a:pos x="75" y="4"/>
                    </a:cxn>
                    <a:cxn ang="0">
                      <a:pos x="83" y="11"/>
                    </a:cxn>
                    <a:cxn ang="0">
                      <a:pos x="98" y="11"/>
                    </a:cxn>
                    <a:cxn ang="0">
                      <a:pos x="87" y="0"/>
                    </a:cxn>
                    <a:cxn ang="0">
                      <a:pos x="75" y="4"/>
                    </a:cxn>
                    <a:cxn ang="0">
                      <a:pos x="75" y="4"/>
                    </a:cxn>
                    <a:cxn ang="0">
                      <a:pos x="53" y="11"/>
                    </a:cxn>
                    <a:cxn ang="0">
                      <a:pos x="60" y="23"/>
                    </a:cxn>
                    <a:cxn ang="0">
                      <a:pos x="72" y="19"/>
                    </a:cxn>
                    <a:cxn ang="0">
                      <a:pos x="60" y="7"/>
                    </a:cxn>
                    <a:cxn ang="0">
                      <a:pos x="53" y="11"/>
                    </a:cxn>
                    <a:cxn ang="0">
                      <a:pos x="53" y="11"/>
                    </a:cxn>
                    <a:cxn ang="0">
                      <a:pos x="26" y="19"/>
                    </a:cxn>
                    <a:cxn ang="0">
                      <a:pos x="34" y="30"/>
                    </a:cxn>
                    <a:cxn ang="0">
                      <a:pos x="45" y="26"/>
                    </a:cxn>
                    <a:cxn ang="0">
                      <a:pos x="38" y="15"/>
                    </a:cxn>
                    <a:cxn ang="0">
                      <a:pos x="26" y="19"/>
                    </a:cxn>
                    <a:cxn ang="0">
                      <a:pos x="26" y="19"/>
                    </a:cxn>
                    <a:cxn ang="0">
                      <a:pos x="0" y="26"/>
                    </a:cxn>
                    <a:cxn ang="0">
                      <a:pos x="11" y="34"/>
                    </a:cxn>
                    <a:cxn ang="0">
                      <a:pos x="23" y="34"/>
                    </a:cxn>
                    <a:cxn ang="0">
                      <a:pos x="11" y="23"/>
                    </a:cxn>
                    <a:cxn ang="0">
                      <a:pos x="0" y="26"/>
                    </a:cxn>
                    <a:cxn ang="0">
                      <a:pos x="0" y="26"/>
                    </a:cxn>
                  </a:cxnLst>
                  <a:rect l="0" t="0" r="r" b="b"/>
                  <a:pathLst>
                    <a:path w="98" h="34">
                      <a:moveTo>
                        <a:pt x="75" y="4"/>
                      </a:moveTo>
                      <a:lnTo>
                        <a:pt x="83" y="11"/>
                      </a:lnTo>
                      <a:lnTo>
                        <a:pt x="98" y="11"/>
                      </a:lnTo>
                      <a:lnTo>
                        <a:pt x="87" y="0"/>
                      </a:lnTo>
                      <a:lnTo>
                        <a:pt x="75" y="4"/>
                      </a:lnTo>
                      <a:lnTo>
                        <a:pt x="75" y="4"/>
                      </a:lnTo>
                      <a:close/>
                      <a:moveTo>
                        <a:pt x="53" y="11"/>
                      </a:moveTo>
                      <a:lnTo>
                        <a:pt x="60" y="23"/>
                      </a:lnTo>
                      <a:lnTo>
                        <a:pt x="72" y="19"/>
                      </a:lnTo>
                      <a:lnTo>
                        <a:pt x="60" y="7"/>
                      </a:lnTo>
                      <a:lnTo>
                        <a:pt x="53" y="11"/>
                      </a:lnTo>
                      <a:lnTo>
                        <a:pt x="53" y="11"/>
                      </a:lnTo>
                      <a:close/>
                      <a:moveTo>
                        <a:pt x="26" y="19"/>
                      </a:moveTo>
                      <a:lnTo>
                        <a:pt x="34" y="30"/>
                      </a:lnTo>
                      <a:lnTo>
                        <a:pt x="45" y="26"/>
                      </a:lnTo>
                      <a:lnTo>
                        <a:pt x="38" y="15"/>
                      </a:lnTo>
                      <a:lnTo>
                        <a:pt x="26" y="19"/>
                      </a:lnTo>
                      <a:lnTo>
                        <a:pt x="26" y="19"/>
                      </a:lnTo>
                      <a:close/>
                      <a:moveTo>
                        <a:pt x="0" y="26"/>
                      </a:moveTo>
                      <a:lnTo>
                        <a:pt x="11" y="34"/>
                      </a:lnTo>
                      <a:lnTo>
                        <a:pt x="23" y="34"/>
                      </a:lnTo>
                      <a:lnTo>
                        <a:pt x="11" y="23"/>
                      </a:lnTo>
                      <a:lnTo>
                        <a:pt x="0" y="26"/>
                      </a:lnTo>
                      <a:lnTo>
                        <a:pt x="0" y="26"/>
                      </a:lnTo>
                      <a:close/>
                    </a:path>
                  </a:pathLst>
                </a:custGeom>
                <a:solidFill>
                  <a:srgbClr val="E5E5E5"/>
                </a:solidFill>
                <a:ln w="9525">
                  <a:noFill/>
                  <a:round/>
                  <a:headEnd/>
                  <a:tailEnd/>
                </a:ln>
              </p:spPr>
              <p:txBody>
                <a:bodyPr/>
                <a:lstStyle/>
                <a:p>
                  <a:endParaRPr lang="en-US"/>
                </a:p>
              </p:txBody>
            </p:sp>
            <p:sp>
              <p:nvSpPr>
                <p:cNvPr id="380124" name="Freeform 220"/>
                <p:cNvSpPr>
                  <a:spLocks noChangeAspect="1" noEditPoints="1"/>
                </p:cNvSpPr>
                <p:nvPr/>
              </p:nvSpPr>
              <p:spPr bwMode="auto">
                <a:xfrm>
                  <a:off x="1327" y="3010"/>
                  <a:ext cx="109" cy="57"/>
                </a:xfrm>
                <a:custGeom>
                  <a:avLst/>
                  <a:gdLst/>
                  <a:ahLst/>
                  <a:cxnLst>
                    <a:cxn ang="0">
                      <a:pos x="83" y="3"/>
                    </a:cxn>
                    <a:cxn ang="0">
                      <a:pos x="94" y="0"/>
                    </a:cxn>
                    <a:cxn ang="0">
                      <a:pos x="105" y="11"/>
                    </a:cxn>
                    <a:cxn ang="0">
                      <a:pos x="109" y="26"/>
                    </a:cxn>
                    <a:cxn ang="0">
                      <a:pos x="90" y="34"/>
                    </a:cxn>
                    <a:cxn ang="0">
                      <a:pos x="83" y="26"/>
                    </a:cxn>
                    <a:cxn ang="0">
                      <a:pos x="79" y="19"/>
                    </a:cxn>
                    <a:cxn ang="0">
                      <a:pos x="75" y="15"/>
                    </a:cxn>
                    <a:cxn ang="0">
                      <a:pos x="83" y="3"/>
                    </a:cxn>
                    <a:cxn ang="0">
                      <a:pos x="83" y="3"/>
                    </a:cxn>
                    <a:cxn ang="0">
                      <a:pos x="56" y="11"/>
                    </a:cxn>
                    <a:cxn ang="0">
                      <a:pos x="71" y="11"/>
                    </a:cxn>
                    <a:cxn ang="0">
                      <a:pos x="79" y="19"/>
                    </a:cxn>
                    <a:cxn ang="0">
                      <a:pos x="87" y="34"/>
                    </a:cxn>
                    <a:cxn ang="0">
                      <a:pos x="64" y="41"/>
                    </a:cxn>
                    <a:cxn ang="0">
                      <a:pos x="56" y="34"/>
                    </a:cxn>
                    <a:cxn ang="0">
                      <a:pos x="56" y="26"/>
                    </a:cxn>
                    <a:cxn ang="0">
                      <a:pos x="49" y="22"/>
                    </a:cxn>
                    <a:cxn ang="0">
                      <a:pos x="56" y="11"/>
                    </a:cxn>
                    <a:cxn ang="0">
                      <a:pos x="56" y="11"/>
                    </a:cxn>
                    <a:cxn ang="0">
                      <a:pos x="34" y="19"/>
                    </a:cxn>
                    <a:cxn ang="0">
                      <a:pos x="45" y="15"/>
                    </a:cxn>
                    <a:cxn ang="0">
                      <a:pos x="56" y="26"/>
                    </a:cxn>
                    <a:cxn ang="0">
                      <a:pos x="60" y="41"/>
                    </a:cxn>
                    <a:cxn ang="0">
                      <a:pos x="38" y="49"/>
                    </a:cxn>
                    <a:cxn ang="0">
                      <a:pos x="30" y="41"/>
                    </a:cxn>
                    <a:cxn ang="0">
                      <a:pos x="30" y="34"/>
                    </a:cxn>
                    <a:cxn ang="0">
                      <a:pos x="26" y="30"/>
                    </a:cxn>
                    <a:cxn ang="0">
                      <a:pos x="34" y="19"/>
                    </a:cxn>
                    <a:cxn ang="0">
                      <a:pos x="34" y="19"/>
                    </a:cxn>
                    <a:cxn ang="0">
                      <a:pos x="7" y="26"/>
                    </a:cxn>
                    <a:cxn ang="0">
                      <a:pos x="19" y="22"/>
                    </a:cxn>
                    <a:cxn ang="0">
                      <a:pos x="30" y="34"/>
                    </a:cxn>
                    <a:cxn ang="0">
                      <a:pos x="34" y="49"/>
                    </a:cxn>
                    <a:cxn ang="0">
                      <a:pos x="15" y="57"/>
                    </a:cxn>
                    <a:cxn ang="0">
                      <a:pos x="0" y="38"/>
                    </a:cxn>
                    <a:cxn ang="0">
                      <a:pos x="7" y="26"/>
                    </a:cxn>
                    <a:cxn ang="0">
                      <a:pos x="7" y="26"/>
                    </a:cxn>
                  </a:cxnLst>
                  <a:rect l="0" t="0" r="r" b="b"/>
                  <a:pathLst>
                    <a:path w="109" h="57">
                      <a:moveTo>
                        <a:pt x="83" y="3"/>
                      </a:moveTo>
                      <a:lnTo>
                        <a:pt x="94" y="0"/>
                      </a:lnTo>
                      <a:lnTo>
                        <a:pt x="105" y="11"/>
                      </a:lnTo>
                      <a:lnTo>
                        <a:pt x="109" y="26"/>
                      </a:lnTo>
                      <a:lnTo>
                        <a:pt x="90" y="34"/>
                      </a:lnTo>
                      <a:lnTo>
                        <a:pt x="83" y="26"/>
                      </a:lnTo>
                      <a:lnTo>
                        <a:pt x="79" y="19"/>
                      </a:lnTo>
                      <a:lnTo>
                        <a:pt x="75" y="15"/>
                      </a:lnTo>
                      <a:lnTo>
                        <a:pt x="83" y="3"/>
                      </a:lnTo>
                      <a:lnTo>
                        <a:pt x="83" y="3"/>
                      </a:lnTo>
                      <a:close/>
                      <a:moveTo>
                        <a:pt x="56" y="11"/>
                      </a:moveTo>
                      <a:lnTo>
                        <a:pt x="71" y="11"/>
                      </a:lnTo>
                      <a:lnTo>
                        <a:pt x="79" y="19"/>
                      </a:lnTo>
                      <a:lnTo>
                        <a:pt x="87" y="34"/>
                      </a:lnTo>
                      <a:lnTo>
                        <a:pt x="64" y="41"/>
                      </a:lnTo>
                      <a:lnTo>
                        <a:pt x="56" y="34"/>
                      </a:lnTo>
                      <a:lnTo>
                        <a:pt x="56" y="26"/>
                      </a:lnTo>
                      <a:lnTo>
                        <a:pt x="49" y="22"/>
                      </a:lnTo>
                      <a:lnTo>
                        <a:pt x="56" y="11"/>
                      </a:lnTo>
                      <a:lnTo>
                        <a:pt x="56" y="11"/>
                      </a:lnTo>
                      <a:close/>
                      <a:moveTo>
                        <a:pt x="34" y="19"/>
                      </a:moveTo>
                      <a:lnTo>
                        <a:pt x="45" y="15"/>
                      </a:lnTo>
                      <a:lnTo>
                        <a:pt x="56" y="26"/>
                      </a:lnTo>
                      <a:lnTo>
                        <a:pt x="60" y="41"/>
                      </a:lnTo>
                      <a:lnTo>
                        <a:pt x="38" y="49"/>
                      </a:lnTo>
                      <a:lnTo>
                        <a:pt x="30" y="41"/>
                      </a:lnTo>
                      <a:lnTo>
                        <a:pt x="30" y="34"/>
                      </a:lnTo>
                      <a:lnTo>
                        <a:pt x="26" y="30"/>
                      </a:lnTo>
                      <a:lnTo>
                        <a:pt x="34" y="19"/>
                      </a:lnTo>
                      <a:lnTo>
                        <a:pt x="34" y="19"/>
                      </a:lnTo>
                      <a:close/>
                      <a:moveTo>
                        <a:pt x="7" y="26"/>
                      </a:moveTo>
                      <a:lnTo>
                        <a:pt x="19" y="22"/>
                      </a:lnTo>
                      <a:lnTo>
                        <a:pt x="30" y="34"/>
                      </a:lnTo>
                      <a:lnTo>
                        <a:pt x="34" y="49"/>
                      </a:lnTo>
                      <a:lnTo>
                        <a:pt x="15" y="57"/>
                      </a:lnTo>
                      <a:lnTo>
                        <a:pt x="0" y="38"/>
                      </a:lnTo>
                      <a:lnTo>
                        <a:pt x="7" y="26"/>
                      </a:lnTo>
                      <a:lnTo>
                        <a:pt x="7" y="26"/>
                      </a:lnTo>
                      <a:close/>
                    </a:path>
                  </a:pathLst>
                </a:custGeom>
                <a:solidFill>
                  <a:srgbClr val="F4F4D1"/>
                </a:solidFill>
                <a:ln w="9525">
                  <a:noFill/>
                  <a:round/>
                  <a:headEnd/>
                  <a:tailEnd/>
                </a:ln>
              </p:spPr>
              <p:txBody>
                <a:bodyPr/>
                <a:lstStyle/>
                <a:p>
                  <a:endParaRPr lang="en-US"/>
                </a:p>
              </p:txBody>
            </p:sp>
            <p:sp>
              <p:nvSpPr>
                <p:cNvPr id="380125" name="Freeform 221"/>
                <p:cNvSpPr>
                  <a:spLocks noChangeAspect="1"/>
                </p:cNvSpPr>
                <p:nvPr/>
              </p:nvSpPr>
              <p:spPr bwMode="auto">
                <a:xfrm>
                  <a:off x="1402" y="3010"/>
                  <a:ext cx="34" cy="34"/>
                </a:xfrm>
                <a:custGeom>
                  <a:avLst/>
                  <a:gdLst/>
                  <a:ahLst/>
                  <a:cxnLst>
                    <a:cxn ang="0">
                      <a:pos x="8" y="3"/>
                    </a:cxn>
                    <a:cxn ang="0">
                      <a:pos x="19" y="0"/>
                    </a:cxn>
                    <a:cxn ang="0">
                      <a:pos x="30" y="11"/>
                    </a:cxn>
                    <a:cxn ang="0">
                      <a:pos x="34" y="26"/>
                    </a:cxn>
                    <a:cxn ang="0">
                      <a:pos x="15" y="34"/>
                    </a:cxn>
                    <a:cxn ang="0">
                      <a:pos x="8" y="26"/>
                    </a:cxn>
                    <a:cxn ang="0">
                      <a:pos x="4" y="19"/>
                    </a:cxn>
                    <a:cxn ang="0">
                      <a:pos x="0" y="15"/>
                    </a:cxn>
                    <a:cxn ang="0">
                      <a:pos x="8" y="3"/>
                    </a:cxn>
                  </a:cxnLst>
                  <a:rect l="0" t="0" r="r" b="b"/>
                  <a:pathLst>
                    <a:path w="34" h="34">
                      <a:moveTo>
                        <a:pt x="8" y="3"/>
                      </a:moveTo>
                      <a:lnTo>
                        <a:pt x="19" y="0"/>
                      </a:lnTo>
                      <a:lnTo>
                        <a:pt x="30" y="11"/>
                      </a:lnTo>
                      <a:lnTo>
                        <a:pt x="34" y="26"/>
                      </a:lnTo>
                      <a:lnTo>
                        <a:pt x="15" y="34"/>
                      </a:lnTo>
                      <a:lnTo>
                        <a:pt x="8" y="26"/>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80126" name="Freeform 222"/>
                <p:cNvSpPr>
                  <a:spLocks noChangeAspect="1"/>
                </p:cNvSpPr>
                <p:nvPr/>
              </p:nvSpPr>
              <p:spPr bwMode="auto">
                <a:xfrm>
                  <a:off x="1376" y="3021"/>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80127" name="Freeform 223"/>
                <p:cNvSpPr>
                  <a:spLocks noChangeAspect="1"/>
                </p:cNvSpPr>
                <p:nvPr/>
              </p:nvSpPr>
              <p:spPr bwMode="auto">
                <a:xfrm>
                  <a:off x="1353" y="3029"/>
                  <a:ext cx="34" cy="30"/>
                </a:xfrm>
                <a:custGeom>
                  <a:avLst/>
                  <a:gdLst/>
                  <a:ahLst/>
                  <a:cxnLst>
                    <a:cxn ang="0">
                      <a:pos x="8" y="3"/>
                    </a:cxn>
                    <a:cxn ang="0">
                      <a:pos x="19" y="0"/>
                    </a:cxn>
                    <a:cxn ang="0">
                      <a:pos x="30" y="7"/>
                    </a:cxn>
                    <a:cxn ang="0">
                      <a:pos x="34" y="22"/>
                    </a:cxn>
                    <a:cxn ang="0">
                      <a:pos x="12" y="30"/>
                    </a:cxn>
                    <a:cxn ang="0">
                      <a:pos x="4" y="22"/>
                    </a:cxn>
                    <a:cxn ang="0">
                      <a:pos x="4" y="15"/>
                    </a:cxn>
                    <a:cxn ang="0">
                      <a:pos x="0" y="11"/>
                    </a:cxn>
                    <a:cxn ang="0">
                      <a:pos x="8" y="3"/>
                    </a:cxn>
                  </a:cxnLst>
                  <a:rect l="0" t="0" r="r" b="b"/>
                  <a:pathLst>
                    <a:path w="34" h="30">
                      <a:moveTo>
                        <a:pt x="8" y="3"/>
                      </a:moveTo>
                      <a:lnTo>
                        <a:pt x="19" y="0"/>
                      </a:lnTo>
                      <a:lnTo>
                        <a:pt x="30" y="7"/>
                      </a:lnTo>
                      <a:lnTo>
                        <a:pt x="34" y="22"/>
                      </a:lnTo>
                      <a:lnTo>
                        <a:pt x="12"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80128" name="Freeform 224"/>
                <p:cNvSpPr>
                  <a:spLocks noChangeAspect="1"/>
                </p:cNvSpPr>
                <p:nvPr/>
              </p:nvSpPr>
              <p:spPr bwMode="auto">
                <a:xfrm>
                  <a:off x="1327" y="3036"/>
                  <a:ext cx="34" cy="31"/>
                </a:xfrm>
                <a:custGeom>
                  <a:avLst/>
                  <a:gdLst/>
                  <a:ahLst/>
                  <a:cxnLst>
                    <a:cxn ang="0">
                      <a:pos x="7" y="4"/>
                    </a:cxn>
                    <a:cxn ang="0">
                      <a:pos x="19" y="0"/>
                    </a:cxn>
                    <a:cxn ang="0">
                      <a:pos x="30" y="8"/>
                    </a:cxn>
                    <a:cxn ang="0">
                      <a:pos x="34" y="23"/>
                    </a:cxn>
                    <a:cxn ang="0">
                      <a:pos x="15" y="31"/>
                    </a:cxn>
                    <a:cxn ang="0">
                      <a:pos x="0" y="15"/>
                    </a:cxn>
                    <a:cxn ang="0">
                      <a:pos x="7" y="4"/>
                    </a:cxn>
                  </a:cxnLst>
                  <a:rect l="0" t="0" r="r" b="b"/>
                  <a:pathLst>
                    <a:path w="34" h="31">
                      <a:moveTo>
                        <a:pt x="7" y="4"/>
                      </a:moveTo>
                      <a:lnTo>
                        <a:pt x="19" y="0"/>
                      </a:lnTo>
                      <a:lnTo>
                        <a:pt x="30" y="8"/>
                      </a:lnTo>
                      <a:lnTo>
                        <a:pt x="34" y="23"/>
                      </a:lnTo>
                      <a:lnTo>
                        <a:pt x="15" y="31"/>
                      </a:lnTo>
                      <a:lnTo>
                        <a:pt x="0" y="15"/>
                      </a:lnTo>
                      <a:lnTo>
                        <a:pt x="7" y="4"/>
                      </a:lnTo>
                    </a:path>
                  </a:pathLst>
                </a:custGeom>
                <a:noFill/>
                <a:ln w="6350">
                  <a:solidFill>
                    <a:srgbClr val="000000"/>
                  </a:solidFill>
                  <a:prstDash val="solid"/>
                  <a:round/>
                  <a:headEnd/>
                  <a:tailEnd/>
                </a:ln>
              </p:spPr>
              <p:txBody>
                <a:bodyPr/>
                <a:lstStyle/>
                <a:p>
                  <a:endParaRPr lang="en-US"/>
                </a:p>
              </p:txBody>
            </p:sp>
            <p:sp>
              <p:nvSpPr>
                <p:cNvPr id="380129" name="Freeform 225"/>
                <p:cNvSpPr>
                  <a:spLocks noChangeAspect="1" noEditPoints="1"/>
                </p:cNvSpPr>
                <p:nvPr/>
              </p:nvSpPr>
              <p:spPr bwMode="auto">
                <a:xfrm>
                  <a:off x="1327" y="3013"/>
                  <a:ext cx="94" cy="54"/>
                </a:xfrm>
                <a:custGeom>
                  <a:avLst/>
                  <a:gdLst/>
                  <a:ahLst/>
                  <a:cxnLst>
                    <a:cxn ang="0">
                      <a:pos x="94" y="12"/>
                    </a:cxn>
                    <a:cxn ang="0">
                      <a:pos x="90" y="31"/>
                    </a:cxn>
                    <a:cxn ang="0">
                      <a:pos x="83" y="23"/>
                    </a:cxn>
                    <a:cxn ang="0">
                      <a:pos x="79" y="16"/>
                    </a:cxn>
                    <a:cxn ang="0">
                      <a:pos x="75" y="12"/>
                    </a:cxn>
                    <a:cxn ang="0">
                      <a:pos x="83" y="0"/>
                    </a:cxn>
                    <a:cxn ang="0">
                      <a:pos x="94" y="12"/>
                    </a:cxn>
                    <a:cxn ang="0">
                      <a:pos x="94" y="12"/>
                    </a:cxn>
                    <a:cxn ang="0">
                      <a:pos x="68" y="19"/>
                    </a:cxn>
                    <a:cxn ang="0">
                      <a:pos x="64" y="38"/>
                    </a:cxn>
                    <a:cxn ang="0">
                      <a:pos x="56" y="31"/>
                    </a:cxn>
                    <a:cxn ang="0">
                      <a:pos x="56" y="23"/>
                    </a:cxn>
                    <a:cxn ang="0">
                      <a:pos x="53" y="19"/>
                    </a:cxn>
                    <a:cxn ang="0">
                      <a:pos x="60" y="8"/>
                    </a:cxn>
                    <a:cxn ang="0">
                      <a:pos x="68" y="19"/>
                    </a:cxn>
                    <a:cxn ang="0">
                      <a:pos x="68" y="19"/>
                    </a:cxn>
                    <a:cxn ang="0">
                      <a:pos x="41" y="27"/>
                    </a:cxn>
                    <a:cxn ang="0">
                      <a:pos x="38" y="46"/>
                    </a:cxn>
                    <a:cxn ang="0">
                      <a:pos x="30" y="35"/>
                    </a:cxn>
                    <a:cxn ang="0">
                      <a:pos x="30" y="31"/>
                    </a:cxn>
                    <a:cxn ang="0">
                      <a:pos x="26" y="27"/>
                    </a:cxn>
                    <a:cxn ang="0">
                      <a:pos x="34" y="16"/>
                    </a:cxn>
                    <a:cxn ang="0">
                      <a:pos x="41" y="27"/>
                    </a:cxn>
                    <a:cxn ang="0">
                      <a:pos x="41" y="27"/>
                    </a:cxn>
                    <a:cxn ang="0">
                      <a:pos x="15" y="35"/>
                    </a:cxn>
                    <a:cxn ang="0">
                      <a:pos x="15" y="54"/>
                    </a:cxn>
                    <a:cxn ang="0">
                      <a:pos x="0" y="35"/>
                    </a:cxn>
                    <a:cxn ang="0">
                      <a:pos x="7" y="23"/>
                    </a:cxn>
                    <a:cxn ang="0">
                      <a:pos x="15" y="35"/>
                    </a:cxn>
                    <a:cxn ang="0">
                      <a:pos x="15" y="35"/>
                    </a:cxn>
                  </a:cxnLst>
                  <a:rect l="0" t="0" r="r" b="b"/>
                  <a:pathLst>
                    <a:path w="94" h="54">
                      <a:moveTo>
                        <a:pt x="94" y="12"/>
                      </a:moveTo>
                      <a:lnTo>
                        <a:pt x="90" y="31"/>
                      </a:lnTo>
                      <a:lnTo>
                        <a:pt x="83" y="23"/>
                      </a:lnTo>
                      <a:lnTo>
                        <a:pt x="79" y="16"/>
                      </a:lnTo>
                      <a:lnTo>
                        <a:pt x="75" y="12"/>
                      </a:lnTo>
                      <a:lnTo>
                        <a:pt x="83" y="0"/>
                      </a:lnTo>
                      <a:lnTo>
                        <a:pt x="94" y="12"/>
                      </a:lnTo>
                      <a:lnTo>
                        <a:pt x="94" y="12"/>
                      </a:lnTo>
                      <a:close/>
                      <a:moveTo>
                        <a:pt x="68" y="19"/>
                      </a:moveTo>
                      <a:lnTo>
                        <a:pt x="64" y="38"/>
                      </a:lnTo>
                      <a:lnTo>
                        <a:pt x="56" y="31"/>
                      </a:lnTo>
                      <a:lnTo>
                        <a:pt x="56" y="23"/>
                      </a:lnTo>
                      <a:lnTo>
                        <a:pt x="53" y="19"/>
                      </a:lnTo>
                      <a:lnTo>
                        <a:pt x="60" y="8"/>
                      </a:lnTo>
                      <a:lnTo>
                        <a:pt x="68" y="19"/>
                      </a:lnTo>
                      <a:lnTo>
                        <a:pt x="68" y="19"/>
                      </a:lnTo>
                      <a:close/>
                      <a:moveTo>
                        <a:pt x="41" y="27"/>
                      </a:moveTo>
                      <a:lnTo>
                        <a:pt x="38" y="46"/>
                      </a:lnTo>
                      <a:lnTo>
                        <a:pt x="30" y="35"/>
                      </a:lnTo>
                      <a:lnTo>
                        <a:pt x="30" y="31"/>
                      </a:lnTo>
                      <a:lnTo>
                        <a:pt x="26" y="27"/>
                      </a:lnTo>
                      <a:lnTo>
                        <a:pt x="34" y="16"/>
                      </a:lnTo>
                      <a:lnTo>
                        <a:pt x="41" y="27"/>
                      </a:lnTo>
                      <a:lnTo>
                        <a:pt x="41" y="27"/>
                      </a:lnTo>
                      <a:close/>
                      <a:moveTo>
                        <a:pt x="15" y="35"/>
                      </a:moveTo>
                      <a:lnTo>
                        <a:pt x="15" y="54"/>
                      </a:lnTo>
                      <a:lnTo>
                        <a:pt x="0" y="35"/>
                      </a:lnTo>
                      <a:lnTo>
                        <a:pt x="7" y="23"/>
                      </a:lnTo>
                      <a:lnTo>
                        <a:pt x="15" y="35"/>
                      </a:lnTo>
                      <a:lnTo>
                        <a:pt x="15" y="35"/>
                      </a:lnTo>
                      <a:close/>
                    </a:path>
                  </a:pathLst>
                </a:custGeom>
                <a:solidFill>
                  <a:srgbClr val="E2E2BF"/>
                </a:solidFill>
                <a:ln w="9525">
                  <a:noFill/>
                  <a:round/>
                  <a:headEnd/>
                  <a:tailEnd/>
                </a:ln>
              </p:spPr>
              <p:txBody>
                <a:bodyPr/>
                <a:lstStyle/>
                <a:p>
                  <a:endParaRPr lang="en-US"/>
                </a:p>
              </p:txBody>
            </p:sp>
            <p:sp>
              <p:nvSpPr>
                <p:cNvPr id="380130" name="Freeform 226"/>
                <p:cNvSpPr>
                  <a:spLocks noChangeAspect="1" noEditPoints="1"/>
                </p:cNvSpPr>
                <p:nvPr/>
              </p:nvSpPr>
              <p:spPr bwMode="auto">
                <a:xfrm>
                  <a:off x="1334" y="3010"/>
                  <a:ext cx="95" cy="38"/>
                </a:xfrm>
                <a:custGeom>
                  <a:avLst/>
                  <a:gdLst/>
                  <a:ahLst/>
                  <a:cxnLst>
                    <a:cxn ang="0">
                      <a:pos x="76" y="3"/>
                    </a:cxn>
                    <a:cxn ang="0">
                      <a:pos x="83" y="15"/>
                    </a:cxn>
                    <a:cxn ang="0">
                      <a:pos x="95" y="11"/>
                    </a:cxn>
                    <a:cxn ang="0">
                      <a:pos x="87" y="0"/>
                    </a:cxn>
                    <a:cxn ang="0">
                      <a:pos x="76" y="3"/>
                    </a:cxn>
                    <a:cxn ang="0">
                      <a:pos x="76" y="3"/>
                    </a:cxn>
                    <a:cxn ang="0">
                      <a:pos x="49" y="11"/>
                    </a:cxn>
                    <a:cxn ang="0">
                      <a:pos x="61" y="22"/>
                    </a:cxn>
                    <a:cxn ang="0">
                      <a:pos x="72" y="19"/>
                    </a:cxn>
                    <a:cxn ang="0">
                      <a:pos x="61" y="11"/>
                    </a:cxn>
                    <a:cxn ang="0">
                      <a:pos x="49" y="11"/>
                    </a:cxn>
                    <a:cxn ang="0">
                      <a:pos x="49" y="11"/>
                    </a:cxn>
                    <a:cxn ang="0">
                      <a:pos x="27" y="19"/>
                    </a:cxn>
                    <a:cxn ang="0">
                      <a:pos x="34" y="30"/>
                    </a:cxn>
                    <a:cxn ang="0">
                      <a:pos x="46" y="26"/>
                    </a:cxn>
                    <a:cxn ang="0">
                      <a:pos x="38" y="19"/>
                    </a:cxn>
                    <a:cxn ang="0">
                      <a:pos x="27" y="19"/>
                    </a:cxn>
                    <a:cxn ang="0">
                      <a:pos x="27" y="19"/>
                    </a:cxn>
                    <a:cxn ang="0">
                      <a:pos x="0" y="30"/>
                    </a:cxn>
                    <a:cxn ang="0">
                      <a:pos x="8" y="38"/>
                    </a:cxn>
                    <a:cxn ang="0">
                      <a:pos x="23" y="34"/>
                    </a:cxn>
                    <a:cxn ang="0">
                      <a:pos x="12" y="26"/>
                    </a:cxn>
                    <a:cxn ang="0">
                      <a:pos x="0" y="30"/>
                    </a:cxn>
                    <a:cxn ang="0">
                      <a:pos x="0" y="30"/>
                    </a:cxn>
                  </a:cxnLst>
                  <a:rect l="0" t="0" r="r" b="b"/>
                  <a:pathLst>
                    <a:path w="95" h="38">
                      <a:moveTo>
                        <a:pt x="76" y="3"/>
                      </a:moveTo>
                      <a:lnTo>
                        <a:pt x="83" y="15"/>
                      </a:lnTo>
                      <a:lnTo>
                        <a:pt x="95" y="11"/>
                      </a:lnTo>
                      <a:lnTo>
                        <a:pt x="87" y="0"/>
                      </a:lnTo>
                      <a:lnTo>
                        <a:pt x="76" y="3"/>
                      </a:lnTo>
                      <a:lnTo>
                        <a:pt x="76" y="3"/>
                      </a:lnTo>
                      <a:close/>
                      <a:moveTo>
                        <a:pt x="49" y="11"/>
                      </a:moveTo>
                      <a:lnTo>
                        <a:pt x="61" y="22"/>
                      </a:lnTo>
                      <a:lnTo>
                        <a:pt x="72" y="19"/>
                      </a:lnTo>
                      <a:lnTo>
                        <a:pt x="61" y="11"/>
                      </a:lnTo>
                      <a:lnTo>
                        <a:pt x="49" y="11"/>
                      </a:lnTo>
                      <a:lnTo>
                        <a:pt x="49" y="11"/>
                      </a:lnTo>
                      <a:close/>
                      <a:moveTo>
                        <a:pt x="27" y="19"/>
                      </a:moveTo>
                      <a:lnTo>
                        <a:pt x="34" y="30"/>
                      </a:lnTo>
                      <a:lnTo>
                        <a:pt x="46" y="26"/>
                      </a:lnTo>
                      <a:lnTo>
                        <a:pt x="38" y="19"/>
                      </a:lnTo>
                      <a:lnTo>
                        <a:pt x="27" y="19"/>
                      </a:lnTo>
                      <a:lnTo>
                        <a:pt x="27" y="19"/>
                      </a:lnTo>
                      <a:close/>
                      <a:moveTo>
                        <a:pt x="0" y="30"/>
                      </a:moveTo>
                      <a:lnTo>
                        <a:pt x="8" y="38"/>
                      </a:lnTo>
                      <a:lnTo>
                        <a:pt x="23" y="34"/>
                      </a:lnTo>
                      <a:lnTo>
                        <a:pt x="12" y="26"/>
                      </a:lnTo>
                      <a:lnTo>
                        <a:pt x="0" y="30"/>
                      </a:lnTo>
                      <a:lnTo>
                        <a:pt x="0" y="30"/>
                      </a:lnTo>
                      <a:close/>
                    </a:path>
                  </a:pathLst>
                </a:custGeom>
                <a:solidFill>
                  <a:srgbClr val="FCFCD8"/>
                </a:solidFill>
                <a:ln w="9525">
                  <a:noFill/>
                  <a:round/>
                  <a:headEnd/>
                  <a:tailEnd/>
                </a:ln>
              </p:spPr>
              <p:txBody>
                <a:bodyPr/>
                <a:lstStyle/>
                <a:p>
                  <a:endParaRPr lang="en-US"/>
                </a:p>
              </p:txBody>
            </p:sp>
            <p:sp>
              <p:nvSpPr>
                <p:cNvPr id="380131" name="Freeform 227"/>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close/>
                    </a:path>
                  </a:pathLst>
                </a:custGeom>
                <a:solidFill>
                  <a:srgbClr val="BFBFBF"/>
                </a:solidFill>
                <a:ln w="9525">
                  <a:noFill/>
                  <a:round/>
                  <a:headEnd/>
                  <a:tailEnd/>
                </a:ln>
              </p:spPr>
              <p:txBody>
                <a:bodyPr/>
                <a:lstStyle/>
                <a:p>
                  <a:endParaRPr lang="en-US"/>
                </a:p>
              </p:txBody>
            </p:sp>
            <p:sp>
              <p:nvSpPr>
                <p:cNvPr id="380132" name="Freeform 228"/>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path>
                  </a:pathLst>
                </a:custGeom>
                <a:noFill/>
                <a:ln w="6350">
                  <a:solidFill>
                    <a:srgbClr val="000000"/>
                  </a:solidFill>
                  <a:prstDash val="solid"/>
                  <a:round/>
                  <a:headEnd/>
                  <a:tailEnd/>
                </a:ln>
              </p:spPr>
              <p:txBody>
                <a:bodyPr/>
                <a:lstStyle/>
                <a:p>
                  <a:endParaRPr lang="en-US"/>
                </a:p>
              </p:txBody>
            </p:sp>
            <p:sp>
              <p:nvSpPr>
                <p:cNvPr id="380133" name="Freeform 229"/>
                <p:cNvSpPr>
                  <a:spLocks noChangeAspect="1"/>
                </p:cNvSpPr>
                <p:nvPr/>
              </p:nvSpPr>
              <p:spPr bwMode="auto">
                <a:xfrm>
                  <a:off x="1417" y="3048"/>
                  <a:ext cx="15" cy="30"/>
                </a:xfrm>
                <a:custGeom>
                  <a:avLst/>
                  <a:gdLst/>
                  <a:ahLst/>
                  <a:cxnLst>
                    <a:cxn ang="0">
                      <a:pos x="15" y="11"/>
                    </a:cxn>
                    <a:cxn ang="0">
                      <a:pos x="15" y="30"/>
                    </a:cxn>
                    <a:cxn ang="0">
                      <a:pos x="8" y="22"/>
                    </a:cxn>
                    <a:cxn ang="0">
                      <a:pos x="4" y="15"/>
                    </a:cxn>
                    <a:cxn ang="0">
                      <a:pos x="0" y="11"/>
                    </a:cxn>
                    <a:cxn ang="0">
                      <a:pos x="8" y="0"/>
                    </a:cxn>
                    <a:cxn ang="0">
                      <a:pos x="15" y="11"/>
                    </a:cxn>
                  </a:cxnLst>
                  <a:rect l="0" t="0" r="r" b="b"/>
                  <a:pathLst>
                    <a:path w="15" h="30">
                      <a:moveTo>
                        <a:pt x="15" y="11"/>
                      </a:moveTo>
                      <a:lnTo>
                        <a:pt x="15" y="30"/>
                      </a:lnTo>
                      <a:lnTo>
                        <a:pt x="8" y="22"/>
                      </a:lnTo>
                      <a:lnTo>
                        <a:pt x="4" y="15"/>
                      </a:lnTo>
                      <a:lnTo>
                        <a:pt x="0" y="11"/>
                      </a:lnTo>
                      <a:lnTo>
                        <a:pt x="8" y="0"/>
                      </a:lnTo>
                      <a:lnTo>
                        <a:pt x="15" y="11"/>
                      </a:lnTo>
                      <a:close/>
                    </a:path>
                  </a:pathLst>
                </a:custGeom>
                <a:solidFill>
                  <a:srgbClr val="606060"/>
                </a:solidFill>
                <a:ln w="9525">
                  <a:noFill/>
                  <a:round/>
                  <a:headEnd/>
                  <a:tailEnd/>
                </a:ln>
              </p:spPr>
              <p:txBody>
                <a:bodyPr/>
                <a:lstStyle/>
                <a:p>
                  <a:endParaRPr lang="en-US"/>
                </a:p>
              </p:txBody>
            </p:sp>
            <p:sp>
              <p:nvSpPr>
                <p:cNvPr id="380134" name="Freeform 230"/>
                <p:cNvSpPr>
                  <a:spLocks noChangeAspect="1"/>
                </p:cNvSpPr>
                <p:nvPr/>
              </p:nvSpPr>
              <p:spPr bwMode="auto">
                <a:xfrm>
                  <a:off x="1425" y="3040"/>
                  <a:ext cx="41" cy="19"/>
                </a:xfrm>
                <a:custGeom>
                  <a:avLst/>
                  <a:gdLst/>
                  <a:ahLst/>
                  <a:cxnLst>
                    <a:cxn ang="0">
                      <a:pos x="0" y="11"/>
                    </a:cxn>
                    <a:cxn ang="0">
                      <a:pos x="7" y="19"/>
                    </a:cxn>
                    <a:cxn ang="0">
                      <a:pos x="41" y="8"/>
                    </a:cxn>
                    <a:cxn ang="0">
                      <a:pos x="34" y="0"/>
                    </a:cxn>
                    <a:cxn ang="0">
                      <a:pos x="0" y="11"/>
                    </a:cxn>
                  </a:cxnLst>
                  <a:rect l="0" t="0" r="r" b="b"/>
                  <a:pathLst>
                    <a:path w="41" h="19">
                      <a:moveTo>
                        <a:pt x="0" y="11"/>
                      </a:moveTo>
                      <a:lnTo>
                        <a:pt x="7" y="19"/>
                      </a:lnTo>
                      <a:lnTo>
                        <a:pt x="41" y="8"/>
                      </a:lnTo>
                      <a:lnTo>
                        <a:pt x="34" y="0"/>
                      </a:lnTo>
                      <a:lnTo>
                        <a:pt x="0" y="11"/>
                      </a:lnTo>
                      <a:close/>
                    </a:path>
                  </a:pathLst>
                </a:custGeom>
                <a:solidFill>
                  <a:srgbClr val="E5E5E5"/>
                </a:solidFill>
                <a:ln w="9525">
                  <a:noFill/>
                  <a:round/>
                  <a:headEnd/>
                  <a:tailEnd/>
                </a:ln>
              </p:spPr>
              <p:txBody>
                <a:bodyPr/>
                <a:lstStyle/>
                <a:p>
                  <a:endParaRPr lang="en-US"/>
                </a:p>
              </p:txBody>
            </p:sp>
            <p:sp>
              <p:nvSpPr>
                <p:cNvPr id="380135" name="Freeform 231"/>
                <p:cNvSpPr>
                  <a:spLocks noChangeAspect="1" noEditPoints="1"/>
                </p:cNvSpPr>
                <p:nvPr/>
              </p:nvSpPr>
              <p:spPr bwMode="auto">
                <a:xfrm>
                  <a:off x="1101" y="3055"/>
                  <a:ext cx="324" cy="122"/>
                </a:xfrm>
                <a:custGeom>
                  <a:avLst/>
                  <a:gdLst/>
                  <a:ahLst/>
                  <a:cxnLst>
                    <a:cxn ang="0">
                      <a:pos x="297" y="15"/>
                    </a:cxn>
                    <a:cxn ang="0">
                      <a:pos x="275" y="31"/>
                    </a:cxn>
                    <a:cxn ang="0">
                      <a:pos x="275" y="12"/>
                    </a:cxn>
                    <a:cxn ang="0">
                      <a:pos x="264" y="15"/>
                    </a:cxn>
                    <a:cxn ang="0">
                      <a:pos x="256" y="46"/>
                    </a:cxn>
                    <a:cxn ang="0">
                      <a:pos x="245" y="27"/>
                    </a:cxn>
                    <a:cxn ang="0">
                      <a:pos x="226" y="27"/>
                    </a:cxn>
                    <a:cxn ang="0">
                      <a:pos x="252" y="46"/>
                    </a:cxn>
                    <a:cxn ang="0">
                      <a:pos x="226" y="38"/>
                    </a:cxn>
                    <a:cxn ang="0">
                      <a:pos x="226" y="27"/>
                    </a:cxn>
                    <a:cxn ang="0">
                      <a:pos x="226" y="38"/>
                    </a:cxn>
                    <a:cxn ang="0">
                      <a:pos x="203" y="53"/>
                    </a:cxn>
                    <a:cxn ang="0">
                      <a:pos x="203" y="34"/>
                    </a:cxn>
                    <a:cxn ang="0">
                      <a:pos x="192" y="38"/>
                    </a:cxn>
                    <a:cxn ang="0">
                      <a:pos x="185" y="68"/>
                    </a:cxn>
                    <a:cxn ang="0">
                      <a:pos x="173" y="49"/>
                    </a:cxn>
                    <a:cxn ang="0">
                      <a:pos x="154" y="49"/>
                    </a:cxn>
                    <a:cxn ang="0">
                      <a:pos x="181" y="68"/>
                    </a:cxn>
                    <a:cxn ang="0">
                      <a:pos x="151" y="61"/>
                    </a:cxn>
                    <a:cxn ang="0">
                      <a:pos x="154" y="49"/>
                    </a:cxn>
                    <a:cxn ang="0">
                      <a:pos x="151" y="61"/>
                    </a:cxn>
                    <a:cxn ang="0">
                      <a:pos x="132" y="76"/>
                    </a:cxn>
                    <a:cxn ang="0">
                      <a:pos x="132" y="57"/>
                    </a:cxn>
                    <a:cxn ang="0">
                      <a:pos x="117" y="61"/>
                    </a:cxn>
                    <a:cxn ang="0">
                      <a:pos x="113" y="91"/>
                    </a:cxn>
                    <a:cxn ang="0">
                      <a:pos x="98" y="72"/>
                    </a:cxn>
                    <a:cxn ang="0">
                      <a:pos x="83" y="72"/>
                    </a:cxn>
                    <a:cxn ang="0">
                      <a:pos x="109" y="91"/>
                    </a:cxn>
                    <a:cxn ang="0">
                      <a:pos x="79" y="87"/>
                    </a:cxn>
                    <a:cxn ang="0">
                      <a:pos x="83" y="72"/>
                    </a:cxn>
                    <a:cxn ang="0">
                      <a:pos x="79" y="87"/>
                    </a:cxn>
                    <a:cxn ang="0">
                      <a:pos x="57" y="99"/>
                    </a:cxn>
                    <a:cxn ang="0">
                      <a:pos x="60" y="80"/>
                    </a:cxn>
                    <a:cxn ang="0">
                      <a:pos x="45" y="84"/>
                    </a:cxn>
                    <a:cxn ang="0">
                      <a:pos x="42" y="114"/>
                    </a:cxn>
                    <a:cxn ang="0">
                      <a:pos x="26" y="99"/>
                    </a:cxn>
                    <a:cxn ang="0">
                      <a:pos x="11" y="95"/>
                    </a:cxn>
                    <a:cxn ang="0">
                      <a:pos x="38" y="118"/>
                    </a:cxn>
                    <a:cxn ang="0">
                      <a:pos x="11" y="95"/>
                    </a:cxn>
                    <a:cxn ang="0">
                      <a:pos x="309" y="0"/>
                    </a:cxn>
                    <a:cxn ang="0">
                      <a:pos x="305" y="31"/>
                    </a:cxn>
                    <a:cxn ang="0">
                      <a:pos x="294" y="12"/>
                    </a:cxn>
                  </a:cxnLst>
                  <a:rect l="0" t="0" r="r" b="b"/>
                  <a:pathLst>
                    <a:path w="324" h="122">
                      <a:moveTo>
                        <a:pt x="275" y="12"/>
                      </a:moveTo>
                      <a:lnTo>
                        <a:pt x="286" y="8"/>
                      </a:lnTo>
                      <a:lnTo>
                        <a:pt x="297" y="15"/>
                      </a:lnTo>
                      <a:lnTo>
                        <a:pt x="301" y="31"/>
                      </a:lnTo>
                      <a:lnTo>
                        <a:pt x="282" y="38"/>
                      </a:lnTo>
                      <a:lnTo>
                        <a:pt x="275" y="31"/>
                      </a:lnTo>
                      <a:lnTo>
                        <a:pt x="271" y="23"/>
                      </a:lnTo>
                      <a:lnTo>
                        <a:pt x="267" y="19"/>
                      </a:lnTo>
                      <a:lnTo>
                        <a:pt x="275" y="12"/>
                      </a:lnTo>
                      <a:lnTo>
                        <a:pt x="275" y="12"/>
                      </a:lnTo>
                      <a:close/>
                      <a:moveTo>
                        <a:pt x="252" y="19"/>
                      </a:moveTo>
                      <a:lnTo>
                        <a:pt x="264" y="15"/>
                      </a:lnTo>
                      <a:lnTo>
                        <a:pt x="271" y="23"/>
                      </a:lnTo>
                      <a:lnTo>
                        <a:pt x="279" y="38"/>
                      </a:lnTo>
                      <a:lnTo>
                        <a:pt x="256" y="46"/>
                      </a:lnTo>
                      <a:lnTo>
                        <a:pt x="252" y="38"/>
                      </a:lnTo>
                      <a:lnTo>
                        <a:pt x="249" y="31"/>
                      </a:lnTo>
                      <a:lnTo>
                        <a:pt x="245" y="27"/>
                      </a:lnTo>
                      <a:lnTo>
                        <a:pt x="252" y="19"/>
                      </a:lnTo>
                      <a:lnTo>
                        <a:pt x="252" y="19"/>
                      </a:lnTo>
                      <a:close/>
                      <a:moveTo>
                        <a:pt x="226" y="27"/>
                      </a:moveTo>
                      <a:lnTo>
                        <a:pt x="241" y="23"/>
                      </a:lnTo>
                      <a:lnTo>
                        <a:pt x="249" y="31"/>
                      </a:lnTo>
                      <a:lnTo>
                        <a:pt x="252" y="46"/>
                      </a:lnTo>
                      <a:lnTo>
                        <a:pt x="233" y="53"/>
                      </a:lnTo>
                      <a:lnTo>
                        <a:pt x="226" y="46"/>
                      </a:lnTo>
                      <a:lnTo>
                        <a:pt x="226" y="38"/>
                      </a:lnTo>
                      <a:lnTo>
                        <a:pt x="218" y="34"/>
                      </a:lnTo>
                      <a:lnTo>
                        <a:pt x="226" y="27"/>
                      </a:lnTo>
                      <a:lnTo>
                        <a:pt x="226" y="27"/>
                      </a:lnTo>
                      <a:close/>
                      <a:moveTo>
                        <a:pt x="203" y="34"/>
                      </a:moveTo>
                      <a:lnTo>
                        <a:pt x="215" y="31"/>
                      </a:lnTo>
                      <a:lnTo>
                        <a:pt x="226" y="38"/>
                      </a:lnTo>
                      <a:lnTo>
                        <a:pt x="230" y="53"/>
                      </a:lnTo>
                      <a:lnTo>
                        <a:pt x="211" y="61"/>
                      </a:lnTo>
                      <a:lnTo>
                        <a:pt x="203" y="53"/>
                      </a:lnTo>
                      <a:lnTo>
                        <a:pt x="200" y="46"/>
                      </a:lnTo>
                      <a:lnTo>
                        <a:pt x="196" y="42"/>
                      </a:lnTo>
                      <a:lnTo>
                        <a:pt x="203" y="34"/>
                      </a:lnTo>
                      <a:lnTo>
                        <a:pt x="203" y="34"/>
                      </a:lnTo>
                      <a:close/>
                      <a:moveTo>
                        <a:pt x="181" y="42"/>
                      </a:moveTo>
                      <a:lnTo>
                        <a:pt x="192" y="38"/>
                      </a:lnTo>
                      <a:lnTo>
                        <a:pt x="200" y="46"/>
                      </a:lnTo>
                      <a:lnTo>
                        <a:pt x="203" y="61"/>
                      </a:lnTo>
                      <a:lnTo>
                        <a:pt x="185" y="68"/>
                      </a:lnTo>
                      <a:lnTo>
                        <a:pt x="177" y="61"/>
                      </a:lnTo>
                      <a:lnTo>
                        <a:pt x="177" y="53"/>
                      </a:lnTo>
                      <a:lnTo>
                        <a:pt x="173" y="49"/>
                      </a:lnTo>
                      <a:lnTo>
                        <a:pt x="181" y="42"/>
                      </a:lnTo>
                      <a:lnTo>
                        <a:pt x="181" y="42"/>
                      </a:lnTo>
                      <a:close/>
                      <a:moveTo>
                        <a:pt x="154" y="49"/>
                      </a:moveTo>
                      <a:lnTo>
                        <a:pt x="166" y="46"/>
                      </a:lnTo>
                      <a:lnTo>
                        <a:pt x="177" y="53"/>
                      </a:lnTo>
                      <a:lnTo>
                        <a:pt x="181" y="68"/>
                      </a:lnTo>
                      <a:lnTo>
                        <a:pt x="162" y="76"/>
                      </a:lnTo>
                      <a:lnTo>
                        <a:pt x="154" y="68"/>
                      </a:lnTo>
                      <a:lnTo>
                        <a:pt x="151" y="61"/>
                      </a:lnTo>
                      <a:lnTo>
                        <a:pt x="147" y="57"/>
                      </a:lnTo>
                      <a:lnTo>
                        <a:pt x="154" y="49"/>
                      </a:lnTo>
                      <a:lnTo>
                        <a:pt x="154" y="49"/>
                      </a:lnTo>
                      <a:close/>
                      <a:moveTo>
                        <a:pt x="132" y="57"/>
                      </a:moveTo>
                      <a:lnTo>
                        <a:pt x="143" y="53"/>
                      </a:lnTo>
                      <a:lnTo>
                        <a:pt x="151" y="61"/>
                      </a:lnTo>
                      <a:lnTo>
                        <a:pt x="158" y="76"/>
                      </a:lnTo>
                      <a:lnTo>
                        <a:pt x="136" y="84"/>
                      </a:lnTo>
                      <a:lnTo>
                        <a:pt x="132" y="76"/>
                      </a:lnTo>
                      <a:lnTo>
                        <a:pt x="128" y="68"/>
                      </a:lnTo>
                      <a:lnTo>
                        <a:pt x="124" y="65"/>
                      </a:lnTo>
                      <a:lnTo>
                        <a:pt x="132" y="57"/>
                      </a:lnTo>
                      <a:lnTo>
                        <a:pt x="132" y="57"/>
                      </a:lnTo>
                      <a:close/>
                      <a:moveTo>
                        <a:pt x="106" y="65"/>
                      </a:moveTo>
                      <a:lnTo>
                        <a:pt x="117" y="61"/>
                      </a:lnTo>
                      <a:lnTo>
                        <a:pt x="128" y="68"/>
                      </a:lnTo>
                      <a:lnTo>
                        <a:pt x="132" y="84"/>
                      </a:lnTo>
                      <a:lnTo>
                        <a:pt x="113" y="91"/>
                      </a:lnTo>
                      <a:lnTo>
                        <a:pt x="106" y="84"/>
                      </a:lnTo>
                      <a:lnTo>
                        <a:pt x="106" y="76"/>
                      </a:lnTo>
                      <a:lnTo>
                        <a:pt x="98" y="72"/>
                      </a:lnTo>
                      <a:lnTo>
                        <a:pt x="106" y="65"/>
                      </a:lnTo>
                      <a:lnTo>
                        <a:pt x="106" y="65"/>
                      </a:lnTo>
                      <a:close/>
                      <a:moveTo>
                        <a:pt x="83" y="72"/>
                      </a:moveTo>
                      <a:lnTo>
                        <a:pt x="94" y="68"/>
                      </a:lnTo>
                      <a:lnTo>
                        <a:pt x="102" y="76"/>
                      </a:lnTo>
                      <a:lnTo>
                        <a:pt x="109" y="91"/>
                      </a:lnTo>
                      <a:lnTo>
                        <a:pt x="87" y="99"/>
                      </a:lnTo>
                      <a:lnTo>
                        <a:pt x="83" y="91"/>
                      </a:lnTo>
                      <a:lnTo>
                        <a:pt x="79" y="87"/>
                      </a:lnTo>
                      <a:lnTo>
                        <a:pt x="75" y="80"/>
                      </a:lnTo>
                      <a:lnTo>
                        <a:pt x="83" y="72"/>
                      </a:lnTo>
                      <a:lnTo>
                        <a:pt x="83" y="72"/>
                      </a:lnTo>
                      <a:close/>
                      <a:moveTo>
                        <a:pt x="60" y="80"/>
                      </a:moveTo>
                      <a:lnTo>
                        <a:pt x="72" y="76"/>
                      </a:lnTo>
                      <a:lnTo>
                        <a:pt x="79" y="87"/>
                      </a:lnTo>
                      <a:lnTo>
                        <a:pt x="83" y="99"/>
                      </a:lnTo>
                      <a:lnTo>
                        <a:pt x="64" y="106"/>
                      </a:lnTo>
                      <a:lnTo>
                        <a:pt x="57" y="99"/>
                      </a:lnTo>
                      <a:lnTo>
                        <a:pt x="57" y="91"/>
                      </a:lnTo>
                      <a:lnTo>
                        <a:pt x="53" y="87"/>
                      </a:lnTo>
                      <a:lnTo>
                        <a:pt x="60" y="80"/>
                      </a:lnTo>
                      <a:lnTo>
                        <a:pt x="60" y="80"/>
                      </a:lnTo>
                      <a:close/>
                      <a:moveTo>
                        <a:pt x="34" y="87"/>
                      </a:moveTo>
                      <a:lnTo>
                        <a:pt x="45" y="84"/>
                      </a:lnTo>
                      <a:lnTo>
                        <a:pt x="57" y="91"/>
                      </a:lnTo>
                      <a:lnTo>
                        <a:pt x="60" y="110"/>
                      </a:lnTo>
                      <a:lnTo>
                        <a:pt x="42" y="114"/>
                      </a:lnTo>
                      <a:lnTo>
                        <a:pt x="34" y="106"/>
                      </a:lnTo>
                      <a:lnTo>
                        <a:pt x="30" y="103"/>
                      </a:lnTo>
                      <a:lnTo>
                        <a:pt x="26" y="99"/>
                      </a:lnTo>
                      <a:lnTo>
                        <a:pt x="34" y="87"/>
                      </a:lnTo>
                      <a:lnTo>
                        <a:pt x="34" y="87"/>
                      </a:lnTo>
                      <a:close/>
                      <a:moveTo>
                        <a:pt x="11" y="95"/>
                      </a:moveTo>
                      <a:lnTo>
                        <a:pt x="23" y="91"/>
                      </a:lnTo>
                      <a:lnTo>
                        <a:pt x="30" y="103"/>
                      </a:lnTo>
                      <a:lnTo>
                        <a:pt x="38" y="118"/>
                      </a:lnTo>
                      <a:lnTo>
                        <a:pt x="15" y="122"/>
                      </a:lnTo>
                      <a:lnTo>
                        <a:pt x="0" y="106"/>
                      </a:lnTo>
                      <a:lnTo>
                        <a:pt x="11" y="95"/>
                      </a:lnTo>
                      <a:lnTo>
                        <a:pt x="11" y="95"/>
                      </a:lnTo>
                      <a:close/>
                      <a:moveTo>
                        <a:pt x="297" y="4"/>
                      </a:moveTo>
                      <a:lnTo>
                        <a:pt x="309" y="0"/>
                      </a:lnTo>
                      <a:lnTo>
                        <a:pt x="320" y="8"/>
                      </a:lnTo>
                      <a:lnTo>
                        <a:pt x="324" y="23"/>
                      </a:lnTo>
                      <a:lnTo>
                        <a:pt x="305" y="31"/>
                      </a:lnTo>
                      <a:lnTo>
                        <a:pt x="297" y="23"/>
                      </a:lnTo>
                      <a:lnTo>
                        <a:pt x="297" y="15"/>
                      </a:lnTo>
                      <a:lnTo>
                        <a:pt x="294" y="12"/>
                      </a:lnTo>
                      <a:lnTo>
                        <a:pt x="297" y="4"/>
                      </a:lnTo>
                      <a:lnTo>
                        <a:pt x="297" y="4"/>
                      </a:lnTo>
                      <a:close/>
                    </a:path>
                  </a:pathLst>
                </a:custGeom>
                <a:solidFill>
                  <a:srgbClr val="F4F4D1"/>
                </a:solidFill>
                <a:ln w="9525">
                  <a:noFill/>
                  <a:round/>
                  <a:headEnd/>
                  <a:tailEnd/>
                </a:ln>
              </p:spPr>
              <p:txBody>
                <a:bodyPr/>
                <a:lstStyle/>
                <a:p>
                  <a:endParaRPr lang="en-US"/>
                </a:p>
              </p:txBody>
            </p:sp>
            <p:sp>
              <p:nvSpPr>
                <p:cNvPr id="380136" name="Freeform 232"/>
                <p:cNvSpPr>
                  <a:spLocks noChangeAspect="1"/>
                </p:cNvSpPr>
                <p:nvPr/>
              </p:nvSpPr>
              <p:spPr bwMode="auto">
                <a:xfrm>
                  <a:off x="1368" y="3059"/>
                  <a:ext cx="34" cy="34"/>
                </a:xfrm>
                <a:custGeom>
                  <a:avLst/>
                  <a:gdLst/>
                  <a:ahLst/>
                  <a:cxnLst>
                    <a:cxn ang="0">
                      <a:pos x="8" y="4"/>
                    </a:cxn>
                    <a:cxn ang="0">
                      <a:pos x="19" y="0"/>
                    </a:cxn>
                    <a:cxn ang="0">
                      <a:pos x="30" y="11"/>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1"/>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0137" name="Freeform 233"/>
                <p:cNvSpPr>
                  <a:spLocks noChangeAspect="1"/>
                </p:cNvSpPr>
                <p:nvPr/>
              </p:nvSpPr>
              <p:spPr bwMode="auto">
                <a:xfrm>
                  <a:off x="1346" y="3070"/>
                  <a:ext cx="30" cy="31"/>
                </a:xfrm>
                <a:custGeom>
                  <a:avLst/>
                  <a:gdLst/>
                  <a:ahLst/>
                  <a:cxnLst>
                    <a:cxn ang="0">
                      <a:pos x="7" y="4"/>
                    </a:cxn>
                    <a:cxn ang="0">
                      <a:pos x="19" y="0"/>
                    </a:cxn>
                    <a:cxn ang="0">
                      <a:pos x="26" y="8"/>
                    </a:cxn>
                    <a:cxn ang="0">
                      <a:pos x="30" y="23"/>
                    </a:cxn>
                    <a:cxn ang="0">
                      <a:pos x="11" y="31"/>
                    </a:cxn>
                    <a:cxn ang="0">
                      <a:pos x="4" y="23"/>
                    </a:cxn>
                    <a:cxn ang="0">
                      <a:pos x="4" y="16"/>
                    </a:cxn>
                    <a:cxn ang="0">
                      <a:pos x="0" y="12"/>
                    </a:cxn>
                    <a:cxn ang="0">
                      <a:pos x="7" y="4"/>
                    </a:cxn>
                  </a:cxnLst>
                  <a:rect l="0" t="0" r="r" b="b"/>
                  <a:pathLst>
                    <a:path w="30" h="31">
                      <a:moveTo>
                        <a:pt x="7" y="4"/>
                      </a:moveTo>
                      <a:lnTo>
                        <a:pt x="19" y="0"/>
                      </a:lnTo>
                      <a:lnTo>
                        <a:pt x="26" y="8"/>
                      </a:lnTo>
                      <a:lnTo>
                        <a:pt x="30" y="23"/>
                      </a:lnTo>
                      <a:lnTo>
                        <a:pt x="11" y="31"/>
                      </a:lnTo>
                      <a:lnTo>
                        <a:pt x="4" y="23"/>
                      </a:lnTo>
                      <a:lnTo>
                        <a:pt x="4"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0138" name="Freeform 234"/>
                <p:cNvSpPr>
                  <a:spLocks noChangeAspect="1"/>
                </p:cNvSpPr>
                <p:nvPr/>
              </p:nvSpPr>
              <p:spPr bwMode="auto">
                <a:xfrm>
                  <a:off x="1319" y="3078"/>
                  <a:ext cx="34" cy="30"/>
                </a:xfrm>
                <a:custGeom>
                  <a:avLst/>
                  <a:gdLst/>
                  <a:ahLst/>
                  <a:cxnLst>
                    <a:cxn ang="0">
                      <a:pos x="8" y="4"/>
                    </a:cxn>
                    <a:cxn ang="0">
                      <a:pos x="19" y="0"/>
                    </a:cxn>
                    <a:cxn ang="0">
                      <a:pos x="31" y="8"/>
                    </a:cxn>
                    <a:cxn ang="0">
                      <a:pos x="34" y="23"/>
                    </a:cxn>
                    <a:cxn ang="0">
                      <a:pos x="15" y="30"/>
                    </a:cxn>
                    <a:cxn ang="0">
                      <a:pos x="8" y="23"/>
                    </a:cxn>
                    <a:cxn ang="0">
                      <a:pos x="4" y="15"/>
                    </a:cxn>
                    <a:cxn ang="0">
                      <a:pos x="0" y="11"/>
                    </a:cxn>
                    <a:cxn ang="0">
                      <a:pos x="8" y="4"/>
                    </a:cxn>
                  </a:cxnLst>
                  <a:rect l="0" t="0" r="r" b="b"/>
                  <a:pathLst>
                    <a:path w="34" h="30">
                      <a:moveTo>
                        <a:pt x="8" y="4"/>
                      </a:moveTo>
                      <a:lnTo>
                        <a:pt x="19" y="0"/>
                      </a:lnTo>
                      <a:lnTo>
                        <a:pt x="31" y="8"/>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0139" name="Freeform 235"/>
                <p:cNvSpPr>
                  <a:spLocks noChangeAspect="1"/>
                </p:cNvSpPr>
                <p:nvPr/>
              </p:nvSpPr>
              <p:spPr bwMode="auto">
                <a:xfrm>
                  <a:off x="1297" y="3086"/>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0140" name="Freeform 236"/>
                <p:cNvSpPr>
                  <a:spLocks noChangeAspect="1"/>
                </p:cNvSpPr>
                <p:nvPr/>
              </p:nvSpPr>
              <p:spPr bwMode="auto">
                <a:xfrm>
                  <a:off x="1270" y="3093"/>
                  <a:ext cx="34" cy="30"/>
                </a:xfrm>
                <a:custGeom>
                  <a:avLst/>
                  <a:gdLst/>
                  <a:ahLst/>
                  <a:cxnLst>
                    <a:cxn ang="0">
                      <a:pos x="8" y="4"/>
                    </a:cxn>
                    <a:cxn ang="0">
                      <a:pos x="19" y="0"/>
                    </a:cxn>
                    <a:cxn ang="0">
                      <a:pos x="31" y="8"/>
                    </a:cxn>
                    <a:cxn ang="0">
                      <a:pos x="34" y="23"/>
                    </a:cxn>
                    <a:cxn ang="0">
                      <a:pos x="16" y="30"/>
                    </a:cxn>
                    <a:cxn ang="0">
                      <a:pos x="8" y="23"/>
                    </a:cxn>
                    <a:cxn ang="0">
                      <a:pos x="8" y="15"/>
                    </a:cxn>
                    <a:cxn ang="0">
                      <a:pos x="0" y="11"/>
                    </a:cxn>
                    <a:cxn ang="0">
                      <a:pos x="8" y="4"/>
                    </a:cxn>
                  </a:cxnLst>
                  <a:rect l="0" t="0" r="r" b="b"/>
                  <a:pathLst>
                    <a:path w="34" h="30">
                      <a:moveTo>
                        <a:pt x="8" y="4"/>
                      </a:moveTo>
                      <a:lnTo>
                        <a:pt x="19" y="0"/>
                      </a:lnTo>
                      <a:lnTo>
                        <a:pt x="31" y="8"/>
                      </a:lnTo>
                      <a:lnTo>
                        <a:pt x="34" y="23"/>
                      </a:lnTo>
                      <a:lnTo>
                        <a:pt x="16"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0141" name="Freeform 237"/>
                <p:cNvSpPr>
                  <a:spLocks noChangeAspect="1"/>
                </p:cNvSpPr>
                <p:nvPr/>
              </p:nvSpPr>
              <p:spPr bwMode="auto">
                <a:xfrm>
                  <a:off x="1248" y="3101"/>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0142" name="Freeform 238"/>
                <p:cNvSpPr>
                  <a:spLocks noChangeAspect="1"/>
                </p:cNvSpPr>
                <p:nvPr/>
              </p:nvSpPr>
              <p:spPr bwMode="auto">
                <a:xfrm>
                  <a:off x="1225" y="3108"/>
                  <a:ext cx="34" cy="31"/>
                </a:xfrm>
                <a:custGeom>
                  <a:avLst/>
                  <a:gdLst/>
                  <a:ahLst/>
                  <a:cxnLst>
                    <a:cxn ang="0">
                      <a:pos x="8" y="4"/>
                    </a:cxn>
                    <a:cxn ang="0">
                      <a:pos x="19" y="0"/>
                    </a:cxn>
                    <a:cxn ang="0">
                      <a:pos x="27" y="8"/>
                    </a:cxn>
                    <a:cxn ang="0">
                      <a:pos x="34" y="23"/>
                    </a:cxn>
                    <a:cxn ang="0">
                      <a:pos x="12" y="31"/>
                    </a:cxn>
                    <a:cxn ang="0">
                      <a:pos x="8" y="23"/>
                    </a:cxn>
                    <a:cxn ang="0">
                      <a:pos x="4" y="15"/>
                    </a:cxn>
                    <a:cxn ang="0">
                      <a:pos x="0" y="12"/>
                    </a:cxn>
                    <a:cxn ang="0">
                      <a:pos x="8" y="4"/>
                    </a:cxn>
                  </a:cxnLst>
                  <a:rect l="0" t="0" r="r" b="b"/>
                  <a:pathLst>
                    <a:path w="34" h="31">
                      <a:moveTo>
                        <a:pt x="8" y="4"/>
                      </a:moveTo>
                      <a:lnTo>
                        <a:pt x="19" y="0"/>
                      </a:lnTo>
                      <a:lnTo>
                        <a:pt x="27" y="8"/>
                      </a:lnTo>
                      <a:lnTo>
                        <a:pt x="34" y="23"/>
                      </a:lnTo>
                      <a:lnTo>
                        <a:pt x="12" y="31"/>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0143" name="Freeform 239"/>
                <p:cNvSpPr>
                  <a:spLocks noChangeAspect="1"/>
                </p:cNvSpPr>
                <p:nvPr/>
              </p:nvSpPr>
              <p:spPr bwMode="auto">
                <a:xfrm>
                  <a:off x="1199" y="3116"/>
                  <a:ext cx="34" cy="30"/>
                </a:xfrm>
                <a:custGeom>
                  <a:avLst/>
                  <a:gdLst/>
                  <a:ahLst/>
                  <a:cxnLst>
                    <a:cxn ang="0">
                      <a:pos x="8" y="4"/>
                    </a:cxn>
                    <a:cxn ang="0">
                      <a:pos x="19" y="0"/>
                    </a:cxn>
                    <a:cxn ang="0">
                      <a:pos x="30" y="7"/>
                    </a:cxn>
                    <a:cxn ang="0">
                      <a:pos x="34" y="23"/>
                    </a:cxn>
                    <a:cxn ang="0">
                      <a:pos x="15" y="30"/>
                    </a:cxn>
                    <a:cxn ang="0">
                      <a:pos x="8" y="23"/>
                    </a:cxn>
                    <a:cxn ang="0">
                      <a:pos x="4" y="15"/>
                    </a:cxn>
                    <a:cxn ang="0">
                      <a:pos x="0" y="11"/>
                    </a:cxn>
                    <a:cxn ang="0">
                      <a:pos x="8" y="4"/>
                    </a:cxn>
                  </a:cxnLst>
                  <a:rect l="0" t="0" r="r" b="b"/>
                  <a:pathLst>
                    <a:path w="34" h="30">
                      <a:moveTo>
                        <a:pt x="8" y="4"/>
                      </a:moveTo>
                      <a:lnTo>
                        <a:pt x="19" y="0"/>
                      </a:lnTo>
                      <a:lnTo>
                        <a:pt x="30" y="7"/>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0144" name="Freeform 240"/>
                <p:cNvSpPr>
                  <a:spLocks noChangeAspect="1"/>
                </p:cNvSpPr>
                <p:nvPr/>
              </p:nvSpPr>
              <p:spPr bwMode="auto">
                <a:xfrm>
                  <a:off x="1176" y="3123"/>
                  <a:ext cx="34" cy="31"/>
                </a:xfrm>
                <a:custGeom>
                  <a:avLst/>
                  <a:gdLst/>
                  <a:ahLst/>
                  <a:cxnLst>
                    <a:cxn ang="0">
                      <a:pos x="8" y="4"/>
                    </a:cxn>
                    <a:cxn ang="0">
                      <a:pos x="19" y="0"/>
                    </a:cxn>
                    <a:cxn ang="0">
                      <a:pos x="27" y="8"/>
                    </a:cxn>
                    <a:cxn ang="0">
                      <a:pos x="34" y="23"/>
                    </a:cxn>
                    <a:cxn ang="0">
                      <a:pos x="12" y="31"/>
                    </a:cxn>
                    <a:cxn ang="0">
                      <a:pos x="8" y="23"/>
                    </a:cxn>
                    <a:cxn ang="0">
                      <a:pos x="4" y="16"/>
                    </a:cxn>
                    <a:cxn ang="0">
                      <a:pos x="0" y="12"/>
                    </a:cxn>
                    <a:cxn ang="0">
                      <a:pos x="8" y="4"/>
                    </a:cxn>
                  </a:cxnLst>
                  <a:rect l="0" t="0" r="r" b="b"/>
                  <a:pathLst>
                    <a:path w="34" h="31">
                      <a:moveTo>
                        <a:pt x="8" y="4"/>
                      </a:moveTo>
                      <a:lnTo>
                        <a:pt x="19" y="0"/>
                      </a:lnTo>
                      <a:lnTo>
                        <a:pt x="27" y="8"/>
                      </a:lnTo>
                      <a:lnTo>
                        <a:pt x="34" y="23"/>
                      </a:lnTo>
                      <a:lnTo>
                        <a:pt x="12"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0145" name="Freeform 241"/>
                <p:cNvSpPr>
                  <a:spLocks noChangeAspect="1"/>
                </p:cNvSpPr>
                <p:nvPr/>
              </p:nvSpPr>
              <p:spPr bwMode="auto">
                <a:xfrm>
                  <a:off x="1150" y="3131"/>
                  <a:ext cx="34" cy="30"/>
                </a:xfrm>
                <a:custGeom>
                  <a:avLst/>
                  <a:gdLst/>
                  <a:ahLst/>
                  <a:cxnLst>
                    <a:cxn ang="0">
                      <a:pos x="8" y="4"/>
                    </a:cxn>
                    <a:cxn ang="0">
                      <a:pos x="19" y="0"/>
                    </a:cxn>
                    <a:cxn ang="0">
                      <a:pos x="30" y="11"/>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11"/>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0146" name="Freeform 242"/>
                <p:cNvSpPr>
                  <a:spLocks noChangeAspect="1"/>
                </p:cNvSpPr>
                <p:nvPr/>
              </p:nvSpPr>
              <p:spPr bwMode="auto">
                <a:xfrm>
                  <a:off x="1127" y="3139"/>
                  <a:ext cx="34" cy="30"/>
                </a:xfrm>
                <a:custGeom>
                  <a:avLst/>
                  <a:gdLst/>
                  <a:ahLst/>
                  <a:cxnLst>
                    <a:cxn ang="0">
                      <a:pos x="8" y="3"/>
                    </a:cxn>
                    <a:cxn ang="0">
                      <a:pos x="19" y="0"/>
                    </a:cxn>
                    <a:cxn ang="0">
                      <a:pos x="31" y="11"/>
                    </a:cxn>
                    <a:cxn ang="0">
                      <a:pos x="34" y="26"/>
                    </a:cxn>
                    <a:cxn ang="0">
                      <a:pos x="16" y="30"/>
                    </a:cxn>
                    <a:cxn ang="0">
                      <a:pos x="8" y="22"/>
                    </a:cxn>
                    <a:cxn ang="0">
                      <a:pos x="4" y="19"/>
                    </a:cxn>
                    <a:cxn ang="0">
                      <a:pos x="0" y="15"/>
                    </a:cxn>
                    <a:cxn ang="0">
                      <a:pos x="8" y="3"/>
                    </a:cxn>
                  </a:cxnLst>
                  <a:rect l="0" t="0" r="r" b="b"/>
                  <a:pathLst>
                    <a:path w="34" h="30">
                      <a:moveTo>
                        <a:pt x="8" y="3"/>
                      </a:moveTo>
                      <a:lnTo>
                        <a:pt x="19" y="0"/>
                      </a:lnTo>
                      <a:lnTo>
                        <a:pt x="31" y="11"/>
                      </a:lnTo>
                      <a:lnTo>
                        <a:pt x="34" y="26"/>
                      </a:lnTo>
                      <a:lnTo>
                        <a:pt x="16" y="30"/>
                      </a:lnTo>
                      <a:lnTo>
                        <a:pt x="8" y="22"/>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80147" name="Freeform 243"/>
                <p:cNvSpPr>
                  <a:spLocks noChangeAspect="1"/>
                </p:cNvSpPr>
                <p:nvPr/>
              </p:nvSpPr>
              <p:spPr bwMode="auto">
                <a:xfrm>
                  <a:off x="1101" y="3146"/>
                  <a:ext cx="38" cy="31"/>
                </a:xfrm>
                <a:custGeom>
                  <a:avLst/>
                  <a:gdLst/>
                  <a:ahLst/>
                  <a:cxnLst>
                    <a:cxn ang="0">
                      <a:pos x="11" y="4"/>
                    </a:cxn>
                    <a:cxn ang="0">
                      <a:pos x="23" y="0"/>
                    </a:cxn>
                    <a:cxn ang="0">
                      <a:pos x="30" y="12"/>
                    </a:cxn>
                    <a:cxn ang="0">
                      <a:pos x="38" y="27"/>
                    </a:cxn>
                    <a:cxn ang="0">
                      <a:pos x="15" y="31"/>
                    </a:cxn>
                    <a:cxn ang="0">
                      <a:pos x="0" y="15"/>
                    </a:cxn>
                    <a:cxn ang="0">
                      <a:pos x="11" y="4"/>
                    </a:cxn>
                  </a:cxnLst>
                  <a:rect l="0" t="0" r="r" b="b"/>
                  <a:pathLst>
                    <a:path w="38" h="31">
                      <a:moveTo>
                        <a:pt x="11" y="4"/>
                      </a:moveTo>
                      <a:lnTo>
                        <a:pt x="23" y="0"/>
                      </a:lnTo>
                      <a:lnTo>
                        <a:pt x="30" y="12"/>
                      </a:lnTo>
                      <a:lnTo>
                        <a:pt x="38" y="27"/>
                      </a:lnTo>
                      <a:lnTo>
                        <a:pt x="15" y="31"/>
                      </a:lnTo>
                      <a:lnTo>
                        <a:pt x="0" y="15"/>
                      </a:lnTo>
                      <a:lnTo>
                        <a:pt x="11" y="4"/>
                      </a:lnTo>
                    </a:path>
                  </a:pathLst>
                </a:custGeom>
                <a:noFill/>
                <a:ln w="6350">
                  <a:solidFill>
                    <a:srgbClr val="000000"/>
                  </a:solidFill>
                  <a:prstDash val="solid"/>
                  <a:round/>
                  <a:headEnd/>
                  <a:tailEnd/>
                </a:ln>
              </p:spPr>
              <p:txBody>
                <a:bodyPr/>
                <a:lstStyle/>
                <a:p>
                  <a:endParaRPr lang="en-US"/>
                </a:p>
              </p:txBody>
            </p:sp>
            <p:sp>
              <p:nvSpPr>
                <p:cNvPr id="380148" name="Freeform 244"/>
                <p:cNvSpPr>
                  <a:spLocks noChangeAspect="1"/>
                </p:cNvSpPr>
                <p:nvPr/>
              </p:nvSpPr>
              <p:spPr bwMode="auto">
                <a:xfrm>
                  <a:off x="1391" y="3055"/>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0149" name="Freeform 245"/>
                <p:cNvSpPr>
                  <a:spLocks noChangeAspect="1" noEditPoints="1"/>
                </p:cNvSpPr>
                <p:nvPr/>
              </p:nvSpPr>
              <p:spPr bwMode="auto">
                <a:xfrm>
                  <a:off x="1101" y="3059"/>
                  <a:ext cx="309" cy="118"/>
                </a:xfrm>
                <a:custGeom>
                  <a:avLst/>
                  <a:gdLst/>
                  <a:ahLst/>
                  <a:cxnLst>
                    <a:cxn ang="0">
                      <a:pos x="305" y="23"/>
                    </a:cxn>
                    <a:cxn ang="0">
                      <a:pos x="297" y="11"/>
                    </a:cxn>
                    <a:cxn ang="0">
                      <a:pos x="297" y="0"/>
                    </a:cxn>
                    <a:cxn ang="0">
                      <a:pos x="309" y="8"/>
                    </a:cxn>
                    <a:cxn ang="0">
                      <a:pos x="282" y="30"/>
                    </a:cxn>
                    <a:cxn ang="0">
                      <a:pos x="271" y="19"/>
                    </a:cxn>
                    <a:cxn ang="0">
                      <a:pos x="275" y="8"/>
                    </a:cxn>
                    <a:cxn ang="0">
                      <a:pos x="282" y="15"/>
                    </a:cxn>
                    <a:cxn ang="0">
                      <a:pos x="256" y="38"/>
                    </a:cxn>
                    <a:cxn ang="0">
                      <a:pos x="249" y="27"/>
                    </a:cxn>
                    <a:cxn ang="0">
                      <a:pos x="252" y="15"/>
                    </a:cxn>
                    <a:cxn ang="0">
                      <a:pos x="260" y="23"/>
                    </a:cxn>
                    <a:cxn ang="0">
                      <a:pos x="233" y="45"/>
                    </a:cxn>
                    <a:cxn ang="0">
                      <a:pos x="226" y="34"/>
                    </a:cxn>
                    <a:cxn ang="0">
                      <a:pos x="226" y="23"/>
                    </a:cxn>
                    <a:cxn ang="0">
                      <a:pos x="237" y="30"/>
                    </a:cxn>
                    <a:cxn ang="0">
                      <a:pos x="207" y="57"/>
                    </a:cxn>
                    <a:cxn ang="0">
                      <a:pos x="200" y="42"/>
                    </a:cxn>
                    <a:cxn ang="0">
                      <a:pos x="203" y="30"/>
                    </a:cxn>
                    <a:cxn ang="0">
                      <a:pos x="211" y="38"/>
                    </a:cxn>
                    <a:cxn ang="0">
                      <a:pos x="185" y="64"/>
                    </a:cxn>
                    <a:cxn ang="0">
                      <a:pos x="177" y="49"/>
                    </a:cxn>
                    <a:cxn ang="0">
                      <a:pos x="181" y="38"/>
                    </a:cxn>
                    <a:cxn ang="0">
                      <a:pos x="188" y="45"/>
                    </a:cxn>
                    <a:cxn ang="0">
                      <a:pos x="162" y="72"/>
                    </a:cxn>
                    <a:cxn ang="0">
                      <a:pos x="151" y="57"/>
                    </a:cxn>
                    <a:cxn ang="0">
                      <a:pos x="154" y="45"/>
                    </a:cxn>
                    <a:cxn ang="0">
                      <a:pos x="162" y="53"/>
                    </a:cxn>
                    <a:cxn ang="0">
                      <a:pos x="136" y="80"/>
                    </a:cxn>
                    <a:cxn ang="0">
                      <a:pos x="128" y="64"/>
                    </a:cxn>
                    <a:cxn ang="0">
                      <a:pos x="132" y="53"/>
                    </a:cxn>
                    <a:cxn ang="0">
                      <a:pos x="139" y="61"/>
                    </a:cxn>
                    <a:cxn ang="0">
                      <a:pos x="113" y="87"/>
                    </a:cxn>
                    <a:cxn ang="0">
                      <a:pos x="106" y="72"/>
                    </a:cxn>
                    <a:cxn ang="0">
                      <a:pos x="106" y="61"/>
                    </a:cxn>
                    <a:cxn ang="0">
                      <a:pos x="117" y="68"/>
                    </a:cxn>
                    <a:cxn ang="0">
                      <a:pos x="87" y="95"/>
                    </a:cxn>
                    <a:cxn ang="0">
                      <a:pos x="79" y="80"/>
                    </a:cxn>
                    <a:cxn ang="0">
                      <a:pos x="83" y="68"/>
                    </a:cxn>
                    <a:cxn ang="0">
                      <a:pos x="90" y="76"/>
                    </a:cxn>
                    <a:cxn ang="0">
                      <a:pos x="64" y="102"/>
                    </a:cxn>
                    <a:cxn ang="0">
                      <a:pos x="57" y="87"/>
                    </a:cxn>
                    <a:cxn ang="0">
                      <a:pos x="60" y="76"/>
                    </a:cxn>
                    <a:cxn ang="0">
                      <a:pos x="68" y="83"/>
                    </a:cxn>
                    <a:cxn ang="0">
                      <a:pos x="42" y="110"/>
                    </a:cxn>
                    <a:cxn ang="0">
                      <a:pos x="34" y="95"/>
                    </a:cxn>
                    <a:cxn ang="0">
                      <a:pos x="34" y="83"/>
                    </a:cxn>
                    <a:cxn ang="0">
                      <a:pos x="45" y="91"/>
                    </a:cxn>
                    <a:cxn ang="0">
                      <a:pos x="15" y="118"/>
                    </a:cxn>
                    <a:cxn ang="0">
                      <a:pos x="11" y="91"/>
                    </a:cxn>
                    <a:cxn ang="0">
                      <a:pos x="19" y="99"/>
                    </a:cxn>
                  </a:cxnLst>
                  <a:rect l="0" t="0" r="r" b="b"/>
                  <a:pathLst>
                    <a:path w="309" h="118">
                      <a:moveTo>
                        <a:pt x="309" y="8"/>
                      </a:moveTo>
                      <a:lnTo>
                        <a:pt x="305" y="23"/>
                      </a:lnTo>
                      <a:lnTo>
                        <a:pt x="297" y="19"/>
                      </a:lnTo>
                      <a:lnTo>
                        <a:pt x="297" y="11"/>
                      </a:lnTo>
                      <a:lnTo>
                        <a:pt x="294" y="8"/>
                      </a:lnTo>
                      <a:lnTo>
                        <a:pt x="297" y="0"/>
                      </a:lnTo>
                      <a:lnTo>
                        <a:pt x="309" y="8"/>
                      </a:lnTo>
                      <a:lnTo>
                        <a:pt x="309" y="8"/>
                      </a:lnTo>
                      <a:close/>
                      <a:moveTo>
                        <a:pt x="282" y="15"/>
                      </a:moveTo>
                      <a:lnTo>
                        <a:pt x="282" y="30"/>
                      </a:lnTo>
                      <a:lnTo>
                        <a:pt x="275" y="23"/>
                      </a:lnTo>
                      <a:lnTo>
                        <a:pt x="271" y="19"/>
                      </a:lnTo>
                      <a:lnTo>
                        <a:pt x="267" y="15"/>
                      </a:lnTo>
                      <a:lnTo>
                        <a:pt x="275" y="8"/>
                      </a:lnTo>
                      <a:lnTo>
                        <a:pt x="282" y="15"/>
                      </a:lnTo>
                      <a:lnTo>
                        <a:pt x="282" y="15"/>
                      </a:lnTo>
                      <a:close/>
                      <a:moveTo>
                        <a:pt x="260" y="23"/>
                      </a:moveTo>
                      <a:lnTo>
                        <a:pt x="256" y="38"/>
                      </a:lnTo>
                      <a:lnTo>
                        <a:pt x="252" y="34"/>
                      </a:lnTo>
                      <a:lnTo>
                        <a:pt x="249" y="27"/>
                      </a:lnTo>
                      <a:lnTo>
                        <a:pt x="245" y="23"/>
                      </a:lnTo>
                      <a:lnTo>
                        <a:pt x="252" y="15"/>
                      </a:lnTo>
                      <a:lnTo>
                        <a:pt x="260" y="23"/>
                      </a:lnTo>
                      <a:lnTo>
                        <a:pt x="260" y="23"/>
                      </a:lnTo>
                      <a:close/>
                      <a:moveTo>
                        <a:pt x="237" y="30"/>
                      </a:moveTo>
                      <a:lnTo>
                        <a:pt x="233" y="45"/>
                      </a:lnTo>
                      <a:lnTo>
                        <a:pt x="226" y="42"/>
                      </a:lnTo>
                      <a:lnTo>
                        <a:pt x="226" y="34"/>
                      </a:lnTo>
                      <a:lnTo>
                        <a:pt x="222" y="30"/>
                      </a:lnTo>
                      <a:lnTo>
                        <a:pt x="226" y="23"/>
                      </a:lnTo>
                      <a:lnTo>
                        <a:pt x="237" y="30"/>
                      </a:lnTo>
                      <a:lnTo>
                        <a:pt x="237" y="30"/>
                      </a:lnTo>
                      <a:close/>
                      <a:moveTo>
                        <a:pt x="211" y="38"/>
                      </a:moveTo>
                      <a:lnTo>
                        <a:pt x="207" y="57"/>
                      </a:lnTo>
                      <a:lnTo>
                        <a:pt x="203" y="49"/>
                      </a:lnTo>
                      <a:lnTo>
                        <a:pt x="200" y="42"/>
                      </a:lnTo>
                      <a:lnTo>
                        <a:pt x="196" y="38"/>
                      </a:lnTo>
                      <a:lnTo>
                        <a:pt x="203" y="30"/>
                      </a:lnTo>
                      <a:lnTo>
                        <a:pt x="211" y="38"/>
                      </a:lnTo>
                      <a:lnTo>
                        <a:pt x="211" y="38"/>
                      </a:lnTo>
                      <a:close/>
                      <a:moveTo>
                        <a:pt x="188" y="45"/>
                      </a:moveTo>
                      <a:lnTo>
                        <a:pt x="185" y="64"/>
                      </a:lnTo>
                      <a:lnTo>
                        <a:pt x="177" y="57"/>
                      </a:lnTo>
                      <a:lnTo>
                        <a:pt x="177" y="49"/>
                      </a:lnTo>
                      <a:lnTo>
                        <a:pt x="173" y="45"/>
                      </a:lnTo>
                      <a:lnTo>
                        <a:pt x="181" y="38"/>
                      </a:lnTo>
                      <a:lnTo>
                        <a:pt x="188" y="45"/>
                      </a:lnTo>
                      <a:lnTo>
                        <a:pt x="188" y="45"/>
                      </a:lnTo>
                      <a:close/>
                      <a:moveTo>
                        <a:pt x="162" y="53"/>
                      </a:moveTo>
                      <a:lnTo>
                        <a:pt x="162" y="72"/>
                      </a:lnTo>
                      <a:lnTo>
                        <a:pt x="154" y="64"/>
                      </a:lnTo>
                      <a:lnTo>
                        <a:pt x="151" y="57"/>
                      </a:lnTo>
                      <a:lnTo>
                        <a:pt x="147" y="53"/>
                      </a:lnTo>
                      <a:lnTo>
                        <a:pt x="154" y="45"/>
                      </a:lnTo>
                      <a:lnTo>
                        <a:pt x="162" y="53"/>
                      </a:lnTo>
                      <a:lnTo>
                        <a:pt x="162" y="53"/>
                      </a:lnTo>
                      <a:close/>
                      <a:moveTo>
                        <a:pt x="139" y="61"/>
                      </a:moveTo>
                      <a:lnTo>
                        <a:pt x="136" y="80"/>
                      </a:lnTo>
                      <a:lnTo>
                        <a:pt x="132" y="72"/>
                      </a:lnTo>
                      <a:lnTo>
                        <a:pt x="128" y="64"/>
                      </a:lnTo>
                      <a:lnTo>
                        <a:pt x="124" y="61"/>
                      </a:lnTo>
                      <a:lnTo>
                        <a:pt x="132" y="53"/>
                      </a:lnTo>
                      <a:lnTo>
                        <a:pt x="139" y="61"/>
                      </a:lnTo>
                      <a:lnTo>
                        <a:pt x="139" y="61"/>
                      </a:lnTo>
                      <a:close/>
                      <a:moveTo>
                        <a:pt x="117" y="68"/>
                      </a:moveTo>
                      <a:lnTo>
                        <a:pt x="113" y="87"/>
                      </a:lnTo>
                      <a:lnTo>
                        <a:pt x="106" y="80"/>
                      </a:lnTo>
                      <a:lnTo>
                        <a:pt x="106" y="72"/>
                      </a:lnTo>
                      <a:lnTo>
                        <a:pt x="102" y="68"/>
                      </a:lnTo>
                      <a:lnTo>
                        <a:pt x="106" y="61"/>
                      </a:lnTo>
                      <a:lnTo>
                        <a:pt x="117" y="68"/>
                      </a:lnTo>
                      <a:lnTo>
                        <a:pt x="117" y="68"/>
                      </a:lnTo>
                      <a:close/>
                      <a:moveTo>
                        <a:pt x="90" y="76"/>
                      </a:moveTo>
                      <a:lnTo>
                        <a:pt x="87" y="95"/>
                      </a:lnTo>
                      <a:lnTo>
                        <a:pt x="83" y="87"/>
                      </a:lnTo>
                      <a:lnTo>
                        <a:pt x="79" y="80"/>
                      </a:lnTo>
                      <a:lnTo>
                        <a:pt x="75" y="76"/>
                      </a:lnTo>
                      <a:lnTo>
                        <a:pt x="83" y="68"/>
                      </a:lnTo>
                      <a:lnTo>
                        <a:pt x="90" y="76"/>
                      </a:lnTo>
                      <a:lnTo>
                        <a:pt x="90" y="76"/>
                      </a:lnTo>
                      <a:close/>
                      <a:moveTo>
                        <a:pt x="68" y="83"/>
                      </a:moveTo>
                      <a:lnTo>
                        <a:pt x="64" y="102"/>
                      </a:lnTo>
                      <a:lnTo>
                        <a:pt x="57" y="95"/>
                      </a:lnTo>
                      <a:lnTo>
                        <a:pt x="57" y="87"/>
                      </a:lnTo>
                      <a:lnTo>
                        <a:pt x="53" y="83"/>
                      </a:lnTo>
                      <a:lnTo>
                        <a:pt x="60" y="76"/>
                      </a:lnTo>
                      <a:lnTo>
                        <a:pt x="68" y="83"/>
                      </a:lnTo>
                      <a:lnTo>
                        <a:pt x="68" y="83"/>
                      </a:lnTo>
                      <a:close/>
                      <a:moveTo>
                        <a:pt x="45" y="91"/>
                      </a:moveTo>
                      <a:lnTo>
                        <a:pt x="42" y="110"/>
                      </a:lnTo>
                      <a:lnTo>
                        <a:pt x="34" y="102"/>
                      </a:lnTo>
                      <a:lnTo>
                        <a:pt x="34" y="95"/>
                      </a:lnTo>
                      <a:lnTo>
                        <a:pt x="26" y="91"/>
                      </a:lnTo>
                      <a:lnTo>
                        <a:pt x="34" y="83"/>
                      </a:lnTo>
                      <a:lnTo>
                        <a:pt x="45" y="91"/>
                      </a:lnTo>
                      <a:lnTo>
                        <a:pt x="45" y="91"/>
                      </a:lnTo>
                      <a:close/>
                      <a:moveTo>
                        <a:pt x="19" y="99"/>
                      </a:moveTo>
                      <a:lnTo>
                        <a:pt x="15" y="118"/>
                      </a:lnTo>
                      <a:lnTo>
                        <a:pt x="0" y="102"/>
                      </a:lnTo>
                      <a:lnTo>
                        <a:pt x="11" y="91"/>
                      </a:lnTo>
                      <a:lnTo>
                        <a:pt x="19" y="99"/>
                      </a:lnTo>
                      <a:lnTo>
                        <a:pt x="19" y="99"/>
                      </a:lnTo>
                      <a:close/>
                    </a:path>
                  </a:pathLst>
                </a:custGeom>
                <a:solidFill>
                  <a:srgbClr val="E2E2BF"/>
                </a:solidFill>
                <a:ln w="9525">
                  <a:noFill/>
                  <a:round/>
                  <a:headEnd/>
                  <a:tailEnd/>
                </a:ln>
              </p:spPr>
              <p:txBody>
                <a:bodyPr/>
                <a:lstStyle/>
                <a:p>
                  <a:endParaRPr lang="en-US"/>
                </a:p>
              </p:txBody>
            </p:sp>
            <p:sp>
              <p:nvSpPr>
                <p:cNvPr id="380150" name="Freeform 246"/>
                <p:cNvSpPr>
                  <a:spLocks noChangeAspect="1" noEditPoints="1"/>
                </p:cNvSpPr>
                <p:nvPr/>
              </p:nvSpPr>
              <p:spPr bwMode="auto">
                <a:xfrm>
                  <a:off x="1112" y="3055"/>
                  <a:ext cx="309" cy="106"/>
                </a:xfrm>
                <a:custGeom>
                  <a:avLst/>
                  <a:gdLst/>
                  <a:ahLst/>
                  <a:cxnLst>
                    <a:cxn ang="0">
                      <a:pos x="298" y="12"/>
                    </a:cxn>
                    <a:cxn ang="0">
                      <a:pos x="298" y="0"/>
                    </a:cxn>
                    <a:cxn ang="0">
                      <a:pos x="286" y="4"/>
                    </a:cxn>
                    <a:cxn ang="0">
                      <a:pos x="271" y="19"/>
                    </a:cxn>
                    <a:cxn ang="0">
                      <a:pos x="275" y="8"/>
                    </a:cxn>
                    <a:cxn ang="0">
                      <a:pos x="264" y="12"/>
                    </a:cxn>
                    <a:cxn ang="0">
                      <a:pos x="249" y="27"/>
                    </a:cxn>
                    <a:cxn ang="0">
                      <a:pos x="253" y="15"/>
                    </a:cxn>
                    <a:cxn ang="0">
                      <a:pos x="241" y="19"/>
                    </a:cxn>
                    <a:cxn ang="0">
                      <a:pos x="226" y="34"/>
                    </a:cxn>
                    <a:cxn ang="0">
                      <a:pos x="226" y="23"/>
                    </a:cxn>
                    <a:cxn ang="0">
                      <a:pos x="215" y="27"/>
                    </a:cxn>
                    <a:cxn ang="0">
                      <a:pos x="200" y="42"/>
                    </a:cxn>
                    <a:cxn ang="0">
                      <a:pos x="204" y="31"/>
                    </a:cxn>
                    <a:cxn ang="0">
                      <a:pos x="192" y="34"/>
                    </a:cxn>
                    <a:cxn ang="0">
                      <a:pos x="177" y="49"/>
                    </a:cxn>
                    <a:cxn ang="0">
                      <a:pos x="181" y="38"/>
                    </a:cxn>
                    <a:cxn ang="0">
                      <a:pos x="170" y="42"/>
                    </a:cxn>
                    <a:cxn ang="0">
                      <a:pos x="155" y="57"/>
                    </a:cxn>
                    <a:cxn ang="0">
                      <a:pos x="155" y="46"/>
                    </a:cxn>
                    <a:cxn ang="0">
                      <a:pos x="143" y="49"/>
                    </a:cxn>
                    <a:cxn ang="0">
                      <a:pos x="128" y="65"/>
                    </a:cxn>
                    <a:cxn ang="0">
                      <a:pos x="132" y="53"/>
                    </a:cxn>
                    <a:cxn ang="0">
                      <a:pos x="121" y="57"/>
                    </a:cxn>
                    <a:cxn ang="0">
                      <a:pos x="106" y="72"/>
                    </a:cxn>
                    <a:cxn ang="0">
                      <a:pos x="106" y="61"/>
                    </a:cxn>
                    <a:cxn ang="0">
                      <a:pos x="95" y="65"/>
                    </a:cxn>
                    <a:cxn ang="0">
                      <a:pos x="79" y="84"/>
                    </a:cxn>
                    <a:cxn ang="0">
                      <a:pos x="83" y="68"/>
                    </a:cxn>
                    <a:cxn ang="0">
                      <a:pos x="72" y="72"/>
                    </a:cxn>
                    <a:cxn ang="0">
                      <a:pos x="57" y="87"/>
                    </a:cxn>
                    <a:cxn ang="0">
                      <a:pos x="61" y="76"/>
                    </a:cxn>
                    <a:cxn ang="0">
                      <a:pos x="49" y="80"/>
                    </a:cxn>
                    <a:cxn ang="0">
                      <a:pos x="34" y="99"/>
                    </a:cxn>
                    <a:cxn ang="0">
                      <a:pos x="34" y="84"/>
                    </a:cxn>
                    <a:cxn ang="0">
                      <a:pos x="23" y="87"/>
                    </a:cxn>
                    <a:cxn ang="0">
                      <a:pos x="8" y="106"/>
                    </a:cxn>
                    <a:cxn ang="0">
                      <a:pos x="12" y="91"/>
                    </a:cxn>
                    <a:cxn ang="0">
                      <a:pos x="0" y="95"/>
                    </a:cxn>
                  </a:cxnLst>
                  <a:rect l="0" t="0" r="r" b="b"/>
                  <a:pathLst>
                    <a:path w="309" h="106">
                      <a:moveTo>
                        <a:pt x="286" y="4"/>
                      </a:moveTo>
                      <a:lnTo>
                        <a:pt x="298" y="12"/>
                      </a:lnTo>
                      <a:lnTo>
                        <a:pt x="309" y="8"/>
                      </a:lnTo>
                      <a:lnTo>
                        <a:pt x="298" y="0"/>
                      </a:lnTo>
                      <a:lnTo>
                        <a:pt x="286" y="4"/>
                      </a:lnTo>
                      <a:lnTo>
                        <a:pt x="286" y="4"/>
                      </a:lnTo>
                      <a:close/>
                      <a:moveTo>
                        <a:pt x="264" y="12"/>
                      </a:moveTo>
                      <a:lnTo>
                        <a:pt x="271" y="19"/>
                      </a:lnTo>
                      <a:lnTo>
                        <a:pt x="283" y="15"/>
                      </a:lnTo>
                      <a:lnTo>
                        <a:pt x="275" y="8"/>
                      </a:lnTo>
                      <a:lnTo>
                        <a:pt x="264" y="12"/>
                      </a:lnTo>
                      <a:lnTo>
                        <a:pt x="264" y="12"/>
                      </a:lnTo>
                      <a:close/>
                      <a:moveTo>
                        <a:pt x="241" y="19"/>
                      </a:moveTo>
                      <a:lnTo>
                        <a:pt x="249" y="27"/>
                      </a:lnTo>
                      <a:lnTo>
                        <a:pt x="260" y="23"/>
                      </a:lnTo>
                      <a:lnTo>
                        <a:pt x="253" y="15"/>
                      </a:lnTo>
                      <a:lnTo>
                        <a:pt x="241" y="19"/>
                      </a:lnTo>
                      <a:lnTo>
                        <a:pt x="241" y="19"/>
                      </a:lnTo>
                      <a:close/>
                      <a:moveTo>
                        <a:pt x="215" y="27"/>
                      </a:moveTo>
                      <a:lnTo>
                        <a:pt x="226" y="34"/>
                      </a:lnTo>
                      <a:lnTo>
                        <a:pt x="238" y="31"/>
                      </a:lnTo>
                      <a:lnTo>
                        <a:pt x="226" y="23"/>
                      </a:lnTo>
                      <a:lnTo>
                        <a:pt x="215" y="27"/>
                      </a:lnTo>
                      <a:lnTo>
                        <a:pt x="215" y="27"/>
                      </a:lnTo>
                      <a:close/>
                      <a:moveTo>
                        <a:pt x="192" y="34"/>
                      </a:moveTo>
                      <a:lnTo>
                        <a:pt x="200" y="42"/>
                      </a:lnTo>
                      <a:lnTo>
                        <a:pt x="211" y="38"/>
                      </a:lnTo>
                      <a:lnTo>
                        <a:pt x="204" y="31"/>
                      </a:lnTo>
                      <a:lnTo>
                        <a:pt x="192" y="34"/>
                      </a:lnTo>
                      <a:lnTo>
                        <a:pt x="192" y="34"/>
                      </a:lnTo>
                      <a:close/>
                      <a:moveTo>
                        <a:pt x="170" y="42"/>
                      </a:moveTo>
                      <a:lnTo>
                        <a:pt x="177" y="49"/>
                      </a:lnTo>
                      <a:lnTo>
                        <a:pt x="189" y="46"/>
                      </a:lnTo>
                      <a:lnTo>
                        <a:pt x="181" y="38"/>
                      </a:lnTo>
                      <a:lnTo>
                        <a:pt x="170" y="42"/>
                      </a:lnTo>
                      <a:lnTo>
                        <a:pt x="170" y="42"/>
                      </a:lnTo>
                      <a:close/>
                      <a:moveTo>
                        <a:pt x="143" y="49"/>
                      </a:moveTo>
                      <a:lnTo>
                        <a:pt x="155" y="57"/>
                      </a:lnTo>
                      <a:lnTo>
                        <a:pt x="166" y="53"/>
                      </a:lnTo>
                      <a:lnTo>
                        <a:pt x="155" y="46"/>
                      </a:lnTo>
                      <a:lnTo>
                        <a:pt x="143" y="49"/>
                      </a:lnTo>
                      <a:lnTo>
                        <a:pt x="143" y="49"/>
                      </a:lnTo>
                      <a:close/>
                      <a:moveTo>
                        <a:pt x="121" y="57"/>
                      </a:moveTo>
                      <a:lnTo>
                        <a:pt x="128" y="65"/>
                      </a:lnTo>
                      <a:lnTo>
                        <a:pt x="140" y="61"/>
                      </a:lnTo>
                      <a:lnTo>
                        <a:pt x="132" y="53"/>
                      </a:lnTo>
                      <a:lnTo>
                        <a:pt x="121" y="57"/>
                      </a:lnTo>
                      <a:lnTo>
                        <a:pt x="121" y="57"/>
                      </a:lnTo>
                      <a:close/>
                      <a:moveTo>
                        <a:pt x="95" y="65"/>
                      </a:moveTo>
                      <a:lnTo>
                        <a:pt x="106" y="72"/>
                      </a:lnTo>
                      <a:lnTo>
                        <a:pt x="117" y="68"/>
                      </a:lnTo>
                      <a:lnTo>
                        <a:pt x="106" y="61"/>
                      </a:lnTo>
                      <a:lnTo>
                        <a:pt x="95" y="65"/>
                      </a:lnTo>
                      <a:lnTo>
                        <a:pt x="95" y="65"/>
                      </a:lnTo>
                      <a:close/>
                      <a:moveTo>
                        <a:pt x="72" y="72"/>
                      </a:moveTo>
                      <a:lnTo>
                        <a:pt x="79" y="84"/>
                      </a:lnTo>
                      <a:lnTo>
                        <a:pt x="91" y="80"/>
                      </a:lnTo>
                      <a:lnTo>
                        <a:pt x="83" y="68"/>
                      </a:lnTo>
                      <a:lnTo>
                        <a:pt x="72" y="72"/>
                      </a:lnTo>
                      <a:lnTo>
                        <a:pt x="72" y="72"/>
                      </a:lnTo>
                      <a:close/>
                      <a:moveTo>
                        <a:pt x="49" y="80"/>
                      </a:moveTo>
                      <a:lnTo>
                        <a:pt x="57" y="87"/>
                      </a:lnTo>
                      <a:lnTo>
                        <a:pt x="68" y="87"/>
                      </a:lnTo>
                      <a:lnTo>
                        <a:pt x="61" y="76"/>
                      </a:lnTo>
                      <a:lnTo>
                        <a:pt x="49" y="80"/>
                      </a:lnTo>
                      <a:lnTo>
                        <a:pt x="49" y="80"/>
                      </a:lnTo>
                      <a:close/>
                      <a:moveTo>
                        <a:pt x="23" y="87"/>
                      </a:moveTo>
                      <a:lnTo>
                        <a:pt x="34" y="99"/>
                      </a:lnTo>
                      <a:lnTo>
                        <a:pt x="46" y="95"/>
                      </a:lnTo>
                      <a:lnTo>
                        <a:pt x="34" y="84"/>
                      </a:lnTo>
                      <a:lnTo>
                        <a:pt x="23" y="87"/>
                      </a:lnTo>
                      <a:lnTo>
                        <a:pt x="23" y="87"/>
                      </a:lnTo>
                      <a:close/>
                      <a:moveTo>
                        <a:pt x="0" y="95"/>
                      </a:moveTo>
                      <a:lnTo>
                        <a:pt x="8" y="106"/>
                      </a:lnTo>
                      <a:lnTo>
                        <a:pt x="19" y="103"/>
                      </a:lnTo>
                      <a:lnTo>
                        <a:pt x="12" y="91"/>
                      </a:lnTo>
                      <a:lnTo>
                        <a:pt x="0" y="95"/>
                      </a:lnTo>
                      <a:lnTo>
                        <a:pt x="0" y="95"/>
                      </a:lnTo>
                      <a:close/>
                    </a:path>
                  </a:pathLst>
                </a:custGeom>
                <a:solidFill>
                  <a:srgbClr val="FCFCD8"/>
                </a:solidFill>
                <a:ln w="9525">
                  <a:noFill/>
                  <a:round/>
                  <a:headEnd/>
                  <a:tailEnd/>
                </a:ln>
              </p:spPr>
              <p:txBody>
                <a:bodyPr/>
                <a:lstStyle/>
                <a:p>
                  <a:endParaRPr lang="en-US"/>
                </a:p>
              </p:txBody>
            </p:sp>
            <p:sp>
              <p:nvSpPr>
                <p:cNvPr id="380151" name="Freeform 247"/>
                <p:cNvSpPr>
                  <a:spLocks noChangeAspect="1"/>
                </p:cNvSpPr>
                <p:nvPr/>
              </p:nvSpPr>
              <p:spPr bwMode="auto">
                <a:xfrm>
                  <a:off x="1632" y="2945"/>
                  <a:ext cx="165" cy="118"/>
                </a:xfrm>
                <a:custGeom>
                  <a:avLst/>
                  <a:gdLst/>
                  <a:ahLst/>
                  <a:cxnLst>
                    <a:cxn ang="0">
                      <a:pos x="165" y="118"/>
                    </a:cxn>
                    <a:cxn ang="0">
                      <a:pos x="158" y="114"/>
                    </a:cxn>
                    <a:cxn ang="0">
                      <a:pos x="154" y="114"/>
                    </a:cxn>
                    <a:cxn ang="0">
                      <a:pos x="147" y="110"/>
                    </a:cxn>
                    <a:cxn ang="0">
                      <a:pos x="143" y="106"/>
                    </a:cxn>
                    <a:cxn ang="0">
                      <a:pos x="135" y="103"/>
                    </a:cxn>
                    <a:cxn ang="0">
                      <a:pos x="132" y="99"/>
                    </a:cxn>
                    <a:cxn ang="0">
                      <a:pos x="124" y="95"/>
                    </a:cxn>
                    <a:cxn ang="0">
                      <a:pos x="120" y="91"/>
                    </a:cxn>
                    <a:cxn ang="0">
                      <a:pos x="113" y="87"/>
                    </a:cxn>
                    <a:cxn ang="0">
                      <a:pos x="109" y="84"/>
                    </a:cxn>
                    <a:cxn ang="0">
                      <a:pos x="101" y="84"/>
                    </a:cxn>
                    <a:cxn ang="0">
                      <a:pos x="98" y="80"/>
                    </a:cxn>
                    <a:cxn ang="0">
                      <a:pos x="90" y="76"/>
                    </a:cxn>
                    <a:cxn ang="0">
                      <a:pos x="86" y="72"/>
                    </a:cxn>
                    <a:cxn ang="0">
                      <a:pos x="83" y="68"/>
                    </a:cxn>
                    <a:cxn ang="0">
                      <a:pos x="75" y="65"/>
                    </a:cxn>
                    <a:cxn ang="0">
                      <a:pos x="71" y="61"/>
                    </a:cxn>
                    <a:cxn ang="0">
                      <a:pos x="64" y="57"/>
                    </a:cxn>
                    <a:cxn ang="0">
                      <a:pos x="60" y="53"/>
                    </a:cxn>
                    <a:cxn ang="0">
                      <a:pos x="56" y="49"/>
                    </a:cxn>
                    <a:cxn ang="0">
                      <a:pos x="49" y="46"/>
                    </a:cxn>
                    <a:cxn ang="0">
                      <a:pos x="45" y="42"/>
                    </a:cxn>
                    <a:cxn ang="0">
                      <a:pos x="41" y="34"/>
                    </a:cxn>
                    <a:cxn ang="0">
                      <a:pos x="34" y="30"/>
                    </a:cxn>
                    <a:cxn ang="0">
                      <a:pos x="30" y="27"/>
                    </a:cxn>
                    <a:cxn ang="0">
                      <a:pos x="26" y="23"/>
                    </a:cxn>
                    <a:cxn ang="0">
                      <a:pos x="22" y="19"/>
                    </a:cxn>
                    <a:cxn ang="0">
                      <a:pos x="15" y="15"/>
                    </a:cxn>
                    <a:cxn ang="0">
                      <a:pos x="11" y="11"/>
                    </a:cxn>
                    <a:cxn ang="0">
                      <a:pos x="7" y="8"/>
                    </a:cxn>
                    <a:cxn ang="0">
                      <a:pos x="4" y="4"/>
                    </a:cxn>
                    <a:cxn ang="0">
                      <a:pos x="0" y="0"/>
                    </a:cxn>
                    <a:cxn ang="0">
                      <a:pos x="165" y="118"/>
                    </a:cxn>
                  </a:cxnLst>
                  <a:rect l="0" t="0" r="r" b="b"/>
                  <a:pathLst>
                    <a:path w="165" h="118">
                      <a:moveTo>
                        <a:pt x="165" y="118"/>
                      </a:moveTo>
                      <a:lnTo>
                        <a:pt x="158" y="114"/>
                      </a:lnTo>
                      <a:lnTo>
                        <a:pt x="154" y="114"/>
                      </a:lnTo>
                      <a:lnTo>
                        <a:pt x="147" y="110"/>
                      </a:lnTo>
                      <a:lnTo>
                        <a:pt x="143" y="106"/>
                      </a:lnTo>
                      <a:lnTo>
                        <a:pt x="135" y="103"/>
                      </a:lnTo>
                      <a:lnTo>
                        <a:pt x="132" y="99"/>
                      </a:lnTo>
                      <a:lnTo>
                        <a:pt x="124" y="95"/>
                      </a:lnTo>
                      <a:lnTo>
                        <a:pt x="120" y="91"/>
                      </a:lnTo>
                      <a:lnTo>
                        <a:pt x="113" y="87"/>
                      </a:lnTo>
                      <a:lnTo>
                        <a:pt x="109" y="84"/>
                      </a:lnTo>
                      <a:lnTo>
                        <a:pt x="101" y="84"/>
                      </a:lnTo>
                      <a:lnTo>
                        <a:pt x="98" y="80"/>
                      </a:lnTo>
                      <a:lnTo>
                        <a:pt x="90" y="76"/>
                      </a:lnTo>
                      <a:lnTo>
                        <a:pt x="86" y="72"/>
                      </a:lnTo>
                      <a:lnTo>
                        <a:pt x="83" y="68"/>
                      </a:lnTo>
                      <a:lnTo>
                        <a:pt x="75" y="65"/>
                      </a:lnTo>
                      <a:lnTo>
                        <a:pt x="71" y="61"/>
                      </a:lnTo>
                      <a:lnTo>
                        <a:pt x="64" y="57"/>
                      </a:lnTo>
                      <a:lnTo>
                        <a:pt x="60" y="53"/>
                      </a:lnTo>
                      <a:lnTo>
                        <a:pt x="56" y="49"/>
                      </a:lnTo>
                      <a:lnTo>
                        <a:pt x="49" y="46"/>
                      </a:lnTo>
                      <a:lnTo>
                        <a:pt x="45" y="42"/>
                      </a:lnTo>
                      <a:lnTo>
                        <a:pt x="41" y="34"/>
                      </a:lnTo>
                      <a:lnTo>
                        <a:pt x="34" y="30"/>
                      </a:lnTo>
                      <a:lnTo>
                        <a:pt x="30" y="27"/>
                      </a:lnTo>
                      <a:lnTo>
                        <a:pt x="26" y="23"/>
                      </a:lnTo>
                      <a:lnTo>
                        <a:pt x="22" y="19"/>
                      </a:lnTo>
                      <a:lnTo>
                        <a:pt x="15" y="15"/>
                      </a:lnTo>
                      <a:lnTo>
                        <a:pt x="11" y="11"/>
                      </a:lnTo>
                      <a:lnTo>
                        <a:pt x="7" y="8"/>
                      </a:lnTo>
                      <a:lnTo>
                        <a:pt x="4" y="4"/>
                      </a:lnTo>
                      <a:lnTo>
                        <a:pt x="0" y="0"/>
                      </a:lnTo>
                      <a:lnTo>
                        <a:pt x="165" y="118"/>
                      </a:lnTo>
                      <a:close/>
                    </a:path>
                  </a:pathLst>
                </a:custGeom>
                <a:solidFill>
                  <a:srgbClr val="E2E2BF"/>
                </a:solidFill>
                <a:ln w="9525">
                  <a:noFill/>
                  <a:round/>
                  <a:headEnd/>
                  <a:tailEnd/>
                </a:ln>
              </p:spPr>
              <p:txBody>
                <a:bodyPr/>
                <a:lstStyle/>
                <a:p>
                  <a:endParaRPr lang="en-US"/>
                </a:p>
              </p:txBody>
            </p:sp>
            <p:sp>
              <p:nvSpPr>
                <p:cNvPr id="380152" name="Freeform 248"/>
                <p:cNvSpPr>
                  <a:spLocks noChangeAspect="1"/>
                </p:cNvSpPr>
                <p:nvPr/>
              </p:nvSpPr>
              <p:spPr bwMode="auto">
                <a:xfrm>
                  <a:off x="1632" y="2941"/>
                  <a:ext cx="165" cy="126"/>
                </a:xfrm>
                <a:custGeom>
                  <a:avLst/>
                  <a:gdLst/>
                  <a:ahLst/>
                  <a:cxnLst>
                    <a:cxn ang="0">
                      <a:pos x="0" y="0"/>
                    </a:cxn>
                    <a:cxn ang="0">
                      <a:pos x="7" y="12"/>
                    </a:cxn>
                    <a:cxn ang="0">
                      <a:pos x="15" y="19"/>
                    </a:cxn>
                    <a:cxn ang="0">
                      <a:pos x="26" y="27"/>
                    </a:cxn>
                    <a:cxn ang="0">
                      <a:pos x="34" y="34"/>
                    </a:cxn>
                    <a:cxn ang="0">
                      <a:pos x="45" y="46"/>
                    </a:cxn>
                    <a:cxn ang="0">
                      <a:pos x="56" y="53"/>
                    </a:cxn>
                    <a:cxn ang="0">
                      <a:pos x="64" y="61"/>
                    </a:cxn>
                    <a:cxn ang="0">
                      <a:pos x="75" y="69"/>
                    </a:cxn>
                    <a:cxn ang="0">
                      <a:pos x="86" y="76"/>
                    </a:cxn>
                    <a:cxn ang="0">
                      <a:pos x="98" y="84"/>
                    </a:cxn>
                    <a:cxn ang="0">
                      <a:pos x="109" y="91"/>
                    </a:cxn>
                    <a:cxn ang="0">
                      <a:pos x="120" y="99"/>
                    </a:cxn>
                    <a:cxn ang="0">
                      <a:pos x="128" y="103"/>
                    </a:cxn>
                    <a:cxn ang="0">
                      <a:pos x="139" y="110"/>
                    </a:cxn>
                    <a:cxn ang="0">
                      <a:pos x="150" y="118"/>
                    </a:cxn>
                    <a:cxn ang="0">
                      <a:pos x="162" y="126"/>
                    </a:cxn>
                    <a:cxn ang="0">
                      <a:pos x="158" y="122"/>
                    </a:cxn>
                    <a:cxn ang="0">
                      <a:pos x="147" y="114"/>
                    </a:cxn>
                    <a:cxn ang="0">
                      <a:pos x="135" y="107"/>
                    </a:cxn>
                    <a:cxn ang="0">
                      <a:pos x="124" y="99"/>
                    </a:cxn>
                    <a:cxn ang="0">
                      <a:pos x="113" y="91"/>
                    </a:cxn>
                    <a:cxn ang="0">
                      <a:pos x="101" y="88"/>
                    </a:cxn>
                    <a:cxn ang="0">
                      <a:pos x="94" y="80"/>
                    </a:cxn>
                    <a:cxn ang="0">
                      <a:pos x="83" y="72"/>
                    </a:cxn>
                    <a:cxn ang="0">
                      <a:pos x="71" y="65"/>
                    </a:cxn>
                    <a:cxn ang="0">
                      <a:pos x="60" y="53"/>
                    </a:cxn>
                    <a:cxn ang="0">
                      <a:pos x="49" y="46"/>
                    </a:cxn>
                    <a:cxn ang="0">
                      <a:pos x="41" y="38"/>
                    </a:cxn>
                    <a:cxn ang="0">
                      <a:pos x="30" y="31"/>
                    </a:cxn>
                    <a:cxn ang="0">
                      <a:pos x="22" y="23"/>
                    </a:cxn>
                    <a:cxn ang="0">
                      <a:pos x="11" y="15"/>
                    </a:cxn>
                    <a:cxn ang="0">
                      <a:pos x="4" y="4"/>
                    </a:cxn>
                    <a:cxn ang="0">
                      <a:pos x="0" y="0"/>
                    </a:cxn>
                    <a:cxn ang="0">
                      <a:pos x="0" y="0"/>
                    </a:cxn>
                    <a:cxn ang="0">
                      <a:pos x="0" y="0"/>
                    </a:cxn>
                    <a:cxn ang="0">
                      <a:pos x="0" y="0"/>
                    </a:cxn>
                  </a:cxnLst>
                  <a:rect l="0" t="0" r="r" b="b"/>
                  <a:pathLst>
                    <a:path w="165" h="126">
                      <a:moveTo>
                        <a:pt x="0" y="0"/>
                      </a:moveTo>
                      <a:lnTo>
                        <a:pt x="0" y="0"/>
                      </a:lnTo>
                      <a:lnTo>
                        <a:pt x="4" y="8"/>
                      </a:lnTo>
                      <a:lnTo>
                        <a:pt x="7" y="12"/>
                      </a:lnTo>
                      <a:lnTo>
                        <a:pt x="11" y="15"/>
                      </a:lnTo>
                      <a:lnTo>
                        <a:pt x="15" y="19"/>
                      </a:lnTo>
                      <a:lnTo>
                        <a:pt x="22" y="23"/>
                      </a:lnTo>
                      <a:lnTo>
                        <a:pt x="26" y="27"/>
                      </a:lnTo>
                      <a:lnTo>
                        <a:pt x="30" y="31"/>
                      </a:lnTo>
                      <a:lnTo>
                        <a:pt x="34" y="34"/>
                      </a:lnTo>
                      <a:lnTo>
                        <a:pt x="41" y="38"/>
                      </a:lnTo>
                      <a:lnTo>
                        <a:pt x="45" y="46"/>
                      </a:lnTo>
                      <a:lnTo>
                        <a:pt x="49" y="50"/>
                      </a:lnTo>
                      <a:lnTo>
                        <a:pt x="56" y="53"/>
                      </a:lnTo>
                      <a:lnTo>
                        <a:pt x="60" y="57"/>
                      </a:lnTo>
                      <a:lnTo>
                        <a:pt x="64" y="61"/>
                      </a:lnTo>
                      <a:lnTo>
                        <a:pt x="71" y="65"/>
                      </a:lnTo>
                      <a:lnTo>
                        <a:pt x="75" y="69"/>
                      </a:lnTo>
                      <a:lnTo>
                        <a:pt x="79" y="72"/>
                      </a:lnTo>
                      <a:lnTo>
                        <a:pt x="86" y="76"/>
                      </a:lnTo>
                      <a:lnTo>
                        <a:pt x="90" y="80"/>
                      </a:lnTo>
                      <a:lnTo>
                        <a:pt x="98" y="84"/>
                      </a:lnTo>
                      <a:lnTo>
                        <a:pt x="101" y="88"/>
                      </a:lnTo>
                      <a:lnTo>
                        <a:pt x="109" y="91"/>
                      </a:lnTo>
                      <a:lnTo>
                        <a:pt x="113" y="95"/>
                      </a:lnTo>
                      <a:lnTo>
                        <a:pt x="120" y="99"/>
                      </a:lnTo>
                      <a:lnTo>
                        <a:pt x="124" y="103"/>
                      </a:lnTo>
                      <a:lnTo>
                        <a:pt x="128" y="103"/>
                      </a:lnTo>
                      <a:lnTo>
                        <a:pt x="135" y="107"/>
                      </a:lnTo>
                      <a:lnTo>
                        <a:pt x="139" y="110"/>
                      </a:lnTo>
                      <a:lnTo>
                        <a:pt x="147" y="114"/>
                      </a:lnTo>
                      <a:lnTo>
                        <a:pt x="150" y="118"/>
                      </a:lnTo>
                      <a:lnTo>
                        <a:pt x="158" y="122"/>
                      </a:lnTo>
                      <a:lnTo>
                        <a:pt x="162" y="126"/>
                      </a:lnTo>
                      <a:lnTo>
                        <a:pt x="165" y="122"/>
                      </a:lnTo>
                      <a:lnTo>
                        <a:pt x="158" y="122"/>
                      </a:lnTo>
                      <a:lnTo>
                        <a:pt x="154" y="118"/>
                      </a:lnTo>
                      <a:lnTo>
                        <a:pt x="147" y="114"/>
                      </a:lnTo>
                      <a:lnTo>
                        <a:pt x="143" y="110"/>
                      </a:lnTo>
                      <a:lnTo>
                        <a:pt x="135" y="107"/>
                      </a:lnTo>
                      <a:lnTo>
                        <a:pt x="132" y="103"/>
                      </a:lnTo>
                      <a:lnTo>
                        <a:pt x="124" y="99"/>
                      </a:lnTo>
                      <a:lnTo>
                        <a:pt x="120" y="95"/>
                      </a:lnTo>
                      <a:lnTo>
                        <a:pt x="113" y="91"/>
                      </a:lnTo>
                      <a:lnTo>
                        <a:pt x="109" y="88"/>
                      </a:lnTo>
                      <a:lnTo>
                        <a:pt x="101" y="88"/>
                      </a:lnTo>
                      <a:lnTo>
                        <a:pt x="98" y="84"/>
                      </a:lnTo>
                      <a:lnTo>
                        <a:pt x="94" y="80"/>
                      </a:lnTo>
                      <a:lnTo>
                        <a:pt x="86" y="76"/>
                      </a:lnTo>
                      <a:lnTo>
                        <a:pt x="83" y="72"/>
                      </a:lnTo>
                      <a:lnTo>
                        <a:pt x="75" y="69"/>
                      </a:lnTo>
                      <a:lnTo>
                        <a:pt x="71" y="65"/>
                      </a:lnTo>
                      <a:lnTo>
                        <a:pt x="68" y="61"/>
                      </a:lnTo>
                      <a:lnTo>
                        <a:pt x="60" y="53"/>
                      </a:lnTo>
                      <a:lnTo>
                        <a:pt x="56" y="50"/>
                      </a:lnTo>
                      <a:lnTo>
                        <a:pt x="49" y="46"/>
                      </a:lnTo>
                      <a:lnTo>
                        <a:pt x="45" y="42"/>
                      </a:lnTo>
                      <a:lnTo>
                        <a:pt x="41" y="38"/>
                      </a:lnTo>
                      <a:lnTo>
                        <a:pt x="38" y="34"/>
                      </a:lnTo>
                      <a:lnTo>
                        <a:pt x="30" y="31"/>
                      </a:lnTo>
                      <a:lnTo>
                        <a:pt x="26" y="27"/>
                      </a:lnTo>
                      <a:lnTo>
                        <a:pt x="22" y="23"/>
                      </a:lnTo>
                      <a:lnTo>
                        <a:pt x="19" y="19"/>
                      </a:lnTo>
                      <a:lnTo>
                        <a:pt x="11" y="15"/>
                      </a:lnTo>
                      <a:lnTo>
                        <a:pt x="7" y="12"/>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153" name="Freeform 249"/>
                <p:cNvSpPr>
                  <a:spLocks noChangeAspect="1"/>
                </p:cNvSpPr>
                <p:nvPr/>
              </p:nvSpPr>
              <p:spPr bwMode="auto">
                <a:xfrm>
                  <a:off x="1632" y="2945"/>
                  <a:ext cx="165" cy="122"/>
                </a:xfrm>
                <a:custGeom>
                  <a:avLst/>
                  <a:gdLst/>
                  <a:ahLst/>
                  <a:cxnLst>
                    <a:cxn ang="0">
                      <a:pos x="165" y="122"/>
                    </a:cxn>
                    <a:cxn ang="0">
                      <a:pos x="165" y="118"/>
                    </a:cxn>
                    <a:cxn ang="0">
                      <a:pos x="0" y="0"/>
                    </a:cxn>
                    <a:cxn ang="0">
                      <a:pos x="0" y="0"/>
                    </a:cxn>
                    <a:cxn ang="0">
                      <a:pos x="165" y="122"/>
                    </a:cxn>
                    <a:cxn ang="0">
                      <a:pos x="165" y="118"/>
                    </a:cxn>
                    <a:cxn ang="0">
                      <a:pos x="165" y="122"/>
                    </a:cxn>
                    <a:cxn ang="0">
                      <a:pos x="165" y="122"/>
                    </a:cxn>
                    <a:cxn ang="0">
                      <a:pos x="165" y="122"/>
                    </a:cxn>
                    <a:cxn ang="0">
                      <a:pos x="165" y="122"/>
                    </a:cxn>
                    <a:cxn ang="0">
                      <a:pos x="165" y="118"/>
                    </a:cxn>
                    <a:cxn ang="0">
                      <a:pos x="165" y="122"/>
                    </a:cxn>
                  </a:cxnLst>
                  <a:rect l="0" t="0" r="r" b="b"/>
                  <a:pathLst>
                    <a:path w="165" h="122">
                      <a:moveTo>
                        <a:pt x="165" y="122"/>
                      </a:moveTo>
                      <a:lnTo>
                        <a:pt x="165" y="118"/>
                      </a:lnTo>
                      <a:lnTo>
                        <a:pt x="0" y="0"/>
                      </a:lnTo>
                      <a:lnTo>
                        <a:pt x="0" y="0"/>
                      </a:lnTo>
                      <a:lnTo>
                        <a:pt x="165" y="122"/>
                      </a:lnTo>
                      <a:lnTo>
                        <a:pt x="165" y="118"/>
                      </a:lnTo>
                      <a:lnTo>
                        <a:pt x="165" y="122"/>
                      </a:lnTo>
                      <a:lnTo>
                        <a:pt x="165" y="122"/>
                      </a:lnTo>
                      <a:lnTo>
                        <a:pt x="165" y="122"/>
                      </a:lnTo>
                      <a:lnTo>
                        <a:pt x="165" y="122"/>
                      </a:lnTo>
                      <a:lnTo>
                        <a:pt x="165" y="118"/>
                      </a:lnTo>
                      <a:lnTo>
                        <a:pt x="165" y="122"/>
                      </a:lnTo>
                      <a:close/>
                    </a:path>
                  </a:pathLst>
                </a:custGeom>
                <a:solidFill>
                  <a:srgbClr val="000000"/>
                </a:solidFill>
                <a:ln w="9525">
                  <a:noFill/>
                  <a:round/>
                  <a:headEnd/>
                  <a:tailEnd/>
                </a:ln>
              </p:spPr>
              <p:txBody>
                <a:bodyPr/>
                <a:lstStyle/>
                <a:p>
                  <a:endParaRPr lang="en-US"/>
                </a:p>
              </p:txBody>
            </p:sp>
            <p:sp>
              <p:nvSpPr>
                <p:cNvPr id="380154" name="Freeform 250"/>
                <p:cNvSpPr>
                  <a:spLocks noChangeAspect="1" noEditPoints="1"/>
                </p:cNvSpPr>
                <p:nvPr/>
              </p:nvSpPr>
              <p:spPr bwMode="auto">
                <a:xfrm>
                  <a:off x="1579" y="2968"/>
                  <a:ext cx="109" cy="57"/>
                </a:xfrm>
                <a:custGeom>
                  <a:avLst/>
                  <a:gdLst/>
                  <a:ahLst/>
                  <a:cxnLst>
                    <a:cxn ang="0">
                      <a:pos x="79" y="4"/>
                    </a:cxn>
                    <a:cxn ang="0">
                      <a:pos x="91" y="0"/>
                    </a:cxn>
                    <a:cxn ang="0">
                      <a:pos x="102" y="11"/>
                    </a:cxn>
                    <a:cxn ang="0">
                      <a:pos x="109" y="26"/>
                    </a:cxn>
                    <a:cxn ang="0">
                      <a:pos x="91" y="34"/>
                    </a:cxn>
                    <a:cxn ang="0">
                      <a:pos x="83" y="26"/>
                    </a:cxn>
                    <a:cxn ang="0">
                      <a:pos x="79" y="19"/>
                    </a:cxn>
                    <a:cxn ang="0">
                      <a:pos x="72" y="15"/>
                    </a:cxn>
                    <a:cxn ang="0">
                      <a:pos x="79" y="4"/>
                    </a:cxn>
                    <a:cxn ang="0">
                      <a:pos x="79" y="4"/>
                    </a:cxn>
                    <a:cxn ang="0">
                      <a:pos x="57" y="11"/>
                    </a:cxn>
                    <a:cxn ang="0">
                      <a:pos x="68" y="7"/>
                    </a:cxn>
                    <a:cxn ang="0">
                      <a:pos x="79" y="19"/>
                    </a:cxn>
                    <a:cxn ang="0">
                      <a:pos x="87" y="34"/>
                    </a:cxn>
                    <a:cxn ang="0">
                      <a:pos x="68" y="42"/>
                    </a:cxn>
                    <a:cxn ang="0">
                      <a:pos x="60" y="34"/>
                    </a:cxn>
                    <a:cxn ang="0">
                      <a:pos x="57" y="26"/>
                    </a:cxn>
                    <a:cxn ang="0">
                      <a:pos x="49" y="23"/>
                    </a:cxn>
                    <a:cxn ang="0">
                      <a:pos x="57" y="11"/>
                    </a:cxn>
                    <a:cxn ang="0">
                      <a:pos x="57" y="11"/>
                    </a:cxn>
                    <a:cxn ang="0">
                      <a:pos x="30" y="19"/>
                    </a:cxn>
                    <a:cxn ang="0">
                      <a:pos x="45" y="15"/>
                    </a:cxn>
                    <a:cxn ang="0">
                      <a:pos x="57" y="26"/>
                    </a:cxn>
                    <a:cxn ang="0">
                      <a:pos x="64" y="42"/>
                    </a:cxn>
                    <a:cxn ang="0">
                      <a:pos x="45" y="49"/>
                    </a:cxn>
                    <a:cxn ang="0">
                      <a:pos x="34" y="42"/>
                    </a:cxn>
                    <a:cxn ang="0">
                      <a:pos x="30" y="34"/>
                    </a:cxn>
                    <a:cxn ang="0">
                      <a:pos x="27" y="30"/>
                    </a:cxn>
                    <a:cxn ang="0">
                      <a:pos x="30" y="19"/>
                    </a:cxn>
                    <a:cxn ang="0">
                      <a:pos x="30" y="19"/>
                    </a:cxn>
                    <a:cxn ang="0">
                      <a:pos x="8" y="26"/>
                    </a:cxn>
                    <a:cxn ang="0">
                      <a:pos x="19" y="23"/>
                    </a:cxn>
                    <a:cxn ang="0">
                      <a:pos x="30" y="34"/>
                    </a:cxn>
                    <a:cxn ang="0">
                      <a:pos x="38" y="49"/>
                    </a:cxn>
                    <a:cxn ang="0">
                      <a:pos x="19" y="57"/>
                    </a:cxn>
                    <a:cxn ang="0">
                      <a:pos x="0" y="38"/>
                    </a:cxn>
                    <a:cxn ang="0">
                      <a:pos x="8" y="26"/>
                    </a:cxn>
                    <a:cxn ang="0">
                      <a:pos x="8" y="26"/>
                    </a:cxn>
                  </a:cxnLst>
                  <a:rect l="0" t="0" r="r" b="b"/>
                  <a:pathLst>
                    <a:path w="109" h="57">
                      <a:moveTo>
                        <a:pt x="79" y="4"/>
                      </a:moveTo>
                      <a:lnTo>
                        <a:pt x="91" y="0"/>
                      </a:lnTo>
                      <a:lnTo>
                        <a:pt x="102" y="11"/>
                      </a:lnTo>
                      <a:lnTo>
                        <a:pt x="109" y="26"/>
                      </a:lnTo>
                      <a:lnTo>
                        <a:pt x="91" y="34"/>
                      </a:lnTo>
                      <a:lnTo>
                        <a:pt x="83" y="26"/>
                      </a:lnTo>
                      <a:lnTo>
                        <a:pt x="79" y="19"/>
                      </a:lnTo>
                      <a:lnTo>
                        <a:pt x="72" y="15"/>
                      </a:lnTo>
                      <a:lnTo>
                        <a:pt x="79" y="4"/>
                      </a:lnTo>
                      <a:lnTo>
                        <a:pt x="79" y="4"/>
                      </a:lnTo>
                      <a:close/>
                      <a:moveTo>
                        <a:pt x="57" y="11"/>
                      </a:moveTo>
                      <a:lnTo>
                        <a:pt x="68" y="7"/>
                      </a:lnTo>
                      <a:lnTo>
                        <a:pt x="79" y="19"/>
                      </a:lnTo>
                      <a:lnTo>
                        <a:pt x="87" y="34"/>
                      </a:lnTo>
                      <a:lnTo>
                        <a:pt x="68" y="42"/>
                      </a:lnTo>
                      <a:lnTo>
                        <a:pt x="60" y="34"/>
                      </a:lnTo>
                      <a:lnTo>
                        <a:pt x="57" y="26"/>
                      </a:lnTo>
                      <a:lnTo>
                        <a:pt x="49" y="23"/>
                      </a:lnTo>
                      <a:lnTo>
                        <a:pt x="57" y="11"/>
                      </a:lnTo>
                      <a:lnTo>
                        <a:pt x="57" y="11"/>
                      </a:lnTo>
                      <a:close/>
                      <a:moveTo>
                        <a:pt x="30" y="19"/>
                      </a:moveTo>
                      <a:lnTo>
                        <a:pt x="45" y="15"/>
                      </a:lnTo>
                      <a:lnTo>
                        <a:pt x="57" y="26"/>
                      </a:lnTo>
                      <a:lnTo>
                        <a:pt x="64" y="42"/>
                      </a:lnTo>
                      <a:lnTo>
                        <a:pt x="45" y="49"/>
                      </a:lnTo>
                      <a:lnTo>
                        <a:pt x="34" y="42"/>
                      </a:lnTo>
                      <a:lnTo>
                        <a:pt x="30" y="34"/>
                      </a:lnTo>
                      <a:lnTo>
                        <a:pt x="27" y="30"/>
                      </a:lnTo>
                      <a:lnTo>
                        <a:pt x="30" y="19"/>
                      </a:lnTo>
                      <a:lnTo>
                        <a:pt x="30" y="19"/>
                      </a:lnTo>
                      <a:close/>
                      <a:moveTo>
                        <a:pt x="8" y="26"/>
                      </a:moveTo>
                      <a:lnTo>
                        <a:pt x="19" y="23"/>
                      </a:lnTo>
                      <a:lnTo>
                        <a:pt x="30" y="34"/>
                      </a:lnTo>
                      <a:lnTo>
                        <a:pt x="38" y="49"/>
                      </a:lnTo>
                      <a:lnTo>
                        <a:pt x="19" y="57"/>
                      </a:lnTo>
                      <a:lnTo>
                        <a:pt x="0" y="38"/>
                      </a:lnTo>
                      <a:lnTo>
                        <a:pt x="8" y="26"/>
                      </a:lnTo>
                      <a:lnTo>
                        <a:pt x="8" y="26"/>
                      </a:lnTo>
                      <a:close/>
                    </a:path>
                  </a:pathLst>
                </a:custGeom>
                <a:solidFill>
                  <a:srgbClr val="BFBFBF"/>
                </a:solidFill>
                <a:ln w="9525">
                  <a:noFill/>
                  <a:round/>
                  <a:headEnd/>
                  <a:tailEnd/>
                </a:ln>
              </p:spPr>
              <p:txBody>
                <a:bodyPr/>
                <a:lstStyle/>
                <a:p>
                  <a:endParaRPr lang="en-US"/>
                </a:p>
              </p:txBody>
            </p:sp>
            <p:sp>
              <p:nvSpPr>
                <p:cNvPr id="380155" name="Freeform 251"/>
                <p:cNvSpPr>
                  <a:spLocks noChangeAspect="1"/>
                </p:cNvSpPr>
                <p:nvPr/>
              </p:nvSpPr>
              <p:spPr bwMode="auto">
                <a:xfrm>
                  <a:off x="1654" y="2968"/>
                  <a:ext cx="34" cy="34"/>
                </a:xfrm>
                <a:custGeom>
                  <a:avLst/>
                  <a:gdLst/>
                  <a:ahLst/>
                  <a:cxnLst>
                    <a:cxn ang="0">
                      <a:pos x="4" y="4"/>
                    </a:cxn>
                    <a:cxn ang="0">
                      <a:pos x="16" y="0"/>
                    </a:cxn>
                    <a:cxn ang="0">
                      <a:pos x="27" y="11"/>
                    </a:cxn>
                    <a:cxn ang="0">
                      <a:pos x="34" y="26"/>
                    </a:cxn>
                    <a:cxn ang="0">
                      <a:pos x="16" y="34"/>
                    </a:cxn>
                    <a:cxn ang="0">
                      <a:pos x="8" y="26"/>
                    </a:cxn>
                    <a:cxn ang="0">
                      <a:pos x="4" y="19"/>
                    </a:cxn>
                    <a:cxn ang="0">
                      <a:pos x="0" y="15"/>
                    </a:cxn>
                    <a:cxn ang="0">
                      <a:pos x="4" y="4"/>
                    </a:cxn>
                  </a:cxnLst>
                  <a:rect l="0" t="0" r="r" b="b"/>
                  <a:pathLst>
                    <a:path w="34" h="34">
                      <a:moveTo>
                        <a:pt x="4" y="4"/>
                      </a:moveTo>
                      <a:lnTo>
                        <a:pt x="16" y="0"/>
                      </a:lnTo>
                      <a:lnTo>
                        <a:pt x="27" y="11"/>
                      </a:lnTo>
                      <a:lnTo>
                        <a:pt x="34" y="26"/>
                      </a:lnTo>
                      <a:lnTo>
                        <a:pt x="16" y="34"/>
                      </a:lnTo>
                      <a:lnTo>
                        <a:pt x="8" y="26"/>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80156" name="Freeform 252"/>
                <p:cNvSpPr>
                  <a:spLocks noChangeAspect="1"/>
                </p:cNvSpPr>
                <p:nvPr/>
              </p:nvSpPr>
              <p:spPr bwMode="auto">
                <a:xfrm>
                  <a:off x="1628" y="2975"/>
                  <a:ext cx="38" cy="35"/>
                </a:xfrm>
                <a:custGeom>
                  <a:avLst/>
                  <a:gdLst/>
                  <a:ahLst/>
                  <a:cxnLst>
                    <a:cxn ang="0">
                      <a:pos x="8" y="4"/>
                    </a:cxn>
                    <a:cxn ang="0">
                      <a:pos x="19" y="0"/>
                    </a:cxn>
                    <a:cxn ang="0">
                      <a:pos x="30" y="12"/>
                    </a:cxn>
                    <a:cxn ang="0">
                      <a:pos x="38" y="27"/>
                    </a:cxn>
                    <a:cxn ang="0">
                      <a:pos x="19" y="35"/>
                    </a:cxn>
                    <a:cxn ang="0">
                      <a:pos x="11" y="27"/>
                    </a:cxn>
                    <a:cxn ang="0">
                      <a:pos x="4" y="19"/>
                    </a:cxn>
                    <a:cxn ang="0">
                      <a:pos x="0" y="16"/>
                    </a:cxn>
                    <a:cxn ang="0">
                      <a:pos x="8" y="4"/>
                    </a:cxn>
                  </a:cxnLst>
                  <a:rect l="0" t="0" r="r" b="b"/>
                  <a:pathLst>
                    <a:path w="38" h="35">
                      <a:moveTo>
                        <a:pt x="8" y="4"/>
                      </a:moveTo>
                      <a:lnTo>
                        <a:pt x="19" y="0"/>
                      </a:lnTo>
                      <a:lnTo>
                        <a:pt x="30" y="12"/>
                      </a:lnTo>
                      <a:lnTo>
                        <a:pt x="38" y="27"/>
                      </a:lnTo>
                      <a:lnTo>
                        <a:pt x="19" y="35"/>
                      </a:lnTo>
                      <a:lnTo>
                        <a:pt x="11"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80157" name="Freeform 253"/>
                <p:cNvSpPr>
                  <a:spLocks noChangeAspect="1"/>
                </p:cNvSpPr>
                <p:nvPr/>
              </p:nvSpPr>
              <p:spPr bwMode="auto">
                <a:xfrm>
                  <a:off x="1606" y="2983"/>
                  <a:ext cx="37" cy="34"/>
                </a:xfrm>
                <a:custGeom>
                  <a:avLst/>
                  <a:gdLst/>
                  <a:ahLst/>
                  <a:cxnLst>
                    <a:cxn ang="0">
                      <a:pos x="3" y="4"/>
                    </a:cxn>
                    <a:cxn ang="0">
                      <a:pos x="15" y="0"/>
                    </a:cxn>
                    <a:cxn ang="0">
                      <a:pos x="30" y="11"/>
                    </a:cxn>
                    <a:cxn ang="0">
                      <a:pos x="37" y="27"/>
                    </a:cxn>
                    <a:cxn ang="0">
                      <a:pos x="15" y="34"/>
                    </a:cxn>
                    <a:cxn ang="0">
                      <a:pos x="7" y="27"/>
                    </a:cxn>
                    <a:cxn ang="0">
                      <a:pos x="3" y="19"/>
                    </a:cxn>
                    <a:cxn ang="0">
                      <a:pos x="0" y="15"/>
                    </a:cxn>
                    <a:cxn ang="0">
                      <a:pos x="3" y="4"/>
                    </a:cxn>
                  </a:cxnLst>
                  <a:rect l="0" t="0" r="r" b="b"/>
                  <a:pathLst>
                    <a:path w="37" h="34">
                      <a:moveTo>
                        <a:pt x="3" y="4"/>
                      </a:moveTo>
                      <a:lnTo>
                        <a:pt x="15" y="0"/>
                      </a:lnTo>
                      <a:lnTo>
                        <a:pt x="30" y="11"/>
                      </a:lnTo>
                      <a:lnTo>
                        <a:pt x="37" y="27"/>
                      </a:lnTo>
                      <a:lnTo>
                        <a:pt x="15" y="34"/>
                      </a:lnTo>
                      <a:lnTo>
                        <a:pt x="7" y="27"/>
                      </a:lnTo>
                      <a:lnTo>
                        <a:pt x="3" y="19"/>
                      </a:lnTo>
                      <a:lnTo>
                        <a:pt x="0" y="15"/>
                      </a:lnTo>
                      <a:lnTo>
                        <a:pt x="3" y="4"/>
                      </a:lnTo>
                    </a:path>
                  </a:pathLst>
                </a:custGeom>
                <a:noFill/>
                <a:ln w="6350">
                  <a:solidFill>
                    <a:srgbClr val="000000"/>
                  </a:solidFill>
                  <a:prstDash val="solid"/>
                  <a:round/>
                  <a:headEnd/>
                  <a:tailEnd/>
                </a:ln>
              </p:spPr>
              <p:txBody>
                <a:bodyPr/>
                <a:lstStyle/>
                <a:p>
                  <a:endParaRPr lang="en-US"/>
                </a:p>
              </p:txBody>
            </p:sp>
            <p:sp>
              <p:nvSpPr>
                <p:cNvPr id="380158" name="Freeform 254"/>
                <p:cNvSpPr>
                  <a:spLocks noChangeAspect="1"/>
                </p:cNvSpPr>
                <p:nvPr/>
              </p:nvSpPr>
              <p:spPr bwMode="auto">
                <a:xfrm>
                  <a:off x="1579" y="2991"/>
                  <a:ext cx="38" cy="34"/>
                </a:xfrm>
                <a:custGeom>
                  <a:avLst/>
                  <a:gdLst/>
                  <a:ahLst/>
                  <a:cxnLst>
                    <a:cxn ang="0">
                      <a:pos x="8" y="3"/>
                    </a:cxn>
                    <a:cxn ang="0">
                      <a:pos x="19" y="0"/>
                    </a:cxn>
                    <a:cxn ang="0">
                      <a:pos x="30" y="11"/>
                    </a:cxn>
                    <a:cxn ang="0">
                      <a:pos x="38" y="26"/>
                    </a:cxn>
                    <a:cxn ang="0">
                      <a:pos x="19" y="34"/>
                    </a:cxn>
                    <a:cxn ang="0">
                      <a:pos x="0" y="15"/>
                    </a:cxn>
                    <a:cxn ang="0">
                      <a:pos x="8" y="3"/>
                    </a:cxn>
                  </a:cxnLst>
                  <a:rect l="0" t="0" r="r" b="b"/>
                  <a:pathLst>
                    <a:path w="38" h="34">
                      <a:moveTo>
                        <a:pt x="8" y="3"/>
                      </a:moveTo>
                      <a:lnTo>
                        <a:pt x="19" y="0"/>
                      </a:lnTo>
                      <a:lnTo>
                        <a:pt x="30" y="11"/>
                      </a:lnTo>
                      <a:lnTo>
                        <a:pt x="38" y="26"/>
                      </a:lnTo>
                      <a:lnTo>
                        <a:pt x="19" y="34"/>
                      </a:lnTo>
                      <a:lnTo>
                        <a:pt x="0" y="15"/>
                      </a:lnTo>
                      <a:lnTo>
                        <a:pt x="8" y="3"/>
                      </a:lnTo>
                    </a:path>
                  </a:pathLst>
                </a:custGeom>
                <a:noFill/>
                <a:ln w="6350">
                  <a:solidFill>
                    <a:srgbClr val="000000"/>
                  </a:solidFill>
                  <a:prstDash val="solid"/>
                  <a:round/>
                  <a:headEnd/>
                  <a:tailEnd/>
                </a:ln>
              </p:spPr>
              <p:txBody>
                <a:bodyPr/>
                <a:lstStyle/>
                <a:p>
                  <a:endParaRPr lang="en-US"/>
                </a:p>
              </p:txBody>
            </p:sp>
            <p:sp>
              <p:nvSpPr>
                <p:cNvPr id="380159" name="Freeform 255"/>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close/>
                    </a:path>
                  </a:pathLst>
                </a:custGeom>
                <a:solidFill>
                  <a:srgbClr val="BFBFBF"/>
                </a:solidFill>
                <a:ln w="9525">
                  <a:noFill/>
                  <a:round/>
                  <a:headEnd/>
                  <a:tailEnd/>
                </a:ln>
              </p:spPr>
              <p:txBody>
                <a:bodyPr/>
                <a:lstStyle/>
                <a:p>
                  <a:endParaRPr lang="en-US"/>
                </a:p>
              </p:txBody>
            </p:sp>
            <p:sp>
              <p:nvSpPr>
                <p:cNvPr id="380160" name="Freeform 256"/>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path>
                  </a:pathLst>
                </a:custGeom>
                <a:noFill/>
                <a:ln w="6350">
                  <a:solidFill>
                    <a:srgbClr val="000000"/>
                  </a:solidFill>
                  <a:prstDash val="solid"/>
                  <a:round/>
                  <a:headEnd/>
                  <a:tailEnd/>
                </a:ln>
              </p:spPr>
              <p:txBody>
                <a:bodyPr/>
                <a:lstStyle/>
                <a:p>
                  <a:endParaRPr lang="en-US"/>
                </a:p>
              </p:txBody>
            </p:sp>
            <p:sp>
              <p:nvSpPr>
                <p:cNvPr id="380161" name="Freeform 257"/>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close/>
                    </a:path>
                  </a:pathLst>
                </a:custGeom>
                <a:solidFill>
                  <a:srgbClr val="BFBFBF"/>
                </a:solidFill>
                <a:ln w="9525">
                  <a:noFill/>
                  <a:round/>
                  <a:headEnd/>
                  <a:tailEnd/>
                </a:ln>
              </p:spPr>
              <p:txBody>
                <a:bodyPr/>
                <a:lstStyle/>
                <a:p>
                  <a:endParaRPr lang="en-US"/>
                </a:p>
              </p:txBody>
            </p:sp>
            <p:sp>
              <p:nvSpPr>
                <p:cNvPr id="380162" name="Freeform 258"/>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path>
                  </a:pathLst>
                </a:custGeom>
                <a:noFill/>
                <a:ln w="6350">
                  <a:solidFill>
                    <a:srgbClr val="000000"/>
                  </a:solidFill>
                  <a:prstDash val="solid"/>
                  <a:round/>
                  <a:headEnd/>
                  <a:tailEnd/>
                </a:ln>
              </p:spPr>
              <p:txBody>
                <a:bodyPr/>
                <a:lstStyle/>
                <a:p>
                  <a:endParaRPr lang="en-US"/>
                </a:p>
              </p:txBody>
            </p:sp>
            <p:sp>
              <p:nvSpPr>
                <p:cNvPr id="380163" name="Freeform 259"/>
                <p:cNvSpPr>
                  <a:spLocks noChangeAspect="1" noEditPoints="1"/>
                </p:cNvSpPr>
                <p:nvPr/>
              </p:nvSpPr>
              <p:spPr bwMode="auto">
                <a:xfrm>
                  <a:off x="1579" y="2972"/>
                  <a:ext cx="170" cy="98"/>
                </a:xfrm>
                <a:custGeom>
                  <a:avLst/>
                  <a:gdLst/>
                  <a:ahLst/>
                  <a:cxnLst>
                    <a:cxn ang="0">
                      <a:pos x="136" y="53"/>
                    </a:cxn>
                    <a:cxn ang="0">
                      <a:pos x="166" y="79"/>
                    </a:cxn>
                    <a:cxn ang="0">
                      <a:pos x="170" y="98"/>
                    </a:cxn>
                    <a:cxn ang="0">
                      <a:pos x="158" y="91"/>
                    </a:cxn>
                    <a:cxn ang="0">
                      <a:pos x="154" y="83"/>
                    </a:cxn>
                    <a:cxn ang="0">
                      <a:pos x="143" y="72"/>
                    </a:cxn>
                    <a:cxn ang="0">
                      <a:pos x="139" y="72"/>
                    </a:cxn>
                    <a:cxn ang="0">
                      <a:pos x="139" y="72"/>
                    </a:cxn>
                    <a:cxn ang="0">
                      <a:pos x="136" y="64"/>
                    </a:cxn>
                    <a:cxn ang="0">
                      <a:pos x="132" y="60"/>
                    </a:cxn>
                    <a:cxn ang="0">
                      <a:pos x="136" y="53"/>
                    </a:cxn>
                    <a:cxn ang="0">
                      <a:pos x="136" y="53"/>
                    </a:cxn>
                    <a:cxn ang="0">
                      <a:pos x="98" y="19"/>
                    </a:cxn>
                    <a:cxn ang="0">
                      <a:pos x="128" y="45"/>
                    </a:cxn>
                    <a:cxn ang="0">
                      <a:pos x="128" y="64"/>
                    </a:cxn>
                    <a:cxn ang="0">
                      <a:pos x="121" y="57"/>
                    </a:cxn>
                    <a:cxn ang="0">
                      <a:pos x="117" y="49"/>
                    </a:cxn>
                    <a:cxn ang="0">
                      <a:pos x="106" y="38"/>
                    </a:cxn>
                    <a:cxn ang="0">
                      <a:pos x="102" y="38"/>
                    </a:cxn>
                    <a:cxn ang="0">
                      <a:pos x="102" y="38"/>
                    </a:cxn>
                    <a:cxn ang="0">
                      <a:pos x="98" y="30"/>
                    </a:cxn>
                    <a:cxn ang="0">
                      <a:pos x="94" y="26"/>
                    </a:cxn>
                    <a:cxn ang="0">
                      <a:pos x="98" y="19"/>
                    </a:cxn>
                    <a:cxn ang="0">
                      <a:pos x="98" y="19"/>
                    </a:cxn>
                    <a:cxn ang="0">
                      <a:pos x="91" y="11"/>
                    </a:cxn>
                    <a:cxn ang="0">
                      <a:pos x="91" y="30"/>
                    </a:cxn>
                    <a:cxn ang="0">
                      <a:pos x="83" y="19"/>
                    </a:cxn>
                    <a:cxn ang="0">
                      <a:pos x="79" y="15"/>
                    </a:cxn>
                    <a:cxn ang="0">
                      <a:pos x="75" y="11"/>
                    </a:cxn>
                    <a:cxn ang="0">
                      <a:pos x="79" y="0"/>
                    </a:cxn>
                    <a:cxn ang="0">
                      <a:pos x="91" y="11"/>
                    </a:cxn>
                    <a:cxn ang="0">
                      <a:pos x="91" y="11"/>
                    </a:cxn>
                    <a:cxn ang="0">
                      <a:pos x="68" y="19"/>
                    </a:cxn>
                    <a:cxn ang="0">
                      <a:pos x="68" y="38"/>
                    </a:cxn>
                    <a:cxn ang="0">
                      <a:pos x="60" y="30"/>
                    </a:cxn>
                    <a:cxn ang="0">
                      <a:pos x="57" y="22"/>
                    </a:cxn>
                    <a:cxn ang="0">
                      <a:pos x="49" y="19"/>
                    </a:cxn>
                    <a:cxn ang="0">
                      <a:pos x="57" y="7"/>
                    </a:cxn>
                    <a:cxn ang="0">
                      <a:pos x="68" y="19"/>
                    </a:cxn>
                    <a:cxn ang="0">
                      <a:pos x="68" y="19"/>
                    </a:cxn>
                    <a:cxn ang="0">
                      <a:pos x="42" y="26"/>
                    </a:cxn>
                    <a:cxn ang="0">
                      <a:pos x="42" y="45"/>
                    </a:cxn>
                    <a:cxn ang="0">
                      <a:pos x="34" y="38"/>
                    </a:cxn>
                    <a:cxn ang="0">
                      <a:pos x="30" y="30"/>
                    </a:cxn>
                    <a:cxn ang="0">
                      <a:pos x="27" y="26"/>
                    </a:cxn>
                    <a:cxn ang="0">
                      <a:pos x="34" y="15"/>
                    </a:cxn>
                    <a:cxn ang="0">
                      <a:pos x="42" y="26"/>
                    </a:cxn>
                    <a:cxn ang="0">
                      <a:pos x="42" y="26"/>
                    </a:cxn>
                    <a:cxn ang="0">
                      <a:pos x="19" y="34"/>
                    </a:cxn>
                    <a:cxn ang="0">
                      <a:pos x="19" y="53"/>
                    </a:cxn>
                    <a:cxn ang="0">
                      <a:pos x="0" y="38"/>
                    </a:cxn>
                    <a:cxn ang="0">
                      <a:pos x="8" y="22"/>
                    </a:cxn>
                    <a:cxn ang="0">
                      <a:pos x="19" y="34"/>
                    </a:cxn>
                    <a:cxn ang="0">
                      <a:pos x="19" y="34"/>
                    </a:cxn>
                  </a:cxnLst>
                  <a:rect l="0" t="0" r="r" b="b"/>
                  <a:pathLst>
                    <a:path w="170" h="98">
                      <a:moveTo>
                        <a:pt x="136" y="53"/>
                      </a:moveTo>
                      <a:lnTo>
                        <a:pt x="166" y="79"/>
                      </a:lnTo>
                      <a:lnTo>
                        <a:pt x="170" y="98"/>
                      </a:lnTo>
                      <a:lnTo>
                        <a:pt x="158" y="91"/>
                      </a:lnTo>
                      <a:lnTo>
                        <a:pt x="154" y="83"/>
                      </a:lnTo>
                      <a:lnTo>
                        <a:pt x="143" y="72"/>
                      </a:lnTo>
                      <a:lnTo>
                        <a:pt x="139" y="72"/>
                      </a:lnTo>
                      <a:lnTo>
                        <a:pt x="139" y="72"/>
                      </a:lnTo>
                      <a:lnTo>
                        <a:pt x="136" y="64"/>
                      </a:lnTo>
                      <a:lnTo>
                        <a:pt x="132" y="60"/>
                      </a:lnTo>
                      <a:lnTo>
                        <a:pt x="136" y="53"/>
                      </a:lnTo>
                      <a:lnTo>
                        <a:pt x="136" y="53"/>
                      </a:lnTo>
                      <a:close/>
                      <a:moveTo>
                        <a:pt x="98" y="19"/>
                      </a:moveTo>
                      <a:lnTo>
                        <a:pt x="128" y="45"/>
                      </a:lnTo>
                      <a:lnTo>
                        <a:pt x="128" y="64"/>
                      </a:lnTo>
                      <a:lnTo>
                        <a:pt x="121" y="57"/>
                      </a:lnTo>
                      <a:lnTo>
                        <a:pt x="117" y="49"/>
                      </a:lnTo>
                      <a:lnTo>
                        <a:pt x="106" y="38"/>
                      </a:lnTo>
                      <a:lnTo>
                        <a:pt x="102" y="38"/>
                      </a:lnTo>
                      <a:lnTo>
                        <a:pt x="102" y="38"/>
                      </a:lnTo>
                      <a:lnTo>
                        <a:pt x="98" y="30"/>
                      </a:lnTo>
                      <a:lnTo>
                        <a:pt x="94" y="26"/>
                      </a:lnTo>
                      <a:lnTo>
                        <a:pt x="98" y="19"/>
                      </a:lnTo>
                      <a:lnTo>
                        <a:pt x="98" y="19"/>
                      </a:lnTo>
                      <a:close/>
                      <a:moveTo>
                        <a:pt x="91" y="11"/>
                      </a:moveTo>
                      <a:lnTo>
                        <a:pt x="91" y="30"/>
                      </a:lnTo>
                      <a:lnTo>
                        <a:pt x="83" y="19"/>
                      </a:lnTo>
                      <a:lnTo>
                        <a:pt x="79" y="15"/>
                      </a:lnTo>
                      <a:lnTo>
                        <a:pt x="75" y="11"/>
                      </a:lnTo>
                      <a:lnTo>
                        <a:pt x="79" y="0"/>
                      </a:lnTo>
                      <a:lnTo>
                        <a:pt x="91" y="11"/>
                      </a:lnTo>
                      <a:lnTo>
                        <a:pt x="91" y="11"/>
                      </a:lnTo>
                      <a:close/>
                      <a:moveTo>
                        <a:pt x="68" y="19"/>
                      </a:moveTo>
                      <a:lnTo>
                        <a:pt x="68" y="38"/>
                      </a:lnTo>
                      <a:lnTo>
                        <a:pt x="60" y="30"/>
                      </a:lnTo>
                      <a:lnTo>
                        <a:pt x="57" y="22"/>
                      </a:lnTo>
                      <a:lnTo>
                        <a:pt x="49" y="19"/>
                      </a:lnTo>
                      <a:lnTo>
                        <a:pt x="57" y="7"/>
                      </a:lnTo>
                      <a:lnTo>
                        <a:pt x="68" y="19"/>
                      </a:lnTo>
                      <a:lnTo>
                        <a:pt x="68" y="19"/>
                      </a:lnTo>
                      <a:close/>
                      <a:moveTo>
                        <a:pt x="42" y="26"/>
                      </a:moveTo>
                      <a:lnTo>
                        <a:pt x="42" y="45"/>
                      </a:lnTo>
                      <a:lnTo>
                        <a:pt x="34" y="38"/>
                      </a:lnTo>
                      <a:lnTo>
                        <a:pt x="30" y="30"/>
                      </a:lnTo>
                      <a:lnTo>
                        <a:pt x="27" y="26"/>
                      </a:lnTo>
                      <a:lnTo>
                        <a:pt x="34" y="15"/>
                      </a:lnTo>
                      <a:lnTo>
                        <a:pt x="42" y="26"/>
                      </a:lnTo>
                      <a:lnTo>
                        <a:pt x="42" y="26"/>
                      </a:lnTo>
                      <a:close/>
                      <a:moveTo>
                        <a:pt x="19" y="34"/>
                      </a:moveTo>
                      <a:lnTo>
                        <a:pt x="19" y="53"/>
                      </a:lnTo>
                      <a:lnTo>
                        <a:pt x="0" y="38"/>
                      </a:lnTo>
                      <a:lnTo>
                        <a:pt x="8" y="22"/>
                      </a:lnTo>
                      <a:lnTo>
                        <a:pt x="19" y="34"/>
                      </a:lnTo>
                      <a:lnTo>
                        <a:pt x="19" y="34"/>
                      </a:lnTo>
                      <a:close/>
                    </a:path>
                  </a:pathLst>
                </a:custGeom>
                <a:solidFill>
                  <a:srgbClr val="606060"/>
                </a:solidFill>
                <a:ln w="9525">
                  <a:noFill/>
                  <a:round/>
                  <a:headEnd/>
                  <a:tailEnd/>
                </a:ln>
              </p:spPr>
              <p:txBody>
                <a:bodyPr/>
                <a:lstStyle/>
                <a:p>
                  <a:endParaRPr lang="en-US"/>
                </a:p>
              </p:txBody>
            </p:sp>
            <p:sp>
              <p:nvSpPr>
                <p:cNvPr id="380164" name="Freeform 260"/>
                <p:cNvSpPr>
                  <a:spLocks noChangeAspect="1" noEditPoints="1"/>
                </p:cNvSpPr>
                <p:nvPr/>
              </p:nvSpPr>
              <p:spPr bwMode="auto">
                <a:xfrm>
                  <a:off x="1587" y="2968"/>
                  <a:ext cx="173" cy="83"/>
                </a:xfrm>
                <a:custGeom>
                  <a:avLst/>
                  <a:gdLst/>
                  <a:ahLst/>
                  <a:cxnLst>
                    <a:cxn ang="0">
                      <a:pos x="128" y="57"/>
                    </a:cxn>
                    <a:cxn ang="0">
                      <a:pos x="162" y="83"/>
                    </a:cxn>
                    <a:cxn ang="0">
                      <a:pos x="173" y="80"/>
                    </a:cxn>
                    <a:cxn ang="0">
                      <a:pos x="143" y="53"/>
                    </a:cxn>
                    <a:cxn ang="0">
                      <a:pos x="128" y="57"/>
                    </a:cxn>
                    <a:cxn ang="0">
                      <a:pos x="128" y="57"/>
                    </a:cxn>
                    <a:cxn ang="0">
                      <a:pos x="90" y="23"/>
                    </a:cxn>
                    <a:cxn ang="0">
                      <a:pos x="120" y="49"/>
                    </a:cxn>
                    <a:cxn ang="0">
                      <a:pos x="131" y="45"/>
                    </a:cxn>
                    <a:cxn ang="0">
                      <a:pos x="101" y="19"/>
                    </a:cxn>
                    <a:cxn ang="0">
                      <a:pos x="90" y="23"/>
                    </a:cxn>
                    <a:cxn ang="0">
                      <a:pos x="90" y="23"/>
                    </a:cxn>
                    <a:cxn ang="0">
                      <a:pos x="71" y="4"/>
                    </a:cxn>
                    <a:cxn ang="0">
                      <a:pos x="83" y="15"/>
                    </a:cxn>
                    <a:cxn ang="0">
                      <a:pos x="94" y="11"/>
                    </a:cxn>
                    <a:cxn ang="0">
                      <a:pos x="83" y="0"/>
                    </a:cxn>
                    <a:cxn ang="0">
                      <a:pos x="71" y="4"/>
                    </a:cxn>
                    <a:cxn ang="0">
                      <a:pos x="71" y="4"/>
                    </a:cxn>
                    <a:cxn ang="0">
                      <a:pos x="49" y="11"/>
                    </a:cxn>
                    <a:cxn ang="0">
                      <a:pos x="60" y="23"/>
                    </a:cxn>
                    <a:cxn ang="0">
                      <a:pos x="71" y="19"/>
                    </a:cxn>
                    <a:cxn ang="0">
                      <a:pos x="60" y="7"/>
                    </a:cxn>
                    <a:cxn ang="0">
                      <a:pos x="49" y="11"/>
                    </a:cxn>
                    <a:cxn ang="0">
                      <a:pos x="49" y="11"/>
                    </a:cxn>
                    <a:cxn ang="0">
                      <a:pos x="22" y="19"/>
                    </a:cxn>
                    <a:cxn ang="0">
                      <a:pos x="34" y="30"/>
                    </a:cxn>
                    <a:cxn ang="0">
                      <a:pos x="45" y="26"/>
                    </a:cxn>
                    <a:cxn ang="0">
                      <a:pos x="34" y="19"/>
                    </a:cxn>
                    <a:cxn ang="0">
                      <a:pos x="22" y="19"/>
                    </a:cxn>
                    <a:cxn ang="0">
                      <a:pos x="22" y="19"/>
                    </a:cxn>
                    <a:cxn ang="0">
                      <a:pos x="0" y="26"/>
                    </a:cxn>
                    <a:cxn ang="0">
                      <a:pos x="11" y="38"/>
                    </a:cxn>
                    <a:cxn ang="0">
                      <a:pos x="22" y="34"/>
                    </a:cxn>
                    <a:cxn ang="0">
                      <a:pos x="11" y="26"/>
                    </a:cxn>
                    <a:cxn ang="0">
                      <a:pos x="0" y="26"/>
                    </a:cxn>
                    <a:cxn ang="0">
                      <a:pos x="0" y="26"/>
                    </a:cxn>
                  </a:cxnLst>
                  <a:rect l="0" t="0" r="r" b="b"/>
                  <a:pathLst>
                    <a:path w="173" h="83">
                      <a:moveTo>
                        <a:pt x="128" y="57"/>
                      </a:moveTo>
                      <a:lnTo>
                        <a:pt x="162" y="83"/>
                      </a:lnTo>
                      <a:lnTo>
                        <a:pt x="173" y="80"/>
                      </a:lnTo>
                      <a:lnTo>
                        <a:pt x="143" y="53"/>
                      </a:lnTo>
                      <a:lnTo>
                        <a:pt x="128" y="57"/>
                      </a:lnTo>
                      <a:lnTo>
                        <a:pt x="128" y="57"/>
                      </a:lnTo>
                      <a:close/>
                      <a:moveTo>
                        <a:pt x="90" y="23"/>
                      </a:moveTo>
                      <a:lnTo>
                        <a:pt x="120" y="49"/>
                      </a:lnTo>
                      <a:lnTo>
                        <a:pt x="131" y="45"/>
                      </a:lnTo>
                      <a:lnTo>
                        <a:pt x="101" y="19"/>
                      </a:lnTo>
                      <a:lnTo>
                        <a:pt x="90" y="23"/>
                      </a:lnTo>
                      <a:lnTo>
                        <a:pt x="90" y="23"/>
                      </a:lnTo>
                      <a:close/>
                      <a:moveTo>
                        <a:pt x="71" y="4"/>
                      </a:moveTo>
                      <a:lnTo>
                        <a:pt x="83" y="15"/>
                      </a:lnTo>
                      <a:lnTo>
                        <a:pt x="94" y="11"/>
                      </a:lnTo>
                      <a:lnTo>
                        <a:pt x="83" y="0"/>
                      </a:lnTo>
                      <a:lnTo>
                        <a:pt x="71" y="4"/>
                      </a:lnTo>
                      <a:lnTo>
                        <a:pt x="71" y="4"/>
                      </a:lnTo>
                      <a:close/>
                      <a:moveTo>
                        <a:pt x="49" y="11"/>
                      </a:moveTo>
                      <a:lnTo>
                        <a:pt x="60" y="23"/>
                      </a:lnTo>
                      <a:lnTo>
                        <a:pt x="71" y="19"/>
                      </a:lnTo>
                      <a:lnTo>
                        <a:pt x="60" y="7"/>
                      </a:lnTo>
                      <a:lnTo>
                        <a:pt x="49" y="11"/>
                      </a:lnTo>
                      <a:lnTo>
                        <a:pt x="49" y="11"/>
                      </a:lnTo>
                      <a:close/>
                      <a:moveTo>
                        <a:pt x="22" y="19"/>
                      </a:moveTo>
                      <a:lnTo>
                        <a:pt x="34" y="30"/>
                      </a:lnTo>
                      <a:lnTo>
                        <a:pt x="45" y="26"/>
                      </a:lnTo>
                      <a:lnTo>
                        <a:pt x="34" y="19"/>
                      </a:lnTo>
                      <a:lnTo>
                        <a:pt x="22" y="19"/>
                      </a:lnTo>
                      <a:lnTo>
                        <a:pt x="22" y="19"/>
                      </a:lnTo>
                      <a:close/>
                      <a:moveTo>
                        <a:pt x="0" y="26"/>
                      </a:moveTo>
                      <a:lnTo>
                        <a:pt x="11" y="38"/>
                      </a:lnTo>
                      <a:lnTo>
                        <a:pt x="22" y="34"/>
                      </a:lnTo>
                      <a:lnTo>
                        <a:pt x="11" y="26"/>
                      </a:lnTo>
                      <a:lnTo>
                        <a:pt x="0" y="26"/>
                      </a:lnTo>
                      <a:lnTo>
                        <a:pt x="0" y="26"/>
                      </a:lnTo>
                      <a:close/>
                    </a:path>
                  </a:pathLst>
                </a:custGeom>
                <a:solidFill>
                  <a:srgbClr val="E5E5E5"/>
                </a:solidFill>
                <a:ln w="9525">
                  <a:noFill/>
                  <a:round/>
                  <a:headEnd/>
                  <a:tailEnd/>
                </a:ln>
              </p:spPr>
              <p:txBody>
                <a:bodyPr/>
                <a:lstStyle/>
                <a:p>
                  <a:endParaRPr lang="en-US"/>
                </a:p>
              </p:txBody>
            </p:sp>
            <p:sp>
              <p:nvSpPr>
                <p:cNvPr id="380165" name="Freeform 261"/>
                <p:cNvSpPr>
                  <a:spLocks noChangeAspect="1" noEditPoints="1"/>
                </p:cNvSpPr>
                <p:nvPr/>
              </p:nvSpPr>
              <p:spPr bwMode="auto">
                <a:xfrm>
                  <a:off x="1598" y="2994"/>
                  <a:ext cx="87" cy="46"/>
                </a:xfrm>
                <a:custGeom>
                  <a:avLst/>
                  <a:gdLst/>
                  <a:ahLst/>
                  <a:cxnLst>
                    <a:cxn ang="0">
                      <a:pos x="56" y="4"/>
                    </a:cxn>
                    <a:cxn ang="0">
                      <a:pos x="68" y="0"/>
                    </a:cxn>
                    <a:cxn ang="0">
                      <a:pos x="79" y="8"/>
                    </a:cxn>
                    <a:cxn ang="0">
                      <a:pos x="87" y="27"/>
                    </a:cxn>
                    <a:cxn ang="0">
                      <a:pos x="68" y="31"/>
                    </a:cxn>
                    <a:cxn ang="0">
                      <a:pos x="60" y="23"/>
                    </a:cxn>
                    <a:cxn ang="0">
                      <a:pos x="56" y="16"/>
                    </a:cxn>
                    <a:cxn ang="0">
                      <a:pos x="49" y="12"/>
                    </a:cxn>
                    <a:cxn ang="0">
                      <a:pos x="56" y="4"/>
                    </a:cxn>
                    <a:cxn ang="0">
                      <a:pos x="56" y="4"/>
                    </a:cxn>
                    <a:cxn ang="0">
                      <a:pos x="34" y="12"/>
                    </a:cxn>
                    <a:cxn ang="0">
                      <a:pos x="45" y="8"/>
                    </a:cxn>
                    <a:cxn ang="0">
                      <a:pos x="56" y="16"/>
                    </a:cxn>
                    <a:cxn ang="0">
                      <a:pos x="64" y="35"/>
                    </a:cxn>
                    <a:cxn ang="0">
                      <a:pos x="45" y="38"/>
                    </a:cxn>
                    <a:cxn ang="0">
                      <a:pos x="34" y="31"/>
                    </a:cxn>
                    <a:cxn ang="0">
                      <a:pos x="30" y="23"/>
                    </a:cxn>
                    <a:cxn ang="0">
                      <a:pos x="26" y="19"/>
                    </a:cxn>
                    <a:cxn ang="0">
                      <a:pos x="34" y="12"/>
                    </a:cxn>
                    <a:cxn ang="0">
                      <a:pos x="34" y="12"/>
                    </a:cxn>
                    <a:cxn ang="0">
                      <a:pos x="8" y="19"/>
                    </a:cxn>
                    <a:cxn ang="0">
                      <a:pos x="19" y="16"/>
                    </a:cxn>
                    <a:cxn ang="0">
                      <a:pos x="30" y="23"/>
                    </a:cxn>
                    <a:cxn ang="0">
                      <a:pos x="38" y="42"/>
                    </a:cxn>
                    <a:cxn ang="0">
                      <a:pos x="19" y="46"/>
                    </a:cxn>
                    <a:cxn ang="0">
                      <a:pos x="0" y="31"/>
                    </a:cxn>
                    <a:cxn ang="0">
                      <a:pos x="8" y="19"/>
                    </a:cxn>
                    <a:cxn ang="0">
                      <a:pos x="8" y="19"/>
                    </a:cxn>
                  </a:cxnLst>
                  <a:rect l="0" t="0" r="r" b="b"/>
                  <a:pathLst>
                    <a:path w="87" h="46">
                      <a:moveTo>
                        <a:pt x="56" y="4"/>
                      </a:moveTo>
                      <a:lnTo>
                        <a:pt x="68" y="0"/>
                      </a:lnTo>
                      <a:lnTo>
                        <a:pt x="79" y="8"/>
                      </a:lnTo>
                      <a:lnTo>
                        <a:pt x="87" y="27"/>
                      </a:lnTo>
                      <a:lnTo>
                        <a:pt x="68" y="31"/>
                      </a:lnTo>
                      <a:lnTo>
                        <a:pt x="60" y="23"/>
                      </a:lnTo>
                      <a:lnTo>
                        <a:pt x="56" y="16"/>
                      </a:lnTo>
                      <a:lnTo>
                        <a:pt x="49" y="12"/>
                      </a:lnTo>
                      <a:lnTo>
                        <a:pt x="56" y="4"/>
                      </a:lnTo>
                      <a:lnTo>
                        <a:pt x="56" y="4"/>
                      </a:lnTo>
                      <a:close/>
                      <a:moveTo>
                        <a:pt x="34" y="12"/>
                      </a:moveTo>
                      <a:lnTo>
                        <a:pt x="45" y="8"/>
                      </a:lnTo>
                      <a:lnTo>
                        <a:pt x="56" y="16"/>
                      </a:lnTo>
                      <a:lnTo>
                        <a:pt x="64" y="35"/>
                      </a:lnTo>
                      <a:lnTo>
                        <a:pt x="45" y="38"/>
                      </a:lnTo>
                      <a:lnTo>
                        <a:pt x="34" y="31"/>
                      </a:lnTo>
                      <a:lnTo>
                        <a:pt x="30" y="23"/>
                      </a:lnTo>
                      <a:lnTo>
                        <a:pt x="26" y="19"/>
                      </a:lnTo>
                      <a:lnTo>
                        <a:pt x="34" y="12"/>
                      </a:lnTo>
                      <a:lnTo>
                        <a:pt x="34" y="12"/>
                      </a:lnTo>
                      <a:close/>
                      <a:moveTo>
                        <a:pt x="8" y="19"/>
                      </a:moveTo>
                      <a:lnTo>
                        <a:pt x="19" y="16"/>
                      </a:lnTo>
                      <a:lnTo>
                        <a:pt x="30" y="23"/>
                      </a:lnTo>
                      <a:lnTo>
                        <a:pt x="38" y="42"/>
                      </a:lnTo>
                      <a:lnTo>
                        <a:pt x="19" y="46"/>
                      </a:lnTo>
                      <a:lnTo>
                        <a:pt x="0" y="31"/>
                      </a:lnTo>
                      <a:lnTo>
                        <a:pt x="8" y="19"/>
                      </a:lnTo>
                      <a:lnTo>
                        <a:pt x="8" y="19"/>
                      </a:lnTo>
                      <a:close/>
                    </a:path>
                  </a:pathLst>
                </a:custGeom>
                <a:solidFill>
                  <a:srgbClr val="F4F4D1"/>
                </a:solidFill>
                <a:ln w="9525">
                  <a:noFill/>
                  <a:round/>
                  <a:headEnd/>
                  <a:tailEnd/>
                </a:ln>
              </p:spPr>
              <p:txBody>
                <a:bodyPr/>
                <a:lstStyle/>
                <a:p>
                  <a:endParaRPr lang="en-US"/>
                </a:p>
              </p:txBody>
            </p:sp>
            <p:sp>
              <p:nvSpPr>
                <p:cNvPr id="380166" name="Freeform 262"/>
                <p:cNvSpPr>
                  <a:spLocks noChangeAspect="1"/>
                </p:cNvSpPr>
                <p:nvPr/>
              </p:nvSpPr>
              <p:spPr bwMode="auto">
                <a:xfrm>
                  <a:off x="1647" y="2994"/>
                  <a:ext cx="38" cy="31"/>
                </a:xfrm>
                <a:custGeom>
                  <a:avLst/>
                  <a:gdLst/>
                  <a:ahLst/>
                  <a:cxnLst>
                    <a:cxn ang="0">
                      <a:pos x="7" y="4"/>
                    </a:cxn>
                    <a:cxn ang="0">
                      <a:pos x="19" y="0"/>
                    </a:cxn>
                    <a:cxn ang="0">
                      <a:pos x="30" y="8"/>
                    </a:cxn>
                    <a:cxn ang="0">
                      <a:pos x="38" y="27"/>
                    </a:cxn>
                    <a:cxn ang="0">
                      <a:pos x="19" y="31"/>
                    </a:cxn>
                    <a:cxn ang="0">
                      <a:pos x="11" y="23"/>
                    </a:cxn>
                    <a:cxn ang="0">
                      <a:pos x="7" y="16"/>
                    </a:cxn>
                    <a:cxn ang="0">
                      <a:pos x="0" y="12"/>
                    </a:cxn>
                    <a:cxn ang="0">
                      <a:pos x="7" y="4"/>
                    </a:cxn>
                  </a:cxnLst>
                  <a:rect l="0" t="0" r="r" b="b"/>
                  <a:pathLst>
                    <a:path w="38" h="31">
                      <a:moveTo>
                        <a:pt x="7" y="4"/>
                      </a:moveTo>
                      <a:lnTo>
                        <a:pt x="19" y="0"/>
                      </a:lnTo>
                      <a:lnTo>
                        <a:pt x="30" y="8"/>
                      </a:lnTo>
                      <a:lnTo>
                        <a:pt x="38" y="27"/>
                      </a:lnTo>
                      <a:lnTo>
                        <a:pt x="19" y="31"/>
                      </a:lnTo>
                      <a:lnTo>
                        <a:pt x="11" y="23"/>
                      </a:lnTo>
                      <a:lnTo>
                        <a:pt x="7"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0167" name="Freeform 263"/>
                <p:cNvSpPr>
                  <a:spLocks noChangeAspect="1"/>
                </p:cNvSpPr>
                <p:nvPr/>
              </p:nvSpPr>
              <p:spPr bwMode="auto">
                <a:xfrm>
                  <a:off x="1624" y="3002"/>
                  <a:ext cx="38" cy="30"/>
                </a:xfrm>
                <a:custGeom>
                  <a:avLst/>
                  <a:gdLst/>
                  <a:ahLst/>
                  <a:cxnLst>
                    <a:cxn ang="0">
                      <a:pos x="4" y="4"/>
                    </a:cxn>
                    <a:cxn ang="0">
                      <a:pos x="15" y="0"/>
                    </a:cxn>
                    <a:cxn ang="0">
                      <a:pos x="30" y="8"/>
                    </a:cxn>
                    <a:cxn ang="0">
                      <a:pos x="38" y="27"/>
                    </a:cxn>
                    <a:cxn ang="0">
                      <a:pos x="15" y="30"/>
                    </a:cxn>
                    <a:cxn ang="0">
                      <a:pos x="8" y="23"/>
                    </a:cxn>
                    <a:cxn ang="0">
                      <a:pos x="4" y="19"/>
                    </a:cxn>
                    <a:cxn ang="0">
                      <a:pos x="0" y="11"/>
                    </a:cxn>
                    <a:cxn ang="0">
                      <a:pos x="4" y="4"/>
                    </a:cxn>
                  </a:cxnLst>
                  <a:rect l="0" t="0" r="r" b="b"/>
                  <a:pathLst>
                    <a:path w="38" h="30">
                      <a:moveTo>
                        <a:pt x="4" y="4"/>
                      </a:moveTo>
                      <a:lnTo>
                        <a:pt x="15" y="0"/>
                      </a:lnTo>
                      <a:lnTo>
                        <a:pt x="30" y="8"/>
                      </a:lnTo>
                      <a:lnTo>
                        <a:pt x="38" y="27"/>
                      </a:lnTo>
                      <a:lnTo>
                        <a:pt x="15" y="30"/>
                      </a:lnTo>
                      <a:lnTo>
                        <a:pt x="8" y="23"/>
                      </a:lnTo>
                      <a:lnTo>
                        <a:pt x="4" y="19"/>
                      </a:lnTo>
                      <a:lnTo>
                        <a:pt x="0" y="11"/>
                      </a:lnTo>
                      <a:lnTo>
                        <a:pt x="4" y="4"/>
                      </a:lnTo>
                    </a:path>
                  </a:pathLst>
                </a:custGeom>
                <a:noFill/>
                <a:ln w="6350">
                  <a:solidFill>
                    <a:srgbClr val="000000"/>
                  </a:solidFill>
                  <a:prstDash val="solid"/>
                  <a:round/>
                  <a:headEnd/>
                  <a:tailEnd/>
                </a:ln>
              </p:spPr>
              <p:txBody>
                <a:bodyPr/>
                <a:lstStyle/>
                <a:p>
                  <a:endParaRPr lang="en-US"/>
                </a:p>
              </p:txBody>
            </p:sp>
            <p:sp>
              <p:nvSpPr>
                <p:cNvPr id="380168" name="Freeform 264"/>
                <p:cNvSpPr>
                  <a:spLocks noChangeAspect="1"/>
                </p:cNvSpPr>
                <p:nvPr/>
              </p:nvSpPr>
              <p:spPr bwMode="auto">
                <a:xfrm>
                  <a:off x="1598" y="3010"/>
                  <a:ext cx="38" cy="30"/>
                </a:xfrm>
                <a:custGeom>
                  <a:avLst/>
                  <a:gdLst/>
                  <a:ahLst/>
                  <a:cxnLst>
                    <a:cxn ang="0">
                      <a:pos x="8" y="3"/>
                    </a:cxn>
                    <a:cxn ang="0">
                      <a:pos x="19" y="0"/>
                    </a:cxn>
                    <a:cxn ang="0">
                      <a:pos x="30" y="11"/>
                    </a:cxn>
                    <a:cxn ang="0">
                      <a:pos x="38" y="26"/>
                    </a:cxn>
                    <a:cxn ang="0">
                      <a:pos x="19" y="30"/>
                    </a:cxn>
                    <a:cxn ang="0">
                      <a:pos x="0" y="15"/>
                    </a:cxn>
                    <a:cxn ang="0">
                      <a:pos x="8" y="3"/>
                    </a:cxn>
                  </a:cxnLst>
                  <a:rect l="0" t="0" r="r" b="b"/>
                  <a:pathLst>
                    <a:path w="38" h="30">
                      <a:moveTo>
                        <a:pt x="8" y="3"/>
                      </a:moveTo>
                      <a:lnTo>
                        <a:pt x="19" y="0"/>
                      </a:lnTo>
                      <a:lnTo>
                        <a:pt x="30" y="11"/>
                      </a:lnTo>
                      <a:lnTo>
                        <a:pt x="38" y="26"/>
                      </a:lnTo>
                      <a:lnTo>
                        <a:pt x="19"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80169" name="Freeform 265"/>
                <p:cNvSpPr>
                  <a:spLocks noChangeAspect="1" noEditPoints="1"/>
                </p:cNvSpPr>
                <p:nvPr/>
              </p:nvSpPr>
              <p:spPr bwMode="auto">
                <a:xfrm>
                  <a:off x="1598" y="2998"/>
                  <a:ext cx="68" cy="42"/>
                </a:xfrm>
                <a:custGeom>
                  <a:avLst/>
                  <a:gdLst/>
                  <a:ahLst/>
                  <a:cxnLst>
                    <a:cxn ang="0">
                      <a:pos x="68" y="8"/>
                    </a:cxn>
                    <a:cxn ang="0">
                      <a:pos x="68" y="27"/>
                    </a:cxn>
                    <a:cxn ang="0">
                      <a:pos x="60" y="19"/>
                    </a:cxn>
                    <a:cxn ang="0">
                      <a:pos x="56" y="12"/>
                    </a:cxn>
                    <a:cxn ang="0">
                      <a:pos x="49" y="8"/>
                    </a:cxn>
                    <a:cxn ang="0">
                      <a:pos x="56" y="0"/>
                    </a:cxn>
                    <a:cxn ang="0">
                      <a:pos x="68" y="8"/>
                    </a:cxn>
                    <a:cxn ang="0">
                      <a:pos x="68" y="8"/>
                    </a:cxn>
                    <a:cxn ang="0">
                      <a:pos x="41" y="15"/>
                    </a:cxn>
                    <a:cxn ang="0">
                      <a:pos x="45" y="34"/>
                    </a:cxn>
                    <a:cxn ang="0">
                      <a:pos x="34" y="27"/>
                    </a:cxn>
                    <a:cxn ang="0">
                      <a:pos x="30" y="23"/>
                    </a:cxn>
                    <a:cxn ang="0">
                      <a:pos x="26" y="15"/>
                    </a:cxn>
                    <a:cxn ang="0">
                      <a:pos x="34" y="8"/>
                    </a:cxn>
                    <a:cxn ang="0">
                      <a:pos x="41" y="15"/>
                    </a:cxn>
                    <a:cxn ang="0">
                      <a:pos x="41" y="15"/>
                    </a:cxn>
                    <a:cxn ang="0">
                      <a:pos x="19" y="27"/>
                    </a:cxn>
                    <a:cxn ang="0">
                      <a:pos x="19" y="42"/>
                    </a:cxn>
                    <a:cxn ang="0">
                      <a:pos x="0" y="27"/>
                    </a:cxn>
                    <a:cxn ang="0">
                      <a:pos x="8" y="15"/>
                    </a:cxn>
                    <a:cxn ang="0">
                      <a:pos x="19" y="27"/>
                    </a:cxn>
                    <a:cxn ang="0">
                      <a:pos x="19" y="27"/>
                    </a:cxn>
                  </a:cxnLst>
                  <a:rect l="0" t="0" r="r" b="b"/>
                  <a:pathLst>
                    <a:path w="68" h="42">
                      <a:moveTo>
                        <a:pt x="68" y="8"/>
                      </a:moveTo>
                      <a:lnTo>
                        <a:pt x="68" y="27"/>
                      </a:lnTo>
                      <a:lnTo>
                        <a:pt x="60" y="19"/>
                      </a:lnTo>
                      <a:lnTo>
                        <a:pt x="56" y="12"/>
                      </a:lnTo>
                      <a:lnTo>
                        <a:pt x="49" y="8"/>
                      </a:lnTo>
                      <a:lnTo>
                        <a:pt x="56" y="0"/>
                      </a:lnTo>
                      <a:lnTo>
                        <a:pt x="68" y="8"/>
                      </a:lnTo>
                      <a:lnTo>
                        <a:pt x="68" y="8"/>
                      </a:lnTo>
                      <a:close/>
                      <a:moveTo>
                        <a:pt x="41" y="15"/>
                      </a:moveTo>
                      <a:lnTo>
                        <a:pt x="45" y="34"/>
                      </a:lnTo>
                      <a:lnTo>
                        <a:pt x="34" y="27"/>
                      </a:lnTo>
                      <a:lnTo>
                        <a:pt x="30" y="23"/>
                      </a:lnTo>
                      <a:lnTo>
                        <a:pt x="26" y="15"/>
                      </a:lnTo>
                      <a:lnTo>
                        <a:pt x="34" y="8"/>
                      </a:lnTo>
                      <a:lnTo>
                        <a:pt x="41" y="15"/>
                      </a:lnTo>
                      <a:lnTo>
                        <a:pt x="41" y="15"/>
                      </a:lnTo>
                      <a:close/>
                      <a:moveTo>
                        <a:pt x="19" y="27"/>
                      </a:moveTo>
                      <a:lnTo>
                        <a:pt x="19" y="42"/>
                      </a:lnTo>
                      <a:lnTo>
                        <a:pt x="0" y="27"/>
                      </a:lnTo>
                      <a:lnTo>
                        <a:pt x="8" y="15"/>
                      </a:lnTo>
                      <a:lnTo>
                        <a:pt x="19" y="27"/>
                      </a:lnTo>
                      <a:lnTo>
                        <a:pt x="19" y="27"/>
                      </a:lnTo>
                      <a:close/>
                    </a:path>
                  </a:pathLst>
                </a:custGeom>
                <a:solidFill>
                  <a:srgbClr val="E2E2BF"/>
                </a:solidFill>
                <a:ln w="9525">
                  <a:noFill/>
                  <a:round/>
                  <a:headEnd/>
                  <a:tailEnd/>
                </a:ln>
              </p:spPr>
              <p:txBody>
                <a:bodyPr/>
                <a:lstStyle/>
                <a:p>
                  <a:endParaRPr lang="en-US"/>
                </a:p>
              </p:txBody>
            </p:sp>
            <p:sp>
              <p:nvSpPr>
                <p:cNvPr id="380170" name="Freeform 266"/>
                <p:cNvSpPr>
                  <a:spLocks noChangeAspect="1" noEditPoints="1"/>
                </p:cNvSpPr>
                <p:nvPr/>
              </p:nvSpPr>
              <p:spPr bwMode="auto">
                <a:xfrm>
                  <a:off x="1617" y="3010"/>
                  <a:ext cx="86" cy="49"/>
                </a:xfrm>
                <a:custGeom>
                  <a:avLst/>
                  <a:gdLst/>
                  <a:ahLst/>
                  <a:cxnLst>
                    <a:cxn ang="0">
                      <a:pos x="56" y="3"/>
                    </a:cxn>
                    <a:cxn ang="0">
                      <a:pos x="68" y="0"/>
                    </a:cxn>
                    <a:cxn ang="0">
                      <a:pos x="79" y="11"/>
                    </a:cxn>
                    <a:cxn ang="0">
                      <a:pos x="86" y="26"/>
                    </a:cxn>
                    <a:cxn ang="0">
                      <a:pos x="68" y="34"/>
                    </a:cxn>
                    <a:cxn ang="0">
                      <a:pos x="60" y="26"/>
                    </a:cxn>
                    <a:cxn ang="0">
                      <a:pos x="56" y="19"/>
                    </a:cxn>
                    <a:cxn ang="0">
                      <a:pos x="49" y="15"/>
                    </a:cxn>
                    <a:cxn ang="0">
                      <a:pos x="56" y="3"/>
                    </a:cxn>
                    <a:cxn ang="0">
                      <a:pos x="56" y="3"/>
                    </a:cxn>
                    <a:cxn ang="0">
                      <a:pos x="34" y="11"/>
                    </a:cxn>
                    <a:cxn ang="0">
                      <a:pos x="45" y="7"/>
                    </a:cxn>
                    <a:cxn ang="0">
                      <a:pos x="56" y="19"/>
                    </a:cxn>
                    <a:cxn ang="0">
                      <a:pos x="64" y="34"/>
                    </a:cxn>
                    <a:cxn ang="0">
                      <a:pos x="45" y="41"/>
                    </a:cxn>
                    <a:cxn ang="0">
                      <a:pos x="34" y="34"/>
                    </a:cxn>
                    <a:cxn ang="0">
                      <a:pos x="30" y="26"/>
                    </a:cxn>
                    <a:cxn ang="0">
                      <a:pos x="26" y="22"/>
                    </a:cxn>
                    <a:cxn ang="0">
                      <a:pos x="34" y="11"/>
                    </a:cxn>
                    <a:cxn ang="0">
                      <a:pos x="34" y="11"/>
                    </a:cxn>
                    <a:cxn ang="0">
                      <a:pos x="7" y="19"/>
                    </a:cxn>
                    <a:cxn ang="0">
                      <a:pos x="19" y="19"/>
                    </a:cxn>
                    <a:cxn ang="0">
                      <a:pos x="30" y="26"/>
                    </a:cxn>
                    <a:cxn ang="0">
                      <a:pos x="37" y="41"/>
                    </a:cxn>
                    <a:cxn ang="0">
                      <a:pos x="19" y="49"/>
                    </a:cxn>
                    <a:cxn ang="0">
                      <a:pos x="0" y="34"/>
                    </a:cxn>
                    <a:cxn ang="0">
                      <a:pos x="7" y="19"/>
                    </a:cxn>
                    <a:cxn ang="0">
                      <a:pos x="7" y="19"/>
                    </a:cxn>
                  </a:cxnLst>
                  <a:rect l="0" t="0" r="r" b="b"/>
                  <a:pathLst>
                    <a:path w="86" h="49">
                      <a:moveTo>
                        <a:pt x="56" y="3"/>
                      </a:moveTo>
                      <a:lnTo>
                        <a:pt x="68" y="0"/>
                      </a:lnTo>
                      <a:lnTo>
                        <a:pt x="79" y="11"/>
                      </a:lnTo>
                      <a:lnTo>
                        <a:pt x="86" y="26"/>
                      </a:lnTo>
                      <a:lnTo>
                        <a:pt x="68" y="34"/>
                      </a:lnTo>
                      <a:lnTo>
                        <a:pt x="60" y="26"/>
                      </a:lnTo>
                      <a:lnTo>
                        <a:pt x="56" y="19"/>
                      </a:lnTo>
                      <a:lnTo>
                        <a:pt x="49" y="15"/>
                      </a:lnTo>
                      <a:lnTo>
                        <a:pt x="56" y="3"/>
                      </a:lnTo>
                      <a:lnTo>
                        <a:pt x="56" y="3"/>
                      </a:lnTo>
                      <a:close/>
                      <a:moveTo>
                        <a:pt x="34" y="11"/>
                      </a:moveTo>
                      <a:lnTo>
                        <a:pt x="45" y="7"/>
                      </a:lnTo>
                      <a:lnTo>
                        <a:pt x="56" y="19"/>
                      </a:lnTo>
                      <a:lnTo>
                        <a:pt x="64" y="34"/>
                      </a:lnTo>
                      <a:lnTo>
                        <a:pt x="45" y="41"/>
                      </a:lnTo>
                      <a:lnTo>
                        <a:pt x="34" y="34"/>
                      </a:lnTo>
                      <a:lnTo>
                        <a:pt x="30" y="26"/>
                      </a:lnTo>
                      <a:lnTo>
                        <a:pt x="26" y="22"/>
                      </a:lnTo>
                      <a:lnTo>
                        <a:pt x="34" y="11"/>
                      </a:lnTo>
                      <a:lnTo>
                        <a:pt x="34" y="11"/>
                      </a:lnTo>
                      <a:close/>
                      <a:moveTo>
                        <a:pt x="7" y="19"/>
                      </a:moveTo>
                      <a:lnTo>
                        <a:pt x="19" y="19"/>
                      </a:lnTo>
                      <a:lnTo>
                        <a:pt x="30" y="26"/>
                      </a:lnTo>
                      <a:lnTo>
                        <a:pt x="37" y="41"/>
                      </a:lnTo>
                      <a:lnTo>
                        <a:pt x="19" y="49"/>
                      </a:lnTo>
                      <a:lnTo>
                        <a:pt x="0" y="34"/>
                      </a:lnTo>
                      <a:lnTo>
                        <a:pt x="7" y="19"/>
                      </a:lnTo>
                      <a:lnTo>
                        <a:pt x="7" y="19"/>
                      </a:lnTo>
                      <a:close/>
                    </a:path>
                  </a:pathLst>
                </a:custGeom>
                <a:solidFill>
                  <a:srgbClr val="F4F4D1"/>
                </a:solidFill>
                <a:ln w="9525">
                  <a:noFill/>
                  <a:round/>
                  <a:headEnd/>
                  <a:tailEnd/>
                </a:ln>
              </p:spPr>
              <p:txBody>
                <a:bodyPr/>
                <a:lstStyle/>
                <a:p>
                  <a:endParaRPr lang="en-US"/>
                </a:p>
              </p:txBody>
            </p:sp>
            <p:sp>
              <p:nvSpPr>
                <p:cNvPr id="380171" name="Freeform 267"/>
                <p:cNvSpPr>
                  <a:spLocks noChangeAspect="1"/>
                </p:cNvSpPr>
                <p:nvPr/>
              </p:nvSpPr>
              <p:spPr bwMode="auto">
                <a:xfrm>
                  <a:off x="1666" y="3010"/>
                  <a:ext cx="37" cy="34"/>
                </a:xfrm>
                <a:custGeom>
                  <a:avLst/>
                  <a:gdLst/>
                  <a:ahLst/>
                  <a:cxnLst>
                    <a:cxn ang="0">
                      <a:pos x="7" y="3"/>
                    </a:cxn>
                    <a:cxn ang="0">
                      <a:pos x="19" y="0"/>
                    </a:cxn>
                    <a:cxn ang="0">
                      <a:pos x="30" y="11"/>
                    </a:cxn>
                    <a:cxn ang="0">
                      <a:pos x="37" y="26"/>
                    </a:cxn>
                    <a:cxn ang="0">
                      <a:pos x="19" y="34"/>
                    </a:cxn>
                    <a:cxn ang="0">
                      <a:pos x="11" y="26"/>
                    </a:cxn>
                    <a:cxn ang="0">
                      <a:pos x="7" y="19"/>
                    </a:cxn>
                    <a:cxn ang="0">
                      <a:pos x="0" y="15"/>
                    </a:cxn>
                    <a:cxn ang="0">
                      <a:pos x="7" y="3"/>
                    </a:cxn>
                  </a:cxnLst>
                  <a:rect l="0" t="0" r="r" b="b"/>
                  <a:pathLst>
                    <a:path w="37" h="34">
                      <a:moveTo>
                        <a:pt x="7" y="3"/>
                      </a:moveTo>
                      <a:lnTo>
                        <a:pt x="19" y="0"/>
                      </a:lnTo>
                      <a:lnTo>
                        <a:pt x="30" y="11"/>
                      </a:lnTo>
                      <a:lnTo>
                        <a:pt x="37" y="26"/>
                      </a:lnTo>
                      <a:lnTo>
                        <a:pt x="19" y="34"/>
                      </a:lnTo>
                      <a:lnTo>
                        <a:pt x="11"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80172" name="Freeform 268"/>
                <p:cNvSpPr>
                  <a:spLocks noChangeAspect="1"/>
                </p:cNvSpPr>
                <p:nvPr/>
              </p:nvSpPr>
              <p:spPr bwMode="auto">
                <a:xfrm>
                  <a:off x="1643" y="3017"/>
                  <a:ext cx="38" cy="34"/>
                </a:xfrm>
                <a:custGeom>
                  <a:avLst/>
                  <a:gdLst/>
                  <a:ahLst/>
                  <a:cxnLst>
                    <a:cxn ang="0">
                      <a:pos x="8" y="4"/>
                    </a:cxn>
                    <a:cxn ang="0">
                      <a:pos x="19" y="0"/>
                    </a:cxn>
                    <a:cxn ang="0">
                      <a:pos x="30" y="12"/>
                    </a:cxn>
                    <a:cxn ang="0">
                      <a:pos x="38" y="27"/>
                    </a:cxn>
                    <a:cxn ang="0">
                      <a:pos x="19" y="34"/>
                    </a:cxn>
                    <a:cxn ang="0">
                      <a:pos x="8" y="27"/>
                    </a:cxn>
                    <a:cxn ang="0">
                      <a:pos x="8" y="19"/>
                    </a:cxn>
                    <a:cxn ang="0">
                      <a:pos x="0" y="15"/>
                    </a:cxn>
                    <a:cxn ang="0">
                      <a:pos x="8" y="4"/>
                    </a:cxn>
                  </a:cxnLst>
                  <a:rect l="0" t="0" r="r" b="b"/>
                  <a:pathLst>
                    <a:path w="38" h="34">
                      <a:moveTo>
                        <a:pt x="8" y="4"/>
                      </a:moveTo>
                      <a:lnTo>
                        <a:pt x="19" y="0"/>
                      </a:lnTo>
                      <a:lnTo>
                        <a:pt x="30" y="12"/>
                      </a:lnTo>
                      <a:lnTo>
                        <a:pt x="38" y="27"/>
                      </a:lnTo>
                      <a:lnTo>
                        <a:pt x="19" y="34"/>
                      </a:lnTo>
                      <a:lnTo>
                        <a:pt x="8" y="27"/>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0173" name="Freeform 269"/>
                <p:cNvSpPr>
                  <a:spLocks noChangeAspect="1"/>
                </p:cNvSpPr>
                <p:nvPr/>
              </p:nvSpPr>
              <p:spPr bwMode="auto">
                <a:xfrm>
                  <a:off x="1617" y="3025"/>
                  <a:ext cx="37" cy="34"/>
                </a:xfrm>
                <a:custGeom>
                  <a:avLst/>
                  <a:gdLst/>
                  <a:ahLst/>
                  <a:cxnLst>
                    <a:cxn ang="0">
                      <a:pos x="7" y="4"/>
                    </a:cxn>
                    <a:cxn ang="0">
                      <a:pos x="19" y="0"/>
                    </a:cxn>
                    <a:cxn ang="0">
                      <a:pos x="30" y="11"/>
                    </a:cxn>
                    <a:cxn ang="0">
                      <a:pos x="37" y="26"/>
                    </a:cxn>
                    <a:cxn ang="0">
                      <a:pos x="19" y="34"/>
                    </a:cxn>
                    <a:cxn ang="0">
                      <a:pos x="0" y="15"/>
                    </a:cxn>
                    <a:cxn ang="0">
                      <a:pos x="7" y="4"/>
                    </a:cxn>
                  </a:cxnLst>
                  <a:rect l="0" t="0" r="r" b="b"/>
                  <a:pathLst>
                    <a:path w="37" h="34">
                      <a:moveTo>
                        <a:pt x="7" y="4"/>
                      </a:moveTo>
                      <a:lnTo>
                        <a:pt x="19" y="0"/>
                      </a:lnTo>
                      <a:lnTo>
                        <a:pt x="30" y="11"/>
                      </a:lnTo>
                      <a:lnTo>
                        <a:pt x="37" y="26"/>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0174" name="Freeform 270"/>
                <p:cNvSpPr>
                  <a:spLocks noChangeAspect="1" noEditPoints="1"/>
                </p:cNvSpPr>
                <p:nvPr/>
              </p:nvSpPr>
              <p:spPr bwMode="auto">
                <a:xfrm>
                  <a:off x="1617" y="3013"/>
                  <a:ext cx="68" cy="46"/>
                </a:xfrm>
                <a:custGeom>
                  <a:avLst/>
                  <a:gdLst/>
                  <a:ahLst/>
                  <a:cxnLst>
                    <a:cxn ang="0">
                      <a:pos x="68" y="12"/>
                    </a:cxn>
                    <a:cxn ang="0">
                      <a:pos x="68" y="31"/>
                    </a:cxn>
                    <a:cxn ang="0">
                      <a:pos x="60" y="23"/>
                    </a:cxn>
                    <a:cxn ang="0">
                      <a:pos x="56" y="16"/>
                    </a:cxn>
                    <a:cxn ang="0">
                      <a:pos x="53" y="12"/>
                    </a:cxn>
                    <a:cxn ang="0">
                      <a:pos x="56" y="0"/>
                    </a:cxn>
                    <a:cxn ang="0">
                      <a:pos x="68" y="12"/>
                    </a:cxn>
                    <a:cxn ang="0">
                      <a:pos x="68" y="12"/>
                    </a:cxn>
                    <a:cxn ang="0">
                      <a:pos x="45" y="19"/>
                    </a:cxn>
                    <a:cxn ang="0">
                      <a:pos x="45" y="38"/>
                    </a:cxn>
                    <a:cxn ang="0">
                      <a:pos x="34" y="31"/>
                    </a:cxn>
                    <a:cxn ang="0">
                      <a:pos x="34" y="23"/>
                    </a:cxn>
                    <a:cxn ang="0">
                      <a:pos x="26" y="19"/>
                    </a:cxn>
                    <a:cxn ang="0">
                      <a:pos x="34" y="8"/>
                    </a:cxn>
                    <a:cxn ang="0">
                      <a:pos x="45" y="19"/>
                    </a:cxn>
                    <a:cxn ang="0">
                      <a:pos x="45" y="19"/>
                    </a:cxn>
                    <a:cxn ang="0">
                      <a:pos x="19" y="27"/>
                    </a:cxn>
                    <a:cxn ang="0">
                      <a:pos x="19" y="46"/>
                    </a:cxn>
                    <a:cxn ang="0">
                      <a:pos x="0" y="31"/>
                    </a:cxn>
                    <a:cxn ang="0">
                      <a:pos x="7" y="19"/>
                    </a:cxn>
                    <a:cxn ang="0">
                      <a:pos x="19" y="27"/>
                    </a:cxn>
                    <a:cxn ang="0">
                      <a:pos x="19" y="27"/>
                    </a:cxn>
                  </a:cxnLst>
                  <a:rect l="0" t="0" r="r" b="b"/>
                  <a:pathLst>
                    <a:path w="68" h="46">
                      <a:moveTo>
                        <a:pt x="68" y="12"/>
                      </a:moveTo>
                      <a:lnTo>
                        <a:pt x="68" y="31"/>
                      </a:lnTo>
                      <a:lnTo>
                        <a:pt x="60" y="23"/>
                      </a:lnTo>
                      <a:lnTo>
                        <a:pt x="56" y="16"/>
                      </a:lnTo>
                      <a:lnTo>
                        <a:pt x="53" y="12"/>
                      </a:lnTo>
                      <a:lnTo>
                        <a:pt x="56" y="0"/>
                      </a:lnTo>
                      <a:lnTo>
                        <a:pt x="68" y="12"/>
                      </a:lnTo>
                      <a:lnTo>
                        <a:pt x="68" y="12"/>
                      </a:lnTo>
                      <a:close/>
                      <a:moveTo>
                        <a:pt x="45" y="19"/>
                      </a:moveTo>
                      <a:lnTo>
                        <a:pt x="45" y="38"/>
                      </a:lnTo>
                      <a:lnTo>
                        <a:pt x="34" y="31"/>
                      </a:lnTo>
                      <a:lnTo>
                        <a:pt x="34" y="23"/>
                      </a:lnTo>
                      <a:lnTo>
                        <a:pt x="26" y="19"/>
                      </a:lnTo>
                      <a:lnTo>
                        <a:pt x="34" y="8"/>
                      </a:lnTo>
                      <a:lnTo>
                        <a:pt x="45" y="19"/>
                      </a:lnTo>
                      <a:lnTo>
                        <a:pt x="45" y="19"/>
                      </a:lnTo>
                      <a:close/>
                      <a:moveTo>
                        <a:pt x="19" y="27"/>
                      </a:moveTo>
                      <a:lnTo>
                        <a:pt x="19" y="46"/>
                      </a:lnTo>
                      <a:lnTo>
                        <a:pt x="0" y="31"/>
                      </a:lnTo>
                      <a:lnTo>
                        <a:pt x="7" y="19"/>
                      </a:lnTo>
                      <a:lnTo>
                        <a:pt x="19" y="27"/>
                      </a:lnTo>
                      <a:lnTo>
                        <a:pt x="19" y="27"/>
                      </a:lnTo>
                      <a:close/>
                    </a:path>
                  </a:pathLst>
                </a:custGeom>
                <a:solidFill>
                  <a:srgbClr val="E2E2BF"/>
                </a:solidFill>
                <a:ln w="9525">
                  <a:noFill/>
                  <a:round/>
                  <a:headEnd/>
                  <a:tailEnd/>
                </a:ln>
              </p:spPr>
              <p:txBody>
                <a:bodyPr/>
                <a:lstStyle/>
                <a:p>
                  <a:endParaRPr lang="en-US"/>
                </a:p>
              </p:txBody>
            </p:sp>
            <p:sp>
              <p:nvSpPr>
                <p:cNvPr id="380175" name="Freeform 271"/>
                <p:cNvSpPr>
                  <a:spLocks noChangeAspect="1" noEditPoints="1"/>
                </p:cNvSpPr>
                <p:nvPr/>
              </p:nvSpPr>
              <p:spPr bwMode="auto">
                <a:xfrm>
                  <a:off x="1636" y="3029"/>
                  <a:ext cx="86" cy="49"/>
                </a:xfrm>
                <a:custGeom>
                  <a:avLst/>
                  <a:gdLst/>
                  <a:ahLst/>
                  <a:cxnLst>
                    <a:cxn ang="0">
                      <a:pos x="56" y="3"/>
                    </a:cxn>
                    <a:cxn ang="0">
                      <a:pos x="67" y="0"/>
                    </a:cxn>
                    <a:cxn ang="0">
                      <a:pos x="79" y="11"/>
                    </a:cxn>
                    <a:cxn ang="0">
                      <a:pos x="86" y="26"/>
                    </a:cxn>
                    <a:cxn ang="0">
                      <a:pos x="67" y="34"/>
                    </a:cxn>
                    <a:cxn ang="0">
                      <a:pos x="60" y="26"/>
                    </a:cxn>
                    <a:cxn ang="0">
                      <a:pos x="56" y="19"/>
                    </a:cxn>
                    <a:cxn ang="0">
                      <a:pos x="49" y="11"/>
                    </a:cxn>
                    <a:cxn ang="0">
                      <a:pos x="56" y="3"/>
                    </a:cxn>
                    <a:cxn ang="0">
                      <a:pos x="56" y="3"/>
                    </a:cxn>
                    <a:cxn ang="0">
                      <a:pos x="34" y="11"/>
                    </a:cxn>
                    <a:cxn ang="0">
                      <a:pos x="45" y="7"/>
                    </a:cxn>
                    <a:cxn ang="0">
                      <a:pos x="56" y="19"/>
                    </a:cxn>
                    <a:cxn ang="0">
                      <a:pos x="64" y="34"/>
                    </a:cxn>
                    <a:cxn ang="0">
                      <a:pos x="45" y="38"/>
                    </a:cxn>
                    <a:cxn ang="0">
                      <a:pos x="34" y="30"/>
                    </a:cxn>
                    <a:cxn ang="0">
                      <a:pos x="30" y="26"/>
                    </a:cxn>
                    <a:cxn ang="0">
                      <a:pos x="26" y="22"/>
                    </a:cxn>
                    <a:cxn ang="0">
                      <a:pos x="34" y="11"/>
                    </a:cxn>
                    <a:cxn ang="0">
                      <a:pos x="34" y="11"/>
                    </a:cxn>
                    <a:cxn ang="0">
                      <a:pos x="7" y="19"/>
                    </a:cxn>
                    <a:cxn ang="0">
                      <a:pos x="18" y="15"/>
                    </a:cxn>
                    <a:cxn ang="0">
                      <a:pos x="30" y="26"/>
                    </a:cxn>
                    <a:cxn ang="0">
                      <a:pos x="37" y="41"/>
                    </a:cxn>
                    <a:cxn ang="0">
                      <a:pos x="18" y="49"/>
                    </a:cxn>
                    <a:cxn ang="0">
                      <a:pos x="0" y="30"/>
                    </a:cxn>
                    <a:cxn ang="0">
                      <a:pos x="7" y="19"/>
                    </a:cxn>
                    <a:cxn ang="0">
                      <a:pos x="7" y="19"/>
                    </a:cxn>
                  </a:cxnLst>
                  <a:rect l="0" t="0" r="r" b="b"/>
                  <a:pathLst>
                    <a:path w="86" h="49">
                      <a:moveTo>
                        <a:pt x="56" y="3"/>
                      </a:moveTo>
                      <a:lnTo>
                        <a:pt x="67" y="0"/>
                      </a:lnTo>
                      <a:lnTo>
                        <a:pt x="79" y="11"/>
                      </a:lnTo>
                      <a:lnTo>
                        <a:pt x="86" y="26"/>
                      </a:lnTo>
                      <a:lnTo>
                        <a:pt x="67" y="34"/>
                      </a:lnTo>
                      <a:lnTo>
                        <a:pt x="60" y="26"/>
                      </a:lnTo>
                      <a:lnTo>
                        <a:pt x="56" y="19"/>
                      </a:lnTo>
                      <a:lnTo>
                        <a:pt x="49" y="11"/>
                      </a:lnTo>
                      <a:lnTo>
                        <a:pt x="56" y="3"/>
                      </a:lnTo>
                      <a:lnTo>
                        <a:pt x="56" y="3"/>
                      </a:lnTo>
                      <a:close/>
                      <a:moveTo>
                        <a:pt x="34" y="11"/>
                      </a:moveTo>
                      <a:lnTo>
                        <a:pt x="45" y="7"/>
                      </a:lnTo>
                      <a:lnTo>
                        <a:pt x="56" y="19"/>
                      </a:lnTo>
                      <a:lnTo>
                        <a:pt x="64" y="34"/>
                      </a:lnTo>
                      <a:lnTo>
                        <a:pt x="45" y="38"/>
                      </a:lnTo>
                      <a:lnTo>
                        <a:pt x="34" y="30"/>
                      </a:lnTo>
                      <a:lnTo>
                        <a:pt x="30" y="26"/>
                      </a:lnTo>
                      <a:lnTo>
                        <a:pt x="26" y="22"/>
                      </a:lnTo>
                      <a:lnTo>
                        <a:pt x="34" y="11"/>
                      </a:lnTo>
                      <a:lnTo>
                        <a:pt x="34" y="11"/>
                      </a:lnTo>
                      <a:close/>
                      <a:moveTo>
                        <a:pt x="7" y="19"/>
                      </a:moveTo>
                      <a:lnTo>
                        <a:pt x="18" y="15"/>
                      </a:lnTo>
                      <a:lnTo>
                        <a:pt x="30" y="26"/>
                      </a:lnTo>
                      <a:lnTo>
                        <a:pt x="37" y="41"/>
                      </a:lnTo>
                      <a:lnTo>
                        <a:pt x="18" y="49"/>
                      </a:lnTo>
                      <a:lnTo>
                        <a:pt x="0" y="30"/>
                      </a:lnTo>
                      <a:lnTo>
                        <a:pt x="7" y="19"/>
                      </a:lnTo>
                      <a:lnTo>
                        <a:pt x="7" y="19"/>
                      </a:lnTo>
                      <a:close/>
                    </a:path>
                  </a:pathLst>
                </a:custGeom>
                <a:solidFill>
                  <a:srgbClr val="F4F4D1"/>
                </a:solidFill>
                <a:ln w="9525">
                  <a:noFill/>
                  <a:round/>
                  <a:headEnd/>
                  <a:tailEnd/>
                </a:ln>
              </p:spPr>
              <p:txBody>
                <a:bodyPr/>
                <a:lstStyle/>
                <a:p>
                  <a:endParaRPr lang="en-US"/>
                </a:p>
              </p:txBody>
            </p:sp>
            <p:sp>
              <p:nvSpPr>
                <p:cNvPr id="380176" name="Freeform 272"/>
                <p:cNvSpPr>
                  <a:spLocks noChangeAspect="1"/>
                </p:cNvSpPr>
                <p:nvPr/>
              </p:nvSpPr>
              <p:spPr bwMode="auto">
                <a:xfrm>
                  <a:off x="1685" y="3029"/>
                  <a:ext cx="37" cy="30"/>
                </a:xfrm>
                <a:custGeom>
                  <a:avLst/>
                  <a:gdLst/>
                  <a:ahLst/>
                  <a:cxnLst>
                    <a:cxn ang="0">
                      <a:pos x="7" y="3"/>
                    </a:cxn>
                    <a:cxn ang="0">
                      <a:pos x="18" y="0"/>
                    </a:cxn>
                    <a:cxn ang="0">
                      <a:pos x="30" y="11"/>
                    </a:cxn>
                    <a:cxn ang="0">
                      <a:pos x="37" y="26"/>
                    </a:cxn>
                    <a:cxn ang="0">
                      <a:pos x="18" y="30"/>
                    </a:cxn>
                    <a:cxn ang="0">
                      <a:pos x="11" y="22"/>
                    </a:cxn>
                    <a:cxn ang="0">
                      <a:pos x="7" y="19"/>
                    </a:cxn>
                    <a:cxn ang="0">
                      <a:pos x="0" y="11"/>
                    </a:cxn>
                    <a:cxn ang="0">
                      <a:pos x="7" y="3"/>
                    </a:cxn>
                  </a:cxnLst>
                  <a:rect l="0" t="0" r="r" b="b"/>
                  <a:pathLst>
                    <a:path w="37" h="30">
                      <a:moveTo>
                        <a:pt x="7" y="3"/>
                      </a:moveTo>
                      <a:lnTo>
                        <a:pt x="18" y="0"/>
                      </a:lnTo>
                      <a:lnTo>
                        <a:pt x="30" y="11"/>
                      </a:lnTo>
                      <a:lnTo>
                        <a:pt x="37" y="26"/>
                      </a:lnTo>
                      <a:lnTo>
                        <a:pt x="18" y="30"/>
                      </a:lnTo>
                      <a:lnTo>
                        <a:pt x="11" y="22"/>
                      </a:lnTo>
                      <a:lnTo>
                        <a:pt x="7" y="19"/>
                      </a:lnTo>
                      <a:lnTo>
                        <a:pt x="0" y="11"/>
                      </a:lnTo>
                      <a:lnTo>
                        <a:pt x="7" y="3"/>
                      </a:lnTo>
                    </a:path>
                  </a:pathLst>
                </a:custGeom>
                <a:noFill/>
                <a:ln w="6350">
                  <a:solidFill>
                    <a:srgbClr val="000000"/>
                  </a:solidFill>
                  <a:prstDash val="solid"/>
                  <a:round/>
                  <a:headEnd/>
                  <a:tailEnd/>
                </a:ln>
              </p:spPr>
              <p:txBody>
                <a:bodyPr/>
                <a:lstStyle/>
                <a:p>
                  <a:endParaRPr lang="en-US"/>
                </a:p>
              </p:txBody>
            </p:sp>
            <p:sp>
              <p:nvSpPr>
                <p:cNvPr id="380177" name="Freeform 273"/>
                <p:cNvSpPr>
                  <a:spLocks noChangeAspect="1"/>
                </p:cNvSpPr>
                <p:nvPr/>
              </p:nvSpPr>
              <p:spPr bwMode="auto">
                <a:xfrm>
                  <a:off x="1662" y="3036"/>
                  <a:ext cx="38" cy="31"/>
                </a:xfrm>
                <a:custGeom>
                  <a:avLst/>
                  <a:gdLst/>
                  <a:ahLst/>
                  <a:cxnLst>
                    <a:cxn ang="0">
                      <a:pos x="8" y="4"/>
                    </a:cxn>
                    <a:cxn ang="0">
                      <a:pos x="19" y="0"/>
                    </a:cxn>
                    <a:cxn ang="0">
                      <a:pos x="30" y="12"/>
                    </a:cxn>
                    <a:cxn ang="0">
                      <a:pos x="38" y="27"/>
                    </a:cxn>
                    <a:cxn ang="0">
                      <a:pos x="19" y="31"/>
                    </a:cxn>
                    <a:cxn ang="0">
                      <a:pos x="8" y="23"/>
                    </a:cxn>
                    <a:cxn ang="0">
                      <a:pos x="8" y="19"/>
                    </a:cxn>
                    <a:cxn ang="0">
                      <a:pos x="0" y="15"/>
                    </a:cxn>
                    <a:cxn ang="0">
                      <a:pos x="8" y="4"/>
                    </a:cxn>
                  </a:cxnLst>
                  <a:rect l="0" t="0" r="r" b="b"/>
                  <a:pathLst>
                    <a:path w="38" h="31">
                      <a:moveTo>
                        <a:pt x="8" y="4"/>
                      </a:moveTo>
                      <a:lnTo>
                        <a:pt x="19" y="0"/>
                      </a:lnTo>
                      <a:lnTo>
                        <a:pt x="30" y="12"/>
                      </a:lnTo>
                      <a:lnTo>
                        <a:pt x="38" y="27"/>
                      </a:lnTo>
                      <a:lnTo>
                        <a:pt x="19" y="31"/>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0178" name="Freeform 274"/>
                <p:cNvSpPr>
                  <a:spLocks noChangeAspect="1"/>
                </p:cNvSpPr>
                <p:nvPr/>
              </p:nvSpPr>
              <p:spPr bwMode="auto">
                <a:xfrm>
                  <a:off x="1636" y="3044"/>
                  <a:ext cx="37" cy="34"/>
                </a:xfrm>
                <a:custGeom>
                  <a:avLst/>
                  <a:gdLst/>
                  <a:ahLst/>
                  <a:cxnLst>
                    <a:cxn ang="0">
                      <a:pos x="7" y="4"/>
                    </a:cxn>
                    <a:cxn ang="0">
                      <a:pos x="18" y="0"/>
                    </a:cxn>
                    <a:cxn ang="0">
                      <a:pos x="30" y="7"/>
                    </a:cxn>
                    <a:cxn ang="0">
                      <a:pos x="37" y="26"/>
                    </a:cxn>
                    <a:cxn ang="0">
                      <a:pos x="18" y="34"/>
                    </a:cxn>
                    <a:cxn ang="0">
                      <a:pos x="0" y="15"/>
                    </a:cxn>
                    <a:cxn ang="0">
                      <a:pos x="7" y="4"/>
                    </a:cxn>
                  </a:cxnLst>
                  <a:rect l="0" t="0" r="r" b="b"/>
                  <a:pathLst>
                    <a:path w="37" h="34">
                      <a:moveTo>
                        <a:pt x="7" y="4"/>
                      </a:moveTo>
                      <a:lnTo>
                        <a:pt x="18" y="0"/>
                      </a:lnTo>
                      <a:lnTo>
                        <a:pt x="30" y="7"/>
                      </a:lnTo>
                      <a:lnTo>
                        <a:pt x="37" y="26"/>
                      </a:lnTo>
                      <a:lnTo>
                        <a:pt x="18"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0179" name="Freeform 275"/>
                <p:cNvSpPr>
                  <a:spLocks noChangeAspect="1" noEditPoints="1"/>
                </p:cNvSpPr>
                <p:nvPr/>
              </p:nvSpPr>
              <p:spPr bwMode="auto">
                <a:xfrm>
                  <a:off x="1636" y="3032"/>
                  <a:ext cx="67" cy="46"/>
                </a:xfrm>
                <a:custGeom>
                  <a:avLst/>
                  <a:gdLst/>
                  <a:ahLst/>
                  <a:cxnLst>
                    <a:cxn ang="0">
                      <a:pos x="67" y="12"/>
                    </a:cxn>
                    <a:cxn ang="0">
                      <a:pos x="67" y="27"/>
                    </a:cxn>
                    <a:cxn ang="0">
                      <a:pos x="60" y="19"/>
                    </a:cxn>
                    <a:cxn ang="0">
                      <a:pos x="56" y="12"/>
                    </a:cxn>
                    <a:cxn ang="0">
                      <a:pos x="52" y="8"/>
                    </a:cxn>
                    <a:cxn ang="0">
                      <a:pos x="56" y="0"/>
                    </a:cxn>
                    <a:cxn ang="0">
                      <a:pos x="67" y="12"/>
                    </a:cxn>
                    <a:cxn ang="0">
                      <a:pos x="67" y="12"/>
                    </a:cxn>
                    <a:cxn ang="0">
                      <a:pos x="45" y="19"/>
                    </a:cxn>
                    <a:cxn ang="0">
                      <a:pos x="45" y="35"/>
                    </a:cxn>
                    <a:cxn ang="0">
                      <a:pos x="34" y="27"/>
                    </a:cxn>
                    <a:cxn ang="0">
                      <a:pos x="34" y="23"/>
                    </a:cxn>
                    <a:cxn ang="0">
                      <a:pos x="26" y="19"/>
                    </a:cxn>
                    <a:cxn ang="0">
                      <a:pos x="34" y="8"/>
                    </a:cxn>
                    <a:cxn ang="0">
                      <a:pos x="45" y="19"/>
                    </a:cxn>
                    <a:cxn ang="0">
                      <a:pos x="45" y="19"/>
                    </a:cxn>
                    <a:cxn ang="0">
                      <a:pos x="18" y="27"/>
                    </a:cxn>
                    <a:cxn ang="0">
                      <a:pos x="18" y="46"/>
                    </a:cxn>
                    <a:cxn ang="0">
                      <a:pos x="0" y="27"/>
                    </a:cxn>
                    <a:cxn ang="0">
                      <a:pos x="7" y="16"/>
                    </a:cxn>
                    <a:cxn ang="0">
                      <a:pos x="18" y="27"/>
                    </a:cxn>
                    <a:cxn ang="0">
                      <a:pos x="18" y="27"/>
                    </a:cxn>
                  </a:cxnLst>
                  <a:rect l="0" t="0" r="r" b="b"/>
                  <a:pathLst>
                    <a:path w="67" h="46">
                      <a:moveTo>
                        <a:pt x="67" y="12"/>
                      </a:moveTo>
                      <a:lnTo>
                        <a:pt x="67" y="27"/>
                      </a:lnTo>
                      <a:lnTo>
                        <a:pt x="60" y="19"/>
                      </a:lnTo>
                      <a:lnTo>
                        <a:pt x="56" y="12"/>
                      </a:lnTo>
                      <a:lnTo>
                        <a:pt x="52" y="8"/>
                      </a:lnTo>
                      <a:lnTo>
                        <a:pt x="56" y="0"/>
                      </a:lnTo>
                      <a:lnTo>
                        <a:pt x="67" y="12"/>
                      </a:lnTo>
                      <a:lnTo>
                        <a:pt x="67" y="12"/>
                      </a:lnTo>
                      <a:close/>
                      <a:moveTo>
                        <a:pt x="45" y="19"/>
                      </a:moveTo>
                      <a:lnTo>
                        <a:pt x="45" y="35"/>
                      </a:lnTo>
                      <a:lnTo>
                        <a:pt x="34" y="27"/>
                      </a:lnTo>
                      <a:lnTo>
                        <a:pt x="34" y="23"/>
                      </a:lnTo>
                      <a:lnTo>
                        <a:pt x="26" y="19"/>
                      </a:lnTo>
                      <a:lnTo>
                        <a:pt x="34" y="8"/>
                      </a:lnTo>
                      <a:lnTo>
                        <a:pt x="45" y="19"/>
                      </a:lnTo>
                      <a:lnTo>
                        <a:pt x="45" y="19"/>
                      </a:lnTo>
                      <a:close/>
                      <a:moveTo>
                        <a:pt x="18" y="27"/>
                      </a:moveTo>
                      <a:lnTo>
                        <a:pt x="18" y="46"/>
                      </a:lnTo>
                      <a:lnTo>
                        <a:pt x="0" y="27"/>
                      </a:lnTo>
                      <a:lnTo>
                        <a:pt x="7" y="16"/>
                      </a:lnTo>
                      <a:lnTo>
                        <a:pt x="18" y="27"/>
                      </a:lnTo>
                      <a:lnTo>
                        <a:pt x="18" y="27"/>
                      </a:lnTo>
                      <a:close/>
                    </a:path>
                  </a:pathLst>
                </a:custGeom>
                <a:solidFill>
                  <a:srgbClr val="E2E2BF"/>
                </a:solidFill>
                <a:ln w="9525">
                  <a:noFill/>
                  <a:round/>
                  <a:headEnd/>
                  <a:tailEnd/>
                </a:ln>
              </p:spPr>
              <p:txBody>
                <a:bodyPr/>
                <a:lstStyle/>
                <a:p>
                  <a:endParaRPr lang="en-US"/>
                </a:p>
              </p:txBody>
            </p:sp>
            <p:sp>
              <p:nvSpPr>
                <p:cNvPr id="380180" name="Freeform 276"/>
                <p:cNvSpPr>
                  <a:spLocks noChangeAspect="1" noEditPoints="1"/>
                </p:cNvSpPr>
                <p:nvPr/>
              </p:nvSpPr>
              <p:spPr bwMode="auto">
                <a:xfrm>
                  <a:off x="1654" y="3044"/>
                  <a:ext cx="87" cy="49"/>
                </a:xfrm>
                <a:custGeom>
                  <a:avLst/>
                  <a:gdLst/>
                  <a:ahLst/>
                  <a:cxnLst>
                    <a:cxn ang="0">
                      <a:pos x="57" y="4"/>
                    </a:cxn>
                    <a:cxn ang="0">
                      <a:pos x="68" y="0"/>
                    </a:cxn>
                    <a:cxn ang="0">
                      <a:pos x="79" y="11"/>
                    </a:cxn>
                    <a:cxn ang="0">
                      <a:pos x="87" y="26"/>
                    </a:cxn>
                    <a:cxn ang="0">
                      <a:pos x="68" y="34"/>
                    </a:cxn>
                    <a:cxn ang="0">
                      <a:pos x="61" y="26"/>
                    </a:cxn>
                    <a:cxn ang="0">
                      <a:pos x="57" y="19"/>
                    </a:cxn>
                    <a:cxn ang="0">
                      <a:pos x="53" y="15"/>
                    </a:cxn>
                    <a:cxn ang="0">
                      <a:pos x="57" y="4"/>
                    </a:cxn>
                    <a:cxn ang="0">
                      <a:pos x="57" y="4"/>
                    </a:cxn>
                    <a:cxn ang="0">
                      <a:pos x="8" y="19"/>
                    </a:cxn>
                    <a:cxn ang="0">
                      <a:pos x="46" y="7"/>
                    </a:cxn>
                    <a:cxn ang="0">
                      <a:pos x="57" y="19"/>
                    </a:cxn>
                    <a:cxn ang="0">
                      <a:pos x="64" y="34"/>
                    </a:cxn>
                    <a:cxn ang="0">
                      <a:pos x="23" y="49"/>
                    </a:cxn>
                    <a:cxn ang="0">
                      <a:pos x="0" y="34"/>
                    </a:cxn>
                    <a:cxn ang="0">
                      <a:pos x="8" y="19"/>
                    </a:cxn>
                    <a:cxn ang="0">
                      <a:pos x="8" y="19"/>
                    </a:cxn>
                  </a:cxnLst>
                  <a:rect l="0" t="0" r="r" b="b"/>
                  <a:pathLst>
                    <a:path w="87" h="49">
                      <a:moveTo>
                        <a:pt x="57" y="4"/>
                      </a:moveTo>
                      <a:lnTo>
                        <a:pt x="68" y="0"/>
                      </a:lnTo>
                      <a:lnTo>
                        <a:pt x="79" y="11"/>
                      </a:lnTo>
                      <a:lnTo>
                        <a:pt x="87" y="26"/>
                      </a:lnTo>
                      <a:lnTo>
                        <a:pt x="68" y="34"/>
                      </a:lnTo>
                      <a:lnTo>
                        <a:pt x="61" y="26"/>
                      </a:lnTo>
                      <a:lnTo>
                        <a:pt x="57" y="19"/>
                      </a:lnTo>
                      <a:lnTo>
                        <a:pt x="53" y="15"/>
                      </a:lnTo>
                      <a:lnTo>
                        <a:pt x="57" y="4"/>
                      </a:lnTo>
                      <a:lnTo>
                        <a:pt x="57" y="4"/>
                      </a:lnTo>
                      <a:close/>
                      <a:moveTo>
                        <a:pt x="8" y="19"/>
                      </a:moveTo>
                      <a:lnTo>
                        <a:pt x="46" y="7"/>
                      </a:lnTo>
                      <a:lnTo>
                        <a:pt x="57" y="19"/>
                      </a:lnTo>
                      <a:lnTo>
                        <a:pt x="64" y="34"/>
                      </a:lnTo>
                      <a:lnTo>
                        <a:pt x="23" y="49"/>
                      </a:lnTo>
                      <a:lnTo>
                        <a:pt x="0" y="34"/>
                      </a:lnTo>
                      <a:lnTo>
                        <a:pt x="8" y="19"/>
                      </a:lnTo>
                      <a:lnTo>
                        <a:pt x="8" y="19"/>
                      </a:lnTo>
                      <a:close/>
                    </a:path>
                  </a:pathLst>
                </a:custGeom>
                <a:solidFill>
                  <a:srgbClr val="F4F4D1"/>
                </a:solidFill>
                <a:ln w="9525">
                  <a:noFill/>
                  <a:round/>
                  <a:headEnd/>
                  <a:tailEnd/>
                </a:ln>
              </p:spPr>
              <p:txBody>
                <a:bodyPr/>
                <a:lstStyle/>
                <a:p>
                  <a:endParaRPr lang="en-US"/>
                </a:p>
              </p:txBody>
            </p:sp>
            <p:sp>
              <p:nvSpPr>
                <p:cNvPr id="380181" name="Freeform 277"/>
                <p:cNvSpPr>
                  <a:spLocks noChangeAspect="1"/>
                </p:cNvSpPr>
                <p:nvPr/>
              </p:nvSpPr>
              <p:spPr bwMode="auto">
                <a:xfrm>
                  <a:off x="1703" y="3044"/>
                  <a:ext cx="38" cy="34"/>
                </a:xfrm>
                <a:custGeom>
                  <a:avLst/>
                  <a:gdLst/>
                  <a:ahLst/>
                  <a:cxnLst>
                    <a:cxn ang="0">
                      <a:pos x="8" y="4"/>
                    </a:cxn>
                    <a:cxn ang="0">
                      <a:pos x="19" y="0"/>
                    </a:cxn>
                    <a:cxn ang="0">
                      <a:pos x="30" y="11"/>
                    </a:cxn>
                    <a:cxn ang="0">
                      <a:pos x="38" y="26"/>
                    </a:cxn>
                    <a:cxn ang="0">
                      <a:pos x="19" y="34"/>
                    </a:cxn>
                    <a:cxn ang="0">
                      <a:pos x="12" y="26"/>
                    </a:cxn>
                    <a:cxn ang="0">
                      <a:pos x="8" y="19"/>
                    </a:cxn>
                    <a:cxn ang="0">
                      <a:pos x="0" y="15"/>
                    </a:cxn>
                    <a:cxn ang="0">
                      <a:pos x="8" y="4"/>
                    </a:cxn>
                  </a:cxnLst>
                  <a:rect l="0" t="0" r="r" b="b"/>
                  <a:pathLst>
                    <a:path w="38" h="34">
                      <a:moveTo>
                        <a:pt x="8" y="4"/>
                      </a:moveTo>
                      <a:lnTo>
                        <a:pt x="19" y="0"/>
                      </a:lnTo>
                      <a:lnTo>
                        <a:pt x="30" y="11"/>
                      </a:lnTo>
                      <a:lnTo>
                        <a:pt x="38" y="26"/>
                      </a:lnTo>
                      <a:lnTo>
                        <a:pt x="19" y="34"/>
                      </a:lnTo>
                      <a:lnTo>
                        <a:pt x="12" y="26"/>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0182" name="Freeform 278"/>
                <p:cNvSpPr>
                  <a:spLocks noChangeAspect="1"/>
                </p:cNvSpPr>
                <p:nvPr/>
              </p:nvSpPr>
              <p:spPr bwMode="auto">
                <a:xfrm>
                  <a:off x="1654" y="3051"/>
                  <a:ext cx="64" cy="42"/>
                </a:xfrm>
                <a:custGeom>
                  <a:avLst/>
                  <a:gdLst/>
                  <a:ahLst/>
                  <a:cxnLst>
                    <a:cxn ang="0">
                      <a:pos x="8" y="12"/>
                    </a:cxn>
                    <a:cxn ang="0">
                      <a:pos x="46" y="0"/>
                    </a:cxn>
                    <a:cxn ang="0">
                      <a:pos x="57" y="12"/>
                    </a:cxn>
                    <a:cxn ang="0">
                      <a:pos x="64" y="27"/>
                    </a:cxn>
                    <a:cxn ang="0">
                      <a:pos x="23" y="42"/>
                    </a:cxn>
                    <a:cxn ang="0">
                      <a:pos x="0" y="27"/>
                    </a:cxn>
                    <a:cxn ang="0">
                      <a:pos x="8" y="12"/>
                    </a:cxn>
                  </a:cxnLst>
                  <a:rect l="0" t="0" r="r" b="b"/>
                  <a:pathLst>
                    <a:path w="64" h="42">
                      <a:moveTo>
                        <a:pt x="8" y="12"/>
                      </a:moveTo>
                      <a:lnTo>
                        <a:pt x="46" y="0"/>
                      </a:lnTo>
                      <a:lnTo>
                        <a:pt x="57" y="12"/>
                      </a:lnTo>
                      <a:lnTo>
                        <a:pt x="64" y="27"/>
                      </a:lnTo>
                      <a:lnTo>
                        <a:pt x="23" y="42"/>
                      </a:lnTo>
                      <a:lnTo>
                        <a:pt x="0" y="27"/>
                      </a:lnTo>
                      <a:lnTo>
                        <a:pt x="8" y="12"/>
                      </a:lnTo>
                    </a:path>
                  </a:pathLst>
                </a:custGeom>
                <a:noFill/>
                <a:ln w="6350">
                  <a:solidFill>
                    <a:srgbClr val="000000"/>
                  </a:solidFill>
                  <a:prstDash val="solid"/>
                  <a:round/>
                  <a:headEnd/>
                  <a:tailEnd/>
                </a:ln>
              </p:spPr>
              <p:txBody>
                <a:bodyPr/>
                <a:lstStyle/>
                <a:p>
                  <a:endParaRPr lang="en-US"/>
                </a:p>
              </p:txBody>
            </p:sp>
            <p:sp>
              <p:nvSpPr>
                <p:cNvPr id="380183" name="Freeform 279"/>
                <p:cNvSpPr>
                  <a:spLocks noChangeAspect="1" noEditPoints="1"/>
                </p:cNvSpPr>
                <p:nvPr/>
              </p:nvSpPr>
              <p:spPr bwMode="auto">
                <a:xfrm>
                  <a:off x="1654" y="3048"/>
                  <a:ext cx="68" cy="45"/>
                </a:xfrm>
                <a:custGeom>
                  <a:avLst/>
                  <a:gdLst/>
                  <a:ahLst/>
                  <a:cxnLst>
                    <a:cxn ang="0">
                      <a:pos x="68" y="11"/>
                    </a:cxn>
                    <a:cxn ang="0">
                      <a:pos x="68" y="30"/>
                    </a:cxn>
                    <a:cxn ang="0">
                      <a:pos x="61" y="22"/>
                    </a:cxn>
                    <a:cxn ang="0">
                      <a:pos x="57" y="15"/>
                    </a:cxn>
                    <a:cxn ang="0">
                      <a:pos x="53" y="11"/>
                    </a:cxn>
                    <a:cxn ang="0">
                      <a:pos x="57" y="0"/>
                    </a:cxn>
                    <a:cxn ang="0">
                      <a:pos x="68" y="11"/>
                    </a:cxn>
                    <a:cxn ang="0">
                      <a:pos x="68" y="11"/>
                    </a:cxn>
                    <a:cxn ang="0">
                      <a:pos x="19" y="26"/>
                    </a:cxn>
                    <a:cxn ang="0">
                      <a:pos x="19" y="45"/>
                    </a:cxn>
                    <a:cxn ang="0">
                      <a:pos x="0" y="30"/>
                    </a:cxn>
                    <a:cxn ang="0">
                      <a:pos x="8" y="19"/>
                    </a:cxn>
                    <a:cxn ang="0">
                      <a:pos x="19" y="26"/>
                    </a:cxn>
                    <a:cxn ang="0">
                      <a:pos x="19" y="26"/>
                    </a:cxn>
                  </a:cxnLst>
                  <a:rect l="0" t="0" r="r" b="b"/>
                  <a:pathLst>
                    <a:path w="68" h="45">
                      <a:moveTo>
                        <a:pt x="68" y="11"/>
                      </a:moveTo>
                      <a:lnTo>
                        <a:pt x="68" y="30"/>
                      </a:lnTo>
                      <a:lnTo>
                        <a:pt x="61" y="22"/>
                      </a:lnTo>
                      <a:lnTo>
                        <a:pt x="57" y="15"/>
                      </a:lnTo>
                      <a:lnTo>
                        <a:pt x="53" y="11"/>
                      </a:lnTo>
                      <a:lnTo>
                        <a:pt x="57" y="0"/>
                      </a:lnTo>
                      <a:lnTo>
                        <a:pt x="68" y="11"/>
                      </a:lnTo>
                      <a:lnTo>
                        <a:pt x="68" y="11"/>
                      </a:lnTo>
                      <a:close/>
                      <a:moveTo>
                        <a:pt x="19" y="26"/>
                      </a:moveTo>
                      <a:lnTo>
                        <a:pt x="19" y="45"/>
                      </a:lnTo>
                      <a:lnTo>
                        <a:pt x="0" y="30"/>
                      </a:lnTo>
                      <a:lnTo>
                        <a:pt x="8" y="19"/>
                      </a:lnTo>
                      <a:lnTo>
                        <a:pt x="19" y="26"/>
                      </a:lnTo>
                      <a:lnTo>
                        <a:pt x="19" y="26"/>
                      </a:lnTo>
                      <a:close/>
                    </a:path>
                  </a:pathLst>
                </a:custGeom>
                <a:solidFill>
                  <a:srgbClr val="E2E2BF"/>
                </a:solidFill>
                <a:ln w="9525">
                  <a:noFill/>
                  <a:round/>
                  <a:headEnd/>
                  <a:tailEnd/>
                </a:ln>
              </p:spPr>
              <p:txBody>
                <a:bodyPr/>
                <a:lstStyle/>
                <a:p>
                  <a:endParaRPr lang="en-US"/>
                </a:p>
              </p:txBody>
            </p:sp>
            <p:sp>
              <p:nvSpPr>
                <p:cNvPr id="380184" name="Freeform 280"/>
                <p:cNvSpPr>
                  <a:spLocks noChangeAspect="1" noEditPoints="1"/>
                </p:cNvSpPr>
                <p:nvPr/>
              </p:nvSpPr>
              <p:spPr bwMode="auto">
                <a:xfrm>
                  <a:off x="1606" y="2994"/>
                  <a:ext cx="127" cy="80"/>
                </a:xfrm>
                <a:custGeom>
                  <a:avLst/>
                  <a:gdLst/>
                  <a:ahLst/>
                  <a:cxnLst>
                    <a:cxn ang="0">
                      <a:pos x="116" y="65"/>
                    </a:cxn>
                    <a:cxn ang="0">
                      <a:pos x="116" y="54"/>
                    </a:cxn>
                    <a:cxn ang="0">
                      <a:pos x="105" y="54"/>
                    </a:cxn>
                    <a:cxn ang="0">
                      <a:pos x="67" y="80"/>
                    </a:cxn>
                    <a:cxn ang="0">
                      <a:pos x="94" y="61"/>
                    </a:cxn>
                    <a:cxn ang="0">
                      <a:pos x="56" y="73"/>
                    </a:cxn>
                    <a:cxn ang="0">
                      <a:pos x="97" y="46"/>
                    </a:cxn>
                    <a:cxn ang="0">
                      <a:pos x="97" y="35"/>
                    </a:cxn>
                    <a:cxn ang="0">
                      <a:pos x="86" y="38"/>
                    </a:cxn>
                    <a:cxn ang="0">
                      <a:pos x="75" y="54"/>
                    </a:cxn>
                    <a:cxn ang="0">
                      <a:pos x="75" y="42"/>
                    </a:cxn>
                    <a:cxn ang="0">
                      <a:pos x="64" y="46"/>
                    </a:cxn>
                    <a:cxn ang="0">
                      <a:pos x="48" y="65"/>
                    </a:cxn>
                    <a:cxn ang="0">
                      <a:pos x="48" y="50"/>
                    </a:cxn>
                    <a:cxn ang="0">
                      <a:pos x="37" y="54"/>
                    </a:cxn>
                    <a:cxn ang="0">
                      <a:pos x="79" y="31"/>
                    </a:cxn>
                    <a:cxn ang="0">
                      <a:pos x="79" y="16"/>
                    </a:cxn>
                    <a:cxn ang="0">
                      <a:pos x="67" y="19"/>
                    </a:cxn>
                    <a:cxn ang="0">
                      <a:pos x="52" y="38"/>
                    </a:cxn>
                    <a:cxn ang="0">
                      <a:pos x="56" y="23"/>
                    </a:cxn>
                    <a:cxn ang="0">
                      <a:pos x="45" y="27"/>
                    </a:cxn>
                    <a:cxn ang="0">
                      <a:pos x="30" y="46"/>
                    </a:cxn>
                    <a:cxn ang="0">
                      <a:pos x="30" y="35"/>
                    </a:cxn>
                    <a:cxn ang="0">
                      <a:pos x="18" y="35"/>
                    </a:cxn>
                    <a:cxn ang="0">
                      <a:pos x="60" y="12"/>
                    </a:cxn>
                    <a:cxn ang="0">
                      <a:pos x="60" y="0"/>
                    </a:cxn>
                    <a:cxn ang="0">
                      <a:pos x="48" y="4"/>
                    </a:cxn>
                    <a:cxn ang="0">
                      <a:pos x="33" y="19"/>
                    </a:cxn>
                    <a:cxn ang="0">
                      <a:pos x="37" y="8"/>
                    </a:cxn>
                    <a:cxn ang="0">
                      <a:pos x="26" y="12"/>
                    </a:cxn>
                    <a:cxn ang="0">
                      <a:pos x="11" y="31"/>
                    </a:cxn>
                    <a:cxn ang="0">
                      <a:pos x="11" y="16"/>
                    </a:cxn>
                    <a:cxn ang="0">
                      <a:pos x="0" y="19"/>
                    </a:cxn>
                  </a:cxnLst>
                  <a:rect l="0" t="0" r="r" b="b"/>
                  <a:pathLst>
                    <a:path w="127" h="80">
                      <a:moveTo>
                        <a:pt x="105" y="54"/>
                      </a:moveTo>
                      <a:lnTo>
                        <a:pt x="116" y="65"/>
                      </a:lnTo>
                      <a:lnTo>
                        <a:pt x="127" y="61"/>
                      </a:lnTo>
                      <a:lnTo>
                        <a:pt x="116" y="54"/>
                      </a:lnTo>
                      <a:lnTo>
                        <a:pt x="105" y="54"/>
                      </a:lnTo>
                      <a:lnTo>
                        <a:pt x="105" y="54"/>
                      </a:lnTo>
                      <a:close/>
                      <a:moveTo>
                        <a:pt x="56" y="73"/>
                      </a:moveTo>
                      <a:lnTo>
                        <a:pt x="67" y="80"/>
                      </a:lnTo>
                      <a:lnTo>
                        <a:pt x="105" y="69"/>
                      </a:lnTo>
                      <a:lnTo>
                        <a:pt x="94" y="61"/>
                      </a:lnTo>
                      <a:lnTo>
                        <a:pt x="56" y="73"/>
                      </a:lnTo>
                      <a:lnTo>
                        <a:pt x="56" y="73"/>
                      </a:lnTo>
                      <a:close/>
                      <a:moveTo>
                        <a:pt x="86" y="38"/>
                      </a:moveTo>
                      <a:lnTo>
                        <a:pt x="97" y="46"/>
                      </a:lnTo>
                      <a:lnTo>
                        <a:pt x="109" y="42"/>
                      </a:lnTo>
                      <a:lnTo>
                        <a:pt x="97" y="35"/>
                      </a:lnTo>
                      <a:lnTo>
                        <a:pt x="86" y="38"/>
                      </a:lnTo>
                      <a:lnTo>
                        <a:pt x="86" y="38"/>
                      </a:lnTo>
                      <a:close/>
                      <a:moveTo>
                        <a:pt x="64" y="46"/>
                      </a:moveTo>
                      <a:lnTo>
                        <a:pt x="75" y="54"/>
                      </a:lnTo>
                      <a:lnTo>
                        <a:pt x="86" y="54"/>
                      </a:lnTo>
                      <a:lnTo>
                        <a:pt x="75" y="42"/>
                      </a:lnTo>
                      <a:lnTo>
                        <a:pt x="64" y="46"/>
                      </a:lnTo>
                      <a:lnTo>
                        <a:pt x="64" y="46"/>
                      </a:lnTo>
                      <a:close/>
                      <a:moveTo>
                        <a:pt x="37" y="54"/>
                      </a:moveTo>
                      <a:lnTo>
                        <a:pt x="48" y="65"/>
                      </a:lnTo>
                      <a:lnTo>
                        <a:pt x="60" y="61"/>
                      </a:lnTo>
                      <a:lnTo>
                        <a:pt x="48" y="50"/>
                      </a:lnTo>
                      <a:lnTo>
                        <a:pt x="37" y="54"/>
                      </a:lnTo>
                      <a:lnTo>
                        <a:pt x="37" y="54"/>
                      </a:lnTo>
                      <a:close/>
                      <a:moveTo>
                        <a:pt x="67" y="19"/>
                      </a:moveTo>
                      <a:lnTo>
                        <a:pt x="79" y="31"/>
                      </a:lnTo>
                      <a:lnTo>
                        <a:pt x="90" y="27"/>
                      </a:lnTo>
                      <a:lnTo>
                        <a:pt x="79" y="16"/>
                      </a:lnTo>
                      <a:lnTo>
                        <a:pt x="67" y="19"/>
                      </a:lnTo>
                      <a:lnTo>
                        <a:pt x="67" y="19"/>
                      </a:lnTo>
                      <a:close/>
                      <a:moveTo>
                        <a:pt x="45" y="27"/>
                      </a:moveTo>
                      <a:lnTo>
                        <a:pt x="52" y="38"/>
                      </a:lnTo>
                      <a:lnTo>
                        <a:pt x="67" y="35"/>
                      </a:lnTo>
                      <a:lnTo>
                        <a:pt x="56" y="23"/>
                      </a:lnTo>
                      <a:lnTo>
                        <a:pt x="45" y="27"/>
                      </a:lnTo>
                      <a:lnTo>
                        <a:pt x="45" y="27"/>
                      </a:lnTo>
                      <a:close/>
                      <a:moveTo>
                        <a:pt x="18" y="35"/>
                      </a:moveTo>
                      <a:lnTo>
                        <a:pt x="30" y="46"/>
                      </a:lnTo>
                      <a:lnTo>
                        <a:pt x="41" y="42"/>
                      </a:lnTo>
                      <a:lnTo>
                        <a:pt x="30" y="35"/>
                      </a:lnTo>
                      <a:lnTo>
                        <a:pt x="18" y="35"/>
                      </a:lnTo>
                      <a:lnTo>
                        <a:pt x="18" y="35"/>
                      </a:lnTo>
                      <a:close/>
                      <a:moveTo>
                        <a:pt x="48" y="4"/>
                      </a:moveTo>
                      <a:lnTo>
                        <a:pt x="60" y="12"/>
                      </a:lnTo>
                      <a:lnTo>
                        <a:pt x="71" y="8"/>
                      </a:lnTo>
                      <a:lnTo>
                        <a:pt x="60" y="0"/>
                      </a:lnTo>
                      <a:lnTo>
                        <a:pt x="48" y="4"/>
                      </a:lnTo>
                      <a:lnTo>
                        <a:pt x="48" y="4"/>
                      </a:lnTo>
                      <a:close/>
                      <a:moveTo>
                        <a:pt x="26" y="12"/>
                      </a:moveTo>
                      <a:lnTo>
                        <a:pt x="33" y="19"/>
                      </a:lnTo>
                      <a:lnTo>
                        <a:pt x="48" y="16"/>
                      </a:lnTo>
                      <a:lnTo>
                        <a:pt x="37" y="8"/>
                      </a:lnTo>
                      <a:lnTo>
                        <a:pt x="26" y="12"/>
                      </a:lnTo>
                      <a:lnTo>
                        <a:pt x="26" y="12"/>
                      </a:lnTo>
                      <a:close/>
                      <a:moveTo>
                        <a:pt x="0" y="19"/>
                      </a:moveTo>
                      <a:lnTo>
                        <a:pt x="11" y="31"/>
                      </a:lnTo>
                      <a:lnTo>
                        <a:pt x="22" y="27"/>
                      </a:lnTo>
                      <a:lnTo>
                        <a:pt x="11" y="16"/>
                      </a:lnTo>
                      <a:lnTo>
                        <a:pt x="0" y="19"/>
                      </a:lnTo>
                      <a:lnTo>
                        <a:pt x="0" y="19"/>
                      </a:lnTo>
                      <a:close/>
                    </a:path>
                  </a:pathLst>
                </a:custGeom>
                <a:solidFill>
                  <a:srgbClr val="FCFCD8"/>
                </a:solidFill>
                <a:ln w="9525">
                  <a:noFill/>
                  <a:round/>
                  <a:headEnd/>
                  <a:tailEnd/>
                </a:ln>
              </p:spPr>
              <p:txBody>
                <a:bodyPr/>
                <a:lstStyle/>
                <a:p>
                  <a:endParaRPr lang="en-US"/>
                </a:p>
              </p:txBody>
            </p:sp>
            <p:sp>
              <p:nvSpPr>
                <p:cNvPr id="380185" name="Freeform 281"/>
                <p:cNvSpPr>
                  <a:spLocks noChangeAspect="1" noEditPoints="1"/>
                </p:cNvSpPr>
                <p:nvPr/>
              </p:nvSpPr>
              <p:spPr bwMode="auto">
                <a:xfrm>
                  <a:off x="1489" y="3006"/>
                  <a:ext cx="86" cy="49"/>
                </a:xfrm>
                <a:custGeom>
                  <a:avLst/>
                  <a:gdLst/>
                  <a:ahLst/>
                  <a:cxnLst>
                    <a:cxn ang="0">
                      <a:pos x="56" y="4"/>
                    </a:cxn>
                    <a:cxn ang="0">
                      <a:pos x="68" y="0"/>
                    </a:cxn>
                    <a:cxn ang="0">
                      <a:pos x="79" y="11"/>
                    </a:cxn>
                    <a:cxn ang="0">
                      <a:pos x="86" y="26"/>
                    </a:cxn>
                    <a:cxn ang="0">
                      <a:pos x="68" y="34"/>
                    </a:cxn>
                    <a:cxn ang="0">
                      <a:pos x="56" y="26"/>
                    </a:cxn>
                    <a:cxn ang="0">
                      <a:pos x="56" y="19"/>
                    </a:cxn>
                    <a:cxn ang="0">
                      <a:pos x="49" y="15"/>
                    </a:cxn>
                    <a:cxn ang="0">
                      <a:pos x="56" y="4"/>
                    </a:cxn>
                    <a:cxn ang="0">
                      <a:pos x="56" y="4"/>
                    </a:cxn>
                    <a:cxn ang="0">
                      <a:pos x="30" y="11"/>
                    </a:cxn>
                    <a:cxn ang="0">
                      <a:pos x="41" y="7"/>
                    </a:cxn>
                    <a:cxn ang="0">
                      <a:pos x="56" y="19"/>
                    </a:cxn>
                    <a:cxn ang="0">
                      <a:pos x="64" y="34"/>
                    </a:cxn>
                    <a:cxn ang="0">
                      <a:pos x="41" y="42"/>
                    </a:cxn>
                    <a:cxn ang="0">
                      <a:pos x="34" y="30"/>
                    </a:cxn>
                    <a:cxn ang="0">
                      <a:pos x="30" y="26"/>
                    </a:cxn>
                    <a:cxn ang="0">
                      <a:pos x="26" y="23"/>
                    </a:cxn>
                    <a:cxn ang="0">
                      <a:pos x="30" y="11"/>
                    </a:cxn>
                    <a:cxn ang="0">
                      <a:pos x="30" y="11"/>
                    </a:cxn>
                    <a:cxn ang="0">
                      <a:pos x="7" y="19"/>
                    </a:cxn>
                    <a:cxn ang="0">
                      <a:pos x="19" y="15"/>
                    </a:cxn>
                    <a:cxn ang="0">
                      <a:pos x="30" y="26"/>
                    </a:cxn>
                    <a:cxn ang="0">
                      <a:pos x="37" y="42"/>
                    </a:cxn>
                    <a:cxn ang="0">
                      <a:pos x="19" y="49"/>
                    </a:cxn>
                    <a:cxn ang="0">
                      <a:pos x="0" y="30"/>
                    </a:cxn>
                    <a:cxn ang="0">
                      <a:pos x="7" y="19"/>
                    </a:cxn>
                    <a:cxn ang="0">
                      <a:pos x="7" y="19"/>
                    </a:cxn>
                  </a:cxnLst>
                  <a:rect l="0" t="0" r="r" b="b"/>
                  <a:pathLst>
                    <a:path w="86" h="49">
                      <a:moveTo>
                        <a:pt x="56" y="4"/>
                      </a:moveTo>
                      <a:lnTo>
                        <a:pt x="68" y="0"/>
                      </a:lnTo>
                      <a:lnTo>
                        <a:pt x="79" y="11"/>
                      </a:lnTo>
                      <a:lnTo>
                        <a:pt x="86" y="26"/>
                      </a:lnTo>
                      <a:lnTo>
                        <a:pt x="68" y="34"/>
                      </a:lnTo>
                      <a:lnTo>
                        <a:pt x="56" y="26"/>
                      </a:lnTo>
                      <a:lnTo>
                        <a:pt x="56" y="19"/>
                      </a:lnTo>
                      <a:lnTo>
                        <a:pt x="49" y="15"/>
                      </a:lnTo>
                      <a:lnTo>
                        <a:pt x="56" y="4"/>
                      </a:lnTo>
                      <a:lnTo>
                        <a:pt x="56" y="4"/>
                      </a:lnTo>
                      <a:close/>
                      <a:moveTo>
                        <a:pt x="30" y="11"/>
                      </a:moveTo>
                      <a:lnTo>
                        <a:pt x="41" y="7"/>
                      </a:lnTo>
                      <a:lnTo>
                        <a:pt x="56" y="19"/>
                      </a:lnTo>
                      <a:lnTo>
                        <a:pt x="64" y="34"/>
                      </a:lnTo>
                      <a:lnTo>
                        <a:pt x="41" y="42"/>
                      </a:lnTo>
                      <a:lnTo>
                        <a:pt x="34" y="30"/>
                      </a:lnTo>
                      <a:lnTo>
                        <a:pt x="30" y="26"/>
                      </a:lnTo>
                      <a:lnTo>
                        <a:pt x="26" y="23"/>
                      </a:lnTo>
                      <a:lnTo>
                        <a:pt x="30" y="11"/>
                      </a:lnTo>
                      <a:lnTo>
                        <a:pt x="30" y="11"/>
                      </a:lnTo>
                      <a:close/>
                      <a:moveTo>
                        <a:pt x="7" y="19"/>
                      </a:moveTo>
                      <a:lnTo>
                        <a:pt x="19" y="15"/>
                      </a:lnTo>
                      <a:lnTo>
                        <a:pt x="30" y="26"/>
                      </a:lnTo>
                      <a:lnTo>
                        <a:pt x="37" y="42"/>
                      </a:lnTo>
                      <a:lnTo>
                        <a:pt x="19" y="49"/>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80186" name="Freeform 282"/>
                <p:cNvSpPr>
                  <a:spLocks noChangeAspect="1"/>
                </p:cNvSpPr>
                <p:nvPr/>
              </p:nvSpPr>
              <p:spPr bwMode="auto">
                <a:xfrm>
                  <a:off x="1538" y="3006"/>
                  <a:ext cx="37" cy="34"/>
                </a:xfrm>
                <a:custGeom>
                  <a:avLst/>
                  <a:gdLst/>
                  <a:ahLst/>
                  <a:cxnLst>
                    <a:cxn ang="0">
                      <a:pos x="7" y="4"/>
                    </a:cxn>
                    <a:cxn ang="0">
                      <a:pos x="19" y="0"/>
                    </a:cxn>
                    <a:cxn ang="0">
                      <a:pos x="30" y="11"/>
                    </a:cxn>
                    <a:cxn ang="0">
                      <a:pos x="37" y="26"/>
                    </a:cxn>
                    <a:cxn ang="0">
                      <a:pos x="15" y="34"/>
                    </a:cxn>
                    <a:cxn ang="0">
                      <a:pos x="7" y="26"/>
                    </a:cxn>
                    <a:cxn ang="0">
                      <a:pos x="4" y="19"/>
                    </a:cxn>
                    <a:cxn ang="0">
                      <a:pos x="0" y="15"/>
                    </a:cxn>
                    <a:cxn ang="0">
                      <a:pos x="7" y="4"/>
                    </a:cxn>
                  </a:cxnLst>
                  <a:rect l="0" t="0" r="r" b="b"/>
                  <a:pathLst>
                    <a:path w="37" h="34">
                      <a:moveTo>
                        <a:pt x="7" y="4"/>
                      </a:moveTo>
                      <a:lnTo>
                        <a:pt x="19" y="0"/>
                      </a:lnTo>
                      <a:lnTo>
                        <a:pt x="30" y="11"/>
                      </a:lnTo>
                      <a:lnTo>
                        <a:pt x="37" y="26"/>
                      </a:lnTo>
                      <a:lnTo>
                        <a:pt x="15" y="34"/>
                      </a:lnTo>
                      <a:lnTo>
                        <a:pt x="7" y="26"/>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0187" name="Freeform 283"/>
                <p:cNvSpPr>
                  <a:spLocks noChangeAspect="1"/>
                </p:cNvSpPr>
                <p:nvPr/>
              </p:nvSpPr>
              <p:spPr bwMode="auto">
                <a:xfrm>
                  <a:off x="1515" y="3013"/>
                  <a:ext cx="38" cy="35"/>
                </a:xfrm>
                <a:custGeom>
                  <a:avLst/>
                  <a:gdLst/>
                  <a:ahLst/>
                  <a:cxnLst>
                    <a:cxn ang="0">
                      <a:pos x="4" y="4"/>
                    </a:cxn>
                    <a:cxn ang="0">
                      <a:pos x="15" y="0"/>
                    </a:cxn>
                    <a:cxn ang="0">
                      <a:pos x="30" y="12"/>
                    </a:cxn>
                    <a:cxn ang="0">
                      <a:pos x="38" y="27"/>
                    </a:cxn>
                    <a:cxn ang="0">
                      <a:pos x="15" y="35"/>
                    </a:cxn>
                    <a:cxn ang="0">
                      <a:pos x="8" y="23"/>
                    </a:cxn>
                    <a:cxn ang="0">
                      <a:pos x="4" y="19"/>
                    </a:cxn>
                    <a:cxn ang="0">
                      <a:pos x="0" y="16"/>
                    </a:cxn>
                    <a:cxn ang="0">
                      <a:pos x="4" y="4"/>
                    </a:cxn>
                  </a:cxnLst>
                  <a:rect l="0" t="0" r="r" b="b"/>
                  <a:pathLst>
                    <a:path w="38" h="35">
                      <a:moveTo>
                        <a:pt x="4" y="4"/>
                      </a:moveTo>
                      <a:lnTo>
                        <a:pt x="15" y="0"/>
                      </a:lnTo>
                      <a:lnTo>
                        <a:pt x="30" y="12"/>
                      </a:lnTo>
                      <a:lnTo>
                        <a:pt x="38" y="27"/>
                      </a:lnTo>
                      <a:lnTo>
                        <a:pt x="15" y="35"/>
                      </a:lnTo>
                      <a:lnTo>
                        <a:pt x="8" y="23"/>
                      </a:lnTo>
                      <a:lnTo>
                        <a:pt x="4" y="19"/>
                      </a:lnTo>
                      <a:lnTo>
                        <a:pt x="0" y="16"/>
                      </a:lnTo>
                      <a:lnTo>
                        <a:pt x="4" y="4"/>
                      </a:lnTo>
                    </a:path>
                  </a:pathLst>
                </a:custGeom>
                <a:noFill/>
                <a:ln w="6350">
                  <a:solidFill>
                    <a:srgbClr val="000000"/>
                  </a:solidFill>
                  <a:prstDash val="solid"/>
                  <a:round/>
                  <a:headEnd/>
                  <a:tailEnd/>
                </a:ln>
              </p:spPr>
              <p:txBody>
                <a:bodyPr/>
                <a:lstStyle/>
                <a:p>
                  <a:endParaRPr lang="en-US"/>
                </a:p>
              </p:txBody>
            </p:sp>
            <p:sp>
              <p:nvSpPr>
                <p:cNvPr id="380188" name="Freeform 284"/>
                <p:cNvSpPr>
                  <a:spLocks noChangeAspect="1"/>
                </p:cNvSpPr>
                <p:nvPr/>
              </p:nvSpPr>
              <p:spPr bwMode="auto">
                <a:xfrm>
                  <a:off x="1489" y="3021"/>
                  <a:ext cx="37" cy="34"/>
                </a:xfrm>
                <a:custGeom>
                  <a:avLst/>
                  <a:gdLst/>
                  <a:ahLst/>
                  <a:cxnLst>
                    <a:cxn ang="0">
                      <a:pos x="7" y="4"/>
                    </a:cxn>
                    <a:cxn ang="0">
                      <a:pos x="19" y="0"/>
                    </a:cxn>
                    <a:cxn ang="0">
                      <a:pos x="30" y="11"/>
                    </a:cxn>
                    <a:cxn ang="0">
                      <a:pos x="37" y="27"/>
                    </a:cxn>
                    <a:cxn ang="0">
                      <a:pos x="19" y="34"/>
                    </a:cxn>
                    <a:cxn ang="0">
                      <a:pos x="0" y="15"/>
                    </a:cxn>
                    <a:cxn ang="0">
                      <a:pos x="7" y="4"/>
                    </a:cxn>
                  </a:cxnLst>
                  <a:rect l="0" t="0" r="r" b="b"/>
                  <a:pathLst>
                    <a:path w="37" h="34">
                      <a:moveTo>
                        <a:pt x="7" y="4"/>
                      </a:moveTo>
                      <a:lnTo>
                        <a:pt x="19" y="0"/>
                      </a:lnTo>
                      <a:lnTo>
                        <a:pt x="30" y="11"/>
                      </a:lnTo>
                      <a:lnTo>
                        <a:pt x="37" y="27"/>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0189" name="Freeform 285"/>
                <p:cNvSpPr>
                  <a:spLocks noChangeAspect="1" noEditPoints="1"/>
                </p:cNvSpPr>
                <p:nvPr/>
              </p:nvSpPr>
              <p:spPr bwMode="auto">
                <a:xfrm>
                  <a:off x="1489" y="3010"/>
                  <a:ext cx="64" cy="45"/>
                </a:xfrm>
                <a:custGeom>
                  <a:avLst/>
                  <a:gdLst/>
                  <a:ahLst/>
                  <a:cxnLst>
                    <a:cxn ang="0">
                      <a:pos x="64" y="11"/>
                    </a:cxn>
                    <a:cxn ang="0">
                      <a:pos x="64" y="30"/>
                    </a:cxn>
                    <a:cxn ang="0">
                      <a:pos x="56" y="22"/>
                    </a:cxn>
                    <a:cxn ang="0">
                      <a:pos x="53" y="15"/>
                    </a:cxn>
                    <a:cxn ang="0">
                      <a:pos x="49" y="11"/>
                    </a:cxn>
                    <a:cxn ang="0">
                      <a:pos x="56" y="0"/>
                    </a:cxn>
                    <a:cxn ang="0">
                      <a:pos x="64" y="11"/>
                    </a:cxn>
                    <a:cxn ang="0">
                      <a:pos x="64" y="11"/>
                    </a:cxn>
                    <a:cxn ang="0">
                      <a:pos x="41" y="19"/>
                    </a:cxn>
                    <a:cxn ang="0">
                      <a:pos x="41" y="38"/>
                    </a:cxn>
                    <a:cxn ang="0">
                      <a:pos x="34" y="30"/>
                    </a:cxn>
                    <a:cxn ang="0">
                      <a:pos x="30" y="22"/>
                    </a:cxn>
                    <a:cxn ang="0">
                      <a:pos x="26" y="19"/>
                    </a:cxn>
                    <a:cxn ang="0">
                      <a:pos x="30" y="7"/>
                    </a:cxn>
                    <a:cxn ang="0">
                      <a:pos x="41" y="19"/>
                    </a:cxn>
                    <a:cxn ang="0">
                      <a:pos x="41" y="19"/>
                    </a:cxn>
                    <a:cxn ang="0">
                      <a:pos x="19" y="26"/>
                    </a:cxn>
                    <a:cxn ang="0">
                      <a:pos x="19" y="45"/>
                    </a:cxn>
                    <a:cxn ang="0">
                      <a:pos x="0" y="30"/>
                    </a:cxn>
                    <a:cxn ang="0">
                      <a:pos x="7" y="19"/>
                    </a:cxn>
                    <a:cxn ang="0">
                      <a:pos x="19" y="26"/>
                    </a:cxn>
                    <a:cxn ang="0">
                      <a:pos x="19" y="26"/>
                    </a:cxn>
                  </a:cxnLst>
                  <a:rect l="0" t="0" r="r" b="b"/>
                  <a:pathLst>
                    <a:path w="64" h="45">
                      <a:moveTo>
                        <a:pt x="64" y="11"/>
                      </a:moveTo>
                      <a:lnTo>
                        <a:pt x="64" y="30"/>
                      </a:lnTo>
                      <a:lnTo>
                        <a:pt x="56" y="22"/>
                      </a:lnTo>
                      <a:lnTo>
                        <a:pt x="53" y="15"/>
                      </a:lnTo>
                      <a:lnTo>
                        <a:pt x="49" y="11"/>
                      </a:lnTo>
                      <a:lnTo>
                        <a:pt x="56" y="0"/>
                      </a:lnTo>
                      <a:lnTo>
                        <a:pt x="64" y="11"/>
                      </a:lnTo>
                      <a:lnTo>
                        <a:pt x="64" y="11"/>
                      </a:lnTo>
                      <a:close/>
                      <a:moveTo>
                        <a:pt x="41" y="19"/>
                      </a:moveTo>
                      <a:lnTo>
                        <a:pt x="41" y="38"/>
                      </a:lnTo>
                      <a:lnTo>
                        <a:pt x="34" y="30"/>
                      </a:lnTo>
                      <a:lnTo>
                        <a:pt x="30" y="22"/>
                      </a:lnTo>
                      <a:lnTo>
                        <a:pt x="26" y="19"/>
                      </a:lnTo>
                      <a:lnTo>
                        <a:pt x="30" y="7"/>
                      </a:lnTo>
                      <a:lnTo>
                        <a:pt x="41" y="19"/>
                      </a:lnTo>
                      <a:lnTo>
                        <a:pt x="41" y="19"/>
                      </a:lnTo>
                      <a:close/>
                      <a:moveTo>
                        <a:pt x="19" y="26"/>
                      </a:moveTo>
                      <a:lnTo>
                        <a:pt x="19" y="45"/>
                      </a:lnTo>
                      <a:lnTo>
                        <a:pt x="0" y="30"/>
                      </a:lnTo>
                      <a:lnTo>
                        <a:pt x="7" y="19"/>
                      </a:lnTo>
                      <a:lnTo>
                        <a:pt x="19" y="26"/>
                      </a:lnTo>
                      <a:lnTo>
                        <a:pt x="19" y="26"/>
                      </a:lnTo>
                      <a:close/>
                    </a:path>
                  </a:pathLst>
                </a:custGeom>
                <a:solidFill>
                  <a:srgbClr val="606060"/>
                </a:solidFill>
                <a:ln w="9525">
                  <a:noFill/>
                  <a:round/>
                  <a:headEnd/>
                  <a:tailEnd/>
                </a:ln>
              </p:spPr>
              <p:txBody>
                <a:bodyPr/>
                <a:lstStyle/>
                <a:p>
                  <a:endParaRPr lang="en-US"/>
                </a:p>
              </p:txBody>
            </p:sp>
            <p:sp>
              <p:nvSpPr>
                <p:cNvPr id="380190" name="Freeform 286"/>
                <p:cNvSpPr>
                  <a:spLocks noChangeAspect="1" noEditPoints="1"/>
                </p:cNvSpPr>
                <p:nvPr/>
              </p:nvSpPr>
              <p:spPr bwMode="auto">
                <a:xfrm>
                  <a:off x="1508" y="3025"/>
                  <a:ext cx="86" cy="45"/>
                </a:xfrm>
                <a:custGeom>
                  <a:avLst/>
                  <a:gdLst/>
                  <a:ahLst/>
                  <a:cxnLst>
                    <a:cxn ang="0">
                      <a:pos x="52" y="4"/>
                    </a:cxn>
                    <a:cxn ang="0">
                      <a:pos x="64" y="0"/>
                    </a:cxn>
                    <a:cxn ang="0">
                      <a:pos x="79" y="7"/>
                    </a:cxn>
                    <a:cxn ang="0">
                      <a:pos x="86" y="26"/>
                    </a:cxn>
                    <a:cxn ang="0">
                      <a:pos x="64" y="30"/>
                    </a:cxn>
                    <a:cxn ang="0">
                      <a:pos x="56" y="23"/>
                    </a:cxn>
                    <a:cxn ang="0">
                      <a:pos x="52" y="15"/>
                    </a:cxn>
                    <a:cxn ang="0">
                      <a:pos x="49" y="11"/>
                    </a:cxn>
                    <a:cxn ang="0">
                      <a:pos x="52" y="4"/>
                    </a:cxn>
                    <a:cxn ang="0">
                      <a:pos x="52" y="4"/>
                    </a:cxn>
                    <a:cxn ang="0">
                      <a:pos x="30" y="11"/>
                    </a:cxn>
                    <a:cxn ang="0">
                      <a:pos x="41" y="7"/>
                    </a:cxn>
                    <a:cxn ang="0">
                      <a:pos x="52" y="15"/>
                    </a:cxn>
                    <a:cxn ang="0">
                      <a:pos x="60" y="34"/>
                    </a:cxn>
                    <a:cxn ang="0">
                      <a:pos x="41" y="38"/>
                    </a:cxn>
                    <a:cxn ang="0">
                      <a:pos x="34" y="30"/>
                    </a:cxn>
                    <a:cxn ang="0">
                      <a:pos x="30" y="23"/>
                    </a:cxn>
                    <a:cxn ang="0">
                      <a:pos x="26" y="19"/>
                    </a:cxn>
                    <a:cxn ang="0">
                      <a:pos x="30" y="11"/>
                    </a:cxn>
                    <a:cxn ang="0">
                      <a:pos x="30" y="11"/>
                    </a:cxn>
                    <a:cxn ang="0">
                      <a:pos x="7" y="19"/>
                    </a:cxn>
                    <a:cxn ang="0">
                      <a:pos x="18" y="15"/>
                    </a:cxn>
                    <a:cxn ang="0">
                      <a:pos x="30" y="23"/>
                    </a:cxn>
                    <a:cxn ang="0">
                      <a:pos x="37" y="42"/>
                    </a:cxn>
                    <a:cxn ang="0">
                      <a:pos x="18" y="45"/>
                    </a:cxn>
                    <a:cxn ang="0">
                      <a:pos x="0" y="30"/>
                    </a:cxn>
                    <a:cxn ang="0">
                      <a:pos x="7" y="19"/>
                    </a:cxn>
                    <a:cxn ang="0">
                      <a:pos x="7" y="19"/>
                    </a:cxn>
                  </a:cxnLst>
                  <a:rect l="0" t="0" r="r" b="b"/>
                  <a:pathLst>
                    <a:path w="86" h="45">
                      <a:moveTo>
                        <a:pt x="52" y="4"/>
                      </a:moveTo>
                      <a:lnTo>
                        <a:pt x="64" y="0"/>
                      </a:lnTo>
                      <a:lnTo>
                        <a:pt x="79" y="7"/>
                      </a:lnTo>
                      <a:lnTo>
                        <a:pt x="86" y="26"/>
                      </a:lnTo>
                      <a:lnTo>
                        <a:pt x="64" y="30"/>
                      </a:lnTo>
                      <a:lnTo>
                        <a:pt x="56" y="23"/>
                      </a:lnTo>
                      <a:lnTo>
                        <a:pt x="52" y="15"/>
                      </a:lnTo>
                      <a:lnTo>
                        <a:pt x="49" y="11"/>
                      </a:lnTo>
                      <a:lnTo>
                        <a:pt x="52" y="4"/>
                      </a:lnTo>
                      <a:lnTo>
                        <a:pt x="52" y="4"/>
                      </a:lnTo>
                      <a:close/>
                      <a:moveTo>
                        <a:pt x="30" y="11"/>
                      </a:moveTo>
                      <a:lnTo>
                        <a:pt x="41" y="7"/>
                      </a:lnTo>
                      <a:lnTo>
                        <a:pt x="52" y="15"/>
                      </a:lnTo>
                      <a:lnTo>
                        <a:pt x="60" y="34"/>
                      </a:lnTo>
                      <a:lnTo>
                        <a:pt x="41" y="38"/>
                      </a:lnTo>
                      <a:lnTo>
                        <a:pt x="34" y="30"/>
                      </a:lnTo>
                      <a:lnTo>
                        <a:pt x="30" y="23"/>
                      </a:lnTo>
                      <a:lnTo>
                        <a:pt x="26" y="19"/>
                      </a:lnTo>
                      <a:lnTo>
                        <a:pt x="30" y="11"/>
                      </a:lnTo>
                      <a:lnTo>
                        <a:pt x="30" y="11"/>
                      </a:lnTo>
                      <a:close/>
                      <a:moveTo>
                        <a:pt x="7" y="19"/>
                      </a:moveTo>
                      <a:lnTo>
                        <a:pt x="18" y="15"/>
                      </a:lnTo>
                      <a:lnTo>
                        <a:pt x="30" y="23"/>
                      </a:lnTo>
                      <a:lnTo>
                        <a:pt x="37" y="42"/>
                      </a:lnTo>
                      <a:lnTo>
                        <a:pt x="18" y="45"/>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80191" name="Freeform 287"/>
                <p:cNvSpPr>
                  <a:spLocks noChangeAspect="1"/>
                </p:cNvSpPr>
                <p:nvPr/>
              </p:nvSpPr>
              <p:spPr bwMode="auto">
                <a:xfrm>
                  <a:off x="1557" y="3025"/>
                  <a:ext cx="37" cy="30"/>
                </a:xfrm>
                <a:custGeom>
                  <a:avLst/>
                  <a:gdLst/>
                  <a:ahLst/>
                  <a:cxnLst>
                    <a:cxn ang="0">
                      <a:pos x="3" y="4"/>
                    </a:cxn>
                    <a:cxn ang="0">
                      <a:pos x="15" y="0"/>
                    </a:cxn>
                    <a:cxn ang="0">
                      <a:pos x="30" y="7"/>
                    </a:cxn>
                    <a:cxn ang="0">
                      <a:pos x="37" y="26"/>
                    </a:cxn>
                    <a:cxn ang="0">
                      <a:pos x="15" y="30"/>
                    </a:cxn>
                    <a:cxn ang="0">
                      <a:pos x="7" y="23"/>
                    </a:cxn>
                    <a:cxn ang="0">
                      <a:pos x="3" y="15"/>
                    </a:cxn>
                    <a:cxn ang="0">
                      <a:pos x="0" y="11"/>
                    </a:cxn>
                    <a:cxn ang="0">
                      <a:pos x="3" y="4"/>
                    </a:cxn>
                  </a:cxnLst>
                  <a:rect l="0" t="0" r="r" b="b"/>
                  <a:pathLst>
                    <a:path w="37" h="30">
                      <a:moveTo>
                        <a:pt x="3" y="4"/>
                      </a:moveTo>
                      <a:lnTo>
                        <a:pt x="15" y="0"/>
                      </a:lnTo>
                      <a:lnTo>
                        <a:pt x="30" y="7"/>
                      </a:lnTo>
                      <a:lnTo>
                        <a:pt x="37" y="26"/>
                      </a:lnTo>
                      <a:lnTo>
                        <a:pt x="15" y="30"/>
                      </a:lnTo>
                      <a:lnTo>
                        <a:pt x="7" y="23"/>
                      </a:lnTo>
                      <a:lnTo>
                        <a:pt x="3" y="15"/>
                      </a:lnTo>
                      <a:lnTo>
                        <a:pt x="0" y="11"/>
                      </a:lnTo>
                      <a:lnTo>
                        <a:pt x="3" y="4"/>
                      </a:lnTo>
                    </a:path>
                  </a:pathLst>
                </a:custGeom>
                <a:noFill/>
                <a:ln w="6350">
                  <a:solidFill>
                    <a:srgbClr val="000000"/>
                  </a:solidFill>
                  <a:prstDash val="solid"/>
                  <a:round/>
                  <a:headEnd/>
                  <a:tailEnd/>
                </a:ln>
              </p:spPr>
              <p:txBody>
                <a:bodyPr/>
                <a:lstStyle/>
                <a:p>
                  <a:endParaRPr lang="en-US"/>
                </a:p>
              </p:txBody>
            </p:sp>
            <p:sp>
              <p:nvSpPr>
                <p:cNvPr id="380192" name="Freeform 288"/>
                <p:cNvSpPr>
                  <a:spLocks noChangeAspect="1"/>
                </p:cNvSpPr>
                <p:nvPr/>
              </p:nvSpPr>
              <p:spPr bwMode="auto">
                <a:xfrm>
                  <a:off x="1534" y="3032"/>
                  <a:ext cx="38" cy="31"/>
                </a:xfrm>
                <a:custGeom>
                  <a:avLst/>
                  <a:gdLst/>
                  <a:ahLst/>
                  <a:cxnLst>
                    <a:cxn ang="0">
                      <a:pos x="4" y="4"/>
                    </a:cxn>
                    <a:cxn ang="0">
                      <a:pos x="15" y="0"/>
                    </a:cxn>
                    <a:cxn ang="0">
                      <a:pos x="26" y="8"/>
                    </a:cxn>
                    <a:cxn ang="0">
                      <a:pos x="38" y="27"/>
                    </a:cxn>
                    <a:cxn ang="0">
                      <a:pos x="15" y="31"/>
                    </a:cxn>
                    <a:cxn ang="0">
                      <a:pos x="8" y="23"/>
                    </a:cxn>
                    <a:cxn ang="0">
                      <a:pos x="4" y="16"/>
                    </a:cxn>
                    <a:cxn ang="0">
                      <a:pos x="0" y="12"/>
                    </a:cxn>
                    <a:cxn ang="0">
                      <a:pos x="4" y="4"/>
                    </a:cxn>
                  </a:cxnLst>
                  <a:rect l="0" t="0" r="r" b="b"/>
                  <a:pathLst>
                    <a:path w="38" h="31">
                      <a:moveTo>
                        <a:pt x="4" y="4"/>
                      </a:moveTo>
                      <a:lnTo>
                        <a:pt x="15" y="0"/>
                      </a:lnTo>
                      <a:lnTo>
                        <a:pt x="26" y="8"/>
                      </a:lnTo>
                      <a:lnTo>
                        <a:pt x="38" y="27"/>
                      </a:lnTo>
                      <a:lnTo>
                        <a:pt x="15" y="31"/>
                      </a:lnTo>
                      <a:lnTo>
                        <a:pt x="8"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80193" name="Freeform 289"/>
                <p:cNvSpPr>
                  <a:spLocks noChangeAspect="1"/>
                </p:cNvSpPr>
                <p:nvPr/>
              </p:nvSpPr>
              <p:spPr bwMode="auto">
                <a:xfrm>
                  <a:off x="1508" y="3040"/>
                  <a:ext cx="37" cy="30"/>
                </a:xfrm>
                <a:custGeom>
                  <a:avLst/>
                  <a:gdLst/>
                  <a:ahLst/>
                  <a:cxnLst>
                    <a:cxn ang="0">
                      <a:pos x="7" y="4"/>
                    </a:cxn>
                    <a:cxn ang="0">
                      <a:pos x="18" y="0"/>
                    </a:cxn>
                    <a:cxn ang="0">
                      <a:pos x="30" y="8"/>
                    </a:cxn>
                    <a:cxn ang="0">
                      <a:pos x="37" y="27"/>
                    </a:cxn>
                    <a:cxn ang="0">
                      <a:pos x="18" y="30"/>
                    </a:cxn>
                    <a:cxn ang="0">
                      <a:pos x="0" y="15"/>
                    </a:cxn>
                    <a:cxn ang="0">
                      <a:pos x="7" y="4"/>
                    </a:cxn>
                  </a:cxnLst>
                  <a:rect l="0" t="0" r="r" b="b"/>
                  <a:pathLst>
                    <a:path w="37" h="30">
                      <a:moveTo>
                        <a:pt x="7" y="4"/>
                      </a:moveTo>
                      <a:lnTo>
                        <a:pt x="18" y="0"/>
                      </a:lnTo>
                      <a:lnTo>
                        <a:pt x="30" y="8"/>
                      </a:lnTo>
                      <a:lnTo>
                        <a:pt x="37" y="27"/>
                      </a:lnTo>
                      <a:lnTo>
                        <a:pt x="18" y="30"/>
                      </a:lnTo>
                      <a:lnTo>
                        <a:pt x="0" y="15"/>
                      </a:lnTo>
                      <a:lnTo>
                        <a:pt x="7" y="4"/>
                      </a:lnTo>
                    </a:path>
                  </a:pathLst>
                </a:custGeom>
                <a:noFill/>
                <a:ln w="6350">
                  <a:solidFill>
                    <a:srgbClr val="000000"/>
                  </a:solidFill>
                  <a:prstDash val="solid"/>
                  <a:round/>
                  <a:headEnd/>
                  <a:tailEnd/>
                </a:ln>
              </p:spPr>
              <p:txBody>
                <a:bodyPr/>
                <a:lstStyle/>
                <a:p>
                  <a:endParaRPr lang="en-US"/>
                </a:p>
              </p:txBody>
            </p:sp>
            <p:sp>
              <p:nvSpPr>
                <p:cNvPr id="380194" name="Freeform 290"/>
                <p:cNvSpPr>
                  <a:spLocks noChangeAspect="1" noEditPoints="1"/>
                </p:cNvSpPr>
                <p:nvPr/>
              </p:nvSpPr>
              <p:spPr bwMode="auto">
                <a:xfrm>
                  <a:off x="1508" y="3029"/>
                  <a:ext cx="64" cy="41"/>
                </a:xfrm>
                <a:custGeom>
                  <a:avLst/>
                  <a:gdLst/>
                  <a:ahLst/>
                  <a:cxnLst>
                    <a:cxn ang="0">
                      <a:pos x="64" y="7"/>
                    </a:cxn>
                    <a:cxn ang="0">
                      <a:pos x="64" y="26"/>
                    </a:cxn>
                    <a:cxn ang="0">
                      <a:pos x="56" y="19"/>
                    </a:cxn>
                    <a:cxn ang="0">
                      <a:pos x="52" y="11"/>
                    </a:cxn>
                    <a:cxn ang="0">
                      <a:pos x="49" y="7"/>
                    </a:cxn>
                    <a:cxn ang="0">
                      <a:pos x="56" y="0"/>
                    </a:cxn>
                    <a:cxn ang="0">
                      <a:pos x="64" y="7"/>
                    </a:cxn>
                    <a:cxn ang="0">
                      <a:pos x="64" y="7"/>
                    </a:cxn>
                    <a:cxn ang="0">
                      <a:pos x="41" y="15"/>
                    </a:cxn>
                    <a:cxn ang="0">
                      <a:pos x="41" y="34"/>
                    </a:cxn>
                    <a:cxn ang="0">
                      <a:pos x="34" y="26"/>
                    </a:cxn>
                    <a:cxn ang="0">
                      <a:pos x="30" y="19"/>
                    </a:cxn>
                    <a:cxn ang="0">
                      <a:pos x="26" y="15"/>
                    </a:cxn>
                    <a:cxn ang="0">
                      <a:pos x="30" y="7"/>
                    </a:cxn>
                    <a:cxn ang="0">
                      <a:pos x="41" y="15"/>
                    </a:cxn>
                    <a:cxn ang="0">
                      <a:pos x="41" y="15"/>
                    </a:cxn>
                    <a:cxn ang="0">
                      <a:pos x="18" y="22"/>
                    </a:cxn>
                    <a:cxn ang="0">
                      <a:pos x="18" y="41"/>
                    </a:cxn>
                    <a:cxn ang="0">
                      <a:pos x="0" y="26"/>
                    </a:cxn>
                    <a:cxn ang="0">
                      <a:pos x="7" y="15"/>
                    </a:cxn>
                    <a:cxn ang="0">
                      <a:pos x="18" y="22"/>
                    </a:cxn>
                    <a:cxn ang="0">
                      <a:pos x="18" y="22"/>
                    </a:cxn>
                  </a:cxnLst>
                  <a:rect l="0" t="0" r="r" b="b"/>
                  <a:pathLst>
                    <a:path w="64" h="41">
                      <a:moveTo>
                        <a:pt x="64" y="7"/>
                      </a:moveTo>
                      <a:lnTo>
                        <a:pt x="64" y="26"/>
                      </a:lnTo>
                      <a:lnTo>
                        <a:pt x="56" y="19"/>
                      </a:lnTo>
                      <a:lnTo>
                        <a:pt x="52" y="11"/>
                      </a:lnTo>
                      <a:lnTo>
                        <a:pt x="49" y="7"/>
                      </a:lnTo>
                      <a:lnTo>
                        <a:pt x="56" y="0"/>
                      </a:lnTo>
                      <a:lnTo>
                        <a:pt x="64" y="7"/>
                      </a:lnTo>
                      <a:lnTo>
                        <a:pt x="64" y="7"/>
                      </a:lnTo>
                      <a:close/>
                      <a:moveTo>
                        <a:pt x="41" y="15"/>
                      </a:moveTo>
                      <a:lnTo>
                        <a:pt x="41" y="34"/>
                      </a:lnTo>
                      <a:lnTo>
                        <a:pt x="34" y="26"/>
                      </a:lnTo>
                      <a:lnTo>
                        <a:pt x="30" y="19"/>
                      </a:lnTo>
                      <a:lnTo>
                        <a:pt x="26" y="15"/>
                      </a:lnTo>
                      <a:lnTo>
                        <a:pt x="30" y="7"/>
                      </a:lnTo>
                      <a:lnTo>
                        <a:pt x="41" y="15"/>
                      </a:lnTo>
                      <a:lnTo>
                        <a:pt x="41" y="15"/>
                      </a:lnTo>
                      <a:close/>
                      <a:moveTo>
                        <a:pt x="18" y="22"/>
                      </a:moveTo>
                      <a:lnTo>
                        <a:pt x="18" y="41"/>
                      </a:lnTo>
                      <a:lnTo>
                        <a:pt x="0" y="26"/>
                      </a:lnTo>
                      <a:lnTo>
                        <a:pt x="7" y="15"/>
                      </a:lnTo>
                      <a:lnTo>
                        <a:pt x="18" y="22"/>
                      </a:lnTo>
                      <a:lnTo>
                        <a:pt x="18" y="22"/>
                      </a:lnTo>
                      <a:close/>
                    </a:path>
                  </a:pathLst>
                </a:custGeom>
                <a:solidFill>
                  <a:srgbClr val="606060"/>
                </a:solidFill>
                <a:ln w="9525">
                  <a:noFill/>
                  <a:round/>
                  <a:headEnd/>
                  <a:tailEnd/>
                </a:ln>
              </p:spPr>
              <p:txBody>
                <a:bodyPr/>
                <a:lstStyle/>
                <a:p>
                  <a:endParaRPr lang="en-US"/>
                </a:p>
              </p:txBody>
            </p:sp>
            <p:sp>
              <p:nvSpPr>
                <p:cNvPr id="380195" name="Freeform 291"/>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close/>
                    </a:path>
                  </a:pathLst>
                </a:custGeom>
                <a:solidFill>
                  <a:srgbClr val="BFBFBF"/>
                </a:solidFill>
                <a:ln w="9525">
                  <a:noFill/>
                  <a:round/>
                  <a:headEnd/>
                  <a:tailEnd/>
                </a:ln>
              </p:spPr>
              <p:txBody>
                <a:bodyPr/>
                <a:lstStyle/>
                <a:p>
                  <a:endParaRPr lang="en-US"/>
                </a:p>
              </p:txBody>
            </p:sp>
            <p:sp>
              <p:nvSpPr>
                <p:cNvPr id="380196" name="Freeform 292"/>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path>
                  </a:pathLst>
                </a:custGeom>
                <a:noFill/>
                <a:ln w="6350">
                  <a:solidFill>
                    <a:srgbClr val="000000"/>
                  </a:solidFill>
                  <a:prstDash val="solid"/>
                  <a:round/>
                  <a:headEnd/>
                  <a:tailEnd/>
                </a:ln>
              </p:spPr>
              <p:txBody>
                <a:bodyPr/>
                <a:lstStyle/>
                <a:p>
                  <a:endParaRPr lang="en-US"/>
                </a:p>
              </p:txBody>
            </p:sp>
            <p:sp>
              <p:nvSpPr>
                <p:cNvPr id="380197" name="Freeform 293"/>
                <p:cNvSpPr>
                  <a:spLocks noChangeAspect="1"/>
                </p:cNvSpPr>
                <p:nvPr/>
              </p:nvSpPr>
              <p:spPr bwMode="auto">
                <a:xfrm>
                  <a:off x="1568" y="3067"/>
                  <a:ext cx="19" cy="30"/>
                </a:xfrm>
                <a:custGeom>
                  <a:avLst/>
                  <a:gdLst/>
                  <a:ahLst/>
                  <a:cxnLst>
                    <a:cxn ang="0">
                      <a:pos x="19" y="11"/>
                    </a:cxn>
                    <a:cxn ang="0">
                      <a:pos x="19" y="30"/>
                    </a:cxn>
                    <a:cxn ang="0">
                      <a:pos x="0" y="15"/>
                    </a:cxn>
                    <a:cxn ang="0">
                      <a:pos x="7" y="0"/>
                    </a:cxn>
                    <a:cxn ang="0">
                      <a:pos x="19" y="11"/>
                    </a:cxn>
                  </a:cxnLst>
                  <a:rect l="0" t="0" r="r" b="b"/>
                  <a:pathLst>
                    <a:path w="19" h="30">
                      <a:moveTo>
                        <a:pt x="19" y="11"/>
                      </a:moveTo>
                      <a:lnTo>
                        <a:pt x="19" y="30"/>
                      </a:lnTo>
                      <a:lnTo>
                        <a:pt x="0" y="15"/>
                      </a:lnTo>
                      <a:lnTo>
                        <a:pt x="7" y="0"/>
                      </a:lnTo>
                      <a:lnTo>
                        <a:pt x="19" y="11"/>
                      </a:lnTo>
                      <a:close/>
                    </a:path>
                  </a:pathLst>
                </a:custGeom>
                <a:solidFill>
                  <a:srgbClr val="606060"/>
                </a:solidFill>
                <a:ln w="9525">
                  <a:noFill/>
                  <a:round/>
                  <a:headEnd/>
                  <a:tailEnd/>
                </a:ln>
              </p:spPr>
              <p:txBody>
                <a:bodyPr/>
                <a:lstStyle/>
                <a:p>
                  <a:endParaRPr lang="en-US"/>
                </a:p>
              </p:txBody>
            </p:sp>
            <p:sp>
              <p:nvSpPr>
                <p:cNvPr id="380198" name="Freeform 294"/>
                <p:cNvSpPr>
                  <a:spLocks noChangeAspect="1" noEditPoints="1"/>
                </p:cNvSpPr>
                <p:nvPr/>
              </p:nvSpPr>
              <p:spPr bwMode="auto">
                <a:xfrm>
                  <a:off x="1560" y="3074"/>
                  <a:ext cx="87" cy="49"/>
                </a:xfrm>
                <a:custGeom>
                  <a:avLst/>
                  <a:gdLst/>
                  <a:ahLst/>
                  <a:cxnLst>
                    <a:cxn ang="0">
                      <a:pos x="57" y="4"/>
                    </a:cxn>
                    <a:cxn ang="0">
                      <a:pos x="68" y="0"/>
                    </a:cxn>
                    <a:cxn ang="0">
                      <a:pos x="79" y="12"/>
                    </a:cxn>
                    <a:cxn ang="0">
                      <a:pos x="87" y="27"/>
                    </a:cxn>
                    <a:cxn ang="0">
                      <a:pos x="68" y="34"/>
                    </a:cxn>
                    <a:cxn ang="0">
                      <a:pos x="61" y="27"/>
                    </a:cxn>
                    <a:cxn ang="0">
                      <a:pos x="57" y="19"/>
                    </a:cxn>
                    <a:cxn ang="0">
                      <a:pos x="53" y="15"/>
                    </a:cxn>
                    <a:cxn ang="0">
                      <a:pos x="57" y="4"/>
                    </a:cxn>
                    <a:cxn ang="0">
                      <a:pos x="57" y="4"/>
                    </a:cxn>
                    <a:cxn ang="0">
                      <a:pos x="34" y="12"/>
                    </a:cxn>
                    <a:cxn ang="0">
                      <a:pos x="46" y="8"/>
                    </a:cxn>
                    <a:cxn ang="0">
                      <a:pos x="57" y="19"/>
                    </a:cxn>
                    <a:cxn ang="0">
                      <a:pos x="64" y="34"/>
                    </a:cxn>
                    <a:cxn ang="0">
                      <a:pos x="46" y="42"/>
                    </a:cxn>
                    <a:cxn ang="0">
                      <a:pos x="34" y="30"/>
                    </a:cxn>
                    <a:cxn ang="0">
                      <a:pos x="34" y="27"/>
                    </a:cxn>
                    <a:cxn ang="0">
                      <a:pos x="27" y="23"/>
                    </a:cxn>
                    <a:cxn ang="0">
                      <a:pos x="34" y="12"/>
                    </a:cxn>
                    <a:cxn ang="0">
                      <a:pos x="34" y="12"/>
                    </a:cxn>
                    <a:cxn ang="0">
                      <a:pos x="12" y="19"/>
                    </a:cxn>
                    <a:cxn ang="0">
                      <a:pos x="23" y="15"/>
                    </a:cxn>
                    <a:cxn ang="0">
                      <a:pos x="34" y="27"/>
                    </a:cxn>
                    <a:cxn ang="0">
                      <a:pos x="42" y="42"/>
                    </a:cxn>
                    <a:cxn ang="0">
                      <a:pos x="19" y="49"/>
                    </a:cxn>
                    <a:cxn ang="0">
                      <a:pos x="0" y="30"/>
                    </a:cxn>
                    <a:cxn ang="0">
                      <a:pos x="12" y="19"/>
                    </a:cxn>
                    <a:cxn ang="0">
                      <a:pos x="12" y="19"/>
                    </a:cxn>
                  </a:cxnLst>
                  <a:rect l="0" t="0" r="r" b="b"/>
                  <a:pathLst>
                    <a:path w="87" h="49">
                      <a:moveTo>
                        <a:pt x="57" y="4"/>
                      </a:moveTo>
                      <a:lnTo>
                        <a:pt x="68" y="0"/>
                      </a:lnTo>
                      <a:lnTo>
                        <a:pt x="79" y="12"/>
                      </a:lnTo>
                      <a:lnTo>
                        <a:pt x="87" y="27"/>
                      </a:lnTo>
                      <a:lnTo>
                        <a:pt x="68" y="34"/>
                      </a:lnTo>
                      <a:lnTo>
                        <a:pt x="61" y="27"/>
                      </a:lnTo>
                      <a:lnTo>
                        <a:pt x="57" y="19"/>
                      </a:lnTo>
                      <a:lnTo>
                        <a:pt x="53" y="15"/>
                      </a:lnTo>
                      <a:lnTo>
                        <a:pt x="57" y="4"/>
                      </a:lnTo>
                      <a:lnTo>
                        <a:pt x="57" y="4"/>
                      </a:lnTo>
                      <a:close/>
                      <a:moveTo>
                        <a:pt x="34" y="12"/>
                      </a:moveTo>
                      <a:lnTo>
                        <a:pt x="46" y="8"/>
                      </a:lnTo>
                      <a:lnTo>
                        <a:pt x="57" y="19"/>
                      </a:lnTo>
                      <a:lnTo>
                        <a:pt x="64" y="34"/>
                      </a:lnTo>
                      <a:lnTo>
                        <a:pt x="46" y="42"/>
                      </a:lnTo>
                      <a:lnTo>
                        <a:pt x="34" y="30"/>
                      </a:lnTo>
                      <a:lnTo>
                        <a:pt x="34" y="27"/>
                      </a:lnTo>
                      <a:lnTo>
                        <a:pt x="27" y="23"/>
                      </a:lnTo>
                      <a:lnTo>
                        <a:pt x="34" y="12"/>
                      </a:lnTo>
                      <a:lnTo>
                        <a:pt x="34" y="12"/>
                      </a:lnTo>
                      <a:close/>
                      <a:moveTo>
                        <a:pt x="12" y="19"/>
                      </a:moveTo>
                      <a:lnTo>
                        <a:pt x="23" y="15"/>
                      </a:lnTo>
                      <a:lnTo>
                        <a:pt x="34" y="27"/>
                      </a:lnTo>
                      <a:lnTo>
                        <a:pt x="42" y="42"/>
                      </a:lnTo>
                      <a:lnTo>
                        <a:pt x="19" y="49"/>
                      </a:lnTo>
                      <a:lnTo>
                        <a:pt x="0" y="30"/>
                      </a:lnTo>
                      <a:lnTo>
                        <a:pt x="12" y="19"/>
                      </a:lnTo>
                      <a:lnTo>
                        <a:pt x="12" y="19"/>
                      </a:lnTo>
                      <a:close/>
                    </a:path>
                  </a:pathLst>
                </a:custGeom>
                <a:solidFill>
                  <a:srgbClr val="BFBFBF"/>
                </a:solidFill>
                <a:ln w="9525">
                  <a:noFill/>
                  <a:round/>
                  <a:headEnd/>
                  <a:tailEnd/>
                </a:ln>
              </p:spPr>
              <p:txBody>
                <a:bodyPr/>
                <a:lstStyle/>
                <a:p>
                  <a:endParaRPr lang="en-US"/>
                </a:p>
              </p:txBody>
            </p:sp>
            <p:sp>
              <p:nvSpPr>
                <p:cNvPr id="380199" name="Freeform 295"/>
                <p:cNvSpPr>
                  <a:spLocks noChangeAspect="1"/>
                </p:cNvSpPr>
                <p:nvPr/>
              </p:nvSpPr>
              <p:spPr bwMode="auto">
                <a:xfrm>
                  <a:off x="1613" y="3074"/>
                  <a:ext cx="34" cy="30"/>
                </a:xfrm>
                <a:custGeom>
                  <a:avLst/>
                  <a:gdLst/>
                  <a:ahLst/>
                  <a:cxnLst>
                    <a:cxn ang="0">
                      <a:pos x="4" y="4"/>
                    </a:cxn>
                    <a:cxn ang="0">
                      <a:pos x="15" y="0"/>
                    </a:cxn>
                    <a:cxn ang="0">
                      <a:pos x="26" y="12"/>
                    </a:cxn>
                    <a:cxn ang="0">
                      <a:pos x="34" y="27"/>
                    </a:cxn>
                    <a:cxn ang="0">
                      <a:pos x="15" y="30"/>
                    </a:cxn>
                    <a:cxn ang="0">
                      <a:pos x="8" y="27"/>
                    </a:cxn>
                    <a:cxn ang="0">
                      <a:pos x="4" y="19"/>
                    </a:cxn>
                    <a:cxn ang="0">
                      <a:pos x="0" y="15"/>
                    </a:cxn>
                    <a:cxn ang="0">
                      <a:pos x="4" y="4"/>
                    </a:cxn>
                  </a:cxnLst>
                  <a:rect l="0" t="0" r="r" b="b"/>
                  <a:pathLst>
                    <a:path w="34" h="30">
                      <a:moveTo>
                        <a:pt x="4" y="4"/>
                      </a:moveTo>
                      <a:lnTo>
                        <a:pt x="15" y="0"/>
                      </a:lnTo>
                      <a:lnTo>
                        <a:pt x="26" y="12"/>
                      </a:lnTo>
                      <a:lnTo>
                        <a:pt x="34" y="27"/>
                      </a:lnTo>
                      <a:lnTo>
                        <a:pt x="15" y="30"/>
                      </a:lnTo>
                      <a:lnTo>
                        <a:pt x="8" y="27"/>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80200" name="Freeform 296"/>
                <p:cNvSpPr>
                  <a:spLocks noChangeAspect="1"/>
                </p:cNvSpPr>
                <p:nvPr/>
              </p:nvSpPr>
              <p:spPr bwMode="auto">
                <a:xfrm>
                  <a:off x="1587" y="3082"/>
                  <a:ext cx="37" cy="34"/>
                </a:xfrm>
                <a:custGeom>
                  <a:avLst/>
                  <a:gdLst/>
                  <a:ahLst/>
                  <a:cxnLst>
                    <a:cxn ang="0">
                      <a:pos x="7" y="4"/>
                    </a:cxn>
                    <a:cxn ang="0">
                      <a:pos x="19" y="0"/>
                    </a:cxn>
                    <a:cxn ang="0">
                      <a:pos x="30" y="11"/>
                    </a:cxn>
                    <a:cxn ang="0">
                      <a:pos x="37" y="26"/>
                    </a:cxn>
                    <a:cxn ang="0">
                      <a:pos x="19" y="34"/>
                    </a:cxn>
                    <a:cxn ang="0">
                      <a:pos x="7" y="22"/>
                    </a:cxn>
                    <a:cxn ang="0">
                      <a:pos x="7" y="19"/>
                    </a:cxn>
                    <a:cxn ang="0">
                      <a:pos x="0" y="15"/>
                    </a:cxn>
                    <a:cxn ang="0">
                      <a:pos x="7" y="4"/>
                    </a:cxn>
                  </a:cxnLst>
                  <a:rect l="0" t="0" r="r" b="b"/>
                  <a:pathLst>
                    <a:path w="37" h="34">
                      <a:moveTo>
                        <a:pt x="7" y="4"/>
                      </a:moveTo>
                      <a:lnTo>
                        <a:pt x="19" y="0"/>
                      </a:lnTo>
                      <a:lnTo>
                        <a:pt x="30" y="11"/>
                      </a:lnTo>
                      <a:lnTo>
                        <a:pt x="37" y="26"/>
                      </a:lnTo>
                      <a:lnTo>
                        <a:pt x="19" y="34"/>
                      </a:lnTo>
                      <a:lnTo>
                        <a:pt x="7" y="22"/>
                      </a:lnTo>
                      <a:lnTo>
                        <a:pt x="7"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0201" name="Freeform 297"/>
                <p:cNvSpPr>
                  <a:spLocks noChangeAspect="1"/>
                </p:cNvSpPr>
                <p:nvPr/>
              </p:nvSpPr>
              <p:spPr bwMode="auto">
                <a:xfrm>
                  <a:off x="1560" y="3089"/>
                  <a:ext cx="42" cy="34"/>
                </a:xfrm>
                <a:custGeom>
                  <a:avLst/>
                  <a:gdLst/>
                  <a:ahLst/>
                  <a:cxnLst>
                    <a:cxn ang="0">
                      <a:pos x="12" y="4"/>
                    </a:cxn>
                    <a:cxn ang="0">
                      <a:pos x="23" y="0"/>
                    </a:cxn>
                    <a:cxn ang="0">
                      <a:pos x="34" y="12"/>
                    </a:cxn>
                    <a:cxn ang="0">
                      <a:pos x="42" y="27"/>
                    </a:cxn>
                    <a:cxn ang="0">
                      <a:pos x="19" y="34"/>
                    </a:cxn>
                    <a:cxn ang="0">
                      <a:pos x="0" y="15"/>
                    </a:cxn>
                    <a:cxn ang="0">
                      <a:pos x="12" y="4"/>
                    </a:cxn>
                  </a:cxnLst>
                  <a:rect l="0" t="0" r="r" b="b"/>
                  <a:pathLst>
                    <a:path w="42" h="34">
                      <a:moveTo>
                        <a:pt x="12" y="4"/>
                      </a:moveTo>
                      <a:lnTo>
                        <a:pt x="23" y="0"/>
                      </a:lnTo>
                      <a:lnTo>
                        <a:pt x="34" y="12"/>
                      </a:lnTo>
                      <a:lnTo>
                        <a:pt x="42" y="27"/>
                      </a:lnTo>
                      <a:lnTo>
                        <a:pt x="19" y="34"/>
                      </a:lnTo>
                      <a:lnTo>
                        <a:pt x="0" y="15"/>
                      </a:lnTo>
                      <a:lnTo>
                        <a:pt x="12" y="4"/>
                      </a:lnTo>
                    </a:path>
                  </a:pathLst>
                </a:custGeom>
                <a:noFill/>
                <a:ln w="6350">
                  <a:solidFill>
                    <a:srgbClr val="000000"/>
                  </a:solidFill>
                  <a:prstDash val="solid"/>
                  <a:round/>
                  <a:headEnd/>
                  <a:tailEnd/>
                </a:ln>
              </p:spPr>
              <p:txBody>
                <a:bodyPr/>
                <a:lstStyle/>
                <a:p>
                  <a:endParaRPr lang="en-US"/>
                </a:p>
              </p:txBody>
            </p:sp>
            <p:sp>
              <p:nvSpPr>
                <p:cNvPr id="380202" name="Freeform 298"/>
                <p:cNvSpPr>
                  <a:spLocks noChangeAspect="1" noEditPoints="1"/>
                </p:cNvSpPr>
                <p:nvPr/>
              </p:nvSpPr>
              <p:spPr bwMode="auto">
                <a:xfrm>
                  <a:off x="1564" y="3078"/>
                  <a:ext cx="64" cy="42"/>
                </a:xfrm>
                <a:custGeom>
                  <a:avLst/>
                  <a:gdLst/>
                  <a:ahLst/>
                  <a:cxnLst>
                    <a:cxn ang="0">
                      <a:pos x="64" y="11"/>
                    </a:cxn>
                    <a:cxn ang="0">
                      <a:pos x="64" y="26"/>
                    </a:cxn>
                    <a:cxn ang="0">
                      <a:pos x="57" y="19"/>
                    </a:cxn>
                    <a:cxn ang="0">
                      <a:pos x="53" y="11"/>
                    </a:cxn>
                    <a:cxn ang="0">
                      <a:pos x="49" y="8"/>
                    </a:cxn>
                    <a:cxn ang="0">
                      <a:pos x="53" y="0"/>
                    </a:cxn>
                    <a:cxn ang="0">
                      <a:pos x="64" y="11"/>
                    </a:cxn>
                    <a:cxn ang="0">
                      <a:pos x="64" y="11"/>
                    </a:cxn>
                    <a:cxn ang="0">
                      <a:pos x="42" y="15"/>
                    </a:cxn>
                    <a:cxn ang="0">
                      <a:pos x="42" y="34"/>
                    </a:cxn>
                    <a:cxn ang="0">
                      <a:pos x="34" y="26"/>
                    </a:cxn>
                    <a:cxn ang="0">
                      <a:pos x="30" y="23"/>
                    </a:cxn>
                    <a:cxn ang="0">
                      <a:pos x="26" y="15"/>
                    </a:cxn>
                    <a:cxn ang="0">
                      <a:pos x="30" y="8"/>
                    </a:cxn>
                    <a:cxn ang="0">
                      <a:pos x="42" y="15"/>
                    </a:cxn>
                    <a:cxn ang="0">
                      <a:pos x="42" y="15"/>
                    </a:cxn>
                    <a:cxn ang="0">
                      <a:pos x="19" y="26"/>
                    </a:cxn>
                    <a:cxn ang="0">
                      <a:pos x="19" y="42"/>
                    </a:cxn>
                    <a:cxn ang="0">
                      <a:pos x="0" y="26"/>
                    </a:cxn>
                    <a:cxn ang="0">
                      <a:pos x="8" y="15"/>
                    </a:cxn>
                    <a:cxn ang="0">
                      <a:pos x="19" y="26"/>
                    </a:cxn>
                    <a:cxn ang="0">
                      <a:pos x="19" y="26"/>
                    </a:cxn>
                  </a:cxnLst>
                  <a:rect l="0" t="0" r="r" b="b"/>
                  <a:pathLst>
                    <a:path w="64" h="42">
                      <a:moveTo>
                        <a:pt x="64" y="11"/>
                      </a:moveTo>
                      <a:lnTo>
                        <a:pt x="64" y="26"/>
                      </a:lnTo>
                      <a:lnTo>
                        <a:pt x="57" y="19"/>
                      </a:lnTo>
                      <a:lnTo>
                        <a:pt x="53" y="11"/>
                      </a:lnTo>
                      <a:lnTo>
                        <a:pt x="49" y="8"/>
                      </a:lnTo>
                      <a:lnTo>
                        <a:pt x="53" y="0"/>
                      </a:lnTo>
                      <a:lnTo>
                        <a:pt x="64" y="11"/>
                      </a:lnTo>
                      <a:lnTo>
                        <a:pt x="64" y="11"/>
                      </a:lnTo>
                      <a:close/>
                      <a:moveTo>
                        <a:pt x="42" y="15"/>
                      </a:moveTo>
                      <a:lnTo>
                        <a:pt x="42" y="34"/>
                      </a:lnTo>
                      <a:lnTo>
                        <a:pt x="34" y="26"/>
                      </a:lnTo>
                      <a:lnTo>
                        <a:pt x="30" y="23"/>
                      </a:lnTo>
                      <a:lnTo>
                        <a:pt x="26" y="15"/>
                      </a:lnTo>
                      <a:lnTo>
                        <a:pt x="30" y="8"/>
                      </a:lnTo>
                      <a:lnTo>
                        <a:pt x="42" y="15"/>
                      </a:lnTo>
                      <a:lnTo>
                        <a:pt x="42" y="15"/>
                      </a:lnTo>
                      <a:close/>
                      <a:moveTo>
                        <a:pt x="19" y="26"/>
                      </a:moveTo>
                      <a:lnTo>
                        <a:pt x="19" y="42"/>
                      </a:lnTo>
                      <a:lnTo>
                        <a:pt x="0" y="26"/>
                      </a:lnTo>
                      <a:lnTo>
                        <a:pt x="8" y="15"/>
                      </a:lnTo>
                      <a:lnTo>
                        <a:pt x="19" y="26"/>
                      </a:lnTo>
                      <a:lnTo>
                        <a:pt x="19" y="26"/>
                      </a:lnTo>
                      <a:close/>
                    </a:path>
                  </a:pathLst>
                </a:custGeom>
                <a:solidFill>
                  <a:srgbClr val="606060"/>
                </a:solidFill>
                <a:ln w="9525">
                  <a:noFill/>
                  <a:round/>
                  <a:headEnd/>
                  <a:tailEnd/>
                </a:ln>
              </p:spPr>
              <p:txBody>
                <a:bodyPr/>
                <a:lstStyle/>
                <a:p>
                  <a:endParaRPr lang="en-US"/>
                </a:p>
              </p:txBody>
            </p:sp>
            <p:sp>
              <p:nvSpPr>
                <p:cNvPr id="380203" name="Freeform 299"/>
                <p:cNvSpPr>
                  <a:spLocks noChangeAspect="1" noEditPoints="1"/>
                </p:cNvSpPr>
                <p:nvPr/>
              </p:nvSpPr>
              <p:spPr bwMode="auto">
                <a:xfrm>
                  <a:off x="1496" y="3010"/>
                  <a:ext cx="143" cy="94"/>
                </a:xfrm>
                <a:custGeom>
                  <a:avLst/>
                  <a:gdLst/>
                  <a:ahLst/>
                  <a:cxnLst>
                    <a:cxn ang="0">
                      <a:pos x="121" y="68"/>
                    </a:cxn>
                    <a:cxn ang="0">
                      <a:pos x="132" y="79"/>
                    </a:cxn>
                    <a:cxn ang="0">
                      <a:pos x="143" y="76"/>
                    </a:cxn>
                    <a:cxn ang="0">
                      <a:pos x="132" y="64"/>
                    </a:cxn>
                    <a:cxn ang="0">
                      <a:pos x="121" y="68"/>
                    </a:cxn>
                    <a:cxn ang="0">
                      <a:pos x="121" y="68"/>
                    </a:cxn>
                    <a:cxn ang="0">
                      <a:pos x="98" y="76"/>
                    </a:cxn>
                    <a:cxn ang="0">
                      <a:pos x="110" y="87"/>
                    </a:cxn>
                    <a:cxn ang="0">
                      <a:pos x="121" y="83"/>
                    </a:cxn>
                    <a:cxn ang="0">
                      <a:pos x="110" y="72"/>
                    </a:cxn>
                    <a:cxn ang="0">
                      <a:pos x="98" y="76"/>
                    </a:cxn>
                    <a:cxn ang="0">
                      <a:pos x="98" y="76"/>
                    </a:cxn>
                    <a:cxn ang="0">
                      <a:pos x="76" y="83"/>
                    </a:cxn>
                    <a:cxn ang="0">
                      <a:pos x="83" y="94"/>
                    </a:cxn>
                    <a:cxn ang="0">
                      <a:pos x="94" y="91"/>
                    </a:cxn>
                    <a:cxn ang="0">
                      <a:pos x="83" y="79"/>
                    </a:cxn>
                    <a:cxn ang="0">
                      <a:pos x="76" y="83"/>
                    </a:cxn>
                    <a:cxn ang="0">
                      <a:pos x="76" y="83"/>
                    </a:cxn>
                    <a:cxn ang="0">
                      <a:pos x="79" y="60"/>
                    </a:cxn>
                    <a:cxn ang="0">
                      <a:pos x="91" y="68"/>
                    </a:cxn>
                    <a:cxn ang="0">
                      <a:pos x="102" y="64"/>
                    </a:cxn>
                    <a:cxn ang="0">
                      <a:pos x="91" y="57"/>
                    </a:cxn>
                    <a:cxn ang="0">
                      <a:pos x="79" y="60"/>
                    </a:cxn>
                    <a:cxn ang="0">
                      <a:pos x="79" y="60"/>
                    </a:cxn>
                    <a:cxn ang="0">
                      <a:pos x="68" y="19"/>
                    </a:cxn>
                    <a:cxn ang="0">
                      <a:pos x="76" y="26"/>
                    </a:cxn>
                    <a:cxn ang="0">
                      <a:pos x="87" y="26"/>
                    </a:cxn>
                    <a:cxn ang="0">
                      <a:pos x="76" y="15"/>
                    </a:cxn>
                    <a:cxn ang="0">
                      <a:pos x="68" y="19"/>
                    </a:cxn>
                    <a:cxn ang="0">
                      <a:pos x="68" y="19"/>
                    </a:cxn>
                    <a:cxn ang="0">
                      <a:pos x="42" y="26"/>
                    </a:cxn>
                    <a:cxn ang="0">
                      <a:pos x="53" y="34"/>
                    </a:cxn>
                    <a:cxn ang="0">
                      <a:pos x="64" y="34"/>
                    </a:cxn>
                    <a:cxn ang="0">
                      <a:pos x="53" y="22"/>
                    </a:cxn>
                    <a:cxn ang="0">
                      <a:pos x="42" y="26"/>
                    </a:cxn>
                    <a:cxn ang="0">
                      <a:pos x="42" y="26"/>
                    </a:cxn>
                    <a:cxn ang="0">
                      <a:pos x="19" y="34"/>
                    </a:cxn>
                    <a:cxn ang="0">
                      <a:pos x="30" y="45"/>
                    </a:cxn>
                    <a:cxn ang="0">
                      <a:pos x="42" y="41"/>
                    </a:cxn>
                    <a:cxn ang="0">
                      <a:pos x="30" y="30"/>
                    </a:cxn>
                    <a:cxn ang="0">
                      <a:pos x="19" y="34"/>
                    </a:cxn>
                    <a:cxn ang="0">
                      <a:pos x="19" y="34"/>
                    </a:cxn>
                    <a:cxn ang="0">
                      <a:pos x="49" y="3"/>
                    </a:cxn>
                    <a:cxn ang="0">
                      <a:pos x="57" y="11"/>
                    </a:cxn>
                    <a:cxn ang="0">
                      <a:pos x="68" y="7"/>
                    </a:cxn>
                    <a:cxn ang="0">
                      <a:pos x="61" y="0"/>
                    </a:cxn>
                    <a:cxn ang="0">
                      <a:pos x="49" y="3"/>
                    </a:cxn>
                    <a:cxn ang="0">
                      <a:pos x="49" y="3"/>
                    </a:cxn>
                    <a:cxn ang="0">
                      <a:pos x="23" y="11"/>
                    </a:cxn>
                    <a:cxn ang="0">
                      <a:pos x="34" y="19"/>
                    </a:cxn>
                    <a:cxn ang="0">
                      <a:pos x="46" y="15"/>
                    </a:cxn>
                    <a:cxn ang="0">
                      <a:pos x="34" y="7"/>
                    </a:cxn>
                    <a:cxn ang="0">
                      <a:pos x="23" y="11"/>
                    </a:cxn>
                    <a:cxn ang="0">
                      <a:pos x="23" y="11"/>
                    </a:cxn>
                    <a:cxn ang="0">
                      <a:pos x="0" y="19"/>
                    </a:cxn>
                    <a:cxn ang="0">
                      <a:pos x="12" y="26"/>
                    </a:cxn>
                    <a:cxn ang="0">
                      <a:pos x="23" y="22"/>
                    </a:cxn>
                    <a:cxn ang="0">
                      <a:pos x="12" y="15"/>
                    </a:cxn>
                    <a:cxn ang="0">
                      <a:pos x="0" y="19"/>
                    </a:cxn>
                    <a:cxn ang="0">
                      <a:pos x="0" y="19"/>
                    </a:cxn>
                  </a:cxnLst>
                  <a:rect l="0" t="0" r="r" b="b"/>
                  <a:pathLst>
                    <a:path w="143" h="94">
                      <a:moveTo>
                        <a:pt x="121" y="68"/>
                      </a:moveTo>
                      <a:lnTo>
                        <a:pt x="132" y="79"/>
                      </a:lnTo>
                      <a:lnTo>
                        <a:pt x="143" y="76"/>
                      </a:lnTo>
                      <a:lnTo>
                        <a:pt x="132" y="64"/>
                      </a:lnTo>
                      <a:lnTo>
                        <a:pt x="121" y="68"/>
                      </a:lnTo>
                      <a:lnTo>
                        <a:pt x="121" y="68"/>
                      </a:lnTo>
                      <a:close/>
                      <a:moveTo>
                        <a:pt x="98" y="76"/>
                      </a:moveTo>
                      <a:lnTo>
                        <a:pt x="110" y="87"/>
                      </a:lnTo>
                      <a:lnTo>
                        <a:pt x="121" y="83"/>
                      </a:lnTo>
                      <a:lnTo>
                        <a:pt x="110" y="72"/>
                      </a:lnTo>
                      <a:lnTo>
                        <a:pt x="98" y="76"/>
                      </a:lnTo>
                      <a:lnTo>
                        <a:pt x="98" y="76"/>
                      </a:lnTo>
                      <a:close/>
                      <a:moveTo>
                        <a:pt x="76" y="83"/>
                      </a:moveTo>
                      <a:lnTo>
                        <a:pt x="83" y="94"/>
                      </a:lnTo>
                      <a:lnTo>
                        <a:pt x="94" y="91"/>
                      </a:lnTo>
                      <a:lnTo>
                        <a:pt x="83" y="79"/>
                      </a:lnTo>
                      <a:lnTo>
                        <a:pt x="76" y="83"/>
                      </a:lnTo>
                      <a:lnTo>
                        <a:pt x="76" y="83"/>
                      </a:lnTo>
                      <a:close/>
                      <a:moveTo>
                        <a:pt x="79" y="60"/>
                      </a:moveTo>
                      <a:lnTo>
                        <a:pt x="91" y="68"/>
                      </a:lnTo>
                      <a:lnTo>
                        <a:pt x="102" y="64"/>
                      </a:lnTo>
                      <a:lnTo>
                        <a:pt x="91" y="57"/>
                      </a:lnTo>
                      <a:lnTo>
                        <a:pt x="79" y="60"/>
                      </a:lnTo>
                      <a:lnTo>
                        <a:pt x="79" y="60"/>
                      </a:lnTo>
                      <a:close/>
                      <a:moveTo>
                        <a:pt x="68" y="19"/>
                      </a:moveTo>
                      <a:lnTo>
                        <a:pt x="76" y="26"/>
                      </a:lnTo>
                      <a:lnTo>
                        <a:pt x="87" y="26"/>
                      </a:lnTo>
                      <a:lnTo>
                        <a:pt x="76" y="15"/>
                      </a:lnTo>
                      <a:lnTo>
                        <a:pt x="68" y="19"/>
                      </a:lnTo>
                      <a:lnTo>
                        <a:pt x="68" y="19"/>
                      </a:lnTo>
                      <a:close/>
                      <a:moveTo>
                        <a:pt x="42" y="26"/>
                      </a:moveTo>
                      <a:lnTo>
                        <a:pt x="53" y="34"/>
                      </a:lnTo>
                      <a:lnTo>
                        <a:pt x="64" y="34"/>
                      </a:lnTo>
                      <a:lnTo>
                        <a:pt x="53" y="22"/>
                      </a:lnTo>
                      <a:lnTo>
                        <a:pt x="42" y="26"/>
                      </a:lnTo>
                      <a:lnTo>
                        <a:pt x="42" y="26"/>
                      </a:lnTo>
                      <a:close/>
                      <a:moveTo>
                        <a:pt x="19" y="34"/>
                      </a:moveTo>
                      <a:lnTo>
                        <a:pt x="30" y="45"/>
                      </a:lnTo>
                      <a:lnTo>
                        <a:pt x="42" y="41"/>
                      </a:lnTo>
                      <a:lnTo>
                        <a:pt x="30" y="30"/>
                      </a:lnTo>
                      <a:lnTo>
                        <a:pt x="19" y="34"/>
                      </a:lnTo>
                      <a:lnTo>
                        <a:pt x="19" y="34"/>
                      </a:lnTo>
                      <a:close/>
                      <a:moveTo>
                        <a:pt x="49" y="3"/>
                      </a:moveTo>
                      <a:lnTo>
                        <a:pt x="57" y="11"/>
                      </a:lnTo>
                      <a:lnTo>
                        <a:pt x="68" y="7"/>
                      </a:lnTo>
                      <a:lnTo>
                        <a:pt x="61" y="0"/>
                      </a:lnTo>
                      <a:lnTo>
                        <a:pt x="49" y="3"/>
                      </a:lnTo>
                      <a:lnTo>
                        <a:pt x="49" y="3"/>
                      </a:lnTo>
                      <a:close/>
                      <a:moveTo>
                        <a:pt x="23" y="11"/>
                      </a:moveTo>
                      <a:lnTo>
                        <a:pt x="34" y="19"/>
                      </a:lnTo>
                      <a:lnTo>
                        <a:pt x="46" y="15"/>
                      </a:lnTo>
                      <a:lnTo>
                        <a:pt x="34" y="7"/>
                      </a:lnTo>
                      <a:lnTo>
                        <a:pt x="23" y="11"/>
                      </a:lnTo>
                      <a:lnTo>
                        <a:pt x="23" y="11"/>
                      </a:lnTo>
                      <a:close/>
                      <a:moveTo>
                        <a:pt x="0" y="19"/>
                      </a:moveTo>
                      <a:lnTo>
                        <a:pt x="12" y="26"/>
                      </a:lnTo>
                      <a:lnTo>
                        <a:pt x="23" y="22"/>
                      </a:lnTo>
                      <a:lnTo>
                        <a:pt x="12" y="15"/>
                      </a:lnTo>
                      <a:lnTo>
                        <a:pt x="0" y="19"/>
                      </a:lnTo>
                      <a:lnTo>
                        <a:pt x="0" y="19"/>
                      </a:lnTo>
                      <a:close/>
                    </a:path>
                  </a:pathLst>
                </a:custGeom>
                <a:solidFill>
                  <a:srgbClr val="E5E5E5"/>
                </a:solidFill>
                <a:ln w="9525">
                  <a:noFill/>
                  <a:round/>
                  <a:headEnd/>
                  <a:tailEnd/>
                </a:ln>
              </p:spPr>
              <p:txBody>
                <a:bodyPr/>
                <a:lstStyle/>
                <a:p>
                  <a:endParaRPr lang="en-US"/>
                </a:p>
              </p:txBody>
            </p:sp>
            <p:sp>
              <p:nvSpPr>
                <p:cNvPr id="380204" name="Freeform 300"/>
                <p:cNvSpPr>
                  <a:spLocks noChangeAspect="1" noEditPoints="1"/>
                </p:cNvSpPr>
                <p:nvPr/>
              </p:nvSpPr>
              <p:spPr bwMode="auto">
                <a:xfrm>
                  <a:off x="1459" y="2979"/>
                  <a:ext cx="83" cy="46"/>
                </a:xfrm>
                <a:custGeom>
                  <a:avLst/>
                  <a:gdLst/>
                  <a:ahLst/>
                  <a:cxnLst>
                    <a:cxn ang="0">
                      <a:pos x="56" y="4"/>
                    </a:cxn>
                    <a:cxn ang="0">
                      <a:pos x="67" y="0"/>
                    </a:cxn>
                    <a:cxn ang="0">
                      <a:pos x="79" y="12"/>
                    </a:cxn>
                    <a:cxn ang="0">
                      <a:pos x="83" y="27"/>
                    </a:cxn>
                    <a:cxn ang="0">
                      <a:pos x="64" y="34"/>
                    </a:cxn>
                    <a:cxn ang="0">
                      <a:pos x="56" y="27"/>
                    </a:cxn>
                    <a:cxn ang="0">
                      <a:pos x="52" y="19"/>
                    </a:cxn>
                    <a:cxn ang="0">
                      <a:pos x="49" y="12"/>
                    </a:cxn>
                    <a:cxn ang="0">
                      <a:pos x="56" y="4"/>
                    </a:cxn>
                    <a:cxn ang="0">
                      <a:pos x="56" y="4"/>
                    </a:cxn>
                    <a:cxn ang="0">
                      <a:pos x="30" y="12"/>
                    </a:cxn>
                    <a:cxn ang="0">
                      <a:pos x="41" y="8"/>
                    </a:cxn>
                    <a:cxn ang="0">
                      <a:pos x="52" y="19"/>
                    </a:cxn>
                    <a:cxn ang="0">
                      <a:pos x="60" y="34"/>
                    </a:cxn>
                    <a:cxn ang="0">
                      <a:pos x="41" y="38"/>
                    </a:cxn>
                    <a:cxn ang="0">
                      <a:pos x="34" y="31"/>
                    </a:cxn>
                    <a:cxn ang="0">
                      <a:pos x="30" y="23"/>
                    </a:cxn>
                    <a:cxn ang="0">
                      <a:pos x="22" y="19"/>
                    </a:cxn>
                    <a:cxn ang="0">
                      <a:pos x="30" y="12"/>
                    </a:cxn>
                    <a:cxn ang="0">
                      <a:pos x="30" y="12"/>
                    </a:cxn>
                    <a:cxn ang="0">
                      <a:pos x="7" y="19"/>
                    </a:cxn>
                    <a:cxn ang="0">
                      <a:pos x="19" y="15"/>
                    </a:cxn>
                    <a:cxn ang="0">
                      <a:pos x="30" y="23"/>
                    </a:cxn>
                    <a:cxn ang="0">
                      <a:pos x="37" y="42"/>
                    </a:cxn>
                    <a:cxn ang="0">
                      <a:pos x="15" y="46"/>
                    </a:cxn>
                    <a:cxn ang="0">
                      <a:pos x="0" y="31"/>
                    </a:cxn>
                    <a:cxn ang="0">
                      <a:pos x="7" y="19"/>
                    </a:cxn>
                    <a:cxn ang="0">
                      <a:pos x="7" y="19"/>
                    </a:cxn>
                  </a:cxnLst>
                  <a:rect l="0" t="0" r="r" b="b"/>
                  <a:pathLst>
                    <a:path w="83" h="46">
                      <a:moveTo>
                        <a:pt x="56" y="4"/>
                      </a:moveTo>
                      <a:lnTo>
                        <a:pt x="67" y="0"/>
                      </a:lnTo>
                      <a:lnTo>
                        <a:pt x="79" y="12"/>
                      </a:lnTo>
                      <a:lnTo>
                        <a:pt x="83" y="27"/>
                      </a:lnTo>
                      <a:lnTo>
                        <a:pt x="64" y="34"/>
                      </a:lnTo>
                      <a:lnTo>
                        <a:pt x="56" y="27"/>
                      </a:lnTo>
                      <a:lnTo>
                        <a:pt x="52" y="19"/>
                      </a:lnTo>
                      <a:lnTo>
                        <a:pt x="49" y="12"/>
                      </a:lnTo>
                      <a:lnTo>
                        <a:pt x="56" y="4"/>
                      </a:lnTo>
                      <a:lnTo>
                        <a:pt x="56" y="4"/>
                      </a:lnTo>
                      <a:close/>
                      <a:moveTo>
                        <a:pt x="30" y="12"/>
                      </a:moveTo>
                      <a:lnTo>
                        <a:pt x="41" y="8"/>
                      </a:lnTo>
                      <a:lnTo>
                        <a:pt x="52" y="19"/>
                      </a:lnTo>
                      <a:lnTo>
                        <a:pt x="60" y="34"/>
                      </a:lnTo>
                      <a:lnTo>
                        <a:pt x="41" y="38"/>
                      </a:lnTo>
                      <a:lnTo>
                        <a:pt x="34" y="31"/>
                      </a:lnTo>
                      <a:lnTo>
                        <a:pt x="30" y="23"/>
                      </a:lnTo>
                      <a:lnTo>
                        <a:pt x="22" y="19"/>
                      </a:lnTo>
                      <a:lnTo>
                        <a:pt x="30" y="12"/>
                      </a:lnTo>
                      <a:lnTo>
                        <a:pt x="30" y="12"/>
                      </a:lnTo>
                      <a:close/>
                      <a:moveTo>
                        <a:pt x="7" y="19"/>
                      </a:moveTo>
                      <a:lnTo>
                        <a:pt x="19" y="15"/>
                      </a:lnTo>
                      <a:lnTo>
                        <a:pt x="30" y="23"/>
                      </a:lnTo>
                      <a:lnTo>
                        <a:pt x="37" y="42"/>
                      </a:lnTo>
                      <a:lnTo>
                        <a:pt x="15" y="46"/>
                      </a:lnTo>
                      <a:lnTo>
                        <a:pt x="0" y="31"/>
                      </a:lnTo>
                      <a:lnTo>
                        <a:pt x="7" y="19"/>
                      </a:lnTo>
                      <a:lnTo>
                        <a:pt x="7" y="19"/>
                      </a:lnTo>
                      <a:close/>
                    </a:path>
                  </a:pathLst>
                </a:custGeom>
                <a:solidFill>
                  <a:srgbClr val="BFBFBF"/>
                </a:solidFill>
                <a:ln w="9525">
                  <a:noFill/>
                  <a:round/>
                  <a:headEnd/>
                  <a:tailEnd/>
                </a:ln>
              </p:spPr>
              <p:txBody>
                <a:bodyPr/>
                <a:lstStyle/>
                <a:p>
                  <a:endParaRPr lang="en-US"/>
                </a:p>
              </p:txBody>
            </p:sp>
            <p:sp>
              <p:nvSpPr>
                <p:cNvPr id="380205" name="Freeform 301"/>
                <p:cNvSpPr>
                  <a:spLocks noChangeAspect="1"/>
                </p:cNvSpPr>
                <p:nvPr/>
              </p:nvSpPr>
              <p:spPr bwMode="auto">
                <a:xfrm>
                  <a:off x="1508" y="2979"/>
                  <a:ext cx="34" cy="31"/>
                </a:xfrm>
                <a:custGeom>
                  <a:avLst/>
                  <a:gdLst/>
                  <a:ahLst/>
                  <a:cxnLst>
                    <a:cxn ang="0">
                      <a:pos x="7" y="4"/>
                    </a:cxn>
                    <a:cxn ang="0">
                      <a:pos x="18" y="0"/>
                    </a:cxn>
                    <a:cxn ang="0">
                      <a:pos x="30" y="12"/>
                    </a:cxn>
                    <a:cxn ang="0">
                      <a:pos x="34" y="27"/>
                    </a:cxn>
                    <a:cxn ang="0">
                      <a:pos x="15" y="31"/>
                    </a:cxn>
                    <a:cxn ang="0">
                      <a:pos x="7" y="27"/>
                    </a:cxn>
                    <a:cxn ang="0">
                      <a:pos x="3" y="19"/>
                    </a:cxn>
                    <a:cxn ang="0">
                      <a:pos x="0" y="12"/>
                    </a:cxn>
                    <a:cxn ang="0">
                      <a:pos x="7" y="4"/>
                    </a:cxn>
                  </a:cxnLst>
                  <a:rect l="0" t="0" r="r" b="b"/>
                  <a:pathLst>
                    <a:path w="34" h="31">
                      <a:moveTo>
                        <a:pt x="7" y="4"/>
                      </a:moveTo>
                      <a:lnTo>
                        <a:pt x="18" y="0"/>
                      </a:lnTo>
                      <a:lnTo>
                        <a:pt x="30" y="12"/>
                      </a:lnTo>
                      <a:lnTo>
                        <a:pt x="34" y="27"/>
                      </a:lnTo>
                      <a:lnTo>
                        <a:pt x="15" y="31"/>
                      </a:lnTo>
                      <a:lnTo>
                        <a:pt x="7" y="27"/>
                      </a:lnTo>
                      <a:lnTo>
                        <a:pt x="3" y="19"/>
                      </a:lnTo>
                      <a:lnTo>
                        <a:pt x="0" y="12"/>
                      </a:lnTo>
                      <a:lnTo>
                        <a:pt x="7" y="4"/>
                      </a:lnTo>
                    </a:path>
                  </a:pathLst>
                </a:custGeom>
                <a:noFill/>
                <a:ln w="6350">
                  <a:solidFill>
                    <a:srgbClr val="000000"/>
                  </a:solidFill>
                  <a:prstDash val="solid"/>
                  <a:round/>
                  <a:headEnd/>
                  <a:tailEnd/>
                </a:ln>
              </p:spPr>
              <p:txBody>
                <a:bodyPr/>
                <a:lstStyle/>
                <a:p>
                  <a:endParaRPr lang="en-US"/>
                </a:p>
              </p:txBody>
            </p:sp>
            <p:sp>
              <p:nvSpPr>
                <p:cNvPr id="380206" name="Freeform 302"/>
                <p:cNvSpPr>
                  <a:spLocks noChangeAspect="1"/>
                </p:cNvSpPr>
                <p:nvPr/>
              </p:nvSpPr>
              <p:spPr bwMode="auto">
                <a:xfrm>
                  <a:off x="1481" y="2987"/>
                  <a:ext cx="38" cy="34"/>
                </a:xfrm>
                <a:custGeom>
                  <a:avLst/>
                  <a:gdLst/>
                  <a:ahLst/>
                  <a:cxnLst>
                    <a:cxn ang="0">
                      <a:pos x="8" y="4"/>
                    </a:cxn>
                    <a:cxn ang="0">
                      <a:pos x="19" y="0"/>
                    </a:cxn>
                    <a:cxn ang="0">
                      <a:pos x="30" y="11"/>
                    </a:cxn>
                    <a:cxn ang="0">
                      <a:pos x="38" y="26"/>
                    </a:cxn>
                    <a:cxn ang="0">
                      <a:pos x="19" y="34"/>
                    </a:cxn>
                    <a:cxn ang="0">
                      <a:pos x="8" y="23"/>
                    </a:cxn>
                    <a:cxn ang="0">
                      <a:pos x="8" y="19"/>
                    </a:cxn>
                    <a:cxn ang="0">
                      <a:pos x="0" y="15"/>
                    </a:cxn>
                    <a:cxn ang="0">
                      <a:pos x="8" y="4"/>
                    </a:cxn>
                  </a:cxnLst>
                  <a:rect l="0" t="0" r="r" b="b"/>
                  <a:pathLst>
                    <a:path w="38" h="34">
                      <a:moveTo>
                        <a:pt x="8" y="4"/>
                      </a:moveTo>
                      <a:lnTo>
                        <a:pt x="19" y="0"/>
                      </a:lnTo>
                      <a:lnTo>
                        <a:pt x="30" y="11"/>
                      </a:lnTo>
                      <a:lnTo>
                        <a:pt x="38" y="26"/>
                      </a:lnTo>
                      <a:lnTo>
                        <a:pt x="19" y="34"/>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0207" name="Freeform 303"/>
                <p:cNvSpPr>
                  <a:spLocks noChangeAspect="1"/>
                </p:cNvSpPr>
                <p:nvPr/>
              </p:nvSpPr>
              <p:spPr bwMode="auto">
                <a:xfrm>
                  <a:off x="1459" y="2994"/>
                  <a:ext cx="37" cy="31"/>
                </a:xfrm>
                <a:custGeom>
                  <a:avLst/>
                  <a:gdLst/>
                  <a:ahLst/>
                  <a:cxnLst>
                    <a:cxn ang="0">
                      <a:pos x="7" y="4"/>
                    </a:cxn>
                    <a:cxn ang="0">
                      <a:pos x="19" y="0"/>
                    </a:cxn>
                    <a:cxn ang="0">
                      <a:pos x="30" y="12"/>
                    </a:cxn>
                    <a:cxn ang="0">
                      <a:pos x="37" y="27"/>
                    </a:cxn>
                    <a:cxn ang="0">
                      <a:pos x="15" y="31"/>
                    </a:cxn>
                    <a:cxn ang="0">
                      <a:pos x="0" y="16"/>
                    </a:cxn>
                    <a:cxn ang="0">
                      <a:pos x="7" y="4"/>
                    </a:cxn>
                  </a:cxnLst>
                  <a:rect l="0" t="0" r="r" b="b"/>
                  <a:pathLst>
                    <a:path w="37" h="31">
                      <a:moveTo>
                        <a:pt x="7" y="4"/>
                      </a:moveTo>
                      <a:lnTo>
                        <a:pt x="19" y="0"/>
                      </a:lnTo>
                      <a:lnTo>
                        <a:pt x="30" y="12"/>
                      </a:lnTo>
                      <a:lnTo>
                        <a:pt x="37" y="27"/>
                      </a:lnTo>
                      <a:lnTo>
                        <a:pt x="15" y="31"/>
                      </a:lnTo>
                      <a:lnTo>
                        <a:pt x="0" y="16"/>
                      </a:lnTo>
                      <a:lnTo>
                        <a:pt x="7" y="4"/>
                      </a:lnTo>
                    </a:path>
                  </a:pathLst>
                </a:custGeom>
                <a:noFill/>
                <a:ln w="6350">
                  <a:solidFill>
                    <a:srgbClr val="000000"/>
                  </a:solidFill>
                  <a:prstDash val="solid"/>
                  <a:round/>
                  <a:headEnd/>
                  <a:tailEnd/>
                </a:ln>
              </p:spPr>
              <p:txBody>
                <a:bodyPr/>
                <a:lstStyle/>
                <a:p>
                  <a:endParaRPr lang="en-US"/>
                </a:p>
              </p:txBody>
            </p:sp>
            <p:sp>
              <p:nvSpPr>
                <p:cNvPr id="380208" name="Freeform 304"/>
                <p:cNvSpPr>
                  <a:spLocks noChangeAspect="1" noEditPoints="1"/>
                </p:cNvSpPr>
                <p:nvPr/>
              </p:nvSpPr>
              <p:spPr bwMode="auto">
                <a:xfrm>
                  <a:off x="1459" y="2983"/>
                  <a:ext cx="64" cy="42"/>
                </a:xfrm>
                <a:custGeom>
                  <a:avLst/>
                  <a:gdLst/>
                  <a:ahLst/>
                  <a:cxnLst>
                    <a:cxn ang="0">
                      <a:pos x="64" y="11"/>
                    </a:cxn>
                    <a:cxn ang="0">
                      <a:pos x="64" y="30"/>
                    </a:cxn>
                    <a:cxn ang="0">
                      <a:pos x="56" y="19"/>
                    </a:cxn>
                    <a:cxn ang="0">
                      <a:pos x="52" y="15"/>
                    </a:cxn>
                    <a:cxn ang="0">
                      <a:pos x="49" y="8"/>
                    </a:cxn>
                    <a:cxn ang="0">
                      <a:pos x="52" y="0"/>
                    </a:cxn>
                    <a:cxn ang="0">
                      <a:pos x="64" y="11"/>
                    </a:cxn>
                    <a:cxn ang="0">
                      <a:pos x="64" y="11"/>
                    </a:cxn>
                    <a:cxn ang="0">
                      <a:pos x="41" y="15"/>
                    </a:cxn>
                    <a:cxn ang="0">
                      <a:pos x="41" y="34"/>
                    </a:cxn>
                    <a:cxn ang="0">
                      <a:pos x="30" y="27"/>
                    </a:cxn>
                    <a:cxn ang="0">
                      <a:pos x="30" y="23"/>
                    </a:cxn>
                    <a:cxn ang="0">
                      <a:pos x="22" y="15"/>
                    </a:cxn>
                    <a:cxn ang="0">
                      <a:pos x="30" y="8"/>
                    </a:cxn>
                    <a:cxn ang="0">
                      <a:pos x="41" y="15"/>
                    </a:cxn>
                    <a:cxn ang="0">
                      <a:pos x="41" y="15"/>
                    </a:cxn>
                    <a:cxn ang="0">
                      <a:pos x="15" y="23"/>
                    </a:cxn>
                    <a:cxn ang="0">
                      <a:pos x="15" y="42"/>
                    </a:cxn>
                    <a:cxn ang="0">
                      <a:pos x="0" y="27"/>
                    </a:cxn>
                    <a:cxn ang="0">
                      <a:pos x="7" y="15"/>
                    </a:cxn>
                    <a:cxn ang="0">
                      <a:pos x="15" y="23"/>
                    </a:cxn>
                    <a:cxn ang="0">
                      <a:pos x="15" y="23"/>
                    </a:cxn>
                  </a:cxnLst>
                  <a:rect l="0" t="0" r="r" b="b"/>
                  <a:pathLst>
                    <a:path w="64" h="42">
                      <a:moveTo>
                        <a:pt x="64" y="11"/>
                      </a:moveTo>
                      <a:lnTo>
                        <a:pt x="64" y="30"/>
                      </a:lnTo>
                      <a:lnTo>
                        <a:pt x="56" y="19"/>
                      </a:lnTo>
                      <a:lnTo>
                        <a:pt x="52" y="15"/>
                      </a:lnTo>
                      <a:lnTo>
                        <a:pt x="49" y="8"/>
                      </a:lnTo>
                      <a:lnTo>
                        <a:pt x="52" y="0"/>
                      </a:lnTo>
                      <a:lnTo>
                        <a:pt x="64" y="11"/>
                      </a:lnTo>
                      <a:lnTo>
                        <a:pt x="64" y="11"/>
                      </a:lnTo>
                      <a:close/>
                      <a:moveTo>
                        <a:pt x="41" y="15"/>
                      </a:moveTo>
                      <a:lnTo>
                        <a:pt x="41" y="34"/>
                      </a:lnTo>
                      <a:lnTo>
                        <a:pt x="30" y="27"/>
                      </a:lnTo>
                      <a:lnTo>
                        <a:pt x="30" y="23"/>
                      </a:lnTo>
                      <a:lnTo>
                        <a:pt x="22" y="15"/>
                      </a:lnTo>
                      <a:lnTo>
                        <a:pt x="30" y="8"/>
                      </a:lnTo>
                      <a:lnTo>
                        <a:pt x="41" y="15"/>
                      </a:lnTo>
                      <a:lnTo>
                        <a:pt x="41" y="15"/>
                      </a:lnTo>
                      <a:close/>
                      <a:moveTo>
                        <a:pt x="15" y="23"/>
                      </a:moveTo>
                      <a:lnTo>
                        <a:pt x="15" y="42"/>
                      </a:lnTo>
                      <a:lnTo>
                        <a:pt x="0" y="27"/>
                      </a:lnTo>
                      <a:lnTo>
                        <a:pt x="7" y="15"/>
                      </a:lnTo>
                      <a:lnTo>
                        <a:pt x="15" y="23"/>
                      </a:lnTo>
                      <a:lnTo>
                        <a:pt x="15" y="23"/>
                      </a:lnTo>
                      <a:close/>
                    </a:path>
                  </a:pathLst>
                </a:custGeom>
                <a:solidFill>
                  <a:srgbClr val="606060"/>
                </a:solidFill>
                <a:ln w="9525">
                  <a:noFill/>
                  <a:round/>
                  <a:headEnd/>
                  <a:tailEnd/>
                </a:ln>
              </p:spPr>
              <p:txBody>
                <a:bodyPr/>
                <a:lstStyle/>
                <a:p>
                  <a:endParaRPr lang="en-US"/>
                </a:p>
              </p:txBody>
            </p:sp>
            <p:sp>
              <p:nvSpPr>
                <p:cNvPr id="380209" name="Freeform 305"/>
                <p:cNvSpPr>
                  <a:spLocks noChangeAspect="1" noEditPoints="1"/>
                </p:cNvSpPr>
                <p:nvPr/>
              </p:nvSpPr>
              <p:spPr bwMode="auto">
                <a:xfrm>
                  <a:off x="1466" y="2983"/>
                  <a:ext cx="68" cy="23"/>
                </a:xfrm>
                <a:custGeom>
                  <a:avLst/>
                  <a:gdLst/>
                  <a:ahLst/>
                  <a:cxnLst>
                    <a:cxn ang="0">
                      <a:pos x="49" y="0"/>
                    </a:cxn>
                    <a:cxn ang="0">
                      <a:pos x="57" y="11"/>
                    </a:cxn>
                    <a:cxn ang="0">
                      <a:pos x="68" y="8"/>
                    </a:cxn>
                    <a:cxn ang="0">
                      <a:pos x="60" y="0"/>
                    </a:cxn>
                    <a:cxn ang="0">
                      <a:pos x="49" y="0"/>
                    </a:cxn>
                    <a:cxn ang="0">
                      <a:pos x="49" y="0"/>
                    </a:cxn>
                    <a:cxn ang="0">
                      <a:pos x="23" y="8"/>
                    </a:cxn>
                    <a:cxn ang="0">
                      <a:pos x="34" y="19"/>
                    </a:cxn>
                    <a:cxn ang="0">
                      <a:pos x="45" y="15"/>
                    </a:cxn>
                    <a:cxn ang="0">
                      <a:pos x="34" y="4"/>
                    </a:cxn>
                    <a:cxn ang="0">
                      <a:pos x="23" y="8"/>
                    </a:cxn>
                    <a:cxn ang="0">
                      <a:pos x="23" y="8"/>
                    </a:cxn>
                    <a:cxn ang="0">
                      <a:pos x="0" y="15"/>
                    </a:cxn>
                    <a:cxn ang="0">
                      <a:pos x="8" y="23"/>
                    </a:cxn>
                    <a:cxn ang="0">
                      <a:pos x="19" y="19"/>
                    </a:cxn>
                    <a:cxn ang="0">
                      <a:pos x="12" y="11"/>
                    </a:cxn>
                    <a:cxn ang="0">
                      <a:pos x="0" y="15"/>
                    </a:cxn>
                    <a:cxn ang="0">
                      <a:pos x="0" y="15"/>
                    </a:cxn>
                  </a:cxnLst>
                  <a:rect l="0" t="0" r="r" b="b"/>
                  <a:pathLst>
                    <a:path w="68" h="23">
                      <a:moveTo>
                        <a:pt x="49" y="0"/>
                      </a:moveTo>
                      <a:lnTo>
                        <a:pt x="57" y="11"/>
                      </a:lnTo>
                      <a:lnTo>
                        <a:pt x="68" y="8"/>
                      </a:lnTo>
                      <a:lnTo>
                        <a:pt x="60" y="0"/>
                      </a:lnTo>
                      <a:lnTo>
                        <a:pt x="49" y="0"/>
                      </a:lnTo>
                      <a:lnTo>
                        <a:pt x="49" y="0"/>
                      </a:lnTo>
                      <a:close/>
                      <a:moveTo>
                        <a:pt x="23" y="8"/>
                      </a:moveTo>
                      <a:lnTo>
                        <a:pt x="34" y="19"/>
                      </a:lnTo>
                      <a:lnTo>
                        <a:pt x="45" y="15"/>
                      </a:lnTo>
                      <a:lnTo>
                        <a:pt x="34" y="4"/>
                      </a:lnTo>
                      <a:lnTo>
                        <a:pt x="23" y="8"/>
                      </a:lnTo>
                      <a:lnTo>
                        <a:pt x="23" y="8"/>
                      </a:lnTo>
                      <a:close/>
                      <a:moveTo>
                        <a:pt x="0" y="15"/>
                      </a:moveTo>
                      <a:lnTo>
                        <a:pt x="8" y="23"/>
                      </a:lnTo>
                      <a:lnTo>
                        <a:pt x="19" y="19"/>
                      </a:lnTo>
                      <a:lnTo>
                        <a:pt x="12" y="11"/>
                      </a:lnTo>
                      <a:lnTo>
                        <a:pt x="0" y="15"/>
                      </a:lnTo>
                      <a:lnTo>
                        <a:pt x="0" y="15"/>
                      </a:lnTo>
                      <a:close/>
                    </a:path>
                  </a:pathLst>
                </a:custGeom>
                <a:solidFill>
                  <a:srgbClr val="E5E5E5"/>
                </a:solidFill>
                <a:ln w="9525">
                  <a:noFill/>
                  <a:round/>
                  <a:headEnd/>
                  <a:tailEnd/>
                </a:ln>
              </p:spPr>
              <p:txBody>
                <a:bodyPr/>
                <a:lstStyle/>
                <a:p>
                  <a:endParaRPr lang="en-US"/>
                </a:p>
              </p:txBody>
            </p:sp>
            <p:sp>
              <p:nvSpPr>
                <p:cNvPr id="380210" name="Freeform 306"/>
                <p:cNvSpPr>
                  <a:spLocks noChangeAspect="1" noEditPoints="1"/>
                </p:cNvSpPr>
                <p:nvPr/>
              </p:nvSpPr>
              <p:spPr bwMode="auto">
                <a:xfrm>
                  <a:off x="1161" y="3055"/>
                  <a:ext cx="335" cy="125"/>
                </a:xfrm>
                <a:custGeom>
                  <a:avLst/>
                  <a:gdLst/>
                  <a:ahLst/>
                  <a:cxnLst>
                    <a:cxn ang="0">
                      <a:pos x="283" y="12"/>
                    </a:cxn>
                    <a:cxn ang="0">
                      <a:pos x="279" y="42"/>
                    </a:cxn>
                    <a:cxn ang="0">
                      <a:pos x="264" y="23"/>
                    </a:cxn>
                    <a:cxn ang="0">
                      <a:pos x="237" y="27"/>
                    </a:cxn>
                    <a:cxn ang="0">
                      <a:pos x="230" y="57"/>
                    </a:cxn>
                    <a:cxn ang="0">
                      <a:pos x="219" y="38"/>
                    </a:cxn>
                    <a:cxn ang="0">
                      <a:pos x="200" y="38"/>
                    </a:cxn>
                    <a:cxn ang="0">
                      <a:pos x="226" y="57"/>
                    </a:cxn>
                    <a:cxn ang="0">
                      <a:pos x="196" y="49"/>
                    </a:cxn>
                    <a:cxn ang="0">
                      <a:pos x="200" y="38"/>
                    </a:cxn>
                    <a:cxn ang="0">
                      <a:pos x="196" y="49"/>
                    </a:cxn>
                    <a:cxn ang="0">
                      <a:pos x="173" y="65"/>
                    </a:cxn>
                    <a:cxn ang="0">
                      <a:pos x="177" y="46"/>
                    </a:cxn>
                    <a:cxn ang="0">
                      <a:pos x="162" y="49"/>
                    </a:cxn>
                    <a:cxn ang="0">
                      <a:pos x="158" y="80"/>
                    </a:cxn>
                    <a:cxn ang="0">
                      <a:pos x="143" y="61"/>
                    </a:cxn>
                    <a:cxn ang="0">
                      <a:pos x="128" y="61"/>
                    </a:cxn>
                    <a:cxn ang="0">
                      <a:pos x="155" y="84"/>
                    </a:cxn>
                    <a:cxn ang="0">
                      <a:pos x="125" y="76"/>
                    </a:cxn>
                    <a:cxn ang="0">
                      <a:pos x="128" y="61"/>
                    </a:cxn>
                    <a:cxn ang="0">
                      <a:pos x="125" y="76"/>
                    </a:cxn>
                    <a:cxn ang="0">
                      <a:pos x="102" y="87"/>
                    </a:cxn>
                    <a:cxn ang="0">
                      <a:pos x="106" y="68"/>
                    </a:cxn>
                    <a:cxn ang="0">
                      <a:pos x="91" y="72"/>
                    </a:cxn>
                    <a:cxn ang="0">
                      <a:pos x="87" y="103"/>
                    </a:cxn>
                    <a:cxn ang="0">
                      <a:pos x="72" y="87"/>
                    </a:cxn>
                    <a:cxn ang="0">
                      <a:pos x="57" y="84"/>
                    </a:cxn>
                    <a:cxn ang="0">
                      <a:pos x="79" y="106"/>
                    </a:cxn>
                    <a:cxn ang="0">
                      <a:pos x="53" y="99"/>
                    </a:cxn>
                    <a:cxn ang="0">
                      <a:pos x="57" y="84"/>
                    </a:cxn>
                    <a:cxn ang="0">
                      <a:pos x="53" y="99"/>
                    </a:cxn>
                    <a:cxn ang="0">
                      <a:pos x="30" y="114"/>
                    </a:cxn>
                    <a:cxn ang="0">
                      <a:pos x="30" y="91"/>
                    </a:cxn>
                    <a:cxn ang="0">
                      <a:pos x="19" y="95"/>
                    </a:cxn>
                    <a:cxn ang="0">
                      <a:pos x="12" y="125"/>
                    </a:cxn>
                    <a:cxn ang="0">
                      <a:pos x="0" y="110"/>
                    </a:cxn>
                    <a:cxn ang="0">
                      <a:pos x="249" y="23"/>
                    </a:cxn>
                    <a:cxn ang="0">
                      <a:pos x="275" y="42"/>
                    </a:cxn>
                    <a:cxn ang="0">
                      <a:pos x="245" y="34"/>
                    </a:cxn>
                    <a:cxn ang="0">
                      <a:pos x="249" y="23"/>
                    </a:cxn>
                    <a:cxn ang="0">
                      <a:pos x="328" y="12"/>
                    </a:cxn>
                    <a:cxn ang="0">
                      <a:pos x="298" y="27"/>
                    </a:cxn>
                    <a:cxn ang="0">
                      <a:pos x="298" y="8"/>
                    </a:cxn>
                  </a:cxnLst>
                  <a:rect l="0" t="0" r="r" b="b"/>
                  <a:pathLst>
                    <a:path w="335" h="125">
                      <a:moveTo>
                        <a:pt x="264" y="23"/>
                      </a:moveTo>
                      <a:lnTo>
                        <a:pt x="271" y="15"/>
                      </a:lnTo>
                      <a:lnTo>
                        <a:pt x="283" y="12"/>
                      </a:lnTo>
                      <a:lnTo>
                        <a:pt x="294" y="19"/>
                      </a:lnTo>
                      <a:lnTo>
                        <a:pt x="298" y="34"/>
                      </a:lnTo>
                      <a:lnTo>
                        <a:pt x="279" y="42"/>
                      </a:lnTo>
                      <a:lnTo>
                        <a:pt x="271" y="34"/>
                      </a:lnTo>
                      <a:lnTo>
                        <a:pt x="271" y="27"/>
                      </a:lnTo>
                      <a:lnTo>
                        <a:pt x="264" y="23"/>
                      </a:lnTo>
                      <a:lnTo>
                        <a:pt x="264" y="23"/>
                      </a:lnTo>
                      <a:close/>
                      <a:moveTo>
                        <a:pt x="226" y="31"/>
                      </a:moveTo>
                      <a:lnTo>
                        <a:pt x="237" y="27"/>
                      </a:lnTo>
                      <a:lnTo>
                        <a:pt x="245" y="34"/>
                      </a:lnTo>
                      <a:lnTo>
                        <a:pt x="249" y="49"/>
                      </a:lnTo>
                      <a:lnTo>
                        <a:pt x="230" y="57"/>
                      </a:lnTo>
                      <a:lnTo>
                        <a:pt x="222" y="49"/>
                      </a:lnTo>
                      <a:lnTo>
                        <a:pt x="222" y="42"/>
                      </a:lnTo>
                      <a:lnTo>
                        <a:pt x="219" y="38"/>
                      </a:lnTo>
                      <a:lnTo>
                        <a:pt x="226" y="31"/>
                      </a:lnTo>
                      <a:lnTo>
                        <a:pt x="226" y="31"/>
                      </a:lnTo>
                      <a:close/>
                      <a:moveTo>
                        <a:pt x="200" y="38"/>
                      </a:moveTo>
                      <a:lnTo>
                        <a:pt x="211" y="34"/>
                      </a:lnTo>
                      <a:lnTo>
                        <a:pt x="222" y="42"/>
                      </a:lnTo>
                      <a:lnTo>
                        <a:pt x="226" y="57"/>
                      </a:lnTo>
                      <a:lnTo>
                        <a:pt x="207" y="65"/>
                      </a:lnTo>
                      <a:lnTo>
                        <a:pt x="200" y="57"/>
                      </a:lnTo>
                      <a:lnTo>
                        <a:pt x="196" y="49"/>
                      </a:lnTo>
                      <a:lnTo>
                        <a:pt x="192" y="46"/>
                      </a:lnTo>
                      <a:lnTo>
                        <a:pt x="200" y="38"/>
                      </a:lnTo>
                      <a:lnTo>
                        <a:pt x="200" y="38"/>
                      </a:lnTo>
                      <a:close/>
                      <a:moveTo>
                        <a:pt x="177" y="46"/>
                      </a:moveTo>
                      <a:lnTo>
                        <a:pt x="189" y="42"/>
                      </a:lnTo>
                      <a:lnTo>
                        <a:pt x="196" y="49"/>
                      </a:lnTo>
                      <a:lnTo>
                        <a:pt x="204" y="65"/>
                      </a:lnTo>
                      <a:lnTo>
                        <a:pt x="181" y="72"/>
                      </a:lnTo>
                      <a:lnTo>
                        <a:pt x="173" y="65"/>
                      </a:lnTo>
                      <a:lnTo>
                        <a:pt x="173" y="61"/>
                      </a:lnTo>
                      <a:lnTo>
                        <a:pt x="170" y="57"/>
                      </a:lnTo>
                      <a:lnTo>
                        <a:pt x="177" y="46"/>
                      </a:lnTo>
                      <a:lnTo>
                        <a:pt x="177" y="46"/>
                      </a:lnTo>
                      <a:close/>
                      <a:moveTo>
                        <a:pt x="151" y="53"/>
                      </a:moveTo>
                      <a:lnTo>
                        <a:pt x="162" y="49"/>
                      </a:lnTo>
                      <a:lnTo>
                        <a:pt x="173" y="61"/>
                      </a:lnTo>
                      <a:lnTo>
                        <a:pt x="177" y="72"/>
                      </a:lnTo>
                      <a:lnTo>
                        <a:pt x="158" y="80"/>
                      </a:lnTo>
                      <a:lnTo>
                        <a:pt x="151" y="72"/>
                      </a:lnTo>
                      <a:lnTo>
                        <a:pt x="147" y="68"/>
                      </a:lnTo>
                      <a:lnTo>
                        <a:pt x="143" y="61"/>
                      </a:lnTo>
                      <a:lnTo>
                        <a:pt x="151" y="53"/>
                      </a:lnTo>
                      <a:lnTo>
                        <a:pt x="151" y="53"/>
                      </a:lnTo>
                      <a:close/>
                      <a:moveTo>
                        <a:pt x="128" y="61"/>
                      </a:moveTo>
                      <a:lnTo>
                        <a:pt x="140" y="57"/>
                      </a:lnTo>
                      <a:lnTo>
                        <a:pt x="147" y="65"/>
                      </a:lnTo>
                      <a:lnTo>
                        <a:pt x="155" y="84"/>
                      </a:lnTo>
                      <a:lnTo>
                        <a:pt x="132" y="87"/>
                      </a:lnTo>
                      <a:lnTo>
                        <a:pt x="128" y="80"/>
                      </a:lnTo>
                      <a:lnTo>
                        <a:pt x="125" y="76"/>
                      </a:lnTo>
                      <a:lnTo>
                        <a:pt x="121" y="72"/>
                      </a:lnTo>
                      <a:lnTo>
                        <a:pt x="128" y="61"/>
                      </a:lnTo>
                      <a:lnTo>
                        <a:pt x="128" y="61"/>
                      </a:lnTo>
                      <a:close/>
                      <a:moveTo>
                        <a:pt x="106" y="68"/>
                      </a:moveTo>
                      <a:lnTo>
                        <a:pt x="117" y="65"/>
                      </a:lnTo>
                      <a:lnTo>
                        <a:pt x="125" y="76"/>
                      </a:lnTo>
                      <a:lnTo>
                        <a:pt x="128" y="91"/>
                      </a:lnTo>
                      <a:lnTo>
                        <a:pt x="109" y="95"/>
                      </a:lnTo>
                      <a:lnTo>
                        <a:pt x="102" y="87"/>
                      </a:lnTo>
                      <a:lnTo>
                        <a:pt x="102" y="84"/>
                      </a:lnTo>
                      <a:lnTo>
                        <a:pt x="98" y="76"/>
                      </a:lnTo>
                      <a:lnTo>
                        <a:pt x="106" y="68"/>
                      </a:lnTo>
                      <a:lnTo>
                        <a:pt x="106" y="68"/>
                      </a:lnTo>
                      <a:close/>
                      <a:moveTo>
                        <a:pt x="79" y="76"/>
                      </a:moveTo>
                      <a:lnTo>
                        <a:pt x="91" y="72"/>
                      </a:lnTo>
                      <a:lnTo>
                        <a:pt x="102" y="84"/>
                      </a:lnTo>
                      <a:lnTo>
                        <a:pt x="106" y="99"/>
                      </a:lnTo>
                      <a:lnTo>
                        <a:pt x="87" y="103"/>
                      </a:lnTo>
                      <a:lnTo>
                        <a:pt x="79" y="95"/>
                      </a:lnTo>
                      <a:lnTo>
                        <a:pt x="76" y="91"/>
                      </a:lnTo>
                      <a:lnTo>
                        <a:pt x="72" y="87"/>
                      </a:lnTo>
                      <a:lnTo>
                        <a:pt x="79" y="76"/>
                      </a:lnTo>
                      <a:lnTo>
                        <a:pt x="79" y="76"/>
                      </a:lnTo>
                      <a:close/>
                      <a:moveTo>
                        <a:pt x="57" y="84"/>
                      </a:moveTo>
                      <a:lnTo>
                        <a:pt x="68" y="80"/>
                      </a:lnTo>
                      <a:lnTo>
                        <a:pt x="76" y="91"/>
                      </a:lnTo>
                      <a:lnTo>
                        <a:pt x="79" y="106"/>
                      </a:lnTo>
                      <a:lnTo>
                        <a:pt x="61" y="110"/>
                      </a:lnTo>
                      <a:lnTo>
                        <a:pt x="53" y="103"/>
                      </a:lnTo>
                      <a:lnTo>
                        <a:pt x="53" y="99"/>
                      </a:lnTo>
                      <a:lnTo>
                        <a:pt x="49" y="95"/>
                      </a:lnTo>
                      <a:lnTo>
                        <a:pt x="57" y="84"/>
                      </a:lnTo>
                      <a:lnTo>
                        <a:pt x="57" y="84"/>
                      </a:lnTo>
                      <a:close/>
                      <a:moveTo>
                        <a:pt x="30" y="91"/>
                      </a:moveTo>
                      <a:lnTo>
                        <a:pt x="42" y="87"/>
                      </a:lnTo>
                      <a:lnTo>
                        <a:pt x="53" y="99"/>
                      </a:lnTo>
                      <a:lnTo>
                        <a:pt x="57" y="114"/>
                      </a:lnTo>
                      <a:lnTo>
                        <a:pt x="38" y="118"/>
                      </a:lnTo>
                      <a:lnTo>
                        <a:pt x="30" y="114"/>
                      </a:lnTo>
                      <a:lnTo>
                        <a:pt x="27" y="106"/>
                      </a:lnTo>
                      <a:lnTo>
                        <a:pt x="23" y="103"/>
                      </a:lnTo>
                      <a:lnTo>
                        <a:pt x="30" y="91"/>
                      </a:lnTo>
                      <a:lnTo>
                        <a:pt x="30" y="91"/>
                      </a:lnTo>
                      <a:close/>
                      <a:moveTo>
                        <a:pt x="8" y="99"/>
                      </a:moveTo>
                      <a:lnTo>
                        <a:pt x="19" y="95"/>
                      </a:lnTo>
                      <a:lnTo>
                        <a:pt x="27" y="106"/>
                      </a:lnTo>
                      <a:lnTo>
                        <a:pt x="30" y="122"/>
                      </a:lnTo>
                      <a:lnTo>
                        <a:pt x="12" y="125"/>
                      </a:lnTo>
                      <a:lnTo>
                        <a:pt x="8" y="122"/>
                      </a:lnTo>
                      <a:lnTo>
                        <a:pt x="4" y="114"/>
                      </a:lnTo>
                      <a:lnTo>
                        <a:pt x="0" y="110"/>
                      </a:lnTo>
                      <a:lnTo>
                        <a:pt x="8" y="99"/>
                      </a:lnTo>
                      <a:lnTo>
                        <a:pt x="8" y="99"/>
                      </a:lnTo>
                      <a:close/>
                      <a:moveTo>
                        <a:pt x="249" y="23"/>
                      </a:moveTo>
                      <a:lnTo>
                        <a:pt x="260" y="19"/>
                      </a:lnTo>
                      <a:lnTo>
                        <a:pt x="271" y="27"/>
                      </a:lnTo>
                      <a:lnTo>
                        <a:pt x="275" y="42"/>
                      </a:lnTo>
                      <a:lnTo>
                        <a:pt x="256" y="49"/>
                      </a:lnTo>
                      <a:lnTo>
                        <a:pt x="249" y="42"/>
                      </a:lnTo>
                      <a:lnTo>
                        <a:pt x="245" y="34"/>
                      </a:lnTo>
                      <a:lnTo>
                        <a:pt x="241" y="31"/>
                      </a:lnTo>
                      <a:lnTo>
                        <a:pt x="249" y="23"/>
                      </a:lnTo>
                      <a:lnTo>
                        <a:pt x="249" y="23"/>
                      </a:lnTo>
                      <a:close/>
                      <a:moveTo>
                        <a:pt x="298" y="8"/>
                      </a:moveTo>
                      <a:lnTo>
                        <a:pt x="317" y="0"/>
                      </a:lnTo>
                      <a:lnTo>
                        <a:pt x="328" y="12"/>
                      </a:lnTo>
                      <a:lnTo>
                        <a:pt x="335" y="23"/>
                      </a:lnTo>
                      <a:lnTo>
                        <a:pt x="301" y="34"/>
                      </a:lnTo>
                      <a:lnTo>
                        <a:pt x="298" y="27"/>
                      </a:lnTo>
                      <a:lnTo>
                        <a:pt x="294" y="19"/>
                      </a:lnTo>
                      <a:lnTo>
                        <a:pt x="290" y="15"/>
                      </a:lnTo>
                      <a:lnTo>
                        <a:pt x="298" y="8"/>
                      </a:lnTo>
                      <a:lnTo>
                        <a:pt x="298" y="8"/>
                      </a:lnTo>
                      <a:close/>
                    </a:path>
                  </a:pathLst>
                </a:custGeom>
                <a:solidFill>
                  <a:srgbClr val="F4F4D1"/>
                </a:solidFill>
                <a:ln w="9525">
                  <a:noFill/>
                  <a:round/>
                  <a:headEnd/>
                  <a:tailEnd/>
                </a:ln>
              </p:spPr>
              <p:txBody>
                <a:bodyPr/>
                <a:lstStyle/>
                <a:p>
                  <a:endParaRPr lang="en-US"/>
                </a:p>
              </p:txBody>
            </p:sp>
            <p:sp>
              <p:nvSpPr>
                <p:cNvPr id="380211" name="Freeform 307"/>
                <p:cNvSpPr>
                  <a:spLocks noChangeAspect="1"/>
                </p:cNvSpPr>
                <p:nvPr/>
              </p:nvSpPr>
              <p:spPr bwMode="auto">
                <a:xfrm>
                  <a:off x="1429" y="3067"/>
                  <a:ext cx="30" cy="30"/>
                </a:xfrm>
                <a:custGeom>
                  <a:avLst/>
                  <a:gdLst/>
                  <a:ahLst/>
                  <a:cxnLst>
                    <a:cxn ang="0">
                      <a:pos x="0" y="11"/>
                    </a:cxn>
                    <a:cxn ang="0">
                      <a:pos x="7" y="3"/>
                    </a:cxn>
                    <a:cxn ang="0">
                      <a:pos x="18" y="0"/>
                    </a:cxn>
                    <a:cxn ang="0">
                      <a:pos x="26" y="7"/>
                    </a:cxn>
                    <a:cxn ang="0">
                      <a:pos x="30" y="22"/>
                    </a:cxn>
                    <a:cxn ang="0">
                      <a:pos x="11" y="30"/>
                    </a:cxn>
                    <a:cxn ang="0">
                      <a:pos x="3" y="22"/>
                    </a:cxn>
                    <a:cxn ang="0">
                      <a:pos x="3" y="15"/>
                    </a:cxn>
                    <a:cxn ang="0">
                      <a:pos x="0" y="11"/>
                    </a:cxn>
                  </a:cxnLst>
                  <a:rect l="0" t="0" r="r" b="b"/>
                  <a:pathLst>
                    <a:path w="30" h="30">
                      <a:moveTo>
                        <a:pt x="0" y="11"/>
                      </a:moveTo>
                      <a:lnTo>
                        <a:pt x="7" y="3"/>
                      </a:lnTo>
                      <a:lnTo>
                        <a:pt x="18" y="0"/>
                      </a:lnTo>
                      <a:lnTo>
                        <a:pt x="26" y="7"/>
                      </a:lnTo>
                      <a:lnTo>
                        <a:pt x="30" y="22"/>
                      </a:lnTo>
                      <a:lnTo>
                        <a:pt x="11" y="30"/>
                      </a:lnTo>
                      <a:lnTo>
                        <a:pt x="3" y="22"/>
                      </a:lnTo>
                      <a:lnTo>
                        <a:pt x="3" y="15"/>
                      </a:lnTo>
                      <a:lnTo>
                        <a:pt x="0" y="11"/>
                      </a:lnTo>
                    </a:path>
                  </a:pathLst>
                </a:custGeom>
                <a:noFill/>
                <a:ln w="6350">
                  <a:solidFill>
                    <a:srgbClr val="000000"/>
                  </a:solidFill>
                  <a:prstDash val="solid"/>
                  <a:round/>
                  <a:headEnd/>
                  <a:tailEnd/>
                </a:ln>
              </p:spPr>
              <p:txBody>
                <a:bodyPr/>
                <a:lstStyle/>
                <a:p>
                  <a:endParaRPr lang="en-US"/>
                </a:p>
              </p:txBody>
            </p:sp>
            <p:sp>
              <p:nvSpPr>
                <p:cNvPr id="380212" name="Freeform 308"/>
                <p:cNvSpPr>
                  <a:spLocks noChangeAspect="1"/>
                </p:cNvSpPr>
                <p:nvPr/>
              </p:nvSpPr>
              <p:spPr bwMode="auto">
                <a:xfrm>
                  <a:off x="1380" y="3082"/>
                  <a:ext cx="30" cy="30"/>
                </a:xfrm>
                <a:custGeom>
                  <a:avLst/>
                  <a:gdLst/>
                  <a:ahLst/>
                  <a:cxnLst>
                    <a:cxn ang="0">
                      <a:pos x="7" y="4"/>
                    </a:cxn>
                    <a:cxn ang="0">
                      <a:pos x="18" y="0"/>
                    </a:cxn>
                    <a:cxn ang="0">
                      <a:pos x="26" y="7"/>
                    </a:cxn>
                    <a:cxn ang="0">
                      <a:pos x="30" y="22"/>
                    </a:cxn>
                    <a:cxn ang="0">
                      <a:pos x="11" y="30"/>
                    </a:cxn>
                    <a:cxn ang="0">
                      <a:pos x="3" y="22"/>
                    </a:cxn>
                    <a:cxn ang="0">
                      <a:pos x="3" y="15"/>
                    </a:cxn>
                    <a:cxn ang="0">
                      <a:pos x="0" y="11"/>
                    </a:cxn>
                    <a:cxn ang="0">
                      <a:pos x="7" y="4"/>
                    </a:cxn>
                  </a:cxnLst>
                  <a:rect l="0" t="0" r="r" b="b"/>
                  <a:pathLst>
                    <a:path w="30" h="30">
                      <a:moveTo>
                        <a:pt x="7" y="4"/>
                      </a:moveTo>
                      <a:lnTo>
                        <a:pt x="18" y="0"/>
                      </a:lnTo>
                      <a:lnTo>
                        <a:pt x="26" y="7"/>
                      </a:lnTo>
                      <a:lnTo>
                        <a:pt x="30" y="22"/>
                      </a:lnTo>
                      <a:lnTo>
                        <a:pt x="11" y="30"/>
                      </a:lnTo>
                      <a:lnTo>
                        <a:pt x="3" y="22"/>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0213" name="Freeform 309"/>
                <p:cNvSpPr>
                  <a:spLocks noChangeAspect="1"/>
                </p:cNvSpPr>
                <p:nvPr/>
              </p:nvSpPr>
              <p:spPr bwMode="auto">
                <a:xfrm>
                  <a:off x="1353" y="3089"/>
                  <a:ext cx="34" cy="31"/>
                </a:xfrm>
                <a:custGeom>
                  <a:avLst/>
                  <a:gdLst/>
                  <a:ahLst/>
                  <a:cxnLst>
                    <a:cxn ang="0">
                      <a:pos x="8" y="4"/>
                    </a:cxn>
                    <a:cxn ang="0">
                      <a:pos x="23" y="0"/>
                    </a:cxn>
                    <a:cxn ang="0">
                      <a:pos x="30" y="8"/>
                    </a:cxn>
                    <a:cxn ang="0">
                      <a:pos x="34" y="23"/>
                    </a:cxn>
                    <a:cxn ang="0">
                      <a:pos x="15" y="31"/>
                    </a:cxn>
                    <a:cxn ang="0">
                      <a:pos x="8" y="23"/>
                    </a:cxn>
                    <a:cxn ang="0">
                      <a:pos x="8" y="15"/>
                    </a:cxn>
                    <a:cxn ang="0">
                      <a:pos x="0" y="12"/>
                    </a:cxn>
                    <a:cxn ang="0">
                      <a:pos x="8" y="4"/>
                    </a:cxn>
                  </a:cxnLst>
                  <a:rect l="0" t="0" r="r" b="b"/>
                  <a:pathLst>
                    <a:path w="34" h="31">
                      <a:moveTo>
                        <a:pt x="8" y="4"/>
                      </a:moveTo>
                      <a:lnTo>
                        <a:pt x="23" y="0"/>
                      </a:lnTo>
                      <a:lnTo>
                        <a:pt x="30" y="8"/>
                      </a:lnTo>
                      <a:lnTo>
                        <a:pt x="34" y="23"/>
                      </a:lnTo>
                      <a:lnTo>
                        <a:pt x="15" y="31"/>
                      </a:lnTo>
                      <a:lnTo>
                        <a:pt x="8" y="23"/>
                      </a:lnTo>
                      <a:lnTo>
                        <a:pt x="8"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0214" name="Freeform 310"/>
                <p:cNvSpPr>
                  <a:spLocks noChangeAspect="1"/>
                </p:cNvSpPr>
                <p:nvPr/>
              </p:nvSpPr>
              <p:spPr bwMode="auto">
                <a:xfrm>
                  <a:off x="1331" y="3097"/>
                  <a:ext cx="34" cy="30"/>
                </a:xfrm>
                <a:custGeom>
                  <a:avLst/>
                  <a:gdLst/>
                  <a:ahLst/>
                  <a:cxnLst>
                    <a:cxn ang="0">
                      <a:pos x="7" y="4"/>
                    </a:cxn>
                    <a:cxn ang="0">
                      <a:pos x="19" y="0"/>
                    </a:cxn>
                    <a:cxn ang="0">
                      <a:pos x="30" y="7"/>
                    </a:cxn>
                    <a:cxn ang="0">
                      <a:pos x="34" y="23"/>
                    </a:cxn>
                    <a:cxn ang="0">
                      <a:pos x="11" y="30"/>
                    </a:cxn>
                    <a:cxn ang="0">
                      <a:pos x="3" y="23"/>
                    </a:cxn>
                    <a:cxn ang="0">
                      <a:pos x="3" y="15"/>
                    </a:cxn>
                    <a:cxn ang="0">
                      <a:pos x="0" y="11"/>
                    </a:cxn>
                    <a:cxn ang="0">
                      <a:pos x="7" y="4"/>
                    </a:cxn>
                  </a:cxnLst>
                  <a:rect l="0" t="0" r="r" b="b"/>
                  <a:pathLst>
                    <a:path w="34" h="30">
                      <a:moveTo>
                        <a:pt x="7" y="4"/>
                      </a:moveTo>
                      <a:lnTo>
                        <a:pt x="19" y="0"/>
                      </a:lnTo>
                      <a:lnTo>
                        <a:pt x="30" y="7"/>
                      </a:lnTo>
                      <a:lnTo>
                        <a:pt x="34" y="23"/>
                      </a:lnTo>
                      <a:lnTo>
                        <a:pt x="11" y="30"/>
                      </a:lnTo>
                      <a:lnTo>
                        <a:pt x="3"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0215" name="Freeform 311"/>
                <p:cNvSpPr>
                  <a:spLocks noChangeAspect="1"/>
                </p:cNvSpPr>
                <p:nvPr/>
              </p:nvSpPr>
              <p:spPr bwMode="auto">
                <a:xfrm>
                  <a:off x="1308" y="3104"/>
                  <a:ext cx="30" cy="31"/>
                </a:xfrm>
                <a:custGeom>
                  <a:avLst/>
                  <a:gdLst/>
                  <a:ahLst/>
                  <a:cxnLst>
                    <a:cxn ang="0">
                      <a:pos x="4" y="4"/>
                    </a:cxn>
                    <a:cxn ang="0">
                      <a:pos x="19" y="0"/>
                    </a:cxn>
                    <a:cxn ang="0">
                      <a:pos x="26" y="8"/>
                    </a:cxn>
                    <a:cxn ang="0">
                      <a:pos x="30" y="23"/>
                    </a:cxn>
                    <a:cxn ang="0">
                      <a:pos x="11" y="31"/>
                    </a:cxn>
                    <a:cxn ang="0">
                      <a:pos x="4" y="23"/>
                    </a:cxn>
                    <a:cxn ang="0">
                      <a:pos x="4" y="16"/>
                    </a:cxn>
                    <a:cxn ang="0">
                      <a:pos x="0" y="12"/>
                    </a:cxn>
                    <a:cxn ang="0">
                      <a:pos x="4" y="4"/>
                    </a:cxn>
                  </a:cxnLst>
                  <a:rect l="0" t="0" r="r" b="b"/>
                  <a:pathLst>
                    <a:path w="30" h="31">
                      <a:moveTo>
                        <a:pt x="4" y="4"/>
                      </a:moveTo>
                      <a:lnTo>
                        <a:pt x="19" y="0"/>
                      </a:lnTo>
                      <a:lnTo>
                        <a:pt x="26" y="8"/>
                      </a:lnTo>
                      <a:lnTo>
                        <a:pt x="30" y="23"/>
                      </a:lnTo>
                      <a:lnTo>
                        <a:pt x="11" y="31"/>
                      </a:lnTo>
                      <a:lnTo>
                        <a:pt x="4"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80216" name="Freeform 312"/>
                <p:cNvSpPr>
                  <a:spLocks noChangeAspect="1"/>
                </p:cNvSpPr>
                <p:nvPr/>
              </p:nvSpPr>
              <p:spPr bwMode="auto">
                <a:xfrm>
                  <a:off x="1282" y="3112"/>
                  <a:ext cx="34" cy="30"/>
                </a:xfrm>
                <a:custGeom>
                  <a:avLst/>
                  <a:gdLst/>
                  <a:ahLst/>
                  <a:cxnLst>
                    <a:cxn ang="0">
                      <a:pos x="7" y="4"/>
                    </a:cxn>
                    <a:cxn ang="0">
                      <a:pos x="19" y="0"/>
                    </a:cxn>
                    <a:cxn ang="0">
                      <a:pos x="26" y="8"/>
                    </a:cxn>
                    <a:cxn ang="0">
                      <a:pos x="34" y="23"/>
                    </a:cxn>
                    <a:cxn ang="0">
                      <a:pos x="11" y="30"/>
                    </a:cxn>
                    <a:cxn ang="0">
                      <a:pos x="7" y="23"/>
                    </a:cxn>
                    <a:cxn ang="0">
                      <a:pos x="4" y="19"/>
                    </a:cxn>
                    <a:cxn ang="0">
                      <a:pos x="0" y="11"/>
                    </a:cxn>
                    <a:cxn ang="0">
                      <a:pos x="7" y="4"/>
                    </a:cxn>
                  </a:cxnLst>
                  <a:rect l="0" t="0" r="r" b="b"/>
                  <a:pathLst>
                    <a:path w="34" h="30">
                      <a:moveTo>
                        <a:pt x="7" y="4"/>
                      </a:moveTo>
                      <a:lnTo>
                        <a:pt x="19" y="0"/>
                      </a:lnTo>
                      <a:lnTo>
                        <a:pt x="26" y="8"/>
                      </a:lnTo>
                      <a:lnTo>
                        <a:pt x="34" y="23"/>
                      </a:lnTo>
                      <a:lnTo>
                        <a:pt x="11" y="30"/>
                      </a:lnTo>
                      <a:lnTo>
                        <a:pt x="7"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0217" name="Freeform 313"/>
                <p:cNvSpPr>
                  <a:spLocks noChangeAspect="1"/>
                </p:cNvSpPr>
                <p:nvPr/>
              </p:nvSpPr>
              <p:spPr bwMode="auto">
                <a:xfrm>
                  <a:off x="1259" y="3120"/>
                  <a:ext cx="30" cy="30"/>
                </a:xfrm>
                <a:custGeom>
                  <a:avLst/>
                  <a:gdLst/>
                  <a:ahLst/>
                  <a:cxnLst>
                    <a:cxn ang="0">
                      <a:pos x="8" y="3"/>
                    </a:cxn>
                    <a:cxn ang="0">
                      <a:pos x="19" y="0"/>
                    </a:cxn>
                    <a:cxn ang="0">
                      <a:pos x="27" y="11"/>
                    </a:cxn>
                    <a:cxn ang="0">
                      <a:pos x="30" y="26"/>
                    </a:cxn>
                    <a:cxn ang="0">
                      <a:pos x="11" y="30"/>
                    </a:cxn>
                    <a:cxn ang="0">
                      <a:pos x="4" y="22"/>
                    </a:cxn>
                    <a:cxn ang="0">
                      <a:pos x="4" y="19"/>
                    </a:cxn>
                    <a:cxn ang="0">
                      <a:pos x="0" y="11"/>
                    </a:cxn>
                    <a:cxn ang="0">
                      <a:pos x="8" y="3"/>
                    </a:cxn>
                  </a:cxnLst>
                  <a:rect l="0" t="0" r="r" b="b"/>
                  <a:pathLst>
                    <a:path w="30" h="30">
                      <a:moveTo>
                        <a:pt x="8" y="3"/>
                      </a:moveTo>
                      <a:lnTo>
                        <a:pt x="19" y="0"/>
                      </a:lnTo>
                      <a:lnTo>
                        <a:pt x="27" y="11"/>
                      </a:lnTo>
                      <a:lnTo>
                        <a:pt x="30" y="26"/>
                      </a:lnTo>
                      <a:lnTo>
                        <a:pt x="11" y="30"/>
                      </a:lnTo>
                      <a:lnTo>
                        <a:pt x="4"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80218" name="Freeform 314"/>
                <p:cNvSpPr>
                  <a:spLocks noChangeAspect="1"/>
                </p:cNvSpPr>
                <p:nvPr/>
              </p:nvSpPr>
              <p:spPr bwMode="auto">
                <a:xfrm>
                  <a:off x="1233" y="3127"/>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0219" name="Freeform 315"/>
                <p:cNvSpPr>
                  <a:spLocks noChangeAspect="1"/>
                </p:cNvSpPr>
                <p:nvPr/>
              </p:nvSpPr>
              <p:spPr bwMode="auto">
                <a:xfrm>
                  <a:off x="1210" y="3135"/>
                  <a:ext cx="30" cy="30"/>
                </a:xfrm>
                <a:custGeom>
                  <a:avLst/>
                  <a:gdLst/>
                  <a:ahLst/>
                  <a:cxnLst>
                    <a:cxn ang="0">
                      <a:pos x="8" y="4"/>
                    </a:cxn>
                    <a:cxn ang="0">
                      <a:pos x="19" y="0"/>
                    </a:cxn>
                    <a:cxn ang="0">
                      <a:pos x="27" y="11"/>
                    </a:cxn>
                    <a:cxn ang="0">
                      <a:pos x="30" y="26"/>
                    </a:cxn>
                    <a:cxn ang="0">
                      <a:pos x="12" y="30"/>
                    </a:cxn>
                    <a:cxn ang="0">
                      <a:pos x="4" y="23"/>
                    </a:cxn>
                    <a:cxn ang="0">
                      <a:pos x="4" y="19"/>
                    </a:cxn>
                    <a:cxn ang="0">
                      <a:pos x="0" y="15"/>
                    </a:cxn>
                    <a:cxn ang="0">
                      <a:pos x="8" y="4"/>
                    </a:cxn>
                  </a:cxnLst>
                  <a:rect l="0" t="0" r="r" b="b"/>
                  <a:pathLst>
                    <a:path w="30" h="30">
                      <a:moveTo>
                        <a:pt x="8" y="4"/>
                      </a:moveTo>
                      <a:lnTo>
                        <a:pt x="19" y="0"/>
                      </a:lnTo>
                      <a:lnTo>
                        <a:pt x="27" y="11"/>
                      </a:lnTo>
                      <a:lnTo>
                        <a:pt x="30" y="26"/>
                      </a:lnTo>
                      <a:lnTo>
                        <a:pt x="12" y="30"/>
                      </a:lnTo>
                      <a:lnTo>
                        <a:pt x="4" y="23"/>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0220" name="Freeform 316"/>
                <p:cNvSpPr>
                  <a:spLocks noChangeAspect="1"/>
                </p:cNvSpPr>
                <p:nvPr/>
              </p:nvSpPr>
              <p:spPr bwMode="auto">
                <a:xfrm>
                  <a:off x="1184" y="3142"/>
                  <a:ext cx="34" cy="31"/>
                </a:xfrm>
                <a:custGeom>
                  <a:avLst/>
                  <a:gdLst/>
                  <a:ahLst/>
                  <a:cxnLst>
                    <a:cxn ang="0">
                      <a:pos x="7" y="4"/>
                    </a:cxn>
                    <a:cxn ang="0">
                      <a:pos x="19" y="0"/>
                    </a:cxn>
                    <a:cxn ang="0">
                      <a:pos x="30" y="12"/>
                    </a:cxn>
                    <a:cxn ang="0">
                      <a:pos x="34" y="27"/>
                    </a:cxn>
                    <a:cxn ang="0">
                      <a:pos x="15" y="31"/>
                    </a:cxn>
                    <a:cxn ang="0">
                      <a:pos x="7" y="27"/>
                    </a:cxn>
                    <a:cxn ang="0">
                      <a:pos x="4" y="19"/>
                    </a:cxn>
                    <a:cxn ang="0">
                      <a:pos x="0" y="16"/>
                    </a:cxn>
                    <a:cxn ang="0">
                      <a:pos x="7" y="4"/>
                    </a:cxn>
                  </a:cxnLst>
                  <a:rect l="0" t="0" r="r" b="b"/>
                  <a:pathLst>
                    <a:path w="34" h="31">
                      <a:moveTo>
                        <a:pt x="7" y="4"/>
                      </a:moveTo>
                      <a:lnTo>
                        <a:pt x="19" y="0"/>
                      </a:lnTo>
                      <a:lnTo>
                        <a:pt x="30" y="12"/>
                      </a:lnTo>
                      <a:lnTo>
                        <a:pt x="34" y="27"/>
                      </a:lnTo>
                      <a:lnTo>
                        <a:pt x="15" y="31"/>
                      </a:lnTo>
                      <a:lnTo>
                        <a:pt x="7" y="27"/>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80221" name="Freeform 317"/>
                <p:cNvSpPr>
                  <a:spLocks noChangeAspect="1"/>
                </p:cNvSpPr>
                <p:nvPr/>
              </p:nvSpPr>
              <p:spPr bwMode="auto">
                <a:xfrm>
                  <a:off x="1161" y="3154"/>
                  <a:ext cx="34" cy="26"/>
                </a:xfrm>
                <a:custGeom>
                  <a:avLst/>
                  <a:gdLst/>
                  <a:ahLst/>
                  <a:cxnLst>
                    <a:cxn ang="0">
                      <a:pos x="8" y="0"/>
                    </a:cxn>
                    <a:cxn ang="0">
                      <a:pos x="19" y="0"/>
                    </a:cxn>
                    <a:cxn ang="0">
                      <a:pos x="27" y="7"/>
                    </a:cxn>
                    <a:cxn ang="0">
                      <a:pos x="34" y="23"/>
                    </a:cxn>
                    <a:cxn ang="0">
                      <a:pos x="12" y="26"/>
                    </a:cxn>
                    <a:cxn ang="0">
                      <a:pos x="8" y="23"/>
                    </a:cxn>
                    <a:cxn ang="0">
                      <a:pos x="4" y="15"/>
                    </a:cxn>
                    <a:cxn ang="0">
                      <a:pos x="0" y="11"/>
                    </a:cxn>
                    <a:cxn ang="0">
                      <a:pos x="8" y="0"/>
                    </a:cxn>
                  </a:cxnLst>
                  <a:rect l="0" t="0" r="r" b="b"/>
                  <a:pathLst>
                    <a:path w="34" h="26">
                      <a:moveTo>
                        <a:pt x="8" y="0"/>
                      </a:moveTo>
                      <a:lnTo>
                        <a:pt x="19" y="0"/>
                      </a:lnTo>
                      <a:lnTo>
                        <a:pt x="27" y="7"/>
                      </a:lnTo>
                      <a:lnTo>
                        <a:pt x="34" y="23"/>
                      </a:lnTo>
                      <a:lnTo>
                        <a:pt x="12" y="26"/>
                      </a:lnTo>
                      <a:lnTo>
                        <a:pt x="8" y="23"/>
                      </a:lnTo>
                      <a:lnTo>
                        <a:pt x="4"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80222" name="Freeform 318"/>
                <p:cNvSpPr>
                  <a:spLocks noChangeAspect="1"/>
                </p:cNvSpPr>
                <p:nvPr/>
              </p:nvSpPr>
              <p:spPr bwMode="auto">
                <a:xfrm>
                  <a:off x="1402" y="3074"/>
                  <a:ext cx="34" cy="30"/>
                </a:xfrm>
                <a:custGeom>
                  <a:avLst/>
                  <a:gdLst/>
                  <a:ahLst/>
                  <a:cxnLst>
                    <a:cxn ang="0">
                      <a:pos x="8" y="4"/>
                    </a:cxn>
                    <a:cxn ang="0">
                      <a:pos x="19" y="0"/>
                    </a:cxn>
                    <a:cxn ang="0">
                      <a:pos x="30" y="8"/>
                    </a:cxn>
                    <a:cxn ang="0">
                      <a:pos x="34" y="23"/>
                    </a:cxn>
                    <a:cxn ang="0">
                      <a:pos x="12" y="30"/>
                    </a:cxn>
                    <a:cxn ang="0">
                      <a:pos x="8" y="23"/>
                    </a:cxn>
                    <a:cxn ang="0">
                      <a:pos x="4" y="15"/>
                    </a:cxn>
                    <a:cxn ang="0">
                      <a:pos x="0" y="12"/>
                    </a:cxn>
                    <a:cxn ang="0">
                      <a:pos x="8" y="4"/>
                    </a:cxn>
                  </a:cxnLst>
                  <a:rect l="0" t="0" r="r" b="b"/>
                  <a:pathLst>
                    <a:path w="34" h="30">
                      <a:moveTo>
                        <a:pt x="8" y="4"/>
                      </a:moveTo>
                      <a:lnTo>
                        <a:pt x="19" y="0"/>
                      </a:lnTo>
                      <a:lnTo>
                        <a:pt x="30" y="8"/>
                      </a:lnTo>
                      <a:lnTo>
                        <a:pt x="34" y="23"/>
                      </a:lnTo>
                      <a:lnTo>
                        <a:pt x="12" y="30"/>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0223" name="Freeform 319"/>
                <p:cNvSpPr>
                  <a:spLocks noChangeAspect="1"/>
                </p:cNvSpPr>
                <p:nvPr/>
              </p:nvSpPr>
              <p:spPr bwMode="auto">
                <a:xfrm>
                  <a:off x="1451" y="3055"/>
                  <a:ext cx="45" cy="34"/>
                </a:xfrm>
                <a:custGeom>
                  <a:avLst/>
                  <a:gdLst/>
                  <a:ahLst/>
                  <a:cxnLst>
                    <a:cxn ang="0">
                      <a:pos x="8" y="8"/>
                    </a:cxn>
                    <a:cxn ang="0">
                      <a:pos x="27" y="0"/>
                    </a:cxn>
                    <a:cxn ang="0">
                      <a:pos x="38" y="8"/>
                    </a:cxn>
                    <a:cxn ang="0">
                      <a:pos x="45" y="23"/>
                    </a:cxn>
                    <a:cxn ang="0">
                      <a:pos x="11" y="34"/>
                    </a:cxn>
                    <a:cxn ang="0">
                      <a:pos x="8" y="27"/>
                    </a:cxn>
                    <a:cxn ang="0">
                      <a:pos x="4" y="19"/>
                    </a:cxn>
                    <a:cxn ang="0">
                      <a:pos x="0" y="15"/>
                    </a:cxn>
                    <a:cxn ang="0">
                      <a:pos x="8" y="8"/>
                    </a:cxn>
                  </a:cxnLst>
                  <a:rect l="0" t="0" r="r" b="b"/>
                  <a:pathLst>
                    <a:path w="45" h="34">
                      <a:moveTo>
                        <a:pt x="8" y="8"/>
                      </a:moveTo>
                      <a:lnTo>
                        <a:pt x="27" y="0"/>
                      </a:lnTo>
                      <a:lnTo>
                        <a:pt x="38" y="8"/>
                      </a:lnTo>
                      <a:lnTo>
                        <a:pt x="45" y="23"/>
                      </a:lnTo>
                      <a:lnTo>
                        <a:pt x="11" y="34"/>
                      </a:lnTo>
                      <a:lnTo>
                        <a:pt x="8" y="27"/>
                      </a:lnTo>
                      <a:lnTo>
                        <a:pt x="4" y="19"/>
                      </a:lnTo>
                      <a:lnTo>
                        <a:pt x="0" y="15"/>
                      </a:lnTo>
                      <a:lnTo>
                        <a:pt x="8" y="8"/>
                      </a:lnTo>
                    </a:path>
                  </a:pathLst>
                </a:custGeom>
                <a:noFill/>
                <a:ln w="6350">
                  <a:solidFill>
                    <a:srgbClr val="000000"/>
                  </a:solidFill>
                  <a:prstDash val="solid"/>
                  <a:round/>
                  <a:headEnd/>
                  <a:tailEnd/>
                </a:ln>
              </p:spPr>
              <p:txBody>
                <a:bodyPr/>
                <a:lstStyle/>
                <a:p>
                  <a:endParaRPr lang="en-US"/>
                </a:p>
              </p:txBody>
            </p:sp>
            <p:sp>
              <p:nvSpPr>
                <p:cNvPr id="380224" name="Freeform 320"/>
                <p:cNvSpPr>
                  <a:spLocks noChangeAspect="1" noEditPoints="1"/>
                </p:cNvSpPr>
                <p:nvPr/>
              </p:nvSpPr>
              <p:spPr bwMode="auto">
                <a:xfrm>
                  <a:off x="1169" y="3055"/>
                  <a:ext cx="316" cy="110"/>
                </a:xfrm>
                <a:custGeom>
                  <a:avLst/>
                  <a:gdLst/>
                  <a:ahLst/>
                  <a:cxnLst>
                    <a:cxn ang="0">
                      <a:pos x="275" y="23"/>
                    </a:cxn>
                    <a:cxn ang="0">
                      <a:pos x="275" y="12"/>
                    </a:cxn>
                    <a:cxn ang="0">
                      <a:pos x="263" y="15"/>
                    </a:cxn>
                    <a:cxn ang="0">
                      <a:pos x="248" y="31"/>
                    </a:cxn>
                    <a:cxn ang="0">
                      <a:pos x="252" y="19"/>
                    </a:cxn>
                    <a:cxn ang="0">
                      <a:pos x="241" y="23"/>
                    </a:cxn>
                    <a:cxn ang="0">
                      <a:pos x="226" y="38"/>
                    </a:cxn>
                    <a:cxn ang="0">
                      <a:pos x="229" y="27"/>
                    </a:cxn>
                    <a:cxn ang="0">
                      <a:pos x="218" y="31"/>
                    </a:cxn>
                    <a:cxn ang="0">
                      <a:pos x="203" y="46"/>
                    </a:cxn>
                    <a:cxn ang="0">
                      <a:pos x="203" y="34"/>
                    </a:cxn>
                    <a:cxn ang="0">
                      <a:pos x="192" y="38"/>
                    </a:cxn>
                    <a:cxn ang="0">
                      <a:pos x="177" y="53"/>
                    </a:cxn>
                    <a:cxn ang="0">
                      <a:pos x="181" y="42"/>
                    </a:cxn>
                    <a:cxn ang="0">
                      <a:pos x="169" y="46"/>
                    </a:cxn>
                    <a:cxn ang="0">
                      <a:pos x="154" y="61"/>
                    </a:cxn>
                    <a:cxn ang="0">
                      <a:pos x="154" y="49"/>
                    </a:cxn>
                    <a:cxn ang="0">
                      <a:pos x="143" y="53"/>
                    </a:cxn>
                    <a:cxn ang="0">
                      <a:pos x="128" y="72"/>
                    </a:cxn>
                    <a:cxn ang="0">
                      <a:pos x="132" y="57"/>
                    </a:cxn>
                    <a:cxn ang="0">
                      <a:pos x="120" y="61"/>
                    </a:cxn>
                    <a:cxn ang="0">
                      <a:pos x="105" y="80"/>
                    </a:cxn>
                    <a:cxn ang="0">
                      <a:pos x="109" y="65"/>
                    </a:cxn>
                    <a:cxn ang="0">
                      <a:pos x="98" y="68"/>
                    </a:cxn>
                    <a:cxn ang="0">
                      <a:pos x="83" y="87"/>
                    </a:cxn>
                    <a:cxn ang="0">
                      <a:pos x="83" y="72"/>
                    </a:cxn>
                    <a:cxn ang="0">
                      <a:pos x="71" y="76"/>
                    </a:cxn>
                    <a:cxn ang="0">
                      <a:pos x="56" y="95"/>
                    </a:cxn>
                    <a:cxn ang="0">
                      <a:pos x="60" y="84"/>
                    </a:cxn>
                    <a:cxn ang="0">
                      <a:pos x="49" y="84"/>
                    </a:cxn>
                    <a:cxn ang="0">
                      <a:pos x="30" y="103"/>
                    </a:cxn>
                    <a:cxn ang="0">
                      <a:pos x="34" y="91"/>
                    </a:cxn>
                    <a:cxn ang="0">
                      <a:pos x="22" y="91"/>
                    </a:cxn>
                    <a:cxn ang="0">
                      <a:pos x="7" y="110"/>
                    </a:cxn>
                    <a:cxn ang="0">
                      <a:pos x="11" y="99"/>
                    </a:cxn>
                    <a:cxn ang="0">
                      <a:pos x="0" y="103"/>
                    </a:cxn>
                    <a:cxn ang="0">
                      <a:pos x="297" y="15"/>
                    </a:cxn>
                    <a:cxn ang="0">
                      <a:pos x="309" y="0"/>
                    </a:cxn>
                    <a:cxn ang="0">
                      <a:pos x="290" y="8"/>
                    </a:cxn>
                  </a:cxnLst>
                  <a:rect l="0" t="0" r="r" b="b"/>
                  <a:pathLst>
                    <a:path w="316" h="110">
                      <a:moveTo>
                        <a:pt x="263" y="15"/>
                      </a:moveTo>
                      <a:lnTo>
                        <a:pt x="275" y="23"/>
                      </a:lnTo>
                      <a:lnTo>
                        <a:pt x="286" y="19"/>
                      </a:lnTo>
                      <a:lnTo>
                        <a:pt x="275" y="12"/>
                      </a:lnTo>
                      <a:lnTo>
                        <a:pt x="263" y="15"/>
                      </a:lnTo>
                      <a:lnTo>
                        <a:pt x="263" y="15"/>
                      </a:lnTo>
                      <a:close/>
                      <a:moveTo>
                        <a:pt x="241" y="23"/>
                      </a:moveTo>
                      <a:lnTo>
                        <a:pt x="248" y="31"/>
                      </a:lnTo>
                      <a:lnTo>
                        <a:pt x="260" y="27"/>
                      </a:lnTo>
                      <a:lnTo>
                        <a:pt x="252" y="19"/>
                      </a:lnTo>
                      <a:lnTo>
                        <a:pt x="241" y="23"/>
                      </a:lnTo>
                      <a:lnTo>
                        <a:pt x="241" y="23"/>
                      </a:lnTo>
                      <a:close/>
                      <a:moveTo>
                        <a:pt x="218" y="31"/>
                      </a:moveTo>
                      <a:lnTo>
                        <a:pt x="226" y="38"/>
                      </a:lnTo>
                      <a:lnTo>
                        <a:pt x="237" y="34"/>
                      </a:lnTo>
                      <a:lnTo>
                        <a:pt x="229" y="27"/>
                      </a:lnTo>
                      <a:lnTo>
                        <a:pt x="218" y="31"/>
                      </a:lnTo>
                      <a:lnTo>
                        <a:pt x="218" y="31"/>
                      </a:lnTo>
                      <a:close/>
                      <a:moveTo>
                        <a:pt x="192" y="38"/>
                      </a:moveTo>
                      <a:lnTo>
                        <a:pt x="203" y="46"/>
                      </a:lnTo>
                      <a:lnTo>
                        <a:pt x="214" y="42"/>
                      </a:lnTo>
                      <a:lnTo>
                        <a:pt x="203" y="34"/>
                      </a:lnTo>
                      <a:lnTo>
                        <a:pt x="192" y="38"/>
                      </a:lnTo>
                      <a:lnTo>
                        <a:pt x="192" y="38"/>
                      </a:lnTo>
                      <a:close/>
                      <a:moveTo>
                        <a:pt x="169" y="46"/>
                      </a:moveTo>
                      <a:lnTo>
                        <a:pt x="177" y="53"/>
                      </a:lnTo>
                      <a:lnTo>
                        <a:pt x="188" y="49"/>
                      </a:lnTo>
                      <a:lnTo>
                        <a:pt x="181" y="42"/>
                      </a:lnTo>
                      <a:lnTo>
                        <a:pt x="169" y="46"/>
                      </a:lnTo>
                      <a:lnTo>
                        <a:pt x="169" y="46"/>
                      </a:lnTo>
                      <a:close/>
                      <a:moveTo>
                        <a:pt x="143" y="53"/>
                      </a:moveTo>
                      <a:lnTo>
                        <a:pt x="154" y="61"/>
                      </a:lnTo>
                      <a:lnTo>
                        <a:pt x="165" y="61"/>
                      </a:lnTo>
                      <a:lnTo>
                        <a:pt x="154" y="49"/>
                      </a:lnTo>
                      <a:lnTo>
                        <a:pt x="143" y="53"/>
                      </a:lnTo>
                      <a:lnTo>
                        <a:pt x="143" y="53"/>
                      </a:lnTo>
                      <a:close/>
                      <a:moveTo>
                        <a:pt x="120" y="61"/>
                      </a:moveTo>
                      <a:lnTo>
                        <a:pt x="128" y="72"/>
                      </a:lnTo>
                      <a:lnTo>
                        <a:pt x="139" y="68"/>
                      </a:lnTo>
                      <a:lnTo>
                        <a:pt x="132" y="57"/>
                      </a:lnTo>
                      <a:lnTo>
                        <a:pt x="120" y="61"/>
                      </a:lnTo>
                      <a:lnTo>
                        <a:pt x="120" y="61"/>
                      </a:lnTo>
                      <a:close/>
                      <a:moveTo>
                        <a:pt x="98" y="68"/>
                      </a:moveTo>
                      <a:lnTo>
                        <a:pt x="105" y="80"/>
                      </a:lnTo>
                      <a:lnTo>
                        <a:pt x="117" y="76"/>
                      </a:lnTo>
                      <a:lnTo>
                        <a:pt x="109" y="65"/>
                      </a:lnTo>
                      <a:lnTo>
                        <a:pt x="98" y="68"/>
                      </a:lnTo>
                      <a:lnTo>
                        <a:pt x="98" y="68"/>
                      </a:lnTo>
                      <a:close/>
                      <a:moveTo>
                        <a:pt x="71" y="76"/>
                      </a:moveTo>
                      <a:lnTo>
                        <a:pt x="83" y="87"/>
                      </a:lnTo>
                      <a:lnTo>
                        <a:pt x="94" y="84"/>
                      </a:lnTo>
                      <a:lnTo>
                        <a:pt x="83" y="72"/>
                      </a:lnTo>
                      <a:lnTo>
                        <a:pt x="71" y="76"/>
                      </a:lnTo>
                      <a:lnTo>
                        <a:pt x="71" y="76"/>
                      </a:lnTo>
                      <a:close/>
                      <a:moveTo>
                        <a:pt x="49" y="84"/>
                      </a:moveTo>
                      <a:lnTo>
                        <a:pt x="56" y="95"/>
                      </a:lnTo>
                      <a:lnTo>
                        <a:pt x="68" y="91"/>
                      </a:lnTo>
                      <a:lnTo>
                        <a:pt x="60" y="84"/>
                      </a:lnTo>
                      <a:lnTo>
                        <a:pt x="49" y="84"/>
                      </a:lnTo>
                      <a:lnTo>
                        <a:pt x="49" y="84"/>
                      </a:lnTo>
                      <a:close/>
                      <a:moveTo>
                        <a:pt x="22" y="91"/>
                      </a:moveTo>
                      <a:lnTo>
                        <a:pt x="30" y="103"/>
                      </a:lnTo>
                      <a:lnTo>
                        <a:pt x="45" y="99"/>
                      </a:lnTo>
                      <a:lnTo>
                        <a:pt x="34" y="91"/>
                      </a:lnTo>
                      <a:lnTo>
                        <a:pt x="22" y="91"/>
                      </a:lnTo>
                      <a:lnTo>
                        <a:pt x="22" y="91"/>
                      </a:lnTo>
                      <a:close/>
                      <a:moveTo>
                        <a:pt x="0" y="103"/>
                      </a:moveTo>
                      <a:lnTo>
                        <a:pt x="7" y="110"/>
                      </a:lnTo>
                      <a:lnTo>
                        <a:pt x="19" y="106"/>
                      </a:lnTo>
                      <a:lnTo>
                        <a:pt x="11" y="99"/>
                      </a:lnTo>
                      <a:lnTo>
                        <a:pt x="0" y="103"/>
                      </a:lnTo>
                      <a:lnTo>
                        <a:pt x="0" y="103"/>
                      </a:lnTo>
                      <a:close/>
                      <a:moveTo>
                        <a:pt x="290" y="8"/>
                      </a:moveTo>
                      <a:lnTo>
                        <a:pt x="297" y="15"/>
                      </a:lnTo>
                      <a:lnTo>
                        <a:pt x="316" y="8"/>
                      </a:lnTo>
                      <a:lnTo>
                        <a:pt x="309" y="0"/>
                      </a:lnTo>
                      <a:lnTo>
                        <a:pt x="290" y="8"/>
                      </a:lnTo>
                      <a:lnTo>
                        <a:pt x="290" y="8"/>
                      </a:lnTo>
                      <a:close/>
                    </a:path>
                  </a:pathLst>
                </a:custGeom>
                <a:solidFill>
                  <a:srgbClr val="FCFCD8"/>
                </a:solidFill>
                <a:ln w="9525">
                  <a:noFill/>
                  <a:round/>
                  <a:headEnd/>
                  <a:tailEnd/>
                </a:ln>
              </p:spPr>
              <p:txBody>
                <a:bodyPr/>
                <a:lstStyle/>
                <a:p>
                  <a:endParaRPr lang="en-US"/>
                </a:p>
              </p:txBody>
            </p:sp>
            <p:sp>
              <p:nvSpPr>
                <p:cNvPr id="380225" name="Freeform 321"/>
                <p:cNvSpPr>
                  <a:spLocks noChangeAspect="1" noEditPoints="1"/>
                </p:cNvSpPr>
                <p:nvPr/>
              </p:nvSpPr>
              <p:spPr bwMode="auto">
                <a:xfrm>
                  <a:off x="1161" y="3063"/>
                  <a:ext cx="305" cy="117"/>
                </a:xfrm>
                <a:custGeom>
                  <a:avLst/>
                  <a:gdLst/>
                  <a:ahLst/>
                  <a:cxnLst>
                    <a:cxn ang="0">
                      <a:pos x="268" y="15"/>
                    </a:cxn>
                    <a:cxn ang="0">
                      <a:pos x="275" y="26"/>
                    </a:cxn>
                    <a:cxn ang="0">
                      <a:pos x="283" y="15"/>
                    </a:cxn>
                    <a:cxn ang="0">
                      <a:pos x="275" y="7"/>
                    </a:cxn>
                    <a:cxn ang="0">
                      <a:pos x="256" y="41"/>
                    </a:cxn>
                    <a:cxn ang="0">
                      <a:pos x="245" y="26"/>
                    </a:cxn>
                    <a:cxn ang="0">
                      <a:pos x="249" y="15"/>
                    </a:cxn>
                    <a:cxn ang="0">
                      <a:pos x="256" y="23"/>
                    </a:cxn>
                    <a:cxn ang="0">
                      <a:pos x="230" y="49"/>
                    </a:cxn>
                    <a:cxn ang="0">
                      <a:pos x="222" y="34"/>
                    </a:cxn>
                    <a:cxn ang="0">
                      <a:pos x="226" y="23"/>
                    </a:cxn>
                    <a:cxn ang="0">
                      <a:pos x="234" y="30"/>
                    </a:cxn>
                    <a:cxn ang="0">
                      <a:pos x="207" y="57"/>
                    </a:cxn>
                    <a:cxn ang="0">
                      <a:pos x="200" y="41"/>
                    </a:cxn>
                    <a:cxn ang="0">
                      <a:pos x="200" y="30"/>
                    </a:cxn>
                    <a:cxn ang="0">
                      <a:pos x="211" y="38"/>
                    </a:cxn>
                    <a:cxn ang="0">
                      <a:pos x="185" y="64"/>
                    </a:cxn>
                    <a:cxn ang="0">
                      <a:pos x="173" y="49"/>
                    </a:cxn>
                    <a:cxn ang="0">
                      <a:pos x="177" y="38"/>
                    </a:cxn>
                    <a:cxn ang="0">
                      <a:pos x="185" y="45"/>
                    </a:cxn>
                    <a:cxn ang="0">
                      <a:pos x="158" y="72"/>
                    </a:cxn>
                    <a:cxn ang="0">
                      <a:pos x="151" y="57"/>
                    </a:cxn>
                    <a:cxn ang="0">
                      <a:pos x="155" y="45"/>
                    </a:cxn>
                    <a:cxn ang="0">
                      <a:pos x="162" y="53"/>
                    </a:cxn>
                    <a:cxn ang="0">
                      <a:pos x="136" y="79"/>
                    </a:cxn>
                    <a:cxn ang="0">
                      <a:pos x="125" y="64"/>
                    </a:cxn>
                    <a:cxn ang="0">
                      <a:pos x="128" y="53"/>
                    </a:cxn>
                    <a:cxn ang="0">
                      <a:pos x="140" y="60"/>
                    </a:cxn>
                    <a:cxn ang="0">
                      <a:pos x="109" y="87"/>
                    </a:cxn>
                    <a:cxn ang="0">
                      <a:pos x="102" y="72"/>
                    </a:cxn>
                    <a:cxn ang="0">
                      <a:pos x="106" y="60"/>
                    </a:cxn>
                    <a:cxn ang="0">
                      <a:pos x="113" y="68"/>
                    </a:cxn>
                    <a:cxn ang="0">
                      <a:pos x="87" y="95"/>
                    </a:cxn>
                    <a:cxn ang="0">
                      <a:pos x="79" y="79"/>
                    </a:cxn>
                    <a:cxn ang="0">
                      <a:pos x="79" y="68"/>
                    </a:cxn>
                    <a:cxn ang="0">
                      <a:pos x="91" y="76"/>
                    </a:cxn>
                    <a:cxn ang="0">
                      <a:pos x="61" y="102"/>
                    </a:cxn>
                    <a:cxn ang="0">
                      <a:pos x="53" y="87"/>
                    </a:cxn>
                    <a:cxn ang="0">
                      <a:pos x="57" y="76"/>
                    </a:cxn>
                    <a:cxn ang="0">
                      <a:pos x="64" y="83"/>
                    </a:cxn>
                    <a:cxn ang="0">
                      <a:pos x="38" y="110"/>
                    </a:cxn>
                    <a:cxn ang="0">
                      <a:pos x="30" y="98"/>
                    </a:cxn>
                    <a:cxn ang="0">
                      <a:pos x="30" y="83"/>
                    </a:cxn>
                    <a:cxn ang="0">
                      <a:pos x="42" y="91"/>
                    </a:cxn>
                    <a:cxn ang="0">
                      <a:pos x="15" y="117"/>
                    </a:cxn>
                    <a:cxn ang="0">
                      <a:pos x="4" y="102"/>
                    </a:cxn>
                    <a:cxn ang="0">
                      <a:pos x="8" y="91"/>
                    </a:cxn>
                    <a:cxn ang="0">
                      <a:pos x="15" y="102"/>
                    </a:cxn>
                    <a:cxn ang="0">
                      <a:pos x="301" y="23"/>
                    </a:cxn>
                    <a:cxn ang="0">
                      <a:pos x="294" y="11"/>
                    </a:cxn>
                    <a:cxn ang="0">
                      <a:pos x="298" y="0"/>
                    </a:cxn>
                    <a:cxn ang="0">
                      <a:pos x="305" y="7"/>
                    </a:cxn>
                  </a:cxnLst>
                  <a:rect l="0" t="0" r="r" b="b"/>
                  <a:pathLst>
                    <a:path w="305" h="117">
                      <a:moveTo>
                        <a:pt x="275" y="7"/>
                      </a:moveTo>
                      <a:lnTo>
                        <a:pt x="268" y="15"/>
                      </a:lnTo>
                      <a:lnTo>
                        <a:pt x="271" y="19"/>
                      </a:lnTo>
                      <a:lnTo>
                        <a:pt x="275" y="26"/>
                      </a:lnTo>
                      <a:lnTo>
                        <a:pt x="279" y="30"/>
                      </a:lnTo>
                      <a:lnTo>
                        <a:pt x="283" y="15"/>
                      </a:lnTo>
                      <a:lnTo>
                        <a:pt x="275" y="7"/>
                      </a:lnTo>
                      <a:lnTo>
                        <a:pt x="275" y="7"/>
                      </a:lnTo>
                      <a:close/>
                      <a:moveTo>
                        <a:pt x="256" y="23"/>
                      </a:moveTo>
                      <a:lnTo>
                        <a:pt x="256" y="41"/>
                      </a:lnTo>
                      <a:lnTo>
                        <a:pt x="249" y="34"/>
                      </a:lnTo>
                      <a:lnTo>
                        <a:pt x="245" y="26"/>
                      </a:lnTo>
                      <a:lnTo>
                        <a:pt x="241" y="23"/>
                      </a:lnTo>
                      <a:lnTo>
                        <a:pt x="249" y="15"/>
                      </a:lnTo>
                      <a:lnTo>
                        <a:pt x="256" y="23"/>
                      </a:lnTo>
                      <a:lnTo>
                        <a:pt x="256" y="23"/>
                      </a:lnTo>
                      <a:close/>
                      <a:moveTo>
                        <a:pt x="234" y="30"/>
                      </a:moveTo>
                      <a:lnTo>
                        <a:pt x="230" y="49"/>
                      </a:lnTo>
                      <a:lnTo>
                        <a:pt x="226" y="41"/>
                      </a:lnTo>
                      <a:lnTo>
                        <a:pt x="222" y="34"/>
                      </a:lnTo>
                      <a:lnTo>
                        <a:pt x="219" y="30"/>
                      </a:lnTo>
                      <a:lnTo>
                        <a:pt x="226" y="23"/>
                      </a:lnTo>
                      <a:lnTo>
                        <a:pt x="234" y="30"/>
                      </a:lnTo>
                      <a:lnTo>
                        <a:pt x="234" y="30"/>
                      </a:lnTo>
                      <a:close/>
                      <a:moveTo>
                        <a:pt x="211" y="38"/>
                      </a:moveTo>
                      <a:lnTo>
                        <a:pt x="207" y="57"/>
                      </a:lnTo>
                      <a:lnTo>
                        <a:pt x="200" y="49"/>
                      </a:lnTo>
                      <a:lnTo>
                        <a:pt x="200" y="41"/>
                      </a:lnTo>
                      <a:lnTo>
                        <a:pt x="196" y="38"/>
                      </a:lnTo>
                      <a:lnTo>
                        <a:pt x="200" y="30"/>
                      </a:lnTo>
                      <a:lnTo>
                        <a:pt x="211" y="38"/>
                      </a:lnTo>
                      <a:lnTo>
                        <a:pt x="211" y="38"/>
                      </a:lnTo>
                      <a:close/>
                      <a:moveTo>
                        <a:pt x="185" y="45"/>
                      </a:moveTo>
                      <a:lnTo>
                        <a:pt x="185" y="64"/>
                      </a:lnTo>
                      <a:lnTo>
                        <a:pt x="177" y="57"/>
                      </a:lnTo>
                      <a:lnTo>
                        <a:pt x="173" y="49"/>
                      </a:lnTo>
                      <a:lnTo>
                        <a:pt x="170" y="45"/>
                      </a:lnTo>
                      <a:lnTo>
                        <a:pt x="177" y="38"/>
                      </a:lnTo>
                      <a:lnTo>
                        <a:pt x="185" y="45"/>
                      </a:lnTo>
                      <a:lnTo>
                        <a:pt x="185" y="45"/>
                      </a:lnTo>
                      <a:close/>
                      <a:moveTo>
                        <a:pt x="162" y="53"/>
                      </a:moveTo>
                      <a:lnTo>
                        <a:pt x="158" y="72"/>
                      </a:lnTo>
                      <a:lnTo>
                        <a:pt x="151" y="64"/>
                      </a:lnTo>
                      <a:lnTo>
                        <a:pt x="151" y="57"/>
                      </a:lnTo>
                      <a:lnTo>
                        <a:pt x="147" y="53"/>
                      </a:lnTo>
                      <a:lnTo>
                        <a:pt x="155" y="45"/>
                      </a:lnTo>
                      <a:lnTo>
                        <a:pt x="162" y="53"/>
                      </a:lnTo>
                      <a:lnTo>
                        <a:pt x="162" y="53"/>
                      </a:lnTo>
                      <a:close/>
                      <a:moveTo>
                        <a:pt x="140" y="60"/>
                      </a:moveTo>
                      <a:lnTo>
                        <a:pt x="136" y="79"/>
                      </a:lnTo>
                      <a:lnTo>
                        <a:pt x="128" y="72"/>
                      </a:lnTo>
                      <a:lnTo>
                        <a:pt x="125" y="64"/>
                      </a:lnTo>
                      <a:lnTo>
                        <a:pt x="121" y="60"/>
                      </a:lnTo>
                      <a:lnTo>
                        <a:pt x="128" y="53"/>
                      </a:lnTo>
                      <a:lnTo>
                        <a:pt x="140" y="60"/>
                      </a:lnTo>
                      <a:lnTo>
                        <a:pt x="140" y="60"/>
                      </a:lnTo>
                      <a:close/>
                      <a:moveTo>
                        <a:pt x="113" y="68"/>
                      </a:moveTo>
                      <a:lnTo>
                        <a:pt x="109" y="87"/>
                      </a:lnTo>
                      <a:lnTo>
                        <a:pt x="106" y="79"/>
                      </a:lnTo>
                      <a:lnTo>
                        <a:pt x="102" y="72"/>
                      </a:lnTo>
                      <a:lnTo>
                        <a:pt x="98" y="68"/>
                      </a:lnTo>
                      <a:lnTo>
                        <a:pt x="106" y="60"/>
                      </a:lnTo>
                      <a:lnTo>
                        <a:pt x="113" y="68"/>
                      </a:lnTo>
                      <a:lnTo>
                        <a:pt x="113" y="68"/>
                      </a:lnTo>
                      <a:close/>
                      <a:moveTo>
                        <a:pt x="91" y="76"/>
                      </a:moveTo>
                      <a:lnTo>
                        <a:pt x="87" y="95"/>
                      </a:lnTo>
                      <a:lnTo>
                        <a:pt x="79" y="87"/>
                      </a:lnTo>
                      <a:lnTo>
                        <a:pt x="79" y="79"/>
                      </a:lnTo>
                      <a:lnTo>
                        <a:pt x="76" y="76"/>
                      </a:lnTo>
                      <a:lnTo>
                        <a:pt x="79" y="68"/>
                      </a:lnTo>
                      <a:lnTo>
                        <a:pt x="91" y="76"/>
                      </a:lnTo>
                      <a:lnTo>
                        <a:pt x="91" y="76"/>
                      </a:lnTo>
                      <a:close/>
                      <a:moveTo>
                        <a:pt x="64" y="83"/>
                      </a:moveTo>
                      <a:lnTo>
                        <a:pt x="61" y="102"/>
                      </a:lnTo>
                      <a:lnTo>
                        <a:pt x="57" y="95"/>
                      </a:lnTo>
                      <a:lnTo>
                        <a:pt x="53" y="87"/>
                      </a:lnTo>
                      <a:lnTo>
                        <a:pt x="49" y="87"/>
                      </a:lnTo>
                      <a:lnTo>
                        <a:pt x="57" y="76"/>
                      </a:lnTo>
                      <a:lnTo>
                        <a:pt x="64" y="83"/>
                      </a:lnTo>
                      <a:lnTo>
                        <a:pt x="64" y="83"/>
                      </a:lnTo>
                      <a:close/>
                      <a:moveTo>
                        <a:pt x="42" y="91"/>
                      </a:moveTo>
                      <a:lnTo>
                        <a:pt x="38" y="110"/>
                      </a:lnTo>
                      <a:lnTo>
                        <a:pt x="30" y="102"/>
                      </a:lnTo>
                      <a:lnTo>
                        <a:pt x="30" y="98"/>
                      </a:lnTo>
                      <a:lnTo>
                        <a:pt x="27" y="91"/>
                      </a:lnTo>
                      <a:lnTo>
                        <a:pt x="30" y="83"/>
                      </a:lnTo>
                      <a:lnTo>
                        <a:pt x="42" y="91"/>
                      </a:lnTo>
                      <a:lnTo>
                        <a:pt x="42" y="91"/>
                      </a:lnTo>
                      <a:close/>
                      <a:moveTo>
                        <a:pt x="15" y="102"/>
                      </a:moveTo>
                      <a:lnTo>
                        <a:pt x="15" y="117"/>
                      </a:lnTo>
                      <a:lnTo>
                        <a:pt x="8" y="110"/>
                      </a:lnTo>
                      <a:lnTo>
                        <a:pt x="4" y="102"/>
                      </a:lnTo>
                      <a:lnTo>
                        <a:pt x="0" y="102"/>
                      </a:lnTo>
                      <a:lnTo>
                        <a:pt x="8" y="91"/>
                      </a:lnTo>
                      <a:lnTo>
                        <a:pt x="15" y="102"/>
                      </a:lnTo>
                      <a:lnTo>
                        <a:pt x="15" y="102"/>
                      </a:lnTo>
                      <a:close/>
                      <a:moveTo>
                        <a:pt x="305" y="7"/>
                      </a:moveTo>
                      <a:lnTo>
                        <a:pt x="301" y="23"/>
                      </a:lnTo>
                      <a:lnTo>
                        <a:pt x="298" y="19"/>
                      </a:lnTo>
                      <a:lnTo>
                        <a:pt x="294" y="11"/>
                      </a:lnTo>
                      <a:lnTo>
                        <a:pt x="290" y="7"/>
                      </a:lnTo>
                      <a:lnTo>
                        <a:pt x="298" y="0"/>
                      </a:lnTo>
                      <a:lnTo>
                        <a:pt x="305" y="7"/>
                      </a:lnTo>
                      <a:lnTo>
                        <a:pt x="305" y="7"/>
                      </a:lnTo>
                      <a:close/>
                    </a:path>
                  </a:pathLst>
                </a:custGeom>
                <a:solidFill>
                  <a:srgbClr val="E2E2BF"/>
                </a:solidFill>
                <a:ln w="9525">
                  <a:noFill/>
                  <a:round/>
                  <a:headEnd/>
                  <a:tailEnd/>
                </a:ln>
              </p:spPr>
              <p:txBody>
                <a:bodyPr/>
                <a:lstStyle/>
                <a:p>
                  <a:endParaRPr lang="en-US"/>
                </a:p>
              </p:txBody>
            </p:sp>
            <p:sp>
              <p:nvSpPr>
                <p:cNvPr id="380226" name="Freeform 322"/>
                <p:cNvSpPr>
                  <a:spLocks noChangeAspect="1"/>
                </p:cNvSpPr>
                <p:nvPr/>
              </p:nvSpPr>
              <p:spPr bwMode="auto">
                <a:xfrm>
                  <a:off x="1120" y="3158"/>
                  <a:ext cx="49" cy="38"/>
                </a:xfrm>
                <a:custGeom>
                  <a:avLst/>
                  <a:gdLst/>
                  <a:ahLst/>
                  <a:cxnLst>
                    <a:cxn ang="0">
                      <a:pos x="0" y="22"/>
                    </a:cxn>
                    <a:cxn ang="0">
                      <a:pos x="7" y="11"/>
                    </a:cxn>
                    <a:cxn ang="0">
                      <a:pos x="38" y="0"/>
                    </a:cxn>
                    <a:cxn ang="0">
                      <a:pos x="45" y="11"/>
                    </a:cxn>
                    <a:cxn ang="0">
                      <a:pos x="49" y="26"/>
                    </a:cxn>
                    <a:cxn ang="0">
                      <a:pos x="15" y="38"/>
                    </a:cxn>
                    <a:cxn ang="0">
                      <a:pos x="0" y="22"/>
                    </a:cxn>
                  </a:cxnLst>
                  <a:rect l="0" t="0" r="r" b="b"/>
                  <a:pathLst>
                    <a:path w="49" h="38">
                      <a:moveTo>
                        <a:pt x="0" y="22"/>
                      </a:moveTo>
                      <a:lnTo>
                        <a:pt x="7" y="11"/>
                      </a:lnTo>
                      <a:lnTo>
                        <a:pt x="38" y="0"/>
                      </a:lnTo>
                      <a:lnTo>
                        <a:pt x="45" y="11"/>
                      </a:lnTo>
                      <a:lnTo>
                        <a:pt x="49" y="26"/>
                      </a:lnTo>
                      <a:lnTo>
                        <a:pt x="15" y="38"/>
                      </a:lnTo>
                      <a:lnTo>
                        <a:pt x="0" y="22"/>
                      </a:lnTo>
                      <a:close/>
                    </a:path>
                  </a:pathLst>
                </a:custGeom>
                <a:solidFill>
                  <a:srgbClr val="BFBFBF"/>
                </a:solidFill>
                <a:ln w="9525">
                  <a:noFill/>
                  <a:round/>
                  <a:headEnd/>
                  <a:tailEnd/>
                </a:ln>
              </p:spPr>
              <p:txBody>
                <a:bodyPr/>
                <a:lstStyle/>
                <a:p>
                  <a:endParaRPr lang="en-US"/>
                </a:p>
              </p:txBody>
            </p:sp>
            <p:sp>
              <p:nvSpPr>
                <p:cNvPr id="380227" name="Freeform 323"/>
                <p:cNvSpPr>
                  <a:spLocks noChangeAspect="1"/>
                </p:cNvSpPr>
                <p:nvPr/>
              </p:nvSpPr>
              <p:spPr bwMode="auto">
                <a:xfrm>
                  <a:off x="1120" y="3169"/>
                  <a:ext cx="7" cy="11"/>
                </a:xfrm>
                <a:custGeom>
                  <a:avLst/>
                  <a:gdLst/>
                  <a:ahLst/>
                  <a:cxnLst>
                    <a:cxn ang="0">
                      <a:pos x="7" y="0"/>
                    </a:cxn>
                    <a:cxn ang="0">
                      <a:pos x="7" y="0"/>
                    </a:cxn>
                    <a:cxn ang="0">
                      <a:pos x="0" y="11"/>
                    </a:cxn>
                    <a:cxn ang="0">
                      <a:pos x="0" y="11"/>
                    </a:cxn>
                    <a:cxn ang="0">
                      <a:pos x="7" y="0"/>
                    </a:cxn>
                    <a:cxn ang="0">
                      <a:pos x="7" y="0"/>
                    </a:cxn>
                    <a:cxn ang="0">
                      <a:pos x="7" y="0"/>
                    </a:cxn>
                    <a:cxn ang="0">
                      <a:pos x="7" y="0"/>
                    </a:cxn>
                    <a:cxn ang="0">
                      <a:pos x="7" y="0"/>
                    </a:cxn>
                    <a:cxn ang="0">
                      <a:pos x="7" y="0"/>
                    </a:cxn>
                    <a:cxn ang="0">
                      <a:pos x="7" y="0"/>
                    </a:cxn>
                    <a:cxn ang="0">
                      <a:pos x="7" y="0"/>
                    </a:cxn>
                  </a:cxnLst>
                  <a:rect l="0" t="0" r="r" b="b"/>
                  <a:pathLst>
                    <a:path w="7" h="11">
                      <a:moveTo>
                        <a:pt x="7" y="0"/>
                      </a:moveTo>
                      <a:lnTo>
                        <a:pt x="7" y="0"/>
                      </a:lnTo>
                      <a:lnTo>
                        <a:pt x="0" y="11"/>
                      </a:lnTo>
                      <a:lnTo>
                        <a:pt x="0" y="11"/>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0228" name="Freeform 324"/>
                <p:cNvSpPr>
                  <a:spLocks noChangeAspect="1"/>
                </p:cNvSpPr>
                <p:nvPr/>
              </p:nvSpPr>
              <p:spPr bwMode="auto">
                <a:xfrm>
                  <a:off x="1127" y="3158"/>
                  <a:ext cx="31" cy="11"/>
                </a:xfrm>
                <a:custGeom>
                  <a:avLst/>
                  <a:gdLst/>
                  <a:ahLst/>
                  <a:cxnLst>
                    <a:cxn ang="0">
                      <a:pos x="31" y="0"/>
                    </a:cxn>
                    <a:cxn ang="0">
                      <a:pos x="27" y="0"/>
                    </a:cxn>
                    <a:cxn ang="0">
                      <a:pos x="0" y="7"/>
                    </a:cxn>
                    <a:cxn ang="0">
                      <a:pos x="0" y="11"/>
                    </a:cxn>
                    <a:cxn ang="0">
                      <a:pos x="27" y="3"/>
                    </a:cxn>
                    <a:cxn ang="0">
                      <a:pos x="27" y="0"/>
                    </a:cxn>
                    <a:cxn ang="0">
                      <a:pos x="27" y="3"/>
                    </a:cxn>
                    <a:cxn ang="0">
                      <a:pos x="31" y="0"/>
                    </a:cxn>
                    <a:cxn ang="0">
                      <a:pos x="31" y="0"/>
                    </a:cxn>
                    <a:cxn ang="0">
                      <a:pos x="31" y="0"/>
                    </a:cxn>
                    <a:cxn ang="0">
                      <a:pos x="27" y="0"/>
                    </a:cxn>
                    <a:cxn ang="0">
                      <a:pos x="31" y="0"/>
                    </a:cxn>
                  </a:cxnLst>
                  <a:rect l="0" t="0" r="r" b="b"/>
                  <a:pathLst>
                    <a:path w="31" h="11">
                      <a:moveTo>
                        <a:pt x="31" y="0"/>
                      </a:moveTo>
                      <a:lnTo>
                        <a:pt x="27" y="0"/>
                      </a:lnTo>
                      <a:lnTo>
                        <a:pt x="0" y="7"/>
                      </a:lnTo>
                      <a:lnTo>
                        <a:pt x="0" y="11"/>
                      </a:lnTo>
                      <a:lnTo>
                        <a:pt x="27" y="3"/>
                      </a:lnTo>
                      <a:lnTo>
                        <a:pt x="27" y="0"/>
                      </a:lnTo>
                      <a:lnTo>
                        <a:pt x="27" y="3"/>
                      </a:lnTo>
                      <a:lnTo>
                        <a:pt x="31" y="0"/>
                      </a:lnTo>
                      <a:lnTo>
                        <a:pt x="31" y="0"/>
                      </a:lnTo>
                      <a:lnTo>
                        <a:pt x="31" y="0"/>
                      </a:lnTo>
                      <a:lnTo>
                        <a:pt x="27" y="0"/>
                      </a:lnTo>
                      <a:lnTo>
                        <a:pt x="31" y="0"/>
                      </a:lnTo>
                      <a:close/>
                    </a:path>
                  </a:pathLst>
                </a:custGeom>
                <a:solidFill>
                  <a:srgbClr val="000000"/>
                </a:solidFill>
                <a:ln w="9525">
                  <a:noFill/>
                  <a:round/>
                  <a:headEnd/>
                  <a:tailEnd/>
                </a:ln>
              </p:spPr>
              <p:txBody>
                <a:bodyPr/>
                <a:lstStyle/>
                <a:p>
                  <a:endParaRPr lang="en-US"/>
                </a:p>
              </p:txBody>
            </p:sp>
            <p:sp>
              <p:nvSpPr>
                <p:cNvPr id="380229" name="Freeform 325"/>
                <p:cNvSpPr>
                  <a:spLocks noChangeAspect="1"/>
                </p:cNvSpPr>
                <p:nvPr/>
              </p:nvSpPr>
              <p:spPr bwMode="auto">
                <a:xfrm>
                  <a:off x="1158" y="3158"/>
                  <a:ext cx="7" cy="11"/>
                </a:xfrm>
                <a:custGeom>
                  <a:avLst/>
                  <a:gdLst/>
                  <a:ahLst/>
                  <a:cxnLst>
                    <a:cxn ang="0">
                      <a:pos x="7" y="11"/>
                    </a:cxn>
                    <a:cxn ang="0">
                      <a:pos x="7" y="11"/>
                    </a:cxn>
                    <a:cxn ang="0">
                      <a:pos x="0" y="0"/>
                    </a:cxn>
                    <a:cxn ang="0">
                      <a:pos x="0" y="0"/>
                    </a:cxn>
                    <a:cxn ang="0">
                      <a:pos x="7" y="11"/>
                    </a:cxn>
                    <a:cxn ang="0">
                      <a:pos x="7" y="11"/>
                    </a:cxn>
                    <a:cxn ang="0">
                      <a:pos x="7" y="11"/>
                    </a:cxn>
                    <a:cxn ang="0">
                      <a:pos x="7" y="11"/>
                    </a:cxn>
                    <a:cxn ang="0">
                      <a:pos x="7" y="11"/>
                    </a:cxn>
                    <a:cxn ang="0">
                      <a:pos x="7" y="11"/>
                    </a:cxn>
                    <a:cxn ang="0">
                      <a:pos x="7" y="11"/>
                    </a:cxn>
                    <a:cxn ang="0">
                      <a:pos x="7" y="11"/>
                    </a:cxn>
                  </a:cxnLst>
                  <a:rect l="0" t="0" r="r" b="b"/>
                  <a:pathLst>
                    <a:path w="7" h="11">
                      <a:moveTo>
                        <a:pt x="7" y="11"/>
                      </a:moveTo>
                      <a:lnTo>
                        <a:pt x="7" y="11"/>
                      </a:lnTo>
                      <a:lnTo>
                        <a:pt x="0" y="0"/>
                      </a:lnTo>
                      <a:lnTo>
                        <a:pt x="0" y="0"/>
                      </a:lnTo>
                      <a:lnTo>
                        <a:pt x="7" y="11"/>
                      </a:lnTo>
                      <a:lnTo>
                        <a:pt x="7" y="11"/>
                      </a:lnTo>
                      <a:lnTo>
                        <a:pt x="7" y="11"/>
                      </a:lnTo>
                      <a:lnTo>
                        <a:pt x="7" y="11"/>
                      </a:lnTo>
                      <a:lnTo>
                        <a:pt x="7" y="11"/>
                      </a:lnTo>
                      <a:lnTo>
                        <a:pt x="7" y="11"/>
                      </a:lnTo>
                      <a:lnTo>
                        <a:pt x="7" y="11"/>
                      </a:lnTo>
                      <a:lnTo>
                        <a:pt x="7" y="11"/>
                      </a:lnTo>
                      <a:close/>
                    </a:path>
                  </a:pathLst>
                </a:custGeom>
                <a:solidFill>
                  <a:srgbClr val="000000"/>
                </a:solidFill>
                <a:ln w="9525">
                  <a:noFill/>
                  <a:round/>
                  <a:headEnd/>
                  <a:tailEnd/>
                </a:ln>
              </p:spPr>
              <p:txBody>
                <a:bodyPr/>
                <a:lstStyle/>
                <a:p>
                  <a:endParaRPr lang="en-US"/>
                </a:p>
              </p:txBody>
            </p:sp>
            <p:sp>
              <p:nvSpPr>
                <p:cNvPr id="380230" name="Freeform 326"/>
                <p:cNvSpPr>
                  <a:spLocks noChangeAspect="1"/>
                </p:cNvSpPr>
                <p:nvPr/>
              </p:nvSpPr>
              <p:spPr bwMode="auto">
                <a:xfrm>
                  <a:off x="1165" y="3169"/>
                  <a:ext cx="4" cy="15"/>
                </a:xfrm>
                <a:custGeom>
                  <a:avLst/>
                  <a:gdLst/>
                  <a:ahLst/>
                  <a:cxnLst>
                    <a:cxn ang="0">
                      <a:pos x="4" y="15"/>
                    </a:cxn>
                    <a:cxn ang="0">
                      <a:pos x="4" y="15"/>
                    </a:cxn>
                    <a:cxn ang="0">
                      <a:pos x="0" y="0"/>
                    </a:cxn>
                    <a:cxn ang="0">
                      <a:pos x="0" y="0"/>
                    </a:cxn>
                    <a:cxn ang="0">
                      <a:pos x="4" y="15"/>
                    </a:cxn>
                    <a:cxn ang="0">
                      <a:pos x="4" y="15"/>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5"/>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80231" name="Freeform 327"/>
                <p:cNvSpPr>
                  <a:spLocks noChangeAspect="1"/>
                </p:cNvSpPr>
                <p:nvPr/>
              </p:nvSpPr>
              <p:spPr bwMode="auto">
                <a:xfrm>
                  <a:off x="1135" y="3180"/>
                  <a:ext cx="34" cy="16"/>
                </a:xfrm>
                <a:custGeom>
                  <a:avLst/>
                  <a:gdLst/>
                  <a:ahLst/>
                  <a:cxnLst>
                    <a:cxn ang="0">
                      <a:pos x="0" y="16"/>
                    </a:cxn>
                    <a:cxn ang="0">
                      <a:pos x="0" y="16"/>
                    </a:cxn>
                    <a:cxn ang="0">
                      <a:pos x="34" y="4"/>
                    </a:cxn>
                    <a:cxn ang="0">
                      <a:pos x="34" y="0"/>
                    </a:cxn>
                    <a:cxn ang="0">
                      <a:pos x="0" y="16"/>
                    </a:cxn>
                    <a:cxn ang="0">
                      <a:pos x="0" y="16"/>
                    </a:cxn>
                    <a:cxn ang="0">
                      <a:pos x="0" y="16"/>
                    </a:cxn>
                    <a:cxn ang="0">
                      <a:pos x="0" y="16"/>
                    </a:cxn>
                    <a:cxn ang="0">
                      <a:pos x="0" y="16"/>
                    </a:cxn>
                    <a:cxn ang="0">
                      <a:pos x="0" y="16"/>
                    </a:cxn>
                    <a:cxn ang="0">
                      <a:pos x="0" y="16"/>
                    </a:cxn>
                    <a:cxn ang="0">
                      <a:pos x="0" y="16"/>
                    </a:cxn>
                  </a:cxnLst>
                  <a:rect l="0" t="0" r="r" b="b"/>
                  <a:pathLst>
                    <a:path w="34" h="16">
                      <a:moveTo>
                        <a:pt x="0" y="16"/>
                      </a:moveTo>
                      <a:lnTo>
                        <a:pt x="0" y="16"/>
                      </a:lnTo>
                      <a:lnTo>
                        <a:pt x="34" y="4"/>
                      </a:lnTo>
                      <a:lnTo>
                        <a:pt x="34"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80232" name="Freeform 328"/>
                <p:cNvSpPr>
                  <a:spLocks noChangeAspect="1"/>
                </p:cNvSpPr>
                <p:nvPr/>
              </p:nvSpPr>
              <p:spPr bwMode="auto">
                <a:xfrm>
                  <a:off x="1120" y="3180"/>
                  <a:ext cx="15" cy="16"/>
                </a:xfrm>
                <a:custGeom>
                  <a:avLst/>
                  <a:gdLst/>
                  <a:ahLst/>
                  <a:cxnLst>
                    <a:cxn ang="0">
                      <a:pos x="0" y="0"/>
                    </a:cxn>
                    <a:cxn ang="0">
                      <a:pos x="0" y="0"/>
                    </a:cxn>
                    <a:cxn ang="0">
                      <a:pos x="11" y="16"/>
                    </a:cxn>
                    <a:cxn ang="0">
                      <a:pos x="15" y="16"/>
                    </a:cxn>
                    <a:cxn ang="0">
                      <a:pos x="0" y="0"/>
                    </a:cxn>
                    <a:cxn ang="0">
                      <a:pos x="0" y="0"/>
                    </a:cxn>
                    <a:cxn ang="0">
                      <a:pos x="0" y="0"/>
                    </a:cxn>
                    <a:cxn ang="0">
                      <a:pos x="0" y="0"/>
                    </a:cxn>
                    <a:cxn ang="0">
                      <a:pos x="0" y="0"/>
                    </a:cxn>
                    <a:cxn ang="0">
                      <a:pos x="0" y="0"/>
                    </a:cxn>
                    <a:cxn ang="0">
                      <a:pos x="0" y="0"/>
                    </a:cxn>
                    <a:cxn ang="0">
                      <a:pos x="0" y="0"/>
                    </a:cxn>
                  </a:cxnLst>
                  <a:rect l="0" t="0" r="r" b="b"/>
                  <a:pathLst>
                    <a:path w="15" h="16">
                      <a:moveTo>
                        <a:pt x="0" y="0"/>
                      </a:moveTo>
                      <a:lnTo>
                        <a:pt x="0" y="0"/>
                      </a:lnTo>
                      <a:lnTo>
                        <a:pt x="11" y="16"/>
                      </a:lnTo>
                      <a:lnTo>
                        <a:pt x="15"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233" name="Freeform 329"/>
                <p:cNvSpPr>
                  <a:spLocks noChangeAspect="1"/>
                </p:cNvSpPr>
                <p:nvPr/>
              </p:nvSpPr>
              <p:spPr bwMode="auto">
                <a:xfrm>
                  <a:off x="1127" y="3161"/>
                  <a:ext cx="38" cy="16"/>
                </a:xfrm>
                <a:custGeom>
                  <a:avLst/>
                  <a:gdLst/>
                  <a:ahLst/>
                  <a:cxnLst>
                    <a:cxn ang="0">
                      <a:pos x="0" y="8"/>
                    </a:cxn>
                    <a:cxn ang="0">
                      <a:pos x="12" y="16"/>
                    </a:cxn>
                    <a:cxn ang="0">
                      <a:pos x="38" y="8"/>
                    </a:cxn>
                    <a:cxn ang="0">
                      <a:pos x="27" y="0"/>
                    </a:cxn>
                    <a:cxn ang="0">
                      <a:pos x="0" y="8"/>
                    </a:cxn>
                  </a:cxnLst>
                  <a:rect l="0" t="0" r="r" b="b"/>
                  <a:pathLst>
                    <a:path w="38" h="16">
                      <a:moveTo>
                        <a:pt x="0" y="8"/>
                      </a:moveTo>
                      <a:lnTo>
                        <a:pt x="12" y="16"/>
                      </a:lnTo>
                      <a:lnTo>
                        <a:pt x="38" y="8"/>
                      </a:lnTo>
                      <a:lnTo>
                        <a:pt x="27" y="0"/>
                      </a:lnTo>
                      <a:lnTo>
                        <a:pt x="0" y="8"/>
                      </a:lnTo>
                      <a:close/>
                    </a:path>
                  </a:pathLst>
                </a:custGeom>
                <a:solidFill>
                  <a:srgbClr val="E5E5E5"/>
                </a:solidFill>
                <a:ln w="9525">
                  <a:noFill/>
                  <a:round/>
                  <a:headEnd/>
                  <a:tailEnd/>
                </a:ln>
              </p:spPr>
              <p:txBody>
                <a:bodyPr/>
                <a:lstStyle/>
                <a:p>
                  <a:endParaRPr lang="en-US"/>
                </a:p>
              </p:txBody>
            </p:sp>
            <p:sp>
              <p:nvSpPr>
                <p:cNvPr id="380234" name="Freeform 330"/>
                <p:cNvSpPr>
                  <a:spLocks noChangeAspect="1"/>
                </p:cNvSpPr>
                <p:nvPr/>
              </p:nvSpPr>
              <p:spPr bwMode="auto">
                <a:xfrm>
                  <a:off x="1120" y="3169"/>
                  <a:ext cx="19" cy="27"/>
                </a:xfrm>
                <a:custGeom>
                  <a:avLst/>
                  <a:gdLst/>
                  <a:ahLst/>
                  <a:cxnLst>
                    <a:cxn ang="0">
                      <a:pos x="0" y="11"/>
                    </a:cxn>
                    <a:cxn ang="0">
                      <a:pos x="7" y="0"/>
                    </a:cxn>
                    <a:cxn ang="0">
                      <a:pos x="19" y="8"/>
                    </a:cxn>
                    <a:cxn ang="0">
                      <a:pos x="15" y="27"/>
                    </a:cxn>
                    <a:cxn ang="0">
                      <a:pos x="0" y="11"/>
                    </a:cxn>
                  </a:cxnLst>
                  <a:rect l="0" t="0" r="r" b="b"/>
                  <a:pathLst>
                    <a:path w="19" h="27">
                      <a:moveTo>
                        <a:pt x="0" y="11"/>
                      </a:moveTo>
                      <a:lnTo>
                        <a:pt x="7" y="0"/>
                      </a:lnTo>
                      <a:lnTo>
                        <a:pt x="19" y="8"/>
                      </a:lnTo>
                      <a:lnTo>
                        <a:pt x="15" y="27"/>
                      </a:lnTo>
                      <a:lnTo>
                        <a:pt x="0" y="11"/>
                      </a:lnTo>
                      <a:close/>
                    </a:path>
                  </a:pathLst>
                </a:custGeom>
                <a:solidFill>
                  <a:srgbClr val="606060"/>
                </a:solidFill>
                <a:ln w="9525">
                  <a:noFill/>
                  <a:round/>
                  <a:headEnd/>
                  <a:tailEnd/>
                </a:ln>
              </p:spPr>
              <p:txBody>
                <a:bodyPr/>
                <a:lstStyle/>
                <a:p>
                  <a:endParaRPr lang="en-US"/>
                </a:p>
              </p:txBody>
            </p:sp>
            <p:sp>
              <p:nvSpPr>
                <p:cNvPr id="380235" name="Freeform 331"/>
                <p:cNvSpPr>
                  <a:spLocks noChangeAspect="1" noEditPoints="1"/>
                </p:cNvSpPr>
                <p:nvPr/>
              </p:nvSpPr>
              <p:spPr bwMode="auto">
                <a:xfrm>
                  <a:off x="1184" y="3089"/>
                  <a:ext cx="275" cy="110"/>
                </a:xfrm>
                <a:custGeom>
                  <a:avLst/>
                  <a:gdLst/>
                  <a:ahLst/>
                  <a:cxnLst>
                    <a:cxn ang="0">
                      <a:pos x="260" y="0"/>
                    </a:cxn>
                    <a:cxn ang="0">
                      <a:pos x="275" y="27"/>
                    </a:cxn>
                    <a:cxn ang="0">
                      <a:pos x="248" y="23"/>
                    </a:cxn>
                    <a:cxn ang="0">
                      <a:pos x="241" y="15"/>
                    </a:cxn>
                    <a:cxn ang="0">
                      <a:pos x="248" y="4"/>
                    </a:cxn>
                    <a:cxn ang="0">
                      <a:pos x="237" y="8"/>
                    </a:cxn>
                    <a:cxn ang="0">
                      <a:pos x="252" y="34"/>
                    </a:cxn>
                    <a:cxn ang="0">
                      <a:pos x="226" y="34"/>
                    </a:cxn>
                    <a:cxn ang="0">
                      <a:pos x="218" y="23"/>
                    </a:cxn>
                    <a:cxn ang="0">
                      <a:pos x="226" y="12"/>
                    </a:cxn>
                    <a:cxn ang="0">
                      <a:pos x="211" y="15"/>
                    </a:cxn>
                    <a:cxn ang="0">
                      <a:pos x="226" y="42"/>
                    </a:cxn>
                    <a:cxn ang="0">
                      <a:pos x="199" y="38"/>
                    </a:cxn>
                    <a:cxn ang="0">
                      <a:pos x="192" y="31"/>
                    </a:cxn>
                    <a:cxn ang="0">
                      <a:pos x="199" y="19"/>
                    </a:cxn>
                    <a:cxn ang="0">
                      <a:pos x="188" y="23"/>
                    </a:cxn>
                    <a:cxn ang="0">
                      <a:pos x="203" y="50"/>
                    </a:cxn>
                    <a:cxn ang="0">
                      <a:pos x="177" y="50"/>
                    </a:cxn>
                    <a:cxn ang="0">
                      <a:pos x="169" y="38"/>
                    </a:cxn>
                    <a:cxn ang="0">
                      <a:pos x="177" y="27"/>
                    </a:cxn>
                    <a:cxn ang="0">
                      <a:pos x="162" y="31"/>
                    </a:cxn>
                    <a:cxn ang="0">
                      <a:pos x="177" y="57"/>
                    </a:cxn>
                    <a:cxn ang="0">
                      <a:pos x="150" y="57"/>
                    </a:cxn>
                    <a:cxn ang="0">
                      <a:pos x="143" y="46"/>
                    </a:cxn>
                    <a:cxn ang="0">
                      <a:pos x="150" y="34"/>
                    </a:cxn>
                    <a:cxn ang="0">
                      <a:pos x="139" y="42"/>
                    </a:cxn>
                    <a:cxn ang="0">
                      <a:pos x="154" y="65"/>
                    </a:cxn>
                    <a:cxn ang="0">
                      <a:pos x="128" y="65"/>
                    </a:cxn>
                    <a:cxn ang="0">
                      <a:pos x="120" y="53"/>
                    </a:cxn>
                    <a:cxn ang="0">
                      <a:pos x="128" y="42"/>
                    </a:cxn>
                    <a:cxn ang="0">
                      <a:pos x="117" y="50"/>
                    </a:cxn>
                    <a:cxn ang="0">
                      <a:pos x="128" y="72"/>
                    </a:cxn>
                    <a:cxn ang="0">
                      <a:pos x="102" y="69"/>
                    </a:cxn>
                    <a:cxn ang="0">
                      <a:pos x="98" y="61"/>
                    </a:cxn>
                    <a:cxn ang="0">
                      <a:pos x="105" y="50"/>
                    </a:cxn>
                    <a:cxn ang="0">
                      <a:pos x="90" y="57"/>
                    </a:cxn>
                    <a:cxn ang="0">
                      <a:pos x="105" y="80"/>
                    </a:cxn>
                    <a:cxn ang="0">
                      <a:pos x="79" y="80"/>
                    </a:cxn>
                    <a:cxn ang="0">
                      <a:pos x="71" y="69"/>
                    </a:cxn>
                    <a:cxn ang="0">
                      <a:pos x="79" y="61"/>
                    </a:cxn>
                    <a:cxn ang="0">
                      <a:pos x="64" y="65"/>
                    </a:cxn>
                    <a:cxn ang="0">
                      <a:pos x="79" y="88"/>
                    </a:cxn>
                    <a:cxn ang="0">
                      <a:pos x="53" y="88"/>
                    </a:cxn>
                    <a:cxn ang="0">
                      <a:pos x="45" y="76"/>
                    </a:cxn>
                    <a:cxn ang="0">
                      <a:pos x="53" y="69"/>
                    </a:cxn>
                    <a:cxn ang="0">
                      <a:pos x="41" y="72"/>
                    </a:cxn>
                    <a:cxn ang="0">
                      <a:pos x="56" y="95"/>
                    </a:cxn>
                    <a:cxn ang="0">
                      <a:pos x="30" y="95"/>
                    </a:cxn>
                    <a:cxn ang="0">
                      <a:pos x="23" y="84"/>
                    </a:cxn>
                    <a:cxn ang="0">
                      <a:pos x="30" y="76"/>
                    </a:cxn>
                    <a:cxn ang="0">
                      <a:pos x="19" y="80"/>
                    </a:cxn>
                    <a:cxn ang="0">
                      <a:pos x="34" y="103"/>
                    </a:cxn>
                    <a:cxn ang="0">
                      <a:pos x="4" y="103"/>
                    </a:cxn>
                    <a:cxn ang="0">
                      <a:pos x="0" y="91"/>
                    </a:cxn>
                    <a:cxn ang="0">
                      <a:pos x="7" y="84"/>
                    </a:cxn>
                  </a:cxnLst>
                  <a:rect l="0" t="0" r="r" b="b"/>
                  <a:pathLst>
                    <a:path w="275" h="110">
                      <a:moveTo>
                        <a:pt x="248" y="4"/>
                      </a:moveTo>
                      <a:lnTo>
                        <a:pt x="260" y="0"/>
                      </a:lnTo>
                      <a:lnTo>
                        <a:pt x="271" y="12"/>
                      </a:lnTo>
                      <a:lnTo>
                        <a:pt x="275" y="27"/>
                      </a:lnTo>
                      <a:lnTo>
                        <a:pt x="256" y="31"/>
                      </a:lnTo>
                      <a:lnTo>
                        <a:pt x="248" y="23"/>
                      </a:lnTo>
                      <a:lnTo>
                        <a:pt x="245" y="19"/>
                      </a:lnTo>
                      <a:lnTo>
                        <a:pt x="241" y="15"/>
                      </a:lnTo>
                      <a:lnTo>
                        <a:pt x="248" y="4"/>
                      </a:lnTo>
                      <a:lnTo>
                        <a:pt x="248" y="4"/>
                      </a:lnTo>
                      <a:close/>
                      <a:moveTo>
                        <a:pt x="226" y="12"/>
                      </a:moveTo>
                      <a:lnTo>
                        <a:pt x="237" y="8"/>
                      </a:lnTo>
                      <a:lnTo>
                        <a:pt x="245" y="19"/>
                      </a:lnTo>
                      <a:lnTo>
                        <a:pt x="252" y="34"/>
                      </a:lnTo>
                      <a:lnTo>
                        <a:pt x="230" y="38"/>
                      </a:lnTo>
                      <a:lnTo>
                        <a:pt x="226" y="34"/>
                      </a:lnTo>
                      <a:lnTo>
                        <a:pt x="222" y="27"/>
                      </a:lnTo>
                      <a:lnTo>
                        <a:pt x="218" y="23"/>
                      </a:lnTo>
                      <a:lnTo>
                        <a:pt x="226" y="12"/>
                      </a:lnTo>
                      <a:lnTo>
                        <a:pt x="226" y="12"/>
                      </a:lnTo>
                      <a:close/>
                      <a:moveTo>
                        <a:pt x="199" y="19"/>
                      </a:moveTo>
                      <a:lnTo>
                        <a:pt x="211" y="15"/>
                      </a:lnTo>
                      <a:lnTo>
                        <a:pt x="222" y="27"/>
                      </a:lnTo>
                      <a:lnTo>
                        <a:pt x="226" y="42"/>
                      </a:lnTo>
                      <a:lnTo>
                        <a:pt x="207" y="46"/>
                      </a:lnTo>
                      <a:lnTo>
                        <a:pt x="199" y="38"/>
                      </a:lnTo>
                      <a:lnTo>
                        <a:pt x="196" y="34"/>
                      </a:lnTo>
                      <a:lnTo>
                        <a:pt x="192" y="31"/>
                      </a:lnTo>
                      <a:lnTo>
                        <a:pt x="199" y="19"/>
                      </a:lnTo>
                      <a:lnTo>
                        <a:pt x="199" y="19"/>
                      </a:lnTo>
                      <a:close/>
                      <a:moveTo>
                        <a:pt x="177" y="27"/>
                      </a:moveTo>
                      <a:lnTo>
                        <a:pt x="188" y="23"/>
                      </a:lnTo>
                      <a:lnTo>
                        <a:pt x="196" y="34"/>
                      </a:lnTo>
                      <a:lnTo>
                        <a:pt x="203" y="50"/>
                      </a:lnTo>
                      <a:lnTo>
                        <a:pt x="181" y="53"/>
                      </a:lnTo>
                      <a:lnTo>
                        <a:pt x="177" y="50"/>
                      </a:lnTo>
                      <a:lnTo>
                        <a:pt x="173" y="42"/>
                      </a:lnTo>
                      <a:lnTo>
                        <a:pt x="169" y="38"/>
                      </a:lnTo>
                      <a:lnTo>
                        <a:pt x="177" y="27"/>
                      </a:lnTo>
                      <a:lnTo>
                        <a:pt x="177" y="27"/>
                      </a:lnTo>
                      <a:close/>
                      <a:moveTo>
                        <a:pt x="150" y="34"/>
                      </a:moveTo>
                      <a:lnTo>
                        <a:pt x="162" y="31"/>
                      </a:lnTo>
                      <a:lnTo>
                        <a:pt x="173" y="42"/>
                      </a:lnTo>
                      <a:lnTo>
                        <a:pt x="177" y="57"/>
                      </a:lnTo>
                      <a:lnTo>
                        <a:pt x="158" y="61"/>
                      </a:lnTo>
                      <a:lnTo>
                        <a:pt x="150" y="57"/>
                      </a:lnTo>
                      <a:lnTo>
                        <a:pt x="150" y="50"/>
                      </a:lnTo>
                      <a:lnTo>
                        <a:pt x="143" y="46"/>
                      </a:lnTo>
                      <a:lnTo>
                        <a:pt x="150" y="34"/>
                      </a:lnTo>
                      <a:lnTo>
                        <a:pt x="150" y="34"/>
                      </a:lnTo>
                      <a:close/>
                      <a:moveTo>
                        <a:pt x="128" y="42"/>
                      </a:moveTo>
                      <a:lnTo>
                        <a:pt x="139" y="42"/>
                      </a:lnTo>
                      <a:lnTo>
                        <a:pt x="150" y="50"/>
                      </a:lnTo>
                      <a:lnTo>
                        <a:pt x="154" y="65"/>
                      </a:lnTo>
                      <a:lnTo>
                        <a:pt x="132" y="69"/>
                      </a:lnTo>
                      <a:lnTo>
                        <a:pt x="128" y="65"/>
                      </a:lnTo>
                      <a:lnTo>
                        <a:pt x="124" y="57"/>
                      </a:lnTo>
                      <a:lnTo>
                        <a:pt x="120" y="53"/>
                      </a:lnTo>
                      <a:lnTo>
                        <a:pt x="128" y="42"/>
                      </a:lnTo>
                      <a:lnTo>
                        <a:pt x="128" y="42"/>
                      </a:lnTo>
                      <a:close/>
                      <a:moveTo>
                        <a:pt x="105" y="50"/>
                      </a:moveTo>
                      <a:lnTo>
                        <a:pt x="117" y="50"/>
                      </a:lnTo>
                      <a:lnTo>
                        <a:pt x="124" y="57"/>
                      </a:lnTo>
                      <a:lnTo>
                        <a:pt x="128" y="72"/>
                      </a:lnTo>
                      <a:lnTo>
                        <a:pt x="109" y="80"/>
                      </a:lnTo>
                      <a:lnTo>
                        <a:pt x="102" y="69"/>
                      </a:lnTo>
                      <a:lnTo>
                        <a:pt x="102" y="65"/>
                      </a:lnTo>
                      <a:lnTo>
                        <a:pt x="98" y="61"/>
                      </a:lnTo>
                      <a:lnTo>
                        <a:pt x="105" y="50"/>
                      </a:lnTo>
                      <a:lnTo>
                        <a:pt x="105" y="50"/>
                      </a:lnTo>
                      <a:close/>
                      <a:moveTo>
                        <a:pt x="79" y="61"/>
                      </a:moveTo>
                      <a:lnTo>
                        <a:pt x="90" y="57"/>
                      </a:lnTo>
                      <a:lnTo>
                        <a:pt x="102" y="65"/>
                      </a:lnTo>
                      <a:lnTo>
                        <a:pt x="105" y="80"/>
                      </a:lnTo>
                      <a:lnTo>
                        <a:pt x="83" y="88"/>
                      </a:lnTo>
                      <a:lnTo>
                        <a:pt x="79" y="80"/>
                      </a:lnTo>
                      <a:lnTo>
                        <a:pt x="75" y="72"/>
                      </a:lnTo>
                      <a:lnTo>
                        <a:pt x="71" y="69"/>
                      </a:lnTo>
                      <a:lnTo>
                        <a:pt x="79" y="61"/>
                      </a:lnTo>
                      <a:lnTo>
                        <a:pt x="79" y="61"/>
                      </a:lnTo>
                      <a:close/>
                      <a:moveTo>
                        <a:pt x="53" y="69"/>
                      </a:moveTo>
                      <a:lnTo>
                        <a:pt x="64" y="65"/>
                      </a:lnTo>
                      <a:lnTo>
                        <a:pt x="75" y="72"/>
                      </a:lnTo>
                      <a:lnTo>
                        <a:pt x="79" y="88"/>
                      </a:lnTo>
                      <a:lnTo>
                        <a:pt x="60" y="95"/>
                      </a:lnTo>
                      <a:lnTo>
                        <a:pt x="53" y="88"/>
                      </a:lnTo>
                      <a:lnTo>
                        <a:pt x="53" y="80"/>
                      </a:lnTo>
                      <a:lnTo>
                        <a:pt x="45" y="76"/>
                      </a:lnTo>
                      <a:lnTo>
                        <a:pt x="53" y="69"/>
                      </a:lnTo>
                      <a:lnTo>
                        <a:pt x="53" y="69"/>
                      </a:lnTo>
                      <a:close/>
                      <a:moveTo>
                        <a:pt x="30" y="76"/>
                      </a:moveTo>
                      <a:lnTo>
                        <a:pt x="41" y="72"/>
                      </a:lnTo>
                      <a:lnTo>
                        <a:pt x="53" y="80"/>
                      </a:lnTo>
                      <a:lnTo>
                        <a:pt x="56" y="95"/>
                      </a:lnTo>
                      <a:lnTo>
                        <a:pt x="38" y="103"/>
                      </a:lnTo>
                      <a:lnTo>
                        <a:pt x="30" y="95"/>
                      </a:lnTo>
                      <a:lnTo>
                        <a:pt x="26" y="88"/>
                      </a:lnTo>
                      <a:lnTo>
                        <a:pt x="23" y="84"/>
                      </a:lnTo>
                      <a:lnTo>
                        <a:pt x="30" y="76"/>
                      </a:lnTo>
                      <a:lnTo>
                        <a:pt x="30" y="76"/>
                      </a:lnTo>
                      <a:close/>
                      <a:moveTo>
                        <a:pt x="7" y="84"/>
                      </a:moveTo>
                      <a:lnTo>
                        <a:pt x="19" y="80"/>
                      </a:lnTo>
                      <a:lnTo>
                        <a:pt x="26" y="88"/>
                      </a:lnTo>
                      <a:lnTo>
                        <a:pt x="34" y="103"/>
                      </a:lnTo>
                      <a:lnTo>
                        <a:pt x="11" y="110"/>
                      </a:lnTo>
                      <a:lnTo>
                        <a:pt x="4" y="103"/>
                      </a:lnTo>
                      <a:lnTo>
                        <a:pt x="4" y="95"/>
                      </a:lnTo>
                      <a:lnTo>
                        <a:pt x="0" y="91"/>
                      </a:lnTo>
                      <a:lnTo>
                        <a:pt x="7" y="84"/>
                      </a:lnTo>
                      <a:lnTo>
                        <a:pt x="7" y="84"/>
                      </a:lnTo>
                      <a:close/>
                    </a:path>
                  </a:pathLst>
                </a:custGeom>
                <a:solidFill>
                  <a:srgbClr val="F4F4D1"/>
                </a:solidFill>
                <a:ln w="9525">
                  <a:noFill/>
                  <a:round/>
                  <a:headEnd/>
                  <a:tailEnd/>
                </a:ln>
              </p:spPr>
              <p:txBody>
                <a:bodyPr/>
                <a:lstStyle/>
                <a:p>
                  <a:endParaRPr lang="en-US"/>
                </a:p>
              </p:txBody>
            </p:sp>
            <p:sp>
              <p:nvSpPr>
                <p:cNvPr id="380236" name="Freeform 332"/>
                <p:cNvSpPr>
                  <a:spLocks noChangeAspect="1"/>
                </p:cNvSpPr>
                <p:nvPr/>
              </p:nvSpPr>
              <p:spPr bwMode="auto">
                <a:xfrm>
                  <a:off x="1425" y="3089"/>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0237" name="Freeform 333"/>
                <p:cNvSpPr>
                  <a:spLocks noChangeAspect="1"/>
                </p:cNvSpPr>
                <p:nvPr/>
              </p:nvSpPr>
              <p:spPr bwMode="auto">
                <a:xfrm>
                  <a:off x="1402" y="3097"/>
                  <a:ext cx="34" cy="30"/>
                </a:xfrm>
                <a:custGeom>
                  <a:avLst/>
                  <a:gdLst/>
                  <a:ahLst/>
                  <a:cxnLst>
                    <a:cxn ang="0">
                      <a:pos x="8" y="4"/>
                    </a:cxn>
                    <a:cxn ang="0">
                      <a:pos x="19" y="0"/>
                    </a:cxn>
                    <a:cxn ang="0">
                      <a:pos x="30" y="11"/>
                    </a:cxn>
                    <a:cxn ang="0">
                      <a:pos x="34" y="26"/>
                    </a:cxn>
                    <a:cxn ang="0">
                      <a:pos x="12" y="30"/>
                    </a:cxn>
                    <a:cxn ang="0">
                      <a:pos x="8" y="26"/>
                    </a:cxn>
                    <a:cxn ang="0">
                      <a:pos x="4" y="19"/>
                    </a:cxn>
                    <a:cxn ang="0">
                      <a:pos x="0" y="15"/>
                    </a:cxn>
                    <a:cxn ang="0">
                      <a:pos x="8" y="4"/>
                    </a:cxn>
                  </a:cxnLst>
                  <a:rect l="0" t="0" r="r" b="b"/>
                  <a:pathLst>
                    <a:path w="34" h="30">
                      <a:moveTo>
                        <a:pt x="8" y="4"/>
                      </a:moveTo>
                      <a:lnTo>
                        <a:pt x="19" y="0"/>
                      </a:lnTo>
                      <a:lnTo>
                        <a:pt x="30" y="11"/>
                      </a:lnTo>
                      <a:lnTo>
                        <a:pt x="34" y="26"/>
                      </a:lnTo>
                      <a:lnTo>
                        <a:pt x="12" y="30"/>
                      </a:lnTo>
                      <a:lnTo>
                        <a:pt x="8" y="26"/>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0238" name="Freeform 334"/>
                <p:cNvSpPr>
                  <a:spLocks noChangeAspect="1"/>
                </p:cNvSpPr>
                <p:nvPr/>
              </p:nvSpPr>
              <p:spPr bwMode="auto">
                <a:xfrm>
                  <a:off x="1376" y="3104"/>
                  <a:ext cx="34" cy="31"/>
                </a:xfrm>
                <a:custGeom>
                  <a:avLst/>
                  <a:gdLst/>
                  <a:ahLst/>
                  <a:cxnLst>
                    <a:cxn ang="0">
                      <a:pos x="7" y="4"/>
                    </a:cxn>
                    <a:cxn ang="0">
                      <a:pos x="19" y="0"/>
                    </a:cxn>
                    <a:cxn ang="0">
                      <a:pos x="30" y="12"/>
                    </a:cxn>
                    <a:cxn ang="0">
                      <a:pos x="34" y="27"/>
                    </a:cxn>
                    <a:cxn ang="0">
                      <a:pos x="15" y="31"/>
                    </a:cxn>
                    <a:cxn ang="0">
                      <a:pos x="7" y="23"/>
                    </a:cxn>
                    <a:cxn ang="0">
                      <a:pos x="4" y="19"/>
                    </a:cxn>
                    <a:cxn ang="0">
                      <a:pos x="0" y="16"/>
                    </a:cxn>
                    <a:cxn ang="0">
                      <a:pos x="7" y="4"/>
                    </a:cxn>
                  </a:cxnLst>
                  <a:rect l="0" t="0" r="r" b="b"/>
                  <a:pathLst>
                    <a:path w="34" h="31">
                      <a:moveTo>
                        <a:pt x="7" y="4"/>
                      </a:moveTo>
                      <a:lnTo>
                        <a:pt x="19" y="0"/>
                      </a:lnTo>
                      <a:lnTo>
                        <a:pt x="30" y="12"/>
                      </a:lnTo>
                      <a:lnTo>
                        <a:pt x="34" y="27"/>
                      </a:lnTo>
                      <a:lnTo>
                        <a:pt x="15" y="31"/>
                      </a:lnTo>
                      <a:lnTo>
                        <a:pt x="7" y="23"/>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80239" name="Freeform 335"/>
                <p:cNvSpPr>
                  <a:spLocks noChangeAspect="1"/>
                </p:cNvSpPr>
                <p:nvPr/>
              </p:nvSpPr>
              <p:spPr bwMode="auto">
                <a:xfrm>
                  <a:off x="1353" y="3112"/>
                  <a:ext cx="34" cy="30"/>
                </a:xfrm>
                <a:custGeom>
                  <a:avLst/>
                  <a:gdLst/>
                  <a:ahLst/>
                  <a:cxnLst>
                    <a:cxn ang="0">
                      <a:pos x="8" y="4"/>
                    </a:cxn>
                    <a:cxn ang="0">
                      <a:pos x="19" y="0"/>
                    </a:cxn>
                    <a:cxn ang="0">
                      <a:pos x="30" y="11"/>
                    </a:cxn>
                    <a:cxn ang="0">
                      <a:pos x="34" y="27"/>
                    </a:cxn>
                    <a:cxn ang="0">
                      <a:pos x="15" y="30"/>
                    </a:cxn>
                    <a:cxn ang="0">
                      <a:pos x="8" y="27"/>
                    </a:cxn>
                    <a:cxn ang="0">
                      <a:pos x="4" y="19"/>
                    </a:cxn>
                    <a:cxn ang="0">
                      <a:pos x="0" y="15"/>
                    </a:cxn>
                    <a:cxn ang="0">
                      <a:pos x="8" y="4"/>
                    </a:cxn>
                  </a:cxnLst>
                  <a:rect l="0" t="0" r="r" b="b"/>
                  <a:pathLst>
                    <a:path w="34" h="30">
                      <a:moveTo>
                        <a:pt x="8" y="4"/>
                      </a:moveTo>
                      <a:lnTo>
                        <a:pt x="19" y="0"/>
                      </a:lnTo>
                      <a:lnTo>
                        <a:pt x="30" y="11"/>
                      </a:lnTo>
                      <a:lnTo>
                        <a:pt x="34" y="27"/>
                      </a:lnTo>
                      <a:lnTo>
                        <a:pt x="15" y="30"/>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0240" name="Freeform 336"/>
                <p:cNvSpPr>
                  <a:spLocks noChangeAspect="1"/>
                </p:cNvSpPr>
                <p:nvPr/>
              </p:nvSpPr>
              <p:spPr bwMode="auto">
                <a:xfrm>
                  <a:off x="1327" y="3120"/>
                  <a:ext cx="34" cy="34"/>
                </a:xfrm>
                <a:custGeom>
                  <a:avLst/>
                  <a:gdLst/>
                  <a:ahLst/>
                  <a:cxnLst>
                    <a:cxn ang="0">
                      <a:pos x="7" y="3"/>
                    </a:cxn>
                    <a:cxn ang="0">
                      <a:pos x="23" y="0"/>
                    </a:cxn>
                    <a:cxn ang="0">
                      <a:pos x="30" y="11"/>
                    </a:cxn>
                    <a:cxn ang="0">
                      <a:pos x="34" y="26"/>
                    </a:cxn>
                    <a:cxn ang="0">
                      <a:pos x="15" y="34"/>
                    </a:cxn>
                    <a:cxn ang="0">
                      <a:pos x="7" y="26"/>
                    </a:cxn>
                    <a:cxn ang="0">
                      <a:pos x="7" y="19"/>
                    </a:cxn>
                    <a:cxn ang="0">
                      <a:pos x="0" y="15"/>
                    </a:cxn>
                    <a:cxn ang="0">
                      <a:pos x="7" y="3"/>
                    </a:cxn>
                  </a:cxnLst>
                  <a:rect l="0" t="0" r="r" b="b"/>
                  <a:pathLst>
                    <a:path w="34" h="34">
                      <a:moveTo>
                        <a:pt x="7" y="3"/>
                      </a:moveTo>
                      <a:lnTo>
                        <a:pt x="23" y="0"/>
                      </a:lnTo>
                      <a:lnTo>
                        <a:pt x="30" y="11"/>
                      </a:lnTo>
                      <a:lnTo>
                        <a:pt x="34" y="26"/>
                      </a:lnTo>
                      <a:lnTo>
                        <a:pt x="15" y="34"/>
                      </a:lnTo>
                      <a:lnTo>
                        <a:pt x="7"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80241" name="Freeform 337"/>
                <p:cNvSpPr>
                  <a:spLocks noChangeAspect="1"/>
                </p:cNvSpPr>
                <p:nvPr/>
              </p:nvSpPr>
              <p:spPr bwMode="auto">
                <a:xfrm>
                  <a:off x="1304" y="3127"/>
                  <a:ext cx="34" cy="34"/>
                </a:xfrm>
                <a:custGeom>
                  <a:avLst/>
                  <a:gdLst/>
                  <a:ahLst/>
                  <a:cxnLst>
                    <a:cxn ang="0">
                      <a:pos x="8" y="4"/>
                    </a:cxn>
                    <a:cxn ang="0">
                      <a:pos x="19" y="0"/>
                    </a:cxn>
                    <a:cxn ang="0">
                      <a:pos x="30" y="12"/>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2"/>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0242" name="Freeform 338"/>
                <p:cNvSpPr>
                  <a:spLocks noChangeAspect="1"/>
                </p:cNvSpPr>
                <p:nvPr/>
              </p:nvSpPr>
              <p:spPr bwMode="auto">
                <a:xfrm>
                  <a:off x="1278" y="3135"/>
                  <a:ext cx="38" cy="34"/>
                </a:xfrm>
                <a:custGeom>
                  <a:avLst/>
                  <a:gdLst/>
                  <a:ahLst/>
                  <a:cxnLst>
                    <a:cxn ang="0">
                      <a:pos x="11" y="4"/>
                    </a:cxn>
                    <a:cxn ang="0">
                      <a:pos x="23" y="0"/>
                    </a:cxn>
                    <a:cxn ang="0">
                      <a:pos x="30" y="11"/>
                    </a:cxn>
                    <a:cxn ang="0">
                      <a:pos x="38" y="26"/>
                    </a:cxn>
                    <a:cxn ang="0">
                      <a:pos x="15" y="34"/>
                    </a:cxn>
                    <a:cxn ang="0">
                      <a:pos x="8" y="26"/>
                    </a:cxn>
                    <a:cxn ang="0">
                      <a:pos x="8" y="19"/>
                    </a:cxn>
                    <a:cxn ang="0">
                      <a:pos x="0" y="15"/>
                    </a:cxn>
                    <a:cxn ang="0">
                      <a:pos x="11" y="4"/>
                    </a:cxn>
                  </a:cxnLst>
                  <a:rect l="0" t="0" r="r" b="b"/>
                  <a:pathLst>
                    <a:path w="38" h="34">
                      <a:moveTo>
                        <a:pt x="11" y="4"/>
                      </a:moveTo>
                      <a:lnTo>
                        <a:pt x="23" y="0"/>
                      </a:lnTo>
                      <a:lnTo>
                        <a:pt x="30" y="11"/>
                      </a:lnTo>
                      <a:lnTo>
                        <a:pt x="38" y="26"/>
                      </a:lnTo>
                      <a:lnTo>
                        <a:pt x="15" y="34"/>
                      </a:lnTo>
                      <a:lnTo>
                        <a:pt x="8" y="26"/>
                      </a:lnTo>
                      <a:lnTo>
                        <a:pt x="8" y="19"/>
                      </a:lnTo>
                      <a:lnTo>
                        <a:pt x="0" y="15"/>
                      </a:lnTo>
                      <a:lnTo>
                        <a:pt x="11" y="4"/>
                      </a:lnTo>
                    </a:path>
                  </a:pathLst>
                </a:custGeom>
                <a:noFill/>
                <a:ln w="6350">
                  <a:solidFill>
                    <a:srgbClr val="000000"/>
                  </a:solidFill>
                  <a:prstDash val="solid"/>
                  <a:round/>
                  <a:headEnd/>
                  <a:tailEnd/>
                </a:ln>
              </p:spPr>
              <p:txBody>
                <a:bodyPr/>
                <a:lstStyle/>
                <a:p>
                  <a:endParaRPr lang="en-US"/>
                </a:p>
              </p:txBody>
            </p:sp>
            <p:sp>
              <p:nvSpPr>
                <p:cNvPr id="380243" name="Freeform 339"/>
                <p:cNvSpPr>
                  <a:spLocks noChangeAspect="1"/>
                </p:cNvSpPr>
                <p:nvPr/>
              </p:nvSpPr>
              <p:spPr bwMode="auto">
                <a:xfrm>
                  <a:off x="1255" y="3142"/>
                  <a:ext cx="34" cy="35"/>
                </a:xfrm>
                <a:custGeom>
                  <a:avLst/>
                  <a:gdLst/>
                  <a:ahLst/>
                  <a:cxnLst>
                    <a:cxn ang="0">
                      <a:pos x="8" y="4"/>
                    </a:cxn>
                    <a:cxn ang="0">
                      <a:pos x="19" y="0"/>
                    </a:cxn>
                    <a:cxn ang="0">
                      <a:pos x="31" y="12"/>
                    </a:cxn>
                    <a:cxn ang="0">
                      <a:pos x="34" y="27"/>
                    </a:cxn>
                    <a:cxn ang="0">
                      <a:pos x="15" y="35"/>
                    </a:cxn>
                    <a:cxn ang="0">
                      <a:pos x="8" y="27"/>
                    </a:cxn>
                    <a:cxn ang="0">
                      <a:pos x="4" y="19"/>
                    </a:cxn>
                    <a:cxn ang="0">
                      <a:pos x="0" y="16"/>
                    </a:cxn>
                    <a:cxn ang="0">
                      <a:pos x="8" y="4"/>
                    </a:cxn>
                  </a:cxnLst>
                  <a:rect l="0" t="0" r="r" b="b"/>
                  <a:pathLst>
                    <a:path w="34" h="35">
                      <a:moveTo>
                        <a:pt x="8" y="4"/>
                      </a:moveTo>
                      <a:lnTo>
                        <a:pt x="19" y="0"/>
                      </a:lnTo>
                      <a:lnTo>
                        <a:pt x="31" y="12"/>
                      </a:lnTo>
                      <a:lnTo>
                        <a:pt x="34" y="27"/>
                      </a:lnTo>
                      <a:lnTo>
                        <a:pt x="15" y="35"/>
                      </a:lnTo>
                      <a:lnTo>
                        <a:pt x="8"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80244" name="Freeform 340"/>
                <p:cNvSpPr>
                  <a:spLocks noChangeAspect="1"/>
                </p:cNvSpPr>
                <p:nvPr/>
              </p:nvSpPr>
              <p:spPr bwMode="auto">
                <a:xfrm>
                  <a:off x="1233" y="3154"/>
                  <a:ext cx="30" cy="26"/>
                </a:xfrm>
                <a:custGeom>
                  <a:avLst/>
                  <a:gdLst/>
                  <a:ahLst/>
                  <a:cxnLst>
                    <a:cxn ang="0">
                      <a:pos x="7" y="0"/>
                    </a:cxn>
                    <a:cxn ang="0">
                      <a:pos x="19" y="0"/>
                    </a:cxn>
                    <a:cxn ang="0">
                      <a:pos x="26" y="7"/>
                    </a:cxn>
                    <a:cxn ang="0">
                      <a:pos x="30" y="23"/>
                    </a:cxn>
                    <a:cxn ang="0">
                      <a:pos x="11" y="26"/>
                    </a:cxn>
                    <a:cxn ang="0">
                      <a:pos x="4" y="23"/>
                    </a:cxn>
                    <a:cxn ang="0">
                      <a:pos x="4" y="15"/>
                    </a:cxn>
                    <a:cxn ang="0">
                      <a:pos x="0" y="11"/>
                    </a:cxn>
                    <a:cxn ang="0">
                      <a:pos x="7" y="0"/>
                    </a:cxn>
                  </a:cxnLst>
                  <a:rect l="0" t="0" r="r" b="b"/>
                  <a:pathLst>
                    <a:path w="30" h="26">
                      <a:moveTo>
                        <a:pt x="7" y="0"/>
                      </a:moveTo>
                      <a:lnTo>
                        <a:pt x="19" y="0"/>
                      </a:lnTo>
                      <a:lnTo>
                        <a:pt x="26" y="7"/>
                      </a:lnTo>
                      <a:lnTo>
                        <a:pt x="30" y="23"/>
                      </a:lnTo>
                      <a:lnTo>
                        <a:pt x="11" y="26"/>
                      </a:lnTo>
                      <a:lnTo>
                        <a:pt x="4" y="23"/>
                      </a:lnTo>
                      <a:lnTo>
                        <a:pt x="4"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80245" name="Freeform 341"/>
                <p:cNvSpPr>
                  <a:spLocks noChangeAspect="1"/>
                </p:cNvSpPr>
                <p:nvPr/>
              </p:nvSpPr>
              <p:spPr bwMode="auto">
                <a:xfrm>
                  <a:off x="1207" y="3161"/>
                  <a:ext cx="33" cy="31"/>
                </a:xfrm>
                <a:custGeom>
                  <a:avLst/>
                  <a:gdLst/>
                  <a:ahLst/>
                  <a:cxnLst>
                    <a:cxn ang="0">
                      <a:pos x="7" y="4"/>
                    </a:cxn>
                    <a:cxn ang="0">
                      <a:pos x="18" y="0"/>
                    </a:cxn>
                    <a:cxn ang="0">
                      <a:pos x="30" y="8"/>
                    </a:cxn>
                    <a:cxn ang="0">
                      <a:pos x="33" y="23"/>
                    </a:cxn>
                    <a:cxn ang="0">
                      <a:pos x="15" y="31"/>
                    </a:cxn>
                    <a:cxn ang="0">
                      <a:pos x="7" y="23"/>
                    </a:cxn>
                    <a:cxn ang="0">
                      <a:pos x="3" y="16"/>
                    </a:cxn>
                    <a:cxn ang="0">
                      <a:pos x="0" y="12"/>
                    </a:cxn>
                    <a:cxn ang="0">
                      <a:pos x="7" y="4"/>
                    </a:cxn>
                  </a:cxnLst>
                  <a:rect l="0" t="0" r="r" b="b"/>
                  <a:pathLst>
                    <a:path w="33" h="31">
                      <a:moveTo>
                        <a:pt x="7" y="4"/>
                      </a:moveTo>
                      <a:lnTo>
                        <a:pt x="18" y="0"/>
                      </a:lnTo>
                      <a:lnTo>
                        <a:pt x="30" y="8"/>
                      </a:lnTo>
                      <a:lnTo>
                        <a:pt x="33" y="23"/>
                      </a:lnTo>
                      <a:lnTo>
                        <a:pt x="15" y="31"/>
                      </a:lnTo>
                      <a:lnTo>
                        <a:pt x="7" y="23"/>
                      </a:lnTo>
                      <a:lnTo>
                        <a:pt x="3"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0246" name="Freeform 342"/>
                <p:cNvSpPr>
                  <a:spLocks noChangeAspect="1"/>
                </p:cNvSpPr>
                <p:nvPr/>
              </p:nvSpPr>
              <p:spPr bwMode="auto">
                <a:xfrm>
                  <a:off x="1184" y="3169"/>
                  <a:ext cx="34" cy="30"/>
                </a:xfrm>
                <a:custGeom>
                  <a:avLst/>
                  <a:gdLst/>
                  <a:ahLst/>
                  <a:cxnLst>
                    <a:cxn ang="0">
                      <a:pos x="7" y="4"/>
                    </a:cxn>
                    <a:cxn ang="0">
                      <a:pos x="19" y="0"/>
                    </a:cxn>
                    <a:cxn ang="0">
                      <a:pos x="26" y="8"/>
                    </a:cxn>
                    <a:cxn ang="0">
                      <a:pos x="34" y="23"/>
                    </a:cxn>
                    <a:cxn ang="0">
                      <a:pos x="11" y="30"/>
                    </a:cxn>
                    <a:cxn ang="0">
                      <a:pos x="7" y="23"/>
                    </a:cxn>
                    <a:cxn ang="0">
                      <a:pos x="4" y="15"/>
                    </a:cxn>
                    <a:cxn ang="0">
                      <a:pos x="0" y="11"/>
                    </a:cxn>
                    <a:cxn ang="0">
                      <a:pos x="7" y="4"/>
                    </a:cxn>
                  </a:cxnLst>
                  <a:rect l="0" t="0" r="r" b="b"/>
                  <a:pathLst>
                    <a:path w="34" h="30">
                      <a:moveTo>
                        <a:pt x="7" y="4"/>
                      </a:moveTo>
                      <a:lnTo>
                        <a:pt x="19" y="0"/>
                      </a:lnTo>
                      <a:lnTo>
                        <a:pt x="26" y="8"/>
                      </a:lnTo>
                      <a:lnTo>
                        <a:pt x="34" y="23"/>
                      </a:lnTo>
                      <a:lnTo>
                        <a:pt x="11"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0247" name="Freeform 343"/>
                <p:cNvSpPr>
                  <a:spLocks noChangeAspect="1" noEditPoints="1"/>
                </p:cNvSpPr>
                <p:nvPr/>
              </p:nvSpPr>
              <p:spPr bwMode="auto">
                <a:xfrm>
                  <a:off x="1184" y="3093"/>
                  <a:ext cx="256" cy="106"/>
                </a:xfrm>
                <a:custGeom>
                  <a:avLst/>
                  <a:gdLst/>
                  <a:ahLst/>
                  <a:cxnLst>
                    <a:cxn ang="0">
                      <a:pos x="256" y="27"/>
                    </a:cxn>
                    <a:cxn ang="0">
                      <a:pos x="245" y="11"/>
                    </a:cxn>
                    <a:cxn ang="0">
                      <a:pos x="248" y="0"/>
                    </a:cxn>
                    <a:cxn ang="0">
                      <a:pos x="256" y="8"/>
                    </a:cxn>
                    <a:cxn ang="0">
                      <a:pos x="230" y="34"/>
                    </a:cxn>
                    <a:cxn ang="0">
                      <a:pos x="222" y="19"/>
                    </a:cxn>
                    <a:cxn ang="0">
                      <a:pos x="226" y="8"/>
                    </a:cxn>
                    <a:cxn ang="0">
                      <a:pos x="233" y="19"/>
                    </a:cxn>
                    <a:cxn ang="0">
                      <a:pos x="207" y="42"/>
                    </a:cxn>
                    <a:cxn ang="0">
                      <a:pos x="199" y="30"/>
                    </a:cxn>
                    <a:cxn ang="0">
                      <a:pos x="199" y="15"/>
                    </a:cxn>
                    <a:cxn ang="0">
                      <a:pos x="211" y="27"/>
                    </a:cxn>
                    <a:cxn ang="0">
                      <a:pos x="181" y="49"/>
                    </a:cxn>
                    <a:cxn ang="0">
                      <a:pos x="173" y="38"/>
                    </a:cxn>
                    <a:cxn ang="0">
                      <a:pos x="177" y="23"/>
                    </a:cxn>
                    <a:cxn ang="0">
                      <a:pos x="184" y="34"/>
                    </a:cxn>
                    <a:cxn ang="0">
                      <a:pos x="158" y="57"/>
                    </a:cxn>
                    <a:cxn ang="0">
                      <a:pos x="150" y="46"/>
                    </a:cxn>
                    <a:cxn ang="0">
                      <a:pos x="150" y="30"/>
                    </a:cxn>
                    <a:cxn ang="0">
                      <a:pos x="162" y="42"/>
                    </a:cxn>
                    <a:cxn ang="0">
                      <a:pos x="135" y="65"/>
                    </a:cxn>
                    <a:cxn ang="0">
                      <a:pos x="124" y="53"/>
                    </a:cxn>
                    <a:cxn ang="0">
                      <a:pos x="128" y="38"/>
                    </a:cxn>
                    <a:cxn ang="0">
                      <a:pos x="135" y="49"/>
                    </a:cxn>
                    <a:cxn ang="0">
                      <a:pos x="109" y="72"/>
                    </a:cxn>
                    <a:cxn ang="0">
                      <a:pos x="102" y="61"/>
                    </a:cxn>
                    <a:cxn ang="0">
                      <a:pos x="105" y="46"/>
                    </a:cxn>
                    <a:cxn ang="0">
                      <a:pos x="113" y="57"/>
                    </a:cxn>
                    <a:cxn ang="0">
                      <a:pos x="86" y="80"/>
                    </a:cxn>
                    <a:cxn ang="0">
                      <a:pos x="75" y="68"/>
                    </a:cxn>
                    <a:cxn ang="0">
                      <a:pos x="79" y="57"/>
                    </a:cxn>
                    <a:cxn ang="0">
                      <a:pos x="86" y="65"/>
                    </a:cxn>
                    <a:cxn ang="0">
                      <a:pos x="60" y="91"/>
                    </a:cxn>
                    <a:cxn ang="0">
                      <a:pos x="53" y="76"/>
                    </a:cxn>
                    <a:cxn ang="0">
                      <a:pos x="56" y="65"/>
                    </a:cxn>
                    <a:cxn ang="0">
                      <a:pos x="64" y="72"/>
                    </a:cxn>
                    <a:cxn ang="0">
                      <a:pos x="38" y="99"/>
                    </a:cxn>
                    <a:cxn ang="0">
                      <a:pos x="30" y="84"/>
                    </a:cxn>
                    <a:cxn ang="0">
                      <a:pos x="30" y="72"/>
                    </a:cxn>
                    <a:cxn ang="0">
                      <a:pos x="41" y="80"/>
                    </a:cxn>
                    <a:cxn ang="0">
                      <a:pos x="11" y="106"/>
                    </a:cxn>
                    <a:cxn ang="0">
                      <a:pos x="4" y="91"/>
                    </a:cxn>
                    <a:cxn ang="0">
                      <a:pos x="7" y="80"/>
                    </a:cxn>
                    <a:cxn ang="0">
                      <a:pos x="15" y="87"/>
                    </a:cxn>
                  </a:cxnLst>
                  <a:rect l="0" t="0" r="r" b="b"/>
                  <a:pathLst>
                    <a:path w="256" h="106">
                      <a:moveTo>
                        <a:pt x="256" y="8"/>
                      </a:moveTo>
                      <a:lnTo>
                        <a:pt x="256" y="27"/>
                      </a:lnTo>
                      <a:lnTo>
                        <a:pt x="248" y="19"/>
                      </a:lnTo>
                      <a:lnTo>
                        <a:pt x="245" y="11"/>
                      </a:lnTo>
                      <a:lnTo>
                        <a:pt x="241" y="8"/>
                      </a:lnTo>
                      <a:lnTo>
                        <a:pt x="248" y="0"/>
                      </a:lnTo>
                      <a:lnTo>
                        <a:pt x="256" y="8"/>
                      </a:lnTo>
                      <a:lnTo>
                        <a:pt x="256" y="8"/>
                      </a:lnTo>
                      <a:close/>
                      <a:moveTo>
                        <a:pt x="233" y="19"/>
                      </a:moveTo>
                      <a:lnTo>
                        <a:pt x="230" y="34"/>
                      </a:lnTo>
                      <a:lnTo>
                        <a:pt x="226" y="27"/>
                      </a:lnTo>
                      <a:lnTo>
                        <a:pt x="222" y="19"/>
                      </a:lnTo>
                      <a:lnTo>
                        <a:pt x="218" y="19"/>
                      </a:lnTo>
                      <a:lnTo>
                        <a:pt x="226" y="8"/>
                      </a:lnTo>
                      <a:lnTo>
                        <a:pt x="233" y="19"/>
                      </a:lnTo>
                      <a:lnTo>
                        <a:pt x="233" y="19"/>
                      </a:lnTo>
                      <a:close/>
                      <a:moveTo>
                        <a:pt x="211" y="27"/>
                      </a:moveTo>
                      <a:lnTo>
                        <a:pt x="207" y="42"/>
                      </a:lnTo>
                      <a:lnTo>
                        <a:pt x="199" y="34"/>
                      </a:lnTo>
                      <a:lnTo>
                        <a:pt x="199" y="30"/>
                      </a:lnTo>
                      <a:lnTo>
                        <a:pt x="192" y="27"/>
                      </a:lnTo>
                      <a:lnTo>
                        <a:pt x="199" y="15"/>
                      </a:lnTo>
                      <a:lnTo>
                        <a:pt x="211" y="27"/>
                      </a:lnTo>
                      <a:lnTo>
                        <a:pt x="211" y="27"/>
                      </a:lnTo>
                      <a:close/>
                      <a:moveTo>
                        <a:pt x="184" y="34"/>
                      </a:moveTo>
                      <a:lnTo>
                        <a:pt x="181" y="49"/>
                      </a:lnTo>
                      <a:lnTo>
                        <a:pt x="177" y="46"/>
                      </a:lnTo>
                      <a:lnTo>
                        <a:pt x="173" y="38"/>
                      </a:lnTo>
                      <a:lnTo>
                        <a:pt x="169" y="34"/>
                      </a:lnTo>
                      <a:lnTo>
                        <a:pt x="177" y="23"/>
                      </a:lnTo>
                      <a:lnTo>
                        <a:pt x="184" y="34"/>
                      </a:lnTo>
                      <a:lnTo>
                        <a:pt x="184" y="34"/>
                      </a:lnTo>
                      <a:close/>
                      <a:moveTo>
                        <a:pt x="162" y="42"/>
                      </a:moveTo>
                      <a:lnTo>
                        <a:pt x="158" y="57"/>
                      </a:lnTo>
                      <a:lnTo>
                        <a:pt x="150" y="49"/>
                      </a:lnTo>
                      <a:lnTo>
                        <a:pt x="150" y="46"/>
                      </a:lnTo>
                      <a:lnTo>
                        <a:pt x="147" y="42"/>
                      </a:lnTo>
                      <a:lnTo>
                        <a:pt x="150" y="30"/>
                      </a:lnTo>
                      <a:lnTo>
                        <a:pt x="162" y="42"/>
                      </a:lnTo>
                      <a:lnTo>
                        <a:pt x="162" y="42"/>
                      </a:lnTo>
                      <a:close/>
                      <a:moveTo>
                        <a:pt x="135" y="49"/>
                      </a:moveTo>
                      <a:lnTo>
                        <a:pt x="135" y="65"/>
                      </a:lnTo>
                      <a:lnTo>
                        <a:pt x="128" y="57"/>
                      </a:lnTo>
                      <a:lnTo>
                        <a:pt x="124" y="53"/>
                      </a:lnTo>
                      <a:lnTo>
                        <a:pt x="120" y="49"/>
                      </a:lnTo>
                      <a:lnTo>
                        <a:pt x="128" y="38"/>
                      </a:lnTo>
                      <a:lnTo>
                        <a:pt x="135" y="49"/>
                      </a:lnTo>
                      <a:lnTo>
                        <a:pt x="135" y="49"/>
                      </a:lnTo>
                      <a:close/>
                      <a:moveTo>
                        <a:pt x="113" y="57"/>
                      </a:moveTo>
                      <a:lnTo>
                        <a:pt x="109" y="72"/>
                      </a:lnTo>
                      <a:lnTo>
                        <a:pt x="102" y="65"/>
                      </a:lnTo>
                      <a:lnTo>
                        <a:pt x="102" y="61"/>
                      </a:lnTo>
                      <a:lnTo>
                        <a:pt x="98" y="57"/>
                      </a:lnTo>
                      <a:lnTo>
                        <a:pt x="105" y="46"/>
                      </a:lnTo>
                      <a:lnTo>
                        <a:pt x="113" y="57"/>
                      </a:lnTo>
                      <a:lnTo>
                        <a:pt x="113" y="57"/>
                      </a:lnTo>
                      <a:close/>
                      <a:moveTo>
                        <a:pt x="86" y="65"/>
                      </a:moveTo>
                      <a:lnTo>
                        <a:pt x="86" y="80"/>
                      </a:lnTo>
                      <a:lnTo>
                        <a:pt x="79" y="72"/>
                      </a:lnTo>
                      <a:lnTo>
                        <a:pt x="75" y="68"/>
                      </a:lnTo>
                      <a:lnTo>
                        <a:pt x="71" y="65"/>
                      </a:lnTo>
                      <a:lnTo>
                        <a:pt x="79" y="57"/>
                      </a:lnTo>
                      <a:lnTo>
                        <a:pt x="86" y="65"/>
                      </a:lnTo>
                      <a:lnTo>
                        <a:pt x="86" y="65"/>
                      </a:lnTo>
                      <a:close/>
                      <a:moveTo>
                        <a:pt x="64" y="72"/>
                      </a:moveTo>
                      <a:lnTo>
                        <a:pt x="60" y="91"/>
                      </a:lnTo>
                      <a:lnTo>
                        <a:pt x="53" y="84"/>
                      </a:lnTo>
                      <a:lnTo>
                        <a:pt x="53" y="76"/>
                      </a:lnTo>
                      <a:lnTo>
                        <a:pt x="49" y="72"/>
                      </a:lnTo>
                      <a:lnTo>
                        <a:pt x="56" y="65"/>
                      </a:lnTo>
                      <a:lnTo>
                        <a:pt x="64" y="72"/>
                      </a:lnTo>
                      <a:lnTo>
                        <a:pt x="64" y="72"/>
                      </a:lnTo>
                      <a:close/>
                      <a:moveTo>
                        <a:pt x="41" y="80"/>
                      </a:moveTo>
                      <a:lnTo>
                        <a:pt x="38" y="99"/>
                      </a:lnTo>
                      <a:lnTo>
                        <a:pt x="30" y="91"/>
                      </a:lnTo>
                      <a:lnTo>
                        <a:pt x="30" y="84"/>
                      </a:lnTo>
                      <a:lnTo>
                        <a:pt x="26" y="80"/>
                      </a:lnTo>
                      <a:lnTo>
                        <a:pt x="30" y="72"/>
                      </a:lnTo>
                      <a:lnTo>
                        <a:pt x="41" y="80"/>
                      </a:lnTo>
                      <a:lnTo>
                        <a:pt x="41" y="80"/>
                      </a:lnTo>
                      <a:close/>
                      <a:moveTo>
                        <a:pt x="15" y="87"/>
                      </a:moveTo>
                      <a:lnTo>
                        <a:pt x="11" y="106"/>
                      </a:lnTo>
                      <a:lnTo>
                        <a:pt x="7" y="99"/>
                      </a:lnTo>
                      <a:lnTo>
                        <a:pt x="4" y="91"/>
                      </a:lnTo>
                      <a:lnTo>
                        <a:pt x="0" y="87"/>
                      </a:lnTo>
                      <a:lnTo>
                        <a:pt x="7" y="80"/>
                      </a:lnTo>
                      <a:lnTo>
                        <a:pt x="15" y="87"/>
                      </a:lnTo>
                      <a:lnTo>
                        <a:pt x="15" y="87"/>
                      </a:lnTo>
                      <a:close/>
                    </a:path>
                  </a:pathLst>
                </a:custGeom>
                <a:solidFill>
                  <a:srgbClr val="E2E2BF"/>
                </a:solidFill>
                <a:ln w="9525">
                  <a:noFill/>
                  <a:round/>
                  <a:headEnd/>
                  <a:tailEnd/>
                </a:ln>
              </p:spPr>
              <p:txBody>
                <a:bodyPr/>
                <a:lstStyle/>
                <a:p>
                  <a:endParaRPr lang="en-US"/>
                </a:p>
              </p:txBody>
            </p:sp>
            <p:sp>
              <p:nvSpPr>
                <p:cNvPr id="380248" name="Freeform 344"/>
                <p:cNvSpPr>
                  <a:spLocks noChangeAspect="1" noEditPoints="1"/>
                </p:cNvSpPr>
                <p:nvPr/>
              </p:nvSpPr>
              <p:spPr bwMode="auto">
                <a:xfrm>
                  <a:off x="1191" y="3089"/>
                  <a:ext cx="264" cy="91"/>
                </a:xfrm>
                <a:custGeom>
                  <a:avLst/>
                  <a:gdLst/>
                  <a:ahLst/>
                  <a:cxnLst>
                    <a:cxn ang="0">
                      <a:pos x="253" y="12"/>
                    </a:cxn>
                    <a:cxn ang="0">
                      <a:pos x="253" y="0"/>
                    </a:cxn>
                    <a:cxn ang="0">
                      <a:pos x="241" y="4"/>
                    </a:cxn>
                    <a:cxn ang="0">
                      <a:pos x="226" y="23"/>
                    </a:cxn>
                    <a:cxn ang="0">
                      <a:pos x="230" y="8"/>
                    </a:cxn>
                    <a:cxn ang="0">
                      <a:pos x="219" y="12"/>
                    </a:cxn>
                    <a:cxn ang="0">
                      <a:pos x="204" y="31"/>
                    </a:cxn>
                    <a:cxn ang="0">
                      <a:pos x="207" y="15"/>
                    </a:cxn>
                    <a:cxn ang="0">
                      <a:pos x="196" y="19"/>
                    </a:cxn>
                    <a:cxn ang="0">
                      <a:pos x="177" y="38"/>
                    </a:cxn>
                    <a:cxn ang="0">
                      <a:pos x="181" y="23"/>
                    </a:cxn>
                    <a:cxn ang="0">
                      <a:pos x="170" y="27"/>
                    </a:cxn>
                    <a:cxn ang="0">
                      <a:pos x="155" y="46"/>
                    </a:cxn>
                    <a:cxn ang="0">
                      <a:pos x="159" y="34"/>
                    </a:cxn>
                    <a:cxn ang="0">
                      <a:pos x="147" y="34"/>
                    </a:cxn>
                    <a:cxn ang="0">
                      <a:pos x="132" y="53"/>
                    </a:cxn>
                    <a:cxn ang="0">
                      <a:pos x="132" y="42"/>
                    </a:cxn>
                    <a:cxn ang="0">
                      <a:pos x="121" y="42"/>
                    </a:cxn>
                    <a:cxn ang="0">
                      <a:pos x="106" y="61"/>
                    </a:cxn>
                    <a:cxn ang="0">
                      <a:pos x="110" y="50"/>
                    </a:cxn>
                    <a:cxn ang="0">
                      <a:pos x="98" y="53"/>
                    </a:cxn>
                    <a:cxn ang="0">
                      <a:pos x="83" y="69"/>
                    </a:cxn>
                    <a:cxn ang="0">
                      <a:pos x="83" y="57"/>
                    </a:cxn>
                    <a:cxn ang="0">
                      <a:pos x="72" y="61"/>
                    </a:cxn>
                    <a:cxn ang="0">
                      <a:pos x="57" y="76"/>
                    </a:cxn>
                    <a:cxn ang="0">
                      <a:pos x="61" y="65"/>
                    </a:cxn>
                    <a:cxn ang="0">
                      <a:pos x="49" y="69"/>
                    </a:cxn>
                    <a:cxn ang="0">
                      <a:pos x="34" y="84"/>
                    </a:cxn>
                    <a:cxn ang="0">
                      <a:pos x="34" y="72"/>
                    </a:cxn>
                    <a:cxn ang="0">
                      <a:pos x="27" y="76"/>
                    </a:cxn>
                    <a:cxn ang="0">
                      <a:pos x="8" y="91"/>
                    </a:cxn>
                    <a:cxn ang="0">
                      <a:pos x="12" y="80"/>
                    </a:cxn>
                    <a:cxn ang="0">
                      <a:pos x="0" y="84"/>
                    </a:cxn>
                  </a:cxnLst>
                  <a:rect l="0" t="0" r="r" b="b"/>
                  <a:pathLst>
                    <a:path w="264" h="91">
                      <a:moveTo>
                        <a:pt x="241" y="4"/>
                      </a:moveTo>
                      <a:lnTo>
                        <a:pt x="253" y="12"/>
                      </a:lnTo>
                      <a:lnTo>
                        <a:pt x="264" y="12"/>
                      </a:lnTo>
                      <a:lnTo>
                        <a:pt x="253" y="0"/>
                      </a:lnTo>
                      <a:lnTo>
                        <a:pt x="241" y="4"/>
                      </a:lnTo>
                      <a:lnTo>
                        <a:pt x="241" y="4"/>
                      </a:lnTo>
                      <a:close/>
                      <a:moveTo>
                        <a:pt x="219" y="12"/>
                      </a:moveTo>
                      <a:lnTo>
                        <a:pt x="226" y="23"/>
                      </a:lnTo>
                      <a:lnTo>
                        <a:pt x="238" y="19"/>
                      </a:lnTo>
                      <a:lnTo>
                        <a:pt x="230" y="8"/>
                      </a:lnTo>
                      <a:lnTo>
                        <a:pt x="219" y="12"/>
                      </a:lnTo>
                      <a:lnTo>
                        <a:pt x="219" y="12"/>
                      </a:lnTo>
                      <a:close/>
                      <a:moveTo>
                        <a:pt x="196" y="19"/>
                      </a:moveTo>
                      <a:lnTo>
                        <a:pt x="204" y="31"/>
                      </a:lnTo>
                      <a:lnTo>
                        <a:pt x="215" y="27"/>
                      </a:lnTo>
                      <a:lnTo>
                        <a:pt x="207" y="15"/>
                      </a:lnTo>
                      <a:lnTo>
                        <a:pt x="196" y="19"/>
                      </a:lnTo>
                      <a:lnTo>
                        <a:pt x="196" y="19"/>
                      </a:lnTo>
                      <a:close/>
                      <a:moveTo>
                        <a:pt x="170" y="27"/>
                      </a:moveTo>
                      <a:lnTo>
                        <a:pt x="177" y="38"/>
                      </a:lnTo>
                      <a:lnTo>
                        <a:pt x="189" y="34"/>
                      </a:lnTo>
                      <a:lnTo>
                        <a:pt x="181" y="23"/>
                      </a:lnTo>
                      <a:lnTo>
                        <a:pt x="170" y="27"/>
                      </a:lnTo>
                      <a:lnTo>
                        <a:pt x="170" y="27"/>
                      </a:lnTo>
                      <a:close/>
                      <a:moveTo>
                        <a:pt x="147" y="34"/>
                      </a:moveTo>
                      <a:lnTo>
                        <a:pt x="155" y="46"/>
                      </a:lnTo>
                      <a:lnTo>
                        <a:pt x="166" y="42"/>
                      </a:lnTo>
                      <a:lnTo>
                        <a:pt x="159" y="34"/>
                      </a:lnTo>
                      <a:lnTo>
                        <a:pt x="147" y="34"/>
                      </a:lnTo>
                      <a:lnTo>
                        <a:pt x="147" y="34"/>
                      </a:lnTo>
                      <a:close/>
                      <a:moveTo>
                        <a:pt x="121" y="42"/>
                      </a:moveTo>
                      <a:lnTo>
                        <a:pt x="132" y="53"/>
                      </a:lnTo>
                      <a:lnTo>
                        <a:pt x="143" y="50"/>
                      </a:lnTo>
                      <a:lnTo>
                        <a:pt x="132" y="42"/>
                      </a:lnTo>
                      <a:lnTo>
                        <a:pt x="121" y="42"/>
                      </a:lnTo>
                      <a:lnTo>
                        <a:pt x="121" y="42"/>
                      </a:lnTo>
                      <a:close/>
                      <a:moveTo>
                        <a:pt x="98" y="53"/>
                      </a:moveTo>
                      <a:lnTo>
                        <a:pt x="106" y="61"/>
                      </a:lnTo>
                      <a:lnTo>
                        <a:pt x="117" y="57"/>
                      </a:lnTo>
                      <a:lnTo>
                        <a:pt x="110" y="50"/>
                      </a:lnTo>
                      <a:lnTo>
                        <a:pt x="98" y="53"/>
                      </a:lnTo>
                      <a:lnTo>
                        <a:pt x="98" y="53"/>
                      </a:lnTo>
                      <a:close/>
                      <a:moveTo>
                        <a:pt x="72" y="61"/>
                      </a:moveTo>
                      <a:lnTo>
                        <a:pt x="83" y="69"/>
                      </a:lnTo>
                      <a:lnTo>
                        <a:pt x="95" y="65"/>
                      </a:lnTo>
                      <a:lnTo>
                        <a:pt x="83" y="57"/>
                      </a:lnTo>
                      <a:lnTo>
                        <a:pt x="72" y="61"/>
                      </a:lnTo>
                      <a:lnTo>
                        <a:pt x="72" y="61"/>
                      </a:lnTo>
                      <a:close/>
                      <a:moveTo>
                        <a:pt x="49" y="69"/>
                      </a:moveTo>
                      <a:lnTo>
                        <a:pt x="57" y="76"/>
                      </a:lnTo>
                      <a:lnTo>
                        <a:pt x="68" y="72"/>
                      </a:lnTo>
                      <a:lnTo>
                        <a:pt x="61" y="65"/>
                      </a:lnTo>
                      <a:lnTo>
                        <a:pt x="49" y="69"/>
                      </a:lnTo>
                      <a:lnTo>
                        <a:pt x="49" y="69"/>
                      </a:lnTo>
                      <a:close/>
                      <a:moveTo>
                        <a:pt x="27" y="76"/>
                      </a:moveTo>
                      <a:lnTo>
                        <a:pt x="34" y="84"/>
                      </a:lnTo>
                      <a:lnTo>
                        <a:pt x="46" y="80"/>
                      </a:lnTo>
                      <a:lnTo>
                        <a:pt x="34" y="72"/>
                      </a:lnTo>
                      <a:lnTo>
                        <a:pt x="27" y="76"/>
                      </a:lnTo>
                      <a:lnTo>
                        <a:pt x="27" y="76"/>
                      </a:lnTo>
                      <a:close/>
                      <a:moveTo>
                        <a:pt x="0" y="84"/>
                      </a:moveTo>
                      <a:lnTo>
                        <a:pt x="8" y="91"/>
                      </a:lnTo>
                      <a:lnTo>
                        <a:pt x="19" y="88"/>
                      </a:lnTo>
                      <a:lnTo>
                        <a:pt x="12" y="80"/>
                      </a:lnTo>
                      <a:lnTo>
                        <a:pt x="0" y="84"/>
                      </a:lnTo>
                      <a:lnTo>
                        <a:pt x="0" y="84"/>
                      </a:lnTo>
                      <a:close/>
                    </a:path>
                  </a:pathLst>
                </a:custGeom>
                <a:solidFill>
                  <a:srgbClr val="FCFCD8"/>
                </a:solidFill>
                <a:ln w="9525">
                  <a:noFill/>
                  <a:round/>
                  <a:headEnd/>
                  <a:tailEnd/>
                </a:ln>
              </p:spPr>
              <p:txBody>
                <a:bodyPr/>
                <a:lstStyle/>
                <a:p>
                  <a:endParaRPr lang="en-US"/>
                </a:p>
              </p:txBody>
            </p:sp>
            <p:sp>
              <p:nvSpPr>
                <p:cNvPr id="380249" name="Freeform 345"/>
                <p:cNvSpPr>
                  <a:spLocks noChangeAspect="1"/>
                </p:cNvSpPr>
                <p:nvPr/>
              </p:nvSpPr>
              <p:spPr bwMode="auto">
                <a:xfrm>
                  <a:off x="1139" y="3177"/>
                  <a:ext cx="52" cy="34"/>
                </a:xfrm>
                <a:custGeom>
                  <a:avLst/>
                  <a:gdLst/>
                  <a:ahLst/>
                  <a:cxnLst>
                    <a:cxn ang="0">
                      <a:pos x="0" y="19"/>
                    </a:cxn>
                    <a:cxn ang="0">
                      <a:pos x="7" y="7"/>
                    </a:cxn>
                    <a:cxn ang="0">
                      <a:pos x="37" y="0"/>
                    </a:cxn>
                    <a:cxn ang="0">
                      <a:pos x="49" y="7"/>
                    </a:cxn>
                    <a:cxn ang="0">
                      <a:pos x="52" y="22"/>
                    </a:cxn>
                    <a:cxn ang="0">
                      <a:pos x="15" y="34"/>
                    </a:cxn>
                    <a:cxn ang="0">
                      <a:pos x="0" y="19"/>
                    </a:cxn>
                  </a:cxnLst>
                  <a:rect l="0" t="0" r="r" b="b"/>
                  <a:pathLst>
                    <a:path w="52" h="34">
                      <a:moveTo>
                        <a:pt x="0" y="19"/>
                      </a:moveTo>
                      <a:lnTo>
                        <a:pt x="7" y="7"/>
                      </a:lnTo>
                      <a:lnTo>
                        <a:pt x="37" y="0"/>
                      </a:lnTo>
                      <a:lnTo>
                        <a:pt x="49" y="7"/>
                      </a:lnTo>
                      <a:lnTo>
                        <a:pt x="52" y="22"/>
                      </a:lnTo>
                      <a:lnTo>
                        <a:pt x="15" y="34"/>
                      </a:lnTo>
                      <a:lnTo>
                        <a:pt x="0" y="19"/>
                      </a:lnTo>
                      <a:close/>
                    </a:path>
                  </a:pathLst>
                </a:custGeom>
                <a:solidFill>
                  <a:srgbClr val="BFBFBF"/>
                </a:solidFill>
                <a:ln w="9525">
                  <a:noFill/>
                  <a:round/>
                  <a:headEnd/>
                  <a:tailEnd/>
                </a:ln>
              </p:spPr>
              <p:txBody>
                <a:bodyPr/>
                <a:lstStyle/>
                <a:p>
                  <a:endParaRPr lang="en-US"/>
                </a:p>
              </p:txBody>
            </p:sp>
            <p:sp>
              <p:nvSpPr>
                <p:cNvPr id="380250" name="Freeform 346"/>
                <p:cNvSpPr>
                  <a:spLocks noChangeAspect="1"/>
                </p:cNvSpPr>
                <p:nvPr/>
              </p:nvSpPr>
              <p:spPr bwMode="auto">
                <a:xfrm>
                  <a:off x="1135" y="3184"/>
                  <a:ext cx="11" cy="12"/>
                </a:xfrm>
                <a:custGeom>
                  <a:avLst/>
                  <a:gdLst/>
                  <a:ahLst/>
                  <a:cxnLst>
                    <a:cxn ang="0">
                      <a:pos x="11" y="0"/>
                    </a:cxn>
                    <a:cxn ang="0">
                      <a:pos x="11" y="0"/>
                    </a:cxn>
                    <a:cxn ang="0">
                      <a:pos x="0" y="12"/>
                    </a:cxn>
                    <a:cxn ang="0">
                      <a:pos x="4" y="12"/>
                    </a:cxn>
                    <a:cxn ang="0">
                      <a:pos x="11" y="4"/>
                    </a:cxn>
                    <a:cxn ang="0">
                      <a:pos x="11" y="4"/>
                    </a:cxn>
                    <a:cxn ang="0">
                      <a:pos x="11" y="4"/>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4"/>
                      </a:lnTo>
                      <a:lnTo>
                        <a:pt x="11" y="4"/>
                      </a:lnTo>
                      <a:lnTo>
                        <a:pt x="11" y="4"/>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80251" name="Freeform 347"/>
                <p:cNvSpPr>
                  <a:spLocks noChangeAspect="1"/>
                </p:cNvSpPr>
                <p:nvPr/>
              </p:nvSpPr>
              <p:spPr bwMode="auto">
                <a:xfrm>
                  <a:off x="1146" y="3177"/>
                  <a:ext cx="30" cy="7"/>
                </a:xfrm>
                <a:custGeom>
                  <a:avLst/>
                  <a:gdLst/>
                  <a:ahLst/>
                  <a:cxnLst>
                    <a:cxn ang="0">
                      <a:pos x="30" y="0"/>
                    </a:cxn>
                    <a:cxn ang="0">
                      <a:pos x="30" y="0"/>
                    </a:cxn>
                    <a:cxn ang="0">
                      <a:pos x="0" y="7"/>
                    </a:cxn>
                    <a:cxn ang="0">
                      <a:pos x="0" y="7"/>
                    </a:cxn>
                    <a:cxn ang="0">
                      <a:pos x="30" y="0"/>
                    </a:cxn>
                    <a:cxn ang="0">
                      <a:pos x="30" y="0"/>
                    </a:cxn>
                    <a:cxn ang="0">
                      <a:pos x="30" y="0"/>
                    </a:cxn>
                    <a:cxn ang="0">
                      <a:pos x="30" y="0"/>
                    </a:cxn>
                    <a:cxn ang="0">
                      <a:pos x="30" y="0"/>
                    </a:cxn>
                    <a:cxn ang="0">
                      <a:pos x="30" y="0"/>
                    </a:cxn>
                    <a:cxn ang="0">
                      <a:pos x="30" y="0"/>
                    </a:cxn>
                    <a:cxn ang="0">
                      <a:pos x="30" y="0"/>
                    </a:cxn>
                  </a:cxnLst>
                  <a:rect l="0" t="0" r="r" b="b"/>
                  <a:pathLst>
                    <a:path w="30" h="7">
                      <a:moveTo>
                        <a:pt x="30" y="0"/>
                      </a:moveTo>
                      <a:lnTo>
                        <a:pt x="30" y="0"/>
                      </a:lnTo>
                      <a:lnTo>
                        <a:pt x="0" y="7"/>
                      </a:lnTo>
                      <a:lnTo>
                        <a:pt x="0" y="7"/>
                      </a:lnTo>
                      <a:lnTo>
                        <a:pt x="30" y="0"/>
                      </a:lnTo>
                      <a:lnTo>
                        <a:pt x="30" y="0"/>
                      </a:lnTo>
                      <a:lnTo>
                        <a:pt x="30" y="0"/>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80252" name="Freeform 348"/>
                <p:cNvSpPr>
                  <a:spLocks noChangeAspect="1"/>
                </p:cNvSpPr>
                <p:nvPr/>
              </p:nvSpPr>
              <p:spPr bwMode="auto">
                <a:xfrm>
                  <a:off x="1176" y="3177"/>
                  <a:ext cx="12" cy="7"/>
                </a:xfrm>
                <a:custGeom>
                  <a:avLst/>
                  <a:gdLst/>
                  <a:ahLst/>
                  <a:cxnLst>
                    <a:cxn ang="0">
                      <a:pos x="12" y="7"/>
                    </a:cxn>
                    <a:cxn ang="0">
                      <a:pos x="12" y="7"/>
                    </a:cxn>
                    <a:cxn ang="0">
                      <a:pos x="4" y="0"/>
                    </a:cxn>
                    <a:cxn ang="0">
                      <a:pos x="0" y="0"/>
                    </a:cxn>
                    <a:cxn ang="0">
                      <a:pos x="12" y="7"/>
                    </a:cxn>
                    <a:cxn ang="0">
                      <a:pos x="12" y="7"/>
                    </a:cxn>
                    <a:cxn ang="0">
                      <a:pos x="12" y="7"/>
                    </a:cxn>
                    <a:cxn ang="0">
                      <a:pos x="12" y="7"/>
                    </a:cxn>
                    <a:cxn ang="0">
                      <a:pos x="12" y="7"/>
                    </a:cxn>
                    <a:cxn ang="0">
                      <a:pos x="12" y="7"/>
                    </a:cxn>
                    <a:cxn ang="0">
                      <a:pos x="12" y="7"/>
                    </a:cxn>
                    <a:cxn ang="0">
                      <a:pos x="12" y="7"/>
                    </a:cxn>
                  </a:cxnLst>
                  <a:rect l="0" t="0" r="r" b="b"/>
                  <a:pathLst>
                    <a:path w="12" h="7">
                      <a:moveTo>
                        <a:pt x="12" y="7"/>
                      </a:moveTo>
                      <a:lnTo>
                        <a:pt x="12" y="7"/>
                      </a:lnTo>
                      <a:lnTo>
                        <a:pt x="4" y="0"/>
                      </a:lnTo>
                      <a:lnTo>
                        <a:pt x="0" y="0"/>
                      </a:lnTo>
                      <a:lnTo>
                        <a:pt x="12" y="7"/>
                      </a:lnTo>
                      <a:lnTo>
                        <a:pt x="12" y="7"/>
                      </a:lnTo>
                      <a:lnTo>
                        <a:pt x="12" y="7"/>
                      </a:lnTo>
                      <a:lnTo>
                        <a:pt x="12" y="7"/>
                      </a:lnTo>
                      <a:lnTo>
                        <a:pt x="12" y="7"/>
                      </a:lnTo>
                      <a:lnTo>
                        <a:pt x="12" y="7"/>
                      </a:lnTo>
                      <a:lnTo>
                        <a:pt x="12" y="7"/>
                      </a:lnTo>
                      <a:lnTo>
                        <a:pt x="12" y="7"/>
                      </a:lnTo>
                      <a:close/>
                    </a:path>
                  </a:pathLst>
                </a:custGeom>
                <a:solidFill>
                  <a:srgbClr val="000000"/>
                </a:solidFill>
                <a:ln w="9525">
                  <a:noFill/>
                  <a:round/>
                  <a:headEnd/>
                  <a:tailEnd/>
                </a:ln>
              </p:spPr>
              <p:txBody>
                <a:bodyPr/>
                <a:lstStyle/>
                <a:p>
                  <a:endParaRPr lang="en-US"/>
                </a:p>
              </p:txBody>
            </p:sp>
            <p:sp>
              <p:nvSpPr>
                <p:cNvPr id="380253" name="Freeform 349"/>
                <p:cNvSpPr>
                  <a:spLocks noChangeAspect="1"/>
                </p:cNvSpPr>
                <p:nvPr/>
              </p:nvSpPr>
              <p:spPr bwMode="auto">
                <a:xfrm>
                  <a:off x="1188" y="3184"/>
                  <a:ext cx="3" cy="15"/>
                </a:xfrm>
                <a:custGeom>
                  <a:avLst/>
                  <a:gdLst/>
                  <a:ahLst/>
                  <a:cxnLst>
                    <a:cxn ang="0">
                      <a:pos x="3" y="15"/>
                    </a:cxn>
                    <a:cxn ang="0">
                      <a:pos x="3" y="15"/>
                    </a:cxn>
                    <a:cxn ang="0">
                      <a:pos x="0" y="0"/>
                    </a:cxn>
                    <a:cxn ang="0">
                      <a:pos x="0" y="0"/>
                    </a:cxn>
                    <a:cxn ang="0">
                      <a:pos x="3" y="15"/>
                    </a:cxn>
                    <a:cxn ang="0">
                      <a:pos x="3" y="15"/>
                    </a:cxn>
                    <a:cxn ang="0">
                      <a:pos x="3" y="15"/>
                    </a:cxn>
                    <a:cxn ang="0">
                      <a:pos x="3" y="15"/>
                    </a:cxn>
                    <a:cxn ang="0">
                      <a:pos x="3" y="15"/>
                    </a:cxn>
                    <a:cxn ang="0">
                      <a:pos x="3" y="15"/>
                    </a:cxn>
                    <a:cxn ang="0">
                      <a:pos x="3" y="15"/>
                    </a:cxn>
                    <a:cxn ang="0">
                      <a:pos x="3" y="15"/>
                    </a:cxn>
                  </a:cxnLst>
                  <a:rect l="0" t="0" r="r" b="b"/>
                  <a:pathLst>
                    <a:path w="3" h="15">
                      <a:moveTo>
                        <a:pt x="3" y="15"/>
                      </a:moveTo>
                      <a:lnTo>
                        <a:pt x="3" y="15"/>
                      </a:lnTo>
                      <a:lnTo>
                        <a:pt x="0" y="0"/>
                      </a:lnTo>
                      <a:lnTo>
                        <a:pt x="0" y="0"/>
                      </a:lnTo>
                      <a:lnTo>
                        <a:pt x="3" y="15"/>
                      </a:lnTo>
                      <a:lnTo>
                        <a:pt x="3" y="15"/>
                      </a:lnTo>
                      <a:lnTo>
                        <a:pt x="3" y="15"/>
                      </a:lnTo>
                      <a:lnTo>
                        <a:pt x="3" y="15"/>
                      </a:lnTo>
                      <a:lnTo>
                        <a:pt x="3" y="15"/>
                      </a:lnTo>
                      <a:lnTo>
                        <a:pt x="3" y="15"/>
                      </a:lnTo>
                      <a:lnTo>
                        <a:pt x="3" y="15"/>
                      </a:lnTo>
                      <a:lnTo>
                        <a:pt x="3" y="15"/>
                      </a:lnTo>
                      <a:close/>
                    </a:path>
                  </a:pathLst>
                </a:custGeom>
                <a:solidFill>
                  <a:srgbClr val="000000"/>
                </a:solidFill>
                <a:ln w="9525">
                  <a:noFill/>
                  <a:round/>
                  <a:headEnd/>
                  <a:tailEnd/>
                </a:ln>
              </p:spPr>
              <p:txBody>
                <a:bodyPr/>
                <a:lstStyle/>
                <a:p>
                  <a:endParaRPr lang="en-US"/>
                </a:p>
              </p:txBody>
            </p:sp>
            <p:sp>
              <p:nvSpPr>
                <p:cNvPr id="380254" name="Freeform 350"/>
                <p:cNvSpPr>
                  <a:spLocks noChangeAspect="1"/>
                </p:cNvSpPr>
                <p:nvPr/>
              </p:nvSpPr>
              <p:spPr bwMode="auto">
                <a:xfrm>
                  <a:off x="1150" y="3199"/>
                  <a:ext cx="41" cy="16"/>
                </a:xfrm>
                <a:custGeom>
                  <a:avLst/>
                  <a:gdLst/>
                  <a:ahLst/>
                  <a:cxnLst>
                    <a:cxn ang="0">
                      <a:pos x="0" y="16"/>
                    </a:cxn>
                    <a:cxn ang="0">
                      <a:pos x="4" y="16"/>
                    </a:cxn>
                    <a:cxn ang="0">
                      <a:pos x="41" y="0"/>
                    </a:cxn>
                    <a:cxn ang="0">
                      <a:pos x="41" y="0"/>
                    </a:cxn>
                    <a:cxn ang="0">
                      <a:pos x="0" y="16"/>
                    </a:cxn>
                    <a:cxn ang="0">
                      <a:pos x="4" y="16"/>
                    </a:cxn>
                    <a:cxn ang="0">
                      <a:pos x="0" y="16"/>
                    </a:cxn>
                    <a:cxn ang="0">
                      <a:pos x="0" y="16"/>
                    </a:cxn>
                    <a:cxn ang="0">
                      <a:pos x="0" y="16"/>
                    </a:cxn>
                    <a:cxn ang="0">
                      <a:pos x="0" y="16"/>
                    </a:cxn>
                    <a:cxn ang="0">
                      <a:pos x="4" y="16"/>
                    </a:cxn>
                    <a:cxn ang="0">
                      <a:pos x="0" y="16"/>
                    </a:cxn>
                  </a:cxnLst>
                  <a:rect l="0" t="0" r="r" b="b"/>
                  <a:pathLst>
                    <a:path w="41" h="16">
                      <a:moveTo>
                        <a:pt x="0" y="16"/>
                      </a:moveTo>
                      <a:lnTo>
                        <a:pt x="4" y="16"/>
                      </a:lnTo>
                      <a:lnTo>
                        <a:pt x="41" y="0"/>
                      </a:lnTo>
                      <a:lnTo>
                        <a:pt x="41" y="0"/>
                      </a:lnTo>
                      <a:lnTo>
                        <a:pt x="0" y="16"/>
                      </a:lnTo>
                      <a:lnTo>
                        <a:pt x="4" y="16"/>
                      </a:lnTo>
                      <a:lnTo>
                        <a:pt x="0" y="16"/>
                      </a:lnTo>
                      <a:lnTo>
                        <a:pt x="0" y="16"/>
                      </a:lnTo>
                      <a:lnTo>
                        <a:pt x="0" y="16"/>
                      </a:lnTo>
                      <a:lnTo>
                        <a:pt x="0" y="16"/>
                      </a:lnTo>
                      <a:lnTo>
                        <a:pt x="4" y="16"/>
                      </a:lnTo>
                      <a:lnTo>
                        <a:pt x="0" y="16"/>
                      </a:lnTo>
                      <a:close/>
                    </a:path>
                  </a:pathLst>
                </a:custGeom>
                <a:solidFill>
                  <a:srgbClr val="000000"/>
                </a:solidFill>
                <a:ln w="9525">
                  <a:noFill/>
                  <a:round/>
                  <a:headEnd/>
                  <a:tailEnd/>
                </a:ln>
              </p:spPr>
              <p:txBody>
                <a:bodyPr/>
                <a:lstStyle/>
                <a:p>
                  <a:endParaRPr lang="en-US"/>
                </a:p>
              </p:txBody>
            </p:sp>
            <p:sp>
              <p:nvSpPr>
                <p:cNvPr id="380255" name="Freeform 351"/>
                <p:cNvSpPr>
                  <a:spLocks noChangeAspect="1"/>
                </p:cNvSpPr>
                <p:nvPr/>
              </p:nvSpPr>
              <p:spPr bwMode="auto">
                <a:xfrm>
                  <a:off x="1135" y="3196"/>
                  <a:ext cx="19" cy="15"/>
                </a:xfrm>
                <a:custGeom>
                  <a:avLst/>
                  <a:gdLst/>
                  <a:ahLst/>
                  <a:cxnLst>
                    <a:cxn ang="0">
                      <a:pos x="0" y="0"/>
                    </a:cxn>
                    <a:cxn ang="0">
                      <a:pos x="0" y="0"/>
                    </a:cxn>
                    <a:cxn ang="0">
                      <a:pos x="19" y="15"/>
                    </a:cxn>
                    <a:cxn ang="0">
                      <a:pos x="19" y="15"/>
                    </a:cxn>
                    <a:cxn ang="0">
                      <a:pos x="0" y="0"/>
                    </a:cxn>
                    <a:cxn ang="0">
                      <a:pos x="4" y="0"/>
                    </a:cxn>
                    <a:cxn ang="0">
                      <a:pos x="0" y="0"/>
                    </a:cxn>
                    <a:cxn ang="0">
                      <a:pos x="0" y="0"/>
                    </a:cxn>
                    <a:cxn ang="0">
                      <a:pos x="0" y="0"/>
                    </a:cxn>
                    <a:cxn ang="0">
                      <a:pos x="0" y="0"/>
                    </a:cxn>
                    <a:cxn ang="0">
                      <a:pos x="0" y="0"/>
                    </a:cxn>
                    <a:cxn ang="0">
                      <a:pos x="0" y="0"/>
                    </a:cxn>
                  </a:cxnLst>
                  <a:rect l="0" t="0" r="r" b="b"/>
                  <a:pathLst>
                    <a:path w="19" h="15">
                      <a:moveTo>
                        <a:pt x="0" y="0"/>
                      </a:moveTo>
                      <a:lnTo>
                        <a:pt x="0" y="0"/>
                      </a:lnTo>
                      <a:lnTo>
                        <a:pt x="19" y="15"/>
                      </a:lnTo>
                      <a:lnTo>
                        <a:pt x="19" y="15"/>
                      </a:lnTo>
                      <a:lnTo>
                        <a:pt x="0" y="0"/>
                      </a:lnTo>
                      <a:lnTo>
                        <a:pt x="4"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256" name="Freeform 352"/>
                <p:cNvSpPr>
                  <a:spLocks noChangeAspect="1"/>
                </p:cNvSpPr>
                <p:nvPr/>
              </p:nvSpPr>
              <p:spPr bwMode="auto">
                <a:xfrm>
                  <a:off x="1146" y="3177"/>
                  <a:ext cx="42" cy="19"/>
                </a:xfrm>
                <a:custGeom>
                  <a:avLst/>
                  <a:gdLst/>
                  <a:ahLst/>
                  <a:cxnLst>
                    <a:cxn ang="0">
                      <a:pos x="0" y="7"/>
                    </a:cxn>
                    <a:cxn ang="0">
                      <a:pos x="12" y="19"/>
                    </a:cxn>
                    <a:cxn ang="0">
                      <a:pos x="42" y="7"/>
                    </a:cxn>
                    <a:cxn ang="0">
                      <a:pos x="30" y="0"/>
                    </a:cxn>
                    <a:cxn ang="0">
                      <a:pos x="0" y="7"/>
                    </a:cxn>
                  </a:cxnLst>
                  <a:rect l="0" t="0" r="r" b="b"/>
                  <a:pathLst>
                    <a:path w="42" h="19">
                      <a:moveTo>
                        <a:pt x="0" y="7"/>
                      </a:moveTo>
                      <a:lnTo>
                        <a:pt x="12" y="19"/>
                      </a:lnTo>
                      <a:lnTo>
                        <a:pt x="42" y="7"/>
                      </a:lnTo>
                      <a:lnTo>
                        <a:pt x="30" y="0"/>
                      </a:lnTo>
                      <a:lnTo>
                        <a:pt x="0" y="7"/>
                      </a:lnTo>
                      <a:close/>
                    </a:path>
                  </a:pathLst>
                </a:custGeom>
                <a:solidFill>
                  <a:srgbClr val="E5E5E5"/>
                </a:solidFill>
                <a:ln w="9525">
                  <a:noFill/>
                  <a:round/>
                  <a:headEnd/>
                  <a:tailEnd/>
                </a:ln>
              </p:spPr>
              <p:txBody>
                <a:bodyPr/>
                <a:lstStyle/>
                <a:p>
                  <a:endParaRPr lang="en-US"/>
                </a:p>
              </p:txBody>
            </p:sp>
            <p:sp>
              <p:nvSpPr>
                <p:cNvPr id="380257" name="Freeform 353"/>
                <p:cNvSpPr>
                  <a:spLocks noChangeAspect="1"/>
                </p:cNvSpPr>
                <p:nvPr/>
              </p:nvSpPr>
              <p:spPr bwMode="auto">
                <a:xfrm>
                  <a:off x="1139" y="3184"/>
                  <a:ext cx="19" cy="27"/>
                </a:xfrm>
                <a:custGeom>
                  <a:avLst/>
                  <a:gdLst/>
                  <a:ahLst/>
                  <a:cxnLst>
                    <a:cxn ang="0">
                      <a:pos x="19" y="12"/>
                    </a:cxn>
                    <a:cxn ang="0">
                      <a:pos x="11" y="27"/>
                    </a:cxn>
                    <a:cxn ang="0">
                      <a:pos x="0" y="12"/>
                    </a:cxn>
                    <a:cxn ang="0">
                      <a:pos x="7" y="0"/>
                    </a:cxn>
                    <a:cxn ang="0">
                      <a:pos x="19" y="12"/>
                    </a:cxn>
                  </a:cxnLst>
                  <a:rect l="0" t="0" r="r" b="b"/>
                  <a:pathLst>
                    <a:path w="19" h="27">
                      <a:moveTo>
                        <a:pt x="19" y="12"/>
                      </a:moveTo>
                      <a:lnTo>
                        <a:pt x="11" y="27"/>
                      </a:lnTo>
                      <a:lnTo>
                        <a:pt x="0" y="12"/>
                      </a:lnTo>
                      <a:lnTo>
                        <a:pt x="7" y="0"/>
                      </a:lnTo>
                      <a:lnTo>
                        <a:pt x="19" y="12"/>
                      </a:lnTo>
                      <a:close/>
                    </a:path>
                  </a:pathLst>
                </a:custGeom>
                <a:solidFill>
                  <a:srgbClr val="606060"/>
                </a:solidFill>
                <a:ln w="9525">
                  <a:noFill/>
                  <a:round/>
                  <a:headEnd/>
                  <a:tailEnd/>
                </a:ln>
              </p:spPr>
              <p:txBody>
                <a:bodyPr/>
                <a:lstStyle/>
                <a:p>
                  <a:endParaRPr lang="en-US"/>
                </a:p>
              </p:txBody>
            </p:sp>
            <p:sp>
              <p:nvSpPr>
                <p:cNvPr id="380258" name="Freeform 354"/>
                <p:cNvSpPr>
                  <a:spLocks noChangeAspect="1"/>
                </p:cNvSpPr>
                <p:nvPr/>
              </p:nvSpPr>
              <p:spPr bwMode="auto">
                <a:xfrm>
                  <a:off x="1451" y="3074"/>
                  <a:ext cx="64" cy="38"/>
                </a:xfrm>
                <a:custGeom>
                  <a:avLst/>
                  <a:gdLst/>
                  <a:ahLst/>
                  <a:cxnLst>
                    <a:cxn ang="0">
                      <a:pos x="8" y="12"/>
                    </a:cxn>
                    <a:cxn ang="0">
                      <a:pos x="45" y="0"/>
                    </a:cxn>
                    <a:cxn ang="0">
                      <a:pos x="57" y="8"/>
                    </a:cxn>
                    <a:cxn ang="0">
                      <a:pos x="64" y="23"/>
                    </a:cxn>
                    <a:cxn ang="0">
                      <a:pos x="11" y="38"/>
                    </a:cxn>
                    <a:cxn ang="0">
                      <a:pos x="8" y="30"/>
                    </a:cxn>
                    <a:cxn ang="0">
                      <a:pos x="4" y="27"/>
                    </a:cxn>
                    <a:cxn ang="0">
                      <a:pos x="0" y="23"/>
                    </a:cxn>
                    <a:cxn ang="0">
                      <a:pos x="8" y="12"/>
                    </a:cxn>
                  </a:cxnLst>
                  <a:rect l="0" t="0" r="r" b="b"/>
                  <a:pathLst>
                    <a:path w="64" h="38">
                      <a:moveTo>
                        <a:pt x="8" y="12"/>
                      </a:moveTo>
                      <a:lnTo>
                        <a:pt x="45" y="0"/>
                      </a:lnTo>
                      <a:lnTo>
                        <a:pt x="57" y="8"/>
                      </a:lnTo>
                      <a:lnTo>
                        <a:pt x="64" y="23"/>
                      </a:lnTo>
                      <a:lnTo>
                        <a:pt x="11" y="38"/>
                      </a:lnTo>
                      <a:lnTo>
                        <a:pt x="8" y="30"/>
                      </a:lnTo>
                      <a:lnTo>
                        <a:pt x="4" y="27"/>
                      </a:lnTo>
                      <a:lnTo>
                        <a:pt x="0" y="23"/>
                      </a:lnTo>
                      <a:lnTo>
                        <a:pt x="8" y="12"/>
                      </a:lnTo>
                      <a:close/>
                    </a:path>
                  </a:pathLst>
                </a:custGeom>
                <a:solidFill>
                  <a:srgbClr val="BFBFBF"/>
                </a:solidFill>
                <a:ln w="9525">
                  <a:noFill/>
                  <a:round/>
                  <a:headEnd/>
                  <a:tailEnd/>
                </a:ln>
              </p:spPr>
              <p:txBody>
                <a:bodyPr/>
                <a:lstStyle/>
                <a:p>
                  <a:endParaRPr lang="en-US"/>
                </a:p>
              </p:txBody>
            </p:sp>
            <p:sp>
              <p:nvSpPr>
                <p:cNvPr id="380259" name="Freeform 355"/>
                <p:cNvSpPr>
                  <a:spLocks noChangeAspect="1"/>
                </p:cNvSpPr>
                <p:nvPr/>
              </p:nvSpPr>
              <p:spPr bwMode="auto">
                <a:xfrm>
                  <a:off x="1459" y="3070"/>
                  <a:ext cx="37" cy="16"/>
                </a:xfrm>
                <a:custGeom>
                  <a:avLst/>
                  <a:gdLst/>
                  <a:ahLst/>
                  <a:cxnLst>
                    <a:cxn ang="0">
                      <a:pos x="37" y="0"/>
                    </a:cxn>
                    <a:cxn ang="0">
                      <a:pos x="37" y="0"/>
                    </a:cxn>
                    <a:cxn ang="0">
                      <a:pos x="0" y="16"/>
                    </a:cxn>
                    <a:cxn ang="0">
                      <a:pos x="0" y="16"/>
                    </a:cxn>
                    <a:cxn ang="0">
                      <a:pos x="37" y="4"/>
                    </a:cxn>
                    <a:cxn ang="0">
                      <a:pos x="37" y="4"/>
                    </a:cxn>
                    <a:cxn ang="0">
                      <a:pos x="37" y="4"/>
                    </a:cxn>
                    <a:cxn ang="0">
                      <a:pos x="37" y="4"/>
                    </a:cxn>
                    <a:cxn ang="0">
                      <a:pos x="37" y="0"/>
                    </a:cxn>
                    <a:cxn ang="0">
                      <a:pos x="37" y="0"/>
                    </a:cxn>
                    <a:cxn ang="0">
                      <a:pos x="37" y="0"/>
                    </a:cxn>
                    <a:cxn ang="0">
                      <a:pos x="37" y="0"/>
                    </a:cxn>
                  </a:cxnLst>
                  <a:rect l="0" t="0" r="r" b="b"/>
                  <a:pathLst>
                    <a:path w="37" h="16">
                      <a:moveTo>
                        <a:pt x="37" y="0"/>
                      </a:moveTo>
                      <a:lnTo>
                        <a:pt x="37" y="0"/>
                      </a:lnTo>
                      <a:lnTo>
                        <a:pt x="0" y="16"/>
                      </a:lnTo>
                      <a:lnTo>
                        <a:pt x="0" y="16"/>
                      </a:lnTo>
                      <a:lnTo>
                        <a:pt x="37" y="4"/>
                      </a:lnTo>
                      <a:lnTo>
                        <a:pt x="37" y="4"/>
                      </a:lnTo>
                      <a:lnTo>
                        <a:pt x="37" y="4"/>
                      </a:lnTo>
                      <a:lnTo>
                        <a:pt x="37" y="4"/>
                      </a:lnTo>
                      <a:lnTo>
                        <a:pt x="37" y="0"/>
                      </a:lnTo>
                      <a:lnTo>
                        <a:pt x="37" y="0"/>
                      </a:lnTo>
                      <a:lnTo>
                        <a:pt x="37" y="0"/>
                      </a:lnTo>
                      <a:lnTo>
                        <a:pt x="37" y="0"/>
                      </a:lnTo>
                      <a:close/>
                    </a:path>
                  </a:pathLst>
                </a:custGeom>
                <a:solidFill>
                  <a:srgbClr val="000000"/>
                </a:solidFill>
                <a:ln w="9525">
                  <a:noFill/>
                  <a:round/>
                  <a:headEnd/>
                  <a:tailEnd/>
                </a:ln>
              </p:spPr>
              <p:txBody>
                <a:bodyPr/>
                <a:lstStyle/>
                <a:p>
                  <a:endParaRPr lang="en-US"/>
                </a:p>
              </p:txBody>
            </p:sp>
            <p:sp>
              <p:nvSpPr>
                <p:cNvPr id="380260" name="Freeform 356"/>
                <p:cNvSpPr>
                  <a:spLocks noChangeAspect="1"/>
                </p:cNvSpPr>
                <p:nvPr/>
              </p:nvSpPr>
              <p:spPr bwMode="auto">
                <a:xfrm>
                  <a:off x="1496" y="3070"/>
                  <a:ext cx="12" cy="12"/>
                </a:xfrm>
                <a:custGeom>
                  <a:avLst/>
                  <a:gdLst/>
                  <a:ahLst/>
                  <a:cxnLst>
                    <a:cxn ang="0">
                      <a:pos x="12" y="12"/>
                    </a:cxn>
                    <a:cxn ang="0">
                      <a:pos x="12" y="12"/>
                    </a:cxn>
                    <a:cxn ang="0">
                      <a:pos x="0" y="0"/>
                    </a:cxn>
                    <a:cxn ang="0">
                      <a:pos x="0" y="4"/>
                    </a:cxn>
                    <a:cxn ang="0">
                      <a:pos x="12" y="12"/>
                    </a:cxn>
                    <a:cxn ang="0">
                      <a:pos x="12" y="12"/>
                    </a:cxn>
                    <a:cxn ang="0">
                      <a:pos x="12" y="12"/>
                    </a:cxn>
                    <a:cxn ang="0">
                      <a:pos x="12" y="12"/>
                    </a:cxn>
                    <a:cxn ang="0">
                      <a:pos x="12" y="12"/>
                    </a:cxn>
                    <a:cxn ang="0">
                      <a:pos x="12" y="12"/>
                    </a:cxn>
                    <a:cxn ang="0">
                      <a:pos x="12" y="12"/>
                    </a:cxn>
                    <a:cxn ang="0">
                      <a:pos x="12" y="12"/>
                    </a:cxn>
                  </a:cxnLst>
                  <a:rect l="0" t="0" r="r" b="b"/>
                  <a:pathLst>
                    <a:path w="12" h="12">
                      <a:moveTo>
                        <a:pt x="12" y="12"/>
                      </a:moveTo>
                      <a:lnTo>
                        <a:pt x="12" y="12"/>
                      </a:lnTo>
                      <a:lnTo>
                        <a:pt x="0" y="0"/>
                      </a:lnTo>
                      <a:lnTo>
                        <a:pt x="0" y="4"/>
                      </a:lnTo>
                      <a:lnTo>
                        <a:pt x="12" y="12"/>
                      </a:lnTo>
                      <a:lnTo>
                        <a:pt x="12" y="12"/>
                      </a:lnTo>
                      <a:lnTo>
                        <a:pt x="12" y="12"/>
                      </a:lnTo>
                      <a:lnTo>
                        <a:pt x="12" y="12"/>
                      </a:lnTo>
                      <a:lnTo>
                        <a:pt x="12" y="12"/>
                      </a:lnTo>
                      <a:lnTo>
                        <a:pt x="12" y="12"/>
                      </a:lnTo>
                      <a:lnTo>
                        <a:pt x="12" y="12"/>
                      </a:lnTo>
                      <a:lnTo>
                        <a:pt x="12" y="12"/>
                      </a:lnTo>
                      <a:close/>
                    </a:path>
                  </a:pathLst>
                </a:custGeom>
                <a:solidFill>
                  <a:srgbClr val="000000"/>
                </a:solidFill>
                <a:ln w="9525">
                  <a:noFill/>
                  <a:round/>
                  <a:headEnd/>
                  <a:tailEnd/>
                </a:ln>
              </p:spPr>
              <p:txBody>
                <a:bodyPr/>
                <a:lstStyle/>
                <a:p>
                  <a:endParaRPr lang="en-US"/>
                </a:p>
              </p:txBody>
            </p:sp>
            <p:sp>
              <p:nvSpPr>
                <p:cNvPr id="380261" name="Freeform 357"/>
                <p:cNvSpPr>
                  <a:spLocks noChangeAspect="1"/>
                </p:cNvSpPr>
                <p:nvPr/>
              </p:nvSpPr>
              <p:spPr bwMode="auto">
                <a:xfrm>
                  <a:off x="1504" y="3082"/>
                  <a:ext cx="11" cy="15"/>
                </a:xfrm>
                <a:custGeom>
                  <a:avLst/>
                  <a:gdLst/>
                  <a:ahLst/>
                  <a:cxnLst>
                    <a:cxn ang="0">
                      <a:pos x="11" y="15"/>
                    </a:cxn>
                    <a:cxn ang="0">
                      <a:pos x="11" y="15"/>
                    </a:cxn>
                    <a:cxn ang="0">
                      <a:pos x="4" y="0"/>
                    </a:cxn>
                    <a:cxn ang="0">
                      <a:pos x="0" y="0"/>
                    </a:cxn>
                    <a:cxn ang="0">
                      <a:pos x="11" y="15"/>
                    </a:cxn>
                    <a:cxn ang="0">
                      <a:pos x="11" y="15"/>
                    </a:cxn>
                    <a:cxn ang="0">
                      <a:pos x="11" y="15"/>
                    </a:cxn>
                    <a:cxn ang="0">
                      <a:pos x="11" y="15"/>
                    </a:cxn>
                    <a:cxn ang="0">
                      <a:pos x="11" y="15"/>
                    </a:cxn>
                    <a:cxn ang="0">
                      <a:pos x="11" y="15"/>
                    </a:cxn>
                    <a:cxn ang="0">
                      <a:pos x="11" y="15"/>
                    </a:cxn>
                    <a:cxn ang="0">
                      <a:pos x="11" y="15"/>
                    </a:cxn>
                  </a:cxnLst>
                  <a:rect l="0" t="0" r="r" b="b"/>
                  <a:pathLst>
                    <a:path w="11" h="15">
                      <a:moveTo>
                        <a:pt x="11" y="15"/>
                      </a:moveTo>
                      <a:lnTo>
                        <a:pt x="11" y="15"/>
                      </a:lnTo>
                      <a:lnTo>
                        <a:pt x="4" y="0"/>
                      </a:lnTo>
                      <a:lnTo>
                        <a:pt x="0" y="0"/>
                      </a:lnTo>
                      <a:lnTo>
                        <a:pt x="11" y="15"/>
                      </a:lnTo>
                      <a:lnTo>
                        <a:pt x="11" y="15"/>
                      </a:lnTo>
                      <a:lnTo>
                        <a:pt x="11" y="15"/>
                      </a:lnTo>
                      <a:lnTo>
                        <a:pt x="11" y="15"/>
                      </a:lnTo>
                      <a:lnTo>
                        <a:pt x="11" y="15"/>
                      </a:lnTo>
                      <a:lnTo>
                        <a:pt x="11" y="15"/>
                      </a:lnTo>
                      <a:lnTo>
                        <a:pt x="11" y="15"/>
                      </a:lnTo>
                      <a:lnTo>
                        <a:pt x="11" y="15"/>
                      </a:lnTo>
                      <a:close/>
                    </a:path>
                  </a:pathLst>
                </a:custGeom>
                <a:solidFill>
                  <a:srgbClr val="000000"/>
                </a:solidFill>
                <a:ln w="9525">
                  <a:noFill/>
                  <a:round/>
                  <a:headEnd/>
                  <a:tailEnd/>
                </a:ln>
              </p:spPr>
              <p:txBody>
                <a:bodyPr/>
                <a:lstStyle/>
                <a:p>
                  <a:endParaRPr lang="en-US"/>
                </a:p>
              </p:txBody>
            </p:sp>
            <p:sp>
              <p:nvSpPr>
                <p:cNvPr id="380262" name="Freeform 358"/>
                <p:cNvSpPr>
                  <a:spLocks noChangeAspect="1"/>
                </p:cNvSpPr>
                <p:nvPr/>
              </p:nvSpPr>
              <p:spPr bwMode="auto">
                <a:xfrm>
                  <a:off x="1462" y="3097"/>
                  <a:ext cx="53" cy="15"/>
                </a:xfrm>
                <a:custGeom>
                  <a:avLst/>
                  <a:gdLst/>
                  <a:ahLst/>
                  <a:cxnLst>
                    <a:cxn ang="0">
                      <a:pos x="0" y="15"/>
                    </a:cxn>
                    <a:cxn ang="0">
                      <a:pos x="0" y="15"/>
                    </a:cxn>
                    <a:cxn ang="0">
                      <a:pos x="53" y="0"/>
                    </a:cxn>
                    <a:cxn ang="0">
                      <a:pos x="49" y="0"/>
                    </a:cxn>
                    <a:cxn ang="0">
                      <a:pos x="0" y="15"/>
                    </a:cxn>
                    <a:cxn ang="0">
                      <a:pos x="4" y="15"/>
                    </a:cxn>
                    <a:cxn ang="0">
                      <a:pos x="0" y="15"/>
                    </a:cxn>
                    <a:cxn ang="0">
                      <a:pos x="0" y="15"/>
                    </a:cxn>
                    <a:cxn ang="0">
                      <a:pos x="0" y="15"/>
                    </a:cxn>
                    <a:cxn ang="0">
                      <a:pos x="0" y="15"/>
                    </a:cxn>
                    <a:cxn ang="0">
                      <a:pos x="0" y="15"/>
                    </a:cxn>
                    <a:cxn ang="0">
                      <a:pos x="0" y="15"/>
                    </a:cxn>
                  </a:cxnLst>
                  <a:rect l="0" t="0" r="r" b="b"/>
                  <a:pathLst>
                    <a:path w="53" h="15">
                      <a:moveTo>
                        <a:pt x="0" y="15"/>
                      </a:moveTo>
                      <a:lnTo>
                        <a:pt x="0" y="15"/>
                      </a:lnTo>
                      <a:lnTo>
                        <a:pt x="53" y="0"/>
                      </a:lnTo>
                      <a:lnTo>
                        <a:pt x="49" y="0"/>
                      </a:lnTo>
                      <a:lnTo>
                        <a:pt x="0" y="15"/>
                      </a:lnTo>
                      <a:lnTo>
                        <a:pt x="4"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80263" name="Freeform 359"/>
                <p:cNvSpPr>
                  <a:spLocks noChangeAspect="1"/>
                </p:cNvSpPr>
                <p:nvPr/>
              </p:nvSpPr>
              <p:spPr bwMode="auto">
                <a:xfrm>
                  <a:off x="1455" y="3104"/>
                  <a:ext cx="7" cy="8"/>
                </a:xfrm>
                <a:custGeom>
                  <a:avLst/>
                  <a:gdLst/>
                  <a:ahLst/>
                  <a:cxnLst>
                    <a:cxn ang="0">
                      <a:pos x="0" y="0"/>
                    </a:cxn>
                    <a:cxn ang="0">
                      <a:pos x="0" y="0"/>
                    </a:cxn>
                    <a:cxn ang="0">
                      <a:pos x="7" y="8"/>
                    </a:cxn>
                    <a:cxn ang="0">
                      <a:pos x="7" y="8"/>
                    </a:cxn>
                    <a:cxn ang="0">
                      <a:pos x="0" y="0"/>
                    </a:cxn>
                    <a:cxn ang="0">
                      <a:pos x="0" y="0"/>
                    </a:cxn>
                    <a:cxn ang="0">
                      <a:pos x="0" y="0"/>
                    </a:cxn>
                    <a:cxn ang="0">
                      <a:pos x="0" y="0"/>
                    </a:cxn>
                    <a:cxn ang="0">
                      <a:pos x="0" y="0"/>
                    </a:cxn>
                    <a:cxn ang="0">
                      <a:pos x="0" y="0"/>
                    </a:cxn>
                    <a:cxn ang="0">
                      <a:pos x="0" y="0"/>
                    </a:cxn>
                    <a:cxn ang="0">
                      <a:pos x="0" y="0"/>
                    </a:cxn>
                  </a:cxnLst>
                  <a:rect l="0" t="0" r="r" b="b"/>
                  <a:pathLst>
                    <a:path w="7" h="8">
                      <a:moveTo>
                        <a:pt x="0" y="0"/>
                      </a:moveTo>
                      <a:lnTo>
                        <a:pt x="0" y="0"/>
                      </a:lnTo>
                      <a:lnTo>
                        <a:pt x="7" y="8"/>
                      </a:lnTo>
                      <a:lnTo>
                        <a:pt x="7" y="8"/>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264" name="Freeform 360"/>
                <p:cNvSpPr>
                  <a:spLocks noChangeAspect="1"/>
                </p:cNvSpPr>
                <p:nvPr/>
              </p:nvSpPr>
              <p:spPr bwMode="auto">
                <a:xfrm>
                  <a:off x="1455" y="3097"/>
                  <a:ext cx="4" cy="7"/>
                </a:xfrm>
                <a:custGeom>
                  <a:avLst/>
                  <a:gdLst/>
                  <a:ahLst/>
                  <a:cxnLst>
                    <a:cxn ang="0">
                      <a:pos x="0" y="4"/>
                    </a:cxn>
                    <a:cxn ang="0">
                      <a:pos x="0" y="4"/>
                    </a:cxn>
                    <a:cxn ang="0">
                      <a:pos x="0" y="7"/>
                    </a:cxn>
                    <a:cxn ang="0">
                      <a:pos x="4" y="7"/>
                    </a:cxn>
                    <a:cxn ang="0">
                      <a:pos x="0" y="4"/>
                    </a:cxn>
                    <a:cxn ang="0">
                      <a:pos x="0" y="0"/>
                    </a:cxn>
                    <a:cxn ang="0">
                      <a:pos x="0" y="4"/>
                    </a:cxn>
                    <a:cxn ang="0">
                      <a:pos x="0" y="0"/>
                    </a:cxn>
                    <a:cxn ang="0">
                      <a:pos x="0" y="0"/>
                    </a:cxn>
                    <a:cxn ang="0">
                      <a:pos x="0" y="0"/>
                    </a:cxn>
                    <a:cxn ang="0">
                      <a:pos x="0" y="4"/>
                    </a:cxn>
                    <a:cxn ang="0">
                      <a:pos x="0" y="4"/>
                    </a:cxn>
                  </a:cxnLst>
                  <a:rect l="0" t="0" r="r" b="b"/>
                  <a:pathLst>
                    <a:path w="4" h="7">
                      <a:moveTo>
                        <a:pt x="0" y="4"/>
                      </a:moveTo>
                      <a:lnTo>
                        <a:pt x="0" y="4"/>
                      </a:lnTo>
                      <a:lnTo>
                        <a:pt x="0" y="7"/>
                      </a:lnTo>
                      <a:lnTo>
                        <a:pt x="4" y="7"/>
                      </a:lnTo>
                      <a:lnTo>
                        <a:pt x="0" y="4"/>
                      </a:lnTo>
                      <a:lnTo>
                        <a:pt x="0" y="0"/>
                      </a:lnTo>
                      <a:lnTo>
                        <a:pt x="0" y="4"/>
                      </a:lnTo>
                      <a:lnTo>
                        <a:pt x="0" y="0"/>
                      </a:lnTo>
                      <a:lnTo>
                        <a:pt x="0" y="0"/>
                      </a:lnTo>
                      <a:lnTo>
                        <a:pt x="0" y="0"/>
                      </a:lnTo>
                      <a:lnTo>
                        <a:pt x="0" y="4"/>
                      </a:lnTo>
                      <a:lnTo>
                        <a:pt x="0" y="4"/>
                      </a:lnTo>
                      <a:close/>
                    </a:path>
                  </a:pathLst>
                </a:custGeom>
                <a:solidFill>
                  <a:srgbClr val="000000"/>
                </a:solidFill>
                <a:ln w="9525">
                  <a:noFill/>
                  <a:round/>
                  <a:headEnd/>
                  <a:tailEnd/>
                </a:ln>
              </p:spPr>
              <p:txBody>
                <a:bodyPr/>
                <a:lstStyle/>
                <a:p>
                  <a:endParaRPr lang="en-US"/>
                </a:p>
              </p:txBody>
            </p:sp>
            <p:sp>
              <p:nvSpPr>
                <p:cNvPr id="380265" name="Freeform 361"/>
                <p:cNvSpPr>
                  <a:spLocks noChangeAspect="1"/>
                </p:cNvSpPr>
                <p:nvPr/>
              </p:nvSpPr>
              <p:spPr bwMode="auto">
                <a:xfrm>
                  <a:off x="1447" y="3093"/>
                  <a:ext cx="8" cy="4"/>
                </a:xfrm>
                <a:custGeom>
                  <a:avLst/>
                  <a:gdLst/>
                  <a:ahLst/>
                  <a:cxnLst>
                    <a:cxn ang="0">
                      <a:pos x="0" y="0"/>
                    </a:cxn>
                    <a:cxn ang="0">
                      <a:pos x="4" y="0"/>
                    </a:cxn>
                    <a:cxn ang="0">
                      <a:pos x="8" y="4"/>
                    </a:cxn>
                    <a:cxn ang="0">
                      <a:pos x="8" y="4"/>
                    </a:cxn>
                    <a:cxn ang="0">
                      <a:pos x="4" y="0"/>
                    </a:cxn>
                    <a:cxn ang="0">
                      <a:pos x="4" y="0"/>
                    </a:cxn>
                    <a:cxn ang="0">
                      <a:pos x="4" y="0"/>
                    </a:cxn>
                    <a:cxn ang="0">
                      <a:pos x="4" y="0"/>
                    </a:cxn>
                    <a:cxn ang="0">
                      <a:pos x="4" y="0"/>
                    </a:cxn>
                    <a:cxn ang="0">
                      <a:pos x="4" y="0"/>
                    </a:cxn>
                    <a:cxn ang="0">
                      <a:pos x="4" y="0"/>
                    </a:cxn>
                    <a:cxn ang="0">
                      <a:pos x="0" y="0"/>
                    </a:cxn>
                  </a:cxnLst>
                  <a:rect l="0" t="0" r="r" b="b"/>
                  <a:pathLst>
                    <a:path w="8" h="4">
                      <a:moveTo>
                        <a:pt x="0" y="0"/>
                      </a:moveTo>
                      <a:lnTo>
                        <a:pt x="4" y="0"/>
                      </a:lnTo>
                      <a:lnTo>
                        <a:pt x="8" y="4"/>
                      </a:lnTo>
                      <a:lnTo>
                        <a:pt x="8" y="4"/>
                      </a:lnTo>
                      <a:lnTo>
                        <a:pt x="4" y="0"/>
                      </a:lnTo>
                      <a:lnTo>
                        <a:pt x="4" y="0"/>
                      </a:lnTo>
                      <a:lnTo>
                        <a:pt x="4" y="0"/>
                      </a:lnTo>
                      <a:lnTo>
                        <a:pt x="4" y="0"/>
                      </a:lnTo>
                      <a:lnTo>
                        <a:pt x="4" y="0"/>
                      </a:lnTo>
                      <a:lnTo>
                        <a:pt x="4" y="0"/>
                      </a:lnTo>
                      <a:lnTo>
                        <a:pt x="4" y="0"/>
                      </a:lnTo>
                      <a:lnTo>
                        <a:pt x="0" y="0"/>
                      </a:lnTo>
                      <a:close/>
                    </a:path>
                  </a:pathLst>
                </a:custGeom>
                <a:solidFill>
                  <a:srgbClr val="000000"/>
                </a:solidFill>
                <a:ln w="9525">
                  <a:noFill/>
                  <a:round/>
                  <a:headEnd/>
                  <a:tailEnd/>
                </a:ln>
              </p:spPr>
              <p:txBody>
                <a:bodyPr/>
                <a:lstStyle/>
                <a:p>
                  <a:endParaRPr lang="en-US"/>
                </a:p>
              </p:txBody>
            </p:sp>
            <p:sp>
              <p:nvSpPr>
                <p:cNvPr id="380266" name="Freeform 362"/>
                <p:cNvSpPr>
                  <a:spLocks noChangeAspect="1"/>
                </p:cNvSpPr>
                <p:nvPr/>
              </p:nvSpPr>
              <p:spPr bwMode="auto">
                <a:xfrm>
                  <a:off x="1447" y="3086"/>
                  <a:ext cx="12" cy="11"/>
                </a:xfrm>
                <a:custGeom>
                  <a:avLst/>
                  <a:gdLst/>
                  <a:ahLst/>
                  <a:cxnLst>
                    <a:cxn ang="0">
                      <a:pos x="12" y="0"/>
                    </a:cxn>
                    <a:cxn ang="0">
                      <a:pos x="12" y="0"/>
                    </a:cxn>
                    <a:cxn ang="0">
                      <a:pos x="0" y="7"/>
                    </a:cxn>
                    <a:cxn ang="0">
                      <a:pos x="4" y="11"/>
                    </a:cxn>
                    <a:cxn ang="0">
                      <a:pos x="12" y="0"/>
                    </a:cxn>
                    <a:cxn ang="0">
                      <a:pos x="12" y="0"/>
                    </a:cxn>
                    <a:cxn ang="0">
                      <a:pos x="12" y="0"/>
                    </a:cxn>
                    <a:cxn ang="0">
                      <a:pos x="12" y="0"/>
                    </a:cxn>
                    <a:cxn ang="0">
                      <a:pos x="12" y="0"/>
                    </a:cxn>
                    <a:cxn ang="0">
                      <a:pos x="12" y="0"/>
                    </a:cxn>
                    <a:cxn ang="0">
                      <a:pos x="12" y="0"/>
                    </a:cxn>
                    <a:cxn ang="0">
                      <a:pos x="12" y="0"/>
                    </a:cxn>
                  </a:cxnLst>
                  <a:rect l="0" t="0" r="r" b="b"/>
                  <a:pathLst>
                    <a:path w="12" h="11">
                      <a:moveTo>
                        <a:pt x="12" y="0"/>
                      </a:moveTo>
                      <a:lnTo>
                        <a:pt x="12" y="0"/>
                      </a:lnTo>
                      <a:lnTo>
                        <a:pt x="0" y="7"/>
                      </a:lnTo>
                      <a:lnTo>
                        <a:pt x="4" y="11"/>
                      </a:lnTo>
                      <a:lnTo>
                        <a:pt x="12" y="0"/>
                      </a:lnTo>
                      <a:lnTo>
                        <a:pt x="12" y="0"/>
                      </a:lnTo>
                      <a:lnTo>
                        <a:pt x="12" y="0"/>
                      </a:lnTo>
                      <a:lnTo>
                        <a:pt x="12" y="0"/>
                      </a:lnTo>
                      <a:lnTo>
                        <a:pt x="12" y="0"/>
                      </a:lnTo>
                      <a:lnTo>
                        <a:pt x="12" y="0"/>
                      </a:lnTo>
                      <a:lnTo>
                        <a:pt x="12" y="0"/>
                      </a:lnTo>
                      <a:lnTo>
                        <a:pt x="12" y="0"/>
                      </a:lnTo>
                      <a:close/>
                    </a:path>
                  </a:pathLst>
                </a:custGeom>
                <a:solidFill>
                  <a:srgbClr val="000000"/>
                </a:solidFill>
                <a:ln w="9525">
                  <a:noFill/>
                  <a:round/>
                  <a:headEnd/>
                  <a:tailEnd/>
                </a:ln>
              </p:spPr>
              <p:txBody>
                <a:bodyPr/>
                <a:lstStyle/>
                <a:p>
                  <a:endParaRPr lang="en-US"/>
                </a:p>
              </p:txBody>
            </p:sp>
            <p:sp>
              <p:nvSpPr>
                <p:cNvPr id="380267" name="Freeform 363"/>
                <p:cNvSpPr>
                  <a:spLocks noChangeAspect="1"/>
                </p:cNvSpPr>
                <p:nvPr/>
              </p:nvSpPr>
              <p:spPr bwMode="auto">
                <a:xfrm>
                  <a:off x="1451" y="3086"/>
                  <a:ext cx="15" cy="26"/>
                </a:xfrm>
                <a:custGeom>
                  <a:avLst/>
                  <a:gdLst/>
                  <a:ahLst/>
                  <a:cxnLst>
                    <a:cxn ang="0">
                      <a:pos x="15" y="7"/>
                    </a:cxn>
                    <a:cxn ang="0">
                      <a:pos x="11" y="26"/>
                    </a:cxn>
                    <a:cxn ang="0">
                      <a:pos x="4" y="18"/>
                    </a:cxn>
                    <a:cxn ang="0">
                      <a:pos x="4" y="11"/>
                    </a:cxn>
                    <a:cxn ang="0">
                      <a:pos x="0" y="7"/>
                    </a:cxn>
                    <a:cxn ang="0">
                      <a:pos x="8" y="0"/>
                    </a:cxn>
                    <a:cxn ang="0">
                      <a:pos x="15" y="7"/>
                    </a:cxn>
                  </a:cxnLst>
                  <a:rect l="0" t="0" r="r" b="b"/>
                  <a:pathLst>
                    <a:path w="15" h="26">
                      <a:moveTo>
                        <a:pt x="15" y="7"/>
                      </a:moveTo>
                      <a:lnTo>
                        <a:pt x="11" y="26"/>
                      </a:lnTo>
                      <a:lnTo>
                        <a:pt x="4" y="18"/>
                      </a:lnTo>
                      <a:lnTo>
                        <a:pt x="4" y="11"/>
                      </a:lnTo>
                      <a:lnTo>
                        <a:pt x="0" y="7"/>
                      </a:lnTo>
                      <a:lnTo>
                        <a:pt x="8" y="0"/>
                      </a:lnTo>
                      <a:lnTo>
                        <a:pt x="15" y="7"/>
                      </a:lnTo>
                      <a:close/>
                    </a:path>
                  </a:pathLst>
                </a:custGeom>
                <a:solidFill>
                  <a:srgbClr val="606060"/>
                </a:solidFill>
                <a:ln w="9525">
                  <a:noFill/>
                  <a:round/>
                  <a:headEnd/>
                  <a:tailEnd/>
                </a:ln>
              </p:spPr>
              <p:txBody>
                <a:bodyPr/>
                <a:lstStyle/>
                <a:p>
                  <a:endParaRPr lang="en-US"/>
                </a:p>
              </p:txBody>
            </p:sp>
            <p:sp>
              <p:nvSpPr>
                <p:cNvPr id="380268" name="Freeform 364"/>
                <p:cNvSpPr>
                  <a:spLocks noChangeAspect="1"/>
                </p:cNvSpPr>
                <p:nvPr/>
              </p:nvSpPr>
              <p:spPr bwMode="auto">
                <a:xfrm>
                  <a:off x="1459" y="3074"/>
                  <a:ext cx="45" cy="19"/>
                </a:xfrm>
                <a:custGeom>
                  <a:avLst/>
                  <a:gdLst/>
                  <a:ahLst/>
                  <a:cxnLst>
                    <a:cxn ang="0">
                      <a:pos x="0" y="12"/>
                    </a:cxn>
                    <a:cxn ang="0">
                      <a:pos x="7" y="19"/>
                    </a:cxn>
                    <a:cxn ang="0">
                      <a:pos x="45" y="8"/>
                    </a:cxn>
                    <a:cxn ang="0">
                      <a:pos x="37" y="0"/>
                    </a:cxn>
                    <a:cxn ang="0">
                      <a:pos x="0" y="12"/>
                    </a:cxn>
                  </a:cxnLst>
                  <a:rect l="0" t="0" r="r" b="b"/>
                  <a:pathLst>
                    <a:path w="45" h="19">
                      <a:moveTo>
                        <a:pt x="0" y="12"/>
                      </a:moveTo>
                      <a:lnTo>
                        <a:pt x="7" y="19"/>
                      </a:lnTo>
                      <a:lnTo>
                        <a:pt x="45" y="8"/>
                      </a:lnTo>
                      <a:lnTo>
                        <a:pt x="37" y="0"/>
                      </a:lnTo>
                      <a:lnTo>
                        <a:pt x="0" y="12"/>
                      </a:lnTo>
                      <a:close/>
                    </a:path>
                  </a:pathLst>
                </a:custGeom>
                <a:solidFill>
                  <a:srgbClr val="E5E5E5"/>
                </a:solidFill>
                <a:ln w="9525">
                  <a:noFill/>
                  <a:round/>
                  <a:headEnd/>
                  <a:tailEnd/>
                </a:ln>
              </p:spPr>
              <p:txBody>
                <a:bodyPr/>
                <a:lstStyle/>
                <a:p>
                  <a:endParaRPr lang="en-US"/>
                </a:p>
              </p:txBody>
            </p:sp>
            <p:sp>
              <p:nvSpPr>
                <p:cNvPr id="380269" name="Freeform 365"/>
                <p:cNvSpPr>
                  <a:spLocks noChangeAspect="1" noEditPoints="1"/>
                </p:cNvSpPr>
                <p:nvPr/>
              </p:nvSpPr>
              <p:spPr bwMode="auto">
                <a:xfrm>
                  <a:off x="1203" y="3116"/>
                  <a:ext cx="252" cy="99"/>
                </a:xfrm>
                <a:custGeom>
                  <a:avLst/>
                  <a:gdLst/>
                  <a:ahLst/>
                  <a:cxnLst>
                    <a:cxn ang="0">
                      <a:pos x="237" y="0"/>
                    </a:cxn>
                    <a:cxn ang="0">
                      <a:pos x="252" y="23"/>
                    </a:cxn>
                    <a:cxn ang="0">
                      <a:pos x="226" y="23"/>
                    </a:cxn>
                    <a:cxn ang="0">
                      <a:pos x="218" y="11"/>
                    </a:cxn>
                    <a:cxn ang="0">
                      <a:pos x="226" y="0"/>
                    </a:cxn>
                    <a:cxn ang="0">
                      <a:pos x="214" y="7"/>
                    </a:cxn>
                    <a:cxn ang="0">
                      <a:pos x="229" y="30"/>
                    </a:cxn>
                    <a:cxn ang="0">
                      <a:pos x="203" y="30"/>
                    </a:cxn>
                    <a:cxn ang="0">
                      <a:pos x="195" y="19"/>
                    </a:cxn>
                    <a:cxn ang="0">
                      <a:pos x="203" y="11"/>
                    </a:cxn>
                    <a:cxn ang="0">
                      <a:pos x="188" y="15"/>
                    </a:cxn>
                    <a:cxn ang="0">
                      <a:pos x="203" y="38"/>
                    </a:cxn>
                    <a:cxn ang="0">
                      <a:pos x="177" y="38"/>
                    </a:cxn>
                    <a:cxn ang="0">
                      <a:pos x="169" y="26"/>
                    </a:cxn>
                    <a:cxn ang="0">
                      <a:pos x="177" y="19"/>
                    </a:cxn>
                    <a:cxn ang="0">
                      <a:pos x="165" y="23"/>
                    </a:cxn>
                    <a:cxn ang="0">
                      <a:pos x="180" y="45"/>
                    </a:cxn>
                    <a:cxn ang="0">
                      <a:pos x="154" y="45"/>
                    </a:cxn>
                    <a:cxn ang="0">
                      <a:pos x="147" y="34"/>
                    </a:cxn>
                    <a:cxn ang="0">
                      <a:pos x="154" y="26"/>
                    </a:cxn>
                    <a:cxn ang="0">
                      <a:pos x="143" y="30"/>
                    </a:cxn>
                    <a:cxn ang="0">
                      <a:pos x="154" y="53"/>
                    </a:cxn>
                    <a:cxn ang="0">
                      <a:pos x="128" y="53"/>
                    </a:cxn>
                    <a:cxn ang="0">
                      <a:pos x="124" y="42"/>
                    </a:cxn>
                    <a:cxn ang="0">
                      <a:pos x="131" y="34"/>
                    </a:cxn>
                    <a:cxn ang="0">
                      <a:pos x="116" y="38"/>
                    </a:cxn>
                    <a:cxn ang="0">
                      <a:pos x="131" y="61"/>
                    </a:cxn>
                    <a:cxn ang="0">
                      <a:pos x="105" y="61"/>
                    </a:cxn>
                    <a:cxn ang="0">
                      <a:pos x="98" y="49"/>
                    </a:cxn>
                    <a:cxn ang="0">
                      <a:pos x="105" y="42"/>
                    </a:cxn>
                    <a:cxn ang="0">
                      <a:pos x="94" y="45"/>
                    </a:cxn>
                    <a:cxn ang="0">
                      <a:pos x="109" y="68"/>
                    </a:cxn>
                    <a:cxn ang="0">
                      <a:pos x="79" y="68"/>
                    </a:cxn>
                    <a:cxn ang="0">
                      <a:pos x="75" y="57"/>
                    </a:cxn>
                    <a:cxn ang="0">
                      <a:pos x="83" y="49"/>
                    </a:cxn>
                    <a:cxn ang="0">
                      <a:pos x="67" y="53"/>
                    </a:cxn>
                    <a:cxn ang="0">
                      <a:pos x="83" y="76"/>
                    </a:cxn>
                    <a:cxn ang="0">
                      <a:pos x="56" y="76"/>
                    </a:cxn>
                    <a:cxn ang="0">
                      <a:pos x="49" y="64"/>
                    </a:cxn>
                    <a:cxn ang="0">
                      <a:pos x="56" y="57"/>
                    </a:cxn>
                    <a:cxn ang="0">
                      <a:pos x="45" y="61"/>
                    </a:cxn>
                    <a:cxn ang="0">
                      <a:pos x="60" y="87"/>
                    </a:cxn>
                    <a:cxn ang="0">
                      <a:pos x="34" y="83"/>
                    </a:cxn>
                    <a:cxn ang="0">
                      <a:pos x="26" y="72"/>
                    </a:cxn>
                    <a:cxn ang="0">
                      <a:pos x="34" y="64"/>
                    </a:cxn>
                    <a:cxn ang="0">
                      <a:pos x="22" y="68"/>
                    </a:cxn>
                    <a:cxn ang="0">
                      <a:pos x="34" y="91"/>
                    </a:cxn>
                    <a:cxn ang="0">
                      <a:pos x="7" y="91"/>
                    </a:cxn>
                    <a:cxn ang="0">
                      <a:pos x="0" y="80"/>
                    </a:cxn>
                    <a:cxn ang="0">
                      <a:pos x="7" y="72"/>
                    </a:cxn>
                  </a:cxnLst>
                  <a:rect l="0" t="0" r="r" b="b"/>
                  <a:pathLst>
                    <a:path w="252" h="99">
                      <a:moveTo>
                        <a:pt x="226" y="0"/>
                      </a:moveTo>
                      <a:lnTo>
                        <a:pt x="237" y="0"/>
                      </a:lnTo>
                      <a:lnTo>
                        <a:pt x="248" y="7"/>
                      </a:lnTo>
                      <a:lnTo>
                        <a:pt x="252" y="23"/>
                      </a:lnTo>
                      <a:lnTo>
                        <a:pt x="233" y="30"/>
                      </a:lnTo>
                      <a:lnTo>
                        <a:pt x="226" y="23"/>
                      </a:lnTo>
                      <a:lnTo>
                        <a:pt x="226" y="15"/>
                      </a:lnTo>
                      <a:lnTo>
                        <a:pt x="218" y="11"/>
                      </a:lnTo>
                      <a:lnTo>
                        <a:pt x="226" y="0"/>
                      </a:lnTo>
                      <a:lnTo>
                        <a:pt x="226" y="0"/>
                      </a:lnTo>
                      <a:close/>
                      <a:moveTo>
                        <a:pt x="203" y="11"/>
                      </a:moveTo>
                      <a:lnTo>
                        <a:pt x="214" y="7"/>
                      </a:lnTo>
                      <a:lnTo>
                        <a:pt x="226" y="15"/>
                      </a:lnTo>
                      <a:lnTo>
                        <a:pt x="229" y="30"/>
                      </a:lnTo>
                      <a:lnTo>
                        <a:pt x="207" y="38"/>
                      </a:lnTo>
                      <a:lnTo>
                        <a:pt x="203" y="30"/>
                      </a:lnTo>
                      <a:lnTo>
                        <a:pt x="199" y="23"/>
                      </a:lnTo>
                      <a:lnTo>
                        <a:pt x="195" y="19"/>
                      </a:lnTo>
                      <a:lnTo>
                        <a:pt x="203" y="11"/>
                      </a:lnTo>
                      <a:lnTo>
                        <a:pt x="203" y="11"/>
                      </a:lnTo>
                      <a:close/>
                      <a:moveTo>
                        <a:pt x="177" y="19"/>
                      </a:moveTo>
                      <a:lnTo>
                        <a:pt x="188" y="15"/>
                      </a:lnTo>
                      <a:lnTo>
                        <a:pt x="199" y="23"/>
                      </a:lnTo>
                      <a:lnTo>
                        <a:pt x="203" y="38"/>
                      </a:lnTo>
                      <a:lnTo>
                        <a:pt x="184" y="45"/>
                      </a:lnTo>
                      <a:lnTo>
                        <a:pt x="177" y="38"/>
                      </a:lnTo>
                      <a:lnTo>
                        <a:pt x="177" y="30"/>
                      </a:lnTo>
                      <a:lnTo>
                        <a:pt x="169" y="26"/>
                      </a:lnTo>
                      <a:lnTo>
                        <a:pt x="177" y="19"/>
                      </a:lnTo>
                      <a:lnTo>
                        <a:pt x="177" y="19"/>
                      </a:lnTo>
                      <a:close/>
                      <a:moveTo>
                        <a:pt x="154" y="26"/>
                      </a:moveTo>
                      <a:lnTo>
                        <a:pt x="165" y="23"/>
                      </a:lnTo>
                      <a:lnTo>
                        <a:pt x="177" y="30"/>
                      </a:lnTo>
                      <a:lnTo>
                        <a:pt x="180" y="45"/>
                      </a:lnTo>
                      <a:lnTo>
                        <a:pt x="162" y="53"/>
                      </a:lnTo>
                      <a:lnTo>
                        <a:pt x="154" y="45"/>
                      </a:lnTo>
                      <a:lnTo>
                        <a:pt x="150" y="38"/>
                      </a:lnTo>
                      <a:lnTo>
                        <a:pt x="147" y="34"/>
                      </a:lnTo>
                      <a:lnTo>
                        <a:pt x="154" y="26"/>
                      </a:lnTo>
                      <a:lnTo>
                        <a:pt x="154" y="26"/>
                      </a:lnTo>
                      <a:close/>
                      <a:moveTo>
                        <a:pt x="131" y="34"/>
                      </a:moveTo>
                      <a:lnTo>
                        <a:pt x="143" y="30"/>
                      </a:lnTo>
                      <a:lnTo>
                        <a:pt x="150" y="38"/>
                      </a:lnTo>
                      <a:lnTo>
                        <a:pt x="154" y="53"/>
                      </a:lnTo>
                      <a:lnTo>
                        <a:pt x="135" y="61"/>
                      </a:lnTo>
                      <a:lnTo>
                        <a:pt x="128" y="53"/>
                      </a:lnTo>
                      <a:lnTo>
                        <a:pt x="128" y="45"/>
                      </a:lnTo>
                      <a:lnTo>
                        <a:pt x="124" y="42"/>
                      </a:lnTo>
                      <a:lnTo>
                        <a:pt x="131" y="34"/>
                      </a:lnTo>
                      <a:lnTo>
                        <a:pt x="131" y="34"/>
                      </a:lnTo>
                      <a:close/>
                      <a:moveTo>
                        <a:pt x="105" y="42"/>
                      </a:moveTo>
                      <a:lnTo>
                        <a:pt x="116" y="38"/>
                      </a:lnTo>
                      <a:lnTo>
                        <a:pt x="128" y="45"/>
                      </a:lnTo>
                      <a:lnTo>
                        <a:pt x="131" y="61"/>
                      </a:lnTo>
                      <a:lnTo>
                        <a:pt x="113" y="68"/>
                      </a:lnTo>
                      <a:lnTo>
                        <a:pt x="105" y="61"/>
                      </a:lnTo>
                      <a:lnTo>
                        <a:pt x="101" y="53"/>
                      </a:lnTo>
                      <a:lnTo>
                        <a:pt x="98" y="49"/>
                      </a:lnTo>
                      <a:lnTo>
                        <a:pt x="105" y="42"/>
                      </a:lnTo>
                      <a:lnTo>
                        <a:pt x="105" y="42"/>
                      </a:lnTo>
                      <a:close/>
                      <a:moveTo>
                        <a:pt x="83" y="49"/>
                      </a:moveTo>
                      <a:lnTo>
                        <a:pt x="94" y="45"/>
                      </a:lnTo>
                      <a:lnTo>
                        <a:pt x="101" y="53"/>
                      </a:lnTo>
                      <a:lnTo>
                        <a:pt x="109" y="68"/>
                      </a:lnTo>
                      <a:lnTo>
                        <a:pt x="86" y="76"/>
                      </a:lnTo>
                      <a:lnTo>
                        <a:pt x="79" y="68"/>
                      </a:lnTo>
                      <a:lnTo>
                        <a:pt x="79" y="61"/>
                      </a:lnTo>
                      <a:lnTo>
                        <a:pt x="75" y="57"/>
                      </a:lnTo>
                      <a:lnTo>
                        <a:pt x="83" y="49"/>
                      </a:lnTo>
                      <a:lnTo>
                        <a:pt x="83" y="49"/>
                      </a:lnTo>
                      <a:close/>
                      <a:moveTo>
                        <a:pt x="56" y="57"/>
                      </a:moveTo>
                      <a:lnTo>
                        <a:pt x="67" y="53"/>
                      </a:lnTo>
                      <a:lnTo>
                        <a:pt x="79" y="61"/>
                      </a:lnTo>
                      <a:lnTo>
                        <a:pt x="83" y="76"/>
                      </a:lnTo>
                      <a:lnTo>
                        <a:pt x="64" y="83"/>
                      </a:lnTo>
                      <a:lnTo>
                        <a:pt x="56" y="76"/>
                      </a:lnTo>
                      <a:lnTo>
                        <a:pt x="52" y="72"/>
                      </a:lnTo>
                      <a:lnTo>
                        <a:pt x="49" y="64"/>
                      </a:lnTo>
                      <a:lnTo>
                        <a:pt x="56" y="57"/>
                      </a:lnTo>
                      <a:lnTo>
                        <a:pt x="56" y="57"/>
                      </a:lnTo>
                      <a:close/>
                      <a:moveTo>
                        <a:pt x="34" y="64"/>
                      </a:moveTo>
                      <a:lnTo>
                        <a:pt x="45" y="61"/>
                      </a:lnTo>
                      <a:lnTo>
                        <a:pt x="52" y="72"/>
                      </a:lnTo>
                      <a:lnTo>
                        <a:pt x="60" y="87"/>
                      </a:lnTo>
                      <a:lnTo>
                        <a:pt x="37" y="91"/>
                      </a:lnTo>
                      <a:lnTo>
                        <a:pt x="34" y="83"/>
                      </a:lnTo>
                      <a:lnTo>
                        <a:pt x="30" y="76"/>
                      </a:lnTo>
                      <a:lnTo>
                        <a:pt x="26" y="72"/>
                      </a:lnTo>
                      <a:lnTo>
                        <a:pt x="34" y="64"/>
                      </a:lnTo>
                      <a:lnTo>
                        <a:pt x="34" y="64"/>
                      </a:lnTo>
                      <a:close/>
                      <a:moveTo>
                        <a:pt x="7" y="72"/>
                      </a:moveTo>
                      <a:lnTo>
                        <a:pt x="22" y="68"/>
                      </a:lnTo>
                      <a:lnTo>
                        <a:pt x="30" y="76"/>
                      </a:lnTo>
                      <a:lnTo>
                        <a:pt x="34" y="91"/>
                      </a:lnTo>
                      <a:lnTo>
                        <a:pt x="15" y="99"/>
                      </a:lnTo>
                      <a:lnTo>
                        <a:pt x="7" y="91"/>
                      </a:lnTo>
                      <a:lnTo>
                        <a:pt x="7" y="83"/>
                      </a:lnTo>
                      <a:lnTo>
                        <a:pt x="0" y="80"/>
                      </a:lnTo>
                      <a:lnTo>
                        <a:pt x="7" y="72"/>
                      </a:lnTo>
                      <a:lnTo>
                        <a:pt x="7" y="72"/>
                      </a:lnTo>
                      <a:close/>
                    </a:path>
                  </a:pathLst>
                </a:custGeom>
                <a:solidFill>
                  <a:srgbClr val="F4F4D1"/>
                </a:solidFill>
                <a:ln w="9525">
                  <a:noFill/>
                  <a:round/>
                  <a:headEnd/>
                  <a:tailEnd/>
                </a:ln>
              </p:spPr>
              <p:txBody>
                <a:bodyPr/>
                <a:lstStyle/>
                <a:p>
                  <a:endParaRPr lang="en-US"/>
                </a:p>
              </p:txBody>
            </p:sp>
            <p:sp>
              <p:nvSpPr>
                <p:cNvPr id="380270" name="Freeform 366"/>
                <p:cNvSpPr>
                  <a:spLocks noChangeAspect="1"/>
                </p:cNvSpPr>
                <p:nvPr/>
              </p:nvSpPr>
              <p:spPr bwMode="auto">
                <a:xfrm>
                  <a:off x="1421" y="3116"/>
                  <a:ext cx="34" cy="26"/>
                </a:xfrm>
                <a:custGeom>
                  <a:avLst/>
                  <a:gdLst/>
                  <a:ahLst/>
                  <a:cxnLst>
                    <a:cxn ang="0">
                      <a:pos x="8" y="0"/>
                    </a:cxn>
                    <a:cxn ang="0">
                      <a:pos x="19" y="0"/>
                    </a:cxn>
                    <a:cxn ang="0">
                      <a:pos x="30" y="7"/>
                    </a:cxn>
                    <a:cxn ang="0">
                      <a:pos x="34" y="23"/>
                    </a:cxn>
                    <a:cxn ang="0">
                      <a:pos x="15" y="26"/>
                    </a:cxn>
                    <a:cxn ang="0">
                      <a:pos x="8" y="23"/>
                    </a:cxn>
                    <a:cxn ang="0">
                      <a:pos x="8" y="15"/>
                    </a:cxn>
                    <a:cxn ang="0">
                      <a:pos x="0" y="11"/>
                    </a:cxn>
                    <a:cxn ang="0">
                      <a:pos x="8" y="0"/>
                    </a:cxn>
                  </a:cxnLst>
                  <a:rect l="0" t="0" r="r" b="b"/>
                  <a:pathLst>
                    <a:path w="34" h="26">
                      <a:moveTo>
                        <a:pt x="8" y="0"/>
                      </a:moveTo>
                      <a:lnTo>
                        <a:pt x="19" y="0"/>
                      </a:lnTo>
                      <a:lnTo>
                        <a:pt x="30" y="7"/>
                      </a:lnTo>
                      <a:lnTo>
                        <a:pt x="34" y="23"/>
                      </a:lnTo>
                      <a:lnTo>
                        <a:pt x="15" y="26"/>
                      </a:lnTo>
                      <a:lnTo>
                        <a:pt x="8" y="23"/>
                      </a:lnTo>
                      <a:lnTo>
                        <a:pt x="8"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80271" name="Freeform 367"/>
                <p:cNvSpPr>
                  <a:spLocks noChangeAspect="1"/>
                </p:cNvSpPr>
                <p:nvPr/>
              </p:nvSpPr>
              <p:spPr bwMode="auto">
                <a:xfrm>
                  <a:off x="1398" y="3123"/>
                  <a:ext cx="34" cy="31"/>
                </a:xfrm>
                <a:custGeom>
                  <a:avLst/>
                  <a:gdLst/>
                  <a:ahLst/>
                  <a:cxnLst>
                    <a:cxn ang="0">
                      <a:pos x="8" y="4"/>
                    </a:cxn>
                    <a:cxn ang="0">
                      <a:pos x="19" y="0"/>
                    </a:cxn>
                    <a:cxn ang="0">
                      <a:pos x="31" y="8"/>
                    </a:cxn>
                    <a:cxn ang="0">
                      <a:pos x="34" y="23"/>
                    </a:cxn>
                    <a:cxn ang="0">
                      <a:pos x="16" y="31"/>
                    </a:cxn>
                    <a:cxn ang="0">
                      <a:pos x="8" y="23"/>
                    </a:cxn>
                    <a:cxn ang="0">
                      <a:pos x="4" y="16"/>
                    </a:cxn>
                    <a:cxn ang="0">
                      <a:pos x="0" y="12"/>
                    </a:cxn>
                    <a:cxn ang="0">
                      <a:pos x="8" y="4"/>
                    </a:cxn>
                  </a:cxnLst>
                  <a:rect l="0" t="0" r="r" b="b"/>
                  <a:pathLst>
                    <a:path w="34" h="31">
                      <a:moveTo>
                        <a:pt x="8" y="4"/>
                      </a:moveTo>
                      <a:lnTo>
                        <a:pt x="19" y="0"/>
                      </a:lnTo>
                      <a:lnTo>
                        <a:pt x="31" y="8"/>
                      </a:lnTo>
                      <a:lnTo>
                        <a:pt x="34" y="23"/>
                      </a:lnTo>
                      <a:lnTo>
                        <a:pt x="16"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0272" name="Freeform 368"/>
                <p:cNvSpPr>
                  <a:spLocks noChangeAspect="1"/>
                </p:cNvSpPr>
                <p:nvPr/>
              </p:nvSpPr>
              <p:spPr bwMode="auto">
                <a:xfrm>
                  <a:off x="1372" y="3131"/>
                  <a:ext cx="34" cy="30"/>
                </a:xfrm>
                <a:custGeom>
                  <a:avLst/>
                  <a:gdLst/>
                  <a:ahLst/>
                  <a:cxnLst>
                    <a:cxn ang="0">
                      <a:pos x="8" y="4"/>
                    </a:cxn>
                    <a:cxn ang="0">
                      <a:pos x="19" y="0"/>
                    </a:cxn>
                    <a:cxn ang="0">
                      <a:pos x="30" y="8"/>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8"/>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0273" name="Freeform 369"/>
                <p:cNvSpPr>
                  <a:spLocks noChangeAspect="1"/>
                </p:cNvSpPr>
                <p:nvPr/>
              </p:nvSpPr>
              <p:spPr bwMode="auto">
                <a:xfrm>
                  <a:off x="1350" y="3139"/>
                  <a:ext cx="33" cy="30"/>
                </a:xfrm>
                <a:custGeom>
                  <a:avLst/>
                  <a:gdLst/>
                  <a:ahLst/>
                  <a:cxnLst>
                    <a:cxn ang="0">
                      <a:pos x="7" y="3"/>
                    </a:cxn>
                    <a:cxn ang="0">
                      <a:pos x="18" y="0"/>
                    </a:cxn>
                    <a:cxn ang="0">
                      <a:pos x="30" y="7"/>
                    </a:cxn>
                    <a:cxn ang="0">
                      <a:pos x="33" y="22"/>
                    </a:cxn>
                    <a:cxn ang="0">
                      <a:pos x="15" y="30"/>
                    </a:cxn>
                    <a:cxn ang="0">
                      <a:pos x="7" y="22"/>
                    </a:cxn>
                    <a:cxn ang="0">
                      <a:pos x="3" y="15"/>
                    </a:cxn>
                    <a:cxn ang="0">
                      <a:pos x="0" y="11"/>
                    </a:cxn>
                    <a:cxn ang="0">
                      <a:pos x="7" y="3"/>
                    </a:cxn>
                  </a:cxnLst>
                  <a:rect l="0" t="0" r="r" b="b"/>
                  <a:pathLst>
                    <a:path w="33" h="30">
                      <a:moveTo>
                        <a:pt x="7" y="3"/>
                      </a:moveTo>
                      <a:lnTo>
                        <a:pt x="18" y="0"/>
                      </a:lnTo>
                      <a:lnTo>
                        <a:pt x="30" y="7"/>
                      </a:lnTo>
                      <a:lnTo>
                        <a:pt x="33" y="22"/>
                      </a:lnTo>
                      <a:lnTo>
                        <a:pt x="15" y="30"/>
                      </a:lnTo>
                      <a:lnTo>
                        <a:pt x="7" y="22"/>
                      </a:lnTo>
                      <a:lnTo>
                        <a:pt x="3"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0274" name="Freeform 370"/>
                <p:cNvSpPr>
                  <a:spLocks noChangeAspect="1"/>
                </p:cNvSpPr>
                <p:nvPr/>
              </p:nvSpPr>
              <p:spPr bwMode="auto">
                <a:xfrm>
                  <a:off x="1327" y="3146"/>
                  <a:ext cx="30" cy="31"/>
                </a:xfrm>
                <a:custGeom>
                  <a:avLst/>
                  <a:gdLst/>
                  <a:ahLst/>
                  <a:cxnLst>
                    <a:cxn ang="0">
                      <a:pos x="7" y="4"/>
                    </a:cxn>
                    <a:cxn ang="0">
                      <a:pos x="19" y="0"/>
                    </a:cxn>
                    <a:cxn ang="0">
                      <a:pos x="26" y="8"/>
                    </a:cxn>
                    <a:cxn ang="0">
                      <a:pos x="30" y="23"/>
                    </a:cxn>
                    <a:cxn ang="0">
                      <a:pos x="11" y="31"/>
                    </a:cxn>
                    <a:cxn ang="0">
                      <a:pos x="4" y="23"/>
                    </a:cxn>
                    <a:cxn ang="0">
                      <a:pos x="4" y="15"/>
                    </a:cxn>
                    <a:cxn ang="0">
                      <a:pos x="0" y="12"/>
                    </a:cxn>
                    <a:cxn ang="0">
                      <a:pos x="7" y="4"/>
                    </a:cxn>
                  </a:cxnLst>
                  <a:rect l="0" t="0" r="r" b="b"/>
                  <a:pathLst>
                    <a:path w="30" h="31">
                      <a:moveTo>
                        <a:pt x="7" y="4"/>
                      </a:moveTo>
                      <a:lnTo>
                        <a:pt x="19" y="0"/>
                      </a:lnTo>
                      <a:lnTo>
                        <a:pt x="26" y="8"/>
                      </a:lnTo>
                      <a:lnTo>
                        <a:pt x="30" y="23"/>
                      </a:lnTo>
                      <a:lnTo>
                        <a:pt x="11" y="31"/>
                      </a:lnTo>
                      <a:lnTo>
                        <a:pt x="4" y="23"/>
                      </a:lnTo>
                      <a:lnTo>
                        <a:pt x="4"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0275" name="Freeform 371"/>
                <p:cNvSpPr>
                  <a:spLocks noChangeAspect="1"/>
                </p:cNvSpPr>
                <p:nvPr/>
              </p:nvSpPr>
              <p:spPr bwMode="auto">
                <a:xfrm>
                  <a:off x="1301" y="3154"/>
                  <a:ext cx="33" cy="30"/>
                </a:xfrm>
                <a:custGeom>
                  <a:avLst/>
                  <a:gdLst/>
                  <a:ahLst/>
                  <a:cxnLst>
                    <a:cxn ang="0">
                      <a:pos x="7" y="4"/>
                    </a:cxn>
                    <a:cxn ang="0">
                      <a:pos x="18" y="0"/>
                    </a:cxn>
                    <a:cxn ang="0">
                      <a:pos x="30" y="7"/>
                    </a:cxn>
                    <a:cxn ang="0">
                      <a:pos x="33" y="23"/>
                    </a:cxn>
                    <a:cxn ang="0">
                      <a:pos x="15" y="30"/>
                    </a:cxn>
                    <a:cxn ang="0">
                      <a:pos x="7" y="23"/>
                    </a:cxn>
                    <a:cxn ang="0">
                      <a:pos x="3" y="15"/>
                    </a:cxn>
                    <a:cxn ang="0">
                      <a:pos x="0" y="11"/>
                    </a:cxn>
                    <a:cxn ang="0">
                      <a:pos x="7" y="4"/>
                    </a:cxn>
                  </a:cxnLst>
                  <a:rect l="0" t="0" r="r" b="b"/>
                  <a:pathLst>
                    <a:path w="33" h="30">
                      <a:moveTo>
                        <a:pt x="7" y="4"/>
                      </a:moveTo>
                      <a:lnTo>
                        <a:pt x="18" y="0"/>
                      </a:lnTo>
                      <a:lnTo>
                        <a:pt x="30" y="7"/>
                      </a:lnTo>
                      <a:lnTo>
                        <a:pt x="33" y="23"/>
                      </a:lnTo>
                      <a:lnTo>
                        <a:pt x="15" y="30"/>
                      </a:lnTo>
                      <a:lnTo>
                        <a:pt x="7"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0276" name="Freeform 372"/>
                <p:cNvSpPr>
                  <a:spLocks noChangeAspect="1"/>
                </p:cNvSpPr>
                <p:nvPr/>
              </p:nvSpPr>
              <p:spPr bwMode="auto">
                <a:xfrm>
                  <a:off x="1278" y="3161"/>
                  <a:ext cx="30" cy="31"/>
                </a:xfrm>
                <a:custGeom>
                  <a:avLst/>
                  <a:gdLst/>
                  <a:ahLst/>
                  <a:cxnLst>
                    <a:cxn ang="0">
                      <a:pos x="8" y="4"/>
                    </a:cxn>
                    <a:cxn ang="0">
                      <a:pos x="19" y="0"/>
                    </a:cxn>
                    <a:cxn ang="0">
                      <a:pos x="26" y="8"/>
                    </a:cxn>
                    <a:cxn ang="0">
                      <a:pos x="30" y="23"/>
                    </a:cxn>
                    <a:cxn ang="0">
                      <a:pos x="11" y="31"/>
                    </a:cxn>
                    <a:cxn ang="0">
                      <a:pos x="4" y="23"/>
                    </a:cxn>
                    <a:cxn ang="0">
                      <a:pos x="4" y="16"/>
                    </a:cxn>
                    <a:cxn ang="0">
                      <a:pos x="0" y="12"/>
                    </a:cxn>
                    <a:cxn ang="0">
                      <a:pos x="8" y="4"/>
                    </a:cxn>
                  </a:cxnLst>
                  <a:rect l="0" t="0" r="r" b="b"/>
                  <a:pathLst>
                    <a:path w="30" h="31">
                      <a:moveTo>
                        <a:pt x="8" y="4"/>
                      </a:moveTo>
                      <a:lnTo>
                        <a:pt x="19" y="0"/>
                      </a:lnTo>
                      <a:lnTo>
                        <a:pt x="26" y="8"/>
                      </a:lnTo>
                      <a:lnTo>
                        <a:pt x="30" y="23"/>
                      </a:lnTo>
                      <a:lnTo>
                        <a:pt x="11" y="31"/>
                      </a:lnTo>
                      <a:lnTo>
                        <a:pt x="4"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0277" name="Freeform 373"/>
                <p:cNvSpPr>
                  <a:spLocks noChangeAspect="1"/>
                </p:cNvSpPr>
                <p:nvPr/>
              </p:nvSpPr>
              <p:spPr bwMode="auto">
                <a:xfrm>
                  <a:off x="1252" y="3169"/>
                  <a:ext cx="34" cy="30"/>
                </a:xfrm>
                <a:custGeom>
                  <a:avLst/>
                  <a:gdLst/>
                  <a:ahLst/>
                  <a:cxnLst>
                    <a:cxn ang="0">
                      <a:pos x="7" y="4"/>
                    </a:cxn>
                    <a:cxn ang="0">
                      <a:pos x="18" y="0"/>
                    </a:cxn>
                    <a:cxn ang="0">
                      <a:pos x="30" y="8"/>
                    </a:cxn>
                    <a:cxn ang="0">
                      <a:pos x="34" y="23"/>
                    </a:cxn>
                    <a:cxn ang="0">
                      <a:pos x="15" y="30"/>
                    </a:cxn>
                    <a:cxn ang="0">
                      <a:pos x="7" y="23"/>
                    </a:cxn>
                    <a:cxn ang="0">
                      <a:pos x="3" y="19"/>
                    </a:cxn>
                    <a:cxn ang="0">
                      <a:pos x="0" y="11"/>
                    </a:cxn>
                    <a:cxn ang="0">
                      <a:pos x="7" y="4"/>
                    </a:cxn>
                  </a:cxnLst>
                  <a:rect l="0" t="0" r="r" b="b"/>
                  <a:pathLst>
                    <a:path w="34" h="30">
                      <a:moveTo>
                        <a:pt x="7" y="4"/>
                      </a:moveTo>
                      <a:lnTo>
                        <a:pt x="18" y="0"/>
                      </a:lnTo>
                      <a:lnTo>
                        <a:pt x="30" y="8"/>
                      </a:lnTo>
                      <a:lnTo>
                        <a:pt x="34" y="23"/>
                      </a:lnTo>
                      <a:lnTo>
                        <a:pt x="15" y="30"/>
                      </a:lnTo>
                      <a:lnTo>
                        <a:pt x="7" y="23"/>
                      </a:lnTo>
                      <a:lnTo>
                        <a:pt x="3"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0278" name="Freeform 374"/>
                <p:cNvSpPr>
                  <a:spLocks noChangeAspect="1"/>
                </p:cNvSpPr>
                <p:nvPr/>
              </p:nvSpPr>
              <p:spPr bwMode="auto">
                <a:xfrm>
                  <a:off x="1229" y="3177"/>
                  <a:ext cx="30" cy="30"/>
                </a:xfrm>
                <a:custGeom>
                  <a:avLst/>
                  <a:gdLst/>
                  <a:ahLst/>
                  <a:cxnLst>
                    <a:cxn ang="0">
                      <a:pos x="8" y="3"/>
                    </a:cxn>
                    <a:cxn ang="0">
                      <a:pos x="19" y="0"/>
                    </a:cxn>
                    <a:cxn ang="0">
                      <a:pos x="26" y="11"/>
                    </a:cxn>
                    <a:cxn ang="0">
                      <a:pos x="30" y="26"/>
                    </a:cxn>
                    <a:cxn ang="0">
                      <a:pos x="11" y="30"/>
                    </a:cxn>
                    <a:cxn ang="0">
                      <a:pos x="8" y="22"/>
                    </a:cxn>
                    <a:cxn ang="0">
                      <a:pos x="4" y="19"/>
                    </a:cxn>
                    <a:cxn ang="0">
                      <a:pos x="0" y="11"/>
                    </a:cxn>
                    <a:cxn ang="0">
                      <a:pos x="8" y="3"/>
                    </a:cxn>
                  </a:cxnLst>
                  <a:rect l="0" t="0" r="r" b="b"/>
                  <a:pathLst>
                    <a:path w="30" h="30">
                      <a:moveTo>
                        <a:pt x="8" y="3"/>
                      </a:moveTo>
                      <a:lnTo>
                        <a:pt x="19" y="0"/>
                      </a:lnTo>
                      <a:lnTo>
                        <a:pt x="26" y="11"/>
                      </a:lnTo>
                      <a:lnTo>
                        <a:pt x="30" y="26"/>
                      </a:lnTo>
                      <a:lnTo>
                        <a:pt x="11" y="30"/>
                      </a:lnTo>
                      <a:lnTo>
                        <a:pt x="8"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80279" name="Freeform 375"/>
                <p:cNvSpPr>
                  <a:spLocks noChangeAspect="1"/>
                </p:cNvSpPr>
                <p:nvPr/>
              </p:nvSpPr>
              <p:spPr bwMode="auto">
                <a:xfrm>
                  <a:off x="1203" y="3184"/>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0280" name="Freeform 376"/>
                <p:cNvSpPr>
                  <a:spLocks noChangeAspect="1" noEditPoints="1"/>
                </p:cNvSpPr>
                <p:nvPr/>
              </p:nvSpPr>
              <p:spPr bwMode="auto">
                <a:xfrm>
                  <a:off x="1203" y="3116"/>
                  <a:ext cx="237" cy="99"/>
                </a:xfrm>
                <a:custGeom>
                  <a:avLst/>
                  <a:gdLst/>
                  <a:ahLst/>
                  <a:cxnLst>
                    <a:cxn ang="0">
                      <a:pos x="233" y="26"/>
                    </a:cxn>
                    <a:cxn ang="0">
                      <a:pos x="226" y="15"/>
                    </a:cxn>
                    <a:cxn ang="0">
                      <a:pos x="229" y="0"/>
                    </a:cxn>
                    <a:cxn ang="0">
                      <a:pos x="237" y="11"/>
                    </a:cxn>
                    <a:cxn ang="0">
                      <a:pos x="211" y="34"/>
                    </a:cxn>
                    <a:cxn ang="0">
                      <a:pos x="199" y="23"/>
                    </a:cxn>
                    <a:cxn ang="0">
                      <a:pos x="203" y="7"/>
                    </a:cxn>
                    <a:cxn ang="0">
                      <a:pos x="214" y="19"/>
                    </a:cxn>
                    <a:cxn ang="0">
                      <a:pos x="184" y="42"/>
                    </a:cxn>
                    <a:cxn ang="0">
                      <a:pos x="177" y="30"/>
                    </a:cxn>
                    <a:cxn ang="0">
                      <a:pos x="180" y="19"/>
                    </a:cxn>
                    <a:cxn ang="0">
                      <a:pos x="188" y="26"/>
                    </a:cxn>
                    <a:cxn ang="0">
                      <a:pos x="162" y="49"/>
                    </a:cxn>
                    <a:cxn ang="0">
                      <a:pos x="150" y="38"/>
                    </a:cxn>
                    <a:cxn ang="0">
                      <a:pos x="154" y="26"/>
                    </a:cxn>
                    <a:cxn ang="0">
                      <a:pos x="165" y="34"/>
                    </a:cxn>
                    <a:cxn ang="0">
                      <a:pos x="135" y="61"/>
                    </a:cxn>
                    <a:cxn ang="0">
                      <a:pos x="128" y="45"/>
                    </a:cxn>
                    <a:cxn ang="0">
                      <a:pos x="131" y="34"/>
                    </a:cxn>
                    <a:cxn ang="0">
                      <a:pos x="139" y="42"/>
                    </a:cxn>
                    <a:cxn ang="0">
                      <a:pos x="113" y="68"/>
                    </a:cxn>
                    <a:cxn ang="0">
                      <a:pos x="105" y="53"/>
                    </a:cxn>
                    <a:cxn ang="0">
                      <a:pos x="105" y="42"/>
                    </a:cxn>
                    <a:cxn ang="0">
                      <a:pos x="116" y="49"/>
                    </a:cxn>
                    <a:cxn ang="0">
                      <a:pos x="86" y="76"/>
                    </a:cxn>
                    <a:cxn ang="0">
                      <a:pos x="79" y="61"/>
                    </a:cxn>
                    <a:cxn ang="0">
                      <a:pos x="83" y="49"/>
                    </a:cxn>
                    <a:cxn ang="0">
                      <a:pos x="90" y="57"/>
                    </a:cxn>
                    <a:cxn ang="0">
                      <a:pos x="64" y="83"/>
                    </a:cxn>
                    <a:cxn ang="0">
                      <a:pos x="52" y="68"/>
                    </a:cxn>
                    <a:cxn ang="0">
                      <a:pos x="56" y="57"/>
                    </a:cxn>
                    <a:cxn ang="0">
                      <a:pos x="64" y="64"/>
                    </a:cxn>
                    <a:cxn ang="0">
                      <a:pos x="37" y="91"/>
                    </a:cxn>
                    <a:cxn ang="0">
                      <a:pos x="30" y="76"/>
                    </a:cxn>
                    <a:cxn ang="0">
                      <a:pos x="34" y="64"/>
                    </a:cxn>
                    <a:cxn ang="0">
                      <a:pos x="41" y="72"/>
                    </a:cxn>
                    <a:cxn ang="0">
                      <a:pos x="15" y="99"/>
                    </a:cxn>
                    <a:cxn ang="0">
                      <a:pos x="7" y="83"/>
                    </a:cxn>
                    <a:cxn ang="0">
                      <a:pos x="7" y="72"/>
                    </a:cxn>
                    <a:cxn ang="0">
                      <a:pos x="19" y="80"/>
                    </a:cxn>
                  </a:cxnLst>
                  <a:rect l="0" t="0" r="r" b="b"/>
                  <a:pathLst>
                    <a:path w="237" h="99">
                      <a:moveTo>
                        <a:pt x="237" y="11"/>
                      </a:moveTo>
                      <a:lnTo>
                        <a:pt x="233" y="26"/>
                      </a:lnTo>
                      <a:lnTo>
                        <a:pt x="226" y="19"/>
                      </a:lnTo>
                      <a:lnTo>
                        <a:pt x="226" y="15"/>
                      </a:lnTo>
                      <a:lnTo>
                        <a:pt x="222" y="11"/>
                      </a:lnTo>
                      <a:lnTo>
                        <a:pt x="229" y="0"/>
                      </a:lnTo>
                      <a:lnTo>
                        <a:pt x="237" y="11"/>
                      </a:lnTo>
                      <a:lnTo>
                        <a:pt x="237" y="11"/>
                      </a:lnTo>
                      <a:close/>
                      <a:moveTo>
                        <a:pt x="214" y="19"/>
                      </a:moveTo>
                      <a:lnTo>
                        <a:pt x="211" y="34"/>
                      </a:lnTo>
                      <a:lnTo>
                        <a:pt x="203" y="26"/>
                      </a:lnTo>
                      <a:lnTo>
                        <a:pt x="199" y="23"/>
                      </a:lnTo>
                      <a:lnTo>
                        <a:pt x="195" y="19"/>
                      </a:lnTo>
                      <a:lnTo>
                        <a:pt x="203" y="7"/>
                      </a:lnTo>
                      <a:lnTo>
                        <a:pt x="214" y="19"/>
                      </a:lnTo>
                      <a:lnTo>
                        <a:pt x="214" y="19"/>
                      </a:lnTo>
                      <a:close/>
                      <a:moveTo>
                        <a:pt x="188" y="26"/>
                      </a:moveTo>
                      <a:lnTo>
                        <a:pt x="184" y="42"/>
                      </a:lnTo>
                      <a:lnTo>
                        <a:pt x="180" y="38"/>
                      </a:lnTo>
                      <a:lnTo>
                        <a:pt x="177" y="30"/>
                      </a:lnTo>
                      <a:lnTo>
                        <a:pt x="173" y="26"/>
                      </a:lnTo>
                      <a:lnTo>
                        <a:pt x="180" y="19"/>
                      </a:lnTo>
                      <a:lnTo>
                        <a:pt x="188" y="26"/>
                      </a:lnTo>
                      <a:lnTo>
                        <a:pt x="188" y="26"/>
                      </a:lnTo>
                      <a:close/>
                      <a:moveTo>
                        <a:pt x="165" y="34"/>
                      </a:moveTo>
                      <a:lnTo>
                        <a:pt x="162" y="49"/>
                      </a:lnTo>
                      <a:lnTo>
                        <a:pt x="154" y="45"/>
                      </a:lnTo>
                      <a:lnTo>
                        <a:pt x="150" y="38"/>
                      </a:lnTo>
                      <a:lnTo>
                        <a:pt x="147" y="34"/>
                      </a:lnTo>
                      <a:lnTo>
                        <a:pt x="154" y="26"/>
                      </a:lnTo>
                      <a:lnTo>
                        <a:pt x="165" y="34"/>
                      </a:lnTo>
                      <a:lnTo>
                        <a:pt x="165" y="34"/>
                      </a:lnTo>
                      <a:close/>
                      <a:moveTo>
                        <a:pt x="139" y="42"/>
                      </a:moveTo>
                      <a:lnTo>
                        <a:pt x="135" y="61"/>
                      </a:lnTo>
                      <a:lnTo>
                        <a:pt x="131" y="53"/>
                      </a:lnTo>
                      <a:lnTo>
                        <a:pt x="128" y="45"/>
                      </a:lnTo>
                      <a:lnTo>
                        <a:pt x="124" y="42"/>
                      </a:lnTo>
                      <a:lnTo>
                        <a:pt x="131" y="34"/>
                      </a:lnTo>
                      <a:lnTo>
                        <a:pt x="139" y="42"/>
                      </a:lnTo>
                      <a:lnTo>
                        <a:pt x="139" y="42"/>
                      </a:lnTo>
                      <a:close/>
                      <a:moveTo>
                        <a:pt x="116" y="49"/>
                      </a:moveTo>
                      <a:lnTo>
                        <a:pt x="113" y="68"/>
                      </a:lnTo>
                      <a:lnTo>
                        <a:pt x="105" y="61"/>
                      </a:lnTo>
                      <a:lnTo>
                        <a:pt x="105" y="53"/>
                      </a:lnTo>
                      <a:lnTo>
                        <a:pt x="98" y="49"/>
                      </a:lnTo>
                      <a:lnTo>
                        <a:pt x="105" y="42"/>
                      </a:lnTo>
                      <a:lnTo>
                        <a:pt x="116" y="49"/>
                      </a:lnTo>
                      <a:lnTo>
                        <a:pt x="116" y="49"/>
                      </a:lnTo>
                      <a:close/>
                      <a:moveTo>
                        <a:pt x="90" y="57"/>
                      </a:moveTo>
                      <a:lnTo>
                        <a:pt x="86" y="76"/>
                      </a:lnTo>
                      <a:lnTo>
                        <a:pt x="79" y="68"/>
                      </a:lnTo>
                      <a:lnTo>
                        <a:pt x="79" y="61"/>
                      </a:lnTo>
                      <a:lnTo>
                        <a:pt x="75" y="57"/>
                      </a:lnTo>
                      <a:lnTo>
                        <a:pt x="83" y="49"/>
                      </a:lnTo>
                      <a:lnTo>
                        <a:pt x="90" y="57"/>
                      </a:lnTo>
                      <a:lnTo>
                        <a:pt x="90" y="57"/>
                      </a:lnTo>
                      <a:close/>
                      <a:moveTo>
                        <a:pt x="64" y="64"/>
                      </a:moveTo>
                      <a:lnTo>
                        <a:pt x="64" y="83"/>
                      </a:lnTo>
                      <a:lnTo>
                        <a:pt x="56" y="76"/>
                      </a:lnTo>
                      <a:lnTo>
                        <a:pt x="52" y="68"/>
                      </a:lnTo>
                      <a:lnTo>
                        <a:pt x="49" y="64"/>
                      </a:lnTo>
                      <a:lnTo>
                        <a:pt x="56" y="57"/>
                      </a:lnTo>
                      <a:lnTo>
                        <a:pt x="64" y="64"/>
                      </a:lnTo>
                      <a:lnTo>
                        <a:pt x="64" y="64"/>
                      </a:lnTo>
                      <a:close/>
                      <a:moveTo>
                        <a:pt x="41" y="72"/>
                      </a:moveTo>
                      <a:lnTo>
                        <a:pt x="37" y="91"/>
                      </a:lnTo>
                      <a:lnTo>
                        <a:pt x="34" y="83"/>
                      </a:lnTo>
                      <a:lnTo>
                        <a:pt x="30" y="76"/>
                      </a:lnTo>
                      <a:lnTo>
                        <a:pt x="26" y="72"/>
                      </a:lnTo>
                      <a:lnTo>
                        <a:pt x="34" y="64"/>
                      </a:lnTo>
                      <a:lnTo>
                        <a:pt x="41" y="72"/>
                      </a:lnTo>
                      <a:lnTo>
                        <a:pt x="41" y="72"/>
                      </a:lnTo>
                      <a:close/>
                      <a:moveTo>
                        <a:pt x="19" y="80"/>
                      </a:moveTo>
                      <a:lnTo>
                        <a:pt x="15" y="99"/>
                      </a:lnTo>
                      <a:lnTo>
                        <a:pt x="7" y="91"/>
                      </a:lnTo>
                      <a:lnTo>
                        <a:pt x="7" y="83"/>
                      </a:lnTo>
                      <a:lnTo>
                        <a:pt x="0" y="80"/>
                      </a:lnTo>
                      <a:lnTo>
                        <a:pt x="7" y="72"/>
                      </a:lnTo>
                      <a:lnTo>
                        <a:pt x="19" y="80"/>
                      </a:lnTo>
                      <a:lnTo>
                        <a:pt x="19" y="80"/>
                      </a:lnTo>
                      <a:close/>
                    </a:path>
                  </a:pathLst>
                </a:custGeom>
                <a:solidFill>
                  <a:srgbClr val="E2E2BF"/>
                </a:solidFill>
                <a:ln w="9525">
                  <a:noFill/>
                  <a:round/>
                  <a:headEnd/>
                  <a:tailEnd/>
                </a:ln>
              </p:spPr>
              <p:txBody>
                <a:bodyPr/>
                <a:lstStyle/>
                <a:p>
                  <a:endParaRPr lang="en-US"/>
                </a:p>
              </p:txBody>
            </p:sp>
            <p:sp>
              <p:nvSpPr>
                <p:cNvPr id="380281" name="Freeform 377"/>
                <p:cNvSpPr>
                  <a:spLocks noChangeAspect="1" noEditPoints="1"/>
                </p:cNvSpPr>
                <p:nvPr/>
              </p:nvSpPr>
              <p:spPr bwMode="auto">
                <a:xfrm>
                  <a:off x="1214" y="3116"/>
                  <a:ext cx="237" cy="80"/>
                </a:xfrm>
                <a:custGeom>
                  <a:avLst/>
                  <a:gdLst/>
                  <a:ahLst/>
                  <a:cxnLst>
                    <a:cxn ang="0">
                      <a:pos x="218" y="0"/>
                    </a:cxn>
                    <a:cxn ang="0">
                      <a:pos x="226" y="11"/>
                    </a:cxn>
                    <a:cxn ang="0">
                      <a:pos x="237" y="7"/>
                    </a:cxn>
                    <a:cxn ang="0">
                      <a:pos x="230" y="0"/>
                    </a:cxn>
                    <a:cxn ang="0">
                      <a:pos x="218" y="0"/>
                    </a:cxn>
                    <a:cxn ang="0">
                      <a:pos x="218" y="0"/>
                    </a:cxn>
                    <a:cxn ang="0">
                      <a:pos x="192" y="11"/>
                    </a:cxn>
                    <a:cxn ang="0">
                      <a:pos x="200" y="19"/>
                    </a:cxn>
                    <a:cxn ang="0">
                      <a:pos x="215" y="15"/>
                    </a:cxn>
                    <a:cxn ang="0">
                      <a:pos x="203" y="7"/>
                    </a:cxn>
                    <a:cxn ang="0">
                      <a:pos x="192" y="11"/>
                    </a:cxn>
                    <a:cxn ang="0">
                      <a:pos x="192" y="11"/>
                    </a:cxn>
                    <a:cxn ang="0">
                      <a:pos x="169" y="19"/>
                    </a:cxn>
                    <a:cxn ang="0">
                      <a:pos x="177" y="26"/>
                    </a:cxn>
                    <a:cxn ang="0">
                      <a:pos x="188" y="23"/>
                    </a:cxn>
                    <a:cxn ang="0">
                      <a:pos x="181" y="15"/>
                    </a:cxn>
                    <a:cxn ang="0">
                      <a:pos x="169" y="19"/>
                    </a:cxn>
                    <a:cxn ang="0">
                      <a:pos x="169" y="19"/>
                    </a:cxn>
                    <a:cxn ang="0">
                      <a:pos x="143" y="26"/>
                    </a:cxn>
                    <a:cxn ang="0">
                      <a:pos x="151" y="34"/>
                    </a:cxn>
                    <a:cxn ang="0">
                      <a:pos x="166" y="30"/>
                    </a:cxn>
                    <a:cxn ang="0">
                      <a:pos x="154" y="23"/>
                    </a:cxn>
                    <a:cxn ang="0">
                      <a:pos x="143" y="26"/>
                    </a:cxn>
                    <a:cxn ang="0">
                      <a:pos x="143" y="26"/>
                    </a:cxn>
                    <a:cxn ang="0">
                      <a:pos x="120" y="34"/>
                    </a:cxn>
                    <a:cxn ang="0">
                      <a:pos x="128" y="42"/>
                    </a:cxn>
                    <a:cxn ang="0">
                      <a:pos x="139" y="38"/>
                    </a:cxn>
                    <a:cxn ang="0">
                      <a:pos x="132" y="30"/>
                    </a:cxn>
                    <a:cxn ang="0">
                      <a:pos x="120" y="34"/>
                    </a:cxn>
                    <a:cxn ang="0">
                      <a:pos x="120" y="34"/>
                    </a:cxn>
                    <a:cxn ang="0">
                      <a:pos x="94" y="42"/>
                    </a:cxn>
                    <a:cxn ang="0">
                      <a:pos x="105" y="49"/>
                    </a:cxn>
                    <a:cxn ang="0">
                      <a:pos x="117" y="45"/>
                    </a:cxn>
                    <a:cxn ang="0">
                      <a:pos x="105" y="38"/>
                    </a:cxn>
                    <a:cxn ang="0">
                      <a:pos x="94" y="42"/>
                    </a:cxn>
                    <a:cxn ang="0">
                      <a:pos x="94" y="42"/>
                    </a:cxn>
                    <a:cxn ang="0">
                      <a:pos x="72" y="49"/>
                    </a:cxn>
                    <a:cxn ang="0">
                      <a:pos x="79" y="57"/>
                    </a:cxn>
                    <a:cxn ang="0">
                      <a:pos x="90" y="53"/>
                    </a:cxn>
                    <a:cxn ang="0">
                      <a:pos x="83" y="45"/>
                    </a:cxn>
                    <a:cxn ang="0">
                      <a:pos x="72" y="49"/>
                    </a:cxn>
                    <a:cxn ang="0">
                      <a:pos x="72" y="49"/>
                    </a:cxn>
                    <a:cxn ang="0">
                      <a:pos x="45" y="57"/>
                    </a:cxn>
                    <a:cxn ang="0">
                      <a:pos x="56" y="64"/>
                    </a:cxn>
                    <a:cxn ang="0">
                      <a:pos x="68" y="61"/>
                    </a:cxn>
                    <a:cxn ang="0">
                      <a:pos x="56" y="53"/>
                    </a:cxn>
                    <a:cxn ang="0">
                      <a:pos x="45" y="57"/>
                    </a:cxn>
                    <a:cxn ang="0">
                      <a:pos x="45" y="57"/>
                    </a:cxn>
                    <a:cxn ang="0">
                      <a:pos x="23" y="64"/>
                    </a:cxn>
                    <a:cxn ang="0">
                      <a:pos x="30" y="72"/>
                    </a:cxn>
                    <a:cxn ang="0">
                      <a:pos x="41" y="68"/>
                    </a:cxn>
                    <a:cxn ang="0">
                      <a:pos x="34" y="61"/>
                    </a:cxn>
                    <a:cxn ang="0">
                      <a:pos x="23" y="64"/>
                    </a:cxn>
                    <a:cxn ang="0">
                      <a:pos x="23" y="64"/>
                    </a:cxn>
                    <a:cxn ang="0">
                      <a:pos x="0" y="72"/>
                    </a:cxn>
                    <a:cxn ang="0">
                      <a:pos x="8" y="80"/>
                    </a:cxn>
                    <a:cxn ang="0">
                      <a:pos x="19" y="76"/>
                    </a:cxn>
                    <a:cxn ang="0">
                      <a:pos x="8" y="68"/>
                    </a:cxn>
                    <a:cxn ang="0">
                      <a:pos x="0" y="72"/>
                    </a:cxn>
                    <a:cxn ang="0">
                      <a:pos x="0" y="72"/>
                    </a:cxn>
                  </a:cxnLst>
                  <a:rect l="0" t="0" r="r" b="b"/>
                  <a:pathLst>
                    <a:path w="237" h="80">
                      <a:moveTo>
                        <a:pt x="218" y="0"/>
                      </a:moveTo>
                      <a:lnTo>
                        <a:pt x="226" y="11"/>
                      </a:lnTo>
                      <a:lnTo>
                        <a:pt x="237" y="7"/>
                      </a:lnTo>
                      <a:lnTo>
                        <a:pt x="230" y="0"/>
                      </a:lnTo>
                      <a:lnTo>
                        <a:pt x="218" y="0"/>
                      </a:lnTo>
                      <a:lnTo>
                        <a:pt x="218" y="0"/>
                      </a:lnTo>
                      <a:close/>
                      <a:moveTo>
                        <a:pt x="192" y="11"/>
                      </a:moveTo>
                      <a:lnTo>
                        <a:pt x="200" y="19"/>
                      </a:lnTo>
                      <a:lnTo>
                        <a:pt x="215" y="15"/>
                      </a:lnTo>
                      <a:lnTo>
                        <a:pt x="203" y="7"/>
                      </a:lnTo>
                      <a:lnTo>
                        <a:pt x="192" y="11"/>
                      </a:lnTo>
                      <a:lnTo>
                        <a:pt x="192" y="11"/>
                      </a:lnTo>
                      <a:close/>
                      <a:moveTo>
                        <a:pt x="169" y="19"/>
                      </a:moveTo>
                      <a:lnTo>
                        <a:pt x="177" y="26"/>
                      </a:lnTo>
                      <a:lnTo>
                        <a:pt x="188" y="23"/>
                      </a:lnTo>
                      <a:lnTo>
                        <a:pt x="181" y="15"/>
                      </a:lnTo>
                      <a:lnTo>
                        <a:pt x="169" y="19"/>
                      </a:lnTo>
                      <a:lnTo>
                        <a:pt x="169" y="19"/>
                      </a:lnTo>
                      <a:close/>
                      <a:moveTo>
                        <a:pt x="143" y="26"/>
                      </a:moveTo>
                      <a:lnTo>
                        <a:pt x="151" y="34"/>
                      </a:lnTo>
                      <a:lnTo>
                        <a:pt x="166" y="30"/>
                      </a:lnTo>
                      <a:lnTo>
                        <a:pt x="154" y="23"/>
                      </a:lnTo>
                      <a:lnTo>
                        <a:pt x="143" y="26"/>
                      </a:lnTo>
                      <a:lnTo>
                        <a:pt x="143" y="26"/>
                      </a:lnTo>
                      <a:close/>
                      <a:moveTo>
                        <a:pt x="120" y="34"/>
                      </a:moveTo>
                      <a:lnTo>
                        <a:pt x="128" y="42"/>
                      </a:lnTo>
                      <a:lnTo>
                        <a:pt x="139" y="38"/>
                      </a:lnTo>
                      <a:lnTo>
                        <a:pt x="132" y="30"/>
                      </a:lnTo>
                      <a:lnTo>
                        <a:pt x="120" y="34"/>
                      </a:lnTo>
                      <a:lnTo>
                        <a:pt x="120" y="34"/>
                      </a:lnTo>
                      <a:close/>
                      <a:moveTo>
                        <a:pt x="94" y="42"/>
                      </a:moveTo>
                      <a:lnTo>
                        <a:pt x="105" y="49"/>
                      </a:lnTo>
                      <a:lnTo>
                        <a:pt x="117" y="45"/>
                      </a:lnTo>
                      <a:lnTo>
                        <a:pt x="105" y="38"/>
                      </a:lnTo>
                      <a:lnTo>
                        <a:pt x="94" y="42"/>
                      </a:lnTo>
                      <a:lnTo>
                        <a:pt x="94" y="42"/>
                      </a:lnTo>
                      <a:close/>
                      <a:moveTo>
                        <a:pt x="72" y="49"/>
                      </a:moveTo>
                      <a:lnTo>
                        <a:pt x="79" y="57"/>
                      </a:lnTo>
                      <a:lnTo>
                        <a:pt x="90" y="53"/>
                      </a:lnTo>
                      <a:lnTo>
                        <a:pt x="83" y="45"/>
                      </a:lnTo>
                      <a:lnTo>
                        <a:pt x="72" y="49"/>
                      </a:lnTo>
                      <a:lnTo>
                        <a:pt x="72" y="49"/>
                      </a:lnTo>
                      <a:close/>
                      <a:moveTo>
                        <a:pt x="45" y="57"/>
                      </a:moveTo>
                      <a:lnTo>
                        <a:pt x="56" y="64"/>
                      </a:lnTo>
                      <a:lnTo>
                        <a:pt x="68" y="61"/>
                      </a:lnTo>
                      <a:lnTo>
                        <a:pt x="56" y="53"/>
                      </a:lnTo>
                      <a:lnTo>
                        <a:pt x="45" y="57"/>
                      </a:lnTo>
                      <a:lnTo>
                        <a:pt x="45" y="57"/>
                      </a:lnTo>
                      <a:close/>
                      <a:moveTo>
                        <a:pt x="23" y="64"/>
                      </a:moveTo>
                      <a:lnTo>
                        <a:pt x="30" y="72"/>
                      </a:lnTo>
                      <a:lnTo>
                        <a:pt x="41" y="68"/>
                      </a:lnTo>
                      <a:lnTo>
                        <a:pt x="34" y="61"/>
                      </a:lnTo>
                      <a:lnTo>
                        <a:pt x="23" y="64"/>
                      </a:lnTo>
                      <a:lnTo>
                        <a:pt x="23" y="64"/>
                      </a:lnTo>
                      <a:close/>
                      <a:moveTo>
                        <a:pt x="0" y="72"/>
                      </a:moveTo>
                      <a:lnTo>
                        <a:pt x="8" y="80"/>
                      </a:lnTo>
                      <a:lnTo>
                        <a:pt x="19" y="76"/>
                      </a:lnTo>
                      <a:lnTo>
                        <a:pt x="8" y="68"/>
                      </a:lnTo>
                      <a:lnTo>
                        <a:pt x="0" y="72"/>
                      </a:lnTo>
                      <a:lnTo>
                        <a:pt x="0" y="72"/>
                      </a:lnTo>
                      <a:close/>
                    </a:path>
                  </a:pathLst>
                </a:custGeom>
                <a:solidFill>
                  <a:srgbClr val="FCFCD8"/>
                </a:solidFill>
                <a:ln w="9525">
                  <a:noFill/>
                  <a:round/>
                  <a:headEnd/>
                  <a:tailEnd/>
                </a:ln>
              </p:spPr>
              <p:txBody>
                <a:bodyPr/>
                <a:lstStyle/>
                <a:p>
                  <a:endParaRPr lang="en-US"/>
                </a:p>
              </p:txBody>
            </p:sp>
            <p:sp>
              <p:nvSpPr>
                <p:cNvPr id="380282" name="Freeform 378"/>
                <p:cNvSpPr>
                  <a:spLocks noChangeAspect="1"/>
                </p:cNvSpPr>
                <p:nvPr/>
              </p:nvSpPr>
              <p:spPr bwMode="auto">
                <a:xfrm>
                  <a:off x="1154" y="3192"/>
                  <a:ext cx="60" cy="38"/>
                </a:xfrm>
                <a:custGeom>
                  <a:avLst/>
                  <a:gdLst/>
                  <a:ahLst/>
                  <a:cxnLst>
                    <a:cxn ang="0">
                      <a:pos x="0" y="23"/>
                    </a:cxn>
                    <a:cxn ang="0">
                      <a:pos x="7" y="11"/>
                    </a:cxn>
                    <a:cxn ang="0">
                      <a:pos x="45" y="0"/>
                    </a:cxn>
                    <a:cxn ang="0">
                      <a:pos x="56" y="11"/>
                    </a:cxn>
                    <a:cxn ang="0">
                      <a:pos x="60" y="26"/>
                    </a:cxn>
                    <a:cxn ang="0">
                      <a:pos x="15" y="38"/>
                    </a:cxn>
                    <a:cxn ang="0">
                      <a:pos x="0" y="23"/>
                    </a:cxn>
                  </a:cxnLst>
                  <a:rect l="0" t="0" r="r" b="b"/>
                  <a:pathLst>
                    <a:path w="60" h="38">
                      <a:moveTo>
                        <a:pt x="0" y="23"/>
                      </a:moveTo>
                      <a:lnTo>
                        <a:pt x="7" y="11"/>
                      </a:lnTo>
                      <a:lnTo>
                        <a:pt x="45" y="0"/>
                      </a:lnTo>
                      <a:lnTo>
                        <a:pt x="56" y="11"/>
                      </a:lnTo>
                      <a:lnTo>
                        <a:pt x="60" y="26"/>
                      </a:lnTo>
                      <a:lnTo>
                        <a:pt x="15" y="38"/>
                      </a:lnTo>
                      <a:lnTo>
                        <a:pt x="0" y="23"/>
                      </a:lnTo>
                      <a:close/>
                    </a:path>
                  </a:pathLst>
                </a:custGeom>
                <a:solidFill>
                  <a:srgbClr val="BFBFBF"/>
                </a:solidFill>
                <a:ln w="9525">
                  <a:noFill/>
                  <a:round/>
                  <a:headEnd/>
                  <a:tailEnd/>
                </a:ln>
              </p:spPr>
              <p:txBody>
                <a:bodyPr/>
                <a:lstStyle/>
                <a:p>
                  <a:endParaRPr lang="en-US"/>
                </a:p>
              </p:txBody>
            </p:sp>
            <p:sp>
              <p:nvSpPr>
                <p:cNvPr id="380283" name="Freeform 379"/>
                <p:cNvSpPr>
                  <a:spLocks noChangeAspect="1"/>
                </p:cNvSpPr>
                <p:nvPr/>
              </p:nvSpPr>
              <p:spPr bwMode="auto">
                <a:xfrm>
                  <a:off x="1154" y="3203"/>
                  <a:ext cx="11" cy="12"/>
                </a:xfrm>
                <a:custGeom>
                  <a:avLst/>
                  <a:gdLst/>
                  <a:ahLst/>
                  <a:cxnLst>
                    <a:cxn ang="0">
                      <a:pos x="7" y="0"/>
                    </a:cxn>
                    <a:cxn ang="0">
                      <a:pos x="7" y="0"/>
                    </a:cxn>
                    <a:cxn ang="0">
                      <a:pos x="0" y="12"/>
                    </a:cxn>
                    <a:cxn ang="0">
                      <a:pos x="0" y="12"/>
                    </a:cxn>
                    <a:cxn ang="0">
                      <a:pos x="11" y="0"/>
                    </a:cxn>
                    <a:cxn ang="0">
                      <a:pos x="11" y="0"/>
                    </a:cxn>
                    <a:cxn ang="0">
                      <a:pos x="11" y="0"/>
                    </a:cxn>
                    <a:cxn ang="0">
                      <a:pos x="11" y="0"/>
                    </a:cxn>
                    <a:cxn ang="0">
                      <a:pos x="11" y="0"/>
                    </a:cxn>
                    <a:cxn ang="0">
                      <a:pos x="7" y="0"/>
                    </a:cxn>
                    <a:cxn ang="0">
                      <a:pos x="7" y="0"/>
                    </a:cxn>
                    <a:cxn ang="0">
                      <a:pos x="7" y="0"/>
                    </a:cxn>
                  </a:cxnLst>
                  <a:rect l="0" t="0" r="r" b="b"/>
                  <a:pathLst>
                    <a:path w="11" h="12">
                      <a:moveTo>
                        <a:pt x="7" y="0"/>
                      </a:moveTo>
                      <a:lnTo>
                        <a:pt x="7" y="0"/>
                      </a:lnTo>
                      <a:lnTo>
                        <a:pt x="0" y="12"/>
                      </a:lnTo>
                      <a:lnTo>
                        <a:pt x="0" y="12"/>
                      </a:lnTo>
                      <a:lnTo>
                        <a:pt x="11" y="0"/>
                      </a:lnTo>
                      <a:lnTo>
                        <a:pt x="11" y="0"/>
                      </a:lnTo>
                      <a:lnTo>
                        <a:pt x="11" y="0"/>
                      </a:lnTo>
                      <a:lnTo>
                        <a:pt x="11" y="0"/>
                      </a:lnTo>
                      <a:lnTo>
                        <a:pt x="11"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0284" name="Freeform 380"/>
                <p:cNvSpPr>
                  <a:spLocks noChangeAspect="1"/>
                </p:cNvSpPr>
                <p:nvPr/>
              </p:nvSpPr>
              <p:spPr bwMode="auto">
                <a:xfrm>
                  <a:off x="1161" y="3192"/>
                  <a:ext cx="38" cy="11"/>
                </a:xfrm>
                <a:custGeom>
                  <a:avLst/>
                  <a:gdLst/>
                  <a:ahLst/>
                  <a:cxnLst>
                    <a:cxn ang="0">
                      <a:pos x="38" y="0"/>
                    </a:cxn>
                    <a:cxn ang="0">
                      <a:pos x="38" y="0"/>
                    </a:cxn>
                    <a:cxn ang="0">
                      <a:pos x="0" y="11"/>
                    </a:cxn>
                    <a:cxn ang="0">
                      <a:pos x="0" y="11"/>
                    </a:cxn>
                    <a:cxn ang="0">
                      <a:pos x="38" y="0"/>
                    </a:cxn>
                    <a:cxn ang="0">
                      <a:pos x="38" y="0"/>
                    </a:cxn>
                    <a:cxn ang="0">
                      <a:pos x="38" y="0"/>
                    </a:cxn>
                    <a:cxn ang="0">
                      <a:pos x="38" y="0"/>
                    </a:cxn>
                    <a:cxn ang="0">
                      <a:pos x="38" y="0"/>
                    </a:cxn>
                    <a:cxn ang="0">
                      <a:pos x="38" y="0"/>
                    </a:cxn>
                    <a:cxn ang="0">
                      <a:pos x="38" y="0"/>
                    </a:cxn>
                    <a:cxn ang="0">
                      <a:pos x="38" y="0"/>
                    </a:cxn>
                  </a:cxnLst>
                  <a:rect l="0" t="0" r="r" b="b"/>
                  <a:pathLst>
                    <a:path w="38" h="11">
                      <a:moveTo>
                        <a:pt x="38" y="0"/>
                      </a:moveTo>
                      <a:lnTo>
                        <a:pt x="38" y="0"/>
                      </a:lnTo>
                      <a:lnTo>
                        <a:pt x="0" y="11"/>
                      </a:lnTo>
                      <a:lnTo>
                        <a:pt x="0" y="11"/>
                      </a:lnTo>
                      <a:lnTo>
                        <a:pt x="38" y="0"/>
                      </a:lnTo>
                      <a:lnTo>
                        <a:pt x="38" y="0"/>
                      </a:lnTo>
                      <a:lnTo>
                        <a:pt x="38" y="0"/>
                      </a:lnTo>
                      <a:lnTo>
                        <a:pt x="38" y="0"/>
                      </a:lnTo>
                      <a:lnTo>
                        <a:pt x="38" y="0"/>
                      </a:lnTo>
                      <a:lnTo>
                        <a:pt x="38" y="0"/>
                      </a:lnTo>
                      <a:lnTo>
                        <a:pt x="38" y="0"/>
                      </a:lnTo>
                      <a:lnTo>
                        <a:pt x="38" y="0"/>
                      </a:lnTo>
                      <a:close/>
                    </a:path>
                  </a:pathLst>
                </a:custGeom>
                <a:solidFill>
                  <a:srgbClr val="000000"/>
                </a:solidFill>
                <a:ln w="9525">
                  <a:noFill/>
                  <a:round/>
                  <a:headEnd/>
                  <a:tailEnd/>
                </a:ln>
              </p:spPr>
              <p:txBody>
                <a:bodyPr/>
                <a:lstStyle/>
                <a:p>
                  <a:endParaRPr lang="en-US"/>
                </a:p>
              </p:txBody>
            </p:sp>
            <p:sp>
              <p:nvSpPr>
                <p:cNvPr id="380285" name="Freeform 381"/>
                <p:cNvSpPr>
                  <a:spLocks noChangeAspect="1"/>
                </p:cNvSpPr>
                <p:nvPr/>
              </p:nvSpPr>
              <p:spPr bwMode="auto">
                <a:xfrm>
                  <a:off x="1199" y="3192"/>
                  <a:ext cx="11" cy="7"/>
                </a:xfrm>
                <a:custGeom>
                  <a:avLst/>
                  <a:gdLst/>
                  <a:ahLst/>
                  <a:cxnLst>
                    <a:cxn ang="0">
                      <a:pos x="11" y="7"/>
                    </a:cxn>
                    <a:cxn ang="0">
                      <a:pos x="11" y="7"/>
                    </a:cxn>
                    <a:cxn ang="0">
                      <a:pos x="0" y="0"/>
                    </a:cxn>
                    <a:cxn ang="0">
                      <a:pos x="0" y="4"/>
                    </a:cxn>
                    <a:cxn ang="0">
                      <a:pos x="8" y="7"/>
                    </a:cxn>
                    <a:cxn ang="0">
                      <a:pos x="8" y="7"/>
                    </a:cxn>
                    <a:cxn ang="0">
                      <a:pos x="8" y="7"/>
                    </a:cxn>
                    <a:cxn ang="0">
                      <a:pos x="11" y="7"/>
                    </a:cxn>
                    <a:cxn ang="0">
                      <a:pos x="11" y="7"/>
                    </a:cxn>
                    <a:cxn ang="0">
                      <a:pos x="11" y="7"/>
                    </a:cxn>
                    <a:cxn ang="0">
                      <a:pos x="11" y="7"/>
                    </a:cxn>
                    <a:cxn ang="0">
                      <a:pos x="11" y="7"/>
                    </a:cxn>
                  </a:cxnLst>
                  <a:rect l="0" t="0" r="r" b="b"/>
                  <a:pathLst>
                    <a:path w="11" h="7">
                      <a:moveTo>
                        <a:pt x="11" y="7"/>
                      </a:moveTo>
                      <a:lnTo>
                        <a:pt x="11" y="7"/>
                      </a:lnTo>
                      <a:lnTo>
                        <a:pt x="0" y="0"/>
                      </a:lnTo>
                      <a:lnTo>
                        <a:pt x="0" y="4"/>
                      </a:lnTo>
                      <a:lnTo>
                        <a:pt x="8" y="7"/>
                      </a:lnTo>
                      <a:lnTo>
                        <a:pt x="8" y="7"/>
                      </a:lnTo>
                      <a:lnTo>
                        <a:pt x="8"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80286" name="Freeform 382"/>
                <p:cNvSpPr>
                  <a:spLocks noChangeAspect="1"/>
                </p:cNvSpPr>
                <p:nvPr/>
              </p:nvSpPr>
              <p:spPr bwMode="auto">
                <a:xfrm>
                  <a:off x="1207" y="3199"/>
                  <a:ext cx="7" cy="19"/>
                </a:xfrm>
                <a:custGeom>
                  <a:avLst/>
                  <a:gdLst/>
                  <a:ahLst/>
                  <a:cxnLst>
                    <a:cxn ang="0">
                      <a:pos x="7" y="19"/>
                    </a:cxn>
                    <a:cxn ang="0">
                      <a:pos x="7" y="16"/>
                    </a:cxn>
                    <a:cxn ang="0">
                      <a:pos x="3" y="0"/>
                    </a:cxn>
                    <a:cxn ang="0">
                      <a:pos x="0" y="4"/>
                    </a:cxn>
                    <a:cxn ang="0">
                      <a:pos x="7" y="19"/>
                    </a:cxn>
                    <a:cxn ang="0">
                      <a:pos x="7" y="16"/>
                    </a:cxn>
                    <a:cxn ang="0">
                      <a:pos x="7" y="19"/>
                    </a:cxn>
                    <a:cxn ang="0">
                      <a:pos x="7" y="19"/>
                    </a:cxn>
                    <a:cxn ang="0">
                      <a:pos x="7" y="19"/>
                    </a:cxn>
                    <a:cxn ang="0">
                      <a:pos x="7" y="19"/>
                    </a:cxn>
                    <a:cxn ang="0">
                      <a:pos x="7" y="16"/>
                    </a:cxn>
                    <a:cxn ang="0">
                      <a:pos x="7" y="19"/>
                    </a:cxn>
                  </a:cxnLst>
                  <a:rect l="0" t="0" r="r" b="b"/>
                  <a:pathLst>
                    <a:path w="7" h="19">
                      <a:moveTo>
                        <a:pt x="7" y="19"/>
                      </a:moveTo>
                      <a:lnTo>
                        <a:pt x="7" y="16"/>
                      </a:lnTo>
                      <a:lnTo>
                        <a:pt x="3" y="0"/>
                      </a:lnTo>
                      <a:lnTo>
                        <a:pt x="0" y="4"/>
                      </a:lnTo>
                      <a:lnTo>
                        <a:pt x="7" y="19"/>
                      </a:lnTo>
                      <a:lnTo>
                        <a:pt x="7" y="16"/>
                      </a:lnTo>
                      <a:lnTo>
                        <a:pt x="7" y="19"/>
                      </a:lnTo>
                      <a:lnTo>
                        <a:pt x="7" y="19"/>
                      </a:lnTo>
                      <a:lnTo>
                        <a:pt x="7" y="19"/>
                      </a:lnTo>
                      <a:lnTo>
                        <a:pt x="7" y="19"/>
                      </a:lnTo>
                      <a:lnTo>
                        <a:pt x="7" y="16"/>
                      </a:lnTo>
                      <a:lnTo>
                        <a:pt x="7" y="19"/>
                      </a:lnTo>
                      <a:close/>
                    </a:path>
                  </a:pathLst>
                </a:custGeom>
                <a:solidFill>
                  <a:srgbClr val="000000"/>
                </a:solidFill>
                <a:ln w="9525">
                  <a:noFill/>
                  <a:round/>
                  <a:headEnd/>
                  <a:tailEnd/>
                </a:ln>
              </p:spPr>
              <p:txBody>
                <a:bodyPr/>
                <a:lstStyle/>
                <a:p>
                  <a:endParaRPr lang="en-US"/>
                </a:p>
              </p:txBody>
            </p:sp>
            <p:sp>
              <p:nvSpPr>
                <p:cNvPr id="380287" name="Freeform 383"/>
                <p:cNvSpPr>
                  <a:spLocks noChangeAspect="1"/>
                </p:cNvSpPr>
                <p:nvPr/>
              </p:nvSpPr>
              <p:spPr bwMode="auto">
                <a:xfrm>
                  <a:off x="1169" y="3215"/>
                  <a:ext cx="45" cy="15"/>
                </a:xfrm>
                <a:custGeom>
                  <a:avLst/>
                  <a:gdLst/>
                  <a:ahLst/>
                  <a:cxnLst>
                    <a:cxn ang="0">
                      <a:pos x="0" y="15"/>
                    </a:cxn>
                    <a:cxn ang="0">
                      <a:pos x="0" y="15"/>
                    </a:cxn>
                    <a:cxn ang="0">
                      <a:pos x="45" y="3"/>
                    </a:cxn>
                    <a:cxn ang="0">
                      <a:pos x="45" y="0"/>
                    </a:cxn>
                    <a:cxn ang="0">
                      <a:pos x="0" y="15"/>
                    </a:cxn>
                    <a:cxn ang="0">
                      <a:pos x="0" y="15"/>
                    </a:cxn>
                    <a:cxn ang="0">
                      <a:pos x="0" y="15"/>
                    </a:cxn>
                    <a:cxn ang="0">
                      <a:pos x="0" y="15"/>
                    </a:cxn>
                    <a:cxn ang="0">
                      <a:pos x="0" y="15"/>
                    </a:cxn>
                    <a:cxn ang="0">
                      <a:pos x="0" y="15"/>
                    </a:cxn>
                    <a:cxn ang="0">
                      <a:pos x="0" y="15"/>
                    </a:cxn>
                    <a:cxn ang="0">
                      <a:pos x="0" y="15"/>
                    </a:cxn>
                  </a:cxnLst>
                  <a:rect l="0" t="0" r="r" b="b"/>
                  <a:pathLst>
                    <a:path w="45" h="15">
                      <a:moveTo>
                        <a:pt x="0" y="15"/>
                      </a:moveTo>
                      <a:lnTo>
                        <a:pt x="0" y="15"/>
                      </a:lnTo>
                      <a:lnTo>
                        <a:pt x="45" y="3"/>
                      </a:lnTo>
                      <a:lnTo>
                        <a:pt x="45" y="0"/>
                      </a:lnTo>
                      <a:lnTo>
                        <a:pt x="0" y="15"/>
                      </a:lnTo>
                      <a:lnTo>
                        <a:pt x="0"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80288" name="Freeform 384"/>
                <p:cNvSpPr>
                  <a:spLocks noChangeAspect="1"/>
                </p:cNvSpPr>
                <p:nvPr/>
              </p:nvSpPr>
              <p:spPr bwMode="auto">
                <a:xfrm>
                  <a:off x="1154" y="3215"/>
                  <a:ext cx="15" cy="15"/>
                </a:xfrm>
                <a:custGeom>
                  <a:avLst/>
                  <a:gdLst/>
                  <a:ahLst/>
                  <a:cxnLst>
                    <a:cxn ang="0">
                      <a:pos x="0" y="0"/>
                    </a:cxn>
                    <a:cxn ang="0">
                      <a:pos x="0" y="0"/>
                    </a:cxn>
                    <a:cxn ang="0">
                      <a:pos x="15" y="15"/>
                    </a:cxn>
                    <a:cxn ang="0">
                      <a:pos x="15" y="15"/>
                    </a:cxn>
                    <a:cxn ang="0">
                      <a:pos x="0" y="0"/>
                    </a:cxn>
                    <a:cxn ang="0">
                      <a:pos x="0" y="0"/>
                    </a:cxn>
                    <a:cxn ang="0">
                      <a:pos x="0" y="0"/>
                    </a:cxn>
                    <a:cxn ang="0">
                      <a:pos x="0" y="0"/>
                    </a:cxn>
                    <a:cxn ang="0">
                      <a:pos x="0" y="0"/>
                    </a:cxn>
                    <a:cxn ang="0">
                      <a:pos x="0" y="0"/>
                    </a:cxn>
                    <a:cxn ang="0">
                      <a:pos x="0" y="0"/>
                    </a:cxn>
                    <a:cxn ang="0">
                      <a:pos x="0" y="0"/>
                    </a:cxn>
                  </a:cxnLst>
                  <a:rect l="0" t="0" r="r" b="b"/>
                  <a:pathLst>
                    <a:path w="15" h="15">
                      <a:moveTo>
                        <a:pt x="0" y="0"/>
                      </a:moveTo>
                      <a:lnTo>
                        <a:pt x="0" y="0"/>
                      </a:lnTo>
                      <a:lnTo>
                        <a:pt x="15" y="15"/>
                      </a:lnTo>
                      <a:lnTo>
                        <a:pt x="15"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289" name="Freeform 385"/>
                <p:cNvSpPr>
                  <a:spLocks noChangeAspect="1"/>
                </p:cNvSpPr>
                <p:nvPr/>
              </p:nvSpPr>
              <p:spPr bwMode="auto">
                <a:xfrm>
                  <a:off x="1165" y="3192"/>
                  <a:ext cx="42" cy="19"/>
                </a:xfrm>
                <a:custGeom>
                  <a:avLst/>
                  <a:gdLst/>
                  <a:ahLst/>
                  <a:cxnLst>
                    <a:cxn ang="0">
                      <a:pos x="0" y="11"/>
                    </a:cxn>
                    <a:cxn ang="0">
                      <a:pos x="8" y="19"/>
                    </a:cxn>
                    <a:cxn ang="0">
                      <a:pos x="42" y="11"/>
                    </a:cxn>
                    <a:cxn ang="0">
                      <a:pos x="34" y="0"/>
                    </a:cxn>
                    <a:cxn ang="0">
                      <a:pos x="0" y="11"/>
                    </a:cxn>
                  </a:cxnLst>
                  <a:rect l="0" t="0" r="r" b="b"/>
                  <a:pathLst>
                    <a:path w="42" h="19">
                      <a:moveTo>
                        <a:pt x="0" y="11"/>
                      </a:moveTo>
                      <a:lnTo>
                        <a:pt x="8" y="19"/>
                      </a:lnTo>
                      <a:lnTo>
                        <a:pt x="42" y="11"/>
                      </a:lnTo>
                      <a:lnTo>
                        <a:pt x="34" y="0"/>
                      </a:lnTo>
                      <a:lnTo>
                        <a:pt x="0" y="11"/>
                      </a:lnTo>
                      <a:close/>
                    </a:path>
                  </a:pathLst>
                </a:custGeom>
                <a:solidFill>
                  <a:srgbClr val="E5E5E5"/>
                </a:solidFill>
                <a:ln w="9525">
                  <a:noFill/>
                  <a:round/>
                  <a:headEnd/>
                  <a:tailEnd/>
                </a:ln>
              </p:spPr>
              <p:txBody>
                <a:bodyPr/>
                <a:lstStyle/>
                <a:p>
                  <a:endParaRPr lang="en-US"/>
                </a:p>
              </p:txBody>
            </p:sp>
            <p:sp>
              <p:nvSpPr>
                <p:cNvPr id="380290" name="Freeform 386"/>
                <p:cNvSpPr>
                  <a:spLocks noChangeAspect="1"/>
                </p:cNvSpPr>
                <p:nvPr/>
              </p:nvSpPr>
              <p:spPr bwMode="auto">
                <a:xfrm>
                  <a:off x="1154" y="3203"/>
                  <a:ext cx="19" cy="27"/>
                </a:xfrm>
                <a:custGeom>
                  <a:avLst/>
                  <a:gdLst/>
                  <a:ahLst/>
                  <a:cxnLst>
                    <a:cxn ang="0">
                      <a:pos x="0" y="12"/>
                    </a:cxn>
                    <a:cxn ang="0">
                      <a:pos x="11" y="0"/>
                    </a:cxn>
                    <a:cxn ang="0">
                      <a:pos x="19" y="12"/>
                    </a:cxn>
                    <a:cxn ang="0">
                      <a:pos x="15" y="27"/>
                    </a:cxn>
                    <a:cxn ang="0">
                      <a:pos x="0" y="12"/>
                    </a:cxn>
                  </a:cxnLst>
                  <a:rect l="0" t="0" r="r" b="b"/>
                  <a:pathLst>
                    <a:path w="19" h="27">
                      <a:moveTo>
                        <a:pt x="0" y="12"/>
                      </a:moveTo>
                      <a:lnTo>
                        <a:pt x="11" y="0"/>
                      </a:lnTo>
                      <a:lnTo>
                        <a:pt x="19" y="12"/>
                      </a:lnTo>
                      <a:lnTo>
                        <a:pt x="15" y="27"/>
                      </a:lnTo>
                      <a:lnTo>
                        <a:pt x="0" y="12"/>
                      </a:lnTo>
                      <a:close/>
                    </a:path>
                  </a:pathLst>
                </a:custGeom>
                <a:solidFill>
                  <a:srgbClr val="606060"/>
                </a:solidFill>
                <a:ln w="9525">
                  <a:noFill/>
                  <a:round/>
                  <a:headEnd/>
                  <a:tailEnd/>
                </a:ln>
              </p:spPr>
              <p:txBody>
                <a:bodyPr/>
                <a:lstStyle/>
                <a:p>
                  <a:endParaRPr lang="en-US"/>
                </a:p>
              </p:txBody>
            </p:sp>
            <p:sp>
              <p:nvSpPr>
                <p:cNvPr id="380291" name="Freeform 387"/>
                <p:cNvSpPr>
                  <a:spLocks noChangeAspect="1"/>
                </p:cNvSpPr>
                <p:nvPr/>
              </p:nvSpPr>
              <p:spPr bwMode="auto">
                <a:xfrm>
                  <a:off x="1447" y="3089"/>
                  <a:ext cx="83" cy="46"/>
                </a:xfrm>
                <a:custGeom>
                  <a:avLst/>
                  <a:gdLst/>
                  <a:ahLst/>
                  <a:cxnLst>
                    <a:cxn ang="0">
                      <a:pos x="8" y="19"/>
                    </a:cxn>
                    <a:cxn ang="0">
                      <a:pos x="68" y="0"/>
                    </a:cxn>
                    <a:cxn ang="0">
                      <a:pos x="76" y="12"/>
                    </a:cxn>
                    <a:cxn ang="0">
                      <a:pos x="83" y="27"/>
                    </a:cxn>
                    <a:cxn ang="0">
                      <a:pos x="15" y="46"/>
                    </a:cxn>
                    <a:cxn ang="0">
                      <a:pos x="8" y="38"/>
                    </a:cxn>
                    <a:cxn ang="0">
                      <a:pos x="4" y="34"/>
                    </a:cxn>
                    <a:cxn ang="0">
                      <a:pos x="0" y="31"/>
                    </a:cxn>
                    <a:cxn ang="0">
                      <a:pos x="8" y="19"/>
                    </a:cxn>
                  </a:cxnLst>
                  <a:rect l="0" t="0" r="r" b="b"/>
                  <a:pathLst>
                    <a:path w="83" h="46">
                      <a:moveTo>
                        <a:pt x="8" y="19"/>
                      </a:moveTo>
                      <a:lnTo>
                        <a:pt x="68" y="0"/>
                      </a:lnTo>
                      <a:lnTo>
                        <a:pt x="76" y="12"/>
                      </a:lnTo>
                      <a:lnTo>
                        <a:pt x="83" y="27"/>
                      </a:lnTo>
                      <a:lnTo>
                        <a:pt x="15" y="46"/>
                      </a:lnTo>
                      <a:lnTo>
                        <a:pt x="8" y="38"/>
                      </a:lnTo>
                      <a:lnTo>
                        <a:pt x="4" y="34"/>
                      </a:lnTo>
                      <a:lnTo>
                        <a:pt x="0" y="31"/>
                      </a:lnTo>
                      <a:lnTo>
                        <a:pt x="8" y="19"/>
                      </a:lnTo>
                      <a:close/>
                    </a:path>
                  </a:pathLst>
                </a:custGeom>
                <a:solidFill>
                  <a:srgbClr val="BFBFBF"/>
                </a:solidFill>
                <a:ln w="9525">
                  <a:noFill/>
                  <a:round/>
                  <a:headEnd/>
                  <a:tailEnd/>
                </a:ln>
              </p:spPr>
              <p:txBody>
                <a:bodyPr/>
                <a:lstStyle/>
                <a:p>
                  <a:endParaRPr lang="en-US"/>
                </a:p>
              </p:txBody>
            </p:sp>
            <p:sp>
              <p:nvSpPr>
                <p:cNvPr id="380292" name="Freeform 388"/>
                <p:cNvSpPr>
                  <a:spLocks noChangeAspect="1"/>
                </p:cNvSpPr>
                <p:nvPr/>
              </p:nvSpPr>
              <p:spPr bwMode="auto">
                <a:xfrm>
                  <a:off x="1455" y="3089"/>
                  <a:ext cx="60" cy="19"/>
                </a:xfrm>
                <a:custGeom>
                  <a:avLst/>
                  <a:gdLst/>
                  <a:ahLst/>
                  <a:cxnLst>
                    <a:cxn ang="0">
                      <a:pos x="60" y="0"/>
                    </a:cxn>
                    <a:cxn ang="0">
                      <a:pos x="60" y="0"/>
                    </a:cxn>
                    <a:cxn ang="0">
                      <a:pos x="0" y="19"/>
                    </a:cxn>
                    <a:cxn ang="0">
                      <a:pos x="0" y="19"/>
                    </a:cxn>
                    <a:cxn ang="0">
                      <a:pos x="60" y="4"/>
                    </a:cxn>
                    <a:cxn ang="0">
                      <a:pos x="60" y="4"/>
                    </a:cxn>
                    <a:cxn ang="0">
                      <a:pos x="60" y="4"/>
                    </a:cxn>
                    <a:cxn ang="0">
                      <a:pos x="60" y="4"/>
                    </a:cxn>
                    <a:cxn ang="0">
                      <a:pos x="60" y="0"/>
                    </a:cxn>
                    <a:cxn ang="0">
                      <a:pos x="60" y="0"/>
                    </a:cxn>
                    <a:cxn ang="0">
                      <a:pos x="60" y="0"/>
                    </a:cxn>
                    <a:cxn ang="0">
                      <a:pos x="60" y="0"/>
                    </a:cxn>
                  </a:cxnLst>
                  <a:rect l="0" t="0" r="r" b="b"/>
                  <a:pathLst>
                    <a:path w="60" h="19">
                      <a:moveTo>
                        <a:pt x="60" y="0"/>
                      </a:moveTo>
                      <a:lnTo>
                        <a:pt x="60" y="0"/>
                      </a:lnTo>
                      <a:lnTo>
                        <a:pt x="0" y="19"/>
                      </a:lnTo>
                      <a:lnTo>
                        <a:pt x="0" y="19"/>
                      </a:lnTo>
                      <a:lnTo>
                        <a:pt x="60" y="4"/>
                      </a:lnTo>
                      <a:lnTo>
                        <a:pt x="60" y="4"/>
                      </a:lnTo>
                      <a:lnTo>
                        <a:pt x="60" y="4"/>
                      </a:lnTo>
                      <a:lnTo>
                        <a:pt x="60" y="4"/>
                      </a:lnTo>
                      <a:lnTo>
                        <a:pt x="60" y="0"/>
                      </a:lnTo>
                      <a:lnTo>
                        <a:pt x="60" y="0"/>
                      </a:lnTo>
                      <a:lnTo>
                        <a:pt x="60" y="0"/>
                      </a:lnTo>
                      <a:lnTo>
                        <a:pt x="60" y="0"/>
                      </a:lnTo>
                      <a:close/>
                    </a:path>
                  </a:pathLst>
                </a:custGeom>
                <a:solidFill>
                  <a:srgbClr val="000000"/>
                </a:solidFill>
                <a:ln w="9525">
                  <a:noFill/>
                  <a:round/>
                  <a:headEnd/>
                  <a:tailEnd/>
                </a:ln>
              </p:spPr>
              <p:txBody>
                <a:bodyPr/>
                <a:lstStyle/>
                <a:p>
                  <a:endParaRPr lang="en-US"/>
                </a:p>
              </p:txBody>
            </p:sp>
            <p:sp>
              <p:nvSpPr>
                <p:cNvPr id="380293" name="Freeform 389"/>
                <p:cNvSpPr>
                  <a:spLocks noChangeAspect="1"/>
                </p:cNvSpPr>
                <p:nvPr/>
              </p:nvSpPr>
              <p:spPr bwMode="auto">
                <a:xfrm>
                  <a:off x="1515" y="3089"/>
                  <a:ext cx="8" cy="12"/>
                </a:xfrm>
                <a:custGeom>
                  <a:avLst/>
                  <a:gdLst/>
                  <a:ahLst/>
                  <a:cxnLst>
                    <a:cxn ang="0">
                      <a:pos x="8" y="12"/>
                    </a:cxn>
                    <a:cxn ang="0">
                      <a:pos x="8" y="12"/>
                    </a:cxn>
                    <a:cxn ang="0">
                      <a:pos x="0" y="0"/>
                    </a:cxn>
                    <a:cxn ang="0">
                      <a:pos x="0" y="4"/>
                    </a:cxn>
                    <a:cxn ang="0">
                      <a:pos x="8" y="12"/>
                    </a:cxn>
                    <a:cxn ang="0">
                      <a:pos x="8" y="12"/>
                    </a:cxn>
                    <a:cxn ang="0">
                      <a:pos x="8" y="12"/>
                    </a:cxn>
                    <a:cxn ang="0">
                      <a:pos x="8" y="12"/>
                    </a:cxn>
                    <a:cxn ang="0">
                      <a:pos x="8" y="12"/>
                    </a:cxn>
                    <a:cxn ang="0">
                      <a:pos x="8" y="12"/>
                    </a:cxn>
                    <a:cxn ang="0">
                      <a:pos x="8" y="12"/>
                    </a:cxn>
                    <a:cxn ang="0">
                      <a:pos x="8" y="12"/>
                    </a:cxn>
                  </a:cxnLst>
                  <a:rect l="0" t="0" r="r" b="b"/>
                  <a:pathLst>
                    <a:path w="8" h="12">
                      <a:moveTo>
                        <a:pt x="8" y="12"/>
                      </a:moveTo>
                      <a:lnTo>
                        <a:pt x="8" y="12"/>
                      </a:lnTo>
                      <a:lnTo>
                        <a:pt x="0" y="0"/>
                      </a:lnTo>
                      <a:lnTo>
                        <a:pt x="0" y="4"/>
                      </a:lnTo>
                      <a:lnTo>
                        <a:pt x="8" y="12"/>
                      </a:lnTo>
                      <a:lnTo>
                        <a:pt x="8" y="12"/>
                      </a:lnTo>
                      <a:lnTo>
                        <a:pt x="8" y="12"/>
                      </a:lnTo>
                      <a:lnTo>
                        <a:pt x="8" y="12"/>
                      </a:lnTo>
                      <a:lnTo>
                        <a:pt x="8" y="12"/>
                      </a:lnTo>
                      <a:lnTo>
                        <a:pt x="8" y="12"/>
                      </a:lnTo>
                      <a:lnTo>
                        <a:pt x="8" y="12"/>
                      </a:lnTo>
                      <a:lnTo>
                        <a:pt x="8" y="12"/>
                      </a:lnTo>
                      <a:close/>
                    </a:path>
                  </a:pathLst>
                </a:custGeom>
                <a:solidFill>
                  <a:srgbClr val="000000"/>
                </a:solidFill>
                <a:ln w="9525">
                  <a:noFill/>
                  <a:round/>
                  <a:headEnd/>
                  <a:tailEnd/>
                </a:ln>
              </p:spPr>
              <p:txBody>
                <a:bodyPr/>
                <a:lstStyle/>
                <a:p>
                  <a:endParaRPr lang="en-US"/>
                </a:p>
              </p:txBody>
            </p:sp>
            <p:sp>
              <p:nvSpPr>
                <p:cNvPr id="380294" name="Freeform 390"/>
                <p:cNvSpPr>
                  <a:spLocks noChangeAspect="1"/>
                </p:cNvSpPr>
                <p:nvPr/>
              </p:nvSpPr>
              <p:spPr bwMode="auto">
                <a:xfrm>
                  <a:off x="1523" y="3101"/>
                  <a:ext cx="11" cy="15"/>
                </a:xfrm>
                <a:custGeom>
                  <a:avLst/>
                  <a:gdLst/>
                  <a:ahLst/>
                  <a:cxnLst>
                    <a:cxn ang="0">
                      <a:pos x="7" y="15"/>
                    </a:cxn>
                    <a:cxn ang="0">
                      <a:pos x="11" y="11"/>
                    </a:cxn>
                    <a:cxn ang="0">
                      <a:pos x="0" y="0"/>
                    </a:cxn>
                    <a:cxn ang="0">
                      <a:pos x="0" y="0"/>
                    </a:cxn>
                    <a:cxn ang="0">
                      <a:pos x="7" y="11"/>
                    </a:cxn>
                    <a:cxn ang="0">
                      <a:pos x="7" y="11"/>
                    </a:cxn>
                    <a:cxn ang="0">
                      <a:pos x="7" y="11"/>
                    </a:cxn>
                    <a:cxn ang="0">
                      <a:pos x="7" y="15"/>
                    </a:cxn>
                    <a:cxn ang="0">
                      <a:pos x="7" y="15"/>
                    </a:cxn>
                    <a:cxn ang="0">
                      <a:pos x="11" y="15"/>
                    </a:cxn>
                    <a:cxn ang="0">
                      <a:pos x="11" y="11"/>
                    </a:cxn>
                    <a:cxn ang="0">
                      <a:pos x="7" y="15"/>
                    </a:cxn>
                  </a:cxnLst>
                  <a:rect l="0" t="0" r="r" b="b"/>
                  <a:pathLst>
                    <a:path w="11" h="15">
                      <a:moveTo>
                        <a:pt x="7" y="15"/>
                      </a:moveTo>
                      <a:lnTo>
                        <a:pt x="11" y="11"/>
                      </a:lnTo>
                      <a:lnTo>
                        <a:pt x="0" y="0"/>
                      </a:lnTo>
                      <a:lnTo>
                        <a:pt x="0" y="0"/>
                      </a:lnTo>
                      <a:lnTo>
                        <a:pt x="7" y="11"/>
                      </a:lnTo>
                      <a:lnTo>
                        <a:pt x="7" y="11"/>
                      </a:lnTo>
                      <a:lnTo>
                        <a:pt x="7" y="11"/>
                      </a:lnTo>
                      <a:lnTo>
                        <a:pt x="7" y="15"/>
                      </a:lnTo>
                      <a:lnTo>
                        <a:pt x="7" y="15"/>
                      </a:lnTo>
                      <a:lnTo>
                        <a:pt x="11" y="15"/>
                      </a:lnTo>
                      <a:lnTo>
                        <a:pt x="11" y="11"/>
                      </a:lnTo>
                      <a:lnTo>
                        <a:pt x="7" y="15"/>
                      </a:lnTo>
                      <a:close/>
                    </a:path>
                  </a:pathLst>
                </a:custGeom>
                <a:solidFill>
                  <a:srgbClr val="000000"/>
                </a:solidFill>
                <a:ln w="9525">
                  <a:noFill/>
                  <a:round/>
                  <a:headEnd/>
                  <a:tailEnd/>
                </a:ln>
              </p:spPr>
              <p:txBody>
                <a:bodyPr/>
                <a:lstStyle/>
                <a:p>
                  <a:endParaRPr lang="en-US"/>
                </a:p>
              </p:txBody>
            </p:sp>
            <p:sp>
              <p:nvSpPr>
                <p:cNvPr id="380295" name="Freeform 391"/>
                <p:cNvSpPr>
                  <a:spLocks noChangeAspect="1"/>
                </p:cNvSpPr>
                <p:nvPr/>
              </p:nvSpPr>
              <p:spPr bwMode="auto">
                <a:xfrm>
                  <a:off x="1459" y="3116"/>
                  <a:ext cx="75" cy="19"/>
                </a:xfrm>
                <a:custGeom>
                  <a:avLst/>
                  <a:gdLst/>
                  <a:ahLst/>
                  <a:cxnLst>
                    <a:cxn ang="0">
                      <a:pos x="0" y="19"/>
                    </a:cxn>
                    <a:cxn ang="0">
                      <a:pos x="3" y="19"/>
                    </a:cxn>
                    <a:cxn ang="0">
                      <a:pos x="75" y="0"/>
                    </a:cxn>
                    <a:cxn ang="0">
                      <a:pos x="71" y="0"/>
                    </a:cxn>
                    <a:cxn ang="0">
                      <a:pos x="3" y="19"/>
                    </a:cxn>
                    <a:cxn ang="0">
                      <a:pos x="3" y="19"/>
                    </a:cxn>
                    <a:cxn ang="0">
                      <a:pos x="3" y="19"/>
                    </a:cxn>
                    <a:cxn ang="0">
                      <a:pos x="0" y="19"/>
                    </a:cxn>
                    <a:cxn ang="0">
                      <a:pos x="0" y="19"/>
                    </a:cxn>
                    <a:cxn ang="0">
                      <a:pos x="0" y="19"/>
                    </a:cxn>
                    <a:cxn ang="0">
                      <a:pos x="3" y="19"/>
                    </a:cxn>
                    <a:cxn ang="0">
                      <a:pos x="0" y="19"/>
                    </a:cxn>
                  </a:cxnLst>
                  <a:rect l="0" t="0" r="r" b="b"/>
                  <a:pathLst>
                    <a:path w="75" h="19">
                      <a:moveTo>
                        <a:pt x="0" y="19"/>
                      </a:moveTo>
                      <a:lnTo>
                        <a:pt x="3" y="19"/>
                      </a:lnTo>
                      <a:lnTo>
                        <a:pt x="75" y="0"/>
                      </a:lnTo>
                      <a:lnTo>
                        <a:pt x="71" y="0"/>
                      </a:lnTo>
                      <a:lnTo>
                        <a:pt x="3" y="19"/>
                      </a:lnTo>
                      <a:lnTo>
                        <a:pt x="3" y="19"/>
                      </a:lnTo>
                      <a:lnTo>
                        <a:pt x="3" y="19"/>
                      </a:lnTo>
                      <a:lnTo>
                        <a:pt x="0" y="19"/>
                      </a:lnTo>
                      <a:lnTo>
                        <a:pt x="0" y="19"/>
                      </a:lnTo>
                      <a:lnTo>
                        <a:pt x="0" y="19"/>
                      </a:lnTo>
                      <a:lnTo>
                        <a:pt x="3" y="19"/>
                      </a:lnTo>
                      <a:lnTo>
                        <a:pt x="0" y="19"/>
                      </a:lnTo>
                      <a:close/>
                    </a:path>
                  </a:pathLst>
                </a:custGeom>
                <a:solidFill>
                  <a:srgbClr val="000000"/>
                </a:solidFill>
                <a:ln w="9525">
                  <a:noFill/>
                  <a:round/>
                  <a:headEnd/>
                  <a:tailEnd/>
                </a:ln>
              </p:spPr>
              <p:txBody>
                <a:bodyPr/>
                <a:lstStyle/>
                <a:p>
                  <a:endParaRPr lang="en-US"/>
                </a:p>
              </p:txBody>
            </p:sp>
            <p:sp>
              <p:nvSpPr>
                <p:cNvPr id="380296" name="Freeform 392"/>
                <p:cNvSpPr>
                  <a:spLocks noChangeAspect="1"/>
                </p:cNvSpPr>
                <p:nvPr/>
              </p:nvSpPr>
              <p:spPr bwMode="auto">
                <a:xfrm>
                  <a:off x="1451" y="3127"/>
                  <a:ext cx="11" cy="8"/>
                </a:xfrm>
                <a:custGeom>
                  <a:avLst/>
                  <a:gdLst/>
                  <a:ahLst/>
                  <a:cxnLst>
                    <a:cxn ang="0">
                      <a:pos x="0" y="0"/>
                    </a:cxn>
                    <a:cxn ang="0">
                      <a:pos x="0" y="4"/>
                    </a:cxn>
                    <a:cxn ang="0">
                      <a:pos x="11" y="8"/>
                    </a:cxn>
                    <a:cxn ang="0">
                      <a:pos x="11" y="8"/>
                    </a:cxn>
                    <a:cxn ang="0">
                      <a:pos x="4" y="0"/>
                    </a:cxn>
                    <a:cxn ang="0">
                      <a:pos x="4" y="0"/>
                    </a:cxn>
                    <a:cxn ang="0">
                      <a:pos x="4" y="0"/>
                    </a:cxn>
                    <a:cxn ang="0">
                      <a:pos x="0" y="0"/>
                    </a:cxn>
                    <a:cxn ang="0">
                      <a:pos x="0" y="0"/>
                    </a:cxn>
                    <a:cxn ang="0">
                      <a:pos x="0" y="0"/>
                    </a:cxn>
                    <a:cxn ang="0">
                      <a:pos x="0" y="4"/>
                    </a:cxn>
                    <a:cxn ang="0">
                      <a:pos x="0" y="0"/>
                    </a:cxn>
                  </a:cxnLst>
                  <a:rect l="0" t="0" r="r" b="b"/>
                  <a:pathLst>
                    <a:path w="11" h="8">
                      <a:moveTo>
                        <a:pt x="0" y="0"/>
                      </a:moveTo>
                      <a:lnTo>
                        <a:pt x="0" y="4"/>
                      </a:lnTo>
                      <a:lnTo>
                        <a:pt x="11" y="8"/>
                      </a:lnTo>
                      <a:lnTo>
                        <a:pt x="11" y="8"/>
                      </a:lnTo>
                      <a:lnTo>
                        <a:pt x="4" y="0"/>
                      </a:lnTo>
                      <a:lnTo>
                        <a:pt x="4" y="0"/>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0297" name="Freeform 393"/>
                <p:cNvSpPr>
                  <a:spLocks noChangeAspect="1"/>
                </p:cNvSpPr>
                <p:nvPr/>
              </p:nvSpPr>
              <p:spPr bwMode="auto">
                <a:xfrm>
                  <a:off x="1451" y="3123"/>
                  <a:ext cx="4" cy="4"/>
                </a:xfrm>
                <a:custGeom>
                  <a:avLst/>
                  <a:gdLst/>
                  <a:ahLst/>
                  <a:cxnLst>
                    <a:cxn ang="0">
                      <a:pos x="0" y="0"/>
                    </a:cxn>
                    <a:cxn ang="0">
                      <a:pos x="0" y="0"/>
                    </a:cxn>
                    <a:cxn ang="0">
                      <a:pos x="0" y="4"/>
                    </a:cxn>
                    <a:cxn ang="0">
                      <a:pos x="4" y="4"/>
                    </a:cxn>
                    <a:cxn ang="0">
                      <a:pos x="0" y="0"/>
                    </a:cxn>
                    <a:cxn ang="0">
                      <a:pos x="0" y="0"/>
                    </a:cxn>
                    <a:cxn ang="0">
                      <a:pos x="0" y="0"/>
                    </a:cxn>
                    <a:cxn ang="0">
                      <a:pos x="0" y="0"/>
                    </a:cxn>
                    <a:cxn ang="0">
                      <a:pos x="0" y="0"/>
                    </a:cxn>
                    <a:cxn ang="0">
                      <a:pos x="0" y="0"/>
                    </a:cxn>
                    <a:cxn ang="0">
                      <a:pos x="0" y="0"/>
                    </a:cxn>
                    <a:cxn ang="0">
                      <a:pos x="0" y="0"/>
                    </a:cxn>
                  </a:cxnLst>
                  <a:rect l="0" t="0" r="r" b="b"/>
                  <a:pathLst>
                    <a:path w="4" h="4">
                      <a:moveTo>
                        <a:pt x="0" y="0"/>
                      </a:moveTo>
                      <a:lnTo>
                        <a:pt x="0" y="0"/>
                      </a:lnTo>
                      <a:lnTo>
                        <a:pt x="0" y="4"/>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298" name="Freeform 394"/>
                <p:cNvSpPr>
                  <a:spLocks noChangeAspect="1"/>
                </p:cNvSpPr>
                <p:nvPr/>
              </p:nvSpPr>
              <p:spPr bwMode="auto">
                <a:xfrm>
                  <a:off x="1447" y="3120"/>
                  <a:ext cx="4" cy="3"/>
                </a:xfrm>
                <a:custGeom>
                  <a:avLst/>
                  <a:gdLst/>
                  <a:ahLst/>
                  <a:cxnLst>
                    <a:cxn ang="0">
                      <a:pos x="0" y="0"/>
                    </a:cxn>
                    <a:cxn ang="0">
                      <a:pos x="0" y="0"/>
                    </a:cxn>
                    <a:cxn ang="0">
                      <a:pos x="4" y="3"/>
                    </a:cxn>
                    <a:cxn ang="0">
                      <a:pos x="4" y="3"/>
                    </a:cxn>
                    <a:cxn ang="0">
                      <a:pos x="0" y="0"/>
                    </a:cxn>
                    <a:cxn ang="0">
                      <a:pos x="0" y="0"/>
                    </a:cxn>
                    <a:cxn ang="0">
                      <a:pos x="0" y="0"/>
                    </a:cxn>
                    <a:cxn ang="0">
                      <a:pos x="0" y="0"/>
                    </a:cxn>
                    <a:cxn ang="0">
                      <a:pos x="0" y="0"/>
                    </a:cxn>
                    <a:cxn ang="0">
                      <a:pos x="0" y="0"/>
                    </a:cxn>
                    <a:cxn ang="0">
                      <a:pos x="0" y="0"/>
                    </a:cxn>
                    <a:cxn ang="0">
                      <a:pos x="0" y="0"/>
                    </a:cxn>
                  </a:cxnLst>
                  <a:rect l="0" t="0" r="r" b="b"/>
                  <a:pathLst>
                    <a:path w="4" h="3">
                      <a:moveTo>
                        <a:pt x="0" y="0"/>
                      </a:moveTo>
                      <a:lnTo>
                        <a:pt x="0" y="0"/>
                      </a:lnTo>
                      <a:lnTo>
                        <a:pt x="4" y="3"/>
                      </a:lnTo>
                      <a:lnTo>
                        <a:pt x="4" y="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299" name="Freeform 395"/>
                <p:cNvSpPr>
                  <a:spLocks noChangeAspect="1"/>
                </p:cNvSpPr>
                <p:nvPr/>
              </p:nvSpPr>
              <p:spPr bwMode="auto">
                <a:xfrm>
                  <a:off x="1447" y="3108"/>
                  <a:ext cx="8" cy="12"/>
                </a:xfrm>
                <a:custGeom>
                  <a:avLst/>
                  <a:gdLst/>
                  <a:ahLst/>
                  <a:cxnLst>
                    <a:cxn ang="0">
                      <a:pos x="8" y="0"/>
                    </a:cxn>
                    <a:cxn ang="0">
                      <a:pos x="8" y="0"/>
                    </a:cxn>
                    <a:cxn ang="0">
                      <a:pos x="0" y="12"/>
                    </a:cxn>
                    <a:cxn ang="0">
                      <a:pos x="0" y="12"/>
                    </a:cxn>
                    <a:cxn ang="0">
                      <a:pos x="8" y="0"/>
                    </a:cxn>
                    <a:cxn ang="0">
                      <a:pos x="8" y="0"/>
                    </a:cxn>
                    <a:cxn ang="0">
                      <a:pos x="8" y="0"/>
                    </a:cxn>
                    <a:cxn ang="0">
                      <a:pos x="8" y="0"/>
                    </a:cxn>
                    <a:cxn ang="0">
                      <a:pos x="8" y="0"/>
                    </a:cxn>
                    <a:cxn ang="0">
                      <a:pos x="8" y="0"/>
                    </a:cxn>
                    <a:cxn ang="0">
                      <a:pos x="8" y="0"/>
                    </a:cxn>
                    <a:cxn ang="0">
                      <a:pos x="8" y="0"/>
                    </a:cxn>
                  </a:cxnLst>
                  <a:rect l="0" t="0" r="r" b="b"/>
                  <a:pathLst>
                    <a:path w="8" h="12">
                      <a:moveTo>
                        <a:pt x="8" y="0"/>
                      </a:moveTo>
                      <a:lnTo>
                        <a:pt x="8" y="0"/>
                      </a:lnTo>
                      <a:lnTo>
                        <a:pt x="0" y="12"/>
                      </a:lnTo>
                      <a:lnTo>
                        <a:pt x="0" y="12"/>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0300" name="Freeform 396"/>
                <p:cNvSpPr>
                  <a:spLocks noChangeAspect="1"/>
                </p:cNvSpPr>
                <p:nvPr/>
              </p:nvSpPr>
              <p:spPr bwMode="auto">
                <a:xfrm>
                  <a:off x="1447" y="3108"/>
                  <a:ext cx="19" cy="27"/>
                </a:xfrm>
                <a:custGeom>
                  <a:avLst/>
                  <a:gdLst/>
                  <a:ahLst/>
                  <a:cxnLst>
                    <a:cxn ang="0">
                      <a:pos x="19" y="12"/>
                    </a:cxn>
                    <a:cxn ang="0">
                      <a:pos x="15" y="27"/>
                    </a:cxn>
                    <a:cxn ang="0">
                      <a:pos x="8" y="19"/>
                    </a:cxn>
                    <a:cxn ang="0">
                      <a:pos x="4" y="15"/>
                    </a:cxn>
                    <a:cxn ang="0">
                      <a:pos x="0" y="12"/>
                    </a:cxn>
                    <a:cxn ang="0">
                      <a:pos x="8" y="0"/>
                    </a:cxn>
                    <a:cxn ang="0">
                      <a:pos x="19" y="12"/>
                    </a:cxn>
                  </a:cxnLst>
                  <a:rect l="0" t="0" r="r" b="b"/>
                  <a:pathLst>
                    <a:path w="19" h="27">
                      <a:moveTo>
                        <a:pt x="19" y="12"/>
                      </a:moveTo>
                      <a:lnTo>
                        <a:pt x="15" y="27"/>
                      </a:lnTo>
                      <a:lnTo>
                        <a:pt x="8" y="19"/>
                      </a:lnTo>
                      <a:lnTo>
                        <a:pt x="4" y="15"/>
                      </a:lnTo>
                      <a:lnTo>
                        <a:pt x="0" y="12"/>
                      </a:lnTo>
                      <a:lnTo>
                        <a:pt x="8" y="0"/>
                      </a:lnTo>
                      <a:lnTo>
                        <a:pt x="19" y="12"/>
                      </a:lnTo>
                      <a:close/>
                    </a:path>
                  </a:pathLst>
                </a:custGeom>
                <a:solidFill>
                  <a:srgbClr val="606060"/>
                </a:solidFill>
                <a:ln w="9525">
                  <a:noFill/>
                  <a:round/>
                  <a:headEnd/>
                  <a:tailEnd/>
                </a:ln>
              </p:spPr>
              <p:txBody>
                <a:bodyPr/>
                <a:lstStyle/>
                <a:p>
                  <a:endParaRPr lang="en-US"/>
                </a:p>
              </p:txBody>
            </p:sp>
            <p:sp>
              <p:nvSpPr>
                <p:cNvPr id="380301" name="Freeform 397"/>
                <p:cNvSpPr>
                  <a:spLocks noChangeAspect="1"/>
                </p:cNvSpPr>
                <p:nvPr/>
              </p:nvSpPr>
              <p:spPr bwMode="auto">
                <a:xfrm>
                  <a:off x="1455" y="3089"/>
                  <a:ext cx="68" cy="31"/>
                </a:xfrm>
                <a:custGeom>
                  <a:avLst/>
                  <a:gdLst/>
                  <a:ahLst/>
                  <a:cxnLst>
                    <a:cxn ang="0">
                      <a:pos x="0" y="19"/>
                    </a:cxn>
                    <a:cxn ang="0">
                      <a:pos x="7" y="31"/>
                    </a:cxn>
                    <a:cxn ang="0">
                      <a:pos x="68" y="12"/>
                    </a:cxn>
                    <a:cxn ang="0">
                      <a:pos x="60" y="0"/>
                    </a:cxn>
                    <a:cxn ang="0">
                      <a:pos x="0" y="19"/>
                    </a:cxn>
                  </a:cxnLst>
                  <a:rect l="0" t="0" r="r" b="b"/>
                  <a:pathLst>
                    <a:path w="68" h="31">
                      <a:moveTo>
                        <a:pt x="0" y="19"/>
                      </a:moveTo>
                      <a:lnTo>
                        <a:pt x="7" y="31"/>
                      </a:lnTo>
                      <a:lnTo>
                        <a:pt x="68" y="12"/>
                      </a:lnTo>
                      <a:lnTo>
                        <a:pt x="60" y="0"/>
                      </a:lnTo>
                      <a:lnTo>
                        <a:pt x="0" y="19"/>
                      </a:lnTo>
                      <a:close/>
                    </a:path>
                  </a:pathLst>
                </a:custGeom>
                <a:solidFill>
                  <a:srgbClr val="E5E5E5"/>
                </a:solidFill>
                <a:ln w="9525">
                  <a:noFill/>
                  <a:round/>
                  <a:headEnd/>
                  <a:tailEnd/>
                </a:ln>
              </p:spPr>
              <p:txBody>
                <a:bodyPr/>
                <a:lstStyle/>
                <a:p>
                  <a:endParaRPr lang="en-US"/>
                </a:p>
              </p:txBody>
            </p:sp>
            <p:sp>
              <p:nvSpPr>
                <p:cNvPr id="380302" name="Freeform 398"/>
                <p:cNvSpPr>
                  <a:spLocks noChangeAspect="1"/>
                </p:cNvSpPr>
                <p:nvPr/>
              </p:nvSpPr>
              <p:spPr bwMode="auto">
                <a:xfrm>
                  <a:off x="1210" y="3199"/>
                  <a:ext cx="49" cy="38"/>
                </a:xfrm>
                <a:custGeom>
                  <a:avLst/>
                  <a:gdLst/>
                  <a:ahLst/>
                  <a:cxnLst>
                    <a:cxn ang="0">
                      <a:pos x="0" y="23"/>
                    </a:cxn>
                    <a:cxn ang="0">
                      <a:pos x="8" y="12"/>
                    </a:cxn>
                    <a:cxn ang="0">
                      <a:pos x="34" y="0"/>
                    </a:cxn>
                    <a:cxn ang="0">
                      <a:pos x="45" y="12"/>
                    </a:cxn>
                    <a:cxn ang="0">
                      <a:pos x="49" y="27"/>
                    </a:cxn>
                    <a:cxn ang="0">
                      <a:pos x="15" y="38"/>
                    </a:cxn>
                    <a:cxn ang="0">
                      <a:pos x="0" y="23"/>
                    </a:cxn>
                  </a:cxnLst>
                  <a:rect l="0" t="0" r="r" b="b"/>
                  <a:pathLst>
                    <a:path w="49" h="38">
                      <a:moveTo>
                        <a:pt x="0" y="23"/>
                      </a:moveTo>
                      <a:lnTo>
                        <a:pt x="8" y="12"/>
                      </a:lnTo>
                      <a:lnTo>
                        <a:pt x="34" y="0"/>
                      </a:lnTo>
                      <a:lnTo>
                        <a:pt x="45" y="12"/>
                      </a:lnTo>
                      <a:lnTo>
                        <a:pt x="49" y="27"/>
                      </a:lnTo>
                      <a:lnTo>
                        <a:pt x="15" y="38"/>
                      </a:lnTo>
                      <a:lnTo>
                        <a:pt x="0" y="23"/>
                      </a:lnTo>
                      <a:close/>
                    </a:path>
                  </a:pathLst>
                </a:custGeom>
                <a:solidFill>
                  <a:srgbClr val="BFBFBF"/>
                </a:solidFill>
                <a:ln w="9525">
                  <a:noFill/>
                  <a:round/>
                  <a:headEnd/>
                  <a:tailEnd/>
                </a:ln>
              </p:spPr>
              <p:txBody>
                <a:bodyPr/>
                <a:lstStyle/>
                <a:p>
                  <a:endParaRPr lang="en-US"/>
                </a:p>
              </p:txBody>
            </p:sp>
            <p:sp>
              <p:nvSpPr>
                <p:cNvPr id="380303" name="Freeform 399"/>
                <p:cNvSpPr>
                  <a:spLocks noChangeAspect="1"/>
                </p:cNvSpPr>
                <p:nvPr/>
              </p:nvSpPr>
              <p:spPr bwMode="auto">
                <a:xfrm>
                  <a:off x="1210" y="3211"/>
                  <a:ext cx="8" cy="11"/>
                </a:xfrm>
                <a:custGeom>
                  <a:avLst/>
                  <a:gdLst/>
                  <a:ahLst/>
                  <a:cxnLst>
                    <a:cxn ang="0">
                      <a:pos x="8" y="0"/>
                    </a:cxn>
                    <a:cxn ang="0">
                      <a:pos x="8" y="0"/>
                    </a:cxn>
                    <a:cxn ang="0">
                      <a:pos x="0" y="11"/>
                    </a:cxn>
                    <a:cxn ang="0">
                      <a:pos x="0" y="11"/>
                    </a:cxn>
                    <a:cxn ang="0">
                      <a:pos x="8" y="0"/>
                    </a:cxn>
                    <a:cxn ang="0">
                      <a:pos x="8" y="0"/>
                    </a:cxn>
                    <a:cxn ang="0">
                      <a:pos x="8" y="0"/>
                    </a:cxn>
                    <a:cxn ang="0">
                      <a:pos x="8" y="0"/>
                    </a:cxn>
                    <a:cxn ang="0">
                      <a:pos x="8" y="0"/>
                    </a:cxn>
                    <a:cxn ang="0">
                      <a:pos x="8" y="0"/>
                    </a:cxn>
                    <a:cxn ang="0">
                      <a:pos x="8" y="0"/>
                    </a:cxn>
                    <a:cxn ang="0">
                      <a:pos x="8" y="0"/>
                    </a:cxn>
                  </a:cxnLst>
                  <a:rect l="0" t="0" r="r" b="b"/>
                  <a:pathLst>
                    <a:path w="8" h="11">
                      <a:moveTo>
                        <a:pt x="8" y="0"/>
                      </a:moveTo>
                      <a:lnTo>
                        <a:pt x="8" y="0"/>
                      </a:lnTo>
                      <a:lnTo>
                        <a:pt x="0" y="11"/>
                      </a:lnTo>
                      <a:lnTo>
                        <a:pt x="0" y="11"/>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0304" name="Freeform 400"/>
                <p:cNvSpPr>
                  <a:spLocks noChangeAspect="1"/>
                </p:cNvSpPr>
                <p:nvPr/>
              </p:nvSpPr>
              <p:spPr bwMode="auto">
                <a:xfrm>
                  <a:off x="1218" y="3199"/>
                  <a:ext cx="26" cy="12"/>
                </a:xfrm>
                <a:custGeom>
                  <a:avLst/>
                  <a:gdLst/>
                  <a:ahLst/>
                  <a:cxnLst>
                    <a:cxn ang="0">
                      <a:pos x="26" y="4"/>
                    </a:cxn>
                    <a:cxn ang="0">
                      <a:pos x="26" y="0"/>
                    </a:cxn>
                    <a:cxn ang="0">
                      <a:pos x="0" y="12"/>
                    </a:cxn>
                    <a:cxn ang="0">
                      <a:pos x="0" y="12"/>
                    </a:cxn>
                    <a:cxn ang="0">
                      <a:pos x="26" y="4"/>
                    </a:cxn>
                    <a:cxn ang="0">
                      <a:pos x="26" y="4"/>
                    </a:cxn>
                    <a:cxn ang="0">
                      <a:pos x="26" y="4"/>
                    </a:cxn>
                    <a:cxn ang="0">
                      <a:pos x="26" y="4"/>
                    </a:cxn>
                    <a:cxn ang="0">
                      <a:pos x="26" y="4"/>
                    </a:cxn>
                    <a:cxn ang="0">
                      <a:pos x="26" y="0"/>
                    </a:cxn>
                    <a:cxn ang="0">
                      <a:pos x="26" y="0"/>
                    </a:cxn>
                    <a:cxn ang="0">
                      <a:pos x="26" y="4"/>
                    </a:cxn>
                  </a:cxnLst>
                  <a:rect l="0" t="0" r="r" b="b"/>
                  <a:pathLst>
                    <a:path w="26" h="12">
                      <a:moveTo>
                        <a:pt x="26" y="4"/>
                      </a:moveTo>
                      <a:lnTo>
                        <a:pt x="26" y="0"/>
                      </a:lnTo>
                      <a:lnTo>
                        <a:pt x="0" y="12"/>
                      </a:lnTo>
                      <a:lnTo>
                        <a:pt x="0" y="12"/>
                      </a:lnTo>
                      <a:lnTo>
                        <a:pt x="26" y="4"/>
                      </a:lnTo>
                      <a:lnTo>
                        <a:pt x="26" y="4"/>
                      </a:lnTo>
                      <a:lnTo>
                        <a:pt x="26" y="4"/>
                      </a:lnTo>
                      <a:lnTo>
                        <a:pt x="26" y="4"/>
                      </a:lnTo>
                      <a:lnTo>
                        <a:pt x="26" y="4"/>
                      </a:lnTo>
                      <a:lnTo>
                        <a:pt x="26" y="0"/>
                      </a:lnTo>
                      <a:lnTo>
                        <a:pt x="26" y="0"/>
                      </a:lnTo>
                      <a:lnTo>
                        <a:pt x="26" y="4"/>
                      </a:lnTo>
                      <a:close/>
                    </a:path>
                  </a:pathLst>
                </a:custGeom>
                <a:solidFill>
                  <a:srgbClr val="000000"/>
                </a:solidFill>
                <a:ln w="9525">
                  <a:noFill/>
                  <a:round/>
                  <a:headEnd/>
                  <a:tailEnd/>
                </a:ln>
              </p:spPr>
              <p:txBody>
                <a:bodyPr/>
                <a:lstStyle/>
                <a:p>
                  <a:endParaRPr lang="en-US"/>
                </a:p>
              </p:txBody>
            </p:sp>
            <p:sp>
              <p:nvSpPr>
                <p:cNvPr id="380305" name="Freeform 401"/>
                <p:cNvSpPr>
                  <a:spLocks noChangeAspect="1"/>
                </p:cNvSpPr>
                <p:nvPr/>
              </p:nvSpPr>
              <p:spPr bwMode="auto">
                <a:xfrm>
                  <a:off x="1244" y="3199"/>
                  <a:ext cx="11" cy="12"/>
                </a:xfrm>
                <a:custGeom>
                  <a:avLst/>
                  <a:gdLst/>
                  <a:ahLst/>
                  <a:cxnLst>
                    <a:cxn ang="0">
                      <a:pos x="11" y="12"/>
                    </a:cxn>
                    <a:cxn ang="0">
                      <a:pos x="11" y="12"/>
                    </a:cxn>
                    <a:cxn ang="0">
                      <a:pos x="4" y="0"/>
                    </a:cxn>
                    <a:cxn ang="0">
                      <a:pos x="0" y="4"/>
                    </a:cxn>
                    <a:cxn ang="0">
                      <a:pos x="11" y="12"/>
                    </a:cxn>
                    <a:cxn ang="0">
                      <a:pos x="11" y="12"/>
                    </a:cxn>
                    <a:cxn ang="0">
                      <a:pos x="11" y="12"/>
                    </a:cxn>
                    <a:cxn ang="0">
                      <a:pos x="11" y="12"/>
                    </a:cxn>
                    <a:cxn ang="0">
                      <a:pos x="11" y="12"/>
                    </a:cxn>
                    <a:cxn ang="0">
                      <a:pos x="11" y="12"/>
                    </a:cxn>
                    <a:cxn ang="0">
                      <a:pos x="11" y="12"/>
                    </a:cxn>
                    <a:cxn ang="0">
                      <a:pos x="11" y="12"/>
                    </a:cxn>
                  </a:cxnLst>
                  <a:rect l="0" t="0" r="r" b="b"/>
                  <a:pathLst>
                    <a:path w="11" h="12">
                      <a:moveTo>
                        <a:pt x="11" y="12"/>
                      </a:moveTo>
                      <a:lnTo>
                        <a:pt x="11" y="12"/>
                      </a:lnTo>
                      <a:lnTo>
                        <a:pt x="4" y="0"/>
                      </a:lnTo>
                      <a:lnTo>
                        <a:pt x="0" y="4"/>
                      </a:lnTo>
                      <a:lnTo>
                        <a:pt x="11" y="12"/>
                      </a:lnTo>
                      <a:lnTo>
                        <a:pt x="11" y="12"/>
                      </a:lnTo>
                      <a:lnTo>
                        <a:pt x="11" y="12"/>
                      </a:lnTo>
                      <a:lnTo>
                        <a:pt x="11" y="12"/>
                      </a:lnTo>
                      <a:lnTo>
                        <a:pt x="11" y="12"/>
                      </a:lnTo>
                      <a:lnTo>
                        <a:pt x="11" y="12"/>
                      </a:lnTo>
                      <a:lnTo>
                        <a:pt x="11" y="12"/>
                      </a:lnTo>
                      <a:lnTo>
                        <a:pt x="11" y="12"/>
                      </a:lnTo>
                      <a:close/>
                    </a:path>
                  </a:pathLst>
                </a:custGeom>
                <a:solidFill>
                  <a:srgbClr val="000000"/>
                </a:solidFill>
                <a:ln w="9525">
                  <a:noFill/>
                  <a:round/>
                  <a:headEnd/>
                  <a:tailEnd/>
                </a:ln>
              </p:spPr>
              <p:txBody>
                <a:bodyPr/>
                <a:lstStyle/>
                <a:p>
                  <a:endParaRPr lang="en-US"/>
                </a:p>
              </p:txBody>
            </p:sp>
            <p:sp>
              <p:nvSpPr>
                <p:cNvPr id="380306" name="Freeform 402"/>
                <p:cNvSpPr>
                  <a:spLocks noChangeAspect="1"/>
                </p:cNvSpPr>
                <p:nvPr/>
              </p:nvSpPr>
              <p:spPr bwMode="auto">
                <a:xfrm>
                  <a:off x="1255" y="3211"/>
                  <a:ext cx="4" cy="15"/>
                </a:xfrm>
                <a:custGeom>
                  <a:avLst/>
                  <a:gdLst/>
                  <a:ahLst/>
                  <a:cxnLst>
                    <a:cxn ang="0">
                      <a:pos x="4" y="15"/>
                    </a:cxn>
                    <a:cxn ang="0">
                      <a:pos x="4" y="15"/>
                    </a:cxn>
                    <a:cxn ang="0">
                      <a:pos x="0" y="0"/>
                    </a:cxn>
                    <a:cxn ang="0">
                      <a:pos x="0" y="0"/>
                    </a:cxn>
                    <a:cxn ang="0">
                      <a:pos x="4" y="15"/>
                    </a:cxn>
                    <a:cxn ang="0">
                      <a:pos x="4" y="11"/>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1"/>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80307" name="Freeform 403"/>
                <p:cNvSpPr>
                  <a:spLocks noChangeAspect="1"/>
                </p:cNvSpPr>
                <p:nvPr/>
              </p:nvSpPr>
              <p:spPr bwMode="auto">
                <a:xfrm>
                  <a:off x="1222" y="3226"/>
                  <a:ext cx="37" cy="11"/>
                </a:xfrm>
                <a:custGeom>
                  <a:avLst/>
                  <a:gdLst/>
                  <a:ahLst/>
                  <a:cxnLst>
                    <a:cxn ang="0">
                      <a:pos x="0" y="11"/>
                    </a:cxn>
                    <a:cxn ang="0">
                      <a:pos x="3" y="11"/>
                    </a:cxn>
                    <a:cxn ang="0">
                      <a:pos x="37" y="0"/>
                    </a:cxn>
                    <a:cxn ang="0">
                      <a:pos x="37" y="0"/>
                    </a:cxn>
                    <a:cxn ang="0">
                      <a:pos x="3" y="11"/>
                    </a:cxn>
                    <a:cxn ang="0">
                      <a:pos x="3" y="11"/>
                    </a:cxn>
                    <a:cxn ang="0">
                      <a:pos x="3" y="11"/>
                    </a:cxn>
                    <a:cxn ang="0">
                      <a:pos x="0" y="11"/>
                    </a:cxn>
                    <a:cxn ang="0">
                      <a:pos x="0" y="11"/>
                    </a:cxn>
                    <a:cxn ang="0">
                      <a:pos x="3" y="11"/>
                    </a:cxn>
                    <a:cxn ang="0">
                      <a:pos x="3" y="11"/>
                    </a:cxn>
                    <a:cxn ang="0">
                      <a:pos x="0" y="11"/>
                    </a:cxn>
                  </a:cxnLst>
                  <a:rect l="0" t="0" r="r" b="b"/>
                  <a:pathLst>
                    <a:path w="37" h="11">
                      <a:moveTo>
                        <a:pt x="0" y="11"/>
                      </a:moveTo>
                      <a:lnTo>
                        <a:pt x="3" y="11"/>
                      </a:lnTo>
                      <a:lnTo>
                        <a:pt x="37" y="0"/>
                      </a:lnTo>
                      <a:lnTo>
                        <a:pt x="37" y="0"/>
                      </a:lnTo>
                      <a:lnTo>
                        <a:pt x="3" y="11"/>
                      </a:lnTo>
                      <a:lnTo>
                        <a:pt x="3" y="11"/>
                      </a:lnTo>
                      <a:lnTo>
                        <a:pt x="3" y="11"/>
                      </a:lnTo>
                      <a:lnTo>
                        <a:pt x="0" y="11"/>
                      </a:lnTo>
                      <a:lnTo>
                        <a:pt x="0" y="11"/>
                      </a:lnTo>
                      <a:lnTo>
                        <a:pt x="3" y="11"/>
                      </a:lnTo>
                      <a:lnTo>
                        <a:pt x="3" y="11"/>
                      </a:lnTo>
                      <a:lnTo>
                        <a:pt x="0" y="11"/>
                      </a:lnTo>
                      <a:close/>
                    </a:path>
                  </a:pathLst>
                </a:custGeom>
                <a:solidFill>
                  <a:srgbClr val="000000"/>
                </a:solidFill>
                <a:ln w="9525">
                  <a:noFill/>
                  <a:round/>
                  <a:headEnd/>
                  <a:tailEnd/>
                </a:ln>
              </p:spPr>
              <p:txBody>
                <a:bodyPr/>
                <a:lstStyle/>
                <a:p>
                  <a:endParaRPr lang="en-US"/>
                </a:p>
              </p:txBody>
            </p:sp>
            <p:sp>
              <p:nvSpPr>
                <p:cNvPr id="380308" name="Freeform 404"/>
                <p:cNvSpPr>
                  <a:spLocks noChangeAspect="1"/>
                </p:cNvSpPr>
                <p:nvPr/>
              </p:nvSpPr>
              <p:spPr bwMode="auto">
                <a:xfrm>
                  <a:off x="1210" y="3218"/>
                  <a:ext cx="15" cy="19"/>
                </a:xfrm>
                <a:custGeom>
                  <a:avLst/>
                  <a:gdLst/>
                  <a:ahLst/>
                  <a:cxnLst>
                    <a:cxn ang="0">
                      <a:pos x="0" y="4"/>
                    </a:cxn>
                    <a:cxn ang="0">
                      <a:pos x="0" y="4"/>
                    </a:cxn>
                    <a:cxn ang="0">
                      <a:pos x="15" y="19"/>
                    </a:cxn>
                    <a:cxn ang="0">
                      <a:pos x="15" y="19"/>
                    </a:cxn>
                    <a:cxn ang="0">
                      <a:pos x="0" y="4"/>
                    </a:cxn>
                    <a:cxn ang="0">
                      <a:pos x="0" y="4"/>
                    </a:cxn>
                    <a:cxn ang="0">
                      <a:pos x="0" y="4"/>
                    </a:cxn>
                    <a:cxn ang="0">
                      <a:pos x="0" y="0"/>
                    </a:cxn>
                    <a:cxn ang="0">
                      <a:pos x="0" y="4"/>
                    </a:cxn>
                    <a:cxn ang="0">
                      <a:pos x="0" y="4"/>
                    </a:cxn>
                    <a:cxn ang="0">
                      <a:pos x="0" y="4"/>
                    </a:cxn>
                    <a:cxn ang="0">
                      <a:pos x="0" y="4"/>
                    </a:cxn>
                  </a:cxnLst>
                  <a:rect l="0" t="0" r="r" b="b"/>
                  <a:pathLst>
                    <a:path w="15" h="19">
                      <a:moveTo>
                        <a:pt x="0" y="4"/>
                      </a:moveTo>
                      <a:lnTo>
                        <a:pt x="0" y="4"/>
                      </a:lnTo>
                      <a:lnTo>
                        <a:pt x="15" y="19"/>
                      </a:lnTo>
                      <a:lnTo>
                        <a:pt x="15" y="19"/>
                      </a:lnTo>
                      <a:lnTo>
                        <a:pt x="0" y="4"/>
                      </a:lnTo>
                      <a:lnTo>
                        <a:pt x="0" y="4"/>
                      </a:lnTo>
                      <a:lnTo>
                        <a:pt x="0" y="4"/>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0309" name="Freeform 405"/>
                <p:cNvSpPr>
                  <a:spLocks noChangeAspect="1"/>
                </p:cNvSpPr>
                <p:nvPr/>
              </p:nvSpPr>
              <p:spPr bwMode="auto">
                <a:xfrm>
                  <a:off x="1218" y="3199"/>
                  <a:ext cx="37" cy="19"/>
                </a:xfrm>
                <a:custGeom>
                  <a:avLst/>
                  <a:gdLst/>
                  <a:ahLst/>
                  <a:cxnLst>
                    <a:cxn ang="0">
                      <a:pos x="0" y="12"/>
                    </a:cxn>
                    <a:cxn ang="0">
                      <a:pos x="11" y="19"/>
                    </a:cxn>
                    <a:cxn ang="0">
                      <a:pos x="37" y="12"/>
                    </a:cxn>
                    <a:cxn ang="0">
                      <a:pos x="26" y="0"/>
                    </a:cxn>
                    <a:cxn ang="0">
                      <a:pos x="0" y="12"/>
                    </a:cxn>
                  </a:cxnLst>
                  <a:rect l="0" t="0" r="r" b="b"/>
                  <a:pathLst>
                    <a:path w="37" h="19">
                      <a:moveTo>
                        <a:pt x="0" y="12"/>
                      </a:moveTo>
                      <a:lnTo>
                        <a:pt x="11" y="19"/>
                      </a:lnTo>
                      <a:lnTo>
                        <a:pt x="37" y="12"/>
                      </a:lnTo>
                      <a:lnTo>
                        <a:pt x="26" y="0"/>
                      </a:lnTo>
                      <a:lnTo>
                        <a:pt x="0" y="12"/>
                      </a:lnTo>
                      <a:close/>
                    </a:path>
                  </a:pathLst>
                </a:custGeom>
                <a:solidFill>
                  <a:srgbClr val="E5E5E5"/>
                </a:solidFill>
                <a:ln w="9525">
                  <a:noFill/>
                  <a:round/>
                  <a:headEnd/>
                  <a:tailEnd/>
                </a:ln>
              </p:spPr>
              <p:txBody>
                <a:bodyPr/>
                <a:lstStyle/>
                <a:p>
                  <a:endParaRPr lang="en-US"/>
                </a:p>
              </p:txBody>
            </p:sp>
            <p:sp>
              <p:nvSpPr>
                <p:cNvPr id="380310" name="Freeform 406"/>
                <p:cNvSpPr>
                  <a:spLocks noChangeAspect="1"/>
                </p:cNvSpPr>
                <p:nvPr/>
              </p:nvSpPr>
              <p:spPr bwMode="auto">
                <a:xfrm>
                  <a:off x="1210" y="3211"/>
                  <a:ext cx="19" cy="26"/>
                </a:xfrm>
                <a:custGeom>
                  <a:avLst/>
                  <a:gdLst/>
                  <a:ahLst/>
                  <a:cxnLst>
                    <a:cxn ang="0">
                      <a:pos x="0" y="11"/>
                    </a:cxn>
                    <a:cxn ang="0">
                      <a:pos x="8" y="0"/>
                    </a:cxn>
                    <a:cxn ang="0">
                      <a:pos x="19" y="7"/>
                    </a:cxn>
                    <a:cxn ang="0">
                      <a:pos x="15" y="26"/>
                    </a:cxn>
                    <a:cxn ang="0">
                      <a:pos x="0" y="11"/>
                    </a:cxn>
                  </a:cxnLst>
                  <a:rect l="0" t="0" r="r" b="b"/>
                  <a:pathLst>
                    <a:path w="19" h="26">
                      <a:moveTo>
                        <a:pt x="0" y="11"/>
                      </a:moveTo>
                      <a:lnTo>
                        <a:pt x="8" y="0"/>
                      </a:lnTo>
                      <a:lnTo>
                        <a:pt x="19" y="7"/>
                      </a:lnTo>
                      <a:lnTo>
                        <a:pt x="15" y="26"/>
                      </a:lnTo>
                      <a:lnTo>
                        <a:pt x="0" y="11"/>
                      </a:lnTo>
                      <a:close/>
                    </a:path>
                  </a:pathLst>
                </a:custGeom>
                <a:solidFill>
                  <a:srgbClr val="606060"/>
                </a:solidFill>
                <a:ln w="9525">
                  <a:noFill/>
                  <a:round/>
                  <a:headEnd/>
                  <a:tailEnd/>
                </a:ln>
              </p:spPr>
              <p:txBody>
                <a:bodyPr/>
                <a:lstStyle/>
                <a:p>
                  <a:endParaRPr lang="en-US"/>
                </a:p>
              </p:txBody>
            </p:sp>
            <p:sp>
              <p:nvSpPr>
                <p:cNvPr id="380311" name="Freeform 407"/>
                <p:cNvSpPr>
                  <a:spLocks noChangeAspect="1"/>
                </p:cNvSpPr>
                <p:nvPr/>
              </p:nvSpPr>
              <p:spPr bwMode="auto">
                <a:xfrm>
                  <a:off x="1173" y="3215"/>
                  <a:ext cx="49" cy="34"/>
                </a:xfrm>
                <a:custGeom>
                  <a:avLst/>
                  <a:gdLst/>
                  <a:ahLst/>
                  <a:cxnLst>
                    <a:cxn ang="0">
                      <a:pos x="0" y="19"/>
                    </a:cxn>
                    <a:cxn ang="0">
                      <a:pos x="7" y="7"/>
                    </a:cxn>
                    <a:cxn ang="0">
                      <a:pos x="34" y="0"/>
                    </a:cxn>
                    <a:cxn ang="0">
                      <a:pos x="45" y="7"/>
                    </a:cxn>
                    <a:cxn ang="0">
                      <a:pos x="49" y="22"/>
                    </a:cxn>
                    <a:cxn ang="0">
                      <a:pos x="15" y="34"/>
                    </a:cxn>
                    <a:cxn ang="0">
                      <a:pos x="0" y="19"/>
                    </a:cxn>
                  </a:cxnLst>
                  <a:rect l="0" t="0" r="r" b="b"/>
                  <a:pathLst>
                    <a:path w="49" h="34">
                      <a:moveTo>
                        <a:pt x="0" y="19"/>
                      </a:moveTo>
                      <a:lnTo>
                        <a:pt x="7" y="7"/>
                      </a:lnTo>
                      <a:lnTo>
                        <a:pt x="34" y="0"/>
                      </a:lnTo>
                      <a:lnTo>
                        <a:pt x="45" y="7"/>
                      </a:lnTo>
                      <a:lnTo>
                        <a:pt x="49" y="22"/>
                      </a:lnTo>
                      <a:lnTo>
                        <a:pt x="15" y="34"/>
                      </a:lnTo>
                      <a:lnTo>
                        <a:pt x="0" y="19"/>
                      </a:lnTo>
                      <a:close/>
                    </a:path>
                  </a:pathLst>
                </a:custGeom>
                <a:solidFill>
                  <a:srgbClr val="BFBFBF"/>
                </a:solidFill>
                <a:ln w="9525">
                  <a:noFill/>
                  <a:round/>
                  <a:headEnd/>
                  <a:tailEnd/>
                </a:ln>
              </p:spPr>
              <p:txBody>
                <a:bodyPr/>
                <a:lstStyle/>
                <a:p>
                  <a:endParaRPr lang="en-US"/>
                </a:p>
              </p:txBody>
            </p:sp>
          </p:grpSp>
          <p:sp>
            <p:nvSpPr>
              <p:cNvPr id="380312" name="Freeform 408"/>
              <p:cNvSpPr>
                <a:spLocks noChangeAspect="1"/>
              </p:cNvSpPr>
              <p:nvPr/>
            </p:nvSpPr>
            <p:spPr bwMode="auto">
              <a:xfrm>
                <a:off x="1169" y="3222"/>
                <a:ext cx="11" cy="12"/>
              </a:xfrm>
              <a:custGeom>
                <a:avLst/>
                <a:gdLst/>
                <a:ahLst/>
                <a:cxnLst>
                  <a:cxn ang="0">
                    <a:pos x="11" y="0"/>
                  </a:cxn>
                  <a:cxn ang="0">
                    <a:pos x="11" y="0"/>
                  </a:cxn>
                  <a:cxn ang="0">
                    <a:pos x="0" y="12"/>
                  </a:cxn>
                  <a:cxn ang="0">
                    <a:pos x="4" y="12"/>
                  </a:cxn>
                  <a:cxn ang="0">
                    <a:pos x="11" y="0"/>
                  </a:cxn>
                  <a:cxn ang="0">
                    <a:pos x="11" y="0"/>
                  </a:cxn>
                  <a:cxn ang="0">
                    <a:pos x="11" y="0"/>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0"/>
                    </a:lnTo>
                    <a:lnTo>
                      <a:pt x="11" y="0"/>
                    </a:lnTo>
                    <a:lnTo>
                      <a:pt x="11" y="0"/>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80313" name="Freeform 409"/>
              <p:cNvSpPr>
                <a:spLocks noChangeAspect="1"/>
              </p:cNvSpPr>
              <p:nvPr/>
            </p:nvSpPr>
            <p:spPr bwMode="auto">
              <a:xfrm>
                <a:off x="1180" y="3211"/>
                <a:ext cx="27" cy="11"/>
              </a:xfrm>
              <a:custGeom>
                <a:avLst/>
                <a:gdLst/>
                <a:ahLst/>
                <a:cxnLst>
                  <a:cxn ang="0">
                    <a:pos x="27" y="0"/>
                  </a:cxn>
                  <a:cxn ang="0">
                    <a:pos x="27" y="0"/>
                  </a:cxn>
                  <a:cxn ang="0">
                    <a:pos x="0" y="11"/>
                  </a:cxn>
                  <a:cxn ang="0">
                    <a:pos x="0" y="11"/>
                  </a:cxn>
                  <a:cxn ang="0">
                    <a:pos x="27" y="4"/>
                  </a:cxn>
                  <a:cxn ang="0">
                    <a:pos x="27" y="4"/>
                  </a:cxn>
                  <a:cxn ang="0">
                    <a:pos x="27" y="4"/>
                  </a:cxn>
                  <a:cxn ang="0">
                    <a:pos x="27" y="4"/>
                  </a:cxn>
                  <a:cxn ang="0">
                    <a:pos x="27" y="4"/>
                  </a:cxn>
                  <a:cxn ang="0">
                    <a:pos x="27" y="0"/>
                  </a:cxn>
                  <a:cxn ang="0">
                    <a:pos x="27" y="0"/>
                  </a:cxn>
                  <a:cxn ang="0">
                    <a:pos x="27" y="0"/>
                  </a:cxn>
                </a:cxnLst>
                <a:rect l="0" t="0" r="r" b="b"/>
                <a:pathLst>
                  <a:path w="27" h="11">
                    <a:moveTo>
                      <a:pt x="27" y="0"/>
                    </a:moveTo>
                    <a:lnTo>
                      <a:pt x="27" y="0"/>
                    </a:lnTo>
                    <a:lnTo>
                      <a:pt x="0" y="11"/>
                    </a:lnTo>
                    <a:lnTo>
                      <a:pt x="0" y="11"/>
                    </a:lnTo>
                    <a:lnTo>
                      <a:pt x="27" y="4"/>
                    </a:lnTo>
                    <a:lnTo>
                      <a:pt x="27" y="4"/>
                    </a:lnTo>
                    <a:lnTo>
                      <a:pt x="27" y="4"/>
                    </a:lnTo>
                    <a:lnTo>
                      <a:pt x="27" y="4"/>
                    </a:lnTo>
                    <a:lnTo>
                      <a:pt x="27" y="4"/>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80314" name="Freeform 410"/>
              <p:cNvSpPr>
                <a:spLocks noChangeAspect="1"/>
              </p:cNvSpPr>
              <p:nvPr/>
            </p:nvSpPr>
            <p:spPr bwMode="auto">
              <a:xfrm>
                <a:off x="1207" y="3215"/>
                <a:ext cx="11" cy="7"/>
              </a:xfrm>
              <a:custGeom>
                <a:avLst/>
                <a:gdLst/>
                <a:ahLst/>
                <a:cxnLst>
                  <a:cxn ang="0">
                    <a:pos x="11" y="7"/>
                  </a:cxn>
                  <a:cxn ang="0">
                    <a:pos x="11" y="7"/>
                  </a:cxn>
                  <a:cxn ang="0">
                    <a:pos x="3" y="0"/>
                  </a:cxn>
                  <a:cxn ang="0">
                    <a:pos x="0" y="0"/>
                  </a:cxn>
                  <a:cxn ang="0">
                    <a:pos x="11" y="7"/>
                  </a:cxn>
                  <a:cxn ang="0">
                    <a:pos x="11" y="7"/>
                  </a:cxn>
                  <a:cxn ang="0">
                    <a:pos x="11" y="7"/>
                  </a:cxn>
                  <a:cxn ang="0">
                    <a:pos x="11" y="7"/>
                  </a:cxn>
                  <a:cxn ang="0">
                    <a:pos x="11" y="7"/>
                  </a:cxn>
                  <a:cxn ang="0">
                    <a:pos x="11" y="7"/>
                  </a:cxn>
                  <a:cxn ang="0">
                    <a:pos x="11" y="7"/>
                  </a:cxn>
                  <a:cxn ang="0">
                    <a:pos x="11" y="7"/>
                  </a:cxn>
                </a:cxnLst>
                <a:rect l="0" t="0" r="r" b="b"/>
                <a:pathLst>
                  <a:path w="11" h="7">
                    <a:moveTo>
                      <a:pt x="11" y="7"/>
                    </a:moveTo>
                    <a:lnTo>
                      <a:pt x="11" y="7"/>
                    </a:lnTo>
                    <a:lnTo>
                      <a:pt x="3" y="0"/>
                    </a:lnTo>
                    <a:lnTo>
                      <a:pt x="0" y="0"/>
                    </a:lnTo>
                    <a:lnTo>
                      <a:pt x="11" y="7"/>
                    </a:lnTo>
                    <a:lnTo>
                      <a:pt x="11" y="7"/>
                    </a:lnTo>
                    <a:lnTo>
                      <a:pt x="11"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80315" name="Freeform 411"/>
              <p:cNvSpPr>
                <a:spLocks noChangeAspect="1"/>
              </p:cNvSpPr>
              <p:nvPr/>
            </p:nvSpPr>
            <p:spPr bwMode="auto">
              <a:xfrm>
                <a:off x="1214" y="3222"/>
                <a:ext cx="8" cy="15"/>
              </a:xfrm>
              <a:custGeom>
                <a:avLst/>
                <a:gdLst/>
                <a:ahLst/>
                <a:cxnLst>
                  <a:cxn ang="0">
                    <a:pos x="8" y="15"/>
                  </a:cxn>
                  <a:cxn ang="0">
                    <a:pos x="8" y="15"/>
                  </a:cxn>
                  <a:cxn ang="0">
                    <a:pos x="4" y="0"/>
                  </a:cxn>
                  <a:cxn ang="0">
                    <a:pos x="0" y="0"/>
                  </a:cxn>
                  <a:cxn ang="0">
                    <a:pos x="8" y="15"/>
                  </a:cxn>
                  <a:cxn ang="0">
                    <a:pos x="8" y="15"/>
                  </a:cxn>
                  <a:cxn ang="0">
                    <a:pos x="8" y="15"/>
                  </a:cxn>
                  <a:cxn ang="0">
                    <a:pos x="8" y="15"/>
                  </a:cxn>
                  <a:cxn ang="0">
                    <a:pos x="8" y="15"/>
                  </a:cxn>
                  <a:cxn ang="0">
                    <a:pos x="8" y="15"/>
                  </a:cxn>
                  <a:cxn ang="0">
                    <a:pos x="8" y="15"/>
                  </a:cxn>
                  <a:cxn ang="0">
                    <a:pos x="8" y="15"/>
                  </a:cxn>
                </a:cxnLst>
                <a:rect l="0" t="0" r="r" b="b"/>
                <a:pathLst>
                  <a:path w="8" h="15">
                    <a:moveTo>
                      <a:pt x="8" y="15"/>
                    </a:moveTo>
                    <a:lnTo>
                      <a:pt x="8" y="15"/>
                    </a:lnTo>
                    <a:lnTo>
                      <a:pt x="4" y="0"/>
                    </a:lnTo>
                    <a:lnTo>
                      <a:pt x="0" y="0"/>
                    </a:lnTo>
                    <a:lnTo>
                      <a:pt x="8" y="15"/>
                    </a:lnTo>
                    <a:lnTo>
                      <a:pt x="8" y="15"/>
                    </a:lnTo>
                    <a:lnTo>
                      <a:pt x="8" y="15"/>
                    </a:lnTo>
                    <a:lnTo>
                      <a:pt x="8" y="15"/>
                    </a:lnTo>
                    <a:lnTo>
                      <a:pt x="8" y="15"/>
                    </a:lnTo>
                    <a:lnTo>
                      <a:pt x="8" y="15"/>
                    </a:lnTo>
                    <a:lnTo>
                      <a:pt x="8" y="15"/>
                    </a:lnTo>
                    <a:lnTo>
                      <a:pt x="8" y="15"/>
                    </a:lnTo>
                    <a:close/>
                  </a:path>
                </a:pathLst>
              </a:custGeom>
              <a:solidFill>
                <a:srgbClr val="000000"/>
              </a:solidFill>
              <a:ln w="9525">
                <a:noFill/>
                <a:round/>
                <a:headEnd/>
                <a:tailEnd/>
              </a:ln>
            </p:spPr>
            <p:txBody>
              <a:bodyPr/>
              <a:lstStyle/>
              <a:p>
                <a:endParaRPr lang="en-US"/>
              </a:p>
            </p:txBody>
          </p:sp>
          <p:sp>
            <p:nvSpPr>
              <p:cNvPr id="380316" name="Freeform 412"/>
              <p:cNvSpPr>
                <a:spLocks noChangeAspect="1"/>
              </p:cNvSpPr>
              <p:nvPr/>
            </p:nvSpPr>
            <p:spPr bwMode="auto">
              <a:xfrm>
                <a:off x="1184" y="3237"/>
                <a:ext cx="38" cy="12"/>
              </a:xfrm>
              <a:custGeom>
                <a:avLst/>
                <a:gdLst/>
                <a:ahLst/>
                <a:cxnLst>
                  <a:cxn ang="0">
                    <a:pos x="0" y="12"/>
                  </a:cxn>
                  <a:cxn ang="0">
                    <a:pos x="4" y="12"/>
                  </a:cxn>
                  <a:cxn ang="0">
                    <a:pos x="38" y="0"/>
                  </a:cxn>
                  <a:cxn ang="0">
                    <a:pos x="38" y="0"/>
                  </a:cxn>
                  <a:cxn ang="0">
                    <a:pos x="4" y="12"/>
                  </a:cxn>
                  <a:cxn ang="0">
                    <a:pos x="4" y="12"/>
                  </a:cxn>
                  <a:cxn ang="0">
                    <a:pos x="4" y="12"/>
                  </a:cxn>
                  <a:cxn ang="0">
                    <a:pos x="0" y="12"/>
                  </a:cxn>
                  <a:cxn ang="0">
                    <a:pos x="0" y="12"/>
                  </a:cxn>
                  <a:cxn ang="0">
                    <a:pos x="4" y="12"/>
                  </a:cxn>
                  <a:cxn ang="0">
                    <a:pos x="4" y="12"/>
                  </a:cxn>
                  <a:cxn ang="0">
                    <a:pos x="0" y="12"/>
                  </a:cxn>
                </a:cxnLst>
                <a:rect l="0" t="0" r="r" b="b"/>
                <a:pathLst>
                  <a:path w="38" h="12">
                    <a:moveTo>
                      <a:pt x="0" y="12"/>
                    </a:moveTo>
                    <a:lnTo>
                      <a:pt x="4" y="12"/>
                    </a:lnTo>
                    <a:lnTo>
                      <a:pt x="38" y="0"/>
                    </a:lnTo>
                    <a:lnTo>
                      <a:pt x="38" y="0"/>
                    </a:lnTo>
                    <a:lnTo>
                      <a:pt x="4" y="12"/>
                    </a:lnTo>
                    <a:lnTo>
                      <a:pt x="4" y="12"/>
                    </a:lnTo>
                    <a:lnTo>
                      <a:pt x="4" y="12"/>
                    </a:lnTo>
                    <a:lnTo>
                      <a:pt x="0" y="12"/>
                    </a:lnTo>
                    <a:lnTo>
                      <a:pt x="0" y="12"/>
                    </a:lnTo>
                    <a:lnTo>
                      <a:pt x="4" y="12"/>
                    </a:lnTo>
                    <a:lnTo>
                      <a:pt x="4" y="12"/>
                    </a:lnTo>
                    <a:lnTo>
                      <a:pt x="0" y="12"/>
                    </a:lnTo>
                    <a:close/>
                  </a:path>
                </a:pathLst>
              </a:custGeom>
              <a:solidFill>
                <a:srgbClr val="000000"/>
              </a:solidFill>
              <a:ln w="9525">
                <a:noFill/>
                <a:round/>
                <a:headEnd/>
                <a:tailEnd/>
              </a:ln>
            </p:spPr>
            <p:txBody>
              <a:bodyPr/>
              <a:lstStyle/>
              <a:p>
                <a:endParaRPr lang="en-US"/>
              </a:p>
            </p:txBody>
          </p:sp>
          <p:sp>
            <p:nvSpPr>
              <p:cNvPr id="380317" name="Freeform 413"/>
              <p:cNvSpPr>
                <a:spLocks noChangeAspect="1"/>
              </p:cNvSpPr>
              <p:nvPr/>
            </p:nvSpPr>
            <p:spPr bwMode="auto">
              <a:xfrm>
                <a:off x="1169" y="3234"/>
                <a:ext cx="15" cy="15"/>
              </a:xfrm>
              <a:custGeom>
                <a:avLst/>
                <a:gdLst/>
                <a:ahLst/>
                <a:cxnLst>
                  <a:cxn ang="0">
                    <a:pos x="0" y="0"/>
                  </a:cxn>
                  <a:cxn ang="0">
                    <a:pos x="0" y="0"/>
                  </a:cxn>
                  <a:cxn ang="0">
                    <a:pos x="15" y="15"/>
                  </a:cxn>
                  <a:cxn ang="0">
                    <a:pos x="15" y="15"/>
                  </a:cxn>
                  <a:cxn ang="0">
                    <a:pos x="4" y="0"/>
                  </a:cxn>
                  <a:cxn ang="0">
                    <a:pos x="4" y="0"/>
                  </a:cxn>
                  <a:cxn ang="0">
                    <a:pos x="4" y="0"/>
                  </a:cxn>
                  <a:cxn ang="0">
                    <a:pos x="4" y="0"/>
                  </a:cxn>
                  <a:cxn ang="0">
                    <a:pos x="0" y="0"/>
                  </a:cxn>
                  <a:cxn ang="0">
                    <a:pos x="0" y="0"/>
                  </a:cxn>
                  <a:cxn ang="0">
                    <a:pos x="0" y="0"/>
                  </a:cxn>
                  <a:cxn ang="0">
                    <a:pos x="0" y="0"/>
                  </a:cxn>
                </a:cxnLst>
                <a:rect l="0" t="0" r="r" b="b"/>
                <a:pathLst>
                  <a:path w="15" h="15">
                    <a:moveTo>
                      <a:pt x="0" y="0"/>
                    </a:moveTo>
                    <a:lnTo>
                      <a:pt x="0" y="0"/>
                    </a:lnTo>
                    <a:lnTo>
                      <a:pt x="15" y="15"/>
                    </a:lnTo>
                    <a:lnTo>
                      <a:pt x="15" y="15"/>
                    </a:lnTo>
                    <a:lnTo>
                      <a:pt x="4" y="0"/>
                    </a:lnTo>
                    <a:lnTo>
                      <a:pt x="4" y="0"/>
                    </a:lnTo>
                    <a:lnTo>
                      <a:pt x="4" y="0"/>
                    </a:lnTo>
                    <a:lnTo>
                      <a:pt x="4"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318" name="Freeform 414"/>
              <p:cNvSpPr>
                <a:spLocks noChangeAspect="1"/>
              </p:cNvSpPr>
              <p:nvPr/>
            </p:nvSpPr>
            <p:spPr bwMode="auto">
              <a:xfrm>
                <a:off x="1180" y="3215"/>
                <a:ext cx="34" cy="15"/>
              </a:xfrm>
              <a:custGeom>
                <a:avLst/>
                <a:gdLst/>
                <a:ahLst/>
                <a:cxnLst>
                  <a:cxn ang="0">
                    <a:pos x="0" y="7"/>
                  </a:cxn>
                  <a:cxn ang="0">
                    <a:pos x="8" y="15"/>
                  </a:cxn>
                  <a:cxn ang="0">
                    <a:pos x="34" y="7"/>
                  </a:cxn>
                  <a:cxn ang="0">
                    <a:pos x="27" y="0"/>
                  </a:cxn>
                  <a:cxn ang="0">
                    <a:pos x="0" y="7"/>
                  </a:cxn>
                </a:cxnLst>
                <a:rect l="0" t="0" r="r" b="b"/>
                <a:pathLst>
                  <a:path w="34" h="15">
                    <a:moveTo>
                      <a:pt x="0" y="7"/>
                    </a:moveTo>
                    <a:lnTo>
                      <a:pt x="8" y="15"/>
                    </a:lnTo>
                    <a:lnTo>
                      <a:pt x="34" y="7"/>
                    </a:lnTo>
                    <a:lnTo>
                      <a:pt x="27" y="0"/>
                    </a:lnTo>
                    <a:lnTo>
                      <a:pt x="0" y="7"/>
                    </a:lnTo>
                    <a:close/>
                  </a:path>
                </a:pathLst>
              </a:custGeom>
              <a:solidFill>
                <a:srgbClr val="E5E5E5"/>
              </a:solidFill>
              <a:ln w="9525">
                <a:noFill/>
                <a:round/>
                <a:headEnd/>
                <a:tailEnd/>
              </a:ln>
            </p:spPr>
            <p:txBody>
              <a:bodyPr/>
              <a:lstStyle/>
              <a:p>
                <a:endParaRPr lang="en-US"/>
              </a:p>
            </p:txBody>
          </p:sp>
          <p:sp>
            <p:nvSpPr>
              <p:cNvPr id="380319" name="Freeform 415"/>
              <p:cNvSpPr>
                <a:spLocks noChangeAspect="1"/>
              </p:cNvSpPr>
              <p:nvPr/>
            </p:nvSpPr>
            <p:spPr bwMode="auto">
              <a:xfrm>
                <a:off x="1173" y="3222"/>
                <a:ext cx="15" cy="27"/>
              </a:xfrm>
              <a:custGeom>
                <a:avLst/>
                <a:gdLst/>
                <a:ahLst/>
                <a:cxnLst>
                  <a:cxn ang="0">
                    <a:pos x="0" y="12"/>
                  </a:cxn>
                  <a:cxn ang="0">
                    <a:pos x="7" y="0"/>
                  </a:cxn>
                  <a:cxn ang="0">
                    <a:pos x="15" y="8"/>
                  </a:cxn>
                  <a:cxn ang="0">
                    <a:pos x="11" y="27"/>
                  </a:cxn>
                  <a:cxn ang="0">
                    <a:pos x="0" y="12"/>
                  </a:cxn>
                </a:cxnLst>
                <a:rect l="0" t="0" r="r" b="b"/>
                <a:pathLst>
                  <a:path w="15" h="27">
                    <a:moveTo>
                      <a:pt x="0" y="12"/>
                    </a:moveTo>
                    <a:lnTo>
                      <a:pt x="7" y="0"/>
                    </a:lnTo>
                    <a:lnTo>
                      <a:pt x="15" y="8"/>
                    </a:lnTo>
                    <a:lnTo>
                      <a:pt x="11" y="27"/>
                    </a:lnTo>
                    <a:lnTo>
                      <a:pt x="0" y="12"/>
                    </a:lnTo>
                    <a:close/>
                  </a:path>
                </a:pathLst>
              </a:custGeom>
              <a:solidFill>
                <a:srgbClr val="606060"/>
              </a:solidFill>
              <a:ln w="9525">
                <a:noFill/>
                <a:round/>
                <a:headEnd/>
                <a:tailEnd/>
              </a:ln>
            </p:spPr>
            <p:txBody>
              <a:bodyPr/>
              <a:lstStyle/>
              <a:p>
                <a:endParaRPr lang="en-US"/>
              </a:p>
            </p:txBody>
          </p:sp>
          <p:sp>
            <p:nvSpPr>
              <p:cNvPr id="380320" name="Freeform 416"/>
              <p:cNvSpPr>
                <a:spLocks noChangeAspect="1"/>
              </p:cNvSpPr>
              <p:nvPr/>
            </p:nvSpPr>
            <p:spPr bwMode="auto">
              <a:xfrm>
                <a:off x="1500" y="3108"/>
                <a:ext cx="53" cy="34"/>
              </a:xfrm>
              <a:custGeom>
                <a:avLst/>
                <a:gdLst/>
                <a:ahLst/>
                <a:cxnLst>
                  <a:cxn ang="0">
                    <a:pos x="0" y="19"/>
                  </a:cxn>
                  <a:cxn ang="0">
                    <a:pos x="11" y="8"/>
                  </a:cxn>
                  <a:cxn ang="0">
                    <a:pos x="38" y="0"/>
                  </a:cxn>
                  <a:cxn ang="0">
                    <a:pos x="45" y="8"/>
                  </a:cxn>
                  <a:cxn ang="0">
                    <a:pos x="53" y="23"/>
                  </a:cxn>
                  <a:cxn ang="0">
                    <a:pos x="15" y="34"/>
                  </a:cxn>
                  <a:cxn ang="0">
                    <a:pos x="0" y="19"/>
                  </a:cxn>
                </a:cxnLst>
                <a:rect l="0" t="0" r="r" b="b"/>
                <a:pathLst>
                  <a:path w="53" h="34">
                    <a:moveTo>
                      <a:pt x="0" y="19"/>
                    </a:moveTo>
                    <a:lnTo>
                      <a:pt x="11" y="8"/>
                    </a:lnTo>
                    <a:lnTo>
                      <a:pt x="38" y="0"/>
                    </a:lnTo>
                    <a:lnTo>
                      <a:pt x="45" y="8"/>
                    </a:lnTo>
                    <a:lnTo>
                      <a:pt x="53" y="23"/>
                    </a:lnTo>
                    <a:lnTo>
                      <a:pt x="15" y="34"/>
                    </a:lnTo>
                    <a:lnTo>
                      <a:pt x="0" y="19"/>
                    </a:lnTo>
                    <a:close/>
                  </a:path>
                </a:pathLst>
              </a:custGeom>
              <a:solidFill>
                <a:srgbClr val="BFBFBF"/>
              </a:solidFill>
              <a:ln w="9525">
                <a:noFill/>
                <a:round/>
                <a:headEnd/>
                <a:tailEnd/>
              </a:ln>
            </p:spPr>
            <p:txBody>
              <a:bodyPr/>
              <a:lstStyle/>
              <a:p>
                <a:endParaRPr lang="en-US"/>
              </a:p>
            </p:txBody>
          </p:sp>
          <p:sp>
            <p:nvSpPr>
              <p:cNvPr id="380321" name="Freeform 417"/>
              <p:cNvSpPr>
                <a:spLocks noChangeAspect="1"/>
              </p:cNvSpPr>
              <p:nvPr/>
            </p:nvSpPr>
            <p:spPr bwMode="auto">
              <a:xfrm>
                <a:off x="1500" y="3116"/>
                <a:ext cx="11" cy="11"/>
              </a:xfrm>
              <a:custGeom>
                <a:avLst/>
                <a:gdLst/>
                <a:ahLst/>
                <a:cxnLst>
                  <a:cxn ang="0">
                    <a:pos x="11" y="0"/>
                  </a:cxn>
                  <a:cxn ang="0">
                    <a:pos x="8" y="0"/>
                  </a:cxn>
                  <a:cxn ang="0">
                    <a:pos x="0" y="11"/>
                  </a:cxn>
                  <a:cxn ang="0">
                    <a:pos x="4" y="11"/>
                  </a:cxn>
                  <a:cxn ang="0">
                    <a:pos x="11" y="0"/>
                  </a:cxn>
                  <a:cxn ang="0">
                    <a:pos x="11" y="0"/>
                  </a:cxn>
                  <a:cxn ang="0">
                    <a:pos x="11" y="0"/>
                  </a:cxn>
                  <a:cxn ang="0">
                    <a:pos x="11" y="0"/>
                  </a:cxn>
                  <a:cxn ang="0">
                    <a:pos x="11" y="0"/>
                  </a:cxn>
                  <a:cxn ang="0">
                    <a:pos x="11" y="0"/>
                  </a:cxn>
                  <a:cxn ang="0">
                    <a:pos x="8" y="0"/>
                  </a:cxn>
                  <a:cxn ang="0">
                    <a:pos x="11" y="0"/>
                  </a:cxn>
                </a:cxnLst>
                <a:rect l="0" t="0" r="r" b="b"/>
                <a:pathLst>
                  <a:path w="11" h="11">
                    <a:moveTo>
                      <a:pt x="11" y="0"/>
                    </a:moveTo>
                    <a:lnTo>
                      <a:pt x="8" y="0"/>
                    </a:lnTo>
                    <a:lnTo>
                      <a:pt x="0" y="11"/>
                    </a:lnTo>
                    <a:lnTo>
                      <a:pt x="4" y="11"/>
                    </a:lnTo>
                    <a:lnTo>
                      <a:pt x="11" y="0"/>
                    </a:lnTo>
                    <a:lnTo>
                      <a:pt x="11" y="0"/>
                    </a:lnTo>
                    <a:lnTo>
                      <a:pt x="11" y="0"/>
                    </a:lnTo>
                    <a:lnTo>
                      <a:pt x="11" y="0"/>
                    </a:lnTo>
                    <a:lnTo>
                      <a:pt x="11" y="0"/>
                    </a:lnTo>
                    <a:lnTo>
                      <a:pt x="11" y="0"/>
                    </a:lnTo>
                    <a:lnTo>
                      <a:pt x="8" y="0"/>
                    </a:lnTo>
                    <a:lnTo>
                      <a:pt x="11" y="0"/>
                    </a:lnTo>
                    <a:close/>
                  </a:path>
                </a:pathLst>
              </a:custGeom>
              <a:solidFill>
                <a:srgbClr val="000000"/>
              </a:solidFill>
              <a:ln w="9525">
                <a:noFill/>
                <a:round/>
                <a:headEnd/>
                <a:tailEnd/>
              </a:ln>
            </p:spPr>
            <p:txBody>
              <a:bodyPr/>
              <a:lstStyle/>
              <a:p>
                <a:endParaRPr lang="en-US"/>
              </a:p>
            </p:txBody>
          </p:sp>
          <p:sp>
            <p:nvSpPr>
              <p:cNvPr id="380322" name="Freeform 418"/>
              <p:cNvSpPr>
                <a:spLocks noChangeAspect="1"/>
              </p:cNvSpPr>
              <p:nvPr/>
            </p:nvSpPr>
            <p:spPr bwMode="auto">
              <a:xfrm>
                <a:off x="1511" y="3108"/>
                <a:ext cx="27" cy="8"/>
              </a:xfrm>
              <a:custGeom>
                <a:avLst/>
                <a:gdLst/>
                <a:ahLst/>
                <a:cxnLst>
                  <a:cxn ang="0">
                    <a:pos x="27" y="0"/>
                  </a:cxn>
                  <a:cxn ang="0">
                    <a:pos x="27" y="0"/>
                  </a:cxn>
                  <a:cxn ang="0">
                    <a:pos x="0" y="8"/>
                  </a:cxn>
                  <a:cxn ang="0">
                    <a:pos x="0" y="8"/>
                  </a:cxn>
                  <a:cxn ang="0">
                    <a:pos x="27" y="0"/>
                  </a:cxn>
                  <a:cxn ang="0">
                    <a:pos x="27" y="0"/>
                  </a:cxn>
                  <a:cxn ang="0">
                    <a:pos x="27" y="0"/>
                  </a:cxn>
                  <a:cxn ang="0">
                    <a:pos x="27" y="0"/>
                  </a:cxn>
                  <a:cxn ang="0">
                    <a:pos x="27" y="0"/>
                  </a:cxn>
                  <a:cxn ang="0">
                    <a:pos x="27" y="0"/>
                  </a:cxn>
                  <a:cxn ang="0">
                    <a:pos x="27" y="0"/>
                  </a:cxn>
                  <a:cxn ang="0">
                    <a:pos x="27" y="0"/>
                  </a:cxn>
                </a:cxnLst>
                <a:rect l="0" t="0" r="r" b="b"/>
                <a:pathLst>
                  <a:path w="27" h="8">
                    <a:moveTo>
                      <a:pt x="27" y="0"/>
                    </a:moveTo>
                    <a:lnTo>
                      <a:pt x="27" y="0"/>
                    </a:lnTo>
                    <a:lnTo>
                      <a:pt x="0" y="8"/>
                    </a:lnTo>
                    <a:lnTo>
                      <a:pt x="0" y="8"/>
                    </a:lnTo>
                    <a:lnTo>
                      <a:pt x="27" y="0"/>
                    </a:lnTo>
                    <a:lnTo>
                      <a:pt x="27" y="0"/>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80323" name="Freeform 419"/>
              <p:cNvSpPr>
                <a:spLocks noChangeAspect="1"/>
              </p:cNvSpPr>
              <p:nvPr/>
            </p:nvSpPr>
            <p:spPr bwMode="auto">
              <a:xfrm>
                <a:off x="1538" y="3108"/>
                <a:ext cx="7" cy="8"/>
              </a:xfrm>
              <a:custGeom>
                <a:avLst/>
                <a:gdLst/>
                <a:ahLst/>
                <a:cxnLst>
                  <a:cxn ang="0">
                    <a:pos x="7" y="8"/>
                  </a:cxn>
                  <a:cxn ang="0">
                    <a:pos x="7" y="8"/>
                  </a:cxn>
                  <a:cxn ang="0">
                    <a:pos x="0" y="0"/>
                  </a:cxn>
                  <a:cxn ang="0">
                    <a:pos x="0" y="0"/>
                  </a:cxn>
                  <a:cxn ang="0">
                    <a:pos x="7" y="8"/>
                  </a:cxn>
                  <a:cxn ang="0">
                    <a:pos x="7" y="8"/>
                  </a:cxn>
                  <a:cxn ang="0">
                    <a:pos x="7" y="8"/>
                  </a:cxn>
                  <a:cxn ang="0">
                    <a:pos x="7" y="8"/>
                  </a:cxn>
                  <a:cxn ang="0">
                    <a:pos x="7" y="8"/>
                  </a:cxn>
                  <a:cxn ang="0">
                    <a:pos x="7" y="8"/>
                  </a:cxn>
                  <a:cxn ang="0">
                    <a:pos x="7" y="8"/>
                  </a:cxn>
                  <a:cxn ang="0">
                    <a:pos x="7" y="8"/>
                  </a:cxn>
                </a:cxnLst>
                <a:rect l="0" t="0" r="r" b="b"/>
                <a:pathLst>
                  <a:path w="7" h="8">
                    <a:moveTo>
                      <a:pt x="7" y="8"/>
                    </a:moveTo>
                    <a:lnTo>
                      <a:pt x="7" y="8"/>
                    </a:lnTo>
                    <a:lnTo>
                      <a:pt x="0" y="0"/>
                    </a:lnTo>
                    <a:lnTo>
                      <a:pt x="0" y="0"/>
                    </a:lnTo>
                    <a:lnTo>
                      <a:pt x="7" y="8"/>
                    </a:lnTo>
                    <a:lnTo>
                      <a:pt x="7" y="8"/>
                    </a:lnTo>
                    <a:lnTo>
                      <a:pt x="7" y="8"/>
                    </a:lnTo>
                    <a:lnTo>
                      <a:pt x="7" y="8"/>
                    </a:lnTo>
                    <a:lnTo>
                      <a:pt x="7" y="8"/>
                    </a:lnTo>
                    <a:lnTo>
                      <a:pt x="7" y="8"/>
                    </a:lnTo>
                    <a:lnTo>
                      <a:pt x="7" y="8"/>
                    </a:lnTo>
                    <a:lnTo>
                      <a:pt x="7" y="8"/>
                    </a:lnTo>
                    <a:close/>
                  </a:path>
                </a:pathLst>
              </a:custGeom>
              <a:solidFill>
                <a:srgbClr val="000000"/>
              </a:solidFill>
              <a:ln w="9525">
                <a:noFill/>
                <a:round/>
                <a:headEnd/>
                <a:tailEnd/>
              </a:ln>
            </p:spPr>
            <p:txBody>
              <a:bodyPr/>
              <a:lstStyle/>
              <a:p>
                <a:endParaRPr lang="en-US"/>
              </a:p>
            </p:txBody>
          </p:sp>
          <p:sp>
            <p:nvSpPr>
              <p:cNvPr id="380324" name="Freeform 420"/>
              <p:cNvSpPr>
                <a:spLocks noChangeAspect="1"/>
              </p:cNvSpPr>
              <p:nvPr/>
            </p:nvSpPr>
            <p:spPr bwMode="auto">
              <a:xfrm>
                <a:off x="1545" y="3116"/>
                <a:ext cx="8" cy="19"/>
              </a:xfrm>
              <a:custGeom>
                <a:avLst/>
                <a:gdLst/>
                <a:ahLst/>
                <a:cxnLst>
                  <a:cxn ang="0">
                    <a:pos x="8" y="19"/>
                  </a:cxn>
                  <a:cxn ang="0">
                    <a:pos x="8" y="15"/>
                  </a:cxn>
                  <a:cxn ang="0">
                    <a:pos x="4" y="0"/>
                  </a:cxn>
                  <a:cxn ang="0">
                    <a:pos x="0" y="4"/>
                  </a:cxn>
                  <a:cxn ang="0">
                    <a:pos x="8" y="15"/>
                  </a:cxn>
                  <a:cxn ang="0">
                    <a:pos x="8" y="15"/>
                  </a:cxn>
                  <a:cxn ang="0">
                    <a:pos x="8" y="15"/>
                  </a:cxn>
                  <a:cxn ang="0">
                    <a:pos x="8" y="19"/>
                  </a:cxn>
                  <a:cxn ang="0">
                    <a:pos x="8" y="19"/>
                  </a:cxn>
                  <a:cxn ang="0">
                    <a:pos x="8" y="19"/>
                  </a:cxn>
                  <a:cxn ang="0">
                    <a:pos x="8" y="15"/>
                  </a:cxn>
                  <a:cxn ang="0">
                    <a:pos x="8" y="19"/>
                  </a:cxn>
                </a:cxnLst>
                <a:rect l="0" t="0" r="r" b="b"/>
                <a:pathLst>
                  <a:path w="8" h="19">
                    <a:moveTo>
                      <a:pt x="8" y="19"/>
                    </a:moveTo>
                    <a:lnTo>
                      <a:pt x="8" y="15"/>
                    </a:lnTo>
                    <a:lnTo>
                      <a:pt x="4" y="0"/>
                    </a:lnTo>
                    <a:lnTo>
                      <a:pt x="0" y="4"/>
                    </a:lnTo>
                    <a:lnTo>
                      <a:pt x="8" y="15"/>
                    </a:lnTo>
                    <a:lnTo>
                      <a:pt x="8" y="15"/>
                    </a:lnTo>
                    <a:lnTo>
                      <a:pt x="8" y="15"/>
                    </a:lnTo>
                    <a:lnTo>
                      <a:pt x="8" y="19"/>
                    </a:lnTo>
                    <a:lnTo>
                      <a:pt x="8" y="19"/>
                    </a:lnTo>
                    <a:lnTo>
                      <a:pt x="8" y="19"/>
                    </a:lnTo>
                    <a:lnTo>
                      <a:pt x="8" y="15"/>
                    </a:lnTo>
                    <a:lnTo>
                      <a:pt x="8" y="19"/>
                    </a:lnTo>
                    <a:close/>
                  </a:path>
                </a:pathLst>
              </a:custGeom>
              <a:solidFill>
                <a:srgbClr val="000000"/>
              </a:solidFill>
              <a:ln w="9525">
                <a:noFill/>
                <a:round/>
                <a:headEnd/>
                <a:tailEnd/>
              </a:ln>
            </p:spPr>
            <p:txBody>
              <a:bodyPr/>
              <a:lstStyle/>
              <a:p>
                <a:endParaRPr lang="en-US"/>
              </a:p>
            </p:txBody>
          </p:sp>
          <p:sp>
            <p:nvSpPr>
              <p:cNvPr id="380325" name="Freeform 421"/>
              <p:cNvSpPr>
                <a:spLocks noChangeAspect="1"/>
              </p:cNvSpPr>
              <p:nvPr/>
            </p:nvSpPr>
            <p:spPr bwMode="auto">
              <a:xfrm>
                <a:off x="1515" y="3131"/>
                <a:ext cx="38" cy="11"/>
              </a:xfrm>
              <a:custGeom>
                <a:avLst/>
                <a:gdLst/>
                <a:ahLst/>
                <a:cxnLst>
                  <a:cxn ang="0">
                    <a:pos x="0" y="11"/>
                  </a:cxn>
                  <a:cxn ang="0">
                    <a:pos x="0" y="11"/>
                  </a:cxn>
                  <a:cxn ang="0">
                    <a:pos x="38" y="0"/>
                  </a:cxn>
                  <a:cxn ang="0">
                    <a:pos x="34" y="0"/>
                  </a:cxn>
                  <a:cxn ang="0">
                    <a:pos x="0" y="11"/>
                  </a:cxn>
                  <a:cxn ang="0">
                    <a:pos x="0" y="11"/>
                  </a:cxn>
                  <a:cxn ang="0">
                    <a:pos x="0" y="11"/>
                  </a:cxn>
                  <a:cxn ang="0">
                    <a:pos x="0" y="11"/>
                  </a:cxn>
                  <a:cxn ang="0">
                    <a:pos x="0" y="11"/>
                  </a:cxn>
                  <a:cxn ang="0">
                    <a:pos x="0" y="11"/>
                  </a:cxn>
                  <a:cxn ang="0">
                    <a:pos x="0" y="11"/>
                  </a:cxn>
                  <a:cxn ang="0">
                    <a:pos x="0" y="11"/>
                  </a:cxn>
                </a:cxnLst>
                <a:rect l="0" t="0" r="r" b="b"/>
                <a:pathLst>
                  <a:path w="38" h="11">
                    <a:moveTo>
                      <a:pt x="0" y="11"/>
                    </a:moveTo>
                    <a:lnTo>
                      <a:pt x="0" y="11"/>
                    </a:lnTo>
                    <a:lnTo>
                      <a:pt x="38" y="0"/>
                    </a:lnTo>
                    <a:lnTo>
                      <a:pt x="34" y="0"/>
                    </a:lnTo>
                    <a:lnTo>
                      <a:pt x="0" y="11"/>
                    </a:lnTo>
                    <a:lnTo>
                      <a:pt x="0" y="11"/>
                    </a:lnTo>
                    <a:lnTo>
                      <a:pt x="0" y="11"/>
                    </a:lnTo>
                    <a:lnTo>
                      <a:pt x="0" y="11"/>
                    </a:lnTo>
                    <a:lnTo>
                      <a:pt x="0" y="11"/>
                    </a:lnTo>
                    <a:lnTo>
                      <a:pt x="0" y="11"/>
                    </a:lnTo>
                    <a:lnTo>
                      <a:pt x="0" y="11"/>
                    </a:lnTo>
                    <a:lnTo>
                      <a:pt x="0" y="11"/>
                    </a:lnTo>
                    <a:close/>
                  </a:path>
                </a:pathLst>
              </a:custGeom>
              <a:solidFill>
                <a:srgbClr val="000000"/>
              </a:solidFill>
              <a:ln w="9525">
                <a:noFill/>
                <a:round/>
                <a:headEnd/>
                <a:tailEnd/>
              </a:ln>
            </p:spPr>
            <p:txBody>
              <a:bodyPr/>
              <a:lstStyle/>
              <a:p>
                <a:endParaRPr lang="en-US"/>
              </a:p>
            </p:txBody>
          </p:sp>
          <p:sp>
            <p:nvSpPr>
              <p:cNvPr id="380326" name="Freeform 422"/>
              <p:cNvSpPr>
                <a:spLocks noChangeAspect="1"/>
              </p:cNvSpPr>
              <p:nvPr/>
            </p:nvSpPr>
            <p:spPr bwMode="auto">
              <a:xfrm>
                <a:off x="1500" y="3127"/>
                <a:ext cx="15" cy="15"/>
              </a:xfrm>
              <a:custGeom>
                <a:avLst/>
                <a:gdLst/>
                <a:ahLst/>
                <a:cxnLst>
                  <a:cxn ang="0">
                    <a:pos x="0" y="0"/>
                  </a:cxn>
                  <a:cxn ang="0">
                    <a:pos x="0" y="4"/>
                  </a:cxn>
                  <a:cxn ang="0">
                    <a:pos x="15" y="15"/>
                  </a:cxn>
                  <a:cxn ang="0">
                    <a:pos x="15" y="15"/>
                  </a:cxn>
                  <a:cxn ang="0">
                    <a:pos x="4" y="0"/>
                  </a:cxn>
                  <a:cxn ang="0">
                    <a:pos x="4" y="4"/>
                  </a:cxn>
                  <a:cxn ang="0">
                    <a:pos x="4" y="0"/>
                  </a:cxn>
                  <a:cxn ang="0">
                    <a:pos x="0" y="0"/>
                  </a:cxn>
                  <a:cxn ang="0">
                    <a:pos x="0" y="0"/>
                  </a:cxn>
                  <a:cxn ang="0">
                    <a:pos x="0" y="0"/>
                  </a:cxn>
                  <a:cxn ang="0">
                    <a:pos x="0" y="4"/>
                  </a:cxn>
                  <a:cxn ang="0">
                    <a:pos x="0" y="0"/>
                  </a:cxn>
                </a:cxnLst>
                <a:rect l="0" t="0" r="r" b="b"/>
                <a:pathLst>
                  <a:path w="15" h="15">
                    <a:moveTo>
                      <a:pt x="0" y="0"/>
                    </a:moveTo>
                    <a:lnTo>
                      <a:pt x="0" y="4"/>
                    </a:lnTo>
                    <a:lnTo>
                      <a:pt x="15" y="15"/>
                    </a:lnTo>
                    <a:lnTo>
                      <a:pt x="15" y="15"/>
                    </a:lnTo>
                    <a:lnTo>
                      <a:pt x="4" y="0"/>
                    </a:lnTo>
                    <a:lnTo>
                      <a:pt x="4" y="4"/>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0327" name="Freeform 423"/>
              <p:cNvSpPr>
                <a:spLocks noChangeAspect="1"/>
              </p:cNvSpPr>
              <p:nvPr/>
            </p:nvSpPr>
            <p:spPr bwMode="auto">
              <a:xfrm>
                <a:off x="1511" y="3108"/>
                <a:ext cx="34" cy="15"/>
              </a:xfrm>
              <a:custGeom>
                <a:avLst/>
                <a:gdLst/>
                <a:ahLst/>
                <a:cxnLst>
                  <a:cxn ang="0">
                    <a:pos x="0" y="8"/>
                  </a:cxn>
                  <a:cxn ang="0">
                    <a:pos x="8" y="15"/>
                  </a:cxn>
                  <a:cxn ang="0">
                    <a:pos x="34" y="8"/>
                  </a:cxn>
                  <a:cxn ang="0">
                    <a:pos x="27" y="0"/>
                  </a:cxn>
                  <a:cxn ang="0">
                    <a:pos x="0" y="8"/>
                  </a:cxn>
                </a:cxnLst>
                <a:rect l="0" t="0" r="r" b="b"/>
                <a:pathLst>
                  <a:path w="34" h="15">
                    <a:moveTo>
                      <a:pt x="0" y="8"/>
                    </a:moveTo>
                    <a:lnTo>
                      <a:pt x="8" y="15"/>
                    </a:lnTo>
                    <a:lnTo>
                      <a:pt x="34" y="8"/>
                    </a:lnTo>
                    <a:lnTo>
                      <a:pt x="27" y="0"/>
                    </a:lnTo>
                    <a:lnTo>
                      <a:pt x="0" y="8"/>
                    </a:lnTo>
                    <a:close/>
                  </a:path>
                </a:pathLst>
              </a:custGeom>
              <a:solidFill>
                <a:srgbClr val="E5E5E5"/>
              </a:solidFill>
              <a:ln w="9525">
                <a:noFill/>
                <a:round/>
                <a:headEnd/>
                <a:tailEnd/>
              </a:ln>
            </p:spPr>
            <p:txBody>
              <a:bodyPr/>
              <a:lstStyle/>
              <a:p>
                <a:endParaRPr lang="en-US"/>
              </a:p>
            </p:txBody>
          </p:sp>
          <p:sp>
            <p:nvSpPr>
              <p:cNvPr id="380328" name="Freeform 424"/>
              <p:cNvSpPr>
                <a:spLocks noChangeAspect="1"/>
              </p:cNvSpPr>
              <p:nvPr/>
            </p:nvSpPr>
            <p:spPr bwMode="auto">
              <a:xfrm>
                <a:off x="1504" y="3116"/>
                <a:ext cx="15" cy="26"/>
              </a:xfrm>
              <a:custGeom>
                <a:avLst/>
                <a:gdLst/>
                <a:ahLst/>
                <a:cxnLst>
                  <a:cxn ang="0">
                    <a:pos x="0" y="11"/>
                  </a:cxn>
                  <a:cxn ang="0">
                    <a:pos x="7" y="0"/>
                  </a:cxn>
                  <a:cxn ang="0">
                    <a:pos x="15" y="11"/>
                  </a:cxn>
                  <a:cxn ang="0">
                    <a:pos x="11" y="26"/>
                  </a:cxn>
                  <a:cxn ang="0">
                    <a:pos x="0" y="11"/>
                  </a:cxn>
                </a:cxnLst>
                <a:rect l="0" t="0" r="r" b="b"/>
                <a:pathLst>
                  <a:path w="15" h="26">
                    <a:moveTo>
                      <a:pt x="0" y="11"/>
                    </a:moveTo>
                    <a:lnTo>
                      <a:pt x="7" y="0"/>
                    </a:lnTo>
                    <a:lnTo>
                      <a:pt x="15" y="11"/>
                    </a:lnTo>
                    <a:lnTo>
                      <a:pt x="11" y="26"/>
                    </a:lnTo>
                    <a:lnTo>
                      <a:pt x="0" y="11"/>
                    </a:lnTo>
                    <a:close/>
                  </a:path>
                </a:pathLst>
              </a:custGeom>
              <a:solidFill>
                <a:srgbClr val="606060"/>
              </a:solidFill>
              <a:ln w="9525">
                <a:noFill/>
                <a:round/>
                <a:headEnd/>
                <a:tailEnd/>
              </a:ln>
            </p:spPr>
            <p:txBody>
              <a:bodyPr/>
              <a:lstStyle/>
              <a:p>
                <a:endParaRPr lang="en-US"/>
              </a:p>
            </p:txBody>
          </p:sp>
          <p:sp>
            <p:nvSpPr>
              <p:cNvPr id="380329" name="Freeform 425"/>
              <p:cNvSpPr>
                <a:spLocks noChangeAspect="1"/>
              </p:cNvSpPr>
              <p:nvPr/>
            </p:nvSpPr>
            <p:spPr bwMode="auto">
              <a:xfrm>
                <a:off x="1462" y="3120"/>
                <a:ext cx="53" cy="38"/>
              </a:xfrm>
              <a:custGeom>
                <a:avLst/>
                <a:gdLst/>
                <a:ahLst/>
                <a:cxnLst>
                  <a:cxn ang="0">
                    <a:pos x="0" y="22"/>
                  </a:cxn>
                  <a:cxn ang="0">
                    <a:pos x="12" y="11"/>
                  </a:cxn>
                  <a:cxn ang="0">
                    <a:pos x="38" y="0"/>
                  </a:cxn>
                  <a:cxn ang="0">
                    <a:pos x="46" y="11"/>
                  </a:cxn>
                  <a:cxn ang="0">
                    <a:pos x="53" y="26"/>
                  </a:cxn>
                  <a:cxn ang="0">
                    <a:pos x="16" y="38"/>
                  </a:cxn>
                  <a:cxn ang="0">
                    <a:pos x="0" y="22"/>
                  </a:cxn>
                </a:cxnLst>
                <a:rect l="0" t="0" r="r" b="b"/>
                <a:pathLst>
                  <a:path w="53" h="38">
                    <a:moveTo>
                      <a:pt x="0" y="22"/>
                    </a:moveTo>
                    <a:lnTo>
                      <a:pt x="12" y="11"/>
                    </a:lnTo>
                    <a:lnTo>
                      <a:pt x="38" y="0"/>
                    </a:lnTo>
                    <a:lnTo>
                      <a:pt x="46" y="11"/>
                    </a:lnTo>
                    <a:lnTo>
                      <a:pt x="53" y="26"/>
                    </a:lnTo>
                    <a:lnTo>
                      <a:pt x="16" y="38"/>
                    </a:lnTo>
                    <a:lnTo>
                      <a:pt x="0" y="22"/>
                    </a:lnTo>
                    <a:close/>
                  </a:path>
                </a:pathLst>
              </a:custGeom>
              <a:solidFill>
                <a:srgbClr val="BFBFBF"/>
              </a:solidFill>
              <a:ln w="9525">
                <a:noFill/>
                <a:round/>
                <a:headEnd/>
                <a:tailEnd/>
              </a:ln>
            </p:spPr>
            <p:txBody>
              <a:bodyPr/>
              <a:lstStyle/>
              <a:p>
                <a:endParaRPr lang="en-US"/>
              </a:p>
            </p:txBody>
          </p:sp>
          <p:sp>
            <p:nvSpPr>
              <p:cNvPr id="380330" name="Freeform 426"/>
              <p:cNvSpPr>
                <a:spLocks noChangeAspect="1"/>
              </p:cNvSpPr>
              <p:nvPr/>
            </p:nvSpPr>
            <p:spPr bwMode="auto">
              <a:xfrm>
                <a:off x="1462" y="3127"/>
                <a:ext cx="12" cy="15"/>
              </a:xfrm>
              <a:custGeom>
                <a:avLst/>
                <a:gdLst/>
                <a:ahLst/>
                <a:cxnLst>
                  <a:cxn ang="0">
                    <a:pos x="12" y="0"/>
                  </a:cxn>
                  <a:cxn ang="0">
                    <a:pos x="8" y="0"/>
                  </a:cxn>
                  <a:cxn ang="0">
                    <a:pos x="0" y="12"/>
                  </a:cxn>
                  <a:cxn ang="0">
                    <a:pos x="0" y="15"/>
                  </a:cxn>
                  <a:cxn ang="0">
                    <a:pos x="12" y="4"/>
                  </a:cxn>
                  <a:cxn ang="0">
                    <a:pos x="12" y="4"/>
                  </a:cxn>
                  <a:cxn ang="0">
                    <a:pos x="12" y="4"/>
                  </a:cxn>
                  <a:cxn ang="0">
                    <a:pos x="12" y="0"/>
                  </a:cxn>
                  <a:cxn ang="0">
                    <a:pos x="12" y="0"/>
                  </a:cxn>
                  <a:cxn ang="0">
                    <a:pos x="12" y="0"/>
                  </a:cxn>
                  <a:cxn ang="0">
                    <a:pos x="8" y="0"/>
                  </a:cxn>
                  <a:cxn ang="0">
                    <a:pos x="12" y="0"/>
                  </a:cxn>
                </a:cxnLst>
                <a:rect l="0" t="0" r="r" b="b"/>
                <a:pathLst>
                  <a:path w="12" h="15">
                    <a:moveTo>
                      <a:pt x="12" y="0"/>
                    </a:moveTo>
                    <a:lnTo>
                      <a:pt x="8" y="0"/>
                    </a:lnTo>
                    <a:lnTo>
                      <a:pt x="0" y="12"/>
                    </a:lnTo>
                    <a:lnTo>
                      <a:pt x="0" y="15"/>
                    </a:lnTo>
                    <a:lnTo>
                      <a:pt x="12" y="4"/>
                    </a:lnTo>
                    <a:lnTo>
                      <a:pt x="12" y="4"/>
                    </a:lnTo>
                    <a:lnTo>
                      <a:pt x="12" y="4"/>
                    </a:lnTo>
                    <a:lnTo>
                      <a:pt x="12" y="0"/>
                    </a:lnTo>
                    <a:lnTo>
                      <a:pt x="12" y="0"/>
                    </a:lnTo>
                    <a:lnTo>
                      <a:pt x="12" y="0"/>
                    </a:lnTo>
                    <a:lnTo>
                      <a:pt x="8" y="0"/>
                    </a:lnTo>
                    <a:lnTo>
                      <a:pt x="12" y="0"/>
                    </a:lnTo>
                    <a:close/>
                  </a:path>
                </a:pathLst>
              </a:custGeom>
              <a:solidFill>
                <a:srgbClr val="000000"/>
              </a:solidFill>
              <a:ln w="9525">
                <a:noFill/>
                <a:round/>
                <a:headEnd/>
                <a:tailEnd/>
              </a:ln>
            </p:spPr>
            <p:txBody>
              <a:bodyPr/>
              <a:lstStyle/>
              <a:p>
                <a:endParaRPr lang="en-US"/>
              </a:p>
            </p:txBody>
          </p:sp>
          <p:sp>
            <p:nvSpPr>
              <p:cNvPr id="380331" name="Freeform 427"/>
              <p:cNvSpPr>
                <a:spLocks noChangeAspect="1"/>
              </p:cNvSpPr>
              <p:nvPr/>
            </p:nvSpPr>
            <p:spPr bwMode="auto">
              <a:xfrm>
                <a:off x="1470" y="3120"/>
                <a:ext cx="30" cy="11"/>
              </a:xfrm>
              <a:custGeom>
                <a:avLst/>
                <a:gdLst/>
                <a:ahLst/>
                <a:cxnLst>
                  <a:cxn ang="0">
                    <a:pos x="30" y="0"/>
                  </a:cxn>
                  <a:cxn ang="0">
                    <a:pos x="30" y="0"/>
                  </a:cxn>
                  <a:cxn ang="0">
                    <a:pos x="0" y="7"/>
                  </a:cxn>
                  <a:cxn ang="0">
                    <a:pos x="0" y="11"/>
                  </a:cxn>
                  <a:cxn ang="0">
                    <a:pos x="30" y="3"/>
                  </a:cxn>
                  <a:cxn ang="0">
                    <a:pos x="30" y="0"/>
                  </a:cxn>
                  <a:cxn ang="0">
                    <a:pos x="30" y="3"/>
                  </a:cxn>
                  <a:cxn ang="0">
                    <a:pos x="30" y="0"/>
                  </a:cxn>
                  <a:cxn ang="0">
                    <a:pos x="30" y="0"/>
                  </a:cxn>
                  <a:cxn ang="0">
                    <a:pos x="30" y="0"/>
                  </a:cxn>
                  <a:cxn ang="0">
                    <a:pos x="30" y="0"/>
                  </a:cxn>
                  <a:cxn ang="0">
                    <a:pos x="30" y="0"/>
                  </a:cxn>
                </a:cxnLst>
                <a:rect l="0" t="0" r="r" b="b"/>
                <a:pathLst>
                  <a:path w="30" h="11">
                    <a:moveTo>
                      <a:pt x="30" y="0"/>
                    </a:moveTo>
                    <a:lnTo>
                      <a:pt x="30" y="0"/>
                    </a:lnTo>
                    <a:lnTo>
                      <a:pt x="0" y="7"/>
                    </a:lnTo>
                    <a:lnTo>
                      <a:pt x="0" y="11"/>
                    </a:lnTo>
                    <a:lnTo>
                      <a:pt x="30" y="3"/>
                    </a:lnTo>
                    <a:lnTo>
                      <a:pt x="30" y="0"/>
                    </a:lnTo>
                    <a:lnTo>
                      <a:pt x="30" y="3"/>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80332" name="Freeform 428"/>
              <p:cNvSpPr>
                <a:spLocks noChangeAspect="1"/>
              </p:cNvSpPr>
              <p:nvPr/>
            </p:nvSpPr>
            <p:spPr bwMode="auto">
              <a:xfrm>
                <a:off x="1500" y="3120"/>
                <a:ext cx="8" cy="11"/>
              </a:xfrm>
              <a:custGeom>
                <a:avLst/>
                <a:gdLst/>
                <a:ahLst/>
                <a:cxnLst>
                  <a:cxn ang="0">
                    <a:pos x="8" y="11"/>
                  </a:cxn>
                  <a:cxn ang="0">
                    <a:pos x="8" y="11"/>
                  </a:cxn>
                  <a:cxn ang="0">
                    <a:pos x="0" y="0"/>
                  </a:cxn>
                  <a:cxn ang="0">
                    <a:pos x="0" y="0"/>
                  </a:cxn>
                  <a:cxn ang="0">
                    <a:pos x="8" y="11"/>
                  </a:cxn>
                  <a:cxn ang="0">
                    <a:pos x="8" y="11"/>
                  </a:cxn>
                  <a:cxn ang="0">
                    <a:pos x="8" y="11"/>
                  </a:cxn>
                  <a:cxn ang="0">
                    <a:pos x="8" y="11"/>
                  </a:cxn>
                  <a:cxn ang="0">
                    <a:pos x="8" y="11"/>
                  </a:cxn>
                  <a:cxn ang="0">
                    <a:pos x="8" y="11"/>
                  </a:cxn>
                  <a:cxn ang="0">
                    <a:pos x="8" y="11"/>
                  </a:cxn>
                  <a:cxn ang="0">
                    <a:pos x="8" y="11"/>
                  </a:cxn>
                </a:cxnLst>
                <a:rect l="0" t="0" r="r" b="b"/>
                <a:pathLst>
                  <a:path w="8" h="11">
                    <a:moveTo>
                      <a:pt x="8" y="11"/>
                    </a:moveTo>
                    <a:lnTo>
                      <a:pt x="8" y="11"/>
                    </a:lnTo>
                    <a:lnTo>
                      <a:pt x="0" y="0"/>
                    </a:lnTo>
                    <a:lnTo>
                      <a:pt x="0" y="0"/>
                    </a:lnTo>
                    <a:lnTo>
                      <a:pt x="8" y="11"/>
                    </a:lnTo>
                    <a:lnTo>
                      <a:pt x="8" y="11"/>
                    </a:lnTo>
                    <a:lnTo>
                      <a:pt x="8" y="11"/>
                    </a:lnTo>
                    <a:lnTo>
                      <a:pt x="8" y="11"/>
                    </a:lnTo>
                    <a:lnTo>
                      <a:pt x="8" y="11"/>
                    </a:lnTo>
                    <a:lnTo>
                      <a:pt x="8" y="11"/>
                    </a:lnTo>
                    <a:lnTo>
                      <a:pt x="8" y="11"/>
                    </a:lnTo>
                    <a:lnTo>
                      <a:pt x="8" y="11"/>
                    </a:lnTo>
                    <a:close/>
                  </a:path>
                </a:pathLst>
              </a:custGeom>
              <a:solidFill>
                <a:srgbClr val="000000"/>
              </a:solidFill>
              <a:ln w="9525">
                <a:noFill/>
                <a:round/>
                <a:headEnd/>
                <a:tailEnd/>
              </a:ln>
            </p:spPr>
            <p:txBody>
              <a:bodyPr/>
              <a:lstStyle/>
              <a:p>
                <a:endParaRPr lang="en-US"/>
              </a:p>
            </p:txBody>
          </p:sp>
          <p:sp>
            <p:nvSpPr>
              <p:cNvPr id="380333" name="Freeform 429"/>
              <p:cNvSpPr>
                <a:spLocks noChangeAspect="1"/>
              </p:cNvSpPr>
              <p:nvPr/>
            </p:nvSpPr>
            <p:spPr bwMode="auto">
              <a:xfrm>
                <a:off x="1508" y="3131"/>
                <a:ext cx="7" cy="15"/>
              </a:xfrm>
              <a:custGeom>
                <a:avLst/>
                <a:gdLst/>
                <a:ahLst/>
                <a:cxnLst>
                  <a:cxn ang="0">
                    <a:pos x="3" y="15"/>
                  </a:cxn>
                  <a:cxn ang="0">
                    <a:pos x="7" y="15"/>
                  </a:cxn>
                  <a:cxn ang="0">
                    <a:pos x="0" y="0"/>
                  </a:cxn>
                  <a:cxn ang="0">
                    <a:pos x="0" y="0"/>
                  </a:cxn>
                  <a:cxn ang="0">
                    <a:pos x="3" y="15"/>
                  </a:cxn>
                  <a:cxn ang="0">
                    <a:pos x="3" y="15"/>
                  </a:cxn>
                  <a:cxn ang="0">
                    <a:pos x="3" y="15"/>
                  </a:cxn>
                  <a:cxn ang="0">
                    <a:pos x="3" y="15"/>
                  </a:cxn>
                  <a:cxn ang="0">
                    <a:pos x="3" y="15"/>
                  </a:cxn>
                  <a:cxn ang="0">
                    <a:pos x="7" y="15"/>
                  </a:cxn>
                  <a:cxn ang="0">
                    <a:pos x="7" y="15"/>
                  </a:cxn>
                  <a:cxn ang="0">
                    <a:pos x="3" y="15"/>
                  </a:cxn>
                </a:cxnLst>
                <a:rect l="0" t="0" r="r" b="b"/>
                <a:pathLst>
                  <a:path w="7" h="15">
                    <a:moveTo>
                      <a:pt x="3" y="15"/>
                    </a:moveTo>
                    <a:lnTo>
                      <a:pt x="7" y="15"/>
                    </a:lnTo>
                    <a:lnTo>
                      <a:pt x="0" y="0"/>
                    </a:lnTo>
                    <a:lnTo>
                      <a:pt x="0" y="0"/>
                    </a:lnTo>
                    <a:lnTo>
                      <a:pt x="3" y="15"/>
                    </a:lnTo>
                    <a:lnTo>
                      <a:pt x="3" y="15"/>
                    </a:lnTo>
                    <a:lnTo>
                      <a:pt x="3" y="15"/>
                    </a:lnTo>
                    <a:lnTo>
                      <a:pt x="3" y="15"/>
                    </a:lnTo>
                    <a:lnTo>
                      <a:pt x="3" y="15"/>
                    </a:lnTo>
                    <a:lnTo>
                      <a:pt x="7" y="15"/>
                    </a:lnTo>
                    <a:lnTo>
                      <a:pt x="7" y="15"/>
                    </a:lnTo>
                    <a:lnTo>
                      <a:pt x="3" y="15"/>
                    </a:lnTo>
                    <a:close/>
                  </a:path>
                </a:pathLst>
              </a:custGeom>
              <a:solidFill>
                <a:srgbClr val="000000"/>
              </a:solidFill>
              <a:ln w="9525">
                <a:noFill/>
                <a:round/>
                <a:headEnd/>
                <a:tailEnd/>
              </a:ln>
            </p:spPr>
            <p:txBody>
              <a:bodyPr/>
              <a:lstStyle/>
              <a:p>
                <a:endParaRPr lang="en-US"/>
              </a:p>
            </p:txBody>
          </p:sp>
          <p:sp>
            <p:nvSpPr>
              <p:cNvPr id="380334" name="Freeform 430"/>
              <p:cNvSpPr>
                <a:spLocks noChangeAspect="1"/>
              </p:cNvSpPr>
              <p:nvPr/>
            </p:nvSpPr>
            <p:spPr bwMode="auto">
              <a:xfrm>
                <a:off x="1478" y="3142"/>
                <a:ext cx="37" cy="16"/>
              </a:xfrm>
              <a:custGeom>
                <a:avLst/>
                <a:gdLst/>
                <a:ahLst/>
                <a:cxnLst>
                  <a:cxn ang="0">
                    <a:pos x="0" y="16"/>
                  </a:cxn>
                  <a:cxn ang="0">
                    <a:pos x="0" y="16"/>
                  </a:cxn>
                  <a:cxn ang="0">
                    <a:pos x="37" y="4"/>
                  </a:cxn>
                  <a:cxn ang="0">
                    <a:pos x="33" y="0"/>
                  </a:cxn>
                  <a:cxn ang="0">
                    <a:pos x="0" y="16"/>
                  </a:cxn>
                  <a:cxn ang="0">
                    <a:pos x="0" y="16"/>
                  </a:cxn>
                  <a:cxn ang="0">
                    <a:pos x="0" y="16"/>
                  </a:cxn>
                  <a:cxn ang="0">
                    <a:pos x="0" y="16"/>
                  </a:cxn>
                  <a:cxn ang="0">
                    <a:pos x="0" y="16"/>
                  </a:cxn>
                  <a:cxn ang="0">
                    <a:pos x="0" y="16"/>
                  </a:cxn>
                  <a:cxn ang="0">
                    <a:pos x="0" y="16"/>
                  </a:cxn>
                  <a:cxn ang="0">
                    <a:pos x="0" y="16"/>
                  </a:cxn>
                </a:cxnLst>
                <a:rect l="0" t="0" r="r" b="b"/>
                <a:pathLst>
                  <a:path w="37" h="16">
                    <a:moveTo>
                      <a:pt x="0" y="16"/>
                    </a:moveTo>
                    <a:lnTo>
                      <a:pt x="0" y="16"/>
                    </a:lnTo>
                    <a:lnTo>
                      <a:pt x="37" y="4"/>
                    </a:lnTo>
                    <a:lnTo>
                      <a:pt x="33"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80335" name="Freeform 431"/>
              <p:cNvSpPr>
                <a:spLocks noChangeAspect="1"/>
              </p:cNvSpPr>
              <p:nvPr/>
            </p:nvSpPr>
            <p:spPr bwMode="auto">
              <a:xfrm>
                <a:off x="1462" y="3142"/>
                <a:ext cx="16" cy="16"/>
              </a:xfrm>
              <a:custGeom>
                <a:avLst/>
                <a:gdLst/>
                <a:ahLst/>
                <a:cxnLst>
                  <a:cxn ang="0">
                    <a:pos x="0" y="0"/>
                  </a:cxn>
                  <a:cxn ang="0">
                    <a:pos x="0" y="0"/>
                  </a:cxn>
                  <a:cxn ang="0">
                    <a:pos x="16" y="16"/>
                  </a:cxn>
                  <a:cxn ang="0">
                    <a:pos x="16" y="16"/>
                  </a:cxn>
                  <a:cxn ang="0">
                    <a:pos x="0" y="0"/>
                  </a:cxn>
                  <a:cxn ang="0">
                    <a:pos x="0" y="0"/>
                  </a:cxn>
                  <a:cxn ang="0">
                    <a:pos x="0" y="0"/>
                  </a:cxn>
                  <a:cxn ang="0">
                    <a:pos x="0" y="0"/>
                  </a:cxn>
                  <a:cxn ang="0">
                    <a:pos x="0" y="0"/>
                  </a:cxn>
                  <a:cxn ang="0">
                    <a:pos x="0" y="0"/>
                  </a:cxn>
                  <a:cxn ang="0">
                    <a:pos x="0" y="0"/>
                  </a:cxn>
                  <a:cxn ang="0">
                    <a:pos x="0" y="0"/>
                  </a:cxn>
                </a:cxnLst>
                <a:rect l="0" t="0" r="r" b="b"/>
                <a:pathLst>
                  <a:path w="16" h="16">
                    <a:moveTo>
                      <a:pt x="0" y="0"/>
                    </a:moveTo>
                    <a:lnTo>
                      <a:pt x="0" y="0"/>
                    </a:lnTo>
                    <a:lnTo>
                      <a:pt x="16" y="16"/>
                    </a:lnTo>
                    <a:lnTo>
                      <a:pt x="16"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336" name="Freeform 432"/>
              <p:cNvSpPr>
                <a:spLocks noChangeAspect="1"/>
              </p:cNvSpPr>
              <p:nvPr/>
            </p:nvSpPr>
            <p:spPr bwMode="auto">
              <a:xfrm>
                <a:off x="1474" y="3120"/>
                <a:ext cx="34" cy="19"/>
              </a:xfrm>
              <a:custGeom>
                <a:avLst/>
                <a:gdLst/>
                <a:ahLst/>
                <a:cxnLst>
                  <a:cxn ang="0">
                    <a:pos x="0" y="11"/>
                  </a:cxn>
                  <a:cxn ang="0">
                    <a:pos x="7" y="19"/>
                  </a:cxn>
                  <a:cxn ang="0">
                    <a:pos x="34" y="11"/>
                  </a:cxn>
                  <a:cxn ang="0">
                    <a:pos x="26" y="0"/>
                  </a:cxn>
                  <a:cxn ang="0">
                    <a:pos x="0" y="11"/>
                  </a:cxn>
                </a:cxnLst>
                <a:rect l="0" t="0" r="r" b="b"/>
                <a:pathLst>
                  <a:path w="34" h="19">
                    <a:moveTo>
                      <a:pt x="0" y="11"/>
                    </a:moveTo>
                    <a:lnTo>
                      <a:pt x="7" y="19"/>
                    </a:lnTo>
                    <a:lnTo>
                      <a:pt x="34" y="11"/>
                    </a:lnTo>
                    <a:lnTo>
                      <a:pt x="26" y="0"/>
                    </a:lnTo>
                    <a:lnTo>
                      <a:pt x="0" y="11"/>
                    </a:lnTo>
                    <a:close/>
                  </a:path>
                </a:pathLst>
              </a:custGeom>
              <a:solidFill>
                <a:srgbClr val="E5E5E5"/>
              </a:solidFill>
              <a:ln w="9525">
                <a:noFill/>
                <a:round/>
                <a:headEnd/>
                <a:tailEnd/>
              </a:ln>
            </p:spPr>
            <p:txBody>
              <a:bodyPr/>
              <a:lstStyle/>
              <a:p>
                <a:endParaRPr lang="en-US"/>
              </a:p>
            </p:txBody>
          </p:sp>
          <p:sp>
            <p:nvSpPr>
              <p:cNvPr id="380337" name="Freeform 433"/>
              <p:cNvSpPr>
                <a:spLocks noChangeAspect="1"/>
              </p:cNvSpPr>
              <p:nvPr/>
            </p:nvSpPr>
            <p:spPr bwMode="auto">
              <a:xfrm>
                <a:off x="1462" y="3131"/>
                <a:ext cx="19" cy="23"/>
              </a:xfrm>
              <a:custGeom>
                <a:avLst/>
                <a:gdLst/>
                <a:ahLst/>
                <a:cxnLst>
                  <a:cxn ang="0">
                    <a:pos x="0" y="11"/>
                  </a:cxn>
                  <a:cxn ang="0">
                    <a:pos x="12" y="0"/>
                  </a:cxn>
                  <a:cxn ang="0">
                    <a:pos x="19" y="8"/>
                  </a:cxn>
                  <a:cxn ang="0">
                    <a:pos x="16" y="23"/>
                  </a:cxn>
                  <a:cxn ang="0">
                    <a:pos x="0" y="11"/>
                  </a:cxn>
                </a:cxnLst>
                <a:rect l="0" t="0" r="r" b="b"/>
                <a:pathLst>
                  <a:path w="19" h="23">
                    <a:moveTo>
                      <a:pt x="0" y="11"/>
                    </a:moveTo>
                    <a:lnTo>
                      <a:pt x="12" y="0"/>
                    </a:lnTo>
                    <a:lnTo>
                      <a:pt x="19" y="8"/>
                    </a:lnTo>
                    <a:lnTo>
                      <a:pt x="16" y="23"/>
                    </a:lnTo>
                    <a:lnTo>
                      <a:pt x="0" y="11"/>
                    </a:lnTo>
                    <a:close/>
                  </a:path>
                </a:pathLst>
              </a:custGeom>
              <a:solidFill>
                <a:srgbClr val="606060"/>
              </a:solidFill>
              <a:ln w="9525">
                <a:noFill/>
                <a:round/>
                <a:headEnd/>
                <a:tailEnd/>
              </a:ln>
            </p:spPr>
            <p:txBody>
              <a:bodyPr/>
              <a:lstStyle/>
              <a:p>
                <a:endParaRPr lang="en-US"/>
              </a:p>
            </p:txBody>
          </p:sp>
          <p:sp>
            <p:nvSpPr>
              <p:cNvPr id="380338" name="Freeform 434"/>
              <p:cNvSpPr>
                <a:spLocks noChangeAspect="1"/>
              </p:cNvSpPr>
              <p:nvPr/>
            </p:nvSpPr>
            <p:spPr bwMode="auto">
              <a:xfrm>
                <a:off x="1248" y="3135"/>
                <a:ext cx="230" cy="91"/>
              </a:xfrm>
              <a:custGeom>
                <a:avLst/>
                <a:gdLst/>
                <a:ahLst/>
                <a:cxnLst>
                  <a:cxn ang="0">
                    <a:pos x="0" y="68"/>
                  </a:cxn>
                  <a:cxn ang="0">
                    <a:pos x="7" y="64"/>
                  </a:cxn>
                  <a:cxn ang="0">
                    <a:pos x="214" y="0"/>
                  </a:cxn>
                  <a:cxn ang="0">
                    <a:pos x="226" y="7"/>
                  </a:cxn>
                  <a:cxn ang="0">
                    <a:pos x="230" y="23"/>
                  </a:cxn>
                  <a:cxn ang="0">
                    <a:pos x="11" y="91"/>
                  </a:cxn>
                  <a:cxn ang="0">
                    <a:pos x="7" y="76"/>
                  </a:cxn>
                  <a:cxn ang="0">
                    <a:pos x="0" y="68"/>
                  </a:cxn>
                </a:cxnLst>
                <a:rect l="0" t="0" r="r" b="b"/>
                <a:pathLst>
                  <a:path w="230" h="91">
                    <a:moveTo>
                      <a:pt x="0" y="68"/>
                    </a:moveTo>
                    <a:lnTo>
                      <a:pt x="7" y="64"/>
                    </a:lnTo>
                    <a:lnTo>
                      <a:pt x="214" y="0"/>
                    </a:lnTo>
                    <a:lnTo>
                      <a:pt x="226" y="7"/>
                    </a:lnTo>
                    <a:lnTo>
                      <a:pt x="230" y="23"/>
                    </a:lnTo>
                    <a:lnTo>
                      <a:pt x="11" y="91"/>
                    </a:lnTo>
                    <a:lnTo>
                      <a:pt x="7" y="76"/>
                    </a:lnTo>
                    <a:lnTo>
                      <a:pt x="0" y="68"/>
                    </a:lnTo>
                    <a:close/>
                  </a:path>
                </a:pathLst>
              </a:custGeom>
              <a:solidFill>
                <a:srgbClr val="F4F4D1"/>
              </a:solidFill>
              <a:ln w="9525">
                <a:noFill/>
                <a:round/>
                <a:headEnd/>
                <a:tailEnd/>
              </a:ln>
            </p:spPr>
            <p:txBody>
              <a:bodyPr/>
              <a:lstStyle/>
              <a:p>
                <a:endParaRPr lang="en-US"/>
              </a:p>
            </p:txBody>
          </p:sp>
          <p:sp>
            <p:nvSpPr>
              <p:cNvPr id="380339" name="Freeform 435"/>
              <p:cNvSpPr>
                <a:spLocks noChangeAspect="1"/>
              </p:cNvSpPr>
              <p:nvPr/>
            </p:nvSpPr>
            <p:spPr bwMode="auto">
              <a:xfrm>
                <a:off x="1248" y="3199"/>
                <a:ext cx="7" cy="4"/>
              </a:xfrm>
              <a:custGeom>
                <a:avLst/>
                <a:gdLst/>
                <a:ahLst/>
                <a:cxnLst>
                  <a:cxn ang="0">
                    <a:pos x="7" y="0"/>
                  </a:cxn>
                  <a:cxn ang="0">
                    <a:pos x="7" y="0"/>
                  </a:cxn>
                  <a:cxn ang="0">
                    <a:pos x="0" y="4"/>
                  </a:cxn>
                  <a:cxn ang="0">
                    <a:pos x="0" y="4"/>
                  </a:cxn>
                  <a:cxn ang="0">
                    <a:pos x="7" y="0"/>
                  </a:cxn>
                  <a:cxn ang="0">
                    <a:pos x="7" y="0"/>
                  </a:cxn>
                  <a:cxn ang="0">
                    <a:pos x="7" y="0"/>
                  </a:cxn>
                  <a:cxn ang="0">
                    <a:pos x="7" y="0"/>
                  </a:cxn>
                  <a:cxn ang="0">
                    <a:pos x="7" y="0"/>
                  </a:cxn>
                  <a:cxn ang="0">
                    <a:pos x="7" y="0"/>
                  </a:cxn>
                  <a:cxn ang="0">
                    <a:pos x="7" y="0"/>
                  </a:cxn>
                  <a:cxn ang="0">
                    <a:pos x="7" y="0"/>
                  </a:cxn>
                </a:cxnLst>
                <a:rect l="0" t="0" r="r" b="b"/>
                <a:pathLst>
                  <a:path w="7" h="4">
                    <a:moveTo>
                      <a:pt x="7" y="0"/>
                    </a:moveTo>
                    <a:lnTo>
                      <a:pt x="7" y="0"/>
                    </a:lnTo>
                    <a:lnTo>
                      <a:pt x="0" y="4"/>
                    </a:lnTo>
                    <a:lnTo>
                      <a:pt x="0" y="4"/>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0340" name="Freeform 436"/>
              <p:cNvSpPr>
                <a:spLocks noChangeAspect="1"/>
              </p:cNvSpPr>
              <p:nvPr/>
            </p:nvSpPr>
            <p:spPr bwMode="auto">
              <a:xfrm>
                <a:off x="1252" y="3135"/>
                <a:ext cx="214" cy="64"/>
              </a:xfrm>
              <a:custGeom>
                <a:avLst/>
                <a:gdLst/>
                <a:ahLst/>
                <a:cxnLst>
                  <a:cxn ang="0">
                    <a:pos x="214" y="0"/>
                  </a:cxn>
                  <a:cxn ang="0">
                    <a:pos x="210" y="0"/>
                  </a:cxn>
                  <a:cxn ang="0">
                    <a:pos x="0" y="64"/>
                  </a:cxn>
                  <a:cxn ang="0">
                    <a:pos x="3" y="64"/>
                  </a:cxn>
                  <a:cxn ang="0">
                    <a:pos x="214" y="0"/>
                  </a:cxn>
                  <a:cxn ang="0">
                    <a:pos x="210" y="0"/>
                  </a:cxn>
                  <a:cxn ang="0">
                    <a:pos x="214" y="0"/>
                  </a:cxn>
                  <a:cxn ang="0">
                    <a:pos x="214" y="0"/>
                  </a:cxn>
                  <a:cxn ang="0">
                    <a:pos x="214" y="0"/>
                  </a:cxn>
                  <a:cxn ang="0">
                    <a:pos x="214" y="0"/>
                  </a:cxn>
                  <a:cxn ang="0">
                    <a:pos x="210" y="0"/>
                  </a:cxn>
                  <a:cxn ang="0">
                    <a:pos x="214" y="0"/>
                  </a:cxn>
                </a:cxnLst>
                <a:rect l="0" t="0" r="r" b="b"/>
                <a:pathLst>
                  <a:path w="214" h="64">
                    <a:moveTo>
                      <a:pt x="214" y="0"/>
                    </a:moveTo>
                    <a:lnTo>
                      <a:pt x="210" y="0"/>
                    </a:lnTo>
                    <a:lnTo>
                      <a:pt x="0" y="64"/>
                    </a:lnTo>
                    <a:lnTo>
                      <a:pt x="3" y="64"/>
                    </a:lnTo>
                    <a:lnTo>
                      <a:pt x="214" y="0"/>
                    </a:lnTo>
                    <a:lnTo>
                      <a:pt x="210" y="0"/>
                    </a:lnTo>
                    <a:lnTo>
                      <a:pt x="214" y="0"/>
                    </a:lnTo>
                    <a:lnTo>
                      <a:pt x="214" y="0"/>
                    </a:lnTo>
                    <a:lnTo>
                      <a:pt x="214" y="0"/>
                    </a:lnTo>
                    <a:lnTo>
                      <a:pt x="214" y="0"/>
                    </a:lnTo>
                    <a:lnTo>
                      <a:pt x="210" y="0"/>
                    </a:lnTo>
                    <a:lnTo>
                      <a:pt x="214" y="0"/>
                    </a:lnTo>
                    <a:close/>
                  </a:path>
                </a:pathLst>
              </a:custGeom>
              <a:solidFill>
                <a:srgbClr val="000000"/>
              </a:solidFill>
              <a:ln w="9525">
                <a:noFill/>
                <a:round/>
                <a:headEnd/>
                <a:tailEnd/>
              </a:ln>
            </p:spPr>
            <p:txBody>
              <a:bodyPr/>
              <a:lstStyle/>
              <a:p>
                <a:endParaRPr lang="en-US"/>
              </a:p>
            </p:txBody>
          </p:sp>
          <p:sp>
            <p:nvSpPr>
              <p:cNvPr id="380341" name="Freeform 437"/>
              <p:cNvSpPr>
                <a:spLocks noChangeAspect="1"/>
              </p:cNvSpPr>
              <p:nvPr/>
            </p:nvSpPr>
            <p:spPr bwMode="auto">
              <a:xfrm>
                <a:off x="1462" y="3135"/>
                <a:ext cx="12" cy="7"/>
              </a:xfrm>
              <a:custGeom>
                <a:avLst/>
                <a:gdLst/>
                <a:ahLst/>
                <a:cxnLst>
                  <a:cxn ang="0">
                    <a:pos x="12" y="7"/>
                  </a:cxn>
                  <a:cxn ang="0">
                    <a:pos x="12" y="4"/>
                  </a:cxn>
                  <a:cxn ang="0">
                    <a:pos x="4" y="0"/>
                  </a:cxn>
                  <a:cxn ang="0">
                    <a:pos x="0" y="0"/>
                  </a:cxn>
                  <a:cxn ang="0">
                    <a:pos x="12" y="7"/>
                  </a:cxn>
                  <a:cxn ang="0">
                    <a:pos x="12" y="7"/>
                  </a:cxn>
                  <a:cxn ang="0">
                    <a:pos x="12" y="7"/>
                  </a:cxn>
                  <a:cxn ang="0">
                    <a:pos x="12" y="7"/>
                  </a:cxn>
                  <a:cxn ang="0">
                    <a:pos x="12" y="7"/>
                  </a:cxn>
                  <a:cxn ang="0">
                    <a:pos x="12" y="7"/>
                  </a:cxn>
                  <a:cxn ang="0">
                    <a:pos x="12" y="4"/>
                  </a:cxn>
                  <a:cxn ang="0">
                    <a:pos x="12" y="7"/>
                  </a:cxn>
                </a:cxnLst>
                <a:rect l="0" t="0" r="r" b="b"/>
                <a:pathLst>
                  <a:path w="12" h="7">
                    <a:moveTo>
                      <a:pt x="12" y="7"/>
                    </a:moveTo>
                    <a:lnTo>
                      <a:pt x="12" y="4"/>
                    </a:lnTo>
                    <a:lnTo>
                      <a:pt x="4" y="0"/>
                    </a:lnTo>
                    <a:lnTo>
                      <a:pt x="0" y="0"/>
                    </a:lnTo>
                    <a:lnTo>
                      <a:pt x="12" y="7"/>
                    </a:lnTo>
                    <a:lnTo>
                      <a:pt x="12" y="7"/>
                    </a:lnTo>
                    <a:lnTo>
                      <a:pt x="12" y="7"/>
                    </a:lnTo>
                    <a:lnTo>
                      <a:pt x="12" y="7"/>
                    </a:lnTo>
                    <a:lnTo>
                      <a:pt x="12" y="7"/>
                    </a:lnTo>
                    <a:lnTo>
                      <a:pt x="12" y="7"/>
                    </a:lnTo>
                    <a:lnTo>
                      <a:pt x="12" y="4"/>
                    </a:lnTo>
                    <a:lnTo>
                      <a:pt x="12" y="7"/>
                    </a:lnTo>
                    <a:close/>
                  </a:path>
                </a:pathLst>
              </a:custGeom>
              <a:solidFill>
                <a:srgbClr val="000000"/>
              </a:solidFill>
              <a:ln w="9525">
                <a:noFill/>
                <a:round/>
                <a:headEnd/>
                <a:tailEnd/>
              </a:ln>
            </p:spPr>
            <p:txBody>
              <a:bodyPr/>
              <a:lstStyle/>
              <a:p>
                <a:endParaRPr lang="en-US"/>
              </a:p>
            </p:txBody>
          </p:sp>
          <p:sp>
            <p:nvSpPr>
              <p:cNvPr id="380342" name="Freeform 438"/>
              <p:cNvSpPr>
                <a:spLocks noChangeAspect="1"/>
              </p:cNvSpPr>
              <p:nvPr/>
            </p:nvSpPr>
            <p:spPr bwMode="auto">
              <a:xfrm>
                <a:off x="1474" y="3142"/>
                <a:ext cx="4" cy="16"/>
              </a:xfrm>
              <a:custGeom>
                <a:avLst/>
                <a:gdLst/>
                <a:ahLst/>
                <a:cxnLst>
                  <a:cxn ang="0">
                    <a:pos x="4" y="16"/>
                  </a:cxn>
                  <a:cxn ang="0">
                    <a:pos x="4" y="16"/>
                  </a:cxn>
                  <a:cxn ang="0">
                    <a:pos x="0" y="0"/>
                  </a:cxn>
                  <a:cxn ang="0">
                    <a:pos x="0" y="0"/>
                  </a:cxn>
                  <a:cxn ang="0">
                    <a:pos x="4" y="16"/>
                  </a:cxn>
                  <a:cxn ang="0">
                    <a:pos x="4" y="16"/>
                  </a:cxn>
                  <a:cxn ang="0">
                    <a:pos x="4" y="16"/>
                  </a:cxn>
                  <a:cxn ang="0">
                    <a:pos x="4" y="16"/>
                  </a:cxn>
                  <a:cxn ang="0">
                    <a:pos x="4" y="16"/>
                  </a:cxn>
                  <a:cxn ang="0">
                    <a:pos x="4" y="16"/>
                  </a:cxn>
                  <a:cxn ang="0">
                    <a:pos x="4" y="16"/>
                  </a:cxn>
                  <a:cxn ang="0">
                    <a:pos x="4" y="16"/>
                  </a:cxn>
                </a:cxnLst>
                <a:rect l="0" t="0" r="r" b="b"/>
                <a:pathLst>
                  <a:path w="4" h="16">
                    <a:moveTo>
                      <a:pt x="4" y="16"/>
                    </a:moveTo>
                    <a:lnTo>
                      <a:pt x="4" y="16"/>
                    </a:lnTo>
                    <a:lnTo>
                      <a:pt x="0" y="0"/>
                    </a:lnTo>
                    <a:lnTo>
                      <a:pt x="0" y="0"/>
                    </a:lnTo>
                    <a:lnTo>
                      <a:pt x="4" y="16"/>
                    </a:lnTo>
                    <a:lnTo>
                      <a:pt x="4" y="16"/>
                    </a:lnTo>
                    <a:lnTo>
                      <a:pt x="4" y="16"/>
                    </a:lnTo>
                    <a:lnTo>
                      <a:pt x="4" y="16"/>
                    </a:lnTo>
                    <a:lnTo>
                      <a:pt x="4" y="16"/>
                    </a:lnTo>
                    <a:lnTo>
                      <a:pt x="4" y="16"/>
                    </a:lnTo>
                    <a:lnTo>
                      <a:pt x="4" y="16"/>
                    </a:lnTo>
                    <a:lnTo>
                      <a:pt x="4" y="16"/>
                    </a:lnTo>
                    <a:close/>
                  </a:path>
                </a:pathLst>
              </a:custGeom>
              <a:solidFill>
                <a:srgbClr val="000000"/>
              </a:solidFill>
              <a:ln w="9525">
                <a:noFill/>
                <a:round/>
                <a:headEnd/>
                <a:tailEnd/>
              </a:ln>
            </p:spPr>
            <p:txBody>
              <a:bodyPr/>
              <a:lstStyle/>
              <a:p>
                <a:endParaRPr lang="en-US"/>
              </a:p>
            </p:txBody>
          </p:sp>
          <p:sp>
            <p:nvSpPr>
              <p:cNvPr id="380343" name="Freeform 439"/>
              <p:cNvSpPr>
                <a:spLocks noChangeAspect="1"/>
              </p:cNvSpPr>
              <p:nvPr/>
            </p:nvSpPr>
            <p:spPr bwMode="auto">
              <a:xfrm>
                <a:off x="1259" y="3158"/>
                <a:ext cx="219" cy="68"/>
              </a:xfrm>
              <a:custGeom>
                <a:avLst/>
                <a:gdLst/>
                <a:ahLst/>
                <a:cxnLst>
                  <a:cxn ang="0">
                    <a:pos x="0" y="68"/>
                  </a:cxn>
                  <a:cxn ang="0">
                    <a:pos x="0" y="68"/>
                  </a:cxn>
                  <a:cxn ang="0">
                    <a:pos x="219" y="0"/>
                  </a:cxn>
                  <a:cxn ang="0">
                    <a:pos x="219" y="0"/>
                  </a:cxn>
                  <a:cxn ang="0">
                    <a:pos x="0" y="64"/>
                  </a:cxn>
                  <a:cxn ang="0">
                    <a:pos x="0" y="68"/>
                  </a:cxn>
                  <a:cxn ang="0">
                    <a:pos x="0" y="64"/>
                  </a:cxn>
                  <a:cxn ang="0">
                    <a:pos x="0" y="68"/>
                  </a:cxn>
                  <a:cxn ang="0">
                    <a:pos x="0" y="68"/>
                  </a:cxn>
                  <a:cxn ang="0">
                    <a:pos x="0" y="68"/>
                  </a:cxn>
                  <a:cxn ang="0">
                    <a:pos x="0" y="68"/>
                  </a:cxn>
                  <a:cxn ang="0">
                    <a:pos x="0" y="68"/>
                  </a:cxn>
                </a:cxnLst>
                <a:rect l="0" t="0" r="r" b="b"/>
                <a:pathLst>
                  <a:path w="219" h="68">
                    <a:moveTo>
                      <a:pt x="0" y="68"/>
                    </a:moveTo>
                    <a:lnTo>
                      <a:pt x="0" y="68"/>
                    </a:lnTo>
                    <a:lnTo>
                      <a:pt x="219" y="0"/>
                    </a:lnTo>
                    <a:lnTo>
                      <a:pt x="219" y="0"/>
                    </a:lnTo>
                    <a:lnTo>
                      <a:pt x="0" y="64"/>
                    </a:lnTo>
                    <a:lnTo>
                      <a:pt x="0" y="68"/>
                    </a:lnTo>
                    <a:lnTo>
                      <a:pt x="0" y="64"/>
                    </a:lnTo>
                    <a:lnTo>
                      <a:pt x="0" y="68"/>
                    </a:lnTo>
                    <a:lnTo>
                      <a:pt x="0" y="68"/>
                    </a:lnTo>
                    <a:lnTo>
                      <a:pt x="0" y="68"/>
                    </a:lnTo>
                    <a:lnTo>
                      <a:pt x="0" y="68"/>
                    </a:lnTo>
                    <a:lnTo>
                      <a:pt x="0" y="68"/>
                    </a:lnTo>
                    <a:close/>
                  </a:path>
                </a:pathLst>
              </a:custGeom>
              <a:solidFill>
                <a:srgbClr val="000000"/>
              </a:solidFill>
              <a:ln w="9525">
                <a:noFill/>
                <a:round/>
                <a:headEnd/>
                <a:tailEnd/>
              </a:ln>
            </p:spPr>
            <p:txBody>
              <a:bodyPr/>
              <a:lstStyle/>
              <a:p>
                <a:endParaRPr lang="en-US"/>
              </a:p>
            </p:txBody>
          </p:sp>
          <p:sp>
            <p:nvSpPr>
              <p:cNvPr id="380344" name="Freeform 440"/>
              <p:cNvSpPr>
                <a:spLocks noChangeAspect="1"/>
              </p:cNvSpPr>
              <p:nvPr/>
            </p:nvSpPr>
            <p:spPr bwMode="auto">
              <a:xfrm>
                <a:off x="1255" y="3211"/>
                <a:ext cx="4" cy="15"/>
              </a:xfrm>
              <a:custGeom>
                <a:avLst/>
                <a:gdLst/>
                <a:ahLst/>
                <a:cxnLst>
                  <a:cxn ang="0">
                    <a:pos x="0" y="0"/>
                  </a:cxn>
                  <a:cxn ang="0">
                    <a:pos x="0" y="0"/>
                  </a:cxn>
                  <a:cxn ang="0">
                    <a:pos x="4" y="15"/>
                  </a:cxn>
                  <a:cxn ang="0">
                    <a:pos x="4" y="15"/>
                  </a:cxn>
                  <a:cxn ang="0">
                    <a:pos x="0" y="0"/>
                  </a:cxn>
                  <a:cxn ang="0">
                    <a:pos x="0" y="0"/>
                  </a:cxn>
                  <a:cxn ang="0">
                    <a:pos x="0" y="0"/>
                  </a:cxn>
                  <a:cxn ang="0">
                    <a:pos x="0" y="0"/>
                  </a:cxn>
                  <a:cxn ang="0">
                    <a:pos x="0" y="0"/>
                  </a:cxn>
                  <a:cxn ang="0">
                    <a:pos x="0" y="0"/>
                  </a:cxn>
                  <a:cxn ang="0">
                    <a:pos x="0" y="0"/>
                  </a:cxn>
                  <a:cxn ang="0">
                    <a:pos x="0" y="0"/>
                  </a:cxn>
                </a:cxnLst>
                <a:rect l="0" t="0" r="r" b="b"/>
                <a:pathLst>
                  <a:path w="4" h="15">
                    <a:moveTo>
                      <a:pt x="0" y="0"/>
                    </a:moveTo>
                    <a:lnTo>
                      <a:pt x="0" y="0"/>
                    </a:lnTo>
                    <a:lnTo>
                      <a:pt x="4" y="15"/>
                    </a:lnTo>
                    <a:lnTo>
                      <a:pt x="4"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345" name="Freeform 441"/>
              <p:cNvSpPr>
                <a:spLocks noChangeAspect="1"/>
              </p:cNvSpPr>
              <p:nvPr/>
            </p:nvSpPr>
            <p:spPr bwMode="auto">
              <a:xfrm>
                <a:off x="1248" y="3203"/>
                <a:ext cx="7" cy="8"/>
              </a:xfrm>
              <a:custGeom>
                <a:avLst/>
                <a:gdLst/>
                <a:ahLst/>
                <a:cxnLst>
                  <a:cxn ang="0">
                    <a:pos x="0" y="0"/>
                  </a:cxn>
                  <a:cxn ang="0">
                    <a:pos x="0" y="4"/>
                  </a:cxn>
                  <a:cxn ang="0">
                    <a:pos x="7" y="8"/>
                  </a:cxn>
                  <a:cxn ang="0">
                    <a:pos x="7" y="8"/>
                  </a:cxn>
                  <a:cxn ang="0">
                    <a:pos x="0" y="0"/>
                  </a:cxn>
                  <a:cxn ang="0">
                    <a:pos x="0" y="4"/>
                  </a:cxn>
                  <a:cxn ang="0">
                    <a:pos x="0" y="0"/>
                  </a:cxn>
                  <a:cxn ang="0">
                    <a:pos x="0" y="0"/>
                  </a:cxn>
                  <a:cxn ang="0">
                    <a:pos x="0" y="0"/>
                  </a:cxn>
                  <a:cxn ang="0">
                    <a:pos x="0" y="0"/>
                  </a:cxn>
                  <a:cxn ang="0">
                    <a:pos x="0" y="4"/>
                  </a:cxn>
                  <a:cxn ang="0">
                    <a:pos x="0" y="0"/>
                  </a:cxn>
                </a:cxnLst>
                <a:rect l="0" t="0" r="r" b="b"/>
                <a:pathLst>
                  <a:path w="7" h="8">
                    <a:moveTo>
                      <a:pt x="0" y="0"/>
                    </a:moveTo>
                    <a:lnTo>
                      <a:pt x="0" y="4"/>
                    </a:lnTo>
                    <a:lnTo>
                      <a:pt x="7" y="8"/>
                    </a:lnTo>
                    <a:lnTo>
                      <a:pt x="7" y="8"/>
                    </a:lnTo>
                    <a:lnTo>
                      <a:pt x="0" y="0"/>
                    </a:lnTo>
                    <a:lnTo>
                      <a:pt x="0" y="4"/>
                    </a:lnTo>
                    <a:lnTo>
                      <a:pt x="0"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0346" name="Freeform 442"/>
              <p:cNvSpPr>
                <a:spLocks noChangeAspect="1"/>
              </p:cNvSpPr>
              <p:nvPr/>
            </p:nvSpPr>
            <p:spPr bwMode="auto">
              <a:xfrm>
                <a:off x="1255" y="3135"/>
                <a:ext cx="219" cy="72"/>
              </a:xfrm>
              <a:custGeom>
                <a:avLst/>
                <a:gdLst/>
                <a:ahLst/>
                <a:cxnLst>
                  <a:cxn ang="0">
                    <a:pos x="0" y="64"/>
                  </a:cxn>
                  <a:cxn ang="0">
                    <a:pos x="211" y="0"/>
                  </a:cxn>
                  <a:cxn ang="0">
                    <a:pos x="219" y="7"/>
                  </a:cxn>
                  <a:cxn ang="0">
                    <a:pos x="8" y="72"/>
                  </a:cxn>
                  <a:cxn ang="0">
                    <a:pos x="0" y="64"/>
                  </a:cxn>
                </a:cxnLst>
                <a:rect l="0" t="0" r="r" b="b"/>
                <a:pathLst>
                  <a:path w="219" h="72">
                    <a:moveTo>
                      <a:pt x="0" y="64"/>
                    </a:moveTo>
                    <a:lnTo>
                      <a:pt x="211" y="0"/>
                    </a:lnTo>
                    <a:lnTo>
                      <a:pt x="219" y="7"/>
                    </a:lnTo>
                    <a:lnTo>
                      <a:pt x="8" y="72"/>
                    </a:lnTo>
                    <a:lnTo>
                      <a:pt x="0" y="64"/>
                    </a:lnTo>
                    <a:close/>
                  </a:path>
                </a:pathLst>
              </a:custGeom>
              <a:solidFill>
                <a:srgbClr val="FCFCD8"/>
              </a:solidFill>
              <a:ln w="9525">
                <a:noFill/>
                <a:round/>
                <a:headEnd/>
                <a:tailEnd/>
              </a:ln>
            </p:spPr>
            <p:txBody>
              <a:bodyPr/>
              <a:lstStyle/>
              <a:p>
                <a:endParaRPr lang="en-US"/>
              </a:p>
            </p:txBody>
          </p:sp>
          <p:sp>
            <p:nvSpPr>
              <p:cNvPr id="380347" name="Freeform 443"/>
              <p:cNvSpPr>
                <a:spLocks noChangeAspect="1"/>
              </p:cNvSpPr>
              <p:nvPr/>
            </p:nvSpPr>
            <p:spPr bwMode="auto">
              <a:xfrm>
                <a:off x="1252" y="3199"/>
                <a:ext cx="11" cy="27"/>
              </a:xfrm>
              <a:custGeom>
                <a:avLst/>
                <a:gdLst/>
                <a:ahLst/>
                <a:cxnLst>
                  <a:cxn ang="0">
                    <a:pos x="0" y="4"/>
                  </a:cxn>
                  <a:cxn ang="0">
                    <a:pos x="3" y="0"/>
                  </a:cxn>
                  <a:cxn ang="0">
                    <a:pos x="11" y="8"/>
                  </a:cxn>
                  <a:cxn ang="0">
                    <a:pos x="7" y="27"/>
                  </a:cxn>
                  <a:cxn ang="0">
                    <a:pos x="3" y="12"/>
                  </a:cxn>
                  <a:cxn ang="0">
                    <a:pos x="0" y="4"/>
                  </a:cxn>
                </a:cxnLst>
                <a:rect l="0" t="0" r="r" b="b"/>
                <a:pathLst>
                  <a:path w="11" h="27">
                    <a:moveTo>
                      <a:pt x="0" y="4"/>
                    </a:moveTo>
                    <a:lnTo>
                      <a:pt x="3" y="0"/>
                    </a:lnTo>
                    <a:lnTo>
                      <a:pt x="11" y="8"/>
                    </a:lnTo>
                    <a:lnTo>
                      <a:pt x="7" y="27"/>
                    </a:lnTo>
                    <a:lnTo>
                      <a:pt x="3" y="12"/>
                    </a:lnTo>
                    <a:lnTo>
                      <a:pt x="0" y="4"/>
                    </a:lnTo>
                    <a:close/>
                  </a:path>
                </a:pathLst>
              </a:custGeom>
              <a:solidFill>
                <a:srgbClr val="E2E2BF"/>
              </a:solidFill>
              <a:ln w="9525">
                <a:noFill/>
                <a:round/>
                <a:headEnd/>
                <a:tailEnd/>
              </a:ln>
            </p:spPr>
            <p:txBody>
              <a:bodyPr/>
              <a:lstStyle/>
              <a:p>
                <a:endParaRPr lang="en-US"/>
              </a:p>
            </p:txBody>
          </p:sp>
        </p:grpSp>
        <p:graphicFrame>
          <p:nvGraphicFramePr>
            <p:cNvPr id="380348" name="Object 444"/>
            <p:cNvGraphicFramePr>
              <a:graphicFrameLocks noChangeAspect="1"/>
            </p:cNvGraphicFramePr>
            <p:nvPr/>
          </p:nvGraphicFramePr>
          <p:xfrm>
            <a:off x="1474" y="1888"/>
            <a:ext cx="522" cy="815"/>
          </p:xfrm>
          <a:graphic>
            <a:graphicData uri="http://schemas.openxmlformats.org/presentationml/2006/ole">
              <p:oleObj spid="_x0000_s380348" name="CorelDRAW" r:id="rId4" imgW="1305720" imgH="1912680" progId="CorelDraw.Graphic.10">
                <p:embed/>
              </p:oleObj>
            </a:graphicData>
          </a:graphic>
        </p:graphicFrame>
      </p:grpSp>
      <p:grpSp>
        <p:nvGrpSpPr>
          <p:cNvPr id="380349" name="Group 445"/>
          <p:cNvGrpSpPr>
            <a:grpSpLocks noChangeAspect="1"/>
          </p:cNvGrpSpPr>
          <p:nvPr/>
        </p:nvGrpSpPr>
        <p:grpSpPr bwMode="auto">
          <a:xfrm>
            <a:off x="4149725" y="4052888"/>
            <a:ext cx="806450" cy="1090612"/>
            <a:chOff x="4414" y="2072"/>
            <a:chExt cx="1016" cy="1374"/>
          </a:xfrm>
        </p:grpSpPr>
        <p:sp>
          <p:nvSpPr>
            <p:cNvPr id="380350" name="Freeform 446"/>
            <p:cNvSpPr>
              <a:spLocks noChangeAspect="1"/>
            </p:cNvSpPr>
            <p:nvPr/>
          </p:nvSpPr>
          <p:spPr bwMode="auto">
            <a:xfrm>
              <a:off x="4967" y="2186"/>
              <a:ext cx="463" cy="1260"/>
            </a:xfrm>
            <a:custGeom>
              <a:avLst/>
              <a:gdLst/>
              <a:ahLst/>
              <a:cxnLst>
                <a:cxn ang="0">
                  <a:pos x="4" y="57"/>
                </a:cxn>
                <a:cxn ang="0">
                  <a:pos x="455" y="0"/>
                </a:cxn>
                <a:cxn ang="0">
                  <a:pos x="459" y="0"/>
                </a:cxn>
                <a:cxn ang="0">
                  <a:pos x="459" y="4"/>
                </a:cxn>
                <a:cxn ang="0">
                  <a:pos x="459" y="4"/>
                </a:cxn>
                <a:cxn ang="0">
                  <a:pos x="463" y="7"/>
                </a:cxn>
                <a:cxn ang="0">
                  <a:pos x="463" y="1199"/>
                </a:cxn>
                <a:cxn ang="0">
                  <a:pos x="459" y="1199"/>
                </a:cxn>
                <a:cxn ang="0">
                  <a:pos x="459" y="1203"/>
                </a:cxn>
                <a:cxn ang="0">
                  <a:pos x="459" y="1203"/>
                </a:cxn>
                <a:cxn ang="0">
                  <a:pos x="455" y="1203"/>
                </a:cxn>
                <a:cxn ang="0">
                  <a:pos x="4" y="1260"/>
                </a:cxn>
                <a:cxn ang="0">
                  <a:pos x="4" y="1260"/>
                </a:cxn>
                <a:cxn ang="0">
                  <a:pos x="0" y="1256"/>
                </a:cxn>
                <a:cxn ang="0">
                  <a:pos x="0" y="1256"/>
                </a:cxn>
                <a:cxn ang="0">
                  <a:pos x="0" y="1253"/>
                </a:cxn>
                <a:cxn ang="0">
                  <a:pos x="0" y="64"/>
                </a:cxn>
                <a:cxn ang="0">
                  <a:pos x="0" y="60"/>
                </a:cxn>
                <a:cxn ang="0">
                  <a:pos x="0" y="60"/>
                </a:cxn>
                <a:cxn ang="0">
                  <a:pos x="4" y="57"/>
                </a:cxn>
                <a:cxn ang="0">
                  <a:pos x="4" y="57"/>
                </a:cxn>
              </a:cxnLst>
              <a:rect l="0" t="0" r="r" b="b"/>
              <a:pathLst>
                <a:path w="463" h="1260">
                  <a:moveTo>
                    <a:pt x="4" y="57"/>
                  </a:moveTo>
                  <a:lnTo>
                    <a:pt x="455" y="0"/>
                  </a:lnTo>
                  <a:lnTo>
                    <a:pt x="459" y="0"/>
                  </a:lnTo>
                  <a:lnTo>
                    <a:pt x="459" y="4"/>
                  </a:lnTo>
                  <a:lnTo>
                    <a:pt x="459" y="4"/>
                  </a:lnTo>
                  <a:lnTo>
                    <a:pt x="463" y="7"/>
                  </a:lnTo>
                  <a:lnTo>
                    <a:pt x="463" y="1199"/>
                  </a:lnTo>
                  <a:lnTo>
                    <a:pt x="459" y="1199"/>
                  </a:lnTo>
                  <a:lnTo>
                    <a:pt x="459" y="1203"/>
                  </a:lnTo>
                  <a:lnTo>
                    <a:pt x="459" y="1203"/>
                  </a:lnTo>
                  <a:lnTo>
                    <a:pt x="455" y="1203"/>
                  </a:lnTo>
                  <a:lnTo>
                    <a:pt x="4" y="1260"/>
                  </a:lnTo>
                  <a:lnTo>
                    <a:pt x="4" y="1260"/>
                  </a:lnTo>
                  <a:lnTo>
                    <a:pt x="0" y="1256"/>
                  </a:lnTo>
                  <a:lnTo>
                    <a:pt x="0" y="1256"/>
                  </a:lnTo>
                  <a:lnTo>
                    <a:pt x="0" y="1253"/>
                  </a:lnTo>
                  <a:lnTo>
                    <a:pt x="0" y="64"/>
                  </a:lnTo>
                  <a:lnTo>
                    <a:pt x="0" y="60"/>
                  </a:lnTo>
                  <a:lnTo>
                    <a:pt x="0" y="60"/>
                  </a:lnTo>
                  <a:lnTo>
                    <a:pt x="4" y="57"/>
                  </a:lnTo>
                  <a:lnTo>
                    <a:pt x="4" y="57"/>
                  </a:lnTo>
                  <a:close/>
                </a:path>
              </a:pathLst>
            </a:custGeom>
            <a:solidFill>
              <a:srgbClr val="F2F2D8"/>
            </a:solidFill>
            <a:ln w="9525">
              <a:noFill/>
              <a:round/>
              <a:headEnd/>
              <a:tailEnd/>
            </a:ln>
          </p:spPr>
          <p:txBody>
            <a:bodyPr/>
            <a:lstStyle/>
            <a:p>
              <a:endParaRPr lang="en-US"/>
            </a:p>
          </p:txBody>
        </p:sp>
        <p:sp>
          <p:nvSpPr>
            <p:cNvPr id="380351" name="Freeform 447"/>
            <p:cNvSpPr>
              <a:spLocks noChangeAspect="1"/>
            </p:cNvSpPr>
            <p:nvPr/>
          </p:nvSpPr>
          <p:spPr bwMode="auto">
            <a:xfrm>
              <a:off x="4967" y="2186"/>
              <a:ext cx="463" cy="1260"/>
            </a:xfrm>
            <a:custGeom>
              <a:avLst/>
              <a:gdLst/>
              <a:ahLst/>
              <a:cxnLst>
                <a:cxn ang="0">
                  <a:pos x="4" y="57"/>
                </a:cxn>
                <a:cxn ang="0">
                  <a:pos x="455" y="0"/>
                </a:cxn>
                <a:cxn ang="0">
                  <a:pos x="459" y="0"/>
                </a:cxn>
                <a:cxn ang="0">
                  <a:pos x="459" y="4"/>
                </a:cxn>
                <a:cxn ang="0">
                  <a:pos x="459" y="4"/>
                </a:cxn>
                <a:cxn ang="0">
                  <a:pos x="463" y="7"/>
                </a:cxn>
                <a:cxn ang="0">
                  <a:pos x="463" y="1199"/>
                </a:cxn>
                <a:cxn ang="0">
                  <a:pos x="459" y="1199"/>
                </a:cxn>
                <a:cxn ang="0">
                  <a:pos x="459" y="1203"/>
                </a:cxn>
                <a:cxn ang="0">
                  <a:pos x="459" y="1203"/>
                </a:cxn>
                <a:cxn ang="0">
                  <a:pos x="455" y="1203"/>
                </a:cxn>
                <a:cxn ang="0">
                  <a:pos x="4" y="1260"/>
                </a:cxn>
                <a:cxn ang="0">
                  <a:pos x="4" y="1260"/>
                </a:cxn>
                <a:cxn ang="0">
                  <a:pos x="0" y="1256"/>
                </a:cxn>
                <a:cxn ang="0">
                  <a:pos x="0" y="1256"/>
                </a:cxn>
                <a:cxn ang="0">
                  <a:pos x="0" y="1253"/>
                </a:cxn>
                <a:cxn ang="0">
                  <a:pos x="0" y="64"/>
                </a:cxn>
                <a:cxn ang="0">
                  <a:pos x="0" y="60"/>
                </a:cxn>
                <a:cxn ang="0">
                  <a:pos x="0" y="60"/>
                </a:cxn>
                <a:cxn ang="0">
                  <a:pos x="4" y="57"/>
                </a:cxn>
                <a:cxn ang="0">
                  <a:pos x="4" y="57"/>
                </a:cxn>
              </a:cxnLst>
              <a:rect l="0" t="0" r="r" b="b"/>
              <a:pathLst>
                <a:path w="463" h="1260">
                  <a:moveTo>
                    <a:pt x="4" y="57"/>
                  </a:moveTo>
                  <a:lnTo>
                    <a:pt x="455" y="0"/>
                  </a:lnTo>
                  <a:lnTo>
                    <a:pt x="459" y="0"/>
                  </a:lnTo>
                  <a:lnTo>
                    <a:pt x="459" y="4"/>
                  </a:lnTo>
                  <a:lnTo>
                    <a:pt x="459" y="4"/>
                  </a:lnTo>
                  <a:lnTo>
                    <a:pt x="463" y="7"/>
                  </a:lnTo>
                  <a:lnTo>
                    <a:pt x="463" y="1199"/>
                  </a:lnTo>
                  <a:lnTo>
                    <a:pt x="459" y="1199"/>
                  </a:lnTo>
                  <a:lnTo>
                    <a:pt x="459" y="1203"/>
                  </a:lnTo>
                  <a:lnTo>
                    <a:pt x="459" y="1203"/>
                  </a:lnTo>
                  <a:lnTo>
                    <a:pt x="455" y="1203"/>
                  </a:lnTo>
                  <a:lnTo>
                    <a:pt x="4" y="1260"/>
                  </a:lnTo>
                  <a:lnTo>
                    <a:pt x="4" y="1260"/>
                  </a:lnTo>
                  <a:lnTo>
                    <a:pt x="0" y="1256"/>
                  </a:lnTo>
                  <a:lnTo>
                    <a:pt x="0" y="1256"/>
                  </a:lnTo>
                  <a:lnTo>
                    <a:pt x="0" y="1253"/>
                  </a:lnTo>
                  <a:lnTo>
                    <a:pt x="0" y="64"/>
                  </a:lnTo>
                  <a:lnTo>
                    <a:pt x="0" y="60"/>
                  </a:lnTo>
                  <a:lnTo>
                    <a:pt x="0" y="60"/>
                  </a:lnTo>
                  <a:lnTo>
                    <a:pt x="4" y="57"/>
                  </a:lnTo>
                  <a:lnTo>
                    <a:pt x="4" y="57"/>
                  </a:lnTo>
                </a:path>
              </a:pathLst>
            </a:custGeom>
            <a:noFill/>
            <a:ln w="6350">
              <a:solidFill>
                <a:srgbClr val="000000"/>
              </a:solidFill>
              <a:prstDash val="solid"/>
              <a:round/>
              <a:headEnd/>
              <a:tailEnd/>
            </a:ln>
          </p:spPr>
          <p:txBody>
            <a:bodyPr/>
            <a:lstStyle/>
            <a:p>
              <a:endParaRPr lang="en-US"/>
            </a:p>
          </p:txBody>
        </p:sp>
        <p:sp>
          <p:nvSpPr>
            <p:cNvPr id="380352" name="Freeform 448"/>
            <p:cNvSpPr>
              <a:spLocks noChangeAspect="1"/>
            </p:cNvSpPr>
            <p:nvPr/>
          </p:nvSpPr>
          <p:spPr bwMode="auto">
            <a:xfrm>
              <a:off x="4967" y="2186"/>
              <a:ext cx="459" cy="247"/>
            </a:xfrm>
            <a:custGeom>
              <a:avLst/>
              <a:gdLst/>
              <a:ahLst/>
              <a:cxnLst>
                <a:cxn ang="0">
                  <a:pos x="0" y="57"/>
                </a:cxn>
                <a:cxn ang="0">
                  <a:pos x="11" y="247"/>
                </a:cxn>
                <a:cxn ang="0">
                  <a:pos x="452" y="193"/>
                </a:cxn>
                <a:cxn ang="0">
                  <a:pos x="459" y="0"/>
                </a:cxn>
                <a:cxn ang="0">
                  <a:pos x="0" y="57"/>
                </a:cxn>
              </a:cxnLst>
              <a:rect l="0" t="0" r="r" b="b"/>
              <a:pathLst>
                <a:path w="459" h="247">
                  <a:moveTo>
                    <a:pt x="0" y="57"/>
                  </a:moveTo>
                  <a:lnTo>
                    <a:pt x="11" y="247"/>
                  </a:lnTo>
                  <a:lnTo>
                    <a:pt x="452" y="193"/>
                  </a:lnTo>
                  <a:lnTo>
                    <a:pt x="459" y="0"/>
                  </a:lnTo>
                  <a:lnTo>
                    <a:pt x="0" y="57"/>
                  </a:lnTo>
                  <a:close/>
                </a:path>
              </a:pathLst>
            </a:custGeom>
            <a:solidFill>
              <a:srgbClr val="FFFFE5"/>
            </a:solidFill>
            <a:ln w="9525">
              <a:noFill/>
              <a:round/>
              <a:headEnd/>
              <a:tailEnd/>
            </a:ln>
          </p:spPr>
          <p:txBody>
            <a:bodyPr/>
            <a:lstStyle/>
            <a:p>
              <a:endParaRPr lang="en-US"/>
            </a:p>
          </p:txBody>
        </p:sp>
        <p:sp>
          <p:nvSpPr>
            <p:cNvPr id="380353" name="Freeform 449"/>
            <p:cNvSpPr>
              <a:spLocks noChangeAspect="1"/>
            </p:cNvSpPr>
            <p:nvPr/>
          </p:nvSpPr>
          <p:spPr bwMode="auto">
            <a:xfrm>
              <a:off x="4967" y="2186"/>
              <a:ext cx="459" cy="247"/>
            </a:xfrm>
            <a:custGeom>
              <a:avLst/>
              <a:gdLst/>
              <a:ahLst/>
              <a:cxnLst>
                <a:cxn ang="0">
                  <a:pos x="0" y="57"/>
                </a:cxn>
                <a:cxn ang="0">
                  <a:pos x="11" y="247"/>
                </a:cxn>
                <a:cxn ang="0">
                  <a:pos x="452" y="193"/>
                </a:cxn>
                <a:cxn ang="0">
                  <a:pos x="459" y="0"/>
                </a:cxn>
                <a:cxn ang="0">
                  <a:pos x="0" y="57"/>
                </a:cxn>
              </a:cxnLst>
              <a:rect l="0" t="0" r="r" b="b"/>
              <a:pathLst>
                <a:path w="459" h="247">
                  <a:moveTo>
                    <a:pt x="0" y="57"/>
                  </a:moveTo>
                  <a:lnTo>
                    <a:pt x="11" y="247"/>
                  </a:lnTo>
                  <a:lnTo>
                    <a:pt x="452" y="193"/>
                  </a:lnTo>
                  <a:lnTo>
                    <a:pt x="459" y="0"/>
                  </a:lnTo>
                  <a:lnTo>
                    <a:pt x="0" y="57"/>
                  </a:lnTo>
                </a:path>
              </a:pathLst>
            </a:custGeom>
            <a:noFill/>
            <a:ln w="6350">
              <a:solidFill>
                <a:srgbClr val="000000"/>
              </a:solidFill>
              <a:prstDash val="solid"/>
              <a:round/>
              <a:headEnd/>
              <a:tailEnd/>
            </a:ln>
          </p:spPr>
          <p:txBody>
            <a:bodyPr/>
            <a:lstStyle/>
            <a:p>
              <a:endParaRPr lang="en-US"/>
            </a:p>
          </p:txBody>
        </p:sp>
        <p:sp>
          <p:nvSpPr>
            <p:cNvPr id="380354" name="Freeform 450"/>
            <p:cNvSpPr>
              <a:spLocks noChangeAspect="1"/>
            </p:cNvSpPr>
            <p:nvPr/>
          </p:nvSpPr>
          <p:spPr bwMode="auto">
            <a:xfrm>
              <a:off x="4978" y="2379"/>
              <a:ext cx="441" cy="76"/>
            </a:xfrm>
            <a:custGeom>
              <a:avLst/>
              <a:gdLst/>
              <a:ahLst/>
              <a:cxnLst>
                <a:cxn ang="0">
                  <a:pos x="0" y="54"/>
                </a:cxn>
                <a:cxn ang="0">
                  <a:pos x="441" y="0"/>
                </a:cxn>
                <a:cxn ang="0">
                  <a:pos x="441" y="23"/>
                </a:cxn>
                <a:cxn ang="0">
                  <a:pos x="0" y="76"/>
                </a:cxn>
                <a:cxn ang="0">
                  <a:pos x="0" y="54"/>
                </a:cxn>
              </a:cxnLst>
              <a:rect l="0" t="0" r="r" b="b"/>
              <a:pathLst>
                <a:path w="441" h="76">
                  <a:moveTo>
                    <a:pt x="0" y="54"/>
                  </a:moveTo>
                  <a:lnTo>
                    <a:pt x="441" y="0"/>
                  </a:lnTo>
                  <a:lnTo>
                    <a:pt x="441" y="23"/>
                  </a:lnTo>
                  <a:lnTo>
                    <a:pt x="0" y="76"/>
                  </a:lnTo>
                  <a:lnTo>
                    <a:pt x="0" y="54"/>
                  </a:lnTo>
                  <a:close/>
                </a:path>
              </a:pathLst>
            </a:custGeom>
            <a:solidFill>
              <a:srgbClr val="F2F2D8"/>
            </a:solidFill>
            <a:ln w="9525">
              <a:noFill/>
              <a:round/>
              <a:headEnd/>
              <a:tailEnd/>
            </a:ln>
          </p:spPr>
          <p:txBody>
            <a:bodyPr/>
            <a:lstStyle/>
            <a:p>
              <a:endParaRPr lang="en-US"/>
            </a:p>
          </p:txBody>
        </p:sp>
        <p:sp>
          <p:nvSpPr>
            <p:cNvPr id="380355" name="Freeform 451"/>
            <p:cNvSpPr>
              <a:spLocks noChangeAspect="1"/>
            </p:cNvSpPr>
            <p:nvPr/>
          </p:nvSpPr>
          <p:spPr bwMode="auto">
            <a:xfrm>
              <a:off x="4978" y="2379"/>
              <a:ext cx="441" cy="76"/>
            </a:xfrm>
            <a:custGeom>
              <a:avLst/>
              <a:gdLst/>
              <a:ahLst/>
              <a:cxnLst>
                <a:cxn ang="0">
                  <a:pos x="0" y="54"/>
                </a:cxn>
                <a:cxn ang="0">
                  <a:pos x="441" y="0"/>
                </a:cxn>
                <a:cxn ang="0">
                  <a:pos x="441" y="23"/>
                </a:cxn>
                <a:cxn ang="0">
                  <a:pos x="0" y="76"/>
                </a:cxn>
                <a:cxn ang="0">
                  <a:pos x="0" y="54"/>
                </a:cxn>
              </a:cxnLst>
              <a:rect l="0" t="0" r="r" b="b"/>
              <a:pathLst>
                <a:path w="441" h="76">
                  <a:moveTo>
                    <a:pt x="0" y="54"/>
                  </a:moveTo>
                  <a:lnTo>
                    <a:pt x="441" y="0"/>
                  </a:lnTo>
                  <a:lnTo>
                    <a:pt x="441" y="23"/>
                  </a:lnTo>
                  <a:lnTo>
                    <a:pt x="0" y="76"/>
                  </a:lnTo>
                  <a:lnTo>
                    <a:pt x="0" y="54"/>
                  </a:lnTo>
                </a:path>
              </a:pathLst>
            </a:custGeom>
            <a:noFill/>
            <a:ln w="6350">
              <a:solidFill>
                <a:srgbClr val="000000"/>
              </a:solidFill>
              <a:prstDash val="solid"/>
              <a:round/>
              <a:headEnd/>
              <a:tailEnd/>
            </a:ln>
          </p:spPr>
          <p:txBody>
            <a:bodyPr/>
            <a:lstStyle/>
            <a:p>
              <a:endParaRPr lang="en-US"/>
            </a:p>
          </p:txBody>
        </p:sp>
        <p:sp>
          <p:nvSpPr>
            <p:cNvPr id="380356" name="Freeform 452"/>
            <p:cNvSpPr>
              <a:spLocks noChangeAspect="1"/>
            </p:cNvSpPr>
            <p:nvPr/>
          </p:nvSpPr>
          <p:spPr bwMode="auto">
            <a:xfrm>
              <a:off x="4975" y="2402"/>
              <a:ext cx="447" cy="543"/>
            </a:xfrm>
            <a:custGeom>
              <a:avLst/>
              <a:gdLst/>
              <a:ahLst/>
              <a:cxnLst>
                <a:cxn ang="0">
                  <a:pos x="0" y="543"/>
                </a:cxn>
                <a:cxn ang="0">
                  <a:pos x="447" y="490"/>
                </a:cxn>
                <a:cxn ang="0">
                  <a:pos x="447" y="0"/>
                </a:cxn>
                <a:cxn ang="0">
                  <a:pos x="0" y="53"/>
                </a:cxn>
                <a:cxn ang="0">
                  <a:pos x="0" y="543"/>
                </a:cxn>
              </a:cxnLst>
              <a:rect l="0" t="0" r="r" b="b"/>
              <a:pathLst>
                <a:path w="447" h="543">
                  <a:moveTo>
                    <a:pt x="0" y="543"/>
                  </a:moveTo>
                  <a:lnTo>
                    <a:pt x="447" y="490"/>
                  </a:lnTo>
                  <a:lnTo>
                    <a:pt x="447" y="0"/>
                  </a:lnTo>
                  <a:lnTo>
                    <a:pt x="0" y="53"/>
                  </a:lnTo>
                  <a:lnTo>
                    <a:pt x="0" y="543"/>
                  </a:lnTo>
                  <a:close/>
                </a:path>
              </a:pathLst>
            </a:custGeom>
            <a:solidFill>
              <a:srgbClr val="FFFFE5"/>
            </a:solidFill>
            <a:ln w="9525">
              <a:noFill/>
              <a:round/>
              <a:headEnd/>
              <a:tailEnd/>
            </a:ln>
          </p:spPr>
          <p:txBody>
            <a:bodyPr/>
            <a:lstStyle/>
            <a:p>
              <a:endParaRPr lang="en-US"/>
            </a:p>
          </p:txBody>
        </p:sp>
        <p:sp>
          <p:nvSpPr>
            <p:cNvPr id="380357" name="Freeform 453"/>
            <p:cNvSpPr>
              <a:spLocks noChangeAspect="1"/>
            </p:cNvSpPr>
            <p:nvPr/>
          </p:nvSpPr>
          <p:spPr bwMode="auto">
            <a:xfrm>
              <a:off x="4975" y="2402"/>
              <a:ext cx="447" cy="543"/>
            </a:xfrm>
            <a:custGeom>
              <a:avLst/>
              <a:gdLst/>
              <a:ahLst/>
              <a:cxnLst>
                <a:cxn ang="0">
                  <a:pos x="0" y="543"/>
                </a:cxn>
                <a:cxn ang="0">
                  <a:pos x="447" y="490"/>
                </a:cxn>
                <a:cxn ang="0">
                  <a:pos x="447" y="0"/>
                </a:cxn>
                <a:cxn ang="0">
                  <a:pos x="0" y="53"/>
                </a:cxn>
                <a:cxn ang="0">
                  <a:pos x="0" y="543"/>
                </a:cxn>
              </a:cxnLst>
              <a:rect l="0" t="0" r="r" b="b"/>
              <a:pathLst>
                <a:path w="447" h="543">
                  <a:moveTo>
                    <a:pt x="0" y="543"/>
                  </a:moveTo>
                  <a:lnTo>
                    <a:pt x="447" y="490"/>
                  </a:lnTo>
                  <a:lnTo>
                    <a:pt x="447" y="0"/>
                  </a:lnTo>
                  <a:lnTo>
                    <a:pt x="0" y="53"/>
                  </a:lnTo>
                  <a:lnTo>
                    <a:pt x="0" y="543"/>
                  </a:lnTo>
                </a:path>
              </a:pathLst>
            </a:custGeom>
            <a:noFill/>
            <a:ln w="6350">
              <a:solidFill>
                <a:srgbClr val="000000"/>
              </a:solidFill>
              <a:prstDash val="solid"/>
              <a:round/>
              <a:headEnd/>
              <a:tailEnd/>
            </a:ln>
          </p:spPr>
          <p:txBody>
            <a:bodyPr/>
            <a:lstStyle/>
            <a:p>
              <a:endParaRPr lang="en-US"/>
            </a:p>
          </p:txBody>
        </p:sp>
        <p:sp>
          <p:nvSpPr>
            <p:cNvPr id="380358" name="Freeform 454"/>
            <p:cNvSpPr>
              <a:spLocks noChangeAspect="1"/>
            </p:cNvSpPr>
            <p:nvPr/>
          </p:nvSpPr>
          <p:spPr bwMode="auto">
            <a:xfrm>
              <a:off x="5005" y="2421"/>
              <a:ext cx="387" cy="144"/>
            </a:xfrm>
            <a:custGeom>
              <a:avLst/>
              <a:gdLst/>
              <a:ahLst/>
              <a:cxnLst>
                <a:cxn ang="0">
                  <a:pos x="0" y="46"/>
                </a:cxn>
                <a:cxn ang="0">
                  <a:pos x="387" y="0"/>
                </a:cxn>
                <a:cxn ang="0">
                  <a:pos x="387" y="99"/>
                </a:cxn>
                <a:cxn ang="0">
                  <a:pos x="0" y="144"/>
                </a:cxn>
                <a:cxn ang="0">
                  <a:pos x="0" y="46"/>
                </a:cxn>
              </a:cxnLst>
              <a:rect l="0" t="0" r="r" b="b"/>
              <a:pathLst>
                <a:path w="387" h="144">
                  <a:moveTo>
                    <a:pt x="0" y="46"/>
                  </a:moveTo>
                  <a:lnTo>
                    <a:pt x="387" y="0"/>
                  </a:lnTo>
                  <a:lnTo>
                    <a:pt x="387" y="99"/>
                  </a:lnTo>
                  <a:lnTo>
                    <a:pt x="0" y="144"/>
                  </a:lnTo>
                  <a:lnTo>
                    <a:pt x="0" y="46"/>
                  </a:lnTo>
                  <a:close/>
                </a:path>
              </a:pathLst>
            </a:custGeom>
            <a:solidFill>
              <a:srgbClr val="FFFFE5"/>
            </a:solidFill>
            <a:ln w="9525">
              <a:noFill/>
              <a:round/>
              <a:headEnd/>
              <a:tailEnd/>
            </a:ln>
          </p:spPr>
          <p:txBody>
            <a:bodyPr/>
            <a:lstStyle/>
            <a:p>
              <a:endParaRPr lang="en-US"/>
            </a:p>
          </p:txBody>
        </p:sp>
        <p:sp>
          <p:nvSpPr>
            <p:cNvPr id="380359" name="Freeform 455"/>
            <p:cNvSpPr>
              <a:spLocks noChangeAspect="1"/>
            </p:cNvSpPr>
            <p:nvPr/>
          </p:nvSpPr>
          <p:spPr bwMode="auto">
            <a:xfrm>
              <a:off x="5005" y="2421"/>
              <a:ext cx="387" cy="144"/>
            </a:xfrm>
            <a:custGeom>
              <a:avLst/>
              <a:gdLst/>
              <a:ahLst/>
              <a:cxnLst>
                <a:cxn ang="0">
                  <a:pos x="0" y="46"/>
                </a:cxn>
                <a:cxn ang="0">
                  <a:pos x="387" y="0"/>
                </a:cxn>
                <a:cxn ang="0">
                  <a:pos x="387" y="99"/>
                </a:cxn>
                <a:cxn ang="0">
                  <a:pos x="0" y="144"/>
                </a:cxn>
                <a:cxn ang="0">
                  <a:pos x="0" y="46"/>
                </a:cxn>
              </a:cxnLst>
              <a:rect l="0" t="0" r="r" b="b"/>
              <a:pathLst>
                <a:path w="387" h="144">
                  <a:moveTo>
                    <a:pt x="0" y="46"/>
                  </a:moveTo>
                  <a:lnTo>
                    <a:pt x="387" y="0"/>
                  </a:lnTo>
                  <a:lnTo>
                    <a:pt x="387" y="99"/>
                  </a:lnTo>
                  <a:lnTo>
                    <a:pt x="0" y="144"/>
                  </a:lnTo>
                  <a:lnTo>
                    <a:pt x="0" y="46"/>
                  </a:lnTo>
                </a:path>
              </a:pathLst>
            </a:custGeom>
            <a:noFill/>
            <a:ln w="6350">
              <a:solidFill>
                <a:srgbClr val="000000"/>
              </a:solidFill>
              <a:prstDash val="solid"/>
              <a:round/>
              <a:headEnd/>
              <a:tailEnd/>
            </a:ln>
          </p:spPr>
          <p:txBody>
            <a:bodyPr/>
            <a:lstStyle/>
            <a:p>
              <a:endParaRPr lang="en-US"/>
            </a:p>
          </p:txBody>
        </p:sp>
        <p:sp>
          <p:nvSpPr>
            <p:cNvPr id="380360" name="Freeform 456"/>
            <p:cNvSpPr>
              <a:spLocks noChangeAspect="1"/>
            </p:cNvSpPr>
            <p:nvPr/>
          </p:nvSpPr>
          <p:spPr bwMode="auto">
            <a:xfrm>
              <a:off x="5054" y="2474"/>
              <a:ext cx="26" cy="12"/>
            </a:xfrm>
            <a:custGeom>
              <a:avLst/>
              <a:gdLst/>
              <a:ahLst/>
              <a:cxnLst>
                <a:cxn ang="0">
                  <a:pos x="0" y="4"/>
                </a:cxn>
                <a:cxn ang="0">
                  <a:pos x="26" y="0"/>
                </a:cxn>
                <a:cxn ang="0">
                  <a:pos x="26" y="8"/>
                </a:cxn>
                <a:cxn ang="0">
                  <a:pos x="0" y="12"/>
                </a:cxn>
                <a:cxn ang="0">
                  <a:pos x="0" y="4"/>
                </a:cxn>
              </a:cxnLst>
              <a:rect l="0" t="0" r="r" b="b"/>
              <a:pathLst>
                <a:path w="26" h="12">
                  <a:moveTo>
                    <a:pt x="0" y="4"/>
                  </a:moveTo>
                  <a:lnTo>
                    <a:pt x="26" y="0"/>
                  </a:lnTo>
                  <a:lnTo>
                    <a:pt x="26" y="8"/>
                  </a:lnTo>
                  <a:lnTo>
                    <a:pt x="0" y="12"/>
                  </a:lnTo>
                  <a:lnTo>
                    <a:pt x="0" y="4"/>
                  </a:lnTo>
                  <a:close/>
                </a:path>
              </a:pathLst>
            </a:custGeom>
            <a:solidFill>
              <a:srgbClr val="FF003F"/>
            </a:solidFill>
            <a:ln w="9525">
              <a:noFill/>
              <a:round/>
              <a:headEnd/>
              <a:tailEnd/>
            </a:ln>
          </p:spPr>
          <p:txBody>
            <a:bodyPr/>
            <a:lstStyle/>
            <a:p>
              <a:endParaRPr lang="en-US"/>
            </a:p>
          </p:txBody>
        </p:sp>
        <p:sp>
          <p:nvSpPr>
            <p:cNvPr id="380361" name="Freeform 457"/>
            <p:cNvSpPr>
              <a:spLocks noChangeAspect="1"/>
            </p:cNvSpPr>
            <p:nvPr/>
          </p:nvSpPr>
          <p:spPr bwMode="auto">
            <a:xfrm>
              <a:off x="5054" y="2474"/>
              <a:ext cx="26" cy="12"/>
            </a:xfrm>
            <a:custGeom>
              <a:avLst/>
              <a:gdLst/>
              <a:ahLst/>
              <a:cxnLst>
                <a:cxn ang="0">
                  <a:pos x="0" y="4"/>
                </a:cxn>
                <a:cxn ang="0">
                  <a:pos x="26" y="0"/>
                </a:cxn>
                <a:cxn ang="0">
                  <a:pos x="26" y="8"/>
                </a:cxn>
                <a:cxn ang="0">
                  <a:pos x="0" y="12"/>
                </a:cxn>
                <a:cxn ang="0">
                  <a:pos x="0" y="4"/>
                </a:cxn>
              </a:cxnLst>
              <a:rect l="0" t="0" r="r" b="b"/>
              <a:pathLst>
                <a:path w="26" h="12">
                  <a:moveTo>
                    <a:pt x="0" y="4"/>
                  </a:moveTo>
                  <a:lnTo>
                    <a:pt x="26" y="0"/>
                  </a:lnTo>
                  <a:lnTo>
                    <a:pt x="26" y="8"/>
                  </a:lnTo>
                  <a:lnTo>
                    <a:pt x="0" y="12"/>
                  </a:lnTo>
                  <a:lnTo>
                    <a:pt x="0" y="4"/>
                  </a:lnTo>
                </a:path>
              </a:pathLst>
            </a:custGeom>
            <a:noFill/>
            <a:ln w="6350">
              <a:solidFill>
                <a:srgbClr val="000000"/>
              </a:solidFill>
              <a:prstDash val="solid"/>
              <a:round/>
              <a:headEnd/>
              <a:tailEnd/>
            </a:ln>
          </p:spPr>
          <p:txBody>
            <a:bodyPr/>
            <a:lstStyle/>
            <a:p>
              <a:endParaRPr lang="en-US"/>
            </a:p>
          </p:txBody>
        </p:sp>
        <p:sp>
          <p:nvSpPr>
            <p:cNvPr id="380362" name="Freeform 458"/>
            <p:cNvSpPr>
              <a:spLocks noChangeAspect="1"/>
            </p:cNvSpPr>
            <p:nvPr/>
          </p:nvSpPr>
          <p:spPr bwMode="auto">
            <a:xfrm>
              <a:off x="5020" y="2448"/>
              <a:ext cx="354" cy="72"/>
            </a:xfrm>
            <a:custGeom>
              <a:avLst/>
              <a:gdLst/>
              <a:ahLst/>
              <a:cxnLst>
                <a:cxn ang="0">
                  <a:pos x="0" y="53"/>
                </a:cxn>
                <a:cxn ang="0">
                  <a:pos x="131" y="38"/>
                </a:cxn>
                <a:cxn ang="0">
                  <a:pos x="131" y="22"/>
                </a:cxn>
                <a:cxn ang="0">
                  <a:pos x="131" y="22"/>
                </a:cxn>
                <a:cxn ang="0">
                  <a:pos x="131" y="22"/>
                </a:cxn>
                <a:cxn ang="0">
                  <a:pos x="131" y="19"/>
                </a:cxn>
                <a:cxn ang="0">
                  <a:pos x="135" y="19"/>
                </a:cxn>
                <a:cxn ang="0">
                  <a:pos x="305" y="0"/>
                </a:cxn>
                <a:cxn ang="0">
                  <a:pos x="308" y="0"/>
                </a:cxn>
                <a:cxn ang="0">
                  <a:pos x="308" y="0"/>
                </a:cxn>
                <a:cxn ang="0">
                  <a:pos x="308" y="0"/>
                </a:cxn>
                <a:cxn ang="0">
                  <a:pos x="308" y="0"/>
                </a:cxn>
                <a:cxn ang="0">
                  <a:pos x="308" y="15"/>
                </a:cxn>
                <a:cxn ang="0">
                  <a:pos x="354" y="11"/>
                </a:cxn>
                <a:cxn ang="0">
                  <a:pos x="354" y="30"/>
                </a:cxn>
                <a:cxn ang="0">
                  <a:pos x="308" y="34"/>
                </a:cxn>
                <a:cxn ang="0">
                  <a:pos x="308" y="49"/>
                </a:cxn>
                <a:cxn ang="0">
                  <a:pos x="308" y="49"/>
                </a:cxn>
                <a:cxn ang="0">
                  <a:pos x="308" y="49"/>
                </a:cxn>
                <a:cxn ang="0">
                  <a:pos x="308" y="53"/>
                </a:cxn>
                <a:cxn ang="0">
                  <a:pos x="305" y="53"/>
                </a:cxn>
                <a:cxn ang="0">
                  <a:pos x="135" y="72"/>
                </a:cxn>
                <a:cxn ang="0">
                  <a:pos x="131" y="72"/>
                </a:cxn>
                <a:cxn ang="0">
                  <a:pos x="131" y="72"/>
                </a:cxn>
                <a:cxn ang="0">
                  <a:pos x="131" y="72"/>
                </a:cxn>
                <a:cxn ang="0">
                  <a:pos x="131" y="72"/>
                </a:cxn>
                <a:cxn ang="0">
                  <a:pos x="131" y="57"/>
                </a:cxn>
                <a:cxn ang="0">
                  <a:pos x="0" y="72"/>
                </a:cxn>
                <a:cxn ang="0">
                  <a:pos x="0" y="53"/>
                </a:cxn>
              </a:cxnLst>
              <a:rect l="0" t="0" r="r" b="b"/>
              <a:pathLst>
                <a:path w="354" h="72">
                  <a:moveTo>
                    <a:pt x="0" y="53"/>
                  </a:moveTo>
                  <a:lnTo>
                    <a:pt x="131" y="38"/>
                  </a:lnTo>
                  <a:lnTo>
                    <a:pt x="131" y="22"/>
                  </a:lnTo>
                  <a:lnTo>
                    <a:pt x="131" y="22"/>
                  </a:lnTo>
                  <a:lnTo>
                    <a:pt x="131" y="22"/>
                  </a:lnTo>
                  <a:lnTo>
                    <a:pt x="131" y="19"/>
                  </a:lnTo>
                  <a:lnTo>
                    <a:pt x="135" y="19"/>
                  </a:lnTo>
                  <a:lnTo>
                    <a:pt x="305" y="0"/>
                  </a:lnTo>
                  <a:lnTo>
                    <a:pt x="308" y="0"/>
                  </a:lnTo>
                  <a:lnTo>
                    <a:pt x="308" y="0"/>
                  </a:lnTo>
                  <a:lnTo>
                    <a:pt x="308" y="0"/>
                  </a:lnTo>
                  <a:lnTo>
                    <a:pt x="308" y="0"/>
                  </a:lnTo>
                  <a:lnTo>
                    <a:pt x="308" y="15"/>
                  </a:lnTo>
                  <a:lnTo>
                    <a:pt x="354" y="11"/>
                  </a:lnTo>
                  <a:lnTo>
                    <a:pt x="354" y="30"/>
                  </a:lnTo>
                  <a:lnTo>
                    <a:pt x="308" y="34"/>
                  </a:lnTo>
                  <a:lnTo>
                    <a:pt x="308" y="49"/>
                  </a:lnTo>
                  <a:lnTo>
                    <a:pt x="308" y="49"/>
                  </a:lnTo>
                  <a:lnTo>
                    <a:pt x="308" y="49"/>
                  </a:lnTo>
                  <a:lnTo>
                    <a:pt x="308" y="53"/>
                  </a:lnTo>
                  <a:lnTo>
                    <a:pt x="305" y="53"/>
                  </a:lnTo>
                  <a:lnTo>
                    <a:pt x="135" y="72"/>
                  </a:lnTo>
                  <a:lnTo>
                    <a:pt x="131" y="72"/>
                  </a:lnTo>
                  <a:lnTo>
                    <a:pt x="131" y="72"/>
                  </a:lnTo>
                  <a:lnTo>
                    <a:pt x="131" y="72"/>
                  </a:lnTo>
                  <a:lnTo>
                    <a:pt x="131" y="72"/>
                  </a:lnTo>
                  <a:lnTo>
                    <a:pt x="131" y="57"/>
                  </a:lnTo>
                  <a:lnTo>
                    <a:pt x="0" y="72"/>
                  </a:lnTo>
                  <a:lnTo>
                    <a:pt x="0" y="53"/>
                  </a:lnTo>
                  <a:close/>
                </a:path>
              </a:pathLst>
            </a:custGeom>
            <a:solidFill>
              <a:srgbClr val="F2F2D8"/>
            </a:solidFill>
            <a:ln w="9525">
              <a:noFill/>
              <a:round/>
              <a:headEnd/>
              <a:tailEnd/>
            </a:ln>
          </p:spPr>
          <p:txBody>
            <a:bodyPr/>
            <a:lstStyle/>
            <a:p>
              <a:endParaRPr lang="en-US"/>
            </a:p>
          </p:txBody>
        </p:sp>
        <p:sp>
          <p:nvSpPr>
            <p:cNvPr id="380363" name="Freeform 459"/>
            <p:cNvSpPr>
              <a:spLocks noChangeAspect="1"/>
            </p:cNvSpPr>
            <p:nvPr/>
          </p:nvSpPr>
          <p:spPr bwMode="auto">
            <a:xfrm>
              <a:off x="5020" y="2448"/>
              <a:ext cx="354" cy="72"/>
            </a:xfrm>
            <a:custGeom>
              <a:avLst/>
              <a:gdLst/>
              <a:ahLst/>
              <a:cxnLst>
                <a:cxn ang="0">
                  <a:pos x="0" y="53"/>
                </a:cxn>
                <a:cxn ang="0">
                  <a:pos x="131" y="38"/>
                </a:cxn>
                <a:cxn ang="0">
                  <a:pos x="131" y="22"/>
                </a:cxn>
                <a:cxn ang="0">
                  <a:pos x="131" y="22"/>
                </a:cxn>
                <a:cxn ang="0">
                  <a:pos x="131" y="22"/>
                </a:cxn>
                <a:cxn ang="0">
                  <a:pos x="131" y="19"/>
                </a:cxn>
                <a:cxn ang="0">
                  <a:pos x="135" y="19"/>
                </a:cxn>
                <a:cxn ang="0">
                  <a:pos x="305" y="0"/>
                </a:cxn>
                <a:cxn ang="0">
                  <a:pos x="308" y="0"/>
                </a:cxn>
                <a:cxn ang="0">
                  <a:pos x="308" y="0"/>
                </a:cxn>
                <a:cxn ang="0">
                  <a:pos x="308" y="0"/>
                </a:cxn>
                <a:cxn ang="0">
                  <a:pos x="308" y="0"/>
                </a:cxn>
                <a:cxn ang="0">
                  <a:pos x="308" y="15"/>
                </a:cxn>
                <a:cxn ang="0">
                  <a:pos x="354" y="11"/>
                </a:cxn>
                <a:cxn ang="0">
                  <a:pos x="354" y="30"/>
                </a:cxn>
                <a:cxn ang="0">
                  <a:pos x="308" y="34"/>
                </a:cxn>
                <a:cxn ang="0">
                  <a:pos x="308" y="49"/>
                </a:cxn>
                <a:cxn ang="0">
                  <a:pos x="308" y="49"/>
                </a:cxn>
                <a:cxn ang="0">
                  <a:pos x="308" y="49"/>
                </a:cxn>
                <a:cxn ang="0">
                  <a:pos x="308" y="53"/>
                </a:cxn>
                <a:cxn ang="0">
                  <a:pos x="305" y="53"/>
                </a:cxn>
                <a:cxn ang="0">
                  <a:pos x="135" y="72"/>
                </a:cxn>
                <a:cxn ang="0">
                  <a:pos x="131" y="72"/>
                </a:cxn>
                <a:cxn ang="0">
                  <a:pos x="131" y="72"/>
                </a:cxn>
                <a:cxn ang="0">
                  <a:pos x="131" y="72"/>
                </a:cxn>
                <a:cxn ang="0">
                  <a:pos x="131" y="72"/>
                </a:cxn>
                <a:cxn ang="0">
                  <a:pos x="131" y="57"/>
                </a:cxn>
                <a:cxn ang="0">
                  <a:pos x="0" y="72"/>
                </a:cxn>
                <a:cxn ang="0">
                  <a:pos x="0" y="53"/>
                </a:cxn>
              </a:cxnLst>
              <a:rect l="0" t="0" r="r" b="b"/>
              <a:pathLst>
                <a:path w="354" h="72">
                  <a:moveTo>
                    <a:pt x="0" y="53"/>
                  </a:moveTo>
                  <a:lnTo>
                    <a:pt x="131" y="38"/>
                  </a:lnTo>
                  <a:lnTo>
                    <a:pt x="131" y="22"/>
                  </a:lnTo>
                  <a:lnTo>
                    <a:pt x="131" y="22"/>
                  </a:lnTo>
                  <a:lnTo>
                    <a:pt x="131" y="22"/>
                  </a:lnTo>
                  <a:lnTo>
                    <a:pt x="131" y="19"/>
                  </a:lnTo>
                  <a:lnTo>
                    <a:pt x="135" y="19"/>
                  </a:lnTo>
                  <a:lnTo>
                    <a:pt x="305" y="0"/>
                  </a:lnTo>
                  <a:lnTo>
                    <a:pt x="308" y="0"/>
                  </a:lnTo>
                  <a:lnTo>
                    <a:pt x="308" y="0"/>
                  </a:lnTo>
                  <a:lnTo>
                    <a:pt x="308" y="0"/>
                  </a:lnTo>
                  <a:lnTo>
                    <a:pt x="308" y="0"/>
                  </a:lnTo>
                  <a:lnTo>
                    <a:pt x="308" y="15"/>
                  </a:lnTo>
                  <a:lnTo>
                    <a:pt x="354" y="11"/>
                  </a:lnTo>
                  <a:lnTo>
                    <a:pt x="354" y="30"/>
                  </a:lnTo>
                  <a:lnTo>
                    <a:pt x="308" y="34"/>
                  </a:lnTo>
                  <a:lnTo>
                    <a:pt x="308" y="49"/>
                  </a:lnTo>
                  <a:lnTo>
                    <a:pt x="308" y="49"/>
                  </a:lnTo>
                  <a:lnTo>
                    <a:pt x="308" y="49"/>
                  </a:lnTo>
                  <a:lnTo>
                    <a:pt x="308" y="53"/>
                  </a:lnTo>
                  <a:lnTo>
                    <a:pt x="305" y="53"/>
                  </a:lnTo>
                  <a:lnTo>
                    <a:pt x="135" y="72"/>
                  </a:lnTo>
                  <a:lnTo>
                    <a:pt x="131" y="72"/>
                  </a:lnTo>
                  <a:lnTo>
                    <a:pt x="131" y="72"/>
                  </a:lnTo>
                  <a:lnTo>
                    <a:pt x="131" y="72"/>
                  </a:lnTo>
                  <a:lnTo>
                    <a:pt x="131" y="72"/>
                  </a:lnTo>
                  <a:lnTo>
                    <a:pt x="131" y="57"/>
                  </a:lnTo>
                  <a:lnTo>
                    <a:pt x="0" y="72"/>
                  </a:lnTo>
                  <a:lnTo>
                    <a:pt x="0" y="53"/>
                  </a:lnTo>
                </a:path>
              </a:pathLst>
            </a:custGeom>
            <a:noFill/>
            <a:ln w="6350">
              <a:solidFill>
                <a:srgbClr val="000000"/>
              </a:solidFill>
              <a:prstDash val="solid"/>
              <a:round/>
              <a:headEnd/>
              <a:tailEnd/>
            </a:ln>
          </p:spPr>
          <p:txBody>
            <a:bodyPr/>
            <a:lstStyle/>
            <a:p>
              <a:endParaRPr lang="en-US"/>
            </a:p>
          </p:txBody>
        </p:sp>
        <p:sp>
          <p:nvSpPr>
            <p:cNvPr id="380364" name="Line 460"/>
            <p:cNvSpPr>
              <a:spLocks noChangeAspect="1" noChangeShapeType="1"/>
            </p:cNvSpPr>
            <p:nvPr/>
          </p:nvSpPr>
          <p:spPr bwMode="auto">
            <a:xfrm>
              <a:off x="5020" y="2501"/>
              <a:ext cx="7" cy="4"/>
            </a:xfrm>
            <a:prstGeom prst="line">
              <a:avLst/>
            </a:prstGeom>
            <a:noFill/>
            <a:ln w="6350">
              <a:solidFill>
                <a:srgbClr val="000000"/>
              </a:solidFill>
              <a:round/>
              <a:headEnd/>
              <a:tailEnd/>
            </a:ln>
          </p:spPr>
          <p:txBody>
            <a:bodyPr/>
            <a:lstStyle/>
            <a:p>
              <a:endParaRPr lang="en-US"/>
            </a:p>
          </p:txBody>
        </p:sp>
        <p:sp>
          <p:nvSpPr>
            <p:cNvPr id="380365" name="Line 461"/>
            <p:cNvSpPr>
              <a:spLocks noChangeAspect="1" noChangeShapeType="1"/>
            </p:cNvSpPr>
            <p:nvPr/>
          </p:nvSpPr>
          <p:spPr bwMode="auto">
            <a:xfrm flipV="1">
              <a:off x="5020" y="2516"/>
              <a:ext cx="7" cy="4"/>
            </a:xfrm>
            <a:prstGeom prst="line">
              <a:avLst/>
            </a:prstGeom>
            <a:noFill/>
            <a:ln w="6350">
              <a:solidFill>
                <a:srgbClr val="000000"/>
              </a:solidFill>
              <a:round/>
              <a:headEnd/>
              <a:tailEnd/>
            </a:ln>
          </p:spPr>
          <p:txBody>
            <a:bodyPr/>
            <a:lstStyle/>
            <a:p>
              <a:endParaRPr lang="en-US"/>
            </a:p>
          </p:txBody>
        </p:sp>
        <p:sp>
          <p:nvSpPr>
            <p:cNvPr id="380366" name="Line 462"/>
            <p:cNvSpPr>
              <a:spLocks noChangeAspect="1" noChangeShapeType="1"/>
            </p:cNvSpPr>
            <p:nvPr/>
          </p:nvSpPr>
          <p:spPr bwMode="auto">
            <a:xfrm flipV="1">
              <a:off x="5362" y="2459"/>
              <a:ext cx="12" cy="4"/>
            </a:xfrm>
            <a:prstGeom prst="line">
              <a:avLst/>
            </a:prstGeom>
            <a:noFill/>
            <a:ln w="6350">
              <a:solidFill>
                <a:srgbClr val="000000"/>
              </a:solidFill>
              <a:round/>
              <a:headEnd/>
              <a:tailEnd/>
            </a:ln>
          </p:spPr>
          <p:txBody>
            <a:bodyPr/>
            <a:lstStyle/>
            <a:p>
              <a:endParaRPr lang="en-US"/>
            </a:p>
          </p:txBody>
        </p:sp>
        <p:sp>
          <p:nvSpPr>
            <p:cNvPr id="380367" name="Line 463"/>
            <p:cNvSpPr>
              <a:spLocks noChangeAspect="1" noChangeShapeType="1"/>
            </p:cNvSpPr>
            <p:nvPr/>
          </p:nvSpPr>
          <p:spPr bwMode="auto">
            <a:xfrm>
              <a:off x="5362" y="2474"/>
              <a:ext cx="12" cy="4"/>
            </a:xfrm>
            <a:prstGeom prst="line">
              <a:avLst/>
            </a:prstGeom>
            <a:noFill/>
            <a:ln w="6350">
              <a:solidFill>
                <a:srgbClr val="000000"/>
              </a:solidFill>
              <a:round/>
              <a:headEnd/>
              <a:tailEnd/>
            </a:ln>
          </p:spPr>
          <p:txBody>
            <a:bodyPr/>
            <a:lstStyle/>
            <a:p>
              <a:endParaRPr lang="en-US"/>
            </a:p>
          </p:txBody>
        </p:sp>
        <p:sp>
          <p:nvSpPr>
            <p:cNvPr id="380368" name="Freeform 464"/>
            <p:cNvSpPr>
              <a:spLocks noChangeAspect="1"/>
            </p:cNvSpPr>
            <p:nvPr/>
          </p:nvSpPr>
          <p:spPr bwMode="auto">
            <a:xfrm>
              <a:off x="5027" y="2463"/>
              <a:ext cx="335" cy="53"/>
            </a:xfrm>
            <a:custGeom>
              <a:avLst/>
              <a:gdLst/>
              <a:ahLst/>
              <a:cxnLst>
                <a:cxn ang="0">
                  <a:pos x="0" y="42"/>
                </a:cxn>
                <a:cxn ang="0">
                  <a:pos x="335" y="0"/>
                </a:cxn>
                <a:cxn ang="0">
                  <a:pos x="335" y="11"/>
                </a:cxn>
                <a:cxn ang="0">
                  <a:pos x="0" y="53"/>
                </a:cxn>
                <a:cxn ang="0">
                  <a:pos x="0" y="42"/>
                </a:cxn>
              </a:cxnLst>
              <a:rect l="0" t="0" r="r" b="b"/>
              <a:pathLst>
                <a:path w="335" h="53">
                  <a:moveTo>
                    <a:pt x="0" y="42"/>
                  </a:moveTo>
                  <a:lnTo>
                    <a:pt x="335" y="0"/>
                  </a:lnTo>
                  <a:lnTo>
                    <a:pt x="335" y="11"/>
                  </a:lnTo>
                  <a:lnTo>
                    <a:pt x="0" y="53"/>
                  </a:lnTo>
                  <a:lnTo>
                    <a:pt x="0" y="42"/>
                  </a:lnTo>
                  <a:close/>
                </a:path>
              </a:pathLst>
            </a:custGeom>
            <a:solidFill>
              <a:srgbClr val="000000"/>
            </a:solidFill>
            <a:ln w="9525">
              <a:noFill/>
              <a:round/>
              <a:headEnd/>
              <a:tailEnd/>
            </a:ln>
          </p:spPr>
          <p:txBody>
            <a:bodyPr/>
            <a:lstStyle/>
            <a:p>
              <a:endParaRPr lang="en-US"/>
            </a:p>
          </p:txBody>
        </p:sp>
        <p:sp>
          <p:nvSpPr>
            <p:cNvPr id="380369" name="Freeform 465"/>
            <p:cNvSpPr>
              <a:spLocks noChangeAspect="1"/>
            </p:cNvSpPr>
            <p:nvPr/>
          </p:nvSpPr>
          <p:spPr bwMode="auto">
            <a:xfrm>
              <a:off x="5027" y="2463"/>
              <a:ext cx="335" cy="53"/>
            </a:xfrm>
            <a:custGeom>
              <a:avLst/>
              <a:gdLst/>
              <a:ahLst/>
              <a:cxnLst>
                <a:cxn ang="0">
                  <a:pos x="0" y="42"/>
                </a:cxn>
                <a:cxn ang="0">
                  <a:pos x="335" y="0"/>
                </a:cxn>
                <a:cxn ang="0">
                  <a:pos x="335" y="11"/>
                </a:cxn>
                <a:cxn ang="0">
                  <a:pos x="0" y="53"/>
                </a:cxn>
                <a:cxn ang="0">
                  <a:pos x="0" y="42"/>
                </a:cxn>
              </a:cxnLst>
              <a:rect l="0" t="0" r="r" b="b"/>
              <a:pathLst>
                <a:path w="335" h="53">
                  <a:moveTo>
                    <a:pt x="0" y="42"/>
                  </a:moveTo>
                  <a:lnTo>
                    <a:pt x="335" y="0"/>
                  </a:lnTo>
                  <a:lnTo>
                    <a:pt x="335" y="11"/>
                  </a:lnTo>
                  <a:lnTo>
                    <a:pt x="0" y="53"/>
                  </a:lnTo>
                  <a:lnTo>
                    <a:pt x="0" y="42"/>
                  </a:lnTo>
                </a:path>
              </a:pathLst>
            </a:custGeom>
            <a:noFill/>
            <a:ln w="6350">
              <a:solidFill>
                <a:srgbClr val="000000"/>
              </a:solidFill>
              <a:prstDash val="solid"/>
              <a:round/>
              <a:headEnd/>
              <a:tailEnd/>
            </a:ln>
          </p:spPr>
          <p:txBody>
            <a:bodyPr/>
            <a:lstStyle/>
            <a:p>
              <a:endParaRPr lang="en-US"/>
            </a:p>
          </p:txBody>
        </p:sp>
        <p:sp>
          <p:nvSpPr>
            <p:cNvPr id="380370" name="Freeform 466"/>
            <p:cNvSpPr>
              <a:spLocks noChangeAspect="1"/>
            </p:cNvSpPr>
            <p:nvPr/>
          </p:nvSpPr>
          <p:spPr bwMode="auto">
            <a:xfrm>
              <a:off x="5238" y="2444"/>
              <a:ext cx="79" cy="30"/>
            </a:xfrm>
            <a:custGeom>
              <a:avLst/>
              <a:gdLst/>
              <a:ahLst/>
              <a:cxnLst>
                <a:cxn ang="0">
                  <a:pos x="15" y="7"/>
                </a:cxn>
                <a:cxn ang="0">
                  <a:pos x="79" y="0"/>
                </a:cxn>
                <a:cxn ang="0">
                  <a:pos x="79" y="4"/>
                </a:cxn>
                <a:cxn ang="0">
                  <a:pos x="79" y="4"/>
                </a:cxn>
                <a:cxn ang="0">
                  <a:pos x="79" y="7"/>
                </a:cxn>
                <a:cxn ang="0">
                  <a:pos x="79" y="11"/>
                </a:cxn>
                <a:cxn ang="0">
                  <a:pos x="72" y="11"/>
                </a:cxn>
                <a:cxn ang="0">
                  <a:pos x="68" y="11"/>
                </a:cxn>
                <a:cxn ang="0">
                  <a:pos x="64" y="11"/>
                </a:cxn>
                <a:cxn ang="0">
                  <a:pos x="60" y="15"/>
                </a:cxn>
                <a:cxn ang="0">
                  <a:pos x="56" y="15"/>
                </a:cxn>
                <a:cxn ang="0">
                  <a:pos x="53" y="19"/>
                </a:cxn>
                <a:cxn ang="0">
                  <a:pos x="49" y="19"/>
                </a:cxn>
                <a:cxn ang="0">
                  <a:pos x="45" y="19"/>
                </a:cxn>
                <a:cxn ang="0">
                  <a:pos x="41" y="23"/>
                </a:cxn>
                <a:cxn ang="0">
                  <a:pos x="38" y="23"/>
                </a:cxn>
                <a:cxn ang="0">
                  <a:pos x="34" y="23"/>
                </a:cxn>
                <a:cxn ang="0">
                  <a:pos x="30" y="26"/>
                </a:cxn>
                <a:cxn ang="0">
                  <a:pos x="26" y="26"/>
                </a:cxn>
                <a:cxn ang="0">
                  <a:pos x="23" y="30"/>
                </a:cxn>
                <a:cxn ang="0">
                  <a:pos x="19" y="30"/>
                </a:cxn>
                <a:cxn ang="0">
                  <a:pos x="15" y="30"/>
                </a:cxn>
                <a:cxn ang="0">
                  <a:pos x="8" y="30"/>
                </a:cxn>
                <a:cxn ang="0">
                  <a:pos x="4" y="30"/>
                </a:cxn>
                <a:cxn ang="0">
                  <a:pos x="0" y="26"/>
                </a:cxn>
                <a:cxn ang="0">
                  <a:pos x="0" y="23"/>
                </a:cxn>
                <a:cxn ang="0">
                  <a:pos x="0" y="19"/>
                </a:cxn>
                <a:cxn ang="0">
                  <a:pos x="4" y="15"/>
                </a:cxn>
                <a:cxn ang="0">
                  <a:pos x="8" y="11"/>
                </a:cxn>
                <a:cxn ang="0">
                  <a:pos x="15" y="7"/>
                </a:cxn>
              </a:cxnLst>
              <a:rect l="0" t="0" r="r" b="b"/>
              <a:pathLst>
                <a:path w="79" h="30">
                  <a:moveTo>
                    <a:pt x="15" y="7"/>
                  </a:moveTo>
                  <a:lnTo>
                    <a:pt x="79" y="0"/>
                  </a:lnTo>
                  <a:lnTo>
                    <a:pt x="79" y="4"/>
                  </a:lnTo>
                  <a:lnTo>
                    <a:pt x="79" y="4"/>
                  </a:lnTo>
                  <a:lnTo>
                    <a:pt x="79" y="7"/>
                  </a:lnTo>
                  <a:lnTo>
                    <a:pt x="79" y="11"/>
                  </a:lnTo>
                  <a:lnTo>
                    <a:pt x="72" y="11"/>
                  </a:lnTo>
                  <a:lnTo>
                    <a:pt x="68" y="11"/>
                  </a:lnTo>
                  <a:lnTo>
                    <a:pt x="64" y="11"/>
                  </a:lnTo>
                  <a:lnTo>
                    <a:pt x="60" y="15"/>
                  </a:lnTo>
                  <a:lnTo>
                    <a:pt x="56" y="15"/>
                  </a:lnTo>
                  <a:lnTo>
                    <a:pt x="53" y="19"/>
                  </a:lnTo>
                  <a:lnTo>
                    <a:pt x="49" y="19"/>
                  </a:lnTo>
                  <a:lnTo>
                    <a:pt x="45" y="19"/>
                  </a:lnTo>
                  <a:lnTo>
                    <a:pt x="41" y="23"/>
                  </a:lnTo>
                  <a:lnTo>
                    <a:pt x="38" y="23"/>
                  </a:lnTo>
                  <a:lnTo>
                    <a:pt x="34" y="23"/>
                  </a:lnTo>
                  <a:lnTo>
                    <a:pt x="30" y="26"/>
                  </a:lnTo>
                  <a:lnTo>
                    <a:pt x="26" y="26"/>
                  </a:lnTo>
                  <a:lnTo>
                    <a:pt x="23" y="30"/>
                  </a:lnTo>
                  <a:lnTo>
                    <a:pt x="19" y="30"/>
                  </a:lnTo>
                  <a:lnTo>
                    <a:pt x="15" y="30"/>
                  </a:lnTo>
                  <a:lnTo>
                    <a:pt x="8" y="30"/>
                  </a:lnTo>
                  <a:lnTo>
                    <a:pt x="4" y="30"/>
                  </a:lnTo>
                  <a:lnTo>
                    <a:pt x="0" y="26"/>
                  </a:lnTo>
                  <a:lnTo>
                    <a:pt x="0" y="23"/>
                  </a:lnTo>
                  <a:lnTo>
                    <a:pt x="0" y="19"/>
                  </a:lnTo>
                  <a:lnTo>
                    <a:pt x="4" y="15"/>
                  </a:lnTo>
                  <a:lnTo>
                    <a:pt x="8" y="11"/>
                  </a:lnTo>
                  <a:lnTo>
                    <a:pt x="15" y="7"/>
                  </a:lnTo>
                  <a:close/>
                </a:path>
              </a:pathLst>
            </a:custGeom>
            <a:solidFill>
              <a:srgbClr val="FFFFE5"/>
            </a:solidFill>
            <a:ln w="9525">
              <a:noFill/>
              <a:round/>
              <a:headEnd/>
              <a:tailEnd/>
            </a:ln>
          </p:spPr>
          <p:txBody>
            <a:bodyPr/>
            <a:lstStyle/>
            <a:p>
              <a:endParaRPr lang="en-US"/>
            </a:p>
          </p:txBody>
        </p:sp>
        <p:sp>
          <p:nvSpPr>
            <p:cNvPr id="380371" name="Freeform 467"/>
            <p:cNvSpPr>
              <a:spLocks noChangeAspect="1"/>
            </p:cNvSpPr>
            <p:nvPr/>
          </p:nvSpPr>
          <p:spPr bwMode="auto">
            <a:xfrm>
              <a:off x="5238" y="2444"/>
              <a:ext cx="79" cy="30"/>
            </a:xfrm>
            <a:custGeom>
              <a:avLst/>
              <a:gdLst/>
              <a:ahLst/>
              <a:cxnLst>
                <a:cxn ang="0">
                  <a:pos x="15" y="7"/>
                </a:cxn>
                <a:cxn ang="0">
                  <a:pos x="79" y="0"/>
                </a:cxn>
                <a:cxn ang="0">
                  <a:pos x="79" y="4"/>
                </a:cxn>
                <a:cxn ang="0">
                  <a:pos x="79" y="4"/>
                </a:cxn>
                <a:cxn ang="0">
                  <a:pos x="79" y="7"/>
                </a:cxn>
                <a:cxn ang="0">
                  <a:pos x="79" y="11"/>
                </a:cxn>
                <a:cxn ang="0">
                  <a:pos x="72" y="11"/>
                </a:cxn>
                <a:cxn ang="0">
                  <a:pos x="68" y="11"/>
                </a:cxn>
                <a:cxn ang="0">
                  <a:pos x="64" y="11"/>
                </a:cxn>
                <a:cxn ang="0">
                  <a:pos x="60" y="15"/>
                </a:cxn>
                <a:cxn ang="0">
                  <a:pos x="56" y="15"/>
                </a:cxn>
                <a:cxn ang="0">
                  <a:pos x="53" y="19"/>
                </a:cxn>
                <a:cxn ang="0">
                  <a:pos x="49" y="19"/>
                </a:cxn>
                <a:cxn ang="0">
                  <a:pos x="45" y="19"/>
                </a:cxn>
                <a:cxn ang="0">
                  <a:pos x="41" y="23"/>
                </a:cxn>
                <a:cxn ang="0">
                  <a:pos x="38" y="23"/>
                </a:cxn>
                <a:cxn ang="0">
                  <a:pos x="34" y="23"/>
                </a:cxn>
                <a:cxn ang="0">
                  <a:pos x="30" y="26"/>
                </a:cxn>
                <a:cxn ang="0">
                  <a:pos x="26" y="26"/>
                </a:cxn>
                <a:cxn ang="0">
                  <a:pos x="23" y="30"/>
                </a:cxn>
                <a:cxn ang="0">
                  <a:pos x="19" y="30"/>
                </a:cxn>
                <a:cxn ang="0">
                  <a:pos x="15" y="30"/>
                </a:cxn>
                <a:cxn ang="0">
                  <a:pos x="8" y="30"/>
                </a:cxn>
                <a:cxn ang="0">
                  <a:pos x="4" y="30"/>
                </a:cxn>
                <a:cxn ang="0">
                  <a:pos x="0" y="26"/>
                </a:cxn>
                <a:cxn ang="0">
                  <a:pos x="0" y="23"/>
                </a:cxn>
                <a:cxn ang="0">
                  <a:pos x="0" y="19"/>
                </a:cxn>
                <a:cxn ang="0">
                  <a:pos x="4" y="15"/>
                </a:cxn>
                <a:cxn ang="0">
                  <a:pos x="8" y="11"/>
                </a:cxn>
                <a:cxn ang="0">
                  <a:pos x="15" y="7"/>
                </a:cxn>
              </a:cxnLst>
              <a:rect l="0" t="0" r="r" b="b"/>
              <a:pathLst>
                <a:path w="79" h="30">
                  <a:moveTo>
                    <a:pt x="15" y="7"/>
                  </a:moveTo>
                  <a:lnTo>
                    <a:pt x="79" y="0"/>
                  </a:lnTo>
                  <a:lnTo>
                    <a:pt x="79" y="4"/>
                  </a:lnTo>
                  <a:lnTo>
                    <a:pt x="79" y="4"/>
                  </a:lnTo>
                  <a:lnTo>
                    <a:pt x="79" y="7"/>
                  </a:lnTo>
                  <a:lnTo>
                    <a:pt x="79" y="11"/>
                  </a:lnTo>
                  <a:lnTo>
                    <a:pt x="72" y="11"/>
                  </a:lnTo>
                  <a:lnTo>
                    <a:pt x="68" y="11"/>
                  </a:lnTo>
                  <a:lnTo>
                    <a:pt x="64" y="11"/>
                  </a:lnTo>
                  <a:lnTo>
                    <a:pt x="60" y="15"/>
                  </a:lnTo>
                  <a:lnTo>
                    <a:pt x="56" y="15"/>
                  </a:lnTo>
                  <a:lnTo>
                    <a:pt x="53" y="19"/>
                  </a:lnTo>
                  <a:lnTo>
                    <a:pt x="49" y="19"/>
                  </a:lnTo>
                  <a:lnTo>
                    <a:pt x="45" y="19"/>
                  </a:lnTo>
                  <a:lnTo>
                    <a:pt x="41" y="23"/>
                  </a:lnTo>
                  <a:lnTo>
                    <a:pt x="38" y="23"/>
                  </a:lnTo>
                  <a:lnTo>
                    <a:pt x="34" y="23"/>
                  </a:lnTo>
                  <a:lnTo>
                    <a:pt x="30" y="26"/>
                  </a:lnTo>
                  <a:lnTo>
                    <a:pt x="26" y="26"/>
                  </a:lnTo>
                  <a:lnTo>
                    <a:pt x="23" y="30"/>
                  </a:lnTo>
                  <a:lnTo>
                    <a:pt x="19" y="30"/>
                  </a:lnTo>
                  <a:lnTo>
                    <a:pt x="15" y="30"/>
                  </a:lnTo>
                  <a:lnTo>
                    <a:pt x="8" y="30"/>
                  </a:lnTo>
                  <a:lnTo>
                    <a:pt x="4" y="30"/>
                  </a:lnTo>
                  <a:lnTo>
                    <a:pt x="0" y="26"/>
                  </a:lnTo>
                  <a:lnTo>
                    <a:pt x="0" y="23"/>
                  </a:lnTo>
                  <a:lnTo>
                    <a:pt x="0" y="19"/>
                  </a:lnTo>
                  <a:lnTo>
                    <a:pt x="4" y="15"/>
                  </a:lnTo>
                  <a:lnTo>
                    <a:pt x="8" y="11"/>
                  </a:lnTo>
                  <a:lnTo>
                    <a:pt x="15" y="7"/>
                  </a:lnTo>
                </a:path>
              </a:pathLst>
            </a:custGeom>
            <a:noFill/>
            <a:ln w="6350">
              <a:solidFill>
                <a:srgbClr val="000000"/>
              </a:solidFill>
              <a:prstDash val="solid"/>
              <a:round/>
              <a:headEnd/>
              <a:tailEnd/>
            </a:ln>
          </p:spPr>
          <p:txBody>
            <a:bodyPr/>
            <a:lstStyle/>
            <a:p>
              <a:endParaRPr lang="en-US"/>
            </a:p>
          </p:txBody>
        </p:sp>
        <p:sp>
          <p:nvSpPr>
            <p:cNvPr id="380372" name="Freeform 468"/>
            <p:cNvSpPr>
              <a:spLocks noChangeAspect="1"/>
            </p:cNvSpPr>
            <p:nvPr/>
          </p:nvSpPr>
          <p:spPr bwMode="auto">
            <a:xfrm>
              <a:off x="5005" y="2516"/>
              <a:ext cx="387" cy="148"/>
            </a:xfrm>
            <a:custGeom>
              <a:avLst/>
              <a:gdLst/>
              <a:ahLst/>
              <a:cxnLst>
                <a:cxn ang="0">
                  <a:pos x="0" y="49"/>
                </a:cxn>
                <a:cxn ang="0">
                  <a:pos x="387" y="0"/>
                </a:cxn>
                <a:cxn ang="0">
                  <a:pos x="387" y="103"/>
                </a:cxn>
                <a:cxn ang="0">
                  <a:pos x="0" y="148"/>
                </a:cxn>
                <a:cxn ang="0">
                  <a:pos x="0" y="49"/>
                </a:cxn>
              </a:cxnLst>
              <a:rect l="0" t="0" r="r" b="b"/>
              <a:pathLst>
                <a:path w="387" h="148">
                  <a:moveTo>
                    <a:pt x="0" y="49"/>
                  </a:moveTo>
                  <a:lnTo>
                    <a:pt x="387" y="0"/>
                  </a:lnTo>
                  <a:lnTo>
                    <a:pt x="387" y="103"/>
                  </a:lnTo>
                  <a:lnTo>
                    <a:pt x="0" y="148"/>
                  </a:lnTo>
                  <a:lnTo>
                    <a:pt x="0" y="49"/>
                  </a:lnTo>
                  <a:close/>
                </a:path>
              </a:pathLst>
            </a:custGeom>
            <a:solidFill>
              <a:srgbClr val="FFFFE5"/>
            </a:solidFill>
            <a:ln w="9525">
              <a:noFill/>
              <a:round/>
              <a:headEnd/>
              <a:tailEnd/>
            </a:ln>
          </p:spPr>
          <p:txBody>
            <a:bodyPr/>
            <a:lstStyle/>
            <a:p>
              <a:endParaRPr lang="en-US"/>
            </a:p>
          </p:txBody>
        </p:sp>
        <p:sp>
          <p:nvSpPr>
            <p:cNvPr id="380373" name="Freeform 469"/>
            <p:cNvSpPr>
              <a:spLocks noChangeAspect="1"/>
            </p:cNvSpPr>
            <p:nvPr/>
          </p:nvSpPr>
          <p:spPr bwMode="auto">
            <a:xfrm>
              <a:off x="5005" y="2516"/>
              <a:ext cx="387" cy="148"/>
            </a:xfrm>
            <a:custGeom>
              <a:avLst/>
              <a:gdLst/>
              <a:ahLst/>
              <a:cxnLst>
                <a:cxn ang="0">
                  <a:pos x="0" y="49"/>
                </a:cxn>
                <a:cxn ang="0">
                  <a:pos x="387" y="0"/>
                </a:cxn>
                <a:cxn ang="0">
                  <a:pos x="387" y="103"/>
                </a:cxn>
                <a:cxn ang="0">
                  <a:pos x="0" y="148"/>
                </a:cxn>
                <a:cxn ang="0">
                  <a:pos x="0" y="49"/>
                </a:cxn>
              </a:cxnLst>
              <a:rect l="0" t="0" r="r" b="b"/>
              <a:pathLst>
                <a:path w="387" h="148">
                  <a:moveTo>
                    <a:pt x="0" y="49"/>
                  </a:moveTo>
                  <a:lnTo>
                    <a:pt x="387" y="0"/>
                  </a:lnTo>
                  <a:lnTo>
                    <a:pt x="387" y="103"/>
                  </a:lnTo>
                  <a:lnTo>
                    <a:pt x="0" y="148"/>
                  </a:lnTo>
                  <a:lnTo>
                    <a:pt x="0" y="49"/>
                  </a:lnTo>
                </a:path>
              </a:pathLst>
            </a:custGeom>
            <a:noFill/>
            <a:ln w="6350">
              <a:solidFill>
                <a:srgbClr val="000000"/>
              </a:solidFill>
              <a:prstDash val="solid"/>
              <a:round/>
              <a:headEnd/>
              <a:tailEnd/>
            </a:ln>
          </p:spPr>
          <p:txBody>
            <a:bodyPr/>
            <a:lstStyle/>
            <a:p>
              <a:endParaRPr lang="en-US"/>
            </a:p>
          </p:txBody>
        </p:sp>
        <p:sp>
          <p:nvSpPr>
            <p:cNvPr id="380374" name="Freeform 470"/>
            <p:cNvSpPr>
              <a:spLocks noChangeAspect="1"/>
            </p:cNvSpPr>
            <p:nvPr/>
          </p:nvSpPr>
          <p:spPr bwMode="auto">
            <a:xfrm>
              <a:off x="5005" y="2619"/>
              <a:ext cx="387" cy="144"/>
            </a:xfrm>
            <a:custGeom>
              <a:avLst/>
              <a:gdLst/>
              <a:ahLst/>
              <a:cxnLst>
                <a:cxn ang="0">
                  <a:pos x="0" y="45"/>
                </a:cxn>
                <a:cxn ang="0">
                  <a:pos x="387" y="0"/>
                </a:cxn>
                <a:cxn ang="0">
                  <a:pos x="387" y="98"/>
                </a:cxn>
                <a:cxn ang="0">
                  <a:pos x="0" y="144"/>
                </a:cxn>
                <a:cxn ang="0">
                  <a:pos x="0" y="45"/>
                </a:cxn>
              </a:cxnLst>
              <a:rect l="0" t="0" r="r" b="b"/>
              <a:pathLst>
                <a:path w="387" h="144">
                  <a:moveTo>
                    <a:pt x="0" y="45"/>
                  </a:moveTo>
                  <a:lnTo>
                    <a:pt x="387" y="0"/>
                  </a:lnTo>
                  <a:lnTo>
                    <a:pt x="387" y="98"/>
                  </a:lnTo>
                  <a:lnTo>
                    <a:pt x="0" y="144"/>
                  </a:lnTo>
                  <a:lnTo>
                    <a:pt x="0" y="45"/>
                  </a:lnTo>
                  <a:close/>
                </a:path>
              </a:pathLst>
            </a:custGeom>
            <a:solidFill>
              <a:srgbClr val="FFFFE5"/>
            </a:solidFill>
            <a:ln w="9525">
              <a:noFill/>
              <a:round/>
              <a:headEnd/>
              <a:tailEnd/>
            </a:ln>
          </p:spPr>
          <p:txBody>
            <a:bodyPr/>
            <a:lstStyle/>
            <a:p>
              <a:endParaRPr lang="en-US"/>
            </a:p>
          </p:txBody>
        </p:sp>
        <p:sp>
          <p:nvSpPr>
            <p:cNvPr id="380375" name="Freeform 471"/>
            <p:cNvSpPr>
              <a:spLocks noChangeAspect="1"/>
            </p:cNvSpPr>
            <p:nvPr/>
          </p:nvSpPr>
          <p:spPr bwMode="auto">
            <a:xfrm>
              <a:off x="5005" y="2619"/>
              <a:ext cx="387" cy="144"/>
            </a:xfrm>
            <a:custGeom>
              <a:avLst/>
              <a:gdLst/>
              <a:ahLst/>
              <a:cxnLst>
                <a:cxn ang="0">
                  <a:pos x="0" y="45"/>
                </a:cxn>
                <a:cxn ang="0">
                  <a:pos x="387" y="0"/>
                </a:cxn>
                <a:cxn ang="0">
                  <a:pos x="387" y="98"/>
                </a:cxn>
                <a:cxn ang="0">
                  <a:pos x="0" y="144"/>
                </a:cxn>
                <a:cxn ang="0">
                  <a:pos x="0" y="45"/>
                </a:cxn>
              </a:cxnLst>
              <a:rect l="0" t="0" r="r" b="b"/>
              <a:pathLst>
                <a:path w="387" h="144">
                  <a:moveTo>
                    <a:pt x="0" y="45"/>
                  </a:moveTo>
                  <a:lnTo>
                    <a:pt x="387" y="0"/>
                  </a:lnTo>
                  <a:lnTo>
                    <a:pt x="387" y="98"/>
                  </a:lnTo>
                  <a:lnTo>
                    <a:pt x="0" y="144"/>
                  </a:lnTo>
                  <a:lnTo>
                    <a:pt x="0" y="45"/>
                  </a:lnTo>
                </a:path>
              </a:pathLst>
            </a:custGeom>
            <a:noFill/>
            <a:ln w="6350">
              <a:solidFill>
                <a:srgbClr val="000000"/>
              </a:solidFill>
              <a:prstDash val="solid"/>
              <a:round/>
              <a:headEnd/>
              <a:tailEnd/>
            </a:ln>
          </p:spPr>
          <p:txBody>
            <a:bodyPr/>
            <a:lstStyle/>
            <a:p>
              <a:endParaRPr lang="en-US"/>
            </a:p>
          </p:txBody>
        </p:sp>
        <p:sp>
          <p:nvSpPr>
            <p:cNvPr id="380376" name="Freeform 472"/>
            <p:cNvSpPr>
              <a:spLocks noChangeAspect="1"/>
            </p:cNvSpPr>
            <p:nvPr/>
          </p:nvSpPr>
          <p:spPr bwMode="auto">
            <a:xfrm>
              <a:off x="5005" y="2717"/>
              <a:ext cx="387" cy="209"/>
            </a:xfrm>
            <a:custGeom>
              <a:avLst/>
              <a:gdLst/>
              <a:ahLst/>
              <a:cxnLst>
                <a:cxn ang="0">
                  <a:pos x="0" y="46"/>
                </a:cxn>
                <a:cxn ang="0">
                  <a:pos x="387" y="0"/>
                </a:cxn>
                <a:cxn ang="0">
                  <a:pos x="387" y="160"/>
                </a:cxn>
                <a:cxn ang="0">
                  <a:pos x="0" y="209"/>
                </a:cxn>
                <a:cxn ang="0">
                  <a:pos x="0" y="46"/>
                </a:cxn>
              </a:cxnLst>
              <a:rect l="0" t="0" r="r" b="b"/>
              <a:pathLst>
                <a:path w="387" h="209">
                  <a:moveTo>
                    <a:pt x="0" y="46"/>
                  </a:moveTo>
                  <a:lnTo>
                    <a:pt x="387" y="0"/>
                  </a:lnTo>
                  <a:lnTo>
                    <a:pt x="387" y="160"/>
                  </a:lnTo>
                  <a:lnTo>
                    <a:pt x="0" y="209"/>
                  </a:lnTo>
                  <a:lnTo>
                    <a:pt x="0" y="46"/>
                  </a:lnTo>
                  <a:close/>
                </a:path>
              </a:pathLst>
            </a:custGeom>
            <a:solidFill>
              <a:srgbClr val="FFFFE5"/>
            </a:solidFill>
            <a:ln w="9525">
              <a:noFill/>
              <a:round/>
              <a:headEnd/>
              <a:tailEnd/>
            </a:ln>
          </p:spPr>
          <p:txBody>
            <a:bodyPr/>
            <a:lstStyle/>
            <a:p>
              <a:endParaRPr lang="en-US"/>
            </a:p>
          </p:txBody>
        </p:sp>
        <p:sp>
          <p:nvSpPr>
            <p:cNvPr id="380377" name="Freeform 473"/>
            <p:cNvSpPr>
              <a:spLocks noChangeAspect="1"/>
            </p:cNvSpPr>
            <p:nvPr/>
          </p:nvSpPr>
          <p:spPr bwMode="auto">
            <a:xfrm>
              <a:off x="5005" y="2717"/>
              <a:ext cx="387" cy="209"/>
            </a:xfrm>
            <a:custGeom>
              <a:avLst/>
              <a:gdLst/>
              <a:ahLst/>
              <a:cxnLst>
                <a:cxn ang="0">
                  <a:pos x="0" y="46"/>
                </a:cxn>
                <a:cxn ang="0">
                  <a:pos x="387" y="0"/>
                </a:cxn>
                <a:cxn ang="0">
                  <a:pos x="387" y="160"/>
                </a:cxn>
                <a:cxn ang="0">
                  <a:pos x="0" y="209"/>
                </a:cxn>
                <a:cxn ang="0">
                  <a:pos x="0" y="46"/>
                </a:cxn>
              </a:cxnLst>
              <a:rect l="0" t="0" r="r" b="b"/>
              <a:pathLst>
                <a:path w="387" h="209">
                  <a:moveTo>
                    <a:pt x="0" y="46"/>
                  </a:moveTo>
                  <a:lnTo>
                    <a:pt x="387" y="0"/>
                  </a:lnTo>
                  <a:lnTo>
                    <a:pt x="387" y="160"/>
                  </a:lnTo>
                  <a:lnTo>
                    <a:pt x="0" y="209"/>
                  </a:lnTo>
                  <a:lnTo>
                    <a:pt x="0" y="46"/>
                  </a:lnTo>
                </a:path>
              </a:pathLst>
            </a:custGeom>
            <a:noFill/>
            <a:ln w="6350">
              <a:solidFill>
                <a:srgbClr val="000000"/>
              </a:solidFill>
              <a:prstDash val="solid"/>
              <a:round/>
              <a:headEnd/>
              <a:tailEnd/>
            </a:ln>
          </p:spPr>
          <p:txBody>
            <a:bodyPr/>
            <a:lstStyle/>
            <a:p>
              <a:endParaRPr lang="en-US"/>
            </a:p>
          </p:txBody>
        </p:sp>
        <p:sp>
          <p:nvSpPr>
            <p:cNvPr id="380378" name="Freeform 474"/>
            <p:cNvSpPr>
              <a:spLocks noChangeAspect="1"/>
            </p:cNvSpPr>
            <p:nvPr/>
          </p:nvSpPr>
          <p:spPr bwMode="auto">
            <a:xfrm>
              <a:off x="5065" y="2550"/>
              <a:ext cx="267" cy="84"/>
            </a:xfrm>
            <a:custGeom>
              <a:avLst/>
              <a:gdLst/>
              <a:ahLst/>
              <a:cxnLst>
                <a:cxn ang="0">
                  <a:pos x="0" y="34"/>
                </a:cxn>
                <a:cxn ang="0">
                  <a:pos x="267" y="0"/>
                </a:cxn>
                <a:cxn ang="0">
                  <a:pos x="267" y="50"/>
                </a:cxn>
                <a:cxn ang="0">
                  <a:pos x="0" y="84"/>
                </a:cxn>
                <a:cxn ang="0">
                  <a:pos x="0" y="34"/>
                </a:cxn>
              </a:cxnLst>
              <a:rect l="0" t="0" r="r" b="b"/>
              <a:pathLst>
                <a:path w="267" h="84">
                  <a:moveTo>
                    <a:pt x="0" y="34"/>
                  </a:moveTo>
                  <a:lnTo>
                    <a:pt x="267" y="0"/>
                  </a:lnTo>
                  <a:lnTo>
                    <a:pt x="267" y="50"/>
                  </a:lnTo>
                  <a:lnTo>
                    <a:pt x="0" y="84"/>
                  </a:lnTo>
                  <a:lnTo>
                    <a:pt x="0" y="34"/>
                  </a:lnTo>
                  <a:close/>
                </a:path>
              </a:pathLst>
            </a:custGeom>
            <a:solidFill>
              <a:srgbClr val="FFFFE5"/>
            </a:solidFill>
            <a:ln w="9525">
              <a:noFill/>
              <a:round/>
              <a:headEnd/>
              <a:tailEnd/>
            </a:ln>
          </p:spPr>
          <p:txBody>
            <a:bodyPr/>
            <a:lstStyle/>
            <a:p>
              <a:endParaRPr lang="en-US"/>
            </a:p>
          </p:txBody>
        </p:sp>
        <p:sp>
          <p:nvSpPr>
            <p:cNvPr id="380379" name="Freeform 475"/>
            <p:cNvSpPr>
              <a:spLocks noChangeAspect="1"/>
            </p:cNvSpPr>
            <p:nvPr/>
          </p:nvSpPr>
          <p:spPr bwMode="auto">
            <a:xfrm>
              <a:off x="5065" y="2550"/>
              <a:ext cx="267" cy="84"/>
            </a:xfrm>
            <a:custGeom>
              <a:avLst/>
              <a:gdLst/>
              <a:ahLst/>
              <a:cxnLst>
                <a:cxn ang="0">
                  <a:pos x="0" y="34"/>
                </a:cxn>
                <a:cxn ang="0">
                  <a:pos x="267" y="0"/>
                </a:cxn>
                <a:cxn ang="0">
                  <a:pos x="267" y="50"/>
                </a:cxn>
                <a:cxn ang="0">
                  <a:pos x="0" y="84"/>
                </a:cxn>
                <a:cxn ang="0">
                  <a:pos x="0" y="34"/>
                </a:cxn>
              </a:cxnLst>
              <a:rect l="0" t="0" r="r" b="b"/>
              <a:pathLst>
                <a:path w="267" h="84">
                  <a:moveTo>
                    <a:pt x="0" y="34"/>
                  </a:moveTo>
                  <a:lnTo>
                    <a:pt x="267" y="0"/>
                  </a:lnTo>
                  <a:lnTo>
                    <a:pt x="267" y="50"/>
                  </a:lnTo>
                  <a:lnTo>
                    <a:pt x="0" y="84"/>
                  </a:lnTo>
                  <a:lnTo>
                    <a:pt x="0" y="34"/>
                  </a:lnTo>
                </a:path>
              </a:pathLst>
            </a:custGeom>
            <a:noFill/>
            <a:ln w="6350">
              <a:solidFill>
                <a:srgbClr val="000000"/>
              </a:solidFill>
              <a:prstDash val="solid"/>
              <a:round/>
              <a:headEnd/>
              <a:tailEnd/>
            </a:ln>
          </p:spPr>
          <p:txBody>
            <a:bodyPr/>
            <a:lstStyle/>
            <a:p>
              <a:endParaRPr lang="en-US"/>
            </a:p>
          </p:txBody>
        </p:sp>
        <p:sp>
          <p:nvSpPr>
            <p:cNvPr id="380380" name="Freeform 476"/>
            <p:cNvSpPr>
              <a:spLocks noChangeAspect="1"/>
            </p:cNvSpPr>
            <p:nvPr/>
          </p:nvSpPr>
          <p:spPr bwMode="auto">
            <a:xfrm>
              <a:off x="5065" y="2649"/>
              <a:ext cx="267" cy="83"/>
            </a:xfrm>
            <a:custGeom>
              <a:avLst/>
              <a:gdLst/>
              <a:ahLst/>
              <a:cxnLst>
                <a:cxn ang="0">
                  <a:pos x="0" y="34"/>
                </a:cxn>
                <a:cxn ang="0">
                  <a:pos x="267" y="0"/>
                </a:cxn>
                <a:cxn ang="0">
                  <a:pos x="267" y="49"/>
                </a:cxn>
                <a:cxn ang="0">
                  <a:pos x="0" y="83"/>
                </a:cxn>
                <a:cxn ang="0">
                  <a:pos x="0" y="34"/>
                </a:cxn>
              </a:cxnLst>
              <a:rect l="0" t="0" r="r" b="b"/>
              <a:pathLst>
                <a:path w="267" h="83">
                  <a:moveTo>
                    <a:pt x="0" y="34"/>
                  </a:moveTo>
                  <a:lnTo>
                    <a:pt x="267" y="0"/>
                  </a:lnTo>
                  <a:lnTo>
                    <a:pt x="267" y="49"/>
                  </a:lnTo>
                  <a:lnTo>
                    <a:pt x="0" y="83"/>
                  </a:lnTo>
                  <a:lnTo>
                    <a:pt x="0" y="34"/>
                  </a:lnTo>
                  <a:close/>
                </a:path>
              </a:pathLst>
            </a:custGeom>
            <a:solidFill>
              <a:srgbClr val="FFFFE5"/>
            </a:solidFill>
            <a:ln w="9525">
              <a:noFill/>
              <a:round/>
              <a:headEnd/>
              <a:tailEnd/>
            </a:ln>
          </p:spPr>
          <p:txBody>
            <a:bodyPr/>
            <a:lstStyle/>
            <a:p>
              <a:endParaRPr lang="en-US"/>
            </a:p>
          </p:txBody>
        </p:sp>
        <p:sp>
          <p:nvSpPr>
            <p:cNvPr id="380381" name="Freeform 477"/>
            <p:cNvSpPr>
              <a:spLocks noChangeAspect="1"/>
            </p:cNvSpPr>
            <p:nvPr/>
          </p:nvSpPr>
          <p:spPr bwMode="auto">
            <a:xfrm>
              <a:off x="5065" y="2649"/>
              <a:ext cx="267" cy="83"/>
            </a:xfrm>
            <a:custGeom>
              <a:avLst/>
              <a:gdLst/>
              <a:ahLst/>
              <a:cxnLst>
                <a:cxn ang="0">
                  <a:pos x="0" y="34"/>
                </a:cxn>
                <a:cxn ang="0">
                  <a:pos x="267" y="0"/>
                </a:cxn>
                <a:cxn ang="0">
                  <a:pos x="267" y="49"/>
                </a:cxn>
                <a:cxn ang="0">
                  <a:pos x="0" y="83"/>
                </a:cxn>
                <a:cxn ang="0">
                  <a:pos x="0" y="34"/>
                </a:cxn>
              </a:cxnLst>
              <a:rect l="0" t="0" r="r" b="b"/>
              <a:pathLst>
                <a:path w="267" h="83">
                  <a:moveTo>
                    <a:pt x="0" y="34"/>
                  </a:moveTo>
                  <a:lnTo>
                    <a:pt x="267" y="0"/>
                  </a:lnTo>
                  <a:lnTo>
                    <a:pt x="267" y="49"/>
                  </a:lnTo>
                  <a:lnTo>
                    <a:pt x="0" y="83"/>
                  </a:lnTo>
                  <a:lnTo>
                    <a:pt x="0" y="34"/>
                  </a:lnTo>
                </a:path>
              </a:pathLst>
            </a:custGeom>
            <a:noFill/>
            <a:ln w="6350">
              <a:solidFill>
                <a:srgbClr val="000000"/>
              </a:solidFill>
              <a:prstDash val="solid"/>
              <a:round/>
              <a:headEnd/>
              <a:tailEnd/>
            </a:ln>
          </p:spPr>
          <p:txBody>
            <a:bodyPr/>
            <a:lstStyle/>
            <a:p>
              <a:endParaRPr lang="en-US"/>
            </a:p>
          </p:txBody>
        </p:sp>
        <p:sp>
          <p:nvSpPr>
            <p:cNvPr id="380382" name="Freeform 478"/>
            <p:cNvSpPr>
              <a:spLocks noChangeAspect="1"/>
            </p:cNvSpPr>
            <p:nvPr/>
          </p:nvSpPr>
          <p:spPr bwMode="auto">
            <a:xfrm>
              <a:off x="4993" y="2254"/>
              <a:ext cx="283" cy="141"/>
            </a:xfrm>
            <a:custGeom>
              <a:avLst/>
              <a:gdLst/>
              <a:ahLst/>
              <a:cxnLst>
                <a:cxn ang="0">
                  <a:pos x="0" y="34"/>
                </a:cxn>
                <a:cxn ang="0">
                  <a:pos x="283" y="0"/>
                </a:cxn>
                <a:cxn ang="0">
                  <a:pos x="283" y="0"/>
                </a:cxn>
                <a:cxn ang="0">
                  <a:pos x="283" y="0"/>
                </a:cxn>
                <a:cxn ang="0">
                  <a:pos x="283" y="0"/>
                </a:cxn>
                <a:cxn ang="0">
                  <a:pos x="283" y="0"/>
                </a:cxn>
                <a:cxn ang="0">
                  <a:pos x="283" y="106"/>
                </a:cxn>
                <a:cxn ang="0">
                  <a:pos x="283" y="106"/>
                </a:cxn>
                <a:cxn ang="0">
                  <a:pos x="283" y="106"/>
                </a:cxn>
                <a:cxn ang="0">
                  <a:pos x="283" y="106"/>
                </a:cxn>
                <a:cxn ang="0">
                  <a:pos x="283" y="106"/>
                </a:cxn>
                <a:cxn ang="0">
                  <a:pos x="0" y="141"/>
                </a:cxn>
                <a:cxn ang="0">
                  <a:pos x="0" y="141"/>
                </a:cxn>
                <a:cxn ang="0">
                  <a:pos x="0" y="141"/>
                </a:cxn>
                <a:cxn ang="0">
                  <a:pos x="0" y="141"/>
                </a:cxn>
                <a:cxn ang="0">
                  <a:pos x="0" y="141"/>
                </a:cxn>
                <a:cxn ang="0">
                  <a:pos x="0" y="38"/>
                </a:cxn>
                <a:cxn ang="0">
                  <a:pos x="0" y="34"/>
                </a:cxn>
                <a:cxn ang="0">
                  <a:pos x="0" y="34"/>
                </a:cxn>
                <a:cxn ang="0">
                  <a:pos x="0" y="34"/>
                </a:cxn>
                <a:cxn ang="0">
                  <a:pos x="0" y="34"/>
                </a:cxn>
              </a:cxnLst>
              <a:rect l="0" t="0" r="r" b="b"/>
              <a:pathLst>
                <a:path w="283" h="141">
                  <a:moveTo>
                    <a:pt x="0" y="34"/>
                  </a:moveTo>
                  <a:lnTo>
                    <a:pt x="283" y="0"/>
                  </a:lnTo>
                  <a:lnTo>
                    <a:pt x="283" y="0"/>
                  </a:lnTo>
                  <a:lnTo>
                    <a:pt x="283" y="0"/>
                  </a:lnTo>
                  <a:lnTo>
                    <a:pt x="283" y="0"/>
                  </a:lnTo>
                  <a:lnTo>
                    <a:pt x="283" y="0"/>
                  </a:lnTo>
                  <a:lnTo>
                    <a:pt x="283" y="106"/>
                  </a:lnTo>
                  <a:lnTo>
                    <a:pt x="283" y="106"/>
                  </a:lnTo>
                  <a:lnTo>
                    <a:pt x="283" y="106"/>
                  </a:lnTo>
                  <a:lnTo>
                    <a:pt x="283" y="106"/>
                  </a:lnTo>
                  <a:lnTo>
                    <a:pt x="283" y="106"/>
                  </a:lnTo>
                  <a:lnTo>
                    <a:pt x="0" y="141"/>
                  </a:lnTo>
                  <a:lnTo>
                    <a:pt x="0" y="141"/>
                  </a:lnTo>
                  <a:lnTo>
                    <a:pt x="0" y="141"/>
                  </a:lnTo>
                  <a:lnTo>
                    <a:pt x="0" y="141"/>
                  </a:lnTo>
                  <a:lnTo>
                    <a:pt x="0" y="141"/>
                  </a:lnTo>
                  <a:lnTo>
                    <a:pt x="0" y="38"/>
                  </a:lnTo>
                  <a:lnTo>
                    <a:pt x="0" y="34"/>
                  </a:lnTo>
                  <a:lnTo>
                    <a:pt x="0" y="34"/>
                  </a:lnTo>
                  <a:lnTo>
                    <a:pt x="0" y="34"/>
                  </a:lnTo>
                  <a:lnTo>
                    <a:pt x="0" y="34"/>
                  </a:lnTo>
                  <a:close/>
                </a:path>
              </a:pathLst>
            </a:custGeom>
            <a:solidFill>
              <a:srgbClr val="BFBFBF"/>
            </a:solidFill>
            <a:ln w="9525">
              <a:noFill/>
              <a:round/>
              <a:headEnd/>
              <a:tailEnd/>
            </a:ln>
          </p:spPr>
          <p:txBody>
            <a:bodyPr/>
            <a:lstStyle/>
            <a:p>
              <a:endParaRPr lang="en-US"/>
            </a:p>
          </p:txBody>
        </p:sp>
        <p:sp>
          <p:nvSpPr>
            <p:cNvPr id="380383" name="Freeform 479"/>
            <p:cNvSpPr>
              <a:spLocks noChangeAspect="1"/>
            </p:cNvSpPr>
            <p:nvPr/>
          </p:nvSpPr>
          <p:spPr bwMode="auto">
            <a:xfrm>
              <a:off x="4993" y="2254"/>
              <a:ext cx="283" cy="141"/>
            </a:xfrm>
            <a:custGeom>
              <a:avLst/>
              <a:gdLst/>
              <a:ahLst/>
              <a:cxnLst>
                <a:cxn ang="0">
                  <a:pos x="0" y="34"/>
                </a:cxn>
                <a:cxn ang="0">
                  <a:pos x="283" y="0"/>
                </a:cxn>
                <a:cxn ang="0">
                  <a:pos x="283" y="0"/>
                </a:cxn>
                <a:cxn ang="0">
                  <a:pos x="283" y="0"/>
                </a:cxn>
                <a:cxn ang="0">
                  <a:pos x="283" y="0"/>
                </a:cxn>
                <a:cxn ang="0">
                  <a:pos x="283" y="0"/>
                </a:cxn>
                <a:cxn ang="0">
                  <a:pos x="283" y="106"/>
                </a:cxn>
                <a:cxn ang="0">
                  <a:pos x="283" y="106"/>
                </a:cxn>
                <a:cxn ang="0">
                  <a:pos x="283" y="106"/>
                </a:cxn>
                <a:cxn ang="0">
                  <a:pos x="283" y="106"/>
                </a:cxn>
                <a:cxn ang="0">
                  <a:pos x="283" y="106"/>
                </a:cxn>
                <a:cxn ang="0">
                  <a:pos x="0" y="141"/>
                </a:cxn>
                <a:cxn ang="0">
                  <a:pos x="0" y="141"/>
                </a:cxn>
                <a:cxn ang="0">
                  <a:pos x="0" y="141"/>
                </a:cxn>
                <a:cxn ang="0">
                  <a:pos x="0" y="141"/>
                </a:cxn>
                <a:cxn ang="0">
                  <a:pos x="0" y="141"/>
                </a:cxn>
                <a:cxn ang="0">
                  <a:pos x="0" y="38"/>
                </a:cxn>
                <a:cxn ang="0">
                  <a:pos x="0" y="34"/>
                </a:cxn>
                <a:cxn ang="0">
                  <a:pos x="0" y="34"/>
                </a:cxn>
                <a:cxn ang="0">
                  <a:pos x="0" y="34"/>
                </a:cxn>
                <a:cxn ang="0">
                  <a:pos x="0" y="34"/>
                </a:cxn>
              </a:cxnLst>
              <a:rect l="0" t="0" r="r" b="b"/>
              <a:pathLst>
                <a:path w="283" h="141">
                  <a:moveTo>
                    <a:pt x="0" y="34"/>
                  </a:moveTo>
                  <a:lnTo>
                    <a:pt x="283" y="0"/>
                  </a:lnTo>
                  <a:lnTo>
                    <a:pt x="283" y="0"/>
                  </a:lnTo>
                  <a:lnTo>
                    <a:pt x="283" y="0"/>
                  </a:lnTo>
                  <a:lnTo>
                    <a:pt x="283" y="0"/>
                  </a:lnTo>
                  <a:lnTo>
                    <a:pt x="283" y="0"/>
                  </a:lnTo>
                  <a:lnTo>
                    <a:pt x="283" y="106"/>
                  </a:lnTo>
                  <a:lnTo>
                    <a:pt x="283" y="106"/>
                  </a:lnTo>
                  <a:lnTo>
                    <a:pt x="283" y="106"/>
                  </a:lnTo>
                  <a:lnTo>
                    <a:pt x="283" y="106"/>
                  </a:lnTo>
                  <a:lnTo>
                    <a:pt x="283" y="106"/>
                  </a:lnTo>
                  <a:lnTo>
                    <a:pt x="0" y="141"/>
                  </a:lnTo>
                  <a:lnTo>
                    <a:pt x="0" y="141"/>
                  </a:lnTo>
                  <a:lnTo>
                    <a:pt x="0" y="141"/>
                  </a:lnTo>
                  <a:lnTo>
                    <a:pt x="0" y="141"/>
                  </a:lnTo>
                  <a:lnTo>
                    <a:pt x="0" y="141"/>
                  </a:lnTo>
                  <a:lnTo>
                    <a:pt x="0" y="38"/>
                  </a:lnTo>
                  <a:lnTo>
                    <a:pt x="0" y="34"/>
                  </a:lnTo>
                  <a:lnTo>
                    <a:pt x="0" y="34"/>
                  </a:lnTo>
                  <a:lnTo>
                    <a:pt x="0" y="34"/>
                  </a:lnTo>
                  <a:lnTo>
                    <a:pt x="0" y="34"/>
                  </a:lnTo>
                </a:path>
              </a:pathLst>
            </a:custGeom>
            <a:noFill/>
            <a:ln w="6350">
              <a:solidFill>
                <a:srgbClr val="000000"/>
              </a:solidFill>
              <a:prstDash val="solid"/>
              <a:round/>
              <a:headEnd/>
              <a:tailEnd/>
            </a:ln>
          </p:spPr>
          <p:txBody>
            <a:bodyPr/>
            <a:lstStyle/>
            <a:p>
              <a:endParaRPr lang="en-US"/>
            </a:p>
          </p:txBody>
        </p:sp>
        <p:sp>
          <p:nvSpPr>
            <p:cNvPr id="380384" name="Freeform 480"/>
            <p:cNvSpPr>
              <a:spLocks noChangeAspect="1"/>
            </p:cNvSpPr>
            <p:nvPr/>
          </p:nvSpPr>
          <p:spPr bwMode="auto">
            <a:xfrm>
              <a:off x="5121" y="2273"/>
              <a:ext cx="140" cy="57"/>
            </a:xfrm>
            <a:custGeom>
              <a:avLst/>
              <a:gdLst/>
              <a:ahLst/>
              <a:cxnLst>
                <a:cxn ang="0">
                  <a:pos x="0" y="15"/>
                </a:cxn>
                <a:cxn ang="0">
                  <a:pos x="140" y="0"/>
                </a:cxn>
                <a:cxn ang="0">
                  <a:pos x="140" y="42"/>
                </a:cxn>
                <a:cxn ang="0">
                  <a:pos x="0" y="57"/>
                </a:cxn>
                <a:cxn ang="0">
                  <a:pos x="0" y="15"/>
                </a:cxn>
              </a:cxnLst>
              <a:rect l="0" t="0" r="r" b="b"/>
              <a:pathLst>
                <a:path w="140" h="57">
                  <a:moveTo>
                    <a:pt x="0" y="15"/>
                  </a:moveTo>
                  <a:lnTo>
                    <a:pt x="140" y="0"/>
                  </a:lnTo>
                  <a:lnTo>
                    <a:pt x="140" y="42"/>
                  </a:lnTo>
                  <a:lnTo>
                    <a:pt x="0" y="57"/>
                  </a:lnTo>
                  <a:lnTo>
                    <a:pt x="0" y="15"/>
                  </a:lnTo>
                  <a:close/>
                </a:path>
              </a:pathLst>
            </a:custGeom>
            <a:solidFill>
              <a:srgbClr val="000000"/>
            </a:solidFill>
            <a:ln w="9525">
              <a:noFill/>
              <a:round/>
              <a:headEnd/>
              <a:tailEnd/>
            </a:ln>
          </p:spPr>
          <p:txBody>
            <a:bodyPr/>
            <a:lstStyle/>
            <a:p>
              <a:endParaRPr lang="en-US"/>
            </a:p>
          </p:txBody>
        </p:sp>
        <p:sp>
          <p:nvSpPr>
            <p:cNvPr id="380385" name="Freeform 481"/>
            <p:cNvSpPr>
              <a:spLocks noChangeAspect="1"/>
            </p:cNvSpPr>
            <p:nvPr/>
          </p:nvSpPr>
          <p:spPr bwMode="auto">
            <a:xfrm>
              <a:off x="5121" y="2273"/>
              <a:ext cx="140" cy="57"/>
            </a:xfrm>
            <a:custGeom>
              <a:avLst/>
              <a:gdLst/>
              <a:ahLst/>
              <a:cxnLst>
                <a:cxn ang="0">
                  <a:pos x="0" y="15"/>
                </a:cxn>
                <a:cxn ang="0">
                  <a:pos x="140" y="0"/>
                </a:cxn>
                <a:cxn ang="0">
                  <a:pos x="140" y="42"/>
                </a:cxn>
                <a:cxn ang="0">
                  <a:pos x="0" y="57"/>
                </a:cxn>
                <a:cxn ang="0">
                  <a:pos x="0" y="15"/>
                </a:cxn>
              </a:cxnLst>
              <a:rect l="0" t="0" r="r" b="b"/>
              <a:pathLst>
                <a:path w="140" h="57">
                  <a:moveTo>
                    <a:pt x="0" y="15"/>
                  </a:moveTo>
                  <a:lnTo>
                    <a:pt x="140" y="0"/>
                  </a:lnTo>
                  <a:lnTo>
                    <a:pt x="140" y="42"/>
                  </a:lnTo>
                  <a:lnTo>
                    <a:pt x="0" y="57"/>
                  </a:lnTo>
                  <a:lnTo>
                    <a:pt x="0" y="15"/>
                  </a:lnTo>
                </a:path>
              </a:pathLst>
            </a:custGeom>
            <a:noFill/>
            <a:ln w="6350">
              <a:solidFill>
                <a:srgbClr val="000000"/>
              </a:solidFill>
              <a:prstDash val="solid"/>
              <a:round/>
              <a:headEnd/>
              <a:tailEnd/>
            </a:ln>
          </p:spPr>
          <p:txBody>
            <a:bodyPr/>
            <a:lstStyle/>
            <a:p>
              <a:endParaRPr lang="en-US"/>
            </a:p>
          </p:txBody>
        </p:sp>
        <p:sp>
          <p:nvSpPr>
            <p:cNvPr id="380386" name="Freeform 482"/>
            <p:cNvSpPr>
              <a:spLocks noChangeAspect="1" noEditPoints="1"/>
            </p:cNvSpPr>
            <p:nvPr/>
          </p:nvSpPr>
          <p:spPr bwMode="auto">
            <a:xfrm>
              <a:off x="5129" y="2281"/>
              <a:ext cx="120" cy="41"/>
            </a:xfrm>
            <a:custGeom>
              <a:avLst/>
              <a:gdLst/>
              <a:ahLst/>
              <a:cxnLst>
                <a:cxn ang="0">
                  <a:pos x="56" y="7"/>
                </a:cxn>
                <a:cxn ang="0">
                  <a:pos x="64" y="19"/>
                </a:cxn>
                <a:cxn ang="0">
                  <a:pos x="75" y="3"/>
                </a:cxn>
                <a:cxn ang="0">
                  <a:pos x="64" y="19"/>
                </a:cxn>
                <a:cxn ang="0">
                  <a:pos x="75" y="19"/>
                </a:cxn>
                <a:cxn ang="0">
                  <a:pos x="75" y="34"/>
                </a:cxn>
                <a:cxn ang="0">
                  <a:pos x="53" y="22"/>
                </a:cxn>
                <a:cxn ang="0">
                  <a:pos x="53" y="38"/>
                </a:cxn>
                <a:cxn ang="0">
                  <a:pos x="75" y="3"/>
                </a:cxn>
                <a:cxn ang="0">
                  <a:pos x="75" y="19"/>
                </a:cxn>
                <a:cxn ang="0">
                  <a:pos x="53" y="7"/>
                </a:cxn>
                <a:cxn ang="0">
                  <a:pos x="53" y="22"/>
                </a:cxn>
                <a:cxn ang="0">
                  <a:pos x="101" y="15"/>
                </a:cxn>
                <a:cxn ang="0">
                  <a:pos x="83" y="19"/>
                </a:cxn>
                <a:cxn ang="0">
                  <a:pos x="101" y="15"/>
                </a:cxn>
                <a:cxn ang="0">
                  <a:pos x="101" y="30"/>
                </a:cxn>
                <a:cxn ang="0">
                  <a:pos x="83" y="19"/>
                </a:cxn>
                <a:cxn ang="0">
                  <a:pos x="83" y="30"/>
                </a:cxn>
                <a:cxn ang="0">
                  <a:pos x="101" y="0"/>
                </a:cxn>
                <a:cxn ang="0">
                  <a:pos x="101" y="15"/>
                </a:cxn>
                <a:cxn ang="0">
                  <a:pos x="83" y="3"/>
                </a:cxn>
                <a:cxn ang="0">
                  <a:pos x="83" y="19"/>
                </a:cxn>
                <a:cxn ang="0">
                  <a:pos x="120" y="26"/>
                </a:cxn>
                <a:cxn ang="0">
                  <a:pos x="105" y="26"/>
                </a:cxn>
                <a:cxn ang="0">
                  <a:pos x="120" y="15"/>
                </a:cxn>
                <a:cxn ang="0">
                  <a:pos x="105" y="26"/>
                </a:cxn>
                <a:cxn ang="0">
                  <a:pos x="120" y="11"/>
                </a:cxn>
                <a:cxn ang="0">
                  <a:pos x="105" y="15"/>
                </a:cxn>
                <a:cxn ang="0">
                  <a:pos x="19" y="11"/>
                </a:cxn>
                <a:cxn ang="0">
                  <a:pos x="4" y="15"/>
                </a:cxn>
                <a:cxn ang="0">
                  <a:pos x="19" y="26"/>
                </a:cxn>
                <a:cxn ang="0">
                  <a:pos x="4" y="26"/>
                </a:cxn>
                <a:cxn ang="0">
                  <a:pos x="19" y="38"/>
                </a:cxn>
                <a:cxn ang="0">
                  <a:pos x="4" y="41"/>
                </a:cxn>
                <a:cxn ang="0">
                  <a:pos x="19" y="26"/>
                </a:cxn>
                <a:cxn ang="0">
                  <a:pos x="19" y="38"/>
                </a:cxn>
                <a:cxn ang="0">
                  <a:pos x="4" y="26"/>
                </a:cxn>
                <a:cxn ang="0">
                  <a:pos x="4" y="41"/>
                </a:cxn>
                <a:cxn ang="0">
                  <a:pos x="19" y="11"/>
                </a:cxn>
                <a:cxn ang="0">
                  <a:pos x="19" y="26"/>
                </a:cxn>
                <a:cxn ang="0">
                  <a:pos x="4" y="15"/>
                </a:cxn>
                <a:cxn ang="0">
                  <a:pos x="4" y="26"/>
                </a:cxn>
                <a:cxn ang="0">
                  <a:pos x="41" y="7"/>
                </a:cxn>
                <a:cxn ang="0">
                  <a:pos x="26" y="11"/>
                </a:cxn>
                <a:cxn ang="0">
                  <a:pos x="41" y="22"/>
                </a:cxn>
                <a:cxn ang="0">
                  <a:pos x="26" y="26"/>
                </a:cxn>
                <a:cxn ang="0">
                  <a:pos x="41" y="38"/>
                </a:cxn>
                <a:cxn ang="0">
                  <a:pos x="26" y="38"/>
                </a:cxn>
                <a:cxn ang="0">
                  <a:pos x="41" y="22"/>
                </a:cxn>
                <a:cxn ang="0">
                  <a:pos x="41" y="38"/>
                </a:cxn>
                <a:cxn ang="0">
                  <a:pos x="26" y="26"/>
                </a:cxn>
                <a:cxn ang="0">
                  <a:pos x="26" y="38"/>
                </a:cxn>
                <a:cxn ang="0">
                  <a:pos x="41" y="11"/>
                </a:cxn>
                <a:cxn ang="0">
                  <a:pos x="41" y="22"/>
                </a:cxn>
                <a:cxn ang="0">
                  <a:pos x="26" y="11"/>
                </a:cxn>
                <a:cxn ang="0">
                  <a:pos x="26" y="22"/>
                </a:cxn>
              </a:cxnLst>
              <a:rect l="0" t="0" r="r" b="b"/>
              <a:pathLst>
                <a:path w="120" h="41">
                  <a:moveTo>
                    <a:pt x="64" y="19"/>
                  </a:moveTo>
                  <a:lnTo>
                    <a:pt x="64" y="19"/>
                  </a:lnTo>
                  <a:lnTo>
                    <a:pt x="56" y="7"/>
                  </a:lnTo>
                  <a:lnTo>
                    <a:pt x="56" y="7"/>
                  </a:lnTo>
                  <a:lnTo>
                    <a:pt x="56" y="7"/>
                  </a:lnTo>
                  <a:lnTo>
                    <a:pt x="64" y="19"/>
                  </a:lnTo>
                  <a:lnTo>
                    <a:pt x="64" y="19"/>
                  </a:lnTo>
                  <a:lnTo>
                    <a:pt x="64" y="19"/>
                  </a:lnTo>
                  <a:close/>
                  <a:moveTo>
                    <a:pt x="64" y="19"/>
                  </a:moveTo>
                  <a:lnTo>
                    <a:pt x="64" y="19"/>
                  </a:lnTo>
                  <a:lnTo>
                    <a:pt x="71" y="3"/>
                  </a:lnTo>
                  <a:lnTo>
                    <a:pt x="75" y="3"/>
                  </a:lnTo>
                  <a:lnTo>
                    <a:pt x="75" y="7"/>
                  </a:lnTo>
                  <a:lnTo>
                    <a:pt x="68" y="19"/>
                  </a:lnTo>
                  <a:lnTo>
                    <a:pt x="64" y="19"/>
                  </a:lnTo>
                  <a:lnTo>
                    <a:pt x="64" y="19"/>
                  </a:lnTo>
                  <a:close/>
                  <a:moveTo>
                    <a:pt x="75" y="34"/>
                  </a:moveTo>
                  <a:lnTo>
                    <a:pt x="75" y="34"/>
                  </a:lnTo>
                  <a:lnTo>
                    <a:pt x="75" y="22"/>
                  </a:lnTo>
                  <a:lnTo>
                    <a:pt x="75" y="19"/>
                  </a:lnTo>
                  <a:lnTo>
                    <a:pt x="79" y="19"/>
                  </a:lnTo>
                  <a:lnTo>
                    <a:pt x="79" y="30"/>
                  </a:lnTo>
                  <a:lnTo>
                    <a:pt x="75" y="34"/>
                  </a:lnTo>
                  <a:lnTo>
                    <a:pt x="75" y="34"/>
                  </a:lnTo>
                  <a:close/>
                  <a:moveTo>
                    <a:pt x="53" y="38"/>
                  </a:moveTo>
                  <a:lnTo>
                    <a:pt x="53" y="34"/>
                  </a:lnTo>
                  <a:lnTo>
                    <a:pt x="53" y="22"/>
                  </a:lnTo>
                  <a:lnTo>
                    <a:pt x="53" y="22"/>
                  </a:lnTo>
                  <a:lnTo>
                    <a:pt x="53" y="22"/>
                  </a:lnTo>
                  <a:lnTo>
                    <a:pt x="53" y="34"/>
                  </a:lnTo>
                  <a:lnTo>
                    <a:pt x="53" y="38"/>
                  </a:lnTo>
                  <a:lnTo>
                    <a:pt x="53" y="38"/>
                  </a:lnTo>
                  <a:close/>
                  <a:moveTo>
                    <a:pt x="75" y="19"/>
                  </a:moveTo>
                  <a:lnTo>
                    <a:pt x="75" y="19"/>
                  </a:lnTo>
                  <a:lnTo>
                    <a:pt x="75" y="7"/>
                  </a:lnTo>
                  <a:lnTo>
                    <a:pt x="75" y="3"/>
                  </a:lnTo>
                  <a:lnTo>
                    <a:pt x="79" y="7"/>
                  </a:lnTo>
                  <a:lnTo>
                    <a:pt x="79" y="19"/>
                  </a:lnTo>
                  <a:lnTo>
                    <a:pt x="75" y="19"/>
                  </a:lnTo>
                  <a:lnTo>
                    <a:pt x="75" y="19"/>
                  </a:lnTo>
                  <a:close/>
                  <a:moveTo>
                    <a:pt x="53" y="22"/>
                  </a:moveTo>
                  <a:lnTo>
                    <a:pt x="53" y="19"/>
                  </a:lnTo>
                  <a:lnTo>
                    <a:pt x="53" y="7"/>
                  </a:lnTo>
                  <a:lnTo>
                    <a:pt x="53" y="7"/>
                  </a:lnTo>
                  <a:lnTo>
                    <a:pt x="53" y="7"/>
                  </a:lnTo>
                  <a:lnTo>
                    <a:pt x="53" y="19"/>
                  </a:lnTo>
                  <a:lnTo>
                    <a:pt x="53" y="22"/>
                  </a:lnTo>
                  <a:lnTo>
                    <a:pt x="53" y="22"/>
                  </a:lnTo>
                  <a:close/>
                  <a:moveTo>
                    <a:pt x="83" y="19"/>
                  </a:moveTo>
                  <a:lnTo>
                    <a:pt x="83" y="15"/>
                  </a:lnTo>
                  <a:lnTo>
                    <a:pt x="98" y="15"/>
                  </a:lnTo>
                  <a:lnTo>
                    <a:pt x="101" y="15"/>
                  </a:lnTo>
                  <a:lnTo>
                    <a:pt x="98" y="15"/>
                  </a:lnTo>
                  <a:lnTo>
                    <a:pt x="83" y="19"/>
                  </a:lnTo>
                  <a:lnTo>
                    <a:pt x="83" y="19"/>
                  </a:lnTo>
                  <a:lnTo>
                    <a:pt x="83" y="19"/>
                  </a:lnTo>
                  <a:close/>
                  <a:moveTo>
                    <a:pt x="101" y="30"/>
                  </a:moveTo>
                  <a:lnTo>
                    <a:pt x="98" y="30"/>
                  </a:lnTo>
                  <a:lnTo>
                    <a:pt x="98" y="19"/>
                  </a:lnTo>
                  <a:lnTo>
                    <a:pt x="101" y="15"/>
                  </a:lnTo>
                  <a:lnTo>
                    <a:pt x="101" y="15"/>
                  </a:lnTo>
                  <a:lnTo>
                    <a:pt x="101" y="30"/>
                  </a:lnTo>
                  <a:lnTo>
                    <a:pt x="101" y="30"/>
                  </a:lnTo>
                  <a:lnTo>
                    <a:pt x="101" y="30"/>
                  </a:lnTo>
                  <a:close/>
                  <a:moveTo>
                    <a:pt x="83" y="30"/>
                  </a:moveTo>
                  <a:lnTo>
                    <a:pt x="79" y="30"/>
                  </a:lnTo>
                  <a:lnTo>
                    <a:pt x="79" y="19"/>
                  </a:lnTo>
                  <a:lnTo>
                    <a:pt x="83" y="19"/>
                  </a:lnTo>
                  <a:lnTo>
                    <a:pt x="83" y="19"/>
                  </a:lnTo>
                  <a:lnTo>
                    <a:pt x="83" y="30"/>
                  </a:lnTo>
                  <a:lnTo>
                    <a:pt x="83" y="30"/>
                  </a:lnTo>
                  <a:lnTo>
                    <a:pt x="83" y="30"/>
                  </a:lnTo>
                  <a:close/>
                  <a:moveTo>
                    <a:pt x="101" y="15"/>
                  </a:moveTo>
                  <a:lnTo>
                    <a:pt x="98" y="15"/>
                  </a:lnTo>
                  <a:lnTo>
                    <a:pt x="98" y="3"/>
                  </a:lnTo>
                  <a:lnTo>
                    <a:pt x="101" y="0"/>
                  </a:lnTo>
                  <a:lnTo>
                    <a:pt x="101" y="3"/>
                  </a:lnTo>
                  <a:lnTo>
                    <a:pt x="101" y="15"/>
                  </a:lnTo>
                  <a:lnTo>
                    <a:pt x="101" y="15"/>
                  </a:lnTo>
                  <a:lnTo>
                    <a:pt x="101" y="15"/>
                  </a:lnTo>
                  <a:close/>
                  <a:moveTo>
                    <a:pt x="83" y="19"/>
                  </a:moveTo>
                  <a:lnTo>
                    <a:pt x="79" y="15"/>
                  </a:lnTo>
                  <a:lnTo>
                    <a:pt x="79" y="3"/>
                  </a:lnTo>
                  <a:lnTo>
                    <a:pt x="83" y="3"/>
                  </a:lnTo>
                  <a:lnTo>
                    <a:pt x="83" y="3"/>
                  </a:lnTo>
                  <a:lnTo>
                    <a:pt x="83" y="15"/>
                  </a:lnTo>
                  <a:lnTo>
                    <a:pt x="83" y="19"/>
                  </a:lnTo>
                  <a:lnTo>
                    <a:pt x="83" y="19"/>
                  </a:lnTo>
                  <a:close/>
                  <a:moveTo>
                    <a:pt x="105" y="26"/>
                  </a:moveTo>
                  <a:lnTo>
                    <a:pt x="105" y="26"/>
                  </a:lnTo>
                  <a:lnTo>
                    <a:pt x="120" y="26"/>
                  </a:lnTo>
                  <a:lnTo>
                    <a:pt x="120" y="26"/>
                  </a:lnTo>
                  <a:lnTo>
                    <a:pt x="120" y="26"/>
                  </a:lnTo>
                  <a:lnTo>
                    <a:pt x="105" y="30"/>
                  </a:lnTo>
                  <a:lnTo>
                    <a:pt x="105" y="26"/>
                  </a:lnTo>
                  <a:lnTo>
                    <a:pt x="105" y="26"/>
                  </a:lnTo>
                  <a:close/>
                  <a:moveTo>
                    <a:pt x="105" y="26"/>
                  </a:moveTo>
                  <a:lnTo>
                    <a:pt x="105" y="22"/>
                  </a:lnTo>
                  <a:lnTo>
                    <a:pt x="120" y="15"/>
                  </a:lnTo>
                  <a:lnTo>
                    <a:pt x="120" y="15"/>
                  </a:lnTo>
                  <a:lnTo>
                    <a:pt x="120" y="15"/>
                  </a:lnTo>
                  <a:lnTo>
                    <a:pt x="109" y="26"/>
                  </a:lnTo>
                  <a:lnTo>
                    <a:pt x="105" y="26"/>
                  </a:lnTo>
                  <a:lnTo>
                    <a:pt x="105" y="26"/>
                  </a:lnTo>
                  <a:close/>
                  <a:moveTo>
                    <a:pt x="105" y="15"/>
                  </a:moveTo>
                  <a:lnTo>
                    <a:pt x="105" y="11"/>
                  </a:lnTo>
                  <a:lnTo>
                    <a:pt x="120" y="11"/>
                  </a:lnTo>
                  <a:lnTo>
                    <a:pt x="120" y="11"/>
                  </a:lnTo>
                  <a:lnTo>
                    <a:pt x="120" y="11"/>
                  </a:lnTo>
                  <a:lnTo>
                    <a:pt x="105" y="15"/>
                  </a:lnTo>
                  <a:lnTo>
                    <a:pt x="105" y="15"/>
                  </a:lnTo>
                  <a:lnTo>
                    <a:pt x="105" y="15"/>
                  </a:lnTo>
                  <a:close/>
                  <a:moveTo>
                    <a:pt x="4" y="15"/>
                  </a:moveTo>
                  <a:lnTo>
                    <a:pt x="4" y="11"/>
                  </a:lnTo>
                  <a:lnTo>
                    <a:pt x="19" y="11"/>
                  </a:lnTo>
                  <a:lnTo>
                    <a:pt x="19" y="11"/>
                  </a:lnTo>
                  <a:lnTo>
                    <a:pt x="19" y="11"/>
                  </a:lnTo>
                  <a:lnTo>
                    <a:pt x="4" y="15"/>
                  </a:lnTo>
                  <a:lnTo>
                    <a:pt x="4" y="15"/>
                  </a:lnTo>
                  <a:lnTo>
                    <a:pt x="4" y="15"/>
                  </a:lnTo>
                  <a:close/>
                  <a:moveTo>
                    <a:pt x="4" y="26"/>
                  </a:moveTo>
                  <a:lnTo>
                    <a:pt x="4" y="26"/>
                  </a:lnTo>
                  <a:lnTo>
                    <a:pt x="19" y="26"/>
                  </a:lnTo>
                  <a:lnTo>
                    <a:pt x="19" y="26"/>
                  </a:lnTo>
                  <a:lnTo>
                    <a:pt x="19" y="26"/>
                  </a:lnTo>
                  <a:lnTo>
                    <a:pt x="4" y="30"/>
                  </a:lnTo>
                  <a:lnTo>
                    <a:pt x="4" y="26"/>
                  </a:lnTo>
                  <a:lnTo>
                    <a:pt x="4" y="26"/>
                  </a:lnTo>
                  <a:close/>
                  <a:moveTo>
                    <a:pt x="4" y="41"/>
                  </a:moveTo>
                  <a:lnTo>
                    <a:pt x="4" y="41"/>
                  </a:lnTo>
                  <a:lnTo>
                    <a:pt x="19" y="38"/>
                  </a:lnTo>
                  <a:lnTo>
                    <a:pt x="19" y="38"/>
                  </a:lnTo>
                  <a:lnTo>
                    <a:pt x="19" y="41"/>
                  </a:lnTo>
                  <a:lnTo>
                    <a:pt x="4" y="41"/>
                  </a:lnTo>
                  <a:lnTo>
                    <a:pt x="4" y="41"/>
                  </a:lnTo>
                  <a:lnTo>
                    <a:pt x="4" y="41"/>
                  </a:lnTo>
                  <a:close/>
                  <a:moveTo>
                    <a:pt x="19" y="38"/>
                  </a:moveTo>
                  <a:lnTo>
                    <a:pt x="19" y="38"/>
                  </a:lnTo>
                  <a:lnTo>
                    <a:pt x="19" y="26"/>
                  </a:lnTo>
                  <a:lnTo>
                    <a:pt x="19" y="26"/>
                  </a:lnTo>
                  <a:lnTo>
                    <a:pt x="22" y="26"/>
                  </a:lnTo>
                  <a:lnTo>
                    <a:pt x="22" y="38"/>
                  </a:lnTo>
                  <a:lnTo>
                    <a:pt x="19" y="38"/>
                  </a:lnTo>
                  <a:lnTo>
                    <a:pt x="19" y="38"/>
                  </a:lnTo>
                  <a:close/>
                  <a:moveTo>
                    <a:pt x="4" y="41"/>
                  </a:moveTo>
                  <a:lnTo>
                    <a:pt x="0" y="41"/>
                  </a:lnTo>
                  <a:lnTo>
                    <a:pt x="0" y="30"/>
                  </a:lnTo>
                  <a:lnTo>
                    <a:pt x="4" y="26"/>
                  </a:lnTo>
                  <a:lnTo>
                    <a:pt x="4" y="30"/>
                  </a:lnTo>
                  <a:lnTo>
                    <a:pt x="4" y="41"/>
                  </a:lnTo>
                  <a:lnTo>
                    <a:pt x="4" y="41"/>
                  </a:lnTo>
                  <a:lnTo>
                    <a:pt x="4" y="41"/>
                  </a:lnTo>
                  <a:close/>
                  <a:moveTo>
                    <a:pt x="19" y="26"/>
                  </a:moveTo>
                  <a:lnTo>
                    <a:pt x="19" y="22"/>
                  </a:lnTo>
                  <a:lnTo>
                    <a:pt x="19" y="15"/>
                  </a:lnTo>
                  <a:lnTo>
                    <a:pt x="19" y="11"/>
                  </a:lnTo>
                  <a:lnTo>
                    <a:pt x="22" y="15"/>
                  </a:lnTo>
                  <a:lnTo>
                    <a:pt x="22" y="22"/>
                  </a:lnTo>
                  <a:lnTo>
                    <a:pt x="19" y="26"/>
                  </a:lnTo>
                  <a:lnTo>
                    <a:pt x="19" y="26"/>
                  </a:lnTo>
                  <a:close/>
                  <a:moveTo>
                    <a:pt x="4" y="26"/>
                  </a:moveTo>
                  <a:lnTo>
                    <a:pt x="0" y="26"/>
                  </a:lnTo>
                  <a:lnTo>
                    <a:pt x="0" y="15"/>
                  </a:lnTo>
                  <a:lnTo>
                    <a:pt x="4" y="15"/>
                  </a:lnTo>
                  <a:lnTo>
                    <a:pt x="4" y="15"/>
                  </a:lnTo>
                  <a:lnTo>
                    <a:pt x="4" y="26"/>
                  </a:lnTo>
                  <a:lnTo>
                    <a:pt x="4" y="26"/>
                  </a:lnTo>
                  <a:lnTo>
                    <a:pt x="4" y="26"/>
                  </a:lnTo>
                  <a:close/>
                  <a:moveTo>
                    <a:pt x="26" y="11"/>
                  </a:moveTo>
                  <a:lnTo>
                    <a:pt x="26" y="11"/>
                  </a:lnTo>
                  <a:lnTo>
                    <a:pt x="41" y="7"/>
                  </a:lnTo>
                  <a:lnTo>
                    <a:pt x="41" y="7"/>
                  </a:lnTo>
                  <a:lnTo>
                    <a:pt x="41" y="11"/>
                  </a:lnTo>
                  <a:lnTo>
                    <a:pt x="26" y="11"/>
                  </a:lnTo>
                  <a:lnTo>
                    <a:pt x="26" y="11"/>
                  </a:lnTo>
                  <a:lnTo>
                    <a:pt x="26" y="11"/>
                  </a:lnTo>
                  <a:close/>
                  <a:moveTo>
                    <a:pt x="26" y="26"/>
                  </a:moveTo>
                  <a:lnTo>
                    <a:pt x="26" y="22"/>
                  </a:lnTo>
                  <a:lnTo>
                    <a:pt x="41" y="22"/>
                  </a:lnTo>
                  <a:lnTo>
                    <a:pt x="41" y="22"/>
                  </a:lnTo>
                  <a:lnTo>
                    <a:pt x="41" y="22"/>
                  </a:lnTo>
                  <a:lnTo>
                    <a:pt x="26" y="26"/>
                  </a:lnTo>
                  <a:lnTo>
                    <a:pt x="26" y="26"/>
                  </a:lnTo>
                  <a:lnTo>
                    <a:pt x="26" y="26"/>
                  </a:lnTo>
                  <a:close/>
                  <a:moveTo>
                    <a:pt x="26" y="38"/>
                  </a:moveTo>
                  <a:lnTo>
                    <a:pt x="26" y="38"/>
                  </a:lnTo>
                  <a:lnTo>
                    <a:pt x="41" y="38"/>
                  </a:lnTo>
                  <a:lnTo>
                    <a:pt x="41" y="38"/>
                  </a:lnTo>
                  <a:lnTo>
                    <a:pt x="41" y="38"/>
                  </a:lnTo>
                  <a:lnTo>
                    <a:pt x="26" y="38"/>
                  </a:lnTo>
                  <a:lnTo>
                    <a:pt x="26" y="38"/>
                  </a:lnTo>
                  <a:lnTo>
                    <a:pt x="26" y="38"/>
                  </a:lnTo>
                  <a:close/>
                  <a:moveTo>
                    <a:pt x="41" y="38"/>
                  </a:moveTo>
                  <a:lnTo>
                    <a:pt x="41" y="34"/>
                  </a:lnTo>
                  <a:lnTo>
                    <a:pt x="41" y="22"/>
                  </a:lnTo>
                  <a:lnTo>
                    <a:pt x="41" y="22"/>
                  </a:lnTo>
                  <a:lnTo>
                    <a:pt x="45" y="22"/>
                  </a:lnTo>
                  <a:lnTo>
                    <a:pt x="45" y="34"/>
                  </a:lnTo>
                  <a:lnTo>
                    <a:pt x="41" y="38"/>
                  </a:lnTo>
                  <a:lnTo>
                    <a:pt x="41" y="38"/>
                  </a:lnTo>
                  <a:close/>
                  <a:moveTo>
                    <a:pt x="26" y="38"/>
                  </a:moveTo>
                  <a:lnTo>
                    <a:pt x="26" y="38"/>
                  </a:lnTo>
                  <a:lnTo>
                    <a:pt x="26" y="26"/>
                  </a:lnTo>
                  <a:lnTo>
                    <a:pt x="26" y="26"/>
                  </a:lnTo>
                  <a:lnTo>
                    <a:pt x="26" y="26"/>
                  </a:lnTo>
                  <a:lnTo>
                    <a:pt x="26" y="38"/>
                  </a:lnTo>
                  <a:lnTo>
                    <a:pt x="26" y="38"/>
                  </a:lnTo>
                  <a:lnTo>
                    <a:pt x="26" y="38"/>
                  </a:lnTo>
                  <a:close/>
                  <a:moveTo>
                    <a:pt x="41" y="22"/>
                  </a:moveTo>
                  <a:lnTo>
                    <a:pt x="41" y="22"/>
                  </a:lnTo>
                  <a:lnTo>
                    <a:pt x="41" y="11"/>
                  </a:lnTo>
                  <a:lnTo>
                    <a:pt x="41" y="11"/>
                  </a:lnTo>
                  <a:lnTo>
                    <a:pt x="45" y="11"/>
                  </a:lnTo>
                  <a:lnTo>
                    <a:pt x="45" y="22"/>
                  </a:lnTo>
                  <a:lnTo>
                    <a:pt x="41" y="22"/>
                  </a:lnTo>
                  <a:lnTo>
                    <a:pt x="41" y="22"/>
                  </a:lnTo>
                  <a:close/>
                  <a:moveTo>
                    <a:pt x="26" y="22"/>
                  </a:moveTo>
                  <a:lnTo>
                    <a:pt x="26" y="22"/>
                  </a:lnTo>
                  <a:lnTo>
                    <a:pt x="26" y="11"/>
                  </a:lnTo>
                  <a:lnTo>
                    <a:pt x="26" y="11"/>
                  </a:lnTo>
                  <a:lnTo>
                    <a:pt x="26" y="11"/>
                  </a:lnTo>
                  <a:lnTo>
                    <a:pt x="26" y="22"/>
                  </a:lnTo>
                  <a:lnTo>
                    <a:pt x="26" y="22"/>
                  </a:lnTo>
                  <a:lnTo>
                    <a:pt x="26" y="22"/>
                  </a:lnTo>
                  <a:close/>
                </a:path>
              </a:pathLst>
            </a:custGeom>
            <a:solidFill>
              <a:srgbClr val="FF0000"/>
            </a:solidFill>
            <a:ln w="9525">
              <a:noFill/>
              <a:round/>
              <a:headEnd/>
              <a:tailEnd/>
            </a:ln>
          </p:spPr>
          <p:txBody>
            <a:bodyPr/>
            <a:lstStyle/>
            <a:p>
              <a:endParaRPr lang="en-US"/>
            </a:p>
          </p:txBody>
        </p:sp>
        <p:sp>
          <p:nvSpPr>
            <p:cNvPr id="380387" name="Freeform 483"/>
            <p:cNvSpPr>
              <a:spLocks noChangeAspect="1"/>
            </p:cNvSpPr>
            <p:nvPr/>
          </p:nvSpPr>
          <p:spPr bwMode="auto">
            <a:xfrm>
              <a:off x="5185" y="2288"/>
              <a:ext cx="8" cy="12"/>
            </a:xfrm>
            <a:custGeom>
              <a:avLst/>
              <a:gdLst/>
              <a:ahLst/>
              <a:cxnLst>
                <a:cxn ang="0">
                  <a:pos x="8" y="12"/>
                </a:cxn>
                <a:cxn ang="0">
                  <a:pos x="8" y="12"/>
                </a:cxn>
                <a:cxn ang="0">
                  <a:pos x="0" y="0"/>
                </a:cxn>
                <a:cxn ang="0">
                  <a:pos x="0" y="0"/>
                </a:cxn>
                <a:cxn ang="0">
                  <a:pos x="0" y="0"/>
                </a:cxn>
                <a:cxn ang="0">
                  <a:pos x="8" y="12"/>
                </a:cxn>
                <a:cxn ang="0">
                  <a:pos x="8" y="12"/>
                </a:cxn>
              </a:cxnLst>
              <a:rect l="0" t="0" r="r" b="b"/>
              <a:pathLst>
                <a:path w="8" h="12">
                  <a:moveTo>
                    <a:pt x="8" y="12"/>
                  </a:moveTo>
                  <a:lnTo>
                    <a:pt x="8" y="12"/>
                  </a:lnTo>
                  <a:lnTo>
                    <a:pt x="0" y="0"/>
                  </a:lnTo>
                  <a:lnTo>
                    <a:pt x="0" y="0"/>
                  </a:lnTo>
                  <a:lnTo>
                    <a:pt x="0" y="0"/>
                  </a:lnTo>
                  <a:lnTo>
                    <a:pt x="8" y="12"/>
                  </a:lnTo>
                  <a:lnTo>
                    <a:pt x="8" y="12"/>
                  </a:lnTo>
                </a:path>
              </a:pathLst>
            </a:custGeom>
            <a:noFill/>
            <a:ln w="6350">
              <a:solidFill>
                <a:srgbClr val="FF0000"/>
              </a:solidFill>
              <a:prstDash val="solid"/>
              <a:round/>
              <a:headEnd/>
              <a:tailEnd/>
            </a:ln>
          </p:spPr>
          <p:txBody>
            <a:bodyPr/>
            <a:lstStyle/>
            <a:p>
              <a:endParaRPr lang="en-US"/>
            </a:p>
          </p:txBody>
        </p:sp>
        <p:sp>
          <p:nvSpPr>
            <p:cNvPr id="380388" name="Freeform 484"/>
            <p:cNvSpPr>
              <a:spLocks noChangeAspect="1"/>
            </p:cNvSpPr>
            <p:nvPr/>
          </p:nvSpPr>
          <p:spPr bwMode="auto">
            <a:xfrm>
              <a:off x="5193" y="2284"/>
              <a:ext cx="11" cy="16"/>
            </a:xfrm>
            <a:custGeom>
              <a:avLst/>
              <a:gdLst/>
              <a:ahLst/>
              <a:cxnLst>
                <a:cxn ang="0">
                  <a:pos x="4" y="16"/>
                </a:cxn>
                <a:cxn ang="0">
                  <a:pos x="0" y="16"/>
                </a:cxn>
                <a:cxn ang="0">
                  <a:pos x="11" y="0"/>
                </a:cxn>
                <a:cxn ang="0">
                  <a:pos x="11" y="0"/>
                </a:cxn>
                <a:cxn ang="0">
                  <a:pos x="11" y="4"/>
                </a:cxn>
                <a:cxn ang="0">
                  <a:pos x="4" y="16"/>
                </a:cxn>
                <a:cxn ang="0">
                  <a:pos x="4" y="16"/>
                </a:cxn>
              </a:cxnLst>
              <a:rect l="0" t="0" r="r" b="b"/>
              <a:pathLst>
                <a:path w="11" h="16">
                  <a:moveTo>
                    <a:pt x="4" y="16"/>
                  </a:moveTo>
                  <a:lnTo>
                    <a:pt x="0" y="16"/>
                  </a:lnTo>
                  <a:lnTo>
                    <a:pt x="11" y="0"/>
                  </a:lnTo>
                  <a:lnTo>
                    <a:pt x="11" y="0"/>
                  </a:lnTo>
                  <a:lnTo>
                    <a:pt x="11" y="4"/>
                  </a:lnTo>
                  <a:lnTo>
                    <a:pt x="4" y="16"/>
                  </a:lnTo>
                  <a:lnTo>
                    <a:pt x="4" y="16"/>
                  </a:lnTo>
                </a:path>
              </a:pathLst>
            </a:custGeom>
            <a:noFill/>
            <a:ln w="6350">
              <a:solidFill>
                <a:srgbClr val="FF0000"/>
              </a:solidFill>
              <a:prstDash val="solid"/>
              <a:round/>
              <a:headEnd/>
              <a:tailEnd/>
            </a:ln>
          </p:spPr>
          <p:txBody>
            <a:bodyPr/>
            <a:lstStyle/>
            <a:p>
              <a:endParaRPr lang="en-US"/>
            </a:p>
          </p:txBody>
        </p:sp>
        <p:sp>
          <p:nvSpPr>
            <p:cNvPr id="380389" name="Freeform 485"/>
            <p:cNvSpPr>
              <a:spLocks noChangeAspect="1"/>
            </p:cNvSpPr>
            <p:nvPr/>
          </p:nvSpPr>
          <p:spPr bwMode="auto">
            <a:xfrm>
              <a:off x="5204" y="2300"/>
              <a:ext cx="1" cy="15"/>
            </a:xfrm>
            <a:custGeom>
              <a:avLst/>
              <a:gdLst/>
              <a:ahLst/>
              <a:cxnLst>
                <a:cxn ang="0">
                  <a:pos x="0" y="15"/>
                </a:cxn>
                <a:cxn ang="0">
                  <a:pos x="0" y="15"/>
                </a:cxn>
                <a:cxn ang="0">
                  <a:pos x="0" y="0"/>
                </a:cxn>
                <a:cxn ang="0">
                  <a:pos x="0" y="0"/>
                </a:cxn>
                <a:cxn ang="0">
                  <a:pos x="0" y="0"/>
                </a:cxn>
                <a:cxn ang="0">
                  <a:pos x="0" y="11"/>
                </a:cxn>
                <a:cxn ang="0">
                  <a:pos x="0" y="15"/>
                </a:cxn>
              </a:cxnLst>
              <a:rect l="0" t="0" r="r" b="b"/>
              <a:pathLst>
                <a:path h="15">
                  <a:moveTo>
                    <a:pt x="0" y="15"/>
                  </a:moveTo>
                  <a:lnTo>
                    <a:pt x="0" y="15"/>
                  </a:lnTo>
                  <a:lnTo>
                    <a:pt x="0" y="0"/>
                  </a:lnTo>
                  <a:lnTo>
                    <a:pt x="0" y="0"/>
                  </a:lnTo>
                  <a:lnTo>
                    <a:pt x="0" y="0"/>
                  </a:lnTo>
                  <a:lnTo>
                    <a:pt x="0" y="11"/>
                  </a:lnTo>
                  <a:lnTo>
                    <a:pt x="0" y="15"/>
                  </a:lnTo>
                </a:path>
              </a:pathLst>
            </a:custGeom>
            <a:noFill/>
            <a:ln w="6350">
              <a:solidFill>
                <a:srgbClr val="FF0000"/>
              </a:solidFill>
              <a:prstDash val="solid"/>
              <a:round/>
              <a:headEnd/>
              <a:tailEnd/>
            </a:ln>
          </p:spPr>
          <p:txBody>
            <a:bodyPr/>
            <a:lstStyle/>
            <a:p>
              <a:endParaRPr lang="en-US"/>
            </a:p>
          </p:txBody>
        </p:sp>
        <p:sp>
          <p:nvSpPr>
            <p:cNvPr id="380390" name="Freeform 486"/>
            <p:cNvSpPr>
              <a:spLocks noChangeAspect="1"/>
            </p:cNvSpPr>
            <p:nvPr/>
          </p:nvSpPr>
          <p:spPr bwMode="auto">
            <a:xfrm>
              <a:off x="5182" y="2303"/>
              <a:ext cx="3" cy="16"/>
            </a:xfrm>
            <a:custGeom>
              <a:avLst/>
              <a:gdLst/>
              <a:ahLst/>
              <a:cxnLst>
                <a:cxn ang="0">
                  <a:pos x="0" y="16"/>
                </a:cxn>
                <a:cxn ang="0">
                  <a:pos x="0" y="12"/>
                </a:cxn>
                <a:cxn ang="0">
                  <a:pos x="0" y="0"/>
                </a:cxn>
                <a:cxn ang="0">
                  <a:pos x="0" y="0"/>
                </a:cxn>
                <a:cxn ang="0">
                  <a:pos x="3" y="0"/>
                </a:cxn>
                <a:cxn ang="0">
                  <a:pos x="3" y="12"/>
                </a:cxn>
                <a:cxn ang="0">
                  <a:pos x="0" y="16"/>
                </a:cxn>
              </a:cxnLst>
              <a:rect l="0" t="0" r="r" b="b"/>
              <a:pathLst>
                <a:path w="3" h="16">
                  <a:moveTo>
                    <a:pt x="0" y="16"/>
                  </a:moveTo>
                  <a:lnTo>
                    <a:pt x="0" y="12"/>
                  </a:lnTo>
                  <a:lnTo>
                    <a:pt x="0" y="0"/>
                  </a:lnTo>
                  <a:lnTo>
                    <a:pt x="0" y="0"/>
                  </a:lnTo>
                  <a:lnTo>
                    <a:pt x="3" y="0"/>
                  </a:lnTo>
                  <a:lnTo>
                    <a:pt x="3" y="12"/>
                  </a:lnTo>
                  <a:lnTo>
                    <a:pt x="0" y="16"/>
                  </a:lnTo>
                </a:path>
              </a:pathLst>
            </a:custGeom>
            <a:noFill/>
            <a:ln w="6350">
              <a:solidFill>
                <a:srgbClr val="FF0000"/>
              </a:solidFill>
              <a:prstDash val="solid"/>
              <a:round/>
              <a:headEnd/>
              <a:tailEnd/>
            </a:ln>
          </p:spPr>
          <p:txBody>
            <a:bodyPr/>
            <a:lstStyle/>
            <a:p>
              <a:endParaRPr lang="en-US"/>
            </a:p>
          </p:txBody>
        </p:sp>
        <p:sp>
          <p:nvSpPr>
            <p:cNvPr id="380391" name="Freeform 487"/>
            <p:cNvSpPr>
              <a:spLocks noChangeAspect="1"/>
            </p:cNvSpPr>
            <p:nvPr/>
          </p:nvSpPr>
          <p:spPr bwMode="auto">
            <a:xfrm>
              <a:off x="5204" y="2284"/>
              <a:ext cx="1" cy="16"/>
            </a:xfrm>
            <a:custGeom>
              <a:avLst/>
              <a:gdLst/>
              <a:ahLst/>
              <a:cxnLst>
                <a:cxn ang="0">
                  <a:pos x="0" y="16"/>
                </a:cxn>
                <a:cxn ang="0">
                  <a:pos x="0" y="16"/>
                </a:cxn>
                <a:cxn ang="0">
                  <a:pos x="0" y="4"/>
                </a:cxn>
                <a:cxn ang="0">
                  <a:pos x="0" y="0"/>
                </a:cxn>
                <a:cxn ang="0">
                  <a:pos x="0" y="4"/>
                </a:cxn>
                <a:cxn ang="0">
                  <a:pos x="0" y="16"/>
                </a:cxn>
                <a:cxn ang="0">
                  <a:pos x="0" y="16"/>
                </a:cxn>
              </a:cxnLst>
              <a:rect l="0" t="0" r="r" b="b"/>
              <a:pathLst>
                <a:path h="16">
                  <a:moveTo>
                    <a:pt x="0" y="16"/>
                  </a:moveTo>
                  <a:lnTo>
                    <a:pt x="0" y="16"/>
                  </a:lnTo>
                  <a:lnTo>
                    <a:pt x="0" y="4"/>
                  </a:lnTo>
                  <a:lnTo>
                    <a:pt x="0" y="0"/>
                  </a:lnTo>
                  <a:lnTo>
                    <a:pt x="0" y="4"/>
                  </a:lnTo>
                  <a:lnTo>
                    <a:pt x="0" y="16"/>
                  </a:lnTo>
                  <a:lnTo>
                    <a:pt x="0" y="16"/>
                  </a:lnTo>
                </a:path>
              </a:pathLst>
            </a:custGeom>
            <a:noFill/>
            <a:ln w="6350">
              <a:solidFill>
                <a:srgbClr val="FF0000"/>
              </a:solidFill>
              <a:prstDash val="solid"/>
              <a:round/>
              <a:headEnd/>
              <a:tailEnd/>
            </a:ln>
          </p:spPr>
          <p:txBody>
            <a:bodyPr/>
            <a:lstStyle/>
            <a:p>
              <a:endParaRPr lang="en-US"/>
            </a:p>
          </p:txBody>
        </p:sp>
        <p:sp>
          <p:nvSpPr>
            <p:cNvPr id="380392" name="Freeform 488"/>
            <p:cNvSpPr>
              <a:spLocks noChangeAspect="1"/>
            </p:cNvSpPr>
            <p:nvPr/>
          </p:nvSpPr>
          <p:spPr bwMode="auto">
            <a:xfrm>
              <a:off x="5182" y="2288"/>
              <a:ext cx="3" cy="12"/>
            </a:xfrm>
            <a:custGeom>
              <a:avLst/>
              <a:gdLst/>
              <a:ahLst/>
              <a:cxnLst>
                <a:cxn ang="0">
                  <a:pos x="0" y="12"/>
                </a:cxn>
                <a:cxn ang="0">
                  <a:pos x="0" y="12"/>
                </a:cxn>
                <a:cxn ang="0">
                  <a:pos x="0" y="0"/>
                </a:cxn>
                <a:cxn ang="0">
                  <a:pos x="0" y="0"/>
                </a:cxn>
                <a:cxn ang="0">
                  <a:pos x="3" y="0"/>
                </a:cxn>
                <a:cxn ang="0">
                  <a:pos x="3" y="12"/>
                </a:cxn>
                <a:cxn ang="0">
                  <a:pos x="0" y="12"/>
                </a:cxn>
              </a:cxnLst>
              <a:rect l="0" t="0" r="r" b="b"/>
              <a:pathLst>
                <a:path w="3" h="12">
                  <a:moveTo>
                    <a:pt x="0" y="12"/>
                  </a:moveTo>
                  <a:lnTo>
                    <a:pt x="0" y="12"/>
                  </a:lnTo>
                  <a:lnTo>
                    <a:pt x="0" y="0"/>
                  </a:lnTo>
                  <a:lnTo>
                    <a:pt x="0" y="0"/>
                  </a:lnTo>
                  <a:lnTo>
                    <a:pt x="3" y="0"/>
                  </a:lnTo>
                  <a:lnTo>
                    <a:pt x="3" y="12"/>
                  </a:lnTo>
                  <a:lnTo>
                    <a:pt x="0" y="12"/>
                  </a:lnTo>
                </a:path>
              </a:pathLst>
            </a:custGeom>
            <a:noFill/>
            <a:ln w="6350">
              <a:solidFill>
                <a:srgbClr val="FF0000"/>
              </a:solidFill>
              <a:prstDash val="solid"/>
              <a:round/>
              <a:headEnd/>
              <a:tailEnd/>
            </a:ln>
          </p:spPr>
          <p:txBody>
            <a:bodyPr/>
            <a:lstStyle/>
            <a:p>
              <a:endParaRPr lang="en-US"/>
            </a:p>
          </p:txBody>
        </p:sp>
        <p:sp>
          <p:nvSpPr>
            <p:cNvPr id="380393" name="Freeform 489"/>
            <p:cNvSpPr>
              <a:spLocks noChangeAspect="1"/>
            </p:cNvSpPr>
            <p:nvPr/>
          </p:nvSpPr>
          <p:spPr bwMode="auto">
            <a:xfrm>
              <a:off x="5212" y="2296"/>
              <a:ext cx="18" cy="4"/>
            </a:xfrm>
            <a:custGeom>
              <a:avLst/>
              <a:gdLst/>
              <a:ahLst/>
              <a:cxnLst>
                <a:cxn ang="0">
                  <a:pos x="0" y="4"/>
                </a:cxn>
                <a:cxn ang="0">
                  <a:pos x="0" y="0"/>
                </a:cxn>
                <a:cxn ang="0">
                  <a:pos x="15" y="0"/>
                </a:cxn>
                <a:cxn ang="0">
                  <a:pos x="18" y="0"/>
                </a:cxn>
                <a:cxn ang="0">
                  <a:pos x="15" y="0"/>
                </a:cxn>
                <a:cxn ang="0">
                  <a:pos x="0" y="4"/>
                </a:cxn>
                <a:cxn ang="0">
                  <a:pos x="0" y="4"/>
                </a:cxn>
              </a:cxnLst>
              <a:rect l="0" t="0" r="r" b="b"/>
              <a:pathLst>
                <a:path w="18" h="4">
                  <a:moveTo>
                    <a:pt x="0" y="4"/>
                  </a:moveTo>
                  <a:lnTo>
                    <a:pt x="0" y="0"/>
                  </a:lnTo>
                  <a:lnTo>
                    <a:pt x="15" y="0"/>
                  </a:lnTo>
                  <a:lnTo>
                    <a:pt x="18" y="0"/>
                  </a:lnTo>
                  <a:lnTo>
                    <a:pt x="15" y="0"/>
                  </a:lnTo>
                  <a:lnTo>
                    <a:pt x="0" y="4"/>
                  </a:lnTo>
                  <a:lnTo>
                    <a:pt x="0" y="4"/>
                  </a:lnTo>
                </a:path>
              </a:pathLst>
            </a:custGeom>
            <a:noFill/>
            <a:ln w="6350">
              <a:solidFill>
                <a:srgbClr val="FF0000"/>
              </a:solidFill>
              <a:prstDash val="solid"/>
              <a:round/>
              <a:headEnd/>
              <a:tailEnd/>
            </a:ln>
          </p:spPr>
          <p:txBody>
            <a:bodyPr/>
            <a:lstStyle/>
            <a:p>
              <a:endParaRPr lang="en-US"/>
            </a:p>
          </p:txBody>
        </p:sp>
        <p:sp>
          <p:nvSpPr>
            <p:cNvPr id="380394" name="Freeform 490"/>
            <p:cNvSpPr>
              <a:spLocks noChangeAspect="1"/>
            </p:cNvSpPr>
            <p:nvPr/>
          </p:nvSpPr>
          <p:spPr bwMode="auto">
            <a:xfrm>
              <a:off x="5230" y="2296"/>
              <a:ext cx="1" cy="15"/>
            </a:xfrm>
            <a:custGeom>
              <a:avLst/>
              <a:gdLst/>
              <a:ahLst/>
              <a:cxnLst>
                <a:cxn ang="0">
                  <a:pos x="0" y="15"/>
                </a:cxn>
                <a:cxn ang="0">
                  <a:pos x="0" y="15"/>
                </a:cxn>
                <a:cxn ang="0">
                  <a:pos x="0" y="4"/>
                </a:cxn>
                <a:cxn ang="0">
                  <a:pos x="0" y="0"/>
                </a:cxn>
                <a:cxn ang="0">
                  <a:pos x="0" y="0"/>
                </a:cxn>
                <a:cxn ang="0">
                  <a:pos x="0" y="15"/>
                </a:cxn>
                <a:cxn ang="0">
                  <a:pos x="0" y="15"/>
                </a:cxn>
              </a:cxnLst>
              <a:rect l="0" t="0" r="r" b="b"/>
              <a:pathLst>
                <a:path h="15">
                  <a:moveTo>
                    <a:pt x="0" y="15"/>
                  </a:moveTo>
                  <a:lnTo>
                    <a:pt x="0" y="15"/>
                  </a:lnTo>
                  <a:lnTo>
                    <a:pt x="0" y="4"/>
                  </a:lnTo>
                  <a:lnTo>
                    <a:pt x="0" y="0"/>
                  </a:lnTo>
                  <a:lnTo>
                    <a:pt x="0" y="0"/>
                  </a:lnTo>
                  <a:lnTo>
                    <a:pt x="0" y="15"/>
                  </a:lnTo>
                  <a:lnTo>
                    <a:pt x="0" y="15"/>
                  </a:lnTo>
                </a:path>
              </a:pathLst>
            </a:custGeom>
            <a:noFill/>
            <a:ln w="6350">
              <a:solidFill>
                <a:srgbClr val="FF0000"/>
              </a:solidFill>
              <a:prstDash val="solid"/>
              <a:round/>
              <a:headEnd/>
              <a:tailEnd/>
            </a:ln>
          </p:spPr>
          <p:txBody>
            <a:bodyPr/>
            <a:lstStyle/>
            <a:p>
              <a:endParaRPr lang="en-US"/>
            </a:p>
          </p:txBody>
        </p:sp>
        <p:sp>
          <p:nvSpPr>
            <p:cNvPr id="380395" name="Freeform 491"/>
            <p:cNvSpPr>
              <a:spLocks noChangeAspect="1"/>
            </p:cNvSpPr>
            <p:nvPr/>
          </p:nvSpPr>
          <p:spPr bwMode="auto">
            <a:xfrm>
              <a:off x="5212" y="2300"/>
              <a:ext cx="1" cy="11"/>
            </a:xfrm>
            <a:custGeom>
              <a:avLst/>
              <a:gdLst/>
              <a:ahLst/>
              <a:cxnLst>
                <a:cxn ang="0">
                  <a:pos x="0" y="11"/>
                </a:cxn>
                <a:cxn ang="0">
                  <a:pos x="0" y="11"/>
                </a:cxn>
                <a:cxn ang="0">
                  <a:pos x="0" y="0"/>
                </a:cxn>
                <a:cxn ang="0">
                  <a:pos x="0" y="0"/>
                </a:cxn>
                <a:cxn ang="0">
                  <a:pos x="0" y="0"/>
                </a:cxn>
                <a:cxn ang="0">
                  <a:pos x="0" y="11"/>
                </a:cxn>
                <a:cxn ang="0">
                  <a:pos x="0" y="11"/>
                </a:cxn>
              </a:cxnLst>
              <a:rect l="0" t="0" r="r" b="b"/>
              <a:pathLst>
                <a:path h="11">
                  <a:moveTo>
                    <a:pt x="0" y="11"/>
                  </a:moveTo>
                  <a:lnTo>
                    <a:pt x="0" y="11"/>
                  </a:lnTo>
                  <a:lnTo>
                    <a:pt x="0" y="0"/>
                  </a:lnTo>
                  <a:lnTo>
                    <a:pt x="0" y="0"/>
                  </a:lnTo>
                  <a:lnTo>
                    <a:pt x="0" y="0"/>
                  </a:lnTo>
                  <a:lnTo>
                    <a:pt x="0" y="11"/>
                  </a:lnTo>
                  <a:lnTo>
                    <a:pt x="0" y="11"/>
                  </a:lnTo>
                </a:path>
              </a:pathLst>
            </a:custGeom>
            <a:noFill/>
            <a:ln w="6350">
              <a:solidFill>
                <a:srgbClr val="FF0000"/>
              </a:solidFill>
              <a:prstDash val="solid"/>
              <a:round/>
              <a:headEnd/>
              <a:tailEnd/>
            </a:ln>
          </p:spPr>
          <p:txBody>
            <a:bodyPr/>
            <a:lstStyle/>
            <a:p>
              <a:endParaRPr lang="en-US"/>
            </a:p>
          </p:txBody>
        </p:sp>
        <p:sp>
          <p:nvSpPr>
            <p:cNvPr id="380396" name="Freeform 492"/>
            <p:cNvSpPr>
              <a:spLocks noChangeAspect="1"/>
            </p:cNvSpPr>
            <p:nvPr/>
          </p:nvSpPr>
          <p:spPr bwMode="auto">
            <a:xfrm>
              <a:off x="5230" y="2281"/>
              <a:ext cx="1" cy="15"/>
            </a:xfrm>
            <a:custGeom>
              <a:avLst/>
              <a:gdLst/>
              <a:ahLst/>
              <a:cxnLst>
                <a:cxn ang="0">
                  <a:pos x="0" y="15"/>
                </a:cxn>
                <a:cxn ang="0">
                  <a:pos x="0" y="15"/>
                </a:cxn>
                <a:cxn ang="0">
                  <a:pos x="0" y="3"/>
                </a:cxn>
                <a:cxn ang="0">
                  <a:pos x="0" y="0"/>
                </a:cxn>
                <a:cxn ang="0">
                  <a:pos x="0" y="3"/>
                </a:cxn>
                <a:cxn ang="0">
                  <a:pos x="0" y="15"/>
                </a:cxn>
                <a:cxn ang="0">
                  <a:pos x="0" y="15"/>
                </a:cxn>
              </a:cxnLst>
              <a:rect l="0" t="0" r="r" b="b"/>
              <a:pathLst>
                <a:path h="15">
                  <a:moveTo>
                    <a:pt x="0" y="15"/>
                  </a:moveTo>
                  <a:lnTo>
                    <a:pt x="0" y="15"/>
                  </a:lnTo>
                  <a:lnTo>
                    <a:pt x="0" y="3"/>
                  </a:lnTo>
                  <a:lnTo>
                    <a:pt x="0" y="0"/>
                  </a:lnTo>
                  <a:lnTo>
                    <a:pt x="0" y="3"/>
                  </a:lnTo>
                  <a:lnTo>
                    <a:pt x="0" y="15"/>
                  </a:lnTo>
                  <a:lnTo>
                    <a:pt x="0" y="15"/>
                  </a:lnTo>
                </a:path>
              </a:pathLst>
            </a:custGeom>
            <a:noFill/>
            <a:ln w="6350">
              <a:solidFill>
                <a:srgbClr val="FF0000"/>
              </a:solidFill>
              <a:prstDash val="solid"/>
              <a:round/>
              <a:headEnd/>
              <a:tailEnd/>
            </a:ln>
          </p:spPr>
          <p:txBody>
            <a:bodyPr/>
            <a:lstStyle/>
            <a:p>
              <a:endParaRPr lang="en-US"/>
            </a:p>
          </p:txBody>
        </p:sp>
        <p:sp>
          <p:nvSpPr>
            <p:cNvPr id="380397" name="Freeform 493"/>
            <p:cNvSpPr>
              <a:spLocks noChangeAspect="1"/>
            </p:cNvSpPr>
            <p:nvPr/>
          </p:nvSpPr>
          <p:spPr bwMode="auto">
            <a:xfrm>
              <a:off x="5212" y="2284"/>
              <a:ext cx="1" cy="16"/>
            </a:xfrm>
            <a:custGeom>
              <a:avLst/>
              <a:gdLst/>
              <a:ahLst/>
              <a:cxnLst>
                <a:cxn ang="0">
                  <a:pos x="0" y="16"/>
                </a:cxn>
                <a:cxn ang="0">
                  <a:pos x="0" y="12"/>
                </a:cxn>
                <a:cxn ang="0">
                  <a:pos x="0" y="4"/>
                </a:cxn>
                <a:cxn ang="0">
                  <a:pos x="0" y="0"/>
                </a:cxn>
                <a:cxn ang="0">
                  <a:pos x="0" y="0"/>
                </a:cxn>
                <a:cxn ang="0">
                  <a:pos x="0" y="12"/>
                </a:cxn>
                <a:cxn ang="0">
                  <a:pos x="0" y="16"/>
                </a:cxn>
              </a:cxnLst>
              <a:rect l="0" t="0" r="r" b="b"/>
              <a:pathLst>
                <a:path h="16">
                  <a:moveTo>
                    <a:pt x="0" y="16"/>
                  </a:moveTo>
                  <a:lnTo>
                    <a:pt x="0" y="12"/>
                  </a:lnTo>
                  <a:lnTo>
                    <a:pt x="0" y="4"/>
                  </a:lnTo>
                  <a:lnTo>
                    <a:pt x="0" y="0"/>
                  </a:lnTo>
                  <a:lnTo>
                    <a:pt x="0" y="0"/>
                  </a:lnTo>
                  <a:lnTo>
                    <a:pt x="0" y="12"/>
                  </a:lnTo>
                  <a:lnTo>
                    <a:pt x="0" y="16"/>
                  </a:lnTo>
                </a:path>
              </a:pathLst>
            </a:custGeom>
            <a:noFill/>
            <a:ln w="6350">
              <a:solidFill>
                <a:srgbClr val="FF0000"/>
              </a:solidFill>
              <a:prstDash val="solid"/>
              <a:round/>
              <a:headEnd/>
              <a:tailEnd/>
            </a:ln>
          </p:spPr>
          <p:txBody>
            <a:bodyPr/>
            <a:lstStyle/>
            <a:p>
              <a:endParaRPr lang="en-US"/>
            </a:p>
          </p:txBody>
        </p:sp>
        <p:sp>
          <p:nvSpPr>
            <p:cNvPr id="380398" name="Freeform 494"/>
            <p:cNvSpPr>
              <a:spLocks noChangeAspect="1"/>
            </p:cNvSpPr>
            <p:nvPr/>
          </p:nvSpPr>
          <p:spPr bwMode="auto">
            <a:xfrm>
              <a:off x="5234" y="2307"/>
              <a:ext cx="15" cy="1"/>
            </a:xfrm>
            <a:custGeom>
              <a:avLst/>
              <a:gdLst/>
              <a:ahLst/>
              <a:cxnLst>
                <a:cxn ang="0">
                  <a:pos x="0" y="0"/>
                </a:cxn>
                <a:cxn ang="0">
                  <a:pos x="0" y="0"/>
                </a:cxn>
                <a:cxn ang="0">
                  <a:pos x="15" y="0"/>
                </a:cxn>
                <a:cxn ang="0">
                  <a:pos x="15" y="0"/>
                </a:cxn>
                <a:cxn ang="0">
                  <a:pos x="15" y="0"/>
                </a:cxn>
                <a:cxn ang="0">
                  <a:pos x="0" y="0"/>
                </a:cxn>
                <a:cxn ang="0">
                  <a:pos x="0" y="0"/>
                </a:cxn>
              </a:cxnLst>
              <a:rect l="0" t="0" r="r" b="b"/>
              <a:pathLst>
                <a:path w="15">
                  <a:moveTo>
                    <a:pt x="0" y="0"/>
                  </a:moveTo>
                  <a:lnTo>
                    <a:pt x="0" y="0"/>
                  </a:lnTo>
                  <a:lnTo>
                    <a:pt x="15" y="0"/>
                  </a:lnTo>
                  <a:lnTo>
                    <a:pt x="15" y="0"/>
                  </a:lnTo>
                  <a:lnTo>
                    <a:pt x="15" y="0"/>
                  </a:lnTo>
                  <a:lnTo>
                    <a:pt x="0" y="0"/>
                  </a:lnTo>
                  <a:lnTo>
                    <a:pt x="0" y="0"/>
                  </a:lnTo>
                </a:path>
              </a:pathLst>
            </a:custGeom>
            <a:noFill/>
            <a:ln w="6350">
              <a:solidFill>
                <a:srgbClr val="FF0000"/>
              </a:solidFill>
              <a:prstDash val="solid"/>
              <a:round/>
              <a:headEnd/>
              <a:tailEnd/>
            </a:ln>
          </p:spPr>
          <p:txBody>
            <a:bodyPr/>
            <a:lstStyle/>
            <a:p>
              <a:endParaRPr lang="en-US"/>
            </a:p>
          </p:txBody>
        </p:sp>
        <p:sp>
          <p:nvSpPr>
            <p:cNvPr id="380399" name="Freeform 495"/>
            <p:cNvSpPr>
              <a:spLocks noChangeAspect="1"/>
            </p:cNvSpPr>
            <p:nvPr/>
          </p:nvSpPr>
          <p:spPr bwMode="auto">
            <a:xfrm>
              <a:off x="5234" y="2296"/>
              <a:ext cx="15" cy="11"/>
            </a:xfrm>
            <a:custGeom>
              <a:avLst/>
              <a:gdLst/>
              <a:ahLst/>
              <a:cxnLst>
                <a:cxn ang="0">
                  <a:pos x="0" y="11"/>
                </a:cxn>
                <a:cxn ang="0">
                  <a:pos x="0" y="11"/>
                </a:cxn>
                <a:cxn ang="0">
                  <a:pos x="15" y="0"/>
                </a:cxn>
                <a:cxn ang="0">
                  <a:pos x="15" y="0"/>
                </a:cxn>
                <a:cxn ang="0">
                  <a:pos x="15" y="0"/>
                </a:cxn>
                <a:cxn ang="0">
                  <a:pos x="4" y="11"/>
                </a:cxn>
                <a:cxn ang="0">
                  <a:pos x="0" y="11"/>
                </a:cxn>
              </a:cxnLst>
              <a:rect l="0" t="0" r="r" b="b"/>
              <a:pathLst>
                <a:path w="15" h="11">
                  <a:moveTo>
                    <a:pt x="0" y="11"/>
                  </a:moveTo>
                  <a:lnTo>
                    <a:pt x="0" y="11"/>
                  </a:lnTo>
                  <a:lnTo>
                    <a:pt x="15" y="0"/>
                  </a:lnTo>
                  <a:lnTo>
                    <a:pt x="15" y="0"/>
                  </a:lnTo>
                  <a:lnTo>
                    <a:pt x="15" y="0"/>
                  </a:lnTo>
                  <a:lnTo>
                    <a:pt x="4" y="11"/>
                  </a:lnTo>
                  <a:lnTo>
                    <a:pt x="0" y="11"/>
                  </a:lnTo>
                </a:path>
              </a:pathLst>
            </a:custGeom>
            <a:noFill/>
            <a:ln w="6350">
              <a:solidFill>
                <a:srgbClr val="FF0000"/>
              </a:solidFill>
              <a:prstDash val="solid"/>
              <a:round/>
              <a:headEnd/>
              <a:tailEnd/>
            </a:ln>
          </p:spPr>
          <p:txBody>
            <a:bodyPr/>
            <a:lstStyle/>
            <a:p>
              <a:endParaRPr lang="en-US"/>
            </a:p>
          </p:txBody>
        </p:sp>
        <p:sp>
          <p:nvSpPr>
            <p:cNvPr id="380400" name="Freeform 496"/>
            <p:cNvSpPr>
              <a:spLocks noChangeAspect="1"/>
            </p:cNvSpPr>
            <p:nvPr/>
          </p:nvSpPr>
          <p:spPr bwMode="auto">
            <a:xfrm>
              <a:off x="5234" y="2292"/>
              <a:ext cx="15" cy="4"/>
            </a:xfrm>
            <a:custGeom>
              <a:avLst/>
              <a:gdLst/>
              <a:ahLst/>
              <a:cxnLst>
                <a:cxn ang="0">
                  <a:pos x="0" y="4"/>
                </a:cxn>
                <a:cxn ang="0">
                  <a:pos x="0" y="4"/>
                </a:cxn>
                <a:cxn ang="0">
                  <a:pos x="15" y="0"/>
                </a:cxn>
                <a:cxn ang="0">
                  <a:pos x="15" y="0"/>
                </a:cxn>
                <a:cxn ang="0">
                  <a:pos x="15" y="4"/>
                </a:cxn>
                <a:cxn ang="0">
                  <a:pos x="0" y="4"/>
                </a:cxn>
                <a:cxn ang="0">
                  <a:pos x="0" y="4"/>
                </a:cxn>
              </a:cxnLst>
              <a:rect l="0" t="0" r="r" b="b"/>
              <a:pathLst>
                <a:path w="15" h="4">
                  <a:moveTo>
                    <a:pt x="0" y="4"/>
                  </a:moveTo>
                  <a:lnTo>
                    <a:pt x="0" y="4"/>
                  </a:lnTo>
                  <a:lnTo>
                    <a:pt x="15" y="0"/>
                  </a:lnTo>
                  <a:lnTo>
                    <a:pt x="15" y="0"/>
                  </a:lnTo>
                  <a:lnTo>
                    <a:pt x="15" y="4"/>
                  </a:lnTo>
                  <a:lnTo>
                    <a:pt x="0" y="4"/>
                  </a:lnTo>
                  <a:lnTo>
                    <a:pt x="0" y="4"/>
                  </a:lnTo>
                </a:path>
              </a:pathLst>
            </a:custGeom>
            <a:noFill/>
            <a:ln w="6350">
              <a:solidFill>
                <a:srgbClr val="FF0000"/>
              </a:solidFill>
              <a:prstDash val="solid"/>
              <a:round/>
              <a:headEnd/>
              <a:tailEnd/>
            </a:ln>
          </p:spPr>
          <p:txBody>
            <a:bodyPr/>
            <a:lstStyle/>
            <a:p>
              <a:endParaRPr lang="en-US"/>
            </a:p>
          </p:txBody>
        </p:sp>
        <p:sp>
          <p:nvSpPr>
            <p:cNvPr id="380401" name="Freeform 497"/>
            <p:cNvSpPr>
              <a:spLocks noChangeAspect="1"/>
            </p:cNvSpPr>
            <p:nvPr/>
          </p:nvSpPr>
          <p:spPr bwMode="auto">
            <a:xfrm>
              <a:off x="5133" y="2292"/>
              <a:ext cx="15" cy="4"/>
            </a:xfrm>
            <a:custGeom>
              <a:avLst/>
              <a:gdLst/>
              <a:ahLst/>
              <a:cxnLst>
                <a:cxn ang="0">
                  <a:pos x="0" y="4"/>
                </a:cxn>
                <a:cxn ang="0">
                  <a:pos x="0" y="0"/>
                </a:cxn>
                <a:cxn ang="0">
                  <a:pos x="15" y="0"/>
                </a:cxn>
                <a:cxn ang="0">
                  <a:pos x="15" y="0"/>
                </a:cxn>
                <a:cxn ang="0">
                  <a:pos x="15" y="0"/>
                </a:cxn>
                <a:cxn ang="0">
                  <a:pos x="0" y="4"/>
                </a:cxn>
                <a:cxn ang="0">
                  <a:pos x="0" y="4"/>
                </a:cxn>
              </a:cxnLst>
              <a:rect l="0" t="0" r="r" b="b"/>
              <a:pathLst>
                <a:path w="15" h="4">
                  <a:moveTo>
                    <a:pt x="0" y="4"/>
                  </a:moveTo>
                  <a:lnTo>
                    <a:pt x="0" y="0"/>
                  </a:lnTo>
                  <a:lnTo>
                    <a:pt x="15" y="0"/>
                  </a:lnTo>
                  <a:lnTo>
                    <a:pt x="15" y="0"/>
                  </a:lnTo>
                  <a:lnTo>
                    <a:pt x="15" y="0"/>
                  </a:lnTo>
                  <a:lnTo>
                    <a:pt x="0" y="4"/>
                  </a:lnTo>
                  <a:lnTo>
                    <a:pt x="0" y="4"/>
                  </a:lnTo>
                </a:path>
              </a:pathLst>
            </a:custGeom>
            <a:noFill/>
            <a:ln w="6350">
              <a:solidFill>
                <a:srgbClr val="FF0000"/>
              </a:solidFill>
              <a:prstDash val="solid"/>
              <a:round/>
              <a:headEnd/>
              <a:tailEnd/>
            </a:ln>
          </p:spPr>
          <p:txBody>
            <a:bodyPr/>
            <a:lstStyle/>
            <a:p>
              <a:endParaRPr lang="en-US"/>
            </a:p>
          </p:txBody>
        </p:sp>
        <p:sp>
          <p:nvSpPr>
            <p:cNvPr id="380402" name="Freeform 498"/>
            <p:cNvSpPr>
              <a:spLocks noChangeAspect="1"/>
            </p:cNvSpPr>
            <p:nvPr/>
          </p:nvSpPr>
          <p:spPr bwMode="auto">
            <a:xfrm>
              <a:off x="5133" y="2307"/>
              <a:ext cx="15" cy="1"/>
            </a:xfrm>
            <a:custGeom>
              <a:avLst/>
              <a:gdLst/>
              <a:ahLst/>
              <a:cxnLst>
                <a:cxn ang="0">
                  <a:pos x="0" y="0"/>
                </a:cxn>
                <a:cxn ang="0">
                  <a:pos x="0" y="0"/>
                </a:cxn>
                <a:cxn ang="0">
                  <a:pos x="15" y="0"/>
                </a:cxn>
                <a:cxn ang="0">
                  <a:pos x="15" y="0"/>
                </a:cxn>
                <a:cxn ang="0">
                  <a:pos x="15" y="0"/>
                </a:cxn>
                <a:cxn ang="0">
                  <a:pos x="0" y="0"/>
                </a:cxn>
                <a:cxn ang="0">
                  <a:pos x="0" y="0"/>
                </a:cxn>
              </a:cxnLst>
              <a:rect l="0" t="0" r="r" b="b"/>
              <a:pathLst>
                <a:path w="15">
                  <a:moveTo>
                    <a:pt x="0" y="0"/>
                  </a:moveTo>
                  <a:lnTo>
                    <a:pt x="0" y="0"/>
                  </a:lnTo>
                  <a:lnTo>
                    <a:pt x="15" y="0"/>
                  </a:lnTo>
                  <a:lnTo>
                    <a:pt x="15" y="0"/>
                  </a:lnTo>
                  <a:lnTo>
                    <a:pt x="15" y="0"/>
                  </a:lnTo>
                  <a:lnTo>
                    <a:pt x="0" y="0"/>
                  </a:lnTo>
                  <a:lnTo>
                    <a:pt x="0" y="0"/>
                  </a:lnTo>
                </a:path>
              </a:pathLst>
            </a:custGeom>
            <a:noFill/>
            <a:ln w="6350">
              <a:solidFill>
                <a:srgbClr val="FF0000"/>
              </a:solidFill>
              <a:prstDash val="solid"/>
              <a:round/>
              <a:headEnd/>
              <a:tailEnd/>
            </a:ln>
          </p:spPr>
          <p:txBody>
            <a:bodyPr/>
            <a:lstStyle/>
            <a:p>
              <a:endParaRPr lang="en-US"/>
            </a:p>
          </p:txBody>
        </p:sp>
        <p:sp>
          <p:nvSpPr>
            <p:cNvPr id="380403" name="Freeform 499"/>
            <p:cNvSpPr>
              <a:spLocks noChangeAspect="1"/>
            </p:cNvSpPr>
            <p:nvPr/>
          </p:nvSpPr>
          <p:spPr bwMode="auto">
            <a:xfrm>
              <a:off x="5133" y="2319"/>
              <a:ext cx="15" cy="3"/>
            </a:xfrm>
            <a:custGeom>
              <a:avLst/>
              <a:gdLst/>
              <a:ahLst/>
              <a:cxnLst>
                <a:cxn ang="0">
                  <a:pos x="0" y="3"/>
                </a:cxn>
                <a:cxn ang="0">
                  <a:pos x="0" y="3"/>
                </a:cxn>
                <a:cxn ang="0">
                  <a:pos x="15" y="0"/>
                </a:cxn>
                <a:cxn ang="0">
                  <a:pos x="15" y="0"/>
                </a:cxn>
                <a:cxn ang="0">
                  <a:pos x="15" y="3"/>
                </a:cxn>
                <a:cxn ang="0">
                  <a:pos x="0" y="3"/>
                </a:cxn>
                <a:cxn ang="0">
                  <a:pos x="0" y="3"/>
                </a:cxn>
              </a:cxnLst>
              <a:rect l="0" t="0" r="r" b="b"/>
              <a:pathLst>
                <a:path w="15" h="3">
                  <a:moveTo>
                    <a:pt x="0" y="3"/>
                  </a:moveTo>
                  <a:lnTo>
                    <a:pt x="0" y="3"/>
                  </a:lnTo>
                  <a:lnTo>
                    <a:pt x="15" y="0"/>
                  </a:lnTo>
                  <a:lnTo>
                    <a:pt x="15" y="0"/>
                  </a:lnTo>
                  <a:lnTo>
                    <a:pt x="15" y="3"/>
                  </a:lnTo>
                  <a:lnTo>
                    <a:pt x="0" y="3"/>
                  </a:lnTo>
                  <a:lnTo>
                    <a:pt x="0" y="3"/>
                  </a:lnTo>
                </a:path>
              </a:pathLst>
            </a:custGeom>
            <a:noFill/>
            <a:ln w="6350">
              <a:solidFill>
                <a:srgbClr val="FF0000"/>
              </a:solidFill>
              <a:prstDash val="solid"/>
              <a:round/>
              <a:headEnd/>
              <a:tailEnd/>
            </a:ln>
          </p:spPr>
          <p:txBody>
            <a:bodyPr/>
            <a:lstStyle/>
            <a:p>
              <a:endParaRPr lang="en-US"/>
            </a:p>
          </p:txBody>
        </p:sp>
        <p:sp>
          <p:nvSpPr>
            <p:cNvPr id="380404" name="Freeform 500"/>
            <p:cNvSpPr>
              <a:spLocks noChangeAspect="1"/>
            </p:cNvSpPr>
            <p:nvPr/>
          </p:nvSpPr>
          <p:spPr bwMode="auto">
            <a:xfrm>
              <a:off x="5148" y="2307"/>
              <a:ext cx="1" cy="12"/>
            </a:xfrm>
            <a:custGeom>
              <a:avLst/>
              <a:gdLst/>
              <a:ahLst/>
              <a:cxnLst>
                <a:cxn ang="0">
                  <a:pos x="0" y="12"/>
                </a:cxn>
                <a:cxn ang="0">
                  <a:pos x="0" y="12"/>
                </a:cxn>
                <a:cxn ang="0">
                  <a:pos x="0" y="0"/>
                </a:cxn>
                <a:cxn ang="0">
                  <a:pos x="0" y="0"/>
                </a:cxn>
                <a:cxn ang="0">
                  <a:pos x="0" y="0"/>
                </a:cxn>
                <a:cxn ang="0">
                  <a:pos x="0" y="12"/>
                </a:cxn>
                <a:cxn ang="0">
                  <a:pos x="0" y="12"/>
                </a:cxn>
              </a:cxnLst>
              <a:rect l="0" t="0" r="r" b="b"/>
              <a:pathLst>
                <a:path h="12">
                  <a:moveTo>
                    <a:pt x="0" y="12"/>
                  </a:moveTo>
                  <a:lnTo>
                    <a:pt x="0" y="12"/>
                  </a:lnTo>
                  <a:lnTo>
                    <a:pt x="0" y="0"/>
                  </a:lnTo>
                  <a:lnTo>
                    <a:pt x="0" y="0"/>
                  </a:lnTo>
                  <a:lnTo>
                    <a:pt x="0" y="0"/>
                  </a:lnTo>
                  <a:lnTo>
                    <a:pt x="0" y="12"/>
                  </a:lnTo>
                  <a:lnTo>
                    <a:pt x="0" y="12"/>
                  </a:lnTo>
                </a:path>
              </a:pathLst>
            </a:custGeom>
            <a:noFill/>
            <a:ln w="6350">
              <a:solidFill>
                <a:srgbClr val="FF0000"/>
              </a:solidFill>
              <a:prstDash val="solid"/>
              <a:round/>
              <a:headEnd/>
              <a:tailEnd/>
            </a:ln>
          </p:spPr>
          <p:txBody>
            <a:bodyPr/>
            <a:lstStyle/>
            <a:p>
              <a:endParaRPr lang="en-US"/>
            </a:p>
          </p:txBody>
        </p:sp>
        <p:sp>
          <p:nvSpPr>
            <p:cNvPr id="380405" name="Freeform 501"/>
            <p:cNvSpPr>
              <a:spLocks noChangeAspect="1"/>
            </p:cNvSpPr>
            <p:nvPr/>
          </p:nvSpPr>
          <p:spPr bwMode="auto">
            <a:xfrm>
              <a:off x="5129" y="2307"/>
              <a:ext cx="4" cy="15"/>
            </a:xfrm>
            <a:custGeom>
              <a:avLst/>
              <a:gdLst/>
              <a:ahLst/>
              <a:cxnLst>
                <a:cxn ang="0">
                  <a:pos x="4" y="15"/>
                </a:cxn>
                <a:cxn ang="0">
                  <a:pos x="0" y="15"/>
                </a:cxn>
                <a:cxn ang="0">
                  <a:pos x="0" y="4"/>
                </a:cxn>
                <a:cxn ang="0">
                  <a:pos x="4" y="0"/>
                </a:cxn>
                <a:cxn ang="0">
                  <a:pos x="4" y="4"/>
                </a:cxn>
                <a:cxn ang="0">
                  <a:pos x="4" y="15"/>
                </a:cxn>
                <a:cxn ang="0">
                  <a:pos x="4" y="15"/>
                </a:cxn>
              </a:cxnLst>
              <a:rect l="0" t="0" r="r" b="b"/>
              <a:pathLst>
                <a:path w="4" h="15">
                  <a:moveTo>
                    <a:pt x="4" y="15"/>
                  </a:moveTo>
                  <a:lnTo>
                    <a:pt x="0" y="15"/>
                  </a:lnTo>
                  <a:lnTo>
                    <a:pt x="0" y="4"/>
                  </a:lnTo>
                  <a:lnTo>
                    <a:pt x="4" y="0"/>
                  </a:lnTo>
                  <a:lnTo>
                    <a:pt x="4" y="4"/>
                  </a:lnTo>
                  <a:lnTo>
                    <a:pt x="4" y="15"/>
                  </a:lnTo>
                  <a:lnTo>
                    <a:pt x="4" y="15"/>
                  </a:lnTo>
                </a:path>
              </a:pathLst>
            </a:custGeom>
            <a:noFill/>
            <a:ln w="6350">
              <a:solidFill>
                <a:srgbClr val="FF0000"/>
              </a:solidFill>
              <a:prstDash val="solid"/>
              <a:round/>
              <a:headEnd/>
              <a:tailEnd/>
            </a:ln>
          </p:spPr>
          <p:txBody>
            <a:bodyPr/>
            <a:lstStyle/>
            <a:p>
              <a:endParaRPr lang="en-US"/>
            </a:p>
          </p:txBody>
        </p:sp>
        <p:sp>
          <p:nvSpPr>
            <p:cNvPr id="380406" name="Freeform 502"/>
            <p:cNvSpPr>
              <a:spLocks noChangeAspect="1"/>
            </p:cNvSpPr>
            <p:nvPr/>
          </p:nvSpPr>
          <p:spPr bwMode="auto">
            <a:xfrm>
              <a:off x="5148" y="2292"/>
              <a:ext cx="1" cy="15"/>
            </a:xfrm>
            <a:custGeom>
              <a:avLst/>
              <a:gdLst/>
              <a:ahLst/>
              <a:cxnLst>
                <a:cxn ang="0">
                  <a:pos x="0" y="15"/>
                </a:cxn>
                <a:cxn ang="0">
                  <a:pos x="0" y="11"/>
                </a:cxn>
                <a:cxn ang="0">
                  <a:pos x="0" y="4"/>
                </a:cxn>
                <a:cxn ang="0">
                  <a:pos x="0" y="0"/>
                </a:cxn>
                <a:cxn ang="0">
                  <a:pos x="0" y="4"/>
                </a:cxn>
                <a:cxn ang="0">
                  <a:pos x="0" y="11"/>
                </a:cxn>
                <a:cxn ang="0">
                  <a:pos x="0" y="15"/>
                </a:cxn>
              </a:cxnLst>
              <a:rect l="0" t="0" r="r" b="b"/>
              <a:pathLst>
                <a:path h="15">
                  <a:moveTo>
                    <a:pt x="0" y="15"/>
                  </a:moveTo>
                  <a:lnTo>
                    <a:pt x="0" y="11"/>
                  </a:lnTo>
                  <a:lnTo>
                    <a:pt x="0" y="4"/>
                  </a:lnTo>
                  <a:lnTo>
                    <a:pt x="0" y="0"/>
                  </a:lnTo>
                  <a:lnTo>
                    <a:pt x="0" y="4"/>
                  </a:lnTo>
                  <a:lnTo>
                    <a:pt x="0" y="11"/>
                  </a:lnTo>
                  <a:lnTo>
                    <a:pt x="0" y="15"/>
                  </a:lnTo>
                </a:path>
              </a:pathLst>
            </a:custGeom>
            <a:noFill/>
            <a:ln w="6350">
              <a:solidFill>
                <a:srgbClr val="FF0000"/>
              </a:solidFill>
              <a:prstDash val="solid"/>
              <a:round/>
              <a:headEnd/>
              <a:tailEnd/>
            </a:ln>
          </p:spPr>
          <p:txBody>
            <a:bodyPr/>
            <a:lstStyle/>
            <a:p>
              <a:endParaRPr lang="en-US"/>
            </a:p>
          </p:txBody>
        </p:sp>
        <p:sp>
          <p:nvSpPr>
            <p:cNvPr id="380407" name="Freeform 503"/>
            <p:cNvSpPr>
              <a:spLocks noChangeAspect="1"/>
            </p:cNvSpPr>
            <p:nvPr/>
          </p:nvSpPr>
          <p:spPr bwMode="auto">
            <a:xfrm>
              <a:off x="5129" y="2296"/>
              <a:ext cx="4" cy="11"/>
            </a:xfrm>
            <a:custGeom>
              <a:avLst/>
              <a:gdLst/>
              <a:ahLst/>
              <a:cxnLst>
                <a:cxn ang="0">
                  <a:pos x="4" y="11"/>
                </a:cxn>
                <a:cxn ang="0">
                  <a:pos x="0" y="11"/>
                </a:cxn>
                <a:cxn ang="0">
                  <a:pos x="0" y="0"/>
                </a:cxn>
                <a:cxn ang="0">
                  <a:pos x="4" y="0"/>
                </a:cxn>
                <a:cxn ang="0">
                  <a:pos x="4" y="0"/>
                </a:cxn>
                <a:cxn ang="0">
                  <a:pos x="4" y="11"/>
                </a:cxn>
                <a:cxn ang="0">
                  <a:pos x="4" y="11"/>
                </a:cxn>
              </a:cxnLst>
              <a:rect l="0" t="0" r="r" b="b"/>
              <a:pathLst>
                <a:path w="4" h="11">
                  <a:moveTo>
                    <a:pt x="4" y="11"/>
                  </a:moveTo>
                  <a:lnTo>
                    <a:pt x="0" y="11"/>
                  </a:lnTo>
                  <a:lnTo>
                    <a:pt x="0" y="0"/>
                  </a:lnTo>
                  <a:lnTo>
                    <a:pt x="4" y="0"/>
                  </a:lnTo>
                  <a:lnTo>
                    <a:pt x="4" y="0"/>
                  </a:lnTo>
                  <a:lnTo>
                    <a:pt x="4" y="11"/>
                  </a:lnTo>
                  <a:lnTo>
                    <a:pt x="4" y="11"/>
                  </a:lnTo>
                </a:path>
              </a:pathLst>
            </a:custGeom>
            <a:noFill/>
            <a:ln w="6350">
              <a:solidFill>
                <a:srgbClr val="FF0000"/>
              </a:solidFill>
              <a:prstDash val="solid"/>
              <a:round/>
              <a:headEnd/>
              <a:tailEnd/>
            </a:ln>
          </p:spPr>
          <p:txBody>
            <a:bodyPr/>
            <a:lstStyle/>
            <a:p>
              <a:endParaRPr lang="en-US"/>
            </a:p>
          </p:txBody>
        </p:sp>
        <p:sp>
          <p:nvSpPr>
            <p:cNvPr id="380408" name="Freeform 504"/>
            <p:cNvSpPr>
              <a:spLocks noChangeAspect="1"/>
            </p:cNvSpPr>
            <p:nvPr/>
          </p:nvSpPr>
          <p:spPr bwMode="auto">
            <a:xfrm>
              <a:off x="5155" y="2288"/>
              <a:ext cx="15" cy="4"/>
            </a:xfrm>
            <a:custGeom>
              <a:avLst/>
              <a:gdLst/>
              <a:ahLst/>
              <a:cxnLst>
                <a:cxn ang="0">
                  <a:pos x="0" y="4"/>
                </a:cxn>
                <a:cxn ang="0">
                  <a:pos x="0" y="4"/>
                </a:cxn>
                <a:cxn ang="0">
                  <a:pos x="15" y="0"/>
                </a:cxn>
                <a:cxn ang="0">
                  <a:pos x="15" y="0"/>
                </a:cxn>
                <a:cxn ang="0">
                  <a:pos x="15" y="4"/>
                </a:cxn>
                <a:cxn ang="0">
                  <a:pos x="0" y="4"/>
                </a:cxn>
                <a:cxn ang="0">
                  <a:pos x="0" y="4"/>
                </a:cxn>
              </a:cxnLst>
              <a:rect l="0" t="0" r="r" b="b"/>
              <a:pathLst>
                <a:path w="15" h="4">
                  <a:moveTo>
                    <a:pt x="0" y="4"/>
                  </a:moveTo>
                  <a:lnTo>
                    <a:pt x="0" y="4"/>
                  </a:lnTo>
                  <a:lnTo>
                    <a:pt x="15" y="0"/>
                  </a:lnTo>
                  <a:lnTo>
                    <a:pt x="15" y="0"/>
                  </a:lnTo>
                  <a:lnTo>
                    <a:pt x="15" y="4"/>
                  </a:lnTo>
                  <a:lnTo>
                    <a:pt x="0" y="4"/>
                  </a:lnTo>
                  <a:lnTo>
                    <a:pt x="0" y="4"/>
                  </a:lnTo>
                </a:path>
              </a:pathLst>
            </a:custGeom>
            <a:noFill/>
            <a:ln w="6350">
              <a:solidFill>
                <a:srgbClr val="FF0000"/>
              </a:solidFill>
              <a:prstDash val="solid"/>
              <a:round/>
              <a:headEnd/>
              <a:tailEnd/>
            </a:ln>
          </p:spPr>
          <p:txBody>
            <a:bodyPr/>
            <a:lstStyle/>
            <a:p>
              <a:endParaRPr lang="en-US"/>
            </a:p>
          </p:txBody>
        </p:sp>
        <p:sp>
          <p:nvSpPr>
            <p:cNvPr id="380409" name="Freeform 505"/>
            <p:cNvSpPr>
              <a:spLocks noChangeAspect="1"/>
            </p:cNvSpPr>
            <p:nvPr/>
          </p:nvSpPr>
          <p:spPr bwMode="auto">
            <a:xfrm>
              <a:off x="5155" y="2303"/>
              <a:ext cx="15" cy="4"/>
            </a:xfrm>
            <a:custGeom>
              <a:avLst/>
              <a:gdLst/>
              <a:ahLst/>
              <a:cxnLst>
                <a:cxn ang="0">
                  <a:pos x="0" y="4"/>
                </a:cxn>
                <a:cxn ang="0">
                  <a:pos x="0" y="0"/>
                </a:cxn>
                <a:cxn ang="0">
                  <a:pos x="15" y="0"/>
                </a:cxn>
                <a:cxn ang="0">
                  <a:pos x="15" y="0"/>
                </a:cxn>
                <a:cxn ang="0">
                  <a:pos x="15" y="0"/>
                </a:cxn>
                <a:cxn ang="0">
                  <a:pos x="0" y="4"/>
                </a:cxn>
                <a:cxn ang="0">
                  <a:pos x="0" y="4"/>
                </a:cxn>
              </a:cxnLst>
              <a:rect l="0" t="0" r="r" b="b"/>
              <a:pathLst>
                <a:path w="15" h="4">
                  <a:moveTo>
                    <a:pt x="0" y="4"/>
                  </a:moveTo>
                  <a:lnTo>
                    <a:pt x="0" y="0"/>
                  </a:lnTo>
                  <a:lnTo>
                    <a:pt x="15" y="0"/>
                  </a:lnTo>
                  <a:lnTo>
                    <a:pt x="15" y="0"/>
                  </a:lnTo>
                  <a:lnTo>
                    <a:pt x="15" y="0"/>
                  </a:lnTo>
                  <a:lnTo>
                    <a:pt x="0" y="4"/>
                  </a:lnTo>
                  <a:lnTo>
                    <a:pt x="0" y="4"/>
                  </a:lnTo>
                </a:path>
              </a:pathLst>
            </a:custGeom>
            <a:noFill/>
            <a:ln w="6350">
              <a:solidFill>
                <a:srgbClr val="FF0000"/>
              </a:solidFill>
              <a:prstDash val="solid"/>
              <a:round/>
              <a:headEnd/>
              <a:tailEnd/>
            </a:ln>
          </p:spPr>
          <p:txBody>
            <a:bodyPr/>
            <a:lstStyle/>
            <a:p>
              <a:endParaRPr lang="en-US"/>
            </a:p>
          </p:txBody>
        </p:sp>
        <p:sp>
          <p:nvSpPr>
            <p:cNvPr id="380410" name="Freeform 506"/>
            <p:cNvSpPr>
              <a:spLocks noChangeAspect="1"/>
            </p:cNvSpPr>
            <p:nvPr/>
          </p:nvSpPr>
          <p:spPr bwMode="auto">
            <a:xfrm>
              <a:off x="5155" y="2319"/>
              <a:ext cx="15" cy="1"/>
            </a:xfrm>
            <a:custGeom>
              <a:avLst/>
              <a:gdLst/>
              <a:ahLst/>
              <a:cxnLst>
                <a:cxn ang="0">
                  <a:pos x="0" y="0"/>
                </a:cxn>
                <a:cxn ang="0">
                  <a:pos x="0" y="0"/>
                </a:cxn>
                <a:cxn ang="0">
                  <a:pos x="15" y="0"/>
                </a:cxn>
                <a:cxn ang="0">
                  <a:pos x="15" y="0"/>
                </a:cxn>
                <a:cxn ang="0">
                  <a:pos x="15" y="0"/>
                </a:cxn>
                <a:cxn ang="0">
                  <a:pos x="0" y="0"/>
                </a:cxn>
                <a:cxn ang="0">
                  <a:pos x="0" y="0"/>
                </a:cxn>
              </a:cxnLst>
              <a:rect l="0" t="0" r="r" b="b"/>
              <a:pathLst>
                <a:path w="15">
                  <a:moveTo>
                    <a:pt x="0" y="0"/>
                  </a:moveTo>
                  <a:lnTo>
                    <a:pt x="0" y="0"/>
                  </a:lnTo>
                  <a:lnTo>
                    <a:pt x="15" y="0"/>
                  </a:lnTo>
                  <a:lnTo>
                    <a:pt x="15" y="0"/>
                  </a:lnTo>
                  <a:lnTo>
                    <a:pt x="15" y="0"/>
                  </a:lnTo>
                  <a:lnTo>
                    <a:pt x="0" y="0"/>
                  </a:lnTo>
                  <a:lnTo>
                    <a:pt x="0" y="0"/>
                  </a:lnTo>
                </a:path>
              </a:pathLst>
            </a:custGeom>
            <a:noFill/>
            <a:ln w="6350">
              <a:solidFill>
                <a:srgbClr val="FF0000"/>
              </a:solidFill>
              <a:prstDash val="solid"/>
              <a:round/>
              <a:headEnd/>
              <a:tailEnd/>
            </a:ln>
          </p:spPr>
          <p:txBody>
            <a:bodyPr/>
            <a:lstStyle/>
            <a:p>
              <a:endParaRPr lang="en-US"/>
            </a:p>
          </p:txBody>
        </p:sp>
        <p:sp>
          <p:nvSpPr>
            <p:cNvPr id="380411" name="Freeform 507"/>
            <p:cNvSpPr>
              <a:spLocks noChangeAspect="1"/>
            </p:cNvSpPr>
            <p:nvPr/>
          </p:nvSpPr>
          <p:spPr bwMode="auto">
            <a:xfrm>
              <a:off x="5170" y="2303"/>
              <a:ext cx="4" cy="16"/>
            </a:xfrm>
            <a:custGeom>
              <a:avLst/>
              <a:gdLst/>
              <a:ahLst/>
              <a:cxnLst>
                <a:cxn ang="0">
                  <a:pos x="0" y="16"/>
                </a:cxn>
                <a:cxn ang="0">
                  <a:pos x="0" y="12"/>
                </a:cxn>
                <a:cxn ang="0">
                  <a:pos x="0" y="4"/>
                </a:cxn>
                <a:cxn ang="0">
                  <a:pos x="0" y="0"/>
                </a:cxn>
                <a:cxn ang="0">
                  <a:pos x="4" y="0"/>
                </a:cxn>
                <a:cxn ang="0">
                  <a:pos x="4" y="12"/>
                </a:cxn>
                <a:cxn ang="0">
                  <a:pos x="0" y="16"/>
                </a:cxn>
              </a:cxnLst>
              <a:rect l="0" t="0" r="r" b="b"/>
              <a:pathLst>
                <a:path w="4" h="16">
                  <a:moveTo>
                    <a:pt x="0" y="16"/>
                  </a:moveTo>
                  <a:lnTo>
                    <a:pt x="0" y="12"/>
                  </a:lnTo>
                  <a:lnTo>
                    <a:pt x="0" y="4"/>
                  </a:lnTo>
                  <a:lnTo>
                    <a:pt x="0" y="0"/>
                  </a:lnTo>
                  <a:lnTo>
                    <a:pt x="4" y="0"/>
                  </a:lnTo>
                  <a:lnTo>
                    <a:pt x="4" y="12"/>
                  </a:lnTo>
                  <a:lnTo>
                    <a:pt x="0" y="16"/>
                  </a:lnTo>
                </a:path>
              </a:pathLst>
            </a:custGeom>
            <a:noFill/>
            <a:ln w="6350">
              <a:solidFill>
                <a:srgbClr val="FF0000"/>
              </a:solidFill>
              <a:prstDash val="solid"/>
              <a:round/>
              <a:headEnd/>
              <a:tailEnd/>
            </a:ln>
          </p:spPr>
          <p:txBody>
            <a:bodyPr/>
            <a:lstStyle/>
            <a:p>
              <a:endParaRPr lang="en-US"/>
            </a:p>
          </p:txBody>
        </p:sp>
        <p:sp>
          <p:nvSpPr>
            <p:cNvPr id="380412" name="Freeform 508"/>
            <p:cNvSpPr>
              <a:spLocks noChangeAspect="1"/>
            </p:cNvSpPr>
            <p:nvPr/>
          </p:nvSpPr>
          <p:spPr bwMode="auto">
            <a:xfrm>
              <a:off x="5155" y="2307"/>
              <a:ext cx="1" cy="12"/>
            </a:xfrm>
            <a:custGeom>
              <a:avLst/>
              <a:gdLst/>
              <a:ahLst/>
              <a:cxnLst>
                <a:cxn ang="0">
                  <a:pos x="0" y="12"/>
                </a:cxn>
                <a:cxn ang="0">
                  <a:pos x="0" y="12"/>
                </a:cxn>
                <a:cxn ang="0">
                  <a:pos x="0" y="0"/>
                </a:cxn>
                <a:cxn ang="0">
                  <a:pos x="0" y="0"/>
                </a:cxn>
                <a:cxn ang="0">
                  <a:pos x="0" y="0"/>
                </a:cxn>
                <a:cxn ang="0">
                  <a:pos x="0" y="12"/>
                </a:cxn>
                <a:cxn ang="0">
                  <a:pos x="0" y="12"/>
                </a:cxn>
              </a:cxnLst>
              <a:rect l="0" t="0" r="r" b="b"/>
              <a:pathLst>
                <a:path h="12">
                  <a:moveTo>
                    <a:pt x="0" y="12"/>
                  </a:moveTo>
                  <a:lnTo>
                    <a:pt x="0" y="12"/>
                  </a:lnTo>
                  <a:lnTo>
                    <a:pt x="0" y="0"/>
                  </a:lnTo>
                  <a:lnTo>
                    <a:pt x="0" y="0"/>
                  </a:lnTo>
                  <a:lnTo>
                    <a:pt x="0" y="0"/>
                  </a:lnTo>
                  <a:lnTo>
                    <a:pt x="0" y="12"/>
                  </a:lnTo>
                  <a:lnTo>
                    <a:pt x="0" y="12"/>
                  </a:lnTo>
                </a:path>
              </a:pathLst>
            </a:custGeom>
            <a:noFill/>
            <a:ln w="6350">
              <a:solidFill>
                <a:srgbClr val="FF0000"/>
              </a:solidFill>
              <a:prstDash val="solid"/>
              <a:round/>
              <a:headEnd/>
              <a:tailEnd/>
            </a:ln>
          </p:spPr>
          <p:txBody>
            <a:bodyPr/>
            <a:lstStyle/>
            <a:p>
              <a:endParaRPr lang="en-US"/>
            </a:p>
          </p:txBody>
        </p:sp>
        <p:sp>
          <p:nvSpPr>
            <p:cNvPr id="380413" name="Freeform 509"/>
            <p:cNvSpPr>
              <a:spLocks noChangeAspect="1"/>
            </p:cNvSpPr>
            <p:nvPr/>
          </p:nvSpPr>
          <p:spPr bwMode="auto">
            <a:xfrm>
              <a:off x="5170" y="2288"/>
              <a:ext cx="4" cy="15"/>
            </a:xfrm>
            <a:custGeom>
              <a:avLst/>
              <a:gdLst/>
              <a:ahLst/>
              <a:cxnLst>
                <a:cxn ang="0">
                  <a:pos x="0" y="15"/>
                </a:cxn>
                <a:cxn ang="0">
                  <a:pos x="0" y="15"/>
                </a:cxn>
                <a:cxn ang="0">
                  <a:pos x="0" y="4"/>
                </a:cxn>
                <a:cxn ang="0">
                  <a:pos x="0" y="0"/>
                </a:cxn>
                <a:cxn ang="0">
                  <a:pos x="4" y="4"/>
                </a:cxn>
                <a:cxn ang="0">
                  <a:pos x="4" y="15"/>
                </a:cxn>
                <a:cxn ang="0">
                  <a:pos x="0" y="15"/>
                </a:cxn>
              </a:cxnLst>
              <a:rect l="0" t="0" r="r" b="b"/>
              <a:pathLst>
                <a:path w="4" h="15">
                  <a:moveTo>
                    <a:pt x="0" y="15"/>
                  </a:moveTo>
                  <a:lnTo>
                    <a:pt x="0" y="15"/>
                  </a:lnTo>
                  <a:lnTo>
                    <a:pt x="0" y="4"/>
                  </a:lnTo>
                  <a:lnTo>
                    <a:pt x="0" y="0"/>
                  </a:lnTo>
                  <a:lnTo>
                    <a:pt x="4" y="4"/>
                  </a:lnTo>
                  <a:lnTo>
                    <a:pt x="4" y="15"/>
                  </a:lnTo>
                  <a:lnTo>
                    <a:pt x="0" y="15"/>
                  </a:lnTo>
                </a:path>
              </a:pathLst>
            </a:custGeom>
            <a:noFill/>
            <a:ln w="6350">
              <a:solidFill>
                <a:srgbClr val="FF0000"/>
              </a:solidFill>
              <a:prstDash val="solid"/>
              <a:round/>
              <a:headEnd/>
              <a:tailEnd/>
            </a:ln>
          </p:spPr>
          <p:txBody>
            <a:bodyPr/>
            <a:lstStyle/>
            <a:p>
              <a:endParaRPr lang="en-US"/>
            </a:p>
          </p:txBody>
        </p:sp>
        <p:sp>
          <p:nvSpPr>
            <p:cNvPr id="380414" name="Freeform 510"/>
            <p:cNvSpPr>
              <a:spLocks noChangeAspect="1"/>
            </p:cNvSpPr>
            <p:nvPr/>
          </p:nvSpPr>
          <p:spPr bwMode="auto">
            <a:xfrm>
              <a:off x="5155" y="2292"/>
              <a:ext cx="1" cy="11"/>
            </a:xfrm>
            <a:custGeom>
              <a:avLst/>
              <a:gdLst/>
              <a:ahLst/>
              <a:cxnLst>
                <a:cxn ang="0">
                  <a:pos x="0" y="11"/>
                </a:cxn>
                <a:cxn ang="0">
                  <a:pos x="0" y="11"/>
                </a:cxn>
                <a:cxn ang="0">
                  <a:pos x="0" y="0"/>
                </a:cxn>
                <a:cxn ang="0">
                  <a:pos x="0" y="0"/>
                </a:cxn>
                <a:cxn ang="0">
                  <a:pos x="0" y="0"/>
                </a:cxn>
                <a:cxn ang="0">
                  <a:pos x="0" y="11"/>
                </a:cxn>
                <a:cxn ang="0">
                  <a:pos x="0" y="11"/>
                </a:cxn>
              </a:cxnLst>
              <a:rect l="0" t="0" r="r" b="b"/>
              <a:pathLst>
                <a:path h="11">
                  <a:moveTo>
                    <a:pt x="0" y="11"/>
                  </a:moveTo>
                  <a:lnTo>
                    <a:pt x="0" y="11"/>
                  </a:lnTo>
                  <a:lnTo>
                    <a:pt x="0" y="0"/>
                  </a:lnTo>
                  <a:lnTo>
                    <a:pt x="0" y="0"/>
                  </a:lnTo>
                  <a:lnTo>
                    <a:pt x="0" y="0"/>
                  </a:lnTo>
                  <a:lnTo>
                    <a:pt x="0" y="11"/>
                  </a:lnTo>
                  <a:lnTo>
                    <a:pt x="0" y="11"/>
                  </a:lnTo>
                </a:path>
              </a:pathLst>
            </a:custGeom>
            <a:noFill/>
            <a:ln w="6350">
              <a:solidFill>
                <a:srgbClr val="FF0000"/>
              </a:solidFill>
              <a:prstDash val="solid"/>
              <a:round/>
              <a:headEnd/>
              <a:tailEnd/>
            </a:ln>
          </p:spPr>
          <p:txBody>
            <a:bodyPr/>
            <a:lstStyle/>
            <a:p>
              <a:endParaRPr lang="en-US"/>
            </a:p>
          </p:txBody>
        </p:sp>
        <p:sp>
          <p:nvSpPr>
            <p:cNvPr id="380415" name="Freeform 511"/>
            <p:cNvSpPr>
              <a:spLocks noChangeAspect="1"/>
            </p:cNvSpPr>
            <p:nvPr/>
          </p:nvSpPr>
          <p:spPr bwMode="auto">
            <a:xfrm>
              <a:off x="5001" y="2349"/>
              <a:ext cx="38" cy="42"/>
            </a:xfrm>
            <a:custGeom>
              <a:avLst/>
              <a:gdLst/>
              <a:ahLst/>
              <a:cxnLst>
                <a:cxn ang="0">
                  <a:pos x="0" y="4"/>
                </a:cxn>
                <a:cxn ang="0">
                  <a:pos x="38" y="0"/>
                </a:cxn>
                <a:cxn ang="0">
                  <a:pos x="38" y="38"/>
                </a:cxn>
                <a:cxn ang="0">
                  <a:pos x="0" y="42"/>
                </a:cxn>
                <a:cxn ang="0">
                  <a:pos x="0" y="4"/>
                </a:cxn>
              </a:cxnLst>
              <a:rect l="0" t="0" r="r" b="b"/>
              <a:pathLst>
                <a:path w="38" h="42">
                  <a:moveTo>
                    <a:pt x="0" y="4"/>
                  </a:moveTo>
                  <a:lnTo>
                    <a:pt x="38" y="0"/>
                  </a:lnTo>
                  <a:lnTo>
                    <a:pt x="38" y="38"/>
                  </a:lnTo>
                  <a:lnTo>
                    <a:pt x="0" y="42"/>
                  </a:lnTo>
                  <a:lnTo>
                    <a:pt x="0" y="4"/>
                  </a:lnTo>
                  <a:close/>
                </a:path>
              </a:pathLst>
            </a:custGeom>
            <a:solidFill>
              <a:srgbClr val="FFFFFF"/>
            </a:solidFill>
            <a:ln w="9525">
              <a:noFill/>
              <a:round/>
              <a:headEnd/>
              <a:tailEnd/>
            </a:ln>
          </p:spPr>
          <p:txBody>
            <a:bodyPr/>
            <a:lstStyle/>
            <a:p>
              <a:endParaRPr lang="en-US"/>
            </a:p>
          </p:txBody>
        </p:sp>
        <p:sp>
          <p:nvSpPr>
            <p:cNvPr id="380416" name="Freeform 512"/>
            <p:cNvSpPr>
              <a:spLocks noChangeAspect="1"/>
            </p:cNvSpPr>
            <p:nvPr/>
          </p:nvSpPr>
          <p:spPr bwMode="auto">
            <a:xfrm>
              <a:off x="5001" y="2349"/>
              <a:ext cx="38" cy="42"/>
            </a:xfrm>
            <a:custGeom>
              <a:avLst/>
              <a:gdLst/>
              <a:ahLst/>
              <a:cxnLst>
                <a:cxn ang="0">
                  <a:pos x="0" y="4"/>
                </a:cxn>
                <a:cxn ang="0">
                  <a:pos x="38" y="0"/>
                </a:cxn>
                <a:cxn ang="0">
                  <a:pos x="38" y="38"/>
                </a:cxn>
                <a:cxn ang="0">
                  <a:pos x="0" y="42"/>
                </a:cxn>
                <a:cxn ang="0">
                  <a:pos x="0" y="4"/>
                </a:cxn>
              </a:cxnLst>
              <a:rect l="0" t="0" r="r" b="b"/>
              <a:pathLst>
                <a:path w="38" h="42">
                  <a:moveTo>
                    <a:pt x="0" y="4"/>
                  </a:moveTo>
                  <a:lnTo>
                    <a:pt x="38" y="0"/>
                  </a:lnTo>
                  <a:lnTo>
                    <a:pt x="38" y="38"/>
                  </a:lnTo>
                  <a:lnTo>
                    <a:pt x="0" y="42"/>
                  </a:lnTo>
                  <a:lnTo>
                    <a:pt x="0" y="4"/>
                  </a:lnTo>
                </a:path>
              </a:pathLst>
            </a:custGeom>
            <a:noFill/>
            <a:ln w="6350">
              <a:solidFill>
                <a:srgbClr val="000000"/>
              </a:solidFill>
              <a:prstDash val="solid"/>
              <a:round/>
              <a:headEnd/>
              <a:tailEnd/>
            </a:ln>
          </p:spPr>
          <p:txBody>
            <a:bodyPr/>
            <a:lstStyle/>
            <a:p>
              <a:endParaRPr lang="en-US"/>
            </a:p>
          </p:txBody>
        </p:sp>
        <p:sp>
          <p:nvSpPr>
            <p:cNvPr id="380417" name="Freeform 513"/>
            <p:cNvSpPr>
              <a:spLocks noChangeAspect="1"/>
            </p:cNvSpPr>
            <p:nvPr/>
          </p:nvSpPr>
          <p:spPr bwMode="auto">
            <a:xfrm>
              <a:off x="5054" y="2341"/>
              <a:ext cx="37" cy="42"/>
            </a:xfrm>
            <a:custGeom>
              <a:avLst/>
              <a:gdLst/>
              <a:ahLst/>
              <a:cxnLst>
                <a:cxn ang="0">
                  <a:pos x="0" y="4"/>
                </a:cxn>
                <a:cxn ang="0">
                  <a:pos x="37" y="0"/>
                </a:cxn>
                <a:cxn ang="0">
                  <a:pos x="37" y="38"/>
                </a:cxn>
                <a:cxn ang="0">
                  <a:pos x="0" y="42"/>
                </a:cxn>
                <a:cxn ang="0">
                  <a:pos x="0" y="4"/>
                </a:cxn>
              </a:cxnLst>
              <a:rect l="0" t="0" r="r" b="b"/>
              <a:pathLst>
                <a:path w="37" h="42">
                  <a:moveTo>
                    <a:pt x="0" y="4"/>
                  </a:moveTo>
                  <a:lnTo>
                    <a:pt x="37" y="0"/>
                  </a:lnTo>
                  <a:lnTo>
                    <a:pt x="37" y="38"/>
                  </a:lnTo>
                  <a:lnTo>
                    <a:pt x="0" y="42"/>
                  </a:lnTo>
                  <a:lnTo>
                    <a:pt x="0" y="4"/>
                  </a:lnTo>
                  <a:close/>
                </a:path>
              </a:pathLst>
            </a:custGeom>
            <a:solidFill>
              <a:srgbClr val="FFFFFF"/>
            </a:solidFill>
            <a:ln w="9525">
              <a:noFill/>
              <a:round/>
              <a:headEnd/>
              <a:tailEnd/>
            </a:ln>
          </p:spPr>
          <p:txBody>
            <a:bodyPr/>
            <a:lstStyle/>
            <a:p>
              <a:endParaRPr lang="en-US"/>
            </a:p>
          </p:txBody>
        </p:sp>
        <p:sp>
          <p:nvSpPr>
            <p:cNvPr id="380418" name="Freeform 514"/>
            <p:cNvSpPr>
              <a:spLocks noChangeAspect="1"/>
            </p:cNvSpPr>
            <p:nvPr/>
          </p:nvSpPr>
          <p:spPr bwMode="auto">
            <a:xfrm>
              <a:off x="5054" y="2341"/>
              <a:ext cx="37" cy="42"/>
            </a:xfrm>
            <a:custGeom>
              <a:avLst/>
              <a:gdLst/>
              <a:ahLst/>
              <a:cxnLst>
                <a:cxn ang="0">
                  <a:pos x="0" y="4"/>
                </a:cxn>
                <a:cxn ang="0">
                  <a:pos x="37" y="0"/>
                </a:cxn>
                <a:cxn ang="0">
                  <a:pos x="37" y="38"/>
                </a:cxn>
                <a:cxn ang="0">
                  <a:pos x="0" y="42"/>
                </a:cxn>
                <a:cxn ang="0">
                  <a:pos x="0" y="4"/>
                </a:cxn>
              </a:cxnLst>
              <a:rect l="0" t="0" r="r" b="b"/>
              <a:pathLst>
                <a:path w="37" h="42">
                  <a:moveTo>
                    <a:pt x="0" y="4"/>
                  </a:moveTo>
                  <a:lnTo>
                    <a:pt x="37" y="0"/>
                  </a:lnTo>
                  <a:lnTo>
                    <a:pt x="37" y="38"/>
                  </a:lnTo>
                  <a:lnTo>
                    <a:pt x="0" y="42"/>
                  </a:lnTo>
                  <a:lnTo>
                    <a:pt x="0" y="4"/>
                  </a:lnTo>
                </a:path>
              </a:pathLst>
            </a:custGeom>
            <a:noFill/>
            <a:ln w="6350">
              <a:solidFill>
                <a:srgbClr val="000000"/>
              </a:solidFill>
              <a:prstDash val="solid"/>
              <a:round/>
              <a:headEnd/>
              <a:tailEnd/>
            </a:ln>
          </p:spPr>
          <p:txBody>
            <a:bodyPr/>
            <a:lstStyle/>
            <a:p>
              <a:endParaRPr lang="en-US"/>
            </a:p>
          </p:txBody>
        </p:sp>
        <p:sp>
          <p:nvSpPr>
            <p:cNvPr id="380419" name="Freeform 515"/>
            <p:cNvSpPr>
              <a:spLocks noChangeAspect="1"/>
            </p:cNvSpPr>
            <p:nvPr/>
          </p:nvSpPr>
          <p:spPr bwMode="auto">
            <a:xfrm>
              <a:off x="5001" y="2357"/>
              <a:ext cx="38" cy="26"/>
            </a:xfrm>
            <a:custGeom>
              <a:avLst/>
              <a:gdLst/>
              <a:ahLst/>
              <a:cxnLst>
                <a:cxn ang="0">
                  <a:pos x="0" y="7"/>
                </a:cxn>
                <a:cxn ang="0">
                  <a:pos x="38" y="0"/>
                </a:cxn>
                <a:cxn ang="0">
                  <a:pos x="38" y="22"/>
                </a:cxn>
                <a:cxn ang="0">
                  <a:pos x="0" y="26"/>
                </a:cxn>
                <a:cxn ang="0">
                  <a:pos x="0" y="7"/>
                </a:cxn>
              </a:cxnLst>
              <a:rect l="0" t="0" r="r" b="b"/>
              <a:pathLst>
                <a:path w="38" h="26">
                  <a:moveTo>
                    <a:pt x="0" y="7"/>
                  </a:moveTo>
                  <a:lnTo>
                    <a:pt x="38" y="0"/>
                  </a:lnTo>
                  <a:lnTo>
                    <a:pt x="38" y="22"/>
                  </a:lnTo>
                  <a:lnTo>
                    <a:pt x="0" y="26"/>
                  </a:lnTo>
                  <a:lnTo>
                    <a:pt x="0" y="7"/>
                  </a:lnTo>
                  <a:close/>
                </a:path>
              </a:pathLst>
            </a:custGeom>
            <a:solidFill>
              <a:srgbClr val="FF0000"/>
            </a:solidFill>
            <a:ln w="9525">
              <a:noFill/>
              <a:round/>
              <a:headEnd/>
              <a:tailEnd/>
            </a:ln>
          </p:spPr>
          <p:txBody>
            <a:bodyPr/>
            <a:lstStyle/>
            <a:p>
              <a:endParaRPr lang="en-US"/>
            </a:p>
          </p:txBody>
        </p:sp>
        <p:sp>
          <p:nvSpPr>
            <p:cNvPr id="380420" name="Freeform 516"/>
            <p:cNvSpPr>
              <a:spLocks noChangeAspect="1"/>
            </p:cNvSpPr>
            <p:nvPr/>
          </p:nvSpPr>
          <p:spPr bwMode="auto">
            <a:xfrm>
              <a:off x="5001" y="2357"/>
              <a:ext cx="38" cy="26"/>
            </a:xfrm>
            <a:custGeom>
              <a:avLst/>
              <a:gdLst/>
              <a:ahLst/>
              <a:cxnLst>
                <a:cxn ang="0">
                  <a:pos x="0" y="7"/>
                </a:cxn>
                <a:cxn ang="0">
                  <a:pos x="38" y="0"/>
                </a:cxn>
                <a:cxn ang="0">
                  <a:pos x="38" y="22"/>
                </a:cxn>
                <a:cxn ang="0">
                  <a:pos x="0" y="26"/>
                </a:cxn>
                <a:cxn ang="0">
                  <a:pos x="0" y="7"/>
                </a:cxn>
              </a:cxnLst>
              <a:rect l="0" t="0" r="r" b="b"/>
              <a:pathLst>
                <a:path w="38" h="26">
                  <a:moveTo>
                    <a:pt x="0" y="7"/>
                  </a:moveTo>
                  <a:lnTo>
                    <a:pt x="38" y="0"/>
                  </a:lnTo>
                  <a:lnTo>
                    <a:pt x="38" y="22"/>
                  </a:lnTo>
                  <a:lnTo>
                    <a:pt x="0" y="26"/>
                  </a:lnTo>
                  <a:lnTo>
                    <a:pt x="0" y="7"/>
                  </a:lnTo>
                </a:path>
              </a:pathLst>
            </a:custGeom>
            <a:noFill/>
            <a:ln w="6350">
              <a:solidFill>
                <a:srgbClr val="000000"/>
              </a:solidFill>
              <a:prstDash val="solid"/>
              <a:round/>
              <a:headEnd/>
              <a:tailEnd/>
            </a:ln>
          </p:spPr>
          <p:txBody>
            <a:bodyPr/>
            <a:lstStyle/>
            <a:p>
              <a:endParaRPr lang="en-US"/>
            </a:p>
          </p:txBody>
        </p:sp>
        <p:sp>
          <p:nvSpPr>
            <p:cNvPr id="380421" name="Freeform 517"/>
            <p:cNvSpPr>
              <a:spLocks noChangeAspect="1"/>
            </p:cNvSpPr>
            <p:nvPr/>
          </p:nvSpPr>
          <p:spPr bwMode="auto">
            <a:xfrm>
              <a:off x="5054" y="2353"/>
              <a:ext cx="37" cy="23"/>
            </a:xfrm>
            <a:custGeom>
              <a:avLst/>
              <a:gdLst/>
              <a:ahLst/>
              <a:cxnLst>
                <a:cxn ang="0">
                  <a:pos x="0" y="4"/>
                </a:cxn>
                <a:cxn ang="0">
                  <a:pos x="37" y="0"/>
                </a:cxn>
                <a:cxn ang="0">
                  <a:pos x="37" y="19"/>
                </a:cxn>
                <a:cxn ang="0">
                  <a:pos x="0" y="23"/>
                </a:cxn>
                <a:cxn ang="0">
                  <a:pos x="0" y="4"/>
                </a:cxn>
              </a:cxnLst>
              <a:rect l="0" t="0" r="r" b="b"/>
              <a:pathLst>
                <a:path w="37" h="23">
                  <a:moveTo>
                    <a:pt x="0" y="4"/>
                  </a:moveTo>
                  <a:lnTo>
                    <a:pt x="37" y="0"/>
                  </a:lnTo>
                  <a:lnTo>
                    <a:pt x="37" y="19"/>
                  </a:lnTo>
                  <a:lnTo>
                    <a:pt x="0" y="23"/>
                  </a:lnTo>
                  <a:lnTo>
                    <a:pt x="0" y="4"/>
                  </a:lnTo>
                  <a:close/>
                </a:path>
              </a:pathLst>
            </a:custGeom>
            <a:solidFill>
              <a:srgbClr val="FFFF00"/>
            </a:solidFill>
            <a:ln w="9525">
              <a:noFill/>
              <a:round/>
              <a:headEnd/>
              <a:tailEnd/>
            </a:ln>
          </p:spPr>
          <p:txBody>
            <a:bodyPr/>
            <a:lstStyle/>
            <a:p>
              <a:endParaRPr lang="en-US"/>
            </a:p>
          </p:txBody>
        </p:sp>
        <p:sp>
          <p:nvSpPr>
            <p:cNvPr id="380422" name="Freeform 518"/>
            <p:cNvSpPr>
              <a:spLocks noChangeAspect="1"/>
            </p:cNvSpPr>
            <p:nvPr/>
          </p:nvSpPr>
          <p:spPr bwMode="auto">
            <a:xfrm>
              <a:off x="5054" y="2353"/>
              <a:ext cx="37" cy="23"/>
            </a:xfrm>
            <a:custGeom>
              <a:avLst/>
              <a:gdLst/>
              <a:ahLst/>
              <a:cxnLst>
                <a:cxn ang="0">
                  <a:pos x="0" y="4"/>
                </a:cxn>
                <a:cxn ang="0">
                  <a:pos x="37" y="0"/>
                </a:cxn>
                <a:cxn ang="0">
                  <a:pos x="37" y="19"/>
                </a:cxn>
                <a:cxn ang="0">
                  <a:pos x="0" y="23"/>
                </a:cxn>
                <a:cxn ang="0">
                  <a:pos x="0" y="4"/>
                </a:cxn>
              </a:cxnLst>
              <a:rect l="0" t="0" r="r" b="b"/>
              <a:pathLst>
                <a:path w="37" h="23">
                  <a:moveTo>
                    <a:pt x="0" y="4"/>
                  </a:moveTo>
                  <a:lnTo>
                    <a:pt x="37" y="0"/>
                  </a:lnTo>
                  <a:lnTo>
                    <a:pt x="37" y="19"/>
                  </a:lnTo>
                  <a:lnTo>
                    <a:pt x="0" y="23"/>
                  </a:lnTo>
                  <a:lnTo>
                    <a:pt x="0" y="4"/>
                  </a:lnTo>
                </a:path>
              </a:pathLst>
            </a:custGeom>
            <a:noFill/>
            <a:ln w="6350">
              <a:solidFill>
                <a:srgbClr val="000000"/>
              </a:solidFill>
              <a:prstDash val="solid"/>
              <a:round/>
              <a:headEnd/>
              <a:tailEnd/>
            </a:ln>
          </p:spPr>
          <p:txBody>
            <a:bodyPr/>
            <a:lstStyle/>
            <a:p>
              <a:endParaRPr lang="en-US"/>
            </a:p>
          </p:txBody>
        </p:sp>
        <p:sp>
          <p:nvSpPr>
            <p:cNvPr id="380423" name="Freeform 519"/>
            <p:cNvSpPr>
              <a:spLocks noChangeAspect="1"/>
            </p:cNvSpPr>
            <p:nvPr/>
          </p:nvSpPr>
          <p:spPr bwMode="auto">
            <a:xfrm>
              <a:off x="5016" y="2307"/>
              <a:ext cx="23" cy="23"/>
            </a:xfrm>
            <a:custGeom>
              <a:avLst/>
              <a:gdLst/>
              <a:ahLst/>
              <a:cxnLst>
                <a:cxn ang="0">
                  <a:pos x="11" y="0"/>
                </a:cxn>
                <a:cxn ang="0">
                  <a:pos x="11" y="0"/>
                </a:cxn>
                <a:cxn ang="0">
                  <a:pos x="15" y="0"/>
                </a:cxn>
                <a:cxn ang="0">
                  <a:pos x="19" y="0"/>
                </a:cxn>
                <a:cxn ang="0">
                  <a:pos x="19" y="4"/>
                </a:cxn>
                <a:cxn ang="0">
                  <a:pos x="19" y="4"/>
                </a:cxn>
                <a:cxn ang="0">
                  <a:pos x="23" y="8"/>
                </a:cxn>
                <a:cxn ang="0">
                  <a:pos x="23" y="8"/>
                </a:cxn>
                <a:cxn ang="0">
                  <a:pos x="23" y="12"/>
                </a:cxn>
                <a:cxn ang="0">
                  <a:pos x="23" y="12"/>
                </a:cxn>
                <a:cxn ang="0">
                  <a:pos x="23" y="15"/>
                </a:cxn>
                <a:cxn ang="0">
                  <a:pos x="19" y="19"/>
                </a:cxn>
                <a:cxn ang="0">
                  <a:pos x="19" y="19"/>
                </a:cxn>
                <a:cxn ang="0">
                  <a:pos x="19" y="23"/>
                </a:cxn>
                <a:cxn ang="0">
                  <a:pos x="15" y="23"/>
                </a:cxn>
                <a:cxn ang="0">
                  <a:pos x="11" y="23"/>
                </a:cxn>
                <a:cxn ang="0">
                  <a:pos x="11" y="23"/>
                </a:cxn>
                <a:cxn ang="0">
                  <a:pos x="7" y="23"/>
                </a:cxn>
                <a:cxn ang="0">
                  <a:pos x="7" y="23"/>
                </a:cxn>
                <a:cxn ang="0">
                  <a:pos x="4" y="23"/>
                </a:cxn>
                <a:cxn ang="0">
                  <a:pos x="4" y="23"/>
                </a:cxn>
                <a:cxn ang="0">
                  <a:pos x="4" y="19"/>
                </a:cxn>
                <a:cxn ang="0">
                  <a:pos x="0" y="19"/>
                </a:cxn>
                <a:cxn ang="0">
                  <a:pos x="0" y="15"/>
                </a:cxn>
                <a:cxn ang="0">
                  <a:pos x="0" y="15"/>
                </a:cxn>
                <a:cxn ang="0">
                  <a:pos x="0" y="12"/>
                </a:cxn>
                <a:cxn ang="0">
                  <a:pos x="0" y="8"/>
                </a:cxn>
                <a:cxn ang="0">
                  <a:pos x="4" y="8"/>
                </a:cxn>
                <a:cxn ang="0">
                  <a:pos x="4" y="4"/>
                </a:cxn>
                <a:cxn ang="0">
                  <a:pos x="4" y="4"/>
                </a:cxn>
                <a:cxn ang="0">
                  <a:pos x="7" y="4"/>
                </a:cxn>
                <a:cxn ang="0">
                  <a:pos x="7" y="0"/>
                </a:cxn>
                <a:cxn ang="0">
                  <a:pos x="11" y="0"/>
                </a:cxn>
              </a:cxnLst>
              <a:rect l="0" t="0" r="r" b="b"/>
              <a:pathLst>
                <a:path w="23" h="23">
                  <a:moveTo>
                    <a:pt x="11" y="0"/>
                  </a:moveTo>
                  <a:lnTo>
                    <a:pt x="11" y="0"/>
                  </a:lnTo>
                  <a:lnTo>
                    <a:pt x="15" y="0"/>
                  </a:lnTo>
                  <a:lnTo>
                    <a:pt x="19" y="0"/>
                  </a:lnTo>
                  <a:lnTo>
                    <a:pt x="19" y="4"/>
                  </a:lnTo>
                  <a:lnTo>
                    <a:pt x="19" y="4"/>
                  </a:lnTo>
                  <a:lnTo>
                    <a:pt x="23" y="8"/>
                  </a:lnTo>
                  <a:lnTo>
                    <a:pt x="23" y="8"/>
                  </a:lnTo>
                  <a:lnTo>
                    <a:pt x="23" y="12"/>
                  </a:lnTo>
                  <a:lnTo>
                    <a:pt x="23" y="12"/>
                  </a:lnTo>
                  <a:lnTo>
                    <a:pt x="23" y="15"/>
                  </a:lnTo>
                  <a:lnTo>
                    <a:pt x="19" y="19"/>
                  </a:lnTo>
                  <a:lnTo>
                    <a:pt x="19" y="19"/>
                  </a:lnTo>
                  <a:lnTo>
                    <a:pt x="19" y="23"/>
                  </a:lnTo>
                  <a:lnTo>
                    <a:pt x="15" y="23"/>
                  </a:lnTo>
                  <a:lnTo>
                    <a:pt x="11" y="23"/>
                  </a:lnTo>
                  <a:lnTo>
                    <a:pt x="11" y="23"/>
                  </a:lnTo>
                  <a:lnTo>
                    <a:pt x="7" y="23"/>
                  </a:lnTo>
                  <a:lnTo>
                    <a:pt x="7" y="23"/>
                  </a:lnTo>
                  <a:lnTo>
                    <a:pt x="4" y="23"/>
                  </a:lnTo>
                  <a:lnTo>
                    <a:pt x="4" y="23"/>
                  </a:lnTo>
                  <a:lnTo>
                    <a:pt x="4" y="19"/>
                  </a:lnTo>
                  <a:lnTo>
                    <a:pt x="0" y="19"/>
                  </a:lnTo>
                  <a:lnTo>
                    <a:pt x="0" y="15"/>
                  </a:lnTo>
                  <a:lnTo>
                    <a:pt x="0" y="15"/>
                  </a:lnTo>
                  <a:lnTo>
                    <a:pt x="0" y="12"/>
                  </a:lnTo>
                  <a:lnTo>
                    <a:pt x="0" y="8"/>
                  </a:lnTo>
                  <a:lnTo>
                    <a:pt x="4" y="8"/>
                  </a:lnTo>
                  <a:lnTo>
                    <a:pt x="4" y="4"/>
                  </a:lnTo>
                  <a:lnTo>
                    <a:pt x="4" y="4"/>
                  </a:lnTo>
                  <a:lnTo>
                    <a:pt x="7" y="4"/>
                  </a:lnTo>
                  <a:lnTo>
                    <a:pt x="7" y="0"/>
                  </a:lnTo>
                  <a:lnTo>
                    <a:pt x="11" y="0"/>
                  </a:lnTo>
                  <a:close/>
                </a:path>
              </a:pathLst>
            </a:custGeom>
            <a:solidFill>
              <a:srgbClr val="FFFFFF"/>
            </a:solidFill>
            <a:ln w="9525">
              <a:noFill/>
              <a:round/>
              <a:headEnd/>
              <a:tailEnd/>
            </a:ln>
          </p:spPr>
          <p:txBody>
            <a:bodyPr/>
            <a:lstStyle/>
            <a:p>
              <a:endParaRPr lang="en-US"/>
            </a:p>
          </p:txBody>
        </p:sp>
        <p:sp>
          <p:nvSpPr>
            <p:cNvPr id="380424" name="Freeform 520"/>
            <p:cNvSpPr>
              <a:spLocks noChangeAspect="1"/>
            </p:cNvSpPr>
            <p:nvPr/>
          </p:nvSpPr>
          <p:spPr bwMode="auto">
            <a:xfrm>
              <a:off x="5016" y="2307"/>
              <a:ext cx="23" cy="23"/>
            </a:xfrm>
            <a:custGeom>
              <a:avLst/>
              <a:gdLst/>
              <a:ahLst/>
              <a:cxnLst>
                <a:cxn ang="0">
                  <a:pos x="11" y="0"/>
                </a:cxn>
                <a:cxn ang="0">
                  <a:pos x="11" y="0"/>
                </a:cxn>
                <a:cxn ang="0">
                  <a:pos x="11" y="0"/>
                </a:cxn>
                <a:cxn ang="0">
                  <a:pos x="15" y="0"/>
                </a:cxn>
                <a:cxn ang="0">
                  <a:pos x="19" y="0"/>
                </a:cxn>
                <a:cxn ang="0">
                  <a:pos x="19" y="4"/>
                </a:cxn>
                <a:cxn ang="0">
                  <a:pos x="19" y="4"/>
                </a:cxn>
                <a:cxn ang="0">
                  <a:pos x="23" y="8"/>
                </a:cxn>
                <a:cxn ang="0">
                  <a:pos x="23" y="8"/>
                </a:cxn>
                <a:cxn ang="0">
                  <a:pos x="23" y="12"/>
                </a:cxn>
                <a:cxn ang="0">
                  <a:pos x="23" y="12"/>
                </a:cxn>
                <a:cxn ang="0">
                  <a:pos x="23" y="15"/>
                </a:cxn>
                <a:cxn ang="0">
                  <a:pos x="19" y="19"/>
                </a:cxn>
                <a:cxn ang="0">
                  <a:pos x="19" y="19"/>
                </a:cxn>
                <a:cxn ang="0">
                  <a:pos x="19" y="23"/>
                </a:cxn>
                <a:cxn ang="0">
                  <a:pos x="15" y="23"/>
                </a:cxn>
                <a:cxn ang="0">
                  <a:pos x="11" y="23"/>
                </a:cxn>
                <a:cxn ang="0">
                  <a:pos x="11" y="23"/>
                </a:cxn>
                <a:cxn ang="0">
                  <a:pos x="7" y="23"/>
                </a:cxn>
                <a:cxn ang="0">
                  <a:pos x="7" y="23"/>
                </a:cxn>
                <a:cxn ang="0">
                  <a:pos x="4" y="23"/>
                </a:cxn>
                <a:cxn ang="0">
                  <a:pos x="4" y="23"/>
                </a:cxn>
                <a:cxn ang="0">
                  <a:pos x="4" y="19"/>
                </a:cxn>
                <a:cxn ang="0">
                  <a:pos x="0" y="19"/>
                </a:cxn>
                <a:cxn ang="0">
                  <a:pos x="0" y="15"/>
                </a:cxn>
                <a:cxn ang="0">
                  <a:pos x="0" y="15"/>
                </a:cxn>
                <a:cxn ang="0">
                  <a:pos x="0" y="12"/>
                </a:cxn>
                <a:cxn ang="0">
                  <a:pos x="0" y="8"/>
                </a:cxn>
                <a:cxn ang="0">
                  <a:pos x="4" y="8"/>
                </a:cxn>
                <a:cxn ang="0">
                  <a:pos x="4" y="4"/>
                </a:cxn>
                <a:cxn ang="0">
                  <a:pos x="4" y="4"/>
                </a:cxn>
                <a:cxn ang="0">
                  <a:pos x="7" y="4"/>
                </a:cxn>
                <a:cxn ang="0">
                  <a:pos x="7" y="0"/>
                </a:cxn>
                <a:cxn ang="0">
                  <a:pos x="11" y="0"/>
                </a:cxn>
              </a:cxnLst>
              <a:rect l="0" t="0" r="r" b="b"/>
              <a:pathLst>
                <a:path w="23" h="23">
                  <a:moveTo>
                    <a:pt x="11" y="0"/>
                  </a:moveTo>
                  <a:lnTo>
                    <a:pt x="11" y="0"/>
                  </a:lnTo>
                  <a:lnTo>
                    <a:pt x="11" y="0"/>
                  </a:lnTo>
                  <a:lnTo>
                    <a:pt x="15" y="0"/>
                  </a:lnTo>
                  <a:lnTo>
                    <a:pt x="19" y="0"/>
                  </a:lnTo>
                  <a:lnTo>
                    <a:pt x="19" y="4"/>
                  </a:lnTo>
                  <a:lnTo>
                    <a:pt x="19" y="4"/>
                  </a:lnTo>
                  <a:lnTo>
                    <a:pt x="23" y="8"/>
                  </a:lnTo>
                  <a:lnTo>
                    <a:pt x="23" y="8"/>
                  </a:lnTo>
                  <a:lnTo>
                    <a:pt x="23" y="12"/>
                  </a:lnTo>
                  <a:lnTo>
                    <a:pt x="23" y="12"/>
                  </a:lnTo>
                  <a:lnTo>
                    <a:pt x="23" y="15"/>
                  </a:lnTo>
                  <a:lnTo>
                    <a:pt x="19" y="19"/>
                  </a:lnTo>
                  <a:lnTo>
                    <a:pt x="19" y="19"/>
                  </a:lnTo>
                  <a:lnTo>
                    <a:pt x="19" y="23"/>
                  </a:lnTo>
                  <a:lnTo>
                    <a:pt x="15" y="23"/>
                  </a:lnTo>
                  <a:lnTo>
                    <a:pt x="11" y="23"/>
                  </a:lnTo>
                  <a:lnTo>
                    <a:pt x="11" y="23"/>
                  </a:lnTo>
                  <a:lnTo>
                    <a:pt x="7" y="23"/>
                  </a:lnTo>
                  <a:lnTo>
                    <a:pt x="7" y="23"/>
                  </a:lnTo>
                  <a:lnTo>
                    <a:pt x="4" y="23"/>
                  </a:lnTo>
                  <a:lnTo>
                    <a:pt x="4" y="23"/>
                  </a:lnTo>
                  <a:lnTo>
                    <a:pt x="4" y="19"/>
                  </a:lnTo>
                  <a:lnTo>
                    <a:pt x="0" y="19"/>
                  </a:lnTo>
                  <a:lnTo>
                    <a:pt x="0" y="15"/>
                  </a:lnTo>
                  <a:lnTo>
                    <a:pt x="0" y="15"/>
                  </a:lnTo>
                  <a:lnTo>
                    <a:pt x="0" y="12"/>
                  </a:lnTo>
                  <a:lnTo>
                    <a:pt x="0" y="8"/>
                  </a:lnTo>
                  <a:lnTo>
                    <a:pt x="4" y="8"/>
                  </a:lnTo>
                  <a:lnTo>
                    <a:pt x="4" y="4"/>
                  </a:lnTo>
                  <a:lnTo>
                    <a:pt x="4" y="4"/>
                  </a:lnTo>
                  <a:lnTo>
                    <a:pt x="7" y="4"/>
                  </a:lnTo>
                  <a:lnTo>
                    <a:pt x="7" y="0"/>
                  </a:lnTo>
                  <a:lnTo>
                    <a:pt x="11" y="0"/>
                  </a:lnTo>
                </a:path>
              </a:pathLst>
            </a:custGeom>
            <a:noFill/>
            <a:ln w="6350">
              <a:solidFill>
                <a:srgbClr val="000000"/>
              </a:solidFill>
              <a:prstDash val="solid"/>
              <a:round/>
              <a:headEnd/>
              <a:tailEnd/>
            </a:ln>
          </p:spPr>
          <p:txBody>
            <a:bodyPr/>
            <a:lstStyle/>
            <a:p>
              <a:endParaRPr lang="en-US"/>
            </a:p>
          </p:txBody>
        </p:sp>
        <p:sp>
          <p:nvSpPr>
            <p:cNvPr id="380425" name="Freeform 521"/>
            <p:cNvSpPr>
              <a:spLocks noChangeAspect="1"/>
            </p:cNvSpPr>
            <p:nvPr/>
          </p:nvSpPr>
          <p:spPr bwMode="auto">
            <a:xfrm>
              <a:off x="5016" y="2319"/>
              <a:ext cx="19" cy="3"/>
            </a:xfrm>
            <a:custGeom>
              <a:avLst/>
              <a:gdLst/>
              <a:ahLst/>
              <a:cxnLst>
                <a:cxn ang="0">
                  <a:pos x="19" y="0"/>
                </a:cxn>
                <a:cxn ang="0">
                  <a:pos x="11" y="0"/>
                </a:cxn>
                <a:cxn ang="0">
                  <a:pos x="11" y="0"/>
                </a:cxn>
                <a:cxn ang="0">
                  <a:pos x="11" y="0"/>
                </a:cxn>
                <a:cxn ang="0">
                  <a:pos x="7" y="0"/>
                </a:cxn>
                <a:cxn ang="0">
                  <a:pos x="7" y="0"/>
                </a:cxn>
                <a:cxn ang="0">
                  <a:pos x="0" y="0"/>
                </a:cxn>
                <a:cxn ang="0">
                  <a:pos x="0" y="3"/>
                </a:cxn>
                <a:cxn ang="0">
                  <a:pos x="7" y="3"/>
                </a:cxn>
                <a:cxn ang="0">
                  <a:pos x="7" y="0"/>
                </a:cxn>
                <a:cxn ang="0">
                  <a:pos x="11" y="3"/>
                </a:cxn>
                <a:cxn ang="0">
                  <a:pos x="11" y="0"/>
                </a:cxn>
                <a:cxn ang="0">
                  <a:pos x="11" y="3"/>
                </a:cxn>
                <a:cxn ang="0">
                  <a:pos x="15" y="0"/>
                </a:cxn>
                <a:cxn ang="0">
                  <a:pos x="19" y="0"/>
                </a:cxn>
                <a:cxn ang="0">
                  <a:pos x="19" y="0"/>
                </a:cxn>
              </a:cxnLst>
              <a:rect l="0" t="0" r="r" b="b"/>
              <a:pathLst>
                <a:path w="19" h="3">
                  <a:moveTo>
                    <a:pt x="19" y="0"/>
                  </a:moveTo>
                  <a:lnTo>
                    <a:pt x="11" y="0"/>
                  </a:lnTo>
                  <a:lnTo>
                    <a:pt x="11" y="0"/>
                  </a:lnTo>
                  <a:lnTo>
                    <a:pt x="11" y="0"/>
                  </a:lnTo>
                  <a:lnTo>
                    <a:pt x="7" y="0"/>
                  </a:lnTo>
                  <a:lnTo>
                    <a:pt x="7" y="0"/>
                  </a:lnTo>
                  <a:lnTo>
                    <a:pt x="0" y="0"/>
                  </a:lnTo>
                  <a:lnTo>
                    <a:pt x="0" y="3"/>
                  </a:lnTo>
                  <a:lnTo>
                    <a:pt x="7" y="3"/>
                  </a:lnTo>
                  <a:lnTo>
                    <a:pt x="7" y="0"/>
                  </a:lnTo>
                  <a:lnTo>
                    <a:pt x="11" y="3"/>
                  </a:lnTo>
                  <a:lnTo>
                    <a:pt x="11" y="0"/>
                  </a:lnTo>
                  <a:lnTo>
                    <a:pt x="11" y="3"/>
                  </a:lnTo>
                  <a:lnTo>
                    <a:pt x="15" y="0"/>
                  </a:lnTo>
                  <a:lnTo>
                    <a:pt x="19" y="0"/>
                  </a:lnTo>
                  <a:lnTo>
                    <a:pt x="19" y="0"/>
                  </a:lnTo>
                  <a:close/>
                </a:path>
              </a:pathLst>
            </a:custGeom>
            <a:solidFill>
              <a:srgbClr val="000000"/>
            </a:solidFill>
            <a:ln w="9525">
              <a:noFill/>
              <a:round/>
              <a:headEnd/>
              <a:tailEnd/>
            </a:ln>
          </p:spPr>
          <p:txBody>
            <a:bodyPr/>
            <a:lstStyle/>
            <a:p>
              <a:endParaRPr lang="en-US"/>
            </a:p>
          </p:txBody>
        </p:sp>
        <p:sp>
          <p:nvSpPr>
            <p:cNvPr id="380426" name="Freeform 522"/>
            <p:cNvSpPr>
              <a:spLocks noChangeAspect="1"/>
            </p:cNvSpPr>
            <p:nvPr/>
          </p:nvSpPr>
          <p:spPr bwMode="auto">
            <a:xfrm>
              <a:off x="5016" y="2319"/>
              <a:ext cx="19" cy="3"/>
            </a:xfrm>
            <a:custGeom>
              <a:avLst/>
              <a:gdLst/>
              <a:ahLst/>
              <a:cxnLst>
                <a:cxn ang="0">
                  <a:pos x="19" y="0"/>
                </a:cxn>
                <a:cxn ang="0">
                  <a:pos x="11" y="0"/>
                </a:cxn>
                <a:cxn ang="0">
                  <a:pos x="11" y="0"/>
                </a:cxn>
                <a:cxn ang="0">
                  <a:pos x="11" y="0"/>
                </a:cxn>
                <a:cxn ang="0">
                  <a:pos x="7" y="0"/>
                </a:cxn>
                <a:cxn ang="0">
                  <a:pos x="7" y="0"/>
                </a:cxn>
                <a:cxn ang="0">
                  <a:pos x="0" y="0"/>
                </a:cxn>
                <a:cxn ang="0">
                  <a:pos x="0" y="3"/>
                </a:cxn>
                <a:cxn ang="0">
                  <a:pos x="7" y="3"/>
                </a:cxn>
                <a:cxn ang="0">
                  <a:pos x="7" y="0"/>
                </a:cxn>
                <a:cxn ang="0">
                  <a:pos x="11" y="3"/>
                </a:cxn>
                <a:cxn ang="0">
                  <a:pos x="11" y="0"/>
                </a:cxn>
                <a:cxn ang="0">
                  <a:pos x="11" y="3"/>
                </a:cxn>
                <a:cxn ang="0">
                  <a:pos x="15" y="0"/>
                </a:cxn>
                <a:cxn ang="0">
                  <a:pos x="19" y="0"/>
                </a:cxn>
                <a:cxn ang="0">
                  <a:pos x="19" y="0"/>
                </a:cxn>
              </a:cxnLst>
              <a:rect l="0" t="0" r="r" b="b"/>
              <a:pathLst>
                <a:path w="19" h="3">
                  <a:moveTo>
                    <a:pt x="19" y="0"/>
                  </a:moveTo>
                  <a:lnTo>
                    <a:pt x="11" y="0"/>
                  </a:lnTo>
                  <a:lnTo>
                    <a:pt x="11" y="0"/>
                  </a:lnTo>
                  <a:lnTo>
                    <a:pt x="11" y="0"/>
                  </a:lnTo>
                  <a:lnTo>
                    <a:pt x="7" y="0"/>
                  </a:lnTo>
                  <a:lnTo>
                    <a:pt x="7" y="0"/>
                  </a:lnTo>
                  <a:lnTo>
                    <a:pt x="0" y="0"/>
                  </a:lnTo>
                  <a:lnTo>
                    <a:pt x="0" y="3"/>
                  </a:lnTo>
                  <a:lnTo>
                    <a:pt x="7" y="3"/>
                  </a:lnTo>
                  <a:lnTo>
                    <a:pt x="7" y="0"/>
                  </a:lnTo>
                  <a:lnTo>
                    <a:pt x="11" y="3"/>
                  </a:lnTo>
                  <a:lnTo>
                    <a:pt x="11" y="0"/>
                  </a:lnTo>
                  <a:lnTo>
                    <a:pt x="11" y="3"/>
                  </a:lnTo>
                  <a:lnTo>
                    <a:pt x="15" y="0"/>
                  </a:lnTo>
                  <a:lnTo>
                    <a:pt x="19" y="0"/>
                  </a:lnTo>
                  <a:lnTo>
                    <a:pt x="19" y="0"/>
                  </a:lnTo>
                </a:path>
              </a:pathLst>
            </a:custGeom>
            <a:noFill/>
            <a:ln w="6350">
              <a:solidFill>
                <a:srgbClr val="000000"/>
              </a:solidFill>
              <a:prstDash val="solid"/>
              <a:round/>
              <a:headEnd/>
              <a:tailEnd/>
            </a:ln>
          </p:spPr>
          <p:txBody>
            <a:bodyPr/>
            <a:lstStyle/>
            <a:p>
              <a:endParaRPr lang="en-US"/>
            </a:p>
          </p:txBody>
        </p:sp>
        <p:sp>
          <p:nvSpPr>
            <p:cNvPr id="380427" name="Line 523"/>
            <p:cNvSpPr>
              <a:spLocks noChangeAspect="1" noChangeShapeType="1"/>
            </p:cNvSpPr>
            <p:nvPr/>
          </p:nvSpPr>
          <p:spPr bwMode="auto">
            <a:xfrm>
              <a:off x="5039" y="2319"/>
              <a:ext cx="15" cy="1"/>
            </a:xfrm>
            <a:prstGeom prst="line">
              <a:avLst/>
            </a:prstGeom>
            <a:noFill/>
            <a:ln w="6350">
              <a:solidFill>
                <a:srgbClr val="000000"/>
              </a:solidFill>
              <a:round/>
              <a:headEnd/>
              <a:tailEnd/>
            </a:ln>
          </p:spPr>
          <p:txBody>
            <a:bodyPr/>
            <a:lstStyle/>
            <a:p>
              <a:endParaRPr lang="en-US"/>
            </a:p>
          </p:txBody>
        </p:sp>
        <p:sp>
          <p:nvSpPr>
            <p:cNvPr id="380428" name="Freeform 524"/>
            <p:cNvSpPr>
              <a:spLocks noChangeAspect="1"/>
            </p:cNvSpPr>
            <p:nvPr/>
          </p:nvSpPr>
          <p:spPr bwMode="auto">
            <a:xfrm>
              <a:off x="5035" y="2303"/>
              <a:ext cx="19" cy="8"/>
            </a:xfrm>
            <a:custGeom>
              <a:avLst/>
              <a:gdLst/>
              <a:ahLst/>
              <a:cxnLst>
                <a:cxn ang="0">
                  <a:pos x="0" y="8"/>
                </a:cxn>
                <a:cxn ang="0">
                  <a:pos x="7" y="0"/>
                </a:cxn>
                <a:cxn ang="0">
                  <a:pos x="19" y="0"/>
                </a:cxn>
              </a:cxnLst>
              <a:rect l="0" t="0" r="r" b="b"/>
              <a:pathLst>
                <a:path w="19" h="8">
                  <a:moveTo>
                    <a:pt x="0" y="8"/>
                  </a:moveTo>
                  <a:lnTo>
                    <a:pt x="7" y="0"/>
                  </a:lnTo>
                  <a:lnTo>
                    <a:pt x="19" y="0"/>
                  </a:lnTo>
                </a:path>
              </a:pathLst>
            </a:custGeom>
            <a:noFill/>
            <a:ln w="6350">
              <a:solidFill>
                <a:srgbClr val="000000"/>
              </a:solidFill>
              <a:prstDash val="solid"/>
              <a:round/>
              <a:headEnd/>
              <a:tailEnd/>
            </a:ln>
          </p:spPr>
          <p:txBody>
            <a:bodyPr/>
            <a:lstStyle/>
            <a:p>
              <a:endParaRPr lang="en-US"/>
            </a:p>
          </p:txBody>
        </p:sp>
        <p:sp>
          <p:nvSpPr>
            <p:cNvPr id="380429" name="Freeform 525"/>
            <p:cNvSpPr>
              <a:spLocks noChangeAspect="1"/>
            </p:cNvSpPr>
            <p:nvPr/>
          </p:nvSpPr>
          <p:spPr bwMode="auto">
            <a:xfrm>
              <a:off x="5039" y="2326"/>
              <a:ext cx="15" cy="1"/>
            </a:xfrm>
            <a:custGeom>
              <a:avLst/>
              <a:gdLst/>
              <a:ahLst/>
              <a:cxnLst>
                <a:cxn ang="0">
                  <a:pos x="0" y="0"/>
                </a:cxn>
                <a:cxn ang="0">
                  <a:pos x="7" y="0"/>
                </a:cxn>
                <a:cxn ang="0">
                  <a:pos x="15" y="0"/>
                </a:cxn>
              </a:cxnLst>
              <a:rect l="0" t="0" r="r" b="b"/>
              <a:pathLst>
                <a:path w="15">
                  <a:moveTo>
                    <a:pt x="0" y="0"/>
                  </a:moveTo>
                  <a:lnTo>
                    <a:pt x="7" y="0"/>
                  </a:lnTo>
                  <a:lnTo>
                    <a:pt x="15" y="0"/>
                  </a:lnTo>
                </a:path>
              </a:pathLst>
            </a:custGeom>
            <a:noFill/>
            <a:ln w="6350">
              <a:solidFill>
                <a:srgbClr val="000000"/>
              </a:solidFill>
              <a:prstDash val="solid"/>
              <a:round/>
              <a:headEnd/>
              <a:tailEnd/>
            </a:ln>
          </p:spPr>
          <p:txBody>
            <a:bodyPr/>
            <a:lstStyle/>
            <a:p>
              <a:endParaRPr lang="en-US"/>
            </a:p>
          </p:txBody>
        </p:sp>
        <p:sp>
          <p:nvSpPr>
            <p:cNvPr id="380430" name="Freeform 526"/>
            <p:cNvSpPr>
              <a:spLocks noChangeAspect="1" noEditPoints="1"/>
            </p:cNvSpPr>
            <p:nvPr/>
          </p:nvSpPr>
          <p:spPr bwMode="auto">
            <a:xfrm>
              <a:off x="5057" y="2315"/>
              <a:ext cx="8" cy="4"/>
            </a:xfrm>
            <a:custGeom>
              <a:avLst/>
              <a:gdLst/>
              <a:ahLst/>
              <a:cxnLst>
                <a:cxn ang="0">
                  <a:pos x="0" y="0"/>
                </a:cxn>
                <a:cxn ang="0">
                  <a:pos x="0" y="0"/>
                </a:cxn>
                <a:cxn ang="0">
                  <a:pos x="0" y="0"/>
                </a:cxn>
                <a:cxn ang="0">
                  <a:pos x="0" y="0"/>
                </a:cxn>
                <a:cxn ang="0">
                  <a:pos x="0" y="4"/>
                </a:cxn>
                <a:cxn ang="0">
                  <a:pos x="0" y="4"/>
                </a:cxn>
                <a:cxn ang="0">
                  <a:pos x="0" y="4"/>
                </a:cxn>
                <a:cxn ang="0">
                  <a:pos x="0" y="0"/>
                </a:cxn>
                <a:cxn ang="0">
                  <a:pos x="0" y="0"/>
                </a:cxn>
                <a:cxn ang="0">
                  <a:pos x="0" y="0"/>
                </a:cxn>
                <a:cxn ang="0">
                  <a:pos x="0" y="0"/>
                </a:cxn>
                <a:cxn ang="0">
                  <a:pos x="0" y="4"/>
                </a:cxn>
                <a:cxn ang="0">
                  <a:pos x="0" y="4"/>
                </a:cxn>
                <a:cxn ang="0">
                  <a:pos x="0" y="4"/>
                </a:cxn>
                <a:cxn ang="0">
                  <a:pos x="0" y="0"/>
                </a:cxn>
                <a:cxn ang="0">
                  <a:pos x="0" y="0"/>
                </a:cxn>
                <a:cxn ang="0">
                  <a:pos x="4" y="4"/>
                </a:cxn>
                <a:cxn ang="0">
                  <a:pos x="4" y="4"/>
                </a:cxn>
                <a:cxn ang="0">
                  <a:pos x="4" y="0"/>
                </a:cxn>
                <a:cxn ang="0">
                  <a:pos x="4" y="0"/>
                </a:cxn>
                <a:cxn ang="0">
                  <a:pos x="4" y="0"/>
                </a:cxn>
                <a:cxn ang="0">
                  <a:pos x="4" y="0"/>
                </a:cxn>
                <a:cxn ang="0">
                  <a:pos x="4" y="0"/>
                </a:cxn>
                <a:cxn ang="0">
                  <a:pos x="4" y="0"/>
                </a:cxn>
                <a:cxn ang="0">
                  <a:pos x="4" y="0"/>
                </a:cxn>
                <a:cxn ang="0">
                  <a:pos x="4" y="0"/>
                </a:cxn>
                <a:cxn ang="0">
                  <a:pos x="4" y="4"/>
                </a:cxn>
                <a:cxn ang="0">
                  <a:pos x="4" y="4"/>
                </a:cxn>
                <a:cxn ang="0">
                  <a:pos x="8" y="0"/>
                </a:cxn>
                <a:cxn ang="0">
                  <a:pos x="8" y="0"/>
                </a:cxn>
                <a:cxn ang="0">
                  <a:pos x="8" y="0"/>
                </a:cxn>
                <a:cxn ang="0">
                  <a:pos x="8" y="0"/>
                </a:cxn>
                <a:cxn ang="0">
                  <a:pos x="8" y="0"/>
                </a:cxn>
                <a:cxn ang="0">
                  <a:pos x="8" y="0"/>
                </a:cxn>
                <a:cxn ang="0">
                  <a:pos x="8" y="0"/>
                </a:cxn>
                <a:cxn ang="0">
                  <a:pos x="8" y="0"/>
                </a:cxn>
              </a:cxnLst>
              <a:rect l="0" t="0" r="r" b="b"/>
              <a:pathLst>
                <a:path w="8" h="4">
                  <a:moveTo>
                    <a:pt x="0" y="0"/>
                  </a:moveTo>
                  <a:lnTo>
                    <a:pt x="0" y="0"/>
                  </a:lnTo>
                  <a:lnTo>
                    <a:pt x="0" y="0"/>
                  </a:lnTo>
                  <a:lnTo>
                    <a:pt x="0" y="0"/>
                  </a:lnTo>
                  <a:lnTo>
                    <a:pt x="0" y="4"/>
                  </a:lnTo>
                  <a:lnTo>
                    <a:pt x="0" y="4"/>
                  </a:lnTo>
                  <a:lnTo>
                    <a:pt x="0" y="4"/>
                  </a:lnTo>
                  <a:lnTo>
                    <a:pt x="0" y="0"/>
                  </a:lnTo>
                  <a:lnTo>
                    <a:pt x="0" y="0"/>
                  </a:lnTo>
                  <a:lnTo>
                    <a:pt x="0" y="0"/>
                  </a:lnTo>
                  <a:lnTo>
                    <a:pt x="0" y="0"/>
                  </a:lnTo>
                  <a:lnTo>
                    <a:pt x="0" y="4"/>
                  </a:lnTo>
                  <a:lnTo>
                    <a:pt x="0" y="4"/>
                  </a:lnTo>
                  <a:lnTo>
                    <a:pt x="0" y="4"/>
                  </a:lnTo>
                  <a:lnTo>
                    <a:pt x="0" y="0"/>
                  </a:lnTo>
                  <a:lnTo>
                    <a:pt x="0" y="0"/>
                  </a:lnTo>
                  <a:close/>
                  <a:moveTo>
                    <a:pt x="4" y="4"/>
                  </a:moveTo>
                  <a:lnTo>
                    <a:pt x="4" y="4"/>
                  </a:lnTo>
                  <a:lnTo>
                    <a:pt x="4" y="0"/>
                  </a:lnTo>
                  <a:lnTo>
                    <a:pt x="4" y="0"/>
                  </a:lnTo>
                  <a:lnTo>
                    <a:pt x="4" y="0"/>
                  </a:lnTo>
                  <a:lnTo>
                    <a:pt x="4" y="0"/>
                  </a:lnTo>
                  <a:lnTo>
                    <a:pt x="4" y="0"/>
                  </a:lnTo>
                  <a:lnTo>
                    <a:pt x="4" y="0"/>
                  </a:lnTo>
                  <a:lnTo>
                    <a:pt x="4" y="0"/>
                  </a:lnTo>
                  <a:lnTo>
                    <a:pt x="4" y="0"/>
                  </a:lnTo>
                  <a:lnTo>
                    <a:pt x="4" y="4"/>
                  </a:lnTo>
                  <a:lnTo>
                    <a:pt x="4" y="4"/>
                  </a:lnTo>
                  <a:close/>
                  <a:moveTo>
                    <a:pt x="8" y="0"/>
                  </a:move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0431" name="Freeform 527"/>
            <p:cNvSpPr>
              <a:spLocks noChangeAspect="1" noEditPoints="1"/>
            </p:cNvSpPr>
            <p:nvPr/>
          </p:nvSpPr>
          <p:spPr bwMode="auto">
            <a:xfrm>
              <a:off x="5065" y="2311"/>
              <a:ext cx="11" cy="8"/>
            </a:xfrm>
            <a:custGeom>
              <a:avLst/>
              <a:gdLst/>
              <a:ahLst/>
              <a:cxnLst>
                <a:cxn ang="0">
                  <a:pos x="0" y="4"/>
                </a:cxn>
                <a:cxn ang="0">
                  <a:pos x="0" y="4"/>
                </a:cxn>
                <a:cxn ang="0">
                  <a:pos x="4" y="4"/>
                </a:cxn>
                <a:cxn ang="0">
                  <a:pos x="4" y="4"/>
                </a:cxn>
                <a:cxn ang="0">
                  <a:pos x="4" y="4"/>
                </a:cxn>
                <a:cxn ang="0">
                  <a:pos x="4" y="8"/>
                </a:cxn>
                <a:cxn ang="0">
                  <a:pos x="0" y="8"/>
                </a:cxn>
                <a:cxn ang="0">
                  <a:pos x="0" y="4"/>
                </a:cxn>
                <a:cxn ang="0">
                  <a:pos x="0" y="4"/>
                </a:cxn>
                <a:cxn ang="0">
                  <a:pos x="0" y="4"/>
                </a:cxn>
                <a:cxn ang="0">
                  <a:pos x="0" y="4"/>
                </a:cxn>
                <a:cxn ang="0">
                  <a:pos x="4" y="4"/>
                </a:cxn>
                <a:cxn ang="0">
                  <a:pos x="4" y="4"/>
                </a:cxn>
                <a:cxn ang="0">
                  <a:pos x="4" y="4"/>
                </a:cxn>
                <a:cxn ang="0">
                  <a:pos x="4" y="4"/>
                </a:cxn>
                <a:cxn ang="0">
                  <a:pos x="0" y="4"/>
                </a:cxn>
                <a:cxn ang="0">
                  <a:pos x="0" y="4"/>
                </a:cxn>
                <a:cxn ang="0">
                  <a:pos x="0" y="4"/>
                </a:cxn>
                <a:cxn ang="0">
                  <a:pos x="4" y="4"/>
                </a:cxn>
                <a:cxn ang="0">
                  <a:pos x="7" y="0"/>
                </a:cxn>
                <a:cxn ang="0">
                  <a:pos x="7" y="4"/>
                </a:cxn>
                <a:cxn ang="0">
                  <a:pos x="4" y="4"/>
                </a:cxn>
                <a:cxn ang="0">
                  <a:pos x="4" y="4"/>
                </a:cxn>
                <a:cxn ang="0">
                  <a:pos x="4" y="4"/>
                </a:cxn>
                <a:cxn ang="0">
                  <a:pos x="7" y="4"/>
                </a:cxn>
                <a:cxn ang="0">
                  <a:pos x="7" y="4"/>
                </a:cxn>
                <a:cxn ang="0">
                  <a:pos x="4" y="4"/>
                </a:cxn>
                <a:cxn ang="0">
                  <a:pos x="4" y="4"/>
                </a:cxn>
                <a:cxn ang="0">
                  <a:pos x="7" y="0"/>
                </a:cxn>
                <a:cxn ang="0">
                  <a:pos x="7" y="4"/>
                </a:cxn>
                <a:cxn ang="0">
                  <a:pos x="11" y="0"/>
                </a:cxn>
                <a:cxn ang="0">
                  <a:pos x="11" y="4"/>
                </a:cxn>
                <a:cxn ang="0">
                  <a:pos x="7" y="4"/>
                </a:cxn>
                <a:cxn ang="0">
                  <a:pos x="7" y="4"/>
                </a:cxn>
                <a:cxn ang="0">
                  <a:pos x="7" y="4"/>
                </a:cxn>
              </a:cxnLst>
              <a:rect l="0" t="0" r="r" b="b"/>
              <a:pathLst>
                <a:path w="11" h="8">
                  <a:moveTo>
                    <a:pt x="0" y="4"/>
                  </a:moveTo>
                  <a:lnTo>
                    <a:pt x="0" y="4"/>
                  </a:lnTo>
                  <a:lnTo>
                    <a:pt x="0" y="4"/>
                  </a:lnTo>
                  <a:lnTo>
                    <a:pt x="0" y="4"/>
                  </a:lnTo>
                  <a:lnTo>
                    <a:pt x="0" y="4"/>
                  </a:lnTo>
                  <a:lnTo>
                    <a:pt x="4" y="4"/>
                  </a:lnTo>
                  <a:lnTo>
                    <a:pt x="4" y="4"/>
                  </a:lnTo>
                  <a:lnTo>
                    <a:pt x="4" y="4"/>
                  </a:lnTo>
                  <a:lnTo>
                    <a:pt x="4" y="4"/>
                  </a:lnTo>
                  <a:lnTo>
                    <a:pt x="4" y="4"/>
                  </a:lnTo>
                  <a:lnTo>
                    <a:pt x="4" y="4"/>
                  </a:lnTo>
                  <a:lnTo>
                    <a:pt x="4" y="8"/>
                  </a:lnTo>
                  <a:lnTo>
                    <a:pt x="0" y="8"/>
                  </a:lnTo>
                  <a:lnTo>
                    <a:pt x="0" y="8"/>
                  </a:lnTo>
                  <a:lnTo>
                    <a:pt x="0" y="4"/>
                  </a:lnTo>
                  <a:lnTo>
                    <a:pt x="0" y="4"/>
                  </a:lnTo>
                  <a:lnTo>
                    <a:pt x="0" y="4"/>
                  </a:lnTo>
                  <a:lnTo>
                    <a:pt x="0" y="4"/>
                  </a:lnTo>
                  <a:close/>
                  <a:moveTo>
                    <a:pt x="0" y="4"/>
                  </a:moveTo>
                  <a:lnTo>
                    <a:pt x="0" y="4"/>
                  </a:lnTo>
                  <a:lnTo>
                    <a:pt x="0" y="4"/>
                  </a:lnTo>
                  <a:lnTo>
                    <a:pt x="0" y="4"/>
                  </a:lnTo>
                  <a:lnTo>
                    <a:pt x="0" y="8"/>
                  </a:lnTo>
                  <a:lnTo>
                    <a:pt x="4" y="4"/>
                  </a:lnTo>
                  <a:lnTo>
                    <a:pt x="4" y="4"/>
                  </a:lnTo>
                  <a:lnTo>
                    <a:pt x="4" y="4"/>
                  </a:lnTo>
                  <a:lnTo>
                    <a:pt x="4" y="4"/>
                  </a:lnTo>
                  <a:lnTo>
                    <a:pt x="4" y="4"/>
                  </a:lnTo>
                  <a:lnTo>
                    <a:pt x="4" y="4"/>
                  </a:lnTo>
                  <a:lnTo>
                    <a:pt x="4" y="4"/>
                  </a:lnTo>
                  <a:lnTo>
                    <a:pt x="0" y="4"/>
                  </a:lnTo>
                  <a:lnTo>
                    <a:pt x="0" y="4"/>
                  </a:lnTo>
                  <a:lnTo>
                    <a:pt x="0" y="4"/>
                  </a:lnTo>
                  <a:lnTo>
                    <a:pt x="0" y="4"/>
                  </a:lnTo>
                  <a:lnTo>
                    <a:pt x="0" y="4"/>
                  </a:lnTo>
                  <a:lnTo>
                    <a:pt x="0" y="4"/>
                  </a:lnTo>
                  <a:close/>
                  <a:moveTo>
                    <a:pt x="4" y="4"/>
                  </a:moveTo>
                  <a:lnTo>
                    <a:pt x="4" y="4"/>
                  </a:lnTo>
                  <a:lnTo>
                    <a:pt x="4" y="0"/>
                  </a:lnTo>
                  <a:lnTo>
                    <a:pt x="7" y="0"/>
                  </a:lnTo>
                  <a:lnTo>
                    <a:pt x="7" y="4"/>
                  </a:lnTo>
                  <a:lnTo>
                    <a:pt x="7" y="4"/>
                  </a:lnTo>
                  <a:lnTo>
                    <a:pt x="7" y="4"/>
                  </a:lnTo>
                  <a:lnTo>
                    <a:pt x="4" y="4"/>
                  </a:lnTo>
                  <a:lnTo>
                    <a:pt x="4" y="4"/>
                  </a:lnTo>
                  <a:lnTo>
                    <a:pt x="4" y="4"/>
                  </a:lnTo>
                  <a:lnTo>
                    <a:pt x="4" y="4"/>
                  </a:lnTo>
                  <a:lnTo>
                    <a:pt x="4" y="4"/>
                  </a:lnTo>
                  <a:lnTo>
                    <a:pt x="7" y="4"/>
                  </a:lnTo>
                  <a:lnTo>
                    <a:pt x="7" y="4"/>
                  </a:lnTo>
                  <a:lnTo>
                    <a:pt x="7" y="4"/>
                  </a:lnTo>
                  <a:lnTo>
                    <a:pt x="7" y="4"/>
                  </a:lnTo>
                  <a:lnTo>
                    <a:pt x="4" y="4"/>
                  </a:lnTo>
                  <a:lnTo>
                    <a:pt x="4" y="4"/>
                  </a:lnTo>
                  <a:lnTo>
                    <a:pt x="4" y="4"/>
                  </a:lnTo>
                  <a:lnTo>
                    <a:pt x="4" y="4"/>
                  </a:lnTo>
                  <a:close/>
                  <a:moveTo>
                    <a:pt x="7" y="4"/>
                  </a:moveTo>
                  <a:lnTo>
                    <a:pt x="7" y="0"/>
                  </a:lnTo>
                  <a:lnTo>
                    <a:pt x="7" y="0"/>
                  </a:lnTo>
                  <a:lnTo>
                    <a:pt x="7" y="4"/>
                  </a:lnTo>
                  <a:lnTo>
                    <a:pt x="11" y="0"/>
                  </a:lnTo>
                  <a:lnTo>
                    <a:pt x="11" y="0"/>
                  </a:lnTo>
                  <a:lnTo>
                    <a:pt x="7" y="4"/>
                  </a:lnTo>
                  <a:lnTo>
                    <a:pt x="11" y="4"/>
                  </a:lnTo>
                  <a:lnTo>
                    <a:pt x="11" y="4"/>
                  </a:lnTo>
                  <a:lnTo>
                    <a:pt x="7" y="4"/>
                  </a:lnTo>
                  <a:lnTo>
                    <a:pt x="7" y="4"/>
                  </a:lnTo>
                  <a:lnTo>
                    <a:pt x="7" y="4"/>
                  </a:lnTo>
                  <a:lnTo>
                    <a:pt x="7" y="4"/>
                  </a:lnTo>
                  <a:lnTo>
                    <a:pt x="7" y="4"/>
                  </a:lnTo>
                  <a:close/>
                </a:path>
              </a:pathLst>
            </a:custGeom>
            <a:solidFill>
              <a:srgbClr val="000000"/>
            </a:solidFill>
            <a:ln w="9525">
              <a:noFill/>
              <a:round/>
              <a:headEnd/>
              <a:tailEnd/>
            </a:ln>
          </p:spPr>
          <p:txBody>
            <a:bodyPr/>
            <a:lstStyle/>
            <a:p>
              <a:endParaRPr lang="en-US"/>
            </a:p>
          </p:txBody>
        </p:sp>
        <p:sp>
          <p:nvSpPr>
            <p:cNvPr id="380432" name="Freeform 528"/>
            <p:cNvSpPr>
              <a:spLocks noChangeAspect="1"/>
            </p:cNvSpPr>
            <p:nvPr/>
          </p:nvSpPr>
          <p:spPr bwMode="auto">
            <a:xfrm>
              <a:off x="5057" y="2315"/>
              <a:ext cx="1" cy="4"/>
            </a:xfrm>
            <a:custGeom>
              <a:avLst/>
              <a:gdLst/>
              <a:ahLst/>
              <a:cxnLst>
                <a:cxn ang="0">
                  <a:pos x="0" y="0"/>
                </a:cxn>
                <a:cxn ang="0">
                  <a:pos x="0" y="0"/>
                </a:cxn>
                <a:cxn ang="0">
                  <a:pos x="0" y="0"/>
                </a:cxn>
                <a:cxn ang="0">
                  <a:pos x="0" y="0"/>
                </a:cxn>
                <a:cxn ang="0">
                  <a:pos x="0" y="4"/>
                </a:cxn>
                <a:cxn ang="0">
                  <a:pos x="0" y="4"/>
                </a:cxn>
                <a:cxn ang="0">
                  <a:pos x="0" y="4"/>
                </a:cxn>
                <a:cxn ang="0">
                  <a:pos x="0" y="0"/>
                </a:cxn>
                <a:cxn ang="0">
                  <a:pos x="0" y="0"/>
                </a:cxn>
                <a:cxn ang="0">
                  <a:pos x="0" y="0"/>
                </a:cxn>
                <a:cxn ang="0">
                  <a:pos x="0" y="0"/>
                </a:cxn>
                <a:cxn ang="0">
                  <a:pos x="0" y="4"/>
                </a:cxn>
                <a:cxn ang="0">
                  <a:pos x="0" y="4"/>
                </a:cxn>
                <a:cxn ang="0">
                  <a:pos x="0" y="4"/>
                </a:cxn>
                <a:cxn ang="0">
                  <a:pos x="0" y="0"/>
                </a:cxn>
              </a:cxnLst>
              <a:rect l="0" t="0" r="r" b="b"/>
              <a:pathLst>
                <a:path h="4">
                  <a:moveTo>
                    <a:pt x="0" y="0"/>
                  </a:moveTo>
                  <a:lnTo>
                    <a:pt x="0" y="0"/>
                  </a:lnTo>
                  <a:lnTo>
                    <a:pt x="0" y="0"/>
                  </a:lnTo>
                  <a:lnTo>
                    <a:pt x="0" y="0"/>
                  </a:lnTo>
                  <a:lnTo>
                    <a:pt x="0" y="4"/>
                  </a:lnTo>
                  <a:lnTo>
                    <a:pt x="0" y="4"/>
                  </a:lnTo>
                  <a:lnTo>
                    <a:pt x="0" y="4"/>
                  </a:lnTo>
                  <a:lnTo>
                    <a:pt x="0" y="0"/>
                  </a:lnTo>
                  <a:lnTo>
                    <a:pt x="0" y="0"/>
                  </a:lnTo>
                  <a:lnTo>
                    <a:pt x="0" y="0"/>
                  </a:lnTo>
                  <a:lnTo>
                    <a:pt x="0" y="0"/>
                  </a:lnTo>
                  <a:lnTo>
                    <a:pt x="0" y="4"/>
                  </a:lnTo>
                  <a:lnTo>
                    <a:pt x="0" y="4"/>
                  </a:lnTo>
                  <a:lnTo>
                    <a:pt x="0" y="4"/>
                  </a:lnTo>
                  <a:lnTo>
                    <a:pt x="0" y="0"/>
                  </a:lnTo>
                </a:path>
              </a:pathLst>
            </a:custGeom>
            <a:noFill/>
            <a:ln w="6350">
              <a:solidFill>
                <a:srgbClr val="000000"/>
              </a:solidFill>
              <a:prstDash val="solid"/>
              <a:round/>
              <a:headEnd/>
              <a:tailEnd/>
            </a:ln>
          </p:spPr>
          <p:txBody>
            <a:bodyPr/>
            <a:lstStyle/>
            <a:p>
              <a:endParaRPr lang="en-US"/>
            </a:p>
          </p:txBody>
        </p:sp>
        <p:sp>
          <p:nvSpPr>
            <p:cNvPr id="380433" name="Freeform 529"/>
            <p:cNvSpPr>
              <a:spLocks noChangeAspect="1"/>
            </p:cNvSpPr>
            <p:nvPr/>
          </p:nvSpPr>
          <p:spPr bwMode="auto">
            <a:xfrm>
              <a:off x="5061" y="2315"/>
              <a:ext cx="1" cy="4"/>
            </a:xfrm>
            <a:custGeom>
              <a:avLst/>
              <a:gdLst/>
              <a:ahLst/>
              <a:cxnLst>
                <a:cxn ang="0">
                  <a:pos x="0" y="4"/>
                </a:cxn>
                <a:cxn ang="0">
                  <a:pos x="0" y="4"/>
                </a:cxn>
                <a:cxn ang="0">
                  <a:pos x="0" y="0"/>
                </a:cxn>
                <a:cxn ang="0">
                  <a:pos x="0" y="0"/>
                </a:cxn>
                <a:cxn ang="0">
                  <a:pos x="0" y="0"/>
                </a:cxn>
                <a:cxn ang="0">
                  <a:pos x="0" y="0"/>
                </a:cxn>
                <a:cxn ang="0">
                  <a:pos x="0" y="0"/>
                </a:cxn>
                <a:cxn ang="0">
                  <a:pos x="0" y="4"/>
                </a:cxn>
                <a:cxn ang="0">
                  <a:pos x="0" y="4"/>
                </a:cxn>
                <a:cxn ang="0">
                  <a:pos x="0" y="0"/>
                </a:cxn>
                <a:cxn ang="0">
                  <a:pos x="0" y="4"/>
                </a:cxn>
              </a:cxnLst>
              <a:rect l="0" t="0" r="r" b="b"/>
              <a:pathLst>
                <a:path h="4">
                  <a:moveTo>
                    <a:pt x="0" y="4"/>
                  </a:moveTo>
                  <a:lnTo>
                    <a:pt x="0" y="4"/>
                  </a:lnTo>
                  <a:lnTo>
                    <a:pt x="0" y="0"/>
                  </a:lnTo>
                  <a:lnTo>
                    <a:pt x="0" y="0"/>
                  </a:lnTo>
                  <a:lnTo>
                    <a:pt x="0" y="0"/>
                  </a:lnTo>
                  <a:lnTo>
                    <a:pt x="0" y="0"/>
                  </a:lnTo>
                  <a:lnTo>
                    <a:pt x="0" y="0"/>
                  </a:lnTo>
                  <a:lnTo>
                    <a:pt x="0" y="4"/>
                  </a:lnTo>
                  <a:lnTo>
                    <a:pt x="0" y="4"/>
                  </a:lnTo>
                  <a:lnTo>
                    <a:pt x="0" y="0"/>
                  </a:lnTo>
                  <a:lnTo>
                    <a:pt x="0" y="4"/>
                  </a:lnTo>
                </a:path>
              </a:pathLst>
            </a:custGeom>
            <a:noFill/>
            <a:ln w="6350">
              <a:solidFill>
                <a:srgbClr val="000000"/>
              </a:solidFill>
              <a:prstDash val="solid"/>
              <a:round/>
              <a:headEnd/>
              <a:tailEnd/>
            </a:ln>
          </p:spPr>
          <p:txBody>
            <a:bodyPr/>
            <a:lstStyle/>
            <a:p>
              <a:endParaRPr lang="en-US"/>
            </a:p>
          </p:txBody>
        </p:sp>
        <p:sp>
          <p:nvSpPr>
            <p:cNvPr id="380434" name="Freeform 530"/>
            <p:cNvSpPr>
              <a:spLocks noChangeAspect="1"/>
            </p:cNvSpPr>
            <p:nvPr/>
          </p:nvSpPr>
          <p:spPr bwMode="auto">
            <a:xfrm>
              <a:off x="5061" y="2315"/>
              <a:ext cx="4" cy="4"/>
            </a:xfrm>
            <a:custGeom>
              <a:avLst/>
              <a:gdLst/>
              <a:ahLst/>
              <a:cxnLst>
                <a:cxn ang="0">
                  <a:pos x="4" y="4"/>
                </a:cxn>
                <a:cxn ang="0">
                  <a:pos x="4" y="4"/>
                </a:cxn>
                <a:cxn ang="0">
                  <a:pos x="4" y="4"/>
                </a:cxn>
                <a:cxn ang="0">
                  <a:pos x="0" y="4"/>
                </a:cxn>
                <a:cxn ang="0">
                  <a:pos x="0" y="0"/>
                </a:cxn>
                <a:cxn ang="0">
                  <a:pos x="4" y="0"/>
                </a:cxn>
                <a:cxn ang="0">
                  <a:pos x="4" y="4"/>
                </a:cxn>
              </a:cxnLst>
              <a:rect l="0" t="0" r="r" b="b"/>
              <a:pathLst>
                <a:path w="4" h="4">
                  <a:moveTo>
                    <a:pt x="4" y="4"/>
                  </a:moveTo>
                  <a:lnTo>
                    <a:pt x="4" y="4"/>
                  </a:lnTo>
                  <a:lnTo>
                    <a:pt x="4" y="4"/>
                  </a:lnTo>
                  <a:lnTo>
                    <a:pt x="0" y="4"/>
                  </a:lnTo>
                  <a:lnTo>
                    <a:pt x="0" y="0"/>
                  </a:lnTo>
                  <a:lnTo>
                    <a:pt x="4" y="0"/>
                  </a:lnTo>
                  <a:lnTo>
                    <a:pt x="4" y="4"/>
                  </a:lnTo>
                </a:path>
              </a:pathLst>
            </a:custGeom>
            <a:noFill/>
            <a:ln w="6350">
              <a:solidFill>
                <a:srgbClr val="000000"/>
              </a:solidFill>
              <a:prstDash val="solid"/>
              <a:round/>
              <a:headEnd/>
              <a:tailEnd/>
            </a:ln>
          </p:spPr>
          <p:txBody>
            <a:bodyPr/>
            <a:lstStyle/>
            <a:p>
              <a:endParaRPr lang="en-US"/>
            </a:p>
          </p:txBody>
        </p:sp>
        <p:sp>
          <p:nvSpPr>
            <p:cNvPr id="380435" name="Freeform 531"/>
            <p:cNvSpPr>
              <a:spLocks noChangeAspect="1"/>
            </p:cNvSpPr>
            <p:nvPr/>
          </p:nvSpPr>
          <p:spPr bwMode="auto">
            <a:xfrm>
              <a:off x="5065" y="2315"/>
              <a:ext cx="4" cy="4"/>
            </a:xfrm>
            <a:custGeom>
              <a:avLst/>
              <a:gdLst/>
              <a:ahLst/>
              <a:cxnLst>
                <a:cxn ang="0">
                  <a:pos x="0" y="0"/>
                </a:cxn>
                <a:cxn ang="0">
                  <a:pos x="0" y="0"/>
                </a:cxn>
                <a:cxn ang="0">
                  <a:pos x="0" y="0"/>
                </a:cxn>
                <a:cxn ang="0">
                  <a:pos x="0" y="0"/>
                </a:cxn>
                <a:cxn ang="0">
                  <a:pos x="0" y="0"/>
                </a:cxn>
                <a:cxn ang="0">
                  <a:pos x="0" y="0"/>
                </a:cxn>
                <a:cxn ang="0">
                  <a:pos x="4" y="0"/>
                </a:cxn>
                <a:cxn ang="0">
                  <a:pos x="4" y="0"/>
                </a:cxn>
                <a:cxn ang="0">
                  <a:pos x="4" y="0"/>
                </a:cxn>
                <a:cxn ang="0">
                  <a:pos x="4" y="0"/>
                </a:cxn>
                <a:cxn ang="0">
                  <a:pos x="4" y="0"/>
                </a:cxn>
                <a:cxn ang="0">
                  <a:pos x="4" y="0"/>
                </a:cxn>
                <a:cxn ang="0">
                  <a:pos x="4" y="4"/>
                </a:cxn>
                <a:cxn ang="0">
                  <a:pos x="0" y="4"/>
                </a:cxn>
                <a:cxn ang="0">
                  <a:pos x="0" y="4"/>
                </a:cxn>
                <a:cxn ang="0">
                  <a:pos x="0" y="0"/>
                </a:cxn>
                <a:cxn ang="0">
                  <a:pos x="0" y="0"/>
                </a:cxn>
                <a:cxn ang="0">
                  <a:pos x="0" y="0"/>
                </a:cxn>
              </a:cxnLst>
              <a:rect l="0" t="0" r="r" b="b"/>
              <a:pathLst>
                <a:path w="4" h="4">
                  <a:moveTo>
                    <a:pt x="0" y="0"/>
                  </a:moveTo>
                  <a:lnTo>
                    <a:pt x="0" y="0"/>
                  </a:lnTo>
                  <a:lnTo>
                    <a:pt x="0" y="0"/>
                  </a:lnTo>
                  <a:lnTo>
                    <a:pt x="0" y="0"/>
                  </a:lnTo>
                  <a:lnTo>
                    <a:pt x="0" y="0"/>
                  </a:lnTo>
                  <a:lnTo>
                    <a:pt x="0" y="0"/>
                  </a:lnTo>
                  <a:lnTo>
                    <a:pt x="4" y="0"/>
                  </a:lnTo>
                  <a:lnTo>
                    <a:pt x="4" y="0"/>
                  </a:lnTo>
                  <a:lnTo>
                    <a:pt x="4" y="0"/>
                  </a:lnTo>
                  <a:lnTo>
                    <a:pt x="4" y="0"/>
                  </a:lnTo>
                  <a:lnTo>
                    <a:pt x="4" y="0"/>
                  </a:lnTo>
                  <a:lnTo>
                    <a:pt x="4" y="0"/>
                  </a:lnTo>
                  <a:lnTo>
                    <a:pt x="4" y="4"/>
                  </a:lnTo>
                  <a:lnTo>
                    <a:pt x="0" y="4"/>
                  </a:lnTo>
                  <a:lnTo>
                    <a:pt x="0" y="4"/>
                  </a:lnTo>
                  <a:lnTo>
                    <a:pt x="0" y="0"/>
                  </a:lnTo>
                  <a:lnTo>
                    <a:pt x="0" y="0"/>
                  </a:lnTo>
                  <a:lnTo>
                    <a:pt x="0" y="0"/>
                  </a:lnTo>
                </a:path>
              </a:pathLst>
            </a:custGeom>
            <a:noFill/>
            <a:ln w="6350">
              <a:solidFill>
                <a:srgbClr val="000000"/>
              </a:solidFill>
              <a:prstDash val="solid"/>
              <a:round/>
              <a:headEnd/>
              <a:tailEnd/>
            </a:ln>
          </p:spPr>
          <p:txBody>
            <a:bodyPr/>
            <a:lstStyle/>
            <a:p>
              <a:endParaRPr lang="en-US"/>
            </a:p>
          </p:txBody>
        </p:sp>
        <p:sp>
          <p:nvSpPr>
            <p:cNvPr id="380436" name="Freeform 532"/>
            <p:cNvSpPr>
              <a:spLocks noChangeAspect="1"/>
            </p:cNvSpPr>
            <p:nvPr/>
          </p:nvSpPr>
          <p:spPr bwMode="auto">
            <a:xfrm>
              <a:off x="5065" y="2315"/>
              <a:ext cx="4" cy="4"/>
            </a:xfrm>
            <a:custGeom>
              <a:avLst/>
              <a:gdLst/>
              <a:ahLst/>
              <a:cxnLst>
                <a:cxn ang="0">
                  <a:pos x="0" y="0"/>
                </a:cxn>
                <a:cxn ang="0">
                  <a:pos x="0" y="0"/>
                </a:cxn>
                <a:cxn ang="0">
                  <a:pos x="0" y="0"/>
                </a:cxn>
                <a:cxn ang="0">
                  <a:pos x="0" y="0"/>
                </a:cxn>
                <a:cxn ang="0">
                  <a:pos x="4" y="4"/>
                </a:cxn>
                <a:cxn ang="0">
                  <a:pos x="4" y="4"/>
                </a:cxn>
                <a:cxn ang="0">
                  <a:pos x="4" y="4"/>
                </a:cxn>
                <a:cxn ang="0">
                  <a:pos x="4" y="0"/>
                </a:cxn>
                <a:cxn ang="0">
                  <a:pos x="4" y="0"/>
                </a:cxn>
                <a:cxn ang="0">
                  <a:pos x="4" y="0"/>
                </a:cxn>
                <a:cxn ang="0">
                  <a:pos x="4" y="0"/>
                </a:cxn>
                <a:cxn ang="0">
                  <a:pos x="4" y="0"/>
                </a:cxn>
                <a:cxn ang="0">
                  <a:pos x="4" y="0"/>
                </a:cxn>
                <a:cxn ang="0">
                  <a:pos x="4" y="0"/>
                </a:cxn>
                <a:cxn ang="0">
                  <a:pos x="4" y="0"/>
                </a:cxn>
                <a:cxn ang="0">
                  <a:pos x="0" y="0"/>
                </a:cxn>
                <a:cxn ang="0">
                  <a:pos x="0" y="0"/>
                </a:cxn>
                <a:cxn ang="0">
                  <a:pos x="0" y="0"/>
                </a:cxn>
              </a:cxnLst>
              <a:rect l="0" t="0" r="r" b="b"/>
              <a:pathLst>
                <a:path w="4" h="4">
                  <a:moveTo>
                    <a:pt x="0" y="0"/>
                  </a:moveTo>
                  <a:lnTo>
                    <a:pt x="0" y="0"/>
                  </a:lnTo>
                  <a:lnTo>
                    <a:pt x="0" y="0"/>
                  </a:lnTo>
                  <a:lnTo>
                    <a:pt x="0" y="0"/>
                  </a:lnTo>
                  <a:lnTo>
                    <a:pt x="4" y="4"/>
                  </a:lnTo>
                  <a:lnTo>
                    <a:pt x="4" y="4"/>
                  </a:lnTo>
                  <a:lnTo>
                    <a:pt x="4" y="4"/>
                  </a:lnTo>
                  <a:lnTo>
                    <a:pt x="4" y="0"/>
                  </a:lnTo>
                  <a:lnTo>
                    <a:pt x="4" y="0"/>
                  </a:lnTo>
                  <a:lnTo>
                    <a:pt x="4" y="0"/>
                  </a:lnTo>
                  <a:lnTo>
                    <a:pt x="4" y="0"/>
                  </a:lnTo>
                  <a:lnTo>
                    <a:pt x="4" y="0"/>
                  </a:lnTo>
                  <a:lnTo>
                    <a:pt x="4" y="0"/>
                  </a:lnTo>
                  <a:lnTo>
                    <a:pt x="4" y="0"/>
                  </a:lnTo>
                  <a:lnTo>
                    <a:pt x="4" y="0"/>
                  </a:lnTo>
                  <a:lnTo>
                    <a:pt x="0" y="0"/>
                  </a:lnTo>
                  <a:lnTo>
                    <a:pt x="0" y="0"/>
                  </a:lnTo>
                  <a:lnTo>
                    <a:pt x="0" y="0"/>
                  </a:lnTo>
                </a:path>
              </a:pathLst>
            </a:custGeom>
            <a:noFill/>
            <a:ln w="6350">
              <a:solidFill>
                <a:srgbClr val="000000"/>
              </a:solidFill>
              <a:prstDash val="solid"/>
              <a:round/>
              <a:headEnd/>
              <a:tailEnd/>
            </a:ln>
          </p:spPr>
          <p:txBody>
            <a:bodyPr/>
            <a:lstStyle/>
            <a:p>
              <a:endParaRPr lang="en-US"/>
            </a:p>
          </p:txBody>
        </p:sp>
        <p:sp>
          <p:nvSpPr>
            <p:cNvPr id="380437" name="Freeform 533"/>
            <p:cNvSpPr>
              <a:spLocks noChangeAspect="1"/>
            </p:cNvSpPr>
            <p:nvPr/>
          </p:nvSpPr>
          <p:spPr bwMode="auto">
            <a:xfrm>
              <a:off x="5069" y="2311"/>
              <a:ext cx="3" cy="4"/>
            </a:xfrm>
            <a:custGeom>
              <a:avLst/>
              <a:gdLst/>
              <a:ahLst/>
              <a:cxnLst>
                <a:cxn ang="0">
                  <a:pos x="0" y="4"/>
                </a:cxn>
                <a:cxn ang="0">
                  <a:pos x="0" y="4"/>
                </a:cxn>
                <a:cxn ang="0">
                  <a:pos x="0" y="0"/>
                </a:cxn>
                <a:cxn ang="0">
                  <a:pos x="3" y="0"/>
                </a:cxn>
                <a:cxn ang="0">
                  <a:pos x="3" y="0"/>
                </a:cxn>
                <a:cxn ang="0">
                  <a:pos x="3" y="4"/>
                </a:cxn>
                <a:cxn ang="0">
                  <a:pos x="3" y="4"/>
                </a:cxn>
                <a:cxn ang="0">
                  <a:pos x="3" y="0"/>
                </a:cxn>
                <a:cxn ang="0">
                  <a:pos x="3" y="0"/>
                </a:cxn>
                <a:cxn ang="0">
                  <a:pos x="0" y="4"/>
                </a:cxn>
                <a:cxn ang="0">
                  <a:pos x="0" y="4"/>
                </a:cxn>
                <a:cxn ang="0">
                  <a:pos x="0" y="4"/>
                </a:cxn>
                <a:cxn ang="0">
                  <a:pos x="3" y="4"/>
                </a:cxn>
                <a:cxn ang="0">
                  <a:pos x="3" y="4"/>
                </a:cxn>
                <a:cxn ang="0">
                  <a:pos x="3" y="4"/>
                </a:cxn>
                <a:cxn ang="0">
                  <a:pos x="3" y="4"/>
                </a:cxn>
                <a:cxn ang="0">
                  <a:pos x="3" y="4"/>
                </a:cxn>
                <a:cxn ang="0">
                  <a:pos x="0" y="4"/>
                </a:cxn>
                <a:cxn ang="0">
                  <a:pos x="0" y="4"/>
                </a:cxn>
                <a:cxn ang="0">
                  <a:pos x="0" y="4"/>
                </a:cxn>
              </a:cxnLst>
              <a:rect l="0" t="0" r="r" b="b"/>
              <a:pathLst>
                <a:path w="3" h="4">
                  <a:moveTo>
                    <a:pt x="0" y="4"/>
                  </a:moveTo>
                  <a:lnTo>
                    <a:pt x="0" y="4"/>
                  </a:lnTo>
                  <a:lnTo>
                    <a:pt x="0" y="0"/>
                  </a:lnTo>
                  <a:lnTo>
                    <a:pt x="3" y="0"/>
                  </a:lnTo>
                  <a:lnTo>
                    <a:pt x="3" y="0"/>
                  </a:lnTo>
                  <a:lnTo>
                    <a:pt x="3" y="4"/>
                  </a:lnTo>
                  <a:lnTo>
                    <a:pt x="3" y="4"/>
                  </a:lnTo>
                  <a:lnTo>
                    <a:pt x="3" y="0"/>
                  </a:lnTo>
                  <a:lnTo>
                    <a:pt x="3" y="0"/>
                  </a:lnTo>
                  <a:lnTo>
                    <a:pt x="0" y="4"/>
                  </a:lnTo>
                  <a:lnTo>
                    <a:pt x="0" y="4"/>
                  </a:lnTo>
                  <a:lnTo>
                    <a:pt x="0" y="4"/>
                  </a:lnTo>
                  <a:lnTo>
                    <a:pt x="3" y="4"/>
                  </a:lnTo>
                  <a:lnTo>
                    <a:pt x="3" y="4"/>
                  </a:lnTo>
                  <a:lnTo>
                    <a:pt x="3" y="4"/>
                  </a:lnTo>
                  <a:lnTo>
                    <a:pt x="3" y="4"/>
                  </a:lnTo>
                  <a:lnTo>
                    <a:pt x="3"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0438" name="Freeform 534"/>
            <p:cNvSpPr>
              <a:spLocks noChangeAspect="1"/>
            </p:cNvSpPr>
            <p:nvPr/>
          </p:nvSpPr>
          <p:spPr bwMode="auto">
            <a:xfrm>
              <a:off x="5072" y="2311"/>
              <a:ext cx="4" cy="4"/>
            </a:xfrm>
            <a:custGeom>
              <a:avLst/>
              <a:gdLst/>
              <a:ahLst/>
              <a:cxnLst>
                <a:cxn ang="0">
                  <a:pos x="0" y="4"/>
                </a:cxn>
                <a:cxn ang="0">
                  <a:pos x="0" y="0"/>
                </a:cxn>
                <a:cxn ang="0">
                  <a:pos x="0" y="0"/>
                </a:cxn>
                <a:cxn ang="0">
                  <a:pos x="0" y="4"/>
                </a:cxn>
                <a:cxn ang="0">
                  <a:pos x="4" y="0"/>
                </a:cxn>
                <a:cxn ang="0">
                  <a:pos x="4" y="0"/>
                </a:cxn>
                <a:cxn ang="0">
                  <a:pos x="4" y="4"/>
                </a:cxn>
                <a:cxn ang="0">
                  <a:pos x="4" y="4"/>
                </a:cxn>
                <a:cxn ang="0">
                  <a:pos x="4" y="4"/>
                </a:cxn>
                <a:cxn ang="0">
                  <a:pos x="4" y="4"/>
                </a:cxn>
                <a:cxn ang="0">
                  <a:pos x="0" y="4"/>
                </a:cxn>
                <a:cxn ang="0">
                  <a:pos x="0" y="4"/>
                </a:cxn>
                <a:cxn ang="0">
                  <a:pos x="0" y="4"/>
                </a:cxn>
              </a:cxnLst>
              <a:rect l="0" t="0" r="r" b="b"/>
              <a:pathLst>
                <a:path w="4" h="4">
                  <a:moveTo>
                    <a:pt x="0" y="4"/>
                  </a:moveTo>
                  <a:lnTo>
                    <a:pt x="0" y="0"/>
                  </a:lnTo>
                  <a:lnTo>
                    <a:pt x="0" y="0"/>
                  </a:lnTo>
                  <a:lnTo>
                    <a:pt x="0" y="4"/>
                  </a:lnTo>
                  <a:lnTo>
                    <a:pt x="4" y="0"/>
                  </a:lnTo>
                  <a:lnTo>
                    <a:pt x="4" y="0"/>
                  </a:lnTo>
                  <a:lnTo>
                    <a:pt x="4" y="4"/>
                  </a:lnTo>
                  <a:lnTo>
                    <a:pt x="4" y="4"/>
                  </a:lnTo>
                  <a:lnTo>
                    <a:pt x="4" y="4"/>
                  </a:lnTo>
                  <a:lnTo>
                    <a:pt x="4"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0439" name="Freeform 535"/>
            <p:cNvSpPr>
              <a:spLocks noChangeAspect="1" noEditPoints="1"/>
            </p:cNvSpPr>
            <p:nvPr/>
          </p:nvSpPr>
          <p:spPr bwMode="auto">
            <a:xfrm>
              <a:off x="5057" y="2300"/>
              <a:ext cx="4" cy="3"/>
            </a:xfrm>
            <a:custGeom>
              <a:avLst/>
              <a:gdLst/>
              <a:ahLst/>
              <a:cxnLst>
                <a:cxn ang="0">
                  <a:pos x="0" y="3"/>
                </a:cxn>
                <a:cxn ang="0">
                  <a:pos x="0" y="3"/>
                </a:cxn>
                <a:cxn ang="0">
                  <a:pos x="0" y="3"/>
                </a:cxn>
                <a:cxn ang="0">
                  <a:pos x="0" y="3"/>
                </a:cxn>
                <a:cxn ang="0">
                  <a:pos x="0" y="0"/>
                </a:cxn>
                <a:cxn ang="0">
                  <a:pos x="0" y="0"/>
                </a:cxn>
                <a:cxn ang="0">
                  <a:pos x="0" y="3"/>
                </a:cxn>
                <a:cxn ang="0">
                  <a:pos x="0" y="3"/>
                </a:cxn>
                <a:cxn ang="0">
                  <a:pos x="0" y="3"/>
                </a:cxn>
                <a:cxn ang="0">
                  <a:pos x="0" y="0"/>
                </a:cxn>
                <a:cxn ang="0">
                  <a:pos x="0" y="0"/>
                </a:cxn>
                <a:cxn ang="0">
                  <a:pos x="4" y="0"/>
                </a:cxn>
                <a:cxn ang="0">
                  <a:pos x="4" y="0"/>
                </a:cxn>
                <a:cxn ang="0">
                  <a:pos x="4" y="0"/>
                </a:cxn>
                <a:cxn ang="0">
                  <a:pos x="4" y="0"/>
                </a:cxn>
                <a:cxn ang="0">
                  <a:pos x="4" y="0"/>
                </a:cxn>
                <a:cxn ang="0">
                  <a:pos x="4" y="0"/>
                </a:cxn>
                <a:cxn ang="0">
                  <a:pos x="4" y="3"/>
                </a:cxn>
                <a:cxn ang="0">
                  <a:pos x="4" y="3"/>
                </a:cxn>
                <a:cxn ang="0">
                  <a:pos x="4" y="3"/>
                </a:cxn>
                <a:cxn ang="0">
                  <a:pos x="4" y="3"/>
                </a:cxn>
                <a:cxn ang="0">
                  <a:pos x="4" y="3"/>
                </a:cxn>
                <a:cxn ang="0">
                  <a:pos x="0" y="3"/>
                </a:cxn>
                <a:cxn ang="0">
                  <a:pos x="0" y="3"/>
                </a:cxn>
                <a:cxn ang="0">
                  <a:pos x="0" y="3"/>
                </a:cxn>
                <a:cxn ang="0">
                  <a:pos x="0" y="3"/>
                </a:cxn>
                <a:cxn ang="0">
                  <a:pos x="0" y="3"/>
                </a:cxn>
                <a:cxn ang="0">
                  <a:pos x="0" y="3"/>
                </a:cxn>
                <a:cxn ang="0">
                  <a:pos x="0" y="3"/>
                </a:cxn>
                <a:cxn ang="0">
                  <a:pos x="4" y="3"/>
                </a:cxn>
                <a:cxn ang="0">
                  <a:pos x="4" y="3"/>
                </a:cxn>
                <a:cxn ang="0">
                  <a:pos x="4" y="3"/>
                </a:cxn>
                <a:cxn ang="0">
                  <a:pos x="4" y="3"/>
                </a:cxn>
                <a:cxn ang="0">
                  <a:pos x="4" y="3"/>
                </a:cxn>
                <a:cxn ang="0">
                  <a:pos x="4" y="0"/>
                </a:cxn>
                <a:cxn ang="0">
                  <a:pos x="4" y="0"/>
                </a:cxn>
                <a:cxn ang="0">
                  <a:pos x="4" y="0"/>
                </a:cxn>
                <a:cxn ang="0">
                  <a:pos x="4" y="0"/>
                </a:cxn>
                <a:cxn ang="0">
                  <a:pos x="4" y="0"/>
                </a:cxn>
                <a:cxn ang="0">
                  <a:pos x="4" y="0"/>
                </a:cxn>
                <a:cxn ang="0">
                  <a:pos x="0" y="0"/>
                </a:cxn>
                <a:cxn ang="0">
                  <a:pos x="0" y="0"/>
                </a:cxn>
                <a:cxn ang="0">
                  <a:pos x="0" y="3"/>
                </a:cxn>
                <a:cxn ang="0">
                  <a:pos x="0" y="3"/>
                </a:cxn>
              </a:cxnLst>
              <a:rect l="0" t="0" r="r" b="b"/>
              <a:pathLst>
                <a:path w="4" h="3">
                  <a:moveTo>
                    <a:pt x="0" y="3"/>
                  </a:moveTo>
                  <a:lnTo>
                    <a:pt x="0" y="3"/>
                  </a:lnTo>
                  <a:lnTo>
                    <a:pt x="0" y="3"/>
                  </a:lnTo>
                  <a:lnTo>
                    <a:pt x="0" y="3"/>
                  </a:lnTo>
                  <a:lnTo>
                    <a:pt x="0" y="0"/>
                  </a:lnTo>
                  <a:lnTo>
                    <a:pt x="0" y="0"/>
                  </a:lnTo>
                  <a:lnTo>
                    <a:pt x="0" y="3"/>
                  </a:lnTo>
                  <a:lnTo>
                    <a:pt x="0" y="3"/>
                  </a:lnTo>
                  <a:close/>
                  <a:moveTo>
                    <a:pt x="0" y="3"/>
                  </a:moveTo>
                  <a:lnTo>
                    <a:pt x="0" y="0"/>
                  </a:lnTo>
                  <a:lnTo>
                    <a:pt x="0" y="0"/>
                  </a:lnTo>
                  <a:lnTo>
                    <a:pt x="4" y="0"/>
                  </a:lnTo>
                  <a:lnTo>
                    <a:pt x="4" y="0"/>
                  </a:lnTo>
                  <a:lnTo>
                    <a:pt x="4" y="0"/>
                  </a:lnTo>
                  <a:lnTo>
                    <a:pt x="4" y="0"/>
                  </a:lnTo>
                  <a:lnTo>
                    <a:pt x="4" y="0"/>
                  </a:lnTo>
                  <a:lnTo>
                    <a:pt x="4" y="0"/>
                  </a:lnTo>
                  <a:lnTo>
                    <a:pt x="4" y="3"/>
                  </a:lnTo>
                  <a:lnTo>
                    <a:pt x="4" y="3"/>
                  </a:lnTo>
                  <a:lnTo>
                    <a:pt x="4" y="3"/>
                  </a:lnTo>
                  <a:lnTo>
                    <a:pt x="4" y="3"/>
                  </a:lnTo>
                  <a:lnTo>
                    <a:pt x="4" y="3"/>
                  </a:lnTo>
                  <a:lnTo>
                    <a:pt x="0" y="3"/>
                  </a:lnTo>
                  <a:lnTo>
                    <a:pt x="0" y="3"/>
                  </a:lnTo>
                  <a:lnTo>
                    <a:pt x="0" y="3"/>
                  </a:lnTo>
                  <a:lnTo>
                    <a:pt x="0" y="3"/>
                  </a:lnTo>
                  <a:close/>
                  <a:moveTo>
                    <a:pt x="0" y="3"/>
                  </a:moveTo>
                  <a:lnTo>
                    <a:pt x="0" y="3"/>
                  </a:lnTo>
                  <a:lnTo>
                    <a:pt x="0" y="3"/>
                  </a:lnTo>
                  <a:lnTo>
                    <a:pt x="4" y="3"/>
                  </a:lnTo>
                  <a:lnTo>
                    <a:pt x="4" y="3"/>
                  </a:lnTo>
                  <a:lnTo>
                    <a:pt x="4" y="3"/>
                  </a:lnTo>
                  <a:lnTo>
                    <a:pt x="4" y="3"/>
                  </a:lnTo>
                  <a:lnTo>
                    <a:pt x="4" y="3"/>
                  </a:lnTo>
                  <a:lnTo>
                    <a:pt x="4" y="0"/>
                  </a:lnTo>
                  <a:lnTo>
                    <a:pt x="4" y="0"/>
                  </a:lnTo>
                  <a:lnTo>
                    <a:pt x="4" y="0"/>
                  </a:lnTo>
                  <a:lnTo>
                    <a:pt x="4" y="0"/>
                  </a:lnTo>
                  <a:lnTo>
                    <a:pt x="4" y="0"/>
                  </a:lnTo>
                  <a:lnTo>
                    <a:pt x="4" y="0"/>
                  </a:lnTo>
                  <a:lnTo>
                    <a:pt x="0" y="0"/>
                  </a:lnTo>
                  <a:lnTo>
                    <a:pt x="0" y="0"/>
                  </a:lnTo>
                  <a:lnTo>
                    <a:pt x="0" y="3"/>
                  </a:lnTo>
                  <a:lnTo>
                    <a:pt x="0" y="3"/>
                  </a:lnTo>
                  <a:close/>
                </a:path>
              </a:pathLst>
            </a:custGeom>
            <a:solidFill>
              <a:srgbClr val="000000"/>
            </a:solidFill>
            <a:ln w="9525">
              <a:noFill/>
              <a:round/>
              <a:headEnd/>
              <a:tailEnd/>
            </a:ln>
          </p:spPr>
          <p:txBody>
            <a:bodyPr/>
            <a:lstStyle/>
            <a:p>
              <a:endParaRPr lang="en-US"/>
            </a:p>
          </p:txBody>
        </p:sp>
        <p:sp>
          <p:nvSpPr>
            <p:cNvPr id="380440" name="Freeform 536"/>
            <p:cNvSpPr>
              <a:spLocks noChangeAspect="1" noEditPoints="1"/>
            </p:cNvSpPr>
            <p:nvPr/>
          </p:nvSpPr>
          <p:spPr bwMode="auto">
            <a:xfrm>
              <a:off x="5061" y="2300"/>
              <a:ext cx="8" cy="3"/>
            </a:xfrm>
            <a:custGeom>
              <a:avLst/>
              <a:gdLst/>
              <a:ahLst/>
              <a:cxnLst>
                <a:cxn ang="0">
                  <a:pos x="0" y="0"/>
                </a:cxn>
                <a:cxn ang="0">
                  <a:pos x="4" y="0"/>
                </a:cxn>
                <a:cxn ang="0">
                  <a:pos x="4" y="0"/>
                </a:cxn>
                <a:cxn ang="0">
                  <a:pos x="4" y="0"/>
                </a:cxn>
                <a:cxn ang="0">
                  <a:pos x="4" y="0"/>
                </a:cxn>
                <a:cxn ang="0">
                  <a:pos x="4" y="0"/>
                </a:cxn>
                <a:cxn ang="0">
                  <a:pos x="4" y="0"/>
                </a:cxn>
                <a:cxn ang="0">
                  <a:pos x="4" y="0"/>
                </a:cxn>
                <a:cxn ang="0">
                  <a:pos x="4" y="0"/>
                </a:cxn>
                <a:cxn ang="0">
                  <a:pos x="4" y="3"/>
                </a:cxn>
                <a:cxn ang="0">
                  <a:pos x="4" y="3"/>
                </a:cxn>
                <a:cxn ang="0">
                  <a:pos x="4" y="3"/>
                </a:cxn>
                <a:cxn ang="0">
                  <a:pos x="4" y="3"/>
                </a:cxn>
                <a:cxn ang="0">
                  <a:pos x="4" y="3"/>
                </a:cxn>
                <a:cxn ang="0">
                  <a:pos x="4" y="3"/>
                </a:cxn>
                <a:cxn ang="0">
                  <a:pos x="4" y="3"/>
                </a:cxn>
                <a:cxn ang="0">
                  <a:pos x="4" y="3"/>
                </a:cxn>
                <a:cxn ang="0">
                  <a:pos x="4" y="3"/>
                </a:cxn>
                <a:cxn ang="0">
                  <a:pos x="0" y="0"/>
                </a:cxn>
                <a:cxn ang="0">
                  <a:pos x="0" y="0"/>
                </a:cxn>
                <a:cxn ang="0">
                  <a:pos x="4" y="3"/>
                </a:cxn>
                <a:cxn ang="0">
                  <a:pos x="4" y="0"/>
                </a:cxn>
                <a:cxn ang="0">
                  <a:pos x="8" y="0"/>
                </a:cxn>
                <a:cxn ang="0">
                  <a:pos x="8" y="0"/>
                </a:cxn>
                <a:cxn ang="0">
                  <a:pos x="8" y="0"/>
                </a:cxn>
                <a:cxn ang="0">
                  <a:pos x="8" y="0"/>
                </a:cxn>
                <a:cxn ang="0">
                  <a:pos x="8" y="0"/>
                </a:cxn>
                <a:cxn ang="0">
                  <a:pos x="8" y="3"/>
                </a:cxn>
                <a:cxn ang="0">
                  <a:pos x="8" y="3"/>
                </a:cxn>
                <a:cxn ang="0">
                  <a:pos x="8" y="0"/>
                </a:cxn>
                <a:cxn ang="0">
                  <a:pos x="8" y="3"/>
                </a:cxn>
                <a:cxn ang="0">
                  <a:pos x="8" y="3"/>
                </a:cxn>
                <a:cxn ang="0">
                  <a:pos x="4" y="3"/>
                </a:cxn>
                <a:cxn ang="0">
                  <a:pos x="4" y="3"/>
                </a:cxn>
              </a:cxnLst>
              <a:rect l="0" t="0" r="r" b="b"/>
              <a:pathLst>
                <a:path w="8" h="3">
                  <a:moveTo>
                    <a:pt x="0" y="0"/>
                  </a:moveTo>
                  <a:lnTo>
                    <a:pt x="4" y="0"/>
                  </a:lnTo>
                  <a:lnTo>
                    <a:pt x="4" y="0"/>
                  </a:lnTo>
                  <a:lnTo>
                    <a:pt x="4" y="0"/>
                  </a:lnTo>
                  <a:lnTo>
                    <a:pt x="4" y="0"/>
                  </a:lnTo>
                  <a:lnTo>
                    <a:pt x="4" y="0"/>
                  </a:lnTo>
                  <a:lnTo>
                    <a:pt x="4" y="0"/>
                  </a:lnTo>
                  <a:lnTo>
                    <a:pt x="4" y="0"/>
                  </a:lnTo>
                  <a:lnTo>
                    <a:pt x="4" y="0"/>
                  </a:lnTo>
                  <a:lnTo>
                    <a:pt x="4" y="3"/>
                  </a:lnTo>
                  <a:lnTo>
                    <a:pt x="4" y="3"/>
                  </a:lnTo>
                  <a:lnTo>
                    <a:pt x="4" y="3"/>
                  </a:lnTo>
                  <a:lnTo>
                    <a:pt x="4" y="3"/>
                  </a:lnTo>
                  <a:lnTo>
                    <a:pt x="4" y="3"/>
                  </a:lnTo>
                  <a:lnTo>
                    <a:pt x="4" y="3"/>
                  </a:lnTo>
                  <a:lnTo>
                    <a:pt x="4" y="3"/>
                  </a:lnTo>
                  <a:lnTo>
                    <a:pt x="4" y="3"/>
                  </a:lnTo>
                  <a:lnTo>
                    <a:pt x="4" y="3"/>
                  </a:lnTo>
                  <a:lnTo>
                    <a:pt x="0" y="0"/>
                  </a:lnTo>
                  <a:lnTo>
                    <a:pt x="0" y="0"/>
                  </a:lnTo>
                  <a:close/>
                  <a:moveTo>
                    <a:pt x="4" y="3"/>
                  </a:moveTo>
                  <a:lnTo>
                    <a:pt x="4" y="0"/>
                  </a:lnTo>
                  <a:lnTo>
                    <a:pt x="8" y="0"/>
                  </a:lnTo>
                  <a:lnTo>
                    <a:pt x="8" y="0"/>
                  </a:lnTo>
                  <a:lnTo>
                    <a:pt x="8" y="0"/>
                  </a:lnTo>
                  <a:lnTo>
                    <a:pt x="8" y="0"/>
                  </a:lnTo>
                  <a:lnTo>
                    <a:pt x="8" y="0"/>
                  </a:lnTo>
                  <a:lnTo>
                    <a:pt x="8" y="3"/>
                  </a:lnTo>
                  <a:lnTo>
                    <a:pt x="8" y="3"/>
                  </a:lnTo>
                  <a:lnTo>
                    <a:pt x="8" y="0"/>
                  </a:lnTo>
                  <a:lnTo>
                    <a:pt x="8" y="3"/>
                  </a:lnTo>
                  <a:lnTo>
                    <a:pt x="8" y="3"/>
                  </a:lnTo>
                  <a:lnTo>
                    <a:pt x="4" y="3"/>
                  </a:lnTo>
                  <a:lnTo>
                    <a:pt x="4" y="3"/>
                  </a:lnTo>
                  <a:close/>
                </a:path>
              </a:pathLst>
            </a:custGeom>
            <a:solidFill>
              <a:srgbClr val="000000"/>
            </a:solidFill>
            <a:ln w="9525">
              <a:noFill/>
              <a:round/>
              <a:headEnd/>
              <a:tailEnd/>
            </a:ln>
          </p:spPr>
          <p:txBody>
            <a:bodyPr/>
            <a:lstStyle/>
            <a:p>
              <a:endParaRPr lang="en-US"/>
            </a:p>
          </p:txBody>
        </p:sp>
        <p:sp>
          <p:nvSpPr>
            <p:cNvPr id="380441" name="Freeform 537"/>
            <p:cNvSpPr>
              <a:spLocks noChangeAspect="1"/>
            </p:cNvSpPr>
            <p:nvPr/>
          </p:nvSpPr>
          <p:spPr bwMode="auto">
            <a:xfrm>
              <a:off x="5057" y="2300"/>
              <a:ext cx="1" cy="3"/>
            </a:xfrm>
            <a:custGeom>
              <a:avLst/>
              <a:gdLst/>
              <a:ahLst/>
              <a:cxnLst>
                <a:cxn ang="0">
                  <a:pos x="0" y="3"/>
                </a:cxn>
                <a:cxn ang="0">
                  <a:pos x="0" y="3"/>
                </a:cxn>
                <a:cxn ang="0">
                  <a:pos x="0" y="3"/>
                </a:cxn>
                <a:cxn ang="0">
                  <a:pos x="0" y="3"/>
                </a:cxn>
                <a:cxn ang="0">
                  <a:pos x="0" y="0"/>
                </a:cxn>
                <a:cxn ang="0">
                  <a:pos x="0" y="0"/>
                </a:cxn>
                <a:cxn ang="0">
                  <a:pos x="0" y="3"/>
                </a:cxn>
              </a:cxnLst>
              <a:rect l="0" t="0" r="r" b="b"/>
              <a:pathLst>
                <a:path h="3">
                  <a:moveTo>
                    <a:pt x="0" y="3"/>
                  </a:moveTo>
                  <a:lnTo>
                    <a:pt x="0" y="3"/>
                  </a:lnTo>
                  <a:lnTo>
                    <a:pt x="0" y="3"/>
                  </a:lnTo>
                  <a:lnTo>
                    <a:pt x="0" y="3"/>
                  </a:lnTo>
                  <a:lnTo>
                    <a:pt x="0" y="0"/>
                  </a:lnTo>
                  <a:lnTo>
                    <a:pt x="0" y="0"/>
                  </a:lnTo>
                  <a:lnTo>
                    <a:pt x="0" y="3"/>
                  </a:lnTo>
                </a:path>
              </a:pathLst>
            </a:custGeom>
            <a:noFill/>
            <a:ln w="6350">
              <a:solidFill>
                <a:srgbClr val="000000"/>
              </a:solidFill>
              <a:prstDash val="solid"/>
              <a:round/>
              <a:headEnd/>
              <a:tailEnd/>
            </a:ln>
          </p:spPr>
          <p:txBody>
            <a:bodyPr/>
            <a:lstStyle/>
            <a:p>
              <a:endParaRPr lang="en-US"/>
            </a:p>
          </p:txBody>
        </p:sp>
        <p:sp>
          <p:nvSpPr>
            <p:cNvPr id="380442" name="Freeform 538"/>
            <p:cNvSpPr>
              <a:spLocks noChangeAspect="1"/>
            </p:cNvSpPr>
            <p:nvPr/>
          </p:nvSpPr>
          <p:spPr bwMode="auto">
            <a:xfrm>
              <a:off x="5057" y="2300"/>
              <a:ext cx="4" cy="3"/>
            </a:xfrm>
            <a:custGeom>
              <a:avLst/>
              <a:gdLst/>
              <a:ahLst/>
              <a:cxnLst>
                <a:cxn ang="0">
                  <a:pos x="0" y="3"/>
                </a:cxn>
                <a:cxn ang="0">
                  <a:pos x="0" y="3"/>
                </a:cxn>
                <a:cxn ang="0">
                  <a:pos x="0" y="3"/>
                </a:cxn>
                <a:cxn ang="0">
                  <a:pos x="0" y="0"/>
                </a:cxn>
                <a:cxn ang="0">
                  <a:pos x="4" y="0"/>
                </a:cxn>
                <a:cxn ang="0">
                  <a:pos x="4" y="0"/>
                </a:cxn>
                <a:cxn ang="0">
                  <a:pos x="4" y="0"/>
                </a:cxn>
                <a:cxn ang="0">
                  <a:pos x="4" y="0"/>
                </a:cxn>
                <a:cxn ang="0">
                  <a:pos x="4" y="0"/>
                </a:cxn>
                <a:cxn ang="0">
                  <a:pos x="4" y="3"/>
                </a:cxn>
                <a:cxn ang="0">
                  <a:pos x="4" y="3"/>
                </a:cxn>
                <a:cxn ang="0">
                  <a:pos x="4" y="3"/>
                </a:cxn>
                <a:cxn ang="0">
                  <a:pos x="4" y="3"/>
                </a:cxn>
                <a:cxn ang="0">
                  <a:pos x="4" y="3"/>
                </a:cxn>
                <a:cxn ang="0">
                  <a:pos x="4" y="3"/>
                </a:cxn>
                <a:cxn ang="0">
                  <a:pos x="0" y="3"/>
                </a:cxn>
                <a:cxn ang="0">
                  <a:pos x="0" y="3"/>
                </a:cxn>
                <a:cxn ang="0">
                  <a:pos x="0" y="3"/>
                </a:cxn>
              </a:cxnLst>
              <a:rect l="0" t="0" r="r" b="b"/>
              <a:pathLst>
                <a:path w="4" h="3">
                  <a:moveTo>
                    <a:pt x="0" y="3"/>
                  </a:moveTo>
                  <a:lnTo>
                    <a:pt x="0" y="3"/>
                  </a:lnTo>
                  <a:lnTo>
                    <a:pt x="0" y="3"/>
                  </a:lnTo>
                  <a:lnTo>
                    <a:pt x="0" y="0"/>
                  </a:lnTo>
                  <a:lnTo>
                    <a:pt x="4" y="0"/>
                  </a:lnTo>
                  <a:lnTo>
                    <a:pt x="4" y="0"/>
                  </a:lnTo>
                  <a:lnTo>
                    <a:pt x="4" y="0"/>
                  </a:lnTo>
                  <a:lnTo>
                    <a:pt x="4" y="0"/>
                  </a:lnTo>
                  <a:lnTo>
                    <a:pt x="4" y="0"/>
                  </a:lnTo>
                  <a:lnTo>
                    <a:pt x="4" y="3"/>
                  </a:lnTo>
                  <a:lnTo>
                    <a:pt x="4" y="3"/>
                  </a:lnTo>
                  <a:lnTo>
                    <a:pt x="4" y="3"/>
                  </a:lnTo>
                  <a:lnTo>
                    <a:pt x="4" y="3"/>
                  </a:lnTo>
                  <a:lnTo>
                    <a:pt x="4" y="3"/>
                  </a:lnTo>
                  <a:lnTo>
                    <a:pt x="4" y="3"/>
                  </a:lnTo>
                  <a:lnTo>
                    <a:pt x="0" y="3"/>
                  </a:lnTo>
                  <a:lnTo>
                    <a:pt x="0" y="3"/>
                  </a:lnTo>
                  <a:lnTo>
                    <a:pt x="0" y="3"/>
                  </a:lnTo>
                </a:path>
              </a:pathLst>
            </a:custGeom>
            <a:noFill/>
            <a:ln w="6350">
              <a:solidFill>
                <a:srgbClr val="000000"/>
              </a:solidFill>
              <a:prstDash val="solid"/>
              <a:round/>
              <a:headEnd/>
              <a:tailEnd/>
            </a:ln>
          </p:spPr>
          <p:txBody>
            <a:bodyPr/>
            <a:lstStyle/>
            <a:p>
              <a:endParaRPr lang="en-US"/>
            </a:p>
          </p:txBody>
        </p:sp>
        <p:sp>
          <p:nvSpPr>
            <p:cNvPr id="380443" name="Freeform 539"/>
            <p:cNvSpPr>
              <a:spLocks noChangeAspect="1"/>
            </p:cNvSpPr>
            <p:nvPr/>
          </p:nvSpPr>
          <p:spPr bwMode="auto">
            <a:xfrm>
              <a:off x="5057" y="2300"/>
              <a:ext cx="4" cy="3"/>
            </a:xfrm>
            <a:custGeom>
              <a:avLst/>
              <a:gdLst/>
              <a:ahLst/>
              <a:cxnLst>
                <a:cxn ang="0">
                  <a:pos x="0" y="3"/>
                </a:cxn>
                <a:cxn ang="0">
                  <a:pos x="0" y="3"/>
                </a:cxn>
                <a:cxn ang="0">
                  <a:pos x="0" y="3"/>
                </a:cxn>
                <a:cxn ang="0">
                  <a:pos x="0" y="3"/>
                </a:cxn>
                <a:cxn ang="0">
                  <a:pos x="0" y="3"/>
                </a:cxn>
                <a:cxn ang="0">
                  <a:pos x="4" y="3"/>
                </a:cxn>
                <a:cxn ang="0">
                  <a:pos x="4" y="3"/>
                </a:cxn>
                <a:cxn ang="0">
                  <a:pos x="4" y="3"/>
                </a:cxn>
                <a:cxn ang="0">
                  <a:pos x="4" y="3"/>
                </a:cxn>
                <a:cxn ang="0">
                  <a:pos x="4" y="3"/>
                </a:cxn>
                <a:cxn ang="0">
                  <a:pos x="4" y="3"/>
                </a:cxn>
                <a:cxn ang="0">
                  <a:pos x="4" y="3"/>
                </a:cxn>
                <a:cxn ang="0">
                  <a:pos x="4" y="0"/>
                </a:cxn>
                <a:cxn ang="0">
                  <a:pos x="4" y="0"/>
                </a:cxn>
                <a:cxn ang="0">
                  <a:pos x="0" y="0"/>
                </a:cxn>
                <a:cxn ang="0">
                  <a:pos x="0" y="3"/>
                </a:cxn>
                <a:cxn ang="0">
                  <a:pos x="0" y="3"/>
                </a:cxn>
                <a:cxn ang="0">
                  <a:pos x="0" y="3"/>
                </a:cxn>
              </a:cxnLst>
              <a:rect l="0" t="0" r="r" b="b"/>
              <a:pathLst>
                <a:path w="4" h="3">
                  <a:moveTo>
                    <a:pt x="0" y="3"/>
                  </a:moveTo>
                  <a:lnTo>
                    <a:pt x="0" y="3"/>
                  </a:lnTo>
                  <a:lnTo>
                    <a:pt x="0" y="3"/>
                  </a:lnTo>
                  <a:lnTo>
                    <a:pt x="0" y="3"/>
                  </a:lnTo>
                  <a:lnTo>
                    <a:pt x="0" y="3"/>
                  </a:lnTo>
                  <a:lnTo>
                    <a:pt x="4" y="3"/>
                  </a:lnTo>
                  <a:lnTo>
                    <a:pt x="4" y="3"/>
                  </a:lnTo>
                  <a:lnTo>
                    <a:pt x="4" y="3"/>
                  </a:lnTo>
                  <a:lnTo>
                    <a:pt x="4" y="3"/>
                  </a:lnTo>
                  <a:lnTo>
                    <a:pt x="4" y="3"/>
                  </a:lnTo>
                  <a:lnTo>
                    <a:pt x="4" y="3"/>
                  </a:lnTo>
                  <a:lnTo>
                    <a:pt x="4" y="3"/>
                  </a:lnTo>
                  <a:lnTo>
                    <a:pt x="4" y="0"/>
                  </a:lnTo>
                  <a:lnTo>
                    <a:pt x="4" y="0"/>
                  </a:lnTo>
                  <a:lnTo>
                    <a:pt x="0" y="0"/>
                  </a:lnTo>
                  <a:lnTo>
                    <a:pt x="0" y="3"/>
                  </a:lnTo>
                  <a:lnTo>
                    <a:pt x="0" y="3"/>
                  </a:lnTo>
                  <a:lnTo>
                    <a:pt x="0" y="3"/>
                  </a:lnTo>
                </a:path>
              </a:pathLst>
            </a:custGeom>
            <a:noFill/>
            <a:ln w="6350">
              <a:solidFill>
                <a:srgbClr val="000000"/>
              </a:solidFill>
              <a:prstDash val="solid"/>
              <a:round/>
              <a:headEnd/>
              <a:tailEnd/>
            </a:ln>
          </p:spPr>
          <p:txBody>
            <a:bodyPr/>
            <a:lstStyle/>
            <a:p>
              <a:endParaRPr lang="en-US"/>
            </a:p>
          </p:txBody>
        </p:sp>
        <p:sp>
          <p:nvSpPr>
            <p:cNvPr id="380444" name="Freeform 540"/>
            <p:cNvSpPr>
              <a:spLocks noChangeAspect="1"/>
            </p:cNvSpPr>
            <p:nvPr/>
          </p:nvSpPr>
          <p:spPr bwMode="auto">
            <a:xfrm>
              <a:off x="5061" y="2300"/>
              <a:ext cx="4" cy="3"/>
            </a:xfrm>
            <a:custGeom>
              <a:avLst/>
              <a:gdLst/>
              <a:ahLst/>
              <a:cxnLst>
                <a:cxn ang="0">
                  <a:pos x="0" y="0"/>
                </a:cxn>
                <a:cxn ang="0">
                  <a:pos x="0" y="0"/>
                </a:cxn>
                <a:cxn ang="0">
                  <a:pos x="4" y="0"/>
                </a:cxn>
                <a:cxn ang="0">
                  <a:pos x="4" y="0"/>
                </a:cxn>
                <a:cxn ang="0">
                  <a:pos x="4" y="0"/>
                </a:cxn>
                <a:cxn ang="0">
                  <a:pos x="4" y="0"/>
                </a:cxn>
                <a:cxn ang="0">
                  <a:pos x="4" y="0"/>
                </a:cxn>
                <a:cxn ang="0">
                  <a:pos x="4" y="0"/>
                </a:cxn>
                <a:cxn ang="0">
                  <a:pos x="4" y="0"/>
                </a:cxn>
                <a:cxn ang="0">
                  <a:pos x="4" y="0"/>
                </a:cxn>
                <a:cxn ang="0">
                  <a:pos x="4" y="0"/>
                </a:cxn>
                <a:cxn ang="0">
                  <a:pos x="4" y="3"/>
                </a:cxn>
                <a:cxn ang="0">
                  <a:pos x="4" y="3"/>
                </a:cxn>
                <a:cxn ang="0">
                  <a:pos x="4" y="3"/>
                </a:cxn>
                <a:cxn ang="0">
                  <a:pos x="4" y="3"/>
                </a:cxn>
                <a:cxn ang="0">
                  <a:pos x="4" y="3"/>
                </a:cxn>
                <a:cxn ang="0">
                  <a:pos x="4" y="3"/>
                </a:cxn>
                <a:cxn ang="0">
                  <a:pos x="4" y="3"/>
                </a:cxn>
                <a:cxn ang="0">
                  <a:pos x="4" y="3"/>
                </a:cxn>
                <a:cxn ang="0">
                  <a:pos x="0" y="0"/>
                </a:cxn>
              </a:cxnLst>
              <a:rect l="0" t="0" r="r" b="b"/>
              <a:pathLst>
                <a:path w="4" h="3">
                  <a:moveTo>
                    <a:pt x="0" y="0"/>
                  </a:moveTo>
                  <a:lnTo>
                    <a:pt x="0" y="0"/>
                  </a:lnTo>
                  <a:lnTo>
                    <a:pt x="4" y="0"/>
                  </a:lnTo>
                  <a:lnTo>
                    <a:pt x="4" y="0"/>
                  </a:lnTo>
                  <a:lnTo>
                    <a:pt x="4" y="0"/>
                  </a:lnTo>
                  <a:lnTo>
                    <a:pt x="4" y="0"/>
                  </a:lnTo>
                  <a:lnTo>
                    <a:pt x="4" y="0"/>
                  </a:lnTo>
                  <a:lnTo>
                    <a:pt x="4" y="0"/>
                  </a:lnTo>
                  <a:lnTo>
                    <a:pt x="4" y="0"/>
                  </a:lnTo>
                  <a:lnTo>
                    <a:pt x="4" y="0"/>
                  </a:lnTo>
                  <a:lnTo>
                    <a:pt x="4" y="0"/>
                  </a:lnTo>
                  <a:lnTo>
                    <a:pt x="4" y="3"/>
                  </a:lnTo>
                  <a:lnTo>
                    <a:pt x="4" y="3"/>
                  </a:lnTo>
                  <a:lnTo>
                    <a:pt x="4" y="3"/>
                  </a:lnTo>
                  <a:lnTo>
                    <a:pt x="4" y="3"/>
                  </a:lnTo>
                  <a:lnTo>
                    <a:pt x="4" y="3"/>
                  </a:lnTo>
                  <a:lnTo>
                    <a:pt x="4" y="3"/>
                  </a:lnTo>
                  <a:lnTo>
                    <a:pt x="4" y="3"/>
                  </a:lnTo>
                  <a:lnTo>
                    <a:pt x="4" y="3"/>
                  </a:lnTo>
                  <a:lnTo>
                    <a:pt x="0" y="0"/>
                  </a:lnTo>
                </a:path>
              </a:pathLst>
            </a:custGeom>
            <a:noFill/>
            <a:ln w="6350">
              <a:solidFill>
                <a:srgbClr val="000000"/>
              </a:solidFill>
              <a:prstDash val="solid"/>
              <a:round/>
              <a:headEnd/>
              <a:tailEnd/>
            </a:ln>
          </p:spPr>
          <p:txBody>
            <a:bodyPr/>
            <a:lstStyle/>
            <a:p>
              <a:endParaRPr lang="en-US"/>
            </a:p>
          </p:txBody>
        </p:sp>
        <p:sp>
          <p:nvSpPr>
            <p:cNvPr id="380445" name="Freeform 541"/>
            <p:cNvSpPr>
              <a:spLocks noChangeAspect="1"/>
            </p:cNvSpPr>
            <p:nvPr/>
          </p:nvSpPr>
          <p:spPr bwMode="auto">
            <a:xfrm>
              <a:off x="5065" y="2300"/>
              <a:ext cx="4" cy="3"/>
            </a:xfrm>
            <a:custGeom>
              <a:avLst/>
              <a:gdLst/>
              <a:ahLst/>
              <a:cxnLst>
                <a:cxn ang="0">
                  <a:pos x="0" y="3"/>
                </a:cxn>
                <a:cxn ang="0">
                  <a:pos x="0" y="0"/>
                </a:cxn>
                <a:cxn ang="0">
                  <a:pos x="0" y="0"/>
                </a:cxn>
                <a:cxn ang="0">
                  <a:pos x="0" y="0"/>
                </a:cxn>
                <a:cxn ang="0">
                  <a:pos x="4" y="0"/>
                </a:cxn>
                <a:cxn ang="0">
                  <a:pos x="4" y="0"/>
                </a:cxn>
                <a:cxn ang="0">
                  <a:pos x="4" y="0"/>
                </a:cxn>
                <a:cxn ang="0">
                  <a:pos x="4" y="3"/>
                </a:cxn>
                <a:cxn ang="0">
                  <a:pos x="4" y="3"/>
                </a:cxn>
                <a:cxn ang="0">
                  <a:pos x="4" y="0"/>
                </a:cxn>
                <a:cxn ang="0">
                  <a:pos x="0" y="3"/>
                </a:cxn>
                <a:cxn ang="0">
                  <a:pos x="0" y="3"/>
                </a:cxn>
                <a:cxn ang="0">
                  <a:pos x="0" y="3"/>
                </a:cxn>
              </a:cxnLst>
              <a:rect l="0" t="0" r="r" b="b"/>
              <a:pathLst>
                <a:path w="4" h="3">
                  <a:moveTo>
                    <a:pt x="0" y="3"/>
                  </a:moveTo>
                  <a:lnTo>
                    <a:pt x="0" y="0"/>
                  </a:lnTo>
                  <a:lnTo>
                    <a:pt x="0" y="0"/>
                  </a:lnTo>
                  <a:lnTo>
                    <a:pt x="0" y="0"/>
                  </a:lnTo>
                  <a:lnTo>
                    <a:pt x="4" y="0"/>
                  </a:lnTo>
                  <a:lnTo>
                    <a:pt x="4" y="0"/>
                  </a:lnTo>
                  <a:lnTo>
                    <a:pt x="4" y="0"/>
                  </a:lnTo>
                  <a:lnTo>
                    <a:pt x="4" y="3"/>
                  </a:lnTo>
                  <a:lnTo>
                    <a:pt x="4" y="3"/>
                  </a:lnTo>
                  <a:lnTo>
                    <a:pt x="4" y="0"/>
                  </a:lnTo>
                  <a:lnTo>
                    <a:pt x="0" y="3"/>
                  </a:lnTo>
                  <a:lnTo>
                    <a:pt x="0" y="3"/>
                  </a:lnTo>
                  <a:lnTo>
                    <a:pt x="0" y="3"/>
                  </a:lnTo>
                </a:path>
              </a:pathLst>
            </a:custGeom>
            <a:noFill/>
            <a:ln w="6350">
              <a:solidFill>
                <a:srgbClr val="000000"/>
              </a:solidFill>
              <a:prstDash val="solid"/>
              <a:round/>
              <a:headEnd/>
              <a:tailEnd/>
            </a:ln>
          </p:spPr>
          <p:txBody>
            <a:bodyPr/>
            <a:lstStyle/>
            <a:p>
              <a:endParaRPr lang="en-US"/>
            </a:p>
          </p:txBody>
        </p:sp>
        <p:sp>
          <p:nvSpPr>
            <p:cNvPr id="380446" name="Freeform 542"/>
            <p:cNvSpPr>
              <a:spLocks noChangeAspect="1" noEditPoints="1"/>
            </p:cNvSpPr>
            <p:nvPr/>
          </p:nvSpPr>
          <p:spPr bwMode="auto">
            <a:xfrm>
              <a:off x="5057" y="2322"/>
              <a:ext cx="8" cy="4"/>
            </a:xfrm>
            <a:custGeom>
              <a:avLst/>
              <a:gdLst/>
              <a:ahLst/>
              <a:cxnLst>
                <a:cxn ang="0">
                  <a:pos x="0" y="4"/>
                </a:cxn>
                <a:cxn ang="0">
                  <a:pos x="0" y="0"/>
                </a:cxn>
                <a:cxn ang="0">
                  <a:pos x="4" y="0"/>
                </a:cxn>
                <a:cxn ang="0">
                  <a:pos x="4" y="0"/>
                </a:cxn>
                <a:cxn ang="0">
                  <a:pos x="4" y="0"/>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4" y="4"/>
                </a:cxn>
                <a:cxn ang="0">
                  <a:pos x="0" y="4"/>
                </a:cxn>
                <a:cxn ang="0">
                  <a:pos x="0" y="4"/>
                </a:cxn>
                <a:cxn ang="0">
                  <a:pos x="0" y="4"/>
                </a:cxn>
                <a:cxn ang="0">
                  <a:pos x="0" y="4"/>
                </a:cxn>
                <a:cxn ang="0">
                  <a:pos x="4" y="4"/>
                </a:cxn>
                <a:cxn ang="0">
                  <a:pos x="4" y="0"/>
                </a:cxn>
                <a:cxn ang="0">
                  <a:pos x="8" y="0"/>
                </a:cxn>
                <a:cxn ang="0">
                  <a:pos x="8" y="0"/>
                </a:cxn>
                <a:cxn ang="0">
                  <a:pos x="4" y="0"/>
                </a:cxn>
                <a:cxn ang="0">
                  <a:pos x="4" y="4"/>
                </a:cxn>
                <a:cxn ang="0">
                  <a:pos x="8" y="4"/>
                </a:cxn>
                <a:cxn ang="0">
                  <a:pos x="8" y="4"/>
                </a:cxn>
                <a:cxn ang="0">
                  <a:pos x="4" y="4"/>
                </a:cxn>
                <a:cxn ang="0">
                  <a:pos x="4" y="4"/>
                </a:cxn>
                <a:cxn ang="0">
                  <a:pos x="8" y="4"/>
                </a:cxn>
                <a:cxn ang="0">
                  <a:pos x="8" y="4"/>
                </a:cxn>
                <a:cxn ang="0">
                  <a:pos x="4" y="4"/>
                </a:cxn>
                <a:cxn ang="0">
                  <a:pos x="4" y="4"/>
                </a:cxn>
              </a:cxnLst>
              <a:rect l="0" t="0" r="r" b="b"/>
              <a:pathLst>
                <a:path w="8" h="4">
                  <a:moveTo>
                    <a:pt x="0" y="4"/>
                  </a:moveTo>
                  <a:lnTo>
                    <a:pt x="0" y="0"/>
                  </a:lnTo>
                  <a:lnTo>
                    <a:pt x="4" y="0"/>
                  </a:lnTo>
                  <a:lnTo>
                    <a:pt x="4" y="0"/>
                  </a:lnTo>
                  <a:lnTo>
                    <a:pt x="4" y="0"/>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0" y="4"/>
                  </a:lnTo>
                  <a:lnTo>
                    <a:pt x="0" y="4"/>
                  </a:lnTo>
                  <a:lnTo>
                    <a:pt x="0" y="4"/>
                  </a:lnTo>
                  <a:lnTo>
                    <a:pt x="0" y="4"/>
                  </a:lnTo>
                  <a:close/>
                  <a:moveTo>
                    <a:pt x="4" y="4"/>
                  </a:moveTo>
                  <a:lnTo>
                    <a:pt x="4" y="0"/>
                  </a:lnTo>
                  <a:lnTo>
                    <a:pt x="8" y="0"/>
                  </a:lnTo>
                  <a:lnTo>
                    <a:pt x="8" y="0"/>
                  </a:lnTo>
                  <a:lnTo>
                    <a:pt x="4" y="0"/>
                  </a:lnTo>
                  <a:lnTo>
                    <a:pt x="4" y="4"/>
                  </a:lnTo>
                  <a:lnTo>
                    <a:pt x="8" y="4"/>
                  </a:lnTo>
                  <a:lnTo>
                    <a:pt x="8" y="4"/>
                  </a:lnTo>
                  <a:lnTo>
                    <a:pt x="4" y="4"/>
                  </a:lnTo>
                  <a:lnTo>
                    <a:pt x="4" y="4"/>
                  </a:lnTo>
                  <a:lnTo>
                    <a:pt x="8" y="4"/>
                  </a:lnTo>
                  <a:lnTo>
                    <a:pt x="8" y="4"/>
                  </a:lnTo>
                  <a:lnTo>
                    <a:pt x="4" y="4"/>
                  </a:lnTo>
                  <a:lnTo>
                    <a:pt x="4" y="4"/>
                  </a:lnTo>
                  <a:close/>
                </a:path>
              </a:pathLst>
            </a:custGeom>
            <a:solidFill>
              <a:srgbClr val="000000"/>
            </a:solidFill>
            <a:ln w="9525">
              <a:noFill/>
              <a:round/>
              <a:headEnd/>
              <a:tailEnd/>
            </a:ln>
          </p:spPr>
          <p:txBody>
            <a:bodyPr/>
            <a:lstStyle/>
            <a:p>
              <a:endParaRPr lang="en-US"/>
            </a:p>
          </p:txBody>
        </p:sp>
        <p:sp>
          <p:nvSpPr>
            <p:cNvPr id="380447" name="Freeform 543"/>
            <p:cNvSpPr>
              <a:spLocks noChangeAspect="1"/>
            </p:cNvSpPr>
            <p:nvPr/>
          </p:nvSpPr>
          <p:spPr bwMode="auto">
            <a:xfrm>
              <a:off x="5065" y="2322"/>
              <a:ext cx="4" cy="4"/>
            </a:xfrm>
            <a:custGeom>
              <a:avLst/>
              <a:gdLst/>
              <a:ahLst/>
              <a:cxnLst>
                <a:cxn ang="0">
                  <a:pos x="0" y="4"/>
                </a:cxn>
                <a:cxn ang="0">
                  <a:pos x="0" y="4"/>
                </a:cxn>
                <a:cxn ang="0">
                  <a:pos x="0" y="4"/>
                </a:cxn>
                <a:cxn ang="0">
                  <a:pos x="4" y="4"/>
                </a:cxn>
                <a:cxn ang="0">
                  <a:pos x="4" y="4"/>
                </a:cxn>
                <a:cxn ang="0">
                  <a:pos x="0" y="4"/>
                </a:cxn>
                <a:cxn ang="0">
                  <a:pos x="0" y="4"/>
                </a:cxn>
                <a:cxn ang="0">
                  <a:pos x="0" y="4"/>
                </a:cxn>
                <a:cxn ang="0">
                  <a:pos x="0" y="4"/>
                </a:cxn>
                <a:cxn ang="0">
                  <a:pos x="0" y="0"/>
                </a:cxn>
                <a:cxn ang="0">
                  <a:pos x="0" y="0"/>
                </a:cxn>
                <a:cxn ang="0">
                  <a:pos x="0" y="0"/>
                </a:cxn>
                <a:cxn ang="0">
                  <a:pos x="0" y="0"/>
                </a:cxn>
                <a:cxn ang="0">
                  <a:pos x="4" y="0"/>
                </a:cxn>
                <a:cxn ang="0">
                  <a:pos x="4" y="0"/>
                </a:cxn>
                <a:cxn ang="0">
                  <a:pos x="4" y="0"/>
                </a:cxn>
                <a:cxn ang="0">
                  <a:pos x="4" y="4"/>
                </a:cxn>
                <a:cxn ang="0">
                  <a:pos x="4" y="4"/>
                </a:cxn>
                <a:cxn ang="0">
                  <a:pos x="0" y="0"/>
                </a:cxn>
                <a:cxn ang="0">
                  <a:pos x="0" y="0"/>
                </a:cxn>
                <a:cxn ang="0">
                  <a:pos x="0" y="0"/>
                </a:cxn>
                <a:cxn ang="0">
                  <a:pos x="0" y="4"/>
                </a:cxn>
                <a:cxn ang="0">
                  <a:pos x="0" y="4"/>
                </a:cxn>
                <a:cxn ang="0">
                  <a:pos x="0" y="4"/>
                </a:cxn>
                <a:cxn ang="0">
                  <a:pos x="4" y="4"/>
                </a:cxn>
                <a:cxn ang="0">
                  <a:pos x="4" y="4"/>
                </a:cxn>
                <a:cxn ang="0">
                  <a:pos x="4" y="4"/>
                </a:cxn>
                <a:cxn ang="0">
                  <a:pos x="4" y="4"/>
                </a:cxn>
                <a:cxn ang="0">
                  <a:pos x="4" y="4"/>
                </a:cxn>
                <a:cxn ang="0">
                  <a:pos x="0" y="4"/>
                </a:cxn>
                <a:cxn ang="0">
                  <a:pos x="0" y="4"/>
                </a:cxn>
                <a:cxn ang="0">
                  <a:pos x="0" y="4"/>
                </a:cxn>
                <a:cxn ang="0">
                  <a:pos x="0" y="4"/>
                </a:cxn>
                <a:cxn ang="0">
                  <a:pos x="0" y="4"/>
                </a:cxn>
                <a:cxn ang="0">
                  <a:pos x="0" y="4"/>
                </a:cxn>
              </a:cxnLst>
              <a:rect l="0" t="0" r="r" b="b"/>
              <a:pathLst>
                <a:path w="4" h="4">
                  <a:moveTo>
                    <a:pt x="0" y="4"/>
                  </a:moveTo>
                  <a:lnTo>
                    <a:pt x="0" y="4"/>
                  </a:lnTo>
                  <a:lnTo>
                    <a:pt x="0" y="4"/>
                  </a:lnTo>
                  <a:lnTo>
                    <a:pt x="4" y="4"/>
                  </a:lnTo>
                  <a:lnTo>
                    <a:pt x="4" y="4"/>
                  </a:lnTo>
                  <a:lnTo>
                    <a:pt x="0" y="4"/>
                  </a:lnTo>
                  <a:lnTo>
                    <a:pt x="0" y="4"/>
                  </a:lnTo>
                  <a:lnTo>
                    <a:pt x="0" y="4"/>
                  </a:lnTo>
                  <a:lnTo>
                    <a:pt x="0" y="4"/>
                  </a:lnTo>
                  <a:lnTo>
                    <a:pt x="0" y="0"/>
                  </a:lnTo>
                  <a:lnTo>
                    <a:pt x="0" y="0"/>
                  </a:lnTo>
                  <a:lnTo>
                    <a:pt x="0" y="0"/>
                  </a:lnTo>
                  <a:lnTo>
                    <a:pt x="0" y="0"/>
                  </a:lnTo>
                  <a:lnTo>
                    <a:pt x="4" y="0"/>
                  </a:lnTo>
                  <a:lnTo>
                    <a:pt x="4" y="0"/>
                  </a:lnTo>
                  <a:lnTo>
                    <a:pt x="4" y="0"/>
                  </a:lnTo>
                  <a:lnTo>
                    <a:pt x="4" y="4"/>
                  </a:lnTo>
                  <a:lnTo>
                    <a:pt x="4" y="4"/>
                  </a:lnTo>
                  <a:lnTo>
                    <a:pt x="0" y="0"/>
                  </a:lnTo>
                  <a:lnTo>
                    <a:pt x="0" y="0"/>
                  </a:lnTo>
                  <a:lnTo>
                    <a:pt x="0" y="0"/>
                  </a:lnTo>
                  <a:lnTo>
                    <a:pt x="0" y="4"/>
                  </a:lnTo>
                  <a:lnTo>
                    <a:pt x="0" y="4"/>
                  </a:lnTo>
                  <a:lnTo>
                    <a:pt x="0" y="4"/>
                  </a:lnTo>
                  <a:lnTo>
                    <a:pt x="4" y="4"/>
                  </a:lnTo>
                  <a:lnTo>
                    <a:pt x="4" y="4"/>
                  </a:lnTo>
                  <a:lnTo>
                    <a:pt x="4" y="4"/>
                  </a:lnTo>
                  <a:lnTo>
                    <a:pt x="4" y="4"/>
                  </a:lnTo>
                  <a:lnTo>
                    <a:pt x="4" y="4"/>
                  </a:lnTo>
                  <a:lnTo>
                    <a:pt x="0"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0448" name="Freeform 544"/>
            <p:cNvSpPr>
              <a:spLocks noChangeAspect="1" noEditPoints="1"/>
            </p:cNvSpPr>
            <p:nvPr/>
          </p:nvSpPr>
          <p:spPr bwMode="auto">
            <a:xfrm>
              <a:off x="5069" y="2322"/>
              <a:ext cx="3" cy="4"/>
            </a:xfrm>
            <a:custGeom>
              <a:avLst/>
              <a:gdLst/>
              <a:ahLst/>
              <a:cxnLst>
                <a:cxn ang="0">
                  <a:pos x="0" y="4"/>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 ang="0">
                  <a:pos x="0" y="4"/>
                </a:cxn>
                <a:cxn ang="0">
                  <a:pos x="0" y="4"/>
                </a:cxn>
                <a:cxn ang="0">
                  <a:pos x="3" y="4"/>
                </a:cxn>
                <a:cxn ang="0">
                  <a:pos x="3" y="0"/>
                </a:cxn>
                <a:cxn ang="0">
                  <a:pos x="0" y="0"/>
                </a:cxn>
                <a:cxn ang="0">
                  <a:pos x="0" y="0"/>
                </a:cxn>
                <a:cxn ang="0">
                  <a:pos x="3" y="0"/>
                </a:cxn>
                <a:cxn ang="0">
                  <a:pos x="3" y="0"/>
                </a:cxn>
                <a:cxn ang="0">
                  <a:pos x="3" y="0"/>
                </a:cxn>
                <a:cxn ang="0">
                  <a:pos x="3" y="4"/>
                </a:cxn>
                <a:cxn ang="0">
                  <a:pos x="3" y="4"/>
                </a:cxn>
                <a:cxn ang="0">
                  <a:pos x="3" y="4"/>
                </a:cxn>
              </a:cxnLst>
              <a:rect l="0" t="0" r="r" b="b"/>
              <a:pathLst>
                <a:path w="3" h="4">
                  <a:moveTo>
                    <a:pt x="0" y="4"/>
                  </a:moveTo>
                  <a:lnTo>
                    <a:pt x="0" y="0"/>
                  </a:lnTo>
                  <a:lnTo>
                    <a:pt x="0" y="0"/>
                  </a:lnTo>
                  <a:lnTo>
                    <a:pt x="0" y="0"/>
                  </a:lnTo>
                  <a:lnTo>
                    <a:pt x="0" y="4"/>
                  </a:lnTo>
                  <a:lnTo>
                    <a:pt x="0" y="4"/>
                  </a:lnTo>
                  <a:lnTo>
                    <a:pt x="0" y="4"/>
                  </a:lnTo>
                  <a:lnTo>
                    <a:pt x="0" y="4"/>
                  </a:lnTo>
                  <a:lnTo>
                    <a:pt x="0" y="4"/>
                  </a:lnTo>
                  <a:lnTo>
                    <a:pt x="0" y="4"/>
                  </a:lnTo>
                  <a:lnTo>
                    <a:pt x="0" y="4"/>
                  </a:lnTo>
                  <a:lnTo>
                    <a:pt x="0" y="4"/>
                  </a:lnTo>
                  <a:lnTo>
                    <a:pt x="0" y="4"/>
                  </a:lnTo>
                  <a:lnTo>
                    <a:pt x="0" y="4"/>
                  </a:lnTo>
                  <a:close/>
                  <a:moveTo>
                    <a:pt x="3" y="4"/>
                  </a:moveTo>
                  <a:lnTo>
                    <a:pt x="3" y="0"/>
                  </a:lnTo>
                  <a:lnTo>
                    <a:pt x="0" y="0"/>
                  </a:lnTo>
                  <a:lnTo>
                    <a:pt x="0" y="0"/>
                  </a:lnTo>
                  <a:lnTo>
                    <a:pt x="3" y="0"/>
                  </a:lnTo>
                  <a:lnTo>
                    <a:pt x="3" y="0"/>
                  </a:lnTo>
                  <a:lnTo>
                    <a:pt x="3" y="0"/>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80449" name="Freeform 545"/>
            <p:cNvSpPr>
              <a:spLocks noChangeAspect="1"/>
            </p:cNvSpPr>
            <p:nvPr/>
          </p:nvSpPr>
          <p:spPr bwMode="auto">
            <a:xfrm>
              <a:off x="5057" y="2326"/>
              <a:ext cx="4" cy="1"/>
            </a:xfrm>
            <a:custGeom>
              <a:avLst/>
              <a:gdLst/>
              <a:ahLst/>
              <a:cxnLst>
                <a:cxn ang="0">
                  <a:pos x="0" y="0"/>
                </a:cxn>
                <a:cxn ang="0">
                  <a:pos x="0"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4" y="0"/>
                </a:cxn>
                <a:cxn ang="0">
                  <a:pos x="0" y="0"/>
                </a:cxn>
                <a:cxn ang="0">
                  <a:pos x="0" y="0"/>
                </a:cxn>
                <a:cxn ang="0">
                  <a:pos x="0" y="0"/>
                </a:cxn>
              </a:cxnLst>
              <a:rect l="0" t="0" r="r" b="b"/>
              <a:pathLst>
                <a:path w="4">
                  <a:moveTo>
                    <a:pt x="0" y="0"/>
                  </a:moveTo>
                  <a:lnTo>
                    <a:pt x="0"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4" y="0"/>
                  </a:lnTo>
                  <a:lnTo>
                    <a:pt x="0" y="0"/>
                  </a:lnTo>
                  <a:lnTo>
                    <a:pt x="0" y="0"/>
                  </a:lnTo>
                  <a:lnTo>
                    <a:pt x="0" y="0"/>
                  </a:lnTo>
                </a:path>
              </a:pathLst>
            </a:custGeom>
            <a:noFill/>
            <a:ln w="6350">
              <a:solidFill>
                <a:srgbClr val="000000"/>
              </a:solidFill>
              <a:prstDash val="solid"/>
              <a:round/>
              <a:headEnd/>
              <a:tailEnd/>
            </a:ln>
          </p:spPr>
          <p:txBody>
            <a:bodyPr/>
            <a:lstStyle/>
            <a:p>
              <a:endParaRPr lang="en-US"/>
            </a:p>
          </p:txBody>
        </p:sp>
        <p:sp>
          <p:nvSpPr>
            <p:cNvPr id="380450" name="Freeform 546"/>
            <p:cNvSpPr>
              <a:spLocks noChangeAspect="1"/>
            </p:cNvSpPr>
            <p:nvPr/>
          </p:nvSpPr>
          <p:spPr bwMode="auto">
            <a:xfrm>
              <a:off x="5061" y="2322"/>
              <a:ext cx="4" cy="4"/>
            </a:xfrm>
            <a:custGeom>
              <a:avLst/>
              <a:gdLst/>
              <a:ahLst/>
              <a:cxnLst>
                <a:cxn ang="0">
                  <a:pos x="0" y="4"/>
                </a:cxn>
                <a:cxn ang="0">
                  <a:pos x="0" y="0"/>
                </a:cxn>
                <a:cxn ang="0">
                  <a:pos x="4" y="0"/>
                </a:cxn>
                <a:cxn ang="0">
                  <a:pos x="4" y="0"/>
                </a:cxn>
                <a:cxn ang="0">
                  <a:pos x="0" y="0"/>
                </a:cxn>
                <a:cxn ang="0">
                  <a:pos x="0" y="4"/>
                </a:cxn>
                <a:cxn ang="0">
                  <a:pos x="4" y="4"/>
                </a:cxn>
                <a:cxn ang="0">
                  <a:pos x="4" y="4"/>
                </a:cxn>
                <a:cxn ang="0">
                  <a:pos x="0" y="4"/>
                </a:cxn>
                <a:cxn ang="0">
                  <a:pos x="0" y="4"/>
                </a:cxn>
                <a:cxn ang="0">
                  <a:pos x="4" y="4"/>
                </a:cxn>
                <a:cxn ang="0">
                  <a:pos x="4" y="4"/>
                </a:cxn>
                <a:cxn ang="0">
                  <a:pos x="0" y="4"/>
                </a:cxn>
              </a:cxnLst>
              <a:rect l="0" t="0" r="r" b="b"/>
              <a:pathLst>
                <a:path w="4" h="4">
                  <a:moveTo>
                    <a:pt x="0" y="4"/>
                  </a:moveTo>
                  <a:lnTo>
                    <a:pt x="0" y="0"/>
                  </a:lnTo>
                  <a:lnTo>
                    <a:pt x="4" y="0"/>
                  </a:lnTo>
                  <a:lnTo>
                    <a:pt x="4" y="0"/>
                  </a:lnTo>
                  <a:lnTo>
                    <a:pt x="0" y="0"/>
                  </a:lnTo>
                  <a:lnTo>
                    <a:pt x="0" y="4"/>
                  </a:lnTo>
                  <a:lnTo>
                    <a:pt x="4" y="4"/>
                  </a:lnTo>
                  <a:lnTo>
                    <a:pt x="4" y="4"/>
                  </a:lnTo>
                  <a:lnTo>
                    <a:pt x="0" y="4"/>
                  </a:lnTo>
                  <a:lnTo>
                    <a:pt x="0" y="4"/>
                  </a:lnTo>
                  <a:lnTo>
                    <a:pt x="4" y="4"/>
                  </a:lnTo>
                  <a:lnTo>
                    <a:pt x="4" y="4"/>
                  </a:lnTo>
                  <a:lnTo>
                    <a:pt x="0" y="4"/>
                  </a:lnTo>
                </a:path>
              </a:pathLst>
            </a:custGeom>
            <a:noFill/>
            <a:ln w="6350">
              <a:solidFill>
                <a:srgbClr val="000000"/>
              </a:solidFill>
              <a:prstDash val="solid"/>
              <a:round/>
              <a:headEnd/>
              <a:tailEnd/>
            </a:ln>
          </p:spPr>
          <p:txBody>
            <a:bodyPr/>
            <a:lstStyle/>
            <a:p>
              <a:endParaRPr lang="en-US"/>
            </a:p>
          </p:txBody>
        </p:sp>
        <p:sp>
          <p:nvSpPr>
            <p:cNvPr id="380451" name="Freeform 547"/>
            <p:cNvSpPr>
              <a:spLocks noChangeAspect="1"/>
            </p:cNvSpPr>
            <p:nvPr/>
          </p:nvSpPr>
          <p:spPr bwMode="auto">
            <a:xfrm>
              <a:off x="5065" y="2322"/>
              <a:ext cx="4" cy="4"/>
            </a:xfrm>
            <a:custGeom>
              <a:avLst/>
              <a:gdLst/>
              <a:ahLst/>
              <a:cxnLst>
                <a:cxn ang="0">
                  <a:pos x="0" y="4"/>
                </a:cxn>
                <a:cxn ang="0">
                  <a:pos x="0" y="4"/>
                </a:cxn>
                <a:cxn ang="0">
                  <a:pos x="0" y="4"/>
                </a:cxn>
                <a:cxn ang="0">
                  <a:pos x="0" y="4"/>
                </a:cxn>
                <a:cxn ang="0">
                  <a:pos x="4" y="4"/>
                </a:cxn>
                <a:cxn ang="0">
                  <a:pos x="4" y="4"/>
                </a:cxn>
                <a:cxn ang="0">
                  <a:pos x="0" y="4"/>
                </a:cxn>
                <a:cxn ang="0">
                  <a:pos x="0" y="4"/>
                </a:cxn>
                <a:cxn ang="0">
                  <a:pos x="0" y="4"/>
                </a:cxn>
                <a:cxn ang="0">
                  <a:pos x="0" y="4"/>
                </a:cxn>
                <a:cxn ang="0">
                  <a:pos x="0" y="0"/>
                </a:cxn>
                <a:cxn ang="0">
                  <a:pos x="0" y="0"/>
                </a:cxn>
                <a:cxn ang="0">
                  <a:pos x="0" y="0"/>
                </a:cxn>
                <a:cxn ang="0">
                  <a:pos x="0" y="0"/>
                </a:cxn>
                <a:cxn ang="0">
                  <a:pos x="4" y="0"/>
                </a:cxn>
                <a:cxn ang="0">
                  <a:pos x="4" y="0"/>
                </a:cxn>
                <a:cxn ang="0">
                  <a:pos x="4" y="0"/>
                </a:cxn>
                <a:cxn ang="0">
                  <a:pos x="4" y="4"/>
                </a:cxn>
                <a:cxn ang="0">
                  <a:pos x="4" y="4"/>
                </a:cxn>
                <a:cxn ang="0">
                  <a:pos x="0" y="0"/>
                </a:cxn>
                <a:cxn ang="0">
                  <a:pos x="0" y="0"/>
                </a:cxn>
                <a:cxn ang="0">
                  <a:pos x="0" y="0"/>
                </a:cxn>
                <a:cxn ang="0">
                  <a:pos x="0" y="4"/>
                </a:cxn>
                <a:cxn ang="0">
                  <a:pos x="0" y="4"/>
                </a:cxn>
                <a:cxn ang="0">
                  <a:pos x="0" y="4"/>
                </a:cxn>
                <a:cxn ang="0">
                  <a:pos x="4" y="4"/>
                </a:cxn>
                <a:cxn ang="0">
                  <a:pos x="4" y="4"/>
                </a:cxn>
                <a:cxn ang="0">
                  <a:pos x="4" y="4"/>
                </a:cxn>
                <a:cxn ang="0">
                  <a:pos x="4" y="4"/>
                </a:cxn>
                <a:cxn ang="0">
                  <a:pos x="4" y="4"/>
                </a:cxn>
                <a:cxn ang="0">
                  <a:pos x="0" y="4"/>
                </a:cxn>
                <a:cxn ang="0">
                  <a:pos x="0" y="4"/>
                </a:cxn>
                <a:cxn ang="0">
                  <a:pos x="0" y="4"/>
                </a:cxn>
                <a:cxn ang="0">
                  <a:pos x="0" y="4"/>
                </a:cxn>
                <a:cxn ang="0">
                  <a:pos x="0" y="4"/>
                </a:cxn>
                <a:cxn ang="0">
                  <a:pos x="0" y="4"/>
                </a:cxn>
              </a:cxnLst>
              <a:rect l="0" t="0" r="r" b="b"/>
              <a:pathLst>
                <a:path w="4" h="4">
                  <a:moveTo>
                    <a:pt x="0" y="4"/>
                  </a:moveTo>
                  <a:lnTo>
                    <a:pt x="0" y="4"/>
                  </a:lnTo>
                  <a:lnTo>
                    <a:pt x="0" y="4"/>
                  </a:lnTo>
                  <a:lnTo>
                    <a:pt x="0" y="4"/>
                  </a:lnTo>
                  <a:lnTo>
                    <a:pt x="4" y="4"/>
                  </a:lnTo>
                  <a:lnTo>
                    <a:pt x="4" y="4"/>
                  </a:lnTo>
                  <a:lnTo>
                    <a:pt x="0" y="4"/>
                  </a:lnTo>
                  <a:lnTo>
                    <a:pt x="0" y="4"/>
                  </a:lnTo>
                  <a:lnTo>
                    <a:pt x="0" y="4"/>
                  </a:lnTo>
                  <a:lnTo>
                    <a:pt x="0" y="4"/>
                  </a:lnTo>
                  <a:lnTo>
                    <a:pt x="0" y="0"/>
                  </a:lnTo>
                  <a:lnTo>
                    <a:pt x="0" y="0"/>
                  </a:lnTo>
                  <a:lnTo>
                    <a:pt x="0" y="0"/>
                  </a:lnTo>
                  <a:lnTo>
                    <a:pt x="0" y="0"/>
                  </a:lnTo>
                  <a:lnTo>
                    <a:pt x="4" y="0"/>
                  </a:lnTo>
                  <a:lnTo>
                    <a:pt x="4" y="0"/>
                  </a:lnTo>
                  <a:lnTo>
                    <a:pt x="4" y="0"/>
                  </a:lnTo>
                  <a:lnTo>
                    <a:pt x="4" y="4"/>
                  </a:lnTo>
                  <a:lnTo>
                    <a:pt x="4" y="4"/>
                  </a:lnTo>
                  <a:lnTo>
                    <a:pt x="0" y="0"/>
                  </a:lnTo>
                  <a:lnTo>
                    <a:pt x="0" y="0"/>
                  </a:lnTo>
                  <a:lnTo>
                    <a:pt x="0" y="0"/>
                  </a:lnTo>
                  <a:lnTo>
                    <a:pt x="0" y="4"/>
                  </a:lnTo>
                  <a:lnTo>
                    <a:pt x="0" y="4"/>
                  </a:lnTo>
                  <a:lnTo>
                    <a:pt x="0" y="4"/>
                  </a:lnTo>
                  <a:lnTo>
                    <a:pt x="4" y="4"/>
                  </a:lnTo>
                  <a:lnTo>
                    <a:pt x="4" y="4"/>
                  </a:lnTo>
                  <a:lnTo>
                    <a:pt x="4" y="4"/>
                  </a:lnTo>
                  <a:lnTo>
                    <a:pt x="4" y="4"/>
                  </a:lnTo>
                  <a:lnTo>
                    <a:pt x="4"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0452" name="Freeform 548"/>
            <p:cNvSpPr>
              <a:spLocks noChangeAspect="1"/>
            </p:cNvSpPr>
            <p:nvPr/>
          </p:nvSpPr>
          <p:spPr bwMode="auto">
            <a:xfrm>
              <a:off x="5069" y="2322"/>
              <a:ext cx="1" cy="4"/>
            </a:xfrm>
            <a:custGeom>
              <a:avLst/>
              <a:gdLst/>
              <a:ahLst/>
              <a:cxnLst>
                <a:cxn ang="0">
                  <a:pos x="0" y="4"/>
                </a:cxn>
                <a:cxn ang="0">
                  <a:pos x="0" y="0"/>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Lst>
              <a:rect l="0" t="0" r="r" b="b"/>
              <a:pathLst>
                <a:path h="4">
                  <a:moveTo>
                    <a:pt x="0" y="4"/>
                  </a:moveTo>
                  <a:lnTo>
                    <a:pt x="0" y="0"/>
                  </a:lnTo>
                  <a:lnTo>
                    <a:pt x="0" y="0"/>
                  </a:lnTo>
                  <a:lnTo>
                    <a:pt x="0" y="0"/>
                  </a:lnTo>
                  <a:lnTo>
                    <a:pt x="0" y="0"/>
                  </a:lnTo>
                  <a:lnTo>
                    <a:pt x="0" y="4"/>
                  </a:lnTo>
                  <a:lnTo>
                    <a:pt x="0"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0453" name="Freeform 549"/>
            <p:cNvSpPr>
              <a:spLocks noChangeAspect="1"/>
            </p:cNvSpPr>
            <p:nvPr/>
          </p:nvSpPr>
          <p:spPr bwMode="auto">
            <a:xfrm>
              <a:off x="5072" y="2322"/>
              <a:ext cx="1" cy="4"/>
            </a:xfrm>
            <a:custGeom>
              <a:avLst/>
              <a:gdLst/>
              <a:ahLst/>
              <a:cxnLst>
                <a:cxn ang="0">
                  <a:pos x="0" y="4"/>
                </a:cxn>
                <a:cxn ang="0">
                  <a:pos x="0" y="0"/>
                </a:cxn>
                <a:cxn ang="0">
                  <a:pos x="0" y="0"/>
                </a:cxn>
                <a:cxn ang="0">
                  <a:pos x="0" y="0"/>
                </a:cxn>
                <a:cxn ang="0">
                  <a:pos x="0" y="0"/>
                </a:cxn>
                <a:cxn ang="0">
                  <a:pos x="0" y="0"/>
                </a:cxn>
                <a:cxn ang="0">
                  <a:pos x="0" y="0"/>
                </a:cxn>
                <a:cxn ang="0">
                  <a:pos x="0" y="4"/>
                </a:cxn>
                <a:cxn ang="0">
                  <a:pos x="0" y="4"/>
                </a:cxn>
              </a:cxnLst>
              <a:rect l="0" t="0" r="r" b="b"/>
              <a:pathLst>
                <a:path h="4">
                  <a:moveTo>
                    <a:pt x="0" y="4"/>
                  </a:moveTo>
                  <a:lnTo>
                    <a:pt x="0" y="0"/>
                  </a:lnTo>
                  <a:lnTo>
                    <a:pt x="0" y="0"/>
                  </a:lnTo>
                  <a:lnTo>
                    <a:pt x="0" y="0"/>
                  </a:lnTo>
                  <a:lnTo>
                    <a:pt x="0"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80454" name="Freeform 550"/>
            <p:cNvSpPr>
              <a:spLocks noChangeAspect="1"/>
            </p:cNvSpPr>
            <p:nvPr/>
          </p:nvSpPr>
          <p:spPr bwMode="auto">
            <a:xfrm>
              <a:off x="5306" y="2277"/>
              <a:ext cx="75" cy="80"/>
            </a:xfrm>
            <a:custGeom>
              <a:avLst/>
              <a:gdLst/>
              <a:ahLst/>
              <a:cxnLst>
                <a:cxn ang="0">
                  <a:pos x="0" y="7"/>
                </a:cxn>
                <a:cxn ang="0">
                  <a:pos x="75" y="0"/>
                </a:cxn>
                <a:cxn ang="0">
                  <a:pos x="75" y="68"/>
                </a:cxn>
                <a:cxn ang="0">
                  <a:pos x="0" y="80"/>
                </a:cxn>
                <a:cxn ang="0">
                  <a:pos x="0" y="7"/>
                </a:cxn>
              </a:cxnLst>
              <a:rect l="0" t="0" r="r" b="b"/>
              <a:pathLst>
                <a:path w="75" h="80">
                  <a:moveTo>
                    <a:pt x="0" y="7"/>
                  </a:moveTo>
                  <a:lnTo>
                    <a:pt x="75" y="0"/>
                  </a:lnTo>
                  <a:lnTo>
                    <a:pt x="75" y="68"/>
                  </a:lnTo>
                  <a:lnTo>
                    <a:pt x="0" y="80"/>
                  </a:lnTo>
                  <a:lnTo>
                    <a:pt x="0" y="7"/>
                  </a:lnTo>
                  <a:close/>
                </a:path>
              </a:pathLst>
            </a:custGeom>
            <a:solidFill>
              <a:srgbClr val="F2F2D8"/>
            </a:solidFill>
            <a:ln w="9525">
              <a:noFill/>
              <a:round/>
              <a:headEnd/>
              <a:tailEnd/>
            </a:ln>
          </p:spPr>
          <p:txBody>
            <a:bodyPr/>
            <a:lstStyle/>
            <a:p>
              <a:endParaRPr lang="en-US"/>
            </a:p>
          </p:txBody>
        </p:sp>
        <p:sp>
          <p:nvSpPr>
            <p:cNvPr id="380455" name="Freeform 551"/>
            <p:cNvSpPr>
              <a:spLocks noChangeAspect="1"/>
            </p:cNvSpPr>
            <p:nvPr/>
          </p:nvSpPr>
          <p:spPr bwMode="auto">
            <a:xfrm>
              <a:off x="5306" y="2277"/>
              <a:ext cx="75" cy="80"/>
            </a:xfrm>
            <a:custGeom>
              <a:avLst/>
              <a:gdLst/>
              <a:ahLst/>
              <a:cxnLst>
                <a:cxn ang="0">
                  <a:pos x="0" y="7"/>
                </a:cxn>
                <a:cxn ang="0">
                  <a:pos x="75" y="0"/>
                </a:cxn>
                <a:cxn ang="0">
                  <a:pos x="75" y="68"/>
                </a:cxn>
                <a:cxn ang="0">
                  <a:pos x="0" y="80"/>
                </a:cxn>
                <a:cxn ang="0">
                  <a:pos x="0" y="7"/>
                </a:cxn>
              </a:cxnLst>
              <a:rect l="0" t="0" r="r" b="b"/>
              <a:pathLst>
                <a:path w="75" h="80">
                  <a:moveTo>
                    <a:pt x="0" y="7"/>
                  </a:moveTo>
                  <a:lnTo>
                    <a:pt x="75" y="0"/>
                  </a:lnTo>
                  <a:lnTo>
                    <a:pt x="75" y="68"/>
                  </a:lnTo>
                  <a:lnTo>
                    <a:pt x="0" y="80"/>
                  </a:lnTo>
                  <a:lnTo>
                    <a:pt x="0" y="7"/>
                  </a:lnTo>
                </a:path>
              </a:pathLst>
            </a:custGeom>
            <a:noFill/>
            <a:ln w="6350">
              <a:solidFill>
                <a:srgbClr val="000000"/>
              </a:solidFill>
              <a:prstDash val="solid"/>
              <a:round/>
              <a:headEnd/>
              <a:tailEnd/>
            </a:ln>
          </p:spPr>
          <p:txBody>
            <a:bodyPr/>
            <a:lstStyle/>
            <a:p>
              <a:endParaRPr lang="en-US"/>
            </a:p>
          </p:txBody>
        </p:sp>
        <p:sp>
          <p:nvSpPr>
            <p:cNvPr id="380456" name="Freeform 552"/>
            <p:cNvSpPr>
              <a:spLocks noChangeAspect="1"/>
            </p:cNvSpPr>
            <p:nvPr/>
          </p:nvSpPr>
          <p:spPr bwMode="auto">
            <a:xfrm>
              <a:off x="5317" y="2292"/>
              <a:ext cx="57" cy="46"/>
            </a:xfrm>
            <a:custGeom>
              <a:avLst/>
              <a:gdLst/>
              <a:ahLst/>
              <a:cxnLst>
                <a:cxn ang="0">
                  <a:pos x="0" y="8"/>
                </a:cxn>
                <a:cxn ang="0">
                  <a:pos x="57" y="0"/>
                </a:cxn>
                <a:cxn ang="0">
                  <a:pos x="57" y="42"/>
                </a:cxn>
                <a:cxn ang="0">
                  <a:pos x="0" y="46"/>
                </a:cxn>
                <a:cxn ang="0">
                  <a:pos x="0" y="8"/>
                </a:cxn>
              </a:cxnLst>
              <a:rect l="0" t="0" r="r" b="b"/>
              <a:pathLst>
                <a:path w="57" h="46">
                  <a:moveTo>
                    <a:pt x="0" y="8"/>
                  </a:moveTo>
                  <a:lnTo>
                    <a:pt x="57" y="0"/>
                  </a:lnTo>
                  <a:lnTo>
                    <a:pt x="57" y="42"/>
                  </a:lnTo>
                  <a:lnTo>
                    <a:pt x="0" y="46"/>
                  </a:lnTo>
                  <a:lnTo>
                    <a:pt x="0" y="8"/>
                  </a:lnTo>
                  <a:close/>
                </a:path>
              </a:pathLst>
            </a:custGeom>
            <a:solidFill>
              <a:srgbClr val="CC0000"/>
            </a:solidFill>
            <a:ln w="9525">
              <a:noFill/>
              <a:round/>
              <a:headEnd/>
              <a:tailEnd/>
            </a:ln>
          </p:spPr>
          <p:txBody>
            <a:bodyPr/>
            <a:lstStyle/>
            <a:p>
              <a:endParaRPr lang="en-US"/>
            </a:p>
          </p:txBody>
        </p:sp>
        <p:sp>
          <p:nvSpPr>
            <p:cNvPr id="380457" name="Freeform 553"/>
            <p:cNvSpPr>
              <a:spLocks noChangeAspect="1"/>
            </p:cNvSpPr>
            <p:nvPr/>
          </p:nvSpPr>
          <p:spPr bwMode="auto">
            <a:xfrm>
              <a:off x="5317" y="2292"/>
              <a:ext cx="57" cy="46"/>
            </a:xfrm>
            <a:custGeom>
              <a:avLst/>
              <a:gdLst/>
              <a:ahLst/>
              <a:cxnLst>
                <a:cxn ang="0">
                  <a:pos x="0" y="8"/>
                </a:cxn>
                <a:cxn ang="0">
                  <a:pos x="57" y="0"/>
                </a:cxn>
                <a:cxn ang="0">
                  <a:pos x="57" y="42"/>
                </a:cxn>
                <a:cxn ang="0">
                  <a:pos x="0" y="46"/>
                </a:cxn>
                <a:cxn ang="0">
                  <a:pos x="0" y="8"/>
                </a:cxn>
              </a:cxnLst>
              <a:rect l="0" t="0" r="r" b="b"/>
              <a:pathLst>
                <a:path w="57" h="46">
                  <a:moveTo>
                    <a:pt x="0" y="8"/>
                  </a:moveTo>
                  <a:lnTo>
                    <a:pt x="57" y="0"/>
                  </a:lnTo>
                  <a:lnTo>
                    <a:pt x="57" y="42"/>
                  </a:lnTo>
                  <a:lnTo>
                    <a:pt x="0" y="46"/>
                  </a:lnTo>
                  <a:lnTo>
                    <a:pt x="0" y="8"/>
                  </a:lnTo>
                </a:path>
              </a:pathLst>
            </a:custGeom>
            <a:noFill/>
            <a:ln w="6350">
              <a:solidFill>
                <a:srgbClr val="000000"/>
              </a:solidFill>
              <a:prstDash val="solid"/>
              <a:round/>
              <a:headEnd/>
              <a:tailEnd/>
            </a:ln>
          </p:spPr>
          <p:txBody>
            <a:bodyPr/>
            <a:lstStyle/>
            <a:p>
              <a:endParaRPr lang="en-US"/>
            </a:p>
          </p:txBody>
        </p:sp>
        <p:sp>
          <p:nvSpPr>
            <p:cNvPr id="380458" name="Freeform 554"/>
            <p:cNvSpPr>
              <a:spLocks noChangeAspect="1"/>
            </p:cNvSpPr>
            <p:nvPr/>
          </p:nvSpPr>
          <p:spPr bwMode="auto">
            <a:xfrm>
              <a:off x="5317" y="2311"/>
              <a:ext cx="57" cy="19"/>
            </a:xfrm>
            <a:custGeom>
              <a:avLst/>
              <a:gdLst/>
              <a:ahLst/>
              <a:cxnLst>
                <a:cxn ang="0">
                  <a:pos x="4" y="8"/>
                </a:cxn>
                <a:cxn ang="0">
                  <a:pos x="53" y="0"/>
                </a:cxn>
                <a:cxn ang="0">
                  <a:pos x="53" y="0"/>
                </a:cxn>
                <a:cxn ang="0">
                  <a:pos x="57" y="4"/>
                </a:cxn>
                <a:cxn ang="0">
                  <a:pos x="57" y="4"/>
                </a:cxn>
                <a:cxn ang="0">
                  <a:pos x="57" y="4"/>
                </a:cxn>
                <a:cxn ang="0">
                  <a:pos x="57" y="8"/>
                </a:cxn>
                <a:cxn ang="0">
                  <a:pos x="57" y="8"/>
                </a:cxn>
                <a:cxn ang="0">
                  <a:pos x="57" y="11"/>
                </a:cxn>
                <a:cxn ang="0">
                  <a:pos x="53" y="11"/>
                </a:cxn>
                <a:cxn ang="0">
                  <a:pos x="53" y="11"/>
                </a:cxn>
                <a:cxn ang="0">
                  <a:pos x="4" y="19"/>
                </a:cxn>
                <a:cxn ang="0">
                  <a:pos x="0" y="19"/>
                </a:cxn>
                <a:cxn ang="0">
                  <a:pos x="0" y="19"/>
                </a:cxn>
                <a:cxn ang="0">
                  <a:pos x="0" y="15"/>
                </a:cxn>
                <a:cxn ang="0">
                  <a:pos x="0" y="15"/>
                </a:cxn>
                <a:cxn ang="0">
                  <a:pos x="0" y="11"/>
                </a:cxn>
                <a:cxn ang="0">
                  <a:pos x="0" y="11"/>
                </a:cxn>
                <a:cxn ang="0">
                  <a:pos x="0" y="8"/>
                </a:cxn>
                <a:cxn ang="0">
                  <a:pos x="0" y="8"/>
                </a:cxn>
                <a:cxn ang="0">
                  <a:pos x="4" y="8"/>
                </a:cxn>
              </a:cxnLst>
              <a:rect l="0" t="0" r="r" b="b"/>
              <a:pathLst>
                <a:path w="57" h="19">
                  <a:moveTo>
                    <a:pt x="4" y="8"/>
                  </a:moveTo>
                  <a:lnTo>
                    <a:pt x="53" y="0"/>
                  </a:lnTo>
                  <a:lnTo>
                    <a:pt x="53" y="0"/>
                  </a:lnTo>
                  <a:lnTo>
                    <a:pt x="57" y="4"/>
                  </a:lnTo>
                  <a:lnTo>
                    <a:pt x="57" y="4"/>
                  </a:lnTo>
                  <a:lnTo>
                    <a:pt x="57" y="4"/>
                  </a:lnTo>
                  <a:lnTo>
                    <a:pt x="57" y="8"/>
                  </a:lnTo>
                  <a:lnTo>
                    <a:pt x="57" y="8"/>
                  </a:lnTo>
                  <a:lnTo>
                    <a:pt x="57" y="11"/>
                  </a:lnTo>
                  <a:lnTo>
                    <a:pt x="53" y="11"/>
                  </a:lnTo>
                  <a:lnTo>
                    <a:pt x="53" y="11"/>
                  </a:lnTo>
                  <a:lnTo>
                    <a:pt x="4" y="19"/>
                  </a:lnTo>
                  <a:lnTo>
                    <a:pt x="0" y="19"/>
                  </a:lnTo>
                  <a:lnTo>
                    <a:pt x="0" y="19"/>
                  </a:lnTo>
                  <a:lnTo>
                    <a:pt x="0" y="15"/>
                  </a:lnTo>
                  <a:lnTo>
                    <a:pt x="0" y="15"/>
                  </a:lnTo>
                  <a:lnTo>
                    <a:pt x="0" y="11"/>
                  </a:lnTo>
                  <a:lnTo>
                    <a:pt x="0" y="11"/>
                  </a:lnTo>
                  <a:lnTo>
                    <a:pt x="0" y="8"/>
                  </a:lnTo>
                  <a:lnTo>
                    <a:pt x="0" y="8"/>
                  </a:lnTo>
                  <a:lnTo>
                    <a:pt x="4" y="8"/>
                  </a:lnTo>
                  <a:close/>
                </a:path>
              </a:pathLst>
            </a:custGeom>
            <a:solidFill>
              <a:srgbClr val="FF0000"/>
            </a:solidFill>
            <a:ln w="9525">
              <a:noFill/>
              <a:round/>
              <a:headEnd/>
              <a:tailEnd/>
            </a:ln>
          </p:spPr>
          <p:txBody>
            <a:bodyPr/>
            <a:lstStyle/>
            <a:p>
              <a:endParaRPr lang="en-US"/>
            </a:p>
          </p:txBody>
        </p:sp>
        <p:sp>
          <p:nvSpPr>
            <p:cNvPr id="380459" name="Freeform 555"/>
            <p:cNvSpPr>
              <a:spLocks noChangeAspect="1"/>
            </p:cNvSpPr>
            <p:nvPr/>
          </p:nvSpPr>
          <p:spPr bwMode="auto">
            <a:xfrm>
              <a:off x="5317" y="2311"/>
              <a:ext cx="57" cy="19"/>
            </a:xfrm>
            <a:custGeom>
              <a:avLst/>
              <a:gdLst/>
              <a:ahLst/>
              <a:cxnLst>
                <a:cxn ang="0">
                  <a:pos x="4" y="8"/>
                </a:cxn>
                <a:cxn ang="0">
                  <a:pos x="53" y="0"/>
                </a:cxn>
                <a:cxn ang="0">
                  <a:pos x="53" y="0"/>
                </a:cxn>
                <a:cxn ang="0">
                  <a:pos x="57" y="4"/>
                </a:cxn>
                <a:cxn ang="0">
                  <a:pos x="57" y="4"/>
                </a:cxn>
                <a:cxn ang="0">
                  <a:pos x="57" y="4"/>
                </a:cxn>
                <a:cxn ang="0">
                  <a:pos x="57" y="8"/>
                </a:cxn>
                <a:cxn ang="0">
                  <a:pos x="57" y="8"/>
                </a:cxn>
                <a:cxn ang="0">
                  <a:pos x="57" y="11"/>
                </a:cxn>
                <a:cxn ang="0">
                  <a:pos x="53" y="11"/>
                </a:cxn>
                <a:cxn ang="0">
                  <a:pos x="53" y="11"/>
                </a:cxn>
                <a:cxn ang="0">
                  <a:pos x="4" y="19"/>
                </a:cxn>
                <a:cxn ang="0">
                  <a:pos x="0" y="19"/>
                </a:cxn>
                <a:cxn ang="0">
                  <a:pos x="0" y="19"/>
                </a:cxn>
                <a:cxn ang="0">
                  <a:pos x="0" y="15"/>
                </a:cxn>
                <a:cxn ang="0">
                  <a:pos x="0" y="15"/>
                </a:cxn>
                <a:cxn ang="0">
                  <a:pos x="0" y="11"/>
                </a:cxn>
                <a:cxn ang="0">
                  <a:pos x="0" y="11"/>
                </a:cxn>
                <a:cxn ang="0">
                  <a:pos x="0" y="8"/>
                </a:cxn>
                <a:cxn ang="0">
                  <a:pos x="0" y="8"/>
                </a:cxn>
                <a:cxn ang="0">
                  <a:pos x="4" y="8"/>
                </a:cxn>
              </a:cxnLst>
              <a:rect l="0" t="0" r="r" b="b"/>
              <a:pathLst>
                <a:path w="57" h="19">
                  <a:moveTo>
                    <a:pt x="4" y="8"/>
                  </a:moveTo>
                  <a:lnTo>
                    <a:pt x="53" y="0"/>
                  </a:lnTo>
                  <a:lnTo>
                    <a:pt x="53" y="0"/>
                  </a:lnTo>
                  <a:lnTo>
                    <a:pt x="57" y="4"/>
                  </a:lnTo>
                  <a:lnTo>
                    <a:pt x="57" y="4"/>
                  </a:lnTo>
                  <a:lnTo>
                    <a:pt x="57" y="4"/>
                  </a:lnTo>
                  <a:lnTo>
                    <a:pt x="57" y="8"/>
                  </a:lnTo>
                  <a:lnTo>
                    <a:pt x="57" y="8"/>
                  </a:lnTo>
                  <a:lnTo>
                    <a:pt x="57" y="11"/>
                  </a:lnTo>
                  <a:lnTo>
                    <a:pt x="53" y="11"/>
                  </a:lnTo>
                  <a:lnTo>
                    <a:pt x="53" y="11"/>
                  </a:lnTo>
                  <a:lnTo>
                    <a:pt x="4" y="19"/>
                  </a:lnTo>
                  <a:lnTo>
                    <a:pt x="0" y="19"/>
                  </a:lnTo>
                  <a:lnTo>
                    <a:pt x="0" y="19"/>
                  </a:lnTo>
                  <a:lnTo>
                    <a:pt x="0" y="15"/>
                  </a:lnTo>
                  <a:lnTo>
                    <a:pt x="0" y="15"/>
                  </a:lnTo>
                  <a:lnTo>
                    <a:pt x="0" y="11"/>
                  </a:lnTo>
                  <a:lnTo>
                    <a:pt x="0" y="11"/>
                  </a:lnTo>
                  <a:lnTo>
                    <a:pt x="0" y="8"/>
                  </a:lnTo>
                  <a:lnTo>
                    <a:pt x="0" y="8"/>
                  </a:lnTo>
                  <a:lnTo>
                    <a:pt x="4" y="8"/>
                  </a:lnTo>
                </a:path>
              </a:pathLst>
            </a:custGeom>
            <a:noFill/>
            <a:ln w="6350">
              <a:solidFill>
                <a:srgbClr val="000000"/>
              </a:solidFill>
              <a:prstDash val="solid"/>
              <a:round/>
              <a:headEnd/>
              <a:tailEnd/>
            </a:ln>
          </p:spPr>
          <p:txBody>
            <a:bodyPr/>
            <a:lstStyle/>
            <a:p>
              <a:endParaRPr lang="en-US"/>
            </a:p>
          </p:txBody>
        </p:sp>
        <p:sp>
          <p:nvSpPr>
            <p:cNvPr id="380460" name="Line 556"/>
            <p:cNvSpPr>
              <a:spLocks noChangeAspect="1" noChangeShapeType="1"/>
            </p:cNvSpPr>
            <p:nvPr/>
          </p:nvSpPr>
          <p:spPr bwMode="auto">
            <a:xfrm flipH="1" flipV="1">
              <a:off x="5306" y="2284"/>
              <a:ext cx="11" cy="16"/>
            </a:xfrm>
            <a:prstGeom prst="line">
              <a:avLst/>
            </a:prstGeom>
            <a:noFill/>
            <a:ln w="6350">
              <a:solidFill>
                <a:srgbClr val="000000"/>
              </a:solidFill>
              <a:round/>
              <a:headEnd/>
              <a:tailEnd/>
            </a:ln>
          </p:spPr>
          <p:txBody>
            <a:bodyPr/>
            <a:lstStyle/>
            <a:p>
              <a:endParaRPr lang="en-US"/>
            </a:p>
          </p:txBody>
        </p:sp>
        <p:sp>
          <p:nvSpPr>
            <p:cNvPr id="380461" name="Line 557"/>
            <p:cNvSpPr>
              <a:spLocks noChangeAspect="1" noChangeShapeType="1"/>
            </p:cNvSpPr>
            <p:nvPr/>
          </p:nvSpPr>
          <p:spPr bwMode="auto">
            <a:xfrm flipV="1">
              <a:off x="5374" y="2277"/>
              <a:ext cx="7" cy="15"/>
            </a:xfrm>
            <a:prstGeom prst="line">
              <a:avLst/>
            </a:prstGeom>
            <a:noFill/>
            <a:ln w="6350">
              <a:solidFill>
                <a:srgbClr val="000000"/>
              </a:solidFill>
              <a:round/>
              <a:headEnd/>
              <a:tailEnd/>
            </a:ln>
          </p:spPr>
          <p:txBody>
            <a:bodyPr/>
            <a:lstStyle/>
            <a:p>
              <a:endParaRPr lang="en-US"/>
            </a:p>
          </p:txBody>
        </p:sp>
        <p:sp>
          <p:nvSpPr>
            <p:cNvPr id="380462" name="Line 558"/>
            <p:cNvSpPr>
              <a:spLocks noChangeAspect="1" noChangeShapeType="1"/>
            </p:cNvSpPr>
            <p:nvPr/>
          </p:nvSpPr>
          <p:spPr bwMode="auto">
            <a:xfrm>
              <a:off x="5374" y="2334"/>
              <a:ext cx="7" cy="11"/>
            </a:xfrm>
            <a:prstGeom prst="line">
              <a:avLst/>
            </a:prstGeom>
            <a:noFill/>
            <a:ln w="6350">
              <a:solidFill>
                <a:srgbClr val="000000"/>
              </a:solidFill>
              <a:round/>
              <a:headEnd/>
              <a:tailEnd/>
            </a:ln>
          </p:spPr>
          <p:txBody>
            <a:bodyPr/>
            <a:lstStyle/>
            <a:p>
              <a:endParaRPr lang="en-US"/>
            </a:p>
          </p:txBody>
        </p:sp>
        <p:sp>
          <p:nvSpPr>
            <p:cNvPr id="380463" name="Line 559"/>
            <p:cNvSpPr>
              <a:spLocks noChangeAspect="1" noChangeShapeType="1"/>
            </p:cNvSpPr>
            <p:nvPr/>
          </p:nvSpPr>
          <p:spPr bwMode="auto">
            <a:xfrm flipV="1">
              <a:off x="5306" y="2338"/>
              <a:ext cx="11" cy="19"/>
            </a:xfrm>
            <a:prstGeom prst="line">
              <a:avLst/>
            </a:prstGeom>
            <a:noFill/>
            <a:ln w="6350">
              <a:solidFill>
                <a:srgbClr val="000000"/>
              </a:solidFill>
              <a:round/>
              <a:headEnd/>
              <a:tailEnd/>
            </a:ln>
          </p:spPr>
          <p:txBody>
            <a:bodyPr/>
            <a:lstStyle/>
            <a:p>
              <a:endParaRPr lang="en-US"/>
            </a:p>
          </p:txBody>
        </p:sp>
        <p:sp>
          <p:nvSpPr>
            <p:cNvPr id="380464" name="Freeform 560"/>
            <p:cNvSpPr>
              <a:spLocks noChangeAspect="1"/>
            </p:cNvSpPr>
            <p:nvPr/>
          </p:nvSpPr>
          <p:spPr bwMode="auto">
            <a:xfrm>
              <a:off x="5005" y="2926"/>
              <a:ext cx="384" cy="475"/>
            </a:xfrm>
            <a:custGeom>
              <a:avLst/>
              <a:gdLst/>
              <a:ahLst/>
              <a:cxnLst>
                <a:cxn ang="0">
                  <a:pos x="0" y="49"/>
                </a:cxn>
                <a:cxn ang="0">
                  <a:pos x="384" y="0"/>
                </a:cxn>
                <a:cxn ang="0">
                  <a:pos x="384" y="425"/>
                </a:cxn>
                <a:cxn ang="0">
                  <a:pos x="0" y="475"/>
                </a:cxn>
                <a:cxn ang="0">
                  <a:pos x="0" y="49"/>
                </a:cxn>
              </a:cxnLst>
              <a:rect l="0" t="0" r="r" b="b"/>
              <a:pathLst>
                <a:path w="384" h="475">
                  <a:moveTo>
                    <a:pt x="0" y="49"/>
                  </a:moveTo>
                  <a:lnTo>
                    <a:pt x="384" y="0"/>
                  </a:lnTo>
                  <a:lnTo>
                    <a:pt x="384" y="425"/>
                  </a:lnTo>
                  <a:lnTo>
                    <a:pt x="0" y="475"/>
                  </a:lnTo>
                  <a:lnTo>
                    <a:pt x="0" y="49"/>
                  </a:lnTo>
                  <a:close/>
                </a:path>
              </a:pathLst>
            </a:custGeom>
            <a:solidFill>
              <a:srgbClr val="FFFFE5"/>
            </a:solidFill>
            <a:ln w="9525">
              <a:noFill/>
              <a:round/>
              <a:headEnd/>
              <a:tailEnd/>
            </a:ln>
          </p:spPr>
          <p:txBody>
            <a:bodyPr/>
            <a:lstStyle/>
            <a:p>
              <a:endParaRPr lang="en-US"/>
            </a:p>
          </p:txBody>
        </p:sp>
        <p:sp>
          <p:nvSpPr>
            <p:cNvPr id="380465" name="Freeform 561"/>
            <p:cNvSpPr>
              <a:spLocks noChangeAspect="1"/>
            </p:cNvSpPr>
            <p:nvPr/>
          </p:nvSpPr>
          <p:spPr bwMode="auto">
            <a:xfrm>
              <a:off x="5005" y="2926"/>
              <a:ext cx="384" cy="475"/>
            </a:xfrm>
            <a:custGeom>
              <a:avLst/>
              <a:gdLst/>
              <a:ahLst/>
              <a:cxnLst>
                <a:cxn ang="0">
                  <a:pos x="0" y="49"/>
                </a:cxn>
                <a:cxn ang="0">
                  <a:pos x="384" y="0"/>
                </a:cxn>
                <a:cxn ang="0">
                  <a:pos x="384" y="425"/>
                </a:cxn>
                <a:cxn ang="0">
                  <a:pos x="0" y="475"/>
                </a:cxn>
                <a:cxn ang="0">
                  <a:pos x="0" y="49"/>
                </a:cxn>
              </a:cxnLst>
              <a:rect l="0" t="0" r="r" b="b"/>
              <a:pathLst>
                <a:path w="384" h="475">
                  <a:moveTo>
                    <a:pt x="0" y="49"/>
                  </a:moveTo>
                  <a:lnTo>
                    <a:pt x="384" y="0"/>
                  </a:lnTo>
                  <a:lnTo>
                    <a:pt x="384" y="425"/>
                  </a:lnTo>
                  <a:lnTo>
                    <a:pt x="0" y="475"/>
                  </a:lnTo>
                  <a:lnTo>
                    <a:pt x="0" y="49"/>
                  </a:lnTo>
                </a:path>
              </a:pathLst>
            </a:custGeom>
            <a:noFill/>
            <a:ln w="6350">
              <a:solidFill>
                <a:srgbClr val="000000"/>
              </a:solidFill>
              <a:prstDash val="solid"/>
              <a:round/>
              <a:headEnd/>
              <a:tailEnd/>
            </a:ln>
          </p:spPr>
          <p:txBody>
            <a:bodyPr/>
            <a:lstStyle/>
            <a:p>
              <a:endParaRPr lang="en-US"/>
            </a:p>
          </p:txBody>
        </p:sp>
        <p:sp>
          <p:nvSpPr>
            <p:cNvPr id="380466" name="Freeform 562"/>
            <p:cNvSpPr>
              <a:spLocks noChangeAspect="1"/>
            </p:cNvSpPr>
            <p:nvPr/>
          </p:nvSpPr>
          <p:spPr bwMode="auto">
            <a:xfrm>
              <a:off x="5057" y="2964"/>
              <a:ext cx="87" cy="425"/>
            </a:xfrm>
            <a:custGeom>
              <a:avLst/>
              <a:gdLst/>
              <a:ahLst/>
              <a:cxnLst>
                <a:cxn ang="0">
                  <a:pos x="0" y="11"/>
                </a:cxn>
                <a:cxn ang="0">
                  <a:pos x="87" y="0"/>
                </a:cxn>
                <a:cxn ang="0">
                  <a:pos x="87" y="414"/>
                </a:cxn>
                <a:cxn ang="0">
                  <a:pos x="0" y="425"/>
                </a:cxn>
                <a:cxn ang="0">
                  <a:pos x="0" y="11"/>
                </a:cxn>
              </a:cxnLst>
              <a:rect l="0" t="0" r="r" b="b"/>
              <a:pathLst>
                <a:path w="87" h="425">
                  <a:moveTo>
                    <a:pt x="0" y="11"/>
                  </a:moveTo>
                  <a:lnTo>
                    <a:pt x="87" y="0"/>
                  </a:lnTo>
                  <a:lnTo>
                    <a:pt x="87" y="414"/>
                  </a:lnTo>
                  <a:lnTo>
                    <a:pt x="0" y="425"/>
                  </a:lnTo>
                  <a:lnTo>
                    <a:pt x="0" y="11"/>
                  </a:lnTo>
                  <a:close/>
                </a:path>
              </a:pathLst>
            </a:custGeom>
            <a:solidFill>
              <a:srgbClr val="000000"/>
            </a:solidFill>
            <a:ln w="9525">
              <a:noFill/>
              <a:round/>
              <a:headEnd/>
              <a:tailEnd/>
            </a:ln>
          </p:spPr>
          <p:txBody>
            <a:bodyPr/>
            <a:lstStyle/>
            <a:p>
              <a:endParaRPr lang="en-US"/>
            </a:p>
          </p:txBody>
        </p:sp>
        <p:sp>
          <p:nvSpPr>
            <p:cNvPr id="380467" name="Freeform 563"/>
            <p:cNvSpPr>
              <a:spLocks noChangeAspect="1"/>
            </p:cNvSpPr>
            <p:nvPr/>
          </p:nvSpPr>
          <p:spPr bwMode="auto">
            <a:xfrm>
              <a:off x="5057" y="2964"/>
              <a:ext cx="87" cy="425"/>
            </a:xfrm>
            <a:custGeom>
              <a:avLst/>
              <a:gdLst/>
              <a:ahLst/>
              <a:cxnLst>
                <a:cxn ang="0">
                  <a:pos x="0" y="11"/>
                </a:cxn>
                <a:cxn ang="0">
                  <a:pos x="87" y="0"/>
                </a:cxn>
                <a:cxn ang="0">
                  <a:pos x="87" y="414"/>
                </a:cxn>
                <a:cxn ang="0">
                  <a:pos x="0" y="425"/>
                </a:cxn>
                <a:cxn ang="0">
                  <a:pos x="0" y="11"/>
                </a:cxn>
              </a:cxnLst>
              <a:rect l="0" t="0" r="r" b="b"/>
              <a:pathLst>
                <a:path w="87" h="425">
                  <a:moveTo>
                    <a:pt x="0" y="11"/>
                  </a:moveTo>
                  <a:lnTo>
                    <a:pt x="87" y="0"/>
                  </a:lnTo>
                  <a:lnTo>
                    <a:pt x="87" y="414"/>
                  </a:lnTo>
                  <a:lnTo>
                    <a:pt x="0" y="425"/>
                  </a:lnTo>
                  <a:lnTo>
                    <a:pt x="0" y="11"/>
                  </a:lnTo>
                </a:path>
              </a:pathLst>
            </a:custGeom>
            <a:noFill/>
            <a:ln w="6350">
              <a:solidFill>
                <a:srgbClr val="000000"/>
              </a:solidFill>
              <a:prstDash val="solid"/>
              <a:round/>
              <a:headEnd/>
              <a:tailEnd/>
            </a:ln>
          </p:spPr>
          <p:txBody>
            <a:bodyPr/>
            <a:lstStyle/>
            <a:p>
              <a:endParaRPr lang="en-US"/>
            </a:p>
          </p:txBody>
        </p:sp>
        <p:sp>
          <p:nvSpPr>
            <p:cNvPr id="380468" name="Freeform 564"/>
            <p:cNvSpPr>
              <a:spLocks noChangeAspect="1"/>
            </p:cNvSpPr>
            <p:nvPr/>
          </p:nvSpPr>
          <p:spPr bwMode="auto">
            <a:xfrm>
              <a:off x="5257" y="2941"/>
              <a:ext cx="86" cy="422"/>
            </a:xfrm>
            <a:custGeom>
              <a:avLst/>
              <a:gdLst/>
              <a:ahLst/>
              <a:cxnLst>
                <a:cxn ang="0">
                  <a:pos x="0" y="12"/>
                </a:cxn>
                <a:cxn ang="0">
                  <a:pos x="86" y="0"/>
                </a:cxn>
                <a:cxn ang="0">
                  <a:pos x="86" y="414"/>
                </a:cxn>
                <a:cxn ang="0">
                  <a:pos x="0" y="422"/>
                </a:cxn>
                <a:cxn ang="0">
                  <a:pos x="0" y="12"/>
                </a:cxn>
              </a:cxnLst>
              <a:rect l="0" t="0" r="r" b="b"/>
              <a:pathLst>
                <a:path w="86" h="422">
                  <a:moveTo>
                    <a:pt x="0" y="12"/>
                  </a:moveTo>
                  <a:lnTo>
                    <a:pt x="86" y="0"/>
                  </a:lnTo>
                  <a:lnTo>
                    <a:pt x="86" y="414"/>
                  </a:lnTo>
                  <a:lnTo>
                    <a:pt x="0" y="422"/>
                  </a:lnTo>
                  <a:lnTo>
                    <a:pt x="0" y="12"/>
                  </a:lnTo>
                  <a:close/>
                </a:path>
              </a:pathLst>
            </a:custGeom>
            <a:solidFill>
              <a:srgbClr val="000000"/>
            </a:solidFill>
            <a:ln w="9525">
              <a:noFill/>
              <a:round/>
              <a:headEnd/>
              <a:tailEnd/>
            </a:ln>
          </p:spPr>
          <p:txBody>
            <a:bodyPr/>
            <a:lstStyle/>
            <a:p>
              <a:endParaRPr lang="en-US"/>
            </a:p>
          </p:txBody>
        </p:sp>
        <p:sp>
          <p:nvSpPr>
            <p:cNvPr id="380469" name="Freeform 565"/>
            <p:cNvSpPr>
              <a:spLocks noChangeAspect="1"/>
            </p:cNvSpPr>
            <p:nvPr/>
          </p:nvSpPr>
          <p:spPr bwMode="auto">
            <a:xfrm>
              <a:off x="5257" y="2941"/>
              <a:ext cx="86" cy="422"/>
            </a:xfrm>
            <a:custGeom>
              <a:avLst/>
              <a:gdLst/>
              <a:ahLst/>
              <a:cxnLst>
                <a:cxn ang="0">
                  <a:pos x="0" y="12"/>
                </a:cxn>
                <a:cxn ang="0">
                  <a:pos x="86" y="0"/>
                </a:cxn>
                <a:cxn ang="0">
                  <a:pos x="86" y="414"/>
                </a:cxn>
                <a:cxn ang="0">
                  <a:pos x="0" y="422"/>
                </a:cxn>
                <a:cxn ang="0">
                  <a:pos x="0" y="12"/>
                </a:cxn>
              </a:cxnLst>
              <a:rect l="0" t="0" r="r" b="b"/>
              <a:pathLst>
                <a:path w="86" h="422">
                  <a:moveTo>
                    <a:pt x="0" y="12"/>
                  </a:moveTo>
                  <a:lnTo>
                    <a:pt x="86" y="0"/>
                  </a:lnTo>
                  <a:lnTo>
                    <a:pt x="86" y="414"/>
                  </a:lnTo>
                  <a:lnTo>
                    <a:pt x="0" y="422"/>
                  </a:lnTo>
                  <a:lnTo>
                    <a:pt x="0" y="12"/>
                  </a:lnTo>
                </a:path>
              </a:pathLst>
            </a:custGeom>
            <a:noFill/>
            <a:ln w="6350">
              <a:solidFill>
                <a:srgbClr val="000000"/>
              </a:solidFill>
              <a:prstDash val="solid"/>
              <a:round/>
              <a:headEnd/>
              <a:tailEnd/>
            </a:ln>
          </p:spPr>
          <p:txBody>
            <a:bodyPr/>
            <a:lstStyle/>
            <a:p>
              <a:endParaRPr lang="en-US"/>
            </a:p>
          </p:txBody>
        </p:sp>
        <p:sp>
          <p:nvSpPr>
            <p:cNvPr id="380470" name="Freeform 566"/>
            <p:cNvSpPr>
              <a:spLocks noChangeAspect="1"/>
            </p:cNvSpPr>
            <p:nvPr/>
          </p:nvSpPr>
          <p:spPr bwMode="auto">
            <a:xfrm>
              <a:off x="4997" y="2991"/>
              <a:ext cx="8" cy="19"/>
            </a:xfrm>
            <a:custGeom>
              <a:avLst/>
              <a:gdLst/>
              <a:ahLst/>
              <a:cxnLst>
                <a:cxn ang="0">
                  <a:pos x="8" y="0"/>
                </a:cxn>
                <a:cxn ang="0">
                  <a:pos x="4" y="0"/>
                </a:cxn>
                <a:cxn ang="0">
                  <a:pos x="4" y="3"/>
                </a:cxn>
                <a:cxn ang="0">
                  <a:pos x="0" y="7"/>
                </a:cxn>
                <a:cxn ang="0">
                  <a:pos x="0" y="7"/>
                </a:cxn>
                <a:cxn ang="0">
                  <a:pos x="0" y="11"/>
                </a:cxn>
                <a:cxn ang="0">
                  <a:pos x="4" y="15"/>
                </a:cxn>
                <a:cxn ang="0">
                  <a:pos x="4" y="19"/>
                </a:cxn>
                <a:cxn ang="0">
                  <a:pos x="8" y="19"/>
                </a:cxn>
                <a:cxn ang="0">
                  <a:pos x="8" y="0"/>
                </a:cxn>
              </a:cxnLst>
              <a:rect l="0" t="0" r="r" b="b"/>
              <a:pathLst>
                <a:path w="8" h="19">
                  <a:moveTo>
                    <a:pt x="8" y="0"/>
                  </a:moveTo>
                  <a:lnTo>
                    <a:pt x="4" y="0"/>
                  </a:lnTo>
                  <a:lnTo>
                    <a:pt x="4" y="3"/>
                  </a:lnTo>
                  <a:lnTo>
                    <a:pt x="0" y="7"/>
                  </a:lnTo>
                  <a:lnTo>
                    <a:pt x="0" y="7"/>
                  </a:lnTo>
                  <a:lnTo>
                    <a:pt x="0" y="11"/>
                  </a:lnTo>
                  <a:lnTo>
                    <a:pt x="4" y="15"/>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80471" name="Freeform 567"/>
            <p:cNvSpPr>
              <a:spLocks noChangeAspect="1"/>
            </p:cNvSpPr>
            <p:nvPr/>
          </p:nvSpPr>
          <p:spPr bwMode="auto">
            <a:xfrm>
              <a:off x="5005" y="2941"/>
              <a:ext cx="387" cy="69"/>
            </a:xfrm>
            <a:custGeom>
              <a:avLst/>
              <a:gdLst/>
              <a:ahLst/>
              <a:cxnLst>
                <a:cxn ang="0">
                  <a:pos x="387" y="12"/>
                </a:cxn>
                <a:cxn ang="0">
                  <a:pos x="387" y="0"/>
                </a:cxn>
                <a:cxn ang="0">
                  <a:pos x="0" y="50"/>
                </a:cxn>
                <a:cxn ang="0">
                  <a:pos x="0" y="69"/>
                </a:cxn>
                <a:cxn ang="0">
                  <a:pos x="387" y="19"/>
                </a:cxn>
                <a:cxn ang="0">
                  <a:pos x="387" y="12"/>
                </a:cxn>
              </a:cxnLst>
              <a:rect l="0" t="0" r="r" b="b"/>
              <a:pathLst>
                <a:path w="387" h="69">
                  <a:moveTo>
                    <a:pt x="387" y="12"/>
                  </a:moveTo>
                  <a:lnTo>
                    <a:pt x="387" y="0"/>
                  </a:lnTo>
                  <a:lnTo>
                    <a:pt x="0" y="50"/>
                  </a:lnTo>
                  <a:lnTo>
                    <a:pt x="0" y="69"/>
                  </a:lnTo>
                  <a:lnTo>
                    <a:pt x="387" y="19"/>
                  </a:lnTo>
                  <a:lnTo>
                    <a:pt x="387" y="12"/>
                  </a:lnTo>
                  <a:close/>
                </a:path>
              </a:pathLst>
            </a:custGeom>
            <a:solidFill>
              <a:srgbClr val="F2F2D8"/>
            </a:solidFill>
            <a:ln w="9525">
              <a:noFill/>
              <a:round/>
              <a:headEnd/>
              <a:tailEnd/>
            </a:ln>
          </p:spPr>
          <p:txBody>
            <a:bodyPr/>
            <a:lstStyle/>
            <a:p>
              <a:endParaRPr lang="en-US"/>
            </a:p>
          </p:txBody>
        </p:sp>
        <p:sp>
          <p:nvSpPr>
            <p:cNvPr id="380472" name="Freeform 568"/>
            <p:cNvSpPr>
              <a:spLocks noChangeAspect="1"/>
            </p:cNvSpPr>
            <p:nvPr/>
          </p:nvSpPr>
          <p:spPr bwMode="auto">
            <a:xfrm>
              <a:off x="5392" y="2941"/>
              <a:ext cx="8" cy="19"/>
            </a:xfrm>
            <a:custGeom>
              <a:avLst/>
              <a:gdLst/>
              <a:ahLst/>
              <a:cxnLst>
                <a:cxn ang="0">
                  <a:pos x="0" y="19"/>
                </a:cxn>
                <a:cxn ang="0">
                  <a:pos x="4" y="19"/>
                </a:cxn>
                <a:cxn ang="0">
                  <a:pos x="4" y="15"/>
                </a:cxn>
                <a:cxn ang="0">
                  <a:pos x="8" y="12"/>
                </a:cxn>
                <a:cxn ang="0">
                  <a:pos x="8" y="8"/>
                </a:cxn>
                <a:cxn ang="0">
                  <a:pos x="8" y="4"/>
                </a:cxn>
                <a:cxn ang="0">
                  <a:pos x="4" y="4"/>
                </a:cxn>
                <a:cxn ang="0">
                  <a:pos x="4" y="0"/>
                </a:cxn>
                <a:cxn ang="0">
                  <a:pos x="0" y="0"/>
                </a:cxn>
                <a:cxn ang="0">
                  <a:pos x="0" y="19"/>
                </a:cxn>
              </a:cxnLst>
              <a:rect l="0" t="0" r="r" b="b"/>
              <a:pathLst>
                <a:path w="8" h="19">
                  <a:moveTo>
                    <a:pt x="0" y="19"/>
                  </a:moveTo>
                  <a:lnTo>
                    <a:pt x="4" y="19"/>
                  </a:lnTo>
                  <a:lnTo>
                    <a:pt x="4" y="15"/>
                  </a:lnTo>
                  <a:lnTo>
                    <a:pt x="8" y="12"/>
                  </a:lnTo>
                  <a:lnTo>
                    <a:pt x="8" y="8"/>
                  </a:lnTo>
                  <a:lnTo>
                    <a:pt x="8" y="4"/>
                  </a:lnTo>
                  <a:lnTo>
                    <a:pt x="4" y="4"/>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80473" name="Freeform 569"/>
            <p:cNvSpPr>
              <a:spLocks noChangeAspect="1"/>
            </p:cNvSpPr>
            <p:nvPr/>
          </p:nvSpPr>
          <p:spPr bwMode="auto">
            <a:xfrm>
              <a:off x="4997" y="3021"/>
              <a:ext cx="8" cy="19"/>
            </a:xfrm>
            <a:custGeom>
              <a:avLst/>
              <a:gdLst/>
              <a:ahLst/>
              <a:cxnLst>
                <a:cxn ang="0">
                  <a:pos x="8" y="0"/>
                </a:cxn>
                <a:cxn ang="0">
                  <a:pos x="4" y="0"/>
                </a:cxn>
                <a:cxn ang="0">
                  <a:pos x="4" y="4"/>
                </a:cxn>
                <a:cxn ang="0">
                  <a:pos x="0" y="8"/>
                </a:cxn>
                <a:cxn ang="0">
                  <a:pos x="0" y="11"/>
                </a:cxn>
                <a:cxn ang="0">
                  <a:pos x="0" y="15"/>
                </a:cxn>
                <a:cxn ang="0">
                  <a:pos x="4" y="15"/>
                </a:cxn>
                <a:cxn ang="0">
                  <a:pos x="4" y="19"/>
                </a:cxn>
                <a:cxn ang="0">
                  <a:pos x="8" y="19"/>
                </a:cxn>
                <a:cxn ang="0">
                  <a:pos x="8" y="0"/>
                </a:cxn>
              </a:cxnLst>
              <a:rect l="0" t="0" r="r" b="b"/>
              <a:pathLst>
                <a:path w="8" h="19">
                  <a:moveTo>
                    <a:pt x="8" y="0"/>
                  </a:moveTo>
                  <a:lnTo>
                    <a:pt x="4" y="0"/>
                  </a:lnTo>
                  <a:lnTo>
                    <a:pt x="4" y="4"/>
                  </a:lnTo>
                  <a:lnTo>
                    <a:pt x="0" y="8"/>
                  </a:lnTo>
                  <a:lnTo>
                    <a:pt x="0" y="11"/>
                  </a:lnTo>
                  <a:lnTo>
                    <a:pt x="0" y="15"/>
                  </a:lnTo>
                  <a:lnTo>
                    <a:pt x="4" y="15"/>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80474" name="Freeform 570"/>
            <p:cNvSpPr>
              <a:spLocks noChangeAspect="1"/>
            </p:cNvSpPr>
            <p:nvPr/>
          </p:nvSpPr>
          <p:spPr bwMode="auto">
            <a:xfrm>
              <a:off x="5005" y="2972"/>
              <a:ext cx="384" cy="68"/>
            </a:xfrm>
            <a:custGeom>
              <a:avLst/>
              <a:gdLst/>
              <a:ahLst/>
              <a:cxnLst>
                <a:cxn ang="0">
                  <a:pos x="384" y="11"/>
                </a:cxn>
                <a:cxn ang="0">
                  <a:pos x="384" y="0"/>
                </a:cxn>
                <a:cxn ang="0">
                  <a:pos x="0" y="49"/>
                </a:cxn>
                <a:cxn ang="0">
                  <a:pos x="0" y="68"/>
                </a:cxn>
                <a:cxn ang="0">
                  <a:pos x="384" y="19"/>
                </a:cxn>
                <a:cxn ang="0">
                  <a:pos x="384" y="11"/>
                </a:cxn>
              </a:cxnLst>
              <a:rect l="0" t="0" r="r" b="b"/>
              <a:pathLst>
                <a:path w="384" h="68">
                  <a:moveTo>
                    <a:pt x="384" y="11"/>
                  </a:moveTo>
                  <a:lnTo>
                    <a:pt x="384" y="0"/>
                  </a:lnTo>
                  <a:lnTo>
                    <a:pt x="0" y="49"/>
                  </a:lnTo>
                  <a:lnTo>
                    <a:pt x="0" y="68"/>
                  </a:lnTo>
                  <a:lnTo>
                    <a:pt x="384" y="19"/>
                  </a:lnTo>
                  <a:lnTo>
                    <a:pt x="384" y="11"/>
                  </a:lnTo>
                  <a:close/>
                </a:path>
              </a:pathLst>
            </a:custGeom>
            <a:solidFill>
              <a:srgbClr val="F2F2D8"/>
            </a:solidFill>
            <a:ln w="9525">
              <a:noFill/>
              <a:round/>
              <a:headEnd/>
              <a:tailEnd/>
            </a:ln>
          </p:spPr>
          <p:txBody>
            <a:bodyPr/>
            <a:lstStyle/>
            <a:p>
              <a:endParaRPr lang="en-US"/>
            </a:p>
          </p:txBody>
        </p:sp>
        <p:sp>
          <p:nvSpPr>
            <p:cNvPr id="380475" name="Freeform 571"/>
            <p:cNvSpPr>
              <a:spLocks noChangeAspect="1"/>
            </p:cNvSpPr>
            <p:nvPr/>
          </p:nvSpPr>
          <p:spPr bwMode="auto">
            <a:xfrm>
              <a:off x="5389" y="2972"/>
              <a:ext cx="11" cy="19"/>
            </a:xfrm>
            <a:custGeom>
              <a:avLst/>
              <a:gdLst/>
              <a:ahLst/>
              <a:cxnLst>
                <a:cxn ang="0">
                  <a:pos x="0" y="19"/>
                </a:cxn>
                <a:cxn ang="0">
                  <a:pos x="3" y="19"/>
                </a:cxn>
                <a:cxn ang="0">
                  <a:pos x="7" y="15"/>
                </a:cxn>
                <a:cxn ang="0">
                  <a:pos x="11" y="15"/>
                </a:cxn>
                <a:cxn ang="0">
                  <a:pos x="11" y="11"/>
                </a:cxn>
                <a:cxn ang="0">
                  <a:pos x="11" y="7"/>
                </a:cxn>
                <a:cxn ang="0">
                  <a:pos x="7" y="3"/>
                </a:cxn>
                <a:cxn ang="0">
                  <a:pos x="3" y="3"/>
                </a:cxn>
                <a:cxn ang="0">
                  <a:pos x="0" y="0"/>
                </a:cxn>
                <a:cxn ang="0">
                  <a:pos x="0" y="19"/>
                </a:cxn>
              </a:cxnLst>
              <a:rect l="0" t="0" r="r" b="b"/>
              <a:pathLst>
                <a:path w="11" h="19">
                  <a:moveTo>
                    <a:pt x="0" y="19"/>
                  </a:moveTo>
                  <a:lnTo>
                    <a:pt x="3" y="19"/>
                  </a:lnTo>
                  <a:lnTo>
                    <a:pt x="7" y="15"/>
                  </a:lnTo>
                  <a:lnTo>
                    <a:pt x="11" y="15"/>
                  </a:lnTo>
                  <a:lnTo>
                    <a:pt x="11" y="11"/>
                  </a:lnTo>
                  <a:lnTo>
                    <a:pt x="11" y="7"/>
                  </a:lnTo>
                  <a:lnTo>
                    <a:pt x="7" y="3"/>
                  </a:lnTo>
                  <a:lnTo>
                    <a:pt x="3" y="3"/>
                  </a:lnTo>
                  <a:lnTo>
                    <a:pt x="0" y="0"/>
                  </a:lnTo>
                  <a:lnTo>
                    <a:pt x="0" y="19"/>
                  </a:lnTo>
                  <a:close/>
                </a:path>
              </a:pathLst>
            </a:custGeom>
            <a:solidFill>
              <a:srgbClr val="F2F2D8"/>
            </a:solidFill>
            <a:ln w="9525">
              <a:noFill/>
              <a:round/>
              <a:headEnd/>
              <a:tailEnd/>
            </a:ln>
          </p:spPr>
          <p:txBody>
            <a:bodyPr/>
            <a:lstStyle/>
            <a:p>
              <a:endParaRPr lang="en-US"/>
            </a:p>
          </p:txBody>
        </p:sp>
        <p:sp>
          <p:nvSpPr>
            <p:cNvPr id="380476" name="Freeform 572"/>
            <p:cNvSpPr>
              <a:spLocks noChangeAspect="1"/>
            </p:cNvSpPr>
            <p:nvPr/>
          </p:nvSpPr>
          <p:spPr bwMode="auto">
            <a:xfrm>
              <a:off x="4997" y="3051"/>
              <a:ext cx="8" cy="19"/>
            </a:xfrm>
            <a:custGeom>
              <a:avLst/>
              <a:gdLst/>
              <a:ahLst/>
              <a:cxnLst>
                <a:cxn ang="0">
                  <a:pos x="8" y="0"/>
                </a:cxn>
                <a:cxn ang="0">
                  <a:pos x="4" y="0"/>
                </a:cxn>
                <a:cxn ang="0">
                  <a:pos x="4" y="4"/>
                </a:cxn>
                <a:cxn ang="0">
                  <a:pos x="0" y="8"/>
                </a:cxn>
                <a:cxn ang="0">
                  <a:pos x="0" y="12"/>
                </a:cxn>
                <a:cxn ang="0">
                  <a:pos x="0" y="16"/>
                </a:cxn>
                <a:cxn ang="0">
                  <a:pos x="4" y="16"/>
                </a:cxn>
                <a:cxn ang="0">
                  <a:pos x="4" y="19"/>
                </a:cxn>
                <a:cxn ang="0">
                  <a:pos x="8" y="19"/>
                </a:cxn>
                <a:cxn ang="0">
                  <a:pos x="8" y="0"/>
                </a:cxn>
              </a:cxnLst>
              <a:rect l="0" t="0" r="r" b="b"/>
              <a:pathLst>
                <a:path w="8" h="19">
                  <a:moveTo>
                    <a:pt x="8" y="0"/>
                  </a:moveTo>
                  <a:lnTo>
                    <a:pt x="4" y="0"/>
                  </a:lnTo>
                  <a:lnTo>
                    <a:pt x="4" y="4"/>
                  </a:lnTo>
                  <a:lnTo>
                    <a:pt x="0" y="8"/>
                  </a:lnTo>
                  <a:lnTo>
                    <a:pt x="0" y="12"/>
                  </a:lnTo>
                  <a:lnTo>
                    <a:pt x="0" y="16"/>
                  </a:lnTo>
                  <a:lnTo>
                    <a:pt x="4" y="16"/>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80477" name="Freeform 573"/>
            <p:cNvSpPr>
              <a:spLocks noChangeAspect="1"/>
            </p:cNvSpPr>
            <p:nvPr/>
          </p:nvSpPr>
          <p:spPr bwMode="auto">
            <a:xfrm>
              <a:off x="5005" y="3002"/>
              <a:ext cx="387" cy="68"/>
            </a:xfrm>
            <a:custGeom>
              <a:avLst/>
              <a:gdLst/>
              <a:ahLst/>
              <a:cxnLst>
                <a:cxn ang="0">
                  <a:pos x="387" y="11"/>
                </a:cxn>
                <a:cxn ang="0">
                  <a:pos x="387" y="0"/>
                </a:cxn>
                <a:cxn ang="0">
                  <a:pos x="0" y="49"/>
                </a:cxn>
                <a:cxn ang="0">
                  <a:pos x="0" y="68"/>
                </a:cxn>
                <a:cxn ang="0">
                  <a:pos x="387" y="19"/>
                </a:cxn>
                <a:cxn ang="0">
                  <a:pos x="387" y="11"/>
                </a:cxn>
              </a:cxnLst>
              <a:rect l="0" t="0" r="r" b="b"/>
              <a:pathLst>
                <a:path w="387" h="68">
                  <a:moveTo>
                    <a:pt x="387" y="11"/>
                  </a:moveTo>
                  <a:lnTo>
                    <a:pt x="387" y="0"/>
                  </a:lnTo>
                  <a:lnTo>
                    <a:pt x="0" y="49"/>
                  </a:lnTo>
                  <a:lnTo>
                    <a:pt x="0" y="68"/>
                  </a:lnTo>
                  <a:lnTo>
                    <a:pt x="387" y="19"/>
                  </a:lnTo>
                  <a:lnTo>
                    <a:pt x="387" y="11"/>
                  </a:lnTo>
                  <a:close/>
                </a:path>
              </a:pathLst>
            </a:custGeom>
            <a:solidFill>
              <a:srgbClr val="F2F2D8"/>
            </a:solidFill>
            <a:ln w="9525">
              <a:noFill/>
              <a:round/>
              <a:headEnd/>
              <a:tailEnd/>
            </a:ln>
          </p:spPr>
          <p:txBody>
            <a:bodyPr/>
            <a:lstStyle/>
            <a:p>
              <a:endParaRPr lang="en-US"/>
            </a:p>
          </p:txBody>
        </p:sp>
        <p:sp>
          <p:nvSpPr>
            <p:cNvPr id="380478" name="Freeform 574"/>
            <p:cNvSpPr>
              <a:spLocks noChangeAspect="1"/>
            </p:cNvSpPr>
            <p:nvPr/>
          </p:nvSpPr>
          <p:spPr bwMode="auto">
            <a:xfrm>
              <a:off x="5392" y="3002"/>
              <a:ext cx="8" cy="19"/>
            </a:xfrm>
            <a:custGeom>
              <a:avLst/>
              <a:gdLst/>
              <a:ahLst/>
              <a:cxnLst>
                <a:cxn ang="0">
                  <a:pos x="0" y="19"/>
                </a:cxn>
                <a:cxn ang="0">
                  <a:pos x="4" y="19"/>
                </a:cxn>
                <a:cxn ang="0">
                  <a:pos x="4" y="15"/>
                </a:cxn>
                <a:cxn ang="0">
                  <a:pos x="8" y="15"/>
                </a:cxn>
                <a:cxn ang="0">
                  <a:pos x="8" y="11"/>
                </a:cxn>
                <a:cxn ang="0">
                  <a:pos x="8" y="8"/>
                </a:cxn>
                <a:cxn ang="0">
                  <a:pos x="4" y="4"/>
                </a:cxn>
                <a:cxn ang="0">
                  <a:pos x="4" y="4"/>
                </a:cxn>
                <a:cxn ang="0">
                  <a:pos x="0" y="0"/>
                </a:cxn>
                <a:cxn ang="0">
                  <a:pos x="0" y="19"/>
                </a:cxn>
              </a:cxnLst>
              <a:rect l="0" t="0" r="r" b="b"/>
              <a:pathLst>
                <a:path w="8" h="19">
                  <a:moveTo>
                    <a:pt x="0" y="19"/>
                  </a:moveTo>
                  <a:lnTo>
                    <a:pt x="4" y="19"/>
                  </a:lnTo>
                  <a:lnTo>
                    <a:pt x="4" y="15"/>
                  </a:lnTo>
                  <a:lnTo>
                    <a:pt x="8" y="15"/>
                  </a:lnTo>
                  <a:lnTo>
                    <a:pt x="8" y="11"/>
                  </a:lnTo>
                  <a:lnTo>
                    <a:pt x="8" y="8"/>
                  </a:lnTo>
                  <a:lnTo>
                    <a:pt x="4" y="4"/>
                  </a:lnTo>
                  <a:lnTo>
                    <a:pt x="4" y="4"/>
                  </a:lnTo>
                  <a:lnTo>
                    <a:pt x="0" y="0"/>
                  </a:lnTo>
                  <a:lnTo>
                    <a:pt x="0" y="19"/>
                  </a:lnTo>
                  <a:close/>
                </a:path>
              </a:pathLst>
            </a:custGeom>
            <a:solidFill>
              <a:srgbClr val="F2F2D8"/>
            </a:solidFill>
            <a:ln w="9525">
              <a:noFill/>
              <a:round/>
              <a:headEnd/>
              <a:tailEnd/>
            </a:ln>
          </p:spPr>
          <p:txBody>
            <a:bodyPr/>
            <a:lstStyle/>
            <a:p>
              <a:endParaRPr lang="en-US"/>
            </a:p>
          </p:txBody>
        </p:sp>
        <p:sp>
          <p:nvSpPr>
            <p:cNvPr id="380479" name="Freeform 575"/>
            <p:cNvSpPr>
              <a:spLocks noChangeAspect="1"/>
            </p:cNvSpPr>
            <p:nvPr/>
          </p:nvSpPr>
          <p:spPr bwMode="auto">
            <a:xfrm>
              <a:off x="4997" y="3082"/>
              <a:ext cx="8" cy="19"/>
            </a:xfrm>
            <a:custGeom>
              <a:avLst/>
              <a:gdLst/>
              <a:ahLst/>
              <a:cxnLst>
                <a:cxn ang="0">
                  <a:pos x="8" y="0"/>
                </a:cxn>
                <a:cxn ang="0">
                  <a:pos x="4" y="4"/>
                </a:cxn>
                <a:cxn ang="0">
                  <a:pos x="4" y="4"/>
                </a:cxn>
                <a:cxn ang="0">
                  <a:pos x="0" y="7"/>
                </a:cxn>
                <a:cxn ang="0">
                  <a:pos x="0" y="11"/>
                </a:cxn>
                <a:cxn ang="0">
                  <a:pos x="0" y="15"/>
                </a:cxn>
                <a:cxn ang="0">
                  <a:pos x="4" y="19"/>
                </a:cxn>
                <a:cxn ang="0">
                  <a:pos x="4" y="19"/>
                </a:cxn>
                <a:cxn ang="0">
                  <a:pos x="8" y="19"/>
                </a:cxn>
                <a:cxn ang="0">
                  <a:pos x="8" y="0"/>
                </a:cxn>
              </a:cxnLst>
              <a:rect l="0" t="0" r="r" b="b"/>
              <a:pathLst>
                <a:path w="8" h="19">
                  <a:moveTo>
                    <a:pt x="8" y="0"/>
                  </a:moveTo>
                  <a:lnTo>
                    <a:pt x="4" y="4"/>
                  </a:lnTo>
                  <a:lnTo>
                    <a:pt x="4" y="4"/>
                  </a:lnTo>
                  <a:lnTo>
                    <a:pt x="0" y="7"/>
                  </a:lnTo>
                  <a:lnTo>
                    <a:pt x="0" y="11"/>
                  </a:lnTo>
                  <a:lnTo>
                    <a:pt x="0" y="15"/>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80480" name="Freeform 576"/>
            <p:cNvSpPr>
              <a:spLocks noChangeAspect="1"/>
            </p:cNvSpPr>
            <p:nvPr/>
          </p:nvSpPr>
          <p:spPr bwMode="auto">
            <a:xfrm>
              <a:off x="5005" y="3036"/>
              <a:ext cx="387" cy="65"/>
            </a:xfrm>
            <a:custGeom>
              <a:avLst/>
              <a:gdLst/>
              <a:ahLst/>
              <a:cxnLst>
                <a:cxn ang="0">
                  <a:pos x="387" y="8"/>
                </a:cxn>
                <a:cxn ang="0">
                  <a:pos x="387" y="0"/>
                </a:cxn>
                <a:cxn ang="0">
                  <a:pos x="0" y="46"/>
                </a:cxn>
                <a:cxn ang="0">
                  <a:pos x="0" y="65"/>
                </a:cxn>
                <a:cxn ang="0">
                  <a:pos x="387" y="19"/>
                </a:cxn>
                <a:cxn ang="0">
                  <a:pos x="387" y="8"/>
                </a:cxn>
              </a:cxnLst>
              <a:rect l="0" t="0" r="r" b="b"/>
              <a:pathLst>
                <a:path w="387" h="65">
                  <a:moveTo>
                    <a:pt x="387" y="8"/>
                  </a:moveTo>
                  <a:lnTo>
                    <a:pt x="387" y="0"/>
                  </a:lnTo>
                  <a:lnTo>
                    <a:pt x="0" y="46"/>
                  </a:lnTo>
                  <a:lnTo>
                    <a:pt x="0" y="65"/>
                  </a:lnTo>
                  <a:lnTo>
                    <a:pt x="387" y="19"/>
                  </a:lnTo>
                  <a:lnTo>
                    <a:pt x="387" y="8"/>
                  </a:lnTo>
                  <a:close/>
                </a:path>
              </a:pathLst>
            </a:custGeom>
            <a:solidFill>
              <a:srgbClr val="F2F2D8"/>
            </a:solidFill>
            <a:ln w="9525">
              <a:noFill/>
              <a:round/>
              <a:headEnd/>
              <a:tailEnd/>
            </a:ln>
          </p:spPr>
          <p:txBody>
            <a:bodyPr/>
            <a:lstStyle/>
            <a:p>
              <a:endParaRPr lang="en-US"/>
            </a:p>
          </p:txBody>
        </p:sp>
        <p:sp>
          <p:nvSpPr>
            <p:cNvPr id="380481" name="Freeform 577"/>
            <p:cNvSpPr>
              <a:spLocks noChangeAspect="1"/>
            </p:cNvSpPr>
            <p:nvPr/>
          </p:nvSpPr>
          <p:spPr bwMode="auto">
            <a:xfrm>
              <a:off x="5392" y="3036"/>
              <a:ext cx="8" cy="19"/>
            </a:xfrm>
            <a:custGeom>
              <a:avLst/>
              <a:gdLst/>
              <a:ahLst/>
              <a:cxnLst>
                <a:cxn ang="0">
                  <a:pos x="0" y="19"/>
                </a:cxn>
                <a:cxn ang="0">
                  <a:pos x="4" y="15"/>
                </a:cxn>
                <a:cxn ang="0">
                  <a:pos x="4" y="15"/>
                </a:cxn>
                <a:cxn ang="0">
                  <a:pos x="8" y="12"/>
                </a:cxn>
                <a:cxn ang="0">
                  <a:pos x="8" y="8"/>
                </a:cxn>
                <a:cxn ang="0">
                  <a:pos x="8" y="4"/>
                </a:cxn>
                <a:cxn ang="0">
                  <a:pos x="4" y="0"/>
                </a:cxn>
                <a:cxn ang="0">
                  <a:pos x="4" y="0"/>
                </a:cxn>
                <a:cxn ang="0">
                  <a:pos x="0" y="0"/>
                </a:cxn>
                <a:cxn ang="0">
                  <a:pos x="0" y="19"/>
                </a:cxn>
              </a:cxnLst>
              <a:rect l="0" t="0" r="r" b="b"/>
              <a:pathLst>
                <a:path w="8" h="19">
                  <a:moveTo>
                    <a:pt x="0" y="19"/>
                  </a:moveTo>
                  <a:lnTo>
                    <a:pt x="4" y="15"/>
                  </a:lnTo>
                  <a:lnTo>
                    <a:pt x="4" y="15"/>
                  </a:lnTo>
                  <a:lnTo>
                    <a:pt x="8" y="12"/>
                  </a:lnTo>
                  <a:lnTo>
                    <a:pt x="8" y="8"/>
                  </a:lnTo>
                  <a:lnTo>
                    <a:pt x="8" y="4"/>
                  </a:lnTo>
                  <a:lnTo>
                    <a:pt x="4"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80482" name="Freeform 578"/>
            <p:cNvSpPr>
              <a:spLocks noChangeAspect="1"/>
            </p:cNvSpPr>
            <p:nvPr/>
          </p:nvSpPr>
          <p:spPr bwMode="auto">
            <a:xfrm>
              <a:off x="4997" y="3112"/>
              <a:ext cx="8" cy="19"/>
            </a:xfrm>
            <a:custGeom>
              <a:avLst/>
              <a:gdLst/>
              <a:ahLst/>
              <a:cxnLst>
                <a:cxn ang="0">
                  <a:pos x="8" y="0"/>
                </a:cxn>
                <a:cxn ang="0">
                  <a:pos x="4" y="0"/>
                </a:cxn>
                <a:cxn ang="0">
                  <a:pos x="4" y="4"/>
                </a:cxn>
                <a:cxn ang="0">
                  <a:pos x="0" y="8"/>
                </a:cxn>
                <a:cxn ang="0">
                  <a:pos x="0" y="11"/>
                </a:cxn>
                <a:cxn ang="0">
                  <a:pos x="0" y="15"/>
                </a:cxn>
                <a:cxn ang="0">
                  <a:pos x="4" y="19"/>
                </a:cxn>
                <a:cxn ang="0">
                  <a:pos x="4" y="19"/>
                </a:cxn>
                <a:cxn ang="0">
                  <a:pos x="8" y="19"/>
                </a:cxn>
                <a:cxn ang="0">
                  <a:pos x="8" y="0"/>
                </a:cxn>
              </a:cxnLst>
              <a:rect l="0" t="0" r="r" b="b"/>
              <a:pathLst>
                <a:path w="8" h="19">
                  <a:moveTo>
                    <a:pt x="8" y="0"/>
                  </a:moveTo>
                  <a:lnTo>
                    <a:pt x="4" y="0"/>
                  </a:lnTo>
                  <a:lnTo>
                    <a:pt x="4" y="4"/>
                  </a:lnTo>
                  <a:lnTo>
                    <a:pt x="0" y="8"/>
                  </a:lnTo>
                  <a:lnTo>
                    <a:pt x="0" y="11"/>
                  </a:lnTo>
                  <a:lnTo>
                    <a:pt x="0" y="15"/>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80483" name="Freeform 579"/>
            <p:cNvSpPr>
              <a:spLocks noChangeAspect="1"/>
            </p:cNvSpPr>
            <p:nvPr/>
          </p:nvSpPr>
          <p:spPr bwMode="auto">
            <a:xfrm>
              <a:off x="5005" y="3067"/>
              <a:ext cx="387" cy="64"/>
            </a:xfrm>
            <a:custGeom>
              <a:avLst/>
              <a:gdLst/>
              <a:ahLst/>
              <a:cxnLst>
                <a:cxn ang="0">
                  <a:pos x="387" y="7"/>
                </a:cxn>
                <a:cxn ang="0">
                  <a:pos x="387" y="0"/>
                </a:cxn>
                <a:cxn ang="0">
                  <a:pos x="0" y="45"/>
                </a:cxn>
                <a:cxn ang="0">
                  <a:pos x="0" y="64"/>
                </a:cxn>
                <a:cxn ang="0">
                  <a:pos x="387" y="19"/>
                </a:cxn>
                <a:cxn ang="0">
                  <a:pos x="387" y="7"/>
                </a:cxn>
              </a:cxnLst>
              <a:rect l="0" t="0" r="r" b="b"/>
              <a:pathLst>
                <a:path w="387" h="64">
                  <a:moveTo>
                    <a:pt x="387" y="7"/>
                  </a:moveTo>
                  <a:lnTo>
                    <a:pt x="387" y="0"/>
                  </a:lnTo>
                  <a:lnTo>
                    <a:pt x="0" y="45"/>
                  </a:lnTo>
                  <a:lnTo>
                    <a:pt x="0" y="64"/>
                  </a:lnTo>
                  <a:lnTo>
                    <a:pt x="387" y="19"/>
                  </a:lnTo>
                  <a:lnTo>
                    <a:pt x="387" y="7"/>
                  </a:lnTo>
                  <a:close/>
                </a:path>
              </a:pathLst>
            </a:custGeom>
            <a:solidFill>
              <a:srgbClr val="F2F2D8"/>
            </a:solidFill>
            <a:ln w="9525">
              <a:noFill/>
              <a:round/>
              <a:headEnd/>
              <a:tailEnd/>
            </a:ln>
          </p:spPr>
          <p:txBody>
            <a:bodyPr/>
            <a:lstStyle/>
            <a:p>
              <a:endParaRPr lang="en-US"/>
            </a:p>
          </p:txBody>
        </p:sp>
        <p:sp>
          <p:nvSpPr>
            <p:cNvPr id="380484" name="Freeform 580"/>
            <p:cNvSpPr>
              <a:spLocks noChangeAspect="1"/>
            </p:cNvSpPr>
            <p:nvPr/>
          </p:nvSpPr>
          <p:spPr bwMode="auto">
            <a:xfrm>
              <a:off x="5392" y="3067"/>
              <a:ext cx="8" cy="19"/>
            </a:xfrm>
            <a:custGeom>
              <a:avLst/>
              <a:gdLst/>
              <a:ahLst/>
              <a:cxnLst>
                <a:cxn ang="0">
                  <a:pos x="0" y="19"/>
                </a:cxn>
                <a:cxn ang="0">
                  <a:pos x="4" y="15"/>
                </a:cxn>
                <a:cxn ang="0">
                  <a:pos x="8" y="15"/>
                </a:cxn>
                <a:cxn ang="0">
                  <a:pos x="8" y="11"/>
                </a:cxn>
                <a:cxn ang="0">
                  <a:pos x="8" y="7"/>
                </a:cxn>
                <a:cxn ang="0">
                  <a:pos x="8" y="3"/>
                </a:cxn>
                <a:cxn ang="0">
                  <a:pos x="8" y="0"/>
                </a:cxn>
                <a:cxn ang="0">
                  <a:pos x="4" y="0"/>
                </a:cxn>
                <a:cxn ang="0">
                  <a:pos x="0" y="0"/>
                </a:cxn>
                <a:cxn ang="0">
                  <a:pos x="0" y="19"/>
                </a:cxn>
              </a:cxnLst>
              <a:rect l="0" t="0" r="r" b="b"/>
              <a:pathLst>
                <a:path w="8" h="19">
                  <a:moveTo>
                    <a:pt x="0" y="19"/>
                  </a:moveTo>
                  <a:lnTo>
                    <a:pt x="4" y="15"/>
                  </a:lnTo>
                  <a:lnTo>
                    <a:pt x="8" y="15"/>
                  </a:lnTo>
                  <a:lnTo>
                    <a:pt x="8" y="11"/>
                  </a:lnTo>
                  <a:lnTo>
                    <a:pt x="8" y="7"/>
                  </a:lnTo>
                  <a:lnTo>
                    <a:pt x="8" y="3"/>
                  </a:lnTo>
                  <a:lnTo>
                    <a:pt x="8"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80485" name="Freeform 581"/>
            <p:cNvSpPr>
              <a:spLocks noChangeAspect="1"/>
            </p:cNvSpPr>
            <p:nvPr/>
          </p:nvSpPr>
          <p:spPr bwMode="auto">
            <a:xfrm>
              <a:off x="4997" y="3142"/>
              <a:ext cx="8" cy="19"/>
            </a:xfrm>
            <a:custGeom>
              <a:avLst/>
              <a:gdLst/>
              <a:ahLst/>
              <a:cxnLst>
                <a:cxn ang="0">
                  <a:pos x="8" y="0"/>
                </a:cxn>
                <a:cxn ang="0">
                  <a:pos x="4" y="4"/>
                </a:cxn>
                <a:cxn ang="0">
                  <a:pos x="4" y="4"/>
                </a:cxn>
                <a:cxn ang="0">
                  <a:pos x="0" y="8"/>
                </a:cxn>
                <a:cxn ang="0">
                  <a:pos x="0" y="12"/>
                </a:cxn>
                <a:cxn ang="0">
                  <a:pos x="0" y="16"/>
                </a:cxn>
                <a:cxn ang="0">
                  <a:pos x="4" y="19"/>
                </a:cxn>
                <a:cxn ang="0">
                  <a:pos x="4" y="19"/>
                </a:cxn>
                <a:cxn ang="0">
                  <a:pos x="8" y="19"/>
                </a:cxn>
                <a:cxn ang="0">
                  <a:pos x="8" y="0"/>
                </a:cxn>
              </a:cxnLst>
              <a:rect l="0" t="0" r="r" b="b"/>
              <a:pathLst>
                <a:path w="8" h="19">
                  <a:moveTo>
                    <a:pt x="8" y="0"/>
                  </a:moveTo>
                  <a:lnTo>
                    <a:pt x="4" y="4"/>
                  </a:lnTo>
                  <a:lnTo>
                    <a:pt x="4" y="4"/>
                  </a:lnTo>
                  <a:lnTo>
                    <a:pt x="0" y="8"/>
                  </a:lnTo>
                  <a:lnTo>
                    <a:pt x="0" y="12"/>
                  </a:lnTo>
                  <a:lnTo>
                    <a:pt x="0" y="16"/>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80486" name="Freeform 582"/>
            <p:cNvSpPr>
              <a:spLocks noChangeAspect="1"/>
            </p:cNvSpPr>
            <p:nvPr/>
          </p:nvSpPr>
          <p:spPr bwMode="auto">
            <a:xfrm>
              <a:off x="5005" y="3097"/>
              <a:ext cx="387" cy="64"/>
            </a:xfrm>
            <a:custGeom>
              <a:avLst/>
              <a:gdLst/>
              <a:ahLst/>
              <a:cxnLst>
                <a:cxn ang="0">
                  <a:pos x="387" y="7"/>
                </a:cxn>
                <a:cxn ang="0">
                  <a:pos x="387" y="0"/>
                </a:cxn>
                <a:cxn ang="0">
                  <a:pos x="0" y="49"/>
                </a:cxn>
                <a:cxn ang="0">
                  <a:pos x="0" y="64"/>
                </a:cxn>
                <a:cxn ang="0">
                  <a:pos x="387" y="19"/>
                </a:cxn>
                <a:cxn ang="0">
                  <a:pos x="387" y="7"/>
                </a:cxn>
              </a:cxnLst>
              <a:rect l="0" t="0" r="r" b="b"/>
              <a:pathLst>
                <a:path w="387" h="64">
                  <a:moveTo>
                    <a:pt x="387" y="7"/>
                  </a:moveTo>
                  <a:lnTo>
                    <a:pt x="387" y="0"/>
                  </a:lnTo>
                  <a:lnTo>
                    <a:pt x="0" y="49"/>
                  </a:lnTo>
                  <a:lnTo>
                    <a:pt x="0" y="64"/>
                  </a:lnTo>
                  <a:lnTo>
                    <a:pt x="387" y="19"/>
                  </a:lnTo>
                  <a:lnTo>
                    <a:pt x="387" y="7"/>
                  </a:lnTo>
                  <a:close/>
                </a:path>
              </a:pathLst>
            </a:custGeom>
            <a:solidFill>
              <a:srgbClr val="F2F2D8"/>
            </a:solidFill>
            <a:ln w="9525">
              <a:noFill/>
              <a:round/>
              <a:headEnd/>
              <a:tailEnd/>
            </a:ln>
          </p:spPr>
          <p:txBody>
            <a:bodyPr/>
            <a:lstStyle/>
            <a:p>
              <a:endParaRPr lang="en-US"/>
            </a:p>
          </p:txBody>
        </p:sp>
        <p:sp>
          <p:nvSpPr>
            <p:cNvPr id="380487" name="Freeform 583"/>
            <p:cNvSpPr>
              <a:spLocks noChangeAspect="1"/>
            </p:cNvSpPr>
            <p:nvPr/>
          </p:nvSpPr>
          <p:spPr bwMode="auto">
            <a:xfrm>
              <a:off x="5392" y="3097"/>
              <a:ext cx="8" cy="19"/>
            </a:xfrm>
            <a:custGeom>
              <a:avLst/>
              <a:gdLst/>
              <a:ahLst/>
              <a:cxnLst>
                <a:cxn ang="0">
                  <a:pos x="0" y="19"/>
                </a:cxn>
                <a:cxn ang="0">
                  <a:pos x="4" y="19"/>
                </a:cxn>
                <a:cxn ang="0">
                  <a:pos x="4" y="15"/>
                </a:cxn>
                <a:cxn ang="0">
                  <a:pos x="8" y="11"/>
                </a:cxn>
                <a:cxn ang="0">
                  <a:pos x="8" y="7"/>
                </a:cxn>
                <a:cxn ang="0">
                  <a:pos x="8" y="4"/>
                </a:cxn>
                <a:cxn ang="0">
                  <a:pos x="4" y="4"/>
                </a:cxn>
                <a:cxn ang="0">
                  <a:pos x="4" y="0"/>
                </a:cxn>
                <a:cxn ang="0">
                  <a:pos x="0" y="0"/>
                </a:cxn>
                <a:cxn ang="0">
                  <a:pos x="0" y="19"/>
                </a:cxn>
              </a:cxnLst>
              <a:rect l="0" t="0" r="r" b="b"/>
              <a:pathLst>
                <a:path w="8" h="19">
                  <a:moveTo>
                    <a:pt x="0" y="19"/>
                  </a:moveTo>
                  <a:lnTo>
                    <a:pt x="4" y="19"/>
                  </a:lnTo>
                  <a:lnTo>
                    <a:pt x="4" y="15"/>
                  </a:lnTo>
                  <a:lnTo>
                    <a:pt x="8" y="11"/>
                  </a:lnTo>
                  <a:lnTo>
                    <a:pt x="8" y="7"/>
                  </a:lnTo>
                  <a:lnTo>
                    <a:pt x="8" y="4"/>
                  </a:lnTo>
                  <a:lnTo>
                    <a:pt x="4" y="4"/>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80488" name="Freeform 584"/>
            <p:cNvSpPr>
              <a:spLocks noChangeAspect="1"/>
            </p:cNvSpPr>
            <p:nvPr/>
          </p:nvSpPr>
          <p:spPr bwMode="auto">
            <a:xfrm>
              <a:off x="4997" y="3173"/>
              <a:ext cx="8" cy="19"/>
            </a:xfrm>
            <a:custGeom>
              <a:avLst/>
              <a:gdLst/>
              <a:ahLst/>
              <a:cxnLst>
                <a:cxn ang="0">
                  <a:pos x="8" y="0"/>
                </a:cxn>
                <a:cxn ang="0">
                  <a:pos x="4" y="4"/>
                </a:cxn>
                <a:cxn ang="0">
                  <a:pos x="4" y="4"/>
                </a:cxn>
                <a:cxn ang="0">
                  <a:pos x="0" y="7"/>
                </a:cxn>
                <a:cxn ang="0">
                  <a:pos x="0" y="11"/>
                </a:cxn>
                <a:cxn ang="0">
                  <a:pos x="0" y="15"/>
                </a:cxn>
                <a:cxn ang="0">
                  <a:pos x="4" y="19"/>
                </a:cxn>
                <a:cxn ang="0">
                  <a:pos x="4" y="19"/>
                </a:cxn>
                <a:cxn ang="0">
                  <a:pos x="8" y="19"/>
                </a:cxn>
                <a:cxn ang="0">
                  <a:pos x="8" y="0"/>
                </a:cxn>
              </a:cxnLst>
              <a:rect l="0" t="0" r="r" b="b"/>
              <a:pathLst>
                <a:path w="8" h="19">
                  <a:moveTo>
                    <a:pt x="8" y="0"/>
                  </a:moveTo>
                  <a:lnTo>
                    <a:pt x="4" y="4"/>
                  </a:lnTo>
                  <a:lnTo>
                    <a:pt x="4" y="4"/>
                  </a:lnTo>
                  <a:lnTo>
                    <a:pt x="0" y="7"/>
                  </a:lnTo>
                  <a:lnTo>
                    <a:pt x="0" y="11"/>
                  </a:lnTo>
                  <a:lnTo>
                    <a:pt x="0" y="15"/>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80489" name="Freeform 585"/>
            <p:cNvSpPr>
              <a:spLocks noChangeAspect="1"/>
            </p:cNvSpPr>
            <p:nvPr/>
          </p:nvSpPr>
          <p:spPr bwMode="auto">
            <a:xfrm>
              <a:off x="5005" y="3127"/>
              <a:ext cx="387" cy="65"/>
            </a:xfrm>
            <a:custGeom>
              <a:avLst/>
              <a:gdLst/>
              <a:ahLst/>
              <a:cxnLst>
                <a:cxn ang="0">
                  <a:pos x="387" y="8"/>
                </a:cxn>
                <a:cxn ang="0">
                  <a:pos x="387" y="0"/>
                </a:cxn>
                <a:cxn ang="0">
                  <a:pos x="0" y="46"/>
                </a:cxn>
                <a:cxn ang="0">
                  <a:pos x="0" y="65"/>
                </a:cxn>
                <a:cxn ang="0">
                  <a:pos x="387" y="19"/>
                </a:cxn>
                <a:cxn ang="0">
                  <a:pos x="387" y="8"/>
                </a:cxn>
              </a:cxnLst>
              <a:rect l="0" t="0" r="r" b="b"/>
              <a:pathLst>
                <a:path w="387" h="65">
                  <a:moveTo>
                    <a:pt x="387" y="8"/>
                  </a:moveTo>
                  <a:lnTo>
                    <a:pt x="387" y="0"/>
                  </a:lnTo>
                  <a:lnTo>
                    <a:pt x="0" y="46"/>
                  </a:lnTo>
                  <a:lnTo>
                    <a:pt x="0" y="65"/>
                  </a:lnTo>
                  <a:lnTo>
                    <a:pt x="387" y="19"/>
                  </a:lnTo>
                  <a:lnTo>
                    <a:pt x="387" y="8"/>
                  </a:lnTo>
                  <a:close/>
                </a:path>
              </a:pathLst>
            </a:custGeom>
            <a:solidFill>
              <a:srgbClr val="F2F2D8"/>
            </a:solidFill>
            <a:ln w="9525">
              <a:noFill/>
              <a:round/>
              <a:headEnd/>
              <a:tailEnd/>
            </a:ln>
          </p:spPr>
          <p:txBody>
            <a:bodyPr/>
            <a:lstStyle/>
            <a:p>
              <a:endParaRPr lang="en-US"/>
            </a:p>
          </p:txBody>
        </p:sp>
        <p:sp>
          <p:nvSpPr>
            <p:cNvPr id="380490" name="Freeform 586"/>
            <p:cNvSpPr>
              <a:spLocks noChangeAspect="1"/>
            </p:cNvSpPr>
            <p:nvPr/>
          </p:nvSpPr>
          <p:spPr bwMode="auto">
            <a:xfrm>
              <a:off x="5392" y="3127"/>
              <a:ext cx="8" cy="19"/>
            </a:xfrm>
            <a:custGeom>
              <a:avLst/>
              <a:gdLst/>
              <a:ahLst/>
              <a:cxnLst>
                <a:cxn ang="0">
                  <a:pos x="0" y="19"/>
                </a:cxn>
                <a:cxn ang="0">
                  <a:pos x="4" y="19"/>
                </a:cxn>
                <a:cxn ang="0">
                  <a:pos x="4" y="15"/>
                </a:cxn>
                <a:cxn ang="0">
                  <a:pos x="8" y="12"/>
                </a:cxn>
                <a:cxn ang="0">
                  <a:pos x="8" y="8"/>
                </a:cxn>
                <a:cxn ang="0">
                  <a:pos x="8" y="4"/>
                </a:cxn>
                <a:cxn ang="0">
                  <a:pos x="4" y="0"/>
                </a:cxn>
                <a:cxn ang="0">
                  <a:pos x="4" y="0"/>
                </a:cxn>
                <a:cxn ang="0">
                  <a:pos x="0" y="0"/>
                </a:cxn>
                <a:cxn ang="0">
                  <a:pos x="0" y="19"/>
                </a:cxn>
              </a:cxnLst>
              <a:rect l="0" t="0" r="r" b="b"/>
              <a:pathLst>
                <a:path w="8" h="19">
                  <a:moveTo>
                    <a:pt x="0" y="19"/>
                  </a:moveTo>
                  <a:lnTo>
                    <a:pt x="4" y="19"/>
                  </a:lnTo>
                  <a:lnTo>
                    <a:pt x="4" y="15"/>
                  </a:lnTo>
                  <a:lnTo>
                    <a:pt x="8" y="12"/>
                  </a:lnTo>
                  <a:lnTo>
                    <a:pt x="8" y="8"/>
                  </a:lnTo>
                  <a:lnTo>
                    <a:pt x="8" y="4"/>
                  </a:lnTo>
                  <a:lnTo>
                    <a:pt x="4"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80491" name="Freeform 587"/>
            <p:cNvSpPr>
              <a:spLocks noChangeAspect="1"/>
            </p:cNvSpPr>
            <p:nvPr/>
          </p:nvSpPr>
          <p:spPr bwMode="auto">
            <a:xfrm>
              <a:off x="4997" y="3207"/>
              <a:ext cx="8" cy="19"/>
            </a:xfrm>
            <a:custGeom>
              <a:avLst/>
              <a:gdLst/>
              <a:ahLst/>
              <a:cxnLst>
                <a:cxn ang="0">
                  <a:pos x="8" y="0"/>
                </a:cxn>
                <a:cxn ang="0">
                  <a:pos x="4" y="0"/>
                </a:cxn>
                <a:cxn ang="0">
                  <a:pos x="4" y="4"/>
                </a:cxn>
                <a:cxn ang="0">
                  <a:pos x="0" y="8"/>
                </a:cxn>
                <a:cxn ang="0">
                  <a:pos x="0" y="11"/>
                </a:cxn>
                <a:cxn ang="0">
                  <a:pos x="0" y="11"/>
                </a:cxn>
                <a:cxn ang="0">
                  <a:pos x="4" y="15"/>
                </a:cxn>
                <a:cxn ang="0">
                  <a:pos x="4" y="19"/>
                </a:cxn>
                <a:cxn ang="0">
                  <a:pos x="8" y="19"/>
                </a:cxn>
                <a:cxn ang="0">
                  <a:pos x="8" y="0"/>
                </a:cxn>
              </a:cxnLst>
              <a:rect l="0" t="0" r="r" b="b"/>
              <a:pathLst>
                <a:path w="8" h="19">
                  <a:moveTo>
                    <a:pt x="8" y="0"/>
                  </a:moveTo>
                  <a:lnTo>
                    <a:pt x="4" y="0"/>
                  </a:lnTo>
                  <a:lnTo>
                    <a:pt x="4" y="4"/>
                  </a:lnTo>
                  <a:lnTo>
                    <a:pt x="0" y="8"/>
                  </a:lnTo>
                  <a:lnTo>
                    <a:pt x="0" y="11"/>
                  </a:lnTo>
                  <a:lnTo>
                    <a:pt x="0" y="11"/>
                  </a:lnTo>
                  <a:lnTo>
                    <a:pt x="4" y="15"/>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80492" name="Freeform 588"/>
            <p:cNvSpPr>
              <a:spLocks noChangeAspect="1"/>
            </p:cNvSpPr>
            <p:nvPr/>
          </p:nvSpPr>
          <p:spPr bwMode="auto">
            <a:xfrm>
              <a:off x="5005" y="3158"/>
              <a:ext cx="387" cy="68"/>
            </a:xfrm>
            <a:custGeom>
              <a:avLst/>
              <a:gdLst/>
              <a:ahLst/>
              <a:cxnLst>
                <a:cxn ang="0">
                  <a:pos x="387" y="11"/>
                </a:cxn>
                <a:cxn ang="0">
                  <a:pos x="387" y="0"/>
                </a:cxn>
                <a:cxn ang="0">
                  <a:pos x="0" y="49"/>
                </a:cxn>
                <a:cxn ang="0">
                  <a:pos x="0" y="68"/>
                </a:cxn>
                <a:cxn ang="0">
                  <a:pos x="387" y="19"/>
                </a:cxn>
                <a:cxn ang="0">
                  <a:pos x="387" y="11"/>
                </a:cxn>
              </a:cxnLst>
              <a:rect l="0" t="0" r="r" b="b"/>
              <a:pathLst>
                <a:path w="387" h="68">
                  <a:moveTo>
                    <a:pt x="387" y="11"/>
                  </a:moveTo>
                  <a:lnTo>
                    <a:pt x="387" y="0"/>
                  </a:lnTo>
                  <a:lnTo>
                    <a:pt x="0" y="49"/>
                  </a:lnTo>
                  <a:lnTo>
                    <a:pt x="0" y="68"/>
                  </a:lnTo>
                  <a:lnTo>
                    <a:pt x="387" y="19"/>
                  </a:lnTo>
                  <a:lnTo>
                    <a:pt x="387" y="11"/>
                  </a:lnTo>
                  <a:close/>
                </a:path>
              </a:pathLst>
            </a:custGeom>
            <a:solidFill>
              <a:srgbClr val="F2F2D8"/>
            </a:solidFill>
            <a:ln w="9525">
              <a:noFill/>
              <a:round/>
              <a:headEnd/>
              <a:tailEnd/>
            </a:ln>
          </p:spPr>
          <p:txBody>
            <a:bodyPr/>
            <a:lstStyle/>
            <a:p>
              <a:endParaRPr lang="en-US"/>
            </a:p>
          </p:txBody>
        </p:sp>
        <p:sp>
          <p:nvSpPr>
            <p:cNvPr id="380493" name="Freeform 589"/>
            <p:cNvSpPr>
              <a:spLocks noChangeAspect="1"/>
            </p:cNvSpPr>
            <p:nvPr/>
          </p:nvSpPr>
          <p:spPr bwMode="auto">
            <a:xfrm>
              <a:off x="5392" y="3158"/>
              <a:ext cx="8" cy="19"/>
            </a:xfrm>
            <a:custGeom>
              <a:avLst/>
              <a:gdLst/>
              <a:ahLst/>
              <a:cxnLst>
                <a:cxn ang="0">
                  <a:pos x="0" y="19"/>
                </a:cxn>
                <a:cxn ang="0">
                  <a:pos x="4" y="19"/>
                </a:cxn>
                <a:cxn ang="0">
                  <a:pos x="4" y="15"/>
                </a:cxn>
                <a:cxn ang="0">
                  <a:pos x="8" y="11"/>
                </a:cxn>
                <a:cxn ang="0">
                  <a:pos x="8" y="7"/>
                </a:cxn>
                <a:cxn ang="0">
                  <a:pos x="8" y="7"/>
                </a:cxn>
                <a:cxn ang="0">
                  <a:pos x="4" y="3"/>
                </a:cxn>
                <a:cxn ang="0">
                  <a:pos x="4" y="0"/>
                </a:cxn>
                <a:cxn ang="0">
                  <a:pos x="0" y="0"/>
                </a:cxn>
                <a:cxn ang="0">
                  <a:pos x="0" y="19"/>
                </a:cxn>
              </a:cxnLst>
              <a:rect l="0" t="0" r="r" b="b"/>
              <a:pathLst>
                <a:path w="8" h="19">
                  <a:moveTo>
                    <a:pt x="0" y="19"/>
                  </a:moveTo>
                  <a:lnTo>
                    <a:pt x="4" y="19"/>
                  </a:lnTo>
                  <a:lnTo>
                    <a:pt x="4" y="15"/>
                  </a:lnTo>
                  <a:lnTo>
                    <a:pt x="8" y="11"/>
                  </a:lnTo>
                  <a:lnTo>
                    <a:pt x="8" y="7"/>
                  </a:lnTo>
                  <a:lnTo>
                    <a:pt x="8" y="7"/>
                  </a:lnTo>
                  <a:lnTo>
                    <a:pt x="4" y="3"/>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80494" name="Freeform 590"/>
            <p:cNvSpPr>
              <a:spLocks noChangeAspect="1"/>
            </p:cNvSpPr>
            <p:nvPr/>
          </p:nvSpPr>
          <p:spPr bwMode="auto">
            <a:xfrm>
              <a:off x="4997" y="3237"/>
              <a:ext cx="8" cy="19"/>
            </a:xfrm>
            <a:custGeom>
              <a:avLst/>
              <a:gdLst/>
              <a:ahLst/>
              <a:cxnLst>
                <a:cxn ang="0">
                  <a:pos x="8" y="0"/>
                </a:cxn>
                <a:cxn ang="0">
                  <a:pos x="4" y="0"/>
                </a:cxn>
                <a:cxn ang="0">
                  <a:pos x="4" y="4"/>
                </a:cxn>
                <a:cxn ang="0">
                  <a:pos x="0" y="8"/>
                </a:cxn>
                <a:cxn ang="0">
                  <a:pos x="0" y="12"/>
                </a:cxn>
                <a:cxn ang="0">
                  <a:pos x="0" y="16"/>
                </a:cxn>
                <a:cxn ang="0">
                  <a:pos x="4" y="19"/>
                </a:cxn>
                <a:cxn ang="0">
                  <a:pos x="4" y="19"/>
                </a:cxn>
                <a:cxn ang="0">
                  <a:pos x="8" y="19"/>
                </a:cxn>
                <a:cxn ang="0">
                  <a:pos x="8" y="0"/>
                </a:cxn>
              </a:cxnLst>
              <a:rect l="0" t="0" r="r" b="b"/>
              <a:pathLst>
                <a:path w="8" h="19">
                  <a:moveTo>
                    <a:pt x="8" y="0"/>
                  </a:moveTo>
                  <a:lnTo>
                    <a:pt x="4" y="0"/>
                  </a:lnTo>
                  <a:lnTo>
                    <a:pt x="4" y="4"/>
                  </a:lnTo>
                  <a:lnTo>
                    <a:pt x="0" y="8"/>
                  </a:lnTo>
                  <a:lnTo>
                    <a:pt x="0" y="12"/>
                  </a:lnTo>
                  <a:lnTo>
                    <a:pt x="0" y="16"/>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80495" name="Freeform 591"/>
            <p:cNvSpPr>
              <a:spLocks noChangeAspect="1"/>
            </p:cNvSpPr>
            <p:nvPr/>
          </p:nvSpPr>
          <p:spPr bwMode="auto">
            <a:xfrm>
              <a:off x="5005" y="3192"/>
              <a:ext cx="387" cy="64"/>
            </a:xfrm>
            <a:custGeom>
              <a:avLst/>
              <a:gdLst/>
              <a:ahLst/>
              <a:cxnLst>
                <a:cxn ang="0">
                  <a:pos x="387" y="7"/>
                </a:cxn>
                <a:cxn ang="0">
                  <a:pos x="387" y="0"/>
                </a:cxn>
                <a:cxn ang="0">
                  <a:pos x="0" y="45"/>
                </a:cxn>
                <a:cxn ang="0">
                  <a:pos x="0" y="64"/>
                </a:cxn>
                <a:cxn ang="0">
                  <a:pos x="387" y="15"/>
                </a:cxn>
                <a:cxn ang="0">
                  <a:pos x="387" y="7"/>
                </a:cxn>
              </a:cxnLst>
              <a:rect l="0" t="0" r="r" b="b"/>
              <a:pathLst>
                <a:path w="387" h="64">
                  <a:moveTo>
                    <a:pt x="387" y="7"/>
                  </a:moveTo>
                  <a:lnTo>
                    <a:pt x="387" y="0"/>
                  </a:lnTo>
                  <a:lnTo>
                    <a:pt x="0" y="45"/>
                  </a:lnTo>
                  <a:lnTo>
                    <a:pt x="0" y="64"/>
                  </a:lnTo>
                  <a:lnTo>
                    <a:pt x="387" y="15"/>
                  </a:lnTo>
                  <a:lnTo>
                    <a:pt x="387" y="7"/>
                  </a:lnTo>
                  <a:close/>
                </a:path>
              </a:pathLst>
            </a:custGeom>
            <a:solidFill>
              <a:srgbClr val="F2F2D8"/>
            </a:solidFill>
            <a:ln w="9525">
              <a:noFill/>
              <a:round/>
              <a:headEnd/>
              <a:tailEnd/>
            </a:ln>
          </p:spPr>
          <p:txBody>
            <a:bodyPr/>
            <a:lstStyle/>
            <a:p>
              <a:endParaRPr lang="en-US"/>
            </a:p>
          </p:txBody>
        </p:sp>
        <p:sp>
          <p:nvSpPr>
            <p:cNvPr id="380496" name="Freeform 592"/>
            <p:cNvSpPr>
              <a:spLocks noChangeAspect="1"/>
            </p:cNvSpPr>
            <p:nvPr/>
          </p:nvSpPr>
          <p:spPr bwMode="auto">
            <a:xfrm>
              <a:off x="5392" y="3192"/>
              <a:ext cx="8" cy="19"/>
            </a:xfrm>
            <a:custGeom>
              <a:avLst/>
              <a:gdLst/>
              <a:ahLst/>
              <a:cxnLst>
                <a:cxn ang="0">
                  <a:pos x="0" y="19"/>
                </a:cxn>
                <a:cxn ang="0">
                  <a:pos x="4" y="15"/>
                </a:cxn>
                <a:cxn ang="0">
                  <a:pos x="8" y="15"/>
                </a:cxn>
                <a:cxn ang="0">
                  <a:pos x="8" y="11"/>
                </a:cxn>
                <a:cxn ang="0">
                  <a:pos x="8" y="7"/>
                </a:cxn>
                <a:cxn ang="0">
                  <a:pos x="8" y="4"/>
                </a:cxn>
                <a:cxn ang="0">
                  <a:pos x="8" y="0"/>
                </a:cxn>
                <a:cxn ang="0">
                  <a:pos x="4" y="0"/>
                </a:cxn>
                <a:cxn ang="0">
                  <a:pos x="0" y="0"/>
                </a:cxn>
                <a:cxn ang="0">
                  <a:pos x="0" y="19"/>
                </a:cxn>
              </a:cxnLst>
              <a:rect l="0" t="0" r="r" b="b"/>
              <a:pathLst>
                <a:path w="8" h="19">
                  <a:moveTo>
                    <a:pt x="0" y="19"/>
                  </a:moveTo>
                  <a:lnTo>
                    <a:pt x="4" y="15"/>
                  </a:lnTo>
                  <a:lnTo>
                    <a:pt x="8" y="15"/>
                  </a:lnTo>
                  <a:lnTo>
                    <a:pt x="8" y="11"/>
                  </a:lnTo>
                  <a:lnTo>
                    <a:pt x="8" y="7"/>
                  </a:lnTo>
                  <a:lnTo>
                    <a:pt x="8" y="4"/>
                  </a:lnTo>
                  <a:lnTo>
                    <a:pt x="8"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80497" name="Freeform 593"/>
            <p:cNvSpPr>
              <a:spLocks noChangeAspect="1"/>
            </p:cNvSpPr>
            <p:nvPr/>
          </p:nvSpPr>
          <p:spPr bwMode="auto">
            <a:xfrm>
              <a:off x="4997" y="3268"/>
              <a:ext cx="8" cy="19"/>
            </a:xfrm>
            <a:custGeom>
              <a:avLst/>
              <a:gdLst/>
              <a:ahLst/>
              <a:cxnLst>
                <a:cxn ang="0">
                  <a:pos x="8" y="0"/>
                </a:cxn>
                <a:cxn ang="0">
                  <a:pos x="4" y="0"/>
                </a:cxn>
                <a:cxn ang="0">
                  <a:pos x="4" y="4"/>
                </a:cxn>
                <a:cxn ang="0">
                  <a:pos x="0" y="7"/>
                </a:cxn>
                <a:cxn ang="0">
                  <a:pos x="0" y="11"/>
                </a:cxn>
                <a:cxn ang="0">
                  <a:pos x="0" y="15"/>
                </a:cxn>
                <a:cxn ang="0">
                  <a:pos x="4" y="15"/>
                </a:cxn>
                <a:cxn ang="0">
                  <a:pos x="4" y="19"/>
                </a:cxn>
                <a:cxn ang="0">
                  <a:pos x="8" y="19"/>
                </a:cxn>
                <a:cxn ang="0">
                  <a:pos x="8" y="0"/>
                </a:cxn>
              </a:cxnLst>
              <a:rect l="0" t="0" r="r" b="b"/>
              <a:pathLst>
                <a:path w="8" h="19">
                  <a:moveTo>
                    <a:pt x="8" y="0"/>
                  </a:moveTo>
                  <a:lnTo>
                    <a:pt x="4" y="0"/>
                  </a:lnTo>
                  <a:lnTo>
                    <a:pt x="4" y="4"/>
                  </a:lnTo>
                  <a:lnTo>
                    <a:pt x="0" y="7"/>
                  </a:lnTo>
                  <a:lnTo>
                    <a:pt x="0" y="11"/>
                  </a:lnTo>
                  <a:lnTo>
                    <a:pt x="0" y="15"/>
                  </a:lnTo>
                  <a:lnTo>
                    <a:pt x="4" y="15"/>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80498" name="Freeform 594"/>
            <p:cNvSpPr>
              <a:spLocks noChangeAspect="1"/>
            </p:cNvSpPr>
            <p:nvPr/>
          </p:nvSpPr>
          <p:spPr bwMode="auto">
            <a:xfrm>
              <a:off x="5005" y="3218"/>
              <a:ext cx="384" cy="69"/>
            </a:xfrm>
            <a:custGeom>
              <a:avLst/>
              <a:gdLst/>
              <a:ahLst/>
              <a:cxnLst>
                <a:cxn ang="0">
                  <a:pos x="384" y="12"/>
                </a:cxn>
                <a:cxn ang="0">
                  <a:pos x="384" y="0"/>
                </a:cxn>
                <a:cxn ang="0">
                  <a:pos x="0" y="50"/>
                </a:cxn>
                <a:cxn ang="0">
                  <a:pos x="0" y="69"/>
                </a:cxn>
                <a:cxn ang="0">
                  <a:pos x="384" y="19"/>
                </a:cxn>
                <a:cxn ang="0">
                  <a:pos x="384" y="12"/>
                </a:cxn>
              </a:cxnLst>
              <a:rect l="0" t="0" r="r" b="b"/>
              <a:pathLst>
                <a:path w="384" h="69">
                  <a:moveTo>
                    <a:pt x="384" y="12"/>
                  </a:moveTo>
                  <a:lnTo>
                    <a:pt x="384" y="0"/>
                  </a:lnTo>
                  <a:lnTo>
                    <a:pt x="0" y="50"/>
                  </a:lnTo>
                  <a:lnTo>
                    <a:pt x="0" y="69"/>
                  </a:lnTo>
                  <a:lnTo>
                    <a:pt x="384" y="19"/>
                  </a:lnTo>
                  <a:lnTo>
                    <a:pt x="384" y="12"/>
                  </a:lnTo>
                  <a:close/>
                </a:path>
              </a:pathLst>
            </a:custGeom>
            <a:solidFill>
              <a:srgbClr val="F2F2D8"/>
            </a:solidFill>
            <a:ln w="9525">
              <a:noFill/>
              <a:round/>
              <a:headEnd/>
              <a:tailEnd/>
            </a:ln>
          </p:spPr>
          <p:txBody>
            <a:bodyPr/>
            <a:lstStyle/>
            <a:p>
              <a:endParaRPr lang="en-US"/>
            </a:p>
          </p:txBody>
        </p:sp>
        <p:sp>
          <p:nvSpPr>
            <p:cNvPr id="380499" name="Freeform 595"/>
            <p:cNvSpPr>
              <a:spLocks noChangeAspect="1"/>
            </p:cNvSpPr>
            <p:nvPr/>
          </p:nvSpPr>
          <p:spPr bwMode="auto">
            <a:xfrm>
              <a:off x="5389" y="3218"/>
              <a:ext cx="11" cy="19"/>
            </a:xfrm>
            <a:custGeom>
              <a:avLst/>
              <a:gdLst/>
              <a:ahLst/>
              <a:cxnLst>
                <a:cxn ang="0">
                  <a:pos x="0" y="19"/>
                </a:cxn>
                <a:cxn ang="0">
                  <a:pos x="3" y="19"/>
                </a:cxn>
                <a:cxn ang="0">
                  <a:pos x="7" y="19"/>
                </a:cxn>
                <a:cxn ang="0">
                  <a:pos x="11" y="16"/>
                </a:cxn>
                <a:cxn ang="0">
                  <a:pos x="11" y="12"/>
                </a:cxn>
                <a:cxn ang="0">
                  <a:pos x="11" y="8"/>
                </a:cxn>
                <a:cxn ang="0">
                  <a:pos x="7" y="4"/>
                </a:cxn>
                <a:cxn ang="0">
                  <a:pos x="3" y="4"/>
                </a:cxn>
                <a:cxn ang="0">
                  <a:pos x="0" y="0"/>
                </a:cxn>
                <a:cxn ang="0">
                  <a:pos x="0" y="19"/>
                </a:cxn>
              </a:cxnLst>
              <a:rect l="0" t="0" r="r" b="b"/>
              <a:pathLst>
                <a:path w="11" h="19">
                  <a:moveTo>
                    <a:pt x="0" y="19"/>
                  </a:moveTo>
                  <a:lnTo>
                    <a:pt x="3" y="19"/>
                  </a:lnTo>
                  <a:lnTo>
                    <a:pt x="7" y="19"/>
                  </a:lnTo>
                  <a:lnTo>
                    <a:pt x="11" y="16"/>
                  </a:lnTo>
                  <a:lnTo>
                    <a:pt x="11" y="12"/>
                  </a:lnTo>
                  <a:lnTo>
                    <a:pt x="11" y="8"/>
                  </a:lnTo>
                  <a:lnTo>
                    <a:pt x="7" y="4"/>
                  </a:lnTo>
                  <a:lnTo>
                    <a:pt x="3" y="4"/>
                  </a:lnTo>
                  <a:lnTo>
                    <a:pt x="0" y="0"/>
                  </a:lnTo>
                  <a:lnTo>
                    <a:pt x="0" y="19"/>
                  </a:lnTo>
                  <a:close/>
                </a:path>
              </a:pathLst>
            </a:custGeom>
            <a:solidFill>
              <a:srgbClr val="F2F2D8"/>
            </a:solidFill>
            <a:ln w="9525">
              <a:noFill/>
              <a:round/>
              <a:headEnd/>
              <a:tailEnd/>
            </a:ln>
          </p:spPr>
          <p:txBody>
            <a:bodyPr/>
            <a:lstStyle/>
            <a:p>
              <a:endParaRPr lang="en-US"/>
            </a:p>
          </p:txBody>
        </p:sp>
        <p:sp>
          <p:nvSpPr>
            <p:cNvPr id="380500" name="Freeform 596"/>
            <p:cNvSpPr>
              <a:spLocks noChangeAspect="1"/>
            </p:cNvSpPr>
            <p:nvPr/>
          </p:nvSpPr>
          <p:spPr bwMode="auto">
            <a:xfrm>
              <a:off x="4997" y="3298"/>
              <a:ext cx="8" cy="19"/>
            </a:xfrm>
            <a:custGeom>
              <a:avLst/>
              <a:gdLst/>
              <a:ahLst/>
              <a:cxnLst>
                <a:cxn ang="0">
                  <a:pos x="8" y="0"/>
                </a:cxn>
                <a:cxn ang="0">
                  <a:pos x="4" y="4"/>
                </a:cxn>
                <a:cxn ang="0">
                  <a:pos x="4" y="4"/>
                </a:cxn>
                <a:cxn ang="0">
                  <a:pos x="0" y="8"/>
                </a:cxn>
                <a:cxn ang="0">
                  <a:pos x="0" y="11"/>
                </a:cxn>
                <a:cxn ang="0">
                  <a:pos x="0" y="15"/>
                </a:cxn>
                <a:cxn ang="0">
                  <a:pos x="4" y="19"/>
                </a:cxn>
                <a:cxn ang="0">
                  <a:pos x="4" y="19"/>
                </a:cxn>
                <a:cxn ang="0">
                  <a:pos x="8" y="19"/>
                </a:cxn>
                <a:cxn ang="0">
                  <a:pos x="8" y="0"/>
                </a:cxn>
              </a:cxnLst>
              <a:rect l="0" t="0" r="r" b="b"/>
              <a:pathLst>
                <a:path w="8" h="19">
                  <a:moveTo>
                    <a:pt x="8" y="0"/>
                  </a:moveTo>
                  <a:lnTo>
                    <a:pt x="4" y="4"/>
                  </a:lnTo>
                  <a:lnTo>
                    <a:pt x="4" y="4"/>
                  </a:lnTo>
                  <a:lnTo>
                    <a:pt x="0" y="8"/>
                  </a:lnTo>
                  <a:lnTo>
                    <a:pt x="0" y="11"/>
                  </a:lnTo>
                  <a:lnTo>
                    <a:pt x="0" y="15"/>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80501" name="Freeform 597"/>
            <p:cNvSpPr>
              <a:spLocks noChangeAspect="1"/>
            </p:cNvSpPr>
            <p:nvPr/>
          </p:nvSpPr>
          <p:spPr bwMode="auto">
            <a:xfrm>
              <a:off x="5005" y="3253"/>
              <a:ext cx="387" cy="64"/>
            </a:xfrm>
            <a:custGeom>
              <a:avLst/>
              <a:gdLst/>
              <a:ahLst/>
              <a:cxnLst>
                <a:cxn ang="0">
                  <a:pos x="387" y="7"/>
                </a:cxn>
                <a:cxn ang="0">
                  <a:pos x="387" y="0"/>
                </a:cxn>
                <a:cxn ang="0">
                  <a:pos x="0" y="45"/>
                </a:cxn>
                <a:cxn ang="0">
                  <a:pos x="0" y="64"/>
                </a:cxn>
                <a:cxn ang="0">
                  <a:pos x="387" y="19"/>
                </a:cxn>
                <a:cxn ang="0">
                  <a:pos x="387" y="7"/>
                </a:cxn>
              </a:cxnLst>
              <a:rect l="0" t="0" r="r" b="b"/>
              <a:pathLst>
                <a:path w="387" h="64">
                  <a:moveTo>
                    <a:pt x="387" y="7"/>
                  </a:moveTo>
                  <a:lnTo>
                    <a:pt x="387" y="0"/>
                  </a:lnTo>
                  <a:lnTo>
                    <a:pt x="0" y="45"/>
                  </a:lnTo>
                  <a:lnTo>
                    <a:pt x="0" y="64"/>
                  </a:lnTo>
                  <a:lnTo>
                    <a:pt x="387" y="19"/>
                  </a:lnTo>
                  <a:lnTo>
                    <a:pt x="387" y="7"/>
                  </a:lnTo>
                  <a:close/>
                </a:path>
              </a:pathLst>
            </a:custGeom>
            <a:solidFill>
              <a:srgbClr val="F2F2D8"/>
            </a:solidFill>
            <a:ln w="9525">
              <a:noFill/>
              <a:round/>
              <a:headEnd/>
              <a:tailEnd/>
            </a:ln>
          </p:spPr>
          <p:txBody>
            <a:bodyPr/>
            <a:lstStyle/>
            <a:p>
              <a:endParaRPr lang="en-US"/>
            </a:p>
          </p:txBody>
        </p:sp>
        <p:sp>
          <p:nvSpPr>
            <p:cNvPr id="380502" name="Freeform 598"/>
            <p:cNvSpPr>
              <a:spLocks noChangeAspect="1"/>
            </p:cNvSpPr>
            <p:nvPr/>
          </p:nvSpPr>
          <p:spPr bwMode="auto">
            <a:xfrm>
              <a:off x="5392" y="3253"/>
              <a:ext cx="8" cy="19"/>
            </a:xfrm>
            <a:custGeom>
              <a:avLst/>
              <a:gdLst/>
              <a:ahLst/>
              <a:cxnLst>
                <a:cxn ang="0">
                  <a:pos x="0" y="19"/>
                </a:cxn>
                <a:cxn ang="0">
                  <a:pos x="4" y="15"/>
                </a:cxn>
                <a:cxn ang="0">
                  <a:pos x="4" y="15"/>
                </a:cxn>
                <a:cxn ang="0">
                  <a:pos x="8" y="11"/>
                </a:cxn>
                <a:cxn ang="0">
                  <a:pos x="8" y="7"/>
                </a:cxn>
                <a:cxn ang="0">
                  <a:pos x="8" y="3"/>
                </a:cxn>
                <a:cxn ang="0">
                  <a:pos x="4" y="0"/>
                </a:cxn>
                <a:cxn ang="0">
                  <a:pos x="4" y="0"/>
                </a:cxn>
                <a:cxn ang="0">
                  <a:pos x="0" y="0"/>
                </a:cxn>
                <a:cxn ang="0">
                  <a:pos x="0" y="19"/>
                </a:cxn>
              </a:cxnLst>
              <a:rect l="0" t="0" r="r" b="b"/>
              <a:pathLst>
                <a:path w="8" h="19">
                  <a:moveTo>
                    <a:pt x="0" y="19"/>
                  </a:moveTo>
                  <a:lnTo>
                    <a:pt x="4" y="15"/>
                  </a:lnTo>
                  <a:lnTo>
                    <a:pt x="4" y="15"/>
                  </a:lnTo>
                  <a:lnTo>
                    <a:pt x="8" y="11"/>
                  </a:lnTo>
                  <a:lnTo>
                    <a:pt x="8" y="7"/>
                  </a:lnTo>
                  <a:lnTo>
                    <a:pt x="8" y="3"/>
                  </a:lnTo>
                  <a:lnTo>
                    <a:pt x="4" y="0"/>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80503" name="Freeform 599"/>
            <p:cNvSpPr>
              <a:spLocks noChangeAspect="1"/>
            </p:cNvSpPr>
            <p:nvPr/>
          </p:nvSpPr>
          <p:spPr bwMode="auto">
            <a:xfrm>
              <a:off x="4997" y="3328"/>
              <a:ext cx="8" cy="19"/>
            </a:xfrm>
            <a:custGeom>
              <a:avLst/>
              <a:gdLst/>
              <a:ahLst/>
              <a:cxnLst>
                <a:cxn ang="0">
                  <a:pos x="8" y="0"/>
                </a:cxn>
                <a:cxn ang="0">
                  <a:pos x="4" y="4"/>
                </a:cxn>
                <a:cxn ang="0">
                  <a:pos x="4" y="4"/>
                </a:cxn>
                <a:cxn ang="0">
                  <a:pos x="0" y="8"/>
                </a:cxn>
                <a:cxn ang="0">
                  <a:pos x="0" y="12"/>
                </a:cxn>
                <a:cxn ang="0">
                  <a:pos x="0" y="16"/>
                </a:cxn>
                <a:cxn ang="0">
                  <a:pos x="4" y="19"/>
                </a:cxn>
                <a:cxn ang="0">
                  <a:pos x="4" y="19"/>
                </a:cxn>
                <a:cxn ang="0">
                  <a:pos x="8" y="19"/>
                </a:cxn>
                <a:cxn ang="0">
                  <a:pos x="8" y="0"/>
                </a:cxn>
              </a:cxnLst>
              <a:rect l="0" t="0" r="r" b="b"/>
              <a:pathLst>
                <a:path w="8" h="19">
                  <a:moveTo>
                    <a:pt x="8" y="0"/>
                  </a:moveTo>
                  <a:lnTo>
                    <a:pt x="4" y="4"/>
                  </a:lnTo>
                  <a:lnTo>
                    <a:pt x="4" y="4"/>
                  </a:lnTo>
                  <a:lnTo>
                    <a:pt x="0" y="8"/>
                  </a:lnTo>
                  <a:lnTo>
                    <a:pt x="0" y="12"/>
                  </a:lnTo>
                  <a:lnTo>
                    <a:pt x="0" y="16"/>
                  </a:lnTo>
                  <a:lnTo>
                    <a:pt x="4" y="19"/>
                  </a:lnTo>
                  <a:lnTo>
                    <a:pt x="4" y="19"/>
                  </a:lnTo>
                  <a:lnTo>
                    <a:pt x="8" y="19"/>
                  </a:lnTo>
                  <a:lnTo>
                    <a:pt x="8" y="0"/>
                  </a:lnTo>
                  <a:close/>
                </a:path>
              </a:pathLst>
            </a:custGeom>
            <a:solidFill>
              <a:srgbClr val="F2F2D8"/>
            </a:solidFill>
            <a:ln w="9525">
              <a:noFill/>
              <a:round/>
              <a:headEnd/>
              <a:tailEnd/>
            </a:ln>
          </p:spPr>
          <p:txBody>
            <a:bodyPr/>
            <a:lstStyle/>
            <a:p>
              <a:endParaRPr lang="en-US"/>
            </a:p>
          </p:txBody>
        </p:sp>
        <p:sp>
          <p:nvSpPr>
            <p:cNvPr id="380504" name="Freeform 600"/>
            <p:cNvSpPr>
              <a:spLocks noChangeAspect="1"/>
            </p:cNvSpPr>
            <p:nvPr/>
          </p:nvSpPr>
          <p:spPr bwMode="auto">
            <a:xfrm>
              <a:off x="5005" y="3283"/>
              <a:ext cx="384" cy="64"/>
            </a:xfrm>
            <a:custGeom>
              <a:avLst/>
              <a:gdLst/>
              <a:ahLst/>
              <a:cxnLst>
                <a:cxn ang="0">
                  <a:pos x="384" y="8"/>
                </a:cxn>
                <a:cxn ang="0">
                  <a:pos x="384" y="0"/>
                </a:cxn>
                <a:cxn ang="0">
                  <a:pos x="0" y="45"/>
                </a:cxn>
                <a:cxn ang="0">
                  <a:pos x="0" y="64"/>
                </a:cxn>
                <a:cxn ang="0">
                  <a:pos x="384" y="19"/>
                </a:cxn>
                <a:cxn ang="0">
                  <a:pos x="384" y="8"/>
                </a:cxn>
              </a:cxnLst>
              <a:rect l="0" t="0" r="r" b="b"/>
              <a:pathLst>
                <a:path w="384" h="64">
                  <a:moveTo>
                    <a:pt x="384" y="8"/>
                  </a:moveTo>
                  <a:lnTo>
                    <a:pt x="384" y="0"/>
                  </a:lnTo>
                  <a:lnTo>
                    <a:pt x="0" y="45"/>
                  </a:lnTo>
                  <a:lnTo>
                    <a:pt x="0" y="64"/>
                  </a:lnTo>
                  <a:lnTo>
                    <a:pt x="384" y="19"/>
                  </a:lnTo>
                  <a:lnTo>
                    <a:pt x="384" y="8"/>
                  </a:lnTo>
                  <a:close/>
                </a:path>
              </a:pathLst>
            </a:custGeom>
            <a:solidFill>
              <a:srgbClr val="F2F2D8"/>
            </a:solidFill>
            <a:ln w="9525">
              <a:noFill/>
              <a:round/>
              <a:headEnd/>
              <a:tailEnd/>
            </a:ln>
          </p:spPr>
          <p:txBody>
            <a:bodyPr/>
            <a:lstStyle/>
            <a:p>
              <a:endParaRPr lang="en-US"/>
            </a:p>
          </p:txBody>
        </p:sp>
        <p:sp>
          <p:nvSpPr>
            <p:cNvPr id="380505" name="Freeform 601"/>
            <p:cNvSpPr>
              <a:spLocks noChangeAspect="1"/>
            </p:cNvSpPr>
            <p:nvPr/>
          </p:nvSpPr>
          <p:spPr bwMode="auto">
            <a:xfrm>
              <a:off x="5389" y="3283"/>
              <a:ext cx="11" cy="19"/>
            </a:xfrm>
            <a:custGeom>
              <a:avLst/>
              <a:gdLst/>
              <a:ahLst/>
              <a:cxnLst>
                <a:cxn ang="0">
                  <a:pos x="0" y="19"/>
                </a:cxn>
                <a:cxn ang="0">
                  <a:pos x="3" y="15"/>
                </a:cxn>
                <a:cxn ang="0">
                  <a:pos x="7" y="15"/>
                </a:cxn>
                <a:cxn ang="0">
                  <a:pos x="11" y="11"/>
                </a:cxn>
                <a:cxn ang="0">
                  <a:pos x="11" y="8"/>
                </a:cxn>
                <a:cxn ang="0">
                  <a:pos x="11" y="4"/>
                </a:cxn>
                <a:cxn ang="0">
                  <a:pos x="7" y="0"/>
                </a:cxn>
                <a:cxn ang="0">
                  <a:pos x="3" y="0"/>
                </a:cxn>
                <a:cxn ang="0">
                  <a:pos x="0" y="0"/>
                </a:cxn>
                <a:cxn ang="0">
                  <a:pos x="0" y="19"/>
                </a:cxn>
              </a:cxnLst>
              <a:rect l="0" t="0" r="r" b="b"/>
              <a:pathLst>
                <a:path w="11" h="19">
                  <a:moveTo>
                    <a:pt x="0" y="19"/>
                  </a:moveTo>
                  <a:lnTo>
                    <a:pt x="3" y="15"/>
                  </a:lnTo>
                  <a:lnTo>
                    <a:pt x="7" y="15"/>
                  </a:lnTo>
                  <a:lnTo>
                    <a:pt x="11" y="11"/>
                  </a:lnTo>
                  <a:lnTo>
                    <a:pt x="11" y="8"/>
                  </a:lnTo>
                  <a:lnTo>
                    <a:pt x="11" y="4"/>
                  </a:lnTo>
                  <a:lnTo>
                    <a:pt x="7" y="0"/>
                  </a:lnTo>
                  <a:lnTo>
                    <a:pt x="3" y="0"/>
                  </a:lnTo>
                  <a:lnTo>
                    <a:pt x="0" y="0"/>
                  </a:lnTo>
                  <a:lnTo>
                    <a:pt x="0" y="19"/>
                  </a:lnTo>
                  <a:close/>
                </a:path>
              </a:pathLst>
            </a:custGeom>
            <a:solidFill>
              <a:srgbClr val="F2F2D8"/>
            </a:solidFill>
            <a:ln w="9525">
              <a:noFill/>
              <a:round/>
              <a:headEnd/>
              <a:tailEnd/>
            </a:ln>
          </p:spPr>
          <p:txBody>
            <a:bodyPr/>
            <a:lstStyle/>
            <a:p>
              <a:endParaRPr lang="en-US"/>
            </a:p>
          </p:txBody>
        </p:sp>
        <p:sp>
          <p:nvSpPr>
            <p:cNvPr id="380506" name="Freeform 602"/>
            <p:cNvSpPr>
              <a:spLocks noChangeAspect="1"/>
            </p:cNvSpPr>
            <p:nvPr/>
          </p:nvSpPr>
          <p:spPr bwMode="auto">
            <a:xfrm>
              <a:off x="4997" y="3363"/>
              <a:ext cx="8" cy="19"/>
            </a:xfrm>
            <a:custGeom>
              <a:avLst/>
              <a:gdLst/>
              <a:ahLst/>
              <a:cxnLst>
                <a:cxn ang="0">
                  <a:pos x="8" y="0"/>
                </a:cxn>
                <a:cxn ang="0">
                  <a:pos x="4" y="0"/>
                </a:cxn>
                <a:cxn ang="0">
                  <a:pos x="4" y="3"/>
                </a:cxn>
                <a:cxn ang="0">
                  <a:pos x="0" y="3"/>
                </a:cxn>
                <a:cxn ang="0">
                  <a:pos x="0" y="7"/>
                </a:cxn>
                <a:cxn ang="0">
                  <a:pos x="0" y="11"/>
                </a:cxn>
                <a:cxn ang="0">
                  <a:pos x="4" y="15"/>
                </a:cxn>
                <a:cxn ang="0">
                  <a:pos x="4" y="15"/>
                </a:cxn>
                <a:cxn ang="0">
                  <a:pos x="8" y="19"/>
                </a:cxn>
                <a:cxn ang="0">
                  <a:pos x="8" y="0"/>
                </a:cxn>
              </a:cxnLst>
              <a:rect l="0" t="0" r="r" b="b"/>
              <a:pathLst>
                <a:path w="8" h="19">
                  <a:moveTo>
                    <a:pt x="8" y="0"/>
                  </a:moveTo>
                  <a:lnTo>
                    <a:pt x="4" y="0"/>
                  </a:lnTo>
                  <a:lnTo>
                    <a:pt x="4" y="3"/>
                  </a:lnTo>
                  <a:lnTo>
                    <a:pt x="0" y="3"/>
                  </a:lnTo>
                  <a:lnTo>
                    <a:pt x="0" y="7"/>
                  </a:lnTo>
                  <a:lnTo>
                    <a:pt x="0" y="11"/>
                  </a:lnTo>
                  <a:lnTo>
                    <a:pt x="4" y="15"/>
                  </a:lnTo>
                  <a:lnTo>
                    <a:pt x="4" y="15"/>
                  </a:lnTo>
                  <a:lnTo>
                    <a:pt x="8" y="19"/>
                  </a:lnTo>
                  <a:lnTo>
                    <a:pt x="8" y="0"/>
                  </a:lnTo>
                  <a:close/>
                </a:path>
              </a:pathLst>
            </a:custGeom>
            <a:solidFill>
              <a:srgbClr val="F2F2D8"/>
            </a:solidFill>
            <a:ln w="9525">
              <a:noFill/>
              <a:round/>
              <a:headEnd/>
              <a:tailEnd/>
            </a:ln>
          </p:spPr>
          <p:txBody>
            <a:bodyPr/>
            <a:lstStyle/>
            <a:p>
              <a:endParaRPr lang="en-US"/>
            </a:p>
          </p:txBody>
        </p:sp>
        <p:sp>
          <p:nvSpPr>
            <p:cNvPr id="380507" name="Freeform 603"/>
            <p:cNvSpPr>
              <a:spLocks noChangeAspect="1"/>
            </p:cNvSpPr>
            <p:nvPr/>
          </p:nvSpPr>
          <p:spPr bwMode="auto">
            <a:xfrm>
              <a:off x="5005" y="3313"/>
              <a:ext cx="387" cy="69"/>
            </a:xfrm>
            <a:custGeom>
              <a:avLst/>
              <a:gdLst/>
              <a:ahLst/>
              <a:cxnLst>
                <a:cxn ang="0">
                  <a:pos x="387" y="12"/>
                </a:cxn>
                <a:cxn ang="0">
                  <a:pos x="387" y="0"/>
                </a:cxn>
                <a:cxn ang="0">
                  <a:pos x="0" y="50"/>
                </a:cxn>
                <a:cxn ang="0">
                  <a:pos x="0" y="69"/>
                </a:cxn>
                <a:cxn ang="0">
                  <a:pos x="387" y="19"/>
                </a:cxn>
                <a:cxn ang="0">
                  <a:pos x="387" y="12"/>
                </a:cxn>
              </a:cxnLst>
              <a:rect l="0" t="0" r="r" b="b"/>
              <a:pathLst>
                <a:path w="387" h="69">
                  <a:moveTo>
                    <a:pt x="387" y="12"/>
                  </a:moveTo>
                  <a:lnTo>
                    <a:pt x="387" y="0"/>
                  </a:lnTo>
                  <a:lnTo>
                    <a:pt x="0" y="50"/>
                  </a:lnTo>
                  <a:lnTo>
                    <a:pt x="0" y="69"/>
                  </a:lnTo>
                  <a:lnTo>
                    <a:pt x="387" y="19"/>
                  </a:lnTo>
                  <a:lnTo>
                    <a:pt x="387" y="12"/>
                  </a:lnTo>
                  <a:close/>
                </a:path>
              </a:pathLst>
            </a:custGeom>
            <a:solidFill>
              <a:srgbClr val="F2F2D8"/>
            </a:solidFill>
            <a:ln w="9525">
              <a:noFill/>
              <a:round/>
              <a:headEnd/>
              <a:tailEnd/>
            </a:ln>
          </p:spPr>
          <p:txBody>
            <a:bodyPr/>
            <a:lstStyle/>
            <a:p>
              <a:endParaRPr lang="en-US"/>
            </a:p>
          </p:txBody>
        </p:sp>
        <p:sp>
          <p:nvSpPr>
            <p:cNvPr id="380508" name="Freeform 604"/>
            <p:cNvSpPr>
              <a:spLocks noChangeAspect="1"/>
            </p:cNvSpPr>
            <p:nvPr/>
          </p:nvSpPr>
          <p:spPr bwMode="auto">
            <a:xfrm>
              <a:off x="5392" y="3313"/>
              <a:ext cx="8" cy="19"/>
            </a:xfrm>
            <a:custGeom>
              <a:avLst/>
              <a:gdLst/>
              <a:ahLst/>
              <a:cxnLst>
                <a:cxn ang="0">
                  <a:pos x="0" y="19"/>
                </a:cxn>
                <a:cxn ang="0">
                  <a:pos x="4" y="19"/>
                </a:cxn>
                <a:cxn ang="0">
                  <a:pos x="4" y="15"/>
                </a:cxn>
                <a:cxn ang="0">
                  <a:pos x="8" y="12"/>
                </a:cxn>
                <a:cxn ang="0">
                  <a:pos x="8" y="8"/>
                </a:cxn>
                <a:cxn ang="0">
                  <a:pos x="8" y="4"/>
                </a:cxn>
                <a:cxn ang="0">
                  <a:pos x="4" y="4"/>
                </a:cxn>
                <a:cxn ang="0">
                  <a:pos x="4" y="0"/>
                </a:cxn>
                <a:cxn ang="0">
                  <a:pos x="0" y="0"/>
                </a:cxn>
                <a:cxn ang="0">
                  <a:pos x="0" y="19"/>
                </a:cxn>
              </a:cxnLst>
              <a:rect l="0" t="0" r="r" b="b"/>
              <a:pathLst>
                <a:path w="8" h="19">
                  <a:moveTo>
                    <a:pt x="0" y="19"/>
                  </a:moveTo>
                  <a:lnTo>
                    <a:pt x="4" y="19"/>
                  </a:lnTo>
                  <a:lnTo>
                    <a:pt x="4" y="15"/>
                  </a:lnTo>
                  <a:lnTo>
                    <a:pt x="8" y="12"/>
                  </a:lnTo>
                  <a:lnTo>
                    <a:pt x="8" y="8"/>
                  </a:lnTo>
                  <a:lnTo>
                    <a:pt x="8" y="4"/>
                  </a:lnTo>
                  <a:lnTo>
                    <a:pt x="4" y="4"/>
                  </a:lnTo>
                  <a:lnTo>
                    <a:pt x="4" y="0"/>
                  </a:lnTo>
                  <a:lnTo>
                    <a:pt x="0" y="0"/>
                  </a:lnTo>
                  <a:lnTo>
                    <a:pt x="0" y="19"/>
                  </a:lnTo>
                  <a:close/>
                </a:path>
              </a:pathLst>
            </a:custGeom>
            <a:solidFill>
              <a:srgbClr val="F2F2D8"/>
            </a:solidFill>
            <a:ln w="9525">
              <a:noFill/>
              <a:round/>
              <a:headEnd/>
              <a:tailEnd/>
            </a:ln>
          </p:spPr>
          <p:txBody>
            <a:bodyPr/>
            <a:lstStyle/>
            <a:p>
              <a:endParaRPr lang="en-US"/>
            </a:p>
          </p:txBody>
        </p:sp>
        <p:sp>
          <p:nvSpPr>
            <p:cNvPr id="380509" name="Freeform 605"/>
            <p:cNvSpPr>
              <a:spLocks noChangeAspect="1"/>
            </p:cNvSpPr>
            <p:nvPr/>
          </p:nvSpPr>
          <p:spPr bwMode="auto">
            <a:xfrm>
              <a:off x="4967" y="3351"/>
              <a:ext cx="459" cy="95"/>
            </a:xfrm>
            <a:custGeom>
              <a:avLst/>
              <a:gdLst/>
              <a:ahLst/>
              <a:cxnLst>
                <a:cxn ang="0">
                  <a:pos x="0" y="95"/>
                </a:cxn>
                <a:cxn ang="0">
                  <a:pos x="38" y="50"/>
                </a:cxn>
                <a:cxn ang="0">
                  <a:pos x="422" y="0"/>
                </a:cxn>
                <a:cxn ang="0">
                  <a:pos x="459" y="38"/>
                </a:cxn>
                <a:cxn ang="0">
                  <a:pos x="0" y="95"/>
                </a:cxn>
              </a:cxnLst>
              <a:rect l="0" t="0" r="r" b="b"/>
              <a:pathLst>
                <a:path w="459" h="95">
                  <a:moveTo>
                    <a:pt x="0" y="95"/>
                  </a:moveTo>
                  <a:lnTo>
                    <a:pt x="38" y="50"/>
                  </a:lnTo>
                  <a:lnTo>
                    <a:pt x="422" y="0"/>
                  </a:lnTo>
                  <a:lnTo>
                    <a:pt x="459" y="38"/>
                  </a:lnTo>
                  <a:lnTo>
                    <a:pt x="0" y="95"/>
                  </a:lnTo>
                  <a:close/>
                </a:path>
              </a:pathLst>
            </a:custGeom>
            <a:solidFill>
              <a:srgbClr val="FFFFE5"/>
            </a:solidFill>
            <a:ln w="9525">
              <a:noFill/>
              <a:round/>
              <a:headEnd/>
              <a:tailEnd/>
            </a:ln>
          </p:spPr>
          <p:txBody>
            <a:bodyPr/>
            <a:lstStyle/>
            <a:p>
              <a:endParaRPr lang="en-US"/>
            </a:p>
          </p:txBody>
        </p:sp>
        <p:sp>
          <p:nvSpPr>
            <p:cNvPr id="380510" name="Freeform 606"/>
            <p:cNvSpPr>
              <a:spLocks noChangeAspect="1"/>
            </p:cNvSpPr>
            <p:nvPr/>
          </p:nvSpPr>
          <p:spPr bwMode="auto">
            <a:xfrm>
              <a:off x="4967" y="3351"/>
              <a:ext cx="459" cy="95"/>
            </a:xfrm>
            <a:custGeom>
              <a:avLst/>
              <a:gdLst/>
              <a:ahLst/>
              <a:cxnLst>
                <a:cxn ang="0">
                  <a:pos x="0" y="95"/>
                </a:cxn>
                <a:cxn ang="0">
                  <a:pos x="38" y="50"/>
                </a:cxn>
                <a:cxn ang="0">
                  <a:pos x="422" y="0"/>
                </a:cxn>
                <a:cxn ang="0">
                  <a:pos x="459" y="38"/>
                </a:cxn>
                <a:cxn ang="0">
                  <a:pos x="0" y="95"/>
                </a:cxn>
              </a:cxnLst>
              <a:rect l="0" t="0" r="r" b="b"/>
              <a:pathLst>
                <a:path w="459" h="95">
                  <a:moveTo>
                    <a:pt x="0" y="95"/>
                  </a:moveTo>
                  <a:lnTo>
                    <a:pt x="38" y="50"/>
                  </a:lnTo>
                  <a:lnTo>
                    <a:pt x="422" y="0"/>
                  </a:lnTo>
                  <a:lnTo>
                    <a:pt x="459" y="38"/>
                  </a:lnTo>
                  <a:lnTo>
                    <a:pt x="0" y="95"/>
                  </a:lnTo>
                </a:path>
              </a:pathLst>
            </a:custGeom>
            <a:noFill/>
            <a:ln w="6350">
              <a:solidFill>
                <a:srgbClr val="000000"/>
              </a:solidFill>
              <a:prstDash val="solid"/>
              <a:round/>
              <a:headEnd/>
              <a:tailEnd/>
            </a:ln>
          </p:spPr>
          <p:txBody>
            <a:bodyPr/>
            <a:lstStyle/>
            <a:p>
              <a:endParaRPr lang="en-US"/>
            </a:p>
          </p:txBody>
        </p:sp>
        <p:sp>
          <p:nvSpPr>
            <p:cNvPr id="380511" name="Freeform 607"/>
            <p:cNvSpPr>
              <a:spLocks noChangeAspect="1"/>
            </p:cNvSpPr>
            <p:nvPr/>
          </p:nvSpPr>
          <p:spPr bwMode="auto">
            <a:xfrm>
              <a:off x="4414" y="2121"/>
              <a:ext cx="553" cy="1321"/>
            </a:xfrm>
            <a:custGeom>
              <a:avLst/>
              <a:gdLst/>
              <a:ahLst/>
              <a:cxnLst>
                <a:cxn ang="0">
                  <a:pos x="553" y="1321"/>
                </a:cxn>
                <a:cxn ang="0">
                  <a:pos x="0" y="1033"/>
                </a:cxn>
                <a:cxn ang="0">
                  <a:pos x="0" y="0"/>
                </a:cxn>
                <a:cxn ang="0">
                  <a:pos x="553" y="122"/>
                </a:cxn>
                <a:cxn ang="0">
                  <a:pos x="553" y="1321"/>
                </a:cxn>
              </a:cxnLst>
              <a:rect l="0" t="0" r="r" b="b"/>
              <a:pathLst>
                <a:path w="553" h="1321">
                  <a:moveTo>
                    <a:pt x="553" y="1321"/>
                  </a:moveTo>
                  <a:lnTo>
                    <a:pt x="0" y="1033"/>
                  </a:lnTo>
                  <a:lnTo>
                    <a:pt x="0" y="0"/>
                  </a:lnTo>
                  <a:lnTo>
                    <a:pt x="553" y="122"/>
                  </a:lnTo>
                  <a:lnTo>
                    <a:pt x="553" y="1321"/>
                  </a:lnTo>
                  <a:close/>
                </a:path>
              </a:pathLst>
            </a:custGeom>
            <a:solidFill>
              <a:srgbClr val="FFFFE5"/>
            </a:solidFill>
            <a:ln w="9525">
              <a:noFill/>
              <a:round/>
              <a:headEnd/>
              <a:tailEnd/>
            </a:ln>
          </p:spPr>
          <p:txBody>
            <a:bodyPr/>
            <a:lstStyle/>
            <a:p>
              <a:endParaRPr lang="en-US"/>
            </a:p>
          </p:txBody>
        </p:sp>
        <p:sp>
          <p:nvSpPr>
            <p:cNvPr id="380512" name="Freeform 608"/>
            <p:cNvSpPr>
              <a:spLocks noChangeAspect="1"/>
            </p:cNvSpPr>
            <p:nvPr/>
          </p:nvSpPr>
          <p:spPr bwMode="auto">
            <a:xfrm>
              <a:off x="4414" y="2121"/>
              <a:ext cx="553" cy="1321"/>
            </a:xfrm>
            <a:custGeom>
              <a:avLst/>
              <a:gdLst/>
              <a:ahLst/>
              <a:cxnLst>
                <a:cxn ang="0">
                  <a:pos x="553" y="1321"/>
                </a:cxn>
                <a:cxn ang="0">
                  <a:pos x="0" y="1033"/>
                </a:cxn>
                <a:cxn ang="0">
                  <a:pos x="0" y="0"/>
                </a:cxn>
                <a:cxn ang="0">
                  <a:pos x="553" y="122"/>
                </a:cxn>
                <a:cxn ang="0">
                  <a:pos x="553" y="1321"/>
                </a:cxn>
              </a:cxnLst>
              <a:rect l="0" t="0" r="r" b="b"/>
              <a:pathLst>
                <a:path w="553" h="1321">
                  <a:moveTo>
                    <a:pt x="553" y="1321"/>
                  </a:moveTo>
                  <a:lnTo>
                    <a:pt x="0" y="1033"/>
                  </a:lnTo>
                  <a:lnTo>
                    <a:pt x="0" y="0"/>
                  </a:lnTo>
                  <a:lnTo>
                    <a:pt x="553" y="122"/>
                  </a:lnTo>
                  <a:lnTo>
                    <a:pt x="553" y="1321"/>
                  </a:lnTo>
                </a:path>
              </a:pathLst>
            </a:custGeom>
            <a:noFill/>
            <a:ln w="6350">
              <a:solidFill>
                <a:srgbClr val="000000"/>
              </a:solidFill>
              <a:prstDash val="solid"/>
              <a:round/>
              <a:headEnd/>
              <a:tailEnd/>
            </a:ln>
          </p:spPr>
          <p:txBody>
            <a:bodyPr/>
            <a:lstStyle/>
            <a:p>
              <a:endParaRPr lang="en-US"/>
            </a:p>
          </p:txBody>
        </p:sp>
        <p:sp>
          <p:nvSpPr>
            <p:cNvPr id="380513" name="Freeform 609"/>
            <p:cNvSpPr>
              <a:spLocks noChangeAspect="1"/>
            </p:cNvSpPr>
            <p:nvPr/>
          </p:nvSpPr>
          <p:spPr bwMode="auto">
            <a:xfrm>
              <a:off x="4414" y="2072"/>
              <a:ext cx="1012" cy="171"/>
            </a:xfrm>
            <a:custGeom>
              <a:avLst/>
              <a:gdLst/>
              <a:ahLst/>
              <a:cxnLst>
                <a:cxn ang="0">
                  <a:pos x="0" y="53"/>
                </a:cxn>
                <a:cxn ang="0">
                  <a:pos x="429" y="0"/>
                </a:cxn>
                <a:cxn ang="0">
                  <a:pos x="1012" y="114"/>
                </a:cxn>
                <a:cxn ang="0">
                  <a:pos x="553" y="171"/>
                </a:cxn>
                <a:cxn ang="0">
                  <a:pos x="0" y="53"/>
                </a:cxn>
              </a:cxnLst>
              <a:rect l="0" t="0" r="r" b="b"/>
              <a:pathLst>
                <a:path w="1012" h="171">
                  <a:moveTo>
                    <a:pt x="0" y="53"/>
                  </a:moveTo>
                  <a:lnTo>
                    <a:pt x="429" y="0"/>
                  </a:lnTo>
                  <a:lnTo>
                    <a:pt x="1012" y="114"/>
                  </a:lnTo>
                  <a:lnTo>
                    <a:pt x="553" y="171"/>
                  </a:lnTo>
                  <a:lnTo>
                    <a:pt x="0" y="53"/>
                  </a:lnTo>
                  <a:close/>
                </a:path>
              </a:pathLst>
            </a:custGeom>
            <a:solidFill>
              <a:srgbClr val="F2F2D8"/>
            </a:solidFill>
            <a:ln w="9525">
              <a:noFill/>
              <a:round/>
              <a:headEnd/>
              <a:tailEnd/>
            </a:ln>
          </p:spPr>
          <p:txBody>
            <a:bodyPr/>
            <a:lstStyle/>
            <a:p>
              <a:endParaRPr lang="en-US"/>
            </a:p>
          </p:txBody>
        </p:sp>
        <p:sp>
          <p:nvSpPr>
            <p:cNvPr id="380514" name="Freeform 610"/>
            <p:cNvSpPr>
              <a:spLocks noChangeAspect="1"/>
            </p:cNvSpPr>
            <p:nvPr/>
          </p:nvSpPr>
          <p:spPr bwMode="auto">
            <a:xfrm>
              <a:off x="4414" y="2072"/>
              <a:ext cx="1012" cy="171"/>
            </a:xfrm>
            <a:custGeom>
              <a:avLst/>
              <a:gdLst/>
              <a:ahLst/>
              <a:cxnLst>
                <a:cxn ang="0">
                  <a:pos x="0" y="53"/>
                </a:cxn>
                <a:cxn ang="0">
                  <a:pos x="429" y="0"/>
                </a:cxn>
                <a:cxn ang="0">
                  <a:pos x="1012" y="114"/>
                </a:cxn>
                <a:cxn ang="0">
                  <a:pos x="553" y="171"/>
                </a:cxn>
                <a:cxn ang="0">
                  <a:pos x="0" y="53"/>
                </a:cxn>
              </a:cxnLst>
              <a:rect l="0" t="0" r="r" b="b"/>
              <a:pathLst>
                <a:path w="1012" h="171">
                  <a:moveTo>
                    <a:pt x="0" y="53"/>
                  </a:moveTo>
                  <a:lnTo>
                    <a:pt x="429" y="0"/>
                  </a:lnTo>
                  <a:lnTo>
                    <a:pt x="1012" y="114"/>
                  </a:lnTo>
                  <a:lnTo>
                    <a:pt x="553" y="171"/>
                  </a:lnTo>
                  <a:lnTo>
                    <a:pt x="0" y="53"/>
                  </a:lnTo>
                </a:path>
              </a:pathLst>
            </a:custGeom>
            <a:noFill/>
            <a:ln w="6350">
              <a:solidFill>
                <a:srgbClr val="000000"/>
              </a:solidFill>
              <a:prstDash val="solid"/>
              <a:round/>
              <a:headEnd/>
              <a:tailEnd/>
            </a:ln>
          </p:spPr>
          <p:txBody>
            <a:bodyPr/>
            <a:lstStyle/>
            <a:p>
              <a:endParaRPr lang="en-US"/>
            </a:p>
          </p:txBody>
        </p:sp>
      </p:grpSp>
      <p:sp>
        <p:nvSpPr>
          <p:cNvPr id="380515" name="Text Box 611"/>
          <p:cNvSpPr txBox="1">
            <a:spLocks noChangeArrowheads="1"/>
          </p:cNvSpPr>
          <p:nvPr/>
        </p:nvSpPr>
        <p:spPr bwMode="auto">
          <a:xfrm>
            <a:off x="4246563" y="5146675"/>
            <a:ext cx="622300" cy="336550"/>
          </a:xfrm>
          <a:prstGeom prst="rect">
            <a:avLst/>
          </a:prstGeom>
          <a:noFill/>
          <a:ln w="12700">
            <a:noFill/>
            <a:miter lim="800000"/>
            <a:headEnd/>
            <a:tailEnd/>
          </a:ln>
          <a:effectLst/>
        </p:spPr>
        <p:txBody>
          <a:bodyPr wrap="none" lIns="92075" tIns="46038" rIns="92075" bIns="46038">
            <a:spAutoFit/>
          </a:bodyPr>
          <a:lstStyle/>
          <a:p>
            <a:pPr marL="342900" indent="-342900" algn="ctr"/>
            <a:r>
              <a:rPr lang="en-US" sz="1600">
                <a:effectLst/>
              </a:rPr>
              <a:t>KDC</a:t>
            </a:r>
          </a:p>
        </p:txBody>
      </p:sp>
      <p:grpSp>
        <p:nvGrpSpPr>
          <p:cNvPr id="380516" name="Group 612"/>
          <p:cNvGrpSpPr>
            <a:grpSpLocks/>
          </p:cNvGrpSpPr>
          <p:nvPr/>
        </p:nvGrpSpPr>
        <p:grpSpPr bwMode="auto">
          <a:xfrm>
            <a:off x="7094538" y="5330825"/>
            <a:ext cx="993775" cy="908050"/>
            <a:chOff x="1474" y="1888"/>
            <a:chExt cx="998" cy="815"/>
          </a:xfrm>
        </p:grpSpPr>
        <p:grpSp>
          <p:nvGrpSpPr>
            <p:cNvPr id="380517" name="Group 613"/>
            <p:cNvGrpSpPr>
              <a:grpSpLocks noChangeAspect="1"/>
            </p:cNvGrpSpPr>
            <p:nvPr/>
          </p:nvGrpSpPr>
          <p:grpSpPr bwMode="auto">
            <a:xfrm flipH="1">
              <a:off x="1791" y="2007"/>
              <a:ext cx="681" cy="618"/>
              <a:chOff x="480" y="2072"/>
              <a:chExt cx="1360" cy="1234"/>
            </a:xfrm>
          </p:grpSpPr>
          <p:grpSp>
            <p:nvGrpSpPr>
              <p:cNvPr id="380518" name="Group 614"/>
              <p:cNvGrpSpPr>
                <a:grpSpLocks noChangeAspect="1"/>
              </p:cNvGrpSpPr>
              <p:nvPr/>
            </p:nvGrpSpPr>
            <p:grpSpPr bwMode="auto">
              <a:xfrm>
                <a:off x="480" y="2072"/>
                <a:ext cx="1360" cy="1234"/>
                <a:chOff x="480" y="2072"/>
                <a:chExt cx="1360" cy="1234"/>
              </a:xfrm>
            </p:grpSpPr>
            <p:sp>
              <p:nvSpPr>
                <p:cNvPr id="380519" name="Freeform 615"/>
                <p:cNvSpPr>
                  <a:spLocks noChangeAspect="1"/>
                </p:cNvSpPr>
                <p:nvPr/>
              </p:nvSpPr>
              <p:spPr bwMode="auto">
                <a:xfrm>
                  <a:off x="484" y="2486"/>
                  <a:ext cx="862" cy="577"/>
                </a:xfrm>
                <a:custGeom>
                  <a:avLst/>
                  <a:gdLst/>
                  <a:ahLst/>
                  <a:cxnLst>
                    <a:cxn ang="0">
                      <a:pos x="579" y="577"/>
                    </a:cxn>
                    <a:cxn ang="0">
                      <a:pos x="4" y="451"/>
                    </a:cxn>
                    <a:cxn ang="0">
                      <a:pos x="4" y="429"/>
                    </a:cxn>
                    <a:cxn ang="0">
                      <a:pos x="4" y="429"/>
                    </a:cxn>
                    <a:cxn ang="0">
                      <a:pos x="0" y="425"/>
                    </a:cxn>
                    <a:cxn ang="0">
                      <a:pos x="0" y="425"/>
                    </a:cxn>
                    <a:cxn ang="0">
                      <a:pos x="0" y="421"/>
                    </a:cxn>
                    <a:cxn ang="0">
                      <a:pos x="0" y="174"/>
                    </a:cxn>
                    <a:cxn ang="0">
                      <a:pos x="0" y="174"/>
                    </a:cxn>
                    <a:cxn ang="0">
                      <a:pos x="0" y="171"/>
                    </a:cxn>
                    <a:cxn ang="0">
                      <a:pos x="4" y="171"/>
                    </a:cxn>
                    <a:cxn ang="0">
                      <a:pos x="4" y="167"/>
                    </a:cxn>
                    <a:cxn ang="0">
                      <a:pos x="339" y="0"/>
                    </a:cxn>
                    <a:cxn ang="0">
                      <a:pos x="858" y="87"/>
                    </a:cxn>
                    <a:cxn ang="0">
                      <a:pos x="862" y="87"/>
                    </a:cxn>
                    <a:cxn ang="0">
                      <a:pos x="862" y="87"/>
                    </a:cxn>
                    <a:cxn ang="0">
                      <a:pos x="862" y="91"/>
                    </a:cxn>
                    <a:cxn ang="0">
                      <a:pos x="862" y="91"/>
                    </a:cxn>
                    <a:cxn ang="0">
                      <a:pos x="862" y="334"/>
                    </a:cxn>
                    <a:cxn ang="0">
                      <a:pos x="862" y="338"/>
                    </a:cxn>
                    <a:cxn ang="0">
                      <a:pos x="862" y="341"/>
                    </a:cxn>
                    <a:cxn ang="0">
                      <a:pos x="862" y="341"/>
                    </a:cxn>
                    <a:cxn ang="0">
                      <a:pos x="858" y="345"/>
                    </a:cxn>
                    <a:cxn ang="0">
                      <a:pos x="858" y="368"/>
                    </a:cxn>
                    <a:cxn ang="0">
                      <a:pos x="579" y="577"/>
                    </a:cxn>
                  </a:cxnLst>
                  <a:rect l="0" t="0" r="r" b="b"/>
                  <a:pathLst>
                    <a:path w="862" h="577">
                      <a:moveTo>
                        <a:pt x="579" y="577"/>
                      </a:moveTo>
                      <a:lnTo>
                        <a:pt x="4" y="451"/>
                      </a:lnTo>
                      <a:lnTo>
                        <a:pt x="4" y="429"/>
                      </a:lnTo>
                      <a:lnTo>
                        <a:pt x="4" y="429"/>
                      </a:lnTo>
                      <a:lnTo>
                        <a:pt x="0" y="425"/>
                      </a:lnTo>
                      <a:lnTo>
                        <a:pt x="0" y="425"/>
                      </a:lnTo>
                      <a:lnTo>
                        <a:pt x="0" y="421"/>
                      </a:lnTo>
                      <a:lnTo>
                        <a:pt x="0" y="174"/>
                      </a:lnTo>
                      <a:lnTo>
                        <a:pt x="0" y="174"/>
                      </a:lnTo>
                      <a:lnTo>
                        <a:pt x="0" y="171"/>
                      </a:lnTo>
                      <a:lnTo>
                        <a:pt x="4" y="171"/>
                      </a:lnTo>
                      <a:lnTo>
                        <a:pt x="4" y="167"/>
                      </a:lnTo>
                      <a:lnTo>
                        <a:pt x="339" y="0"/>
                      </a:lnTo>
                      <a:lnTo>
                        <a:pt x="858" y="87"/>
                      </a:lnTo>
                      <a:lnTo>
                        <a:pt x="862" y="87"/>
                      </a:lnTo>
                      <a:lnTo>
                        <a:pt x="862" y="87"/>
                      </a:lnTo>
                      <a:lnTo>
                        <a:pt x="862" y="91"/>
                      </a:lnTo>
                      <a:lnTo>
                        <a:pt x="862" y="91"/>
                      </a:lnTo>
                      <a:lnTo>
                        <a:pt x="862" y="334"/>
                      </a:lnTo>
                      <a:lnTo>
                        <a:pt x="862" y="338"/>
                      </a:lnTo>
                      <a:lnTo>
                        <a:pt x="862" y="341"/>
                      </a:lnTo>
                      <a:lnTo>
                        <a:pt x="862" y="341"/>
                      </a:lnTo>
                      <a:lnTo>
                        <a:pt x="858" y="345"/>
                      </a:lnTo>
                      <a:lnTo>
                        <a:pt x="858" y="368"/>
                      </a:lnTo>
                      <a:lnTo>
                        <a:pt x="579" y="577"/>
                      </a:lnTo>
                      <a:close/>
                    </a:path>
                  </a:pathLst>
                </a:custGeom>
                <a:solidFill>
                  <a:srgbClr val="FCFCD8"/>
                </a:solidFill>
                <a:ln w="9525">
                  <a:noFill/>
                  <a:round/>
                  <a:headEnd/>
                  <a:tailEnd/>
                </a:ln>
              </p:spPr>
              <p:txBody>
                <a:bodyPr/>
                <a:lstStyle/>
                <a:p>
                  <a:endParaRPr lang="en-US"/>
                </a:p>
              </p:txBody>
            </p:sp>
            <p:sp>
              <p:nvSpPr>
                <p:cNvPr id="380520" name="Freeform 616"/>
                <p:cNvSpPr>
                  <a:spLocks noChangeAspect="1"/>
                </p:cNvSpPr>
                <p:nvPr/>
              </p:nvSpPr>
              <p:spPr bwMode="auto">
                <a:xfrm>
                  <a:off x="488" y="2934"/>
                  <a:ext cx="575" cy="129"/>
                </a:xfrm>
                <a:custGeom>
                  <a:avLst/>
                  <a:gdLst/>
                  <a:ahLst/>
                  <a:cxnLst>
                    <a:cxn ang="0">
                      <a:pos x="0" y="0"/>
                    </a:cxn>
                    <a:cxn ang="0">
                      <a:pos x="0" y="0"/>
                    </a:cxn>
                    <a:cxn ang="0">
                      <a:pos x="575" y="129"/>
                    </a:cxn>
                    <a:cxn ang="0">
                      <a:pos x="575" y="129"/>
                    </a:cxn>
                    <a:cxn ang="0">
                      <a:pos x="0" y="0"/>
                    </a:cxn>
                    <a:cxn ang="0">
                      <a:pos x="0" y="0"/>
                    </a:cxn>
                    <a:cxn ang="0">
                      <a:pos x="0" y="0"/>
                    </a:cxn>
                    <a:cxn ang="0">
                      <a:pos x="0" y="0"/>
                    </a:cxn>
                    <a:cxn ang="0">
                      <a:pos x="0" y="0"/>
                    </a:cxn>
                    <a:cxn ang="0">
                      <a:pos x="0" y="0"/>
                    </a:cxn>
                    <a:cxn ang="0">
                      <a:pos x="0" y="0"/>
                    </a:cxn>
                    <a:cxn ang="0">
                      <a:pos x="0" y="0"/>
                    </a:cxn>
                  </a:cxnLst>
                  <a:rect l="0" t="0" r="r" b="b"/>
                  <a:pathLst>
                    <a:path w="575" h="129">
                      <a:moveTo>
                        <a:pt x="0" y="0"/>
                      </a:moveTo>
                      <a:lnTo>
                        <a:pt x="0" y="0"/>
                      </a:lnTo>
                      <a:lnTo>
                        <a:pt x="575" y="129"/>
                      </a:lnTo>
                      <a:lnTo>
                        <a:pt x="575" y="129"/>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521" name="Freeform 617"/>
                <p:cNvSpPr>
                  <a:spLocks noChangeAspect="1"/>
                </p:cNvSpPr>
                <p:nvPr/>
              </p:nvSpPr>
              <p:spPr bwMode="auto">
                <a:xfrm>
                  <a:off x="488" y="2911"/>
                  <a:ext cx="1" cy="23"/>
                </a:xfrm>
                <a:custGeom>
                  <a:avLst/>
                  <a:gdLst/>
                  <a:ahLst/>
                  <a:cxnLst>
                    <a:cxn ang="0">
                      <a:pos x="0" y="4"/>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4"/>
                    </a:cxn>
                  </a:cxnLst>
                  <a:rect l="0" t="0" r="r" b="b"/>
                  <a:pathLst>
                    <a:path h="23">
                      <a:moveTo>
                        <a:pt x="0" y="4"/>
                      </a:moveTo>
                      <a:lnTo>
                        <a:pt x="0" y="0"/>
                      </a:lnTo>
                      <a:lnTo>
                        <a:pt x="0" y="23"/>
                      </a:lnTo>
                      <a:lnTo>
                        <a:pt x="0" y="23"/>
                      </a:lnTo>
                      <a:lnTo>
                        <a:pt x="0" y="0"/>
                      </a:lnTo>
                      <a:lnTo>
                        <a:pt x="0" y="0"/>
                      </a:lnTo>
                      <a:lnTo>
                        <a:pt x="0" y="0"/>
                      </a:lnTo>
                      <a:lnTo>
                        <a:pt x="0" y="0"/>
                      </a:lnTo>
                      <a:lnTo>
                        <a:pt x="0" y="0"/>
                      </a:lnTo>
                      <a:lnTo>
                        <a:pt x="0" y="0"/>
                      </a:lnTo>
                      <a:lnTo>
                        <a:pt x="0" y="0"/>
                      </a:lnTo>
                      <a:lnTo>
                        <a:pt x="0" y="4"/>
                      </a:lnTo>
                      <a:close/>
                    </a:path>
                  </a:pathLst>
                </a:custGeom>
                <a:solidFill>
                  <a:srgbClr val="000000"/>
                </a:solidFill>
                <a:ln w="9525">
                  <a:noFill/>
                  <a:round/>
                  <a:headEnd/>
                  <a:tailEnd/>
                </a:ln>
              </p:spPr>
              <p:txBody>
                <a:bodyPr/>
                <a:lstStyle/>
                <a:p>
                  <a:endParaRPr lang="en-US"/>
                </a:p>
              </p:txBody>
            </p:sp>
            <p:sp>
              <p:nvSpPr>
                <p:cNvPr id="380522" name="Freeform 618"/>
                <p:cNvSpPr>
                  <a:spLocks noChangeAspect="1"/>
                </p:cNvSpPr>
                <p:nvPr/>
              </p:nvSpPr>
              <p:spPr bwMode="auto">
                <a:xfrm>
                  <a:off x="480" y="2907"/>
                  <a:ext cx="8" cy="8"/>
                </a:xfrm>
                <a:custGeom>
                  <a:avLst/>
                  <a:gdLst/>
                  <a:ahLst/>
                  <a:cxnLst>
                    <a:cxn ang="0">
                      <a:pos x="0" y="0"/>
                    </a:cxn>
                    <a:cxn ang="0">
                      <a:pos x="0" y="0"/>
                    </a:cxn>
                    <a:cxn ang="0">
                      <a:pos x="4" y="4"/>
                    </a:cxn>
                    <a:cxn ang="0">
                      <a:pos x="4" y="4"/>
                    </a:cxn>
                    <a:cxn ang="0">
                      <a:pos x="4" y="8"/>
                    </a:cxn>
                    <a:cxn ang="0">
                      <a:pos x="8" y="8"/>
                    </a:cxn>
                    <a:cxn ang="0">
                      <a:pos x="8" y="4"/>
                    </a:cxn>
                    <a:cxn ang="0">
                      <a:pos x="8" y="4"/>
                    </a:cxn>
                    <a:cxn ang="0">
                      <a:pos x="4" y="4"/>
                    </a:cxn>
                    <a:cxn ang="0">
                      <a:pos x="4" y="4"/>
                    </a:cxn>
                    <a:cxn ang="0">
                      <a:pos x="4" y="0"/>
                    </a:cxn>
                    <a:cxn ang="0">
                      <a:pos x="4" y="0"/>
                    </a:cxn>
                    <a:cxn ang="0">
                      <a:pos x="4" y="0"/>
                    </a:cxn>
                    <a:cxn ang="0">
                      <a:pos x="4" y="0"/>
                    </a:cxn>
                    <a:cxn ang="0">
                      <a:pos x="4" y="0"/>
                    </a:cxn>
                    <a:cxn ang="0">
                      <a:pos x="4" y="0"/>
                    </a:cxn>
                    <a:cxn ang="0">
                      <a:pos x="0" y="0"/>
                    </a:cxn>
                    <a:cxn ang="0">
                      <a:pos x="0" y="0"/>
                    </a:cxn>
                  </a:cxnLst>
                  <a:rect l="0" t="0" r="r" b="b"/>
                  <a:pathLst>
                    <a:path w="8" h="8">
                      <a:moveTo>
                        <a:pt x="0" y="0"/>
                      </a:moveTo>
                      <a:lnTo>
                        <a:pt x="0" y="0"/>
                      </a:lnTo>
                      <a:lnTo>
                        <a:pt x="4" y="4"/>
                      </a:lnTo>
                      <a:lnTo>
                        <a:pt x="4" y="4"/>
                      </a:lnTo>
                      <a:lnTo>
                        <a:pt x="4" y="8"/>
                      </a:lnTo>
                      <a:lnTo>
                        <a:pt x="8" y="8"/>
                      </a:lnTo>
                      <a:lnTo>
                        <a:pt x="8" y="4"/>
                      </a:lnTo>
                      <a:lnTo>
                        <a:pt x="8" y="4"/>
                      </a:lnTo>
                      <a:lnTo>
                        <a:pt x="4" y="4"/>
                      </a:lnTo>
                      <a:lnTo>
                        <a:pt x="4" y="4"/>
                      </a:lnTo>
                      <a:lnTo>
                        <a:pt x="4" y="0"/>
                      </a:lnTo>
                      <a:lnTo>
                        <a:pt x="4" y="0"/>
                      </a:lnTo>
                      <a:lnTo>
                        <a:pt x="4" y="0"/>
                      </a:lnTo>
                      <a:lnTo>
                        <a:pt x="4" y="0"/>
                      </a:lnTo>
                      <a:lnTo>
                        <a:pt x="4" y="0"/>
                      </a:lnTo>
                      <a:lnTo>
                        <a:pt x="4" y="0"/>
                      </a:lnTo>
                      <a:lnTo>
                        <a:pt x="0" y="0"/>
                      </a:lnTo>
                      <a:lnTo>
                        <a:pt x="0" y="0"/>
                      </a:lnTo>
                      <a:close/>
                    </a:path>
                  </a:pathLst>
                </a:custGeom>
                <a:solidFill>
                  <a:srgbClr val="000000"/>
                </a:solidFill>
                <a:ln w="9525">
                  <a:noFill/>
                  <a:round/>
                  <a:headEnd/>
                  <a:tailEnd/>
                </a:ln>
              </p:spPr>
              <p:txBody>
                <a:bodyPr/>
                <a:lstStyle/>
                <a:p>
                  <a:endParaRPr lang="en-US"/>
                </a:p>
              </p:txBody>
            </p:sp>
            <p:sp>
              <p:nvSpPr>
                <p:cNvPr id="380523" name="Freeform 619"/>
                <p:cNvSpPr>
                  <a:spLocks noChangeAspect="1"/>
                </p:cNvSpPr>
                <p:nvPr/>
              </p:nvSpPr>
              <p:spPr bwMode="auto">
                <a:xfrm>
                  <a:off x="480" y="2660"/>
                  <a:ext cx="4" cy="247"/>
                </a:xfrm>
                <a:custGeom>
                  <a:avLst/>
                  <a:gdLst/>
                  <a:ahLst/>
                  <a:cxnLst>
                    <a:cxn ang="0">
                      <a:pos x="0" y="4"/>
                    </a:cxn>
                    <a:cxn ang="0">
                      <a:pos x="0" y="4"/>
                    </a:cxn>
                    <a:cxn ang="0">
                      <a:pos x="0" y="247"/>
                    </a:cxn>
                    <a:cxn ang="0">
                      <a:pos x="4" y="247"/>
                    </a:cxn>
                    <a:cxn ang="0">
                      <a:pos x="4" y="4"/>
                    </a:cxn>
                    <a:cxn ang="0">
                      <a:pos x="4" y="4"/>
                    </a:cxn>
                    <a:cxn ang="0">
                      <a:pos x="4" y="0"/>
                    </a:cxn>
                    <a:cxn ang="0">
                      <a:pos x="0" y="4"/>
                    </a:cxn>
                    <a:cxn ang="0">
                      <a:pos x="0" y="4"/>
                    </a:cxn>
                  </a:cxnLst>
                  <a:rect l="0" t="0" r="r" b="b"/>
                  <a:pathLst>
                    <a:path w="4" h="247">
                      <a:moveTo>
                        <a:pt x="0" y="4"/>
                      </a:moveTo>
                      <a:lnTo>
                        <a:pt x="0" y="4"/>
                      </a:lnTo>
                      <a:lnTo>
                        <a:pt x="0" y="247"/>
                      </a:lnTo>
                      <a:lnTo>
                        <a:pt x="4" y="247"/>
                      </a:lnTo>
                      <a:lnTo>
                        <a:pt x="4" y="4"/>
                      </a:lnTo>
                      <a:lnTo>
                        <a:pt x="4" y="4"/>
                      </a:lnTo>
                      <a:lnTo>
                        <a:pt x="4" y="0"/>
                      </a:lnTo>
                      <a:lnTo>
                        <a:pt x="0" y="4"/>
                      </a:lnTo>
                      <a:lnTo>
                        <a:pt x="0" y="4"/>
                      </a:lnTo>
                      <a:close/>
                    </a:path>
                  </a:pathLst>
                </a:custGeom>
                <a:solidFill>
                  <a:srgbClr val="000000"/>
                </a:solidFill>
                <a:ln w="9525">
                  <a:noFill/>
                  <a:round/>
                  <a:headEnd/>
                  <a:tailEnd/>
                </a:ln>
              </p:spPr>
              <p:txBody>
                <a:bodyPr/>
                <a:lstStyle/>
                <a:p>
                  <a:endParaRPr lang="en-US"/>
                </a:p>
              </p:txBody>
            </p:sp>
            <p:sp>
              <p:nvSpPr>
                <p:cNvPr id="380524" name="Freeform 620"/>
                <p:cNvSpPr>
                  <a:spLocks noChangeAspect="1"/>
                </p:cNvSpPr>
                <p:nvPr/>
              </p:nvSpPr>
              <p:spPr bwMode="auto">
                <a:xfrm>
                  <a:off x="480" y="2653"/>
                  <a:ext cx="8" cy="7"/>
                </a:xfrm>
                <a:custGeom>
                  <a:avLst/>
                  <a:gdLst/>
                  <a:ahLst/>
                  <a:cxnLst>
                    <a:cxn ang="0">
                      <a:pos x="8" y="0"/>
                    </a:cxn>
                    <a:cxn ang="0">
                      <a:pos x="8" y="0"/>
                    </a:cxn>
                    <a:cxn ang="0">
                      <a:pos x="4" y="0"/>
                    </a:cxn>
                    <a:cxn ang="0">
                      <a:pos x="4" y="4"/>
                    </a:cxn>
                    <a:cxn ang="0">
                      <a:pos x="4" y="7"/>
                    </a:cxn>
                    <a:cxn ang="0">
                      <a:pos x="0" y="7"/>
                    </a:cxn>
                    <a:cxn ang="0">
                      <a:pos x="4" y="7"/>
                    </a:cxn>
                    <a:cxn ang="0">
                      <a:pos x="4" y="7"/>
                    </a:cxn>
                    <a:cxn ang="0">
                      <a:pos x="4" y="4"/>
                    </a:cxn>
                    <a:cxn ang="0">
                      <a:pos x="8" y="4"/>
                    </a:cxn>
                    <a:cxn ang="0">
                      <a:pos x="8" y="0"/>
                    </a:cxn>
                    <a:cxn ang="0">
                      <a:pos x="8" y="0"/>
                    </a:cxn>
                    <a:cxn ang="0">
                      <a:pos x="8" y="0"/>
                    </a:cxn>
                    <a:cxn ang="0">
                      <a:pos x="8" y="0"/>
                    </a:cxn>
                    <a:cxn ang="0">
                      <a:pos x="8" y="0"/>
                    </a:cxn>
                  </a:cxnLst>
                  <a:rect l="0" t="0" r="r" b="b"/>
                  <a:pathLst>
                    <a:path w="8" h="7">
                      <a:moveTo>
                        <a:pt x="8" y="0"/>
                      </a:moveTo>
                      <a:lnTo>
                        <a:pt x="8" y="0"/>
                      </a:lnTo>
                      <a:lnTo>
                        <a:pt x="4" y="0"/>
                      </a:lnTo>
                      <a:lnTo>
                        <a:pt x="4" y="4"/>
                      </a:lnTo>
                      <a:lnTo>
                        <a:pt x="4" y="7"/>
                      </a:lnTo>
                      <a:lnTo>
                        <a:pt x="0" y="7"/>
                      </a:lnTo>
                      <a:lnTo>
                        <a:pt x="4" y="7"/>
                      </a:lnTo>
                      <a:lnTo>
                        <a:pt x="4" y="7"/>
                      </a:lnTo>
                      <a:lnTo>
                        <a:pt x="4" y="4"/>
                      </a:lnTo>
                      <a:lnTo>
                        <a:pt x="8" y="4"/>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0525" name="Freeform 621"/>
                <p:cNvSpPr>
                  <a:spLocks noChangeAspect="1"/>
                </p:cNvSpPr>
                <p:nvPr/>
              </p:nvSpPr>
              <p:spPr bwMode="auto">
                <a:xfrm>
                  <a:off x="488" y="2486"/>
                  <a:ext cx="335" cy="167"/>
                </a:xfrm>
                <a:custGeom>
                  <a:avLst/>
                  <a:gdLst/>
                  <a:ahLst/>
                  <a:cxnLst>
                    <a:cxn ang="0">
                      <a:pos x="335" y="0"/>
                    </a:cxn>
                    <a:cxn ang="0">
                      <a:pos x="335" y="0"/>
                    </a:cxn>
                    <a:cxn ang="0">
                      <a:pos x="0" y="167"/>
                    </a:cxn>
                    <a:cxn ang="0">
                      <a:pos x="0" y="167"/>
                    </a:cxn>
                    <a:cxn ang="0">
                      <a:pos x="335" y="0"/>
                    </a:cxn>
                    <a:cxn ang="0">
                      <a:pos x="335" y="0"/>
                    </a:cxn>
                    <a:cxn ang="0">
                      <a:pos x="335" y="0"/>
                    </a:cxn>
                    <a:cxn ang="0">
                      <a:pos x="335" y="0"/>
                    </a:cxn>
                    <a:cxn ang="0">
                      <a:pos x="335" y="0"/>
                    </a:cxn>
                    <a:cxn ang="0">
                      <a:pos x="335" y="0"/>
                    </a:cxn>
                    <a:cxn ang="0">
                      <a:pos x="335" y="0"/>
                    </a:cxn>
                    <a:cxn ang="0">
                      <a:pos x="335" y="0"/>
                    </a:cxn>
                  </a:cxnLst>
                  <a:rect l="0" t="0" r="r" b="b"/>
                  <a:pathLst>
                    <a:path w="335" h="167">
                      <a:moveTo>
                        <a:pt x="335" y="0"/>
                      </a:moveTo>
                      <a:lnTo>
                        <a:pt x="335" y="0"/>
                      </a:lnTo>
                      <a:lnTo>
                        <a:pt x="0" y="167"/>
                      </a:lnTo>
                      <a:lnTo>
                        <a:pt x="0" y="167"/>
                      </a:lnTo>
                      <a:lnTo>
                        <a:pt x="335" y="0"/>
                      </a:lnTo>
                      <a:lnTo>
                        <a:pt x="335" y="0"/>
                      </a:lnTo>
                      <a:lnTo>
                        <a:pt x="335" y="0"/>
                      </a:lnTo>
                      <a:lnTo>
                        <a:pt x="335" y="0"/>
                      </a:lnTo>
                      <a:lnTo>
                        <a:pt x="335" y="0"/>
                      </a:lnTo>
                      <a:lnTo>
                        <a:pt x="335" y="0"/>
                      </a:lnTo>
                      <a:lnTo>
                        <a:pt x="335" y="0"/>
                      </a:lnTo>
                      <a:lnTo>
                        <a:pt x="335" y="0"/>
                      </a:lnTo>
                      <a:close/>
                    </a:path>
                  </a:pathLst>
                </a:custGeom>
                <a:solidFill>
                  <a:srgbClr val="000000"/>
                </a:solidFill>
                <a:ln w="9525">
                  <a:noFill/>
                  <a:round/>
                  <a:headEnd/>
                  <a:tailEnd/>
                </a:ln>
              </p:spPr>
              <p:txBody>
                <a:bodyPr/>
                <a:lstStyle/>
                <a:p>
                  <a:endParaRPr lang="en-US"/>
                </a:p>
              </p:txBody>
            </p:sp>
            <p:sp>
              <p:nvSpPr>
                <p:cNvPr id="380526" name="Freeform 622"/>
                <p:cNvSpPr>
                  <a:spLocks noChangeAspect="1"/>
                </p:cNvSpPr>
                <p:nvPr/>
              </p:nvSpPr>
              <p:spPr bwMode="auto">
                <a:xfrm>
                  <a:off x="823" y="2486"/>
                  <a:ext cx="523" cy="87"/>
                </a:xfrm>
                <a:custGeom>
                  <a:avLst/>
                  <a:gdLst/>
                  <a:ahLst/>
                  <a:cxnLst>
                    <a:cxn ang="0">
                      <a:pos x="519" y="83"/>
                    </a:cxn>
                    <a:cxn ang="0">
                      <a:pos x="519" y="83"/>
                    </a:cxn>
                    <a:cxn ang="0">
                      <a:pos x="0" y="0"/>
                    </a:cxn>
                    <a:cxn ang="0">
                      <a:pos x="0" y="0"/>
                    </a:cxn>
                    <a:cxn ang="0">
                      <a:pos x="519" y="87"/>
                    </a:cxn>
                    <a:cxn ang="0">
                      <a:pos x="519" y="87"/>
                    </a:cxn>
                    <a:cxn ang="0">
                      <a:pos x="519" y="87"/>
                    </a:cxn>
                    <a:cxn ang="0">
                      <a:pos x="523" y="87"/>
                    </a:cxn>
                    <a:cxn ang="0">
                      <a:pos x="523" y="83"/>
                    </a:cxn>
                    <a:cxn ang="0">
                      <a:pos x="523" y="83"/>
                    </a:cxn>
                    <a:cxn ang="0">
                      <a:pos x="519" y="83"/>
                    </a:cxn>
                    <a:cxn ang="0">
                      <a:pos x="519" y="83"/>
                    </a:cxn>
                  </a:cxnLst>
                  <a:rect l="0" t="0" r="r" b="b"/>
                  <a:pathLst>
                    <a:path w="523" h="87">
                      <a:moveTo>
                        <a:pt x="519" y="83"/>
                      </a:moveTo>
                      <a:lnTo>
                        <a:pt x="519" y="83"/>
                      </a:lnTo>
                      <a:lnTo>
                        <a:pt x="0" y="0"/>
                      </a:lnTo>
                      <a:lnTo>
                        <a:pt x="0" y="0"/>
                      </a:lnTo>
                      <a:lnTo>
                        <a:pt x="519" y="87"/>
                      </a:lnTo>
                      <a:lnTo>
                        <a:pt x="519" y="87"/>
                      </a:lnTo>
                      <a:lnTo>
                        <a:pt x="519" y="87"/>
                      </a:lnTo>
                      <a:lnTo>
                        <a:pt x="523" y="87"/>
                      </a:lnTo>
                      <a:lnTo>
                        <a:pt x="523" y="83"/>
                      </a:lnTo>
                      <a:lnTo>
                        <a:pt x="523" y="83"/>
                      </a:lnTo>
                      <a:lnTo>
                        <a:pt x="519" y="83"/>
                      </a:lnTo>
                      <a:lnTo>
                        <a:pt x="519" y="83"/>
                      </a:lnTo>
                      <a:close/>
                    </a:path>
                  </a:pathLst>
                </a:custGeom>
                <a:solidFill>
                  <a:srgbClr val="000000"/>
                </a:solidFill>
                <a:ln w="9525">
                  <a:noFill/>
                  <a:round/>
                  <a:headEnd/>
                  <a:tailEnd/>
                </a:ln>
              </p:spPr>
              <p:txBody>
                <a:bodyPr/>
                <a:lstStyle/>
                <a:p>
                  <a:endParaRPr lang="en-US"/>
                </a:p>
              </p:txBody>
            </p:sp>
            <p:sp>
              <p:nvSpPr>
                <p:cNvPr id="380527" name="Freeform 623"/>
                <p:cNvSpPr>
                  <a:spLocks noChangeAspect="1"/>
                </p:cNvSpPr>
                <p:nvPr/>
              </p:nvSpPr>
              <p:spPr bwMode="auto">
                <a:xfrm>
                  <a:off x="1342" y="2573"/>
                  <a:ext cx="4" cy="4"/>
                </a:xfrm>
                <a:custGeom>
                  <a:avLst/>
                  <a:gdLst/>
                  <a:ahLst/>
                  <a:cxnLst>
                    <a:cxn ang="0">
                      <a:pos x="4" y="4"/>
                    </a:cxn>
                    <a:cxn ang="0">
                      <a:pos x="4" y="4"/>
                    </a:cxn>
                    <a:cxn ang="0">
                      <a:pos x="4" y="4"/>
                    </a:cxn>
                    <a:cxn ang="0">
                      <a:pos x="4" y="0"/>
                    </a:cxn>
                    <a:cxn ang="0">
                      <a:pos x="4" y="0"/>
                    </a:cxn>
                    <a:cxn ang="0">
                      <a:pos x="0" y="0"/>
                    </a:cxn>
                    <a:cxn ang="0">
                      <a:pos x="0" y="0"/>
                    </a:cxn>
                    <a:cxn ang="0">
                      <a:pos x="0" y="0"/>
                    </a:cxn>
                    <a:cxn ang="0">
                      <a:pos x="4" y="0"/>
                    </a:cxn>
                    <a:cxn ang="0">
                      <a:pos x="4" y="4"/>
                    </a:cxn>
                    <a:cxn ang="0">
                      <a:pos x="4" y="4"/>
                    </a:cxn>
                    <a:cxn ang="0">
                      <a:pos x="4" y="4"/>
                    </a:cxn>
                    <a:cxn ang="0">
                      <a:pos x="4" y="4"/>
                    </a:cxn>
                    <a:cxn ang="0">
                      <a:pos x="4" y="4"/>
                    </a:cxn>
                    <a:cxn ang="0">
                      <a:pos x="4" y="4"/>
                    </a:cxn>
                  </a:cxnLst>
                  <a:rect l="0" t="0" r="r" b="b"/>
                  <a:pathLst>
                    <a:path w="4" h="4">
                      <a:moveTo>
                        <a:pt x="4" y="4"/>
                      </a:moveTo>
                      <a:lnTo>
                        <a:pt x="4" y="4"/>
                      </a:lnTo>
                      <a:lnTo>
                        <a:pt x="4" y="4"/>
                      </a:lnTo>
                      <a:lnTo>
                        <a:pt x="4" y="0"/>
                      </a:lnTo>
                      <a:lnTo>
                        <a:pt x="4" y="0"/>
                      </a:lnTo>
                      <a:lnTo>
                        <a:pt x="0" y="0"/>
                      </a:lnTo>
                      <a:lnTo>
                        <a:pt x="0" y="0"/>
                      </a:lnTo>
                      <a:lnTo>
                        <a:pt x="0" y="0"/>
                      </a:lnTo>
                      <a:lnTo>
                        <a:pt x="4" y="0"/>
                      </a:lnTo>
                      <a:lnTo>
                        <a:pt x="4" y="4"/>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80528" name="Freeform 624"/>
                <p:cNvSpPr>
                  <a:spLocks noChangeAspect="1"/>
                </p:cNvSpPr>
                <p:nvPr/>
              </p:nvSpPr>
              <p:spPr bwMode="auto">
                <a:xfrm>
                  <a:off x="1346" y="2577"/>
                  <a:ext cx="1" cy="243"/>
                </a:xfrm>
                <a:custGeom>
                  <a:avLst/>
                  <a:gdLst/>
                  <a:ahLst/>
                  <a:cxnLst>
                    <a:cxn ang="0">
                      <a:pos x="0" y="243"/>
                    </a:cxn>
                    <a:cxn ang="0">
                      <a:pos x="0" y="243"/>
                    </a:cxn>
                    <a:cxn ang="0">
                      <a:pos x="0" y="0"/>
                    </a:cxn>
                    <a:cxn ang="0">
                      <a:pos x="0" y="0"/>
                    </a:cxn>
                    <a:cxn ang="0">
                      <a:pos x="0" y="243"/>
                    </a:cxn>
                    <a:cxn ang="0">
                      <a:pos x="0" y="243"/>
                    </a:cxn>
                    <a:cxn ang="0">
                      <a:pos x="0" y="243"/>
                    </a:cxn>
                    <a:cxn ang="0">
                      <a:pos x="0" y="243"/>
                    </a:cxn>
                    <a:cxn ang="0">
                      <a:pos x="0" y="243"/>
                    </a:cxn>
                  </a:cxnLst>
                  <a:rect l="0" t="0" r="r" b="b"/>
                  <a:pathLst>
                    <a:path h="243">
                      <a:moveTo>
                        <a:pt x="0" y="243"/>
                      </a:moveTo>
                      <a:lnTo>
                        <a:pt x="0" y="243"/>
                      </a:lnTo>
                      <a:lnTo>
                        <a:pt x="0" y="0"/>
                      </a:lnTo>
                      <a:lnTo>
                        <a:pt x="0" y="0"/>
                      </a:lnTo>
                      <a:lnTo>
                        <a:pt x="0" y="243"/>
                      </a:lnTo>
                      <a:lnTo>
                        <a:pt x="0" y="243"/>
                      </a:lnTo>
                      <a:lnTo>
                        <a:pt x="0" y="243"/>
                      </a:lnTo>
                      <a:lnTo>
                        <a:pt x="0" y="243"/>
                      </a:lnTo>
                      <a:lnTo>
                        <a:pt x="0" y="243"/>
                      </a:lnTo>
                      <a:close/>
                    </a:path>
                  </a:pathLst>
                </a:custGeom>
                <a:solidFill>
                  <a:srgbClr val="000000"/>
                </a:solidFill>
                <a:ln w="9525">
                  <a:noFill/>
                  <a:round/>
                  <a:headEnd/>
                  <a:tailEnd/>
                </a:ln>
              </p:spPr>
              <p:txBody>
                <a:bodyPr/>
                <a:lstStyle/>
                <a:p>
                  <a:endParaRPr lang="en-US"/>
                </a:p>
              </p:txBody>
            </p:sp>
            <p:sp>
              <p:nvSpPr>
                <p:cNvPr id="380529" name="Freeform 625"/>
                <p:cNvSpPr>
                  <a:spLocks noChangeAspect="1"/>
                </p:cNvSpPr>
                <p:nvPr/>
              </p:nvSpPr>
              <p:spPr bwMode="auto">
                <a:xfrm>
                  <a:off x="1342" y="2820"/>
                  <a:ext cx="4" cy="11"/>
                </a:xfrm>
                <a:custGeom>
                  <a:avLst/>
                  <a:gdLst/>
                  <a:ahLst/>
                  <a:cxnLst>
                    <a:cxn ang="0">
                      <a:pos x="4" y="11"/>
                    </a:cxn>
                    <a:cxn ang="0">
                      <a:pos x="0" y="11"/>
                    </a:cxn>
                    <a:cxn ang="0">
                      <a:pos x="4" y="7"/>
                    </a:cxn>
                    <a:cxn ang="0">
                      <a:pos x="4" y="7"/>
                    </a:cxn>
                    <a:cxn ang="0">
                      <a:pos x="4" y="4"/>
                    </a:cxn>
                    <a:cxn ang="0">
                      <a:pos x="4" y="0"/>
                    </a:cxn>
                    <a:cxn ang="0">
                      <a:pos x="4" y="0"/>
                    </a:cxn>
                    <a:cxn ang="0">
                      <a:pos x="4" y="4"/>
                    </a:cxn>
                    <a:cxn ang="0">
                      <a:pos x="4" y="7"/>
                    </a:cxn>
                    <a:cxn ang="0">
                      <a:pos x="0" y="7"/>
                    </a:cxn>
                    <a:cxn ang="0">
                      <a:pos x="0" y="11"/>
                    </a:cxn>
                    <a:cxn ang="0">
                      <a:pos x="0" y="11"/>
                    </a:cxn>
                    <a:cxn ang="0">
                      <a:pos x="0" y="11"/>
                    </a:cxn>
                    <a:cxn ang="0">
                      <a:pos x="0" y="11"/>
                    </a:cxn>
                    <a:cxn ang="0">
                      <a:pos x="0" y="11"/>
                    </a:cxn>
                    <a:cxn ang="0">
                      <a:pos x="0" y="11"/>
                    </a:cxn>
                    <a:cxn ang="0">
                      <a:pos x="0" y="11"/>
                    </a:cxn>
                    <a:cxn ang="0">
                      <a:pos x="4" y="11"/>
                    </a:cxn>
                  </a:cxnLst>
                  <a:rect l="0" t="0" r="r" b="b"/>
                  <a:pathLst>
                    <a:path w="4" h="11">
                      <a:moveTo>
                        <a:pt x="4" y="11"/>
                      </a:moveTo>
                      <a:lnTo>
                        <a:pt x="0" y="11"/>
                      </a:lnTo>
                      <a:lnTo>
                        <a:pt x="4" y="7"/>
                      </a:lnTo>
                      <a:lnTo>
                        <a:pt x="4" y="7"/>
                      </a:lnTo>
                      <a:lnTo>
                        <a:pt x="4" y="4"/>
                      </a:lnTo>
                      <a:lnTo>
                        <a:pt x="4" y="0"/>
                      </a:lnTo>
                      <a:lnTo>
                        <a:pt x="4" y="0"/>
                      </a:lnTo>
                      <a:lnTo>
                        <a:pt x="4" y="4"/>
                      </a:lnTo>
                      <a:lnTo>
                        <a:pt x="4" y="7"/>
                      </a:lnTo>
                      <a:lnTo>
                        <a:pt x="0" y="7"/>
                      </a:lnTo>
                      <a:lnTo>
                        <a:pt x="0" y="11"/>
                      </a:lnTo>
                      <a:lnTo>
                        <a:pt x="0" y="11"/>
                      </a:lnTo>
                      <a:lnTo>
                        <a:pt x="0" y="11"/>
                      </a:lnTo>
                      <a:lnTo>
                        <a:pt x="0" y="11"/>
                      </a:lnTo>
                      <a:lnTo>
                        <a:pt x="0" y="11"/>
                      </a:lnTo>
                      <a:lnTo>
                        <a:pt x="0" y="11"/>
                      </a:lnTo>
                      <a:lnTo>
                        <a:pt x="0" y="11"/>
                      </a:lnTo>
                      <a:lnTo>
                        <a:pt x="4" y="11"/>
                      </a:lnTo>
                      <a:close/>
                    </a:path>
                  </a:pathLst>
                </a:custGeom>
                <a:solidFill>
                  <a:srgbClr val="000000"/>
                </a:solidFill>
                <a:ln w="9525">
                  <a:noFill/>
                  <a:round/>
                  <a:headEnd/>
                  <a:tailEnd/>
                </a:ln>
              </p:spPr>
              <p:txBody>
                <a:bodyPr/>
                <a:lstStyle/>
                <a:p>
                  <a:endParaRPr lang="en-US"/>
                </a:p>
              </p:txBody>
            </p:sp>
            <p:sp>
              <p:nvSpPr>
                <p:cNvPr id="380530" name="Freeform 626"/>
                <p:cNvSpPr>
                  <a:spLocks noChangeAspect="1"/>
                </p:cNvSpPr>
                <p:nvPr/>
              </p:nvSpPr>
              <p:spPr bwMode="auto">
                <a:xfrm>
                  <a:off x="1342" y="2831"/>
                  <a:ext cx="4" cy="23"/>
                </a:xfrm>
                <a:custGeom>
                  <a:avLst/>
                  <a:gdLst/>
                  <a:ahLst/>
                  <a:cxnLst>
                    <a:cxn ang="0">
                      <a:pos x="0" y="23"/>
                    </a:cxn>
                    <a:cxn ang="0">
                      <a:pos x="4" y="23"/>
                    </a:cxn>
                    <a:cxn ang="0">
                      <a:pos x="4" y="0"/>
                    </a:cxn>
                    <a:cxn ang="0">
                      <a:pos x="0" y="0"/>
                    </a:cxn>
                    <a:cxn ang="0">
                      <a:pos x="0" y="23"/>
                    </a:cxn>
                    <a:cxn ang="0">
                      <a:pos x="0" y="23"/>
                    </a:cxn>
                    <a:cxn ang="0">
                      <a:pos x="0" y="23"/>
                    </a:cxn>
                    <a:cxn ang="0">
                      <a:pos x="0" y="23"/>
                    </a:cxn>
                    <a:cxn ang="0">
                      <a:pos x="0" y="23"/>
                    </a:cxn>
                    <a:cxn ang="0">
                      <a:pos x="0" y="23"/>
                    </a:cxn>
                    <a:cxn ang="0">
                      <a:pos x="4" y="23"/>
                    </a:cxn>
                    <a:cxn ang="0">
                      <a:pos x="0" y="23"/>
                    </a:cxn>
                  </a:cxnLst>
                  <a:rect l="0" t="0" r="r" b="b"/>
                  <a:pathLst>
                    <a:path w="4" h="23">
                      <a:moveTo>
                        <a:pt x="0" y="23"/>
                      </a:moveTo>
                      <a:lnTo>
                        <a:pt x="4" y="23"/>
                      </a:lnTo>
                      <a:lnTo>
                        <a:pt x="4" y="0"/>
                      </a:lnTo>
                      <a:lnTo>
                        <a:pt x="0" y="0"/>
                      </a:lnTo>
                      <a:lnTo>
                        <a:pt x="0" y="23"/>
                      </a:lnTo>
                      <a:lnTo>
                        <a:pt x="0" y="23"/>
                      </a:lnTo>
                      <a:lnTo>
                        <a:pt x="0" y="23"/>
                      </a:lnTo>
                      <a:lnTo>
                        <a:pt x="0" y="23"/>
                      </a:lnTo>
                      <a:lnTo>
                        <a:pt x="0" y="23"/>
                      </a:lnTo>
                      <a:lnTo>
                        <a:pt x="0" y="23"/>
                      </a:lnTo>
                      <a:lnTo>
                        <a:pt x="4" y="23"/>
                      </a:lnTo>
                      <a:lnTo>
                        <a:pt x="0" y="23"/>
                      </a:lnTo>
                      <a:close/>
                    </a:path>
                  </a:pathLst>
                </a:custGeom>
                <a:solidFill>
                  <a:srgbClr val="000000"/>
                </a:solidFill>
                <a:ln w="9525">
                  <a:noFill/>
                  <a:round/>
                  <a:headEnd/>
                  <a:tailEnd/>
                </a:ln>
              </p:spPr>
              <p:txBody>
                <a:bodyPr/>
                <a:lstStyle/>
                <a:p>
                  <a:endParaRPr lang="en-US"/>
                </a:p>
              </p:txBody>
            </p:sp>
            <p:sp>
              <p:nvSpPr>
                <p:cNvPr id="380531" name="Freeform 627"/>
                <p:cNvSpPr>
                  <a:spLocks noChangeAspect="1"/>
                </p:cNvSpPr>
                <p:nvPr/>
              </p:nvSpPr>
              <p:spPr bwMode="auto">
                <a:xfrm>
                  <a:off x="1063" y="2850"/>
                  <a:ext cx="283" cy="213"/>
                </a:xfrm>
                <a:custGeom>
                  <a:avLst/>
                  <a:gdLst/>
                  <a:ahLst/>
                  <a:cxnLst>
                    <a:cxn ang="0">
                      <a:pos x="0" y="213"/>
                    </a:cxn>
                    <a:cxn ang="0">
                      <a:pos x="0" y="213"/>
                    </a:cxn>
                    <a:cxn ang="0">
                      <a:pos x="283" y="4"/>
                    </a:cxn>
                    <a:cxn ang="0">
                      <a:pos x="279" y="0"/>
                    </a:cxn>
                    <a:cxn ang="0">
                      <a:pos x="0" y="213"/>
                    </a:cxn>
                    <a:cxn ang="0">
                      <a:pos x="0" y="213"/>
                    </a:cxn>
                    <a:cxn ang="0">
                      <a:pos x="0" y="213"/>
                    </a:cxn>
                    <a:cxn ang="0">
                      <a:pos x="0" y="213"/>
                    </a:cxn>
                    <a:cxn ang="0">
                      <a:pos x="0" y="213"/>
                    </a:cxn>
                    <a:cxn ang="0">
                      <a:pos x="0" y="213"/>
                    </a:cxn>
                    <a:cxn ang="0">
                      <a:pos x="0" y="213"/>
                    </a:cxn>
                    <a:cxn ang="0">
                      <a:pos x="0" y="213"/>
                    </a:cxn>
                  </a:cxnLst>
                  <a:rect l="0" t="0" r="r" b="b"/>
                  <a:pathLst>
                    <a:path w="283" h="213">
                      <a:moveTo>
                        <a:pt x="0" y="213"/>
                      </a:moveTo>
                      <a:lnTo>
                        <a:pt x="0" y="213"/>
                      </a:lnTo>
                      <a:lnTo>
                        <a:pt x="283" y="4"/>
                      </a:lnTo>
                      <a:lnTo>
                        <a:pt x="279" y="0"/>
                      </a:lnTo>
                      <a:lnTo>
                        <a:pt x="0" y="213"/>
                      </a:lnTo>
                      <a:lnTo>
                        <a:pt x="0" y="213"/>
                      </a:lnTo>
                      <a:lnTo>
                        <a:pt x="0" y="213"/>
                      </a:lnTo>
                      <a:lnTo>
                        <a:pt x="0" y="213"/>
                      </a:lnTo>
                      <a:lnTo>
                        <a:pt x="0" y="213"/>
                      </a:lnTo>
                      <a:lnTo>
                        <a:pt x="0" y="213"/>
                      </a:lnTo>
                      <a:lnTo>
                        <a:pt x="0" y="213"/>
                      </a:lnTo>
                      <a:lnTo>
                        <a:pt x="0" y="213"/>
                      </a:lnTo>
                      <a:close/>
                    </a:path>
                  </a:pathLst>
                </a:custGeom>
                <a:solidFill>
                  <a:srgbClr val="000000"/>
                </a:solidFill>
                <a:ln w="9525">
                  <a:noFill/>
                  <a:round/>
                  <a:headEnd/>
                  <a:tailEnd/>
                </a:ln>
              </p:spPr>
              <p:txBody>
                <a:bodyPr/>
                <a:lstStyle/>
                <a:p>
                  <a:endParaRPr lang="en-US"/>
                </a:p>
              </p:txBody>
            </p:sp>
            <p:sp>
              <p:nvSpPr>
                <p:cNvPr id="380532" name="Freeform 628"/>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close/>
                    </a:path>
                  </a:pathLst>
                </a:custGeom>
                <a:solidFill>
                  <a:srgbClr val="000000"/>
                </a:solidFill>
                <a:ln w="9525">
                  <a:noFill/>
                  <a:round/>
                  <a:headEnd/>
                  <a:tailEnd/>
                </a:ln>
              </p:spPr>
              <p:txBody>
                <a:bodyPr/>
                <a:lstStyle/>
                <a:p>
                  <a:endParaRPr lang="en-US"/>
                </a:p>
              </p:txBody>
            </p:sp>
            <p:sp>
              <p:nvSpPr>
                <p:cNvPr id="380533" name="Freeform 629"/>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path>
                  </a:pathLst>
                </a:custGeom>
                <a:noFill/>
                <a:ln w="6350">
                  <a:solidFill>
                    <a:srgbClr val="000000"/>
                  </a:solidFill>
                  <a:prstDash val="solid"/>
                  <a:round/>
                  <a:headEnd/>
                  <a:tailEnd/>
                </a:ln>
              </p:spPr>
              <p:txBody>
                <a:bodyPr/>
                <a:lstStyle/>
                <a:p>
                  <a:endParaRPr lang="en-US"/>
                </a:p>
              </p:txBody>
            </p:sp>
            <p:sp>
              <p:nvSpPr>
                <p:cNvPr id="380534" name="Freeform 630"/>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close/>
                    </a:path>
                  </a:pathLst>
                </a:custGeom>
                <a:solidFill>
                  <a:srgbClr val="FFE5CC"/>
                </a:solidFill>
                <a:ln w="9525">
                  <a:noFill/>
                  <a:round/>
                  <a:headEnd/>
                  <a:tailEnd/>
                </a:ln>
              </p:spPr>
              <p:txBody>
                <a:bodyPr/>
                <a:lstStyle/>
                <a:p>
                  <a:endParaRPr lang="en-US"/>
                </a:p>
              </p:txBody>
            </p:sp>
            <p:sp>
              <p:nvSpPr>
                <p:cNvPr id="380535" name="Freeform 631"/>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path>
                  </a:pathLst>
                </a:custGeom>
                <a:noFill/>
                <a:ln w="6350">
                  <a:solidFill>
                    <a:srgbClr val="000000"/>
                  </a:solidFill>
                  <a:prstDash val="solid"/>
                  <a:round/>
                  <a:headEnd/>
                  <a:tailEnd/>
                </a:ln>
              </p:spPr>
              <p:txBody>
                <a:bodyPr/>
                <a:lstStyle/>
                <a:p>
                  <a:endParaRPr lang="en-US"/>
                </a:p>
              </p:txBody>
            </p:sp>
            <p:sp>
              <p:nvSpPr>
                <p:cNvPr id="380536" name="Freeform 632"/>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close/>
                    </a:path>
                  </a:pathLst>
                </a:custGeom>
                <a:solidFill>
                  <a:srgbClr val="F7F7E0"/>
                </a:solidFill>
                <a:ln w="9525">
                  <a:noFill/>
                  <a:round/>
                  <a:headEnd/>
                  <a:tailEnd/>
                </a:ln>
              </p:spPr>
              <p:txBody>
                <a:bodyPr/>
                <a:lstStyle/>
                <a:p>
                  <a:endParaRPr lang="en-US"/>
                </a:p>
              </p:txBody>
            </p:sp>
            <p:sp>
              <p:nvSpPr>
                <p:cNvPr id="380537" name="Freeform 633"/>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path>
                  </a:pathLst>
                </a:custGeom>
                <a:noFill/>
                <a:ln w="6350">
                  <a:solidFill>
                    <a:srgbClr val="000000"/>
                  </a:solidFill>
                  <a:prstDash val="solid"/>
                  <a:round/>
                  <a:headEnd/>
                  <a:tailEnd/>
                </a:ln>
              </p:spPr>
              <p:txBody>
                <a:bodyPr/>
                <a:lstStyle/>
                <a:p>
                  <a:endParaRPr lang="en-US"/>
                </a:p>
              </p:txBody>
            </p:sp>
            <p:sp>
              <p:nvSpPr>
                <p:cNvPr id="380538" name="Freeform 634"/>
                <p:cNvSpPr>
                  <a:spLocks noChangeAspect="1"/>
                </p:cNvSpPr>
                <p:nvPr/>
              </p:nvSpPr>
              <p:spPr bwMode="auto">
                <a:xfrm>
                  <a:off x="1063" y="2816"/>
                  <a:ext cx="283" cy="213"/>
                </a:xfrm>
                <a:custGeom>
                  <a:avLst/>
                  <a:gdLst/>
                  <a:ahLst/>
                  <a:cxnLst>
                    <a:cxn ang="0">
                      <a:pos x="279" y="0"/>
                    </a:cxn>
                    <a:cxn ang="0">
                      <a:pos x="283" y="0"/>
                    </a:cxn>
                    <a:cxn ang="0">
                      <a:pos x="0" y="209"/>
                    </a:cxn>
                    <a:cxn ang="0">
                      <a:pos x="0" y="213"/>
                    </a:cxn>
                    <a:cxn ang="0">
                      <a:pos x="283" y="0"/>
                    </a:cxn>
                    <a:cxn ang="0">
                      <a:pos x="283" y="0"/>
                    </a:cxn>
                    <a:cxn ang="0">
                      <a:pos x="283" y="0"/>
                    </a:cxn>
                    <a:cxn ang="0">
                      <a:pos x="283" y="0"/>
                    </a:cxn>
                    <a:cxn ang="0">
                      <a:pos x="283" y="0"/>
                    </a:cxn>
                    <a:cxn ang="0">
                      <a:pos x="283" y="0"/>
                    </a:cxn>
                    <a:cxn ang="0">
                      <a:pos x="283" y="0"/>
                    </a:cxn>
                    <a:cxn ang="0">
                      <a:pos x="279" y="0"/>
                    </a:cxn>
                  </a:cxnLst>
                  <a:rect l="0" t="0" r="r" b="b"/>
                  <a:pathLst>
                    <a:path w="283" h="213">
                      <a:moveTo>
                        <a:pt x="279" y="0"/>
                      </a:moveTo>
                      <a:lnTo>
                        <a:pt x="283" y="0"/>
                      </a:lnTo>
                      <a:lnTo>
                        <a:pt x="0" y="209"/>
                      </a:lnTo>
                      <a:lnTo>
                        <a:pt x="0" y="213"/>
                      </a:lnTo>
                      <a:lnTo>
                        <a:pt x="283" y="0"/>
                      </a:lnTo>
                      <a:lnTo>
                        <a:pt x="283" y="0"/>
                      </a:lnTo>
                      <a:lnTo>
                        <a:pt x="283" y="0"/>
                      </a:lnTo>
                      <a:lnTo>
                        <a:pt x="283" y="0"/>
                      </a:lnTo>
                      <a:lnTo>
                        <a:pt x="283" y="0"/>
                      </a:lnTo>
                      <a:lnTo>
                        <a:pt x="283" y="0"/>
                      </a:lnTo>
                      <a:lnTo>
                        <a:pt x="283" y="0"/>
                      </a:lnTo>
                      <a:lnTo>
                        <a:pt x="279" y="0"/>
                      </a:lnTo>
                      <a:close/>
                    </a:path>
                  </a:pathLst>
                </a:custGeom>
                <a:solidFill>
                  <a:srgbClr val="7F7F7F"/>
                </a:solidFill>
                <a:ln w="9525">
                  <a:noFill/>
                  <a:round/>
                  <a:headEnd/>
                  <a:tailEnd/>
                </a:ln>
              </p:spPr>
              <p:txBody>
                <a:bodyPr/>
                <a:lstStyle/>
                <a:p>
                  <a:endParaRPr lang="en-US"/>
                </a:p>
              </p:txBody>
            </p:sp>
            <p:sp>
              <p:nvSpPr>
                <p:cNvPr id="380539" name="Freeform 635"/>
                <p:cNvSpPr>
                  <a:spLocks noChangeAspect="1"/>
                </p:cNvSpPr>
                <p:nvPr/>
              </p:nvSpPr>
              <p:spPr bwMode="auto">
                <a:xfrm>
                  <a:off x="1342" y="2801"/>
                  <a:ext cx="4" cy="15"/>
                </a:xfrm>
                <a:custGeom>
                  <a:avLst/>
                  <a:gdLst/>
                  <a:ahLst/>
                  <a:cxnLst>
                    <a:cxn ang="0">
                      <a:pos x="0" y="4"/>
                    </a:cxn>
                    <a:cxn ang="0">
                      <a:pos x="0" y="4"/>
                    </a:cxn>
                    <a:cxn ang="0">
                      <a:pos x="0" y="15"/>
                    </a:cxn>
                    <a:cxn ang="0">
                      <a:pos x="4" y="15"/>
                    </a:cxn>
                    <a:cxn ang="0">
                      <a:pos x="4" y="4"/>
                    </a:cxn>
                    <a:cxn ang="0">
                      <a:pos x="0" y="0"/>
                    </a:cxn>
                    <a:cxn ang="0">
                      <a:pos x="4" y="4"/>
                    </a:cxn>
                    <a:cxn ang="0">
                      <a:pos x="4" y="4"/>
                    </a:cxn>
                    <a:cxn ang="0">
                      <a:pos x="0" y="0"/>
                    </a:cxn>
                    <a:cxn ang="0">
                      <a:pos x="0" y="4"/>
                    </a:cxn>
                    <a:cxn ang="0">
                      <a:pos x="0" y="4"/>
                    </a:cxn>
                    <a:cxn ang="0">
                      <a:pos x="0" y="4"/>
                    </a:cxn>
                  </a:cxnLst>
                  <a:rect l="0" t="0" r="r" b="b"/>
                  <a:pathLst>
                    <a:path w="4" h="15">
                      <a:moveTo>
                        <a:pt x="0" y="4"/>
                      </a:moveTo>
                      <a:lnTo>
                        <a:pt x="0" y="4"/>
                      </a:lnTo>
                      <a:lnTo>
                        <a:pt x="0" y="15"/>
                      </a:lnTo>
                      <a:lnTo>
                        <a:pt x="4" y="15"/>
                      </a:lnTo>
                      <a:lnTo>
                        <a:pt x="4" y="4"/>
                      </a:lnTo>
                      <a:lnTo>
                        <a:pt x="0" y="0"/>
                      </a:lnTo>
                      <a:lnTo>
                        <a:pt x="4" y="4"/>
                      </a:lnTo>
                      <a:lnTo>
                        <a:pt x="4" y="4"/>
                      </a:lnTo>
                      <a:lnTo>
                        <a:pt x="0" y="0"/>
                      </a:lnTo>
                      <a:lnTo>
                        <a:pt x="0" y="4"/>
                      </a:lnTo>
                      <a:lnTo>
                        <a:pt x="0" y="4"/>
                      </a:lnTo>
                      <a:lnTo>
                        <a:pt x="0" y="4"/>
                      </a:lnTo>
                      <a:close/>
                    </a:path>
                  </a:pathLst>
                </a:custGeom>
                <a:solidFill>
                  <a:srgbClr val="7F7F7F"/>
                </a:solidFill>
                <a:ln w="9525">
                  <a:noFill/>
                  <a:round/>
                  <a:headEnd/>
                  <a:tailEnd/>
                </a:ln>
              </p:spPr>
              <p:txBody>
                <a:bodyPr/>
                <a:lstStyle/>
                <a:p>
                  <a:endParaRPr lang="en-US"/>
                </a:p>
              </p:txBody>
            </p:sp>
            <p:sp>
              <p:nvSpPr>
                <p:cNvPr id="380540" name="Freeform 636"/>
                <p:cNvSpPr>
                  <a:spLocks noChangeAspect="1"/>
                </p:cNvSpPr>
                <p:nvPr/>
              </p:nvSpPr>
              <p:spPr bwMode="auto">
                <a:xfrm>
                  <a:off x="1063" y="2801"/>
                  <a:ext cx="283" cy="212"/>
                </a:xfrm>
                <a:custGeom>
                  <a:avLst/>
                  <a:gdLst/>
                  <a:ahLst/>
                  <a:cxnLst>
                    <a:cxn ang="0">
                      <a:pos x="4" y="212"/>
                    </a:cxn>
                    <a:cxn ang="0">
                      <a:pos x="0" y="212"/>
                    </a:cxn>
                    <a:cxn ang="0">
                      <a:pos x="283" y="4"/>
                    </a:cxn>
                    <a:cxn ang="0">
                      <a:pos x="283" y="0"/>
                    </a:cxn>
                    <a:cxn ang="0">
                      <a:pos x="0" y="212"/>
                    </a:cxn>
                    <a:cxn ang="0">
                      <a:pos x="0" y="212"/>
                    </a:cxn>
                    <a:cxn ang="0">
                      <a:pos x="0" y="212"/>
                    </a:cxn>
                    <a:cxn ang="0">
                      <a:pos x="0" y="212"/>
                    </a:cxn>
                    <a:cxn ang="0">
                      <a:pos x="0" y="212"/>
                    </a:cxn>
                    <a:cxn ang="0">
                      <a:pos x="0" y="212"/>
                    </a:cxn>
                    <a:cxn ang="0">
                      <a:pos x="0" y="212"/>
                    </a:cxn>
                    <a:cxn ang="0">
                      <a:pos x="4" y="212"/>
                    </a:cxn>
                  </a:cxnLst>
                  <a:rect l="0" t="0" r="r" b="b"/>
                  <a:pathLst>
                    <a:path w="283" h="212">
                      <a:moveTo>
                        <a:pt x="4" y="212"/>
                      </a:moveTo>
                      <a:lnTo>
                        <a:pt x="0" y="212"/>
                      </a:lnTo>
                      <a:lnTo>
                        <a:pt x="283" y="4"/>
                      </a:lnTo>
                      <a:lnTo>
                        <a:pt x="283" y="0"/>
                      </a:lnTo>
                      <a:lnTo>
                        <a:pt x="0" y="212"/>
                      </a:lnTo>
                      <a:lnTo>
                        <a:pt x="0" y="212"/>
                      </a:lnTo>
                      <a:lnTo>
                        <a:pt x="0" y="212"/>
                      </a:lnTo>
                      <a:lnTo>
                        <a:pt x="0" y="212"/>
                      </a:lnTo>
                      <a:lnTo>
                        <a:pt x="0" y="212"/>
                      </a:lnTo>
                      <a:lnTo>
                        <a:pt x="0" y="212"/>
                      </a:lnTo>
                      <a:lnTo>
                        <a:pt x="0" y="212"/>
                      </a:lnTo>
                      <a:lnTo>
                        <a:pt x="4" y="212"/>
                      </a:lnTo>
                      <a:close/>
                    </a:path>
                  </a:pathLst>
                </a:custGeom>
                <a:solidFill>
                  <a:srgbClr val="7F7F7F"/>
                </a:solidFill>
                <a:ln w="9525">
                  <a:noFill/>
                  <a:round/>
                  <a:headEnd/>
                  <a:tailEnd/>
                </a:ln>
              </p:spPr>
              <p:txBody>
                <a:bodyPr/>
                <a:lstStyle/>
                <a:p>
                  <a:endParaRPr lang="en-US"/>
                </a:p>
              </p:txBody>
            </p:sp>
            <p:sp>
              <p:nvSpPr>
                <p:cNvPr id="380541" name="Freeform 637"/>
                <p:cNvSpPr>
                  <a:spLocks noChangeAspect="1"/>
                </p:cNvSpPr>
                <p:nvPr/>
              </p:nvSpPr>
              <p:spPr bwMode="auto">
                <a:xfrm>
                  <a:off x="1063" y="3013"/>
                  <a:ext cx="4" cy="16"/>
                </a:xfrm>
                <a:custGeom>
                  <a:avLst/>
                  <a:gdLst/>
                  <a:ahLst/>
                  <a:cxnLst>
                    <a:cxn ang="0">
                      <a:pos x="4" y="12"/>
                    </a:cxn>
                    <a:cxn ang="0">
                      <a:pos x="4" y="12"/>
                    </a:cxn>
                    <a:cxn ang="0">
                      <a:pos x="4" y="0"/>
                    </a:cxn>
                    <a:cxn ang="0">
                      <a:pos x="0" y="0"/>
                    </a:cxn>
                    <a:cxn ang="0">
                      <a:pos x="0" y="12"/>
                    </a:cxn>
                    <a:cxn ang="0">
                      <a:pos x="4" y="16"/>
                    </a:cxn>
                    <a:cxn ang="0">
                      <a:pos x="0" y="12"/>
                    </a:cxn>
                    <a:cxn ang="0">
                      <a:pos x="0" y="16"/>
                    </a:cxn>
                    <a:cxn ang="0">
                      <a:pos x="4" y="16"/>
                    </a:cxn>
                    <a:cxn ang="0">
                      <a:pos x="4" y="16"/>
                    </a:cxn>
                    <a:cxn ang="0">
                      <a:pos x="4" y="12"/>
                    </a:cxn>
                    <a:cxn ang="0">
                      <a:pos x="4" y="12"/>
                    </a:cxn>
                  </a:cxnLst>
                  <a:rect l="0" t="0" r="r" b="b"/>
                  <a:pathLst>
                    <a:path w="4" h="16">
                      <a:moveTo>
                        <a:pt x="4" y="12"/>
                      </a:moveTo>
                      <a:lnTo>
                        <a:pt x="4" y="12"/>
                      </a:lnTo>
                      <a:lnTo>
                        <a:pt x="4" y="0"/>
                      </a:lnTo>
                      <a:lnTo>
                        <a:pt x="0" y="0"/>
                      </a:lnTo>
                      <a:lnTo>
                        <a:pt x="0" y="12"/>
                      </a:lnTo>
                      <a:lnTo>
                        <a:pt x="4" y="16"/>
                      </a:lnTo>
                      <a:lnTo>
                        <a:pt x="0" y="12"/>
                      </a:lnTo>
                      <a:lnTo>
                        <a:pt x="0" y="16"/>
                      </a:lnTo>
                      <a:lnTo>
                        <a:pt x="4" y="16"/>
                      </a:lnTo>
                      <a:lnTo>
                        <a:pt x="4" y="16"/>
                      </a:lnTo>
                      <a:lnTo>
                        <a:pt x="4" y="12"/>
                      </a:lnTo>
                      <a:lnTo>
                        <a:pt x="4" y="12"/>
                      </a:lnTo>
                      <a:close/>
                    </a:path>
                  </a:pathLst>
                </a:custGeom>
                <a:solidFill>
                  <a:srgbClr val="7F7F7F"/>
                </a:solidFill>
                <a:ln w="9525">
                  <a:noFill/>
                  <a:round/>
                  <a:headEnd/>
                  <a:tailEnd/>
                </a:ln>
              </p:spPr>
              <p:txBody>
                <a:bodyPr/>
                <a:lstStyle/>
                <a:p>
                  <a:endParaRPr lang="en-US"/>
                </a:p>
              </p:txBody>
            </p:sp>
            <p:sp>
              <p:nvSpPr>
                <p:cNvPr id="380542" name="Freeform 638"/>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close/>
                    </a:path>
                  </a:pathLst>
                </a:custGeom>
                <a:solidFill>
                  <a:srgbClr val="BFBFBF"/>
                </a:solidFill>
                <a:ln w="9525">
                  <a:noFill/>
                  <a:round/>
                  <a:headEnd/>
                  <a:tailEnd/>
                </a:ln>
              </p:spPr>
              <p:txBody>
                <a:bodyPr/>
                <a:lstStyle/>
                <a:p>
                  <a:endParaRPr lang="en-US"/>
                </a:p>
              </p:txBody>
            </p:sp>
            <p:sp>
              <p:nvSpPr>
                <p:cNvPr id="380543" name="Freeform 639"/>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path>
                  </a:pathLst>
                </a:custGeom>
                <a:noFill/>
                <a:ln w="6350">
                  <a:solidFill>
                    <a:srgbClr val="000000"/>
                  </a:solidFill>
                  <a:prstDash val="solid"/>
                  <a:round/>
                  <a:headEnd/>
                  <a:tailEnd/>
                </a:ln>
              </p:spPr>
              <p:txBody>
                <a:bodyPr/>
                <a:lstStyle/>
                <a:p>
                  <a:endParaRPr lang="en-US"/>
                </a:p>
              </p:txBody>
            </p:sp>
            <p:sp>
              <p:nvSpPr>
                <p:cNvPr id="380544" name="Freeform 640"/>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close/>
                    </a:path>
                  </a:pathLst>
                </a:custGeom>
                <a:solidFill>
                  <a:srgbClr val="BFBFBF"/>
                </a:solidFill>
                <a:ln w="9525">
                  <a:noFill/>
                  <a:round/>
                  <a:headEnd/>
                  <a:tailEnd/>
                </a:ln>
              </p:spPr>
              <p:txBody>
                <a:bodyPr/>
                <a:lstStyle/>
                <a:p>
                  <a:endParaRPr lang="en-US"/>
                </a:p>
              </p:txBody>
            </p:sp>
            <p:sp>
              <p:nvSpPr>
                <p:cNvPr id="380545" name="Freeform 641"/>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path>
                  </a:pathLst>
                </a:custGeom>
                <a:noFill/>
                <a:ln w="6350">
                  <a:solidFill>
                    <a:srgbClr val="000000"/>
                  </a:solidFill>
                  <a:prstDash val="solid"/>
                  <a:round/>
                  <a:headEnd/>
                  <a:tailEnd/>
                </a:ln>
              </p:spPr>
              <p:txBody>
                <a:bodyPr/>
                <a:lstStyle/>
                <a:p>
                  <a:endParaRPr lang="en-US"/>
                </a:p>
              </p:txBody>
            </p:sp>
            <p:sp>
              <p:nvSpPr>
                <p:cNvPr id="380546" name="Freeform 642"/>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close/>
                    </a:path>
                  </a:pathLst>
                </a:custGeom>
                <a:solidFill>
                  <a:srgbClr val="BFBFBF"/>
                </a:solidFill>
                <a:ln w="9525">
                  <a:noFill/>
                  <a:round/>
                  <a:headEnd/>
                  <a:tailEnd/>
                </a:ln>
              </p:spPr>
              <p:txBody>
                <a:bodyPr/>
                <a:lstStyle/>
                <a:p>
                  <a:endParaRPr lang="en-US"/>
                </a:p>
              </p:txBody>
            </p:sp>
            <p:sp>
              <p:nvSpPr>
                <p:cNvPr id="380547" name="Freeform 643"/>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path>
                  </a:pathLst>
                </a:custGeom>
                <a:noFill/>
                <a:ln w="6350">
                  <a:solidFill>
                    <a:srgbClr val="000000"/>
                  </a:solidFill>
                  <a:prstDash val="solid"/>
                  <a:round/>
                  <a:headEnd/>
                  <a:tailEnd/>
                </a:ln>
              </p:spPr>
              <p:txBody>
                <a:bodyPr/>
                <a:lstStyle/>
                <a:p>
                  <a:endParaRPr lang="en-US"/>
                </a:p>
              </p:txBody>
            </p:sp>
            <p:sp>
              <p:nvSpPr>
                <p:cNvPr id="380548" name="Freeform 644"/>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close/>
                    </a:path>
                  </a:pathLst>
                </a:custGeom>
                <a:solidFill>
                  <a:srgbClr val="F7F7E0"/>
                </a:solidFill>
                <a:ln w="9525">
                  <a:noFill/>
                  <a:round/>
                  <a:headEnd/>
                  <a:tailEnd/>
                </a:ln>
              </p:spPr>
              <p:txBody>
                <a:bodyPr/>
                <a:lstStyle/>
                <a:p>
                  <a:endParaRPr lang="en-US"/>
                </a:p>
              </p:txBody>
            </p:sp>
            <p:sp>
              <p:nvSpPr>
                <p:cNvPr id="380549" name="Freeform 645"/>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path>
                  </a:pathLst>
                </a:custGeom>
                <a:noFill/>
                <a:ln w="6350">
                  <a:solidFill>
                    <a:srgbClr val="000000"/>
                  </a:solidFill>
                  <a:prstDash val="solid"/>
                  <a:round/>
                  <a:headEnd/>
                  <a:tailEnd/>
                </a:ln>
              </p:spPr>
              <p:txBody>
                <a:bodyPr/>
                <a:lstStyle/>
                <a:p>
                  <a:endParaRPr lang="en-US"/>
                </a:p>
              </p:txBody>
            </p:sp>
            <p:sp>
              <p:nvSpPr>
                <p:cNvPr id="380550" name="Freeform 646"/>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close/>
                    </a:path>
                  </a:pathLst>
                </a:custGeom>
                <a:solidFill>
                  <a:srgbClr val="FF003F"/>
                </a:solidFill>
                <a:ln w="9525">
                  <a:noFill/>
                  <a:round/>
                  <a:headEnd/>
                  <a:tailEnd/>
                </a:ln>
              </p:spPr>
              <p:txBody>
                <a:bodyPr/>
                <a:lstStyle/>
                <a:p>
                  <a:endParaRPr lang="en-US"/>
                </a:p>
              </p:txBody>
            </p:sp>
            <p:sp>
              <p:nvSpPr>
                <p:cNvPr id="380551" name="Freeform 647"/>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path>
                  </a:pathLst>
                </a:custGeom>
                <a:noFill/>
                <a:ln w="6350">
                  <a:solidFill>
                    <a:srgbClr val="000000"/>
                  </a:solidFill>
                  <a:prstDash val="solid"/>
                  <a:round/>
                  <a:headEnd/>
                  <a:tailEnd/>
                </a:ln>
              </p:spPr>
              <p:txBody>
                <a:bodyPr/>
                <a:lstStyle/>
                <a:p>
                  <a:endParaRPr lang="en-US"/>
                </a:p>
              </p:txBody>
            </p:sp>
            <p:sp>
              <p:nvSpPr>
                <p:cNvPr id="380552" name="Freeform 648"/>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close/>
                    </a:path>
                  </a:pathLst>
                </a:custGeom>
                <a:solidFill>
                  <a:srgbClr val="FFE5CC"/>
                </a:solidFill>
                <a:ln w="9525">
                  <a:noFill/>
                  <a:round/>
                  <a:headEnd/>
                  <a:tailEnd/>
                </a:ln>
              </p:spPr>
              <p:txBody>
                <a:bodyPr/>
                <a:lstStyle/>
                <a:p>
                  <a:endParaRPr lang="en-US"/>
                </a:p>
              </p:txBody>
            </p:sp>
            <p:sp>
              <p:nvSpPr>
                <p:cNvPr id="380553" name="Freeform 649"/>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path>
                  </a:pathLst>
                </a:custGeom>
                <a:noFill/>
                <a:ln w="6350">
                  <a:solidFill>
                    <a:srgbClr val="000000"/>
                  </a:solidFill>
                  <a:prstDash val="solid"/>
                  <a:round/>
                  <a:headEnd/>
                  <a:tailEnd/>
                </a:ln>
              </p:spPr>
              <p:txBody>
                <a:bodyPr/>
                <a:lstStyle/>
                <a:p>
                  <a:endParaRPr lang="en-US"/>
                </a:p>
              </p:txBody>
            </p:sp>
            <p:sp>
              <p:nvSpPr>
                <p:cNvPr id="380554" name="Line 650"/>
                <p:cNvSpPr>
                  <a:spLocks noChangeAspect="1" noChangeShapeType="1"/>
                </p:cNvSpPr>
                <p:nvPr/>
              </p:nvSpPr>
              <p:spPr bwMode="auto">
                <a:xfrm>
                  <a:off x="1267" y="2687"/>
                  <a:ext cx="3" cy="1"/>
                </a:xfrm>
                <a:prstGeom prst="line">
                  <a:avLst/>
                </a:prstGeom>
                <a:noFill/>
                <a:ln w="6350">
                  <a:solidFill>
                    <a:srgbClr val="000000"/>
                  </a:solidFill>
                  <a:round/>
                  <a:headEnd/>
                  <a:tailEnd/>
                </a:ln>
              </p:spPr>
              <p:txBody>
                <a:bodyPr/>
                <a:lstStyle/>
                <a:p>
                  <a:endParaRPr lang="en-US"/>
                </a:p>
              </p:txBody>
            </p:sp>
            <p:sp>
              <p:nvSpPr>
                <p:cNvPr id="380555" name="Line 651"/>
                <p:cNvSpPr>
                  <a:spLocks noChangeAspect="1" noChangeShapeType="1"/>
                </p:cNvSpPr>
                <p:nvPr/>
              </p:nvSpPr>
              <p:spPr bwMode="auto">
                <a:xfrm flipV="1">
                  <a:off x="1267" y="2698"/>
                  <a:ext cx="3" cy="8"/>
                </a:xfrm>
                <a:prstGeom prst="line">
                  <a:avLst/>
                </a:prstGeom>
                <a:noFill/>
                <a:ln w="6350">
                  <a:solidFill>
                    <a:srgbClr val="000000"/>
                  </a:solidFill>
                  <a:round/>
                  <a:headEnd/>
                  <a:tailEnd/>
                </a:ln>
              </p:spPr>
              <p:txBody>
                <a:bodyPr/>
                <a:lstStyle/>
                <a:p>
                  <a:endParaRPr lang="en-US"/>
                </a:p>
              </p:txBody>
            </p:sp>
            <p:sp>
              <p:nvSpPr>
                <p:cNvPr id="380556" name="Line 652"/>
                <p:cNvSpPr>
                  <a:spLocks noChangeAspect="1" noChangeShapeType="1"/>
                </p:cNvSpPr>
                <p:nvPr/>
              </p:nvSpPr>
              <p:spPr bwMode="auto">
                <a:xfrm flipV="1">
                  <a:off x="1323" y="2641"/>
                  <a:ext cx="4" cy="8"/>
                </a:xfrm>
                <a:prstGeom prst="line">
                  <a:avLst/>
                </a:prstGeom>
                <a:noFill/>
                <a:ln w="6350">
                  <a:solidFill>
                    <a:srgbClr val="000000"/>
                  </a:solidFill>
                  <a:round/>
                  <a:headEnd/>
                  <a:tailEnd/>
                </a:ln>
              </p:spPr>
              <p:txBody>
                <a:bodyPr/>
                <a:lstStyle/>
                <a:p>
                  <a:endParaRPr lang="en-US"/>
                </a:p>
              </p:txBody>
            </p:sp>
            <p:sp>
              <p:nvSpPr>
                <p:cNvPr id="380557" name="Line 653"/>
                <p:cNvSpPr>
                  <a:spLocks noChangeAspect="1" noChangeShapeType="1"/>
                </p:cNvSpPr>
                <p:nvPr/>
              </p:nvSpPr>
              <p:spPr bwMode="auto">
                <a:xfrm>
                  <a:off x="1323" y="2657"/>
                  <a:ext cx="4" cy="3"/>
                </a:xfrm>
                <a:prstGeom prst="line">
                  <a:avLst/>
                </a:prstGeom>
                <a:noFill/>
                <a:ln w="6350">
                  <a:solidFill>
                    <a:srgbClr val="000000"/>
                  </a:solidFill>
                  <a:round/>
                  <a:headEnd/>
                  <a:tailEnd/>
                </a:ln>
              </p:spPr>
              <p:txBody>
                <a:bodyPr/>
                <a:lstStyle/>
                <a:p>
                  <a:endParaRPr lang="en-US"/>
                </a:p>
              </p:txBody>
            </p:sp>
            <p:sp>
              <p:nvSpPr>
                <p:cNvPr id="380558" name="Freeform 654"/>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close/>
                    </a:path>
                  </a:pathLst>
                </a:custGeom>
                <a:solidFill>
                  <a:srgbClr val="000000"/>
                </a:solidFill>
                <a:ln w="9525">
                  <a:noFill/>
                  <a:round/>
                  <a:headEnd/>
                  <a:tailEnd/>
                </a:ln>
              </p:spPr>
              <p:txBody>
                <a:bodyPr/>
                <a:lstStyle/>
                <a:p>
                  <a:endParaRPr lang="en-US"/>
                </a:p>
              </p:txBody>
            </p:sp>
            <p:sp>
              <p:nvSpPr>
                <p:cNvPr id="380559" name="Freeform 655"/>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path>
                  </a:pathLst>
                </a:custGeom>
                <a:noFill/>
                <a:ln w="6350">
                  <a:solidFill>
                    <a:srgbClr val="000000"/>
                  </a:solidFill>
                  <a:prstDash val="solid"/>
                  <a:round/>
                  <a:headEnd/>
                  <a:tailEnd/>
                </a:ln>
              </p:spPr>
              <p:txBody>
                <a:bodyPr/>
                <a:lstStyle/>
                <a:p>
                  <a:endParaRPr lang="en-US"/>
                </a:p>
              </p:txBody>
            </p:sp>
            <p:sp>
              <p:nvSpPr>
                <p:cNvPr id="380560" name="Freeform 656"/>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close/>
                    </a:path>
                  </a:pathLst>
                </a:custGeom>
                <a:solidFill>
                  <a:srgbClr val="FFFFE5"/>
                </a:solidFill>
                <a:ln w="9525">
                  <a:noFill/>
                  <a:round/>
                  <a:headEnd/>
                  <a:tailEnd/>
                </a:ln>
              </p:spPr>
              <p:txBody>
                <a:bodyPr/>
                <a:lstStyle/>
                <a:p>
                  <a:endParaRPr lang="en-US"/>
                </a:p>
              </p:txBody>
            </p:sp>
            <p:sp>
              <p:nvSpPr>
                <p:cNvPr id="380561" name="Freeform 657"/>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path>
                  </a:pathLst>
                </a:custGeom>
                <a:noFill/>
                <a:ln w="6350">
                  <a:solidFill>
                    <a:srgbClr val="000000"/>
                  </a:solidFill>
                  <a:prstDash val="solid"/>
                  <a:round/>
                  <a:headEnd/>
                  <a:tailEnd/>
                </a:ln>
              </p:spPr>
              <p:txBody>
                <a:bodyPr/>
                <a:lstStyle/>
                <a:p>
                  <a:endParaRPr lang="en-US"/>
                </a:p>
              </p:txBody>
            </p:sp>
            <p:sp>
              <p:nvSpPr>
                <p:cNvPr id="380562" name="Freeform 658"/>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close/>
                    </a:path>
                  </a:pathLst>
                </a:custGeom>
                <a:solidFill>
                  <a:srgbClr val="D6C656"/>
                </a:solidFill>
                <a:ln w="9525">
                  <a:noFill/>
                  <a:round/>
                  <a:headEnd/>
                  <a:tailEnd/>
                </a:ln>
              </p:spPr>
              <p:txBody>
                <a:bodyPr/>
                <a:lstStyle/>
                <a:p>
                  <a:endParaRPr lang="en-US"/>
                </a:p>
              </p:txBody>
            </p:sp>
            <p:sp>
              <p:nvSpPr>
                <p:cNvPr id="380563" name="Freeform 659"/>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path>
                  </a:pathLst>
                </a:custGeom>
                <a:noFill/>
                <a:ln w="6350">
                  <a:solidFill>
                    <a:srgbClr val="000000"/>
                  </a:solidFill>
                  <a:prstDash val="solid"/>
                  <a:round/>
                  <a:headEnd/>
                  <a:tailEnd/>
                </a:ln>
              </p:spPr>
              <p:txBody>
                <a:bodyPr/>
                <a:lstStyle/>
                <a:p>
                  <a:endParaRPr lang="en-US"/>
                </a:p>
              </p:txBody>
            </p:sp>
            <p:sp>
              <p:nvSpPr>
                <p:cNvPr id="380564" name="Freeform 660"/>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close/>
                    </a:path>
                  </a:pathLst>
                </a:custGeom>
                <a:solidFill>
                  <a:srgbClr val="7FFF00"/>
                </a:solidFill>
                <a:ln w="9525">
                  <a:noFill/>
                  <a:round/>
                  <a:headEnd/>
                  <a:tailEnd/>
                </a:ln>
              </p:spPr>
              <p:txBody>
                <a:bodyPr/>
                <a:lstStyle/>
                <a:p>
                  <a:endParaRPr lang="en-US"/>
                </a:p>
              </p:txBody>
            </p:sp>
            <p:sp>
              <p:nvSpPr>
                <p:cNvPr id="380565" name="Freeform 661"/>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path>
                  </a:pathLst>
                </a:custGeom>
                <a:noFill/>
                <a:ln w="6350">
                  <a:solidFill>
                    <a:srgbClr val="000000"/>
                  </a:solidFill>
                  <a:prstDash val="solid"/>
                  <a:round/>
                  <a:headEnd/>
                  <a:tailEnd/>
                </a:ln>
              </p:spPr>
              <p:txBody>
                <a:bodyPr/>
                <a:lstStyle/>
                <a:p>
                  <a:endParaRPr lang="en-US"/>
                </a:p>
              </p:txBody>
            </p:sp>
            <p:sp>
              <p:nvSpPr>
                <p:cNvPr id="380566" name="Freeform 662"/>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0567" name="Freeform 663"/>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0568" name="Freeform 664"/>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close/>
                    </a:path>
                  </a:pathLst>
                </a:custGeom>
                <a:solidFill>
                  <a:srgbClr val="D6C656"/>
                </a:solidFill>
                <a:ln w="9525">
                  <a:noFill/>
                  <a:round/>
                  <a:headEnd/>
                  <a:tailEnd/>
                </a:ln>
              </p:spPr>
              <p:txBody>
                <a:bodyPr/>
                <a:lstStyle/>
                <a:p>
                  <a:endParaRPr lang="en-US"/>
                </a:p>
              </p:txBody>
            </p:sp>
            <p:sp>
              <p:nvSpPr>
                <p:cNvPr id="380569" name="Freeform 665"/>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path>
                  </a:pathLst>
                </a:custGeom>
                <a:noFill/>
                <a:ln w="6350">
                  <a:solidFill>
                    <a:srgbClr val="000000"/>
                  </a:solidFill>
                  <a:prstDash val="solid"/>
                  <a:round/>
                  <a:headEnd/>
                  <a:tailEnd/>
                </a:ln>
              </p:spPr>
              <p:txBody>
                <a:bodyPr/>
                <a:lstStyle/>
                <a:p>
                  <a:endParaRPr lang="en-US"/>
                </a:p>
              </p:txBody>
            </p:sp>
            <p:sp>
              <p:nvSpPr>
                <p:cNvPr id="380570" name="Freeform 666"/>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close/>
                    </a:path>
                  </a:pathLst>
                </a:custGeom>
                <a:solidFill>
                  <a:srgbClr val="B26B33"/>
                </a:solidFill>
                <a:ln w="9525">
                  <a:noFill/>
                  <a:round/>
                  <a:headEnd/>
                  <a:tailEnd/>
                </a:ln>
              </p:spPr>
              <p:txBody>
                <a:bodyPr/>
                <a:lstStyle/>
                <a:p>
                  <a:endParaRPr lang="en-US"/>
                </a:p>
              </p:txBody>
            </p:sp>
            <p:sp>
              <p:nvSpPr>
                <p:cNvPr id="380571" name="Freeform 667"/>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path>
                  </a:pathLst>
                </a:custGeom>
                <a:noFill/>
                <a:ln w="6350">
                  <a:solidFill>
                    <a:srgbClr val="000000"/>
                  </a:solidFill>
                  <a:prstDash val="solid"/>
                  <a:round/>
                  <a:headEnd/>
                  <a:tailEnd/>
                </a:ln>
              </p:spPr>
              <p:txBody>
                <a:bodyPr/>
                <a:lstStyle/>
                <a:p>
                  <a:endParaRPr lang="en-US"/>
                </a:p>
              </p:txBody>
            </p:sp>
            <p:sp>
              <p:nvSpPr>
                <p:cNvPr id="380572" name="Freeform 668"/>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close/>
                    </a:path>
                  </a:pathLst>
                </a:custGeom>
                <a:solidFill>
                  <a:srgbClr val="D6C656"/>
                </a:solidFill>
                <a:ln w="9525">
                  <a:noFill/>
                  <a:round/>
                  <a:headEnd/>
                  <a:tailEnd/>
                </a:ln>
              </p:spPr>
              <p:txBody>
                <a:bodyPr/>
                <a:lstStyle/>
                <a:p>
                  <a:endParaRPr lang="en-US"/>
                </a:p>
              </p:txBody>
            </p:sp>
            <p:sp>
              <p:nvSpPr>
                <p:cNvPr id="380573" name="Freeform 669"/>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path>
                  </a:pathLst>
                </a:custGeom>
                <a:noFill/>
                <a:ln w="6350">
                  <a:solidFill>
                    <a:srgbClr val="000000"/>
                  </a:solidFill>
                  <a:prstDash val="solid"/>
                  <a:round/>
                  <a:headEnd/>
                  <a:tailEnd/>
                </a:ln>
              </p:spPr>
              <p:txBody>
                <a:bodyPr/>
                <a:lstStyle/>
                <a:p>
                  <a:endParaRPr lang="en-US"/>
                </a:p>
              </p:txBody>
            </p:sp>
            <p:sp>
              <p:nvSpPr>
                <p:cNvPr id="380574" name="Line 670"/>
                <p:cNvSpPr>
                  <a:spLocks noChangeAspect="1" noChangeShapeType="1"/>
                </p:cNvSpPr>
                <p:nvPr/>
              </p:nvSpPr>
              <p:spPr bwMode="auto">
                <a:xfrm flipV="1">
                  <a:off x="1289" y="2744"/>
                  <a:ext cx="15" cy="11"/>
                </a:xfrm>
                <a:prstGeom prst="line">
                  <a:avLst/>
                </a:prstGeom>
                <a:noFill/>
                <a:ln w="6350">
                  <a:solidFill>
                    <a:srgbClr val="000000"/>
                  </a:solidFill>
                  <a:round/>
                  <a:headEnd/>
                  <a:tailEnd/>
                </a:ln>
              </p:spPr>
              <p:txBody>
                <a:bodyPr/>
                <a:lstStyle/>
                <a:p>
                  <a:endParaRPr lang="en-US"/>
                </a:p>
              </p:txBody>
            </p:sp>
            <p:sp>
              <p:nvSpPr>
                <p:cNvPr id="380575" name="Line 671"/>
                <p:cNvSpPr>
                  <a:spLocks noChangeAspect="1" noChangeShapeType="1"/>
                </p:cNvSpPr>
                <p:nvPr/>
              </p:nvSpPr>
              <p:spPr bwMode="auto">
                <a:xfrm flipV="1">
                  <a:off x="1289" y="2763"/>
                  <a:ext cx="15" cy="15"/>
                </a:xfrm>
                <a:prstGeom prst="line">
                  <a:avLst/>
                </a:prstGeom>
                <a:noFill/>
                <a:ln w="6350">
                  <a:solidFill>
                    <a:srgbClr val="000000"/>
                  </a:solidFill>
                  <a:round/>
                  <a:headEnd/>
                  <a:tailEnd/>
                </a:ln>
              </p:spPr>
              <p:txBody>
                <a:bodyPr/>
                <a:lstStyle/>
                <a:p>
                  <a:endParaRPr lang="en-US"/>
                </a:p>
              </p:txBody>
            </p:sp>
            <p:sp>
              <p:nvSpPr>
                <p:cNvPr id="380576" name="Freeform 672"/>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close/>
                    </a:path>
                  </a:pathLst>
                </a:custGeom>
                <a:solidFill>
                  <a:srgbClr val="BFBFBF"/>
                </a:solidFill>
                <a:ln w="9525">
                  <a:noFill/>
                  <a:round/>
                  <a:headEnd/>
                  <a:tailEnd/>
                </a:ln>
              </p:spPr>
              <p:txBody>
                <a:bodyPr/>
                <a:lstStyle/>
                <a:p>
                  <a:endParaRPr lang="en-US"/>
                </a:p>
              </p:txBody>
            </p:sp>
            <p:sp>
              <p:nvSpPr>
                <p:cNvPr id="380577" name="Freeform 673"/>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path>
                  </a:pathLst>
                </a:custGeom>
                <a:noFill/>
                <a:ln w="6350">
                  <a:solidFill>
                    <a:srgbClr val="000000"/>
                  </a:solidFill>
                  <a:prstDash val="solid"/>
                  <a:round/>
                  <a:headEnd/>
                  <a:tailEnd/>
                </a:ln>
              </p:spPr>
              <p:txBody>
                <a:bodyPr/>
                <a:lstStyle/>
                <a:p>
                  <a:endParaRPr lang="en-US"/>
                </a:p>
              </p:txBody>
            </p:sp>
            <p:sp>
              <p:nvSpPr>
                <p:cNvPr id="380578" name="Freeform 674"/>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close/>
                    </a:path>
                  </a:pathLst>
                </a:custGeom>
                <a:solidFill>
                  <a:srgbClr val="F7F7E0"/>
                </a:solidFill>
                <a:ln w="9525">
                  <a:noFill/>
                  <a:round/>
                  <a:headEnd/>
                  <a:tailEnd/>
                </a:ln>
              </p:spPr>
              <p:txBody>
                <a:bodyPr/>
                <a:lstStyle/>
                <a:p>
                  <a:endParaRPr lang="en-US"/>
                </a:p>
              </p:txBody>
            </p:sp>
            <p:sp>
              <p:nvSpPr>
                <p:cNvPr id="380579" name="Freeform 675"/>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path>
                  </a:pathLst>
                </a:custGeom>
                <a:noFill/>
                <a:ln w="6350">
                  <a:solidFill>
                    <a:srgbClr val="000000"/>
                  </a:solidFill>
                  <a:prstDash val="solid"/>
                  <a:round/>
                  <a:headEnd/>
                  <a:tailEnd/>
                </a:ln>
              </p:spPr>
              <p:txBody>
                <a:bodyPr/>
                <a:lstStyle/>
                <a:p>
                  <a:endParaRPr lang="en-US"/>
                </a:p>
              </p:txBody>
            </p:sp>
            <p:sp>
              <p:nvSpPr>
                <p:cNvPr id="380580" name="Freeform 676"/>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close/>
                    </a:path>
                  </a:pathLst>
                </a:custGeom>
                <a:solidFill>
                  <a:srgbClr val="FFE5CC"/>
                </a:solidFill>
                <a:ln w="9525">
                  <a:noFill/>
                  <a:round/>
                  <a:headEnd/>
                  <a:tailEnd/>
                </a:ln>
              </p:spPr>
              <p:txBody>
                <a:bodyPr/>
                <a:lstStyle/>
                <a:p>
                  <a:endParaRPr lang="en-US"/>
                </a:p>
              </p:txBody>
            </p:sp>
            <p:sp>
              <p:nvSpPr>
                <p:cNvPr id="380581" name="Freeform 677"/>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path>
                  </a:pathLst>
                </a:custGeom>
                <a:noFill/>
                <a:ln w="6350">
                  <a:solidFill>
                    <a:srgbClr val="000000"/>
                  </a:solidFill>
                  <a:prstDash val="solid"/>
                  <a:round/>
                  <a:headEnd/>
                  <a:tailEnd/>
                </a:ln>
              </p:spPr>
              <p:txBody>
                <a:bodyPr/>
                <a:lstStyle/>
                <a:p>
                  <a:endParaRPr lang="en-US"/>
                </a:p>
              </p:txBody>
            </p:sp>
            <p:sp>
              <p:nvSpPr>
                <p:cNvPr id="380582" name="Freeform 678"/>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close/>
                    </a:path>
                  </a:pathLst>
                </a:custGeom>
                <a:solidFill>
                  <a:srgbClr val="BFBFBF"/>
                </a:solidFill>
                <a:ln w="9525">
                  <a:noFill/>
                  <a:round/>
                  <a:headEnd/>
                  <a:tailEnd/>
                </a:ln>
              </p:spPr>
              <p:txBody>
                <a:bodyPr/>
                <a:lstStyle/>
                <a:p>
                  <a:endParaRPr lang="en-US"/>
                </a:p>
              </p:txBody>
            </p:sp>
            <p:sp>
              <p:nvSpPr>
                <p:cNvPr id="380583" name="Freeform 679"/>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path>
                  </a:pathLst>
                </a:custGeom>
                <a:noFill/>
                <a:ln w="6350">
                  <a:solidFill>
                    <a:srgbClr val="000000"/>
                  </a:solidFill>
                  <a:prstDash val="solid"/>
                  <a:round/>
                  <a:headEnd/>
                  <a:tailEnd/>
                </a:ln>
              </p:spPr>
              <p:txBody>
                <a:bodyPr/>
                <a:lstStyle/>
                <a:p>
                  <a:endParaRPr lang="en-US"/>
                </a:p>
              </p:txBody>
            </p:sp>
            <p:sp>
              <p:nvSpPr>
                <p:cNvPr id="380584" name="Freeform 680"/>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close/>
                    </a:path>
                  </a:pathLst>
                </a:custGeom>
                <a:solidFill>
                  <a:srgbClr val="FF003F"/>
                </a:solidFill>
                <a:ln w="9525">
                  <a:noFill/>
                  <a:round/>
                  <a:headEnd/>
                  <a:tailEnd/>
                </a:ln>
              </p:spPr>
              <p:txBody>
                <a:bodyPr/>
                <a:lstStyle/>
                <a:p>
                  <a:endParaRPr lang="en-US"/>
                </a:p>
              </p:txBody>
            </p:sp>
            <p:sp>
              <p:nvSpPr>
                <p:cNvPr id="380585" name="Freeform 681"/>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path>
                  </a:pathLst>
                </a:custGeom>
                <a:noFill/>
                <a:ln w="6350">
                  <a:solidFill>
                    <a:srgbClr val="000000"/>
                  </a:solidFill>
                  <a:prstDash val="solid"/>
                  <a:round/>
                  <a:headEnd/>
                  <a:tailEnd/>
                </a:ln>
              </p:spPr>
              <p:txBody>
                <a:bodyPr/>
                <a:lstStyle/>
                <a:p>
                  <a:endParaRPr lang="en-US"/>
                </a:p>
              </p:txBody>
            </p:sp>
            <p:sp>
              <p:nvSpPr>
                <p:cNvPr id="380586" name="Freeform 682"/>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close/>
                    </a:path>
                  </a:pathLst>
                </a:custGeom>
                <a:solidFill>
                  <a:srgbClr val="7FFF00"/>
                </a:solidFill>
                <a:ln w="9525">
                  <a:noFill/>
                  <a:round/>
                  <a:headEnd/>
                  <a:tailEnd/>
                </a:ln>
              </p:spPr>
              <p:txBody>
                <a:bodyPr/>
                <a:lstStyle/>
                <a:p>
                  <a:endParaRPr lang="en-US"/>
                </a:p>
              </p:txBody>
            </p:sp>
            <p:sp>
              <p:nvSpPr>
                <p:cNvPr id="380587" name="Freeform 683"/>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path>
                  </a:pathLst>
                </a:custGeom>
                <a:noFill/>
                <a:ln w="6350">
                  <a:solidFill>
                    <a:srgbClr val="000000"/>
                  </a:solidFill>
                  <a:prstDash val="solid"/>
                  <a:round/>
                  <a:headEnd/>
                  <a:tailEnd/>
                </a:ln>
              </p:spPr>
              <p:txBody>
                <a:bodyPr/>
                <a:lstStyle/>
                <a:p>
                  <a:endParaRPr lang="en-US"/>
                </a:p>
              </p:txBody>
            </p:sp>
            <p:sp>
              <p:nvSpPr>
                <p:cNvPr id="380588" name="Freeform 684"/>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close/>
                    </a:path>
                  </a:pathLst>
                </a:custGeom>
                <a:solidFill>
                  <a:srgbClr val="FF003F"/>
                </a:solidFill>
                <a:ln w="9525">
                  <a:noFill/>
                  <a:round/>
                  <a:headEnd/>
                  <a:tailEnd/>
                </a:ln>
              </p:spPr>
              <p:txBody>
                <a:bodyPr/>
                <a:lstStyle/>
                <a:p>
                  <a:endParaRPr lang="en-US"/>
                </a:p>
              </p:txBody>
            </p:sp>
            <p:sp>
              <p:nvSpPr>
                <p:cNvPr id="380589" name="Freeform 685"/>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0590" name="Freeform 686"/>
                <p:cNvSpPr>
                  <a:spLocks noChangeAspect="1"/>
                </p:cNvSpPr>
                <p:nvPr/>
              </p:nvSpPr>
              <p:spPr bwMode="auto">
                <a:xfrm>
                  <a:off x="1079" y="2869"/>
                  <a:ext cx="7" cy="30"/>
                </a:xfrm>
                <a:custGeom>
                  <a:avLst/>
                  <a:gdLst/>
                  <a:ahLst/>
                  <a:cxnLst>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close/>
                    </a:path>
                  </a:pathLst>
                </a:custGeom>
                <a:solidFill>
                  <a:srgbClr val="FFFFFF"/>
                </a:solidFill>
                <a:ln w="9525">
                  <a:noFill/>
                  <a:round/>
                  <a:headEnd/>
                  <a:tailEnd/>
                </a:ln>
              </p:spPr>
              <p:txBody>
                <a:bodyPr/>
                <a:lstStyle/>
                <a:p>
                  <a:endParaRPr lang="en-US"/>
                </a:p>
              </p:txBody>
            </p:sp>
            <p:sp>
              <p:nvSpPr>
                <p:cNvPr id="380591" name="Freeform 687"/>
                <p:cNvSpPr>
                  <a:spLocks noChangeAspect="1"/>
                </p:cNvSpPr>
                <p:nvPr/>
              </p:nvSpPr>
              <p:spPr bwMode="auto">
                <a:xfrm>
                  <a:off x="1079" y="2869"/>
                  <a:ext cx="7" cy="30"/>
                </a:xfrm>
                <a:custGeom>
                  <a:avLst/>
                  <a:gdLst/>
                  <a:ahLst/>
                  <a:cxnLst>
                    <a:cxn ang="0">
                      <a:pos x="3" y="0"/>
                    </a:cxn>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3" y="0"/>
                      </a:ln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path>
                  </a:pathLst>
                </a:custGeom>
                <a:noFill/>
                <a:ln w="6350">
                  <a:solidFill>
                    <a:srgbClr val="000000"/>
                  </a:solidFill>
                  <a:prstDash val="solid"/>
                  <a:round/>
                  <a:headEnd/>
                  <a:tailEnd/>
                </a:ln>
              </p:spPr>
              <p:txBody>
                <a:bodyPr/>
                <a:lstStyle/>
                <a:p>
                  <a:endParaRPr lang="en-US"/>
                </a:p>
              </p:txBody>
            </p:sp>
            <p:sp>
              <p:nvSpPr>
                <p:cNvPr id="380592" name="Freeform 688"/>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close/>
                    </a:path>
                  </a:pathLst>
                </a:custGeom>
                <a:solidFill>
                  <a:srgbClr val="000000"/>
                </a:solidFill>
                <a:ln w="9525">
                  <a:noFill/>
                  <a:round/>
                  <a:headEnd/>
                  <a:tailEnd/>
                </a:ln>
              </p:spPr>
              <p:txBody>
                <a:bodyPr/>
                <a:lstStyle/>
                <a:p>
                  <a:endParaRPr lang="en-US"/>
                </a:p>
              </p:txBody>
            </p:sp>
            <p:sp>
              <p:nvSpPr>
                <p:cNvPr id="380593" name="Freeform 689"/>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path>
                  </a:pathLst>
                </a:custGeom>
                <a:noFill/>
                <a:ln w="6350">
                  <a:solidFill>
                    <a:srgbClr val="000000"/>
                  </a:solidFill>
                  <a:prstDash val="solid"/>
                  <a:round/>
                  <a:headEnd/>
                  <a:tailEnd/>
                </a:ln>
              </p:spPr>
              <p:txBody>
                <a:bodyPr/>
                <a:lstStyle/>
                <a:p>
                  <a:endParaRPr lang="en-US"/>
                </a:p>
              </p:txBody>
            </p:sp>
            <p:sp>
              <p:nvSpPr>
                <p:cNvPr id="380594" name="Line 690"/>
                <p:cNvSpPr>
                  <a:spLocks noChangeAspect="1" noChangeShapeType="1"/>
                </p:cNvSpPr>
                <p:nvPr/>
              </p:nvSpPr>
              <p:spPr bwMode="auto">
                <a:xfrm flipV="1">
                  <a:off x="1090" y="2877"/>
                  <a:ext cx="4" cy="3"/>
                </a:xfrm>
                <a:prstGeom prst="line">
                  <a:avLst/>
                </a:prstGeom>
                <a:noFill/>
                <a:ln w="6350">
                  <a:solidFill>
                    <a:srgbClr val="000000"/>
                  </a:solidFill>
                  <a:round/>
                  <a:headEnd/>
                  <a:tailEnd/>
                </a:ln>
              </p:spPr>
              <p:txBody>
                <a:bodyPr/>
                <a:lstStyle/>
                <a:p>
                  <a:endParaRPr lang="en-US"/>
                </a:p>
              </p:txBody>
            </p:sp>
            <p:sp>
              <p:nvSpPr>
                <p:cNvPr id="380595" name="Freeform 691"/>
                <p:cNvSpPr>
                  <a:spLocks noChangeAspect="1"/>
                </p:cNvSpPr>
                <p:nvPr/>
              </p:nvSpPr>
              <p:spPr bwMode="auto">
                <a:xfrm>
                  <a:off x="1086" y="2858"/>
                  <a:ext cx="8" cy="11"/>
                </a:xfrm>
                <a:custGeom>
                  <a:avLst/>
                  <a:gdLst/>
                  <a:ahLst/>
                  <a:cxnLst>
                    <a:cxn ang="0">
                      <a:pos x="0" y="11"/>
                    </a:cxn>
                    <a:cxn ang="0">
                      <a:pos x="4" y="0"/>
                    </a:cxn>
                    <a:cxn ang="0">
                      <a:pos x="8" y="0"/>
                    </a:cxn>
                  </a:cxnLst>
                  <a:rect l="0" t="0" r="r" b="b"/>
                  <a:pathLst>
                    <a:path w="8" h="11">
                      <a:moveTo>
                        <a:pt x="0" y="11"/>
                      </a:moveTo>
                      <a:lnTo>
                        <a:pt x="4" y="0"/>
                      </a:lnTo>
                      <a:lnTo>
                        <a:pt x="8" y="0"/>
                      </a:lnTo>
                    </a:path>
                  </a:pathLst>
                </a:custGeom>
                <a:noFill/>
                <a:ln w="6350">
                  <a:solidFill>
                    <a:srgbClr val="000000"/>
                  </a:solidFill>
                  <a:prstDash val="solid"/>
                  <a:round/>
                  <a:headEnd/>
                  <a:tailEnd/>
                </a:ln>
              </p:spPr>
              <p:txBody>
                <a:bodyPr/>
                <a:lstStyle/>
                <a:p>
                  <a:endParaRPr lang="en-US"/>
                </a:p>
              </p:txBody>
            </p:sp>
            <p:sp>
              <p:nvSpPr>
                <p:cNvPr id="380596" name="Freeform 692"/>
                <p:cNvSpPr>
                  <a:spLocks noChangeAspect="1"/>
                </p:cNvSpPr>
                <p:nvPr/>
              </p:nvSpPr>
              <p:spPr bwMode="auto">
                <a:xfrm>
                  <a:off x="1086" y="2888"/>
                  <a:ext cx="8" cy="8"/>
                </a:xfrm>
                <a:custGeom>
                  <a:avLst/>
                  <a:gdLst/>
                  <a:ahLst/>
                  <a:cxnLst>
                    <a:cxn ang="0">
                      <a:pos x="0" y="0"/>
                    </a:cxn>
                    <a:cxn ang="0">
                      <a:pos x="4" y="8"/>
                    </a:cxn>
                    <a:cxn ang="0">
                      <a:pos x="8" y="4"/>
                    </a:cxn>
                  </a:cxnLst>
                  <a:rect l="0" t="0" r="r" b="b"/>
                  <a:pathLst>
                    <a:path w="8" h="8">
                      <a:moveTo>
                        <a:pt x="0" y="0"/>
                      </a:moveTo>
                      <a:lnTo>
                        <a:pt x="4" y="8"/>
                      </a:lnTo>
                      <a:lnTo>
                        <a:pt x="8" y="4"/>
                      </a:lnTo>
                    </a:path>
                  </a:pathLst>
                </a:custGeom>
                <a:noFill/>
                <a:ln w="6350">
                  <a:solidFill>
                    <a:srgbClr val="000000"/>
                  </a:solidFill>
                  <a:prstDash val="solid"/>
                  <a:round/>
                  <a:headEnd/>
                  <a:tailEnd/>
                </a:ln>
              </p:spPr>
              <p:txBody>
                <a:bodyPr/>
                <a:lstStyle/>
                <a:p>
                  <a:endParaRPr lang="en-US"/>
                </a:p>
              </p:txBody>
            </p:sp>
            <p:sp>
              <p:nvSpPr>
                <p:cNvPr id="380597" name="Freeform 693"/>
                <p:cNvSpPr>
                  <a:spLocks noChangeAspect="1" noEditPoints="1"/>
                </p:cNvSpPr>
                <p:nvPr/>
              </p:nvSpPr>
              <p:spPr bwMode="auto">
                <a:xfrm>
                  <a:off x="1094" y="2869"/>
                  <a:ext cx="3" cy="8"/>
                </a:xfrm>
                <a:custGeom>
                  <a:avLst/>
                  <a:gdLst/>
                  <a:ahLst/>
                  <a:cxnLst>
                    <a:cxn ang="0">
                      <a:pos x="0" y="8"/>
                    </a:cxn>
                    <a:cxn ang="0">
                      <a:pos x="0" y="4"/>
                    </a:cxn>
                    <a:cxn ang="0">
                      <a:pos x="0" y="4"/>
                    </a:cxn>
                    <a:cxn ang="0">
                      <a:pos x="0" y="8"/>
                    </a:cxn>
                    <a:cxn ang="0">
                      <a:pos x="0" y="8"/>
                    </a:cxn>
                    <a:cxn ang="0">
                      <a:pos x="0" y="8"/>
                    </a:cxn>
                    <a:cxn ang="0">
                      <a:pos x="0" y="8"/>
                    </a:cxn>
                    <a:cxn ang="0">
                      <a:pos x="0" y="8"/>
                    </a:cxn>
                    <a:cxn ang="0">
                      <a:pos x="0" y="4"/>
                    </a:cxn>
                    <a:cxn ang="0">
                      <a:pos x="3" y="4"/>
                    </a:cxn>
                    <a:cxn ang="0">
                      <a:pos x="3" y="8"/>
                    </a:cxn>
                    <a:cxn ang="0">
                      <a:pos x="0" y="8"/>
                    </a:cxn>
                    <a:cxn ang="0">
                      <a:pos x="0" y="8"/>
                    </a:cxn>
                    <a:cxn ang="0">
                      <a:pos x="0" y="8"/>
                    </a:cxn>
                    <a:cxn ang="0">
                      <a:pos x="0" y="8"/>
                    </a:cxn>
                    <a:cxn ang="0">
                      <a:pos x="0" y="8"/>
                    </a:cxn>
                    <a:cxn ang="0">
                      <a:pos x="3" y="8"/>
                    </a:cxn>
                    <a:cxn ang="0">
                      <a:pos x="3" y="8"/>
                    </a:cxn>
                    <a:cxn ang="0">
                      <a:pos x="3" y="4"/>
                    </a:cxn>
                    <a:cxn ang="0">
                      <a:pos x="3" y="4"/>
                    </a:cxn>
                    <a:cxn ang="0">
                      <a:pos x="3" y="8"/>
                    </a:cxn>
                    <a:cxn ang="0">
                      <a:pos x="3" y="4"/>
                    </a:cxn>
                    <a:cxn ang="0">
                      <a:pos x="3" y="4"/>
                    </a:cxn>
                    <a:cxn ang="0">
                      <a:pos x="3" y="8"/>
                    </a:cxn>
                    <a:cxn ang="0">
                      <a:pos x="3" y="8"/>
                    </a:cxn>
                    <a:cxn ang="0">
                      <a:pos x="3" y="4"/>
                    </a:cxn>
                    <a:cxn ang="0">
                      <a:pos x="3" y="8"/>
                    </a:cxn>
                    <a:cxn ang="0">
                      <a:pos x="3" y="8"/>
                    </a:cxn>
                    <a:cxn ang="0">
                      <a:pos x="3" y="8"/>
                    </a:cxn>
                    <a:cxn ang="0">
                      <a:pos x="3" y="4"/>
                    </a:cxn>
                    <a:cxn ang="0">
                      <a:pos x="3" y="8"/>
                    </a:cxn>
                    <a:cxn ang="0">
                      <a:pos x="3" y="8"/>
                    </a:cxn>
                    <a:cxn ang="0">
                      <a:pos x="3" y="0"/>
                    </a:cxn>
                    <a:cxn ang="0">
                      <a:pos x="3" y="0"/>
                    </a:cxn>
                    <a:cxn ang="0">
                      <a:pos x="3" y="8"/>
                    </a:cxn>
                    <a:cxn ang="0">
                      <a:pos x="3" y="8"/>
                    </a:cxn>
                  </a:cxnLst>
                  <a:rect l="0" t="0" r="r" b="b"/>
                  <a:pathLst>
                    <a:path w="3" h="8">
                      <a:moveTo>
                        <a:pt x="0" y="8"/>
                      </a:moveTo>
                      <a:lnTo>
                        <a:pt x="0" y="4"/>
                      </a:lnTo>
                      <a:lnTo>
                        <a:pt x="0" y="4"/>
                      </a:lnTo>
                      <a:lnTo>
                        <a:pt x="0" y="8"/>
                      </a:lnTo>
                      <a:lnTo>
                        <a:pt x="0" y="8"/>
                      </a:lnTo>
                      <a:lnTo>
                        <a:pt x="0" y="8"/>
                      </a:lnTo>
                      <a:lnTo>
                        <a:pt x="0" y="8"/>
                      </a:lnTo>
                      <a:lnTo>
                        <a:pt x="0" y="8"/>
                      </a:lnTo>
                      <a:lnTo>
                        <a:pt x="0" y="4"/>
                      </a:lnTo>
                      <a:lnTo>
                        <a:pt x="3" y="4"/>
                      </a:lnTo>
                      <a:lnTo>
                        <a:pt x="3" y="8"/>
                      </a:lnTo>
                      <a:lnTo>
                        <a:pt x="0" y="8"/>
                      </a:lnTo>
                      <a:lnTo>
                        <a:pt x="0" y="8"/>
                      </a:lnTo>
                      <a:lnTo>
                        <a:pt x="0" y="8"/>
                      </a:lnTo>
                      <a:lnTo>
                        <a:pt x="0" y="8"/>
                      </a:lnTo>
                      <a:lnTo>
                        <a:pt x="0" y="8"/>
                      </a:lnTo>
                      <a:close/>
                      <a:moveTo>
                        <a:pt x="3" y="8"/>
                      </a:moveTo>
                      <a:lnTo>
                        <a:pt x="3" y="8"/>
                      </a:lnTo>
                      <a:lnTo>
                        <a:pt x="3" y="4"/>
                      </a:lnTo>
                      <a:lnTo>
                        <a:pt x="3" y="4"/>
                      </a:lnTo>
                      <a:lnTo>
                        <a:pt x="3" y="8"/>
                      </a:lnTo>
                      <a:lnTo>
                        <a:pt x="3" y="4"/>
                      </a:lnTo>
                      <a:lnTo>
                        <a:pt x="3" y="4"/>
                      </a:lnTo>
                      <a:lnTo>
                        <a:pt x="3" y="8"/>
                      </a:lnTo>
                      <a:lnTo>
                        <a:pt x="3" y="8"/>
                      </a:lnTo>
                      <a:lnTo>
                        <a:pt x="3" y="4"/>
                      </a:lnTo>
                      <a:lnTo>
                        <a:pt x="3" y="8"/>
                      </a:lnTo>
                      <a:lnTo>
                        <a:pt x="3" y="8"/>
                      </a:lnTo>
                      <a:close/>
                      <a:moveTo>
                        <a:pt x="3" y="8"/>
                      </a:moveTo>
                      <a:lnTo>
                        <a:pt x="3" y="4"/>
                      </a:lnTo>
                      <a:lnTo>
                        <a:pt x="3" y="8"/>
                      </a:lnTo>
                      <a:lnTo>
                        <a:pt x="3" y="8"/>
                      </a:lnTo>
                      <a:lnTo>
                        <a:pt x="3" y="0"/>
                      </a:lnTo>
                      <a:lnTo>
                        <a:pt x="3" y="0"/>
                      </a:lnTo>
                      <a:lnTo>
                        <a:pt x="3" y="8"/>
                      </a:lnTo>
                      <a:lnTo>
                        <a:pt x="3" y="8"/>
                      </a:lnTo>
                      <a:close/>
                    </a:path>
                  </a:pathLst>
                </a:custGeom>
                <a:solidFill>
                  <a:srgbClr val="000000"/>
                </a:solidFill>
                <a:ln w="9525">
                  <a:noFill/>
                  <a:round/>
                  <a:headEnd/>
                  <a:tailEnd/>
                </a:ln>
              </p:spPr>
              <p:txBody>
                <a:bodyPr/>
                <a:lstStyle/>
                <a:p>
                  <a:endParaRPr lang="en-US"/>
                </a:p>
              </p:txBody>
            </p:sp>
            <p:sp>
              <p:nvSpPr>
                <p:cNvPr id="380598" name="Freeform 694"/>
                <p:cNvSpPr>
                  <a:spLocks noChangeAspect="1" noEditPoints="1"/>
                </p:cNvSpPr>
                <p:nvPr/>
              </p:nvSpPr>
              <p:spPr bwMode="auto">
                <a:xfrm>
                  <a:off x="1097" y="2869"/>
                  <a:ext cx="4" cy="8"/>
                </a:xfrm>
                <a:custGeom>
                  <a:avLst/>
                  <a:gdLst/>
                  <a:ahLst/>
                  <a:cxnLst>
                    <a:cxn ang="0">
                      <a:pos x="0" y="4"/>
                    </a:cxn>
                    <a:cxn ang="0">
                      <a:pos x="0" y="0"/>
                    </a:cxn>
                    <a:cxn ang="0">
                      <a:pos x="0" y="0"/>
                    </a:cxn>
                    <a:cxn ang="0">
                      <a:pos x="0" y="4"/>
                    </a:cxn>
                    <a:cxn ang="0">
                      <a:pos x="0" y="4"/>
                    </a:cxn>
                    <a:cxn ang="0">
                      <a:pos x="0" y="8"/>
                    </a:cxn>
                    <a:cxn ang="0">
                      <a:pos x="0" y="8"/>
                    </a:cxn>
                    <a:cxn ang="0">
                      <a:pos x="0" y="4"/>
                    </a:cxn>
                    <a:cxn ang="0">
                      <a:pos x="0" y="4"/>
                    </a:cxn>
                    <a:cxn ang="0">
                      <a:pos x="0" y="4"/>
                    </a:cxn>
                    <a:cxn ang="0">
                      <a:pos x="0" y="8"/>
                    </a:cxn>
                    <a:cxn ang="0">
                      <a:pos x="0" y="4"/>
                    </a:cxn>
                    <a:cxn ang="0">
                      <a:pos x="0" y="4"/>
                    </a:cxn>
                    <a:cxn ang="0">
                      <a:pos x="0" y="4"/>
                    </a:cxn>
                    <a:cxn ang="0">
                      <a:pos x="0" y="0"/>
                    </a:cxn>
                    <a:cxn ang="0">
                      <a:pos x="0" y="0"/>
                    </a:cxn>
                    <a:cxn ang="0">
                      <a:pos x="0" y="4"/>
                    </a:cxn>
                    <a:cxn ang="0">
                      <a:pos x="0" y="4"/>
                    </a:cxn>
                    <a:cxn ang="0">
                      <a:pos x="4" y="0"/>
                    </a:cxn>
                    <a:cxn ang="0">
                      <a:pos x="4" y="0"/>
                    </a:cxn>
                    <a:cxn ang="0">
                      <a:pos x="4" y="0"/>
                    </a:cxn>
                    <a:cxn ang="0">
                      <a:pos x="4" y="0"/>
                    </a:cxn>
                    <a:cxn ang="0">
                      <a:pos x="0" y="4"/>
                    </a:cxn>
                    <a:cxn ang="0">
                      <a:pos x="4" y="4"/>
                    </a:cxn>
                    <a:cxn ang="0">
                      <a:pos x="4" y="4"/>
                    </a:cxn>
                    <a:cxn ang="0">
                      <a:pos x="4" y="4"/>
                    </a:cxn>
                    <a:cxn ang="0">
                      <a:pos x="0" y="4"/>
                    </a:cxn>
                    <a:cxn ang="0">
                      <a:pos x="0" y="4"/>
                    </a:cxn>
                    <a:cxn ang="0">
                      <a:pos x="4" y="0"/>
                    </a:cxn>
                    <a:cxn ang="0">
                      <a:pos x="4" y="4"/>
                    </a:cxn>
                    <a:cxn ang="0">
                      <a:pos x="4" y="0"/>
                    </a:cxn>
                    <a:cxn ang="0">
                      <a:pos x="4" y="4"/>
                    </a:cxn>
                    <a:cxn ang="0">
                      <a:pos x="4" y="0"/>
                    </a:cxn>
                    <a:cxn ang="0">
                      <a:pos x="4" y="4"/>
                    </a:cxn>
                    <a:cxn ang="0">
                      <a:pos x="4" y="4"/>
                    </a:cxn>
                  </a:cxnLst>
                  <a:rect l="0" t="0" r="r" b="b"/>
                  <a:pathLst>
                    <a:path w="4" h="8">
                      <a:moveTo>
                        <a:pt x="0" y="4"/>
                      </a:moveTo>
                      <a:lnTo>
                        <a:pt x="0" y="4"/>
                      </a:lnTo>
                      <a:lnTo>
                        <a:pt x="0" y="4"/>
                      </a:lnTo>
                      <a:lnTo>
                        <a:pt x="0" y="0"/>
                      </a:lnTo>
                      <a:lnTo>
                        <a:pt x="0" y="0"/>
                      </a:lnTo>
                      <a:lnTo>
                        <a:pt x="0" y="0"/>
                      </a:lnTo>
                      <a:lnTo>
                        <a:pt x="0" y="0"/>
                      </a:lnTo>
                      <a:lnTo>
                        <a:pt x="0" y="4"/>
                      </a:lnTo>
                      <a:lnTo>
                        <a:pt x="0" y="4"/>
                      </a:lnTo>
                      <a:lnTo>
                        <a:pt x="0" y="4"/>
                      </a:lnTo>
                      <a:lnTo>
                        <a:pt x="0" y="4"/>
                      </a:lnTo>
                      <a:lnTo>
                        <a:pt x="0" y="8"/>
                      </a:lnTo>
                      <a:lnTo>
                        <a:pt x="0" y="8"/>
                      </a:lnTo>
                      <a:lnTo>
                        <a:pt x="0" y="8"/>
                      </a:lnTo>
                      <a:lnTo>
                        <a:pt x="0" y="8"/>
                      </a:lnTo>
                      <a:lnTo>
                        <a:pt x="0" y="4"/>
                      </a:lnTo>
                      <a:lnTo>
                        <a:pt x="0" y="4"/>
                      </a:lnTo>
                      <a:lnTo>
                        <a:pt x="0" y="4"/>
                      </a:lnTo>
                      <a:close/>
                      <a:moveTo>
                        <a:pt x="0" y="4"/>
                      </a:moveTo>
                      <a:lnTo>
                        <a:pt x="0" y="4"/>
                      </a:ln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4"/>
                      </a:lnTo>
                      <a:lnTo>
                        <a:pt x="0" y="4"/>
                      </a:lnTo>
                      <a:lnTo>
                        <a:pt x="0" y="4"/>
                      </a:lnTo>
                      <a:lnTo>
                        <a:pt x="0" y="4"/>
                      </a:lnTo>
                      <a:close/>
                      <a:moveTo>
                        <a:pt x="0" y="4"/>
                      </a:moveTo>
                      <a:lnTo>
                        <a:pt x="4" y="0"/>
                      </a:lnTo>
                      <a:lnTo>
                        <a:pt x="4" y="0"/>
                      </a:lnTo>
                      <a:lnTo>
                        <a:pt x="4" y="0"/>
                      </a:lnTo>
                      <a:lnTo>
                        <a:pt x="4" y="0"/>
                      </a:lnTo>
                      <a:lnTo>
                        <a:pt x="4" y="0"/>
                      </a:lnTo>
                      <a:lnTo>
                        <a:pt x="4" y="0"/>
                      </a:lnTo>
                      <a:lnTo>
                        <a:pt x="4" y="0"/>
                      </a:lnTo>
                      <a:lnTo>
                        <a:pt x="4" y="0"/>
                      </a:lnTo>
                      <a:lnTo>
                        <a:pt x="0" y="4"/>
                      </a:lnTo>
                      <a:lnTo>
                        <a:pt x="4" y="4"/>
                      </a:lnTo>
                      <a:lnTo>
                        <a:pt x="4" y="4"/>
                      </a:lnTo>
                      <a:lnTo>
                        <a:pt x="4" y="4"/>
                      </a:lnTo>
                      <a:lnTo>
                        <a:pt x="4" y="4"/>
                      </a:lnTo>
                      <a:lnTo>
                        <a:pt x="4" y="4"/>
                      </a:lnTo>
                      <a:lnTo>
                        <a:pt x="4" y="4"/>
                      </a:lnTo>
                      <a:lnTo>
                        <a:pt x="4" y="4"/>
                      </a:lnTo>
                      <a:lnTo>
                        <a:pt x="0" y="4"/>
                      </a:lnTo>
                      <a:lnTo>
                        <a:pt x="0" y="4"/>
                      </a:lnTo>
                      <a:lnTo>
                        <a:pt x="0" y="4"/>
                      </a:lnTo>
                      <a:close/>
                      <a:moveTo>
                        <a:pt x="4" y="4"/>
                      </a:moveTo>
                      <a:lnTo>
                        <a:pt x="4" y="0"/>
                      </a:lnTo>
                      <a:lnTo>
                        <a:pt x="4" y="0"/>
                      </a:lnTo>
                      <a:lnTo>
                        <a:pt x="4" y="4"/>
                      </a:lnTo>
                      <a:lnTo>
                        <a:pt x="4" y="0"/>
                      </a:lnTo>
                      <a:lnTo>
                        <a:pt x="4" y="0"/>
                      </a:lnTo>
                      <a:lnTo>
                        <a:pt x="4" y="0"/>
                      </a:lnTo>
                      <a:lnTo>
                        <a:pt x="4" y="4"/>
                      </a:lnTo>
                      <a:lnTo>
                        <a:pt x="4" y="4"/>
                      </a:lnTo>
                      <a:lnTo>
                        <a:pt x="4" y="0"/>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80599" name="Freeform 695"/>
                <p:cNvSpPr>
                  <a:spLocks noChangeAspect="1"/>
                </p:cNvSpPr>
                <p:nvPr/>
              </p:nvSpPr>
              <p:spPr bwMode="auto">
                <a:xfrm>
                  <a:off x="1094" y="2873"/>
                  <a:ext cx="3" cy="4"/>
                </a:xfrm>
                <a:custGeom>
                  <a:avLst/>
                  <a:gdLst/>
                  <a:ahLst/>
                  <a:cxnLst>
                    <a:cxn ang="0">
                      <a:pos x="0" y="4"/>
                    </a:cxn>
                    <a:cxn ang="0">
                      <a:pos x="0" y="0"/>
                    </a:cxn>
                    <a:cxn ang="0">
                      <a:pos x="0" y="0"/>
                    </a:cxn>
                    <a:cxn ang="0">
                      <a:pos x="0" y="4"/>
                    </a:cxn>
                    <a:cxn ang="0">
                      <a:pos x="0" y="4"/>
                    </a:cxn>
                    <a:cxn ang="0">
                      <a:pos x="3" y="4"/>
                    </a:cxn>
                    <a:cxn ang="0">
                      <a:pos x="3" y="4"/>
                    </a:cxn>
                    <a:cxn ang="0">
                      <a:pos x="3" y="4"/>
                    </a:cxn>
                    <a:cxn ang="0">
                      <a:pos x="3" y="0"/>
                    </a:cxn>
                    <a:cxn ang="0">
                      <a:pos x="3" y="0"/>
                    </a:cxn>
                    <a:cxn ang="0">
                      <a:pos x="3" y="4"/>
                    </a:cxn>
                    <a:cxn ang="0">
                      <a:pos x="3" y="4"/>
                    </a:cxn>
                    <a:cxn ang="0">
                      <a:pos x="3" y="4"/>
                    </a:cxn>
                    <a:cxn ang="0">
                      <a:pos x="0" y="4"/>
                    </a:cxn>
                    <a:cxn ang="0">
                      <a:pos x="0" y="4"/>
                    </a:cxn>
                  </a:cxnLst>
                  <a:rect l="0" t="0" r="r" b="b"/>
                  <a:pathLst>
                    <a:path w="3" h="4">
                      <a:moveTo>
                        <a:pt x="0" y="4"/>
                      </a:moveTo>
                      <a:lnTo>
                        <a:pt x="0" y="0"/>
                      </a:lnTo>
                      <a:lnTo>
                        <a:pt x="0" y="0"/>
                      </a:lnTo>
                      <a:lnTo>
                        <a:pt x="0" y="4"/>
                      </a:lnTo>
                      <a:lnTo>
                        <a:pt x="0" y="4"/>
                      </a:lnTo>
                      <a:lnTo>
                        <a:pt x="3" y="4"/>
                      </a:lnTo>
                      <a:lnTo>
                        <a:pt x="3" y="4"/>
                      </a:lnTo>
                      <a:lnTo>
                        <a:pt x="3" y="4"/>
                      </a:lnTo>
                      <a:lnTo>
                        <a:pt x="3" y="0"/>
                      </a:lnTo>
                      <a:lnTo>
                        <a:pt x="3" y="0"/>
                      </a:lnTo>
                      <a:lnTo>
                        <a:pt x="3" y="4"/>
                      </a:lnTo>
                      <a:lnTo>
                        <a:pt x="3" y="4"/>
                      </a:lnTo>
                      <a:lnTo>
                        <a:pt x="3"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0600" name="Freeform 696"/>
                <p:cNvSpPr>
                  <a:spLocks noChangeAspect="1"/>
                </p:cNvSpPr>
                <p:nvPr/>
              </p:nvSpPr>
              <p:spPr bwMode="auto">
                <a:xfrm>
                  <a:off x="1097" y="2869"/>
                  <a:ext cx="1" cy="8"/>
                </a:xfrm>
                <a:custGeom>
                  <a:avLst/>
                  <a:gdLst/>
                  <a:ahLst/>
                  <a:cxnLst>
                    <a:cxn ang="0">
                      <a:pos x="0" y="8"/>
                    </a:cxn>
                    <a:cxn ang="0">
                      <a:pos x="0" y="8"/>
                    </a:cxn>
                    <a:cxn ang="0">
                      <a:pos x="0" y="4"/>
                    </a:cxn>
                    <a:cxn ang="0">
                      <a:pos x="0" y="4"/>
                    </a:cxn>
                    <a:cxn ang="0">
                      <a:pos x="0" y="8"/>
                    </a:cxn>
                    <a:cxn ang="0">
                      <a:pos x="0" y="0"/>
                    </a:cxn>
                    <a:cxn ang="0">
                      <a:pos x="0" y="0"/>
                    </a:cxn>
                    <a:cxn ang="0">
                      <a:pos x="0" y="8"/>
                    </a:cxn>
                    <a:cxn ang="0">
                      <a:pos x="0" y="8"/>
                    </a:cxn>
                    <a:cxn ang="0">
                      <a:pos x="0" y="4"/>
                    </a:cxn>
                    <a:cxn ang="0">
                      <a:pos x="0" y="8"/>
                    </a:cxn>
                  </a:cxnLst>
                  <a:rect l="0" t="0" r="r" b="b"/>
                  <a:pathLst>
                    <a:path h="8">
                      <a:moveTo>
                        <a:pt x="0" y="8"/>
                      </a:moveTo>
                      <a:lnTo>
                        <a:pt x="0" y="8"/>
                      </a:lnTo>
                      <a:lnTo>
                        <a:pt x="0" y="4"/>
                      </a:lnTo>
                      <a:lnTo>
                        <a:pt x="0" y="4"/>
                      </a:lnTo>
                      <a:lnTo>
                        <a:pt x="0" y="8"/>
                      </a:lnTo>
                      <a:lnTo>
                        <a:pt x="0" y="0"/>
                      </a:lnTo>
                      <a:lnTo>
                        <a:pt x="0" y="0"/>
                      </a:lnTo>
                      <a:lnTo>
                        <a:pt x="0" y="8"/>
                      </a:lnTo>
                      <a:lnTo>
                        <a:pt x="0" y="8"/>
                      </a:lnTo>
                      <a:lnTo>
                        <a:pt x="0" y="4"/>
                      </a:lnTo>
                      <a:lnTo>
                        <a:pt x="0" y="8"/>
                      </a:lnTo>
                    </a:path>
                  </a:pathLst>
                </a:custGeom>
                <a:noFill/>
                <a:ln w="6350">
                  <a:solidFill>
                    <a:srgbClr val="000000"/>
                  </a:solidFill>
                  <a:prstDash val="solid"/>
                  <a:round/>
                  <a:headEnd/>
                  <a:tailEnd/>
                </a:ln>
              </p:spPr>
              <p:txBody>
                <a:bodyPr/>
                <a:lstStyle/>
                <a:p>
                  <a:endParaRPr lang="en-US"/>
                </a:p>
              </p:txBody>
            </p:sp>
            <p:sp>
              <p:nvSpPr>
                <p:cNvPr id="380601" name="Freeform 697"/>
                <p:cNvSpPr>
                  <a:spLocks noChangeAspect="1"/>
                </p:cNvSpPr>
                <p:nvPr/>
              </p:nvSpPr>
              <p:spPr bwMode="auto">
                <a:xfrm>
                  <a:off x="1097" y="2869"/>
                  <a:ext cx="1" cy="8"/>
                </a:xfrm>
                <a:custGeom>
                  <a:avLst/>
                  <a:gdLst/>
                  <a:ahLst/>
                  <a:cxnLst>
                    <a:cxn ang="0">
                      <a:pos x="0" y="8"/>
                    </a:cxn>
                    <a:cxn ang="0">
                      <a:pos x="0" y="4"/>
                    </a:cxn>
                    <a:cxn ang="0">
                      <a:pos x="0" y="8"/>
                    </a:cxn>
                    <a:cxn ang="0">
                      <a:pos x="0" y="8"/>
                    </a:cxn>
                    <a:cxn ang="0">
                      <a:pos x="0" y="0"/>
                    </a:cxn>
                    <a:cxn ang="0">
                      <a:pos x="0" y="0"/>
                    </a:cxn>
                    <a:cxn ang="0">
                      <a:pos x="0" y="8"/>
                    </a:cxn>
                  </a:cxnLst>
                  <a:rect l="0" t="0" r="r" b="b"/>
                  <a:pathLst>
                    <a:path h="8">
                      <a:moveTo>
                        <a:pt x="0" y="8"/>
                      </a:moveTo>
                      <a:lnTo>
                        <a:pt x="0" y="4"/>
                      </a:lnTo>
                      <a:lnTo>
                        <a:pt x="0" y="8"/>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80602" name="Freeform 698"/>
                <p:cNvSpPr>
                  <a:spLocks noChangeAspect="1"/>
                </p:cNvSpPr>
                <p:nvPr/>
              </p:nvSpPr>
              <p:spPr bwMode="auto">
                <a:xfrm>
                  <a:off x="1097" y="2869"/>
                  <a:ext cx="4" cy="8"/>
                </a:xfrm>
                <a:custGeom>
                  <a:avLst/>
                  <a:gdLst/>
                  <a:ahLst/>
                  <a:cxnLst>
                    <a:cxn ang="0">
                      <a:pos x="0" y="4"/>
                    </a:cxn>
                    <a:cxn ang="0">
                      <a:pos x="0" y="4"/>
                    </a:cxn>
                    <a:cxn ang="0">
                      <a:pos x="0" y="4"/>
                    </a:cxn>
                    <a:cxn ang="0">
                      <a:pos x="0" y="0"/>
                    </a:cxn>
                    <a:cxn ang="0">
                      <a:pos x="0" y="0"/>
                    </a:cxn>
                    <a:cxn ang="0">
                      <a:pos x="0" y="0"/>
                    </a:cxn>
                    <a:cxn ang="0">
                      <a:pos x="0" y="0"/>
                    </a:cxn>
                    <a:cxn ang="0">
                      <a:pos x="4" y="0"/>
                    </a:cxn>
                    <a:cxn ang="0">
                      <a:pos x="4" y="0"/>
                    </a:cxn>
                    <a:cxn ang="0">
                      <a:pos x="4" y="4"/>
                    </a:cxn>
                    <a:cxn ang="0">
                      <a:pos x="4" y="4"/>
                    </a:cxn>
                    <a:cxn ang="0">
                      <a:pos x="0" y="4"/>
                    </a:cxn>
                    <a:cxn ang="0">
                      <a:pos x="0" y="8"/>
                    </a:cxn>
                    <a:cxn ang="0">
                      <a:pos x="0" y="8"/>
                    </a:cxn>
                    <a:cxn ang="0">
                      <a:pos x="0" y="8"/>
                    </a:cxn>
                    <a:cxn ang="0">
                      <a:pos x="0" y="8"/>
                    </a:cxn>
                    <a:cxn ang="0">
                      <a:pos x="0" y="4"/>
                    </a:cxn>
                    <a:cxn ang="0">
                      <a:pos x="0" y="4"/>
                    </a:cxn>
                  </a:cxnLst>
                  <a:rect l="0" t="0" r="r" b="b"/>
                  <a:pathLst>
                    <a:path w="4" h="8">
                      <a:moveTo>
                        <a:pt x="0" y="4"/>
                      </a:moveTo>
                      <a:lnTo>
                        <a:pt x="0" y="4"/>
                      </a:lnTo>
                      <a:lnTo>
                        <a:pt x="0" y="4"/>
                      </a:lnTo>
                      <a:lnTo>
                        <a:pt x="0" y="0"/>
                      </a:lnTo>
                      <a:lnTo>
                        <a:pt x="0" y="0"/>
                      </a:lnTo>
                      <a:lnTo>
                        <a:pt x="0" y="0"/>
                      </a:lnTo>
                      <a:lnTo>
                        <a:pt x="0" y="0"/>
                      </a:lnTo>
                      <a:lnTo>
                        <a:pt x="4" y="0"/>
                      </a:lnTo>
                      <a:lnTo>
                        <a:pt x="4" y="0"/>
                      </a:lnTo>
                      <a:lnTo>
                        <a:pt x="4" y="4"/>
                      </a:lnTo>
                      <a:lnTo>
                        <a:pt x="4" y="4"/>
                      </a:lnTo>
                      <a:lnTo>
                        <a:pt x="0" y="4"/>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0603" name="Freeform 699"/>
                <p:cNvSpPr>
                  <a:spLocks noChangeAspect="1"/>
                </p:cNvSpPr>
                <p:nvPr/>
              </p:nvSpPr>
              <p:spPr bwMode="auto">
                <a:xfrm>
                  <a:off x="1097" y="2869"/>
                  <a:ext cx="4" cy="8"/>
                </a:xfrm>
                <a:custGeom>
                  <a:avLst/>
                  <a:gdLst/>
                  <a:ahLst/>
                  <a:cxnLst>
                    <a:cxn ang="0">
                      <a:pos x="0" y="4"/>
                    </a:cxn>
                    <a:cxn ang="0">
                      <a:pos x="0" y="4"/>
                    </a:cxn>
                    <a:cxn ang="0">
                      <a:pos x="0" y="4"/>
                    </a:cxn>
                    <a:cxn ang="0">
                      <a:pos x="0" y="8"/>
                    </a:cxn>
                    <a:cxn ang="0">
                      <a:pos x="0" y="8"/>
                    </a:cxn>
                    <a:cxn ang="0">
                      <a:pos x="0" y="8"/>
                    </a:cxn>
                    <a:cxn ang="0">
                      <a:pos x="0" y="8"/>
                    </a:cxn>
                    <a:cxn ang="0">
                      <a:pos x="4" y="4"/>
                    </a:cxn>
                    <a:cxn ang="0">
                      <a:pos x="4" y="4"/>
                    </a:cxn>
                    <a:cxn ang="0">
                      <a:pos x="4" y="4"/>
                    </a:cxn>
                    <a:cxn ang="0">
                      <a:pos x="4" y="4"/>
                    </a:cxn>
                    <a:cxn ang="0">
                      <a:pos x="4" y="4"/>
                    </a:cxn>
                    <a:cxn ang="0">
                      <a:pos x="0" y="0"/>
                    </a:cxn>
                    <a:cxn ang="0">
                      <a:pos x="0" y="0"/>
                    </a:cxn>
                    <a:cxn ang="0">
                      <a:pos x="0" y="4"/>
                    </a:cxn>
                    <a:cxn ang="0">
                      <a:pos x="0" y="4"/>
                    </a:cxn>
                    <a:cxn ang="0">
                      <a:pos x="0" y="4"/>
                    </a:cxn>
                    <a:cxn ang="0">
                      <a:pos x="0" y="4"/>
                    </a:cxn>
                  </a:cxnLst>
                  <a:rect l="0" t="0" r="r" b="b"/>
                  <a:pathLst>
                    <a:path w="4" h="8">
                      <a:moveTo>
                        <a:pt x="0" y="4"/>
                      </a:moveTo>
                      <a:lnTo>
                        <a:pt x="0" y="4"/>
                      </a:lnTo>
                      <a:lnTo>
                        <a:pt x="0" y="4"/>
                      </a:lnTo>
                      <a:lnTo>
                        <a:pt x="0" y="8"/>
                      </a:lnTo>
                      <a:lnTo>
                        <a:pt x="0" y="8"/>
                      </a:lnTo>
                      <a:lnTo>
                        <a:pt x="0" y="8"/>
                      </a:lnTo>
                      <a:lnTo>
                        <a:pt x="0" y="8"/>
                      </a:lnTo>
                      <a:lnTo>
                        <a:pt x="4" y="4"/>
                      </a:lnTo>
                      <a:lnTo>
                        <a:pt x="4" y="4"/>
                      </a:lnTo>
                      <a:lnTo>
                        <a:pt x="4" y="4"/>
                      </a:lnTo>
                      <a:lnTo>
                        <a:pt x="4" y="4"/>
                      </a:lnTo>
                      <a:lnTo>
                        <a:pt x="4" y="4"/>
                      </a:lnTo>
                      <a:lnTo>
                        <a:pt x="0" y="0"/>
                      </a:lnTo>
                      <a:lnTo>
                        <a:pt x="0"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0604" name="Freeform 700"/>
                <p:cNvSpPr>
                  <a:spLocks noChangeAspect="1"/>
                </p:cNvSpPr>
                <p:nvPr/>
              </p:nvSpPr>
              <p:spPr bwMode="auto">
                <a:xfrm>
                  <a:off x="1101" y="2869"/>
                  <a:ext cx="1" cy="4"/>
                </a:xfrm>
                <a:custGeom>
                  <a:avLst/>
                  <a:gdLst/>
                  <a:ahLst/>
                  <a:cxnLst>
                    <a:cxn ang="0">
                      <a:pos x="0" y="4"/>
                    </a:cxn>
                    <a:cxn ang="0">
                      <a:pos x="0" y="4"/>
                    </a:cxn>
                    <a:cxn ang="0">
                      <a:pos x="0" y="0"/>
                    </a:cxn>
                    <a:cxn ang="0">
                      <a:pos x="0" y="0"/>
                    </a:cxn>
                    <a:cxn ang="0">
                      <a:pos x="0" y="0"/>
                    </a:cxn>
                    <a:cxn ang="0">
                      <a:pos x="0" y="0"/>
                    </a:cxn>
                    <a:cxn ang="0">
                      <a:pos x="0" y="0"/>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 ang="0">
                      <a:pos x="0" y="4"/>
                    </a:cxn>
                    <a:cxn ang="0">
                      <a:pos x="0" y="4"/>
                    </a:cxn>
                  </a:cxnLst>
                  <a:rect l="0" t="0" r="r" b="b"/>
                  <a:pathLst>
                    <a:path h="4">
                      <a:moveTo>
                        <a:pt x="0" y="4"/>
                      </a:moveTo>
                      <a:lnTo>
                        <a:pt x="0" y="4"/>
                      </a:lnTo>
                      <a:lnTo>
                        <a:pt x="0" y="0"/>
                      </a:lnTo>
                      <a:lnTo>
                        <a:pt x="0" y="0"/>
                      </a:lnTo>
                      <a:lnTo>
                        <a:pt x="0" y="0"/>
                      </a:lnTo>
                      <a:lnTo>
                        <a:pt x="0" y="0"/>
                      </a:lnTo>
                      <a:lnTo>
                        <a:pt x="0" y="0"/>
                      </a:lnTo>
                      <a:lnTo>
                        <a:pt x="0" y="0"/>
                      </a:lnTo>
                      <a:lnTo>
                        <a:pt x="0" y="0"/>
                      </a:lnTo>
                      <a:lnTo>
                        <a:pt x="0" y="0"/>
                      </a:lnTo>
                      <a:lnTo>
                        <a:pt x="0" y="4"/>
                      </a:lnTo>
                      <a:lnTo>
                        <a:pt x="0" y="4"/>
                      </a:lnTo>
                      <a:lnTo>
                        <a:pt x="0" y="4"/>
                      </a:lnTo>
                      <a:lnTo>
                        <a:pt x="0"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0605" name="Freeform 701"/>
                <p:cNvSpPr>
                  <a:spLocks noChangeAspect="1"/>
                </p:cNvSpPr>
                <p:nvPr/>
              </p:nvSpPr>
              <p:spPr bwMode="auto">
                <a:xfrm>
                  <a:off x="1101" y="2869"/>
                  <a:ext cx="1" cy="4"/>
                </a:xfrm>
                <a:custGeom>
                  <a:avLst/>
                  <a:gdLst/>
                  <a:ahLst/>
                  <a:cxnLst>
                    <a:cxn ang="0">
                      <a:pos x="0" y="4"/>
                    </a:cxn>
                    <a:cxn ang="0">
                      <a:pos x="0" y="0"/>
                    </a:cxn>
                    <a:cxn ang="0">
                      <a:pos x="0" y="0"/>
                    </a:cxn>
                    <a:cxn ang="0">
                      <a:pos x="0" y="4"/>
                    </a:cxn>
                    <a:cxn ang="0">
                      <a:pos x="0" y="0"/>
                    </a:cxn>
                    <a:cxn ang="0">
                      <a:pos x="0" y="0"/>
                    </a:cxn>
                    <a:cxn ang="0">
                      <a:pos x="0" y="0"/>
                    </a:cxn>
                    <a:cxn ang="0">
                      <a:pos x="0" y="4"/>
                    </a:cxn>
                    <a:cxn ang="0">
                      <a:pos x="0" y="4"/>
                    </a:cxn>
                    <a:cxn ang="0">
                      <a:pos x="0" y="4"/>
                    </a:cxn>
                    <a:cxn ang="0">
                      <a:pos x="0" y="4"/>
                    </a:cxn>
                    <a:cxn ang="0">
                      <a:pos x="0" y="4"/>
                    </a:cxn>
                    <a:cxn ang="0">
                      <a:pos x="0" y="4"/>
                    </a:cxn>
                  </a:cxnLst>
                  <a:rect l="0" t="0" r="r" b="b"/>
                  <a:pathLst>
                    <a:path h="4">
                      <a:moveTo>
                        <a:pt x="0" y="4"/>
                      </a:moveTo>
                      <a:lnTo>
                        <a:pt x="0" y="0"/>
                      </a:lnTo>
                      <a:lnTo>
                        <a:pt x="0" y="0"/>
                      </a:lnTo>
                      <a:lnTo>
                        <a:pt x="0" y="4"/>
                      </a:lnTo>
                      <a:lnTo>
                        <a:pt x="0" y="0"/>
                      </a:lnTo>
                      <a:lnTo>
                        <a:pt x="0" y="0"/>
                      </a:lnTo>
                      <a:lnTo>
                        <a:pt x="0" y="0"/>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0606" name="Freeform 702"/>
                <p:cNvSpPr>
                  <a:spLocks noChangeAspect="1" noEditPoints="1"/>
                </p:cNvSpPr>
                <p:nvPr/>
              </p:nvSpPr>
              <p:spPr bwMode="auto">
                <a:xfrm>
                  <a:off x="1094" y="2850"/>
                  <a:ext cx="7" cy="8"/>
                </a:xfrm>
                <a:custGeom>
                  <a:avLst/>
                  <a:gdLst/>
                  <a:ahLst/>
                  <a:cxnLst>
                    <a:cxn ang="0">
                      <a:pos x="3" y="8"/>
                    </a:cxn>
                    <a:cxn ang="0">
                      <a:pos x="0" y="8"/>
                    </a:cxn>
                    <a:cxn ang="0">
                      <a:pos x="0" y="4"/>
                    </a:cxn>
                    <a:cxn ang="0">
                      <a:pos x="0" y="8"/>
                    </a:cxn>
                    <a:cxn ang="0">
                      <a:pos x="3" y="4"/>
                    </a:cxn>
                    <a:cxn ang="0">
                      <a:pos x="3" y="4"/>
                    </a:cxn>
                    <a:cxn ang="0">
                      <a:pos x="3" y="0"/>
                    </a:cxn>
                    <a:cxn ang="0">
                      <a:pos x="3" y="4"/>
                    </a:cxn>
                    <a:cxn ang="0">
                      <a:pos x="3" y="4"/>
                    </a:cxn>
                    <a:cxn ang="0">
                      <a:pos x="3" y="8"/>
                    </a:cxn>
                    <a:cxn ang="0">
                      <a:pos x="3" y="8"/>
                    </a:cxn>
                    <a:cxn ang="0">
                      <a:pos x="3" y="8"/>
                    </a:cxn>
                    <a:cxn ang="0">
                      <a:pos x="3" y="4"/>
                    </a:cxn>
                    <a:cxn ang="0">
                      <a:pos x="3" y="4"/>
                    </a:cxn>
                    <a:cxn ang="0">
                      <a:pos x="3" y="8"/>
                    </a:cxn>
                    <a:cxn ang="0">
                      <a:pos x="3" y="8"/>
                    </a:cxn>
                    <a:cxn ang="0">
                      <a:pos x="3" y="4"/>
                    </a:cxn>
                    <a:cxn ang="0">
                      <a:pos x="3" y="4"/>
                    </a:cxn>
                    <a:cxn ang="0">
                      <a:pos x="3" y="4"/>
                    </a:cxn>
                    <a:cxn ang="0">
                      <a:pos x="3" y="4"/>
                    </a:cxn>
                    <a:cxn ang="0">
                      <a:pos x="3" y="4"/>
                    </a:cxn>
                    <a:cxn ang="0">
                      <a:pos x="3" y="4"/>
                    </a:cxn>
                    <a:cxn ang="0">
                      <a:pos x="3" y="4"/>
                    </a:cxn>
                    <a:cxn ang="0">
                      <a:pos x="3" y="0"/>
                    </a:cxn>
                    <a:cxn ang="0">
                      <a:pos x="3" y="4"/>
                    </a:cxn>
                    <a:cxn ang="0">
                      <a:pos x="3" y="0"/>
                    </a:cxn>
                    <a:cxn ang="0">
                      <a:pos x="3" y="4"/>
                    </a:cxn>
                    <a:cxn ang="0">
                      <a:pos x="3" y="4"/>
                    </a:cxn>
                    <a:cxn ang="0">
                      <a:pos x="3" y="4"/>
                    </a:cxn>
                    <a:cxn ang="0">
                      <a:pos x="3" y="4"/>
                    </a:cxn>
                    <a:cxn ang="0">
                      <a:pos x="3" y="4"/>
                    </a:cxn>
                    <a:cxn ang="0">
                      <a:pos x="3" y="4"/>
                    </a:cxn>
                    <a:cxn ang="0">
                      <a:pos x="3" y="0"/>
                    </a:cxn>
                    <a:cxn ang="0">
                      <a:pos x="3" y="4"/>
                    </a:cxn>
                    <a:cxn ang="0">
                      <a:pos x="7" y="0"/>
                    </a:cxn>
                    <a:cxn ang="0">
                      <a:pos x="7" y="4"/>
                    </a:cxn>
                    <a:cxn ang="0">
                      <a:pos x="3" y="4"/>
                    </a:cxn>
                    <a:cxn ang="0">
                      <a:pos x="3" y="4"/>
                    </a:cxn>
                    <a:cxn ang="0">
                      <a:pos x="3" y="4"/>
                    </a:cxn>
                  </a:cxnLst>
                  <a:rect l="0" t="0" r="r" b="b"/>
                  <a:pathLst>
                    <a:path w="7" h="8">
                      <a:moveTo>
                        <a:pt x="0" y="8"/>
                      </a:moveTo>
                      <a:lnTo>
                        <a:pt x="3" y="8"/>
                      </a:lnTo>
                      <a:lnTo>
                        <a:pt x="3" y="8"/>
                      </a:lnTo>
                      <a:lnTo>
                        <a:pt x="0" y="8"/>
                      </a:lnTo>
                      <a:lnTo>
                        <a:pt x="0" y="4"/>
                      </a:lnTo>
                      <a:lnTo>
                        <a:pt x="0" y="4"/>
                      </a:lnTo>
                      <a:lnTo>
                        <a:pt x="0" y="8"/>
                      </a:lnTo>
                      <a:lnTo>
                        <a:pt x="0" y="8"/>
                      </a:lnTo>
                      <a:close/>
                      <a:moveTo>
                        <a:pt x="3" y="4"/>
                      </a:moveTo>
                      <a:lnTo>
                        <a:pt x="3" y="4"/>
                      </a:lnTo>
                      <a:lnTo>
                        <a:pt x="3" y="4"/>
                      </a:lnTo>
                      <a:lnTo>
                        <a:pt x="3" y="4"/>
                      </a:lnTo>
                      <a:lnTo>
                        <a:pt x="3" y="0"/>
                      </a:lnTo>
                      <a:lnTo>
                        <a:pt x="3" y="0"/>
                      </a:lnTo>
                      <a:lnTo>
                        <a:pt x="3" y="4"/>
                      </a:lnTo>
                      <a:lnTo>
                        <a:pt x="3" y="4"/>
                      </a:lnTo>
                      <a:lnTo>
                        <a:pt x="3" y="4"/>
                      </a:lnTo>
                      <a:lnTo>
                        <a:pt x="3" y="4"/>
                      </a:lnTo>
                      <a:lnTo>
                        <a:pt x="3" y="8"/>
                      </a:lnTo>
                      <a:lnTo>
                        <a:pt x="3" y="8"/>
                      </a:lnTo>
                      <a:lnTo>
                        <a:pt x="3" y="8"/>
                      </a:lnTo>
                      <a:lnTo>
                        <a:pt x="3" y="8"/>
                      </a:lnTo>
                      <a:lnTo>
                        <a:pt x="3" y="8"/>
                      </a:lnTo>
                      <a:lnTo>
                        <a:pt x="3" y="8"/>
                      </a:lnTo>
                      <a:lnTo>
                        <a:pt x="3" y="4"/>
                      </a:lnTo>
                      <a:lnTo>
                        <a:pt x="3" y="4"/>
                      </a:lnTo>
                      <a:close/>
                      <a:moveTo>
                        <a:pt x="3" y="4"/>
                      </a:moveTo>
                      <a:lnTo>
                        <a:pt x="3" y="4"/>
                      </a:lnTo>
                      <a:lnTo>
                        <a:pt x="3" y="8"/>
                      </a:lnTo>
                      <a:lnTo>
                        <a:pt x="3" y="8"/>
                      </a:lnTo>
                      <a:lnTo>
                        <a:pt x="3" y="8"/>
                      </a:lnTo>
                      <a:lnTo>
                        <a:pt x="3" y="8"/>
                      </a:lnTo>
                      <a:lnTo>
                        <a:pt x="3" y="8"/>
                      </a:lnTo>
                      <a:lnTo>
                        <a:pt x="3" y="4"/>
                      </a:lnTo>
                      <a:lnTo>
                        <a:pt x="3" y="4"/>
                      </a:lnTo>
                      <a:lnTo>
                        <a:pt x="3" y="4"/>
                      </a:lnTo>
                      <a:lnTo>
                        <a:pt x="3" y="4"/>
                      </a:lnTo>
                      <a:lnTo>
                        <a:pt x="3" y="4"/>
                      </a:lnTo>
                      <a:lnTo>
                        <a:pt x="3" y="4"/>
                      </a:lnTo>
                      <a:lnTo>
                        <a:pt x="3" y="4"/>
                      </a:lnTo>
                      <a:lnTo>
                        <a:pt x="3" y="4"/>
                      </a:lnTo>
                      <a:lnTo>
                        <a:pt x="3" y="4"/>
                      </a:lnTo>
                      <a:lnTo>
                        <a:pt x="3" y="4"/>
                      </a:lnTo>
                      <a:lnTo>
                        <a:pt x="3" y="4"/>
                      </a:lnTo>
                      <a:close/>
                      <a:moveTo>
                        <a:pt x="3" y="4"/>
                      </a:moveTo>
                      <a:lnTo>
                        <a:pt x="3" y="4"/>
                      </a:lnTo>
                      <a:lnTo>
                        <a:pt x="3" y="0"/>
                      </a:lnTo>
                      <a:lnTo>
                        <a:pt x="3" y="0"/>
                      </a:lnTo>
                      <a:lnTo>
                        <a:pt x="3" y="4"/>
                      </a:lnTo>
                      <a:lnTo>
                        <a:pt x="3" y="4"/>
                      </a:lnTo>
                      <a:lnTo>
                        <a:pt x="3" y="0"/>
                      </a:lnTo>
                      <a:lnTo>
                        <a:pt x="3" y="0"/>
                      </a:lnTo>
                      <a:lnTo>
                        <a:pt x="3" y="4"/>
                      </a:lnTo>
                      <a:lnTo>
                        <a:pt x="3" y="4"/>
                      </a:lnTo>
                      <a:lnTo>
                        <a:pt x="3" y="4"/>
                      </a:lnTo>
                      <a:lnTo>
                        <a:pt x="3" y="4"/>
                      </a:lnTo>
                      <a:lnTo>
                        <a:pt x="3" y="4"/>
                      </a:lnTo>
                      <a:lnTo>
                        <a:pt x="3" y="4"/>
                      </a:lnTo>
                      <a:lnTo>
                        <a:pt x="3" y="4"/>
                      </a:lnTo>
                      <a:lnTo>
                        <a:pt x="3" y="4"/>
                      </a:lnTo>
                      <a:lnTo>
                        <a:pt x="3" y="8"/>
                      </a:lnTo>
                      <a:lnTo>
                        <a:pt x="3" y="4"/>
                      </a:lnTo>
                      <a:lnTo>
                        <a:pt x="3" y="4"/>
                      </a:lnTo>
                      <a:lnTo>
                        <a:pt x="3" y="4"/>
                      </a:lnTo>
                      <a:close/>
                      <a:moveTo>
                        <a:pt x="3" y="4"/>
                      </a:moveTo>
                      <a:lnTo>
                        <a:pt x="3" y="0"/>
                      </a:lnTo>
                      <a:lnTo>
                        <a:pt x="3" y="0"/>
                      </a:lnTo>
                      <a:lnTo>
                        <a:pt x="3" y="4"/>
                      </a:lnTo>
                      <a:lnTo>
                        <a:pt x="7" y="0"/>
                      </a:lnTo>
                      <a:lnTo>
                        <a:pt x="7" y="0"/>
                      </a:lnTo>
                      <a:lnTo>
                        <a:pt x="3" y="4"/>
                      </a:lnTo>
                      <a:lnTo>
                        <a:pt x="7" y="4"/>
                      </a:lnTo>
                      <a:lnTo>
                        <a:pt x="7" y="4"/>
                      </a:lnTo>
                      <a:lnTo>
                        <a:pt x="3" y="4"/>
                      </a:lnTo>
                      <a:lnTo>
                        <a:pt x="3" y="4"/>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80607" name="Freeform 703"/>
                <p:cNvSpPr>
                  <a:spLocks noChangeAspect="1"/>
                </p:cNvSpPr>
                <p:nvPr/>
              </p:nvSpPr>
              <p:spPr bwMode="auto">
                <a:xfrm>
                  <a:off x="1094" y="2854"/>
                  <a:ext cx="3" cy="4"/>
                </a:xfrm>
                <a:custGeom>
                  <a:avLst/>
                  <a:gdLst/>
                  <a:ahLst/>
                  <a:cxnLst>
                    <a:cxn ang="0">
                      <a:pos x="0" y="4"/>
                    </a:cxn>
                    <a:cxn ang="0">
                      <a:pos x="3" y="4"/>
                    </a:cxn>
                    <a:cxn ang="0">
                      <a:pos x="3" y="4"/>
                    </a:cxn>
                    <a:cxn ang="0">
                      <a:pos x="0" y="4"/>
                    </a:cxn>
                    <a:cxn ang="0">
                      <a:pos x="0" y="0"/>
                    </a:cxn>
                    <a:cxn ang="0">
                      <a:pos x="0" y="0"/>
                    </a:cxn>
                    <a:cxn ang="0">
                      <a:pos x="0" y="4"/>
                    </a:cxn>
                  </a:cxnLst>
                  <a:rect l="0" t="0" r="r" b="b"/>
                  <a:pathLst>
                    <a:path w="3" h="4">
                      <a:moveTo>
                        <a:pt x="0" y="4"/>
                      </a:moveTo>
                      <a:lnTo>
                        <a:pt x="3" y="4"/>
                      </a:lnTo>
                      <a:lnTo>
                        <a:pt x="3" y="4"/>
                      </a:lnTo>
                      <a:lnTo>
                        <a:pt x="0" y="4"/>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80608" name="Freeform 704"/>
                <p:cNvSpPr>
                  <a:spLocks noChangeAspect="1"/>
                </p:cNvSpPr>
                <p:nvPr/>
              </p:nvSpPr>
              <p:spPr bwMode="auto">
                <a:xfrm>
                  <a:off x="1094" y="2850"/>
                  <a:ext cx="3" cy="8"/>
                </a:xfrm>
                <a:custGeom>
                  <a:avLst/>
                  <a:gdLst/>
                  <a:ahLst/>
                  <a:cxnLst>
                    <a:cxn ang="0">
                      <a:pos x="0" y="4"/>
                    </a:cxn>
                    <a:cxn ang="0">
                      <a:pos x="0" y="4"/>
                    </a:cxn>
                    <a:cxn ang="0">
                      <a:pos x="0" y="4"/>
                    </a:cxn>
                    <a:cxn ang="0">
                      <a:pos x="0" y="4"/>
                    </a:cxn>
                    <a:cxn ang="0">
                      <a:pos x="3" y="4"/>
                    </a:cxn>
                    <a:cxn ang="0">
                      <a:pos x="3" y="0"/>
                    </a:cxn>
                    <a:cxn ang="0">
                      <a:pos x="3" y="0"/>
                    </a:cxn>
                    <a:cxn ang="0">
                      <a:pos x="3" y="4"/>
                    </a:cxn>
                    <a:cxn ang="0">
                      <a:pos x="3" y="4"/>
                    </a:cxn>
                    <a:cxn ang="0">
                      <a:pos x="3" y="4"/>
                    </a:cxn>
                    <a:cxn ang="0">
                      <a:pos x="3" y="4"/>
                    </a:cxn>
                    <a:cxn ang="0">
                      <a:pos x="3" y="8"/>
                    </a:cxn>
                    <a:cxn ang="0">
                      <a:pos x="3" y="8"/>
                    </a:cxn>
                    <a:cxn ang="0">
                      <a:pos x="3" y="8"/>
                    </a:cxn>
                    <a:cxn ang="0">
                      <a:pos x="3" y="8"/>
                    </a:cxn>
                    <a:cxn ang="0">
                      <a:pos x="0" y="8"/>
                    </a:cxn>
                    <a:cxn ang="0">
                      <a:pos x="0" y="8"/>
                    </a:cxn>
                    <a:cxn ang="0">
                      <a:pos x="0" y="4"/>
                    </a:cxn>
                  </a:cxnLst>
                  <a:rect l="0" t="0" r="r" b="b"/>
                  <a:pathLst>
                    <a:path w="3" h="8">
                      <a:moveTo>
                        <a:pt x="0" y="4"/>
                      </a:moveTo>
                      <a:lnTo>
                        <a:pt x="0" y="4"/>
                      </a:lnTo>
                      <a:lnTo>
                        <a:pt x="0" y="4"/>
                      </a:lnTo>
                      <a:lnTo>
                        <a:pt x="0" y="4"/>
                      </a:lnTo>
                      <a:lnTo>
                        <a:pt x="3" y="4"/>
                      </a:lnTo>
                      <a:lnTo>
                        <a:pt x="3" y="0"/>
                      </a:lnTo>
                      <a:lnTo>
                        <a:pt x="3" y="0"/>
                      </a:lnTo>
                      <a:lnTo>
                        <a:pt x="3" y="4"/>
                      </a:lnTo>
                      <a:lnTo>
                        <a:pt x="3" y="4"/>
                      </a:lnTo>
                      <a:lnTo>
                        <a:pt x="3" y="4"/>
                      </a:lnTo>
                      <a:lnTo>
                        <a:pt x="3" y="4"/>
                      </a:lnTo>
                      <a:lnTo>
                        <a:pt x="3" y="8"/>
                      </a:lnTo>
                      <a:lnTo>
                        <a:pt x="3" y="8"/>
                      </a:lnTo>
                      <a:lnTo>
                        <a:pt x="3" y="8"/>
                      </a:lnTo>
                      <a:lnTo>
                        <a:pt x="3"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0609" name="Freeform 705"/>
                <p:cNvSpPr>
                  <a:spLocks noChangeAspect="1"/>
                </p:cNvSpPr>
                <p:nvPr/>
              </p:nvSpPr>
              <p:spPr bwMode="auto">
                <a:xfrm>
                  <a:off x="1094" y="2850"/>
                  <a:ext cx="3" cy="8"/>
                </a:xfrm>
                <a:custGeom>
                  <a:avLst/>
                  <a:gdLst/>
                  <a:ahLst/>
                  <a:cxnLst>
                    <a:cxn ang="0">
                      <a:pos x="0" y="4"/>
                    </a:cxn>
                    <a:cxn ang="0">
                      <a:pos x="0" y="4"/>
                    </a:cxn>
                    <a:cxn ang="0">
                      <a:pos x="0" y="4"/>
                    </a:cxn>
                    <a:cxn ang="0">
                      <a:pos x="0" y="8"/>
                    </a:cxn>
                    <a:cxn ang="0">
                      <a:pos x="0" y="8"/>
                    </a:cxn>
                    <a:cxn ang="0">
                      <a:pos x="3" y="8"/>
                    </a:cxn>
                    <a:cxn ang="0">
                      <a:pos x="3" y="8"/>
                    </a:cxn>
                    <a:cxn ang="0">
                      <a:pos x="3" y="4"/>
                    </a:cxn>
                    <a:cxn ang="0">
                      <a:pos x="3" y="4"/>
                    </a:cxn>
                    <a:cxn ang="0">
                      <a:pos x="3" y="4"/>
                    </a:cxn>
                    <a:cxn ang="0">
                      <a:pos x="3" y="4"/>
                    </a:cxn>
                    <a:cxn ang="0">
                      <a:pos x="3" y="4"/>
                    </a:cxn>
                    <a:cxn ang="0">
                      <a:pos x="3" y="0"/>
                    </a:cxn>
                    <a:cxn ang="0">
                      <a:pos x="3" y="0"/>
                    </a:cxn>
                    <a:cxn ang="0">
                      <a:pos x="0" y="4"/>
                    </a:cxn>
                    <a:cxn ang="0">
                      <a:pos x="0" y="4"/>
                    </a:cxn>
                    <a:cxn ang="0">
                      <a:pos x="0" y="4"/>
                    </a:cxn>
                    <a:cxn ang="0">
                      <a:pos x="0" y="4"/>
                    </a:cxn>
                  </a:cxnLst>
                  <a:rect l="0" t="0" r="r" b="b"/>
                  <a:pathLst>
                    <a:path w="3" h="8">
                      <a:moveTo>
                        <a:pt x="0" y="4"/>
                      </a:moveTo>
                      <a:lnTo>
                        <a:pt x="0" y="4"/>
                      </a:lnTo>
                      <a:lnTo>
                        <a:pt x="0" y="4"/>
                      </a:lnTo>
                      <a:lnTo>
                        <a:pt x="0" y="8"/>
                      </a:lnTo>
                      <a:lnTo>
                        <a:pt x="0" y="8"/>
                      </a:lnTo>
                      <a:lnTo>
                        <a:pt x="3" y="8"/>
                      </a:lnTo>
                      <a:lnTo>
                        <a:pt x="3" y="8"/>
                      </a:lnTo>
                      <a:lnTo>
                        <a:pt x="3" y="4"/>
                      </a:lnTo>
                      <a:lnTo>
                        <a:pt x="3" y="4"/>
                      </a:lnTo>
                      <a:lnTo>
                        <a:pt x="3" y="4"/>
                      </a:lnTo>
                      <a:lnTo>
                        <a:pt x="3" y="4"/>
                      </a:lnTo>
                      <a:lnTo>
                        <a:pt x="3" y="4"/>
                      </a:lnTo>
                      <a:lnTo>
                        <a:pt x="3" y="0"/>
                      </a:lnTo>
                      <a:lnTo>
                        <a:pt x="3"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0610" name="Freeform 706"/>
                <p:cNvSpPr>
                  <a:spLocks noChangeAspect="1"/>
                </p:cNvSpPr>
                <p:nvPr/>
              </p:nvSpPr>
              <p:spPr bwMode="auto">
                <a:xfrm>
                  <a:off x="1097" y="2850"/>
                  <a:ext cx="1" cy="8"/>
                </a:xfrm>
                <a:custGeom>
                  <a:avLst/>
                  <a:gdLst/>
                  <a:ahLst/>
                  <a:cxnLst>
                    <a:cxn ang="0">
                      <a:pos x="0" y="4"/>
                    </a:cxn>
                    <a:cxn ang="0">
                      <a:pos x="0" y="4"/>
                    </a:cxn>
                    <a:cxn ang="0">
                      <a:pos x="0" y="4"/>
                    </a:cxn>
                    <a:cxn ang="0">
                      <a:pos x="0" y="0"/>
                    </a:cxn>
                    <a:cxn ang="0">
                      <a:pos x="0" y="0"/>
                    </a:cxn>
                    <a:cxn ang="0">
                      <a:pos x="0" y="4"/>
                    </a:cxn>
                    <a:cxn ang="0">
                      <a:pos x="0" y="4"/>
                    </a:cxn>
                    <a:cxn ang="0">
                      <a:pos x="0" y="0"/>
                    </a:cxn>
                    <a:cxn ang="0">
                      <a:pos x="0" y="4"/>
                    </a:cxn>
                    <a:cxn ang="0">
                      <a:pos x="0" y="4"/>
                    </a:cxn>
                    <a:cxn ang="0">
                      <a:pos x="0" y="4"/>
                    </a:cxn>
                    <a:cxn ang="0">
                      <a:pos x="0" y="4"/>
                    </a:cxn>
                    <a:cxn ang="0">
                      <a:pos x="0" y="8"/>
                    </a:cxn>
                    <a:cxn ang="0">
                      <a:pos x="0" y="4"/>
                    </a:cxn>
                    <a:cxn ang="0">
                      <a:pos x="0" y="4"/>
                    </a:cxn>
                    <a:cxn ang="0">
                      <a:pos x="0" y="4"/>
                    </a:cxn>
                    <a:cxn ang="0">
                      <a:pos x="0" y="8"/>
                    </a:cxn>
                    <a:cxn ang="0">
                      <a:pos x="0" y="8"/>
                    </a:cxn>
                    <a:cxn ang="0">
                      <a:pos x="0" y="4"/>
                    </a:cxn>
                    <a:cxn ang="0">
                      <a:pos x="0" y="4"/>
                    </a:cxn>
                  </a:cxnLst>
                  <a:rect l="0" t="0" r="r" b="b"/>
                  <a:pathLst>
                    <a:path h="8">
                      <a:moveTo>
                        <a:pt x="0" y="4"/>
                      </a:moveTo>
                      <a:lnTo>
                        <a:pt x="0" y="4"/>
                      </a:lnTo>
                      <a:lnTo>
                        <a:pt x="0" y="4"/>
                      </a:lnTo>
                      <a:lnTo>
                        <a:pt x="0" y="0"/>
                      </a:lnTo>
                      <a:lnTo>
                        <a:pt x="0" y="0"/>
                      </a:lnTo>
                      <a:lnTo>
                        <a:pt x="0" y="4"/>
                      </a:lnTo>
                      <a:lnTo>
                        <a:pt x="0" y="4"/>
                      </a:lnTo>
                      <a:lnTo>
                        <a:pt x="0" y="0"/>
                      </a:lnTo>
                      <a:lnTo>
                        <a:pt x="0" y="4"/>
                      </a:lnTo>
                      <a:lnTo>
                        <a:pt x="0" y="4"/>
                      </a:lnTo>
                      <a:lnTo>
                        <a:pt x="0" y="4"/>
                      </a:lnTo>
                      <a:lnTo>
                        <a:pt x="0" y="4"/>
                      </a:lnTo>
                      <a:lnTo>
                        <a:pt x="0" y="8"/>
                      </a:lnTo>
                      <a:lnTo>
                        <a:pt x="0" y="4"/>
                      </a:lnTo>
                      <a:lnTo>
                        <a:pt x="0" y="4"/>
                      </a:lnTo>
                      <a:lnTo>
                        <a:pt x="0" y="4"/>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0611" name="Freeform 707"/>
                <p:cNvSpPr>
                  <a:spLocks noChangeAspect="1"/>
                </p:cNvSpPr>
                <p:nvPr/>
              </p:nvSpPr>
              <p:spPr bwMode="auto">
                <a:xfrm>
                  <a:off x="1097" y="2850"/>
                  <a:ext cx="4" cy="8"/>
                </a:xfrm>
                <a:custGeom>
                  <a:avLst/>
                  <a:gdLst/>
                  <a:ahLst/>
                  <a:cxnLst>
                    <a:cxn ang="0">
                      <a:pos x="0" y="8"/>
                    </a:cxn>
                    <a:cxn ang="0">
                      <a:pos x="0" y="0"/>
                    </a:cxn>
                    <a:cxn ang="0">
                      <a:pos x="0" y="0"/>
                    </a:cxn>
                    <a:cxn ang="0">
                      <a:pos x="0" y="4"/>
                    </a:cxn>
                    <a:cxn ang="0">
                      <a:pos x="4" y="0"/>
                    </a:cxn>
                    <a:cxn ang="0">
                      <a:pos x="4" y="0"/>
                    </a:cxn>
                    <a:cxn ang="0">
                      <a:pos x="0" y="4"/>
                    </a:cxn>
                    <a:cxn ang="0">
                      <a:pos x="4" y="4"/>
                    </a:cxn>
                    <a:cxn ang="0">
                      <a:pos x="4" y="4"/>
                    </a:cxn>
                    <a:cxn ang="0">
                      <a:pos x="0" y="4"/>
                    </a:cxn>
                    <a:cxn ang="0">
                      <a:pos x="0" y="4"/>
                    </a:cxn>
                    <a:cxn ang="0">
                      <a:pos x="0" y="8"/>
                    </a:cxn>
                    <a:cxn ang="0">
                      <a:pos x="0" y="8"/>
                    </a:cxn>
                  </a:cxnLst>
                  <a:rect l="0" t="0" r="r" b="b"/>
                  <a:pathLst>
                    <a:path w="4" h="8">
                      <a:moveTo>
                        <a:pt x="0" y="8"/>
                      </a:moveTo>
                      <a:lnTo>
                        <a:pt x="0" y="0"/>
                      </a:lnTo>
                      <a:lnTo>
                        <a:pt x="0" y="0"/>
                      </a:lnTo>
                      <a:lnTo>
                        <a:pt x="0" y="4"/>
                      </a:lnTo>
                      <a:lnTo>
                        <a:pt x="4" y="0"/>
                      </a:lnTo>
                      <a:lnTo>
                        <a:pt x="4" y="0"/>
                      </a:lnTo>
                      <a:lnTo>
                        <a:pt x="0" y="4"/>
                      </a:lnTo>
                      <a:lnTo>
                        <a:pt x="4" y="4"/>
                      </a:lnTo>
                      <a:lnTo>
                        <a:pt x="4" y="4"/>
                      </a:lnTo>
                      <a:lnTo>
                        <a:pt x="0"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80612" name="Freeform 708"/>
                <p:cNvSpPr>
                  <a:spLocks noChangeAspect="1" noEditPoints="1"/>
                </p:cNvSpPr>
                <p:nvPr/>
              </p:nvSpPr>
              <p:spPr bwMode="auto">
                <a:xfrm>
                  <a:off x="1094" y="2884"/>
                  <a:ext cx="7" cy="8"/>
                </a:xfrm>
                <a:custGeom>
                  <a:avLst/>
                  <a:gdLst/>
                  <a:ahLst/>
                  <a:cxnLst>
                    <a:cxn ang="0">
                      <a:pos x="0" y="4"/>
                    </a:cxn>
                    <a:cxn ang="0">
                      <a:pos x="3" y="4"/>
                    </a:cxn>
                    <a:cxn ang="0">
                      <a:pos x="3" y="4"/>
                    </a:cxn>
                    <a:cxn ang="0">
                      <a:pos x="3" y="4"/>
                    </a:cxn>
                    <a:cxn ang="0">
                      <a:pos x="3" y="8"/>
                    </a:cxn>
                    <a:cxn ang="0">
                      <a:pos x="3" y="8"/>
                    </a:cxn>
                    <a:cxn ang="0">
                      <a:pos x="0" y="8"/>
                    </a:cxn>
                    <a:cxn ang="0">
                      <a:pos x="3" y="4"/>
                    </a:cxn>
                    <a:cxn ang="0">
                      <a:pos x="3" y="4"/>
                    </a:cxn>
                    <a:cxn ang="0">
                      <a:pos x="3" y="4"/>
                    </a:cxn>
                    <a:cxn ang="0">
                      <a:pos x="0" y="4"/>
                    </a:cxn>
                    <a:cxn ang="0">
                      <a:pos x="0" y="8"/>
                    </a:cxn>
                    <a:cxn ang="0">
                      <a:pos x="0" y="8"/>
                    </a:cxn>
                    <a:cxn ang="0">
                      <a:pos x="3" y="0"/>
                    </a:cxn>
                    <a:cxn ang="0">
                      <a:pos x="3" y="0"/>
                    </a:cxn>
                    <a:cxn ang="0">
                      <a:pos x="3" y="4"/>
                    </a:cxn>
                    <a:cxn ang="0">
                      <a:pos x="3" y="4"/>
                    </a:cxn>
                    <a:cxn ang="0">
                      <a:pos x="3" y="8"/>
                    </a:cxn>
                    <a:cxn ang="0">
                      <a:pos x="3" y="8"/>
                    </a:cxn>
                    <a:cxn ang="0">
                      <a:pos x="3" y="8"/>
                    </a:cxn>
                    <a:cxn ang="0">
                      <a:pos x="3" y="8"/>
                    </a:cxn>
                    <a:cxn ang="0">
                      <a:pos x="3" y="4"/>
                    </a:cxn>
                    <a:cxn ang="0">
                      <a:pos x="3" y="4"/>
                    </a:cxn>
                    <a:cxn ang="0">
                      <a:pos x="3" y="4"/>
                    </a:cxn>
                    <a:cxn ang="0">
                      <a:pos x="3" y="0"/>
                    </a:cxn>
                    <a:cxn ang="0">
                      <a:pos x="3" y="0"/>
                    </a:cxn>
                    <a:cxn ang="0">
                      <a:pos x="3" y="0"/>
                    </a:cxn>
                    <a:cxn ang="0">
                      <a:pos x="3" y="0"/>
                    </a:cxn>
                    <a:cxn ang="0">
                      <a:pos x="3" y="4"/>
                    </a:cxn>
                    <a:cxn ang="0">
                      <a:pos x="3" y="0"/>
                    </a:cxn>
                    <a:cxn ang="0">
                      <a:pos x="3" y="4"/>
                    </a:cxn>
                    <a:cxn ang="0">
                      <a:pos x="3" y="4"/>
                    </a:cxn>
                    <a:cxn ang="0">
                      <a:pos x="3" y="4"/>
                    </a:cxn>
                    <a:cxn ang="0">
                      <a:pos x="3" y="8"/>
                    </a:cxn>
                    <a:cxn ang="0">
                      <a:pos x="3" y="8"/>
                    </a:cxn>
                    <a:cxn ang="0">
                      <a:pos x="3" y="8"/>
                    </a:cxn>
                    <a:cxn ang="0">
                      <a:pos x="3" y="4"/>
                    </a:cxn>
                    <a:cxn ang="0">
                      <a:pos x="3" y="4"/>
                    </a:cxn>
                    <a:cxn ang="0">
                      <a:pos x="3" y="0"/>
                    </a:cxn>
                    <a:cxn ang="0">
                      <a:pos x="3" y="0"/>
                    </a:cxn>
                    <a:cxn ang="0">
                      <a:pos x="3" y="4"/>
                    </a:cxn>
                    <a:cxn ang="0">
                      <a:pos x="3" y="4"/>
                    </a:cxn>
                    <a:cxn ang="0">
                      <a:pos x="3" y="4"/>
                    </a:cxn>
                    <a:cxn ang="0">
                      <a:pos x="3" y="4"/>
                    </a:cxn>
                    <a:cxn ang="0">
                      <a:pos x="3" y="8"/>
                    </a:cxn>
                    <a:cxn ang="0">
                      <a:pos x="3" y="0"/>
                    </a:cxn>
                    <a:cxn ang="0">
                      <a:pos x="3" y="0"/>
                    </a:cxn>
                    <a:cxn ang="0">
                      <a:pos x="7" y="0"/>
                    </a:cxn>
                    <a:cxn ang="0">
                      <a:pos x="3" y="4"/>
                    </a:cxn>
                    <a:cxn ang="0">
                      <a:pos x="3" y="4"/>
                    </a:cxn>
                  </a:cxnLst>
                  <a:rect l="0" t="0" r="r" b="b"/>
                  <a:pathLst>
                    <a:path w="7" h="8">
                      <a:moveTo>
                        <a:pt x="0" y="8"/>
                      </a:moveTo>
                      <a:lnTo>
                        <a:pt x="0" y="4"/>
                      </a:lnTo>
                      <a:lnTo>
                        <a:pt x="0" y="4"/>
                      </a:lnTo>
                      <a:lnTo>
                        <a:pt x="3" y="4"/>
                      </a:lnTo>
                      <a:lnTo>
                        <a:pt x="3" y="4"/>
                      </a:lnTo>
                      <a:lnTo>
                        <a:pt x="3" y="4"/>
                      </a:lnTo>
                      <a:lnTo>
                        <a:pt x="3" y="4"/>
                      </a:lnTo>
                      <a:lnTo>
                        <a:pt x="3" y="4"/>
                      </a:lnTo>
                      <a:lnTo>
                        <a:pt x="3" y="4"/>
                      </a:lnTo>
                      <a:lnTo>
                        <a:pt x="3" y="8"/>
                      </a:lnTo>
                      <a:lnTo>
                        <a:pt x="0" y="8"/>
                      </a:lnTo>
                      <a:lnTo>
                        <a:pt x="3" y="8"/>
                      </a:lnTo>
                      <a:lnTo>
                        <a:pt x="3" y="8"/>
                      </a:lnTo>
                      <a:lnTo>
                        <a:pt x="0" y="8"/>
                      </a:lnTo>
                      <a:lnTo>
                        <a:pt x="0" y="4"/>
                      </a:lnTo>
                      <a:lnTo>
                        <a:pt x="3" y="4"/>
                      </a:lnTo>
                      <a:lnTo>
                        <a:pt x="3" y="4"/>
                      </a:lnTo>
                      <a:lnTo>
                        <a:pt x="3" y="4"/>
                      </a:lnTo>
                      <a:lnTo>
                        <a:pt x="3" y="4"/>
                      </a:lnTo>
                      <a:lnTo>
                        <a:pt x="3" y="4"/>
                      </a:lnTo>
                      <a:lnTo>
                        <a:pt x="0" y="4"/>
                      </a:lnTo>
                      <a:lnTo>
                        <a:pt x="0" y="4"/>
                      </a:lnTo>
                      <a:lnTo>
                        <a:pt x="0" y="4"/>
                      </a:lnTo>
                      <a:lnTo>
                        <a:pt x="0" y="8"/>
                      </a:lnTo>
                      <a:lnTo>
                        <a:pt x="0" y="8"/>
                      </a:lnTo>
                      <a:lnTo>
                        <a:pt x="0" y="8"/>
                      </a:lnTo>
                      <a:close/>
                      <a:moveTo>
                        <a:pt x="3" y="8"/>
                      </a:moveTo>
                      <a:lnTo>
                        <a:pt x="3" y="0"/>
                      </a:lnTo>
                      <a:lnTo>
                        <a:pt x="3" y="0"/>
                      </a:lnTo>
                      <a:lnTo>
                        <a:pt x="3" y="0"/>
                      </a:lnTo>
                      <a:lnTo>
                        <a:pt x="3" y="4"/>
                      </a:lnTo>
                      <a:lnTo>
                        <a:pt x="3" y="4"/>
                      </a:lnTo>
                      <a:lnTo>
                        <a:pt x="3" y="4"/>
                      </a:lnTo>
                      <a:lnTo>
                        <a:pt x="3" y="4"/>
                      </a:lnTo>
                      <a:lnTo>
                        <a:pt x="3" y="4"/>
                      </a:lnTo>
                      <a:lnTo>
                        <a:pt x="3" y="8"/>
                      </a:lnTo>
                      <a:lnTo>
                        <a:pt x="3" y="8"/>
                      </a:lnTo>
                      <a:lnTo>
                        <a:pt x="3" y="8"/>
                      </a:lnTo>
                      <a:lnTo>
                        <a:pt x="3" y="8"/>
                      </a:lnTo>
                      <a:lnTo>
                        <a:pt x="3" y="8"/>
                      </a:lnTo>
                      <a:close/>
                      <a:moveTo>
                        <a:pt x="3" y="4"/>
                      </a:moveTo>
                      <a:lnTo>
                        <a:pt x="3" y="8"/>
                      </a:lnTo>
                      <a:lnTo>
                        <a:pt x="3" y="8"/>
                      </a:lnTo>
                      <a:lnTo>
                        <a:pt x="3" y="4"/>
                      </a:lnTo>
                      <a:lnTo>
                        <a:pt x="3" y="4"/>
                      </a:lnTo>
                      <a:lnTo>
                        <a:pt x="3" y="4"/>
                      </a:lnTo>
                      <a:lnTo>
                        <a:pt x="3" y="4"/>
                      </a:lnTo>
                      <a:lnTo>
                        <a:pt x="3" y="4"/>
                      </a:lnTo>
                      <a:lnTo>
                        <a:pt x="3" y="4"/>
                      </a:lnTo>
                      <a:lnTo>
                        <a:pt x="3" y="0"/>
                      </a:lnTo>
                      <a:lnTo>
                        <a:pt x="3" y="0"/>
                      </a:lnTo>
                      <a:lnTo>
                        <a:pt x="3" y="0"/>
                      </a:lnTo>
                      <a:lnTo>
                        <a:pt x="3" y="0"/>
                      </a:lnTo>
                      <a:lnTo>
                        <a:pt x="3" y="0"/>
                      </a:lnTo>
                      <a:lnTo>
                        <a:pt x="3" y="0"/>
                      </a:lnTo>
                      <a:lnTo>
                        <a:pt x="3" y="0"/>
                      </a:lnTo>
                      <a:lnTo>
                        <a:pt x="3" y="4"/>
                      </a:lnTo>
                      <a:lnTo>
                        <a:pt x="3" y="4"/>
                      </a:lnTo>
                      <a:lnTo>
                        <a:pt x="3" y="0"/>
                      </a:lnTo>
                      <a:lnTo>
                        <a:pt x="3" y="0"/>
                      </a:lnTo>
                      <a:lnTo>
                        <a:pt x="3" y="0"/>
                      </a:lnTo>
                      <a:lnTo>
                        <a:pt x="3" y="4"/>
                      </a:lnTo>
                      <a:lnTo>
                        <a:pt x="3" y="4"/>
                      </a:lnTo>
                      <a:lnTo>
                        <a:pt x="3" y="4"/>
                      </a:lnTo>
                      <a:lnTo>
                        <a:pt x="3" y="4"/>
                      </a:lnTo>
                      <a:lnTo>
                        <a:pt x="3" y="4"/>
                      </a:lnTo>
                      <a:lnTo>
                        <a:pt x="3" y="4"/>
                      </a:lnTo>
                      <a:lnTo>
                        <a:pt x="3" y="8"/>
                      </a:lnTo>
                      <a:lnTo>
                        <a:pt x="3" y="8"/>
                      </a:lnTo>
                      <a:lnTo>
                        <a:pt x="3" y="8"/>
                      </a:lnTo>
                      <a:lnTo>
                        <a:pt x="3" y="8"/>
                      </a:lnTo>
                      <a:lnTo>
                        <a:pt x="3" y="8"/>
                      </a:lnTo>
                      <a:lnTo>
                        <a:pt x="3" y="8"/>
                      </a:lnTo>
                      <a:lnTo>
                        <a:pt x="3" y="4"/>
                      </a:lnTo>
                      <a:lnTo>
                        <a:pt x="3" y="4"/>
                      </a:lnTo>
                      <a:lnTo>
                        <a:pt x="3" y="4"/>
                      </a:lnTo>
                      <a:close/>
                      <a:moveTo>
                        <a:pt x="3" y="8"/>
                      </a:moveTo>
                      <a:lnTo>
                        <a:pt x="3" y="0"/>
                      </a:lnTo>
                      <a:lnTo>
                        <a:pt x="3" y="0"/>
                      </a:lnTo>
                      <a:lnTo>
                        <a:pt x="3" y="0"/>
                      </a:lnTo>
                      <a:lnTo>
                        <a:pt x="3" y="0"/>
                      </a:lnTo>
                      <a:lnTo>
                        <a:pt x="3" y="4"/>
                      </a:lnTo>
                      <a:lnTo>
                        <a:pt x="3" y="4"/>
                      </a:lnTo>
                      <a:lnTo>
                        <a:pt x="3" y="4"/>
                      </a:lnTo>
                      <a:lnTo>
                        <a:pt x="3" y="4"/>
                      </a:lnTo>
                      <a:lnTo>
                        <a:pt x="3" y="4"/>
                      </a:lnTo>
                      <a:lnTo>
                        <a:pt x="3" y="4"/>
                      </a:lnTo>
                      <a:lnTo>
                        <a:pt x="3" y="4"/>
                      </a:lnTo>
                      <a:lnTo>
                        <a:pt x="3" y="8"/>
                      </a:lnTo>
                      <a:lnTo>
                        <a:pt x="3" y="8"/>
                      </a:lnTo>
                      <a:close/>
                      <a:moveTo>
                        <a:pt x="3" y="4"/>
                      </a:moveTo>
                      <a:lnTo>
                        <a:pt x="3" y="0"/>
                      </a:lnTo>
                      <a:lnTo>
                        <a:pt x="3" y="0"/>
                      </a:lnTo>
                      <a:lnTo>
                        <a:pt x="3" y="0"/>
                      </a:lnTo>
                      <a:lnTo>
                        <a:pt x="7" y="0"/>
                      </a:lnTo>
                      <a:lnTo>
                        <a:pt x="7" y="0"/>
                      </a:lnTo>
                      <a:lnTo>
                        <a:pt x="3" y="0"/>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80613" name="Freeform 709"/>
                <p:cNvSpPr>
                  <a:spLocks noChangeAspect="1"/>
                </p:cNvSpPr>
                <p:nvPr/>
              </p:nvSpPr>
              <p:spPr bwMode="auto">
                <a:xfrm>
                  <a:off x="1094" y="2888"/>
                  <a:ext cx="3" cy="4"/>
                </a:xfrm>
                <a:custGeom>
                  <a:avLst/>
                  <a:gdLst/>
                  <a:ahLst/>
                  <a:cxnLst>
                    <a:cxn ang="0">
                      <a:pos x="0" y="4"/>
                    </a:cxn>
                    <a:cxn ang="0">
                      <a:pos x="0" y="0"/>
                    </a:cxn>
                    <a:cxn ang="0">
                      <a:pos x="0" y="0"/>
                    </a:cxn>
                    <a:cxn ang="0">
                      <a:pos x="3" y="0"/>
                    </a:cxn>
                    <a:cxn ang="0">
                      <a:pos x="3" y="0"/>
                    </a:cxn>
                    <a:cxn ang="0">
                      <a:pos x="3" y="0"/>
                    </a:cxn>
                    <a:cxn ang="0">
                      <a:pos x="3" y="0"/>
                    </a:cxn>
                    <a:cxn ang="0">
                      <a:pos x="3" y="0"/>
                    </a:cxn>
                    <a:cxn ang="0">
                      <a:pos x="3" y="0"/>
                    </a:cxn>
                    <a:cxn ang="0">
                      <a:pos x="3" y="0"/>
                    </a:cxn>
                    <a:cxn ang="0">
                      <a:pos x="3" y="4"/>
                    </a:cxn>
                    <a:cxn ang="0">
                      <a:pos x="3" y="4"/>
                    </a:cxn>
                    <a:cxn ang="0">
                      <a:pos x="3" y="4"/>
                    </a:cxn>
                    <a:cxn ang="0">
                      <a:pos x="0" y="0"/>
                    </a:cxn>
                    <a:cxn ang="0">
                      <a:pos x="3" y="0"/>
                    </a:cxn>
                    <a:cxn ang="0">
                      <a:pos x="3" y="0"/>
                    </a:cxn>
                    <a:cxn ang="0">
                      <a:pos x="3" y="0"/>
                    </a:cxn>
                    <a:cxn ang="0">
                      <a:pos x="3" y="0"/>
                    </a:cxn>
                    <a:cxn ang="0">
                      <a:pos x="3" y="0"/>
                    </a:cxn>
                    <a:cxn ang="0">
                      <a:pos x="3" y="0"/>
                    </a:cxn>
                    <a:cxn ang="0">
                      <a:pos x="3" y="0"/>
                    </a:cxn>
                    <a:cxn ang="0">
                      <a:pos x="0" y="0"/>
                    </a:cxn>
                    <a:cxn ang="0">
                      <a:pos x="0" y="0"/>
                    </a:cxn>
                    <a:cxn ang="0">
                      <a:pos x="0" y="4"/>
                    </a:cxn>
                    <a:cxn ang="0">
                      <a:pos x="0" y="4"/>
                    </a:cxn>
                  </a:cxnLst>
                  <a:rect l="0" t="0" r="r" b="b"/>
                  <a:pathLst>
                    <a:path w="3" h="4">
                      <a:moveTo>
                        <a:pt x="0" y="4"/>
                      </a:moveTo>
                      <a:lnTo>
                        <a:pt x="0" y="0"/>
                      </a:lnTo>
                      <a:lnTo>
                        <a:pt x="0" y="0"/>
                      </a:lnTo>
                      <a:lnTo>
                        <a:pt x="3" y="0"/>
                      </a:lnTo>
                      <a:lnTo>
                        <a:pt x="3" y="0"/>
                      </a:lnTo>
                      <a:lnTo>
                        <a:pt x="3" y="0"/>
                      </a:lnTo>
                      <a:lnTo>
                        <a:pt x="3" y="0"/>
                      </a:lnTo>
                      <a:lnTo>
                        <a:pt x="3" y="0"/>
                      </a:lnTo>
                      <a:lnTo>
                        <a:pt x="3" y="0"/>
                      </a:lnTo>
                      <a:lnTo>
                        <a:pt x="3" y="0"/>
                      </a:lnTo>
                      <a:lnTo>
                        <a:pt x="3" y="4"/>
                      </a:lnTo>
                      <a:lnTo>
                        <a:pt x="3" y="4"/>
                      </a:lnTo>
                      <a:lnTo>
                        <a:pt x="3" y="4"/>
                      </a:lnTo>
                      <a:lnTo>
                        <a:pt x="0" y="0"/>
                      </a:lnTo>
                      <a:lnTo>
                        <a:pt x="3" y="0"/>
                      </a:lnTo>
                      <a:lnTo>
                        <a:pt x="3" y="0"/>
                      </a:lnTo>
                      <a:lnTo>
                        <a:pt x="3" y="0"/>
                      </a:lnTo>
                      <a:lnTo>
                        <a:pt x="3" y="0"/>
                      </a:lnTo>
                      <a:lnTo>
                        <a:pt x="3" y="0"/>
                      </a:lnTo>
                      <a:lnTo>
                        <a:pt x="3" y="0"/>
                      </a:lnTo>
                      <a:lnTo>
                        <a:pt x="3"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80614" name="Freeform 710"/>
                <p:cNvSpPr>
                  <a:spLocks noChangeAspect="1"/>
                </p:cNvSpPr>
                <p:nvPr/>
              </p:nvSpPr>
              <p:spPr bwMode="auto">
                <a:xfrm>
                  <a:off x="1097" y="2884"/>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0615" name="Freeform 711"/>
                <p:cNvSpPr>
                  <a:spLocks noChangeAspect="1"/>
                </p:cNvSpPr>
                <p:nvPr/>
              </p:nvSpPr>
              <p:spPr bwMode="auto">
                <a:xfrm>
                  <a:off x="1097" y="2884"/>
                  <a:ext cx="4" cy="8"/>
                </a:xfrm>
                <a:custGeom>
                  <a:avLst/>
                  <a:gdLst/>
                  <a:ahLst/>
                  <a:cxnLst>
                    <a:cxn ang="0">
                      <a:pos x="0" y="4"/>
                    </a:cxn>
                    <a:cxn ang="0">
                      <a:pos x="0" y="4"/>
                    </a:cxn>
                    <a:cxn ang="0">
                      <a:pos x="0" y="8"/>
                    </a:cxn>
                    <a:cxn ang="0">
                      <a:pos x="0" y="8"/>
                    </a:cxn>
                    <a:cxn ang="0">
                      <a:pos x="4"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4" y="0"/>
                    </a:cxn>
                    <a:cxn ang="0">
                      <a:pos x="4" y="4"/>
                    </a:cxn>
                    <a:cxn ang="0">
                      <a:pos x="0" y="4"/>
                    </a:cxn>
                    <a:cxn ang="0">
                      <a:pos x="0" y="0"/>
                    </a:cxn>
                    <a:cxn ang="0">
                      <a:pos x="0" y="0"/>
                    </a:cxn>
                    <a:cxn ang="0">
                      <a:pos x="0" y="0"/>
                    </a:cxn>
                    <a:cxn ang="0">
                      <a:pos x="0" y="4"/>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 ang="0">
                      <a:pos x="0" y="4"/>
                    </a:cxn>
                  </a:cxnLst>
                  <a:rect l="0" t="0" r="r" b="b"/>
                  <a:pathLst>
                    <a:path w="4" h="8">
                      <a:moveTo>
                        <a:pt x="0" y="4"/>
                      </a:moveTo>
                      <a:lnTo>
                        <a:pt x="0" y="4"/>
                      </a:lnTo>
                      <a:lnTo>
                        <a:pt x="0" y="8"/>
                      </a:lnTo>
                      <a:lnTo>
                        <a:pt x="0" y="8"/>
                      </a:lnTo>
                      <a:lnTo>
                        <a:pt x="4" y="4"/>
                      </a:lnTo>
                      <a:lnTo>
                        <a:pt x="0" y="4"/>
                      </a:lnTo>
                      <a:lnTo>
                        <a:pt x="0" y="4"/>
                      </a:lnTo>
                      <a:lnTo>
                        <a:pt x="0" y="4"/>
                      </a:lnTo>
                      <a:lnTo>
                        <a:pt x="0" y="4"/>
                      </a:lnTo>
                      <a:lnTo>
                        <a:pt x="0" y="4"/>
                      </a:lnTo>
                      <a:lnTo>
                        <a:pt x="0" y="0"/>
                      </a:lnTo>
                      <a:lnTo>
                        <a:pt x="0" y="0"/>
                      </a:lnTo>
                      <a:lnTo>
                        <a:pt x="0" y="0"/>
                      </a:lnTo>
                      <a:lnTo>
                        <a:pt x="0" y="0"/>
                      </a:lnTo>
                      <a:lnTo>
                        <a:pt x="0" y="0"/>
                      </a:lnTo>
                      <a:lnTo>
                        <a:pt x="0" y="0"/>
                      </a:lnTo>
                      <a:lnTo>
                        <a:pt x="4" y="0"/>
                      </a:lnTo>
                      <a:lnTo>
                        <a:pt x="4" y="4"/>
                      </a:lnTo>
                      <a:lnTo>
                        <a:pt x="0" y="4"/>
                      </a:lnTo>
                      <a:lnTo>
                        <a:pt x="0" y="0"/>
                      </a:lnTo>
                      <a:lnTo>
                        <a:pt x="0" y="0"/>
                      </a:lnTo>
                      <a:lnTo>
                        <a:pt x="0" y="0"/>
                      </a:lnTo>
                      <a:lnTo>
                        <a:pt x="0" y="4"/>
                      </a:lnTo>
                      <a:lnTo>
                        <a:pt x="0" y="4"/>
                      </a:lnTo>
                      <a:lnTo>
                        <a:pt x="0" y="4"/>
                      </a:lnTo>
                      <a:lnTo>
                        <a:pt x="4" y="4"/>
                      </a:lnTo>
                      <a:lnTo>
                        <a:pt x="4" y="4"/>
                      </a:lnTo>
                      <a:lnTo>
                        <a:pt x="4" y="4"/>
                      </a:lnTo>
                      <a:lnTo>
                        <a:pt x="4" y="8"/>
                      </a:lnTo>
                      <a:lnTo>
                        <a:pt x="0" y="8"/>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0616" name="Freeform 712"/>
                <p:cNvSpPr>
                  <a:spLocks noChangeAspect="1"/>
                </p:cNvSpPr>
                <p:nvPr/>
              </p:nvSpPr>
              <p:spPr bwMode="auto">
                <a:xfrm>
                  <a:off x="1097" y="2884"/>
                  <a:ext cx="4" cy="4"/>
                </a:xfrm>
                <a:custGeom>
                  <a:avLst/>
                  <a:gdLst/>
                  <a:ahLst/>
                  <a:cxnLst>
                    <a:cxn ang="0">
                      <a:pos x="0" y="4"/>
                    </a:cxn>
                    <a:cxn ang="0">
                      <a:pos x="0" y="0"/>
                    </a:cxn>
                    <a:cxn ang="0">
                      <a:pos x="4" y="0"/>
                    </a:cxn>
                    <a:cxn ang="0">
                      <a:pos x="4" y="0"/>
                    </a:cxn>
                    <a:cxn ang="0">
                      <a:pos x="0" y="0"/>
                    </a:cxn>
                    <a:cxn ang="0">
                      <a:pos x="0" y="4"/>
                    </a:cxn>
                    <a:cxn ang="0">
                      <a:pos x="4" y="0"/>
                    </a:cxn>
                    <a:cxn ang="0">
                      <a:pos x="4" y="4"/>
                    </a:cxn>
                    <a:cxn ang="0">
                      <a:pos x="0" y="4"/>
                    </a:cxn>
                    <a:cxn ang="0">
                      <a:pos x="0" y="4"/>
                    </a:cxn>
                    <a:cxn ang="0">
                      <a:pos x="4" y="4"/>
                    </a:cxn>
                    <a:cxn ang="0">
                      <a:pos x="4" y="4"/>
                    </a:cxn>
                    <a:cxn ang="0">
                      <a:pos x="0" y="4"/>
                    </a:cxn>
                  </a:cxnLst>
                  <a:rect l="0" t="0" r="r" b="b"/>
                  <a:pathLst>
                    <a:path w="4" h="4">
                      <a:moveTo>
                        <a:pt x="0" y="4"/>
                      </a:moveTo>
                      <a:lnTo>
                        <a:pt x="0" y="0"/>
                      </a:lnTo>
                      <a:lnTo>
                        <a:pt x="4" y="0"/>
                      </a:lnTo>
                      <a:lnTo>
                        <a:pt x="4" y="0"/>
                      </a:lnTo>
                      <a:lnTo>
                        <a:pt x="0" y="0"/>
                      </a:lnTo>
                      <a:lnTo>
                        <a:pt x="0" y="4"/>
                      </a:lnTo>
                      <a:lnTo>
                        <a:pt x="4" y="0"/>
                      </a:lnTo>
                      <a:lnTo>
                        <a:pt x="4" y="4"/>
                      </a:lnTo>
                      <a:lnTo>
                        <a:pt x="0" y="4"/>
                      </a:lnTo>
                      <a:lnTo>
                        <a:pt x="0" y="4"/>
                      </a:lnTo>
                      <a:lnTo>
                        <a:pt x="4" y="4"/>
                      </a:lnTo>
                      <a:lnTo>
                        <a:pt x="4" y="4"/>
                      </a:lnTo>
                      <a:lnTo>
                        <a:pt x="0" y="4"/>
                      </a:lnTo>
                    </a:path>
                  </a:pathLst>
                </a:custGeom>
                <a:noFill/>
                <a:ln w="6350">
                  <a:solidFill>
                    <a:srgbClr val="000000"/>
                  </a:solidFill>
                  <a:prstDash val="solid"/>
                  <a:round/>
                  <a:headEnd/>
                  <a:tailEnd/>
                </a:ln>
              </p:spPr>
              <p:txBody>
                <a:bodyPr/>
                <a:lstStyle/>
                <a:p>
                  <a:endParaRPr lang="en-US"/>
                </a:p>
              </p:txBody>
            </p:sp>
            <p:sp>
              <p:nvSpPr>
                <p:cNvPr id="380617" name="Freeform 713"/>
                <p:cNvSpPr>
                  <a:spLocks noChangeAspect="1"/>
                </p:cNvSpPr>
                <p:nvPr/>
              </p:nvSpPr>
              <p:spPr bwMode="auto">
                <a:xfrm>
                  <a:off x="1101" y="2884"/>
                  <a:ext cx="1" cy="4"/>
                </a:xfrm>
                <a:custGeom>
                  <a:avLst/>
                  <a:gdLst/>
                  <a:ahLst/>
                  <a:cxnLst>
                    <a:cxn ang="0">
                      <a:pos x="0" y="4"/>
                    </a:cxn>
                    <a:cxn ang="0">
                      <a:pos x="0" y="0"/>
                    </a:cxn>
                    <a:cxn ang="0">
                      <a:pos x="0" y="0"/>
                    </a:cxn>
                    <a:cxn ang="0">
                      <a:pos x="0" y="0"/>
                    </a:cxn>
                    <a:cxn ang="0">
                      <a:pos x="0" y="0"/>
                    </a:cxn>
                    <a:cxn ang="0">
                      <a:pos x="0" y="0"/>
                    </a:cxn>
                    <a:cxn ang="0">
                      <a:pos x="0" y="0"/>
                    </a:cxn>
                    <a:cxn ang="0">
                      <a:pos x="0" y="4"/>
                    </a:cxn>
                    <a:cxn ang="0">
                      <a:pos x="0" y="4"/>
                    </a:cxn>
                  </a:cxnLst>
                  <a:rect l="0" t="0" r="r" b="b"/>
                  <a:pathLst>
                    <a:path h="4">
                      <a:moveTo>
                        <a:pt x="0" y="4"/>
                      </a:moveTo>
                      <a:lnTo>
                        <a:pt x="0" y="0"/>
                      </a:lnTo>
                      <a:lnTo>
                        <a:pt x="0" y="0"/>
                      </a:lnTo>
                      <a:lnTo>
                        <a:pt x="0" y="0"/>
                      </a:lnTo>
                      <a:lnTo>
                        <a:pt x="0"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80618" name="Freeform 714"/>
                <p:cNvSpPr>
                  <a:spLocks noChangeAspect="1" noEditPoints="1"/>
                </p:cNvSpPr>
                <p:nvPr/>
              </p:nvSpPr>
              <p:spPr bwMode="auto">
                <a:xfrm>
                  <a:off x="1112" y="2831"/>
                  <a:ext cx="8" cy="12"/>
                </a:xfrm>
                <a:custGeom>
                  <a:avLst/>
                  <a:gdLst/>
                  <a:ahLst/>
                  <a:cxnLst>
                    <a:cxn ang="0">
                      <a:pos x="0" y="4"/>
                    </a:cxn>
                    <a:cxn ang="0">
                      <a:pos x="4" y="4"/>
                    </a:cxn>
                    <a:cxn ang="0">
                      <a:pos x="4" y="4"/>
                    </a:cxn>
                    <a:cxn ang="0">
                      <a:pos x="4" y="8"/>
                    </a:cxn>
                    <a:cxn ang="0">
                      <a:pos x="4" y="8"/>
                    </a:cxn>
                    <a:cxn ang="0">
                      <a:pos x="0" y="8"/>
                    </a:cxn>
                    <a:cxn ang="0">
                      <a:pos x="0" y="12"/>
                    </a:cxn>
                    <a:cxn ang="0">
                      <a:pos x="0" y="4"/>
                    </a:cxn>
                    <a:cxn ang="0">
                      <a:pos x="0" y="8"/>
                    </a:cxn>
                    <a:cxn ang="0">
                      <a:pos x="4" y="8"/>
                    </a:cxn>
                    <a:cxn ang="0">
                      <a:pos x="4" y="4"/>
                    </a:cxn>
                    <a:cxn ang="0">
                      <a:pos x="4" y="4"/>
                    </a:cxn>
                    <a:cxn ang="0">
                      <a:pos x="0" y="4"/>
                    </a:cxn>
                    <a:cxn ang="0">
                      <a:pos x="0" y="4"/>
                    </a:cxn>
                    <a:cxn ang="0">
                      <a:pos x="4" y="4"/>
                    </a:cxn>
                    <a:cxn ang="0">
                      <a:pos x="4" y="4"/>
                    </a:cxn>
                    <a:cxn ang="0">
                      <a:pos x="4" y="0"/>
                    </a:cxn>
                    <a:cxn ang="0">
                      <a:pos x="4" y="4"/>
                    </a:cxn>
                    <a:cxn ang="0">
                      <a:pos x="4" y="8"/>
                    </a:cxn>
                    <a:cxn ang="0">
                      <a:pos x="4" y="12"/>
                    </a:cxn>
                    <a:cxn ang="0">
                      <a:pos x="4" y="12"/>
                    </a:cxn>
                    <a:cxn ang="0">
                      <a:pos x="4" y="8"/>
                    </a:cxn>
                    <a:cxn ang="0">
                      <a:pos x="4" y="8"/>
                    </a:cxn>
                    <a:cxn ang="0">
                      <a:pos x="4" y="8"/>
                    </a:cxn>
                    <a:cxn ang="0">
                      <a:pos x="4" y="12"/>
                    </a:cxn>
                    <a:cxn ang="0">
                      <a:pos x="4" y="12"/>
                    </a:cxn>
                    <a:cxn ang="0">
                      <a:pos x="4" y="8"/>
                    </a:cxn>
                    <a:cxn ang="0">
                      <a:pos x="4" y="4"/>
                    </a:cxn>
                    <a:cxn ang="0">
                      <a:pos x="4" y="4"/>
                    </a:cxn>
                    <a:cxn ang="0">
                      <a:pos x="4" y="4"/>
                    </a:cxn>
                    <a:cxn ang="0">
                      <a:pos x="4" y="4"/>
                    </a:cxn>
                    <a:cxn ang="0">
                      <a:pos x="4" y="8"/>
                    </a:cxn>
                    <a:cxn ang="0">
                      <a:pos x="8" y="0"/>
                    </a:cxn>
                    <a:cxn ang="0">
                      <a:pos x="8" y="8"/>
                    </a:cxn>
                    <a:cxn ang="0">
                      <a:pos x="8" y="0"/>
                    </a:cxn>
                    <a:cxn ang="0">
                      <a:pos x="8" y="8"/>
                    </a:cxn>
                    <a:cxn ang="0">
                      <a:pos x="4" y="0"/>
                    </a:cxn>
                    <a:cxn ang="0">
                      <a:pos x="8" y="0"/>
                    </a:cxn>
                    <a:cxn ang="0">
                      <a:pos x="8" y="8"/>
                    </a:cxn>
                  </a:cxnLst>
                  <a:rect l="0" t="0" r="r" b="b"/>
                  <a:pathLst>
                    <a:path w="8" h="12">
                      <a:moveTo>
                        <a:pt x="0" y="12"/>
                      </a:moveTo>
                      <a:lnTo>
                        <a:pt x="0" y="4"/>
                      </a:lnTo>
                      <a:lnTo>
                        <a:pt x="0" y="4"/>
                      </a:lnTo>
                      <a:lnTo>
                        <a:pt x="4" y="4"/>
                      </a:lnTo>
                      <a:lnTo>
                        <a:pt x="4" y="4"/>
                      </a:lnTo>
                      <a:lnTo>
                        <a:pt x="4" y="4"/>
                      </a:lnTo>
                      <a:lnTo>
                        <a:pt x="4" y="4"/>
                      </a:lnTo>
                      <a:lnTo>
                        <a:pt x="4" y="8"/>
                      </a:lnTo>
                      <a:lnTo>
                        <a:pt x="4" y="8"/>
                      </a:lnTo>
                      <a:lnTo>
                        <a:pt x="4" y="8"/>
                      </a:lnTo>
                      <a:lnTo>
                        <a:pt x="4" y="8"/>
                      </a:lnTo>
                      <a:lnTo>
                        <a:pt x="0" y="8"/>
                      </a:lnTo>
                      <a:lnTo>
                        <a:pt x="0" y="12"/>
                      </a:lnTo>
                      <a:lnTo>
                        <a:pt x="0" y="12"/>
                      </a:lnTo>
                      <a:lnTo>
                        <a:pt x="0" y="12"/>
                      </a:lnTo>
                      <a:close/>
                      <a:moveTo>
                        <a:pt x="0" y="4"/>
                      </a:moveTo>
                      <a:lnTo>
                        <a:pt x="0" y="8"/>
                      </a:lnTo>
                      <a:lnTo>
                        <a:pt x="0" y="8"/>
                      </a:lnTo>
                      <a:lnTo>
                        <a:pt x="4" y="8"/>
                      </a:lnTo>
                      <a:lnTo>
                        <a:pt x="4" y="8"/>
                      </a:lnTo>
                      <a:lnTo>
                        <a:pt x="4" y="8"/>
                      </a:lnTo>
                      <a:lnTo>
                        <a:pt x="4" y="4"/>
                      </a:lnTo>
                      <a:lnTo>
                        <a:pt x="4" y="4"/>
                      </a:lnTo>
                      <a:lnTo>
                        <a:pt x="4" y="4"/>
                      </a:lnTo>
                      <a:lnTo>
                        <a:pt x="4" y="4"/>
                      </a:lnTo>
                      <a:lnTo>
                        <a:pt x="0" y="4"/>
                      </a:lnTo>
                      <a:lnTo>
                        <a:pt x="0" y="4"/>
                      </a:lnTo>
                      <a:lnTo>
                        <a:pt x="0" y="4"/>
                      </a:lnTo>
                      <a:close/>
                      <a:moveTo>
                        <a:pt x="4" y="8"/>
                      </a:moveTo>
                      <a:lnTo>
                        <a:pt x="4" y="4"/>
                      </a:lnTo>
                      <a:lnTo>
                        <a:pt x="4" y="4"/>
                      </a:lnTo>
                      <a:lnTo>
                        <a:pt x="4" y="4"/>
                      </a:lnTo>
                      <a:lnTo>
                        <a:pt x="4" y="0"/>
                      </a:lnTo>
                      <a:lnTo>
                        <a:pt x="4" y="0"/>
                      </a:lnTo>
                      <a:lnTo>
                        <a:pt x="4" y="4"/>
                      </a:lnTo>
                      <a:lnTo>
                        <a:pt x="4" y="4"/>
                      </a:lnTo>
                      <a:lnTo>
                        <a:pt x="4" y="4"/>
                      </a:lnTo>
                      <a:lnTo>
                        <a:pt x="4" y="8"/>
                      </a:lnTo>
                      <a:lnTo>
                        <a:pt x="4" y="8"/>
                      </a:lnTo>
                      <a:lnTo>
                        <a:pt x="4" y="12"/>
                      </a:lnTo>
                      <a:lnTo>
                        <a:pt x="4" y="12"/>
                      </a:lnTo>
                      <a:lnTo>
                        <a:pt x="4" y="12"/>
                      </a:lnTo>
                      <a:lnTo>
                        <a:pt x="4" y="12"/>
                      </a:lnTo>
                      <a:lnTo>
                        <a:pt x="4" y="8"/>
                      </a:lnTo>
                      <a:lnTo>
                        <a:pt x="4" y="8"/>
                      </a:lnTo>
                      <a:lnTo>
                        <a:pt x="4" y="8"/>
                      </a:lnTo>
                      <a:close/>
                      <a:moveTo>
                        <a:pt x="4" y="8"/>
                      </a:moveTo>
                      <a:lnTo>
                        <a:pt x="4" y="8"/>
                      </a:lnTo>
                      <a:lnTo>
                        <a:pt x="4" y="12"/>
                      </a:lnTo>
                      <a:lnTo>
                        <a:pt x="4" y="12"/>
                      </a:lnTo>
                      <a:lnTo>
                        <a:pt x="4" y="12"/>
                      </a:lnTo>
                      <a:lnTo>
                        <a:pt x="4" y="12"/>
                      </a:lnTo>
                      <a:lnTo>
                        <a:pt x="4" y="8"/>
                      </a:lnTo>
                      <a:lnTo>
                        <a:pt x="4" y="8"/>
                      </a:lnTo>
                      <a:lnTo>
                        <a:pt x="4" y="4"/>
                      </a:lnTo>
                      <a:lnTo>
                        <a:pt x="4" y="4"/>
                      </a:lnTo>
                      <a:lnTo>
                        <a:pt x="4" y="4"/>
                      </a:lnTo>
                      <a:lnTo>
                        <a:pt x="4" y="4"/>
                      </a:lnTo>
                      <a:lnTo>
                        <a:pt x="4" y="4"/>
                      </a:lnTo>
                      <a:lnTo>
                        <a:pt x="4" y="4"/>
                      </a:lnTo>
                      <a:lnTo>
                        <a:pt x="4" y="4"/>
                      </a:lnTo>
                      <a:lnTo>
                        <a:pt x="4" y="4"/>
                      </a:lnTo>
                      <a:lnTo>
                        <a:pt x="4" y="8"/>
                      </a:lnTo>
                      <a:lnTo>
                        <a:pt x="4" y="8"/>
                      </a:lnTo>
                      <a:close/>
                      <a:moveTo>
                        <a:pt x="8" y="8"/>
                      </a:moveTo>
                      <a:lnTo>
                        <a:pt x="8" y="0"/>
                      </a:lnTo>
                      <a:lnTo>
                        <a:pt x="8" y="0"/>
                      </a:lnTo>
                      <a:lnTo>
                        <a:pt x="8" y="8"/>
                      </a:lnTo>
                      <a:lnTo>
                        <a:pt x="8" y="8"/>
                      </a:lnTo>
                      <a:lnTo>
                        <a:pt x="8" y="0"/>
                      </a:lnTo>
                      <a:lnTo>
                        <a:pt x="8" y="8"/>
                      </a:lnTo>
                      <a:lnTo>
                        <a:pt x="8" y="8"/>
                      </a:lnTo>
                      <a:lnTo>
                        <a:pt x="4" y="0"/>
                      </a:lnTo>
                      <a:lnTo>
                        <a:pt x="4" y="0"/>
                      </a:lnTo>
                      <a:lnTo>
                        <a:pt x="8" y="8"/>
                      </a:lnTo>
                      <a:lnTo>
                        <a:pt x="8" y="0"/>
                      </a:lnTo>
                      <a:lnTo>
                        <a:pt x="8" y="0"/>
                      </a:lnTo>
                      <a:lnTo>
                        <a:pt x="8" y="8"/>
                      </a:lnTo>
                      <a:lnTo>
                        <a:pt x="8" y="8"/>
                      </a:lnTo>
                      <a:close/>
                    </a:path>
                  </a:pathLst>
                </a:custGeom>
                <a:solidFill>
                  <a:srgbClr val="000000"/>
                </a:solidFill>
                <a:ln w="9525">
                  <a:noFill/>
                  <a:round/>
                  <a:headEnd/>
                  <a:tailEnd/>
                </a:ln>
              </p:spPr>
              <p:txBody>
                <a:bodyPr/>
                <a:lstStyle/>
                <a:p>
                  <a:endParaRPr lang="en-US"/>
                </a:p>
              </p:txBody>
            </p:sp>
            <p:sp>
              <p:nvSpPr>
                <p:cNvPr id="380619" name="Freeform 715"/>
                <p:cNvSpPr>
                  <a:spLocks noChangeAspect="1" noEditPoints="1"/>
                </p:cNvSpPr>
                <p:nvPr/>
              </p:nvSpPr>
              <p:spPr bwMode="auto">
                <a:xfrm>
                  <a:off x="1120" y="2827"/>
                  <a:ext cx="4" cy="12"/>
                </a:xfrm>
                <a:custGeom>
                  <a:avLst/>
                  <a:gdLst/>
                  <a:ahLst/>
                  <a:cxnLst>
                    <a:cxn ang="0">
                      <a:pos x="0" y="12"/>
                    </a:cxn>
                    <a:cxn ang="0">
                      <a:pos x="0" y="4"/>
                    </a:cxn>
                    <a:cxn ang="0">
                      <a:pos x="0" y="0"/>
                    </a:cxn>
                    <a:cxn ang="0">
                      <a:pos x="0" y="4"/>
                    </a:cxn>
                    <a:cxn ang="0">
                      <a:pos x="0" y="4"/>
                    </a:cxn>
                    <a:cxn ang="0">
                      <a:pos x="0" y="8"/>
                    </a:cxn>
                    <a:cxn ang="0">
                      <a:pos x="0" y="8"/>
                    </a:cxn>
                    <a:cxn ang="0">
                      <a:pos x="0" y="8"/>
                    </a:cxn>
                    <a:cxn ang="0">
                      <a:pos x="0" y="8"/>
                    </a:cxn>
                    <a:cxn ang="0">
                      <a:pos x="0" y="12"/>
                    </a:cxn>
                    <a:cxn ang="0">
                      <a:pos x="0" y="12"/>
                    </a:cxn>
                    <a:cxn ang="0">
                      <a:pos x="0" y="12"/>
                    </a:cxn>
                    <a:cxn ang="0">
                      <a:pos x="0" y="12"/>
                    </a:cxn>
                    <a:cxn ang="0">
                      <a:pos x="0" y="12"/>
                    </a:cxn>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8"/>
                    </a:cxn>
                    <a:cxn ang="0">
                      <a:pos x="4" y="4"/>
                    </a:cxn>
                    <a:cxn ang="0">
                      <a:pos x="4" y="4"/>
                    </a:cxn>
                    <a:cxn ang="0">
                      <a:pos x="4" y="4"/>
                    </a:cxn>
                    <a:cxn ang="0">
                      <a:pos x="4" y="4"/>
                    </a:cxn>
                    <a:cxn ang="0">
                      <a:pos x="4" y="0"/>
                    </a:cxn>
                    <a:cxn ang="0">
                      <a:pos x="4" y="0"/>
                    </a:cxn>
                    <a:cxn ang="0">
                      <a:pos x="4" y="0"/>
                    </a:cxn>
                    <a:cxn ang="0">
                      <a:pos x="4" y="4"/>
                    </a:cxn>
                    <a:cxn ang="0">
                      <a:pos x="4" y="12"/>
                    </a:cxn>
                    <a:cxn ang="0">
                      <a:pos x="0" y="12"/>
                    </a:cxn>
                    <a:cxn ang="0">
                      <a:pos x="0" y="12"/>
                    </a:cxn>
                  </a:cxnLst>
                  <a:rect l="0" t="0" r="r" b="b"/>
                  <a:pathLst>
                    <a:path w="4" h="12">
                      <a:moveTo>
                        <a:pt x="0" y="12"/>
                      </a:moveTo>
                      <a:lnTo>
                        <a:pt x="0" y="4"/>
                      </a:lnTo>
                      <a:lnTo>
                        <a:pt x="0" y="0"/>
                      </a:lnTo>
                      <a:lnTo>
                        <a:pt x="0" y="4"/>
                      </a:lnTo>
                      <a:lnTo>
                        <a:pt x="0" y="4"/>
                      </a:lnTo>
                      <a:lnTo>
                        <a:pt x="0" y="8"/>
                      </a:lnTo>
                      <a:lnTo>
                        <a:pt x="0" y="8"/>
                      </a:lnTo>
                      <a:lnTo>
                        <a:pt x="0" y="8"/>
                      </a:lnTo>
                      <a:lnTo>
                        <a:pt x="0" y="8"/>
                      </a:lnTo>
                      <a:lnTo>
                        <a:pt x="0" y="12"/>
                      </a:lnTo>
                      <a:lnTo>
                        <a:pt x="0" y="12"/>
                      </a:lnTo>
                      <a:lnTo>
                        <a:pt x="0" y="12"/>
                      </a:lnTo>
                      <a:lnTo>
                        <a:pt x="0" y="12"/>
                      </a:lnTo>
                      <a:lnTo>
                        <a:pt x="0" y="12"/>
                      </a:lnTo>
                      <a:close/>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8"/>
                      </a:lnTo>
                      <a:lnTo>
                        <a:pt x="4" y="4"/>
                      </a:lnTo>
                      <a:lnTo>
                        <a:pt x="4" y="4"/>
                      </a:lnTo>
                      <a:lnTo>
                        <a:pt x="4" y="4"/>
                      </a:lnTo>
                      <a:lnTo>
                        <a:pt x="4" y="4"/>
                      </a:lnTo>
                      <a:lnTo>
                        <a:pt x="4" y="0"/>
                      </a:lnTo>
                      <a:lnTo>
                        <a:pt x="4" y="0"/>
                      </a:lnTo>
                      <a:lnTo>
                        <a:pt x="4" y="0"/>
                      </a:lnTo>
                      <a:lnTo>
                        <a:pt x="4" y="4"/>
                      </a:lnTo>
                      <a:lnTo>
                        <a:pt x="4" y="12"/>
                      </a:lnTo>
                      <a:lnTo>
                        <a:pt x="0" y="12"/>
                      </a:lnTo>
                      <a:lnTo>
                        <a:pt x="0" y="12"/>
                      </a:lnTo>
                      <a:close/>
                    </a:path>
                  </a:pathLst>
                </a:custGeom>
                <a:solidFill>
                  <a:srgbClr val="000000"/>
                </a:solidFill>
                <a:ln w="9525">
                  <a:noFill/>
                  <a:round/>
                  <a:headEnd/>
                  <a:tailEnd/>
                </a:ln>
              </p:spPr>
              <p:txBody>
                <a:bodyPr/>
                <a:lstStyle/>
                <a:p>
                  <a:endParaRPr lang="en-US"/>
                </a:p>
              </p:txBody>
            </p:sp>
            <p:sp>
              <p:nvSpPr>
                <p:cNvPr id="380620" name="Freeform 716"/>
                <p:cNvSpPr>
                  <a:spLocks noChangeAspect="1"/>
                </p:cNvSpPr>
                <p:nvPr/>
              </p:nvSpPr>
              <p:spPr bwMode="auto">
                <a:xfrm>
                  <a:off x="1112" y="2835"/>
                  <a:ext cx="4" cy="8"/>
                </a:xfrm>
                <a:custGeom>
                  <a:avLst/>
                  <a:gdLst/>
                  <a:ahLst/>
                  <a:cxnLst>
                    <a:cxn ang="0">
                      <a:pos x="0" y="8"/>
                    </a:cxn>
                    <a:cxn ang="0">
                      <a:pos x="0" y="0"/>
                    </a:cxn>
                    <a:cxn ang="0">
                      <a:pos x="0" y="0"/>
                    </a:cxn>
                    <a:cxn ang="0">
                      <a:pos x="4" y="0"/>
                    </a:cxn>
                    <a:cxn ang="0">
                      <a:pos x="4" y="0"/>
                    </a:cxn>
                    <a:cxn ang="0">
                      <a:pos x="4" y="0"/>
                    </a:cxn>
                    <a:cxn ang="0">
                      <a:pos x="4" y="0"/>
                    </a:cxn>
                    <a:cxn ang="0">
                      <a:pos x="4" y="4"/>
                    </a:cxn>
                    <a:cxn ang="0">
                      <a:pos x="4" y="4"/>
                    </a:cxn>
                    <a:cxn ang="0">
                      <a:pos x="4" y="4"/>
                    </a:cxn>
                    <a:cxn ang="0">
                      <a:pos x="4" y="4"/>
                    </a:cxn>
                    <a:cxn ang="0">
                      <a:pos x="0" y="4"/>
                    </a:cxn>
                    <a:cxn ang="0">
                      <a:pos x="0" y="8"/>
                    </a:cxn>
                    <a:cxn ang="0">
                      <a:pos x="0" y="8"/>
                    </a:cxn>
                  </a:cxnLst>
                  <a:rect l="0" t="0" r="r" b="b"/>
                  <a:pathLst>
                    <a:path w="4" h="8">
                      <a:moveTo>
                        <a:pt x="0" y="8"/>
                      </a:moveTo>
                      <a:lnTo>
                        <a:pt x="0" y="0"/>
                      </a:lnTo>
                      <a:lnTo>
                        <a:pt x="0" y="0"/>
                      </a:lnTo>
                      <a:lnTo>
                        <a:pt x="4" y="0"/>
                      </a:lnTo>
                      <a:lnTo>
                        <a:pt x="4" y="0"/>
                      </a:lnTo>
                      <a:lnTo>
                        <a:pt x="4" y="0"/>
                      </a:lnTo>
                      <a:lnTo>
                        <a:pt x="4" y="0"/>
                      </a:lnTo>
                      <a:lnTo>
                        <a:pt x="4" y="4"/>
                      </a:lnTo>
                      <a:lnTo>
                        <a:pt x="4" y="4"/>
                      </a:lnTo>
                      <a:lnTo>
                        <a:pt x="4" y="4"/>
                      </a:lnTo>
                      <a:lnTo>
                        <a:pt x="4"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80621" name="Freeform 717"/>
                <p:cNvSpPr>
                  <a:spLocks noChangeAspect="1"/>
                </p:cNvSpPr>
                <p:nvPr/>
              </p:nvSpPr>
              <p:spPr bwMode="auto">
                <a:xfrm>
                  <a:off x="1112" y="2835"/>
                  <a:ext cx="4" cy="4"/>
                </a:xfrm>
                <a:custGeom>
                  <a:avLst/>
                  <a:gdLst/>
                  <a:ahLst/>
                  <a:cxnLst>
                    <a:cxn ang="0">
                      <a:pos x="0" y="0"/>
                    </a:cxn>
                    <a:cxn ang="0">
                      <a:pos x="0" y="4"/>
                    </a:cxn>
                    <a:cxn ang="0">
                      <a:pos x="0" y="4"/>
                    </a:cxn>
                    <a:cxn ang="0">
                      <a:pos x="4" y="4"/>
                    </a:cxn>
                    <a:cxn ang="0">
                      <a:pos x="4" y="4"/>
                    </a:cxn>
                    <a:cxn ang="0">
                      <a:pos x="4" y="4"/>
                    </a:cxn>
                    <a:cxn ang="0">
                      <a:pos x="4" y="4"/>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4"/>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80622" name="Freeform 718"/>
                <p:cNvSpPr>
                  <a:spLocks noChangeAspect="1"/>
                </p:cNvSpPr>
                <p:nvPr/>
              </p:nvSpPr>
              <p:spPr bwMode="auto">
                <a:xfrm>
                  <a:off x="1116" y="2831"/>
                  <a:ext cx="1" cy="12"/>
                </a:xfrm>
                <a:custGeom>
                  <a:avLst/>
                  <a:gdLst/>
                  <a:ahLst/>
                  <a:cxnLst>
                    <a:cxn ang="0">
                      <a:pos x="0" y="8"/>
                    </a:cxn>
                    <a:cxn ang="0">
                      <a:pos x="0" y="8"/>
                    </a:cxn>
                    <a:cxn ang="0">
                      <a:pos x="0" y="4"/>
                    </a:cxn>
                    <a:cxn ang="0">
                      <a:pos x="0" y="4"/>
                    </a:cxn>
                    <a:cxn ang="0">
                      <a:pos x="0" y="4"/>
                    </a:cxn>
                    <a:cxn ang="0">
                      <a:pos x="0" y="0"/>
                    </a:cxn>
                    <a:cxn ang="0">
                      <a:pos x="0" y="0"/>
                    </a:cxn>
                    <a:cxn ang="0">
                      <a:pos x="0" y="4"/>
                    </a:cxn>
                    <a:cxn ang="0">
                      <a:pos x="0" y="4"/>
                    </a:cxn>
                    <a:cxn ang="0">
                      <a:pos x="0" y="4"/>
                    </a:cxn>
                    <a:cxn ang="0">
                      <a:pos x="0" y="8"/>
                    </a:cxn>
                    <a:cxn ang="0">
                      <a:pos x="0" y="8"/>
                    </a:cxn>
                    <a:cxn ang="0">
                      <a:pos x="0" y="12"/>
                    </a:cxn>
                    <a:cxn ang="0">
                      <a:pos x="0" y="12"/>
                    </a:cxn>
                    <a:cxn ang="0">
                      <a:pos x="0" y="12"/>
                    </a:cxn>
                    <a:cxn ang="0">
                      <a:pos x="0" y="12"/>
                    </a:cxn>
                    <a:cxn ang="0">
                      <a:pos x="0" y="8"/>
                    </a:cxn>
                    <a:cxn ang="0">
                      <a:pos x="0" y="8"/>
                    </a:cxn>
                  </a:cxnLst>
                  <a:rect l="0" t="0" r="r" b="b"/>
                  <a:pathLst>
                    <a:path h="12">
                      <a:moveTo>
                        <a:pt x="0" y="8"/>
                      </a:moveTo>
                      <a:lnTo>
                        <a:pt x="0" y="8"/>
                      </a:lnTo>
                      <a:lnTo>
                        <a:pt x="0" y="4"/>
                      </a:lnTo>
                      <a:lnTo>
                        <a:pt x="0" y="4"/>
                      </a:lnTo>
                      <a:lnTo>
                        <a:pt x="0" y="4"/>
                      </a:lnTo>
                      <a:lnTo>
                        <a:pt x="0" y="0"/>
                      </a:lnTo>
                      <a:lnTo>
                        <a:pt x="0" y="0"/>
                      </a:lnTo>
                      <a:lnTo>
                        <a:pt x="0" y="4"/>
                      </a:lnTo>
                      <a:lnTo>
                        <a:pt x="0" y="4"/>
                      </a:lnTo>
                      <a:lnTo>
                        <a:pt x="0" y="4"/>
                      </a:lnTo>
                      <a:lnTo>
                        <a:pt x="0" y="8"/>
                      </a:lnTo>
                      <a:lnTo>
                        <a:pt x="0" y="8"/>
                      </a:lnTo>
                      <a:lnTo>
                        <a:pt x="0" y="12"/>
                      </a:lnTo>
                      <a:lnTo>
                        <a:pt x="0" y="12"/>
                      </a:lnTo>
                      <a:lnTo>
                        <a:pt x="0" y="12"/>
                      </a:lnTo>
                      <a:lnTo>
                        <a:pt x="0" y="12"/>
                      </a:lnTo>
                      <a:lnTo>
                        <a:pt x="0" y="8"/>
                      </a:lnTo>
                      <a:lnTo>
                        <a:pt x="0" y="8"/>
                      </a:lnTo>
                    </a:path>
                  </a:pathLst>
                </a:custGeom>
                <a:noFill/>
                <a:ln w="6350">
                  <a:solidFill>
                    <a:srgbClr val="000000"/>
                  </a:solidFill>
                  <a:prstDash val="solid"/>
                  <a:round/>
                  <a:headEnd/>
                  <a:tailEnd/>
                </a:ln>
              </p:spPr>
              <p:txBody>
                <a:bodyPr/>
                <a:lstStyle/>
                <a:p>
                  <a:endParaRPr lang="en-US"/>
                </a:p>
              </p:txBody>
            </p:sp>
            <p:sp>
              <p:nvSpPr>
                <p:cNvPr id="380623" name="Freeform 719"/>
                <p:cNvSpPr>
                  <a:spLocks noChangeAspect="1"/>
                </p:cNvSpPr>
                <p:nvPr/>
              </p:nvSpPr>
              <p:spPr bwMode="auto">
                <a:xfrm>
                  <a:off x="1116" y="2835"/>
                  <a:ext cx="1" cy="4"/>
                </a:xfrm>
                <a:custGeom>
                  <a:avLst/>
                  <a:gdLst/>
                  <a:ahLst/>
                  <a:cxnLst>
                    <a:cxn ang="0">
                      <a:pos x="0" y="4"/>
                    </a:cxn>
                    <a:cxn ang="0">
                      <a:pos x="0" y="4"/>
                    </a:cxn>
                    <a:cxn ang="0">
                      <a:pos x="0" y="4"/>
                    </a:cxn>
                    <a:cxn ang="0">
                      <a:pos x="0" y="4"/>
                    </a:cxn>
                    <a:cxn ang="0">
                      <a:pos x="0"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0" y="4"/>
                    </a:cxn>
                  </a:cxnLst>
                  <a:rect l="0" t="0" r="r" b="b"/>
                  <a:pathLst>
                    <a:path h="4">
                      <a:moveTo>
                        <a:pt x="0" y="4"/>
                      </a:moveTo>
                      <a:lnTo>
                        <a:pt x="0"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80624" name="Freeform 720"/>
                <p:cNvSpPr>
                  <a:spLocks noChangeAspect="1"/>
                </p:cNvSpPr>
                <p:nvPr/>
              </p:nvSpPr>
              <p:spPr bwMode="auto">
                <a:xfrm>
                  <a:off x="1120" y="2831"/>
                  <a:ext cx="1" cy="8"/>
                </a:xfrm>
                <a:custGeom>
                  <a:avLst/>
                  <a:gdLst/>
                  <a:ahLst/>
                  <a:cxnLst>
                    <a:cxn ang="0">
                      <a:pos x="0" y="8"/>
                    </a:cxn>
                    <a:cxn ang="0">
                      <a:pos x="0" y="0"/>
                    </a:cxn>
                    <a:cxn ang="0">
                      <a:pos x="0" y="0"/>
                    </a:cxn>
                    <a:cxn ang="0">
                      <a:pos x="0" y="8"/>
                    </a:cxn>
                    <a:cxn ang="0">
                      <a:pos x="0" y="8"/>
                    </a:cxn>
                    <a:cxn ang="0">
                      <a:pos x="0" y="0"/>
                    </a:cxn>
                    <a:cxn ang="0">
                      <a:pos x="0" y="8"/>
                    </a:cxn>
                    <a:cxn ang="0">
                      <a:pos x="0" y="8"/>
                    </a:cxn>
                    <a:cxn ang="0">
                      <a:pos x="0" y="0"/>
                    </a:cxn>
                    <a:cxn ang="0">
                      <a:pos x="0" y="0"/>
                    </a:cxn>
                    <a:cxn ang="0">
                      <a:pos x="0" y="8"/>
                    </a:cxn>
                    <a:cxn ang="0">
                      <a:pos x="0" y="0"/>
                    </a:cxn>
                    <a:cxn ang="0">
                      <a:pos x="0" y="0"/>
                    </a:cxn>
                    <a:cxn ang="0">
                      <a:pos x="0" y="8"/>
                    </a:cxn>
                  </a:cxnLst>
                  <a:rect l="0" t="0" r="r" b="b"/>
                  <a:pathLst>
                    <a:path h="8">
                      <a:moveTo>
                        <a:pt x="0" y="8"/>
                      </a:moveTo>
                      <a:lnTo>
                        <a:pt x="0" y="0"/>
                      </a:lnTo>
                      <a:lnTo>
                        <a:pt x="0" y="0"/>
                      </a:lnTo>
                      <a:lnTo>
                        <a:pt x="0" y="8"/>
                      </a:lnTo>
                      <a:lnTo>
                        <a:pt x="0" y="8"/>
                      </a:lnTo>
                      <a:lnTo>
                        <a:pt x="0" y="0"/>
                      </a:lnTo>
                      <a:lnTo>
                        <a:pt x="0" y="8"/>
                      </a:lnTo>
                      <a:lnTo>
                        <a:pt x="0" y="8"/>
                      </a:lnTo>
                      <a:lnTo>
                        <a:pt x="0" y="0"/>
                      </a:lnTo>
                      <a:lnTo>
                        <a:pt x="0" y="0"/>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80625" name="Freeform 721"/>
                <p:cNvSpPr>
                  <a:spLocks noChangeAspect="1"/>
                </p:cNvSpPr>
                <p:nvPr/>
              </p:nvSpPr>
              <p:spPr bwMode="auto">
                <a:xfrm>
                  <a:off x="1120" y="2831"/>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0626" name="Freeform 722"/>
                <p:cNvSpPr>
                  <a:spLocks noChangeAspect="1"/>
                </p:cNvSpPr>
                <p:nvPr/>
              </p:nvSpPr>
              <p:spPr bwMode="auto">
                <a:xfrm>
                  <a:off x="1120" y="2827"/>
                  <a:ext cx="4" cy="12"/>
                </a:xfrm>
                <a:custGeom>
                  <a:avLst/>
                  <a:gdLst/>
                  <a:ahLst/>
                  <a:cxnLst>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4"/>
                    </a:cxn>
                    <a:cxn ang="0">
                      <a:pos x="4" y="4"/>
                    </a:cxn>
                    <a:cxn ang="0">
                      <a:pos x="4" y="4"/>
                    </a:cxn>
                    <a:cxn ang="0">
                      <a:pos x="4" y="4"/>
                    </a:cxn>
                    <a:cxn ang="0">
                      <a:pos x="4" y="4"/>
                    </a:cxn>
                    <a:cxn ang="0">
                      <a:pos x="4" y="0"/>
                    </a:cxn>
                    <a:cxn ang="0">
                      <a:pos x="4" y="0"/>
                    </a:cxn>
                    <a:cxn ang="0">
                      <a:pos x="4" y="0"/>
                    </a:cxn>
                    <a:cxn ang="0">
                      <a:pos x="4" y="4"/>
                    </a:cxn>
                    <a:cxn ang="0">
                      <a:pos x="4" y="12"/>
                    </a:cxn>
                    <a:cxn ang="0">
                      <a:pos x="0" y="12"/>
                    </a:cxn>
                  </a:cxnLst>
                  <a:rect l="0" t="0" r="r" b="b"/>
                  <a:pathLst>
                    <a:path w="4" h="12">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4"/>
                      </a:lnTo>
                      <a:lnTo>
                        <a:pt x="4" y="4"/>
                      </a:lnTo>
                      <a:lnTo>
                        <a:pt x="4" y="4"/>
                      </a:lnTo>
                      <a:lnTo>
                        <a:pt x="4" y="4"/>
                      </a:lnTo>
                      <a:lnTo>
                        <a:pt x="4" y="4"/>
                      </a:lnTo>
                      <a:lnTo>
                        <a:pt x="4" y="0"/>
                      </a:lnTo>
                      <a:lnTo>
                        <a:pt x="4" y="0"/>
                      </a:lnTo>
                      <a:lnTo>
                        <a:pt x="4" y="0"/>
                      </a:lnTo>
                      <a:lnTo>
                        <a:pt x="4" y="4"/>
                      </a:lnTo>
                      <a:lnTo>
                        <a:pt x="4" y="12"/>
                      </a:lnTo>
                      <a:lnTo>
                        <a:pt x="0" y="12"/>
                      </a:lnTo>
                    </a:path>
                  </a:pathLst>
                </a:custGeom>
                <a:noFill/>
                <a:ln w="6350">
                  <a:solidFill>
                    <a:srgbClr val="000000"/>
                  </a:solidFill>
                  <a:prstDash val="solid"/>
                  <a:round/>
                  <a:headEnd/>
                  <a:tailEnd/>
                </a:ln>
              </p:spPr>
              <p:txBody>
                <a:bodyPr/>
                <a:lstStyle/>
                <a:p>
                  <a:endParaRPr lang="en-US"/>
                </a:p>
              </p:txBody>
            </p:sp>
            <p:sp>
              <p:nvSpPr>
                <p:cNvPr id="380627" name="Freeform 723"/>
                <p:cNvSpPr>
                  <a:spLocks noChangeAspect="1" noEditPoints="1"/>
                </p:cNvSpPr>
                <p:nvPr/>
              </p:nvSpPr>
              <p:spPr bwMode="auto">
                <a:xfrm>
                  <a:off x="1112" y="2850"/>
                  <a:ext cx="8" cy="12"/>
                </a:xfrm>
                <a:custGeom>
                  <a:avLst/>
                  <a:gdLst/>
                  <a:ahLst/>
                  <a:cxnLst>
                    <a:cxn ang="0">
                      <a:pos x="0" y="4"/>
                    </a:cxn>
                    <a:cxn ang="0">
                      <a:pos x="4" y="4"/>
                    </a:cxn>
                    <a:cxn ang="0">
                      <a:pos x="4" y="8"/>
                    </a:cxn>
                    <a:cxn ang="0">
                      <a:pos x="4" y="8"/>
                    </a:cxn>
                    <a:cxn ang="0">
                      <a:pos x="4" y="12"/>
                    </a:cxn>
                    <a:cxn ang="0">
                      <a:pos x="0" y="12"/>
                    </a:cxn>
                    <a:cxn ang="0">
                      <a:pos x="0" y="4"/>
                    </a:cxn>
                    <a:cxn ang="0">
                      <a:pos x="4" y="12"/>
                    </a:cxn>
                    <a:cxn ang="0">
                      <a:pos x="4" y="12"/>
                    </a:cxn>
                    <a:cxn ang="0">
                      <a:pos x="4" y="8"/>
                    </a:cxn>
                    <a:cxn ang="0">
                      <a:pos x="4" y="8"/>
                    </a:cxn>
                    <a:cxn ang="0">
                      <a:pos x="4" y="4"/>
                    </a:cxn>
                    <a:cxn ang="0">
                      <a:pos x="0" y="4"/>
                    </a:cxn>
                    <a:cxn ang="0">
                      <a:pos x="4" y="12"/>
                    </a:cxn>
                    <a:cxn ang="0">
                      <a:pos x="4" y="4"/>
                    </a:cxn>
                    <a:cxn ang="0">
                      <a:pos x="4" y="12"/>
                    </a:cxn>
                    <a:cxn ang="0">
                      <a:pos x="4" y="12"/>
                    </a:cxn>
                    <a:cxn ang="0">
                      <a:pos x="4" y="8"/>
                    </a:cxn>
                    <a:cxn ang="0">
                      <a:pos x="4" y="8"/>
                    </a:cxn>
                    <a:cxn ang="0">
                      <a:pos x="4" y="8"/>
                    </a:cxn>
                    <a:cxn ang="0">
                      <a:pos x="4" y="4"/>
                    </a:cxn>
                    <a:cxn ang="0">
                      <a:pos x="4" y="4"/>
                    </a:cxn>
                    <a:cxn ang="0">
                      <a:pos x="4" y="4"/>
                    </a:cxn>
                    <a:cxn ang="0">
                      <a:pos x="4" y="4"/>
                    </a:cxn>
                    <a:cxn ang="0">
                      <a:pos x="4" y="4"/>
                    </a:cxn>
                    <a:cxn ang="0">
                      <a:pos x="4" y="4"/>
                    </a:cxn>
                    <a:cxn ang="0">
                      <a:pos x="4" y="4"/>
                    </a:cxn>
                    <a:cxn ang="0">
                      <a:pos x="4" y="8"/>
                    </a:cxn>
                    <a:cxn ang="0">
                      <a:pos x="4" y="8"/>
                    </a:cxn>
                    <a:cxn ang="0">
                      <a:pos x="4" y="8"/>
                    </a:cxn>
                    <a:cxn ang="0">
                      <a:pos x="4" y="12"/>
                    </a:cxn>
                    <a:cxn ang="0">
                      <a:pos x="4" y="12"/>
                    </a:cxn>
                    <a:cxn ang="0">
                      <a:pos x="4" y="8"/>
                    </a:cxn>
                    <a:cxn ang="0">
                      <a:pos x="4" y="12"/>
                    </a:cxn>
                    <a:cxn ang="0">
                      <a:pos x="4" y="4"/>
                    </a:cxn>
                    <a:cxn ang="0">
                      <a:pos x="8" y="0"/>
                    </a:cxn>
                    <a:cxn ang="0">
                      <a:pos x="4" y="8"/>
                    </a:cxn>
                    <a:cxn ang="0">
                      <a:pos x="8" y="8"/>
                    </a:cxn>
                    <a:cxn ang="0">
                      <a:pos x="4" y="8"/>
                    </a:cxn>
                    <a:cxn ang="0">
                      <a:pos x="4" y="12"/>
                    </a:cxn>
                  </a:cxnLst>
                  <a:rect l="0" t="0" r="r" b="b"/>
                  <a:pathLst>
                    <a:path w="8" h="12">
                      <a:moveTo>
                        <a:pt x="0" y="12"/>
                      </a:moveTo>
                      <a:lnTo>
                        <a:pt x="0" y="4"/>
                      </a:lnTo>
                      <a:lnTo>
                        <a:pt x="4" y="4"/>
                      </a:lnTo>
                      <a:lnTo>
                        <a:pt x="4" y="4"/>
                      </a:lnTo>
                      <a:lnTo>
                        <a:pt x="4" y="4"/>
                      </a:lnTo>
                      <a:lnTo>
                        <a:pt x="4" y="8"/>
                      </a:lnTo>
                      <a:lnTo>
                        <a:pt x="4" y="8"/>
                      </a:lnTo>
                      <a:lnTo>
                        <a:pt x="4" y="8"/>
                      </a:lnTo>
                      <a:lnTo>
                        <a:pt x="4" y="12"/>
                      </a:lnTo>
                      <a:lnTo>
                        <a:pt x="4" y="12"/>
                      </a:lnTo>
                      <a:lnTo>
                        <a:pt x="4" y="12"/>
                      </a:lnTo>
                      <a:lnTo>
                        <a:pt x="0" y="12"/>
                      </a:lnTo>
                      <a:lnTo>
                        <a:pt x="0" y="12"/>
                      </a:lnTo>
                      <a:close/>
                      <a:moveTo>
                        <a:pt x="0" y="4"/>
                      </a:moveTo>
                      <a:lnTo>
                        <a:pt x="0" y="12"/>
                      </a:lnTo>
                      <a:lnTo>
                        <a:pt x="4" y="12"/>
                      </a:lnTo>
                      <a:lnTo>
                        <a:pt x="4" y="12"/>
                      </a:lnTo>
                      <a:lnTo>
                        <a:pt x="4" y="12"/>
                      </a:lnTo>
                      <a:lnTo>
                        <a:pt x="4" y="8"/>
                      </a:lnTo>
                      <a:lnTo>
                        <a:pt x="4" y="8"/>
                      </a:lnTo>
                      <a:lnTo>
                        <a:pt x="4" y="8"/>
                      </a:lnTo>
                      <a:lnTo>
                        <a:pt x="4" y="8"/>
                      </a:lnTo>
                      <a:lnTo>
                        <a:pt x="4" y="4"/>
                      </a:lnTo>
                      <a:lnTo>
                        <a:pt x="4" y="4"/>
                      </a:lnTo>
                      <a:lnTo>
                        <a:pt x="0" y="4"/>
                      </a:lnTo>
                      <a:lnTo>
                        <a:pt x="0" y="4"/>
                      </a:lnTo>
                      <a:close/>
                      <a:moveTo>
                        <a:pt x="4" y="12"/>
                      </a:moveTo>
                      <a:lnTo>
                        <a:pt x="4" y="12"/>
                      </a:lnTo>
                      <a:lnTo>
                        <a:pt x="4" y="4"/>
                      </a:lnTo>
                      <a:lnTo>
                        <a:pt x="4" y="4"/>
                      </a:lnTo>
                      <a:lnTo>
                        <a:pt x="4" y="12"/>
                      </a:lnTo>
                      <a:lnTo>
                        <a:pt x="4" y="12"/>
                      </a:lnTo>
                      <a:close/>
                      <a:moveTo>
                        <a:pt x="4" y="8"/>
                      </a:moveTo>
                      <a:lnTo>
                        <a:pt x="4" y="12"/>
                      </a:lnTo>
                      <a:lnTo>
                        <a:pt x="4" y="12"/>
                      </a:lnTo>
                      <a:lnTo>
                        <a:pt x="4" y="8"/>
                      </a:lnTo>
                      <a:lnTo>
                        <a:pt x="4" y="8"/>
                      </a:lnTo>
                      <a:lnTo>
                        <a:pt x="4" y="8"/>
                      </a:lnTo>
                      <a:lnTo>
                        <a:pt x="4" y="8"/>
                      </a:lnTo>
                      <a:lnTo>
                        <a:pt x="4" y="8"/>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8"/>
                      </a:lnTo>
                      <a:lnTo>
                        <a:pt x="4" y="8"/>
                      </a:lnTo>
                      <a:lnTo>
                        <a:pt x="4" y="8"/>
                      </a:lnTo>
                      <a:lnTo>
                        <a:pt x="4" y="8"/>
                      </a:lnTo>
                      <a:lnTo>
                        <a:pt x="4" y="8"/>
                      </a:lnTo>
                      <a:lnTo>
                        <a:pt x="4" y="8"/>
                      </a:lnTo>
                      <a:lnTo>
                        <a:pt x="4" y="12"/>
                      </a:lnTo>
                      <a:lnTo>
                        <a:pt x="4" y="12"/>
                      </a:lnTo>
                      <a:lnTo>
                        <a:pt x="4" y="12"/>
                      </a:lnTo>
                      <a:lnTo>
                        <a:pt x="4" y="12"/>
                      </a:lnTo>
                      <a:lnTo>
                        <a:pt x="4" y="12"/>
                      </a:lnTo>
                      <a:lnTo>
                        <a:pt x="4" y="8"/>
                      </a:lnTo>
                      <a:lnTo>
                        <a:pt x="4" y="8"/>
                      </a:lnTo>
                      <a:close/>
                      <a:moveTo>
                        <a:pt x="4" y="12"/>
                      </a:moveTo>
                      <a:lnTo>
                        <a:pt x="4" y="4"/>
                      </a:lnTo>
                      <a:lnTo>
                        <a:pt x="4" y="4"/>
                      </a:lnTo>
                      <a:lnTo>
                        <a:pt x="4" y="8"/>
                      </a:lnTo>
                      <a:lnTo>
                        <a:pt x="8" y="0"/>
                      </a:lnTo>
                      <a:lnTo>
                        <a:pt x="8" y="0"/>
                      </a:lnTo>
                      <a:lnTo>
                        <a:pt x="4" y="8"/>
                      </a:lnTo>
                      <a:lnTo>
                        <a:pt x="8" y="8"/>
                      </a:lnTo>
                      <a:lnTo>
                        <a:pt x="8" y="8"/>
                      </a:lnTo>
                      <a:lnTo>
                        <a:pt x="4" y="8"/>
                      </a:lnTo>
                      <a:lnTo>
                        <a:pt x="4" y="8"/>
                      </a:lnTo>
                      <a:lnTo>
                        <a:pt x="4" y="12"/>
                      </a:lnTo>
                      <a:lnTo>
                        <a:pt x="4" y="12"/>
                      </a:lnTo>
                      <a:lnTo>
                        <a:pt x="4" y="12"/>
                      </a:lnTo>
                      <a:close/>
                    </a:path>
                  </a:pathLst>
                </a:custGeom>
                <a:solidFill>
                  <a:srgbClr val="000000"/>
                </a:solidFill>
                <a:ln w="9525">
                  <a:noFill/>
                  <a:round/>
                  <a:headEnd/>
                  <a:tailEnd/>
                </a:ln>
              </p:spPr>
              <p:txBody>
                <a:bodyPr/>
                <a:lstStyle/>
                <a:p>
                  <a:endParaRPr lang="en-US"/>
                </a:p>
              </p:txBody>
            </p:sp>
            <p:sp>
              <p:nvSpPr>
                <p:cNvPr id="380628" name="Freeform 724"/>
                <p:cNvSpPr>
                  <a:spLocks noChangeAspect="1"/>
                </p:cNvSpPr>
                <p:nvPr/>
              </p:nvSpPr>
              <p:spPr bwMode="auto">
                <a:xfrm>
                  <a:off x="1112" y="2854"/>
                  <a:ext cx="4" cy="8"/>
                </a:xfrm>
                <a:custGeom>
                  <a:avLst/>
                  <a:gdLst/>
                  <a:ahLst/>
                  <a:cxnLst>
                    <a:cxn ang="0">
                      <a:pos x="0" y="8"/>
                    </a:cxn>
                    <a:cxn ang="0">
                      <a:pos x="0" y="0"/>
                    </a:cxn>
                    <a:cxn ang="0">
                      <a:pos x="0" y="0"/>
                    </a:cxn>
                    <a:cxn ang="0">
                      <a:pos x="4" y="0"/>
                    </a:cxn>
                    <a:cxn ang="0">
                      <a:pos x="4" y="0"/>
                    </a:cxn>
                    <a:cxn ang="0">
                      <a:pos x="4" y="4"/>
                    </a:cxn>
                    <a:cxn ang="0">
                      <a:pos x="4" y="4"/>
                    </a:cxn>
                    <a:cxn ang="0">
                      <a:pos x="4" y="4"/>
                    </a:cxn>
                    <a:cxn ang="0">
                      <a:pos x="4" y="8"/>
                    </a:cxn>
                    <a:cxn ang="0">
                      <a:pos x="4" y="8"/>
                    </a:cxn>
                    <a:cxn ang="0">
                      <a:pos x="0" y="8"/>
                    </a:cxn>
                    <a:cxn ang="0">
                      <a:pos x="0" y="8"/>
                    </a:cxn>
                  </a:cxnLst>
                  <a:rect l="0" t="0" r="r" b="b"/>
                  <a:pathLst>
                    <a:path w="4" h="8">
                      <a:moveTo>
                        <a:pt x="0" y="8"/>
                      </a:moveTo>
                      <a:lnTo>
                        <a:pt x="0" y="0"/>
                      </a:lnTo>
                      <a:lnTo>
                        <a:pt x="0" y="0"/>
                      </a:lnTo>
                      <a:lnTo>
                        <a:pt x="4" y="0"/>
                      </a:lnTo>
                      <a:lnTo>
                        <a:pt x="4" y="0"/>
                      </a:lnTo>
                      <a:lnTo>
                        <a:pt x="4" y="4"/>
                      </a:lnTo>
                      <a:lnTo>
                        <a:pt x="4" y="4"/>
                      </a:lnTo>
                      <a:lnTo>
                        <a:pt x="4" y="4"/>
                      </a:lnTo>
                      <a:lnTo>
                        <a:pt x="4" y="8"/>
                      </a:lnTo>
                      <a:lnTo>
                        <a:pt x="4"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0629" name="Freeform 725"/>
                <p:cNvSpPr>
                  <a:spLocks noChangeAspect="1"/>
                </p:cNvSpPr>
                <p:nvPr/>
              </p:nvSpPr>
              <p:spPr bwMode="auto">
                <a:xfrm>
                  <a:off x="1112" y="2858"/>
                  <a:ext cx="4" cy="4"/>
                </a:xfrm>
                <a:custGeom>
                  <a:avLst/>
                  <a:gdLst/>
                  <a:ahLst/>
                  <a:cxnLst>
                    <a:cxn ang="0">
                      <a:pos x="0" y="0"/>
                    </a:cxn>
                    <a:cxn ang="0">
                      <a:pos x="0" y="4"/>
                    </a:cxn>
                    <a:cxn ang="0">
                      <a:pos x="0" y="4"/>
                    </a:cxn>
                    <a:cxn ang="0">
                      <a:pos x="4" y="4"/>
                    </a:cxn>
                    <a:cxn ang="0">
                      <a:pos x="4" y="4"/>
                    </a:cxn>
                    <a:cxn ang="0">
                      <a:pos x="4" y="4"/>
                    </a:cxn>
                    <a:cxn ang="0">
                      <a:pos x="4" y="0"/>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0"/>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80630" name="Rectangle 726"/>
                <p:cNvSpPr>
                  <a:spLocks noChangeAspect="1" noChangeArrowheads="1"/>
                </p:cNvSpPr>
                <p:nvPr/>
              </p:nvSpPr>
              <p:spPr bwMode="auto">
                <a:xfrm>
                  <a:off x="1116" y="2854"/>
                  <a:ext cx="1" cy="8"/>
                </a:xfrm>
                <a:prstGeom prst="rect">
                  <a:avLst/>
                </a:prstGeom>
                <a:noFill/>
                <a:ln w="6350">
                  <a:solidFill>
                    <a:srgbClr val="000000"/>
                  </a:solidFill>
                  <a:miter lim="800000"/>
                  <a:headEnd/>
                  <a:tailEnd/>
                </a:ln>
              </p:spPr>
              <p:txBody>
                <a:bodyPr/>
                <a:lstStyle/>
                <a:p>
                  <a:endParaRPr lang="en-US"/>
                </a:p>
              </p:txBody>
            </p:sp>
            <p:sp>
              <p:nvSpPr>
                <p:cNvPr id="380631" name="Freeform 727"/>
                <p:cNvSpPr>
                  <a:spLocks noChangeAspect="1"/>
                </p:cNvSpPr>
                <p:nvPr/>
              </p:nvSpPr>
              <p:spPr bwMode="auto">
                <a:xfrm>
                  <a:off x="1116" y="2854"/>
                  <a:ext cx="4" cy="8"/>
                </a:xfrm>
                <a:custGeom>
                  <a:avLst/>
                  <a:gdLst/>
                  <a:ahLst/>
                  <a:cxnLst>
                    <a:cxn ang="0">
                      <a:pos x="0" y="4"/>
                    </a:cxn>
                    <a:cxn ang="0">
                      <a:pos x="0" y="4"/>
                    </a:cxn>
                    <a:cxn ang="0">
                      <a:pos x="0" y="8"/>
                    </a:cxn>
                    <a:cxn ang="0">
                      <a:pos x="0" y="8"/>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4" y="0"/>
                    </a:cxn>
                    <a:cxn ang="0">
                      <a:pos x="4" y="0"/>
                    </a:cxn>
                    <a:cxn ang="0">
                      <a:pos x="0" y="0"/>
                    </a:cxn>
                    <a:cxn ang="0">
                      <a:pos x="0" y="0"/>
                    </a:cxn>
                    <a:cxn ang="0">
                      <a:pos x="0" y="0"/>
                    </a:cxn>
                    <a:cxn ang="0">
                      <a:pos x="0" y="0"/>
                    </a:cxn>
                    <a:cxn ang="0">
                      <a:pos x="0" y="0"/>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Lst>
                  <a:rect l="0" t="0" r="r" b="b"/>
                  <a:pathLst>
                    <a:path w="4" h="8">
                      <a:moveTo>
                        <a:pt x="0" y="4"/>
                      </a:move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4" y="0"/>
                      </a:lnTo>
                      <a:lnTo>
                        <a:pt x="4" y="0"/>
                      </a:lnTo>
                      <a:lnTo>
                        <a:pt x="0" y="0"/>
                      </a:lnTo>
                      <a:lnTo>
                        <a:pt x="0" y="0"/>
                      </a:lnTo>
                      <a:lnTo>
                        <a:pt x="0" y="0"/>
                      </a:lnTo>
                      <a:lnTo>
                        <a:pt x="0" y="0"/>
                      </a:lnTo>
                      <a:lnTo>
                        <a:pt x="0" y="0"/>
                      </a:lnTo>
                      <a:lnTo>
                        <a:pt x="0" y="4"/>
                      </a:lnTo>
                      <a:lnTo>
                        <a:pt x="0" y="4"/>
                      </a:lnTo>
                      <a:lnTo>
                        <a:pt x="4" y="4"/>
                      </a:lnTo>
                      <a:lnTo>
                        <a:pt x="4" y="4"/>
                      </a:lnTo>
                      <a:lnTo>
                        <a:pt x="4" y="4"/>
                      </a:lnTo>
                      <a:lnTo>
                        <a:pt x="4" y="8"/>
                      </a:lnTo>
                      <a:lnTo>
                        <a:pt x="0" y="8"/>
                      </a:lnTo>
                      <a:lnTo>
                        <a:pt x="0" y="8"/>
                      </a:lnTo>
                      <a:lnTo>
                        <a:pt x="0"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0632" name="Freeform 728"/>
                <p:cNvSpPr>
                  <a:spLocks noChangeAspect="1"/>
                </p:cNvSpPr>
                <p:nvPr/>
              </p:nvSpPr>
              <p:spPr bwMode="auto">
                <a:xfrm>
                  <a:off x="1116" y="2850"/>
                  <a:ext cx="4" cy="12"/>
                </a:xfrm>
                <a:custGeom>
                  <a:avLst/>
                  <a:gdLst/>
                  <a:ahLst/>
                  <a:cxnLst>
                    <a:cxn ang="0">
                      <a:pos x="0" y="12"/>
                    </a:cxn>
                    <a:cxn ang="0">
                      <a:pos x="0" y="4"/>
                    </a:cxn>
                    <a:cxn ang="0">
                      <a:pos x="0" y="4"/>
                    </a:cxn>
                    <a:cxn ang="0">
                      <a:pos x="0" y="8"/>
                    </a:cxn>
                    <a:cxn ang="0">
                      <a:pos x="4" y="0"/>
                    </a:cxn>
                    <a:cxn ang="0">
                      <a:pos x="4" y="0"/>
                    </a:cxn>
                    <a:cxn ang="0">
                      <a:pos x="0" y="8"/>
                    </a:cxn>
                    <a:cxn ang="0">
                      <a:pos x="4" y="12"/>
                    </a:cxn>
                    <a:cxn ang="0">
                      <a:pos x="4" y="12"/>
                    </a:cxn>
                    <a:cxn ang="0">
                      <a:pos x="0" y="8"/>
                    </a:cxn>
                    <a:cxn ang="0">
                      <a:pos x="0" y="8"/>
                    </a:cxn>
                    <a:cxn ang="0">
                      <a:pos x="0" y="12"/>
                    </a:cxn>
                    <a:cxn ang="0">
                      <a:pos x="0" y="12"/>
                    </a:cxn>
                  </a:cxnLst>
                  <a:rect l="0" t="0" r="r" b="b"/>
                  <a:pathLst>
                    <a:path w="4" h="12">
                      <a:moveTo>
                        <a:pt x="0" y="12"/>
                      </a:moveTo>
                      <a:lnTo>
                        <a:pt x="0" y="4"/>
                      </a:lnTo>
                      <a:lnTo>
                        <a:pt x="0" y="4"/>
                      </a:lnTo>
                      <a:lnTo>
                        <a:pt x="0" y="8"/>
                      </a:lnTo>
                      <a:lnTo>
                        <a:pt x="4" y="0"/>
                      </a:lnTo>
                      <a:lnTo>
                        <a:pt x="4" y="0"/>
                      </a:lnTo>
                      <a:lnTo>
                        <a:pt x="0" y="8"/>
                      </a:lnTo>
                      <a:lnTo>
                        <a:pt x="4" y="12"/>
                      </a:lnTo>
                      <a:lnTo>
                        <a:pt x="4" y="12"/>
                      </a:lnTo>
                      <a:lnTo>
                        <a:pt x="0" y="8"/>
                      </a:lnTo>
                      <a:lnTo>
                        <a:pt x="0" y="8"/>
                      </a:lnTo>
                      <a:lnTo>
                        <a:pt x="0" y="12"/>
                      </a:lnTo>
                      <a:lnTo>
                        <a:pt x="0" y="12"/>
                      </a:lnTo>
                    </a:path>
                  </a:pathLst>
                </a:custGeom>
                <a:noFill/>
                <a:ln w="6350">
                  <a:solidFill>
                    <a:srgbClr val="000000"/>
                  </a:solidFill>
                  <a:prstDash val="solid"/>
                  <a:round/>
                  <a:headEnd/>
                  <a:tailEnd/>
                </a:ln>
              </p:spPr>
              <p:txBody>
                <a:bodyPr/>
                <a:lstStyle/>
                <a:p>
                  <a:endParaRPr lang="en-US"/>
                </a:p>
              </p:txBody>
            </p:sp>
            <p:sp>
              <p:nvSpPr>
                <p:cNvPr id="380633" name="Freeform 729"/>
                <p:cNvSpPr>
                  <a:spLocks noChangeAspect="1" noEditPoints="1"/>
                </p:cNvSpPr>
                <p:nvPr/>
              </p:nvSpPr>
              <p:spPr bwMode="auto">
                <a:xfrm>
                  <a:off x="1112" y="2873"/>
                  <a:ext cx="8" cy="15"/>
                </a:xfrm>
                <a:custGeom>
                  <a:avLst/>
                  <a:gdLst/>
                  <a:ahLst/>
                  <a:cxnLst>
                    <a:cxn ang="0">
                      <a:pos x="0" y="7"/>
                    </a:cxn>
                    <a:cxn ang="0">
                      <a:pos x="0" y="4"/>
                    </a:cxn>
                    <a:cxn ang="0">
                      <a:pos x="0" y="15"/>
                    </a:cxn>
                    <a:cxn ang="0">
                      <a:pos x="0" y="7"/>
                    </a:cxn>
                    <a:cxn ang="0">
                      <a:pos x="4" y="4"/>
                    </a:cxn>
                    <a:cxn ang="0">
                      <a:pos x="4" y="4"/>
                    </a:cxn>
                    <a:cxn ang="0">
                      <a:pos x="4" y="7"/>
                    </a:cxn>
                    <a:cxn ang="0">
                      <a:pos x="4" y="11"/>
                    </a:cxn>
                    <a:cxn ang="0">
                      <a:pos x="4" y="11"/>
                    </a:cxn>
                    <a:cxn ang="0">
                      <a:pos x="4" y="7"/>
                    </a:cxn>
                    <a:cxn ang="0">
                      <a:pos x="4" y="11"/>
                    </a:cxn>
                    <a:cxn ang="0">
                      <a:pos x="4" y="11"/>
                    </a:cxn>
                    <a:cxn ang="0">
                      <a:pos x="4" y="11"/>
                    </a:cxn>
                    <a:cxn ang="0">
                      <a:pos x="4" y="4"/>
                    </a:cxn>
                    <a:cxn ang="0">
                      <a:pos x="4" y="4"/>
                    </a:cxn>
                    <a:cxn ang="0">
                      <a:pos x="4" y="7"/>
                    </a:cxn>
                    <a:cxn ang="0">
                      <a:pos x="4" y="4"/>
                    </a:cxn>
                    <a:cxn ang="0">
                      <a:pos x="4" y="11"/>
                    </a:cxn>
                    <a:cxn ang="0">
                      <a:pos x="8" y="4"/>
                    </a:cxn>
                    <a:cxn ang="0">
                      <a:pos x="4" y="11"/>
                    </a:cxn>
                    <a:cxn ang="0">
                      <a:pos x="4" y="11"/>
                    </a:cxn>
                    <a:cxn ang="0">
                      <a:pos x="4" y="11"/>
                    </a:cxn>
                    <a:cxn ang="0">
                      <a:pos x="4" y="11"/>
                    </a:cxn>
                    <a:cxn ang="0">
                      <a:pos x="8" y="4"/>
                    </a:cxn>
                    <a:cxn ang="0">
                      <a:pos x="8" y="4"/>
                    </a:cxn>
                    <a:cxn ang="0">
                      <a:pos x="8" y="0"/>
                    </a:cxn>
                    <a:cxn ang="0">
                      <a:pos x="8" y="7"/>
                    </a:cxn>
                    <a:cxn ang="0">
                      <a:pos x="8" y="4"/>
                    </a:cxn>
                    <a:cxn ang="0">
                      <a:pos x="8" y="11"/>
                    </a:cxn>
                    <a:cxn ang="0">
                      <a:pos x="8" y="11"/>
                    </a:cxn>
                    <a:cxn ang="0">
                      <a:pos x="8" y="7"/>
                    </a:cxn>
                    <a:cxn ang="0">
                      <a:pos x="8" y="7"/>
                    </a:cxn>
                    <a:cxn ang="0">
                      <a:pos x="8" y="4"/>
                    </a:cxn>
                    <a:cxn ang="0">
                      <a:pos x="8" y="4"/>
                    </a:cxn>
                    <a:cxn ang="0">
                      <a:pos x="8" y="4"/>
                    </a:cxn>
                    <a:cxn ang="0">
                      <a:pos x="8" y="7"/>
                    </a:cxn>
                  </a:cxnLst>
                  <a:rect l="0" t="0" r="r" b="b"/>
                  <a:pathLst>
                    <a:path w="8" h="15">
                      <a:moveTo>
                        <a:pt x="0" y="7"/>
                      </a:moveTo>
                      <a:lnTo>
                        <a:pt x="0" y="7"/>
                      </a:lnTo>
                      <a:lnTo>
                        <a:pt x="0" y="7"/>
                      </a:lnTo>
                      <a:lnTo>
                        <a:pt x="0" y="4"/>
                      </a:lnTo>
                      <a:lnTo>
                        <a:pt x="0" y="15"/>
                      </a:lnTo>
                      <a:lnTo>
                        <a:pt x="0" y="15"/>
                      </a:lnTo>
                      <a:lnTo>
                        <a:pt x="0" y="7"/>
                      </a:lnTo>
                      <a:lnTo>
                        <a:pt x="0" y="7"/>
                      </a:lnTo>
                      <a:close/>
                      <a:moveTo>
                        <a:pt x="4" y="7"/>
                      </a:moveTo>
                      <a:lnTo>
                        <a:pt x="4" y="4"/>
                      </a:lnTo>
                      <a:lnTo>
                        <a:pt x="4" y="4"/>
                      </a:lnTo>
                      <a:lnTo>
                        <a:pt x="4" y="4"/>
                      </a:lnTo>
                      <a:lnTo>
                        <a:pt x="4" y="7"/>
                      </a:lnTo>
                      <a:lnTo>
                        <a:pt x="4" y="7"/>
                      </a:lnTo>
                      <a:lnTo>
                        <a:pt x="4" y="11"/>
                      </a:lnTo>
                      <a:lnTo>
                        <a:pt x="4" y="11"/>
                      </a:lnTo>
                      <a:lnTo>
                        <a:pt x="4" y="11"/>
                      </a:lnTo>
                      <a:lnTo>
                        <a:pt x="4" y="11"/>
                      </a:lnTo>
                      <a:lnTo>
                        <a:pt x="4" y="7"/>
                      </a:lnTo>
                      <a:lnTo>
                        <a:pt x="4" y="7"/>
                      </a:lnTo>
                      <a:close/>
                      <a:moveTo>
                        <a:pt x="4" y="7"/>
                      </a:moveTo>
                      <a:lnTo>
                        <a:pt x="4" y="11"/>
                      </a:lnTo>
                      <a:lnTo>
                        <a:pt x="4" y="11"/>
                      </a:lnTo>
                      <a:lnTo>
                        <a:pt x="4" y="11"/>
                      </a:lnTo>
                      <a:lnTo>
                        <a:pt x="4" y="11"/>
                      </a:lnTo>
                      <a:lnTo>
                        <a:pt x="4" y="11"/>
                      </a:lnTo>
                      <a:lnTo>
                        <a:pt x="4" y="7"/>
                      </a:lnTo>
                      <a:lnTo>
                        <a:pt x="4" y="4"/>
                      </a:lnTo>
                      <a:lnTo>
                        <a:pt x="4" y="4"/>
                      </a:lnTo>
                      <a:lnTo>
                        <a:pt x="4" y="4"/>
                      </a:lnTo>
                      <a:lnTo>
                        <a:pt x="4" y="7"/>
                      </a:lnTo>
                      <a:lnTo>
                        <a:pt x="4" y="7"/>
                      </a:lnTo>
                      <a:close/>
                      <a:moveTo>
                        <a:pt x="4" y="11"/>
                      </a:moveTo>
                      <a:lnTo>
                        <a:pt x="4" y="4"/>
                      </a:lnTo>
                      <a:lnTo>
                        <a:pt x="4" y="4"/>
                      </a:lnTo>
                      <a:lnTo>
                        <a:pt x="4" y="11"/>
                      </a:lnTo>
                      <a:lnTo>
                        <a:pt x="4" y="4"/>
                      </a:lnTo>
                      <a:lnTo>
                        <a:pt x="8" y="4"/>
                      </a:lnTo>
                      <a:lnTo>
                        <a:pt x="8" y="11"/>
                      </a:lnTo>
                      <a:lnTo>
                        <a:pt x="4" y="11"/>
                      </a:lnTo>
                      <a:lnTo>
                        <a:pt x="4" y="4"/>
                      </a:lnTo>
                      <a:lnTo>
                        <a:pt x="4" y="11"/>
                      </a:lnTo>
                      <a:lnTo>
                        <a:pt x="4" y="4"/>
                      </a:lnTo>
                      <a:lnTo>
                        <a:pt x="4" y="11"/>
                      </a:lnTo>
                      <a:lnTo>
                        <a:pt x="4" y="11"/>
                      </a:lnTo>
                      <a:lnTo>
                        <a:pt x="4" y="11"/>
                      </a:lnTo>
                      <a:close/>
                      <a:moveTo>
                        <a:pt x="8" y="11"/>
                      </a:moveTo>
                      <a:lnTo>
                        <a:pt x="8" y="4"/>
                      </a:lnTo>
                      <a:lnTo>
                        <a:pt x="8" y="0"/>
                      </a:lnTo>
                      <a:lnTo>
                        <a:pt x="8" y="4"/>
                      </a:lnTo>
                      <a:lnTo>
                        <a:pt x="8" y="4"/>
                      </a:lnTo>
                      <a:lnTo>
                        <a:pt x="8" y="0"/>
                      </a:lnTo>
                      <a:lnTo>
                        <a:pt x="8" y="0"/>
                      </a:lnTo>
                      <a:lnTo>
                        <a:pt x="8" y="7"/>
                      </a:lnTo>
                      <a:lnTo>
                        <a:pt x="8" y="7"/>
                      </a:lnTo>
                      <a:lnTo>
                        <a:pt x="8" y="4"/>
                      </a:lnTo>
                      <a:lnTo>
                        <a:pt x="8" y="7"/>
                      </a:lnTo>
                      <a:lnTo>
                        <a:pt x="8" y="11"/>
                      </a:lnTo>
                      <a:lnTo>
                        <a:pt x="8" y="11"/>
                      </a:lnTo>
                      <a:lnTo>
                        <a:pt x="8" y="11"/>
                      </a:lnTo>
                      <a:close/>
                      <a:moveTo>
                        <a:pt x="8" y="7"/>
                      </a:moveTo>
                      <a:lnTo>
                        <a:pt x="8" y="7"/>
                      </a:lnTo>
                      <a:lnTo>
                        <a:pt x="8" y="7"/>
                      </a:lnTo>
                      <a:lnTo>
                        <a:pt x="8" y="7"/>
                      </a:lnTo>
                      <a:lnTo>
                        <a:pt x="8" y="7"/>
                      </a:lnTo>
                      <a:lnTo>
                        <a:pt x="8" y="4"/>
                      </a:lnTo>
                      <a:lnTo>
                        <a:pt x="8" y="4"/>
                      </a:lnTo>
                      <a:lnTo>
                        <a:pt x="8" y="4"/>
                      </a:lnTo>
                      <a:lnTo>
                        <a:pt x="8" y="4"/>
                      </a:lnTo>
                      <a:lnTo>
                        <a:pt x="8" y="4"/>
                      </a:lnTo>
                      <a:lnTo>
                        <a:pt x="8" y="7"/>
                      </a:lnTo>
                      <a:lnTo>
                        <a:pt x="8" y="7"/>
                      </a:lnTo>
                      <a:close/>
                    </a:path>
                  </a:pathLst>
                </a:custGeom>
                <a:solidFill>
                  <a:srgbClr val="000000"/>
                </a:solidFill>
                <a:ln w="9525">
                  <a:noFill/>
                  <a:round/>
                  <a:headEnd/>
                  <a:tailEnd/>
                </a:ln>
              </p:spPr>
              <p:txBody>
                <a:bodyPr/>
                <a:lstStyle/>
                <a:p>
                  <a:endParaRPr lang="en-US"/>
                </a:p>
              </p:txBody>
            </p:sp>
            <p:sp>
              <p:nvSpPr>
                <p:cNvPr id="380634" name="Freeform 730"/>
                <p:cNvSpPr>
                  <a:spLocks noChangeAspect="1"/>
                </p:cNvSpPr>
                <p:nvPr/>
              </p:nvSpPr>
              <p:spPr bwMode="auto">
                <a:xfrm>
                  <a:off x="1112" y="2877"/>
                  <a:ext cx="4" cy="11"/>
                </a:xfrm>
                <a:custGeom>
                  <a:avLst/>
                  <a:gdLst/>
                  <a:ahLst/>
                  <a:cxnLst>
                    <a:cxn ang="0">
                      <a:pos x="4" y="3"/>
                    </a:cxn>
                    <a:cxn ang="0">
                      <a:pos x="0" y="3"/>
                    </a:cxn>
                    <a:cxn ang="0">
                      <a:pos x="0" y="3"/>
                    </a:cxn>
                    <a:cxn ang="0">
                      <a:pos x="4" y="0"/>
                    </a:cxn>
                    <a:cxn ang="0">
                      <a:pos x="4" y="11"/>
                    </a:cxn>
                    <a:cxn ang="0">
                      <a:pos x="4" y="11"/>
                    </a:cxn>
                    <a:cxn ang="0">
                      <a:pos x="4" y="3"/>
                    </a:cxn>
                  </a:cxnLst>
                  <a:rect l="0" t="0" r="r" b="b"/>
                  <a:pathLst>
                    <a:path w="4" h="11">
                      <a:moveTo>
                        <a:pt x="4" y="3"/>
                      </a:moveTo>
                      <a:lnTo>
                        <a:pt x="0" y="3"/>
                      </a:lnTo>
                      <a:lnTo>
                        <a:pt x="0" y="3"/>
                      </a:lnTo>
                      <a:lnTo>
                        <a:pt x="4" y="0"/>
                      </a:lnTo>
                      <a:lnTo>
                        <a:pt x="4" y="11"/>
                      </a:lnTo>
                      <a:lnTo>
                        <a:pt x="4" y="11"/>
                      </a:lnTo>
                      <a:lnTo>
                        <a:pt x="4" y="3"/>
                      </a:lnTo>
                    </a:path>
                  </a:pathLst>
                </a:custGeom>
                <a:noFill/>
                <a:ln w="6350">
                  <a:solidFill>
                    <a:srgbClr val="000000"/>
                  </a:solidFill>
                  <a:prstDash val="solid"/>
                  <a:round/>
                  <a:headEnd/>
                  <a:tailEnd/>
                </a:ln>
              </p:spPr>
              <p:txBody>
                <a:bodyPr/>
                <a:lstStyle/>
                <a:p>
                  <a:endParaRPr lang="en-US"/>
                </a:p>
              </p:txBody>
            </p:sp>
            <p:sp>
              <p:nvSpPr>
                <p:cNvPr id="380635" name="Freeform 731"/>
                <p:cNvSpPr>
                  <a:spLocks noChangeAspect="1"/>
                </p:cNvSpPr>
                <p:nvPr/>
              </p:nvSpPr>
              <p:spPr bwMode="auto">
                <a:xfrm>
                  <a:off x="1116" y="2877"/>
                  <a:ext cx="1" cy="7"/>
                </a:xfrm>
                <a:custGeom>
                  <a:avLst/>
                  <a:gdLst/>
                  <a:ahLst/>
                  <a:cxnLst>
                    <a:cxn ang="0">
                      <a:pos x="0" y="3"/>
                    </a:cxn>
                    <a:cxn ang="0">
                      <a:pos x="0" y="3"/>
                    </a:cxn>
                    <a:cxn ang="0">
                      <a:pos x="0" y="0"/>
                    </a:cxn>
                    <a:cxn ang="0">
                      <a:pos x="0" y="0"/>
                    </a:cxn>
                    <a:cxn ang="0">
                      <a:pos x="0" y="0"/>
                    </a:cxn>
                    <a:cxn ang="0">
                      <a:pos x="0" y="3"/>
                    </a:cxn>
                    <a:cxn ang="0">
                      <a:pos x="0" y="3"/>
                    </a:cxn>
                    <a:cxn ang="0">
                      <a:pos x="0" y="7"/>
                    </a:cxn>
                    <a:cxn ang="0">
                      <a:pos x="0" y="7"/>
                    </a:cxn>
                    <a:cxn ang="0">
                      <a:pos x="0" y="7"/>
                    </a:cxn>
                    <a:cxn ang="0">
                      <a:pos x="0" y="7"/>
                    </a:cxn>
                    <a:cxn ang="0">
                      <a:pos x="0" y="3"/>
                    </a:cxn>
                  </a:cxnLst>
                  <a:rect l="0" t="0" r="r" b="b"/>
                  <a:pathLst>
                    <a:path h="7">
                      <a:moveTo>
                        <a:pt x="0" y="3"/>
                      </a:moveTo>
                      <a:lnTo>
                        <a:pt x="0" y="3"/>
                      </a:lnTo>
                      <a:lnTo>
                        <a:pt x="0" y="0"/>
                      </a:lnTo>
                      <a:lnTo>
                        <a:pt x="0" y="0"/>
                      </a:lnTo>
                      <a:lnTo>
                        <a:pt x="0" y="0"/>
                      </a:lnTo>
                      <a:lnTo>
                        <a:pt x="0" y="3"/>
                      </a:lnTo>
                      <a:lnTo>
                        <a:pt x="0" y="3"/>
                      </a:lnTo>
                      <a:lnTo>
                        <a:pt x="0" y="7"/>
                      </a:lnTo>
                      <a:lnTo>
                        <a:pt x="0" y="7"/>
                      </a:lnTo>
                      <a:lnTo>
                        <a:pt x="0" y="7"/>
                      </a:lnTo>
                      <a:lnTo>
                        <a:pt x="0" y="7"/>
                      </a:lnTo>
                      <a:lnTo>
                        <a:pt x="0" y="3"/>
                      </a:lnTo>
                    </a:path>
                  </a:pathLst>
                </a:custGeom>
                <a:noFill/>
                <a:ln w="6350">
                  <a:solidFill>
                    <a:srgbClr val="000000"/>
                  </a:solidFill>
                  <a:prstDash val="solid"/>
                  <a:round/>
                  <a:headEnd/>
                  <a:tailEnd/>
                </a:ln>
              </p:spPr>
              <p:txBody>
                <a:bodyPr/>
                <a:lstStyle/>
                <a:p>
                  <a:endParaRPr lang="en-US"/>
                </a:p>
              </p:txBody>
            </p:sp>
            <p:sp>
              <p:nvSpPr>
                <p:cNvPr id="380636" name="Freeform 732"/>
                <p:cNvSpPr>
                  <a:spLocks noChangeAspect="1"/>
                </p:cNvSpPr>
                <p:nvPr/>
              </p:nvSpPr>
              <p:spPr bwMode="auto">
                <a:xfrm>
                  <a:off x="1116" y="2877"/>
                  <a:ext cx="1" cy="7"/>
                </a:xfrm>
                <a:custGeom>
                  <a:avLst/>
                  <a:gdLst/>
                  <a:ahLst/>
                  <a:cxnLst>
                    <a:cxn ang="0">
                      <a:pos x="0" y="3"/>
                    </a:cxn>
                    <a:cxn ang="0">
                      <a:pos x="0" y="7"/>
                    </a:cxn>
                    <a:cxn ang="0">
                      <a:pos x="0" y="7"/>
                    </a:cxn>
                    <a:cxn ang="0">
                      <a:pos x="0" y="7"/>
                    </a:cxn>
                    <a:cxn ang="0">
                      <a:pos x="0" y="7"/>
                    </a:cxn>
                    <a:cxn ang="0">
                      <a:pos x="0" y="7"/>
                    </a:cxn>
                    <a:cxn ang="0">
                      <a:pos x="0" y="3"/>
                    </a:cxn>
                    <a:cxn ang="0">
                      <a:pos x="0" y="3"/>
                    </a:cxn>
                    <a:cxn ang="0">
                      <a:pos x="0" y="0"/>
                    </a:cxn>
                    <a:cxn ang="0">
                      <a:pos x="0" y="3"/>
                    </a:cxn>
                    <a:cxn ang="0">
                      <a:pos x="0" y="3"/>
                    </a:cxn>
                  </a:cxnLst>
                  <a:rect l="0" t="0" r="r" b="b"/>
                  <a:pathLst>
                    <a:path h="7">
                      <a:moveTo>
                        <a:pt x="0" y="3"/>
                      </a:moveTo>
                      <a:lnTo>
                        <a:pt x="0" y="7"/>
                      </a:lnTo>
                      <a:lnTo>
                        <a:pt x="0" y="7"/>
                      </a:lnTo>
                      <a:lnTo>
                        <a:pt x="0" y="7"/>
                      </a:lnTo>
                      <a:lnTo>
                        <a:pt x="0" y="7"/>
                      </a:lnTo>
                      <a:lnTo>
                        <a:pt x="0" y="7"/>
                      </a:lnTo>
                      <a:lnTo>
                        <a:pt x="0" y="3"/>
                      </a:lnTo>
                      <a:lnTo>
                        <a:pt x="0" y="3"/>
                      </a:lnTo>
                      <a:lnTo>
                        <a:pt x="0" y="0"/>
                      </a:lnTo>
                      <a:lnTo>
                        <a:pt x="0" y="3"/>
                      </a:lnTo>
                      <a:lnTo>
                        <a:pt x="0" y="3"/>
                      </a:lnTo>
                    </a:path>
                  </a:pathLst>
                </a:custGeom>
                <a:noFill/>
                <a:ln w="6350">
                  <a:solidFill>
                    <a:srgbClr val="000000"/>
                  </a:solidFill>
                  <a:prstDash val="solid"/>
                  <a:round/>
                  <a:headEnd/>
                  <a:tailEnd/>
                </a:ln>
              </p:spPr>
              <p:txBody>
                <a:bodyPr/>
                <a:lstStyle/>
                <a:p>
                  <a:endParaRPr lang="en-US"/>
                </a:p>
              </p:txBody>
            </p:sp>
            <p:sp>
              <p:nvSpPr>
                <p:cNvPr id="380637" name="Freeform 733"/>
                <p:cNvSpPr>
                  <a:spLocks noChangeAspect="1"/>
                </p:cNvSpPr>
                <p:nvPr/>
              </p:nvSpPr>
              <p:spPr bwMode="auto">
                <a:xfrm>
                  <a:off x="1116" y="2877"/>
                  <a:ext cx="4" cy="7"/>
                </a:xfrm>
                <a:custGeom>
                  <a:avLst/>
                  <a:gdLst/>
                  <a:ahLst/>
                  <a:cxnLst>
                    <a:cxn ang="0">
                      <a:pos x="0" y="7"/>
                    </a:cxn>
                    <a:cxn ang="0">
                      <a:pos x="0" y="0"/>
                    </a:cxn>
                    <a:cxn ang="0">
                      <a:pos x="0" y="0"/>
                    </a:cxn>
                    <a:cxn ang="0">
                      <a:pos x="0" y="7"/>
                    </a:cxn>
                    <a:cxn ang="0">
                      <a:pos x="0" y="0"/>
                    </a:cxn>
                    <a:cxn ang="0">
                      <a:pos x="4" y="0"/>
                    </a:cxn>
                    <a:cxn ang="0">
                      <a:pos x="4" y="7"/>
                    </a:cxn>
                    <a:cxn ang="0">
                      <a:pos x="4" y="7"/>
                    </a:cxn>
                    <a:cxn ang="0">
                      <a:pos x="4" y="0"/>
                    </a:cxn>
                    <a:cxn ang="0">
                      <a:pos x="0" y="7"/>
                    </a:cxn>
                    <a:cxn ang="0">
                      <a:pos x="0" y="0"/>
                    </a:cxn>
                    <a:cxn ang="0">
                      <a:pos x="0" y="7"/>
                    </a:cxn>
                    <a:cxn ang="0">
                      <a:pos x="0" y="7"/>
                    </a:cxn>
                  </a:cxnLst>
                  <a:rect l="0" t="0" r="r" b="b"/>
                  <a:pathLst>
                    <a:path w="4" h="7">
                      <a:moveTo>
                        <a:pt x="0" y="7"/>
                      </a:moveTo>
                      <a:lnTo>
                        <a:pt x="0" y="0"/>
                      </a:lnTo>
                      <a:lnTo>
                        <a:pt x="0" y="0"/>
                      </a:lnTo>
                      <a:lnTo>
                        <a:pt x="0" y="7"/>
                      </a:lnTo>
                      <a:lnTo>
                        <a:pt x="0" y="0"/>
                      </a:lnTo>
                      <a:lnTo>
                        <a:pt x="4" y="0"/>
                      </a:lnTo>
                      <a:lnTo>
                        <a:pt x="4" y="7"/>
                      </a:lnTo>
                      <a:lnTo>
                        <a:pt x="4" y="7"/>
                      </a:lnTo>
                      <a:lnTo>
                        <a:pt x="4" y="0"/>
                      </a:lnTo>
                      <a:lnTo>
                        <a:pt x="0" y="7"/>
                      </a:lnTo>
                      <a:lnTo>
                        <a:pt x="0" y="0"/>
                      </a:lnTo>
                      <a:lnTo>
                        <a:pt x="0" y="7"/>
                      </a:lnTo>
                      <a:lnTo>
                        <a:pt x="0" y="7"/>
                      </a:lnTo>
                    </a:path>
                  </a:pathLst>
                </a:custGeom>
                <a:noFill/>
                <a:ln w="6350">
                  <a:solidFill>
                    <a:srgbClr val="000000"/>
                  </a:solidFill>
                  <a:prstDash val="solid"/>
                  <a:round/>
                  <a:headEnd/>
                  <a:tailEnd/>
                </a:ln>
              </p:spPr>
              <p:txBody>
                <a:bodyPr/>
                <a:lstStyle/>
                <a:p>
                  <a:endParaRPr lang="en-US"/>
                </a:p>
              </p:txBody>
            </p:sp>
            <p:sp>
              <p:nvSpPr>
                <p:cNvPr id="380638" name="Freeform 734"/>
                <p:cNvSpPr>
                  <a:spLocks noChangeAspect="1"/>
                </p:cNvSpPr>
                <p:nvPr/>
              </p:nvSpPr>
              <p:spPr bwMode="auto">
                <a:xfrm>
                  <a:off x="1120" y="2873"/>
                  <a:ext cx="1" cy="7"/>
                </a:xfrm>
                <a:custGeom>
                  <a:avLst/>
                  <a:gdLst/>
                  <a:ahLst/>
                  <a:cxnLst>
                    <a:cxn ang="0">
                      <a:pos x="0" y="7"/>
                    </a:cxn>
                    <a:cxn ang="0">
                      <a:pos x="0" y="4"/>
                    </a:cxn>
                    <a:cxn ang="0">
                      <a:pos x="0" y="0"/>
                    </a:cxn>
                    <a:cxn ang="0">
                      <a:pos x="0" y="4"/>
                    </a:cxn>
                    <a:cxn ang="0">
                      <a:pos x="0" y="4"/>
                    </a:cxn>
                    <a:cxn ang="0">
                      <a:pos x="0" y="0"/>
                    </a:cxn>
                    <a:cxn ang="0">
                      <a:pos x="0" y="0"/>
                    </a:cxn>
                    <a:cxn ang="0">
                      <a:pos x="0" y="7"/>
                    </a:cxn>
                    <a:cxn ang="0">
                      <a:pos x="0" y="7"/>
                    </a:cxn>
                    <a:cxn ang="0">
                      <a:pos x="0" y="4"/>
                    </a:cxn>
                    <a:cxn ang="0">
                      <a:pos x="0" y="4"/>
                    </a:cxn>
                    <a:cxn ang="0">
                      <a:pos x="0" y="7"/>
                    </a:cxn>
                    <a:cxn ang="0">
                      <a:pos x="0" y="7"/>
                    </a:cxn>
                  </a:cxnLst>
                  <a:rect l="0" t="0" r="r" b="b"/>
                  <a:pathLst>
                    <a:path h="7">
                      <a:moveTo>
                        <a:pt x="0" y="7"/>
                      </a:moveTo>
                      <a:lnTo>
                        <a:pt x="0" y="4"/>
                      </a:lnTo>
                      <a:lnTo>
                        <a:pt x="0" y="0"/>
                      </a:lnTo>
                      <a:lnTo>
                        <a:pt x="0" y="4"/>
                      </a:lnTo>
                      <a:lnTo>
                        <a:pt x="0" y="4"/>
                      </a:lnTo>
                      <a:lnTo>
                        <a:pt x="0" y="0"/>
                      </a:lnTo>
                      <a:lnTo>
                        <a:pt x="0" y="0"/>
                      </a:lnTo>
                      <a:lnTo>
                        <a:pt x="0" y="7"/>
                      </a:lnTo>
                      <a:lnTo>
                        <a:pt x="0" y="7"/>
                      </a:lnTo>
                      <a:lnTo>
                        <a:pt x="0" y="4"/>
                      </a:lnTo>
                      <a:lnTo>
                        <a:pt x="0" y="4"/>
                      </a:lnTo>
                      <a:lnTo>
                        <a:pt x="0" y="7"/>
                      </a:lnTo>
                      <a:lnTo>
                        <a:pt x="0" y="7"/>
                      </a:lnTo>
                    </a:path>
                  </a:pathLst>
                </a:custGeom>
                <a:noFill/>
                <a:ln w="6350">
                  <a:solidFill>
                    <a:srgbClr val="000000"/>
                  </a:solidFill>
                  <a:prstDash val="solid"/>
                  <a:round/>
                  <a:headEnd/>
                  <a:tailEnd/>
                </a:ln>
              </p:spPr>
              <p:txBody>
                <a:bodyPr/>
                <a:lstStyle/>
                <a:p>
                  <a:endParaRPr lang="en-US"/>
                </a:p>
              </p:txBody>
            </p:sp>
            <p:sp>
              <p:nvSpPr>
                <p:cNvPr id="380639" name="Freeform 735"/>
                <p:cNvSpPr>
                  <a:spLocks noChangeAspect="1"/>
                </p:cNvSpPr>
                <p:nvPr/>
              </p:nvSpPr>
              <p:spPr bwMode="auto">
                <a:xfrm>
                  <a:off x="1120" y="2877"/>
                  <a:ext cx="1" cy="3"/>
                </a:xfrm>
                <a:custGeom>
                  <a:avLst/>
                  <a:gdLst/>
                  <a:ahLst/>
                  <a:cxnLst>
                    <a:cxn ang="0">
                      <a:pos x="0" y="3"/>
                    </a:cxn>
                    <a:cxn ang="0">
                      <a:pos x="0" y="3"/>
                    </a:cxn>
                    <a:cxn ang="0">
                      <a:pos x="0" y="3"/>
                    </a:cxn>
                    <a:cxn ang="0">
                      <a:pos x="0" y="3"/>
                    </a:cxn>
                    <a:cxn ang="0">
                      <a:pos x="0" y="3"/>
                    </a:cxn>
                    <a:cxn ang="0">
                      <a:pos x="0" y="0"/>
                    </a:cxn>
                    <a:cxn ang="0">
                      <a:pos x="0" y="0"/>
                    </a:cxn>
                    <a:cxn ang="0">
                      <a:pos x="0" y="0"/>
                    </a:cxn>
                    <a:cxn ang="0">
                      <a:pos x="0" y="0"/>
                    </a:cxn>
                    <a:cxn ang="0">
                      <a:pos x="0" y="0"/>
                    </a:cxn>
                    <a:cxn ang="0">
                      <a:pos x="0" y="3"/>
                    </a:cxn>
                  </a:cxnLst>
                  <a:rect l="0" t="0" r="r" b="b"/>
                  <a:pathLst>
                    <a:path h="3">
                      <a:moveTo>
                        <a:pt x="0" y="3"/>
                      </a:moveTo>
                      <a:lnTo>
                        <a:pt x="0" y="3"/>
                      </a:lnTo>
                      <a:lnTo>
                        <a:pt x="0" y="3"/>
                      </a:lnTo>
                      <a:lnTo>
                        <a:pt x="0" y="3"/>
                      </a:lnTo>
                      <a:lnTo>
                        <a:pt x="0" y="3"/>
                      </a:lnTo>
                      <a:lnTo>
                        <a:pt x="0" y="0"/>
                      </a:lnTo>
                      <a:lnTo>
                        <a:pt x="0" y="0"/>
                      </a:lnTo>
                      <a:lnTo>
                        <a:pt x="0" y="0"/>
                      </a:lnTo>
                      <a:lnTo>
                        <a:pt x="0" y="0"/>
                      </a:lnTo>
                      <a:lnTo>
                        <a:pt x="0" y="0"/>
                      </a:lnTo>
                      <a:lnTo>
                        <a:pt x="0" y="3"/>
                      </a:lnTo>
                    </a:path>
                  </a:pathLst>
                </a:custGeom>
                <a:noFill/>
                <a:ln w="6350">
                  <a:solidFill>
                    <a:srgbClr val="000000"/>
                  </a:solidFill>
                  <a:prstDash val="solid"/>
                  <a:round/>
                  <a:headEnd/>
                  <a:tailEnd/>
                </a:ln>
              </p:spPr>
              <p:txBody>
                <a:bodyPr/>
                <a:lstStyle/>
                <a:p>
                  <a:endParaRPr lang="en-US"/>
                </a:p>
              </p:txBody>
            </p:sp>
            <p:sp>
              <p:nvSpPr>
                <p:cNvPr id="380640" name="Freeform 736"/>
                <p:cNvSpPr>
                  <a:spLocks noChangeAspect="1"/>
                </p:cNvSpPr>
                <p:nvPr/>
              </p:nvSpPr>
              <p:spPr bwMode="auto">
                <a:xfrm>
                  <a:off x="488" y="2915"/>
                  <a:ext cx="575" cy="148"/>
                </a:xfrm>
                <a:custGeom>
                  <a:avLst/>
                  <a:gdLst/>
                  <a:ahLst/>
                  <a:cxnLst>
                    <a:cxn ang="0">
                      <a:pos x="575" y="129"/>
                    </a:cxn>
                    <a:cxn ang="0">
                      <a:pos x="0" y="0"/>
                    </a:cxn>
                    <a:cxn ang="0">
                      <a:pos x="0" y="19"/>
                    </a:cxn>
                    <a:cxn ang="0">
                      <a:pos x="575" y="148"/>
                    </a:cxn>
                    <a:cxn ang="0">
                      <a:pos x="575" y="129"/>
                    </a:cxn>
                    <a:cxn ang="0">
                      <a:pos x="575" y="129"/>
                    </a:cxn>
                  </a:cxnLst>
                  <a:rect l="0" t="0" r="r" b="b"/>
                  <a:pathLst>
                    <a:path w="575" h="148">
                      <a:moveTo>
                        <a:pt x="575" y="129"/>
                      </a:moveTo>
                      <a:lnTo>
                        <a:pt x="0" y="0"/>
                      </a:lnTo>
                      <a:lnTo>
                        <a:pt x="0" y="19"/>
                      </a:lnTo>
                      <a:lnTo>
                        <a:pt x="575" y="148"/>
                      </a:lnTo>
                      <a:lnTo>
                        <a:pt x="575" y="129"/>
                      </a:lnTo>
                      <a:lnTo>
                        <a:pt x="575" y="129"/>
                      </a:lnTo>
                      <a:close/>
                    </a:path>
                  </a:pathLst>
                </a:custGeom>
                <a:solidFill>
                  <a:srgbClr val="000000"/>
                </a:solidFill>
                <a:ln w="9525">
                  <a:noFill/>
                  <a:round/>
                  <a:headEnd/>
                  <a:tailEnd/>
                </a:ln>
              </p:spPr>
              <p:txBody>
                <a:bodyPr/>
                <a:lstStyle/>
                <a:p>
                  <a:endParaRPr lang="en-US"/>
                </a:p>
              </p:txBody>
            </p:sp>
            <p:sp>
              <p:nvSpPr>
                <p:cNvPr id="380641" name="Freeform 737"/>
                <p:cNvSpPr>
                  <a:spLocks noChangeAspect="1"/>
                </p:cNvSpPr>
                <p:nvPr/>
              </p:nvSpPr>
              <p:spPr bwMode="auto">
                <a:xfrm>
                  <a:off x="488" y="2911"/>
                  <a:ext cx="575" cy="133"/>
                </a:xfrm>
                <a:custGeom>
                  <a:avLst/>
                  <a:gdLst/>
                  <a:ahLst/>
                  <a:cxnLst>
                    <a:cxn ang="0">
                      <a:pos x="0" y="0"/>
                    </a:cxn>
                    <a:cxn ang="0">
                      <a:pos x="0" y="4"/>
                    </a:cxn>
                    <a:cxn ang="0">
                      <a:pos x="572" y="133"/>
                    </a:cxn>
                    <a:cxn ang="0">
                      <a:pos x="575" y="129"/>
                    </a:cxn>
                    <a:cxn ang="0">
                      <a:pos x="0" y="0"/>
                    </a:cxn>
                    <a:cxn ang="0">
                      <a:pos x="0" y="0"/>
                    </a:cxn>
                    <a:cxn ang="0">
                      <a:pos x="0" y="0"/>
                    </a:cxn>
                    <a:cxn ang="0">
                      <a:pos x="0" y="0"/>
                    </a:cxn>
                    <a:cxn ang="0">
                      <a:pos x="0" y="0"/>
                    </a:cxn>
                    <a:cxn ang="0">
                      <a:pos x="0" y="4"/>
                    </a:cxn>
                    <a:cxn ang="0">
                      <a:pos x="0" y="4"/>
                    </a:cxn>
                    <a:cxn ang="0">
                      <a:pos x="0" y="0"/>
                    </a:cxn>
                  </a:cxnLst>
                  <a:rect l="0" t="0" r="r" b="b"/>
                  <a:pathLst>
                    <a:path w="575" h="133">
                      <a:moveTo>
                        <a:pt x="0" y="0"/>
                      </a:moveTo>
                      <a:lnTo>
                        <a:pt x="0" y="4"/>
                      </a:lnTo>
                      <a:lnTo>
                        <a:pt x="572" y="133"/>
                      </a:lnTo>
                      <a:lnTo>
                        <a:pt x="575" y="129"/>
                      </a:lnTo>
                      <a:lnTo>
                        <a:pt x="0" y="0"/>
                      </a:lnTo>
                      <a:lnTo>
                        <a:pt x="0" y="0"/>
                      </a:lnTo>
                      <a:lnTo>
                        <a:pt x="0" y="0"/>
                      </a:lnTo>
                      <a:lnTo>
                        <a:pt x="0" y="0"/>
                      </a:lnTo>
                      <a:lnTo>
                        <a:pt x="0" y="0"/>
                      </a:lnTo>
                      <a:lnTo>
                        <a:pt x="0" y="4"/>
                      </a:lnTo>
                      <a:lnTo>
                        <a:pt x="0" y="4"/>
                      </a:lnTo>
                      <a:lnTo>
                        <a:pt x="0" y="0"/>
                      </a:lnTo>
                      <a:close/>
                    </a:path>
                  </a:pathLst>
                </a:custGeom>
                <a:solidFill>
                  <a:srgbClr val="000000"/>
                </a:solidFill>
                <a:ln w="9525">
                  <a:noFill/>
                  <a:round/>
                  <a:headEnd/>
                  <a:tailEnd/>
                </a:ln>
              </p:spPr>
              <p:txBody>
                <a:bodyPr/>
                <a:lstStyle/>
                <a:p>
                  <a:endParaRPr lang="en-US"/>
                </a:p>
              </p:txBody>
            </p:sp>
            <p:sp>
              <p:nvSpPr>
                <p:cNvPr id="380642" name="Freeform 738"/>
                <p:cNvSpPr>
                  <a:spLocks noChangeAspect="1"/>
                </p:cNvSpPr>
                <p:nvPr/>
              </p:nvSpPr>
              <p:spPr bwMode="auto">
                <a:xfrm>
                  <a:off x="488" y="2915"/>
                  <a:ext cx="1" cy="19"/>
                </a:xfrm>
                <a:custGeom>
                  <a:avLst/>
                  <a:gdLst/>
                  <a:ahLst/>
                  <a:cxnLst>
                    <a:cxn ang="0">
                      <a:pos x="0" y="19"/>
                    </a:cxn>
                    <a:cxn ang="0">
                      <a:pos x="0" y="19"/>
                    </a:cxn>
                    <a:cxn ang="0">
                      <a:pos x="0" y="0"/>
                    </a:cxn>
                    <a:cxn ang="0">
                      <a:pos x="0" y="0"/>
                    </a:cxn>
                    <a:cxn ang="0">
                      <a:pos x="0" y="19"/>
                    </a:cxn>
                    <a:cxn ang="0">
                      <a:pos x="0" y="19"/>
                    </a:cxn>
                    <a:cxn ang="0">
                      <a:pos x="0" y="19"/>
                    </a:cxn>
                    <a:cxn ang="0">
                      <a:pos x="0" y="19"/>
                    </a:cxn>
                    <a:cxn ang="0">
                      <a:pos x="0" y="19"/>
                    </a:cxn>
                    <a:cxn ang="0">
                      <a:pos x="0" y="19"/>
                    </a:cxn>
                    <a:cxn ang="0">
                      <a:pos x="0" y="19"/>
                    </a:cxn>
                    <a:cxn ang="0">
                      <a:pos x="0" y="19"/>
                    </a:cxn>
                  </a:cxnLst>
                  <a:rect l="0" t="0" r="r" b="b"/>
                  <a:pathLst>
                    <a:path h="19">
                      <a:moveTo>
                        <a:pt x="0" y="19"/>
                      </a:moveTo>
                      <a:lnTo>
                        <a:pt x="0" y="19"/>
                      </a:lnTo>
                      <a:lnTo>
                        <a:pt x="0" y="0"/>
                      </a:lnTo>
                      <a:lnTo>
                        <a:pt x="0" y="0"/>
                      </a:lnTo>
                      <a:lnTo>
                        <a:pt x="0" y="19"/>
                      </a:lnTo>
                      <a:lnTo>
                        <a:pt x="0" y="19"/>
                      </a:lnTo>
                      <a:lnTo>
                        <a:pt x="0" y="19"/>
                      </a:lnTo>
                      <a:lnTo>
                        <a:pt x="0" y="19"/>
                      </a:lnTo>
                      <a:lnTo>
                        <a:pt x="0" y="19"/>
                      </a:lnTo>
                      <a:lnTo>
                        <a:pt x="0" y="19"/>
                      </a:lnTo>
                      <a:lnTo>
                        <a:pt x="0" y="19"/>
                      </a:lnTo>
                      <a:lnTo>
                        <a:pt x="0" y="19"/>
                      </a:lnTo>
                      <a:close/>
                    </a:path>
                  </a:pathLst>
                </a:custGeom>
                <a:solidFill>
                  <a:srgbClr val="000000"/>
                </a:solidFill>
                <a:ln w="9525">
                  <a:noFill/>
                  <a:round/>
                  <a:headEnd/>
                  <a:tailEnd/>
                </a:ln>
              </p:spPr>
              <p:txBody>
                <a:bodyPr/>
                <a:lstStyle/>
                <a:p>
                  <a:endParaRPr lang="en-US"/>
                </a:p>
              </p:txBody>
            </p:sp>
            <p:sp>
              <p:nvSpPr>
                <p:cNvPr id="380643" name="Freeform 739"/>
                <p:cNvSpPr>
                  <a:spLocks noChangeAspect="1"/>
                </p:cNvSpPr>
                <p:nvPr/>
              </p:nvSpPr>
              <p:spPr bwMode="auto">
                <a:xfrm>
                  <a:off x="488" y="2934"/>
                  <a:ext cx="575" cy="129"/>
                </a:xfrm>
                <a:custGeom>
                  <a:avLst/>
                  <a:gdLst/>
                  <a:ahLst/>
                  <a:cxnLst>
                    <a:cxn ang="0">
                      <a:pos x="575" y="129"/>
                    </a:cxn>
                    <a:cxn ang="0">
                      <a:pos x="575" y="129"/>
                    </a:cxn>
                    <a:cxn ang="0">
                      <a:pos x="0" y="0"/>
                    </a:cxn>
                    <a:cxn ang="0">
                      <a:pos x="0" y="0"/>
                    </a:cxn>
                    <a:cxn ang="0">
                      <a:pos x="575" y="129"/>
                    </a:cxn>
                    <a:cxn ang="0">
                      <a:pos x="575" y="129"/>
                    </a:cxn>
                    <a:cxn ang="0">
                      <a:pos x="575" y="129"/>
                    </a:cxn>
                    <a:cxn ang="0">
                      <a:pos x="575" y="129"/>
                    </a:cxn>
                    <a:cxn ang="0">
                      <a:pos x="575" y="129"/>
                    </a:cxn>
                    <a:cxn ang="0">
                      <a:pos x="575" y="129"/>
                    </a:cxn>
                    <a:cxn ang="0">
                      <a:pos x="575" y="129"/>
                    </a:cxn>
                    <a:cxn ang="0">
                      <a:pos x="575" y="129"/>
                    </a:cxn>
                  </a:cxnLst>
                  <a:rect l="0" t="0" r="r" b="b"/>
                  <a:pathLst>
                    <a:path w="575" h="129">
                      <a:moveTo>
                        <a:pt x="575" y="129"/>
                      </a:moveTo>
                      <a:lnTo>
                        <a:pt x="575" y="129"/>
                      </a:lnTo>
                      <a:lnTo>
                        <a:pt x="0" y="0"/>
                      </a:lnTo>
                      <a:lnTo>
                        <a:pt x="0" y="0"/>
                      </a:lnTo>
                      <a:lnTo>
                        <a:pt x="575" y="129"/>
                      </a:lnTo>
                      <a:lnTo>
                        <a:pt x="575" y="129"/>
                      </a:lnTo>
                      <a:lnTo>
                        <a:pt x="575" y="129"/>
                      </a:lnTo>
                      <a:lnTo>
                        <a:pt x="575" y="129"/>
                      </a:lnTo>
                      <a:lnTo>
                        <a:pt x="575" y="129"/>
                      </a:lnTo>
                      <a:lnTo>
                        <a:pt x="575" y="129"/>
                      </a:lnTo>
                      <a:lnTo>
                        <a:pt x="575" y="129"/>
                      </a:lnTo>
                      <a:lnTo>
                        <a:pt x="575" y="129"/>
                      </a:lnTo>
                      <a:close/>
                    </a:path>
                  </a:pathLst>
                </a:custGeom>
                <a:solidFill>
                  <a:srgbClr val="000000"/>
                </a:solidFill>
                <a:ln w="9525">
                  <a:noFill/>
                  <a:round/>
                  <a:headEnd/>
                  <a:tailEnd/>
                </a:ln>
              </p:spPr>
              <p:txBody>
                <a:bodyPr/>
                <a:lstStyle/>
                <a:p>
                  <a:endParaRPr lang="en-US"/>
                </a:p>
              </p:txBody>
            </p:sp>
            <p:sp>
              <p:nvSpPr>
                <p:cNvPr id="380644" name="Freeform 740"/>
                <p:cNvSpPr>
                  <a:spLocks noChangeAspect="1"/>
                </p:cNvSpPr>
                <p:nvPr/>
              </p:nvSpPr>
              <p:spPr bwMode="auto">
                <a:xfrm>
                  <a:off x="1063" y="3040"/>
                  <a:ext cx="1" cy="23"/>
                </a:xfrm>
                <a:custGeom>
                  <a:avLst/>
                  <a:gdLst/>
                  <a:ahLst/>
                  <a:cxnLst>
                    <a:cxn ang="0">
                      <a:pos x="0" y="0"/>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0"/>
                    </a:cxn>
                  </a:cxnLst>
                  <a:rect l="0" t="0" r="r" b="b"/>
                  <a:pathLst>
                    <a:path h="23">
                      <a:moveTo>
                        <a:pt x="0" y="0"/>
                      </a:moveTo>
                      <a:lnTo>
                        <a:pt x="0" y="0"/>
                      </a:lnTo>
                      <a:lnTo>
                        <a:pt x="0" y="23"/>
                      </a:lnTo>
                      <a:lnTo>
                        <a:pt x="0" y="2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645" name="Freeform 741"/>
                <p:cNvSpPr>
                  <a:spLocks noChangeAspect="1"/>
                </p:cNvSpPr>
                <p:nvPr/>
              </p:nvSpPr>
              <p:spPr bwMode="auto">
                <a:xfrm>
                  <a:off x="1063" y="3040"/>
                  <a:ext cx="1" cy="4"/>
                </a:xfrm>
                <a:custGeom>
                  <a:avLst/>
                  <a:gdLst/>
                  <a:ahLst/>
                  <a:cxnLst>
                    <a:cxn ang="0">
                      <a:pos x="0" y="4"/>
                    </a:cxn>
                    <a:cxn ang="0">
                      <a:pos x="0" y="4"/>
                    </a:cxn>
                    <a:cxn ang="0">
                      <a:pos x="0" y="4"/>
                    </a:cxn>
                    <a:cxn ang="0">
                      <a:pos x="0" y="0"/>
                    </a:cxn>
                    <a:cxn ang="0">
                      <a:pos x="0" y="0"/>
                    </a:cxn>
                    <a:cxn ang="0">
                      <a:pos x="0" y="0"/>
                    </a:cxn>
                    <a:cxn ang="0">
                      <a:pos x="0" y="0"/>
                    </a:cxn>
                    <a:cxn ang="0">
                      <a:pos x="0" y="0"/>
                    </a:cxn>
                    <a:cxn ang="0">
                      <a:pos x="0" y="4"/>
                    </a:cxn>
                    <a:cxn ang="0">
                      <a:pos x="0" y="4"/>
                    </a:cxn>
                    <a:cxn ang="0">
                      <a:pos x="0" y="4"/>
                    </a:cxn>
                    <a:cxn ang="0">
                      <a:pos x="0" y="4"/>
                    </a:cxn>
                  </a:cxnLst>
                  <a:rect l="0" t="0" r="r" b="b"/>
                  <a:pathLst>
                    <a:path h="4">
                      <a:moveTo>
                        <a:pt x="0" y="4"/>
                      </a:moveTo>
                      <a:lnTo>
                        <a:pt x="0" y="4"/>
                      </a:lnTo>
                      <a:lnTo>
                        <a:pt x="0" y="4"/>
                      </a:lnTo>
                      <a:lnTo>
                        <a:pt x="0" y="0"/>
                      </a:lnTo>
                      <a:lnTo>
                        <a:pt x="0" y="0"/>
                      </a:lnTo>
                      <a:lnTo>
                        <a:pt x="0" y="0"/>
                      </a:lnTo>
                      <a:lnTo>
                        <a:pt x="0" y="0"/>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0646" name="Freeform 742"/>
                <p:cNvSpPr>
                  <a:spLocks noChangeAspect="1"/>
                </p:cNvSpPr>
                <p:nvPr/>
              </p:nvSpPr>
              <p:spPr bwMode="auto">
                <a:xfrm>
                  <a:off x="488" y="2660"/>
                  <a:ext cx="568" cy="380"/>
                </a:xfrm>
                <a:custGeom>
                  <a:avLst/>
                  <a:gdLst/>
                  <a:ahLst/>
                  <a:cxnLst>
                    <a:cxn ang="0">
                      <a:pos x="568" y="380"/>
                    </a:cxn>
                    <a:cxn ang="0">
                      <a:pos x="0" y="251"/>
                    </a:cxn>
                    <a:cxn ang="0">
                      <a:pos x="0" y="0"/>
                    </a:cxn>
                    <a:cxn ang="0">
                      <a:pos x="568" y="126"/>
                    </a:cxn>
                    <a:cxn ang="0">
                      <a:pos x="568" y="380"/>
                    </a:cxn>
                  </a:cxnLst>
                  <a:rect l="0" t="0" r="r" b="b"/>
                  <a:pathLst>
                    <a:path w="568" h="380">
                      <a:moveTo>
                        <a:pt x="568" y="380"/>
                      </a:moveTo>
                      <a:lnTo>
                        <a:pt x="0" y="251"/>
                      </a:lnTo>
                      <a:lnTo>
                        <a:pt x="0" y="0"/>
                      </a:lnTo>
                      <a:lnTo>
                        <a:pt x="568" y="126"/>
                      </a:lnTo>
                      <a:lnTo>
                        <a:pt x="568" y="380"/>
                      </a:lnTo>
                      <a:close/>
                    </a:path>
                  </a:pathLst>
                </a:custGeom>
                <a:solidFill>
                  <a:srgbClr val="E2E2CC"/>
                </a:solidFill>
                <a:ln w="9525">
                  <a:noFill/>
                  <a:round/>
                  <a:headEnd/>
                  <a:tailEnd/>
                </a:ln>
              </p:spPr>
              <p:txBody>
                <a:bodyPr/>
                <a:lstStyle/>
                <a:p>
                  <a:endParaRPr lang="en-US"/>
                </a:p>
              </p:txBody>
            </p:sp>
            <p:sp>
              <p:nvSpPr>
                <p:cNvPr id="380647" name="Freeform 743"/>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close/>
                    </a:path>
                  </a:pathLst>
                </a:custGeom>
                <a:solidFill>
                  <a:srgbClr val="F7F7E0"/>
                </a:solidFill>
                <a:ln w="9525">
                  <a:noFill/>
                  <a:round/>
                  <a:headEnd/>
                  <a:tailEnd/>
                </a:ln>
              </p:spPr>
              <p:txBody>
                <a:bodyPr/>
                <a:lstStyle/>
                <a:p>
                  <a:endParaRPr lang="en-US"/>
                </a:p>
              </p:txBody>
            </p:sp>
            <p:sp>
              <p:nvSpPr>
                <p:cNvPr id="380648" name="Freeform 744"/>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path>
                  </a:pathLst>
                </a:custGeom>
                <a:noFill/>
                <a:ln w="6350">
                  <a:solidFill>
                    <a:srgbClr val="000000"/>
                  </a:solidFill>
                  <a:prstDash val="solid"/>
                  <a:round/>
                  <a:headEnd/>
                  <a:tailEnd/>
                </a:ln>
              </p:spPr>
              <p:txBody>
                <a:bodyPr/>
                <a:lstStyle/>
                <a:p>
                  <a:endParaRPr lang="en-US"/>
                </a:p>
              </p:txBody>
            </p:sp>
            <p:sp>
              <p:nvSpPr>
                <p:cNvPr id="380649" name="Freeform 745"/>
                <p:cNvSpPr>
                  <a:spLocks noChangeAspect="1"/>
                </p:cNvSpPr>
                <p:nvPr/>
              </p:nvSpPr>
              <p:spPr bwMode="auto">
                <a:xfrm>
                  <a:off x="853" y="2577"/>
                  <a:ext cx="248" cy="68"/>
                </a:xfrm>
                <a:custGeom>
                  <a:avLst/>
                  <a:gdLst/>
                  <a:ahLst/>
                  <a:cxnLst>
                    <a:cxn ang="0">
                      <a:pos x="113" y="0"/>
                    </a:cxn>
                    <a:cxn ang="0">
                      <a:pos x="94" y="4"/>
                    </a:cxn>
                    <a:cxn ang="0">
                      <a:pos x="75" y="4"/>
                    </a:cxn>
                    <a:cxn ang="0">
                      <a:pos x="60" y="7"/>
                    </a:cxn>
                    <a:cxn ang="0">
                      <a:pos x="45" y="7"/>
                    </a:cxn>
                    <a:cxn ang="0">
                      <a:pos x="34" y="11"/>
                    </a:cxn>
                    <a:cxn ang="0">
                      <a:pos x="22" y="15"/>
                    </a:cxn>
                    <a:cxn ang="0">
                      <a:pos x="11" y="19"/>
                    </a:cxn>
                    <a:cxn ang="0">
                      <a:pos x="7" y="23"/>
                    </a:cxn>
                    <a:cxn ang="0">
                      <a:pos x="3" y="30"/>
                    </a:cxn>
                    <a:cxn ang="0">
                      <a:pos x="0" y="34"/>
                    </a:cxn>
                    <a:cxn ang="0">
                      <a:pos x="3" y="38"/>
                    </a:cxn>
                    <a:cxn ang="0">
                      <a:pos x="7" y="45"/>
                    </a:cxn>
                    <a:cxn ang="0">
                      <a:pos x="11" y="49"/>
                    </a:cxn>
                    <a:cxn ang="0">
                      <a:pos x="22" y="53"/>
                    </a:cxn>
                    <a:cxn ang="0">
                      <a:pos x="34" y="57"/>
                    </a:cxn>
                    <a:cxn ang="0">
                      <a:pos x="45" y="61"/>
                    </a:cxn>
                    <a:cxn ang="0">
                      <a:pos x="60" y="64"/>
                    </a:cxn>
                    <a:cxn ang="0">
                      <a:pos x="75" y="64"/>
                    </a:cxn>
                    <a:cxn ang="0">
                      <a:pos x="94" y="68"/>
                    </a:cxn>
                    <a:cxn ang="0">
                      <a:pos x="113" y="68"/>
                    </a:cxn>
                    <a:cxn ang="0">
                      <a:pos x="131" y="68"/>
                    </a:cxn>
                    <a:cxn ang="0">
                      <a:pos x="150" y="68"/>
                    </a:cxn>
                    <a:cxn ang="0">
                      <a:pos x="169" y="64"/>
                    </a:cxn>
                    <a:cxn ang="0">
                      <a:pos x="184" y="64"/>
                    </a:cxn>
                    <a:cxn ang="0">
                      <a:pos x="199" y="61"/>
                    </a:cxn>
                    <a:cxn ang="0">
                      <a:pos x="214" y="57"/>
                    </a:cxn>
                    <a:cxn ang="0">
                      <a:pos x="226" y="53"/>
                    </a:cxn>
                    <a:cxn ang="0">
                      <a:pos x="233" y="49"/>
                    </a:cxn>
                    <a:cxn ang="0">
                      <a:pos x="241" y="45"/>
                    </a:cxn>
                    <a:cxn ang="0">
                      <a:pos x="248" y="42"/>
                    </a:cxn>
                    <a:cxn ang="0">
                      <a:pos x="248" y="38"/>
                    </a:cxn>
                    <a:cxn ang="0">
                      <a:pos x="248" y="30"/>
                    </a:cxn>
                    <a:cxn ang="0">
                      <a:pos x="244" y="26"/>
                    </a:cxn>
                    <a:cxn ang="0">
                      <a:pos x="241" y="23"/>
                    </a:cxn>
                    <a:cxn ang="0">
                      <a:pos x="233" y="19"/>
                    </a:cxn>
                    <a:cxn ang="0">
                      <a:pos x="222" y="11"/>
                    </a:cxn>
                    <a:cxn ang="0">
                      <a:pos x="210" y="11"/>
                    </a:cxn>
                    <a:cxn ang="0">
                      <a:pos x="195" y="7"/>
                    </a:cxn>
                    <a:cxn ang="0">
                      <a:pos x="180" y="4"/>
                    </a:cxn>
                    <a:cxn ang="0">
                      <a:pos x="162" y="4"/>
                    </a:cxn>
                    <a:cxn ang="0">
                      <a:pos x="143" y="0"/>
                    </a:cxn>
                    <a:cxn ang="0">
                      <a:pos x="124" y="0"/>
                    </a:cxn>
                  </a:cxnLst>
                  <a:rect l="0" t="0" r="r" b="b"/>
                  <a:pathLst>
                    <a:path w="248" h="68">
                      <a:moveTo>
                        <a:pt x="124" y="0"/>
                      </a:move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close/>
                    </a:path>
                  </a:pathLst>
                </a:custGeom>
                <a:solidFill>
                  <a:srgbClr val="EFEFDD"/>
                </a:solidFill>
                <a:ln w="9525">
                  <a:noFill/>
                  <a:round/>
                  <a:headEnd/>
                  <a:tailEnd/>
                </a:ln>
              </p:spPr>
              <p:txBody>
                <a:bodyPr/>
                <a:lstStyle/>
                <a:p>
                  <a:endParaRPr lang="en-US"/>
                </a:p>
              </p:txBody>
            </p:sp>
            <p:sp>
              <p:nvSpPr>
                <p:cNvPr id="380650" name="Freeform 746"/>
                <p:cNvSpPr>
                  <a:spLocks noChangeAspect="1"/>
                </p:cNvSpPr>
                <p:nvPr/>
              </p:nvSpPr>
              <p:spPr bwMode="auto">
                <a:xfrm>
                  <a:off x="853" y="2577"/>
                  <a:ext cx="248" cy="68"/>
                </a:xfrm>
                <a:custGeom>
                  <a:avLst/>
                  <a:gdLst/>
                  <a:ahLst/>
                  <a:cxnLst>
                    <a:cxn ang="0">
                      <a:pos x="120" y="0"/>
                    </a:cxn>
                    <a:cxn ang="0">
                      <a:pos x="101" y="4"/>
                    </a:cxn>
                    <a:cxn ang="0">
                      <a:pos x="82" y="4"/>
                    </a:cxn>
                    <a:cxn ang="0">
                      <a:pos x="64" y="4"/>
                    </a:cxn>
                    <a:cxn ang="0">
                      <a:pos x="49" y="7"/>
                    </a:cxn>
                    <a:cxn ang="0">
                      <a:pos x="37" y="11"/>
                    </a:cxn>
                    <a:cxn ang="0">
                      <a:pos x="26" y="15"/>
                    </a:cxn>
                    <a:cxn ang="0">
                      <a:pos x="15" y="19"/>
                    </a:cxn>
                    <a:cxn ang="0">
                      <a:pos x="7" y="23"/>
                    </a:cxn>
                    <a:cxn ang="0">
                      <a:pos x="3" y="26"/>
                    </a:cxn>
                    <a:cxn ang="0">
                      <a:pos x="0" y="34"/>
                    </a:cxn>
                    <a:cxn ang="0">
                      <a:pos x="0" y="38"/>
                    </a:cxn>
                    <a:cxn ang="0">
                      <a:pos x="3" y="42"/>
                    </a:cxn>
                    <a:cxn ang="0">
                      <a:pos x="11" y="45"/>
                    </a:cxn>
                    <a:cxn ang="0">
                      <a:pos x="18" y="53"/>
                    </a:cxn>
                    <a:cxn ang="0">
                      <a:pos x="30" y="57"/>
                    </a:cxn>
                    <a:cxn ang="0">
                      <a:pos x="41" y="61"/>
                    </a:cxn>
                    <a:cxn ang="0">
                      <a:pos x="56" y="61"/>
                    </a:cxn>
                    <a:cxn ang="0">
                      <a:pos x="71" y="64"/>
                    </a:cxn>
                    <a:cxn ang="0">
                      <a:pos x="86" y="64"/>
                    </a:cxn>
                    <a:cxn ang="0">
                      <a:pos x="105" y="68"/>
                    </a:cxn>
                    <a:cxn ang="0">
                      <a:pos x="124" y="68"/>
                    </a:cxn>
                    <a:cxn ang="0">
                      <a:pos x="143" y="68"/>
                    </a:cxn>
                    <a:cxn ang="0">
                      <a:pos x="162" y="64"/>
                    </a:cxn>
                    <a:cxn ang="0">
                      <a:pos x="180" y="64"/>
                    </a:cxn>
                    <a:cxn ang="0">
                      <a:pos x="195" y="61"/>
                    </a:cxn>
                    <a:cxn ang="0">
                      <a:pos x="210" y="61"/>
                    </a:cxn>
                    <a:cxn ang="0">
                      <a:pos x="222" y="57"/>
                    </a:cxn>
                    <a:cxn ang="0">
                      <a:pos x="233" y="53"/>
                    </a:cxn>
                    <a:cxn ang="0">
                      <a:pos x="241" y="45"/>
                    </a:cxn>
                    <a:cxn ang="0">
                      <a:pos x="244" y="42"/>
                    </a:cxn>
                    <a:cxn ang="0">
                      <a:pos x="248" y="38"/>
                    </a:cxn>
                    <a:cxn ang="0">
                      <a:pos x="248" y="34"/>
                    </a:cxn>
                    <a:cxn ang="0">
                      <a:pos x="248" y="26"/>
                    </a:cxn>
                    <a:cxn ang="0">
                      <a:pos x="241" y="23"/>
                    </a:cxn>
                    <a:cxn ang="0">
                      <a:pos x="233" y="19"/>
                    </a:cxn>
                    <a:cxn ang="0">
                      <a:pos x="226" y="15"/>
                    </a:cxn>
                    <a:cxn ang="0">
                      <a:pos x="214" y="11"/>
                    </a:cxn>
                    <a:cxn ang="0">
                      <a:pos x="199" y="7"/>
                    </a:cxn>
                    <a:cxn ang="0">
                      <a:pos x="184" y="4"/>
                    </a:cxn>
                    <a:cxn ang="0">
                      <a:pos x="169" y="4"/>
                    </a:cxn>
                    <a:cxn ang="0">
                      <a:pos x="150" y="4"/>
                    </a:cxn>
                    <a:cxn ang="0">
                      <a:pos x="131" y="0"/>
                    </a:cxn>
                  </a:cxnLst>
                  <a:rect l="0" t="0" r="r" b="b"/>
                  <a:pathLst>
                    <a:path w="248" h="68">
                      <a:moveTo>
                        <a:pt x="124" y="0"/>
                      </a:moveTo>
                      <a:lnTo>
                        <a:pt x="124" y="0"/>
                      </a:ln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path>
                  </a:pathLst>
                </a:custGeom>
                <a:noFill/>
                <a:ln w="6350">
                  <a:solidFill>
                    <a:srgbClr val="000000"/>
                  </a:solidFill>
                  <a:prstDash val="solid"/>
                  <a:round/>
                  <a:headEnd/>
                  <a:tailEnd/>
                </a:ln>
              </p:spPr>
              <p:txBody>
                <a:bodyPr/>
                <a:lstStyle/>
                <a:p>
                  <a:endParaRPr lang="en-US"/>
                </a:p>
              </p:txBody>
            </p:sp>
            <p:sp>
              <p:nvSpPr>
                <p:cNvPr id="380651" name="Freeform 747"/>
                <p:cNvSpPr>
                  <a:spLocks noChangeAspect="1"/>
                </p:cNvSpPr>
                <p:nvPr/>
              </p:nvSpPr>
              <p:spPr bwMode="auto">
                <a:xfrm>
                  <a:off x="864" y="2569"/>
                  <a:ext cx="230" cy="61"/>
                </a:xfrm>
                <a:custGeom>
                  <a:avLst/>
                  <a:gdLst/>
                  <a:ahLst/>
                  <a:cxnLst>
                    <a:cxn ang="0">
                      <a:pos x="102" y="0"/>
                    </a:cxn>
                    <a:cxn ang="0">
                      <a:pos x="87" y="0"/>
                    </a:cxn>
                    <a:cxn ang="0">
                      <a:pos x="68" y="4"/>
                    </a:cxn>
                    <a:cxn ang="0">
                      <a:pos x="53" y="4"/>
                    </a:cxn>
                    <a:cxn ang="0">
                      <a:pos x="41" y="8"/>
                    </a:cxn>
                    <a:cxn ang="0">
                      <a:pos x="30" y="12"/>
                    </a:cxn>
                    <a:cxn ang="0">
                      <a:pos x="19" y="15"/>
                    </a:cxn>
                    <a:cxn ang="0">
                      <a:pos x="11" y="19"/>
                    </a:cxn>
                    <a:cxn ang="0">
                      <a:pos x="4" y="23"/>
                    </a:cxn>
                    <a:cxn ang="0">
                      <a:pos x="0" y="27"/>
                    </a:cxn>
                    <a:cxn ang="0">
                      <a:pos x="0" y="31"/>
                    </a:cxn>
                    <a:cxn ang="0">
                      <a:pos x="0" y="34"/>
                    </a:cxn>
                    <a:cxn ang="0">
                      <a:pos x="4" y="42"/>
                    </a:cxn>
                    <a:cxn ang="0">
                      <a:pos x="11" y="46"/>
                    </a:cxn>
                    <a:cxn ang="0">
                      <a:pos x="19" y="50"/>
                    </a:cxn>
                    <a:cxn ang="0">
                      <a:pos x="30" y="53"/>
                    </a:cxn>
                    <a:cxn ang="0">
                      <a:pos x="41" y="53"/>
                    </a:cxn>
                    <a:cxn ang="0">
                      <a:pos x="53" y="57"/>
                    </a:cxn>
                    <a:cxn ang="0">
                      <a:pos x="68" y="57"/>
                    </a:cxn>
                    <a:cxn ang="0">
                      <a:pos x="87" y="61"/>
                    </a:cxn>
                    <a:cxn ang="0">
                      <a:pos x="102" y="61"/>
                    </a:cxn>
                    <a:cxn ang="0">
                      <a:pos x="120" y="61"/>
                    </a:cxn>
                    <a:cxn ang="0">
                      <a:pos x="135" y="61"/>
                    </a:cxn>
                    <a:cxn ang="0">
                      <a:pos x="154" y="61"/>
                    </a:cxn>
                    <a:cxn ang="0">
                      <a:pos x="169" y="57"/>
                    </a:cxn>
                    <a:cxn ang="0">
                      <a:pos x="184" y="57"/>
                    </a:cxn>
                    <a:cxn ang="0">
                      <a:pos x="196" y="53"/>
                    </a:cxn>
                    <a:cxn ang="0">
                      <a:pos x="207" y="50"/>
                    </a:cxn>
                    <a:cxn ang="0">
                      <a:pos x="215" y="46"/>
                    </a:cxn>
                    <a:cxn ang="0">
                      <a:pos x="222" y="42"/>
                    </a:cxn>
                    <a:cxn ang="0">
                      <a:pos x="226" y="38"/>
                    </a:cxn>
                    <a:cxn ang="0">
                      <a:pos x="230" y="34"/>
                    </a:cxn>
                    <a:cxn ang="0">
                      <a:pos x="230" y="27"/>
                    </a:cxn>
                    <a:cxn ang="0">
                      <a:pos x="226" y="23"/>
                    </a:cxn>
                    <a:cxn ang="0">
                      <a:pos x="222" y="19"/>
                    </a:cxn>
                    <a:cxn ang="0">
                      <a:pos x="211" y="15"/>
                    </a:cxn>
                    <a:cxn ang="0">
                      <a:pos x="203" y="12"/>
                    </a:cxn>
                    <a:cxn ang="0">
                      <a:pos x="192" y="8"/>
                    </a:cxn>
                    <a:cxn ang="0">
                      <a:pos x="177" y="8"/>
                    </a:cxn>
                    <a:cxn ang="0">
                      <a:pos x="166" y="4"/>
                    </a:cxn>
                    <a:cxn ang="0">
                      <a:pos x="147" y="4"/>
                    </a:cxn>
                    <a:cxn ang="0">
                      <a:pos x="132" y="0"/>
                    </a:cxn>
                    <a:cxn ang="0">
                      <a:pos x="113" y="0"/>
                    </a:cxn>
                  </a:cxnLst>
                  <a:rect l="0" t="0" r="r" b="b"/>
                  <a:pathLst>
                    <a:path w="230" h="61">
                      <a:moveTo>
                        <a:pt x="113" y="0"/>
                      </a:move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close/>
                    </a:path>
                  </a:pathLst>
                </a:custGeom>
                <a:solidFill>
                  <a:srgbClr val="000000"/>
                </a:solidFill>
                <a:ln w="9525">
                  <a:noFill/>
                  <a:round/>
                  <a:headEnd/>
                  <a:tailEnd/>
                </a:ln>
              </p:spPr>
              <p:txBody>
                <a:bodyPr/>
                <a:lstStyle/>
                <a:p>
                  <a:endParaRPr lang="en-US"/>
                </a:p>
              </p:txBody>
            </p:sp>
            <p:sp>
              <p:nvSpPr>
                <p:cNvPr id="380652" name="Freeform 748"/>
                <p:cNvSpPr>
                  <a:spLocks noChangeAspect="1"/>
                </p:cNvSpPr>
                <p:nvPr/>
              </p:nvSpPr>
              <p:spPr bwMode="auto">
                <a:xfrm>
                  <a:off x="864" y="2569"/>
                  <a:ext cx="230" cy="61"/>
                </a:xfrm>
                <a:custGeom>
                  <a:avLst/>
                  <a:gdLst/>
                  <a:ahLst/>
                  <a:cxnLst>
                    <a:cxn ang="0">
                      <a:pos x="109" y="0"/>
                    </a:cxn>
                    <a:cxn ang="0">
                      <a:pos x="90" y="0"/>
                    </a:cxn>
                    <a:cxn ang="0">
                      <a:pos x="75" y="4"/>
                    </a:cxn>
                    <a:cxn ang="0">
                      <a:pos x="60" y="4"/>
                    </a:cxn>
                    <a:cxn ang="0">
                      <a:pos x="45" y="8"/>
                    </a:cxn>
                    <a:cxn ang="0">
                      <a:pos x="34" y="12"/>
                    </a:cxn>
                    <a:cxn ang="0">
                      <a:pos x="23" y="12"/>
                    </a:cxn>
                    <a:cxn ang="0">
                      <a:pos x="11" y="15"/>
                    </a:cxn>
                    <a:cxn ang="0">
                      <a:pos x="7" y="19"/>
                    </a:cxn>
                    <a:cxn ang="0">
                      <a:pos x="0" y="27"/>
                    </a:cxn>
                    <a:cxn ang="0">
                      <a:pos x="0" y="31"/>
                    </a:cxn>
                    <a:cxn ang="0">
                      <a:pos x="0" y="34"/>
                    </a:cxn>
                    <a:cxn ang="0">
                      <a:pos x="4" y="38"/>
                    </a:cxn>
                    <a:cxn ang="0">
                      <a:pos x="7" y="42"/>
                    </a:cxn>
                    <a:cxn ang="0">
                      <a:pos x="15" y="46"/>
                    </a:cxn>
                    <a:cxn ang="0">
                      <a:pos x="26" y="50"/>
                    </a:cxn>
                    <a:cxn ang="0">
                      <a:pos x="38" y="53"/>
                    </a:cxn>
                    <a:cxn ang="0">
                      <a:pos x="49" y="57"/>
                    </a:cxn>
                    <a:cxn ang="0">
                      <a:pos x="64" y="57"/>
                    </a:cxn>
                    <a:cxn ang="0">
                      <a:pos x="79" y="61"/>
                    </a:cxn>
                    <a:cxn ang="0">
                      <a:pos x="98" y="61"/>
                    </a:cxn>
                    <a:cxn ang="0">
                      <a:pos x="113" y="61"/>
                    </a:cxn>
                    <a:cxn ang="0">
                      <a:pos x="132" y="61"/>
                    </a:cxn>
                    <a:cxn ang="0">
                      <a:pos x="147" y="61"/>
                    </a:cxn>
                    <a:cxn ang="0">
                      <a:pos x="166" y="57"/>
                    </a:cxn>
                    <a:cxn ang="0">
                      <a:pos x="177" y="57"/>
                    </a:cxn>
                    <a:cxn ang="0">
                      <a:pos x="192" y="53"/>
                    </a:cxn>
                    <a:cxn ang="0">
                      <a:pos x="203" y="50"/>
                    </a:cxn>
                    <a:cxn ang="0">
                      <a:pos x="211" y="46"/>
                    </a:cxn>
                    <a:cxn ang="0">
                      <a:pos x="222" y="42"/>
                    </a:cxn>
                    <a:cxn ang="0">
                      <a:pos x="226" y="38"/>
                    </a:cxn>
                    <a:cxn ang="0">
                      <a:pos x="230" y="34"/>
                    </a:cxn>
                    <a:cxn ang="0">
                      <a:pos x="230" y="31"/>
                    </a:cxn>
                    <a:cxn ang="0">
                      <a:pos x="226" y="27"/>
                    </a:cxn>
                    <a:cxn ang="0">
                      <a:pos x="222" y="19"/>
                    </a:cxn>
                    <a:cxn ang="0">
                      <a:pos x="215" y="15"/>
                    </a:cxn>
                    <a:cxn ang="0">
                      <a:pos x="207" y="12"/>
                    </a:cxn>
                    <a:cxn ang="0">
                      <a:pos x="196" y="12"/>
                    </a:cxn>
                    <a:cxn ang="0">
                      <a:pos x="184" y="8"/>
                    </a:cxn>
                    <a:cxn ang="0">
                      <a:pos x="169" y="4"/>
                    </a:cxn>
                    <a:cxn ang="0">
                      <a:pos x="154" y="4"/>
                    </a:cxn>
                    <a:cxn ang="0">
                      <a:pos x="135" y="0"/>
                    </a:cxn>
                    <a:cxn ang="0">
                      <a:pos x="120" y="0"/>
                    </a:cxn>
                  </a:cxnLst>
                  <a:rect l="0" t="0" r="r" b="b"/>
                  <a:pathLst>
                    <a:path w="230" h="61">
                      <a:moveTo>
                        <a:pt x="113" y="0"/>
                      </a:moveTo>
                      <a:lnTo>
                        <a:pt x="113" y="0"/>
                      </a:ln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path>
                  </a:pathLst>
                </a:custGeom>
                <a:noFill/>
                <a:ln w="6350">
                  <a:solidFill>
                    <a:srgbClr val="000000"/>
                  </a:solidFill>
                  <a:prstDash val="solid"/>
                  <a:round/>
                  <a:headEnd/>
                  <a:tailEnd/>
                </a:ln>
              </p:spPr>
              <p:txBody>
                <a:bodyPr/>
                <a:lstStyle/>
                <a:p>
                  <a:endParaRPr lang="en-US"/>
                </a:p>
              </p:txBody>
            </p:sp>
            <p:sp>
              <p:nvSpPr>
                <p:cNvPr id="380653" name="Freeform 749"/>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close/>
                    </a:path>
                  </a:pathLst>
                </a:custGeom>
                <a:solidFill>
                  <a:srgbClr val="E2E2CC"/>
                </a:solidFill>
                <a:ln w="9525">
                  <a:noFill/>
                  <a:round/>
                  <a:headEnd/>
                  <a:tailEnd/>
                </a:ln>
              </p:spPr>
              <p:txBody>
                <a:bodyPr/>
                <a:lstStyle/>
                <a:p>
                  <a:endParaRPr lang="en-US"/>
                </a:p>
              </p:txBody>
            </p:sp>
            <p:sp>
              <p:nvSpPr>
                <p:cNvPr id="380654" name="Freeform 750"/>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path>
                  </a:pathLst>
                </a:custGeom>
                <a:noFill/>
                <a:ln w="6350">
                  <a:solidFill>
                    <a:srgbClr val="000000"/>
                  </a:solidFill>
                  <a:prstDash val="solid"/>
                  <a:round/>
                  <a:headEnd/>
                  <a:tailEnd/>
                </a:ln>
              </p:spPr>
              <p:txBody>
                <a:bodyPr/>
                <a:lstStyle/>
                <a:p>
                  <a:endParaRPr lang="en-US"/>
                </a:p>
              </p:txBody>
            </p:sp>
            <p:sp>
              <p:nvSpPr>
                <p:cNvPr id="380655" name="Freeform 751"/>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close/>
                    </a:path>
                  </a:pathLst>
                </a:custGeom>
                <a:solidFill>
                  <a:srgbClr val="FCFCE5"/>
                </a:solidFill>
                <a:ln w="9525">
                  <a:noFill/>
                  <a:round/>
                  <a:headEnd/>
                  <a:tailEnd/>
                </a:ln>
              </p:spPr>
              <p:txBody>
                <a:bodyPr/>
                <a:lstStyle/>
                <a:p>
                  <a:endParaRPr lang="en-US"/>
                </a:p>
              </p:txBody>
            </p:sp>
            <p:sp>
              <p:nvSpPr>
                <p:cNvPr id="380656" name="Freeform 752"/>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path>
                  </a:pathLst>
                </a:custGeom>
                <a:noFill/>
                <a:ln w="6350">
                  <a:solidFill>
                    <a:srgbClr val="000000"/>
                  </a:solidFill>
                  <a:prstDash val="solid"/>
                  <a:round/>
                  <a:headEnd/>
                  <a:tailEnd/>
                </a:ln>
              </p:spPr>
              <p:txBody>
                <a:bodyPr/>
                <a:lstStyle/>
                <a:p>
                  <a:endParaRPr lang="en-US"/>
                </a:p>
              </p:txBody>
            </p:sp>
            <p:sp>
              <p:nvSpPr>
                <p:cNvPr id="380657" name="Freeform 753"/>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close/>
                    </a:path>
                  </a:pathLst>
                </a:custGeom>
                <a:solidFill>
                  <a:srgbClr val="D8CCA5"/>
                </a:solidFill>
                <a:ln w="9525">
                  <a:noFill/>
                  <a:round/>
                  <a:headEnd/>
                  <a:tailEnd/>
                </a:ln>
              </p:spPr>
              <p:txBody>
                <a:bodyPr/>
                <a:lstStyle/>
                <a:p>
                  <a:endParaRPr lang="en-US"/>
                </a:p>
              </p:txBody>
            </p:sp>
            <p:sp>
              <p:nvSpPr>
                <p:cNvPr id="380658" name="Freeform 754"/>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path>
                  </a:pathLst>
                </a:custGeom>
                <a:noFill/>
                <a:ln w="6350">
                  <a:solidFill>
                    <a:srgbClr val="000000"/>
                  </a:solidFill>
                  <a:prstDash val="solid"/>
                  <a:round/>
                  <a:headEnd/>
                  <a:tailEnd/>
                </a:ln>
              </p:spPr>
              <p:txBody>
                <a:bodyPr/>
                <a:lstStyle/>
                <a:p>
                  <a:endParaRPr lang="en-US"/>
                </a:p>
              </p:txBody>
            </p:sp>
            <p:sp>
              <p:nvSpPr>
                <p:cNvPr id="380659" name="Freeform 755"/>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close/>
                    </a:path>
                  </a:pathLst>
                </a:custGeom>
                <a:solidFill>
                  <a:srgbClr val="000000"/>
                </a:solidFill>
                <a:ln w="9525">
                  <a:noFill/>
                  <a:round/>
                  <a:headEnd/>
                  <a:tailEnd/>
                </a:ln>
              </p:spPr>
              <p:txBody>
                <a:bodyPr/>
                <a:lstStyle/>
                <a:p>
                  <a:endParaRPr lang="en-US"/>
                </a:p>
              </p:txBody>
            </p:sp>
            <p:sp>
              <p:nvSpPr>
                <p:cNvPr id="380660" name="Freeform 756"/>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path>
                  </a:pathLst>
                </a:custGeom>
                <a:noFill/>
                <a:ln w="6350">
                  <a:solidFill>
                    <a:srgbClr val="000000"/>
                  </a:solidFill>
                  <a:prstDash val="solid"/>
                  <a:round/>
                  <a:headEnd/>
                  <a:tailEnd/>
                </a:ln>
              </p:spPr>
              <p:txBody>
                <a:bodyPr/>
                <a:lstStyle/>
                <a:p>
                  <a:endParaRPr lang="en-US"/>
                </a:p>
              </p:txBody>
            </p:sp>
            <p:sp>
              <p:nvSpPr>
                <p:cNvPr id="380661" name="Freeform 757"/>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close/>
                    </a:path>
                  </a:pathLst>
                </a:custGeom>
                <a:solidFill>
                  <a:srgbClr val="00007F"/>
                </a:solidFill>
                <a:ln w="9525">
                  <a:noFill/>
                  <a:round/>
                  <a:headEnd/>
                  <a:tailEnd/>
                </a:ln>
              </p:spPr>
              <p:txBody>
                <a:bodyPr/>
                <a:lstStyle/>
                <a:p>
                  <a:endParaRPr lang="en-US"/>
                </a:p>
              </p:txBody>
            </p:sp>
            <p:sp>
              <p:nvSpPr>
                <p:cNvPr id="380662" name="Freeform 758"/>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path>
                  </a:pathLst>
                </a:custGeom>
                <a:noFill/>
                <a:ln w="6350">
                  <a:solidFill>
                    <a:srgbClr val="000000"/>
                  </a:solidFill>
                  <a:prstDash val="solid"/>
                  <a:round/>
                  <a:headEnd/>
                  <a:tailEnd/>
                </a:ln>
              </p:spPr>
              <p:txBody>
                <a:bodyPr/>
                <a:lstStyle/>
                <a:p>
                  <a:endParaRPr lang="en-US"/>
                </a:p>
              </p:txBody>
            </p:sp>
            <p:sp>
              <p:nvSpPr>
                <p:cNvPr id="380663" name="Freeform 759"/>
                <p:cNvSpPr>
                  <a:spLocks noChangeAspect="1"/>
                </p:cNvSpPr>
                <p:nvPr/>
              </p:nvSpPr>
              <p:spPr bwMode="auto">
                <a:xfrm>
                  <a:off x="917" y="2417"/>
                  <a:ext cx="384" cy="171"/>
                </a:xfrm>
                <a:custGeom>
                  <a:avLst/>
                  <a:gdLst/>
                  <a:ahLst/>
                  <a:cxnLst>
                    <a:cxn ang="0">
                      <a:pos x="3" y="167"/>
                    </a:cxn>
                    <a:cxn ang="0">
                      <a:pos x="0" y="164"/>
                    </a:cxn>
                    <a:cxn ang="0">
                      <a:pos x="380" y="0"/>
                    </a:cxn>
                    <a:cxn ang="0">
                      <a:pos x="384" y="8"/>
                    </a:cxn>
                    <a:cxn ang="0">
                      <a:pos x="3" y="171"/>
                    </a:cxn>
                    <a:cxn ang="0">
                      <a:pos x="3" y="167"/>
                    </a:cxn>
                  </a:cxnLst>
                  <a:rect l="0" t="0" r="r" b="b"/>
                  <a:pathLst>
                    <a:path w="384" h="171">
                      <a:moveTo>
                        <a:pt x="3" y="167"/>
                      </a:moveTo>
                      <a:lnTo>
                        <a:pt x="0" y="164"/>
                      </a:lnTo>
                      <a:lnTo>
                        <a:pt x="380" y="0"/>
                      </a:lnTo>
                      <a:lnTo>
                        <a:pt x="384" y="8"/>
                      </a:lnTo>
                      <a:lnTo>
                        <a:pt x="3" y="171"/>
                      </a:lnTo>
                      <a:lnTo>
                        <a:pt x="3" y="167"/>
                      </a:lnTo>
                      <a:close/>
                    </a:path>
                  </a:pathLst>
                </a:custGeom>
                <a:solidFill>
                  <a:srgbClr val="77774C"/>
                </a:solidFill>
                <a:ln w="9525">
                  <a:noFill/>
                  <a:round/>
                  <a:headEnd/>
                  <a:tailEnd/>
                </a:ln>
              </p:spPr>
              <p:txBody>
                <a:bodyPr/>
                <a:lstStyle/>
                <a:p>
                  <a:endParaRPr lang="en-US"/>
                </a:p>
              </p:txBody>
            </p:sp>
            <p:sp>
              <p:nvSpPr>
                <p:cNvPr id="380664" name="Freeform 760"/>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close/>
                    </a:path>
                  </a:pathLst>
                </a:custGeom>
                <a:solidFill>
                  <a:srgbClr val="FFFF00"/>
                </a:solidFill>
                <a:ln w="9525">
                  <a:noFill/>
                  <a:round/>
                  <a:headEnd/>
                  <a:tailEnd/>
                </a:ln>
              </p:spPr>
              <p:txBody>
                <a:bodyPr/>
                <a:lstStyle/>
                <a:p>
                  <a:endParaRPr lang="en-US"/>
                </a:p>
              </p:txBody>
            </p:sp>
            <p:sp>
              <p:nvSpPr>
                <p:cNvPr id="380665" name="Freeform 761"/>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path>
                  </a:pathLst>
                </a:custGeom>
                <a:noFill/>
                <a:ln w="6350">
                  <a:solidFill>
                    <a:srgbClr val="000000"/>
                  </a:solidFill>
                  <a:prstDash val="solid"/>
                  <a:round/>
                  <a:headEnd/>
                  <a:tailEnd/>
                </a:ln>
              </p:spPr>
              <p:txBody>
                <a:bodyPr/>
                <a:lstStyle/>
                <a:p>
                  <a:endParaRPr lang="en-US"/>
                </a:p>
              </p:txBody>
            </p:sp>
            <p:sp>
              <p:nvSpPr>
                <p:cNvPr id="380666" name="Line 762"/>
                <p:cNvSpPr>
                  <a:spLocks noChangeAspect="1" noChangeShapeType="1"/>
                </p:cNvSpPr>
                <p:nvPr/>
              </p:nvSpPr>
              <p:spPr bwMode="auto">
                <a:xfrm>
                  <a:off x="736" y="2155"/>
                  <a:ext cx="64" cy="483"/>
                </a:xfrm>
                <a:prstGeom prst="line">
                  <a:avLst/>
                </a:prstGeom>
                <a:noFill/>
                <a:ln w="6350">
                  <a:solidFill>
                    <a:srgbClr val="000000"/>
                  </a:solidFill>
                  <a:round/>
                  <a:headEnd/>
                  <a:tailEnd/>
                </a:ln>
              </p:spPr>
              <p:txBody>
                <a:bodyPr/>
                <a:lstStyle/>
                <a:p>
                  <a:endParaRPr lang="en-US"/>
                </a:p>
              </p:txBody>
            </p:sp>
            <p:sp>
              <p:nvSpPr>
                <p:cNvPr id="380667" name="Freeform 763"/>
                <p:cNvSpPr>
                  <a:spLocks noChangeAspect="1"/>
                </p:cNvSpPr>
                <p:nvPr/>
              </p:nvSpPr>
              <p:spPr bwMode="auto">
                <a:xfrm>
                  <a:off x="555" y="2231"/>
                  <a:ext cx="192" cy="391"/>
                </a:xfrm>
                <a:custGeom>
                  <a:avLst/>
                  <a:gdLst/>
                  <a:ahLst/>
                  <a:cxnLst>
                    <a:cxn ang="0">
                      <a:pos x="140" y="0"/>
                    </a:cxn>
                    <a:cxn ang="0">
                      <a:pos x="192" y="391"/>
                    </a:cxn>
                    <a:cxn ang="0">
                      <a:pos x="12" y="338"/>
                    </a:cxn>
                    <a:cxn ang="0">
                      <a:pos x="8" y="334"/>
                    </a:cxn>
                    <a:cxn ang="0">
                      <a:pos x="8" y="334"/>
                    </a:cxn>
                    <a:cxn ang="0">
                      <a:pos x="4" y="334"/>
                    </a:cxn>
                    <a:cxn ang="0">
                      <a:pos x="4" y="331"/>
                    </a:cxn>
                    <a:cxn ang="0">
                      <a:pos x="4" y="331"/>
                    </a:cxn>
                    <a:cxn ang="0">
                      <a:pos x="0" y="331"/>
                    </a:cxn>
                    <a:cxn ang="0">
                      <a:pos x="0" y="327"/>
                    </a:cxn>
                    <a:cxn ang="0">
                      <a:pos x="0" y="327"/>
                    </a:cxn>
                    <a:cxn ang="0">
                      <a:pos x="0" y="65"/>
                    </a:cxn>
                    <a:cxn ang="0">
                      <a:pos x="0" y="61"/>
                    </a:cxn>
                    <a:cxn ang="0">
                      <a:pos x="0" y="61"/>
                    </a:cxn>
                    <a:cxn ang="0">
                      <a:pos x="4" y="57"/>
                    </a:cxn>
                    <a:cxn ang="0">
                      <a:pos x="4" y="57"/>
                    </a:cxn>
                    <a:cxn ang="0">
                      <a:pos x="140" y="0"/>
                    </a:cxn>
                  </a:cxnLst>
                  <a:rect l="0" t="0" r="r" b="b"/>
                  <a:pathLst>
                    <a:path w="192" h="391">
                      <a:moveTo>
                        <a:pt x="140" y="0"/>
                      </a:moveTo>
                      <a:lnTo>
                        <a:pt x="192" y="391"/>
                      </a:lnTo>
                      <a:lnTo>
                        <a:pt x="12" y="338"/>
                      </a:lnTo>
                      <a:lnTo>
                        <a:pt x="8" y="334"/>
                      </a:lnTo>
                      <a:lnTo>
                        <a:pt x="8" y="334"/>
                      </a:lnTo>
                      <a:lnTo>
                        <a:pt x="4" y="334"/>
                      </a:lnTo>
                      <a:lnTo>
                        <a:pt x="4" y="331"/>
                      </a:lnTo>
                      <a:lnTo>
                        <a:pt x="4" y="331"/>
                      </a:lnTo>
                      <a:lnTo>
                        <a:pt x="0" y="331"/>
                      </a:lnTo>
                      <a:lnTo>
                        <a:pt x="0" y="327"/>
                      </a:lnTo>
                      <a:lnTo>
                        <a:pt x="0" y="327"/>
                      </a:lnTo>
                      <a:lnTo>
                        <a:pt x="0" y="65"/>
                      </a:lnTo>
                      <a:lnTo>
                        <a:pt x="0" y="61"/>
                      </a:lnTo>
                      <a:lnTo>
                        <a:pt x="0" y="61"/>
                      </a:lnTo>
                      <a:lnTo>
                        <a:pt x="4" y="57"/>
                      </a:lnTo>
                      <a:lnTo>
                        <a:pt x="4" y="57"/>
                      </a:lnTo>
                      <a:lnTo>
                        <a:pt x="140" y="0"/>
                      </a:lnTo>
                      <a:close/>
                    </a:path>
                  </a:pathLst>
                </a:custGeom>
                <a:solidFill>
                  <a:srgbClr val="E2E2CC"/>
                </a:solidFill>
                <a:ln w="9525">
                  <a:noFill/>
                  <a:round/>
                  <a:headEnd/>
                  <a:tailEnd/>
                </a:ln>
              </p:spPr>
              <p:txBody>
                <a:bodyPr/>
                <a:lstStyle/>
                <a:p>
                  <a:endParaRPr lang="en-US"/>
                </a:p>
              </p:txBody>
            </p:sp>
            <p:sp>
              <p:nvSpPr>
                <p:cNvPr id="380668" name="Freeform 764"/>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close/>
                    </a:path>
                  </a:pathLst>
                </a:custGeom>
                <a:solidFill>
                  <a:srgbClr val="DDDDCC"/>
                </a:solidFill>
                <a:ln w="9525">
                  <a:noFill/>
                  <a:round/>
                  <a:headEnd/>
                  <a:tailEnd/>
                </a:ln>
              </p:spPr>
              <p:txBody>
                <a:bodyPr/>
                <a:lstStyle/>
                <a:p>
                  <a:endParaRPr lang="en-US"/>
                </a:p>
              </p:txBody>
            </p:sp>
            <p:sp>
              <p:nvSpPr>
                <p:cNvPr id="380669" name="Freeform 765"/>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path>
                  </a:pathLst>
                </a:custGeom>
                <a:noFill/>
                <a:ln w="6350">
                  <a:solidFill>
                    <a:srgbClr val="000000"/>
                  </a:solidFill>
                  <a:prstDash val="solid"/>
                  <a:round/>
                  <a:headEnd/>
                  <a:tailEnd/>
                </a:ln>
              </p:spPr>
              <p:txBody>
                <a:bodyPr/>
                <a:lstStyle/>
                <a:p>
                  <a:endParaRPr lang="en-US"/>
                </a:p>
              </p:txBody>
            </p:sp>
            <p:sp>
              <p:nvSpPr>
                <p:cNvPr id="380670" name="Freeform 766"/>
                <p:cNvSpPr>
                  <a:spLocks noChangeAspect="1"/>
                </p:cNvSpPr>
                <p:nvPr/>
              </p:nvSpPr>
              <p:spPr bwMode="auto">
                <a:xfrm>
                  <a:off x="992" y="2489"/>
                  <a:ext cx="263" cy="152"/>
                </a:xfrm>
                <a:custGeom>
                  <a:avLst/>
                  <a:gdLst/>
                  <a:ahLst/>
                  <a:cxnLst>
                    <a:cxn ang="0">
                      <a:pos x="263" y="23"/>
                    </a:cxn>
                    <a:cxn ang="0">
                      <a:pos x="4" y="152"/>
                    </a:cxn>
                    <a:cxn ang="0">
                      <a:pos x="0" y="122"/>
                    </a:cxn>
                    <a:cxn ang="0">
                      <a:pos x="260" y="0"/>
                    </a:cxn>
                    <a:cxn ang="0">
                      <a:pos x="263" y="23"/>
                    </a:cxn>
                  </a:cxnLst>
                  <a:rect l="0" t="0" r="r" b="b"/>
                  <a:pathLst>
                    <a:path w="263" h="152">
                      <a:moveTo>
                        <a:pt x="263" y="23"/>
                      </a:moveTo>
                      <a:lnTo>
                        <a:pt x="4" y="152"/>
                      </a:lnTo>
                      <a:lnTo>
                        <a:pt x="0" y="122"/>
                      </a:lnTo>
                      <a:lnTo>
                        <a:pt x="260" y="0"/>
                      </a:lnTo>
                      <a:lnTo>
                        <a:pt x="263" y="23"/>
                      </a:lnTo>
                      <a:close/>
                    </a:path>
                  </a:pathLst>
                </a:custGeom>
                <a:solidFill>
                  <a:srgbClr val="EFEFDD"/>
                </a:solidFill>
                <a:ln w="9525">
                  <a:noFill/>
                  <a:round/>
                  <a:headEnd/>
                  <a:tailEnd/>
                </a:ln>
              </p:spPr>
              <p:txBody>
                <a:bodyPr/>
                <a:lstStyle/>
                <a:p>
                  <a:endParaRPr lang="en-US"/>
                </a:p>
              </p:txBody>
            </p:sp>
            <p:sp>
              <p:nvSpPr>
                <p:cNvPr id="380671" name="Freeform 767"/>
                <p:cNvSpPr>
                  <a:spLocks noChangeAspect="1"/>
                </p:cNvSpPr>
                <p:nvPr/>
              </p:nvSpPr>
              <p:spPr bwMode="auto">
                <a:xfrm>
                  <a:off x="962" y="2903"/>
                  <a:ext cx="877" cy="403"/>
                </a:xfrm>
                <a:custGeom>
                  <a:avLst/>
                  <a:gdLst/>
                  <a:ahLst/>
                  <a:cxnLst>
                    <a:cxn ang="0">
                      <a:pos x="4" y="179"/>
                    </a:cxn>
                    <a:cxn ang="0">
                      <a:pos x="0" y="179"/>
                    </a:cxn>
                    <a:cxn ang="0">
                      <a:pos x="0" y="183"/>
                    </a:cxn>
                    <a:cxn ang="0">
                      <a:pos x="0" y="183"/>
                    </a:cxn>
                    <a:cxn ang="0">
                      <a:pos x="0" y="186"/>
                    </a:cxn>
                    <a:cxn ang="0">
                      <a:pos x="0" y="224"/>
                    </a:cxn>
                    <a:cxn ang="0">
                      <a:pos x="0" y="228"/>
                    </a:cxn>
                    <a:cxn ang="0">
                      <a:pos x="0" y="228"/>
                    </a:cxn>
                    <a:cxn ang="0">
                      <a:pos x="0" y="232"/>
                    </a:cxn>
                    <a:cxn ang="0">
                      <a:pos x="4" y="232"/>
                    </a:cxn>
                    <a:cxn ang="0">
                      <a:pos x="139" y="353"/>
                    </a:cxn>
                    <a:cxn ang="0">
                      <a:pos x="211" y="403"/>
                    </a:cxn>
                    <a:cxn ang="0">
                      <a:pos x="873" y="186"/>
                    </a:cxn>
                    <a:cxn ang="0">
                      <a:pos x="877" y="183"/>
                    </a:cxn>
                    <a:cxn ang="0">
                      <a:pos x="877" y="179"/>
                    </a:cxn>
                    <a:cxn ang="0">
                      <a:pos x="877" y="171"/>
                    </a:cxn>
                    <a:cxn ang="0">
                      <a:pos x="873" y="167"/>
                    </a:cxn>
                    <a:cxn ang="0">
                      <a:pos x="651" y="4"/>
                    </a:cxn>
                    <a:cxn ang="0">
                      <a:pos x="647" y="0"/>
                    </a:cxn>
                    <a:cxn ang="0">
                      <a:pos x="647" y="0"/>
                    </a:cxn>
                    <a:cxn ang="0">
                      <a:pos x="644" y="0"/>
                    </a:cxn>
                    <a:cxn ang="0">
                      <a:pos x="640" y="0"/>
                    </a:cxn>
                    <a:cxn ang="0">
                      <a:pos x="640" y="0"/>
                    </a:cxn>
                    <a:cxn ang="0">
                      <a:pos x="636" y="0"/>
                    </a:cxn>
                    <a:cxn ang="0">
                      <a:pos x="632" y="4"/>
                    </a:cxn>
                    <a:cxn ang="0">
                      <a:pos x="628" y="4"/>
                    </a:cxn>
                    <a:cxn ang="0">
                      <a:pos x="4" y="179"/>
                    </a:cxn>
                  </a:cxnLst>
                  <a:rect l="0" t="0" r="r" b="b"/>
                  <a:pathLst>
                    <a:path w="877" h="403">
                      <a:moveTo>
                        <a:pt x="4" y="179"/>
                      </a:moveTo>
                      <a:lnTo>
                        <a:pt x="0" y="179"/>
                      </a:lnTo>
                      <a:lnTo>
                        <a:pt x="0" y="183"/>
                      </a:lnTo>
                      <a:lnTo>
                        <a:pt x="0" y="183"/>
                      </a:lnTo>
                      <a:lnTo>
                        <a:pt x="0" y="186"/>
                      </a:lnTo>
                      <a:lnTo>
                        <a:pt x="0" y="224"/>
                      </a:lnTo>
                      <a:lnTo>
                        <a:pt x="0" y="228"/>
                      </a:lnTo>
                      <a:lnTo>
                        <a:pt x="0" y="228"/>
                      </a:lnTo>
                      <a:lnTo>
                        <a:pt x="0" y="232"/>
                      </a:lnTo>
                      <a:lnTo>
                        <a:pt x="4" y="232"/>
                      </a:lnTo>
                      <a:lnTo>
                        <a:pt x="139" y="353"/>
                      </a:lnTo>
                      <a:lnTo>
                        <a:pt x="211" y="403"/>
                      </a:lnTo>
                      <a:lnTo>
                        <a:pt x="873" y="186"/>
                      </a:lnTo>
                      <a:lnTo>
                        <a:pt x="877" y="183"/>
                      </a:lnTo>
                      <a:lnTo>
                        <a:pt x="877" y="179"/>
                      </a:lnTo>
                      <a:lnTo>
                        <a:pt x="877" y="171"/>
                      </a:lnTo>
                      <a:lnTo>
                        <a:pt x="873" y="167"/>
                      </a:lnTo>
                      <a:lnTo>
                        <a:pt x="651" y="4"/>
                      </a:lnTo>
                      <a:lnTo>
                        <a:pt x="647" y="0"/>
                      </a:lnTo>
                      <a:lnTo>
                        <a:pt x="647" y="0"/>
                      </a:lnTo>
                      <a:lnTo>
                        <a:pt x="644" y="0"/>
                      </a:lnTo>
                      <a:lnTo>
                        <a:pt x="640" y="0"/>
                      </a:lnTo>
                      <a:lnTo>
                        <a:pt x="640" y="0"/>
                      </a:lnTo>
                      <a:lnTo>
                        <a:pt x="636" y="0"/>
                      </a:lnTo>
                      <a:lnTo>
                        <a:pt x="632" y="4"/>
                      </a:lnTo>
                      <a:lnTo>
                        <a:pt x="628" y="4"/>
                      </a:lnTo>
                      <a:lnTo>
                        <a:pt x="4" y="179"/>
                      </a:lnTo>
                      <a:close/>
                    </a:path>
                  </a:pathLst>
                </a:custGeom>
                <a:solidFill>
                  <a:srgbClr val="E2E2BF"/>
                </a:solidFill>
                <a:ln w="9525">
                  <a:noFill/>
                  <a:round/>
                  <a:headEnd/>
                  <a:tailEnd/>
                </a:ln>
              </p:spPr>
              <p:txBody>
                <a:bodyPr/>
                <a:lstStyle/>
                <a:p>
                  <a:endParaRPr lang="en-US"/>
                </a:p>
              </p:txBody>
            </p:sp>
            <p:sp>
              <p:nvSpPr>
                <p:cNvPr id="380672" name="Freeform 768"/>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80673" name="Freeform 769"/>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80674" name="Freeform 770"/>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80675" name="Freeform 771"/>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80676" name="Freeform 772"/>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80677" name="Freeform 773"/>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80678" name="Freeform 774"/>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0679" name="Freeform 775"/>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680" name="Freeform 776"/>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0681" name="Freeform 777"/>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80682" name="Freeform 778"/>
                <p:cNvSpPr>
                  <a:spLocks noChangeAspect="1"/>
                </p:cNvSpPr>
                <p:nvPr/>
              </p:nvSpPr>
              <p:spPr bwMode="auto">
                <a:xfrm>
                  <a:off x="966" y="2903"/>
                  <a:ext cx="869" cy="384"/>
                </a:xfrm>
                <a:custGeom>
                  <a:avLst/>
                  <a:gdLst/>
                  <a:ahLst/>
                  <a:cxnLst>
                    <a:cxn ang="0">
                      <a:pos x="0" y="179"/>
                    </a:cxn>
                    <a:cxn ang="0">
                      <a:pos x="207" y="384"/>
                    </a:cxn>
                    <a:cxn ang="0">
                      <a:pos x="869" y="167"/>
                    </a:cxn>
                    <a:cxn ang="0">
                      <a:pos x="647" y="4"/>
                    </a:cxn>
                    <a:cxn ang="0">
                      <a:pos x="647" y="0"/>
                    </a:cxn>
                    <a:cxn ang="0">
                      <a:pos x="643" y="0"/>
                    </a:cxn>
                    <a:cxn ang="0">
                      <a:pos x="640" y="0"/>
                    </a:cxn>
                    <a:cxn ang="0">
                      <a:pos x="636" y="0"/>
                    </a:cxn>
                    <a:cxn ang="0">
                      <a:pos x="636" y="0"/>
                    </a:cxn>
                    <a:cxn ang="0">
                      <a:pos x="632" y="0"/>
                    </a:cxn>
                    <a:cxn ang="0">
                      <a:pos x="628" y="4"/>
                    </a:cxn>
                    <a:cxn ang="0">
                      <a:pos x="624" y="4"/>
                    </a:cxn>
                    <a:cxn ang="0">
                      <a:pos x="0" y="179"/>
                    </a:cxn>
                  </a:cxnLst>
                  <a:rect l="0" t="0" r="r" b="b"/>
                  <a:pathLst>
                    <a:path w="869" h="384">
                      <a:moveTo>
                        <a:pt x="0" y="179"/>
                      </a:moveTo>
                      <a:lnTo>
                        <a:pt x="207" y="384"/>
                      </a:lnTo>
                      <a:lnTo>
                        <a:pt x="869" y="167"/>
                      </a:lnTo>
                      <a:lnTo>
                        <a:pt x="647" y="4"/>
                      </a:lnTo>
                      <a:lnTo>
                        <a:pt x="647" y="0"/>
                      </a:lnTo>
                      <a:lnTo>
                        <a:pt x="643" y="0"/>
                      </a:lnTo>
                      <a:lnTo>
                        <a:pt x="640" y="0"/>
                      </a:lnTo>
                      <a:lnTo>
                        <a:pt x="636" y="0"/>
                      </a:lnTo>
                      <a:lnTo>
                        <a:pt x="636" y="0"/>
                      </a:lnTo>
                      <a:lnTo>
                        <a:pt x="632" y="0"/>
                      </a:lnTo>
                      <a:lnTo>
                        <a:pt x="628" y="4"/>
                      </a:lnTo>
                      <a:lnTo>
                        <a:pt x="624" y="4"/>
                      </a:lnTo>
                      <a:lnTo>
                        <a:pt x="0" y="179"/>
                      </a:lnTo>
                      <a:close/>
                    </a:path>
                  </a:pathLst>
                </a:custGeom>
                <a:solidFill>
                  <a:srgbClr val="FCFCD8"/>
                </a:solidFill>
                <a:ln w="9525">
                  <a:noFill/>
                  <a:round/>
                  <a:headEnd/>
                  <a:tailEnd/>
                </a:ln>
              </p:spPr>
              <p:txBody>
                <a:bodyPr/>
                <a:lstStyle/>
                <a:p>
                  <a:endParaRPr lang="en-US"/>
                </a:p>
              </p:txBody>
            </p:sp>
            <p:sp>
              <p:nvSpPr>
                <p:cNvPr id="380683" name="Freeform 779"/>
                <p:cNvSpPr>
                  <a:spLocks noChangeAspect="1"/>
                </p:cNvSpPr>
                <p:nvPr/>
              </p:nvSpPr>
              <p:spPr bwMode="auto">
                <a:xfrm>
                  <a:off x="1033" y="2945"/>
                  <a:ext cx="764" cy="311"/>
                </a:xfrm>
                <a:custGeom>
                  <a:avLst/>
                  <a:gdLst/>
                  <a:ahLst/>
                  <a:cxnLst>
                    <a:cxn ang="0">
                      <a:pos x="0" y="167"/>
                    </a:cxn>
                    <a:cxn ang="0">
                      <a:pos x="143" y="311"/>
                    </a:cxn>
                    <a:cxn ang="0">
                      <a:pos x="764" y="118"/>
                    </a:cxn>
                    <a:cxn ang="0">
                      <a:pos x="599" y="0"/>
                    </a:cxn>
                    <a:cxn ang="0">
                      <a:pos x="0" y="167"/>
                    </a:cxn>
                  </a:cxnLst>
                  <a:rect l="0" t="0" r="r" b="b"/>
                  <a:pathLst>
                    <a:path w="764" h="311">
                      <a:moveTo>
                        <a:pt x="0" y="167"/>
                      </a:moveTo>
                      <a:lnTo>
                        <a:pt x="143" y="311"/>
                      </a:lnTo>
                      <a:lnTo>
                        <a:pt x="764" y="118"/>
                      </a:lnTo>
                      <a:lnTo>
                        <a:pt x="599" y="0"/>
                      </a:lnTo>
                      <a:lnTo>
                        <a:pt x="0" y="167"/>
                      </a:lnTo>
                      <a:close/>
                    </a:path>
                  </a:pathLst>
                </a:custGeom>
                <a:solidFill>
                  <a:srgbClr val="F4F4D1"/>
                </a:solidFill>
                <a:ln w="9525">
                  <a:noFill/>
                  <a:round/>
                  <a:headEnd/>
                  <a:tailEnd/>
                </a:ln>
              </p:spPr>
              <p:txBody>
                <a:bodyPr/>
                <a:lstStyle/>
                <a:p>
                  <a:endParaRPr lang="en-US"/>
                </a:p>
              </p:txBody>
            </p:sp>
            <p:sp>
              <p:nvSpPr>
                <p:cNvPr id="380684" name="Freeform 780"/>
                <p:cNvSpPr>
                  <a:spLocks noChangeAspect="1"/>
                </p:cNvSpPr>
                <p:nvPr/>
              </p:nvSpPr>
              <p:spPr bwMode="auto">
                <a:xfrm>
                  <a:off x="1033" y="3112"/>
                  <a:ext cx="143" cy="148"/>
                </a:xfrm>
                <a:custGeom>
                  <a:avLst/>
                  <a:gdLst/>
                  <a:ahLst/>
                  <a:cxnLst>
                    <a:cxn ang="0">
                      <a:pos x="143" y="148"/>
                    </a:cxn>
                    <a:cxn ang="0">
                      <a:pos x="143" y="148"/>
                    </a:cxn>
                    <a:cxn ang="0">
                      <a:pos x="4" y="0"/>
                    </a:cxn>
                    <a:cxn ang="0">
                      <a:pos x="0" y="0"/>
                    </a:cxn>
                    <a:cxn ang="0">
                      <a:pos x="143" y="148"/>
                    </a:cxn>
                    <a:cxn ang="0">
                      <a:pos x="143" y="148"/>
                    </a:cxn>
                    <a:cxn ang="0">
                      <a:pos x="143" y="148"/>
                    </a:cxn>
                    <a:cxn ang="0">
                      <a:pos x="143" y="148"/>
                    </a:cxn>
                    <a:cxn ang="0">
                      <a:pos x="143" y="148"/>
                    </a:cxn>
                    <a:cxn ang="0">
                      <a:pos x="143" y="148"/>
                    </a:cxn>
                    <a:cxn ang="0">
                      <a:pos x="143" y="148"/>
                    </a:cxn>
                    <a:cxn ang="0">
                      <a:pos x="143" y="148"/>
                    </a:cxn>
                  </a:cxnLst>
                  <a:rect l="0" t="0" r="r" b="b"/>
                  <a:pathLst>
                    <a:path w="143" h="148">
                      <a:moveTo>
                        <a:pt x="143" y="148"/>
                      </a:moveTo>
                      <a:lnTo>
                        <a:pt x="143" y="148"/>
                      </a:lnTo>
                      <a:lnTo>
                        <a:pt x="4" y="0"/>
                      </a:lnTo>
                      <a:lnTo>
                        <a:pt x="0" y="0"/>
                      </a:lnTo>
                      <a:lnTo>
                        <a:pt x="143" y="148"/>
                      </a:lnTo>
                      <a:lnTo>
                        <a:pt x="143" y="148"/>
                      </a:lnTo>
                      <a:lnTo>
                        <a:pt x="143" y="148"/>
                      </a:lnTo>
                      <a:lnTo>
                        <a:pt x="143" y="148"/>
                      </a:lnTo>
                      <a:lnTo>
                        <a:pt x="143" y="148"/>
                      </a:lnTo>
                      <a:lnTo>
                        <a:pt x="143" y="148"/>
                      </a:lnTo>
                      <a:lnTo>
                        <a:pt x="143" y="148"/>
                      </a:lnTo>
                      <a:lnTo>
                        <a:pt x="143" y="148"/>
                      </a:lnTo>
                      <a:close/>
                    </a:path>
                  </a:pathLst>
                </a:custGeom>
                <a:solidFill>
                  <a:srgbClr val="000000"/>
                </a:solidFill>
                <a:ln w="9525">
                  <a:noFill/>
                  <a:round/>
                  <a:headEnd/>
                  <a:tailEnd/>
                </a:ln>
              </p:spPr>
              <p:txBody>
                <a:bodyPr/>
                <a:lstStyle/>
                <a:p>
                  <a:endParaRPr lang="en-US"/>
                </a:p>
              </p:txBody>
            </p:sp>
            <p:sp>
              <p:nvSpPr>
                <p:cNvPr id="380685" name="Freeform 781"/>
                <p:cNvSpPr>
                  <a:spLocks noChangeAspect="1"/>
                </p:cNvSpPr>
                <p:nvPr/>
              </p:nvSpPr>
              <p:spPr bwMode="auto">
                <a:xfrm>
                  <a:off x="1176" y="3063"/>
                  <a:ext cx="621" cy="197"/>
                </a:xfrm>
                <a:custGeom>
                  <a:avLst/>
                  <a:gdLst/>
                  <a:ahLst/>
                  <a:cxnLst>
                    <a:cxn ang="0">
                      <a:pos x="618" y="0"/>
                    </a:cxn>
                    <a:cxn ang="0">
                      <a:pos x="618" y="0"/>
                    </a:cxn>
                    <a:cxn ang="0">
                      <a:pos x="0" y="197"/>
                    </a:cxn>
                    <a:cxn ang="0">
                      <a:pos x="4" y="197"/>
                    </a:cxn>
                    <a:cxn ang="0">
                      <a:pos x="618" y="4"/>
                    </a:cxn>
                    <a:cxn ang="0">
                      <a:pos x="621" y="0"/>
                    </a:cxn>
                    <a:cxn ang="0">
                      <a:pos x="618" y="4"/>
                    </a:cxn>
                    <a:cxn ang="0">
                      <a:pos x="621" y="0"/>
                    </a:cxn>
                    <a:cxn ang="0">
                      <a:pos x="621" y="0"/>
                    </a:cxn>
                    <a:cxn ang="0">
                      <a:pos x="621" y="0"/>
                    </a:cxn>
                    <a:cxn ang="0">
                      <a:pos x="618" y="0"/>
                    </a:cxn>
                    <a:cxn ang="0">
                      <a:pos x="618" y="0"/>
                    </a:cxn>
                  </a:cxnLst>
                  <a:rect l="0" t="0" r="r" b="b"/>
                  <a:pathLst>
                    <a:path w="621" h="197">
                      <a:moveTo>
                        <a:pt x="618" y="0"/>
                      </a:moveTo>
                      <a:lnTo>
                        <a:pt x="618" y="0"/>
                      </a:lnTo>
                      <a:lnTo>
                        <a:pt x="0" y="197"/>
                      </a:lnTo>
                      <a:lnTo>
                        <a:pt x="4" y="197"/>
                      </a:lnTo>
                      <a:lnTo>
                        <a:pt x="618" y="4"/>
                      </a:lnTo>
                      <a:lnTo>
                        <a:pt x="621" y="0"/>
                      </a:lnTo>
                      <a:lnTo>
                        <a:pt x="618" y="4"/>
                      </a:lnTo>
                      <a:lnTo>
                        <a:pt x="621" y="0"/>
                      </a:lnTo>
                      <a:lnTo>
                        <a:pt x="621" y="0"/>
                      </a:lnTo>
                      <a:lnTo>
                        <a:pt x="621" y="0"/>
                      </a:lnTo>
                      <a:lnTo>
                        <a:pt x="618" y="0"/>
                      </a:lnTo>
                      <a:lnTo>
                        <a:pt x="618" y="0"/>
                      </a:lnTo>
                      <a:close/>
                    </a:path>
                  </a:pathLst>
                </a:custGeom>
                <a:solidFill>
                  <a:srgbClr val="000000"/>
                </a:solidFill>
                <a:ln w="9525">
                  <a:noFill/>
                  <a:round/>
                  <a:headEnd/>
                  <a:tailEnd/>
                </a:ln>
              </p:spPr>
              <p:txBody>
                <a:bodyPr/>
                <a:lstStyle/>
                <a:p>
                  <a:endParaRPr lang="en-US"/>
                </a:p>
              </p:txBody>
            </p:sp>
            <p:sp>
              <p:nvSpPr>
                <p:cNvPr id="380686" name="Freeform 782"/>
                <p:cNvSpPr>
                  <a:spLocks noChangeAspect="1"/>
                </p:cNvSpPr>
                <p:nvPr/>
              </p:nvSpPr>
              <p:spPr bwMode="auto">
                <a:xfrm>
                  <a:off x="1628" y="2945"/>
                  <a:ext cx="169" cy="122"/>
                </a:xfrm>
                <a:custGeom>
                  <a:avLst/>
                  <a:gdLst/>
                  <a:ahLst/>
                  <a:cxnLst>
                    <a:cxn ang="0">
                      <a:pos x="4" y="0"/>
                    </a:cxn>
                    <a:cxn ang="0">
                      <a:pos x="4" y="0"/>
                    </a:cxn>
                    <a:cxn ang="0">
                      <a:pos x="166" y="122"/>
                    </a:cxn>
                    <a:cxn ang="0">
                      <a:pos x="169" y="118"/>
                    </a:cxn>
                    <a:cxn ang="0">
                      <a:pos x="4" y="0"/>
                    </a:cxn>
                    <a:cxn ang="0">
                      <a:pos x="4" y="0"/>
                    </a:cxn>
                    <a:cxn ang="0">
                      <a:pos x="4" y="0"/>
                    </a:cxn>
                    <a:cxn ang="0">
                      <a:pos x="4" y="0"/>
                    </a:cxn>
                    <a:cxn ang="0">
                      <a:pos x="0" y="0"/>
                    </a:cxn>
                    <a:cxn ang="0">
                      <a:pos x="0" y="0"/>
                    </a:cxn>
                    <a:cxn ang="0">
                      <a:pos x="4" y="0"/>
                    </a:cxn>
                    <a:cxn ang="0">
                      <a:pos x="4" y="0"/>
                    </a:cxn>
                  </a:cxnLst>
                  <a:rect l="0" t="0" r="r" b="b"/>
                  <a:pathLst>
                    <a:path w="169" h="122">
                      <a:moveTo>
                        <a:pt x="4" y="0"/>
                      </a:moveTo>
                      <a:lnTo>
                        <a:pt x="4" y="0"/>
                      </a:lnTo>
                      <a:lnTo>
                        <a:pt x="166" y="122"/>
                      </a:lnTo>
                      <a:lnTo>
                        <a:pt x="169" y="118"/>
                      </a:lnTo>
                      <a:lnTo>
                        <a:pt x="4" y="0"/>
                      </a:lnTo>
                      <a:lnTo>
                        <a:pt x="4" y="0"/>
                      </a:lnTo>
                      <a:lnTo>
                        <a:pt x="4" y="0"/>
                      </a:lnTo>
                      <a:lnTo>
                        <a:pt x="4" y="0"/>
                      </a:lnTo>
                      <a:lnTo>
                        <a:pt x="0" y="0"/>
                      </a:lnTo>
                      <a:lnTo>
                        <a:pt x="0" y="0"/>
                      </a:lnTo>
                      <a:lnTo>
                        <a:pt x="4" y="0"/>
                      </a:lnTo>
                      <a:lnTo>
                        <a:pt x="4" y="0"/>
                      </a:lnTo>
                      <a:close/>
                    </a:path>
                  </a:pathLst>
                </a:custGeom>
                <a:solidFill>
                  <a:srgbClr val="000000"/>
                </a:solidFill>
                <a:ln w="9525">
                  <a:noFill/>
                  <a:round/>
                  <a:headEnd/>
                  <a:tailEnd/>
                </a:ln>
              </p:spPr>
              <p:txBody>
                <a:bodyPr/>
                <a:lstStyle/>
                <a:p>
                  <a:endParaRPr lang="en-US"/>
                </a:p>
              </p:txBody>
            </p:sp>
            <p:sp>
              <p:nvSpPr>
                <p:cNvPr id="380687" name="Freeform 783"/>
                <p:cNvSpPr>
                  <a:spLocks noChangeAspect="1"/>
                </p:cNvSpPr>
                <p:nvPr/>
              </p:nvSpPr>
              <p:spPr bwMode="auto">
                <a:xfrm>
                  <a:off x="1033" y="2945"/>
                  <a:ext cx="599" cy="171"/>
                </a:xfrm>
                <a:custGeom>
                  <a:avLst/>
                  <a:gdLst/>
                  <a:ahLst/>
                  <a:cxnLst>
                    <a:cxn ang="0">
                      <a:pos x="4" y="167"/>
                    </a:cxn>
                    <a:cxn ang="0">
                      <a:pos x="4" y="171"/>
                    </a:cxn>
                    <a:cxn ang="0">
                      <a:pos x="599" y="0"/>
                    </a:cxn>
                    <a:cxn ang="0">
                      <a:pos x="599" y="0"/>
                    </a:cxn>
                    <a:cxn ang="0">
                      <a:pos x="4" y="167"/>
                    </a:cxn>
                    <a:cxn ang="0">
                      <a:pos x="4" y="171"/>
                    </a:cxn>
                    <a:cxn ang="0">
                      <a:pos x="4" y="167"/>
                    </a:cxn>
                    <a:cxn ang="0">
                      <a:pos x="0" y="167"/>
                    </a:cxn>
                    <a:cxn ang="0">
                      <a:pos x="0" y="167"/>
                    </a:cxn>
                    <a:cxn ang="0">
                      <a:pos x="4" y="171"/>
                    </a:cxn>
                    <a:cxn ang="0">
                      <a:pos x="4" y="171"/>
                    </a:cxn>
                    <a:cxn ang="0">
                      <a:pos x="4" y="167"/>
                    </a:cxn>
                  </a:cxnLst>
                  <a:rect l="0" t="0" r="r" b="b"/>
                  <a:pathLst>
                    <a:path w="599" h="171">
                      <a:moveTo>
                        <a:pt x="4" y="167"/>
                      </a:moveTo>
                      <a:lnTo>
                        <a:pt x="4" y="171"/>
                      </a:lnTo>
                      <a:lnTo>
                        <a:pt x="599" y="0"/>
                      </a:lnTo>
                      <a:lnTo>
                        <a:pt x="599" y="0"/>
                      </a:lnTo>
                      <a:lnTo>
                        <a:pt x="4" y="167"/>
                      </a:lnTo>
                      <a:lnTo>
                        <a:pt x="4" y="171"/>
                      </a:lnTo>
                      <a:lnTo>
                        <a:pt x="4" y="167"/>
                      </a:lnTo>
                      <a:lnTo>
                        <a:pt x="0" y="167"/>
                      </a:lnTo>
                      <a:lnTo>
                        <a:pt x="0" y="167"/>
                      </a:lnTo>
                      <a:lnTo>
                        <a:pt x="4" y="171"/>
                      </a:lnTo>
                      <a:lnTo>
                        <a:pt x="4" y="171"/>
                      </a:lnTo>
                      <a:lnTo>
                        <a:pt x="4" y="167"/>
                      </a:lnTo>
                      <a:close/>
                    </a:path>
                  </a:pathLst>
                </a:custGeom>
                <a:solidFill>
                  <a:srgbClr val="000000"/>
                </a:solidFill>
                <a:ln w="9525">
                  <a:noFill/>
                  <a:round/>
                  <a:headEnd/>
                  <a:tailEnd/>
                </a:ln>
              </p:spPr>
              <p:txBody>
                <a:bodyPr/>
                <a:lstStyle/>
                <a:p>
                  <a:endParaRPr lang="en-US"/>
                </a:p>
              </p:txBody>
            </p:sp>
            <p:sp>
              <p:nvSpPr>
                <p:cNvPr id="380688" name="Freeform 784"/>
                <p:cNvSpPr>
                  <a:spLocks noChangeAspect="1"/>
                </p:cNvSpPr>
                <p:nvPr/>
              </p:nvSpPr>
              <p:spPr bwMode="auto">
                <a:xfrm>
                  <a:off x="958" y="3123"/>
                  <a:ext cx="4" cy="1"/>
                </a:xfrm>
                <a:custGeom>
                  <a:avLst/>
                  <a:gdLst/>
                  <a:ahLst/>
                  <a:cxnLst>
                    <a:cxn ang="0">
                      <a:pos x="4" y="0"/>
                    </a:cxn>
                    <a:cxn ang="0">
                      <a:pos x="4" y="0"/>
                    </a:cxn>
                    <a:cxn ang="0">
                      <a:pos x="4" y="0"/>
                    </a:cxn>
                    <a:cxn ang="0">
                      <a:pos x="0" y="0"/>
                    </a:cxn>
                    <a:cxn ang="0">
                      <a:pos x="0" y="0"/>
                    </a:cxn>
                    <a:cxn ang="0">
                      <a:pos x="4" y="0"/>
                    </a:cxn>
                  </a:cxnLst>
                  <a:rect l="0" t="0" r="r" b="b"/>
                  <a:pathLst>
                    <a:path w="4">
                      <a:moveTo>
                        <a:pt x="4" y="0"/>
                      </a:move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0689" name="Freeform 785"/>
                <p:cNvSpPr>
                  <a:spLocks noChangeAspect="1"/>
                </p:cNvSpPr>
                <p:nvPr/>
              </p:nvSpPr>
              <p:spPr bwMode="auto">
                <a:xfrm>
                  <a:off x="958" y="3123"/>
                  <a:ext cx="147" cy="130"/>
                </a:xfrm>
                <a:custGeom>
                  <a:avLst/>
                  <a:gdLst/>
                  <a:ahLst/>
                  <a:cxnLst>
                    <a:cxn ang="0">
                      <a:pos x="147" y="130"/>
                    </a:cxn>
                    <a:cxn ang="0">
                      <a:pos x="147" y="130"/>
                    </a:cxn>
                    <a:cxn ang="0">
                      <a:pos x="4" y="0"/>
                    </a:cxn>
                    <a:cxn ang="0">
                      <a:pos x="0" y="0"/>
                    </a:cxn>
                    <a:cxn ang="0">
                      <a:pos x="147" y="130"/>
                    </a:cxn>
                    <a:cxn ang="0">
                      <a:pos x="147" y="130"/>
                    </a:cxn>
                    <a:cxn ang="0">
                      <a:pos x="147" y="130"/>
                    </a:cxn>
                    <a:cxn ang="0">
                      <a:pos x="147" y="130"/>
                    </a:cxn>
                    <a:cxn ang="0">
                      <a:pos x="147" y="130"/>
                    </a:cxn>
                  </a:cxnLst>
                  <a:rect l="0" t="0" r="r" b="b"/>
                  <a:pathLst>
                    <a:path w="147" h="130">
                      <a:moveTo>
                        <a:pt x="147" y="130"/>
                      </a:moveTo>
                      <a:lnTo>
                        <a:pt x="147" y="130"/>
                      </a:lnTo>
                      <a:lnTo>
                        <a:pt x="4" y="0"/>
                      </a:lnTo>
                      <a:lnTo>
                        <a:pt x="0" y="0"/>
                      </a:lnTo>
                      <a:lnTo>
                        <a:pt x="147" y="130"/>
                      </a:lnTo>
                      <a:lnTo>
                        <a:pt x="147" y="130"/>
                      </a:lnTo>
                      <a:lnTo>
                        <a:pt x="147" y="130"/>
                      </a:lnTo>
                      <a:lnTo>
                        <a:pt x="147" y="130"/>
                      </a:lnTo>
                      <a:lnTo>
                        <a:pt x="147" y="130"/>
                      </a:lnTo>
                      <a:close/>
                    </a:path>
                  </a:pathLst>
                </a:custGeom>
                <a:solidFill>
                  <a:srgbClr val="000000"/>
                </a:solidFill>
                <a:ln w="9525">
                  <a:noFill/>
                  <a:round/>
                  <a:headEnd/>
                  <a:tailEnd/>
                </a:ln>
              </p:spPr>
              <p:txBody>
                <a:bodyPr/>
                <a:lstStyle/>
                <a:p>
                  <a:endParaRPr lang="en-US"/>
                </a:p>
              </p:txBody>
            </p:sp>
            <p:sp>
              <p:nvSpPr>
                <p:cNvPr id="380690" name="Freeform 786"/>
                <p:cNvSpPr>
                  <a:spLocks noChangeAspect="1"/>
                </p:cNvSpPr>
                <p:nvPr/>
              </p:nvSpPr>
              <p:spPr bwMode="auto">
                <a:xfrm>
                  <a:off x="1105" y="3249"/>
                  <a:ext cx="68" cy="53"/>
                </a:xfrm>
                <a:custGeom>
                  <a:avLst/>
                  <a:gdLst/>
                  <a:ahLst/>
                  <a:cxnLst>
                    <a:cxn ang="0">
                      <a:pos x="64" y="53"/>
                    </a:cxn>
                    <a:cxn ang="0">
                      <a:pos x="68" y="53"/>
                    </a:cxn>
                    <a:cxn ang="0">
                      <a:pos x="0" y="0"/>
                    </a:cxn>
                    <a:cxn ang="0">
                      <a:pos x="0" y="4"/>
                    </a:cxn>
                    <a:cxn ang="0">
                      <a:pos x="64" y="53"/>
                    </a:cxn>
                    <a:cxn ang="0">
                      <a:pos x="68" y="53"/>
                    </a:cxn>
                    <a:cxn ang="0">
                      <a:pos x="64" y="53"/>
                    </a:cxn>
                    <a:cxn ang="0">
                      <a:pos x="68" y="53"/>
                    </a:cxn>
                    <a:cxn ang="0">
                      <a:pos x="68" y="53"/>
                    </a:cxn>
                    <a:cxn ang="0">
                      <a:pos x="68" y="53"/>
                    </a:cxn>
                    <a:cxn ang="0">
                      <a:pos x="68" y="53"/>
                    </a:cxn>
                    <a:cxn ang="0">
                      <a:pos x="64" y="53"/>
                    </a:cxn>
                  </a:cxnLst>
                  <a:rect l="0" t="0" r="r" b="b"/>
                  <a:pathLst>
                    <a:path w="68" h="53">
                      <a:moveTo>
                        <a:pt x="64" y="53"/>
                      </a:moveTo>
                      <a:lnTo>
                        <a:pt x="68" y="53"/>
                      </a:lnTo>
                      <a:lnTo>
                        <a:pt x="0" y="0"/>
                      </a:lnTo>
                      <a:lnTo>
                        <a:pt x="0" y="4"/>
                      </a:lnTo>
                      <a:lnTo>
                        <a:pt x="64" y="53"/>
                      </a:lnTo>
                      <a:lnTo>
                        <a:pt x="68" y="53"/>
                      </a:lnTo>
                      <a:lnTo>
                        <a:pt x="64" y="53"/>
                      </a:lnTo>
                      <a:lnTo>
                        <a:pt x="68" y="53"/>
                      </a:lnTo>
                      <a:lnTo>
                        <a:pt x="68" y="53"/>
                      </a:lnTo>
                      <a:lnTo>
                        <a:pt x="68" y="53"/>
                      </a:lnTo>
                      <a:lnTo>
                        <a:pt x="68" y="53"/>
                      </a:lnTo>
                      <a:lnTo>
                        <a:pt x="64" y="53"/>
                      </a:lnTo>
                      <a:close/>
                    </a:path>
                  </a:pathLst>
                </a:custGeom>
                <a:solidFill>
                  <a:srgbClr val="000000"/>
                </a:solidFill>
                <a:ln w="9525">
                  <a:noFill/>
                  <a:round/>
                  <a:headEnd/>
                  <a:tailEnd/>
                </a:ln>
              </p:spPr>
              <p:txBody>
                <a:bodyPr/>
                <a:lstStyle/>
                <a:p>
                  <a:endParaRPr lang="en-US"/>
                </a:p>
              </p:txBody>
            </p:sp>
            <p:sp>
              <p:nvSpPr>
                <p:cNvPr id="380691" name="Freeform 787"/>
                <p:cNvSpPr>
                  <a:spLocks noChangeAspect="1"/>
                </p:cNvSpPr>
                <p:nvPr/>
              </p:nvSpPr>
              <p:spPr bwMode="auto">
                <a:xfrm>
                  <a:off x="1169" y="3086"/>
                  <a:ext cx="670" cy="216"/>
                </a:xfrm>
                <a:custGeom>
                  <a:avLst/>
                  <a:gdLst/>
                  <a:ahLst/>
                  <a:cxnLst>
                    <a:cxn ang="0">
                      <a:pos x="670" y="0"/>
                    </a:cxn>
                    <a:cxn ang="0">
                      <a:pos x="670" y="0"/>
                    </a:cxn>
                    <a:cxn ang="0">
                      <a:pos x="0" y="216"/>
                    </a:cxn>
                    <a:cxn ang="0">
                      <a:pos x="0" y="216"/>
                    </a:cxn>
                    <a:cxn ang="0">
                      <a:pos x="670" y="0"/>
                    </a:cxn>
                    <a:cxn ang="0">
                      <a:pos x="670" y="0"/>
                    </a:cxn>
                  </a:cxnLst>
                  <a:rect l="0" t="0" r="r" b="b"/>
                  <a:pathLst>
                    <a:path w="670" h="216">
                      <a:moveTo>
                        <a:pt x="670" y="0"/>
                      </a:moveTo>
                      <a:lnTo>
                        <a:pt x="670" y="0"/>
                      </a:lnTo>
                      <a:lnTo>
                        <a:pt x="0" y="216"/>
                      </a:lnTo>
                      <a:lnTo>
                        <a:pt x="0" y="216"/>
                      </a:lnTo>
                      <a:lnTo>
                        <a:pt x="670" y="0"/>
                      </a:lnTo>
                      <a:lnTo>
                        <a:pt x="670" y="0"/>
                      </a:lnTo>
                      <a:close/>
                    </a:path>
                  </a:pathLst>
                </a:custGeom>
                <a:solidFill>
                  <a:srgbClr val="000000"/>
                </a:solidFill>
                <a:ln w="9525">
                  <a:noFill/>
                  <a:round/>
                  <a:headEnd/>
                  <a:tailEnd/>
                </a:ln>
              </p:spPr>
              <p:txBody>
                <a:bodyPr/>
                <a:lstStyle/>
                <a:p>
                  <a:endParaRPr lang="en-US"/>
                </a:p>
              </p:txBody>
            </p:sp>
            <p:sp>
              <p:nvSpPr>
                <p:cNvPr id="380692" name="Freeform 788"/>
                <p:cNvSpPr>
                  <a:spLocks noChangeAspect="1"/>
                </p:cNvSpPr>
                <p:nvPr/>
              </p:nvSpPr>
              <p:spPr bwMode="auto">
                <a:xfrm>
                  <a:off x="1839" y="3086"/>
                  <a:ext cx="1" cy="1"/>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693" name="Freeform 789"/>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80694" name="Freeform 790"/>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80695" name="Freeform 791"/>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80696" name="Freeform 792"/>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80697" name="Freeform 793"/>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80698" name="Freeform 794"/>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80699" name="Freeform 795"/>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0700" name="Freeform 796"/>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701" name="Freeform 797"/>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0702" name="Freeform 798"/>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80703" name="Freeform 799"/>
                <p:cNvSpPr>
                  <a:spLocks noChangeAspect="1" noEditPoints="1"/>
                </p:cNvSpPr>
                <p:nvPr/>
              </p:nvSpPr>
              <p:spPr bwMode="auto">
                <a:xfrm>
                  <a:off x="1067" y="2983"/>
                  <a:ext cx="700" cy="266"/>
                </a:xfrm>
                <a:custGeom>
                  <a:avLst/>
                  <a:gdLst/>
                  <a:ahLst/>
                  <a:cxnLst>
                    <a:cxn ang="0">
                      <a:pos x="508" y="23"/>
                    </a:cxn>
                    <a:cxn ang="0">
                      <a:pos x="606" y="114"/>
                    </a:cxn>
                    <a:cxn ang="0">
                      <a:pos x="700" y="84"/>
                    </a:cxn>
                    <a:cxn ang="0">
                      <a:pos x="599" y="0"/>
                    </a:cxn>
                    <a:cxn ang="0">
                      <a:pos x="508" y="23"/>
                    </a:cxn>
                    <a:cxn ang="0">
                      <a:pos x="508" y="23"/>
                    </a:cxn>
                    <a:cxn ang="0">
                      <a:pos x="34" y="178"/>
                    </a:cxn>
                    <a:cxn ang="0">
                      <a:pos x="121" y="266"/>
                    </a:cxn>
                    <a:cxn ang="0">
                      <a:pos x="490" y="148"/>
                    </a:cxn>
                    <a:cxn ang="0">
                      <a:pos x="395" y="65"/>
                    </a:cxn>
                    <a:cxn ang="0">
                      <a:pos x="34" y="178"/>
                    </a:cxn>
                    <a:cxn ang="0">
                      <a:pos x="34" y="178"/>
                    </a:cxn>
                    <a:cxn ang="0">
                      <a:pos x="459" y="91"/>
                    </a:cxn>
                    <a:cxn ang="0">
                      <a:pos x="531" y="68"/>
                    </a:cxn>
                    <a:cxn ang="0">
                      <a:pos x="490" y="34"/>
                    </a:cxn>
                    <a:cxn ang="0">
                      <a:pos x="422" y="57"/>
                    </a:cxn>
                    <a:cxn ang="0">
                      <a:pos x="459" y="91"/>
                    </a:cxn>
                    <a:cxn ang="0">
                      <a:pos x="459" y="91"/>
                    </a:cxn>
                    <a:cxn ang="0">
                      <a:pos x="407" y="46"/>
                    </a:cxn>
                    <a:cxn ang="0">
                      <a:pos x="478" y="23"/>
                    </a:cxn>
                    <a:cxn ang="0">
                      <a:pos x="456" y="8"/>
                    </a:cxn>
                    <a:cxn ang="0">
                      <a:pos x="388" y="27"/>
                    </a:cxn>
                    <a:cxn ang="0">
                      <a:pos x="407" y="46"/>
                    </a:cxn>
                    <a:cxn ang="0">
                      <a:pos x="407" y="46"/>
                    </a:cxn>
                    <a:cxn ang="0">
                      <a:pos x="501" y="99"/>
                    </a:cxn>
                    <a:cxn ang="0">
                      <a:pos x="520" y="114"/>
                    </a:cxn>
                    <a:cxn ang="0">
                      <a:pos x="493" y="121"/>
                    </a:cxn>
                    <a:cxn ang="0">
                      <a:pos x="512" y="140"/>
                    </a:cxn>
                    <a:cxn ang="0">
                      <a:pos x="584" y="118"/>
                    </a:cxn>
                    <a:cxn ang="0">
                      <a:pos x="561" y="103"/>
                    </a:cxn>
                    <a:cxn ang="0">
                      <a:pos x="539" y="106"/>
                    </a:cxn>
                    <a:cxn ang="0">
                      <a:pos x="523" y="91"/>
                    </a:cxn>
                    <a:cxn ang="0">
                      <a:pos x="501" y="99"/>
                    </a:cxn>
                    <a:cxn ang="0">
                      <a:pos x="501" y="99"/>
                    </a:cxn>
                    <a:cxn ang="0">
                      <a:pos x="0" y="144"/>
                    </a:cxn>
                    <a:cxn ang="0">
                      <a:pos x="19" y="163"/>
                    </a:cxn>
                    <a:cxn ang="0">
                      <a:pos x="42" y="156"/>
                    </a:cxn>
                    <a:cxn ang="0">
                      <a:pos x="23" y="137"/>
                    </a:cxn>
                    <a:cxn ang="0">
                      <a:pos x="0" y="144"/>
                    </a:cxn>
                    <a:cxn ang="0">
                      <a:pos x="0" y="144"/>
                    </a:cxn>
                    <a:cxn ang="0">
                      <a:pos x="42" y="133"/>
                    </a:cxn>
                    <a:cxn ang="0">
                      <a:pos x="60" y="148"/>
                    </a:cxn>
                    <a:cxn ang="0">
                      <a:pos x="158" y="118"/>
                    </a:cxn>
                    <a:cxn ang="0">
                      <a:pos x="140" y="103"/>
                    </a:cxn>
                    <a:cxn ang="0">
                      <a:pos x="42" y="133"/>
                    </a:cxn>
                    <a:cxn ang="0">
                      <a:pos x="42" y="133"/>
                    </a:cxn>
                    <a:cxn ang="0">
                      <a:pos x="151" y="99"/>
                    </a:cxn>
                    <a:cxn ang="0">
                      <a:pos x="170" y="118"/>
                    </a:cxn>
                    <a:cxn ang="0">
                      <a:pos x="267" y="87"/>
                    </a:cxn>
                    <a:cxn ang="0">
                      <a:pos x="249" y="68"/>
                    </a:cxn>
                    <a:cxn ang="0">
                      <a:pos x="151" y="99"/>
                    </a:cxn>
                    <a:cxn ang="0">
                      <a:pos x="151" y="99"/>
                    </a:cxn>
                    <a:cxn ang="0">
                      <a:pos x="256" y="65"/>
                    </a:cxn>
                    <a:cxn ang="0">
                      <a:pos x="275" y="84"/>
                    </a:cxn>
                    <a:cxn ang="0">
                      <a:pos x="373" y="53"/>
                    </a:cxn>
                    <a:cxn ang="0">
                      <a:pos x="354" y="38"/>
                    </a:cxn>
                    <a:cxn ang="0">
                      <a:pos x="256" y="65"/>
                    </a:cxn>
                    <a:cxn ang="0">
                      <a:pos x="256" y="65"/>
                    </a:cxn>
                  </a:cxnLst>
                  <a:rect l="0" t="0" r="r" b="b"/>
                  <a:pathLst>
                    <a:path w="700" h="266">
                      <a:moveTo>
                        <a:pt x="508" y="23"/>
                      </a:moveTo>
                      <a:lnTo>
                        <a:pt x="606" y="114"/>
                      </a:lnTo>
                      <a:lnTo>
                        <a:pt x="700" y="84"/>
                      </a:lnTo>
                      <a:lnTo>
                        <a:pt x="599" y="0"/>
                      </a:lnTo>
                      <a:lnTo>
                        <a:pt x="508" y="23"/>
                      </a:lnTo>
                      <a:lnTo>
                        <a:pt x="508" y="23"/>
                      </a:lnTo>
                      <a:close/>
                      <a:moveTo>
                        <a:pt x="34" y="178"/>
                      </a:moveTo>
                      <a:lnTo>
                        <a:pt x="121" y="266"/>
                      </a:lnTo>
                      <a:lnTo>
                        <a:pt x="490" y="148"/>
                      </a:lnTo>
                      <a:lnTo>
                        <a:pt x="395" y="65"/>
                      </a:lnTo>
                      <a:lnTo>
                        <a:pt x="34" y="178"/>
                      </a:lnTo>
                      <a:lnTo>
                        <a:pt x="34" y="178"/>
                      </a:lnTo>
                      <a:close/>
                      <a:moveTo>
                        <a:pt x="459" y="91"/>
                      </a:moveTo>
                      <a:lnTo>
                        <a:pt x="531" y="68"/>
                      </a:lnTo>
                      <a:lnTo>
                        <a:pt x="490" y="34"/>
                      </a:lnTo>
                      <a:lnTo>
                        <a:pt x="422" y="57"/>
                      </a:lnTo>
                      <a:lnTo>
                        <a:pt x="459" y="91"/>
                      </a:lnTo>
                      <a:lnTo>
                        <a:pt x="459" y="91"/>
                      </a:lnTo>
                      <a:close/>
                      <a:moveTo>
                        <a:pt x="407" y="46"/>
                      </a:moveTo>
                      <a:lnTo>
                        <a:pt x="478" y="23"/>
                      </a:lnTo>
                      <a:lnTo>
                        <a:pt x="456" y="8"/>
                      </a:lnTo>
                      <a:lnTo>
                        <a:pt x="388" y="27"/>
                      </a:lnTo>
                      <a:lnTo>
                        <a:pt x="407" y="46"/>
                      </a:lnTo>
                      <a:lnTo>
                        <a:pt x="407" y="46"/>
                      </a:lnTo>
                      <a:close/>
                      <a:moveTo>
                        <a:pt x="501" y="99"/>
                      </a:moveTo>
                      <a:lnTo>
                        <a:pt x="520" y="114"/>
                      </a:lnTo>
                      <a:lnTo>
                        <a:pt x="493" y="121"/>
                      </a:lnTo>
                      <a:lnTo>
                        <a:pt x="512" y="140"/>
                      </a:lnTo>
                      <a:lnTo>
                        <a:pt x="584" y="118"/>
                      </a:lnTo>
                      <a:lnTo>
                        <a:pt x="561" y="103"/>
                      </a:lnTo>
                      <a:lnTo>
                        <a:pt x="539" y="106"/>
                      </a:lnTo>
                      <a:lnTo>
                        <a:pt x="523" y="91"/>
                      </a:lnTo>
                      <a:lnTo>
                        <a:pt x="501" y="99"/>
                      </a:lnTo>
                      <a:lnTo>
                        <a:pt x="501" y="99"/>
                      </a:lnTo>
                      <a:close/>
                      <a:moveTo>
                        <a:pt x="0" y="144"/>
                      </a:moveTo>
                      <a:lnTo>
                        <a:pt x="19" y="163"/>
                      </a:lnTo>
                      <a:lnTo>
                        <a:pt x="42" y="156"/>
                      </a:lnTo>
                      <a:lnTo>
                        <a:pt x="23" y="137"/>
                      </a:lnTo>
                      <a:lnTo>
                        <a:pt x="0" y="144"/>
                      </a:lnTo>
                      <a:lnTo>
                        <a:pt x="0" y="144"/>
                      </a:lnTo>
                      <a:close/>
                      <a:moveTo>
                        <a:pt x="42" y="133"/>
                      </a:moveTo>
                      <a:lnTo>
                        <a:pt x="60" y="148"/>
                      </a:lnTo>
                      <a:lnTo>
                        <a:pt x="158" y="118"/>
                      </a:lnTo>
                      <a:lnTo>
                        <a:pt x="140" y="103"/>
                      </a:lnTo>
                      <a:lnTo>
                        <a:pt x="42" y="133"/>
                      </a:lnTo>
                      <a:lnTo>
                        <a:pt x="42" y="133"/>
                      </a:lnTo>
                      <a:close/>
                      <a:moveTo>
                        <a:pt x="151" y="99"/>
                      </a:moveTo>
                      <a:lnTo>
                        <a:pt x="170" y="118"/>
                      </a:lnTo>
                      <a:lnTo>
                        <a:pt x="267" y="87"/>
                      </a:lnTo>
                      <a:lnTo>
                        <a:pt x="249" y="68"/>
                      </a:lnTo>
                      <a:lnTo>
                        <a:pt x="151" y="99"/>
                      </a:lnTo>
                      <a:lnTo>
                        <a:pt x="151" y="99"/>
                      </a:lnTo>
                      <a:close/>
                      <a:moveTo>
                        <a:pt x="256" y="65"/>
                      </a:moveTo>
                      <a:lnTo>
                        <a:pt x="275" y="84"/>
                      </a:lnTo>
                      <a:lnTo>
                        <a:pt x="373" y="53"/>
                      </a:lnTo>
                      <a:lnTo>
                        <a:pt x="354" y="38"/>
                      </a:lnTo>
                      <a:lnTo>
                        <a:pt x="256" y="65"/>
                      </a:lnTo>
                      <a:lnTo>
                        <a:pt x="256" y="65"/>
                      </a:lnTo>
                      <a:close/>
                    </a:path>
                  </a:pathLst>
                </a:custGeom>
                <a:solidFill>
                  <a:srgbClr val="000000"/>
                </a:solidFill>
                <a:ln w="9525">
                  <a:noFill/>
                  <a:round/>
                  <a:headEnd/>
                  <a:tailEnd/>
                </a:ln>
              </p:spPr>
              <p:txBody>
                <a:bodyPr/>
                <a:lstStyle/>
                <a:p>
                  <a:endParaRPr lang="en-US"/>
                </a:p>
              </p:txBody>
            </p:sp>
            <p:sp>
              <p:nvSpPr>
                <p:cNvPr id="380704" name="Freeform 800"/>
                <p:cNvSpPr>
                  <a:spLocks noChangeAspect="1"/>
                </p:cNvSpPr>
                <p:nvPr/>
              </p:nvSpPr>
              <p:spPr bwMode="auto">
                <a:xfrm>
                  <a:off x="1575" y="2983"/>
                  <a:ext cx="192" cy="114"/>
                </a:xfrm>
                <a:custGeom>
                  <a:avLst/>
                  <a:gdLst/>
                  <a:ahLst/>
                  <a:cxnLst>
                    <a:cxn ang="0">
                      <a:pos x="0" y="23"/>
                    </a:cxn>
                    <a:cxn ang="0">
                      <a:pos x="98" y="114"/>
                    </a:cxn>
                    <a:cxn ang="0">
                      <a:pos x="192" y="84"/>
                    </a:cxn>
                    <a:cxn ang="0">
                      <a:pos x="91" y="0"/>
                    </a:cxn>
                    <a:cxn ang="0">
                      <a:pos x="0" y="23"/>
                    </a:cxn>
                  </a:cxnLst>
                  <a:rect l="0" t="0" r="r" b="b"/>
                  <a:pathLst>
                    <a:path w="192" h="114">
                      <a:moveTo>
                        <a:pt x="0" y="23"/>
                      </a:moveTo>
                      <a:lnTo>
                        <a:pt x="98" y="114"/>
                      </a:lnTo>
                      <a:lnTo>
                        <a:pt x="192" y="84"/>
                      </a:lnTo>
                      <a:lnTo>
                        <a:pt x="91" y="0"/>
                      </a:lnTo>
                      <a:lnTo>
                        <a:pt x="0" y="23"/>
                      </a:lnTo>
                    </a:path>
                  </a:pathLst>
                </a:custGeom>
                <a:noFill/>
                <a:ln w="6350">
                  <a:solidFill>
                    <a:srgbClr val="000000"/>
                  </a:solidFill>
                  <a:prstDash val="solid"/>
                  <a:round/>
                  <a:headEnd/>
                  <a:tailEnd/>
                </a:ln>
              </p:spPr>
              <p:txBody>
                <a:bodyPr/>
                <a:lstStyle/>
                <a:p>
                  <a:endParaRPr lang="en-US"/>
                </a:p>
              </p:txBody>
            </p:sp>
            <p:sp>
              <p:nvSpPr>
                <p:cNvPr id="380705" name="Freeform 801"/>
                <p:cNvSpPr>
                  <a:spLocks noChangeAspect="1"/>
                </p:cNvSpPr>
                <p:nvPr/>
              </p:nvSpPr>
              <p:spPr bwMode="auto">
                <a:xfrm>
                  <a:off x="1101" y="3048"/>
                  <a:ext cx="452" cy="201"/>
                </a:xfrm>
                <a:custGeom>
                  <a:avLst/>
                  <a:gdLst/>
                  <a:ahLst/>
                  <a:cxnLst>
                    <a:cxn ang="0">
                      <a:pos x="0" y="113"/>
                    </a:cxn>
                    <a:cxn ang="0">
                      <a:pos x="87" y="201"/>
                    </a:cxn>
                    <a:cxn ang="0">
                      <a:pos x="452" y="83"/>
                    </a:cxn>
                    <a:cxn ang="0">
                      <a:pos x="361" y="0"/>
                    </a:cxn>
                    <a:cxn ang="0">
                      <a:pos x="0" y="113"/>
                    </a:cxn>
                  </a:cxnLst>
                  <a:rect l="0" t="0" r="r" b="b"/>
                  <a:pathLst>
                    <a:path w="452" h="201">
                      <a:moveTo>
                        <a:pt x="0" y="113"/>
                      </a:moveTo>
                      <a:lnTo>
                        <a:pt x="87" y="201"/>
                      </a:lnTo>
                      <a:lnTo>
                        <a:pt x="452" y="83"/>
                      </a:lnTo>
                      <a:lnTo>
                        <a:pt x="361" y="0"/>
                      </a:lnTo>
                      <a:lnTo>
                        <a:pt x="0" y="113"/>
                      </a:lnTo>
                    </a:path>
                  </a:pathLst>
                </a:custGeom>
                <a:noFill/>
                <a:ln w="6350">
                  <a:solidFill>
                    <a:srgbClr val="000000"/>
                  </a:solidFill>
                  <a:prstDash val="solid"/>
                  <a:round/>
                  <a:headEnd/>
                  <a:tailEnd/>
                </a:ln>
              </p:spPr>
              <p:txBody>
                <a:bodyPr/>
                <a:lstStyle/>
                <a:p>
                  <a:endParaRPr lang="en-US"/>
                </a:p>
              </p:txBody>
            </p:sp>
            <p:sp>
              <p:nvSpPr>
                <p:cNvPr id="380706" name="Freeform 802"/>
                <p:cNvSpPr>
                  <a:spLocks noChangeAspect="1"/>
                </p:cNvSpPr>
                <p:nvPr/>
              </p:nvSpPr>
              <p:spPr bwMode="auto">
                <a:xfrm>
                  <a:off x="1485" y="3017"/>
                  <a:ext cx="109" cy="57"/>
                </a:xfrm>
                <a:custGeom>
                  <a:avLst/>
                  <a:gdLst/>
                  <a:ahLst/>
                  <a:cxnLst>
                    <a:cxn ang="0">
                      <a:pos x="41" y="57"/>
                    </a:cxn>
                    <a:cxn ang="0">
                      <a:pos x="109" y="34"/>
                    </a:cxn>
                    <a:cxn ang="0">
                      <a:pos x="72" y="0"/>
                    </a:cxn>
                    <a:cxn ang="0">
                      <a:pos x="0" y="23"/>
                    </a:cxn>
                    <a:cxn ang="0">
                      <a:pos x="41" y="57"/>
                    </a:cxn>
                  </a:cxnLst>
                  <a:rect l="0" t="0" r="r" b="b"/>
                  <a:pathLst>
                    <a:path w="109" h="57">
                      <a:moveTo>
                        <a:pt x="41" y="57"/>
                      </a:moveTo>
                      <a:lnTo>
                        <a:pt x="109" y="34"/>
                      </a:lnTo>
                      <a:lnTo>
                        <a:pt x="72" y="0"/>
                      </a:lnTo>
                      <a:lnTo>
                        <a:pt x="0" y="23"/>
                      </a:lnTo>
                      <a:lnTo>
                        <a:pt x="41" y="57"/>
                      </a:lnTo>
                    </a:path>
                  </a:pathLst>
                </a:custGeom>
                <a:noFill/>
                <a:ln w="6350">
                  <a:solidFill>
                    <a:srgbClr val="000000"/>
                  </a:solidFill>
                  <a:prstDash val="solid"/>
                  <a:round/>
                  <a:headEnd/>
                  <a:tailEnd/>
                </a:ln>
              </p:spPr>
              <p:txBody>
                <a:bodyPr/>
                <a:lstStyle/>
                <a:p>
                  <a:endParaRPr lang="en-US"/>
                </a:p>
              </p:txBody>
            </p:sp>
            <p:sp>
              <p:nvSpPr>
                <p:cNvPr id="380707" name="Freeform 803"/>
                <p:cNvSpPr>
                  <a:spLocks noChangeAspect="1"/>
                </p:cNvSpPr>
                <p:nvPr/>
              </p:nvSpPr>
              <p:spPr bwMode="auto">
                <a:xfrm>
                  <a:off x="1455" y="2991"/>
                  <a:ext cx="87" cy="38"/>
                </a:xfrm>
                <a:custGeom>
                  <a:avLst/>
                  <a:gdLst/>
                  <a:ahLst/>
                  <a:cxnLst>
                    <a:cxn ang="0">
                      <a:pos x="19" y="38"/>
                    </a:cxn>
                    <a:cxn ang="0">
                      <a:pos x="87" y="15"/>
                    </a:cxn>
                    <a:cxn ang="0">
                      <a:pos x="68" y="0"/>
                    </a:cxn>
                    <a:cxn ang="0">
                      <a:pos x="0" y="19"/>
                    </a:cxn>
                    <a:cxn ang="0">
                      <a:pos x="19" y="38"/>
                    </a:cxn>
                  </a:cxnLst>
                  <a:rect l="0" t="0" r="r" b="b"/>
                  <a:pathLst>
                    <a:path w="87" h="38">
                      <a:moveTo>
                        <a:pt x="19" y="38"/>
                      </a:moveTo>
                      <a:lnTo>
                        <a:pt x="87" y="15"/>
                      </a:lnTo>
                      <a:lnTo>
                        <a:pt x="68" y="0"/>
                      </a:lnTo>
                      <a:lnTo>
                        <a:pt x="0" y="19"/>
                      </a:lnTo>
                      <a:lnTo>
                        <a:pt x="19" y="38"/>
                      </a:lnTo>
                    </a:path>
                  </a:pathLst>
                </a:custGeom>
                <a:noFill/>
                <a:ln w="6350">
                  <a:solidFill>
                    <a:srgbClr val="000000"/>
                  </a:solidFill>
                  <a:prstDash val="solid"/>
                  <a:round/>
                  <a:headEnd/>
                  <a:tailEnd/>
                </a:ln>
              </p:spPr>
              <p:txBody>
                <a:bodyPr/>
                <a:lstStyle/>
                <a:p>
                  <a:endParaRPr lang="en-US"/>
                </a:p>
              </p:txBody>
            </p:sp>
            <p:sp>
              <p:nvSpPr>
                <p:cNvPr id="380708" name="Freeform 804"/>
                <p:cNvSpPr>
                  <a:spLocks noChangeAspect="1"/>
                </p:cNvSpPr>
                <p:nvPr/>
              </p:nvSpPr>
              <p:spPr bwMode="auto">
                <a:xfrm>
                  <a:off x="1560" y="3074"/>
                  <a:ext cx="87" cy="49"/>
                </a:xfrm>
                <a:custGeom>
                  <a:avLst/>
                  <a:gdLst/>
                  <a:ahLst/>
                  <a:cxnLst>
                    <a:cxn ang="0">
                      <a:pos x="8" y="8"/>
                    </a:cxn>
                    <a:cxn ang="0">
                      <a:pos x="23" y="27"/>
                    </a:cxn>
                    <a:cxn ang="0">
                      <a:pos x="0" y="30"/>
                    </a:cxn>
                    <a:cxn ang="0">
                      <a:pos x="19" y="49"/>
                    </a:cxn>
                    <a:cxn ang="0">
                      <a:pos x="87" y="27"/>
                    </a:cxn>
                    <a:cxn ang="0">
                      <a:pos x="68" y="12"/>
                    </a:cxn>
                    <a:cxn ang="0">
                      <a:pos x="46" y="19"/>
                    </a:cxn>
                    <a:cxn ang="0">
                      <a:pos x="27" y="0"/>
                    </a:cxn>
                    <a:cxn ang="0">
                      <a:pos x="8" y="8"/>
                    </a:cxn>
                  </a:cxnLst>
                  <a:rect l="0" t="0" r="r" b="b"/>
                  <a:pathLst>
                    <a:path w="87" h="49">
                      <a:moveTo>
                        <a:pt x="8" y="8"/>
                      </a:moveTo>
                      <a:lnTo>
                        <a:pt x="23" y="27"/>
                      </a:lnTo>
                      <a:lnTo>
                        <a:pt x="0" y="30"/>
                      </a:lnTo>
                      <a:lnTo>
                        <a:pt x="19" y="49"/>
                      </a:lnTo>
                      <a:lnTo>
                        <a:pt x="87" y="27"/>
                      </a:lnTo>
                      <a:lnTo>
                        <a:pt x="68" y="12"/>
                      </a:lnTo>
                      <a:lnTo>
                        <a:pt x="46" y="19"/>
                      </a:lnTo>
                      <a:lnTo>
                        <a:pt x="27" y="0"/>
                      </a:lnTo>
                      <a:lnTo>
                        <a:pt x="8" y="8"/>
                      </a:lnTo>
                    </a:path>
                  </a:pathLst>
                </a:custGeom>
                <a:noFill/>
                <a:ln w="6350">
                  <a:solidFill>
                    <a:srgbClr val="000000"/>
                  </a:solidFill>
                  <a:prstDash val="solid"/>
                  <a:round/>
                  <a:headEnd/>
                  <a:tailEnd/>
                </a:ln>
              </p:spPr>
              <p:txBody>
                <a:bodyPr/>
                <a:lstStyle/>
                <a:p>
                  <a:endParaRPr lang="en-US"/>
                </a:p>
              </p:txBody>
            </p:sp>
            <p:sp>
              <p:nvSpPr>
                <p:cNvPr id="380709" name="Freeform 805"/>
                <p:cNvSpPr>
                  <a:spLocks noChangeAspect="1"/>
                </p:cNvSpPr>
                <p:nvPr/>
              </p:nvSpPr>
              <p:spPr bwMode="auto">
                <a:xfrm>
                  <a:off x="1067" y="3120"/>
                  <a:ext cx="42" cy="22"/>
                </a:xfrm>
                <a:custGeom>
                  <a:avLst/>
                  <a:gdLst/>
                  <a:ahLst/>
                  <a:cxnLst>
                    <a:cxn ang="0">
                      <a:pos x="0" y="7"/>
                    </a:cxn>
                    <a:cxn ang="0">
                      <a:pos x="19" y="22"/>
                    </a:cxn>
                    <a:cxn ang="0">
                      <a:pos x="42" y="19"/>
                    </a:cxn>
                    <a:cxn ang="0">
                      <a:pos x="23" y="0"/>
                    </a:cxn>
                    <a:cxn ang="0">
                      <a:pos x="0" y="7"/>
                    </a:cxn>
                  </a:cxnLst>
                  <a:rect l="0" t="0" r="r" b="b"/>
                  <a:pathLst>
                    <a:path w="42" h="22">
                      <a:moveTo>
                        <a:pt x="0" y="7"/>
                      </a:moveTo>
                      <a:lnTo>
                        <a:pt x="19" y="22"/>
                      </a:lnTo>
                      <a:lnTo>
                        <a:pt x="42" y="19"/>
                      </a:lnTo>
                      <a:lnTo>
                        <a:pt x="23" y="0"/>
                      </a:lnTo>
                      <a:lnTo>
                        <a:pt x="0" y="7"/>
                      </a:lnTo>
                    </a:path>
                  </a:pathLst>
                </a:custGeom>
                <a:noFill/>
                <a:ln w="6350">
                  <a:solidFill>
                    <a:srgbClr val="000000"/>
                  </a:solidFill>
                  <a:prstDash val="solid"/>
                  <a:round/>
                  <a:headEnd/>
                  <a:tailEnd/>
                </a:ln>
              </p:spPr>
              <p:txBody>
                <a:bodyPr/>
                <a:lstStyle/>
                <a:p>
                  <a:endParaRPr lang="en-US"/>
                </a:p>
              </p:txBody>
            </p:sp>
            <p:sp>
              <p:nvSpPr>
                <p:cNvPr id="380710" name="Freeform 806"/>
                <p:cNvSpPr>
                  <a:spLocks noChangeAspect="1"/>
                </p:cNvSpPr>
                <p:nvPr/>
              </p:nvSpPr>
              <p:spPr bwMode="auto">
                <a:xfrm>
                  <a:off x="1109" y="3086"/>
                  <a:ext cx="116" cy="49"/>
                </a:xfrm>
                <a:custGeom>
                  <a:avLst/>
                  <a:gdLst/>
                  <a:ahLst/>
                  <a:cxnLst>
                    <a:cxn ang="0">
                      <a:pos x="0" y="30"/>
                    </a:cxn>
                    <a:cxn ang="0">
                      <a:pos x="18" y="49"/>
                    </a:cxn>
                    <a:cxn ang="0">
                      <a:pos x="116" y="18"/>
                    </a:cxn>
                    <a:cxn ang="0">
                      <a:pos x="98" y="0"/>
                    </a:cxn>
                    <a:cxn ang="0">
                      <a:pos x="0" y="30"/>
                    </a:cxn>
                  </a:cxnLst>
                  <a:rect l="0" t="0" r="r" b="b"/>
                  <a:pathLst>
                    <a:path w="116" h="49">
                      <a:moveTo>
                        <a:pt x="0" y="30"/>
                      </a:moveTo>
                      <a:lnTo>
                        <a:pt x="18" y="49"/>
                      </a:lnTo>
                      <a:lnTo>
                        <a:pt x="116" y="18"/>
                      </a:lnTo>
                      <a:lnTo>
                        <a:pt x="98" y="0"/>
                      </a:lnTo>
                      <a:lnTo>
                        <a:pt x="0" y="30"/>
                      </a:lnTo>
                    </a:path>
                  </a:pathLst>
                </a:custGeom>
                <a:noFill/>
                <a:ln w="6350">
                  <a:solidFill>
                    <a:srgbClr val="000000"/>
                  </a:solidFill>
                  <a:prstDash val="solid"/>
                  <a:round/>
                  <a:headEnd/>
                  <a:tailEnd/>
                </a:ln>
              </p:spPr>
              <p:txBody>
                <a:bodyPr/>
                <a:lstStyle/>
                <a:p>
                  <a:endParaRPr lang="en-US"/>
                </a:p>
              </p:txBody>
            </p:sp>
            <p:sp>
              <p:nvSpPr>
                <p:cNvPr id="380711" name="Freeform 807"/>
                <p:cNvSpPr>
                  <a:spLocks noChangeAspect="1"/>
                </p:cNvSpPr>
                <p:nvPr/>
              </p:nvSpPr>
              <p:spPr bwMode="auto">
                <a:xfrm>
                  <a:off x="1218" y="3051"/>
                  <a:ext cx="116" cy="50"/>
                </a:xfrm>
                <a:custGeom>
                  <a:avLst/>
                  <a:gdLst/>
                  <a:ahLst/>
                  <a:cxnLst>
                    <a:cxn ang="0">
                      <a:pos x="0" y="31"/>
                    </a:cxn>
                    <a:cxn ang="0">
                      <a:pos x="19" y="50"/>
                    </a:cxn>
                    <a:cxn ang="0">
                      <a:pos x="116" y="19"/>
                    </a:cxn>
                    <a:cxn ang="0">
                      <a:pos x="98" y="0"/>
                    </a:cxn>
                    <a:cxn ang="0">
                      <a:pos x="0" y="31"/>
                    </a:cxn>
                  </a:cxnLst>
                  <a:rect l="0" t="0" r="r" b="b"/>
                  <a:pathLst>
                    <a:path w="116" h="50">
                      <a:moveTo>
                        <a:pt x="0" y="31"/>
                      </a:moveTo>
                      <a:lnTo>
                        <a:pt x="19" y="50"/>
                      </a:lnTo>
                      <a:lnTo>
                        <a:pt x="116" y="19"/>
                      </a:lnTo>
                      <a:lnTo>
                        <a:pt x="98" y="0"/>
                      </a:lnTo>
                      <a:lnTo>
                        <a:pt x="0" y="31"/>
                      </a:lnTo>
                    </a:path>
                  </a:pathLst>
                </a:custGeom>
                <a:noFill/>
                <a:ln w="6350">
                  <a:solidFill>
                    <a:srgbClr val="000000"/>
                  </a:solidFill>
                  <a:prstDash val="solid"/>
                  <a:round/>
                  <a:headEnd/>
                  <a:tailEnd/>
                </a:ln>
              </p:spPr>
              <p:txBody>
                <a:bodyPr/>
                <a:lstStyle/>
                <a:p>
                  <a:endParaRPr lang="en-US"/>
                </a:p>
              </p:txBody>
            </p:sp>
            <p:sp>
              <p:nvSpPr>
                <p:cNvPr id="380712" name="Freeform 808"/>
                <p:cNvSpPr>
                  <a:spLocks noChangeAspect="1"/>
                </p:cNvSpPr>
                <p:nvPr/>
              </p:nvSpPr>
              <p:spPr bwMode="auto">
                <a:xfrm>
                  <a:off x="1323" y="3021"/>
                  <a:ext cx="117" cy="46"/>
                </a:xfrm>
                <a:custGeom>
                  <a:avLst/>
                  <a:gdLst/>
                  <a:ahLst/>
                  <a:cxnLst>
                    <a:cxn ang="0">
                      <a:pos x="0" y="30"/>
                    </a:cxn>
                    <a:cxn ang="0">
                      <a:pos x="19" y="46"/>
                    </a:cxn>
                    <a:cxn ang="0">
                      <a:pos x="117" y="15"/>
                    </a:cxn>
                    <a:cxn ang="0">
                      <a:pos x="98" y="0"/>
                    </a:cxn>
                    <a:cxn ang="0">
                      <a:pos x="0" y="30"/>
                    </a:cxn>
                  </a:cxnLst>
                  <a:rect l="0" t="0" r="r" b="b"/>
                  <a:pathLst>
                    <a:path w="117" h="46">
                      <a:moveTo>
                        <a:pt x="0" y="30"/>
                      </a:moveTo>
                      <a:lnTo>
                        <a:pt x="19" y="46"/>
                      </a:lnTo>
                      <a:lnTo>
                        <a:pt x="117" y="15"/>
                      </a:lnTo>
                      <a:lnTo>
                        <a:pt x="98" y="0"/>
                      </a:lnTo>
                      <a:lnTo>
                        <a:pt x="0" y="30"/>
                      </a:lnTo>
                    </a:path>
                  </a:pathLst>
                </a:custGeom>
                <a:noFill/>
                <a:ln w="6350">
                  <a:solidFill>
                    <a:srgbClr val="000000"/>
                  </a:solidFill>
                  <a:prstDash val="solid"/>
                  <a:round/>
                  <a:headEnd/>
                  <a:tailEnd/>
                </a:ln>
              </p:spPr>
              <p:txBody>
                <a:bodyPr/>
                <a:lstStyle/>
                <a:p>
                  <a:endParaRPr lang="en-US"/>
                </a:p>
              </p:txBody>
            </p:sp>
            <p:sp>
              <p:nvSpPr>
                <p:cNvPr id="380713" name="Freeform 809"/>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close/>
                    </a:path>
                  </a:pathLst>
                </a:custGeom>
                <a:solidFill>
                  <a:srgbClr val="BFBFBF"/>
                </a:solidFill>
                <a:ln w="9525">
                  <a:noFill/>
                  <a:round/>
                  <a:headEnd/>
                  <a:tailEnd/>
                </a:ln>
              </p:spPr>
              <p:txBody>
                <a:bodyPr/>
                <a:lstStyle/>
                <a:p>
                  <a:endParaRPr lang="en-US"/>
                </a:p>
              </p:txBody>
            </p:sp>
            <p:sp>
              <p:nvSpPr>
                <p:cNvPr id="380714" name="Freeform 810"/>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path>
                  </a:pathLst>
                </a:custGeom>
                <a:noFill/>
                <a:ln w="6350">
                  <a:solidFill>
                    <a:srgbClr val="000000"/>
                  </a:solidFill>
                  <a:prstDash val="solid"/>
                  <a:round/>
                  <a:headEnd/>
                  <a:tailEnd/>
                </a:ln>
              </p:spPr>
              <p:txBody>
                <a:bodyPr/>
                <a:lstStyle/>
                <a:p>
                  <a:endParaRPr lang="en-US"/>
                </a:p>
              </p:txBody>
            </p:sp>
            <p:sp>
              <p:nvSpPr>
                <p:cNvPr id="380715" name="Freeform 811"/>
                <p:cNvSpPr>
                  <a:spLocks noChangeAspect="1"/>
                </p:cNvSpPr>
                <p:nvPr/>
              </p:nvSpPr>
              <p:spPr bwMode="auto">
                <a:xfrm>
                  <a:off x="1079" y="3116"/>
                  <a:ext cx="22" cy="7"/>
                </a:xfrm>
                <a:custGeom>
                  <a:avLst/>
                  <a:gdLst/>
                  <a:ahLst/>
                  <a:cxnLst>
                    <a:cxn ang="0">
                      <a:pos x="0" y="0"/>
                    </a:cxn>
                    <a:cxn ang="0">
                      <a:pos x="11" y="7"/>
                    </a:cxn>
                    <a:cxn ang="0">
                      <a:pos x="22" y="7"/>
                    </a:cxn>
                    <a:cxn ang="0">
                      <a:pos x="11" y="0"/>
                    </a:cxn>
                    <a:cxn ang="0">
                      <a:pos x="0" y="0"/>
                    </a:cxn>
                  </a:cxnLst>
                  <a:rect l="0" t="0" r="r" b="b"/>
                  <a:pathLst>
                    <a:path w="22" h="7">
                      <a:moveTo>
                        <a:pt x="0" y="0"/>
                      </a:moveTo>
                      <a:lnTo>
                        <a:pt x="11" y="7"/>
                      </a:lnTo>
                      <a:lnTo>
                        <a:pt x="22" y="7"/>
                      </a:lnTo>
                      <a:lnTo>
                        <a:pt x="11" y="0"/>
                      </a:lnTo>
                      <a:lnTo>
                        <a:pt x="0" y="0"/>
                      </a:lnTo>
                      <a:close/>
                    </a:path>
                  </a:pathLst>
                </a:custGeom>
                <a:solidFill>
                  <a:srgbClr val="E5E5E5"/>
                </a:solidFill>
                <a:ln w="9525">
                  <a:noFill/>
                  <a:round/>
                  <a:headEnd/>
                  <a:tailEnd/>
                </a:ln>
              </p:spPr>
              <p:txBody>
                <a:bodyPr/>
                <a:lstStyle/>
                <a:p>
                  <a:endParaRPr lang="en-US"/>
                </a:p>
              </p:txBody>
            </p:sp>
            <p:sp>
              <p:nvSpPr>
                <p:cNvPr id="380716" name="Freeform 812"/>
                <p:cNvSpPr>
                  <a:spLocks noChangeAspect="1"/>
                </p:cNvSpPr>
                <p:nvPr/>
              </p:nvSpPr>
              <p:spPr bwMode="auto">
                <a:xfrm>
                  <a:off x="1071" y="3116"/>
                  <a:ext cx="19" cy="26"/>
                </a:xfrm>
                <a:custGeom>
                  <a:avLst/>
                  <a:gdLst/>
                  <a:ahLst/>
                  <a:cxnLst>
                    <a:cxn ang="0">
                      <a:pos x="19" y="11"/>
                    </a:cxn>
                    <a:cxn ang="0">
                      <a:pos x="15" y="26"/>
                    </a:cxn>
                    <a:cxn ang="0">
                      <a:pos x="0" y="11"/>
                    </a:cxn>
                    <a:cxn ang="0">
                      <a:pos x="8" y="0"/>
                    </a:cxn>
                    <a:cxn ang="0">
                      <a:pos x="19" y="11"/>
                    </a:cxn>
                  </a:cxnLst>
                  <a:rect l="0" t="0" r="r" b="b"/>
                  <a:pathLst>
                    <a:path w="19" h="26">
                      <a:moveTo>
                        <a:pt x="19" y="11"/>
                      </a:moveTo>
                      <a:lnTo>
                        <a:pt x="15" y="26"/>
                      </a:lnTo>
                      <a:lnTo>
                        <a:pt x="0" y="11"/>
                      </a:lnTo>
                      <a:lnTo>
                        <a:pt x="8" y="0"/>
                      </a:lnTo>
                      <a:lnTo>
                        <a:pt x="19" y="11"/>
                      </a:lnTo>
                      <a:close/>
                    </a:path>
                  </a:pathLst>
                </a:custGeom>
                <a:solidFill>
                  <a:srgbClr val="606060"/>
                </a:solidFill>
                <a:ln w="9525">
                  <a:noFill/>
                  <a:round/>
                  <a:headEnd/>
                  <a:tailEnd/>
                </a:ln>
              </p:spPr>
              <p:txBody>
                <a:bodyPr/>
                <a:lstStyle/>
                <a:p>
                  <a:endParaRPr lang="en-US"/>
                </a:p>
              </p:txBody>
            </p:sp>
            <p:sp>
              <p:nvSpPr>
                <p:cNvPr id="380717" name="Freeform 813"/>
                <p:cNvSpPr>
                  <a:spLocks noChangeAspect="1" noEditPoints="1"/>
                </p:cNvSpPr>
                <p:nvPr/>
              </p:nvSpPr>
              <p:spPr bwMode="auto">
                <a:xfrm>
                  <a:off x="1112" y="3078"/>
                  <a:ext cx="110" cy="53"/>
                </a:xfrm>
                <a:custGeom>
                  <a:avLst/>
                  <a:gdLst/>
                  <a:ahLst/>
                  <a:cxnLst>
                    <a:cxn ang="0">
                      <a:pos x="83" y="0"/>
                    </a:cxn>
                    <a:cxn ang="0">
                      <a:pos x="98" y="0"/>
                    </a:cxn>
                    <a:cxn ang="0">
                      <a:pos x="106" y="8"/>
                    </a:cxn>
                    <a:cxn ang="0">
                      <a:pos x="110" y="23"/>
                    </a:cxn>
                    <a:cxn ang="0">
                      <a:pos x="91" y="30"/>
                    </a:cxn>
                    <a:cxn ang="0">
                      <a:pos x="83" y="23"/>
                    </a:cxn>
                    <a:cxn ang="0">
                      <a:pos x="83" y="15"/>
                    </a:cxn>
                    <a:cxn ang="0">
                      <a:pos x="76" y="11"/>
                    </a:cxn>
                    <a:cxn ang="0">
                      <a:pos x="83" y="0"/>
                    </a:cxn>
                    <a:cxn ang="0">
                      <a:pos x="83" y="0"/>
                    </a:cxn>
                    <a:cxn ang="0">
                      <a:pos x="61" y="11"/>
                    </a:cxn>
                    <a:cxn ang="0">
                      <a:pos x="72" y="8"/>
                    </a:cxn>
                    <a:cxn ang="0">
                      <a:pos x="83" y="15"/>
                    </a:cxn>
                    <a:cxn ang="0">
                      <a:pos x="87" y="30"/>
                    </a:cxn>
                    <a:cxn ang="0">
                      <a:pos x="64" y="38"/>
                    </a:cxn>
                    <a:cxn ang="0">
                      <a:pos x="61" y="30"/>
                    </a:cxn>
                    <a:cxn ang="0">
                      <a:pos x="57" y="23"/>
                    </a:cxn>
                    <a:cxn ang="0">
                      <a:pos x="53" y="19"/>
                    </a:cxn>
                    <a:cxn ang="0">
                      <a:pos x="61" y="11"/>
                    </a:cxn>
                    <a:cxn ang="0">
                      <a:pos x="61" y="11"/>
                    </a:cxn>
                    <a:cxn ang="0">
                      <a:pos x="34" y="19"/>
                    </a:cxn>
                    <a:cxn ang="0">
                      <a:pos x="46" y="15"/>
                    </a:cxn>
                    <a:cxn ang="0">
                      <a:pos x="57" y="23"/>
                    </a:cxn>
                    <a:cxn ang="0">
                      <a:pos x="61" y="38"/>
                    </a:cxn>
                    <a:cxn ang="0">
                      <a:pos x="42" y="45"/>
                    </a:cxn>
                    <a:cxn ang="0">
                      <a:pos x="34" y="38"/>
                    </a:cxn>
                    <a:cxn ang="0">
                      <a:pos x="31" y="30"/>
                    </a:cxn>
                    <a:cxn ang="0">
                      <a:pos x="27" y="26"/>
                    </a:cxn>
                    <a:cxn ang="0">
                      <a:pos x="34" y="19"/>
                    </a:cxn>
                    <a:cxn ang="0">
                      <a:pos x="34" y="19"/>
                    </a:cxn>
                    <a:cxn ang="0">
                      <a:pos x="8" y="26"/>
                    </a:cxn>
                    <a:cxn ang="0">
                      <a:pos x="23" y="23"/>
                    </a:cxn>
                    <a:cxn ang="0">
                      <a:pos x="31" y="30"/>
                    </a:cxn>
                    <a:cxn ang="0">
                      <a:pos x="38" y="49"/>
                    </a:cxn>
                    <a:cxn ang="0">
                      <a:pos x="15" y="53"/>
                    </a:cxn>
                    <a:cxn ang="0">
                      <a:pos x="0" y="38"/>
                    </a:cxn>
                    <a:cxn ang="0">
                      <a:pos x="8" y="26"/>
                    </a:cxn>
                    <a:cxn ang="0">
                      <a:pos x="8" y="26"/>
                    </a:cxn>
                  </a:cxnLst>
                  <a:rect l="0" t="0" r="r" b="b"/>
                  <a:pathLst>
                    <a:path w="110" h="53">
                      <a:moveTo>
                        <a:pt x="83" y="0"/>
                      </a:moveTo>
                      <a:lnTo>
                        <a:pt x="98" y="0"/>
                      </a:lnTo>
                      <a:lnTo>
                        <a:pt x="106" y="8"/>
                      </a:lnTo>
                      <a:lnTo>
                        <a:pt x="110" y="23"/>
                      </a:lnTo>
                      <a:lnTo>
                        <a:pt x="91" y="30"/>
                      </a:lnTo>
                      <a:lnTo>
                        <a:pt x="83" y="23"/>
                      </a:lnTo>
                      <a:lnTo>
                        <a:pt x="83" y="15"/>
                      </a:lnTo>
                      <a:lnTo>
                        <a:pt x="76" y="11"/>
                      </a:lnTo>
                      <a:lnTo>
                        <a:pt x="83" y="0"/>
                      </a:lnTo>
                      <a:lnTo>
                        <a:pt x="83" y="0"/>
                      </a:lnTo>
                      <a:close/>
                      <a:moveTo>
                        <a:pt x="61" y="11"/>
                      </a:moveTo>
                      <a:lnTo>
                        <a:pt x="72" y="8"/>
                      </a:lnTo>
                      <a:lnTo>
                        <a:pt x="83" y="15"/>
                      </a:lnTo>
                      <a:lnTo>
                        <a:pt x="87" y="30"/>
                      </a:lnTo>
                      <a:lnTo>
                        <a:pt x="64" y="38"/>
                      </a:lnTo>
                      <a:lnTo>
                        <a:pt x="61" y="30"/>
                      </a:lnTo>
                      <a:lnTo>
                        <a:pt x="57" y="23"/>
                      </a:lnTo>
                      <a:lnTo>
                        <a:pt x="53" y="19"/>
                      </a:lnTo>
                      <a:lnTo>
                        <a:pt x="61" y="11"/>
                      </a:lnTo>
                      <a:lnTo>
                        <a:pt x="61" y="11"/>
                      </a:lnTo>
                      <a:close/>
                      <a:moveTo>
                        <a:pt x="34" y="19"/>
                      </a:moveTo>
                      <a:lnTo>
                        <a:pt x="46" y="15"/>
                      </a:lnTo>
                      <a:lnTo>
                        <a:pt x="57" y="23"/>
                      </a:lnTo>
                      <a:lnTo>
                        <a:pt x="61" y="38"/>
                      </a:lnTo>
                      <a:lnTo>
                        <a:pt x="42" y="45"/>
                      </a:lnTo>
                      <a:lnTo>
                        <a:pt x="34" y="38"/>
                      </a:lnTo>
                      <a:lnTo>
                        <a:pt x="31" y="30"/>
                      </a:lnTo>
                      <a:lnTo>
                        <a:pt x="27" y="26"/>
                      </a:lnTo>
                      <a:lnTo>
                        <a:pt x="34" y="19"/>
                      </a:lnTo>
                      <a:lnTo>
                        <a:pt x="34" y="19"/>
                      </a:lnTo>
                      <a:close/>
                      <a:moveTo>
                        <a:pt x="8" y="26"/>
                      </a:moveTo>
                      <a:lnTo>
                        <a:pt x="23" y="23"/>
                      </a:lnTo>
                      <a:lnTo>
                        <a:pt x="31" y="30"/>
                      </a:lnTo>
                      <a:lnTo>
                        <a:pt x="38" y="49"/>
                      </a:lnTo>
                      <a:lnTo>
                        <a:pt x="15" y="53"/>
                      </a:lnTo>
                      <a:lnTo>
                        <a:pt x="0" y="38"/>
                      </a:lnTo>
                      <a:lnTo>
                        <a:pt x="8" y="26"/>
                      </a:lnTo>
                      <a:lnTo>
                        <a:pt x="8" y="26"/>
                      </a:lnTo>
                      <a:close/>
                    </a:path>
                  </a:pathLst>
                </a:custGeom>
                <a:solidFill>
                  <a:srgbClr val="F4F4D1"/>
                </a:solidFill>
                <a:ln w="9525">
                  <a:noFill/>
                  <a:round/>
                  <a:headEnd/>
                  <a:tailEnd/>
                </a:ln>
              </p:spPr>
              <p:txBody>
                <a:bodyPr/>
                <a:lstStyle/>
                <a:p>
                  <a:endParaRPr lang="en-US"/>
                </a:p>
              </p:txBody>
            </p:sp>
            <p:sp>
              <p:nvSpPr>
                <p:cNvPr id="380718" name="Freeform 814"/>
                <p:cNvSpPr>
                  <a:spLocks noChangeAspect="1"/>
                </p:cNvSpPr>
                <p:nvPr/>
              </p:nvSpPr>
              <p:spPr bwMode="auto">
                <a:xfrm>
                  <a:off x="1188" y="3078"/>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grpSp>
          <p:grpSp>
            <p:nvGrpSpPr>
              <p:cNvPr id="380719" name="Group 815"/>
              <p:cNvGrpSpPr>
                <a:grpSpLocks noChangeAspect="1"/>
              </p:cNvGrpSpPr>
              <p:nvPr/>
            </p:nvGrpSpPr>
            <p:grpSpPr bwMode="auto">
              <a:xfrm>
                <a:off x="1101" y="2941"/>
                <a:ext cx="696" cy="308"/>
                <a:chOff x="1101" y="2941"/>
                <a:chExt cx="696" cy="308"/>
              </a:xfrm>
            </p:grpSpPr>
            <p:sp>
              <p:nvSpPr>
                <p:cNvPr id="380720" name="Freeform 816"/>
                <p:cNvSpPr>
                  <a:spLocks noChangeAspect="1"/>
                </p:cNvSpPr>
                <p:nvPr/>
              </p:nvSpPr>
              <p:spPr bwMode="auto">
                <a:xfrm>
                  <a:off x="1165" y="3086"/>
                  <a:ext cx="34" cy="30"/>
                </a:xfrm>
                <a:custGeom>
                  <a:avLst/>
                  <a:gdLst/>
                  <a:ahLst/>
                  <a:cxnLst>
                    <a:cxn ang="0">
                      <a:pos x="8" y="3"/>
                    </a:cxn>
                    <a:cxn ang="0">
                      <a:pos x="19" y="0"/>
                    </a:cxn>
                    <a:cxn ang="0">
                      <a:pos x="30" y="7"/>
                    </a:cxn>
                    <a:cxn ang="0">
                      <a:pos x="34" y="22"/>
                    </a:cxn>
                    <a:cxn ang="0">
                      <a:pos x="11" y="30"/>
                    </a:cxn>
                    <a:cxn ang="0">
                      <a:pos x="4" y="22"/>
                    </a:cxn>
                    <a:cxn ang="0">
                      <a:pos x="4" y="15"/>
                    </a:cxn>
                    <a:cxn ang="0">
                      <a:pos x="0" y="11"/>
                    </a:cxn>
                    <a:cxn ang="0">
                      <a:pos x="8" y="3"/>
                    </a:cxn>
                  </a:cxnLst>
                  <a:rect l="0" t="0" r="r" b="b"/>
                  <a:pathLst>
                    <a:path w="34" h="30">
                      <a:moveTo>
                        <a:pt x="8" y="3"/>
                      </a:moveTo>
                      <a:lnTo>
                        <a:pt x="19" y="0"/>
                      </a:lnTo>
                      <a:lnTo>
                        <a:pt x="30" y="7"/>
                      </a:lnTo>
                      <a:lnTo>
                        <a:pt x="34" y="22"/>
                      </a:lnTo>
                      <a:lnTo>
                        <a:pt x="11"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80721" name="Freeform 817"/>
                <p:cNvSpPr>
                  <a:spLocks noChangeAspect="1"/>
                </p:cNvSpPr>
                <p:nvPr/>
              </p:nvSpPr>
              <p:spPr bwMode="auto">
                <a:xfrm>
                  <a:off x="1139" y="3093"/>
                  <a:ext cx="34" cy="30"/>
                </a:xfrm>
                <a:custGeom>
                  <a:avLst/>
                  <a:gdLst/>
                  <a:ahLst/>
                  <a:cxnLst>
                    <a:cxn ang="0">
                      <a:pos x="7" y="4"/>
                    </a:cxn>
                    <a:cxn ang="0">
                      <a:pos x="19" y="0"/>
                    </a:cxn>
                    <a:cxn ang="0">
                      <a:pos x="30" y="8"/>
                    </a:cxn>
                    <a:cxn ang="0">
                      <a:pos x="34" y="23"/>
                    </a:cxn>
                    <a:cxn ang="0">
                      <a:pos x="15" y="30"/>
                    </a:cxn>
                    <a:cxn ang="0">
                      <a:pos x="7" y="23"/>
                    </a:cxn>
                    <a:cxn ang="0">
                      <a:pos x="4" y="15"/>
                    </a:cxn>
                    <a:cxn ang="0">
                      <a:pos x="0" y="11"/>
                    </a:cxn>
                    <a:cxn ang="0">
                      <a:pos x="7" y="4"/>
                    </a:cxn>
                  </a:cxnLst>
                  <a:rect l="0" t="0" r="r" b="b"/>
                  <a:pathLst>
                    <a:path w="34" h="30">
                      <a:moveTo>
                        <a:pt x="7" y="4"/>
                      </a:moveTo>
                      <a:lnTo>
                        <a:pt x="19" y="0"/>
                      </a:lnTo>
                      <a:lnTo>
                        <a:pt x="30" y="8"/>
                      </a:lnTo>
                      <a:lnTo>
                        <a:pt x="34" y="23"/>
                      </a:lnTo>
                      <a:lnTo>
                        <a:pt x="15"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0722" name="Freeform 818"/>
                <p:cNvSpPr>
                  <a:spLocks noChangeAspect="1"/>
                </p:cNvSpPr>
                <p:nvPr/>
              </p:nvSpPr>
              <p:spPr bwMode="auto">
                <a:xfrm>
                  <a:off x="1112" y="3101"/>
                  <a:ext cx="34" cy="30"/>
                </a:xfrm>
                <a:custGeom>
                  <a:avLst/>
                  <a:gdLst/>
                  <a:ahLst/>
                  <a:cxnLst>
                    <a:cxn ang="0">
                      <a:pos x="8" y="3"/>
                    </a:cxn>
                    <a:cxn ang="0">
                      <a:pos x="23" y="0"/>
                    </a:cxn>
                    <a:cxn ang="0">
                      <a:pos x="31" y="7"/>
                    </a:cxn>
                    <a:cxn ang="0">
                      <a:pos x="34" y="26"/>
                    </a:cxn>
                    <a:cxn ang="0">
                      <a:pos x="15" y="30"/>
                    </a:cxn>
                    <a:cxn ang="0">
                      <a:pos x="0" y="15"/>
                    </a:cxn>
                    <a:cxn ang="0">
                      <a:pos x="8" y="3"/>
                    </a:cxn>
                  </a:cxnLst>
                  <a:rect l="0" t="0" r="r" b="b"/>
                  <a:pathLst>
                    <a:path w="34" h="30">
                      <a:moveTo>
                        <a:pt x="8" y="3"/>
                      </a:moveTo>
                      <a:lnTo>
                        <a:pt x="23" y="0"/>
                      </a:lnTo>
                      <a:lnTo>
                        <a:pt x="31" y="7"/>
                      </a:lnTo>
                      <a:lnTo>
                        <a:pt x="34" y="26"/>
                      </a:lnTo>
                      <a:lnTo>
                        <a:pt x="15"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80723" name="Freeform 819"/>
                <p:cNvSpPr>
                  <a:spLocks noChangeAspect="1" noEditPoints="1"/>
                </p:cNvSpPr>
                <p:nvPr/>
              </p:nvSpPr>
              <p:spPr bwMode="auto">
                <a:xfrm>
                  <a:off x="1112" y="3082"/>
                  <a:ext cx="95" cy="49"/>
                </a:xfrm>
                <a:custGeom>
                  <a:avLst/>
                  <a:gdLst/>
                  <a:ahLst/>
                  <a:cxnLst>
                    <a:cxn ang="0">
                      <a:pos x="95" y="7"/>
                    </a:cxn>
                    <a:cxn ang="0">
                      <a:pos x="91" y="26"/>
                    </a:cxn>
                    <a:cxn ang="0">
                      <a:pos x="83" y="19"/>
                    </a:cxn>
                    <a:cxn ang="0">
                      <a:pos x="83" y="11"/>
                    </a:cxn>
                    <a:cxn ang="0">
                      <a:pos x="79" y="7"/>
                    </a:cxn>
                    <a:cxn ang="0">
                      <a:pos x="87" y="0"/>
                    </a:cxn>
                    <a:cxn ang="0">
                      <a:pos x="95" y="7"/>
                    </a:cxn>
                    <a:cxn ang="0">
                      <a:pos x="95" y="7"/>
                    </a:cxn>
                    <a:cxn ang="0">
                      <a:pos x="68" y="15"/>
                    </a:cxn>
                    <a:cxn ang="0">
                      <a:pos x="64" y="34"/>
                    </a:cxn>
                    <a:cxn ang="0">
                      <a:pos x="61" y="26"/>
                    </a:cxn>
                    <a:cxn ang="0">
                      <a:pos x="57" y="19"/>
                    </a:cxn>
                    <a:cxn ang="0">
                      <a:pos x="53" y="15"/>
                    </a:cxn>
                    <a:cxn ang="0">
                      <a:pos x="61" y="7"/>
                    </a:cxn>
                    <a:cxn ang="0">
                      <a:pos x="68" y="15"/>
                    </a:cxn>
                    <a:cxn ang="0">
                      <a:pos x="68" y="15"/>
                    </a:cxn>
                    <a:cxn ang="0">
                      <a:pos x="46" y="22"/>
                    </a:cxn>
                    <a:cxn ang="0">
                      <a:pos x="42" y="41"/>
                    </a:cxn>
                    <a:cxn ang="0">
                      <a:pos x="34" y="34"/>
                    </a:cxn>
                    <a:cxn ang="0">
                      <a:pos x="31" y="26"/>
                    </a:cxn>
                    <a:cxn ang="0">
                      <a:pos x="27" y="22"/>
                    </a:cxn>
                    <a:cxn ang="0">
                      <a:pos x="34" y="15"/>
                    </a:cxn>
                    <a:cxn ang="0">
                      <a:pos x="46" y="22"/>
                    </a:cxn>
                    <a:cxn ang="0">
                      <a:pos x="46" y="22"/>
                    </a:cxn>
                    <a:cxn ang="0">
                      <a:pos x="19" y="30"/>
                    </a:cxn>
                    <a:cxn ang="0">
                      <a:pos x="15" y="49"/>
                    </a:cxn>
                    <a:cxn ang="0">
                      <a:pos x="0" y="34"/>
                    </a:cxn>
                    <a:cxn ang="0">
                      <a:pos x="8" y="22"/>
                    </a:cxn>
                    <a:cxn ang="0">
                      <a:pos x="19" y="30"/>
                    </a:cxn>
                    <a:cxn ang="0">
                      <a:pos x="19" y="30"/>
                    </a:cxn>
                  </a:cxnLst>
                  <a:rect l="0" t="0" r="r" b="b"/>
                  <a:pathLst>
                    <a:path w="95" h="49">
                      <a:moveTo>
                        <a:pt x="95" y="7"/>
                      </a:moveTo>
                      <a:lnTo>
                        <a:pt x="91" y="26"/>
                      </a:lnTo>
                      <a:lnTo>
                        <a:pt x="83" y="19"/>
                      </a:lnTo>
                      <a:lnTo>
                        <a:pt x="83" y="11"/>
                      </a:lnTo>
                      <a:lnTo>
                        <a:pt x="79" y="7"/>
                      </a:lnTo>
                      <a:lnTo>
                        <a:pt x="87" y="0"/>
                      </a:lnTo>
                      <a:lnTo>
                        <a:pt x="95" y="7"/>
                      </a:lnTo>
                      <a:lnTo>
                        <a:pt x="95" y="7"/>
                      </a:lnTo>
                      <a:close/>
                      <a:moveTo>
                        <a:pt x="68" y="15"/>
                      </a:moveTo>
                      <a:lnTo>
                        <a:pt x="64" y="34"/>
                      </a:lnTo>
                      <a:lnTo>
                        <a:pt x="61" y="26"/>
                      </a:lnTo>
                      <a:lnTo>
                        <a:pt x="57" y="19"/>
                      </a:lnTo>
                      <a:lnTo>
                        <a:pt x="53" y="15"/>
                      </a:lnTo>
                      <a:lnTo>
                        <a:pt x="61" y="7"/>
                      </a:lnTo>
                      <a:lnTo>
                        <a:pt x="68" y="15"/>
                      </a:lnTo>
                      <a:lnTo>
                        <a:pt x="68" y="15"/>
                      </a:lnTo>
                      <a:close/>
                      <a:moveTo>
                        <a:pt x="46" y="22"/>
                      </a:moveTo>
                      <a:lnTo>
                        <a:pt x="42" y="41"/>
                      </a:lnTo>
                      <a:lnTo>
                        <a:pt x="34" y="34"/>
                      </a:lnTo>
                      <a:lnTo>
                        <a:pt x="31" y="26"/>
                      </a:lnTo>
                      <a:lnTo>
                        <a:pt x="27" y="22"/>
                      </a:lnTo>
                      <a:lnTo>
                        <a:pt x="34" y="15"/>
                      </a:lnTo>
                      <a:lnTo>
                        <a:pt x="46" y="22"/>
                      </a:lnTo>
                      <a:lnTo>
                        <a:pt x="46" y="22"/>
                      </a:lnTo>
                      <a:close/>
                      <a:moveTo>
                        <a:pt x="19" y="30"/>
                      </a:moveTo>
                      <a:lnTo>
                        <a:pt x="15" y="49"/>
                      </a:lnTo>
                      <a:lnTo>
                        <a:pt x="0" y="34"/>
                      </a:lnTo>
                      <a:lnTo>
                        <a:pt x="8" y="22"/>
                      </a:lnTo>
                      <a:lnTo>
                        <a:pt x="19" y="30"/>
                      </a:lnTo>
                      <a:lnTo>
                        <a:pt x="19" y="30"/>
                      </a:lnTo>
                      <a:close/>
                    </a:path>
                  </a:pathLst>
                </a:custGeom>
                <a:solidFill>
                  <a:srgbClr val="E2E2BF"/>
                </a:solidFill>
                <a:ln w="9525">
                  <a:noFill/>
                  <a:round/>
                  <a:headEnd/>
                  <a:tailEnd/>
                </a:ln>
              </p:spPr>
              <p:txBody>
                <a:bodyPr/>
                <a:lstStyle/>
                <a:p>
                  <a:endParaRPr lang="en-US"/>
                </a:p>
              </p:txBody>
            </p:sp>
            <p:sp>
              <p:nvSpPr>
                <p:cNvPr id="380724" name="Freeform 820"/>
                <p:cNvSpPr>
                  <a:spLocks noChangeAspect="1" noEditPoints="1"/>
                </p:cNvSpPr>
                <p:nvPr/>
              </p:nvSpPr>
              <p:spPr bwMode="auto">
                <a:xfrm>
                  <a:off x="1120" y="3078"/>
                  <a:ext cx="98" cy="34"/>
                </a:xfrm>
                <a:custGeom>
                  <a:avLst/>
                  <a:gdLst/>
                  <a:ahLst/>
                  <a:cxnLst>
                    <a:cxn ang="0">
                      <a:pos x="75" y="4"/>
                    </a:cxn>
                    <a:cxn ang="0">
                      <a:pos x="87" y="11"/>
                    </a:cxn>
                    <a:cxn ang="0">
                      <a:pos x="98" y="8"/>
                    </a:cxn>
                    <a:cxn ang="0">
                      <a:pos x="87" y="0"/>
                    </a:cxn>
                    <a:cxn ang="0">
                      <a:pos x="75" y="4"/>
                    </a:cxn>
                    <a:cxn ang="0">
                      <a:pos x="75" y="4"/>
                    </a:cxn>
                    <a:cxn ang="0">
                      <a:pos x="53" y="11"/>
                    </a:cxn>
                    <a:cxn ang="0">
                      <a:pos x="60" y="19"/>
                    </a:cxn>
                    <a:cxn ang="0">
                      <a:pos x="71" y="15"/>
                    </a:cxn>
                    <a:cxn ang="0">
                      <a:pos x="64" y="8"/>
                    </a:cxn>
                    <a:cxn ang="0">
                      <a:pos x="53" y="11"/>
                    </a:cxn>
                    <a:cxn ang="0">
                      <a:pos x="53" y="11"/>
                    </a:cxn>
                    <a:cxn ang="0">
                      <a:pos x="26" y="19"/>
                    </a:cxn>
                    <a:cxn ang="0">
                      <a:pos x="38" y="26"/>
                    </a:cxn>
                    <a:cxn ang="0">
                      <a:pos x="49" y="23"/>
                    </a:cxn>
                    <a:cxn ang="0">
                      <a:pos x="38" y="15"/>
                    </a:cxn>
                    <a:cxn ang="0">
                      <a:pos x="26" y="19"/>
                    </a:cxn>
                    <a:cxn ang="0">
                      <a:pos x="26" y="19"/>
                    </a:cxn>
                    <a:cxn ang="0">
                      <a:pos x="0" y="26"/>
                    </a:cxn>
                    <a:cxn ang="0">
                      <a:pos x="11" y="34"/>
                    </a:cxn>
                    <a:cxn ang="0">
                      <a:pos x="23" y="30"/>
                    </a:cxn>
                    <a:cxn ang="0">
                      <a:pos x="11" y="23"/>
                    </a:cxn>
                    <a:cxn ang="0">
                      <a:pos x="0" y="26"/>
                    </a:cxn>
                    <a:cxn ang="0">
                      <a:pos x="0" y="26"/>
                    </a:cxn>
                  </a:cxnLst>
                  <a:rect l="0" t="0" r="r" b="b"/>
                  <a:pathLst>
                    <a:path w="98" h="34">
                      <a:moveTo>
                        <a:pt x="75" y="4"/>
                      </a:moveTo>
                      <a:lnTo>
                        <a:pt x="87" y="11"/>
                      </a:lnTo>
                      <a:lnTo>
                        <a:pt x="98" y="8"/>
                      </a:lnTo>
                      <a:lnTo>
                        <a:pt x="87" y="0"/>
                      </a:lnTo>
                      <a:lnTo>
                        <a:pt x="75" y="4"/>
                      </a:lnTo>
                      <a:lnTo>
                        <a:pt x="75" y="4"/>
                      </a:lnTo>
                      <a:close/>
                      <a:moveTo>
                        <a:pt x="53" y="11"/>
                      </a:moveTo>
                      <a:lnTo>
                        <a:pt x="60" y="19"/>
                      </a:lnTo>
                      <a:lnTo>
                        <a:pt x="71" y="15"/>
                      </a:lnTo>
                      <a:lnTo>
                        <a:pt x="64" y="8"/>
                      </a:lnTo>
                      <a:lnTo>
                        <a:pt x="53" y="11"/>
                      </a:lnTo>
                      <a:lnTo>
                        <a:pt x="53" y="11"/>
                      </a:lnTo>
                      <a:close/>
                      <a:moveTo>
                        <a:pt x="26" y="19"/>
                      </a:moveTo>
                      <a:lnTo>
                        <a:pt x="38" y="26"/>
                      </a:lnTo>
                      <a:lnTo>
                        <a:pt x="49" y="23"/>
                      </a:lnTo>
                      <a:lnTo>
                        <a:pt x="38" y="15"/>
                      </a:lnTo>
                      <a:lnTo>
                        <a:pt x="26" y="19"/>
                      </a:lnTo>
                      <a:lnTo>
                        <a:pt x="26" y="19"/>
                      </a:lnTo>
                      <a:close/>
                      <a:moveTo>
                        <a:pt x="0" y="26"/>
                      </a:moveTo>
                      <a:lnTo>
                        <a:pt x="11" y="34"/>
                      </a:lnTo>
                      <a:lnTo>
                        <a:pt x="23" y="30"/>
                      </a:lnTo>
                      <a:lnTo>
                        <a:pt x="11" y="23"/>
                      </a:lnTo>
                      <a:lnTo>
                        <a:pt x="0" y="26"/>
                      </a:lnTo>
                      <a:lnTo>
                        <a:pt x="0" y="26"/>
                      </a:lnTo>
                      <a:close/>
                    </a:path>
                  </a:pathLst>
                </a:custGeom>
                <a:solidFill>
                  <a:srgbClr val="FCFCD8"/>
                </a:solidFill>
                <a:ln w="9525">
                  <a:noFill/>
                  <a:round/>
                  <a:headEnd/>
                  <a:tailEnd/>
                </a:ln>
              </p:spPr>
              <p:txBody>
                <a:bodyPr/>
                <a:lstStyle/>
                <a:p>
                  <a:endParaRPr lang="en-US"/>
                </a:p>
              </p:txBody>
            </p:sp>
            <p:sp>
              <p:nvSpPr>
                <p:cNvPr id="380725" name="Freeform 821"/>
                <p:cNvSpPr>
                  <a:spLocks noChangeAspect="1" noEditPoints="1"/>
                </p:cNvSpPr>
                <p:nvPr/>
              </p:nvSpPr>
              <p:spPr bwMode="auto">
                <a:xfrm>
                  <a:off x="1218" y="3044"/>
                  <a:ext cx="113" cy="53"/>
                </a:xfrm>
                <a:custGeom>
                  <a:avLst/>
                  <a:gdLst/>
                  <a:ahLst/>
                  <a:cxnLst>
                    <a:cxn ang="0">
                      <a:pos x="86" y="4"/>
                    </a:cxn>
                    <a:cxn ang="0">
                      <a:pos x="98" y="0"/>
                    </a:cxn>
                    <a:cxn ang="0">
                      <a:pos x="105" y="7"/>
                    </a:cxn>
                    <a:cxn ang="0">
                      <a:pos x="113" y="26"/>
                    </a:cxn>
                    <a:cxn ang="0">
                      <a:pos x="90" y="30"/>
                    </a:cxn>
                    <a:cxn ang="0">
                      <a:pos x="83" y="23"/>
                    </a:cxn>
                    <a:cxn ang="0">
                      <a:pos x="83" y="15"/>
                    </a:cxn>
                    <a:cxn ang="0">
                      <a:pos x="79" y="11"/>
                    </a:cxn>
                    <a:cxn ang="0">
                      <a:pos x="86" y="4"/>
                    </a:cxn>
                    <a:cxn ang="0">
                      <a:pos x="86" y="4"/>
                    </a:cxn>
                    <a:cxn ang="0">
                      <a:pos x="60" y="11"/>
                    </a:cxn>
                    <a:cxn ang="0">
                      <a:pos x="71" y="7"/>
                    </a:cxn>
                    <a:cxn ang="0">
                      <a:pos x="83" y="15"/>
                    </a:cxn>
                    <a:cxn ang="0">
                      <a:pos x="86" y="34"/>
                    </a:cxn>
                    <a:cxn ang="0">
                      <a:pos x="68" y="38"/>
                    </a:cxn>
                    <a:cxn ang="0">
                      <a:pos x="60" y="30"/>
                    </a:cxn>
                    <a:cxn ang="0">
                      <a:pos x="56" y="23"/>
                    </a:cxn>
                    <a:cxn ang="0">
                      <a:pos x="52" y="19"/>
                    </a:cxn>
                    <a:cxn ang="0">
                      <a:pos x="60" y="11"/>
                    </a:cxn>
                    <a:cxn ang="0">
                      <a:pos x="60" y="11"/>
                    </a:cxn>
                    <a:cxn ang="0">
                      <a:pos x="37" y="19"/>
                    </a:cxn>
                    <a:cxn ang="0">
                      <a:pos x="49" y="15"/>
                    </a:cxn>
                    <a:cxn ang="0">
                      <a:pos x="56" y="23"/>
                    </a:cxn>
                    <a:cxn ang="0">
                      <a:pos x="64" y="42"/>
                    </a:cxn>
                    <a:cxn ang="0">
                      <a:pos x="41" y="45"/>
                    </a:cxn>
                    <a:cxn ang="0">
                      <a:pos x="34" y="38"/>
                    </a:cxn>
                    <a:cxn ang="0">
                      <a:pos x="34" y="34"/>
                    </a:cxn>
                    <a:cxn ang="0">
                      <a:pos x="26" y="26"/>
                    </a:cxn>
                    <a:cxn ang="0">
                      <a:pos x="37" y="19"/>
                    </a:cxn>
                    <a:cxn ang="0">
                      <a:pos x="37" y="19"/>
                    </a:cxn>
                    <a:cxn ang="0">
                      <a:pos x="11" y="26"/>
                    </a:cxn>
                    <a:cxn ang="0">
                      <a:pos x="22" y="23"/>
                    </a:cxn>
                    <a:cxn ang="0">
                      <a:pos x="34" y="34"/>
                    </a:cxn>
                    <a:cxn ang="0">
                      <a:pos x="37" y="49"/>
                    </a:cxn>
                    <a:cxn ang="0">
                      <a:pos x="15" y="53"/>
                    </a:cxn>
                    <a:cxn ang="0">
                      <a:pos x="0" y="38"/>
                    </a:cxn>
                    <a:cxn ang="0">
                      <a:pos x="11" y="26"/>
                    </a:cxn>
                    <a:cxn ang="0">
                      <a:pos x="11" y="26"/>
                    </a:cxn>
                  </a:cxnLst>
                  <a:rect l="0" t="0" r="r" b="b"/>
                  <a:pathLst>
                    <a:path w="113" h="53">
                      <a:moveTo>
                        <a:pt x="86" y="4"/>
                      </a:moveTo>
                      <a:lnTo>
                        <a:pt x="98" y="0"/>
                      </a:lnTo>
                      <a:lnTo>
                        <a:pt x="105" y="7"/>
                      </a:lnTo>
                      <a:lnTo>
                        <a:pt x="113" y="26"/>
                      </a:lnTo>
                      <a:lnTo>
                        <a:pt x="90" y="30"/>
                      </a:lnTo>
                      <a:lnTo>
                        <a:pt x="83" y="23"/>
                      </a:lnTo>
                      <a:lnTo>
                        <a:pt x="83" y="15"/>
                      </a:lnTo>
                      <a:lnTo>
                        <a:pt x="79" y="11"/>
                      </a:lnTo>
                      <a:lnTo>
                        <a:pt x="86" y="4"/>
                      </a:lnTo>
                      <a:lnTo>
                        <a:pt x="86" y="4"/>
                      </a:lnTo>
                      <a:close/>
                      <a:moveTo>
                        <a:pt x="60" y="11"/>
                      </a:moveTo>
                      <a:lnTo>
                        <a:pt x="71" y="7"/>
                      </a:lnTo>
                      <a:lnTo>
                        <a:pt x="83" y="15"/>
                      </a:lnTo>
                      <a:lnTo>
                        <a:pt x="86" y="34"/>
                      </a:lnTo>
                      <a:lnTo>
                        <a:pt x="68" y="38"/>
                      </a:lnTo>
                      <a:lnTo>
                        <a:pt x="60" y="30"/>
                      </a:lnTo>
                      <a:lnTo>
                        <a:pt x="56" y="23"/>
                      </a:lnTo>
                      <a:lnTo>
                        <a:pt x="52" y="19"/>
                      </a:lnTo>
                      <a:lnTo>
                        <a:pt x="60" y="11"/>
                      </a:lnTo>
                      <a:lnTo>
                        <a:pt x="60" y="11"/>
                      </a:lnTo>
                      <a:close/>
                      <a:moveTo>
                        <a:pt x="37" y="19"/>
                      </a:moveTo>
                      <a:lnTo>
                        <a:pt x="49" y="15"/>
                      </a:lnTo>
                      <a:lnTo>
                        <a:pt x="56" y="23"/>
                      </a:lnTo>
                      <a:lnTo>
                        <a:pt x="64" y="42"/>
                      </a:lnTo>
                      <a:lnTo>
                        <a:pt x="41" y="45"/>
                      </a:lnTo>
                      <a:lnTo>
                        <a:pt x="34" y="38"/>
                      </a:lnTo>
                      <a:lnTo>
                        <a:pt x="34" y="34"/>
                      </a:lnTo>
                      <a:lnTo>
                        <a:pt x="26" y="26"/>
                      </a:lnTo>
                      <a:lnTo>
                        <a:pt x="37" y="19"/>
                      </a:lnTo>
                      <a:lnTo>
                        <a:pt x="37" y="19"/>
                      </a:lnTo>
                      <a:close/>
                      <a:moveTo>
                        <a:pt x="11" y="26"/>
                      </a:moveTo>
                      <a:lnTo>
                        <a:pt x="22" y="23"/>
                      </a:lnTo>
                      <a:lnTo>
                        <a:pt x="34" y="34"/>
                      </a:lnTo>
                      <a:lnTo>
                        <a:pt x="37" y="49"/>
                      </a:lnTo>
                      <a:lnTo>
                        <a:pt x="15" y="53"/>
                      </a:lnTo>
                      <a:lnTo>
                        <a:pt x="0" y="38"/>
                      </a:lnTo>
                      <a:lnTo>
                        <a:pt x="11" y="26"/>
                      </a:lnTo>
                      <a:lnTo>
                        <a:pt x="11" y="26"/>
                      </a:lnTo>
                      <a:close/>
                    </a:path>
                  </a:pathLst>
                </a:custGeom>
                <a:solidFill>
                  <a:srgbClr val="BFBFBF"/>
                </a:solidFill>
                <a:ln w="9525">
                  <a:noFill/>
                  <a:round/>
                  <a:headEnd/>
                  <a:tailEnd/>
                </a:ln>
              </p:spPr>
              <p:txBody>
                <a:bodyPr/>
                <a:lstStyle/>
                <a:p>
                  <a:endParaRPr lang="en-US"/>
                </a:p>
              </p:txBody>
            </p:sp>
            <p:sp>
              <p:nvSpPr>
                <p:cNvPr id="380726" name="Freeform 822"/>
                <p:cNvSpPr>
                  <a:spLocks noChangeAspect="1"/>
                </p:cNvSpPr>
                <p:nvPr/>
              </p:nvSpPr>
              <p:spPr bwMode="auto">
                <a:xfrm>
                  <a:off x="1297" y="3044"/>
                  <a:ext cx="34" cy="34"/>
                </a:xfrm>
                <a:custGeom>
                  <a:avLst/>
                  <a:gdLst/>
                  <a:ahLst/>
                  <a:cxnLst>
                    <a:cxn ang="0">
                      <a:pos x="7" y="4"/>
                    </a:cxn>
                    <a:cxn ang="0">
                      <a:pos x="19" y="0"/>
                    </a:cxn>
                    <a:cxn ang="0">
                      <a:pos x="26" y="7"/>
                    </a:cxn>
                    <a:cxn ang="0">
                      <a:pos x="34" y="26"/>
                    </a:cxn>
                    <a:cxn ang="0">
                      <a:pos x="11" y="34"/>
                    </a:cxn>
                    <a:cxn ang="0">
                      <a:pos x="4" y="23"/>
                    </a:cxn>
                    <a:cxn ang="0">
                      <a:pos x="4" y="19"/>
                    </a:cxn>
                    <a:cxn ang="0">
                      <a:pos x="0" y="11"/>
                    </a:cxn>
                    <a:cxn ang="0">
                      <a:pos x="7" y="4"/>
                    </a:cxn>
                  </a:cxnLst>
                  <a:rect l="0" t="0" r="r" b="b"/>
                  <a:pathLst>
                    <a:path w="34" h="34">
                      <a:moveTo>
                        <a:pt x="7" y="4"/>
                      </a:moveTo>
                      <a:lnTo>
                        <a:pt x="19" y="0"/>
                      </a:lnTo>
                      <a:lnTo>
                        <a:pt x="26" y="7"/>
                      </a:lnTo>
                      <a:lnTo>
                        <a:pt x="34" y="26"/>
                      </a:lnTo>
                      <a:lnTo>
                        <a:pt x="11" y="34"/>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0727" name="Freeform 823"/>
                <p:cNvSpPr>
                  <a:spLocks noChangeAspect="1"/>
                </p:cNvSpPr>
                <p:nvPr/>
              </p:nvSpPr>
              <p:spPr bwMode="auto">
                <a:xfrm>
                  <a:off x="1270" y="3051"/>
                  <a:ext cx="34" cy="31"/>
                </a:xfrm>
                <a:custGeom>
                  <a:avLst/>
                  <a:gdLst/>
                  <a:ahLst/>
                  <a:cxnLst>
                    <a:cxn ang="0">
                      <a:pos x="8" y="4"/>
                    </a:cxn>
                    <a:cxn ang="0">
                      <a:pos x="19" y="0"/>
                    </a:cxn>
                    <a:cxn ang="0">
                      <a:pos x="31" y="8"/>
                    </a:cxn>
                    <a:cxn ang="0">
                      <a:pos x="34" y="27"/>
                    </a:cxn>
                    <a:cxn ang="0">
                      <a:pos x="16" y="31"/>
                    </a:cxn>
                    <a:cxn ang="0">
                      <a:pos x="8" y="23"/>
                    </a:cxn>
                    <a:cxn ang="0">
                      <a:pos x="8" y="16"/>
                    </a:cxn>
                    <a:cxn ang="0">
                      <a:pos x="0" y="12"/>
                    </a:cxn>
                    <a:cxn ang="0">
                      <a:pos x="8" y="4"/>
                    </a:cxn>
                  </a:cxnLst>
                  <a:rect l="0" t="0" r="r" b="b"/>
                  <a:pathLst>
                    <a:path w="34" h="31">
                      <a:moveTo>
                        <a:pt x="8" y="4"/>
                      </a:moveTo>
                      <a:lnTo>
                        <a:pt x="19" y="0"/>
                      </a:lnTo>
                      <a:lnTo>
                        <a:pt x="31" y="8"/>
                      </a:lnTo>
                      <a:lnTo>
                        <a:pt x="34" y="27"/>
                      </a:lnTo>
                      <a:lnTo>
                        <a:pt x="16" y="31"/>
                      </a:lnTo>
                      <a:lnTo>
                        <a:pt x="8" y="23"/>
                      </a:lnTo>
                      <a:lnTo>
                        <a:pt x="8"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0728" name="Freeform 824"/>
                <p:cNvSpPr>
                  <a:spLocks noChangeAspect="1"/>
                </p:cNvSpPr>
                <p:nvPr/>
              </p:nvSpPr>
              <p:spPr bwMode="auto">
                <a:xfrm>
                  <a:off x="1248" y="3059"/>
                  <a:ext cx="34" cy="30"/>
                </a:xfrm>
                <a:custGeom>
                  <a:avLst/>
                  <a:gdLst/>
                  <a:ahLst/>
                  <a:cxnLst>
                    <a:cxn ang="0">
                      <a:pos x="7" y="4"/>
                    </a:cxn>
                    <a:cxn ang="0">
                      <a:pos x="19" y="0"/>
                    </a:cxn>
                    <a:cxn ang="0">
                      <a:pos x="30" y="8"/>
                    </a:cxn>
                    <a:cxn ang="0">
                      <a:pos x="34" y="27"/>
                    </a:cxn>
                    <a:cxn ang="0">
                      <a:pos x="11" y="30"/>
                    </a:cxn>
                    <a:cxn ang="0">
                      <a:pos x="4" y="23"/>
                    </a:cxn>
                    <a:cxn ang="0">
                      <a:pos x="4" y="19"/>
                    </a:cxn>
                    <a:cxn ang="0">
                      <a:pos x="0" y="11"/>
                    </a:cxn>
                    <a:cxn ang="0">
                      <a:pos x="7" y="4"/>
                    </a:cxn>
                  </a:cxnLst>
                  <a:rect l="0" t="0" r="r" b="b"/>
                  <a:pathLst>
                    <a:path w="34" h="30">
                      <a:moveTo>
                        <a:pt x="7" y="4"/>
                      </a:moveTo>
                      <a:lnTo>
                        <a:pt x="19" y="0"/>
                      </a:lnTo>
                      <a:lnTo>
                        <a:pt x="30" y="8"/>
                      </a:lnTo>
                      <a:lnTo>
                        <a:pt x="34" y="27"/>
                      </a:lnTo>
                      <a:lnTo>
                        <a:pt x="11" y="30"/>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0729" name="Freeform 825"/>
                <p:cNvSpPr>
                  <a:spLocks noChangeAspect="1"/>
                </p:cNvSpPr>
                <p:nvPr/>
              </p:nvSpPr>
              <p:spPr bwMode="auto">
                <a:xfrm>
                  <a:off x="1218" y="3067"/>
                  <a:ext cx="37" cy="30"/>
                </a:xfrm>
                <a:custGeom>
                  <a:avLst/>
                  <a:gdLst/>
                  <a:ahLst/>
                  <a:cxnLst>
                    <a:cxn ang="0">
                      <a:pos x="11" y="3"/>
                    </a:cxn>
                    <a:cxn ang="0">
                      <a:pos x="22" y="0"/>
                    </a:cxn>
                    <a:cxn ang="0">
                      <a:pos x="34" y="11"/>
                    </a:cxn>
                    <a:cxn ang="0">
                      <a:pos x="37" y="26"/>
                    </a:cxn>
                    <a:cxn ang="0">
                      <a:pos x="15" y="30"/>
                    </a:cxn>
                    <a:cxn ang="0">
                      <a:pos x="0" y="15"/>
                    </a:cxn>
                    <a:cxn ang="0">
                      <a:pos x="11" y="3"/>
                    </a:cxn>
                  </a:cxnLst>
                  <a:rect l="0" t="0" r="r" b="b"/>
                  <a:pathLst>
                    <a:path w="37" h="30">
                      <a:moveTo>
                        <a:pt x="11" y="3"/>
                      </a:moveTo>
                      <a:lnTo>
                        <a:pt x="22" y="0"/>
                      </a:lnTo>
                      <a:lnTo>
                        <a:pt x="34" y="11"/>
                      </a:lnTo>
                      <a:lnTo>
                        <a:pt x="37" y="26"/>
                      </a:lnTo>
                      <a:lnTo>
                        <a:pt x="15" y="30"/>
                      </a:lnTo>
                      <a:lnTo>
                        <a:pt x="0" y="15"/>
                      </a:lnTo>
                      <a:lnTo>
                        <a:pt x="11" y="3"/>
                      </a:lnTo>
                    </a:path>
                  </a:pathLst>
                </a:custGeom>
                <a:noFill/>
                <a:ln w="6350">
                  <a:solidFill>
                    <a:srgbClr val="000000"/>
                  </a:solidFill>
                  <a:prstDash val="solid"/>
                  <a:round/>
                  <a:headEnd/>
                  <a:tailEnd/>
                </a:ln>
              </p:spPr>
              <p:txBody>
                <a:bodyPr/>
                <a:lstStyle/>
                <a:p>
                  <a:endParaRPr lang="en-US"/>
                </a:p>
              </p:txBody>
            </p:sp>
            <p:sp>
              <p:nvSpPr>
                <p:cNvPr id="380730" name="Freeform 826"/>
                <p:cNvSpPr>
                  <a:spLocks noChangeAspect="1" noEditPoints="1"/>
                </p:cNvSpPr>
                <p:nvPr/>
              </p:nvSpPr>
              <p:spPr bwMode="auto">
                <a:xfrm>
                  <a:off x="1222" y="3048"/>
                  <a:ext cx="90" cy="49"/>
                </a:xfrm>
                <a:custGeom>
                  <a:avLst/>
                  <a:gdLst/>
                  <a:ahLst/>
                  <a:cxnLst>
                    <a:cxn ang="0">
                      <a:pos x="90" y="11"/>
                    </a:cxn>
                    <a:cxn ang="0">
                      <a:pos x="86" y="26"/>
                    </a:cxn>
                    <a:cxn ang="0">
                      <a:pos x="82" y="19"/>
                    </a:cxn>
                    <a:cxn ang="0">
                      <a:pos x="79" y="15"/>
                    </a:cxn>
                    <a:cxn ang="0">
                      <a:pos x="75" y="7"/>
                    </a:cxn>
                    <a:cxn ang="0">
                      <a:pos x="82" y="0"/>
                    </a:cxn>
                    <a:cxn ang="0">
                      <a:pos x="90" y="11"/>
                    </a:cxn>
                    <a:cxn ang="0">
                      <a:pos x="90" y="11"/>
                    </a:cxn>
                    <a:cxn ang="0">
                      <a:pos x="67" y="19"/>
                    </a:cxn>
                    <a:cxn ang="0">
                      <a:pos x="64" y="34"/>
                    </a:cxn>
                    <a:cxn ang="0">
                      <a:pos x="56" y="26"/>
                    </a:cxn>
                    <a:cxn ang="0">
                      <a:pos x="56" y="19"/>
                    </a:cxn>
                    <a:cxn ang="0">
                      <a:pos x="52" y="19"/>
                    </a:cxn>
                    <a:cxn ang="0">
                      <a:pos x="56" y="7"/>
                    </a:cxn>
                    <a:cxn ang="0">
                      <a:pos x="67" y="19"/>
                    </a:cxn>
                    <a:cxn ang="0">
                      <a:pos x="67" y="19"/>
                    </a:cxn>
                    <a:cxn ang="0">
                      <a:pos x="41" y="26"/>
                    </a:cxn>
                    <a:cxn ang="0">
                      <a:pos x="37" y="41"/>
                    </a:cxn>
                    <a:cxn ang="0">
                      <a:pos x="30" y="34"/>
                    </a:cxn>
                    <a:cxn ang="0">
                      <a:pos x="30" y="30"/>
                    </a:cxn>
                    <a:cxn ang="0">
                      <a:pos x="26" y="26"/>
                    </a:cxn>
                    <a:cxn ang="0">
                      <a:pos x="33" y="15"/>
                    </a:cxn>
                    <a:cxn ang="0">
                      <a:pos x="41" y="26"/>
                    </a:cxn>
                    <a:cxn ang="0">
                      <a:pos x="41" y="26"/>
                    </a:cxn>
                    <a:cxn ang="0">
                      <a:pos x="15" y="34"/>
                    </a:cxn>
                    <a:cxn ang="0">
                      <a:pos x="15" y="49"/>
                    </a:cxn>
                    <a:cxn ang="0">
                      <a:pos x="0" y="34"/>
                    </a:cxn>
                    <a:cxn ang="0">
                      <a:pos x="7" y="22"/>
                    </a:cxn>
                    <a:cxn ang="0">
                      <a:pos x="15" y="34"/>
                    </a:cxn>
                    <a:cxn ang="0">
                      <a:pos x="15" y="34"/>
                    </a:cxn>
                  </a:cxnLst>
                  <a:rect l="0" t="0" r="r" b="b"/>
                  <a:pathLst>
                    <a:path w="90" h="49">
                      <a:moveTo>
                        <a:pt x="90" y="11"/>
                      </a:moveTo>
                      <a:lnTo>
                        <a:pt x="86" y="26"/>
                      </a:lnTo>
                      <a:lnTo>
                        <a:pt x="82" y="19"/>
                      </a:lnTo>
                      <a:lnTo>
                        <a:pt x="79" y="15"/>
                      </a:lnTo>
                      <a:lnTo>
                        <a:pt x="75" y="7"/>
                      </a:lnTo>
                      <a:lnTo>
                        <a:pt x="82" y="0"/>
                      </a:lnTo>
                      <a:lnTo>
                        <a:pt x="90" y="11"/>
                      </a:lnTo>
                      <a:lnTo>
                        <a:pt x="90" y="11"/>
                      </a:lnTo>
                      <a:close/>
                      <a:moveTo>
                        <a:pt x="67" y="19"/>
                      </a:moveTo>
                      <a:lnTo>
                        <a:pt x="64" y="34"/>
                      </a:lnTo>
                      <a:lnTo>
                        <a:pt x="56" y="26"/>
                      </a:lnTo>
                      <a:lnTo>
                        <a:pt x="56" y="19"/>
                      </a:lnTo>
                      <a:lnTo>
                        <a:pt x="52" y="19"/>
                      </a:lnTo>
                      <a:lnTo>
                        <a:pt x="56" y="7"/>
                      </a:lnTo>
                      <a:lnTo>
                        <a:pt x="67" y="19"/>
                      </a:lnTo>
                      <a:lnTo>
                        <a:pt x="67" y="19"/>
                      </a:lnTo>
                      <a:close/>
                      <a:moveTo>
                        <a:pt x="41" y="26"/>
                      </a:moveTo>
                      <a:lnTo>
                        <a:pt x="37" y="41"/>
                      </a:lnTo>
                      <a:lnTo>
                        <a:pt x="30" y="34"/>
                      </a:lnTo>
                      <a:lnTo>
                        <a:pt x="30" y="30"/>
                      </a:lnTo>
                      <a:lnTo>
                        <a:pt x="26" y="26"/>
                      </a:lnTo>
                      <a:lnTo>
                        <a:pt x="33" y="15"/>
                      </a:lnTo>
                      <a:lnTo>
                        <a:pt x="41" y="26"/>
                      </a:lnTo>
                      <a:lnTo>
                        <a:pt x="41" y="26"/>
                      </a:lnTo>
                      <a:close/>
                      <a:moveTo>
                        <a:pt x="15" y="34"/>
                      </a:moveTo>
                      <a:lnTo>
                        <a:pt x="15" y="49"/>
                      </a:lnTo>
                      <a:lnTo>
                        <a:pt x="0" y="34"/>
                      </a:lnTo>
                      <a:lnTo>
                        <a:pt x="7" y="22"/>
                      </a:lnTo>
                      <a:lnTo>
                        <a:pt x="15" y="34"/>
                      </a:lnTo>
                      <a:lnTo>
                        <a:pt x="15" y="34"/>
                      </a:lnTo>
                      <a:close/>
                    </a:path>
                  </a:pathLst>
                </a:custGeom>
                <a:solidFill>
                  <a:srgbClr val="606060"/>
                </a:solidFill>
                <a:ln w="9525">
                  <a:noFill/>
                  <a:round/>
                  <a:headEnd/>
                  <a:tailEnd/>
                </a:ln>
              </p:spPr>
              <p:txBody>
                <a:bodyPr/>
                <a:lstStyle/>
                <a:p>
                  <a:endParaRPr lang="en-US"/>
                </a:p>
              </p:txBody>
            </p:sp>
            <p:sp>
              <p:nvSpPr>
                <p:cNvPr id="380731" name="Freeform 827"/>
                <p:cNvSpPr>
                  <a:spLocks noChangeAspect="1" noEditPoints="1"/>
                </p:cNvSpPr>
                <p:nvPr/>
              </p:nvSpPr>
              <p:spPr bwMode="auto">
                <a:xfrm>
                  <a:off x="1229" y="3044"/>
                  <a:ext cx="98" cy="34"/>
                </a:xfrm>
                <a:custGeom>
                  <a:avLst/>
                  <a:gdLst/>
                  <a:ahLst/>
                  <a:cxnLst>
                    <a:cxn ang="0">
                      <a:pos x="75" y="4"/>
                    </a:cxn>
                    <a:cxn ang="0">
                      <a:pos x="83" y="11"/>
                    </a:cxn>
                    <a:cxn ang="0">
                      <a:pos x="98" y="11"/>
                    </a:cxn>
                    <a:cxn ang="0">
                      <a:pos x="87" y="0"/>
                    </a:cxn>
                    <a:cxn ang="0">
                      <a:pos x="75" y="4"/>
                    </a:cxn>
                    <a:cxn ang="0">
                      <a:pos x="75" y="4"/>
                    </a:cxn>
                    <a:cxn ang="0">
                      <a:pos x="53" y="11"/>
                    </a:cxn>
                    <a:cxn ang="0">
                      <a:pos x="60" y="23"/>
                    </a:cxn>
                    <a:cxn ang="0">
                      <a:pos x="72" y="19"/>
                    </a:cxn>
                    <a:cxn ang="0">
                      <a:pos x="60" y="7"/>
                    </a:cxn>
                    <a:cxn ang="0">
                      <a:pos x="53" y="11"/>
                    </a:cxn>
                    <a:cxn ang="0">
                      <a:pos x="53" y="11"/>
                    </a:cxn>
                    <a:cxn ang="0">
                      <a:pos x="26" y="19"/>
                    </a:cxn>
                    <a:cxn ang="0">
                      <a:pos x="34" y="30"/>
                    </a:cxn>
                    <a:cxn ang="0">
                      <a:pos x="45" y="26"/>
                    </a:cxn>
                    <a:cxn ang="0">
                      <a:pos x="38" y="15"/>
                    </a:cxn>
                    <a:cxn ang="0">
                      <a:pos x="26" y="19"/>
                    </a:cxn>
                    <a:cxn ang="0">
                      <a:pos x="26" y="19"/>
                    </a:cxn>
                    <a:cxn ang="0">
                      <a:pos x="0" y="26"/>
                    </a:cxn>
                    <a:cxn ang="0">
                      <a:pos x="11" y="34"/>
                    </a:cxn>
                    <a:cxn ang="0">
                      <a:pos x="23" y="34"/>
                    </a:cxn>
                    <a:cxn ang="0">
                      <a:pos x="11" y="23"/>
                    </a:cxn>
                    <a:cxn ang="0">
                      <a:pos x="0" y="26"/>
                    </a:cxn>
                    <a:cxn ang="0">
                      <a:pos x="0" y="26"/>
                    </a:cxn>
                  </a:cxnLst>
                  <a:rect l="0" t="0" r="r" b="b"/>
                  <a:pathLst>
                    <a:path w="98" h="34">
                      <a:moveTo>
                        <a:pt x="75" y="4"/>
                      </a:moveTo>
                      <a:lnTo>
                        <a:pt x="83" y="11"/>
                      </a:lnTo>
                      <a:lnTo>
                        <a:pt x="98" y="11"/>
                      </a:lnTo>
                      <a:lnTo>
                        <a:pt x="87" y="0"/>
                      </a:lnTo>
                      <a:lnTo>
                        <a:pt x="75" y="4"/>
                      </a:lnTo>
                      <a:lnTo>
                        <a:pt x="75" y="4"/>
                      </a:lnTo>
                      <a:close/>
                      <a:moveTo>
                        <a:pt x="53" y="11"/>
                      </a:moveTo>
                      <a:lnTo>
                        <a:pt x="60" y="23"/>
                      </a:lnTo>
                      <a:lnTo>
                        <a:pt x="72" y="19"/>
                      </a:lnTo>
                      <a:lnTo>
                        <a:pt x="60" y="7"/>
                      </a:lnTo>
                      <a:lnTo>
                        <a:pt x="53" y="11"/>
                      </a:lnTo>
                      <a:lnTo>
                        <a:pt x="53" y="11"/>
                      </a:lnTo>
                      <a:close/>
                      <a:moveTo>
                        <a:pt x="26" y="19"/>
                      </a:moveTo>
                      <a:lnTo>
                        <a:pt x="34" y="30"/>
                      </a:lnTo>
                      <a:lnTo>
                        <a:pt x="45" y="26"/>
                      </a:lnTo>
                      <a:lnTo>
                        <a:pt x="38" y="15"/>
                      </a:lnTo>
                      <a:lnTo>
                        <a:pt x="26" y="19"/>
                      </a:lnTo>
                      <a:lnTo>
                        <a:pt x="26" y="19"/>
                      </a:lnTo>
                      <a:close/>
                      <a:moveTo>
                        <a:pt x="0" y="26"/>
                      </a:moveTo>
                      <a:lnTo>
                        <a:pt x="11" y="34"/>
                      </a:lnTo>
                      <a:lnTo>
                        <a:pt x="23" y="34"/>
                      </a:lnTo>
                      <a:lnTo>
                        <a:pt x="11" y="23"/>
                      </a:lnTo>
                      <a:lnTo>
                        <a:pt x="0" y="26"/>
                      </a:lnTo>
                      <a:lnTo>
                        <a:pt x="0" y="26"/>
                      </a:lnTo>
                      <a:close/>
                    </a:path>
                  </a:pathLst>
                </a:custGeom>
                <a:solidFill>
                  <a:srgbClr val="E5E5E5"/>
                </a:solidFill>
                <a:ln w="9525">
                  <a:noFill/>
                  <a:round/>
                  <a:headEnd/>
                  <a:tailEnd/>
                </a:ln>
              </p:spPr>
              <p:txBody>
                <a:bodyPr/>
                <a:lstStyle/>
                <a:p>
                  <a:endParaRPr lang="en-US"/>
                </a:p>
              </p:txBody>
            </p:sp>
            <p:sp>
              <p:nvSpPr>
                <p:cNvPr id="380732" name="Freeform 828"/>
                <p:cNvSpPr>
                  <a:spLocks noChangeAspect="1" noEditPoints="1"/>
                </p:cNvSpPr>
                <p:nvPr/>
              </p:nvSpPr>
              <p:spPr bwMode="auto">
                <a:xfrm>
                  <a:off x="1327" y="3010"/>
                  <a:ext cx="109" cy="57"/>
                </a:xfrm>
                <a:custGeom>
                  <a:avLst/>
                  <a:gdLst/>
                  <a:ahLst/>
                  <a:cxnLst>
                    <a:cxn ang="0">
                      <a:pos x="83" y="3"/>
                    </a:cxn>
                    <a:cxn ang="0">
                      <a:pos x="94" y="0"/>
                    </a:cxn>
                    <a:cxn ang="0">
                      <a:pos x="105" y="11"/>
                    </a:cxn>
                    <a:cxn ang="0">
                      <a:pos x="109" y="26"/>
                    </a:cxn>
                    <a:cxn ang="0">
                      <a:pos x="90" y="34"/>
                    </a:cxn>
                    <a:cxn ang="0">
                      <a:pos x="83" y="26"/>
                    </a:cxn>
                    <a:cxn ang="0">
                      <a:pos x="79" y="19"/>
                    </a:cxn>
                    <a:cxn ang="0">
                      <a:pos x="75" y="15"/>
                    </a:cxn>
                    <a:cxn ang="0">
                      <a:pos x="83" y="3"/>
                    </a:cxn>
                    <a:cxn ang="0">
                      <a:pos x="83" y="3"/>
                    </a:cxn>
                    <a:cxn ang="0">
                      <a:pos x="56" y="11"/>
                    </a:cxn>
                    <a:cxn ang="0">
                      <a:pos x="71" y="11"/>
                    </a:cxn>
                    <a:cxn ang="0">
                      <a:pos x="79" y="19"/>
                    </a:cxn>
                    <a:cxn ang="0">
                      <a:pos x="87" y="34"/>
                    </a:cxn>
                    <a:cxn ang="0">
                      <a:pos x="64" y="41"/>
                    </a:cxn>
                    <a:cxn ang="0">
                      <a:pos x="56" y="34"/>
                    </a:cxn>
                    <a:cxn ang="0">
                      <a:pos x="56" y="26"/>
                    </a:cxn>
                    <a:cxn ang="0">
                      <a:pos x="49" y="22"/>
                    </a:cxn>
                    <a:cxn ang="0">
                      <a:pos x="56" y="11"/>
                    </a:cxn>
                    <a:cxn ang="0">
                      <a:pos x="56" y="11"/>
                    </a:cxn>
                    <a:cxn ang="0">
                      <a:pos x="34" y="19"/>
                    </a:cxn>
                    <a:cxn ang="0">
                      <a:pos x="45" y="15"/>
                    </a:cxn>
                    <a:cxn ang="0">
                      <a:pos x="56" y="26"/>
                    </a:cxn>
                    <a:cxn ang="0">
                      <a:pos x="60" y="41"/>
                    </a:cxn>
                    <a:cxn ang="0">
                      <a:pos x="38" y="49"/>
                    </a:cxn>
                    <a:cxn ang="0">
                      <a:pos x="30" y="41"/>
                    </a:cxn>
                    <a:cxn ang="0">
                      <a:pos x="30" y="34"/>
                    </a:cxn>
                    <a:cxn ang="0">
                      <a:pos x="26" y="30"/>
                    </a:cxn>
                    <a:cxn ang="0">
                      <a:pos x="34" y="19"/>
                    </a:cxn>
                    <a:cxn ang="0">
                      <a:pos x="34" y="19"/>
                    </a:cxn>
                    <a:cxn ang="0">
                      <a:pos x="7" y="26"/>
                    </a:cxn>
                    <a:cxn ang="0">
                      <a:pos x="19" y="22"/>
                    </a:cxn>
                    <a:cxn ang="0">
                      <a:pos x="30" y="34"/>
                    </a:cxn>
                    <a:cxn ang="0">
                      <a:pos x="34" y="49"/>
                    </a:cxn>
                    <a:cxn ang="0">
                      <a:pos x="15" y="57"/>
                    </a:cxn>
                    <a:cxn ang="0">
                      <a:pos x="0" y="38"/>
                    </a:cxn>
                    <a:cxn ang="0">
                      <a:pos x="7" y="26"/>
                    </a:cxn>
                    <a:cxn ang="0">
                      <a:pos x="7" y="26"/>
                    </a:cxn>
                  </a:cxnLst>
                  <a:rect l="0" t="0" r="r" b="b"/>
                  <a:pathLst>
                    <a:path w="109" h="57">
                      <a:moveTo>
                        <a:pt x="83" y="3"/>
                      </a:moveTo>
                      <a:lnTo>
                        <a:pt x="94" y="0"/>
                      </a:lnTo>
                      <a:lnTo>
                        <a:pt x="105" y="11"/>
                      </a:lnTo>
                      <a:lnTo>
                        <a:pt x="109" y="26"/>
                      </a:lnTo>
                      <a:lnTo>
                        <a:pt x="90" y="34"/>
                      </a:lnTo>
                      <a:lnTo>
                        <a:pt x="83" y="26"/>
                      </a:lnTo>
                      <a:lnTo>
                        <a:pt x="79" y="19"/>
                      </a:lnTo>
                      <a:lnTo>
                        <a:pt x="75" y="15"/>
                      </a:lnTo>
                      <a:lnTo>
                        <a:pt x="83" y="3"/>
                      </a:lnTo>
                      <a:lnTo>
                        <a:pt x="83" y="3"/>
                      </a:lnTo>
                      <a:close/>
                      <a:moveTo>
                        <a:pt x="56" y="11"/>
                      </a:moveTo>
                      <a:lnTo>
                        <a:pt x="71" y="11"/>
                      </a:lnTo>
                      <a:lnTo>
                        <a:pt x="79" y="19"/>
                      </a:lnTo>
                      <a:lnTo>
                        <a:pt x="87" y="34"/>
                      </a:lnTo>
                      <a:lnTo>
                        <a:pt x="64" y="41"/>
                      </a:lnTo>
                      <a:lnTo>
                        <a:pt x="56" y="34"/>
                      </a:lnTo>
                      <a:lnTo>
                        <a:pt x="56" y="26"/>
                      </a:lnTo>
                      <a:lnTo>
                        <a:pt x="49" y="22"/>
                      </a:lnTo>
                      <a:lnTo>
                        <a:pt x="56" y="11"/>
                      </a:lnTo>
                      <a:lnTo>
                        <a:pt x="56" y="11"/>
                      </a:lnTo>
                      <a:close/>
                      <a:moveTo>
                        <a:pt x="34" y="19"/>
                      </a:moveTo>
                      <a:lnTo>
                        <a:pt x="45" y="15"/>
                      </a:lnTo>
                      <a:lnTo>
                        <a:pt x="56" y="26"/>
                      </a:lnTo>
                      <a:lnTo>
                        <a:pt x="60" y="41"/>
                      </a:lnTo>
                      <a:lnTo>
                        <a:pt x="38" y="49"/>
                      </a:lnTo>
                      <a:lnTo>
                        <a:pt x="30" y="41"/>
                      </a:lnTo>
                      <a:lnTo>
                        <a:pt x="30" y="34"/>
                      </a:lnTo>
                      <a:lnTo>
                        <a:pt x="26" y="30"/>
                      </a:lnTo>
                      <a:lnTo>
                        <a:pt x="34" y="19"/>
                      </a:lnTo>
                      <a:lnTo>
                        <a:pt x="34" y="19"/>
                      </a:lnTo>
                      <a:close/>
                      <a:moveTo>
                        <a:pt x="7" y="26"/>
                      </a:moveTo>
                      <a:lnTo>
                        <a:pt x="19" y="22"/>
                      </a:lnTo>
                      <a:lnTo>
                        <a:pt x="30" y="34"/>
                      </a:lnTo>
                      <a:lnTo>
                        <a:pt x="34" y="49"/>
                      </a:lnTo>
                      <a:lnTo>
                        <a:pt x="15" y="57"/>
                      </a:lnTo>
                      <a:lnTo>
                        <a:pt x="0" y="38"/>
                      </a:lnTo>
                      <a:lnTo>
                        <a:pt x="7" y="26"/>
                      </a:lnTo>
                      <a:lnTo>
                        <a:pt x="7" y="26"/>
                      </a:lnTo>
                      <a:close/>
                    </a:path>
                  </a:pathLst>
                </a:custGeom>
                <a:solidFill>
                  <a:srgbClr val="F4F4D1"/>
                </a:solidFill>
                <a:ln w="9525">
                  <a:noFill/>
                  <a:round/>
                  <a:headEnd/>
                  <a:tailEnd/>
                </a:ln>
              </p:spPr>
              <p:txBody>
                <a:bodyPr/>
                <a:lstStyle/>
                <a:p>
                  <a:endParaRPr lang="en-US"/>
                </a:p>
              </p:txBody>
            </p:sp>
            <p:sp>
              <p:nvSpPr>
                <p:cNvPr id="380733" name="Freeform 829"/>
                <p:cNvSpPr>
                  <a:spLocks noChangeAspect="1"/>
                </p:cNvSpPr>
                <p:nvPr/>
              </p:nvSpPr>
              <p:spPr bwMode="auto">
                <a:xfrm>
                  <a:off x="1402" y="3010"/>
                  <a:ext cx="34" cy="34"/>
                </a:xfrm>
                <a:custGeom>
                  <a:avLst/>
                  <a:gdLst/>
                  <a:ahLst/>
                  <a:cxnLst>
                    <a:cxn ang="0">
                      <a:pos x="8" y="3"/>
                    </a:cxn>
                    <a:cxn ang="0">
                      <a:pos x="19" y="0"/>
                    </a:cxn>
                    <a:cxn ang="0">
                      <a:pos x="30" y="11"/>
                    </a:cxn>
                    <a:cxn ang="0">
                      <a:pos x="34" y="26"/>
                    </a:cxn>
                    <a:cxn ang="0">
                      <a:pos x="15" y="34"/>
                    </a:cxn>
                    <a:cxn ang="0">
                      <a:pos x="8" y="26"/>
                    </a:cxn>
                    <a:cxn ang="0">
                      <a:pos x="4" y="19"/>
                    </a:cxn>
                    <a:cxn ang="0">
                      <a:pos x="0" y="15"/>
                    </a:cxn>
                    <a:cxn ang="0">
                      <a:pos x="8" y="3"/>
                    </a:cxn>
                  </a:cxnLst>
                  <a:rect l="0" t="0" r="r" b="b"/>
                  <a:pathLst>
                    <a:path w="34" h="34">
                      <a:moveTo>
                        <a:pt x="8" y="3"/>
                      </a:moveTo>
                      <a:lnTo>
                        <a:pt x="19" y="0"/>
                      </a:lnTo>
                      <a:lnTo>
                        <a:pt x="30" y="11"/>
                      </a:lnTo>
                      <a:lnTo>
                        <a:pt x="34" y="26"/>
                      </a:lnTo>
                      <a:lnTo>
                        <a:pt x="15" y="34"/>
                      </a:lnTo>
                      <a:lnTo>
                        <a:pt x="8" y="26"/>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80734" name="Freeform 830"/>
                <p:cNvSpPr>
                  <a:spLocks noChangeAspect="1"/>
                </p:cNvSpPr>
                <p:nvPr/>
              </p:nvSpPr>
              <p:spPr bwMode="auto">
                <a:xfrm>
                  <a:off x="1376" y="3021"/>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80735" name="Freeform 831"/>
                <p:cNvSpPr>
                  <a:spLocks noChangeAspect="1"/>
                </p:cNvSpPr>
                <p:nvPr/>
              </p:nvSpPr>
              <p:spPr bwMode="auto">
                <a:xfrm>
                  <a:off x="1353" y="3029"/>
                  <a:ext cx="34" cy="30"/>
                </a:xfrm>
                <a:custGeom>
                  <a:avLst/>
                  <a:gdLst/>
                  <a:ahLst/>
                  <a:cxnLst>
                    <a:cxn ang="0">
                      <a:pos x="8" y="3"/>
                    </a:cxn>
                    <a:cxn ang="0">
                      <a:pos x="19" y="0"/>
                    </a:cxn>
                    <a:cxn ang="0">
                      <a:pos x="30" y="7"/>
                    </a:cxn>
                    <a:cxn ang="0">
                      <a:pos x="34" y="22"/>
                    </a:cxn>
                    <a:cxn ang="0">
                      <a:pos x="12" y="30"/>
                    </a:cxn>
                    <a:cxn ang="0">
                      <a:pos x="4" y="22"/>
                    </a:cxn>
                    <a:cxn ang="0">
                      <a:pos x="4" y="15"/>
                    </a:cxn>
                    <a:cxn ang="0">
                      <a:pos x="0" y="11"/>
                    </a:cxn>
                    <a:cxn ang="0">
                      <a:pos x="8" y="3"/>
                    </a:cxn>
                  </a:cxnLst>
                  <a:rect l="0" t="0" r="r" b="b"/>
                  <a:pathLst>
                    <a:path w="34" h="30">
                      <a:moveTo>
                        <a:pt x="8" y="3"/>
                      </a:moveTo>
                      <a:lnTo>
                        <a:pt x="19" y="0"/>
                      </a:lnTo>
                      <a:lnTo>
                        <a:pt x="30" y="7"/>
                      </a:lnTo>
                      <a:lnTo>
                        <a:pt x="34" y="22"/>
                      </a:lnTo>
                      <a:lnTo>
                        <a:pt x="12"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80736" name="Freeform 832"/>
                <p:cNvSpPr>
                  <a:spLocks noChangeAspect="1"/>
                </p:cNvSpPr>
                <p:nvPr/>
              </p:nvSpPr>
              <p:spPr bwMode="auto">
                <a:xfrm>
                  <a:off x="1327" y="3036"/>
                  <a:ext cx="34" cy="31"/>
                </a:xfrm>
                <a:custGeom>
                  <a:avLst/>
                  <a:gdLst/>
                  <a:ahLst/>
                  <a:cxnLst>
                    <a:cxn ang="0">
                      <a:pos x="7" y="4"/>
                    </a:cxn>
                    <a:cxn ang="0">
                      <a:pos x="19" y="0"/>
                    </a:cxn>
                    <a:cxn ang="0">
                      <a:pos x="30" y="8"/>
                    </a:cxn>
                    <a:cxn ang="0">
                      <a:pos x="34" y="23"/>
                    </a:cxn>
                    <a:cxn ang="0">
                      <a:pos x="15" y="31"/>
                    </a:cxn>
                    <a:cxn ang="0">
                      <a:pos x="0" y="15"/>
                    </a:cxn>
                    <a:cxn ang="0">
                      <a:pos x="7" y="4"/>
                    </a:cxn>
                  </a:cxnLst>
                  <a:rect l="0" t="0" r="r" b="b"/>
                  <a:pathLst>
                    <a:path w="34" h="31">
                      <a:moveTo>
                        <a:pt x="7" y="4"/>
                      </a:moveTo>
                      <a:lnTo>
                        <a:pt x="19" y="0"/>
                      </a:lnTo>
                      <a:lnTo>
                        <a:pt x="30" y="8"/>
                      </a:lnTo>
                      <a:lnTo>
                        <a:pt x="34" y="23"/>
                      </a:lnTo>
                      <a:lnTo>
                        <a:pt x="15" y="31"/>
                      </a:lnTo>
                      <a:lnTo>
                        <a:pt x="0" y="15"/>
                      </a:lnTo>
                      <a:lnTo>
                        <a:pt x="7" y="4"/>
                      </a:lnTo>
                    </a:path>
                  </a:pathLst>
                </a:custGeom>
                <a:noFill/>
                <a:ln w="6350">
                  <a:solidFill>
                    <a:srgbClr val="000000"/>
                  </a:solidFill>
                  <a:prstDash val="solid"/>
                  <a:round/>
                  <a:headEnd/>
                  <a:tailEnd/>
                </a:ln>
              </p:spPr>
              <p:txBody>
                <a:bodyPr/>
                <a:lstStyle/>
                <a:p>
                  <a:endParaRPr lang="en-US"/>
                </a:p>
              </p:txBody>
            </p:sp>
            <p:sp>
              <p:nvSpPr>
                <p:cNvPr id="380737" name="Freeform 833"/>
                <p:cNvSpPr>
                  <a:spLocks noChangeAspect="1" noEditPoints="1"/>
                </p:cNvSpPr>
                <p:nvPr/>
              </p:nvSpPr>
              <p:spPr bwMode="auto">
                <a:xfrm>
                  <a:off x="1327" y="3013"/>
                  <a:ext cx="94" cy="54"/>
                </a:xfrm>
                <a:custGeom>
                  <a:avLst/>
                  <a:gdLst/>
                  <a:ahLst/>
                  <a:cxnLst>
                    <a:cxn ang="0">
                      <a:pos x="94" y="12"/>
                    </a:cxn>
                    <a:cxn ang="0">
                      <a:pos x="90" y="31"/>
                    </a:cxn>
                    <a:cxn ang="0">
                      <a:pos x="83" y="23"/>
                    </a:cxn>
                    <a:cxn ang="0">
                      <a:pos x="79" y="16"/>
                    </a:cxn>
                    <a:cxn ang="0">
                      <a:pos x="75" y="12"/>
                    </a:cxn>
                    <a:cxn ang="0">
                      <a:pos x="83" y="0"/>
                    </a:cxn>
                    <a:cxn ang="0">
                      <a:pos x="94" y="12"/>
                    </a:cxn>
                    <a:cxn ang="0">
                      <a:pos x="94" y="12"/>
                    </a:cxn>
                    <a:cxn ang="0">
                      <a:pos x="68" y="19"/>
                    </a:cxn>
                    <a:cxn ang="0">
                      <a:pos x="64" y="38"/>
                    </a:cxn>
                    <a:cxn ang="0">
                      <a:pos x="56" y="31"/>
                    </a:cxn>
                    <a:cxn ang="0">
                      <a:pos x="56" y="23"/>
                    </a:cxn>
                    <a:cxn ang="0">
                      <a:pos x="53" y="19"/>
                    </a:cxn>
                    <a:cxn ang="0">
                      <a:pos x="60" y="8"/>
                    </a:cxn>
                    <a:cxn ang="0">
                      <a:pos x="68" y="19"/>
                    </a:cxn>
                    <a:cxn ang="0">
                      <a:pos x="68" y="19"/>
                    </a:cxn>
                    <a:cxn ang="0">
                      <a:pos x="41" y="27"/>
                    </a:cxn>
                    <a:cxn ang="0">
                      <a:pos x="38" y="46"/>
                    </a:cxn>
                    <a:cxn ang="0">
                      <a:pos x="30" y="35"/>
                    </a:cxn>
                    <a:cxn ang="0">
                      <a:pos x="30" y="31"/>
                    </a:cxn>
                    <a:cxn ang="0">
                      <a:pos x="26" y="27"/>
                    </a:cxn>
                    <a:cxn ang="0">
                      <a:pos x="34" y="16"/>
                    </a:cxn>
                    <a:cxn ang="0">
                      <a:pos x="41" y="27"/>
                    </a:cxn>
                    <a:cxn ang="0">
                      <a:pos x="41" y="27"/>
                    </a:cxn>
                    <a:cxn ang="0">
                      <a:pos x="15" y="35"/>
                    </a:cxn>
                    <a:cxn ang="0">
                      <a:pos x="15" y="54"/>
                    </a:cxn>
                    <a:cxn ang="0">
                      <a:pos x="0" y="35"/>
                    </a:cxn>
                    <a:cxn ang="0">
                      <a:pos x="7" y="23"/>
                    </a:cxn>
                    <a:cxn ang="0">
                      <a:pos x="15" y="35"/>
                    </a:cxn>
                    <a:cxn ang="0">
                      <a:pos x="15" y="35"/>
                    </a:cxn>
                  </a:cxnLst>
                  <a:rect l="0" t="0" r="r" b="b"/>
                  <a:pathLst>
                    <a:path w="94" h="54">
                      <a:moveTo>
                        <a:pt x="94" y="12"/>
                      </a:moveTo>
                      <a:lnTo>
                        <a:pt x="90" y="31"/>
                      </a:lnTo>
                      <a:lnTo>
                        <a:pt x="83" y="23"/>
                      </a:lnTo>
                      <a:lnTo>
                        <a:pt x="79" y="16"/>
                      </a:lnTo>
                      <a:lnTo>
                        <a:pt x="75" y="12"/>
                      </a:lnTo>
                      <a:lnTo>
                        <a:pt x="83" y="0"/>
                      </a:lnTo>
                      <a:lnTo>
                        <a:pt x="94" y="12"/>
                      </a:lnTo>
                      <a:lnTo>
                        <a:pt x="94" y="12"/>
                      </a:lnTo>
                      <a:close/>
                      <a:moveTo>
                        <a:pt x="68" y="19"/>
                      </a:moveTo>
                      <a:lnTo>
                        <a:pt x="64" y="38"/>
                      </a:lnTo>
                      <a:lnTo>
                        <a:pt x="56" y="31"/>
                      </a:lnTo>
                      <a:lnTo>
                        <a:pt x="56" y="23"/>
                      </a:lnTo>
                      <a:lnTo>
                        <a:pt x="53" y="19"/>
                      </a:lnTo>
                      <a:lnTo>
                        <a:pt x="60" y="8"/>
                      </a:lnTo>
                      <a:lnTo>
                        <a:pt x="68" y="19"/>
                      </a:lnTo>
                      <a:lnTo>
                        <a:pt x="68" y="19"/>
                      </a:lnTo>
                      <a:close/>
                      <a:moveTo>
                        <a:pt x="41" y="27"/>
                      </a:moveTo>
                      <a:lnTo>
                        <a:pt x="38" y="46"/>
                      </a:lnTo>
                      <a:lnTo>
                        <a:pt x="30" y="35"/>
                      </a:lnTo>
                      <a:lnTo>
                        <a:pt x="30" y="31"/>
                      </a:lnTo>
                      <a:lnTo>
                        <a:pt x="26" y="27"/>
                      </a:lnTo>
                      <a:lnTo>
                        <a:pt x="34" y="16"/>
                      </a:lnTo>
                      <a:lnTo>
                        <a:pt x="41" y="27"/>
                      </a:lnTo>
                      <a:lnTo>
                        <a:pt x="41" y="27"/>
                      </a:lnTo>
                      <a:close/>
                      <a:moveTo>
                        <a:pt x="15" y="35"/>
                      </a:moveTo>
                      <a:lnTo>
                        <a:pt x="15" y="54"/>
                      </a:lnTo>
                      <a:lnTo>
                        <a:pt x="0" y="35"/>
                      </a:lnTo>
                      <a:lnTo>
                        <a:pt x="7" y="23"/>
                      </a:lnTo>
                      <a:lnTo>
                        <a:pt x="15" y="35"/>
                      </a:lnTo>
                      <a:lnTo>
                        <a:pt x="15" y="35"/>
                      </a:lnTo>
                      <a:close/>
                    </a:path>
                  </a:pathLst>
                </a:custGeom>
                <a:solidFill>
                  <a:srgbClr val="E2E2BF"/>
                </a:solidFill>
                <a:ln w="9525">
                  <a:noFill/>
                  <a:round/>
                  <a:headEnd/>
                  <a:tailEnd/>
                </a:ln>
              </p:spPr>
              <p:txBody>
                <a:bodyPr/>
                <a:lstStyle/>
                <a:p>
                  <a:endParaRPr lang="en-US"/>
                </a:p>
              </p:txBody>
            </p:sp>
            <p:sp>
              <p:nvSpPr>
                <p:cNvPr id="380738" name="Freeform 834"/>
                <p:cNvSpPr>
                  <a:spLocks noChangeAspect="1" noEditPoints="1"/>
                </p:cNvSpPr>
                <p:nvPr/>
              </p:nvSpPr>
              <p:spPr bwMode="auto">
                <a:xfrm>
                  <a:off x="1334" y="3010"/>
                  <a:ext cx="95" cy="38"/>
                </a:xfrm>
                <a:custGeom>
                  <a:avLst/>
                  <a:gdLst/>
                  <a:ahLst/>
                  <a:cxnLst>
                    <a:cxn ang="0">
                      <a:pos x="76" y="3"/>
                    </a:cxn>
                    <a:cxn ang="0">
                      <a:pos x="83" y="15"/>
                    </a:cxn>
                    <a:cxn ang="0">
                      <a:pos x="95" y="11"/>
                    </a:cxn>
                    <a:cxn ang="0">
                      <a:pos x="87" y="0"/>
                    </a:cxn>
                    <a:cxn ang="0">
                      <a:pos x="76" y="3"/>
                    </a:cxn>
                    <a:cxn ang="0">
                      <a:pos x="76" y="3"/>
                    </a:cxn>
                    <a:cxn ang="0">
                      <a:pos x="49" y="11"/>
                    </a:cxn>
                    <a:cxn ang="0">
                      <a:pos x="61" y="22"/>
                    </a:cxn>
                    <a:cxn ang="0">
                      <a:pos x="72" y="19"/>
                    </a:cxn>
                    <a:cxn ang="0">
                      <a:pos x="61" y="11"/>
                    </a:cxn>
                    <a:cxn ang="0">
                      <a:pos x="49" y="11"/>
                    </a:cxn>
                    <a:cxn ang="0">
                      <a:pos x="49" y="11"/>
                    </a:cxn>
                    <a:cxn ang="0">
                      <a:pos x="27" y="19"/>
                    </a:cxn>
                    <a:cxn ang="0">
                      <a:pos x="34" y="30"/>
                    </a:cxn>
                    <a:cxn ang="0">
                      <a:pos x="46" y="26"/>
                    </a:cxn>
                    <a:cxn ang="0">
                      <a:pos x="38" y="19"/>
                    </a:cxn>
                    <a:cxn ang="0">
                      <a:pos x="27" y="19"/>
                    </a:cxn>
                    <a:cxn ang="0">
                      <a:pos x="27" y="19"/>
                    </a:cxn>
                    <a:cxn ang="0">
                      <a:pos x="0" y="30"/>
                    </a:cxn>
                    <a:cxn ang="0">
                      <a:pos x="8" y="38"/>
                    </a:cxn>
                    <a:cxn ang="0">
                      <a:pos x="23" y="34"/>
                    </a:cxn>
                    <a:cxn ang="0">
                      <a:pos x="12" y="26"/>
                    </a:cxn>
                    <a:cxn ang="0">
                      <a:pos x="0" y="30"/>
                    </a:cxn>
                    <a:cxn ang="0">
                      <a:pos x="0" y="30"/>
                    </a:cxn>
                  </a:cxnLst>
                  <a:rect l="0" t="0" r="r" b="b"/>
                  <a:pathLst>
                    <a:path w="95" h="38">
                      <a:moveTo>
                        <a:pt x="76" y="3"/>
                      </a:moveTo>
                      <a:lnTo>
                        <a:pt x="83" y="15"/>
                      </a:lnTo>
                      <a:lnTo>
                        <a:pt x="95" y="11"/>
                      </a:lnTo>
                      <a:lnTo>
                        <a:pt x="87" y="0"/>
                      </a:lnTo>
                      <a:lnTo>
                        <a:pt x="76" y="3"/>
                      </a:lnTo>
                      <a:lnTo>
                        <a:pt x="76" y="3"/>
                      </a:lnTo>
                      <a:close/>
                      <a:moveTo>
                        <a:pt x="49" y="11"/>
                      </a:moveTo>
                      <a:lnTo>
                        <a:pt x="61" y="22"/>
                      </a:lnTo>
                      <a:lnTo>
                        <a:pt x="72" y="19"/>
                      </a:lnTo>
                      <a:lnTo>
                        <a:pt x="61" y="11"/>
                      </a:lnTo>
                      <a:lnTo>
                        <a:pt x="49" y="11"/>
                      </a:lnTo>
                      <a:lnTo>
                        <a:pt x="49" y="11"/>
                      </a:lnTo>
                      <a:close/>
                      <a:moveTo>
                        <a:pt x="27" y="19"/>
                      </a:moveTo>
                      <a:lnTo>
                        <a:pt x="34" y="30"/>
                      </a:lnTo>
                      <a:lnTo>
                        <a:pt x="46" y="26"/>
                      </a:lnTo>
                      <a:lnTo>
                        <a:pt x="38" y="19"/>
                      </a:lnTo>
                      <a:lnTo>
                        <a:pt x="27" y="19"/>
                      </a:lnTo>
                      <a:lnTo>
                        <a:pt x="27" y="19"/>
                      </a:lnTo>
                      <a:close/>
                      <a:moveTo>
                        <a:pt x="0" y="30"/>
                      </a:moveTo>
                      <a:lnTo>
                        <a:pt x="8" y="38"/>
                      </a:lnTo>
                      <a:lnTo>
                        <a:pt x="23" y="34"/>
                      </a:lnTo>
                      <a:lnTo>
                        <a:pt x="12" y="26"/>
                      </a:lnTo>
                      <a:lnTo>
                        <a:pt x="0" y="30"/>
                      </a:lnTo>
                      <a:lnTo>
                        <a:pt x="0" y="30"/>
                      </a:lnTo>
                      <a:close/>
                    </a:path>
                  </a:pathLst>
                </a:custGeom>
                <a:solidFill>
                  <a:srgbClr val="FCFCD8"/>
                </a:solidFill>
                <a:ln w="9525">
                  <a:noFill/>
                  <a:round/>
                  <a:headEnd/>
                  <a:tailEnd/>
                </a:ln>
              </p:spPr>
              <p:txBody>
                <a:bodyPr/>
                <a:lstStyle/>
                <a:p>
                  <a:endParaRPr lang="en-US"/>
                </a:p>
              </p:txBody>
            </p:sp>
            <p:sp>
              <p:nvSpPr>
                <p:cNvPr id="380739" name="Freeform 835"/>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close/>
                    </a:path>
                  </a:pathLst>
                </a:custGeom>
                <a:solidFill>
                  <a:srgbClr val="BFBFBF"/>
                </a:solidFill>
                <a:ln w="9525">
                  <a:noFill/>
                  <a:round/>
                  <a:headEnd/>
                  <a:tailEnd/>
                </a:ln>
              </p:spPr>
              <p:txBody>
                <a:bodyPr/>
                <a:lstStyle/>
                <a:p>
                  <a:endParaRPr lang="en-US"/>
                </a:p>
              </p:txBody>
            </p:sp>
            <p:sp>
              <p:nvSpPr>
                <p:cNvPr id="380740" name="Freeform 836"/>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path>
                  </a:pathLst>
                </a:custGeom>
                <a:noFill/>
                <a:ln w="6350">
                  <a:solidFill>
                    <a:srgbClr val="000000"/>
                  </a:solidFill>
                  <a:prstDash val="solid"/>
                  <a:round/>
                  <a:headEnd/>
                  <a:tailEnd/>
                </a:ln>
              </p:spPr>
              <p:txBody>
                <a:bodyPr/>
                <a:lstStyle/>
                <a:p>
                  <a:endParaRPr lang="en-US"/>
                </a:p>
              </p:txBody>
            </p:sp>
            <p:sp>
              <p:nvSpPr>
                <p:cNvPr id="380741" name="Freeform 837"/>
                <p:cNvSpPr>
                  <a:spLocks noChangeAspect="1"/>
                </p:cNvSpPr>
                <p:nvPr/>
              </p:nvSpPr>
              <p:spPr bwMode="auto">
                <a:xfrm>
                  <a:off x="1417" y="3048"/>
                  <a:ext cx="15" cy="30"/>
                </a:xfrm>
                <a:custGeom>
                  <a:avLst/>
                  <a:gdLst/>
                  <a:ahLst/>
                  <a:cxnLst>
                    <a:cxn ang="0">
                      <a:pos x="15" y="11"/>
                    </a:cxn>
                    <a:cxn ang="0">
                      <a:pos x="15" y="30"/>
                    </a:cxn>
                    <a:cxn ang="0">
                      <a:pos x="8" y="22"/>
                    </a:cxn>
                    <a:cxn ang="0">
                      <a:pos x="4" y="15"/>
                    </a:cxn>
                    <a:cxn ang="0">
                      <a:pos x="0" y="11"/>
                    </a:cxn>
                    <a:cxn ang="0">
                      <a:pos x="8" y="0"/>
                    </a:cxn>
                    <a:cxn ang="0">
                      <a:pos x="15" y="11"/>
                    </a:cxn>
                  </a:cxnLst>
                  <a:rect l="0" t="0" r="r" b="b"/>
                  <a:pathLst>
                    <a:path w="15" h="30">
                      <a:moveTo>
                        <a:pt x="15" y="11"/>
                      </a:moveTo>
                      <a:lnTo>
                        <a:pt x="15" y="30"/>
                      </a:lnTo>
                      <a:lnTo>
                        <a:pt x="8" y="22"/>
                      </a:lnTo>
                      <a:lnTo>
                        <a:pt x="4" y="15"/>
                      </a:lnTo>
                      <a:lnTo>
                        <a:pt x="0" y="11"/>
                      </a:lnTo>
                      <a:lnTo>
                        <a:pt x="8" y="0"/>
                      </a:lnTo>
                      <a:lnTo>
                        <a:pt x="15" y="11"/>
                      </a:lnTo>
                      <a:close/>
                    </a:path>
                  </a:pathLst>
                </a:custGeom>
                <a:solidFill>
                  <a:srgbClr val="606060"/>
                </a:solidFill>
                <a:ln w="9525">
                  <a:noFill/>
                  <a:round/>
                  <a:headEnd/>
                  <a:tailEnd/>
                </a:ln>
              </p:spPr>
              <p:txBody>
                <a:bodyPr/>
                <a:lstStyle/>
                <a:p>
                  <a:endParaRPr lang="en-US"/>
                </a:p>
              </p:txBody>
            </p:sp>
            <p:sp>
              <p:nvSpPr>
                <p:cNvPr id="380742" name="Freeform 838"/>
                <p:cNvSpPr>
                  <a:spLocks noChangeAspect="1"/>
                </p:cNvSpPr>
                <p:nvPr/>
              </p:nvSpPr>
              <p:spPr bwMode="auto">
                <a:xfrm>
                  <a:off x="1425" y="3040"/>
                  <a:ext cx="41" cy="19"/>
                </a:xfrm>
                <a:custGeom>
                  <a:avLst/>
                  <a:gdLst/>
                  <a:ahLst/>
                  <a:cxnLst>
                    <a:cxn ang="0">
                      <a:pos x="0" y="11"/>
                    </a:cxn>
                    <a:cxn ang="0">
                      <a:pos x="7" y="19"/>
                    </a:cxn>
                    <a:cxn ang="0">
                      <a:pos x="41" y="8"/>
                    </a:cxn>
                    <a:cxn ang="0">
                      <a:pos x="34" y="0"/>
                    </a:cxn>
                    <a:cxn ang="0">
                      <a:pos x="0" y="11"/>
                    </a:cxn>
                  </a:cxnLst>
                  <a:rect l="0" t="0" r="r" b="b"/>
                  <a:pathLst>
                    <a:path w="41" h="19">
                      <a:moveTo>
                        <a:pt x="0" y="11"/>
                      </a:moveTo>
                      <a:lnTo>
                        <a:pt x="7" y="19"/>
                      </a:lnTo>
                      <a:lnTo>
                        <a:pt x="41" y="8"/>
                      </a:lnTo>
                      <a:lnTo>
                        <a:pt x="34" y="0"/>
                      </a:lnTo>
                      <a:lnTo>
                        <a:pt x="0" y="11"/>
                      </a:lnTo>
                      <a:close/>
                    </a:path>
                  </a:pathLst>
                </a:custGeom>
                <a:solidFill>
                  <a:srgbClr val="E5E5E5"/>
                </a:solidFill>
                <a:ln w="9525">
                  <a:noFill/>
                  <a:round/>
                  <a:headEnd/>
                  <a:tailEnd/>
                </a:ln>
              </p:spPr>
              <p:txBody>
                <a:bodyPr/>
                <a:lstStyle/>
                <a:p>
                  <a:endParaRPr lang="en-US"/>
                </a:p>
              </p:txBody>
            </p:sp>
            <p:sp>
              <p:nvSpPr>
                <p:cNvPr id="380743" name="Freeform 839"/>
                <p:cNvSpPr>
                  <a:spLocks noChangeAspect="1" noEditPoints="1"/>
                </p:cNvSpPr>
                <p:nvPr/>
              </p:nvSpPr>
              <p:spPr bwMode="auto">
                <a:xfrm>
                  <a:off x="1101" y="3055"/>
                  <a:ext cx="324" cy="122"/>
                </a:xfrm>
                <a:custGeom>
                  <a:avLst/>
                  <a:gdLst/>
                  <a:ahLst/>
                  <a:cxnLst>
                    <a:cxn ang="0">
                      <a:pos x="297" y="15"/>
                    </a:cxn>
                    <a:cxn ang="0">
                      <a:pos x="275" y="31"/>
                    </a:cxn>
                    <a:cxn ang="0">
                      <a:pos x="275" y="12"/>
                    </a:cxn>
                    <a:cxn ang="0">
                      <a:pos x="264" y="15"/>
                    </a:cxn>
                    <a:cxn ang="0">
                      <a:pos x="256" y="46"/>
                    </a:cxn>
                    <a:cxn ang="0">
                      <a:pos x="245" y="27"/>
                    </a:cxn>
                    <a:cxn ang="0">
                      <a:pos x="226" y="27"/>
                    </a:cxn>
                    <a:cxn ang="0">
                      <a:pos x="252" y="46"/>
                    </a:cxn>
                    <a:cxn ang="0">
                      <a:pos x="226" y="38"/>
                    </a:cxn>
                    <a:cxn ang="0">
                      <a:pos x="226" y="27"/>
                    </a:cxn>
                    <a:cxn ang="0">
                      <a:pos x="226" y="38"/>
                    </a:cxn>
                    <a:cxn ang="0">
                      <a:pos x="203" y="53"/>
                    </a:cxn>
                    <a:cxn ang="0">
                      <a:pos x="203" y="34"/>
                    </a:cxn>
                    <a:cxn ang="0">
                      <a:pos x="192" y="38"/>
                    </a:cxn>
                    <a:cxn ang="0">
                      <a:pos x="185" y="68"/>
                    </a:cxn>
                    <a:cxn ang="0">
                      <a:pos x="173" y="49"/>
                    </a:cxn>
                    <a:cxn ang="0">
                      <a:pos x="154" y="49"/>
                    </a:cxn>
                    <a:cxn ang="0">
                      <a:pos x="181" y="68"/>
                    </a:cxn>
                    <a:cxn ang="0">
                      <a:pos x="151" y="61"/>
                    </a:cxn>
                    <a:cxn ang="0">
                      <a:pos x="154" y="49"/>
                    </a:cxn>
                    <a:cxn ang="0">
                      <a:pos x="151" y="61"/>
                    </a:cxn>
                    <a:cxn ang="0">
                      <a:pos x="132" y="76"/>
                    </a:cxn>
                    <a:cxn ang="0">
                      <a:pos x="132" y="57"/>
                    </a:cxn>
                    <a:cxn ang="0">
                      <a:pos x="117" y="61"/>
                    </a:cxn>
                    <a:cxn ang="0">
                      <a:pos x="113" y="91"/>
                    </a:cxn>
                    <a:cxn ang="0">
                      <a:pos x="98" y="72"/>
                    </a:cxn>
                    <a:cxn ang="0">
                      <a:pos x="83" y="72"/>
                    </a:cxn>
                    <a:cxn ang="0">
                      <a:pos x="109" y="91"/>
                    </a:cxn>
                    <a:cxn ang="0">
                      <a:pos x="79" y="87"/>
                    </a:cxn>
                    <a:cxn ang="0">
                      <a:pos x="83" y="72"/>
                    </a:cxn>
                    <a:cxn ang="0">
                      <a:pos x="79" y="87"/>
                    </a:cxn>
                    <a:cxn ang="0">
                      <a:pos x="57" y="99"/>
                    </a:cxn>
                    <a:cxn ang="0">
                      <a:pos x="60" y="80"/>
                    </a:cxn>
                    <a:cxn ang="0">
                      <a:pos x="45" y="84"/>
                    </a:cxn>
                    <a:cxn ang="0">
                      <a:pos x="42" y="114"/>
                    </a:cxn>
                    <a:cxn ang="0">
                      <a:pos x="26" y="99"/>
                    </a:cxn>
                    <a:cxn ang="0">
                      <a:pos x="11" y="95"/>
                    </a:cxn>
                    <a:cxn ang="0">
                      <a:pos x="38" y="118"/>
                    </a:cxn>
                    <a:cxn ang="0">
                      <a:pos x="11" y="95"/>
                    </a:cxn>
                    <a:cxn ang="0">
                      <a:pos x="309" y="0"/>
                    </a:cxn>
                    <a:cxn ang="0">
                      <a:pos x="305" y="31"/>
                    </a:cxn>
                    <a:cxn ang="0">
                      <a:pos x="294" y="12"/>
                    </a:cxn>
                  </a:cxnLst>
                  <a:rect l="0" t="0" r="r" b="b"/>
                  <a:pathLst>
                    <a:path w="324" h="122">
                      <a:moveTo>
                        <a:pt x="275" y="12"/>
                      </a:moveTo>
                      <a:lnTo>
                        <a:pt x="286" y="8"/>
                      </a:lnTo>
                      <a:lnTo>
                        <a:pt x="297" y="15"/>
                      </a:lnTo>
                      <a:lnTo>
                        <a:pt x="301" y="31"/>
                      </a:lnTo>
                      <a:lnTo>
                        <a:pt x="282" y="38"/>
                      </a:lnTo>
                      <a:lnTo>
                        <a:pt x="275" y="31"/>
                      </a:lnTo>
                      <a:lnTo>
                        <a:pt x="271" y="23"/>
                      </a:lnTo>
                      <a:lnTo>
                        <a:pt x="267" y="19"/>
                      </a:lnTo>
                      <a:lnTo>
                        <a:pt x="275" y="12"/>
                      </a:lnTo>
                      <a:lnTo>
                        <a:pt x="275" y="12"/>
                      </a:lnTo>
                      <a:close/>
                      <a:moveTo>
                        <a:pt x="252" y="19"/>
                      </a:moveTo>
                      <a:lnTo>
                        <a:pt x="264" y="15"/>
                      </a:lnTo>
                      <a:lnTo>
                        <a:pt x="271" y="23"/>
                      </a:lnTo>
                      <a:lnTo>
                        <a:pt x="279" y="38"/>
                      </a:lnTo>
                      <a:lnTo>
                        <a:pt x="256" y="46"/>
                      </a:lnTo>
                      <a:lnTo>
                        <a:pt x="252" y="38"/>
                      </a:lnTo>
                      <a:lnTo>
                        <a:pt x="249" y="31"/>
                      </a:lnTo>
                      <a:lnTo>
                        <a:pt x="245" y="27"/>
                      </a:lnTo>
                      <a:lnTo>
                        <a:pt x="252" y="19"/>
                      </a:lnTo>
                      <a:lnTo>
                        <a:pt x="252" y="19"/>
                      </a:lnTo>
                      <a:close/>
                      <a:moveTo>
                        <a:pt x="226" y="27"/>
                      </a:moveTo>
                      <a:lnTo>
                        <a:pt x="241" y="23"/>
                      </a:lnTo>
                      <a:lnTo>
                        <a:pt x="249" y="31"/>
                      </a:lnTo>
                      <a:lnTo>
                        <a:pt x="252" y="46"/>
                      </a:lnTo>
                      <a:lnTo>
                        <a:pt x="233" y="53"/>
                      </a:lnTo>
                      <a:lnTo>
                        <a:pt x="226" y="46"/>
                      </a:lnTo>
                      <a:lnTo>
                        <a:pt x="226" y="38"/>
                      </a:lnTo>
                      <a:lnTo>
                        <a:pt x="218" y="34"/>
                      </a:lnTo>
                      <a:lnTo>
                        <a:pt x="226" y="27"/>
                      </a:lnTo>
                      <a:lnTo>
                        <a:pt x="226" y="27"/>
                      </a:lnTo>
                      <a:close/>
                      <a:moveTo>
                        <a:pt x="203" y="34"/>
                      </a:moveTo>
                      <a:lnTo>
                        <a:pt x="215" y="31"/>
                      </a:lnTo>
                      <a:lnTo>
                        <a:pt x="226" y="38"/>
                      </a:lnTo>
                      <a:lnTo>
                        <a:pt x="230" y="53"/>
                      </a:lnTo>
                      <a:lnTo>
                        <a:pt x="211" y="61"/>
                      </a:lnTo>
                      <a:lnTo>
                        <a:pt x="203" y="53"/>
                      </a:lnTo>
                      <a:lnTo>
                        <a:pt x="200" y="46"/>
                      </a:lnTo>
                      <a:lnTo>
                        <a:pt x="196" y="42"/>
                      </a:lnTo>
                      <a:lnTo>
                        <a:pt x="203" y="34"/>
                      </a:lnTo>
                      <a:lnTo>
                        <a:pt x="203" y="34"/>
                      </a:lnTo>
                      <a:close/>
                      <a:moveTo>
                        <a:pt x="181" y="42"/>
                      </a:moveTo>
                      <a:lnTo>
                        <a:pt x="192" y="38"/>
                      </a:lnTo>
                      <a:lnTo>
                        <a:pt x="200" y="46"/>
                      </a:lnTo>
                      <a:lnTo>
                        <a:pt x="203" y="61"/>
                      </a:lnTo>
                      <a:lnTo>
                        <a:pt x="185" y="68"/>
                      </a:lnTo>
                      <a:lnTo>
                        <a:pt x="177" y="61"/>
                      </a:lnTo>
                      <a:lnTo>
                        <a:pt x="177" y="53"/>
                      </a:lnTo>
                      <a:lnTo>
                        <a:pt x="173" y="49"/>
                      </a:lnTo>
                      <a:lnTo>
                        <a:pt x="181" y="42"/>
                      </a:lnTo>
                      <a:lnTo>
                        <a:pt x="181" y="42"/>
                      </a:lnTo>
                      <a:close/>
                      <a:moveTo>
                        <a:pt x="154" y="49"/>
                      </a:moveTo>
                      <a:lnTo>
                        <a:pt x="166" y="46"/>
                      </a:lnTo>
                      <a:lnTo>
                        <a:pt x="177" y="53"/>
                      </a:lnTo>
                      <a:lnTo>
                        <a:pt x="181" y="68"/>
                      </a:lnTo>
                      <a:lnTo>
                        <a:pt x="162" y="76"/>
                      </a:lnTo>
                      <a:lnTo>
                        <a:pt x="154" y="68"/>
                      </a:lnTo>
                      <a:lnTo>
                        <a:pt x="151" y="61"/>
                      </a:lnTo>
                      <a:lnTo>
                        <a:pt x="147" y="57"/>
                      </a:lnTo>
                      <a:lnTo>
                        <a:pt x="154" y="49"/>
                      </a:lnTo>
                      <a:lnTo>
                        <a:pt x="154" y="49"/>
                      </a:lnTo>
                      <a:close/>
                      <a:moveTo>
                        <a:pt x="132" y="57"/>
                      </a:moveTo>
                      <a:lnTo>
                        <a:pt x="143" y="53"/>
                      </a:lnTo>
                      <a:lnTo>
                        <a:pt x="151" y="61"/>
                      </a:lnTo>
                      <a:lnTo>
                        <a:pt x="158" y="76"/>
                      </a:lnTo>
                      <a:lnTo>
                        <a:pt x="136" y="84"/>
                      </a:lnTo>
                      <a:lnTo>
                        <a:pt x="132" y="76"/>
                      </a:lnTo>
                      <a:lnTo>
                        <a:pt x="128" y="68"/>
                      </a:lnTo>
                      <a:lnTo>
                        <a:pt x="124" y="65"/>
                      </a:lnTo>
                      <a:lnTo>
                        <a:pt x="132" y="57"/>
                      </a:lnTo>
                      <a:lnTo>
                        <a:pt x="132" y="57"/>
                      </a:lnTo>
                      <a:close/>
                      <a:moveTo>
                        <a:pt x="106" y="65"/>
                      </a:moveTo>
                      <a:lnTo>
                        <a:pt x="117" y="61"/>
                      </a:lnTo>
                      <a:lnTo>
                        <a:pt x="128" y="68"/>
                      </a:lnTo>
                      <a:lnTo>
                        <a:pt x="132" y="84"/>
                      </a:lnTo>
                      <a:lnTo>
                        <a:pt x="113" y="91"/>
                      </a:lnTo>
                      <a:lnTo>
                        <a:pt x="106" y="84"/>
                      </a:lnTo>
                      <a:lnTo>
                        <a:pt x="106" y="76"/>
                      </a:lnTo>
                      <a:lnTo>
                        <a:pt x="98" y="72"/>
                      </a:lnTo>
                      <a:lnTo>
                        <a:pt x="106" y="65"/>
                      </a:lnTo>
                      <a:lnTo>
                        <a:pt x="106" y="65"/>
                      </a:lnTo>
                      <a:close/>
                      <a:moveTo>
                        <a:pt x="83" y="72"/>
                      </a:moveTo>
                      <a:lnTo>
                        <a:pt x="94" y="68"/>
                      </a:lnTo>
                      <a:lnTo>
                        <a:pt x="102" y="76"/>
                      </a:lnTo>
                      <a:lnTo>
                        <a:pt x="109" y="91"/>
                      </a:lnTo>
                      <a:lnTo>
                        <a:pt x="87" y="99"/>
                      </a:lnTo>
                      <a:lnTo>
                        <a:pt x="83" y="91"/>
                      </a:lnTo>
                      <a:lnTo>
                        <a:pt x="79" y="87"/>
                      </a:lnTo>
                      <a:lnTo>
                        <a:pt x="75" y="80"/>
                      </a:lnTo>
                      <a:lnTo>
                        <a:pt x="83" y="72"/>
                      </a:lnTo>
                      <a:lnTo>
                        <a:pt x="83" y="72"/>
                      </a:lnTo>
                      <a:close/>
                      <a:moveTo>
                        <a:pt x="60" y="80"/>
                      </a:moveTo>
                      <a:lnTo>
                        <a:pt x="72" y="76"/>
                      </a:lnTo>
                      <a:lnTo>
                        <a:pt x="79" y="87"/>
                      </a:lnTo>
                      <a:lnTo>
                        <a:pt x="83" y="99"/>
                      </a:lnTo>
                      <a:lnTo>
                        <a:pt x="64" y="106"/>
                      </a:lnTo>
                      <a:lnTo>
                        <a:pt x="57" y="99"/>
                      </a:lnTo>
                      <a:lnTo>
                        <a:pt x="57" y="91"/>
                      </a:lnTo>
                      <a:lnTo>
                        <a:pt x="53" y="87"/>
                      </a:lnTo>
                      <a:lnTo>
                        <a:pt x="60" y="80"/>
                      </a:lnTo>
                      <a:lnTo>
                        <a:pt x="60" y="80"/>
                      </a:lnTo>
                      <a:close/>
                      <a:moveTo>
                        <a:pt x="34" y="87"/>
                      </a:moveTo>
                      <a:lnTo>
                        <a:pt x="45" y="84"/>
                      </a:lnTo>
                      <a:lnTo>
                        <a:pt x="57" y="91"/>
                      </a:lnTo>
                      <a:lnTo>
                        <a:pt x="60" y="110"/>
                      </a:lnTo>
                      <a:lnTo>
                        <a:pt x="42" y="114"/>
                      </a:lnTo>
                      <a:lnTo>
                        <a:pt x="34" y="106"/>
                      </a:lnTo>
                      <a:lnTo>
                        <a:pt x="30" y="103"/>
                      </a:lnTo>
                      <a:lnTo>
                        <a:pt x="26" y="99"/>
                      </a:lnTo>
                      <a:lnTo>
                        <a:pt x="34" y="87"/>
                      </a:lnTo>
                      <a:lnTo>
                        <a:pt x="34" y="87"/>
                      </a:lnTo>
                      <a:close/>
                      <a:moveTo>
                        <a:pt x="11" y="95"/>
                      </a:moveTo>
                      <a:lnTo>
                        <a:pt x="23" y="91"/>
                      </a:lnTo>
                      <a:lnTo>
                        <a:pt x="30" y="103"/>
                      </a:lnTo>
                      <a:lnTo>
                        <a:pt x="38" y="118"/>
                      </a:lnTo>
                      <a:lnTo>
                        <a:pt x="15" y="122"/>
                      </a:lnTo>
                      <a:lnTo>
                        <a:pt x="0" y="106"/>
                      </a:lnTo>
                      <a:lnTo>
                        <a:pt x="11" y="95"/>
                      </a:lnTo>
                      <a:lnTo>
                        <a:pt x="11" y="95"/>
                      </a:lnTo>
                      <a:close/>
                      <a:moveTo>
                        <a:pt x="297" y="4"/>
                      </a:moveTo>
                      <a:lnTo>
                        <a:pt x="309" y="0"/>
                      </a:lnTo>
                      <a:lnTo>
                        <a:pt x="320" y="8"/>
                      </a:lnTo>
                      <a:lnTo>
                        <a:pt x="324" y="23"/>
                      </a:lnTo>
                      <a:lnTo>
                        <a:pt x="305" y="31"/>
                      </a:lnTo>
                      <a:lnTo>
                        <a:pt x="297" y="23"/>
                      </a:lnTo>
                      <a:lnTo>
                        <a:pt x="297" y="15"/>
                      </a:lnTo>
                      <a:lnTo>
                        <a:pt x="294" y="12"/>
                      </a:lnTo>
                      <a:lnTo>
                        <a:pt x="297" y="4"/>
                      </a:lnTo>
                      <a:lnTo>
                        <a:pt x="297" y="4"/>
                      </a:lnTo>
                      <a:close/>
                    </a:path>
                  </a:pathLst>
                </a:custGeom>
                <a:solidFill>
                  <a:srgbClr val="F4F4D1"/>
                </a:solidFill>
                <a:ln w="9525">
                  <a:noFill/>
                  <a:round/>
                  <a:headEnd/>
                  <a:tailEnd/>
                </a:ln>
              </p:spPr>
              <p:txBody>
                <a:bodyPr/>
                <a:lstStyle/>
                <a:p>
                  <a:endParaRPr lang="en-US"/>
                </a:p>
              </p:txBody>
            </p:sp>
            <p:sp>
              <p:nvSpPr>
                <p:cNvPr id="380744" name="Freeform 840"/>
                <p:cNvSpPr>
                  <a:spLocks noChangeAspect="1"/>
                </p:cNvSpPr>
                <p:nvPr/>
              </p:nvSpPr>
              <p:spPr bwMode="auto">
                <a:xfrm>
                  <a:off x="1368" y="3059"/>
                  <a:ext cx="34" cy="34"/>
                </a:xfrm>
                <a:custGeom>
                  <a:avLst/>
                  <a:gdLst/>
                  <a:ahLst/>
                  <a:cxnLst>
                    <a:cxn ang="0">
                      <a:pos x="8" y="4"/>
                    </a:cxn>
                    <a:cxn ang="0">
                      <a:pos x="19" y="0"/>
                    </a:cxn>
                    <a:cxn ang="0">
                      <a:pos x="30" y="11"/>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1"/>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0745" name="Freeform 841"/>
                <p:cNvSpPr>
                  <a:spLocks noChangeAspect="1"/>
                </p:cNvSpPr>
                <p:nvPr/>
              </p:nvSpPr>
              <p:spPr bwMode="auto">
                <a:xfrm>
                  <a:off x="1346" y="3070"/>
                  <a:ext cx="30" cy="31"/>
                </a:xfrm>
                <a:custGeom>
                  <a:avLst/>
                  <a:gdLst/>
                  <a:ahLst/>
                  <a:cxnLst>
                    <a:cxn ang="0">
                      <a:pos x="7" y="4"/>
                    </a:cxn>
                    <a:cxn ang="0">
                      <a:pos x="19" y="0"/>
                    </a:cxn>
                    <a:cxn ang="0">
                      <a:pos x="26" y="8"/>
                    </a:cxn>
                    <a:cxn ang="0">
                      <a:pos x="30" y="23"/>
                    </a:cxn>
                    <a:cxn ang="0">
                      <a:pos x="11" y="31"/>
                    </a:cxn>
                    <a:cxn ang="0">
                      <a:pos x="4" y="23"/>
                    </a:cxn>
                    <a:cxn ang="0">
                      <a:pos x="4" y="16"/>
                    </a:cxn>
                    <a:cxn ang="0">
                      <a:pos x="0" y="12"/>
                    </a:cxn>
                    <a:cxn ang="0">
                      <a:pos x="7" y="4"/>
                    </a:cxn>
                  </a:cxnLst>
                  <a:rect l="0" t="0" r="r" b="b"/>
                  <a:pathLst>
                    <a:path w="30" h="31">
                      <a:moveTo>
                        <a:pt x="7" y="4"/>
                      </a:moveTo>
                      <a:lnTo>
                        <a:pt x="19" y="0"/>
                      </a:lnTo>
                      <a:lnTo>
                        <a:pt x="26" y="8"/>
                      </a:lnTo>
                      <a:lnTo>
                        <a:pt x="30" y="23"/>
                      </a:lnTo>
                      <a:lnTo>
                        <a:pt x="11" y="31"/>
                      </a:lnTo>
                      <a:lnTo>
                        <a:pt x="4" y="23"/>
                      </a:lnTo>
                      <a:lnTo>
                        <a:pt x="4"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0746" name="Freeform 842"/>
                <p:cNvSpPr>
                  <a:spLocks noChangeAspect="1"/>
                </p:cNvSpPr>
                <p:nvPr/>
              </p:nvSpPr>
              <p:spPr bwMode="auto">
                <a:xfrm>
                  <a:off x="1319" y="3078"/>
                  <a:ext cx="34" cy="30"/>
                </a:xfrm>
                <a:custGeom>
                  <a:avLst/>
                  <a:gdLst/>
                  <a:ahLst/>
                  <a:cxnLst>
                    <a:cxn ang="0">
                      <a:pos x="8" y="4"/>
                    </a:cxn>
                    <a:cxn ang="0">
                      <a:pos x="19" y="0"/>
                    </a:cxn>
                    <a:cxn ang="0">
                      <a:pos x="31" y="8"/>
                    </a:cxn>
                    <a:cxn ang="0">
                      <a:pos x="34" y="23"/>
                    </a:cxn>
                    <a:cxn ang="0">
                      <a:pos x="15" y="30"/>
                    </a:cxn>
                    <a:cxn ang="0">
                      <a:pos x="8" y="23"/>
                    </a:cxn>
                    <a:cxn ang="0">
                      <a:pos x="4" y="15"/>
                    </a:cxn>
                    <a:cxn ang="0">
                      <a:pos x="0" y="11"/>
                    </a:cxn>
                    <a:cxn ang="0">
                      <a:pos x="8" y="4"/>
                    </a:cxn>
                  </a:cxnLst>
                  <a:rect l="0" t="0" r="r" b="b"/>
                  <a:pathLst>
                    <a:path w="34" h="30">
                      <a:moveTo>
                        <a:pt x="8" y="4"/>
                      </a:moveTo>
                      <a:lnTo>
                        <a:pt x="19" y="0"/>
                      </a:lnTo>
                      <a:lnTo>
                        <a:pt x="31" y="8"/>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0747" name="Freeform 843"/>
                <p:cNvSpPr>
                  <a:spLocks noChangeAspect="1"/>
                </p:cNvSpPr>
                <p:nvPr/>
              </p:nvSpPr>
              <p:spPr bwMode="auto">
                <a:xfrm>
                  <a:off x="1297" y="3086"/>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0748" name="Freeform 844"/>
                <p:cNvSpPr>
                  <a:spLocks noChangeAspect="1"/>
                </p:cNvSpPr>
                <p:nvPr/>
              </p:nvSpPr>
              <p:spPr bwMode="auto">
                <a:xfrm>
                  <a:off x="1270" y="3093"/>
                  <a:ext cx="34" cy="30"/>
                </a:xfrm>
                <a:custGeom>
                  <a:avLst/>
                  <a:gdLst/>
                  <a:ahLst/>
                  <a:cxnLst>
                    <a:cxn ang="0">
                      <a:pos x="8" y="4"/>
                    </a:cxn>
                    <a:cxn ang="0">
                      <a:pos x="19" y="0"/>
                    </a:cxn>
                    <a:cxn ang="0">
                      <a:pos x="31" y="8"/>
                    </a:cxn>
                    <a:cxn ang="0">
                      <a:pos x="34" y="23"/>
                    </a:cxn>
                    <a:cxn ang="0">
                      <a:pos x="16" y="30"/>
                    </a:cxn>
                    <a:cxn ang="0">
                      <a:pos x="8" y="23"/>
                    </a:cxn>
                    <a:cxn ang="0">
                      <a:pos x="8" y="15"/>
                    </a:cxn>
                    <a:cxn ang="0">
                      <a:pos x="0" y="11"/>
                    </a:cxn>
                    <a:cxn ang="0">
                      <a:pos x="8" y="4"/>
                    </a:cxn>
                  </a:cxnLst>
                  <a:rect l="0" t="0" r="r" b="b"/>
                  <a:pathLst>
                    <a:path w="34" h="30">
                      <a:moveTo>
                        <a:pt x="8" y="4"/>
                      </a:moveTo>
                      <a:lnTo>
                        <a:pt x="19" y="0"/>
                      </a:lnTo>
                      <a:lnTo>
                        <a:pt x="31" y="8"/>
                      </a:lnTo>
                      <a:lnTo>
                        <a:pt x="34" y="23"/>
                      </a:lnTo>
                      <a:lnTo>
                        <a:pt x="16"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0749" name="Freeform 845"/>
                <p:cNvSpPr>
                  <a:spLocks noChangeAspect="1"/>
                </p:cNvSpPr>
                <p:nvPr/>
              </p:nvSpPr>
              <p:spPr bwMode="auto">
                <a:xfrm>
                  <a:off x="1248" y="3101"/>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0750" name="Freeform 846"/>
                <p:cNvSpPr>
                  <a:spLocks noChangeAspect="1"/>
                </p:cNvSpPr>
                <p:nvPr/>
              </p:nvSpPr>
              <p:spPr bwMode="auto">
                <a:xfrm>
                  <a:off x="1225" y="3108"/>
                  <a:ext cx="34" cy="31"/>
                </a:xfrm>
                <a:custGeom>
                  <a:avLst/>
                  <a:gdLst/>
                  <a:ahLst/>
                  <a:cxnLst>
                    <a:cxn ang="0">
                      <a:pos x="8" y="4"/>
                    </a:cxn>
                    <a:cxn ang="0">
                      <a:pos x="19" y="0"/>
                    </a:cxn>
                    <a:cxn ang="0">
                      <a:pos x="27" y="8"/>
                    </a:cxn>
                    <a:cxn ang="0">
                      <a:pos x="34" y="23"/>
                    </a:cxn>
                    <a:cxn ang="0">
                      <a:pos x="12" y="31"/>
                    </a:cxn>
                    <a:cxn ang="0">
                      <a:pos x="8" y="23"/>
                    </a:cxn>
                    <a:cxn ang="0">
                      <a:pos x="4" y="15"/>
                    </a:cxn>
                    <a:cxn ang="0">
                      <a:pos x="0" y="12"/>
                    </a:cxn>
                    <a:cxn ang="0">
                      <a:pos x="8" y="4"/>
                    </a:cxn>
                  </a:cxnLst>
                  <a:rect l="0" t="0" r="r" b="b"/>
                  <a:pathLst>
                    <a:path w="34" h="31">
                      <a:moveTo>
                        <a:pt x="8" y="4"/>
                      </a:moveTo>
                      <a:lnTo>
                        <a:pt x="19" y="0"/>
                      </a:lnTo>
                      <a:lnTo>
                        <a:pt x="27" y="8"/>
                      </a:lnTo>
                      <a:lnTo>
                        <a:pt x="34" y="23"/>
                      </a:lnTo>
                      <a:lnTo>
                        <a:pt x="12" y="31"/>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0751" name="Freeform 847"/>
                <p:cNvSpPr>
                  <a:spLocks noChangeAspect="1"/>
                </p:cNvSpPr>
                <p:nvPr/>
              </p:nvSpPr>
              <p:spPr bwMode="auto">
                <a:xfrm>
                  <a:off x="1199" y="3116"/>
                  <a:ext cx="34" cy="30"/>
                </a:xfrm>
                <a:custGeom>
                  <a:avLst/>
                  <a:gdLst/>
                  <a:ahLst/>
                  <a:cxnLst>
                    <a:cxn ang="0">
                      <a:pos x="8" y="4"/>
                    </a:cxn>
                    <a:cxn ang="0">
                      <a:pos x="19" y="0"/>
                    </a:cxn>
                    <a:cxn ang="0">
                      <a:pos x="30" y="7"/>
                    </a:cxn>
                    <a:cxn ang="0">
                      <a:pos x="34" y="23"/>
                    </a:cxn>
                    <a:cxn ang="0">
                      <a:pos x="15" y="30"/>
                    </a:cxn>
                    <a:cxn ang="0">
                      <a:pos x="8" y="23"/>
                    </a:cxn>
                    <a:cxn ang="0">
                      <a:pos x="4" y="15"/>
                    </a:cxn>
                    <a:cxn ang="0">
                      <a:pos x="0" y="11"/>
                    </a:cxn>
                    <a:cxn ang="0">
                      <a:pos x="8" y="4"/>
                    </a:cxn>
                  </a:cxnLst>
                  <a:rect l="0" t="0" r="r" b="b"/>
                  <a:pathLst>
                    <a:path w="34" h="30">
                      <a:moveTo>
                        <a:pt x="8" y="4"/>
                      </a:moveTo>
                      <a:lnTo>
                        <a:pt x="19" y="0"/>
                      </a:lnTo>
                      <a:lnTo>
                        <a:pt x="30" y="7"/>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0752" name="Freeform 848"/>
                <p:cNvSpPr>
                  <a:spLocks noChangeAspect="1"/>
                </p:cNvSpPr>
                <p:nvPr/>
              </p:nvSpPr>
              <p:spPr bwMode="auto">
                <a:xfrm>
                  <a:off x="1176" y="3123"/>
                  <a:ext cx="34" cy="31"/>
                </a:xfrm>
                <a:custGeom>
                  <a:avLst/>
                  <a:gdLst/>
                  <a:ahLst/>
                  <a:cxnLst>
                    <a:cxn ang="0">
                      <a:pos x="8" y="4"/>
                    </a:cxn>
                    <a:cxn ang="0">
                      <a:pos x="19" y="0"/>
                    </a:cxn>
                    <a:cxn ang="0">
                      <a:pos x="27" y="8"/>
                    </a:cxn>
                    <a:cxn ang="0">
                      <a:pos x="34" y="23"/>
                    </a:cxn>
                    <a:cxn ang="0">
                      <a:pos x="12" y="31"/>
                    </a:cxn>
                    <a:cxn ang="0">
                      <a:pos x="8" y="23"/>
                    </a:cxn>
                    <a:cxn ang="0">
                      <a:pos x="4" y="16"/>
                    </a:cxn>
                    <a:cxn ang="0">
                      <a:pos x="0" y="12"/>
                    </a:cxn>
                    <a:cxn ang="0">
                      <a:pos x="8" y="4"/>
                    </a:cxn>
                  </a:cxnLst>
                  <a:rect l="0" t="0" r="r" b="b"/>
                  <a:pathLst>
                    <a:path w="34" h="31">
                      <a:moveTo>
                        <a:pt x="8" y="4"/>
                      </a:moveTo>
                      <a:lnTo>
                        <a:pt x="19" y="0"/>
                      </a:lnTo>
                      <a:lnTo>
                        <a:pt x="27" y="8"/>
                      </a:lnTo>
                      <a:lnTo>
                        <a:pt x="34" y="23"/>
                      </a:lnTo>
                      <a:lnTo>
                        <a:pt x="12"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0753" name="Freeform 849"/>
                <p:cNvSpPr>
                  <a:spLocks noChangeAspect="1"/>
                </p:cNvSpPr>
                <p:nvPr/>
              </p:nvSpPr>
              <p:spPr bwMode="auto">
                <a:xfrm>
                  <a:off x="1150" y="3131"/>
                  <a:ext cx="34" cy="30"/>
                </a:xfrm>
                <a:custGeom>
                  <a:avLst/>
                  <a:gdLst/>
                  <a:ahLst/>
                  <a:cxnLst>
                    <a:cxn ang="0">
                      <a:pos x="8" y="4"/>
                    </a:cxn>
                    <a:cxn ang="0">
                      <a:pos x="19" y="0"/>
                    </a:cxn>
                    <a:cxn ang="0">
                      <a:pos x="30" y="11"/>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11"/>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0754" name="Freeform 850"/>
                <p:cNvSpPr>
                  <a:spLocks noChangeAspect="1"/>
                </p:cNvSpPr>
                <p:nvPr/>
              </p:nvSpPr>
              <p:spPr bwMode="auto">
                <a:xfrm>
                  <a:off x="1127" y="3139"/>
                  <a:ext cx="34" cy="30"/>
                </a:xfrm>
                <a:custGeom>
                  <a:avLst/>
                  <a:gdLst/>
                  <a:ahLst/>
                  <a:cxnLst>
                    <a:cxn ang="0">
                      <a:pos x="8" y="3"/>
                    </a:cxn>
                    <a:cxn ang="0">
                      <a:pos x="19" y="0"/>
                    </a:cxn>
                    <a:cxn ang="0">
                      <a:pos x="31" y="11"/>
                    </a:cxn>
                    <a:cxn ang="0">
                      <a:pos x="34" y="26"/>
                    </a:cxn>
                    <a:cxn ang="0">
                      <a:pos x="16" y="30"/>
                    </a:cxn>
                    <a:cxn ang="0">
                      <a:pos x="8" y="22"/>
                    </a:cxn>
                    <a:cxn ang="0">
                      <a:pos x="4" y="19"/>
                    </a:cxn>
                    <a:cxn ang="0">
                      <a:pos x="0" y="15"/>
                    </a:cxn>
                    <a:cxn ang="0">
                      <a:pos x="8" y="3"/>
                    </a:cxn>
                  </a:cxnLst>
                  <a:rect l="0" t="0" r="r" b="b"/>
                  <a:pathLst>
                    <a:path w="34" h="30">
                      <a:moveTo>
                        <a:pt x="8" y="3"/>
                      </a:moveTo>
                      <a:lnTo>
                        <a:pt x="19" y="0"/>
                      </a:lnTo>
                      <a:lnTo>
                        <a:pt x="31" y="11"/>
                      </a:lnTo>
                      <a:lnTo>
                        <a:pt x="34" y="26"/>
                      </a:lnTo>
                      <a:lnTo>
                        <a:pt x="16" y="30"/>
                      </a:lnTo>
                      <a:lnTo>
                        <a:pt x="8" y="22"/>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80755" name="Freeform 851"/>
                <p:cNvSpPr>
                  <a:spLocks noChangeAspect="1"/>
                </p:cNvSpPr>
                <p:nvPr/>
              </p:nvSpPr>
              <p:spPr bwMode="auto">
                <a:xfrm>
                  <a:off x="1101" y="3146"/>
                  <a:ext cx="38" cy="31"/>
                </a:xfrm>
                <a:custGeom>
                  <a:avLst/>
                  <a:gdLst/>
                  <a:ahLst/>
                  <a:cxnLst>
                    <a:cxn ang="0">
                      <a:pos x="11" y="4"/>
                    </a:cxn>
                    <a:cxn ang="0">
                      <a:pos x="23" y="0"/>
                    </a:cxn>
                    <a:cxn ang="0">
                      <a:pos x="30" y="12"/>
                    </a:cxn>
                    <a:cxn ang="0">
                      <a:pos x="38" y="27"/>
                    </a:cxn>
                    <a:cxn ang="0">
                      <a:pos x="15" y="31"/>
                    </a:cxn>
                    <a:cxn ang="0">
                      <a:pos x="0" y="15"/>
                    </a:cxn>
                    <a:cxn ang="0">
                      <a:pos x="11" y="4"/>
                    </a:cxn>
                  </a:cxnLst>
                  <a:rect l="0" t="0" r="r" b="b"/>
                  <a:pathLst>
                    <a:path w="38" h="31">
                      <a:moveTo>
                        <a:pt x="11" y="4"/>
                      </a:moveTo>
                      <a:lnTo>
                        <a:pt x="23" y="0"/>
                      </a:lnTo>
                      <a:lnTo>
                        <a:pt x="30" y="12"/>
                      </a:lnTo>
                      <a:lnTo>
                        <a:pt x="38" y="27"/>
                      </a:lnTo>
                      <a:lnTo>
                        <a:pt x="15" y="31"/>
                      </a:lnTo>
                      <a:lnTo>
                        <a:pt x="0" y="15"/>
                      </a:lnTo>
                      <a:lnTo>
                        <a:pt x="11" y="4"/>
                      </a:lnTo>
                    </a:path>
                  </a:pathLst>
                </a:custGeom>
                <a:noFill/>
                <a:ln w="6350">
                  <a:solidFill>
                    <a:srgbClr val="000000"/>
                  </a:solidFill>
                  <a:prstDash val="solid"/>
                  <a:round/>
                  <a:headEnd/>
                  <a:tailEnd/>
                </a:ln>
              </p:spPr>
              <p:txBody>
                <a:bodyPr/>
                <a:lstStyle/>
                <a:p>
                  <a:endParaRPr lang="en-US"/>
                </a:p>
              </p:txBody>
            </p:sp>
            <p:sp>
              <p:nvSpPr>
                <p:cNvPr id="380756" name="Freeform 852"/>
                <p:cNvSpPr>
                  <a:spLocks noChangeAspect="1"/>
                </p:cNvSpPr>
                <p:nvPr/>
              </p:nvSpPr>
              <p:spPr bwMode="auto">
                <a:xfrm>
                  <a:off x="1391" y="3055"/>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0757" name="Freeform 853"/>
                <p:cNvSpPr>
                  <a:spLocks noChangeAspect="1" noEditPoints="1"/>
                </p:cNvSpPr>
                <p:nvPr/>
              </p:nvSpPr>
              <p:spPr bwMode="auto">
                <a:xfrm>
                  <a:off x="1101" y="3059"/>
                  <a:ext cx="309" cy="118"/>
                </a:xfrm>
                <a:custGeom>
                  <a:avLst/>
                  <a:gdLst/>
                  <a:ahLst/>
                  <a:cxnLst>
                    <a:cxn ang="0">
                      <a:pos x="305" y="23"/>
                    </a:cxn>
                    <a:cxn ang="0">
                      <a:pos x="297" y="11"/>
                    </a:cxn>
                    <a:cxn ang="0">
                      <a:pos x="297" y="0"/>
                    </a:cxn>
                    <a:cxn ang="0">
                      <a:pos x="309" y="8"/>
                    </a:cxn>
                    <a:cxn ang="0">
                      <a:pos x="282" y="30"/>
                    </a:cxn>
                    <a:cxn ang="0">
                      <a:pos x="271" y="19"/>
                    </a:cxn>
                    <a:cxn ang="0">
                      <a:pos x="275" y="8"/>
                    </a:cxn>
                    <a:cxn ang="0">
                      <a:pos x="282" y="15"/>
                    </a:cxn>
                    <a:cxn ang="0">
                      <a:pos x="256" y="38"/>
                    </a:cxn>
                    <a:cxn ang="0">
                      <a:pos x="249" y="27"/>
                    </a:cxn>
                    <a:cxn ang="0">
                      <a:pos x="252" y="15"/>
                    </a:cxn>
                    <a:cxn ang="0">
                      <a:pos x="260" y="23"/>
                    </a:cxn>
                    <a:cxn ang="0">
                      <a:pos x="233" y="45"/>
                    </a:cxn>
                    <a:cxn ang="0">
                      <a:pos x="226" y="34"/>
                    </a:cxn>
                    <a:cxn ang="0">
                      <a:pos x="226" y="23"/>
                    </a:cxn>
                    <a:cxn ang="0">
                      <a:pos x="237" y="30"/>
                    </a:cxn>
                    <a:cxn ang="0">
                      <a:pos x="207" y="57"/>
                    </a:cxn>
                    <a:cxn ang="0">
                      <a:pos x="200" y="42"/>
                    </a:cxn>
                    <a:cxn ang="0">
                      <a:pos x="203" y="30"/>
                    </a:cxn>
                    <a:cxn ang="0">
                      <a:pos x="211" y="38"/>
                    </a:cxn>
                    <a:cxn ang="0">
                      <a:pos x="185" y="64"/>
                    </a:cxn>
                    <a:cxn ang="0">
                      <a:pos x="177" y="49"/>
                    </a:cxn>
                    <a:cxn ang="0">
                      <a:pos x="181" y="38"/>
                    </a:cxn>
                    <a:cxn ang="0">
                      <a:pos x="188" y="45"/>
                    </a:cxn>
                    <a:cxn ang="0">
                      <a:pos x="162" y="72"/>
                    </a:cxn>
                    <a:cxn ang="0">
                      <a:pos x="151" y="57"/>
                    </a:cxn>
                    <a:cxn ang="0">
                      <a:pos x="154" y="45"/>
                    </a:cxn>
                    <a:cxn ang="0">
                      <a:pos x="162" y="53"/>
                    </a:cxn>
                    <a:cxn ang="0">
                      <a:pos x="136" y="80"/>
                    </a:cxn>
                    <a:cxn ang="0">
                      <a:pos x="128" y="64"/>
                    </a:cxn>
                    <a:cxn ang="0">
                      <a:pos x="132" y="53"/>
                    </a:cxn>
                    <a:cxn ang="0">
                      <a:pos x="139" y="61"/>
                    </a:cxn>
                    <a:cxn ang="0">
                      <a:pos x="113" y="87"/>
                    </a:cxn>
                    <a:cxn ang="0">
                      <a:pos x="106" y="72"/>
                    </a:cxn>
                    <a:cxn ang="0">
                      <a:pos x="106" y="61"/>
                    </a:cxn>
                    <a:cxn ang="0">
                      <a:pos x="117" y="68"/>
                    </a:cxn>
                    <a:cxn ang="0">
                      <a:pos x="87" y="95"/>
                    </a:cxn>
                    <a:cxn ang="0">
                      <a:pos x="79" y="80"/>
                    </a:cxn>
                    <a:cxn ang="0">
                      <a:pos x="83" y="68"/>
                    </a:cxn>
                    <a:cxn ang="0">
                      <a:pos x="90" y="76"/>
                    </a:cxn>
                    <a:cxn ang="0">
                      <a:pos x="64" y="102"/>
                    </a:cxn>
                    <a:cxn ang="0">
                      <a:pos x="57" y="87"/>
                    </a:cxn>
                    <a:cxn ang="0">
                      <a:pos x="60" y="76"/>
                    </a:cxn>
                    <a:cxn ang="0">
                      <a:pos x="68" y="83"/>
                    </a:cxn>
                    <a:cxn ang="0">
                      <a:pos x="42" y="110"/>
                    </a:cxn>
                    <a:cxn ang="0">
                      <a:pos x="34" y="95"/>
                    </a:cxn>
                    <a:cxn ang="0">
                      <a:pos x="34" y="83"/>
                    </a:cxn>
                    <a:cxn ang="0">
                      <a:pos x="45" y="91"/>
                    </a:cxn>
                    <a:cxn ang="0">
                      <a:pos x="15" y="118"/>
                    </a:cxn>
                    <a:cxn ang="0">
                      <a:pos x="11" y="91"/>
                    </a:cxn>
                    <a:cxn ang="0">
                      <a:pos x="19" y="99"/>
                    </a:cxn>
                  </a:cxnLst>
                  <a:rect l="0" t="0" r="r" b="b"/>
                  <a:pathLst>
                    <a:path w="309" h="118">
                      <a:moveTo>
                        <a:pt x="309" y="8"/>
                      </a:moveTo>
                      <a:lnTo>
                        <a:pt x="305" y="23"/>
                      </a:lnTo>
                      <a:lnTo>
                        <a:pt x="297" y="19"/>
                      </a:lnTo>
                      <a:lnTo>
                        <a:pt x="297" y="11"/>
                      </a:lnTo>
                      <a:lnTo>
                        <a:pt x="294" y="8"/>
                      </a:lnTo>
                      <a:lnTo>
                        <a:pt x="297" y="0"/>
                      </a:lnTo>
                      <a:lnTo>
                        <a:pt x="309" y="8"/>
                      </a:lnTo>
                      <a:lnTo>
                        <a:pt x="309" y="8"/>
                      </a:lnTo>
                      <a:close/>
                      <a:moveTo>
                        <a:pt x="282" y="15"/>
                      </a:moveTo>
                      <a:lnTo>
                        <a:pt x="282" y="30"/>
                      </a:lnTo>
                      <a:lnTo>
                        <a:pt x="275" y="23"/>
                      </a:lnTo>
                      <a:lnTo>
                        <a:pt x="271" y="19"/>
                      </a:lnTo>
                      <a:lnTo>
                        <a:pt x="267" y="15"/>
                      </a:lnTo>
                      <a:lnTo>
                        <a:pt x="275" y="8"/>
                      </a:lnTo>
                      <a:lnTo>
                        <a:pt x="282" y="15"/>
                      </a:lnTo>
                      <a:lnTo>
                        <a:pt x="282" y="15"/>
                      </a:lnTo>
                      <a:close/>
                      <a:moveTo>
                        <a:pt x="260" y="23"/>
                      </a:moveTo>
                      <a:lnTo>
                        <a:pt x="256" y="38"/>
                      </a:lnTo>
                      <a:lnTo>
                        <a:pt x="252" y="34"/>
                      </a:lnTo>
                      <a:lnTo>
                        <a:pt x="249" y="27"/>
                      </a:lnTo>
                      <a:lnTo>
                        <a:pt x="245" y="23"/>
                      </a:lnTo>
                      <a:lnTo>
                        <a:pt x="252" y="15"/>
                      </a:lnTo>
                      <a:lnTo>
                        <a:pt x="260" y="23"/>
                      </a:lnTo>
                      <a:lnTo>
                        <a:pt x="260" y="23"/>
                      </a:lnTo>
                      <a:close/>
                      <a:moveTo>
                        <a:pt x="237" y="30"/>
                      </a:moveTo>
                      <a:lnTo>
                        <a:pt x="233" y="45"/>
                      </a:lnTo>
                      <a:lnTo>
                        <a:pt x="226" y="42"/>
                      </a:lnTo>
                      <a:lnTo>
                        <a:pt x="226" y="34"/>
                      </a:lnTo>
                      <a:lnTo>
                        <a:pt x="222" y="30"/>
                      </a:lnTo>
                      <a:lnTo>
                        <a:pt x="226" y="23"/>
                      </a:lnTo>
                      <a:lnTo>
                        <a:pt x="237" y="30"/>
                      </a:lnTo>
                      <a:lnTo>
                        <a:pt x="237" y="30"/>
                      </a:lnTo>
                      <a:close/>
                      <a:moveTo>
                        <a:pt x="211" y="38"/>
                      </a:moveTo>
                      <a:lnTo>
                        <a:pt x="207" y="57"/>
                      </a:lnTo>
                      <a:lnTo>
                        <a:pt x="203" y="49"/>
                      </a:lnTo>
                      <a:lnTo>
                        <a:pt x="200" y="42"/>
                      </a:lnTo>
                      <a:lnTo>
                        <a:pt x="196" y="38"/>
                      </a:lnTo>
                      <a:lnTo>
                        <a:pt x="203" y="30"/>
                      </a:lnTo>
                      <a:lnTo>
                        <a:pt x="211" y="38"/>
                      </a:lnTo>
                      <a:lnTo>
                        <a:pt x="211" y="38"/>
                      </a:lnTo>
                      <a:close/>
                      <a:moveTo>
                        <a:pt x="188" y="45"/>
                      </a:moveTo>
                      <a:lnTo>
                        <a:pt x="185" y="64"/>
                      </a:lnTo>
                      <a:lnTo>
                        <a:pt x="177" y="57"/>
                      </a:lnTo>
                      <a:lnTo>
                        <a:pt x="177" y="49"/>
                      </a:lnTo>
                      <a:lnTo>
                        <a:pt x="173" y="45"/>
                      </a:lnTo>
                      <a:lnTo>
                        <a:pt x="181" y="38"/>
                      </a:lnTo>
                      <a:lnTo>
                        <a:pt x="188" y="45"/>
                      </a:lnTo>
                      <a:lnTo>
                        <a:pt x="188" y="45"/>
                      </a:lnTo>
                      <a:close/>
                      <a:moveTo>
                        <a:pt x="162" y="53"/>
                      </a:moveTo>
                      <a:lnTo>
                        <a:pt x="162" y="72"/>
                      </a:lnTo>
                      <a:lnTo>
                        <a:pt x="154" y="64"/>
                      </a:lnTo>
                      <a:lnTo>
                        <a:pt x="151" y="57"/>
                      </a:lnTo>
                      <a:lnTo>
                        <a:pt x="147" y="53"/>
                      </a:lnTo>
                      <a:lnTo>
                        <a:pt x="154" y="45"/>
                      </a:lnTo>
                      <a:lnTo>
                        <a:pt x="162" y="53"/>
                      </a:lnTo>
                      <a:lnTo>
                        <a:pt x="162" y="53"/>
                      </a:lnTo>
                      <a:close/>
                      <a:moveTo>
                        <a:pt x="139" y="61"/>
                      </a:moveTo>
                      <a:lnTo>
                        <a:pt x="136" y="80"/>
                      </a:lnTo>
                      <a:lnTo>
                        <a:pt x="132" y="72"/>
                      </a:lnTo>
                      <a:lnTo>
                        <a:pt x="128" y="64"/>
                      </a:lnTo>
                      <a:lnTo>
                        <a:pt x="124" y="61"/>
                      </a:lnTo>
                      <a:lnTo>
                        <a:pt x="132" y="53"/>
                      </a:lnTo>
                      <a:lnTo>
                        <a:pt x="139" y="61"/>
                      </a:lnTo>
                      <a:lnTo>
                        <a:pt x="139" y="61"/>
                      </a:lnTo>
                      <a:close/>
                      <a:moveTo>
                        <a:pt x="117" y="68"/>
                      </a:moveTo>
                      <a:lnTo>
                        <a:pt x="113" y="87"/>
                      </a:lnTo>
                      <a:lnTo>
                        <a:pt x="106" y="80"/>
                      </a:lnTo>
                      <a:lnTo>
                        <a:pt x="106" y="72"/>
                      </a:lnTo>
                      <a:lnTo>
                        <a:pt x="102" y="68"/>
                      </a:lnTo>
                      <a:lnTo>
                        <a:pt x="106" y="61"/>
                      </a:lnTo>
                      <a:lnTo>
                        <a:pt x="117" y="68"/>
                      </a:lnTo>
                      <a:lnTo>
                        <a:pt x="117" y="68"/>
                      </a:lnTo>
                      <a:close/>
                      <a:moveTo>
                        <a:pt x="90" y="76"/>
                      </a:moveTo>
                      <a:lnTo>
                        <a:pt x="87" y="95"/>
                      </a:lnTo>
                      <a:lnTo>
                        <a:pt x="83" y="87"/>
                      </a:lnTo>
                      <a:lnTo>
                        <a:pt x="79" y="80"/>
                      </a:lnTo>
                      <a:lnTo>
                        <a:pt x="75" y="76"/>
                      </a:lnTo>
                      <a:lnTo>
                        <a:pt x="83" y="68"/>
                      </a:lnTo>
                      <a:lnTo>
                        <a:pt x="90" y="76"/>
                      </a:lnTo>
                      <a:lnTo>
                        <a:pt x="90" y="76"/>
                      </a:lnTo>
                      <a:close/>
                      <a:moveTo>
                        <a:pt x="68" y="83"/>
                      </a:moveTo>
                      <a:lnTo>
                        <a:pt x="64" y="102"/>
                      </a:lnTo>
                      <a:lnTo>
                        <a:pt x="57" y="95"/>
                      </a:lnTo>
                      <a:lnTo>
                        <a:pt x="57" y="87"/>
                      </a:lnTo>
                      <a:lnTo>
                        <a:pt x="53" y="83"/>
                      </a:lnTo>
                      <a:lnTo>
                        <a:pt x="60" y="76"/>
                      </a:lnTo>
                      <a:lnTo>
                        <a:pt x="68" y="83"/>
                      </a:lnTo>
                      <a:lnTo>
                        <a:pt x="68" y="83"/>
                      </a:lnTo>
                      <a:close/>
                      <a:moveTo>
                        <a:pt x="45" y="91"/>
                      </a:moveTo>
                      <a:lnTo>
                        <a:pt x="42" y="110"/>
                      </a:lnTo>
                      <a:lnTo>
                        <a:pt x="34" y="102"/>
                      </a:lnTo>
                      <a:lnTo>
                        <a:pt x="34" y="95"/>
                      </a:lnTo>
                      <a:lnTo>
                        <a:pt x="26" y="91"/>
                      </a:lnTo>
                      <a:lnTo>
                        <a:pt x="34" y="83"/>
                      </a:lnTo>
                      <a:lnTo>
                        <a:pt x="45" y="91"/>
                      </a:lnTo>
                      <a:lnTo>
                        <a:pt x="45" y="91"/>
                      </a:lnTo>
                      <a:close/>
                      <a:moveTo>
                        <a:pt x="19" y="99"/>
                      </a:moveTo>
                      <a:lnTo>
                        <a:pt x="15" y="118"/>
                      </a:lnTo>
                      <a:lnTo>
                        <a:pt x="0" y="102"/>
                      </a:lnTo>
                      <a:lnTo>
                        <a:pt x="11" y="91"/>
                      </a:lnTo>
                      <a:lnTo>
                        <a:pt x="19" y="99"/>
                      </a:lnTo>
                      <a:lnTo>
                        <a:pt x="19" y="99"/>
                      </a:lnTo>
                      <a:close/>
                    </a:path>
                  </a:pathLst>
                </a:custGeom>
                <a:solidFill>
                  <a:srgbClr val="E2E2BF"/>
                </a:solidFill>
                <a:ln w="9525">
                  <a:noFill/>
                  <a:round/>
                  <a:headEnd/>
                  <a:tailEnd/>
                </a:ln>
              </p:spPr>
              <p:txBody>
                <a:bodyPr/>
                <a:lstStyle/>
                <a:p>
                  <a:endParaRPr lang="en-US"/>
                </a:p>
              </p:txBody>
            </p:sp>
            <p:sp>
              <p:nvSpPr>
                <p:cNvPr id="380758" name="Freeform 854"/>
                <p:cNvSpPr>
                  <a:spLocks noChangeAspect="1" noEditPoints="1"/>
                </p:cNvSpPr>
                <p:nvPr/>
              </p:nvSpPr>
              <p:spPr bwMode="auto">
                <a:xfrm>
                  <a:off x="1112" y="3055"/>
                  <a:ext cx="309" cy="106"/>
                </a:xfrm>
                <a:custGeom>
                  <a:avLst/>
                  <a:gdLst/>
                  <a:ahLst/>
                  <a:cxnLst>
                    <a:cxn ang="0">
                      <a:pos x="298" y="12"/>
                    </a:cxn>
                    <a:cxn ang="0">
                      <a:pos x="298" y="0"/>
                    </a:cxn>
                    <a:cxn ang="0">
                      <a:pos x="286" y="4"/>
                    </a:cxn>
                    <a:cxn ang="0">
                      <a:pos x="271" y="19"/>
                    </a:cxn>
                    <a:cxn ang="0">
                      <a:pos x="275" y="8"/>
                    </a:cxn>
                    <a:cxn ang="0">
                      <a:pos x="264" y="12"/>
                    </a:cxn>
                    <a:cxn ang="0">
                      <a:pos x="249" y="27"/>
                    </a:cxn>
                    <a:cxn ang="0">
                      <a:pos x="253" y="15"/>
                    </a:cxn>
                    <a:cxn ang="0">
                      <a:pos x="241" y="19"/>
                    </a:cxn>
                    <a:cxn ang="0">
                      <a:pos x="226" y="34"/>
                    </a:cxn>
                    <a:cxn ang="0">
                      <a:pos x="226" y="23"/>
                    </a:cxn>
                    <a:cxn ang="0">
                      <a:pos x="215" y="27"/>
                    </a:cxn>
                    <a:cxn ang="0">
                      <a:pos x="200" y="42"/>
                    </a:cxn>
                    <a:cxn ang="0">
                      <a:pos x="204" y="31"/>
                    </a:cxn>
                    <a:cxn ang="0">
                      <a:pos x="192" y="34"/>
                    </a:cxn>
                    <a:cxn ang="0">
                      <a:pos x="177" y="49"/>
                    </a:cxn>
                    <a:cxn ang="0">
                      <a:pos x="181" y="38"/>
                    </a:cxn>
                    <a:cxn ang="0">
                      <a:pos x="170" y="42"/>
                    </a:cxn>
                    <a:cxn ang="0">
                      <a:pos x="155" y="57"/>
                    </a:cxn>
                    <a:cxn ang="0">
                      <a:pos x="155" y="46"/>
                    </a:cxn>
                    <a:cxn ang="0">
                      <a:pos x="143" y="49"/>
                    </a:cxn>
                    <a:cxn ang="0">
                      <a:pos x="128" y="65"/>
                    </a:cxn>
                    <a:cxn ang="0">
                      <a:pos x="132" y="53"/>
                    </a:cxn>
                    <a:cxn ang="0">
                      <a:pos x="121" y="57"/>
                    </a:cxn>
                    <a:cxn ang="0">
                      <a:pos x="106" y="72"/>
                    </a:cxn>
                    <a:cxn ang="0">
                      <a:pos x="106" y="61"/>
                    </a:cxn>
                    <a:cxn ang="0">
                      <a:pos x="95" y="65"/>
                    </a:cxn>
                    <a:cxn ang="0">
                      <a:pos x="79" y="84"/>
                    </a:cxn>
                    <a:cxn ang="0">
                      <a:pos x="83" y="68"/>
                    </a:cxn>
                    <a:cxn ang="0">
                      <a:pos x="72" y="72"/>
                    </a:cxn>
                    <a:cxn ang="0">
                      <a:pos x="57" y="87"/>
                    </a:cxn>
                    <a:cxn ang="0">
                      <a:pos x="61" y="76"/>
                    </a:cxn>
                    <a:cxn ang="0">
                      <a:pos x="49" y="80"/>
                    </a:cxn>
                    <a:cxn ang="0">
                      <a:pos x="34" y="99"/>
                    </a:cxn>
                    <a:cxn ang="0">
                      <a:pos x="34" y="84"/>
                    </a:cxn>
                    <a:cxn ang="0">
                      <a:pos x="23" y="87"/>
                    </a:cxn>
                    <a:cxn ang="0">
                      <a:pos x="8" y="106"/>
                    </a:cxn>
                    <a:cxn ang="0">
                      <a:pos x="12" y="91"/>
                    </a:cxn>
                    <a:cxn ang="0">
                      <a:pos x="0" y="95"/>
                    </a:cxn>
                  </a:cxnLst>
                  <a:rect l="0" t="0" r="r" b="b"/>
                  <a:pathLst>
                    <a:path w="309" h="106">
                      <a:moveTo>
                        <a:pt x="286" y="4"/>
                      </a:moveTo>
                      <a:lnTo>
                        <a:pt x="298" y="12"/>
                      </a:lnTo>
                      <a:lnTo>
                        <a:pt x="309" y="8"/>
                      </a:lnTo>
                      <a:lnTo>
                        <a:pt x="298" y="0"/>
                      </a:lnTo>
                      <a:lnTo>
                        <a:pt x="286" y="4"/>
                      </a:lnTo>
                      <a:lnTo>
                        <a:pt x="286" y="4"/>
                      </a:lnTo>
                      <a:close/>
                      <a:moveTo>
                        <a:pt x="264" y="12"/>
                      </a:moveTo>
                      <a:lnTo>
                        <a:pt x="271" y="19"/>
                      </a:lnTo>
                      <a:lnTo>
                        <a:pt x="283" y="15"/>
                      </a:lnTo>
                      <a:lnTo>
                        <a:pt x="275" y="8"/>
                      </a:lnTo>
                      <a:lnTo>
                        <a:pt x="264" y="12"/>
                      </a:lnTo>
                      <a:lnTo>
                        <a:pt x="264" y="12"/>
                      </a:lnTo>
                      <a:close/>
                      <a:moveTo>
                        <a:pt x="241" y="19"/>
                      </a:moveTo>
                      <a:lnTo>
                        <a:pt x="249" y="27"/>
                      </a:lnTo>
                      <a:lnTo>
                        <a:pt x="260" y="23"/>
                      </a:lnTo>
                      <a:lnTo>
                        <a:pt x="253" y="15"/>
                      </a:lnTo>
                      <a:lnTo>
                        <a:pt x="241" y="19"/>
                      </a:lnTo>
                      <a:lnTo>
                        <a:pt x="241" y="19"/>
                      </a:lnTo>
                      <a:close/>
                      <a:moveTo>
                        <a:pt x="215" y="27"/>
                      </a:moveTo>
                      <a:lnTo>
                        <a:pt x="226" y="34"/>
                      </a:lnTo>
                      <a:lnTo>
                        <a:pt x="238" y="31"/>
                      </a:lnTo>
                      <a:lnTo>
                        <a:pt x="226" y="23"/>
                      </a:lnTo>
                      <a:lnTo>
                        <a:pt x="215" y="27"/>
                      </a:lnTo>
                      <a:lnTo>
                        <a:pt x="215" y="27"/>
                      </a:lnTo>
                      <a:close/>
                      <a:moveTo>
                        <a:pt x="192" y="34"/>
                      </a:moveTo>
                      <a:lnTo>
                        <a:pt x="200" y="42"/>
                      </a:lnTo>
                      <a:lnTo>
                        <a:pt x="211" y="38"/>
                      </a:lnTo>
                      <a:lnTo>
                        <a:pt x="204" y="31"/>
                      </a:lnTo>
                      <a:lnTo>
                        <a:pt x="192" y="34"/>
                      </a:lnTo>
                      <a:lnTo>
                        <a:pt x="192" y="34"/>
                      </a:lnTo>
                      <a:close/>
                      <a:moveTo>
                        <a:pt x="170" y="42"/>
                      </a:moveTo>
                      <a:lnTo>
                        <a:pt x="177" y="49"/>
                      </a:lnTo>
                      <a:lnTo>
                        <a:pt x="189" y="46"/>
                      </a:lnTo>
                      <a:lnTo>
                        <a:pt x="181" y="38"/>
                      </a:lnTo>
                      <a:lnTo>
                        <a:pt x="170" y="42"/>
                      </a:lnTo>
                      <a:lnTo>
                        <a:pt x="170" y="42"/>
                      </a:lnTo>
                      <a:close/>
                      <a:moveTo>
                        <a:pt x="143" y="49"/>
                      </a:moveTo>
                      <a:lnTo>
                        <a:pt x="155" y="57"/>
                      </a:lnTo>
                      <a:lnTo>
                        <a:pt x="166" y="53"/>
                      </a:lnTo>
                      <a:lnTo>
                        <a:pt x="155" y="46"/>
                      </a:lnTo>
                      <a:lnTo>
                        <a:pt x="143" y="49"/>
                      </a:lnTo>
                      <a:lnTo>
                        <a:pt x="143" y="49"/>
                      </a:lnTo>
                      <a:close/>
                      <a:moveTo>
                        <a:pt x="121" y="57"/>
                      </a:moveTo>
                      <a:lnTo>
                        <a:pt x="128" y="65"/>
                      </a:lnTo>
                      <a:lnTo>
                        <a:pt x="140" y="61"/>
                      </a:lnTo>
                      <a:lnTo>
                        <a:pt x="132" y="53"/>
                      </a:lnTo>
                      <a:lnTo>
                        <a:pt x="121" y="57"/>
                      </a:lnTo>
                      <a:lnTo>
                        <a:pt x="121" y="57"/>
                      </a:lnTo>
                      <a:close/>
                      <a:moveTo>
                        <a:pt x="95" y="65"/>
                      </a:moveTo>
                      <a:lnTo>
                        <a:pt x="106" y="72"/>
                      </a:lnTo>
                      <a:lnTo>
                        <a:pt x="117" y="68"/>
                      </a:lnTo>
                      <a:lnTo>
                        <a:pt x="106" y="61"/>
                      </a:lnTo>
                      <a:lnTo>
                        <a:pt x="95" y="65"/>
                      </a:lnTo>
                      <a:lnTo>
                        <a:pt x="95" y="65"/>
                      </a:lnTo>
                      <a:close/>
                      <a:moveTo>
                        <a:pt x="72" y="72"/>
                      </a:moveTo>
                      <a:lnTo>
                        <a:pt x="79" y="84"/>
                      </a:lnTo>
                      <a:lnTo>
                        <a:pt x="91" y="80"/>
                      </a:lnTo>
                      <a:lnTo>
                        <a:pt x="83" y="68"/>
                      </a:lnTo>
                      <a:lnTo>
                        <a:pt x="72" y="72"/>
                      </a:lnTo>
                      <a:lnTo>
                        <a:pt x="72" y="72"/>
                      </a:lnTo>
                      <a:close/>
                      <a:moveTo>
                        <a:pt x="49" y="80"/>
                      </a:moveTo>
                      <a:lnTo>
                        <a:pt x="57" y="87"/>
                      </a:lnTo>
                      <a:lnTo>
                        <a:pt x="68" y="87"/>
                      </a:lnTo>
                      <a:lnTo>
                        <a:pt x="61" y="76"/>
                      </a:lnTo>
                      <a:lnTo>
                        <a:pt x="49" y="80"/>
                      </a:lnTo>
                      <a:lnTo>
                        <a:pt x="49" y="80"/>
                      </a:lnTo>
                      <a:close/>
                      <a:moveTo>
                        <a:pt x="23" y="87"/>
                      </a:moveTo>
                      <a:lnTo>
                        <a:pt x="34" y="99"/>
                      </a:lnTo>
                      <a:lnTo>
                        <a:pt x="46" y="95"/>
                      </a:lnTo>
                      <a:lnTo>
                        <a:pt x="34" y="84"/>
                      </a:lnTo>
                      <a:lnTo>
                        <a:pt x="23" y="87"/>
                      </a:lnTo>
                      <a:lnTo>
                        <a:pt x="23" y="87"/>
                      </a:lnTo>
                      <a:close/>
                      <a:moveTo>
                        <a:pt x="0" y="95"/>
                      </a:moveTo>
                      <a:lnTo>
                        <a:pt x="8" y="106"/>
                      </a:lnTo>
                      <a:lnTo>
                        <a:pt x="19" y="103"/>
                      </a:lnTo>
                      <a:lnTo>
                        <a:pt x="12" y="91"/>
                      </a:lnTo>
                      <a:lnTo>
                        <a:pt x="0" y="95"/>
                      </a:lnTo>
                      <a:lnTo>
                        <a:pt x="0" y="95"/>
                      </a:lnTo>
                      <a:close/>
                    </a:path>
                  </a:pathLst>
                </a:custGeom>
                <a:solidFill>
                  <a:srgbClr val="FCFCD8"/>
                </a:solidFill>
                <a:ln w="9525">
                  <a:noFill/>
                  <a:round/>
                  <a:headEnd/>
                  <a:tailEnd/>
                </a:ln>
              </p:spPr>
              <p:txBody>
                <a:bodyPr/>
                <a:lstStyle/>
                <a:p>
                  <a:endParaRPr lang="en-US"/>
                </a:p>
              </p:txBody>
            </p:sp>
            <p:sp>
              <p:nvSpPr>
                <p:cNvPr id="380759" name="Freeform 855"/>
                <p:cNvSpPr>
                  <a:spLocks noChangeAspect="1"/>
                </p:cNvSpPr>
                <p:nvPr/>
              </p:nvSpPr>
              <p:spPr bwMode="auto">
                <a:xfrm>
                  <a:off x="1632" y="2945"/>
                  <a:ext cx="165" cy="118"/>
                </a:xfrm>
                <a:custGeom>
                  <a:avLst/>
                  <a:gdLst/>
                  <a:ahLst/>
                  <a:cxnLst>
                    <a:cxn ang="0">
                      <a:pos x="165" y="118"/>
                    </a:cxn>
                    <a:cxn ang="0">
                      <a:pos x="158" y="114"/>
                    </a:cxn>
                    <a:cxn ang="0">
                      <a:pos x="154" y="114"/>
                    </a:cxn>
                    <a:cxn ang="0">
                      <a:pos x="147" y="110"/>
                    </a:cxn>
                    <a:cxn ang="0">
                      <a:pos x="143" y="106"/>
                    </a:cxn>
                    <a:cxn ang="0">
                      <a:pos x="135" y="103"/>
                    </a:cxn>
                    <a:cxn ang="0">
                      <a:pos x="132" y="99"/>
                    </a:cxn>
                    <a:cxn ang="0">
                      <a:pos x="124" y="95"/>
                    </a:cxn>
                    <a:cxn ang="0">
                      <a:pos x="120" y="91"/>
                    </a:cxn>
                    <a:cxn ang="0">
                      <a:pos x="113" y="87"/>
                    </a:cxn>
                    <a:cxn ang="0">
                      <a:pos x="109" y="84"/>
                    </a:cxn>
                    <a:cxn ang="0">
                      <a:pos x="101" y="84"/>
                    </a:cxn>
                    <a:cxn ang="0">
                      <a:pos x="98" y="80"/>
                    </a:cxn>
                    <a:cxn ang="0">
                      <a:pos x="90" y="76"/>
                    </a:cxn>
                    <a:cxn ang="0">
                      <a:pos x="86" y="72"/>
                    </a:cxn>
                    <a:cxn ang="0">
                      <a:pos x="83" y="68"/>
                    </a:cxn>
                    <a:cxn ang="0">
                      <a:pos x="75" y="65"/>
                    </a:cxn>
                    <a:cxn ang="0">
                      <a:pos x="71" y="61"/>
                    </a:cxn>
                    <a:cxn ang="0">
                      <a:pos x="64" y="57"/>
                    </a:cxn>
                    <a:cxn ang="0">
                      <a:pos x="60" y="53"/>
                    </a:cxn>
                    <a:cxn ang="0">
                      <a:pos x="56" y="49"/>
                    </a:cxn>
                    <a:cxn ang="0">
                      <a:pos x="49" y="46"/>
                    </a:cxn>
                    <a:cxn ang="0">
                      <a:pos x="45" y="42"/>
                    </a:cxn>
                    <a:cxn ang="0">
                      <a:pos x="41" y="34"/>
                    </a:cxn>
                    <a:cxn ang="0">
                      <a:pos x="34" y="30"/>
                    </a:cxn>
                    <a:cxn ang="0">
                      <a:pos x="30" y="27"/>
                    </a:cxn>
                    <a:cxn ang="0">
                      <a:pos x="26" y="23"/>
                    </a:cxn>
                    <a:cxn ang="0">
                      <a:pos x="22" y="19"/>
                    </a:cxn>
                    <a:cxn ang="0">
                      <a:pos x="15" y="15"/>
                    </a:cxn>
                    <a:cxn ang="0">
                      <a:pos x="11" y="11"/>
                    </a:cxn>
                    <a:cxn ang="0">
                      <a:pos x="7" y="8"/>
                    </a:cxn>
                    <a:cxn ang="0">
                      <a:pos x="4" y="4"/>
                    </a:cxn>
                    <a:cxn ang="0">
                      <a:pos x="0" y="0"/>
                    </a:cxn>
                    <a:cxn ang="0">
                      <a:pos x="165" y="118"/>
                    </a:cxn>
                  </a:cxnLst>
                  <a:rect l="0" t="0" r="r" b="b"/>
                  <a:pathLst>
                    <a:path w="165" h="118">
                      <a:moveTo>
                        <a:pt x="165" y="118"/>
                      </a:moveTo>
                      <a:lnTo>
                        <a:pt x="158" y="114"/>
                      </a:lnTo>
                      <a:lnTo>
                        <a:pt x="154" y="114"/>
                      </a:lnTo>
                      <a:lnTo>
                        <a:pt x="147" y="110"/>
                      </a:lnTo>
                      <a:lnTo>
                        <a:pt x="143" y="106"/>
                      </a:lnTo>
                      <a:lnTo>
                        <a:pt x="135" y="103"/>
                      </a:lnTo>
                      <a:lnTo>
                        <a:pt x="132" y="99"/>
                      </a:lnTo>
                      <a:lnTo>
                        <a:pt x="124" y="95"/>
                      </a:lnTo>
                      <a:lnTo>
                        <a:pt x="120" y="91"/>
                      </a:lnTo>
                      <a:lnTo>
                        <a:pt x="113" y="87"/>
                      </a:lnTo>
                      <a:lnTo>
                        <a:pt x="109" y="84"/>
                      </a:lnTo>
                      <a:lnTo>
                        <a:pt x="101" y="84"/>
                      </a:lnTo>
                      <a:lnTo>
                        <a:pt x="98" y="80"/>
                      </a:lnTo>
                      <a:lnTo>
                        <a:pt x="90" y="76"/>
                      </a:lnTo>
                      <a:lnTo>
                        <a:pt x="86" y="72"/>
                      </a:lnTo>
                      <a:lnTo>
                        <a:pt x="83" y="68"/>
                      </a:lnTo>
                      <a:lnTo>
                        <a:pt x="75" y="65"/>
                      </a:lnTo>
                      <a:lnTo>
                        <a:pt x="71" y="61"/>
                      </a:lnTo>
                      <a:lnTo>
                        <a:pt x="64" y="57"/>
                      </a:lnTo>
                      <a:lnTo>
                        <a:pt x="60" y="53"/>
                      </a:lnTo>
                      <a:lnTo>
                        <a:pt x="56" y="49"/>
                      </a:lnTo>
                      <a:lnTo>
                        <a:pt x="49" y="46"/>
                      </a:lnTo>
                      <a:lnTo>
                        <a:pt x="45" y="42"/>
                      </a:lnTo>
                      <a:lnTo>
                        <a:pt x="41" y="34"/>
                      </a:lnTo>
                      <a:lnTo>
                        <a:pt x="34" y="30"/>
                      </a:lnTo>
                      <a:lnTo>
                        <a:pt x="30" y="27"/>
                      </a:lnTo>
                      <a:lnTo>
                        <a:pt x="26" y="23"/>
                      </a:lnTo>
                      <a:lnTo>
                        <a:pt x="22" y="19"/>
                      </a:lnTo>
                      <a:lnTo>
                        <a:pt x="15" y="15"/>
                      </a:lnTo>
                      <a:lnTo>
                        <a:pt x="11" y="11"/>
                      </a:lnTo>
                      <a:lnTo>
                        <a:pt x="7" y="8"/>
                      </a:lnTo>
                      <a:lnTo>
                        <a:pt x="4" y="4"/>
                      </a:lnTo>
                      <a:lnTo>
                        <a:pt x="0" y="0"/>
                      </a:lnTo>
                      <a:lnTo>
                        <a:pt x="165" y="118"/>
                      </a:lnTo>
                      <a:close/>
                    </a:path>
                  </a:pathLst>
                </a:custGeom>
                <a:solidFill>
                  <a:srgbClr val="E2E2BF"/>
                </a:solidFill>
                <a:ln w="9525">
                  <a:noFill/>
                  <a:round/>
                  <a:headEnd/>
                  <a:tailEnd/>
                </a:ln>
              </p:spPr>
              <p:txBody>
                <a:bodyPr/>
                <a:lstStyle/>
                <a:p>
                  <a:endParaRPr lang="en-US"/>
                </a:p>
              </p:txBody>
            </p:sp>
            <p:sp>
              <p:nvSpPr>
                <p:cNvPr id="380760" name="Freeform 856"/>
                <p:cNvSpPr>
                  <a:spLocks noChangeAspect="1"/>
                </p:cNvSpPr>
                <p:nvPr/>
              </p:nvSpPr>
              <p:spPr bwMode="auto">
                <a:xfrm>
                  <a:off x="1632" y="2941"/>
                  <a:ext cx="165" cy="126"/>
                </a:xfrm>
                <a:custGeom>
                  <a:avLst/>
                  <a:gdLst/>
                  <a:ahLst/>
                  <a:cxnLst>
                    <a:cxn ang="0">
                      <a:pos x="0" y="0"/>
                    </a:cxn>
                    <a:cxn ang="0">
                      <a:pos x="7" y="12"/>
                    </a:cxn>
                    <a:cxn ang="0">
                      <a:pos x="15" y="19"/>
                    </a:cxn>
                    <a:cxn ang="0">
                      <a:pos x="26" y="27"/>
                    </a:cxn>
                    <a:cxn ang="0">
                      <a:pos x="34" y="34"/>
                    </a:cxn>
                    <a:cxn ang="0">
                      <a:pos x="45" y="46"/>
                    </a:cxn>
                    <a:cxn ang="0">
                      <a:pos x="56" y="53"/>
                    </a:cxn>
                    <a:cxn ang="0">
                      <a:pos x="64" y="61"/>
                    </a:cxn>
                    <a:cxn ang="0">
                      <a:pos x="75" y="69"/>
                    </a:cxn>
                    <a:cxn ang="0">
                      <a:pos x="86" y="76"/>
                    </a:cxn>
                    <a:cxn ang="0">
                      <a:pos x="98" y="84"/>
                    </a:cxn>
                    <a:cxn ang="0">
                      <a:pos x="109" y="91"/>
                    </a:cxn>
                    <a:cxn ang="0">
                      <a:pos x="120" y="99"/>
                    </a:cxn>
                    <a:cxn ang="0">
                      <a:pos x="128" y="103"/>
                    </a:cxn>
                    <a:cxn ang="0">
                      <a:pos x="139" y="110"/>
                    </a:cxn>
                    <a:cxn ang="0">
                      <a:pos x="150" y="118"/>
                    </a:cxn>
                    <a:cxn ang="0">
                      <a:pos x="162" y="126"/>
                    </a:cxn>
                    <a:cxn ang="0">
                      <a:pos x="158" y="122"/>
                    </a:cxn>
                    <a:cxn ang="0">
                      <a:pos x="147" y="114"/>
                    </a:cxn>
                    <a:cxn ang="0">
                      <a:pos x="135" y="107"/>
                    </a:cxn>
                    <a:cxn ang="0">
                      <a:pos x="124" y="99"/>
                    </a:cxn>
                    <a:cxn ang="0">
                      <a:pos x="113" y="91"/>
                    </a:cxn>
                    <a:cxn ang="0">
                      <a:pos x="101" y="88"/>
                    </a:cxn>
                    <a:cxn ang="0">
                      <a:pos x="94" y="80"/>
                    </a:cxn>
                    <a:cxn ang="0">
                      <a:pos x="83" y="72"/>
                    </a:cxn>
                    <a:cxn ang="0">
                      <a:pos x="71" y="65"/>
                    </a:cxn>
                    <a:cxn ang="0">
                      <a:pos x="60" y="53"/>
                    </a:cxn>
                    <a:cxn ang="0">
                      <a:pos x="49" y="46"/>
                    </a:cxn>
                    <a:cxn ang="0">
                      <a:pos x="41" y="38"/>
                    </a:cxn>
                    <a:cxn ang="0">
                      <a:pos x="30" y="31"/>
                    </a:cxn>
                    <a:cxn ang="0">
                      <a:pos x="22" y="23"/>
                    </a:cxn>
                    <a:cxn ang="0">
                      <a:pos x="11" y="15"/>
                    </a:cxn>
                    <a:cxn ang="0">
                      <a:pos x="4" y="4"/>
                    </a:cxn>
                    <a:cxn ang="0">
                      <a:pos x="0" y="0"/>
                    </a:cxn>
                    <a:cxn ang="0">
                      <a:pos x="0" y="0"/>
                    </a:cxn>
                    <a:cxn ang="0">
                      <a:pos x="0" y="0"/>
                    </a:cxn>
                    <a:cxn ang="0">
                      <a:pos x="0" y="0"/>
                    </a:cxn>
                  </a:cxnLst>
                  <a:rect l="0" t="0" r="r" b="b"/>
                  <a:pathLst>
                    <a:path w="165" h="126">
                      <a:moveTo>
                        <a:pt x="0" y="0"/>
                      </a:moveTo>
                      <a:lnTo>
                        <a:pt x="0" y="0"/>
                      </a:lnTo>
                      <a:lnTo>
                        <a:pt x="4" y="8"/>
                      </a:lnTo>
                      <a:lnTo>
                        <a:pt x="7" y="12"/>
                      </a:lnTo>
                      <a:lnTo>
                        <a:pt x="11" y="15"/>
                      </a:lnTo>
                      <a:lnTo>
                        <a:pt x="15" y="19"/>
                      </a:lnTo>
                      <a:lnTo>
                        <a:pt x="22" y="23"/>
                      </a:lnTo>
                      <a:lnTo>
                        <a:pt x="26" y="27"/>
                      </a:lnTo>
                      <a:lnTo>
                        <a:pt x="30" y="31"/>
                      </a:lnTo>
                      <a:lnTo>
                        <a:pt x="34" y="34"/>
                      </a:lnTo>
                      <a:lnTo>
                        <a:pt x="41" y="38"/>
                      </a:lnTo>
                      <a:lnTo>
                        <a:pt x="45" y="46"/>
                      </a:lnTo>
                      <a:lnTo>
                        <a:pt x="49" y="50"/>
                      </a:lnTo>
                      <a:lnTo>
                        <a:pt x="56" y="53"/>
                      </a:lnTo>
                      <a:lnTo>
                        <a:pt x="60" y="57"/>
                      </a:lnTo>
                      <a:lnTo>
                        <a:pt x="64" y="61"/>
                      </a:lnTo>
                      <a:lnTo>
                        <a:pt x="71" y="65"/>
                      </a:lnTo>
                      <a:lnTo>
                        <a:pt x="75" y="69"/>
                      </a:lnTo>
                      <a:lnTo>
                        <a:pt x="79" y="72"/>
                      </a:lnTo>
                      <a:lnTo>
                        <a:pt x="86" y="76"/>
                      </a:lnTo>
                      <a:lnTo>
                        <a:pt x="90" y="80"/>
                      </a:lnTo>
                      <a:lnTo>
                        <a:pt x="98" y="84"/>
                      </a:lnTo>
                      <a:lnTo>
                        <a:pt x="101" y="88"/>
                      </a:lnTo>
                      <a:lnTo>
                        <a:pt x="109" y="91"/>
                      </a:lnTo>
                      <a:lnTo>
                        <a:pt x="113" y="95"/>
                      </a:lnTo>
                      <a:lnTo>
                        <a:pt x="120" y="99"/>
                      </a:lnTo>
                      <a:lnTo>
                        <a:pt x="124" y="103"/>
                      </a:lnTo>
                      <a:lnTo>
                        <a:pt x="128" y="103"/>
                      </a:lnTo>
                      <a:lnTo>
                        <a:pt x="135" y="107"/>
                      </a:lnTo>
                      <a:lnTo>
                        <a:pt x="139" y="110"/>
                      </a:lnTo>
                      <a:lnTo>
                        <a:pt x="147" y="114"/>
                      </a:lnTo>
                      <a:lnTo>
                        <a:pt x="150" y="118"/>
                      </a:lnTo>
                      <a:lnTo>
                        <a:pt x="158" y="122"/>
                      </a:lnTo>
                      <a:lnTo>
                        <a:pt x="162" y="126"/>
                      </a:lnTo>
                      <a:lnTo>
                        <a:pt x="165" y="122"/>
                      </a:lnTo>
                      <a:lnTo>
                        <a:pt x="158" y="122"/>
                      </a:lnTo>
                      <a:lnTo>
                        <a:pt x="154" y="118"/>
                      </a:lnTo>
                      <a:lnTo>
                        <a:pt x="147" y="114"/>
                      </a:lnTo>
                      <a:lnTo>
                        <a:pt x="143" y="110"/>
                      </a:lnTo>
                      <a:lnTo>
                        <a:pt x="135" y="107"/>
                      </a:lnTo>
                      <a:lnTo>
                        <a:pt x="132" y="103"/>
                      </a:lnTo>
                      <a:lnTo>
                        <a:pt x="124" y="99"/>
                      </a:lnTo>
                      <a:lnTo>
                        <a:pt x="120" y="95"/>
                      </a:lnTo>
                      <a:lnTo>
                        <a:pt x="113" y="91"/>
                      </a:lnTo>
                      <a:lnTo>
                        <a:pt x="109" y="88"/>
                      </a:lnTo>
                      <a:lnTo>
                        <a:pt x="101" y="88"/>
                      </a:lnTo>
                      <a:lnTo>
                        <a:pt x="98" y="84"/>
                      </a:lnTo>
                      <a:lnTo>
                        <a:pt x="94" y="80"/>
                      </a:lnTo>
                      <a:lnTo>
                        <a:pt x="86" y="76"/>
                      </a:lnTo>
                      <a:lnTo>
                        <a:pt x="83" y="72"/>
                      </a:lnTo>
                      <a:lnTo>
                        <a:pt x="75" y="69"/>
                      </a:lnTo>
                      <a:lnTo>
                        <a:pt x="71" y="65"/>
                      </a:lnTo>
                      <a:lnTo>
                        <a:pt x="68" y="61"/>
                      </a:lnTo>
                      <a:lnTo>
                        <a:pt x="60" y="53"/>
                      </a:lnTo>
                      <a:lnTo>
                        <a:pt x="56" y="50"/>
                      </a:lnTo>
                      <a:lnTo>
                        <a:pt x="49" y="46"/>
                      </a:lnTo>
                      <a:lnTo>
                        <a:pt x="45" y="42"/>
                      </a:lnTo>
                      <a:lnTo>
                        <a:pt x="41" y="38"/>
                      </a:lnTo>
                      <a:lnTo>
                        <a:pt x="38" y="34"/>
                      </a:lnTo>
                      <a:lnTo>
                        <a:pt x="30" y="31"/>
                      </a:lnTo>
                      <a:lnTo>
                        <a:pt x="26" y="27"/>
                      </a:lnTo>
                      <a:lnTo>
                        <a:pt x="22" y="23"/>
                      </a:lnTo>
                      <a:lnTo>
                        <a:pt x="19" y="19"/>
                      </a:lnTo>
                      <a:lnTo>
                        <a:pt x="11" y="15"/>
                      </a:lnTo>
                      <a:lnTo>
                        <a:pt x="7" y="12"/>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761" name="Freeform 857"/>
                <p:cNvSpPr>
                  <a:spLocks noChangeAspect="1"/>
                </p:cNvSpPr>
                <p:nvPr/>
              </p:nvSpPr>
              <p:spPr bwMode="auto">
                <a:xfrm>
                  <a:off x="1632" y="2945"/>
                  <a:ext cx="165" cy="122"/>
                </a:xfrm>
                <a:custGeom>
                  <a:avLst/>
                  <a:gdLst/>
                  <a:ahLst/>
                  <a:cxnLst>
                    <a:cxn ang="0">
                      <a:pos x="165" y="122"/>
                    </a:cxn>
                    <a:cxn ang="0">
                      <a:pos x="165" y="118"/>
                    </a:cxn>
                    <a:cxn ang="0">
                      <a:pos x="0" y="0"/>
                    </a:cxn>
                    <a:cxn ang="0">
                      <a:pos x="0" y="0"/>
                    </a:cxn>
                    <a:cxn ang="0">
                      <a:pos x="165" y="122"/>
                    </a:cxn>
                    <a:cxn ang="0">
                      <a:pos x="165" y="118"/>
                    </a:cxn>
                    <a:cxn ang="0">
                      <a:pos x="165" y="122"/>
                    </a:cxn>
                    <a:cxn ang="0">
                      <a:pos x="165" y="122"/>
                    </a:cxn>
                    <a:cxn ang="0">
                      <a:pos x="165" y="122"/>
                    </a:cxn>
                    <a:cxn ang="0">
                      <a:pos x="165" y="122"/>
                    </a:cxn>
                    <a:cxn ang="0">
                      <a:pos x="165" y="118"/>
                    </a:cxn>
                    <a:cxn ang="0">
                      <a:pos x="165" y="122"/>
                    </a:cxn>
                  </a:cxnLst>
                  <a:rect l="0" t="0" r="r" b="b"/>
                  <a:pathLst>
                    <a:path w="165" h="122">
                      <a:moveTo>
                        <a:pt x="165" y="122"/>
                      </a:moveTo>
                      <a:lnTo>
                        <a:pt x="165" y="118"/>
                      </a:lnTo>
                      <a:lnTo>
                        <a:pt x="0" y="0"/>
                      </a:lnTo>
                      <a:lnTo>
                        <a:pt x="0" y="0"/>
                      </a:lnTo>
                      <a:lnTo>
                        <a:pt x="165" y="122"/>
                      </a:lnTo>
                      <a:lnTo>
                        <a:pt x="165" y="118"/>
                      </a:lnTo>
                      <a:lnTo>
                        <a:pt x="165" y="122"/>
                      </a:lnTo>
                      <a:lnTo>
                        <a:pt x="165" y="122"/>
                      </a:lnTo>
                      <a:lnTo>
                        <a:pt x="165" y="122"/>
                      </a:lnTo>
                      <a:lnTo>
                        <a:pt x="165" y="122"/>
                      </a:lnTo>
                      <a:lnTo>
                        <a:pt x="165" y="118"/>
                      </a:lnTo>
                      <a:lnTo>
                        <a:pt x="165" y="122"/>
                      </a:lnTo>
                      <a:close/>
                    </a:path>
                  </a:pathLst>
                </a:custGeom>
                <a:solidFill>
                  <a:srgbClr val="000000"/>
                </a:solidFill>
                <a:ln w="9525">
                  <a:noFill/>
                  <a:round/>
                  <a:headEnd/>
                  <a:tailEnd/>
                </a:ln>
              </p:spPr>
              <p:txBody>
                <a:bodyPr/>
                <a:lstStyle/>
                <a:p>
                  <a:endParaRPr lang="en-US"/>
                </a:p>
              </p:txBody>
            </p:sp>
            <p:sp>
              <p:nvSpPr>
                <p:cNvPr id="380762" name="Freeform 858"/>
                <p:cNvSpPr>
                  <a:spLocks noChangeAspect="1" noEditPoints="1"/>
                </p:cNvSpPr>
                <p:nvPr/>
              </p:nvSpPr>
              <p:spPr bwMode="auto">
                <a:xfrm>
                  <a:off x="1579" y="2968"/>
                  <a:ext cx="109" cy="57"/>
                </a:xfrm>
                <a:custGeom>
                  <a:avLst/>
                  <a:gdLst/>
                  <a:ahLst/>
                  <a:cxnLst>
                    <a:cxn ang="0">
                      <a:pos x="79" y="4"/>
                    </a:cxn>
                    <a:cxn ang="0">
                      <a:pos x="91" y="0"/>
                    </a:cxn>
                    <a:cxn ang="0">
                      <a:pos x="102" y="11"/>
                    </a:cxn>
                    <a:cxn ang="0">
                      <a:pos x="109" y="26"/>
                    </a:cxn>
                    <a:cxn ang="0">
                      <a:pos x="91" y="34"/>
                    </a:cxn>
                    <a:cxn ang="0">
                      <a:pos x="83" y="26"/>
                    </a:cxn>
                    <a:cxn ang="0">
                      <a:pos x="79" y="19"/>
                    </a:cxn>
                    <a:cxn ang="0">
                      <a:pos x="72" y="15"/>
                    </a:cxn>
                    <a:cxn ang="0">
                      <a:pos x="79" y="4"/>
                    </a:cxn>
                    <a:cxn ang="0">
                      <a:pos x="79" y="4"/>
                    </a:cxn>
                    <a:cxn ang="0">
                      <a:pos x="57" y="11"/>
                    </a:cxn>
                    <a:cxn ang="0">
                      <a:pos x="68" y="7"/>
                    </a:cxn>
                    <a:cxn ang="0">
                      <a:pos x="79" y="19"/>
                    </a:cxn>
                    <a:cxn ang="0">
                      <a:pos x="87" y="34"/>
                    </a:cxn>
                    <a:cxn ang="0">
                      <a:pos x="68" y="42"/>
                    </a:cxn>
                    <a:cxn ang="0">
                      <a:pos x="60" y="34"/>
                    </a:cxn>
                    <a:cxn ang="0">
                      <a:pos x="57" y="26"/>
                    </a:cxn>
                    <a:cxn ang="0">
                      <a:pos x="49" y="23"/>
                    </a:cxn>
                    <a:cxn ang="0">
                      <a:pos x="57" y="11"/>
                    </a:cxn>
                    <a:cxn ang="0">
                      <a:pos x="57" y="11"/>
                    </a:cxn>
                    <a:cxn ang="0">
                      <a:pos x="30" y="19"/>
                    </a:cxn>
                    <a:cxn ang="0">
                      <a:pos x="45" y="15"/>
                    </a:cxn>
                    <a:cxn ang="0">
                      <a:pos x="57" y="26"/>
                    </a:cxn>
                    <a:cxn ang="0">
                      <a:pos x="64" y="42"/>
                    </a:cxn>
                    <a:cxn ang="0">
                      <a:pos x="45" y="49"/>
                    </a:cxn>
                    <a:cxn ang="0">
                      <a:pos x="34" y="42"/>
                    </a:cxn>
                    <a:cxn ang="0">
                      <a:pos x="30" y="34"/>
                    </a:cxn>
                    <a:cxn ang="0">
                      <a:pos x="27" y="30"/>
                    </a:cxn>
                    <a:cxn ang="0">
                      <a:pos x="30" y="19"/>
                    </a:cxn>
                    <a:cxn ang="0">
                      <a:pos x="30" y="19"/>
                    </a:cxn>
                    <a:cxn ang="0">
                      <a:pos x="8" y="26"/>
                    </a:cxn>
                    <a:cxn ang="0">
                      <a:pos x="19" y="23"/>
                    </a:cxn>
                    <a:cxn ang="0">
                      <a:pos x="30" y="34"/>
                    </a:cxn>
                    <a:cxn ang="0">
                      <a:pos x="38" y="49"/>
                    </a:cxn>
                    <a:cxn ang="0">
                      <a:pos x="19" y="57"/>
                    </a:cxn>
                    <a:cxn ang="0">
                      <a:pos x="0" y="38"/>
                    </a:cxn>
                    <a:cxn ang="0">
                      <a:pos x="8" y="26"/>
                    </a:cxn>
                    <a:cxn ang="0">
                      <a:pos x="8" y="26"/>
                    </a:cxn>
                  </a:cxnLst>
                  <a:rect l="0" t="0" r="r" b="b"/>
                  <a:pathLst>
                    <a:path w="109" h="57">
                      <a:moveTo>
                        <a:pt x="79" y="4"/>
                      </a:moveTo>
                      <a:lnTo>
                        <a:pt x="91" y="0"/>
                      </a:lnTo>
                      <a:lnTo>
                        <a:pt x="102" y="11"/>
                      </a:lnTo>
                      <a:lnTo>
                        <a:pt x="109" y="26"/>
                      </a:lnTo>
                      <a:lnTo>
                        <a:pt x="91" y="34"/>
                      </a:lnTo>
                      <a:lnTo>
                        <a:pt x="83" y="26"/>
                      </a:lnTo>
                      <a:lnTo>
                        <a:pt x="79" y="19"/>
                      </a:lnTo>
                      <a:lnTo>
                        <a:pt x="72" y="15"/>
                      </a:lnTo>
                      <a:lnTo>
                        <a:pt x="79" y="4"/>
                      </a:lnTo>
                      <a:lnTo>
                        <a:pt x="79" y="4"/>
                      </a:lnTo>
                      <a:close/>
                      <a:moveTo>
                        <a:pt x="57" y="11"/>
                      </a:moveTo>
                      <a:lnTo>
                        <a:pt x="68" y="7"/>
                      </a:lnTo>
                      <a:lnTo>
                        <a:pt x="79" y="19"/>
                      </a:lnTo>
                      <a:lnTo>
                        <a:pt x="87" y="34"/>
                      </a:lnTo>
                      <a:lnTo>
                        <a:pt x="68" y="42"/>
                      </a:lnTo>
                      <a:lnTo>
                        <a:pt x="60" y="34"/>
                      </a:lnTo>
                      <a:lnTo>
                        <a:pt x="57" y="26"/>
                      </a:lnTo>
                      <a:lnTo>
                        <a:pt x="49" y="23"/>
                      </a:lnTo>
                      <a:lnTo>
                        <a:pt x="57" y="11"/>
                      </a:lnTo>
                      <a:lnTo>
                        <a:pt x="57" y="11"/>
                      </a:lnTo>
                      <a:close/>
                      <a:moveTo>
                        <a:pt x="30" y="19"/>
                      </a:moveTo>
                      <a:lnTo>
                        <a:pt x="45" y="15"/>
                      </a:lnTo>
                      <a:lnTo>
                        <a:pt x="57" y="26"/>
                      </a:lnTo>
                      <a:lnTo>
                        <a:pt x="64" y="42"/>
                      </a:lnTo>
                      <a:lnTo>
                        <a:pt x="45" y="49"/>
                      </a:lnTo>
                      <a:lnTo>
                        <a:pt x="34" y="42"/>
                      </a:lnTo>
                      <a:lnTo>
                        <a:pt x="30" y="34"/>
                      </a:lnTo>
                      <a:lnTo>
                        <a:pt x="27" y="30"/>
                      </a:lnTo>
                      <a:lnTo>
                        <a:pt x="30" y="19"/>
                      </a:lnTo>
                      <a:lnTo>
                        <a:pt x="30" y="19"/>
                      </a:lnTo>
                      <a:close/>
                      <a:moveTo>
                        <a:pt x="8" y="26"/>
                      </a:moveTo>
                      <a:lnTo>
                        <a:pt x="19" y="23"/>
                      </a:lnTo>
                      <a:lnTo>
                        <a:pt x="30" y="34"/>
                      </a:lnTo>
                      <a:lnTo>
                        <a:pt x="38" y="49"/>
                      </a:lnTo>
                      <a:lnTo>
                        <a:pt x="19" y="57"/>
                      </a:lnTo>
                      <a:lnTo>
                        <a:pt x="0" y="38"/>
                      </a:lnTo>
                      <a:lnTo>
                        <a:pt x="8" y="26"/>
                      </a:lnTo>
                      <a:lnTo>
                        <a:pt x="8" y="26"/>
                      </a:lnTo>
                      <a:close/>
                    </a:path>
                  </a:pathLst>
                </a:custGeom>
                <a:solidFill>
                  <a:srgbClr val="BFBFBF"/>
                </a:solidFill>
                <a:ln w="9525">
                  <a:noFill/>
                  <a:round/>
                  <a:headEnd/>
                  <a:tailEnd/>
                </a:ln>
              </p:spPr>
              <p:txBody>
                <a:bodyPr/>
                <a:lstStyle/>
                <a:p>
                  <a:endParaRPr lang="en-US"/>
                </a:p>
              </p:txBody>
            </p:sp>
            <p:sp>
              <p:nvSpPr>
                <p:cNvPr id="380763" name="Freeform 859"/>
                <p:cNvSpPr>
                  <a:spLocks noChangeAspect="1"/>
                </p:cNvSpPr>
                <p:nvPr/>
              </p:nvSpPr>
              <p:spPr bwMode="auto">
                <a:xfrm>
                  <a:off x="1654" y="2968"/>
                  <a:ext cx="34" cy="34"/>
                </a:xfrm>
                <a:custGeom>
                  <a:avLst/>
                  <a:gdLst/>
                  <a:ahLst/>
                  <a:cxnLst>
                    <a:cxn ang="0">
                      <a:pos x="4" y="4"/>
                    </a:cxn>
                    <a:cxn ang="0">
                      <a:pos x="16" y="0"/>
                    </a:cxn>
                    <a:cxn ang="0">
                      <a:pos x="27" y="11"/>
                    </a:cxn>
                    <a:cxn ang="0">
                      <a:pos x="34" y="26"/>
                    </a:cxn>
                    <a:cxn ang="0">
                      <a:pos x="16" y="34"/>
                    </a:cxn>
                    <a:cxn ang="0">
                      <a:pos x="8" y="26"/>
                    </a:cxn>
                    <a:cxn ang="0">
                      <a:pos x="4" y="19"/>
                    </a:cxn>
                    <a:cxn ang="0">
                      <a:pos x="0" y="15"/>
                    </a:cxn>
                    <a:cxn ang="0">
                      <a:pos x="4" y="4"/>
                    </a:cxn>
                  </a:cxnLst>
                  <a:rect l="0" t="0" r="r" b="b"/>
                  <a:pathLst>
                    <a:path w="34" h="34">
                      <a:moveTo>
                        <a:pt x="4" y="4"/>
                      </a:moveTo>
                      <a:lnTo>
                        <a:pt x="16" y="0"/>
                      </a:lnTo>
                      <a:lnTo>
                        <a:pt x="27" y="11"/>
                      </a:lnTo>
                      <a:lnTo>
                        <a:pt x="34" y="26"/>
                      </a:lnTo>
                      <a:lnTo>
                        <a:pt x="16" y="34"/>
                      </a:lnTo>
                      <a:lnTo>
                        <a:pt x="8" y="26"/>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80764" name="Freeform 860"/>
                <p:cNvSpPr>
                  <a:spLocks noChangeAspect="1"/>
                </p:cNvSpPr>
                <p:nvPr/>
              </p:nvSpPr>
              <p:spPr bwMode="auto">
                <a:xfrm>
                  <a:off x="1628" y="2975"/>
                  <a:ext cx="38" cy="35"/>
                </a:xfrm>
                <a:custGeom>
                  <a:avLst/>
                  <a:gdLst/>
                  <a:ahLst/>
                  <a:cxnLst>
                    <a:cxn ang="0">
                      <a:pos x="8" y="4"/>
                    </a:cxn>
                    <a:cxn ang="0">
                      <a:pos x="19" y="0"/>
                    </a:cxn>
                    <a:cxn ang="0">
                      <a:pos x="30" y="12"/>
                    </a:cxn>
                    <a:cxn ang="0">
                      <a:pos x="38" y="27"/>
                    </a:cxn>
                    <a:cxn ang="0">
                      <a:pos x="19" y="35"/>
                    </a:cxn>
                    <a:cxn ang="0">
                      <a:pos x="11" y="27"/>
                    </a:cxn>
                    <a:cxn ang="0">
                      <a:pos x="4" y="19"/>
                    </a:cxn>
                    <a:cxn ang="0">
                      <a:pos x="0" y="16"/>
                    </a:cxn>
                    <a:cxn ang="0">
                      <a:pos x="8" y="4"/>
                    </a:cxn>
                  </a:cxnLst>
                  <a:rect l="0" t="0" r="r" b="b"/>
                  <a:pathLst>
                    <a:path w="38" h="35">
                      <a:moveTo>
                        <a:pt x="8" y="4"/>
                      </a:moveTo>
                      <a:lnTo>
                        <a:pt x="19" y="0"/>
                      </a:lnTo>
                      <a:lnTo>
                        <a:pt x="30" y="12"/>
                      </a:lnTo>
                      <a:lnTo>
                        <a:pt x="38" y="27"/>
                      </a:lnTo>
                      <a:lnTo>
                        <a:pt x="19" y="35"/>
                      </a:lnTo>
                      <a:lnTo>
                        <a:pt x="11"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80765" name="Freeform 861"/>
                <p:cNvSpPr>
                  <a:spLocks noChangeAspect="1"/>
                </p:cNvSpPr>
                <p:nvPr/>
              </p:nvSpPr>
              <p:spPr bwMode="auto">
                <a:xfrm>
                  <a:off x="1606" y="2983"/>
                  <a:ext cx="37" cy="34"/>
                </a:xfrm>
                <a:custGeom>
                  <a:avLst/>
                  <a:gdLst/>
                  <a:ahLst/>
                  <a:cxnLst>
                    <a:cxn ang="0">
                      <a:pos x="3" y="4"/>
                    </a:cxn>
                    <a:cxn ang="0">
                      <a:pos x="15" y="0"/>
                    </a:cxn>
                    <a:cxn ang="0">
                      <a:pos x="30" y="11"/>
                    </a:cxn>
                    <a:cxn ang="0">
                      <a:pos x="37" y="27"/>
                    </a:cxn>
                    <a:cxn ang="0">
                      <a:pos x="15" y="34"/>
                    </a:cxn>
                    <a:cxn ang="0">
                      <a:pos x="7" y="27"/>
                    </a:cxn>
                    <a:cxn ang="0">
                      <a:pos x="3" y="19"/>
                    </a:cxn>
                    <a:cxn ang="0">
                      <a:pos x="0" y="15"/>
                    </a:cxn>
                    <a:cxn ang="0">
                      <a:pos x="3" y="4"/>
                    </a:cxn>
                  </a:cxnLst>
                  <a:rect l="0" t="0" r="r" b="b"/>
                  <a:pathLst>
                    <a:path w="37" h="34">
                      <a:moveTo>
                        <a:pt x="3" y="4"/>
                      </a:moveTo>
                      <a:lnTo>
                        <a:pt x="15" y="0"/>
                      </a:lnTo>
                      <a:lnTo>
                        <a:pt x="30" y="11"/>
                      </a:lnTo>
                      <a:lnTo>
                        <a:pt x="37" y="27"/>
                      </a:lnTo>
                      <a:lnTo>
                        <a:pt x="15" y="34"/>
                      </a:lnTo>
                      <a:lnTo>
                        <a:pt x="7" y="27"/>
                      </a:lnTo>
                      <a:lnTo>
                        <a:pt x="3" y="19"/>
                      </a:lnTo>
                      <a:lnTo>
                        <a:pt x="0" y="15"/>
                      </a:lnTo>
                      <a:lnTo>
                        <a:pt x="3" y="4"/>
                      </a:lnTo>
                    </a:path>
                  </a:pathLst>
                </a:custGeom>
                <a:noFill/>
                <a:ln w="6350">
                  <a:solidFill>
                    <a:srgbClr val="000000"/>
                  </a:solidFill>
                  <a:prstDash val="solid"/>
                  <a:round/>
                  <a:headEnd/>
                  <a:tailEnd/>
                </a:ln>
              </p:spPr>
              <p:txBody>
                <a:bodyPr/>
                <a:lstStyle/>
                <a:p>
                  <a:endParaRPr lang="en-US"/>
                </a:p>
              </p:txBody>
            </p:sp>
            <p:sp>
              <p:nvSpPr>
                <p:cNvPr id="380766" name="Freeform 862"/>
                <p:cNvSpPr>
                  <a:spLocks noChangeAspect="1"/>
                </p:cNvSpPr>
                <p:nvPr/>
              </p:nvSpPr>
              <p:spPr bwMode="auto">
                <a:xfrm>
                  <a:off x="1579" y="2991"/>
                  <a:ext cx="38" cy="34"/>
                </a:xfrm>
                <a:custGeom>
                  <a:avLst/>
                  <a:gdLst/>
                  <a:ahLst/>
                  <a:cxnLst>
                    <a:cxn ang="0">
                      <a:pos x="8" y="3"/>
                    </a:cxn>
                    <a:cxn ang="0">
                      <a:pos x="19" y="0"/>
                    </a:cxn>
                    <a:cxn ang="0">
                      <a:pos x="30" y="11"/>
                    </a:cxn>
                    <a:cxn ang="0">
                      <a:pos x="38" y="26"/>
                    </a:cxn>
                    <a:cxn ang="0">
                      <a:pos x="19" y="34"/>
                    </a:cxn>
                    <a:cxn ang="0">
                      <a:pos x="0" y="15"/>
                    </a:cxn>
                    <a:cxn ang="0">
                      <a:pos x="8" y="3"/>
                    </a:cxn>
                  </a:cxnLst>
                  <a:rect l="0" t="0" r="r" b="b"/>
                  <a:pathLst>
                    <a:path w="38" h="34">
                      <a:moveTo>
                        <a:pt x="8" y="3"/>
                      </a:moveTo>
                      <a:lnTo>
                        <a:pt x="19" y="0"/>
                      </a:lnTo>
                      <a:lnTo>
                        <a:pt x="30" y="11"/>
                      </a:lnTo>
                      <a:lnTo>
                        <a:pt x="38" y="26"/>
                      </a:lnTo>
                      <a:lnTo>
                        <a:pt x="19" y="34"/>
                      </a:lnTo>
                      <a:lnTo>
                        <a:pt x="0" y="15"/>
                      </a:lnTo>
                      <a:lnTo>
                        <a:pt x="8" y="3"/>
                      </a:lnTo>
                    </a:path>
                  </a:pathLst>
                </a:custGeom>
                <a:noFill/>
                <a:ln w="6350">
                  <a:solidFill>
                    <a:srgbClr val="000000"/>
                  </a:solidFill>
                  <a:prstDash val="solid"/>
                  <a:round/>
                  <a:headEnd/>
                  <a:tailEnd/>
                </a:ln>
              </p:spPr>
              <p:txBody>
                <a:bodyPr/>
                <a:lstStyle/>
                <a:p>
                  <a:endParaRPr lang="en-US"/>
                </a:p>
              </p:txBody>
            </p:sp>
            <p:sp>
              <p:nvSpPr>
                <p:cNvPr id="380767" name="Freeform 863"/>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close/>
                    </a:path>
                  </a:pathLst>
                </a:custGeom>
                <a:solidFill>
                  <a:srgbClr val="BFBFBF"/>
                </a:solidFill>
                <a:ln w="9525">
                  <a:noFill/>
                  <a:round/>
                  <a:headEnd/>
                  <a:tailEnd/>
                </a:ln>
              </p:spPr>
              <p:txBody>
                <a:bodyPr/>
                <a:lstStyle/>
                <a:p>
                  <a:endParaRPr lang="en-US"/>
                </a:p>
              </p:txBody>
            </p:sp>
            <p:sp>
              <p:nvSpPr>
                <p:cNvPr id="380768" name="Freeform 864"/>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path>
                  </a:pathLst>
                </a:custGeom>
                <a:noFill/>
                <a:ln w="6350">
                  <a:solidFill>
                    <a:srgbClr val="000000"/>
                  </a:solidFill>
                  <a:prstDash val="solid"/>
                  <a:round/>
                  <a:headEnd/>
                  <a:tailEnd/>
                </a:ln>
              </p:spPr>
              <p:txBody>
                <a:bodyPr/>
                <a:lstStyle/>
                <a:p>
                  <a:endParaRPr lang="en-US"/>
                </a:p>
              </p:txBody>
            </p:sp>
            <p:sp>
              <p:nvSpPr>
                <p:cNvPr id="380769" name="Freeform 865"/>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close/>
                    </a:path>
                  </a:pathLst>
                </a:custGeom>
                <a:solidFill>
                  <a:srgbClr val="BFBFBF"/>
                </a:solidFill>
                <a:ln w="9525">
                  <a:noFill/>
                  <a:round/>
                  <a:headEnd/>
                  <a:tailEnd/>
                </a:ln>
              </p:spPr>
              <p:txBody>
                <a:bodyPr/>
                <a:lstStyle/>
                <a:p>
                  <a:endParaRPr lang="en-US"/>
                </a:p>
              </p:txBody>
            </p:sp>
            <p:sp>
              <p:nvSpPr>
                <p:cNvPr id="380770" name="Freeform 866"/>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path>
                  </a:pathLst>
                </a:custGeom>
                <a:noFill/>
                <a:ln w="6350">
                  <a:solidFill>
                    <a:srgbClr val="000000"/>
                  </a:solidFill>
                  <a:prstDash val="solid"/>
                  <a:round/>
                  <a:headEnd/>
                  <a:tailEnd/>
                </a:ln>
              </p:spPr>
              <p:txBody>
                <a:bodyPr/>
                <a:lstStyle/>
                <a:p>
                  <a:endParaRPr lang="en-US"/>
                </a:p>
              </p:txBody>
            </p:sp>
            <p:sp>
              <p:nvSpPr>
                <p:cNvPr id="380771" name="Freeform 867"/>
                <p:cNvSpPr>
                  <a:spLocks noChangeAspect="1" noEditPoints="1"/>
                </p:cNvSpPr>
                <p:nvPr/>
              </p:nvSpPr>
              <p:spPr bwMode="auto">
                <a:xfrm>
                  <a:off x="1579" y="2972"/>
                  <a:ext cx="170" cy="98"/>
                </a:xfrm>
                <a:custGeom>
                  <a:avLst/>
                  <a:gdLst/>
                  <a:ahLst/>
                  <a:cxnLst>
                    <a:cxn ang="0">
                      <a:pos x="136" y="53"/>
                    </a:cxn>
                    <a:cxn ang="0">
                      <a:pos x="166" y="79"/>
                    </a:cxn>
                    <a:cxn ang="0">
                      <a:pos x="170" y="98"/>
                    </a:cxn>
                    <a:cxn ang="0">
                      <a:pos x="158" y="91"/>
                    </a:cxn>
                    <a:cxn ang="0">
                      <a:pos x="154" y="83"/>
                    </a:cxn>
                    <a:cxn ang="0">
                      <a:pos x="143" y="72"/>
                    </a:cxn>
                    <a:cxn ang="0">
                      <a:pos x="139" y="72"/>
                    </a:cxn>
                    <a:cxn ang="0">
                      <a:pos x="139" y="72"/>
                    </a:cxn>
                    <a:cxn ang="0">
                      <a:pos x="136" y="64"/>
                    </a:cxn>
                    <a:cxn ang="0">
                      <a:pos x="132" y="60"/>
                    </a:cxn>
                    <a:cxn ang="0">
                      <a:pos x="136" y="53"/>
                    </a:cxn>
                    <a:cxn ang="0">
                      <a:pos x="136" y="53"/>
                    </a:cxn>
                    <a:cxn ang="0">
                      <a:pos x="98" y="19"/>
                    </a:cxn>
                    <a:cxn ang="0">
                      <a:pos x="128" y="45"/>
                    </a:cxn>
                    <a:cxn ang="0">
                      <a:pos x="128" y="64"/>
                    </a:cxn>
                    <a:cxn ang="0">
                      <a:pos x="121" y="57"/>
                    </a:cxn>
                    <a:cxn ang="0">
                      <a:pos x="117" y="49"/>
                    </a:cxn>
                    <a:cxn ang="0">
                      <a:pos x="106" y="38"/>
                    </a:cxn>
                    <a:cxn ang="0">
                      <a:pos x="102" y="38"/>
                    </a:cxn>
                    <a:cxn ang="0">
                      <a:pos x="102" y="38"/>
                    </a:cxn>
                    <a:cxn ang="0">
                      <a:pos x="98" y="30"/>
                    </a:cxn>
                    <a:cxn ang="0">
                      <a:pos x="94" y="26"/>
                    </a:cxn>
                    <a:cxn ang="0">
                      <a:pos x="98" y="19"/>
                    </a:cxn>
                    <a:cxn ang="0">
                      <a:pos x="98" y="19"/>
                    </a:cxn>
                    <a:cxn ang="0">
                      <a:pos x="91" y="11"/>
                    </a:cxn>
                    <a:cxn ang="0">
                      <a:pos x="91" y="30"/>
                    </a:cxn>
                    <a:cxn ang="0">
                      <a:pos x="83" y="19"/>
                    </a:cxn>
                    <a:cxn ang="0">
                      <a:pos x="79" y="15"/>
                    </a:cxn>
                    <a:cxn ang="0">
                      <a:pos x="75" y="11"/>
                    </a:cxn>
                    <a:cxn ang="0">
                      <a:pos x="79" y="0"/>
                    </a:cxn>
                    <a:cxn ang="0">
                      <a:pos x="91" y="11"/>
                    </a:cxn>
                    <a:cxn ang="0">
                      <a:pos x="91" y="11"/>
                    </a:cxn>
                    <a:cxn ang="0">
                      <a:pos x="68" y="19"/>
                    </a:cxn>
                    <a:cxn ang="0">
                      <a:pos x="68" y="38"/>
                    </a:cxn>
                    <a:cxn ang="0">
                      <a:pos x="60" y="30"/>
                    </a:cxn>
                    <a:cxn ang="0">
                      <a:pos x="57" y="22"/>
                    </a:cxn>
                    <a:cxn ang="0">
                      <a:pos x="49" y="19"/>
                    </a:cxn>
                    <a:cxn ang="0">
                      <a:pos x="57" y="7"/>
                    </a:cxn>
                    <a:cxn ang="0">
                      <a:pos x="68" y="19"/>
                    </a:cxn>
                    <a:cxn ang="0">
                      <a:pos x="68" y="19"/>
                    </a:cxn>
                    <a:cxn ang="0">
                      <a:pos x="42" y="26"/>
                    </a:cxn>
                    <a:cxn ang="0">
                      <a:pos x="42" y="45"/>
                    </a:cxn>
                    <a:cxn ang="0">
                      <a:pos x="34" y="38"/>
                    </a:cxn>
                    <a:cxn ang="0">
                      <a:pos x="30" y="30"/>
                    </a:cxn>
                    <a:cxn ang="0">
                      <a:pos x="27" y="26"/>
                    </a:cxn>
                    <a:cxn ang="0">
                      <a:pos x="34" y="15"/>
                    </a:cxn>
                    <a:cxn ang="0">
                      <a:pos x="42" y="26"/>
                    </a:cxn>
                    <a:cxn ang="0">
                      <a:pos x="42" y="26"/>
                    </a:cxn>
                    <a:cxn ang="0">
                      <a:pos x="19" y="34"/>
                    </a:cxn>
                    <a:cxn ang="0">
                      <a:pos x="19" y="53"/>
                    </a:cxn>
                    <a:cxn ang="0">
                      <a:pos x="0" y="38"/>
                    </a:cxn>
                    <a:cxn ang="0">
                      <a:pos x="8" y="22"/>
                    </a:cxn>
                    <a:cxn ang="0">
                      <a:pos x="19" y="34"/>
                    </a:cxn>
                    <a:cxn ang="0">
                      <a:pos x="19" y="34"/>
                    </a:cxn>
                  </a:cxnLst>
                  <a:rect l="0" t="0" r="r" b="b"/>
                  <a:pathLst>
                    <a:path w="170" h="98">
                      <a:moveTo>
                        <a:pt x="136" y="53"/>
                      </a:moveTo>
                      <a:lnTo>
                        <a:pt x="166" y="79"/>
                      </a:lnTo>
                      <a:lnTo>
                        <a:pt x="170" y="98"/>
                      </a:lnTo>
                      <a:lnTo>
                        <a:pt x="158" y="91"/>
                      </a:lnTo>
                      <a:lnTo>
                        <a:pt x="154" y="83"/>
                      </a:lnTo>
                      <a:lnTo>
                        <a:pt x="143" y="72"/>
                      </a:lnTo>
                      <a:lnTo>
                        <a:pt x="139" y="72"/>
                      </a:lnTo>
                      <a:lnTo>
                        <a:pt x="139" y="72"/>
                      </a:lnTo>
                      <a:lnTo>
                        <a:pt x="136" y="64"/>
                      </a:lnTo>
                      <a:lnTo>
                        <a:pt x="132" y="60"/>
                      </a:lnTo>
                      <a:lnTo>
                        <a:pt x="136" y="53"/>
                      </a:lnTo>
                      <a:lnTo>
                        <a:pt x="136" y="53"/>
                      </a:lnTo>
                      <a:close/>
                      <a:moveTo>
                        <a:pt x="98" y="19"/>
                      </a:moveTo>
                      <a:lnTo>
                        <a:pt x="128" y="45"/>
                      </a:lnTo>
                      <a:lnTo>
                        <a:pt x="128" y="64"/>
                      </a:lnTo>
                      <a:lnTo>
                        <a:pt x="121" y="57"/>
                      </a:lnTo>
                      <a:lnTo>
                        <a:pt x="117" y="49"/>
                      </a:lnTo>
                      <a:lnTo>
                        <a:pt x="106" y="38"/>
                      </a:lnTo>
                      <a:lnTo>
                        <a:pt x="102" y="38"/>
                      </a:lnTo>
                      <a:lnTo>
                        <a:pt x="102" y="38"/>
                      </a:lnTo>
                      <a:lnTo>
                        <a:pt x="98" y="30"/>
                      </a:lnTo>
                      <a:lnTo>
                        <a:pt x="94" y="26"/>
                      </a:lnTo>
                      <a:lnTo>
                        <a:pt x="98" y="19"/>
                      </a:lnTo>
                      <a:lnTo>
                        <a:pt x="98" y="19"/>
                      </a:lnTo>
                      <a:close/>
                      <a:moveTo>
                        <a:pt x="91" y="11"/>
                      </a:moveTo>
                      <a:lnTo>
                        <a:pt x="91" y="30"/>
                      </a:lnTo>
                      <a:lnTo>
                        <a:pt x="83" y="19"/>
                      </a:lnTo>
                      <a:lnTo>
                        <a:pt x="79" y="15"/>
                      </a:lnTo>
                      <a:lnTo>
                        <a:pt x="75" y="11"/>
                      </a:lnTo>
                      <a:lnTo>
                        <a:pt x="79" y="0"/>
                      </a:lnTo>
                      <a:lnTo>
                        <a:pt x="91" y="11"/>
                      </a:lnTo>
                      <a:lnTo>
                        <a:pt x="91" y="11"/>
                      </a:lnTo>
                      <a:close/>
                      <a:moveTo>
                        <a:pt x="68" y="19"/>
                      </a:moveTo>
                      <a:lnTo>
                        <a:pt x="68" y="38"/>
                      </a:lnTo>
                      <a:lnTo>
                        <a:pt x="60" y="30"/>
                      </a:lnTo>
                      <a:lnTo>
                        <a:pt x="57" y="22"/>
                      </a:lnTo>
                      <a:lnTo>
                        <a:pt x="49" y="19"/>
                      </a:lnTo>
                      <a:lnTo>
                        <a:pt x="57" y="7"/>
                      </a:lnTo>
                      <a:lnTo>
                        <a:pt x="68" y="19"/>
                      </a:lnTo>
                      <a:lnTo>
                        <a:pt x="68" y="19"/>
                      </a:lnTo>
                      <a:close/>
                      <a:moveTo>
                        <a:pt x="42" y="26"/>
                      </a:moveTo>
                      <a:lnTo>
                        <a:pt x="42" y="45"/>
                      </a:lnTo>
                      <a:lnTo>
                        <a:pt x="34" y="38"/>
                      </a:lnTo>
                      <a:lnTo>
                        <a:pt x="30" y="30"/>
                      </a:lnTo>
                      <a:lnTo>
                        <a:pt x="27" y="26"/>
                      </a:lnTo>
                      <a:lnTo>
                        <a:pt x="34" y="15"/>
                      </a:lnTo>
                      <a:lnTo>
                        <a:pt x="42" y="26"/>
                      </a:lnTo>
                      <a:lnTo>
                        <a:pt x="42" y="26"/>
                      </a:lnTo>
                      <a:close/>
                      <a:moveTo>
                        <a:pt x="19" y="34"/>
                      </a:moveTo>
                      <a:lnTo>
                        <a:pt x="19" y="53"/>
                      </a:lnTo>
                      <a:lnTo>
                        <a:pt x="0" y="38"/>
                      </a:lnTo>
                      <a:lnTo>
                        <a:pt x="8" y="22"/>
                      </a:lnTo>
                      <a:lnTo>
                        <a:pt x="19" y="34"/>
                      </a:lnTo>
                      <a:lnTo>
                        <a:pt x="19" y="34"/>
                      </a:lnTo>
                      <a:close/>
                    </a:path>
                  </a:pathLst>
                </a:custGeom>
                <a:solidFill>
                  <a:srgbClr val="606060"/>
                </a:solidFill>
                <a:ln w="9525">
                  <a:noFill/>
                  <a:round/>
                  <a:headEnd/>
                  <a:tailEnd/>
                </a:ln>
              </p:spPr>
              <p:txBody>
                <a:bodyPr/>
                <a:lstStyle/>
                <a:p>
                  <a:endParaRPr lang="en-US"/>
                </a:p>
              </p:txBody>
            </p:sp>
            <p:sp>
              <p:nvSpPr>
                <p:cNvPr id="380772" name="Freeform 868"/>
                <p:cNvSpPr>
                  <a:spLocks noChangeAspect="1" noEditPoints="1"/>
                </p:cNvSpPr>
                <p:nvPr/>
              </p:nvSpPr>
              <p:spPr bwMode="auto">
                <a:xfrm>
                  <a:off x="1587" y="2968"/>
                  <a:ext cx="173" cy="83"/>
                </a:xfrm>
                <a:custGeom>
                  <a:avLst/>
                  <a:gdLst/>
                  <a:ahLst/>
                  <a:cxnLst>
                    <a:cxn ang="0">
                      <a:pos x="128" y="57"/>
                    </a:cxn>
                    <a:cxn ang="0">
                      <a:pos x="162" y="83"/>
                    </a:cxn>
                    <a:cxn ang="0">
                      <a:pos x="173" y="80"/>
                    </a:cxn>
                    <a:cxn ang="0">
                      <a:pos x="143" y="53"/>
                    </a:cxn>
                    <a:cxn ang="0">
                      <a:pos x="128" y="57"/>
                    </a:cxn>
                    <a:cxn ang="0">
                      <a:pos x="128" y="57"/>
                    </a:cxn>
                    <a:cxn ang="0">
                      <a:pos x="90" y="23"/>
                    </a:cxn>
                    <a:cxn ang="0">
                      <a:pos x="120" y="49"/>
                    </a:cxn>
                    <a:cxn ang="0">
                      <a:pos x="131" y="45"/>
                    </a:cxn>
                    <a:cxn ang="0">
                      <a:pos x="101" y="19"/>
                    </a:cxn>
                    <a:cxn ang="0">
                      <a:pos x="90" y="23"/>
                    </a:cxn>
                    <a:cxn ang="0">
                      <a:pos x="90" y="23"/>
                    </a:cxn>
                    <a:cxn ang="0">
                      <a:pos x="71" y="4"/>
                    </a:cxn>
                    <a:cxn ang="0">
                      <a:pos x="83" y="15"/>
                    </a:cxn>
                    <a:cxn ang="0">
                      <a:pos x="94" y="11"/>
                    </a:cxn>
                    <a:cxn ang="0">
                      <a:pos x="83" y="0"/>
                    </a:cxn>
                    <a:cxn ang="0">
                      <a:pos x="71" y="4"/>
                    </a:cxn>
                    <a:cxn ang="0">
                      <a:pos x="71" y="4"/>
                    </a:cxn>
                    <a:cxn ang="0">
                      <a:pos x="49" y="11"/>
                    </a:cxn>
                    <a:cxn ang="0">
                      <a:pos x="60" y="23"/>
                    </a:cxn>
                    <a:cxn ang="0">
                      <a:pos x="71" y="19"/>
                    </a:cxn>
                    <a:cxn ang="0">
                      <a:pos x="60" y="7"/>
                    </a:cxn>
                    <a:cxn ang="0">
                      <a:pos x="49" y="11"/>
                    </a:cxn>
                    <a:cxn ang="0">
                      <a:pos x="49" y="11"/>
                    </a:cxn>
                    <a:cxn ang="0">
                      <a:pos x="22" y="19"/>
                    </a:cxn>
                    <a:cxn ang="0">
                      <a:pos x="34" y="30"/>
                    </a:cxn>
                    <a:cxn ang="0">
                      <a:pos x="45" y="26"/>
                    </a:cxn>
                    <a:cxn ang="0">
                      <a:pos x="34" y="19"/>
                    </a:cxn>
                    <a:cxn ang="0">
                      <a:pos x="22" y="19"/>
                    </a:cxn>
                    <a:cxn ang="0">
                      <a:pos x="22" y="19"/>
                    </a:cxn>
                    <a:cxn ang="0">
                      <a:pos x="0" y="26"/>
                    </a:cxn>
                    <a:cxn ang="0">
                      <a:pos x="11" y="38"/>
                    </a:cxn>
                    <a:cxn ang="0">
                      <a:pos x="22" y="34"/>
                    </a:cxn>
                    <a:cxn ang="0">
                      <a:pos x="11" y="26"/>
                    </a:cxn>
                    <a:cxn ang="0">
                      <a:pos x="0" y="26"/>
                    </a:cxn>
                    <a:cxn ang="0">
                      <a:pos x="0" y="26"/>
                    </a:cxn>
                  </a:cxnLst>
                  <a:rect l="0" t="0" r="r" b="b"/>
                  <a:pathLst>
                    <a:path w="173" h="83">
                      <a:moveTo>
                        <a:pt x="128" y="57"/>
                      </a:moveTo>
                      <a:lnTo>
                        <a:pt x="162" y="83"/>
                      </a:lnTo>
                      <a:lnTo>
                        <a:pt x="173" y="80"/>
                      </a:lnTo>
                      <a:lnTo>
                        <a:pt x="143" y="53"/>
                      </a:lnTo>
                      <a:lnTo>
                        <a:pt x="128" y="57"/>
                      </a:lnTo>
                      <a:lnTo>
                        <a:pt x="128" y="57"/>
                      </a:lnTo>
                      <a:close/>
                      <a:moveTo>
                        <a:pt x="90" y="23"/>
                      </a:moveTo>
                      <a:lnTo>
                        <a:pt x="120" y="49"/>
                      </a:lnTo>
                      <a:lnTo>
                        <a:pt x="131" y="45"/>
                      </a:lnTo>
                      <a:lnTo>
                        <a:pt x="101" y="19"/>
                      </a:lnTo>
                      <a:lnTo>
                        <a:pt x="90" y="23"/>
                      </a:lnTo>
                      <a:lnTo>
                        <a:pt x="90" y="23"/>
                      </a:lnTo>
                      <a:close/>
                      <a:moveTo>
                        <a:pt x="71" y="4"/>
                      </a:moveTo>
                      <a:lnTo>
                        <a:pt x="83" y="15"/>
                      </a:lnTo>
                      <a:lnTo>
                        <a:pt x="94" y="11"/>
                      </a:lnTo>
                      <a:lnTo>
                        <a:pt x="83" y="0"/>
                      </a:lnTo>
                      <a:lnTo>
                        <a:pt x="71" y="4"/>
                      </a:lnTo>
                      <a:lnTo>
                        <a:pt x="71" y="4"/>
                      </a:lnTo>
                      <a:close/>
                      <a:moveTo>
                        <a:pt x="49" y="11"/>
                      </a:moveTo>
                      <a:lnTo>
                        <a:pt x="60" y="23"/>
                      </a:lnTo>
                      <a:lnTo>
                        <a:pt x="71" y="19"/>
                      </a:lnTo>
                      <a:lnTo>
                        <a:pt x="60" y="7"/>
                      </a:lnTo>
                      <a:lnTo>
                        <a:pt x="49" y="11"/>
                      </a:lnTo>
                      <a:lnTo>
                        <a:pt x="49" y="11"/>
                      </a:lnTo>
                      <a:close/>
                      <a:moveTo>
                        <a:pt x="22" y="19"/>
                      </a:moveTo>
                      <a:lnTo>
                        <a:pt x="34" y="30"/>
                      </a:lnTo>
                      <a:lnTo>
                        <a:pt x="45" y="26"/>
                      </a:lnTo>
                      <a:lnTo>
                        <a:pt x="34" y="19"/>
                      </a:lnTo>
                      <a:lnTo>
                        <a:pt x="22" y="19"/>
                      </a:lnTo>
                      <a:lnTo>
                        <a:pt x="22" y="19"/>
                      </a:lnTo>
                      <a:close/>
                      <a:moveTo>
                        <a:pt x="0" y="26"/>
                      </a:moveTo>
                      <a:lnTo>
                        <a:pt x="11" y="38"/>
                      </a:lnTo>
                      <a:lnTo>
                        <a:pt x="22" y="34"/>
                      </a:lnTo>
                      <a:lnTo>
                        <a:pt x="11" y="26"/>
                      </a:lnTo>
                      <a:lnTo>
                        <a:pt x="0" y="26"/>
                      </a:lnTo>
                      <a:lnTo>
                        <a:pt x="0" y="26"/>
                      </a:lnTo>
                      <a:close/>
                    </a:path>
                  </a:pathLst>
                </a:custGeom>
                <a:solidFill>
                  <a:srgbClr val="E5E5E5"/>
                </a:solidFill>
                <a:ln w="9525">
                  <a:noFill/>
                  <a:round/>
                  <a:headEnd/>
                  <a:tailEnd/>
                </a:ln>
              </p:spPr>
              <p:txBody>
                <a:bodyPr/>
                <a:lstStyle/>
                <a:p>
                  <a:endParaRPr lang="en-US"/>
                </a:p>
              </p:txBody>
            </p:sp>
            <p:sp>
              <p:nvSpPr>
                <p:cNvPr id="380773" name="Freeform 869"/>
                <p:cNvSpPr>
                  <a:spLocks noChangeAspect="1" noEditPoints="1"/>
                </p:cNvSpPr>
                <p:nvPr/>
              </p:nvSpPr>
              <p:spPr bwMode="auto">
                <a:xfrm>
                  <a:off x="1598" y="2994"/>
                  <a:ext cx="87" cy="46"/>
                </a:xfrm>
                <a:custGeom>
                  <a:avLst/>
                  <a:gdLst/>
                  <a:ahLst/>
                  <a:cxnLst>
                    <a:cxn ang="0">
                      <a:pos x="56" y="4"/>
                    </a:cxn>
                    <a:cxn ang="0">
                      <a:pos x="68" y="0"/>
                    </a:cxn>
                    <a:cxn ang="0">
                      <a:pos x="79" y="8"/>
                    </a:cxn>
                    <a:cxn ang="0">
                      <a:pos x="87" y="27"/>
                    </a:cxn>
                    <a:cxn ang="0">
                      <a:pos x="68" y="31"/>
                    </a:cxn>
                    <a:cxn ang="0">
                      <a:pos x="60" y="23"/>
                    </a:cxn>
                    <a:cxn ang="0">
                      <a:pos x="56" y="16"/>
                    </a:cxn>
                    <a:cxn ang="0">
                      <a:pos x="49" y="12"/>
                    </a:cxn>
                    <a:cxn ang="0">
                      <a:pos x="56" y="4"/>
                    </a:cxn>
                    <a:cxn ang="0">
                      <a:pos x="56" y="4"/>
                    </a:cxn>
                    <a:cxn ang="0">
                      <a:pos x="34" y="12"/>
                    </a:cxn>
                    <a:cxn ang="0">
                      <a:pos x="45" y="8"/>
                    </a:cxn>
                    <a:cxn ang="0">
                      <a:pos x="56" y="16"/>
                    </a:cxn>
                    <a:cxn ang="0">
                      <a:pos x="64" y="35"/>
                    </a:cxn>
                    <a:cxn ang="0">
                      <a:pos x="45" y="38"/>
                    </a:cxn>
                    <a:cxn ang="0">
                      <a:pos x="34" y="31"/>
                    </a:cxn>
                    <a:cxn ang="0">
                      <a:pos x="30" y="23"/>
                    </a:cxn>
                    <a:cxn ang="0">
                      <a:pos x="26" y="19"/>
                    </a:cxn>
                    <a:cxn ang="0">
                      <a:pos x="34" y="12"/>
                    </a:cxn>
                    <a:cxn ang="0">
                      <a:pos x="34" y="12"/>
                    </a:cxn>
                    <a:cxn ang="0">
                      <a:pos x="8" y="19"/>
                    </a:cxn>
                    <a:cxn ang="0">
                      <a:pos x="19" y="16"/>
                    </a:cxn>
                    <a:cxn ang="0">
                      <a:pos x="30" y="23"/>
                    </a:cxn>
                    <a:cxn ang="0">
                      <a:pos x="38" y="42"/>
                    </a:cxn>
                    <a:cxn ang="0">
                      <a:pos x="19" y="46"/>
                    </a:cxn>
                    <a:cxn ang="0">
                      <a:pos x="0" y="31"/>
                    </a:cxn>
                    <a:cxn ang="0">
                      <a:pos x="8" y="19"/>
                    </a:cxn>
                    <a:cxn ang="0">
                      <a:pos x="8" y="19"/>
                    </a:cxn>
                  </a:cxnLst>
                  <a:rect l="0" t="0" r="r" b="b"/>
                  <a:pathLst>
                    <a:path w="87" h="46">
                      <a:moveTo>
                        <a:pt x="56" y="4"/>
                      </a:moveTo>
                      <a:lnTo>
                        <a:pt x="68" y="0"/>
                      </a:lnTo>
                      <a:lnTo>
                        <a:pt x="79" y="8"/>
                      </a:lnTo>
                      <a:lnTo>
                        <a:pt x="87" y="27"/>
                      </a:lnTo>
                      <a:lnTo>
                        <a:pt x="68" y="31"/>
                      </a:lnTo>
                      <a:lnTo>
                        <a:pt x="60" y="23"/>
                      </a:lnTo>
                      <a:lnTo>
                        <a:pt x="56" y="16"/>
                      </a:lnTo>
                      <a:lnTo>
                        <a:pt x="49" y="12"/>
                      </a:lnTo>
                      <a:lnTo>
                        <a:pt x="56" y="4"/>
                      </a:lnTo>
                      <a:lnTo>
                        <a:pt x="56" y="4"/>
                      </a:lnTo>
                      <a:close/>
                      <a:moveTo>
                        <a:pt x="34" y="12"/>
                      </a:moveTo>
                      <a:lnTo>
                        <a:pt x="45" y="8"/>
                      </a:lnTo>
                      <a:lnTo>
                        <a:pt x="56" y="16"/>
                      </a:lnTo>
                      <a:lnTo>
                        <a:pt x="64" y="35"/>
                      </a:lnTo>
                      <a:lnTo>
                        <a:pt x="45" y="38"/>
                      </a:lnTo>
                      <a:lnTo>
                        <a:pt x="34" y="31"/>
                      </a:lnTo>
                      <a:lnTo>
                        <a:pt x="30" y="23"/>
                      </a:lnTo>
                      <a:lnTo>
                        <a:pt x="26" y="19"/>
                      </a:lnTo>
                      <a:lnTo>
                        <a:pt x="34" y="12"/>
                      </a:lnTo>
                      <a:lnTo>
                        <a:pt x="34" y="12"/>
                      </a:lnTo>
                      <a:close/>
                      <a:moveTo>
                        <a:pt x="8" y="19"/>
                      </a:moveTo>
                      <a:lnTo>
                        <a:pt x="19" y="16"/>
                      </a:lnTo>
                      <a:lnTo>
                        <a:pt x="30" y="23"/>
                      </a:lnTo>
                      <a:lnTo>
                        <a:pt x="38" y="42"/>
                      </a:lnTo>
                      <a:lnTo>
                        <a:pt x="19" y="46"/>
                      </a:lnTo>
                      <a:lnTo>
                        <a:pt x="0" y="31"/>
                      </a:lnTo>
                      <a:lnTo>
                        <a:pt x="8" y="19"/>
                      </a:lnTo>
                      <a:lnTo>
                        <a:pt x="8" y="19"/>
                      </a:lnTo>
                      <a:close/>
                    </a:path>
                  </a:pathLst>
                </a:custGeom>
                <a:solidFill>
                  <a:srgbClr val="F4F4D1"/>
                </a:solidFill>
                <a:ln w="9525">
                  <a:noFill/>
                  <a:round/>
                  <a:headEnd/>
                  <a:tailEnd/>
                </a:ln>
              </p:spPr>
              <p:txBody>
                <a:bodyPr/>
                <a:lstStyle/>
                <a:p>
                  <a:endParaRPr lang="en-US"/>
                </a:p>
              </p:txBody>
            </p:sp>
            <p:sp>
              <p:nvSpPr>
                <p:cNvPr id="380774" name="Freeform 870"/>
                <p:cNvSpPr>
                  <a:spLocks noChangeAspect="1"/>
                </p:cNvSpPr>
                <p:nvPr/>
              </p:nvSpPr>
              <p:spPr bwMode="auto">
                <a:xfrm>
                  <a:off x="1647" y="2994"/>
                  <a:ext cx="38" cy="31"/>
                </a:xfrm>
                <a:custGeom>
                  <a:avLst/>
                  <a:gdLst/>
                  <a:ahLst/>
                  <a:cxnLst>
                    <a:cxn ang="0">
                      <a:pos x="7" y="4"/>
                    </a:cxn>
                    <a:cxn ang="0">
                      <a:pos x="19" y="0"/>
                    </a:cxn>
                    <a:cxn ang="0">
                      <a:pos x="30" y="8"/>
                    </a:cxn>
                    <a:cxn ang="0">
                      <a:pos x="38" y="27"/>
                    </a:cxn>
                    <a:cxn ang="0">
                      <a:pos x="19" y="31"/>
                    </a:cxn>
                    <a:cxn ang="0">
                      <a:pos x="11" y="23"/>
                    </a:cxn>
                    <a:cxn ang="0">
                      <a:pos x="7" y="16"/>
                    </a:cxn>
                    <a:cxn ang="0">
                      <a:pos x="0" y="12"/>
                    </a:cxn>
                    <a:cxn ang="0">
                      <a:pos x="7" y="4"/>
                    </a:cxn>
                  </a:cxnLst>
                  <a:rect l="0" t="0" r="r" b="b"/>
                  <a:pathLst>
                    <a:path w="38" h="31">
                      <a:moveTo>
                        <a:pt x="7" y="4"/>
                      </a:moveTo>
                      <a:lnTo>
                        <a:pt x="19" y="0"/>
                      </a:lnTo>
                      <a:lnTo>
                        <a:pt x="30" y="8"/>
                      </a:lnTo>
                      <a:lnTo>
                        <a:pt x="38" y="27"/>
                      </a:lnTo>
                      <a:lnTo>
                        <a:pt x="19" y="31"/>
                      </a:lnTo>
                      <a:lnTo>
                        <a:pt x="11" y="23"/>
                      </a:lnTo>
                      <a:lnTo>
                        <a:pt x="7"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0775" name="Freeform 871"/>
                <p:cNvSpPr>
                  <a:spLocks noChangeAspect="1"/>
                </p:cNvSpPr>
                <p:nvPr/>
              </p:nvSpPr>
              <p:spPr bwMode="auto">
                <a:xfrm>
                  <a:off x="1624" y="3002"/>
                  <a:ext cx="38" cy="30"/>
                </a:xfrm>
                <a:custGeom>
                  <a:avLst/>
                  <a:gdLst/>
                  <a:ahLst/>
                  <a:cxnLst>
                    <a:cxn ang="0">
                      <a:pos x="4" y="4"/>
                    </a:cxn>
                    <a:cxn ang="0">
                      <a:pos x="15" y="0"/>
                    </a:cxn>
                    <a:cxn ang="0">
                      <a:pos x="30" y="8"/>
                    </a:cxn>
                    <a:cxn ang="0">
                      <a:pos x="38" y="27"/>
                    </a:cxn>
                    <a:cxn ang="0">
                      <a:pos x="15" y="30"/>
                    </a:cxn>
                    <a:cxn ang="0">
                      <a:pos x="8" y="23"/>
                    </a:cxn>
                    <a:cxn ang="0">
                      <a:pos x="4" y="19"/>
                    </a:cxn>
                    <a:cxn ang="0">
                      <a:pos x="0" y="11"/>
                    </a:cxn>
                    <a:cxn ang="0">
                      <a:pos x="4" y="4"/>
                    </a:cxn>
                  </a:cxnLst>
                  <a:rect l="0" t="0" r="r" b="b"/>
                  <a:pathLst>
                    <a:path w="38" h="30">
                      <a:moveTo>
                        <a:pt x="4" y="4"/>
                      </a:moveTo>
                      <a:lnTo>
                        <a:pt x="15" y="0"/>
                      </a:lnTo>
                      <a:lnTo>
                        <a:pt x="30" y="8"/>
                      </a:lnTo>
                      <a:lnTo>
                        <a:pt x="38" y="27"/>
                      </a:lnTo>
                      <a:lnTo>
                        <a:pt x="15" y="30"/>
                      </a:lnTo>
                      <a:lnTo>
                        <a:pt x="8" y="23"/>
                      </a:lnTo>
                      <a:lnTo>
                        <a:pt x="4" y="19"/>
                      </a:lnTo>
                      <a:lnTo>
                        <a:pt x="0" y="11"/>
                      </a:lnTo>
                      <a:lnTo>
                        <a:pt x="4" y="4"/>
                      </a:lnTo>
                    </a:path>
                  </a:pathLst>
                </a:custGeom>
                <a:noFill/>
                <a:ln w="6350">
                  <a:solidFill>
                    <a:srgbClr val="000000"/>
                  </a:solidFill>
                  <a:prstDash val="solid"/>
                  <a:round/>
                  <a:headEnd/>
                  <a:tailEnd/>
                </a:ln>
              </p:spPr>
              <p:txBody>
                <a:bodyPr/>
                <a:lstStyle/>
                <a:p>
                  <a:endParaRPr lang="en-US"/>
                </a:p>
              </p:txBody>
            </p:sp>
            <p:sp>
              <p:nvSpPr>
                <p:cNvPr id="380776" name="Freeform 872"/>
                <p:cNvSpPr>
                  <a:spLocks noChangeAspect="1"/>
                </p:cNvSpPr>
                <p:nvPr/>
              </p:nvSpPr>
              <p:spPr bwMode="auto">
                <a:xfrm>
                  <a:off x="1598" y="3010"/>
                  <a:ext cx="38" cy="30"/>
                </a:xfrm>
                <a:custGeom>
                  <a:avLst/>
                  <a:gdLst/>
                  <a:ahLst/>
                  <a:cxnLst>
                    <a:cxn ang="0">
                      <a:pos x="8" y="3"/>
                    </a:cxn>
                    <a:cxn ang="0">
                      <a:pos x="19" y="0"/>
                    </a:cxn>
                    <a:cxn ang="0">
                      <a:pos x="30" y="11"/>
                    </a:cxn>
                    <a:cxn ang="0">
                      <a:pos x="38" y="26"/>
                    </a:cxn>
                    <a:cxn ang="0">
                      <a:pos x="19" y="30"/>
                    </a:cxn>
                    <a:cxn ang="0">
                      <a:pos x="0" y="15"/>
                    </a:cxn>
                    <a:cxn ang="0">
                      <a:pos x="8" y="3"/>
                    </a:cxn>
                  </a:cxnLst>
                  <a:rect l="0" t="0" r="r" b="b"/>
                  <a:pathLst>
                    <a:path w="38" h="30">
                      <a:moveTo>
                        <a:pt x="8" y="3"/>
                      </a:moveTo>
                      <a:lnTo>
                        <a:pt x="19" y="0"/>
                      </a:lnTo>
                      <a:lnTo>
                        <a:pt x="30" y="11"/>
                      </a:lnTo>
                      <a:lnTo>
                        <a:pt x="38" y="26"/>
                      </a:lnTo>
                      <a:lnTo>
                        <a:pt x="19"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80777" name="Freeform 873"/>
                <p:cNvSpPr>
                  <a:spLocks noChangeAspect="1" noEditPoints="1"/>
                </p:cNvSpPr>
                <p:nvPr/>
              </p:nvSpPr>
              <p:spPr bwMode="auto">
                <a:xfrm>
                  <a:off x="1598" y="2998"/>
                  <a:ext cx="68" cy="42"/>
                </a:xfrm>
                <a:custGeom>
                  <a:avLst/>
                  <a:gdLst/>
                  <a:ahLst/>
                  <a:cxnLst>
                    <a:cxn ang="0">
                      <a:pos x="68" y="8"/>
                    </a:cxn>
                    <a:cxn ang="0">
                      <a:pos x="68" y="27"/>
                    </a:cxn>
                    <a:cxn ang="0">
                      <a:pos x="60" y="19"/>
                    </a:cxn>
                    <a:cxn ang="0">
                      <a:pos x="56" y="12"/>
                    </a:cxn>
                    <a:cxn ang="0">
                      <a:pos x="49" y="8"/>
                    </a:cxn>
                    <a:cxn ang="0">
                      <a:pos x="56" y="0"/>
                    </a:cxn>
                    <a:cxn ang="0">
                      <a:pos x="68" y="8"/>
                    </a:cxn>
                    <a:cxn ang="0">
                      <a:pos x="68" y="8"/>
                    </a:cxn>
                    <a:cxn ang="0">
                      <a:pos x="41" y="15"/>
                    </a:cxn>
                    <a:cxn ang="0">
                      <a:pos x="45" y="34"/>
                    </a:cxn>
                    <a:cxn ang="0">
                      <a:pos x="34" y="27"/>
                    </a:cxn>
                    <a:cxn ang="0">
                      <a:pos x="30" y="23"/>
                    </a:cxn>
                    <a:cxn ang="0">
                      <a:pos x="26" y="15"/>
                    </a:cxn>
                    <a:cxn ang="0">
                      <a:pos x="34" y="8"/>
                    </a:cxn>
                    <a:cxn ang="0">
                      <a:pos x="41" y="15"/>
                    </a:cxn>
                    <a:cxn ang="0">
                      <a:pos x="41" y="15"/>
                    </a:cxn>
                    <a:cxn ang="0">
                      <a:pos x="19" y="27"/>
                    </a:cxn>
                    <a:cxn ang="0">
                      <a:pos x="19" y="42"/>
                    </a:cxn>
                    <a:cxn ang="0">
                      <a:pos x="0" y="27"/>
                    </a:cxn>
                    <a:cxn ang="0">
                      <a:pos x="8" y="15"/>
                    </a:cxn>
                    <a:cxn ang="0">
                      <a:pos x="19" y="27"/>
                    </a:cxn>
                    <a:cxn ang="0">
                      <a:pos x="19" y="27"/>
                    </a:cxn>
                  </a:cxnLst>
                  <a:rect l="0" t="0" r="r" b="b"/>
                  <a:pathLst>
                    <a:path w="68" h="42">
                      <a:moveTo>
                        <a:pt x="68" y="8"/>
                      </a:moveTo>
                      <a:lnTo>
                        <a:pt x="68" y="27"/>
                      </a:lnTo>
                      <a:lnTo>
                        <a:pt x="60" y="19"/>
                      </a:lnTo>
                      <a:lnTo>
                        <a:pt x="56" y="12"/>
                      </a:lnTo>
                      <a:lnTo>
                        <a:pt x="49" y="8"/>
                      </a:lnTo>
                      <a:lnTo>
                        <a:pt x="56" y="0"/>
                      </a:lnTo>
                      <a:lnTo>
                        <a:pt x="68" y="8"/>
                      </a:lnTo>
                      <a:lnTo>
                        <a:pt x="68" y="8"/>
                      </a:lnTo>
                      <a:close/>
                      <a:moveTo>
                        <a:pt x="41" y="15"/>
                      </a:moveTo>
                      <a:lnTo>
                        <a:pt x="45" y="34"/>
                      </a:lnTo>
                      <a:lnTo>
                        <a:pt x="34" y="27"/>
                      </a:lnTo>
                      <a:lnTo>
                        <a:pt x="30" y="23"/>
                      </a:lnTo>
                      <a:lnTo>
                        <a:pt x="26" y="15"/>
                      </a:lnTo>
                      <a:lnTo>
                        <a:pt x="34" y="8"/>
                      </a:lnTo>
                      <a:lnTo>
                        <a:pt x="41" y="15"/>
                      </a:lnTo>
                      <a:lnTo>
                        <a:pt x="41" y="15"/>
                      </a:lnTo>
                      <a:close/>
                      <a:moveTo>
                        <a:pt x="19" y="27"/>
                      </a:moveTo>
                      <a:lnTo>
                        <a:pt x="19" y="42"/>
                      </a:lnTo>
                      <a:lnTo>
                        <a:pt x="0" y="27"/>
                      </a:lnTo>
                      <a:lnTo>
                        <a:pt x="8" y="15"/>
                      </a:lnTo>
                      <a:lnTo>
                        <a:pt x="19" y="27"/>
                      </a:lnTo>
                      <a:lnTo>
                        <a:pt x="19" y="27"/>
                      </a:lnTo>
                      <a:close/>
                    </a:path>
                  </a:pathLst>
                </a:custGeom>
                <a:solidFill>
                  <a:srgbClr val="E2E2BF"/>
                </a:solidFill>
                <a:ln w="9525">
                  <a:noFill/>
                  <a:round/>
                  <a:headEnd/>
                  <a:tailEnd/>
                </a:ln>
              </p:spPr>
              <p:txBody>
                <a:bodyPr/>
                <a:lstStyle/>
                <a:p>
                  <a:endParaRPr lang="en-US"/>
                </a:p>
              </p:txBody>
            </p:sp>
            <p:sp>
              <p:nvSpPr>
                <p:cNvPr id="380778" name="Freeform 874"/>
                <p:cNvSpPr>
                  <a:spLocks noChangeAspect="1" noEditPoints="1"/>
                </p:cNvSpPr>
                <p:nvPr/>
              </p:nvSpPr>
              <p:spPr bwMode="auto">
                <a:xfrm>
                  <a:off x="1617" y="3010"/>
                  <a:ext cx="86" cy="49"/>
                </a:xfrm>
                <a:custGeom>
                  <a:avLst/>
                  <a:gdLst/>
                  <a:ahLst/>
                  <a:cxnLst>
                    <a:cxn ang="0">
                      <a:pos x="56" y="3"/>
                    </a:cxn>
                    <a:cxn ang="0">
                      <a:pos x="68" y="0"/>
                    </a:cxn>
                    <a:cxn ang="0">
                      <a:pos x="79" y="11"/>
                    </a:cxn>
                    <a:cxn ang="0">
                      <a:pos x="86" y="26"/>
                    </a:cxn>
                    <a:cxn ang="0">
                      <a:pos x="68" y="34"/>
                    </a:cxn>
                    <a:cxn ang="0">
                      <a:pos x="60" y="26"/>
                    </a:cxn>
                    <a:cxn ang="0">
                      <a:pos x="56" y="19"/>
                    </a:cxn>
                    <a:cxn ang="0">
                      <a:pos x="49" y="15"/>
                    </a:cxn>
                    <a:cxn ang="0">
                      <a:pos x="56" y="3"/>
                    </a:cxn>
                    <a:cxn ang="0">
                      <a:pos x="56" y="3"/>
                    </a:cxn>
                    <a:cxn ang="0">
                      <a:pos x="34" y="11"/>
                    </a:cxn>
                    <a:cxn ang="0">
                      <a:pos x="45" y="7"/>
                    </a:cxn>
                    <a:cxn ang="0">
                      <a:pos x="56" y="19"/>
                    </a:cxn>
                    <a:cxn ang="0">
                      <a:pos x="64" y="34"/>
                    </a:cxn>
                    <a:cxn ang="0">
                      <a:pos x="45" y="41"/>
                    </a:cxn>
                    <a:cxn ang="0">
                      <a:pos x="34" y="34"/>
                    </a:cxn>
                    <a:cxn ang="0">
                      <a:pos x="30" y="26"/>
                    </a:cxn>
                    <a:cxn ang="0">
                      <a:pos x="26" y="22"/>
                    </a:cxn>
                    <a:cxn ang="0">
                      <a:pos x="34" y="11"/>
                    </a:cxn>
                    <a:cxn ang="0">
                      <a:pos x="34" y="11"/>
                    </a:cxn>
                    <a:cxn ang="0">
                      <a:pos x="7" y="19"/>
                    </a:cxn>
                    <a:cxn ang="0">
                      <a:pos x="19" y="19"/>
                    </a:cxn>
                    <a:cxn ang="0">
                      <a:pos x="30" y="26"/>
                    </a:cxn>
                    <a:cxn ang="0">
                      <a:pos x="37" y="41"/>
                    </a:cxn>
                    <a:cxn ang="0">
                      <a:pos x="19" y="49"/>
                    </a:cxn>
                    <a:cxn ang="0">
                      <a:pos x="0" y="34"/>
                    </a:cxn>
                    <a:cxn ang="0">
                      <a:pos x="7" y="19"/>
                    </a:cxn>
                    <a:cxn ang="0">
                      <a:pos x="7" y="19"/>
                    </a:cxn>
                  </a:cxnLst>
                  <a:rect l="0" t="0" r="r" b="b"/>
                  <a:pathLst>
                    <a:path w="86" h="49">
                      <a:moveTo>
                        <a:pt x="56" y="3"/>
                      </a:moveTo>
                      <a:lnTo>
                        <a:pt x="68" y="0"/>
                      </a:lnTo>
                      <a:lnTo>
                        <a:pt x="79" y="11"/>
                      </a:lnTo>
                      <a:lnTo>
                        <a:pt x="86" y="26"/>
                      </a:lnTo>
                      <a:lnTo>
                        <a:pt x="68" y="34"/>
                      </a:lnTo>
                      <a:lnTo>
                        <a:pt x="60" y="26"/>
                      </a:lnTo>
                      <a:lnTo>
                        <a:pt x="56" y="19"/>
                      </a:lnTo>
                      <a:lnTo>
                        <a:pt x="49" y="15"/>
                      </a:lnTo>
                      <a:lnTo>
                        <a:pt x="56" y="3"/>
                      </a:lnTo>
                      <a:lnTo>
                        <a:pt x="56" y="3"/>
                      </a:lnTo>
                      <a:close/>
                      <a:moveTo>
                        <a:pt x="34" y="11"/>
                      </a:moveTo>
                      <a:lnTo>
                        <a:pt x="45" y="7"/>
                      </a:lnTo>
                      <a:lnTo>
                        <a:pt x="56" y="19"/>
                      </a:lnTo>
                      <a:lnTo>
                        <a:pt x="64" y="34"/>
                      </a:lnTo>
                      <a:lnTo>
                        <a:pt x="45" y="41"/>
                      </a:lnTo>
                      <a:lnTo>
                        <a:pt x="34" y="34"/>
                      </a:lnTo>
                      <a:lnTo>
                        <a:pt x="30" y="26"/>
                      </a:lnTo>
                      <a:lnTo>
                        <a:pt x="26" y="22"/>
                      </a:lnTo>
                      <a:lnTo>
                        <a:pt x="34" y="11"/>
                      </a:lnTo>
                      <a:lnTo>
                        <a:pt x="34" y="11"/>
                      </a:lnTo>
                      <a:close/>
                      <a:moveTo>
                        <a:pt x="7" y="19"/>
                      </a:moveTo>
                      <a:lnTo>
                        <a:pt x="19" y="19"/>
                      </a:lnTo>
                      <a:lnTo>
                        <a:pt x="30" y="26"/>
                      </a:lnTo>
                      <a:lnTo>
                        <a:pt x="37" y="41"/>
                      </a:lnTo>
                      <a:lnTo>
                        <a:pt x="19" y="49"/>
                      </a:lnTo>
                      <a:lnTo>
                        <a:pt x="0" y="34"/>
                      </a:lnTo>
                      <a:lnTo>
                        <a:pt x="7" y="19"/>
                      </a:lnTo>
                      <a:lnTo>
                        <a:pt x="7" y="19"/>
                      </a:lnTo>
                      <a:close/>
                    </a:path>
                  </a:pathLst>
                </a:custGeom>
                <a:solidFill>
                  <a:srgbClr val="F4F4D1"/>
                </a:solidFill>
                <a:ln w="9525">
                  <a:noFill/>
                  <a:round/>
                  <a:headEnd/>
                  <a:tailEnd/>
                </a:ln>
              </p:spPr>
              <p:txBody>
                <a:bodyPr/>
                <a:lstStyle/>
                <a:p>
                  <a:endParaRPr lang="en-US"/>
                </a:p>
              </p:txBody>
            </p:sp>
            <p:sp>
              <p:nvSpPr>
                <p:cNvPr id="380779" name="Freeform 875"/>
                <p:cNvSpPr>
                  <a:spLocks noChangeAspect="1"/>
                </p:cNvSpPr>
                <p:nvPr/>
              </p:nvSpPr>
              <p:spPr bwMode="auto">
                <a:xfrm>
                  <a:off x="1666" y="3010"/>
                  <a:ext cx="37" cy="34"/>
                </a:xfrm>
                <a:custGeom>
                  <a:avLst/>
                  <a:gdLst/>
                  <a:ahLst/>
                  <a:cxnLst>
                    <a:cxn ang="0">
                      <a:pos x="7" y="3"/>
                    </a:cxn>
                    <a:cxn ang="0">
                      <a:pos x="19" y="0"/>
                    </a:cxn>
                    <a:cxn ang="0">
                      <a:pos x="30" y="11"/>
                    </a:cxn>
                    <a:cxn ang="0">
                      <a:pos x="37" y="26"/>
                    </a:cxn>
                    <a:cxn ang="0">
                      <a:pos x="19" y="34"/>
                    </a:cxn>
                    <a:cxn ang="0">
                      <a:pos x="11" y="26"/>
                    </a:cxn>
                    <a:cxn ang="0">
                      <a:pos x="7" y="19"/>
                    </a:cxn>
                    <a:cxn ang="0">
                      <a:pos x="0" y="15"/>
                    </a:cxn>
                    <a:cxn ang="0">
                      <a:pos x="7" y="3"/>
                    </a:cxn>
                  </a:cxnLst>
                  <a:rect l="0" t="0" r="r" b="b"/>
                  <a:pathLst>
                    <a:path w="37" h="34">
                      <a:moveTo>
                        <a:pt x="7" y="3"/>
                      </a:moveTo>
                      <a:lnTo>
                        <a:pt x="19" y="0"/>
                      </a:lnTo>
                      <a:lnTo>
                        <a:pt x="30" y="11"/>
                      </a:lnTo>
                      <a:lnTo>
                        <a:pt x="37" y="26"/>
                      </a:lnTo>
                      <a:lnTo>
                        <a:pt x="19" y="34"/>
                      </a:lnTo>
                      <a:lnTo>
                        <a:pt x="11"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80780" name="Freeform 876"/>
                <p:cNvSpPr>
                  <a:spLocks noChangeAspect="1"/>
                </p:cNvSpPr>
                <p:nvPr/>
              </p:nvSpPr>
              <p:spPr bwMode="auto">
                <a:xfrm>
                  <a:off x="1643" y="3017"/>
                  <a:ext cx="38" cy="34"/>
                </a:xfrm>
                <a:custGeom>
                  <a:avLst/>
                  <a:gdLst/>
                  <a:ahLst/>
                  <a:cxnLst>
                    <a:cxn ang="0">
                      <a:pos x="8" y="4"/>
                    </a:cxn>
                    <a:cxn ang="0">
                      <a:pos x="19" y="0"/>
                    </a:cxn>
                    <a:cxn ang="0">
                      <a:pos x="30" y="12"/>
                    </a:cxn>
                    <a:cxn ang="0">
                      <a:pos x="38" y="27"/>
                    </a:cxn>
                    <a:cxn ang="0">
                      <a:pos x="19" y="34"/>
                    </a:cxn>
                    <a:cxn ang="0">
                      <a:pos x="8" y="27"/>
                    </a:cxn>
                    <a:cxn ang="0">
                      <a:pos x="8" y="19"/>
                    </a:cxn>
                    <a:cxn ang="0">
                      <a:pos x="0" y="15"/>
                    </a:cxn>
                    <a:cxn ang="0">
                      <a:pos x="8" y="4"/>
                    </a:cxn>
                  </a:cxnLst>
                  <a:rect l="0" t="0" r="r" b="b"/>
                  <a:pathLst>
                    <a:path w="38" h="34">
                      <a:moveTo>
                        <a:pt x="8" y="4"/>
                      </a:moveTo>
                      <a:lnTo>
                        <a:pt x="19" y="0"/>
                      </a:lnTo>
                      <a:lnTo>
                        <a:pt x="30" y="12"/>
                      </a:lnTo>
                      <a:lnTo>
                        <a:pt x="38" y="27"/>
                      </a:lnTo>
                      <a:lnTo>
                        <a:pt x="19" y="34"/>
                      </a:lnTo>
                      <a:lnTo>
                        <a:pt x="8" y="27"/>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0781" name="Freeform 877"/>
                <p:cNvSpPr>
                  <a:spLocks noChangeAspect="1"/>
                </p:cNvSpPr>
                <p:nvPr/>
              </p:nvSpPr>
              <p:spPr bwMode="auto">
                <a:xfrm>
                  <a:off x="1617" y="3025"/>
                  <a:ext cx="37" cy="34"/>
                </a:xfrm>
                <a:custGeom>
                  <a:avLst/>
                  <a:gdLst/>
                  <a:ahLst/>
                  <a:cxnLst>
                    <a:cxn ang="0">
                      <a:pos x="7" y="4"/>
                    </a:cxn>
                    <a:cxn ang="0">
                      <a:pos x="19" y="0"/>
                    </a:cxn>
                    <a:cxn ang="0">
                      <a:pos x="30" y="11"/>
                    </a:cxn>
                    <a:cxn ang="0">
                      <a:pos x="37" y="26"/>
                    </a:cxn>
                    <a:cxn ang="0">
                      <a:pos x="19" y="34"/>
                    </a:cxn>
                    <a:cxn ang="0">
                      <a:pos x="0" y="15"/>
                    </a:cxn>
                    <a:cxn ang="0">
                      <a:pos x="7" y="4"/>
                    </a:cxn>
                  </a:cxnLst>
                  <a:rect l="0" t="0" r="r" b="b"/>
                  <a:pathLst>
                    <a:path w="37" h="34">
                      <a:moveTo>
                        <a:pt x="7" y="4"/>
                      </a:moveTo>
                      <a:lnTo>
                        <a:pt x="19" y="0"/>
                      </a:lnTo>
                      <a:lnTo>
                        <a:pt x="30" y="11"/>
                      </a:lnTo>
                      <a:lnTo>
                        <a:pt x="37" y="26"/>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0782" name="Freeform 878"/>
                <p:cNvSpPr>
                  <a:spLocks noChangeAspect="1" noEditPoints="1"/>
                </p:cNvSpPr>
                <p:nvPr/>
              </p:nvSpPr>
              <p:spPr bwMode="auto">
                <a:xfrm>
                  <a:off x="1617" y="3013"/>
                  <a:ext cx="68" cy="46"/>
                </a:xfrm>
                <a:custGeom>
                  <a:avLst/>
                  <a:gdLst/>
                  <a:ahLst/>
                  <a:cxnLst>
                    <a:cxn ang="0">
                      <a:pos x="68" y="12"/>
                    </a:cxn>
                    <a:cxn ang="0">
                      <a:pos x="68" y="31"/>
                    </a:cxn>
                    <a:cxn ang="0">
                      <a:pos x="60" y="23"/>
                    </a:cxn>
                    <a:cxn ang="0">
                      <a:pos x="56" y="16"/>
                    </a:cxn>
                    <a:cxn ang="0">
                      <a:pos x="53" y="12"/>
                    </a:cxn>
                    <a:cxn ang="0">
                      <a:pos x="56" y="0"/>
                    </a:cxn>
                    <a:cxn ang="0">
                      <a:pos x="68" y="12"/>
                    </a:cxn>
                    <a:cxn ang="0">
                      <a:pos x="68" y="12"/>
                    </a:cxn>
                    <a:cxn ang="0">
                      <a:pos x="45" y="19"/>
                    </a:cxn>
                    <a:cxn ang="0">
                      <a:pos x="45" y="38"/>
                    </a:cxn>
                    <a:cxn ang="0">
                      <a:pos x="34" y="31"/>
                    </a:cxn>
                    <a:cxn ang="0">
                      <a:pos x="34" y="23"/>
                    </a:cxn>
                    <a:cxn ang="0">
                      <a:pos x="26" y="19"/>
                    </a:cxn>
                    <a:cxn ang="0">
                      <a:pos x="34" y="8"/>
                    </a:cxn>
                    <a:cxn ang="0">
                      <a:pos x="45" y="19"/>
                    </a:cxn>
                    <a:cxn ang="0">
                      <a:pos x="45" y="19"/>
                    </a:cxn>
                    <a:cxn ang="0">
                      <a:pos x="19" y="27"/>
                    </a:cxn>
                    <a:cxn ang="0">
                      <a:pos x="19" y="46"/>
                    </a:cxn>
                    <a:cxn ang="0">
                      <a:pos x="0" y="31"/>
                    </a:cxn>
                    <a:cxn ang="0">
                      <a:pos x="7" y="19"/>
                    </a:cxn>
                    <a:cxn ang="0">
                      <a:pos x="19" y="27"/>
                    </a:cxn>
                    <a:cxn ang="0">
                      <a:pos x="19" y="27"/>
                    </a:cxn>
                  </a:cxnLst>
                  <a:rect l="0" t="0" r="r" b="b"/>
                  <a:pathLst>
                    <a:path w="68" h="46">
                      <a:moveTo>
                        <a:pt x="68" y="12"/>
                      </a:moveTo>
                      <a:lnTo>
                        <a:pt x="68" y="31"/>
                      </a:lnTo>
                      <a:lnTo>
                        <a:pt x="60" y="23"/>
                      </a:lnTo>
                      <a:lnTo>
                        <a:pt x="56" y="16"/>
                      </a:lnTo>
                      <a:lnTo>
                        <a:pt x="53" y="12"/>
                      </a:lnTo>
                      <a:lnTo>
                        <a:pt x="56" y="0"/>
                      </a:lnTo>
                      <a:lnTo>
                        <a:pt x="68" y="12"/>
                      </a:lnTo>
                      <a:lnTo>
                        <a:pt x="68" y="12"/>
                      </a:lnTo>
                      <a:close/>
                      <a:moveTo>
                        <a:pt x="45" y="19"/>
                      </a:moveTo>
                      <a:lnTo>
                        <a:pt x="45" y="38"/>
                      </a:lnTo>
                      <a:lnTo>
                        <a:pt x="34" y="31"/>
                      </a:lnTo>
                      <a:lnTo>
                        <a:pt x="34" y="23"/>
                      </a:lnTo>
                      <a:lnTo>
                        <a:pt x="26" y="19"/>
                      </a:lnTo>
                      <a:lnTo>
                        <a:pt x="34" y="8"/>
                      </a:lnTo>
                      <a:lnTo>
                        <a:pt x="45" y="19"/>
                      </a:lnTo>
                      <a:lnTo>
                        <a:pt x="45" y="19"/>
                      </a:lnTo>
                      <a:close/>
                      <a:moveTo>
                        <a:pt x="19" y="27"/>
                      </a:moveTo>
                      <a:lnTo>
                        <a:pt x="19" y="46"/>
                      </a:lnTo>
                      <a:lnTo>
                        <a:pt x="0" y="31"/>
                      </a:lnTo>
                      <a:lnTo>
                        <a:pt x="7" y="19"/>
                      </a:lnTo>
                      <a:lnTo>
                        <a:pt x="19" y="27"/>
                      </a:lnTo>
                      <a:lnTo>
                        <a:pt x="19" y="27"/>
                      </a:lnTo>
                      <a:close/>
                    </a:path>
                  </a:pathLst>
                </a:custGeom>
                <a:solidFill>
                  <a:srgbClr val="E2E2BF"/>
                </a:solidFill>
                <a:ln w="9525">
                  <a:noFill/>
                  <a:round/>
                  <a:headEnd/>
                  <a:tailEnd/>
                </a:ln>
              </p:spPr>
              <p:txBody>
                <a:bodyPr/>
                <a:lstStyle/>
                <a:p>
                  <a:endParaRPr lang="en-US"/>
                </a:p>
              </p:txBody>
            </p:sp>
            <p:sp>
              <p:nvSpPr>
                <p:cNvPr id="380783" name="Freeform 879"/>
                <p:cNvSpPr>
                  <a:spLocks noChangeAspect="1" noEditPoints="1"/>
                </p:cNvSpPr>
                <p:nvPr/>
              </p:nvSpPr>
              <p:spPr bwMode="auto">
                <a:xfrm>
                  <a:off x="1636" y="3029"/>
                  <a:ext cx="86" cy="49"/>
                </a:xfrm>
                <a:custGeom>
                  <a:avLst/>
                  <a:gdLst/>
                  <a:ahLst/>
                  <a:cxnLst>
                    <a:cxn ang="0">
                      <a:pos x="56" y="3"/>
                    </a:cxn>
                    <a:cxn ang="0">
                      <a:pos x="67" y="0"/>
                    </a:cxn>
                    <a:cxn ang="0">
                      <a:pos x="79" y="11"/>
                    </a:cxn>
                    <a:cxn ang="0">
                      <a:pos x="86" y="26"/>
                    </a:cxn>
                    <a:cxn ang="0">
                      <a:pos x="67" y="34"/>
                    </a:cxn>
                    <a:cxn ang="0">
                      <a:pos x="60" y="26"/>
                    </a:cxn>
                    <a:cxn ang="0">
                      <a:pos x="56" y="19"/>
                    </a:cxn>
                    <a:cxn ang="0">
                      <a:pos x="49" y="11"/>
                    </a:cxn>
                    <a:cxn ang="0">
                      <a:pos x="56" y="3"/>
                    </a:cxn>
                    <a:cxn ang="0">
                      <a:pos x="56" y="3"/>
                    </a:cxn>
                    <a:cxn ang="0">
                      <a:pos x="34" y="11"/>
                    </a:cxn>
                    <a:cxn ang="0">
                      <a:pos x="45" y="7"/>
                    </a:cxn>
                    <a:cxn ang="0">
                      <a:pos x="56" y="19"/>
                    </a:cxn>
                    <a:cxn ang="0">
                      <a:pos x="64" y="34"/>
                    </a:cxn>
                    <a:cxn ang="0">
                      <a:pos x="45" y="38"/>
                    </a:cxn>
                    <a:cxn ang="0">
                      <a:pos x="34" y="30"/>
                    </a:cxn>
                    <a:cxn ang="0">
                      <a:pos x="30" y="26"/>
                    </a:cxn>
                    <a:cxn ang="0">
                      <a:pos x="26" y="22"/>
                    </a:cxn>
                    <a:cxn ang="0">
                      <a:pos x="34" y="11"/>
                    </a:cxn>
                    <a:cxn ang="0">
                      <a:pos x="34" y="11"/>
                    </a:cxn>
                    <a:cxn ang="0">
                      <a:pos x="7" y="19"/>
                    </a:cxn>
                    <a:cxn ang="0">
                      <a:pos x="18" y="15"/>
                    </a:cxn>
                    <a:cxn ang="0">
                      <a:pos x="30" y="26"/>
                    </a:cxn>
                    <a:cxn ang="0">
                      <a:pos x="37" y="41"/>
                    </a:cxn>
                    <a:cxn ang="0">
                      <a:pos x="18" y="49"/>
                    </a:cxn>
                    <a:cxn ang="0">
                      <a:pos x="0" y="30"/>
                    </a:cxn>
                    <a:cxn ang="0">
                      <a:pos x="7" y="19"/>
                    </a:cxn>
                    <a:cxn ang="0">
                      <a:pos x="7" y="19"/>
                    </a:cxn>
                  </a:cxnLst>
                  <a:rect l="0" t="0" r="r" b="b"/>
                  <a:pathLst>
                    <a:path w="86" h="49">
                      <a:moveTo>
                        <a:pt x="56" y="3"/>
                      </a:moveTo>
                      <a:lnTo>
                        <a:pt x="67" y="0"/>
                      </a:lnTo>
                      <a:lnTo>
                        <a:pt x="79" y="11"/>
                      </a:lnTo>
                      <a:lnTo>
                        <a:pt x="86" y="26"/>
                      </a:lnTo>
                      <a:lnTo>
                        <a:pt x="67" y="34"/>
                      </a:lnTo>
                      <a:lnTo>
                        <a:pt x="60" y="26"/>
                      </a:lnTo>
                      <a:lnTo>
                        <a:pt x="56" y="19"/>
                      </a:lnTo>
                      <a:lnTo>
                        <a:pt x="49" y="11"/>
                      </a:lnTo>
                      <a:lnTo>
                        <a:pt x="56" y="3"/>
                      </a:lnTo>
                      <a:lnTo>
                        <a:pt x="56" y="3"/>
                      </a:lnTo>
                      <a:close/>
                      <a:moveTo>
                        <a:pt x="34" y="11"/>
                      </a:moveTo>
                      <a:lnTo>
                        <a:pt x="45" y="7"/>
                      </a:lnTo>
                      <a:lnTo>
                        <a:pt x="56" y="19"/>
                      </a:lnTo>
                      <a:lnTo>
                        <a:pt x="64" y="34"/>
                      </a:lnTo>
                      <a:lnTo>
                        <a:pt x="45" y="38"/>
                      </a:lnTo>
                      <a:lnTo>
                        <a:pt x="34" y="30"/>
                      </a:lnTo>
                      <a:lnTo>
                        <a:pt x="30" y="26"/>
                      </a:lnTo>
                      <a:lnTo>
                        <a:pt x="26" y="22"/>
                      </a:lnTo>
                      <a:lnTo>
                        <a:pt x="34" y="11"/>
                      </a:lnTo>
                      <a:lnTo>
                        <a:pt x="34" y="11"/>
                      </a:lnTo>
                      <a:close/>
                      <a:moveTo>
                        <a:pt x="7" y="19"/>
                      </a:moveTo>
                      <a:lnTo>
                        <a:pt x="18" y="15"/>
                      </a:lnTo>
                      <a:lnTo>
                        <a:pt x="30" y="26"/>
                      </a:lnTo>
                      <a:lnTo>
                        <a:pt x="37" y="41"/>
                      </a:lnTo>
                      <a:lnTo>
                        <a:pt x="18" y="49"/>
                      </a:lnTo>
                      <a:lnTo>
                        <a:pt x="0" y="30"/>
                      </a:lnTo>
                      <a:lnTo>
                        <a:pt x="7" y="19"/>
                      </a:lnTo>
                      <a:lnTo>
                        <a:pt x="7" y="19"/>
                      </a:lnTo>
                      <a:close/>
                    </a:path>
                  </a:pathLst>
                </a:custGeom>
                <a:solidFill>
                  <a:srgbClr val="F4F4D1"/>
                </a:solidFill>
                <a:ln w="9525">
                  <a:noFill/>
                  <a:round/>
                  <a:headEnd/>
                  <a:tailEnd/>
                </a:ln>
              </p:spPr>
              <p:txBody>
                <a:bodyPr/>
                <a:lstStyle/>
                <a:p>
                  <a:endParaRPr lang="en-US"/>
                </a:p>
              </p:txBody>
            </p:sp>
            <p:sp>
              <p:nvSpPr>
                <p:cNvPr id="380784" name="Freeform 880"/>
                <p:cNvSpPr>
                  <a:spLocks noChangeAspect="1"/>
                </p:cNvSpPr>
                <p:nvPr/>
              </p:nvSpPr>
              <p:spPr bwMode="auto">
                <a:xfrm>
                  <a:off x="1685" y="3029"/>
                  <a:ext cx="37" cy="30"/>
                </a:xfrm>
                <a:custGeom>
                  <a:avLst/>
                  <a:gdLst/>
                  <a:ahLst/>
                  <a:cxnLst>
                    <a:cxn ang="0">
                      <a:pos x="7" y="3"/>
                    </a:cxn>
                    <a:cxn ang="0">
                      <a:pos x="18" y="0"/>
                    </a:cxn>
                    <a:cxn ang="0">
                      <a:pos x="30" y="11"/>
                    </a:cxn>
                    <a:cxn ang="0">
                      <a:pos x="37" y="26"/>
                    </a:cxn>
                    <a:cxn ang="0">
                      <a:pos x="18" y="30"/>
                    </a:cxn>
                    <a:cxn ang="0">
                      <a:pos x="11" y="22"/>
                    </a:cxn>
                    <a:cxn ang="0">
                      <a:pos x="7" y="19"/>
                    </a:cxn>
                    <a:cxn ang="0">
                      <a:pos x="0" y="11"/>
                    </a:cxn>
                    <a:cxn ang="0">
                      <a:pos x="7" y="3"/>
                    </a:cxn>
                  </a:cxnLst>
                  <a:rect l="0" t="0" r="r" b="b"/>
                  <a:pathLst>
                    <a:path w="37" h="30">
                      <a:moveTo>
                        <a:pt x="7" y="3"/>
                      </a:moveTo>
                      <a:lnTo>
                        <a:pt x="18" y="0"/>
                      </a:lnTo>
                      <a:lnTo>
                        <a:pt x="30" y="11"/>
                      </a:lnTo>
                      <a:lnTo>
                        <a:pt x="37" y="26"/>
                      </a:lnTo>
                      <a:lnTo>
                        <a:pt x="18" y="30"/>
                      </a:lnTo>
                      <a:lnTo>
                        <a:pt x="11" y="22"/>
                      </a:lnTo>
                      <a:lnTo>
                        <a:pt x="7" y="19"/>
                      </a:lnTo>
                      <a:lnTo>
                        <a:pt x="0" y="11"/>
                      </a:lnTo>
                      <a:lnTo>
                        <a:pt x="7" y="3"/>
                      </a:lnTo>
                    </a:path>
                  </a:pathLst>
                </a:custGeom>
                <a:noFill/>
                <a:ln w="6350">
                  <a:solidFill>
                    <a:srgbClr val="000000"/>
                  </a:solidFill>
                  <a:prstDash val="solid"/>
                  <a:round/>
                  <a:headEnd/>
                  <a:tailEnd/>
                </a:ln>
              </p:spPr>
              <p:txBody>
                <a:bodyPr/>
                <a:lstStyle/>
                <a:p>
                  <a:endParaRPr lang="en-US"/>
                </a:p>
              </p:txBody>
            </p:sp>
            <p:sp>
              <p:nvSpPr>
                <p:cNvPr id="380785" name="Freeform 881"/>
                <p:cNvSpPr>
                  <a:spLocks noChangeAspect="1"/>
                </p:cNvSpPr>
                <p:nvPr/>
              </p:nvSpPr>
              <p:spPr bwMode="auto">
                <a:xfrm>
                  <a:off x="1662" y="3036"/>
                  <a:ext cx="38" cy="31"/>
                </a:xfrm>
                <a:custGeom>
                  <a:avLst/>
                  <a:gdLst/>
                  <a:ahLst/>
                  <a:cxnLst>
                    <a:cxn ang="0">
                      <a:pos x="8" y="4"/>
                    </a:cxn>
                    <a:cxn ang="0">
                      <a:pos x="19" y="0"/>
                    </a:cxn>
                    <a:cxn ang="0">
                      <a:pos x="30" y="12"/>
                    </a:cxn>
                    <a:cxn ang="0">
                      <a:pos x="38" y="27"/>
                    </a:cxn>
                    <a:cxn ang="0">
                      <a:pos x="19" y="31"/>
                    </a:cxn>
                    <a:cxn ang="0">
                      <a:pos x="8" y="23"/>
                    </a:cxn>
                    <a:cxn ang="0">
                      <a:pos x="8" y="19"/>
                    </a:cxn>
                    <a:cxn ang="0">
                      <a:pos x="0" y="15"/>
                    </a:cxn>
                    <a:cxn ang="0">
                      <a:pos x="8" y="4"/>
                    </a:cxn>
                  </a:cxnLst>
                  <a:rect l="0" t="0" r="r" b="b"/>
                  <a:pathLst>
                    <a:path w="38" h="31">
                      <a:moveTo>
                        <a:pt x="8" y="4"/>
                      </a:moveTo>
                      <a:lnTo>
                        <a:pt x="19" y="0"/>
                      </a:lnTo>
                      <a:lnTo>
                        <a:pt x="30" y="12"/>
                      </a:lnTo>
                      <a:lnTo>
                        <a:pt x="38" y="27"/>
                      </a:lnTo>
                      <a:lnTo>
                        <a:pt x="19" y="31"/>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0786" name="Freeform 882"/>
                <p:cNvSpPr>
                  <a:spLocks noChangeAspect="1"/>
                </p:cNvSpPr>
                <p:nvPr/>
              </p:nvSpPr>
              <p:spPr bwMode="auto">
                <a:xfrm>
                  <a:off x="1636" y="3044"/>
                  <a:ext cx="37" cy="34"/>
                </a:xfrm>
                <a:custGeom>
                  <a:avLst/>
                  <a:gdLst/>
                  <a:ahLst/>
                  <a:cxnLst>
                    <a:cxn ang="0">
                      <a:pos x="7" y="4"/>
                    </a:cxn>
                    <a:cxn ang="0">
                      <a:pos x="18" y="0"/>
                    </a:cxn>
                    <a:cxn ang="0">
                      <a:pos x="30" y="7"/>
                    </a:cxn>
                    <a:cxn ang="0">
                      <a:pos x="37" y="26"/>
                    </a:cxn>
                    <a:cxn ang="0">
                      <a:pos x="18" y="34"/>
                    </a:cxn>
                    <a:cxn ang="0">
                      <a:pos x="0" y="15"/>
                    </a:cxn>
                    <a:cxn ang="0">
                      <a:pos x="7" y="4"/>
                    </a:cxn>
                  </a:cxnLst>
                  <a:rect l="0" t="0" r="r" b="b"/>
                  <a:pathLst>
                    <a:path w="37" h="34">
                      <a:moveTo>
                        <a:pt x="7" y="4"/>
                      </a:moveTo>
                      <a:lnTo>
                        <a:pt x="18" y="0"/>
                      </a:lnTo>
                      <a:lnTo>
                        <a:pt x="30" y="7"/>
                      </a:lnTo>
                      <a:lnTo>
                        <a:pt x="37" y="26"/>
                      </a:lnTo>
                      <a:lnTo>
                        <a:pt x="18"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0787" name="Freeform 883"/>
                <p:cNvSpPr>
                  <a:spLocks noChangeAspect="1" noEditPoints="1"/>
                </p:cNvSpPr>
                <p:nvPr/>
              </p:nvSpPr>
              <p:spPr bwMode="auto">
                <a:xfrm>
                  <a:off x="1636" y="3032"/>
                  <a:ext cx="67" cy="46"/>
                </a:xfrm>
                <a:custGeom>
                  <a:avLst/>
                  <a:gdLst/>
                  <a:ahLst/>
                  <a:cxnLst>
                    <a:cxn ang="0">
                      <a:pos x="67" y="12"/>
                    </a:cxn>
                    <a:cxn ang="0">
                      <a:pos x="67" y="27"/>
                    </a:cxn>
                    <a:cxn ang="0">
                      <a:pos x="60" y="19"/>
                    </a:cxn>
                    <a:cxn ang="0">
                      <a:pos x="56" y="12"/>
                    </a:cxn>
                    <a:cxn ang="0">
                      <a:pos x="52" y="8"/>
                    </a:cxn>
                    <a:cxn ang="0">
                      <a:pos x="56" y="0"/>
                    </a:cxn>
                    <a:cxn ang="0">
                      <a:pos x="67" y="12"/>
                    </a:cxn>
                    <a:cxn ang="0">
                      <a:pos x="67" y="12"/>
                    </a:cxn>
                    <a:cxn ang="0">
                      <a:pos x="45" y="19"/>
                    </a:cxn>
                    <a:cxn ang="0">
                      <a:pos x="45" y="35"/>
                    </a:cxn>
                    <a:cxn ang="0">
                      <a:pos x="34" y="27"/>
                    </a:cxn>
                    <a:cxn ang="0">
                      <a:pos x="34" y="23"/>
                    </a:cxn>
                    <a:cxn ang="0">
                      <a:pos x="26" y="19"/>
                    </a:cxn>
                    <a:cxn ang="0">
                      <a:pos x="34" y="8"/>
                    </a:cxn>
                    <a:cxn ang="0">
                      <a:pos x="45" y="19"/>
                    </a:cxn>
                    <a:cxn ang="0">
                      <a:pos x="45" y="19"/>
                    </a:cxn>
                    <a:cxn ang="0">
                      <a:pos x="18" y="27"/>
                    </a:cxn>
                    <a:cxn ang="0">
                      <a:pos x="18" y="46"/>
                    </a:cxn>
                    <a:cxn ang="0">
                      <a:pos x="0" y="27"/>
                    </a:cxn>
                    <a:cxn ang="0">
                      <a:pos x="7" y="16"/>
                    </a:cxn>
                    <a:cxn ang="0">
                      <a:pos x="18" y="27"/>
                    </a:cxn>
                    <a:cxn ang="0">
                      <a:pos x="18" y="27"/>
                    </a:cxn>
                  </a:cxnLst>
                  <a:rect l="0" t="0" r="r" b="b"/>
                  <a:pathLst>
                    <a:path w="67" h="46">
                      <a:moveTo>
                        <a:pt x="67" y="12"/>
                      </a:moveTo>
                      <a:lnTo>
                        <a:pt x="67" y="27"/>
                      </a:lnTo>
                      <a:lnTo>
                        <a:pt x="60" y="19"/>
                      </a:lnTo>
                      <a:lnTo>
                        <a:pt x="56" y="12"/>
                      </a:lnTo>
                      <a:lnTo>
                        <a:pt x="52" y="8"/>
                      </a:lnTo>
                      <a:lnTo>
                        <a:pt x="56" y="0"/>
                      </a:lnTo>
                      <a:lnTo>
                        <a:pt x="67" y="12"/>
                      </a:lnTo>
                      <a:lnTo>
                        <a:pt x="67" y="12"/>
                      </a:lnTo>
                      <a:close/>
                      <a:moveTo>
                        <a:pt x="45" y="19"/>
                      </a:moveTo>
                      <a:lnTo>
                        <a:pt x="45" y="35"/>
                      </a:lnTo>
                      <a:lnTo>
                        <a:pt x="34" y="27"/>
                      </a:lnTo>
                      <a:lnTo>
                        <a:pt x="34" y="23"/>
                      </a:lnTo>
                      <a:lnTo>
                        <a:pt x="26" y="19"/>
                      </a:lnTo>
                      <a:lnTo>
                        <a:pt x="34" y="8"/>
                      </a:lnTo>
                      <a:lnTo>
                        <a:pt x="45" y="19"/>
                      </a:lnTo>
                      <a:lnTo>
                        <a:pt x="45" y="19"/>
                      </a:lnTo>
                      <a:close/>
                      <a:moveTo>
                        <a:pt x="18" y="27"/>
                      </a:moveTo>
                      <a:lnTo>
                        <a:pt x="18" y="46"/>
                      </a:lnTo>
                      <a:lnTo>
                        <a:pt x="0" y="27"/>
                      </a:lnTo>
                      <a:lnTo>
                        <a:pt x="7" y="16"/>
                      </a:lnTo>
                      <a:lnTo>
                        <a:pt x="18" y="27"/>
                      </a:lnTo>
                      <a:lnTo>
                        <a:pt x="18" y="27"/>
                      </a:lnTo>
                      <a:close/>
                    </a:path>
                  </a:pathLst>
                </a:custGeom>
                <a:solidFill>
                  <a:srgbClr val="E2E2BF"/>
                </a:solidFill>
                <a:ln w="9525">
                  <a:noFill/>
                  <a:round/>
                  <a:headEnd/>
                  <a:tailEnd/>
                </a:ln>
              </p:spPr>
              <p:txBody>
                <a:bodyPr/>
                <a:lstStyle/>
                <a:p>
                  <a:endParaRPr lang="en-US"/>
                </a:p>
              </p:txBody>
            </p:sp>
            <p:sp>
              <p:nvSpPr>
                <p:cNvPr id="380788" name="Freeform 884"/>
                <p:cNvSpPr>
                  <a:spLocks noChangeAspect="1" noEditPoints="1"/>
                </p:cNvSpPr>
                <p:nvPr/>
              </p:nvSpPr>
              <p:spPr bwMode="auto">
                <a:xfrm>
                  <a:off x="1654" y="3044"/>
                  <a:ext cx="87" cy="49"/>
                </a:xfrm>
                <a:custGeom>
                  <a:avLst/>
                  <a:gdLst/>
                  <a:ahLst/>
                  <a:cxnLst>
                    <a:cxn ang="0">
                      <a:pos x="57" y="4"/>
                    </a:cxn>
                    <a:cxn ang="0">
                      <a:pos x="68" y="0"/>
                    </a:cxn>
                    <a:cxn ang="0">
                      <a:pos x="79" y="11"/>
                    </a:cxn>
                    <a:cxn ang="0">
                      <a:pos x="87" y="26"/>
                    </a:cxn>
                    <a:cxn ang="0">
                      <a:pos x="68" y="34"/>
                    </a:cxn>
                    <a:cxn ang="0">
                      <a:pos x="61" y="26"/>
                    </a:cxn>
                    <a:cxn ang="0">
                      <a:pos x="57" y="19"/>
                    </a:cxn>
                    <a:cxn ang="0">
                      <a:pos x="53" y="15"/>
                    </a:cxn>
                    <a:cxn ang="0">
                      <a:pos x="57" y="4"/>
                    </a:cxn>
                    <a:cxn ang="0">
                      <a:pos x="57" y="4"/>
                    </a:cxn>
                    <a:cxn ang="0">
                      <a:pos x="8" y="19"/>
                    </a:cxn>
                    <a:cxn ang="0">
                      <a:pos x="46" y="7"/>
                    </a:cxn>
                    <a:cxn ang="0">
                      <a:pos x="57" y="19"/>
                    </a:cxn>
                    <a:cxn ang="0">
                      <a:pos x="64" y="34"/>
                    </a:cxn>
                    <a:cxn ang="0">
                      <a:pos x="23" y="49"/>
                    </a:cxn>
                    <a:cxn ang="0">
                      <a:pos x="0" y="34"/>
                    </a:cxn>
                    <a:cxn ang="0">
                      <a:pos x="8" y="19"/>
                    </a:cxn>
                    <a:cxn ang="0">
                      <a:pos x="8" y="19"/>
                    </a:cxn>
                  </a:cxnLst>
                  <a:rect l="0" t="0" r="r" b="b"/>
                  <a:pathLst>
                    <a:path w="87" h="49">
                      <a:moveTo>
                        <a:pt x="57" y="4"/>
                      </a:moveTo>
                      <a:lnTo>
                        <a:pt x="68" y="0"/>
                      </a:lnTo>
                      <a:lnTo>
                        <a:pt x="79" y="11"/>
                      </a:lnTo>
                      <a:lnTo>
                        <a:pt x="87" y="26"/>
                      </a:lnTo>
                      <a:lnTo>
                        <a:pt x="68" y="34"/>
                      </a:lnTo>
                      <a:lnTo>
                        <a:pt x="61" y="26"/>
                      </a:lnTo>
                      <a:lnTo>
                        <a:pt x="57" y="19"/>
                      </a:lnTo>
                      <a:lnTo>
                        <a:pt x="53" y="15"/>
                      </a:lnTo>
                      <a:lnTo>
                        <a:pt x="57" y="4"/>
                      </a:lnTo>
                      <a:lnTo>
                        <a:pt x="57" y="4"/>
                      </a:lnTo>
                      <a:close/>
                      <a:moveTo>
                        <a:pt x="8" y="19"/>
                      </a:moveTo>
                      <a:lnTo>
                        <a:pt x="46" y="7"/>
                      </a:lnTo>
                      <a:lnTo>
                        <a:pt x="57" y="19"/>
                      </a:lnTo>
                      <a:lnTo>
                        <a:pt x="64" y="34"/>
                      </a:lnTo>
                      <a:lnTo>
                        <a:pt x="23" y="49"/>
                      </a:lnTo>
                      <a:lnTo>
                        <a:pt x="0" y="34"/>
                      </a:lnTo>
                      <a:lnTo>
                        <a:pt x="8" y="19"/>
                      </a:lnTo>
                      <a:lnTo>
                        <a:pt x="8" y="19"/>
                      </a:lnTo>
                      <a:close/>
                    </a:path>
                  </a:pathLst>
                </a:custGeom>
                <a:solidFill>
                  <a:srgbClr val="F4F4D1"/>
                </a:solidFill>
                <a:ln w="9525">
                  <a:noFill/>
                  <a:round/>
                  <a:headEnd/>
                  <a:tailEnd/>
                </a:ln>
              </p:spPr>
              <p:txBody>
                <a:bodyPr/>
                <a:lstStyle/>
                <a:p>
                  <a:endParaRPr lang="en-US"/>
                </a:p>
              </p:txBody>
            </p:sp>
            <p:sp>
              <p:nvSpPr>
                <p:cNvPr id="380789" name="Freeform 885"/>
                <p:cNvSpPr>
                  <a:spLocks noChangeAspect="1"/>
                </p:cNvSpPr>
                <p:nvPr/>
              </p:nvSpPr>
              <p:spPr bwMode="auto">
                <a:xfrm>
                  <a:off x="1703" y="3044"/>
                  <a:ext cx="38" cy="34"/>
                </a:xfrm>
                <a:custGeom>
                  <a:avLst/>
                  <a:gdLst/>
                  <a:ahLst/>
                  <a:cxnLst>
                    <a:cxn ang="0">
                      <a:pos x="8" y="4"/>
                    </a:cxn>
                    <a:cxn ang="0">
                      <a:pos x="19" y="0"/>
                    </a:cxn>
                    <a:cxn ang="0">
                      <a:pos x="30" y="11"/>
                    </a:cxn>
                    <a:cxn ang="0">
                      <a:pos x="38" y="26"/>
                    </a:cxn>
                    <a:cxn ang="0">
                      <a:pos x="19" y="34"/>
                    </a:cxn>
                    <a:cxn ang="0">
                      <a:pos x="12" y="26"/>
                    </a:cxn>
                    <a:cxn ang="0">
                      <a:pos x="8" y="19"/>
                    </a:cxn>
                    <a:cxn ang="0">
                      <a:pos x="0" y="15"/>
                    </a:cxn>
                    <a:cxn ang="0">
                      <a:pos x="8" y="4"/>
                    </a:cxn>
                  </a:cxnLst>
                  <a:rect l="0" t="0" r="r" b="b"/>
                  <a:pathLst>
                    <a:path w="38" h="34">
                      <a:moveTo>
                        <a:pt x="8" y="4"/>
                      </a:moveTo>
                      <a:lnTo>
                        <a:pt x="19" y="0"/>
                      </a:lnTo>
                      <a:lnTo>
                        <a:pt x="30" y="11"/>
                      </a:lnTo>
                      <a:lnTo>
                        <a:pt x="38" y="26"/>
                      </a:lnTo>
                      <a:lnTo>
                        <a:pt x="19" y="34"/>
                      </a:lnTo>
                      <a:lnTo>
                        <a:pt x="12" y="26"/>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0790" name="Freeform 886"/>
                <p:cNvSpPr>
                  <a:spLocks noChangeAspect="1"/>
                </p:cNvSpPr>
                <p:nvPr/>
              </p:nvSpPr>
              <p:spPr bwMode="auto">
                <a:xfrm>
                  <a:off x="1654" y="3051"/>
                  <a:ext cx="64" cy="42"/>
                </a:xfrm>
                <a:custGeom>
                  <a:avLst/>
                  <a:gdLst/>
                  <a:ahLst/>
                  <a:cxnLst>
                    <a:cxn ang="0">
                      <a:pos x="8" y="12"/>
                    </a:cxn>
                    <a:cxn ang="0">
                      <a:pos x="46" y="0"/>
                    </a:cxn>
                    <a:cxn ang="0">
                      <a:pos x="57" y="12"/>
                    </a:cxn>
                    <a:cxn ang="0">
                      <a:pos x="64" y="27"/>
                    </a:cxn>
                    <a:cxn ang="0">
                      <a:pos x="23" y="42"/>
                    </a:cxn>
                    <a:cxn ang="0">
                      <a:pos x="0" y="27"/>
                    </a:cxn>
                    <a:cxn ang="0">
                      <a:pos x="8" y="12"/>
                    </a:cxn>
                  </a:cxnLst>
                  <a:rect l="0" t="0" r="r" b="b"/>
                  <a:pathLst>
                    <a:path w="64" h="42">
                      <a:moveTo>
                        <a:pt x="8" y="12"/>
                      </a:moveTo>
                      <a:lnTo>
                        <a:pt x="46" y="0"/>
                      </a:lnTo>
                      <a:lnTo>
                        <a:pt x="57" y="12"/>
                      </a:lnTo>
                      <a:lnTo>
                        <a:pt x="64" y="27"/>
                      </a:lnTo>
                      <a:lnTo>
                        <a:pt x="23" y="42"/>
                      </a:lnTo>
                      <a:lnTo>
                        <a:pt x="0" y="27"/>
                      </a:lnTo>
                      <a:lnTo>
                        <a:pt x="8" y="12"/>
                      </a:lnTo>
                    </a:path>
                  </a:pathLst>
                </a:custGeom>
                <a:noFill/>
                <a:ln w="6350">
                  <a:solidFill>
                    <a:srgbClr val="000000"/>
                  </a:solidFill>
                  <a:prstDash val="solid"/>
                  <a:round/>
                  <a:headEnd/>
                  <a:tailEnd/>
                </a:ln>
              </p:spPr>
              <p:txBody>
                <a:bodyPr/>
                <a:lstStyle/>
                <a:p>
                  <a:endParaRPr lang="en-US"/>
                </a:p>
              </p:txBody>
            </p:sp>
            <p:sp>
              <p:nvSpPr>
                <p:cNvPr id="380791" name="Freeform 887"/>
                <p:cNvSpPr>
                  <a:spLocks noChangeAspect="1" noEditPoints="1"/>
                </p:cNvSpPr>
                <p:nvPr/>
              </p:nvSpPr>
              <p:spPr bwMode="auto">
                <a:xfrm>
                  <a:off x="1654" y="3048"/>
                  <a:ext cx="68" cy="45"/>
                </a:xfrm>
                <a:custGeom>
                  <a:avLst/>
                  <a:gdLst/>
                  <a:ahLst/>
                  <a:cxnLst>
                    <a:cxn ang="0">
                      <a:pos x="68" y="11"/>
                    </a:cxn>
                    <a:cxn ang="0">
                      <a:pos x="68" y="30"/>
                    </a:cxn>
                    <a:cxn ang="0">
                      <a:pos x="61" y="22"/>
                    </a:cxn>
                    <a:cxn ang="0">
                      <a:pos x="57" y="15"/>
                    </a:cxn>
                    <a:cxn ang="0">
                      <a:pos x="53" y="11"/>
                    </a:cxn>
                    <a:cxn ang="0">
                      <a:pos x="57" y="0"/>
                    </a:cxn>
                    <a:cxn ang="0">
                      <a:pos x="68" y="11"/>
                    </a:cxn>
                    <a:cxn ang="0">
                      <a:pos x="68" y="11"/>
                    </a:cxn>
                    <a:cxn ang="0">
                      <a:pos x="19" y="26"/>
                    </a:cxn>
                    <a:cxn ang="0">
                      <a:pos x="19" y="45"/>
                    </a:cxn>
                    <a:cxn ang="0">
                      <a:pos x="0" y="30"/>
                    </a:cxn>
                    <a:cxn ang="0">
                      <a:pos x="8" y="19"/>
                    </a:cxn>
                    <a:cxn ang="0">
                      <a:pos x="19" y="26"/>
                    </a:cxn>
                    <a:cxn ang="0">
                      <a:pos x="19" y="26"/>
                    </a:cxn>
                  </a:cxnLst>
                  <a:rect l="0" t="0" r="r" b="b"/>
                  <a:pathLst>
                    <a:path w="68" h="45">
                      <a:moveTo>
                        <a:pt x="68" y="11"/>
                      </a:moveTo>
                      <a:lnTo>
                        <a:pt x="68" y="30"/>
                      </a:lnTo>
                      <a:lnTo>
                        <a:pt x="61" y="22"/>
                      </a:lnTo>
                      <a:lnTo>
                        <a:pt x="57" y="15"/>
                      </a:lnTo>
                      <a:lnTo>
                        <a:pt x="53" y="11"/>
                      </a:lnTo>
                      <a:lnTo>
                        <a:pt x="57" y="0"/>
                      </a:lnTo>
                      <a:lnTo>
                        <a:pt x="68" y="11"/>
                      </a:lnTo>
                      <a:lnTo>
                        <a:pt x="68" y="11"/>
                      </a:lnTo>
                      <a:close/>
                      <a:moveTo>
                        <a:pt x="19" y="26"/>
                      </a:moveTo>
                      <a:lnTo>
                        <a:pt x="19" y="45"/>
                      </a:lnTo>
                      <a:lnTo>
                        <a:pt x="0" y="30"/>
                      </a:lnTo>
                      <a:lnTo>
                        <a:pt x="8" y="19"/>
                      </a:lnTo>
                      <a:lnTo>
                        <a:pt x="19" y="26"/>
                      </a:lnTo>
                      <a:lnTo>
                        <a:pt x="19" y="26"/>
                      </a:lnTo>
                      <a:close/>
                    </a:path>
                  </a:pathLst>
                </a:custGeom>
                <a:solidFill>
                  <a:srgbClr val="E2E2BF"/>
                </a:solidFill>
                <a:ln w="9525">
                  <a:noFill/>
                  <a:round/>
                  <a:headEnd/>
                  <a:tailEnd/>
                </a:ln>
              </p:spPr>
              <p:txBody>
                <a:bodyPr/>
                <a:lstStyle/>
                <a:p>
                  <a:endParaRPr lang="en-US"/>
                </a:p>
              </p:txBody>
            </p:sp>
            <p:sp>
              <p:nvSpPr>
                <p:cNvPr id="380792" name="Freeform 888"/>
                <p:cNvSpPr>
                  <a:spLocks noChangeAspect="1" noEditPoints="1"/>
                </p:cNvSpPr>
                <p:nvPr/>
              </p:nvSpPr>
              <p:spPr bwMode="auto">
                <a:xfrm>
                  <a:off x="1606" y="2994"/>
                  <a:ext cx="127" cy="80"/>
                </a:xfrm>
                <a:custGeom>
                  <a:avLst/>
                  <a:gdLst/>
                  <a:ahLst/>
                  <a:cxnLst>
                    <a:cxn ang="0">
                      <a:pos x="116" y="65"/>
                    </a:cxn>
                    <a:cxn ang="0">
                      <a:pos x="116" y="54"/>
                    </a:cxn>
                    <a:cxn ang="0">
                      <a:pos x="105" y="54"/>
                    </a:cxn>
                    <a:cxn ang="0">
                      <a:pos x="67" y="80"/>
                    </a:cxn>
                    <a:cxn ang="0">
                      <a:pos x="94" y="61"/>
                    </a:cxn>
                    <a:cxn ang="0">
                      <a:pos x="56" y="73"/>
                    </a:cxn>
                    <a:cxn ang="0">
                      <a:pos x="97" y="46"/>
                    </a:cxn>
                    <a:cxn ang="0">
                      <a:pos x="97" y="35"/>
                    </a:cxn>
                    <a:cxn ang="0">
                      <a:pos x="86" y="38"/>
                    </a:cxn>
                    <a:cxn ang="0">
                      <a:pos x="75" y="54"/>
                    </a:cxn>
                    <a:cxn ang="0">
                      <a:pos x="75" y="42"/>
                    </a:cxn>
                    <a:cxn ang="0">
                      <a:pos x="64" y="46"/>
                    </a:cxn>
                    <a:cxn ang="0">
                      <a:pos x="48" y="65"/>
                    </a:cxn>
                    <a:cxn ang="0">
                      <a:pos x="48" y="50"/>
                    </a:cxn>
                    <a:cxn ang="0">
                      <a:pos x="37" y="54"/>
                    </a:cxn>
                    <a:cxn ang="0">
                      <a:pos x="79" y="31"/>
                    </a:cxn>
                    <a:cxn ang="0">
                      <a:pos x="79" y="16"/>
                    </a:cxn>
                    <a:cxn ang="0">
                      <a:pos x="67" y="19"/>
                    </a:cxn>
                    <a:cxn ang="0">
                      <a:pos x="52" y="38"/>
                    </a:cxn>
                    <a:cxn ang="0">
                      <a:pos x="56" y="23"/>
                    </a:cxn>
                    <a:cxn ang="0">
                      <a:pos x="45" y="27"/>
                    </a:cxn>
                    <a:cxn ang="0">
                      <a:pos x="30" y="46"/>
                    </a:cxn>
                    <a:cxn ang="0">
                      <a:pos x="30" y="35"/>
                    </a:cxn>
                    <a:cxn ang="0">
                      <a:pos x="18" y="35"/>
                    </a:cxn>
                    <a:cxn ang="0">
                      <a:pos x="60" y="12"/>
                    </a:cxn>
                    <a:cxn ang="0">
                      <a:pos x="60" y="0"/>
                    </a:cxn>
                    <a:cxn ang="0">
                      <a:pos x="48" y="4"/>
                    </a:cxn>
                    <a:cxn ang="0">
                      <a:pos x="33" y="19"/>
                    </a:cxn>
                    <a:cxn ang="0">
                      <a:pos x="37" y="8"/>
                    </a:cxn>
                    <a:cxn ang="0">
                      <a:pos x="26" y="12"/>
                    </a:cxn>
                    <a:cxn ang="0">
                      <a:pos x="11" y="31"/>
                    </a:cxn>
                    <a:cxn ang="0">
                      <a:pos x="11" y="16"/>
                    </a:cxn>
                    <a:cxn ang="0">
                      <a:pos x="0" y="19"/>
                    </a:cxn>
                  </a:cxnLst>
                  <a:rect l="0" t="0" r="r" b="b"/>
                  <a:pathLst>
                    <a:path w="127" h="80">
                      <a:moveTo>
                        <a:pt x="105" y="54"/>
                      </a:moveTo>
                      <a:lnTo>
                        <a:pt x="116" y="65"/>
                      </a:lnTo>
                      <a:lnTo>
                        <a:pt x="127" y="61"/>
                      </a:lnTo>
                      <a:lnTo>
                        <a:pt x="116" y="54"/>
                      </a:lnTo>
                      <a:lnTo>
                        <a:pt x="105" y="54"/>
                      </a:lnTo>
                      <a:lnTo>
                        <a:pt x="105" y="54"/>
                      </a:lnTo>
                      <a:close/>
                      <a:moveTo>
                        <a:pt x="56" y="73"/>
                      </a:moveTo>
                      <a:lnTo>
                        <a:pt x="67" y="80"/>
                      </a:lnTo>
                      <a:lnTo>
                        <a:pt x="105" y="69"/>
                      </a:lnTo>
                      <a:lnTo>
                        <a:pt x="94" y="61"/>
                      </a:lnTo>
                      <a:lnTo>
                        <a:pt x="56" y="73"/>
                      </a:lnTo>
                      <a:lnTo>
                        <a:pt x="56" y="73"/>
                      </a:lnTo>
                      <a:close/>
                      <a:moveTo>
                        <a:pt x="86" y="38"/>
                      </a:moveTo>
                      <a:lnTo>
                        <a:pt x="97" y="46"/>
                      </a:lnTo>
                      <a:lnTo>
                        <a:pt x="109" y="42"/>
                      </a:lnTo>
                      <a:lnTo>
                        <a:pt x="97" y="35"/>
                      </a:lnTo>
                      <a:lnTo>
                        <a:pt x="86" y="38"/>
                      </a:lnTo>
                      <a:lnTo>
                        <a:pt x="86" y="38"/>
                      </a:lnTo>
                      <a:close/>
                      <a:moveTo>
                        <a:pt x="64" y="46"/>
                      </a:moveTo>
                      <a:lnTo>
                        <a:pt x="75" y="54"/>
                      </a:lnTo>
                      <a:lnTo>
                        <a:pt x="86" y="54"/>
                      </a:lnTo>
                      <a:lnTo>
                        <a:pt x="75" y="42"/>
                      </a:lnTo>
                      <a:lnTo>
                        <a:pt x="64" y="46"/>
                      </a:lnTo>
                      <a:lnTo>
                        <a:pt x="64" y="46"/>
                      </a:lnTo>
                      <a:close/>
                      <a:moveTo>
                        <a:pt x="37" y="54"/>
                      </a:moveTo>
                      <a:lnTo>
                        <a:pt x="48" y="65"/>
                      </a:lnTo>
                      <a:lnTo>
                        <a:pt x="60" y="61"/>
                      </a:lnTo>
                      <a:lnTo>
                        <a:pt x="48" y="50"/>
                      </a:lnTo>
                      <a:lnTo>
                        <a:pt x="37" y="54"/>
                      </a:lnTo>
                      <a:lnTo>
                        <a:pt x="37" y="54"/>
                      </a:lnTo>
                      <a:close/>
                      <a:moveTo>
                        <a:pt x="67" y="19"/>
                      </a:moveTo>
                      <a:lnTo>
                        <a:pt x="79" y="31"/>
                      </a:lnTo>
                      <a:lnTo>
                        <a:pt x="90" y="27"/>
                      </a:lnTo>
                      <a:lnTo>
                        <a:pt x="79" y="16"/>
                      </a:lnTo>
                      <a:lnTo>
                        <a:pt x="67" y="19"/>
                      </a:lnTo>
                      <a:lnTo>
                        <a:pt x="67" y="19"/>
                      </a:lnTo>
                      <a:close/>
                      <a:moveTo>
                        <a:pt x="45" y="27"/>
                      </a:moveTo>
                      <a:lnTo>
                        <a:pt x="52" y="38"/>
                      </a:lnTo>
                      <a:lnTo>
                        <a:pt x="67" y="35"/>
                      </a:lnTo>
                      <a:lnTo>
                        <a:pt x="56" y="23"/>
                      </a:lnTo>
                      <a:lnTo>
                        <a:pt x="45" y="27"/>
                      </a:lnTo>
                      <a:lnTo>
                        <a:pt x="45" y="27"/>
                      </a:lnTo>
                      <a:close/>
                      <a:moveTo>
                        <a:pt x="18" y="35"/>
                      </a:moveTo>
                      <a:lnTo>
                        <a:pt x="30" y="46"/>
                      </a:lnTo>
                      <a:lnTo>
                        <a:pt x="41" y="42"/>
                      </a:lnTo>
                      <a:lnTo>
                        <a:pt x="30" y="35"/>
                      </a:lnTo>
                      <a:lnTo>
                        <a:pt x="18" y="35"/>
                      </a:lnTo>
                      <a:lnTo>
                        <a:pt x="18" y="35"/>
                      </a:lnTo>
                      <a:close/>
                      <a:moveTo>
                        <a:pt x="48" y="4"/>
                      </a:moveTo>
                      <a:lnTo>
                        <a:pt x="60" y="12"/>
                      </a:lnTo>
                      <a:lnTo>
                        <a:pt x="71" y="8"/>
                      </a:lnTo>
                      <a:lnTo>
                        <a:pt x="60" y="0"/>
                      </a:lnTo>
                      <a:lnTo>
                        <a:pt x="48" y="4"/>
                      </a:lnTo>
                      <a:lnTo>
                        <a:pt x="48" y="4"/>
                      </a:lnTo>
                      <a:close/>
                      <a:moveTo>
                        <a:pt x="26" y="12"/>
                      </a:moveTo>
                      <a:lnTo>
                        <a:pt x="33" y="19"/>
                      </a:lnTo>
                      <a:lnTo>
                        <a:pt x="48" y="16"/>
                      </a:lnTo>
                      <a:lnTo>
                        <a:pt x="37" y="8"/>
                      </a:lnTo>
                      <a:lnTo>
                        <a:pt x="26" y="12"/>
                      </a:lnTo>
                      <a:lnTo>
                        <a:pt x="26" y="12"/>
                      </a:lnTo>
                      <a:close/>
                      <a:moveTo>
                        <a:pt x="0" y="19"/>
                      </a:moveTo>
                      <a:lnTo>
                        <a:pt x="11" y="31"/>
                      </a:lnTo>
                      <a:lnTo>
                        <a:pt x="22" y="27"/>
                      </a:lnTo>
                      <a:lnTo>
                        <a:pt x="11" y="16"/>
                      </a:lnTo>
                      <a:lnTo>
                        <a:pt x="0" y="19"/>
                      </a:lnTo>
                      <a:lnTo>
                        <a:pt x="0" y="19"/>
                      </a:lnTo>
                      <a:close/>
                    </a:path>
                  </a:pathLst>
                </a:custGeom>
                <a:solidFill>
                  <a:srgbClr val="FCFCD8"/>
                </a:solidFill>
                <a:ln w="9525">
                  <a:noFill/>
                  <a:round/>
                  <a:headEnd/>
                  <a:tailEnd/>
                </a:ln>
              </p:spPr>
              <p:txBody>
                <a:bodyPr/>
                <a:lstStyle/>
                <a:p>
                  <a:endParaRPr lang="en-US"/>
                </a:p>
              </p:txBody>
            </p:sp>
            <p:sp>
              <p:nvSpPr>
                <p:cNvPr id="380793" name="Freeform 889"/>
                <p:cNvSpPr>
                  <a:spLocks noChangeAspect="1" noEditPoints="1"/>
                </p:cNvSpPr>
                <p:nvPr/>
              </p:nvSpPr>
              <p:spPr bwMode="auto">
                <a:xfrm>
                  <a:off x="1489" y="3006"/>
                  <a:ext cx="86" cy="49"/>
                </a:xfrm>
                <a:custGeom>
                  <a:avLst/>
                  <a:gdLst/>
                  <a:ahLst/>
                  <a:cxnLst>
                    <a:cxn ang="0">
                      <a:pos x="56" y="4"/>
                    </a:cxn>
                    <a:cxn ang="0">
                      <a:pos x="68" y="0"/>
                    </a:cxn>
                    <a:cxn ang="0">
                      <a:pos x="79" y="11"/>
                    </a:cxn>
                    <a:cxn ang="0">
                      <a:pos x="86" y="26"/>
                    </a:cxn>
                    <a:cxn ang="0">
                      <a:pos x="68" y="34"/>
                    </a:cxn>
                    <a:cxn ang="0">
                      <a:pos x="56" y="26"/>
                    </a:cxn>
                    <a:cxn ang="0">
                      <a:pos x="56" y="19"/>
                    </a:cxn>
                    <a:cxn ang="0">
                      <a:pos x="49" y="15"/>
                    </a:cxn>
                    <a:cxn ang="0">
                      <a:pos x="56" y="4"/>
                    </a:cxn>
                    <a:cxn ang="0">
                      <a:pos x="56" y="4"/>
                    </a:cxn>
                    <a:cxn ang="0">
                      <a:pos x="30" y="11"/>
                    </a:cxn>
                    <a:cxn ang="0">
                      <a:pos x="41" y="7"/>
                    </a:cxn>
                    <a:cxn ang="0">
                      <a:pos x="56" y="19"/>
                    </a:cxn>
                    <a:cxn ang="0">
                      <a:pos x="64" y="34"/>
                    </a:cxn>
                    <a:cxn ang="0">
                      <a:pos x="41" y="42"/>
                    </a:cxn>
                    <a:cxn ang="0">
                      <a:pos x="34" y="30"/>
                    </a:cxn>
                    <a:cxn ang="0">
                      <a:pos x="30" y="26"/>
                    </a:cxn>
                    <a:cxn ang="0">
                      <a:pos x="26" y="23"/>
                    </a:cxn>
                    <a:cxn ang="0">
                      <a:pos x="30" y="11"/>
                    </a:cxn>
                    <a:cxn ang="0">
                      <a:pos x="30" y="11"/>
                    </a:cxn>
                    <a:cxn ang="0">
                      <a:pos x="7" y="19"/>
                    </a:cxn>
                    <a:cxn ang="0">
                      <a:pos x="19" y="15"/>
                    </a:cxn>
                    <a:cxn ang="0">
                      <a:pos x="30" y="26"/>
                    </a:cxn>
                    <a:cxn ang="0">
                      <a:pos x="37" y="42"/>
                    </a:cxn>
                    <a:cxn ang="0">
                      <a:pos x="19" y="49"/>
                    </a:cxn>
                    <a:cxn ang="0">
                      <a:pos x="0" y="30"/>
                    </a:cxn>
                    <a:cxn ang="0">
                      <a:pos x="7" y="19"/>
                    </a:cxn>
                    <a:cxn ang="0">
                      <a:pos x="7" y="19"/>
                    </a:cxn>
                  </a:cxnLst>
                  <a:rect l="0" t="0" r="r" b="b"/>
                  <a:pathLst>
                    <a:path w="86" h="49">
                      <a:moveTo>
                        <a:pt x="56" y="4"/>
                      </a:moveTo>
                      <a:lnTo>
                        <a:pt x="68" y="0"/>
                      </a:lnTo>
                      <a:lnTo>
                        <a:pt x="79" y="11"/>
                      </a:lnTo>
                      <a:lnTo>
                        <a:pt x="86" y="26"/>
                      </a:lnTo>
                      <a:lnTo>
                        <a:pt x="68" y="34"/>
                      </a:lnTo>
                      <a:lnTo>
                        <a:pt x="56" y="26"/>
                      </a:lnTo>
                      <a:lnTo>
                        <a:pt x="56" y="19"/>
                      </a:lnTo>
                      <a:lnTo>
                        <a:pt x="49" y="15"/>
                      </a:lnTo>
                      <a:lnTo>
                        <a:pt x="56" y="4"/>
                      </a:lnTo>
                      <a:lnTo>
                        <a:pt x="56" y="4"/>
                      </a:lnTo>
                      <a:close/>
                      <a:moveTo>
                        <a:pt x="30" y="11"/>
                      </a:moveTo>
                      <a:lnTo>
                        <a:pt x="41" y="7"/>
                      </a:lnTo>
                      <a:lnTo>
                        <a:pt x="56" y="19"/>
                      </a:lnTo>
                      <a:lnTo>
                        <a:pt x="64" y="34"/>
                      </a:lnTo>
                      <a:lnTo>
                        <a:pt x="41" y="42"/>
                      </a:lnTo>
                      <a:lnTo>
                        <a:pt x="34" y="30"/>
                      </a:lnTo>
                      <a:lnTo>
                        <a:pt x="30" y="26"/>
                      </a:lnTo>
                      <a:lnTo>
                        <a:pt x="26" y="23"/>
                      </a:lnTo>
                      <a:lnTo>
                        <a:pt x="30" y="11"/>
                      </a:lnTo>
                      <a:lnTo>
                        <a:pt x="30" y="11"/>
                      </a:lnTo>
                      <a:close/>
                      <a:moveTo>
                        <a:pt x="7" y="19"/>
                      </a:moveTo>
                      <a:lnTo>
                        <a:pt x="19" y="15"/>
                      </a:lnTo>
                      <a:lnTo>
                        <a:pt x="30" y="26"/>
                      </a:lnTo>
                      <a:lnTo>
                        <a:pt x="37" y="42"/>
                      </a:lnTo>
                      <a:lnTo>
                        <a:pt x="19" y="49"/>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80794" name="Freeform 890"/>
                <p:cNvSpPr>
                  <a:spLocks noChangeAspect="1"/>
                </p:cNvSpPr>
                <p:nvPr/>
              </p:nvSpPr>
              <p:spPr bwMode="auto">
                <a:xfrm>
                  <a:off x="1538" y="3006"/>
                  <a:ext cx="37" cy="34"/>
                </a:xfrm>
                <a:custGeom>
                  <a:avLst/>
                  <a:gdLst/>
                  <a:ahLst/>
                  <a:cxnLst>
                    <a:cxn ang="0">
                      <a:pos x="7" y="4"/>
                    </a:cxn>
                    <a:cxn ang="0">
                      <a:pos x="19" y="0"/>
                    </a:cxn>
                    <a:cxn ang="0">
                      <a:pos x="30" y="11"/>
                    </a:cxn>
                    <a:cxn ang="0">
                      <a:pos x="37" y="26"/>
                    </a:cxn>
                    <a:cxn ang="0">
                      <a:pos x="15" y="34"/>
                    </a:cxn>
                    <a:cxn ang="0">
                      <a:pos x="7" y="26"/>
                    </a:cxn>
                    <a:cxn ang="0">
                      <a:pos x="4" y="19"/>
                    </a:cxn>
                    <a:cxn ang="0">
                      <a:pos x="0" y="15"/>
                    </a:cxn>
                    <a:cxn ang="0">
                      <a:pos x="7" y="4"/>
                    </a:cxn>
                  </a:cxnLst>
                  <a:rect l="0" t="0" r="r" b="b"/>
                  <a:pathLst>
                    <a:path w="37" h="34">
                      <a:moveTo>
                        <a:pt x="7" y="4"/>
                      </a:moveTo>
                      <a:lnTo>
                        <a:pt x="19" y="0"/>
                      </a:lnTo>
                      <a:lnTo>
                        <a:pt x="30" y="11"/>
                      </a:lnTo>
                      <a:lnTo>
                        <a:pt x="37" y="26"/>
                      </a:lnTo>
                      <a:lnTo>
                        <a:pt x="15" y="34"/>
                      </a:lnTo>
                      <a:lnTo>
                        <a:pt x="7" y="26"/>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0795" name="Freeform 891"/>
                <p:cNvSpPr>
                  <a:spLocks noChangeAspect="1"/>
                </p:cNvSpPr>
                <p:nvPr/>
              </p:nvSpPr>
              <p:spPr bwMode="auto">
                <a:xfrm>
                  <a:off x="1515" y="3013"/>
                  <a:ext cx="38" cy="35"/>
                </a:xfrm>
                <a:custGeom>
                  <a:avLst/>
                  <a:gdLst/>
                  <a:ahLst/>
                  <a:cxnLst>
                    <a:cxn ang="0">
                      <a:pos x="4" y="4"/>
                    </a:cxn>
                    <a:cxn ang="0">
                      <a:pos x="15" y="0"/>
                    </a:cxn>
                    <a:cxn ang="0">
                      <a:pos x="30" y="12"/>
                    </a:cxn>
                    <a:cxn ang="0">
                      <a:pos x="38" y="27"/>
                    </a:cxn>
                    <a:cxn ang="0">
                      <a:pos x="15" y="35"/>
                    </a:cxn>
                    <a:cxn ang="0">
                      <a:pos x="8" y="23"/>
                    </a:cxn>
                    <a:cxn ang="0">
                      <a:pos x="4" y="19"/>
                    </a:cxn>
                    <a:cxn ang="0">
                      <a:pos x="0" y="16"/>
                    </a:cxn>
                    <a:cxn ang="0">
                      <a:pos x="4" y="4"/>
                    </a:cxn>
                  </a:cxnLst>
                  <a:rect l="0" t="0" r="r" b="b"/>
                  <a:pathLst>
                    <a:path w="38" h="35">
                      <a:moveTo>
                        <a:pt x="4" y="4"/>
                      </a:moveTo>
                      <a:lnTo>
                        <a:pt x="15" y="0"/>
                      </a:lnTo>
                      <a:lnTo>
                        <a:pt x="30" y="12"/>
                      </a:lnTo>
                      <a:lnTo>
                        <a:pt x="38" y="27"/>
                      </a:lnTo>
                      <a:lnTo>
                        <a:pt x="15" y="35"/>
                      </a:lnTo>
                      <a:lnTo>
                        <a:pt x="8" y="23"/>
                      </a:lnTo>
                      <a:lnTo>
                        <a:pt x="4" y="19"/>
                      </a:lnTo>
                      <a:lnTo>
                        <a:pt x="0" y="16"/>
                      </a:lnTo>
                      <a:lnTo>
                        <a:pt x="4" y="4"/>
                      </a:lnTo>
                    </a:path>
                  </a:pathLst>
                </a:custGeom>
                <a:noFill/>
                <a:ln w="6350">
                  <a:solidFill>
                    <a:srgbClr val="000000"/>
                  </a:solidFill>
                  <a:prstDash val="solid"/>
                  <a:round/>
                  <a:headEnd/>
                  <a:tailEnd/>
                </a:ln>
              </p:spPr>
              <p:txBody>
                <a:bodyPr/>
                <a:lstStyle/>
                <a:p>
                  <a:endParaRPr lang="en-US"/>
                </a:p>
              </p:txBody>
            </p:sp>
            <p:sp>
              <p:nvSpPr>
                <p:cNvPr id="380796" name="Freeform 892"/>
                <p:cNvSpPr>
                  <a:spLocks noChangeAspect="1"/>
                </p:cNvSpPr>
                <p:nvPr/>
              </p:nvSpPr>
              <p:spPr bwMode="auto">
                <a:xfrm>
                  <a:off x="1489" y="3021"/>
                  <a:ext cx="37" cy="34"/>
                </a:xfrm>
                <a:custGeom>
                  <a:avLst/>
                  <a:gdLst/>
                  <a:ahLst/>
                  <a:cxnLst>
                    <a:cxn ang="0">
                      <a:pos x="7" y="4"/>
                    </a:cxn>
                    <a:cxn ang="0">
                      <a:pos x="19" y="0"/>
                    </a:cxn>
                    <a:cxn ang="0">
                      <a:pos x="30" y="11"/>
                    </a:cxn>
                    <a:cxn ang="0">
                      <a:pos x="37" y="27"/>
                    </a:cxn>
                    <a:cxn ang="0">
                      <a:pos x="19" y="34"/>
                    </a:cxn>
                    <a:cxn ang="0">
                      <a:pos x="0" y="15"/>
                    </a:cxn>
                    <a:cxn ang="0">
                      <a:pos x="7" y="4"/>
                    </a:cxn>
                  </a:cxnLst>
                  <a:rect l="0" t="0" r="r" b="b"/>
                  <a:pathLst>
                    <a:path w="37" h="34">
                      <a:moveTo>
                        <a:pt x="7" y="4"/>
                      </a:moveTo>
                      <a:lnTo>
                        <a:pt x="19" y="0"/>
                      </a:lnTo>
                      <a:lnTo>
                        <a:pt x="30" y="11"/>
                      </a:lnTo>
                      <a:lnTo>
                        <a:pt x="37" y="27"/>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0797" name="Freeform 893"/>
                <p:cNvSpPr>
                  <a:spLocks noChangeAspect="1" noEditPoints="1"/>
                </p:cNvSpPr>
                <p:nvPr/>
              </p:nvSpPr>
              <p:spPr bwMode="auto">
                <a:xfrm>
                  <a:off x="1489" y="3010"/>
                  <a:ext cx="64" cy="45"/>
                </a:xfrm>
                <a:custGeom>
                  <a:avLst/>
                  <a:gdLst/>
                  <a:ahLst/>
                  <a:cxnLst>
                    <a:cxn ang="0">
                      <a:pos x="64" y="11"/>
                    </a:cxn>
                    <a:cxn ang="0">
                      <a:pos x="64" y="30"/>
                    </a:cxn>
                    <a:cxn ang="0">
                      <a:pos x="56" y="22"/>
                    </a:cxn>
                    <a:cxn ang="0">
                      <a:pos x="53" y="15"/>
                    </a:cxn>
                    <a:cxn ang="0">
                      <a:pos x="49" y="11"/>
                    </a:cxn>
                    <a:cxn ang="0">
                      <a:pos x="56" y="0"/>
                    </a:cxn>
                    <a:cxn ang="0">
                      <a:pos x="64" y="11"/>
                    </a:cxn>
                    <a:cxn ang="0">
                      <a:pos x="64" y="11"/>
                    </a:cxn>
                    <a:cxn ang="0">
                      <a:pos x="41" y="19"/>
                    </a:cxn>
                    <a:cxn ang="0">
                      <a:pos x="41" y="38"/>
                    </a:cxn>
                    <a:cxn ang="0">
                      <a:pos x="34" y="30"/>
                    </a:cxn>
                    <a:cxn ang="0">
                      <a:pos x="30" y="22"/>
                    </a:cxn>
                    <a:cxn ang="0">
                      <a:pos x="26" y="19"/>
                    </a:cxn>
                    <a:cxn ang="0">
                      <a:pos x="30" y="7"/>
                    </a:cxn>
                    <a:cxn ang="0">
                      <a:pos x="41" y="19"/>
                    </a:cxn>
                    <a:cxn ang="0">
                      <a:pos x="41" y="19"/>
                    </a:cxn>
                    <a:cxn ang="0">
                      <a:pos x="19" y="26"/>
                    </a:cxn>
                    <a:cxn ang="0">
                      <a:pos x="19" y="45"/>
                    </a:cxn>
                    <a:cxn ang="0">
                      <a:pos x="0" y="30"/>
                    </a:cxn>
                    <a:cxn ang="0">
                      <a:pos x="7" y="19"/>
                    </a:cxn>
                    <a:cxn ang="0">
                      <a:pos x="19" y="26"/>
                    </a:cxn>
                    <a:cxn ang="0">
                      <a:pos x="19" y="26"/>
                    </a:cxn>
                  </a:cxnLst>
                  <a:rect l="0" t="0" r="r" b="b"/>
                  <a:pathLst>
                    <a:path w="64" h="45">
                      <a:moveTo>
                        <a:pt x="64" y="11"/>
                      </a:moveTo>
                      <a:lnTo>
                        <a:pt x="64" y="30"/>
                      </a:lnTo>
                      <a:lnTo>
                        <a:pt x="56" y="22"/>
                      </a:lnTo>
                      <a:lnTo>
                        <a:pt x="53" y="15"/>
                      </a:lnTo>
                      <a:lnTo>
                        <a:pt x="49" y="11"/>
                      </a:lnTo>
                      <a:lnTo>
                        <a:pt x="56" y="0"/>
                      </a:lnTo>
                      <a:lnTo>
                        <a:pt x="64" y="11"/>
                      </a:lnTo>
                      <a:lnTo>
                        <a:pt x="64" y="11"/>
                      </a:lnTo>
                      <a:close/>
                      <a:moveTo>
                        <a:pt x="41" y="19"/>
                      </a:moveTo>
                      <a:lnTo>
                        <a:pt x="41" y="38"/>
                      </a:lnTo>
                      <a:lnTo>
                        <a:pt x="34" y="30"/>
                      </a:lnTo>
                      <a:lnTo>
                        <a:pt x="30" y="22"/>
                      </a:lnTo>
                      <a:lnTo>
                        <a:pt x="26" y="19"/>
                      </a:lnTo>
                      <a:lnTo>
                        <a:pt x="30" y="7"/>
                      </a:lnTo>
                      <a:lnTo>
                        <a:pt x="41" y="19"/>
                      </a:lnTo>
                      <a:lnTo>
                        <a:pt x="41" y="19"/>
                      </a:lnTo>
                      <a:close/>
                      <a:moveTo>
                        <a:pt x="19" y="26"/>
                      </a:moveTo>
                      <a:lnTo>
                        <a:pt x="19" y="45"/>
                      </a:lnTo>
                      <a:lnTo>
                        <a:pt x="0" y="30"/>
                      </a:lnTo>
                      <a:lnTo>
                        <a:pt x="7" y="19"/>
                      </a:lnTo>
                      <a:lnTo>
                        <a:pt x="19" y="26"/>
                      </a:lnTo>
                      <a:lnTo>
                        <a:pt x="19" y="26"/>
                      </a:lnTo>
                      <a:close/>
                    </a:path>
                  </a:pathLst>
                </a:custGeom>
                <a:solidFill>
                  <a:srgbClr val="606060"/>
                </a:solidFill>
                <a:ln w="9525">
                  <a:noFill/>
                  <a:round/>
                  <a:headEnd/>
                  <a:tailEnd/>
                </a:ln>
              </p:spPr>
              <p:txBody>
                <a:bodyPr/>
                <a:lstStyle/>
                <a:p>
                  <a:endParaRPr lang="en-US"/>
                </a:p>
              </p:txBody>
            </p:sp>
            <p:sp>
              <p:nvSpPr>
                <p:cNvPr id="380798" name="Freeform 894"/>
                <p:cNvSpPr>
                  <a:spLocks noChangeAspect="1" noEditPoints="1"/>
                </p:cNvSpPr>
                <p:nvPr/>
              </p:nvSpPr>
              <p:spPr bwMode="auto">
                <a:xfrm>
                  <a:off x="1508" y="3025"/>
                  <a:ext cx="86" cy="45"/>
                </a:xfrm>
                <a:custGeom>
                  <a:avLst/>
                  <a:gdLst/>
                  <a:ahLst/>
                  <a:cxnLst>
                    <a:cxn ang="0">
                      <a:pos x="52" y="4"/>
                    </a:cxn>
                    <a:cxn ang="0">
                      <a:pos x="64" y="0"/>
                    </a:cxn>
                    <a:cxn ang="0">
                      <a:pos x="79" y="7"/>
                    </a:cxn>
                    <a:cxn ang="0">
                      <a:pos x="86" y="26"/>
                    </a:cxn>
                    <a:cxn ang="0">
                      <a:pos x="64" y="30"/>
                    </a:cxn>
                    <a:cxn ang="0">
                      <a:pos x="56" y="23"/>
                    </a:cxn>
                    <a:cxn ang="0">
                      <a:pos x="52" y="15"/>
                    </a:cxn>
                    <a:cxn ang="0">
                      <a:pos x="49" y="11"/>
                    </a:cxn>
                    <a:cxn ang="0">
                      <a:pos x="52" y="4"/>
                    </a:cxn>
                    <a:cxn ang="0">
                      <a:pos x="52" y="4"/>
                    </a:cxn>
                    <a:cxn ang="0">
                      <a:pos x="30" y="11"/>
                    </a:cxn>
                    <a:cxn ang="0">
                      <a:pos x="41" y="7"/>
                    </a:cxn>
                    <a:cxn ang="0">
                      <a:pos x="52" y="15"/>
                    </a:cxn>
                    <a:cxn ang="0">
                      <a:pos x="60" y="34"/>
                    </a:cxn>
                    <a:cxn ang="0">
                      <a:pos x="41" y="38"/>
                    </a:cxn>
                    <a:cxn ang="0">
                      <a:pos x="34" y="30"/>
                    </a:cxn>
                    <a:cxn ang="0">
                      <a:pos x="30" y="23"/>
                    </a:cxn>
                    <a:cxn ang="0">
                      <a:pos x="26" y="19"/>
                    </a:cxn>
                    <a:cxn ang="0">
                      <a:pos x="30" y="11"/>
                    </a:cxn>
                    <a:cxn ang="0">
                      <a:pos x="30" y="11"/>
                    </a:cxn>
                    <a:cxn ang="0">
                      <a:pos x="7" y="19"/>
                    </a:cxn>
                    <a:cxn ang="0">
                      <a:pos x="18" y="15"/>
                    </a:cxn>
                    <a:cxn ang="0">
                      <a:pos x="30" y="23"/>
                    </a:cxn>
                    <a:cxn ang="0">
                      <a:pos x="37" y="42"/>
                    </a:cxn>
                    <a:cxn ang="0">
                      <a:pos x="18" y="45"/>
                    </a:cxn>
                    <a:cxn ang="0">
                      <a:pos x="0" y="30"/>
                    </a:cxn>
                    <a:cxn ang="0">
                      <a:pos x="7" y="19"/>
                    </a:cxn>
                    <a:cxn ang="0">
                      <a:pos x="7" y="19"/>
                    </a:cxn>
                  </a:cxnLst>
                  <a:rect l="0" t="0" r="r" b="b"/>
                  <a:pathLst>
                    <a:path w="86" h="45">
                      <a:moveTo>
                        <a:pt x="52" y="4"/>
                      </a:moveTo>
                      <a:lnTo>
                        <a:pt x="64" y="0"/>
                      </a:lnTo>
                      <a:lnTo>
                        <a:pt x="79" y="7"/>
                      </a:lnTo>
                      <a:lnTo>
                        <a:pt x="86" y="26"/>
                      </a:lnTo>
                      <a:lnTo>
                        <a:pt x="64" y="30"/>
                      </a:lnTo>
                      <a:lnTo>
                        <a:pt x="56" y="23"/>
                      </a:lnTo>
                      <a:lnTo>
                        <a:pt x="52" y="15"/>
                      </a:lnTo>
                      <a:lnTo>
                        <a:pt x="49" y="11"/>
                      </a:lnTo>
                      <a:lnTo>
                        <a:pt x="52" y="4"/>
                      </a:lnTo>
                      <a:lnTo>
                        <a:pt x="52" y="4"/>
                      </a:lnTo>
                      <a:close/>
                      <a:moveTo>
                        <a:pt x="30" y="11"/>
                      </a:moveTo>
                      <a:lnTo>
                        <a:pt x="41" y="7"/>
                      </a:lnTo>
                      <a:lnTo>
                        <a:pt x="52" y="15"/>
                      </a:lnTo>
                      <a:lnTo>
                        <a:pt x="60" y="34"/>
                      </a:lnTo>
                      <a:lnTo>
                        <a:pt x="41" y="38"/>
                      </a:lnTo>
                      <a:lnTo>
                        <a:pt x="34" y="30"/>
                      </a:lnTo>
                      <a:lnTo>
                        <a:pt x="30" y="23"/>
                      </a:lnTo>
                      <a:lnTo>
                        <a:pt x="26" y="19"/>
                      </a:lnTo>
                      <a:lnTo>
                        <a:pt x="30" y="11"/>
                      </a:lnTo>
                      <a:lnTo>
                        <a:pt x="30" y="11"/>
                      </a:lnTo>
                      <a:close/>
                      <a:moveTo>
                        <a:pt x="7" y="19"/>
                      </a:moveTo>
                      <a:lnTo>
                        <a:pt x="18" y="15"/>
                      </a:lnTo>
                      <a:lnTo>
                        <a:pt x="30" y="23"/>
                      </a:lnTo>
                      <a:lnTo>
                        <a:pt x="37" y="42"/>
                      </a:lnTo>
                      <a:lnTo>
                        <a:pt x="18" y="45"/>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80799" name="Freeform 895"/>
                <p:cNvSpPr>
                  <a:spLocks noChangeAspect="1"/>
                </p:cNvSpPr>
                <p:nvPr/>
              </p:nvSpPr>
              <p:spPr bwMode="auto">
                <a:xfrm>
                  <a:off x="1557" y="3025"/>
                  <a:ext cx="37" cy="30"/>
                </a:xfrm>
                <a:custGeom>
                  <a:avLst/>
                  <a:gdLst/>
                  <a:ahLst/>
                  <a:cxnLst>
                    <a:cxn ang="0">
                      <a:pos x="3" y="4"/>
                    </a:cxn>
                    <a:cxn ang="0">
                      <a:pos x="15" y="0"/>
                    </a:cxn>
                    <a:cxn ang="0">
                      <a:pos x="30" y="7"/>
                    </a:cxn>
                    <a:cxn ang="0">
                      <a:pos x="37" y="26"/>
                    </a:cxn>
                    <a:cxn ang="0">
                      <a:pos x="15" y="30"/>
                    </a:cxn>
                    <a:cxn ang="0">
                      <a:pos x="7" y="23"/>
                    </a:cxn>
                    <a:cxn ang="0">
                      <a:pos x="3" y="15"/>
                    </a:cxn>
                    <a:cxn ang="0">
                      <a:pos x="0" y="11"/>
                    </a:cxn>
                    <a:cxn ang="0">
                      <a:pos x="3" y="4"/>
                    </a:cxn>
                  </a:cxnLst>
                  <a:rect l="0" t="0" r="r" b="b"/>
                  <a:pathLst>
                    <a:path w="37" h="30">
                      <a:moveTo>
                        <a:pt x="3" y="4"/>
                      </a:moveTo>
                      <a:lnTo>
                        <a:pt x="15" y="0"/>
                      </a:lnTo>
                      <a:lnTo>
                        <a:pt x="30" y="7"/>
                      </a:lnTo>
                      <a:lnTo>
                        <a:pt x="37" y="26"/>
                      </a:lnTo>
                      <a:lnTo>
                        <a:pt x="15" y="30"/>
                      </a:lnTo>
                      <a:lnTo>
                        <a:pt x="7" y="23"/>
                      </a:lnTo>
                      <a:lnTo>
                        <a:pt x="3" y="15"/>
                      </a:lnTo>
                      <a:lnTo>
                        <a:pt x="0" y="11"/>
                      </a:lnTo>
                      <a:lnTo>
                        <a:pt x="3" y="4"/>
                      </a:lnTo>
                    </a:path>
                  </a:pathLst>
                </a:custGeom>
                <a:noFill/>
                <a:ln w="6350">
                  <a:solidFill>
                    <a:srgbClr val="000000"/>
                  </a:solidFill>
                  <a:prstDash val="solid"/>
                  <a:round/>
                  <a:headEnd/>
                  <a:tailEnd/>
                </a:ln>
              </p:spPr>
              <p:txBody>
                <a:bodyPr/>
                <a:lstStyle/>
                <a:p>
                  <a:endParaRPr lang="en-US"/>
                </a:p>
              </p:txBody>
            </p:sp>
            <p:sp>
              <p:nvSpPr>
                <p:cNvPr id="380800" name="Freeform 896"/>
                <p:cNvSpPr>
                  <a:spLocks noChangeAspect="1"/>
                </p:cNvSpPr>
                <p:nvPr/>
              </p:nvSpPr>
              <p:spPr bwMode="auto">
                <a:xfrm>
                  <a:off x="1534" y="3032"/>
                  <a:ext cx="38" cy="31"/>
                </a:xfrm>
                <a:custGeom>
                  <a:avLst/>
                  <a:gdLst/>
                  <a:ahLst/>
                  <a:cxnLst>
                    <a:cxn ang="0">
                      <a:pos x="4" y="4"/>
                    </a:cxn>
                    <a:cxn ang="0">
                      <a:pos x="15" y="0"/>
                    </a:cxn>
                    <a:cxn ang="0">
                      <a:pos x="26" y="8"/>
                    </a:cxn>
                    <a:cxn ang="0">
                      <a:pos x="38" y="27"/>
                    </a:cxn>
                    <a:cxn ang="0">
                      <a:pos x="15" y="31"/>
                    </a:cxn>
                    <a:cxn ang="0">
                      <a:pos x="8" y="23"/>
                    </a:cxn>
                    <a:cxn ang="0">
                      <a:pos x="4" y="16"/>
                    </a:cxn>
                    <a:cxn ang="0">
                      <a:pos x="0" y="12"/>
                    </a:cxn>
                    <a:cxn ang="0">
                      <a:pos x="4" y="4"/>
                    </a:cxn>
                  </a:cxnLst>
                  <a:rect l="0" t="0" r="r" b="b"/>
                  <a:pathLst>
                    <a:path w="38" h="31">
                      <a:moveTo>
                        <a:pt x="4" y="4"/>
                      </a:moveTo>
                      <a:lnTo>
                        <a:pt x="15" y="0"/>
                      </a:lnTo>
                      <a:lnTo>
                        <a:pt x="26" y="8"/>
                      </a:lnTo>
                      <a:lnTo>
                        <a:pt x="38" y="27"/>
                      </a:lnTo>
                      <a:lnTo>
                        <a:pt x="15" y="31"/>
                      </a:lnTo>
                      <a:lnTo>
                        <a:pt x="8"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80801" name="Freeform 897"/>
                <p:cNvSpPr>
                  <a:spLocks noChangeAspect="1"/>
                </p:cNvSpPr>
                <p:nvPr/>
              </p:nvSpPr>
              <p:spPr bwMode="auto">
                <a:xfrm>
                  <a:off x="1508" y="3040"/>
                  <a:ext cx="37" cy="30"/>
                </a:xfrm>
                <a:custGeom>
                  <a:avLst/>
                  <a:gdLst/>
                  <a:ahLst/>
                  <a:cxnLst>
                    <a:cxn ang="0">
                      <a:pos x="7" y="4"/>
                    </a:cxn>
                    <a:cxn ang="0">
                      <a:pos x="18" y="0"/>
                    </a:cxn>
                    <a:cxn ang="0">
                      <a:pos x="30" y="8"/>
                    </a:cxn>
                    <a:cxn ang="0">
                      <a:pos x="37" y="27"/>
                    </a:cxn>
                    <a:cxn ang="0">
                      <a:pos x="18" y="30"/>
                    </a:cxn>
                    <a:cxn ang="0">
                      <a:pos x="0" y="15"/>
                    </a:cxn>
                    <a:cxn ang="0">
                      <a:pos x="7" y="4"/>
                    </a:cxn>
                  </a:cxnLst>
                  <a:rect l="0" t="0" r="r" b="b"/>
                  <a:pathLst>
                    <a:path w="37" h="30">
                      <a:moveTo>
                        <a:pt x="7" y="4"/>
                      </a:moveTo>
                      <a:lnTo>
                        <a:pt x="18" y="0"/>
                      </a:lnTo>
                      <a:lnTo>
                        <a:pt x="30" y="8"/>
                      </a:lnTo>
                      <a:lnTo>
                        <a:pt x="37" y="27"/>
                      </a:lnTo>
                      <a:lnTo>
                        <a:pt x="18" y="30"/>
                      </a:lnTo>
                      <a:lnTo>
                        <a:pt x="0" y="15"/>
                      </a:lnTo>
                      <a:lnTo>
                        <a:pt x="7" y="4"/>
                      </a:lnTo>
                    </a:path>
                  </a:pathLst>
                </a:custGeom>
                <a:noFill/>
                <a:ln w="6350">
                  <a:solidFill>
                    <a:srgbClr val="000000"/>
                  </a:solidFill>
                  <a:prstDash val="solid"/>
                  <a:round/>
                  <a:headEnd/>
                  <a:tailEnd/>
                </a:ln>
              </p:spPr>
              <p:txBody>
                <a:bodyPr/>
                <a:lstStyle/>
                <a:p>
                  <a:endParaRPr lang="en-US"/>
                </a:p>
              </p:txBody>
            </p:sp>
            <p:sp>
              <p:nvSpPr>
                <p:cNvPr id="380802" name="Freeform 898"/>
                <p:cNvSpPr>
                  <a:spLocks noChangeAspect="1" noEditPoints="1"/>
                </p:cNvSpPr>
                <p:nvPr/>
              </p:nvSpPr>
              <p:spPr bwMode="auto">
                <a:xfrm>
                  <a:off x="1508" y="3029"/>
                  <a:ext cx="64" cy="41"/>
                </a:xfrm>
                <a:custGeom>
                  <a:avLst/>
                  <a:gdLst/>
                  <a:ahLst/>
                  <a:cxnLst>
                    <a:cxn ang="0">
                      <a:pos x="64" y="7"/>
                    </a:cxn>
                    <a:cxn ang="0">
                      <a:pos x="64" y="26"/>
                    </a:cxn>
                    <a:cxn ang="0">
                      <a:pos x="56" y="19"/>
                    </a:cxn>
                    <a:cxn ang="0">
                      <a:pos x="52" y="11"/>
                    </a:cxn>
                    <a:cxn ang="0">
                      <a:pos x="49" y="7"/>
                    </a:cxn>
                    <a:cxn ang="0">
                      <a:pos x="56" y="0"/>
                    </a:cxn>
                    <a:cxn ang="0">
                      <a:pos x="64" y="7"/>
                    </a:cxn>
                    <a:cxn ang="0">
                      <a:pos x="64" y="7"/>
                    </a:cxn>
                    <a:cxn ang="0">
                      <a:pos x="41" y="15"/>
                    </a:cxn>
                    <a:cxn ang="0">
                      <a:pos x="41" y="34"/>
                    </a:cxn>
                    <a:cxn ang="0">
                      <a:pos x="34" y="26"/>
                    </a:cxn>
                    <a:cxn ang="0">
                      <a:pos x="30" y="19"/>
                    </a:cxn>
                    <a:cxn ang="0">
                      <a:pos x="26" y="15"/>
                    </a:cxn>
                    <a:cxn ang="0">
                      <a:pos x="30" y="7"/>
                    </a:cxn>
                    <a:cxn ang="0">
                      <a:pos x="41" y="15"/>
                    </a:cxn>
                    <a:cxn ang="0">
                      <a:pos x="41" y="15"/>
                    </a:cxn>
                    <a:cxn ang="0">
                      <a:pos x="18" y="22"/>
                    </a:cxn>
                    <a:cxn ang="0">
                      <a:pos x="18" y="41"/>
                    </a:cxn>
                    <a:cxn ang="0">
                      <a:pos x="0" y="26"/>
                    </a:cxn>
                    <a:cxn ang="0">
                      <a:pos x="7" y="15"/>
                    </a:cxn>
                    <a:cxn ang="0">
                      <a:pos x="18" y="22"/>
                    </a:cxn>
                    <a:cxn ang="0">
                      <a:pos x="18" y="22"/>
                    </a:cxn>
                  </a:cxnLst>
                  <a:rect l="0" t="0" r="r" b="b"/>
                  <a:pathLst>
                    <a:path w="64" h="41">
                      <a:moveTo>
                        <a:pt x="64" y="7"/>
                      </a:moveTo>
                      <a:lnTo>
                        <a:pt x="64" y="26"/>
                      </a:lnTo>
                      <a:lnTo>
                        <a:pt x="56" y="19"/>
                      </a:lnTo>
                      <a:lnTo>
                        <a:pt x="52" y="11"/>
                      </a:lnTo>
                      <a:lnTo>
                        <a:pt x="49" y="7"/>
                      </a:lnTo>
                      <a:lnTo>
                        <a:pt x="56" y="0"/>
                      </a:lnTo>
                      <a:lnTo>
                        <a:pt x="64" y="7"/>
                      </a:lnTo>
                      <a:lnTo>
                        <a:pt x="64" y="7"/>
                      </a:lnTo>
                      <a:close/>
                      <a:moveTo>
                        <a:pt x="41" y="15"/>
                      </a:moveTo>
                      <a:lnTo>
                        <a:pt x="41" y="34"/>
                      </a:lnTo>
                      <a:lnTo>
                        <a:pt x="34" y="26"/>
                      </a:lnTo>
                      <a:lnTo>
                        <a:pt x="30" y="19"/>
                      </a:lnTo>
                      <a:lnTo>
                        <a:pt x="26" y="15"/>
                      </a:lnTo>
                      <a:lnTo>
                        <a:pt x="30" y="7"/>
                      </a:lnTo>
                      <a:lnTo>
                        <a:pt x="41" y="15"/>
                      </a:lnTo>
                      <a:lnTo>
                        <a:pt x="41" y="15"/>
                      </a:lnTo>
                      <a:close/>
                      <a:moveTo>
                        <a:pt x="18" y="22"/>
                      </a:moveTo>
                      <a:lnTo>
                        <a:pt x="18" y="41"/>
                      </a:lnTo>
                      <a:lnTo>
                        <a:pt x="0" y="26"/>
                      </a:lnTo>
                      <a:lnTo>
                        <a:pt x="7" y="15"/>
                      </a:lnTo>
                      <a:lnTo>
                        <a:pt x="18" y="22"/>
                      </a:lnTo>
                      <a:lnTo>
                        <a:pt x="18" y="22"/>
                      </a:lnTo>
                      <a:close/>
                    </a:path>
                  </a:pathLst>
                </a:custGeom>
                <a:solidFill>
                  <a:srgbClr val="606060"/>
                </a:solidFill>
                <a:ln w="9525">
                  <a:noFill/>
                  <a:round/>
                  <a:headEnd/>
                  <a:tailEnd/>
                </a:ln>
              </p:spPr>
              <p:txBody>
                <a:bodyPr/>
                <a:lstStyle/>
                <a:p>
                  <a:endParaRPr lang="en-US"/>
                </a:p>
              </p:txBody>
            </p:sp>
            <p:sp>
              <p:nvSpPr>
                <p:cNvPr id="380803" name="Freeform 899"/>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close/>
                    </a:path>
                  </a:pathLst>
                </a:custGeom>
                <a:solidFill>
                  <a:srgbClr val="BFBFBF"/>
                </a:solidFill>
                <a:ln w="9525">
                  <a:noFill/>
                  <a:round/>
                  <a:headEnd/>
                  <a:tailEnd/>
                </a:ln>
              </p:spPr>
              <p:txBody>
                <a:bodyPr/>
                <a:lstStyle/>
                <a:p>
                  <a:endParaRPr lang="en-US"/>
                </a:p>
              </p:txBody>
            </p:sp>
            <p:sp>
              <p:nvSpPr>
                <p:cNvPr id="380804" name="Freeform 900"/>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path>
                  </a:pathLst>
                </a:custGeom>
                <a:noFill/>
                <a:ln w="6350">
                  <a:solidFill>
                    <a:srgbClr val="000000"/>
                  </a:solidFill>
                  <a:prstDash val="solid"/>
                  <a:round/>
                  <a:headEnd/>
                  <a:tailEnd/>
                </a:ln>
              </p:spPr>
              <p:txBody>
                <a:bodyPr/>
                <a:lstStyle/>
                <a:p>
                  <a:endParaRPr lang="en-US"/>
                </a:p>
              </p:txBody>
            </p:sp>
            <p:sp>
              <p:nvSpPr>
                <p:cNvPr id="380805" name="Freeform 901"/>
                <p:cNvSpPr>
                  <a:spLocks noChangeAspect="1"/>
                </p:cNvSpPr>
                <p:nvPr/>
              </p:nvSpPr>
              <p:spPr bwMode="auto">
                <a:xfrm>
                  <a:off x="1568" y="3067"/>
                  <a:ext cx="19" cy="30"/>
                </a:xfrm>
                <a:custGeom>
                  <a:avLst/>
                  <a:gdLst/>
                  <a:ahLst/>
                  <a:cxnLst>
                    <a:cxn ang="0">
                      <a:pos x="19" y="11"/>
                    </a:cxn>
                    <a:cxn ang="0">
                      <a:pos x="19" y="30"/>
                    </a:cxn>
                    <a:cxn ang="0">
                      <a:pos x="0" y="15"/>
                    </a:cxn>
                    <a:cxn ang="0">
                      <a:pos x="7" y="0"/>
                    </a:cxn>
                    <a:cxn ang="0">
                      <a:pos x="19" y="11"/>
                    </a:cxn>
                  </a:cxnLst>
                  <a:rect l="0" t="0" r="r" b="b"/>
                  <a:pathLst>
                    <a:path w="19" h="30">
                      <a:moveTo>
                        <a:pt x="19" y="11"/>
                      </a:moveTo>
                      <a:lnTo>
                        <a:pt x="19" y="30"/>
                      </a:lnTo>
                      <a:lnTo>
                        <a:pt x="0" y="15"/>
                      </a:lnTo>
                      <a:lnTo>
                        <a:pt x="7" y="0"/>
                      </a:lnTo>
                      <a:lnTo>
                        <a:pt x="19" y="11"/>
                      </a:lnTo>
                      <a:close/>
                    </a:path>
                  </a:pathLst>
                </a:custGeom>
                <a:solidFill>
                  <a:srgbClr val="606060"/>
                </a:solidFill>
                <a:ln w="9525">
                  <a:noFill/>
                  <a:round/>
                  <a:headEnd/>
                  <a:tailEnd/>
                </a:ln>
              </p:spPr>
              <p:txBody>
                <a:bodyPr/>
                <a:lstStyle/>
                <a:p>
                  <a:endParaRPr lang="en-US"/>
                </a:p>
              </p:txBody>
            </p:sp>
            <p:sp>
              <p:nvSpPr>
                <p:cNvPr id="380806" name="Freeform 902"/>
                <p:cNvSpPr>
                  <a:spLocks noChangeAspect="1" noEditPoints="1"/>
                </p:cNvSpPr>
                <p:nvPr/>
              </p:nvSpPr>
              <p:spPr bwMode="auto">
                <a:xfrm>
                  <a:off x="1560" y="3074"/>
                  <a:ext cx="87" cy="49"/>
                </a:xfrm>
                <a:custGeom>
                  <a:avLst/>
                  <a:gdLst/>
                  <a:ahLst/>
                  <a:cxnLst>
                    <a:cxn ang="0">
                      <a:pos x="57" y="4"/>
                    </a:cxn>
                    <a:cxn ang="0">
                      <a:pos x="68" y="0"/>
                    </a:cxn>
                    <a:cxn ang="0">
                      <a:pos x="79" y="12"/>
                    </a:cxn>
                    <a:cxn ang="0">
                      <a:pos x="87" y="27"/>
                    </a:cxn>
                    <a:cxn ang="0">
                      <a:pos x="68" y="34"/>
                    </a:cxn>
                    <a:cxn ang="0">
                      <a:pos x="61" y="27"/>
                    </a:cxn>
                    <a:cxn ang="0">
                      <a:pos x="57" y="19"/>
                    </a:cxn>
                    <a:cxn ang="0">
                      <a:pos x="53" y="15"/>
                    </a:cxn>
                    <a:cxn ang="0">
                      <a:pos x="57" y="4"/>
                    </a:cxn>
                    <a:cxn ang="0">
                      <a:pos x="57" y="4"/>
                    </a:cxn>
                    <a:cxn ang="0">
                      <a:pos x="34" y="12"/>
                    </a:cxn>
                    <a:cxn ang="0">
                      <a:pos x="46" y="8"/>
                    </a:cxn>
                    <a:cxn ang="0">
                      <a:pos x="57" y="19"/>
                    </a:cxn>
                    <a:cxn ang="0">
                      <a:pos x="64" y="34"/>
                    </a:cxn>
                    <a:cxn ang="0">
                      <a:pos x="46" y="42"/>
                    </a:cxn>
                    <a:cxn ang="0">
                      <a:pos x="34" y="30"/>
                    </a:cxn>
                    <a:cxn ang="0">
                      <a:pos x="34" y="27"/>
                    </a:cxn>
                    <a:cxn ang="0">
                      <a:pos x="27" y="23"/>
                    </a:cxn>
                    <a:cxn ang="0">
                      <a:pos x="34" y="12"/>
                    </a:cxn>
                    <a:cxn ang="0">
                      <a:pos x="34" y="12"/>
                    </a:cxn>
                    <a:cxn ang="0">
                      <a:pos x="12" y="19"/>
                    </a:cxn>
                    <a:cxn ang="0">
                      <a:pos x="23" y="15"/>
                    </a:cxn>
                    <a:cxn ang="0">
                      <a:pos x="34" y="27"/>
                    </a:cxn>
                    <a:cxn ang="0">
                      <a:pos x="42" y="42"/>
                    </a:cxn>
                    <a:cxn ang="0">
                      <a:pos x="19" y="49"/>
                    </a:cxn>
                    <a:cxn ang="0">
                      <a:pos x="0" y="30"/>
                    </a:cxn>
                    <a:cxn ang="0">
                      <a:pos x="12" y="19"/>
                    </a:cxn>
                    <a:cxn ang="0">
                      <a:pos x="12" y="19"/>
                    </a:cxn>
                  </a:cxnLst>
                  <a:rect l="0" t="0" r="r" b="b"/>
                  <a:pathLst>
                    <a:path w="87" h="49">
                      <a:moveTo>
                        <a:pt x="57" y="4"/>
                      </a:moveTo>
                      <a:lnTo>
                        <a:pt x="68" y="0"/>
                      </a:lnTo>
                      <a:lnTo>
                        <a:pt x="79" y="12"/>
                      </a:lnTo>
                      <a:lnTo>
                        <a:pt x="87" y="27"/>
                      </a:lnTo>
                      <a:lnTo>
                        <a:pt x="68" y="34"/>
                      </a:lnTo>
                      <a:lnTo>
                        <a:pt x="61" y="27"/>
                      </a:lnTo>
                      <a:lnTo>
                        <a:pt x="57" y="19"/>
                      </a:lnTo>
                      <a:lnTo>
                        <a:pt x="53" y="15"/>
                      </a:lnTo>
                      <a:lnTo>
                        <a:pt x="57" y="4"/>
                      </a:lnTo>
                      <a:lnTo>
                        <a:pt x="57" y="4"/>
                      </a:lnTo>
                      <a:close/>
                      <a:moveTo>
                        <a:pt x="34" y="12"/>
                      </a:moveTo>
                      <a:lnTo>
                        <a:pt x="46" y="8"/>
                      </a:lnTo>
                      <a:lnTo>
                        <a:pt x="57" y="19"/>
                      </a:lnTo>
                      <a:lnTo>
                        <a:pt x="64" y="34"/>
                      </a:lnTo>
                      <a:lnTo>
                        <a:pt x="46" y="42"/>
                      </a:lnTo>
                      <a:lnTo>
                        <a:pt x="34" y="30"/>
                      </a:lnTo>
                      <a:lnTo>
                        <a:pt x="34" y="27"/>
                      </a:lnTo>
                      <a:lnTo>
                        <a:pt x="27" y="23"/>
                      </a:lnTo>
                      <a:lnTo>
                        <a:pt x="34" y="12"/>
                      </a:lnTo>
                      <a:lnTo>
                        <a:pt x="34" y="12"/>
                      </a:lnTo>
                      <a:close/>
                      <a:moveTo>
                        <a:pt x="12" y="19"/>
                      </a:moveTo>
                      <a:lnTo>
                        <a:pt x="23" y="15"/>
                      </a:lnTo>
                      <a:lnTo>
                        <a:pt x="34" y="27"/>
                      </a:lnTo>
                      <a:lnTo>
                        <a:pt x="42" y="42"/>
                      </a:lnTo>
                      <a:lnTo>
                        <a:pt x="19" y="49"/>
                      </a:lnTo>
                      <a:lnTo>
                        <a:pt x="0" y="30"/>
                      </a:lnTo>
                      <a:lnTo>
                        <a:pt x="12" y="19"/>
                      </a:lnTo>
                      <a:lnTo>
                        <a:pt x="12" y="19"/>
                      </a:lnTo>
                      <a:close/>
                    </a:path>
                  </a:pathLst>
                </a:custGeom>
                <a:solidFill>
                  <a:srgbClr val="BFBFBF"/>
                </a:solidFill>
                <a:ln w="9525">
                  <a:noFill/>
                  <a:round/>
                  <a:headEnd/>
                  <a:tailEnd/>
                </a:ln>
              </p:spPr>
              <p:txBody>
                <a:bodyPr/>
                <a:lstStyle/>
                <a:p>
                  <a:endParaRPr lang="en-US"/>
                </a:p>
              </p:txBody>
            </p:sp>
            <p:sp>
              <p:nvSpPr>
                <p:cNvPr id="380807" name="Freeform 903"/>
                <p:cNvSpPr>
                  <a:spLocks noChangeAspect="1"/>
                </p:cNvSpPr>
                <p:nvPr/>
              </p:nvSpPr>
              <p:spPr bwMode="auto">
                <a:xfrm>
                  <a:off x="1613" y="3074"/>
                  <a:ext cx="34" cy="30"/>
                </a:xfrm>
                <a:custGeom>
                  <a:avLst/>
                  <a:gdLst/>
                  <a:ahLst/>
                  <a:cxnLst>
                    <a:cxn ang="0">
                      <a:pos x="4" y="4"/>
                    </a:cxn>
                    <a:cxn ang="0">
                      <a:pos x="15" y="0"/>
                    </a:cxn>
                    <a:cxn ang="0">
                      <a:pos x="26" y="12"/>
                    </a:cxn>
                    <a:cxn ang="0">
                      <a:pos x="34" y="27"/>
                    </a:cxn>
                    <a:cxn ang="0">
                      <a:pos x="15" y="30"/>
                    </a:cxn>
                    <a:cxn ang="0">
                      <a:pos x="8" y="27"/>
                    </a:cxn>
                    <a:cxn ang="0">
                      <a:pos x="4" y="19"/>
                    </a:cxn>
                    <a:cxn ang="0">
                      <a:pos x="0" y="15"/>
                    </a:cxn>
                    <a:cxn ang="0">
                      <a:pos x="4" y="4"/>
                    </a:cxn>
                  </a:cxnLst>
                  <a:rect l="0" t="0" r="r" b="b"/>
                  <a:pathLst>
                    <a:path w="34" h="30">
                      <a:moveTo>
                        <a:pt x="4" y="4"/>
                      </a:moveTo>
                      <a:lnTo>
                        <a:pt x="15" y="0"/>
                      </a:lnTo>
                      <a:lnTo>
                        <a:pt x="26" y="12"/>
                      </a:lnTo>
                      <a:lnTo>
                        <a:pt x="34" y="27"/>
                      </a:lnTo>
                      <a:lnTo>
                        <a:pt x="15" y="30"/>
                      </a:lnTo>
                      <a:lnTo>
                        <a:pt x="8" y="27"/>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80808" name="Freeform 904"/>
                <p:cNvSpPr>
                  <a:spLocks noChangeAspect="1"/>
                </p:cNvSpPr>
                <p:nvPr/>
              </p:nvSpPr>
              <p:spPr bwMode="auto">
                <a:xfrm>
                  <a:off x="1587" y="3082"/>
                  <a:ext cx="37" cy="34"/>
                </a:xfrm>
                <a:custGeom>
                  <a:avLst/>
                  <a:gdLst/>
                  <a:ahLst/>
                  <a:cxnLst>
                    <a:cxn ang="0">
                      <a:pos x="7" y="4"/>
                    </a:cxn>
                    <a:cxn ang="0">
                      <a:pos x="19" y="0"/>
                    </a:cxn>
                    <a:cxn ang="0">
                      <a:pos x="30" y="11"/>
                    </a:cxn>
                    <a:cxn ang="0">
                      <a:pos x="37" y="26"/>
                    </a:cxn>
                    <a:cxn ang="0">
                      <a:pos x="19" y="34"/>
                    </a:cxn>
                    <a:cxn ang="0">
                      <a:pos x="7" y="22"/>
                    </a:cxn>
                    <a:cxn ang="0">
                      <a:pos x="7" y="19"/>
                    </a:cxn>
                    <a:cxn ang="0">
                      <a:pos x="0" y="15"/>
                    </a:cxn>
                    <a:cxn ang="0">
                      <a:pos x="7" y="4"/>
                    </a:cxn>
                  </a:cxnLst>
                  <a:rect l="0" t="0" r="r" b="b"/>
                  <a:pathLst>
                    <a:path w="37" h="34">
                      <a:moveTo>
                        <a:pt x="7" y="4"/>
                      </a:moveTo>
                      <a:lnTo>
                        <a:pt x="19" y="0"/>
                      </a:lnTo>
                      <a:lnTo>
                        <a:pt x="30" y="11"/>
                      </a:lnTo>
                      <a:lnTo>
                        <a:pt x="37" y="26"/>
                      </a:lnTo>
                      <a:lnTo>
                        <a:pt x="19" y="34"/>
                      </a:lnTo>
                      <a:lnTo>
                        <a:pt x="7" y="22"/>
                      </a:lnTo>
                      <a:lnTo>
                        <a:pt x="7"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0809" name="Freeform 905"/>
                <p:cNvSpPr>
                  <a:spLocks noChangeAspect="1"/>
                </p:cNvSpPr>
                <p:nvPr/>
              </p:nvSpPr>
              <p:spPr bwMode="auto">
                <a:xfrm>
                  <a:off x="1560" y="3089"/>
                  <a:ext cx="42" cy="34"/>
                </a:xfrm>
                <a:custGeom>
                  <a:avLst/>
                  <a:gdLst/>
                  <a:ahLst/>
                  <a:cxnLst>
                    <a:cxn ang="0">
                      <a:pos x="12" y="4"/>
                    </a:cxn>
                    <a:cxn ang="0">
                      <a:pos x="23" y="0"/>
                    </a:cxn>
                    <a:cxn ang="0">
                      <a:pos x="34" y="12"/>
                    </a:cxn>
                    <a:cxn ang="0">
                      <a:pos x="42" y="27"/>
                    </a:cxn>
                    <a:cxn ang="0">
                      <a:pos x="19" y="34"/>
                    </a:cxn>
                    <a:cxn ang="0">
                      <a:pos x="0" y="15"/>
                    </a:cxn>
                    <a:cxn ang="0">
                      <a:pos x="12" y="4"/>
                    </a:cxn>
                  </a:cxnLst>
                  <a:rect l="0" t="0" r="r" b="b"/>
                  <a:pathLst>
                    <a:path w="42" h="34">
                      <a:moveTo>
                        <a:pt x="12" y="4"/>
                      </a:moveTo>
                      <a:lnTo>
                        <a:pt x="23" y="0"/>
                      </a:lnTo>
                      <a:lnTo>
                        <a:pt x="34" y="12"/>
                      </a:lnTo>
                      <a:lnTo>
                        <a:pt x="42" y="27"/>
                      </a:lnTo>
                      <a:lnTo>
                        <a:pt x="19" y="34"/>
                      </a:lnTo>
                      <a:lnTo>
                        <a:pt x="0" y="15"/>
                      </a:lnTo>
                      <a:lnTo>
                        <a:pt x="12" y="4"/>
                      </a:lnTo>
                    </a:path>
                  </a:pathLst>
                </a:custGeom>
                <a:noFill/>
                <a:ln w="6350">
                  <a:solidFill>
                    <a:srgbClr val="000000"/>
                  </a:solidFill>
                  <a:prstDash val="solid"/>
                  <a:round/>
                  <a:headEnd/>
                  <a:tailEnd/>
                </a:ln>
              </p:spPr>
              <p:txBody>
                <a:bodyPr/>
                <a:lstStyle/>
                <a:p>
                  <a:endParaRPr lang="en-US"/>
                </a:p>
              </p:txBody>
            </p:sp>
            <p:sp>
              <p:nvSpPr>
                <p:cNvPr id="380810" name="Freeform 906"/>
                <p:cNvSpPr>
                  <a:spLocks noChangeAspect="1" noEditPoints="1"/>
                </p:cNvSpPr>
                <p:nvPr/>
              </p:nvSpPr>
              <p:spPr bwMode="auto">
                <a:xfrm>
                  <a:off x="1564" y="3078"/>
                  <a:ext cx="64" cy="42"/>
                </a:xfrm>
                <a:custGeom>
                  <a:avLst/>
                  <a:gdLst/>
                  <a:ahLst/>
                  <a:cxnLst>
                    <a:cxn ang="0">
                      <a:pos x="64" y="11"/>
                    </a:cxn>
                    <a:cxn ang="0">
                      <a:pos x="64" y="26"/>
                    </a:cxn>
                    <a:cxn ang="0">
                      <a:pos x="57" y="19"/>
                    </a:cxn>
                    <a:cxn ang="0">
                      <a:pos x="53" y="11"/>
                    </a:cxn>
                    <a:cxn ang="0">
                      <a:pos x="49" y="8"/>
                    </a:cxn>
                    <a:cxn ang="0">
                      <a:pos x="53" y="0"/>
                    </a:cxn>
                    <a:cxn ang="0">
                      <a:pos x="64" y="11"/>
                    </a:cxn>
                    <a:cxn ang="0">
                      <a:pos x="64" y="11"/>
                    </a:cxn>
                    <a:cxn ang="0">
                      <a:pos x="42" y="15"/>
                    </a:cxn>
                    <a:cxn ang="0">
                      <a:pos x="42" y="34"/>
                    </a:cxn>
                    <a:cxn ang="0">
                      <a:pos x="34" y="26"/>
                    </a:cxn>
                    <a:cxn ang="0">
                      <a:pos x="30" y="23"/>
                    </a:cxn>
                    <a:cxn ang="0">
                      <a:pos x="26" y="15"/>
                    </a:cxn>
                    <a:cxn ang="0">
                      <a:pos x="30" y="8"/>
                    </a:cxn>
                    <a:cxn ang="0">
                      <a:pos x="42" y="15"/>
                    </a:cxn>
                    <a:cxn ang="0">
                      <a:pos x="42" y="15"/>
                    </a:cxn>
                    <a:cxn ang="0">
                      <a:pos x="19" y="26"/>
                    </a:cxn>
                    <a:cxn ang="0">
                      <a:pos x="19" y="42"/>
                    </a:cxn>
                    <a:cxn ang="0">
                      <a:pos x="0" y="26"/>
                    </a:cxn>
                    <a:cxn ang="0">
                      <a:pos x="8" y="15"/>
                    </a:cxn>
                    <a:cxn ang="0">
                      <a:pos x="19" y="26"/>
                    </a:cxn>
                    <a:cxn ang="0">
                      <a:pos x="19" y="26"/>
                    </a:cxn>
                  </a:cxnLst>
                  <a:rect l="0" t="0" r="r" b="b"/>
                  <a:pathLst>
                    <a:path w="64" h="42">
                      <a:moveTo>
                        <a:pt x="64" y="11"/>
                      </a:moveTo>
                      <a:lnTo>
                        <a:pt x="64" y="26"/>
                      </a:lnTo>
                      <a:lnTo>
                        <a:pt x="57" y="19"/>
                      </a:lnTo>
                      <a:lnTo>
                        <a:pt x="53" y="11"/>
                      </a:lnTo>
                      <a:lnTo>
                        <a:pt x="49" y="8"/>
                      </a:lnTo>
                      <a:lnTo>
                        <a:pt x="53" y="0"/>
                      </a:lnTo>
                      <a:lnTo>
                        <a:pt x="64" y="11"/>
                      </a:lnTo>
                      <a:lnTo>
                        <a:pt x="64" y="11"/>
                      </a:lnTo>
                      <a:close/>
                      <a:moveTo>
                        <a:pt x="42" y="15"/>
                      </a:moveTo>
                      <a:lnTo>
                        <a:pt x="42" y="34"/>
                      </a:lnTo>
                      <a:lnTo>
                        <a:pt x="34" y="26"/>
                      </a:lnTo>
                      <a:lnTo>
                        <a:pt x="30" y="23"/>
                      </a:lnTo>
                      <a:lnTo>
                        <a:pt x="26" y="15"/>
                      </a:lnTo>
                      <a:lnTo>
                        <a:pt x="30" y="8"/>
                      </a:lnTo>
                      <a:lnTo>
                        <a:pt x="42" y="15"/>
                      </a:lnTo>
                      <a:lnTo>
                        <a:pt x="42" y="15"/>
                      </a:lnTo>
                      <a:close/>
                      <a:moveTo>
                        <a:pt x="19" y="26"/>
                      </a:moveTo>
                      <a:lnTo>
                        <a:pt x="19" y="42"/>
                      </a:lnTo>
                      <a:lnTo>
                        <a:pt x="0" y="26"/>
                      </a:lnTo>
                      <a:lnTo>
                        <a:pt x="8" y="15"/>
                      </a:lnTo>
                      <a:lnTo>
                        <a:pt x="19" y="26"/>
                      </a:lnTo>
                      <a:lnTo>
                        <a:pt x="19" y="26"/>
                      </a:lnTo>
                      <a:close/>
                    </a:path>
                  </a:pathLst>
                </a:custGeom>
                <a:solidFill>
                  <a:srgbClr val="606060"/>
                </a:solidFill>
                <a:ln w="9525">
                  <a:noFill/>
                  <a:round/>
                  <a:headEnd/>
                  <a:tailEnd/>
                </a:ln>
              </p:spPr>
              <p:txBody>
                <a:bodyPr/>
                <a:lstStyle/>
                <a:p>
                  <a:endParaRPr lang="en-US"/>
                </a:p>
              </p:txBody>
            </p:sp>
            <p:sp>
              <p:nvSpPr>
                <p:cNvPr id="380811" name="Freeform 907"/>
                <p:cNvSpPr>
                  <a:spLocks noChangeAspect="1" noEditPoints="1"/>
                </p:cNvSpPr>
                <p:nvPr/>
              </p:nvSpPr>
              <p:spPr bwMode="auto">
                <a:xfrm>
                  <a:off x="1496" y="3010"/>
                  <a:ext cx="143" cy="94"/>
                </a:xfrm>
                <a:custGeom>
                  <a:avLst/>
                  <a:gdLst/>
                  <a:ahLst/>
                  <a:cxnLst>
                    <a:cxn ang="0">
                      <a:pos x="121" y="68"/>
                    </a:cxn>
                    <a:cxn ang="0">
                      <a:pos x="132" y="79"/>
                    </a:cxn>
                    <a:cxn ang="0">
                      <a:pos x="143" y="76"/>
                    </a:cxn>
                    <a:cxn ang="0">
                      <a:pos x="132" y="64"/>
                    </a:cxn>
                    <a:cxn ang="0">
                      <a:pos x="121" y="68"/>
                    </a:cxn>
                    <a:cxn ang="0">
                      <a:pos x="121" y="68"/>
                    </a:cxn>
                    <a:cxn ang="0">
                      <a:pos x="98" y="76"/>
                    </a:cxn>
                    <a:cxn ang="0">
                      <a:pos x="110" y="87"/>
                    </a:cxn>
                    <a:cxn ang="0">
                      <a:pos x="121" y="83"/>
                    </a:cxn>
                    <a:cxn ang="0">
                      <a:pos x="110" y="72"/>
                    </a:cxn>
                    <a:cxn ang="0">
                      <a:pos x="98" y="76"/>
                    </a:cxn>
                    <a:cxn ang="0">
                      <a:pos x="98" y="76"/>
                    </a:cxn>
                    <a:cxn ang="0">
                      <a:pos x="76" y="83"/>
                    </a:cxn>
                    <a:cxn ang="0">
                      <a:pos x="83" y="94"/>
                    </a:cxn>
                    <a:cxn ang="0">
                      <a:pos x="94" y="91"/>
                    </a:cxn>
                    <a:cxn ang="0">
                      <a:pos x="83" y="79"/>
                    </a:cxn>
                    <a:cxn ang="0">
                      <a:pos x="76" y="83"/>
                    </a:cxn>
                    <a:cxn ang="0">
                      <a:pos x="76" y="83"/>
                    </a:cxn>
                    <a:cxn ang="0">
                      <a:pos x="79" y="60"/>
                    </a:cxn>
                    <a:cxn ang="0">
                      <a:pos x="91" y="68"/>
                    </a:cxn>
                    <a:cxn ang="0">
                      <a:pos x="102" y="64"/>
                    </a:cxn>
                    <a:cxn ang="0">
                      <a:pos x="91" y="57"/>
                    </a:cxn>
                    <a:cxn ang="0">
                      <a:pos x="79" y="60"/>
                    </a:cxn>
                    <a:cxn ang="0">
                      <a:pos x="79" y="60"/>
                    </a:cxn>
                    <a:cxn ang="0">
                      <a:pos x="68" y="19"/>
                    </a:cxn>
                    <a:cxn ang="0">
                      <a:pos x="76" y="26"/>
                    </a:cxn>
                    <a:cxn ang="0">
                      <a:pos x="87" y="26"/>
                    </a:cxn>
                    <a:cxn ang="0">
                      <a:pos x="76" y="15"/>
                    </a:cxn>
                    <a:cxn ang="0">
                      <a:pos x="68" y="19"/>
                    </a:cxn>
                    <a:cxn ang="0">
                      <a:pos x="68" y="19"/>
                    </a:cxn>
                    <a:cxn ang="0">
                      <a:pos x="42" y="26"/>
                    </a:cxn>
                    <a:cxn ang="0">
                      <a:pos x="53" y="34"/>
                    </a:cxn>
                    <a:cxn ang="0">
                      <a:pos x="64" y="34"/>
                    </a:cxn>
                    <a:cxn ang="0">
                      <a:pos x="53" y="22"/>
                    </a:cxn>
                    <a:cxn ang="0">
                      <a:pos x="42" y="26"/>
                    </a:cxn>
                    <a:cxn ang="0">
                      <a:pos x="42" y="26"/>
                    </a:cxn>
                    <a:cxn ang="0">
                      <a:pos x="19" y="34"/>
                    </a:cxn>
                    <a:cxn ang="0">
                      <a:pos x="30" y="45"/>
                    </a:cxn>
                    <a:cxn ang="0">
                      <a:pos x="42" y="41"/>
                    </a:cxn>
                    <a:cxn ang="0">
                      <a:pos x="30" y="30"/>
                    </a:cxn>
                    <a:cxn ang="0">
                      <a:pos x="19" y="34"/>
                    </a:cxn>
                    <a:cxn ang="0">
                      <a:pos x="19" y="34"/>
                    </a:cxn>
                    <a:cxn ang="0">
                      <a:pos x="49" y="3"/>
                    </a:cxn>
                    <a:cxn ang="0">
                      <a:pos x="57" y="11"/>
                    </a:cxn>
                    <a:cxn ang="0">
                      <a:pos x="68" y="7"/>
                    </a:cxn>
                    <a:cxn ang="0">
                      <a:pos x="61" y="0"/>
                    </a:cxn>
                    <a:cxn ang="0">
                      <a:pos x="49" y="3"/>
                    </a:cxn>
                    <a:cxn ang="0">
                      <a:pos x="49" y="3"/>
                    </a:cxn>
                    <a:cxn ang="0">
                      <a:pos x="23" y="11"/>
                    </a:cxn>
                    <a:cxn ang="0">
                      <a:pos x="34" y="19"/>
                    </a:cxn>
                    <a:cxn ang="0">
                      <a:pos x="46" y="15"/>
                    </a:cxn>
                    <a:cxn ang="0">
                      <a:pos x="34" y="7"/>
                    </a:cxn>
                    <a:cxn ang="0">
                      <a:pos x="23" y="11"/>
                    </a:cxn>
                    <a:cxn ang="0">
                      <a:pos x="23" y="11"/>
                    </a:cxn>
                    <a:cxn ang="0">
                      <a:pos x="0" y="19"/>
                    </a:cxn>
                    <a:cxn ang="0">
                      <a:pos x="12" y="26"/>
                    </a:cxn>
                    <a:cxn ang="0">
                      <a:pos x="23" y="22"/>
                    </a:cxn>
                    <a:cxn ang="0">
                      <a:pos x="12" y="15"/>
                    </a:cxn>
                    <a:cxn ang="0">
                      <a:pos x="0" y="19"/>
                    </a:cxn>
                    <a:cxn ang="0">
                      <a:pos x="0" y="19"/>
                    </a:cxn>
                  </a:cxnLst>
                  <a:rect l="0" t="0" r="r" b="b"/>
                  <a:pathLst>
                    <a:path w="143" h="94">
                      <a:moveTo>
                        <a:pt x="121" y="68"/>
                      </a:moveTo>
                      <a:lnTo>
                        <a:pt x="132" y="79"/>
                      </a:lnTo>
                      <a:lnTo>
                        <a:pt x="143" y="76"/>
                      </a:lnTo>
                      <a:lnTo>
                        <a:pt x="132" y="64"/>
                      </a:lnTo>
                      <a:lnTo>
                        <a:pt x="121" y="68"/>
                      </a:lnTo>
                      <a:lnTo>
                        <a:pt x="121" y="68"/>
                      </a:lnTo>
                      <a:close/>
                      <a:moveTo>
                        <a:pt x="98" y="76"/>
                      </a:moveTo>
                      <a:lnTo>
                        <a:pt x="110" y="87"/>
                      </a:lnTo>
                      <a:lnTo>
                        <a:pt x="121" y="83"/>
                      </a:lnTo>
                      <a:lnTo>
                        <a:pt x="110" y="72"/>
                      </a:lnTo>
                      <a:lnTo>
                        <a:pt x="98" y="76"/>
                      </a:lnTo>
                      <a:lnTo>
                        <a:pt x="98" y="76"/>
                      </a:lnTo>
                      <a:close/>
                      <a:moveTo>
                        <a:pt x="76" y="83"/>
                      </a:moveTo>
                      <a:lnTo>
                        <a:pt x="83" y="94"/>
                      </a:lnTo>
                      <a:lnTo>
                        <a:pt x="94" y="91"/>
                      </a:lnTo>
                      <a:lnTo>
                        <a:pt x="83" y="79"/>
                      </a:lnTo>
                      <a:lnTo>
                        <a:pt x="76" y="83"/>
                      </a:lnTo>
                      <a:lnTo>
                        <a:pt x="76" y="83"/>
                      </a:lnTo>
                      <a:close/>
                      <a:moveTo>
                        <a:pt x="79" y="60"/>
                      </a:moveTo>
                      <a:lnTo>
                        <a:pt x="91" y="68"/>
                      </a:lnTo>
                      <a:lnTo>
                        <a:pt x="102" y="64"/>
                      </a:lnTo>
                      <a:lnTo>
                        <a:pt x="91" y="57"/>
                      </a:lnTo>
                      <a:lnTo>
                        <a:pt x="79" y="60"/>
                      </a:lnTo>
                      <a:lnTo>
                        <a:pt x="79" y="60"/>
                      </a:lnTo>
                      <a:close/>
                      <a:moveTo>
                        <a:pt x="68" y="19"/>
                      </a:moveTo>
                      <a:lnTo>
                        <a:pt x="76" y="26"/>
                      </a:lnTo>
                      <a:lnTo>
                        <a:pt x="87" y="26"/>
                      </a:lnTo>
                      <a:lnTo>
                        <a:pt x="76" y="15"/>
                      </a:lnTo>
                      <a:lnTo>
                        <a:pt x="68" y="19"/>
                      </a:lnTo>
                      <a:lnTo>
                        <a:pt x="68" y="19"/>
                      </a:lnTo>
                      <a:close/>
                      <a:moveTo>
                        <a:pt x="42" y="26"/>
                      </a:moveTo>
                      <a:lnTo>
                        <a:pt x="53" y="34"/>
                      </a:lnTo>
                      <a:lnTo>
                        <a:pt x="64" y="34"/>
                      </a:lnTo>
                      <a:lnTo>
                        <a:pt x="53" y="22"/>
                      </a:lnTo>
                      <a:lnTo>
                        <a:pt x="42" y="26"/>
                      </a:lnTo>
                      <a:lnTo>
                        <a:pt x="42" y="26"/>
                      </a:lnTo>
                      <a:close/>
                      <a:moveTo>
                        <a:pt x="19" y="34"/>
                      </a:moveTo>
                      <a:lnTo>
                        <a:pt x="30" y="45"/>
                      </a:lnTo>
                      <a:lnTo>
                        <a:pt x="42" y="41"/>
                      </a:lnTo>
                      <a:lnTo>
                        <a:pt x="30" y="30"/>
                      </a:lnTo>
                      <a:lnTo>
                        <a:pt x="19" y="34"/>
                      </a:lnTo>
                      <a:lnTo>
                        <a:pt x="19" y="34"/>
                      </a:lnTo>
                      <a:close/>
                      <a:moveTo>
                        <a:pt x="49" y="3"/>
                      </a:moveTo>
                      <a:lnTo>
                        <a:pt x="57" y="11"/>
                      </a:lnTo>
                      <a:lnTo>
                        <a:pt x="68" y="7"/>
                      </a:lnTo>
                      <a:lnTo>
                        <a:pt x="61" y="0"/>
                      </a:lnTo>
                      <a:lnTo>
                        <a:pt x="49" y="3"/>
                      </a:lnTo>
                      <a:lnTo>
                        <a:pt x="49" y="3"/>
                      </a:lnTo>
                      <a:close/>
                      <a:moveTo>
                        <a:pt x="23" y="11"/>
                      </a:moveTo>
                      <a:lnTo>
                        <a:pt x="34" y="19"/>
                      </a:lnTo>
                      <a:lnTo>
                        <a:pt x="46" y="15"/>
                      </a:lnTo>
                      <a:lnTo>
                        <a:pt x="34" y="7"/>
                      </a:lnTo>
                      <a:lnTo>
                        <a:pt x="23" y="11"/>
                      </a:lnTo>
                      <a:lnTo>
                        <a:pt x="23" y="11"/>
                      </a:lnTo>
                      <a:close/>
                      <a:moveTo>
                        <a:pt x="0" y="19"/>
                      </a:moveTo>
                      <a:lnTo>
                        <a:pt x="12" y="26"/>
                      </a:lnTo>
                      <a:lnTo>
                        <a:pt x="23" y="22"/>
                      </a:lnTo>
                      <a:lnTo>
                        <a:pt x="12" y="15"/>
                      </a:lnTo>
                      <a:lnTo>
                        <a:pt x="0" y="19"/>
                      </a:lnTo>
                      <a:lnTo>
                        <a:pt x="0" y="19"/>
                      </a:lnTo>
                      <a:close/>
                    </a:path>
                  </a:pathLst>
                </a:custGeom>
                <a:solidFill>
                  <a:srgbClr val="E5E5E5"/>
                </a:solidFill>
                <a:ln w="9525">
                  <a:noFill/>
                  <a:round/>
                  <a:headEnd/>
                  <a:tailEnd/>
                </a:ln>
              </p:spPr>
              <p:txBody>
                <a:bodyPr/>
                <a:lstStyle/>
                <a:p>
                  <a:endParaRPr lang="en-US"/>
                </a:p>
              </p:txBody>
            </p:sp>
            <p:sp>
              <p:nvSpPr>
                <p:cNvPr id="380812" name="Freeform 908"/>
                <p:cNvSpPr>
                  <a:spLocks noChangeAspect="1" noEditPoints="1"/>
                </p:cNvSpPr>
                <p:nvPr/>
              </p:nvSpPr>
              <p:spPr bwMode="auto">
                <a:xfrm>
                  <a:off x="1459" y="2979"/>
                  <a:ext cx="83" cy="46"/>
                </a:xfrm>
                <a:custGeom>
                  <a:avLst/>
                  <a:gdLst/>
                  <a:ahLst/>
                  <a:cxnLst>
                    <a:cxn ang="0">
                      <a:pos x="56" y="4"/>
                    </a:cxn>
                    <a:cxn ang="0">
                      <a:pos x="67" y="0"/>
                    </a:cxn>
                    <a:cxn ang="0">
                      <a:pos x="79" y="12"/>
                    </a:cxn>
                    <a:cxn ang="0">
                      <a:pos x="83" y="27"/>
                    </a:cxn>
                    <a:cxn ang="0">
                      <a:pos x="64" y="34"/>
                    </a:cxn>
                    <a:cxn ang="0">
                      <a:pos x="56" y="27"/>
                    </a:cxn>
                    <a:cxn ang="0">
                      <a:pos x="52" y="19"/>
                    </a:cxn>
                    <a:cxn ang="0">
                      <a:pos x="49" y="12"/>
                    </a:cxn>
                    <a:cxn ang="0">
                      <a:pos x="56" y="4"/>
                    </a:cxn>
                    <a:cxn ang="0">
                      <a:pos x="56" y="4"/>
                    </a:cxn>
                    <a:cxn ang="0">
                      <a:pos x="30" y="12"/>
                    </a:cxn>
                    <a:cxn ang="0">
                      <a:pos x="41" y="8"/>
                    </a:cxn>
                    <a:cxn ang="0">
                      <a:pos x="52" y="19"/>
                    </a:cxn>
                    <a:cxn ang="0">
                      <a:pos x="60" y="34"/>
                    </a:cxn>
                    <a:cxn ang="0">
                      <a:pos x="41" y="38"/>
                    </a:cxn>
                    <a:cxn ang="0">
                      <a:pos x="34" y="31"/>
                    </a:cxn>
                    <a:cxn ang="0">
                      <a:pos x="30" y="23"/>
                    </a:cxn>
                    <a:cxn ang="0">
                      <a:pos x="22" y="19"/>
                    </a:cxn>
                    <a:cxn ang="0">
                      <a:pos x="30" y="12"/>
                    </a:cxn>
                    <a:cxn ang="0">
                      <a:pos x="30" y="12"/>
                    </a:cxn>
                    <a:cxn ang="0">
                      <a:pos x="7" y="19"/>
                    </a:cxn>
                    <a:cxn ang="0">
                      <a:pos x="19" y="15"/>
                    </a:cxn>
                    <a:cxn ang="0">
                      <a:pos x="30" y="23"/>
                    </a:cxn>
                    <a:cxn ang="0">
                      <a:pos x="37" y="42"/>
                    </a:cxn>
                    <a:cxn ang="0">
                      <a:pos x="15" y="46"/>
                    </a:cxn>
                    <a:cxn ang="0">
                      <a:pos x="0" y="31"/>
                    </a:cxn>
                    <a:cxn ang="0">
                      <a:pos x="7" y="19"/>
                    </a:cxn>
                    <a:cxn ang="0">
                      <a:pos x="7" y="19"/>
                    </a:cxn>
                  </a:cxnLst>
                  <a:rect l="0" t="0" r="r" b="b"/>
                  <a:pathLst>
                    <a:path w="83" h="46">
                      <a:moveTo>
                        <a:pt x="56" y="4"/>
                      </a:moveTo>
                      <a:lnTo>
                        <a:pt x="67" y="0"/>
                      </a:lnTo>
                      <a:lnTo>
                        <a:pt x="79" y="12"/>
                      </a:lnTo>
                      <a:lnTo>
                        <a:pt x="83" y="27"/>
                      </a:lnTo>
                      <a:lnTo>
                        <a:pt x="64" y="34"/>
                      </a:lnTo>
                      <a:lnTo>
                        <a:pt x="56" y="27"/>
                      </a:lnTo>
                      <a:lnTo>
                        <a:pt x="52" y="19"/>
                      </a:lnTo>
                      <a:lnTo>
                        <a:pt x="49" y="12"/>
                      </a:lnTo>
                      <a:lnTo>
                        <a:pt x="56" y="4"/>
                      </a:lnTo>
                      <a:lnTo>
                        <a:pt x="56" y="4"/>
                      </a:lnTo>
                      <a:close/>
                      <a:moveTo>
                        <a:pt x="30" y="12"/>
                      </a:moveTo>
                      <a:lnTo>
                        <a:pt x="41" y="8"/>
                      </a:lnTo>
                      <a:lnTo>
                        <a:pt x="52" y="19"/>
                      </a:lnTo>
                      <a:lnTo>
                        <a:pt x="60" y="34"/>
                      </a:lnTo>
                      <a:lnTo>
                        <a:pt x="41" y="38"/>
                      </a:lnTo>
                      <a:lnTo>
                        <a:pt x="34" y="31"/>
                      </a:lnTo>
                      <a:lnTo>
                        <a:pt x="30" y="23"/>
                      </a:lnTo>
                      <a:lnTo>
                        <a:pt x="22" y="19"/>
                      </a:lnTo>
                      <a:lnTo>
                        <a:pt x="30" y="12"/>
                      </a:lnTo>
                      <a:lnTo>
                        <a:pt x="30" y="12"/>
                      </a:lnTo>
                      <a:close/>
                      <a:moveTo>
                        <a:pt x="7" y="19"/>
                      </a:moveTo>
                      <a:lnTo>
                        <a:pt x="19" y="15"/>
                      </a:lnTo>
                      <a:lnTo>
                        <a:pt x="30" y="23"/>
                      </a:lnTo>
                      <a:lnTo>
                        <a:pt x="37" y="42"/>
                      </a:lnTo>
                      <a:lnTo>
                        <a:pt x="15" y="46"/>
                      </a:lnTo>
                      <a:lnTo>
                        <a:pt x="0" y="31"/>
                      </a:lnTo>
                      <a:lnTo>
                        <a:pt x="7" y="19"/>
                      </a:lnTo>
                      <a:lnTo>
                        <a:pt x="7" y="19"/>
                      </a:lnTo>
                      <a:close/>
                    </a:path>
                  </a:pathLst>
                </a:custGeom>
                <a:solidFill>
                  <a:srgbClr val="BFBFBF"/>
                </a:solidFill>
                <a:ln w="9525">
                  <a:noFill/>
                  <a:round/>
                  <a:headEnd/>
                  <a:tailEnd/>
                </a:ln>
              </p:spPr>
              <p:txBody>
                <a:bodyPr/>
                <a:lstStyle/>
                <a:p>
                  <a:endParaRPr lang="en-US"/>
                </a:p>
              </p:txBody>
            </p:sp>
            <p:sp>
              <p:nvSpPr>
                <p:cNvPr id="380813" name="Freeform 909"/>
                <p:cNvSpPr>
                  <a:spLocks noChangeAspect="1"/>
                </p:cNvSpPr>
                <p:nvPr/>
              </p:nvSpPr>
              <p:spPr bwMode="auto">
                <a:xfrm>
                  <a:off x="1508" y="2979"/>
                  <a:ext cx="34" cy="31"/>
                </a:xfrm>
                <a:custGeom>
                  <a:avLst/>
                  <a:gdLst/>
                  <a:ahLst/>
                  <a:cxnLst>
                    <a:cxn ang="0">
                      <a:pos x="7" y="4"/>
                    </a:cxn>
                    <a:cxn ang="0">
                      <a:pos x="18" y="0"/>
                    </a:cxn>
                    <a:cxn ang="0">
                      <a:pos x="30" y="12"/>
                    </a:cxn>
                    <a:cxn ang="0">
                      <a:pos x="34" y="27"/>
                    </a:cxn>
                    <a:cxn ang="0">
                      <a:pos x="15" y="31"/>
                    </a:cxn>
                    <a:cxn ang="0">
                      <a:pos x="7" y="27"/>
                    </a:cxn>
                    <a:cxn ang="0">
                      <a:pos x="3" y="19"/>
                    </a:cxn>
                    <a:cxn ang="0">
                      <a:pos x="0" y="12"/>
                    </a:cxn>
                    <a:cxn ang="0">
                      <a:pos x="7" y="4"/>
                    </a:cxn>
                  </a:cxnLst>
                  <a:rect l="0" t="0" r="r" b="b"/>
                  <a:pathLst>
                    <a:path w="34" h="31">
                      <a:moveTo>
                        <a:pt x="7" y="4"/>
                      </a:moveTo>
                      <a:lnTo>
                        <a:pt x="18" y="0"/>
                      </a:lnTo>
                      <a:lnTo>
                        <a:pt x="30" y="12"/>
                      </a:lnTo>
                      <a:lnTo>
                        <a:pt x="34" y="27"/>
                      </a:lnTo>
                      <a:lnTo>
                        <a:pt x="15" y="31"/>
                      </a:lnTo>
                      <a:lnTo>
                        <a:pt x="7" y="27"/>
                      </a:lnTo>
                      <a:lnTo>
                        <a:pt x="3" y="19"/>
                      </a:lnTo>
                      <a:lnTo>
                        <a:pt x="0" y="12"/>
                      </a:lnTo>
                      <a:lnTo>
                        <a:pt x="7" y="4"/>
                      </a:lnTo>
                    </a:path>
                  </a:pathLst>
                </a:custGeom>
                <a:noFill/>
                <a:ln w="6350">
                  <a:solidFill>
                    <a:srgbClr val="000000"/>
                  </a:solidFill>
                  <a:prstDash val="solid"/>
                  <a:round/>
                  <a:headEnd/>
                  <a:tailEnd/>
                </a:ln>
              </p:spPr>
              <p:txBody>
                <a:bodyPr/>
                <a:lstStyle/>
                <a:p>
                  <a:endParaRPr lang="en-US"/>
                </a:p>
              </p:txBody>
            </p:sp>
            <p:sp>
              <p:nvSpPr>
                <p:cNvPr id="380814" name="Freeform 910"/>
                <p:cNvSpPr>
                  <a:spLocks noChangeAspect="1"/>
                </p:cNvSpPr>
                <p:nvPr/>
              </p:nvSpPr>
              <p:spPr bwMode="auto">
                <a:xfrm>
                  <a:off x="1481" y="2987"/>
                  <a:ext cx="38" cy="34"/>
                </a:xfrm>
                <a:custGeom>
                  <a:avLst/>
                  <a:gdLst/>
                  <a:ahLst/>
                  <a:cxnLst>
                    <a:cxn ang="0">
                      <a:pos x="8" y="4"/>
                    </a:cxn>
                    <a:cxn ang="0">
                      <a:pos x="19" y="0"/>
                    </a:cxn>
                    <a:cxn ang="0">
                      <a:pos x="30" y="11"/>
                    </a:cxn>
                    <a:cxn ang="0">
                      <a:pos x="38" y="26"/>
                    </a:cxn>
                    <a:cxn ang="0">
                      <a:pos x="19" y="34"/>
                    </a:cxn>
                    <a:cxn ang="0">
                      <a:pos x="8" y="23"/>
                    </a:cxn>
                    <a:cxn ang="0">
                      <a:pos x="8" y="19"/>
                    </a:cxn>
                    <a:cxn ang="0">
                      <a:pos x="0" y="15"/>
                    </a:cxn>
                    <a:cxn ang="0">
                      <a:pos x="8" y="4"/>
                    </a:cxn>
                  </a:cxnLst>
                  <a:rect l="0" t="0" r="r" b="b"/>
                  <a:pathLst>
                    <a:path w="38" h="34">
                      <a:moveTo>
                        <a:pt x="8" y="4"/>
                      </a:moveTo>
                      <a:lnTo>
                        <a:pt x="19" y="0"/>
                      </a:lnTo>
                      <a:lnTo>
                        <a:pt x="30" y="11"/>
                      </a:lnTo>
                      <a:lnTo>
                        <a:pt x="38" y="26"/>
                      </a:lnTo>
                      <a:lnTo>
                        <a:pt x="19" y="34"/>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0815" name="Freeform 911"/>
                <p:cNvSpPr>
                  <a:spLocks noChangeAspect="1"/>
                </p:cNvSpPr>
                <p:nvPr/>
              </p:nvSpPr>
              <p:spPr bwMode="auto">
                <a:xfrm>
                  <a:off x="1459" y="2994"/>
                  <a:ext cx="37" cy="31"/>
                </a:xfrm>
                <a:custGeom>
                  <a:avLst/>
                  <a:gdLst/>
                  <a:ahLst/>
                  <a:cxnLst>
                    <a:cxn ang="0">
                      <a:pos x="7" y="4"/>
                    </a:cxn>
                    <a:cxn ang="0">
                      <a:pos x="19" y="0"/>
                    </a:cxn>
                    <a:cxn ang="0">
                      <a:pos x="30" y="12"/>
                    </a:cxn>
                    <a:cxn ang="0">
                      <a:pos x="37" y="27"/>
                    </a:cxn>
                    <a:cxn ang="0">
                      <a:pos x="15" y="31"/>
                    </a:cxn>
                    <a:cxn ang="0">
                      <a:pos x="0" y="16"/>
                    </a:cxn>
                    <a:cxn ang="0">
                      <a:pos x="7" y="4"/>
                    </a:cxn>
                  </a:cxnLst>
                  <a:rect l="0" t="0" r="r" b="b"/>
                  <a:pathLst>
                    <a:path w="37" h="31">
                      <a:moveTo>
                        <a:pt x="7" y="4"/>
                      </a:moveTo>
                      <a:lnTo>
                        <a:pt x="19" y="0"/>
                      </a:lnTo>
                      <a:lnTo>
                        <a:pt x="30" y="12"/>
                      </a:lnTo>
                      <a:lnTo>
                        <a:pt x="37" y="27"/>
                      </a:lnTo>
                      <a:lnTo>
                        <a:pt x="15" y="31"/>
                      </a:lnTo>
                      <a:lnTo>
                        <a:pt x="0" y="16"/>
                      </a:lnTo>
                      <a:lnTo>
                        <a:pt x="7" y="4"/>
                      </a:lnTo>
                    </a:path>
                  </a:pathLst>
                </a:custGeom>
                <a:noFill/>
                <a:ln w="6350">
                  <a:solidFill>
                    <a:srgbClr val="000000"/>
                  </a:solidFill>
                  <a:prstDash val="solid"/>
                  <a:round/>
                  <a:headEnd/>
                  <a:tailEnd/>
                </a:ln>
              </p:spPr>
              <p:txBody>
                <a:bodyPr/>
                <a:lstStyle/>
                <a:p>
                  <a:endParaRPr lang="en-US"/>
                </a:p>
              </p:txBody>
            </p:sp>
            <p:sp>
              <p:nvSpPr>
                <p:cNvPr id="380816" name="Freeform 912"/>
                <p:cNvSpPr>
                  <a:spLocks noChangeAspect="1" noEditPoints="1"/>
                </p:cNvSpPr>
                <p:nvPr/>
              </p:nvSpPr>
              <p:spPr bwMode="auto">
                <a:xfrm>
                  <a:off x="1459" y="2983"/>
                  <a:ext cx="64" cy="42"/>
                </a:xfrm>
                <a:custGeom>
                  <a:avLst/>
                  <a:gdLst/>
                  <a:ahLst/>
                  <a:cxnLst>
                    <a:cxn ang="0">
                      <a:pos x="64" y="11"/>
                    </a:cxn>
                    <a:cxn ang="0">
                      <a:pos x="64" y="30"/>
                    </a:cxn>
                    <a:cxn ang="0">
                      <a:pos x="56" y="19"/>
                    </a:cxn>
                    <a:cxn ang="0">
                      <a:pos x="52" y="15"/>
                    </a:cxn>
                    <a:cxn ang="0">
                      <a:pos x="49" y="8"/>
                    </a:cxn>
                    <a:cxn ang="0">
                      <a:pos x="52" y="0"/>
                    </a:cxn>
                    <a:cxn ang="0">
                      <a:pos x="64" y="11"/>
                    </a:cxn>
                    <a:cxn ang="0">
                      <a:pos x="64" y="11"/>
                    </a:cxn>
                    <a:cxn ang="0">
                      <a:pos x="41" y="15"/>
                    </a:cxn>
                    <a:cxn ang="0">
                      <a:pos x="41" y="34"/>
                    </a:cxn>
                    <a:cxn ang="0">
                      <a:pos x="30" y="27"/>
                    </a:cxn>
                    <a:cxn ang="0">
                      <a:pos x="30" y="23"/>
                    </a:cxn>
                    <a:cxn ang="0">
                      <a:pos x="22" y="15"/>
                    </a:cxn>
                    <a:cxn ang="0">
                      <a:pos x="30" y="8"/>
                    </a:cxn>
                    <a:cxn ang="0">
                      <a:pos x="41" y="15"/>
                    </a:cxn>
                    <a:cxn ang="0">
                      <a:pos x="41" y="15"/>
                    </a:cxn>
                    <a:cxn ang="0">
                      <a:pos x="15" y="23"/>
                    </a:cxn>
                    <a:cxn ang="0">
                      <a:pos x="15" y="42"/>
                    </a:cxn>
                    <a:cxn ang="0">
                      <a:pos x="0" y="27"/>
                    </a:cxn>
                    <a:cxn ang="0">
                      <a:pos x="7" y="15"/>
                    </a:cxn>
                    <a:cxn ang="0">
                      <a:pos x="15" y="23"/>
                    </a:cxn>
                    <a:cxn ang="0">
                      <a:pos x="15" y="23"/>
                    </a:cxn>
                  </a:cxnLst>
                  <a:rect l="0" t="0" r="r" b="b"/>
                  <a:pathLst>
                    <a:path w="64" h="42">
                      <a:moveTo>
                        <a:pt x="64" y="11"/>
                      </a:moveTo>
                      <a:lnTo>
                        <a:pt x="64" y="30"/>
                      </a:lnTo>
                      <a:lnTo>
                        <a:pt x="56" y="19"/>
                      </a:lnTo>
                      <a:lnTo>
                        <a:pt x="52" y="15"/>
                      </a:lnTo>
                      <a:lnTo>
                        <a:pt x="49" y="8"/>
                      </a:lnTo>
                      <a:lnTo>
                        <a:pt x="52" y="0"/>
                      </a:lnTo>
                      <a:lnTo>
                        <a:pt x="64" y="11"/>
                      </a:lnTo>
                      <a:lnTo>
                        <a:pt x="64" y="11"/>
                      </a:lnTo>
                      <a:close/>
                      <a:moveTo>
                        <a:pt x="41" y="15"/>
                      </a:moveTo>
                      <a:lnTo>
                        <a:pt x="41" y="34"/>
                      </a:lnTo>
                      <a:lnTo>
                        <a:pt x="30" y="27"/>
                      </a:lnTo>
                      <a:lnTo>
                        <a:pt x="30" y="23"/>
                      </a:lnTo>
                      <a:lnTo>
                        <a:pt x="22" y="15"/>
                      </a:lnTo>
                      <a:lnTo>
                        <a:pt x="30" y="8"/>
                      </a:lnTo>
                      <a:lnTo>
                        <a:pt x="41" y="15"/>
                      </a:lnTo>
                      <a:lnTo>
                        <a:pt x="41" y="15"/>
                      </a:lnTo>
                      <a:close/>
                      <a:moveTo>
                        <a:pt x="15" y="23"/>
                      </a:moveTo>
                      <a:lnTo>
                        <a:pt x="15" y="42"/>
                      </a:lnTo>
                      <a:lnTo>
                        <a:pt x="0" y="27"/>
                      </a:lnTo>
                      <a:lnTo>
                        <a:pt x="7" y="15"/>
                      </a:lnTo>
                      <a:lnTo>
                        <a:pt x="15" y="23"/>
                      </a:lnTo>
                      <a:lnTo>
                        <a:pt x="15" y="23"/>
                      </a:lnTo>
                      <a:close/>
                    </a:path>
                  </a:pathLst>
                </a:custGeom>
                <a:solidFill>
                  <a:srgbClr val="606060"/>
                </a:solidFill>
                <a:ln w="9525">
                  <a:noFill/>
                  <a:round/>
                  <a:headEnd/>
                  <a:tailEnd/>
                </a:ln>
              </p:spPr>
              <p:txBody>
                <a:bodyPr/>
                <a:lstStyle/>
                <a:p>
                  <a:endParaRPr lang="en-US"/>
                </a:p>
              </p:txBody>
            </p:sp>
            <p:sp>
              <p:nvSpPr>
                <p:cNvPr id="380817" name="Freeform 913"/>
                <p:cNvSpPr>
                  <a:spLocks noChangeAspect="1" noEditPoints="1"/>
                </p:cNvSpPr>
                <p:nvPr/>
              </p:nvSpPr>
              <p:spPr bwMode="auto">
                <a:xfrm>
                  <a:off x="1466" y="2983"/>
                  <a:ext cx="68" cy="23"/>
                </a:xfrm>
                <a:custGeom>
                  <a:avLst/>
                  <a:gdLst/>
                  <a:ahLst/>
                  <a:cxnLst>
                    <a:cxn ang="0">
                      <a:pos x="49" y="0"/>
                    </a:cxn>
                    <a:cxn ang="0">
                      <a:pos x="57" y="11"/>
                    </a:cxn>
                    <a:cxn ang="0">
                      <a:pos x="68" y="8"/>
                    </a:cxn>
                    <a:cxn ang="0">
                      <a:pos x="60" y="0"/>
                    </a:cxn>
                    <a:cxn ang="0">
                      <a:pos x="49" y="0"/>
                    </a:cxn>
                    <a:cxn ang="0">
                      <a:pos x="49" y="0"/>
                    </a:cxn>
                    <a:cxn ang="0">
                      <a:pos x="23" y="8"/>
                    </a:cxn>
                    <a:cxn ang="0">
                      <a:pos x="34" y="19"/>
                    </a:cxn>
                    <a:cxn ang="0">
                      <a:pos x="45" y="15"/>
                    </a:cxn>
                    <a:cxn ang="0">
                      <a:pos x="34" y="4"/>
                    </a:cxn>
                    <a:cxn ang="0">
                      <a:pos x="23" y="8"/>
                    </a:cxn>
                    <a:cxn ang="0">
                      <a:pos x="23" y="8"/>
                    </a:cxn>
                    <a:cxn ang="0">
                      <a:pos x="0" y="15"/>
                    </a:cxn>
                    <a:cxn ang="0">
                      <a:pos x="8" y="23"/>
                    </a:cxn>
                    <a:cxn ang="0">
                      <a:pos x="19" y="19"/>
                    </a:cxn>
                    <a:cxn ang="0">
                      <a:pos x="12" y="11"/>
                    </a:cxn>
                    <a:cxn ang="0">
                      <a:pos x="0" y="15"/>
                    </a:cxn>
                    <a:cxn ang="0">
                      <a:pos x="0" y="15"/>
                    </a:cxn>
                  </a:cxnLst>
                  <a:rect l="0" t="0" r="r" b="b"/>
                  <a:pathLst>
                    <a:path w="68" h="23">
                      <a:moveTo>
                        <a:pt x="49" y="0"/>
                      </a:moveTo>
                      <a:lnTo>
                        <a:pt x="57" y="11"/>
                      </a:lnTo>
                      <a:lnTo>
                        <a:pt x="68" y="8"/>
                      </a:lnTo>
                      <a:lnTo>
                        <a:pt x="60" y="0"/>
                      </a:lnTo>
                      <a:lnTo>
                        <a:pt x="49" y="0"/>
                      </a:lnTo>
                      <a:lnTo>
                        <a:pt x="49" y="0"/>
                      </a:lnTo>
                      <a:close/>
                      <a:moveTo>
                        <a:pt x="23" y="8"/>
                      </a:moveTo>
                      <a:lnTo>
                        <a:pt x="34" y="19"/>
                      </a:lnTo>
                      <a:lnTo>
                        <a:pt x="45" y="15"/>
                      </a:lnTo>
                      <a:lnTo>
                        <a:pt x="34" y="4"/>
                      </a:lnTo>
                      <a:lnTo>
                        <a:pt x="23" y="8"/>
                      </a:lnTo>
                      <a:lnTo>
                        <a:pt x="23" y="8"/>
                      </a:lnTo>
                      <a:close/>
                      <a:moveTo>
                        <a:pt x="0" y="15"/>
                      </a:moveTo>
                      <a:lnTo>
                        <a:pt x="8" y="23"/>
                      </a:lnTo>
                      <a:lnTo>
                        <a:pt x="19" y="19"/>
                      </a:lnTo>
                      <a:lnTo>
                        <a:pt x="12" y="11"/>
                      </a:lnTo>
                      <a:lnTo>
                        <a:pt x="0" y="15"/>
                      </a:lnTo>
                      <a:lnTo>
                        <a:pt x="0" y="15"/>
                      </a:lnTo>
                      <a:close/>
                    </a:path>
                  </a:pathLst>
                </a:custGeom>
                <a:solidFill>
                  <a:srgbClr val="E5E5E5"/>
                </a:solidFill>
                <a:ln w="9525">
                  <a:noFill/>
                  <a:round/>
                  <a:headEnd/>
                  <a:tailEnd/>
                </a:ln>
              </p:spPr>
              <p:txBody>
                <a:bodyPr/>
                <a:lstStyle/>
                <a:p>
                  <a:endParaRPr lang="en-US"/>
                </a:p>
              </p:txBody>
            </p:sp>
            <p:sp>
              <p:nvSpPr>
                <p:cNvPr id="380818" name="Freeform 914"/>
                <p:cNvSpPr>
                  <a:spLocks noChangeAspect="1" noEditPoints="1"/>
                </p:cNvSpPr>
                <p:nvPr/>
              </p:nvSpPr>
              <p:spPr bwMode="auto">
                <a:xfrm>
                  <a:off x="1161" y="3055"/>
                  <a:ext cx="335" cy="125"/>
                </a:xfrm>
                <a:custGeom>
                  <a:avLst/>
                  <a:gdLst/>
                  <a:ahLst/>
                  <a:cxnLst>
                    <a:cxn ang="0">
                      <a:pos x="283" y="12"/>
                    </a:cxn>
                    <a:cxn ang="0">
                      <a:pos x="279" y="42"/>
                    </a:cxn>
                    <a:cxn ang="0">
                      <a:pos x="264" y="23"/>
                    </a:cxn>
                    <a:cxn ang="0">
                      <a:pos x="237" y="27"/>
                    </a:cxn>
                    <a:cxn ang="0">
                      <a:pos x="230" y="57"/>
                    </a:cxn>
                    <a:cxn ang="0">
                      <a:pos x="219" y="38"/>
                    </a:cxn>
                    <a:cxn ang="0">
                      <a:pos x="200" y="38"/>
                    </a:cxn>
                    <a:cxn ang="0">
                      <a:pos x="226" y="57"/>
                    </a:cxn>
                    <a:cxn ang="0">
                      <a:pos x="196" y="49"/>
                    </a:cxn>
                    <a:cxn ang="0">
                      <a:pos x="200" y="38"/>
                    </a:cxn>
                    <a:cxn ang="0">
                      <a:pos x="196" y="49"/>
                    </a:cxn>
                    <a:cxn ang="0">
                      <a:pos x="173" y="65"/>
                    </a:cxn>
                    <a:cxn ang="0">
                      <a:pos x="177" y="46"/>
                    </a:cxn>
                    <a:cxn ang="0">
                      <a:pos x="162" y="49"/>
                    </a:cxn>
                    <a:cxn ang="0">
                      <a:pos x="158" y="80"/>
                    </a:cxn>
                    <a:cxn ang="0">
                      <a:pos x="143" y="61"/>
                    </a:cxn>
                    <a:cxn ang="0">
                      <a:pos x="128" y="61"/>
                    </a:cxn>
                    <a:cxn ang="0">
                      <a:pos x="155" y="84"/>
                    </a:cxn>
                    <a:cxn ang="0">
                      <a:pos x="125" y="76"/>
                    </a:cxn>
                    <a:cxn ang="0">
                      <a:pos x="128" y="61"/>
                    </a:cxn>
                    <a:cxn ang="0">
                      <a:pos x="125" y="76"/>
                    </a:cxn>
                    <a:cxn ang="0">
                      <a:pos x="102" y="87"/>
                    </a:cxn>
                    <a:cxn ang="0">
                      <a:pos x="106" y="68"/>
                    </a:cxn>
                    <a:cxn ang="0">
                      <a:pos x="91" y="72"/>
                    </a:cxn>
                    <a:cxn ang="0">
                      <a:pos x="87" y="103"/>
                    </a:cxn>
                    <a:cxn ang="0">
                      <a:pos x="72" y="87"/>
                    </a:cxn>
                    <a:cxn ang="0">
                      <a:pos x="57" y="84"/>
                    </a:cxn>
                    <a:cxn ang="0">
                      <a:pos x="79" y="106"/>
                    </a:cxn>
                    <a:cxn ang="0">
                      <a:pos x="53" y="99"/>
                    </a:cxn>
                    <a:cxn ang="0">
                      <a:pos x="57" y="84"/>
                    </a:cxn>
                    <a:cxn ang="0">
                      <a:pos x="53" y="99"/>
                    </a:cxn>
                    <a:cxn ang="0">
                      <a:pos x="30" y="114"/>
                    </a:cxn>
                    <a:cxn ang="0">
                      <a:pos x="30" y="91"/>
                    </a:cxn>
                    <a:cxn ang="0">
                      <a:pos x="19" y="95"/>
                    </a:cxn>
                    <a:cxn ang="0">
                      <a:pos x="12" y="125"/>
                    </a:cxn>
                    <a:cxn ang="0">
                      <a:pos x="0" y="110"/>
                    </a:cxn>
                    <a:cxn ang="0">
                      <a:pos x="249" y="23"/>
                    </a:cxn>
                    <a:cxn ang="0">
                      <a:pos x="275" y="42"/>
                    </a:cxn>
                    <a:cxn ang="0">
                      <a:pos x="245" y="34"/>
                    </a:cxn>
                    <a:cxn ang="0">
                      <a:pos x="249" y="23"/>
                    </a:cxn>
                    <a:cxn ang="0">
                      <a:pos x="328" y="12"/>
                    </a:cxn>
                    <a:cxn ang="0">
                      <a:pos x="298" y="27"/>
                    </a:cxn>
                    <a:cxn ang="0">
                      <a:pos x="298" y="8"/>
                    </a:cxn>
                  </a:cxnLst>
                  <a:rect l="0" t="0" r="r" b="b"/>
                  <a:pathLst>
                    <a:path w="335" h="125">
                      <a:moveTo>
                        <a:pt x="264" y="23"/>
                      </a:moveTo>
                      <a:lnTo>
                        <a:pt x="271" y="15"/>
                      </a:lnTo>
                      <a:lnTo>
                        <a:pt x="283" y="12"/>
                      </a:lnTo>
                      <a:lnTo>
                        <a:pt x="294" y="19"/>
                      </a:lnTo>
                      <a:lnTo>
                        <a:pt x="298" y="34"/>
                      </a:lnTo>
                      <a:lnTo>
                        <a:pt x="279" y="42"/>
                      </a:lnTo>
                      <a:lnTo>
                        <a:pt x="271" y="34"/>
                      </a:lnTo>
                      <a:lnTo>
                        <a:pt x="271" y="27"/>
                      </a:lnTo>
                      <a:lnTo>
                        <a:pt x="264" y="23"/>
                      </a:lnTo>
                      <a:lnTo>
                        <a:pt x="264" y="23"/>
                      </a:lnTo>
                      <a:close/>
                      <a:moveTo>
                        <a:pt x="226" y="31"/>
                      </a:moveTo>
                      <a:lnTo>
                        <a:pt x="237" y="27"/>
                      </a:lnTo>
                      <a:lnTo>
                        <a:pt x="245" y="34"/>
                      </a:lnTo>
                      <a:lnTo>
                        <a:pt x="249" y="49"/>
                      </a:lnTo>
                      <a:lnTo>
                        <a:pt x="230" y="57"/>
                      </a:lnTo>
                      <a:lnTo>
                        <a:pt x="222" y="49"/>
                      </a:lnTo>
                      <a:lnTo>
                        <a:pt x="222" y="42"/>
                      </a:lnTo>
                      <a:lnTo>
                        <a:pt x="219" y="38"/>
                      </a:lnTo>
                      <a:lnTo>
                        <a:pt x="226" y="31"/>
                      </a:lnTo>
                      <a:lnTo>
                        <a:pt x="226" y="31"/>
                      </a:lnTo>
                      <a:close/>
                      <a:moveTo>
                        <a:pt x="200" y="38"/>
                      </a:moveTo>
                      <a:lnTo>
                        <a:pt x="211" y="34"/>
                      </a:lnTo>
                      <a:lnTo>
                        <a:pt x="222" y="42"/>
                      </a:lnTo>
                      <a:lnTo>
                        <a:pt x="226" y="57"/>
                      </a:lnTo>
                      <a:lnTo>
                        <a:pt x="207" y="65"/>
                      </a:lnTo>
                      <a:lnTo>
                        <a:pt x="200" y="57"/>
                      </a:lnTo>
                      <a:lnTo>
                        <a:pt x="196" y="49"/>
                      </a:lnTo>
                      <a:lnTo>
                        <a:pt x="192" y="46"/>
                      </a:lnTo>
                      <a:lnTo>
                        <a:pt x="200" y="38"/>
                      </a:lnTo>
                      <a:lnTo>
                        <a:pt x="200" y="38"/>
                      </a:lnTo>
                      <a:close/>
                      <a:moveTo>
                        <a:pt x="177" y="46"/>
                      </a:moveTo>
                      <a:lnTo>
                        <a:pt x="189" y="42"/>
                      </a:lnTo>
                      <a:lnTo>
                        <a:pt x="196" y="49"/>
                      </a:lnTo>
                      <a:lnTo>
                        <a:pt x="204" y="65"/>
                      </a:lnTo>
                      <a:lnTo>
                        <a:pt x="181" y="72"/>
                      </a:lnTo>
                      <a:lnTo>
                        <a:pt x="173" y="65"/>
                      </a:lnTo>
                      <a:lnTo>
                        <a:pt x="173" y="61"/>
                      </a:lnTo>
                      <a:lnTo>
                        <a:pt x="170" y="57"/>
                      </a:lnTo>
                      <a:lnTo>
                        <a:pt x="177" y="46"/>
                      </a:lnTo>
                      <a:lnTo>
                        <a:pt x="177" y="46"/>
                      </a:lnTo>
                      <a:close/>
                      <a:moveTo>
                        <a:pt x="151" y="53"/>
                      </a:moveTo>
                      <a:lnTo>
                        <a:pt x="162" y="49"/>
                      </a:lnTo>
                      <a:lnTo>
                        <a:pt x="173" y="61"/>
                      </a:lnTo>
                      <a:lnTo>
                        <a:pt x="177" y="72"/>
                      </a:lnTo>
                      <a:lnTo>
                        <a:pt x="158" y="80"/>
                      </a:lnTo>
                      <a:lnTo>
                        <a:pt x="151" y="72"/>
                      </a:lnTo>
                      <a:lnTo>
                        <a:pt x="147" y="68"/>
                      </a:lnTo>
                      <a:lnTo>
                        <a:pt x="143" y="61"/>
                      </a:lnTo>
                      <a:lnTo>
                        <a:pt x="151" y="53"/>
                      </a:lnTo>
                      <a:lnTo>
                        <a:pt x="151" y="53"/>
                      </a:lnTo>
                      <a:close/>
                      <a:moveTo>
                        <a:pt x="128" y="61"/>
                      </a:moveTo>
                      <a:lnTo>
                        <a:pt x="140" y="57"/>
                      </a:lnTo>
                      <a:lnTo>
                        <a:pt x="147" y="65"/>
                      </a:lnTo>
                      <a:lnTo>
                        <a:pt x="155" y="84"/>
                      </a:lnTo>
                      <a:lnTo>
                        <a:pt x="132" y="87"/>
                      </a:lnTo>
                      <a:lnTo>
                        <a:pt x="128" y="80"/>
                      </a:lnTo>
                      <a:lnTo>
                        <a:pt x="125" y="76"/>
                      </a:lnTo>
                      <a:lnTo>
                        <a:pt x="121" y="72"/>
                      </a:lnTo>
                      <a:lnTo>
                        <a:pt x="128" y="61"/>
                      </a:lnTo>
                      <a:lnTo>
                        <a:pt x="128" y="61"/>
                      </a:lnTo>
                      <a:close/>
                      <a:moveTo>
                        <a:pt x="106" y="68"/>
                      </a:moveTo>
                      <a:lnTo>
                        <a:pt x="117" y="65"/>
                      </a:lnTo>
                      <a:lnTo>
                        <a:pt x="125" y="76"/>
                      </a:lnTo>
                      <a:lnTo>
                        <a:pt x="128" y="91"/>
                      </a:lnTo>
                      <a:lnTo>
                        <a:pt x="109" y="95"/>
                      </a:lnTo>
                      <a:lnTo>
                        <a:pt x="102" y="87"/>
                      </a:lnTo>
                      <a:lnTo>
                        <a:pt x="102" y="84"/>
                      </a:lnTo>
                      <a:lnTo>
                        <a:pt x="98" y="76"/>
                      </a:lnTo>
                      <a:lnTo>
                        <a:pt x="106" y="68"/>
                      </a:lnTo>
                      <a:lnTo>
                        <a:pt x="106" y="68"/>
                      </a:lnTo>
                      <a:close/>
                      <a:moveTo>
                        <a:pt x="79" y="76"/>
                      </a:moveTo>
                      <a:lnTo>
                        <a:pt x="91" y="72"/>
                      </a:lnTo>
                      <a:lnTo>
                        <a:pt x="102" y="84"/>
                      </a:lnTo>
                      <a:lnTo>
                        <a:pt x="106" y="99"/>
                      </a:lnTo>
                      <a:lnTo>
                        <a:pt x="87" y="103"/>
                      </a:lnTo>
                      <a:lnTo>
                        <a:pt x="79" y="95"/>
                      </a:lnTo>
                      <a:lnTo>
                        <a:pt x="76" y="91"/>
                      </a:lnTo>
                      <a:lnTo>
                        <a:pt x="72" y="87"/>
                      </a:lnTo>
                      <a:lnTo>
                        <a:pt x="79" y="76"/>
                      </a:lnTo>
                      <a:lnTo>
                        <a:pt x="79" y="76"/>
                      </a:lnTo>
                      <a:close/>
                      <a:moveTo>
                        <a:pt x="57" y="84"/>
                      </a:moveTo>
                      <a:lnTo>
                        <a:pt x="68" y="80"/>
                      </a:lnTo>
                      <a:lnTo>
                        <a:pt x="76" y="91"/>
                      </a:lnTo>
                      <a:lnTo>
                        <a:pt x="79" y="106"/>
                      </a:lnTo>
                      <a:lnTo>
                        <a:pt x="61" y="110"/>
                      </a:lnTo>
                      <a:lnTo>
                        <a:pt x="53" y="103"/>
                      </a:lnTo>
                      <a:lnTo>
                        <a:pt x="53" y="99"/>
                      </a:lnTo>
                      <a:lnTo>
                        <a:pt x="49" y="95"/>
                      </a:lnTo>
                      <a:lnTo>
                        <a:pt x="57" y="84"/>
                      </a:lnTo>
                      <a:lnTo>
                        <a:pt x="57" y="84"/>
                      </a:lnTo>
                      <a:close/>
                      <a:moveTo>
                        <a:pt x="30" y="91"/>
                      </a:moveTo>
                      <a:lnTo>
                        <a:pt x="42" y="87"/>
                      </a:lnTo>
                      <a:lnTo>
                        <a:pt x="53" y="99"/>
                      </a:lnTo>
                      <a:lnTo>
                        <a:pt x="57" y="114"/>
                      </a:lnTo>
                      <a:lnTo>
                        <a:pt x="38" y="118"/>
                      </a:lnTo>
                      <a:lnTo>
                        <a:pt x="30" y="114"/>
                      </a:lnTo>
                      <a:lnTo>
                        <a:pt x="27" y="106"/>
                      </a:lnTo>
                      <a:lnTo>
                        <a:pt x="23" y="103"/>
                      </a:lnTo>
                      <a:lnTo>
                        <a:pt x="30" y="91"/>
                      </a:lnTo>
                      <a:lnTo>
                        <a:pt x="30" y="91"/>
                      </a:lnTo>
                      <a:close/>
                      <a:moveTo>
                        <a:pt x="8" y="99"/>
                      </a:moveTo>
                      <a:lnTo>
                        <a:pt x="19" y="95"/>
                      </a:lnTo>
                      <a:lnTo>
                        <a:pt x="27" y="106"/>
                      </a:lnTo>
                      <a:lnTo>
                        <a:pt x="30" y="122"/>
                      </a:lnTo>
                      <a:lnTo>
                        <a:pt x="12" y="125"/>
                      </a:lnTo>
                      <a:lnTo>
                        <a:pt x="8" y="122"/>
                      </a:lnTo>
                      <a:lnTo>
                        <a:pt x="4" y="114"/>
                      </a:lnTo>
                      <a:lnTo>
                        <a:pt x="0" y="110"/>
                      </a:lnTo>
                      <a:lnTo>
                        <a:pt x="8" y="99"/>
                      </a:lnTo>
                      <a:lnTo>
                        <a:pt x="8" y="99"/>
                      </a:lnTo>
                      <a:close/>
                      <a:moveTo>
                        <a:pt x="249" y="23"/>
                      </a:moveTo>
                      <a:lnTo>
                        <a:pt x="260" y="19"/>
                      </a:lnTo>
                      <a:lnTo>
                        <a:pt x="271" y="27"/>
                      </a:lnTo>
                      <a:lnTo>
                        <a:pt x="275" y="42"/>
                      </a:lnTo>
                      <a:lnTo>
                        <a:pt x="256" y="49"/>
                      </a:lnTo>
                      <a:lnTo>
                        <a:pt x="249" y="42"/>
                      </a:lnTo>
                      <a:lnTo>
                        <a:pt x="245" y="34"/>
                      </a:lnTo>
                      <a:lnTo>
                        <a:pt x="241" y="31"/>
                      </a:lnTo>
                      <a:lnTo>
                        <a:pt x="249" y="23"/>
                      </a:lnTo>
                      <a:lnTo>
                        <a:pt x="249" y="23"/>
                      </a:lnTo>
                      <a:close/>
                      <a:moveTo>
                        <a:pt x="298" y="8"/>
                      </a:moveTo>
                      <a:lnTo>
                        <a:pt x="317" y="0"/>
                      </a:lnTo>
                      <a:lnTo>
                        <a:pt x="328" y="12"/>
                      </a:lnTo>
                      <a:lnTo>
                        <a:pt x="335" y="23"/>
                      </a:lnTo>
                      <a:lnTo>
                        <a:pt x="301" y="34"/>
                      </a:lnTo>
                      <a:lnTo>
                        <a:pt x="298" y="27"/>
                      </a:lnTo>
                      <a:lnTo>
                        <a:pt x="294" y="19"/>
                      </a:lnTo>
                      <a:lnTo>
                        <a:pt x="290" y="15"/>
                      </a:lnTo>
                      <a:lnTo>
                        <a:pt x="298" y="8"/>
                      </a:lnTo>
                      <a:lnTo>
                        <a:pt x="298" y="8"/>
                      </a:lnTo>
                      <a:close/>
                    </a:path>
                  </a:pathLst>
                </a:custGeom>
                <a:solidFill>
                  <a:srgbClr val="F4F4D1"/>
                </a:solidFill>
                <a:ln w="9525">
                  <a:noFill/>
                  <a:round/>
                  <a:headEnd/>
                  <a:tailEnd/>
                </a:ln>
              </p:spPr>
              <p:txBody>
                <a:bodyPr/>
                <a:lstStyle/>
                <a:p>
                  <a:endParaRPr lang="en-US"/>
                </a:p>
              </p:txBody>
            </p:sp>
            <p:sp>
              <p:nvSpPr>
                <p:cNvPr id="380819" name="Freeform 915"/>
                <p:cNvSpPr>
                  <a:spLocks noChangeAspect="1"/>
                </p:cNvSpPr>
                <p:nvPr/>
              </p:nvSpPr>
              <p:spPr bwMode="auto">
                <a:xfrm>
                  <a:off x="1429" y="3067"/>
                  <a:ext cx="30" cy="30"/>
                </a:xfrm>
                <a:custGeom>
                  <a:avLst/>
                  <a:gdLst/>
                  <a:ahLst/>
                  <a:cxnLst>
                    <a:cxn ang="0">
                      <a:pos x="0" y="11"/>
                    </a:cxn>
                    <a:cxn ang="0">
                      <a:pos x="7" y="3"/>
                    </a:cxn>
                    <a:cxn ang="0">
                      <a:pos x="18" y="0"/>
                    </a:cxn>
                    <a:cxn ang="0">
                      <a:pos x="26" y="7"/>
                    </a:cxn>
                    <a:cxn ang="0">
                      <a:pos x="30" y="22"/>
                    </a:cxn>
                    <a:cxn ang="0">
                      <a:pos x="11" y="30"/>
                    </a:cxn>
                    <a:cxn ang="0">
                      <a:pos x="3" y="22"/>
                    </a:cxn>
                    <a:cxn ang="0">
                      <a:pos x="3" y="15"/>
                    </a:cxn>
                    <a:cxn ang="0">
                      <a:pos x="0" y="11"/>
                    </a:cxn>
                  </a:cxnLst>
                  <a:rect l="0" t="0" r="r" b="b"/>
                  <a:pathLst>
                    <a:path w="30" h="30">
                      <a:moveTo>
                        <a:pt x="0" y="11"/>
                      </a:moveTo>
                      <a:lnTo>
                        <a:pt x="7" y="3"/>
                      </a:lnTo>
                      <a:lnTo>
                        <a:pt x="18" y="0"/>
                      </a:lnTo>
                      <a:lnTo>
                        <a:pt x="26" y="7"/>
                      </a:lnTo>
                      <a:lnTo>
                        <a:pt x="30" y="22"/>
                      </a:lnTo>
                      <a:lnTo>
                        <a:pt x="11" y="30"/>
                      </a:lnTo>
                      <a:lnTo>
                        <a:pt x="3" y="22"/>
                      </a:lnTo>
                      <a:lnTo>
                        <a:pt x="3" y="15"/>
                      </a:lnTo>
                      <a:lnTo>
                        <a:pt x="0" y="11"/>
                      </a:lnTo>
                    </a:path>
                  </a:pathLst>
                </a:custGeom>
                <a:noFill/>
                <a:ln w="6350">
                  <a:solidFill>
                    <a:srgbClr val="000000"/>
                  </a:solidFill>
                  <a:prstDash val="solid"/>
                  <a:round/>
                  <a:headEnd/>
                  <a:tailEnd/>
                </a:ln>
              </p:spPr>
              <p:txBody>
                <a:bodyPr/>
                <a:lstStyle/>
                <a:p>
                  <a:endParaRPr lang="en-US"/>
                </a:p>
              </p:txBody>
            </p:sp>
            <p:sp>
              <p:nvSpPr>
                <p:cNvPr id="380820" name="Freeform 916"/>
                <p:cNvSpPr>
                  <a:spLocks noChangeAspect="1"/>
                </p:cNvSpPr>
                <p:nvPr/>
              </p:nvSpPr>
              <p:spPr bwMode="auto">
                <a:xfrm>
                  <a:off x="1380" y="3082"/>
                  <a:ext cx="30" cy="30"/>
                </a:xfrm>
                <a:custGeom>
                  <a:avLst/>
                  <a:gdLst/>
                  <a:ahLst/>
                  <a:cxnLst>
                    <a:cxn ang="0">
                      <a:pos x="7" y="4"/>
                    </a:cxn>
                    <a:cxn ang="0">
                      <a:pos x="18" y="0"/>
                    </a:cxn>
                    <a:cxn ang="0">
                      <a:pos x="26" y="7"/>
                    </a:cxn>
                    <a:cxn ang="0">
                      <a:pos x="30" y="22"/>
                    </a:cxn>
                    <a:cxn ang="0">
                      <a:pos x="11" y="30"/>
                    </a:cxn>
                    <a:cxn ang="0">
                      <a:pos x="3" y="22"/>
                    </a:cxn>
                    <a:cxn ang="0">
                      <a:pos x="3" y="15"/>
                    </a:cxn>
                    <a:cxn ang="0">
                      <a:pos x="0" y="11"/>
                    </a:cxn>
                    <a:cxn ang="0">
                      <a:pos x="7" y="4"/>
                    </a:cxn>
                  </a:cxnLst>
                  <a:rect l="0" t="0" r="r" b="b"/>
                  <a:pathLst>
                    <a:path w="30" h="30">
                      <a:moveTo>
                        <a:pt x="7" y="4"/>
                      </a:moveTo>
                      <a:lnTo>
                        <a:pt x="18" y="0"/>
                      </a:lnTo>
                      <a:lnTo>
                        <a:pt x="26" y="7"/>
                      </a:lnTo>
                      <a:lnTo>
                        <a:pt x="30" y="22"/>
                      </a:lnTo>
                      <a:lnTo>
                        <a:pt x="11" y="30"/>
                      </a:lnTo>
                      <a:lnTo>
                        <a:pt x="3" y="22"/>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0821" name="Freeform 917"/>
                <p:cNvSpPr>
                  <a:spLocks noChangeAspect="1"/>
                </p:cNvSpPr>
                <p:nvPr/>
              </p:nvSpPr>
              <p:spPr bwMode="auto">
                <a:xfrm>
                  <a:off x="1353" y="3089"/>
                  <a:ext cx="34" cy="31"/>
                </a:xfrm>
                <a:custGeom>
                  <a:avLst/>
                  <a:gdLst/>
                  <a:ahLst/>
                  <a:cxnLst>
                    <a:cxn ang="0">
                      <a:pos x="8" y="4"/>
                    </a:cxn>
                    <a:cxn ang="0">
                      <a:pos x="23" y="0"/>
                    </a:cxn>
                    <a:cxn ang="0">
                      <a:pos x="30" y="8"/>
                    </a:cxn>
                    <a:cxn ang="0">
                      <a:pos x="34" y="23"/>
                    </a:cxn>
                    <a:cxn ang="0">
                      <a:pos x="15" y="31"/>
                    </a:cxn>
                    <a:cxn ang="0">
                      <a:pos x="8" y="23"/>
                    </a:cxn>
                    <a:cxn ang="0">
                      <a:pos x="8" y="15"/>
                    </a:cxn>
                    <a:cxn ang="0">
                      <a:pos x="0" y="12"/>
                    </a:cxn>
                    <a:cxn ang="0">
                      <a:pos x="8" y="4"/>
                    </a:cxn>
                  </a:cxnLst>
                  <a:rect l="0" t="0" r="r" b="b"/>
                  <a:pathLst>
                    <a:path w="34" h="31">
                      <a:moveTo>
                        <a:pt x="8" y="4"/>
                      </a:moveTo>
                      <a:lnTo>
                        <a:pt x="23" y="0"/>
                      </a:lnTo>
                      <a:lnTo>
                        <a:pt x="30" y="8"/>
                      </a:lnTo>
                      <a:lnTo>
                        <a:pt x="34" y="23"/>
                      </a:lnTo>
                      <a:lnTo>
                        <a:pt x="15" y="31"/>
                      </a:lnTo>
                      <a:lnTo>
                        <a:pt x="8" y="23"/>
                      </a:lnTo>
                      <a:lnTo>
                        <a:pt x="8"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0822" name="Freeform 918"/>
                <p:cNvSpPr>
                  <a:spLocks noChangeAspect="1"/>
                </p:cNvSpPr>
                <p:nvPr/>
              </p:nvSpPr>
              <p:spPr bwMode="auto">
                <a:xfrm>
                  <a:off x="1331" y="3097"/>
                  <a:ext cx="34" cy="30"/>
                </a:xfrm>
                <a:custGeom>
                  <a:avLst/>
                  <a:gdLst/>
                  <a:ahLst/>
                  <a:cxnLst>
                    <a:cxn ang="0">
                      <a:pos x="7" y="4"/>
                    </a:cxn>
                    <a:cxn ang="0">
                      <a:pos x="19" y="0"/>
                    </a:cxn>
                    <a:cxn ang="0">
                      <a:pos x="30" y="7"/>
                    </a:cxn>
                    <a:cxn ang="0">
                      <a:pos x="34" y="23"/>
                    </a:cxn>
                    <a:cxn ang="0">
                      <a:pos x="11" y="30"/>
                    </a:cxn>
                    <a:cxn ang="0">
                      <a:pos x="3" y="23"/>
                    </a:cxn>
                    <a:cxn ang="0">
                      <a:pos x="3" y="15"/>
                    </a:cxn>
                    <a:cxn ang="0">
                      <a:pos x="0" y="11"/>
                    </a:cxn>
                    <a:cxn ang="0">
                      <a:pos x="7" y="4"/>
                    </a:cxn>
                  </a:cxnLst>
                  <a:rect l="0" t="0" r="r" b="b"/>
                  <a:pathLst>
                    <a:path w="34" h="30">
                      <a:moveTo>
                        <a:pt x="7" y="4"/>
                      </a:moveTo>
                      <a:lnTo>
                        <a:pt x="19" y="0"/>
                      </a:lnTo>
                      <a:lnTo>
                        <a:pt x="30" y="7"/>
                      </a:lnTo>
                      <a:lnTo>
                        <a:pt x="34" y="23"/>
                      </a:lnTo>
                      <a:lnTo>
                        <a:pt x="11" y="30"/>
                      </a:lnTo>
                      <a:lnTo>
                        <a:pt x="3"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0823" name="Freeform 919"/>
                <p:cNvSpPr>
                  <a:spLocks noChangeAspect="1"/>
                </p:cNvSpPr>
                <p:nvPr/>
              </p:nvSpPr>
              <p:spPr bwMode="auto">
                <a:xfrm>
                  <a:off x="1308" y="3104"/>
                  <a:ext cx="30" cy="31"/>
                </a:xfrm>
                <a:custGeom>
                  <a:avLst/>
                  <a:gdLst/>
                  <a:ahLst/>
                  <a:cxnLst>
                    <a:cxn ang="0">
                      <a:pos x="4" y="4"/>
                    </a:cxn>
                    <a:cxn ang="0">
                      <a:pos x="19" y="0"/>
                    </a:cxn>
                    <a:cxn ang="0">
                      <a:pos x="26" y="8"/>
                    </a:cxn>
                    <a:cxn ang="0">
                      <a:pos x="30" y="23"/>
                    </a:cxn>
                    <a:cxn ang="0">
                      <a:pos x="11" y="31"/>
                    </a:cxn>
                    <a:cxn ang="0">
                      <a:pos x="4" y="23"/>
                    </a:cxn>
                    <a:cxn ang="0">
                      <a:pos x="4" y="16"/>
                    </a:cxn>
                    <a:cxn ang="0">
                      <a:pos x="0" y="12"/>
                    </a:cxn>
                    <a:cxn ang="0">
                      <a:pos x="4" y="4"/>
                    </a:cxn>
                  </a:cxnLst>
                  <a:rect l="0" t="0" r="r" b="b"/>
                  <a:pathLst>
                    <a:path w="30" h="31">
                      <a:moveTo>
                        <a:pt x="4" y="4"/>
                      </a:moveTo>
                      <a:lnTo>
                        <a:pt x="19" y="0"/>
                      </a:lnTo>
                      <a:lnTo>
                        <a:pt x="26" y="8"/>
                      </a:lnTo>
                      <a:lnTo>
                        <a:pt x="30" y="23"/>
                      </a:lnTo>
                      <a:lnTo>
                        <a:pt x="11" y="31"/>
                      </a:lnTo>
                      <a:lnTo>
                        <a:pt x="4"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80824" name="Freeform 920"/>
                <p:cNvSpPr>
                  <a:spLocks noChangeAspect="1"/>
                </p:cNvSpPr>
                <p:nvPr/>
              </p:nvSpPr>
              <p:spPr bwMode="auto">
                <a:xfrm>
                  <a:off x="1282" y="3112"/>
                  <a:ext cx="34" cy="30"/>
                </a:xfrm>
                <a:custGeom>
                  <a:avLst/>
                  <a:gdLst/>
                  <a:ahLst/>
                  <a:cxnLst>
                    <a:cxn ang="0">
                      <a:pos x="7" y="4"/>
                    </a:cxn>
                    <a:cxn ang="0">
                      <a:pos x="19" y="0"/>
                    </a:cxn>
                    <a:cxn ang="0">
                      <a:pos x="26" y="8"/>
                    </a:cxn>
                    <a:cxn ang="0">
                      <a:pos x="34" y="23"/>
                    </a:cxn>
                    <a:cxn ang="0">
                      <a:pos x="11" y="30"/>
                    </a:cxn>
                    <a:cxn ang="0">
                      <a:pos x="7" y="23"/>
                    </a:cxn>
                    <a:cxn ang="0">
                      <a:pos x="4" y="19"/>
                    </a:cxn>
                    <a:cxn ang="0">
                      <a:pos x="0" y="11"/>
                    </a:cxn>
                    <a:cxn ang="0">
                      <a:pos x="7" y="4"/>
                    </a:cxn>
                  </a:cxnLst>
                  <a:rect l="0" t="0" r="r" b="b"/>
                  <a:pathLst>
                    <a:path w="34" h="30">
                      <a:moveTo>
                        <a:pt x="7" y="4"/>
                      </a:moveTo>
                      <a:lnTo>
                        <a:pt x="19" y="0"/>
                      </a:lnTo>
                      <a:lnTo>
                        <a:pt x="26" y="8"/>
                      </a:lnTo>
                      <a:lnTo>
                        <a:pt x="34" y="23"/>
                      </a:lnTo>
                      <a:lnTo>
                        <a:pt x="11" y="30"/>
                      </a:lnTo>
                      <a:lnTo>
                        <a:pt x="7"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0825" name="Freeform 921"/>
                <p:cNvSpPr>
                  <a:spLocks noChangeAspect="1"/>
                </p:cNvSpPr>
                <p:nvPr/>
              </p:nvSpPr>
              <p:spPr bwMode="auto">
                <a:xfrm>
                  <a:off x="1259" y="3120"/>
                  <a:ext cx="30" cy="30"/>
                </a:xfrm>
                <a:custGeom>
                  <a:avLst/>
                  <a:gdLst/>
                  <a:ahLst/>
                  <a:cxnLst>
                    <a:cxn ang="0">
                      <a:pos x="8" y="3"/>
                    </a:cxn>
                    <a:cxn ang="0">
                      <a:pos x="19" y="0"/>
                    </a:cxn>
                    <a:cxn ang="0">
                      <a:pos x="27" y="11"/>
                    </a:cxn>
                    <a:cxn ang="0">
                      <a:pos x="30" y="26"/>
                    </a:cxn>
                    <a:cxn ang="0">
                      <a:pos x="11" y="30"/>
                    </a:cxn>
                    <a:cxn ang="0">
                      <a:pos x="4" y="22"/>
                    </a:cxn>
                    <a:cxn ang="0">
                      <a:pos x="4" y="19"/>
                    </a:cxn>
                    <a:cxn ang="0">
                      <a:pos x="0" y="11"/>
                    </a:cxn>
                    <a:cxn ang="0">
                      <a:pos x="8" y="3"/>
                    </a:cxn>
                  </a:cxnLst>
                  <a:rect l="0" t="0" r="r" b="b"/>
                  <a:pathLst>
                    <a:path w="30" h="30">
                      <a:moveTo>
                        <a:pt x="8" y="3"/>
                      </a:moveTo>
                      <a:lnTo>
                        <a:pt x="19" y="0"/>
                      </a:lnTo>
                      <a:lnTo>
                        <a:pt x="27" y="11"/>
                      </a:lnTo>
                      <a:lnTo>
                        <a:pt x="30" y="26"/>
                      </a:lnTo>
                      <a:lnTo>
                        <a:pt x="11" y="30"/>
                      </a:lnTo>
                      <a:lnTo>
                        <a:pt x="4"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80826" name="Freeform 922"/>
                <p:cNvSpPr>
                  <a:spLocks noChangeAspect="1"/>
                </p:cNvSpPr>
                <p:nvPr/>
              </p:nvSpPr>
              <p:spPr bwMode="auto">
                <a:xfrm>
                  <a:off x="1233" y="3127"/>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0827" name="Freeform 923"/>
                <p:cNvSpPr>
                  <a:spLocks noChangeAspect="1"/>
                </p:cNvSpPr>
                <p:nvPr/>
              </p:nvSpPr>
              <p:spPr bwMode="auto">
                <a:xfrm>
                  <a:off x="1210" y="3135"/>
                  <a:ext cx="30" cy="30"/>
                </a:xfrm>
                <a:custGeom>
                  <a:avLst/>
                  <a:gdLst/>
                  <a:ahLst/>
                  <a:cxnLst>
                    <a:cxn ang="0">
                      <a:pos x="8" y="4"/>
                    </a:cxn>
                    <a:cxn ang="0">
                      <a:pos x="19" y="0"/>
                    </a:cxn>
                    <a:cxn ang="0">
                      <a:pos x="27" y="11"/>
                    </a:cxn>
                    <a:cxn ang="0">
                      <a:pos x="30" y="26"/>
                    </a:cxn>
                    <a:cxn ang="0">
                      <a:pos x="12" y="30"/>
                    </a:cxn>
                    <a:cxn ang="0">
                      <a:pos x="4" y="23"/>
                    </a:cxn>
                    <a:cxn ang="0">
                      <a:pos x="4" y="19"/>
                    </a:cxn>
                    <a:cxn ang="0">
                      <a:pos x="0" y="15"/>
                    </a:cxn>
                    <a:cxn ang="0">
                      <a:pos x="8" y="4"/>
                    </a:cxn>
                  </a:cxnLst>
                  <a:rect l="0" t="0" r="r" b="b"/>
                  <a:pathLst>
                    <a:path w="30" h="30">
                      <a:moveTo>
                        <a:pt x="8" y="4"/>
                      </a:moveTo>
                      <a:lnTo>
                        <a:pt x="19" y="0"/>
                      </a:lnTo>
                      <a:lnTo>
                        <a:pt x="27" y="11"/>
                      </a:lnTo>
                      <a:lnTo>
                        <a:pt x="30" y="26"/>
                      </a:lnTo>
                      <a:lnTo>
                        <a:pt x="12" y="30"/>
                      </a:lnTo>
                      <a:lnTo>
                        <a:pt x="4" y="23"/>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0828" name="Freeform 924"/>
                <p:cNvSpPr>
                  <a:spLocks noChangeAspect="1"/>
                </p:cNvSpPr>
                <p:nvPr/>
              </p:nvSpPr>
              <p:spPr bwMode="auto">
                <a:xfrm>
                  <a:off x="1184" y="3142"/>
                  <a:ext cx="34" cy="31"/>
                </a:xfrm>
                <a:custGeom>
                  <a:avLst/>
                  <a:gdLst/>
                  <a:ahLst/>
                  <a:cxnLst>
                    <a:cxn ang="0">
                      <a:pos x="7" y="4"/>
                    </a:cxn>
                    <a:cxn ang="0">
                      <a:pos x="19" y="0"/>
                    </a:cxn>
                    <a:cxn ang="0">
                      <a:pos x="30" y="12"/>
                    </a:cxn>
                    <a:cxn ang="0">
                      <a:pos x="34" y="27"/>
                    </a:cxn>
                    <a:cxn ang="0">
                      <a:pos x="15" y="31"/>
                    </a:cxn>
                    <a:cxn ang="0">
                      <a:pos x="7" y="27"/>
                    </a:cxn>
                    <a:cxn ang="0">
                      <a:pos x="4" y="19"/>
                    </a:cxn>
                    <a:cxn ang="0">
                      <a:pos x="0" y="16"/>
                    </a:cxn>
                    <a:cxn ang="0">
                      <a:pos x="7" y="4"/>
                    </a:cxn>
                  </a:cxnLst>
                  <a:rect l="0" t="0" r="r" b="b"/>
                  <a:pathLst>
                    <a:path w="34" h="31">
                      <a:moveTo>
                        <a:pt x="7" y="4"/>
                      </a:moveTo>
                      <a:lnTo>
                        <a:pt x="19" y="0"/>
                      </a:lnTo>
                      <a:lnTo>
                        <a:pt x="30" y="12"/>
                      </a:lnTo>
                      <a:lnTo>
                        <a:pt x="34" y="27"/>
                      </a:lnTo>
                      <a:lnTo>
                        <a:pt x="15" y="31"/>
                      </a:lnTo>
                      <a:lnTo>
                        <a:pt x="7" y="27"/>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80829" name="Freeform 925"/>
                <p:cNvSpPr>
                  <a:spLocks noChangeAspect="1"/>
                </p:cNvSpPr>
                <p:nvPr/>
              </p:nvSpPr>
              <p:spPr bwMode="auto">
                <a:xfrm>
                  <a:off x="1161" y="3154"/>
                  <a:ext cx="34" cy="26"/>
                </a:xfrm>
                <a:custGeom>
                  <a:avLst/>
                  <a:gdLst/>
                  <a:ahLst/>
                  <a:cxnLst>
                    <a:cxn ang="0">
                      <a:pos x="8" y="0"/>
                    </a:cxn>
                    <a:cxn ang="0">
                      <a:pos x="19" y="0"/>
                    </a:cxn>
                    <a:cxn ang="0">
                      <a:pos x="27" y="7"/>
                    </a:cxn>
                    <a:cxn ang="0">
                      <a:pos x="34" y="23"/>
                    </a:cxn>
                    <a:cxn ang="0">
                      <a:pos x="12" y="26"/>
                    </a:cxn>
                    <a:cxn ang="0">
                      <a:pos x="8" y="23"/>
                    </a:cxn>
                    <a:cxn ang="0">
                      <a:pos x="4" y="15"/>
                    </a:cxn>
                    <a:cxn ang="0">
                      <a:pos x="0" y="11"/>
                    </a:cxn>
                    <a:cxn ang="0">
                      <a:pos x="8" y="0"/>
                    </a:cxn>
                  </a:cxnLst>
                  <a:rect l="0" t="0" r="r" b="b"/>
                  <a:pathLst>
                    <a:path w="34" h="26">
                      <a:moveTo>
                        <a:pt x="8" y="0"/>
                      </a:moveTo>
                      <a:lnTo>
                        <a:pt x="19" y="0"/>
                      </a:lnTo>
                      <a:lnTo>
                        <a:pt x="27" y="7"/>
                      </a:lnTo>
                      <a:lnTo>
                        <a:pt x="34" y="23"/>
                      </a:lnTo>
                      <a:lnTo>
                        <a:pt x="12" y="26"/>
                      </a:lnTo>
                      <a:lnTo>
                        <a:pt x="8" y="23"/>
                      </a:lnTo>
                      <a:lnTo>
                        <a:pt x="4"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80830" name="Freeform 926"/>
                <p:cNvSpPr>
                  <a:spLocks noChangeAspect="1"/>
                </p:cNvSpPr>
                <p:nvPr/>
              </p:nvSpPr>
              <p:spPr bwMode="auto">
                <a:xfrm>
                  <a:off x="1402" y="3074"/>
                  <a:ext cx="34" cy="30"/>
                </a:xfrm>
                <a:custGeom>
                  <a:avLst/>
                  <a:gdLst/>
                  <a:ahLst/>
                  <a:cxnLst>
                    <a:cxn ang="0">
                      <a:pos x="8" y="4"/>
                    </a:cxn>
                    <a:cxn ang="0">
                      <a:pos x="19" y="0"/>
                    </a:cxn>
                    <a:cxn ang="0">
                      <a:pos x="30" y="8"/>
                    </a:cxn>
                    <a:cxn ang="0">
                      <a:pos x="34" y="23"/>
                    </a:cxn>
                    <a:cxn ang="0">
                      <a:pos x="12" y="30"/>
                    </a:cxn>
                    <a:cxn ang="0">
                      <a:pos x="8" y="23"/>
                    </a:cxn>
                    <a:cxn ang="0">
                      <a:pos x="4" y="15"/>
                    </a:cxn>
                    <a:cxn ang="0">
                      <a:pos x="0" y="12"/>
                    </a:cxn>
                    <a:cxn ang="0">
                      <a:pos x="8" y="4"/>
                    </a:cxn>
                  </a:cxnLst>
                  <a:rect l="0" t="0" r="r" b="b"/>
                  <a:pathLst>
                    <a:path w="34" h="30">
                      <a:moveTo>
                        <a:pt x="8" y="4"/>
                      </a:moveTo>
                      <a:lnTo>
                        <a:pt x="19" y="0"/>
                      </a:lnTo>
                      <a:lnTo>
                        <a:pt x="30" y="8"/>
                      </a:lnTo>
                      <a:lnTo>
                        <a:pt x="34" y="23"/>
                      </a:lnTo>
                      <a:lnTo>
                        <a:pt x="12" y="30"/>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0831" name="Freeform 927"/>
                <p:cNvSpPr>
                  <a:spLocks noChangeAspect="1"/>
                </p:cNvSpPr>
                <p:nvPr/>
              </p:nvSpPr>
              <p:spPr bwMode="auto">
                <a:xfrm>
                  <a:off x="1451" y="3055"/>
                  <a:ext cx="45" cy="34"/>
                </a:xfrm>
                <a:custGeom>
                  <a:avLst/>
                  <a:gdLst/>
                  <a:ahLst/>
                  <a:cxnLst>
                    <a:cxn ang="0">
                      <a:pos x="8" y="8"/>
                    </a:cxn>
                    <a:cxn ang="0">
                      <a:pos x="27" y="0"/>
                    </a:cxn>
                    <a:cxn ang="0">
                      <a:pos x="38" y="8"/>
                    </a:cxn>
                    <a:cxn ang="0">
                      <a:pos x="45" y="23"/>
                    </a:cxn>
                    <a:cxn ang="0">
                      <a:pos x="11" y="34"/>
                    </a:cxn>
                    <a:cxn ang="0">
                      <a:pos x="8" y="27"/>
                    </a:cxn>
                    <a:cxn ang="0">
                      <a:pos x="4" y="19"/>
                    </a:cxn>
                    <a:cxn ang="0">
                      <a:pos x="0" y="15"/>
                    </a:cxn>
                    <a:cxn ang="0">
                      <a:pos x="8" y="8"/>
                    </a:cxn>
                  </a:cxnLst>
                  <a:rect l="0" t="0" r="r" b="b"/>
                  <a:pathLst>
                    <a:path w="45" h="34">
                      <a:moveTo>
                        <a:pt x="8" y="8"/>
                      </a:moveTo>
                      <a:lnTo>
                        <a:pt x="27" y="0"/>
                      </a:lnTo>
                      <a:lnTo>
                        <a:pt x="38" y="8"/>
                      </a:lnTo>
                      <a:lnTo>
                        <a:pt x="45" y="23"/>
                      </a:lnTo>
                      <a:lnTo>
                        <a:pt x="11" y="34"/>
                      </a:lnTo>
                      <a:lnTo>
                        <a:pt x="8" y="27"/>
                      </a:lnTo>
                      <a:lnTo>
                        <a:pt x="4" y="19"/>
                      </a:lnTo>
                      <a:lnTo>
                        <a:pt x="0" y="15"/>
                      </a:lnTo>
                      <a:lnTo>
                        <a:pt x="8" y="8"/>
                      </a:lnTo>
                    </a:path>
                  </a:pathLst>
                </a:custGeom>
                <a:noFill/>
                <a:ln w="6350">
                  <a:solidFill>
                    <a:srgbClr val="000000"/>
                  </a:solidFill>
                  <a:prstDash val="solid"/>
                  <a:round/>
                  <a:headEnd/>
                  <a:tailEnd/>
                </a:ln>
              </p:spPr>
              <p:txBody>
                <a:bodyPr/>
                <a:lstStyle/>
                <a:p>
                  <a:endParaRPr lang="en-US"/>
                </a:p>
              </p:txBody>
            </p:sp>
            <p:sp>
              <p:nvSpPr>
                <p:cNvPr id="380832" name="Freeform 928"/>
                <p:cNvSpPr>
                  <a:spLocks noChangeAspect="1" noEditPoints="1"/>
                </p:cNvSpPr>
                <p:nvPr/>
              </p:nvSpPr>
              <p:spPr bwMode="auto">
                <a:xfrm>
                  <a:off x="1169" y="3055"/>
                  <a:ext cx="316" cy="110"/>
                </a:xfrm>
                <a:custGeom>
                  <a:avLst/>
                  <a:gdLst/>
                  <a:ahLst/>
                  <a:cxnLst>
                    <a:cxn ang="0">
                      <a:pos x="275" y="23"/>
                    </a:cxn>
                    <a:cxn ang="0">
                      <a:pos x="275" y="12"/>
                    </a:cxn>
                    <a:cxn ang="0">
                      <a:pos x="263" y="15"/>
                    </a:cxn>
                    <a:cxn ang="0">
                      <a:pos x="248" y="31"/>
                    </a:cxn>
                    <a:cxn ang="0">
                      <a:pos x="252" y="19"/>
                    </a:cxn>
                    <a:cxn ang="0">
                      <a:pos x="241" y="23"/>
                    </a:cxn>
                    <a:cxn ang="0">
                      <a:pos x="226" y="38"/>
                    </a:cxn>
                    <a:cxn ang="0">
                      <a:pos x="229" y="27"/>
                    </a:cxn>
                    <a:cxn ang="0">
                      <a:pos x="218" y="31"/>
                    </a:cxn>
                    <a:cxn ang="0">
                      <a:pos x="203" y="46"/>
                    </a:cxn>
                    <a:cxn ang="0">
                      <a:pos x="203" y="34"/>
                    </a:cxn>
                    <a:cxn ang="0">
                      <a:pos x="192" y="38"/>
                    </a:cxn>
                    <a:cxn ang="0">
                      <a:pos x="177" y="53"/>
                    </a:cxn>
                    <a:cxn ang="0">
                      <a:pos x="181" y="42"/>
                    </a:cxn>
                    <a:cxn ang="0">
                      <a:pos x="169" y="46"/>
                    </a:cxn>
                    <a:cxn ang="0">
                      <a:pos x="154" y="61"/>
                    </a:cxn>
                    <a:cxn ang="0">
                      <a:pos x="154" y="49"/>
                    </a:cxn>
                    <a:cxn ang="0">
                      <a:pos x="143" y="53"/>
                    </a:cxn>
                    <a:cxn ang="0">
                      <a:pos x="128" y="72"/>
                    </a:cxn>
                    <a:cxn ang="0">
                      <a:pos x="132" y="57"/>
                    </a:cxn>
                    <a:cxn ang="0">
                      <a:pos x="120" y="61"/>
                    </a:cxn>
                    <a:cxn ang="0">
                      <a:pos x="105" y="80"/>
                    </a:cxn>
                    <a:cxn ang="0">
                      <a:pos x="109" y="65"/>
                    </a:cxn>
                    <a:cxn ang="0">
                      <a:pos x="98" y="68"/>
                    </a:cxn>
                    <a:cxn ang="0">
                      <a:pos x="83" y="87"/>
                    </a:cxn>
                    <a:cxn ang="0">
                      <a:pos x="83" y="72"/>
                    </a:cxn>
                    <a:cxn ang="0">
                      <a:pos x="71" y="76"/>
                    </a:cxn>
                    <a:cxn ang="0">
                      <a:pos x="56" y="95"/>
                    </a:cxn>
                    <a:cxn ang="0">
                      <a:pos x="60" y="84"/>
                    </a:cxn>
                    <a:cxn ang="0">
                      <a:pos x="49" y="84"/>
                    </a:cxn>
                    <a:cxn ang="0">
                      <a:pos x="30" y="103"/>
                    </a:cxn>
                    <a:cxn ang="0">
                      <a:pos x="34" y="91"/>
                    </a:cxn>
                    <a:cxn ang="0">
                      <a:pos x="22" y="91"/>
                    </a:cxn>
                    <a:cxn ang="0">
                      <a:pos x="7" y="110"/>
                    </a:cxn>
                    <a:cxn ang="0">
                      <a:pos x="11" y="99"/>
                    </a:cxn>
                    <a:cxn ang="0">
                      <a:pos x="0" y="103"/>
                    </a:cxn>
                    <a:cxn ang="0">
                      <a:pos x="297" y="15"/>
                    </a:cxn>
                    <a:cxn ang="0">
                      <a:pos x="309" y="0"/>
                    </a:cxn>
                    <a:cxn ang="0">
                      <a:pos x="290" y="8"/>
                    </a:cxn>
                  </a:cxnLst>
                  <a:rect l="0" t="0" r="r" b="b"/>
                  <a:pathLst>
                    <a:path w="316" h="110">
                      <a:moveTo>
                        <a:pt x="263" y="15"/>
                      </a:moveTo>
                      <a:lnTo>
                        <a:pt x="275" y="23"/>
                      </a:lnTo>
                      <a:lnTo>
                        <a:pt x="286" y="19"/>
                      </a:lnTo>
                      <a:lnTo>
                        <a:pt x="275" y="12"/>
                      </a:lnTo>
                      <a:lnTo>
                        <a:pt x="263" y="15"/>
                      </a:lnTo>
                      <a:lnTo>
                        <a:pt x="263" y="15"/>
                      </a:lnTo>
                      <a:close/>
                      <a:moveTo>
                        <a:pt x="241" y="23"/>
                      </a:moveTo>
                      <a:lnTo>
                        <a:pt x="248" y="31"/>
                      </a:lnTo>
                      <a:lnTo>
                        <a:pt x="260" y="27"/>
                      </a:lnTo>
                      <a:lnTo>
                        <a:pt x="252" y="19"/>
                      </a:lnTo>
                      <a:lnTo>
                        <a:pt x="241" y="23"/>
                      </a:lnTo>
                      <a:lnTo>
                        <a:pt x="241" y="23"/>
                      </a:lnTo>
                      <a:close/>
                      <a:moveTo>
                        <a:pt x="218" y="31"/>
                      </a:moveTo>
                      <a:lnTo>
                        <a:pt x="226" y="38"/>
                      </a:lnTo>
                      <a:lnTo>
                        <a:pt x="237" y="34"/>
                      </a:lnTo>
                      <a:lnTo>
                        <a:pt x="229" y="27"/>
                      </a:lnTo>
                      <a:lnTo>
                        <a:pt x="218" y="31"/>
                      </a:lnTo>
                      <a:lnTo>
                        <a:pt x="218" y="31"/>
                      </a:lnTo>
                      <a:close/>
                      <a:moveTo>
                        <a:pt x="192" y="38"/>
                      </a:moveTo>
                      <a:lnTo>
                        <a:pt x="203" y="46"/>
                      </a:lnTo>
                      <a:lnTo>
                        <a:pt x="214" y="42"/>
                      </a:lnTo>
                      <a:lnTo>
                        <a:pt x="203" y="34"/>
                      </a:lnTo>
                      <a:lnTo>
                        <a:pt x="192" y="38"/>
                      </a:lnTo>
                      <a:lnTo>
                        <a:pt x="192" y="38"/>
                      </a:lnTo>
                      <a:close/>
                      <a:moveTo>
                        <a:pt x="169" y="46"/>
                      </a:moveTo>
                      <a:lnTo>
                        <a:pt x="177" y="53"/>
                      </a:lnTo>
                      <a:lnTo>
                        <a:pt x="188" y="49"/>
                      </a:lnTo>
                      <a:lnTo>
                        <a:pt x="181" y="42"/>
                      </a:lnTo>
                      <a:lnTo>
                        <a:pt x="169" y="46"/>
                      </a:lnTo>
                      <a:lnTo>
                        <a:pt x="169" y="46"/>
                      </a:lnTo>
                      <a:close/>
                      <a:moveTo>
                        <a:pt x="143" y="53"/>
                      </a:moveTo>
                      <a:lnTo>
                        <a:pt x="154" y="61"/>
                      </a:lnTo>
                      <a:lnTo>
                        <a:pt x="165" y="61"/>
                      </a:lnTo>
                      <a:lnTo>
                        <a:pt x="154" y="49"/>
                      </a:lnTo>
                      <a:lnTo>
                        <a:pt x="143" y="53"/>
                      </a:lnTo>
                      <a:lnTo>
                        <a:pt x="143" y="53"/>
                      </a:lnTo>
                      <a:close/>
                      <a:moveTo>
                        <a:pt x="120" y="61"/>
                      </a:moveTo>
                      <a:lnTo>
                        <a:pt x="128" y="72"/>
                      </a:lnTo>
                      <a:lnTo>
                        <a:pt x="139" y="68"/>
                      </a:lnTo>
                      <a:lnTo>
                        <a:pt x="132" y="57"/>
                      </a:lnTo>
                      <a:lnTo>
                        <a:pt x="120" y="61"/>
                      </a:lnTo>
                      <a:lnTo>
                        <a:pt x="120" y="61"/>
                      </a:lnTo>
                      <a:close/>
                      <a:moveTo>
                        <a:pt x="98" y="68"/>
                      </a:moveTo>
                      <a:lnTo>
                        <a:pt x="105" y="80"/>
                      </a:lnTo>
                      <a:lnTo>
                        <a:pt x="117" y="76"/>
                      </a:lnTo>
                      <a:lnTo>
                        <a:pt x="109" y="65"/>
                      </a:lnTo>
                      <a:lnTo>
                        <a:pt x="98" y="68"/>
                      </a:lnTo>
                      <a:lnTo>
                        <a:pt x="98" y="68"/>
                      </a:lnTo>
                      <a:close/>
                      <a:moveTo>
                        <a:pt x="71" y="76"/>
                      </a:moveTo>
                      <a:lnTo>
                        <a:pt x="83" y="87"/>
                      </a:lnTo>
                      <a:lnTo>
                        <a:pt x="94" y="84"/>
                      </a:lnTo>
                      <a:lnTo>
                        <a:pt x="83" y="72"/>
                      </a:lnTo>
                      <a:lnTo>
                        <a:pt x="71" y="76"/>
                      </a:lnTo>
                      <a:lnTo>
                        <a:pt x="71" y="76"/>
                      </a:lnTo>
                      <a:close/>
                      <a:moveTo>
                        <a:pt x="49" y="84"/>
                      </a:moveTo>
                      <a:lnTo>
                        <a:pt x="56" y="95"/>
                      </a:lnTo>
                      <a:lnTo>
                        <a:pt x="68" y="91"/>
                      </a:lnTo>
                      <a:lnTo>
                        <a:pt x="60" y="84"/>
                      </a:lnTo>
                      <a:lnTo>
                        <a:pt x="49" y="84"/>
                      </a:lnTo>
                      <a:lnTo>
                        <a:pt x="49" y="84"/>
                      </a:lnTo>
                      <a:close/>
                      <a:moveTo>
                        <a:pt x="22" y="91"/>
                      </a:moveTo>
                      <a:lnTo>
                        <a:pt x="30" y="103"/>
                      </a:lnTo>
                      <a:lnTo>
                        <a:pt x="45" y="99"/>
                      </a:lnTo>
                      <a:lnTo>
                        <a:pt x="34" y="91"/>
                      </a:lnTo>
                      <a:lnTo>
                        <a:pt x="22" y="91"/>
                      </a:lnTo>
                      <a:lnTo>
                        <a:pt x="22" y="91"/>
                      </a:lnTo>
                      <a:close/>
                      <a:moveTo>
                        <a:pt x="0" y="103"/>
                      </a:moveTo>
                      <a:lnTo>
                        <a:pt x="7" y="110"/>
                      </a:lnTo>
                      <a:lnTo>
                        <a:pt x="19" y="106"/>
                      </a:lnTo>
                      <a:lnTo>
                        <a:pt x="11" y="99"/>
                      </a:lnTo>
                      <a:lnTo>
                        <a:pt x="0" y="103"/>
                      </a:lnTo>
                      <a:lnTo>
                        <a:pt x="0" y="103"/>
                      </a:lnTo>
                      <a:close/>
                      <a:moveTo>
                        <a:pt x="290" y="8"/>
                      </a:moveTo>
                      <a:lnTo>
                        <a:pt x="297" y="15"/>
                      </a:lnTo>
                      <a:lnTo>
                        <a:pt x="316" y="8"/>
                      </a:lnTo>
                      <a:lnTo>
                        <a:pt x="309" y="0"/>
                      </a:lnTo>
                      <a:lnTo>
                        <a:pt x="290" y="8"/>
                      </a:lnTo>
                      <a:lnTo>
                        <a:pt x="290" y="8"/>
                      </a:lnTo>
                      <a:close/>
                    </a:path>
                  </a:pathLst>
                </a:custGeom>
                <a:solidFill>
                  <a:srgbClr val="FCFCD8"/>
                </a:solidFill>
                <a:ln w="9525">
                  <a:noFill/>
                  <a:round/>
                  <a:headEnd/>
                  <a:tailEnd/>
                </a:ln>
              </p:spPr>
              <p:txBody>
                <a:bodyPr/>
                <a:lstStyle/>
                <a:p>
                  <a:endParaRPr lang="en-US"/>
                </a:p>
              </p:txBody>
            </p:sp>
            <p:sp>
              <p:nvSpPr>
                <p:cNvPr id="380833" name="Freeform 929"/>
                <p:cNvSpPr>
                  <a:spLocks noChangeAspect="1" noEditPoints="1"/>
                </p:cNvSpPr>
                <p:nvPr/>
              </p:nvSpPr>
              <p:spPr bwMode="auto">
                <a:xfrm>
                  <a:off x="1161" y="3063"/>
                  <a:ext cx="305" cy="117"/>
                </a:xfrm>
                <a:custGeom>
                  <a:avLst/>
                  <a:gdLst/>
                  <a:ahLst/>
                  <a:cxnLst>
                    <a:cxn ang="0">
                      <a:pos x="268" y="15"/>
                    </a:cxn>
                    <a:cxn ang="0">
                      <a:pos x="275" y="26"/>
                    </a:cxn>
                    <a:cxn ang="0">
                      <a:pos x="283" y="15"/>
                    </a:cxn>
                    <a:cxn ang="0">
                      <a:pos x="275" y="7"/>
                    </a:cxn>
                    <a:cxn ang="0">
                      <a:pos x="256" y="41"/>
                    </a:cxn>
                    <a:cxn ang="0">
                      <a:pos x="245" y="26"/>
                    </a:cxn>
                    <a:cxn ang="0">
                      <a:pos x="249" y="15"/>
                    </a:cxn>
                    <a:cxn ang="0">
                      <a:pos x="256" y="23"/>
                    </a:cxn>
                    <a:cxn ang="0">
                      <a:pos x="230" y="49"/>
                    </a:cxn>
                    <a:cxn ang="0">
                      <a:pos x="222" y="34"/>
                    </a:cxn>
                    <a:cxn ang="0">
                      <a:pos x="226" y="23"/>
                    </a:cxn>
                    <a:cxn ang="0">
                      <a:pos x="234" y="30"/>
                    </a:cxn>
                    <a:cxn ang="0">
                      <a:pos x="207" y="57"/>
                    </a:cxn>
                    <a:cxn ang="0">
                      <a:pos x="200" y="41"/>
                    </a:cxn>
                    <a:cxn ang="0">
                      <a:pos x="200" y="30"/>
                    </a:cxn>
                    <a:cxn ang="0">
                      <a:pos x="211" y="38"/>
                    </a:cxn>
                    <a:cxn ang="0">
                      <a:pos x="185" y="64"/>
                    </a:cxn>
                    <a:cxn ang="0">
                      <a:pos x="173" y="49"/>
                    </a:cxn>
                    <a:cxn ang="0">
                      <a:pos x="177" y="38"/>
                    </a:cxn>
                    <a:cxn ang="0">
                      <a:pos x="185" y="45"/>
                    </a:cxn>
                    <a:cxn ang="0">
                      <a:pos x="158" y="72"/>
                    </a:cxn>
                    <a:cxn ang="0">
                      <a:pos x="151" y="57"/>
                    </a:cxn>
                    <a:cxn ang="0">
                      <a:pos x="155" y="45"/>
                    </a:cxn>
                    <a:cxn ang="0">
                      <a:pos x="162" y="53"/>
                    </a:cxn>
                    <a:cxn ang="0">
                      <a:pos x="136" y="79"/>
                    </a:cxn>
                    <a:cxn ang="0">
                      <a:pos x="125" y="64"/>
                    </a:cxn>
                    <a:cxn ang="0">
                      <a:pos x="128" y="53"/>
                    </a:cxn>
                    <a:cxn ang="0">
                      <a:pos x="140" y="60"/>
                    </a:cxn>
                    <a:cxn ang="0">
                      <a:pos x="109" y="87"/>
                    </a:cxn>
                    <a:cxn ang="0">
                      <a:pos x="102" y="72"/>
                    </a:cxn>
                    <a:cxn ang="0">
                      <a:pos x="106" y="60"/>
                    </a:cxn>
                    <a:cxn ang="0">
                      <a:pos x="113" y="68"/>
                    </a:cxn>
                    <a:cxn ang="0">
                      <a:pos x="87" y="95"/>
                    </a:cxn>
                    <a:cxn ang="0">
                      <a:pos x="79" y="79"/>
                    </a:cxn>
                    <a:cxn ang="0">
                      <a:pos x="79" y="68"/>
                    </a:cxn>
                    <a:cxn ang="0">
                      <a:pos x="91" y="76"/>
                    </a:cxn>
                    <a:cxn ang="0">
                      <a:pos x="61" y="102"/>
                    </a:cxn>
                    <a:cxn ang="0">
                      <a:pos x="53" y="87"/>
                    </a:cxn>
                    <a:cxn ang="0">
                      <a:pos x="57" y="76"/>
                    </a:cxn>
                    <a:cxn ang="0">
                      <a:pos x="64" y="83"/>
                    </a:cxn>
                    <a:cxn ang="0">
                      <a:pos x="38" y="110"/>
                    </a:cxn>
                    <a:cxn ang="0">
                      <a:pos x="30" y="98"/>
                    </a:cxn>
                    <a:cxn ang="0">
                      <a:pos x="30" y="83"/>
                    </a:cxn>
                    <a:cxn ang="0">
                      <a:pos x="42" y="91"/>
                    </a:cxn>
                    <a:cxn ang="0">
                      <a:pos x="15" y="117"/>
                    </a:cxn>
                    <a:cxn ang="0">
                      <a:pos x="4" y="102"/>
                    </a:cxn>
                    <a:cxn ang="0">
                      <a:pos x="8" y="91"/>
                    </a:cxn>
                    <a:cxn ang="0">
                      <a:pos x="15" y="102"/>
                    </a:cxn>
                    <a:cxn ang="0">
                      <a:pos x="301" y="23"/>
                    </a:cxn>
                    <a:cxn ang="0">
                      <a:pos x="294" y="11"/>
                    </a:cxn>
                    <a:cxn ang="0">
                      <a:pos x="298" y="0"/>
                    </a:cxn>
                    <a:cxn ang="0">
                      <a:pos x="305" y="7"/>
                    </a:cxn>
                  </a:cxnLst>
                  <a:rect l="0" t="0" r="r" b="b"/>
                  <a:pathLst>
                    <a:path w="305" h="117">
                      <a:moveTo>
                        <a:pt x="275" y="7"/>
                      </a:moveTo>
                      <a:lnTo>
                        <a:pt x="268" y="15"/>
                      </a:lnTo>
                      <a:lnTo>
                        <a:pt x="271" y="19"/>
                      </a:lnTo>
                      <a:lnTo>
                        <a:pt x="275" y="26"/>
                      </a:lnTo>
                      <a:lnTo>
                        <a:pt x="279" y="30"/>
                      </a:lnTo>
                      <a:lnTo>
                        <a:pt x="283" y="15"/>
                      </a:lnTo>
                      <a:lnTo>
                        <a:pt x="275" y="7"/>
                      </a:lnTo>
                      <a:lnTo>
                        <a:pt x="275" y="7"/>
                      </a:lnTo>
                      <a:close/>
                      <a:moveTo>
                        <a:pt x="256" y="23"/>
                      </a:moveTo>
                      <a:lnTo>
                        <a:pt x="256" y="41"/>
                      </a:lnTo>
                      <a:lnTo>
                        <a:pt x="249" y="34"/>
                      </a:lnTo>
                      <a:lnTo>
                        <a:pt x="245" y="26"/>
                      </a:lnTo>
                      <a:lnTo>
                        <a:pt x="241" y="23"/>
                      </a:lnTo>
                      <a:lnTo>
                        <a:pt x="249" y="15"/>
                      </a:lnTo>
                      <a:lnTo>
                        <a:pt x="256" y="23"/>
                      </a:lnTo>
                      <a:lnTo>
                        <a:pt x="256" y="23"/>
                      </a:lnTo>
                      <a:close/>
                      <a:moveTo>
                        <a:pt x="234" y="30"/>
                      </a:moveTo>
                      <a:lnTo>
                        <a:pt x="230" y="49"/>
                      </a:lnTo>
                      <a:lnTo>
                        <a:pt x="226" y="41"/>
                      </a:lnTo>
                      <a:lnTo>
                        <a:pt x="222" y="34"/>
                      </a:lnTo>
                      <a:lnTo>
                        <a:pt x="219" y="30"/>
                      </a:lnTo>
                      <a:lnTo>
                        <a:pt x="226" y="23"/>
                      </a:lnTo>
                      <a:lnTo>
                        <a:pt x="234" y="30"/>
                      </a:lnTo>
                      <a:lnTo>
                        <a:pt x="234" y="30"/>
                      </a:lnTo>
                      <a:close/>
                      <a:moveTo>
                        <a:pt x="211" y="38"/>
                      </a:moveTo>
                      <a:lnTo>
                        <a:pt x="207" y="57"/>
                      </a:lnTo>
                      <a:lnTo>
                        <a:pt x="200" y="49"/>
                      </a:lnTo>
                      <a:lnTo>
                        <a:pt x="200" y="41"/>
                      </a:lnTo>
                      <a:lnTo>
                        <a:pt x="196" y="38"/>
                      </a:lnTo>
                      <a:lnTo>
                        <a:pt x="200" y="30"/>
                      </a:lnTo>
                      <a:lnTo>
                        <a:pt x="211" y="38"/>
                      </a:lnTo>
                      <a:lnTo>
                        <a:pt x="211" y="38"/>
                      </a:lnTo>
                      <a:close/>
                      <a:moveTo>
                        <a:pt x="185" y="45"/>
                      </a:moveTo>
                      <a:lnTo>
                        <a:pt x="185" y="64"/>
                      </a:lnTo>
                      <a:lnTo>
                        <a:pt x="177" y="57"/>
                      </a:lnTo>
                      <a:lnTo>
                        <a:pt x="173" y="49"/>
                      </a:lnTo>
                      <a:lnTo>
                        <a:pt x="170" y="45"/>
                      </a:lnTo>
                      <a:lnTo>
                        <a:pt x="177" y="38"/>
                      </a:lnTo>
                      <a:lnTo>
                        <a:pt x="185" y="45"/>
                      </a:lnTo>
                      <a:lnTo>
                        <a:pt x="185" y="45"/>
                      </a:lnTo>
                      <a:close/>
                      <a:moveTo>
                        <a:pt x="162" y="53"/>
                      </a:moveTo>
                      <a:lnTo>
                        <a:pt x="158" y="72"/>
                      </a:lnTo>
                      <a:lnTo>
                        <a:pt x="151" y="64"/>
                      </a:lnTo>
                      <a:lnTo>
                        <a:pt x="151" y="57"/>
                      </a:lnTo>
                      <a:lnTo>
                        <a:pt x="147" y="53"/>
                      </a:lnTo>
                      <a:lnTo>
                        <a:pt x="155" y="45"/>
                      </a:lnTo>
                      <a:lnTo>
                        <a:pt x="162" y="53"/>
                      </a:lnTo>
                      <a:lnTo>
                        <a:pt x="162" y="53"/>
                      </a:lnTo>
                      <a:close/>
                      <a:moveTo>
                        <a:pt x="140" y="60"/>
                      </a:moveTo>
                      <a:lnTo>
                        <a:pt x="136" y="79"/>
                      </a:lnTo>
                      <a:lnTo>
                        <a:pt x="128" y="72"/>
                      </a:lnTo>
                      <a:lnTo>
                        <a:pt x="125" y="64"/>
                      </a:lnTo>
                      <a:lnTo>
                        <a:pt x="121" y="60"/>
                      </a:lnTo>
                      <a:lnTo>
                        <a:pt x="128" y="53"/>
                      </a:lnTo>
                      <a:lnTo>
                        <a:pt x="140" y="60"/>
                      </a:lnTo>
                      <a:lnTo>
                        <a:pt x="140" y="60"/>
                      </a:lnTo>
                      <a:close/>
                      <a:moveTo>
                        <a:pt x="113" y="68"/>
                      </a:moveTo>
                      <a:lnTo>
                        <a:pt x="109" y="87"/>
                      </a:lnTo>
                      <a:lnTo>
                        <a:pt x="106" y="79"/>
                      </a:lnTo>
                      <a:lnTo>
                        <a:pt x="102" y="72"/>
                      </a:lnTo>
                      <a:lnTo>
                        <a:pt x="98" y="68"/>
                      </a:lnTo>
                      <a:lnTo>
                        <a:pt x="106" y="60"/>
                      </a:lnTo>
                      <a:lnTo>
                        <a:pt x="113" y="68"/>
                      </a:lnTo>
                      <a:lnTo>
                        <a:pt x="113" y="68"/>
                      </a:lnTo>
                      <a:close/>
                      <a:moveTo>
                        <a:pt x="91" y="76"/>
                      </a:moveTo>
                      <a:lnTo>
                        <a:pt x="87" y="95"/>
                      </a:lnTo>
                      <a:lnTo>
                        <a:pt x="79" y="87"/>
                      </a:lnTo>
                      <a:lnTo>
                        <a:pt x="79" y="79"/>
                      </a:lnTo>
                      <a:lnTo>
                        <a:pt x="76" y="76"/>
                      </a:lnTo>
                      <a:lnTo>
                        <a:pt x="79" y="68"/>
                      </a:lnTo>
                      <a:lnTo>
                        <a:pt x="91" y="76"/>
                      </a:lnTo>
                      <a:lnTo>
                        <a:pt x="91" y="76"/>
                      </a:lnTo>
                      <a:close/>
                      <a:moveTo>
                        <a:pt x="64" y="83"/>
                      </a:moveTo>
                      <a:lnTo>
                        <a:pt x="61" y="102"/>
                      </a:lnTo>
                      <a:lnTo>
                        <a:pt x="57" y="95"/>
                      </a:lnTo>
                      <a:lnTo>
                        <a:pt x="53" y="87"/>
                      </a:lnTo>
                      <a:lnTo>
                        <a:pt x="49" y="87"/>
                      </a:lnTo>
                      <a:lnTo>
                        <a:pt x="57" y="76"/>
                      </a:lnTo>
                      <a:lnTo>
                        <a:pt x="64" y="83"/>
                      </a:lnTo>
                      <a:lnTo>
                        <a:pt x="64" y="83"/>
                      </a:lnTo>
                      <a:close/>
                      <a:moveTo>
                        <a:pt x="42" y="91"/>
                      </a:moveTo>
                      <a:lnTo>
                        <a:pt x="38" y="110"/>
                      </a:lnTo>
                      <a:lnTo>
                        <a:pt x="30" y="102"/>
                      </a:lnTo>
                      <a:lnTo>
                        <a:pt x="30" y="98"/>
                      </a:lnTo>
                      <a:lnTo>
                        <a:pt x="27" y="91"/>
                      </a:lnTo>
                      <a:lnTo>
                        <a:pt x="30" y="83"/>
                      </a:lnTo>
                      <a:lnTo>
                        <a:pt x="42" y="91"/>
                      </a:lnTo>
                      <a:lnTo>
                        <a:pt x="42" y="91"/>
                      </a:lnTo>
                      <a:close/>
                      <a:moveTo>
                        <a:pt x="15" y="102"/>
                      </a:moveTo>
                      <a:lnTo>
                        <a:pt x="15" y="117"/>
                      </a:lnTo>
                      <a:lnTo>
                        <a:pt x="8" y="110"/>
                      </a:lnTo>
                      <a:lnTo>
                        <a:pt x="4" y="102"/>
                      </a:lnTo>
                      <a:lnTo>
                        <a:pt x="0" y="102"/>
                      </a:lnTo>
                      <a:lnTo>
                        <a:pt x="8" y="91"/>
                      </a:lnTo>
                      <a:lnTo>
                        <a:pt x="15" y="102"/>
                      </a:lnTo>
                      <a:lnTo>
                        <a:pt x="15" y="102"/>
                      </a:lnTo>
                      <a:close/>
                      <a:moveTo>
                        <a:pt x="305" y="7"/>
                      </a:moveTo>
                      <a:lnTo>
                        <a:pt x="301" y="23"/>
                      </a:lnTo>
                      <a:lnTo>
                        <a:pt x="298" y="19"/>
                      </a:lnTo>
                      <a:lnTo>
                        <a:pt x="294" y="11"/>
                      </a:lnTo>
                      <a:lnTo>
                        <a:pt x="290" y="7"/>
                      </a:lnTo>
                      <a:lnTo>
                        <a:pt x="298" y="0"/>
                      </a:lnTo>
                      <a:lnTo>
                        <a:pt x="305" y="7"/>
                      </a:lnTo>
                      <a:lnTo>
                        <a:pt x="305" y="7"/>
                      </a:lnTo>
                      <a:close/>
                    </a:path>
                  </a:pathLst>
                </a:custGeom>
                <a:solidFill>
                  <a:srgbClr val="E2E2BF"/>
                </a:solidFill>
                <a:ln w="9525">
                  <a:noFill/>
                  <a:round/>
                  <a:headEnd/>
                  <a:tailEnd/>
                </a:ln>
              </p:spPr>
              <p:txBody>
                <a:bodyPr/>
                <a:lstStyle/>
                <a:p>
                  <a:endParaRPr lang="en-US"/>
                </a:p>
              </p:txBody>
            </p:sp>
            <p:sp>
              <p:nvSpPr>
                <p:cNvPr id="380834" name="Freeform 930"/>
                <p:cNvSpPr>
                  <a:spLocks noChangeAspect="1"/>
                </p:cNvSpPr>
                <p:nvPr/>
              </p:nvSpPr>
              <p:spPr bwMode="auto">
                <a:xfrm>
                  <a:off x="1120" y="3158"/>
                  <a:ext cx="49" cy="38"/>
                </a:xfrm>
                <a:custGeom>
                  <a:avLst/>
                  <a:gdLst/>
                  <a:ahLst/>
                  <a:cxnLst>
                    <a:cxn ang="0">
                      <a:pos x="0" y="22"/>
                    </a:cxn>
                    <a:cxn ang="0">
                      <a:pos x="7" y="11"/>
                    </a:cxn>
                    <a:cxn ang="0">
                      <a:pos x="38" y="0"/>
                    </a:cxn>
                    <a:cxn ang="0">
                      <a:pos x="45" y="11"/>
                    </a:cxn>
                    <a:cxn ang="0">
                      <a:pos x="49" y="26"/>
                    </a:cxn>
                    <a:cxn ang="0">
                      <a:pos x="15" y="38"/>
                    </a:cxn>
                    <a:cxn ang="0">
                      <a:pos x="0" y="22"/>
                    </a:cxn>
                  </a:cxnLst>
                  <a:rect l="0" t="0" r="r" b="b"/>
                  <a:pathLst>
                    <a:path w="49" h="38">
                      <a:moveTo>
                        <a:pt x="0" y="22"/>
                      </a:moveTo>
                      <a:lnTo>
                        <a:pt x="7" y="11"/>
                      </a:lnTo>
                      <a:lnTo>
                        <a:pt x="38" y="0"/>
                      </a:lnTo>
                      <a:lnTo>
                        <a:pt x="45" y="11"/>
                      </a:lnTo>
                      <a:lnTo>
                        <a:pt x="49" y="26"/>
                      </a:lnTo>
                      <a:lnTo>
                        <a:pt x="15" y="38"/>
                      </a:lnTo>
                      <a:lnTo>
                        <a:pt x="0" y="22"/>
                      </a:lnTo>
                      <a:close/>
                    </a:path>
                  </a:pathLst>
                </a:custGeom>
                <a:solidFill>
                  <a:srgbClr val="BFBFBF"/>
                </a:solidFill>
                <a:ln w="9525">
                  <a:noFill/>
                  <a:round/>
                  <a:headEnd/>
                  <a:tailEnd/>
                </a:ln>
              </p:spPr>
              <p:txBody>
                <a:bodyPr/>
                <a:lstStyle/>
                <a:p>
                  <a:endParaRPr lang="en-US"/>
                </a:p>
              </p:txBody>
            </p:sp>
            <p:sp>
              <p:nvSpPr>
                <p:cNvPr id="380835" name="Freeform 931"/>
                <p:cNvSpPr>
                  <a:spLocks noChangeAspect="1"/>
                </p:cNvSpPr>
                <p:nvPr/>
              </p:nvSpPr>
              <p:spPr bwMode="auto">
                <a:xfrm>
                  <a:off x="1120" y="3169"/>
                  <a:ext cx="7" cy="11"/>
                </a:xfrm>
                <a:custGeom>
                  <a:avLst/>
                  <a:gdLst/>
                  <a:ahLst/>
                  <a:cxnLst>
                    <a:cxn ang="0">
                      <a:pos x="7" y="0"/>
                    </a:cxn>
                    <a:cxn ang="0">
                      <a:pos x="7" y="0"/>
                    </a:cxn>
                    <a:cxn ang="0">
                      <a:pos x="0" y="11"/>
                    </a:cxn>
                    <a:cxn ang="0">
                      <a:pos x="0" y="11"/>
                    </a:cxn>
                    <a:cxn ang="0">
                      <a:pos x="7" y="0"/>
                    </a:cxn>
                    <a:cxn ang="0">
                      <a:pos x="7" y="0"/>
                    </a:cxn>
                    <a:cxn ang="0">
                      <a:pos x="7" y="0"/>
                    </a:cxn>
                    <a:cxn ang="0">
                      <a:pos x="7" y="0"/>
                    </a:cxn>
                    <a:cxn ang="0">
                      <a:pos x="7" y="0"/>
                    </a:cxn>
                    <a:cxn ang="0">
                      <a:pos x="7" y="0"/>
                    </a:cxn>
                    <a:cxn ang="0">
                      <a:pos x="7" y="0"/>
                    </a:cxn>
                    <a:cxn ang="0">
                      <a:pos x="7" y="0"/>
                    </a:cxn>
                  </a:cxnLst>
                  <a:rect l="0" t="0" r="r" b="b"/>
                  <a:pathLst>
                    <a:path w="7" h="11">
                      <a:moveTo>
                        <a:pt x="7" y="0"/>
                      </a:moveTo>
                      <a:lnTo>
                        <a:pt x="7" y="0"/>
                      </a:lnTo>
                      <a:lnTo>
                        <a:pt x="0" y="11"/>
                      </a:lnTo>
                      <a:lnTo>
                        <a:pt x="0" y="11"/>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0836" name="Freeform 932"/>
                <p:cNvSpPr>
                  <a:spLocks noChangeAspect="1"/>
                </p:cNvSpPr>
                <p:nvPr/>
              </p:nvSpPr>
              <p:spPr bwMode="auto">
                <a:xfrm>
                  <a:off x="1127" y="3158"/>
                  <a:ext cx="31" cy="11"/>
                </a:xfrm>
                <a:custGeom>
                  <a:avLst/>
                  <a:gdLst/>
                  <a:ahLst/>
                  <a:cxnLst>
                    <a:cxn ang="0">
                      <a:pos x="31" y="0"/>
                    </a:cxn>
                    <a:cxn ang="0">
                      <a:pos x="27" y="0"/>
                    </a:cxn>
                    <a:cxn ang="0">
                      <a:pos x="0" y="7"/>
                    </a:cxn>
                    <a:cxn ang="0">
                      <a:pos x="0" y="11"/>
                    </a:cxn>
                    <a:cxn ang="0">
                      <a:pos x="27" y="3"/>
                    </a:cxn>
                    <a:cxn ang="0">
                      <a:pos x="27" y="0"/>
                    </a:cxn>
                    <a:cxn ang="0">
                      <a:pos x="27" y="3"/>
                    </a:cxn>
                    <a:cxn ang="0">
                      <a:pos x="31" y="0"/>
                    </a:cxn>
                    <a:cxn ang="0">
                      <a:pos x="31" y="0"/>
                    </a:cxn>
                    <a:cxn ang="0">
                      <a:pos x="31" y="0"/>
                    </a:cxn>
                    <a:cxn ang="0">
                      <a:pos x="27" y="0"/>
                    </a:cxn>
                    <a:cxn ang="0">
                      <a:pos x="31" y="0"/>
                    </a:cxn>
                  </a:cxnLst>
                  <a:rect l="0" t="0" r="r" b="b"/>
                  <a:pathLst>
                    <a:path w="31" h="11">
                      <a:moveTo>
                        <a:pt x="31" y="0"/>
                      </a:moveTo>
                      <a:lnTo>
                        <a:pt x="27" y="0"/>
                      </a:lnTo>
                      <a:lnTo>
                        <a:pt x="0" y="7"/>
                      </a:lnTo>
                      <a:lnTo>
                        <a:pt x="0" y="11"/>
                      </a:lnTo>
                      <a:lnTo>
                        <a:pt x="27" y="3"/>
                      </a:lnTo>
                      <a:lnTo>
                        <a:pt x="27" y="0"/>
                      </a:lnTo>
                      <a:lnTo>
                        <a:pt x="27" y="3"/>
                      </a:lnTo>
                      <a:lnTo>
                        <a:pt x="31" y="0"/>
                      </a:lnTo>
                      <a:lnTo>
                        <a:pt x="31" y="0"/>
                      </a:lnTo>
                      <a:lnTo>
                        <a:pt x="31" y="0"/>
                      </a:lnTo>
                      <a:lnTo>
                        <a:pt x="27" y="0"/>
                      </a:lnTo>
                      <a:lnTo>
                        <a:pt x="31" y="0"/>
                      </a:lnTo>
                      <a:close/>
                    </a:path>
                  </a:pathLst>
                </a:custGeom>
                <a:solidFill>
                  <a:srgbClr val="000000"/>
                </a:solidFill>
                <a:ln w="9525">
                  <a:noFill/>
                  <a:round/>
                  <a:headEnd/>
                  <a:tailEnd/>
                </a:ln>
              </p:spPr>
              <p:txBody>
                <a:bodyPr/>
                <a:lstStyle/>
                <a:p>
                  <a:endParaRPr lang="en-US"/>
                </a:p>
              </p:txBody>
            </p:sp>
            <p:sp>
              <p:nvSpPr>
                <p:cNvPr id="380837" name="Freeform 933"/>
                <p:cNvSpPr>
                  <a:spLocks noChangeAspect="1"/>
                </p:cNvSpPr>
                <p:nvPr/>
              </p:nvSpPr>
              <p:spPr bwMode="auto">
                <a:xfrm>
                  <a:off x="1158" y="3158"/>
                  <a:ext cx="7" cy="11"/>
                </a:xfrm>
                <a:custGeom>
                  <a:avLst/>
                  <a:gdLst/>
                  <a:ahLst/>
                  <a:cxnLst>
                    <a:cxn ang="0">
                      <a:pos x="7" y="11"/>
                    </a:cxn>
                    <a:cxn ang="0">
                      <a:pos x="7" y="11"/>
                    </a:cxn>
                    <a:cxn ang="0">
                      <a:pos x="0" y="0"/>
                    </a:cxn>
                    <a:cxn ang="0">
                      <a:pos x="0" y="0"/>
                    </a:cxn>
                    <a:cxn ang="0">
                      <a:pos x="7" y="11"/>
                    </a:cxn>
                    <a:cxn ang="0">
                      <a:pos x="7" y="11"/>
                    </a:cxn>
                    <a:cxn ang="0">
                      <a:pos x="7" y="11"/>
                    </a:cxn>
                    <a:cxn ang="0">
                      <a:pos x="7" y="11"/>
                    </a:cxn>
                    <a:cxn ang="0">
                      <a:pos x="7" y="11"/>
                    </a:cxn>
                    <a:cxn ang="0">
                      <a:pos x="7" y="11"/>
                    </a:cxn>
                    <a:cxn ang="0">
                      <a:pos x="7" y="11"/>
                    </a:cxn>
                    <a:cxn ang="0">
                      <a:pos x="7" y="11"/>
                    </a:cxn>
                  </a:cxnLst>
                  <a:rect l="0" t="0" r="r" b="b"/>
                  <a:pathLst>
                    <a:path w="7" h="11">
                      <a:moveTo>
                        <a:pt x="7" y="11"/>
                      </a:moveTo>
                      <a:lnTo>
                        <a:pt x="7" y="11"/>
                      </a:lnTo>
                      <a:lnTo>
                        <a:pt x="0" y="0"/>
                      </a:lnTo>
                      <a:lnTo>
                        <a:pt x="0" y="0"/>
                      </a:lnTo>
                      <a:lnTo>
                        <a:pt x="7" y="11"/>
                      </a:lnTo>
                      <a:lnTo>
                        <a:pt x="7" y="11"/>
                      </a:lnTo>
                      <a:lnTo>
                        <a:pt x="7" y="11"/>
                      </a:lnTo>
                      <a:lnTo>
                        <a:pt x="7" y="11"/>
                      </a:lnTo>
                      <a:lnTo>
                        <a:pt x="7" y="11"/>
                      </a:lnTo>
                      <a:lnTo>
                        <a:pt x="7" y="11"/>
                      </a:lnTo>
                      <a:lnTo>
                        <a:pt x="7" y="11"/>
                      </a:lnTo>
                      <a:lnTo>
                        <a:pt x="7" y="11"/>
                      </a:lnTo>
                      <a:close/>
                    </a:path>
                  </a:pathLst>
                </a:custGeom>
                <a:solidFill>
                  <a:srgbClr val="000000"/>
                </a:solidFill>
                <a:ln w="9525">
                  <a:noFill/>
                  <a:round/>
                  <a:headEnd/>
                  <a:tailEnd/>
                </a:ln>
              </p:spPr>
              <p:txBody>
                <a:bodyPr/>
                <a:lstStyle/>
                <a:p>
                  <a:endParaRPr lang="en-US"/>
                </a:p>
              </p:txBody>
            </p:sp>
            <p:sp>
              <p:nvSpPr>
                <p:cNvPr id="380838" name="Freeform 934"/>
                <p:cNvSpPr>
                  <a:spLocks noChangeAspect="1"/>
                </p:cNvSpPr>
                <p:nvPr/>
              </p:nvSpPr>
              <p:spPr bwMode="auto">
                <a:xfrm>
                  <a:off x="1165" y="3169"/>
                  <a:ext cx="4" cy="15"/>
                </a:xfrm>
                <a:custGeom>
                  <a:avLst/>
                  <a:gdLst/>
                  <a:ahLst/>
                  <a:cxnLst>
                    <a:cxn ang="0">
                      <a:pos x="4" y="15"/>
                    </a:cxn>
                    <a:cxn ang="0">
                      <a:pos x="4" y="15"/>
                    </a:cxn>
                    <a:cxn ang="0">
                      <a:pos x="0" y="0"/>
                    </a:cxn>
                    <a:cxn ang="0">
                      <a:pos x="0" y="0"/>
                    </a:cxn>
                    <a:cxn ang="0">
                      <a:pos x="4" y="15"/>
                    </a:cxn>
                    <a:cxn ang="0">
                      <a:pos x="4" y="15"/>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5"/>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80839" name="Freeform 935"/>
                <p:cNvSpPr>
                  <a:spLocks noChangeAspect="1"/>
                </p:cNvSpPr>
                <p:nvPr/>
              </p:nvSpPr>
              <p:spPr bwMode="auto">
                <a:xfrm>
                  <a:off x="1135" y="3180"/>
                  <a:ext cx="34" cy="16"/>
                </a:xfrm>
                <a:custGeom>
                  <a:avLst/>
                  <a:gdLst/>
                  <a:ahLst/>
                  <a:cxnLst>
                    <a:cxn ang="0">
                      <a:pos x="0" y="16"/>
                    </a:cxn>
                    <a:cxn ang="0">
                      <a:pos x="0" y="16"/>
                    </a:cxn>
                    <a:cxn ang="0">
                      <a:pos x="34" y="4"/>
                    </a:cxn>
                    <a:cxn ang="0">
                      <a:pos x="34" y="0"/>
                    </a:cxn>
                    <a:cxn ang="0">
                      <a:pos x="0" y="16"/>
                    </a:cxn>
                    <a:cxn ang="0">
                      <a:pos x="0" y="16"/>
                    </a:cxn>
                    <a:cxn ang="0">
                      <a:pos x="0" y="16"/>
                    </a:cxn>
                    <a:cxn ang="0">
                      <a:pos x="0" y="16"/>
                    </a:cxn>
                    <a:cxn ang="0">
                      <a:pos x="0" y="16"/>
                    </a:cxn>
                    <a:cxn ang="0">
                      <a:pos x="0" y="16"/>
                    </a:cxn>
                    <a:cxn ang="0">
                      <a:pos x="0" y="16"/>
                    </a:cxn>
                    <a:cxn ang="0">
                      <a:pos x="0" y="16"/>
                    </a:cxn>
                  </a:cxnLst>
                  <a:rect l="0" t="0" r="r" b="b"/>
                  <a:pathLst>
                    <a:path w="34" h="16">
                      <a:moveTo>
                        <a:pt x="0" y="16"/>
                      </a:moveTo>
                      <a:lnTo>
                        <a:pt x="0" y="16"/>
                      </a:lnTo>
                      <a:lnTo>
                        <a:pt x="34" y="4"/>
                      </a:lnTo>
                      <a:lnTo>
                        <a:pt x="34"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80840" name="Freeform 936"/>
                <p:cNvSpPr>
                  <a:spLocks noChangeAspect="1"/>
                </p:cNvSpPr>
                <p:nvPr/>
              </p:nvSpPr>
              <p:spPr bwMode="auto">
                <a:xfrm>
                  <a:off x="1120" y="3180"/>
                  <a:ext cx="15" cy="16"/>
                </a:xfrm>
                <a:custGeom>
                  <a:avLst/>
                  <a:gdLst/>
                  <a:ahLst/>
                  <a:cxnLst>
                    <a:cxn ang="0">
                      <a:pos x="0" y="0"/>
                    </a:cxn>
                    <a:cxn ang="0">
                      <a:pos x="0" y="0"/>
                    </a:cxn>
                    <a:cxn ang="0">
                      <a:pos x="11" y="16"/>
                    </a:cxn>
                    <a:cxn ang="0">
                      <a:pos x="15" y="16"/>
                    </a:cxn>
                    <a:cxn ang="0">
                      <a:pos x="0" y="0"/>
                    </a:cxn>
                    <a:cxn ang="0">
                      <a:pos x="0" y="0"/>
                    </a:cxn>
                    <a:cxn ang="0">
                      <a:pos x="0" y="0"/>
                    </a:cxn>
                    <a:cxn ang="0">
                      <a:pos x="0" y="0"/>
                    </a:cxn>
                    <a:cxn ang="0">
                      <a:pos x="0" y="0"/>
                    </a:cxn>
                    <a:cxn ang="0">
                      <a:pos x="0" y="0"/>
                    </a:cxn>
                    <a:cxn ang="0">
                      <a:pos x="0" y="0"/>
                    </a:cxn>
                    <a:cxn ang="0">
                      <a:pos x="0" y="0"/>
                    </a:cxn>
                  </a:cxnLst>
                  <a:rect l="0" t="0" r="r" b="b"/>
                  <a:pathLst>
                    <a:path w="15" h="16">
                      <a:moveTo>
                        <a:pt x="0" y="0"/>
                      </a:moveTo>
                      <a:lnTo>
                        <a:pt x="0" y="0"/>
                      </a:lnTo>
                      <a:lnTo>
                        <a:pt x="11" y="16"/>
                      </a:lnTo>
                      <a:lnTo>
                        <a:pt x="15"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841" name="Freeform 937"/>
                <p:cNvSpPr>
                  <a:spLocks noChangeAspect="1"/>
                </p:cNvSpPr>
                <p:nvPr/>
              </p:nvSpPr>
              <p:spPr bwMode="auto">
                <a:xfrm>
                  <a:off x="1127" y="3161"/>
                  <a:ext cx="38" cy="16"/>
                </a:xfrm>
                <a:custGeom>
                  <a:avLst/>
                  <a:gdLst/>
                  <a:ahLst/>
                  <a:cxnLst>
                    <a:cxn ang="0">
                      <a:pos x="0" y="8"/>
                    </a:cxn>
                    <a:cxn ang="0">
                      <a:pos x="12" y="16"/>
                    </a:cxn>
                    <a:cxn ang="0">
                      <a:pos x="38" y="8"/>
                    </a:cxn>
                    <a:cxn ang="0">
                      <a:pos x="27" y="0"/>
                    </a:cxn>
                    <a:cxn ang="0">
                      <a:pos x="0" y="8"/>
                    </a:cxn>
                  </a:cxnLst>
                  <a:rect l="0" t="0" r="r" b="b"/>
                  <a:pathLst>
                    <a:path w="38" h="16">
                      <a:moveTo>
                        <a:pt x="0" y="8"/>
                      </a:moveTo>
                      <a:lnTo>
                        <a:pt x="12" y="16"/>
                      </a:lnTo>
                      <a:lnTo>
                        <a:pt x="38" y="8"/>
                      </a:lnTo>
                      <a:lnTo>
                        <a:pt x="27" y="0"/>
                      </a:lnTo>
                      <a:lnTo>
                        <a:pt x="0" y="8"/>
                      </a:lnTo>
                      <a:close/>
                    </a:path>
                  </a:pathLst>
                </a:custGeom>
                <a:solidFill>
                  <a:srgbClr val="E5E5E5"/>
                </a:solidFill>
                <a:ln w="9525">
                  <a:noFill/>
                  <a:round/>
                  <a:headEnd/>
                  <a:tailEnd/>
                </a:ln>
              </p:spPr>
              <p:txBody>
                <a:bodyPr/>
                <a:lstStyle/>
                <a:p>
                  <a:endParaRPr lang="en-US"/>
                </a:p>
              </p:txBody>
            </p:sp>
            <p:sp>
              <p:nvSpPr>
                <p:cNvPr id="380842" name="Freeform 938"/>
                <p:cNvSpPr>
                  <a:spLocks noChangeAspect="1"/>
                </p:cNvSpPr>
                <p:nvPr/>
              </p:nvSpPr>
              <p:spPr bwMode="auto">
                <a:xfrm>
                  <a:off x="1120" y="3169"/>
                  <a:ext cx="19" cy="27"/>
                </a:xfrm>
                <a:custGeom>
                  <a:avLst/>
                  <a:gdLst/>
                  <a:ahLst/>
                  <a:cxnLst>
                    <a:cxn ang="0">
                      <a:pos x="0" y="11"/>
                    </a:cxn>
                    <a:cxn ang="0">
                      <a:pos x="7" y="0"/>
                    </a:cxn>
                    <a:cxn ang="0">
                      <a:pos x="19" y="8"/>
                    </a:cxn>
                    <a:cxn ang="0">
                      <a:pos x="15" y="27"/>
                    </a:cxn>
                    <a:cxn ang="0">
                      <a:pos x="0" y="11"/>
                    </a:cxn>
                  </a:cxnLst>
                  <a:rect l="0" t="0" r="r" b="b"/>
                  <a:pathLst>
                    <a:path w="19" h="27">
                      <a:moveTo>
                        <a:pt x="0" y="11"/>
                      </a:moveTo>
                      <a:lnTo>
                        <a:pt x="7" y="0"/>
                      </a:lnTo>
                      <a:lnTo>
                        <a:pt x="19" y="8"/>
                      </a:lnTo>
                      <a:lnTo>
                        <a:pt x="15" y="27"/>
                      </a:lnTo>
                      <a:lnTo>
                        <a:pt x="0" y="11"/>
                      </a:lnTo>
                      <a:close/>
                    </a:path>
                  </a:pathLst>
                </a:custGeom>
                <a:solidFill>
                  <a:srgbClr val="606060"/>
                </a:solidFill>
                <a:ln w="9525">
                  <a:noFill/>
                  <a:round/>
                  <a:headEnd/>
                  <a:tailEnd/>
                </a:ln>
              </p:spPr>
              <p:txBody>
                <a:bodyPr/>
                <a:lstStyle/>
                <a:p>
                  <a:endParaRPr lang="en-US"/>
                </a:p>
              </p:txBody>
            </p:sp>
            <p:sp>
              <p:nvSpPr>
                <p:cNvPr id="380843" name="Freeform 939"/>
                <p:cNvSpPr>
                  <a:spLocks noChangeAspect="1" noEditPoints="1"/>
                </p:cNvSpPr>
                <p:nvPr/>
              </p:nvSpPr>
              <p:spPr bwMode="auto">
                <a:xfrm>
                  <a:off x="1184" y="3089"/>
                  <a:ext cx="275" cy="110"/>
                </a:xfrm>
                <a:custGeom>
                  <a:avLst/>
                  <a:gdLst/>
                  <a:ahLst/>
                  <a:cxnLst>
                    <a:cxn ang="0">
                      <a:pos x="260" y="0"/>
                    </a:cxn>
                    <a:cxn ang="0">
                      <a:pos x="275" y="27"/>
                    </a:cxn>
                    <a:cxn ang="0">
                      <a:pos x="248" y="23"/>
                    </a:cxn>
                    <a:cxn ang="0">
                      <a:pos x="241" y="15"/>
                    </a:cxn>
                    <a:cxn ang="0">
                      <a:pos x="248" y="4"/>
                    </a:cxn>
                    <a:cxn ang="0">
                      <a:pos x="237" y="8"/>
                    </a:cxn>
                    <a:cxn ang="0">
                      <a:pos x="252" y="34"/>
                    </a:cxn>
                    <a:cxn ang="0">
                      <a:pos x="226" y="34"/>
                    </a:cxn>
                    <a:cxn ang="0">
                      <a:pos x="218" y="23"/>
                    </a:cxn>
                    <a:cxn ang="0">
                      <a:pos x="226" y="12"/>
                    </a:cxn>
                    <a:cxn ang="0">
                      <a:pos x="211" y="15"/>
                    </a:cxn>
                    <a:cxn ang="0">
                      <a:pos x="226" y="42"/>
                    </a:cxn>
                    <a:cxn ang="0">
                      <a:pos x="199" y="38"/>
                    </a:cxn>
                    <a:cxn ang="0">
                      <a:pos x="192" y="31"/>
                    </a:cxn>
                    <a:cxn ang="0">
                      <a:pos x="199" y="19"/>
                    </a:cxn>
                    <a:cxn ang="0">
                      <a:pos x="188" y="23"/>
                    </a:cxn>
                    <a:cxn ang="0">
                      <a:pos x="203" y="50"/>
                    </a:cxn>
                    <a:cxn ang="0">
                      <a:pos x="177" y="50"/>
                    </a:cxn>
                    <a:cxn ang="0">
                      <a:pos x="169" y="38"/>
                    </a:cxn>
                    <a:cxn ang="0">
                      <a:pos x="177" y="27"/>
                    </a:cxn>
                    <a:cxn ang="0">
                      <a:pos x="162" y="31"/>
                    </a:cxn>
                    <a:cxn ang="0">
                      <a:pos x="177" y="57"/>
                    </a:cxn>
                    <a:cxn ang="0">
                      <a:pos x="150" y="57"/>
                    </a:cxn>
                    <a:cxn ang="0">
                      <a:pos x="143" y="46"/>
                    </a:cxn>
                    <a:cxn ang="0">
                      <a:pos x="150" y="34"/>
                    </a:cxn>
                    <a:cxn ang="0">
                      <a:pos x="139" y="42"/>
                    </a:cxn>
                    <a:cxn ang="0">
                      <a:pos x="154" y="65"/>
                    </a:cxn>
                    <a:cxn ang="0">
                      <a:pos x="128" y="65"/>
                    </a:cxn>
                    <a:cxn ang="0">
                      <a:pos x="120" y="53"/>
                    </a:cxn>
                    <a:cxn ang="0">
                      <a:pos x="128" y="42"/>
                    </a:cxn>
                    <a:cxn ang="0">
                      <a:pos x="117" y="50"/>
                    </a:cxn>
                    <a:cxn ang="0">
                      <a:pos x="128" y="72"/>
                    </a:cxn>
                    <a:cxn ang="0">
                      <a:pos x="102" y="69"/>
                    </a:cxn>
                    <a:cxn ang="0">
                      <a:pos x="98" y="61"/>
                    </a:cxn>
                    <a:cxn ang="0">
                      <a:pos x="105" y="50"/>
                    </a:cxn>
                    <a:cxn ang="0">
                      <a:pos x="90" y="57"/>
                    </a:cxn>
                    <a:cxn ang="0">
                      <a:pos x="105" y="80"/>
                    </a:cxn>
                    <a:cxn ang="0">
                      <a:pos x="79" y="80"/>
                    </a:cxn>
                    <a:cxn ang="0">
                      <a:pos x="71" y="69"/>
                    </a:cxn>
                    <a:cxn ang="0">
                      <a:pos x="79" y="61"/>
                    </a:cxn>
                    <a:cxn ang="0">
                      <a:pos x="64" y="65"/>
                    </a:cxn>
                    <a:cxn ang="0">
                      <a:pos x="79" y="88"/>
                    </a:cxn>
                    <a:cxn ang="0">
                      <a:pos x="53" y="88"/>
                    </a:cxn>
                    <a:cxn ang="0">
                      <a:pos x="45" y="76"/>
                    </a:cxn>
                    <a:cxn ang="0">
                      <a:pos x="53" y="69"/>
                    </a:cxn>
                    <a:cxn ang="0">
                      <a:pos x="41" y="72"/>
                    </a:cxn>
                    <a:cxn ang="0">
                      <a:pos x="56" y="95"/>
                    </a:cxn>
                    <a:cxn ang="0">
                      <a:pos x="30" y="95"/>
                    </a:cxn>
                    <a:cxn ang="0">
                      <a:pos x="23" y="84"/>
                    </a:cxn>
                    <a:cxn ang="0">
                      <a:pos x="30" y="76"/>
                    </a:cxn>
                    <a:cxn ang="0">
                      <a:pos x="19" y="80"/>
                    </a:cxn>
                    <a:cxn ang="0">
                      <a:pos x="34" y="103"/>
                    </a:cxn>
                    <a:cxn ang="0">
                      <a:pos x="4" y="103"/>
                    </a:cxn>
                    <a:cxn ang="0">
                      <a:pos x="0" y="91"/>
                    </a:cxn>
                    <a:cxn ang="0">
                      <a:pos x="7" y="84"/>
                    </a:cxn>
                  </a:cxnLst>
                  <a:rect l="0" t="0" r="r" b="b"/>
                  <a:pathLst>
                    <a:path w="275" h="110">
                      <a:moveTo>
                        <a:pt x="248" y="4"/>
                      </a:moveTo>
                      <a:lnTo>
                        <a:pt x="260" y="0"/>
                      </a:lnTo>
                      <a:lnTo>
                        <a:pt x="271" y="12"/>
                      </a:lnTo>
                      <a:lnTo>
                        <a:pt x="275" y="27"/>
                      </a:lnTo>
                      <a:lnTo>
                        <a:pt x="256" y="31"/>
                      </a:lnTo>
                      <a:lnTo>
                        <a:pt x="248" y="23"/>
                      </a:lnTo>
                      <a:lnTo>
                        <a:pt x="245" y="19"/>
                      </a:lnTo>
                      <a:lnTo>
                        <a:pt x="241" y="15"/>
                      </a:lnTo>
                      <a:lnTo>
                        <a:pt x="248" y="4"/>
                      </a:lnTo>
                      <a:lnTo>
                        <a:pt x="248" y="4"/>
                      </a:lnTo>
                      <a:close/>
                      <a:moveTo>
                        <a:pt x="226" y="12"/>
                      </a:moveTo>
                      <a:lnTo>
                        <a:pt x="237" y="8"/>
                      </a:lnTo>
                      <a:lnTo>
                        <a:pt x="245" y="19"/>
                      </a:lnTo>
                      <a:lnTo>
                        <a:pt x="252" y="34"/>
                      </a:lnTo>
                      <a:lnTo>
                        <a:pt x="230" y="38"/>
                      </a:lnTo>
                      <a:lnTo>
                        <a:pt x="226" y="34"/>
                      </a:lnTo>
                      <a:lnTo>
                        <a:pt x="222" y="27"/>
                      </a:lnTo>
                      <a:lnTo>
                        <a:pt x="218" y="23"/>
                      </a:lnTo>
                      <a:lnTo>
                        <a:pt x="226" y="12"/>
                      </a:lnTo>
                      <a:lnTo>
                        <a:pt x="226" y="12"/>
                      </a:lnTo>
                      <a:close/>
                      <a:moveTo>
                        <a:pt x="199" y="19"/>
                      </a:moveTo>
                      <a:lnTo>
                        <a:pt x="211" y="15"/>
                      </a:lnTo>
                      <a:lnTo>
                        <a:pt x="222" y="27"/>
                      </a:lnTo>
                      <a:lnTo>
                        <a:pt x="226" y="42"/>
                      </a:lnTo>
                      <a:lnTo>
                        <a:pt x="207" y="46"/>
                      </a:lnTo>
                      <a:lnTo>
                        <a:pt x="199" y="38"/>
                      </a:lnTo>
                      <a:lnTo>
                        <a:pt x="196" y="34"/>
                      </a:lnTo>
                      <a:lnTo>
                        <a:pt x="192" y="31"/>
                      </a:lnTo>
                      <a:lnTo>
                        <a:pt x="199" y="19"/>
                      </a:lnTo>
                      <a:lnTo>
                        <a:pt x="199" y="19"/>
                      </a:lnTo>
                      <a:close/>
                      <a:moveTo>
                        <a:pt x="177" y="27"/>
                      </a:moveTo>
                      <a:lnTo>
                        <a:pt x="188" y="23"/>
                      </a:lnTo>
                      <a:lnTo>
                        <a:pt x="196" y="34"/>
                      </a:lnTo>
                      <a:lnTo>
                        <a:pt x="203" y="50"/>
                      </a:lnTo>
                      <a:lnTo>
                        <a:pt x="181" y="53"/>
                      </a:lnTo>
                      <a:lnTo>
                        <a:pt x="177" y="50"/>
                      </a:lnTo>
                      <a:lnTo>
                        <a:pt x="173" y="42"/>
                      </a:lnTo>
                      <a:lnTo>
                        <a:pt x="169" y="38"/>
                      </a:lnTo>
                      <a:lnTo>
                        <a:pt x="177" y="27"/>
                      </a:lnTo>
                      <a:lnTo>
                        <a:pt x="177" y="27"/>
                      </a:lnTo>
                      <a:close/>
                      <a:moveTo>
                        <a:pt x="150" y="34"/>
                      </a:moveTo>
                      <a:lnTo>
                        <a:pt x="162" y="31"/>
                      </a:lnTo>
                      <a:lnTo>
                        <a:pt x="173" y="42"/>
                      </a:lnTo>
                      <a:lnTo>
                        <a:pt x="177" y="57"/>
                      </a:lnTo>
                      <a:lnTo>
                        <a:pt x="158" y="61"/>
                      </a:lnTo>
                      <a:lnTo>
                        <a:pt x="150" y="57"/>
                      </a:lnTo>
                      <a:lnTo>
                        <a:pt x="150" y="50"/>
                      </a:lnTo>
                      <a:lnTo>
                        <a:pt x="143" y="46"/>
                      </a:lnTo>
                      <a:lnTo>
                        <a:pt x="150" y="34"/>
                      </a:lnTo>
                      <a:lnTo>
                        <a:pt x="150" y="34"/>
                      </a:lnTo>
                      <a:close/>
                      <a:moveTo>
                        <a:pt x="128" y="42"/>
                      </a:moveTo>
                      <a:lnTo>
                        <a:pt x="139" y="42"/>
                      </a:lnTo>
                      <a:lnTo>
                        <a:pt x="150" y="50"/>
                      </a:lnTo>
                      <a:lnTo>
                        <a:pt x="154" y="65"/>
                      </a:lnTo>
                      <a:lnTo>
                        <a:pt x="132" y="69"/>
                      </a:lnTo>
                      <a:lnTo>
                        <a:pt x="128" y="65"/>
                      </a:lnTo>
                      <a:lnTo>
                        <a:pt x="124" y="57"/>
                      </a:lnTo>
                      <a:lnTo>
                        <a:pt x="120" y="53"/>
                      </a:lnTo>
                      <a:lnTo>
                        <a:pt x="128" y="42"/>
                      </a:lnTo>
                      <a:lnTo>
                        <a:pt x="128" y="42"/>
                      </a:lnTo>
                      <a:close/>
                      <a:moveTo>
                        <a:pt x="105" y="50"/>
                      </a:moveTo>
                      <a:lnTo>
                        <a:pt x="117" y="50"/>
                      </a:lnTo>
                      <a:lnTo>
                        <a:pt x="124" y="57"/>
                      </a:lnTo>
                      <a:lnTo>
                        <a:pt x="128" y="72"/>
                      </a:lnTo>
                      <a:lnTo>
                        <a:pt x="109" y="80"/>
                      </a:lnTo>
                      <a:lnTo>
                        <a:pt x="102" y="69"/>
                      </a:lnTo>
                      <a:lnTo>
                        <a:pt x="102" y="65"/>
                      </a:lnTo>
                      <a:lnTo>
                        <a:pt x="98" y="61"/>
                      </a:lnTo>
                      <a:lnTo>
                        <a:pt x="105" y="50"/>
                      </a:lnTo>
                      <a:lnTo>
                        <a:pt x="105" y="50"/>
                      </a:lnTo>
                      <a:close/>
                      <a:moveTo>
                        <a:pt x="79" y="61"/>
                      </a:moveTo>
                      <a:lnTo>
                        <a:pt x="90" y="57"/>
                      </a:lnTo>
                      <a:lnTo>
                        <a:pt x="102" y="65"/>
                      </a:lnTo>
                      <a:lnTo>
                        <a:pt x="105" y="80"/>
                      </a:lnTo>
                      <a:lnTo>
                        <a:pt x="83" y="88"/>
                      </a:lnTo>
                      <a:lnTo>
                        <a:pt x="79" y="80"/>
                      </a:lnTo>
                      <a:lnTo>
                        <a:pt x="75" y="72"/>
                      </a:lnTo>
                      <a:lnTo>
                        <a:pt x="71" y="69"/>
                      </a:lnTo>
                      <a:lnTo>
                        <a:pt x="79" y="61"/>
                      </a:lnTo>
                      <a:lnTo>
                        <a:pt x="79" y="61"/>
                      </a:lnTo>
                      <a:close/>
                      <a:moveTo>
                        <a:pt x="53" y="69"/>
                      </a:moveTo>
                      <a:lnTo>
                        <a:pt x="64" y="65"/>
                      </a:lnTo>
                      <a:lnTo>
                        <a:pt x="75" y="72"/>
                      </a:lnTo>
                      <a:lnTo>
                        <a:pt x="79" y="88"/>
                      </a:lnTo>
                      <a:lnTo>
                        <a:pt x="60" y="95"/>
                      </a:lnTo>
                      <a:lnTo>
                        <a:pt x="53" y="88"/>
                      </a:lnTo>
                      <a:lnTo>
                        <a:pt x="53" y="80"/>
                      </a:lnTo>
                      <a:lnTo>
                        <a:pt x="45" y="76"/>
                      </a:lnTo>
                      <a:lnTo>
                        <a:pt x="53" y="69"/>
                      </a:lnTo>
                      <a:lnTo>
                        <a:pt x="53" y="69"/>
                      </a:lnTo>
                      <a:close/>
                      <a:moveTo>
                        <a:pt x="30" y="76"/>
                      </a:moveTo>
                      <a:lnTo>
                        <a:pt x="41" y="72"/>
                      </a:lnTo>
                      <a:lnTo>
                        <a:pt x="53" y="80"/>
                      </a:lnTo>
                      <a:lnTo>
                        <a:pt x="56" y="95"/>
                      </a:lnTo>
                      <a:lnTo>
                        <a:pt x="38" y="103"/>
                      </a:lnTo>
                      <a:lnTo>
                        <a:pt x="30" y="95"/>
                      </a:lnTo>
                      <a:lnTo>
                        <a:pt x="26" y="88"/>
                      </a:lnTo>
                      <a:lnTo>
                        <a:pt x="23" y="84"/>
                      </a:lnTo>
                      <a:lnTo>
                        <a:pt x="30" y="76"/>
                      </a:lnTo>
                      <a:lnTo>
                        <a:pt x="30" y="76"/>
                      </a:lnTo>
                      <a:close/>
                      <a:moveTo>
                        <a:pt x="7" y="84"/>
                      </a:moveTo>
                      <a:lnTo>
                        <a:pt x="19" y="80"/>
                      </a:lnTo>
                      <a:lnTo>
                        <a:pt x="26" y="88"/>
                      </a:lnTo>
                      <a:lnTo>
                        <a:pt x="34" y="103"/>
                      </a:lnTo>
                      <a:lnTo>
                        <a:pt x="11" y="110"/>
                      </a:lnTo>
                      <a:lnTo>
                        <a:pt x="4" y="103"/>
                      </a:lnTo>
                      <a:lnTo>
                        <a:pt x="4" y="95"/>
                      </a:lnTo>
                      <a:lnTo>
                        <a:pt x="0" y="91"/>
                      </a:lnTo>
                      <a:lnTo>
                        <a:pt x="7" y="84"/>
                      </a:lnTo>
                      <a:lnTo>
                        <a:pt x="7" y="84"/>
                      </a:lnTo>
                      <a:close/>
                    </a:path>
                  </a:pathLst>
                </a:custGeom>
                <a:solidFill>
                  <a:srgbClr val="F4F4D1"/>
                </a:solidFill>
                <a:ln w="9525">
                  <a:noFill/>
                  <a:round/>
                  <a:headEnd/>
                  <a:tailEnd/>
                </a:ln>
              </p:spPr>
              <p:txBody>
                <a:bodyPr/>
                <a:lstStyle/>
                <a:p>
                  <a:endParaRPr lang="en-US"/>
                </a:p>
              </p:txBody>
            </p:sp>
            <p:sp>
              <p:nvSpPr>
                <p:cNvPr id="380844" name="Freeform 940"/>
                <p:cNvSpPr>
                  <a:spLocks noChangeAspect="1"/>
                </p:cNvSpPr>
                <p:nvPr/>
              </p:nvSpPr>
              <p:spPr bwMode="auto">
                <a:xfrm>
                  <a:off x="1425" y="3089"/>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0845" name="Freeform 941"/>
                <p:cNvSpPr>
                  <a:spLocks noChangeAspect="1"/>
                </p:cNvSpPr>
                <p:nvPr/>
              </p:nvSpPr>
              <p:spPr bwMode="auto">
                <a:xfrm>
                  <a:off x="1402" y="3097"/>
                  <a:ext cx="34" cy="30"/>
                </a:xfrm>
                <a:custGeom>
                  <a:avLst/>
                  <a:gdLst/>
                  <a:ahLst/>
                  <a:cxnLst>
                    <a:cxn ang="0">
                      <a:pos x="8" y="4"/>
                    </a:cxn>
                    <a:cxn ang="0">
                      <a:pos x="19" y="0"/>
                    </a:cxn>
                    <a:cxn ang="0">
                      <a:pos x="30" y="11"/>
                    </a:cxn>
                    <a:cxn ang="0">
                      <a:pos x="34" y="26"/>
                    </a:cxn>
                    <a:cxn ang="0">
                      <a:pos x="12" y="30"/>
                    </a:cxn>
                    <a:cxn ang="0">
                      <a:pos x="8" y="26"/>
                    </a:cxn>
                    <a:cxn ang="0">
                      <a:pos x="4" y="19"/>
                    </a:cxn>
                    <a:cxn ang="0">
                      <a:pos x="0" y="15"/>
                    </a:cxn>
                    <a:cxn ang="0">
                      <a:pos x="8" y="4"/>
                    </a:cxn>
                  </a:cxnLst>
                  <a:rect l="0" t="0" r="r" b="b"/>
                  <a:pathLst>
                    <a:path w="34" h="30">
                      <a:moveTo>
                        <a:pt x="8" y="4"/>
                      </a:moveTo>
                      <a:lnTo>
                        <a:pt x="19" y="0"/>
                      </a:lnTo>
                      <a:lnTo>
                        <a:pt x="30" y="11"/>
                      </a:lnTo>
                      <a:lnTo>
                        <a:pt x="34" y="26"/>
                      </a:lnTo>
                      <a:lnTo>
                        <a:pt x="12" y="30"/>
                      </a:lnTo>
                      <a:lnTo>
                        <a:pt x="8" y="26"/>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0846" name="Freeform 942"/>
                <p:cNvSpPr>
                  <a:spLocks noChangeAspect="1"/>
                </p:cNvSpPr>
                <p:nvPr/>
              </p:nvSpPr>
              <p:spPr bwMode="auto">
                <a:xfrm>
                  <a:off x="1376" y="3104"/>
                  <a:ext cx="34" cy="31"/>
                </a:xfrm>
                <a:custGeom>
                  <a:avLst/>
                  <a:gdLst/>
                  <a:ahLst/>
                  <a:cxnLst>
                    <a:cxn ang="0">
                      <a:pos x="7" y="4"/>
                    </a:cxn>
                    <a:cxn ang="0">
                      <a:pos x="19" y="0"/>
                    </a:cxn>
                    <a:cxn ang="0">
                      <a:pos x="30" y="12"/>
                    </a:cxn>
                    <a:cxn ang="0">
                      <a:pos x="34" y="27"/>
                    </a:cxn>
                    <a:cxn ang="0">
                      <a:pos x="15" y="31"/>
                    </a:cxn>
                    <a:cxn ang="0">
                      <a:pos x="7" y="23"/>
                    </a:cxn>
                    <a:cxn ang="0">
                      <a:pos x="4" y="19"/>
                    </a:cxn>
                    <a:cxn ang="0">
                      <a:pos x="0" y="16"/>
                    </a:cxn>
                    <a:cxn ang="0">
                      <a:pos x="7" y="4"/>
                    </a:cxn>
                  </a:cxnLst>
                  <a:rect l="0" t="0" r="r" b="b"/>
                  <a:pathLst>
                    <a:path w="34" h="31">
                      <a:moveTo>
                        <a:pt x="7" y="4"/>
                      </a:moveTo>
                      <a:lnTo>
                        <a:pt x="19" y="0"/>
                      </a:lnTo>
                      <a:lnTo>
                        <a:pt x="30" y="12"/>
                      </a:lnTo>
                      <a:lnTo>
                        <a:pt x="34" y="27"/>
                      </a:lnTo>
                      <a:lnTo>
                        <a:pt x="15" y="31"/>
                      </a:lnTo>
                      <a:lnTo>
                        <a:pt x="7" y="23"/>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80847" name="Freeform 943"/>
                <p:cNvSpPr>
                  <a:spLocks noChangeAspect="1"/>
                </p:cNvSpPr>
                <p:nvPr/>
              </p:nvSpPr>
              <p:spPr bwMode="auto">
                <a:xfrm>
                  <a:off x="1353" y="3112"/>
                  <a:ext cx="34" cy="30"/>
                </a:xfrm>
                <a:custGeom>
                  <a:avLst/>
                  <a:gdLst/>
                  <a:ahLst/>
                  <a:cxnLst>
                    <a:cxn ang="0">
                      <a:pos x="8" y="4"/>
                    </a:cxn>
                    <a:cxn ang="0">
                      <a:pos x="19" y="0"/>
                    </a:cxn>
                    <a:cxn ang="0">
                      <a:pos x="30" y="11"/>
                    </a:cxn>
                    <a:cxn ang="0">
                      <a:pos x="34" y="27"/>
                    </a:cxn>
                    <a:cxn ang="0">
                      <a:pos x="15" y="30"/>
                    </a:cxn>
                    <a:cxn ang="0">
                      <a:pos x="8" y="27"/>
                    </a:cxn>
                    <a:cxn ang="0">
                      <a:pos x="4" y="19"/>
                    </a:cxn>
                    <a:cxn ang="0">
                      <a:pos x="0" y="15"/>
                    </a:cxn>
                    <a:cxn ang="0">
                      <a:pos x="8" y="4"/>
                    </a:cxn>
                  </a:cxnLst>
                  <a:rect l="0" t="0" r="r" b="b"/>
                  <a:pathLst>
                    <a:path w="34" h="30">
                      <a:moveTo>
                        <a:pt x="8" y="4"/>
                      </a:moveTo>
                      <a:lnTo>
                        <a:pt x="19" y="0"/>
                      </a:lnTo>
                      <a:lnTo>
                        <a:pt x="30" y="11"/>
                      </a:lnTo>
                      <a:lnTo>
                        <a:pt x="34" y="27"/>
                      </a:lnTo>
                      <a:lnTo>
                        <a:pt x="15" y="30"/>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0848" name="Freeform 944"/>
                <p:cNvSpPr>
                  <a:spLocks noChangeAspect="1"/>
                </p:cNvSpPr>
                <p:nvPr/>
              </p:nvSpPr>
              <p:spPr bwMode="auto">
                <a:xfrm>
                  <a:off x="1327" y="3120"/>
                  <a:ext cx="34" cy="34"/>
                </a:xfrm>
                <a:custGeom>
                  <a:avLst/>
                  <a:gdLst/>
                  <a:ahLst/>
                  <a:cxnLst>
                    <a:cxn ang="0">
                      <a:pos x="7" y="3"/>
                    </a:cxn>
                    <a:cxn ang="0">
                      <a:pos x="23" y="0"/>
                    </a:cxn>
                    <a:cxn ang="0">
                      <a:pos x="30" y="11"/>
                    </a:cxn>
                    <a:cxn ang="0">
                      <a:pos x="34" y="26"/>
                    </a:cxn>
                    <a:cxn ang="0">
                      <a:pos x="15" y="34"/>
                    </a:cxn>
                    <a:cxn ang="0">
                      <a:pos x="7" y="26"/>
                    </a:cxn>
                    <a:cxn ang="0">
                      <a:pos x="7" y="19"/>
                    </a:cxn>
                    <a:cxn ang="0">
                      <a:pos x="0" y="15"/>
                    </a:cxn>
                    <a:cxn ang="0">
                      <a:pos x="7" y="3"/>
                    </a:cxn>
                  </a:cxnLst>
                  <a:rect l="0" t="0" r="r" b="b"/>
                  <a:pathLst>
                    <a:path w="34" h="34">
                      <a:moveTo>
                        <a:pt x="7" y="3"/>
                      </a:moveTo>
                      <a:lnTo>
                        <a:pt x="23" y="0"/>
                      </a:lnTo>
                      <a:lnTo>
                        <a:pt x="30" y="11"/>
                      </a:lnTo>
                      <a:lnTo>
                        <a:pt x="34" y="26"/>
                      </a:lnTo>
                      <a:lnTo>
                        <a:pt x="15" y="34"/>
                      </a:lnTo>
                      <a:lnTo>
                        <a:pt x="7"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80849" name="Freeform 945"/>
                <p:cNvSpPr>
                  <a:spLocks noChangeAspect="1"/>
                </p:cNvSpPr>
                <p:nvPr/>
              </p:nvSpPr>
              <p:spPr bwMode="auto">
                <a:xfrm>
                  <a:off x="1304" y="3127"/>
                  <a:ext cx="34" cy="34"/>
                </a:xfrm>
                <a:custGeom>
                  <a:avLst/>
                  <a:gdLst/>
                  <a:ahLst/>
                  <a:cxnLst>
                    <a:cxn ang="0">
                      <a:pos x="8" y="4"/>
                    </a:cxn>
                    <a:cxn ang="0">
                      <a:pos x="19" y="0"/>
                    </a:cxn>
                    <a:cxn ang="0">
                      <a:pos x="30" y="12"/>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2"/>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0850" name="Freeform 946"/>
                <p:cNvSpPr>
                  <a:spLocks noChangeAspect="1"/>
                </p:cNvSpPr>
                <p:nvPr/>
              </p:nvSpPr>
              <p:spPr bwMode="auto">
                <a:xfrm>
                  <a:off x="1278" y="3135"/>
                  <a:ext cx="38" cy="34"/>
                </a:xfrm>
                <a:custGeom>
                  <a:avLst/>
                  <a:gdLst/>
                  <a:ahLst/>
                  <a:cxnLst>
                    <a:cxn ang="0">
                      <a:pos x="11" y="4"/>
                    </a:cxn>
                    <a:cxn ang="0">
                      <a:pos x="23" y="0"/>
                    </a:cxn>
                    <a:cxn ang="0">
                      <a:pos x="30" y="11"/>
                    </a:cxn>
                    <a:cxn ang="0">
                      <a:pos x="38" y="26"/>
                    </a:cxn>
                    <a:cxn ang="0">
                      <a:pos x="15" y="34"/>
                    </a:cxn>
                    <a:cxn ang="0">
                      <a:pos x="8" y="26"/>
                    </a:cxn>
                    <a:cxn ang="0">
                      <a:pos x="8" y="19"/>
                    </a:cxn>
                    <a:cxn ang="0">
                      <a:pos x="0" y="15"/>
                    </a:cxn>
                    <a:cxn ang="0">
                      <a:pos x="11" y="4"/>
                    </a:cxn>
                  </a:cxnLst>
                  <a:rect l="0" t="0" r="r" b="b"/>
                  <a:pathLst>
                    <a:path w="38" h="34">
                      <a:moveTo>
                        <a:pt x="11" y="4"/>
                      </a:moveTo>
                      <a:lnTo>
                        <a:pt x="23" y="0"/>
                      </a:lnTo>
                      <a:lnTo>
                        <a:pt x="30" y="11"/>
                      </a:lnTo>
                      <a:lnTo>
                        <a:pt x="38" y="26"/>
                      </a:lnTo>
                      <a:lnTo>
                        <a:pt x="15" y="34"/>
                      </a:lnTo>
                      <a:lnTo>
                        <a:pt x="8" y="26"/>
                      </a:lnTo>
                      <a:lnTo>
                        <a:pt x="8" y="19"/>
                      </a:lnTo>
                      <a:lnTo>
                        <a:pt x="0" y="15"/>
                      </a:lnTo>
                      <a:lnTo>
                        <a:pt x="11" y="4"/>
                      </a:lnTo>
                    </a:path>
                  </a:pathLst>
                </a:custGeom>
                <a:noFill/>
                <a:ln w="6350">
                  <a:solidFill>
                    <a:srgbClr val="000000"/>
                  </a:solidFill>
                  <a:prstDash val="solid"/>
                  <a:round/>
                  <a:headEnd/>
                  <a:tailEnd/>
                </a:ln>
              </p:spPr>
              <p:txBody>
                <a:bodyPr/>
                <a:lstStyle/>
                <a:p>
                  <a:endParaRPr lang="en-US"/>
                </a:p>
              </p:txBody>
            </p:sp>
            <p:sp>
              <p:nvSpPr>
                <p:cNvPr id="380851" name="Freeform 947"/>
                <p:cNvSpPr>
                  <a:spLocks noChangeAspect="1"/>
                </p:cNvSpPr>
                <p:nvPr/>
              </p:nvSpPr>
              <p:spPr bwMode="auto">
                <a:xfrm>
                  <a:off x="1255" y="3142"/>
                  <a:ext cx="34" cy="35"/>
                </a:xfrm>
                <a:custGeom>
                  <a:avLst/>
                  <a:gdLst/>
                  <a:ahLst/>
                  <a:cxnLst>
                    <a:cxn ang="0">
                      <a:pos x="8" y="4"/>
                    </a:cxn>
                    <a:cxn ang="0">
                      <a:pos x="19" y="0"/>
                    </a:cxn>
                    <a:cxn ang="0">
                      <a:pos x="31" y="12"/>
                    </a:cxn>
                    <a:cxn ang="0">
                      <a:pos x="34" y="27"/>
                    </a:cxn>
                    <a:cxn ang="0">
                      <a:pos x="15" y="35"/>
                    </a:cxn>
                    <a:cxn ang="0">
                      <a:pos x="8" y="27"/>
                    </a:cxn>
                    <a:cxn ang="0">
                      <a:pos x="4" y="19"/>
                    </a:cxn>
                    <a:cxn ang="0">
                      <a:pos x="0" y="16"/>
                    </a:cxn>
                    <a:cxn ang="0">
                      <a:pos x="8" y="4"/>
                    </a:cxn>
                  </a:cxnLst>
                  <a:rect l="0" t="0" r="r" b="b"/>
                  <a:pathLst>
                    <a:path w="34" h="35">
                      <a:moveTo>
                        <a:pt x="8" y="4"/>
                      </a:moveTo>
                      <a:lnTo>
                        <a:pt x="19" y="0"/>
                      </a:lnTo>
                      <a:lnTo>
                        <a:pt x="31" y="12"/>
                      </a:lnTo>
                      <a:lnTo>
                        <a:pt x="34" y="27"/>
                      </a:lnTo>
                      <a:lnTo>
                        <a:pt x="15" y="35"/>
                      </a:lnTo>
                      <a:lnTo>
                        <a:pt x="8"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80852" name="Freeform 948"/>
                <p:cNvSpPr>
                  <a:spLocks noChangeAspect="1"/>
                </p:cNvSpPr>
                <p:nvPr/>
              </p:nvSpPr>
              <p:spPr bwMode="auto">
                <a:xfrm>
                  <a:off x="1233" y="3154"/>
                  <a:ext cx="30" cy="26"/>
                </a:xfrm>
                <a:custGeom>
                  <a:avLst/>
                  <a:gdLst/>
                  <a:ahLst/>
                  <a:cxnLst>
                    <a:cxn ang="0">
                      <a:pos x="7" y="0"/>
                    </a:cxn>
                    <a:cxn ang="0">
                      <a:pos x="19" y="0"/>
                    </a:cxn>
                    <a:cxn ang="0">
                      <a:pos x="26" y="7"/>
                    </a:cxn>
                    <a:cxn ang="0">
                      <a:pos x="30" y="23"/>
                    </a:cxn>
                    <a:cxn ang="0">
                      <a:pos x="11" y="26"/>
                    </a:cxn>
                    <a:cxn ang="0">
                      <a:pos x="4" y="23"/>
                    </a:cxn>
                    <a:cxn ang="0">
                      <a:pos x="4" y="15"/>
                    </a:cxn>
                    <a:cxn ang="0">
                      <a:pos x="0" y="11"/>
                    </a:cxn>
                    <a:cxn ang="0">
                      <a:pos x="7" y="0"/>
                    </a:cxn>
                  </a:cxnLst>
                  <a:rect l="0" t="0" r="r" b="b"/>
                  <a:pathLst>
                    <a:path w="30" h="26">
                      <a:moveTo>
                        <a:pt x="7" y="0"/>
                      </a:moveTo>
                      <a:lnTo>
                        <a:pt x="19" y="0"/>
                      </a:lnTo>
                      <a:lnTo>
                        <a:pt x="26" y="7"/>
                      </a:lnTo>
                      <a:lnTo>
                        <a:pt x="30" y="23"/>
                      </a:lnTo>
                      <a:lnTo>
                        <a:pt x="11" y="26"/>
                      </a:lnTo>
                      <a:lnTo>
                        <a:pt x="4" y="23"/>
                      </a:lnTo>
                      <a:lnTo>
                        <a:pt x="4"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80853" name="Freeform 949"/>
                <p:cNvSpPr>
                  <a:spLocks noChangeAspect="1"/>
                </p:cNvSpPr>
                <p:nvPr/>
              </p:nvSpPr>
              <p:spPr bwMode="auto">
                <a:xfrm>
                  <a:off x="1207" y="3161"/>
                  <a:ext cx="33" cy="31"/>
                </a:xfrm>
                <a:custGeom>
                  <a:avLst/>
                  <a:gdLst/>
                  <a:ahLst/>
                  <a:cxnLst>
                    <a:cxn ang="0">
                      <a:pos x="7" y="4"/>
                    </a:cxn>
                    <a:cxn ang="0">
                      <a:pos x="18" y="0"/>
                    </a:cxn>
                    <a:cxn ang="0">
                      <a:pos x="30" y="8"/>
                    </a:cxn>
                    <a:cxn ang="0">
                      <a:pos x="33" y="23"/>
                    </a:cxn>
                    <a:cxn ang="0">
                      <a:pos x="15" y="31"/>
                    </a:cxn>
                    <a:cxn ang="0">
                      <a:pos x="7" y="23"/>
                    </a:cxn>
                    <a:cxn ang="0">
                      <a:pos x="3" y="16"/>
                    </a:cxn>
                    <a:cxn ang="0">
                      <a:pos x="0" y="12"/>
                    </a:cxn>
                    <a:cxn ang="0">
                      <a:pos x="7" y="4"/>
                    </a:cxn>
                  </a:cxnLst>
                  <a:rect l="0" t="0" r="r" b="b"/>
                  <a:pathLst>
                    <a:path w="33" h="31">
                      <a:moveTo>
                        <a:pt x="7" y="4"/>
                      </a:moveTo>
                      <a:lnTo>
                        <a:pt x="18" y="0"/>
                      </a:lnTo>
                      <a:lnTo>
                        <a:pt x="30" y="8"/>
                      </a:lnTo>
                      <a:lnTo>
                        <a:pt x="33" y="23"/>
                      </a:lnTo>
                      <a:lnTo>
                        <a:pt x="15" y="31"/>
                      </a:lnTo>
                      <a:lnTo>
                        <a:pt x="7" y="23"/>
                      </a:lnTo>
                      <a:lnTo>
                        <a:pt x="3"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0854" name="Freeform 950"/>
                <p:cNvSpPr>
                  <a:spLocks noChangeAspect="1"/>
                </p:cNvSpPr>
                <p:nvPr/>
              </p:nvSpPr>
              <p:spPr bwMode="auto">
                <a:xfrm>
                  <a:off x="1184" y="3169"/>
                  <a:ext cx="34" cy="30"/>
                </a:xfrm>
                <a:custGeom>
                  <a:avLst/>
                  <a:gdLst/>
                  <a:ahLst/>
                  <a:cxnLst>
                    <a:cxn ang="0">
                      <a:pos x="7" y="4"/>
                    </a:cxn>
                    <a:cxn ang="0">
                      <a:pos x="19" y="0"/>
                    </a:cxn>
                    <a:cxn ang="0">
                      <a:pos x="26" y="8"/>
                    </a:cxn>
                    <a:cxn ang="0">
                      <a:pos x="34" y="23"/>
                    </a:cxn>
                    <a:cxn ang="0">
                      <a:pos x="11" y="30"/>
                    </a:cxn>
                    <a:cxn ang="0">
                      <a:pos x="7" y="23"/>
                    </a:cxn>
                    <a:cxn ang="0">
                      <a:pos x="4" y="15"/>
                    </a:cxn>
                    <a:cxn ang="0">
                      <a:pos x="0" y="11"/>
                    </a:cxn>
                    <a:cxn ang="0">
                      <a:pos x="7" y="4"/>
                    </a:cxn>
                  </a:cxnLst>
                  <a:rect l="0" t="0" r="r" b="b"/>
                  <a:pathLst>
                    <a:path w="34" h="30">
                      <a:moveTo>
                        <a:pt x="7" y="4"/>
                      </a:moveTo>
                      <a:lnTo>
                        <a:pt x="19" y="0"/>
                      </a:lnTo>
                      <a:lnTo>
                        <a:pt x="26" y="8"/>
                      </a:lnTo>
                      <a:lnTo>
                        <a:pt x="34" y="23"/>
                      </a:lnTo>
                      <a:lnTo>
                        <a:pt x="11"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0855" name="Freeform 951"/>
                <p:cNvSpPr>
                  <a:spLocks noChangeAspect="1" noEditPoints="1"/>
                </p:cNvSpPr>
                <p:nvPr/>
              </p:nvSpPr>
              <p:spPr bwMode="auto">
                <a:xfrm>
                  <a:off x="1184" y="3093"/>
                  <a:ext cx="256" cy="106"/>
                </a:xfrm>
                <a:custGeom>
                  <a:avLst/>
                  <a:gdLst/>
                  <a:ahLst/>
                  <a:cxnLst>
                    <a:cxn ang="0">
                      <a:pos x="256" y="27"/>
                    </a:cxn>
                    <a:cxn ang="0">
                      <a:pos x="245" y="11"/>
                    </a:cxn>
                    <a:cxn ang="0">
                      <a:pos x="248" y="0"/>
                    </a:cxn>
                    <a:cxn ang="0">
                      <a:pos x="256" y="8"/>
                    </a:cxn>
                    <a:cxn ang="0">
                      <a:pos x="230" y="34"/>
                    </a:cxn>
                    <a:cxn ang="0">
                      <a:pos x="222" y="19"/>
                    </a:cxn>
                    <a:cxn ang="0">
                      <a:pos x="226" y="8"/>
                    </a:cxn>
                    <a:cxn ang="0">
                      <a:pos x="233" y="19"/>
                    </a:cxn>
                    <a:cxn ang="0">
                      <a:pos x="207" y="42"/>
                    </a:cxn>
                    <a:cxn ang="0">
                      <a:pos x="199" y="30"/>
                    </a:cxn>
                    <a:cxn ang="0">
                      <a:pos x="199" y="15"/>
                    </a:cxn>
                    <a:cxn ang="0">
                      <a:pos x="211" y="27"/>
                    </a:cxn>
                    <a:cxn ang="0">
                      <a:pos x="181" y="49"/>
                    </a:cxn>
                    <a:cxn ang="0">
                      <a:pos x="173" y="38"/>
                    </a:cxn>
                    <a:cxn ang="0">
                      <a:pos x="177" y="23"/>
                    </a:cxn>
                    <a:cxn ang="0">
                      <a:pos x="184" y="34"/>
                    </a:cxn>
                    <a:cxn ang="0">
                      <a:pos x="158" y="57"/>
                    </a:cxn>
                    <a:cxn ang="0">
                      <a:pos x="150" y="46"/>
                    </a:cxn>
                    <a:cxn ang="0">
                      <a:pos x="150" y="30"/>
                    </a:cxn>
                    <a:cxn ang="0">
                      <a:pos x="162" y="42"/>
                    </a:cxn>
                    <a:cxn ang="0">
                      <a:pos x="135" y="65"/>
                    </a:cxn>
                    <a:cxn ang="0">
                      <a:pos x="124" y="53"/>
                    </a:cxn>
                    <a:cxn ang="0">
                      <a:pos x="128" y="38"/>
                    </a:cxn>
                    <a:cxn ang="0">
                      <a:pos x="135" y="49"/>
                    </a:cxn>
                    <a:cxn ang="0">
                      <a:pos x="109" y="72"/>
                    </a:cxn>
                    <a:cxn ang="0">
                      <a:pos x="102" y="61"/>
                    </a:cxn>
                    <a:cxn ang="0">
                      <a:pos x="105" y="46"/>
                    </a:cxn>
                    <a:cxn ang="0">
                      <a:pos x="113" y="57"/>
                    </a:cxn>
                    <a:cxn ang="0">
                      <a:pos x="86" y="80"/>
                    </a:cxn>
                    <a:cxn ang="0">
                      <a:pos x="75" y="68"/>
                    </a:cxn>
                    <a:cxn ang="0">
                      <a:pos x="79" y="57"/>
                    </a:cxn>
                    <a:cxn ang="0">
                      <a:pos x="86" y="65"/>
                    </a:cxn>
                    <a:cxn ang="0">
                      <a:pos x="60" y="91"/>
                    </a:cxn>
                    <a:cxn ang="0">
                      <a:pos x="53" y="76"/>
                    </a:cxn>
                    <a:cxn ang="0">
                      <a:pos x="56" y="65"/>
                    </a:cxn>
                    <a:cxn ang="0">
                      <a:pos x="64" y="72"/>
                    </a:cxn>
                    <a:cxn ang="0">
                      <a:pos x="38" y="99"/>
                    </a:cxn>
                    <a:cxn ang="0">
                      <a:pos x="30" y="84"/>
                    </a:cxn>
                    <a:cxn ang="0">
                      <a:pos x="30" y="72"/>
                    </a:cxn>
                    <a:cxn ang="0">
                      <a:pos x="41" y="80"/>
                    </a:cxn>
                    <a:cxn ang="0">
                      <a:pos x="11" y="106"/>
                    </a:cxn>
                    <a:cxn ang="0">
                      <a:pos x="4" y="91"/>
                    </a:cxn>
                    <a:cxn ang="0">
                      <a:pos x="7" y="80"/>
                    </a:cxn>
                    <a:cxn ang="0">
                      <a:pos x="15" y="87"/>
                    </a:cxn>
                  </a:cxnLst>
                  <a:rect l="0" t="0" r="r" b="b"/>
                  <a:pathLst>
                    <a:path w="256" h="106">
                      <a:moveTo>
                        <a:pt x="256" y="8"/>
                      </a:moveTo>
                      <a:lnTo>
                        <a:pt x="256" y="27"/>
                      </a:lnTo>
                      <a:lnTo>
                        <a:pt x="248" y="19"/>
                      </a:lnTo>
                      <a:lnTo>
                        <a:pt x="245" y="11"/>
                      </a:lnTo>
                      <a:lnTo>
                        <a:pt x="241" y="8"/>
                      </a:lnTo>
                      <a:lnTo>
                        <a:pt x="248" y="0"/>
                      </a:lnTo>
                      <a:lnTo>
                        <a:pt x="256" y="8"/>
                      </a:lnTo>
                      <a:lnTo>
                        <a:pt x="256" y="8"/>
                      </a:lnTo>
                      <a:close/>
                      <a:moveTo>
                        <a:pt x="233" y="19"/>
                      </a:moveTo>
                      <a:lnTo>
                        <a:pt x="230" y="34"/>
                      </a:lnTo>
                      <a:lnTo>
                        <a:pt x="226" y="27"/>
                      </a:lnTo>
                      <a:lnTo>
                        <a:pt x="222" y="19"/>
                      </a:lnTo>
                      <a:lnTo>
                        <a:pt x="218" y="19"/>
                      </a:lnTo>
                      <a:lnTo>
                        <a:pt x="226" y="8"/>
                      </a:lnTo>
                      <a:lnTo>
                        <a:pt x="233" y="19"/>
                      </a:lnTo>
                      <a:lnTo>
                        <a:pt x="233" y="19"/>
                      </a:lnTo>
                      <a:close/>
                      <a:moveTo>
                        <a:pt x="211" y="27"/>
                      </a:moveTo>
                      <a:lnTo>
                        <a:pt x="207" y="42"/>
                      </a:lnTo>
                      <a:lnTo>
                        <a:pt x="199" y="34"/>
                      </a:lnTo>
                      <a:lnTo>
                        <a:pt x="199" y="30"/>
                      </a:lnTo>
                      <a:lnTo>
                        <a:pt x="192" y="27"/>
                      </a:lnTo>
                      <a:lnTo>
                        <a:pt x="199" y="15"/>
                      </a:lnTo>
                      <a:lnTo>
                        <a:pt x="211" y="27"/>
                      </a:lnTo>
                      <a:lnTo>
                        <a:pt x="211" y="27"/>
                      </a:lnTo>
                      <a:close/>
                      <a:moveTo>
                        <a:pt x="184" y="34"/>
                      </a:moveTo>
                      <a:lnTo>
                        <a:pt x="181" y="49"/>
                      </a:lnTo>
                      <a:lnTo>
                        <a:pt x="177" y="46"/>
                      </a:lnTo>
                      <a:lnTo>
                        <a:pt x="173" y="38"/>
                      </a:lnTo>
                      <a:lnTo>
                        <a:pt x="169" y="34"/>
                      </a:lnTo>
                      <a:lnTo>
                        <a:pt x="177" y="23"/>
                      </a:lnTo>
                      <a:lnTo>
                        <a:pt x="184" y="34"/>
                      </a:lnTo>
                      <a:lnTo>
                        <a:pt x="184" y="34"/>
                      </a:lnTo>
                      <a:close/>
                      <a:moveTo>
                        <a:pt x="162" y="42"/>
                      </a:moveTo>
                      <a:lnTo>
                        <a:pt x="158" y="57"/>
                      </a:lnTo>
                      <a:lnTo>
                        <a:pt x="150" y="49"/>
                      </a:lnTo>
                      <a:lnTo>
                        <a:pt x="150" y="46"/>
                      </a:lnTo>
                      <a:lnTo>
                        <a:pt x="147" y="42"/>
                      </a:lnTo>
                      <a:lnTo>
                        <a:pt x="150" y="30"/>
                      </a:lnTo>
                      <a:lnTo>
                        <a:pt x="162" y="42"/>
                      </a:lnTo>
                      <a:lnTo>
                        <a:pt x="162" y="42"/>
                      </a:lnTo>
                      <a:close/>
                      <a:moveTo>
                        <a:pt x="135" y="49"/>
                      </a:moveTo>
                      <a:lnTo>
                        <a:pt x="135" y="65"/>
                      </a:lnTo>
                      <a:lnTo>
                        <a:pt x="128" y="57"/>
                      </a:lnTo>
                      <a:lnTo>
                        <a:pt x="124" y="53"/>
                      </a:lnTo>
                      <a:lnTo>
                        <a:pt x="120" y="49"/>
                      </a:lnTo>
                      <a:lnTo>
                        <a:pt x="128" y="38"/>
                      </a:lnTo>
                      <a:lnTo>
                        <a:pt x="135" y="49"/>
                      </a:lnTo>
                      <a:lnTo>
                        <a:pt x="135" y="49"/>
                      </a:lnTo>
                      <a:close/>
                      <a:moveTo>
                        <a:pt x="113" y="57"/>
                      </a:moveTo>
                      <a:lnTo>
                        <a:pt x="109" y="72"/>
                      </a:lnTo>
                      <a:lnTo>
                        <a:pt x="102" y="65"/>
                      </a:lnTo>
                      <a:lnTo>
                        <a:pt x="102" y="61"/>
                      </a:lnTo>
                      <a:lnTo>
                        <a:pt x="98" y="57"/>
                      </a:lnTo>
                      <a:lnTo>
                        <a:pt x="105" y="46"/>
                      </a:lnTo>
                      <a:lnTo>
                        <a:pt x="113" y="57"/>
                      </a:lnTo>
                      <a:lnTo>
                        <a:pt x="113" y="57"/>
                      </a:lnTo>
                      <a:close/>
                      <a:moveTo>
                        <a:pt x="86" y="65"/>
                      </a:moveTo>
                      <a:lnTo>
                        <a:pt x="86" y="80"/>
                      </a:lnTo>
                      <a:lnTo>
                        <a:pt x="79" y="72"/>
                      </a:lnTo>
                      <a:lnTo>
                        <a:pt x="75" y="68"/>
                      </a:lnTo>
                      <a:lnTo>
                        <a:pt x="71" y="65"/>
                      </a:lnTo>
                      <a:lnTo>
                        <a:pt x="79" y="57"/>
                      </a:lnTo>
                      <a:lnTo>
                        <a:pt x="86" y="65"/>
                      </a:lnTo>
                      <a:lnTo>
                        <a:pt x="86" y="65"/>
                      </a:lnTo>
                      <a:close/>
                      <a:moveTo>
                        <a:pt x="64" y="72"/>
                      </a:moveTo>
                      <a:lnTo>
                        <a:pt x="60" y="91"/>
                      </a:lnTo>
                      <a:lnTo>
                        <a:pt x="53" y="84"/>
                      </a:lnTo>
                      <a:lnTo>
                        <a:pt x="53" y="76"/>
                      </a:lnTo>
                      <a:lnTo>
                        <a:pt x="49" y="72"/>
                      </a:lnTo>
                      <a:lnTo>
                        <a:pt x="56" y="65"/>
                      </a:lnTo>
                      <a:lnTo>
                        <a:pt x="64" y="72"/>
                      </a:lnTo>
                      <a:lnTo>
                        <a:pt x="64" y="72"/>
                      </a:lnTo>
                      <a:close/>
                      <a:moveTo>
                        <a:pt x="41" y="80"/>
                      </a:moveTo>
                      <a:lnTo>
                        <a:pt x="38" y="99"/>
                      </a:lnTo>
                      <a:lnTo>
                        <a:pt x="30" y="91"/>
                      </a:lnTo>
                      <a:lnTo>
                        <a:pt x="30" y="84"/>
                      </a:lnTo>
                      <a:lnTo>
                        <a:pt x="26" y="80"/>
                      </a:lnTo>
                      <a:lnTo>
                        <a:pt x="30" y="72"/>
                      </a:lnTo>
                      <a:lnTo>
                        <a:pt x="41" y="80"/>
                      </a:lnTo>
                      <a:lnTo>
                        <a:pt x="41" y="80"/>
                      </a:lnTo>
                      <a:close/>
                      <a:moveTo>
                        <a:pt x="15" y="87"/>
                      </a:moveTo>
                      <a:lnTo>
                        <a:pt x="11" y="106"/>
                      </a:lnTo>
                      <a:lnTo>
                        <a:pt x="7" y="99"/>
                      </a:lnTo>
                      <a:lnTo>
                        <a:pt x="4" y="91"/>
                      </a:lnTo>
                      <a:lnTo>
                        <a:pt x="0" y="87"/>
                      </a:lnTo>
                      <a:lnTo>
                        <a:pt x="7" y="80"/>
                      </a:lnTo>
                      <a:lnTo>
                        <a:pt x="15" y="87"/>
                      </a:lnTo>
                      <a:lnTo>
                        <a:pt x="15" y="87"/>
                      </a:lnTo>
                      <a:close/>
                    </a:path>
                  </a:pathLst>
                </a:custGeom>
                <a:solidFill>
                  <a:srgbClr val="E2E2BF"/>
                </a:solidFill>
                <a:ln w="9525">
                  <a:noFill/>
                  <a:round/>
                  <a:headEnd/>
                  <a:tailEnd/>
                </a:ln>
              </p:spPr>
              <p:txBody>
                <a:bodyPr/>
                <a:lstStyle/>
                <a:p>
                  <a:endParaRPr lang="en-US"/>
                </a:p>
              </p:txBody>
            </p:sp>
            <p:sp>
              <p:nvSpPr>
                <p:cNvPr id="380856" name="Freeform 952"/>
                <p:cNvSpPr>
                  <a:spLocks noChangeAspect="1" noEditPoints="1"/>
                </p:cNvSpPr>
                <p:nvPr/>
              </p:nvSpPr>
              <p:spPr bwMode="auto">
                <a:xfrm>
                  <a:off x="1191" y="3089"/>
                  <a:ext cx="264" cy="91"/>
                </a:xfrm>
                <a:custGeom>
                  <a:avLst/>
                  <a:gdLst/>
                  <a:ahLst/>
                  <a:cxnLst>
                    <a:cxn ang="0">
                      <a:pos x="253" y="12"/>
                    </a:cxn>
                    <a:cxn ang="0">
                      <a:pos x="253" y="0"/>
                    </a:cxn>
                    <a:cxn ang="0">
                      <a:pos x="241" y="4"/>
                    </a:cxn>
                    <a:cxn ang="0">
                      <a:pos x="226" y="23"/>
                    </a:cxn>
                    <a:cxn ang="0">
                      <a:pos x="230" y="8"/>
                    </a:cxn>
                    <a:cxn ang="0">
                      <a:pos x="219" y="12"/>
                    </a:cxn>
                    <a:cxn ang="0">
                      <a:pos x="204" y="31"/>
                    </a:cxn>
                    <a:cxn ang="0">
                      <a:pos x="207" y="15"/>
                    </a:cxn>
                    <a:cxn ang="0">
                      <a:pos x="196" y="19"/>
                    </a:cxn>
                    <a:cxn ang="0">
                      <a:pos x="177" y="38"/>
                    </a:cxn>
                    <a:cxn ang="0">
                      <a:pos x="181" y="23"/>
                    </a:cxn>
                    <a:cxn ang="0">
                      <a:pos x="170" y="27"/>
                    </a:cxn>
                    <a:cxn ang="0">
                      <a:pos x="155" y="46"/>
                    </a:cxn>
                    <a:cxn ang="0">
                      <a:pos x="159" y="34"/>
                    </a:cxn>
                    <a:cxn ang="0">
                      <a:pos x="147" y="34"/>
                    </a:cxn>
                    <a:cxn ang="0">
                      <a:pos x="132" y="53"/>
                    </a:cxn>
                    <a:cxn ang="0">
                      <a:pos x="132" y="42"/>
                    </a:cxn>
                    <a:cxn ang="0">
                      <a:pos x="121" y="42"/>
                    </a:cxn>
                    <a:cxn ang="0">
                      <a:pos x="106" y="61"/>
                    </a:cxn>
                    <a:cxn ang="0">
                      <a:pos x="110" y="50"/>
                    </a:cxn>
                    <a:cxn ang="0">
                      <a:pos x="98" y="53"/>
                    </a:cxn>
                    <a:cxn ang="0">
                      <a:pos x="83" y="69"/>
                    </a:cxn>
                    <a:cxn ang="0">
                      <a:pos x="83" y="57"/>
                    </a:cxn>
                    <a:cxn ang="0">
                      <a:pos x="72" y="61"/>
                    </a:cxn>
                    <a:cxn ang="0">
                      <a:pos x="57" y="76"/>
                    </a:cxn>
                    <a:cxn ang="0">
                      <a:pos x="61" y="65"/>
                    </a:cxn>
                    <a:cxn ang="0">
                      <a:pos x="49" y="69"/>
                    </a:cxn>
                    <a:cxn ang="0">
                      <a:pos x="34" y="84"/>
                    </a:cxn>
                    <a:cxn ang="0">
                      <a:pos x="34" y="72"/>
                    </a:cxn>
                    <a:cxn ang="0">
                      <a:pos x="27" y="76"/>
                    </a:cxn>
                    <a:cxn ang="0">
                      <a:pos x="8" y="91"/>
                    </a:cxn>
                    <a:cxn ang="0">
                      <a:pos x="12" y="80"/>
                    </a:cxn>
                    <a:cxn ang="0">
                      <a:pos x="0" y="84"/>
                    </a:cxn>
                  </a:cxnLst>
                  <a:rect l="0" t="0" r="r" b="b"/>
                  <a:pathLst>
                    <a:path w="264" h="91">
                      <a:moveTo>
                        <a:pt x="241" y="4"/>
                      </a:moveTo>
                      <a:lnTo>
                        <a:pt x="253" y="12"/>
                      </a:lnTo>
                      <a:lnTo>
                        <a:pt x="264" y="12"/>
                      </a:lnTo>
                      <a:lnTo>
                        <a:pt x="253" y="0"/>
                      </a:lnTo>
                      <a:lnTo>
                        <a:pt x="241" y="4"/>
                      </a:lnTo>
                      <a:lnTo>
                        <a:pt x="241" y="4"/>
                      </a:lnTo>
                      <a:close/>
                      <a:moveTo>
                        <a:pt x="219" y="12"/>
                      </a:moveTo>
                      <a:lnTo>
                        <a:pt x="226" y="23"/>
                      </a:lnTo>
                      <a:lnTo>
                        <a:pt x="238" y="19"/>
                      </a:lnTo>
                      <a:lnTo>
                        <a:pt x="230" y="8"/>
                      </a:lnTo>
                      <a:lnTo>
                        <a:pt x="219" y="12"/>
                      </a:lnTo>
                      <a:lnTo>
                        <a:pt x="219" y="12"/>
                      </a:lnTo>
                      <a:close/>
                      <a:moveTo>
                        <a:pt x="196" y="19"/>
                      </a:moveTo>
                      <a:lnTo>
                        <a:pt x="204" y="31"/>
                      </a:lnTo>
                      <a:lnTo>
                        <a:pt x="215" y="27"/>
                      </a:lnTo>
                      <a:lnTo>
                        <a:pt x="207" y="15"/>
                      </a:lnTo>
                      <a:lnTo>
                        <a:pt x="196" y="19"/>
                      </a:lnTo>
                      <a:lnTo>
                        <a:pt x="196" y="19"/>
                      </a:lnTo>
                      <a:close/>
                      <a:moveTo>
                        <a:pt x="170" y="27"/>
                      </a:moveTo>
                      <a:lnTo>
                        <a:pt x="177" y="38"/>
                      </a:lnTo>
                      <a:lnTo>
                        <a:pt x="189" y="34"/>
                      </a:lnTo>
                      <a:lnTo>
                        <a:pt x="181" y="23"/>
                      </a:lnTo>
                      <a:lnTo>
                        <a:pt x="170" y="27"/>
                      </a:lnTo>
                      <a:lnTo>
                        <a:pt x="170" y="27"/>
                      </a:lnTo>
                      <a:close/>
                      <a:moveTo>
                        <a:pt x="147" y="34"/>
                      </a:moveTo>
                      <a:lnTo>
                        <a:pt x="155" y="46"/>
                      </a:lnTo>
                      <a:lnTo>
                        <a:pt x="166" y="42"/>
                      </a:lnTo>
                      <a:lnTo>
                        <a:pt x="159" y="34"/>
                      </a:lnTo>
                      <a:lnTo>
                        <a:pt x="147" y="34"/>
                      </a:lnTo>
                      <a:lnTo>
                        <a:pt x="147" y="34"/>
                      </a:lnTo>
                      <a:close/>
                      <a:moveTo>
                        <a:pt x="121" y="42"/>
                      </a:moveTo>
                      <a:lnTo>
                        <a:pt x="132" y="53"/>
                      </a:lnTo>
                      <a:lnTo>
                        <a:pt x="143" y="50"/>
                      </a:lnTo>
                      <a:lnTo>
                        <a:pt x="132" y="42"/>
                      </a:lnTo>
                      <a:lnTo>
                        <a:pt x="121" y="42"/>
                      </a:lnTo>
                      <a:lnTo>
                        <a:pt x="121" y="42"/>
                      </a:lnTo>
                      <a:close/>
                      <a:moveTo>
                        <a:pt x="98" y="53"/>
                      </a:moveTo>
                      <a:lnTo>
                        <a:pt x="106" y="61"/>
                      </a:lnTo>
                      <a:lnTo>
                        <a:pt x="117" y="57"/>
                      </a:lnTo>
                      <a:lnTo>
                        <a:pt x="110" y="50"/>
                      </a:lnTo>
                      <a:lnTo>
                        <a:pt x="98" y="53"/>
                      </a:lnTo>
                      <a:lnTo>
                        <a:pt x="98" y="53"/>
                      </a:lnTo>
                      <a:close/>
                      <a:moveTo>
                        <a:pt x="72" y="61"/>
                      </a:moveTo>
                      <a:lnTo>
                        <a:pt x="83" y="69"/>
                      </a:lnTo>
                      <a:lnTo>
                        <a:pt x="95" y="65"/>
                      </a:lnTo>
                      <a:lnTo>
                        <a:pt x="83" y="57"/>
                      </a:lnTo>
                      <a:lnTo>
                        <a:pt x="72" y="61"/>
                      </a:lnTo>
                      <a:lnTo>
                        <a:pt x="72" y="61"/>
                      </a:lnTo>
                      <a:close/>
                      <a:moveTo>
                        <a:pt x="49" y="69"/>
                      </a:moveTo>
                      <a:lnTo>
                        <a:pt x="57" y="76"/>
                      </a:lnTo>
                      <a:lnTo>
                        <a:pt x="68" y="72"/>
                      </a:lnTo>
                      <a:lnTo>
                        <a:pt x="61" y="65"/>
                      </a:lnTo>
                      <a:lnTo>
                        <a:pt x="49" y="69"/>
                      </a:lnTo>
                      <a:lnTo>
                        <a:pt x="49" y="69"/>
                      </a:lnTo>
                      <a:close/>
                      <a:moveTo>
                        <a:pt x="27" y="76"/>
                      </a:moveTo>
                      <a:lnTo>
                        <a:pt x="34" y="84"/>
                      </a:lnTo>
                      <a:lnTo>
                        <a:pt x="46" y="80"/>
                      </a:lnTo>
                      <a:lnTo>
                        <a:pt x="34" y="72"/>
                      </a:lnTo>
                      <a:lnTo>
                        <a:pt x="27" y="76"/>
                      </a:lnTo>
                      <a:lnTo>
                        <a:pt x="27" y="76"/>
                      </a:lnTo>
                      <a:close/>
                      <a:moveTo>
                        <a:pt x="0" y="84"/>
                      </a:moveTo>
                      <a:lnTo>
                        <a:pt x="8" y="91"/>
                      </a:lnTo>
                      <a:lnTo>
                        <a:pt x="19" y="88"/>
                      </a:lnTo>
                      <a:lnTo>
                        <a:pt x="12" y="80"/>
                      </a:lnTo>
                      <a:lnTo>
                        <a:pt x="0" y="84"/>
                      </a:lnTo>
                      <a:lnTo>
                        <a:pt x="0" y="84"/>
                      </a:lnTo>
                      <a:close/>
                    </a:path>
                  </a:pathLst>
                </a:custGeom>
                <a:solidFill>
                  <a:srgbClr val="FCFCD8"/>
                </a:solidFill>
                <a:ln w="9525">
                  <a:noFill/>
                  <a:round/>
                  <a:headEnd/>
                  <a:tailEnd/>
                </a:ln>
              </p:spPr>
              <p:txBody>
                <a:bodyPr/>
                <a:lstStyle/>
                <a:p>
                  <a:endParaRPr lang="en-US"/>
                </a:p>
              </p:txBody>
            </p:sp>
            <p:sp>
              <p:nvSpPr>
                <p:cNvPr id="380857" name="Freeform 953"/>
                <p:cNvSpPr>
                  <a:spLocks noChangeAspect="1"/>
                </p:cNvSpPr>
                <p:nvPr/>
              </p:nvSpPr>
              <p:spPr bwMode="auto">
                <a:xfrm>
                  <a:off x="1139" y="3177"/>
                  <a:ext cx="52" cy="34"/>
                </a:xfrm>
                <a:custGeom>
                  <a:avLst/>
                  <a:gdLst/>
                  <a:ahLst/>
                  <a:cxnLst>
                    <a:cxn ang="0">
                      <a:pos x="0" y="19"/>
                    </a:cxn>
                    <a:cxn ang="0">
                      <a:pos x="7" y="7"/>
                    </a:cxn>
                    <a:cxn ang="0">
                      <a:pos x="37" y="0"/>
                    </a:cxn>
                    <a:cxn ang="0">
                      <a:pos x="49" y="7"/>
                    </a:cxn>
                    <a:cxn ang="0">
                      <a:pos x="52" y="22"/>
                    </a:cxn>
                    <a:cxn ang="0">
                      <a:pos x="15" y="34"/>
                    </a:cxn>
                    <a:cxn ang="0">
                      <a:pos x="0" y="19"/>
                    </a:cxn>
                  </a:cxnLst>
                  <a:rect l="0" t="0" r="r" b="b"/>
                  <a:pathLst>
                    <a:path w="52" h="34">
                      <a:moveTo>
                        <a:pt x="0" y="19"/>
                      </a:moveTo>
                      <a:lnTo>
                        <a:pt x="7" y="7"/>
                      </a:lnTo>
                      <a:lnTo>
                        <a:pt x="37" y="0"/>
                      </a:lnTo>
                      <a:lnTo>
                        <a:pt x="49" y="7"/>
                      </a:lnTo>
                      <a:lnTo>
                        <a:pt x="52" y="22"/>
                      </a:lnTo>
                      <a:lnTo>
                        <a:pt x="15" y="34"/>
                      </a:lnTo>
                      <a:lnTo>
                        <a:pt x="0" y="19"/>
                      </a:lnTo>
                      <a:close/>
                    </a:path>
                  </a:pathLst>
                </a:custGeom>
                <a:solidFill>
                  <a:srgbClr val="BFBFBF"/>
                </a:solidFill>
                <a:ln w="9525">
                  <a:noFill/>
                  <a:round/>
                  <a:headEnd/>
                  <a:tailEnd/>
                </a:ln>
              </p:spPr>
              <p:txBody>
                <a:bodyPr/>
                <a:lstStyle/>
                <a:p>
                  <a:endParaRPr lang="en-US"/>
                </a:p>
              </p:txBody>
            </p:sp>
            <p:sp>
              <p:nvSpPr>
                <p:cNvPr id="380858" name="Freeform 954"/>
                <p:cNvSpPr>
                  <a:spLocks noChangeAspect="1"/>
                </p:cNvSpPr>
                <p:nvPr/>
              </p:nvSpPr>
              <p:spPr bwMode="auto">
                <a:xfrm>
                  <a:off x="1135" y="3184"/>
                  <a:ext cx="11" cy="12"/>
                </a:xfrm>
                <a:custGeom>
                  <a:avLst/>
                  <a:gdLst/>
                  <a:ahLst/>
                  <a:cxnLst>
                    <a:cxn ang="0">
                      <a:pos x="11" y="0"/>
                    </a:cxn>
                    <a:cxn ang="0">
                      <a:pos x="11" y="0"/>
                    </a:cxn>
                    <a:cxn ang="0">
                      <a:pos x="0" y="12"/>
                    </a:cxn>
                    <a:cxn ang="0">
                      <a:pos x="4" y="12"/>
                    </a:cxn>
                    <a:cxn ang="0">
                      <a:pos x="11" y="4"/>
                    </a:cxn>
                    <a:cxn ang="0">
                      <a:pos x="11" y="4"/>
                    </a:cxn>
                    <a:cxn ang="0">
                      <a:pos x="11" y="4"/>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4"/>
                      </a:lnTo>
                      <a:lnTo>
                        <a:pt x="11" y="4"/>
                      </a:lnTo>
                      <a:lnTo>
                        <a:pt x="11" y="4"/>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80859" name="Freeform 955"/>
                <p:cNvSpPr>
                  <a:spLocks noChangeAspect="1"/>
                </p:cNvSpPr>
                <p:nvPr/>
              </p:nvSpPr>
              <p:spPr bwMode="auto">
                <a:xfrm>
                  <a:off x="1146" y="3177"/>
                  <a:ext cx="30" cy="7"/>
                </a:xfrm>
                <a:custGeom>
                  <a:avLst/>
                  <a:gdLst/>
                  <a:ahLst/>
                  <a:cxnLst>
                    <a:cxn ang="0">
                      <a:pos x="30" y="0"/>
                    </a:cxn>
                    <a:cxn ang="0">
                      <a:pos x="30" y="0"/>
                    </a:cxn>
                    <a:cxn ang="0">
                      <a:pos x="0" y="7"/>
                    </a:cxn>
                    <a:cxn ang="0">
                      <a:pos x="0" y="7"/>
                    </a:cxn>
                    <a:cxn ang="0">
                      <a:pos x="30" y="0"/>
                    </a:cxn>
                    <a:cxn ang="0">
                      <a:pos x="30" y="0"/>
                    </a:cxn>
                    <a:cxn ang="0">
                      <a:pos x="30" y="0"/>
                    </a:cxn>
                    <a:cxn ang="0">
                      <a:pos x="30" y="0"/>
                    </a:cxn>
                    <a:cxn ang="0">
                      <a:pos x="30" y="0"/>
                    </a:cxn>
                    <a:cxn ang="0">
                      <a:pos x="30" y="0"/>
                    </a:cxn>
                    <a:cxn ang="0">
                      <a:pos x="30" y="0"/>
                    </a:cxn>
                    <a:cxn ang="0">
                      <a:pos x="30" y="0"/>
                    </a:cxn>
                  </a:cxnLst>
                  <a:rect l="0" t="0" r="r" b="b"/>
                  <a:pathLst>
                    <a:path w="30" h="7">
                      <a:moveTo>
                        <a:pt x="30" y="0"/>
                      </a:moveTo>
                      <a:lnTo>
                        <a:pt x="30" y="0"/>
                      </a:lnTo>
                      <a:lnTo>
                        <a:pt x="0" y="7"/>
                      </a:lnTo>
                      <a:lnTo>
                        <a:pt x="0" y="7"/>
                      </a:lnTo>
                      <a:lnTo>
                        <a:pt x="30" y="0"/>
                      </a:lnTo>
                      <a:lnTo>
                        <a:pt x="30" y="0"/>
                      </a:lnTo>
                      <a:lnTo>
                        <a:pt x="30" y="0"/>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80860" name="Freeform 956"/>
                <p:cNvSpPr>
                  <a:spLocks noChangeAspect="1"/>
                </p:cNvSpPr>
                <p:nvPr/>
              </p:nvSpPr>
              <p:spPr bwMode="auto">
                <a:xfrm>
                  <a:off x="1176" y="3177"/>
                  <a:ext cx="12" cy="7"/>
                </a:xfrm>
                <a:custGeom>
                  <a:avLst/>
                  <a:gdLst/>
                  <a:ahLst/>
                  <a:cxnLst>
                    <a:cxn ang="0">
                      <a:pos x="12" y="7"/>
                    </a:cxn>
                    <a:cxn ang="0">
                      <a:pos x="12" y="7"/>
                    </a:cxn>
                    <a:cxn ang="0">
                      <a:pos x="4" y="0"/>
                    </a:cxn>
                    <a:cxn ang="0">
                      <a:pos x="0" y="0"/>
                    </a:cxn>
                    <a:cxn ang="0">
                      <a:pos x="12" y="7"/>
                    </a:cxn>
                    <a:cxn ang="0">
                      <a:pos x="12" y="7"/>
                    </a:cxn>
                    <a:cxn ang="0">
                      <a:pos x="12" y="7"/>
                    </a:cxn>
                    <a:cxn ang="0">
                      <a:pos x="12" y="7"/>
                    </a:cxn>
                    <a:cxn ang="0">
                      <a:pos x="12" y="7"/>
                    </a:cxn>
                    <a:cxn ang="0">
                      <a:pos x="12" y="7"/>
                    </a:cxn>
                    <a:cxn ang="0">
                      <a:pos x="12" y="7"/>
                    </a:cxn>
                    <a:cxn ang="0">
                      <a:pos x="12" y="7"/>
                    </a:cxn>
                  </a:cxnLst>
                  <a:rect l="0" t="0" r="r" b="b"/>
                  <a:pathLst>
                    <a:path w="12" h="7">
                      <a:moveTo>
                        <a:pt x="12" y="7"/>
                      </a:moveTo>
                      <a:lnTo>
                        <a:pt x="12" y="7"/>
                      </a:lnTo>
                      <a:lnTo>
                        <a:pt x="4" y="0"/>
                      </a:lnTo>
                      <a:lnTo>
                        <a:pt x="0" y="0"/>
                      </a:lnTo>
                      <a:lnTo>
                        <a:pt x="12" y="7"/>
                      </a:lnTo>
                      <a:lnTo>
                        <a:pt x="12" y="7"/>
                      </a:lnTo>
                      <a:lnTo>
                        <a:pt x="12" y="7"/>
                      </a:lnTo>
                      <a:lnTo>
                        <a:pt x="12" y="7"/>
                      </a:lnTo>
                      <a:lnTo>
                        <a:pt x="12" y="7"/>
                      </a:lnTo>
                      <a:lnTo>
                        <a:pt x="12" y="7"/>
                      </a:lnTo>
                      <a:lnTo>
                        <a:pt x="12" y="7"/>
                      </a:lnTo>
                      <a:lnTo>
                        <a:pt x="12" y="7"/>
                      </a:lnTo>
                      <a:close/>
                    </a:path>
                  </a:pathLst>
                </a:custGeom>
                <a:solidFill>
                  <a:srgbClr val="000000"/>
                </a:solidFill>
                <a:ln w="9525">
                  <a:noFill/>
                  <a:round/>
                  <a:headEnd/>
                  <a:tailEnd/>
                </a:ln>
              </p:spPr>
              <p:txBody>
                <a:bodyPr/>
                <a:lstStyle/>
                <a:p>
                  <a:endParaRPr lang="en-US"/>
                </a:p>
              </p:txBody>
            </p:sp>
            <p:sp>
              <p:nvSpPr>
                <p:cNvPr id="380861" name="Freeform 957"/>
                <p:cNvSpPr>
                  <a:spLocks noChangeAspect="1"/>
                </p:cNvSpPr>
                <p:nvPr/>
              </p:nvSpPr>
              <p:spPr bwMode="auto">
                <a:xfrm>
                  <a:off x="1188" y="3184"/>
                  <a:ext cx="3" cy="15"/>
                </a:xfrm>
                <a:custGeom>
                  <a:avLst/>
                  <a:gdLst/>
                  <a:ahLst/>
                  <a:cxnLst>
                    <a:cxn ang="0">
                      <a:pos x="3" y="15"/>
                    </a:cxn>
                    <a:cxn ang="0">
                      <a:pos x="3" y="15"/>
                    </a:cxn>
                    <a:cxn ang="0">
                      <a:pos x="0" y="0"/>
                    </a:cxn>
                    <a:cxn ang="0">
                      <a:pos x="0" y="0"/>
                    </a:cxn>
                    <a:cxn ang="0">
                      <a:pos x="3" y="15"/>
                    </a:cxn>
                    <a:cxn ang="0">
                      <a:pos x="3" y="15"/>
                    </a:cxn>
                    <a:cxn ang="0">
                      <a:pos x="3" y="15"/>
                    </a:cxn>
                    <a:cxn ang="0">
                      <a:pos x="3" y="15"/>
                    </a:cxn>
                    <a:cxn ang="0">
                      <a:pos x="3" y="15"/>
                    </a:cxn>
                    <a:cxn ang="0">
                      <a:pos x="3" y="15"/>
                    </a:cxn>
                    <a:cxn ang="0">
                      <a:pos x="3" y="15"/>
                    </a:cxn>
                    <a:cxn ang="0">
                      <a:pos x="3" y="15"/>
                    </a:cxn>
                  </a:cxnLst>
                  <a:rect l="0" t="0" r="r" b="b"/>
                  <a:pathLst>
                    <a:path w="3" h="15">
                      <a:moveTo>
                        <a:pt x="3" y="15"/>
                      </a:moveTo>
                      <a:lnTo>
                        <a:pt x="3" y="15"/>
                      </a:lnTo>
                      <a:lnTo>
                        <a:pt x="0" y="0"/>
                      </a:lnTo>
                      <a:lnTo>
                        <a:pt x="0" y="0"/>
                      </a:lnTo>
                      <a:lnTo>
                        <a:pt x="3" y="15"/>
                      </a:lnTo>
                      <a:lnTo>
                        <a:pt x="3" y="15"/>
                      </a:lnTo>
                      <a:lnTo>
                        <a:pt x="3" y="15"/>
                      </a:lnTo>
                      <a:lnTo>
                        <a:pt x="3" y="15"/>
                      </a:lnTo>
                      <a:lnTo>
                        <a:pt x="3" y="15"/>
                      </a:lnTo>
                      <a:lnTo>
                        <a:pt x="3" y="15"/>
                      </a:lnTo>
                      <a:lnTo>
                        <a:pt x="3" y="15"/>
                      </a:lnTo>
                      <a:lnTo>
                        <a:pt x="3" y="15"/>
                      </a:lnTo>
                      <a:close/>
                    </a:path>
                  </a:pathLst>
                </a:custGeom>
                <a:solidFill>
                  <a:srgbClr val="000000"/>
                </a:solidFill>
                <a:ln w="9525">
                  <a:noFill/>
                  <a:round/>
                  <a:headEnd/>
                  <a:tailEnd/>
                </a:ln>
              </p:spPr>
              <p:txBody>
                <a:bodyPr/>
                <a:lstStyle/>
                <a:p>
                  <a:endParaRPr lang="en-US"/>
                </a:p>
              </p:txBody>
            </p:sp>
            <p:sp>
              <p:nvSpPr>
                <p:cNvPr id="380862" name="Freeform 958"/>
                <p:cNvSpPr>
                  <a:spLocks noChangeAspect="1"/>
                </p:cNvSpPr>
                <p:nvPr/>
              </p:nvSpPr>
              <p:spPr bwMode="auto">
                <a:xfrm>
                  <a:off x="1150" y="3199"/>
                  <a:ext cx="41" cy="16"/>
                </a:xfrm>
                <a:custGeom>
                  <a:avLst/>
                  <a:gdLst/>
                  <a:ahLst/>
                  <a:cxnLst>
                    <a:cxn ang="0">
                      <a:pos x="0" y="16"/>
                    </a:cxn>
                    <a:cxn ang="0">
                      <a:pos x="4" y="16"/>
                    </a:cxn>
                    <a:cxn ang="0">
                      <a:pos x="41" y="0"/>
                    </a:cxn>
                    <a:cxn ang="0">
                      <a:pos x="41" y="0"/>
                    </a:cxn>
                    <a:cxn ang="0">
                      <a:pos x="0" y="16"/>
                    </a:cxn>
                    <a:cxn ang="0">
                      <a:pos x="4" y="16"/>
                    </a:cxn>
                    <a:cxn ang="0">
                      <a:pos x="0" y="16"/>
                    </a:cxn>
                    <a:cxn ang="0">
                      <a:pos x="0" y="16"/>
                    </a:cxn>
                    <a:cxn ang="0">
                      <a:pos x="0" y="16"/>
                    </a:cxn>
                    <a:cxn ang="0">
                      <a:pos x="0" y="16"/>
                    </a:cxn>
                    <a:cxn ang="0">
                      <a:pos x="4" y="16"/>
                    </a:cxn>
                    <a:cxn ang="0">
                      <a:pos x="0" y="16"/>
                    </a:cxn>
                  </a:cxnLst>
                  <a:rect l="0" t="0" r="r" b="b"/>
                  <a:pathLst>
                    <a:path w="41" h="16">
                      <a:moveTo>
                        <a:pt x="0" y="16"/>
                      </a:moveTo>
                      <a:lnTo>
                        <a:pt x="4" y="16"/>
                      </a:lnTo>
                      <a:lnTo>
                        <a:pt x="41" y="0"/>
                      </a:lnTo>
                      <a:lnTo>
                        <a:pt x="41" y="0"/>
                      </a:lnTo>
                      <a:lnTo>
                        <a:pt x="0" y="16"/>
                      </a:lnTo>
                      <a:lnTo>
                        <a:pt x="4" y="16"/>
                      </a:lnTo>
                      <a:lnTo>
                        <a:pt x="0" y="16"/>
                      </a:lnTo>
                      <a:lnTo>
                        <a:pt x="0" y="16"/>
                      </a:lnTo>
                      <a:lnTo>
                        <a:pt x="0" y="16"/>
                      </a:lnTo>
                      <a:lnTo>
                        <a:pt x="0" y="16"/>
                      </a:lnTo>
                      <a:lnTo>
                        <a:pt x="4" y="16"/>
                      </a:lnTo>
                      <a:lnTo>
                        <a:pt x="0" y="16"/>
                      </a:lnTo>
                      <a:close/>
                    </a:path>
                  </a:pathLst>
                </a:custGeom>
                <a:solidFill>
                  <a:srgbClr val="000000"/>
                </a:solidFill>
                <a:ln w="9525">
                  <a:noFill/>
                  <a:round/>
                  <a:headEnd/>
                  <a:tailEnd/>
                </a:ln>
              </p:spPr>
              <p:txBody>
                <a:bodyPr/>
                <a:lstStyle/>
                <a:p>
                  <a:endParaRPr lang="en-US"/>
                </a:p>
              </p:txBody>
            </p:sp>
            <p:sp>
              <p:nvSpPr>
                <p:cNvPr id="380863" name="Freeform 959"/>
                <p:cNvSpPr>
                  <a:spLocks noChangeAspect="1"/>
                </p:cNvSpPr>
                <p:nvPr/>
              </p:nvSpPr>
              <p:spPr bwMode="auto">
                <a:xfrm>
                  <a:off x="1135" y="3196"/>
                  <a:ext cx="19" cy="15"/>
                </a:xfrm>
                <a:custGeom>
                  <a:avLst/>
                  <a:gdLst/>
                  <a:ahLst/>
                  <a:cxnLst>
                    <a:cxn ang="0">
                      <a:pos x="0" y="0"/>
                    </a:cxn>
                    <a:cxn ang="0">
                      <a:pos x="0" y="0"/>
                    </a:cxn>
                    <a:cxn ang="0">
                      <a:pos x="19" y="15"/>
                    </a:cxn>
                    <a:cxn ang="0">
                      <a:pos x="19" y="15"/>
                    </a:cxn>
                    <a:cxn ang="0">
                      <a:pos x="0" y="0"/>
                    </a:cxn>
                    <a:cxn ang="0">
                      <a:pos x="4" y="0"/>
                    </a:cxn>
                    <a:cxn ang="0">
                      <a:pos x="0" y="0"/>
                    </a:cxn>
                    <a:cxn ang="0">
                      <a:pos x="0" y="0"/>
                    </a:cxn>
                    <a:cxn ang="0">
                      <a:pos x="0" y="0"/>
                    </a:cxn>
                    <a:cxn ang="0">
                      <a:pos x="0" y="0"/>
                    </a:cxn>
                    <a:cxn ang="0">
                      <a:pos x="0" y="0"/>
                    </a:cxn>
                    <a:cxn ang="0">
                      <a:pos x="0" y="0"/>
                    </a:cxn>
                  </a:cxnLst>
                  <a:rect l="0" t="0" r="r" b="b"/>
                  <a:pathLst>
                    <a:path w="19" h="15">
                      <a:moveTo>
                        <a:pt x="0" y="0"/>
                      </a:moveTo>
                      <a:lnTo>
                        <a:pt x="0" y="0"/>
                      </a:lnTo>
                      <a:lnTo>
                        <a:pt x="19" y="15"/>
                      </a:lnTo>
                      <a:lnTo>
                        <a:pt x="19" y="15"/>
                      </a:lnTo>
                      <a:lnTo>
                        <a:pt x="0" y="0"/>
                      </a:lnTo>
                      <a:lnTo>
                        <a:pt x="4"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864" name="Freeform 960"/>
                <p:cNvSpPr>
                  <a:spLocks noChangeAspect="1"/>
                </p:cNvSpPr>
                <p:nvPr/>
              </p:nvSpPr>
              <p:spPr bwMode="auto">
                <a:xfrm>
                  <a:off x="1146" y="3177"/>
                  <a:ext cx="42" cy="19"/>
                </a:xfrm>
                <a:custGeom>
                  <a:avLst/>
                  <a:gdLst/>
                  <a:ahLst/>
                  <a:cxnLst>
                    <a:cxn ang="0">
                      <a:pos x="0" y="7"/>
                    </a:cxn>
                    <a:cxn ang="0">
                      <a:pos x="12" y="19"/>
                    </a:cxn>
                    <a:cxn ang="0">
                      <a:pos x="42" y="7"/>
                    </a:cxn>
                    <a:cxn ang="0">
                      <a:pos x="30" y="0"/>
                    </a:cxn>
                    <a:cxn ang="0">
                      <a:pos x="0" y="7"/>
                    </a:cxn>
                  </a:cxnLst>
                  <a:rect l="0" t="0" r="r" b="b"/>
                  <a:pathLst>
                    <a:path w="42" h="19">
                      <a:moveTo>
                        <a:pt x="0" y="7"/>
                      </a:moveTo>
                      <a:lnTo>
                        <a:pt x="12" y="19"/>
                      </a:lnTo>
                      <a:lnTo>
                        <a:pt x="42" y="7"/>
                      </a:lnTo>
                      <a:lnTo>
                        <a:pt x="30" y="0"/>
                      </a:lnTo>
                      <a:lnTo>
                        <a:pt x="0" y="7"/>
                      </a:lnTo>
                      <a:close/>
                    </a:path>
                  </a:pathLst>
                </a:custGeom>
                <a:solidFill>
                  <a:srgbClr val="E5E5E5"/>
                </a:solidFill>
                <a:ln w="9525">
                  <a:noFill/>
                  <a:round/>
                  <a:headEnd/>
                  <a:tailEnd/>
                </a:ln>
              </p:spPr>
              <p:txBody>
                <a:bodyPr/>
                <a:lstStyle/>
                <a:p>
                  <a:endParaRPr lang="en-US"/>
                </a:p>
              </p:txBody>
            </p:sp>
            <p:sp>
              <p:nvSpPr>
                <p:cNvPr id="380865" name="Freeform 961"/>
                <p:cNvSpPr>
                  <a:spLocks noChangeAspect="1"/>
                </p:cNvSpPr>
                <p:nvPr/>
              </p:nvSpPr>
              <p:spPr bwMode="auto">
                <a:xfrm>
                  <a:off x="1139" y="3184"/>
                  <a:ext cx="19" cy="27"/>
                </a:xfrm>
                <a:custGeom>
                  <a:avLst/>
                  <a:gdLst/>
                  <a:ahLst/>
                  <a:cxnLst>
                    <a:cxn ang="0">
                      <a:pos x="19" y="12"/>
                    </a:cxn>
                    <a:cxn ang="0">
                      <a:pos x="11" y="27"/>
                    </a:cxn>
                    <a:cxn ang="0">
                      <a:pos x="0" y="12"/>
                    </a:cxn>
                    <a:cxn ang="0">
                      <a:pos x="7" y="0"/>
                    </a:cxn>
                    <a:cxn ang="0">
                      <a:pos x="19" y="12"/>
                    </a:cxn>
                  </a:cxnLst>
                  <a:rect l="0" t="0" r="r" b="b"/>
                  <a:pathLst>
                    <a:path w="19" h="27">
                      <a:moveTo>
                        <a:pt x="19" y="12"/>
                      </a:moveTo>
                      <a:lnTo>
                        <a:pt x="11" y="27"/>
                      </a:lnTo>
                      <a:lnTo>
                        <a:pt x="0" y="12"/>
                      </a:lnTo>
                      <a:lnTo>
                        <a:pt x="7" y="0"/>
                      </a:lnTo>
                      <a:lnTo>
                        <a:pt x="19" y="12"/>
                      </a:lnTo>
                      <a:close/>
                    </a:path>
                  </a:pathLst>
                </a:custGeom>
                <a:solidFill>
                  <a:srgbClr val="606060"/>
                </a:solidFill>
                <a:ln w="9525">
                  <a:noFill/>
                  <a:round/>
                  <a:headEnd/>
                  <a:tailEnd/>
                </a:ln>
              </p:spPr>
              <p:txBody>
                <a:bodyPr/>
                <a:lstStyle/>
                <a:p>
                  <a:endParaRPr lang="en-US"/>
                </a:p>
              </p:txBody>
            </p:sp>
            <p:sp>
              <p:nvSpPr>
                <p:cNvPr id="380866" name="Freeform 962"/>
                <p:cNvSpPr>
                  <a:spLocks noChangeAspect="1"/>
                </p:cNvSpPr>
                <p:nvPr/>
              </p:nvSpPr>
              <p:spPr bwMode="auto">
                <a:xfrm>
                  <a:off x="1451" y="3074"/>
                  <a:ext cx="64" cy="38"/>
                </a:xfrm>
                <a:custGeom>
                  <a:avLst/>
                  <a:gdLst/>
                  <a:ahLst/>
                  <a:cxnLst>
                    <a:cxn ang="0">
                      <a:pos x="8" y="12"/>
                    </a:cxn>
                    <a:cxn ang="0">
                      <a:pos x="45" y="0"/>
                    </a:cxn>
                    <a:cxn ang="0">
                      <a:pos x="57" y="8"/>
                    </a:cxn>
                    <a:cxn ang="0">
                      <a:pos x="64" y="23"/>
                    </a:cxn>
                    <a:cxn ang="0">
                      <a:pos x="11" y="38"/>
                    </a:cxn>
                    <a:cxn ang="0">
                      <a:pos x="8" y="30"/>
                    </a:cxn>
                    <a:cxn ang="0">
                      <a:pos x="4" y="27"/>
                    </a:cxn>
                    <a:cxn ang="0">
                      <a:pos x="0" y="23"/>
                    </a:cxn>
                    <a:cxn ang="0">
                      <a:pos x="8" y="12"/>
                    </a:cxn>
                  </a:cxnLst>
                  <a:rect l="0" t="0" r="r" b="b"/>
                  <a:pathLst>
                    <a:path w="64" h="38">
                      <a:moveTo>
                        <a:pt x="8" y="12"/>
                      </a:moveTo>
                      <a:lnTo>
                        <a:pt x="45" y="0"/>
                      </a:lnTo>
                      <a:lnTo>
                        <a:pt x="57" y="8"/>
                      </a:lnTo>
                      <a:lnTo>
                        <a:pt x="64" y="23"/>
                      </a:lnTo>
                      <a:lnTo>
                        <a:pt x="11" y="38"/>
                      </a:lnTo>
                      <a:lnTo>
                        <a:pt x="8" y="30"/>
                      </a:lnTo>
                      <a:lnTo>
                        <a:pt x="4" y="27"/>
                      </a:lnTo>
                      <a:lnTo>
                        <a:pt x="0" y="23"/>
                      </a:lnTo>
                      <a:lnTo>
                        <a:pt x="8" y="12"/>
                      </a:lnTo>
                      <a:close/>
                    </a:path>
                  </a:pathLst>
                </a:custGeom>
                <a:solidFill>
                  <a:srgbClr val="BFBFBF"/>
                </a:solidFill>
                <a:ln w="9525">
                  <a:noFill/>
                  <a:round/>
                  <a:headEnd/>
                  <a:tailEnd/>
                </a:ln>
              </p:spPr>
              <p:txBody>
                <a:bodyPr/>
                <a:lstStyle/>
                <a:p>
                  <a:endParaRPr lang="en-US"/>
                </a:p>
              </p:txBody>
            </p:sp>
            <p:sp>
              <p:nvSpPr>
                <p:cNvPr id="380867" name="Freeform 963"/>
                <p:cNvSpPr>
                  <a:spLocks noChangeAspect="1"/>
                </p:cNvSpPr>
                <p:nvPr/>
              </p:nvSpPr>
              <p:spPr bwMode="auto">
                <a:xfrm>
                  <a:off x="1459" y="3070"/>
                  <a:ext cx="37" cy="16"/>
                </a:xfrm>
                <a:custGeom>
                  <a:avLst/>
                  <a:gdLst/>
                  <a:ahLst/>
                  <a:cxnLst>
                    <a:cxn ang="0">
                      <a:pos x="37" y="0"/>
                    </a:cxn>
                    <a:cxn ang="0">
                      <a:pos x="37" y="0"/>
                    </a:cxn>
                    <a:cxn ang="0">
                      <a:pos x="0" y="16"/>
                    </a:cxn>
                    <a:cxn ang="0">
                      <a:pos x="0" y="16"/>
                    </a:cxn>
                    <a:cxn ang="0">
                      <a:pos x="37" y="4"/>
                    </a:cxn>
                    <a:cxn ang="0">
                      <a:pos x="37" y="4"/>
                    </a:cxn>
                    <a:cxn ang="0">
                      <a:pos x="37" y="4"/>
                    </a:cxn>
                    <a:cxn ang="0">
                      <a:pos x="37" y="4"/>
                    </a:cxn>
                    <a:cxn ang="0">
                      <a:pos x="37" y="0"/>
                    </a:cxn>
                    <a:cxn ang="0">
                      <a:pos x="37" y="0"/>
                    </a:cxn>
                    <a:cxn ang="0">
                      <a:pos x="37" y="0"/>
                    </a:cxn>
                    <a:cxn ang="0">
                      <a:pos x="37" y="0"/>
                    </a:cxn>
                  </a:cxnLst>
                  <a:rect l="0" t="0" r="r" b="b"/>
                  <a:pathLst>
                    <a:path w="37" h="16">
                      <a:moveTo>
                        <a:pt x="37" y="0"/>
                      </a:moveTo>
                      <a:lnTo>
                        <a:pt x="37" y="0"/>
                      </a:lnTo>
                      <a:lnTo>
                        <a:pt x="0" y="16"/>
                      </a:lnTo>
                      <a:lnTo>
                        <a:pt x="0" y="16"/>
                      </a:lnTo>
                      <a:lnTo>
                        <a:pt x="37" y="4"/>
                      </a:lnTo>
                      <a:lnTo>
                        <a:pt x="37" y="4"/>
                      </a:lnTo>
                      <a:lnTo>
                        <a:pt x="37" y="4"/>
                      </a:lnTo>
                      <a:lnTo>
                        <a:pt x="37" y="4"/>
                      </a:lnTo>
                      <a:lnTo>
                        <a:pt x="37" y="0"/>
                      </a:lnTo>
                      <a:lnTo>
                        <a:pt x="37" y="0"/>
                      </a:lnTo>
                      <a:lnTo>
                        <a:pt x="37" y="0"/>
                      </a:lnTo>
                      <a:lnTo>
                        <a:pt x="37" y="0"/>
                      </a:lnTo>
                      <a:close/>
                    </a:path>
                  </a:pathLst>
                </a:custGeom>
                <a:solidFill>
                  <a:srgbClr val="000000"/>
                </a:solidFill>
                <a:ln w="9525">
                  <a:noFill/>
                  <a:round/>
                  <a:headEnd/>
                  <a:tailEnd/>
                </a:ln>
              </p:spPr>
              <p:txBody>
                <a:bodyPr/>
                <a:lstStyle/>
                <a:p>
                  <a:endParaRPr lang="en-US"/>
                </a:p>
              </p:txBody>
            </p:sp>
            <p:sp>
              <p:nvSpPr>
                <p:cNvPr id="380868" name="Freeform 964"/>
                <p:cNvSpPr>
                  <a:spLocks noChangeAspect="1"/>
                </p:cNvSpPr>
                <p:nvPr/>
              </p:nvSpPr>
              <p:spPr bwMode="auto">
                <a:xfrm>
                  <a:off x="1496" y="3070"/>
                  <a:ext cx="12" cy="12"/>
                </a:xfrm>
                <a:custGeom>
                  <a:avLst/>
                  <a:gdLst/>
                  <a:ahLst/>
                  <a:cxnLst>
                    <a:cxn ang="0">
                      <a:pos x="12" y="12"/>
                    </a:cxn>
                    <a:cxn ang="0">
                      <a:pos x="12" y="12"/>
                    </a:cxn>
                    <a:cxn ang="0">
                      <a:pos x="0" y="0"/>
                    </a:cxn>
                    <a:cxn ang="0">
                      <a:pos x="0" y="4"/>
                    </a:cxn>
                    <a:cxn ang="0">
                      <a:pos x="12" y="12"/>
                    </a:cxn>
                    <a:cxn ang="0">
                      <a:pos x="12" y="12"/>
                    </a:cxn>
                    <a:cxn ang="0">
                      <a:pos x="12" y="12"/>
                    </a:cxn>
                    <a:cxn ang="0">
                      <a:pos x="12" y="12"/>
                    </a:cxn>
                    <a:cxn ang="0">
                      <a:pos x="12" y="12"/>
                    </a:cxn>
                    <a:cxn ang="0">
                      <a:pos x="12" y="12"/>
                    </a:cxn>
                    <a:cxn ang="0">
                      <a:pos x="12" y="12"/>
                    </a:cxn>
                    <a:cxn ang="0">
                      <a:pos x="12" y="12"/>
                    </a:cxn>
                  </a:cxnLst>
                  <a:rect l="0" t="0" r="r" b="b"/>
                  <a:pathLst>
                    <a:path w="12" h="12">
                      <a:moveTo>
                        <a:pt x="12" y="12"/>
                      </a:moveTo>
                      <a:lnTo>
                        <a:pt x="12" y="12"/>
                      </a:lnTo>
                      <a:lnTo>
                        <a:pt x="0" y="0"/>
                      </a:lnTo>
                      <a:lnTo>
                        <a:pt x="0" y="4"/>
                      </a:lnTo>
                      <a:lnTo>
                        <a:pt x="12" y="12"/>
                      </a:lnTo>
                      <a:lnTo>
                        <a:pt x="12" y="12"/>
                      </a:lnTo>
                      <a:lnTo>
                        <a:pt x="12" y="12"/>
                      </a:lnTo>
                      <a:lnTo>
                        <a:pt x="12" y="12"/>
                      </a:lnTo>
                      <a:lnTo>
                        <a:pt x="12" y="12"/>
                      </a:lnTo>
                      <a:lnTo>
                        <a:pt x="12" y="12"/>
                      </a:lnTo>
                      <a:lnTo>
                        <a:pt x="12" y="12"/>
                      </a:lnTo>
                      <a:lnTo>
                        <a:pt x="12" y="12"/>
                      </a:lnTo>
                      <a:close/>
                    </a:path>
                  </a:pathLst>
                </a:custGeom>
                <a:solidFill>
                  <a:srgbClr val="000000"/>
                </a:solidFill>
                <a:ln w="9525">
                  <a:noFill/>
                  <a:round/>
                  <a:headEnd/>
                  <a:tailEnd/>
                </a:ln>
              </p:spPr>
              <p:txBody>
                <a:bodyPr/>
                <a:lstStyle/>
                <a:p>
                  <a:endParaRPr lang="en-US"/>
                </a:p>
              </p:txBody>
            </p:sp>
            <p:sp>
              <p:nvSpPr>
                <p:cNvPr id="380869" name="Freeform 965"/>
                <p:cNvSpPr>
                  <a:spLocks noChangeAspect="1"/>
                </p:cNvSpPr>
                <p:nvPr/>
              </p:nvSpPr>
              <p:spPr bwMode="auto">
                <a:xfrm>
                  <a:off x="1504" y="3082"/>
                  <a:ext cx="11" cy="15"/>
                </a:xfrm>
                <a:custGeom>
                  <a:avLst/>
                  <a:gdLst/>
                  <a:ahLst/>
                  <a:cxnLst>
                    <a:cxn ang="0">
                      <a:pos x="11" y="15"/>
                    </a:cxn>
                    <a:cxn ang="0">
                      <a:pos x="11" y="15"/>
                    </a:cxn>
                    <a:cxn ang="0">
                      <a:pos x="4" y="0"/>
                    </a:cxn>
                    <a:cxn ang="0">
                      <a:pos x="0" y="0"/>
                    </a:cxn>
                    <a:cxn ang="0">
                      <a:pos x="11" y="15"/>
                    </a:cxn>
                    <a:cxn ang="0">
                      <a:pos x="11" y="15"/>
                    </a:cxn>
                    <a:cxn ang="0">
                      <a:pos x="11" y="15"/>
                    </a:cxn>
                    <a:cxn ang="0">
                      <a:pos x="11" y="15"/>
                    </a:cxn>
                    <a:cxn ang="0">
                      <a:pos x="11" y="15"/>
                    </a:cxn>
                    <a:cxn ang="0">
                      <a:pos x="11" y="15"/>
                    </a:cxn>
                    <a:cxn ang="0">
                      <a:pos x="11" y="15"/>
                    </a:cxn>
                    <a:cxn ang="0">
                      <a:pos x="11" y="15"/>
                    </a:cxn>
                  </a:cxnLst>
                  <a:rect l="0" t="0" r="r" b="b"/>
                  <a:pathLst>
                    <a:path w="11" h="15">
                      <a:moveTo>
                        <a:pt x="11" y="15"/>
                      </a:moveTo>
                      <a:lnTo>
                        <a:pt x="11" y="15"/>
                      </a:lnTo>
                      <a:lnTo>
                        <a:pt x="4" y="0"/>
                      </a:lnTo>
                      <a:lnTo>
                        <a:pt x="0" y="0"/>
                      </a:lnTo>
                      <a:lnTo>
                        <a:pt x="11" y="15"/>
                      </a:lnTo>
                      <a:lnTo>
                        <a:pt x="11" y="15"/>
                      </a:lnTo>
                      <a:lnTo>
                        <a:pt x="11" y="15"/>
                      </a:lnTo>
                      <a:lnTo>
                        <a:pt x="11" y="15"/>
                      </a:lnTo>
                      <a:lnTo>
                        <a:pt x="11" y="15"/>
                      </a:lnTo>
                      <a:lnTo>
                        <a:pt x="11" y="15"/>
                      </a:lnTo>
                      <a:lnTo>
                        <a:pt x="11" y="15"/>
                      </a:lnTo>
                      <a:lnTo>
                        <a:pt x="11" y="15"/>
                      </a:lnTo>
                      <a:close/>
                    </a:path>
                  </a:pathLst>
                </a:custGeom>
                <a:solidFill>
                  <a:srgbClr val="000000"/>
                </a:solidFill>
                <a:ln w="9525">
                  <a:noFill/>
                  <a:round/>
                  <a:headEnd/>
                  <a:tailEnd/>
                </a:ln>
              </p:spPr>
              <p:txBody>
                <a:bodyPr/>
                <a:lstStyle/>
                <a:p>
                  <a:endParaRPr lang="en-US"/>
                </a:p>
              </p:txBody>
            </p:sp>
            <p:sp>
              <p:nvSpPr>
                <p:cNvPr id="380870" name="Freeform 966"/>
                <p:cNvSpPr>
                  <a:spLocks noChangeAspect="1"/>
                </p:cNvSpPr>
                <p:nvPr/>
              </p:nvSpPr>
              <p:spPr bwMode="auto">
                <a:xfrm>
                  <a:off x="1462" y="3097"/>
                  <a:ext cx="53" cy="15"/>
                </a:xfrm>
                <a:custGeom>
                  <a:avLst/>
                  <a:gdLst/>
                  <a:ahLst/>
                  <a:cxnLst>
                    <a:cxn ang="0">
                      <a:pos x="0" y="15"/>
                    </a:cxn>
                    <a:cxn ang="0">
                      <a:pos x="0" y="15"/>
                    </a:cxn>
                    <a:cxn ang="0">
                      <a:pos x="53" y="0"/>
                    </a:cxn>
                    <a:cxn ang="0">
                      <a:pos x="49" y="0"/>
                    </a:cxn>
                    <a:cxn ang="0">
                      <a:pos x="0" y="15"/>
                    </a:cxn>
                    <a:cxn ang="0">
                      <a:pos x="4" y="15"/>
                    </a:cxn>
                    <a:cxn ang="0">
                      <a:pos x="0" y="15"/>
                    </a:cxn>
                    <a:cxn ang="0">
                      <a:pos x="0" y="15"/>
                    </a:cxn>
                    <a:cxn ang="0">
                      <a:pos x="0" y="15"/>
                    </a:cxn>
                    <a:cxn ang="0">
                      <a:pos x="0" y="15"/>
                    </a:cxn>
                    <a:cxn ang="0">
                      <a:pos x="0" y="15"/>
                    </a:cxn>
                    <a:cxn ang="0">
                      <a:pos x="0" y="15"/>
                    </a:cxn>
                  </a:cxnLst>
                  <a:rect l="0" t="0" r="r" b="b"/>
                  <a:pathLst>
                    <a:path w="53" h="15">
                      <a:moveTo>
                        <a:pt x="0" y="15"/>
                      </a:moveTo>
                      <a:lnTo>
                        <a:pt x="0" y="15"/>
                      </a:lnTo>
                      <a:lnTo>
                        <a:pt x="53" y="0"/>
                      </a:lnTo>
                      <a:lnTo>
                        <a:pt x="49" y="0"/>
                      </a:lnTo>
                      <a:lnTo>
                        <a:pt x="0" y="15"/>
                      </a:lnTo>
                      <a:lnTo>
                        <a:pt x="4"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80871" name="Freeform 967"/>
                <p:cNvSpPr>
                  <a:spLocks noChangeAspect="1"/>
                </p:cNvSpPr>
                <p:nvPr/>
              </p:nvSpPr>
              <p:spPr bwMode="auto">
                <a:xfrm>
                  <a:off x="1455" y="3104"/>
                  <a:ext cx="7" cy="8"/>
                </a:xfrm>
                <a:custGeom>
                  <a:avLst/>
                  <a:gdLst/>
                  <a:ahLst/>
                  <a:cxnLst>
                    <a:cxn ang="0">
                      <a:pos x="0" y="0"/>
                    </a:cxn>
                    <a:cxn ang="0">
                      <a:pos x="0" y="0"/>
                    </a:cxn>
                    <a:cxn ang="0">
                      <a:pos x="7" y="8"/>
                    </a:cxn>
                    <a:cxn ang="0">
                      <a:pos x="7" y="8"/>
                    </a:cxn>
                    <a:cxn ang="0">
                      <a:pos x="0" y="0"/>
                    </a:cxn>
                    <a:cxn ang="0">
                      <a:pos x="0" y="0"/>
                    </a:cxn>
                    <a:cxn ang="0">
                      <a:pos x="0" y="0"/>
                    </a:cxn>
                    <a:cxn ang="0">
                      <a:pos x="0" y="0"/>
                    </a:cxn>
                    <a:cxn ang="0">
                      <a:pos x="0" y="0"/>
                    </a:cxn>
                    <a:cxn ang="0">
                      <a:pos x="0" y="0"/>
                    </a:cxn>
                    <a:cxn ang="0">
                      <a:pos x="0" y="0"/>
                    </a:cxn>
                    <a:cxn ang="0">
                      <a:pos x="0" y="0"/>
                    </a:cxn>
                  </a:cxnLst>
                  <a:rect l="0" t="0" r="r" b="b"/>
                  <a:pathLst>
                    <a:path w="7" h="8">
                      <a:moveTo>
                        <a:pt x="0" y="0"/>
                      </a:moveTo>
                      <a:lnTo>
                        <a:pt x="0" y="0"/>
                      </a:lnTo>
                      <a:lnTo>
                        <a:pt x="7" y="8"/>
                      </a:lnTo>
                      <a:lnTo>
                        <a:pt x="7" y="8"/>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872" name="Freeform 968"/>
                <p:cNvSpPr>
                  <a:spLocks noChangeAspect="1"/>
                </p:cNvSpPr>
                <p:nvPr/>
              </p:nvSpPr>
              <p:spPr bwMode="auto">
                <a:xfrm>
                  <a:off x="1455" y="3097"/>
                  <a:ext cx="4" cy="7"/>
                </a:xfrm>
                <a:custGeom>
                  <a:avLst/>
                  <a:gdLst/>
                  <a:ahLst/>
                  <a:cxnLst>
                    <a:cxn ang="0">
                      <a:pos x="0" y="4"/>
                    </a:cxn>
                    <a:cxn ang="0">
                      <a:pos x="0" y="4"/>
                    </a:cxn>
                    <a:cxn ang="0">
                      <a:pos x="0" y="7"/>
                    </a:cxn>
                    <a:cxn ang="0">
                      <a:pos x="4" y="7"/>
                    </a:cxn>
                    <a:cxn ang="0">
                      <a:pos x="0" y="4"/>
                    </a:cxn>
                    <a:cxn ang="0">
                      <a:pos x="0" y="0"/>
                    </a:cxn>
                    <a:cxn ang="0">
                      <a:pos x="0" y="4"/>
                    </a:cxn>
                    <a:cxn ang="0">
                      <a:pos x="0" y="0"/>
                    </a:cxn>
                    <a:cxn ang="0">
                      <a:pos x="0" y="0"/>
                    </a:cxn>
                    <a:cxn ang="0">
                      <a:pos x="0" y="0"/>
                    </a:cxn>
                    <a:cxn ang="0">
                      <a:pos x="0" y="4"/>
                    </a:cxn>
                    <a:cxn ang="0">
                      <a:pos x="0" y="4"/>
                    </a:cxn>
                  </a:cxnLst>
                  <a:rect l="0" t="0" r="r" b="b"/>
                  <a:pathLst>
                    <a:path w="4" h="7">
                      <a:moveTo>
                        <a:pt x="0" y="4"/>
                      </a:moveTo>
                      <a:lnTo>
                        <a:pt x="0" y="4"/>
                      </a:lnTo>
                      <a:lnTo>
                        <a:pt x="0" y="7"/>
                      </a:lnTo>
                      <a:lnTo>
                        <a:pt x="4" y="7"/>
                      </a:lnTo>
                      <a:lnTo>
                        <a:pt x="0" y="4"/>
                      </a:lnTo>
                      <a:lnTo>
                        <a:pt x="0" y="0"/>
                      </a:lnTo>
                      <a:lnTo>
                        <a:pt x="0" y="4"/>
                      </a:lnTo>
                      <a:lnTo>
                        <a:pt x="0" y="0"/>
                      </a:lnTo>
                      <a:lnTo>
                        <a:pt x="0" y="0"/>
                      </a:lnTo>
                      <a:lnTo>
                        <a:pt x="0" y="0"/>
                      </a:lnTo>
                      <a:lnTo>
                        <a:pt x="0" y="4"/>
                      </a:lnTo>
                      <a:lnTo>
                        <a:pt x="0" y="4"/>
                      </a:lnTo>
                      <a:close/>
                    </a:path>
                  </a:pathLst>
                </a:custGeom>
                <a:solidFill>
                  <a:srgbClr val="000000"/>
                </a:solidFill>
                <a:ln w="9525">
                  <a:noFill/>
                  <a:round/>
                  <a:headEnd/>
                  <a:tailEnd/>
                </a:ln>
              </p:spPr>
              <p:txBody>
                <a:bodyPr/>
                <a:lstStyle/>
                <a:p>
                  <a:endParaRPr lang="en-US"/>
                </a:p>
              </p:txBody>
            </p:sp>
            <p:sp>
              <p:nvSpPr>
                <p:cNvPr id="380873" name="Freeform 969"/>
                <p:cNvSpPr>
                  <a:spLocks noChangeAspect="1"/>
                </p:cNvSpPr>
                <p:nvPr/>
              </p:nvSpPr>
              <p:spPr bwMode="auto">
                <a:xfrm>
                  <a:off x="1447" y="3093"/>
                  <a:ext cx="8" cy="4"/>
                </a:xfrm>
                <a:custGeom>
                  <a:avLst/>
                  <a:gdLst/>
                  <a:ahLst/>
                  <a:cxnLst>
                    <a:cxn ang="0">
                      <a:pos x="0" y="0"/>
                    </a:cxn>
                    <a:cxn ang="0">
                      <a:pos x="4" y="0"/>
                    </a:cxn>
                    <a:cxn ang="0">
                      <a:pos x="8" y="4"/>
                    </a:cxn>
                    <a:cxn ang="0">
                      <a:pos x="8" y="4"/>
                    </a:cxn>
                    <a:cxn ang="0">
                      <a:pos x="4" y="0"/>
                    </a:cxn>
                    <a:cxn ang="0">
                      <a:pos x="4" y="0"/>
                    </a:cxn>
                    <a:cxn ang="0">
                      <a:pos x="4" y="0"/>
                    </a:cxn>
                    <a:cxn ang="0">
                      <a:pos x="4" y="0"/>
                    </a:cxn>
                    <a:cxn ang="0">
                      <a:pos x="4" y="0"/>
                    </a:cxn>
                    <a:cxn ang="0">
                      <a:pos x="4" y="0"/>
                    </a:cxn>
                    <a:cxn ang="0">
                      <a:pos x="4" y="0"/>
                    </a:cxn>
                    <a:cxn ang="0">
                      <a:pos x="0" y="0"/>
                    </a:cxn>
                  </a:cxnLst>
                  <a:rect l="0" t="0" r="r" b="b"/>
                  <a:pathLst>
                    <a:path w="8" h="4">
                      <a:moveTo>
                        <a:pt x="0" y="0"/>
                      </a:moveTo>
                      <a:lnTo>
                        <a:pt x="4" y="0"/>
                      </a:lnTo>
                      <a:lnTo>
                        <a:pt x="8" y="4"/>
                      </a:lnTo>
                      <a:lnTo>
                        <a:pt x="8" y="4"/>
                      </a:lnTo>
                      <a:lnTo>
                        <a:pt x="4" y="0"/>
                      </a:lnTo>
                      <a:lnTo>
                        <a:pt x="4" y="0"/>
                      </a:lnTo>
                      <a:lnTo>
                        <a:pt x="4" y="0"/>
                      </a:lnTo>
                      <a:lnTo>
                        <a:pt x="4" y="0"/>
                      </a:lnTo>
                      <a:lnTo>
                        <a:pt x="4" y="0"/>
                      </a:lnTo>
                      <a:lnTo>
                        <a:pt x="4" y="0"/>
                      </a:lnTo>
                      <a:lnTo>
                        <a:pt x="4" y="0"/>
                      </a:lnTo>
                      <a:lnTo>
                        <a:pt x="0" y="0"/>
                      </a:lnTo>
                      <a:close/>
                    </a:path>
                  </a:pathLst>
                </a:custGeom>
                <a:solidFill>
                  <a:srgbClr val="000000"/>
                </a:solidFill>
                <a:ln w="9525">
                  <a:noFill/>
                  <a:round/>
                  <a:headEnd/>
                  <a:tailEnd/>
                </a:ln>
              </p:spPr>
              <p:txBody>
                <a:bodyPr/>
                <a:lstStyle/>
                <a:p>
                  <a:endParaRPr lang="en-US"/>
                </a:p>
              </p:txBody>
            </p:sp>
            <p:sp>
              <p:nvSpPr>
                <p:cNvPr id="380874" name="Freeform 970"/>
                <p:cNvSpPr>
                  <a:spLocks noChangeAspect="1"/>
                </p:cNvSpPr>
                <p:nvPr/>
              </p:nvSpPr>
              <p:spPr bwMode="auto">
                <a:xfrm>
                  <a:off x="1447" y="3086"/>
                  <a:ext cx="12" cy="11"/>
                </a:xfrm>
                <a:custGeom>
                  <a:avLst/>
                  <a:gdLst/>
                  <a:ahLst/>
                  <a:cxnLst>
                    <a:cxn ang="0">
                      <a:pos x="12" y="0"/>
                    </a:cxn>
                    <a:cxn ang="0">
                      <a:pos x="12" y="0"/>
                    </a:cxn>
                    <a:cxn ang="0">
                      <a:pos x="0" y="7"/>
                    </a:cxn>
                    <a:cxn ang="0">
                      <a:pos x="4" y="11"/>
                    </a:cxn>
                    <a:cxn ang="0">
                      <a:pos x="12" y="0"/>
                    </a:cxn>
                    <a:cxn ang="0">
                      <a:pos x="12" y="0"/>
                    </a:cxn>
                    <a:cxn ang="0">
                      <a:pos x="12" y="0"/>
                    </a:cxn>
                    <a:cxn ang="0">
                      <a:pos x="12" y="0"/>
                    </a:cxn>
                    <a:cxn ang="0">
                      <a:pos x="12" y="0"/>
                    </a:cxn>
                    <a:cxn ang="0">
                      <a:pos x="12" y="0"/>
                    </a:cxn>
                    <a:cxn ang="0">
                      <a:pos x="12" y="0"/>
                    </a:cxn>
                    <a:cxn ang="0">
                      <a:pos x="12" y="0"/>
                    </a:cxn>
                  </a:cxnLst>
                  <a:rect l="0" t="0" r="r" b="b"/>
                  <a:pathLst>
                    <a:path w="12" h="11">
                      <a:moveTo>
                        <a:pt x="12" y="0"/>
                      </a:moveTo>
                      <a:lnTo>
                        <a:pt x="12" y="0"/>
                      </a:lnTo>
                      <a:lnTo>
                        <a:pt x="0" y="7"/>
                      </a:lnTo>
                      <a:lnTo>
                        <a:pt x="4" y="11"/>
                      </a:lnTo>
                      <a:lnTo>
                        <a:pt x="12" y="0"/>
                      </a:lnTo>
                      <a:lnTo>
                        <a:pt x="12" y="0"/>
                      </a:lnTo>
                      <a:lnTo>
                        <a:pt x="12" y="0"/>
                      </a:lnTo>
                      <a:lnTo>
                        <a:pt x="12" y="0"/>
                      </a:lnTo>
                      <a:lnTo>
                        <a:pt x="12" y="0"/>
                      </a:lnTo>
                      <a:lnTo>
                        <a:pt x="12" y="0"/>
                      </a:lnTo>
                      <a:lnTo>
                        <a:pt x="12" y="0"/>
                      </a:lnTo>
                      <a:lnTo>
                        <a:pt x="12" y="0"/>
                      </a:lnTo>
                      <a:close/>
                    </a:path>
                  </a:pathLst>
                </a:custGeom>
                <a:solidFill>
                  <a:srgbClr val="000000"/>
                </a:solidFill>
                <a:ln w="9525">
                  <a:noFill/>
                  <a:round/>
                  <a:headEnd/>
                  <a:tailEnd/>
                </a:ln>
              </p:spPr>
              <p:txBody>
                <a:bodyPr/>
                <a:lstStyle/>
                <a:p>
                  <a:endParaRPr lang="en-US"/>
                </a:p>
              </p:txBody>
            </p:sp>
            <p:sp>
              <p:nvSpPr>
                <p:cNvPr id="380875" name="Freeform 971"/>
                <p:cNvSpPr>
                  <a:spLocks noChangeAspect="1"/>
                </p:cNvSpPr>
                <p:nvPr/>
              </p:nvSpPr>
              <p:spPr bwMode="auto">
                <a:xfrm>
                  <a:off x="1451" y="3086"/>
                  <a:ext cx="15" cy="26"/>
                </a:xfrm>
                <a:custGeom>
                  <a:avLst/>
                  <a:gdLst/>
                  <a:ahLst/>
                  <a:cxnLst>
                    <a:cxn ang="0">
                      <a:pos x="15" y="7"/>
                    </a:cxn>
                    <a:cxn ang="0">
                      <a:pos x="11" y="26"/>
                    </a:cxn>
                    <a:cxn ang="0">
                      <a:pos x="4" y="18"/>
                    </a:cxn>
                    <a:cxn ang="0">
                      <a:pos x="4" y="11"/>
                    </a:cxn>
                    <a:cxn ang="0">
                      <a:pos x="0" y="7"/>
                    </a:cxn>
                    <a:cxn ang="0">
                      <a:pos x="8" y="0"/>
                    </a:cxn>
                    <a:cxn ang="0">
                      <a:pos x="15" y="7"/>
                    </a:cxn>
                  </a:cxnLst>
                  <a:rect l="0" t="0" r="r" b="b"/>
                  <a:pathLst>
                    <a:path w="15" h="26">
                      <a:moveTo>
                        <a:pt x="15" y="7"/>
                      </a:moveTo>
                      <a:lnTo>
                        <a:pt x="11" y="26"/>
                      </a:lnTo>
                      <a:lnTo>
                        <a:pt x="4" y="18"/>
                      </a:lnTo>
                      <a:lnTo>
                        <a:pt x="4" y="11"/>
                      </a:lnTo>
                      <a:lnTo>
                        <a:pt x="0" y="7"/>
                      </a:lnTo>
                      <a:lnTo>
                        <a:pt x="8" y="0"/>
                      </a:lnTo>
                      <a:lnTo>
                        <a:pt x="15" y="7"/>
                      </a:lnTo>
                      <a:close/>
                    </a:path>
                  </a:pathLst>
                </a:custGeom>
                <a:solidFill>
                  <a:srgbClr val="606060"/>
                </a:solidFill>
                <a:ln w="9525">
                  <a:noFill/>
                  <a:round/>
                  <a:headEnd/>
                  <a:tailEnd/>
                </a:ln>
              </p:spPr>
              <p:txBody>
                <a:bodyPr/>
                <a:lstStyle/>
                <a:p>
                  <a:endParaRPr lang="en-US"/>
                </a:p>
              </p:txBody>
            </p:sp>
            <p:sp>
              <p:nvSpPr>
                <p:cNvPr id="380876" name="Freeform 972"/>
                <p:cNvSpPr>
                  <a:spLocks noChangeAspect="1"/>
                </p:cNvSpPr>
                <p:nvPr/>
              </p:nvSpPr>
              <p:spPr bwMode="auto">
                <a:xfrm>
                  <a:off x="1459" y="3074"/>
                  <a:ext cx="45" cy="19"/>
                </a:xfrm>
                <a:custGeom>
                  <a:avLst/>
                  <a:gdLst/>
                  <a:ahLst/>
                  <a:cxnLst>
                    <a:cxn ang="0">
                      <a:pos x="0" y="12"/>
                    </a:cxn>
                    <a:cxn ang="0">
                      <a:pos x="7" y="19"/>
                    </a:cxn>
                    <a:cxn ang="0">
                      <a:pos x="45" y="8"/>
                    </a:cxn>
                    <a:cxn ang="0">
                      <a:pos x="37" y="0"/>
                    </a:cxn>
                    <a:cxn ang="0">
                      <a:pos x="0" y="12"/>
                    </a:cxn>
                  </a:cxnLst>
                  <a:rect l="0" t="0" r="r" b="b"/>
                  <a:pathLst>
                    <a:path w="45" h="19">
                      <a:moveTo>
                        <a:pt x="0" y="12"/>
                      </a:moveTo>
                      <a:lnTo>
                        <a:pt x="7" y="19"/>
                      </a:lnTo>
                      <a:lnTo>
                        <a:pt x="45" y="8"/>
                      </a:lnTo>
                      <a:lnTo>
                        <a:pt x="37" y="0"/>
                      </a:lnTo>
                      <a:lnTo>
                        <a:pt x="0" y="12"/>
                      </a:lnTo>
                      <a:close/>
                    </a:path>
                  </a:pathLst>
                </a:custGeom>
                <a:solidFill>
                  <a:srgbClr val="E5E5E5"/>
                </a:solidFill>
                <a:ln w="9525">
                  <a:noFill/>
                  <a:round/>
                  <a:headEnd/>
                  <a:tailEnd/>
                </a:ln>
              </p:spPr>
              <p:txBody>
                <a:bodyPr/>
                <a:lstStyle/>
                <a:p>
                  <a:endParaRPr lang="en-US"/>
                </a:p>
              </p:txBody>
            </p:sp>
            <p:sp>
              <p:nvSpPr>
                <p:cNvPr id="380877" name="Freeform 973"/>
                <p:cNvSpPr>
                  <a:spLocks noChangeAspect="1" noEditPoints="1"/>
                </p:cNvSpPr>
                <p:nvPr/>
              </p:nvSpPr>
              <p:spPr bwMode="auto">
                <a:xfrm>
                  <a:off x="1203" y="3116"/>
                  <a:ext cx="252" cy="99"/>
                </a:xfrm>
                <a:custGeom>
                  <a:avLst/>
                  <a:gdLst/>
                  <a:ahLst/>
                  <a:cxnLst>
                    <a:cxn ang="0">
                      <a:pos x="237" y="0"/>
                    </a:cxn>
                    <a:cxn ang="0">
                      <a:pos x="252" y="23"/>
                    </a:cxn>
                    <a:cxn ang="0">
                      <a:pos x="226" y="23"/>
                    </a:cxn>
                    <a:cxn ang="0">
                      <a:pos x="218" y="11"/>
                    </a:cxn>
                    <a:cxn ang="0">
                      <a:pos x="226" y="0"/>
                    </a:cxn>
                    <a:cxn ang="0">
                      <a:pos x="214" y="7"/>
                    </a:cxn>
                    <a:cxn ang="0">
                      <a:pos x="229" y="30"/>
                    </a:cxn>
                    <a:cxn ang="0">
                      <a:pos x="203" y="30"/>
                    </a:cxn>
                    <a:cxn ang="0">
                      <a:pos x="195" y="19"/>
                    </a:cxn>
                    <a:cxn ang="0">
                      <a:pos x="203" y="11"/>
                    </a:cxn>
                    <a:cxn ang="0">
                      <a:pos x="188" y="15"/>
                    </a:cxn>
                    <a:cxn ang="0">
                      <a:pos x="203" y="38"/>
                    </a:cxn>
                    <a:cxn ang="0">
                      <a:pos x="177" y="38"/>
                    </a:cxn>
                    <a:cxn ang="0">
                      <a:pos x="169" y="26"/>
                    </a:cxn>
                    <a:cxn ang="0">
                      <a:pos x="177" y="19"/>
                    </a:cxn>
                    <a:cxn ang="0">
                      <a:pos x="165" y="23"/>
                    </a:cxn>
                    <a:cxn ang="0">
                      <a:pos x="180" y="45"/>
                    </a:cxn>
                    <a:cxn ang="0">
                      <a:pos x="154" y="45"/>
                    </a:cxn>
                    <a:cxn ang="0">
                      <a:pos x="147" y="34"/>
                    </a:cxn>
                    <a:cxn ang="0">
                      <a:pos x="154" y="26"/>
                    </a:cxn>
                    <a:cxn ang="0">
                      <a:pos x="143" y="30"/>
                    </a:cxn>
                    <a:cxn ang="0">
                      <a:pos x="154" y="53"/>
                    </a:cxn>
                    <a:cxn ang="0">
                      <a:pos x="128" y="53"/>
                    </a:cxn>
                    <a:cxn ang="0">
                      <a:pos x="124" y="42"/>
                    </a:cxn>
                    <a:cxn ang="0">
                      <a:pos x="131" y="34"/>
                    </a:cxn>
                    <a:cxn ang="0">
                      <a:pos x="116" y="38"/>
                    </a:cxn>
                    <a:cxn ang="0">
                      <a:pos x="131" y="61"/>
                    </a:cxn>
                    <a:cxn ang="0">
                      <a:pos x="105" y="61"/>
                    </a:cxn>
                    <a:cxn ang="0">
                      <a:pos x="98" y="49"/>
                    </a:cxn>
                    <a:cxn ang="0">
                      <a:pos x="105" y="42"/>
                    </a:cxn>
                    <a:cxn ang="0">
                      <a:pos x="94" y="45"/>
                    </a:cxn>
                    <a:cxn ang="0">
                      <a:pos x="109" y="68"/>
                    </a:cxn>
                    <a:cxn ang="0">
                      <a:pos x="79" y="68"/>
                    </a:cxn>
                    <a:cxn ang="0">
                      <a:pos x="75" y="57"/>
                    </a:cxn>
                    <a:cxn ang="0">
                      <a:pos x="83" y="49"/>
                    </a:cxn>
                    <a:cxn ang="0">
                      <a:pos x="67" y="53"/>
                    </a:cxn>
                    <a:cxn ang="0">
                      <a:pos x="83" y="76"/>
                    </a:cxn>
                    <a:cxn ang="0">
                      <a:pos x="56" y="76"/>
                    </a:cxn>
                    <a:cxn ang="0">
                      <a:pos x="49" y="64"/>
                    </a:cxn>
                    <a:cxn ang="0">
                      <a:pos x="56" y="57"/>
                    </a:cxn>
                    <a:cxn ang="0">
                      <a:pos x="45" y="61"/>
                    </a:cxn>
                    <a:cxn ang="0">
                      <a:pos x="60" y="87"/>
                    </a:cxn>
                    <a:cxn ang="0">
                      <a:pos x="34" y="83"/>
                    </a:cxn>
                    <a:cxn ang="0">
                      <a:pos x="26" y="72"/>
                    </a:cxn>
                    <a:cxn ang="0">
                      <a:pos x="34" y="64"/>
                    </a:cxn>
                    <a:cxn ang="0">
                      <a:pos x="22" y="68"/>
                    </a:cxn>
                    <a:cxn ang="0">
                      <a:pos x="34" y="91"/>
                    </a:cxn>
                    <a:cxn ang="0">
                      <a:pos x="7" y="91"/>
                    </a:cxn>
                    <a:cxn ang="0">
                      <a:pos x="0" y="80"/>
                    </a:cxn>
                    <a:cxn ang="0">
                      <a:pos x="7" y="72"/>
                    </a:cxn>
                  </a:cxnLst>
                  <a:rect l="0" t="0" r="r" b="b"/>
                  <a:pathLst>
                    <a:path w="252" h="99">
                      <a:moveTo>
                        <a:pt x="226" y="0"/>
                      </a:moveTo>
                      <a:lnTo>
                        <a:pt x="237" y="0"/>
                      </a:lnTo>
                      <a:lnTo>
                        <a:pt x="248" y="7"/>
                      </a:lnTo>
                      <a:lnTo>
                        <a:pt x="252" y="23"/>
                      </a:lnTo>
                      <a:lnTo>
                        <a:pt x="233" y="30"/>
                      </a:lnTo>
                      <a:lnTo>
                        <a:pt x="226" y="23"/>
                      </a:lnTo>
                      <a:lnTo>
                        <a:pt x="226" y="15"/>
                      </a:lnTo>
                      <a:lnTo>
                        <a:pt x="218" y="11"/>
                      </a:lnTo>
                      <a:lnTo>
                        <a:pt x="226" y="0"/>
                      </a:lnTo>
                      <a:lnTo>
                        <a:pt x="226" y="0"/>
                      </a:lnTo>
                      <a:close/>
                      <a:moveTo>
                        <a:pt x="203" y="11"/>
                      </a:moveTo>
                      <a:lnTo>
                        <a:pt x="214" y="7"/>
                      </a:lnTo>
                      <a:lnTo>
                        <a:pt x="226" y="15"/>
                      </a:lnTo>
                      <a:lnTo>
                        <a:pt x="229" y="30"/>
                      </a:lnTo>
                      <a:lnTo>
                        <a:pt x="207" y="38"/>
                      </a:lnTo>
                      <a:lnTo>
                        <a:pt x="203" y="30"/>
                      </a:lnTo>
                      <a:lnTo>
                        <a:pt x="199" y="23"/>
                      </a:lnTo>
                      <a:lnTo>
                        <a:pt x="195" y="19"/>
                      </a:lnTo>
                      <a:lnTo>
                        <a:pt x="203" y="11"/>
                      </a:lnTo>
                      <a:lnTo>
                        <a:pt x="203" y="11"/>
                      </a:lnTo>
                      <a:close/>
                      <a:moveTo>
                        <a:pt x="177" y="19"/>
                      </a:moveTo>
                      <a:lnTo>
                        <a:pt x="188" y="15"/>
                      </a:lnTo>
                      <a:lnTo>
                        <a:pt x="199" y="23"/>
                      </a:lnTo>
                      <a:lnTo>
                        <a:pt x="203" y="38"/>
                      </a:lnTo>
                      <a:lnTo>
                        <a:pt x="184" y="45"/>
                      </a:lnTo>
                      <a:lnTo>
                        <a:pt x="177" y="38"/>
                      </a:lnTo>
                      <a:lnTo>
                        <a:pt x="177" y="30"/>
                      </a:lnTo>
                      <a:lnTo>
                        <a:pt x="169" y="26"/>
                      </a:lnTo>
                      <a:lnTo>
                        <a:pt x="177" y="19"/>
                      </a:lnTo>
                      <a:lnTo>
                        <a:pt x="177" y="19"/>
                      </a:lnTo>
                      <a:close/>
                      <a:moveTo>
                        <a:pt x="154" y="26"/>
                      </a:moveTo>
                      <a:lnTo>
                        <a:pt x="165" y="23"/>
                      </a:lnTo>
                      <a:lnTo>
                        <a:pt x="177" y="30"/>
                      </a:lnTo>
                      <a:lnTo>
                        <a:pt x="180" y="45"/>
                      </a:lnTo>
                      <a:lnTo>
                        <a:pt x="162" y="53"/>
                      </a:lnTo>
                      <a:lnTo>
                        <a:pt x="154" y="45"/>
                      </a:lnTo>
                      <a:lnTo>
                        <a:pt x="150" y="38"/>
                      </a:lnTo>
                      <a:lnTo>
                        <a:pt x="147" y="34"/>
                      </a:lnTo>
                      <a:lnTo>
                        <a:pt x="154" y="26"/>
                      </a:lnTo>
                      <a:lnTo>
                        <a:pt x="154" y="26"/>
                      </a:lnTo>
                      <a:close/>
                      <a:moveTo>
                        <a:pt x="131" y="34"/>
                      </a:moveTo>
                      <a:lnTo>
                        <a:pt x="143" y="30"/>
                      </a:lnTo>
                      <a:lnTo>
                        <a:pt x="150" y="38"/>
                      </a:lnTo>
                      <a:lnTo>
                        <a:pt x="154" y="53"/>
                      </a:lnTo>
                      <a:lnTo>
                        <a:pt x="135" y="61"/>
                      </a:lnTo>
                      <a:lnTo>
                        <a:pt x="128" y="53"/>
                      </a:lnTo>
                      <a:lnTo>
                        <a:pt x="128" y="45"/>
                      </a:lnTo>
                      <a:lnTo>
                        <a:pt x="124" y="42"/>
                      </a:lnTo>
                      <a:lnTo>
                        <a:pt x="131" y="34"/>
                      </a:lnTo>
                      <a:lnTo>
                        <a:pt x="131" y="34"/>
                      </a:lnTo>
                      <a:close/>
                      <a:moveTo>
                        <a:pt x="105" y="42"/>
                      </a:moveTo>
                      <a:lnTo>
                        <a:pt x="116" y="38"/>
                      </a:lnTo>
                      <a:lnTo>
                        <a:pt x="128" y="45"/>
                      </a:lnTo>
                      <a:lnTo>
                        <a:pt x="131" y="61"/>
                      </a:lnTo>
                      <a:lnTo>
                        <a:pt x="113" y="68"/>
                      </a:lnTo>
                      <a:lnTo>
                        <a:pt x="105" y="61"/>
                      </a:lnTo>
                      <a:lnTo>
                        <a:pt x="101" y="53"/>
                      </a:lnTo>
                      <a:lnTo>
                        <a:pt x="98" y="49"/>
                      </a:lnTo>
                      <a:lnTo>
                        <a:pt x="105" y="42"/>
                      </a:lnTo>
                      <a:lnTo>
                        <a:pt x="105" y="42"/>
                      </a:lnTo>
                      <a:close/>
                      <a:moveTo>
                        <a:pt x="83" y="49"/>
                      </a:moveTo>
                      <a:lnTo>
                        <a:pt x="94" y="45"/>
                      </a:lnTo>
                      <a:lnTo>
                        <a:pt x="101" y="53"/>
                      </a:lnTo>
                      <a:lnTo>
                        <a:pt x="109" y="68"/>
                      </a:lnTo>
                      <a:lnTo>
                        <a:pt x="86" y="76"/>
                      </a:lnTo>
                      <a:lnTo>
                        <a:pt x="79" y="68"/>
                      </a:lnTo>
                      <a:lnTo>
                        <a:pt x="79" y="61"/>
                      </a:lnTo>
                      <a:lnTo>
                        <a:pt x="75" y="57"/>
                      </a:lnTo>
                      <a:lnTo>
                        <a:pt x="83" y="49"/>
                      </a:lnTo>
                      <a:lnTo>
                        <a:pt x="83" y="49"/>
                      </a:lnTo>
                      <a:close/>
                      <a:moveTo>
                        <a:pt x="56" y="57"/>
                      </a:moveTo>
                      <a:lnTo>
                        <a:pt x="67" y="53"/>
                      </a:lnTo>
                      <a:lnTo>
                        <a:pt x="79" y="61"/>
                      </a:lnTo>
                      <a:lnTo>
                        <a:pt x="83" y="76"/>
                      </a:lnTo>
                      <a:lnTo>
                        <a:pt x="64" y="83"/>
                      </a:lnTo>
                      <a:lnTo>
                        <a:pt x="56" y="76"/>
                      </a:lnTo>
                      <a:lnTo>
                        <a:pt x="52" y="72"/>
                      </a:lnTo>
                      <a:lnTo>
                        <a:pt x="49" y="64"/>
                      </a:lnTo>
                      <a:lnTo>
                        <a:pt x="56" y="57"/>
                      </a:lnTo>
                      <a:lnTo>
                        <a:pt x="56" y="57"/>
                      </a:lnTo>
                      <a:close/>
                      <a:moveTo>
                        <a:pt x="34" y="64"/>
                      </a:moveTo>
                      <a:lnTo>
                        <a:pt x="45" y="61"/>
                      </a:lnTo>
                      <a:lnTo>
                        <a:pt x="52" y="72"/>
                      </a:lnTo>
                      <a:lnTo>
                        <a:pt x="60" y="87"/>
                      </a:lnTo>
                      <a:lnTo>
                        <a:pt x="37" y="91"/>
                      </a:lnTo>
                      <a:lnTo>
                        <a:pt x="34" y="83"/>
                      </a:lnTo>
                      <a:lnTo>
                        <a:pt x="30" y="76"/>
                      </a:lnTo>
                      <a:lnTo>
                        <a:pt x="26" y="72"/>
                      </a:lnTo>
                      <a:lnTo>
                        <a:pt x="34" y="64"/>
                      </a:lnTo>
                      <a:lnTo>
                        <a:pt x="34" y="64"/>
                      </a:lnTo>
                      <a:close/>
                      <a:moveTo>
                        <a:pt x="7" y="72"/>
                      </a:moveTo>
                      <a:lnTo>
                        <a:pt x="22" y="68"/>
                      </a:lnTo>
                      <a:lnTo>
                        <a:pt x="30" y="76"/>
                      </a:lnTo>
                      <a:lnTo>
                        <a:pt x="34" y="91"/>
                      </a:lnTo>
                      <a:lnTo>
                        <a:pt x="15" y="99"/>
                      </a:lnTo>
                      <a:lnTo>
                        <a:pt x="7" y="91"/>
                      </a:lnTo>
                      <a:lnTo>
                        <a:pt x="7" y="83"/>
                      </a:lnTo>
                      <a:lnTo>
                        <a:pt x="0" y="80"/>
                      </a:lnTo>
                      <a:lnTo>
                        <a:pt x="7" y="72"/>
                      </a:lnTo>
                      <a:lnTo>
                        <a:pt x="7" y="72"/>
                      </a:lnTo>
                      <a:close/>
                    </a:path>
                  </a:pathLst>
                </a:custGeom>
                <a:solidFill>
                  <a:srgbClr val="F4F4D1"/>
                </a:solidFill>
                <a:ln w="9525">
                  <a:noFill/>
                  <a:round/>
                  <a:headEnd/>
                  <a:tailEnd/>
                </a:ln>
              </p:spPr>
              <p:txBody>
                <a:bodyPr/>
                <a:lstStyle/>
                <a:p>
                  <a:endParaRPr lang="en-US"/>
                </a:p>
              </p:txBody>
            </p:sp>
            <p:sp>
              <p:nvSpPr>
                <p:cNvPr id="380878" name="Freeform 974"/>
                <p:cNvSpPr>
                  <a:spLocks noChangeAspect="1"/>
                </p:cNvSpPr>
                <p:nvPr/>
              </p:nvSpPr>
              <p:spPr bwMode="auto">
                <a:xfrm>
                  <a:off x="1421" y="3116"/>
                  <a:ext cx="34" cy="26"/>
                </a:xfrm>
                <a:custGeom>
                  <a:avLst/>
                  <a:gdLst/>
                  <a:ahLst/>
                  <a:cxnLst>
                    <a:cxn ang="0">
                      <a:pos x="8" y="0"/>
                    </a:cxn>
                    <a:cxn ang="0">
                      <a:pos x="19" y="0"/>
                    </a:cxn>
                    <a:cxn ang="0">
                      <a:pos x="30" y="7"/>
                    </a:cxn>
                    <a:cxn ang="0">
                      <a:pos x="34" y="23"/>
                    </a:cxn>
                    <a:cxn ang="0">
                      <a:pos x="15" y="26"/>
                    </a:cxn>
                    <a:cxn ang="0">
                      <a:pos x="8" y="23"/>
                    </a:cxn>
                    <a:cxn ang="0">
                      <a:pos x="8" y="15"/>
                    </a:cxn>
                    <a:cxn ang="0">
                      <a:pos x="0" y="11"/>
                    </a:cxn>
                    <a:cxn ang="0">
                      <a:pos x="8" y="0"/>
                    </a:cxn>
                  </a:cxnLst>
                  <a:rect l="0" t="0" r="r" b="b"/>
                  <a:pathLst>
                    <a:path w="34" h="26">
                      <a:moveTo>
                        <a:pt x="8" y="0"/>
                      </a:moveTo>
                      <a:lnTo>
                        <a:pt x="19" y="0"/>
                      </a:lnTo>
                      <a:lnTo>
                        <a:pt x="30" y="7"/>
                      </a:lnTo>
                      <a:lnTo>
                        <a:pt x="34" y="23"/>
                      </a:lnTo>
                      <a:lnTo>
                        <a:pt x="15" y="26"/>
                      </a:lnTo>
                      <a:lnTo>
                        <a:pt x="8" y="23"/>
                      </a:lnTo>
                      <a:lnTo>
                        <a:pt x="8"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80879" name="Freeform 975"/>
                <p:cNvSpPr>
                  <a:spLocks noChangeAspect="1"/>
                </p:cNvSpPr>
                <p:nvPr/>
              </p:nvSpPr>
              <p:spPr bwMode="auto">
                <a:xfrm>
                  <a:off x="1398" y="3123"/>
                  <a:ext cx="34" cy="31"/>
                </a:xfrm>
                <a:custGeom>
                  <a:avLst/>
                  <a:gdLst/>
                  <a:ahLst/>
                  <a:cxnLst>
                    <a:cxn ang="0">
                      <a:pos x="8" y="4"/>
                    </a:cxn>
                    <a:cxn ang="0">
                      <a:pos x="19" y="0"/>
                    </a:cxn>
                    <a:cxn ang="0">
                      <a:pos x="31" y="8"/>
                    </a:cxn>
                    <a:cxn ang="0">
                      <a:pos x="34" y="23"/>
                    </a:cxn>
                    <a:cxn ang="0">
                      <a:pos x="16" y="31"/>
                    </a:cxn>
                    <a:cxn ang="0">
                      <a:pos x="8" y="23"/>
                    </a:cxn>
                    <a:cxn ang="0">
                      <a:pos x="4" y="16"/>
                    </a:cxn>
                    <a:cxn ang="0">
                      <a:pos x="0" y="12"/>
                    </a:cxn>
                    <a:cxn ang="0">
                      <a:pos x="8" y="4"/>
                    </a:cxn>
                  </a:cxnLst>
                  <a:rect l="0" t="0" r="r" b="b"/>
                  <a:pathLst>
                    <a:path w="34" h="31">
                      <a:moveTo>
                        <a:pt x="8" y="4"/>
                      </a:moveTo>
                      <a:lnTo>
                        <a:pt x="19" y="0"/>
                      </a:lnTo>
                      <a:lnTo>
                        <a:pt x="31" y="8"/>
                      </a:lnTo>
                      <a:lnTo>
                        <a:pt x="34" y="23"/>
                      </a:lnTo>
                      <a:lnTo>
                        <a:pt x="16"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0880" name="Freeform 976"/>
                <p:cNvSpPr>
                  <a:spLocks noChangeAspect="1"/>
                </p:cNvSpPr>
                <p:nvPr/>
              </p:nvSpPr>
              <p:spPr bwMode="auto">
                <a:xfrm>
                  <a:off x="1372" y="3131"/>
                  <a:ext cx="34" cy="30"/>
                </a:xfrm>
                <a:custGeom>
                  <a:avLst/>
                  <a:gdLst/>
                  <a:ahLst/>
                  <a:cxnLst>
                    <a:cxn ang="0">
                      <a:pos x="8" y="4"/>
                    </a:cxn>
                    <a:cxn ang="0">
                      <a:pos x="19" y="0"/>
                    </a:cxn>
                    <a:cxn ang="0">
                      <a:pos x="30" y="8"/>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8"/>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0881" name="Freeform 977"/>
                <p:cNvSpPr>
                  <a:spLocks noChangeAspect="1"/>
                </p:cNvSpPr>
                <p:nvPr/>
              </p:nvSpPr>
              <p:spPr bwMode="auto">
                <a:xfrm>
                  <a:off x="1350" y="3139"/>
                  <a:ext cx="33" cy="30"/>
                </a:xfrm>
                <a:custGeom>
                  <a:avLst/>
                  <a:gdLst/>
                  <a:ahLst/>
                  <a:cxnLst>
                    <a:cxn ang="0">
                      <a:pos x="7" y="3"/>
                    </a:cxn>
                    <a:cxn ang="0">
                      <a:pos x="18" y="0"/>
                    </a:cxn>
                    <a:cxn ang="0">
                      <a:pos x="30" y="7"/>
                    </a:cxn>
                    <a:cxn ang="0">
                      <a:pos x="33" y="22"/>
                    </a:cxn>
                    <a:cxn ang="0">
                      <a:pos x="15" y="30"/>
                    </a:cxn>
                    <a:cxn ang="0">
                      <a:pos x="7" y="22"/>
                    </a:cxn>
                    <a:cxn ang="0">
                      <a:pos x="3" y="15"/>
                    </a:cxn>
                    <a:cxn ang="0">
                      <a:pos x="0" y="11"/>
                    </a:cxn>
                    <a:cxn ang="0">
                      <a:pos x="7" y="3"/>
                    </a:cxn>
                  </a:cxnLst>
                  <a:rect l="0" t="0" r="r" b="b"/>
                  <a:pathLst>
                    <a:path w="33" h="30">
                      <a:moveTo>
                        <a:pt x="7" y="3"/>
                      </a:moveTo>
                      <a:lnTo>
                        <a:pt x="18" y="0"/>
                      </a:lnTo>
                      <a:lnTo>
                        <a:pt x="30" y="7"/>
                      </a:lnTo>
                      <a:lnTo>
                        <a:pt x="33" y="22"/>
                      </a:lnTo>
                      <a:lnTo>
                        <a:pt x="15" y="30"/>
                      </a:lnTo>
                      <a:lnTo>
                        <a:pt x="7" y="22"/>
                      </a:lnTo>
                      <a:lnTo>
                        <a:pt x="3"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0882" name="Freeform 978"/>
                <p:cNvSpPr>
                  <a:spLocks noChangeAspect="1"/>
                </p:cNvSpPr>
                <p:nvPr/>
              </p:nvSpPr>
              <p:spPr bwMode="auto">
                <a:xfrm>
                  <a:off x="1327" y="3146"/>
                  <a:ext cx="30" cy="31"/>
                </a:xfrm>
                <a:custGeom>
                  <a:avLst/>
                  <a:gdLst/>
                  <a:ahLst/>
                  <a:cxnLst>
                    <a:cxn ang="0">
                      <a:pos x="7" y="4"/>
                    </a:cxn>
                    <a:cxn ang="0">
                      <a:pos x="19" y="0"/>
                    </a:cxn>
                    <a:cxn ang="0">
                      <a:pos x="26" y="8"/>
                    </a:cxn>
                    <a:cxn ang="0">
                      <a:pos x="30" y="23"/>
                    </a:cxn>
                    <a:cxn ang="0">
                      <a:pos x="11" y="31"/>
                    </a:cxn>
                    <a:cxn ang="0">
                      <a:pos x="4" y="23"/>
                    </a:cxn>
                    <a:cxn ang="0">
                      <a:pos x="4" y="15"/>
                    </a:cxn>
                    <a:cxn ang="0">
                      <a:pos x="0" y="12"/>
                    </a:cxn>
                    <a:cxn ang="0">
                      <a:pos x="7" y="4"/>
                    </a:cxn>
                  </a:cxnLst>
                  <a:rect l="0" t="0" r="r" b="b"/>
                  <a:pathLst>
                    <a:path w="30" h="31">
                      <a:moveTo>
                        <a:pt x="7" y="4"/>
                      </a:moveTo>
                      <a:lnTo>
                        <a:pt x="19" y="0"/>
                      </a:lnTo>
                      <a:lnTo>
                        <a:pt x="26" y="8"/>
                      </a:lnTo>
                      <a:lnTo>
                        <a:pt x="30" y="23"/>
                      </a:lnTo>
                      <a:lnTo>
                        <a:pt x="11" y="31"/>
                      </a:lnTo>
                      <a:lnTo>
                        <a:pt x="4" y="23"/>
                      </a:lnTo>
                      <a:lnTo>
                        <a:pt x="4"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0883" name="Freeform 979"/>
                <p:cNvSpPr>
                  <a:spLocks noChangeAspect="1"/>
                </p:cNvSpPr>
                <p:nvPr/>
              </p:nvSpPr>
              <p:spPr bwMode="auto">
                <a:xfrm>
                  <a:off x="1301" y="3154"/>
                  <a:ext cx="33" cy="30"/>
                </a:xfrm>
                <a:custGeom>
                  <a:avLst/>
                  <a:gdLst/>
                  <a:ahLst/>
                  <a:cxnLst>
                    <a:cxn ang="0">
                      <a:pos x="7" y="4"/>
                    </a:cxn>
                    <a:cxn ang="0">
                      <a:pos x="18" y="0"/>
                    </a:cxn>
                    <a:cxn ang="0">
                      <a:pos x="30" y="7"/>
                    </a:cxn>
                    <a:cxn ang="0">
                      <a:pos x="33" y="23"/>
                    </a:cxn>
                    <a:cxn ang="0">
                      <a:pos x="15" y="30"/>
                    </a:cxn>
                    <a:cxn ang="0">
                      <a:pos x="7" y="23"/>
                    </a:cxn>
                    <a:cxn ang="0">
                      <a:pos x="3" y="15"/>
                    </a:cxn>
                    <a:cxn ang="0">
                      <a:pos x="0" y="11"/>
                    </a:cxn>
                    <a:cxn ang="0">
                      <a:pos x="7" y="4"/>
                    </a:cxn>
                  </a:cxnLst>
                  <a:rect l="0" t="0" r="r" b="b"/>
                  <a:pathLst>
                    <a:path w="33" h="30">
                      <a:moveTo>
                        <a:pt x="7" y="4"/>
                      </a:moveTo>
                      <a:lnTo>
                        <a:pt x="18" y="0"/>
                      </a:lnTo>
                      <a:lnTo>
                        <a:pt x="30" y="7"/>
                      </a:lnTo>
                      <a:lnTo>
                        <a:pt x="33" y="23"/>
                      </a:lnTo>
                      <a:lnTo>
                        <a:pt x="15" y="30"/>
                      </a:lnTo>
                      <a:lnTo>
                        <a:pt x="7"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0884" name="Freeform 980"/>
                <p:cNvSpPr>
                  <a:spLocks noChangeAspect="1"/>
                </p:cNvSpPr>
                <p:nvPr/>
              </p:nvSpPr>
              <p:spPr bwMode="auto">
                <a:xfrm>
                  <a:off x="1278" y="3161"/>
                  <a:ext cx="30" cy="31"/>
                </a:xfrm>
                <a:custGeom>
                  <a:avLst/>
                  <a:gdLst/>
                  <a:ahLst/>
                  <a:cxnLst>
                    <a:cxn ang="0">
                      <a:pos x="8" y="4"/>
                    </a:cxn>
                    <a:cxn ang="0">
                      <a:pos x="19" y="0"/>
                    </a:cxn>
                    <a:cxn ang="0">
                      <a:pos x="26" y="8"/>
                    </a:cxn>
                    <a:cxn ang="0">
                      <a:pos x="30" y="23"/>
                    </a:cxn>
                    <a:cxn ang="0">
                      <a:pos x="11" y="31"/>
                    </a:cxn>
                    <a:cxn ang="0">
                      <a:pos x="4" y="23"/>
                    </a:cxn>
                    <a:cxn ang="0">
                      <a:pos x="4" y="16"/>
                    </a:cxn>
                    <a:cxn ang="0">
                      <a:pos x="0" y="12"/>
                    </a:cxn>
                    <a:cxn ang="0">
                      <a:pos x="8" y="4"/>
                    </a:cxn>
                  </a:cxnLst>
                  <a:rect l="0" t="0" r="r" b="b"/>
                  <a:pathLst>
                    <a:path w="30" h="31">
                      <a:moveTo>
                        <a:pt x="8" y="4"/>
                      </a:moveTo>
                      <a:lnTo>
                        <a:pt x="19" y="0"/>
                      </a:lnTo>
                      <a:lnTo>
                        <a:pt x="26" y="8"/>
                      </a:lnTo>
                      <a:lnTo>
                        <a:pt x="30" y="23"/>
                      </a:lnTo>
                      <a:lnTo>
                        <a:pt x="11" y="31"/>
                      </a:lnTo>
                      <a:lnTo>
                        <a:pt x="4"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0885" name="Freeform 981"/>
                <p:cNvSpPr>
                  <a:spLocks noChangeAspect="1"/>
                </p:cNvSpPr>
                <p:nvPr/>
              </p:nvSpPr>
              <p:spPr bwMode="auto">
                <a:xfrm>
                  <a:off x="1252" y="3169"/>
                  <a:ext cx="34" cy="30"/>
                </a:xfrm>
                <a:custGeom>
                  <a:avLst/>
                  <a:gdLst/>
                  <a:ahLst/>
                  <a:cxnLst>
                    <a:cxn ang="0">
                      <a:pos x="7" y="4"/>
                    </a:cxn>
                    <a:cxn ang="0">
                      <a:pos x="18" y="0"/>
                    </a:cxn>
                    <a:cxn ang="0">
                      <a:pos x="30" y="8"/>
                    </a:cxn>
                    <a:cxn ang="0">
                      <a:pos x="34" y="23"/>
                    </a:cxn>
                    <a:cxn ang="0">
                      <a:pos x="15" y="30"/>
                    </a:cxn>
                    <a:cxn ang="0">
                      <a:pos x="7" y="23"/>
                    </a:cxn>
                    <a:cxn ang="0">
                      <a:pos x="3" y="19"/>
                    </a:cxn>
                    <a:cxn ang="0">
                      <a:pos x="0" y="11"/>
                    </a:cxn>
                    <a:cxn ang="0">
                      <a:pos x="7" y="4"/>
                    </a:cxn>
                  </a:cxnLst>
                  <a:rect l="0" t="0" r="r" b="b"/>
                  <a:pathLst>
                    <a:path w="34" h="30">
                      <a:moveTo>
                        <a:pt x="7" y="4"/>
                      </a:moveTo>
                      <a:lnTo>
                        <a:pt x="18" y="0"/>
                      </a:lnTo>
                      <a:lnTo>
                        <a:pt x="30" y="8"/>
                      </a:lnTo>
                      <a:lnTo>
                        <a:pt x="34" y="23"/>
                      </a:lnTo>
                      <a:lnTo>
                        <a:pt x="15" y="30"/>
                      </a:lnTo>
                      <a:lnTo>
                        <a:pt x="7" y="23"/>
                      </a:lnTo>
                      <a:lnTo>
                        <a:pt x="3"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0886" name="Freeform 982"/>
                <p:cNvSpPr>
                  <a:spLocks noChangeAspect="1"/>
                </p:cNvSpPr>
                <p:nvPr/>
              </p:nvSpPr>
              <p:spPr bwMode="auto">
                <a:xfrm>
                  <a:off x="1229" y="3177"/>
                  <a:ext cx="30" cy="30"/>
                </a:xfrm>
                <a:custGeom>
                  <a:avLst/>
                  <a:gdLst/>
                  <a:ahLst/>
                  <a:cxnLst>
                    <a:cxn ang="0">
                      <a:pos x="8" y="3"/>
                    </a:cxn>
                    <a:cxn ang="0">
                      <a:pos x="19" y="0"/>
                    </a:cxn>
                    <a:cxn ang="0">
                      <a:pos x="26" y="11"/>
                    </a:cxn>
                    <a:cxn ang="0">
                      <a:pos x="30" y="26"/>
                    </a:cxn>
                    <a:cxn ang="0">
                      <a:pos x="11" y="30"/>
                    </a:cxn>
                    <a:cxn ang="0">
                      <a:pos x="8" y="22"/>
                    </a:cxn>
                    <a:cxn ang="0">
                      <a:pos x="4" y="19"/>
                    </a:cxn>
                    <a:cxn ang="0">
                      <a:pos x="0" y="11"/>
                    </a:cxn>
                    <a:cxn ang="0">
                      <a:pos x="8" y="3"/>
                    </a:cxn>
                  </a:cxnLst>
                  <a:rect l="0" t="0" r="r" b="b"/>
                  <a:pathLst>
                    <a:path w="30" h="30">
                      <a:moveTo>
                        <a:pt x="8" y="3"/>
                      </a:moveTo>
                      <a:lnTo>
                        <a:pt x="19" y="0"/>
                      </a:lnTo>
                      <a:lnTo>
                        <a:pt x="26" y="11"/>
                      </a:lnTo>
                      <a:lnTo>
                        <a:pt x="30" y="26"/>
                      </a:lnTo>
                      <a:lnTo>
                        <a:pt x="11" y="30"/>
                      </a:lnTo>
                      <a:lnTo>
                        <a:pt x="8"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80887" name="Freeform 983"/>
                <p:cNvSpPr>
                  <a:spLocks noChangeAspect="1"/>
                </p:cNvSpPr>
                <p:nvPr/>
              </p:nvSpPr>
              <p:spPr bwMode="auto">
                <a:xfrm>
                  <a:off x="1203" y="3184"/>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0888" name="Freeform 984"/>
                <p:cNvSpPr>
                  <a:spLocks noChangeAspect="1" noEditPoints="1"/>
                </p:cNvSpPr>
                <p:nvPr/>
              </p:nvSpPr>
              <p:spPr bwMode="auto">
                <a:xfrm>
                  <a:off x="1203" y="3116"/>
                  <a:ext cx="237" cy="99"/>
                </a:xfrm>
                <a:custGeom>
                  <a:avLst/>
                  <a:gdLst/>
                  <a:ahLst/>
                  <a:cxnLst>
                    <a:cxn ang="0">
                      <a:pos x="233" y="26"/>
                    </a:cxn>
                    <a:cxn ang="0">
                      <a:pos x="226" y="15"/>
                    </a:cxn>
                    <a:cxn ang="0">
                      <a:pos x="229" y="0"/>
                    </a:cxn>
                    <a:cxn ang="0">
                      <a:pos x="237" y="11"/>
                    </a:cxn>
                    <a:cxn ang="0">
                      <a:pos x="211" y="34"/>
                    </a:cxn>
                    <a:cxn ang="0">
                      <a:pos x="199" y="23"/>
                    </a:cxn>
                    <a:cxn ang="0">
                      <a:pos x="203" y="7"/>
                    </a:cxn>
                    <a:cxn ang="0">
                      <a:pos x="214" y="19"/>
                    </a:cxn>
                    <a:cxn ang="0">
                      <a:pos x="184" y="42"/>
                    </a:cxn>
                    <a:cxn ang="0">
                      <a:pos x="177" y="30"/>
                    </a:cxn>
                    <a:cxn ang="0">
                      <a:pos x="180" y="19"/>
                    </a:cxn>
                    <a:cxn ang="0">
                      <a:pos x="188" y="26"/>
                    </a:cxn>
                    <a:cxn ang="0">
                      <a:pos x="162" y="49"/>
                    </a:cxn>
                    <a:cxn ang="0">
                      <a:pos x="150" y="38"/>
                    </a:cxn>
                    <a:cxn ang="0">
                      <a:pos x="154" y="26"/>
                    </a:cxn>
                    <a:cxn ang="0">
                      <a:pos x="165" y="34"/>
                    </a:cxn>
                    <a:cxn ang="0">
                      <a:pos x="135" y="61"/>
                    </a:cxn>
                    <a:cxn ang="0">
                      <a:pos x="128" y="45"/>
                    </a:cxn>
                    <a:cxn ang="0">
                      <a:pos x="131" y="34"/>
                    </a:cxn>
                    <a:cxn ang="0">
                      <a:pos x="139" y="42"/>
                    </a:cxn>
                    <a:cxn ang="0">
                      <a:pos x="113" y="68"/>
                    </a:cxn>
                    <a:cxn ang="0">
                      <a:pos x="105" y="53"/>
                    </a:cxn>
                    <a:cxn ang="0">
                      <a:pos x="105" y="42"/>
                    </a:cxn>
                    <a:cxn ang="0">
                      <a:pos x="116" y="49"/>
                    </a:cxn>
                    <a:cxn ang="0">
                      <a:pos x="86" y="76"/>
                    </a:cxn>
                    <a:cxn ang="0">
                      <a:pos x="79" y="61"/>
                    </a:cxn>
                    <a:cxn ang="0">
                      <a:pos x="83" y="49"/>
                    </a:cxn>
                    <a:cxn ang="0">
                      <a:pos x="90" y="57"/>
                    </a:cxn>
                    <a:cxn ang="0">
                      <a:pos x="64" y="83"/>
                    </a:cxn>
                    <a:cxn ang="0">
                      <a:pos x="52" y="68"/>
                    </a:cxn>
                    <a:cxn ang="0">
                      <a:pos x="56" y="57"/>
                    </a:cxn>
                    <a:cxn ang="0">
                      <a:pos x="64" y="64"/>
                    </a:cxn>
                    <a:cxn ang="0">
                      <a:pos x="37" y="91"/>
                    </a:cxn>
                    <a:cxn ang="0">
                      <a:pos x="30" y="76"/>
                    </a:cxn>
                    <a:cxn ang="0">
                      <a:pos x="34" y="64"/>
                    </a:cxn>
                    <a:cxn ang="0">
                      <a:pos x="41" y="72"/>
                    </a:cxn>
                    <a:cxn ang="0">
                      <a:pos x="15" y="99"/>
                    </a:cxn>
                    <a:cxn ang="0">
                      <a:pos x="7" y="83"/>
                    </a:cxn>
                    <a:cxn ang="0">
                      <a:pos x="7" y="72"/>
                    </a:cxn>
                    <a:cxn ang="0">
                      <a:pos x="19" y="80"/>
                    </a:cxn>
                  </a:cxnLst>
                  <a:rect l="0" t="0" r="r" b="b"/>
                  <a:pathLst>
                    <a:path w="237" h="99">
                      <a:moveTo>
                        <a:pt x="237" y="11"/>
                      </a:moveTo>
                      <a:lnTo>
                        <a:pt x="233" y="26"/>
                      </a:lnTo>
                      <a:lnTo>
                        <a:pt x="226" y="19"/>
                      </a:lnTo>
                      <a:lnTo>
                        <a:pt x="226" y="15"/>
                      </a:lnTo>
                      <a:lnTo>
                        <a:pt x="222" y="11"/>
                      </a:lnTo>
                      <a:lnTo>
                        <a:pt x="229" y="0"/>
                      </a:lnTo>
                      <a:lnTo>
                        <a:pt x="237" y="11"/>
                      </a:lnTo>
                      <a:lnTo>
                        <a:pt x="237" y="11"/>
                      </a:lnTo>
                      <a:close/>
                      <a:moveTo>
                        <a:pt x="214" y="19"/>
                      </a:moveTo>
                      <a:lnTo>
                        <a:pt x="211" y="34"/>
                      </a:lnTo>
                      <a:lnTo>
                        <a:pt x="203" y="26"/>
                      </a:lnTo>
                      <a:lnTo>
                        <a:pt x="199" y="23"/>
                      </a:lnTo>
                      <a:lnTo>
                        <a:pt x="195" y="19"/>
                      </a:lnTo>
                      <a:lnTo>
                        <a:pt x="203" y="7"/>
                      </a:lnTo>
                      <a:lnTo>
                        <a:pt x="214" y="19"/>
                      </a:lnTo>
                      <a:lnTo>
                        <a:pt x="214" y="19"/>
                      </a:lnTo>
                      <a:close/>
                      <a:moveTo>
                        <a:pt x="188" y="26"/>
                      </a:moveTo>
                      <a:lnTo>
                        <a:pt x="184" y="42"/>
                      </a:lnTo>
                      <a:lnTo>
                        <a:pt x="180" y="38"/>
                      </a:lnTo>
                      <a:lnTo>
                        <a:pt x="177" y="30"/>
                      </a:lnTo>
                      <a:lnTo>
                        <a:pt x="173" y="26"/>
                      </a:lnTo>
                      <a:lnTo>
                        <a:pt x="180" y="19"/>
                      </a:lnTo>
                      <a:lnTo>
                        <a:pt x="188" y="26"/>
                      </a:lnTo>
                      <a:lnTo>
                        <a:pt x="188" y="26"/>
                      </a:lnTo>
                      <a:close/>
                      <a:moveTo>
                        <a:pt x="165" y="34"/>
                      </a:moveTo>
                      <a:lnTo>
                        <a:pt x="162" y="49"/>
                      </a:lnTo>
                      <a:lnTo>
                        <a:pt x="154" y="45"/>
                      </a:lnTo>
                      <a:lnTo>
                        <a:pt x="150" y="38"/>
                      </a:lnTo>
                      <a:lnTo>
                        <a:pt x="147" y="34"/>
                      </a:lnTo>
                      <a:lnTo>
                        <a:pt x="154" y="26"/>
                      </a:lnTo>
                      <a:lnTo>
                        <a:pt x="165" y="34"/>
                      </a:lnTo>
                      <a:lnTo>
                        <a:pt x="165" y="34"/>
                      </a:lnTo>
                      <a:close/>
                      <a:moveTo>
                        <a:pt x="139" y="42"/>
                      </a:moveTo>
                      <a:lnTo>
                        <a:pt x="135" y="61"/>
                      </a:lnTo>
                      <a:lnTo>
                        <a:pt x="131" y="53"/>
                      </a:lnTo>
                      <a:lnTo>
                        <a:pt x="128" y="45"/>
                      </a:lnTo>
                      <a:lnTo>
                        <a:pt x="124" y="42"/>
                      </a:lnTo>
                      <a:lnTo>
                        <a:pt x="131" y="34"/>
                      </a:lnTo>
                      <a:lnTo>
                        <a:pt x="139" y="42"/>
                      </a:lnTo>
                      <a:lnTo>
                        <a:pt x="139" y="42"/>
                      </a:lnTo>
                      <a:close/>
                      <a:moveTo>
                        <a:pt x="116" y="49"/>
                      </a:moveTo>
                      <a:lnTo>
                        <a:pt x="113" y="68"/>
                      </a:lnTo>
                      <a:lnTo>
                        <a:pt x="105" y="61"/>
                      </a:lnTo>
                      <a:lnTo>
                        <a:pt x="105" y="53"/>
                      </a:lnTo>
                      <a:lnTo>
                        <a:pt x="98" y="49"/>
                      </a:lnTo>
                      <a:lnTo>
                        <a:pt x="105" y="42"/>
                      </a:lnTo>
                      <a:lnTo>
                        <a:pt x="116" y="49"/>
                      </a:lnTo>
                      <a:lnTo>
                        <a:pt x="116" y="49"/>
                      </a:lnTo>
                      <a:close/>
                      <a:moveTo>
                        <a:pt x="90" y="57"/>
                      </a:moveTo>
                      <a:lnTo>
                        <a:pt x="86" y="76"/>
                      </a:lnTo>
                      <a:lnTo>
                        <a:pt x="79" y="68"/>
                      </a:lnTo>
                      <a:lnTo>
                        <a:pt x="79" y="61"/>
                      </a:lnTo>
                      <a:lnTo>
                        <a:pt x="75" y="57"/>
                      </a:lnTo>
                      <a:lnTo>
                        <a:pt x="83" y="49"/>
                      </a:lnTo>
                      <a:lnTo>
                        <a:pt x="90" y="57"/>
                      </a:lnTo>
                      <a:lnTo>
                        <a:pt x="90" y="57"/>
                      </a:lnTo>
                      <a:close/>
                      <a:moveTo>
                        <a:pt x="64" y="64"/>
                      </a:moveTo>
                      <a:lnTo>
                        <a:pt x="64" y="83"/>
                      </a:lnTo>
                      <a:lnTo>
                        <a:pt x="56" y="76"/>
                      </a:lnTo>
                      <a:lnTo>
                        <a:pt x="52" y="68"/>
                      </a:lnTo>
                      <a:lnTo>
                        <a:pt x="49" y="64"/>
                      </a:lnTo>
                      <a:lnTo>
                        <a:pt x="56" y="57"/>
                      </a:lnTo>
                      <a:lnTo>
                        <a:pt x="64" y="64"/>
                      </a:lnTo>
                      <a:lnTo>
                        <a:pt x="64" y="64"/>
                      </a:lnTo>
                      <a:close/>
                      <a:moveTo>
                        <a:pt x="41" y="72"/>
                      </a:moveTo>
                      <a:lnTo>
                        <a:pt x="37" y="91"/>
                      </a:lnTo>
                      <a:lnTo>
                        <a:pt x="34" y="83"/>
                      </a:lnTo>
                      <a:lnTo>
                        <a:pt x="30" y="76"/>
                      </a:lnTo>
                      <a:lnTo>
                        <a:pt x="26" y="72"/>
                      </a:lnTo>
                      <a:lnTo>
                        <a:pt x="34" y="64"/>
                      </a:lnTo>
                      <a:lnTo>
                        <a:pt x="41" y="72"/>
                      </a:lnTo>
                      <a:lnTo>
                        <a:pt x="41" y="72"/>
                      </a:lnTo>
                      <a:close/>
                      <a:moveTo>
                        <a:pt x="19" y="80"/>
                      </a:moveTo>
                      <a:lnTo>
                        <a:pt x="15" y="99"/>
                      </a:lnTo>
                      <a:lnTo>
                        <a:pt x="7" y="91"/>
                      </a:lnTo>
                      <a:lnTo>
                        <a:pt x="7" y="83"/>
                      </a:lnTo>
                      <a:lnTo>
                        <a:pt x="0" y="80"/>
                      </a:lnTo>
                      <a:lnTo>
                        <a:pt x="7" y="72"/>
                      </a:lnTo>
                      <a:lnTo>
                        <a:pt x="19" y="80"/>
                      </a:lnTo>
                      <a:lnTo>
                        <a:pt x="19" y="80"/>
                      </a:lnTo>
                      <a:close/>
                    </a:path>
                  </a:pathLst>
                </a:custGeom>
                <a:solidFill>
                  <a:srgbClr val="E2E2BF"/>
                </a:solidFill>
                <a:ln w="9525">
                  <a:noFill/>
                  <a:round/>
                  <a:headEnd/>
                  <a:tailEnd/>
                </a:ln>
              </p:spPr>
              <p:txBody>
                <a:bodyPr/>
                <a:lstStyle/>
                <a:p>
                  <a:endParaRPr lang="en-US"/>
                </a:p>
              </p:txBody>
            </p:sp>
            <p:sp>
              <p:nvSpPr>
                <p:cNvPr id="380889" name="Freeform 985"/>
                <p:cNvSpPr>
                  <a:spLocks noChangeAspect="1" noEditPoints="1"/>
                </p:cNvSpPr>
                <p:nvPr/>
              </p:nvSpPr>
              <p:spPr bwMode="auto">
                <a:xfrm>
                  <a:off x="1214" y="3116"/>
                  <a:ext cx="237" cy="80"/>
                </a:xfrm>
                <a:custGeom>
                  <a:avLst/>
                  <a:gdLst/>
                  <a:ahLst/>
                  <a:cxnLst>
                    <a:cxn ang="0">
                      <a:pos x="218" y="0"/>
                    </a:cxn>
                    <a:cxn ang="0">
                      <a:pos x="226" y="11"/>
                    </a:cxn>
                    <a:cxn ang="0">
                      <a:pos x="237" y="7"/>
                    </a:cxn>
                    <a:cxn ang="0">
                      <a:pos x="230" y="0"/>
                    </a:cxn>
                    <a:cxn ang="0">
                      <a:pos x="218" y="0"/>
                    </a:cxn>
                    <a:cxn ang="0">
                      <a:pos x="218" y="0"/>
                    </a:cxn>
                    <a:cxn ang="0">
                      <a:pos x="192" y="11"/>
                    </a:cxn>
                    <a:cxn ang="0">
                      <a:pos x="200" y="19"/>
                    </a:cxn>
                    <a:cxn ang="0">
                      <a:pos x="215" y="15"/>
                    </a:cxn>
                    <a:cxn ang="0">
                      <a:pos x="203" y="7"/>
                    </a:cxn>
                    <a:cxn ang="0">
                      <a:pos x="192" y="11"/>
                    </a:cxn>
                    <a:cxn ang="0">
                      <a:pos x="192" y="11"/>
                    </a:cxn>
                    <a:cxn ang="0">
                      <a:pos x="169" y="19"/>
                    </a:cxn>
                    <a:cxn ang="0">
                      <a:pos x="177" y="26"/>
                    </a:cxn>
                    <a:cxn ang="0">
                      <a:pos x="188" y="23"/>
                    </a:cxn>
                    <a:cxn ang="0">
                      <a:pos x="181" y="15"/>
                    </a:cxn>
                    <a:cxn ang="0">
                      <a:pos x="169" y="19"/>
                    </a:cxn>
                    <a:cxn ang="0">
                      <a:pos x="169" y="19"/>
                    </a:cxn>
                    <a:cxn ang="0">
                      <a:pos x="143" y="26"/>
                    </a:cxn>
                    <a:cxn ang="0">
                      <a:pos x="151" y="34"/>
                    </a:cxn>
                    <a:cxn ang="0">
                      <a:pos x="166" y="30"/>
                    </a:cxn>
                    <a:cxn ang="0">
                      <a:pos x="154" y="23"/>
                    </a:cxn>
                    <a:cxn ang="0">
                      <a:pos x="143" y="26"/>
                    </a:cxn>
                    <a:cxn ang="0">
                      <a:pos x="143" y="26"/>
                    </a:cxn>
                    <a:cxn ang="0">
                      <a:pos x="120" y="34"/>
                    </a:cxn>
                    <a:cxn ang="0">
                      <a:pos x="128" y="42"/>
                    </a:cxn>
                    <a:cxn ang="0">
                      <a:pos x="139" y="38"/>
                    </a:cxn>
                    <a:cxn ang="0">
                      <a:pos x="132" y="30"/>
                    </a:cxn>
                    <a:cxn ang="0">
                      <a:pos x="120" y="34"/>
                    </a:cxn>
                    <a:cxn ang="0">
                      <a:pos x="120" y="34"/>
                    </a:cxn>
                    <a:cxn ang="0">
                      <a:pos x="94" y="42"/>
                    </a:cxn>
                    <a:cxn ang="0">
                      <a:pos x="105" y="49"/>
                    </a:cxn>
                    <a:cxn ang="0">
                      <a:pos x="117" y="45"/>
                    </a:cxn>
                    <a:cxn ang="0">
                      <a:pos x="105" y="38"/>
                    </a:cxn>
                    <a:cxn ang="0">
                      <a:pos x="94" y="42"/>
                    </a:cxn>
                    <a:cxn ang="0">
                      <a:pos x="94" y="42"/>
                    </a:cxn>
                    <a:cxn ang="0">
                      <a:pos x="72" y="49"/>
                    </a:cxn>
                    <a:cxn ang="0">
                      <a:pos x="79" y="57"/>
                    </a:cxn>
                    <a:cxn ang="0">
                      <a:pos x="90" y="53"/>
                    </a:cxn>
                    <a:cxn ang="0">
                      <a:pos x="83" y="45"/>
                    </a:cxn>
                    <a:cxn ang="0">
                      <a:pos x="72" y="49"/>
                    </a:cxn>
                    <a:cxn ang="0">
                      <a:pos x="72" y="49"/>
                    </a:cxn>
                    <a:cxn ang="0">
                      <a:pos x="45" y="57"/>
                    </a:cxn>
                    <a:cxn ang="0">
                      <a:pos x="56" y="64"/>
                    </a:cxn>
                    <a:cxn ang="0">
                      <a:pos x="68" y="61"/>
                    </a:cxn>
                    <a:cxn ang="0">
                      <a:pos x="56" y="53"/>
                    </a:cxn>
                    <a:cxn ang="0">
                      <a:pos x="45" y="57"/>
                    </a:cxn>
                    <a:cxn ang="0">
                      <a:pos x="45" y="57"/>
                    </a:cxn>
                    <a:cxn ang="0">
                      <a:pos x="23" y="64"/>
                    </a:cxn>
                    <a:cxn ang="0">
                      <a:pos x="30" y="72"/>
                    </a:cxn>
                    <a:cxn ang="0">
                      <a:pos x="41" y="68"/>
                    </a:cxn>
                    <a:cxn ang="0">
                      <a:pos x="34" y="61"/>
                    </a:cxn>
                    <a:cxn ang="0">
                      <a:pos x="23" y="64"/>
                    </a:cxn>
                    <a:cxn ang="0">
                      <a:pos x="23" y="64"/>
                    </a:cxn>
                    <a:cxn ang="0">
                      <a:pos x="0" y="72"/>
                    </a:cxn>
                    <a:cxn ang="0">
                      <a:pos x="8" y="80"/>
                    </a:cxn>
                    <a:cxn ang="0">
                      <a:pos x="19" y="76"/>
                    </a:cxn>
                    <a:cxn ang="0">
                      <a:pos x="8" y="68"/>
                    </a:cxn>
                    <a:cxn ang="0">
                      <a:pos x="0" y="72"/>
                    </a:cxn>
                    <a:cxn ang="0">
                      <a:pos x="0" y="72"/>
                    </a:cxn>
                  </a:cxnLst>
                  <a:rect l="0" t="0" r="r" b="b"/>
                  <a:pathLst>
                    <a:path w="237" h="80">
                      <a:moveTo>
                        <a:pt x="218" y="0"/>
                      </a:moveTo>
                      <a:lnTo>
                        <a:pt x="226" y="11"/>
                      </a:lnTo>
                      <a:lnTo>
                        <a:pt x="237" y="7"/>
                      </a:lnTo>
                      <a:lnTo>
                        <a:pt x="230" y="0"/>
                      </a:lnTo>
                      <a:lnTo>
                        <a:pt x="218" y="0"/>
                      </a:lnTo>
                      <a:lnTo>
                        <a:pt x="218" y="0"/>
                      </a:lnTo>
                      <a:close/>
                      <a:moveTo>
                        <a:pt x="192" y="11"/>
                      </a:moveTo>
                      <a:lnTo>
                        <a:pt x="200" y="19"/>
                      </a:lnTo>
                      <a:lnTo>
                        <a:pt x="215" y="15"/>
                      </a:lnTo>
                      <a:lnTo>
                        <a:pt x="203" y="7"/>
                      </a:lnTo>
                      <a:lnTo>
                        <a:pt x="192" y="11"/>
                      </a:lnTo>
                      <a:lnTo>
                        <a:pt x="192" y="11"/>
                      </a:lnTo>
                      <a:close/>
                      <a:moveTo>
                        <a:pt x="169" y="19"/>
                      </a:moveTo>
                      <a:lnTo>
                        <a:pt x="177" y="26"/>
                      </a:lnTo>
                      <a:lnTo>
                        <a:pt x="188" y="23"/>
                      </a:lnTo>
                      <a:lnTo>
                        <a:pt x="181" y="15"/>
                      </a:lnTo>
                      <a:lnTo>
                        <a:pt x="169" y="19"/>
                      </a:lnTo>
                      <a:lnTo>
                        <a:pt x="169" y="19"/>
                      </a:lnTo>
                      <a:close/>
                      <a:moveTo>
                        <a:pt x="143" y="26"/>
                      </a:moveTo>
                      <a:lnTo>
                        <a:pt x="151" y="34"/>
                      </a:lnTo>
                      <a:lnTo>
                        <a:pt x="166" y="30"/>
                      </a:lnTo>
                      <a:lnTo>
                        <a:pt x="154" y="23"/>
                      </a:lnTo>
                      <a:lnTo>
                        <a:pt x="143" y="26"/>
                      </a:lnTo>
                      <a:lnTo>
                        <a:pt x="143" y="26"/>
                      </a:lnTo>
                      <a:close/>
                      <a:moveTo>
                        <a:pt x="120" y="34"/>
                      </a:moveTo>
                      <a:lnTo>
                        <a:pt x="128" y="42"/>
                      </a:lnTo>
                      <a:lnTo>
                        <a:pt x="139" y="38"/>
                      </a:lnTo>
                      <a:lnTo>
                        <a:pt x="132" y="30"/>
                      </a:lnTo>
                      <a:lnTo>
                        <a:pt x="120" y="34"/>
                      </a:lnTo>
                      <a:lnTo>
                        <a:pt x="120" y="34"/>
                      </a:lnTo>
                      <a:close/>
                      <a:moveTo>
                        <a:pt x="94" y="42"/>
                      </a:moveTo>
                      <a:lnTo>
                        <a:pt x="105" y="49"/>
                      </a:lnTo>
                      <a:lnTo>
                        <a:pt x="117" y="45"/>
                      </a:lnTo>
                      <a:lnTo>
                        <a:pt x="105" y="38"/>
                      </a:lnTo>
                      <a:lnTo>
                        <a:pt x="94" y="42"/>
                      </a:lnTo>
                      <a:lnTo>
                        <a:pt x="94" y="42"/>
                      </a:lnTo>
                      <a:close/>
                      <a:moveTo>
                        <a:pt x="72" y="49"/>
                      </a:moveTo>
                      <a:lnTo>
                        <a:pt x="79" y="57"/>
                      </a:lnTo>
                      <a:lnTo>
                        <a:pt x="90" y="53"/>
                      </a:lnTo>
                      <a:lnTo>
                        <a:pt x="83" y="45"/>
                      </a:lnTo>
                      <a:lnTo>
                        <a:pt x="72" y="49"/>
                      </a:lnTo>
                      <a:lnTo>
                        <a:pt x="72" y="49"/>
                      </a:lnTo>
                      <a:close/>
                      <a:moveTo>
                        <a:pt x="45" y="57"/>
                      </a:moveTo>
                      <a:lnTo>
                        <a:pt x="56" y="64"/>
                      </a:lnTo>
                      <a:lnTo>
                        <a:pt x="68" y="61"/>
                      </a:lnTo>
                      <a:lnTo>
                        <a:pt x="56" y="53"/>
                      </a:lnTo>
                      <a:lnTo>
                        <a:pt x="45" y="57"/>
                      </a:lnTo>
                      <a:lnTo>
                        <a:pt x="45" y="57"/>
                      </a:lnTo>
                      <a:close/>
                      <a:moveTo>
                        <a:pt x="23" y="64"/>
                      </a:moveTo>
                      <a:lnTo>
                        <a:pt x="30" y="72"/>
                      </a:lnTo>
                      <a:lnTo>
                        <a:pt x="41" y="68"/>
                      </a:lnTo>
                      <a:lnTo>
                        <a:pt x="34" y="61"/>
                      </a:lnTo>
                      <a:lnTo>
                        <a:pt x="23" y="64"/>
                      </a:lnTo>
                      <a:lnTo>
                        <a:pt x="23" y="64"/>
                      </a:lnTo>
                      <a:close/>
                      <a:moveTo>
                        <a:pt x="0" y="72"/>
                      </a:moveTo>
                      <a:lnTo>
                        <a:pt x="8" y="80"/>
                      </a:lnTo>
                      <a:lnTo>
                        <a:pt x="19" y="76"/>
                      </a:lnTo>
                      <a:lnTo>
                        <a:pt x="8" y="68"/>
                      </a:lnTo>
                      <a:lnTo>
                        <a:pt x="0" y="72"/>
                      </a:lnTo>
                      <a:lnTo>
                        <a:pt x="0" y="72"/>
                      </a:lnTo>
                      <a:close/>
                    </a:path>
                  </a:pathLst>
                </a:custGeom>
                <a:solidFill>
                  <a:srgbClr val="FCFCD8"/>
                </a:solidFill>
                <a:ln w="9525">
                  <a:noFill/>
                  <a:round/>
                  <a:headEnd/>
                  <a:tailEnd/>
                </a:ln>
              </p:spPr>
              <p:txBody>
                <a:bodyPr/>
                <a:lstStyle/>
                <a:p>
                  <a:endParaRPr lang="en-US"/>
                </a:p>
              </p:txBody>
            </p:sp>
            <p:sp>
              <p:nvSpPr>
                <p:cNvPr id="380890" name="Freeform 986"/>
                <p:cNvSpPr>
                  <a:spLocks noChangeAspect="1"/>
                </p:cNvSpPr>
                <p:nvPr/>
              </p:nvSpPr>
              <p:spPr bwMode="auto">
                <a:xfrm>
                  <a:off x="1154" y="3192"/>
                  <a:ext cx="60" cy="38"/>
                </a:xfrm>
                <a:custGeom>
                  <a:avLst/>
                  <a:gdLst/>
                  <a:ahLst/>
                  <a:cxnLst>
                    <a:cxn ang="0">
                      <a:pos x="0" y="23"/>
                    </a:cxn>
                    <a:cxn ang="0">
                      <a:pos x="7" y="11"/>
                    </a:cxn>
                    <a:cxn ang="0">
                      <a:pos x="45" y="0"/>
                    </a:cxn>
                    <a:cxn ang="0">
                      <a:pos x="56" y="11"/>
                    </a:cxn>
                    <a:cxn ang="0">
                      <a:pos x="60" y="26"/>
                    </a:cxn>
                    <a:cxn ang="0">
                      <a:pos x="15" y="38"/>
                    </a:cxn>
                    <a:cxn ang="0">
                      <a:pos x="0" y="23"/>
                    </a:cxn>
                  </a:cxnLst>
                  <a:rect l="0" t="0" r="r" b="b"/>
                  <a:pathLst>
                    <a:path w="60" h="38">
                      <a:moveTo>
                        <a:pt x="0" y="23"/>
                      </a:moveTo>
                      <a:lnTo>
                        <a:pt x="7" y="11"/>
                      </a:lnTo>
                      <a:lnTo>
                        <a:pt x="45" y="0"/>
                      </a:lnTo>
                      <a:lnTo>
                        <a:pt x="56" y="11"/>
                      </a:lnTo>
                      <a:lnTo>
                        <a:pt x="60" y="26"/>
                      </a:lnTo>
                      <a:lnTo>
                        <a:pt x="15" y="38"/>
                      </a:lnTo>
                      <a:lnTo>
                        <a:pt x="0" y="23"/>
                      </a:lnTo>
                      <a:close/>
                    </a:path>
                  </a:pathLst>
                </a:custGeom>
                <a:solidFill>
                  <a:srgbClr val="BFBFBF"/>
                </a:solidFill>
                <a:ln w="9525">
                  <a:noFill/>
                  <a:round/>
                  <a:headEnd/>
                  <a:tailEnd/>
                </a:ln>
              </p:spPr>
              <p:txBody>
                <a:bodyPr/>
                <a:lstStyle/>
                <a:p>
                  <a:endParaRPr lang="en-US"/>
                </a:p>
              </p:txBody>
            </p:sp>
            <p:sp>
              <p:nvSpPr>
                <p:cNvPr id="380891" name="Freeform 987"/>
                <p:cNvSpPr>
                  <a:spLocks noChangeAspect="1"/>
                </p:cNvSpPr>
                <p:nvPr/>
              </p:nvSpPr>
              <p:spPr bwMode="auto">
                <a:xfrm>
                  <a:off x="1154" y="3203"/>
                  <a:ext cx="11" cy="12"/>
                </a:xfrm>
                <a:custGeom>
                  <a:avLst/>
                  <a:gdLst/>
                  <a:ahLst/>
                  <a:cxnLst>
                    <a:cxn ang="0">
                      <a:pos x="7" y="0"/>
                    </a:cxn>
                    <a:cxn ang="0">
                      <a:pos x="7" y="0"/>
                    </a:cxn>
                    <a:cxn ang="0">
                      <a:pos x="0" y="12"/>
                    </a:cxn>
                    <a:cxn ang="0">
                      <a:pos x="0" y="12"/>
                    </a:cxn>
                    <a:cxn ang="0">
                      <a:pos x="11" y="0"/>
                    </a:cxn>
                    <a:cxn ang="0">
                      <a:pos x="11" y="0"/>
                    </a:cxn>
                    <a:cxn ang="0">
                      <a:pos x="11" y="0"/>
                    </a:cxn>
                    <a:cxn ang="0">
                      <a:pos x="11" y="0"/>
                    </a:cxn>
                    <a:cxn ang="0">
                      <a:pos x="11" y="0"/>
                    </a:cxn>
                    <a:cxn ang="0">
                      <a:pos x="7" y="0"/>
                    </a:cxn>
                    <a:cxn ang="0">
                      <a:pos x="7" y="0"/>
                    </a:cxn>
                    <a:cxn ang="0">
                      <a:pos x="7" y="0"/>
                    </a:cxn>
                  </a:cxnLst>
                  <a:rect l="0" t="0" r="r" b="b"/>
                  <a:pathLst>
                    <a:path w="11" h="12">
                      <a:moveTo>
                        <a:pt x="7" y="0"/>
                      </a:moveTo>
                      <a:lnTo>
                        <a:pt x="7" y="0"/>
                      </a:lnTo>
                      <a:lnTo>
                        <a:pt x="0" y="12"/>
                      </a:lnTo>
                      <a:lnTo>
                        <a:pt x="0" y="12"/>
                      </a:lnTo>
                      <a:lnTo>
                        <a:pt x="11" y="0"/>
                      </a:lnTo>
                      <a:lnTo>
                        <a:pt x="11" y="0"/>
                      </a:lnTo>
                      <a:lnTo>
                        <a:pt x="11" y="0"/>
                      </a:lnTo>
                      <a:lnTo>
                        <a:pt x="11" y="0"/>
                      </a:lnTo>
                      <a:lnTo>
                        <a:pt x="11"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0892" name="Freeform 988"/>
                <p:cNvSpPr>
                  <a:spLocks noChangeAspect="1"/>
                </p:cNvSpPr>
                <p:nvPr/>
              </p:nvSpPr>
              <p:spPr bwMode="auto">
                <a:xfrm>
                  <a:off x="1161" y="3192"/>
                  <a:ext cx="38" cy="11"/>
                </a:xfrm>
                <a:custGeom>
                  <a:avLst/>
                  <a:gdLst/>
                  <a:ahLst/>
                  <a:cxnLst>
                    <a:cxn ang="0">
                      <a:pos x="38" y="0"/>
                    </a:cxn>
                    <a:cxn ang="0">
                      <a:pos x="38" y="0"/>
                    </a:cxn>
                    <a:cxn ang="0">
                      <a:pos x="0" y="11"/>
                    </a:cxn>
                    <a:cxn ang="0">
                      <a:pos x="0" y="11"/>
                    </a:cxn>
                    <a:cxn ang="0">
                      <a:pos x="38" y="0"/>
                    </a:cxn>
                    <a:cxn ang="0">
                      <a:pos x="38" y="0"/>
                    </a:cxn>
                    <a:cxn ang="0">
                      <a:pos x="38" y="0"/>
                    </a:cxn>
                    <a:cxn ang="0">
                      <a:pos x="38" y="0"/>
                    </a:cxn>
                    <a:cxn ang="0">
                      <a:pos x="38" y="0"/>
                    </a:cxn>
                    <a:cxn ang="0">
                      <a:pos x="38" y="0"/>
                    </a:cxn>
                    <a:cxn ang="0">
                      <a:pos x="38" y="0"/>
                    </a:cxn>
                    <a:cxn ang="0">
                      <a:pos x="38" y="0"/>
                    </a:cxn>
                  </a:cxnLst>
                  <a:rect l="0" t="0" r="r" b="b"/>
                  <a:pathLst>
                    <a:path w="38" h="11">
                      <a:moveTo>
                        <a:pt x="38" y="0"/>
                      </a:moveTo>
                      <a:lnTo>
                        <a:pt x="38" y="0"/>
                      </a:lnTo>
                      <a:lnTo>
                        <a:pt x="0" y="11"/>
                      </a:lnTo>
                      <a:lnTo>
                        <a:pt x="0" y="11"/>
                      </a:lnTo>
                      <a:lnTo>
                        <a:pt x="38" y="0"/>
                      </a:lnTo>
                      <a:lnTo>
                        <a:pt x="38" y="0"/>
                      </a:lnTo>
                      <a:lnTo>
                        <a:pt x="38" y="0"/>
                      </a:lnTo>
                      <a:lnTo>
                        <a:pt x="38" y="0"/>
                      </a:lnTo>
                      <a:lnTo>
                        <a:pt x="38" y="0"/>
                      </a:lnTo>
                      <a:lnTo>
                        <a:pt x="38" y="0"/>
                      </a:lnTo>
                      <a:lnTo>
                        <a:pt x="38" y="0"/>
                      </a:lnTo>
                      <a:lnTo>
                        <a:pt x="38" y="0"/>
                      </a:lnTo>
                      <a:close/>
                    </a:path>
                  </a:pathLst>
                </a:custGeom>
                <a:solidFill>
                  <a:srgbClr val="000000"/>
                </a:solidFill>
                <a:ln w="9525">
                  <a:noFill/>
                  <a:round/>
                  <a:headEnd/>
                  <a:tailEnd/>
                </a:ln>
              </p:spPr>
              <p:txBody>
                <a:bodyPr/>
                <a:lstStyle/>
                <a:p>
                  <a:endParaRPr lang="en-US"/>
                </a:p>
              </p:txBody>
            </p:sp>
            <p:sp>
              <p:nvSpPr>
                <p:cNvPr id="380893" name="Freeform 989"/>
                <p:cNvSpPr>
                  <a:spLocks noChangeAspect="1"/>
                </p:cNvSpPr>
                <p:nvPr/>
              </p:nvSpPr>
              <p:spPr bwMode="auto">
                <a:xfrm>
                  <a:off x="1199" y="3192"/>
                  <a:ext cx="11" cy="7"/>
                </a:xfrm>
                <a:custGeom>
                  <a:avLst/>
                  <a:gdLst/>
                  <a:ahLst/>
                  <a:cxnLst>
                    <a:cxn ang="0">
                      <a:pos x="11" y="7"/>
                    </a:cxn>
                    <a:cxn ang="0">
                      <a:pos x="11" y="7"/>
                    </a:cxn>
                    <a:cxn ang="0">
                      <a:pos x="0" y="0"/>
                    </a:cxn>
                    <a:cxn ang="0">
                      <a:pos x="0" y="4"/>
                    </a:cxn>
                    <a:cxn ang="0">
                      <a:pos x="8" y="7"/>
                    </a:cxn>
                    <a:cxn ang="0">
                      <a:pos x="8" y="7"/>
                    </a:cxn>
                    <a:cxn ang="0">
                      <a:pos x="8" y="7"/>
                    </a:cxn>
                    <a:cxn ang="0">
                      <a:pos x="11" y="7"/>
                    </a:cxn>
                    <a:cxn ang="0">
                      <a:pos x="11" y="7"/>
                    </a:cxn>
                    <a:cxn ang="0">
                      <a:pos x="11" y="7"/>
                    </a:cxn>
                    <a:cxn ang="0">
                      <a:pos x="11" y="7"/>
                    </a:cxn>
                    <a:cxn ang="0">
                      <a:pos x="11" y="7"/>
                    </a:cxn>
                  </a:cxnLst>
                  <a:rect l="0" t="0" r="r" b="b"/>
                  <a:pathLst>
                    <a:path w="11" h="7">
                      <a:moveTo>
                        <a:pt x="11" y="7"/>
                      </a:moveTo>
                      <a:lnTo>
                        <a:pt x="11" y="7"/>
                      </a:lnTo>
                      <a:lnTo>
                        <a:pt x="0" y="0"/>
                      </a:lnTo>
                      <a:lnTo>
                        <a:pt x="0" y="4"/>
                      </a:lnTo>
                      <a:lnTo>
                        <a:pt x="8" y="7"/>
                      </a:lnTo>
                      <a:lnTo>
                        <a:pt x="8" y="7"/>
                      </a:lnTo>
                      <a:lnTo>
                        <a:pt x="8"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80894" name="Freeform 990"/>
                <p:cNvSpPr>
                  <a:spLocks noChangeAspect="1"/>
                </p:cNvSpPr>
                <p:nvPr/>
              </p:nvSpPr>
              <p:spPr bwMode="auto">
                <a:xfrm>
                  <a:off x="1207" y="3199"/>
                  <a:ext cx="7" cy="19"/>
                </a:xfrm>
                <a:custGeom>
                  <a:avLst/>
                  <a:gdLst/>
                  <a:ahLst/>
                  <a:cxnLst>
                    <a:cxn ang="0">
                      <a:pos x="7" y="19"/>
                    </a:cxn>
                    <a:cxn ang="0">
                      <a:pos x="7" y="16"/>
                    </a:cxn>
                    <a:cxn ang="0">
                      <a:pos x="3" y="0"/>
                    </a:cxn>
                    <a:cxn ang="0">
                      <a:pos x="0" y="4"/>
                    </a:cxn>
                    <a:cxn ang="0">
                      <a:pos x="7" y="19"/>
                    </a:cxn>
                    <a:cxn ang="0">
                      <a:pos x="7" y="16"/>
                    </a:cxn>
                    <a:cxn ang="0">
                      <a:pos x="7" y="19"/>
                    </a:cxn>
                    <a:cxn ang="0">
                      <a:pos x="7" y="19"/>
                    </a:cxn>
                    <a:cxn ang="0">
                      <a:pos x="7" y="19"/>
                    </a:cxn>
                    <a:cxn ang="0">
                      <a:pos x="7" y="19"/>
                    </a:cxn>
                    <a:cxn ang="0">
                      <a:pos x="7" y="16"/>
                    </a:cxn>
                    <a:cxn ang="0">
                      <a:pos x="7" y="19"/>
                    </a:cxn>
                  </a:cxnLst>
                  <a:rect l="0" t="0" r="r" b="b"/>
                  <a:pathLst>
                    <a:path w="7" h="19">
                      <a:moveTo>
                        <a:pt x="7" y="19"/>
                      </a:moveTo>
                      <a:lnTo>
                        <a:pt x="7" y="16"/>
                      </a:lnTo>
                      <a:lnTo>
                        <a:pt x="3" y="0"/>
                      </a:lnTo>
                      <a:lnTo>
                        <a:pt x="0" y="4"/>
                      </a:lnTo>
                      <a:lnTo>
                        <a:pt x="7" y="19"/>
                      </a:lnTo>
                      <a:lnTo>
                        <a:pt x="7" y="16"/>
                      </a:lnTo>
                      <a:lnTo>
                        <a:pt x="7" y="19"/>
                      </a:lnTo>
                      <a:lnTo>
                        <a:pt x="7" y="19"/>
                      </a:lnTo>
                      <a:lnTo>
                        <a:pt x="7" y="19"/>
                      </a:lnTo>
                      <a:lnTo>
                        <a:pt x="7" y="19"/>
                      </a:lnTo>
                      <a:lnTo>
                        <a:pt x="7" y="16"/>
                      </a:lnTo>
                      <a:lnTo>
                        <a:pt x="7" y="19"/>
                      </a:lnTo>
                      <a:close/>
                    </a:path>
                  </a:pathLst>
                </a:custGeom>
                <a:solidFill>
                  <a:srgbClr val="000000"/>
                </a:solidFill>
                <a:ln w="9525">
                  <a:noFill/>
                  <a:round/>
                  <a:headEnd/>
                  <a:tailEnd/>
                </a:ln>
              </p:spPr>
              <p:txBody>
                <a:bodyPr/>
                <a:lstStyle/>
                <a:p>
                  <a:endParaRPr lang="en-US"/>
                </a:p>
              </p:txBody>
            </p:sp>
            <p:sp>
              <p:nvSpPr>
                <p:cNvPr id="380895" name="Freeform 991"/>
                <p:cNvSpPr>
                  <a:spLocks noChangeAspect="1"/>
                </p:cNvSpPr>
                <p:nvPr/>
              </p:nvSpPr>
              <p:spPr bwMode="auto">
                <a:xfrm>
                  <a:off x="1169" y="3215"/>
                  <a:ext cx="45" cy="15"/>
                </a:xfrm>
                <a:custGeom>
                  <a:avLst/>
                  <a:gdLst/>
                  <a:ahLst/>
                  <a:cxnLst>
                    <a:cxn ang="0">
                      <a:pos x="0" y="15"/>
                    </a:cxn>
                    <a:cxn ang="0">
                      <a:pos x="0" y="15"/>
                    </a:cxn>
                    <a:cxn ang="0">
                      <a:pos x="45" y="3"/>
                    </a:cxn>
                    <a:cxn ang="0">
                      <a:pos x="45" y="0"/>
                    </a:cxn>
                    <a:cxn ang="0">
                      <a:pos x="0" y="15"/>
                    </a:cxn>
                    <a:cxn ang="0">
                      <a:pos x="0" y="15"/>
                    </a:cxn>
                    <a:cxn ang="0">
                      <a:pos x="0" y="15"/>
                    </a:cxn>
                    <a:cxn ang="0">
                      <a:pos x="0" y="15"/>
                    </a:cxn>
                    <a:cxn ang="0">
                      <a:pos x="0" y="15"/>
                    </a:cxn>
                    <a:cxn ang="0">
                      <a:pos x="0" y="15"/>
                    </a:cxn>
                    <a:cxn ang="0">
                      <a:pos x="0" y="15"/>
                    </a:cxn>
                    <a:cxn ang="0">
                      <a:pos x="0" y="15"/>
                    </a:cxn>
                  </a:cxnLst>
                  <a:rect l="0" t="0" r="r" b="b"/>
                  <a:pathLst>
                    <a:path w="45" h="15">
                      <a:moveTo>
                        <a:pt x="0" y="15"/>
                      </a:moveTo>
                      <a:lnTo>
                        <a:pt x="0" y="15"/>
                      </a:lnTo>
                      <a:lnTo>
                        <a:pt x="45" y="3"/>
                      </a:lnTo>
                      <a:lnTo>
                        <a:pt x="45" y="0"/>
                      </a:lnTo>
                      <a:lnTo>
                        <a:pt x="0" y="15"/>
                      </a:lnTo>
                      <a:lnTo>
                        <a:pt x="0"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80896" name="Freeform 992"/>
                <p:cNvSpPr>
                  <a:spLocks noChangeAspect="1"/>
                </p:cNvSpPr>
                <p:nvPr/>
              </p:nvSpPr>
              <p:spPr bwMode="auto">
                <a:xfrm>
                  <a:off x="1154" y="3215"/>
                  <a:ext cx="15" cy="15"/>
                </a:xfrm>
                <a:custGeom>
                  <a:avLst/>
                  <a:gdLst/>
                  <a:ahLst/>
                  <a:cxnLst>
                    <a:cxn ang="0">
                      <a:pos x="0" y="0"/>
                    </a:cxn>
                    <a:cxn ang="0">
                      <a:pos x="0" y="0"/>
                    </a:cxn>
                    <a:cxn ang="0">
                      <a:pos x="15" y="15"/>
                    </a:cxn>
                    <a:cxn ang="0">
                      <a:pos x="15" y="15"/>
                    </a:cxn>
                    <a:cxn ang="0">
                      <a:pos x="0" y="0"/>
                    </a:cxn>
                    <a:cxn ang="0">
                      <a:pos x="0" y="0"/>
                    </a:cxn>
                    <a:cxn ang="0">
                      <a:pos x="0" y="0"/>
                    </a:cxn>
                    <a:cxn ang="0">
                      <a:pos x="0" y="0"/>
                    </a:cxn>
                    <a:cxn ang="0">
                      <a:pos x="0" y="0"/>
                    </a:cxn>
                    <a:cxn ang="0">
                      <a:pos x="0" y="0"/>
                    </a:cxn>
                    <a:cxn ang="0">
                      <a:pos x="0" y="0"/>
                    </a:cxn>
                    <a:cxn ang="0">
                      <a:pos x="0" y="0"/>
                    </a:cxn>
                  </a:cxnLst>
                  <a:rect l="0" t="0" r="r" b="b"/>
                  <a:pathLst>
                    <a:path w="15" h="15">
                      <a:moveTo>
                        <a:pt x="0" y="0"/>
                      </a:moveTo>
                      <a:lnTo>
                        <a:pt x="0" y="0"/>
                      </a:lnTo>
                      <a:lnTo>
                        <a:pt x="15" y="15"/>
                      </a:lnTo>
                      <a:lnTo>
                        <a:pt x="15"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897" name="Freeform 993"/>
                <p:cNvSpPr>
                  <a:spLocks noChangeAspect="1"/>
                </p:cNvSpPr>
                <p:nvPr/>
              </p:nvSpPr>
              <p:spPr bwMode="auto">
                <a:xfrm>
                  <a:off x="1165" y="3192"/>
                  <a:ext cx="42" cy="19"/>
                </a:xfrm>
                <a:custGeom>
                  <a:avLst/>
                  <a:gdLst/>
                  <a:ahLst/>
                  <a:cxnLst>
                    <a:cxn ang="0">
                      <a:pos x="0" y="11"/>
                    </a:cxn>
                    <a:cxn ang="0">
                      <a:pos x="8" y="19"/>
                    </a:cxn>
                    <a:cxn ang="0">
                      <a:pos x="42" y="11"/>
                    </a:cxn>
                    <a:cxn ang="0">
                      <a:pos x="34" y="0"/>
                    </a:cxn>
                    <a:cxn ang="0">
                      <a:pos x="0" y="11"/>
                    </a:cxn>
                  </a:cxnLst>
                  <a:rect l="0" t="0" r="r" b="b"/>
                  <a:pathLst>
                    <a:path w="42" h="19">
                      <a:moveTo>
                        <a:pt x="0" y="11"/>
                      </a:moveTo>
                      <a:lnTo>
                        <a:pt x="8" y="19"/>
                      </a:lnTo>
                      <a:lnTo>
                        <a:pt x="42" y="11"/>
                      </a:lnTo>
                      <a:lnTo>
                        <a:pt x="34" y="0"/>
                      </a:lnTo>
                      <a:lnTo>
                        <a:pt x="0" y="11"/>
                      </a:lnTo>
                      <a:close/>
                    </a:path>
                  </a:pathLst>
                </a:custGeom>
                <a:solidFill>
                  <a:srgbClr val="E5E5E5"/>
                </a:solidFill>
                <a:ln w="9525">
                  <a:noFill/>
                  <a:round/>
                  <a:headEnd/>
                  <a:tailEnd/>
                </a:ln>
              </p:spPr>
              <p:txBody>
                <a:bodyPr/>
                <a:lstStyle/>
                <a:p>
                  <a:endParaRPr lang="en-US"/>
                </a:p>
              </p:txBody>
            </p:sp>
            <p:sp>
              <p:nvSpPr>
                <p:cNvPr id="380898" name="Freeform 994"/>
                <p:cNvSpPr>
                  <a:spLocks noChangeAspect="1"/>
                </p:cNvSpPr>
                <p:nvPr/>
              </p:nvSpPr>
              <p:spPr bwMode="auto">
                <a:xfrm>
                  <a:off x="1154" y="3203"/>
                  <a:ext cx="19" cy="27"/>
                </a:xfrm>
                <a:custGeom>
                  <a:avLst/>
                  <a:gdLst/>
                  <a:ahLst/>
                  <a:cxnLst>
                    <a:cxn ang="0">
                      <a:pos x="0" y="12"/>
                    </a:cxn>
                    <a:cxn ang="0">
                      <a:pos x="11" y="0"/>
                    </a:cxn>
                    <a:cxn ang="0">
                      <a:pos x="19" y="12"/>
                    </a:cxn>
                    <a:cxn ang="0">
                      <a:pos x="15" y="27"/>
                    </a:cxn>
                    <a:cxn ang="0">
                      <a:pos x="0" y="12"/>
                    </a:cxn>
                  </a:cxnLst>
                  <a:rect l="0" t="0" r="r" b="b"/>
                  <a:pathLst>
                    <a:path w="19" h="27">
                      <a:moveTo>
                        <a:pt x="0" y="12"/>
                      </a:moveTo>
                      <a:lnTo>
                        <a:pt x="11" y="0"/>
                      </a:lnTo>
                      <a:lnTo>
                        <a:pt x="19" y="12"/>
                      </a:lnTo>
                      <a:lnTo>
                        <a:pt x="15" y="27"/>
                      </a:lnTo>
                      <a:lnTo>
                        <a:pt x="0" y="12"/>
                      </a:lnTo>
                      <a:close/>
                    </a:path>
                  </a:pathLst>
                </a:custGeom>
                <a:solidFill>
                  <a:srgbClr val="606060"/>
                </a:solidFill>
                <a:ln w="9525">
                  <a:noFill/>
                  <a:round/>
                  <a:headEnd/>
                  <a:tailEnd/>
                </a:ln>
              </p:spPr>
              <p:txBody>
                <a:bodyPr/>
                <a:lstStyle/>
                <a:p>
                  <a:endParaRPr lang="en-US"/>
                </a:p>
              </p:txBody>
            </p:sp>
            <p:sp>
              <p:nvSpPr>
                <p:cNvPr id="380899" name="Freeform 995"/>
                <p:cNvSpPr>
                  <a:spLocks noChangeAspect="1"/>
                </p:cNvSpPr>
                <p:nvPr/>
              </p:nvSpPr>
              <p:spPr bwMode="auto">
                <a:xfrm>
                  <a:off x="1447" y="3089"/>
                  <a:ext cx="83" cy="46"/>
                </a:xfrm>
                <a:custGeom>
                  <a:avLst/>
                  <a:gdLst/>
                  <a:ahLst/>
                  <a:cxnLst>
                    <a:cxn ang="0">
                      <a:pos x="8" y="19"/>
                    </a:cxn>
                    <a:cxn ang="0">
                      <a:pos x="68" y="0"/>
                    </a:cxn>
                    <a:cxn ang="0">
                      <a:pos x="76" y="12"/>
                    </a:cxn>
                    <a:cxn ang="0">
                      <a:pos x="83" y="27"/>
                    </a:cxn>
                    <a:cxn ang="0">
                      <a:pos x="15" y="46"/>
                    </a:cxn>
                    <a:cxn ang="0">
                      <a:pos x="8" y="38"/>
                    </a:cxn>
                    <a:cxn ang="0">
                      <a:pos x="4" y="34"/>
                    </a:cxn>
                    <a:cxn ang="0">
                      <a:pos x="0" y="31"/>
                    </a:cxn>
                    <a:cxn ang="0">
                      <a:pos x="8" y="19"/>
                    </a:cxn>
                  </a:cxnLst>
                  <a:rect l="0" t="0" r="r" b="b"/>
                  <a:pathLst>
                    <a:path w="83" h="46">
                      <a:moveTo>
                        <a:pt x="8" y="19"/>
                      </a:moveTo>
                      <a:lnTo>
                        <a:pt x="68" y="0"/>
                      </a:lnTo>
                      <a:lnTo>
                        <a:pt x="76" y="12"/>
                      </a:lnTo>
                      <a:lnTo>
                        <a:pt x="83" y="27"/>
                      </a:lnTo>
                      <a:lnTo>
                        <a:pt x="15" y="46"/>
                      </a:lnTo>
                      <a:lnTo>
                        <a:pt x="8" y="38"/>
                      </a:lnTo>
                      <a:lnTo>
                        <a:pt x="4" y="34"/>
                      </a:lnTo>
                      <a:lnTo>
                        <a:pt x="0" y="31"/>
                      </a:lnTo>
                      <a:lnTo>
                        <a:pt x="8" y="19"/>
                      </a:lnTo>
                      <a:close/>
                    </a:path>
                  </a:pathLst>
                </a:custGeom>
                <a:solidFill>
                  <a:srgbClr val="BFBFBF"/>
                </a:solidFill>
                <a:ln w="9525">
                  <a:noFill/>
                  <a:round/>
                  <a:headEnd/>
                  <a:tailEnd/>
                </a:ln>
              </p:spPr>
              <p:txBody>
                <a:bodyPr/>
                <a:lstStyle/>
                <a:p>
                  <a:endParaRPr lang="en-US"/>
                </a:p>
              </p:txBody>
            </p:sp>
            <p:sp>
              <p:nvSpPr>
                <p:cNvPr id="380900" name="Freeform 996"/>
                <p:cNvSpPr>
                  <a:spLocks noChangeAspect="1"/>
                </p:cNvSpPr>
                <p:nvPr/>
              </p:nvSpPr>
              <p:spPr bwMode="auto">
                <a:xfrm>
                  <a:off x="1455" y="3089"/>
                  <a:ext cx="60" cy="19"/>
                </a:xfrm>
                <a:custGeom>
                  <a:avLst/>
                  <a:gdLst/>
                  <a:ahLst/>
                  <a:cxnLst>
                    <a:cxn ang="0">
                      <a:pos x="60" y="0"/>
                    </a:cxn>
                    <a:cxn ang="0">
                      <a:pos x="60" y="0"/>
                    </a:cxn>
                    <a:cxn ang="0">
                      <a:pos x="0" y="19"/>
                    </a:cxn>
                    <a:cxn ang="0">
                      <a:pos x="0" y="19"/>
                    </a:cxn>
                    <a:cxn ang="0">
                      <a:pos x="60" y="4"/>
                    </a:cxn>
                    <a:cxn ang="0">
                      <a:pos x="60" y="4"/>
                    </a:cxn>
                    <a:cxn ang="0">
                      <a:pos x="60" y="4"/>
                    </a:cxn>
                    <a:cxn ang="0">
                      <a:pos x="60" y="4"/>
                    </a:cxn>
                    <a:cxn ang="0">
                      <a:pos x="60" y="0"/>
                    </a:cxn>
                    <a:cxn ang="0">
                      <a:pos x="60" y="0"/>
                    </a:cxn>
                    <a:cxn ang="0">
                      <a:pos x="60" y="0"/>
                    </a:cxn>
                    <a:cxn ang="0">
                      <a:pos x="60" y="0"/>
                    </a:cxn>
                  </a:cxnLst>
                  <a:rect l="0" t="0" r="r" b="b"/>
                  <a:pathLst>
                    <a:path w="60" h="19">
                      <a:moveTo>
                        <a:pt x="60" y="0"/>
                      </a:moveTo>
                      <a:lnTo>
                        <a:pt x="60" y="0"/>
                      </a:lnTo>
                      <a:lnTo>
                        <a:pt x="0" y="19"/>
                      </a:lnTo>
                      <a:lnTo>
                        <a:pt x="0" y="19"/>
                      </a:lnTo>
                      <a:lnTo>
                        <a:pt x="60" y="4"/>
                      </a:lnTo>
                      <a:lnTo>
                        <a:pt x="60" y="4"/>
                      </a:lnTo>
                      <a:lnTo>
                        <a:pt x="60" y="4"/>
                      </a:lnTo>
                      <a:lnTo>
                        <a:pt x="60" y="4"/>
                      </a:lnTo>
                      <a:lnTo>
                        <a:pt x="60" y="0"/>
                      </a:lnTo>
                      <a:lnTo>
                        <a:pt x="60" y="0"/>
                      </a:lnTo>
                      <a:lnTo>
                        <a:pt x="60" y="0"/>
                      </a:lnTo>
                      <a:lnTo>
                        <a:pt x="60" y="0"/>
                      </a:lnTo>
                      <a:close/>
                    </a:path>
                  </a:pathLst>
                </a:custGeom>
                <a:solidFill>
                  <a:srgbClr val="000000"/>
                </a:solidFill>
                <a:ln w="9525">
                  <a:noFill/>
                  <a:round/>
                  <a:headEnd/>
                  <a:tailEnd/>
                </a:ln>
              </p:spPr>
              <p:txBody>
                <a:bodyPr/>
                <a:lstStyle/>
                <a:p>
                  <a:endParaRPr lang="en-US"/>
                </a:p>
              </p:txBody>
            </p:sp>
            <p:sp>
              <p:nvSpPr>
                <p:cNvPr id="380901" name="Freeform 997"/>
                <p:cNvSpPr>
                  <a:spLocks noChangeAspect="1"/>
                </p:cNvSpPr>
                <p:nvPr/>
              </p:nvSpPr>
              <p:spPr bwMode="auto">
                <a:xfrm>
                  <a:off x="1515" y="3089"/>
                  <a:ext cx="8" cy="12"/>
                </a:xfrm>
                <a:custGeom>
                  <a:avLst/>
                  <a:gdLst/>
                  <a:ahLst/>
                  <a:cxnLst>
                    <a:cxn ang="0">
                      <a:pos x="8" y="12"/>
                    </a:cxn>
                    <a:cxn ang="0">
                      <a:pos x="8" y="12"/>
                    </a:cxn>
                    <a:cxn ang="0">
                      <a:pos x="0" y="0"/>
                    </a:cxn>
                    <a:cxn ang="0">
                      <a:pos x="0" y="4"/>
                    </a:cxn>
                    <a:cxn ang="0">
                      <a:pos x="8" y="12"/>
                    </a:cxn>
                    <a:cxn ang="0">
                      <a:pos x="8" y="12"/>
                    </a:cxn>
                    <a:cxn ang="0">
                      <a:pos x="8" y="12"/>
                    </a:cxn>
                    <a:cxn ang="0">
                      <a:pos x="8" y="12"/>
                    </a:cxn>
                    <a:cxn ang="0">
                      <a:pos x="8" y="12"/>
                    </a:cxn>
                    <a:cxn ang="0">
                      <a:pos x="8" y="12"/>
                    </a:cxn>
                    <a:cxn ang="0">
                      <a:pos x="8" y="12"/>
                    </a:cxn>
                    <a:cxn ang="0">
                      <a:pos x="8" y="12"/>
                    </a:cxn>
                  </a:cxnLst>
                  <a:rect l="0" t="0" r="r" b="b"/>
                  <a:pathLst>
                    <a:path w="8" h="12">
                      <a:moveTo>
                        <a:pt x="8" y="12"/>
                      </a:moveTo>
                      <a:lnTo>
                        <a:pt x="8" y="12"/>
                      </a:lnTo>
                      <a:lnTo>
                        <a:pt x="0" y="0"/>
                      </a:lnTo>
                      <a:lnTo>
                        <a:pt x="0" y="4"/>
                      </a:lnTo>
                      <a:lnTo>
                        <a:pt x="8" y="12"/>
                      </a:lnTo>
                      <a:lnTo>
                        <a:pt x="8" y="12"/>
                      </a:lnTo>
                      <a:lnTo>
                        <a:pt x="8" y="12"/>
                      </a:lnTo>
                      <a:lnTo>
                        <a:pt x="8" y="12"/>
                      </a:lnTo>
                      <a:lnTo>
                        <a:pt x="8" y="12"/>
                      </a:lnTo>
                      <a:lnTo>
                        <a:pt x="8" y="12"/>
                      </a:lnTo>
                      <a:lnTo>
                        <a:pt x="8" y="12"/>
                      </a:lnTo>
                      <a:lnTo>
                        <a:pt x="8" y="12"/>
                      </a:lnTo>
                      <a:close/>
                    </a:path>
                  </a:pathLst>
                </a:custGeom>
                <a:solidFill>
                  <a:srgbClr val="000000"/>
                </a:solidFill>
                <a:ln w="9525">
                  <a:noFill/>
                  <a:round/>
                  <a:headEnd/>
                  <a:tailEnd/>
                </a:ln>
              </p:spPr>
              <p:txBody>
                <a:bodyPr/>
                <a:lstStyle/>
                <a:p>
                  <a:endParaRPr lang="en-US"/>
                </a:p>
              </p:txBody>
            </p:sp>
            <p:sp>
              <p:nvSpPr>
                <p:cNvPr id="380902" name="Freeform 998"/>
                <p:cNvSpPr>
                  <a:spLocks noChangeAspect="1"/>
                </p:cNvSpPr>
                <p:nvPr/>
              </p:nvSpPr>
              <p:spPr bwMode="auto">
                <a:xfrm>
                  <a:off x="1523" y="3101"/>
                  <a:ext cx="11" cy="15"/>
                </a:xfrm>
                <a:custGeom>
                  <a:avLst/>
                  <a:gdLst/>
                  <a:ahLst/>
                  <a:cxnLst>
                    <a:cxn ang="0">
                      <a:pos x="7" y="15"/>
                    </a:cxn>
                    <a:cxn ang="0">
                      <a:pos x="11" y="11"/>
                    </a:cxn>
                    <a:cxn ang="0">
                      <a:pos x="0" y="0"/>
                    </a:cxn>
                    <a:cxn ang="0">
                      <a:pos x="0" y="0"/>
                    </a:cxn>
                    <a:cxn ang="0">
                      <a:pos x="7" y="11"/>
                    </a:cxn>
                    <a:cxn ang="0">
                      <a:pos x="7" y="11"/>
                    </a:cxn>
                    <a:cxn ang="0">
                      <a:pos x="7" y="11"/>
                    </a:cxn>
                    <a:cxn ang="0">
                      <a:pos x="7" y="15"/>
                    </a:cxn>
                    <a:cxn ang="0">
                      <a:pos x="7" y="15"/>
                    </a:cxn>
                    <a:cxn ang="0">
                      <a:pos x="11" y="15"/>
                    </a:cxn>
                    <a:cxn ang="0">
                      <a:pos x="11" y="11"/>
                    </a:cxn>
                    <a:cxn ang="0">
                      <a:pos x="7" y="15"/>
                    </a:cxn>
                  </a:cxnLst>
                  <a:rect l="0" t="0" r="r" b="b"/>
                  <a:pathLst>
                    <a:path w="11" h="15">
                      <a:moveTo>
                        <a:pt x="7" y="15"/>
                      </a:moveTo>
                      <a:lnTo>
                        <a:pt x="11" y="11"/>
                      </a:lnTo>
                      <a:lnTo>
                        <a:pt x="0" y="0"/>
                      </a:lnTo>
                      <a:lnTo>
                        <a:pt x="0" y="0"/>
                      </a:lnTo>
                      <a:lnTo>
                        <a:pt x="7" y="11"/>
                      </a:lnTo>
                      <a:lnTo>
                        <a:pt x="7" y="11"/>
                      </a:lnTo>
                      <a:lnTo>
                        <a:pt x="7" y="11"/>
                      </a:lnTo>
                      <a:lnTo>
                        <a:pt x="7" y="15"/>
                      </a:lnTo>
                      <a:lnTo>
                        <a:pt x="7" y="15"/>
                      </a:lnTo>
                      <a:lnTo>
                        <a:pt x="11" y="15"/>
                      </a:lnTo>
                      <a:lnTo>
                        <a:pt x="11" y="11"/>
                      </a:lnTo>
                      <a:lnTo>
                        <a:pt x="7" y="15"/>
                      </a:lnTo>
                      <a:close/>
                    </a:path>
                  </a:pathLst>
                </a:custGeom>
                <a:solidFill>
                  <a:srgbClr val="000000"/>
                </a:solidFill>
                <a:ln w="9525">
                  <a:noFill/>
                  <a:round/>
                  <a:headEnd/>
                  <a:tailEnd/>
                </a:ln>
              </p:spPr>
              <p:txBody>
                <a:bodyPr/>
                <a:lstStyle/>
                <a:p>
                  <a:endParaRPr lang="en-US"/>
                </a:p>
              </p:txBody>
            </p:sp>
            <p:sp>
              <p:nvSpPr>
                <p:cNvPr id="380903" name="Freeform 999"/>
                <p:cNvSpPr>
                  <a:spLocks noChangeAspect="1"/>
                </p:cNvSpPr>
                <p:nvPr/>
              </p:nvSpPr>
              <p:spPr bwMode="auto">
                <a:xfrm>
                  <a:off x="1459" y="3116"/>
                  <a:ext cx="75" cy="19"/>
                </a:xfrm>
                <a:custGeom>
                  <a:avLst/>
                  <a:gdLst/>
                  <a:ahLst/>
                  <a:cxnLst>
                    <a:cxn ang="0">
                      <a:pos x="0" y="19"/>
                    </a:cxn>
                    <a:cxn ang="0">
                      <a:pos x="3" y="19"/>
                    </a:cxn>
                    <a:cxn ang="0">
                      <a:pos x="75" y="0"/>
                    </a:cxn>
                    <a:cxn ang="0">
                      <a:pos x="71" y="0"/>
                    </a:cxn>
                    <a:cxn ang="0">
                      <a:pos x="3" y="19"/>
                    </a:cxn>
                    <a:cxn ang="0">
                      <a:pos x="3" y="19"/>
                    </a:cxn>
                    <a:cxn ang="0">
                      <a:pos x="3" y="19"/>
                    </a:cxn>
                    <a:cxn ang="0">
                      <a:pos x="0" y="19"/>
                    </a:cxn>
                    <a:cxn ang="0">
                      <a:pos x="0" y="19"/>
                    </a:cxn>
                    <a:cxn ang="0">
                      <a:pos x="0" y="19"/>
                    </a:cxn>
                    <a:cxn ang="0">
                      <a:pos x="3" y="19"/>
                    </a:cxn>
                    <a:cxn ang="0">
                      <a:pos x="0" y="19"/>
                    </a:cxn>
                  </a:cxnLst>
                  <a:rect l="0" t="0" r="r" b="b"/>
                  <a:pathLst>
                    <a:path w="75" h="19">
                      <a:moveTo>
                        <a:pt x="0" y="19"/>
                      </a:moveTo>
                      <a:lnTo>
                        <a:pt x="3" y="19"/>
                      </a:lnTo>
                      <a:lnTo>
                        <a:pt x="75" y="0"/>
                      </a:lnTo>
                      <a:lnTo>
                        <a:pt x="71" y="0"/>
                      </a:lnTo>
                      <a:lnTo>
                        <a:pt x="3" y="19"/>
                      </a:lnTo>
                      <a:lnTo>
                        <a:pt x="3" y="19"/>
                      </a:lnTo>
                      <a:lnTo>
                        <a:pt x="3" y="19"/>
                      </a:lnTo>
                      <a:lnTo>
                        <a:pt x="0" y="19"/>
                      </a:lnTo>
                      <a:lnTo>
                        <a:pt x="0" y="19"/>
                      </a:lnTo>
                      <a:lnTo>
                        <a:pt x="0" y="19"/>
                      </a:lnTo>
                      <a:lnTo>
                        <a:pt x="3" y="19"/>
                      </a:lnTo>
                      <a:lnTo>
                        <a:pt x="0" y="19"/>
                      </a:lnTo>
                      <a:close/>
                    </a:path>
                  </a:pathLst>
                </a:custGeom>
                <a:solidFill>
                  <a:srgbClr val="000000"/>
                </a:solidFill>
                <a:ln w="9525">
                  <a:noFill/>
                  <a:round/>
                  <a:headEnd/>
                  <a:tailEnd/>
                </a:ln>
              </p:spPr>
              <p:txBody>
                <a:bodyPr/>
                <a:lstStyle/>
                <a:p>
                  <a:endParaRPr lang="en-US"/>
                </a:p>
              </p:txBody>
            </p:sp>
            <p:sp>
              <p:nvSpPr>
                <p:cNvPr id="380904" name="Freeform 1000"/>
                <p:cNvSpPr>
                  <a:spLocks noChangeAspect="1"/>
                </p:cNvSpPr>
                <p:nvPr/>
              </p:nvSpPr>
              <p:spPr bwMode="auto">
                <a:xfrm>
                  <a:off x="1451" y="3127"/>
                  <a:ext cx="11" cy="8"/>
                </a:xfrm>
                <a:custGeom>
                  <a:avLst/>
                  <a:gdLst/>
                  <a:ahLst/>
                  <a:cxnLst>
                    <a:cxn ang="0">
                      <a:pos x="0" y="0"/>
                    </a:cxn>
                    <a:cxn ang="0">
                      <a:pos x="0" y="4"/>
                    </a:cxn>
                    <a:cxn ang="0">
                      <a:pos x="11" y="8"/>
                    </a:cxn>
                    <a:cxn ang="0">
                      <a:pos x="11" y="8"/>
                    </a:cxn>
                    <a:cxn ang="0">
                      <a:pos x="4" y="0"/>
                    </a:cxn>
                    <a:cxn ang="0">
                      <a:pos x="4" y="0"/>
                    </a:cxn>
                    <a:cxn ang="0">
                      <a:pos x="4" y="0"/>
                    </a:cxn>
                    <a:cxn ang="0">
                      <a:pos x="0" y="0"/>
                    </a:cxn>
                    <a:cxn ang="0">
                      <a:pos x="0" y="0"/>
                    </a:cxn>
                    <a:cxn ang="0">
                      <a:pos x="0" y="0"/>
                    </a:cxn>
                    <a:cxn ang="0">
                      <a:pos x="0" y="4"/>
                    </a:cxn>
                    <a:cxn ang="0">
                      <a:pos x="0" y="0"/>
                    </a:cxn>
                  </a:cxnLst>
                  <a:rect l="0" t="0" r="r" b="b"/>
                  <a:pathLst>
                    <a:path w="11" h="8">
                      <a:moveTo>
                        <a:pt x="0" y="0"/>
                      </a:moveTo>
                      <a:lnTo>
                        <a:pt x="0" y="4"/>
                      </a:lnTo>
                      <a:lnTo>
                        <a:pt x="11" y="8"/>
                      </a:lnTo>
                      <a:lnTo>
                        <a:pt x="11" y="8"/>
                      </a:lnTo>
                      <a:lnTo>
                        <a:pt x="4" y="0"/>
                      </a:lnTo>
                      <a:lnTo>
                        <a:pt x="4" y="0"/>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0905" name="Freeform 1001"/>
                <p:cNvSpPr>
                  <a:spLocks noChangeAspect="1"/>
                </p:cNvSpPr>
                <p:nvPr/>
              </p:nvSpPr>
              <p:spPr bwMode="auto">
                <a:xfrm>
                  <a:off x="1451" y="3123"/>
                  <a:ext cx="4" cy="4"/>
                </a:xfrm>
                <a:custGeom>
                  <a:avLst/>
                  <a:gdLst/>
                  <a:ahLst/>
                  <a:cxnLst>
                    <a:cxn ang="0">
                      <a:pos x="0" y="0"/>
                    </a:cxn>
                    <a:cxn ang="0">
                      <a:pos x="0" y="0"/>
                    </a:cxn>
                    <a:cxn ang="0">
                      <a:pos x="0" y="4"/>
                    </a:cxn>
                    <a:cxn ang="0">
                      <a:pos x="4" y="4"/>
                    </a:cxn>
                    <a:cxn ang="0">
                      <a:pos x="0" y="0"/>
                    </a:cxn>
                    <a:cxn ang="0">
                      <a:pos x="0" y="0"/>
                    </a:cxn>
                    <a:cxn ang="0">
                      <a:pos x="0" y="0"/>
                    </a:cxn>
                    <a:cxn ang="0">
                      <a:pos x="0" y="0"/>
                    </a:cxn>
                    <a:cxn ang="0">
                      <a:pos x="0" y="0"/>
                    </a:cxn>
                    <a:cxn ang="0">
                      <a:pos x="0" y="0"/>
                    </a:cxn>
                    <a:cxn ang="0">
                      <a:pos x="0" y="0"/>
                    </a:cxn>
                    <a:cxn ang="0">
                      <a:pos x="0" y="0"/>
                    </a:cxn>
                  </a:cxnLst>
                  <a:rect l="0" t="0" r="r" b="b"/>
                  <a:pathLst>
                    <a:path w="4" h="4">
                      <a:moveTo>
                        <a:pt x="0" y="0"/>
                      </a:moveTo>
                      <a:lnTo>
                        <a:pt x="0" y="0"/>
                      </a:lnTo>
                      <a:lnTo>
                        <a:pt x="0" y="4"/>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906" name="Freeform 1002"/>
                <p:cNvSpPr>
                  <a:spLocks noChangeAspect="1"/>
                </p:cNvSpPr>
                <p:nvPr/>
              </p:nvSpPr>
              <p:spPr bwMode="auto">
                <a:xfrm>
                  <a:off x="1447" y="3120"/>
                  <a:ext cx="4" cy="3"/>
                </a:xfrm>
                <a:custGeom>
                  <a:avLst/>
                  <a:gdLst/>
                  <a:ahLst/>
                  <a:cxnLst>
                    <a:cxn ang="0">
                      <a:pos x="0" y="0"/>
                    </a:cxn>
                    <a:cxn ang="0">
                      <a:pos x="0" y="0"/>
                    </a:cxn>
                    <a:cxn ang="0">
                      <a:pos x="4" y="3"/>
                    </a:cxn>
                    <a:cxn ang="0">
                      <a:pos x="4" y="3"/>
                    </a:cxn>
                    <a:cxn ang="0">
                      <a:pos x="0" y="0"/>
                    </a:cxn>
                    <a:cxn ang="0">
                      <a:pos x="0" y="0"/>
                    </a:cxn>
                    <a:cxn ang="0">
                      <a:pos x="0" y="0"/>
                    </a:cxn>
                    <a:cxn ang="0">
                      <a:pos x="0" y="0"/>
                    </a:cxn>
                    <a:cxn ang="0">
                      <a:pos x="0" y="0"/>
                    </a:cxn>
                    <a:cxn ang="0">
                      <a:pos x="0" y="0"/>
                    </a:cxn>
                    <a:cxn ang="0">
                      <a:pos x="0" y="0"/>
                    </a:cxn>
                    <a:cxn ang="0">
                      <a:pos x="0" y="0"/>
                    </a:cxn>
                  </a:cxnLst>
                  <a:rect l="0" t="0" r="r" b="b"/>
                  <a:pathLst>
                    <a:path w="4" h="3">
                      <a:moveTo>
                        <a:pt x="0" y="0"/>
                      </a:moveTo>
                      <a:lnTo>
                        <a:pt x="0" y="0"/>
                      </a:lnTo>
                      <a:lnTo>
                        <a:pt x="4" y="3"/>
                      </a:lnTo>
                      <a:lnTo>
                        <a:pt x="4" y="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907" name="Freeform 1003"/>
                <p:cNvSpPr>
                  <a:spLocks noChangeAspect="1"/>
                </p:cNvSpPr>
                <p:nvPr/>
              </p:nvSpPr>
              <p:spPr bwMode="auto">
                <a:xfrm>
                  <a:off x="1447" y="3108"/>
                  <a:ext cx="8" cy="12"/>
                </a:xfrm>
                <a:custGeom>
                  <a:avLst/>
                  <a:gdLst/>
                  <a:ahLst/>
                  <a:cxnLst>
                    <a:cxn ang="0">
                      <a:pos x="8" y="0"/>
                    </a:cxn>
                    <a:cxn ang="0">
                      <a:pos x="8" y="0"/>
                    </a:cxn>
                    <a:cxn ang="0">
                      <a:pos x="0" y="12"/>
                    </a:cxn>
                    <a:cxn ang="0">
                      <a:pos x="0" y="12"/>
                    </a:cxn>
                    <a:cxn ang="0">
                      <a:pos x="8" y="0"/>
                    </a:cxn>
                    <a:cxn ang="0">
                      <a:pos x="8" y="0"/>
                    </a:cxn>
                    <a:cxn ang="0">
                      <a:pos x="8" y="0"/>
                    </a:cxn>
                    <a:cxn ang="0">
                      <a:pos x="8" y="0"/>
                    </a:cxn>
                    <a:cxn ang="0">
                      <a:pos x="8" y="0"/>
                    </a:cxn>
                    <a:cxn ang="0">
                      <a:pos x="8" y="0"/>
                    </a:cxn>
                    <a:cxn ang="0">
                      <a:pos x="8" y="0"/>
                    </a:cxn>
                    <a:cxn ang="0">
                      <a:pos x="8" y="0"/>
                    </a:cxn>
                  </a:cxnLst>
                  <a:rect l="0" t="0" r="r" b="b"/>
                  <a:pathLst>
                    <a:path w="8" h="12">
                      <a:moveTo>
                        <a:pt x="8" y="0"/>
                      </a:moveTo>
                      <a:lnTo>
                        <a:pt x="8" y="0"/>
                      </a:lnTo>
                      <a:lnTo>
                        <a:pt x="0" y="12"/>
                      </a:lnTo>
                      <a:lnTo>
                        <a:pt x="0" y="12"/>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0908" name="Freeform 1004"/>
                <p:cNvSpPr>
                  <a:spLocks noChangeAspect="1"/>
                </p:cNvSpPr>
                <p:nvPr/>
              </p:nvSpPr>
              <p:spPr bwMode="auto">
                <a:xfrm>
                  <a:off x="1447" y="3108"/>
                  <a:ext cx="19" cy="27"/>
                </a:xfrm>
                <a:custGeom>
                  <a:avLst/>
                  <a:gdLst/>
                  <a:ahLst/>
                  <a:cxnLst>
                    <a:cxn ang="0">
                      <a:pos x="19" y="12"/>
                    </a:cxn>
                    <a:cxn ang="0">
                      <a:pos x="15" y="27"/>
                    </a:cxn>
                    <a:cxn ang="0">
                      <a:pos x="8" y="19"/>
                    </a:cxn>
                    <a:cxn ang="0">
                      <a:pos x="4" y="15"/>
                    </a:cxn>
                    <a:cxn ang="0">
                      <a:pos x="0" y="12"/>
                    </a:cxn>
                    <a:cxn ang="0">
                      <a:pos x="8" y="0"/>
                    </a:cxn>
                    <a:cxn ang="0">
                      <a:pos x="19" y="12"/>
                    </a:cxn>
                  </a:cxnLst>
                  <a:rect l="0" t="0" r="r" b="b"/>
                  <a:pathLst>
                    <a:path w="19" h="27">
                      <a:moveTo>
                        <a:pt x="19" y="12"/>
                      </a:moveTo>
                      <a:lnTo>
                        <a:pt x="15" y="27"/>
                      </a:lnTo>
                      <a:lnTo>
                        <a:pt x="8" y="19"/>
                      </a:lnTo>
                      <a:lnTo>
                        <a:pt x="4" y="15"/>
                      </a:lnTo>
                      <a:lnTo>
                        <a:pt x="0" y="12"/>
                      </a:lnTo>
                      <a:lnTo>
                        <a:pt x="8" y="0"/>
                      </a:lnTo>
                      <a:lnTo>
                        <a:pt x="19" y="12"/>
                      </a:lnTo>
                      <a:close/>
                    </a:path>
                  </a:pathLst>
                </a:custGeom>
                <a:solidFill>
                  <a:srgbClr val="606060"/>
                </a:solidFill>
                <a:ln w="9525">
                  <a:noFill/>
                  <a:round/>
                  <a:headEnd/>
                  <a:tailEnd/>
                </a:ln>
              </p:spPr>
              <p:txBody>
                <a:bodyPr/>
                <a:lstStyle/>
                <a:p>
                  <a:endParaRPr lang="en-US"/>
                </a:p>
              </p:txBody>
            </p:sp>
            <p:sp>
              <p:nvSpPr>
                <p:cNvPr id="380909" name="Freeform 1005"/>
                <p:cNvSpPr>
                  <a:spLocks noChangeAspect="1"/>
                </p:cNvSpPr>
                <p:nvPr/>
              </p:nvSpPr>
              <p:spPr bwMode="auto">
                <a:xfrm>
                  <a:off x="1455" y="3089"/>
                  <a:ext cx="68" cy="31"/>
                </a:xfrm>
                <a:custGeom>
                  <a:avLst/>
                  <a:gdLst/>
                  <a:ahLst/>
                  <a:cxnLst>
                    <a:cxn ang="0">
                      <a:pos x="0" y="19"/>
                    </a:cxn>
                    <a:cxn ang="0">
                      <a:pos x="7" y="31"/>
                    </a:cxn>
                    <a:cxn ang="0">
                      <a:pos x="68" y="12"/>
                    </a:cxn>
                    <a:cxn ang="0">
                      <a:pos x="60" y="0"/>
                    </a:cxn>
                    <a:cxn ang="0">
                      <a:pos x="0" y="19"/>
                    </a:cxn>
                  </a:cxnLst>
                  <a:rect l="0" t="0" r="r" b="b"/>
                  <a:pathLst>
                    <a:path w="68" h="31">
                      <a:moveTo>
                        <a:pt x="0" y="19"/>
                      </a:moveTo>
                      <a:lnTo>
                        <a:pt x="7" y="31"/>
                      </a:lnTo>
                      <a:lnTo>
                        <a:pt x="68" y="12"/>
                      </a:lnTo>
                      <a:lnTo>
                        <a:pt x="60" y="0"/>
                      </a:lnTo>
                      <a:lnTo>
                        <a:pt x="0" y="19"/>
                      </a:lnTo>
                      <a:close/>
                    </a:path>
                  </a:pathLst>
                </a:custGeom>
                <a:solidFill>
                  <a:srgbClr val="E5E5E5"/>
                </a:solidFill>
                <a:ln w="9525">
                  <a:noFill/>
                  <a:round/>
                  <a:headEnd/>
                  <a:tailEnd/>
                </a:ln>
              </p:spPr>
              <p:txBody>
                <a:bodyPr/>
                <a:lstStyle/>
                <a:p>
                  <a:endParaRPr lang="en-US"/>
                </a:p>
              </p:txBody>
            </p:sp>
            <p:sp>
              <p:nvSpPr>
                <p:cNvPr id="380910" name="Freeform 1006"/>
                <p:cNvSpPr>
                  <a:spLocks noChangeAspect="1"/>
                </p:cNvSpPr>
                <p:nvPr/>
              </p:nvSpPr>
              <p:spPr bwMode="auto">
                <a:xfrm>
                  <a:off x="1210" y="3199"/>
                  <a:ext cx="49" cy="38"/>
                </a:xfrm>
                <a:custGeom>
                  <a:avLst/>
                  <a:gdLst/>
                  <a:ahLst/>
                  <a:cxnLst>
                    <a:cxn ang="0">
                      <a:pos x="0" y="23"/>
                    </a:cxn>
                    <a:cxn ang="0">
                      <a:pos x="8" y="12"/>
                    </a:cxn>
                    <a:cxn ang="0">
                      <a:pos x="34" y="0"/>
                    </a:cxn>
                    <a:cxn ang="0">
                      <a:pos x="45" y="12"/>
                    </a:cxn>
                    <a:cxn ang="0">
                      <a:pos x="49" y="27"/>
                    </a:cxn>
                    <a:cxn ang="0">
                      <a:pos x="15" y="38"/>
                    </a:cxn>
                    <a:cxn ang="0">
                      <a:pos x="0" y="23"/>
                    </a:cxn>
                  </a:cxnLst>
                  <a:rect l="0" t="0" r="r" b="b"/>
                  <a:pathLst>
                    <a:path w="49" h="38">
                      <a:moveTo>
                        <a:pt x="0" y="23"/>
                      </a:moveTo>
                      <a:lnTo>
                        <a:pt x="8" y="12"/>
                      </a:lnTo>
                      <a:lnTo>
                        <a:pt x="34" y="0"/>
                      </a:lnTo>
                      <a:lnTo>
                        <a:pt x="45" y="12"/>
                      </a:lnTo>
                      <a:lnTo>
                        <a:pt x="49" y="27"/>
                      </a:lnTo>
                      <a:lnTo>
                        <a:pt x="15" y="38"/>
                      </a:lnTo>
                      <a:lnTo>
                        <a:pt x="0" y="23"/>
                      </a:lnTo>
                      <a:close/>
                    </a:path>
                  </a:pathLst>
                </a:custGeom>
                <a:solidFill>
                  <a:srgbClr val="BFBFBF"/>
                </a:solidFill>
                <a:ln w="9525">
                  <a:noFill/>
                  <a:round/>
                  <a:headEnd/>
                  <a:tailEnd/>
                </a:ln>
              </p:spPr>
              <p:txBody>
                <a:bodyPr/>
                <a:lstStyle/>
                <a:p>
                  <a:endParaRPr lang="en-US"/>
                </a:p>
              </p:txBody>
            </p:sp>
            <p:sp>
              <p:nvSpPr>
                <p:cNvPr id="380911" name="Freeform 1007"/>
                <p:cNvSpPr>
                  <a:spLocks noChangeAspect="1"/>
                </p:cNvSpPr>
                <p:nvPr/>
              </p:nvSpPr>
              <p:spPr bwMode="auto">
                <a:xfrm>
                  <a:off x="1210" y="3211"/>
                  <a:ext cx="8" cy="11"/>
                </a:xfrm>
                <a:custGeom>
                  <a:avLst/>
                  <a:gdLst/>
                  <a:ahLst/>
                  <a:cxnLst>
                    <a:cxn ang="0">
                      <a:pos x="8" y="0"/>
                    </a:cxn>
                    <a:cxn ang="0">
                      <a:pos x="8" y="0"/>
                    </a:cxn>
                    <a:cxn ang="0">
                      <a:pos x="0" y="11"/>
                    </a:cxn>
                    <a:cxn ang="0">
                      <a:pos x="0" y="11"/>
                    </a:cxn>
                    <a:cxn ang="0">
                      <a:pos x="8" y="0"/>
                    </a:cxn>
                    <a:cxn ang="0">
                      <a:pos x="8" y="0"/>
                    </a:cxn>
                    <a:cxn ang="0">
                      <a:pos x="8" y="0"/>
                    </a:cxn>
                    <a:cxn ang="0">
                      <a:pos x="8" y="0"/>
                    </a:cxn>
                    <a:cxn ang="0">
                      <a:pos x="8" y="0"/>
                    </a:cxn>
                    <a:cxn ang="0">
                      <a:pos x="8" y="0"/>
                    </a:cxn>
                    <a:cxn ang="0">
                      <a:pos x="8" y="0"/>
                    </a:cxn>
                    <a:cxn ang="0">
                      <a:pos x="8" y="0"/>
                    </a:cxn>
                  </a:cxnLst>
                  <a:rect l="0" t="0" r="r" b="b"/>
                  <a:pathLst>
                    <a:path w="8" h="11">
                      <a:moveTo>
                        <a:pt x="8" y="0"/>
                      </a:moveTo>
                      <a:lnTo>
                        <a:pt x="8" y="0"/>
                      </a:lnTo>
                      <a:lnTo>
                        <a:pt x="0" y="11"/>
                      </a:lnTo>
                      <a:lnTo>
                        <a:pt x="0" y="11"/>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0912" name="Freeform 1008"/>
                <p:cNvSpPr>
                  <a:spLocks noChangeAspect="1"/>
                </p:cNvSpPr>
                <p:nvPr/>
              </p:nvSpPr>
              <p:spPr bwMode="auto">
                <a:xfrm>
                  <a:off x="1218" y="3199"/>
                  <a:ext cx="26" cy="12"/>
                </a:xfrm>
                <a:custGeom>
                  <a:avLst/>
                  <a:gdLst/>
                  <a:ahLst/>
                  <a:cxnLst>
                    <a:cxn ang="0">
                      <a:pos x="26" y="4"/>
                    </a:cxn>
                    <a:cxn ang="0">
                      <a:pos x="26" y="0"/>
                    </a:cxn>
                    <a:cxn ang="0">
                      <a:pos x="0" y="12"/>
                    </a:cxn>
                    <a:cxn ang="0">
                      <a:pos x="0" y="12"/>
                    </a:cxn>
                    <a:cxn ang="0">
                      <a:pos x="26" y="4"/>
                    </a:cxn>
                    <a:cxn ang="0">
                      <a:pos x="26" y="4"/>
                    </a:cxn>
                    <a:cxn ang="0">
                      <a:pos x="26" y="4"/>
                    </a:cxn>
                    <a:cxn ang="0">
                      <a:pos x="26" y="4"/>
                    </a:cxn>
                    <a:cxn ang="0">
                      <a:pos x="26" y="4"/>
                    </a:cxn>
                    <a:cxn ang="0">
                      <a:pos x="26" y="0"/>
                    </a:cxn>
                    <a:cxn ang="0">
                      <a:pos x="26" y="0"/>
                    </a:cxn>
                    <a:cxn ang="0">
                      <a:pos x="26" y="4"/>
                    </a:cxn>
                  </a:cxnLst>
                  <a:rect l="0" t="0" r="r" b="b"/>
                  <a:pathLst>
                    <a:path w="26" h="12">
                      <a:moveTo>
                        <a:pt x="26" y="4"/>
                      </a:moveTo>
                      <a:lnTo>
                        <a:pt x="26" y="0"/>
                      </a:lnTo>
                      <a:lnTo>
                        <a:pt x="0" y="12"/>
                      </a:lnTo>
                      <a:lnTo>
                        <a:pt x="0" y="12"/>
                      </a:lnTo>
                      <a:lnTo>
                        <a:pt x="26" y="4"/>
                      </a:lnTo>
                      <a:lnTo>
                        <a:pt x="26" y="4"/>
                      </a:lnTo>
                      <a:lnTo>
                        <a:pt x="26" y="4"/>
                      </a:lnTo>
                      <a:lnTo>
                        <a:pt x="26" y="4"/>
                      </a:lnTo>
                      <a:lnTo>
                        <a:pt x="26" y="4"/>
                      </a:lnTo>
                      <a:lnTo>
                        <a:pt x="26" y="0"/>
                      </a:lnTo>
                      <a:lnTo>
                        <a:pt x="26" y="0"/>
                      </a:lnTo>
                      <a:lnTo>
                        <a:pt x="26" y="4"/>
                      </a:lnTo>
                      <a:close/>
                    </a:path>
                  </a:pathLst>
                </a:custGeom>
                <a:solidFill>
                  <a:srgbClr val="000000"/>
                </a:solidFill>
                <a:ln w="9525">
                  <a:noFill/>
                  <a:round/>
                  <a:headEnd/>
                  <a:tailEnd/>
                </a:ln>
              </p:spPr>
              <p:txBody>
                <a:bodyPr/>
                <a:lstStyle/>
                <a:p>
                  <a:endParaRPr lang="en-US"/>
                </a:p>
              </p:txBody>
            </p:sp>
            <p:sp>
              <p:nvSpPr>
                <p:cNvPr id="380913" name="Freeform 1009"/>
                <p:cNvSpPr>
                  <a:spLocks noChangeAspect="1"/>
                </p:cNvSpPr>
                <p:nvPr/>
              </p:nvSpPr>
              <p:spPr bwMode="auto">
                <a:xfrm>
                  <a:off x="1244" y="3199"/>
                  <a:ext cx="11" cy="12"/>
                </a:xfrm>
                <a:custGeom>
                  <a:avLst/>
                  <a:gdLst/>
                  <a:ahLst/>
                  <a:cxnLst>
                    <a:cxn ang="0">
                      <a:pos x="11" y="12"/>
                    </a:cxn>
                    <a:cxn ang="0">
                      <a:pos x="11" y="12"/>
                    </a:cxn>
                    <a:cxn ang="0">
                      <a:pos x="4" y="0"/>
                    </a:cxn>
                    <a:cxn ang="0">
                      <a:pos x="0" y="4"/>
                    </a:cxn>
                    <a:cxn ang="0">
                      <a:pos x="11" y="12"/>
                    </a:cxn>
                    <a:cxn ang="0">
                      <a:pos x="11" y="12"/>
                    </a:cxn>
                    <a:cxn ang="0">
                      <a:pos x="11" y="12"/>
                    </a:cxn>
                    <a:cxn ang="0">
                      <a:pos x="11" y="12"/>
                    </a:cxn>
                    <a:cxn ang="0">
                      <a:pos x="11" y="12"/>
                    </a:cxn>
                    <a:cxn ang="0">
                      <a:pos x="11" y="12"/>
                    </a:cxn>
                    <a:cxn ang="0">
                      <a:pos x="11" y="12"/>
                    </a:cxn>
                    <a:cxn ang="0">
                      <a:pos x="11" y="12"/>
                    </a:cxn>
                  </a:cxnLst>
                  <a:rect l="0" t="0" r="r" b="b"/>
                  <a:pathLst>
                    <a:path w="11" h="12">
                      <a:moveTo>
                        <a:pt x="11" y="12"/>
                      </a:moveTo>
                      <a:lnTo>
                        <a:pt x="11" y="12"/>
                      </a:lnTo>
                      <a:lnTo>
                        <a:pt x="4" y="0"/>
                      </a:lnTo>
                      <a:lnTo>
                        <a:pt x="0" y="4"/>
                      </a:lnTo>
                      <a:lnTo>
                        <a:pt x="11" y="12"/>
                      </a:lnTo>
                      <a:lnTo>
                        <a:pt x="11" y="12"/>
                      </a:lnTo>
                      <a:lnTo>
                        <a:pt x="11" y="12"/>
                      </a:lnTo>
                      <a:lnTo>
                        <a:pt x="11" y="12"/>
                      </a:lnTo>
                      <a:lnTo>
                        <a:pt x="11" y="12"/>
                      </a:lnTo>
                      <a:lnTo>
                        <a:pt x="11" y="12"/>
                      </a:lnTo>
                      <a:lnTo>
                        <a:pt x="11" y="12"/>
                      </a:lnTo>
                      <a:lnTo>
                        <a:pt x="11" y="12"/>
                      </a:lnTo>
                      <a:close/>
                    </a:path>
                  </a:pathLst>
                </a:custGeom>
                <a:solidFill>
                  <a:srgbClr val="000000"/>
                </a:solidFill>
                <a:ln w="9525">
                  <a:noFill/>
                  <a:round/>
                  <a:headEnd/>
                  <a:tailEnd/>
                </a:ln>
              </p:spPr>
              <p:txBody>
                <a:bodyPr/>
                <a:lstStyle/>
                <a:p>
                  <a:endParaRPr lang="en-US"/>
                </a:p>
              </p:txBody>
            </p:sp>
            <p:sp>
              <p:nvSpPr>
                <p:cNvPr id="380914" name="Freeform 1010"/>
                <p:cNvSpPr>
                  <a:spLocks noChangeAspect="1"/>
                </p:cNvSpPr>
                <p:nvPr/>
              </p:nvSpPr>
              <p:spPr bwMode="auto">
                <a:xfrm>
                  <a:off x="1255" y="3211"/>
                  <a:ext cx="4" cy="15"/>
                </a:xfrm>
                <a:custGeom>
                  <a:avLst/>
                  <a:gdLst/>
                  <a:ahLst/>
                  <a:cxnLst>
                    <a:cxn ang="0">
                      <a:pos x="4" y="15"/>
                    </a:cxn>
                    <a:cxn ang="0">
                      <a:pos x="4" y="15"/>
                    </a:cxn>
                    <a:cxn ang="0">
                      <a:pos x="0" y="0"/>
                    </a:cxn>
                    <a:cxn ang="0">
                      <a:pos x="0" y="0"/>
                    </a:cxn>
                    <a:cxn ang="0">
                      <a:pos x="4" y="15"/>
                    </a:cxn>
                    <a:cxn ang="0">
                      <a:pos x="4" y="11"/>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1"/>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80915" name="Freeform 1011"/>
                <p:cNvSpPr>
                  <a:spLocks noChangeAspect="1"/>
                </p:cNvSpPr>
                <p:nvPr/>
              </p:nvSpPr>
              <p:spPr bwMode="auto">
                <a:xfrm>
                  <a:off x="1222" y="3226"/>
                  <a:ext cx="37" cy="11"/>
                </a:xfrm>
                <a:custGeom>
                  <a:avLst/>
                  <a:gdLst/>
                  <a:ahLst/>
                  <a:cxnLst>
                    <a:cxn ang="0">
                      <a:pos x="0" y="11"/>
                    </a:cxn>
                    <a:cxn ang="0">
                      <a:pos x="3" y="11"/>
                    </a:cxn>
                    <a:cxn ang="0">
                      <a:pos x="37" y="0"/>
                    </a:cxn>
                    <a:cxn ang="0">
                      <a:pos x="37" y="0"/>
                    </a:cxn>
                    <a:cxn ang="0">
                      <a:pos x="3" y="11"/>
                    </a:cxn>
                    <a:cxn ang="0">
                      <a:pos x="3" y="11"/>
                    </a:cxn>
                    <a:cxn ang="0">
                      <a:pos x="3" y="11"/>
                    </a:cxn>
                    <a:cxn ang="0">
                      <a:pos x="0" y="11"/>
                    </a:cxn>
                    <a:cxn ang="0">
                      <a:pos x="0" y="11"/>
                    </a:cxn>
                    <a:cxn ang="0">
                      <a:pos x="3" y="11"/>
                    </a:cxn>
                    <a:cxn ang="0">
                      <a:pos x="3" y="11"/>
                    </a:cxn>
                    <a:cxn ang="0">
                      <a:pos x="0" y="11"/>
                    </a:cxn>
                  </a:cxnLst>
                  <a:rect l="0" t="0" r="r" b="b"/>
                  <a:pathLst>
                    <a:path w="37" h="11">
                      <a:moveTo>
                        <a:pt x="0" y="11"/>
                      </a:moveTo>
                      <a:lnTo>
                        <a:pt x="3" y="11"/>
                      </a:lnTo>
                      <a:lnTo>
                        <a:pt x="37" y="0"/>
                      </a:lnTo>
                      <a:lnTo>
                        <a:pt x="37" y="0"/>
                      </a:lnTo>
                      <a:lnTo>
                        <a:pt x="3" y="11"/>
                      </a:lnTo>
                      <a:lnTo>
                        <a:pt x="3" y="11"/>
                      </a:lnTo>
                      <a:lnTo>
                        <a:pt x="3" y="11"/>
                      </a:lnTo>
                      <a:lnTo>
                        <a:pt x="0" y="11"/>
                      </a:lnTo>
                      <a:lnTo>
                        <a:pt x="0" y="11"/>
                      </a:lnTo>
                      <a:lnTo>
                        <a:pt x="3" y="11"/>
                      </a:lnTo>
                      <a:lnTo>
                        <a:pt x="3" y="11"/>
                      </a:lnTo>
                      <a:lnTo>
                        <a:pt x="0" y="11"/>
                      </a:lnTo>
                      <a:close/>
                    </a:path>
                  </a:pathLst>
                </a:custGeom>
                <a:solidFill>
                  <a:srgbClr val="000000"/>
                </a:solidFill>
                <a:ln w="9525">
                  <a:noFill/>
                  <a:round/>
                  <a:headEnd/>
                  <a:tailEnd/>
                </a:ln>
              </p:spPr>
              <p:txBody>
                <a:bodyPr/>
                <a:lstStyle/>
                <a:p>
                  <a:endParaRPr lang="en-US"/>
                </a:p>
              </p:txBody>
            </p:sp>
            <p:sp>
              <p:nvSpPr>
                <p:cNvPr id="380916" name="Freeform 1012"/>
                <p:cNvSpPr>
                  <a:spLocks noChangeAspect="1"/>
                </p:cNvSpPr>
                <p:nvPr/>
              </p:nvSpPr>
              <p:spPr bwMode="auto">
                <a:xfrm>
                  <a:off x="1210" y="3218"/>
                  <a:ext cx="15" cy="19"/>
                </a:xfrm>
                <a:custGeom>
                  <a:avLst/>
                  <a:gdLst/>
                  <a:ahLst/>
                  <a:cxnLst>
                    <a:cxn ang="0">
                      <a:pos x="0" y="4"/>
                    </a:cxn>
                    <a:cxn ang="0">
                      <a:pos x="0" y="4"/>
                    </a:cxn>
                    <a:cxn ang="0">
                      <a:pos x="15" y="19"/>
                    </a:cxn>
                    <a:cxn ang="0">
                      <a:pos x="15" y="19"/>
                    </a:cxn>
                    <a:cxn ang="0">
                      <a:pos x="0" y="4"/>
                    </a:cxn>
                    <a:cxn ang="0">
                      <a:pos x="0" y="4"/>
                    </a:cxn>
                    <a:cxn ang="0">
                      <a:pos x="0" y="4"/>
                    </a:cxn>
                    <a:cxn ang="0">
                      <a:pos x="0" y="0"/>
                    </a:cxn>
                    <a:cxn ang="0">
                      <a:pos x="0" y="4"/>
                    </a:cxn>
                    <a:cxn ang="0">
                      <a:pos x="0" y="4"/>
                    </a:cxn>
                    <a:cxn ang="0">
                      <a:pos x="0" y="4"/>
                    </a:cxn>
                    <a:cxn ang="0">
                      <a:pos x="0" y="4"/>
                    </a:cxn>
                  </a:cxnLst>
                  <a:rect l="0" t="0" r="r" b="b"/>
                  <a:pathLst>
                    <a:path w="15" h="19">
                      <a:moveTo>
                        <a:pt x="0" y="4"/>
                      </a:moveTo>
                      <a:lnTo>
                        <a:pt x="0" y="4"/>
                      </a:lnTo>
                      <a:lnTo>
                        <a:pt x="15" y="19"/>
                      </a:lnTo>
                      <a:lnTo>
                        <a:pt x="15" y="19"/>
                      </a:lnTo>
                      <a:lnTo>
                        <a:pt x="0" y="4"/>
                      </a:lnTo>
                      <a:lnTo>
                        <a:pt x="0" y="4"/>
                      </a:lnTo>
                      <a:lnTo>
                        <a:pt x="0" y="4"/>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0917" name="Freeform 1013"/>
                <p:cNvSpPr>
                  <a:spLocks noChangeAspect="1"/>
                </p:cNvSpPr>
                <p:nvPr/>
              </p:nvSpPr>
              <p:spPr bwMode="auto">
                <a:xfrm>
                  <a:off x="1218" y="3199"/>
                  <a:ext cx="37" cy="19"/>
                </a:xfrm>
                <a:custGeom>
                  <a:avLst/>
                  <a:gdLst/>
                  <a:ahLst/>
                  <a:cxnLst>
                    <a:cxn ang="0">
                      <a:pos x="0" y="12"/>
                    </a:cxn>
                    <a:cxn ang="0">
                      <a:pos x="11" y="19"/>
                    </a:cxn>
                    <a:cxn ang="0">
                      <a:pos x="37" y="12"/>
                    </a:cxn>
                    <a:cxn ang="0">
                      <a:pos x="26" y="0"/>
                    </a:cxn>
                    <a:cxn ang="0">
                      <a:pos x="0" y="12"/>
                    </a:cxn>
                  </a:cxnLst>
                  <a:rect l="0" t="0" r="r" b="b"/>
                  <a:pathLst>
                    <a:path w="37" h="19">
                      <a:moveTo>
                        <a:pt x="0" y="12"/>
                      </a:moveTo>
                      <a:lnTo>
                        <a:pt x="11" y="19"/>
                      </a:lnTo>
                      <a:lnTo>
                        <a:pt x="37" y="12"/>
                      </a:lnTo>
                      <a:lnTo>
                        <a:pt x="26" y="0"/>
                      </a:lnTo>
                      <a:lnTo>
                        <a:pt x="0" y="12"/>
                      </a:lnTo>
                      <a:close/>
                    </a:path>
                  </a:pathLst>
                </a:custGeom>
                <a:solidFill>
                  <a:srgbClr val="E5E5E5"/>
                </a:solidFill>
                <a:ln w="9525">
                  <a:noFill/>
                  <a:round/>
                  <a:headEnd/>
                  <a:tailEnd/>
                </a:ln>
              </p:spPr>
              <p:txBody>
                <a:bodyPr/>
                <a:lstStyle/>
                <a:p>
                  <a:endParaRPr lang="en-US"/>
                </a:p>
              </p:txBody>
            </p:sp>
            <p:sp>
              <p:nvSpPr>
                <p:cNvPr id="380918" name="Freeform 1014"/>
                <p:cNvSpPr>
                  <a:spLocks noChangeAspect="1"/>
                </p:cNvSpPr>
                <p:nvPr/>
              </p:nvSpPr>
              <p:spPr bwMode="auto">
                <a:xfrm>
                  <a:off x="1210" y="3211"/>
                  <a:ext cx="19" cy="26"/>
                </a:xfrm>
                <a:custGeom>
                  <a:avLst/>
                  <a:gdLst/>
                  <a:ahLst/>
                  <a:cxnLst>
                    <a:cxn ang="0">
                      <a:pos x="0" y="11"/>
                    </a:cxn>
                    <a:cxn ang="0">
                      <a:pos x="8" y="0"/>
                    </a:cxn>
                    <a:cxn ang="0">
                      <a:pos x="19" y="7"/>
                    </a:cxn>
                    <a:cxn ang="0">
                      <a:pos x="15" y="26"/>
                    </a:cxn>
                    <a:cxn ang="0">
                      <a:pos x="0" y="11"/>
                    </a:cxn>
                  </a:cxnLst>
                  <a:rect l="0" t="0" r="r" b="b"/>
                  <a:pathLst>
                    <a:path w="19" h="26">
                      <a:moveTo>
                        <a:pt x="0" y="11"/>
                      </a:moveTo>
                      <a:lnTo>
                        <a:pt x="8" y="0"/>
                      </a:lnTo>
                      <a:lnTo>
                        <a:pt x="19" y="7"/>
                      </a:lnTo>
                      <a:lnTo>
                        <a:pt x="15" y="26"/>
                      </a:lnTo>
                      <a:lnTo>
                        <a:pt x="0" y="11"/>
                      </a:lnTo>
                      <a:close/>
                    </a:path>
                  </a:pathLst>
                </a:custGeom>
                <a:solidFill>
                  <a:srgbClr val="606060"/>
                </a:solidFill>
                <a:ln w="9525">
                  <a:noFill/>
                  <a:round/>
                  <a:headEnd/>
                  <a:tailEnd/>
                </a:ln>
              </p:spPr>
              <p:txBody>
                <a:bodyPr/>
                <a:lstStyle/>
                <a:p>
                  <a:endParaRPr lang="en-US"/>
                </a:p>
              </p:txBody>
            </p:sp>
            <p:sp>
              <p:nvSpPr>
                <p:cNvPr id="380919" name="Freeform 1015"/>
                <p:cNvSpPr>
                  <a:spLocks noChangeAspect="1"/>
                </p:cNvSpPr>
                <p:nvPr/>
              </p:nvSpPr>
              <p:spPr bwMode="auto">
                <a:xfrm>
                  <a:off x="1173" y="3215"/>
                  <a:ext cx="49" cy="34"/>
                </a:xfrm>
                <a:custGeom>
                  <a:avLst/>
                  <a:gdLst/>
                  <a:ahLst/>
                  <a:cxnLst>
                    <a:cxn ang="0">
                      <a:pos x="0" y="19"/>
                    </a:cxn>
                    <a:cxn ang="0">
                      <a:pos x="7" y="7"/>
                    </a:cxn>
                    <a:cxn ang="0">
                      <a:pos x="34" y="0"/>
                    </a:cxn>
                    <a:cxn ang="0">
                      <a:pos x="45" y="7"/>
                    </a:cxn>
                    <a:cxn ang="0">
                      <a:pos x="49" y="22"/>
                    </a:cxn>
                    <a:cxn ang="0">
                      <a:pos x="15" y="34"/>
                    </a:cxn>
                    <a:cxn ang="0">
                      <a:pos x="0" y="19"/>
                    </a:cxn>
                  </a:cxnLst>
                  <a:rect l="0" t="0" r="r" b="b"/>
                  <a:pathLst>
                    <a:path w="49" h="34">
                      <a:moveTo>
                        <a:pt x="0" y="19"/>
                      </a:moveTo>
                      <a:lnTo>
                        <a:pt x="7" y="7"/>
                      </a:lnTo>
                      <a:lnTo>
                        <a:pt x="34" y="0"/>
                      </a:lnTo>
                      <a:lnTo>
                        <a:pt x="45" y="7"/>
                      </a:lnTo>
                      <a:lnTo>
                        <a:pt x="49" y="22"/>
                      </a:lnTo>
                      <a:lnTo>
                        <a:pt x="15" y="34"/>
                      </a:lnTo>
                      <a:lnTo>
                        <a:pt x="0" y="19"/>
                      </a:lnTo>
                      <a:close/>
                    </a:path>
                  </a:pathLst>
                </a:custGeom>
                <a:solidFill>
                  <a:srgbClr val="BFBFBF"/>
                </a:solidFill>
                <a:ln w="9525">
                  <a:noFill/>
                  <a:round/>
                  <a:headEnd/>
                  <a:tailEnd/>
                </a:ln>
              </p:spPr>
              <p:txBody>
                <a:bodyPr/>
                <a:lstStyle/>
                <a:p>
                  <a:endParaRPr lang="en-US"/>
                </a:p>
              </p:txBody>
            </p:sp>
          </p:grpSp>
          <p:sp>
            <p:nvSpPr>
              <p:cNvPr id="380920" name="Freeform 1016"/>
              <p:cNvSpPr>
                <a:spLocks noChangeAspect="1"/>
              </p:cNvSpPr>
              <p:nvPr/>
            </p:nvSpPr>
            <p:spPr bwMode="auto">
              <a:xfrm>
                <a:off x="1169" y="3222"/>
                <a:ext cx="11" cy="12"/>
              </a:xfrm>
              <a:custGeom>
                <a:avLst/>
                <a:gdLst/>
                <a:ahLst/>
                <a:cxnLst>
                  <a:cxn ang="0">
                    <a:pos x="11" y="0"/>
                  </a:cxn>
                  <a:cxn ang="0">
                    <a:pos x="11" y="0"/>
                  </a:cxn>
                  <a:cxn ang="0">
                    <a:pos x="0" y="12"/>
                  </a:cxn>
                  <a:cxn ang="0">
                    <a:pos x="4" y="12"/>
                  </a:cxn>
                  <a:cxn ang="0">
                    <a:pos x="11" y="0"/>
                  </a:cxn>
                  <a:cxn ang="0">
                    <a:pos x="11" y="0"/>
                  </a:cxn>
                  <a:cxn ang="0">
                    <a:pos x="11" y="0"/>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0"/>
                    </a:lnTo>
                    <a:lnTo>
                      <a:pt x="11" y="0"/>
                    </a:lnTo>
                    <a:lnTo>
                      <a:pt x="11" y="0"/>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80921" name="Freeform 1017"/>
              <p:cNvSpPr>
                <a:spLocks noChangeAspect="1"/>
              </p:cNvSpPr>
              <p:nvPr/>
            </p:nvSpPr>
            <p:spPr bwMode="auto">
              <a:xfrm>
                <a:off x="1180" y="3211"/>
                <a:ext cx="27" cy="11"/>
              </a:xfrm>
              <a:custGeom>
                <a:avLst/>
                <a:gdLst/>
                <a:ahLst/>
                <a:cxnLst>
                  <a:cxn ang="0">
                    <a:pos x="27" y="0"/>
                  </a:cxn>
                  <a:cxn ang="0">
                    <a:pos x="27" y="0"/>
                  </a:cxn>
                  <a:cxn ang="0">
                    <a:pos x="0" y="11"/>
                  </a:cxn>
                  <a:cxn ang="0">
                    <a:pos x="0" y="11"/>
                  </a:cxn>
                  <a:cxn ang="0">
                    <a:pos x="27" y="4"/>
                  </a:cxn>
                  <a:cxn ang="0">
                    <a:pos x="27" y="4"/>
                  </a:cxn>
                  <a:cxn ang="0">
                    <a:pos x="27" y="4"/>
                  </a:cxn>
                  <a:cxn ang="0">
                    <a:pos x="27" y="4"/>
                  </a:cxn>
                  <a:cxn ang="0">
                    <a:pos x="27" y="4"/>
                  </a:cxn>
                  <a:cxn ang="0">
                    <a:pos x="27" y="0"/>
                  </a:cxn>
                  <a:cxn ang="0">
                    <a:pos x="27" y="0"/>
                  </a:cxn>
                  <a:cxn ang="0">
                    <a:pos x="27" y="0"/>
                  </a:cxn>
                </a:cxnLst>
                <a:rect l="0" t="0" r="r" b="b"/>
                <a:pathLst>
                  <a:path w="27" h="11">
                    <a:moveTo>
                      <a:pt x="27" y="0"/>
                    </a:moveTo>
                    <a:lnTo>
                      <a:pt x="27" y="0"/>
                    </a:lnTo>
                    <a:lnTo>
                      <a:pt x="0" y="11"/>
                    </a:lnTo>
                    <a:lnTo>
                      <a:pt x="0" y="11"/>
                    </a:lnTo>
                    <a:lnTo>
                      <a:pt x="27" y="4"/>
                    </a:lnTo>
                    <a:lnTo>
                      <a:pt x="27" y="4"/>
                    </a:lnTo>
                    <a:lnTo>
                      <a:pt x="27" y="4"/>
                    </a:lnTo>
                    <a:lnTo>
                      <a:pt x="27" y="4"/>
                    </a:lnTo>
                    <a:lnTo>
                      <a:pt x="27" y="4"/>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80922" name="Freeform 1018"/>
              <p:cNvSpPr>
                <a:spLocks noChangeAspect="1"/>
              </p:cNvSpPr>
              <p:nvPr/>
            </p:nvSpPr>
            <p:spPr bwMode="auto">
              <a:xfrm>
                <a:off x="1207" y="3215"/>
                <a:ext cx="11" cy="7"/>
              </a:xfrm>
              <a:custGeom>
                <a:avLst/>
                <a:gdLst/>
                <a:ahLst/>
                <a:cxnLst>
                  <a:cxn ang="0">
                    <a:pos x="11" y="7"/>
                  </a:cxn>
                  <a:cxn ang="0">
                    <a:pos x="11" y="7"/>
                  </a:cxn>
                  <a:cxn ang="0">
                    <a:pos x="3" y="0"/>
                  </a:cxn>
                  <a:cxn ang="0">
                    <a:pos x="0" y="0"/>
                  </a:cxn>
                  <a:cxn ang="0">
                    <a:pos x="11" y="7"/>
                  </a:cxn>
                  <a:cxn ang="0">
                    <a:pos x="11" y="7"/>
                  </a:cxn>
                  <a:cxn ang="0">
                    <a:pos x="11" y="7"/>
                  </a:cxn>
                  <a:cxn ang="0">
                    <a:pos x="11" y="7"/>
                  </a:cxn>
                  <a:cxn ang="0">
                    <a:pos x="11" y="7"/>
                  </a:cxn>
                  <a:cxn ang="0">
                    <a:pos x="11" y="7"/>
                  </a:cxn>
                  <a:cxn ang="0">
                    <a:pos x="11" y="7"/>
                  </a:cxn>
                  <a:cxn ang="0">
                    <a:pos x="11" y="7"/>
                  </a:cxn>
                </a:cxnLst>
                <a:rect l="0" t="0" r="r" b="b"/>
                <a:pathLst>
                  <a:path w="11" h="7">
                    <a:moveTo>
                      <a:pt x="11" y="7"/>
                    </a:moveTo>
                    <a:lnTo>
                      <a:pt x="11" y="7"/>
                    </a:lnTo>
                    <a:lnTo>
                      <a:pt x="3" y="0"/>
                    </a:lnTo>
                    <a:lnTo>
                      <a:pt x="0" y="0"/>
                    </a:lnTo>
                    <a:lnTo>
                      <a:pt x="11" y="7"/>
                    </a:lnTo>
                    <a:lnTo>
                      <a:pt x="11" y="7"/>
                    </a:lnTo>
                    <a:lnTo>
                      <a:pt x="11"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80923" name="Freeform 1019"/>
              <p:cNvSpPr>
                <a:spLocks noChangeAspect="1"/>
              </p:cNvSpPr>
              <p:nvPr/>
            </p:nvSpPr>
            <p:spPr bwMode="auto">
              <a:xfrm>
                <a:off x="1214" y="3222"/>
                <a:ext cx="8" cy="15"/>
              </a:xfrm>
              <a:custGeom>
                <a:avLst/>
                <a:gdLst/>
                <a:ahLst/>
                <a:cxnLst>
                  <a:cxn ang="0">
                    <a:pos x="8" y="15"/>
                  </a:cxn>
                  <a:cxn ang="0">
                    <a:pos x="8" y="15"/>
                  </a:cxn>
                  <a:cxn ang="0">
                    <a:pos x="4" y="0"/>
                  </a:cxn>
                  <a:cxn ang="0">
                    <a:pos x="0" y="0"/>
                  </a:cxn>
                  <a:cxn ang="0">
                    <a:pos x="8" y="15"/>
                  </a:cxn>
                  <a:cxn ang="0">
                    <a:pos x="8" y="15"/>
                  </a:cxn>
                  <a:cxn ang="0">
                    <a:pos x="8" y="15"/>
                  </a:cxn>
                  <a:cxn ang="0">
                    <a:pos x="8" y="15"/>
                  </a:cxn>
                  <a:cxn ang="0">
                    <a:pos x="8" y="15"/>
                  </a:cxn>
                  <a:cxn ang="0">
                    <a:pos x="8" y="15"/>
                  </a:cxn>
                  <a:cxn ang="0">
                    <a:pos x="8" y="15"/>
                  </a:cxn>
                  <a:cxn ang="0">
                    <a:pos x="8" y="15"/>
                  </a:cxn>
                </a:cxnLst>
                <a:rect l="0" t="0" r="r" b="b"/>
                <a:pathLst>
                  <a:path w="8" h="15">
                    <a:moveTo>
                      <a:pt x="8" y="15"/>
                    </a:moveTo>
                    <a:lnTo>
                      <a:pt x="8" y="15"/>
                    </a:lnTo>
                    <a:lnTo>
                      <a:pt x="4" y="0"/>
                    </a:lnTo>
                    <a:lnTo>
                      <a:pt x="0" y="0"/>
                    </a:lnTo>
                    <a:lnTo>
                      <a:pt x="8" y="15"/>
                    </a:lnTo>
                    <a:lnTo>
                      <a:pt x="8" y="15"/>
                    </a:lnTo>
                    <a:lnTo>
                      <a:pt x="8" y="15"/>
                    </a:lnTo>
                    <a:lnTo>
                      <a:pt x="8" y="15"/>
                    </a:lnTo>
                    <a:lnTo>
                      <a:pt x="8" y="15"/>
                    </a:lnTo>
                    <a:lnTo>
                      <a:pt x="8" y="15"/>
                    </a:lnTo>
                    <a:lnTo>
                      <a:pt x="8" y="15"/>
                    </a:lnTo>
                    <a:lnTo>
                      <a:pt x="8" y="15"/>
                    </a:lnTo>
                    <a:close/>
                  </a:path>
                </a:pathLst>
              </a:custGeom>
              <a:solidFill>
                <a:srgbClr val="000000"/>
              </a:solidFill>
              <a:ln w="9525">
                <a:noFill/>
                <a:round/>
                <a:headEnd/>
                <a:tailEnd/>
              </a:ln>
            </p:spPr>
            <p:txBody>
              <a:bodyPr/>
              <a:lstStyle/>
              <a:p>
                <a:endParaRPr lang="en-US"/>
              </a:p>
            </p:txBody>
          </p:sp>
          <p:sp>
            <p:nvSpPr>
              <p:cNvPr id="380924" name="Freeform 1020"/>
              <p:cNvSpPr>
                <a:spLocks noChangeAspect="1"/>
              </p:cNvSpPr>
              <p:nvPr/>
            </p:nvSpPr>
            <p:spPr bwMode="auto">
              <a:xfrm>
                <a:off x="1184" y="3237"/>
                <a:ext cx="38" cy="12"/>
              </a:xfrm>
              <a:custGeom>
                <a:avLst/>
                <a:gdLst/>
                <a:ahLst/>
                <a:cxnLst>
                  <a:cxn ang="0">
                    <a:pos x="0" y="12"/>
                  </a:cxn>
                  <a:cxn ang="0">
                    <a:pos x="4" y="12"/>
                  </a:cxn>
                  <a:cxn ang="0">
                    <a:pos x="38" y="0"/>
                  </a:cxn>
                  <a:cxn ang="0">
                    <a:pos x="38" y="0"/>
                  </a:cxn>
                  <a:cxn ang="0">
                    <a:pos x="4" y="12"/>
                  </a:cxn>
                  <a:cxn ang="0">
                    <a:pos x="4" y="12"/>
                  </a:cxn>
                  <a:cxn ang="0">
                    <a:pos x="4" y="12"/>
                  </a:cxn>
                  <a:cxn ang="0">
                    <a:pos x="0" y="12"/>
                  </a:cxn>
                  <a:cxn ang="0">
                    <a:pos x="0" y="12"/>
                  </a:cxn>
                  <a:cxn ang="0">
                    <a:pos x="4" y="12"/>
                  </a:cxn>
                  <a:cxn ang="0">
                    <a:pos x="4" y="12"/>
                  </a:cxn>
                  <a:cxn ang="0">
                    <a:pos x="0" y="12"/>
                  </a:cxn>
                </a:cxnLst>
                <a:rect l="0" t="0" r="r" b="b"/>
                <a:pathLst>
                  <a:path w="38" h="12">
                    <a:moveTo>
                      <a:pt x="0" y="12"/>
                    </a:moveTo>
                    <a:lnTo>
                      <a:pt x="4" y="12"/>
                    </a:lnTo>
                    <a:lnTo>
                      <a:pt x="38" y="0"/>
                    </a:lnTo>
                    <a:lnTo>
                      <a:pt x="38" y="0"/>
                    </a:lnTo>
                    <a:lnTo>
                      <a:pt x="4" y="12"/>
                    </a:lnTo>
                    <a:lnTo>
                      <a:pt x="4" y="12"/>
                    </a:lnTo>
                    <a:lnTo>
                      <a:pt x="4" y="12"/>
                    </a:lnTo>
                    <a:lnTo>
                      <a:pt x="0" y="12"/>
                    </a:lnTo>
                    <a:lnTo>
                      <a:pt x="0" y="12"/>
                    </a:lnTo>
                    <a:lnTo>
                      <a:pt x="4" y="12"/>
                    </a:lnTo>
                    <a:lnTo>
                      <a:pt x="4" y="12"/>
                    </a:lnTo>
                    <a:lnTo>
                      <a:pt x="0" y="12"/>
                    </a:lnTo>
                    <a:close/>
                  </a:path>
                </a:pathLst>
              </a:custGeom>
              <a:solidFill>
                <a:srgbClr val="000000"/>
              </a:solidFill>
              <a:ln w="9525">
                <a:noFill/>
                <a:round/>
                <a:headEnd/>
                <a:tailEnd/>
              </a:ln>
            </p:spPr>
            <p:txBody>
              <a:bodyPr/>
              <a:lstStyle/>
              <a:p>
                <a:endParaRPr lang="en-US"/>
              </a:p>
            </p:txBody>
          </p:sp>
          <p:sp>
            <p:nvSpPr>
              <p:cNvPr id="380925" name="Freeform 1021"/>
              <p:cNvSpPr>
                <a:spLocks noChangeAspect="1"/>
              </p:cNvSpPr>
              <p:nvPr/>
            </p:nvSpPr>
            <p:spPr bwMode="auto">
              <a:xfrm>
                <a:off x="1169" y="3234"/>
                <a:ext cx="15" cy="15"/>
              </a:xfrm>
              <a:custGeom>
                <a:avLst/>
                <a:gdLst/>
                <a:ahLst/>
                <a:cxnLst>
                  <a:cxn ang="0">
                    <a:pos x="0" y="0"/>
                  </a:cxn>
                  <a:cxn ang="0">
                    <a:pos x="0" y="0"/>
                  </a:cxn>
                  <a:cxn ang="0">
                    <a:pos x="15" y="15"/>
                  </a:cxn>
                  <a:cxn ang="0">
                    <a:pos x="15" y="15"/>
                  </a:cxn>
                  <a:cxn ang="0">
                    <a:pos x="4" y="0"/>
                  </a:cxn>
                  <a:cxn ang="0">
                    <a:pos x="4" y="0"/>
                  </a:cxn>
                  <a:cxn ang="0">
                    <a:pos x="4" y="0"/>
                  </a:cxn>
                  <a:cxn ang="0">
                    <a:pos x="4" y="0"/>
                  </a:cxn>
                  <a:cxn ang="0">
                    <a:pos x="0" y="0"/>
                  </a:cxn>
                  <a:cxn ang="0">
                    <a:pos x="0" y="0"/>
                  </a:cxn>
                  <a:cxn ang="0">
                    <a:pos x="0" y="0"/>
                  </a:cxn>
                  <a:cxn ang="0">
                    <a:pos x="0" y="0"/>
                  </a:cxn>
                </a:cxnLst>
                <a:rect l="0" t="0" r="r" b="b"/>
                <a:pathLst>
                  <a:path w="15" h="15">
                    <a:moveTo>
                      <a:pt x="0" y="0"/>
                    </a:moveTo>
                    <a:lnTo>
                      <a:pt x="0" y="0"/>
                    </a:lnTo>
                    <a:lnTo>
                      <a:pt x="15" y="15"/>
                    </a:lnTo>
                    <a:lnTo>
                      <a:pt x="15" y="15"/>
                    </a:lnTo>
                    <a:lnTo>
                      <a:pt x="4" y="0"/>
                    </a:lnTo>
                    <a:lnTo>
                      <a:pt x="4" y="0"/>
                    </a:lnTo>
                    <a:lnTo>
                      <a:pt x="4" y="0"/>
                    </a:lnTo>
                    <a:lnTo>
                      <a:pt x="4"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0926" name="Freeform 1022"/>
              <p:cNvSpPr>
                <a:spLocks noChangeAspect="1"/>
              </p:cNvSpPr>
              <p:nvPr/>
            </p:nvSpPr>
            <p:spPr bwMode="auto">
              <a:xfrm>
                <a:off x="1180" y="3215"/>
                <a:ext cx="34" cy="15"/>
              </a:xfrm>
              <a:custGeom>
                <a:avLst/>
                <a:gdLst/>
                <a:ahLst/>
                <a:cxnLst>
                  <a:cxn ang="0">
                    <a:pos x="0" y="7"/>
                  </a:cxn>
                  <a:cxn ang="0">
                    <a:pos x="8" y="15"/>
                  </a:cxn>
                  <a:cxn ang="0">
                    <a:pos x="34" y="7"/>
                  </a:cxn>
                  <a:cxn ang="0">
                    <a:pos x="27" y="0"/>
                  </a:cxn>
                  <a:cxn ang="0">
                    <a:pos x="0" y="7"/>
                  </a:cxn>
                </a:cxnLst>
                <a:rect l="0" t="0" r="r" b="b"/>
                <a:pathLst>
                  <a:path w="34" h="15">
                    <a:moveTo>
                      <a:pt x="0" y="7"/>
                    </a:moveTo>
                    <a:lnTo>
                      <a:pt x="8" y="15"/>
                    </a:lnTo>
                    <a:lnTo>
                      <a:pt x="34" y="7"/>
                    </a:lnTo>
                    <a:lnTo>
                      <a:pt x="27" y="0"/>
                    </a:lnTo>
                    <a:lnTo>
                      <a:pt x="0" y="7"/>
                    </a:lnTo>
                    <a:close/>
                  </a:path>
                </a:pathLst>
              </a:custGeom>
              <a:solidFill>
                <a:srgbClr val="E5E5E5"/>
              </a:solidFill>
              <a:ln w="9525">
                <a:noFill/>
                <a:round/>
                <a:headEnd/>
                <a:tailEnd/>
              </a:ln>
            </p:spPr>
            <p:txBody>
              <a:bodyPr/>
              <a:lstStyle/>
              <a:p>
                <a:endParaRPr lang="en-US"/>
              </a:p>
            </p:txBody>
          </p:sp>
          <p:sp>
            <p:nvSpPr>
              <p:cNvPr id="380927" name="Freeform 1023"/>
              <p:cNvSpPr>
                <a:spLocks noChangeAspect="1"/>
              </p:cNvSpPr>
              <p:nvPr/>
            </p:nvSpPr>
            <p:spPr bwMode="auto">
              <a:xfrm>
                <a:off x="1173" y="3222"/>
                <a:ext cx="15" cy="27"/>
              </a:xfrm>
              <a:custGeom>
                <a:avLst/>
                <a:gdLst/>
                <a:ahLst/>
                <a:cxnLst>
                  <a:cxn ang="0">
                    <a:pos x="0" y="12"/>
                  </a:cxn>
                  <a:cxn ang="0">
                    <a:pos x="7" y="0"/>
                  </a:cxn>
                  <a:cxn ang="0">
                    <a:pos x="15" y="8"/>
                  </a:cxn>
                  <a:cxn ang="0">
                    <a:pos x="11" y="27"/>
                  </a:cxn>
                  <a:cxn ang="0">
                    <a:pos x="0" y="12"/>
                  </a:cxn>
                </a:cxnLst>
                <a:rect l="0" t="0" r="r" b="b"/>
                <a:pathLst>
                  <a:path w="15" h="27">
                    <a:moveTo>
                      <a:pt x="0" y="12"/>
                    </a:moveTo>
                    <a:lnTo>
                      <a:pt x="7" y="0"/>
                    </a:lnTo>
                    <a:lnTo>
                      <a:pt x="15" y="8"/>
                    </a:lnTo>
                    <a:lnTo>
                      <a:pt x="11" y="27"/>
                    </a:lnTo>
                    <a:lnTo>
                      <a:pt x="0" y="12"/>
                    </a:lnTo>
                    <a:close/>
                  </a:path>
                </a:pathLst>
              </a:custGeom>
              <a:solidFill>
                <a:srgbClr val="606060"/>
              </a:solidFill>
              <a:ln w="9525">
                <a:noFill/>
                <a:round/>
                <a:headEnd/>
                <a:tailEnd/>
              </a:ln>
            </p:spPr>
            <p:txBody>
              <a:bodyPr/>
              <a:lstStyle/>
              <a:p>
                <a:endParaRPr lang="en-US"/>
              </a:p>
            </p:txBody>
          </p:sp>
          <p:sp>
            <p:nvSpPr>
              <p:cNvPr id="381952" name="Freeform 1024"/>
              <p:cNvSpPr>
                <a:spLocks noChangeAspect="1"/>
              </p:cNvSpPr>
              <p:nvPr/>
            </p:nvSpPr>
            <p:spPr bwMode="auto">
              <a:xfrm>
                <a:off x="1500" y="3108"/>
                <a:ext cx="53" cy="34"/>
              </a:xfrm>
              <a:custGeom>
                <a:avLst/>
                <a:gdLst/>
                <a:ahLst/>
                <a:cxnLst>
                  <a:cxn ang="0">
                    <a:pos x="0" y="19"/>
                  </a:cxn>
                  <a:cxn ang="0">
                    <a:pos x="11" y="8"/>
                  </a:cxn>
                  <a:cxn ang="0">
                    <a:pos x="38" y="0"/>
                  </a:cxn>
                  <a:cxn ang="0">
                    <a:pos x="45" y="8"/>
                  </a:cxn>
                  <a:cxn ang="0">
                    <a:pos x="53" y="23"/>
                  </a:cxn>
                  <a:cxn ang="0">
                    <a:pos x="15" y="34"/>
                  </a:cxn>
                  <a:cxn ang="0">
                    <a:pos x="0" y="19"/>
                  </a:cxn>
                </a:cxnLst>
                <a:rect l="0" t="0" r="r" b="b"/>
                <a:pathLst>
                  <a:path w="53" h="34">
                    <a:moveTo>
                      <a:pt x="0" y="19"/>
                    </a:moveTo>
                    <a:lnTo>
                      <a:pt x="11" y="8"/>
                    </a:lnTo>
                    <a:lnTo>
                      <a:pt x="38" y="0"/>
                    </a:lnTo>
                    <a:lnTo>
                      <a:pt x="45" y="8"/>
                    </a:lnTo>
                    <a:lnTo>
                      <a:pt x="53" y="23"/>
                    </a:lnTo>
                    <a:lnTo>
                      <a:pt x="15" y="34"/>
                    </a:lnTo>
                    <a:lnTo>
                      <a:pt x="0" y="19"/>
                    </a:lnTo>
                    <a:close/>
                  </a:path>
                </a:pathLst>
              </a:custGeom>
              <a:solidFill>
                <a:srgbClr val="BFBFBF"/>
              </a:solidFill>
              <a:ln w="9525">
                <a:noFill/>
                <a:round/>
                <a:headEnd/>
                <a:tailEnd/>
              </a:ln>
            </p:spPr>
            <p:txBody>
              <a:bodyPr/>
              <a:lstStyle/>
              <a:p>
                <a:endParaRPr lang="en-US"/>
              </a:p>
            </p:txBody>
          </p:sp>
          <p:sp>
            <p:nvSpPr>
              <p:cNvPr id="381953" name="Freeform 1025"/>
              <p:cNvSpPr>
                <a:spLocks noChangeAspect="1"/>
              </p:cNvSpPr>
              <p:nvPr/>
            </p:nvSpPr>
            <p:spPr bwMode="auto">
              <a:xfrm>
                <a:off x="1500" y="3116"/>
                <a:ext cx="11" cy="11"/>
              </a:xfrm>
              <a:custGeom>
                <a:avLst/>
                <a:gdLst/>
                <a:ahLst/>
                <a:cxnLst>
                  <a:cxn ang="0">
                    <a:pos x="11" y="0"/>
                  </a:cxn>
                  <a:cxn ang="0">
                    <a:pos x="8" y="0"/>
                  </a:cxn>
                  <a:cxn ang="0">
                    <a:pos x="0" y="11"/>
                  </a:cxn>
                  <a:cxn ang="0">
                    <a:pos x="4" y="11"/>
                  </a:cxn>
                  <a:cxn ang="0">
                    <a:pos x="11" y="0"/>
                  </a:cxn>
                  <a:cxn ang="0">
                    <a:pos x="11" y="0"/>
                  </a:cxn>
                  <a:cxn ang="0">
                    <a:pos x="11" y="0"/>
                  </a:cxn>
                  <a:cxn ang="0">
                    <a:pos x="11" y="0"/>
                  </a:cxn>
                  <a:cxn ang="0">
                    <a:pos x="11" y="0"/>
                  </a:cxn>
                  <a:cxn ang="0">
                    <a:pos x="11" y="0"/>
                  </a:cxn>
                  <a:cxn ang="0">
                    <a:pos x="8" y="0"/>
                  </a:cxn>
                  <a:cxn ang="0">
                    <a:pos x="11" y="0"/>
                  </a:cxn>
                </a:cxnLst>
                <a:rect l="0" t="0" r="r" b="b"/>
                <a:pathLst>
                  <a:path w="11" h="11">
                    <a:moveTo>
                      <a:pt x="11" y="0"/>
                    </a:moveTo>
                    <a:lnTo>
                      <a:pt x="8" y="0"/>
                    </a:lnTo>
                    <a:lnTo>
                      <a:pt x="0" y="11"/>
                    </a:lnTo>
                    <a:lnTo>
                      <a:pt x="4" y="11"/>
                    </a:lnTo>
                    <a:lnTo>
                      <a:pt x="11" y="0"/>
                    </a:lnTo>
                    <a:lnTo>
                      <a:pt x="11" y="0"/>
                    </a:lnTo>
                    <a:lnTo>
                      <a:pt x="11" y="0"/>
                    </a:lnTo>
                    <a:lnTo>
                      <a:pt x="11" y="0"/>
                    </a:lnTo>
                    <a:lnTo>
                      <a:pt x="11" y="0"/>
                    </a:lnTo>
                    <a:lnTo>
                      <a:pt x="11" y="0"/>
                    </a:lnTo>
                    <a:lnTo>
                      <a:pt x="8" y="0"/>
                    </a:lnTo>
                    <a:lnTo>
                      <a:pt x="11" y="0"/>
                    </a:lnTo>
                    <a:close/>
                  </a:path>
                </a:pathLst>
              </a:custGeom>
              <a:solidFill>
                <a:srgbClr val="000000"/>
              </a:solidFill>
              <a:ln w="9525">
                <a:noFill/>
                <a:round/>
                <a:headEnd/>
                <a:tailEnd/>
              </a:ln>
            </p:spPr>
            <p:txBody>
              <a:bodyPr/>
              <a:lstStyle/>
              <a:p>
                <a:endParaRPr lang="en-US"/>
              </a:p>
            </p:txBody>
          </p:sp>
          <p:sp>
            <p:nvSpPr>
              <p:cNvPr id="381954" name="Freeform 1026"/>
              <p:cNvSpPr>
                <a:spLocks noChangeAspect="1"/>
              </p:cNvSpPr>
              <p:nvPr/>
            </p:nvSpPr>
            <p:spPr bwMode="auto">
              <a:xfrm>
                <a:off x="1511" y="3108"/>
                <a:ext cx="27" cy="8"/>
              </a:xfrm>
              <a:custGeom>
                <a:avLst/>
                <a:gdLst/>
                <a:ahLst/>
                <a:cxnLst>
                  <a:cxn ang="0">
                    <a:pos x="27" y="0"/>
                  </a:cxn>
                  <a:cxn ang="0">
                    <a:pos x="27" y="0"/>
                  </a:cxn>
                  <a:cxn ang="0">
                    <a:pos x="0" y="8"/>
                  </a:cxn>
                  <a:cxn ang="0">
                    <a:pos x="0" y="8"/>
                  </a:cxn>
                  <a:cxn ang="0">
                    <a:pos x="27" y="0"/>
                  </a:cxn>
                  <a:cxn ang="0">
                    <a:pos x="27" y="0"/>
                  </a:cxn>
                  <a:cxn ang="0">
                    <a:pos x="27" y="0"/>
                  </a:cxn>
                  <a:cxn ang="0">
                    <a:pos x="27" y="0"/>
                  </a:cxn>
                  <a:cxn ang="0">
                    <a:pos x="27" y="0"/>
                  </a:cxn>
                  <a:cxn ang="0">
                    <a:pos x="27" y="0"/>
                  </a:cxn>
                  <a:cxn ang="0">
                    <a:pos x="27" y="0"/>
                  </a:cxn>
                  <a:cxn ang="0">
                    <a:pos x="27" y="0"/>
                  </a:cxn>
                </a:cxnLst>
                <a:rect l="0" t="0" r="r" b="b"/>
                <a:pathLst>
                  <a:path w="27" h="8">
                    <a:moveTo>
                      <a:pt x="27" y="0"/>
                    </a:moveTo>
                    <a:lnTo>
                      <a:pt x="27" y="0"/>
                    </a:lnTo>
                    <a:lnTo>
                      <a:pt x="0" y="8"/>
                    </a:lnTo>
                    <a:lnTo>
                      <a:pt x="0" y="8"/>
                    </a:lnTo>
                    <a:lnTo>
                      <a:pt x="27" y="0"/>
                    </a:lnTo>
                    <a:lnTo>
                      <a:pt x="27" y="0"/>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81955" name="Freeform 1027"/>
              <p:cNvSpPr>
                <a:spLocks noChangeAspect="1"/>
              </p:cNvSpPr>
              <p:nvPr/>
            </p:nvSpPr>
            <p:spPr bwMode="auto">
              <a:xfrm>
                <a:off x="1538" y="3108"/>
                <a:ext cx="7" cy="8"/>
              </a:xfrm>
              <a:custGeom>
                <a:avLst/>
                <a:gdLst/>
                <a:ahLst/>
                <a:cxnLst>
                  <a:cxn ang="0">
                    <a:pos x="7" y="8"/>
                  </a:cxn>
                  <a:cxn ang="0">
                    <a:pos x="7" y="8"/>
                  </a:cxn>
                  <a:cxn ang="0">
                    <a:pos x="0" y="0"/>
                  </a:cxn>
                  <a:cxn ang="0">
                    <a:pos x="0" y="0"/>
                  </a:cxn>
                  <a:cxn ang="0">
                    <a:pos x="7" y="8"/>
                  </a:cxn>
                  <a:cxn ang="0">
                    <a:pos x="7" y="8"/>
                  </a:cxn>
                  <a:cxn ang="0">
                    <a:pos x="7" y="8"/>
                  </a:cxn>
                  <a:cxn ang="0">
                    <a:pos x="7" y="8"/>
                  </a:cxn>
                  <a:cxn ang="0">
                    <a:pos x="7" y="8"/>
                  </a:cxn>
                  <a:cxn ang="0">
                    <a:pos x="7" y="8"/>
                  </a:cxn>
                  <a:cxn ang="0">
                    <a:pos x="7" y="8"/>
                  </a:cxn>
                  <a:cxn ang="0">
                    <a:pos x="7" y="8"/>
                  </a:cxn>
                </a:cxnLst>
                <a:rect l="0" t="0" r="r" b="b"/>
                <a:pathLst>
                  <a:path w="7" h="8">
                    <a:moveTo>
                      <a:pt x="7" y="8"/>
                    </a:moveTo>
                    <a:lnTo>
                      <a:pt x="7" y="8"/>
                    </a:lnTo>
                    <a:lnTo>
                      <a:pt x="0" y="0"/>
                    </a:lnTo>
                    <a:lnTo>
                      <a:pt x="0" y="0"/>
                    </a:lnTo>
                    <a:lnTo>
                      <a:pt x="7" y="8"/>
                    </a:lnTo>
                    <a:lnTo>
                      <a:pt x="7" y="8"/>
                    </a:lnTo>
                    <a:lnTo>
                      <a:pt x="7" y="8"/>
                    </a:lnTo>
                    <a:lnTo>
                      <a:pt x="7" y="8"/>
                    </a:lnTo>
                    <a:lnTo>
                      <a:pt x="7" y="8"/>
                    </a:lnTo>
                    <a:lnTo>
                      <a:pt x="7" y="8"/>
                    </a:lnTo>
                    <a:lnTo>
                      <a:pt x="7" y="8"/>
                    </a:lnTo>
                    <a:lnTo>
                      <a:pt x="7" y="8"/>
                    </a:lnTo>
                    <a:close/>
                  </a:path>
                </a:pathLst>
              </a:custGeom>
              <a:solidFill>
                <a:srgbClr val="000000"/>
              </a:solidFill>
              <a:ln w="9525">
                <a:noFill/>
                <a:round/>
                <a:headEnd/>
                <a:tailEnd/>
              </a:ln>
            </p:spPr>
            <p:txBody>
              <a:bodyPr/>
              <a:lstStyle/>
              <a:p>
                <a:endParaRPr lang="en-US"/>
              </a:p>
            </p:txBody>
          </p:sp>
          <p:sp>
            <p:nvSpPr>
              <p:cNvPr id="381956" name="Freeform 1028"/>
              <p:cNvSpPr>
                <a:spLocks noChangeAspect="1"/>
              </p:cNvSpPr>
              <p:nvPr/>
            </p:nvSpPr>
            <p:spPr bwMode="auto">
              <a:xfrm>
                <a:off x="1545" y="3116"/>
                <a:ext cx="8" cy="19"/>
              </a:xfrm>
              <a:custGeom>
                <a:avLst/>
                <a:gdLst/>
                <a:ahLst/>
                <a:cxnLst>
                  <a:cxn ang="0">
                    <a:pos x="8" y="19"/>
                  </a:cxn>
                  <a:cxn ang="0">
                    <a:pos x="8" y="15"/>
                  </a:cxn>
                  <a:cxn ang="0">
                    <a:pos x="4" y="0"/>
                  </a:cxn>
                  <a:cxn ang="0">
                    <a:pos x="0" y="4"/>
                  </a:cxn>
                  <a:cxn ang="0">
                    <a:pos x="8" y="15"/>
                  </a:cxn>
                  <a:cxn ang="0">
                    <a:pos x="8" y="15"/>
                  </a:cxn>
                  <a:cxn ang="0">
                    <a:pos x="8" y="15"/>
                  </a:cxn>
                  <a:cxn ang="0">
                    <a:pos x="8" y="19"/>
                  </a:cxn>
                  <a:cxn ang="0">
                    <a:pos x="8" y="19"/>
                  </a:cxn>
                  <a:cxn ang="0">
                    <a:pos x="8" y="19"/>
                  </a:cxn>
                  <a:cxn ang="0">
                    <a:pos x="8" y="15"/>
                  </a:cxn>
                  <a:cxn ang="0">
                    <a:pos x="8" y="19"/>
                  </a:cxn>
                </a:cxnLst>
                <a:rect l="0" t="0" r="r" b="b"/>
                <a:pathLst>
                  <a:path w="8" h="19">
                    <a:moveTo>
                      <a:pt x="8" y="19"/>
                    </a:moveTo>
                    <a:lnTo>
                      <a:pt x="8" y="15"/>
                    </a:lnTo>
                    <a:lnTo>
                      <a:pt x="4" y="0"/>
                    </a:lnTo>
                    <a:lnTo>
                      <a:pt x="0" y="4"/>
                    </a:lnTo>
                    <a:lnTo>
                      <a:pt x="8" y="15"/>
                    </a:lnTo>
                    <a:lnTo>
                      <a:pt x="8" y="15"/>
                    </a:lnTo>
                    <a:lnTo>
                      <a:pt x="8" y="15"/>
                    </a:lnTo>
                    <a:lnTo>
                      <a:pt x="8" y="19"/>
                    </a:lnTo>
                    <a:lnTo>
                      <a:pt x="8" y="19"/>
                    </a:lnTo>
                    <a:lnTo>
                      <a:pt x="8" y="19"/>
                    </a:lnTo>
                    <a:lnTo>
                      <a:pt x="8" y="15"/>
                    </a:lnTo>
                    <a:lnTo>
                      <a:pt x="8" y="19"/>
                    </a:lnTo>
                    <a:close/>
                  </a:path>
                </a:pathLst>
              </a:custGeom>
              <a:solidFill>
                <a:srgbClr val="000000"/>
              </a:solidFill>
              <a:ln w="9525">
                <a:noFill/>
                <a:round/>
                <a:headEnd/>
                <a:tailEnd/>
              </a:ln>
            </p:spPr>
            <p:txBody>
              <a:bodyPr/>
              <a:lstStyle/>
              <a:p>
                <a:endParaRPr lang="en-US"/>
              </a:p>
            </p:txBody>
          </p:sp>
          <p:sp>
            <p:nvSpPr>
              <p:cNvPr id="381957" name="Freeform 1029"/>
              <p:cNvSpPr>
                <a:spLocks noChangeAspect="1"/>
              </p:cNvSpPr>
              <p:nvPr/>
            </p:nvSpPr>
            <p:spPr bwMode="auto">
              <a:xfrm>
                <a:off x="1515" y="3131"/>
                <a:ext cx="38" cy="11"/>
              </a:xfrm>
              <a:custGeom>
                <a:avLst/>
                <a:gdLst/>
                <a:ahLst/>
                <a:cxnLst>
                  <a:cxn ang="0">
                    <a:pos x="0" y="11"/>
                  </a:cxn>
                  <a:cxn ang="0">
                    <a:pos x="0" y="11"/>
                  </a:cxn>
                  <a:cxn ang="0">
                    <a:pos x="38" y="0"/>
                  </a:cxn>
                  <a:cxn ang="0">
                    <a:pos x="34" y="0"/>
                  </a:cxn>
                  <a:cxn ang="0">
                    <a:pos x="0" y="11"/>
                  </a:cxn>
                  <a:cxn ang="0">
                    <a:pos x="0" y="11"/>
                  </a:cxn>
                  <a:cxn ang="0">
                    <a:pos x="0" y="11"/>
                  </a:cxn>
                  <a:cxn ang="0">
                    <a:pos x="0" y="11"/>
                  </a:cxn>
                  <a:cxn ang="0">
                    <a:pos x="0" y="11"/>
                  </a:cxn>
                  <a:cxn ang="0">
                    <a:pos x="0" y="11"/>
                  </a:cxn>
                  <a:cxn ang="0">
                    <a:pos x="0" y="11"/>
                  </a:cxn>
                  <a:cxn ang="0">
                    <a:pos x="0" y="11"/>
                  </a:cxn>
                </a:cxnLst>
                <a:rect l="0" t="0" r="r" b="b"/>
                <a:pathLst>
                  <a:path w="38" h="11">
                    <a:moveTo>
                      <a:pt x="0" y="11"/>
                    </a:moveTo>
                    <a:lnTo>
                      <a:pt x="0" y="11"/>
                    </a:lnTo>
                    <a:lnTo>
                      <a:pt x="38" y="0"/>
                    </a:lnTo>
                    <a:lnTo>
                      <a:pt x="34" y="0"/>
                    </a:lnTo>
                    <a:lnTo>
                      <a:pt x="0" y="11"/>
                    </a:lnTo>
                    <a:lnTo>
                      <a:pt x="0" y="11"/>
                    </a:lnTo>
                    <a:lnTo>
                      <a:pt x="0" y="11"/>
                    </a:lnTo>
                    <a:lnTo>
                      <a:pt x="0" y="11"/>
                    </a:lnTo>
                    <a:lnTo>
                      <a:pt x="0" y="11"/>
                    </a:lnTo>
                    <a:lnTo>
                      <a:pt x="0" y="11"/>
                    </a:lnTo>
                    <a:lnTo>
                      <a:pt x="0" y="11"/>
                    </a:lnTo>
                    <a:lnTo>
                      <a:pt x="0" y="11"/>
                    </a:lnTo>
                    <a:close/>
                  </a:path>
                </a:pathLst>
              </a:custGeom>
              <a:solidFill>
                <a:srgbClr val="000000"/>
              </a:solidFill>
              <a:ln w="9525">
                <a:noFill/>
                <a:round/>
                <a:headEnd/>
                <a:tailEnd/>
              </a:ln>
            </p:spPr>
            <p:txBody>
              <a:bodyPr/>
              <a:lstStyle/>
              <a:p>
                <a:endParaRPr lang="en-US"/>
              </a:p>
            </p:txBody>
          </p:sp>
          <p:sp>
            <p:nvSpPr>
              <p:cNvPr id="381958" name="Freeform 1030"/>
              <p:cNvSpPr>
                <a:spLocks noChangeAspect="1"/>
              </p:cNvSpPr>
              <p:nvPr/>
            </p:nvSpPr>
            <p:spPr bwMode="auto">
              <a:xfrm>
                <a:off x="1500" y="3127"/>
                <a:ext cx="15" cy="15"/>
              </a:xfrm>
              <a:custGeom>
                <a:avLst/>
                <a:gdLst/>
                <a:ahLst/>
                <a:cxnLst>
                  <a:cxn ang="0">
                    <a:pos x="0" y="0"/>
                  </a:cxn>
                  <a:cxn ang="0">
                    <a:pos x="0" y="4"/>
                  </a:cxn>
                  <a:cxn ang="0">
                    <a:pos x="15" y="15"/>
                  </a:cxn>
                  <a:cxn ang="0">
                    <a:pos x="15" y="15"/>
                  </a:cxn>
                  <a:cxn ang="0">
                    <a:pos x="4" y="0"/>
                  </a:cxn>
                  <a:cxn ang="0">
                    <a:pos x="4" y="4"/>
                  </a:cxn>
                  <a:cxn ang="0">
                    <a:pos x="4" y="0"/>
                  </a:cxn>
                  <a:cxn ang="0">
                    <a:pos x="0" y="0"/>
                  </a:cxn>
                  <a:cxn ang="0">
                    <a:pos x="0" y="0"/>
                  </a:cxn>
                  <a:cxn ang="0">
                    <a:pos x="0" y="0"/>
                  </a:cxn>
                  <a:cxn ang="0">
                    <a:pos x="0" y="4"/>
                  </a:cxn>
                  <a:cxn ang="0">
                    <a:pos x="0" y="0"/>
                  </a:cxn>
                </a:cxnLst>
                <a:rect l="0" t="0" r="r" b="b"/>
                <a:pathLst>
                  <a:path w="15" h="15">
                    <a:moveTo>
                      <a:pt x="0" y="0"/>
                    </a:moveTo>
                    <a:lnTo>
                      <a:pt x="0" y="4"/>
                    </a:lnTo>
                    <a:lnTo>
                      <a:pt x="15" y="15"/>
                    </a:lnTo>
                    <a:lnTo>
                      <a:pt x="15" y="15"/>
                    </a:lnTo>
                    <a:lnTo>
                      <a:pt x="4" y="0"/>
                    </a:lnTo>
                    <a:lnTo>
                      <a:pt x="4" y="4"/>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1959" name="Freeform 1031"/>
              <p:cNvSpPr>
                <a:spLocks noChangeAspect="1"/>
              </p:cNvSpPr>
              <p:nvPr/>
            </p:nvSpPr>
            <p:spPr bwMode="auto">
              <a:xfrm>
                <a:off x="1511" y="3108"/>
                <a:ext cx="34" cy="15"/>
              </a:xfrm>
              <a:custGeom>
                <a:avLst/>
                <a:gdLst/>
                <a:ahLst/>
                <a:cxnLst>
                  <a:cxn ang="0">
                    <a:pos x="0" y="8"/>
                  </a:cxn>
                  <a:cxn ang="0">
                    <a:pos x="8" y="15"/>
                  </a:cxn>
                  <a:cxn ang="0">
                    <a:pos x="34" y="8"/>
                  </a:cxn>
                  <a:cxn ang="0">
                    <a:pos x="27" y="0"/>
                  </a:cxn>
                  <a:cxn ang="0">
                    <a:pos x="0" y="8"/>
                  </a:cxn>
                </a:cxnLst>
                <a:rect l="0" t="0" r="r" b="b"/>
                <a:pathLst>
                  <a:path w="34" h="15">
                    <a:moveTo>
                      <a:pt x="0" y="8"/>
                    </a:moveTo>
                    <a:lnTo>
                      <a:pt x="8" y="15"/>
                    </a:lnTo>
                    <a:lnTo>
                      <a:pt x="34" y="8"/>
                    </a:lnTo>
                    <a:lnTo>
                      <a:pt x="27" y="0"/>
                    </a:lnTo>
                    <a:lnTo>
                      <a:pt x="0" y="8"/>
                    </a:lnTo>
                    <a:close/>
                  </a:path>
                </a:pathLst>
              </a:custGeom>
              <a:solidFill>
                <a:srgbClr val="E5E5E5"/>
              </a:solidFill>
              <a:ln w="9525">
                <a:noFill/>
                <a:round/>
                <a:headEnd/>
                <a:tailEnd/>
              </a:ln>
            </p:spPr>
            <p:txBody>
              <a:bodyPr/>
              <a:lstStyle/>
              <a:p>
                <a:endParaRPr lang="en-US"/>
              </a:p>
            </p:txBody>
          </p:sp>
          <p:sp>
            <p:nvSpPr>
              <p:cNvPr id="381960" name="Freeform 1032"/>
              <p:cNvSpPr>
                <a:spLocks noChangeAspect="1"/>
              </p:cNvSpPr>
              <p:nvPr/>
            </p:nvSpPr>
            <p:spPr bwMode="auto">
              <a:xfrm>
                <a:off x="1504" y="3116"/>
                <a:ext cx="15" cy="26"/>
              </a:xfrm>
              <a:custGeom>
                <a:avLst/>
                <a:gdLst/>
                <a:ahLst/>
                <a:cxnLst>
                  <a:cxn ang="0">
                    <a:pos x="0" y="11"/>
                  </a:cxn>
                  <a:cxn ang="0">
                    <a:pos x="7" y="0"/>
                  </a:cxn>
                  <a:cxn ang="0">
                    <a:pos x="15" y="11"/>
                  </a:cxn>
                  <a:cxn ang="0">
                    <a:pos x="11" y="26"/>
                  </a:cxn>
                  <a:cxn ang="0">
                    <a:pos x="0" y="11"/>
                  </a:cxn>
                </a:cxnLst>
                <a:rect l="0" t="0" r="r" b="b"/>
                <a:pathLst>
                  <a:path w="15" h="26">
                    <a:moveTo>
                      <a:pt x="0" y="11"/>
                    </a:moveTo>
                    <a:lnTo>
                      <a:pt x="7" y="0"/>
                    </a:lnTo>
                    <a:lnTo>
                      <a:pt x="15" y="11"/>
                    </a:lnTo>
                    <a:lnTo>
                      <a:pt x="11" y="26"/>
                    </a:lnTo>
                    <a:lnTo>
                      <a:pt x="0" y="11"/>
                    </a:lnTo>
                    <a:close/>
                  </a:path>
                </a:pathLst>
              </a:custGeom>
              <a:solidFill>
                <a:srgbClr val="606060"/>
              </a:solidFill>
              <a:ln w="9525">
                <a:noFill/>
                <a:round/>
                <a:headEnd/>
                <a:tailEnd/>
              </a:ln>
            </p:spPr>
            <p:txBody>
              <a:bodyPr/>
              <a:lstStyle/>
              <a:p>
                <a:endParaRPr lang="en-US"/>
              </a:p>
            </p:txBody>
          </p:sp>
          <p:sp>
            <p:nvSpPr>
              <p:cNvPr id="381961" name="Freeform 1033"/>
              <p:cNvSpPr>
                <a:spLocks noChangeAspect="1"/>
              </p:cNvSpPr>
              <p:nvPr/>
            </p:nvSpPr>
            <p:spPr bwMode="auto">
              <a:xfrm>
                <a:off x="1462" y="3120"/>
                <a:ext cx="53" cy="38"/>
              </a:xfrm>
              <a:custGeom>
                <a:avLst/>
                <a:gdLst/>
                <a:ahLst/>
                <a:cxnLst>
                  <a:cxn ang="0">
                    <a:pos x="0" y="22"/>
                  </a:cxn>
                  <a:cxn ang="0">
                    <a:pos x="12" y="11"/>
                  </a:cxn>
                  <a:cxn ang="0">
                    <a:pos x="38" y="0"/>
                  </a:cxn>
                  <a:cxn ang="0">
                    <a:pos x="46" y="11"/>
                  </a:cxn>
                  <a:cxn ang="0">
                    <a:pos x="53" y="26"/>
                  </a:cxn>
                  <a:cxn ang="0">
                    <a:pos x="16" y="38"/>
                  </a:cxn>
                  <a:cxn ang="0">
                    <a:pos x="0" y="22"/>
                  </a:cxn>
                </a:cxnLst>
                <a:rect l="0" t="0" r="r" b="b"/>
                <a:pathLst>
                  <a:path w="53" h="38">
                    <a:moveTo>
                      <a:pt x="0" y="22"/>
                    </a:moveTo>
                    <a:lnTo>
                      <a:pt x="12" y="11"/>
                    </a:lnTo>
                    <a:lnTo>
                      <a:pt x="38" y="0"/>
                    </a:lnTo>
                    <a:lnTo>
                      <a:pt x="46" y="11"/>
                    </a:lnTo>
                    <a:lnTo>
                      <a:pt x="53" y="26"/>
                    </a:lnTo>
                    <a:lnTo>
                      <a:pt x="16" y="38"/>
                    </a:lnTo>
                    <a:lnTo>
                      <a:pt x="0" y="22"/>
                    </a:lnTo>
                    <a:close/>
                  </a:path>
                </a:pathLst>
              </a:custGeom>
              <a:solidFill>
                <a:srgbClr val="BFBFBF"/>
              </a:solidFill>
              <a:ln w="9525">
                <a:noFill/>
                <a:round/>
                <a:headEnd/>
                <a:tailEnd/>
              </a:ln>
            </p:spPr>
            <p:txBody>
              <a:bodyPr/>
              <a:lstStyle/>
              <a:p>
                <a:endParaRPr lang="en-US"/>
              </a:p>
            </p:txBody>
          </p:sp>
          <p:sp>
            <p:nvSpPr>
              <p:cNvPr id="381962" name="Freeform 1034"/>
              <p:cNvSpPr>
                <a:spLocks noChangeAspect="1"/>
              </p:cNvSpPr>
              <p:nvPr/>
            </p:nvSpPr>
            <p:spPr bwMode="auto">
              <a:xfrm>
                <a:off x="1462" y="3127"/>
                <a:ext cx="12" cy="15"/>
              </a:xfrm>
              <a:custGeom>
                <a:avLst/>
                <a:gdLst/>
                <a:ahLst/>
                <a:cxnLst>
                  <a:cxn ang="0">
                    <a:pos x="12" y="0"/>
                  </a:cxn>
                  <a:cxn ang="0">
                    <a:pos x="8" y="0"/>
                  </a:cxn>
                  <a:cxn ang="0">
                    <a:pos x="0" y="12"/>
                  </a:cxn>
                  <a:cxn ang="0">
                    <a:pos x="0" y="15"/>
                  </a:cxn>
                  <a:cxn ang="0">
                    <a:pos x="12" y="4"/>
                  </a:cxn>
                  <a:cxn ang="0">
                    <a:pos x="12" y="4"/>
                  </a:cxn>
                  <a:cxn ang="0">
                    <a:pos x="12" y="4"/>
                  </a:cxn>
                  <a:cxn ang="0">
                    <a:pos x="12" y="0"/>
                  </a:cxn>
                  <a:cxn ang="0">
                    <a:pos x="12" y="0"/>
                  </a:cxn>
                  <a:cxn ang="0">
                    <a:pos x="12" y="0"/>
                  </a:cxn>
                  <a:cxn ang="0">
                    <a:pos x="8" y="0"/>
                  </a:cxn>
                  <a:cxn ang="0">
                    <a:pos x="12" y="0"/>
                  </a:cxn>
                </a:cxnLst>
                <a:rect l="0" t="0" r="r" b="b"/>
                <a:pathLst>
                  <a:path w="12" h="15">
                    <a:moveTo>
                      <a:pt x="12" y="0"/>
                    </a:moveTo>
                    <a:lnTo>
                      <a:pt x="8" y="0"/>
                    </a:lnTo>
                    <a:lnTo>
                      <a:pt x="0" y="12"/>
                    </a:lnTo>
                    <a:lnTo>
                      <a:pt x="0" y="15"/>
                    </a:lnTo>
                    <a:lnTo>
                      <a:pt x="12" y="4"/>
                    </a:lnTo>
                    <a:lnTo>
                      <a:pt x="12" y="4"/>
                    </a:lnTo>
                    <a:lnTo>
                      <a:pt x="12" y="4"/>
                    </a:lnTo>
                    <a:lnTo>
                      <a:pt x="12" y="0"/>
                    </a:lnTo>
                    <a:lnTo>
                      <a:pt x="12" y="0"/>
                    </a:lnTo>
                    <a:lnTo>
                      <a:pt x="12" y="0"/>
                    </a:lnTo>
                    <a:lnTo>
                      <a:pt x="8" y="0"/>
                    </a:lnTo>
                    <a:lnTo>
                      <a:pt x="12" y="0"/>
                    </a:lnTo>
                    <a:close/>
                  </a:path>
                </a:pathLst>
              </a:custGeom>
              <a:solidFill>
                <a:srgbClr val="000000"/>
              </a:solidFill>
              <a:ln w="9525">
                <a:noFill/>
                <a:round/>
                <a:headEnd/>
                <a:tailEnd/>
              </a:ln>
            </p:spPr>
            <p:txBody>
              <a:bodyPr/>
              <a:lstStyle/>
              <a:p>
                <a:endParaRPr lang="en-US"/>
              </a:p>
            </p:txBody>
          </p:sp>
          <p:sp>
            <p:nvSpPr>
              <p:cNvPr id="381963" name="Freeform 1035"/>
              <p:cNvSpPr>
                <a:spLocks noChangeAspect="1"/>
              </p:cNvSpPr>
              <p:nvPr/>
            </p:nvSpPr>
            <p:spPr bwMode="auto">
              <a:xfrm>
                <a:off x="1470" y="3120"/>
                <a:ext cx="30" cy="11"/>
              </a:xfrm>
              <a:custGeom>
                <a:avLst/>
                <a:gdLst/>
                <a:ahLst/>
                <a:cxnLst>
                  <a:cxn ang="0">
                    <a:pos x="30" y="0"/>
                  </a:cxn>
                  <a:cxn ang="0">
                    <a:pos x="30" y="0"/>
                  </a:cxn>
                  <a:cxn ang="0">
                    <a:pos x="0" y="7"/>
                  </a:cxn>
                  <a:cxn ang="0">
                    <a:pos x="0" y="11"/>
                  </a:cxn>
                  <a:cxn ang="0">
                    <a:pos x="30" y="3"/>
                  </a:cxn>
                  <a:cxn ang="0">
                    <a:pos x="30" y="0"/>
                  </a:cxn>
                  <a:cxn ang="0">
                    <a:pos x="30" y="3"/>
                  </a:cxn>
                  <a:cxn ang="0">
                    <a:pos x="30" y="0"/>
                  </a:cxn>
                  <a:cxn ang="0">
                    <a:pos x="30" y="0"/>
                  </a:cxn>
                  <a:cxn ang="0">
                    <a:pos x="30" y="0"/>
                  </a:cxn>
                  <a:cxn ang="0">
                    <a:pos x="30" y="0"/>
                  </a:cxn>
                  <a:cxn ang="0">
                    <a:pos x="30" y="0"/>
                  </a:cxn>
                </a:cxnLst>
                <a:rect l="0" t="0" r="r" b="b"/>
                <a:pathLst>
                  <a:path w="30" h="11">
                    <a:moveTo>
                      <a:pt x="30" y="0"/>
                    </a:moveTo>
                    <a:lnTo>
                      <a:pt x="30" y="0"/>
                    </a:lnTo>
                    <a:lnTo>
                      <a:pt x="0" y="7"/>
                    </a:lnTo>
                    <a:lnTo>
                      <a:pt x="0" y="11"/>
                    </a:lnTo>
                    <a:lnTo>
                      <a:pt x="30" y="3"/>
                    </a:lnTo>
                    <a:lnTo>
                      <a:pt x="30" y="0"/>
                    </a:lnTo>
                    <a:lnTo>
                      <a:pt x="30" y="3"/>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81964" name="Freeform 1036"/>
              <p:cNvSpPr>
                <a:spLocks noChangeAspect="1"/>
              </p:cNvSpPr>
              <p:nvPr/>
            </p:nvSpPr>
            <p:spPr bwMode="auto">
              <a:xfrm>
                <a:off x="1500" y="3120"/>
                <a:ext cx="8" cy="11"/>
              </a:xfrm>
              <a:custGeom>
                <a:avLst/>
                <a:gdLst/>
                <a:ahLst/>
                <a:cxnLst>
                  <a:cxn ang="0">
                    <a:pos x="8" y="11"/>
                  </a:cxn>
                  <a:cxn ang="0">
                    <a:pos x="8" y="11"/>
                  </a:cxn>
                  <a:cxn ang="0">
                    <a:pos x="0" y="0"/>
                  </a:cxn>
                  <a:cxn ang="0">
                    <a:pos x="0" y="0"/>
                  </a:cxn>
                  <a:cxn ang="0">
                    <a:pos x="8" y="11"/>
                  </a:cxn>
                  <a:cxn ang="0">
                    <a:pos x="8" y="11"/>
                  </a:cxn>
                  <a:cxn ang="0">
                    <a:pos x="8" y="11"/>
                  </a:cxn>
                  <a:cxn ang="0">
                    <a:pos x="8" y="11"/>
                  </a:cxn>
                  <a:cxn ang="0">
                    <a:pos x="8" y="11"/>
                  </a:cxn>
                  <a:cxn ang="0">
                    <a:pos x="8" y="11"/>
                  </a:cxn>
                  <a:cxn ang="0">
                    <a:pos x="8" y="11"/>
                  </a:cxn>
                  <a:cxn ang="0">
                    <a:pos x="8" y="11"/>
                  </a:cxn>
                </a:cxnLst>
                <a:rect l="0" t="0" r="r" b="b"/>
                <a:pathLst>
                  <a:path w="8" h="11">
                    <a:moveTo>
                      <a:pt x="8" y="11"/>
                    </a:moveTo>
                    <a:lnTo>
                      <a:pt x="8" y="11"/>
                    </a:lnTo>
                    <a:lnTo>
                      <a:pt x="0" y="0"/>
                    </a:lnTo>
                    <a:lnTo>
                      <a:pt x="0" y="0"/>
                    </a:lnTo>
                    <a:lnTo>
                      <a:pt x="8" y="11"/>
                    </a:lnTo>
                    <a:lnTo>
                      <a:pt x="8" y="11"/>
                    </a:lnTo>
                    <a:lnTo>
                      <a:pt x="8" y="11"/>
                    </a:lnTo>
                    <a:lnTo>
                      <a:pt x="8" y="11"/>
                    </a:lnTo>
                    <a:lnTo>
                      <a:pt x="8" y="11"/>
                    </a:lnTo>
                    <a:lnTo>
                      <a:pt x="8" y="11"/>
                    </a:lnTo>
                    <a:lnTo>
                      <a:pt x="8" y="11"/>
                    </a:lnTo>
                    <a:lnTo>
                      <a:pt x="8" y="11"/>
                    </a:lnTo>
                    <a:close/>
                  </a:path>
                </a:pathLst>
              </a:custGeom>
              <a:solidFill>
                <a:srgbClr val="000000"/>
              </a:solidFill>
              <a:ln w="9525">
                <a:noFill/>
                <a:round/>
                <a:headEnd/>
                <a:tailEnd/>
              </a:ln>
            </p:spPr>
            <p:txBody>
              <a:bodyPr/>
              <a:lstStyle/>
              <a:p>
                <a:endParaRPr lang="en-US"/>
              </a:p>
            </p:txBody>
          </p:sp>
          <p:sp>
            <p:nvSpPr>
              <p:cNvPr id="381965" name="Freeform 1037"/>
              <p:cNvSpPr>
                <a:spLocks noChangeAspect="1"/>
              </p:cNvSpPr>
              <p:nvPr/>
            </p:nvSpPr>
            <p:spPr bwMode="auto">
              <a:xfrm>
                <a:off x="1508" y="3131"/>
                <a:ext cx="7" cy="15"/>
              </a:xfrm>
              <a:custGeom>
                <a:avLst/>
                <a:gdLst/>
                <a:ahLst/>
                <a:cxnLst>
                  <a:cxn ang="0">
                    <a:pos x="3" y="15"/>
                  </a:cxn>
                  <a:cxn ang="0">
                    <a:pos x="7" y="15"/>
                  </a:cxn>
                  <a:cxn ang="0">
                    <a:pos x="0" y="0"/>
                  </a:cxn>
                  <a:cxn ang="0">
                    <a:pos x="0" y="0"/>
                  </a:cxn>
                  <a:cxn ang="0">
                    <a:pos x="3" y="15"/>
                  </a:cxn>
                  <a:cxn ang="0">
                    <a:pos x="3" y="15"/>
                  </a:cxn>
                  <a:cxn ang="0">
                    <a:pos x="3" y="15"/>
                  </a:cxn>
                  <a:cxn ang="0">
                    <a:pos x="3" y="15"/>
                  </a:cxn>
                  <a:cxn ang="0">
                    <a:pos x="3" y="15"/>
                  </a:cxn>
                  <a:cxn ang="0">
                    <a:pos x="7" y="15"/>
                  </a:cxn>
                  <a:cxn ang="0">
                    <a:pos x="7" y="15"/>
                  </a:cxn>
                  <a:cxn ang="0">
                    <a:pos x="3" y="15"/>
                  </a:cxn>
                </a:cxnLst>
                <a:rect l="0" t="0" r="r" b="b"/>
                <a:pathLst>
                  <a:path w="7" h="15">
                    <a:moveTo>
                      <a:pt x="3" y="15"/>
                    </a:moveTo>
                    <a:lnTo>
                      <a:pt x="7" y="15"/>
                    </a:lnTo>
                    <a:lnTo>
                      <a:pt x="0" y="0"/>
                    </a:lnTo>
                    <a:lnTo>
                      <a:pt x="0" y="0"/>
                    </a:lnTo>
                    <a:lnTo>
                      <a:pt x="3" y="15"/>
                    </a:lnTo>
                    <a:lnTo>
                      <a:pt x="3" y="15"/>
                    </a:lnTo>
                    <a:lnTo>
                      <a:pt x="3" y="15"/>
                    </a:lnTo>
                    <a:lnTo>
                      <a:pt x="3" y="15"/>
                    </a:lnTo>
                    <a:lnTo>
                      <a:pt x="3" y="15"/>
                    </a:lnTo>
                    <a:lnTo>
                      <a:pt x="7" y="15"/>
                    </a:lnTo>
                    <a:lnTo>
                      <a:pt x="7" y="15"/>
                    </a:lnTo>
                    <a:lnTo>
                      <a:pt x="3" y="15"/>
                    </a:lnTo>
                    <a:close/>
                  </a:path>
                </a:pathLst>
              </a:custGeom>
              <a:solidFill>
                <a:srgbClr val="000000"/>
              </a:solidFill>
              <a:ln w="9525">
                <a:noFill/>
                <a:round/>
                <a:headEnd/>
                <a:tailEnd/>
              </a:ln>
            </p:spPr>
            <p:txBody>
              <a:bodyPr/>
              <a:lstStyle/>
              <a:p>
                <a:endParaRPr lang="en-US"/>
              </a:p>
            </p:txBody>
          </p:sp>
          <p:sp>
            <p:nvSpPr>
              <p:cNvPr id="381966" name="Freeform 1038"/>
              <p:cNvSpPr>
                <a:spLocks noChangeAspect="1"/>
              </p:cNvSpPr>
              <p:nvPr/>
            </p:nvSpPr>
            <p:spPr bwMode="auto">
              <a:xfrm>
                <a:off x="1478" y="3142"/>
                <a:ext cx="37" cy="16"/>
              </a:xfrm>
              <a:custGeom>
                <a:avLst/>
                <a:gdLst/>
                <a:ahLst/>
                <a:cxnLst>
                  <a:cxn ang="0">
                    <a:pos x="0" y="16"/>
                  </a:cxn>
                  <a:cxn ang="0">
                    <a:pos x="0" y="16"/>
                  </a:cxn>
                  <a:cxn ang="0">
                    <a:pos x="37" y="4"/>
                  </a:cxn>
                  <a:cxn ang="0">
                    <a:pos x="33" y="0"/>
                  </a:cxn>
                  <a:cxn ang="0">
                    <a:pos x="0" y="16"/>
                  </a:cxn>
                  <a:cxn ang="0">
                    <a:pos x="0" y="16"/>
                  </a:cxn>
                  <a:cxn ang="0">
                    <a:pos x="0" y="16"/>
                  </a:cxn>
                  <a:cxn ang="0">
                    <a:pos x="0" y="16"/>
                  </a:cxn>
                  <a:cxn ang="0">
                    <a:pos x="0" y="16"/>
                  </a:cxn>
                  <a:cxn ang="0">
                    <a:pos x="0" y="16"/>
                  </a:cxn>
                  <a:cxn ang="0">
                    <a:pos x="0" y="16"/>
                  </a:cxn>
                  <a:cxn ang="0">
                    <a:pos x="0" y="16"/>
                  </a:cxn>
                </a:cxnLst>
                <a:rect l="0" t="0" r="r" b="b"/>
                <a:pathLst>
                  <a:path w="37" h="16">
                    <a:moveTo>
                      <a:pt x="0" y="16"/>
                    </a:moveTo>
                    <a:lnTo>
                      <a:pt x="0" y="16"/>
                    </a:lnTo>
                    <a:lnTo>
                      <a:pt x="37" y="4"/>
                    </a:lnTo>
                    <a:lnTo>
                      <a:pt x="33"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81967" name="Freeform 1039"/>
              <p:cNvSpPr>
                <a:spLocks noChangeAspect="1"/>
              </p:cNvSpPr>
              <p:nvPr/>
            </p:nvSpPr>
            <p:spPr bwMode="auto">
              <a:xfrm>
                <a:off x="1462" y="3142"/>
                <a:ext cx="16" cy="16"/>
              </a:xfrm>
              <a:custGeom>
                <a:avLst/>
                <a:gdLst/>
                <a:ahLst/>
                <a:cxnLst>
                  <a:cxn ang="0">
                    <a:pos x="0" y="0"/>
                  </a:cxn>
                  <a:cxn ang="0">
                    <a:pos x="0" y="0"/>
                  </a:cxn>
                  <a:cxn ang="0">
                    <a:pos x="16" y="16"/>
                  </a:cxn>
                  <a:cxn ang="0">
                    <a:pos x="16" y="16"/>
                  </a:cxn>
                  <a:cxn ang="0">
                    <a:pos x="0" y="0"/>
                  </a:cxn>
                  <a:cxn ang="0">
                    <a:pos x="0" y="0"/>
                  </a:cxn>
                  <a:cxn ang="0">
                    <a:pos x="0" y="0"/>
                  </a:cxn>
                  <a:cxn ang="0">
                    <a:pos x="0" y="0"/>
                  </a:cxn>
                  <a:cxn ang="0">
                    <a:pos x="0" y="0"/>
                  </a:cxn>
                  <a:cxn ang="0">
                    <a:pos x="0" y="0"/>
                  </a:cxn>
                  <a:cxn ang="0">
                    <a:pos x="0" y="0"/>
                  </a:cxn>
                  <a:cxn ang="0">
                    <a:pos x="0" y="0"/>
                  </a:cxn>
                </a:cxnLst>
                <a:rect l="0" t="0" r="r" b="b"/>
                <a:pathLst>
                  <a:path w="16" h="16">
                    <a:moveTo>
                      <a:pt x="0" y="0"/>
                    </a:moveTo>
                    <a:lnTo>
                      <a:pt x="0" y="0"/>
                    </a:lnTo>
                    <a:lnTo>
                      <a:pt x="16" y="16"/>
                    </a:lnTo>
                    <a:lnTo>
                      <a:pt x="16"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1968" name="Freeform 1040"/>
              <p:cNvSpPr>
                <a:spLocks noChangeAspect="1"/>
              </p:cNvSpPr>
              <p:nvPr/>
            </p:nvSpPr>
            <p:spPr bwMode="auto">
              <a:xfrm>
                <a:off x="1474" y="3120"/>
                <a:ext cx="34" cy="19"/>
              </a:xfrm>
              <a:custGeom>
                <a:avLst/>
                <a:gdLst/>
                <a:ahLst/>
                <a:cxnLst>
                  <a:cxn ang="0">
                    <a:pos x="0" y="11"/>
                  </a:cxn>
                  <a:cxn ang="0">
                    <a:pos x="7" y="19"/>
                  </a:cxn>
                  <a:cxn ang="0">
                    <a:pos x="34" y="11"/>
                  </a:cxn>
                  <a:cxn ang="0">
                    <a:pos x="26" y="0"/>
                  </a:cxn>
                  <a:cxn ang="0">
                    <a:pos x="0" y="11"/>
                  </a:cxn>
                </a:cxnLst>
                <a:rect l="0" t="0" r="r" b="b"/>
                <a:pathLst>
                  <a:path w="34" h="19">
                    <a:moveTo>
                      <a:pt x="0" y="11"/>
                    </a:moveTo>
                    <a:lnTo>
                      <a:pt x="7" y="19"/>
                    </a:lnTo>
                    <a:lnTo>
                      <a:pt x="34" y="11"/>
                    </a:lnTo>
                    <a:lnTo>
                      <a:pt x="26" y="0"/>
                    </a:lnTo>
                    <a:lnTo>
                      <a:pt x="0" y="11"/>
                    </a:lnTo>
                    <a:close/>
                  </a:path>
                </a:pathLst>
              </a:custGeom>
              <a:solidFill>
                <a:srgbClr val="E5E5E5"/>
              </a:solidFill>
              <a:ln w="9525">
                <a:noFill/>
                <a:round/>
                <a:headEnd/>
                <a:tailEnd/>
              </a:ln>
            </p:spPr>
            <p:txBody>
              <a:bodyPr/>
              <a:lstStyle/>
              <a:p>
                <a:endParaRPr lang="en-US"/>
              </a:p>
            </p:txBody>
          </p:sp>
          <p:sp>
            <p:nvSpPr>
              <p:cNvPr id="381969" name="Freeform 1041"/>
              <p:cNvSpPr>
                <a:spLocks noChangeAspect="1"/>
              </p:cNvSpPr>
              <p:nvPr/>
            </p:nvSpPr>
            <p:spPr bwMode="auto">
              <a:xfrm>
                <a:off x="1462" y="3131"/>
                <a:ext cx="19" cy="23"/>
              </a:xfrm>
              <a:custGeom>
                <a:avLst/>
                <a:gdLst/>
                <a:ahLst/>
                <a:cxnLst>
                  <a:cxn ang="0">
                    <a:pos x="0" y="11"/>
                  </a:cxn>
                  <a:cxn ang="0">
                    <a:pos x="12" y="0"/>
                  </a:cxn>
                  <a:cxn ang="0">
                    <a:pos x="19" y="8"/>
                  </a:cxn>
                  <a:cxn ang="0">
                    <a:pos x="16" y="23"/>
                  </a:cxn>
                  <a:cxn ang="0">
                    <a:pos x="0" y="11"/>
                  </a:cxn>
                </a:cxnLst>
                <a:rect l="0" t="0" r="r" b="b"/>
                <a:pathLst>
                  <a:path w="19" h="23">
                    <a:moveTo>
                      <a:pt x="0" y="11"/>
                    </a:moveTo>
                    <a:lnTo>
                      <a:pt x="12" y="0"/>
                    </a:lnTo>
                    <a:lnTo>
                      <a:pt x="19" y="8"/>
                    </a:lnTo>
                    <a:lnTo>
                      <a:pt x="16" y="23"/>
                    </a:lnTo>
                    <a:lnTo>
                      <a:pt x="0" y="11"/>
                    </a:lnTo>
                    <a:close/>
                  </a:path>
                </a:pathLst>
              </a:custGeom>
              <a:solidFill>
                <a:srgbClr val="606060"/>
              </a:solidFill>
              <a:ln w="9525">
                <a:noFill/>
                <a:round/>
                <a:headEnd/>
                <a:tailEnd/>
              </a:ln>
            </p:spPr>
            <p:txBody>
              <a:bodyPr/>
              <a:lstStyle/>
              <a:p>
                <a:endParaRPr lang="en-US"/>
              </a:p>
            </p:txBody>
          </p:sp>
          <p:sp>
            <p:nvSpPr>
              <p:cNvPr id="381970" name="Freeform 1042"/>
              <p:cNvSpPr>
                <a:spLocks noChangeAspect="1"/>
              </p:cNvSpPr>
              <p:nvPr/>
            </p:nvSpPr>
            <p:spPr bwMode="auto">
              <a:xfrm>
                <a:off x="1248" y="3135"/>
                <a:ext cx="230" cy="91"/>
              </a:xfrm>
              <a:custGeom>
                <a:avLst/>
                <a:gdLst/>
                <a:ahLst/>
                <a:cxnLst>
                  <a:cxn ang="0">
                    <a:pos x="0" y="68"/>
                  </a:cxn>
                  <a:cxn ang="0">
                    <a:pos x="7" y="64"/>
                  </a:cxn>
                  <a:cxn ang="0">
                    <a:pos x="214" y="0"/>
                  </a:cxn>
                  <a:cxn ang="0">
                    <a:pos x="226" y="7"/>
                  </a:cxn>
                  <a:cxn ang="0">
                    <a:pos x="230" y="23"/>
                  </a:cxn>
                  <a:cxn ang="0">
                    <a:pos x="11" y="91"/>
                  </a:cxn>
                  <a:cxn ang="0">
                    <a:pos x="7" y="76"/>
                  </a:cxn>
                  <a:cxn ang="0">
                    <a:pos x="0" y="68"/>
                  </a:cxn>
                </a:cxnLst>
                <a:rect l="0" t="0" r="r" b="b"/>
                <a:pathLst>
                  <a:path w="230" h="91">
                    <a:moveTo>
                      <a:pt x="0" y="68"/>
                    </a:moveTo>
                    <a:lnTo>
                      <a:pt x="7" y="64"/>
                    </a:lnTo>
                    <a:lnTo>
                      <a:pt x="214" y="0"/>
                    </a:lnTo>
                    <a:lnTo>
                      <a:pt x="226" y="7"/>
                    </a:lnTo>
                    <a:lnTo>
                      <a:pt x="230" y="23"/>
                    </a:lnTo>
                    <a:lnTo>
                      <a:pt x="11" y="91"/>
                    </a:lnTo>
                    <a:lnTo>
                      <a:pt x="7" y="76"/>
                    </a:lnTo>
                    <a:lnTo>
                      <a:pt x="0" y="68"/>
                    </a:lnTo>
                    <a:close/>
                  </a:path>
                </a:pathLst>
              </a:custGeom>
              <a:solidFill>
                <a:srgbClr val="F4F4D1"/>
              </a:solidFill>
              <a:ln w="9525">
                <a:noFill/>
                <a:round/>
                <a:headEnd/>
                <a:tailEnd/>
              </a:ln>
            </p:spPr>
            <p:txBody>
              <a:bodyPr/>
              <a:lstStyle/>
              <a:p>
                <a:endParaRPr lang="en-US"/>
              </a:p>
            </p:txBody>
          </p:sp>
          <p:sp>
            <p:nvSpPr>
              <p:cNvPr id="381971" name="Freeform 1043"/>
              <p:cNvSpPr>
                <a:spLocks noChangeAspect="1"/>
              </p:cNvSpPr>
              <p:nvPr/>
            </p:nvSpPr>
            <p:spPr bwMode="auto">
              <a:xfrm>
                <a:off x="1248" y="3199"/>
                <a:ext cx="7" cy="4"/>
              </a:xfrm>
              <a:custGeom>
                <a:avLst/>
                <a:gdLst/>
                <a:ahLst/>
                <a:cxnLst>
                  <a:cxn ang="0">
                    <a:pos x="7" y="0"/>
                  </a:cxn>
                  <a:cxn ang="0">
                    <a:pos x="7" y="0"/>
                  </a:cxn>
                  <a:cxn ang="0">
                    <a:pos x="0" y="4"/>
                  </a:cxn>
                  <a:cxn ang="0">
                    <a:pos x="0" y="4"/>
                  </a:cxn>
                  <a:cxn ang="0">
                    <a:pos x="7" y="0"/>
                  </a:cxn>
                  <a:cxn ang="0">
                    <a:pos x="7" y="0"/>
                  </a:cxn>
                  <a:cxn ang="0">
                    <a:pos x="7" y="0"/>
                  </a:cxn>
                  <a:cxn ang="0">
                    <a:pos x="7" y="0"/>
                  </a:cxn>
                  <a:cxn ang="0">
                    <a:pos x="7" y="0"/>
                  </a:cxn>
                  <a:cxn ang="0">
                    <a:pos x="7" y="0"/>
                  </a:cxn>
                  <a:cxn ang="0">
                    <a:pos x="7" y="0"/>
                  </a:cxn>
                  <a:cxn ang="0">
                    <a:pos x="7" y="0"/>
                  </a:cxn>
                </a:cxnLst>
                <a:rect l="0" t="0" r="r" b="b"/>
                <a:pathLst>
                  <a:path w="7" h="4">
                    <a:moveTo>
                      <a:pt x="7" y="0"/>
                    </a:moveTo>
                    <a:lnTo>
                      <a:pt x="7" y="0"/>
                    </a:lnTo>
                    <a:lnTo>
                      <a:pt x="0" y="4"/>
                    </a:lnTo>
                    <a:lnTo>
                      <a:pt x="0" y="4"/>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1972" name="Freeform 1044"/>
              <p:cNvSpPr>
                <a:spLocks noChangeAspect="1"/>
              </p:cNvSpPr>
              <p:nvPr/>
            </p:nvSpPr>
            <p:spPr bwMode="auto">
              <a:xfrm>
                <a:off x="1252" y="3135"/>
                <a:ext cx="214" cy="64"/>
              </a:xfrm>
              <a:custGeom>
                <a:avLst/>
                <a:gdLst/>
                <a:ahLst/>
                <a:cxnLst>
                  <a:cxn ang="0">
                    <a:pos x="214" y="0"/>
                  </a:cxn>
                  <a:cxn ang="0">
                    <a:pos x="210" y="0"/>
                  </a:cxn>
                  <a:cxn ang="0">
                    <a:pos x="0" y="64"/>
                  </a:cxn>
                  <a:cxn ang="0">
                    <a:pos x="3" y="64"/>
                  </a:cxn>
                  <a:cxn ang="0">
                    <a:pos x="214" y="0"/>
                  </a:cxn>
                  <a:cxn ang="0">
                    <a:pos x="210" y="0"/>
                  </a:cxn>
                  <a:cxn ang="0">
                    <a:pos x="214" y="0"/>
                  </a:cxn>
                  <a:cxn ang="0">
                    <a:pos x="214" y="0"/>
                  </a:cxn>
                  <a:cxn ang="0">
                    <a:pos x="214" y="0"/>
                  </a:cxn>
                  <a:cxn ang="0">
                    <a:pos x="214" y="0"/>
                  </a:cxn>
                  <a:cxn ang="0">
                    <a:pos x="210" y="0"/>
                  </a:cxn>
                  <a:cxn ang="0">
                    <a:pos x="214" y="0"/>
                  </a:cxn>
                </a:cxnLst>
                <a:rect l="0" t="0" r="r" b="b"/>
                <a:pathLst>
                  <a:path w="214" h="64">
                    <a:moveTo>
                      <a:pt x="214" y="0"/>
                    </a:moveTo>
                    <a:lnTo>
                      <a:pt x="210" y="0"/>
                    </a:lnTo>
                    <a:lnTo>
                      <a:pt x="0" y="64"/>
                    </a:lnTo>
                    <a:lnTo>
                      <a:pt x="3" y="64"/>
                    </a:lnTo>
                    <a:lnTo>
                      <a:pt x="214" y="0"/>
                    </a:lnTo>
                    <a:lnTo>
                      <a:pt x="210" y="0"/>
                    </a:lnTo>
                    <a:lnTo>
                      <a:pt x="214" y="0"/>
                    </a:lnTo>
                    <a:lnTo>
                      <a:pt x="214" y="0"/>
                    </a:lnTo>
                    <a:lnTo>
                      <a:pt x="214" y="0"/>
                    </a:lnTo>
                    <a:lnTo>
                      <a:pt x="214" y="0"/>
                    </a:lnTo>
                    <a:lnTo>
                      <a:pt x="210" y="0"/>
                    </a:lnTo>
                    <a:lnTo>
                      <a:pt x="214" y="0"/>
                    </a:lnTo>
                    <a:close/>
                  </a:path>
                </a:pathLst>
              </a:custGeom>
              <a:solidFill>
                <a:srgbClr val="000000"/>
              </a:solidFill>
              <a:ln w="9525">
                <a:noFill/>
                <a:round/>
                <a:headEnd/>
                <a:tailEnd/>
              </a:ln>
            </p:spPr>
            <p:txBody>
              <a:bodyPr/>
              <a:lstStyle/>
              <a:p>
                <a:endParaRPr lang="en-US"/>
              </a:p>
            </p:txBody>
          </p:sp>
          <p:sp>
            <p:nvSpPr>
              <p:cNvPr id="381973" name="Freeform 1045"/>
              <p:cNvSpPr>
                <a:spLocks noChangeAspect="1"/>
              </p:cNvSpPr>
              <p:nvPr/>
            </p:nvSpPr>
            <p:spPr bwMode="auto">
              <a:xfrm>
                <a:off x="1462" y="3135"/>
                <a:ext cx="12" cy="7"/>
              </a:xfrm>
              <a:custGeom>
                <a:avLst/>
                <a:gdLst/>
                <a:ahLst/>
                <a:cxnLst>
                  <a:cxn ang="0">
                    <a:pos x="12" y="7"/>
                  </a:cxn>
                  <a:cxn ang="0">
                    <a:pos x="12" y="4"/>
                  </a:cxn>
                  <a:cxn ang="0">
                    <a:pos x="4" y="0"/>
                  </a:cxn>
                  <a:cxn ang="0">
                    <a:pos x="0" y="0"/>
                  </a:cxn>
                  <a:cxn ang="0">
                    <a:pos x="12" y="7"/>
                  </a:cxn>
                  <a:cxn ang="0">
                    <a:pos x="12" y="7"/>
                  </a:cxn>
                  <a:cxn ang="0">
                    <a:pos x="12" y="7"/>
                  </a:cxn>
                  <a:cxn ang="0">
                    <a:pos x="12" y="7"/>
                  </a:cxn>
                  <a:cxn ang="0">
                    <a:pos x="12" y="7"/>
                  </a:cxn>
                  <a:cxn ang="0">
                    <a:pos x="12" y="7"/>
                  </a:cxn>
                  <a:cxn ang="0">
                    <a:pos x="12" y="4"/>
                  </a:cxn>
                  <a:cxn ang="0">
                    <a:pos x="12" y="7"/>
                  </a:cxn>
                </a:cxnLst>
                <a:rect l="0" t="0" r="r" b="b"/>
                <a:pathLst>
                  <a:path w="12" h="7">
                    <a:moveTo>
                      <a:pt x="12" y="7"/>
                    </a:moveTo>
                    <a:lnTo>
                      <a:pt x="12" y="4"/>
                    </a:lnTo>
                    <a:lnTo>
                      <a:pt x="4" y="0"/>
                    </a:lnTo>
                    <a:lnTo>
                      <a:pt x="0" y="0"/>
                    </a:lnTo>
                    <a:lnTo>
                      <a:pt x="12" y="7"/>
                    </a:lnTo>
                    <a:lnTo>
                      <a:pt x="12" y="7"/>
                    </a:lnTo>
                    <a:lnTo>
                      <a:pt x="12" y="7"/>
                    </a:lnTo>
                    <a:lnTo>
                      <a:pt x="12" y="7"/>
                    </a:lnTo>
                    <a:lnTo>
                      <a:pt x="12" y="7"/>
                    </a:lnTo>
                    <a:lnTo>
                      <a:pt x="12" y="7"/>
                    </a:lnTo>
                    <a:lnTo>
                      <a:pt x="12" y="4"/>
                    </a:lnTo>
                    <a:lnTo>
                      <a:pt x="12" y="7"/>
                    </a:lnTo>
                    <a:close/>
                  </a:path>
                </a:pathLst>
              </a:custGeom>
              <a:solidFill>
                <a:srgbClr val="000000"/>
              </a:solidFill>
              <a:ln w="9525">
                <a:noFill/>
                <a:round/>
                <a:headEnd/>
                <a:tailEnd/>
              </a:ln>
            </p:spPr>
            <p:txBody>
              <a:bodyPr/>
              <a:lstStyle/>
              <a:p>
                <a:endParaRPr lang="en-US"/>
              </a:p>
            </p:txBody>
          </p:sp>
          <p:sp>
            <p:nvSpPr>
              <p:cNvPr id="381974" name="Freeform 1046"/>
              <p:cNvSpPr>
                <a:spLocks noChangeAspect="1"/>
              </p:cNvSpPr>
              <p:nvPr/>
            </p:nvSpPr>
            <p:spPr bwMode="auto">
              <a:xfrm>
                <a:off x="1474" y="3142"/>
                <a:ext cx="4" cy="16"/>
              </a:xfrm>
              <a:custGeom>
                <a:avLst/>
                <a:gdLst/>
                <a:ahLst/>
                <a:cxnLst>
                  <a:cxn ang="0">
                    <a:pos x="4" y="16"/>
                  </a:cxn>
                  <a:cxn ang="0">
                    <a:pos x="4" y="16"/>
                  </a:cxn>
                  <a:cxn ang="0">
                    <a:pos x="0" y="0"/>
                  </a:cxn>
                  <a:cxn ang="0">
                    <a:pos x="0" y="0"/>
                  </a:cxn>
                  <a:cxn ang="0">
                    <a:pos x="4" y="16"/>
                  </a:cxn>
                  <a:cxn ang="0">
                    <a:pos x="4" y="16"/>
                  </a:cxn>
                  <a:cxn ang="0">
                    <a:pos x="4" y="16"/>
                  </a:cxn>
                  <a:cxn ang="0">
                    <a:pos x="4" y="16"/>
                  </a:cxn>
                  <a:cxn ang="0">
                    <a:pos x="4" y="16"/>
                  </a:cxn>
                  <a:cxn ang="0">
                    <a:pos x="4" y="16"/>
                  </a:cxn>
                  <a:cxn ang="0">
                    <a:pos x="4" y="16"/>
                  </a:cxn>
                  <a:cxn ang="0">
                    <a:pos x="4" y="16"/>
                  </a:cxn>
                </a:cxnLst>
                <a:rect l="0" t="0" r="r" b="b"/>
                <a:pathLst>
                  <a:path w="4" h="16">
                    <a:moveTo>
                      <a:pt x="4" y="16"/>
                    </a:moveTo>
                    <a:lnTo>
                      <a:pt x="4" y="16"/>
                    </a:lnTo>
                    <a:lnTo>
                      <a:pt x="0" y="0"/>
                    </a:lnTo>
                    <a:lnTo>
                      <a:pt x="0" y="0"/>
                    </a:lnTo>
                    <a:lnTo>
                      <a:pt x="4" y="16"/>
                    </a:lnTo>
                    <a:lnTo>
                      <a:pt x="4" y="16"/>
                    </a:lnTo>
                    <a:lnTo>
                      <a:pt x="4" y="16"/>
                    </a:lnTo>
                    <a:lnTo>
                      <a:pt x="4" y="16"/>
                    </a:lnTo>
                    <a:lnTo>
                      <a:pt x="4" y="16"/>
                    </a:lnTo>
                    <a:lnTo>
                      <a:pt x="4" y="16"/>
                    </a:lnTo>
                    <a:lnTo>
                      <a:pt x="4" y="16"/>
                    </a:lnTo>
                    <a:lnTo>
                      <a:pt x="4" y="16"/>
                    </a:lnTo>
                    <a:close/>
                  </a:path>
                </a:pathLst>
              </a:custGeom>
              <a:solidFill>
                <a:srgbClr val="000000"/>
              </a:solidFill>
              <a:ln w="9525">
                <a:noFill/>
                <a:round/>
                <a:headEnd/>
                <a:tailEnd/>
              </a:ln>
            </p:spPr>
            <p:txBody>
              <a:bodyPr/>
              <a:lstStyle/>
              <a:p>
                <a:endParaRPr lang="en-US"/>
              </a:p>
            </p:txBody>
          </p:sp>
          <p:sp>
            <p:nvSpPr>
              <p:cNvPr id="381975" name="Freeform 1047"/>
              <p:cNvSpPr>
                <a:spLocks noChangeAspect="1"/>
              </p:cNvSpPr>
              <p:nvPr/>
            </p:nvSpPr>
            <p:spPr bwMode="auto">
              <a:xfrm>
                <a:off x="1259" y="3158"/>
                <a:ext cx="219" cy="68"/>
              </a:xfrm>
              <a:custGeom>
                <a:avLst/>
                <a:gdLst/>
                <a:ahLst/>
                <a:cxnLst>
                  <a:cxn ang="0">
                    <a:pos x="0" y="68"/>
                  </a:cxn>
                  <a:cxn ang="0">
                    <a:pos x="0" y="68"/>
                  </a:cxn>
                  <a:cxn ang="0">
                    <a:pos x="219" y="0"/>
                  </a:cxn>
                  <a:cxn ang="0">
                    <a:pos x="219" y="0"/>
                  </a:cxn>
                  <a:cxn ang="0">
                    <a:pos x="0" y="64"/>
                  </a:cxn>
                  <a:cxn ang="0">
                    <a:pos x="0" y="68"/>
                  </a:cxn>
                  <a:cxn ang="0">
                    <a:pos x="0" y="64"/>
                  </a:cxn>
                  <a:cxn ang="0">
                    <a:pos x="0" y="68"/>
                  </a:cxn>
                  <a:cxn ang="0">
                    <a:pos x="0" y="68"/>
                  </a:cxn>
                  <a:cxn ang="0">
                    <a:pos x="0" y="68"/>
                  </a:cxn>
                  <a:cxn ang="0">
                    <a:pos x="0" y="68"/>
                  </a:cxn>
                  <a:cxn ang="0">
                    <a:pos x="0" y="68"/>
                  </a:cxn>
                </a:cxnLst>
                <a:rect l="0" t="0" r="r" b="b"/>
                <a:pathLst>
                  <a:path w="219" h="68">
                    <a:moveTo>
                      <a:pt x="0" y="68"/>
                    </a:moveTo>
                    <a:lnTo>
                      <a:pt x="0" y="68"/>
                    </a:lnTo>
                    <a:lnTo>
                      <a:pt x="219" y="0"/>
                    </a:lnTo>
                    <a:lnTo>
                      <a:pt x="219" y="0"/>
                    </a:lnTo>
                    <a:lnTo>
                      <a:pt x="0" y="64"/>
                    </a:lnTo>
                    <a:lnTo>
                      <a:pt x="0" y="68"/>
                    </a:lnTo>
                    <a:lnTo>
                      <a:pt x="0" y="64"/>
                    </a:lnTo>
                    <a:lnTo>
                      <a:pt x="0" y="68"/>
                    </a:lnTo>
                    <a:lnTo>
                      <a:pt x="0" y="68"/>
                    </a:lnTo>
                    <a:lnTo>
                      <a:pt x="0" y="68"/>
                    </a:lnTo>
                    <a:lnTo>
                      <a:pt x="0" y="68"/>
                    </a:lnTo>
                    <a:lnTo>
                      <a:pt x="0" y="68"/>
                    </a:lnTo>
                    <a:close/>
                  </a:path>
                </a:pathLst>
              </a:custGeom>
              <a:solidFill>
                <a:srgbClr val="000000"/>
              </a:solidFill>
              <a:ln w="9525">
                <a:noFill/>
                <a:round/>
                <a:headEnd/>
                <a:tailEnd/>
              </a:ln>
            </p:spPr>
            <p:txBody>
              <a:bodyPr/>
              <a:lstStyle/>
              <a:p>
                <a:endParaRPr lang="en-US"/>
              </a:p>
            </p:txBody>
          </p:sp>
          <p:sp>
            <p:nvSpPr>
              <p:cNvPr id="381976" name="Freeform 1048"/>
              <p:cNvSpPr>
                <a:spLocks noChangeAspect="1"/>
              </p:cNvSpPr>
              <p:nvPr/>
            </p:nvSpPr>
            <p:spPr bwMode="auto">
              <a:xfrm>
                <a:off x="1255" y="3211"/>
                <a:ext cx="4" cy="15"/>
              </a:xfrm>
              <a:custGeom>
                <a:avLst/>
                <a:gdLst/>
                <a:ahLst/>
                <a:cxnLst>
                  <a:cxn ang="0">
                    <a:pos x="0" y="0"/>
                  </a:cxn>
                  <a:cxn ang="0">
                    <a:pos x="0" y="0"/>
                  </a:cxn>
                  <a:cxn ang="0">
                    <a:pos x="4" y="15"/>
                  </a:cxn>
                  <a:cxn ang="0">
                    <a:pos x="4" y="15"/>
                  </a:cxn>
                  <a:cxn ang="0">
                    <a:pos x="0" y="0"/>
                  </a:cxn>
                  <a:cxn ang="0">
                    <a:pos x="0" y="0"/>
                  </a:cxn>
                  <a:cxn ang="0">
                    <a:pos x="0" y="0"/>
                  </a:cxn>
                  <a:cxn ang="0">
                    <a:pos x="0" y="0"/>
                  </a:cxn>
                  <a:cxn ang="0">
                    <a:pos x="0" y="0"/>
                  </a:cxn>
                  <a:cxn ang="0">
                    <a:pos x="0" y="0"/>
                  </a:cxn>
                  <a:cxn ang="0">
                    <a:pos x="0" y="0"/>
                  </a:cxn>
                  <a:cxn ang="0">
                    <a:pos x="0" y="0"/>
                  </a:cxn>
                </a:cxnLst>
                <a:rect l="0" t="0" r="r" b="b"/>
                <a:pathLst>
                  <a:path w="4" h="15">
                    <a:moveTo>
                      <a:pt x="0" y="0"/>
                    </a:moveTo>
                    <a:lnTo>
                      <a:pt x="0" y="0"/>
                    </a:lnTo>
                    <a:lnTo>
                      <a:pt x="4" y="15"/>
                    </a:lnTo>
                    <a:lnTo>
                      <a:pt x="4"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1977" name="Freeform 1049"/>
              <p:cNvSpPr>
                <a:spLocks noChangeAspect="1"/>
              </p:cNvSpPr>
              <p:nvPr/>
            </p:nvSpPr>
            <p:spPr bwMode="auto">
              <a:xfrm>
                <a:off x="1248" y="3203"/>
                <a:ext cx="7" cy="8"/>
              </a:xfrm>
              <a:custGeom>
                <a:avLst/>
                <a:gdLst/>
                <a:ahLst/>
                <a:cxnLst>
                  <a:cxn ang="0">
                    <a:pos x="0" y="0"/>
                  </a:cxn>
                  <a:cxn ang="0">
                    <a:pos x="0" y="4"/>
                  </a:cxn>
                  <a:cxn ang="0">
                    <a:pos x="7" y="8"/>
                  </a:cxn>
                  <a:cxn ang="0">
                    <a:pos x="7" y="8"/>
                  </a:cxn>
                  <a:cxn ang="0">
                    <a:pos x="0" y="0"/>
                  </a:cxn>
                  <a:cxn ang="0">
                    <a:pos x="0" y="4"/>
                  </a:cxn>
                  <a:cxn ang="0">
                    <a:pos x="0" y="0"/>
                  </a:cxn>
                  <a:cxn ang="0">
                    <a:pos x="0" y="0"/>
                  </a:cxn>
                  <a:cxn ang="0">
                    <a:pos x="0" y="0"/>
                  </a:cxn>
                  <a:cxn ang="0">
                    <a:pos x="0" y="0"/>
                  </a:cxn>
                  <a:cxn ang="0">
                    <a:pos x="0" y="4"/>
                  </a:cxn>
                  <a:cxn ang="0">
                    <a:pos x="0" y="0"/>
                  </a:cxn>
                </a:cxnLst>
                <a:rect l="0" t="0" r="r" b="b"/>
                <a:pathLst>
                  <a:path w="7" h="8">
                    <a:moveTo>
                      <a:pt x="0" y="0"/>
                    </a:moveTo>
                    <a:lnTo>
                      <a:pt x="0" y="4"/>
                    </a:lnTo>
                    <a:lnTo>
                      <a:pt x="7" y="8"/>
                    </a:lnTo>
                    <a:lnTo>
                      <a:pt x="7" y="8"/>
                    </a:lnTo>
                    <a:lnTo>
                      <a:pt x="0" y="0"/>
                    </a:lnTo>
                    <a:lnTo>
                      <a:pt x="0" y="4"/>
                    </a:lnTo>
                    <a:lnTo>
                      <a:pt x="0"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1978" name="Freeform 1050"/>
              <p:cNvSpPr>
                <a:spLocks noChangeAspect="1"/>
              </p:cNvSpPr>
              <p:nvPr/>
            </p:nvSpPr>
            <p:spPr bwMode="auto">
              <a:xfrm>
                <a:off x="1255" y="3135"/>
                <a:ext cx="219" cy="72"/>
              </a:xfrm>
              <a:custGeom>
                <a:avLst/>
                <a:gdLst/>
                <a:ahLst/>
                <a:cxnLst>
                  <a:cxn ang="0">
                    <a:pos x="0" y="64"/>
                  </a:cxn>
                  <a:cxn ang="0">
                    <a:pos x="211" y="0"/>
                  </a:cxn>
                  <a:cxn ang="0">
                    <a:pos x="219" y="7"/>
                  </a:cxn>
                  <a:cxn ang="0">
                    <a:pos x="8" y="72"/>
                  </a:cxn>
                  <a:cxn ang="0">
                    <a:pos x="0" y="64"/>
                  </a:cxn>
                </a:cxnLst>
                <a:rect l="0" t="0" r="r" b="b"/>
                <a:pathLst>
                  <a:path w="219" h="72">
                    <a:moveTo>
                      <a:pt x="0" y="64"/>
                    </a:moveTo>
                    <a:lnTo>
                      <a:pt x="211" y="0"/>
                    </a:lnTo>
                    <a:lnTo>
                      <a:pt x="219" y="7"/>
                    </a:lnTo>
                    <a:lnTo>
                      <a:pt x="8" y="72"/>
                    </a:lnTo>
                    <a:lnTo>
                      <a:pt x="0" y="64"/>
                    </a:lnTo>
                    <a:close/>
                  </a:path>
                </a:pathLst>
              </a:custGeom>
              <a:solidFill>
                <a:srgbClr val="FCFCD8"/>
              </a:solidFill>
              <a:ln w="9525">
                <a:noFill/>
                <a:round/>
                <a:headEnd/>
                <a:tailEnd/>
              </a:ln>
            </p:spPr>
            <p:txBody>
              <a:bodyPr/>
              <a:lstStyle/>
              <a:p>
                <a:endParaRPr lang="en-US"/>
              </a:p>
            </p:txBody>
          </p:sp>
          <p:sp>
            <p:nvSpPr>
              <p:cNvPr id="381979" name="Freeform 1051"/>
              <p:cNvSpPr>
                <a:spLocks noChangeAspect="1"/>
              </p:cNvSpPr>
              <p:nvPr/>
            </p:nvSpPr>
            <p:spPr bwMode="auto">
              <a:xfrm>
                <a:off x="1252" y="3199"/>
                <a:ext cx="11" cy="27"/>
              </a:xfrm>
              <a:custGeom>
                <a:avLst/>
                <a:gdLst/>
                <a:ahLst/>
                <a:cxnLst>
                  <a:cxn ang="0">
                    <a:pos x="0" y="4"/>
                  </a:cxn>
                  <a:cxn ang="0">
                    <a:pos x="3" y="0"/>
                  </a:cxn>
                  <a:cxn ang="0">
                    <a:pos x="11" y="8"/>
                  </a:cxn>
                  <a:cxn ang="0">
                    <a:pos x="7" y="27"/>
                  </a:cxn>
                  <a:cxn ang="0">
                    <a:pos x="3" y="12"/>
                  </a:cxn>
                  <a:cxn ang="0">
                    <a:pos x="0" y="4"/>
                  </a:cxn>
                </a:cxnLst>
                <a:rect l="0" t="0" r="r" b="b"/>
                <a:pathLst>
                  <a:path w="11" h="27">
                    <a:moveTo>
                      <a:pt x="0" y="4"/>
                    </a:moveTo>
                    <a:lnTo>
                      <a:pt x="3" y="0"/>
                    </a:lnTo>
                    <a:lnTo>
                      <a:pt x="11" y="8"/>
                    </a:lnTo>
                    <a:lnTo>
                      <a:pt x="7" y="27"/>
                    </a:lnTo>
                    <a:lnTo>
                      <a:pt x="3" y="12"/>
                    </a:lnTo>
                    <a:lnTo>
                      <a:pt x="0" y="4"/>
                    </a:lnTo>
                    <a:close/>
                  </a:path>
                </a:pathLst>
              </a:custGeom>
              <a:solidFill>
                <a:srgbClr val="E2E2BF"/>
              </a:solidFill>
              <a:ln w="9525">
                <a:noFill/>
                <a:round/>
                <a:headEnd/>
                <a:tailEnd/>
              </a:ln>
            </p:spPr>
            <p:txBody>
              <a:bodyPr/>
              <a:lstStyle/>
              <a:p>
                <a:endParaRPr lang="en-US"/>
              </a:p>
            </p:txBody>
          </p:sp>
        </p:grpSp>
        <p:graphicFrame>
          <p:nvGraphicFramePr>
            <p:cNvPr id="381980" name="Object 1052"/>
            <p:cNvGraphicFramePr>
              <a:graphicFrameLocks noChangeAspect="1"/>
            </p:cNvGraphicFramePr>
            <p:nvPr/>
          </p:nvGraphicFramePr>
          <p:xfrm>
            <a:off x="1474" y="1888"/>
            <a:ext cx="522" cy="815"/>
          </p:xfrm>
          <a:graphic>
            <a:graphicData uri="http://schemas.openxmlformats.org/presentationml/2006/ole">
              <p:oleObj spid="_x0000_s381980" name="CorelDRAW" r:id="rId5" imgW="1305720" imgH="1912680" progId="CorelDraw.Graphic.10">
                <p:embed/>
              </p:oleObj>
            </a:graphicData>
          </a:graphic>
        </p:graphicFrame>
      </p:grpSp>
      <p:sp>
        <p:nvSpPr>
          <p:cNvPr id="381981" name="Rectangle 1053"/>
          <p:cNvSpPr>
            <a:spLocks noChangeArrowheads="1"/>
          </p:cNvSpPr>
          <p:nvPr/>
        </p:nvSpPr>
        <p:spPr bwMode="auto">
          <a:xfrm>
            <a:off x="846138" y="5164138"/>
            <a:ext cx="655637" cy="304800"/>
          </a:xfrm>
          <a:prstGeom prst="rect">
            <a:avLst/>
          </a:prstGeom>
          <a:noFill/>
          <a:ln w="9525">
            <a:noFill/>
            <a:miter lim="800000"/>
            <a:headEnd/>
            <a:tailEnd/>
          </a:ln>
          <a:effectLst/>
        </p:spPr>
        <p:txBody>
          <a:bodyPr lIns="92075" tIns="46038" rIns="92075" bIns="46038">
            <a:spAutoFit/>
          </a:bodyPr>
          <a:lstStyle/>
          <a:p>
            <a:pPr>
              <a:spcBef>
                <a:spcPct val="50000"/>
              </a:spcBef>
            </a:pPr>
            <a:r>
              <a:rPr lang="en-US" sz="1400">
                <a:effectLst>
                  <a:outerShdw blurRad="38100" dist="38100" dir="2700000" algn="tl">
                    <a:srgbClr val="000000"/>
                  </a:outerShdw>
                </a:effectLst>
              </a:rPr>
              <a:t>Alice</a:t>
            </a:r>
          </a:p>
        </p:txBody>
      </p:sp>
      <p:sp>
        <p:nvSpPr>
          <p:cNvPr id="381982" name="Line 1054"/>
          <p:cNvSpPr>
            <a:spLocks noChangeShapeType="1"/>
          </p:cNvSpPr>
          <p:nvPr/>
        </p:nvSpPr>
        <p:spPr bwMode="auto">
          <a:xfrm flipV="1">
            <a:off x="1838325" y="4540250"/>
            <a:ext cx="2063750" cy="1000125"/>
          </a:xfrm>
          <a:prstGeom prst="line">
            <a:avLst/>
          </a:prstGeom>
          <a:noFill/>
          <a:ln w="57150">
            <a:solidFill>
              <a:srgbClr val="FF3300"/>
            </a:solidFill>
            <a:round/>
            <a:headEnd/>
            <a:tailEnd type="triangle" w="med" len="med"/>
          </a:ln>
          <a:effectLst/>
        </p:spPr>
        <p:txBody>
          <a:bodyPr lIns="92075" tIns="46038" rIns="92075" bIns="46038">
            <a:spAutoFit/>
          </a:bodyPr>
          <a:lstStyle/>
          <a:p>
            <a:endParaRPr lang="en-US"/>
          </a:p>
        </p:txBody>
      </p:sp>
      <p:sp>
        <p:nvSpPr>
          <p:cNvPr id="381983" name="Rectangle 1055"/>
          <p:cNvSpPr>
            <a:spLocks noChangeArrowheads="1"/>
          </p:cNvSpPr>
          <p:nvPr/>
        </p:nvSpPr>
        <p:spPr bwMode="auto">
          <a:xfrm>
            <a:off x="7232650" y="4868863"/>
            <a:ext cx="655638" cy="304800"/>
          </a:xfrm>
          <a:prstGeom prst="rect">
            <a:avLst/>
          </a:prstGeom>
          <a:noFill/>
          <a:ln w="9525">
            <a:noFill/>
            <a:miter lim="800000"/>
            <a:headEnd/>
            <a:tailEnd/>
          </a:ln>
          <a:effectLst/>
        </p:spPr>
        <p:txBody>
          <a:bodyPr lIns="92075" tIns="46038" rIns="92075" bIns="46038">
            <a:spAutoFit/>
          </a:bodyPr>
          <a:lstStyle/>
          <a:p>
            <a:pPr>
              <a:spcBef>
                <a:spcPct val="50000"/>
              </a:spcBef>
            </a:pPr>
            <a:r>
              <a:rPr lang="en-US" sz="1400">
                <a:effectLst>
                  <a:outerShdw blurRad="38100" dist="38100" dir="2700000" algn="tl">
                    <a:srgbClr val="000000"/>
                  </a:outerShdw>
                </a:effectLst>
              </a:rPr>
              <a:t>Bob</a:t>
            </a:r>
          </a:p>
        </p:txBody>
      </p:sp>
      <p:sp>
        <p:nvSpPr>
          <p:cNvPr id="381984" name="Line 1056"/>
          <p:cNvSpPr>
            <a:spLocks noChangeShapeType="1"/>
          </p:cNvSpPr>
          <p:nvPr/>
        </p:nvSpPr>
        <p:spPr bwMode="auto">
          <a:xfrm flipH="1">
            <a:off x="3186113" y="4983163"/>
            <a:ext cx="746125" cy="409575"/>
          </a:xfrm>
          <a:prstGeom prst="line">
            <a:avLst/>
          </a:prstGeom>
          <a:noFill/>
          <a:ln w="57150">
            <a:solidFill>
              <a:srgbClr val="FF3300"/>
            </a:solidFill>
            <a:round/>
            <a:headEnd/>
            <a:tailEnd type="triangle" w="med" len="med"/>
          </a:ln>
          <a:effectLst/>
        </p:spPr>
        <p:txBody>
          <a:bodyPr lIns="92075" tIns="46038" rIns="92075" bIns="46038">
            <a:spAutoFit/>
          </a:bodyPr>
          <a:lstStyle/>
          <a:p>
            <a:endParaRPr lang="en-US"/>
          </a:p>
        </p:txBody>
      </p:sp>
      <p:grpSp>
        <p:nvGrpSpPr>
          <p:cNvPr id="381988" name="Group 1060"/>
          <p:cNvGrpSpPr>
            <a:grpSpLocks/>
          </p:cNvGrpSpPr>
          <p:nvPr/>
        </p:nvGrpSpPr>
        <p:grpSpPr bwMode="auto">
          <a:xfrm>
            <a:off x="2879725" y="5649913"/>
            <a:ext cx="676275" cy="515937"/>
            <a:chOff x="2061" y="3434"/>
            <a:chExt cx="426" cy="325"/>
          </a:xfrm>
        </p:grpSpPr>
        <p:graphicFrame>
          <p:nvGraphicFramePr>
            <p:cNvPr id="381985" name="Object 1057"/>
            <p:cNvGraphicFramePr>
              <a:graphicFrameLocks/>
            </p:cNvGraphicFramePr>
            <p:nvPr/>
          </p:nvGraphicFramePr>
          <p:xfrm>
            <a:off x="2061" y="3434"/>
            <a:ext cx="207" cy="311"/>
          </p:xfrm>
          <a:graphic>
            <a:graphicData uri="http://schemas.openxmlformats.org/presentationml/2006/ole">
              <p:oleObj spid="_x0000_s381985" name="Clip" r:id="rId6" imgW="1393560" imgH="2657160" progId="">
                <p:embed/>
              </p:oleObj>
            </a:graphicData>
          </a:graphic>
        </p:graphicFrame>
        <p:sp>
          <p:nvSpPr>
            <p:cNvPr id="381987" name="Rectangle 1059"/>
            <p:cNvSpPr>
              <a:spLocks noChangeArrowheads="1"/>
            </p:cNvSpPr>
            <p:nvPr/>
          </p:nvSpPr>
          <p:spPr bwMode="auto">
            <a:xfrm>
              <a:off x="2176" y="3547"/>
              <a:ext cx="311" cy="212"/>
            </a:xfrm>
            <a:prstGeom prst="rect">
              <a:avLst/>
            </a:prstGeom>
            <a:noFill/>
            <a:ln w="9525" algn="ctr">
              <a:noFill/>
              <a:miter lim="800000"/>
              <a:headEnd/>
              <a:tailEnd/>
            </a:ln>
            <a:effectLst/>
          </p:spPr>
          <p:txBody>
            <a:bodyPr wrap="none" lIns="92075" tIns="46038" rIns="92075" bIns="46038">
              <a:spAutoFit/>
            </a:bodyPr>
            <a:lstStyle/>
            <a:p>
              <a:r>
                <a:rPr lang="en-US" sz="1600">
                  <a:effectLst/>
                </a:rPr>
                <a:t>K</a:t>
              </a:r>
              <a:r>
                <a:rPr lang="en-US" sz="1600" baseline="-25000">
                  <a:effectLst/>
                </a:rPr>
                <a:t>ab</a:t>
              </a:r>
            </a:p>
          </p:txBody>
        </p:sp>
      </p:grpSp>
      <p:grpSp>
        <p:nvGrpSpPr>
          <p:cNvPr id="381990" name="Group 1062"/>
          <p:cNvGrpSpPr>
            <a:grpSpLocks/>
          </p:cNvGrpSpPr>
          <p:nvPr/>
        </p:nvGrpSpPr>
        <p:grpSpPr bwMode="auto">
          <a:xfrm>
            <a:off x="2652713" y="6275388"/>
            <a:ext cx="676275" cy="515937"/>
            <a:chOff x="2061" y="3434"/>
            <a:chExt cx="426" cy="325"/>
          </a:xfrm>
        </p:grpSpPr>
        <p:graphicFrame>
          <p:nvGraphicFramePr>
            <p:cNvPr id="381991" name="Object 1063"/>
            <p:cNvGraphicFramePr>
              <a:graphicFrameLocks/>
            </p:cNvGraphicFramePr>
            <p:nvPr/>
          </p:nvGraphicFramePr>
          <p:xfrm>
            <a:off x="2061" y="3434"/>
            <a:ext cx="207" cy="311"/>
          </p:xfrm>
          <a:graphic>
            <a:graphicData uri="http://schemas.openxmlformats.org/presentationml/2006/ole">
              <p:oleObj spid="_x0000_s381991" name="Clip" r:id="rId7" imgW="1393560" imgH="2657160" progId="">
                <p:embed/>
              </p:oleObj>
            </a:graphicData>
          </a:graphic>
        </p:graphicFrame>
        <p:sp>
          <p:nvSpPr>
            <p:cNvPr id="381992" name="Rectangle 1064"/>
            <p:cNvSpPr>
              <a:spLocks noChangeArrowheads="1"/>
            </p:cNvSpPr>
            <p:nvPr/>
          </p:nvSpPr>
          <p:spPr bwMode="auto">
            <a:xfrm>
              <a:off x="2176" y="3547"/>
              <a:ext cx="311" cy="212"/>
            </a:xfrm>
            <a:prstGeom prst="rect">
              <a:avLst/>
            </a:prstGeom>
            <a:noFill/>
            <a:ln w="9525" algn="ctr">
              <a:noFill/>
              <a:miter lim="800000"/>
              <a:headEnd/>
              <a:tailEnd/>
            </a:ln>
            <a:effectLst/>
          </p:spPr>
          <p:txBody>
            <a:bodyPr wrap="none" lIns="92075" tIns="46038" rIns="92075" bIns="46038">
              <a:spAutoFit/>
            </a:bodyPr>
            <a:lstStyle/>
            <a:p>
              <a:r>
                <a:rPr lang="en-US" sz="1600">
                  <a:effectLst/>
                </a:rPr>
                <a:t>K</a:t>
              </a:r>
              <a:r>
                <a:rPr lang="en-US" sz="1600" baseline="-25000">
                  <a:effectLst/>
                </a:rPr>
                <a:t>ab</a:t>
              </a:r>
            </a:p>
          </p:txBody>
        </p:sp>
      </p:grpSp>
      <p:sp>
        <p:nvSpPr>
          <p:cNvPr id="381993" name="Rectangle 1065"/>
          <p:cNvSpPr>
            <a:spLocks noChangeArrowheads="1"/>
          </p:cNvSpPr>
          <p:nvPr/>
        </p:nvSpPr>
        <p:spPr bwMode="auto">
          <a:xfrm>
            <a:off x="3282950" y="6375400"/>
            <a:ext cx="655638" cy="304800"/>
          </a:xfrm>
          <a:prstGeom prst="rect">
            <a:avLst/>
          </a:prstGeom>
          <a:noFill/>
          <a:ln w="9525">
            <a:noFill/>
            <a:miter lim="800000"/>
            <a:headEnd/>
            <a:tailEnd/>
          </a:ln>
          <a:effectLst/>
        </p:spPr>
        <p:txBody>
          <a:bodyPr lIns="92075" tIns="46038" rIns="92075" bIns="46038">
            <a:spAutoFit/>
          </a:bodyPr>
          <a:lstStyle/>
          <a:p>
            <a:pPr>
              <a:spcBef>
                <a:spcPct val="50000"/>
              </a:spcBef>
            </a:pPr>
            <a:r>
              <a:rPr lang="en-US" sz="1400">
                <a:effectLst>
                  <a:outerShdw blurRad="38100" dist="38100" dir="2700000" algn="tl">
                    <a:srgbClr val="000000"/>
                  </a:outerShdw>
                </a:effectLst>
              </a:rPr>
              <a:t>Alice</a:t>
            </a:r>
          </a:p>
        </p:txBody>
      </p:sp>
      <p:sp>
        <p:nvSpPr>
          <p:cNvPr id="381994" name="Rectangle 1066"/>
          <p:cNvSpPr>
            <a:spLocks noChangeArrowheads="1"/>
          </p:cNvSpPr>
          <p:nvPr/>
        </p:nvSpPr>
        <p:spPr bwMode="auto">
          <a:xfrm>
            <a:off x="2522538" y="6240463"/>
            <a:ext cx="1423987" cy="595312"/>
          </a:xfrm>
          <a:prstGeom prst="rect">
            <a:avLst/>
          </a:prstGeom>
          <a:noFill/>
          <a:ln w="9525" algn="ctr">
            <a:solidFill>
              <a:srgbClr val="FF3300"/>
            </a:solidFill>
            <a:miter lim="800000"/>
            <a:headEnd/>
            <a:tailEnd/>
          </a:ln>
          <a:effectLst/>
        </p:spPr>
        <p:txBody>
          <a:bodyPr lIns="92075" tIns="46038" rIns="92075" bIns="46038" anchor="ctr">
            <a:spAutoFit/>
          </a:bodyPr>
          <a:lstStyle/>
          <a:p>
            <a:endParaRPr lang="en-US"/>
          </a:p>
        </p:txBody>
      </p:sp>
      <p:sp>
        <p:nvSpPr>
          <p:cNvPr id="381995" name="Rectangle 1067"/>
          <p:cNvSpPr>
            <a:spLocks noChangeArrowheads="1"/>
          </p:cNvSpPr>
          <p:nvPr/>
        </p:nvSpPr>
        <p:spPr bwMode="auto">
          <a:xfrm>
            <a:off x="2516188" y="5600700"/>
            <a:ext cx="1423987" cy="595313"/>
          </a:xfrm>
          <a:prstGeom prst="rect">
            <a:avLst/>
          </a:prstGeom>
          <a:noFill/>
          <a:ln w="9525" algn="ctr">
            <a:solidFill>
              <a:srgbClr val="FF3300"/>
            </a:solidFill>
            <a:miter lim="800000"/>
            <a:headEnd/>
            <a:tailEnd/>
          </a:ln>
          <a:effectLst/>
        </p:spPr>
        <p:txBody>
          <a:bodyPr lIns="92075" tIns="46038" rIns="92075" bIns="46038" anchor="ctr">
            <a:spAutoFit/>
          </a:bodyPr>
          <a:lstStyle/>
          <a:p>
            <a:endParaRPr lang="en-US"/>
          </a:p>
        </p:txBody>
      </p:sp>
      <p:sp>
        <p:nvSpPr>
          <p:cNvPr id="381996" name="Rectangle 1068"/>
          <p:cNvSpPr>
            <a:spLocks noChangeArrowheads="1"/>
          </p:cNvSpPr>
          <p:nvPr/>
        </p:nvSpPr>
        <p:spPr bwMode="auto">
          <a:xfrm>
            <a:off x="4054475" y="5772150"/>
            <a:ext cx="2276475" cy="244475"/>
          </a:xfrm>
          <a:prstGeom prst="rect">
            <a:avLst/>
          </a:prstGeom>
          <a:noFill/>
          <a:ln w="9525">
            <a:no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Encrypted using</a:t>
            </a:r>
          </a:p>
        </p:txBody>
      </p:sp>
      <p:sp>
        <p:nvSpPr>
          <p:cNvPr id="381997" name="Rectangle 1069"/>
          <p:cNvSpPr>
            <a:spLocks noChangeArrowheads="1"/>
          </p:cNvSpPr>
          <p:nvPr/>
        </p:nvSpPr>
        <p:spPr bwMode="auto">
          <a:xfrm>
            <a:off x="4086225" y="6416675"/>
            <a:ext cx="2276475" cy="244475"/>
          </a:xfrm>
          <a:prstGeom prst="rect">
            <a:avLst/>
          </a:prstGeom>
          <a:noFill/>
          <a:ln w="9525">
            <a:no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Encrypted using</a:t>
            </a:r>
          </a:p>
        </p:txBody>
      </p:sp>
      <p:grpSp>
        <p:nvGrpSpPr>
          <p:cNvPr id="381998" name="Group 1070"/>
          <p:cNvGrpSpPr>
            <a:grpSpLocks/>
          </p:cNvGrpSpPr>
          <p:nvPr/>
        </p:nvGrpSpPr>
        <p:grpSpPr bwMode="auto">
          <a:xfrm>
            <a:off x="5016500" y="3840163"/>
            <a:ext cx="676275" cy="515937"/>
            <a:chOff x="2061" y="3434"/>
            <a:chExt cx="426" cy="325"/>
          </a:xfrm>
        </p:grpSpPr>
        <p:graphicFrame>
          <p:nvGraphicFramePr>
            <p:cNvPr id="381999" name="Object 1071"/>
            <p:cNvGraphicFramePr>
              <a:graphicFrameLocks/>
            </p:cNvGraphicFramePr>
            <p:nvPr/>
          </p:nvGraphicFramePr>
          <p:xfrm>
            <a:off x="2061" y="3434"/>
            <a:ext cx="207" cy="311"/>
          </p:xfrm>
          <a:graphic>
            <a:graphicData uri="http://schemas.openxmlformats.org/presentationml/2006/ole">
              <p:oleObj spid="_x0000_s381999" name="Clip" r:id="rId8" imgW="1393560" imgH="2657160" progId="">
                <p:embed/>
              </p:oleObj>
            </a:graphicData>
          </a:graphic>
        </p:graphicFrame>
        <p:sp>
          <p:nvSpPr>
            <p:cNvPr id="382000" name="Rectangle 1072"/>
            <p:cNvSpPr>
              <a:spLocks noChangeArrowheads="1"/>
            </p:cNvSpPr>
            <p:nvPr/>
          </p:nvSpPr>
          <p:spPr bwMode="auto">
            <a:xfrm>
              <a:off x="2176" y="3547"/>
              <a:ext cx="311" cy="212"/>
            </a:xfrm>
            <a:prstGeom prst="rect">
              <a:avLst/>
            </a:prstGeom>
            <a:noFill/>
            <a:ln w="9525" algn="ctr">
              <a:noFill/>
              <a:miter lim="800000"/>
              <a:headEnd/>
              <a:tailEnd/>
            </a:ln>
            <a:effectLst/>
          </p:spPr>
          <p:txBody>
            <a:bodyPr wrap="none" lIns="92075" tIns="46038" rIns="92075" bIns="46038">
              <a:spAutoFit/>
            </a:bodyPr>
            <a:lstStyle/>
            <a:p>
              <a:r>
                <a:rPr lang="en-US" sz="1600">
                  <a:effectLst/>
                </a:rPr>
                <a:t>K</a:t>
              </a:r>
              <a:r>
                <a:rPr lang="en-US" sz="1600" baseline="-25000">
                  <a:effectLst/>
                </a:rPr>
                <a:t>ab</a:t>
              </a:r>
            </a:p>
          </p:txBody>
        </p:sp>
      </p:grpSp>
      <p:sp>
        <p:nvSpPr>
          <p:cNvPr id="382001" name="Rectangle 1073"/>
          <p:cNvSpPr>
            <a:spLocks noChangeArrowheads="1"/>
          </p:cNvSpPr>
          <p:nvPr/>
        </p:nvSpPr>
        <p:spPr bwMode="auto">
          <a:xfrm>
            <a:off x="1782763" y="4505325"/>
            <a:ext cx="1397000" cy="244475"/>
          </a:xfrm>
          <a:prstGeom prst="rect">
            <a:avLst/>
          </a:prstGeom>
          <a:noFill/>
          <a:ln w="9525">
            <a:no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I want to talk to Bob</a:t>
            </a:r>
          </a:p>
        </p:txBody>
      </p:sp>
      <p:sp>
        <p:nvSpPr>
          <p:cNvPr id="382002" name="Rectangle 1074"/>
          <p:cNvSpPr>
            <a:spLocks noChangeArrowheads="1"/>
          </p:cNvSpPr>
          <p:nvPr/>
        </p:nvSpPr>
        <p:spPr bwMode="auto">
          <a:xfrm>
            <a:off x="5092700" y="4403725"/>
            <a:ext cx="2276475" cy="396875"/>
          </a:xfrm>
          <a:prstGeom prst="rect">
            <a:avLst/>
          </a:prstGeom>
          <a:noFill/>
          <a:ln w="9525">
            <a:no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Unique Key for Alice/Bob communication</a:t>
            </a:r>
          </a:p>
        </p:txBody>
      </p:sp>
      <p:grpSp>
        <p:nvGrpSpPr>
          <p:cNvPr id="382003" name="Group 1075"/>
          <p:cNvGrpSpPr>
            <a:grpSpLocks/>
          </p:cNvGrpSpPr>
          <p:nvPr/>
        </p:nvGrpSpPr>
        <p:grpSpPr bwMode="auto">
          <a:xfrm>
            <a:off x="3749675" y="3654425"/>
            <a:ext cx="596900" cy="469900"/>
            <a:chOff x="4185" y="3330"/>
            <a:chExt cx="376" cy="296"/>
          </a:xfrm>
        </p:grpSpPr>
        <p:sp>
          <p:nvSpPr>
            <p:cNvPr id="382004" name="Rectangle 1076"/>
            <p:cNvSpPr>
              <a:spLocks noChangeArrowheads="1"/>
            </p:cNvSpPr>
            <p:nvPr/>
          </p:nvSpPr>
          <p:spPr bwMode="auto">
            <a:xfrm>
              <a:off x="4289" y="3414"/>
              <a:ext cx="272" cy="212"/>
            </a:xfrm>
            <a:prstGeom prst="rect">
              <a:avLst/>
            </a:prstGeom>
            <a:noFill/>
            <a:ln w="9525" algn="ctr">
              <a:noFill/>
              <a:miter lim="800000"/>
              <a:headEnd/>
              <a:tailEnd/>
            </a:ln>
            <a:effectLst/>
          </p:spPr>
          <p:txBody>
            <a:bodyPr wrap="none" lIns="92075" tIns="46038" rIns="92075" bIns="46038">
              <a:spAutoFit/>
            </a:bodyPr>
            <a:lstStyle/>
            <a:p>
              <a:r>
                <a:rPr lang="en-US" sz="1600">
                  <a:effectLst/>
                </a:rPr>
                <a:t>M</a:t>
              </a:r>
              <a:r>
                <a:rPr lang="en-US" sz="1600" baseline="-25000">
                  <a:effectLst/>
                </a:rPr>
                <a:t>a</a:t>
              </a:r>
            </a:p>
          </p:txBody>
        </p:sp>
        <p:grpSp>
          <p:nvGrpSpPr>
            <p:cNvPr id="382005" name="Group 1077"/>
            <p:cNvGrpSpPr>
              <a:grpSpLocks noChangeAspect="1"/>
            </p:cNvGrpSpPr>
            <p:nvPr/>
          </p:nvGrpSpPr>
          <p:grpSpPr bwMode="auto">
            <a:xfrm>
              <a:off x="4185" y="3330"/>
              <a:ext cx="178" cy="239"/>
              <a:chOff x="2569" y="1129"/>
              <a:chExt cx="1841" cy="2476"/>
            </a:xfrm>
          </p:grpSpPr>
          <p:sp>
            <p:nvSpPr>
              <p:cNvPr id="382006" name="AutoShape 1078"/>
              <p:cNvSpPr>
                <a:spLocks noChangeAspect="1" noChangeArrowheads="1" noTextEdit="1"/>
              </p:cNvSpPr>
              <p:nvPr/>
            </p:nvSpPr>
            <p:spPr bwMode="auto">
              <a:xfrm>
                <a:off x="2569" y="1129"/>
                <a:ext cx="1841" cy="2476"/>
              </a:xfrm>
              <a:prstGeom prst="rect">
                <a:avLst/>
              </a:prstGeom>
              <a:noFill/>
              <a:ln w="9525">
                <a:noFill/>
                <a:miter lim="800000"/>
                <a:headEnd/>
                <a:tailEnd/>
              </a:ln>
            </p:spPr>
            <p:txBody>
              <a:bodyPr/>
              <a:lstStyle/>
              <a:p>
                <a:endParaRPr lang="en-US"/>
              </a:p>
            </p:txBody>
          </p:sp>
          <p:sp>
            <p:nvSpPr>
              <p:cNvPr id="382007" name="Freeform 1079"/>
              <p:cNvSpPr>
                <a:spLocks/>
              </p:cNvSpPr>
              <p:nvPr/>
            </p:nvSpPr>
            <p:spPr bwMode="auto">
              <a:xfrm>
                <a:off x="2563" y="1125"/>
                <a:ext cx="1797" cy="2464"/>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78" y="235"/>
                  </a:cxn>
                  <a:cxn ang="0">
                    <a:pos x="1480" y="236"/>
                  </a:cxn>
                  <a:cxn ang="0">
                    <a:pos x="1516" y="316"/>
                  </a:cxn>
                  <a:cxn ang="0">
                    <a:pos x="1677" y="316"/>
                  </a:cxn>
                  <a:cxn ang="0">
                    <a:pos x="1679" y="372"/>
                  </a:cxn>
                  <a:cxn ang="0">
                    <a:pos x="1740" y="374"/>
                  </a:cxn>
                  <a:cxn ang="0">
                    <a:pos x="1797" y="374"/>
                  </a:cxn>
                  <a:cxn ang="0">
                    <a:pos x="1797" y="718"/>
                  </a:cxn>
                  <a:cxn ang="0">
                    <a:pos x="1677" y="719"/>
                  </a:cxn>
                  <a:cxn ang="0">
                    <a:pos x="1675" y="792"/>
                  </a:cxn>
                  <a:cxn ang="0">
                    <a:pos x="1522" y="792"/>
                  </a:cxn>
                  <a:cxn ang="0">
                    <a:pos x="1478" y="878"/>
                  </a:cxn>
                  <a:cxn ang="0">
                    <a:pos x="1395" y="879"/>
                  </a:cxn>
                  <a:cxn ang="0">
                    <a:pos x="1388" y="1054"/>
                  </a:cxn>
                  <a:cxn ang="0">
                    <a:pos x="1332" y="1054"/>
                  </a:cxn>
                  <a:cxn ang="0">
                    <a:pos x="1313" y="1080"/>
                  </a:cxn>
                  <a:cxn ang="0">
                    <a:pos x="1313" y="1255"/>
                  </a:cxn>
                  <a:cxn ang="0">
                    <a:pos x="1212" y="1256"/>
                  </a:cxn>
                  <a:cxn ang="0">
                    <a:pos x="1219" y="2306"/>
                  </a:cxn>
                  <a:cxn ang="0">
                    <a:pos x="980" y="2464"/>
                  </a:cxn>
                  <a:cxn ang="0">
                    <a:pos x="674" y="2282"/>
                  </a:cxn>
                  <a:cxn ang="0">
                    <a:pos x="783" y="2230"/>
                  </a:cxn>
                  <a:cxn ang="0">
                    <a:pos x="783" y="2170"/>
                  </a:cxn>
                  <a:cxn ang="0">
                    <a:pos x="674" y="2115"/>
                  </a:cxn>
                  <a:cxn ang="0">
                    <a:pos x="783" y="2068"/>
                  </a:cxn>
                  <a:cxn ang="0">
                    <a:pos x="766" y="2048"/>
                  </a:cxn>
                  <a:cxn ang="0">
                    <a:pos x="672" y="2005"/>
                  </a:cxn>
                  <a:cxn ang="0">
                    <a:pos x="655" y="1869"/>
                  </a:cxn>
                  <a:cxn ang="0">
                    <a:pos x="643" y="1856"/>
                  </a:cxn>
                  <a:cxn ang="0">
                    <a:pos x="785" y="1778"/>
                  </a:cxn>
                  <a:cxn ang="0">
                    <a:pos x="785" y="1710"/>
                  </a:cxn>
                  <a:cxn ang="0">
                    <a:pos x="672" y="1630"/>
                  </a:cxn>
                  <a:cxn ang="0">
                    <a:pos x="783" y="1559"/>
                  </a:cxn>
                  <a:cxn ang="0">
                    <a:pos x="783" y="1488"/>
                  </a:cxn>
                  <a:cxn ang="0">
                    <a:pos x="674" y="1396"/>
                  </a:cxn>
                  <a:cxn ang="0">
                    <a:pos x="653" y="1247"/>
                  </a:cxn>
                  <a:cxn ang="0">
                    <a:pos x="521" y="1247"/>
                  </a:cxn>
                  <a:cxn ang="0">
                    <a:pos x="521" y="1046"/>
                  </a:cxn>
                  <a:cxn ang="0">
                    <a:pos x="442" y="1046"/>
                  </a:cxn>
                  <a:cxn ang="0">
                    <a:pos x="442" y="870"/>
                  </a:cxn>
                  <a:cxn ang="0">
                    <a:pos x="354" y="870"/>
                  </a:cxn>
                  <a:cxn ang="0">
                    <a:pos x="314" y="786"/>
                  </a:cxn>
                  <a:cxn ang="0">
                    <a:pos x="136" y="786"/>
                  </a:cxn>
                  <a:cxn ang="0">
                    <a:pos x="136" y="712"/>
                  </a:cxn>
                  <a:cxn ang="0">
                    <a:pos x="0" y="712"/>
                  </a:cxn>
                  <a:cxn ang="0">
                    <a:pos x="0" y="365"/>
                  </a:cxn>
                  <a:cxn ang="0">
                    <a:pos x="134" y="365"/>
                  </a:cxn>
                  <a:cxn ang="0">
                    <a:pos x="134" y="314"/>
                  </a:cxn>
                  <a:cxn ang="0">
                    <a:pos x="285" y="314"/>
                  </a:cxn>
                  <a:cxn ang="0">
                    <a:pos x="320" y="292"/>
                  </a:cxn>
                  <a:cxn ang="0">
                    <a:pos x="356" y="236"/>
                  </a:cxn>
                  <a:cxn ang="0">
                    <a:pos x="442" y="236"/>
                  </a:cxn>
                  <a:cxn ang="0">
                    <a:pos x="645" y="0"/>
                  </a:cxn>
                </a:cxnLst>
                <a:rect l="0" t="0" r="r" b="b"/>
                <a:pathLst>
                  <a:path w="1797" h="2464">
                    <a:moveTo>
                      <a:pt x="645" y="0"/>
                    </a:moveTo>
                    <a:lnTo>
                      <a:pt x="1187" y="0"/>
                    </a:lnTo>
                    <a:lnTo>
                      <a:pt x="1085" y="94"/>
                    </a:lnTo>
                    <a:lnTo>
                      <a:pt x="768" y="94"/>
                    </a:lnTo>
                    <a:lnTo>
                      <a:pt x="649" y="245"/>
                    </a:lnTo>
                    <a:lnTo>
                      <a:pt x="1194" y="245"/>
                    </a:lnTo>
                    <a:lnTo>
                      <a:pt x="1083" y="96"/>
                    </a:lnTo>
                    <a:lnTo>
                      <a:pt x="1187" y="1"/>
                    </a:lnTo>
                    <a:lnTo>
                      <a:pt x="1378" y="235"/>
                    </a:lnTo>
                    <a:lnTo>
                      <a:pt x="1480" y="236"/>
                    </a:lnTo>
                    <a:lnTo>
                      <a:pt x="1516" y="316"/>
                    </a:lnTo>
                    <a:lnTo>
                      <a:pt x="1677" y="316"/>
                    </a:lnTo>
                    <a:lnTo>
                      <a:pt x="1679" y="372"/>
                    </a:lnTo>
                    <a:lnTo>
                      <a:pt x="1740" y="374"/>
                    </a:lnTo>
                    <a:lnTo>
                      <a:pt x="1797" y="374"/>
                    </a:lnTo>
                    <a:lnTo>
                      <a:pt x="1797" y="718"/>
                    </a:lnTo>
                    <a:lnTo>
                      <a:pt x="1677" y="719"/>
                    </a:lnTo>
                    <a:lnTo>
                      <a:pt x="1675" y="792"/>
                    </a:lnTo>
                    <a:lnTo>
                      <a:pt x="1522" y="792"/>
                    </a:lnTo>
                    <a:lnTo>
                      <a:pt x="1478" y="878"/>
                    </a:lnTo>
                    <a:lnTo>
                      <a:pt x="1395" y="879"/>
                    </a:lnTo>
                    <a:lnTo>
                      <a:pt x="1388" y="1054"/>
                    </a:lnTo>
                    <a:lnTo>
                      <a:pt x="1332" y="1054"/>
                    </a:lnTo>
                    <a:lnTo>
                      <a:pt x="1313" y="1080"/>
                    </a:lnTo>
                    <a:lnTo>
                      <a:pt x="1313" y="1255"/>
                    </a:lnTo>
                    <a:lnTo>
                      <a:pt x="1212" y="1256"/>
                    </a:lnTo>
                    <a:lnTo>
                      <a:pt x="1219" y="2306"/>
                    </a:lnTo>
                    <a:lnTo>
                      <a:pt x="980" y="2464"/>
                    </a:lnTo>
                    <a:lnTo>
                      <a:pt x="674" y="2282"/>
                    </a:lnTo>
                    <a:lnTo>
                      <a:pt x="783" y="2230"/>
                    </a:lnTo>
                    <a:lnTo>
                      <a:pt x="783" y="2170"/>
                    </a:lnTo>
                    <a:lnTo>
                      <a:pt x="674" y="2115"/>
                    </a:lnTo>
                    <a:lnTo>
                      <a:pt x="783" y="2068"/>
                    </a:lnTo>
                    <a:lnTo>
                      <a:pt x="766" y="2048"/>
                    </a:lnTo>
                    <a:lnTo>
                      <a:pt x="672" y="2005"/>
                    </a:lnTo>
                    <a:lnTo>
                      <a:pt x="655" y="1869"/>
                    </a:lnTo>
                    <a:lnTo>
                      <a:pt x="643" y="1856"/>
                    </a:lnTo>
                    <a:lnTo>
                      <a:pt x="785" y="1778"/>
                    </a:lnTo>
                    <a:lnTo>
                      <a:pt x="785" y="1710"/>
                    </a:lnTo>
                    <a:lnTo>
                      <a:pt x="672" y="1630"/>
                    </a:lnTo>
                    <a:lnTo>
                      <a:pt x="783" y="1559"/>
                    </a:lnTo>
                    <a:lnTo>
                      <a:pt x="783" y="1488"/>
                    </a:lnTo>
                    <a:lnTo>
                      <a:pt x="674" y="1396"/>
                    </a:lnTo>
                    <a:lnTo>
                      <a:pt x="653" y="1247"/>
                    </a:lnTo>
                    <a:lnTo>
                      <a:pt x="521" y="1247"/>
                    </a:lnTo>
                    <a:lnTo>
                      <a:pt x="521" y="1046"/>
                    </a:lnTo>
                    <a:lnTo>
                      <a:pt x="442" y="1046"/>
                    </a:lnTo>
                    <a:lnTo>
                      <a:pt x="442" y="870"/>
                    </a:lnTo>
                    <a:lnTo>
                      <a:pt x="354" y="870"/>
                    </a:lnTo>
                    <a:lnTo>
                      <a:pt x="314" y="786"/>
                    </a:lnTo>
                    <a:lnTo>
                      <a:pt x="136" y="786"/>
                    </a:lnTo>
                    <a:lnTo>
                      <a:pt x="136" y="712"/>
                    </a:lnTo>
                    <a:lnTo>
                      <a:pt x="0" y="712"/>
                    </a:lnTo>
                    <a:lnTo>
                      <a:pt x="0" y="365"/>
                    </a:lnTo>
                    <a:lnTo>
                      <a:pt x="134" y="365"/>
                    </a:lnTo>
                    <a:lnTo>
                      <a:pt x="134" y="314"/>
                    </a:lnTo>
                    <a:lnTo>
                      <a:pt x="285" y="314"/>
                    </a:lnTo>
                    <a:lnTo>
                      <a:pt x="320" y="292"/>
                    </a:lnTo>
                    <a:lnTo>
                      <a:pt x="356" y="236"/>
                    </a:lnTo>
                    <a:lnTo>
                      <a:pt x="442" y="236"/>
                    </a:lnTo>
                    <a:lnTo>
                      <a:pt x="645" y="0"/>
                    </a:lnTo>
                    <a:close/>
                  </a:path>
                </a:pathLst>
              </a:custGeom>
              <a:solidFill>
                <a:srgbClr val="FF9F00"/>
              </a:solidFill>
              <a:ln w="9525">
                <a:noFill/>
                <a:round/>
                <a:headEnd/>
                <a:tailEnd/>
              </a:ln>
            </p:spPr>
            <p:txBody>
              <a:bodyPr/>
              <a:lstStyle/>
              <a:p>
                <a:endParaRPr lang="en-US"/>
              </a:p>
            </p:txBody>
          </p:sp>
          <p:sp>
            <p:nvSpPr>
              <p:cNvPr id="382008" name="Freeform 1080"/>
              <p:cNvSpPr>
                <a:spLocks/>
              </p:cNvSpPr>
              <p:nvPr/>
            </p:nvSpPr>
            <p:spPr bwMode="auto">
              <a:xfrm>
                <a:off x="2607" y="1138"/>
                <a:ext cx="1799" cy="2466"/>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80" y="235"/>
                  </a:cxn>
                  <a:cxn ang="0">
                    <a:pos x="1480" y="236"/>
                  </a:cxn>
                  <a:cxn ang="0">
                    <a:pos x="1516" y="316"/>
                  </a:cxn>
                  <a:cxn ang="0">
                    <a:pos x="1677" y="316"/>
                  </a:cxn>
                  <a:cxn ang="0">
                    <a:pos x="1679" y="372"/>
                  </a:cxn>
                  <a:cxn ang="0">
                    <a:pos x="1740" y="374"/>
                  </a:cxn>
                  <a:cxn ang="0">
                    <a:pos x="1799" y="374"/>
                  </a:cxn>
                  <a:cxn ang="0">
                    <a:pos x="1799" y="718"/>
                  </a:cxn>
                  <a:cxn ang="0">
                    <a:pos x="1677" y="720"/>
                  </a:cxn>
                  <a:cxn ang="0">
                    <a:pos x="1675" y="792"/>
                  </a:cxn>
                  <a:cxn ang="0">
                    <a:pos x="1522" y="792"/>
                  </a:cxn>
                  <a:cxn ang="0">
                    <a:pos x="1478" y="878"/>
                  </a:cxn>
                  <a:cxn ang="0">
                    <a:pos x="1395" y="879"/>
                  </a:cxn>
                  <a:cxn ang="0">
                    <a:pos x="1388" y="1054"/>
                  </a:cxn>
                  <a:cxn ang="0">
                    <a:pos x="1332" y="1054"/>
                  </a:cxn>
                  <a:cxn ang="0">
                    <a:pos x="1317" y="1069"/>
                  </a:cxn>
                  <a:cxn ang="0">
                    <a:pos x="1317" y="1256"/>
                  </a:cxn>
                  <a:cxn ang="0">
                    <a:pos x="1212" y="1256"/>
                  </a:cxn>
                  <a:cxn ang="0">
                    <a:pos x="1219" y="2306"/>
                  </a:cxn>
                  <a:cxn ang="0">
                    <a:pos x="980" y="2466"/>
                  </a:cxn>
                  <a:cxn ang="0">
                    <a:pos x="674" y="2282"/>
                  </a:cxn>
                  <a:cxn ang="0">
                    <a:pos x="783" y="2230"/>
                  </a:cxn>
                  <a:cxn ang="0">
                    <a:pos x="783" y="2170"/>
                  </a:cxn>
                  <a:cxn ang="0">
                    <a:pos x="674" y="2115"/>
                  </a:cxn>
                  <a:cxn ang="0">
                    <a:pos x="783" y="2068"/>
                  </a:cxn>
                  <a:cxn ang="0">
                    <a:pos x="766" y="2049"/>
                  </a:cxn>
                  <a:cxn ang="0">
                    <a:pos x="672" y="2006"/>
                  </a:cxn>
                  <a:cxn ang="0">
                    <a:pos x="655" y="1870"/>
                  </a:cxn>
                  <a:cxn ang="0">
                    <a:pos x="643" y="1858"/>
                  </a:cxn>
                  <a:cxn ang="0">
                    <a:pos x="785" y="1778"/>
                  </a:cxn>
                  <a:cxn ang="0">
                    <a:pos x="785" y="1710"/>
                  </a:cxn>
                  <a:cxn ang="0">
                    <a:pos x="672" y="1630"/>
                  </a:cxn>
                  <a:cxn ang="0">
                    <a:pos x="783" y="1559"/>
                  </a:cxn>
                  <a:cxn ang="0">
                    <a:pos x="783" y="1488"/>
                  </a:cxn>
                  <a:cxn ang="0">
                    <a:pos x="674" y="1397"/>
                  </a:cxn>
                  <a:cxn ang="0">
                    <a:pos x="653" y="1247"/>
                  </a:cxn>
                  <a:cxn ang="0">
                    <a:pos x="521" y="1247"/>
                  </a:cxn>
                  <a:cxn ang="0">
                    <a:pos x="521" y="1046"/>
                  </a:cxn>
                  <a:cxn ang="0">
                    <a:pos x="444" y="1046"/>
                  </a:cxn>
                  <a:cxn ang="0">
                    <a:pos x="444" y="871"/>
                  </a:cxn>
                  <a:cxn ang="0">
                    <a:pos x="354" y="871"/>
                  </a:cxn>
                  <a:cxn ang="0">
                    <a:pos x="314" y="786"/>
                  </a:cxn>
                  <a:cxn ang="0">
                    <a:pos x="136" y="786"/>
                  </a:cxn>
                  <a:cxn ang="0">
                    <a:pos x="136" y="712"/>
                  </a:cxn>
                  <a:cxn ang="0">
                    <a:pos x="0" y="712"/>
                  </a:cxn>
                  <a:cxn ang="0">
                    <a:pos x="0" y="365"/>
                  </a:cxn>
                  <a:cxn ang="0">
                    <a:pos x="134" y="365"/>
                  </a:cxn>
                  <a:cxn ang="0">
                    <a:pos x="134" y="315"/>
                  </a:cxn>
                  <a:cxn ang="0">
                    <a:pos x="285" y="315"/>
                  </a:cxn>
                  <a:cxn ang="0">
                    <a:pos x="320" y="293"/>
                  </a:cxn>
                  <a:cxn ang="0">
                    <a:pos x="356" y="236"/>
                  </a:cxn>
                  <a:cxn ang="0">
                    <a:pos x="444" y="236"/>
                  </a:cxn>
                  <a:cxn ang="0">
                    <a:pos x="645" y="0"/>
                  </a:cxn>
                </a:cxnLst>
                <a:rect l="0" t="0" r="r" b="b"/>
                <a:pathLst>
                  <a:path w="1799" h="2466">
                    <a:moveTo>
                      <a:pt x="645" y="0"/>
                    </a:moveTo>
                    <a:lnTo>
                      <a:pt x="1187" y="0"/>
                    </a:lnTo>
                    <a:lnTo>
                      <a:pt x="1085" y="94"/>
                    </a:lnTo>
                    <a:lnTo>
                      <a:pt x="768" y="94"/>
                    </a:lnTo>
                    <a:lnTo>
                      <a:pt x="649" y="245"/>
                    </a:lnTo>
                    <a:lnTo>
                      <a:pt x="1194" y="245"/>
                    </a:lnTo>
                    <a:lnTo>
                      <a:pt x="1083" y="96"/>
                    </a:lnTo>
                    <a:lnTo>
                      <a:pt x="1187" y="1"/>
                    </a:lnTo>
                    <a:lnTo>
                      <a:pt x="1380" y="235"/>
                    </a:lnTo>
                    <a:lnTo>
                      <a:pt x="1480" y="236"/>
                    </a:lnTo>
                    <a:lnTo>
                      <a:pt x="1516" y="316"/>
                    </a:lnTo>
                    <a:lnTo>
                      <a:pt x="1677" y="316"/>
                    </a:lnTo>
                    <a:lnTo>
                      <a:pt x="1679" y="372"/>
                    </a:lnTo>
                    <a:lnTo>
                      <a:pt x="1740" y="374"/>
                    </a:lnTo>
                    <a:lnTo>
                      <a:pt x="1799" y="374"/>
                    </a:lnTo>
                    <a:lnTo>
                      <a:pt x="1799" y="718"/>
                    </a:lnTo>
                    <a:lnTo>
                      <a:pt x="1677" y="720"/>
                    </a:lnTo>
                    <a:lnTo>
                      <a:pt x="1675" y="792"/>
                    </a:lnTo>
                    <a:lnTo>
                      <a:pt x="1522" y="792"/>
                    </a:lnTo>
                    <a:lnTo>
                      <a:pt x="1478" y="878"/>
                    </a:lnTo>
                    <a:lnTo>
                      <a:pt x="1395" y="879"/>
                    </a:lnTo>
                    <a:lnTo>
                      <a:pt x="1388" y="1054"/>
                    </a:lnTo>
                    <a:lnTo>
                      <a:pt x="1332" y="1054"/>
                    </a:lnTo>
                    <a:lnTo>
                      <a:pt x="1317" y="1069"/>
                    </a:lnTo>
                    <a:lnTo>
                      <a:pt x="1317" y="1256"/>
                    </a:lnTo>
                    <a:lnTo>
                      <a:pt x="1212" y="1256"/>
                    </a:lnTo>
                    <a:lnTo>
                      <a:pt x="1219" y="2306"/>
                    </a:lnTo>
                    <a:lnTo>
                      <a:pt x="980" y="2466"/>
                    </a:lnTo>
                    <a:lnTo>
                      <a:pt x="674" y="2282"/>
                    </a:lnTo>
                    <a:lnTo>
                      <a:pt x="783" y="2230"/>
                    </a:lnTo>
                    <a:lnTo>
                      <a:pt x="783" y="2170"/>
                    </a:lnTo>
                    <a:lnTo>
                      <a:pt x="674" y="2115"/>
                    </a:lnTo>
                    <a:lnTo>
                      <a:pt x="783" y="2068"/>
                    </a:lnTo>
                    <a:lnTo>
                      <a:pt x="766" y="2049"/>
                    </a:lnTo>
                    <a:lnTo>
                      <a:pt x="672" y="2006"/>
                    </a:lnTo>
                    <a:lnTo>
                      <a:pt x="655" y="1870"/>
                    </a:lnTo>
                    <a:lnTo>
                      <a:pt x="643" y="1858"/>
                    </a:lnTo>
                    <a:lnTo>
                      <a:pt x="785" y="1778"/>
                    </a:lnTo>
                    <a:lnTo>
                      <a:pt x="785" y="1710"/>
                    </a:lnTo>
                    <a:lnTo>
                      <a:pt x="672" y="1630"/>
                    </a:lnTo>
                    <a:lnTo>
                      <a:pt x="783" y="1559"/>
                    </a:lnTo>
                    <a:lnTo>
                      <a:pt x="783" y="1488"/>
                    </a:lnTo>
                    <a:lnTo>
                      <a:pt x="674" y="1397"/>
                    </a:lnTo>
                    <a:lnTo>
                      <a:pt x="653" y="1247"/>
                    </a:lnTo>
                    <a:lnTo>
                      <a:pt x="521" y="1247"/>
                    </a:lnTo>
                    <a:lnTo>
                      <a:pt x="521" y="1046"/>
                    </a:lnTo>
                    <a:lnTo>
                      <a:pt x="444" y="1046"/>
                    </a:lnTo>
                    <a:lnTo>
                      <a:pt x="444" y="871"/>
                    </a:lnTo>
                    <a:lnTo>
                      <a:pt x="354" y="871"/>
                    </a:lnTo>
                    <a:lnTo>
                      <a:pt x="314" y="786"/>
                    </a:lnTo>
                    <a:lnTo>
                      <a:pt x="136" y="786"/>
                    </a:lnTo>
                    <a:lnTo>
                      <a:pt x="136" y="712"/>
                    </a:lnTo>
                    <a:lnTo>
                      <a:pt x="0" y="712"/>
                    </a:lnTo>
                    <a:lnTo>
                      <a:pt x="0" y="365"/>
                    </a:lnTo>
                    <a:lnTo>
                      <a:pt x="134" y="365"/>
                    </a:lnTo>
                    <a:lnTo>
                      <a:pt x="134" y="315"/>
                    </a:lnTo>
                    <a:lnTo>
                      <a:pt x="285" y="315"/>
                    </a:lnTo>
                    <a:lnTo>
                      <a:pt x="320" y="293"/>
                    </a:lnTo>
                    <a:lnTo>
                      <a:pt x="356" y="236"/>
                    </a:lnTo>
                    <a:lnTo>
                      <a:pt x="444" y="236"/>
                    </a:lnTo>
                    <a:lnTo>
                      <a:pt x="645" y="0"/>
                    </a:lnTo>
                    <a:close/>
                  </a:path>
                </a:pathLst>
              </a:custGeom>
              <a:solidFill>
                <a:schemeClr val="hlink"/>
              </a:solidFill>
              <a:ln w="9525">
                <a:noFill/>
                <a:round/>
                <a:headEnd/>
                <a:tailEnd/>
              </a:ln>
            </p:spPr>
            <p:txBody>
              <a:bodyPr/>
              <a:lstStyle/>
              <a:p>
                <a:endParaRPr lang="en-US"/>
              </a:p>
            </p:txBody>
          </p:sp>
          <p:grpSp>
            <p:nvGrpSpPr>
              <p:cNvPr id="382009" name="Group 1081"/>
              <p:cNvGrpSpPr>
                <a:grpSpLocks/>
              </p:cNvGrpSpPr>
              <p:nvPr/>
            </p:nvGrpSpPr>
            <p:grpSpPr bwMode="auto">
              <a:xfrm>
                <a:off x="2858" y="1533"/>
                <a:ext cx="1372" cy="283"/>
                <a:chOff x="2858" y="1533"/>
                <a:chExt cx="1372" cy="283"/>
              </a:xfrm>
            </p:grpSpPr>
            <p:sp>
              <p:nvSpPr>
                <p:cNvPr id="382010" name="Freeform 1082"/>
                <p:cNvSpPr>
                  <a:spLocks/>
                </p:cNvSpPr>
                <p:nvPr/>
              </p:nvSpPr>
              <p:spPr bwMode="auto">
                <a:xfrm>
                  <a:off x="2858" y="1534"/>
                  <a:ext cx="1271" cy="282"/>
                </a:xfrm>
                <a:custGeom>
                  <a:avLst/>
                  <a:gdLst/>
                  <a:ahLst/>
                  <a:cxnLst>
                    <a:cxn ang="0">
                      <a:pos x="0" y="146"/>
                    </a:cxn>
                    <a:cxn ang="0">
                      <a:pos x="111" y="0"/>
                    </a:cxn>
                    <a:cxn ang="0">
                      <a:pos x="1271" y="0"/>
                    </a:cxn>
                    <a:cxn ang="0">
                      <a:pos x="1261" y="10"/>
                    </a:cxn>
                    <a:cxn ang="0">
                      <a:pos x="124" y="10"/>
                    </a:cxn>
                    <a:cxn ang="0">
                      <a:pos x="21" y="146"/>
                    </a:cxn>
                    <a:cxn ang="0">
                      <a:pos x="122" y="273"/>
                    </a:cxn>
                    <a:cxn ang="0">
                      <a:pos x="103" y="282"/>
                    </a:cxn>
                    <a:cxn ang="0">
                      <a:pos x="0" y="146"/>
                    </a:cxn>
                  </a:cxnLst>
                  <a:rect l="0" t="0" r="r" b="b"/>
                  <a:pathLst>
                    <a:path w="1271" h="282">
                      <a:moveTo>
                        <a:pt x="0" y="146"/>
                      </a:moveTo>
                      <a:lnTo>
                        <a:pt x="111" y="0"/>
                      </a:lnTo>
                      <a:lnTo>
                        <a:pt x="1271" y="0"/>
                      </a:lnTo>
                      <a:lnTo>
                        <a:pt x="1261" y="10"/>
                      </a:lnTo>
                      <a:lnTo>
                        <a:pt x="124" y="10"/>
                      </a:lnTo>
                      <a:lnTo>
                        <a:pt x="21" y="146"/>
                      </a:lnTo>
                      <a:lnTo>
                        <a:pt x="122" y="273"/>
                      </a:lnTo>
                      <a:lnTo>
                        <a:pt x="103" y="282"/>
                      </a:lnTo>
                      <a:lnTo>
                        <a:pt x="0" y="146"/>
                      </a:lnTo>
                      <a:close/>
                    </a:path>
                  </a:pathLst>
                </a:custGeom>
                <a:solidFill>
                  <a:srgbClr val="BF7F3F"/>
                </a:solidFill>
                <a:ln w="9525">
                  <a:noFill/>
                  <a:round/>
                  <a:headEnd/>
                  <a:tailEnd/>
                </a:ln>
              </p:spPr>
              <p:txBody>
                <a:bodyPr/>
                <a:lstStyle/>
                <a:p>
                  <a:endParaRPr lang="en-US"/>
                </a:p>
              </p:txBody>
            </p:sp>
            <p:sp>
              <p:nvSpPr>
                <p:cNvPr id="382011" name="Freeform 1083"/>
                <p:cNvSpPr>
                  <a:spLocks/>
                </p:cNvSpPr>
                <p:nvPr/>
              </p:nvSpPr>
              <p:spPr bwMode="auto">
                <a:xfrm>
                  <a:off x="2959" y="1533"/>
                  <a:ext cx="1271" cy="282"/>
                </a:xfrm>
                <a:custGeom>
                  <a:avLst/>
                  <a:gdLst/>
                  <a:ahLst/>
                  <a:cxnLst>
                    <a:cxn ang="0">
                      <a:pos x="1271" y="134"/>
                    </a:cxn>
                    <a:cxn ang="0">
                      <a:pos x="1160" y="282"/>
                    </a:cxn>
                    <a:cxn ang="0">
                      <a:pos x="0" y="282"/>
                    </a:cxn>
                    <a:cxn ang="0">
                      <a:pos x="10" y="272"/>
                    </a:cxn>
                    <a:cxn ang="0">
                      <a:pos x="1147" y="272"/>
                    </a:cxn>
                    <a:cxn ang="0">
                      <a:pos x="1250" y="134"/>
                    </a:cxn>
                    <a:cxn ang="0">
                      <a:pos x="1149" y="8"/>
                    </a:cxn>
                    <a:cxn ang="0">
                      <a:pos x="1168" y="0"/>
                    </a:cxn>
                    <a:cxn ang="0">
                      <a:pos x="1271" y="134"/>
                    </a:cxn>
                  </a:cxnLst>
                  <a:rect l="0" t="0" r="r" b="b"/>
                  <a:pathLst>
                    <a:path w="1271" h="282">
                      <a:moveTo>
                        <a:pt x="1271" y="134"/>
                      </a:moveTo>
                      <a:lnTo>
                        <a:pt x="1160" y="282"/>
                      </a:lnTo>
                      <a:lnTo>
                        <a:pt x="0" y="282"/>
                      </a:lnTo>
                      <a:lnTo>
                        <a:pt x="10" y="272"/>
                      </a:lnTo>
                      <a:lnTo>
                        <a:pt x="1147" y="272"/>
                      </a:lnTo>
                      <a:lnTo>
                        <a:pt x="1250" y="134"/>
                      </a:lnTo>
                      <a:lnTo>
                        <a:pt x="1149" y="8"/>
                      </a:lnTo>
                      <a:lnTo>
                        <a:pt x="1168" y="0"/>
                      </a:lnTo>
                      <a:lnTo>
                        <a:pt x="1271" y="134"/>
                      </a:lnTo>
                      <a:close/>
                    </a:path>
                  </a:pathLst>
                </a:custGeom>
                <a:solidFill>
                  <a:srgbClr val="FF9F00"/>
                </a:solidFill>
                <a:ln w="9525">
                  <a:noFill/>
                  <a:round/>
                  <a:headEnd/>
                  <a:tailEnd/>
                </a:ln>
              </p:spPr>
              <p:txBody>
                <a:bodyPr/>
                <a:lstStyle/>
                <a:p>
                  <a:endParaRPr lang="en-US"/>
                </a:p>
              </p:txBody>
            </p:sp>
          </p:grpSp>
          <p:sp>
            <p:nvSpPr>
              <p:cNvPr id="382012" name="Rectangle 1084"/>
              <p:cNvSpPr>
                <a:spLocks noChangeArrowheads="1"/>
              </p:cNvSpPr>
              <p:nvPr/>
            </p:nvSpPr>
            <p:spPr bwMode="auto">
              <a:xfrm>
                <a:off x="2749" y="1491"/>
                <a:ext cx="1527" cy="13"/>
              </a:xfrm>
              <a:prstGeom prst="rect">
                <a:avLst/>
              </a:prstGeom>
              <a:solidFill>
                <a:srgbClr val="FF9F00"/>
              </a:solidFill>
              <a:ln w="9525">
                <a:noFill/>
                <a:miter lim="800000"/>
                <a:headEnd/>
                <a:tailEnd/>
              </a:ln>
            </p:spPr>
            <p:txBody>
              <a:bodyPr/>
              <a:lstStyle/>
              <a:p>
                <a:endParaRPr lang="en-US"/>
              </a:p>
            </p:txBody>
          </p:sp>
          <p:sp>
            <p:nvSpPr>
              <p:cNvPr id="382013" name="Rectangle 1085"/>
              <p:cNvSpPr>
                <a:spLocks noChangeArrowheads="1"/>
              </p:cNvSpPr>
              <p:nvPr/>
            </p:nvSpPr>
            <p:spPr bwMode="auto">
              <a:xfrm>
                <a:off x="2900" y="1435"/>
                <a:ext cx="1192" cy="15"/>
              </a:xfrm>
              <a:prstGeom prst="rect">
                <a:avLst/>
              </a:prstGeom>
              <a:solidFill>
                <a:srgbClr val="FF9F00"/>
              </a:solidFill>
              <a:ln w="9525">
                <a:noFill/>
                <a:miter lim="800000"/>
                <a:headEnd/>
                <a:tailEnd/>
              </a:ln>
            </p:spPr>
            <p:txBody>
              <a:bodyPr/>
              <a:lstStyle/>
              <a:p>
                <a:endParaRPr lang="en-US"/>
              </a:p>
            </p:txBody>
          </p:sp>
          <p:grpSp>
            <p:nvGrpSpPr>
              <p:cNvPr id="382014" name="Group 1086"/>
              <p:cNvGrpSpPr>
                <a:grpSpLocks/>
              </p:cNvGrpSpPr>
              <p:nvPr/>
            </p:nvGrpSpPr>
            <p:grpSpPr bwMode="auto">
              <a:xfrm>
                <a:off x="2747" y="1853"/>
                <a:ext cx="1535" cy="1748"/>
                <a:chOff x="2747" y="1853"/>
                <a:chExt cx="1535" cy="1748"/>
              </a:xfrm>
            </p:grpSpPr>
            <p:sp>
              <p:nvSpPr>
                <p:cNvPr id="382015" name="Freeform 1087"/>
                <p:cNvSpPr>
                  <a:spLocks/>
                </p:cNvSpPr>
                <p:nvPr/>
              </p:nvSpPr>
              <p:spPr bwMode="auto">
                <a:xfrm>
                  <a:off x="3447" y="2195"/>
                  <a:ext cx="39" cy="1346"/>
                </a:xfrm>
                <a:custGeom>
                  <a:avLst/>
                  <a:gdLst/>
                  <a:ahLst/>
                  <a:cxnLst>
                    <a:cxn ang="0">
                      <a:pos x="39" y="0"/>
                    </a:cxn>
                    <a:cxn ang="0">
                      <a:pos x="37" y="1346"/>
                    </a:cxn>
                    <a:cxn ang="0">
                      <a:pos x="4" y="1326"/>
                    </a:cxn>
                    <a:cxn ang="0">
                      <a:pos x="0" y="41"/>
                    </a:cxn>
                    <a:cxn ang="0">
                      <a:pos x="39" y="0"/>
                    </a:cxn>
                  </a:cxnLst>
                  <a:rect l="0" t="0" r="r" b="b"/>
                  <a:pathLst>
                    <a:path w="39" h="1346">
                      <a:moveTo>
                        <a:pt x="39" y="0"/>
                      </a:moveTo>
                      <a:lnTo>
                        <a:pt x="37" y="1346"/>
                      </a:lnTo>
                      <a:lnTo>
                        <a:pt x="4" y="1326"/>
                      </a:lnTo>
                      <a:lnTo>
                        <a:pt x="0" y="41"/>
                      </a:lnTo>
                      <a:lnTo>
                        <a:pt x="39" y="0"/>
                      </a:lnTo>
                      <a:close/>
                    </a:path>
                  </a:pathLst>
                </a:custGeom>
                <a:solidFill>
                  <a:srgbClr val="FF9F00"/>
                </a:solidFill>
                <a:ln w="9525">
                  <a:noFill/>
                  <a:round/>
                  <a:headEnd/>
                  <a:tailEnd/>
                </a:ln>
              </p:spPr>
              <p:txBody>
                <a:bodyPr/>
                <a:lstStyle/>
                <a:p>
                  <a:endParaRPr lang="en-US"/>
                </a:p>
              </p:txBody>
            </p:sp>
            <p:sp>
              <p:nvSpPr>
                <p:cNvPr id="382016" name="Freeform 1088"/>
                <p:cNvSpPr>
                  <a:spLocks/>
                </p:cNvSpPr>
                <p:nvPr/>
              </p:nvSpPr>
              <p:spPr bwMode="auto">
                <a:xfrm>
                  <a:off x="3666" y="2230"/>
                  <a:ext cx="36" cy="1314"/>
                </a:xfrm>
                <a:custGeom>
                  <a:avLst/>
                  <a:gdLst/>
                  <a:ahLst/>
                  <a:cxnLst>
                    <a:cxn ang="0">
                      <a:pos x="30" y="0"/>
                    </a:cxn>
                    <a:cxn ang="0">
                      <a:pos x="36" y="1292"/>
                    </a:cxn>
                    <a:cxn ang="0">
                      <a:pos x="5" y="1314"/>
                    </a:cxn>
                    <a:cxn ang="0">
                      <a:pos x="0" y="107"/>
                    </a:cxn>
                    <a:cxn ang="0">
                      <a:pos x="30" y="0"/>
                    </a:cxn>
                  </a:cxnLst>
                  <a:rect l="0" t="0" r="r" b="b"/>
                  <a:pathLst>
                    <a:path w="36" h="1314">
                      <a:moveTo>
                        <a:pt x="30" y="0"/>
                      </a:moveTo>
                      <a:lnTo>
                        <a:pt x="36" y="1292"/>
                      </a:lnTo>
                      <a:lnTo>
                        <a:pt x="5" y="1314"/>
                      </a:lnTo>
                      <a:lnTo>
                        <a:pt x="0" y="107"/>
                      </a:lnTo>
                      <a:lnTo>
                        <a:pt x="30" y="0"/>
                      </a:lnTo>
                      <a:close/>
                    </a:path>
                  </a:pathLst>
                </a:custGeom>
                <a:solidFill>
                  <a:srgbClr val="FF9F00"/>
                </a:solidFill>
                <a:ln w="9525">
                  <a:noFill/>
                  <a:round/>
                  <a:headEnd/>
                  <a:tailEnd/>
                </a:ln>
              </p:spPr>
              <p:txBody>
                <a:bodyPr/>
                <a:lstStyle/>
                <a:p>
                  <a:endParaRPr lang="en-US"/>
                </a:p>
              </p:txBody>
            </p:sp>
            <p:grpSp>
              <p:nvGrpSpPr>
                <p:cNvPr id="382017" name="Group 1089"/>
                <p:cNvGrpSpPr>
                  <a:grpSpLocks/>
                </p:cNvGrpSpPr>
                <p:nvPr/>
              </p:nvGrpSpPr>
              <p:grpSpPr bwMode="auto">
                <a:xfrm>
                  <a:off x="2747" y="1853"/>
                  <a:ext cx="1535" cy="1748"/>
                  <a:chOff x="2747" y="1853"/>
                  <a:chExt cx="1535" cy="1748"/>
                </a:xfrm>
              </p:grpSpPr>
              <p:sp>
                <p:nvSpPr>
                  <p:cNvPr id="382018" name="Rectangle 1090"/>
                  <p:cNvSpPr>
                    <a:spLocks noChangeArrowheads="1"/>
                  </p:cNvSpPr>
                  <p:nvPr/>
                </p:nvSpPr>
                <p:spPr bwMode="auto">
                  <a:xfrm>
                    <a:off x="2747" y="1853"/>
                    <a:ext cx="1535" cy="33"/>
                  </a:xfrm>
                  <a:prstGeom prst="rect">
                    <a:avLst/>
                  </a:prstGeom>
                  <a:solidFill>
                    <a:srgbClr val="BF7F3F"/>
                  </a:solidFill>
                  <a:ln w="9525">
                    <a:noFill/>
                    <a:miter lim="800000"/>
                    <a:headEnd/>
                    <a:tailEnd/>
                  </a:ln>
                </p:spPr>
                <p:txBody>
                  <a:bodyPr/>
                  <a:lstStyle/>
                  <a:p>
                    <a:endParaRPr lang="en-US"/>
                  </a:p>
                </p:txBody>
              </p:sp>
              <p:sp>
                <p:nvSpPr>
                  <p:cNvPr id="382019" name="Rectangle 1091"/>
                  <p:cNvSpPr>
                    <a:spLocks noChangeArrowheads="1"/>
                  </p:cNvSpPr>
                  <p:nvPr/>
                </p:nvSpPr>
                <p:spPr bwMode="auto">
                  <a:xfrm>
                    <a:off x="3061" y="2016"/>
                    <a:ext cx="938" cy="29"/>
                  </a:xfrm>
                  <a:prstGeom prst="rect">
                    <a:avLst/>
                  </a:prstGeom>
                  <a:solidFill>
                    <a:srgbClr val="BF7F3F"/>
                  </a:solidFill>
                  <a:ln w="9525">
                    <a:noFill/>
                    <a:miter lim="800000"/>
                    <a:headEnd/>
                    <a:tailEnd/>
                  </a:ln>
                </p:spPr>
                <p:txBody>
                  <a:bodyPr/>
                  <a:lstStyle/>
                  <a:p>
                    <a:endParaRPr lang="en-US"/>
                  </a:p>
                </p:txBody>
              </p:sp>
              <p:sp>
                <p:nvSpPr>
                  <p:cNvPr id="382020" name="Freeform 1092"/>
                  <p:cNvSpPr>
                    <a:spLocks/>
                  </p:cNvSpPr>
                  <p:nvPr/>
                </p:nvSpPr>
                <p:spPr bwMode="auto">
                  <a:xfrm>
                    <a:off x="3579" y="2233"/>
                    <a:ext cx="117" cy="1368"/>
                  </a:xfrm>
                  <a:custGeom>
                    <a:avLst/>
                    <a:gdLst/>
                    <a:ahLst/>
                    <a:cxnLst>
                      <a:cxn ang="0">
                        <a:pos x="117" y="0"/>
                      </a:cxn>
                      <a:cxn ang="0">
                        <a:pos x="90" y="89"/>
                      </a:cxn>
                      <a:cxn ang="0">
                        <a:pos x="43" y="166"/>
                      </a:cxn>
                      <a:cxn ang="0">
                        <a:pos x="43" y="1342"/>
                      </a:cxn>
                      <a:cxn ang="0">
                        <a:pos x="8" y="1368"/>
                      </a:cxn>
                      <a:cxn ang="0">
                        <a:pos x="0" y="144"/>
                      </a:cxn>
                      <a:cxn ang="0">
                        <a:pos x="117" y="0"/>
                      </a:cxn>
                    </a:cxnLst>
                    <a:rect l="0" t="0" r="r" b="b"/>
                    <a:pathLst>
                      <a:path w="117" h="1368">
                        <a:moveTo>
                          <a:pt x="117" y="0"/>
                        </a:moveTo>
                        <a:lnTo>
                          <a:pt x="90" y="89"/>
                        </a:lnTo>
                        <a:lnTo>
                          <a:pt x="43" y="166"/>
                        </a:lnTo>
                        <a:lnTo>
                          <a:pt x="43" y="1342"/>
                        </a:lnTo>
                        <a:lnTo>
                          <a:pt x="8" y="1368"/>
                        </a:lnTo>
                        <a:lnTo>
                          <a:pt x="0" y="144"/>
                        </a:lnTo>
                        <a:lnTo>
                          <a:pt x="117" y="0"/>
                        </a:lnTo>
                        <a:close/>
                      </a:path>
                    </a:pathLst>
                  </a:custGeom>
                  <a:solidFill>
                    <a:srgbClr val="BF7F3F"/>
                  </a:solidFill>
                  <a:ln w="9525">
                    <a:noFill/>
                    <a:round/>
                    <a:headEnd/>
                    <a:tailEnd/>
                  </a:ln>
                </p:spPr>
                <p:txBody>
                  <a:bodyPr/>
                  <a:lstStyle/>
                  <a:p>
                    <a:endParaRPr lang="en-US"/>
                  </a:p>
                </p:txBody>
              </p:sp>
              <p:sp>
                <p:nvSpPr>
                  <p:cNvPr id="382021" name="Freeform 1093"/>
                  <p:cNvSpPr>
                    <a:spLocks/>
                  </p:cNvSpPr>
                  <p:nvPr/>
                </p:nvSpPr>
                <p:spPr bwMode="auto">
                  <a:xfrm>
                    <a:off x="3128" y="2183"/>
                    <a:ext cx="819" cy="205"/>
                  </a:xfrm>
                  <a:custGeom>
                    <a:avLst/>
                    <a:gdLst/>
                    <a:ahLst/>
                    <a:cxnLst>
                      <a:cxn ang="0">
                        <a:pos x="138" y="205"/>
                      </a:cxn>
                      <a:cxn ang="0">
                        <a:pos x="84" y="160"/>
                      </a:cxn>
                      <a:cxn ang="0">
                        <a:pos x="84" y="24"/>
                      </a:cxn>
                      <a:cxn ang="0">
                        <a:pos x="0" y="24"/>
                      </a:cxn>
                      <a:cxn ang="0">
                        <a:pos x="0" y="0"/>
                      </a:cxn>
                      <a:cxn ang="0">
                        <a:pos x="819" y="0"/>
                      </a:cxn>
                      <a:cxn ang="0">
                        <a:pos x="798" y="24"/>
                      </a:cxn>
                      <a:cxn ang="0">
                        <a:pos x="356" y="24"/>
                      </a:cxn>
                      <a:cxn ang="0">
                        <a:pos x="319" y="62"/>
                      </a:cxn>
                      <a:cxn ang="0">
                        <a:pos x="155" y="62"/>
                      </a:cxn>
                      <a:cxn ang="0">
                        <a:pos x="138" y="205"/>
                      </a:cxn>
                    </a:cxnLst>
                    <a:rect l="0" t="0" r="r" b="b"/>
                    <a:pathLst>
                      <a:path w="819" h="205">
                        <a:moveTo>
                          <a:pt x="138" y="205"/>
                        </a:moveTo>
                        <a:lnTo>
                          <a:pt x="84" y="160"/>
                        </a:lnTo>
                        <a:lnTo>
                          <a:pt x="84" y="24"/>
                        </a:lnTo>
                        <a:lnTo>
                          <a:pt x="0" y="24"/>
                        </a:lnTo>
                        <a:lnTo>
                          <a:pt x="0" y="0"/>
                        </a:lnTo>
                        <a:lnTo>
                          <a:pt x="819" y="0"/>
                        </a:lnTo>
                        <a:lnTo>
                          <a:pt x="798" y="24"/>
                        </a:lnTo>
                        <a:lnTo>
                          <a:pt x="356" y="24"/>
                        </a:lnTo>
                        <a:lnTo>
                          <a:pt x="319" y="62"/>
                        </a:lnTo>
                        <a:lnTo>
                          <a:pt x="155" y="62"/>
                        </a:lnTo>
                        <a:lnTo>
                          <a:pt x="138" y="205"/>
                        </a:lnTo>
                        <a:close/>
                      </a:path>
                    </a:pathLst>
                  </a:custGeom>
                  <a:solidFill>
                    <a:srgbClr val="BF7F3F"/>
                  </a:solidFill>
                  <a:ln w="9525">
                    <a:noFill/>
                    <a:round/>
                    <a:headEnd/>
                    <a:tailEnd/>
                  </a:ln>
                </p:spPr>
                <p:txBody>
                  <a:bodyPr/>
                  <a:lstStyle/>
                  <a:p>
                    <a:endParaRPr lang="en-US"/>
                  </a:p>
                </p:txBody>
              </p:sp>
              <p:sp>
                <p:nvSpPr>
                  <p:cNvPr id="382022" name="Freeform 1094"/>
                  <p:cNvSpPr>
                    <a:spLocks/>
                  </p:cNvSpPr>
                  <p:nvPr/>
                </p:nvSpPr>
                <p:spPr bwMode="auto">
                  <a:xfrm>
                    <a:off x="2923" y="1921"/>
                    <a:ext cx="1211" cy="28"/>
                  </a:xfrm>
                  <a:custGeom>
                    <a:avLst/>
                    <a:gdLst/>
                    <a:ahLst/>
                    <a:cxnLst>
                      <a:cxn ang="0">
                        <a:pos x="0" y="2"/>
                      </a:cxn>
                      <a:cxn ang="0">
                        <a:pos x="1211" y="0"/>
                      </a:cxn>
                      <a:cxn ang="0">
                        <a:pos x="1198" y="27"/>
                      </a:cxn>
                      <a:cxn ang="0">
                        <a:pos x="10" y="28"/>
                      </a:cxn>
                      <a:cxn ang="0">
                        <a:pos x="0" y="2"/>
                      </a:cxn>
                    </a:cxnLst>
                    <a:rect l="0" t="0" r="r" b="b"/>
                    <a:pathLst>
                      <a:path w="1211" h="28">
                        <a:moveTo>
                          <a:pt x="0" y="2"/>
                        </a:moveTo>
                        <a:lnTo>
                          <a:pt x="1211" y="0"/>
                        </a:lnTo>
                        <a:lnTo>
                          <a:pt x="1198" y="27"/>
                        </a:lnTo>
                        <a:lnTo>
                          <a:pt x="10" y="28"/>
                        </a:lnTo>
                        <a:lnTo>
                          <a:pt x="0" y="2"/>
                        </a:lnTo>
                        <a:close/>
                      </a:path>
                    </a:pathLst>
                  </a:custGeom>
                  <a:solidFill>
                    <a:srgbClr val="BF7F3F"/>
                  </a:solidFill>
                  <a:ln w="9525">
                    <a:noFill/>
                    <a:round/>
                    <a:headEnd/>
                    <a:tailEnd/>
                  </a:ln>
                </p:spPr>
                <p:txBody>
                  <a:bodyPr/>
                  <a:lstStyle/>
                  <a:p>
                    <a:endParaRPr lang="en-US"/>
                  </a:p>
                </p:txBody>
              </p:sp>
            </p:grpSp>
          </p:grpSp>
        </p:grpSp>
      </p:grpSp>
      <p:grpSp>
        <p:nvGrpSpPr>
          <p:cNvPr id="382023" name="Group 1095"/>
          <p:cNvGrpSpPr>
            <a:grpSpLocks/>
          </p:cNvGrpSpPr>
          <p:nvPr/>
        </p:nvGrpSpPr>
        <p:grpSpPr bwMode="auto">
          <a:xfrm>
            <a:off x="8375650" y="5908675"/>
            <a:ext cx="604838" cy="469900"/>
            <a:chOff x="4948" y="3029"/>
            <a:chExt cx="381" cy="296"/>
          </a:xfrm>
        </p:grpSpPr>
        <p:sp>
          <p:nvSpPr>
            <p:cNvPr id="382024" name="Rectangle 1096"/>
            <p:cNvSpPr>
              <a:spLocks noChangeArrowheads="1"/>
            </p:cNvSpPr>
            <p:nvPr/>
          </p:nvSpPr>
          <p:spPr bwMode="auto">
            <a:xfrm>
              <a:off x="5052" y="3113"/>
              <a:ext cx="277" cy="212"/>
            </a:xfrm>
            <a:prstGeom prst="rect">
              <a:avLst/>
            </a:prstGeom>
            <a:noFill/>
            <a:ln w="9525" algn="ctr">
              <a:noFill/>
              <a:miter lim="800000"/>
              <a:headEnd/>
              <a:tailEnd/>
            </a:ln>
            <a:effectLst/>
          </p:spPr>
          <p:txBody>
            <a:bodyPr wrap="none" lIns="92075" tIns="46038" rIns="92075" bIns="46038">
              <a:spAutoFit/>
            </a:bodyPr>
            <a:lstStyle/>
            <a:p>
              <a:r>
                <a:rPr lang="en-US" sz="1600">
                  <a:effectLst/>
                </a:rPr>
                <a:t>M</a:t>
              </a:r>
              <a:r>
                <a:rPr lang="en-US" sz="1600" baseline="-25000">
                  <a:effectLst/>
                </a:rPr>
                <a:t>b</a:t>
              </a:r>
            </a:p>
          </p:txBody>
        </p:sp>
        <p:grpSp>
          <p:nvGrpSpPr>
            <p:cNvPr id="382025" name="Group 1097"/>
            <p:cNvGrpSpPr>
              <a:grpSpLocks noChangeAspect="1"/>
            </p:cNvGrpSpPr>
            <p:nvPr/>
          </p:nvGrpSpPr>
          <p:grpSpPr bwMode="auto">
            <a:xfrm>
              <a:off x="4948" y="3029"/>
              <a:ext cx="178" cy="239"/>
              <a:chOff x="2569" y="1129"/>
              <a:chExt cx="1841" cy="2476"/>
            </a:xfrm>
          </p:grpSpPr>
          <p:sp>
            <p:nvSpPr>
              <p:cNvPr id="382026" name="AutoShape 1098"/>
              <p:cNvSpPr>
                <a:spLocks noChangeAspect="1" noChangeArrowheads="1" noTextEdit="1"/>
              </p:cNvSpPr>
              <p:nvPr/>
            </p:nvSpPr>
            <p:spPr bwMode="auto">
              <a:xfrm>
                <a:off x="2569" y="1129"/>
                <a:ext cx="1841" cy="2476"/>
              </a:xfrm>
              <a:prstGeom prst="rect">
                <a:avLst/>
              </a:prstGeom>
              <a:noFill/>
              <a:ln w="9525">
                <a:noFill/>
                <a:miter lim="800000"/>
                <a:headEnd/>
                <a:tailEnd/>
              </a:ln>
            </p:spPr>
            <p:txBody>
              <a:bodyPr/>
              <a:lstStyle/>
              <a:p>
                <a:endParaRPr lang="en-US"/>
              </a:p>
            </p:txBody>
          </p:sp>
          <p:sp>
            <p:nvSpPr>
              <p:cNvPr id="382027" name="Freeform 1099"/>
              <p:cNvSpPr>
                <a:spLocks/>
              </p:cNvSpPr>
              <p:nvPr/>
            </p:nvSpPr>
            <p:spPr bwMode="auto">
              <a:xfrm>
                <a:off x="2563" y="1125"/>
                <a:ext cx="1797" cy="2464"/>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78" y="235"/>
                  </a:cxn>
                  <a:cxn ang="0">
                    <a:pos x="1480" y="236"/>
                  </a:cxn>
                  <a:cxn ang="0">
                    <a:pos x="1516" y="316"/>
                  </a:cxn>
                  <a:cxn ang="0">
                    <a:pos x="1677" y="316"/>
                  </a:cxn>
                  <a:cxn ang="0">
                    <a:pos x="1679" y="372"/>
                  </a:cxn>
                  <a:cxn ang="0">
                    <a:pos x="1740" y="374"/>
                  </a:cxn>
                  <a:cxn ang="0">
                    <a:pos x="1797" y="374"/>
                  </a:cxn>
                  <a:cxn ang="0">
                    <a:pos x="1797" y="718"/>
                  </a:cxn>
                  <a:cxn ang="0">
                    <a:pos x="1677" y="719"/>
                  </a:cxn>
                  <a:cxn ang="0">
                    <a:pos x="1675" y="792"/>
                  </a:cxn>
                  <a:cxn ang="0">
                    <a:pos x="1522" y="792"/>
                  </a:cxn>
                  <a:cxn ang="0">
                    <a:pos x="1478" y="878"/>
                  </a:cxn>
                  <a:cxn ang="0">
                    <a:pos x="1395" y="879"/>
                  </a:cxn>
                  <a:cxn ang="0">
                    <a:pos x="1388" y="1054"/>
                  </a:cxn>
                  <a:cxn ang="0">
                    <a:pos x="1332" y="1054"/>
                  </a:cxn>
                  <a:cxn ang="0">
                    <a:pos x="1313" y="1080"/>
                  </a:cxn>
                  <a:cxn ang="0">
                    <a:pos x="1313" y="1255"/>
                  </a:cxn>
                  <a:cxn ang="0">
                    <a:pos x="1212" y="1256"/>
                  </a:cxn>
                  <a:cxn ang="0">
                    <a:pos x="1219" y="2306"/>
                  </a:cxn>
                  <a:cxn ang="0">
                    <a:pos x="980" y="2464"/>
                  </a:cxn>
                  <a:cxn ang="0">
                    <a:pos x="674" y="2282"/>
                  </a:cxn>
                  <a:cxn ang="0">
                    <a:pos x="783" y="2230"/>
                  </a:cxn>
                  <a:cxn ang="0">
                    <a:pos x="783" y="2170"/>
                  </a:cxn>
                  <a:cxn ang="0">
                    <a:pos x="674" y="2115"/>
                  </a:cxn>
                  <a:cxn ang="0">
                    <a:pos x="783" y="2068"/>
                  </a:cxn>
                  <a:cxn ang="0">
                    <a:pos x="766" y="2048"/>
                  </a:cxn>
                  <a:cxn ang="0">
                    <a:pos x="672" y="2005"/>
                  </a:cxn>
                  <a:cxn ang="0">
                    <a:pos x="655" y="1869"/>
                  </a:cxn>
                  <a:cxn ang="0">
                    <a:pos x="643" y="1856"/>
                  </a:cxn>
                  <a:cxn ang="0">
                    <a:pos x="785" y="1778"/>
                  </a:cxn>
                  <a:cxn ang="0">
                    <a:pos x="785" y="1710"/>
                  </a:cxn>
                  <a:cxn ang="0">
                    <a:pos x="672" y="1630"/>
                  </a:cxn>
                  <a:cxn ang="0">
                    <a:pos x="783" y="1559"/>
                  </a:cxn>
                  <a:cxn ang="0">
                    <a:pos x="783" y="1488"/>
                  </a:cxn>
                  <a:cxn ang="0">
                    <a:pos x="674" y="1396"/>
                  </a:cxn>
                  <a:cxn ang="0">
                    <a:pos x="653" y="1247"/>
                  </a:cxn>
                  <a:cxn ang="0">
                    <a:pos x="521" y="1247"/>
                  </a:cxn>
                  <a:cxn ang="0">
                    <a:pos x="521" y="1046"/>
                  </a:cxn>
                  <a:cxn ang="0">
                    <a:pos x="442" y="1046"/>
                  </a:cxn>
                  <a:cxn ang="0">
                    <a:pos x="442" y="870"/>
                  </a:cxn>
                  <a:cxn ang="0">
                    <a:pos x="354" y="870"/>
                  </a:cxn>
                  <a:cxn ang="0">
                    <a:pos x="314" y="786"/>
                  </a:cxn>
                  <a:cxn ang="0">
                    <a:pos x="136" y="786"/>
                  </a:cxn>
                  <a:cxn ang="0">
                    <a:pos x="136" y="712"/>
                  </a:cxn>
                  <a:cxn ang="0">
                    <a:pos x="0" y="712"/>
                  </a:cxn>
                  <a:cxn ang="0">
                    <a:pos x="0" y="365"/>
                  </a:cxn>
                  <a:cxn ang="0">
                    <a:pos x="134" y="365"/>
                  </a:cxn>
                  <a:cxn ang="0">
                    <a:pos x="134" y="314"/>
                  </a:cxn>
                  <a:cxn ang="0">
                    <a:pos x="285" y="314"/>
                  </a:cxn>
                  <a:cxn ang="0">
                    <a:pos x="320" y="292"/>
                  </a:cxn>
                  <a:cxn ang="0">
                    <a:pos x="356" y="236"/>
                  </a:cxn>
                  <a:cxn ang="0">
                    <a:pos x="442" y="236"/>
                  </a:cxn>
                  <a:cxn ang="0">
                    <a:pos x="645" y="0"/>
                  </a:cxn>
                </a:cxnLst>
                <a:rect l="0" t="0" r="r" b="b"/>
                <a:pathLst>
                  <a:path w="1797" h="2464">
                    <a:moveTo>
                      <a:pt x="645" y="0"/>
                    </a:moveTo>
                    <a:lnTo>
                      <a:pt x="1187" y="0"/>
                    </a:lnTo>
                    <a:lnTo>
                      <a:pt x="1085" y="94"/>
                    </a:lnTo>
                    <a:lnTo>
                      <a:pt x="768" y="94"/>
                    </a:lnTo>
                    <a:lnTo>
                      <a:pt x="649" y="245"/>
                    </a:lnTo>
                    <a:lnTo>
                      <a:pt x="1194" y="245"/>
                    </a:lnTo>
                    <a:lnTo>
                      <a:pt x="1083" y="96"/>
                    </a:lnTo>
                    <a:lnTo>
                      <a:pt x="1187" y="1"/>
                    </a:lnTo>
                    <a:lnTo>
                      <a:pt x="1378" y="235"/>
                    </a:lnTo>
                    <a:lnTo>
                      <a:pt x="1480" y="236"/>
                    </a:lnTo>
                    <a:lnTo>
                      <a:pt x="1516" y="316"/>
                    </a:lnTo>
                    <a:lnTo>
                      <a:pt x="1677" y="316"/>
                    </a:lnTo>
                    <a:lnTo>
                      <a:pt x="1679" y="372"/>
                    </a:lnTo>
                    <a:lnTo>
                      <a:pt x="1740" y="374"/>
                    </a:lnTo>
                    <a:lnTo>
                      <a:pt x="1797" y="374"/>
                    </a:lnTo>
                    <a:lnTo>
                      <a:pt x="1797" y="718"/>
                    </a:lnTo>
                    <a:lnTo>
                      <a:pt x="1677" y="719"/>
                    </a:lnTo>
                    <a:lnTo>
                      <a:pt x="1675" y="792"/>
                    </a:lnTo>
                    <a:lnTo>
                      <a:pt x="1522" y="792"/>
                    </a:lnTo>
                    <a:lnTo>
                      <a:pt x="1478" y="878"/>
                    </a:lnTo>
                    <a:lnTo>
                      <a:pt x="1395" y="879"/>
                    </a:lnTo>
                    <a:lnTo>
                      <a:pt x="1388" y="1054"/>
                    </a:lnTo>
                    <a:lnTo>
                      <a:pt x="1332" y="1054"/>
                    </a:lnTo>
                    <a:lnTo>
                      <a:pt x="1313" y="1080"/>
                    </a:lnTo>
                    <a:lnTo>
                      <a:pt x="1313" y="1255"/>
                    </a:lnTo>
                    <a:lnTo>
                      <a:pt x="1212" y="1256"/>
                    </a:lnTo>
                    <a:lnTo>
                      <a:pt x="1219" y="2306"/>
                    </a:lnTo>
                    <a:lnTo>
                      <a:pt x="980" y="2464"/>
                    </a:lnTo>
                    <a:lnTo>
                      <a:pt x="674" y="2282"/>
                    </a:lnTo>
                    <a:lnTo>
                      <a:pt x="783" y="2230"/>
                    </a:lnTo>
                    <a:lnTo>
                      <a:pt x="783" y="2170"/>
                    </a:lnTo>
                    <a:lnTo>
                      <a:pt x="674" y="2115"/>
                    </a:lnTo>
                    <a:lnTo>
                      <a:pt x="783" y="2068"/>
                    </a:lnTo>
                    <a:lnTo>
                      <a:pt x="766" y="2048"/>
                    </a:lnTo>
                    <a:lnTo>
                      <a:pt x="672" y="2005"/>
                    </a:lnTo>
                    <a:lnTo>
                      <a:pt x="655" y="1869"/>
                    </a:lnTo>
                    <a:lnTo>
                      <a:pt x="643" y="1856"/>
                    </a:lnTo>
                    <a:lnTo>
                      <a:pt x="785" y="1778"/>
                    </a:lnTo>
                    <a:lnTo>
                      <a:pt x="785" y="1710"/>
                    </a:lnTo>
                    <a:lnTo>
                      <a:pt x="672" y="1630"/>
                    </a:lnTo>
                    <a:lnTo>
                      <a:pt x="783" y="1559"/>
                    </a:lnTo>
                    <a:lnTo>
                      <a:pt x="783" y="1488"/>
                    </a:lnTo>
                    <a:lnTo>
                      <a:pt x="674" y="1396"/>
                    </a:lnTo>
                    <a:lnTo>
                      <a:pt x="653" y="1247"/>
                    </a:lnTo>
                    <a:lnTo>
                      <a:pt x="521" y="1247"/>
                    </a:lnTo>
                    <a:lnTo>
                      <a:pt x="521" y="1046"/>
                    </a:lnTo>
                    <a:lnTo>
                      <a:pt x="442" y="1046"/>
                    </a:lnTo>
                    <a:lnTo>
                      <a:pt x="442" y="870"/>
                    </a:lnTo>
                    <a:lnTo>
                      <a:pt x="354" y="870"/>
                    </a:lnTo>
                    <a:lnTo>
                      <a:pt x="314" y="786"/>
                    </a:lnTo>
                    <a:lnTo>
                      <a:pt x="136" y="786"/>
                    </a:lnTo>
                    <a:lnTo>
                      <a:pt x="136" y="712"/>
                    </a:lnTo>
                    <a:lnTo>
                      <a:pt x="0" y="712"/>
                    </a:lnTo>
                    <a:lnTo>
                      <a:pt x="0" y="365"/>
                    </a:lnTo>
                    <a:lnTo>
                      <a:pt x="134" y="365"/>
                    </a:lnTo>
                    <a:lnTo>
                      <a:pt x="134" y="314"/>
                    </a:lnTo>
                    <a:lnTo>
                      <a:pt x="285" y="314"/>
                    </a:lnTo>
                    <a:lnTo>
                      <a:pt x="320" y="292"/>
                    </a:lnTo>
                    <a:lnTo>
                      <a:pt x="356" y="236"/>
                    </a:lnTo>
                    <a:lnTo>
                      <a:pt x="442" y="236"/>
                    </a:lnTo>
                    <a:lnTo>
                      <a:pt x="645" y="0"/>
                    </a:lnTo>
                    <a:close/>
                  </a:path>
                </a:pathLst>
              </a:custGeom>
              <a:solidFill>
                <a:srgbClr val="FF9F00"/>
              </a:solidFill>
              <a:ln w="9525">
                <a:noFill/>
                <a:round/>
                <a:headEnd/>
                <a:tailEnd/>
              </a:ln>
            </p:spPr>
            <p:txBody>
              <a:bodyPr/>
              <a:lstStyle/>
              <a:p>
                <a:endParaRPr lang="en-US"/>
              </a:p>
            </p:txBody>
          </p:sp>
          <p:sp>
            <p:nvSpPr>
              <p:cNvPr id="382028" name="Freeform 1100"/>
              <p:cNvSpPr>
                <a:spLocks/>
              </p:cNvSpPr>
              <p:nvPr/>
            </p:nvSpPr>
            <p:spPr bwMode="auto">
              <a:xfrm>
                <a:off x="2607" y="1138"/>
                <a:ext cx="1799" cy="2466"/>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80" y="235"/>
                  </a:cxn>
                  <a:cxn ang="0">
                    <a:pos x="1480" y="236"/>
                  </a:cxn>
                  <a:cxn ang="0">
                    <a:pos x="1516" y="316"/>
                  </a:cxn>
                  <a:cxn ang="0">
                    <a:pos x="1677" y="316"/>
                  </a:cxn>
                  <a:cxn ang="0">
                    <a:pos x="1679" y="372"/>
                  </a:cxn>
                  <a:cxn ang="0">
                    <a:pos x="1740" y="374"/>
                  </a:cxn>
                  <a:cxn ang="0">
                    <a:pos x="1799" y="374"/>
                  </a:cxn>
                  <a:cxn ang="0">
                    <a:pos x="1799" y="718"/>
                  </a:cxn>
                  <a:cxn ang="0">
                    <a:pos x="1677" y="720"/>
                  </a:cxn>
                  <a:cxn ang="0">
                    <a:pos x="1675" y="792"/>
                  </a:cxn>
                  <a:cxn ang="0">
                    <a:pos x="1522" y="792"/>
                  </a:cxn>
                  <a:cxn ang="0">
                    <a:pos x="1478" y="878"/>
                  </a:cxn>
                  <a:cxn ang="0">
                    <a:pos x="1395" y="879"/>
                  </a:cxn>
                  <a:cxn ang="0">
                    <a:pos x="1388" y="1054"/>
                  </a:cxn>
                  <a:cxn ang="0">
                    <a:pos x="1332" y="1054"/>
                  </a:cxn>
                  <a:cxn ang="0">
                    <a:pos x="1317" y="1069"/>
                  </a:cxn>
                  <a:cxn ang="0">
                    <a:pos x="1317" y="1256"/>
                  </a:cxn>
                  <a:cxn ang="0">
                    <a:pos x="1212" y="1256"/>
                  </a:cxn>
                  <a:cxn ang="0">
                    <a:pos x="1219" y="2306"/>
                  </a:cxn>
                  <a:cxn ang="0">
                    <a:pos x="980" y="2466"/>
                  </a:cxn>
                  <a:cxn ang="0">
                    <a:pos x="674" y="2282"/>
                  </a:cxn>
                  <a:cxn ang="0">
                    <a:pos x="783" y="2230"/>
                  </a:cxn>
                  <a:cxn ang="0">
                    <a:pos x="783" y="2170"/>
                  </a:cxn>
                  <a:cxn ang="0">
                    <a:pos x="674" y="2115"/>
                  </a:cxn>
                  <a:cxn ang="0">
                    <a:pos x="783" y="2068"/>
                  </a:cxn>
                  <a:cxn ang="0">
                    <a:pos x="766" y="2049"/>
                  </a:cxn>
                  <a:cxn ang="0">
                    <a:pos x="672" y="2006"/>
                  </a:cxn>
                  <a:cxn ang="0">
                    <a:pos x="655" y="1870"/>
                  </a:cxn>
                  <a:cxn ang="0">
                    <a:pos x="643" y="1858"/>
                  </a:cxn>
                  <a:cxn ang="0">
                    <a:pos x="785" y="1778"/>
                  </a:cxn>
                  <a:cxn ang="0">
                    <a:pos x="785" y="1710"/>
                  </a:cxn>
                  <a:cxn ang="0">
                    <a:pos x="672" y="1630"/>
                  </a:cxn>
                  <a:cxn ang="0">
                    <a:pos x="783" y="1559"/>
                  </a:cxn>
                  <a:cxn ang="0">
                    <a:pos x="783" y="1488"/>
                  </a:cxn>
                  <a:cxn ang="0">
                    <a:pos x="674" y="1397"/>
                  </a:cxn>
                  <a:cxn ang="0">
                    <a:pos x="653" y="1247"/>
                  </a:cxn>
                  <a:cxn ang="0">
                    <a:pos x="521" y="1247"/>
                  </a:cxn>
                  <a:cxn ang="0">
                    <a:pos x="521" y="1046"/>
                  </a:cxn>
                  <a:cxn ang="0">
                    <a:pos x="444" y="1046"/>
                  </a:cxn>
                  <a:cxn ang="0">
                    <a:pos x="444" y="871"/>
                  </a:cxn>
                  <a:cxn ang="0">
                    <a:pos x="354" y="871"/>
                  </a:cxn>
                  <a:cxn ang="0">
                    <a:pos x="314" y="786"/>
                  </a:cxn>
                  <a:cxn ang="0">
                    <a:pos x="136" y="786"/>
                  </a:cxn>
                  <a:cxn ang="0">
                    <a:pos x="136" y="712"/>
                  </a:cxn>
                  <a:cxn ang="0">
                    <a:pos x="0" y="712"/>
                  </a:cxn>
                  <a:cxn ang="0">
                    <a:pos x="0" y="365"/>
                  </a:cxn>
                  <a:cxn ang="0">
                    <a:pos x="134" y="365"/>
                  </a:cxn>
                  <a:cxn ang="0">
                    <a:pos x="134" y="315"/>
                  </a:cxn>
                  <a:cxn ang="0">
                    <a:pos x="285" y="315"/>
                  </a:cxn>
                  <a:cxn ang="0">
                    <a:pos x="320" y="293"/>
                  </a:cxn>
                  <a:cxn ang="0">
                    <a:pos x="356" y="236"/>
                  </a:cxn>
                  <a:cxn ang="0">
                    <a:pos x="444" y="236"/>
                  </a:cxn>
                  <a:cxn ang="0">
                    <a:pos x="645" y="0"/>
                  </a:cxn>
                </a:cxnLst>
                <a:rect l="0" t="0" r="r" b="b"/>
                <a:pathLst>
                  <a:path w="1799" h="2466">
                    <a:moveTo>
                      <a:pt x="645" y="0"/>
                    </a:moveTo>
                    <a:lnTo>
                      <a:pt x="1187" y="0"/>
                    </a:lnTo>
                    <a:lnTo>
                      <a:pt x="1085" y="94"/>
                    </a:lnTo>
                    <a:lnTo>
                      <a:pt x="768" y="94"/>
                    </a:lnTo>
                    <a:lnTo>
                      <a:pt x="649" y="245"/>
                    </a:lnTo>
                    <a:lnTo>
                      <a:pt x="1194" y="245"/>
                    </a:lnTo>
                    <a:lnTo>
                      <a:pt x="1083" y="96"/>
                    </a:lnTo>
                    <a:lnTo>
                      <a:pt x="1187" y="1"/>
                    </a:lnTo>
                    <a:lnTo>
                      <a:pt x="1380" y="235"/>
                    </a:lnTo>
                    <a:lnTo>
                      <a:pt x="1480" y="236"/>
                    </a:lnTo>
                    <a:lnTo>
                      <a:pt x="1516" y="316"/>
                    </a:lnTo>
                    <a:lnTo>
                      <a:pt x="1677" y="316"/>
                    </a:lnTo>
                    <a:lnTo>
                      <a:pt x="1679" y="372"/>
                    </a:lnTo>
                    <a:lnTo>
                      <a:pt x="1740" y="374"/>
                    </a:lnTo>
                    <a:lnTo>
                      <a:pt x="1799" y="374"/>
                    </a:lnTo>
                    <a:lnTo>
                      <a:pt x="1799" y="718"/>
                    </a:lnTo>
                    <a:lnTo>
                      <a:pt x="1677" y="720"/>
                    </a:lnTo>
                    <a:lnTo>
                      <a:pt x="1675" y="792"/>
                    </a:lnTo>
                    <a:lnTo>
                      <a:pt x="1522" y="792"/>
                    </a:lnTo>
                    <a:lnTo>
                      <a:pt x="1478" y="878"/>
                    </a:lnTo>
                    <a:lnTo>
                      <a:pt x="1395" y="879"/>
                    </a:lnTo>
                    <a:lnTo>
                      <a:pt x="1388" y="1054"/>
                    </a:lnTo>
                    <a:lnTo>
                      <a:pt x="1332" y="1054"/>
                    </a:lnTo>
                    <a:lnTo>
                      <a:pt x="1317" y="1069"/>
                    </a:lnTo>
                    <a:lnTo>
                      <a:pt x="1317" y="1256"/>
                    </a:lnTo>
                    <a:lnTo>
                      <a:pt x="1212" y="1256"/>
                    </a:lnTo>
                    <a:lnTo>
                      <a:pt x="1219" y="2306"/>
                    </a:lnTo>
                    <a:lnTo>
                      <a:pt x="980" y="2466"/>
                    </a:lnTo>
                    <a:lnTo>
                      <a:pt x="674" y="2282"/>
                    </a:lnTo>
                    <a:lnTo>
                      <a:pt x="783" y="2230"/>
                    </a:lnTo>
                    <a:lnTo>
                      <a:pt x="783" y="2170"/>
                    </a:lnTo>
                    <a:lnTo>
                      <a:pt x="674" y="2115"/>
                    </a:lnTo>
                    <a:lnTo>
                      <a:pt x="783" y="2068"/>
                    </a:lnTo>
                    <a:lnTo>
                      <a:pt x="766" y="2049"/>
                    </a:lnTo>
                    <a:lnTo>
                      <a:pt x="672" y="2006"/>
                    </a:lnTo>
                    <a:lnTo>
                      <a:pt x="655" y="1870"/>
                    </a:lnTo>
                    <a:lnTo>
                      <a:pt x="643" y="1858"/>
                    </a:lnTo>
                    <a:lnTo>
                      <a:pt x="785" y="1778"/>
                    </a:lnTo>
                    <a:lnTo>
                      <a:pt x="785" y="1710"/>
                    </a:lnTo>
                    <a:lnTo>
                      <a:pt x="672" y="1630"/>
                    </a:lnTo>
                    <a:lnTo>
                      <a:pt x="783" y="1559"/>
                    </a:lnTo>
                    <a:lnTo>
                      <a:pt x="783" y="1488"/>
                    </a:lnTo>
                    <a:lnTo>
                      <a:pt x="674" y="1397"/>
                    </a:lnTo>
                    <a:lnTo>
                      <a:pt x="653" y="1247"/>
                    </a:lnTo>
                    <a:lnTo>
                      <a:pt x="521" y="1247"/>
                    </a:lnTo>
                    <a:lnTo>
                      <a:pt x="521" y="1046"/>
                    </a:lnTo>
                    <a:lnTo>
                      <a:pt x="444" y="1046"/>
                    </a:lnTo>
                    <a:lnTo>
                      <a:pt x="444" y="871"/>
                    </a:lnTo>
                    <a:lnTo>
                      <a:pt x="354" y="871"/>
                    </a:lnTo>
                    <a:lnTo>
                      <a:pt x="314" y="786"/>
                    </a:lnTo>
                    <a:lnTo>
                      <a:pt x="136" y="786"/>
                    </a:lnTo>
                    <a:lnTo>
                      <a:pt x="136" y="712"/>
                    </a:lnTo>
                    <a:lnTo>
                      <a:pt x="0" y="712"/>
                    </a:lnTo>
                    <a:lnTo>
                      <a:pt x="0" y="365"/>
                    </a:lnTo>
                    <a:lnTo>
                      <a:pt x="134" y="365"/>
                    </a:lnTo>
                    <a:lnTo>
                      <a:pt x="134" y="315"/>
                    </a:lnTo>
                    <a:lnTo>
                      <a:pt x="285" y="315"/>
                    </a:lnTo>
                    <a:lnTo>
                      <a:pt x="320" y="293"/>
                    </a:lnTo>
                    <a:lnTo>
                      <a:pt x="356" y="236"/>
                    </a:lnTo>
                    <a:lnTo>
                      <a:pt x="444" y="236"/>
                    </a:lnTo>
                    <a:lnTo>
                      <a:pt x="645" y="0"/>
                    </a:lnTo>
                    <a:close/>
                  </a:path>
                </a:pathLst>
              </a:custGeom>
              <a:solidFill>
                <a:schemeClr val="hlink"/>
              </a:solidFill>
              <a:ln w="9525">
                <a:noFill/>
                <a:round/>
                <a:headEnd/>
                <a:tailEnd/>
              </a:ln>
            </p:spPr>
            <p:txBody>
              <a:bodyPr/>
              <a:lstStyle/>
              <a:p>
                <a:endParaRPr lang="en-US"/>
              </a:p>
            </p:txBody>
          </p:sp>
          <p:grpSp>
            <p:nvGrpSpPr>
              <p:cNvPr id="382029" name="Group 1101"/>
              <p:cNvGrpSpPr>
                <a:grpSpLocks/>
              </p:cNvGrpSpPr>
              <p:nvPr/>
            </p:nvGrpSpPr>
            <p:grpSpPr bwMode="auto">
              <a:xfrm>
                <a:off x="2858" y="1533"/>
                <a:ext cx="1372" cy="283"/>
                <a:chOff x="2858" y="1533"/>
                <a:chExt cx="1372" cy="283"/>
              </a:xfrm>
            </p:grpSpPr>
            <p:sp>
              <p:nvSpPr>
                <p:cNvPr id="382030" name="Freeform 1102"/>
                <p:cNvSpPr>
                  <a:spLocks/>
                </p:cNvSpPr>
                <p:nvPr/>
              </p:nvSpPr>
              <p:spPr bwMode="auto">
                <a:xfrm>
                  <a:off x="2858" y="1534"/>
                  <a:ext cx="1271" cy="282"/>
                </a:xfrm>
                <a:custGeom>
                  <a:avLst/>
                  <a:gdLst/>
                  <a:ahLst/>
                  <a:cxnLst>
                    <a:cxn ang="0">
                      <a:pos x="0" y="146"/>
                    </a:cxn>
                    <a:cxn ang="0">
                      <a:pos x="111" y="0"/>
                    </a:cxn>
                    <a:cxn ang="0">
                      <a:pos x="1271" y="0"/>
                    </a:cxn>
                    <a:cxn ang="0">
                      <a:pos x="1261" y="10"/>
                    </a:cxn>
                    <a:cxn ang="0">
                      <a:pos x="124" y="10"/>
                    </a:cxn>
                    <a:cxn ang="0">
                      <a:pos x="21" y="146"/>
                    </a:cxn>
                    <a:cxn ang="0">
                      <a:pos x="122" y="273"/>
                    </a:cxn>
                    <a:cxn ang="0">
                      <a:pos x="103" y="282"/>
                    </a:cxn>
                    <a:cxn ang="0">
                      <a:pos x="0" y="146"/>
                    </a:cxn>
                  </a:cxnLst>
                  <a:rect l="0" t="0" r="r" b="b"/>
                  <a:pathLst>
                    <a:path w="1271" h="282">
                      <a:moveTo>
                        <a:pt x="0" y="146"/>
                      </a:moveTo>
                      <a:lnTo>
                        <a:pt x="111" y="0"/>
                      </a:lnTo>
                      <a:lnTo>
                        <a:pt x="1271" y="0"/>
                      </a:lnTo>
                      <a:lnTo>
                        <a:pt x="1261" y="10"/>
                      </a:lnTo>
                      <a:lnTo>
                        <a:pt x="124" y="10"/>
                      </a:lnTo>
                      <a:lnTo>
                        <a:pt x="21" y="146"/>
                      </a:lnTo>
                      <a:lnTo>
                        <a:pt x="122" y="273"/>
                      </a:lnTo>
                      <a:lnTo>
                        <a:pt x="103" y="282"/>
                      </a:lnTo>
                      <a:lnTo>
                        <a:pt x="0" y="146"/>
                      </a:lnTo>
                      <a:close/>
                    </a:path>
                  </a:pathLst>
                </a:custGeom>
                <a:solidFill>
                  <a:srgbClr val="BF7F3F"/>
                </a:solidFill>
                <a:ln w="9525">
                  <a:noFill/>
                  <a:round/>
                  <a:headEnd/>
                  <a:tailEnd/>
                </a:ln>
              </p:spPr>
              <p:txBody>
                <a:bodyPr/>
                <a:lstStyle/>
                <a:p>
                  <a:endParaRPr lang="en-US"/>
                </a:p>
              </p:txBody>
            </p:sp>
            <p:sp>
              <p:nvSpPr>
                <p:cNvPr id="382031" name="Freeform 1103"/>
                <p:cNvSpPr>
                  <a:spLocks/>
                </p:cNvSpPr>
                <p:nvPr/>
              </p:nvSpPr>
              <p:spPr bwMode="auto">
                <a:xfrm>
                  <a:off x="2959" y="1533"/>
                  <a:ext cx="1271" cy="282"/>
                </a:xfrm>
                <a:custGeom>
                  <a:avLst/>
                  <a:gdLst/>
                  <a:ahLst/>
                  <a:cxnLst>
                    <a:cxn ang="0">
                      <a:pos x="1271" y="134"/>
                    </a:cxn>
                    <a:cxn ang="0">
                      <a:pos x="1160" y="282"/>
                    </a:cxn>
                    <a:cxn ang="0">
                      <a:pos x="0" y="282"/>
                    </a:cxn>
                    <a:cxn ang="0">
                      <a:pos x="10" y="272"/>
                    </a:cxn>
                    <a:cxn ang="0">
                      <a:pos x="1147" y="272"/>
                    </a:cxn>
                    <a:cxn ang="0">
                      <a:pos x="1250" y="134"/>
                    </a:cxn>
                    <a:cxn ang="0">
                      <a:pos x="1149" y="8"/>
                    </a:cxn>
                    <a:cxn ang="0">
                      <a:pos x="1168" y="0"/>
                    </a:cxn>
                    <a:cxn ang="0">
                      <a:pos x="1271" y="134"/>
                    </a:cxn>
                  </a:cxnLst>
                  <a:rect l="0" t="0" r="r" b="b"/>
                  <a:pathLst>
                    <a:path w="1271" h="282">
                      <a:moveTo>
                        <a:pt x="1271" y="134"/>
                      </a:moveTo>
                      <a:lnTo>
                        <a:pt x="1160" y="282"/>
                      </a:lnTo>
                      <a:lnTo>
                        <a:pt x="0" y="282"/>
                      </a:lnTo>
                      <a:lnTo>
                        <a:pt x="10" y="272"/>
                      </a:lnTo>
                      <a:lnTo>
                        <a:pt x="1147" y="272"/>
                      </a:lnTo>
                      <a:lnTo>
                        <a:pt x="1250" y="134"/>
                      </a:lnTo>
                      <a:lnTo>
                        <a:pt x="1149" y="8"/>
                      </a:lnTo>
                      <a:lnTo>
                        <a:pt x="1168" y="0"/>
                      </a:lnTo>
                      <a:lnTo>
                        <a:pt x="1271" y="134"/>
                      </a:lnTo>
                      <a:close/>
                    </a:path>
                  </a:pathLst>
                </a:custGeom>
                <a:solidFill>
                  <a:srgbClr val="FF9F00"/>
                </a:solidFill>
                <a:ln w="9525">
                  <a:noFill/>
                  <a:round/>
                  <a:headEnd/>
                  <a:tailEnd/>
                </a:ln>
              </p:spPr>
              <p:txBody>
                <a:bodyPr/>
                <a:lstStyle/>
                <a:p>
                  <a:endParaRPr lang="en-US"/>
                </a:p>
              </p:txBody>
            </p:sp>
          </p:grpSp>
          <p:sp>
            <p:nvSpPr>
              <p:cNvPr id="382032" name="Rectangle 1104"/>
              <p:cNvSpPr>
                <a:spLocks noChangeArrowheads="1"/>
              </p:cNvSpPr>
              <p:nvPr/>
            </p:nvSpPr>
            <p:spPr bwMode="auto">
              <a:xfrm>
                <a:off x="2749" y="1491"/>
                <a:ext cx="1527" cy="13"/>
              </a:xfrm>
              <a:prstGeom prst="rect">
                <a:avLst/>
              </a:prstGeom>
              <a:solidFill>
                <a:srgbClr val="FF9F00"/>
              </a:solidFill>
              <a:ln w="9525">
                <a:noFill/>
                <a:miter lim="800000"/>
                <a:headEnd/>
                <a:tailEnd/>
              </a:ln>
            </p:spPr>
            <p:txBody>
              <a:bodyPr/>
              <a:lstStyle/>
              <a:p>
                <a:endParaRPr lang="en-US"/>
              </a:p>
            </p:txBody>
          </p:sp>
          <p:sp>
            <p:nvSpPr>
              <p:cNvPr id="382033" name="Rectangle 1105"/>
              <p:cNvSpPr>
                <a:spLocks noChangeArrowheads="1"/>
              </p:cNvSpPr>
              <p:nvPr/>
            </p:nvSpPr>
            <p:spPr bwMode="auto">
              <a:xfrm>
                <a:off x="2900" y="1435"/>
                <a:ext cx="1192" cy="15"/>
              </a:xfrm>
              <a:prstGeom prst="rect">
                <a:avLst/>
              </a:prstGeom>
              <a:solidFill>
                <a:srgbClr val="FF9F00"/>
              </a:solidFill>
              <a:ln w="9525">
                <a:noFill/>
                <a:miter lim="800000"/>
                <a:headEnd/>
                <a:tailEnd/>
              </a:ln>
            </p:spPr>
            <p:txBody>
              <a:bodyPr/>
              <a:lstStyle/>
              <a:p>
                <a:endParaRPr lang="en-US"/>
              </a:p>
            </p:txBody>
          </p:sp>
          <p:grpSp>
            <p:nvGrpSpPr>
              <p:cNvPr id="382034" name="Group 1106"/>
              <p:cNvGrpSpPr>
                <a:grpSpLocks/>
              </p:cNvGrpSpPr>
              <p:nvPr/>
            </p:nvGrpSpPr>
            <p:grpSpPr bwMode="auto">
              <a:xfrm>
                <a:off x="2747" y="1853"/>
                <a:ext cx="1535" cy="1748"/>
                <a:chOff x="2747" y="1853"/>
                <a:chExt cx="1535" cy="1748"/>
              </a:xfrm>
            </p:grpSpPr>
            <p:sp>
              <p:nvSpPr>
                <p:cNvPr id="382035" name="Freeform 1107"/>
                <p:cNvSpPr>
                  <a:spLocks/>
                </p:cNvSpPr>
                <p:nvPr/>
              </p:nvSpPr>
              <p:spPr bwMode="auto">
                <a:xfrm>
                  <a:off x="3447" y="2195"/>
                  <a:ext cx="39" cy="1346"/>
                </a:xfrm>
                <a:custGeom>
                  <a:avLst/>
                  <a:gdLst/>
                  <a:ahLst/>
                  <a:cxnLst>
                    <a:cxn ang="0">
                      <a:pos x="39" y="0"/>
                    </a:cxn>
                    <a:cxn ang="0">
                      <a:pos x="37" y="1346"/>
                    </a:cxn>
                    <a:cxn ang="0">
                      <a:pos x="4" y="1326"/>
                    </a:cxn>
                    <a:cxn ang="0">
                      <a:pos x="0" y="41"/>
                    </a:cxn>
                    <a:cxn ang="0">
                      <a:pos x="39" y="0"/>
                    </a:cxn>
                  </a:cxnLst>
                  <a:rect l="0" t="0" r="r" b="b"/>
                  <a:pathLst>
                    <a:path w="39" h="1346">
                      <a:moveTo>
                        <a:pt x="39" y="0"/>
                      </a:moveTo>
                      <a:lnTo>
                        <a:pt x="37" y="1346"/>
                      </a:lnTo>
                      <a:lnTo>
                        <a:pt x="4" y="1326"/>
                      </a:lnTo>
                      <a:lnTo>
                        <a:pt x="0" y="41"/>
                      </a:lnTo>
                      <a:lnTo>
                        <a:pt x="39" y="0"/>
                      </a:lnTo>
                      <a:close/>
                    </a:path>
                  </a:pathLst>
                </a:custGeom>
                <a:solidFill>
                  <a:srgbClr val="FF9F00"/>
                </a:solidFill>
                <a:ln w="9525">
                  <a:noFill/>
                  <a:round/>
                  <a:headEnd/>
                  <a:tailEnd/>
                </a:ln>
              </p:spPr>
              <p:txBody>
                <a:bodyPr/>
                <a:lstStyle/>
                <a:p>
                  <a:endParaRPr lang="en-US"/>
                </a:p>
              </p:txBody>
            </p:sp>
            <p:sp>
              <p:nvSpPr>
                <p:cNvPr id="382036" name="Freeform 1108"/>
                <p:cNvSpPr>
                  <a:spLocks/>
                </p:cNvSpPr>
                <p:nvPr/>
              </p:nvSpPr>
              <p:spPr bwMode="auto">
                <a:xfrm>
                  <a:off x="3666" y="2230"/>
                  <a:ext cx="36" cy="1314"/>
                </a:xfrm>
                <a:custGeom>
                  <a:avLst/>
                  <a:gdLst/>
                  <a:ahLst/>
                  <a:cxnLst>
                    <a:cxn ang="0">
                      <a:pos x="30" y="0"/>
                    </a:cxn>
                    <a:cxn ang="0">
                      <a:pos x="36" y="1292"/>
                    </a:cxn>
                    <a:cxn ang="0">
                      <a:pos x="5" y="1314"/>
                    </a:cxn>
                    <a:cxn ang="0">
                      <a:pos x="0" y="107"/>
                    </a:cxn>
                    <a:cxn ang="0">
                      <a:pos x="30" y="0"/>
                    </a:cxn>
                  </a:cxnLst>
                  <a:rect l="0" t="0" r="r" b="b"/>
                  <a:pathLst>
                    <a:path w="36" h="1314">
                      <a:moveTo>
                        <a:pt x="30" y="0"/>
                      </a:moveTo>
                      <a:lnTo>
                        <a:pt x="36" y="1292"/>
                      </a:lnTo>
                      <a:lnTo>
                        <a:pt x="5" y="1314"/>
                      </a:lnTo>
                      <a:lnTo>
                        <a:pt x="0" y="107"/>
                      </a:lnTo>
                      <a:lnTo>
                        <a:pt x="30" y="0"/>
                      </a:lnTo>
                      <a:close/>
                    </a:path>
                  </a:pathLst>
                </a:custGeom>
                <a:solidFill>
                  <a:srgbClr val="FF9F00"/>
                </a:solidFill>
                <a:ln w="9525">
                  <a:noFill/>
                  <a:round/>
                  <a:headEnd/>
                  <a:tailEnd/>
                </a:ln>
              </p:spPr>
              <p:txBody>
                <a:bodyPr/>
                <a:lstStyle/>
                <a:p>
                  <a:endParaRPr lang="en-US"/>
                </a:p>
              </p:txBody>
            </p:sp>
            <p:grpSp>
              <p:nvGrpSpPr>
                <p:cNvPr id="382037" name="Group 1109"/>
                <p:cNvGrpSpPr>
                  <a:grpSpLocks/>
                </p:cNvGrpSpPr>
                <p:nvPr/>
              </p:nvGrpSpPr>
              <p:grpSpPr bwMode="auto">
                <a:xfrm>
                  <a:off x="2747" y="1853"/>
                  <a:ext cx="1535" cy="1748"/>
                  <a:chOff x="2747" y="1853"/>
                  <a:chExt cx="1535" cy="1748"/>
                </a:xfrm>
              </p:grpSpPr>
              <p:sp>
                <p:nvSpPr>
                  <p:cNvPr id="382038" name="Rectangle 1110"/>
                  <p:cNvSpPr>
                    <a:spLocks noChangeArrowheads="1"/>
                  </p:cNvSpPr>
                  <p:nvPr/>
                </p:nvSpPr>
                <p:spPr bwMode="auto">
                  <a:xfrm>
                    <a:off x="2747" y="1853"/>
                    <a:ext cx="1535" cy="33"/>
                  </a:xfrm>
                  <a:prstGeom prst="rect">
                    <a:avLst/>
                  </a:prstGeom>
                  <a:solidFill>
                    <a:srgbClr val="BF7F3F"/>
                  </a:solidFill>
                  <a:ln w="9525">
                    <a:noFill/>
                    <a:miter lim="800000"/>
                    <a:headEnd/>
                    <a:tailEnd/>
                  </a:ln>
                </p:spPr>
                <p:txBody>
                  <a:bodyPr/>
                  <a:lstStyle/>
                  <a:p>
                    <a:endParaRPr lang="en-US"/>
                  </a:p>
                </p:txBody>
              </p:sp>
              <p:sp>
                <p:nvSpPr>
                  <p:cNvPr id="382039" name="Rectangle 1111"/>
                  <p:cNvSpPr>
                    <a:spLocks noChangeArrowheads="1"/>
                  </p:cNvSpPr>
                  <p:nvPr/>
                </p:nvSpPr>
                <p:spPr bwMode="auto">
                  <a:xfrm>
                    <a:off x="3061" y="2016"/>
                    <a:ext cx="938" cy="29"/>
                  </a:xfrm>
                  <a:prstGeom prst="rect">
                    <a:avLst/>
                  </a:prstGeom>
                  <a:solidFill>
                    <a:srgbClr val="BF7F3F"/>
                  </a:solidFill>
                  <a:ln w="9525">
                    <a:noFill/>
                    <a:miter lim="800000"/>
                    <a:headEnd/>
                    <a:tailEnd/>
                  </a:ln>
                </p:spPr>
                <p:txBody>
                  <a:bodyPr/>
                  <a:lstStyle/>
                  <a:p>
                    <a:endParaRPr lang="en-US"/>
                  </a:p>
                </p:txBody>
              </p:sp>
              <p:sp>
                <p:nvSpPr>
                  <p:cNvPr id="382040" name="Freeform 1112"/>
                  <p:cNvSpPr>
                    <a:spLocks/>
                  </p:cNvSpPr>
                  <p:nvPr/>
                </p:nvSpPr>
                <p:spPr bwMode="auto">
                  <a:xfrm>
                    <a:off x="3579" y="2233"/>
                    <a:ext cx="117" cy="1368"/>
                  </a:xfrm>
                  <a:custGeom>
                    <a:avLst/>
                    <a:gdLst/>
                    <a:ahLst/>
                    <a:cxnLst>
                      <a:cxn ang="0">
                        <a:pos x="117" y="0"/>
                      </a:cxn>
                      <a:cxn ang="0">
                        <a:pos x="90" y="89"/>
                      </a:cxn>
                      <a:cxn ang="0">
                        <a:pos x="43" y="166"/>
                      </a:cxn>
                      <a:cxn ang="0">
                        <a:pos x="43" y="1342"/>
                      </a:cxn>
                      <a:cxn ang="0">
                        <a:pos x="8" y="1368"/>
                      </a:cxn>
                      <a:cxn ang="0">
                        <a:pos x="0" y="144"/>
                      </a:cxn>
                      <a:cxn ang="0">
                        <a:pos x="117" y="0"/>
                      </a:cxn>
                    </a:cxnLst>
                    <a:rect l="0" t="0" r="r" b="b"/>
                    <a:pathLst>
                      <a:path w="117" h="1368">
                        <a:moveTo>
                          <a:pt x="117" y="0"/>
                        </a:moveTo>
                        <a:lnTo>
                          <a:pt x="90" y="89"/>
                        </a:lnTo>
                        <a:lnTo>
                          <a:pt x="43" y="166"/>
                        </a:lnTo>
                        <a:lnTo>
                          <a:pt x="43" y="1342"/>
                        </a:lnTo>
                        <a:lnTo>
                          <a:pt x="8" y="1368"/>
                        </a:lnTo>
                        <a:lnTo>
                          <a:pt x="0" y="144"/>
                        </a:lnTo>
                        <a:lnTo>
                          <a:pt x="117" y="0"/>
                        </a:lnTo>
                        <a:close/>
                      </a:path>
                    </a:pathLst>
                  </a:custGeom>
                  <a:solidFill>
                    <a:srgbClr val="BF7F3F"/>
                  </a:solidFill>
                  <a:ln w="9525">
                    <a:noFill/>
                    <a:round/>
                    <a:headEnd/>
                    <a:tailEnd/>
                  </a:ln>
                </p:spPr>
                <p:txBody>
                  <a:bodyPr/>
                  <a:lstStyle/>
                  <a:p>
                    <a:endParaRPr lang="en-US"/>
                  </a:p>
                </p:txBody>
              </p:sp>
              <p:sp>
                <p:nvSpPr>
                  <p:cNvPr id="382041" name="Freeform 1113"/>
                  <p:cNvSpPr>
                    <a:spLocks/>
                  </p:cNvSpPr>
                  <p:nvPr/>
                </p:nvSpPr>
                <p:spPr bwMode="auto">
                  <a:xfrm>
                    <a:off x="3128" y="2183"/>
                    <a:ext cx="819" cy="205"/>
                  </a:xfrm>
                  <a:custGeom>
                    <a:avLst/>
                    <a:gdLst/>
                    <a:ahLst/>
                    <a:cxnLst>
                      <a:cxn ang="0">
                        <a:pos x="138" y="205"/>
                      </a:cxn>
                      <a:cxn ang="0">
                        <a:pos x="84" y="160"/>
                      </a:cxn>
                      <a:cxn ang="0">
                        <a:pos x="84" y="24"/>
                      </a:cxn>
                      <a:cxn ang="0">
                        <a:pos x="0" y="24"/>
                      </a:cxn>
                      <a:cxn ang="0">
                        <a:pos x="0" y="0"/>
                      </a:cxn>
                      <a:cxn ang="0">
                        <a:pos x="819" y="0"/>
                      </a:cxn>
                      <a:cxn ang="0">
                        <a:pos x="798" y="24"/>
                      </a:cxn>
                      <a:cxn ang="0">
                        <a:pos x="356" y="24"/>
                      </a:cxn>
                      <a:cxn ang="0">
                        <a:pos x="319" y="62"/>
                      </a:cxn>
                      <a:cxn ang="0">
                        <a:pos x="155" y="62"/>
                      </a:cxn>
                      <a:cxn ang="0">
                        <a:pos x="138" y="205"/>
                      </a:cxn>
                    </a:cxnLst>
                    <a:rect l="0" t="0" r="r" b="b"/>
                    <a:pathLst>
                      <a:path w="819" h="205">
                        <a:moveTo>
                          <a:pt x="138" y="205"/>
                        </a:moveTo>
                        <a:lnTo>
                          <a:pt x="84" y="160"/>
                        </a:lnTo>
                        <a:lnTo>
                          <a:pt x="84" y="24"/>
                        </a:lnTo>
                        <a:lnTo>
                          <a:pt x="0" y="24"/>
                        </a:lnTo>
                        <a:lnTo>
                          <a:pt x="0" y="0"/>
                        </a:lnTo>
                        <a:lnTo>
                          <a:pt x="819" y="0"/>
                        </a:lnTo>
                        <a:lnTo>
                          <a:pt x="798" y="24"/>
                        </a:lnTo>
                        <a:lnTo>
                          <a:pt x="356" y="24"/>
                        </a:lnTo>
                        <a:lnTo>
                          <a:pt x="319" y="62"/>
                        </a:lnTo>
                        <a:lnTo>
                          <a:pt x="155" y="62"/>
                        </a:lnTo>
                        <a:lnTo>
                          <a:pt x="138" y="205"/>
                        </a:lnTo>
                        <a:close/>
                      </a:path>
                    </a:pathLst>
                  </a:custGeom>
                  <a:solidFill>
                    <a:srgbClr val="BF7F3F"/>
                  </a:solidFill>
                  <a:ln w="9525">
                    <a:noFill/>
                    <a:round/>
                    <a:headEnd/>
                    <a:tailEnd/>
                  </a:ln>
                </p:spPr>
                <p:txBody>
                  <a:bodyPr/>
                  <a:lstStyle/>
                  <a:p>
                    <a:endParaRPr lang="en-US"/>
                  </a:p>
                </p:txBody>
              </p:sp>
              <p:sp>
                <p:nvSpPr>
                  <p:cNvPr id="382042" name="Freeform 1114"/>
                  <p:cNvSpPr>
                    <a:spLocks/>
                  </p:cNvSpPr>
                  <p:nvPr/>
                </p:nvSpPr>
                <p:spPr bwMode="auto">
                  <a:xfrm>
                    <a:off x="2923" y="1921"/>
                    <a:ext cx="1211" cy="28"/>
                  </a:xfrm>
                  <a:custGeom>
                    <a:avLst/>
                    <a:gdLst/>
                    <a:ahLst/>
                    <a:cxnLst>
                      <a:cxn ang="0">
                        <a:pos x="0" y="2"/>
                      </a:cxn>
                      <a:cxn ang="0">
                        <a:pos x="1211" y="0"/>
                      </a:cxn>
                      <a:cxn ang="0">
                        <a:pos x="1198" y="27"/>
                      </a:cxn>
                      <a:cxn ang="0">
                        <a:pos x="10" y="28"/>
                      </a:cxn>
                      <a:cxn ang="0">
                        <a:pos x="0" y="2"/>
                      </a:cxn>
                    </a:cxnLst>
                    <a:rect l="0" t="0" r="r" b="b"/>
                    <a:pathLst>
                      <a:path w="1211" h="28">
                        <a:moveTo>
                          <a:pt x="0" y="2"/>
                        </a:moveTo>
                        <a:lnTo>
                          <a:pt x="1211" y="0"/>
                        </a:lnTo>
                        <a:lnTo>
                          <a:pt x="1198" y="27"/>
                        </a:lnTo>
                        <a:lnTo>
                          <a:pt x="10" y="28"/>
                        </a:lnTo>
                        <a:lnTo>
                          <a:pt x="0" y="2"/>
                        </a:lnTo>
                        <a:close/>
                      </a:path>
                    </a:pathLst>
                  </a:custGeom>
                  <a:solidFill>
                    <a:srgbClr val="BF7F3F"/>
                  </a:solidFill>
                  <a:ln w="9525">
                    <a:noFill/>
                    <a:round/>
                    <a:headEnd/>
                    <a:tailEnd/>
                  </a:ln>
                </p:spPr>
                <p:txBody>
                  <a:bodyPr/>
                  <a:lstStyle/>
                  <a:p>
                    <a:endParaRPr lang="en-US"/>
                  </a:p>
                </p:txBody>
              </p:sp>
            </p:grpSp>
          </p:grpSp>
        </p:grpSp>
      </p:grpSp>
      <p:grpSp>
        <p:nvGrpSpPr>
          <p:cNvPr id="382043" name="Group 1115"/>
          <p:cNvGrpSpPr>
            <a:grpSpLocks/>
          </p:cNvGrpSpPr>
          <p:nvPr/>
        </p:nvGrpSpPr>
        <p:grpSpPr bwMode="auto">
          <a:xfrm>
            <a:off x="182563" y="5478463"/>
            <a:ext cx="596900" cy="469900"/>
            <a:chOff x="4185" y="3330"/>
            <a:chExt cx="376" cy="296"/>
          </a:xfrm>
        </p:grpSpPr>
        <p:sp>
          <p:nvSpPr>
            <p:cNvPr id="382044" name="Rectangle 1116"/>
            <p:cNvSpPr>
              <a:spLocks noChangeArrowheads="1"/>
            </p:cNvSpPr>
            <p:nvPr/>
          </p:nvSpPr>
          <p:spPr bwMode="auto">
            <a:xfrm>
              <a:off x="4289" y="3414"/>
              <a:ext cx="272" cy="212"/>
            </a:xfrm>
            <a:prstGeom prst="rect">
              <a:avLst/>
            </a:prstGeom>
            <a:noFill/>
            <a:ln w="9525" algn="ctr">
              <a:noFill/>
              <a:miter lim="800000"/>
              <a:headEnd/>
              <a:tailEnd/>
            </a:ln>
            <a:effectLst/>
          </p:spPr>
          <p:txBody>
            <a:bodyPr wrap="none" lIns="92075" tIns="46038" rIns="92075" bIns="46038">
              <a:spAutoFit/>
            </a:bodyPr>
            <a:lstStyle/>
            <a:p>
              <a:r>
                <a:rPr lang="en-US" sz="1600">
                  <a:effectLst/>
                </a:rPr>
                <a:t>M</a:t>
              </a:r>
              <a:r>
                <a:rPr lang="en-US" sz="1600" baseline="-25000">
                  <a:effectLst/>
                </a:rPr>
                <a:t>a</a:t>
              </a:r>
            </a:p>
          </p:txBody>
        </p:sp>
        <p:grpSp>
          <p:nvGrpSpPr>
            <p:cNvPr id="382045" name="Group 1117"/>
            <p:cNvGrpSpPr>
              <a:grpSpLocks noChangeAspect="1"/>
            </p:cNvGrpSpPr>
            <p:nvPr/>
          </p:nvGrpSpPr>
          <p:grpSpPr bwMode="auto">
            <a:xfrm>
              <a:off x="4185" y="3330"/>
              <a:ext cx="178" cy="239"/>
              <a:chOff x="2569" y="1129"/>
              <a:chExt cx="1841" cy="2476"/>
            </a:xfrm>
          </p:grpSpPr>
          <p:sp>
            <p:nvSpPr>
              <p:cNvPr id="382046" name="AutoShape 1118"/>
              <p:cNvSpPr>
                <a:spLocks noChangeAspect="1" noChangeArrowheads="1" noTextEdit="1"/>
              </p:cNvSpPr>
              <p:nvPr/>
            </p:nvSpPr>
            <p:spPr bwMode="auto">
              <a:xfrm>
                <a:off x="2569" y="1129"/>
                <a:ext cx="1841" cy="2476"/>
              </a:xfrm>
              <a:prstGeom prst="rect">
                <a:avLst/>
              </a:prstGeom>
              <a:noFill/>
              <a:ln w="9525">
                <a:noFill/>
                <a:miter lim="800000"/>
                <a:headEnd/>
                <a:tailEnd/>
              </a:ln>
            </p:spPr>
            <p:txBody>
              <a:bodyPr/>
              <a:lstStyle/>
              <a:p>
                <a:endParaRPr lang="en-US"/>
              </a:p>
            </p:txBody>
          </p:sp>
          <p:sp>
            <p:nvSpPr>
              <p:cNvPr id="382047" name="Freeform 1119"/>
              <p:cNvSpPr>
                <a:spLocks/>
              </p:cNvSpPr>
              <p:nvPr/>
            </p:nvSpPr>
            <p:spPr bwMode="auto">
              <a:xfrm>
                <a:off x="2563" y="1125"/>
                <a:ext cx="1797" cy="2464"/>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78" y="235"/>
                  </a:cxn>
                  <a:cxn ang="0">
                    <a:pos x="1480" y="236"/>
                  </a:cxn>
                  <a:cxn ang="0">
                    <a:pos x="1516" y="316"/>
                  </a:cxn>
                  <a:cxn ang="0">
                    <a:pos x="1677" y="316"/>
                  </a:cxn>
                  <a:cxn ang="0">
                    <a:pos x="1679" y="372"/>
                  </a:cxn>
                  <a:cxn ang="0">
                    <a:pos x="1740" y="374"/>
                  </a:cxn>
                  <a:cxn ang="0">
                    <a:pos x="1797" y="374"/>
                  </a:cxn>
                  <a:cxn ang="0">
                    <a:pos x="1797" y="718"/>
                  </a:cxn>
                  <a:cxn ang="0">
                    <a:pos x="1677" y="719"/>
                  </a:cxn>
                  <a:cxn ang="0">
                    <a:pos x="1675" y="792"/>
                  </a:cxn>
                  <a:cxn ang="0">
                    <a:pos x="1522" y="792"/>
                  </a:cxn>
                  <a:cxn ang="0">
                    <a:pos x="1478" y="878"/>
                  </a:cxn>
                  <a:cxn ang="0">
                    <a:pos x="1395" y="879"/>
                  </a:cxn>
                  <a:cxn ang="0">
                    <a:pos x="1388" y="1054"/>
                  </a:cxn>
                  <a:cxn ang="0">
                    <a:pos x="1332" y="1054"/>
                  </a:cxn>
                  <a:cxn ang="0">
                    <a:pos x="1313" y="1080"/>
                  </a:cxn>
                  <a:cxn ang="0">
                    <a:pos x="1313" y="1255"/>
                  </a:cxn>
                  <a:cxn ang="0">
                    <a:pos x="1212" y="1256"/>
                  </a:cxn>
                  <a:cxn ang="0">
                    <a:pos x="1219" y="2306"/>
                  </a:cxn>
                  <a:cxn ang="0">
                    <a:pos x="980" y="2464"/>
                  </a:cxn>
                  <a:cxn ang="0">
                    <a:pos x="674" y="2282"/>
                  </a:cxn>
                  <a:cxn ang="0">
                    <a:pos x="783" y="2230"/>
                  </a:cxn>
                  <a:cxn ang="0">
                    <a:pos x="783" y="2170"/>
                  </a:cxn>
                  <a:cxn ang="0">
                    <a:pos x="674" y="2115"/>
                  </a:cxn>
                  <a:cxn ang="0">
                    <a:pos x="783" y="2068"/>
                  </a:cxn>
                  <a:cxn ang="0">
                    <a:pos x="766" y="2048"/>
                  </a:cxn>
                  <a:cxn ang="0">
                    <a:pos x="672" y="2005"/>
                  </a:cxn>
                  <a:cxn ang="0">
                    <a:pos x="655" y="1869"/>
                  </a:cxn>
                  <a:cxn ang="0">
                    <a:pos x="643" y="1856"/>
                  </a:cxn>
                  <a:cxn ang="0">
                    <a:pos x="785" y="1778"/>
                  </a:cxn>
                  <a:cxn ang="0">
                    <a:pos x="785" y="1710"/>
                  </a:cxn>
                  <a:cxn ang="0">
                    <a:pos x="672" y="1630"/>
                  </a:cxn>
                  <a:cxn ang="0">
                    <a:pos x="783" y="1559"/>
                  </a:cxn>
                  <a:cxn ang="0">
                    <a:pos x="783" y="1488"/>
                  </a:cxn>
                  <a:cxn ang="0">
                    <a:pos x="674" y="1396"/>
                  </a:cxn>
                  <a:cxn ang="0">
                    <a:pos x="653" y="1247"/>
                  </a:cxn>
                  <a:cxn ang="0">
                    <a:pos x="521" y="1247"/>
                  </a:cxn>
                  <a:cxn ang="0">
                    <a:pos x="521" y="1046"/>
                  </a:cxn>
                  <a:cxn ang="0">
                    <a:pos x="442" y="1046"/>
                  </a:cxn>
                  <a:cxn ang="0">
                    <a:pos x="442" y="870"/>
                  </a:cxn>
                  <a:cxn ang="0">
                    <a:pos x="354" y="870"/>
                  </a:cxn>
                  <a:cxn ang="0">
                    <a:pos x="314" y="786"/>
                  </a:cxn>
                  <a:cxn ang="0">
                    <a:pos x="136" y="786"/>
                  </a:cxn>
                  <a:cxn ang="0">
                    <a:pos x="136" y="712"/>
                  </a:cxn>
                  <a:cxn ang="0">
                    <a:pos x="0" y="712"/>
                  </a:cxn>
                  <a:cxn ang="0">
                    <a:pos x="0" y="365"/>
                  </a:cxn>
                  <a:cxn ang="0">
                    <a:pos x="134" y="365"/>
                  </a:cxn>
                  <a:cxn ang="0">
                    <a:pos x="134" y="314"/>
                  </a:cxn>
                  <a:cxn ang="0">
                    <a:pos x="285" y="314"/>
                  </a:cxn>
                  <a:cxn ang="0">
                    <a:pos x="320" y="292"/>
                  </a:cxn>
                  <a:cxn ang="0">
                    <a:pos x="356" y="236"/>
                  </a:cxn>
                  <a:cxn ang="0">
                    <a:pos x="442" y="236"/>
                  </a:cxn>
                  <a:cxn ang="0">
                    <a:pos x="645" y="0"/>
                  </a:cxn>
                </a:cxnLst>
                <a:rect l="0" t="0" r="r" b="b"/>
                <a:pathLst>
                  <a:path w="1797" h="2464">
                    <a:moveTo>
                      <a:pt x="645" y="0"/>
                    </a:moveTo>
                    <a:lnTo>
                      <a:pt x="1187" y="0"/>
                    </a:lnTo>
                    <a:lnTo>
                      <a:pt x="1085" y="94"/>
                    </a:lnTo>
                    <a:lnTo>
                      <a:pt x="768" y="94"/>
                    </a:lnTo>
                    <a:lnTo>
                      <a:pt x="649" y="245"/>
                    </a:lnTo>
                    <a:lnTo>
                      <a:pt x="1194" y="245"/>
                    </a:lnTo>
                    <a:lnTo>
                      <a:pt x="1083" y="96"/>
                    </a:lnTo>
                    <a:lnTo>
                      <a:pt x="1187" y="1"/>
                    </a:lnTo>
                    <a:lnTo>
                      <a:pt x="1378" y="235"/>
                    </a:lnTo>
                    <a:lnTo>
                      <a:pt x="1480" y="236"/>
                    </a:lnTo>
                    <a:lnTo>
                      <a:pt x="1516" y="316"/>
                    </a:lnTo>
                    <a:lnTo>
                      <a:pt x="1677" y="316"/>
                    </a:lnTo>
                    <a:lnTo>
                      <a:pt x="1679" y="372"/>
                    </a:lnTo>
                    <a:lnTo>
                      <a:pt x="1740" y="374"/>
                    </a:lnTo>
                    <a:lnTo>
                      <a:pt x="1797" y="374"/>
                    </a:lnTo>
                    <a:lnTo>
                      <a:pt x="1797" y="718"/>
                    </a:lnTo>
                    <a:lnTo>
                      <a:pt x="1677" y="719"/>
                    </a:lnTo>
                    <a:lnTo>
                      <a:pt x="1675" y="792"/>
                    </a:lnTo>
                    <a:lnTo>
                      <a:pt x="1522" y="792"/>
                    </a:lnTo>
                    <a:lnTo>
                      <a:pt x="1478" y="878"/>
                    </a:lnTo>
                    <a:lnTo>
                      <a:pt x="1395" y="879"/>
                    </a:lnTo>
                    <a:lnTo>
                      <a:pt x="1388" y="1054"/>
                    </a:lnTo>
                    <a:lnTo>
                      <a:pt x="1332" y="1054"/>
                    </a:lnTo>
                    <a:lnTo>
                      <a:pt x="1313" y="1080"/>
                    </a:lnTo>
                    <a:lnTo>
                      <a:pt x="1313" y="1255"/>
                    </a:lnTo>
                    <a:lnTo>
                      <a:pt x="1212" y="1256"/>
                    </a:lnTo>
                    <a:lnTo>
                      <a:pt x="1219" y="2306"/>
                    </a:lnTo>
                    <a:lnTo>
                      <a:pt x="980" y="2464"/>
                    </a:lnTo>
                    <a:lnTo>
                      <a:pt x="674" y="2282"/>
                    </a:lnTo>
                    <a:lnTo>
                      <a:pt x="783" y="2230"/>
                    </a:lnTo>
                    <a:lnTo>
                      <a:pt x="783" y="2170"/>
                    </a:lnTo>
                    <a:lnTo>
                      <a:pt x="674" y="2115"/>
                    </a:lnTo>
                    <a:lnTo>
                      <a:pt x="783" y="2068"/>
                    </a:lnTo>
                    <a:lnTo>
                      <a:pt x="766" y="2048"/>
                    </a:lnTo>
                    <a:lnTo>
                      <a:pt x="672" y="2005"/>
                    </a:lnTo>
                    <a:lnTo>
                      <a:pt x="655" y="1869"/>
                    </a:lnTo>
                    <a:lnTo>
                      <a:pt x="643" y="1856"/>
                    </a:lnTo>
                    <a:lnTo>
                      <a:pt x="785" y="1778"/>
                    </a:lnTo>
                    <a:lnTo>
                      <a:pt x="785" y="1710"/>
                    </a:lnTo>
                    <a:lnTo>
                      <a:pt x="672" y="1630"/>
                    </a:lnTo>
                    <a:lnTo>
                      <a:pt x="783" y="1559"/>
                    </a:lnTo>
                    <a:lnTo>
                      <a:pt x="783" y="1488"/>
                    </a:lnTo>
                    <a:lnTo>
                      <a:pt x="674" y="1396"/>
                    </a:lnTo>
                    <a:lnTo>
                      <a:pt x="653" y="1247"/>
                    </a:lnTo>
                    <a:lnTo>
                      <a:pt x="521" y="1247"/>
                    </a:lnTo>
                    <a:lnTo>
                      <a:pt x="521" y="1046"/>
                    </a:lnTo>
                    <a:lnTo>
                      <a:pt x="442" y="1046"/>
                    </a:lnTo>
                    <a:lnTo>
                      <a:pt x="442" y="870"/>
                    </a:lnTo>
                    <a:lnTo>
                      <a:pt x="354" y="870"/>
                    </a:lnTo>
                    <a:lnTo>
                      <a:pt x="314" y="786"/>
                    </a:lnTo>
                    <a:lnTo>
                      <a:pt x="136" y="786"/>
                    </a:lnTo>
                    <a:lnTo>
                      <a:pt x="136" y="712"/>
                    </a:lnTo>
                    <a:lnTo>
                      <a:pt x="0" y="712"/>
                    </a:lnTo>
                    <a:lnTo>
                      <a:pt x="0" y="365"/>
                    </a:lnTo>
                    <a:lnTo>
                      <a:pt x="134" y="365"/>
                    </a:lnTo>
                    <a:lnTo>
                      <a:pt x="134" y="314"/>
                    </a:lnTo>
                    <a:lnTo>
                      <a:pt x="285" y="314"/>
                    </a:lnTo>
                    <a:lnTo>
                      <a:pt x="320" y="292"/>
                    </a:lnTo>
                    <a:lnTo>
                      <a:pt x="356" y="236"/>
                    </a:lnTo>
                    <a:lnTo>
                      <a:pt x="442" y="236"/>
                    </a:lnTo>
                    <a:lnTo>
                      <a:pt x="645" y="0"/>
                    </a:lnTo>
                    <a:close/>
                  </a:path>
                </a:pathLst>
              </a:custGeom>
              <a:solidFill>
                <a:srgbClr val="FF9F00"/>
              </a:solidFill>
              <a:ln w="9525">
                <a:noFill/>
                <a:round/>
                <a:headEnd/>
                <a:tailEnd/>
              </a:ln>
            </p:spPr>
            <p:txBody>
              <a:bodyPr/>
              <a:lstStyle/>
              <a:p>
                <a:endParaRPr lang="en-US"/>
              </a:p>
            </p:txBody>
          </p:sp>
          <p:sp>
            <p:nvSpPr>
              <p:cNvPr id="382048" name="Freeform 1120"/>
              <p:cNvSpPr>
                <a:spLocks/>
              </p:cNvSpPr>
              <p:nvPr/>
            </p:nvSpPr>
            <p:spPr bwMode="auto">
              <a:xfrm>
                <a:off x="2607" y="1138"/>
                <a:ext cx="1799" cy="2466"/>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80" y="235"/>
                  </a:cxn>
                  <a:cxn ang="0">
                    <a:pos x="1480" y="236"/>
                  </a:cxn>
                  <a:cxn ang="0">
                    <a:pos x="1516" y="316"/>
                  </a:cxn>
                  <a:cxn ang="0">
                    <a:pos x="1677" y="316"/>
                  </a:cxn>
                  <a:cxn ang="0">
                    <a:pos x="1679" y="372"/>
                  </a:cxn>
                  <a:cxn ang="0">
                    <a:pos x="1740" y="374"/>
                  </a:cxn>
                  <a:cxn ang="0">
                    <a:pos x="1799" y="374"/>
                  </a:cxn>
                  <a:cxn ang="0">
                    <a:pos x="1799" y="718"/>
                  </a:cxn>
                  <a:cxn ang="0">
                    <a:pos x="1677" y="720"/>
                  </a:cxn>
                  <a:cxn ang="0">
                    <a:pos x="1675" y="792"/>
                  </a:cxn>
                  <a:cxn ang="0">
                    <a:pos x="1522" y="792"/>
                  </a:cxn>
                  <a:cxn ang="0">
                    <a:pos x="1478" y="878"/>
                  </a:cxn>
                  <a:cxn ang="0">
                    <a:pos x="1395" y="879"/>
                  </a:cxn>
                  <a:cxn ang="0">
                    <a:pos x="1388" y="1054"/>
                  </a:cxn>
                  <a:cxn ang="0">
                    <a:pos x="1332" y="1054"/>
                  </a:cxn>
                  <a:cxn ang="0">
                    <a:pos x="1317" y="1069"/>
                  </a:cxn>
                  <a:cxn ang="0">
                    <a:pos x="1317" y="1256"/>
                  </a:cxn>
                  <a:cxn ang="0">
                    <a:pos x="1212" y="1256"/>
                  </a:cxn>
                  <a:cxn ang="0">
                    <a:pos x="1219" y="2306"/>
                  </a:cxn>
                  <a:cxn ang="0">
                    <a:pos x="980" y="2466"/>
                  </a:cxn>
                  <a:cxn ang="0">
                    <a:pos x="674" y="2282"/>
                  </a:cxn>
                  <a:cxn ang="0">
                    <a:pos x="783" y="2230"/>
                  </a:cxn>
                  <a:cxn ang="0">
                    <a:pos x="783" y="2170"/>
                  </a:cxn>
                  <a:cxn ang="0">
                    <a:pos x="674" y="2115"/>
                  </a:cxn>
                  <a:cxn ang="0">
                    <a:pos x="783" y="2068"/>
                  </a:cxn>
                  <a:cxn ang="0">
                    <a:pos x="766" y="2049"/>
                  </a:cxn>
                  <a:cxn ang="0">
                    <a:pos x="672" y="2006"/>
                  </a:cxn>
                  <a:cxn ang="0">
                    <a:pos x="655" y="1870"/>
                  </a:cxn>
                  <a:cxn ang="0">
                    <a:pos x="643" y="1858"/>
                  </a:cxn>
                  <a:cxn ang="0">
                    <a:pos x="785" y="1778"/>
                  </a:cxn>
                  <a:cxn ang="0">
                    <a:pos x="785" y="1710"/>
                  </a:cxn>
                  <a:cxn ang="0">
                    <a:pos x="672" y="1630"/>
                  </a:cxn>
                  <a:cxn ang="0">
                    <a:pos x="783" y="1559"/>
                  </a:cxn>
                  <a:cxn ang="0">
                    <a:pos x="783" y="1488"/>
                  </a:cxn>
                  <a:cxn ang="0">
                    <a:pos x="674" y="1397"/>
                  </a:cxn>
                  <a:cxn ang="0">
                    <a:pos x="653" y="1247"/>
                  </a:cxn>
                  <a:cxn ang="0">
                    <a:pos x="521" y="1247"/>
                  </a:cxn>
                  <a:cxn ang="0">
                    <a:pos x="521" y="1046"/>
                  </a:cxn>
                  <a:cxn ang="0">
                    <a:pos x="444" y="1046"/>
                  </a:cxn>
                  <a:cxn ang="0">
                    <a:pos x="444" y="871"/>
                  </a:cxn>
                  <a:cxn ang="0">
                    <a:pos x="354" y="871"/>
                  </a:cxn>
                  <a:cxn ang="0">
                    <a:pos x="314" y="786"/>
                  </a:cxn>
                  <a:cxn ang="0">
                    <a:pos x="136" y="786"/>
                  </a:cxn>
                  <a:cxn ang="0">
                    <a:pos x="136" y="712"/>
                  </a:cxn>
                  <a:cxn ang="0">
                    <a:pos x="0" y="712"/>
                  </a:cxn>
                  <a:cxn ang="0">
                    <a:pos x="0" y="365"/>
                  </a:cxn>
                  <a:cxn ang="0">
                    <a:pos x="134" y="365"/>
                  </a:cxn>
                  <a:cxn ang="0">
                    <a:pos x="134" y="315"/>
                  </a:cxn>
                  <a:cxn ang="0">
                    <a:pos x="285" y="315"/>
                  </a:cxn>
                  <a:cxn ang="0">
                    <a:pos x="320" y="293"/>
                  </a:cxn>
                  <a:cxn ang="0">
                    <a:pos x="356" y="236"/>
                  </a:cxn>
                  <a:cxn ang="0">
                    <a:pos x="444" y="236"/>
                  </a:cxn>
                  <a:cxn ang="0">
                    <a:pos x="645" y="0"/>
                  </a:cxn>
                </a:cxnLst>
                <a:rect l="0" t="0" r="r" b="b"/>
                <a:pathLst>
                  <a:path w="1799" h="2466">
                    <a:moveTo>
                      <a:pt x="645" y="0"/>
                    </a:moveTo>
                    <a:lnTo>
                      <a:pt x="1187" y="0"/>
                    </a:lnTo>
                    <a:lnTo>
                      <a:pt x="1085" y="94"/>
                    </a:lnTo>
                    <a:lnTo>
                      <a:pt x="768" y="94"/>
                    </a:lnTo>
                    <a:lnTo>
                      <a:pt x="649" y="245"/>
                    </a:lnTo>
                    <a:lnTo>
                      <a:pt x="1194" y="245"/>
                    </a:lnTo>
                    <a:lnTo>
                      <a:pt x="1083" y="96"/>
                    </a:lnTo>
                    <a:lnTo>
                      <a:pt x="1187" y="1"/>
                    </a:lnTo>
                    <a:lnTo>
                      <a:pt x="1380" y="235"/>
                    </a:lnTo>
                    <a:lnTo>
                      <a:pt x="1480" y="236"/>
                    </a:lnTo>
                    <a:lnTo>
                      <a:pt x="1516" y="316"/>
                    </a:lnTo>
                    <a:lnTo>
                      <a:pt x="1677" y="316"/>
                    </a:lnTo>
                    <a:lnTo>
                      <a:pt x="1679" y="372"/>
                    </a:lnTo>
                    <a:lnTo>
                      <a:pt x="1740" y="374"/>
                    </a:lnTo>
                    <a:lnTo>
                      <a:pt x="1799" y="374"/>
                    </a:lnTo>
                    <a:lnTo>
                      <a:pt x="1799" y="718"/>
                    </a:lnTo>
                    <a:lnTo>
                      <a:pt x="1677" y="720"/>
                    </a:lnTo>
                    <a:lnTo>
                      <a:pt x="1675" y="792"/>
                    </a:lnTo>
                    <a:lnTo>
                      <a:pt x="1522" y="792"/>
                    </a:lnTo>
                    <a:lnTo>
                      <a:pt x="1478" y="878"/>
                    </a:lnTo>
                    <a:lnTo>
                      <a:pt x="1395" y="879"/>
                    </a:lnTo>
                    <a:lnTo>
                      <a:pt x="1388" y="1054"/>
                    </a:lnTo>
                    <a:lnTo>
                      <a:pt x="1332" y="1054"/>
                    </a:lnTo>
                    <a:lnTo>
                      <a:pt x="1317" y="1069"/>
                    </a:lnTo>
                    <a:lnTo>
                      <a:pt x="1317" y="1256"/>
                    </a:lnTo>
                    <a:lnTo>
                      <a:pt x="1212" y="1256"/>
                    </a:lnTo>
                    <a:lnTo>
                      <a:pt x="1219" y="2306"/>
                    </a:lnTo>
                    <a:lnTo>
                      <a:pt x="980" y="2466"/>
                    </a:lnTo>
                    <a:lnTo>
                      <a:pt x="674" y="2282"/>
                    </a:lnTo>
                    <a:lnTo>
                      <a:pt x="783" y="2230"/>
                    </a:lnTo>
                    <a:lnTo>
                      <a:pt x="783" y="2170"/>
                    </a:lnTo>
                    <a:lnTo>
                      <a:pt x="674" y="2115"/>
                    </a:lnTo>
                    <a:lnTo>
                      <a:pt x="783" y="2068"/>
                    </a:lnTo>
                    <a:lnTo>
                      <a:pt x="766" y="2049"/>
                    </a:lnTo>
                    <a:lnTo>
                      <a:pt x="672" y="2006"/>
                    </a:lnTo>
                    <a:lnTo>
                      <a:pt x="655" y="1870"/>
                    </a:lnTo>
                    <a:lnTo>
                      <a:pt x="643" y="1858"/>
                    </a:lnTo>
                    <a:lnTo>
                      <a:pt x="785" y="1778"/>
                    </a:lnTo>
                    <a:lnTo>
                      <a:pt x="785" y="1710"/>
                    </a:lnTo>
                    <a:lnTo>
                      <a:pt x="672" y="1630"/>
                    </a:lnTo>
                    <a:lnTo>
                      <a:pt x="783" y="1559"/>
                    </a:lnTo>
                    <a:lnTo>
                      <a:pt x="783" y="1488"/>
                    </a:lnTo>
                    <a:lnTo>
                      <a:pt x="674" y="1397"/>
                    </a:lnTo>
                    <a:lnTo>
                      <a:pt x="653" y="1247"/>
                    </a:lnTo>
                    <a:lnTo>
                      <a:pt x="521" y="1247"/>
                    </a:lnTo>
                    <a:lnTo>
                      <a:pt x="521" y="1046"/>
                    </a:lnTo>
                    <a:lnTo>
                      <a:pt x="444" y="1046"/>
                    </a:lnTo>
                    <a:lnTo>
                      <a:pt x="444" y="871"/>
                    </a:lnTo>
                    <a:lnTo>
                      <a:pt x="354" y="871"/>
                    </a:lnTo>
                    <a:lnTo>
                      <a:pt x="314" y="786"/>
                    </a:lnTo>
                    <a:lnTo>
                      <a:pt x="136" y="786"/>
                    </a:lnTo>
                    <a:lnTo>
                      <a:pt x="136" y="712"/>
                    </a:lnTo>
                    <a:lnTo>
                      <a:pt x="0" y="712"/>
                    </a:lnTo>
                    <a:lnTo>
                      <a:pt x="0" y="365"/>
                    </a:lnTo>
                    <a:lnTo>
                      <a:pt x="134" y="365"/>
                    </a:lnTo>
                    <a:lnTo>
                      <a:pt x="134" y="315"/>
                    </a:lnTo>
                    <a:lnTo>
                      <a:pt x="285" y="315"/>
                    </a:lnTo>
                    <a:lnTo>
                      <a:pt x="320" y="293"/>
                    </a:lnTo>
                    <a:lnTo>
                      <a:pt x="356" y="236"/>
                    </a:lnTo>
                    <a:lnTo>
                      <a:pt x="444" y="236"/>
                    </a:lnTo>
                    <a:lnTo>
                      <a:pt x="645" y="0"/>
                    </a:lnTo>
                    <a:close/>
                  </a:path>
                </a:pathLst>
              </a:custGeom>
              <a:solidFill>
                <a:schemeClr val="hlink"/>
              </a:solidFill>
              <a:ln w="9525">
                <a:noFill/>
                <a:round/>
                <a:headEnd/>
                <a:tailEnd/>
              </a:ln>
            </p:spPr>
            <p:txBody>
              <a:bodyPr/>
              <a:lstStyle/>
              <a:p>
                <a:endParaRPr lang="en-US"/>
              </a:p>
            </p:txBody>
          </p:sp>
          <p:grpSp>
            <p:nvGrpSpPr>
              <p:cNvPr id="382049" name="Group 1121"/>
              <p:cNvGrpSpPr>
                <a:grpSpLocks/>
              </p:cNvGrpSpPr>
              <p:nvPr/>
            </p:nvGrpSpPr>
            <p:grpSpPr bwMode="auto">
              <a:xfrm>
                <a:off x="2858" y="1533"/>
                <a:ext cx="1372" cy="283"/>
                <a:chOff x="2858" y="1533"/>
                <a:chExt cx="1372" cy="283"/>
              </a:xfrm>
            </p:grpSpPr>
            <p:sp>
              <p:nvSpPr>
                <p:cNvPr id="382050" name="Freeform 1122"/>
                <p:cNvSpPr>
                  <a:spLocks/>
                </p:cNvSpPr>
                <p:nvPr/>
              </p:nvSpPr>
              <p:spPr bwMode="auto">
                <a:xfrm>
                  <a:off x="2858" y="1534"/>
                  <a:ext cx="1271" cy="282"/>
                </a:xfrm>
                <a:custGeom>
                  <a:avLst/>
                  <a:gdLst/>
                  <a:ahLst/>
                  <a:cxnLst>
                    <a:cxn ang="0">
                      <a:pos x="0" y="146"/>
                    </a:cxn>
                    <a:cxn ang="0">
                      <a:pos x="111" y="0"/>
                    </a:cxn>
                    <a:cxn ang="0">
                      <a:pos x="1271" y="0"/>
                    </a:cxn>
                    <a:cxn ang="0">
                      <a:pos x="1261" y="10"/>
                    </a:cxn>
                    <a:cxn ang="0">
                      <a:pos x="124" y="10"/>
                    </a:cxn>
                    <a:cxn ang="0">
                      <a:pos x="21" y="146"/>
                    </a:cxn>
                    <a:cxn ang="0">
                      <a:pos x="122" y="273"/>
                    </a:cxn>
                    <a:cxn ang="0">
                      <a:pos x="103" y="282"/>
                    </a:cxn>
                    <a:cxn ang="0">
                      <a:pos x="0" y="146"/>
                    </a:cxn>
                  </a:cxnLst>
                  <a:rect l="0" t="0" r="r" b="b"/>
                  <a:pathLst>
                    <a:path w="1271" h="282">
                      <a:moveTo>
                        <a:pt x="0" y="146"/>
                      </a:moveTo>
                      <a:lnTo>
                        <a:pt x="111" y="0"/>
                      </a:lnTo>
                      <a:lnTo>
                        <a:pt x="1271" y="0"/>
                      </a:lnTo>
                      <a:lnTo>
                        <a:pt x="1261" y="10"/>
                      </a:lnTo>
                      <a:lnTo>
                        <a:pt x="124" y="10"/>
                      </a:lnTo>
                      <a:lnTo>
                        <a:pt x="21" y="146"/>
                      </a:lnTo>
                      <a:lnTo>
                        <a:pt x="122" y="273"/>
                      </a:lnTo>
                      <a:lnTo>
                        <a:pt x="103" y="282"/>
                      </a:lnTo>
                      <a:lnTo>
                        <a:pt x="0" y="146"/>
                      </a:lnTo>
                      <a:close/>
                    </a:path>
                  </a:pathLst>
                </a:custGeom>
                <a:solidFill>
                  <a:srgbClr val="BF7F3F"/>
                </a:solidFill>
                <a:ln w="9525">
                  <a:noFill/>
                  <a:round/>
                  <a:headEnd/>
                  <a:tailEnd/>
                </a:ln>
              </p:spPr>
              <p:txBody>
                <a:bodyPr/>
                <a:lstStyle/>
                <a:p>
                  <a:endParaRPr lang="en-US"/>
                </a:p>
              </p:txBody>
            </p:sp>
            <p:sp>
              <p:nvSpPr>
                <p:cNvPr id="382051" name="Freeform 1123"/>
                <p:cNvSpPr>
                  <a:spLocks/>
                </p:cNvSpPr>
                <p:nvPr/>
              </p:nvSpPr>
              <p:spPr bwMode="auto">
                <a:xfrm>
                  <a:off x="2959" y="1533"/>
                  <a:ext cx="1271" cy="282"/>
                </a:xfrm>
                <a:custGeom>
                  <a:avLst/>
                  <a:gdLst/>
                  <a:ahLst/>
                  <a:cxnLst>
                    <a:cxn ang="0">
                      <a:pos x="1271" y="134"/>
                    </a:cxn>
                    <a:cxn ang="0">
                      <a:pos x="1160" y="282"/>
                    </a:cxn>
                    <a:cxn ang="0">
                      <a:pos x="0" y="282"/>
                    </a:cxn>
                    <a:cxn ang="0">
                      <a:pos x="10" y="272"/>
                    </a:cxn>
                    <a:cxn ang="0">
                      <a:pos x="1147" y="272"/>
                    </a:cxn>
                    <a:cxn ang="0">
                      <a:pos x="1250" y="134"/>
                    </a:cxn>
                    <a:cxn ang="0">
                      <a:pos x="1149" y="8"/>
                    </a:cxn>
                    <a:cxn ang="0">
                      <a:pos x="1168" y="0"/>
                    </a:cxn>
                    <a:cxn ang="0">
                      <a:pos x="1271" y="134"/>
                    </a:cxn>
                  </a:cxnLst>
                  <a:rect l="0" t="0" r="r" b="b"/>
                  <a:pathLst>
                    <a:path w="1271" h="282">
                      <a:moveTo>
                        <a:pt x="1271" y="134"/>
                      </a:moveTo>
                      <a:lnTo>
                        <a:pt x="1160" y="282"/>
                      </a:lnTo>
                      <a:lnTo>
                        <a:pt x="0" y="282"/>
                      </a:lnTo>
                      <a:lnTo>
                        <a:pt x="10" y="272"/>
                      </a:lnTo>
                      <a:lnTo>
                        <a:pt x="1147" y="272"/>
                      </a:lnTo>
                      <a:lnTo>
                        <a:pt x="1250" y="134"/>
                      </a:lnTo>
                      <a:lnTo>
                        <a:pt x="1149" y="8"/>
                      </a:lnTo>
                      <a:lnTo>
                        <a:pt x="1168" y="0"/>
                      </a:lnTo>
                      <a:lnTo>
                        <a:pt x="1271" y="134"/>
                      </a:lnTo>
                      <a:close/>
                    </a:path>
                  </a:pathLst>
                </a:custGeom>
                <a:solidFill>
                  <a:srgbClr val="FF9F00"/>
                </a:solidFill>
                <a:ln w="9525">
                  <a:noFill/>
                  <a:round/>
                  <a:headEnd/>
                  <a:tailEnd/>
                </a:ln>
              </p:spPr>
              <p:txBody>
                <a:bodyPr/>
                <a:lstStyle/>
                <a:p>
                  <a:endParaRPr lang="en-US"/>
                </a:p>
              </p:txBody>
            </p:sp>
          </p:grpSp>
          <p:sp>
            <p:nvSpPr>
              <p:cNvPr id="382052" name="Rectangle 1124"/>
              <p:cNvSpPr>
                <a:spLocks noChangeArrowheads="1"/>
              </p:cNvSpPr>
              <p:nvPr/>
            </p:nvSpPr>
            <p:spPr bwMode="auto">
              <a:xfrm>
                <a:off x="2749" y="1491"/>
                <a:ext cx="1527" cy="13"/>
              </a:xfrm>
              <a:prstGeom prst="rect">
                <a:avLst/>
              </a:prstGeom>
              <a:solidFill>
                <a:srgbClr val="FF9F00"/>
              </a:solidFill>
              <a:ln w="9525">
                <a:noFill/>
                <a:miter lim="800000"/>
                <a:headEnd/>
                <a:tailEnd/>
              </a:ln>
            </p:spPr>
            <p:txBody>
              <a:bodyPr/>
              <a:lstStyle/>
              <a:p>
                <a:endParaRPr lang="en-US"/>
              </a:p>
            </p:txBody>
          </p:sp>
          <p:sp>
            <p:nvSpPr>
              <p:cNvPr id="382053" name="Rectangle 1125"/>
              <p:cNvSpPr>
                <a:spLocks noChangeArrowheads="1"/>
              </p:cNvSpPr>
              <p:nvPr/>
            </p:nvSpPr>
            <p:spPr bwMode="auto">
              <a:xfrm>
                <a:off x="2900" y="1435"/>
                <a:ext cx="1192" cy="15"/>
              </a:xfrm>
              <a:prstGeom prst="rect">
                <a:avLst/>
              </a:prstGeom>
              <a:solidFill>
                <a:srgbClr val="FF9F00"/>
              </a:solidFill>
              <a:ln w="9525">
                <a:noFill/>
                <a:miter lim="800000"/>
                <a:headEnd/>
                <a:tailEnd/>
              </a:ln>
            </p:spPr>
            <p:txBody>
              <a:bodyPr/>
              <a:lstStyle/>
              <a:p>
                <a:endParaRPr lang="en-US"/>
              </a:p>
            </p:txBody>
          </p:sp>
          <p:grpSp>
            <p:nvGrpSpPr>
              <p:cNvPr id="382054" name="Group 1126"/>
              <p:cNvGrpSpPr>
                <a:grpSpLocks/>
              </p:cNvGrpSpPr>
              <p:nvPr/>
            </p:nvGrpSpPr>
            <p:grpSpPr bwMode="auto">
              <a:xfrm>
                <a:off x="2747" y="1853"/>
                <a:ext cx="1535" cy="1748"/>
                <a:chOff x="2747" y="1853"/>
                <a:chExt cx="1535" cy="1748"/>
              </a:xfrm>
            </p:grpSpPr>
            <p:sp>
              <p:nvSpPr>
                <p:cNvPr id="382055" name="Freeform 1127"/>
                <p:cNvSpPr>
                  <a:spLocks/>
                </p:cNvSpPr>
                <p:nvPr/>
              </p:nvSpPr>
              <p:spPr bwMode="auto">
                <a:xfrm>
                  <a:off x="3447" y="2195"/>
                  <a:ext cx="39" cy="1346"/>
                </a:xfrm>
                <a:custGeom>
                  <a:avLst/>
                  <a:gdLst/>
                  <a:ahLst/>
                  <a:cxnLst>
                    <a:cxn ang="0">
                      <a:pos x="39" y="0"/>
                    </a:cxn>
                    <a:cxn ang="0">
                      <a:pos x="37" y="1346"/>
                    </a:cxn>
                    <a:cxn ang="0">
                      <a:pos x="4" y="1326"/>
                    </a:cxn>
                    <a:cxn ang="0">
                      <a:pos x="0" y="41"/>
                    </a:cxn>
                    <a:cxn ang="0">
                      <a:pos x="39" y="0"/>
                    </a:cxn>
                  </a:cxnLst>
                  <a:rect l="0" t="0" r="r" b="b"/>
                  <a:pathLst>
                    <a:path w="39" h="1346">
                      <a:moveTo>
                        <a:pt x="39" y="0"/>
                      </a:moveTo>
                      <a:lnTo>
                        <a:pt x="37" y="1346"/>
                      </a:lnTo>
                      <a:lnTo>
                        <a:pt x="4" y="1326"/>
                      </a:lnTo>
                      <a:lnTo>
                        <a:pt x="0" y="41"/>
                      </a:lnTo>
                      <a:lnTo>
                        <a:pt x="39" y="0"/>
                      </a:lnTo>
                      <a:close/>
                    </a:path>
                  </a:pathLst>
                </a:custGeom>
                <a:solidFill>
                  <a:srgbClr val="FF9F00"/>
                </a:solidFill>
                <a:ln w="9525">
                  <a:noFill/>
                  <a:round/>
                  <a:headEnd/>
                  <a:tailEnd/>
                </a:ln>
              </p:spPr>
              <p:txBody>
                <a:bodyPr/>
                <a:lstStyle/>
                <a:p>
                  <a:endParaRPr lang="en-US"/>
                </a:p>
              </p:txBody>
            </p:sp>
            <p:sp>
              <p:nvSpPr>
                <p:cNvPr id="382056" name="Freeform 1128"/>
                <p:cNvSpPr>
                  <a:spLocks/>
                </p:cNvSpPr>
                <p:nvPr/>
              </p:nvSpPr>
              <p:spPr bwMode="auto">
                <a:xfrm>
                  <a:off x="3666" y="2230"/>
                  <a:ext cx="36" cy="1314"/>
                </a:xfrm>
                <a:custGeom>
                  <a:avLst/>
                  <a:gdLst/>
                  <a:ahLst/>
                  <a:cxnLst>
                    <a:cxn ang="0">
                      <a:pos x="30" y="0"/>
                    </a:cxn>
                    <a:cxn ang="0">
                      <a:pos x="36" y="1292"/>
                    </a:cxn>
                    <a:cxn ang="0">
                      <a:pos x="5" y="1314"/>
                    </a:cxn>
                    <a:cxn ang="0">
                      <a:pos x="0" y="107"/>
                    </a:cxn>
                    <a:cxn ang="0">
                      <a:pos x="30" y="0"/>
                    </a:cxn>
                  </a:cxnLst>
                  <a:rect l="0" t="0" r="r" b="b"/>
                  <a:pathLst>
                    <a:path w="36" h="1314">
                      <a:moveTo>
                        <a:pt x="30" y="0"/>
                      </a:moveTo>
                      <a:lnTo>
                        <a:pt x="36" y="1292"/>
                      </a:lnTo>
                      <a:lnTo>
                        <a:pt x="5" y="1314"/>
                      </a:lnTo>
                      <a:lnTo>
                        <a:pt x="0" y="107"/>
                      </a:lnTo>
                      <a:lnTo>
                        <a:pt x="30" y="0"/>
                      </a:lnTo>
                      <a:close/>
                    </a:path>
                  </a:pathLst>
                </a:custGeom>
                <a:solidFill>
                  <a:srgbClr val="FF9F00"/>
                </a:solidFill>
                <a:ln w="9525">
                  <a:noFill/>
                  <a:round/>
                  <a:headEnd/>
                  <a:tailEnd/>
                </a:ln>
              </p:spPr>
              <p:txBody>
                <a:bodyPr/>
                <a:lstStyle/>
                <a:p>
                  <a:endParaRPr lang="en-US"/>
                </a:p>
              </p:txBody>
            </p:sp>
            <p:grpSp>
              <p:nvGrpSpPr>
                <p:cNvPr id="382057" name="Group 1129"/>
                <p:cNvGrpSpPr>
                  <a:grpSpLocks/>
                </p:cNvGrpSpPr>
                <p:nvPr/>
              </p:nvGrpSpPr>
              <p:grpSpPr bwMode="auto">
                <a:xfrm>
                  <a:off x="2747" y="1853"/>
                  <a:ext cx="1535" cy="1748"/>
                  <a:chOff x="2747" y="1853"/>
                  <a:chExt cx="1535" cy="1748"/>
                </a:xfrm>
              </p:grpSpPr>
              <p:sp>
                <p:nvSpPr>
                  <p:cNvPr id="382058" name="Rectangle 1130"/>
                  <p:cNvSpPr>
                    <a:spLocks noChangeArrowheads="1"/>
                  </p:cNvSpPr>
                  <p:nvPr/>
                </p:nvSpPr>
                <p:spPr bwMode="auto">
                  <a:xfrm>
                    <a:off x="2747" y="1853"/>
                    <a:ext cx="1535" cy="33"/>
                  </a:xfrm>
                  <a:prstGeom prst="rect">
                    <a:avLst/>
                  </a:prstGeom>
                  <a:solidFill>
                    <a:srgbClr val="BF7F3F"/>
                  </a:solidFill>
                  <a:ln w="9525">
                    <a:noFill/>
                    <a:miter lim="800000"/>
                    <a:headEnd/>
                    <a:tailEnd/>
                  </a:ln>
                </p:spPr>
                <p:txBody>
                  <a:bodyPr/>
                  <a:lstStyle/>
                  <a:p>
                    <a:endParaRPr lang="en-US"/>
                  </a:p>
                </p:txBody>
              </p:sp>
              <p:sp>
                <p:nvSpPr>
                  <p:cNvPr id="382059" name="Rectangle 1131"/>
                  <p:cNvSpPr>
                    <a:spLocks noChangeArrowheads="1"/>
                  </p:cNvSpPr>
                  <p:nvPr/>
                </p:nvSpPr>
                <p:spPr bwMode="auto">
                  <a:xfrm>
                    <a:off x="3061" y="2016"/>
                    <a:ext cx="938" cy="29"/>
                  </a:xfrm>
                  <a:prstGeom prst="rect">
                    <a:avLst/>
                  </a:prstGeom>
                  <a:solidFill>
                    <a:srgbClr val="BF7F3F"/>
                  </a:solidFill>
                  <a:ln w="9525">
                    <a:noFill/>
                    <a:miter lim="800000"/>
                    <a:headEnd/>
                    <a:tailEnd/>
                  </a:ln>
                </p:spPr>
                <p:txBody>
                  <a:bodyPr/>
                  <a:lstStyle/>
                  <a:p>
                    <a:endParaRPr lang="en-US"/>
                  </a:p>
                </p:txBody>
              </p:sp>
              <p:sp>
                <p:nvSpPr>
                  <p:cNvPr id="382060" name="Freeform 1132"/>
                  <p:cNvSpPr>
                    <a:spLocks/>
                  </p:cNvSpPr>
                  <p:nvPr/>
                </p:nvSpPr>
                <p:spPr bwMode="auto">
                  <a:xfrm>
                    <a:off x="3579" y="2233"/>
                    <a:ext cx="117" cy="1368"/>
                  </a:xfrm>
                  <a:custGeom>
                    <a:avLst/>
                    <a:gdLst/>
                    <a:ahLst/>
                    <a:cxnLst>
                      <a:cxn ang="0">
                        <a:pos x="117" y="0"/>
                      </a:cxn>
                      <a:cxn ang="0">
                        <a:pos x="90" y="89"/>
                      </a:cxn>
                      <a:cxn ang="0">
                        <a:pos x="43" y="166"/>
                      </a:cxn>
                      <a:cxn ang="0">
                        <a:pos x="43" y="1342"/>
                      </a:cxn>
                      <a:cxn ang="0">
                        <a:pos x="8" y="1368"/>
                      </a:cxn>
                      <a:cxn ang="0">
                        <a:pos x="0" y="144"/>
                      </a:cxn>
                      <a:cxn ang="0">
                        <a:pos x="117" y="0"/>
                      </a:cxn>
                    </a:cxnLst>
                    <a:rect l="0" t="0" r="r" b="b"/>
                    <a:pathLst>
                      <a:path w="117" h="1368">
                        <a:moveTo>
                          <a:pt x="117" y="0"/>
                        </a:moveTo>
                        <a:lnTo>
                          <a:pt x="90" y="89"/>
                        </a:lnTo>
                        <a:lnTo>
                          <a:pt x="43" y="166"/>
                        </a:lnTo>
                        <a:lnTo>
                          <a:pt x="43" y="1342"/>
                        </a:lnTo>
                        <a:lnTo>
                          <a:pt x="8" y="1368"/>
                        </a:lnTo>
                        <a:lnTo>
                          <a:pt x="0" y="144"/>
                        </a:lnTo>
                        <a:lnTo>
                          <a:pt x="117" y="0"/>
                        </a:lnTo>
                        <a:close/>
                      </a:path>
                    </a:pathLst>
                  </a:custGeom>
                  <a:solidFill>
                    <a:srgbClr val="BF7F3F"/>
                  </a:solidFill>
                  <a:ln w="9525">
                    <a:noFill/>
                    <a:round/>
                    <a:headEnd/>
                    <a:tailEnd/>
                  </a:ln>
                </p:spPr>
                <p:txBody>
                  <a:bodyPr/>
                  <a:lstStyle/>
                  <a:p>
                    <a:endParaRPr lang="en-US"/>
                  </a:p>
                </p:txBody>
              </p:sp>
              <p:sp>
                <p:nvSpPr>
                  <p:cNvPr id="382061" name="Freeform 1133"/>
                  <p:cNvSpPr>
                    <a:spLocks/>
                  </p:cNvSpPr>
                  <p:nvPr/>
                </p:nvSpPr>
                <p:spPr bwMode="auto">
                  <a:xfrm>
                    <a:off x="3128" y="2183"/>
                    <a:ext cx="819" cy="205"/>
                  </a:xfrm>
                  <a:custGeom>
                    <a:avLst/>
                    <a:gdLst/>
                    <a:ahLst/>
                    <a:cxnLst>
                      <a:cxn ang="0">
                        <a:pos x="138" y="205"/>
                      </a:cxn>
                      <a:cxn ang="0">
                        <a:pos x="84" y="160"/>
                      </a:cxn>
                      <a:cxn ang="0">
                        <a:pos x="84" y="24"/>
                      </a:cxn>
                      <a:cxn ang="0">
                        <a:pos x="0" y="24"/>
                      </a:cxn>
                      <a:cxn ang="0">
                        <a:pos x="0" y="0"/>
                      </a:cxn>
                      <a:cxn ang="0">
                        <a:pos x="819" y="0"/>
                      </a:cxn>
                      <a:cxn ang="0">
                        <a:pos x="798" y="24"/>
                      </a:cxn>
                      <a:cxn ang="0">
                        <a:pos x="356" y="24"/>
                      </a:cxn>
                      <a:cxn ang="0">
                        <a:pos x="319" y="62"/>
                      </a:cxn>
                      <a:cxn ang="0">
                        <a:pos x="155" y="62"/>
                      </a:cxn>
                      <a:cxn ang="0">
                        <a:pos x="138" y="205"/>
                      </a:cxn>
                    </a:cxnLst>
                    <a:rect l="0" t="0" r="r" b="b"/>
                    <a:pathLst>
                      <a:path w="819" h="205">
                        <a:moveTo>
                          <a:pt x="138" y="205"/>
                        </a:moveTo>
                        <a:lnTo>
                          <a:pt x="84" y="160"/>
                        </a:lnTo>
                        <a:lnTo>
                          <a:pt x="84" y="24"/>
                        </a:lnTo>
                        <a:lnTo>
                          <a:pt x="0" y="24"/>
                        </a:lnTo>
                        <a:lnTo>
                          <a:pt x="0" y="0"/>
                        </a:lnTo>
                        <a:lnTo>
                          <a:pt x="819" y="0"/>
                        </a:lnTo>
                        <a:lnTo>
                          <a:pt x="798" y="24"/>
                        </a:lnTo>
                        <a:lnTo>
                          <a:pt x="356" y="24"/>
                        </a:lnTo>
                        <a:lnTo>
                          <a:pt x="319" y="62"/>
                        </a:lnTo>
                        <a:lnTo>
                          <a:pt x="155" y="62"/>
                        </a:lnTo>
                        <a:lnTo>
                          <a:pt x="138" y="205"/>
                        </a:lnTo>
                        <a:close/>
                      </a:path>
                    </a:pathLst>
                  </a:custGeom>
                  <a:solidFill>
                    <a:srgbClr val="BF7F3F"/>
                  </a:solidFill>
                  <a:ln w="9525">
                    <a:noFill/>
                    <a:round/>
                    <a:headEnd/>
                    <a:tailEnd/>
                  </a:ln>
                </p:spPr>
                <p:txBody>
                  <a:bodyPr/>
                  <a:lstStyle/>
                  <a:p>
                    <a:endParaRPr lang="en-US"/>
                  </a:p>
                </p:txBody>
              </p:sp>
              <p:sp>
                <p:nvSpPr>
                  <p:cNvPr id="382062" name="Freeform 1134"/>
                  <p:cNvSpPr>
                    <a:spLocks/>
                  </p:cNvSpPr>
                  <p:nvPr/>
                </p:nvSpPr>
                <p:spPr bwMode="auto">
                  <a:xfrm>
                    <a:off x="2923" y="1921"/>
                    <a:ext cx="1211" cy="28"/>
                  </a:xfrm>
                  <a:custGeom>
                    <a:avLst/>
                    <a:gdLst/>
                    <a:ahLst/>
                    <a:cxnLst>
                      <a:cxn ang="0">
                        <a:pos x="0" y="2"/>
                      </a:cxn>
                      <a:cxn ang="0">
                        <a:pos x="1211" y="0"/>
                      </a:cxn>
                      <a:cxn ang="0">
                        <a:pos x="1198" y="27"/>
                      </a:cxn>
                      <a:cxn ang="0">
                        <a:pos x="10" y="28"/>
                      </a:cxn>
                      <a:cxn ang="0">
                        <a:pos x="0" y="2"/>
                      </a:cxn>
                    </a:cxnLst>
                    <a:rect l="0" t="0" r="r" b="b"/>
                    <a:pathLst>
                      <a:path w="1211" h="28">
                        <a:moveTo>
                          <a:pt x="0" y="2"/>
                        </a:moveTo>
                        <a:lnTo>
                          <a:pt x="1211" y="0"/>
                        </a:lnTo>
                        <a:lnTo>
                          <a:pt x="1198" y="27"/>
                        </a:lnTo>
                        <a:lnTo>
                          <a:pt x="10" y="28"/>
                        </a:lnTo>
                        <a:lnTo>
                          <a:pt x="0" y="2"/>
                        </a:lnTo>
                        <a:close/>
                      </a:path>
                    </a:pathLst>
                  </a:custGeom>
                  <a:solidFill>
                    <a:srgbClr val="BF7F3F"/>
                  </a:solidFill>
                  <a:ln w="9525">
                    <a:noFill/>
                    <a:round/>
                    <a:headEnd/>
                    <a:tailEnd/>
                  </a:ln>
                </p:spPr>
                <p:txBody>
                  <a:bodyPr/>
                  <a:lstStyle/>
                  <a:p>
                    <a:endParaRPr lang="en-US"/>
                  </a:p>
                </p:txBody>
              </p:sp>
            </p:grpSp>
          </p:grpSp>
        </p:grpSp>
      </p:grpSp>
      <p:grpSp>
        <p:nvGrpSpPr>
          <p:cNvPr id="382063" name="Group 1135"/>
          <p:cNvGrpSpPr>
            <a:grpSpLocks/>
          </p:cNvGrpSpPr>
          <p:nvPr/>
        </p:nvGrpSpPr>
        <p:grpSpPr bwMode="auto">
          <a:xfrm>
            <a:off x="4308475" y="3644900"/>
            <a:ext cx="604838" cy="469900"/>
            <a:chOff x="4948" y="3029"/>
            <a:chExt cx="381" cy="296"/>
          </a:xfrm>
        </p:grpSpPr>
        <p:sp>
          <p:nvSpPr>
            <p:cNvPr id="382064" name="Rectangle 1136"/>
            <p:cNvSpPr>
              <a:spLocks noChangeArrowheads="1"/>
            </p:cNvSpPr>
            <p:nvPr/>
          </p:nvSpPr>
          <p:spPr bwMode="auto">
            <a:xfrm>
              <a:off x="5052" y="3113"/>
              <a:ext cx="277" cy="212"/>
            </a:xfrm>
            <a:prstGeom prst="rect">
              <a:avLst/>
            </a:prstGeom>
            <a:noFill/>
            <a:ln w="9525" algn="ctr">
              <a:noFill/>
              <a:miter lim="800000"/>
              <a:headEnd/>
              <a:tailEnd/>
            </a:ln>
            <a:effectLst/>
          </p:spPr>
          <p:txBody>
            <a:bodyPr wrap="none" lIns="92075" tIns="46038" rIns="92075" bIns="46038">
              <a:spAutoFit/>
            </a:bodyPr>
            <a:lstStyle/>
            <a:p>
              <a:r>
                <a:rPr lang="en-US" sz="1600">
                  <a:effectLst/>
                </a:rPr>
                <a:t>M</a:t>
              </a:r>
              <a:r>
                <a:rPr lang="en-US" sz="1600" baseline="-25000">
                  <a:effectLst/>
                </a:rPr>
                <a:t>b</a:t>
              </a:r>
            </a:p>
          </p:txBody>
        </p:sp>
        <p:grpSp>
          <p:nvGrpSpPr>
            <p:cNvPr id="382065" name="Group 1137"/>
            <p:cNvGrpSpPr>
              <a:grpSpLocks noChangeAspect="1"/>
            </p:cNvGrpSpPr>
            <p:nvPr/>
          </p:nvGrpSpPr>
          <p:grpSpPr bwMode="auto">
            <a:xfrm>
              <a:off x="4948" y="3029"/>
              <a:ext cx="178" cy="239"/>
              <a:chOff x="2569" y="1129"/>
              <a:chExt cx="1841" cy="2476"/>
            </a:xfrm>
          </p:grpSpPr>
          <p:sp>
            <p:nvSpPr>
              <p:cNvPr id="382066" name="AutoShape 1138"/>
              <p:cNvSpPr>
                <a:spLocks noChangeAspect="1" noChangeArrowheads="1" noTextEdit="1"/>
              </p:cNvSpPr>
              <p:nvPr/>
            </p:nvSpPr>
            <p:spPr bwMode="auto">
              <a:xfrm>
                <a:off x="2569" y="1129"/>
                <a:ext cx="1841" cy="2476"/>
              </a:xfrm>
              <a:prstGeom prst="rect">
                <a:avLst/>
              </a:prstGeom>
              <a:noFill/>
              <a:ln w="9525">
                <a:noFill/>
                <a:miter lim="800000"/>
                <a:headEnd/>
                <a:tailEnd/>
              </a:ln>
            </p:spPr>
            <p:txBody>
              <a:bodyPr/>
              <a:lstStyle/>
              <a:p>
                <a:endParaRPr lang="en-US"/>
              </a:p>
            </p:txBody>
          </p:sp>
          <p:sp>
            <p:nvSpPr>
              <p:cNvPr id="382067" name="Freeform 1139"/>
              <p:cNvSpPr>
                <a:spLocks/>
              </p:cNvSpPr>
              <p:nvPr/>
            </p:nvSpPr>
            <p:spPr bwMode="auto">
              <a:xfrm>
                <a:off x="2563" y="1125"/>
                <a:ext cx="1797" cy="2464"/>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78" y="235"/>
                  </a:cxn>
                  <a:cxn ang="0">
                    <a:pos x="1480" y="236"/>
                  </a:cxn>
                  <a:cxn ang="0">
                    <a:pos x="1516" y="316"/>
                  </a:cxn>
                  <a:cxn ang="0">
                    <a:pos x="1677" y="316"/>
                  </a:cxn>
                  <a:cxn ang="0">
                    <a:pos x="1679" y="372"/>
                  </a:cxn>
                  <a:cxn ang="0">
                    <a:pos x="1740" y="374"/>
                  </a:cxn>
                  <a:cxn ang="0">
                    <a:pos x="1797" y="374"/>
                  </a:cxn>
                  <a:cxn ang="0">
                    <a:pos x="1797" y="718"/>
                  </a:cxn>
                  <a:cxn ang="0">
                    <a:pos x="1677" y="719"/>
                  </a:cxn>
                  <a:cxn ang="0">
                    <a:pos x="1675" y="792"/>
                  </a:cxn>
                  <a:cxn ang="0">
                    <a:pos x="1522" y="792"/>
                  </a:cxn>
                  <a:cxn ang="0">
                    <a:pos x="1478" y="878"/>
                  </a:cxn>
                  <a:cxn ang="0">
                    <a:pos x="1395" y="879"/>
                  </a:cxn>
                  <a:cxn ang="0">
                    <a:pos x="1388" y="1054"/>
                  </a:cxn>
                  <a:cxn ang="0">
                    <a:pos x="1332" y="1054"/>
                  </a:cxn>
                  <a:cxn ang="0">
                    <a:pos x="1313" y="1080"/>
                  </a:cxn>
                  <a:cxn ang="0">
                    <a:pos x="1313" y="1255"/>
                  </a:cxn>
                  <a:cxn ang="0">
                    <a:pos x="1212" y="1256"/>
                  </a:cxn>
                  <a:cxn ang="0">
                    <a:pos x="1219" y="2306"/>
                  </a:cxn>
                  <a:cxn ang="0">
                    <a:pos x="980" y="2464"/>
                  </a:cxn>
                  <a:cxn ang="0">
                    <a:pos x="674" y="2282"/>
                  </a:cxn>
                  <a:cxn ang="0">
                    <a:pos x="783" y="2230"/>
                  </a:cxn>
                  <a:cxn ang="0">
                    <a:pos x="783" y="2170"/>
                  </a:cxn>
                  <a:cxn ang="0">
                    <a:pos x="674" y="2115"/>
                  </a:cxn>
                  <a:cxn ang="0">
                    <a:pos x="783" y="2068"/>
                  </a:cxn>
                  <a:cxn ang="0">
                    <a:pos x="766" y="2048"/>
                  </a:cxn>
                  <a:cxn ang="0">
                    <a:pos x="672" y="2005"/>
                  </a:cxn>
                  <a:cxn ang="0">
                    <a:pos x="655" y="1869"/>
                  </a:cxn>
                  <a:cxn ang="0">
                    <a:pos x="643" y="1856"/>
                  </a:cxn>
                  <a:cxn ang="0">
                    <a:pos x="785" y="1778"/>
                  </a:cxn>
                  <a:cxn ang="0">
                    <a:pos x="785" y="1710"/>
                  </a:cxn>
                  <a:cxn ang="0">
                    <a:pos x="672" y="1630"/>
                  </a:cxn>
                  <a:cxn ang="0">
                    <a:pos x="783" y="1559"/>
                  </a:cxn>
                  <a:cxn ang="0">
                    <a:pos x="783" y="1488"/>
                  </a:cxn>
                  <a:cxn ang="0">
                    <a:pos x="674" y="1396"/>
                  </a:cxn>
                  <a:cxn ang="0">
                    <a:pos x="653" y="1247"/>
                  </a:cxn>
                  <a:cxn ang="0">
                    <a:pos x="521" y="1247"/>
                  </a:cxn>
                  <a:cxn ang="0">
                    <a:pos x="521" y="1046"/>
                  </a:cxn>
                  <a:cxn ang="0">
                    <a:pos x="442" y="1046"/>
                  </a:cxn>
                  <a:cxn ang="0">
                    <a:pos x="442" y="870"/>
                  </a:cxn>
                  <a:cxn ang="0">
                    <a:pos x="354" y="870"/>
                  </a:cxn>
                  <a:cxn ang="0">
                    <a:pos x="314" y="786"/>
                  </a:cxn>
                  <a:cxn ang="0">
                    <a:pos x="136" y="786"/>
                  </a:cxn>
                  <a:cxn ang="0">
                    <a:pos x="136" y="712"/>
                  </a:cxn>
                  <a:cxn ang="0">
                    <a:pos x="0" y="712"/>
                  </a:cxn>
                  <a:cxn ang="0">
                    <a:pos x="0" y="365"/>
                  </a:cxn>
                  <a:cxn ang="0">
                    <a:pos x="134" y="365"/>
                  </a:cxn>
                  <a:cxn ang="0">
                    <a:pos x="134" y="314"/>
                  </a:cxn>
                  <a:cxn ang="0">
                    <a:pos x="285" y="314"/>
                  </a:cxn>
                  <a:cxn ang="0">
                    <a:pos x="320" y="292"/>
                  </a:cxn>
                  <a:cxn ang="0">
                    <a:pos x="356" y="236"/>
                  </a:cxn>
                  <a:cxn ang="0">
                    <a:pos x="442" y="236"/>
                  </a:cxn>
                  <a:cxn ang="0">
                    <a:pos x="645" y="0"/>
                  </a:cxn>
                </a:cxnLst>
                <a:rect l="0" t="0" r="r" b="b"/>
                <a:pathLst>
                  <a:path w="1797" h="2464">
                    <a:moveTo>
                      <a:pt x="645" y="0"/>
                    </a:moveTo>
                    <a:lnTo>
                      <a:pt x="1187" y="0"/>
                    </a:lnTo>
                    <a:lnTo>
                      <a:pt x="1085" y="94"/>
                    </a:lnTo>
                    <a:lnTo>
                      <a:pt x="768" y="94"/>
                    </a:lnTo>
                    <a:lnTo>
                      <a:pt x="649" y="245"/>
                    </a:lnTo>
                    <a:lnTo>
                      <a:pt x="1194" y="245"/>
                    </a:lnTo>
                    <a:lnTo>
                      <a:pt x="1083" y="96"/>
                    </a:lnTo>
                    <a:lnTo>
                      <a:pt x="1187" y="1"/>
                    </a:lnTo>
                    <a:lnTo>
                      <a:pt x="1378" y="235"/>
                    </a:lnTo>
                    <a:lnTo>
                      <a:pt x="1480" y="236"/>
                    </a:lnTo>
                    <a:lnTo>
                      <a:pt x="1516" y="316"/>
                    </a:lnTo>
                    <a:lnTo>
                      <a:pt x="1677" y="316"/>
                    </a:lnTo>
                    <a:lnTo>
                      <a:pt x="1679" y="372"/>
                    </a:lnTo>
                    <a:lnTo>
                      <a:pt x="1740" y="374"/>
                    </a:lnTo>
                    <a:lnTo>
                      <a:pt x="1797" y="374"/>
                    </a:lnTo>
                    <a:lnTo>
                      <a:pt x="1797" y="718"/>
                    </a:lnTo>
                    <a:lnTo>
                      <a:pt x="1677" y="719"/>
                    </a:lnTo>
                    <a:lnTo>
                      <a:pt x="1675" y="792"/>
                    </a:lnTo>
                    <a:lnTo>
                      <a:pt x="1522" y="792"/>
                    </a:lnTo>
                    <a:lnTo>
                      <a:pt x="1478" y="878"/>
                    </a:lnTo>
                    <a:lnTo>
                      <a:pt x="1395" y="879"/>
                    </a:lnTo>
                    <a:lnTo>
                      <a:pt x="1388" y="1054"/>
                    </a:lnTo>
                    <a:lnTo>
                      <a:pt x="1332" y="1054"/>
                    </a:lnTo>
                    <a:lnTo>
                      <a:pt x="1313" y="1080"/>
                    </a:lnTo>
                    <a:lnTo>
                      <a:pt x="1313" y="1255"/>
                    </a:lnTo>
                    <a:lnTo>
                      <a:pt x="1212" y="1256"/>
                    </a:lnTo>
                    <a:lnTo>
                      <a:pt x="1219" y="2306"/>
                    </a:lnTo>
                    <a:lnTo>
                      <a:pt x="980" y="2464"/>
                    </a:lnTo>
                    <a:lnTo>
                      <a:pt x="674" y="2282"/>
                    </a:lnTo>
                    <a:lnTo>
                      <a:pt x="783" y="2230"/>
                    </a:lnTo>
                    <a:lnTo>
                      <a:pt x="783" y="2170"/>
                    </a:lnTo>
                    <a:lnTo>
                      <a:pt x="674" y="2115"/>
                    </a:lnTo>
                    <a:lnTo>
                      <a:pt x="783" y="2068"/>
                    </a:lnTo>
                    <a:lnTo>
                      <a:pt x="766" y="2048"/>
                    </a:lnTo>
                    <a:lnTo>
                      <a:pt x="672" y="2005"/>
                    </a:lnTo>
                    <a:lnTo>
                      <a:pt x="655" y="1869"/>
                    </a:lnTo>
                    <a:lnTo>
                      <a:pt x="643" y="1856"/>
                    </a:lnTo>
                    <a:lnTo>
                      <a:pt x="785" y="1778"/>
                    </a:lnTo>
                    <a:lnTo>
                      <a:pt x="785" y="1710"/>
                    </a:lnTo>
                    <a:lnTo>
                      <a:pt x="672" y="1630"/>
                    </a:lnTo>
                    <a:lnTo>
                      <a:pt x="783" y="1559"/>
                    </a:lnTo>
                    <a:lnTo>
                      <a:pt x="783" y="1488"/>
                    </a:lnTo>
                    <a:lnTo>
                      <a:pt x="674" y="1396"/>
                    </a:lnTo>
                    <a:lnTo>
                      <a:pt x="653" y="1247"/>
                    </a:lnTo>
                    <a:lnTo>
                      <a:pt x="521" y="1247"/>
                    </a:lnTo>
                    <a:lnTo>
                      <a:pt x="521" y="1046"/>
                    </a:lnTo>
                    <a:lnTo>
                      <a:pt x="442" y="1046"/>
                    </a:lnTo>
                    <a:lnTo>
                      <a:pt x="442" y="870"/>
                    </a:lnTo>
                    <a:lnTo>
                      <a:pt x="354" y="870"/>
                    </a:lnTo>
                    <a:lnTo>
                      <a:pt x="314" y="786"/>
                    </a:lnTo>
                    <a:lnTo>
                      <a:pt x="136" y="786"/>
                    </a:lnTo>
                    <a:lnTo>
                      <a:pt x="136" y="712"/>
                    </a:lnTo>
                    <a:lnTo>
                      <a:pt x="0" y="712"/>
                    </a:lnTo>
                    <a:lnTo>
                      <a:pt x="0" y="365"/>
                    </a:lnTo>
                    <a:lnTo>
                      <a:pt x="134" y="365"/>
                    </a:lnTo>
                    <a:lnTo>
                      <a:pt x="134" y="314"/>
                    </a:lnTo>
                    <a:lnTo>
                      <a:pt x="285" y="314"/>
                    </a:lnTo>
                    <a:lnTo>
                      <a:pt x="320" y="292"/>
                    </a:lnTo>
                    <a:lnTo>
                      <a:pt x="356" y="236"/>
                    </a:lnTo>
                    <a:lnTo>
                      <a:pt x="442" y="236"/>
                    </a:lnTo>
                    <a:lnTo>
                      <a:pt x="645" y="0"/>
                    </a:lnTo>
                    <a:close/>
                  </a:path>
                </a:pathLst>
              </a:custGeom>
              <a:solidFill>
                <a:srgbClr val="FF9F00"/>
              </a:solidFill>
              <a:ln w="9525">
                <a:noFill/>
                <a:round/>
                <a:headEnd/>
                <a:tailEnd/>
              </a:ln>
            </p:spPr>
            <p:txBody>
              <a:bodyPr/>
              <a:lstStyle/>
              <a:p>
                <a:endParaRPr lang="en-US"/>
              </a:p>
            </p:txBody>
          </p:sp>
          <p:sp>
            <p:nvSpPr>
              <p:cNvPr id="382068" name="Freeform 1140"/>
              <p:cNvSpPr>
                <a:spLocks/>
              </p:cNvSpPr>
              <p:nvPr/>
            </p:nvSpPr>
            <p:spPr bwMode="auto">
              <a:xfrm>
                <a:off x="2607" y="1138"/>
                <a:ext cx="1799" cy="2466"/>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80" y="235"/>
                  </a:cxn>
                  <a:cxn ang="0">
                    <a:pos x="1480" y="236"/>
                  </a:cxn>
                  <a:cxn ang="0">
                    <a:pos x="1516" y="316"/>
                  </a:cxn>
                  <a:cxn ang="0">
                    <a:pos x="1677" y="316"/>
                  </a:cxn>
                  <a:cxn ang="0">
                    <a:pos x="1679" y="372"/>
                  </a:cxn>
                  <a:cxn ang="0">
                    <a:pos x="1740" y="374"/>
                  </a:cxn>
                  <a:cxn ang="0">
                    <a:pos x="1799" y="374"/>
                  </a:cxn>
                  <a:cxn ang="0">
                    <a:pos x="1799" y="718"/>
                  </a:cxn>
                  <a:cxn ang="0">
                    <a:pos x="1677" y="720"/>
                  </a:cxn>
                  <a:cxn ang="0">
                    <a:pos x="1675" y="792"/>
                  </a:cxn>
                  <a:cxn ang="0">
                    <a:pos x="1522" y="792"/>
                  </a:cxn>
                  <a:cxn ang="0">
                    <a:pos x="1478" y="878"/>
                  </a:cxn>
                  <a:cxn ang="0">
                    <a:pos x="1395" y="879"/>
                  </a:cxn>
                  <a:cxn ang="0">
                    <a:pos x="1388" y="1054"/>
                  </a:cxn>
                  <a:cxn ang="0">
                    <a:pos x="1332" y="1054"/>
                  </a:cxn>
                  <a:cxn ang="0">
                    <a:pos x="1317" y="1069"/>
                  </a:cxn>
                  <a:cxn ang="0">
                    <a:pos x="1317" y="1256"/>
                  </a:cxn>
                  <a:cxn ang="0">
                    <a:pos x="1212" y="1256"/>
                  </a:cxn>
                  <a:cxn ang="0">
                    <a:pos x="1219" y="2306"/>
                  </a:cxn>
                  <a:cxn ang="0">
                    <a:pos x="980" y="2466"/>
                  </a:cxn>
                  <a:cxn ang="0">
                    <a:pos x="674" y="2282"/>
                  </a:cxn>
                  <a:cxn ang="0">
                    <a:pos x="783" y="2230"/>
                  </a:cxn>
                  <a:cxn ang="0">
                    <a:pos x="783" y="2170"/>
                  </a:cxn>
                  <a:cxn ang="0">
                    <a:pos x="674" y="2115"/>
                  </a:cxn>
                  <a:cxn ang="0">
                    <a:pos x="783" y="2068"/>
                  </a:cxn>
                  <a:cxn ang="0">
                    <a:pos x="766" y="2049"/>
                  </a:cxn>
                  <a:cxn ang="0">
                    <a:pos x="672" y="2006"/>
                  </a:cxn>
                  <a:cxn ang="0">
                    <a:pos x="655" y="1870"/>
                  </a:cxn>
                  <a:cxn ang="0">
                    <a:pos x="643" y="1858"/>
                  </a:cxn>
                  <a:cxn ang="0">
                    <a:pos x="785" y="1778"/>
                  </a:cxn>
                  <a:cxn ang="0">
                    <a:pos x="785" y="1710"/>
                  </a:cxn>
                  <a:cxn ang="0">
                    <a:pos x="672" y="1630"/>
                  </a:cxn>
                  <a:cxn ang="0">
                    <a:pos x="783" y="1559"/>
                  </a:cxn>
                  <a:cxn ang="0">
                    <a:pos x="783" y="1488"/>
                  </a:cxn>
                  <a:cxn ang="0">
                    <a:pos x="674" y="1397"/>
                  </a:cxn>
                  <a:cxn ang="0">
                    <a:pos x="653" y="1247"/>
                  </a:cxn>
                  <a:cxn ang="0">
                    <a:pos x="521" y="1247"/>
                  </a:cxn>
                  <a:cxn ang="0">
                    <a:pos x="521" y="1046"/>
                  </a:cxn>
                  <a:cxn ang="0">
                    <a:pos x="444" y="1046"/>
                  </a:cxn>
                  <a:cxn ang="0">
                    <a:pos x="444" y="871"/>
                  </a:cxn>
                  <a:cxn ang="0">
                    <a:pos x="354" y="871"/>
                  </a:cxn>
                  <a:cxn ang="0">
                    <a:pos x="314" y="786"/>
                  </a:cxn>
                  <a:cxn ang="0">
                    <a:pos x="136" y="786"/>
                  </a:cxn>
                  <a:cxn ang="0">
                    <a:pos x="136" y="712"/>
                  </a:cxn>
                  <a:cxn ang="0">
                    <a:pos x="0" y="712"/>
                  </a:cxn>
                  <a:cxn ang="0">
                    <a:pos x="0" y="365"/>
                  </a:cxn>
                  <a:cxn ang="0">
                    <a:pos x="134" y="365"/>
                  </a:cxn>
                  <a:cxn ang="0">
                    <a:pos x="134" y="315"/>
                  </a:cxn>
                  <a:cxn ang="0">
                    <a:pos x="285" y="315"/>
                  </a:cxn>
                  <a:cxn ang="0">
                    <a:pos x="320" y="293"/>
                  </a:cxn>
                  <a:cxn ang="0">
                    <a:pos x="356" y="236"/>
                  </a:cxn>
                  <a:cxn ang="0">
                    <a:pos x="444" y="236"/>
                  </a:cxn>
                  <a:cxn ang="0">
                    <a:pos x="645" y="0"/>
                  </a:cxn>
                </a:cxnLst>
                <a:rect l="0" t="0" r="r" b="b"/>
                <a:pathLst>
                  <a:path w="1799" h="2466">
                    <a:moveTo>
                      <a:pt x="645" y="0"/>
                    </a:moveTo>
                    <a:lnTo>
                      <a:pt x="1187" y="0"/>
                    </a:lnTo>
                    <a:lnTo>
                      <a:pt x="1085" y="94"/>
                    </a:lnTo>
                    <a:lnTo>
                      <a:pt x="768" y="94"/>
                    </a:lnTo>
                    <a:lnTo>
                      <a:pt x="649" y="245"/>
                    </a:lnTo>
                    <a:lnTo>
                      <a:pt x="1194" y="245"/>
                    </a:lnTo>
                    <a:lnTo>
                      <a:pt x="1083" y="96"/>
                    </a:lnTo>
                    <a:lnTo>
                      <a:pt x="1187" y="1"/>
                    </a:lnTo>
                    <a:lnTo>
                      <a:pt x="1380" y="235"/>
                    </a:lnTo>
                    <a:lnTo>
                      <a:pt x="1480" y="236"/>
                    </a:lnTo>
                    <a:lnTo>
                      <a:pt x="1516" y="316"/>
                    </a:lnTo>
                    <a:lnTo>
                      <a:pt x="1677" y="316"/>
                    </a:lnTo>
                    <a:lnTo>
                      <a:pt x="1679" y="372"/>
                    </a:lnTo>
                    <a:lnTo>
                      <a:pt x="1740" y="374"/>
                    </a:lnTo>
                    <a:lnTo>
                      <a:pt x="1799" y="374"/>
                    </a:lnTo>
                    <a:lnTo>
                      <a:pt x="1799" y="718"/>
                    </a:lnTo>
                    <a:lnTo>
                      <a:pt x="1677" y="720"/>
                    </a:lnTo>
                    <a:lnTo>
                      <a:pt x="1675" y="792"/>
                    </a:lnTo>
                    <a:lnTo>
                      <a:pt x="1522" y="792"/>
                    </a:lnTo>
                    <a:lnTo>
                      <a:pt x="1478" y="878"/>
                    </a:lnTo>
                    <a:lnTo>
                      <a:pt x="1395" y="879"/>
                    </a:lnTo>
                    <a:lnTo>
                      <a:pt x="1388" y="1054"/>
                    </a:lnTo>
                    <a:lnTo>
                      <a:pt x="1332" y="1054"/>
                    </a:lnTo>
                    <a:lnTo>
                      <a:pt x="1317" y="1069"/>
                    </a:lnTo>
                    <a:lnTo>
                      <a:pt x="1317" y="1256"/>
                    </a:lnTo>
                    <a:lnTo>
                      <a:pt x="1212" y="1256"/>
                    </a:lnTo>
                    <a:lnTo>
                      <a:pt x="1219" y="2306"/>
                    </a:lnTo>
                    <a:lnTo>
                      <a:pt x="980" y="2466"/>
                    </a:lnTo>
                    <a:lnTo>
                      <a:pt x="674" y="2282"/>
                    </a:lnTo>
                    <a:lnTo>
                      <a:pt x="783" y="2230"/>
                    </a:lnTo>
                    <a:lnTo>
                      <a:pt x="783" y="2170"/>
                    </a:lnTo>
                    <a:lnTo>
                      <a:pt x="674" y="2115"/>
                    </a:lnTo>
                    <a:lnTo>
                      <a:pt x="783" y="2068"/>
                    </a:lnTo>
                    <a:lnTo>
                      <a:pt x="766" y="2049"/>
                    </a:lnTo>
                    <a:lnTo>
                      <a:pt x="672" y="2006"/>
                    </a:lnTo>
                    <a:lnTo>
                      <a:pt x="655" y="1870"/>
                    </a:lnTo>
                    <a:lnTo>
                      <a:pt x="643" y="1858"/>
                    </a:lnTo>
                    <a:lnTo>
                      <a:pt x="785" y="1778"/>
                    </a:lnTo>
                    <a:lnTo>
                      <a:pt x="785" y="1710"/>
                    </a:lnTo>
                    <a:lnTo>
                      <a:pt x="672" y="1630"/>
                    </a:lnTo>
                    <a:lnTo>
                      <a:pt x="783" y="1559"/>
                    </a:lnTo>
                    <a:lnTo>
                      <a:pt x="783" y="1488"/>
                    </a:lnTo>
                    <a:lnTo>
                      <a:pt x="674" y="1397"/>
                    </a:lnTo>
                    <a:lnTo>
                      <a:pt x="653" y="1247"/>
                    </a:lnTo>
                    <a:lnTo>
                      <a:pt x="521" y="1247"/>
                    </a:lnTo>
                    <a:lnTo>
                      <a:pt x="521" y="1046"/>
                    </a:lnTo>
                    <a:lnTo>
                      <a:pt x="444" y="1046"/>
                    </a:lnTo>
                    <a:lnTo>
                      <a:pt x="444" y="871"/>
                    </a:lnTo>
                    <a:lnTo>
                      <a:pt x="354" y="871"/>
                    </a:lnTo>
                    <a:lnTo>
                      <a:pt x="314" y="786"/>
                    </a:lnTo>
                    <a:lnTo>
                      <a:pt x="136" y="786"/>
                    </a:lnTo>
                    <a:lnTo>
                      <a:pt x="136" y="712"/>
                    </a:lnTo>
                    <a:lnTo>
                      <a:pt x="0" y="712"/>
                    </a:lnTo>
                    <a:lnTo>
                      <a:pt x="0" y="365"/>
                    </a:lnTo>
                    <a:lnTo>
                      <a:pt x="134" y="365"/>
                    </a:lnTo>
                    <a:lnTo>
                      <a:pt x="134" y="315"/>
                    </a:lnTo>
                    <a:lnTo>
                      <a:pt x="285" y="315"/>
                    </a:lnTo>
                    <a:lnTo>
                      <a:pt x="320" y="293"/>
                    </a:lnTo>
                    <a:lnTo>
                      <a:pt x="356" y="236"/>
                    </a:lnTo>
                    <a:lnTo>
                      <a:pt x="444" y="236"/>
                    </a:lnTo>
                    <a:lnTo>
                      <a:pt x="645" y="0"/>
                    </a:lnTo>
                    <a:close/>
                  </a:path>
                </a:pathLst>
              </a:custGeom>
              <a:solidFill>
                <a:schemeClr val="hlink"/>
              </a:solidFill>
              <a:ln w="9525">
                <a:noFill/>
                <a:round/>
                <a:headEnd/>
                <a:tailEnd/>
              </a:ln>
            </p:spPr>
            <p:txBody>
              <a:bodyPr/>
              <a:lstStyle/>
              <a:p>
                <a:endParaRPr lang="en-US"/>
              </a:p>
            </p:txBody>
          </p:sp>
          <p:grpSp>
            <p:nvGrpSpPr>
              <p:cNvPr id="382069" name="Group 1141"/>
              <p:cNvGrpSpPr>
                <a:grpSpLocks/>
              </p:cNvGrpSpPr>
              <p:nvPr/>
            </p:nvGrpSpPr>
            <p:grpSpPr bwMode="auto">
              <a:xfrm>
                <a:off x="2858" y="1533"/>
                <a:ext cx="1372" cy="283"/>
                <a:chOff x="2858" y="1533"/>
                <a:chExt cx="1372" cy="283"/>
              </a:xfrm>
            </p:grpSpPr>
            <p:sp>
              <p:nvSpPr>
                <p:cNvPr id="382070" name="Freeform 1142"/>
                <p:cNvSpPr>
                  <a:spLocks/>
                </p:cNvSpPr>
                <p:nvPr/>
              </p:nvSpPr>
              <p:spPr bwMode="auto">
                <a:xfrm>
                  <a:off x="2858" y="1534"/>
                  <a:ext cx="1271" cy="282"/>
                </a:xfrm>
                <a:custGeom>
                  <a:avLst/>
                  <a:gdLst/>
                  <a:ahLst/>
                  <a:cxnLst>
                    <a:cxn ang="0">
                      <a:pos x="0" y="146"/>
                    </a:cxn>
                    <a:cxn ang="0">
                      <a:pos x="111" y="0"/>
                    </a:cxn>
                    <a:cxn ang="0">
                      <a:pos x="1271" y="0"/>
                    </a:cxn>
                    <a:cxn ang="0">
                      <a:pos x="1261" y="10"/>
                    </a:cxn>
                    <a:cxn ang="0">
                      <a:pos x="124" y="10"/>
                    </a:cxn>
                    <a:cxn ang="0">
                      <a:pos x="21" y="146"/>
                    </a:cxn>
                    <a:cxn ang="0">
                      <a:pos x="122" y="273"/>
                    </a:cxn>
                    <a:cxn ang="0">
                      <a:pos x="103" y="282"/>
                    </a:cxn>
                    <a:cxn ang="0">
                      <a:pos x="0" y="146"/>
                    </a:cxn>
                  </a:cxnLst>
                  <a:rect l="0" t="0" r="r" b="b"/>
                  <a:pathLst>
                    <a:path w="1271" h="282">
                      <a:moveTo>
                        <a:pt x="0" y="146"/>
                      </a:moveTo>
                      <a:lnTo>
                        <a:pt x="111" y="0"/>
                      </a:lnTo>
                      <a:lnTo>
                        <a:pt x="1271" y="0"/>
                      </a:lnTo>
                      <a:lnTo>
                        <a:pt x="1261" y="10"/>
                      </a:lnTo>
                      <a:lnTo>
                        <a:pt x="124" y="10"/>
                      </a:lnTo>
                      <a:lnTo>
                        <a:pt x="21" y="146"/>
                      </a:lnTo>
                      <a:lnTo>
                        <a:pt x="122" y="273"/>
                      </a:lnTo>
                      <a:lnTo>
                        <a:pt x="103" y="282"/>
                      </a:lnTo>
                      <a:lnTo>
                        <a:pt x="0" y="146"/>
                      </a:lnTo>
                      <a:close/>
                    </a:path>
                  </a:pathLst>
                </a:custGeom>
                <a:solidFill>
                  <a:srgbClr val="BF7F3F"/>
                </a:solidFill>
                <a:ln w="9525">
                  <a:noFill/>
                  <a:round/>
                  <a:headEnd/>
                  <a:tailEnd/>
                </a:ln>
              </p:spPr>
              <p:txBody>
                <a:bodyPr/>
                <a:lstStyle/>
                <a:p>
                  <a:endParaRPr lang="en-US"/>
                </a:p>
              </p:txBody>
            </p:sp>
            <p:sp>
              <p:nvSpPr>
                <p:cNvPr id="382071" name="Freeform 1143"/>
                <p:cNvSpPr>
                  <a:spLocks/>
                </p:cNvSpPr>
                <p:nvPr/>
              </p:nvSpPr>
              <p:spPr bwMode="auto">
                <a:xfrm>
                  <a:off x="2959" y="1533"/>
                  <a:ext cx="1271" cy="282"/>
                </a:xfrm>
                <a:custGeom>
                  <a:avLst/>
                  <a:gdLst/>
                  <a:ahLst/>
                  <a:cxnLst>
                    <a:cxn ang="0">
                      <a:pos x="1271" y="134"/>
                    </a:cxn>
                    <a:cxn ang="0">
                      <a:pos x="1160" y="282"/>
                    </a:cxn>
                    <a:cxn ang="0">
                      <a:pos x="0" y="282"/>
                    </a:cxn>
                    <a:cxn ang="0">
                      <a:pos x="10" y="272"/>
                    </a:cxn>
                    <a:cxn ang="0">
                      <a:pos x="1147" y="272"/>
                    </a:cxn>
                    <a:cxn ang="0">
                      <a:pos x="1250" y="134"/>
                    </a:cxn>
                    <a:cxn ang="0">
                      <a:pos x="1149" y="8"/>
                    </a:cxn>
                    <a:cxn ang="0">
                      <a:pos x="1168" y="0"/>
                    </a:cxn>
                    <a:cxn ang="0">
                      <a:pos x="1271" y="134"/>
                    </a:cxn>
                  </a:cxnLst>
                  <a:rect l="0" t="0" r="r" b="b"/>
                  <a:pathLst>
                    <a:path w="1271" h="282">
                      <a:moveTo>
                        <a:pt x="1271" y="134"/>
                      </a:moveTo>
                      <a:lnTo>
                        <a:pt x="1160" y="282"/>
                      </a:lnTo>
                      <a:lnTo>
                        <a:pt x="0" y="282"/>
                      </a:lnTo>
                      <a:lnTo>
                        <a:pt x="10" y="272"/>
                      </a:lnTo>
                      <a:lnTo>
                        <a:pt x="1147" y="272"/>
                      </a:lnTo>
                      <a:lnTo>
                        <a:pt x="1250" y="134"/>
                      </a:lnTo>
                      <a:lnTo>
                        <a:pt x="1149" y="8"/>
                      </a:lnTo>
                      <a:lnTo>
                        <a:pt x="1168" y="0"/>
                      </a:lnTo>
                      <a:lnTo>
                        <a:pt x="1271" y="134"/>
                      </a:lnTo>
                      <a:close/>
                    </a:path>
                  </a:pathLst>
                </a:custGeom>
                <a:solidFill>
                  <a:srgbClr val="FF9F00"/>
                </a:solidFill>
                <a:ln w="9525">
                  <a:noFill/>
                  <a:round/>
                  <a:headEnd/>
                  <a:tailEnd/>
                </a:ln>
              </p:spPr>
              <p:txBody>
                <a:bodyPr/>
                <a:lstStyle/>
                <a:p>
                  <a:endParaRPr lang="en-US"/>
                </a:p>
              </p:txBody>
            </p:sp>
          </p:grpSp>
          <p:sp>
            <p:nvSpPr>
              <p:cNvPr id="382072" name="Rectangle 1144"/>
              <p:cNvSpPr>
                <a:spLocks noChangeArrowheads="1"/>
              </p:cNvSpPr>
              <p:nvPr/>
            </p:nvSpPr>
            <p:spPr bwMode="auto">
              <a:xfrm>
                <a:off x="2749" y="1491"/>
                <a:ext cx="1527" cy="13"/>
              </a:xfrm>
              <a:prstGeom prst="rect">
                <a:avLst/>
              </a:prstGeom>
              <a:solidFill>
                <a:srgbClr val="FF9F00"/>
              </a:solidFill>
              <a:ln w="9525">
                <a:noFill/>
                <a:miter lim="800000"/>
                <a:headEnd/>
                <a:tailEnd/>
              </a:ln>
            </p:spPr>
            <p:txBody>
              <a:bodyPr/>
              <a:lstStyle/>
              <a:p>
                <a:endParaRPr lang="en-US"/>
              </a:p>
            </p:txBody>
          </p:sp>
          <p:sp>
            <p:nvSpPr>
              <p:cNvPr id="382073" name="Rectangle 1145"/>
              <p:cNvSpPr>
                <a:spLocks noChangeArrowheads="1"/>
              </p:cNvSpPr>
              <p:nvPr/>
            </p:nvSpPr>
            <p:spPr bwMode="auto">
              <a:xfrm>
                <a:off x="2900" y="1435"/>
                <a:ext cx="1192" cy="15"/>
              </a:xfrm>
              <a:prstGeom prst="rect">
                <a:avLst/>
              </a:prstGeom>
              <a:solidFill>
                <a:srgbClr val="FF9F00"/>
              </a:solidFill>
              <a:ln w="9525">
                <a:noFill/>
                <a:miter lim="800000"/>
                <a:headEnd/>
                <a:tailEnd/>
              </a:ln>
            </p:spPr>
            <p:txBody>
              <a:bodyPr/>
              <a:lstStyle/>
              <a:p>
                <a:endParaRPr lang="en-US"/>
              </a:p>
            </p:txBody>
          </p:sp>
          <p:grpSp>
            <p:nvGrpSpPr>
              <p:cNvPr id="382074" name="Group 1146"/>
              <p:cNvGrpSpPr>
                <a:grpSpLocks/>
              </p:cNvGrpSpPr>
              <p:nvPr/>
            </p:nvGrpSpPr>
            <p:grpSpPr bwMode="auto">
              <a:xfrm>
                <a:off x="2747" y="1853"/>
                <a:ext cx="1535" cy="1748"/>
                <a:chOff x="2747" y="1853"/>
                <a:chExt cx="1535" cy="1748"/>
              </a:xfrm>
            </p:grpSpPr>
            <p:sp>
              <p:nvSpPr>
                <p:cNvPr id="382075" name="Freeform 1147"/>
                <p:cNvSpPr>
                  <a:spLocks/>
                </p:cNvSpPr>
                <p:nvPr/>
              </p:nvSpPr>
              <p:spPr bwMode="auto">
                <a:xfrm>
                  <a:off x="3447" y="2195"/>
                  <a:ext cx="39" cy="1346"/>
                </a:xfrm>
                <a:custGeom>
                  <a:avLst/>
                  <a:gdLst/>
                  <a:ahLst/>
                  <a:cxnLst>
                    <a:cxn ang="0">
                      <a:pos x="39" y="0"/>
                    </a:cxn>
                    <a:cxn ang="0">
                      <a:pos x="37" y="1346"/>
                    </a:cxn>
                    <a:cxn ang="0">
                      <a:pos x="4" y="1326"/>
                    </a:cxn>
                    <a:cxn ang="0">
                      <a:pos x="0" y="41"/>
                    </a:cxn>
                    <a:cxn ang="0">
                      <a:pos x="39" y="0"/>
                    </a:cxn>
                  </a:cxnLst>
                  <a:rect l="0" t="0" r="r" b="b"/>
                  <a:pathLst>
                    <a:path w="39" h="1346">
                      <a:moveTo>
                        <a:pt x="39" y="0"/>
                      </a:moveTo>
                      <a:lnTo>
                        <a:pt x="37" y="1346"/>
                      </a:lnTo>
                      <a:lnTo>
                        <a:pt x="4" y="1326"/>
                      </a:lnTo>
                      <a:lnTo>
                        <a:pt x="0" y="41"/>
                      </a:lnTo>
                      <a:lnTo>
                        <a:pt x="39" y="0"/>
                      </a:lnTo>
                      <a:close/>
                    </a:path>
                  </a:pathLst>
                </a:custGeom>
                <a:solidFill>
                  <a:srgbClr val="FF9F00"/>
                </a:solidFill>
                <a:ln w="9525">
                  <a:noFill/>
                  <a:round/>
                  <a:headEnd/>
                  <a:tailEnd/>
                </a:ln>
              </p:spPr>
              <p:txBody>
                <a:bodyPr/>
                <a:lstStyle/>
                <a:p>
                  <a:endParaRPr lang="en-US"/>
                </a:p>
              </p:txBody>
            </p:sp>
            <p:sp>
              <p:nvSpPr>
                <p:cNvPr id="382076" name="Freeform 1148"/>
                <p:cNvSpPr>
                  <a:spLocks/>
                </p:cNvSpPr>
                <p:nvPr/>
              </p:nvSpPr>
              <p:spPr bwMode="auto">
                <a:xfrm>
                  <a:off x="3666" y="2230"/>
                  <a:ext cx="36" cy="1314"/>
                </a:xfrm>
                <a:custGeom>
                  <a:avLst/>
                  <a:gdLst/>
                  <a:ahLst/>
                  <a:cxnLst>
                    <a:cxn ang="0">
                      <a:pos x="30" y="0"/>
                    </a:cxn>
                    <a:cxn ang="0">
                      <a:pos x="36" y="1292"/>
                    </a:cxn>
                    <a:cxn ang="0">
                      <a:pos x="5" y="1314"/>
                    </a:cxn>
                    <a:cxn ang="0">
                      <a:pos x="0" y="107"/>
                    </a:cxn>
                    <a:cxn ang="0">
                      <a:pos x="30" y="0"/>
                    </a:cxn>
                  </a:cxnLst>
                  <a:rect l="0" t="0" r="r" b="b"/>
                  <a:pathLst>
                    <a:path w="36" h="1314">
                      <a:moveTo>
                        <a:pt x="30" y="0"/>
                      </a:moveTo>
                      <a:lnTo>
                        <a:pt x="36" y="1292"/>
                      </a:lnTo>
                      <a:lnTo>
                        <a:pt x="5" y="1314"/>
                      </a:lnTo>
                      <a:lnTo>
                        <a:pt x="0" y="107"/>
                      </a:lnTo>
                      <a:lnTo>
                        <a:pt x="30" y="0"/>
                      </a:lnTo>
                      <a:close/>
                    </a:path>
                  </a:pathLst>
                </a:custGeom>
                <a:solidFill>
                  <a:srgbClr val="FF9F00"/>
                </a:solidFill>
                <a:ln w="9525">
                  <a:noFill/>
                  <a:round/>
                  <a:headEnd/>
                  <a:tailEnd/>
                </a:ln>
              </p:spPr>
              <p:txBody>
                <a:bodyPr/>
                <a:lstStyle/>
                <a:p>
                  <a:endParaRPr lang="en-US"/>
                </a:p>
              </p:txBody>
            </p:sp>
            <p:grpSp>
              <p:nvGrpSpPr>
                <p:cNvPr id="382077" name="Group 1149"/>
                <p:cNvGrpSpPr>
                  <a:grpSpLocks/>
                </p:cNvGrpSpPr>
                <p:nvPr/>
              </p:nvGrpSpPr>
              <p:grpSpPr bwMode="auto">
                <a:xfrm>
                  <a:off x="2747" y="1853"/>
                  <a:ext cx="1535" cy="1748"/>
                  <a:chOff x="2747" y="1853"/>
                  <a:chExt cx="1535" cy="1748"/>
                </a:xfrm>
              </p:grpSpPr>
              <p:sp>
                <p:nvSpPr>
                  <p:cNvPr id="382078" name="Rectangle 1150"/>
                  <p:cNvSpPr>
                    <a:spLocks noChangeArrowheads="1"/>
                  </p:cNvSpPr>
                  <p:nvPr/>
                </p:nvSpPr>
                <p:spPr bwMode="auto">
                  <a:xfrm>
                    <a:off x="2747" y="1853"/>
                    <a:ext cx="1535" cy="33"/>
                  </a:xfrm>
                  <a:prstGeom prst="rect">
                    <a:avLst/>
                  </a:prstGeom>
                  <a:solidFill>
                    <a:srgbClr val="BF7F3F"/>
                  </a:solidFill>
                  <a:ln w="9525">
                    <a:noFill/>
                    <a:miter lim="800000"/>
                    <a:headEnd/>
                    <a:tailEnd/>
                  </a:ln>
                </p:spPr>
                <p:txBody>
                  <a:bodyPr/>
                  <a:lstStyle/>
                  <a:p>
                    <a:endParaRPr lang="en-US"/>
                  </a:p>
                </p:txBody>
              </p:sp>
              <p:sp>
                <p:nvSpPr>
                  <p:cNvPr id="382079" name="Rectangle 1151"/>
                  <p:cNvSpPr>
                    <a:spLocks noChangeArrowheads="1"/>
                  </p:cNvSpPr>
                  <p:nvPr/>
                </p:nvSpPr>
                <p:spPr bwMode="auto">
                  <a:xfrm>
                    <a:off x="3061" y="2016"/>
                    <a:ext cx="938" cy="29"/>
                  </a:xfrm>
                  <a:prstGeom prst="rect">
                    <a:avLst/>
                  </a:prstGeom>
                  <a:solidFill>
                    <a:srgbClr val="BF7F3F"/>
                  </a:solidFill>
                  <a:ln w="9525">
                    <a:noFill/>
                    <a:miter lim="800000"/>
                    <a:headEnd/>
                    <a:tailEnd/>
                  </a:ln>
                </p:spPr>
                <p:txBody>
                  <a:bodyPr/>
                  <a:lstStyle/>
                  <a:p>
                    <a:endParaRPr lang="en-US"/>
                  </a:p>
                </p:txBody>
              </p:sp>
              <p:sp>
                <p:nvSpPr>
                  <p:cNvPr id="382080" name="Freeform 1152"/>
                  <p:cNvSpPr>
                    <a:spLocks/>
                  </p:cNvSpPr>
                  <p:nvPr/>
                </p:nvSpPr>
                <p:spPr bwMode="auto">
                  <a:xfrm>
                    <a:off x="3579" y="2233"/>
                    <a:ext cx="117" cy="1368"/>
                  </a:xfrm>
                  <a:custGeom>
                    <a:avLst/>
                    <a:gdLst/>
                    <a:ahLst/>
                    <a:cxnLst>
                      <a:cxn ang="0">
                        <a:pos x="117" y="0"/>
                      </a:cxn>
                      <a:cxn ang="0">
                        <a:pos x="90" y="89"/>
                      </a:cxn>
                      <a:cxn ang="0">
                        <a:pos x="43" y="166"/>
                      </a:cxn>
                      <a:cxn ang="0">
                        <a:pos x="43" y="1342"/>
                      </a:cxn>
                      <a:cxn ang="0">
                        <a:pos x="8" y="1368"/>
                      </a:cxn>
                      <a:cxn ang="0">
                        <a:pos x="0" y="144"/>
                      </a:cxn>
                      <a:cxn ang="0">
                        <a:pos x="117" y="0"/>
                      </a:cxn>
                    </a:cxnLst>
                    <a:rect l="0" t="0" r="r" b="b"/>
                    <a:pathLst>
                      <a:path w="117" h="1368">
                        <a:moveTo>
                          <a:pt x="117" y="0"/>
                        </a:moveTo>
                        <a:lnTo>
                          <a:pt x="90" y="89"/>
                        </a:lnTo>
                        <a:lnTo>
                          <a:pt x="43" y="166"/>
                        </a:lnTo>
                        <a:lnTo>
                          <a:pt x="43" y="1342"/>
                        </a:lnTo>
                        <a:lnTo>
                          <a:pt x="8" y="1368"/>
                        </a:lnTo>
                        <a:lnTo>
                          <a:pt x="0" y="144"/>
                        </a:lnTo>
                        <a:lnTo>
                          <a:pt x="117" y="0"/>
                        </a:lnTo>
                        <a:close/>
                      </a:path>
                    </a:pathLst>
                  </a:custGeom>
                  <a:solidFill>
                    <a:srgbClr val="BF7F3F"/>
                  </a:solidFill>
                  <a:ln w="9525">
                    <a:noFill/>
                    <a:round/>
                    <a:headEnd/>
                    <a:tailEnd/>
                  </a:ln>
                </p:spPr>
                <p:txBody>
                  <a:bodyPr/>
                  <a:lstStyle/>
                  <a:p>
                    <a:endParaRPr lang="en-US"/>
                  </a:p>
                </p:txBody>
              </p:sp>
              <p:sp>
                <p:nvSpPr>
                  <p:cNvPr id="382081" name="Freeform 1153"/>
                  <p:cNvSpPr>
                    <a:spLocks/>
                  </p:cNvSpPr>
                  <p:nvPr/>
                </p:nvSpPr>
                <p:spPr bwMode="auto">
                  <a:xfrm>
                    <a:off x="3128" y="2183"/>
                    <a:ext cx="819" cy="205"/>
                  </a:xfrm>
                  <a:custGeom>
                    <a:avLst/>
                    <a:gdLst/>
                    <a:ahLst/>
                    <a:cxnLst>
                      <a:cxn ang="0">
                        <a:pos x="138" y="205"/>
                      </a:cxn>
                      <a:cxn ang="0">
                        <a:pos x="84" y="160"/>
                      </a:cxn>
                      <a:cxn ang="0">
                        <a:pos x="84" y="24"/>
                      </a:cxn>
                      <a:cxn ang="0">
                        <a:pos x="0" y="24"/>
                      </a:cxn>
                      <a:cxn ang="0">
                        <a:pos x="0" y="0"/>
                      </a:cxn>
                      <a:cxn ang="0">
                        <a:pos x="819" y="0"/>
                      </a:cxn>
                      <a:cxn ang="0">
                        <a:pos x="798" y="24"/>
                      </a:cxn>
                      <a:cxn ang="0">
                        <a:pos x="356" y="24"/>
                      </a:cxn>
                      <a:cxn ang="0">
                        <a:pos x="319" y="62"/>
                      </a:cxn>
                      <a:cxn ang="0">
                        <a:pos x="155" y="62"/>
                      </a:cxn>
                      <a:cxn ang="0">
                        <a:pos x="138" y="205"/>
                      </a:cxn>
                    </a:cxnLst>
                    <a:rect l="0" t="0" r="r" b="b"/>
                    <a:pathLst>
                      <a:path w="819" h="205">
                        <a:moveTo>
                          <a:pt x="138" y="205"/>
                        </a:moveTo>
                        <a:lnTo>
                          <a:pt x="84" y="160"/>
                        </a:lnTo>
                        <a:lnTo>
                          <a:pt x="84" y="24"/>
                        </a:lnTo>
                        <a:lnTo>
                          <a:pt x="0" y="24"/>
                        </a:lnTo>
                        <a:lnTo>
                          <a:pt x="0" y="0"/>
                        </a:lnTo>
                        <a:lnTo>
                          <a:pt x="819" y="0"/>
                        </a:lnTo>
                        <a:lnTo>
                          <a:pt x="798" y="24"/>
                        </a:lnTo>
                        <a:lnTo>
                          <a:pt x="356" y="24"/>
                        </a:lnTo>
                        <a:lnTo>
                          <a:pt x="319" y="62"/>
                        </a:lnTo>
                        <a:lnTo>
                          <a:pt x="155" y="62"/>
                        </a:lnTo>
                        <a:lnTo>
                          <a:pt x="138" y="205"/>
                        </a:lnTo>
                        <a:close/>
                      </a:path>
                    </a:pathLst>
                  </a:custGeom>
                  <a:solidFill>
                    <a:srgbClr val="BF7F3F"/>
                  </a:solidFill>
                  <a:ln w="9525">
                    <a:noFill/>
                    <a:round/>
                    <a:headEnd/>
                    <a:tailEnd/>
                  </a:ln>
                </p:spPr>
                <p:txBody>
                  <a:bodyPr/>
                  <a:lstStyle/>
                  <a:p>
                    <a:endParaRPr lang="en-US"/>
                  </a:p>
                </p:txBody>
              </p:sp>
              <p:sp>
                <p:nvSpPr>
                  <p:cNvPr id="382082" name="Freeform 1154"/>
                  <p:cNvSpPr>
                    <a:spLocks/>
                  </p:cNvSpPr>
                  <p:nvPr/>
                </p:nvSpPr>
                <p:spPr bwMode="auto">
                  <a:xfrm>
                    <a:off x="2923" y="1921"/>
                    <a:ext cx="1211" cy="28"/>
                  </a:xfrm>
                  <a:custGeom>
                    <a:avLst/>
                    <a:gdLst/>
                    <a:ahLst/>
                    <a:cxnLst>
                      <a:cxn ang="0">
                        <a:pos x="0" y="2"/>
                      </a:cxn>
                      <a:cxn ang="0">
                        <a:pos x="1211" y="0"/>
                      </a:cxn>
                      <a:cxn ang="0">
                        <a:pos x="1198" y="27"/>
                      </a:cxn>
                      <a:cxn ang="0">
                        <a:pos x="10" y="28"/>
                      </a:cxn>
                      <a:cxn ang="0">
                        <a:pos x="0" y="2"/>
                      </a:cxn>
                    </a:cxnLst>
                    <a:rect l="0" t="0" r="r" b="b"/>
                    <a:pathLst>
                      <a:path w="1211" h="28">
                        <a:moveTo>
                          <a:pt x="0" y="2"/>
                        </a:moveTo>
                        <a:lnTo>
                          <a:pt x="1211" y="0"/>
                        </a:lnTo>
                        <a:lnTo>
                          <a:pt x="1198" y="27"/>
                        </a:lnTo>
                        <a:lnTo>
                          <a:pt x="10" y="28"/>
                        </a:lnTo>
                        <a:lnTo>
                          <a:pt x="0" y="2"/>
                        </a:lnTo>
                        <a:close/>
                      </a:path>
                    </a:pathLst>
                  </a:custGeom>
                  <a:solidFill>
                    <a:srgbClr val="BF7F3F"/>
                  </a:solidFill>
                  <a:ln w="9525">
                    <a:noFill/>
                    <a:round/>
                    <a:headEnd/>
                    <a:tailEnd/>
                  </a:ln>
                </p:spPr>
                <p:txBody>
                  <a:bodyPr/>
                  <a:lstStyle/>
                  <a:p>
                    <a:endParaRPr lang="en-US"/>
                  </a:p>
                </p:txBody>
              </p:sp>
            </p:grpSp>
          </p:grpSp>
        </p:grpSp>
      </p:grpSp>
      <p:grpSp>
        <p:nvGrpSpPr>
          <p:cNvPr id="382083" name="Group 1155"/>
          <p:cNvGrpSpPr>
            <a:grpSpLocks/>
          </p:cNvGrpSpPr>
          <p:nvPr/>
        </p:nvGrpSpPr>
        <p:grpSpPr bwMode="auto">
          <a:xfrm>
            <a:off x="5305425" y="6367463"/>
            <a:ext cx="604838" cy="469900"/>
            <a:chOff x="4948" y="3029"/>
            <a:chExt cx="381" cy="296"/>
          </a:xfrm>
        </p:grpSpPr>
        <p:sp>
          <p:nvSpPr>
            <p:cNvPr id="382084" name="Rectangle 1156"/>
            <p:cNvSpPr>
              <a:spLocks noChangeArrowheads="1"/>
            </p:cNvSpPr>
            <p:nvPr/>
          </p:nvSpPr>
          <p:spPr bwMode="auto">
            <a:xfrm>
              <a:off x="5052" y="3113"/>
              <a:ext cx="277" cy="212"/>
            </a:xfrm>
            <a:prstGeom prst="rect">
              <a:avLst/>
            </a:prstGeom>
            <a:noFill/>
            <a:ln w="9525" algn="ctr">
              <a:noFill/>
              <a:miter lim="800000"/>
              <a:headEnd/>
              <a:tailEnd/>
            </a:ln>
            <a:effectLst/>
          </p:spPr>
          <p:txBody>
            <a:bodyPr wrap="none" lIns="92075" tIns="46038" rIns="92075" bIns="46038">
              <a:spAutoFit/>
            </a:bodyPr>
            <a:lstStyle/>
            <a:p>
              <a:r>
                <a:rPr lang="en-US" sz="1600">
                  <a:effectLst/>
                </a:rPr>
                <a:t>M</a:t>
              </a:r>
              <a:r>
                <a:rPr lang="en-US" sz="1600" baseline="-25000">
                  <a:effectLst/>
                </a:rPr>
                <a:t>b</a:t>
              </a:r>
            </a:p>
          </p:txBody>
        </p:sp>
        <p:grpSp>
          <p:nvGrpSpPr>
            <p:cNvPr id="382085" name="Group 1157"/>
            <p:cNvGrpSpPr>
              <a:grpSpLocks noChangeAspect="1"/>
            </p:cNvGrpSpPr>
            <p:nvPr/>
          </p:nvGrpSpPr>
          <p:grpSpPr bwMode="auto">
            <a:xfrm>
              <a:off x="4948" y="3029"/>
              <a:ext cx="178" cy="239"/>
              <a:chOff x="2569" y="1129"/>
              <a:chExt cx="1841" cy="2476"/>
            </a:xfrm>
          </p:grpSpPr>
          <p:sp>
            <p:nvSpPr>
              <p:cNvPr id="382086" name="AutoShape 1158"/>
              <p:cNvSpPr>
                <a:spLocks noChangeAspect="1" noChangeArrowheads="1" noTextEdit="1"/>
              </p:cNvSpPr>
              <p:nvPr/>
            </p:nvSpPr>
            <p:spPr bwMode="auto">
              <a:xfrm>
                <a:off x="2569" y="1129"/>
                <a:ext cx="1841" cy="2476"/>
              </a:xfrm>
              <a:prstGeom prst="rect">
                <a:avLst/>
              </a:prstGeom>
              <a:noFill/>
              <a:ln w="9525">
                <a:noFill/>
                <a:miter lim="800000"/>
                <a:headEnd/>
                <a:tailEnd/>
              </a:ln>
            </p:spPr>
            <p:txBody>
              <a:bodyPr/>
              <a:lstStyle/>
              <a:p>
                <a:endParaRPr lang="en-US"/>
              </a:p>
            </p:txBody>
          </p:sp>
          <p:sp>
            <p:nvSpPr>
              <p:cNvPr id="382087" name="Freeform 1159"/>
              <p:cNvSpPr>
                <a:spLocks/>
              </p:cNvSpPr>
              <p:nvPr/>
            </p:nvSpPr>
            <p:spPr bwMode="auto">
              <a:xfrm>
                <a:off x="2563" y="1125"/>
                <a:ext cx="1797" cy="2464"/>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78" y="235"/>
                  </a:cxn>
                  <a:cxn ang="0">
                    <a:pos x="1480" y="236"/>
                  </a:cxn>
                  <a:cxn ang="0">
                    <a:pos x="1516" y="316"/>
                  </a:cxn>
                  <a:cxn ang="0">
                    <a:pos x="1677" y="316"/>
                  </a:cxn>
                  <a:cxn ang="0">
                    <a:pos x="1679" y="372"/>
                  </a:cxn>
                  <a:cxn ang="0">
                    <a:pos x="1740" y="374"/>
                  </a:cxn>
                  <a:cxn ang="0">
                    <a:pos x="1797" y="374"/>
                  </a:cxn>
                  <a:cxn ang="0">
                    <a:pos x="1797" y="718"/>
                  </a:cxn>
                  <a:cxn ang="0">
                    <a:pos x="1677" y="719"/>
                  </a:cxn>
                  <a:cxn ang="0">
                    <a:pos x="1675" y="792"/>
                  </a:cxn>
                  <a:cxn ang="0">
                    <a:pos x="1522" y="792"/>
                  </a:cxn>
                  <a:cxn ang="0">
                    <a:pos x="1478" y="878"/>
                  </a:cxn>
                  <a:cxn ang="0">
                    <a:pos x="1395" y="879"/>
                  </a:cxn>
                  <a:cxn ang="0">
                    <a:pos x="1388" y="1054"/>
                  </a:cxn>
                  <a:cxn ang="0">
                    <a:pos x="1332" y="1054"/>
                  </a:cxn>
                  <a:cxn ang="0">
                    <a:pos x="1313" y="1080"/>
                  </a:cxn>
                  <a:cxn ang="0">
                    <a:pos x="1313" y="1255"/>
                  </a:cxn>
                  <a:cxn ang="0">
                    <a:pos x="1212" y="1256"/>
                  </a:cxn>
                  <a:cxn ang="0">
                    <a:pos x="1219" y="2306"/>
                  </a:cxn>
                  <a:cxn ang="0">
                    <a:pos x="980" y="2464"/>
                  </a:cxn>
                  <a:cxn ang="0">
                    <a:pos x="674" y="2282"/>
                  </a:cxn>
                  <a:cxn ang="0">
                    <a:pos x="783" y="2230"/>
                  </a:cxn>
                  <a:cxn ang="0">
                    <a:pos x="783" y="2170"/>
                  </a:cxn>
                  <a:cxn ang="0">
                    <a:pos x="674" y="2115"/>
                  </a:cxn>
                  <a:cxn ang="0">
                    <a:pos x="783" y="2068"/>
                  </a:cxn>
                  <a:cxn ang="0">
                    <a:pos x="766" y="2048"/>
                  </a:cxn>
                  <a:cxn ang="0">
                    <a:pos x="672" y="2005"/>
                  </a:cxn>
                  <a:cxn ang="0">
                    <a:pos x="655" y="1869"/>
                  </a:cxn>
                  <a:cxn ang="0">
                    <a:pos x="643" y="1856"/>
                  </a:cxn>
                  <a:cxn ang="0">
                    <a:pos x="785" y="1778"/>
                  </a:cxn>
                  <a:cxn ang="0">
                    <a:pos x="785" y="1710"/>
                  </a:cxn>
                  <a:cxn ang="0">
                    <a:pos x="672" y="1630"/>
                  </a:cxn>
                  <a:cxn ang="0">
                    <a:pos x="783" y="1559"/>
                  </a:cxn>
                  <a:cxn ang="0">
                    <a:pos x="783" y="1488"/>
                  </a:cxn>
                  <a:cxn ang="0">
                    <a:pos x="674" y="1396"/>
                  </a:cxn>
                  <a:cxn ang="0">
                    <a:pos x="653" y="1247"/>
                  </a:cxn>
                  <a:cxn ang="0">
                    <a:pos x="521" y="1247"/>
                  </a:cxn>
                  <a:cxn ang="0">
                    <a:pos x="521" y="1046"/>
                  </a:cxn>
                  <a:cxn ang="0">
                    <a:pos x="442" y="1046"/>
                  </a:cxn>
                  <a:cxn ang="0">
                    <a:pos x="442" y="870"/>
                  </a:cxn>
                  <a:cxn ang="0">
                    <a:pos x="354" y="870"/>
                  </a:cxn>
                  <a:cxn ang="0">
                    <a:pos x="314" y="786"/>
                  </a:cxn>
                  <a:cxn ang="0">
                    <a:pos x="136" y="786"/>
                  </a:cxn>
                  <a:cxn ang="0">
                    <a:pos x="136" y="712"/>
                  </a:cxn>
                  <a:cxn ang="0">
                    <a:pos x="0" y="712"/>
                  </a:cxn>
                  <a:cxn ang="0">
                    <a:pos x="0" y="365"/>
                  </a:cxn>
                  <a:cxn ang="0">
                    <a:pos x="134" y="365"/>
                  </a:cxn>
                  <a:cxn ang="0">
                    <a:pos x="134" y="314"/>
                  </a:cxn>
                  <a:cxn ang="0">
                    <a:pos x="285" y="314"/>
                  </a:cxn>
                  <a:cxn ang="0">
                    <a:pos x="320" y="292"/>
                  </a:cxn>
                  <a:cxn ang="0">
                    <a:pos x="356" y="236"/>
                  </a:cxn>
                  <a:cxn ang="0">
                    <a:pos x="442" y="236"/>
                  </a:cxn>
                  <a:cxn ang="0">
                    <a:pos x="645" y="0"/>
                  </a:cxn>
                </a:cxnLst>
                <a:rect l="0" t="0" r="r" b="b"/>
                <a:pathLst>
                  <a:path w="1797" h="2464">
                    <a:moveTo>
                      <a:pt x="645" y="0"/>
                    </a:moveTo>
                    <a:lnTo>
                      <a:pt x="1187" y="0"/>
                    </a:lnTo>
                    <a:lnTo>
                      <a:pt x="1085" y="94"/>
                    </a:lnTo>
                    <a:lnTo>
                      <a:pt x="768" y="94"/>
                    </a:lnTo>
                    <a:lnTo>
                      <a:pt x="649" y="245"/>
                    </a:lnTo>
                    <a:lnTo>
                      <a:pt x="1194" y="245"/>
                    </a:lnTo>
                    <a:lnTo>
                      <a:pt x="1083" y="96"/>
                    </a:lnTo>
                    <a:lnTo>
                      <a:pt x="1187" y="1"/>
                    </a:lnTo>
                    <a:lnTo>
                      <a:pt x="1378" y="235"/>
                    </a:lnTo>
                    <a:lnTo>
                      <a:pt x="1480" y="236"/>
                    </a:lnTo>
                    <a:lnTo>
                      <a:pt x="1516" y="316"/>
                    </a:lnTo>
                    <a:lnTo>
                      <a:pt x="1677" y="316"/>
                    </a:lnTo>
                    <a:lnTo>
                      <a:pt x="1679" y="372"/>
                    </a:lnTo>
                    <a:lnTo>
                      <a:pt x="1740" y="374"/>
                    </a:lnTo>
                    <a:lnTo>
                      <a:pt x="1797" y="374"/>
                    </a:lnTo>
                    <a:lnTo>
                      <a:pt x="1797" y="718"/>
                    </a:lnTo>
                    <a:lnTo>
                      <a:pt x="1677" y="719"/>
                    </a:lnTo>
                    <a:lnTo>
                      <a:pt x="1675" y="792"/>
                    </a:lnTo>
                    <a:lnTo>
                      <a:pt x="1522" y="792"/>
                    </a:lnTo>
                    <a:lnTo>
                      <a:pt x="1478" y="878"/>
                    </a:lnTo>
                    <a:lnTo>
                      <a:pt x="1395" y="879"/>
                    </a:lnTo>
                    <a:lnTo>
                      <a:pt x="1388" y="1054"/>
                    </a:lnTo>
                    <a:lnTo>
                      <a:pt x="1332" y="1054"/>
                    </a:lnTo>
                    <a:lnTo>
                      <a:pt x="1313" y="1080"/>
                    </a:lnTo>
                    <a:lnTo>
                      <a:pt x="1313" y="1255"/>
                    </a:lnTo>
                    <a:lnTo>
                      <a:pt x="1212" y="1256"/>
                    </a:lnTo>
                    <a:lnTo>
                      <a:pt x="1219" y="2306"/>
                    </a:lnTo>
                    <a:lnTo>
                      <a:pt x="980" y="2464"/>
                    </a:lnTo>
                    <a:lnTo>
                      <a:pt x="674" y="2282"/>
                    </a:lnTo>
                    <a:lnTo>
                      <a:pt x="783" y="2230"/>
                    </a:lnTo>
                    <a:lnTo>
                      <a:pt x="783" y="2170"/>
                    </a:lnTo>
                    <a:lnTo>
                      <a:pt x="674" y="2115"/>
                    </a:lnTo>
                    <a:lnTo>
                      <a:pt x="783" y="2068"/>
                    </a:lnTo>
                    <a:lnTo>
                      <a:pt x="766" y="2048"/>
                    </a:lnTo>
                    <a:lnTo>
                      <a:pt x="672" y="2005"/>
                    </a:lnTo>
                    <a:lnTo>
                      <a:pt x="655" y="1869"/>
                    </a:lnTo>
                    <a:lnTo>
                      <a:pt x="643" y="1856"/>
                    </a:lnTo>
                    <a:lnTo>
                      <a:pt x="785" y="1778"/>
                    </a:lnTo>
                    <a:lnTo>
                      <a:pt x="785" y="1710"/>
                    </a:lnTo>
                    <a:lnTo>
                      <a:pt x="672" y="1630"/>
                    </a:lnTo>
                    <a:lnTo>
                      <a:pt x="783" y="1559"/>
                    </a:lnTo>
                    <a:lnTo>
                      <a:pt x="783" y="1488"/>
                    </a:lnTo>
                    <a:lnTo>
                      <a:pt x="674" y="1396"/>
                    </a:lnTo>
                    <a:lnTo>
                      <a:pt x="653" y="1247"/>
                    </a:lnTo>
                    <a:lnTo>
                      <a:pt x="521" y="1247"/>
                    </a:lnTo>
                    <a:lnTo>
                      <a:pt x="521" y="1046"/>
                    </a:lnTo>
                    <a:lnTo>
                      <a:pt x="442" y="1046"/>
                    </a:lnTo>
                    <a:lnTo>
                      <a:pt x="442" y="870"/>
                    </a:lnTo>
                    <a:lnTo>
                      <a:pt x="354" y="870"/>
                    </a:lnTo>
                    <a:lnTo>
                      <a:pt x="314" y="786"/>
                    </a:lnTo>
                    <a:lnTo>
                      <a:pt x="136" y="786"/>
                    </a:lnTo>
                    <a:lnTo>
                      <a:pt x="136" y="712"/>
                    </a:lnTo>
                    <a:lnTo>
                      <a:pt x="0" y="712"/>
                    </a:lnTo>
                    <a:lnTo>
                      <a:pt x="0" y="365"/>
                    </a:lnTo>
                    <a:lnTo>
                      <a:pt x="134" y="365"/>
                    </a:lnTo>
                    <a:lnTo>
                      <a:pt x="134" y="314"/>
                    </a:lnTo>
                    <a:lnTo>
                      <a:pt x="285" y="314"/>
                    </a:lnTo>
                    <a:lnTo>
                      <a:pt x="320" y="292"/>
                    </a:lnTo>
                    <a:lnTo>
                      <a:pt x="356" y="236"/>
                    </a:lnTo>
                    <a:lnTo>
                      <a:pt x="442" y="236"/>
                    </a:lnTo>
                    <a:lnTo>
                      <a:pt x="645" y="0"/>
                    </a:lnTo>
                    <a:close/>
                  </a:path>
                </a:pathLst>
              </a:custGeom>
              <a:solidFill>
                <a:srgbClr val="FF9F00"/>
              </a:solidFill>
              <a:ln w="9525">
                <a:noFill/>
                <a:round/>
                <a:headEnd/>
                <a:tailEnd/>
              </a:ln>
            </p:spPr>
            <p:txBody>
              <a:bodyPr/>
              <a:lstStyle/>
              <a:p>
                <a:endParaRPr lang="en-US"/>
              </a:p>
            </p:txBody>
          </p:sp>
          <p:sp>
            <p:nvSpPr>
              <p:cNvPr id="382088" name="Freeform 1160"/>
              <p:cNvSpPr>
                <a:spLocks/>
              </p:cNvSpPr>
              <p:nvPr/>
            </p:nvSpPr>
            <p:spPr bwMode="auto">
              <a:xfrm>
                <a:off x="2607" y="1138"/>
                <a:ext cx="1799" cy="2466"/>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80" y="235"/>
                  </a:cxn>
                  <a:cxn ang="0">
                    <a:pos x="1480" y="236"/>
                  </a:cxn>
                  <a:cxn ang="0">
                    <a:pos x="1516" y="316"/>
                  </a:cxn>
                  <a:cxn ang="0">
                    <a:pos x="1677" y="316"/>
                  </a:cxn>
                  <a:cxn ang="0">
                    <a:pos x="1679" y="372"/>
                  </a:cxn>
                  <a:cxn ang="0">
                    <a:pos x="1740" y="374"/>
                  </a:cxn>
                  <a:cxn ang="0">
                    <a:pos x="1799" y="374"/>
                  </a:cxn>
                  <a:cxn ang="0">
                    <a:pos x="1799" y="718"/>
                  </a:cxn>
                  <a:cxn ang="0">
                    <a:pos x="1677" y="720"/>
                  </a:cxn>
                  <a:cxn ang="0">
                    <a:pos x="1675" y="792"/>
                  </a:cxn>
                  <a:cxn ang="0">
                    <a:pos x="1522" y="792"/>
                  </a:cxn>
                  <a:cxn ang="0">
                    <a:pos x="1478" y="878"/>
                  </a:cxn>
                  <a:cxn ang="0">
                    <a:pos x="1395" y="879"/>
                  </a:cxn>
                  <a:cxn ang="0">
                    <a:pos x="1388" y="1054"/>
                  </a:cxn>
                  <a:cxn ang="0">
                    <a:pos x="1332" y="1054"/>
                  </a:cxn>
                  <a:cxn ang="0">
                    <a:pos x="1317" y="1069"/>
                  </a:cxn>
                  <a:cxn ang="0">
                    <a:pos x="1317" y="1256"/>
                  </a:cxn>
                  <a:cxn ang="0">
                    <a:pos x="1212" y="1256"/>
                  </a:cxn>
                  <a:cxn ang="0">
                    <a:pos x="1219" y="2306"/>
                  </a:cxn>
                  <a:cxn ang="0">
                    <a:pos x="980" y="2466"/>
                  </a:cxn>
                  <a:cxn ang="0">
                    <a:pos x="674" y="2282"/>
                  </a:cxn>
                  <a:cxn ang="0">
                    <a:pos x="783" y="2230"/>
                  </a:cxn>
                  <a:cxn ang="0">
                    <a:pos x="783" y="2170"/>
                  </a:cxn>
                  <a:cxn ang="0">
                    <a:pos x="674" y="2115"/>
                  </a:cxn>
                  <a:cxn ang="0">
                    <a:pos x="783" y="2068"/>
                  </a:cxn>
                  <a:cxn ang="0">
                    <a:pos x="766" y="2049"/>
                  </a:cxn>
                  <a:cxn ang="0">
                    <a:pos x="672" y="2006"/>
                  </a:cxn>
                  <a:cxn ang="0">
                    <a:pos x="655" y="1870"/>
                  </a:cxn>
                  <a:cxn ang="0">
                    <a:pos x="643" y="1858"/>
                  </a:cxn>
                  <a:cxn ang="0">
                    <a:pos x="785" y="1778"/>
                  </a:cxn>
                  <a:cxn ang="0">
                    <a:pos x="785" y="1710"/>
                  </a:cxn>
                  <a:cxn ang="0">
                    <a:pos x="672" y="1630"/>
                  </a:cxn>
                  <a:cxn ang="0">
                    <a:pos x="783" y="1559"/>
                  </a:cxn>
                  <a:cxn ang="0">
                    <a:pos x="783" y="1488"/>
                  </a:cxn>
                  <a:cxn ang="0">
                    <a:pos x="674" y="1397"/>
                  </a:cxn>
                  <a:cxn ang="0">
                    <a:pos x="653" y="1247"/>
                  </a:cxn>
                  <a:cxn ang="0">
                    <a:pos x="521" y="1247"/>
                  </a:cxn>
                  <a:cxn ang="0">
                    <a:pos x="521" y="1046"/>
                  </a:cxn>
                  <a:cxn ang="0">
                    <a:pos x="444" y="1046"/>
                  </a:cxn>
                  <a:cxn ang="0">
                    <a:pos x="444" y="871"/>
                  </a:cxn>
                  <a:cxn ang="0">
                    <a:pos x="354" y="871"/>
                  </a:cxn>
                  <a:cxn ang="0">
                    <a:pos x="314" y="786"/>
                  </a:cxn>
                  <a:cxn ang="0">
                    <a:pos x="136" y="786"/>
                  </a:cxn>
                  <a:cxn ang="0">
                    <a:pos x="136" y="712"/>
                  </a:cxn>
                  <a:cxn ang="0">
                    <a:pos x="0" y="712"/>
                  </a:cxn>
                  <a:cxn ang="0">
                    <a:pos x="0" y="365"/>
                  </a:cxn>
                  <a:cxn ang="0">
                    <a:pos x="134" y="365"/>
                  </a:cxn>
                  <a:cxn ang="0">
                    <a:pos x="134" y="315"/>
                  </a:cxn>
                  <a:cxn ang="0">
                    <a:pos x="285" y="315"/>
                  </a:cxn>
                  <a:cxn ang="0">
                    <a:pos x="320" y="293"/>
                  </a:cxn>
                  <a:cxn ang="0">
                    <a:pos x="356" y="236"/>
                  </a:cxn>
                  <a:cxn ang="0">
                    <a:pos x="444" y="236"/>
                  </a:cxn>
                  <a:cxn ang="0">
                    <a:pos x="645" y="0"/>
                  </a:cxn>
                </a:cxnLst>
                <a:rect l="0" t="0" r="r" b="b"/>
                <a:pathLst>
                  <a:path w="1799" h="2466">
                    <a:moveTo>
                      <a:pt x="645" y="0"/>
                    </a:moveTo>
                    <a:lnTo>
                      <a:pt x="1187" y="0"/>
                    </a:lnTo>
                    <a:lnTo>
                      <a:pt x="1085" y="94"/>
                    </a:lnTo>
                    <a:lnTo>
                      <a:pt x="768" y="94"/>
                    </a:lnTo>
                    <a:lnTo>
                      <a:pt x="649" y="245"/>
                    </a:lnTo>
                    <a:lnTo>
                      <a:pt x="1194" y="245"/>
                    </a:lnTo>
                    <a:lnTo>
                      <a:pt x="1083" y="96"/>
                    </a:lnTo>
                    <a:lnTo>
                      <a:pt x="1187" y="1"/>
                    </a:lnTo>
                    <a:lnTo>
                      <a:pt x="1380" y="235"/>
                    </a:lnTo>
                    <a:lnTo>
                      <a:pt x="1480" y="236"/>
                    </a:lnTo>
                    <a:lnTo>
                      <a:pt x="1516" y="316"/>
                    </a:lnTo>
                    <a:lnTo>
                      <a:pt x="1677" y="316"/>
                    </a:lnTo>
                    <a:lnTo>
                      <a:pt x="1679" y="372"/>
                    </a:lnTo>
                    <a:lnTo>
                      <a:pt x="1740" y="374"/>
                    </a:lnTo>
                    <a:lnTo>
                      <a:pt x="1799" y="374"/>
                    </a:lnTo>
                    <a:lnTo>
                      <a:pt x="1799" y="718"/>
                    </a:lnTo>
                    <a:lnTo>
                      <a:pt x="1677" y="720"/>
                    </a:lnTo>
                    <a:lnTo>
                      <a:pt x="1675" y="792"/>
                    </a:lnTo>
                    <a:lnTo>
                      <a:pt x="1522" y="792"/>
                    </a:lnTo>
                    <a:lnTo>
                      <a:pt x="1478" y="878"/>
                    </a:lnTo>
                    <a:lnTo>
                      <a:pt x="1395" y="879"/>
                    </a:lnTo>
                    <a:lnTo>
                      <a:pt x="1388" y="1054"/>
                    </a:lnTo>
                    <a:lnTo>
                      <a:pt x="1332" y="1054"/>
                    </a:lnTo>
                    <a:lnTo>
                      <a:pt x="1317" y="1069"/>
                    </a:lnTo>
                    <a:lnTo>
                      <a:pt x="1317" y="1256"/>
                    </a:lnTo>
                    <a:lnTo>
                      <a:pt x="1212" y="1256"/>
                    </a:lnTo>
                    <a:lnTo>
                      <a:pt x="1219" y="2306"/>
                    </a:lnTo>
                    <a:lnTo>
                      <a:pt x="980" y="2466"/>
                    </a:lnTo>
                    <a:lnTo>
                      <a:pt x="674" y="2282"/>
                    </a:lnTo>
                    <a:lnTo>
                      <a:pt x="783" y="2230"/>
                    </a:lnTo>
                    <a:lnTo>
                      <a:pt x="783" y="2170"/>
                    </a:lnTo>
                    <a:lnTo>
                      <a:pt x="674" y="2115"/>
                    </a:lnTo>
                    <a:lnTo>
                      <a:pt x="783" y="2068"/>
                    </a:lnTo>
                    <a:lnTo>
                      <a:pt x="766" y="2049"/>
                    </a:lnTo>
                    <a:lnTo>
                      <a:pt x="672" y="2006"/>
                    </a:lnTo>
                    <a:lnTo>
                      <a:pt x="655" y="1870"/>
                    </a:lnTo>
                    <a:lnTo>
                      <a:pt x="643" y="1858"/>
                    </a:lnTo>
                    <a:lnTo>
                      <a:pt x="785" y="1778"/>
                    </a:lnTo>
                    <a:lnTo>
                      <a:pt x="785" y="1710"/>
                    </a:lnTo>
                    <a:lnTo>
                      <a:pt x="672" y="1630"/>
                    </a:lnTo>
                    <a:lnTo>
                      <a:pt x="783" y="1559"/>
                    </a:lnTo>
                    <a:lnTo>
                      <a:pt x="783" y="1488"/>
                    </a:lnTo>
                    <a:lnTo>
                      <a:pt x="674" y="1397"/>
                    </a:lnTo>
                    <a:lnTo>
                      <a:pt x="653" y="1247"/>
                    </a:lnTo>
                    <a:lnTo>
                      <a:pt x="521" y="1247"/>
                    </a:lnTo>
                    <a:lnTo>
                      <a:pt x="521" y="1046"/>
                    </a:lnTo>
                    <a:lnTo>
                      <a:pt x="444" y="1046"/>
                    </a:lnTo>
                    <a:lnTo>
                      <a:pt x="444" y="871"/>
                    </a:lnTo>
                    <a:lnTo>
                      <a:pt x="354" y="871"/>
                    </a:lnTo>
                    <a:lnTo>
                      <a:pt x="314" y="786"/>
                    </a:lnTo>
                    <a:lnTo>
                      <a:pt x="136" y="786"/>
                    </a:lnTo>
                    <a:lnTo>
                      <a:pt x="136" y="712"/>
                    </a:lnTo>
                    <a:lnTo>
                      <a:pt x="0" y="712"/>
                    </a:lnTo>
                    <a:lnTo>
                      <a:pt x="0" y="365"/>
                    </a:lnTo>
                    <a:lnTo>
                      <a:pt x="134" y="365"/>
                    </a:lnTo>
                    <a:lnTo>
                      <a:pt x="134" y="315"/>
                    </a:lnTo>
                    <a:lnTo>
                      <a:pt x="285" y="315"/>
                    </a:lnTo>
                    <a:lnTo>
                      <a:pt x="320" y="293"/>
                    </a:lnTo>
                    <a:lnTo>
                      <a:pt x="356" y="236"/>
                    </a:lnTo>
                    <a:lnTo>
                      <a:pt x="444" y="236"/>
                    </a:lnTo>
                    <a:lnTo>
                      <a:pt x="645" y="0"/>
                    </a:lnTo>
                    <a:close/>
                  </a:path>
                </a:pathLst>
              </a:custGeom>
              <a:solidFill>
                <a:schemeClr val="hlink"/>
              </a:solidFill>
              <a:ln w="9525">
                <a:noFill/>
                <a:round/>
                <a:headEnd/>
                <a:tailEnd/>
              </a:ln>
            </p:spPr>
            <p:txBody>
              <a:bodyPr/>
              <a:lstStyle/>
              <a:p>
                <a:endParaRPr lang="en-US"/>
              </a:p>
            </p:txBody>
          </p:sp>
          <p:grpSp>
            <p:nvGrpSpPr>
              <p:cNvPr id="382089" name="Group 1161"/>
              <p:cNvGrpSpPr>
                <a:grpSpLocks/>
              </p:cNvGrpSpPr>
              <p:nvPr/>
            </p:nvGrpSpPr>
            <p:grpSpPr bwMode="auto">
              <a:xfrm>
                <a:off x="2858" y="1533"/>
                <a:ext cx="1372" cy="283"/>
                <a:chOff x="2858" y="1533"/>
                <a:chExt cx="1372" cy="283"/>
              </a:xfrm>
            </p:grpSpPr>
            <p:sp>
              <p:nvSpPr>
                <p:cNvPr id="382090" name="Freeform 1162"/>
                <p:cNvSpPr>
                  <a:spLocks/>
                </p:cNvSpPr>
                <p:nvPr/>
              </p:nvSpPr>
              <p:spPr bwMode="auto">
                <a:xfrm>
                  <a:off x="2858" y="1534"/>
                  <a:ext cx="1271" cy="282"/>
                </a:xfrm>
                <a:custGeom>
                  <a:avLst/>
                  <a:gdLst/>
                  <a:ahLst/>
                  <a:cxnLst>
                    <a:cxn ang="0">
                      <a:pos x="0" y="146"/>
                    </a:cxn>
                    <a:cxn ang="0">
                      <a:pos x="111" y="0"/>
                    </a:cxn>
                    <a:cxn ang="0">
                      <a:pos x="1271" y="0"/>
                    </a:cxn>
                    <a:cxn ang="0">
                      <a:pos x="1261" y="10"/>
                    </a:cxn>
                    <a:cxn ang="0">
                      <a:pos x="124" y="10"/>
                    </a:cxn>
                    <a:cxn ang="0">
                      <a:pos x="21" y="146"/>
                    </a:cxn>
                    <a:cxn ang="0">
                      <a:pos x="122" y="273"/>
                    </a:cxn>
                    <a:cxn ang="0">
                      <a:pos x="103" y="282"/>
                    </a:cxn>
                    <a:cxn ang="0">
                      <a:pos x="0" y="146"/>
                    </a:cxn>
                  </a:cxnLst>
                  <a:rect l="0" t="0" r="r" b="b"/>
                  <a:pathLst>
                    <a:path w="1271" h="282">
                      <a:moveTo>
                        <a:pt x="0" y="146"/>
                      </a:moveTo>
                      <a:lnTo>
                        <a:pt x="111" y="0"/>
                      </a:lnTo>
                      <a:lnTo>
                        <a:pt x="1271" y="0"/>
                      </a:lnTo>
                      <a:lnTo>
                        <a:pt x="1261" y="10"/>
                      </a:lnTo>
                      <a:lnTo>
                        <a:pt x="124" y="10"/>
                      </a:lnTo>
                      <a:lnTo>
                        <a:pt x="21" y="146"/>
                      </a:lnTo>
                      <a:lnTo>
                        <a:pt x="122" y="273"/>
                      </a:lnTo>
                      <a:lnTo>
                        <a:pt x="103" y="282"/>
                      </a:lnTo>
                      <a:lnTo>
                        <a:pt x="0" y="146"/>
                      </a:lnTo>
                      <a:close/>
                    </a:path>
                  </a:pathLst>
                </a:custGeom>
                <a:solidFill>
                  <a:srgbClr val="BF7F3F"/>
                </a:solidFill>
                <a:ln w="9525">
                  <a:noFill/>
                  <a:round/>
                  <a:headEnd/>
                  <a:tailEnd/>
                </a:ln>
              </p:spPr>
              <p:txBody>
                <a:bodyPr/>
                <a:lstStyle/>
                <a:p>
                  <a:endParaRPr lang="en-US"/>
                </a:p>
              </p:txBody>
            </p:sp>
            <p:sp>
              <p:nvSpPr>
                <p:cNvPr id="382091" name="Freeform 1163"/>
                <p:cNvSpPr>
                  <a:spLocks/>
                </p:cNvSpPr>
                <p:nvPr/>
              </p:nvSpPr>
              <p:spPr bwMode="auto">
                <a:xfrm>
                  <a:off x="2959" y="1533"/>
                  <a:ext cx="1271" cy="282"/>
                </a:xfrm>
                <a:custGeom>
                  <a:avLst/>
                  <a:gdLst/>
                  <a:ahLst/>
                  <a:cxnLst>
                    <a:cxn ang="0">
                      <a:pos x="1271" y="134"/>
                    </a:cxn>
                    <a:cxn ang="0">
                      <a:pos x="1160" y="282"/>
                    </a:cxn>
                    <a:cxn ang="0">
                      <a:pos x="0" y="282"/>
                    </a:cxn>
                    <a:cxn ang="0">
                      <a:pos x="10" y="272"/>
                    </a:cxn>
                    <a:cxn ang="0">
                      <a:pos x="1147" y="272"/>
                    </a:cxn>
                    <a:cxn ang="0">
                      <a:pos x="1250" y="134"/>
                    </a:cxn>
                    <a:cxn ang="0">
                      <a:pos x="1149" y="8"/>
                    </a:cxn>
                    <a:cxn ang="0">
                      <a:pos x="1168" y="0"/>
                    </a:cxn>
                    <a:cxn ang="0">
                      <a:pos x="1271" y="134"/>
                    </a:cxn>
                  </a:cxnLst>
                  <a:rect l="0" t="0" r="r" b="b"/>
                  <a:pathLst>
                    <a:path w="1271" h="282">
                      <a:moveTo>
                        <a:pt x="1271" y="134"/>
                      </a:moveTo>
                      <a:lnTo>
                        <a:pt x="1160" y="282"/>
                      </a:lnTo>
                      <a:lnTo>
                        <a:pt x="0" y="282"/>
                      </a:lnTo>
                      <a:lnTo>
                        <a:pt x="10" y="272"/>
                      </a:lnTo>
                      <a:lnTo>
                        <a:pt x="1147" y="272"/>
                      </a:lnTo>
                      <a:lnTo>
                        <a:pt x="1250" y="134"/>
                      </a:lnTo>
                      <a:lnTo>
                        <a:pt x="1149" y="8"/>
                      </a:lnTo>
                      <a:lnTo>
                        <a:pt x="1168" y="0"/>
                      </a:lnTo>
                      <a:lnTo>
                        <a:pt x="1271" y="134"/>
                      </a:lnTo>
                      <a:close/>
                    </a:path>
                  </a:pathLst>
                </a:custGeom>
                <a:solidFill>
                  <a:srgbClr val="FF9F00"/>
                </a:solidFill>
                <a:ln w="9525">
                  <a:noFill/>
                  <a:round/>
                  <a:headEnd/>
                  <a:tailEnd/>
                </a:ln>
              </p:spPr>
              <p:txBody>
                <a:bodyPr/>
                <a:lstStyle/>
                <a:p>
                  <a:endParaRPr lang="en-US"/>
                </a:p>
              </p:txBody>
            </p:sp>
          </p:grpSp>
          <p:sp>
            <p:nvSpPr>
              <p:cNvPr id="382092" name="Rectangle 1164"/>
              <p:cNvSpPr>
                <a:spLocks noChangeArrowheads="1"/>
              </p:cNvSpPr>
              <p:nvPr/>
            </p:nvSpPr>
            <p:spPr bwMode="auto">
              <a:xfrm>
                <a:off x="2749" y="1491"/>
                <a:ext cx="1527" cy="13"/>
              </a:xfrm>
              <a:prstGeom prst="rect">
                <a:avLst/>
              </a:prstGeom>
              <a:solidFill>
                <a:srgbClr val="FF9F00"/>
              </a:solidFill>
              <a:ln w="9525">
                <a:noFill/>
                <a:miter lim="800000"/>
                <a:headEnd/>
                <a:tailEnd/>
              </a:ln>
            </p:spPr>
            <p:txBody>
              <a:bodyPr/>
              <a:lstStyle/>
              <a:p>
                <a:endParaRPr lang="en-US"/>
              </a:p>
            </p:txBody>
          </p:sp>
          <p:sp>
            <p:nvSpPr>
              <p:cNvPr id="382093" name="Rectangle 1165"/>
              <p:cNvSpPr>
                <a:spLocks noChangeArrowheads="1"/>
              </p:cNvSpPr>
              <p:nvPr/>
            </p:nvSpPr>
            <p:spPr bwMode="auto">
              <a:xfrm>
                <a:off x="2900" y="1435"/>
                <a:ext cx="1192" cy="15"/>
              </a:xfrm>
              <a:prstGeom prst="rect">
                <a:avLst/>
              </a:prstGeom>
              <a:solidFill>
                <a:srgbClr val="FF9F00"/>
              </a:solidFill>
              <a:ln w="9525">
                <a:noFill/>
                <a:miter lim="800000"/>
                <a:headEnd/>
                <a:tailEnd/>
              </a:ln>
            </p:spPr>
            <p:txBody>
              <a:bodyPr/>
              <a:lstStyle/>
              <a:p>
                <a:endParaRPr lang="en-US"/>
              </a:p>
            </p:txBody>
          </p:sp>
          <p:grpSp>
            <p:nvGrpSpPr>
              <p:cNvPr id="382094" name="Group 1166"/>
              <p:cNvGrpSpPr>
                <a:grpSpLocks/>
              </p:cNvGrpSpPr>
              <p:nvPr/>
            </p:nvGrpSpPr>
            <p:grpSpPr bwMode="auto">
              <a:xfrm>
                <a:off x="2747" y="1853"/>
                <a:ext cx="1535" cy="1748"/>
                <a:chOff x="2747" y="1853"/>
                <a:chExt cx="1535" cy="1748"/>
              </a:xfrm>
            </p:grpSpPr>
            <p:sp>
              <p:nvSpPr>
                <p:cNvPr id="382095" name="Freeform 1167"/>
                <p:cNvSpPr>
                  <a:spLocks/>
                </p:cNvSpPr>
                <p:nvPr/>
              </p:nvSpPr>
              <p:spPr bwMode="auto">
                <a:xfrm>
                  <a:off x="3447" y="2195"/>
                  <a:ext cx="39" cy="1346"/>
                </a:xfrm>
                <a:custGeom>
                  <a:avLst/>
                  <a:gdLst/>
                  <a:ahLst/>
                  <a:cxnLst>
                    <a:cxn ang="0">
                      <a:pos x="39" y="0"/>
                    </a:cxn>
                    <a:cxn ang="0">
                      <a:pos x="37" y="1346"/>
                    </a:cxn>
                    <a:cxn ang="0">
                      <a:pos x="4" y="1326"/>
                    </a:cxn>
                    <a:cxn ang="0">
                      <a:pos x="0" y="41"/>
                    </a:cxn>
                    <a:cxn ang="0">
                      <a:pos x="39" y="0"/>
                    </a:cxn>
                  </a:cxnLst>
                  <a:rect l="0" t="0" r="r" b="b"/>
                  <a:pathLst>
                    <a:path w="39" h="1346">
                      <a:moveTo>
                        <a:pt x="39" y="0"/>
                      </a:moveTo>
                      <a:lnTo>
                        <a:pt x="37" y="1346"/>
                      </a:lnTo>
                      <a:lnTo>
                        <a:pt x="4" y="1326"/>
                      </a:lnTo>
                      <a:lnTo>
                        <a:pt x="0" y="41"/>
                      </a:lnTo>
                      <a:lnTo>
                        <a:pt x="39" y="0"/>
                      </a:lnTo>
                      <a:close/>
                    </a:path>
                  </a:pathLst>
                </a:custGeom>
                <a:solidFill>
                  <a:srgbClr val="FF9F00"/>
                </a:solidFill>
                <a:ln w="9525">
                  <a:noFill/>
                  <a:round/>
                  <a:headEnd/>
                  <a:tailEnd/>
                </a:ln>
              </p:spPr>
              <p:txBody>
                <a:bodyPr/>
                <a:lstStyle/>
                <a:p>
                  <a:endParaRPr lang="en-US"/>
                </a:p>
              </p:txBody>
            </p:sp>
            <p:sp>
              <p:nvSpPr>
                <p:cNvPr id="382096" name="Freeform 1168"/>
                <p:cNvSpPr>
                  <a:spLocks/>
                </p:cNvSpPr>
                <p:nvPr/>
              </p:nvSpPr>
              <p:spPr bwMode="auto">
                <a:xfrm>
                  <a:off x="3666" y="2230"/>
                  <a:ext cx="36" cy="1314"/>
                </a:xfrm>
                <a:custGeom>
                  <a:avLst/>
                  <a:gdLst/>
                  <a:ahLst/>
                  <a:cxnLst>
                    <a:cxn ang="0">
                      <a:pos x="30" y="0"/>
                    </a:cxn>
                    <a:cxn ang="0">
                      <a:pos x="36" y="1292"/>
                    </a:cxn>
                    <a:cxn ang="0">
                      <a:pos x="5" y="1314"/>
                    </a:cxn>
                    <a:cxn ang="0">
                      <a:pos x="0" y="107"/>
                    </a:cxn>
                    <a:cxn ang="0">
                      <a:pos x="30" y="0"/>
                    </a:cxn>
                  </a:cxnLst>
                  <a:rect l="0" t="0" r="r" b="b"/>
                  <a:pathLst>
                    <a:path w="36" h="1314">
                      <a:moveTo>
                        <a:pt x="30" y="0"/>
                      </a:moveTo>
                      <a:lnTo>
                        <a:pt x="36" y="1292"/>
                      </a:lnTo>
                      <a:lnTo>
                        <a:pt x="5" y="1314"/>
                      </a:lnTo>
                      <a:lnTo>
                        <a:pt x="0" y="107"/>
                      </a:lnTo>
                      <a:lnTo>
                        <a:pt x="30" y="0"/>
                      </a:lnTo>
                      <a:close/>
                    </a:path>
                  </a:pathLst>
                </a:custGeom>
                <a:solidFill>
                  <a:srgbClr val="FF9F00"/>
                </a:solidFill>
                <a:ln w="9525">
                  <a:noFill/>
                  <a:round/>
                  <a:headEnd/>
                  <a:tailEnd/>
                </a:ln>
              </p:spPr>
              <p:txBody>
                <a:bodyPr/>
                <a:lstStyle/>
                <a:p>
                  <a:endParaRPr lang="en-US"/>
                </a:p>
              </p:txBody>
            </p:sp>
            <p:grpSp>
              <p:nvGrpSpPr>
                <p:cNvPr id="382097" name="Group 1169"/>
                <p:cNvGrpSpPr>
                  <a:grpSpLocks/>
                </p:cNvGrpSpPr>
                <p:nvPr/>
              </p:nvGrpSpPr>
              <p:grpSpPr bwMode="auto">
                <a:xfrm>
                  <a:off x="2747" y="1853"/>
                  <a:ext cx="1535" cy="1748"/>
                  <a:chOff x="2747" y="1853"/>
                  <a:chExt cx="1535" cy="1748"/>
                </a:xfrm>
              </p:grpSpPr>
              <p:sp>
                <p:nvSpPr>
                  <p:cNvPr id="382098" name="Rectangle 1170"/>
                  <p:cNvSpPr>
                    <a:spLocks noChangeArrowheads="1"/>
                  </p:cNvSpPr>
                  <p:nvPr/>
                </p:nvSpPr>
                <p:spPr bwMode="auto">
                  <a:xfrm>
                    <a:off x="2747" y="1853"/>
                    <a:ext cx="1535" cy="33"/>
                  </a:xfrm>
                  <a:prstGeom prst="rect">
                    <a:avLst/>
                  </a:prstGeom>
                  <a:solidFill>
                    <a:srgbClr val="BF7F3F"/>
                  </a:solidFill>
                  <a:ln w="9525">
                    <a:noFill/>
                    <a:miter lim="800000"/>
                    <a:headEnd/>
                    <a:tailEnd/>
                  </a:ln>
                </p:spPr>
                <p:txBody>
                  <a:bodyPr/>
                  <a:lstStyle/>
                  <a:p>
                    <a:endParaRPr lang="en-US"/>
                  </a:p>
                </p:txBody>
              </p:sp>
              <p:sp>
                <p:nvSpPr>
                  <p:cNvPr id="382099" name="Rectangle 1171"/>
                  <p:cNvSpPr>
                    <a:spLocks noChangeArrowheads="1"/>
                  </p:cNvSpPr>
                  <p:nvPr/>
                </p:nvSpPr>
                <p:spPr bwMode="auto">
                  <a:xfrm>
                    <a:off x="3061" y="2016"/>
                    <a:ext cx="938" cy="29"/>
                  </a:xfrm>
                  <a:prstGeom prst="rect">
                    <a:avLst/>
                  </a:prstGeom>
                  <a:solidFill>
                    <a:srgbClr val="BF7F3F"/>
                  </a:solidFill>
                  <a:ln w="9525">
                    <a:noFill/>
                    <a:miter lim="800000"/>
                    <a:headEnd/>
                    <a:tailEnd/>
                  </a:ln>
                </p:spPr>
                <p:txBody>
                  <a:bodyPr/>
                  <a:lstStyle/>
                  <a:p>
                    <a:endParaRPr lang="en-US"/>
                  </a:p>
                </p:txBody>
              </p:sp>
              <p:sp>
                <p:nvSpPr>
                  <p:cNvPr id="382100" name="Freeform 1172"/>
                  <p:cNvSpPr>
                    <a:spLocks/>
                  </p:cNvSpPr>
                  <p:nvPr/>
                </p:nvSpPr>
                <p:spPr bwMode="auto">
                  <a:xfrm>
                    <a:off x="3579" y="2233"/>
                    <a:ext cx="117" cy="1368"/>
                  </a:xfrm>
                  <a:custGeom>
                    <a:avLst/>
                    <a:gdLst/>
                    <a:ahLst/>
                    <a:cxnLst>
                      <a:cxn ang="0">
                        <a:pos x="117" y="0"/>
                      </a:cxn>
                      <a:cxn ang="0">
                        <a:pos x="90" y="89"/>
                      </a:cxn>
                      <a:cxn ang="0">
                        <a:pos x="43" y="166"/>
                      </a:cxn>
                      <a:cxn ang="0">
                        <a:pos x="43" y="1342"/>
                      </a:cxn>
                      <a:cxn ang="0">
                        <a:pos x="8" y="1368"/>
                      </a:cxn>
                      <a:cxn ang="0">
                        <a:pos x="0" y="144"/>
                      </a:cxn>
                      <a:cxn ang="0">
                        <a:pos x="117" y="0"/>
                      </a:cxn>
                    </a:cxnLst>
                    <a:rect l="0" t="0" r="r" b="b"/>
                    <a:pathLst>
                      <a:path w="117" h="1368">
                        <a:moveTo>
                          <a:pt x="117" y="0"/>
                        </a:moveTo>
                        <a:lnTo>
                          <a:pt x="90" y="89"/>
                        </a:lnTo>
                        <a:lnTo>
                          <a:pt x="43" y="166"/>
                        </a:lnTo>
                        <a:lnTo>
                          <a:pt x="43" y="1342"/>
                        </a:lnTo>
                        <a:lnTo>
                          <a:pt x="8" y="1368"/>
                        </a:lnTo>
                        <a:lnTo>
                          <a:pt x="0" y="144"/>
                        </a:lnTo>
                        <a:lnTo>
                          <a:pt x="117" y="0"/>
                        </a:lnTo>
                        <a:close/>
                      </a:path>
                    </a:pathLst>
                  </a:custGeom>
                  <a:solidFill>
                    <a:srgbClr val="BF7F3F"/>
                  </a:solidFill>
                  <a:ln w="9525">
                    <a:noFill/>
                    <a:round/>
                    <a:headEnd/>
                    <a:tailEnd/>
                  </a:ln>
                </p:spPr>
                <p:txBody>
                  <a:bodyPr/>
                  <a:lstStyle/>
                  <a:p>
                    <a:endParaRPr lang="en-US"/>
                  </a:p>
                </p:txBody>
              </p:sp>
              <p:sp>
                <p:nvSpPr>
                  <p:cNvPr id="382101" name="Freeform 1173"/>
                  <p:cNvSpPr>
                    <a:spLocks/>
                  </p:cNvSpPr>
                  <p:nvPr/>
                </p:nvSpPr>
                <p:spPr bwMode="auto">
                  <a:xfrm>
                    <a:off x="3128" y="2183"/>
                    <a:ext cx="819" cy="205"/>
                  </a:xfrm>
                  <a:custGeom>
                    <a:avLst/>
                    <a:gdLst/>
                    <a:ahLst/>
                    <a:cxnLst>
                      <a:cxn ang="0">
                        <a:pos x="138" y="205"/>
                      </a:cxn>
                      <a:cxn ang="0">
                        <a:pos x="84" y="160"/>
                      </a:cxn>
                      <a:cxn ang="0">
                        <a:pos x="84" y="24"/>
                      </a:cxn>
                      <a:cxn ang="0">
                        <a:pos x="0" y="24"/>
                      </a:cxn>
                      <a:cxn ang="0">
                        <a:pos x="0" y="0"/>
                      </a:cxn>
                      <a:cxn ang="0">
                        <a:pos x="819" y="0"/>
                      </a:cxn>
                      <a:cxn ang="0">
                        <a:pos x="798" y="24"/>
                      </a:cxn>
                      <a:cxn ang="0">
                        <a:pos x="356" y="24"/>
                      </a:cxn>
                      <a:cxn ang="0">
                        <a:pos x="319" y="62"/>
                      </a:cxn>
                      <a:cxn ang="0">
                        <a:pos x="155" y="62"/>
                      </a:cxn>
                      <a:cxn ang="0">
                        <a:pos x="138" y="205"/>
                      </a:cxn>
                    </a:cxnLst>
                    <a:rect l="0" t="0" r="r" b="b"/>
                    <a:pathLst>
                      <a:path w="819" h="205">
                        <a:moveTo>
                          <a:pt x="138" y="205"/>
                        </a:moveTo>
                        <a:lnTo>
                          <a:pt x="84" y="160"/>
                        </a:lnTo>
                        <a:lnTo>
                          <a:pt x="84" y="24"/>
                        </a:lnTo>
                        <a:lnTo>
                          <a:pt x="0" y="24"/>
                        </a:lnTo>
                        <a:lnTo>
                          <a:pt x="0" y="0"/>
                        </a:lnTo>
                        <a:lnTo>
                          <a:pt x="819" y="0"/>
                        </a:lnTo>
                        <a:lnTo>
                          <a:pt x="798" y="24"/>
                        </a:lnTo>
                        <a:lnTo>
                          <a:pt x="356" y="24"/>
                        </a:lnTo>
                        <a:lnTo>
                          <a:pt x="319" y="62"/>
                        </a:lnTo>
                        <a:lnTo>
                          <a:pt x="155" y="62"/>
                        </a:lnTo>
                        <a:lnTo>
                          <a:pt x="138" y="205"/>
                        </a:lnTo>
                        <a:close/>
                      </a:path>
                    </a:pathLst>
                  </a:custGeom>
                  <a:solidFill>
                    <a:srgbClr val="BF7F3F"/>
                  </a:solidFill>
                  <a:ln w="9525">
                    <a:noFill/>
                    <a:round/>
                    <a:headEnd/>
                    <a:tailEnd/>
                  </a:ln>
                </p:spPr>
                <p:txBody>
                  <a:bodyPr/>
                  <a:lstStyle/>
                  <a:p>
                    <a:endParaRPr lang="en-US"/>
                  </a:p>
                </p:txBody>
              </p:sp>
              <p:sp>
                <p:nvSpPr>
                  <p:cNvPr id="382102" name="Freeform 1174"/>
                  <p:cNvSpPr>
                    <a:spLocks/>
                  </p:cNvSpPr>
                  <p:nvPr/>
                </p:nvSpPr>
                <p:spPr bwMode="auto">
                  <a:xfrm>
                    <a:off x="2923" y="1921"/>
                    <a:ext cx="1211" cy="28"/>
                  </a:xfrm>
                  <a:custGeom>
                    <a:avLst/>
                    <a:gdLst/>
                    <a:ahLst/>
                    <a:cxnLst>
                      <a:cxn ang="0">
                        <a:pos x="0" y="2"/>
                      </a:cxn>
                      <a:cxn ang="0">
                        <a:pos x="1211" y="0"/>
                      </a:cxn>
                      <a:cxn ang="0">
                        <a:pos x="1198" y="27"/>
                      </a:cxn>
                      <a:cxn ang="0">
                        <a:pos x="10" y="28"/>
                      </a:cxn>
                      <a:cxn ang="0">
                        <a:pos x="0" y="2"/>
                      </a:cxn>
                    </a:cxnLst>
                    <a:rect l="0" t="0" r="r" b="b"/>
                    <a:pathLst>
                      <a:path w="1211" h="28">
                        <a:moveTo>
                          <a:pt x="0" y="2"/>
                        </a:moveTo>
                        <a:lnTo>
                          <a:pt x="1211" y="0"/>
                        </a:lnTo>
                        <a:lnTo>
                          <a:pt x="1198" y="27"/>
                        </a:lnTo>
                        <a:lnTo>
                          <a:pt x="10" y="28"/>
                        </a:lnTo>
                        <a:lnTo>
                          <a:pt x="0" y="2"/>
                        </a:lnTo>
                        <a:close/>
                      </a:path>
                    </a:pathLst>
                  </a:custGeom>
                  <a:solidFill>
                    <a:srgbClr val="BF7F3F"/>
                  </a:solidFill>
                  <a:ln w="9525">
                    <a:noFill/>
                    <a:round/>
                    <a:headEnd/>
                    <a:tailEnd/>
                  </a:ln>
                </p:spPr>
                <p:txBody>
                  <a:bodyPr/>
                  <a:lstStyle/>
                  <a:p>
                    <a:endParaRPr lang="en-US"/>
                  </a:p>
                </p:txBody>
              </p:sp>
            </p:grpSp>
          </p:grpSp>
        </p:grpSp>
      </p:grpSp>
      <p:grpSp>
        <p:nvGrpSpPr>
          <p:cNvPr id="382103" name="Group 1175"/>
          <p:cNvGrpSpPr>
            <a:grpSpLocks/>
          </p:cNvGrpSpPr>
          <p:nvPr/>
        </p:nvGrpSpPr>
        <p:grpSpPr bwMode="auto">
          <a:xfrm>
            <a:off x="5262563" y="5699125"/>
            <a:ext cx="596900" cy="469900"/>
            <a:chOff x="4185" y="3330"/>
            <a:chExt cx="376" cy="296"/>
          </a:xfrm>
        </p:grpSpPr>
        <p:sp>
          <p:nvSpPr>
            <p:cNvPr id="382104" name="Rectangle 1176"/>
            <p:cNvSpPr>
              <a:spLocks noChangeArrowheads="1"/>
            </p:cNvSpPr>
            <p:nvPr/>
          </p:nvSpPr>
          <p:spPr bwMode="auto">
            <a:xfrm>
              <a:off x="4289" y="3414"/>
              <a:ext cx="272" cy="212"/>
            </a:xfrm>
            <a:prstGeom prst="rect">
              <a:avLst/>
            </a:prstGeom>
            <a:noFill/>
            <a:ln w="9525" algn="ctr">
              <a:noFill/>
              <a:miter lim="800000"/>
              <a:headEnd/>
              <a:tailEnd/>
            </a:ln>
            <a:effectLst/>
          </p:spPr>
          <p:txBody>
            <a:bodyPr wrap="none" lIns="92075" tIns="46038" rIns="92075" bIns="46038">
              <a:spAutoFit/>
            </a:bodyPr>
            <a:lstStyle/>
            <a:p>
              <a:r>
                <a:rPr lang="en-US" sz="1600">
                  <a:effectLst/>
                </a:rPr>
                <a:t>M</a:t>
              </a:r>
              <a:r>
                <a:rPr lang="en-US" sz="1600" baseline="-25000">
                  <a:effectLst/>
                </a:rPr>
                <a:t>a</a:t>
              </a:r>
            </a:p>
          </p:txBody>
        </p:sp>
        <p:grpSp>
          <p:nvGrpSpPr>
            <p:cNvPr id="382105" name="Group 1177"/>
            <p:cNvGrpSpPr>
              <a:grpSpLocks noChangeAspect="1"/>
            </p:cNvGrpSpPr>
            <p:nvPr/>
          </p:nvGrpSpPr>
          <p:grpSpPr bwMode="auto">
            <a:xfrm>
              <a:off x="4185" y="3330"/>
              <a:ext cx="178" cy="239"/>
              <a:chOff x="2569" y="1129"/>
              <a:chExt cx="1841" cy="2476"/>
            </a:xfrm>
          </p:grpSpPr>
          <p:sp>
            <p:nvSpPr>
              <p:cNvPr id="382106" name="AutoShape 1178"/>
              <p:cNvSpPr>
                <a:spLocks noChangeAspect="1" noChangeArrowheads="1" noTextEdit="1"/>
              </p:cNvSpPr>
              <p:nvPr/>
            </p:nvSpPr>
            <p:spPr bwMode="auto">
              <a:xfrm>
                <a:off x="2569" y="1129"/>
                <a:ext cx="1841" cy="2476"/>
              </a:xfrm>
              <a:prstGeom prst="rect">
                <a:avLst/>
              </a:prstGeom>
              <a:noFill/>
              <a:ln w="9525">
                <a:noFill/>
                <a:miter lim="800000"/>
                <a:headEnd/>
                <a:tailEnd/>
              </a:ln>
            </p:spPr>
            <p:txBody>
              <a:bodyPr/>
              <a:lstStyle/>
              <a:p>
                <a:endParaRPr lang="en-US"/>
              </a:p>
            </p:txBody>
          </p:sp>
          <p:sp>
            <p:nvSpPr>
              <p:cNvPr id="382107" name="Freeform 1179"/>
              <p:cNvSpPr>
                <a:spLocks/>
              </p:cNvSpPr>
              <p:nvPr/>
            </p:nvSpPr>
            <p:spPr bwMode="auto">
              <a:xfrm>
                <a:off x="2563" y="1125"/>
                <a:ext cx="1797" cy="2464"/>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78" y="235"/>
                  </a:cxn>
                  <a:cxn ang="0">
                    <a:pos x="1480" y="236"/>
                  </a:cxn>
                  <a:cxn ang="0">
                    <a:pos x="1516" y="316"/>
                  </a:cxn>
                  <a:cxn ang="0">
                    <a:pos x="1677" y="316"/>
                  </a:cxn>
                  <a:cxn ang="0">
                    <a:pos x="1679" y="372"/>
                  </a:cxn>
                  <a:cxn ang="0">
                    <a:pos x="1740" y="374"/>
                  </a:cxn>
                  <a:cxn ang="0">
                    <a:pos x="1797" y="374"/>
                  </a:cxn>
                  <a:cxn ang="0">
                    <a:pos x="1797" y="718"/>
                  </a:cxn>
                  <a:cxn ang="0">
                    <a:pos x="1677" y="719"/>
                  </a:cxn>
                  <a:cxn ang="0">
                    <a:pos x="1675" y="792"/>
                  </a:cxn>
                  <a:cxn ang="0">
                    <a:pos x="1522" y="792"/>
                  </a:cxn>
                  <a:cxn ang="0">
                    <a:pos x="1478" y="878"/>
                  </a:cxn>
                  <a:cxn ang="0">
                    <a:pos x="1395" y="879"/>
                  </a:cxn>
                  <a:cxn ang="0">
                    <a:pos x="1388" y="1054"/>
                  </a:cxn>
                  <a:cxn ang="0">
                    <a:pos x="1332" y="1054"/>
                  </a:cxn>
                  <a:cxn ang="0">
                    <a:pos x="1313" y="1080"/>
                  </a:cxn>
                  <a:cxn ang="0">
                    <a:pos x="1313" y="1255"/>
                  </a:cxn>
                  <a:cxn ang="0">
                    <a:pos x="1212" y="1256"/>
                  </a:cxn>
                  <a:cxn ang="0">
                    <a:pos x="1219" y="2306"/>
                  </a:cxn>
                  <a:cxn ang="0">
                    <a:pos x="980" y="2464"/>
                  </a:cxn>
                  <a:cxn ang="0">
                    <a:pos x="674" y="2282"/>
                  </a:cxn>
                  <a:cxn ang="0">
                    <a:pos x="783" y="2230"/>
                  </a:cxn>
                  <a:cxn ang="0">
                    <a:pos x="783" y="2170"/>
                  </a:cxn>
                  <a:cxn ang="0">
                    <a:pos x="674" y="2115"/>
                  </a:cxn>
                  <a:cxn ang="0">
                    <a:pos x="783" y="2068"/>
                  </a:cxn>
                  <a:cxn ang="0">
                    <a:pos x="766" y="2048"/>
                  </a:cxn>
                  <a:cxn ang="0">
                    <a:pos x="672" y="2005"/>
                  </a:cxn>
                  <a:cxn ang="0">
                    <a:pos x="655" y="1869"/>
                  </a:cxn>
                  <a:cxn ang="0">
                    <a:pos x="643" y="1856"/>
                  </a:cxn>
                  <a:cxn ang="0">
                    <a:pos x="785" y="1778"/>
                  </a:cxn>
                  <a:cxn ang="0">
                    <a:pos x="785" y="1710"/>
                  </a:cxn>
                  <a:cxn ang="0">
                    <a:pos x="672" y="1630"/>
                  </a:cxn>
                  <a:cxn ang="0">
                    <a:pos x="783" y="1559"/>
                  </a:cxn>
                  <a:cxn ang="0">
                    <a:pos x="783" y="1488"/>
                  </a:cxn>
                  <a:cxn ang="0">
                    <a:pos x="674" y="1396"/>
                  </a:cxn>
                  <a:cxn ang="0">
                    <a:pos x="653" y="1247"/>
                  </a:cxn>
                  <a:cxn ang="0">
                    <a:pos x="521" y="1247"/>
                  </a:cxn>
                  <a:cxn ang="0">
                    <a:pos x="521" y="1046"/>
                  </a:cxn>
                  <a:cxn ang="0">
                    <a:pos x="442" y="1046"/>
                  </a:cxn>
                  <a:cxn ang="0">
                    <a:pos x="442" y="870"/>
                  </a:cxn>
                  <a:cxn ang="0">
                    <a:pos x="354" y="870"/>
                  </a:cxn>
                  <a:cxn ang="0">
                    <a:pos x="314" y="786"/>
                  </a:cxn>
                  <a:cxn ang="0">
                    <a:pos x="136" y="786"/>
                  </a:cxn>
                  <a:cxn ang="0">
                    <a:pos x="136" y="712"/>
                  </a:cxn>
                  <a:cxn ang="0">
                    <a:pos x="0" y="712"/>
                  </a:cxn>
                  <a:cxn ang="0">
                    <a:pos x="0" y="365"/>
                  </a:cxn>
                  <a:cxn ang="0">
                    <a:pos x="134" y="365"/>
                  </a:cxn>
                  <a:cxn ang="0">
                    <a:pos x="134" y="314"/>
                  </a:cxn>
                  <a:cxn ang="0">
                    <a:pos x="285" y="314"/>
                  </a:cxn>
                  <a:cxn ang="0">
                    <a:pos x="320" y="292"/>
                  </a:cxn>
                  <a:cxn ang="0">
                    <a:pos x="356" y="236"/>
                  </a:cxn>
                  <a:cxn ang="0">
                    <a:pos x="442" y="236"/>
                  </a:cxn>
                  <a:cxn ang="0">
                    <a:pos x="645" y="0"/>
                  </a:cxn>
                </a:cxnLst>
                <a:rect l="0" t="0" r="r" b="b"/>
                <a:pathLst>
                  <a:path w="1797" h="2464">
                    <a:moveTo>
                      <a:pt x="645" y="0"/>
                    </a:moveTo>
                    <a:lnTo>
                      <a:pt x="1187" y="0"/>
                    </a:lnTo>
                    <a:lnTo>
                      <a:pt x="1085" y="94"/>
                    </a:lnTo>
                    <a:lnTo>
                      <a:pt x="768" y="94"/>
                    </a:lnTo>
                    <a:lnTo>
                      <a:pt x="649" y="245"/>
                    </a:lnTo>
                    <a:lnTo>
                      <a:pt x="1194" y="245"/>
                    </a:lnTo>
                    <a:lnTo>
                      <a:pt x="1083" y="96"/>
                    </a:lnTo>
                    <a:lnTo>
                      <a:pt x="1187" y="1"/>
                    </a:lnTo>
                    <a:lnTo>
                      <a:pt x="1378" y="235"/>
                    </a:lnTo>
                    <a:lnTo>
                      <a:pt x="1480" y="236"/>
                    </a:lnTo>
                    <a:lnTo>
                      <a:pt x="1516" y="316"/>
                    </a:lnTo>
                    <a:lnTo>
                      <a:pt x="1677" y="316"/>
                    </a:lnTo>
                    <a:lnTo>
                      <a:pt x="1679" y="372"/>
                    </a:lnTo>
                    <a:lnTo>
                      <a:pt x="1740" y="374"/>
                    </a:lnTo>
                    <a:lnTo>
                      <a:pt x="1797" y="374"/>
                    </a:lnTo>
                    <a:lnTo>
                      <a:pt x="1797" y="718"/>
                    </a:lnTo>
                    <a:lnTo>
                      <a:pt x="1677" y="719"/>
                    </a:lnTo>
                    <a:lnTo>
                      <a:pt x="1675" y="792"/>
                    </a:lnTo>
                    <a:lnTo>
                      <a:pt x="1522" y="792"/>
                    </a:lnTo>
                    <a:lnTo>
                      <a:pt x="1478" y="878"/>
                    </a:lnTo>
                    <a:lnTo>
                      <a:pt x="1395" y="879"/>
                    </a:lnTo>
                    <a:lnTo>
                      <a:pt x="1388" y="1054"/>
                    </a:lnTo>
                    <a:lnTo>
                      <a:pt x="1332" y="1054"/>
                    </a:lnTo>
                    <a:lnTo>
                      <a:pt x="1313" y="1080"/>
                    </a:lnTo>
                    <a:lnTo>
                      <a:pt x="1313" y="1255"/>
                    </a:lnTo>
                    <a:lnTo>
                      <a:pt x="1212" y="1256"/>
                    </a:lnTo>
                    <a:lnTo>
                      <a:pt x="1219" y="2306"/>
                    </a:lnTo>
                    <a:lnTo>
                      <a:pt x="980" y="2464"/>
                    </a:lnTo>
                    <a:lnTo>
                      <a:pt x="674" y="2282"/>
                    </a:lnTo>
                    <a:lnTo>
                      <a:pt x="783" y="2230"/>
                    </a:lnTo>
                    <a:lnTo>
                      <a:pt x="783" y="2170"/>
                    </a:lnTo>
                    <a:lnTo>
                      <a:pt x="674" y="2115"/>
                    </a:lnTo>
                    <a:lnTo>
                      <a:pt x="783" y="2068"/>
                    </a:lnTo>
                    <a:lnTo>
                      <a:pt x="766" y="2048"/>
                    </a:lnTo>
                    <a:lnTo>
                      <a:pt x="672" y="2005"/>
                    </a:lnTo>
                    <a:lnTo>
                      <a:pt x="655" y="1869"/>
                    </a:lnTo>
                    <a:lnTo>
                      <a:pt x="643" y="1856"/>
                    </a:lnTo>
                    <a:lnTo>
                      <a:pt x="785" y="1778"/>
                    </a:lnTo>
                    <a:lnTo>
                      <a:pt x="785" y="1710"/>
                    </a:lnTo>
                    <a:lnTo>
                      <a:pt x="672" y="1630"/>
                    </a:lnTo>
                    <a:lnTo>
                      <a:pt x="783" y="1559"/>
                    </a:lnTo>
                    <a:lnTo>
                      <a:pt x="783" y="1488"/>
                    </a:lnTo>
                    <a:lnTo>
                      <a:pt x="674" y="1396"/>
                    </a:lnTo>
                    <a:lnTo>
                      <a:pt x="653" y="1247"/>
                    </a:lnTo>
                    <a:lnTo>
                      <a:pt x="521" y="1247"/>
                    </a:lnTo>
                    <a:lnTo>
                      <a:pt x="521" y="1046"/>
                    </a:lnTo>
                    <a:lnTo>
                      <a:pt x="442" y="1046"/>
                    </a:lnTo>
                    <a:lnTo>
                      <a:pt x="442" y="870"/>
                    </a:lnTo>
                    <a:lnTo>
                      <a:pt x="354" y="870"/>
                    </a:lnTo>
                    <a:lnTo>
                      <a:pt x="314" y="786"/>
                    </a:lnTo>
                    <a:lnTo>
                      <a:pt x="136" y="786"/>
                    </a:lnTo>
                    <a:lnTo>
                      <a:pt x="136" y="712"/>
                    </a:lnTo>
                    <a:lnTo>
                      <a:pt x="0" y="712"/>
                    </a:lnTo>
                    <a:lnTo>
                      <a:pt x="0" y="365"/>
                    </a:lnTo>
                    <a:lnTo>
                      <a:pt x="134" y="365"/>
                    </a:lnTo>
                    <a:lnTo>
                      <a:pt x="134" y="314"/>
                    </a:lnTo>
                    <a:lnTo>
                      <a:pt x="285" y="314"/>
                    </a:lnTo>
                    <a:lnTo>
                      <a:pt x="320" y="292"/>
                    </a:lnTo>
                    <a:lnTo>
                      <a:pt x="356" y="236"/>
                    </a:lnTo>
                    <a:lnTo>
                      <a:pt x="442" y="236"/>
                    </a:lnTo>
                    <a:lnTo>
                      <a:pt x="645" y="0"/>
                    </a:lnTo>
                    <a:close/>
                  </a:path>
                </a:pathLst>
              </a:custGeom>
              <a:solidFill>
                <a:srgbClr val="FF9F00"/>
              </a:solidFill>
              <a:ln w="9525">
                <a:noFill/>
                <a:round/>
                <a:headEnd/>
                <a:tailEnd/>
              </a:ln>
            </p:spPr>
            <p:txBody>
              <a:bodyPr/>
              <a:lstStyle/>
              <a:p>
                <a:endParaRPr lang="en-US"/>
              </a:p>
            </p:txBody>
          </p:sp>
          <p:sp>
            <p:nvSpPr>
              <p:cNvPr id="382108" name="Freeform 1180"/>
              <p:cNvSpPr>
                <a:spLocks/>
              </p:cNvSpPr>
              <p:nvPr/>
            </p:nvSpPr>
            <p:spPr bwMode="auto">
              <a:xfrm>
                <a:off x="2607" y="1138"/>
                <a:ext cx="1799" cy="2466"/>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80" y="235"/>
                  </a:cxn>
                  <a:cxn ang="0">
                    <a:pos x="1480" y="236"/>
                  </a:cxn>
                  <a:cxn ang="0">
                    <a:pos x="1516" y="316"/>
                  </a:cxn>
                  <a:cxn ang="0">
                    <a:pos x="1677" y="316"/>
                  </a:cxn>
                  <a:cxn ang="0">
                    <a:pos x="1679" y="372"/>
                  </a:cxn>
                  <a:cxn ang="0">
                    <a:pos x="1740" y="374"/>
                  </a:cxn>
                  <a:cxn ang="0">
                    <a:pos x="1799" y="374"/>
                  </a:cxn>
                  <a:cxn ang="0">
                    <a:pos x="1799" y="718"/>
                  </a:cxn>
                  <a:cxn ang="0">
                    <a:pos x="1677" y="720"/>
                  </a:cxn>
                  <a:cxn ang="0">
                    <a:pos x="1675" y="792"/>
                  </a:cxn>
                  <a:cxn ang="0">
                    <a:pos x="1522" y="792"/>
                  </a:cxn>
                  <a:cxn ang="0">
                    <a:pos x="1478" y="878"/>
                  </a:cxn>
                  <a:cxn ang="0">
                    <a:pos x="1395" y="879"/>
                  </a:cxn>
                  <a:cxn ang="0">
                    <a:pos x="1388" y="1054"/>
                  </a:cxn>
                  <a:cxn ang="0">
                    <a:pos x="1332" y="1054"/>
                  </a:cxn>
                  <a:cxn ang="0">
                    <a:pos x="1317" y="1069"/>
                  </a:cxn>
                  <a:cxn ang="0">
                    <a:pos x="1317" y="1256"/>
                  </a:cxn>
                  <a:cxn ang="0">
                    <a:pos x="1212" y="1256"/>
                  </a:cxn>
                  <a:cxn ang="0">
                    <a:pos x="1219" y="2306"/>
                  </a:cxn>
                  <a:cxn ang="0">
                    <a:pos x="980" y="2466"/>
                  </a:cxn>
                  <a:cxn ang="0">
                    <a:pos x="674" y="2282"/>
                  </a:cxn>
                  <a:cxn ang="0">
                    <a:pos x="783" y="2230"/>
                  </a:cxn>
                  <a:cxn ang="0">
                    <a:pos x="783" y="2170"/>
                  </a:cxn>
                  <a:cxn ang="0">
                    <a:pos x="674" y="2115"/>
                  </a:cxn>
                  <a:cxn ang="0">
                    <a:pos x="783" y="2068"/>
                  </a:cxn>
                  <a:cxn ang="0">
                    <a:pos x="766" y="2049"/>
                  </a:cxn>
                  <a:cxn ang="0">
                    <a:pos x="672" y="2006"/>
                  </a:cxn>
                  <a:cxn ang="0">
                    <a:pos x="655" y="1870"/>
                  </a:cxn>
                  <a:cxn ang="0">
                    <a:pos x="643" y="1858"/>
                  </a:cxn>
                  <a:cxn ang="0">
                    <a:pos x="785" y="1778"/>
                  </a:cxn>
                  <a:cxn ang="0">
                    <a:pos x="785" y="1710"/>
                  </a:cxn>
                  <a:cxn ang="0">
                    <a:pos x="672" y="1630"/>
                  </a:cxn>
                  <a:cxn ang="0">
                    <a:pos x="783" y="1559"/>
                  </a:cxn>
                  <a:cxn ang="0">
                    <a:pos x="783" y="1488"/>
                  </a:cxn>
                  <a:cxn ang="0">
                    <a:pos x="674" y="1397"/>
                  </a:cxn>
                  <a:cxn ang="0">
                    <a:pos x="653" y="1247"/>
                  </a:cxn>
                  <a:cxn ang="0">
                    <a:pos x="521" y="1247"/>
                  </a:cxn>
                  <a:cxn ang="0">
                    <a:pos x="521" y="1046"/>
                  </a:cxn>
                  <a:cxn ang="0">
                    <a:pos x="444" y="1046"/>
                  </a:cxn>
                  <a:cxn ang="0">
                    <a:pos x="444" y="871"/>
                  </a:cxn>
                  <a:cxn ang="0">
                    <a:pos x="354" y="871"/>
                  </a:cxn>
                  <a:cxn ang="0">
                    <a:pos x="314" y="786"/>
                  </a:cxn>
                  <a:cxn ang="0">
                    <a:pos x="136" y="786"/>
                  </a:cxn>
                  <a:cxn ang="0">
                    <a:pos x="136" y="712"/>
                  </a:cxn>
                  <a:cxn ang="0">
                    <a:pos x="0" y="712"/>
                  </a:cxn>
                  <a:cxn ang="0">
                    <a:pos x="0" y="365"/>
                  </a:cxn>
                  <a:cxn ang="0">
                    <a:pos x="134" y="365"/>
                  </a:cxn>
                  <a:cxn ang="0">
                    <a:pos x="134" y="315"/>
                  </a:cxn>
                  <a:cxn ang="0">
                    <a:pos x="285" y="315"/>
                  </a:cxn>
                  <a:cxn ang="0">
                    <a:pos x="320" y="293"/>
                  </a:cxn>
                  <a:cxn ang="0">
                    <a:pos x="356" y="236"/>
                  </a:cxn>
                  <a:cxn ang="0">
                    <a:pos x="444" y="236"/>
                  </a:cxn>
                  <a:cxn ang="0">
                    <a:pos x="645" y="0"/>
                  </a:cxn>
                </a:cxnLst>
                <a:rect l="0" t="0" r="r" b="b"/>
                <a:pathLst>
                  <a:path w="1799" h="2466">
                    <a:moveTo>
                      <a:pt x="645" y="0"/>
                    </a:moveTo>
                    <a:lnTo>
                      <a:pt x="1187" y="0"/>
                    </a:lnTo>
                    <a:lnTo>
                      <a:pt x="1085" y="94"/>
                    </a:lnTo>
                    <a:lnTo>
                      <a:pt x="768" y="94"/>
                    </a:lnTo>
                    <a:lnTo>
                      <a:pt x="649" y="245"/>
                    </a:lnTo>
                    <a:lnTo>
                      <a:pt x="1194" y="245"/>
                    </a:lnTo>
                    <a:lnTo>
                      <a:pt x="1083" y="96"/>
                    </a:lnTo>
                    <a:lnTo>
                      <a:pt x="1187" y="1"/>
                    </a:lnTo>
                    <a:lnTo>
                      <a:pt x="1380" y="235"/>
                    </a:lnTo>
                    <a:lnTo>
                      <a:pt x="1480" y="236"/>
                    </a:lnTo>
                    <a:lnTo>
                      <a:pt x="1516" y="316"/>
                    </a:lnTo>
                    <a:lnTo>
                      <a:pt x="1677" y="316"/>
                    </a:lnTo>
                    <a:lnTo>
                      <a:pt x="1679" y="372"/>
                    </a:lnTo>
                    <a:lnTo>
                      <a:pt x="1740" y="374"/>
                    </a:lnTo>
                    <a:lnTo>
                      <a:pt x="1799" y="374"/>
                    </a:lnTo>
                    <a:lnTo>
                      <a:pt x="1799" y="718"/>
                    </a:lnTo>
                    <a:lnTo>
                      <a:pt x="1677" y="720"/>
                    </a:lnTo>
                    <a:lnTo>
                      <a:pt x="1675" y="792"/>
                    </a:lnTo>
                    <a:lnTo>
                      <a:pt x="1522" y="792"/>
                    </a:lnTo>
                    <a:lnTo>
                      <a:pt x="1478" y="878"/>
                    </a:lnTo>
                    <a:lnTo>
                      <a:pt x="1395" y="879"/>
                    </a:lnTo>
                    <a:lnTo>
                      <a:pt x="1388" y="1054"/>
                    </a:lnTo>
                    <a:lnTo>
                      <a:pt x="1332" y="1054"/>
                    </a:lnTo>
                    <a:lnTo>
                      <a:pt x="1317" y="1069"/>
                    </a:lnTo>
                    <a:lnTo>
                      <a:pt x="1317" y="1256"/>
                    </a:lnTo>
                    <a:lnTo>
                      <a:pt x="1212" y="1256"/>
                    </a:lnTo>
                    <a:lnTo>
                      <a:pt x="1219" y="2306"/>
                    </a:lnTo>
                    <a:lnTo>
                      <a:pt x="980" y="2466"/>
                    </a:lnTo>
                    <a:lnTo>
                      <a:pt x="674" y="2282"/>
                    </a:lnTo>
                    <a:lnTo>
                      <a:pt x="783" y="2230"/>
                    </a:lnTo>
                    <a:lnTo>
                      <a:pt x="783" y="2170"/>
                    </a:lnTo>
                    <a:lnTo>
                      <a:pt x="674" y="2115"/>
                    </a:lnTo>
                    <a:lnTo>
                      <a:pt x="783" y="2068"/>
                    </a:lnTo>
                    <a:lnTo>
                      <a:pt x="766" y="2049"/>
                    </a:lnTo>
                    <a:lnTo>
                      <a:pt x="672" y="2006"/>
                    </a:lnTo>
                    <a:lnTo>
                      <a:pt x="655" y="1870"/>
                    </a:lnTo>
                    <a:lnTo>
                      <a:pt x="643" y="1858"/>
                    </a:lnTo>
                    <a:lnTo>
                      <a:pt x="785" y="1778"/>
                    </a:lnTo>
                    <a:lnTo>
                      <a:pt x="785" y="1710"/>
                    </a:lnTo>
                    <a:lnTo>
                      <a:pt x="672" y="1630"/>
                    </a:lnTo>
                    <a:lnTo>
                      <a:pt x="783" y="1559"/>
                    </a:lnTo>
                    <a:lnTo>
                      <a:pt x="783" y="1488"/>
                    </a:lnTo>
                    <a:lnTo>
                      <a:pt x="674" y="1397"/>
                    </a:lnTo>
                    <a:lnTo>
                      <a:pt x="653" y="1247"/>
                    </a:lnTo>
                    <a:lnTo>
                      <a:pt x="521" y="1247"/>
                    </a:lnTo>
                    <a:lnTo>
                      <a:pt x="521" y="1046"/>
                    </a:lnTo>
                    <a:lnTo>
                      <a:pt x="444" y="1046"/>
                    </a:lnTo>
                    <a:lnTo>
                      <a:pt x="444" y="871"/>
                    </a:lnTo>
                    <a:lnTo>
                      <a:pt x="354" y="871"/>
                    </a:lnTo>
                    <a:lnTo>
                      <a:pt x="314" y="786"/>
                    </a:lnTo>
                    <a:lnTo>
                      <a:pt x="136" y="786"/>
                    </a:lnTo>
                    <a:lnTo>
                      <a:pt x="136" y="712"/>
                    </a:lnTo>
                    <a:lnTo>
                      <a:pt x="0" y="712"/>
                    </a:lnTo>
                    <a:lnTo>
                      <a:pt x="0" y="365"/>
                    </a:lnTo>
                    <a:lnTo>
                      <a:pt x="134" y="365"/>
                    </a:lnTo>
                    <a:lnTo>
                      <a:pt x="134" y="315"/>
                    </a:lnTo>
                    <a:lnTo>
                      <a:pt x="285" y="315"/>
                    </a:lnTo>
                    <a:lnTo>
                      <a:pt x="320" y="293"/>
                    </a:lnTo>
                    <a:lnTo>
                      <a:pt x="356" y="236"/>
                    </a:lnTo>
                    <a:lnTo>
                      <a:pt x="444" y="236"/>
                    </a:lnTo>
                    <a:lnTo>
                      <a:pt x="645" y="0"/>
                    </a:lnTo>
                    <a:close/>
                  </a:path>
                </a:pathLst>
              </a:custGeom>
              <a:solidFill>
                <a:schemeClr val="hlink"/>
              </a:solidFill>
              <a:ln w="9525">
                <a:noFill/>
                <a:round/>
                <a:headEnd/>
                <a:tailEnd/>
              </a:ln>
            </p:spPr>
            <p:txBody>
              <a:bodyPr/>
              <a:lstStyle/>
              <a:p>
                <a:endParaRPr lang="en-US"/>
              </a:p>
            </p:txBody>
          </p:sp>
          <p:grpSp>
            <p:nvGrpSpPr>
              <p:cNvPr id="382109" name="Group 1181"/>
              <p:cNvGrpSpPr>
                <a:grpSpLocks/>
              </p:cNvGrpSpPr>
              <p:nvPr/>
            </p:nvGrpSpPr>
            <p:grpSpPr bwMode="auto">
              <a:xfrm>
                <a:off x="2858" y="1533"/>
                <a:ext cx="1372" cy="283"/>
                <a:chOff x="2858" y="1533"/>
                <a:chExt cx="1372" cy="283"/>
              </a:xfrm>
            </p:grpSpPr>
            <p:sp>
              <p:nvSpPr>
                <p:cNvPr id="382110" name="Freeform 1182"/>
                <p:cNvSpPr>
                  <a:spLocks/>
                </p:cNvSpPr>
                <p:nvPr/>
              </p:nvSpPr>
              <p:spPr bwMode="auto">
                <a:xfrm>
                  <a:off x="2858" y="1534"/>
                  <a:ext cx="1271" cy="282"/>
                </a:xfrm>
                <a:custGeom>
                  <a:avLst/>
                  <a:gdLst/>
                  <a:ahLst/>
                  <a:cxnLst>
                    <a:cxn ang="0">
                      <a:pos x="0" y="146"/>
                    </a:cxn>
                    <a:cxn ang="0">
                      <a:pos x="111" y="0"/>
                    </a:cxn>
                    <a:cxn ang="0">
                      <a:pos x="1271" y="0"/>
                    </a:cxn>
                    <a:cxn ang="0">
                      <a:pos x="1261" y="10"/>
                    </a:cxn>
                    <a:cxn ang="0">
                      <a:pos x="124" y="10"/>
                    </a:cxn>
                    <a:cxn ang="0">
                      <a:pos x="21" y="146"/>
                    </a:cxn>
                    <a:cxn ang="0">
                      <a:pos x="122" y="273"/>
                    </a:cxn>
                    <a:cxn ang="0">
                      <a:pos x="103" y="282"/>
                    </a:cxn>
                    <a:cxn ang="0">
                      <a:pos x="0" y="146"/>
                    </a:cxn>
                  </a:cxnLst>
                  <a:rect l="0" t="0" r="r" b="b"/>
                  <a:pathLst>
                    <a:path w="1271" h="282">
                      <a:moveTo>
                        <a:pt x="0" y="146"/>
                      </a:moveTo>
                      <a:lnTo>
                        <a:pt x="111" y="0"/>
                      </a:lnTo>
                      <a:lnTo>
                        <a:pt x="1271" y="0"/>
                      </a:lnTo>
                      <a:lnTo>
                        <a:pt x="1261" y="10"/>
                      </a:lnTo>
                      <a:lnTo>
                        <a:pt x="124" y="10"/>
                      </a:lnTo>
                      <a:lnTo>
                        <a:pt x="21" y="146"/>
                      </a:lnTo>
                      <a:lnTo>
                        <a:pt x="122" y="273"/>
                      </a:lnTo>
                      <a:lnTo>
                        <a:pt x="103" y="282"/>
                      </a:lnTo>
                      <a:lnTo>
                        <a:pt x="0" y="146"/>
                      </a:lnTo>
                      <a:close/>
                    </a:path>
                  </a:pathLst>
                </a:custGeom>
                <a:solidFill>
                  <a:srgbClr val="BF7F3F"/>
                </a:solidFill>
                <a:ln w="9525">
                  <a:noFill/>
                  <a:round/>
                  <a:headEnd/>
                  <a:tailEnd/>
                </a:ln>
              </p:spPr>
              <p:txBody>
                <a:bodyPr/>
                <a:lstStyle/>
                <a:p>
                  <a:endParaRPr lang="en-US"/>
                </a:p>
              </p:txBody>
            </p:sp>
            <p:sp>
              <p:nvSpPr>
                <p:cNvPr id="382111" name="Freeform 1183"/>
                <p:cNvSpPr>
                  <a:spLocks/>
                </p:cNvSpPr>
                <p:nvPr/>
              </p:nvSpPr>
              <p:spPr bwMode="auto">
                <a:xfrm>
                  <a:off x="2959" y="1533"/>
                  <a:ext cx="1271" cy="282"/>
                </a:xfrm>
                <a:custGeom>
                  <a:avLst/>
                  <a:gdLst/>
                  <a:ahLst/>
                  <a:cxnLst>
                    <a:cxn ang="0">
                      <a:pos x="1271" y="134"/>
                    </a:cxn>
                    <a:cxn ang="0">
                      <a:pos x="1160" y="282"/>
                    </a:cxn>
                    <a:cxn ang="0">
                      <a:pos x="0" y="282"/>
                    </a:cxn>
                    <a:cxn ang="0">
                      <a:pos x="10" y="272"/>
                    </a:cxn>
                    <a:cxn ang="0">
                      <a:pos x="1147" y="272"/>
                    </a:cxn>
                    <a:cxn ang="0">
                      <a:pos x="1250" y="134"/>
                    </a:cxn>
                    <a:cxn ang="0">
                      <a:pos x="1149" y="8"/>
                    </a:cxn>
                    <a:cxn ang="0">
                      <a:pos x="1168" y="0"/>
                    </a:cxn>
                    <a:cxn ang="0">
                      <a:pos x="1271" y="134"/>
                    </a:cxn>
                  </a:cxnLst>
                  <a:rect l="0" t="0" r="r" b="b"/>
                  <a:pathLst>
                    <a:path w="1271" h="282">
                      <a:moveTo>
                        <a:pt x="1271" y="134"/>
                      </a:moveTo>
                      <a:lnTo>
                        <a:pt x="1160" y="282"/>
                      </a:lnTo>
                      <a:lnTo>
                        <a:pt x="0" y="282"/>
                      </a:lnTo>
                      <a:lnTo>
                        <a:pt x="10" y="272"/>
                      </a:lnTo>
                      <a:lnTo>
                        <a:pt x="1147" y="272"/>
                      </a:lnTo>
                      <a:lnTo>
                        <a:pt x="1250" y="134"/>
                      </a:lnTo>
                      <a:lnTo>
                        <a:pt x="1149" y="8"/>
                      </a:lnTo>
                      <a:lnTo>
                        <a:pt x="1168" y="0"/>
                      </a:lnTo>
                      <a:lnTo>
                        <a:pt x="1271" y="134"/>
                      </a:lnTo>
                      <a:close/>
                    </a:path>
                  </a:pathLst>
                </a:custGeom>
                <a:solidFill>
                  <a:srgbClr val="FF9F00"/>
                </a:solidFill>
                <a:ln w="9525">
                  <a:noFill/>
                  <a:round/>
                  <a:headEnd/>
                  <a:tailEnd/>
                </a:ln>
              </p:spPr>
              <p:txBody>
                <a:bodyPr/>
                <a:lstStyle/>
                <a:p>
                  <a:endParaRPr lang="en-US"/>
                </a:p>
              </p:txBody>
            </p:sp>
          </p:grpSp>
          <p:sp>
            <p:nvSpPr>
              <p:cNvPr id="382112" name="Rectangle 1184"/>
              <p:cNvSpPr>
                <a:spLocks noChangeArrowheads="1"/>
              </p:cNvSpPr>
              <p:nvPr/>
            </p:nvSpPr>
            <p:spPr bwMode="auto">
              <a:xfrm>
                <a:off x="2749" y="1491"/>
                <a:ext cx="1527" cy="13"/>
              </a:xfrm>
              <a:prstGeom prst="rect">
                <a:avLst/>
              </a:prstGeom>
              <a:solidFill>
                <a:srgbClr val="FF9F00"/>
              </a:solidFill>
              <a:ln w="9525">
                <a:noFill/>
                <a:miter lim="800000"/>
                <a:headEnd/>
                <a:tailEnd/>
              </a:ln>
            </p:spPr>
            <p:txBody>
              <a:bodyPr/>
              <a:lstStyle/>
              <a:p>
                <a:endParaRPr lang="en-US"/>
              </a:p>
            </p:txBody>
          </p:sp>
          <p:sp>
            <p:nvSpPr>
              <p:cNvPr id="382113" name="Rectangle 1185"/>
              <p:cNvSpPr>
                <a:spLocks noChangeArrowheads="1"/>
              </p:cNvSpPr>
              <p:nvPr/>
            </p:nvSpPr>
            <p:spPr bwMode="auto">
              <a:xfrm>
                <a:off x="2900" y="1435"/>
                <a:ext cx="1192" cy="15"/>
              </a:xfrm>
              <a:prstGeom prst="rect">
                <a:avLst/>
              </a:prstGeom>
              <a:solidFill>
                <a:srgbClr val="FF9F00"/>
              </a:solidFill>
              <a:ln w="9525">
                <a:noFill/>
                <a:miter lim="800000"/>
                <a:headEnd/>
                <a:tailEnd/>
              </a:ln>
            </p:spPr>
            <p:txBody>
              <a:bodyPr/>
              <a:lstStyle/>
              <a:p>
                <a:endParaRPr lang="en-US"/>
              </a:p>
            </p:txBody>
          </p:sp>
          <p:grpSp>
            <p:nvGrpSpPr>
              <p:cNvPr id="382114" name="Group 1186"/>
              <p:cNvGrpSpPr>
                <a:grpSpLocks/>
              </p:cNvGrpSpPr>
              <p:nvPr/>
            </p:nvGrpSpPr>
            <p:grpSpPr bwMode="auto">
              <a:xfrm>
                <a:off x="2747" y="1853"/>
                <a:ext cx="1535" cy="1748"/>
                <a:chOff x="2747" y="1853"/>
                <a:chExt cx="1535" cy="1748"/>
              </a:xfrm>
            </p:grpSpPr>
            <p:sp>
              <p:nvSpPr>
                <p:cNvPr id="382115" name="Freeform 1187"/>
                <p:cNvSpPr>
                  <a:spLocks/>
                </p:cNvSpPr>
                <p:nvPr/>
              </p:nvSpPr>
              <p:spPr bwMode="auto">
                <a:xfrm>
                  <a:off x="3447" y="2195"/>
                  <a:ext cx="39" cy="1346"/>
                </a:xfrm>
                <a:custGeom>
                  <a:avLst/>
                  <a:gdLst/>
                  <a:ahLst/>
                  <a:cxnLst>
                    <a:cxn ang="0">
                      <a:pos x="39" y="0"/>
                    </a:cxn>
                    <a:cxn ang="0">
                      <a:pos x="37" y="1346"/>
                    </a:cxn>
                    <a:cxn ang="0">
                      <a:pos x="4" y="1326"/>
                    </a:cxn>
                    <a:cxn ang="0">
                      <a:pos x="0" y="41"/>
                    </a:cxn>
                    <a:cxn ang="0">
                      <a:pos x="39" y="0"/>
                    </a:cxn>
                  </a:cxnLst>
                  <a:rect l="0" t="0" r="r" b="b"/>
                  <a:pathLst>
                    <a:path w="39" h="1346">
                      <a:moveTo>
                        <a:pt x="39" y="0"/>
                      </a:moveTo>
                      <a:lnTo>
                        <a:pt x="37" y="1346"/>
                      </a:lnTo>
                      <a:lnTo>
                        <a:pt x="4" y="1326"/>
                      </a:lnTo>
                      <a:lnTo>
                        <a:pt x="0" y="41"/>
                      </a:lnTo>
                      <a:lnTo>
                        <a:pt x="39" y="0"/>
                      </a:lnTo>
                      <a:close/>
                    </a:path>
                  </a:pathLst>
                </a:custGeom>
                <a:solidFill>
                  <a:srgbClr val="FF9F00"/>
                </a:solidFill>
                <a:ln w="9525">
                  <a:noFill/>
                  <a:round/>
                  <a:headEnd/>
                  <a:tailEnd/>
                </a:ln>
              </p:spPr>
              <p:txBody>
                <a:bodyPr/>
                <a:lstStyle/>
                <a:p>
                  <a:endParaRPr lang="en-US"/>
                </a:p>
              </p:txBody>
            </p:sp>
            <p:sp>
              <p:nvSpPr>
                <p:cNvPr id="382116" name="Freeform 1188"/>
                <p:cNvSpPr>
                  <a:spLocks/>
                </p:cNvSpPr>
                <p:nvPr/>
              </p:nvSpPr>
              <p:spPr bwMode="auto">
                <a:xfrm>
                  <a:off x="3666" y="2230"/>
                  <a:ext cx="36" cy="1314"/>
                </a:xfrm>
                <a:custGeom>
                  <a:avLst/>
                  <a:gdLst/>
                  <a:ahLst/>
                  <a:cxnLst>
                    <a:cxn ang="0">
                      <a:pos x="30" y="0"/>
                    </a:cxn>
                    <a:cxn ang="0">
                      <a:pos x="36" y="1292"/>
                    </a:cxn>
                    <a:cxn ang="0">
                      <a:pos x="5" y="1314"/>
                    </a:cxn>
                    <a:cxn ang="0">
                      <a:pos x="0" y="107"/>
                    </a:cxn>
                    <a:cxn ang="0">
                      <a:pos x="30" y="0"/>
                    </a:cxn>
                  </a:cxnLst>
                  <a:rect l="0" t="0" r="r" b="b"/>
                  <a:pathLst>
                    <a:path w="36" h="1314">
                      <a:moveTo>
                        <a:pt x="30" y="0"/>
                      </a:moveTo>
                      <a:lnTo>
                        <a:pt x="36" y="1292"/>
                      </a:lnTo>
                      <a:lnTo>
                        <a:pt x="5" y="1314"/>
                      </a:lnTo>
                      <a:lnTo>
                        <a:pt x="0" y="107"/>
                      </a:lnTo>
                      <a:lnTo>
                        <a:pt x="30" y="0"/>
                      </a:lnTo>
                      <a:close/>
                    </a:path>
                  </a:pathLst>
                </a:custGeom>
                <a:solidFill>
                  <a:srgbClr val="FF9F00"/>
                </a:solidFill>
                <a:ln w="9525">
                  <a:noFill/>
                  <a:round/>
                  <a:headEnd/>
                  <a:tailEnd/>
                </a:ln>
              </p:spPr>
              <p:txBody>
                <a:bodyPr/>
                <a:lstStyle/>
                <a:p>
                  <a:endParaRPr lang="en-US"/>
                </a:p>
              </p:txBody>
            </p:sp>
            <p:grpSp>
              <p:nvGrpSpPr>
                <p:cNvPr id="382117" name="Group 1189"/>
                <p:cNvGrpSpPr>
                  <a:grpSpLocks/>
                </p:cNvGrpSpPr>
                <p:nvPr/>
              </p:nvGrpSpPr>
              <p:grpSpPr bwMode="auto">
                <a:xfrm>
                  <a:off x="2747" y="1853"/>
                  <a:ext cx="1535" cy="1748"/>
                  <a:chOff x="2747" y="1853"/>
                  <a:chExt cx="1535" cy="1748"/>
                </a:xfrm>
              </p:grpSpPr>
              <p:sp>
                <p:nvSpPr>
                  <p:cNvPr id="382118" name="Rectangle 1190"/>
                  <p:cNvSpPr>
                    <a:spLocks noChangeArrowheads="1"/>
                  </p:cNvSpPr>
                  <p:nvPr/>
                </p:nvSpPr>
                <p:spPr bwMode="auto">
                  <a:xfrm>
                    <a:off x="2747" y="1853"/>
                    <a:ext cx="1535" cy="33"/>
                  </a:xfrm>
                  <a:prstGeom prst="rect">
                    <a:avLst/>
                  </a:prstGeom>
                  <a:solidFill>
                    <a:srgbClr val="BF7F3F"/>
                  </a:solidFill>
                  <a:ln w="9525">
                    <a:noFill/>
                    <a:miter lim="800000"/>
                    <a:headEnd/>
                    <a:tailEnd/>
                  </a:ln>
                </p:spPr>
                <p:txBody>
                  <a:bodyPr/>
                  <a:lstStyle/>
                  <a:p>
                    <a:endParaRPr lang="en-US"/>
                  </a:p>
                </p:txBody>
              </p:sp>
              <p:sp>
                <p:nvSpPr>
                  <p:cNvPr id="382119" name="Rectangle 1191"/>
                  <p:cNvSpPr>
                    <a:spLocks noChangeArrowheads="1"/>
                  </p:cNvSpPr>
                  <p:nvPr/>
                </p:nvSpPr>
                <p:spPr bwMode="auto">
                  <a:xfrm>
                    <a:off x="3061" y="2016"/>
                    <a:ext cx="938" cy="29"/>
                  </a:xfrm>
                  <a:prstGeom prst="rect">
                    <a:avLst/>
                  </a:prstGeom>
                  <a:solidFill>
                    <a:srgbClr val="BF7F3F"/>
                  </a:solidFill>
                  <a:ln w="9525">
                    <a:noFill/>
                    <a:miter lim="800000"/>
                    <a:headEnd/>
                    <a:tailEnd/>
                  </a:ln>
                </p:spPr>
                <p:txBody>
                  <a:bodyPr/>
                  <a:lstStyle/>
                  <a:p>
                    <a:endParaRPr lang="en-US"/>
                  </a:p>
                </p:txBody>
              </p:sp>
              <p:sp>
                <p:nvSpPr>
                  <p:cNvPr id="382120" name="Freeform 1192"/>
                  <p:cNvSpPr>
                    <a:spLocks/>
                  </p:cNvSpPr>
                  <p:nvPr/>
                </p:nvSpPr>
                <p:spPr bwMode="auto">
                  <a:xfrm>
                    <a:off x="3579" y="2233"/>
                    <a:ext cx="117" cy="1368"/>
                  </a:xfrm>
                  <a:custGeom>
                    <a:avLst/>
                    <a:gdLst/>
                    <a:ahLst/>
                    <a:cxnLst>
                      <a:cxn ang="0">
                        <a:pos x="117" y="0"/>
                      </a:cxn>
                      <a:cxn ang="0">
                        <a:pos x="90" y="89"/>
                      </a:cxn>
                      <a:cxn ang="0">
                        <a:pos x="43" y="166"/>
                      </a:cxn>
                      <a:cxn ang="0">
                        <a:pos x="43" y="1342"/>
                      </a:cxn>
                      <a:cxn ang="0">
                        <a:pos x="8" y="1368"/>
                      </a:cxn>
                      <a:cxn ang="0">
                        <a:pos x="0" y="144"/>
                      </a:cxn>
                      <a:cxn ang="0">
                        <a:pos x="117" y="0"/>
                      </a:cxn>
                    </a:cxnLst>
                    <a:rect l="0" t="0" r="r" b="b"/>
                    <a:pathLst>
                      <a:path w="117" h="1368">
                        <a:moveTo>
                          <a:pt x="117" y="0"/>
                        </a:moveTo>
                        <a:lnTo>
                          <a:pt x="90" y="89"/>
                        </a:lnTo>
                        <a:lnTo>
                          <a:pt x="43" y="166"/>
                        </a:lnTo>
                        <a:lnTo>
                          <a:pt x="43" y="1342"/>
                        </a:lnTo>
                        <a:lnTo>
                          <a:pt x="8" y="1368"/>
                        </a:lnTo>
                        <a:lnTo>
                          <a:pt x="0" y="144"/>
                        </a:lnTo>
                        <a:lnTo>
                          <a:pt x="117" y="0"/>
                        </a:lnTo>
                        <a:close/>
                      </a:path>
                    </a:pathLst>
                  </a:custGeom>
                  <a:solidFill>
                    <a:srgbClr val="BF7F3F"/>
                  </a:solidFill>
                  <a:ln w="9525">
                    <a:noFill/>
                    <a:round/>
                    <a:headEnd/>
                    <a:tailEnd/>
                  </a:ln>
                </p:spPr>
                <p:txBody>
                  <a:bodyPr/>
                  <a:lstStyle/>
                  <a:p>
                    <a:endParaRPr lang="en-US"/>
                  </a:p>
                </p:txBody>
              </p:sp>
              <p:sp>
                <p:nvSpPr>
                  <p:cNvPr id="382121" name="Freeform 1193"/>
                  <p:cNvSpPr>
                    <a:spLocks/>
                  </p:cNvSpPr>
                  <p:nvPr/>
                </p:nvSpPr>
                <p:spPr bwMode="auto">
                  <a:xfrm>
                    <a:off x="3128" y="2183"/>
                    <a:ext cx="819" cy="205"/>
                  </a:xfrm>
                  <a:custGeom>
                    <a:avLst/>
                    <a:gdLst/>
                    <a:ahLst/>
                    <a:cxnLst>
                      <a:cxn ang="0">
                        <a:pos x="138" y="205"/>
                      </a:cxn>
                      <a:cxn ang="0">
                        <a:pos x="84" y="160"/>
                      </a:cxn>
                      <a:cxn ang="0">
                        <a:pos x="84" y="24"/>
                      </a:cxn>
                      <a:cxn ang="0">
                        <a:pos x="0" y="24"/>
                      </a:cxn>
                      <a:cxn ang="0">
                        <a:pos x="0" y="0"/>
                      </a:cxn>
                      <a:cxn ang="0">
                        <a:pos x="819" y="0"/>
                      </a:cxn>
                      <a:cxn ang="0">
                        <a:pos x="798" y="24"/>
                      </a:cxn>
                      <a:cxn ang="0">
                        <a:pos x="356" y="24"/>
                      </a:cxn>
                      <a:cxn ang="0">
                        <a:pos x="319" y="62"/>
                      </a:cxn>
                      <a:cxn ang="0">
                        <a:pos x="155" y="62"/>
                      </a:cxn>
                      <a:cxn ang="0">
                        <a:pos x="138" y="205"/>
                      </a:cxn>
                    </a:cxnLst>
                    <a:rect l="0" t="0" r="r" b="b"/>
                    <a:pathLst>
                      <a:path w="819" h="205">
                        <a:moveTo>
                          <a:pt x="138" y="205"/>
                        </a:moveTo>
                        <a:lnTo>
                          <a:pt x="84" y="160"/>
                        </a:lnTo>
                        <a:lnTo>
                          <a:pt x="84" y="24"/>
                        </a:lnTo>
                        <a:lnTo>
                          <a:pt x="0" y="24"/>
                        </a:lnTo>
                        <a:lnTo>
                          <a:pt x="0" y="0"/>
                        </a:lnTo>
                        <a:lnTo>
                          <a:pt x="819" y="0"/>
                        </a:lnTo>
                        <a:lnTo>
                          <a:pt x="798" y="24"/>
                        </a:lnTo>
                        <a:lnTo>
                          <a:pt x="356" y="24"/>
                        </a:lnTo>
                        <a:lnTo>
                          <a:pt x="319" y="62"/>
                        </a:lnTo>
                        <a:lnTo>
                          <a:pt x="155" y="62"/>
                        </a:lnTo>
                        <a:lnTo>
                          <a:pt x="138" y="205"/>
                        </a:lnTo>
                        <a:close/>
                      </a:path>
                    </a:pathLst>
                  </a:custGeom>
                  <a:solidFill>
                    <a:srgbClr val="BF7F3F"/>
                  </a:solidFill>
                  <a:ln w="9525">
                    <a:noFill/>
                    <a:round/>
                    <a:headEnd/>
                    <a:tailEnd/>
                  </a:ln>
                </p:spPr>
                <p:txBody>
                  <a:bodyPr/>
                  <a:lstStyle/>
                  <a:p>
                    <a:endParaRPr lang="en-US"/>
                  </a:p>
                </p:txBody>
              </p:sp>
              <p:sp>
                <p:nvSpPr>
                  <p:cNvPr id="382122" name="Freeform 1194"/>
                  <p:cNvSpPr>
                    <a:spLocks/>
                  </p:cNvSpPr>
                  <p:nvPr/>
                </p:nvSpPr>
                <p:spPr bwMode="auto">
                  <a:xfrm>
                    <a:off x="2923" y="1921"/>
                    <a:ext cx="1211" cy="28"/>
                  </a:xfrm>
                  <a:custGeom>
                    <a:avLst/>
                    <a:gdLst/>
                    <a:ahLst/>
                    <a:cxnLst>
                      <a:cxn ang="0">
                        <a:pos x="0" y="2"/>
                      </a:cxn>
                      <a:cxn ang="0">
                        <a:pos x="1211" y="0"/>
                      </a:cxn>
                      <a:cxn ang="0">
                        <a:pos x="1198" y="27"/>
                      </a:cxn>
                      <a:cxn ang="0">
                        <a:pos x="10" y="28"/>
                      </a:cxn>
                      <a:cxn ang="0">
                        <a:pos x="0" y="2"/>
                      </a:cxn>
                    </a:cxnLst>
                    <a:rect l="0" t="0" r="r" b="b"/>
                    <a:pathLst>
                      <a:path w="1211" h="28">
                        <a:moveTo>
                          <a:pt x="0" y="2"/>
                        </a:moveTo>
                        <a:lnTo>
                          <a:pt x="1211" y="0"/>
                        </a:lnTo>
                        <a:lnTo>
                          <a:pt x="1198" y="27"/>
                        </a:lnTo>
                        <a:lnTo>
                          <a:pt x="10" y="28"/>
                        </a:lnTo>
                        <a:lnTo>
                          <a:pt x="0" y="2"/>
                        </a:lnTo>
                        <a:close/>
                      </a:path>
                    </a:pathLst>
                  </a:custGeom>
                  <a:solidFill>
                    <a:srgbClr val="BF7F3F"/>
                  </a:solidFill>
                  <a:ln w="9525">
                    <a:noFill/>
                    <a:round/>
                    <a:headEnd/>
                    <a:tailEnd/>
                  </a:ln>
                </p:spPr>
                <p:txBody>
                  <a:bodyPr/>
                  <a:lstStyle/>
                  <a:p>
                    <a:endParaRPr lang="en-US"/>
                  </a:p>
                </p:txBody>
              </p:sp>
            </p:grpSp>
          </p:grpSp>
        </p:grpSp>
      </p:grpSp>
    </p:spTree>
  </p:cSld>
  <p:clrMapOvr>
    <a:masterClrMapping/>
  </p:clrMapOvr>
  <p:transition>
    <p:strips dir="rd"/>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Slide Number Placeholder 3"/>
          <p:cNvSpPr>
            <a:spLocks noGrp="1"/>
          </p:cNvSpPr>
          <p:nvPr>
            <p:ph type="sldNum" sz="quarter" idx="10"/>
          </p:nvPr>
        </p:nvSpPr>
        <p:spPr/>
        <p:txBody>
          <a:bodyPr/>
          <a:lstStyle/>
          <a:p>
            <a:fld id="{8FD6083A-9E99-430A-810A-D9FF191372FE}" type="slidenum">
              <a:rPr lang="en-US"/>
              <a:pPr/>
              <a:t>56</a:t>
            </a:fld>
            <a:endParaRPr lang="en-US"/>
          </a:p>
        </p:txBody>
      </p:sp>
      <p:sp>
        <p:nvSpPr>
          <p:cNvPr id="380930" name="Rectangle 2"/>
          <p:cNvSpPr>
            <a:spLocks noGrp="1" noChangeArrowheads="1"/>
          </p:cNvSpPr>
          <p:nvPr>
            <p:ph type="title"/>
          </p:nvPr>
        </p:nvSpPr>
        <p:spPr/>
        <p:txBody>
          <a:bodyPr/>
          <a:lstStyle/>
          <a:p>
            <a:r>
              <a:rPr lang="en-US"/>
              <a:t>What is the ticket ?</a:t>
            </a:r>
          </a:p>
        </p:txBody>
      </p:sp>
      <p:sp>
        <p:nvSpPr>
          <p:cNvPr id="380931" name="Rectangle 3"/>
          <p:cNvSpPr>
            <a:spLocks noGrp="1" noChangeArrowheads="1"/>
          </p:cNvSpPr>
          <p:nvPr>
            <p:ph type="body" idx="1"/>
          </p:nvPr>
        </p:nvSpPr>
        <p:spPr/>
        <p:txBody>
          <a:bodyPr/>
          <a:lstStyle/>
          <a:p>
            <a:r>
              <a:rPr lang="en-US"/>
              <a:t>The ticket is effectively a message to Bob that only BOB can decrypt</a:t>
            </a:r>
          </a:p>
          <a:p>
            <a:pPr lvl="1"/>
            <a:r>
              <a:rPr lang="en-US"/>
              <a:t>"This is your KDC. Alice wants to talk to you, and here's a session key that I've created for you and Alice to use. Besides me, only you and Alice could possibly know the value of K</a:t>
            </a:r>
            <a:r>
              <a:rPr lang="en-US" baseline="-25000"/>
              <a:t>ab</a:t>
            </a:r>
            <a:r>
              <a:rPr lang="en-US"/>
              <a:t>, since I've encrypted it with your respective master keys. If your peer can prove knowledge of this key, then you can safely assume it is Alice." </a:t>
            </a:r>
          </a:p>
          <a:p>
            <a:endParaRPr lang="en-US"/>
          </a:p>
        </p:txBody>
      </p:sp>
      <p:grpSp>
        <p:nvGrpSpPr>
          <p:cNvPr id="380932" name="Group 4"/>
          <p:cNvGrpSpPr>
            <a:grpSpLocks/>
          </p:cNvGrpSpPr>
          <p:nvPr/>
        </p:nvGrpSpPr>
        <p:grpSpPr bwMode="auto">
          <a:xfrm>
            <a:off x="2409825" y="5338763"/>
            <a:ext cx="676275" cy="515937"/>
            <a:chOff x="2061" y="3434"/>
            <a:chExt cx="426" cy="325"/>
          </a:xfrm>
        </p:grpSpPr>
        <p:graphicFrame>
          <p:nvGraphicFramePr>
            <p:cNvPr id="380933" name="Object 5"/>
            <p:cNvGraphicFramePr>
              <a:graphicFrameLocks/>
            </p:cNvGraphicFramePr>
            <p:nvPr/>
          </p:nvGraphicFramePr>
          <p:xfrm>
            <a:off x="2061" y="3434"/>
            <a:ext cx="207" cy="311"/>
          </p:xfrm>
          <a:graphic>
            <a:graphicData uri="http://schemas.openxmlformats.org/presentationml/2006/ole">
              <p:oleObj spid="_x0000_s380933" name="Clip" r:id="rId3" imgW="1393560" imgH="2657160" progId="">
                <p:embed/>
              </p:oleObj>
            </a:graphicData>
          </a:graphic>
        </p:graphicFrame>
        <p:sp>
          <p:nvSpPr>
            <p:cNvPr id="380934" name="Rectangle 6"/>
            <p:cNvSpPr>
              <a:spLocks noChangeArrowheads="1"/>
            </p:cNvSpPr>
            <p:nvPr/>
          </p:nvSpPr>
          <p:spPr bwMode="auto">
            <a:xfrm>
              <a:off x="2176" y="3547"/>
              <a:ext cx="311" cy="212"/>
            </a:xfrm>
            <a:prstGeom prst="rect">
              <a:avLst/>
            </a:prstGeom>
            <a:noFill/>
            <a:ln w="9525" algn="ctr">
              <a:noFill/>
              <a:miter lim="800000"/>
              <a:headEnd/>
              <a:tailEnd/>
            </a:ln>
            <a:effectLst/>
          </p:spPr>
          <p:txBody>
            <a:bodyPr wrap="none" lIns="92075" tIns="46038" rIns="92075" bIns="46038">
              <a:spAutoFit/>
            </a:bodyPr>
            <a:lstStyle/>
            <a:p>
              <a:r>
                <a:rPr lang="en-US" sz="1600">
                  <a:effectLst/>
                </a:rPr>
                <a:t>K</a:t>
              </a:r>
              <a:r>
                <a:rPr lang="en-US" sz="1600" baseline="-25000">
                  <a:effectLst/>
                </a:rPr>
                <a:t>ab</a:t>
              </a:r>
            </a:p>
          </p:txBody>
        </p:sp>
      </p:grpSp>
      <p:sp>
        <p:nvSpPr>
          <p:cNvPr id="380935" name="Rectangle 7"/>
          <p:cNvSpPr>
            <a:spLocks noChangeArrowheads="1"/>
          </p:cNvSpPr>
          <p:nvPr/>
        </p:nvSpPr>
        <p:spPr bwMode="auto">
          <a:xfrm>
            <a:off x="3040063" y="5438775"/>
            <a:ext cx="655637" cy="304800"/>
          </a:xfrm>
          <a:prstGeom prst="rect">
            <a:avLst/>
          </a:prstGeom>
          <a:noFill/>
          <a:ln w="9525">
            <a:noFill/>
            <a:miter lim="800000"/>
            <a:headEnd/>
            <a:tailEnd/>
          </a:ln>
          <a:effectLst/>
        </p:spPr>
        <p:txBody>
          <a:bodyPr lIns="92075" tIns="46038" rIns="92075" bIns="46038">
            <a:spAutoFit/>
          </a:bodyPr>
          <a:lstStyle/>
          <a:p>
            <a:pPr>
              <a:spcBef>
                <a:spcPct val="50000"/>
              </a:spcBef>
            </a:pPr>
            <a:r>
              <a:rPr lang="en-US" sz="1400">
                <a:effectLst>
                  <a:outerShdw blurRad="38100" dist="38100" dir="2700000" algn="tl">
                    <a:srgbClr val="000000"/>
                  </a:outerShdw>
                </a:effectLst>
              </a:rPr>
              <a:t>Alice</a:t>
            </a:r>
          </a:p>
        </p:txBody>
      </p:sp>
      <p:sp>
        <p:nvSpPr>
          <p:cNvPr id="380936" name="Rectangle 8"/>
          <p:cNvSpPr>
            <a:spLocks noChangeArrowheads="1"/>
          </p:cNvSpPr>
          <p:nvPr/>
        </p:nvSpPr>
        <p:spPr bwMode="auto">
          <a:xfrm>
            <a:off x="2279650" y="5303838"/>
            <a:ext cx="1423988" cy="595312"/>
          </a:xfrm>
          <a:prstGeom prst="rect">
            <a:avLst/>
          </a:prstGeom>
          <a:noFill/>
          <a:ln w="9525" algn="ctr">
            <a:solidFill>
              <a:srgbClr val="FF3300"/>
            </a:solidFill>
            <a:miter lim="800000"/>
            <a:headEnd/>
            <a:tailEnd/>
          </a:ln>
          <a:effectLst/>
        </p:spPr>
        <p:txBody>
          <a:bodyPr lIns="92075" tIns="46038" rIns="92075" bIns="46038" anchor="ctr">
            <a:spAutoFit/>
          </a:bodyPr>
          <a:lstStyle/>
          <a:p>
            <a:endParaRPr lang="en-US"/>
          </a:p>
        </p:txBody>
      </p:sp>
      <p:sp>
        <p:nvSpPr>
          <p:cNvPr id="380937" name="Rectangle 9"/>
          <p:cNvSpPr>
            <a:spLocks noChangeArrowheads="1"/>
          </p:cNvSpPr>
          <p:nvPr/>
        </p:nvSpPr>
        <p:spPr bwMode="auto">
          <a:xfrm>
            <a:off x="3843338" y="5480050"/>
            <a:ext cx="2276475" cy="244475"/>
          </a:xfrm>
          <a:prstGeom prst="rect">
            <a:avLst/>
          </a:prstGeom>
          <a:noFill/>
          <a:ln w="9525">
            <a:no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Encrypted using</a:t>
            </a:r>
          </a:p>
        </p:txBody>
      </p:sp>
      <p:grpSp>
        <p:nvGrpSpPr>
          <p:cNvPr id="380938" name="Group 10"/>
          <p:cNvGrpSpPr>
            <a:grpSpLocks/>
          </p:cNvGrpSpPr>
          <p:nvPr/>
        </p:nvGrpSpPr>
        <p:grpSpPr bwMode="auto">
          <a:xfrm>
            <a:off x="5062538" y="5430838"/>
            <a:ext cx="604837" cy="469900"/>
            <a:chOff x="4948" y="3029"/>
            <a:chExt cx="381" cy="296"/>
          </a:xfrm>
        </p:grpSpPr>
        <p:sp>
          <p:nvSpPr>
            <p:cNvPr id="380939" name="Rectangle 11"/>
            <p:cNvSpPr>
              <a:spLocks noChangeArrowheads="1"/>
            </p:cNvSpPr>
            <p:nvPr/>
          </p:nvSpPr>
          <p:spPr bwMode="auto">
            <a:xfrm>
              <a:off x="5052" y="3113"/>
              <a:ext cx="277" cy="212"/>
            </a:xfrm>
            <a:prstGeom prst="rect">
              <a:avLst/>
            </a:prstGeom>
            <a:noFill/>
            <a:ln w="9525" algn="ctr">
              <a:noFill/>
              <a:miter lim="800000"/>
              <a:headEnd/>
              <a:tailEnd/>
            </a:ln>
            <a:effectLst/>
          </p:spPr>
          <p:txBody>
            <a:bodyPr wrap="none" lIns="92075" tIns="46038" rIns="92075" bIns="46038">
              <a:spAutoFit/>
            </a:bodyPr>
            <a:lstStyle/>
            <a:p>
              <a:r>
                <a:rPr lang="en-US" sz="1600">
                  <a:effectLst/>
                </a:rPr>
                <a:t>M</a:t>
              </a:r>
              <a:r>
                <a:rPr lang="en-US" sz="1600" baseline="-25000">
                  <a:effectLst/>
                </a:rPr>
                <a:t>b</a:t>
              </a:r>
            </a:p>
          </p:txBody>
        </p:sp>
        <p:grpSp>
          <p:nvGrpSpPr>
            <p:cNvPr id="380940" name="Group 12"/>
            <p:cNvGrpSpPr>
              <a:grpSpLocks noChangeAspect="1"/>
            </p:cNvGrpSpPr>
            <p:nvPr/>
          </p:nvGrpSpPr>
          <p:grpSpPr bwMode="auto">
            <a:xfrm>
              <a:off x="4948" y="3029"/>
              <a:ext cx="178" cy="239"/>
              <a:chOff x="2569" y="1129"/>
              <a:chExt cx="1841" cy="2476"/>
            </a:xfrm>
          </p:grpSpPr>
          <p:sp>
            <p:nvSpPr>
              <p:cNvPr id="380941" name="AutoShape 13"/>
              <p:cNvSpPr>
                <a:spLocks noChangeAspect="1" noChangeArrowheads="1" noTextEdit="1"/>
              </p:cNvSpPr>
              <p:nvPr/>
            </p:nvSpPr>
            <p:spPr bwMode="auto">
              <a:xfrm>
                <a:off x="2569" y="1129"/>
                <a:ext cx="1841" cy="2476"/>
              </a:xfrm>
              <a:prstGeom prst="rect">
                <a:avLst/>
              </a:prstGeom>
              <a:noFill/>
              <a:ln w="9525">
                <a:noFill/>
                <a:miter lim="800000"/>
                <a:headEnd/>
                <a:tailEnd/>
              </a:ln>
            </p:spPr>
            <p:txBody>
              <a:bodyPr/>
              <a:lstStyle/>
              <a:p>
                <a:endParaRPr lang="en-US"/>
              </a:p>
            </p:txBody>
          </p:sp>
          <p:sp>
            <p:nvSpPr>
              <p:cNvPr id="380942" name="Freeform 14"/>
              <p:cNvSpPr>
                <a:spLocks/>
              </p:cNvSpPr>
              <p:nvPr/>
            </p:nvSpPr>
            <p:spPr bwMode="auto">
              <a:xfrm>
                <a:off x="2563" y="1125"/>
                <a:ext cx="1797" cy="2464"/>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78" y="235"/>
                  </a:cxn>
                  <a:cxn ang="0">
                    <a:pos x="1480" y="236"/>
                  </a:cxn>
                  <a:cxn ang="0">
                    <a:pos x="1516" y="316"/>
                  </a:cxn>
                  <a:cxn ang="0">
                    <a:pos x="1677" y="316"/>
                  </a:cxn>
                  <a:cxn ang="0">
                    <a:pos x="1679" y="372"/>
                  </a:cxn>
                  <a:cxn ang="0">
                    <a:pos x="1740" y="374"/>
                  </a:cxn>
                  <a:cxn ang="0">
                    <a:pos x="1797" y="374"/>
                  </a:cxn>
                  <a:cxn ang="0">
                    <a:pos x="1797" y="718"/>
                  </a:cxn>
                  <a:cxn ang="0">
                    <a:pos x="1677" y="719"/>
                  </a:cxn>
                  <a:cxn ang="0">
                    <a:pos x="1675" y="792"/>
                  </a:cxn>
                  <a:cxn ang="0">
                    <a:pos x="1522" y="792"/>
                  </a:cxn>
                  <a:cxn ang="0">
                    <a:pos x="1478" y="878"/>
                  </a:cxn>
                  <a:cxn ang="0">
                    <a:pos x="1395" y="879"/>
                  </a:cxn>
                  <a:cxn ang="0">
                    <a:pos x="1388" y="1054"/>
                  </a:cxn>
                  <a:cxn ang="0">
                    <a:pos x="1332" y="1054"/>
                  </a:cxn>
                  <a:cxn ang="0">
                    <a:pos x="1313" y="1080"/>
                  </a:cxn>
                  <a:cxn ang="0">
                    <a:pos x="1313" y="1255"/>
                  </a:cxn>
                  <a:cxn ang="0">
                    <a:pos x="1212" y="1256"/>
                  </a:cxn>
                  <a:cxn ang="0">
                    <a:pos x="1219" y="2306"/>
                  </a:cxn>
                  <a:cxn ang="0">
                    <a:pos x="980" y="2464"/>
                  </a:cxn>
                  <a:cxn ang="0">
                    <a:pos x="674" y="2282"/>
                  </a:cxn>
                  <a:cxn ang="0">
                    <a:pos x="783" y="2230"/>
                  </a:cxn>
                  <a:cxn ang="0">
                    <a:pos x="783" y="2170"/>
                  </a:cxn>
                  <a:cxn ang="0">
                    <a:pos x="674" y="2115"/>
                  </a:cxn>
                  <a:cxn ang="0">
                    <a:pos x="783" y="2068"/>
                  </a:cxn>
                  <a:cxn ang="0">
                    <a:pos x="766" y="2048"/>
                  </a:cxn>
                  <a:cxn ang="0">
                    <a:pos x="672" y="2005"/>
                  </a:cxn>
                  <a:cxn ang="0">
                    <a:pos x="655" y="1869"/>
                  </a:cxn>
                  <a:cxn ang="0">
                    <a:pos x="643" y="1856"/>
                  </a:cxn>
                  <a:cxn ang="0">
                    <a:pos x="785" y="1778"/>
                  </a:cxn>
                  <a:cxn ang="0">
                    <a:pos x="785" y="1710"/>
                  </a:cxn>
                  <a:cxn ang="0">
                    <a:pos x="672" y="1630"/>
                  </a:cxn>
                  <a:cxn ang="0">
                    <a:pos x="783" y="1559"/>
                  </a:cxn>
                  <a:cxn ang="0">
                    <a:pos x="783" y="1488"/>
                  </a:cxn>
                  <a:cxn ang="0">
                    <a:pos x="674" y="1396"/>
                  </a:cxn>
                  <a:cxn ang="0">
                    <a:pos x="653" y="1247"/>
                  </a:cxn>
                  <a:cxn ang="0">
                    <a:pos x="521" y="1247"/>
                  </a:cxn>
                  <a:cxn ang="0">
                    <a:pos x="521" y="1046"/>
                  </a:cxn>
                  <a:cxn ang="0">
                    <a:pos x="442" y="1046"/>
                  </a:cxn>
                  <a:cxn ang="0">
                    <a:pos x="442" y="870"/>
                  </a:cxn>
                  <a:cxn ang="0">
                    <a:pos x="354" y="870"/>
                  </a:cxn>
                  <a:cxn ang="0">
                    <a:pos x="314" y="786"/>
                  </a:cxn>
                  <a:cxn ang="0">
                    <a:pos x="136" y="786"/>
                  </a:cxn>
                  <a:cxn ang="0">
                    <a:pos x="136" y="712"/>
                  </a:cxn>
                  <a:cxn ang="0">
                    <a:pos x="0" y="712"/>
                  </a:cxn>
                  <a:cxn ang="0">
                    <a:pos x="0" y="365"/>
                  </a:cxn>
                  <a:cxn ang="0">
                    <a:pos x="134" y="365"/>
                  </a:cxn>
                  <a:cxn ang="0">
                    <a:pos x="134" y="314"/>
                  </a:cxn>
                  <a:cxn ang="0">
                    <a:pos x="285" y="314"/>
                  </a:cxn>
                  <a:cxn ang="0">
                    <a:pos x="320" y="292"/>
                  </a:cxn>
                  <a:cxn ang="0">
                    <a:pos x="356" y="236"/>
                  </a:cxn>
                  <a:cxn ang="0">
                    <a:pos x="442" y="236"/>
                  </a:cxn>
                  <a:cxn ang="0">
                    <a:pos x="645" y="0"/>
                  </a:cxn>
                </a:cxnLst>
                <a:rect l="0" t="0" r="r" b="b"/>
                <a:pathLst>
                  <a:path w="1797" h="2464">
                    <a:moveTo>
                      <a:pt x="645" y="0"/>
                    </a:moveTo>
                    <a:lnTo>
                      <a:pt x="1187" y="0"/>
                    </a:lnTo>
                    <a:lnTo>
                      <a:pt x="1085" y="94"/>
                    </a:lnTo>
                    <a:lnTo>
                      <a:pt x="768" y="94"/>
                    </a:lnTo>
                    <a:lnTo>
                      <a:pt x="649" y="245"/>
                    </a:lnTo>
                    <a:lnTo>
                      <a:pt x="1194" y="245"/>
                    </a:lnTo>
                    <a:lnTo>
                      <a:pt x="1083" y="96"/>
                    </a:lnTo>
                    <a:lnTo>
                      <a:pt x="1187" y="1"/>
                    </a:lnTo>
                    <a:lnTo>
                      <a:pt x="1378" y="235"/>
                    </a:lnTo>
                    <a:lnTo>
                      <a:pt x="1480" y="236"/>
                    </a:lnTo>
                    <a:lnTo>
                      <a:pt x="1516" y="316"/>
                    </a:lnTo>
                    <a:lnTo>
                      <a:pt x="1677" y="316"/>
                    </a:lnTo>
                    <a:lnTo>
                      <a:pt x="1679" y="372"/>
                    </a:lnTo>
                    <a:lnTo>
                      <a:pt x="1740" y="374"/>
                    </a:lnTo>
                    <a:lnTo>
                      <a:pt x="1797" y="374"/>
                    </a:lnTo>
                    <a:lnTo>
                      <a:pt x="1797" y="718"/>
                    </a:lnTo>
                    <a:lnTo>
                      <a:pt x="1677" y="719"/>
                    </a:lnTo>
                    <a:lnTo>
                      <a:pt x="1675" y="792"/>
                    </a:lnTo>
                    <a:lnTo>
                      <a:pt x="1522" y="792"/>
                    </a:lnTo>
                    <a:lnTo>
                      <a:pt x="1478" y="878"/>
                    </a:lnTo>
                    <a:lnTo>
                      <a:pt x="1395" y="879"/>
                    </a:lnTo>
                    <a:lnTo>
                      <a:pt x="1388" y="1054"/>
                    </a:lnTo>
                    <a:lnTo>
                      <a:pt x="1332" y="1054"/>
                    </a:lnTo>
                    <a:lnTo>
                      <a:pt x="1313" y="1080"/>
                    </a:lnTo>
                    <a:lnTo>
                      <a:pt x="1313" y="1255"/>
                    </a:lnTo>
                    <a:lnTo>
                      <a:pt x="1212" y="1256"/>
                    </a:lnTo>
                    <a:lnTo>
                      <a:pt x="1219" y="2306"/>
                    </a:lnTo>
                    <a:lnTo>
                      <a:pt x="980" y="2464"/>
                    </a:lnTo>
                    <a:lnTo>
                      <a:pt x="674" y="2282"/>
                    </a:lnTo>
                    <a:lnTo>
                      <a:pt x="783" y="2230"/>
                    </a:lnTo>
                    <a:lnTo>
                      <a:pt x="783" y="2170"/>
                    </a:lnTo>
                    <a:lnTo>
                      <a:pt x="674" y="2115"/>
                    </a:lnTo>
                    <a:lnTo>
                      <a:pt x="783" y="2068"/>
                    </a:lnTo>
                    <a:lnTo>
                      <a:pt x="766" y="2048"/>
                    </a:lnTo>
                    <a:lnTo>
                      <a:pt x="672" y="2005"/>
                    </a:lnTo>
                    <a:lnTo>
                      <a:pt x="655" y="1869"/>
                    </a:lnTo>
                    <a:lnTo>
                      <a:pt x="643" y="1856"/>
                    </a:lnTo>
                    <a:lnTo>
                      <a:pt x="785" y="1778"/>
                    </a:lnTo>
                    <a:lnTo>
                      <a:pt x="785" y="1710"/>
                    </a:lnTo>
                    <a:lnTo>
                      <a:pt x="672" y="1630"/>
                    </a:lnTo>
                    <a:lnTo>
                      <a:pt x="783" y="1559"/>
                    </a:lnTo>
                    <a:lnTo>
                      <a:pt x="783" y="1488"/>
                    </a:lnTo>
                    <a:lnTo>
                      <a:pt x="674" y="1396"/>
                    </a:lnTo>
                    <a:lnTo>
                      <a:pt x="653" y="1247"/>
                    </a:lnTo>
                    <a:lnTo>
                      <a:pt x="521" y="1247"/>
                    </a:lnTo>
                    <a:lnTo>
                      <a:pt x="521" y="1046"/>
                    </a:lnTo>
                    <a:lnTo>
                      <a:pt x="442" y="1046"/>
                    </a:lnTo>
                    <a:lnTo>
                      <a:pt x="442" y="870"/>
                    </a:lnTo>
                    <a:lnTo>
                      <a:pt x="354" y="870"/>
                    </a:lnTo>
                    <a:lnTo>
                      <a:pt x="314" y="786"/>
                    </a:lnTo>
                    <a:lnTo>
                      <a:pt x="136" y="786"/>
                    </a:lnTo>
                    <a:lnTo>
                      <a:pt x="136" y="712"/>
                    </a:lnTo>
                    <a:lnTo>
                      <a:pt x="0" y="712"/>
                    </a:lnTo>
                    <a:lnTo>
                      <a:pt x="0" y="365"/>
                    </a:lnTo>
                    <a:lnTo>
                      <a:pt x="134" y="365"/>
                    </a:lnTo>
                    <a:lnTo>
                      <a:pt x="134" y="314"/>
                    </a:lnTo>
                    <a:lnTo>
                      <a:pt x="285" y="314"/>
                    </a:lnTo>
                    <a:lnTo>
                      <a:pt x="320" y="292"/>
                    </a:lnTo>
                    <a:lnTo>
                      <a:pt x="356" y="236"/>
                    </a:lnTo>
                    <a:lnTo>
                      <a:pt x="442" y="236"/>
                    </a:lnTo>
                    <a:lnTo>
                      <a:pt x="645" y="0"/>
                    </a:lnTo>
                    <a:close/>
                  </a:path>
                </a:pathLst>
              </a:custGeom>
              <a:solidFill>
                <a:srgbClr val="FF9F00"/>
              </a:solidFill>
              <a:ln w="9525">
                <a:noFill/>
                <a:round/>
                <a:headEnd/>
                <a:tailEnd/>
              </a:ln>
            </p:spPr>
            <p:txBody>
              <a:bodyPr/>
              <a:lstStyle/>
              <a:p>
                <a:endParaRPr lang="en-US"/>
              </a:p>
            </p:txBody>
          </p:sp>
          <p:sp>
            <p:nvSpPr>
              <p:cNvPr id="380943" name="Freeform 15"/>
              <p:cNvSpPr>
                <a:spLocks/>
              </p:cNvSpPr>
              <p:nvPr/>
            </p:nvSpPr>
            <p:spPr bwMode="auto">
              <a:xfrm>
                <a:off x="2607" y="1138"/>
                <a:ext cx="1799" cy="2466"/>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80" y="235"/>
                  </a:cxn>
                  <a:cxn ang="0">
                    <a:pos x="1480" y="236"/>
                  </a:cxn>
                  <a:cxn ang="0">
                    <a:pos x="1516" y="316"/>
                  </a:cxn>
                  <a:cxn ang="0">
                    <a:pos x="1677" y="316"/>
                  </a:cxn>
                  <a:cxn ang="0">
                    <a:pos x="1679" y="372"/>
                  </a:cxn>
                  <a:cxn ang="0">
                    <a:pos x="1740" y="374"/>
                  </a:cxn>
                  <a:cxn ang="0">
                    <a:pos x="1799" y="374"/>
                  </a:cxn>
                  <a:cxn ang="0">
                    <a:pos x="1799" y="718"/>
                  </a:cxn>
                  <a:cxn ang="0">
                    <a:pos x="1677" y="720"/>
                  </a:cxn>
                  <a:cxn ang="0">
                    <a:pos x="1675" y="792"/>
                  </a:cxn>
                  <a:cxn ang="0">
                    <a:pos x="1522" y="792"/>
                  </a:cxn>
                  <a:cxn ang="0">
                    <a:pos x="1478" y="878"/>
                  </a:cxn>
                  <a:cxn ang="0">
                    <a:pos x="1395" y="879"/>
                  </a:cxn>
                  <a:cxn ang="0">
                    <a:pos x="1388" y="1054"/>
                  </a:cxn>
                  <a:cxn ang="0">
                    <a:pos x="1332" y="1054"/>
                  </a:cxn>
                  <a:cxn ang="0">
                    <a:pos x="1317" y="1069"/>
                  </a:cxn>
                  <a:cxn ang="0">
                    <a:pos x="1317" y="1256"/>
                  </a:cxn>
                  <a:cxn ang="0">
                    <a:pos x="1212" y="1256"/>
                  </a:cxn>
                  <a:cxn ang="0">
                    <a:pos x="1219" y="2306"/>
                  </a:cxn>
                  <a:cxn ang="0">
                    <a:pos x="980" y="2466"/>
                  </a:cxn>
                  <a:cxn ang="0">
                    <a:pos x="674" y="2282"/>
                  </a:cxn>
                  <a:cxn ang="0">
                    <a:pos x="783" y="2230"/>
                  </a:cxn>
                  <a:cxn ang="0">
                    <a:pos x="783" y="2170"/>
                  </a:cxn>
                  <a:cxn ang="0">
                    <a:pos x="674" y="2115"/>
                  </a:cxn>
                  <a:cxn ang="0">
                    <a:pos x="783" y="2068"/>
                  </a:cxn>
                  <a:cxn ang="0">
                    <a:pos x="766" y="2049"/>
                  </a:cxn>
                  <a:cxn ang="0">
                    <a:pos x="672" y="2006"/>
                  </a:cxn>
                  <a:cxn ang="0">
                    <a:pos x="655" y="1870"/>
                  </a:cxn>
                  <a:cxn ang="0">
                    <a:pos x="643" y="1858"/>
                  </a:cxn>
                  <a:cxn ang="0">
                    <a:pos x="785" y="1778"/>
                  </a:cxn>
                  <a:cxn ang="0">
                    <a:pos x="785" y="1710"/>
                  </a:cxn>
                  <a:cxn ang="0">
                    <a:pos x="672" y="1630"/>
                  </a:cxn>
                  <a:cxn ang="0">
                    <a:pos x="783" y="1559"/>
                  </a:cxn>
                  <a:cxn ang="0">
                    <a:pos x="783" y="1488"/>
                  </a:cxn>
                  <a:cxn ang="0">
                    <a:pos x="674" y="1397"/>
                  </a:cxn>
                  <a:cxn ang="0">
                    <a:pos x="653" y="1247"/>
                  </a:cxn>
                  <a:cxn ang="0">
                    <a:pos x="521" y="1247"/>
                  </a:cxn>
                  <a:cxn ang="0">
                    <a:pos x="521" y="1046"/>
                  </a:cxn>
                  <a:cxn ang="0">
                    <a:pos x="444" y="1046"/>
                  </a:cxn>
                  <a:cxn ang="0">
                    <a:pos x="444" y="871"/>
                  </a:cxn>
                  <a:cxn ang="0">
                    <a:pos x="354" y="871"/>
                  </a:cxn>
                  <a:cxn ang="0">
                    <a:pos x="314" y="786"/>
                  </a:cxn>
                  <a:cxn ang="0">
                    <a:pos x="136" y="786"/>
                  </a:cxn>
                  <a:cxn ang="0">
                    <a:pos x="136" y="712"/>
                  </a:cxn>
                  <a:cxn ang="0">
                    <a:pos x="0" y="712"/>
                  </a:cxn>
                  <a:cxn ang="0">
                    <a:pos x="0" y="365"/>
                  </a:cxn>
                  <a:cxn ang="0">
                    <a:pos x="134" y="365"/>
                  </a:cxn>
                  <a:cxn ang="0">
                    <a:pos x="134" y="315"/>
                  </a:cxn>
                  <a:cxn ang="0">
                    <a:pos x="285" y="315"/>
                  </a:cxn>
                  <a:cxn ang="0">
                    <a:pos x="320" y="293"/>
                  </a:cxn>
                  <a:cxn ang="0">
                    <a:pos x="356" y="236"/>
                  </a:cxn>
                  <a:cxn ang="0">
                    <a:pos x="444" y="236"/>
                  </a:cxn>
                  <a:cxn ang="0">
                    <a:pos x="645" y="0"/>
                  </a:cxn>
                </a:cxnLst>
                <a:rect l="0" t="0" r="r" b="b"/>
                <a:pathLst>
                  <a:path w="1799" h="2466">
                    <a:moveTo>
                      <a:pt x="645" y="0"/>
                    </a:moveTo>
                    <a:lnTo>
                      <a:pt x="1187" y="0"/>
                    </a:lnTo>
                    <a:lnTo>
                      <a:pt x="1085" y="94"/>
                    </a:lnTo>
                    <a:lnTo>
                      <a:pt x="768" y="94"/>
                    </a:lnTo>
                    <a:lnTo>
                      <a:pt x="649" y="245"/>
                    </a:lnTo>
                    <a:lnTo>
                      <a:pt x="1194" y="245"/>
                    </a:lnTo>
                    <a:lnTo>
                      <a:pt x="1083" y="96"/>
                    </a:lnTo>
                    <a:lnTo>
                      <a:pt x="1187" y="1"/>
                    </a:lnTo>
                    <a:lnTo>
                      <a:pt x="1380" y="235"/>
                    </a:lnTo>
                    <a:lnTo>
                      <a:pt x="1480" y="236"/>
                    </a:lnTo>
                    <a:lnTo>
                      <a:pt x="1516" y="316"/>
                    </a:lnTo>
                    <a:lnTo>
                      <a:pt x="1677" y="316"/>
                    </a:lnTo>
                    <a:lnTo>
                      <a:pt x="1679" y="372"/>
                    </a:lnTo>
                    <a:lnTo>
                      <a:pt x="1740" y="374"/>
                    </a:lnTo>
                    <a:lnTo>
                      <a:pt x="1799" y="374"/>
                    </a:lnTo>
                    <a:lnTo>
                      <a:pt x="1799" y="718"/>
                    </a:lnTo>
                    <a:lnTo>
                      <a:pt x="1677" y="720"/>
                    </a:lnTo>
                    <a:lnTo>
                      <a:pt x="1675" y="792"/>
                    </a:lnTo>
                    <a:lnTo>
                      <a:pt x="1522" y="792"/>
                    </a:lnTo>
                    <a:lnTo>
                      <a:pt x="1478" y="878"/>
                    </a:lnTo>
                    <a:lnTo>
                      <a:pt x="1395" y="879"/>
                    </a:lnTo>
                    <a:lnTo>
                      <a:pt x="1388" y="1054"/>
                    </a:lnTo>
                    <a:lnTo>
                      <a:pt x="1332" y="1054"/>
                    </a:lnTo>
                    <a:lnTo>
                      <a:pt x="1317" y="1069"/>
                    </a:lnTo>
                    <a:lnTo>
                      <a:pt x="1317" y="1256"/>
                    </a:lnTo>
                    <a:lnTo>
                      <a:pt x="1212" y="1256"/>
                    </a:lnTo>
                    <a:lnTo>
                      <a:pt x="1219" y="2306"/>
                    </a:lnTo>
                    <a:lnTo>
                      <a:pt x="980" y="2466"/>
                    </a:lnTo>
                    <a:lnTo>
                      <a:pt x="674" y="2282"/>
                    </a:lnTo>
                    <a:lnTo>
                      <a:pt x="783" y="2230"/>
                    </a:lnTo>
                    <a:lnTo>
                      <a:pt x="783" y="2170"/>
                    </a:lnTo>
                    <a:lnTo>
                      <a:pt x="674" y="2115"/>
                    </a:lnTo>
                    <a:lnTo>
                      <a:pt x="783" y="2068"/>
                    </a:lnTo>
                    <a:lnTo>
                      <a:pt x="766" y="2049"/>
                    </a:lnTo>
                    <a:lnTo>
                      <a:pt x="672" y="2006"/>
                    </a:lnTo>
                    <a:lnTo>
                      <a:pt x="655" y="1870"/>
                    </a:lnTo>
                    <a:lnTo>
                      <a:pt x="643" y="1858"/>
                    </a:lnTo>
                    <a:lnTo>
                      <a:pt x="785" y="1778"/>
                    </a:lnTo>
                    <a:lnTo>
                      <a:pt x="785" y="1710"/>
                    </a:lnTo>
                    <a:lnTo>
                      <a:pt x="672" y="1630"/>
                    </a:lnTo>
                    <a:lnTo>
                      <a:pt x="783" y="1559"/>
                    </a:lnTo>
                    <a:lnTo>
                      <a:pt x="783" y="1488"/>
                    </a:lnTo>
                    <a:lnTo>
                      <a:pt x="674" y="1397"/>
                    </a:lnTo>
                    <a:lnTo>
                      <a:pt x="653" y="1247"/>
                    </a:lnTo>
                    <a:lnTo>
                      <a:pt x="521" y="1247"/>
                    </a:lnTo>
                    <a:lnTo>
                      <a:pt x="521" y="1046"/>
                    </a:lnTo>
                    <a:lnTo>
                      <a:pt x="444" y="1046"/>
                    </a:lnTo>
                    <a:lnTo>
                      <a:pt x="444" y="871"/>
                    </a:lnTo>
                    <a:lnTo>
                      <a:pt x="354" y="871"/>
                    </a:lnTo>
                    <a:lnTo>
                      <a:pt x="314" y="786"/>
                    </a:lnTo>
                    <a:lnTo>
                      <a:pt x="136" y="786"/>
                    </a:lnTo>
                    <a:lnTo>
                      <a:pt x="136" y="712"/>
                    </a:lnTo>
                    <a:lnTo>
                      <a:pt x="0" y="712"/>
                    </a:lnTo>
                    <a:lnTo>
                      <a:pt x="0" y="365"/>
                    </a:lnTo>
                    <a:lnTo>
                      <a:pt x="134" y="365"/>
                    </a:lnTo>
                    <a:lnTo>
                      <a:pt x="134" y="315"/>
                    </a:lnTo>
                    <a:lnTo>
                      <a:pt x="285" y="315"/>
                    </a:lnTo>
                    <a:lnTo>
                      <a:pt x="320" y="293"/>
                    </a:lnTo>
                    <a:lnTo>
                      <a:pt x="356" y="236"/>
                    </a:lnTo>
                    <a:lnTo>
                      <a:pt x="444" y="236"/>
                    </a:lnTo>
                    <a:lnTo>
                      <a:pt x="645" y="0"/>
                    </a:lnTo>
                    <a:close/>
                  </a:path>
                </a:pathLst>
              </a:custGeom>
              <a:solidFill>
                <a:schemeClr val="hlink"/>
              </a:solidFill>
              <a:ln w="9525">
                <a:noFill/>
                <a:round/>
                <a:headEnd/>
                <a:tailEnd/>
              </a:ln>
            </p:spPr>
            <p:txBody>
              <a:bodyPr/>
              <a:lstStyle/>
              <a:p>
                <a:endParaRPr lang="en-US"/>
              </a:p>
            </p:txBody>
          </p:sp>
          <p:grpSp>
            <p:nvGrpSpPr>
              <p:cNvPr id="380944" name="Group 16"/>
              <p:cNvGrpSpPr>
                <a:grpSpLocks/>
              </p:cNvGrpSpPr>
              <p:nvPr/>
            </p:nvGrpSpPr>
            <p:grpSpPr bwMode="auto">
              <a:xfrm>
                <a:off x="2858" y="1533"/>
                <a:ext cx="1372" cy="283"/>
                <a:chOff x="2858" y="1533"/>
                <a:chExt cx="1372" cy="283"/>
              </a:xfrm>
            </p:grpSpPr>
            <p:sp>
              <p:nvSpPr>
                <p:cNvPr id="380945" name="Freeform 17"/>
                <p:cNvSpPr>
                  <a:spLocks/>
                </p:cNvSpPr>
                <p:nvPr/>
              </p:nvSpPr>
              <p:spPr bwMode="auto">
                <a:xfrm>
                  <a:off x="2858" y="1534"/>
                  <a:ext cx="1271" cy="282"/>
                </a:xfrm>
                <a:custGeom>
                  <a:avLst/>
                  <a:gdLst/>
                  <a:ahLst/>
                  <a:cxnLst>
                    <a:cxn ang="0">
                      <a:pos x="0" y="146"/>
                    </a:cxn>
                    <a:cxn ang="0">
                      <a:pos x="111" y="0"/>
                    </a:cxn>
                    <a:cxn ang="0">
                      <a:pos x="1271" y="0"/>
                    </a:cxn>
                    <a:cxn ang="0">
                      <a:pos x="1261" y="10"/>
                    </a:cxn>
                    <a:cxn ang="0">
                      <a:pos x="124" y="10"/>
                    </a:cxn>
                    <a:cxn ang="0">
                      <a:pos x="21" y="146"/>
                    </a:cxn>
                    <a:cxn ang="0">
                      <a:pos x="122" y="273"/>
                    </a:cxn>
                    <a:cxn ang="0">
                      <a:pos x="103" y="282"/>
                    </a:cxn>
                    <a:cxn ang="0">
                      <a:pos x="0" y="146"/>
                    </a:cxn>
                  </a:cxnLst>
                  <a:rect l="0" t="0" r="r" b="b"/>
                  <a:pathLst>
                    <a:path w="1271" h="282">
                      <a:moveTo>
                        <a:pt x="0" y="146"/>
                      </a:moveTo>
                      <a:lnTo>
                        <a:pt x="111" y="0"/>
                      </a:lnTo>
                      <a:lnTo>
                        <a:pt x="1271" y="0"/>
                      </a:lnTo>
                      <a:lnTo>
                        <a:pt x="1261" y="10"/>
                      </a:lnTo>
                      <a:lnTo>
                        <a:pt x="124" y="10"/>
                      </a:lnTo>
                      <a:lnTo>
                        <a:pt x="21" y="146"/>
                      </a:lnTo>
                      <a:lnTo>
                        <a:pt x="122" y="273"/>
                      </a:lnTo>
                      <a:lnTo>
                        <a:pt x="103" y="282"/>
                      </a:lnTo>
                      <a:lnTo>
                        <a:pt x="0" y="146"/>
                      </a:lnTo>
                      <a:close/>
                    </a:path>
                  </a:pathLst>
                </a:custGeom>
                <a:solidFill>
                  <a:srgbClr val="BF7F3F"/>
                </a:solidFill>
                <a:ln w="9525">
                  <a:noFill/>
                  <a:round/>
                  <a:headEnd/>
                  <a:tailEnd/>
                </a:ln>
              </p:spPr>
              <p:txBody>
                <a:bodyPr/>
                <a:lstStyle/>
                <a:p>
                  <a:endParaRPr lang="en-US"/>
                </a:p>
              </p:txBody>
            </p:sp>
            <p:sp>
              <p:nvSpPr>
                <p:cNvPr id="380946" name="Freeform 18"/>
                <p:cNvSpPr>
                  <a:spLocks/>
                </p:cNvSpPr>
                <p:nvPr/>
              </p:nvSpPr>
              <p:spPr bwMode="auto">
                <a:xfrm>
                  <a:off x="2959" y="1533"/>
                  <a:ext cx="1271" cy="282"/>
                </a:xfrm>
                <a:custGeom>
                  <a:avLst/>
                  <a:gdLst/>
                  <a:ahLst/>
                  <a:cxnLst>
                    <a:cxn ang="0">
                      <a:pos x="1271" y="134"/>
                    </a:cxn>
                    <a:cxn ang="0">
                      <a:pos x="1160" y="282"/>
                    </a:cxn>
                    <a:cxn ang="0">
                      <a:pos x="0" y="282"/>
                    </a:cxn>
                    <a:cxn ang="0">
                      <a:pos x="10" y="272"/>
                    </a:cxn>
                    <a:cxn ang="0">
                      <a:pos x="1147" y="272"/>
                    </a:cxn>
                    <a:cxn ang="0">
                      <a:pos x="1250" y="134"/>
                    </a:cxn>
                    <a:cxn ang="0">
                      <a:pos x="1149" y="8"/>
                    </a:cxn>
                    <a:cxn ang="0">
                      <a:pos x="1168" y="0"/>
                    </a:cxn>
                    <a:cxn ang="0">
                      <a:pos x="1271" y="134"/>
                    </a:cxn>
                  </a:cxnLst>
                  <a:rect l="0" t="0" r="r" b="b"/>
                  <a:pathLst>
                    <a:path w="1271" h="282">
                      <a:moveTo>
                        <a:pt x="1271" y="134"/>
                      </a:moveTo>
                      <a:lnTo>
                        <a:pt x="1160" y="282"/>
                      </a:lnTo>
                      <a:lnTo>
                        <a:pt x="0" y="282"/>
                      </a:lnTo>
                      <a:lnTo>
                        <a:pt x="10" y="272"/>
                      </a:lnTo>
                      <a:lnTo>
                        <a:pt x="1147" y="272"/>
                      </a:lnTo>
                      <a:lnTo>
                        <a:pt x="1250" y="134"/>
                      </a:lnTo>
                      <a:lnTo>
                        <a:pt x="1149" y="8"/>
                      </a:lnTo>
                      <a:lnTo>
                        <a:pt x="1168" y="0"/>
                      </a:lnTo>
                      <a:lnTo>
                        <a:pt x="1271" y="134"/>
                      </a:lnTo>
                      <a:close/>
                    </a:path>
                  </a:pathLst>
                </a:custGeom>
                <a:solidFill>
                  <a:srgbClr val="FF9F00"/>
                </a:solidFill>
                <a:ln w="9525">
                  <a:noFill/>
                  <a:round/>
                  <a:headEnd/>
                  <a:tailEnd/>
                </a:ln>
              </p:spPr>
              <p:txBody>
                <a:bodyPr/>
                <a:lstStyle/>
                <a:p>
                  <a:endParaRPr lang="en-US"/>
                </a:p>
              </p:txBody>
            </p:sp>
          </p:grpSp>
          <p:sp>
            <p:nvSpPr>
              <p:cNvPr id="380947" name="Rectangle 19"/>
              <p:cNvSpPr>
                <a:spLocks noChangeArrowheads="1"/>
              </p:cNvSpPr>
              <p:nvPr/>
            </p:nvSpPr>
            <p:spPr bwMode="auto">
              <a:xfrm>
                <a:off x="2749" y="1491"/>
                <a:ext cx="1527" cy="13"/>
              </a:xfrm>
              <a:prstGeom prst="rect">
                <a:avLst/>
              </a:prstGeom>
              <a:solidFill>
                <a:srgbClr val="FF9F00"/>
              </a:solidFill>
              <a:ln w="9525">
                <a:noFill/>
                <a:miter lim="800000"/>
                <a:headEnd/>
                <a:tailEnd/>
              </a:ln>
            </p:spPr>
            <p:txBody>
              <a:bodyPr/>
              <a:lstStyle/>
              <a:p>
                <a:endParaRPr lang="en-US"/>
              </a:p>
            </p:txBody>
          </p:sp>
          <p:sp>
            <p:nvSpPr>
              <p:cNvPr id="380948" name="Rectangle 20"/>
              <p:cNvSpPr>
                <a:spLocks noChangeArrowheads="1"/>
              </p:cNvSpPr>
              <p:nvPr/>
            </p:nvSpPr>
            <p:spPr bwMode="auto">
              <a:xfrm>
                <a:off x="2900" y="1435"/>
                <a:ext cx="1192" cy="15"/>
              </a:xfrm>
              <a:prstGeom prst="rect">
                <a:avLst/>
              </a:prstGeom>
              <a:solidFill>
                <a:srgbClr val="FF9F00"/>
              </a:solidFill>
              <a:ln w="9525">
                <a:noFill/>
                <a:miter lim="800000"/>
                <a:headEnd/>
                <a:tailEnd/>
              </a:ln>
            </p:spPr>
            <p:txBody>
              <a:bodyPr/>
              <a:lstStyle/>
              <a:p>
                <a:endParaRPr lang="en-US"/>
              </a:p>
            </p:txBody>
          </p:sp>
          <p:grpSp>
            <p:nvGrpSpPr>
              <p:cNvPr id="380949" name="Group 21"/>
              <p:cNvGrpSpPr>
                <a:grpSpLocks/>
              </p:cNvGrpSpPr>
              <p:nvPr/>
            </p:nvGrpSpPr>
            <p:grpSpPr bwMode="auto">
              <a:xfrm>
                <a:off x="2747" y="1853"/>
                <a:ext cx="1535" cy="1748"/>
                <a:chOff x="2747" y="1853"/>
                <a:chExt cx="1535" cy="1748"/>
              </a:xfrm>
            </p:grpSpPr>
            <p:sp>
              <p:nvSpPr>
                <p:cNvPr id="380950" name="Freeform 22"/>
                <p:cNvSpPr>
                  <a:spLocks/>
                </p:cNvSpPr>
                <p:nvPr/>
              </p:nvSpPr>
              <p:spPr bwMode="auto">
                <a:xfrm>
                  <a:off x="3447" y="2195"/>
                  <a:ext cx="39" cy="1346"/>
                </a:xfrm>
                <a:custGeom>
                  <a:avLst/>
                  <a:gdLst/>
                  <a:ahLst/>
                  <a:cxnLst>
                    <a:cxn ang="0">
                      <a:pos x="39" y="0"/>
                    </a:cxn>
                    <a:cxn ang="0">
                      <a:pos x="37" y="1346"/>
                    </a:cxn>
                    <a:cxn ang="0">
                      <a:pos x="4" y="1326"/>
                    </a:cxn>
                    <a:cxn ang="0">
                      <a:pos x="0" y="41"/>
                    </a:cxn>
                    <a:cxn ang="0">
                      <a:pos x="39" y="0"/>
                    </a:cxn>
                  </a:cxnLst>
                  <a:rect l="0" t="0" r="r" b="b"/>
                  <a:pathLst>
                    <a:path w="39" h="1346">
                      <a:moveTo>
                        <a:pt x="39" y="0"/>
                      </a:moveTo>
                      <a:lnTo>
                        <a:pt x="37" y="1346"/>
                      </a:lnTo>
                      <a:lnTo>
                        <a:pt x="4" y="1326"/>
                      </a:lnTo>
                      <a:lnTo>
                        <a:pt x="0" y="41"/>
                      </a:lnTo>
                      <a:lnTo>
                        <a:pt x="39" y="0"/>
                      </a:lnTo>
                      <a:close/>
                    </a:path>
                  </a:pathLst>
                </a:custGeom>
                <a:solidFill>
                  <a:srgbClr val="FF9F00"/>
                </a:solidFill>
                <a:ln w="9525">
                  <a:noFill/>
                  <a:round/>
                  <a:headEnd/>
                  <a:tailEnd/>
                </a:ln>
              </p:spPr>
              <p:txBody>
                <a:bodyPr/>
                <a:lstStyle/>
                <a:p>
                  <a:endParaRPr lang="en-US"/>
                </a:p>
              </p:txBody>
            </p:sp>
            <p:sp>
              <p:nvSpPr>
                <p:cNvPr id="380951" name="Freeform 23"/>
                <p:cNvSpPr>
                  <a:spLocks/>
                </p:cNvSpPr>
                <p:nvPr/>
              </p:nvSpPr>
              <p:spPr bwMode="auto">
                <a:xfrm>
                  <a:off x="3666" y="2230"/>
                  <a:ext cx="36" cy="1314"/>
                </a:xfrm>
                <a:custGeom>
                  <a:avLst/>
                  <a:gdLst/>
                  <a:ahLst/>
                  <a:cxnLst>
                    <a:cxn ang="0">
                      <a:pos x="30" y="0"/>
                    </a:cxn>
                    <a:cxn ang="0">
                      <a:pos x="36" y="1292"/>
                    </a:cxn>
                    <a:cxn ang="0">
                      <a:pos x="5" y="1314"/>
                    </a:cxn>
                    <a:cxn ang="0">
                      <a:pos x="0" y="107"/>
                    </a:cxn>
                    <a:cxn ang="0">
                      <a:pos x="30" y="0"/>
                    </a:cxn>
                  </a:cxnLst>
                  <a:rect l="0" t="0" r="r" b="b"/>
                  <a:pathLst>
                    <a:path w="36" h="1314">
                      <a:moveTo>
                        <a:pt x="30" y="0"/>
                      </a:moveTo>
                      <a:lnTo>
                        <a:pt x="36" y="1292"/>
                      </a:lnTo>
                      <a:lnTo>
                        <a:pt x="5" y="1314"/>
                      </a:lnTo>
                      <a:lnTo>
                        <a:pt x="0" y="107"/>
                      </a:lnTo>
                      <a:lnTo>
                        <a:pt x="30" y="0"/>
                      </a:lnTo>
                      <a:close/>
                    </a:path>
                  </a:pathLst>
                </a:custGeom>
                <a:solidFill>
                  <a:srgbClr val="FF9F00"/>
                </a:solidFill>
                <a:ln w="9525">
                  <a:noFill/>
                  <a:round/>
                  <a:headEnd/>
                  <a:tailEnd/>
                </a:ln>
              </p:spPr>
              <p:txBody>
                <a:bodyPr/>
                <a:lstStyle/>
                <a:p>
                  <a:endParaRPr lang="en-US"/>
                </a:p>
              </p:txBody>
            </p:sp>
            <p:grpSp>
              <p:nvGrpSpPr>
                <p:cNvPr id="380952" name="Group 24"/>
                <p:cNvGrpSpPr>
                  <a:grpSpLocks/>
                </p:cNvGrpSpPr>
                <p:nvPr/>
              </p:nvGrpSpPr>
              <p:grpSpPr bwMode="auto">
                <a:xfrm>
                  <a:off x="2747" y="1853"/>
                  <a:ext cx="1535" cy="1748"/>
                  <a:chOff x="2747" y="1853"/>
                  <a:chExt cx="1535" cy="1748"/>
                </a:xfrm>
              </p:grpSpPr>
              <p:sp>
                <p:nvSpPr>
                  <p:cNvPr id="380953" name="Rectangle 25"/>
                  <p:cNvSpPr>
                    <a:spLocks noChangeArrowheads="1"/>
                  </p:cNvSpPr>
                  <p:nvPr/>
                </p:nvSpPr>
                <p:spPr bwMode="auto">
                  <a:xfrm>
                    <a:off x="2747" y="1853"/>
                    <a:ext cx="1535" cy="33"/>
                  </a:xfrm>
                  <a:prstGeom prst="rect">
                    <a:avLst/>
                  </a:prstGeom>
                  <a:solidFill>
                    <a:srgbClr val="BF7F3F"/>
                  </a:solidFill>
                  <a:ln w="9525">
                    <a:noFill/>
                    <a:miter lim="800000"/>
                    <a:headEnd/>
                    <a:tailEnd/>
                  </a:ln>
                </p:spPr>
                <p:txBody>
                  <a:bodyPr/>
                  <a:lstStyle/>
                  <a:p>
                    <a:endParaRPr lang="en-US"/>
                  </a:p>
                </p:txBody>
              </p:sp>
              <p:sp>
                <p:nvSpPr>
                  <p:cNvPr id="380954" name="Rectangle 26"/>
                  <p:cNvSpPr>
                    <a:spLocks noChangeArrowheads="1"/>
                  </p:cNvSpPr>
                  <p:nvPr/>
                </p:nvSpPr>
                <p:spPr bwMode="auto">
                  <a:xfrm>
                    <a:off x="3061" y="2016"/>
                    <a:ext cx="938" cy="29"/>
                  </a:xfrm>
                  <a:prstGeom prst="rect">
                    <a:avLst/>
                  </a:prstGeom>
                  <a:solidFill>
                    <a:srgbClr val="BF7F3F"/>
                  </a:solidFill>
                  <a:ln w="9525">
                    <a:noFill/>
                    <a:miter lim="800000"/>
                    <a:headEnd/>
                    <a:tailEnd/>
                  </a:ln>
                </p:spPr>
                <p:txBody>
                  <a:bodyPr/>
                  <a:lstStyle/>
                  <a:p>
                    <a:endParaRPr lang="en-US"/>
                  </a:p>
                </p:txBody>
              </p:sp>
              <p:sp>
                <p:nvSpPr>
                  <p:cNvPr id="380955" name="Freeform 27"/>
                  <p:cNvSpPr>
                    <a:spLocks/>
                  </p:cNvSpPr>
                  <p:nvPr/>
                </p:nvSpPr>
                <p:spPr bwMode="auto">
                  <a:xfrm>
                    <a:off x="3579" y="2233"/>
                    <a:ext cx="117" cy="1368"/>
                  </a:xfrm>
                  <a:custGeom>
                    <a:avLst/>
                    <a:gdLst/>
                    <a:ahLst/>
                    <a:cxnLst>
                      <a:cxn ang="0">
                        <a:pos x="117" y="0"/>
                      </a:cxn>
                      <a:cxn ang="0">
                        <a:pos x="90" y="89"/>
                      </a:cxn>
                      <a:cxn ang="0">
                        <a:pos x="43" y="166"/>
                      </a:cxn>
                      <a:cxn ang="0">
                        <a:pos x="43" y="1342"/>
                      </a:cxn>
                      <a:cxn ang="0">
                        <a:pos x="8" y="1368"/>
                      </a:cxn>
                      <a:cxn ang="0">
                        <a:pos x="0" y="144"/>
                      </a:cxn>
                      <a:cxn ang="0">
                        <a:pos x="117" y="0"/>
                      </a:cxn>
                    </a:cxnLst>
                    <a:rect l="0" t="0" r="r" b="b"/>
                    <a:pathLst>
                      <a:path w="117" h="1368">
                        <a:moveTo>
                          <a:pt x="117" y="0"/>
                        </a:moveTo>
                        <a:lnTo>
                          <a:pt x="90" y="89"/>
                        </a:lnTo>
                        <a:lnTo>
                          <a:pt x="43" y="166"/>
                        </a:lnTo>
                        <a:lnTo>
                          <a:pt x="43" y="1342"/>
                        </a:lnTo>
                        <a:lnTo>
                          <a:pt x="8" y="1368"/>
                        </a:lnTo>
                        <a:lnTo>
                          <a:pt x="0" y="144"/>
                        </a:lnTo>
                        <a:lnTo>
                          <a:pt x="117" y="0"/>
                        </a:lnTo>
                        <a:close/>
                      </a:path>
                    </a:pathLst>
                  </a:custGeom>
                  <a:solidFill>
                    <a:srgbClr val="BF7F3F"/>
                  </a:solidFill>
                  <a:ln w="9525">
                    <a:noFill/>
                    <a:round/>
                    <a:headEnd/>
                    <a:tailEnd/>
                  </a:ln>
                </p:spPr>
                <p:txBody>
                  <a:bodyPr/>
                  <a:lstStyle/>
                  <a:p>
                    <a:endParaRPr lang="en-US"/>
                  </a:p>
                </p:txBody>
              </p:sp>
              <p:sp>
                <p:nvSpPr>
                  <p:cNvPr id="380956" name="Freeform 28"/>
                  <p:cNvSpPr>
                    <a:spLocks/>
                  </p:cNvSpPr>
                  <p:nvPr/>
                </p:nvSpPr>
                <p:spPr bwMode="auto">
                  <a:xfrm>
                    <a:off x="3128" y="2183"/>
                    <a:ext cx="819" cy="205"/>
                  </a:xfrm>
                  <a:custGeom>
                    <a:avLst/>
                    <a:gdLst/>
                    <a:ahLst/>
                    <a:cxnLst>
                      <a:cxn ang="0">
                        <a:pos x="138" y="205"/>
                      </a:cxn>
                      <a:cxn ang="0">
                        <a:pos x="84" y="160"/>
                      </a:cxn>
                      <a:cxn ang="0">
                        <a:pos x="84" y="24"/>
                      </a:cxn>
                      <a:cxn ang="0">
                        <a:pos x="0" y="24"/>
                      </a:cxn>
                      <a:cxn ang="0">
                        <a:pos x="0" y="0"/>
                      </a:cxn>
                      <a:cxn ang="0">
                        <a:pos x="819" y="0"/>
                      </a:cxn>
                      <a:cxn ang="0">
                        <a:pos x="798" y="24"/>
                      </a:cxn>
                      <a:cxn ang="0">
                        <a:pos x="356" y="24"/>
                      </a:cxn>
                      <a:cxn ang="0">
                        <a:pos x="319" y="62"/>
                      </a:cxn>
                      <a:cxn ang="0">
                        <a:pos x="155" y="62"/>
                      </a:cxn>
                      <a:cxn ang="0">
                        <a:pos x="138" y="205"/>
                      </a:cxn>
                    </a:cxnLst>
                    <a:rect l="0" t="0" r="r" b="b"/>
                    <a:pathLst>
                      <a:path w="819" h="205">
                        <a:moveTo>
                          <a:pt x="138" y="205"/>
                        </a:moveTo>
                        <a:lnTo>
                          <a:pt x="84" y="160"/>
                        </a:lnTo>
                        <a:lnTo>
                          <a:pt x="84" y="24"/>
                        </a:lnTo>
                        <a:lnTo>
                          <a:pt x="0" y="24"/>
                        </a:lnTo>
                        <a:lnTo>
                          <a:pt x="0" y="0"/>
                        </a:lnTo>
                        <a:lnTo>
                          <a:pt x="819" y="0"/>
                        </a:lnTo>
                        <a:lnTo>
                          <a:pt x="798" y="24"/>
                        </a:lnTo>
                        <a:lnTo>
                          <a:pt x="356" y="24"/>
                        </a:lnTo>
                        <a:lnTo>
                          <a:pt x="319" y="62"/>
                        </a:lnTo>
                        <a:lnTo>
                          <a:pt x="155" y="62"/>
                        </a:lnTo>
                        <a:lnTo>
                          <a:pt x="138" y="205"/>
                        </a:lnTo>
                        <a:close/>
                      </a:path>
                    </a:pathLst>
                  </a:custGeom>
                  <a:solidFill>
                    <a:srgbClr val="BF7F3F"/>
                  </a:solidFill>
                  <a:ln w="9525">
                    <a:noFill/>
                    <a:round/>
                    <a:headEnd/>
                    <a:tailEnd/>
                  </a:ln>
                </p:spPr>
                <p:txBody>
                  <a:bodyPr/>
                  <a:lstStyle/>
                  <a:p>
                    <a:endParaRPr lang="en-US"/>
                  </a:p>
                </p:txBody>
              </p:sp>
              <p:sp>
                <p:nvSpPr>
                  <p:cNvPr id="380957" name="Freeform 29"/>
                  <p:cNvSpPr>
                    <a:spLocks/>
                  </p:cNvSpPr>
                  <p:nvPr/>
                </p:nvSpPr>
                <p:spPr bwMode="auto">
                  <a:xfrm>
                    <a:off x="2923" y="1921"/>
                    <a:ext cx="1211" cy="28"/>
                  </a:xfrm>
                  <a:custGeom>
                    <a:avLst/>
                    <a:gdLst/>
                    <a:ahLst/>
                    <a:cxnLst>
                      <a:cxn ang="0">
                        <a:pos x="0" y="2"/>
                      </a:cxn>
                      <a:cxn ang="0">
                        <a:pos x="1211" y="0"/>
                      </a:cxn>
                      <a:cxn ang="0">
                        <a:pos x="1198" y="27"/>
                      </a:cxn>
                      <a:cxn ang="0">
                        <a:pos x="10" y="28"/>
                      </a:cxn>
                      <a:cxn ang="0">
                        <a:pos x="0" y="2"/>
                      </a:cxn>
                    </a:cxnLst>
                    <a:rect l="0" t="0" r="r" b="b"/>
                    <a:pathLst>
                      <a:path w="1211" h="28">
                        <a:moveTo>
                          <a:pt x="0" y="2"/>
                        </a:moveTo>
                        <a:lnTo>
                          <a:pt x="1211" y="0"/>
                        </a:lnTo>
                        <a:lnTo>
                          <a:pt x="1198" y="27"/>
                        </a:lnTo>
                        <a:lnTo>
                          <a:pt x="10" y="28"/>
                        </a:lnTo>
                        <a:lnTo>
                          <a:pt x="0" y="2"/>
                        </a:lnTo>
                        <a:close/>
                      </a:path>
                    </a:pathLst>
                  </a:custGeom>
                  <a:solidFill>
                    <a:srgbClr val="BF7F3F"/>
                  </a:solidFill>
                  <a:ln w="9525">
                    <a:noFill/>
                    <a:round/>
                    <a:headEnd/>
                    <a:tailEnd/>
                  </a:ln>
                </p:spPr>
                <p:txBody>
                  <a:bodyPr/>
                  <a:lstStyle/>
                  <a:p>
                    <a:endParaRPr lang="en-US"/>
                  </a:p>
                </p:txBody>
              </p:sp>
            </p:grpSp>
          </p:grpSp>
        </p:grpSp>
      </p:grpSp>
    </p:spTree>
  </p:cSld>
  <p:clrMapOvr>
    <a:masterClrMapping/>
  </p:clrMapOvr>
  <p:transition>
    <p:strips dir="rd"/>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7" name="Slide Number Placeholder 3"/>
          <p:cNvSpPr>
            <a:spLocks noGrp="1"/>
          </p:cNvSpPr>
          <p:nvPr>
            <p:ph type="sldNum" sz="quarter" idx="10"/>
          </p:nvPr>
        </p:nvSpPr>
        <p:spPr/>
        <p:txBody>
          <a:bodyPr/>
          <a:lstStyle/>
          <a:p>
            <a:fld id="{C9396B78-AA38-4B5A-88A8-672A7418AA85}" type="slidenum">
              <a:rPr lang="en-US"/>
              <a:pPr/>
              <a:t>57</a:t>
            </a:fld>
            <a:endParaRPr lang="en-US"/>
          </a:p>
        </p:txBody>
      </p:sp>
      <p:pic>
        <p:nvPicPr>
          <p:cNvPr id="386165" name="Picture 1141"/>
          <p:cNvPicPr>
            <a:picLocks noChangeAspect="1" noChangeArrowheads="1"/>
          </p:cNvPicPr>
          <p:nvPr/>
        </p:nvPicPr>
        <p:blipFill>
          <a:blip r:embed="rId3"/>
          <a:srcRect/>
          <a:stretch>
            <a:fillRect/>
          </a:stretch>
        </p:blipFill>
        <p:spPr bwMode="auto">
          <a:xfrm>
            <a:off x="276225" y="6343650"/>
            <a:ext cx="4632325" cy="514350"/>
          </a:xfrm>
          <a:prstGeom prst="rect">
            <a:avLst/>
          </a:prstGeom>
          <a:noFill/>
        </p:spPr>
      </p:pic>
      <p:sp>
        <p:nvSpPr>
          <p:cNvPr id="385026" name="Rectangle 2"/>
          <p:cNvSpPr>
            <a:spLocks noGrp="1" noChangeArrowheads="1"/>
          </p:cNvSpPr>
          <p:nvPr>
            <p:ph type="title"/>
          </p:nvPr>
        </p:nvSpPr>
        <p:spPr/>
        <p:txBody>
          <a:bodyPr/>
          <a:lstStyle/>
          <a:p>
            <a:r>
              <a:rPr lang="en-US"/>
              <a:t>Kerberos authentication</a:t>
            </a:r>
          </a:p>
        </p:txBody>
      </p:sp>
      <p:sp>
        <p:nvSpPr>
          <p:cNvPr id="385027" name="Rectangle 3"/>
          <p:cNvSpPr>
            <a:spLocks noGrp="1" noChangeArrowheads="1"/>
          </p:cNvSpPr>
          <p:nvPr>
            <p:ph type="body" idx="1"/>
          </p:nvPr>
        </p:nvSpPr>
        <p:spPr>
          <a:xfrm>
            <a:off x="685800" y="1527175"/>
            <a:ext cx="7772400" cy="4441825"/>
          </a:xfrm>
        </p:spPr>
        <p:txBody>
          <a:bodyPr/>
          <a:lstStyle/>
          <a:p>
            <a:pPr>
              <a:lnSpc>
                <a:spcPct val="80000"/>
              </a:lnSpc>
            </a:pPr>
            <a:r>
              <a:rPr lang="en-US" sz="2000"/>
              <a:t>Alice must send the ticket to Bob</a:t>
            </a:r>
          </a:p>
          <a:p>
            <a:pPr lvl="1">
              <a:lnSpc>
                <a:spcPct val="80000"/>
              </a:lnSpc>
            </a:pPr>
            <a:r>
              <a:rPr lang="en-US" sz="1800"/>
              <a:t>with proof that she knows K</a:t>
            </a:r>
            <a:r>
              <a:rPr lang="en-US" sz="2400" baseline="-25000">
                <a:solidFill>
                  <a:schemeClr val="tx1"/>
                </a:solidFill>
              </a:rPr>
              <a:t>ab</a:t>
            </a:r>
          </a:p>
          <a:p>
            <a:pPr lvl="1">
              <a:lnSpc>
                <a:spcPct val="80000"/>
              </a:lnSpc>
            </a:pPr>
            <a:r>
              <a:rPr lang="en-US" sz="1800"/>
              <a:t>and she must do it in a way that allows Bob to detect replays from attackers listening on the network where Alice, Bob, and the KDC are conversing. </a:t>
            </a:r>
          </a:p>
          <a:p>
            <a:pPr>
              <a:lnSpc>
                <a:spcPct val="80000"/>
              </a:lnSpc>
            </a:pPr>
            <a:r>
              <a:rPr lang="en-US" sz="2000"/>
              <a:t>The ticket is sent to Bob, with an authenticator (her name and the current time, all encrypted with the session key K</a:t>
            </a:r>
            <a:r>
              <a:rPr lang="en-US" sz="2000" baseline="-25000"/>
              <a:t>ab</a:t>
            </a:r>
            <a:r>
              <a:rPr lang="en-US" sz="2000"/>
              <a:t>)</a:t>
            </a:r>
          </a:p>
          <a:p>
            <a:pPr>
              <a:lnSpc>
                <a:spcPct val="80000"/>
              </a:lnSpc>
            </a:pPr>
            <a:r>
              <a:rPr lang="en-US" sz="2000"/>
              <a:t>Bob takes the ticket, decrypts it, and pulls K</a:t>
            </a:r>
            <a:r>
              <a:rPr lang="en-US" sz="2000" baseline="-25000"/>
              <a:t>ab</a:t>
            </a:r>
            <a:r>
              <a:rPr lang="en-US" sz="2000"/>
              <a:t> out. Then decrypts the authenticator using K</a:t>
            </a:r>
            <a:r>
              <a:rPr lang="en-US" sz="2000" baseline="-25000"/>
              <a:t>ab</a:t>
            </a:r>
            <a:r>
              <a:rPr lang="en-US" sz="2000"/>
              <a:t>, and compares the name in the authenticator with the name in the ticket </a:t>
            </a:r>
          </a:p>
          <a:p>
            <a:pPr lvl="1">
              <a:lnSpc>
                <a:spcPct val="80000"/>
              </a:lnSpc>
            </a:pPr>
            <a:r>
              <a:rPr lang="en-US" sz="1800"/>
              <a:t>If the time is correct, this provides evidence that the authenticator was indeed encrypted with K</a:t>
            </a:r>
            <a:r>
              <a:rPr lang="en-US" sz="2400" baseline="-25000">
                <a:solidFill>
                  <a:schemeClr val="tx1"/>
                </a:solidFill>
              </a:rPr>
              <a:t>ab</a:t>
            </a:r>
          </a:p>
        </p:txBody>
      </p:sp>
      <p:grpSp>
        <p:nvGrpSpPr>
          <p:cNvPr id="385028" name="Group 4"/>
          <p:cNvGrpSpPr>
            <a:grpSpLocks/>
          </p:cNvGrpSpPr>
          <p:nvPr/>
        </p:nvGrpSpPr>
        <p:grpSpPr bwMode="auto">
          <a:xfrm>
            <a:off x="1135063" y="5661025"/>
            <a:ext cx="993775" cy="908050"/>
            <a:chOff x="1474" y="1888"/>
            <a:chExt cx="998" cy="815"/>
          </a:xfrm>
        </p:grpSpPr>
        <p:grpSp>
          <p:nvGrpSpPr>
            <p:cNvPr id="385029" name="Group 5"/>
            <p:cNvGrpSpPr>
              <a:grpSpLocks noChangeAspect="1"/>
            </p:cNvGrpSpPr>
            <p:nvPr/>
          </p:nvGrpSpPr>
          <p:grpSpPr bwMode="auto">
            <a:xfrm flipH="1">
              <a:off x="1791" y="2007"/>
              <a:ext cx="681" cy="618"/>
              <a:chOff x="480" y="2072"/>
              <a:chExt cx="1360" cy="1234"/>
            </a:xfrm>
          </p:grpSpPr>
          <p:grpSp>
            <p:nvGrpSpPr>
              <p:cNvPr id="385030" name="Group 6"/>
              <p:cNvGrpSpPr>
                <a:grpSpLocks noChangeAspect="1"/>
              </p:cNvGrpSpPr>
              <p:nvPr/>
            </p:nvGrpSpPr>
            <p:grpSpPr bwMode="auto">
              <a:xfrm>
                <a:off x="480" y="2072"/>
                <a:ext cx="1360" cy="1234"/>
                <a:chOff x="480" y="2072"/>
                <a:chExt cx="1360" cy="1234"/>
              </a:xfrm>
            </p:grpSpPr>
            <p:sp>
              <p:nvSpPr>
                <p:cNvPr id="385031" name="Freeform 7"/>
                <p:cNvSpPr>
                  <a:spLocks noChangeAspect="1"/>
                </p:cNvSpPr>
                <p:nvPr/>
              </p:nvSpPr>
              <p:spPr bwMode="auto">
                <a:xfrm>
                  <a:off x="484" y="2486"/>
                  <a:ext cx="862" cy="577"/>
                </a:xfrm>
                <a:custGeom>
                  <a:avLst/>
                  <a:gdLst/>
                  <a:ahLst/>
                  <a:cxnLst>
                    <a:cxn ang="0">
                      <a:pos x="579" y="577"/>
                    </a:cxn>
                    <a:cxn ang="0">
                      <a:pos x="4" y="451"/>
                    </a:cxn>
                    <a:cxn ang="0">
                      <a:pos x="4" y="429"/>
                    </a:cxn>
                    <a:cxn ang="0">
                      <a:pos x="4" y="429"/>
                    </a:cxn>
                    <a:cxn ang="0">
                      <a:pos x="0" y="425"/>
                    </a:cxn>
                    <a:cxn ang="0">
                      <a:pos x="0" y="425"/>
                    </a:cxn>
                    <a:cxn ang="0">
                      <a:pos x="0" y="421"/>
                    </a:cxn>
                    <a:cxn ang="0">
                      <a:pos x="0" y="174"/>
                    </a:cxn>
                    <a:cxn ang="0">
                      <a:pos x="0" y="174"/>
                    </a:cxn>
                    <a:cxn ang="0">
                      <a:pos x="0" y="171"/>
                    </a:cxn>
                    <a:cxn ang="0">
                      <a:pos x="4" y="171"/>
                    </a:cxn>
                    <a:cxn ang="0">
                      <a:pos x="4" y="167"/>
                    </a:cxn>
                    <a:cxn ang="0">
                      <a:pos x="339" y="0"/>
                    </a:cxn>
                    <a:cxn ang="0">
                      <a:pos x="858" y="87"/>
                    </a:cxn>
                    <a:cxn ang="0">
                      <a:pos x="862" y="87"/>
                    </a:cxn>
                    <a:cxn ang="0">
                      <a:pos x="862" y="87"/>
                    </a:cxn>
                    <a:cxn ang="0">
                      <a:pos x="862" y="91"/>
                    </a:cxn>
                    <a:cxn ang="0">
                      <a:pos x="862" y="91"/>
                    </a:cxn>
                    <a:cxn ang="0">
                      <a:pos x="862" y="334"/>
                    </a:cxn>
                    <a:cxn ang="0">
                      <a:pos x="862" y="338"/>
                    </a:cxn>
                    <a:cxn ang="0">
                      <a:pos x="862" y="341"/>
                    </a:cxn>
                    <a:cxn ang="0">
                      <a:pos x="862" y="341"/>
                    </a:cxn>
                    <a:cxn ang="0">
                      <a:pos x="858" y="345"/>
                    </a:cxn>
                    <a:cxn ang="0">
                      <a:pos x="858" y="368"/>
                    </a:cxn>
                    <a:cxn ang="0">
                      <a:pos x="579" y="577"/>
                    </a:cxn>
                  </a:cxnLst>
                  <a:rect l="0" t="0" r="r" b="b"/>
                  <a:pathLst>
                    <a:path w="862" h="577">
                      <a:moveTo>
                        <a:pt x="579" y="577"/>
                      </a:moveTo>
                      <a:lnTo>
                        <a:pt x="4" y="451"/>
                      </a:lnTo>
                      <a:lnTo>
                        <a:pt x="4" y="429"/>
                      </a:lnTo>
                      <a:lnTo>
                        <a:pt x="4" y="429"/>
                      </a:lnTo>
                      <a:lnTo>
                        <a:pt x="0" y="425"/>
                      </a:lnTo>
                      <a:lnTo>
                        <a:pt x="0" y="425"/>
                      </a:lnTo>
                      <a:lnTo>
                        <a:pt x="0" y="421"/>
                      </a:lnTo>
                      <a:lnTo>
                        <a:pt x="0" y="174"/>
                      </a:lnTo>
                      <a:lnTo>
                        <a:pt x="0" y="174"/>
                      </a:lnTo>
                      <a:lnTo>
                        <a:pt x="0" y="171"/>
                      </a:lnTo>
                      <a:lnTo>
                        <a:pt x="4" y="171"/>
                      </a:lnTo>
                      <a:lnTo>
                        <a:pt x="4" y="167"/>
                      </a:lnTo>
                      <a:lnTo>
                        <a:pt x="339" y="0"/>
                      </a:lnTo>
                      <a:lnTo>
                        <a:pt x="858" y="87"/>
                      </a:lnTo>
                      <a:lnTo>
                        <a:pt x="862" y="87"/>
                      </a:lnTo>
                      <a:lnTo>
                        <a:pt x="862" y="87"/>
                      </a:lnTo>
                      <a:lnTo>
                        <a:pt x="862" y="91"/>
                      </a:lnTo>
                      <a:lnTo>
                        <a:pt x="862" y="91"/>
                      </a:lnTo>
                      <a:lnTo>
                        <a:pt x="862" y="334"/>
                      </a:lnTo>
                      <a:lnTo>
                        <a:pt x="862" y="338"/>
                      </a:lnTo>
                      <a:lnTo>
                        <a:pt x="862" y="341"/>
                      </a:lnTo>
                      <a:lnTo>
                        <a:pt x="862" y="341"/>
                      </a:lnTo>
                      <a:lnTo>
                        <a:pt x="858" y="345"/>
                      </a:lnTo>
                      <a:lnTo>
                        <a:pt x="858" y="368"/>
                      </a:lnTo>
                      <a:lnTo>
                        <a:pt x="579" y="577"/>
                      </a:lnTo>
                      <a:close/>
                    </a:path>
                  </a:pathLst>
                </a:custGeom>
                <a:solidFill>
                  <a:srgbClr val="FCFCD8"/>
                </a:solidFill>
                <a:ln w="9525">
                  <a:noFill/>
                  <a:round/>
                  <a:headEnd/>
                  <a:tailEnd/>
                </a:ln>
              </p:spPr>
              <p:txBody>
                <a:bodyPr/>
                <a:lstStyle/>
                <a:p>
                  <a:endParaRPr lang="en-US"/>
                </a:p>
              </p:txBody>
            </p:sp>
            <p:sp>
              <p:nvSpPr>
                <p:cNvPr id="385032" name="Freeform 8"/>
                <p:cNvSpPr>
                  <a:spLocks noChangeAspect="1"/>
                </p:cNvSpPr>
                <p:nvPr/>
              </p:nvSpPr>
              <p:spPr bwMode="auto">
                <a:xfrm>
                  <a:off x="488" y="2934"/>
                  <a:ext cx="575" cy="129"/>
                </a:xfrm>
                <a:custGeom>
                  <a:avLst/>
                  <a:gdLst/>
                  <a:ahLst/>
                  <a:cxnLst>
                    <a:cxn ang="0">
                      <a:pos x="0" y="0"/>
                    </a:cxn>
                    <a:cxn ang="0">
                      <a:pos x="0" y="0"/>
                    </a:cxn>
                    <a:cxn ang="0">
                      <a:pos x="575" y="129"/>
                    </a:cxn>
                    <a:cxn ang="0">
                      <a:pos x="575" y="129"/>
                    </a:cxn>
                    <a:cxn ang="0">
                      <a:pos x="0" y="0"/>
                    </a:cxn>
                    <a:cxn ang="0">
                      <a:pos x="0" y="0"/>
                    </a:cxn>
                    <a:cxn ang="0">
                      <a:pos x="0" y="0"/>
                    </a:cxn>
                    <a:cxn ang="0">
                      <a:pos x="0" y="0"/>
                    </a:cxn>
                    <a:cxn ang="0">
                      <a:pos x="0" y="0"/>
                    </a:cxn>
                    <a:cxn ang="0">
                      <a:pos x="0" y="0"/>
                    </a:cxn>
                    <a:cxn ang="0">
                      <a:pos x="0" y="0"/>
                    </a:cxn>
                    <a:cxn ang="0">
                      <a:pos x="0" y="0"/>
                    </a:cxn>
                  </a:cxnLst>
                  <a:rect l="0" t="0" r="r" b="b"/>
                  <a:pathLst>
                    <a:path w="575" h="129">
                      <a:moveTo>
                        <a:pt x="0" y="0"/>
                      </a:moveTo>
                      <a:lnTo>
                        <a:pt x="0" y="0"/>
                      </a:lnTo>
                      <a:lnTo>
                        <a:pt x="575" y="129"/>
                      </a:lnTo>
                      <a:lnTo>
                        <a:pt x="575" y="129"/>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033" name="Freeform 9"/>
                <p:cNvSpPr>
                  <a:spLocks noChangeAspect="1"/>
                </p:cNvSpPr>
                <p:nvPr/>
              </p:nvSpPr>
              <p:spPr bwMode="auto">
                <a:xfrm>
                  <a:off x="488" y="2911"/>
                  <a:ext cx="1" cy="23"/>
                </a:xfrm>
                <a:custGeom>
                  <a:avLst/>
                  <a:gdLst/>
                  <a:ahLst/>
                  <a:cxnLst>
                    <a:cxn ang="0">
                      <a:pos x="0" y="4"/>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4"/>
                    </a:cxn>
                  </a:cxnLst>
                  <a:rect l="0" t="0" r="r" b="b"/>
                  <a:pathLst>
                    <a:path h="23">
                      <a:moveTo>
                        <a:pt x="0" y="4"/>
                      </a:moveTo>
                      <a:lnTo>
                        <a:pt x="0" y="0"/>
                      </a:lnTo>
                      <a:lnTo>
                        <a:pt x="0" y="23"/>
                      </a:lnTo>
                      <a:lnTo>
                        <a:pt x="0" y="23"/>
                      </a:lnTo>
                      <a:lnTo>
                        <a:pt x="0" y="0"/>
                      </a:lnTo>
                      <a:lnTo>
                        <a:pt x="0" y="0"/>
                      </a:lnTo>
                      <a:lnTo>
                        <a:pt x="0" y="0"/>
                      </a:lnTo>
                      <a:lnTo>
                        <a:pt x="0" y="0"/>
                      </a:lnTo>
                      <a:lnTo>
                        <a:pt x="0" y="0"/>
                      </a:lnTo>
                      <a:lnTo>
                        <a:pt x="0" y="0"/>
                      </a:lnTo>
                      <a:lnTo>
                        <a:pt x="0" y="0"/>
                      </a:lnTo>
                      <a:lnTo>
                        <a:pt x="0" y="4"/>
                      </a:lnTo>
                      <a:close/>
                    </a:path>
                  </a:pathLst>
                </a:custGeom>
                <a:solidFill>
                  <a:srgbClr val="000000"/>
                </a:solidFill>
                <a:ln w="9525">
                  <a:noFill/>
                  <a:round/>
                  <a:headEnd/>
                  <a:tailEnd/>
                </a:ln>
              </p:spPr>
              <p:txBody>
                <a:bodyPr/>
                <a:lstStyle/>
                <a:p>
                  <a:endParaRPr lang="en-US"/>
                </a:p>
              </p:txBody>
            </p:sp>
            <p:sp>
              <p:nvSpPr>
                <p:cNvPr id="385034" name="Freeform 10"/>
                <p:cNvSpPr>
                  <a:spLocks noChangeAspect="1"/>
                </p:cNvSpPr>
                <p:nvPr/>
              </p:nvSpPr>
              <p:spPr bwMode="auto">
                <a:xfrm>
                  <a:off x="480" y="2907"/>
                  <a:ext cx="8" cy="8"/>
                </a:xfrm>
                <a:custGeom>
                  <a:avLst/>
                  <a:gdLst/>
                  <a:ahLst/>
                  <a:cxnLst>
                    <a:cxn ang="0">
                      <a:pos x="0" y="0"/>
                    </a:cxn>
                    <a:cxn ang="0">
                      <a:pos x="0" y="0"/>
                    </a:cxn>
                    <a:cxn ang="0">
                      <a:pos x="4" y="4"/>
                    </a:cxn>
                    <a:cxn ang="0">
                      <a:pos x="4" y="4"/>
                    </a:cxn>
                    <a:cxn ang="0">
                      <a:pos x="4" y="8"/>
                    </a:cxn>
                    <a:cxn ang="0">
                      <a:pos x="8" y="8"/>
                    </a:cxn>
                    <a:cxn ang="0">
                      <a:pos x="8" y="4"/>
                    </a:cxn>
                    <a:cxn ang="0">
                      <a:pos x="8" y="4"/>
                    </a:cxn>
                    <a:cxn ang="0">
                      <a:pos x="4" y="4"/>
                    </a:cxn>
                    <a:cxn ang="0">
                      <a:pos x="4" y="4"/>
                    </a:cxn>
                    <a:cxn ang="0">
                      <a:pos x="4" y="0"/>
                    </a:cxn>
                    <a:cxn ang="0">
                      <a:pos x="4" y="0"/>
                    </a:cxn>
                    <a:cxn ang="0">
                      <a:pos x="4" y="0"/>
                    </a:cxn>
                    <a:cxn ang="0">
                      <a:pos x="4" y="0"/>
                    </a:cxn>
                    <a:cxn ang="0">
                      <a:pos x="4" y="0"/>
                    </a:cxn>
                    <a:cxn ang="0">
                      <a:pos x="4" y="0"/>
                    </a:cxn>
                    <a:cxn ang="0">
                      <a:pos x="0" y="0"/>
                    </a:cxn>
                    <a:cxn ang="0">
                      <a:pos x="0" y="0"/>
                    </a:cxn>
                  </a:cxnLst>
                  <a:rect l="0" t="0" r="r" b="b"/>
                  <a:pathLst>
                    <a:path w="8" h="8">
                      <a:moveTo>
                        <a:pt x="0" y="0"/>
                      </a:moveTo>
                      <a:lnTo>
                        <a:pt x="0" y="0"/>
                      </a:lnTo>
                      <a:lnTo>
                        <a:pt x="4" y="4"/>
                      </a:lnTo>
                      <a:lnTo>
                        <a:pt x="4" y="4"/>
                      </a:lnTo>
                      <a:lnTo>
                        <a:pt x="4" y="8"/>
                      </a:lnTo>
                      <a:lnTo>
                        <a:pt x="8" y="8"/>
                      </a:lnTo>
                      <a:lnTo>
                        <a:pt x="8" y="4"/>
                      </a:lnTo>
                      <a:lnTo>
                        <a:pt x="8" y="4"/>
                      </a:lnTo>
                      <a:lnTo>
                        <a:pt x="4" y="4"/>
                      </a:lnTo>
                      <a:lnTo>
                        <a:pt x="4" y="4"/>
                      </a:lnTo>
                      <a:lnTo>
                        <a:pt x="4" y="0"/>
                      </a:lnTo>
                      <a:lnTo>
                        <a:pt x="4" y="0"/>
                      </a:lnTo>
                      <a:lnTo>
                        <a:pt x="4" y="0"/>
                      </a:lnTo>
                      <a:lnTo>
                        <a:pt x="4" y="0"/>
                      </a:lnTo>
                      <a:lnTo>
                        <a:pt x="4" y="0"/>
                      </a:lnTo>
                      <a:lnTo>
                        <a:pt x="4" y="0"/>
                      </a:lnTo>
                      <a:lnTo>
                        <a:pt x="0" y="0"/>
                      </a:lnTo>
                      <a:lnTo>
                        <a:pt x="0" y="0"/>
                      </a:lnTo>
                      <a:close/>
                    </a:path>
                  </a:pathLst>
                </a:custGeom>
                <a:solidFill>
                  <a:srgbClr val="000000"/>
                </a:solidFill>
                <a:ln w="9525">
                  <a:noFill/>
                  <a:round/>
                  <a:headEnd/>
                  <a:tailEnd/>
                </a:ln>
              </p:spPr>
              <p:txBody>
                <a:bodyPr/>
                <a:lstStyle/>
                <a:p>
                  <a:endParaRPr lang="en-US"/>
                </a:p>
              </p:txBody>
            </p:sp>
            <p:sp>
              <p:nvSpPr>
                <p:cNvPr id="385035" name="Freeform 11"/>
                <p:cNvSpPr>
                  <a:spLocks noChangeAspect="1"/>
                </p:cNvSpPr>
                <p:nvPr/>
              </p:nvSpPr>
              <p:spPr bwMode="auto">
                <a:xfrm>
                  <a:off x="480" y="2660"/>
                  <a:ext cx="4" cy="247"/>
                </a:xfrm>
                <a:custGeom>
                  <a:avLst/>
                  <a:gdLst/>
                  <a:ahLst/>
                  <a:cxnLst>
                    <a:cxn ang="0">
                      <a:pos x="0" y="4"/>
                    </a:cxn>
                    <a:cxn ang="0">
                      <a:pos x="0" y="4"/>
                    </a:cxn>
                    <a:cxn ang="0">
                      <a:pos x="0" y="247"/>
                    </a:cxn>
                    <a:cxn ang="0">
                      <a:pos x="4" y="247"/>
                    </a:cxn>
                    <a:cxn ang="0">
                      <a:pos x="4" y="4"/>
                    </a:cxn>
                    <a:cxn ang="0">
                      <a:pos x="4" y="4"/>
                    </a:cxn>
                    <a:cxn ang="0">
                      <a:pos x="4" y="0"/>
                    </a:cxn>
                    <a:cxn ang="0">
                      <a:pos x="0" y="4"/>
                    </a:cxn>
                    <a:cxn ang="0">
                      <a:pos x="0" y="4"/>
                    </a:cxn>
                  </a:cxnLst>
                  <a:rect l="0" t="0" r="r" b="b"/>
                  <a:pathLst>
                    <a:path w="4" h="247">
                      <a:moveTo>
                        <a:pt x="0" y="4"/>
                      </a:moveTo>
                      <a:lnTo>
                        <a:pt x="0" y="4"/>
                      </a:lnTo>
                      <a:lnTo>
                        <a:pt x="0" y="247"/>
                      </a:lnTo>
                      <a:lnTo>
                        <a:pt x="4" y="247"/>
                      </a:lnTo>
                      <a:lnTo>
                        <a:pt x="4" y="4"/>
                      </a:lnTo>
                      <a:lnTo>
                        <a:pt x="4" y="4"/>
                      </a:lnTo>
                      <a:lnTo>
                        <a:pt x="4" y="0"/>
                      </a:lnTo>
                      <a:lnTo>
                        <a:pt x="0" y="4"/>
                      </a:lnTo>
                      <a:lnTo>
                        <a:pt x="0" y="4"/>
                      </a:lnTo>
                      <a:close/>
                    </a:path>
                  </a:pathLst>
                </a:custGeom>
                <a:solidFill>
                  <a:srgbClr val="000000"/>
                </a:solidFill>
                <a:ln w="9525">
                  <a:noFill/>
                  <a:round/>
                  <a:headEnd/>
                  <a:tailEnd/>
                </a:ln>
              </p:spPr>
              <p:txBody>
                <a:bodyPr/>
                <a:lstStyle/>
                <a:p>
                  <a:endParaRPr lang="en-US"/>
                </a:p>
              </p:txBody>
            </p:sp>
            <p:sp>
              <p:nvSpPr>
                <p:cNvPr id="385036" name="Freeform 12"/>
                <p:cNvSpPr>
                  <a:spLocks noChangeAspect="1"/>
                </p:cNvSpPr>
                <p:nvPr/>
              </p:nvSpPr>
              <p:spPr bwMode="auto">
                <a:xfrm>
                  <a:off x="480" y="2653"/>
                  <a:ext cx="8" cy="7"/>
                </a:xfrm>
                <a:custGeom>
                  <a:avLst/>
                  <a:gdLst/>
                  <a:ahLst/>
                  <a:cxnLst>
                    <a:cxn ang="0">
                      <a:pos x="8" y="0"/>
                    </a:cxn>
                    <a:cxn ang="0">
                      <a:pos x="8" y="0"/>
                    </a:cxn>
                    <a:cxn ang="0">
                      <a:pos x="4" y="0"/>
                    </a:cxn>
                    <a:cxn ang="0">
                      <a:pos x="4" y="4"/>
                    </a:cxn>
                    <a:cxn ang="0">
                      <a:pos x="4" y="7"/>
                    </a:cxn>
                    <a:cxn ang="0">
                      <a:pos x="0" y="7"/>
                    </a:cxn>
                    <a:cxn ang="0">
                      <a:pos x="4" y="7"/>
                    </a:cxn>
                    <a:cxn ang="0">
                      <a:pos x="4" y="7"/>
                    </a:cxn>
                    <a:cxn ang="0">
                      <a:pos x="4" y="4"/>
                    </a:cxn>
                    <a:cxn ang="0">
                      <a:pos x="8" y="4"/>
                    </a:cxn>
                    <a:cxn ang="0">
                      <a:pos x="8" y="0"/>
                    </a:cxn>
                    <a:cxn ang="0">
                      <a:pos x="8" y="0"/>
                    </a:cxn>
                    <a:cxn ang="0">
                      <a:pos x="8" y="0"/>
                    </a:cxn>
                    <a:cxn ang="0">
                      <a:pos x="8" y="0"/>
                    </a:cxn>
                    <a:cxn ang="0">
                      <a:pos x="8" y="0"/>
                    </a:cxn>
                  </a:cxnLst>
                  <a:rect l="0" t="0" r="r" b="b"/>
                  <a:pathLst>
                    <a:path w="8" h="7">
                      <a:moveTo>
                        <a:pt x="8" y="0"/>
                      </a:moveTo>
                      <a:lnTo>
                        <a:pt x="8" y="0"/>
                      </a:lnTo>
                      <a:lnTo>
                        <a:pt x="4" y="0"/>
                      </a:lnTo>
                      <a:lnTo>
                        <a:pt x="4" y="4"/>
                      </a:lnTo>
                      <a:lnTo>
                        <a:pt x="4" y="7"/>
                      </a:lnTo>
                      <a:lnTo>
                        <a:pt x="0" y="7"/>
                      </a:lnTo>
                      <a:lnTo>
                        <a:pt x="4" y="7"/>
                      </a:lnTo>
                      <a:lnTo>
                        <a:pt x="4" y="7"/>
                      </a:lnTo>
                      <a:lnTo>
                        <a:pt x="4" y="4"/>
                      </a:lnTo>
                      <a:lnTo>
                        <a:pt x="8" y="4"/>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5037" name="Freeform 13"/>
                <p:cNvSpPr>
                  <a:spLocks noChangeAspect="1"/>
                </p:cNvSpPr>
                <p:nvPr/>
              </p:nvSpPr>
              <p:spPr bwMode="auto">
                <a:xfrm>
                  <a:off x="488" y="2486"/>
                  <a:ext cx="335" cy="167"/>
                </a:xfrm>
                <a:custGeom>
                  <a:avLst/>
                  <a:gdLst/>
                  <a:ahLst/>
                  <a:cxnLst>
                    <a:cxn ang="0">
                      <a:pos x="335" y="0"/>
                    </a:cxn>
                    <a:cxn ang="0">
                      <a:pos x="335" y="0"/>
                    </a:cxn>
                    <a:cxn ang="0">
                      <a:pos x="0" y="167"/>
                    </a:cxn>
                    <a:cxn ang="0">
                      <a:pos x="0" y="167"/>
                    </a:cxn>
                    <a:cxn ang="0">
                      <a:pos x="335" y="0"/>
                    </a:cxn>
                    <a:cxn ang="0">
                      <a:pos x="335" y="0"/>
                    </a:cxn>
                    <a:cxn ang="0">
                      <a:pos x="335" y="0"/>
                    </a:cxn>
                    <a:cxn ang="0">
                      <a:pos x="335" y="0"/>
                    </a:cxn>
                    <a:cxn ang="0">
                      <a:pos x="335" y="0"/>
                    </a:cxn>
                    <a:cxn ang="0">
                      <a:pos x="335" y="0"/>
                    </a:cxn>
                    <a:cxn ang="0">
                      <a:pos x="335" y="0"/>
                    </a:cxn>
                    <a:cxn ang="0">
                      <a:pos x="335" y="0"/>
                    </a:cxn>
                  </a:cxnLst>
                  <a:rect l="0" t="0" r="r" b="b"/>
                  <a:pathLst>
                    <a:path w="335" h="167">
                      <a:moveTo>
                        <a:pt x="335" y="0"/>
                      </a:moveTo>
                      <a:lnTo>
                        <a:pt x="335" y="0"/>
                      </a:lnTo>
                      <a:lnTo>
                        <a:pt x="0" y="167"/>
                      </a:lnTo>
                      <a:lnTo>
                        <a:pt x="0" y="167"/>
                      </a:lnTo>
                      <a:lnTo>
                        <a:pt x="335" y="0"/>
                      </a:lnTo>
                      <a:lnTo>
                        <a:pt x="335" y="0"/>
                      </a:lnTo>
                      <a:lnTo>
                        <a:pt x="335" y="0"/>
                      </a:lnTo>
                      <a:lnTo>
                        <a:pt x="335" y="0"/>
                      </a:lnTo>
                      <a:lnTo>
                        <a:pt x="335" y="0"/>
                      </a:lnTo>
                      <a:lnTo>
                        <a:pt x="335" y="0"/>
                      </a:lnTo>
                      <a:lnTo>
                        <a:pt x="335" y="0"/>
                      </a:lnTo>
                      <a:lnTo>
                        <a:pt x="335" y="0"/>
                      </a:lnTo>
                      <a:close/>
                    </a:path>
                  </a:pathLst>
                </a:custGeom>
                <a:solidFill>
                  <a:srgbClr val="000000"/>
                </a:solidFill>
                <a:ln w="9525">
                  <a:noFill/>
                  <a:round/>
                  <a:headEnd/>
                  <a:tailEnd/>
                </a:ln>
              </p:spPr>
              <p:txBody>
                <a:bodyPr/>
                <a:lstStyle/>
                <a:p>
                  <a:endParaRPr lang="en-US"/>
                </a:p>
              </p:txBody>
            </p:sp>
            <p:sp>
              <p:nvSpPr>
                <p:cNvPr id="385038" name="Freeform 14"/>
                <p:cNvSpPr>
                  <a:spLocks noChangeAspect="1"/>
                </p:cNvSpPr>
                <p:nvPr/>
              </p:nvSpPr>
              <p:spPr bwMode="auto">
                <a:xfrm>
                  <a:off x="823" y="2486"/>
                  <a:ext cx="523" cy="87"/>
                </a:xfrm>
                <a:custGeom>
                  <a:avLst/>
                  <a:gdLst/>
                  <a:ahLst/>
                  <a:cxnLst>
                    <a:cxn ang="0">
                      <a:pos x="519" y="83"/>
                    </a:cxn>
                    <a:cxn ang="0">
                      <a:pos x="519" y="83"/>
                    </a:cxn>
                    <a:cxn ang="0">
                      <a:pos x="0" y="0"/>
                    </a:cxn>
                    <a:cxn ang="0">
                      <a:pos x="0" y="0"/>
                    </a:cxn>
                    <a:cxn ang="0">
                      <a:pos x="519" y="87"/>
                    </a:cxn>
                    <a:cxn ang="0">
                      <a:pos x="519" y="87"/>
                    </a:cxn>
                    <a:cxn ang="0">
                      <a:pos x="519" y="87"/>
                    </a:cxn>
                    <a:cxn ang="0">
                      <a:pos x="523" y="87"/>
                    </a:cxn>
                    <a:cxn ang="0">
                      <a:pos x="523" y="83"/>
                    </a:cxn>
                    <a:cxn ang="0">
                      <a:pos x="523" y="83"/>
                    </a:cxn>
                    <a:cxn ang="0">
                      <a:pos x="519" y="83"/>
                    </a:cxn>
                    <a:cxn ang="0">
                      <a:pos x="519" y="83"/>
                    </a:cxn>
                  </a:cxnLst>
                  <a:rect l="0" t="0" r="r" b="b"/>
                  <a:pathLst>
                    <a:path w="523" h="87">
                      <a:moveTo>
                        <a:pt x="519" y="83"/>
                      </a:moveTo>
                      <a:lnTo>
                        <a:pt x="519" y="83"/>
                      </a:lnTo>
                      <a:lnTo>
                        <a:pt x="0" y="0"/>
                      </a:lnTo>
                      <a:lnTo>
                        <a:pt x="0" y="0"/>
                      </a:lnTo>
                      <a:lnTo>
                        <a:pt x="519" y="87"/>
                      </a:lnTo>
                      <a:lnTo>
                        <a:pt x="519" y="87"/>
                      </a:lnTo>
                      <a:lnTo>
                        <a:pt x="519" y="87"/>
                      </a:lnTo>
                      <a:lnTo>
                        <a:pt x="523" y="87"/>
                      </a:lnTo>
                      <a:lnTo>
                        <a:pt x="523" y="83"/>
                      </a:lnTo>
                      <a:lnTo>
                        <a:pt x="523" y="83"/>
                      </a:lnTo>
                      <a:lnTo>
                        <a:pt x="519" y="83"/>
                      </a:lnTo>
                      <a:lnTo>
                        <a:pt x="519" y="83"/>
                      </a:lnTo>
                      <a:close/>
                    </a:path>
                  </a:pathLst>
                </a:custGeom>
                <a:solidFill>
                  <a:srgbClr val="000000"/>
                </a:solidFill>
                <a:ln w="9525">
                  <a:noFill/>
                  <a:round/>
                  <a:headEnd/>
                  <a:tailEnd/>
                </a:ln>
              </p:spPr>
              <p:txBody>
                <a:bodyPr/>
                <a:lstStyle/>
                <a:p>
                  <a:endParaRPr lang="en-US"/>
                </a:p>
              </p:txBody>
            </p:sp>
            <p:sp>
              <p:nvSpPr>
                <p:cNvPr id="385039" name="Freeform 15"/>
                <p:cNvSpPr>
                  <a:spLocks noChangeAspect="1"/>
                </p:cNvSpPr>
                <p:nvPr/>
              </p:nvSpPr>
              <p:spPr bwMode="auto">
                <a:xfrm>
                  <a:off x="1342" y="2573"/>
                  <a:ext cx="4" cy="4"/>
                </a:xfrm>
                <a:custGeom>
                  <a:avLst/>
                  <a:gdLst/>
                  <a:ahLst/>
                  <a:cxnLst>
                    <a:cxn ang="0">
                      <a:pos x="4" y="4"/>
                    </a:cxn>
                    <a:cxn ang="0">
                      <a:pos x="4" y="4"/>
                    </a:cxn>
                    <a:cxn ang="0">
                      <a:pos x="4" y="4"/>
                    </a:cxn>
                    <a:cxn ang="0">
                      <a:pos x="4" y="0"/>
                    </a:cxn>
                    <a:cxn ang="0">
                      <a:pos x="4" y="0"/>
                    </a:cxn>
                    <a:cxn ang="0">
                      <a:pos x="0" y="0"/>
                    </a:cxn>
                    <a:cxn ang="0">
                      <a:pos x="0" y="0"/>
                    </a:cxn>
                    <a:cxn ang="0">
                      <a:pos x="0" y="0"/>
                    </a:cxn>
                    <a:cxn ang="0">
                      <a:pos x="4" y="0"/>
                    </a:cxn>
                    <a:cxn ang="0">
                      <a:pos x="4" y="4"/>
                    </a:cxn>
                    <a:cxn ang="0">
                      <a:pos x="4" y="4"/>
                    </a:cxn>
                    <a:cxn ang="0">
                      <a:pos x="4" y="4"/>
                    </a:cxn>
                    <a:cxn ang="0">
                      <a:pos x="4" y="4"/>
                    </a:cxn>
                    <a:cxn ang="0">
                      <a:pos x="4" y="4"/>
                    </a:cxn>
                    <a:cxn ang="0">
                      <a:pos x="4" y="4"/>
                    </a:cxn>
                  </a:cxnLst>
                  <a:rect l="0" t="0" r="r" b="b"/>
                  <a:pathLst>
                    <a:path w="4" h="4">
                      <a:moveTo>
                        <a:pt x="4" y="4"/>
                      </a:moveTo>
                      <a:lnTo>
                        <a:pt x="4" y="4"/>
                      </a:lnTo>
                      <a:lnTo>
                        <a:pt x="4" y="4"/>
                      </a:lnTo>
                      <a:lnTo>
                        <a:pt x="4" y="0"/>
                      </a:lnTo>
                      <a:lnTo>
                        <a:pt x="4" y="0"/>
                      </a:lnTo>
                      <a:lnTo>
                        <a:pt x="0" y="0"/>
                      </a:lnTo>
                      <a:lnTo>
                        <a:pt x="0" y="0"/>
                      </a:lnTo>
                      <a:lnTo>
                        <a:pt x="0" y="0"/>
                      </a:lnTo>
                      <a:lnTo>
                        <a:pt x="4" y="0"/>
                      </a:lnTo>
                      <a:lnTo>
                        <a:pt x="4" y="4"/>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85040" name="Freeform 16"/>
                <p:cNvSpPr>
                  <a:spLocks noChangeAspect="1"/>
                </p:cNvSpPr>
                <p:nvPr/>
              </p:nvSpPr>
              <p:spPr bwMode="auto">
                <a:xfrm>
                  <a:off x="1346" y="2577"/>
                  <a:ext cx="1" cy="243"/>
                </a:xfrm>
                <a:custGeom>
                  <a:avLst/>
                  <a:gdLst/>
                  <a:ahLst/>
                  <a:cxnLst>
                    <a:cxn ang="0">
                      <a:pos x="0" y="243"/>
                    </a:cxn>
                    <a:cxn ang="0">
                      <a:pos x="0" y="243"/>
                    </a:cxn>
                    <a:cxn ang="0">
                      <a:pos x="0" y="0"/>
                    </a:cxn>
                    <a:cxn ang="0">
                      <a:pos x="0" y="0"/>
                    </a:cxn>
                    <a:cxn ang="0">
                      <a:pos x="0" y="243"/>
                    </a:cxn>
                    <a:cxn ang="0">
                      <a:pos x="0" y="243"/>
                    </a:cxn>
                    <a:cxn ang="0">
                      <a:pos x="0" y="243"/>
                    </a:cxn>
                    <a:cxn ang="0">
                      <a:pos x="0" y="243"/>
                    </a:cxn>
                    <a:cxn ang="0">
                      <a:pos x="0" y="243"/>
                    </a:cxn>
                  </a:cxnLst>
                  <a:rect l="0" t="0" r="r" b="b"/>
                  <a:pathLst>
                    <a:path h="243">
                      <a:moveTo>
                        <a:pt x="0" y="243"/>
                      </a:moveTo>
                      <a:lnTo>
                        <a:pt x="0" y="243"/>
                      </a:lnTo>
                      <a:lnTo>
                        <a:pt x="0" y="0"/>
                      </a:lnTo>
                      <a:lnTo>
                        <a:pt x="0" y="0"/>
                      </a:lnTo>
                      <a:lnTo>
                        <a:pt x="0" y="243"/>
                      </a:lnTo>
                      <a:lnTo>
                        <a:pt x="0" y="243"/>
                      </a:lnTo>
                      <a:lnTo>
                        <a:pt x="0" y="243"/>
                      </a:lnTo>
                      <a:lnTo>
                        <a:pt x="0" y="243"/>
                      </a:lnTo>
                      <a:lnTo>
                        <a:pt x="0" y="243"/>
                      </a:lnTo>
                      <a:close/>
                    </a:path>
                  </a:pathLst>
                </a:custGeom>
                <a:solidFill>
                  <a:srgbClr val="000000"/>
                </a:solidFill>
                <a:ln w="9525">
                  <a:noFill/>
                  <a:round/>
                  <a:headEnd/>
                  <a:tailEnd/>
                </a:ln>
              </p:spPr>
              <p:txBody>
                <a:bodyPr/>
                <a:lstStyle/>
                <a:p>
                  <a:endParaRPr lang="en-US"/>
                </a:p>
              </p:txBody>
            </p:sp>
            <p:sp>
              <p:nvSpPr>
                <p:cNvPr id="385041" name="Freeform 17"/>
                <p:cNvSpPr>
                  <a:spLocks noChangeAspect="1"/>
                </p:cNvSpPr>
                <p:nvPr/>
              </p:nvSpPr>
              <p:spPr bwMode="auto">
                <a:xfrm>
                  <a:off x="1342" y="2820"/>
                  <a:ext cx="4" cy="11"/>
                </a:xfrm>
                <a:custGeom>
                  <a:avLst/>
                  <a:gdLst/>
                  <a:ahLst/>
                  <a:cxnLst>
                    <a:cxn ang="0">
                      <a:pos x="4" y="11"/>
                    </a:cxn>
                    <a:cxn ang="0">
                      <a:pos x="0" y="11"/>
                    </a:cxn>
                    <a:cxn ang="0">
                      <a:pos x="4" y="7"/>
                    </a:cxn>
                    <a:cxn ang="0">
                      <a:pos x="4" y="7"/>
                    </a:cxn>
                    <a:cxn ang="0">
                      <a:pos x="4" y="4"/>
                    </a:cxn>
                    <a:cxn ang="0">
                      <a:pos x="4" y="0"/>
                    </a:cxn>
                    <a:cxn ang="0">
                      <a:pos x="4" y="0"/>
                    </a:cxn>
                    <a:cxn ang="0">
                      <a:pos x="4" y="4"/>
                    </a:cxn>
                    <a:cxn ang="0">
                      <a:pos x="4" y="7"/>
                    </a:cxn>
                    <a:cxn ang="0">
                      <a:pos x="0" y="7"/>
                    </a:cxn>
                    <a:cxn ang="0">
                      <a:pos x="0" y="11"/>
                    </a:cxn>
                    <a:cxn ang="0">
                      <a:pos x="0" y="11"/>
                    </a:cxn>
                    <a:cxn ang="0">
                      <a:pos x="0" y="11"/>
                    </a:cxn>
                    <a:cxn ang="0">
                      <a:pos x="0" y="11"/>
                    </a:cxn>
                    <a:cxn ang="0">
                      <a:pos x="0" y="11"/>
                    </a:cxn>
                    <a:cxn ang="0">
                      <a:pos x="0" y="11"/>
                    </a:cxn>
                    <a:cxn ang="0">
                      <a:pos x="0" y="11"/>
                    </a:cxn>
                    <a:cxn ang="0">
                      <a:pos x="4" y="11"/>
                    </a:cxn>
                  </a:cxnLst>
                  <a:rect l="0" t="0" r="r" b="b"/>
                  <a:pathLst>
                    <a:path w="4" h="11">
                      <a:moveTo>
                        <a:pt x="4" y="11"/>
                      </a:moveTo>
                      <a:lnTo>
                        <a:pt x="0" y="11"/>
                      </a:lnTo>
                      <a:lnTo>
                        <a:pt x="4" y="7"/>
                      </a:lnTo>
                      <a:lnTo>
                        <a:pt x="4" y="7"/>
                      </a:lnTo>
                      <a:lnTo>
                        <a:pt x="4" y="4"/>
                      </a:lnTo>
                      <a:lnTo>
                        <a:pt x="4" y="0"/>
                      </a:lnTo>
                      <a:lnTo>
                        <a:pt x="4" y="0"/>
                      </a:lnTo>
                      <a:lnTo>
                        <a:pt x="4" y="4"/>
                      </a:lnTo>
                      <a:lnTo>
                        <a:pt x="4" y="7"/>
                      </a:lnTo>
                      <a:lnTo>
                        <a:pt x="0" y="7"/>
                      </a:lnTo>
                      <a:lnTo>
                        <a:pt x="0" y="11"/>
                      </a:lnTo>
                      <a:lnTo>
                        <a:pt x="0" y="11"/>
                      </a:lnTo>
                      <a:lnTo>
                        <a:pt x="0" y="11"/>
                      </a:lnTo>
                      <a:lnTo>
                        <a:pt x="0" y="11"/>
                      </a:lnTo>
                      <a:lnTo>
                        <a:pt x="0" y="11"/>
                      </a:lnTo>
                      <a:lnTo>
                        <a:pt x="0" y="11"/>
                      </a:lnTo>
                      <a:lnTo>
                        <a:pt x="0" y="11"/>
                      </a:lnTo>
                      <a:lnTo>
                        <a:pt x="4" y="11"/>
                      </a:lnTo>
                      <a:close/>
                    </a:path>
                  </a:pathLst>
                </a:custGeom>
                <a:solidFill>
                  <a:srgbClr val="000000"/>
                </a:solidFill>
                <a:ln w="9525">
                  <a:noFill/>
                  <a:round/>
                  <a:headEnd/>
                  <a:tailEnd/>
                </a:ln>
              </p:spPr>
              <p:txBody>
                <a:bodyPr/>
                <a:lstStyle/>
                <a:p>
                  <a:endParaRPr lang="en-US"/>
                </a:p>
              </p:txBody>
            </p:sp>
            <p:sp>
              <p:nvSpPr>
                <p:cNvPr id="385042" name="Freeform 18"/>
                <p:cNvSpPr>
                  <a:spLocks noChangeAspect="1"/>
                </p:cNvSpPr>
                <p:nvPr/>
              </p:nvSpPr>
              <p:spPr bwMode="auto">
                <a:xfrm>
                  <a:off x="1342" y="2831"/>
                  <a:ext cx="4" cy="23"/>
                </a:xfrm>
                <a:custGeom>
                  <a:avLst/>
                  <a:gdLst/>
                  <a:ahLst/>
                  <a:cxnLst>
                    <a:cxn ang="0">
                      <a:pos x="0" y="23"/>
                    </a:cxn>
                    <a:cxn ang="0">
                      <a:pos x="4" y="23"/>
                    </a:cxn>
                    <a:cxn ang="0">
                      <a:pos x="4" y="0"/>
                    </a:cxn>
                    <a:cxn ang="0">
                      <a:pos x="0" y="0"/>
                    </a:cxn>
                    <a:cxn ang="0">
                      <a:pos x="0" y="23"/>
                    </a:cxn>
                    <a:cxn ang="0">
                      <a:pos x="0" y="23"/>
                    </a:cxn>
                    <a:cxn ang="0">
                      <a:pos x="0" y="23"/>
                    </a:cxn>
                    <a:cxn ang="0">
                      <a:pos x="0" y="23"/>
                    </a:cxn>
                    <a:cxn ang="0">
                      <a:pos x="0" y="23"/>
                    </a:cxn>
                    <a:cxn ang="0">
                      <a:pos x="0" y="23"/>
                    </a:cxn>
                    <a:cxn ang="0">
                      <a:pos x="4" y="23"/>
                    </a:cxn>
                    <a:cxn ang="0">
                      <a:pos x="0" y="23"/>
                    </a:cxn>
                  </a:cxnLst>
                  <a:rect l="0" t="0" r="r" b="b"/>
                  <a:pathLst>
                    <a:path w="4" h="23">
                      <a:moveTo>
                        <a:pt x="0" y="23"/>
                      </a:moveTo>
                      <a:lnTo>
                        <a:pt x="4" y="23"/>
                      </a:lnTo>
                      <a:lnTo>
                        <a:pt x="4" y="0"/>
                      </a:lnTo>
                      <a:lnTo>
                        <a:pt x="0" y="0"/>
                      </a:lnTo>
                      <a:lnTo>
                        <a:pt x="0" y="23"/>
                      </a:lnTo>
                      <a:lnTo>
                        <a:pt x="0" y="23"/>
                      </a:lnTo>
                      <a:lnTo>
                        <a:pt x="0" y="23"/>
                      </a:lnTo>
                      <a:lnTo>
                        <a:pt x="0" y="23"/>
                      </a:lnTo>
                      <a:lnTo>
                        <a:pt x="0" y="23"/>
                      </a:lnTo>
                      <a:lnTo>
                        <a:pt x="0" y="23"/>
                      </a:lnTo>
                      <a:lnTo>
                        <a:pt x="4" y="23"/>
                      </a:lnTo>
                      <a:lnTo>
                        <a:pt x="0" y="23"/>
                      </a:lnTo>
                      <a:close/>
                    </a:path>
                  </a:pathLst>
                </a:custGeom>
                <a:solidFill>
                  <a:srgbClr val="000000"/>
                </a:solidFill>
                <a:ln w="9525">
                  <a:noFill/>
                  <a:round/>
                  <a:headEnd/>
                  <a:tailEnd/>
                </a:ln>
              </p:spPr>
              <p:txBody>
                <a:bodyPr/>
                <a:lstStyle/>
                <a:p>
                  <a:endParaRPr lang="en-US"/>
                </a:p>
              </p:txBody>
            </p:sp>
            <p:sp>
              <p:nvSpPr>
                <p:cNvPr id="385043" name="Freeform 19"/>
                <p:cNvSpPr>
                  <a:spLocks noChangeAspect="1"/>
                </p:cNvSpPr>
                <p:nvPr/>
              </p:nvSpPr>
              <p:spPr bwMode="auto">
                <a:xfrm>
                  <a:off x="1063" y="2850"/>
                  <a:ext cx="283" cy="213"/>
                </a:xfrm>
                <a:custGeom>
                  <a:avLst/>
                  <a:gdLst/>
                  <a:ahLst/>
                  <a:cxnLst>
                    <a:cxn ang="0">
                      <a:pos x="0" y="213"/>
                    </a:cxn>
                    <a:cxn ang="0">
                      <a:pos x="0" y="213"/>
                    </a:cxn>
                    <a:cxn ang="0">
                      <a:pos x="283" y="4"/>
                    </a:cxn>
                    <a:cxn ang="0">
                      <a:pos x="279" y="0"/>
                    </a:cxn>
                    <a:cxn ang="0">
                      <a:pos x="0" y="213"/>
                    </a:cxn>
                    <a:cxn ang="0">
                      <a:pos x="0" y="213"/>
                    </a:cxn>
                    <a:cxn ang="0">
                      <a:pos x="0" y="213"/>
                    </a:cxn>
                    <a:cxn ang="0">
                      <a:pos x="0" y="213"/>
                    </a:cxn>
                    <a:cxn ang="0">
                      <a:pos x="0" y="213"/>
                    </a:cxn>
                    <a:cxn ang="0">
                      <a:pos x="0" y="213"/>
                    </a:cxn>
                    <a:cxn ang="0">
                      <a:pos x="0" y="213"/>
                    </a:cxn>
                    <a:cxn ang="0">
                      <a:pos x="0" y="213"/>
                    </a:cxn>
                  </a:cxnLst>
                  <a:rect l="0" t="0" r="r" b="b"/>
                  <a:pathLst>
                    <a:path w="283" h="213">
                      <a:moveTo>
                        <a:pt x="0" y="213"/>
                      </a:moveTo>
                      <a:lnTo>
                        <a:pt x="0" y="213"/>
                      </a:lnTo>
                      <a:lnTo>
                        <a:pt x="283" y="4"/>
                      </a:lnTo>
                      <a:lnTo>
                        <a:pt x="279" y="0"/>
                      </a:lnTo>
                      <a:lnTo>
                        <a:pt x="0" y="213"/>
                      </a:lnTo>
                      <a:lnTo>
                        <a:pt x="0" y="213"/>
                      </a:lnTo>
                      <a:lnTo>
                        <a:pt x="0" y="213"/>
                      </a:lnTo>
                      <a:lnTo>
                        <a:pt x="0" y="213"/>
                      </a:lnTo>
                      <a:lnTo>
                        <a:pt x="0" y="213"/>
                      </a:lnTo>
                      <a:lnTo>
                        <a:pt x="0" y="213"/>
                      </a:lnTo>
                      <a:lnTo>
                        <a:pt x="0" y="213"/>
                      </a:lnTo>
                      <a:lnTo>
                        <a:pt x="0" y="213"/>
                      </a:lnTo>
                      <a:close/>
                    </a:path>
                  </a:pathLst>
                </a:custGeom>
                <a:solidFill>
                  <a:srgbClr val="000000"/>
                </a:solidFill>
                <a:ln w="9525">
                  <a:noFill/>
                  <a:round/>
                  <a:headEnd/>
                  <a:tailEnd/>
                </a:ln>
              </p:spPr>
              <p:txBody>
                <a:bodyPr/>
                <a:lstStyle/>
                <a:p>
                  <a:endParaRPr lang="en-US"/>
                </a:p>
              </p:txBody>
            </p:sp>
            <p:sp>
              <p:nvSpPr>
                <p:cNvPr id="385044" name="Freeform 20"/>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close/>
                    </a:path>
                  </a:pathLst>
                </a:custGeom>
                <a:solidFill>
                  <a:srgbClr val="000000"/>
                </a:solidFill>
                <a:ln w="9525">
                  <a:noFill/>
                  <a:round/>
                  <a:headEnd/>
                  <a:tailEnd/>
                </a:ln>
              </p:spPr>
              <p:txBody>
                <a:bodyPr/>
                <a:lstStyle/>
                <a:p>
                  <a:endParaRPr lang="en-US"/>
                </a:p>
              </p:txBody>
            </p:sp>
            <p:sp>
              <p:nvSpPr>
                <p:cNvPr id="385045" name="Freeform 21"/>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path>
                  </a:pathLst>
                </a:custGeom>
                <a:noFill/>
                <a:ln w="6350">
                  <a:solidFill>
                    <a:srgbClr val="000000"/>
                  </a:solidFill>
                  <a:prstDash val="solid"/>
                  <a:round/>
                  <a:headEnd/>
                  <a:tailEnd/>
                </a:ln>
              </p:spPr>
              <p:txBody>
                <a:bodyPr/>
                <a:lstStyle/>
                <a:p>
                  <a:endParaRPr lang="en-US"/>
                </a:p>
              </p:txBody>
            </p:sp>
            <p:sp>
              <p:nvSpPr>
                <p:cNvPr id="385046" name="Freeform 22"/>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close/>
                    </a:path>
                  </a:pathLst>
                </a:custGeom>
                <a:solidFill>
                  <a:srgbClr val="FFE5CC"/>
                </a:solidFill>
                <a:ln w="9525">
                  <a:noFill/>
                  <a:round/>
                  <a:headEnd/>
                  <a:tailEnd/>
                </a:ln>
              </p:spPr>
              <p:txBody>
                <a:bodyPr/>
                <a:lstStyle/>
                <a:p>
                  <a:endParaRPr lang="en-US"/>
                </a:p>
              </p:txBody>
            </p:sp>
            <p:sp>
              <p:nvSpPr>
                <p:cNvPr id="385047" name="Freeform 23"/>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path>
                  </a:pathLst>
                </a:custGeom>
                <a:noFill/>
                <a:ln w="6350">
                  <a:solidFill>
                    <a:srgbClr val="000000"/>
                  </a:solidFill>
                  <a:prstDash val="solid"/>
                  <a:round/>
                  <a:headEnd/>
                  <a:tailEnd/>
                </a:ln>
              </p:spPr>
              <p:txBody>
                <a:bodyPr/>
                <a:lstStyle/>
                <a:p>
                  <a:endParaRPr lang="en-US"/>
                </a:p>
              </p:txBody>
            </p:sp>
            <p:sp>
              <p:nvSpPr>
                <p:cNvPr id="385048" name="Freeform 24"/>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close/>
                    </a:path>
                  </a:pathLst>
                </a:custGeom>
                <a:solidFill>
                  <a:srgbClr val="F7F7E0"/>
                </a:solidFill>
                <a:ln w="9525">
                  <a:noFill/>
                  <a:round/>
                  <a:headEnd/>
                  <a:tailEnd/>
                </a:ln>
              </p:spPr>
              <p:txBody>
                <a:bodyPr/>
                <a:lstStyle/>
                <a:p>
                  <a:endParaRPr lang="en-US"/>
                </a:p>
              </p:txBody>
            </p:sp>
            <p:sp>
              <p:nvSpPr>
                <p:cNvPr id="385049" name="Freeform 25"/>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path>
                  </a:pathLst>
                </a:custGeom>
                <a:noFill/>
                <a:ln w="6350">
                  <a:solidFill>
                    <a:srgbClr val="000000"/>
                  </a:solidFill>
                  <a:prstDash val="solid"/>
                  <a:round/>
                  <a:headEnd/>
                  <a:tailEnd/>
                </a:ln>
              </p:spPr>
              <p:txBody>
                <a:bodyPr/>
                <a:lstStyle/>
                <a:p>
                  <a:endParaRPr lang="en-US"/>
                </a:p>
              </p:txBody>
            </p:sp>
            <p:sp>
              <p:nvSpPr>
                <p:cNvPr id="385050" name="Freeform 26"/>
                <p:cNvSpPr>
                  <a:spLocks noChangeAspect="1"/>
                </p:cNvSpPr>
                <p:nvPr/>
              </p:nvSpPr>
              <p:spPr bwMode="auto">
                <a:xfrm>
                  <a:off x="1063" y="2816"/>
                  <a:ext cx="283" cy="213"/>
                </a:xfrm>
                <a:custGeom>
                  <a:avLst/>
                  <a:gdLst/>
                  <a:ahLst/>
                  <a:cxnLst>
                    <a:cxn ang="0">
                      <a:pos x="279" y="0"/>
                    </a:cxn>
                    <a:cxn ang="0">
                      <a:pos x="283" y="0"/>
                    </a:cxn>
                    <a:cxn ang="0">
                      <a:pos x="0" y="209"/>
                    </a:cxn>
                    <a:cxn ang="0">
                      <a:pos x="0" y="213"/>
                    </a:cxn>
                    <a:cxn ang="0">
                      <a:pos x="283" y="0"/>
                    </a:cxn>
                    <a:cxn ang="0">
                      <a:pos x="283" y="0"/>
                    </a:cxn>
                    <a:cxn ang="0">
                      <a:pos x="283" y="0"/>
                    </a:cxn>
                    <a:cxn ang="0">
                      <a:pos x="283" y="0"/>
                    </a:cxn>
                    <a:cxn ang="0">
                      <a:pos x="283" y="0"/>
                    </a:cxn>
                    <a:cxn ang="0">
                      <a:pos x="283" y="0"/>
                    </a:cxn>
                    <a:cxn ang="0">
                      <a:pos x="283" y="0"/>
                    </a:cxn>
                    <a:cxn ang="0">
                      <a:pos x="279" y="0"/>
                    </a:cxn>
                  </a:cxnLst>
                  <a:rect l="0" t="0" r="r" b="b"/>
                  <a:pathLst>
                    <a:path w="283" h="213">
                      <a:moveTo>
                        <a:pt x="279" y="0"/>
                      </a:moveTo>
                      <a:lnTo>
                        <a:pt x="283" y="0"/>
                      </a:lnTo>
                      <a:lnTo>
                        <a:pt x="0" y="209"/>
                      </a:lnTo>
                      <a:lnTo>
                        <a:pt x="0" y="213"/>
                      </a:lnTo>
                      <a:lnTo>
                        <a:pt x="283" y="0"/>
                      </a:lnTo>
                      <a:lnTo>
                        <a:pt x="283" y="0"/>
                      </a:lnTo>
                      <a:lnTo>
                        <a:pt x="283" y="0"/>
                      </a:lnTo>
                      <a:lnTo>
                        <a:pt x="283" y="0"/>
                      </a:lnTo>
                      <a:lnTo>
                        <a:pt x="283" y="0"/>
                      </a:lnTo>
                      <a:lnTo>
                        <a:pt x="283" y="0"/>
                      </a:lnTo>
                      <a:lnTo>
                        <a:pt x="283" y="0"/>
                      </a:lnTo>
                      <a:lnTo>
                        <a:pt x="279" y="0"/>
                      </a:lnTo>
                      <a:close/>
                    </a:path>
                  </a:pathLst>
                </a:custGeom>
                <a:solidFill>
                  <a:srgbClr val="7F7F7F"/>
                </a:solidFill>
                <a:ln w="9525">
                  <a:noFill/>
                  <a:round/>
                  <a:headEnd/>
                  <a:tailEnd/>
                </a:ln>
              </p:spPr>
              <p:txBody>
                <a:bodyPr/>
                <a:lstStyle/>
                <a:p>
                  <a:endParaRPr lang="en-US"/>
                </a:p>
              </p:txBody>
            </p:sp>
            <p:sp>
              <p:nvSpPr>
                <p:cNvPr id="385051" name="Freeform 27"/>
                <p:cNvSpPr>
                  <a:spLocks noChangeAspect="1"/>
                </p:cNvSpPr>
                <p:nvPr/>
              </p:nvSpPr>
              <p:spPr bwMode="auto">
                <a:xfrm>
                  <a:off x="1342" y="2801"/>
                  <a:ext cx="4" cy="15"/>
                </a:xfrm>
                <a:custGeom>
                  <a:avLst/>
                  <a:gdLst/>
                  <a:ahLst/>
                  <a:cxnLst>
                    <a:cxn ang="0">
                      <a:pos x="0" y="4"/>
                    </a:cxn>
                    <a:cxn ang="0">
                      <a:pos x="0" y="4"/>
                    </a:cxn>
                    <a:cxn ang="0">
                      <a:pos x="0" y="15"/>
                    </a:cxn>
                    <a:cxn ang="0">
                      <a:pos x="4" y="15"/>
                    </a:cxn>
                    <a:cxn ang="0">
                      <a:pos x="4" y="4"/>
                    </a:cxn>
                    <a:cxn ang="0">
                      <a:pos x="0" y="0"/>
                    </a:cxn>
                    <a:cxn ang="0">
                      <a:pos x="4" y="4"/>
                    </a:cxn>
                    <a:cxn ang="0">
                      <a:pos x="4" y="4"/>
                    </a:cxn>
                    <a:cxn ang="0">
                      <a:pos x="0" y="0"/>
                    </a:cxn>
                    <a:cxn ang="0">
                      <a:pos x="0" y="4"/>
                    </a:cxn>
                    <a:cxn ang="0">
                      <a:pos x="0" y="4"/>
                    </a:cxn>
                    <a:cxn ang="0">
                      <a:pos x="0" y="4"/>
                    </a:cxn>
                  </a:cxnLst>
                  <a:rect l="0" t="0" r="r" b="b"/>
                  <a:pathLst>
                    <a:path w="4" h="15">
                      <a:moveTo>
                        <a:pt x="0" y="4"/>
                      </a:moveTo>
                      <a:lnTo>
                        <a:pt x="0" y="4"/>
                      </a:lnTo>
                      <a:lnTo>
                        <a:pt x="0" y="15"/>
                      </a:lnTo>
                      <a:lnTo>
                        <a:pt x="4" y="15"/>
                      </a:lnTo>
                      <a:lnTo>
                        <a:pt x="4" y="4"/>
                      </a:lnTo>
                      <a:lnTo>
                        <a:pt x="0" y="0"/>
                      </a:lnTo>
                      <a:lnTo>
                        <a:pt x="4" y="4"/>
                      </a:lnTo>
                      <a:lnTo>
                        <a:pt x="4" y="4"/>
                      </a:lnTo>
                      <a:lnTo>
                        <a:pt x="0" y="0"/>
                      </a:lnTo>
                      <a:lnTo>
                        <a:pt x="0" y="4"/>
                      </a:lnTo>
                      <a:lnTo>
                        <a:pt x="0" y="4"/>
                      </a:lnTo>
                      <a:lnTo>
                        <a:pt x="0" y="4"/>
                      </a:lnTo>
                      <a:close/>
                    </a:path>
                  </a:pathLst>
                </a:custGeom>
                <a:solidFill>
                  <a:srgbClr val="7F7F7F"/>
                </a:solidFill>
                <a:ln w="9525">
                  <a:noFill/>
                  <a:round/>
                  <a:headEnd/>
                  <a:tailEnd/>
                </a:ln>
              </p:spPr>
              <p:txBody>
                <a:bodyPr/>
                <a:lstStyle/>
                <a:p>
                  <a:endParaRPr lang="en-US"/>
                </a:p>
              </p:txBody>
            </p:sp>
            <p:sp>
              <p:nvSpPr>
                <p:cNvPr id="385052" name="Freeform 28"/>
                <p:cNvSpPr>
                  <a:spLocks noChangeAspect="1"/>
                </p:cNvSpPr>
                <p:nvPr/>
              </p:nvSpPr>
              <p:spPr bwMode="auto">
                <a:xfrm>
                  <a:off x="1063" y="2801"/>
                  <a:ext cx="283" cy="212"/>
                </a:xfrm>
                <a:custGeom>
                  <a:avLst/>
                  <a:gdLst/>
                  <a:ahLst/>
                  <a:cxnLst>
                    <a:cxn ang="0">
                      <a:pos x="4" y="212"/>
                    </a:cxn>
                    <a:cxn ang="0">
                      <a:pos x="0" y="212"/>
                    </a:cxn>
                    <a:cxn ang="0">
                      <a:pos x="283" y="4"/>
                    </a:cxn>
                    <a:cxn ang="0">
                      <a:pos x="283" y="0"/>
                    </a:cxn>
                    <a:cxn ang="0">
                      <a:pos x="0" y="212"/>
                    </a:cxn>
                    <a:cxn ang="0">
                      <a:pos x="0" y="212"/>
                    </a:cxn>
                    <a:cxn ang="0">
                      <a:pos x="0" y="212"/>
                    </a:cxn>
                    <a:cxn ang="0">
                      <a:pos x="0" y="212"/>
                    </a:cxn>
                    <a:cxn ang="0">
                      <a:pos x="0" y="212"/>
                    </a:cxn>
                    <a:cxn ang="0">
                      <a:pos x="0" y="212"/>
                    </a:cxn>
                    <a:cxn ang="0">
                      <a:pos x="0" y="212"/>
                    </a:cxn>
                    <a:cxn ang="0">
                      <a:pos x="4" y="212"/>
                    </a:cxn>
                  </a:cxnLst>
                  <a:rect l="0" t="0" r="r" b="b"/>
                  <a:pathLst>
                    <a:path w="283" h="212">
                      <a:moveTo>
                        <a:pt x="4" y="212"/>
                      </a:moveTo>
                      <a:lnTo>
                        <a:pt x="0" y="212"/>
                      </a:lnTo>
                      <a:lnTo>
                        <a:pt x="283" y="4"/>
                      </a:lnTo>
                      <a:lnTo>
                        <a:pt x="283" y="0"/>
                      </a:lnTo>
                      <a:lnTo>
                        <a:pt x="0" y="212"/>
                      </a:lnTo>
                      <a:lnTo>
                        <a:pt x="0" y="212"/>
                      </a:lnTo>
                      <a:lnTo>
                        <a:pt x="0" y="212"/>
                      </a:lnTo>
                      <a:lnTo>
                        <a:pt x="0" y="212"/>
                      </a:lnTo>
                      <a:lnTo>
                        <a:pt x="0" y="212"/>
                      </a:lnTo>
                      <a:lnTo>
                        <a:pt x="0" y="212"/>
                      </a:lnTo>
                      <a:lnTo>
                        <a:pt x="0" y="212"/>
                      </a:lnTo>
                      <a:lnTo>
                        <a:pt x="4" y="212"/>
                      </a:lnTo>
                      <a:close/>
                    </a:path>
                  </a:pathLst>
                </a:custGeom>
                <a:solidFill>
                  <a:srgbClr val="7F7F7F"/>
                </a:solidFill>
                <a:ln w="9525">
                  <a:noFill/>
                  <a:round/>
                  <a:headEnd/>
                  <a:tailEnd/>
                </a:ln>
              </p:spPr>
              <p:txBody>
                <a:bodyPr/>
                <a:lstStyle/>
                <a:p>
                  <a:endParaRPr lang="en-US"/>
                </a:p>
              </p:txBody>
            </p:sp>
            <p:sp>
              <p:nvSpPr>
                <p:cNvPr id="385053" name="Freeform 29"/>
                <p:cNvSpPr>
                  <a:spLocks noChangeAspect="1"/>
                </p:cNvSpPr>
                <p:nvPr/>
              </p:nvSpPr>
              <p:spPr bwMode="auto">
                <a:xfrm>
                  <a:off x="1063" y="3013"/>
                  <a:ext cx="4" cy="16"/>
                </a:xfrm>
                <a:custGeom>
                  <a:avLst/>
                  <a:gdLst/>
                  <a:ahLst/>
                  <a:cxnLst>
                    <a:cxn ang="0">
                      <a:pos x="4" y="12"/>
                    </a:cxn>
                    <a:cxn ang="0">
                      <a:pos x="4" y="12"/>
                    </a:cxn>
                    <a:cxn ang="0">
                      <a:pos x="4" y="0"/>
                    </a:cxn>
                    <a:cxn ang="0">
                      <a:pos x="0" y="0"/>
                    </a:cxn>
                    <a:cxn ang="0">
                      <a:pos x="0" y="12"/>
                    </a:cxn>
                    <a:cxn ang="0">
                      <a:pos x="4" y="16"/>
                    </a:cxn>
                    <a:cxn ang="0">
                      <a:pos x="0" y="12"/>
                    </a:cxn>
                    <a:cxn ang="0">
                      <a:pos x="0" y="16"/>
                    </a:cxn>
                    <a:cxn ang="0">
                      <a:pos x="4" y="16"/>
                    </a:cxn>
                    <a:cxn ang="0">
                      <a:pos x="4" y="16"/>
                    </a:cxn>
                    <a:cxn ang="0">
                      <a:pos x="4" y="12"/>
                    </a:cxn>
                    <a:cxn ang="0">
                      <a:pos x="4" y="12"/>
                    </a:cxn>
                  </a:cxnLst>
                  <a:rect l="0" t="0" r="r" b="b"/>
                  <a:pathLst>
                    <a:path w="4" h="16">
                      <a:moveTo>
                        <a:pt x="4" y="12"/>
                      </a:moveTo>
                      <a:lnTo>
                        <a:pt x="4" y="12"/>
                      </a:lnTo>
                      <a:lnTo>
                        <a:pt x="4" y="0"/>
                      </a:lnTo>
                      <a:lnTo>
                        <a:pt x="0" y="0"/>
                      </a:lnTo>
                      <a:lnTo>
                        <a:pt x="0" y="12"/>
                      </a:lnTo>
                      <a:lnTo>
                        <a:pt x="4" y="16"/>
                      </a:lnTo>
                      <a:lnTo>
                        <a:pt x="0" y="12"/>
                      </a:lnTo>
                      <a:lnTo>
                        <a:pt x="0" y="16"/>
                      </a:lnTo>
                      <a:lnTo>
                        <a:pt x="4" y="16"/>
                      </a:lnTo>
                      <a:lnTo>
                        <a:pt x="4" y="16"/>
                      </a:lnTo>
                      <a:lnTo>
                        <a:pt x="4" y="12"/>
                      </a:lnTo>
                      <a:lnTo>
                        <a:pt x="4" y="12"/>
                      </a:lnTo>
                      <a:close/>
                    </a:path>
                  </a:pathLst>
                </a:custGeom>
                <a:solidFill>
                  <a:srgbClr val="7F7F7F"/>
                </a:solidFill>
                <a:ln w="9525">
                  <a:noFill/>
                  <a:round/>
                  <a:headEnd/>
                  <a:tailEnd/>
                </a:ln>
              </p:spPr>
              <p:txBody>
                <a:bodyPr/>
                <a:lstStyle/>
                <a:p>
                  <a:endParaRPr lang="en-US"/>
                </a:p>
              </p:txBody>
            </p:sp>
            <p:sp>
              <p:nvSpPr>
                <p:cNvPr id="385054" name="Freeform 30"/>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close/>
                    </a:path>
                  </a:pathLst>
                </a:custGeom>
                <a:solidFill>
                  <a:srgbClr val="BFBFBF"/>
                </a:solidFill>
                <a:ln w="9525">
                  <a:noFill/>
                  <a:round/>
                  <a:headEnd/>
                  <a:tailEnd/>
                </a:ln>
              </p:spPr>
              <p:txBody>
                <a:bodyPr/>
                <a:lstStyle/>
                <a:p>
                  <a:endParaRPr lang="en-US"/>
                </a:p>
              </p:txBody>
            </p:sp>
            <p:sp>
              <p:nvSpPr>
                <p:cNvPr id="385055" name="Freeform 31"/>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path>
                  </a:pathLst>
                </a:custGeom>
                <a:noFill/>
                <a:ln w="6350">
                  <a:solidFill>
                    <a:srgbClr val="000000"/>
                  </a:solidFill>
                  <a:prstDash val="solid"/>
                  <a:round/>
                  <a:headEnd/>
                  <a:tailEnd/>
                </a:ln>
              </p:spPr>
              <p:txBody>
                <a:bodyPr/>
                <a:lstStyle/>
                <a:p>
                  <a:endParaRPr lang="en-US"/>
                </a:p>
              </p:txBody>
            </p:sp>
            <p:sp>
              <p:nvSpPr>
                <p:cNvPr id="385056" name="Freeform 32"/>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close/>
                    </a:path>
                  </a:pathLst>
                </a:custGeom>
                <a:solidFill>
                  <a:srgbClr val="BFBFBF"/>
                </a:solidFill>
                <a:ln w="9525">
                  <a:noFill/>
                  <a:round/>
                  <a:headEnd/>
                  <a:tailEnd/>
                </a:ln>
              </p:spPr>
              <p:txBody>
                <a:bodyPr/>
                <a:lstStyle/>
                <a:p>
                  <a:endParaRPr lang="en-US"/>
                </a:p>
              </p:txBody>
            </p:sp>
            <p:sp>
              <p:nvSpPr>
                <p:cNvPr id="385057" name="Freeform 33"/>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path>
                  </a:pathLst>
                </a:custGeom>
                <a:noFill/>
                <a:ln w="6350">
                  <a:solidFill>
                    <a:srgbClr val="000000"/>
                  </a:solidFill>
                  <a:prstDash val="solid"/>
                  <a:round/>
                  <a:headEnd/>
                  <a:tailEnd/>
                </a:ln>
              </p:spPr>
              <p:txBody>
                <a:bodyPr/>
                <a:lstStyle/>
                <a:p>
                  <a:endParaRPr lang="en-US"/>
                </a:p>
              </p:txBody>
            </p:sp>
            <p:sp>
              <p:nvSpPr>
                <p:cNvPr id="385058" name="Freeform 34"/>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close/>
                    </a:path>
                  </a:pathLst>
                </a:custGeom>
                <a:solidFill>
                  <a:srgbClr val="BFBFBF"/>
                </a:solidFill>
                <a:ln w="9525">
                  <a:noFill/>
                  <a:round/>
                  <a:headEnd/>
                  <a:tailEnd/>
                </a:ln>
              </p:spPr>
              <p:txBody>
                <a:bodyPr/>
                <a:lstStyle/>
                <a:p>
                  <a:endParaRPr lang="en-US"/>
                </a:p>
              </p:txBody>
            </p:sp>
            <p:sp>
              <p:nvSpPr>
                <p:cNvPr id="385059" name="Freeform 35"/>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path>
                  </a:pathLst>
                </a:custGeom>
                <a:noFill/>
                <a:ln w="6350">
                  <a:solidFill>
                    <a:srgbClr val="000000"/>
                  </a:solidFill>
                  <a:prstDash val="solid"/>
                  <a:round/>
                  <a:headEnd/>
                  <a:tailEnd/>
                </a:ln>
              </p:spPr>
              <p:txBody>
                <a:bodyPr/>
                <a:lstStyle/>
                <a:p>
                  <a:endParaRPr lang="en-US"/>
                </a:p>
              </p:txBody>
            </p:sp>
            <p:sp>
              <p:nvSpPr>
                <p:cNvPr id="385060" name="Freeform 36"/>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close/>
                    </a:path>
                  </a:pathLst>
                </a:custGeom>
                <a:solidFill>
                  <a:srgbClr val="F7F7E0"/>
                </a:solidFill>
                <a:ln w="9525">
                  <a:noFill/>
                  <a:round/>
                  <a:headEnd/>
                  <a:tailEnd/>
                </a:ln>
              </p:spPr>
              <p:txBody>
                <a:bodyPr/>
                <a:lstStyle/>
                <a:p>
                  <a:endParaRPr lang="en-US"/>
                </a:p>
              </p:txBody>
            </p:sp>
            <p:sp>
              <p:nvSpPr>
                <p:cNvPr id="385061" name="Freeform 37"/>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path>
                  </a:pathLst>
                </a:custGeom>
                <a:noFill/>
                <a:ln w="6350">
                  <a:solidFill>
                    <a:srgbClr val="000000"/>
                  </a:solidFill>
                  <a:prstDash val="solid"/>
                  <a:round/>
                  <a:headEnd/>
                  <a:tailEnd/>
                </a:ln>
              </p:spPr>
              <p:txBody>
                <a:bodyPr/>
                <a:lstStyle/>
                <a:p>
                  <a:endParaRPr lang="en-US"/>
                </a:p>
              </p:txBody>
            </p:sp>
            <p:sp>
              <p:nvSpPr>
                <p:cNvPr id="385062" name="Freeform 38"/>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close/>
                    </a:path>
                  </a:pathLst>
                </a:custGeom>
                <a:solidFill>
                  <a:srgbClr val="FF003F"/>
                </a:solidFill>
                <a:ln w="9525">
                  <a:noFill/>
                  <a:round/>
                  <a:headEnd/>
                  <a:tailEnd/>
                </a:ln>
              </p:spPr>
              <p:txBody>
                <a:bodyPr/>
                <a:lstStyle/>
                <a:p>
                  <a:endParaRPr lang="en-US"/>
                </a:p>
              </p:txBody>
            </p:sp>
            <p:sp>
              <p:nvSpPr>
                <p:cNvPr id="385063" name="Freeform 39"/>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path>
                  </a:pathLst>
                </a:custGeom>
                <a:noFill/>
                <a:ln w="6350">
                  <a:solidFill>
                    <a:srgbClr val="000000"/>
                  </a:solidFill>
                  <a:prstDash val="solid"/>
                  <a:round/>
                  <a:headEnd/>
                  <a:tailEnd/>
                </a:ln>
              </p:spPr>
              <p:txBody>
                <a:bodyPr/>
                <a:lstStyle/>
                <a:p>
                  <a:endParaRPr lang="en-US"/>
                </a:p>
              </p:txBody>
            </p:sp>
            <p:sp>
              <p:nvSpPr>
                <p:cNvPr id="385064" name="Freeform 40"/>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close/>
                    </a:path>
                  </a:pathLst>
                </a:custGeom>
                <a:solidFill>
                  <a:srgbClr val="FFE5CC"/>
                </a:solidFill>
                <a:ln w="9525">
                  <a:noFill/>
                  <a:round/>
                  <a:headEnd/>
                  <a:tailEnd/>
                </a:ln>
              </p:spPr>
              <p:txBody>
                <a:bodyPr/>
                <a:lstStyle/>
                <a:p>
                  <a:endParaRPr lang="en-US"/>
                </a:p>
              </p:txBody>
            </p:sp>
            <p:sp>
              <p:nvSpPr>
                <p:cNvPr id="385065" name="Freeform 41"/>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path>
                  </a:pathLst>
                </a:custGeom>
                <a:noFill/>
                <a:ln w="6350">
                  <a:solidFill>
                    <a:srgbClr val="000000"/>
                  </a:solidFill>
                  <a:prstDash val="solid"/>
                  <a:round/>
                  <a:headEnd/>
                  <a:tailEnd/>
                </a:ln>
              </p:spPr>
              <p:txBody>
                <a:bodyPr/>
                <a:lstStyle/>
                <a:p>
                  <a:endParaRPr lang="en-US"/>
                </a:p>
              </p:txBody>
            </p:sp>
            <p:sp>
              <p:nvSpPr>
                <p:cNvPr id="385066" name="Line 42"/>
                <p:cNvSpPr>
                  <a:spLocks noChangeAspect="1" noChangeShapeType="1"/>
                </p:cNvSpPr>
                <p:nvPr/>
              </p:nvSpPr>
              <p:spPr bwMode="auto">
                <a:xfrm>
                  <a:off x="1267" y="2687"/>
                  <a:ext cx="3" cy="1"/>
                </a:xfrm>
                <a:prstGeom prst="line">
                  <a:avLst/>
                </a:prstGeom>
                <a:noFill/>
                <a:ln w="6350">
                  <a:solidFill>
                    <a:srgbClr val="000000"/>
                  </a:solidFill>
                  <a:round/>
                  <a:headEnd/>
                  <a:tailEnd/>
                </a:ln>
              </p:spPr>
              <p:txBody>
                <a:bodyPr/>
                <a:lstStyle/>
                <a:p>
                  <a:endParaRPr lang="en-US"/>
                </a:p>
              </p:txBody>
            </p:sp>
            <p:sp>
              <p:nvSpPr>
                <p:cNvPr id="385067" name="Line 43"/>
                <p:cNvSpPr>
                  <a:spLocks noChangeAspect="1" noChangeShapeType="1"/>
                </p:cNvSpPr>
                <p:nvPr/>
              </p:nvSpPr>
              <p:spPr bwMode="auto">
                <a:xfrm flipV="1">
                  <a:off x="1267" y="2698"/>
                  <a:ext cx="3" cy="8"/>
                </a:xfrm>
                <a:prstGeom prst="line">
                  <a:avLst/>
                </a:prstGeom>
                <a:noFill/>
                <a:ln w="6350">
                  <a:solidFill>
                    <a:srgbClr val="000000"/>
                  </a:solidFill>
                  <a:round/>
                  <a:headEnd/>
                  <a:tailEnd/>
                </a:ln>
              </p:spPr>
              <p:txBody>
                <a:bodyPr/>
                <a:lstStyle/>
                <a:p>
                  <a:endParaRPr lang="en-US"/>
                </a:p>
              </p:txBody>
            </p:sp>
            <p:sp>
              <p:nvSpPr>
                <p:cNvPr id="385068" name="Line 44"/>
                <p:cNvSpPr>
                  <a:spLocks noChangeAspect="1" noChangeShapeType="1"/>
                </p:cNvSpPr>
                <p:nvPr/>
              </p:nvSpPr>
              <p:spPr bwMode="auto">
                <a:xfrm flipV="1">
                  <a:off x="1323" y="2641"/>
                  <a:ext cx="4" cy="8"/>
                </a:xfrm>
                <a:prstGeom prst="line">
                  <a:avLst/>
                </a:prstGeom>
                <a:noFill/>
                <a:ln w="6350">
                  <a:solidFill>
                    <a:srgbClr val="000000"/>
                  </a:solidFill>
                  <a:round/>
                  <a:headEnd/>
                  <a:tailEnd/>
                </a:ln>
              </p:spPr>
              <p:txBody>
                <a:bodyPr/>
                <a:lstStyle/>
                <a:p>
                  <a:endParaRPr lang="en-US"/>
                </a:p>
              </p:txBody>
            </p:sp>
            <p:sp>
              <p:nvSpPr>
                <p:cNvPr id="385069" name="Line 45"/>
                <p:cNvSpPr>
                  <a:spLocks noChangeAspect="1" noChangeShapeType="1"/>
                </p:cNvSpPr>
                <p:nvPr/>
              </p:nvSpPr>
              <p:spPr bwMode="auto">
                <a:xfrm>
                  <a:off x="1323" y="2657"/>
                  <a:ext cx="4" cy="3"/>
                </a:xfrm>
                <a:prstGeom prst="line">
                  <a:avLst/>
                </a:prstGeom>
                <a:noFill/>
                <a:ln w="6350">
                  <a:solidFill>
                    <a:srgbClr val="000000"/>
                  </a:solidFill>
                  <a:round/>
                  <a:headEnd/>
                  <a:tailEnd/>
                </a:ln>
              </p:spPr>
              <p:txBody>
                <a:bodyPr/>
                <a:lstStyle/>
                <a:p>
                  <a:endParaRPr lang="en-US"/>
                </a:p>
              </p:txBody>
            </p:sp>
            <p:sp>
              <p:nvSpPr>
                <p:cNvPr id="385070" name="Freeform 46"/>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close/>
                    </a:path>
                  </a:pathLst>
                </a:custGeom>
                <a:solidFill>
                  <a:srgbClr val="000000"/>
                </a:solidFill>
                <a:ln w="9525">
                  <a:noFill/>
                  <a:round/>
                  <a:headEnd/>
                  <a:tailEnd/>
                </a:ln>
              </p:spPr>
              <p:txBody>
                <a:bodyPr/>
                <a:lstStyle/>
                <a:p>
                  <a:endParaRPr lang="en-US"/>
                </a:p>
              </p:txBody>
            </p:sp>
            <p:sp>
              <p:nvSpPr>
                <p:cNvPr id="385071" name="Freeform 47"/>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path>
                  </a:pathLst>
                </a:custGeom>
                <a:noFill/>
                <a:ln w="6350">
                  <a:solidFill>
                    <a:srgbClr val="000000"/>
                  </a:solidFill>
                  <a:prstDash val="solid"/>
                  <a:round/>
                  <a:headEnd/>
                  <a:tailEnd/>
                </a:ln>
              </p:spPr>
              <p:txBody>
                <a:bodyPr/>
                <a:lstStyle/>
                <a:p>
                  <a:endParaRPr lang="en-US"/>
                </a:p>
              </p:txBody>
            </p:sp>
            <p:sp>
              <p:nvSpPr>
                <p:cNvPr id="385072" name="Freeform 48"/>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close/>
                    </a:path>
                  </a:pathLst>
                </a:custGeom>
                <a:solidFill>
                  <a:srgbClr val="FFFFE5"/>
                </a:solidFill>
                <a:ln w="9525">
                  <a:noFill/>
                  <a:round/>
                  <a:headEnd/>
                  <a:tailEnd/>
                </a:ln>
              </p:spPr>
              <p:txBody>
                <a:bodyPr/>
                <a:lstStyle/>
                <a:p>
                  <a:endParaRPr lang="en-US"/>
                </a:p>
              </p:txBody>
            </p:sp>
            <p:sp>
              <p:nvSpPr>
                <p:cNvPr id="385073" name="Freeform 49"/>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path>
                  </a:pathLst>
                </a:custGeom>
                <a:noFill/>
                <a:ln w="6350">
                  <a:solidFill>
                    <a:srgbClr val="000000"/>
                  </a:solidFill>
                  <a:prstDash val="solid"/>
                  <a:round/>
                  <a:headEnd/>
                  <a:tailEnd/>
                </a:ln>
              </p:spPr>
              <p:txBody>
                <a:bodyPr/>
                <a:lstStyle/>
                <a:p>
                  <a:endParaRPr lang="en-US"/>
                </a:p>
              </p:txBody>
            </p:sp>
            <p:sp>
              <p:nvSpPr>
                <p:cNvPr id="385074" name="Freeform 50"/>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close/>
                    </a:path>
                  </a:pathLst>
                </a:custGeom>
                <a:solidFill>
                  <a:srgbClr val="D6C656"/>
                </a:solidFill>
                <a:ln w="9525">
                  <a:noFill/>
                  <a:round/>
                  <a:headEnd/>
                  <a:tailEnd/>
                </a:ln>
              </p:spPr>
              <p:txBody>
                <a:bodyPr/>
                <a:lstStyle/>
                <a:p>
                  <a:endParaRPr lang="en-US"/>
                </a:p>
              </p:txBody>
            </p:sp>
            <p:sp>
              <p:nvSpPr>
                <p:cNvPr id="385075" name="Freeform 51"/>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path>
                  </a:pathLst>
                </a:custGeom>
                <a:noFill/>
                <a:ln w="6350">
                  <a:solidFill>
                    <a:srgbClr val="000000"/>
                  </a:solidFill>
                  <a:prstDash val="solid"/>
                  <a:round/>
                  <a:headEnd/>
                  <a:tailEnd/>
                </a:ln>
              </p:spPr>
              <p:txBody>
                <a:bodyPr/>
                <a:lstStyle/>
                <a:p>
                  <a:endParaRPr lang="en-US"/>
                </a:p>
              </p:txBody>
            </p:sp>
            <p:sp>
              <p:nvSpPr>
                <p:cNvPr id="385076" name="Freeform 52"/>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close/>
                    </a:path>
                  </a:pathLst>
                </a:custGeom>
                <a:solidFill>
                  <a:srgbClr val="7FFF00"/>
                </a:solidFill>
                <a:ln w="9525">
                  <a:noFill/>
                  <a:round/>
                  <a:headEnd/>
                  <a:tailEnd/>
                </a:ln>
              </p:spPr>
              <p:txBody>
                <a:bodyPr/>
                <a:lstStyle/>
                <a:p>
                  <a:endParaRPr lang="en-US"/>
                </a:p>
              </p:txBody>
            </p:sp>
            <p:sp>
              <p:nvSpPr>
                <p:cNvPr id="385077" name="Freeform 53"/>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path>
                  </a:pathLst>
                </a:custGeom>
                <a:noFill/>
                <a:ln w="6350">
                  <a:solidFill>
                    <a:srgbClr val="000000"/>
                  </a:solidFill>
                  <a:prstDash val="solid"/>
                  <a:round/>
                  <a:headEnd/>
                  <a:tailEnd/>
                </a:ln>
              </p:spPr>
              <p:txBody>
                <a:bodyPr/>
                <a:lstStyle/>
                <a:p>
                  <a:endParaRPr lang="en-US"/>
                </a:p>
              </p:txBody>
            </p:sp>
            <p:sp>
              <p:nvSpPr>
                <p:cNvPr id="385078" name="Freeform 54"/>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5079" name="Freeform 55"/>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5080" name="Freeform 56"/>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close/>
                    </a:path>
                  </a:pathLst>
                </a:custGeom>
                <a:solidFill>
                  <a:srgbClr val="D6C656"/>
                </a:solidFill>
                <a:ln w="9525">
                  <a:noFill/>
                  <a:round/>
                  <a:headEnd/>
                  <a:tailEnd/>
                </a:ln>
              </p:spPr>
              <p:txBody>
                <a:bodyPr/>
                <a:lstStyle/>
                <a:p>
                  <a:endParaRPr lang="en-US"/>
                </a:p>
              </p:txBody>
            </p:sp>
            <p:sp>
              <p:nvSpPr>
                <p:cNvPr id="385081" name="Freeform 57"/>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path>
                  </a:pathLst>
                </a:custGeom>
                <a:noFill/>
                <a:ln w="6350">
                  <a:solidFill>
                    <a:srgbClr val="000000"/>
                  </a:solidFill>
                  <a:prstDash val="solid"/>
                  <a:round/>
                  <a:headEnd/>
                  <a:tailEnd/>
                </a:ln>
              </p:spPr>
              <p:txBody>
                <a:bodyPr/>
                <a:lstStyle/>
                <a:p>
                  <a:endParaRPr lang="en-US"/>
                </a:p>
              </p:txBody>
            </p:sp>
            <p:sp>
              <p:nvSpPr>
                <p:cNvPr id="385082" name="Freeform 58"/>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close/>
                    </a:path>
                  </a:pathLst>
                </a:custGeom>
                <a:solidFill>
                  <a:srgbClr val="B26B33"/>
                </a:solidFill>
                <a:ln w="9525">
                  <a:noFill/>
                  <a:round/>
                  <a:headEnd/>
                  <a:tailEnd/>
                </a:ln>
              </p:spPr>
              <p:txBody>
                <a:bodyPr/>
                <a:lstStyle/>
                <a:p>
                  <a:endParaRPr lang="en-US"/>
                </a:p>
              </p:txBody>
            </p:sp>
            <p:sp>
              <p:nvSpPr>
                <p:cNvPr id="385083" name="Freeform 59"/>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path>
                  </a:pathLst>
                </a:custGeom>
                <a:noFill/>
                <a:ln w="6350">
                  <a:solidFill>
                    <a:srgbClr val="000000"/>
                  </a:solidFill>
                  <a:prstDash val="solid"/>
                  <a:round/>
                  <a:headEnd/>
                  <a:tailEnd/>
                </a:ln>
              </p:spPr>
              <p:txBody>
                <a:bodyPr/>
                <a:lstStyle/>
                <a:p>
                  <a:endParaRPr lang="en-US"/>
                </a:p>
              </p:txBody>
            </p:sp>
            <p:sp>
              <p:nvSpPr>
                <p:cNvPr id="385084" name="Freeform 60"/>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close/>
                    </a:path>
                  </a:pathLst>
                </a:custGeom>
                <a:solidFill>
                  <a:srgbClr val="D6C656"/>
                </a:solidFill>
                <a:ln w="9525">
                  <a:noFill/>
                  <a:round/>
                  <a:headEnd/>
                  <a:tailEnd/>
                </a:ln>
              </p:spPr>
              <p:txBody>
                <a:bodyPr/>
                <a:lstStyle/>
                <a:p>
                  <a:endParaRPr lang="en-US"/>
                </a:p>
              </p:txBody>
            </p:sp>
            <p:sp>
              <p:nvSpPr>
                <p:cNvPr id="385085" name="Freeform 61"/>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path>
                  </a:pathLst>
                </a:custGeom>
                <a:noFill/>
                <a:ln w="6350">
                  <a:solidFill>
                    <a:srgbClr val="000000"/>
                  </a:solidFill>
                  <a:prstDash val="solid"/>
                  <a:round/>
                  <a:headEnd/>
                  <a:tailEnd/>
                </a:ln>
              </p:spPr>
              <p:txBody>
                <a:bodyPr/>
                <a:lstStyle/>
                <a:p>
                  <a:endParaRPr lang="en-US"/>
                </a:p>
              </p:txBody>
            </p:sp>
            <p:sp>
              <p:nvSpPr>
                <p:cNvPr id="385086" name="Line 62"/>
                <p:cNvSpPr>
                  <a:spLocks noChangeAspect="1" noChangeShapeType="1"/>
                </p:cNvSpPr>
                <p:nvPr/>
              </p:nvSpPr>
              <p:spPr bwMode="auto">
                <a:xfrm flipV="1">
                  <a:off x="1289" y="2744"/>
                  <a:ext cx="15" cy="11"/>
                </a:xfrm>
                <a:prstGeom prst="line">
                  <a:avLst/>
                </a:prstGeom>
                <a:noFill/>
                <a:ln w="6350">
                  <a:solidFill>
                    <a:srgbClr val="000000"/>
                  </a:solidFill>
                  <a:round/>
                  <a:headEnd/>
                  <a:tailEnd/>
                </a:ln>
              </p:spPr>
              <p:txBody>
                <a:bodyPr/>
                <a:lstStyle/>
                <a:p>
                  <a:endParaRPr lang="en-US"/>
                </a:p>
              </p:txBody>
            </p:sp>
            <p:sp>
              <p:nvSpPr>
                <p:cNvPr id="385087" name="Line 63"/>
                <p:cNvSpPr>
                  <a:spLocks noChangeAspect="1" noChangeShapeType="1"/>
                </p:cNvSpPr>
                <p:nvPr/>
              </p:nvSpPr>
              <p:spPr bwMode="auto">
                <a:xfrm flipV="1">
                  <a:off x="1289" y="2763"/>
                  <a:ext cx="15" cy="15"/>
                </a:xfrm>
                <a:prstGeom prst="line">
                  <a:avLst/>
                </a:prstGeom>
                <a:noFill/>
                <a:ln w="6350">
                  <a:solidFill>
                    <a:srgbClr val="000000"/>
                  </a:solidFill>
                  <a:round/>
                  <a:headEnd/>
                  <a:tailEnd/>
                </a:ln>
              </p:spPr>
              <p:txBody>
                <a:bodyPr/>
                <a:lstStyle/>
                <a:p>
                  <a:endParaRPr lang="en-US"/>
                </a:p>
              </p:txBody>
            </p:sp>
            <p:sp>
              <p:nvSpPr>
                <p:cNvPr id="385088" name="Freeform 64"/>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close/>
                    </a:path>
                  </a:pathLst>
                </a:custGeom>
                <a:solidFill>
                  <a:srgbClr val="BFBFBF"/>
                </a:solidFill>
                <a:ln w="9525">
                  <a:noFill/>
                  <a:round/>
                  <a:headEnd/>
                  <a:tailEnd/>
                </a:ln>
              </p:spPr>
              <p:txBody>
                <a:bodyPr/>
                <a:lstStyle/>
                <a:p>
                  <a:endParaRPr lang="en-US"/>
                </a:p>
              </p:txBody>
            </p:sp>
            <p:sp>
              <p:nvSpPr>
                <p:cNvPr id="385089" name="Freeform 65"/>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path>
                  </a:pathLst>
                </a:custGeom>
                <a:noFill/>
                <a:ln w="6350">
                  <a:solidFill>
                    <a:srgbClr val="000000"/>
                  </a:solidFill>
                  <a:prstDash val="solid"/>
                  <a:round/>
                  <a:headEnd/>
                  <a:tailEnd/>
                </a:ln>
              </p:spPr>
              <p:txBody>
                <a:bodyPr/>
                <a:lstStyle/>
                <a:p>
                  <a:endParaRPr lang="en-US"/>
                </a:p>
              </p:txBody>
            </p:sp>
            <p:sp>
              <p:nvSpPr>
                <p:cNvPr id="385090" name="Freeform 66"/>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close/>
                    </a:path>
                  </a:pathLst>
                </a:custGeom>
                <a:solidFill>
                  <a:srgbClr val="F7F7E0"/>
                </a:solidFill>
                <a:ln w="9525">
                  <a:noFill/>
                  <a:round/>
                  <a:headEnd/>
                  <a:tailEnd/>
                </a:ln>
              </p:spPr>
              <p:txBody>
                <a:bodyPr/>
                <a:lstStyle/>
                <a:p>
                  <a:endParaRPr lang="en-US"/>
                </a:p>
              </p:txBody>
            </p:sp>
            <p:sp>
              <p:nvSpPr>
                <p:cNvPr id="385091" name="Freeform 67"/>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path>
                  </a:pathLst>
                </a:custGeom>
                <a:noFill/>
                <a:ln w="6350">
                  <a:solidFill>
                    <a:srgbClr val="000000"/>
                  </a:solidFill>
                  <a:prstDash val="solid"/>
                  <a:round/>
                  <a:headEnd/>
                  <a:tailEnd/>
                </a:ln>
              </p:spPr>
              <p:txBody>
                <a:bodyPr/>
                <a:lstStyle/>
                <a:p>
                  <a:endParaRPr lang="en-US"/>
                </a:p>
              </p:txBody>
            </p:sp>
            <p:sp>
              <p:nvSpPr>
                <p:cNvPr id="385092" name="Freeform 68"/>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close/>
                    </a:path>
                  </a:pathLst>
                </a:custGeom>
                <a:solidFill>
                  <a:srgbClr val="FFE5CC"/>
                </a:solidFill>
                <a:ln w="9525">
                  <a:noFill/>
                  <a:round/>
                  <a:headEnd/>
                  <a:tailEnd/>
                </a:ln>
              </p:spPr>
              <p:txBody>
                <a:bodyPr/>
                <a:lstStyle/>
                <a:p>
                  <a:endParaRPr lang="en-US"/>
                </a:p>
              </p:txBody>
            </p:sp>
            <p:sp>
              <p:nvSpPr>
                <p:cNvPr id="385093" name="Freeform 69"/>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path>
                  </a:pathLst>
                </a:custGeom>
                <a:noFill/>
                <a:ln w="6350">
                  <a:solidFill>
                    <a:srgbClr val="000000"/>
                  </a:solidFill>
                  <a:prstDash val="solid"/>
                  <a:round/>
                  <a:headEnd/>
                  <a:tailEnd/>
                </a:ln>
              </p:spPr>
              <p:txBody>
                <a:bodyPr/>
                <a:lstStyle/>
                <a:p>
                  <a:endParaRPr lang="en-US"/>
                </a:p>
              </p:txBody>
            </p:sp>
            <p:sp>
              <p:nvSpPr>
                <p:cNvPr id="385094" name="Freeform 70"/>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close/>
                    </a:path>
                  </a:pathLst>
                </a:custGeom>
                <a:solidFill>
                  <a:srgbClr val="BFBFBF"/>
                </a:solidFill>
                <a:ln w="9525">
                  <a:noFill/>
                  <a:round/>
                  <a:headEnd/>
                  <a:tailEnd/>
                </a:ln>
              </p:spPr>
              <p:txBody>
                <a:bodyPr/>
                <a:lstStyle/>
                <a:p>
                  <a:endParaRPr lang="en-US"/>
                </a:p>
              </p:txBody>
            </p:sp>
            <p:sp>
              <p:nvSpPr>
                <p:cNvPr id="385095" name="Freeform 71"/>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path>
                  </a:pathLst>
                </a:custGeom>
                <a:noFill/>
                <a:ln w="6350">
                  <a:solidFill>
                    <a:srgbClr val="000000"/>
                  </a:solidFill>
                  <a:prstDash val="solid"/>
                  <a:round/>
                  <a:headEnd/>
                  <a:tailEnd/>
                </a:ln>
              </p:spPr>
              <p:txBody>
                <a:bodyPr/>
                <a:lstStyle/>
                <a:p>
                  <a:endParaRPr lang="en-US"/>
                </a:p>
              </p:txBody>
            </p:sp>
            <p:sp>
              <p:nvSpPr>
                <p:cNvPr id="385096" name="Freeform 72"/>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close/>
                    </a:path>
                  </a:pathLst>
                </a:custGeom>
                <a:solidFill>
                  <a:srgbClr val="FF003F"/>
                </a:solidFill>
                <a:ln w="9525">
                  <a:noFill/>
                  <a:round/>
                  <a:headEnd/>
                  <a:tailEnd/>
                </a:ln>
              </p:spPr>
              <p:txBody>
                <a:bodyPr/>
                <a:lstStyle/>
                <a:p>
                  <a:endParaRPr lang="en-US"/>
                </a:p>
              </p:txBody>
            </p:sp>
            <p:sp>
              <p:nvSpPr>
                <p:cNvPr id="385097" name="Freeform 73"/>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path>
                  </a:pathLst>
                </a:custGeom>
                <a:noFill/>
                <a:ln w="6350">
                  <a:solidFill>
                    <a:srgbClr val="000000"/>
                  </a:solidFill>
                  <a:prstDash val="solid"/>
                  <a:round/>
                  <a:headEnd/>
                  <a:tailEnd/>
                </a:ln>
              </p:spPr>
              <p:txBody>
                <a:bodyPr/>
                <a:lstStyle/>
                <a:p>
                  <a:endParaRPr lang="en-US"/>
                </a:p>
              </p:txBody>
            </p:sp>
            <p:sp>
              <p:nvSpPr>
                <p:cNvPr id="385098" name="Freeform 74"/>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close/>
                    </a:path>
                  </a:pathLst>
                </a:custGeom>
                <a:solidFill>
                  <a:srgbClr val="7FFF00"/>
                </a:solidFill>
                <a:ln w="9525">
                  <a:noFill/>
                  <a:round/>
                  <a:headEnd/>
                  <a:tailEnd/>
                </a:ln>
              </p:spPr>
              <p:txBody>
                <a:bodyPr/>
                <a:lstStyle/>
                <a:p>
                  <a:endParaRPr lang="en-US"/>
                </a:p>
              </p:txBody>
            </p:sp>
            <p:sp>
              <p:nvSpPr>
                <p:cNvPr id="385099" name="Freeform 75"/>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path>
                  </a:pathLst>
                </a:custGeom>
                <a:noFill/>
                <a:ln w="6350">
                  <a:solidFill>
                    <a:srgbClr val="000000"/>
                  </a:solidFill>
                  <a:prstDash val="solid"/>
                  <a:round/>
                  <a:headEnd/>
                  <a:tailEnd/>
                </a:ln>
              </p:spPr>
              <p:txBody>
                <a:bodyPr/>
                <a:lstStyle/>
                <a:p>
                  <a:endParaRPr lang="en-US"/>
                </a:p>
              </p:txBody>
            </p:sp>
            <p:sp>
              <p:nvSpPr>
                <p:cNvPr id="385100" name="Freeform 76"/>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close/>
                    </a:path>
                  </a:pathLst>
                </a:custGeom>
                <a:solidFill>
                  <a:srgbClr val="FF003F"/>
                </a:solidFill>
                <a:ln w="9525">
                  <a:noFill/>
                  <a:round/>
                  <a:headEnd/>
                  <a:tailEnd/>
                </a:ln>
              </p:spPr>
              <p:txBody>
                <a:bodyPr/>
                <a:lstStyle/>
                <a:p>
                  <a:endParaRPr lang="en-US"/>
                </a:p>
              </p:txBody>
            </p:sp>
            <p:sp>
              <p:nvSpPr>
                <p:cNvPr id="385101" name="Freeform 77"/>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5102" name="Freeform 78"/>
                <p:cNvSpPr>
                  <a:spLocks noChangeAspect="1"/>
                </p:cNvSpPr>
                <p:nvPr/>
              </p:nvSpPr>
              <p:spPr bwMode="auto">
                <a:xfrm>
                  <a:off x="1079" y="2869"/>
                  <a:ext cx="7" cy="30"/>
                </a:xfrm>
                <a:custGeom>
                  <a:avLst/>
                  <a:gdLst/>
                  <a:ahLst/>
                  <a:cxnLst>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close/>
                    </a:path>
                  </a:pathLst>
                </a:custGeom>
                <a:solidFill>
                  <a:srgbClr val="FFFFFF"/>
                </a:solidFill>
                <a:ln w="9525">
                  <a:noFill/>
                  <a:round/>
                  <a:headEnd/>
                  <a:tailEnd/>
                </a:ln>
              </p:spPr>
              <p:txBody>
                <a:bodyPr/>
                <a:lstStyle/>
                <a:p>
                  <a:endParaRPr lang="en-US"/>
                </a:p>
              </p:txBody>
            </p:sp>
            <p:sp>
              <p:nvSpPr>
                <p:cNvPr id="385103" name="Freeform 79"/>
                <p:cNvSpPr>
                  <a:spLocks noChangeAspect="1"/>
                </p:cNvSpPr>
                <p:nvPr/>
              </p:nvSpPr>
              <p:spPr bwMode="auto">
                <a:xfrm>
                  <a:off x="1079" y="2869"/>
                  <a:ext cx="7" cy="30"/>
                </a:xfrm>
                <a:custGeom>
                  <a:avLst/>
                  <a:gdLst/>
                  <a:ahLst/>
                  <a:cxnLst>
                    <a:cxn ang="0">
                      <a:pos x="3" y="0"/>
                    </a:cxn>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3" y="0"/>
                      </a:ln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path>
                  </a:pathLst>
                </a:custGeom>
                <a:noFill/>
                <a:ln w="6350">
                  <a:solidFill>
                    <a:srgbClr val="000000"/>
                  </a:solidFill>
                  <a:prstDash val="solid"/>
                  <a:round/>
                  <a:headEnd/>
                  <a:tailEnd/>
                </a:ln>
              </p:spPr>
              <p:txBody>
                <a:bodyPr/>
                <a:lstStyle/>
                <a:p>
                  <a:endParaRPr lang="en-US"/>
                </a:p>
              </p:txBody>
            </p:sp>
            <p:sp>
              <p:nvSpPr>
                <p:cNvPr id="385104" name="Freeform 80"/>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close/>
                    </a:path>
                  </a:pathLst>
                </a:custGeom>
                <a:solidFill>
                  <a:srgbClr val="000000"/>
                </a:solidFill>
                <a:ln w="9525">
                  <a:noFill/>
                  <a:round/>
                  <a:headEnd/>
                  <a:tailEnd/>
                </a:ln>
              </p:spPr>
              <p:txBody>
                <a:bodyPr/>
                <a:lstStyle/>
                <a:p>
                  <a:endParaRPr lang="en-US"/>
                </a:p>
              </p:txBody>
            </p:sp>
            <p:sp>
              <p:nvSpPr>
                <p:cNvPr id="385105" name="Freeform 81"/>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path>
                  </a:pathLst>
                </a:custGeom>
                <a:noFill/>
                <a:ln w="6350">
                  <a:solidFill>
                    <a:srgbClr val="000000"/>
                  </a:solidFill>
                  <a:prstDash val="solid"/>
                  <a:round/>
                  <a:headEnd/>
                  <a:tailEnd/>
                </a:ln>
              </p:spPr>
              <p:txBody>
                <a:bodyPr/>
                <a:lstStyle/>
                <a:p>
                  <a:endParaRPr lang="en-US"/>
                </a:p>
              </p:txBody>
            </p:sp>
            <p:sp>
              <p:nvSpPr>
                <p:cNvPr id="385106" name="Line 82"/>
                <p:cNvSpPr>
                  <a:spLocks noChangeAspect="1" noChangeShapeType="1"/>
                </p:cNvSpPr>
                <p:nvPr/>
              </p:nvSpPr>
              <p:spPr bwMode="auto">
                <a:xfrm flipV="1">
                  <a:off x="1090" y="2877"/>
                  <a:ext cx="4" cy="3"/>
                </a:xfrm>
                <a:prstGeom prst="line">
                  <a:avLst/>
                </a:prstGeom>
                <a:noFill/>
                <a:ln w="6350">
                  <a:solidFill>
                    <a:srgbClr val="000000"/>
                  </a:solidFill>
                  <a:round/>
                  <a:headEnd/>
                  <a:tailEnd/>
                </a:ln>
              </p:spPr>
              <p:txBody>
                <a:bodyPr/>
                <a:lstStyle/>
                <a:p>
                  <a:endParaRPr lang="en-US"/>
                </a:p>
              </p:txBody>
            </p:sp>
            <p:sp>
              <p:nvSpPr>
                <p:cNvPr id="385107" name="Freeform 83"/>
                <p:cNvSpPr>
                  <a:spLocks noChangeAspect="1"/>
                </p:cNvSpPr>
                <p:nvPr/>
              </p:nvSpPr>
              <p:spPr bwMode="auto">
                <a:xfrm>
                  <a:off x="1086" y="2858"/>
                  <a:ext cx="8" cy="11"/>
                </a:xfrm>
                <a:custGeom>
                  <a:avLst/>
                  <a:gdLst/>
                  <a:ahLst/>
                  <a:cxnLst>
                    <a:cxn ang="0">
                      <a:pos x="0" y="11"/>
                    </a:cxn>
                    <a:cxn ang="0">
                      <a:pos x="4" y="0"/>
                    </a:cxn>
                    <a:cxn ang="0">
                      <a:pos x="8" y="0"/>
                    </a:cxn>
                  </a:cxnLst>
                  <a:rect l="0" t="0" r="r" b="b"/>
                  <a:pathLst>
                    <a:path w="8" h="11">
                      <a:moveTo>
                        <a:pt x="0" y="11"/>
                      </a:moveTo>
                      <a:lnTo>
                        <a:pt x="4" y="0"/>
                      </a:lnTo>
                      <a:lnTo>
                        <a:pt x="8" y="0"/>
                      </a:lnTo>
                    </a:path>
                  </a:pathLst>
                </a:custGeom>
                <a:noFill/>
                <a:ln w="6350">
                  <a:solidFill>
                    <a:srgbClr val="000000"/>
                  </a:solidFill>
                  <a:prstDash val="solid"/>
                  <a:round/>
                  <a:headEnd/>
                  <a:tailEnd/>
                </a:ln>
              </p:spPr>
              <p:txBody>
                <a:bodyPr/>
                <a:lstStyle/>
                <a:p>
                  <a:endParaRPr lang="en-US"/>
                </a:p>
              </p:txBody>
            </p:sp>
            <p:sp>
              <p:nvSpPr>
                <p:cNvPr id="385108" name="Freeform 84"/>
                <p:cNvSpPr>
                  <a:spLocks noChangeAspect="1"/>
                </p:cNvSpPr>
                <p:nvPr/>
              </p:nvSpPr>
              <p:spPr bwMode="auto">
                <a:xfrm>
                  <a:off x="1086" y="2888"/>
                  <a:ext cx="8" cy="8"/>
                </a:xfrm>
                <a:custGeom>
                  <a:avLst/>
                  <a:gdLst/>
                  <a:ahLst/>
                  <a:cxnLst>
                    <a:cxn ang="0">
                      <a:pos x="0" y="0"/>
                    </a:cxn>
                    <a:cxn ang="0">
                      <a:pos x="4" y="8"/>
                    </a:cxn>
                    <a:cxn ang="0">
                      <a:pos x="8" y="4"/>
                    </a:cxn>
                  </a:cxnLst>
                  <a:rect l="0" t="0" r="r" b="b"/>
                  <a:pathLst>
                    <a:path w="8" h="8">
                      <a:moveTo>
                        <a:pt x="0" y="0"/>
                      </a:moveTo>
                      <a:lnTo>
                        <a:pt x="4" y="8"/>
                      </a:lnTo>
                      <a:lnTo>
                        <a:pt x="8" y="4"/>
                      </a:lnTo>
                    </a:path>
                  </a:pathLst>
                </a:custGeom>
                <a:noFill/>
                <a:ln w="6350">
                  <a:solidFill>
                    <a:srgbClr val="000000"/>
                  </a:solidFill>
                  <a:prstDash val="solid"/>
                  <a:round/>
                  <a:headEnd/>
                  <a:tailEnd/>
                </a:ln>
              </p:spPr>
              <p:txBody>
                <a:bodyPr/>
                <a:lstStyle/>
                <a:p>
                  <a:endParaRPr lang="en-US"/>
                </a:p>
              </p:txBody>
            </p:sp>
            <p:sp>
              <p:nvSpPr>
                <p:cNvPr id="385109" name="Freeform 85"/>
                <p:cNvSpPr>
                  <a:spLocks noChangeAspect="1" noEditPoints="1"/>
                </p:cNvSpPr>
                <p:nvPr/>
              </p:nvSpPr>
              <p:spPr bwMode="auto">
                <a:xfrm>
                  <a:off x="1094" y="2869"/>
                  <a:ext cx="3" cy="8"/>
                </a:xfrm>
                <a:custGeom>
                  <a:avLst/>
                  <a:gdLst/>
                  <a:ahLst/>
                  <a:cxnLst>
                    <a:cxn ang="0">
                      <a:pos x="0" y="8"/>
                    </a:cxn>
                    <a:cxn ang="0">
                      <a:pos x="0" y="4"/>
                    </a:cxn>
                    <a:cxn ang="0">
                      <a:pos x="0" y="4"/>
                    </a:cxn>
                    <a:cxn ang="0">
                      <a:pos x="0" y="8"/>
                    </a:cxn>
                    <a:cxn ang="0">
                      <a:pos x="0" y="8"/>
                    </a:cxn>
                    <a:cxn ang="0">
                      <a:pos x="0" y="8"/>
                    </a:cxn>
                    <a:cxn ang="0">
                      <a:pos x="0" y="8"/>
                    </a:cxn>
                    <a:cxn ang="0">
                      <a:pos x="0" y="8"/>
                    </a:cxn>
                    <a:cxn ang="0">
                      <a:pos x="0" y="4"/>
                    </a:cxn>
                    <a:cxn ang="0">
                      <a:pos x="3" y="4"/>
                    </a:cxn>
                    <a:cxn ang="0">
                      <a:pos x="3" y="8"/>
                    </a:cxn>
                    <a:cxn ang="0">
                      <a:pos x="0" y="8"/>
                    </a:cxn>
                    <a:cxn ang="0">
                      <a:pos x="0" y="8"/>
                    </a:cxn>
                    <a:cxn ang="0">
                      <a:pos x="0" y="8"/>
                    </a:cxn>
                    <a:cxn ang="0">
                      <a:pos x="0" y="8"/>
                    </a:cxn>
                    <a:cxn ang="0">
                      <a:pos x="0" y="8"/>
                    </a:cxn>
                    <a:cxn ang="0">
                      <a:pos x="3" y="8"/>
                    </a:cxn>
                    <a:cxn ang="0">
                      <a:pos x="3" y="8"/>
                    </a:cxn>
                    <a:cxn ang="0">
                      <a:pos x="3" y="4"/>
                    </a:cxn>
                    <a:cxn ang="0">
                      <a:pos x="3" y="4"/>
                    </a:cxn>
                    <a:cxn ang="0">
                      <a:pos x="3" y="8"/>
                    </a:cxn>
                    <a:cxn ang="0">
                      <a:pos x="3" y="4"/>
                    </a:cxn>
                    <a:cxn ang="0">
                      <a:pos x="3" y="4"/>
                    </a:cxn>
                    <a:cxn ang="0">
                      <a:pos x="3" y="8"/>
                    </a:cxn>
                    <a:cxn ang="0">
                      <a:pos x="3" y="8"/>
                    </a:cxn>
                    <a:cxn ang="0">
                      <a:pos x="3" y="4"/>
                    </a:cxn>
                    <a:cxn ang="0">
                      <a:pos x="3" y="8"/>
                    </a:cxn>
                    <a:cxn ang="0">
                      <a:pos x="3" y="8"/>
                    </a:cxn>
                    <a:cxn ang="0">
                      <a:pos x="3" y="8"/>
                    </a:cxn>
                    <a:cxn ang="0">
                      <a:pos x="3" y="4"/>
                    </a:cxn>
                    <a:cxn ang="0">
                      <a:pos x="3" y="8"/>
                    </a:cxn>
                    <a:cxn ang="0">
                      <a:pos x="3" y="8"/>
                    </a:cxn>
                    <a:cxn ang="0">
                      <a:pos x="3" y="0"/>
                    </a:cxn>
                    <a:cxn ang="0">
                      <a:pos x="3" y="0"/>
                    </a:cxn>
                    <a:cxn ang="0">
                      <a:pos x="3" y="8"/>
                    </a:cxn>
                    <a:cxn ang="0">
                      <a:pos x="3" y="8"/>
                    </a:cxn>
                  </a:cxnLst>
                  <a:rect l="0" t="0" r="r" b="b"/>
                  <a:pathLst>
                    <a:path w="3" h="8">
                      <a:moveTo>
                        <a:pt x="0" y="8"/>
                      </a:moveTo>
                      <a:lnTo>
                        <a:pt x="0" y="4"/>
                      </a:lnTo>
                      <a:lnTo>
                        <a:pt x="0" y="4"/>
                      </a:lnTo>
                      <a:lnTo>
                        <a:pt x="0" y="8"/>
                      </a:lnTo>
                      <a:lnTo>
                        <a:pt x="0" y="8"/>
                      </a:lnTo>
                      <a:lnTo>
                        <a:pt x="0" y="8"/>
                      </a:lnTo>
                      <a:lnTo>
                        <a:pt x="0" y="8"/>
                      </a:lnTo>
                      <a:lnTo>
                        <a:pt x="0" y="8"/>
                      </a:lnTo>
                      <a:lnTo>
                        <a:pt x="0" y="4"/>
                      </a:lnTo>
                      <a:lnTo>
                        <a:pt x="3" y="4"/>
                      </a:lnTo>
                      <a:lnTo>
                        <a:pt x="3" y="8"/>
                      </a:lnTo>
                      <a:lnTo>
                        <a:pt x="0" y="8"/>
                      </a:lnTo>
                      <a:lnTo>
                        <a:pt x="0" y="8"/>
                      </a:lnTo>
                      <a:lnTo>
                        <a:pt x="0" y="8"/>
                      </a:lnTo>
                      <a:lnTo>
                        <a:pt x="0" y="8"/>
                      </a:lnTo>
                      <a:lnTo>
                        <a:pt x="0" y="8"/>
                      </a:lnTo>
                      <a:close/>
                      <a:moveTo>
                        <a:pt x="3" y="8"/>
                      </a:moveTo>
                      <a:lnTo>
                        <a:pt x="3" y="8"/>
                      </a:lnTo>
                      <a:lnTo>
                        <a:pt x="3" y="4"/>
                      </a:lnTo>
                      <a:lnTo>
                        <a:pt x="3" y="4"/>
                      </a:lnTo>
                      <a:lnTo>
                        <a:pt x="3" y="8"/>
                      </a:lnTo>
                      <a:lnTo>
                        <a:pt x="3" y="4"/>
                      </a:lnTo>
                      <a:lnTo>
                        <a:pt x="3" y="4"/>
                      </a:lnTo>
                      <a:lnTo>
                        <a:pt x="3" y="8"/>
                      </a:lnTo>
                      <a:lnTo>
                        <a:pt x="3" y="8"/>
                      </a:lnTo>
                      <a:lnTo>
                        <a:pt x="3" y="4"/>
                      </a:lnTo>
                      <a:lnTo>
                        <a:pt x="3" y="8"/>
                      </a:lnTo>
                      <a:lnTo>
                        <a:pt x="3" y="8"/>
                      </a:lnTo>
                      <a:close/>
                      <a:moveTo>
                        <a:pt x="3" y="8"/>
                      </a:moveTo>
                      <a:lnTo>
                        <a:pt x="3" y="4"/>
                      </a:lnTo>
                      <a:lnTo>
                        <a:pt x="3" y="8"/>
                      </a:lnTo>
                      <a:lnTo>
                        <a:pt x="3" y="8"/>
                      </a:lnTo>
                      <a:lnTo>
                        <a:pt x="3" y="0"/>
                      </a:lnTo>
                      <a:lnTo>
                        <a:pt x="3" y="0"/>
                      </a:lnTo>
                      <a:lnTo>
                        <a:pt x="3" y="8"/>
                      </a:lnTo>
                      <a:lnTo>
                        <a:pt x="3" y="8"/>
                      </a:lnTo>
                      <a:close/>
                    </a:path>
                  </a:pathLst>
                </a:custGeom>
                <a:solidFill>
                  <a:srgbClr val="000000"/>
                </a:solidFill>
                <a:ln w="9525">
                  <a:noFill/>
                  <a:round/>
                  <a:headEnd/>
                  <a:tailEnd/>
                </a:ln>
              </p:spPr>
              <p:txBody>
                <a:bodyPr/>
                <a:lstStyle/>
                <a:p>
                  <a:endParaRPr lang="en-US"/>
                </a:p>
              </p:txBody>
            </p:sp>
            <p:sp>
              <p:nvSpPr>
                <p:cNvPr id="385110" name="Freeform 86"/>
                <p:cNvSpPr>
                  <a:spLocks noChangeAspect="1" noEditPoints="1"/>
                </p:cNvSpPr>
                <p:nvPr/>
              </p:nvSpPr>
              <p:spPr bwMode="auto">
                <a:xfrm>
                  <a:off x="1097" y="2869"/>
                  <a:ext cx="4" cy="8"/>
                </a:xfrm>
                <a:custGeom>
                  <a:avLst/>
                  <a:gdLst/>
                  <a:ahLst/>
                  <a:cxnLst>
                    <a:cxn ang="0">
                      <a:pos x="0" y="4"/>
                    </a:cxn>
                    <a:cxn ang="0">
                      <a:pos x="0" y="0"/>
                    </a:cxn>
                    <a:cxn ang="0">
                      <a:pos x="0" y="0"/>
                    </a:cxn>
                    <a:cxn ang="0">
                      <a:pos x="0" y="4"/>
                    </a:cxn>
                    <a:cxn ang="0">
                      <a:pos x="0" y="4"/>
                    </a:cxn>
                    <a:cxn ang="0">
                      <a:pos x="0" y="8"/>
                    </a:cxn>
                    <a:cxn ang="0">
                      <a:pos x="0" y="8"/>
                    </a:cxn>
                    <a:cxn ang="0">
                      <a:pos x="0" y="4"/>
                    </a:cxn>
                    <a:cxn ang="0">
                      <a:pos x="0" y="4"/>
                    </a:cxn>
                    <a:cxn ang="0">
                      <a:pos x="0" y="4"/>
                    </a:cxn>
                    <a:cxn ang="0">
                      <a:pos x="0" y="8"/>
                    </a:cxn>
                    <a:cxn ang="0">
                      <a:pos x="0" y="4"/>
                    </a:cxn>
                    <a:cxn ang="0">
                      <a:pos x="0" y="4"/>
                    </a:cxn>
                    <a:cxn ang="0">
                      <a:pos x="0" y="4"/>
                    </a:cxn>
                    <a:cxn ang="0">
                      <a:pos x="0" y="0"/>
                    </a:cxn>
                    <a:cxn ang="0">
                      <a:pos x="0" y="0"/>
                    </a:cxn>
                    <a:cxn ang="0">
                      <a:pos x="0" y="4"/>
                    </a:cxn>
                    <a:cxn ang="0">
                      <a:pos x="0" y="4"/>
                    </a:cxn>
                    <a:cxn ang="0">
                      <a:pos x="4" y="0"/>
                    </a:cxn>
                    <a:cxn ang="0">
                      <a:pos x="4" y="0"/>
                    </a:cxn>
                    <a:cxn ang="0">
                      <a:pos x="4" y="0"/>
                    </a:cxn>
                    <a:cxn ang="0">
                      <a:pos x="4" y="0"/>
                    </a:cxn>
                    <a:cxn ang="0">
                      <a:pos x="0" y="4"/>
                    </a:cxn>
                    <a:cxn ang="0">
                      <a:pos x="4" y="4"/>
                    </a:cxn>
                    <a:cxn ang="0">
                      <a:pos x="4" y="4"/>
                    </a:cxn>
                    <a:cxn ang="0">
                      <a:pos x="4" y="4"/>
                    </a:cxn>
                    <a:cxn ang="0">
                      <a:pos x="0" y="4"/>
                    </a:cxn>
                    <a:cxn ang="0">
                      <a:pos x="0" y="4"/>
                    </a:cxn>
                    <a:cxn ang="0">
                      <a:pos x="4" y="0"/>
                    </a:cxn>
                    <a:cxn ang="0">
                      <a:pos x="4" y="4"/>
                    </a:cxn>
                    <a:cxn ang="0">
                      <a:pos x="4" y="0"/>
                    </a:cxn>
                    <a:cxn ang="0">
                      <a:pos x="4" y="4"/>
                    </a:cxn>
                    <a:cxn ang="0">
                      <a:pos x="4" y="0"/>
                    </a:cxn>
                    <a:cxn ang="0">
                      <a:pos x="4" y="4"/>
                    </a:cxn>
                    <a:cxn ang="0">
                      <a:pos x="4" y="4"/>
                    </a:cxn>
                  </a:cxnLst>
                  <a:rect l="0" t="0" r="r" b="b"/>
                  <a:pathLst>
                    <a:path w="4" h="8">
                      <a:moveTo>
                        <a:pt x="0" y="4"/>
                      </a:moveTo>
                      <a:lnTo>
                        <a:pt x="0" y="4"/>
                      </a:lnTo>
                      <a:lnTo>
                        <a:pt x="0" y="4"/>
                      </a:lnTo>
                      <a:lnTo>
                        <a:pt x="0" y="0"/>
                      </a:lnTo>
                      <a:lnTo>
                        <a:pt x="0" y="0"/>
                      </a:lnTo>
                      <a:lnTo>
                        <a:pt x="0" y="0"/>
                      </a:lnTo>
                      <a:lnTo>
                        <a:pt x="0" y="0"/>
                      </a:lnTo>
                      <a:lnTo>
                        <a:pt x="0" y="4"/>
                      </a:lnTo>
                      <a:lnTo>
                        <a:pt x="0" y="4"/>
                      </a:lnTo>
                      <a:lnTo>
                        <a:pt x="0" y="4"/>
                      </a:lnTo>
                      <a:lnTo>
                        <a:pt x="0" y="4"/>
                      </a:lnTo>
                      <a:lnTo>
                        <a:pt x="0" y="8"/>
                      </a:lnTo>
                      <a:lnTo>
                        <a:pt x="0" y="8"/>
                      </a:lnTo>
                      <a:lnTo>
                        <a:pt x="0" y="8"/>
                      </a:lnTo>
                      <a:lnTo>
                        <a:pt x="0" y="8"/>
                      </a:lnTo>
                      <a:lnTo>
                        <a:pt x="0" y="4"/>
                      </a:lnTo>
                      <a:lnTo>
                        <a:pt x="0" y="4"/>
                      </a:lnTo>
                      <a:lnTo>
                        <a:pt x="0" y="4"/>
                      </a:lnTo>
                      <a:close/>
                      <a:moveTo>
                        <a:pt x="0" y="4"/>
                      </a:moveTo>
                      <a:lnTo>
                        <a:pt x="0" y="4"/>
                      </a:ln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4"/>
                      </a:lnTo>
                      <a:lnTo>
                        <a:pt x="0" y="4"/>
                      </a:lnTo>
                      <a:lnTo>
                        <a:pt x="0" y="4"/>
                      </a:lnTo>
                      <a:lnTo>
                        <a:pt x="0" y="4"/>
                      </a:lnTo>
                      <a:close/>
                      <a:moveTo>
                        <a:pt x="0" y="4"/>
                      </a:moveTo>
                      <a:lnTo>
                        <a:pt x="4" y="0"/>
                      </a:lnTo>
                      <a:lnTo>
                        <a:pt x="4" y="0"/>
                      </a:lnTo>
                      <a:lnTo>
                        <a:pt x="4" y="0"/>
                      </a:lnTo>
                      <a:lnTo>
                        <a:pt x="4" y="0"/>
                      </a:lnTo>
                      <a:lnTo>
                        <a:pt x="4" y="0"/>
                      </a:lnTo>
                      <a:lnTo>
                        <a:pt x="4" y="0"/>
                      </a:lnTo>
                      <a:lnTo>
                        <a:pt x="4" y="0"/>
                      </a:lnTo>
                      <a:lnTo>
                        <a:pt x="4" y="0"/>
                      </a:lnTo>
                      <a:lnTo>
                        <a:pt x="0" y="4"/>
                      </a:lnTo>
                      <a:lnTo>
                        <a:pt x="4" y="4"/>
                      </a:lnTo>
                      <a:lnTo>
                        <a:pt x="4" y="4"/>
                      </a:lnTo>
                      <a:lnTo>
                        <a:pt x="4" y="4"/>
                      </a:lnTo>
                      <a:lnTo>
                        <a:pt x="4" y="4"/>
                      </a:lnTo>
                      <a:lnTo>
                        <a:pt x="4" y="4"/>
                      </a:lnTo>
                      <a:lnTo>
                        <a:pt x="4" y="4"/>
                      </a:lnTo>
                      <a:lnTo>
                        <a:pt x="4" y="4"/>
                      </a:lnTo>
                      <a:lnTo>
                        <a:pt x="0" y="4"/>
                      </a:lnTo>
                      <a:lnTo>
                        <a:pt x="0" y="4"/>
                      </a:lnTo>
                      <a:lnTo>
                        <a:pt x="0" y="4"/>
                      </a:lnTo>
                      <a:close/>
                      <a:moveTo>
                        <a:pt x="4" y="4"/>
                      </a:moveTo>
                      <a:lnTo>
                        <a:pt x="4" y="0"/>
                      </a:lnTo>
                      <a:lnTo>
                        <a:pt x="4" y="0"/>
                      </a:lnTo>
                      <a:lnTo>
                        <a:pt x="4" y="4"/>
                      </a:lnTo>
                      <a:lnTo>
                        <a:pt x="4" y="0"/>
                      </a:lnTo>
                      <a:lnTo>
                        <a:pt x="4" y="0"/>
                      </a:lnTo>
                      <a:lnTo>
                        <a:pt x="4" y="0"/>
                      </a:lnTo>
                      <a:lnTo>
                        <a:pt x="4" y="4"/>
                      </a:lnTo>
                      <a:lnTo>
                        <a:pt x="4" y="4"/>
                      </a:lnTo>
                      <a:lnTo>
                        <a:pt x="4" y="0"/>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85111" name="Freeform 87"/>
                <p:cNvSpPr>
                  <a:spLocks noChangeAspect="1"/>
                </p:cNvSpPr>
                <p:nvPr/>
              </p:nvSpPr>
              <p:spPr bwMode="auto">
                <a:xfrm>
                  <a:off x="1094" y="2873"/>
                  <a:ext cx="3" cy="4"/>
                </a:xfrm>
                <a:custGeom>
                  <a:avLst/>
                  <a:gdLst/>
                  <a:ahLst/>
                  <a:cxnLst>
                    <a:cxn ang="0">
                      <a:pos x="0" y="4"/>
                    </a:cxn>
                    <a:cxn ang="0">
                      <a:pos x="0" y="0"/>
                    </a:cxn>
                    <a:cxn ang="0">
                      <a:pos x="0" y="0"/>
                    </a:cxn>
                    <a:cxn ang="0">
                      <a:pos x="0" y="4"/>
                    </a:cxn>
                    <a:cxn ang="0">
                      <a:pos x="0" y="4"/>
                    </a:cxn>
                    <a:cxn ang="0">
                      <a:pos x="3" y="4"/>
                    </a:cxn>
                    <a:cxn ang="0">
                      <a:pos x="3" y="4"/>
                    </a:cxn>
                    <a:cxn ang="0">
                      <a:pos x="3" y="4"/>
                    </a:cxn>
                    <a:cxn ang="0">
                      <a:pos x="3" y="0"/>
                    </a:cxn>
                    <a:cxn ang="0">
                      <a:pos x="3" y="0"/>
                    </a:cxn>
                    <a:cxn ang="0">
                      <a:pos x="3" y="4"/>
                    </a:cxn>
                    <a:cxn ang="0">
                      <a:pos x="3" y="4"/>
                    </a:cxn>
                    <a:cxn ang="0">
                      <a:pos x="3" y="4"/>
                    </a:cxn>
                    <a:cxn ang="0">
                      <a:pos x="0" y="4"/>
                    </a:cxn>
                    <a:cxn ang="0">
                      <a:pos x="0" y="4"/>
                    </a:cxn>
                  </a:cxnLst>
                  <a:rect l="0" t="0" r="r" b="b"/>
                  <a:pathLst>
                    <a:path w="3" h="4">
                      <a:moveTo>
                        <a:pt x="0" y="4"/>
                      </a:moveTo>
                      <a:lnTo>
                        <a:pt x="0" y="0"/>
                      </a:lnTo>
                      <a:lnTo>
                        <a:pt x="0" y="0"/>
                      </a:lnTo>
                      <a:lnTo>
                        <a:pt x="0" y="4"/>
                      </a:lnTo>
                      <a:lnTo>
                        <a:pt x="0" y="4"/>
                      </a:lnTo>
                      <a:lnTo>
                        <a:pt x="3" y="4"/>
                      </a:lnTo>
                      <a:lnTo>
                        <a:pt x="3" y="4"/>
                      </a:lnTo>
                      <a:lnTo>
                        <a:pt x="3" y="4"/>
                      </a:lnTo>
                      <a:lnTo>
                        <a:pt x="3" y="0"/>
                      </a:lnTo>
                      <a:lnTo>
                        <a:pt x="3" y="0"/>
                      </a:lnTo>
                      <a:lnTo>
                        <a:pt x="3" y="4"/>
                      </a:lnTo>
                      <a:lnTo>
                        <a:pt x="3" y="4"/>
                      </a:lnTo>
                      <a:lnTo>
                        <a:pt x="3"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5112" name="Freeform 88"/>
                <p:cNvSpPr>
                  <a:spLocks noChangeAspect="1"/>
                </p:cNvSpPr>
                <p:nvPr/>
              </p:nvSpPr>
              <p:spPr bwMode="auto">
                <a:xfrm>
                  <a:off x="1097" y="2869"/>
                  <a:ext cx="1" cy="8"/>
                </a:xfrm>
                <a:custGeom>
                  <a:avLst/>
                  <a:gdLst/>
                  <a:ahLst/>
                  <a:cxnLst>
                    <a:cxn ang="0">
                      <a:pos x="0" y="8"/>
                    </a:cxn>
                    <a:cxn ang="0">
                      <a:pos x="0" y="8"/>
                    </a:cxn>
                    <a:cxn ang="0">
                      <a:pos x="0" y="4"/>
                    </a:cxn>
                    <a:cxn ang="0">
                      <a:pos x="0" y="4"/>
                    </a:cxn>
                    <a:cxn ang="0">
                      <a:pos x="0" y="8"/>
                    </a:cxn>
                    <a:cxn ang="0">
                      <a:pos x="0" y="0"/>
                    </a:cxn>
                    <a:cxn ang="0">
                      <a:pos x="0" y="0"/>
                    </a:cxn>
                    <a:cxn ang="0">
                      <a:pos x="0" y="8"/>
                    </a:cxn>
                    <a:cxn ang="0">
                      <a:pos x="0" y="8"/>
                    </a:cxn>
                    <a:cxn ang="0">
                      <a:pos x="0" y="4"/>
                    </a:cxn>
                    <a:cxn ang="0">
                      <a:pos x="0" y="8"/>
                    </a:cxn>
                  </a:cxnLst>
                  <a:rect l="0" t="0" r="r" b="b"/>
                  <a:pathLst>
                    <a:path h="8">
                      <a:moveTo>
                        <a:pt x="0" y="8"/>
                      </a:moveTo>
                      <a:lnTo>
                        <a:pt x="0" y="8"/>
                      </a:lnTo>
                      <a:lnTo>
                        <a:pt x="0" y="4"/>
                      </a:lnTo>
                      <a:lnTo>
                        <a:pt x="0" y="4"/>
                      </a:lnTo>
                      <a:lnTo>
                        <a:pt x="0" y="8"/>
                      </a:lnTo>
                      <a:lnTo>
                        <a:pt x="0" y="0"/>
                      </a:lnTo>
                      <a:lnTo>
                        <a:pt x="0" y="0"/>
                      </a:lnTo>
                      <a:lnTo>
                        <a:pt x="0" y="8"/>
                      </a:lnTo>
                      <a:lnTo>
                        <a:pt x="0" y="8"/>
                      </a:lnTo>
                      <a:lnTo>
                        <a:pt x="0" y="4"/>
                      </a:lnTo>
                      <a:lnTo>
                        <a:pt x="0" y="8"/>
                      </a:lnTo>
                    </a:path>
                  </a:pathLst>
                </a:custGeom>
                <a:noFill/>
                <a:ln w="6350">
                  <a:solidFill>
                    <a:srgbClr val="000000"/>
                  </a:solidFill>
                  <a:prstDash val="solid"/>
                  <a:round/>
                  <a:headEnd/>
                  <a:tailEnd/>
                </a:ln>
              </p:spPr>
              <p:txBody>
                <a:bodyPr/>
                <a:lstStyle/>
                <a:p>
                  <a:endParaRPr lang="en-US"/>
                </a:p>
              </p:txBody>
            </p:sp>
            <p:sp>
              <p:nvSpPr>
                <p:cNvPr id="385113" name="Freeform 89"/>
                <p:cNvSpPr>
                  <a:spLocks noChangeAspect="1"/>
                </p:cNvSpPr>
                <p:nvPr/>
              </p:nvSpPr>
              <p:spPr bwMode="auto">
                <a:xfrm>
                  <a:off x="1097" y="2869"/>
                  <a:ext cx="1" cy="8"/>
                </a:xfrm>
                <a:custGeom>
                  <a:avLst/>
                  <a:gdLst/>
                  <a:ahLst/>
                  <a:cxnLst>
                    <a:cxn ang="0">
                      <a:pos x="0" y="8"/>
                    </a:cxn>
                    <a:cxn ang="0">
                      <a:pos x="0" y="4"/>
                    </a:cxn>
                    <a:cxn ang="0">
                      <a:pos x="0" y="8"/>
                    </a:cxn>
                    <a:cxn ang="0">
                      <a:pos x="0" y="8"/>
                    </a:cxn>
                    <a:cxn ang="0">
                      <a:pos x="0" y="0"/>
                    </a:cxn>
                    <a:cxn ang="0">
                      <a:pos x="0" y="0"/>
                    </a:cxn>
                    <a:cxn ang="0">
                      <a:pos x="0" y="8"/>
                    </a:cxn>
                  </a:cxnLst>
                  <a:rect l="0" t="0" r="r" b="b"/>
                  <a:pathLst>
                    <a:path h="8">
                      <a:moveTo>
                        <a:pt x="0" y="8"/>
                      </a:moveTo>
                      <a:lnTo>
                        <a:pt x="0" y="4"/>
                      </a:lnTo>
                      <a:lnTo>
                        <a:pt x="0" y="8"/>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85114" name="Freeform 90"/>
                <p:cNvSpPr>
                  <a:spLocks noChangeAspect="1"/>
                </p:cNvSpPr>
                <p:nvPr/>
              </p:nvSpPr>
              <p:spPr bwMode="auto">
                <a:xfrm>
                  <a:off x="1097" y="2869"/>
                  <a:ext cx="4" cy="8"/>
                </a:xfrm>
                <a:custGeom>
                  <a:avLst/>
                  <a:gdLst/>
                  <a:ahLst/>
                  <a:cxnLst>
                    <a:cxn ang="0">
                      <a:pos x="0" y="4"/>
                    </a:cxn>
                    <a:cxn ang="0">
                      <a:pos x="0" y="4"/>
                    </a:cxn>
                    <a:cxn ang="0">
                      <a:pos x="0" y="4"/>
                    </a:cxn>
                    <a:cxn ang="0">
                      <a:pos x="0" y="0"/>
                    </a:cxn>
                    <a:cxn ang="0">
                      <a:pos x="0" y="0"/>
                    </a:cxn>
                    <a:cxn ang="0">
                      <a:pos x="0" y="0"/>
                    </a:cxn>
                    <a:cxn ang="0">
                      <a:pos x="0" y="0"/>
                    </a:cxn>
                    <a:cxn ang="0">
                      <a:pos x="4" y="0"/>
                    </a:cxn>
                    <a:cxn ang="0">
                      <a:pos x="4" y="0"/>
                    </a:cxn>
                    <a:cxn ang="0">
                      <a:pos x="4" y="4"/>
                    </a:cxn>
                    <a:cxn ang="0">
                      <a:pos x="4" y="4"/>
                    </a:cxn>
                    <a:cxn ang="0">
                      <a:pos x="0" y="4"/>
                    </a:cxn>
                    <a:cxn ang="0">
                      <a:pos x="0" y="8"/>
                    </a:cxn>
                    <a:cxn ang="0">
                      <a:pos x="0" y="8"/>
                    </a:cxn>
                    <a:cxn ang="0">
                      <a:pos x="0" y="8"/>
                    </a:cxn>
                    <a:cxn ang="0">
                      <a:pos x="0" y="8"/>
                    </a:cxn>
                    <a:cxn ang="0">
                      <a:pos x="0" y="4"/>
                    </a:cxn>
                    <a:cxn ang="0">
                      <a:pos x="0" y="4"/>
                    </a:cxn>
                  </a:cxnLst>
                  <a:rect l="0" t="0" r="r" b="b"/>
                  <a:pathLst>
                    <a:path w="4" h="8">
                      <a:moveTo>
                        <a:pt x="0" y="4"/>
                      </a:moveTo>
                      <a:lnTo>
                        <a:pt x="0" y="4"/>
                      </a:lnTo>
                      <a:lnTo>
                        <a:pt x="0" y="4"/>
                      </a:lnTo>
                      <a:lnTo>
                        <a:pt x="0" y="0"/>
                      </a:lnTo>
                      <a:lnTo>
                        <a:pt x="0" y="0"/>
                      </a:lnTo>
                      <a:lnTo>
                        <a:pt x="0" y="0"/>
                      </a:lnTo>
                      <a:lnTo>
                        <a:pt x="0" y="0"/>
                      </a:lnTo>
                      <a:lnTo>
                        <a:pt x="4" y="0"/>
                      </a:lnTo>
                      <a:lnTo>
                        <a:pt x="4" y="0"/>
                      </a:lnTo>
                      <a:lnTo>
                        <a:pt x="4" y="4"/>
                      </a:lnTo>
                      <a:lnTo>
                        <a:pt x="4" y="4"/>
                      </a:lnTo>
                      <a:lnTo>
                        <a:pt x="0" y="4"/>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5115" name="Freeform 91"/>
                <p:cNvSpPr>
                  <a:spLocks noChangeAspect="1"/>
                </p:cNvSpPr>
                <p:nvPr/>
              </p:nvSpPr>
              <p:spPr bwMode="auto">
                <a:xfrm>
                  <a:off x="1097" y="2869"/>
                  <a:ext cx="4" cy="8"/>
                </a:xfrm>
                <a:custGeom>
                  <a:avLst/>
                  <a:gdLst/>
                  <a:ahLst/>
                  <a:cxnLst>
                    <a:cxn ang="0">
                      <a:pos x="0" y="4"/>
                    </a:cxn>
                    <a:cxn ang="0">
                      <a:pos x="0" y="4"/>
                    </a:cxn>
                    <a:cxn ang="0">
                      <a:pos x="0" y="4"/>
                    </a:cxn>
                    <a:cxn ang="0">
                      <a:pos x="0" y="8"/>
                    </a:cxn>
                    <a:cxn ang="0">
                      <a:pos x="0" y="8"/>
                    </a:cxn>
                    <a:cxn ang="0">
                      <a:pos x="0" y="8"/>
                    </a:cxn>
                    <a:cxn ang="0">
                      <a:pos x="0" y="8"/>
                    </a:cxn>
                    <a:cxn ang="0">
                      <a:pos x="4" y="4"/>
                    </a:cxn>
                    <a:cxn ang="0">
                      <a:pos x="4" y="4"/>
                    </a:cxn>
                    <a:cxn ang="0">
                      <a:pos x="4" y="4"/>
                    </a:cxn>
                    <a:cxn ang="0">
                      <a:pos x="4" y="4"/>
                    </a:cxn>
                    <a:cxn ang="0">
                      <a:pos x="4" y="4"/>
                    </a:cxn>
                    <a:cxn ang="0">
                      <a:pos x="0" y="0"/>
                    </a:cxn>
                    <a:cxn ang="0">
                      <a:pos x="0" y="0"/>
                    </a:cxn>
                    <a:cxn ang="0">
                      <a:pos x="0" y="4"/>
                    </a:cxn>
                    <a:cxn ang="0">
                      <a:pos x="0" y="4"/>
                    </a:cxn>
                    <a:cxn ang="0">
                      <a:pos x="0" y="4"/>
                    </a:cxn>
                    <a:cxn ang="0">
                      <a:pos x="0" y="4"/>
                    </a:cxn>
                  </a:cxnLst>
                  <a:rect l="0" t="0" r="r" b="b"/>
                  <a:pathLst>
                    <a:path w="4" h="8">
                      <a:moveTo>
                        <a:pt x="0" y="4"/>
                      </a:moveTo>
                      <a:lnTo>
                        <a:pt x="0" y="4"/>
                      </a:lnTo>
                      <a:lnTo>
                        <a:pt x="0" y="4"/>
                      </a:lnTo>
                      <a:lnTo>
                        <a:pt x="0" y="8"/>
                      </a:lnTo>
                      <a:lnTo>
                        <a:pt x="0" y="8"/>
                      </a:lnTo>
                      <a:lnTo>
                        <a:pt x="0" y="8"/>
                      </a:lnTo>
                      <a:lnTo>
                        <a:pt x="0" y="8"/>
                      </a:lnTo>
                      <a:lnTo>
                        <a:pt x="4" y="4"/>
                      </a:lnTo>
                      <a:lnTo>
                        <a:pt x="4" y="4"/>
                      </a:lnTo>
                      <a:lnTo>
                        <a:pt x="4" y="4"/>
                      </a:lnTo>
                      <a:lnTo>
                        <a:pt x="4" y="4"/>
                      </a:lnTo>
                      <a:lnTo>
                        <a:pt x="4" y="4"/>
                      </a:lnTo>
                      <a:lnTo>
                        <a:pt x="0" y="0"/>
                      </a:lnTo>
                      <a:lnTo>
                        <a:pt x="0"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5116" name="Freeform 92"/>
                <p:cNvSpPr>
                  <a:spLocks noChangeAspect="1"/>
                </p:cNvSpPr>
                <p:nvPr/>
              </p:nvSpPr>
              <p:spPr bwMode="auto">
                <a:xfrm>
                  <a:off x="1101" y="2869"/>
                  <a:ext cx="1" cy="4"/>
                </a:xfrm>
                <a:custGeom>
                  <a:avLst/>
                  <a:gdLst/>
                  <a:ahLst/>
                  <a:cxnLst>
                    <a:cxn ang="0">
                      <a:pos x="0" y="4"/>
                    </a:cxn>
                    <a:cxn ang="0">
                      <a:pos x="0" y="4"/>
                    </a:cxn>
                    <a:cxn ang="0">
                      <a:pos x="0" y="0"/>
                    </a:cxn>
                    <a:cxn ang="0">
                      <a:pos x="0" y="0"/>
                    </a:cxn>
                    <a:cxn ang="0">
                      <a:pos x="0" y="0"/>
                    </a:cxn>
                    <a:cxn ang="0">
                      <a:pos x="0" y="0"/>
                    </a:cxn>
                    <a:cxn ang="0">
                      <a:pos x="0" y="0"/>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 ang="0">
                      <a:pos x="0" y="4"/>
                    </a:cxn>
                    <a:cxn ang="0">
                      <a:pos x="0" y="4"/>
                    </a:cxn>
                  </a:cxnLst>
                  <a:rect l="0" t="0" r="r" b="b"/>
                  <a:pathLst>
                    <a:path h="4">
                      <a:moveTo>
                        <a:pt x="0" y="4"/>
                      </a:moveTo>
                      <a:lnTo>
                        <a:pt x="0" y="4"/>
                      </a:lnTo>
                      <a:lnTo>
                        <a:pt x="0" y="0"/>
                      </a:lnTo>
                      <a:lnTo>
                        <a:pt x="0" y="0"/>
                      </a:lnTo>
                      <a:lnTo>
                        <a:pt x="0" y="0"/>
                      </a:lnTo>
                      <a:lnTo>
                        <a:pt x="0" y="0"/>
                      </a:lnTo>
                      <a:lnTo>
                        <a:pt x="0" y="0"/>
                      </a:lnTo>
                      <a:lnTo>
                        <a:pt x="0" y="0"/>
                      </a:lnTo>
                      <a:lnTo>
                        <a:pt x="0" y="0"/>
                      </a:lnTo>
                      <a:lnTo>
                        <a:pt x="0" y="0"/>
                      </a:lnTo>
                      <a:lnTo>
                        <a:pt x="0" y="4"/>
                      </a:lnTo>
                      <a:lnTo>
                        <a:pt x="0" y="4"/>
                      </a:lnTo>
                      <a:lnTo>
                        <a:pt x="0" y="4"/>
                      </a:lnTo>
                      <a:lnTo>
                        <a:pt x="0"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5117" name="Freeform 93"/>
                <p:cNvSpPr>
                  <a:spLocks noChangeAspect="1"/>
                </p:cNvSpPr>
                <p:nvPr/>
              </p:nvSpPr>
              <p:spPr bwMode="auto">
                <a:xfrm>
                  <a:off x="1101" y="2869"/>
                  <a:ext cx="1" cy="4"/>
                </a:xfrm>
                <a:custGeom>
                  <a:avLst/>
                  <a:gdLst/>
                  <a:ahLst/>
                  <a:cxnLst>
                    <a:cxn ang="0">
                      <a:pos x="0" y="4"/>
                    </a:cxn>
                    <a:cxn ang="0">
                      <a:pos x="0" y="0"/>
                    </a:cxn>
                    <a:cxn ang="0">
                      <a:pos x="0" y="0"/>
                    </a:cxn>
                    <a:cxn ang="0">
                      <a:pos x="0" y="4"/>
                    </a:cxn>
                    <a:cxn ang="0">
                      <a:pos x="0" y="0"/>
                    </a:cxn>
                    <a:cxn ang="0">
                      <a:pos x="0" y="0"/>
                    </a:cxn>
                    <a:cxn ang="0">
                      <a:pos x="0" y="0"/>
                    </a:cxn>
                    <a:cxn ang="0">
                      <a:pos x="0" y="4"/>
                    </a:cxn>
                    <a:cxn ang="0">
                      <a:pos x="0" y="4"/>
                    </a:cxn>
                    <a:cxn ang="0">
                      <a:pos x="0" y="4"/>
                    </a:cxn>
                    <a:cxn ang="0">
                      <a:pos x="0" y="4"/>
                    </a:cxn>
                    <a:cxn ang="0">
                      <a:pos x="0" y="4"/>
                    </a:cxn>
                    <a:cxn ang="0">
                      <a:pos x="0" y="4"/>
                    </a:cxn>
                  </a:cxnLst>
                  <a:rect l="0" t="0" r="r" b="b"/>
                  <a:pathLst>
                    <a:path h="4">
                      <a:moveTo>
                        <a:pt x="0" y="4"/>
                      </a:moveTo>
                      <a:lnTo>
                        <a:pt x="0" y="0"/>
                      </a:lnTo>
                      <a:lnTo>
                        <a:pt x="0" y="0"/>
                      </a:lnTo>
                      <a:lnTo>
                        <a:pt x="0" y="4"/>
                      </a:lnTo>
                      <a:lnTo>
                        <a:pt x="0" y="0"/>
                      </a:lnTo>
                      <a:lnTo>
                        <a:pt x="0" y="0"/>
                      </a:lnTo>
                      <a:lnTo>
                        <a:pt x="0" y="0"/>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5118" name="Freeform 94"/>
                <p:cNvSpPr>
                  <a:spLocks noChangeAspect="1" noEditPoints="1"/>
                </p:cNvSpPr>
                <p:nvPr/>
              </p:nvSpPr>
              <p:spPr bwMode="auto">
                <a:xfrm>
                  <a:off x="1094" y="2850"/>
                  <a:ext cx="7" cy="8"/>
                </a:xfrm>
                <a:custGeom>
                  <a:avLst/>
                  <a:gdLst/>
                  <a:ahLst/>
                  <a:cxnLst>
                    <a:cxn ang="0">
                      <a:pos x="3" y="8"/>
                    </a:cxn>
                    <a:cxn ang="0">
                      <a:pos x="0" y="8"/>
                    </a:cxn>
                    <a:cxn ang="0">
                      <a:pos x="0" y="4"/>
                    </a:cxn>
                    <a:cxn ang="0">
                      <a:pos x="0" y="8"/>
                    </a:cxn>
                    <a:cxn ang="0">
                      <a:pos x="3" y="4"/>
                    </a:cxn>
                    <a:cxn ang="0">
                      <a:pos x="3" y="4"/>
                    </a:cxn>
                    <a:cxn ang="0">
                      <a:pos x="3" y="0"/>
                    </a:cxn>
                    <a:cxn ang="0">
                      <a:pos x="3" y="4"/>
                    </a:cxn>
                    <a:cxn ang="0">
                      <a:pos x="3" y="4"/>
                    </a:cxn>
                    <a:cxn ang="0">
                      <a:pos x="3" y="8"/>
                    </a:cxn>
                    <a:cxn ang="0">
                      <a:pos x="3" y="8"/>
                    </a:cxn>
                    <a:cxn ang="0">
                      <a:pos x="3" y="8"/>
                    </a:cxn>
                    <a:cxn ang="0">
                      <a:pos x="3" y="4"/>
                    </a:cxn>
                    <a:cxn ang="0">
                      <a:pos x="3" y="4"/>
                    </a:cxn>
                    <a:cxn ang="0">
                      <a:pos x="3" y="8"/>
                    </a:cxn>
                    <a:cxn ang="0">
                      <a:pos x="3" y="8"/>
                    </a:cxn>
                    <a:cxn ang="0">
                      <a:pos x="3" y="4"/>
                    </a:cxn>
                    <a:cxn ang="0">
                      <a:pos x="3" y="4"/>
                    </a:cxn>
                    <a:cxn ang="0">
                      <a:pos x="3" y="4"/>
                    </a:cxn>
                    <a:cxn ang="0">
                      <a:pos x="3" y="4"/>
                    </a:cxn>
                    <a:cxn ang="0">
                      <a:pos x="3" y="4"/>
                    </a:cxn>
                    <a:cxn ang="0">
                      <a:pos x="3" y="4"/>
                    </a:cxn>
                    <a:cxn ang="0">
                      <a:pos x="3" y="4"/>
                    </a:cxn>
                    <a:cxn ang="0">
                      <a:pos x="3" y="0"/>
                    </a:cxn>
                    <a:cxn ang="0">
                      <a:pos x="3" y="4"/>
                    </a:cxn>
                    <a:cxn ang="0">
                      <a:pos x="3" y="0"/>
                    </a:cxn>
                    <a:cxn ang="0">
                      <a:pos x="3" y="4"/>
                    </a:cxn>
                    <a:cxn ang="0">
                      <a:pos x="3" y="4"/>
                    </a:cxn>
                    <a:cxn ang="0">
                      <a:pos x="3" y="4"/>
                    </a:cxn>
                    <a:cxn ang="0">
                      <a:pos x="3" y="4"/>
                    </a:cxn>
                    <a:cxn ang="0">
                      <a:pos x="3" y="4"/>
                    </a:cxn>
                    <a:cxn ang="0">
                      <a:pos x="3" y="4"/>
                    </a:cxn>
                    <a:cxn ang="0">
                      <a:pos x="3" y="0"/>
                    </a:cxn>
                    <a:cxn ang="0">
                      <a:pos x="3" y="4"/>
                    </a:cxn>
                    <a:cxn ang="0">
                      <a:pos x="7" y="0"/>
                    </a:cxn>
                    <a:cxn ang="0">
                      <a:pos x="7" y="4"/>
                    </a:cxn>
                    <a:cxn ang="0">
                      <a:pos x="3" y="4"/>
                    </a:cxn>
                    <a:cxn ang="0">
                      <a:pos x="3" y="4"/>
                    </a:cxn>
                    <a:cxn ang="0">
                      <a:pos x="3" y="4"/>
                    </a:cxn>
                  </a:cxnLst>
                  <a:rect l="0" t="0" r="r" b="b"/>
                  <a:pathLst>
                    <a:path w="7" h="8">
                      <a:moveTo>
                        <a:pt x="0" y="8"/>
                      </a:moveTo>
                      <a:lnTo>
                        <a:pt x="3" y="8"/>
                      </a:lnTo>
                      <a:lnTo>
                        <a:pt x="3" y="8"/>
                      </a:lnTo>
                      <a:lnTo>
                        <a:pt x="0" y="8"/>
                      </a:lnTo>
                      <a:lnTo>
                        <a:pt x="0" y="4"/>
                      </a:lnTo>
                      <a:lnTo>
                        <a:pt x="0" y="4"/>
                      </a:lnTo>
                      <a:lnTo>
                        <a:pt x="0" y="8"/>
                      </a:lnTo>
                      <a:lnTo>
                        <a:pt x="0" y="8"/>
                      </a:lnTo>
                      <a:close/>
                      <a:moveTo>
                        <a:pt x="3" y="4"/>
                      </a:moveTo>
                      <a:lnTo>
                        <a:pt x="3" y="4"/>
                      </a:lnTo>
                      <a:lnTo>
                        <a:pt x="3" y="4"/>
                      </a:lnTo>
                      <a:lnTo>
                        <a:pt x="3" y="4"/>
                      </a:lnTo>
                      <a:lnTo>
                        <a:pt x="3" y="0"/>
                      </a:lnTo>
                      <a:lnTo>
                        <a:pt x="3" y="0"/>
                      </a:lnTo>
                      <a:lnTo>
                        <a:pt x="3" y="4"/>
                      </a:lnTo>
                      <a:lnTo>
                        <a:pt x="3" y="4"/>
                      </a:lnTo>
                      <a:lnTo>
                        <a:pt x="3" y="4"/>
                      </a:lnTo>
                      <a:lnTo>
                        <a:pt x="3" y="4"/>
                      </a:lnTo>
                      <a:lnTo>
                        <a:pt x="3" y="8"/>
                      </a:lnTo>
                      <a:lnTo>
                        <a:pt x="3" y="8"/>
                      </a:lnTo>
                      <a:lnTo>
                        <a:pt x="3" y="8"/>
                      </a:lnTo>
                      <a:lnTo>
                        <a:pt x="3" y="8"/>
                      </a:lnTo>
                      <a:lnTo>
                        <a:pt x="3" y="8"/>
                      </a:lnTo>
                      <a:lnTo>
                        <a:pt x="3" y="8"/>
                      </a:lnTo>
                      <a:lnTo>
                        <a:pt x="3" y="4"/>
                      </a:lnTo>
                      <a:lnTo>
                        <a:pt x="3" y="4"/>
                      </a:lnTo>
                      <a:close/>
                      <a:moveTo>
                        <a:pt x="3" y="4"/>
                      </a:moveTo>
                      <a:lnTo>
                        <a:pt x="3" y="4"/>
                      </a:lnTo>
                      <a:lnTo>
                        <a:pt x="3" y="8"/>
                      </a:lnTo>
                      <a:lnTo>
                        <a:pt x="3" y="8"/>
                      </a:lnTo>
                      <a:lnTo>
                        <a:pt x="3" y="8"/>
                      </a:lnTo>
                      <a:lnTo>
                        <a:pt x="3" y="8"/>
                      </a:lnTo>
                      <a:lnTo>
                        <a:pt x="3" y="8"/>
                      </a:lnTo>
                      <a:lnTo>
                        <a:pt x="3" y="4"/>
                      </a:lnTo>
                      <a:lnTo>
                        <a:pt x="3" y="4"/>
                      </a:lnTo>
                      <a:lnTo>
                        <a:pt x="3" y="4"/>
                      </a:lnTo>
                      <a:lnTo>
                        <a:pt x="3" y="4"/>
                      </a:lnTo>
                      <a:lnTo>
                        <a:pt x="3" y="4"/>
                      </a:lnTo>
                      <a:lnTo>
                        <a:pt x="3" y="4"/>
                      </a:lnTo>
                      <a:lnTo>
                        <a:pt x="3" y="4"/>
                      </a:lnTo>
                      <a:lnTo>
                        <a:pt x="3" y="4"/>
                      </a:lnTo>
                      <a:lnTo>
                        <a:pt x="3" y="4"/>
                      </a:lnTo>
                      <a:lnTo>
                        <a:pt x="3" y="4"/>
                      </a:lnTo>
                      <a:lnTo>
                        <a:pt x="3" y="4"/>
                      </a:lnTo>
                      <a:close/>
                      <a:moveTo>
                        <a:pt x="3" y="4"/>
                      </a:moveTo>
                      <a:lnTo>
                        <a:pt x="3" y="4"/>
                      </a:lnTo>
                      <a:lnTo>
                        <a:pt x="3" y="0"/>
                      </a:lnTo>
                      <a:lnTo>
                        <a:pt x="3" y="0"/>
                      </a:lnTo>
                      <a:lnTo>
                        <a:pt x="3" y="4"/>
                      </a:lnTo>
                      <a:lnTo>
                        <a:pt x="3" y="4"/>
                      </a:lnTo>
                      <a:lnTo>
                        <a:pt x="3" y="0"/>
                      </a:lnTo>
                      <a:lnTo>
                        <a:pt x="3" y="0"/>
                      </a:lnTo>
                      <a:lnTo>
                        <a:pt x="3" y="4"/>
                      </a:lnTo>
                      <a:lnTo>
                        <a:pt x="3" y="4"/>
                      </a:lnTo>
                      <a:lnTo>
                        <a:pt x="3" y="4"/>
                      </a:lnTo>
                      <a:lnTo>
                        <a:pt x="3" y="4"/>
                      </a:lnTo>
                      <a:lnTo>
                        <a:pt x="3" y="4"/>
                      </a:lnTo>
                      <a:lnTo>
                        <a:pt x="3" y="4"/>
                      </a:lnTo>
                      <a:lnTo>
                        <a:pt x="3" y="4"/>
                      </a:lnTo>
                      <a:lnTo>
                        <a:pt x="3" y="4"/>
                      </a:lnTo>
                      <a:lnTo>
                        <a:pt x="3" y="8"/>
                      </a:lnTo>
                      <a:lnTo>
                        <a:pt x="3" y="4"/>
                      </a:lnTo>
                      <a:lnTo>
                        <a:pt x="3" y="4"/>
                      </a:lnTo>
                      <a:lnTo>
                        <a:pt x="3" y="4"/>
                      </a:lnTo>
                      <a:close/>
                      <a:moveTo>
                        <a:pt x="3" y="4"/>
                      </a:moveTo>
                      <a:lnTo>
                        <a:pt x="3" y="0"/>
                      </a:lnTo>
                      <a:lnTo>
                        <a:pt x="3" y="0"/>
                      </a:lnTo>
                      <a:lnTo>
                        <a:pt x="3" y="4"/>
                      </a:lnTo>
                      <a:lnTo>
                        <a:pt x="7" y="0"/>
                      </a:lnTo>
                      <a:lnTo>
                        <a:pt x="7" y="0"/>
                      </a:lnTo>
                      <a:lnTo>
                        <a:pt x="3" y="4"/>
                      </a:lnTo>
                      <a:lnTo>
                        <a:pt x="7" y="4"/>
                      </a:lnTo>
                      <a:lnTo>
                        <a:pt x="7" y="4"/>
                      </a:lnTo>
                      <a:lnTo>
                        <a:pt x="3" y="4"/>
                      </a:lnTo>
                      <a:lnTo>
                        <a:pt x="3" y="4"/>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85119" name="Freeform 95"/>
                <p:cNvSpPr>
                  <a:spLocks noChangeAspect="1"/>
                </p:cNvSpPr>
                <p:nvPr/>
              </p:nvSpPr>
              <p:spPr bwMode="auto">
                <a:xfrm>
                  <a:off x="1094" y="2854"/>
                  <a:ext cx="3" cy="4"/>
                </a:xfrm>
                <a:custGeom>
                  <a:avLst/>
                  <a:gdLst/>
                  <a:ahLst/>
                  <a:cxnLst>
                    <a:cxn ang="0">
                      <a:pos x="0" y="4"/>
                    </a:cxn>
                    <a:cxn ang="0">
                      <a:pos x="3" y="4"/>
                    </a:cxn>
                    <a:cxn ang="0">
                      <a:pos x="3" y="4"/>
                    </a:cxn>
                    <a:cxn ang="0">
                      <a:pos x="0" y="4"/>
                    </a:cxn>
                    <a:cxn ang="0">
                      <a:pos x="0" y="0"/>
                    </a:cxn>
                    <a:cxn ang="0">
                      <a:pos x="0" y="0"/>
                    </a:cxn>
                    <a:cxn ang="0">
                      <a:pos x="0" y="4"/>
                    </a:cxn>
                  </a:cxnLst>
                  <a:rect l="0" t="0" r="r" b="b"/>
                  <a:pathLst>
                    <a:path w="3" h="4">
                      <a:moveTo>
                        <a:pt x="0" y="4"/>
                      </a:moveTo>
                      <a:lnTo>
                        <a:pt x="3" y="4"/>
                      </a:lnTo>
                      <a:lnTo>
                        <a:pt x="3" y="4"/>
                      </a:lnTo>
                      <a:lnTo>
                        <a:pt x="0" y="4"/>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85120" name="Freeform 96"/>
                <p:cNvSpPr>
                  <a:spLocks noChangeAspect="1"/>
                </p:cNvSpPr>
                <p:nvPr/>
              </p:nvSpPr>
              <p:spPr bwMode="auto">
                <a:xfrm>
                  <a:off x="1094" y="2850"/>
                  <a:ext cx="3" cy="8"/>
                </a:xfrm>
                <a:custGeom>
                  <a:avLst/>
                  <a:gdLst/>
                  <a:ahLst/>
                  <a:cxnLst>
                    <a:cxn ang="0">
                      <a:pos x="0" y="4"/>
                    </a:cxn>
                    <a:cxn ang="0">
                      <a:pos x="0" y="4"/>
                    </a:cxn>
                    <a:cxn ang="0">
                      <a:pos x="0" y="4"/>
                    </a:cxn>
                    <a:cxn ang="0">
                      <a:pos x="0" y="4"/>
                    </a:cxn>
                    <a:cxn ang="0">
                      <a:pos x="3" y="4"/>
                    </a:cxn>
                    <a:cxn ang="0">
                      <a:pos x="3" y="0"/>
                    </a:cxn>
                    <a:cxn ang="0">
                      <a:pos x="3" y="0"/>
                    </a:cxn>
                    <a:cxn ang="0">
                      <a:pos x="3" y="4"/>
                    </a:cxn>
                    <a:cxn ang="0">
                      <a:pos x="3" y="4"/>
                    </a:cxn>
                    <a:cxn ang="0">
                      <a:pos x="3" y="4"/>
                    </a:cxn>
                    <a:cxn ang="0">
                      <a:pos x="3" y="4"/>
                    </a:cxn>
                    <a:cxn ang="0">
                      <a:pos x="3" y="8"/>
                    </a:cxn>
                    <a:cxn ang="0">
                      <a:pos x="3" y="8"/>
                    </a:cxn>
                    <a:cxn ang="0">
                      <a:pos x="3" y="8"/>
                    </a:cxn>
                    <a:cxn ang="0">
                      <a:pos x="3" y="8"/>
                    </a:cxn>
                    <a:cxn ang="0">
                      <a:pos x="0" y="8"/>
                    </a:cxn>
                    <a:cxn ang="0">
                      <a:pos x="0" y="8"/>
                    </a:cxn>
                    <a:cxn ang="0">
                      <a:pos x="0" y="4"/>
                    </a:cxn>
                  </a:cxnLst>
                  <a:rect l="0" t="0" r="r" b="b"/>
                  <a:pathLst>
                    <a:path w="3" h="8">
                      <a:moveTo>
                        <a:pt x="0" y="4"/>
                      </a:moveTo>
                      <a:lnTo>
                        <a:pt x="0" y="4"/>
                      </a:lnTo>
                      <a:lnTo>
                        <a:pt x="0" y="4"/>
                      </a:lnTo>
                      <a:lnTo>
                        <a:pt x="0" y="4"/>
                      </a:lnTo>
                      <a:lnTo>
                        <a:pt x="3" y="4"/>
                      </a:lnTo>
                      <a:lnTo>
                        <a:pt x="3" y="0"/>
                      </a:lnTo>
                      <a:lnTo>
                        <a:pt x="3" y="0"/>
                      </a:lnTo>
                      <a:lnTo>
                        <a:pt x="3" y="4"/>
                      </a:lnTo>
                      <a:lnTo>
                        <a:pt x="3" y="4"/>
                      </a:lnTo>
                      <a:lnTo>
                        <a:pt x="3" y="4"/>
                      </a:lnTo>
                      <a:lnTo>
                        <a:pt x="3" y="4"/>
                      </a:lnTo>
                      <a:lnTo>
                        <a:pt x="3" y="8"/>
                      </a:lnTo>
                      <a:lnTo>
                        <a:pt x="3" y="8"/>
                      </a:lnTo>
                      <a:lnTo>
                        <a:pt x="3" y="8"/>
                      </a:lnTo>
                      <a:lnTo>
                        <a:pt x="3"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5121" name="Freeform 97"/>
                <p:cNvSpPr>
                  <a:spLocks noChangeAspect="1"/>
                </p:cNvSpPr>
                <p:nvPr/>
              </p:nvSpPr>
              <p:spPr bwMode="auto">
                <a:xfrm>
                  <a:off x="1094" y="2850"/>
                  <a:ext cx="3" cy="8"/>
                </a:xfrm>
                <a:custGeom>
                  <a:avLst/>
                  <a:gdLst/>
                  <a:ahLst/>
                  <a:cxnLst>
                    <a:cxn ang="0">
                      <a:pos x="0" y="4"/>
                    </a:cxn>
                    <a:cxn ang="0">
                      <a:pos x="0" y="4"/>
                    </a:cxn>
                    <a:cxn ang="0">
                      <a:pos x="0" y="4"/>
                    </a:cxn>
                    <a:cxn ang="0">
                      <a:pos x="0" y="8"/>
                    </a:cxn>
                    <a:cxn ang="0">
                      <a:pos x="0" y="8"/>
                    </a:cxn>
                    <a:cxn ang="0">
                      <a:pos x="3" y="8"/>
                    </a:cxn>
                    <a:cxn ang="0">
                      <a:pos x="3" y="8"/>
                    </a:cxn>
                    <a:cxn ang="0">
                      <a:pos x="3" y="4"/>
                    </a:cxn>
                    <a:cxn ang="0">
                      <a:pos x="3" y="4"/>
                    </a:cxn>
                    <a:cxn ang="0">
                      <a:pos x="3" y="4"/>
                    </a:cxn>
                    <a:cxn ang="0">
                      <a:pos x="3" y="4"/>
                    </a:cxn>
                    <a:cxn ang="0">
                      <a:pos x="3" y="4"/>
                    </a:cxn>
                    <a:cxn ang="0">
                      <a:pos x="3" y="0"/>
                    </a:cxn>
                    <a:cxn ang="0">
                      <a:pos x="3" y="0"/>
                    </a:cxn>
                    <a:cxn ang="0">
                      <a:pos x="0" y="4"/>
                    </a:cxn>
                    <a:cxn ang="0">
                      <a:pos x="0" y="4"/>
                    </a:cxn>
                    <a:cxn ang="0">
                      <a:pos x="0" y="4"/>
                    </a:cxn>
                    <a:cxn ang="0">
                      <a:pos x="0" y="4"/>
                    </a:cxn>
                  </a:cxnLst>
                  <a:rect l="0" t="0" r="r" b="b"/>
                  <a:pathLst>
                    <a:path w="3" h="8">
                      <a:moveTo>
                        <a:pt x="0" y="4"/>
                      </a:moveTo>
                      <a:lnTo>
                        <a:pt x="0" y="4"/>
                      </a:lnTo>
                      <a:lnTo>
                        <a:pt x="0" y="4"/>
                      </a:lnTo>
                      <a:lnTo>
                        <a:pt x="0" y="8"/>
                      </a:lnTo>
                      <a:lnTo>
                        <a:pt x="0" y="8"/>
                      </a:lnTo>
                      <a:lnTo>
                        <a:pt x="3" y="8"/>
                      </a:lnTo>
                      <a:lnTo>
                        <a:pt x="3" y="8"/>
                      </a:lnTo>
                      <a:lnTo>
                        <a:pt x="3" y="4"/>
                      </a:lnTo>
                      <a:lnTo>
                        <a:pt x="3" y="4"/>
                      </a:lnTo>
                      <a:lnTo>
                        <a:pt x="3" y="4"/>
                      </a:lnTo>
                      <a:lnTo>
                        <a:pt x="3" y="4"/>
                      </a:lnTo>
                      <a:lnTo>
                        <a:pt x="3" y="4"/>
                      </a:lnTo>
                      <a:lnTo>
                        <a:pt x="3" y="0"/>
                      </a:lnTo>
                      <a:lnTo>
                        <a:pt x="3"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5122" name="Freeform 98"/>
                <p:cNvSpPr>
                  <a:spLocks noChangeAspect="1"/>
                </p:cNvSpPr>
                <p:nvPr/>
              </p:nvSpPr>
              <p:spPr bwMode="auto">
                <a:xfrm>
                  <a:off x="1097" y="2850"/>
                  <a:ext cx="1" cy="8"/>
                </a:xfrm>
                <a:custGeom>
                  <a:avLst/>
                  <a:gdLst/>
                  <a:ahLst/>
                  <a:cxnLst>
                    <a:cxn ang="0">
                      <a:pos x="0" y="4"/>
                    </a:cxn>
                    <a:cxn ang="0">
                      <a:pos x="0" y="4"/>
                    </a:cxn>
                    <a:cxn ang="0">
                      <a:pos x="0" y="4"/>
                    </a:cxn>
                    <a:cxn ang="0">
                      <a:pos x="0" y="0"/>
                    </a:cxn>
                    <a:cxn ang="0">
                      <a:pos x="0" y="0"/>
                    </a:cxn>
                    <a:cxn ang="0">
                      <a:pos x="0" y="4"/>
                    </a:cxn>
                    <a:cxn ang="0">
                      <a:pos x="0" y="4"/>
                    </a:cxn>
                    <a:cxn ang="0">
                      <a:pos x="0" y="0"/>
                    </a:cxn>
                    <a:cxn ang="0">
                      <a:pos x="0" y="4"/>
                    </a:cxn>
                    <a:cxn ang="0">
                      <a:pos x="0" y="4"/>
                    </a:cxn>
                    <a:cxn ang="0">
                      <a:pos x="0" y="4"/>
                    </a:cxn>
                    <a:cxn ang="0">
                      <a:pos x="0" y="4"/>
                    </a:cxn>
                    <a:cxn ang="0">
                      <a:pos x="0" y="8"/>
                    </a:cxn>
                    <a:cxn ang="0">
                      <a:pos x="0" y="4"/>
                    </a:cxn>
                    <a:cxn ang="0">
                      <a:pos x="0" y="4"/>
                    </a:cxn>
                    <a:cxn ang="0">
                      <a:pos x="0" y="4"/>
                    </a:cxn>
                    <a:cxn ang="0">
                      <a:pos x="0" y="8"/>
                    </a:cxn>
                    <a:cxn ang="0">
                      <a:pos x="0" y="8"/>
                    </a:cxn>
                    <a:cxn ang="0">
                      <a:pos x="0" y="4"/>
                    </a:cxn>
                    <a:cxn ang="0">
                      <a:pos x="0" y="4"/>
                    </a:cxn>
                  </a:cxnLst>
                  <a:rect l="0" t="0" r="r" b="b"/>
                  <a:pathLst>
                    <a:path h="8">
                      <a:moveTo>
                        <a:pt x="0" y="4"/>
                      </a:moveTo>
                      <a:lnTo>
                        <a:pt x="0" y="4"/>
                      </a:lnTo>
                      <a:lnTo>
                        <a:pt x="0" y="4"/>
                      </a:lnTo>
                      <a:lnTo>
                        <a:pt x="0" y="0"/>
                      </a:lnTo>
                      <a:lnTo>
                        <a:pt x="0" y="0"/>
                      </a:lnTo>
                      <a:lnTo>
                        <a:pt x="0" y="4"/>
                      </a:lnTo>
                      <a:lnTo>
                        <a:pt x="0" y="4"/>
                      </a:lnTo>
                      <a:lnTo>
                        <a:pt x="0" y="0"/>
                      </a:lnTo>
                      <a:lnTo>
                        <a:pt x="0" y="4"/>
                      </a:lnTo>
                      <a:lnTo>
                        <a:pt x="0" y="4"/>
                      </a:lnTo>
                      <a:lnTo>
                        <a:pt x="0" y="4"/>
                      </a:lnTo>
                      <a:lnTo>
                        <a:pt x="0" y="4"/>
                      </a:lnTo>
                      <a:lnTo>
                        <a:pt x="0" y="8"/>
                      </a:lnTo>
                      <a:lnTo>
                        <a:pt x="0" y="4"/>
                      </a:lnTo>
                      <a:lnTo>
                        <a:pt x="0" y="4"/>
                      </a:lnTo>
                      <a:lnTo>
                        <a:pt x="0" y="4"/>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5123" name="Freeform 99"/>
                <p:cNvSpPr>
                  <a:spLocks noChangeAspect="1"/>
                </p:cNvSpPr>
                <p:nvPr/>
              </p:nvSpPr>
              <p:spPr bwMode="auto">
                <a:xfrm>
                  <a:off x="1097" y="2850"/>
                  <a:ext cx="4" cy="8"/>
                </a:xfrm>
                <a:custGeom>
                  <a:avLst/>
                  <a:gdLst/>
                  <a:ahLst/>
                  <a:cxnLst>
                    <a:cxn ang="0">
                      <a:pos x="0" y="8"/>
                    </a:cxn>
                    <a:cxn ang="0">
                      <a:pos x="0" y="0"/>
                    </a:cxn>
                    <a:cxn ang="0">
                      <a:pos x="0" y="0"/>
                    </a:cxn>
                    <a:cxn ang="0">
                      <a:pos x="0" y="4"/>
                    </a:cxn>
                    <a:cxn ang="0">
                      <a:pos x="4" y="0"/>
                    </a:cxn>
                    <a:cxn ang="0">
                      <a:pos x="4" y="0"/>
                    </a:cxn>
                    <a:cxn ang="0">
                      <a:pos x="0" y="4"/>
                    </a:cxn>
                    <a:cxn ang="0">
                      <a:pos x="4" y="4"/>
                    </a:cxn>
                    <a:cxn ang="0">
                      <a:pos x="4" y="4"/>
                    </a:cxn>
                    <a:cxn ang="0">
                      <a:pos x="0" y="4"/>
                    </a:cxn>
                    <a:cxn ang="0">
                      <a:pos x="0" y="4"/>
                    </a:cxn>
                    <a:cxn ang="0">
                      <a:pos x="0" y="8"/>
                    </a:cxn>
                    <a:cxn ang="0">
                      <a:pos x="0" y="8"/>
                    </a:cxn>
                  </a:cxnLst>
                  <a:rect l="0" t="0" r="r" b="b"/>
                  <a:pathLst>
                    <a:path w="4" h="8">
                      <a:moveTo>
                        <a:pt x="0" y="8"/>
                      </a:moveTo>
                      <a:lnTo>
                        <a:pt x="0" y="0"/>
                      </a:lnTo>
                      <a:lnTo>
                        <a:pt x="0" y="0"/>
                      </a:lnTo>
                      <a:lnTo>
                        <a:pt x="0" y="4"/>
                      </a:lnTo>
                      <a:lnTo>
                        <a:pt x="4" y="0"/>
                      </a:lnTo>
                      <a:lnTo>
                        <a:pt x="4" y="0"/>
                      </a:lnTo>
                      <a:lnTo>
                        <a:pt x="0" y="4"/>
                      </a:lnTo>
                      <a:lnTo>
                        <a:pt x="4" y="4"/>
                      </a:lnTo>
                      <a:lnTo>
                        <a:pt x="4" y="4"/>
                      </a:lnTo>
                      <a:lnTo>
                        <a:pt x="0"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85124" name="Freeform 100"/>
                <p:cNvSpPr>
                  <a:spLocks noChangeAspect="1" noEditPoints="1"/>
                </p:cNvSpPr>
                <p:nvPr/>
              </p:nvSpPr>
              <p:spPr bwMode="auto">
                <a:xfrm>
                  <a:off x="1094" y="2884"/>
                  <a:ext cx="7" cy="8"/>
                </a:xfrm>
                <a:custGeom>
                  <a:avLst/>
                  <a:gdLst/>
                  <a:ahLst/>
                  <a:cxnLst>
                    <a:cxn ang="0">
                      <a:pos x="0" y="4"/>
                    </a:cxn>
                    <a:cxn ang="0">
                      <a:pos x="3" y="4"/>
                    </a:cxn>
                    <a:cxn ang="0">
                      <a:pos x="3" y="4"/>
                    </a:cxn>
                    <a:cxn ang="0">
                      <a:pos x="3" y="4"/>
                    </a:cxn>
                    <a:cxn ang="0">
                      <a:pos x="3" y="8"/>
                    </a:cxn>
                    <a:cxn ang="0">
                      <a:pos x="3" y="8"/>
                    </a:cxn>
                    <a:cxn ang="0">
                      <a:pos x="0" y="8"/>
                    </a:cxn>
                    <a:cxn ang="0">
                      <a:pos x="3" y="4"/>
                    </a:cxn>
                    <a:cxn ang="0">
                      <a:pos x="3" y="4"/>
                    </a:cxn>
                    <a:cxn ang="0">
                      <a:pos x="3" y="4"/>
                    </a:cxn>
                    <a:cxn ang="0">
                      <a:pos x="0" y="4"/>
                    </a:cxn>
                    <a:cxn ang="0">
                      <a:pos x="0" y="8"/>
                    </a:cxn>
                    <a:cxn ang="0">
                      <a:pos x="0" y="8"/>
                    </a:cxn>
                    <a:cxn ang="0">
                      <a:pos x="3" y="0"/>
                    </a:cxn>
                    <a:cxn ang="0">
                      <a:pos x="3" y="0"/>
                    </a:cxn>
                    <a:cxn ang="0">
                      <a:pos x="3" y="4"/>
                    </a:cxn>
                    <a:cxn ang="0">
                      <a:pos x="3" y="4"/>
                    </a:cxn>
                    <a:cxn ang="0">
                      <a:pos x="3" y="8"/>
                    </a:cxn>
                    <a:cxn ang="0">
                      <a:pos x="3" y="8"/>
                    </a:cxn>
                    <a:cxn ang="0">
                      <a:pos x="3" y="8"/>
                    </a:cxn>
                    <a:cxn ang="0">
                      <a:pos x="3" y="8"/>
                    </a:cxn>
                    <a:cxn ang="0">
                      <a:pos x="3" y="4"/>
                    </a:cxn>
                    <a:cxn ang="0">
                      <a:pos x="3" y="4"/>
                    </a:cxn>
                    <a:cxn ang="0">
                      <a:pos x="3" y="4"/>
                    </a:cxn>
                    <a:cxn ang="0">
                      <a:pos x="3" y="0"/>
                    </a:cxn>
                    <a:cxn ang="0">
                      <a:pos x="3" y="0"/>
                    </a:cxn>
                    <a:cxn ang="0">
                      <a:pos x="3" y="0"/>
                    </a:cxn>
                    <a:cxn ang="0">
                      <a:pos x="3" y="0"/>
                    </a:cxn>
                    <a:cxn ang="0">
                      <a:pos x="3" y="4"/>
                    </a:cxn>
                    <a:cxn ang="0">
                      <a:pos x="3" y="0"/>
                    </a:cxn>
                    <a:cxn ang="0">
                      <a:pos x="3" y="4"/>
                    </a:cxn>
                    <a:cxn ang="0">
                      <a:pos x="3" y="4"/>
                    </a:cxn>
                    <a:cxn ang="0">
                      <a:pos x="3" y="4"/>
                    </a:cxn>
                    <a:cxn ang="0">
                      <a:pos x="3" y="8"/>
                    </a:cxn>
                    <a:cxn ang="0">
                      <a:pos x="3" y="8"/>
                    </a:cxn>
                    <a:cxn ang="0">
                      <a:pos x="3" y="8"/>
                    </a:cxn>
                    <a:cxn ang="0">
                      <a:pos x="3" y="4"/>
                    </a:cxn>
                    <a:cxn ang="0">
                      <a:pos x="3" y="4"/>
                    </a:cxn>
                    <a:cxn ang="0">
                      <a:pos x="3" y="0"/>
                    </a:cxn>
                    <a:cxn ang="0">
                      <a:pos x="3" y="0"/>
                    </a:cxn>
                    <a:cxn ang="0">
                      <a:pos x="3" y="4"/>
                    </a:cxn>
                    <a:cxn ang="0">
                      <a:pos x="3" y="4"/>
                    </a:cxn>
                    <a:cxn ang="0">
                      <a:pos x="3" y="4"/>
                    </a:cxn>
                    <a:cxn ang="0">
                      <a:pos x="3" y="4"/>
                    </a:cxn>
                    <a:cxn ang="0">
                      <a:pos x="3" y="8"/>
                    </a:cxn>
                    <a:cxn ang="0">
                      <a:pos x="3" y="0"/>
                    </a:cxn>
                    <a:cxn ang="0">
                      <a:pos x="3" y="0"/>
                    </a:cxn>
                    <a:cxn ang="0">
                      <a:pos x="7" y="0"/>
                    </a:cxn>
                    <a:cxn ang="0">
                      <a:pos x="3" y="4"/>
                    </a:cxn>
                    <a:cxn ang="0">
                      <a:pos x="3" y="4"/>
                    </a:cxn>
                  </a:cxnLst>
                  <a:rect l="0" t="0" r="r" b="b"/>
                  <a:pathLst>
                    <a:path w="7" h="8">
                      <a:moveTo>
                        <a:pt x="0" y="8"/>
                      </a:moveTo>
                      <a:lnTo>
                        <a:pt x="0" y="4"/>
                      </a:lnTo>
                      <a:lnTo>
                        <a:pt x="0" y="4"/>
                      </a:lnTo>
                      <a:lnTo>
                        <a:pt x="3" y="4"/>
                      </a:lnTo>
                      <a:lnTo>
                        <a:pt x="3" y="4"/>
                      </a:lnTo>
                      <a:lnTo>
                        <a:pt x="3" y="4"/>
                      </a:lnTo>
                      <a:lnTo>
                        <a:pt x="3" y="4"/>
                      </a:lnTo>
                      <a:lnTo>
                        <a:pt x="3" y="4"/>
                      </a:lnTo>
                      <a:lnTo>
                        <a:pt x="3" y="4"/>
                      </a:lnTo>
                      <a:lnTo>
                        <a:pt x="3" y="8"/>
                      </a:lnTo>
                      <a:lnTo>
                        <a:pt x="0" y="8"/>
                      </a:lnTo>
                      <a:lnTo>
                        <a:pt x="3" y="8"/>
                      </a:lnTo>
                      <a:lnTo>
                        <a:pt x="3" y="8"/>
                      </a:lnTo>
                      <a:lnTo>
                        <a:pt x="0" y="8"/>
                      </a:lnTo>
                      <a:lnTo>
                        <a:pt x="0" y="4"/>
                      </a:lnTo>
                      <a:lnTo>
                        <a:pt x="3" y="4"/>
                      </a:lnTo>
                      <a:lnTo>
                        <a:pt x="3" y="4"/>
                      </a:lnTo>
                      <a:lnTo>
                        <a:pt x="3" y="4"/>
                      </a:lnTo>
                      <a:lnTo>
                        <a:pt x="3" y="4"/>
                      </a:lnTo>
                      <a:lnTo>
                        <a:pt x="3" y="4"/>
                      </a:lnTo>
                      <a:lnTo>
                        <a:pt x="0" y="4"/>
                      </a:lnTo>
                      <a:lnTo>
                        <a:pt x="0" y="4"/>
                      </a:lnTo>
                      <a:lnTo>
                        <a:pt x="0" y="4"/>
                      </a:lnTo>
                      <a:lnTo>
                        <a:pt x="0" y="8"/>
                      </a:lnTo>
                      <a:lnTo>
                        <a:pt x="0" y="8"/>
                      </a:lnTo>
                      <a:lnTo>
                        <a:pt x="0" y="8"/>
                      </a:lnTo>
                      <a:close/>
                      <a:moveTo>
                        <a:pt x="3" y="8"/>
                      </a:moveTo>
                      <a:lnTo>
                        <a:pt x="3" y="0"/>
                      </a:lnTo>
                      <a:lnTo>
                        <a:pt x="3" y="0"/>
                      </a:lnTo>
                      <a:lnTo>
                        <a:pt x="3" y="0"/>
                      </a:lnTo>
                      <a:lnTo>
                        <a:pt x="3" y="4"/>
                      </a:lnTo>
                      <a:lnTo>
                        <a:pt x="3" y="4"/>
                      </a:lnTo>
                      <a:lnTo>
                        <a:pt x="3" y="4"/>
                      </a:lnTo>
                      <a:lnTo>
                        <a:pt x="3" y="4"/>
                      </a:lnTo>
                      <a:lnTo>
                        <a:pt x="3" y="4"/>
                      </a:lnTo>
                      <a:lnTo>
                        <a:pt x="3" y="8"/>
                      </a:lnTo>
                      <a:lnTo>
                        <a:pt x="3" y="8"/>
                      </a:lnTo>
                      <a:lnTo>
                        <a:pt x="3" y="8"/>
                      </a:lnTo>
                      <a:lnTo>
                        <a:pt x="3" y="8"/>
                      </a:lnTo>
                      <a:lnTo>
                        <a:pt x="3" y="8"/>
                      </a:lnTo>
                      <a:close/>
                      <a:moveTo>
                        <a:pt x="3" y="4"/>
                      </a:moveTo>
                      <a:lnTo>
                        <a:pt x="3" y="8"/>
                      </a:lnTo>
                      <a:lnTo>
                        <a:pt x="3" y="8"/>
                      </a:lnTo>
                      <a:lnTo>
                        <a:pt x="3" y="4"/>
                      </a:lnTo>
                      <a:lnTo>
                        <a:pt x="3" y="4"/>
                      </a:lnTo>
                      <a:lnTo>
                        <a:pt x="3" y="4"/>
                      </a:lnTo>
                      <a:lnTo>
                        <a:pt x="3" y="4"/>
                      </a:lnTo>
                      <a:lnTo>
                        <a:pt x="3" y="4"/>
                      </a:lnTo>
                      <a:lnTo>
                        <a:pt x="3" y="4"/>
                      </a:lnTo>
                      <a:lnTo>
                        <a:pt x="3" y="0"/>
                      </a:lnTo>
                      <a:lnTo>
                        <a:pt x="3" y="0"/>
                      </a:lnTo>
                      <a:lnTo>
                        <a:pt x="3" y="0"/>
                      </a:lnTo>
                      <a:lnTo>
                        <a:pt x="3" y="0"/>
                      </a:lnTo>
                      <a:lnTo>
                        <a:pt x="3" y="0"/>
                      </a:lnTo>
                      <a:lnTo>
                        <a:pt x="3" y="0"/>
                      </a:lnTo>
                      <a:lnTo>
                        <a:pt x="3" y="0"/>
                      </a:lnTo>
                      <a:lnTo>
                        <a:pt x="3" y="4"/>
                      </a:lnTo>
                      <a:lnTo>
                        <a:pt x="3" y="4"/>
                      </a:lnTo>
                      <a:lnTo>
                        <a:pt x="3" y="0"/>
                      </a:lnTo>
                      <a:lnTo>
                        <a:pt x="3" y="0"/>
                      </a:lnTo>
                      <a:lnTo>
                        <a:pt x="3" y="0"/>
                      </a:lnTo>
                      <a:lnTo>
                        <a:pt x="3" y="4"/>
                      </a:lnTo>
                      <a:lnTo>
                        <a:pt x="3" y="4"/>
                      </a:lnTo>
                      <a:lnTo>
                        <a:pt x="3" y="4"/>
                      </a:lnTo>
                      <a:lnTo>
                        <a:pt x="3" y="4"/>
                      </a:lnTo>
                      <a:lnTo>
                        <a:pt x="3" y="4"/>
                      </a:lnTo>
                      <a:lnTo>
                        <a:pt x="3" y="4"/>
                      </a:lnTo>
                      <a:lnTo>
                        <a:pt x="3" y="8"/>
                      </a:lnTo>
                      <a:lnTo>
                        <a:pt x="3" y="8"/>
                      </a:lnTo>
                      <a:lnTo>
                        <a:pt x="3" y="8"/>
                      </a:lnTo>
                      <a:lnTo>
                        <a:pt x="3" y="8"/>
                      </a:lnTo>
                      <a:lnTo>
                        <a:pt x="3" y="8"/>
                      </a:lnTo>
                      <a:lnTo>
                        <a:pt x="3" y="8"/>
                      </a:lnTo>
                      <a:lnTo>
                        <a:pt x="3" y="4"/>
                      </a:lnTo>
                      <a:lnTo>
                        <a:pt x="3" y="4"/>
                      </a:lnTo>
                      <a:lnTo>
                        <a:pt x="3" y="4"/>
                      </a:lnTo>
                      <a:close/>
                      <a:moveTo>
                        <a:pt x="3" y="8"/>
                      </a:moveTo>
                      <a:lnTo>
                        <a:pt x="3" y="0"/>
                      </a:lnTo>
                      <a:lnTo>
                        <a:pt x="3" y="0"/>
                      </a:lnTo>
                      <a:lnTo>
                        <a:pt x="3" y="0"/>
                      </a:lnTo>
                      <a:lnTo>
                        <a:pt x="3" y="0"/>
                      </a:lnTo>
                      <a:lnTo>
                        <a:pt x="3" y="4"/>
                      </a:lnTo>
                      <a:lnTo>
                        <a:pt x="3" y="4"/>
                      </a:lnTo>
                      <a:lnTo>
                        <a:pt x="3" y="4"/>
                      </a:lnTo>
                      <a:lnTo>
                        <a:pt x="3" y="4"/>
                      </a:lnTo>
                      <a:lnTo>
                        <a:pt x="3" y="4"/>
                      </a:lnTo>
                      <a:lnTo>
                        <a:pt x="3" y="4"/>
                      </a:lnTo>
                      <a:lnTo>
                        <a:pt x="3" y="4"/>
                      </a:lnTo>
                      <a:lnTo>
                        <a:pt x="3" y="8"/>
                      </a:lnTo>
                      <a:lnTo>
                        <a:pt x="3" y="8"/>
                      </a:lnTo>
                      <a:close/>
                      <a:moveTo>
                        <a:pt x="3" y="4"/>
                      </a:moveTo>
                      <a:lnTo>
                        <a:pt x="3" y="0"/>
                      </a:lnTo>
                      <a:lnTo>
                        <a:pt x="3" y="0"/>
                      </a:lnTo>
                      <a:lnTo>
                        <a:pt x="3" y="0"/>
                      </a:lnTo>
                      <a:lnTo>
                        <a:pt x="7" y="0"/>
                      </a:lnTo>
                      <a:lnTo>
                        <a:pt x="7" y="0"/>
                      </a:lnTo>
                      <a:lnTo>
                        <a:pt x="3" y="0"/>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85125" name="Freeform 101"/>
                <p:cNvSpPr>
                  <a:spLocks noChangeAspect="1"/>
                </p:cNvSpPr>
                <p:nvPr/>
              </p:nvSpPr>
              <p:spPr bwMode="auto">
                <a:xfrm>
                  <a:off x="1094" y="2888"/>
                  <a:ext cx="3" cy="4"/>
                </a:xfrm>
                <a:custGeom>
                  <a:avLst/>
                  <a:gdLst/>
                  <a:ahLst/>
                  <a:cxnLst>
                    <a:cxn ang="0">
                      <a:pos x="0" y="4"/>
                    </a:cxn>
                    <a:cxn ang="0">
                      <a:pos x="0" y="0"/>
                    </a:cxn>
                    <a:cxn ang="0">
                      <a:pos x="0" y="0"/>
                    </a:cxn>
                    <a:cxn ang="0">
                      <a:pos x="3" y="0"/>
                    </a:cxn>
                    <a:cxn ang="0">
                      <a:pos x="3" y="0"/>
                    </a:cxn>
                    <a:cxn ang="0">
                      <a:pos x="3" y="0"/>
                    </a:cxn>
                    <a:cxn ang="0">
                      <a:pos x="3" y="0"/>
                    </a:cxn>
                    <a:cxn ang="0">
                      <a:pos x="3" y="0"/>
                    </a:cxn>
                    <a:cxn ang="0">
                      <a:pos x="3" y="0"/>
                    </a:cxn>
                    <a:cxn ang="0">
                      <a:pos x="3" y="0"/>
                    </a:cxn>
                    <a:cxn ang="0">
                      <a:pos x="3" y="4"/>
                    </a:cxn>
                    <a:cxn ang="0">
                      <a:pos x="3" y="4"/>
                    </a:cxn>
                    <a:cxn ang="0">
                      <a:pos x="3" y="4"/>
                    </a:cxn>
                    <a:cxn ang="0">
                      <a:pos x="0" y="0"/>
                    </a:cxn>
                    <a:cxn ang="0">
                      <a:pos x="3" y="0"/>
                    </a:cxn>
                    <a:cxn ang="0">
                      <a:pos x="3" y="0"/>
                    </a:cxn>
                    <a:cxn ang="0">
                      <a:pos x="3" y="0"/>
                    </a:cxn>
                    <a:cxn ang="0">
                      <a:pos x="3" y="0"/>
                    </a:cxn>
                    <a:cxn ang="0">
                      <a:pos x="3" y="0"/>
                    </a:cxn>
                    <a:cxn ang="0">
                      <a:pos x="3" y="0"/>
                    </a:cxn>
                    <a:cxn ang="0">
                      <a:pos x="3" y="0"/>
                    </a:cxn>
                    <a:cxn ang="0">
                      <a:pos x="0" y="0"/>
                    </a:cxn>
                    <a:cxn ang="0">
                      <a:pos x="0" y="0"/>
                    </a:cxn>
                    <a:cxn ang="0">
                      <a:pos x="0" y="4"/>
                    </a:cxn>
                    <a:cxn ang="0">
                      <a:pos x="0" y="4"/>
                    </a:cxn>
                  </a:cxnLst>
                  <a:rect l="0" t="0" r="r" b="b"/>
                  <a:pathLst>
                    <a:path w="3" h="4">
                      <a:moveTo>
                        <a:pt x="0" y="4"/>
                      </a:moveTo>
                      <a:lnTo>
                        <a:pt x="0" y="0"/>
                      </a:lnTo>
                      <a:lnTo>
                        <a:pt x="0" y="0"/>
                      </a:lnTo>
                      <a:lnTo>
                        <a:pt x="3" y="0"/>
                      </a:lnTo>
                      <a:lnTo>
                        <a:pt x="3" y="0"/>
                      </a:lnTo>
                      <a:lnTo>
                        <a:pt x="3" y="0"/>
                      </a:lnTo>
                      <a:lnTo>
                        <a:pt x="3" y="0"/>
                      </a:lnTo>
                      <a:lnTo>
                        <a:pt x="3" y="0"/>
                      </a:lnTo>
                      <a:lnTo>
                        <a:pt x="3" y="0"/>
                      </a:lnTo>
                      <a:lnTo>
                        <a:pt x="3" y="0"/>
                      </a:lnTo>
                      <a:lnTo>
                        <a:pt x="3" y="4"/>
                      </a:lnTo>
                      <a:lnTo>
                        <a:pt x="3" y="4"/>
                      </a:lnTo>
                      <a:lnTo>
                        <a:pt x="3" y="4"/>
                      </a:lnTo>
                      <a:lnTo>
                        <a:pt x="0" y="0"/>
                      </a:lnTo>
                      <a:lnTo>
                        <a:pt x="3" y="0"/>
                      </a:lnTo>
                      <a:lnTo>
                        <a:pt x="3" y="0"/>
                      </a:lnTo>
                      <a:lnTo>
                        <a:pt x="3" y="0"/>
                      </a:lnTo>
                      <a:lnTo>
                        <a:pt x="3" y="0"/>
                      </a:lnTo>
                      <a:lnTo>
                        <a:pt x="3" y="0"/>
                      </a:lnTo>
                      <a:lnTo>
                        <a:pt x="3" y="0"/>
                      </a:lnTo>
                      <a:lnTo>
                        <a:pt x="3"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85126" name="Freeform 102"/>
                <p:cNvSpPr>
                  <a:spLocks noChangeAspect="1"/>
                </p:cNvSpPr>
                <p:nvPr/>
              </p:nvSpPr>
              <p:spPr bwMode="auto">
                <a:xfrm>
                  <a:off x="1097" y="2884"/>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5127" name="Freeform 103"/>
                <p:cNvSpPr>
                  <a:spLocks noChangeAspect="1"/>
                </p:cNvSpPr>
                <p:nvPr/>
              </p:nvSpPr>
              <p:spPr bwMode="auto">
                <a:xfrm>
                  <a:off x="1097" y="2884"/>
                  <a:ext cx="4" cy="8"/>
                </a:xfrm>
                <a:custGeom>
                  <a:avLst/>
                  <a:gdLst/>
                  <a:ahLst/>
                  <a:cxnLst>
                    <a:cxn ang="0">
                      <a:pos x="0" y="4"/>
                    </a:cxn>
                    <a:cxn ang="0">
                      <a:pos x="0" y="4"/>
                    </a:cxn>
                    <a:cxn ang="0">
                      <a:pos x="0" y="8"/>
                    </a:cxn>
                    <a:cxn ang="0">
                      <a:pos x="0" y="8"/>
                    </a:cxn>
                    <a:cxn ang="0">
                      <a:pos x="4"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4" y="0"/>
                    </a:cxn>
                    <a:cxn ang="0">
                      <a:pos x="4" y="4"/>
                    </a:cxn>
                    <a:cxn ang="0">
                      <a:pos x="0" y="4"/>
                    </a:cxn>
                    <a:cxn ang="0">
                      <a:pos x="0" y="0"/>
                    </a:cxn>
                    <a:cxn ang="0">
                      <a:pos x="0" y="0"/>
                    </a:cxn>
                    <a:cxn ang="0">
                      <a:pos x="0" y="0"/>
                    </a:cxn>
                    <a:cxn ang="0">
                      <a:pos x="0" y="4"/>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 ang="0">
                      <a:pos x="0" y="4"/>
                    </a:cxn>
                  </a:cxnLst>
                  <a:rect l="0" t="0" r="r" b="b"/>
                  <a:pathLst>
                    <a:path w="4" h="8">
                      <a:moveTo>
                        <a:pt x="0" y="4"/>
                      </a:moveTo>
                      <a:lnTo>
                        <a:pt x="0" y="4"/>
                      </a:lnTo>
                      <a:lnTo>
                        <a:pt x="0" y="8"/>
                      </a:lnTo>
                      <a:lnTo>
                        <a:pt x="0" y="8"/>
                      </a:lnTo>
                      <a:lnTo>
                        <a:pt x="4" y="4"/>
                      </a:lnTo>
                      <a:lnTo>
                        <a:pt x="0" y="4"/>
                      </a:lnTo>
                      <a:lnTo>
                        <a:pt x="0" y="4"/>
                      </a:lnTo>
                      <a:lnTo>
                        <a:pt x="0" y="4"/>
                      </a:lnTo>
                      <a:lnTo>
                        <a:pt x="0" y="4"/>
                      </a:lnTo>
                      <a:lnTo>
                        <a:pt x="0" y="4"/>
                      </a:lnTo>
                      <a:lnTo>
                        <a:pt x="0" y="0"/>
                      </a:lnTo>
                      <a:lnTo>
                        <a:pt x="0" y="0"/>
                      </a:lnTo>
                      <a:lnTo>
                        <a:pt x="0" y="0"/>
                      </a:lnTo>
                      <a:lnTo>
                        <a:pt x="0" y="0"/>
                      </a:lnTo>
                      <a:lnTo>
                        <a:pt x="0" y="0"/>
                      </a:lnTo>
                      <a:lnTo>
                        <a:pt x="0" y="0"/>
                      </a:lnTo>
                      <a:lnTo>
                        <a:pt x="4" y="0"/>
                      </a:lnTo>
                      <a:lnTo>
                        <a:pt x="4" y="4"/>
                      </a:lnTo>
                      <a:lnTo>
                        <a:pt x="0" y="4"/>
                      </a:lnTo>
                      <a:lnTo>
                        <a:pt x="0" y="0"/>
                      </a:lnTo>
                      <a:lnTo>
                        <a:pt x="0" y="0"/>
                      </a:lnTo>
                      <a:lnTo>
                        <a:pt x="0" y="0"/>
                      </a:lnTo>
                      <a:lnTo>
                        <a:pt x="0" y="4"/>
                      </a:lnTo>
                      <a:lnTo>
                        <a:pt x="0" y="4"/>
                      </a:lnTo>
                      <a:lnTo>
                        <a:pt x="0" y="4"/>
                      </a:lnTo>
                      <a:lnTo>
                        <a:pt x="4" y="4"/>
                      </a:lnTo>
                      <a:lnTo>
                        <a:pt x="4" y="4"/>
                      </a:lnTo>
                      <a:lnTo>
                        <a:pt x="4" y="4"/>
                      </a:lnTo>
                      <a:lnTo>
                        <a:pt x="4" y="8"/>
                      </a:lnTo>
                      <a:lnTo>
                        <a:pt x="0" y="8"/>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5128" name="Freeform 104"/>
                <p:cNvSpPr>
                  <a:spLocks noChangeAspect="1"/>
                </p:cNvSpPr>
                <p:nvPr/>
              </p:nvSpPr>
              <p:spPr bwMode="auto">
                <a:xfrm>
                  <a:off x="1097" y="2884"/>
                  <a:ext cx="4" cy="4"/>
                </a:xfrm>
                <a:custGeom>
                  <a:avLst/>
                  <a:gdLst/>
                  <a:ahLst/>
                  <a:cxnLst>
                    <a:cxn ang="0">
                      <a:pos x="0" y="4"/>
                    </a:cxn>
                    <a:cxn ang="0">
                      <a:pos x="0" y="0"/>
                    </a:cxn>
                    <a:cxn ang="0">
                      <a:pos x="4" y="0"/>
                    </a:cxn>
                    <a:cxn ang="0">
                      <a:pos x="4" y="0"/>
                    </a:cxn>
                    <a:cxn ang="0">
                      <a:pos x="0" y="0"/>
                    </a:cxn>
                    <a:cxn ang="0">
                      <a:pos x="0" y="4"/>
                    </a:cxn>
                    <a:cxn ang="0">
                      <a:pos x="4" y="0"/>
                    </a:cxn>
                    <a:cxn ang="0">
                      <a:pos x="4" y="4"/>
                    </a:cxn>
                    <a:cxn ang="0">
                      <a:pos x="0" y="4"/>
                    </a:cxn>
                    <a:cxn ang="0">
                      <a:pos x="0" y="4"/>
                    </a:cxn>
                    <a:cxn ang="0">
                      <a:pos x="4" y="4"/>
                    </a:cxn>
                    <a:cxn ang="0">
                      <a:pos x="4" y="4"/>
                    </a:cxn>
                    <a:cxn ang="0">
                      <a:pos x="0" y="4"/>
                    </a:cxn>
                  </a:cxnLst>
                  <a:rect l="0" t="0" r="r" b="b"/>
                  <a:pathLst>
                    <a:path w="4" h="4">
                      <a:moveTo>
                        <a:pt x="0" y="4"/>
                      </a:moveTo>
                      <a:lnTo>
                        <a:pt x="0" y="0"/>
                      </a:lnTo>
                      <a:lnTo>
                        <a:pt x="4" y="0"/>
                      </a:lnTo>
                      <a:lnTo>
                        <a:pt x="4" y="0"/>
                      </a:lnTo>
                      <a:lnTo>
                        <a:pt x="0" y="0"/>
                      </a:lnTo>
                      <a:lnTo>
                        <a:pt x="0" y="4"/>
                      </a:lnTo>
                      <a:lnTo>
                        <a:pt x="4" y="0"/>
                      </a:lnTo>
                      <a:lnTo>
                        <a:pt x="4" y="4"/>
                      </a:lnTo>
                      <a:lnTo>
                        <a:pt x="0" y="4"/>
                      </a:lnTo>
                      <a:lnTo>
                        <a:pt x="0" y="4"/>
                      </a:lnTo>
                      <a:lnTo>
                        <a:pt x="4" y="4"/>
                      </a:lnTo>
                      <a:lnTo>
                        <a:pt x="4" y="4"/>
                      </a:lnTo>
                      <a:lnTo>
                        <a:pt x="0" y="4"/>
                      </a:lnTo>
                    </a:path>
                  </a:pathLst>
                </a:custGeom>
                <a:noFill/>
                <a:ln w="6350">
                  <a:solidFill>
                    <a:srgbClr val="000000"/>
                  </a:solidFill>
                  <a:prstDash val="solid"/>
                  <a:round/>
                  <a:headEnd/>
                  <a:tailEnd/>
                </a:ln>
              </p:spPr>
              <p:txBody>
                <a:bodyPr/>
                <a:lstStyle/>
                <a:p>
                  <a:endParaRPr lang="en-US"/>
                </a:p>
              </p:txBody>
            </p:sp>
            <p:sp>
              <p:nvSpPr>
                <p:cNvPr id="385129" name="Freeform 105"/>
                <p:cNvSpPr>
                  <a:spLocks noChangeAspect="1"/>
                </p:cNvSpPr>
                <p:nvPr/>
              </p:nvSpPr>
              <p:spPr bwMode="auto">
                <a:xfrm>
                  <a:off x="1101" y="2884"/>
                  <a:ext cx="1" cy="4"/>
                </a:xfrm>
                <a:custGeom>
                  <a:avLst/>
                  <a:gdLst/>
                  <a:ahLst/>
                  <a:cxnLst>
                    <a:cxn ang="0">
                      <a:pos x="0" y="4"/>
                    </a:cxn>
                    <a:cxn ang="0">
                      <a:pos x="0" y="0"/>
                    </a:cxn>
                    <a:cxn ang="0">
                      <a:pos x="0" y="0"/>
                    </a:cxn>
                    <a:cxn ang="0">
                      <a:pos x="0" y="0"/>
                    </a:cxn>
                    <a:cxn ang="0">
                      <a:pos x="0" y="0"/>
                    </a:cxn>
                    <a:cxn ang="0">
                      <a:pos x="0" y="0"/>
                    </a:cxn>
                    <a:cxn ang="0">
                      <a:pos x="0" y="0"/>
                    </a:cxn>
                    <a:cxn ang="0">
                      <a:pos x="0" y="4"/>
                    </a:cxn>
                    <a:cxn ang="0">
                      <a:pos x="0" y="4"/>
                    </a:cxn>
                  </a:cxnLst>
                  <a:rect l="0" t="0" r="r" b="b"/>
                  <a:pathLst>
                    <a:path h="4">
                      <a:moveTo>
                        <a:pt x="0" y="4"/>
                      </a:moveTo>
                      <a:lnTo>
                        <a:pt x="0" y="0"/>
                      </a:lnTo>
                      <a:lnTo>
                        <a:pt x="0" y="0"/>
                      </a:lnTo>
                      <a:lnTo>
                        <a:pt x="0" y="0"/>
                      </a:lnTo>
                      <a:lnTo>
                        <a:pt x="0"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85130" name="Freeform 106"/>
                <p:cNvSpPr>
                  <a:spLocks noChangeAspect="1" noEditPoints="1"/>
                </p:cNvSpPr>
                <p:nvPr/>
              </p:nvSpPr>
              <p:spPr bwMode="auto">
                <a:xfrm>
                  <a:off x="1112" y="2831"/>
                  <a:ext cx="8" cy="12"/>
                </a:xfrm>
                <a:custGeom>
                  <a:avLst/>
                  <a:gdLst/>
                  <a:ahLst/>
                  <a:cxnLst>
                    <a:cxn ang="0">
                      <a:pos x="0" y="4"/>
                    </a:cxn>
                    <a:cxn ang="0">
                      <a:pos x="4" y="4"/>
                    </a:cxn>
                    <a:cxn ang="0">
                      <a:pos x="4" y="4"/>
                    </a:cxn>
                    <a:cxn ang="0">
                      <a:pos x="4" y="8"/>
                    </a:cxn>
                    <a:cxn ang="0">
                      <a:pos x="4" y="8"/>
                    </a:cxn>
                    <a:cxn ang="0">
                      <a:pos x="0" y="8"/>
                    </a:cxn>
                    <a:cxn ang="0">
                      <a:pos x="0" y="12"/>
                    </a:cxn>
                    <a:cxn ang="0">
                      <a:pos x="0" y="4"/>
                    </a:cxn>
                    <a:cxn ang="0">
                      <a:pos x="0" y="8"/>
                    </a:cxn>
                    <a:cxn ang="0">
                      <a:pos x="4" y="8"/>
                    </a:cxn>
                    <a:cxn ang="0">
                      <a:pos x="4" y="4"/>
                    </a:cxn>
                    <a:cxn ang="0">
                      <a:pos x="4" y="4"/>
                    </a:cxn>
                    <a:cxn ang="0">
                      <a:pos x="0" y="4"/>
                    </a:cxn>
                    <a:cxn ang="0">
                      <a:pos x="0" y="4"/>
                    </a:cxn>
                    <a:cxn ang="0">
                      <a:pos x="4" y="4"/>
                    </a:cxn>
                    <a:cxn ang="0">
                      <a:pos x="4" y="4"/>
                    </a:cxn>
                    <a:cxn ang="0">
                      <a:pos x="4" y="0"/>
                    </a:cxn>
                    <a:cxn ang="0">
                      <a:pos x="4" y="4"/>
                    </a:cxn>
                    <a:cxn ang="0">
                      <a:pos x="4" y="8"/>
                    </a:cxn>
                    <a:cxn ang="0">
                      <a:pos x="4" y="12"/>
                    </a:cxn>
                    <a:cxn ang="0">
                      <a:pos x="4" y="12"/>
                    </a:cxn>
                    <a:cxn ang="0">
                      <a:pos x="4" y="8"/>
                    </a:cxn>
                    <a:cxn ang="0">
                      <a:pos x="4" y="8"/>
                    </a:cxn>
                    <a:cxn ang="0">
                      <a:pos x="4" y="8"/>
                    </a:cxn>
                    <a:cxn ang="0">
                      <a:pos x="4" y="12"/>
                    </a:cxn>
                    <a:cxn ang="0">
                      <a:pos x="4" y="12"/>
                    </a:cxn>
                    <a:cxn ang="0">
                      <a:pos x="4" y="8"/>
                    </a:cxn>
                    <a:cxn ang="0">
                      <a:pos x="4" y="4"/>
                    </a:cxn>
                    <a:cxn ang="0">
                      <a:pos x="4" y="4"/>
                    </a:cxn>
                    <a:cxn ang="0">
                      <a:pos x="4" y="4"/>
                    </a:cxn>
                    <a:cxn ang="0">
                      <a:pos x="4" y="4"/>
                    </a:cxn>
                    <a:cxn ang="0">
                      <a:pos x="4" y="8"/>
                    </a:cxn>
                    <a:cxn ang="0">
                      <a:pos x="8" y="0"/>
                    </a:cxn>
                    <a:cxn ang="0">
                      <a:pos x="8" y="8"/>
                    </a:cxn>
                    <a:cxn ang="0">
                      <a:pos x="8" y="0"/>
                    </a:cxn>
                    <a:cxn ang="0">
                      <a:pos x="8" y="8"/>
                    </a:cxn>
                    <a:cxn ang="0">
                      <a:pos x="4" y="0"/>
                    </a:cxn>
                    <a:cxn ang="0">
                      <a:pos x="8" y="0"/>
                    </a:cxn>
                    <a:cxn ang="0">
                      <a:pos x="8" y="8"/>
                    </a:cxn>
                  </a:cxnLst>
                  <a:rect l="0" t="0" r="r" b="b"/>
                  <a:pathLst>
                    <a:path w="8" h="12">
                      <a:moveTo>
                        <a:pt x="0" y="12"/>
                      </a:moveTo>
                      <a:lnTo>
                        <a:pt x="0" y="4"/>
                      </a:lnTo>
                      <a:lnTo>
                        <a:pt x="0" y="4"/>
                      </a:lnTo>
                      <a:lnTo>
                        <a:pt x="4" y="4"/>
                      </a:lnTo>
                      <a:lnTo>
                        <a:pt x="4" y="4"/>
                      </a:lnTo>
                      <a:lnTo>
                        <a:pt x="4" y="4"/>
                      </a:lnTo>
                      <a:lnTo>
                        <a:pt x="4" y="4"/>
                      </a:lnTo>
                      <a:lnTo>
                        <a:pt x="4" y="8"/>
                      </a:lnTo>
                      <a:lnTo>
                        <a:pt x="4" y="8"/>
                      </a:lnTo>
                      <a:lnTo>
                        <a:pt x="4" y="8"/>
                      </a:lnTo>
                      <a:lnTo>
                        <a:pt x="4" y="8"/>
                      </a:lnTo>
                      <a:lnTo>
                        <a:pt x="0" y="8"/>
                      </a:lnTo>
                      <a:lnTo>
                        <a:pt x="0" y="12"/>
                      </a:lnTo>
                      <a:lnTo>
                        <a:pt x="0" y="12"/>
                      </a:lnTo>
                      <a:lnTo>
                        <a:pt x="0" y="12"/>
                      </a:lnTo>
                      <a:close/>
                      <a:moveTo>
                        <a:pt x="0" y="4"/>
                      </a:moveTo>
                      <a:lnTo>
                        <a:pt x="0" y="8"/>
                      </a:lnTo>
                      <a:lnTo>
                        <a:pt x="0" y="8"/>
                      </a:lnTo>
                      <a:lnTo>
                        <a:pt x="4" y="8"/>
                      </a:lnTo>
                      <a:lnTo>
                        <a:pt x="4" y="8"/>
                      </a:lnTo>
                      <a:lnTo>
                        <a:pt x="4" y="8"/>
                      </a:lnTo>
                      <a:lnTo>
                        <a:pt x="4" y="4"/>
                      </a:lnTo>
                      <a:lnTo>
                        <a:pt x="4" y="4"/>
                      </a:lnTo>
                      <a:lnTo>
                        <a:pt x="4" y="4"/>
                      </a:lnTo>
                      <a:lnTo>
                        <a:pt x="4" y="4"/>
                      </a:lnTo>
                      <a:lnTo>
                        <a:pt x="0" y="4"/>
                      </a:lnTo>
                      <a:lnTo>
                        <a:pt x="0" y="4"/>
                      </a:lnTo>
                      <a:lnTo>
                        <a:pt x="0" y="4"/>
                      </a:lnTo>
                      <a:close/>
                      <a:moveTo>
                        <a:pt x="4" y="8"/>
                      </a:moveTo>
                      <a:lnTo>
                        <a:pt x="4" y="4"/>
                      </a:lnTo>
                      <a:lnTo>
                        <a:pt x="4" y="4"/>
                      </a:lnTo>
                      <a:lnTo>
                        <a:pt x="4" y="4"/>
                      </a:lnTo>
                      <a:lnTo>
                        <a:pt x="4" y="0"/>
                      </a:lnTo>
                      <a:lnTo>
                        <a:pt x="4" y="0"/>
                      </a:lnTo>
                      <a:lnTo>
                        <a:pt x="4" y="4"/>
                      </a:lnTo>
                      <a:lnTo>
                        <a:pt x="4" y="4"/>
                      </a:lnTo>
                      <a:lnTo>
                        <a:pt x="4" y="4"/>
                      </a:lnTo>
                      <a:lnTo>
                        <a:pt x="4" y="8"/>
                      </a:lnTo>
                      <a:lnTo>
                        <a:pt x="4" y="8"/>
                      </a:lnTo>
                      <a:lnTo>
                        <a:pt x="4" y="12"/>
                      </a:lnTo>
                      <a:lnTo>
                        <a:pt x="4" y="12"/>
                      </a:lnTo>
                      <a:lnTo>
                        <a:pt x="4" y="12"/>
                      </a:lnTo>
                      <a:lnTo>
                        <a:pt x="4" y="12"/>
                      </a:lnTo>
                      <a:lnTo>
                        <a:pt x="4" y="8"/>
                      </a:lnTo>
                      <a:lnTo>
                        <a:pt x="4" y="8"/>
                      </a:lnTo>
                      <a:lnTo>
                        <a:pt x="4" y="8"/>
                      </a:lnTo>
                      <a:close/>
                      <a:moveTo>
                        <a:pt x="4" y="8"/>
                      </a:moveTo>
                      <a:lnTo>
                        <a:pt x="4" y="8"/>
                      </a:lnTo>
                      <a:lnTo>
                        <a:pt x="4" y="12"/>
                      </a:lnTo>
                      <a:lnTo>
                        <a:pt x="4" y="12"/>
                      </a:lnTo>
                      <a:lnTo>
                        <a:pt x="4" y="12"/>
                      </a:lnTo>
                      <a:lnTo>
                        <a:pt x="4" y="12"/>
                      </a:lnTo>
                      <a:lnTo>
                        <a:pt x="4" y="8"/>
                      </a:lnTo>
                      <a:lnTo>
                        <a:pt x="4" y="8"/>
                      </a:lnTo>
                      <a:lnTo>
                        <a:pt x="4" y="4"/>
                      </a:lnTo>
                      <a:lnTo>
                        <a:pt x="4" y="4"/>
                      </a:lnTo>
                      <a:lnTo>
                        <a:pt x="4" y="4"/>
                      </a:lnTo>
                      <a:lnTo>
                        <a:pt x="4" y="4"/>
                      </a:lnTo>
                      <a:lnTo>
                        <a:pt x="4" y="4"/>
                      </a:lnTo>
                      <a:lnTo>
                        <a:pt x="4" y="4"/>
                      </a:lnTo>
                      <a:lnTo>
                        <a:pt x="4" y="4"/>
                      </a:lnTo>
                      <a:lnTo>
                        <a:pt x="4" y="4"/>
                      </a:lnTo>
                      <a:lnTo>
                        <a:pt x="4" y="8"/>
                      </a:lnTo>
                      <a:lnTo>
                        <a:pt x="4" y="8"/>
                      </a:lnTo>
                      <a:close/>
                      <a:moveTo>
                        <a:pt x="8" y="8"/>
                      </a:moveTo>
                      <a:lnTo>
                        <a:pt x="8" y="0"/>
                      </a:lnTo>
                      <a:lnTo>
                        <a:pt x="8" y="0"/>
                      </a:lnTo>
                      <a:lnTo>
                        <a:pt x="8" y="8"/>
                      </a:lnTo>
                      <a:lnTo>
                        <a:pt x="8" y="8"/>
                      </a:lnTo>
                      <a:lnTo>
                        <a:pt x="8" y="0"/>
                      </a:lnTo>
                      <a:lnTo>
                        <a:pt x="8" y="8"/>
                      </a:lnTo>
                      <a:lnTo>
                        <a:pt x="8" y="8"/>
                      </a:lnTo>
                      <a:lnTo>
                        <a:pt x="4" y="0"/>
                      </a:lnTo>
                      <a:lnTo>
                        <a:pt x="4" y="0"/>
                      </a:lnTo>
                      <a:lnTo>
                        <a:pt x="8" y="8"/>
                      </a:lnTo>
                      <a:lnTo>
                        <a:pt x="8" y="0"/>
                      </a:lnTo>
                      <a:lnTo>
                        <a:pt x="8" y="0"/>
                      </a:lnTo>
                      <a:lnTo>
                        <a:pt x="8" y="8"/>
                      </a:lnTo>
                      <a:lnTo>
                        <a:pt x="8" y="8"/>
                      </a:lnTo>
                      <a:close/>
                    </a:path>
                  </a:pathLst>
                </a:custGeom>
                <a:solidFill>
                  <a:srgbClr val="000000"/>
                </a:solidFill>
                <a:ln w="9525">
                  <a:noFill/>
                  <a:round/>
                  <a:headEnd/>
                  <a:tailEnd/>
                </a:ln>
              </p:spPr>
              <p:txBody>
                <a:bodyPr/>
                <a:lstStyle/>
                <a:p>
                  <a:endParaRPr lang="en-US"/>
                </a:p>
              </p:txBody>
            </p:sp>
            <p:sp>
              <p:nvSpPr>
                <p:cNvPr id="385131" name="Freeform 107"/>
                <p:cNvSpPr>
                  <a:spLocks noChangeAspect="1" noEditPoints="1"/>
                </p:cNvSpPr>
                <p:nvPr/>
              </p:nvSpPr>
              <p:spPr bwMode="auto">
                <a:xfrm>
                  <a:off x="1120" y="2827"/>
                  <a:ext cx="4" cy="12"/>
                </a:xfrm>
                <a:custGeom>
                  <a:avLst/>
                  <a:gdLst/>
                  <a:ahLst/>
                  <a:cxnLst>
                    <a:cxn ang="0">
                      <a:pos x="0" y="12"/>
                    </a:cxn>
                    <a:cxn ang="0">
                      <a:pos x="0" y="4"/>
                    </a:cxn>
                    <a:cxn ang="0">
                      <a:pos x="0" y="0"/>
                    </a:cxn>
                    <a:cxn ang="0">
                      <a:pos x="0" y="4"/>
                    </a:cxn>
                    <a:cxn ang="0">
                      <a:pos x="0" y="4"/>
                    </a:cxn>
                    <a:cxn ang="0">
                      <a:pos x="0" y="8"/>
                    </a:cxn>
                    <a:cxn ang="0">
                      <a:pos x="0" y="8"/>
                    </a:cxn>
                    <a:cxn ang="0">
                      <a:pos x="0" y="8"/>
                    </a:cxn>
                    <a:cxn ang="0">
                      <a:pos x="0" y="8"/>
                    </a:cxn>
                    <a:cxn ang="0">
                      <a:pos x="0" y="12"/>
                    </a:cxn>
                    <a:cxn ang="0">
                      <a:pos x="0" y="12"/>
                    </a:cxn>
                    <a:cxn ang="0">
                      <a:pos x="0" y="12"/>
                    </a:cxn>
                    <a:cxn ang="0">
                      <a:pos x="0" y="12"/>
                    </a:cxn>
                    <a:cxn ang="0">
                      <a:pos x="0" y="12"/>
                    </a:cxn>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8"/>
                    </a:cxn>
                    <a:cxn ang="0">
                      <a:pos x="4" y="4"/>
                    </a:cxn>
                    <a:cxn ang="0">
                      <a:pos x="4" y="4"/>
                    </a:cxn>
                    <a:cxn ang="0">
                      <a:pos x="4" y="4"/>
                    </a:cxn>
                    <a:cxn ang="0">
                      <a:pos x="4" y="4"/>
                    </a:cxn>
                    <a:cxn ang="0">
                      <a:pos x="4" y="0"/>
                    </a:cxn>
                    <a:cxn ang="0">
                      <a:pos x="4" y="0"/>
                    </a:cxn>
                    <a:cxn ang="0">
                      <a:pos x="4" y="0"/>
                    </a:cxn>
                    <a:cxn ang="0">
                      <a:pos x="4" y="4"/>
                    </a:cxn>
                    <a:cxn ang="0">
                      <a:pos x="4" y="12"/>
                    </a:cxn>
                    <a:cxn ang="0">
                      <a:pos x="0" y="12"/>
                    </a:cxn>
                    <a:cxn ang="0">
                      <a:pos x="0" y="12"/>
                    </a:cxn>
                  </a:cxnLst>
                  <a:rect l="0" t="0" r="r" b="b"/>
                  <a:pathLst>
                    <a:path w="4" h="12">
                      <a:moveTo>
                        <a:pt x="0" y="12"/>
                      </a:moveTo>
                      <a:lnTo>
                        <a:pt x="0" y="4"/>
                      </a:lnTo>
                      <a:lnTo>
                        <a:pt x="0" y="0"/>
                      </a:lnTo>
                      <a:lnTo>
                        <a:pt x="0" y="4"/>
                      </a:lnTo>
                      <a:lnTo>
                        <a:pt x="0" y="4"/>
                      </a:lnTo>
                      <a:lnTo>
                        <a:pt x="0" y="8"/>
                      </a:lnTo>
                      <a:lnTo>
                        <a:pt x="0" y="8"/>
                      </a:lnTo>
                      <a:lnTo>
                        <a:pt x="0" y="8"/>
                      </a:lnTo>
                      <a:lnTo>
                        <a:pt x="0" y="8"/>
                      </a:lnTo>
                      <a:lnTo>
                        <a:pt x="0" y="12"/>
                      </a:lnTo>
                      <a:lnTo>
                        <a:pt x="0" y="12"/>
                      </a:lnTo>
                      <a:lnTo>
                        <a:pt x="0" y="12"/>
                      </a:lnTo>
                      <a:lnTo>
                        <a:pt x="0" y="12"/>
                      </a:lnTo>
                      <a:lnTo>
                        <a:pt x="0" y="12"/>
                      </a:lnTo>
                      <a:close/>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8"/>
                      </a:lnTo>
                      <a:lnTo>
                        <a:pt x="4" y="4"/>
                      </a:lnTo>
                      <a:lnTo>
                        <a:pt x="4" y="4"/>
                      </a:lnTo>
                      <a:lnTo>
                        <a:pt x="4" y="4"/>
                      </a:lnTo>
                      <a:lnTo>
                        <a:pt x="4" y="4"/>
                      </a:lnTo>
                      <a:lnTo>
                        <a:pt x="4" y="0"/>
                      </a:lnTo>
                      <a:lnTo>
                        <a:pt x="4" y="0"/>
                      </a:lnTo>
                      <a:lnTo>
                        <a:pt x="4" y="0"/>
                      </a:lnTo>
                      <a:lnTo>
                        <a:pt x="4" y="4"/>
                      </a:lnTo>
                      <a:lnTo>
                        <a:pt x="4" y="12"/>
                      </a:lnTo>
                      <a:lnTo>
                        <a:pt x="0" y="12"/>
                      </a:lnTo>
                      <a:lnTo>
                        <a:pt x="0" y="12"/>
                      </a:lnTo>
                      <a:close/>
                    </a:path>
                  </a:pathLst>
                </a:custGeom>
                <a:solidFill>
                  <a:srgbClr val="000000"/>
                </a:solidFill>
                <a:ln w="9525">
                  <a:noFill/>
                  <a:round/>
                  <a:headEnd/>
                  <a:tailEnd/>
                </a:ln>
              </p:spPr>
              <p:txBody>
                <a:bodyPr/>
                <a:lstStyle/>
                <a:p>
                  <a:endParaRPr lang="en-US"/>
                </a:p>
              </p:txBody>
            </p:sp>
            <p:sp>
              <p:nvSpPr>
                <p:cNvPr id="385132" name="Freeform 108"/>
                <p:cNvSpPr>
                  <a:spLocks noChangeAspect="1"/>
                </p:cNvSpPr>
                <p:nvPr/>
              </p:nvSpPr>
              <p:spPr bwMode="auto">
                <a:xfrm>
                  <a:off x="1112" y="2835"/>
                  <a:ext cx="4" cy="8"/>
                </a:xfrm>
                <a:custGeom>
                  <a:avLst/>
                  <a:gdLst/>
                  <a:ahLst/>
                  <a:cxnLst>
                    <a:cxn ang="0">
                      <a:pos x="0" y="8"/>
                    </a:cxn>
                    <a:cxn ang="0">
                      <a:pos x="0" y="0"/>
                    </a:cxn>
                    <a:cxn ang="0">
                      <a:pos x="0" y="0"/>
                    </a:cxn>
                    <a:cxn ang="0">
                      <a:pos x="4" y="0"/>
                    </a:cxn>
                    <a:cxn ang="0">
                      <a:pos x="4" y="0"/>
                    </a:cxn>
                    <a:cxn ang="0">
                      <a:pos x="4" y="0"/>
                    </a:cxn>
                    <a:cxn ang="0">
                      <a:pos x="4" y="0"/>
                    </a:cxn>
                    <a:cxn ang="0">
                      <a:pos x="4" y="4"/>
                    </a:cxn>
                    <a:cxn ang="0">
                      <a:pos x="4" y="4"/>
                    </a:cxn>
                    <a:cxn ang="0">
                      <a:pos x="4" y="4"/>
                    </a:cxn>
                    <a:cxn ang="0">
                      <a:pos x="4" y="4"/>
                    </a:cxn>
                    <a:cxn ang="0">
                      <a:pos x="0" y="4"/>
                    </a:cxn>
                    <a:cxn ang="0">
                      <a:pos x="0" y="8"/>
                    </a:cxn>
                    <a:cxn ang="0">
                      <a:pos x="0" y="8"/>
                    </a:cxn>
                  </a:cxnLst>
                  <a:rect l="0" t="0" r="r" b="b"/>
                  <a:pathLst>
                    <a:path w="4" h="8">
                      <a:moveTo>
                        <a:pt x="0" y="8"/>
                      </a:moveTo>
                      <a:lnTo>
                        <a:pt x="0" y="0"/>
                      </a:lnTo>
                      <a:lnTo>
                        <a:pt x="0" y="0"/>
                      </a:lnTo>
                      <a:lnTo>
                        <a:pt x="4" y="0"/>
                      </a:lnTo>
                      <a:lnTo>
                        <a:pt x="4" y="0"/>
                      </a:lnTo>
                      <a:lnTo>
                        <a:pt x="4" y="0"/>
                      </a:lnTo>
                      <a:lnTo>
                        <a:pt x="4" y="0"/>
                      </a:lnTo>
                      <a:lnTo>
                        <a:pt x="4" y="4"/>
                      </a:lnTo>
                      <a:lnTo>
                        <a:pt x="4" y="4"/>
                      </a:lnTo>
                      <a:lnTo>
                        <a:pt x="4" y="4"/>
                      </a:lnTo>
                      <a:lnTo>
                        <a:pt x="4"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85133" name="Freeform 109"/>
                <p:cNvSpPr>
                  <a:spLocks noChangeAspect="1"/>
                </p:cNvSpPr>
                <p:nvPr/>
              </p:nvSpPr>
              <p:spPr bwMode="auto">
                <a:xfrm>
                  <a:off x="1112" y="2835"/>
                  <a:ext cx="4" cy="4"/>
                </a:xfrm>
                <a:custGeom>
                  <a:avLst/>
                  <a:gdLst/>
                  <a:ahLst/>
                  <a:cxnLst>
                    <a:cxn ang="0">
                      <a:pos x="0" y="0"/>
                    </a:cxn>
                    <a:cxn ang="0">
                      <a:pos x="0" y="4"/>
                    </a:cxn>
                    <a:cxn ang="0">
                      <a:pos x="0" y="4"/>
                    </a:cxn>
                    <a:cxn ang="0">
                      <a:pos x="4" y="4"/>
                    </a:cxn>
                    <a:cxn ang="0">
                      <a:pos x="4" y="4"/>
                    </a:cxn>
                    <a:cxn ang="0">
                      <a:pos x="4" y="4"/>
                    </a:cxn>
                    <a:cxn ang="0">
                      <a:pos x="4" y="4"/>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4"/>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85134" name="Freeform 110"/>
                <p:cNvSpPr>
                  <a:spLocks noChangeAspect="1"/>
                </p:cNvSpPr>
                <p:nvPr/>
              </p:nvSpPr>
              <p:spPr bwMode="auto">
                <a:xfrm>
                  <a:off x="1116" y="2831"/>
                  <a:ext cx="1" cy="12"/>
                </a:xfrm>
                <a:custGeom>
                  <a:avLst/>
                  <a:gdLst/>
                  <a:ahLst/>
                  <a:cxnLst>
                    <a:cxn ang="0">
                      <a:pos x="0" y="8"/>
                    </a:cxn>
                    <a:cxn ang="0">
                      <a:pos x="0" y="8"/>
                    </a:cxn>
                    <a:cxn ang="0">
                      <a:pos x="0" y="4"/>
                    </a:cxn>
                    <a:cxn ang="0">
                      <a:pos x="0" y="4"/>
                    </a:cxn>
                    <a:cxn ang="0">
                      <a:pos x="0" y="4"/>
                    </a:cxn>
                    <a:cxn ang="0">
                      <a:pos x="0" y="0"/>
                    </a:cxn>
                    <a:cxn ang="0">
                      <a:pos x="0" y="0"/>
                    </a:cxn>
                    <a:cxn ang="0">
                      <a:pos x="0" y="4"/>
                    </a:cxn>
                    <a:cxn ang="0">
                      <a:pos x="0" y="4"/>
                    </a:cxn>
                    <a:cxn ang="0">
                      <a:pos x="0" y="4"/>
                    </a:cxn>
                    <a:cxn ang="0">
                      <a:pos x="0" y="8"/>
                    </a:cxn>
                    <a:cxn ang="0">
                      <a:pos x="0" y="8"/>
                    </a:cxn>
                    <a:cxn ang="0">
                      <a:pos x="0" y="12"/>
                    </a:cxn>
                    <a:cxn ang="0">
                      <a:pos x="0" y="12"/>
                    </a:cxn>
                    <a:cxn ang="0">
                      <a:pos x="0" y="12"/>
                    </a:cxn>
                    <a:cxn ang="0">
                      <a:pos x="0" y="12"/>
                    </a:cxn>
                    <a:cxn ang="0">
                      <a:pos x="0" y="8"/>
                    </a:cxn>
                    <a:cxn ang="0">
                      <a:pos x="0" y="8"/>
                    </a:cxn>
                  </a:cxnLst>
                  <a:rect l="0" t="0" r="r" b="b"/>
                  <a:pathLst>
                    <a:path h="12">
                      <a:moveTo>
                        <a:pt x="0" y="8"/>
                      </a:moveTo>
                      <a:lnTo>
                        <a:pt x="0" y="8"/>
                      </a:lnTo>
                      <a:lnTo>
                        <a:pt x="0" y="4"/>
                      </a:lnTo>
                      <a:lnTo>
                        <a:pt x="0" y="4"/>
                      </a:lnTo>
                      <a:lnTo>
                        <a:pt x="0" y="4"/>
                      </a:lnTo>
                      <a:lnTo>
                        <a:pt x="0" y="0"/>
                      </a:lnTo>
                      <a:lnTo>
                        <a:pt x="0" y="0"/>
                      </a:lnTo>
                      <a:lnTo>
                        <a:pt x="0" y="4"/>
                      </a:lnTo>
                      <a:lnTo>
                        <a:pt x="0" y="4"/>
                      </a:lnTo>
                      <a:lnTo>
                        <a:pt x="0" y="4"/>
                      </a:lnTo>
                      <a:lnTo>
                        <a:pt x="0" y="8"/>
                      </a:lnTo>
                      <a:lnTo>
                        <a:pt x="0" y="8"/>
                      </a:lnTo>
                      <a:lnTo>
                        <a:pt x="0" y="12"/>
                      </a:lnTo>
                      <a:lnTo>
                        <a:pt x="0" y="12"/>
                      </a:lnTo>
                      <a:lnTo>
                        <a:pt x="0" y="12"/>
                      </a:lnTo>
                      <a:lnTo>
                        <a:pt x="0" y="12"/>
                      </a:lnTo>
                      <a:lnTo>
                        <a:pt x="0" y="8"/>
                      </a:lnTo>
                      <a:lnTo>
                        <a:pt x="0" y="8"/>
                      </a:lnTo>
                    </a:path>
                  </a:pathLst>
                </a:custGeom>
                <a:noFill/>
                <a:ln w="6350">
                  <a:solidFill>
                    <a:srgbClr val="000000"/>
                  </a:solidFill>
                  <a:prstDash val="solid"/>
                  <a:round/>
                  <a:headEnd/>
                  <a:tailEnd/>
                </a:ln>
              </p:spPr>
              <p:txBody>
                <a:bodyPr/>
                <a:lstStyle/>
                <a:p>
                  <a:endParaRPr lang="en-US"/>
                </a:p>
              </p:txBody>
            </p:sp>
            <p:sp>
              <p:nvSpPr>
                <p:cNvPr id="385135" name="Freeform 111"/>
                <p:cNvSpPr>
                  <a:spLocks noChangeAspect="1"/>
                </p:cNvSpPr>
                <p:nvPr/>
              </p:nvSpPr>
              <p:spPr bwMode="auto">
                <a:xfrm>
                  <a:off x="1116" y="2835"/>
                  <a:ext cx="1" cy="4"/>
                </a:xfrm>
                <a:custGeom>
                  <a:avLst/>
                  <a:gdLst/>
                  <a:ahLst/>
                  <a:cxnLst>
                    <a:cxn ang="0">
                      <a:pos x="0" y="4"/>
                    </a:cxn>
                    <a:cxn ang="0">
                      <a:pos x="0" y="4"/>
                    </a:cxn>
                    <a:cxn ang="0">
                      <a:pos x="0" y="4"/>
                    </a:cxn>
                    <a:cxn ang="0">
                      <a:pos x="0" y="4"/>
                    </a:cxn>
                    <a:cxn ang="0">
                      <a:pos x="0"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0" y="4"/>
                    </a:cxn>
                  </a:cxnLst>
                  <a:rect l="0" t="0" r="r" b="b"/>
                  <a:pathLst>
                    <a:path h="4">
                      <a:moveTo>
                        <a:pt x="0" y="4"/>
                      </a:moveTo>
                      <a:lnTo>
                        <a:pt x="0"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85136" name="Freeform 112"/>
                <p:cNvSpPr>
                  <a:spLocks noChangeAspect="1"/>
                </p:cNvSpPr>
                <p:nvPr/>
              </p:nvSpPr>
              <p:spPr bwMode="auto">
                <a:xfrm>
                  <a:off x="1120" y="2831"/>
                  <a:ext cx="1" cy="8"/>
                </a:xfrm>
                <a:custGeom>
                  <a:avLst/>
                  <a:gdLst/>
                  <a:ahLst/>
                  <a:cxnLst>
                    <a:cxn ang="0">
                      <a:pos x="0" y="8"/>
                    </a:cxn>
                    <a:cxn ang="0">
                      <a:pos x="0" y="0"/>
                    </a:cxn>
                    <a:cxn ang="0">
                      <a:pos x="0" y="0"/>
                    </a:cxn>
                    <a:cxn ang="0">
                      <a:pos x="0" y="8"/>
                    </a:cxn>
                    <a:cxn ang="0">
                      <a:pos x="0" y="8"/>
                    </a:cxn>
                    <a:cxn ang="0">
                      <a:pos x="0" y="0"/>
                    </a:cxn>
                    <a:cxn ang="0">
                      <a:pos x="0" y="8"/>
                    </a:cxn>
                    <a:cxn ang="0">
                      <a:pos x="0" y="8"/>
                    </a:cxn>
                    <a:cxn ang="0">
                      <a:pos x="0" y="0"/>
                    </a:cxn>
                    <a:cxn ang="0">
                      <a:pos x="0" y="0"/>
                    </a:cxn>
                    <a:cxn ang="0">
                      <a:pos x="0" y="8"/>
                    </a:cxn>
                    <a:cxn ang="0">
                      <a:pos x="0" y="0"/>
                    </a:cxn>
                    <a:cxn ang="0">
                      <a:pos x="0" y="0"/>
                    </a:cxn>
                    <a:cxn ang="0">
                      <a:pos x="0" y="8"/>
                    </a:cxn>
                  </a:cxnLst>
                  <a:rect l="0" t="0" r="r" b="b"/>
                  <a:pathLst>
                    <a:path h="8">
                      <a:moveTo>
                        <a:pt x="0" y="8"/>
                      </a:moveTo>
                      <a:lnTo>
                        <a:pt x="0" y="0"/>
                      </a:lnTo>
                      <a:lnTo>
                        <a:pt x="0" y="0"/>
                      </a:lnTo>
                      <a:lnTo>
                        <a:pt x="0" y="8"/>
                      </a:lnTo>
                      <a:lnTo>
                        <a:pt x="0" y="8"/>
                      </a:lnTo>
                      <a:lnTo>
                        <a:pt x="0" y="0"/>
                      </a:lnTo>
                      <a:lnTo>
                        <a:pt x="0" y="8"/>
                      </a:lnTo>
                      <a:lnTo>
                        <a:pt x="0" y="8"/>
                      </a:lnTo>
                      <a:lnTo>
                        <a:pt x="0" y="0"/>
                      </a:lnTo>
                      <a:lnTo>
                        <a:pt x="0" y="0"/>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85137" name="Freeform 113"/>
                <p:cNvSpPr>
                  <a:spLocks noChangeAspect="1"/>
                </p:cNvSpPr>
                <p:nvPr/>
              </p:nvSpPr>
              <p:spPr bwMode="auto">
                <a:xfrm>
                  <a:off x="1120" y="2831"/>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5138" name="Freeform 114"/>
                <p:cNvSpPr>
                  <a:spLocks noChangeAspect="1"/>
                </p:cNvSpPr>
                <p:nvPr/>
              </p:nvSpPr>
              <p:spPr bwMode="auto">
                <a:xfrm>
                  <a:off x="1120" y="2827"/>
                  <a:ext cx="4" cy="12"/>
                </a:xfrm>
                <a:custGeom>
                  <a:avLst/>
                  <a:gdLst/>
                  <a:ahLst/>
                  <a:cxnLst>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4"/>
                    </a:cxn>
                    <a:cxn ang="0">
                      <a:pos x="4" y="4"/>
                    </a:cxn>
                    <a:cxn ang="0">
                      <a:pos x="4" y="4"/>
                    </a:cxn>
                    <a:cxn ang="0">
                      <a:pos x="4" y="4"/>
                    </a:cxn>
                    <a:cxn ang="0">
                      <a:pos x="4" y="4"/>
                    </a:cxn>
                    <a:cxn ang="0">
                      <a:pos x="4" y="0"/>
                    </a:cxn>
                    <a:cxn ang="0">
                      <a:pos x="4" y="0"/>
                    </a:cxn>
                    <a:cxn ang="0">
                      <a:pos x="4" y="0"/>
                    </a:cxn>
                    <a:cxn ang="0">
                      <a:pos x="4" y="4"/>
                    </a:cxn>
                    <a:cxn ang="0">
                      <a:pos x="4" y="12"/>
                    </a:cxn>
                    <a:cxn ang="0">
                      <a:pos x="0" y="12"/>
                    </a:cxn>
                  </a:cxnLst>
                  <a:rect l="0" t="0" r="r" b="b"/>
                  <a:pathLst>
                    <a:path w="4" h="12">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4"/>
                      </a:lnTo>
                      <a:lnTo>
                        <a:pt x="4" y="4"/>
                      </a:lnTo>
                      <a:lnTo>
                        <a:pt x="4" y="4"/>
                      </a:lnTo>
                      <a:lnTo>
                        <a:pt x="4" y="4"/>
                      </a:lnTo>
                      <a:lnTo>
                        <a:pt x="4" y="4"/>
                      </a:lnTo>
                      <a:lnTo>
                        <a:pt x="4" y="0"/>
                      </a:lnTo>
                      <a:lnTo>
                        <a:pt x="4" y="0"/>
                      </a:lnTo>
                      <a:lnTo>
                        <a:pt x="4" y="0"/>
                      </a:lnTo>
                      <a:lnTo>
                        <a:pt x="4" y="4"/>
                      </a:lnTo>
                      <a:lnTo>
                        <a:pt x="4" y="12"/>
                      </a:lnTo>
                      <a:lnTo>
                        <a:pt x="0" y="12"/>
                      </a:lnTo>
                    </a:path>
                  </a:pathLst>
                </a:custGeom>
                <a:noFill/>
                <a:ln w="6350">
                  <a:solidFill>
                    <a:srgbClr val="000000"/>
                  </a:solidFill>
                  <a:prstDash val="solid"/>
                  <a:round/>
                  <a:headEnd/>
                  <a:tailEnd/>
                </a:ln>
              </p:spPr>
              <p:txBody>
                <a:bodyPr/>
                <a:lstStyle/>
                <a:p>
                  <a:endParaRPr lang="en-US"/>
                </a:p>
              </p:txBody>
            </p:sp>
            <p:sp>
              <p:nvSpPr>
                <p:cNvPr id="385139" name="Freeform 115"/>
                <p:cNvSpPr>
                  <a:spLocks noChangeAspect="1" noEditPoints="1"/>
                </p:cNvSpPr>
                <p:nvPr/>
              </p:nvSpPr>
              <p:spPr bwMode="auto">
                <a:xfrm>
                  <a:off x="1112" y="2850"/>
                  <a:ext cx="8" cy="12"/>
                </a:xfrm>
                <a:custGeom>
                  <a:avLst/>
                  <a:gdLst/>
                  <a:ahLst/>
                  <a:cxnLst>
                    <a:cxn ang="0">
                      <a:pos x="0" y="4"/>
                    </a:cxn>
                    <a:cxn ang="0">
                      <a:pos x="4" y="4"/>
                    </a:cxn>
                    <a:cxn ang="0">
                      <a:pos x="4" y="8"/>
                    </a:cxn>
                    <a:cxn ang="0">
                      <a:pos x="4" y="8"/>
                    </a:cxn>
                    <a:cxn ang="0">
                      <a:pos x="4" y="12"/>
                    </a:cxn>
                    <a:cxn ang="0">
                      <a:pos x="0" y="12"/>
                    </a:cxn>
                    <a:cxn ang="0">
                      <a:pos x="0" y="4"/>
                    </a:cxn>
                    <a:cxn ang="0">
                      <a:pos x="4" y="12"/>
                    </a:cxn>
                    <a:cxn ang="0">
                      <a:pos x="4" y="12"/>
                    </a:cxn>
                    <a:cxn ang="0">
                      <a:pos x="4" y="8"/>
                    </a:cxn>
                    <a:cxn ang="0">
                      <a:pos x="4" y="8"/>
                    </a:cxn>
                    <a:cxn ang="0">
                      <a:pos x="4" y="4"/>
                    </a:cxn>
                    <a:cxn ang="0">
                      <a:pos x="0" y="4"/>
                    </a:cxn>
                    <a:cxn ang="0">
                      <a:pos x="4" y="12"/>
                    </a:cxn>
                    <a:cxn ang="0">
                      <a:pos x="4" y="4"/>
                    </a:cxn>
                    <a:cxn ang="0">
                      <a:pos x="4" y="12"/>
                    </a:cxn>
                    <a:cxn ang="0">
                      <a:pos x="4" y="12"/>
                    </a:cxn>
                    <a:cxn ang="0">
                      <a:pos x="4" y="8"/>
                    </a:cxn>
                    <a:cxn ang="0">
                      <a:pos x="4" y="8"/>
                    </a:cxn>
                    <a:cxn ang="0">
                      <a:pos x="4" y="8"/>
                    </a:cxn>
                    <a:cxn ang="0">
                      <a:pos x="4" y="4"/>
                    </a:cxn>
                    <a:cxn ang="0">
                      <a:pos x="4" y="4"/>
                    </a:cxn>
                    <a:cxn ang="0">
                      <a:pos x="4" y="4"/>
                    </a:cxn>
                    <a:cxn ang="0">
                      <a:pos x="4" y="4"/>
                    </a:cxn>
                    <a:cxn ang="0">
                      <a:pos x="4" y="4"/>
                    </a:cxn>
                    <a:cxn ang="0">
                      <a:pos x="4" y="4"/>
                    </a:cxn>
                    <a:cxn ang="0">
                      <a:pos x="4" y="4"/>
                    </a:cxn>
                    <a:cxn ang="0">
                      <a:pos x="4" y="8"/>
                    </a:cxn>
                    <a:cxn ang="0">
                      <a:pos x="4" y="8"/>
                    </a:cxn>
                    <a:cxn ang="0">
                      <a:pos x="4" y="8"/>
                    </a:cxn>
                    <a:cxn ang="0">
                      <a:pos x="4" y="12"/>
                    </a:cxn>
                    <a:cxn ang="0">
                      <a:pos x="4" y="12"/>
                    </a:cxn>
                    <a:cxn ang="0">
                      <a:pos x="4" y="8"/>
                    </a:cxn>
                    <a:cxn ang="0">
                      <a:pos x="4" y="12"/>
                    </a:cxn>
                    <a:cxn ang="0">
                      <a:pos x="4" y="4"/>
                    </a:cxn>
                    <a:cxn ang="0">
                      <a:pos x="8" y="0"/>
                    </a:cxn>
                    <a:cxn ang="0">
                      <a:pos x="4" y="8"/>
                    </a:cxn>
                    <a:cxn ang="0">
                      <a:pos x="8" y="8"/>
                    </a:cxn>
                    <a:cxn ang="0">
                      <a:pos x="4" y="8"/>
                    </a:cxn>
                    <a:cxn ang="0">
                      <a:pos x="4" y="12"/>
                    </a:cxn>
                  </a:cxnLst>
                  <a:rect l="0" t="0" r="r" b="b"/>
                  <a:pathLst>
                    <a:path w="8" h="12">
                      <a:moveTo>
                        <a:pt x="0" y="12"/>
                      </a:moveTo>
                      <a:lnTo>
                        <a:pt x="0" y="4"/>
                      </a:lnTo>
                      <a:lnTo>
                        <a:pt x="4" y="4"/>
                      </a:lnTo>
                      <a:lnTo>
                        <a:pt x="4" y="4"/>
                      </a:lnTo>
                      <a:lnTo>
                        <a:pt x="4" y="4"/>
                      </a:lnTo>
                      <a:lnTo>
                        <a:pt x="4" y="8"/>
                      </a:lnTo>
                      <a:lnTo>
                        <a:pt x="4" y="8"/>
                      </a:lnTo>
                      <a:lnTo>
                        <a:pt x="4" y="8"/>
                      </a:lnTo>
                      <a:lnTo>
                        <a:pt x="4" y="12"/>
                      </a:lnTo>
                      <a:lnTo>
                        <a:pt x="4" y="12"/>
                      </a:lnTo>
                      <a:lnTo>
                        <a:pt x="4" y="12"/>
                      </a:lnTo>
                      <a:lnTo>
                        <a:pt x="0" y="12"/>
                      </a:lnTo>
                      <a:lnTo>
                        <a:pt x="0" y="12"/>
                      </a:lnTo>
                      <a:close/>
                      <a:moveTo>
                        <a:pt x="0" y="4"/>
                      </a:moveTo>
                      <a:lnTo>
                        <a:pt x="0" y="12"/>
                      </a:lnTo>
                      <a:lnTo>
                        <a:pt x="4" y="12"/>
                      </a:lnTo>
                      <a:lnTo>
                        <a:pt x="4" y="12"/>
                      </a:lnTo>
                      <a:lnTo>
                        <a:pt x="4" y="12"/>
                      </a:lnTo>
                      <a:lnTo>
                        <a:pt x="4" y="8"/>
                      </a:lnTo>
                      <a:lnTo>
                        <a:pt x="4" y="8"/>
                      </a:lnTo>
                      <a:lnTo>
                        <a:pt x="4" y="8"/>
                      </a:lnTo>
                      <a:lnTo>
                        <a:pt x="4" y="8"/>
                      </a:lnTo>
                      <a:lnTo>
                        <a:pt x="4" y="4"/>
                      </a:lnTo>
                      <a:lnTo>
                        <a:pt x="4" y="4"/>
                      </a:lnTo>
                      <a:lnTo>
                        <a:pt x="0" y="4"/>
                      </a:lnTo>
                      <a:lnTo>
                        <a:pt x="0" y="4"/>
                      </a:lnTo>
                      <a:close/>
                      <a:moveTo>
                        <a:pt x="4" y="12"/>
                      </a:moveTo>
                      <a:lnTo>
                        <a:pt x="4" y="12"/>
                      </a:lnTo>
                      <a:lnTo>
                        <a:pt x="4" y="4"/>
                      </a:lnTo>
                      <a:lnTo>
                        <a:pt x="4" y="4"/>
                      </a:lnTo>
                      <a:lnTo>
                        <a:pt x="4" y="12"/>
                      </a:lnTo>
                      <a:lnTo>
                        <a:pt x="4" y="12"/>
                      </a:lnTo>
                      <a:close/>
                      <a:moveTo>
                        <a:pt x="4" y="8"/>
                      </a:moveTo>
                      <a:lnTo>
                        <a:pt x="4" y="12"/>
                      </a:lnTo>
                      <a:lnTo>
                        <a:pt x="4" y="12"/>
                      </a:lnTo>
                      <a:lnTo>
                        <a:pt x="4" y="8"/>
                      </a:lnTo>
                      <a:lnTo>
                        <a:pt x="4" y="8"/>
                      </a:lnTo>
                      <a:lnTo>
                        <a:pt x="4" y="8"/>
                      </a:lnTo>
                      <a:lnTo>
                        <a:pt x="4" y="8"/>
                      </a:lnTo>
                      <a:lnTo>
                        <a:pt x="4" y="8"/>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8"/>
                      </a:lnTo>
                      <a:lnTo>
                        <a:pt x="4" y="8"/>
                      </a:lnTo>
                      <a:lnTo>
                        <a:pt x="4" y="8"/>
                      </a:lnTo>
                      <a:lnTo>
                        <a:pt x="4" y="8"/>
                      </a:lnTo>
                      <a:lnTo>
                        <a:pt x="4" y="8"/>
                      </a:lnTo>
                      <a:lnTo>
                        <a:pt x="4" y="8"/>
                      </a:lnTo>
                      <a:lnTo>
                        <a:pt x="4" y="12"/>
                      </a:lnTo>
                      <a:lnTo>
                        <a:pt x="4" y="12"/>
                      </a:lnTo>
                      <a:lnTo>
                        <a:pt x="4" y="12"/>
                      </a:lnTo>
                      <a:lnTo>
                        <a:pt x="4" y="12"/>
                      </a:lnTo>
                      <a:lnTo>
                        <a:pt x="4" y="12"/>
                      </a:lnTo>
                      <a:lnTo>
                        <a:pt x="4" y="8"/>
                      </a:lnTo>
                      <a:lnTo>
                        <a:pt x="4" y="8"/>
                      </a:lnTo>
                      <a:close/>
                      <a:moveTo>
                        <a:pt x="4" y="12"/>
                      </a:moveTo>
                      <a:lnTo>
                        <a:pt x="4" y="4"/>
                      </a:lnTo>
                      <a:lnTo>
                        <a:pt x="4" y="4"/>
                      </a:lnTo>
                      <a:lnTo>
                        <a:pt x="4" y="8"/>
                      </a:lnTo>
                      <a:lnTo>
                        <a:pt x="8" y="0"/>
                      </a:lnTo>
                      <a:lnTo>
                        <a:pt x="8" y="0"/>
                      </a:lnTo>
                      <a:lnTo>
                        <a:pt x="4" y="8"/>
                      </a:lnTo>
                      <a:lnTo>
                        <a:pt x="8" y="8"/>
                      </a:lnTo>
                      <a:lnTo>
                        <a:pt x="8" y="8"/>
                      </a:lnTo>
                      <a:lnTo>
                        <a:pt x="4" y="8"/>
                      </a:lnTo>
                      <a:lnTo>
                        <a:pt x="4" y="8"/>
                      </a:lnTo>
                      <a:lnTo>
                        <a:pt x="4" y="12"/>
                      </a:lnTo>
                      <a:lnTo>
                        <a:pt x="4" y="12"/>
                      </a:lnTo>
                      <a:lnTo>
                        <a:pt x="4" y="12"/>
                      </a:lnTo>
                      <a:close/>
                    </a:path>
                  </a:pathLst>
                </a:custGeom>
                <a:solidFill>
                  <a:srgbClr val="000000"/>
                </a:solidFill>
                <a:ln w="9525">
                  <a:noFill/>
                  <a:round/>
                  <a:headEnd/>
                  <a:tailEnd/>
                </a:ln>
              </p:spPr>
              <p:txBody>
                <a:bodyPr/>
                <a:lstStyle/>
                <a:p>
                  <a:endParaRPr lang="en-US"/>
                </a:p>
              </p:txBody>
            </p:sp>
            <p:sp>
              <p:nvSpPr>
                <p:cNvPr id="385140" name="Freeform 116"/>
                <p:cNvSpPr>
                  <a:spLocks noChangeAspect="1"/>
                </p:cNvSpPr>
                <p:nvPr/>
              </p:nvSpPr>
              <p:spPr bwMode="auto">
                <a:xfrm>
                  <a:off x="1112" y="2854"/>
                  <a:ext cx="4" cy="8"/>
                </a:xfrm>
                <a:custGeom>
                  <a:avLst/>
                  <a:gdLst/>
                  <a:ahLst/>
                  <a:cxnLst>
                    <a:cxn ang="0">
                      <a:pos x="0" y="8"/>
                    </a:cxn>
                    <a:cxn ang="0">
                      <a:pos x="0" y="0"/>
                    </a:cxn>
                    <a:cxn ang="0">
                      <a:pos x="0" y="0"/>
                    </a:cxn>
                    <a:cxn ang="0">
                      <a:pos x="4" y="0"/>
                    </a:cxn>
                    <a:cxn ang="0">
                      <a:pos x="4" y="0"/>
                    </a:cxn>
                    <a:cxn ang="0">
                      <a:pos x="4" y="4"/>
                    </a:cxn>
                    <a:cxn ang="0">
                      <a:pos x="4" y="4"/>
                    </a:cxn>
                    <a:cxn ang="0">
                      <a:pos x="4" y="4"/>
                    </a:cxn>
                    <a:cxn ang="0">
                      <a:pos x="4" y="8"/>
                    </a:cxn>
                    <a:cxn ang="0">
                      <a:pos x="4" y="8"/>
                    </a:cxn>
                    <a:cxn ang="0">
                      <a:pos x="0" y="8"/>
                    </a:cxn>
                    <a:cxn ang="0">
                      <a:pos x="0" y="8"/>
                    </a:cxn>
                  </a:cxnLst>
                  <a:rect l="0" t="0" r="r" b="b"/>
                  <a:pathLst>
                    <a:path w="4" h="8">
                      <a:moveTo>
                        <a:pt x="0" y="8"/>
                      </a:moveTo>
                      <a:lnTo>
                        <a:pt x="0" y="0"/>
                      </a:lnTo>
                      <a:lnTo>
                        <a:pt x="0" y="0"/>
                      </a:lnTo>
                      <a:lnTo>
                        <a:pt x="4" y="0"/>
                      </a:lnTo>
                      <a:lnTo>
                        <a:pt x="4" y="0"/>
                      </a:lnTo>
                      <a:lnTo>
                        <a:pt x="4" y="4"/>
                      </a:lnTo>
                      <a:lnTo>
                        <a:pt x="4" y="4"/>
                      </a:lnTo>
                      <a:lnTo>
                        <a:pt x="4" y="4"/>
                      </a:lnTo>
                      <a:lnTo>
                        <a:pt x="4" y="8"/>
                      </a:lnTo>
                      <a:lnTo>
                        <a:pt x="4"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5141" name="Freeform 117"/>
                <p:cNvSpPr>
                  <a:spLocks noChangeAspect="1"/>
                </p:cNvSpPr>
                <p:nvPr/>
              </p:nvSpPr>
              <p:spPr bwMode="auto">
                <a:xfrm>
                  <a:off x="1112" y="2858"/>
                  <a:ext cx="4" cy="4"/>
                </a:xfrm>
                <a:custGeom>
                  <a:avLst/>
                  <a:gdLst/>
                  <a:ahLst/>
                  <a:cxnLst>
                    <a:cxn ang="0">
                      <a:pos x="0" y="0"/>
                    </a:cxn>
                    <a:cxn ang="0">
                      <a:pos x="0" y="4"/>
                    </a:cxn>
                    <a:cxn ang="0">
                      <a:pos x="0" y="4"/>
                    </a:cxn>
                    <a:cxn ang="0">
                      <a:pos x="4" y="4"/>
                    </a:cxn>
                    <a:cxn ang="0">
                      <a:pos x="4" y="4"/>
                    </a:cxn>
                    <a:cxn ang="0">
                      <a:pos x="4" y="4"/>
                    </a:cxn>
                    <a:cxn ang="0">
                      <a:pos x="4" y="0"/>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0"/>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85142" name="Rectangle 118"/>
                <p:cNvSpPr>
                  <a:spLocks noChangeAspect="1" noChangeArrowheads="1"/>
                </p:cNvSpPr>
                <p:nvPr/>
              </p:nvSpPr>
              <p:spPr bwMode="auto">
                <a:xfrm>
                  <a:off x="1116" y="2854"/>
                  <a:ext cx="1" cy="8"/>
                </a:xfrm>
                <a:prstGeom prst="rect">
                  <a:avLst/>
                </a:prstGeom>
                <a:noFill/>
                <a:ln w="6350">
                  <a:solidFill>
                    <a:srgbClr val="000000"/>
                  </a:solidFill>
                  <a:miter lim="800000"/>
                  <a:headEnd/>
                  <a:tailEnd/>
                </a:ln>
              </p:spPr>
              <p:txBody>
                <a:bodyPr/>
                <a:lstStyle/>
                <a:p>
                  <a:endParaRPr lang="en-US"/>
                </a:p>
              </p:txBody>
            </p:sp>
            <p:sp>
              <p:nvSpPr>
                <p:cNvPr id="385143" name="Freeform 119"/>
                <p:cNvSpPr>
                  <a:spLocks noChangeAspect="1"/>
                </p:cNvSpPr>
                <p:nvPr/>
              </p:nvSpPr>
              <p:spPr bwMode="auto">
                <a:xfrm>
                  <a:off x="1116" y="2854"/>
                  <a:ext cx="4" cy="8"/>
                </a:xfrm>
                <a:custGeom>
                  <a:avLst/>
                  <a:gdLst/>
                  <a:ahLst/>
                  <a:cxnLst>
                    <a:cxn ang="0">
                      <a:pos x="0" y="4"/>
                    </a:cxn>
                    <a:cxn ang="0">
                      <a:pos x="0" y="4"/>
                    </a:cxn>
                    <a:cxn ang="0">
                      <a:pos x="0" y="8"/>
                    </a:cxn>
                    <a:cxn ang="0">
                      <a:pos x="0" y="8"/>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4" y="0"/>
                    </a:cxn>
                    <a:cxn ang="0">
                      <a:pos x="4" y="0"/>
                    </a:cxn>
                    <a:cxn ang="0">
                      <a:pos x="0" y="0"/>
                    </a:cxn>
                    <a:cxn ang="0">
                      <a:pos x="0" y="0"/>
                    </a:cxn>
                    <a:cxn ang="0">
                      <a:pos x="0" y="0"/>
                    </a:cxn>
                    <a:cxn ang="0">
                      <a:pos x="0" y="0"/>
                    </a:cxn>
                    <a:cxn ang="0">
                      <a:pos x="0" y="0"/>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Lst>
                  <a:rect l="0" t="0" r="r" b="b"/>
                  <a:pathLst>
                    <a:path w="4" h="8">
                      <a:moveTo>
                        <a:pt x="0" y="4"/>
                      </a:move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4" y="0"/>
                      </a:lnTo>
                      <a:lnTo>
                        <a:pt x="4" y="0"/>
                      </a:lnTo>
                      <a:lnTo>
                        <a:pt x="0" y="0"/>
                      </a:lnTo>
                      <a:lnTo>
                        <a:pt x="0" y="0"/>
                      </a:lnTo>
                      <a:lnTo>
                        <a:pt x="0" y="0"/>
                      </a:lnTo>
                      <a:lnTo>
                        <a:pt x="0" y="0"/>
                      </a:lnTo>
                      <a:lnTo>
                        <a:pt x="0" y="0"/>
                      </a:lnTo>
                      <a:lnTo>
                        <a:pt x="0" y="4"/>
                      </a:lnTo>
                      <a:lnTo>
                        <a:pt x="0" y="4"/>
                      </a:lnTo>
                      <a:lnTo>
                        <a:pt x="4" y="4"/>
                      </a:lnTo>
                      <a:lnTo>
                        <a:pt x="4" y="4"/>
                      </a:lnTo>
                      <a:lnTo>
                        <a:pt x="4" y="4"/>
                      </a:lnTo>
                      <a:lnTo>
                        <a:pt x="4" y="8"/>
                      </a:lnTo>
                      <a:lnTo>
                        <a:pt x="0" y="8"/>
                      </a:lnTo>
                      <a:lnTo>
                        <a:pt x="0" y="8"/>
                      </a:lnTo>
                      <a:lnTo>
                        <a:pt x="0"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5144" name="Freeform 120"/>
                <p:cNvSpPr>
                  <a:spLocks noChangeAspect="1"/>
                </p:cNvSpPr>
                <p:nvPr/>
              </p:nvSpPr>
              <p:spPr bwMode="auto">
                <a:xfrm>
                  <a:off x="1116" y="2850"/>
                  <a:ext cx="4" cy="12"/>
                </a:xfrm>
                <a:custGeom>
                  <a:avLst/>
                  <a:gdLst/>
                  <a:ahLst/>
                  <a:cxnLst>
                    <a:cxn ang="0">
                      <a:pos x="0" y="12"/>
                    </a:cxn>
                    <a:cxn ang="0">
                      <a:pos x="0" y="4"/>
                    </a:cxn>
                    <a:cxn ang="0">
                      <a:pos x="0" y="4"/>
                    </a:cxn>
                    <a:cxn ang="0">
                      <a:pos x="0" y="8"/>
                    </a:cxn>
                    <a:cxn ang="0">
                      <a:pos x="4" y="0"/>
                    </a:cxn>
                    <a:cxn ang="0">
                      <a:pos x="4" y="0"/>
                    </a:cxn>
                    <a:cxn ang="0">
                      <a:pos x="0" y="8"/>
                    </a:cxn>
                    <a:cxn ang="0">
                      <a:pos x="4" y="12"/>
                    </a:cxn>
                    <a:cxn ang="0">
                      <a:pos x="4" y="12"/>
                    </a:cxn>
                    <a:cxn ang="0">
                      <a:pos x="0" y="8"/>
                    </a:cxn>
                    <a:cxn ang="0">
                      <a:pos x="0" y="8"/>
                    </a:cxn>
                    <a:cxn ang="0">
                      <a:pos x="0" y="12"/>
                    </a:cxn>
                    <a:cxn ang="0">
                      <a:pos x="0" y="12"/>
                    </a:cxn>
                  </a:cxnLst>
                  <a:rect l="0" t="0" r="r" b="b"/>
                  <a:pathLst>
                    <a:path w="4" h="12">
                      <a:moveTo>
                        <a:pt x="0" y="12"/>
                      </a:moveTo>
                      <a:lnTo>
                        <a:pt x="0" y="4"/>
                      </a:lnTo>
                      <a:lnTo>
                        <a:pt x="0" y="4"/>
                      </a:lnTo>
                      <a:lnTo>
                        <a:pt x="0" y="8"/>
                      </a:lnTo>
                      <a:lnTo>
                        <a:pt x="4" y="0"/>
                      </a:lnTo>
                      <a:lnTo>
                        <a:pt x="4" y="0"/>
                      </a:lnTo>
                      <a:lnTo>
                        <a:pt x="0" y="8"/>
                      </a:lnTo>
                      <a:lnTo>
                        <a:pt x="4" y="12"/>
                      </a:lnTo>
                      <a:lnTo>
                        <a:pt x="4" y="12"/>
                      </a:lnTo>
                      <a:lnTo>
                        <a:pt x="0" y="8"/>
                      </a:lnTo>
                      <a:lnTo>
                        <a:pt x="0" y="8"/>
                      </a:lnTo>
                      <a:lnTo>
                        <a:pt x="0" y="12"/>
                      </a:lnTo>
                      <a:lnTo>
                        <a:pt x="0" y="12"/>
                      </a:lnTo>
                    </a:path>
                  </a:pathLst>
                </a:custGeom>
                <a:noFill/>
                <a:ln w="6350">
                  <a:solidFill>
                    <a:srgbClr val="000000"/>
                  </a:solidFill>
                  <a:prstDash val="solid"/>
                  <a:round/>
                  <a:headEnd/>
                  <a:tailEnd/>
                </a:ln>
              </p:spPr>
              <p:txBody>
                <a:bodyPr/>
                <a:lstStyle/>
                <a:p>
                  <a:endParaRPr lang="en-US"/>
                </a:p>
              </p:txBody>
            </p:sp>
            <p:sp>
              <p:nvSpPr>
                <p:cNvPr id="385145" name="Freeform 121"/>
                <p:cNvSpPr>
                  <a:spLocks noChangeAspect="1" noEditPoints="1"/>
                </p:cNvSpPr>
                <p:nvPr/>
              </p:nvSpPr>
              <p:spPr bwMode="auto">
                <a:xfrm>
                  <a:off x="1112" y="2873"/>
                  <a:ext cx="8" cy="15"/>
                </a:xfrm>
                <a:custGeom>
                  <a:avLst/>
                  <a:gdLst/>
                  <a:ahLst/>
                  <a:cxnLst>
                    <a:cxn ang="0">
                      <a:pos x="0" y="7"/>
                    </a:cxn>
                    <a:cxn ang="0">
                      <a:pos x="0" y="4"/>
                    </a:cxn>
                    <a:cxn ang="0">
                      <a:pos x="0" y="15"/>
                    </a:cxn>
                    <a:cxn ang="0">
                      <a:pos x="0" y="7"/>
                    </a:cxn>
                    <a:cxn ang="0">
                      <a:pos x="4" y="4"/>
                    </a:cxn>
                    <a:cxn ang="0">
                      <a:pos x="4" y="4"/>
                    </a:cxn>
                    <a:cxn ang="0">
                      <a:pos x="4" y="7"/>
                    </a:cxn>
                    <a:cxn ang="0">
                      <a:pos x="4" y="11"/>
                    </a:cxn>
                    <a:cxn ang="0">
                      <a:pos x="4" y="11"/>
                    </a:cxn>
                    <a:cxn ang="0">
                      <a:pos x="4" y="7"/>
                    </a:cxn>
                    <a:cxn ang="0">
                      <a:pos x="4" y="11"/>
                    </a:cxn>
                    <a:cxn ang="0">
                      <a:pos x="4" y="11"/>
                    </a:cxn>
                    <a:cxn ang="0">
                      <a:pos x="4" y="11"/>
                    </a:cxn>
                    <a:cxn ang="0">
                      <a:pos x="4" y="4"/>
                    </a:cxn>
                    <a:cxn ang="0">
                      <a:pos x="4" y="4"/>
                    </a:cxn>
                    <a:cxn ang="0">
                      <a:pos x="4" y="7"/>
                    </a:cxn>
                    <a:cxn ang="0">
                      <a:pos x="4" y="4"/>
                    </a:cxn>
                    <a:cxn ang="0">
                      <a:pos x="4" y="11"/>
                    </a:cxn>
                    <a:cxn ang="0">
                      <a:pos x="8" y="4"/>
                    </a:cxn>
                    <a:cxn ang="0">
                      <a:pos x="4" y="11"/>
                    </a:cxn>
                    <a:cxn ang="0">
                      <a:pos x="4" y="11"/>
                    </a:cxn>
                    <a:cxn ang="0">
                      <a:pos x="4" y="11"/>
                    </a:cxn>
                    <a:cxn ang="0">
                      <a:pos x="4" y="11"/>
                    </a:cxn>
                    <a:cxn ang="0">
                      <a:pos x="8" y="4"/>
                    </a:cxn>
                    <a:cxn ang="0">
                      <a:pos x="8" y="4"/>
                    </a:cxn>
                    <a:cxn ang="0">
                      <a:pos x="8" y="0"/>
                    </a:cxn>
                    <a:cxn ang="0">
                      <a:pos x="8" y="7"/>
                    </a:cxn>
                    <a:cxn ang="0">
                      <a:pos x="8" y="4"/>
                    </a:cxn>
                    <a:cxn ang="0">
                      <a:pos x="8" y="11"/>
                    </a:cxn>
                    <a:cxn ang="0">
                      <a:pos x="8" y="11"/>
                    </a:cxn>
                    <a:cxn ang="0">
                      <a:pos x="8" y="7"/>
                    </a:cxn>
                    <a:cxn ang="0">
                      <a:pos x="8" y="7"/>
                    </a:cxn>
                    <a:cxn ang="0">
                      <a:pos x="8" y="4"/>
                    </a:cxn>
                    <a:cxn ang="0">
                      <a:pos x="8" y="4"/>
                    </a:cxn>
                    <a:cxn ang="0">
                      <a:pos x="8" y="4"/>
                    </a:cxn>
                    <a:cxn ang="0">
                      <a:pos x="8" y="7"/>
                    </a:cxn>
                  </a:cxnLst>
                  <a:rect l="0" t="0" r="r" b="b"/>
                  <a:pathLst>
                    <a:path w="8" h="15">
                      <a:moveTo>
                        <a:pt x="0" y="7"/>
                      </a:moveTo>
                      <a:lnTo>
                        <a:pt x="0" y="7"/>
                      </a:lnTo>
                      <a:lnTo>
                        <a:pt x="0" y="7"/>
                      </a:lnTo>
                      <a:lnTo>
                        <a:pt x="0" y="4"/>
                      </a:lnTo>
                      <a:lnTo>
                        <a:pt x="0" y="15"/>
                      </a:lnTo>
                      <a:lnTo>
                        <a:pt x="0" y="15"/>
                      </a:lnTo>
                      <a:lnTo>
                        <a:pt x="0" y="7"/>
                      </a:lnTo>
                      <a:lnTo>
                        <a:pt x="0" y="7"/>
                      </a:lnTo>
                      <a:close/>
                      <a:moveTo>
                        <a:pt x="4" y="7"/>
                      </a:moveTo>
                      <a:lnTo>
                        <a:pt x="4" y="4"/>
                      </a:lnTo>
                      <a:lnTo>
                        <a:pt x="4" y="4"/>
                      </a:lnTo>
                      <a:lnTo>
                        <a:pt x="4" y="4"/>
                      </a:lnTo>
                      <a:lnTo>
                        <a:pt x="4" y="7"/>
                      </a:lnTo>
                      <a:lnTo>
                        <a:pt x="4" y="7"/>
                      </a:lnTo>
                      <a:lnTo>
                        <a:pt x="4" y="11"/>
                      </a:lnTo>
                      <a:lnTo>
                        <a:pt x="4" y="11"/>
                      </a:lnTo>
                      <a:lnTo>
                        <a:pt x="4" y="11"/>
                      </a:lnTo>
                      <a:lnTo>
                        <a:pt x="4" y="11"/>
                      </a:lnTo>
                      <a:lnTo>
                        <a:pt x="4" y="7"/>
                      </a:lnTo>
                      <a:lnTo>
                        <a:pt x="4" y="7"/>
                      </a:lnTo>
                      <a:close/>
                      <a:moveTo>
                        <a:pt x="4" y="7"/>
                      </a:moveTo>
                      <a:lnTo>
                        <a:pt x="4" y="11"/>
                      </a:lnTo>
                      <a:lnTo>
                        <a:pt x="4" y="11"/>
                      </a:lnTo>
                      <a:lnTo>
                        <a:pt x="4" y="11"/>
                      </a:lnTo>
                      <a:lnTo>
                        <a:pt x="4" y="11"/>
                      </a:lnTo>
                      <a:lnTo>
                        <a:pt x="4" y="11"/>
                      </a:lnTo>
                      <a:lnTo>
                        <a:pt x="4" y="7"/>
                      </a:lnTo>
                      <a:lnTo>
                        <a:pt x="4" y="4"/>
                      </a:lnTo>
                      <a:lnTo>
                        <a:pt x="4" y="4"/>
                      </a:lnTo>
                      <a:lnTo>
                        <a:pt x="4" y="4"/>
                      </a:lnTo>
                      <a:lnTo>
                        <a:pt x="4" y="7"/>
                      </a:lnTo>
                      <a:lnTo>
                        <a:pt x="4" y="7"/>
                      </a:lnTo>
                      <a:close/>
                      <a:moveTo>
                        <a:pt x="4" y="11"/>
                      </a:moveTo>
                      <a:lnTo>
                        <a:pt x="4" y="4"/>
                      </a:lnTo>
                      <a:lnTo>
                        <a:pt x="4" y="4"/>
                      </a:lnTo>
                      <a:lnTo>
                        <a:pt x="4" y="11"/>
                      </a:lnTo>
                      <a:lnTo>
                        <a:pt x="4" y="4"/>
                      </a:lnTo>
                      <a:lnTo>
                        <a:pt x="8" y="4"/>
                      </a:lnTo>
                      <a:lnTo>
                        <a:pt x="8" y="11"/>
                      </a:lnTo>
                      <a:lnTo>
                        <a:pt x="4" y="11"/>
                      </a:lnTo>
                      <a:lnTo>
                        <a:pt x="4" y="4"/>
                      </a:lnTo>
                      <a:lnTo>
                        <a:pt x="4" y="11"/>
                      </a:lnTo>
                      <a:lnTo>
                        <a:pt x="4" y="4"/>
                      </a:lnTo>
                      <a:lnTo>
                        <a:pt x="4" y="11"/>
                      </a:lnTo>
                      <a:lnTo>
                        <a:pt x="4" y="11"/>
                      </a:lnTo>
                      <a:lnTo>
                        <a:pt x="4" y="11"/>
                      </a:lnTo>
                      <a:close/>
                      <a:moveTo>
                        <a:pt x="8" y="11"/>
                      </a:moveTo>
                      <a:lnTo>
                        <a:pt x="8" y="4"/>
                      </a:lnTo>
                      <a:lnTo>
                        <a:pt x="8" y="0"/>
                      </a:lnTo>
                      <a:lnTo>
                        <a:pt x="8" y="4"/>
                      </a:lnTo>
                      <a:lnTo>
                        <a:pt x="8" y="4"/>
                      </a:lnTo>
                      <a:lnTo>
                        <a:pt x="8" y="0"/>
                      </a:lnTo>
                      <a:lnTo>
                        <a:pt x="8" y="0"/>
                      </a:lnTo>
                      <a:lnTo>
                        <a:pt x="8" y="7"/>
                      </a:lnTo>
                      <a:lnTo>
                        <a:pt x="8" y="7"/>
                      </a:lnTo>
                      <a:lnTo>
                        <a:pt x="8" y="4"/>
                      </a:lnTo>
                      <a:lnTo>
                        <a:pt x="8" y="7"/>
                      </a:lnTo>
                      <a:lnTo>
                        <a:pt x="8" y="11"/>
                      </a:lnTo>
                      <a:lnTo>
                        <a:pt x="8" y="11"/>
                      </a:lnTo>
                      <a:lnTo>
                        <a:pt x="8" y="11"/>
                      </a:lnTo>
                      <a:close/>
                      <a:moveTo>
                        <a:pt x="8" y="7"/>
                      </a:moveTo>
                      <a:lnTo>
                        <a:pt x="8" y="7"/>
                      </a:lnTo>
                      <a:lnTo>
                        <a:pt x="8" y="7"/>
                      </a:lnTo>
                      <a:lnTo>
                        <a:pt x="8" y="7"/>
                      </a:lnTo>
                      <a:lnTo>
                        <a:pt x="8" y="7"/>
                      </a:lnTo>
                      <a:lnTo>
                        <a:pt x="8" y="4"/>
                      </a:lnTo>
                      <a:lnTo>
                        <a:pt x="8" y="4"/>
                      </a:lnTo>
                      <a:lnTo>
                        <a:pt x="8" y="4"/>
                      </a:lnTo>
                      <a:lnTo>
                        <a:pt x="8" y="4"/>
                      </a:lnTo>
                      <a:lnTo>
                        <a:pt x="8" y="4"/>
                      </a:lnTo>
                      <a:lnTo>
                        <a:pt x="8" y="7"/>
                      </a:lnTo>
                      <a:lnTo>
                        <a:pt x="8" y="7"/>
                      </a:lnTo>
                      <a:close/>
                    </a:path>
                  </a:pathLst>
                </a:custGeom>
                <a:solidFill>
                  <a:srgbClr val="000000"/>
                </a:solidFill>
                <a:ln w="9525">
                  <a:noFill/>
                  <a:round/>
                  <a:headEnd/>
                  <a:tailEnd/>
                </a:ln>
              </p:spPr>
              <p:txBody>
                <a:bodyPr/>
                <a:lstStyle/>
                <a:p>
                  <a:endParaRPr lang="en-US"/>
                </a:p>
              </p:txBody>
            </p:sp>
            <p:sp>
              <p:nvSpPr>
                <p:cNvPr id="385146" name="Freeform 122"/>
                <p:cNvSpPr>
                  <a:spLocks noChangeAspect="1"/>
                </p:cNvSpPr>
                <p:nvPr/>
              </p:nvSpPr>
              <p:spPr bwMode="auto">
                <a:xfrm>
                  <a:off x="1112" y="2877"/>
                  <a:ext cx="4" cy="11"/>
                </a:xfrm>
                <a:custGeom>
                  <a:avLst/>
                  <a:gdLst/>
                  <a:ahLst/>
                  <a:cxnLst>
                    <a:cxn ang="0">
                      <a:pos x="4" y="3"/>
                    </a:cxn>
                    <a:cxn ang="0">
                      <a:pos x="0" y="3"/>
                    </a:cxn>
                    <a:cxn ang="0">
                      <a:pos x="0" y="3"/>
                    </a:cxn>
                    <a:cxn ang="0">
                      <a:pos x="4" y="0"/>
                    </a:cxn>
                    <a:cxn ang="0">
                      <a:pos x="4" y="11"/>
                    </a:cxn>
                    <a:cxn ang="0">
                      <a:pos x="4" y="11"/>
                    </a:cxn>
                    <a:cxn ang="0">
                      <a:pos x="4" y="3"/>
                    </a:cxn>
                  </a:cxnLst>
                  <a:rect l="0" t="0" r="r" b="b"/>
                  <a:pathLst>
                    <a:path w="4" h="11">
                      <a:moveTo>
                        <a:pt x="4" y="3"/>
                      </a:moveTo>
                      <a:lnTo>
                        <a:pt x="0" y="3"/>
                      </a:lnTo>
                      <a:lnTo>
                        <a:pt x="0" y="3"/>
                      </a:lnTo>
                      <a:lnTo>
                        <a:pt x="4" y="0"/>
                      </a:lnTo>
                      <a:lnTo>
                        <a:pt x="4" y="11"/>
                      </a:lnTo>
                      <a:lnTo>
                        <a:pt x="4" y="11"/>
                      </a:lnTo>
                      <a:lnTo>
                        <a:pt x="4" y="3"/>
                      </a:lnTo>
                    </a:path>
                  </a:pathLst>
                </a:custGeom>
                <a:noFill/>
                <a:ln w="6350">
                  <a:solidFill>
                    <a:srgbClr val="000000"/>
                  </a:solidFill>
                  <a:prstDash val="solid"/>
                  <a:round/>
                  <a:headEnd/>
                  <a:tailEnd/>
                </a:ln>
              </p:spPr>
              <p:txBody>
                <a:bodyPr/>
                <a:lstStyle/>
                <a:p>
                  <a:endParaRPr lang="en-US"/>
                </a:p>
              </p:txBody>
            </p:sp>
            <p:sp>
              <p:nvSpPr>
                <p:cNvPr id="385147" name="Freeform 123"/>
                <p:cNvSpPr>
                  <a:spLocks noChangeAspect="1"/>
                </p:cNvSpPr>
                <p:nvPr/>
              </p:nvSpPr>
              <p:spPr bwMode="auto">
                <a:xfrm>
                  <a:off x="1116" y="2877"/>
                  <a:ext cx="1" cy="7"/>
                </a:xfrm>
                <a:custGeom>
                  <a:avLst/>
                  <a:gdLst/>
                  <a:ahLst/>
                  <a:cxnLst>
                    <a:cxn ang="0">
                      <a:pos x="0" y="3"/>
                    </a:cxn>
                    <a:cxn ang="0">
                      <a:pos x="0" y="3"/>
                    </a:cxn>
                    <a:cxn ang="0">
                      <a:pos x="0" y="0"/>
                    </a:cxn>
                    <a:cxn ang="0">
                      <a:pos x="0" y="0"/>
                    </a:cxn>
                    <a:cxn ang="0">
                      <a:pos x="0" y="0"/>
                    </a:cxn>
                    <a:cxn ang="0">
                      <a:pos x="0" y="3"/>
                    </a:cxn>
                    <a:cxn ang="0">
                      <a:pos x="0" y="3"/>
                    </a:cxn>
                    <a:cxn ang="0">
                      <a:pos x="0" y="7"/>
                    </a:cxn>
                    <a:cxn ang="0">
                      <a:pos x="0" y="7"/>
                    </a:cxn>
                    <a:cxn ang="0">
                      <a:pos x="0" y="7"/>
                    </a:cxn>
                    <a:cxn ang="0">
                      <a:pos x="0" y="7"/>
                    </a:cxn>
                    <a:cxn ang="0">
                      <a:pos x="0" y="3"/>
                    </a:cxn>
                  </a:cxnLst>
                  <a:rect l="0" t="0" r="r" b="b"/>
                  <a:pathLst>
                    <a:path h="7">
                      <a:moveTo>
                        <a:pt x="0" y="3"/>
                      </a:moveTo>
                      <a:lnTo>
                        <a:pt x="0" y="3"/>
                      </a:lnTo>
                      <a:lnTo>
                        <a:pt x="0" y="0"/>
                      </a:lnTo>
                      <a:lnTo>
                        <a:pt x="0" y="0"/>
                      </a:lnTo>
                      <a:lnTo>
                        <a:pt x="0" y="0"/>
                      </a:lnTo>
                      <a:lnTo>
                        <a:pt x="0" y="3"/>
                      </a:lnTo>
                      <a:lnTo>
                        <a:pt x="0" y="3"/>
                      </a:lnTo>
                      <a:lnTo>
                        <a:pt x="0" y="7"/>
                      </a:lnTo>
                      <a:lnTo>
                        <a:pt x="0" y="7"/>
                      </a:lnTo>
                      <a:lnTo>
                        <a:pt x="0" y="7"/>
                      </a:lnTo>
                      <a:lnTo>
                        <a:pt x="0" y="7"/>
                      </a:lnTo>
                      <a:lnTo>
                        <a:pt x="0" y="3"/>
                      </a:lnTo>
                    </a:path>
                  </a:pathLst>
                </a:custGeom>
                <a:noFill/>
                <a:ln w="6350">
                  <a:solidFill>
                    <a:srgbClr val="000000"/>
                  </a:solidFill>
                  <a:prstDash val="solid"/>
                  <a:round/>
                  <a:headEnd/>
                  <a:tailEnd/>
                </a:ln>
              </p:spPr>
              <p:txBody>
                <a:bodyPr/>
                <a:lstStyle/>
                <a:p>
                  <a:endParaRPr lang="en-US"/>
                </a:p>
              </p:txBody>
            </p:sp>
            <p:sp>
              <p:nvSpPr>
                <p:cNvPr id="385148" name="Freeform 124"/>
                <p:cNvSpPr>
                  <a:spLocks noChangeAspect="1"/>
                </p:cNvSpPr>
                <p:nvPr/>
              </p:nvSpPr>
              <p:spPr bwMode="auto">
                <a:xfrm>
                  <a:off x="1116" y="2877"/>
                  <a:ext cx="1" cy="7"/>
                </a:xfrm>
                <a:custGeom>
                  <a:avLst/>
                  <a:gdLst/>
                  <a:ahLst/>
                  <a:cxnLst>
                    <a:cxn ang="0">
                      <a:pos x="0" y="3"/>
                    </a:cxn>
                    <a:cxn ang="0">
                      <a:pos x="0" y="7"/>
                    </a:cxn>
                    <a:cxn ang="0">
                      <a:pos x="0" y="7"/>
                    </a:cxn>
                    <a:cxn ang="0">
                      <a:pos x="0" y="7"/>
                    </a:cxn>
                    <a:cxn ang="0">
                      <a:pos x="0" y="7"/>
                    </a:cxn>
                    <a:cxn ang="0">
                      <a:pos x="0" y="7"/>
                    </a:cxn>
                    <a:cxn ang="0">
                      <a:pos x="0" y="3"/>
                    </a:cxn>
                    <a:cxn ang="0">
                      <a:pos x="0" y="3"/>
                    </a:cxn>
                    <a:cxn ang="0">
                      <a:pos x="0" y="0"/>
                    </a:cxn>
                    <a:cxn ang="0">
                      <a:pos x="0" y="3"/>
                    </a:cxn>
                    <a:cxn ang="0">
                      <a:pos x="0" y="3"/>
                    </a:cxn>
                  </a:cxnLst>
                  <a:rect l="0" t="0" r="r" b="b"/>
                  <a:pathLst>
                    <a:path h="7">
                      <a:moveTo>
                        <a:pt x="0" y="3"/>
                      </a:moveTo>
                      <a:lnTo>
                        <a:pt x="0" y="7"/>
                      </a:lnTo>
                      <a:lnTo>
                        <a:pt x="0" y="7"/>
                      </a:lnTo>
                      <a:lnTo>
                        <a:pt x="0" y="7"/>
                      </a:lnTo>
                      <a:lnTo>
                        <a:pt x="0" y="7"/>
                      </a:lnTo>
                      <a:lnTo>
                        <a:pt x="0" y="7"/>
                      </a:lnTo>
                      <a:lnTo>
                        <a:pt x="0" y="3"/>
                      </a:lnTo>
                      <a:lnTo>
                        <a:pt x="0" y="3"/>
                      </a:lnTo>
                      <a:lnTo>
                        <a:pt x="0" y="0"/>
                      </a:lnTo>
                      <a:lnTo>
                        <a:pt x="0" y="3"/>
                      </a:lnTo>
                      <a:lnTo>
                        <a:pt x="0" y="3"/>
                      </a:lnTo>
                    </a:path>
                  </a:pathLst>
                </a:custGeom>
                <a:noFill/>
                <a:ln w="6350">
                  <a:solidFill>
                    <a:srgbClr val="000000"/>
                  </a:solidFill>
                  <a:prstDash val="solid"/>
                  <a:round/>
                  <a:headEnd/>
                  <a:tailEnd/>
                </a:ln>
              </p:spPr>
              <p:txBody>
                <a:bodyPr/>
                <a:lstStyle/>
                <a:p>
                  <a:endParaRPr lang="en-US"/>
                </a:p>
              </p:txBody>
            </p:sp>
            <p:sp>
              <p:nvSpPr>
                <p:cNvPr id="385149" name="Freeform 125"/>
                <p:cNvSpPr>
                  <a:spLocks noChangeAspect="1"/>
                </p:cNvSpPr>
                <p:nvPr/>
              </p:nvSpPr>
              <p:spPr bwMode="auto">
                <a:xfrm>
                  <a:off x="1116" y="2877"/>
                  <a:ext cx="4" cy="7"/>
                </a:xfrm>
                <a:custGeom>
                  <a:avLst/>
                  <a:gdLst/>
                  <a:ahLst/>
                  <a:cxnLst>
                    <a:cxn ang="0">
                      <a:pos x="0" y="7"/>
                    </a:cxn>
                    <a:cxn ang="0">
                      <a:pos x="0" y="0"/>
                    </a:cxn>
                    <a:cxn ang="0">
                      <a:pos x="0" y="0"/>
                    </a:cxn>
                    <a:cxn ang="0">
                      <a:pos x="0" y="7"/>
                    </a:cxn>
                    <a:cxn ang="0">
                      <a:pos x="0" y="0"/>
                    </a:cxn>
                    <a:cxn ang="0">
                      <a:pos x="4" y="0"/>
                    </a:cxn>
                    <a:cxn ang="0">
                      <a:pos x="4" y="7"/>
                    </a:cxn>
                    <a:cxn ang="0">
                      <a:pos x="4" y="7"/>
                    </a:cxn>
                    <a:cxn ang="0">
                      <a:pos x="4" y="0"/>
                    </a:cxn>
                    <a:cxn ang="0">
                      <a:pos x="0" y="7"/>
                    </a:cxn>
                    <a:cxn ang="0">
                      <a:pos x="0" y="0"/>
                    </a:cxn>
                    <a:cxn ang="0">
                      <a:pos x="0" y="7"/>
                    </a:cxn>
                    <a:cxn ang="0">
                      <a:pos x="0" y="7"/>
                    </a:cxn>
                  </a:cxnLst>
                  <a:rect l="0" t="0" r="r" b="b"/>
                  <a:pathLst>
                    <a:path w="4" h="7">
                      <a:moveTo>
                        <a:pt x="0" y="7"/>
                      </a:moveTo>
                      <a:lnTo>
                        <a:pt x="0" y="0"/>
                      </a:lnTo>
                      <a:lnTo>
                        <a:pt x="0" y="0"/>
                      </a:lnTo>
                      <a:lnTo>
                        <a:pt x="0" y="7"/>
                      </a:lnTo>
                      <a:lnTo>
                        <a:pt x="0" y="0"/>
                      </a:lnTo>
                      <a:lnTo>
                        <a:pt x="4" y="0"/>
                      </a:lnTo>
                      <a:lnTo>
                        <a:pt x="4" y="7"/>
                      </a:lnTo>
                      <a:lnTo>
                        <a:pt x="4" y="7"/>
                      </a:lnTo>
                      <a:lnTo>
                        <a:pt x="4" y="0"/>
                      </a:lnTo>
                      <a:lnTo>
                        <a:pt x="0" y="7"/>
                      </a:lnTo>
                      <a:lnTo>
                        <a:pt x="0" y="0"/>
                      </a:lnTo>
                      <a:lnTo>
                        <a:pt x="0" y="7"/>
                      </a:lnTo>
                      <a:lnTo>
                        <a:pt x="0" y="7"/>
                      </a:lnTo>
                    </a:path>
                  </a:pathLst>
                </a:custGeom>
                <a:noFill/>
                <a:ln w="6350">
                  <a:solidFill>
                    <a:srgbClr val="000000"/>
                  </a:solidFill>
                  <a:prstDash val="solid"/>
                  <a:round/>
                  <a:headEnd/>
                  <a:tailEnd/>
                </a:ln>
              </p:spPr>
              <p:txBody>
                <a:bodyPr/>
                <a:lstStyle/>
                <a:p>
                  <a:endParaRPr lang="en-US"/>
                </a:p>
              </p:txBody>
            </p:sp>
            <p:sp>
              <p:nvSpPr>
                <p:cNvPr id="385150" name="Freeform 126"/>
                <p:cNvSpPr>
                  <a:spLocks noChangeAspect="1"/>
                </p:cNvSpPr>
                <p:nvPr/>
              </p:nvSpPr>
              <p:spPr bwMode="auto">
                <a:xfrm>
                  <a:off x="1120" y="2873"/>
                  <a:ext cx="1" cy="7"/>
                </a:xfrm>
                <a:custGeom>
                  <a:avLst/>
                  <a:gdLst/>
                  <a:ahLst/>
                  <a:cxnLst>
                    <a:cxn ang="0">
                      <a:pos x="0" y="7"/>
                    </a:cxn>
                    <a:cxn ang="0">
                      <a:pos x="0" y="4"/>
                    </a:cxn>
                    <a:cxn ang="0">
                      <a:pos x="0" y="0"/>
                    </a:cxn>
                    <a:cxn ang="0">
                      <a:pos x="0" y="4"/>
                    </a:cxn>
                    <a:cxn ang="0">
                      <a:pos x="0" y="4"/>
                    </a:cxn>
                    <a:cxn ang="0">
                      <a:pos x="0" y="0"/>
                    </a:cxn>
                    <a:cxn ang="0">
                      <a:pos x="0" y="0"/>
                    </a:cxn>
                    <a:cxn ang="0">
                      <a:pos x="0" y="7"/>
                    </a:cxn>
                    <a:cxn ang="0">
                      <a:pos x="0" y="7"/>
                    </a:cxn>
                    <a:cxn ang="0">
                      <a:pos x="0" y="4"/>
                    </a:cxn>
                    <a:cxn ang="0">
                      <a:pos x="0" y="4"/>
                    </a:cxn>
                    <a:cxn ang="0">
                      <a:pos x="0" y="7"/>
                    </a:cxn>
                    <a:cxn ang="0">
                      <a:pos x="0" y="7"/>
                    </a:cxn>
                  </a:cxnLst>
                  <a:rect l="0" t="0" r="r" b="b"/>
                  <a:pathLst>
                    <a:path h="7">
                      <a:moveTo>
                        <a:pt x="0" y="7"/>
                      </a:moveTo>
                      <a:lnTo>
                        <a:pt x="0" y="4"/>
                      </a:lnTo>
                      <a:lnTo>
                        <a:pt x="0" y="0"/>
                      </a:lnTo>
                      <a:lnTo>
                        <a:pt x="0" y="4"/>
                      </a:lnTo>
                      <a:lnTo>
                        <a:pt x="0" y="4"/>
                      </a:lnTo>
                      <a:lnTo>
                        <a:pt x="0" y="0"/>
                      </a:lnTo>
                      <a:lnTo>
                        <a:pt x="0" y="0"/>
                      </a:lnTo>
                      <a:lnTo>
                        <a:pt x="0" y="7"/>
                      </a:lnTo>
                      <a:lnTo>
                        <a:pt x="0" y="7"/>
                      </a:lnTo>
                      <a:lnTo>
                        <a:pt x="0" y="4"/>
                      </a:lnTo>
                      <a:lnTo>
                        <a:pt x="0" y="4"/>
                      </a:lnTo>
                      <a:lnTo>
                        <a:pt x="0" y="7"/>
                      </a:lnTo>
                      <a:lnTo>
                        <a:pt x="0" y="7"/>
                      </a:lnTo>
                    </a:path>
                  </a:pathLst>
                </a:custGeom>
                <a:noFill/>
                <a:ln w="6350">
                  <a:solidFill>
                    <a:srgbClr val="000000"/>
                  </a:solidFill>
                  <a:prstDash val="solid"/>
                  <a:round/>
                  <a:headEnd/>
                  <a:tailEnd/>
                </a:ln>
              </p:spPr>
              <p:txBody>
                <a:bodyPr/>
                <a:lstStyle/>
                <a:p>
                  <a:endParaRPr lang="en-US"/>
                </a:p>
              </p:txBody>
            </p:sp>
            <p:sp>
              <p:nvSpPr>
                <p:cNvPr id="385151" name="Freeform 127"/>
                <p:cNvSpPr>
                  <a:spLocks noChangeAspect="1"/>
                </p:cNvSpPr>
                <p:nvPr/>
              </p:nvSpPr>
              <p:spPr bwMode="auto">
                <a:xfrm>
                  <a:off x="1120" y="2877"/>
                  <a:ext cx="1" cy="3"/>
                </a:xfrm>
                <a:custGeom>
                  <a:avLst/>
                  <a:gdLst/>
                  <a:ahLst/>
                  <a:cxnLst>
                    <a:cxn ang="0">
                      <a:pos x="0" y="3"/>
                    </a:cxn>
                    <a:cxn ang="0">
                      <a:pos x="0" y="3"/>
                    </a:cxn>
                    <a:cxn ang="0">
                      <a:pos x="0" y="3"/>
                    </a:cxn>
                    <a:cxn ang="0">
                      <a:pos x="0" y="3"/>
                    </a:cxn>
                    <a:cxn ang="0">
                      <a:pos x="0" y="3"/>
                    </a:cxn>
                    <a:cxn ang="0">
                      <a:pos x="0" y="0"/>
                    </a:cxn>
                    <a:cxn ang="0">
                      <a:pos x="0" y="0"/>
                    </a:cxn>
                    <a:cxn ang="0">
                      <a:pos x="0" y="0"/>
                    </a:cxn>
                    <a:cxn ang="0">
                      <a:pos x="0" y="0"/>
                    </a:cxn>
                    <a:cxn ang="0">
                      <a:pos x="0" y="0"/>
                    </a:cxn>
                    <a:cxn ang="0">
                      <a:pos x="0" y="3"/>
                    </a:cxn>
                  </a:cxnLst>
                  <a:rect l="0" t="0" r="r" b="b"/>
                  <a:pathLst>
                    <a:path h="3">
                      <a:moveTo>
                        <a:pt x="0" y="3"/>
                      </a:moveTo>
                      <a:lnTo>
                        <a:pt x="0" y="3"/>
                      </a:lnTo>
                      <a:lnTo>
                        <a:pt x="0" y="3"/>
                      </a:lnTo>
                      <a:lnTo>
                        <a:pt x="0" y="3"/>
                      </a:lnTo>
                      <a:lnTo>
                        <a:pt x="0" y="3"/>
                      </a:lnTo>
                      <a:lnTo>
                        <a:pt x="0" y="0"/>
                      </a:lnTo>
                      <a:lnTo>
                        <a:pt x="0" y="0"/>
                      </a:lnTo>
                      <a:lnTo>
                        <a:pt x="0" y="0"/>
                      </a:lnTo>
                      <a:lnTo>
                        <a:pt x="0" y="0"/>
                      </a:lnTo>
                      <a:lnTo>
                        <a:pt x="0" y="0"/>
                      </a:lnTo>
                      <a:lnTo>
                        <a:pt x="0" y="3"/>
                      </a:lnTo>
                    </a:path>
                  </a:pathLst>
                </a:custGeom>
                <a:noFill/>
                <a:ln w="6350">
                  <a:solidFill>
                    <a:srgbClr val="000000"/>
                  </a:solidFill>
                  <a:prstDash val="solid"/>
                  <a:round/>
                  <a:headEnd/>
                  <a:tailEnd/>
                </a:ln>
              </p:spPr>
              <p:txBody>
                <a:bodyPr/>
                <a:lstStyle/>
                <a:p>
                  <a:endParaRPr lang="en-US"/>
                </a:p>
              </p:txBody>
            </p:sp>
            <p:sp>
              <p:nvSpPr>
                <p:cNvPr id="385152" name="Freeform 128"/>
                <p:cNvSpPr>
                  <a:spLocks noChangeAspect="1"/>
                </p:cNvSpPr>
                <p:nvPr/>
              </p:nvSpPr>
              <p:spPr bwMode="auto">
                <a:xfrm>
                  <a:off x="488" y="2915"/>
                  <a:ext cx="575" cy="148"/>
                </a:xfrm>
                <a:custGeom>
                  <a:avLst/>
                  <a:gdLst/>
                  <a:ahLst/>
                  <a:cxnLst>
                    <a:cxn ang="0">
                      <a:pos x="575" y="129"/>
                    </a:cxn>
                    <a:cxn ang="0">
                      <a:pos x="0" y="0"/>
                    </a:cxn>
                    <a:cxn ang="0">
                      <a:pos x="0" y="19"/>
                    </a:cxn>
                    <a:cxn ang="0">
                      <a:pos x="575" y="148"/>
                    </a:cxn>
                    <a:cxn ang="0">
                      <a:pos x="575" y="129"/>
                    </a:cxn>
                    <a:cxn ang="0">
                      <a:pos x="575" y="129"/>
                    </a:cxn>
                  </a:cxnLst>
                  <a:rect l="0" t="0" r="r" b="b"/>
                  <a:pathLst>
                    <a:path w="575" h="148">
                      <a:moveTo>
                        <a:pt x="575" y="129"/>
                      </a:moveTo>
                      <a:lnTo>
                        <a:pt x="0" y="0"/>
                      </a:lnTo>
                      <a:lnTo>
                        <a:pt x="0" y="19"/>
                      </a:lnTo>
                      <a:lnTo>
                        <a:pt x="575" y="148"/>
                      </a:lnTo>
                      <a:lnTo>
                        <a:pt x="575" y="129"/>
                      </a:lnTo>
                      <a:lnTo>
                        <a:pt x="575" y="129"/>
                      </a:lnTo>
                      <a:close/>
                    </a:path>
                  </a:pathLst>
                </a:custGeom>
                <a:solidFill>
                  <a:srgbClr val="000000"/>
                </a:solidFill>
                <a:ln w="9525">
                  <a:noFill/>
                  <a:round/>
                  <a:headEnd/>
                  <a:tailEnd/>
                </a:ln>
              </p:spPr>
              <p:txBody>
                <a:bodyPr/>
                <a:lstStyle/>
                <a:p>
                  <a:endParaRPr lang="en-US"/>
                </a:p>
              </p:txBody>
            </p:sp>
            <p:sp>
              <p:nvSpPr>
                <p:cNvPr id="385153" name="Freeform 129"/>
                <p:cNvSpPr>
                  <a:spLocks noChangeAspect="1"/>
                </p:cNvSpPr>
                <p:nvPr/>
              </p:nvSpPr>
              <p:spPr bwMode="auto">
                <a:xfrm>
                  <a:off x="488" y="2911"/>
                  <a:ext cx="575" cy="133"/>
                </a:xfrm>
                <a:custGeom>
                  <a:avLst/>
                  <a:gdLst/>
                  <a:ahLst/>
                  <a:cxnLst>
                    <a:cxn ang="0">
                      <a:pos x="0" y="0"/>
                    </a:cxn>
                    <a:cxn ang="0">
                      <a:pos x="0" y="4"/>
                    </a:cxn>
                    <a:cxn ang="0">
                      <a:pos x="572" y="133"/>
                    </a:cxn>
                    <a:cxn ang="0">
                      <a:pos x="575" y="129"/>
                    </a:cxn>
                    <a:cxn ang="0">
                      <a:pos x="0" y="0"/>
                    </a:cxn>
                    <a:cxn ang="0">
                      <a:pos x="0" y="0"/>
                    </a:cxn>
                    <a:cxn ang="0">
                      <a:pos x="0" y="0"/>
                    </a:cxn>
                    <a:cxn ang="0">
                      <a:pos x="0" y="0"/>
                    </a:cxn>
                    <a:cxn ang="0">
                      <a:pos x="0" y="0"/>
                    </a:cxn>
                    <a:cxn ang="0">
                      <a:pos x="0" y="4"/>
                    </a:cxn>
                    <a:cxn ang="0">
                      <a:pos x="0" y="4"/>
                    </a:cxn>
                    <a:cxn ang="0">
                      <a:pos x="0" y="0"/>
                    </a:cxn>
                  </a:cxnLst>
                  <a:rect l="0" t="0" r="r" b="b"/>
                  <a:pathLst>
                    <a:path w="575" h="133">
                      <a:moveTo>
                        <a:pt x="0" y="0"/>
                      </a:moveTo>
                      <a:lnTo>
                        <a:pt x="0" y="4"/>
                      </a:lnTo>
                      <a:lnTo>
                        <a:pt x="572" y="133"/>
                      </a:lnTo>
                      <a:lnTo>
                        <a:pt x="575" y="129"/>
                      </a:lnTo>
                      <a:lnTo>
                        <a:pt x="0" y="0"/>
                      </a:lnTo>
                      <a:lnTo>
                        <a:pt x="0" y="0"/>
                      </a:lnTo>
                      <a:lnTo>
                        <a:pt x="0" y="0"/>
                      </a:lnTo>
                      <a:lnTo>
                        <a:pt x="0" y="0"/>
                      </a:lnTo>
                      <a:lnTo>
                        <a:pt x="0" y="0"/>
                      </a:lnTo>
                      <a:lnTo>
                        <a:pt x="0" y="4"/>
                      </a:lnTo>
                      <a:lnTo>
                        <a:pt x="0" y="4"/>
                      </a:lnTo>
                      <a:lnTo>
                        <a:pt x="0" y="0"/>
                      </a:lnTo>
                      <a:close/>
                    </a:path>
                  </a:pathLst>
                </a:custGeom>
                <a:solidFill>
                  <a:srgbClr val="000000"/>
                </a:solidFill>
                <a:ln w="9525">
                  <a:noFill/>
                  <a:round/>
                  <a:headEnd/>
                  <a:tailEnd/>
                </a:ln>
              </p:spPr>
              <p:txBody>
                <a:bodyPr/>
                <a:lstStyle/>
                <a:p>
                  <a:endParaRPr lang="en-US"/>
                </a:p>
              </p:txBody>
            </p:sp>
            <p:sp>
              <p:nvSpPr>
                <p:cNvPr id="385154" name="Freeform 130"/>
                <p:cNvSpPr>
                  <a:spLocks noChangeAspect="1"/>
                </p:cNvSpPr>
                <p:nvPr/>
              </p:nvSpPr>
              <p:spPr bwMode="auto">
                <a:xfrm>
                  <a:off x="488" y="2915"/>
                  <a:ext cx="1" cy="19"/>
                </a:xfrm>
                <a:custGeom>
                  <a:avLst/>
                  <a:gdLst/>
                  <a:ahLst/>
                  <a:cxnLst>
                    <a:cxn ang="0">
                      <a:pos x="0" y="19"/>
                    </a:cxn>
                    <a:cxn ang="0">
                      <a:pos x="0" y="19"/>
                    </a:cxn>
                    <a:cxn ang="0">
                      <a:pos x="0" y="0"/>
                    </a:cxn>
                    <a:cxn ang="0">
                      <a:pos x="0" y="0"/>
                    </a:cxn>
                    <a:cxn ang="0">
                      <a:pos x="0" y="19"/>
                    </a:cxn>
                    <a:cxn ang="0">
                      <a:pos x="0" y="19"/>
                    </a:cxn>
                    <a:cxn ang="0">
                      <a:pos x="0" y="19"/>
                    </a:cxn>
                    <a:cxn ang="0">
                      <a:pos x="0" y="19"/>
                    </a:cxn>
                    <a:cxn ang="0">
                      <a:pos x="0" y="19"/>
                    </a:cxn>
                    <a:cxn ang="0">
                      <a:pos x="0" y="19"/>
                    </a:cxn>
                    <a:cxn ang="0">
                      <a:pos x="0" y="19"/>
                    </a:cxn>
                    <a:cxn ang="0">
                      <a:pos x="0" y="19"/>
                    </a:cxn>
                  </a:cxnLst>
                  <a:rect l="0" t="0" r="r" b="b"/>
                  <a:pathLst>
                    <a:path h="19">
                      <a:moveTo>
                        <a:pt x="0" y="19"/>
                      </a:moveTo>
                      <a:lnTo>
                        <a:pt x="0" y="19"/>
                      </a:lnTo>
                      <a:lnTo>
                        <a:pt x="0" y="0"/>
                      </a:lnTo>
                      <a:lnTo>
                        <a:pt x="0" y="0"/>
                      </a:lnTo>
                      <a:lnTo>
                        <a:pt x="0" y="19"/>
                      </a:lnTo>
                      <a:lnTo>
                        <a:pt x="0" y="19"/>
                      </a:lnTo>
                      <a:lnTo>
                        <a:pt x="0" y="19"/>
                      </a:lnTo>
                      <a:lnTo>
                        <a:pt x="0" y="19"/>
                      </a:lnTo>
                      <a:lnTo>
                        <a:pt x="0" y="19"/>
                      </a:lnTo>
                      <a:lnTo>
                        <a:pt x="0" y="19"/>
                      </a:lnTo>
                      <a:lnTo>
                        <a:pt x="0" y="19"/>
                      </a:lnTo>
                      <a:lnTo>
                        <a:pt x="0" y="19"/>
                      </a:lnTo>
                      <a:close/>
                    </a:path>
                  </a:pathLst>
                </a:custGeom>
                <a:solidFill>
                  <a:srgbClr val="000000"/>
                </a:solidFill>
                <a:ln w="9525">
                  <a:noFill/>
                  <a:round/>
                  <a:headEnd/>
                  <a:tailEnd/>
                </a:ln>
              </p:spPr>
              <p:txBody>
                <a:bodyPr/>
                <a:lstStyle/>
                <a:p>
                  <a:endParaRPr lang="en-US"/>
                </a:p>
              </p:txBody>
            </p:sp>
            <p:sp>
              <p:nvSpPr>
                <p:cNvPr id="385155" name="Freeform 131"/>
                <p:cNvSpPr>
                  <a:spLocks noChangeAspect="1"/>
                </p:cNvSpPr>
                <p:nvPr/>
              </p:nvSpPr>
              <p:spPr bwMode="auto">
                <a:xfrm>
                  <a:off x="488" y="2934"/>
                  <a:ext cx="575" cy="129"/>
                </a:xfrm>
                <a:custGeom>
                  <a:avLst/>
                  <a:gdLst/>
                  <a:ahLst/>
                  <a:cxnLst>
                    <a:cxn ang="0">
                      <a:pos x="575" y="129"/>
                    </a:cxn>
                    <a:cxn ang="0">
                      <a:pos x="575" y="129"/>
                    </a:cxn>
                    <a:cxn ang="0">
                      <a:pos x="0" y="0"/>
                    </a:cxn>
                    <a:cxn ang="0">
                      <a:pos x="0" y="0"/>
                    </a:cxn>
                    <a:cxn ang="0">
                      <a:pos x="575" y="129"/>
                    </a:cxn>
                    <a:cxn ang="0">
                      <a:pos x="575" y="129"/>
                    </a:cxn>
                    <a:cxn ang="0">
                      <a:pos x="575" y="129"/>
                    </a:cxn>
                    <a:cxn ang="0">
                      <a:pos x="575" y="129"/>
                    </a:cxn>
                    <a:cxn ang="0">
                      <a:pos x="575" y="129"/>
                    </a:cxn>
                    <a:cxn ang="0">
                      <a:pos x="575" y="129"/>
                    </a:cxn>
                    <a:cxn ang="0">
                      <a:pos x="575" y="129"/>
                    </a:cxn>
                    <a:cxn ang="0">
                      <a:pos x="575" y="129"/>
                    </a:cxn>
                  </a:cxnLst>
                  <a:rect l="0" t="0" r="r" b="b"/>
                  <a:pathLst>
                    <a:path w="575" h="129">
                      <a:moveTo>
                        <a:pt x="575" y="129"/>
                      </a:moveTo>
                      <a:lnTo>
                        <a:pt x="575" y="129"/>
                      </a:lnTo>
                      <a:lnTo>
                        <a:pt x="0" y="0"/>
                      </a:lnTo>
                      <a:lnTo>
                        <a:pt x="0" y="0"/>
                      </a:lnTo>
                      <a:lnTo>
                        <a:pt x="575" y="129"/>
                      </a:lnTo>
                      <a:lnTo>
                        <a:pt x="575" y="129"/>
                      </a:lnTo>
                      <a:lnTo>
                        <a:pt x="575" y="129"/>
                      </a:lnTo>
                      <a:lnTo>
                        <a:pt x="575" y="129"/>
                      </a:lnTo>
                      <a:lnTo>
                        <a:pt x="575" y="129"/>
                      </a:lnTo>
                      <a:lnTo>
                        <a:pt x="575" y="129"/>
                      </a:lnTo>
                      <a:lnTo>
                        <a:pt x="575" y="129"/>
                      </a:lnTo>
                      <a:lnTo>
                        <a:pt x="575" y="129"/>
                      </a:lnTo>
                      <a:close/>
                    </a:path>
                  </a:pathLst>
                </a:custGeom>
                <a:solidFill>
                  <a:srgbClr val="000000"/>
                </a:solidFill>
                <a:ln w="9525">
                  <a:noFill/>
                  <a:round/>
                  <a:headEnd/>
                  <a:tailEnd/>
                </a:ln>
              </p:spPr>
              <p:txBody>
                <a:bodyPr/>
                <a:lstStyle/>
                <a:p>
                  <a:endParaRPr lang="en-US"/>
                </a:p>
              </p:txBody>
            </p:sp>
            <p:sp>
              <p:nvSpPr>
                <p:cNvPr id="385156" name="Freeform 132"/>
                <p:cNvSpPr>
                  <a:spLocks noChangeAspect="1"/>
                </p:cNvSpPr>
                <p:nvPr/>
              </p:nvSpPr>
              <p:spPr bwMode="auto">
                <a:xfrm>
                  <a:off x="1063" y="3040"/>
                  <a:ext cx="1" cy="23"/>
                </a:xfrm>
                <a:custGeom>
                  <a:avLst/>
                  <a:gdLst/>
                  <a:ahLst/>
                  <a:cxnLst>
                    <a:cxn ang="0">
                      <a:pos x="0" y="0"/>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0"/>
                    </a:cxn>
                  </a:cxnLst>
                  <a:rect l="0" t="0" r="r" b="b"/>
                  <a:pathLst>
                    <a:path h="23">
                      <a:moveTo>
                        <a:pt x="0" y="0"/>
                      </a:moveTo>
                      <a:lnTo>
                        <a:pt x="0" y="0"/>
                      </a:lnTo>
                      <a:lnTo>
                        <a:pt x="0" y="23"/>
                      </a:lnTo>
                      <a:lnTo>
                        <a:pt x="0" y="2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157" name="Freeform 133"/>
                <p:cNvSpPr>
                  <a:spLocks noChangeAspect="1"/>
                </p:cNvSpPr>
                <p:nvPr/>
              </p:nvSpPr>
              <p:spPr bwMode="auto">
                <a:xfrm>
                  <a:off x="1063" y="3040"/>
                  <a:ext cx="1" cy="4"/>
                </a:xfrm>
                <a:custGeom>
                  <a:avLst/>
                  <a:gdLst/>
                  <a:ahLst/>
                  <a:cxnLst>
                    <a:cxn ang="0">
                      <a:pos x="0" y="4"/>
                    </a:cxn>
                    <a:cxn ang="0">
                      <a:pos x="0" y="4"/>
                    </a:cxn>
                    <a:cxn ang="0">
                      <a:pos x="0" y="4"/>
                    </a:cxn>
                    <a:cxn ang="0">
                      <a:pos x="0" y="0"/>
                    </a:cxn>
                    <a:cxn ang="0">
                      <a:pos x="0" y="0"/>
                    </a:cxn>
                    <a:cxn ang="0">
                      <a:pos x="0" y="0"/>
                    </a:cxn>
                    <a:cxn ang="0">
                      <a:pos x="0" y="0"/>
                    </a:cxn>
                    <a:cxn ang="0">
                      <a:pos x="0" y="0"/>
                    </a:cxn>
                    <a:cxn ang="0">
                      <a:pos x="0" y="4"/>
                    </a:cxn>
                    <a:cxn ang="0">
                      <a:pos x="0" y="4"/>
                    </a:cxn>
                    <a:cxn ang="0">
                      <a:pos x="0" y="4"/>
                    </a:cxn>
                    <a:cxn ang="0">
                      <a:pos x="0" y="4"/>
                    </a:cxn>
                  </a:cxnLst>
                  <a:rect l="0" t="0" r="r" b="b"/>
                  <a:pathLst>
                    <a:path h="4">
                      <a:moveTo>
                        <a:pt x="0" y="4"/>
                      </a:moveTo>
                      <a:lnTo>
                        <a:pt x="0" y="4"/>
                      </a:lnTo>
                      <a:lnTo>
                        <a:pt x="0" y="4"/>
                      </a:lnTo>
                      <a:lnTo>
                        <a:pt x="0" y="0"/>
                      </a:lnTo>
                      <a:lnTo>
                        <a:pt x="0" y="0"/>
                      </a:lnTo>
                      <a:lnTo>
                        <a:pt x="0" y="0"/>
                      </a:lnTo>
                      <a:lnTo>
                        <a:pt x="0" y="0"/>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5158" name="Freeform 134"/>
                <p:cNvSpPr>
                  <a:spLocks noChangeAspect="1"/>
                </p:cNvSpPr>
                <p:nvPr/>
              </p:nvSpPr>
              <p:spPr bwMode="auto">
                <a:xfrm>
                  <a:off x="488" y="2660"/>
                  <a:ext cx="568" cy="380"/>
                </a:xfrm>
                <a:custGeom>
                  <a:avLst/>
                  <a:gdLst/>
                  <a:ahLst/>
                  <a:cxnLst>
                    <a:cxn ang="0">
                      <a:pos x="568" y="380"/>
                    </a:cxn>
                    <a:cxn ang="0">
                      <a:pos x="0" y="251"/>
                    </a:cxn>
                    <a:cxn ang="0">
                      <a:pos x="0" y="0"/>
                    </a:cxn>
                    <a:cxn ang="0">
                      <a:pos x="568" y="126"/>
                    </a:cxn>
                    <a:cxn ang="0">
                      <a:pos x="568" y="380"/>
                    </a:cxn>
                  </a:cxnLst>
                  <a:rect l="0" t="0" r="r" b="b"/>
                  <a:pathLst>
                    <a:path w="568" h="380">
                      <a:moveTo>
                        <a:pt x="568" y="380"/>
                      </a:moveTo>
                      <a:lnTo>
                        <a:pt x="0" y="251"/>
                      </a:lnTo>
                      <a:lnTo>
                        <a:pt x="0" y="0"/>
                      </a:lnTo>
                      <a:lnTo>
                        <a:pt x="568" y="126"/>
                      </a:lnTo>
                      <a:lnTo>
                        <a:pt x="568" y="380"/>
                      </a:lnTo>
                      <a:close/>
                    </a:path>
                  </a:pathLst>
                </a:custGeom>
                <a:solidFill>
                  <a:srgbClr val="E2E2CC"/>
                </a:solidFill>
                <a:ln w="9525">
                  <a:noFill/>
                  <a:round/>
                  <a:headEnd/>
                  <a:tailEnd/>
                </a:ln>
              </p:spPr>
              <p:txBody>
                <a:bodyPr/>
                <a:lstStyle/>
                <a:p>
                  <a:endParaRPr lang="en-US"/>
                </a:p>
              </p:txBody>
            </p:sp>
            <p:sp>
              <p:nvSpPr>
                <p:cNvPr id="385159" name="Freeform 135"/>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close/>
                    </a:path>
                  </a:pathLst>
                </a:custGeom>
                <a:solidFill>
                  <a:srgbClr val="F7F7E0"/>
                </a:solidFill>
                <a:ln w="9525">
                  <a:noFill/>
                  <a:round/>
                  <a:headEnd/>
                  <a:tailEnd/>
                </a:ln>
              </p:spPr>
              <p:txBody>
                <a:bodyPr/>
                <a:lstStyle/>
                <a:p>
                  <a:endParaRPr lang="en-US"/>
                </a:p>
              </p:txBody>
            </p:sp>
            <p:sp>
              <p:nvSpPr>
                <p:cNvPr id="385160" name="Freeform 136"/>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path>
                  </a:pathLst>
                </a:custGeom>
                <a:noFill/>
                <a:ln w="6350">
                  <a:solidFill>
                    <a:srgbClr val="000000"/>
                  </a:solidFill>
                  <a:prstDash val="solid"/>
                  <a:round/>
                  <a:headEnd/>
                  <a:tailEnd/>
                </a:ln>
              </p:spPr>
              <p:txBody>
                <a:bodyPr/>
                <a:lstStyle/>
                <a:p>
                  <a:endParaRPr lang="en-US"/>
                </a:p>
              </p:txBody>
            </p:sp>
            <p:sp>
              <p:nvSpPr>
                <p:cNvPr id="385161" name="Freeform 137"/>
                <p:cNvSpPr>
                  <a:spLocks noChangeAspect="1"/>
                </p:cNvSpPr>
                <p:nvPr/>
              </p:nvSpPr>
              <p:spPr bwMode="auto">
                <a:xfrm>
                  <a:off x="853" y="2577"/>
                  <a:ext cx="248" cy="68"/>
                </a:xfrm>
                <a:custGeom>
                  <a:avLst/>
                  <a:gdLst/>
                  <a:ahLst/>
                  <a:cxnLst>
                    <a:cxn ang="0">
                      <a:pos x="113" y="0"/>
                    </a:cxn>
                    <a:cxn ang="0">
                      <a:pos x="94" y="4"/>
                    </a:cxn>
                    <a:cxn ang="0">
                      <a:pos x="75" y="4"/>
                    </a:cxn>
                    <a:cxn ang="0">
                      <a:pos x="60" y="7"/>
                    </a:cxn>
                    <a:cxn ang="0">
                      <a:pos x="45" y="7"/>
                    </a:cxn>
                    <a:cxn ang="0">
                      <a:pos x="34" y="11"/>
                    </a:cxn>
                    <a:cxn ang="0">
                      <a:pos x="22" y="15"/>
                    </a:cxn>
                    <a:cxn ang="0">
                      <a:pos x="11" y="19"/>
                    </a:cxn>
                    <a:cxn ang="0">
                      <a:pos x="7" y="23"/>
                    </a:cxn>
                    <a:cxn ang="0">
                      <a:pos x="3" y="30"/>
                    </a:cxn>
                    <a:cxn ang="0">
                      <a:pos x="0" y="34"/>
                    </a:cxn>
                    <a:cxn ang="0">
                      <a:pos x="3" y="38"/>
                    </a:cxn>
                    <a:cxn ang="0">
                      <a:pos x="7" y="45"/>
                    </a:cxn>
                    <a:cxn ang="0">
                      <a:pos x="11" y="49"/>
                    </a:cxn>
                    <a:cxn ang="0">
                      <a:pos x="22" y="53"/>
                    </a:cxn>
                    <a:cxn ang="0">
                      <a:pos x="34" y="57"/>
                    </a:cxn>
                    <a:cxn ang="0">
                      <a:pos x="45" y="61"/>
                    </a:cxn>
                    <a:cxn ang="0">
                      <a:pos x="60" y="64"/>
                    </a:cxn>
                    <a:cxn ang="0">
                      <a:pos x="75" y="64"/>
                    </a:cxn>
                    <a:cxn ang="0">
                      <a:pos x="94" y="68"/>
                    </a:cxn>
                    <a:cxn ang="0">
                      <a:pos x="113" y="68"/>
                    </a:cxn>
                    <a:cxn ang="0">
                      <a:pos x="131" y="68"/>
                    </a:cxn>
                    <a:cxn ang="0">
                      <a:pos x="150" y="68"/>
                    </a:cxn>
                    <a:cxn ang="0">
                      <a:pos x="169" y="64"/>
                    </a:cxn>
                    <a:cxn ang="0">
                      <a:pos x="184" y="64"/>
                    </a:cxn>
                    <a:cxn ang="0">
                      <a:pos x="199" y="61"/>
                    </a:cxn>
                    <a:cxn ang="0">
                      <a:pos x="214" y="57"/>
                    </a:cxn>
                    <a:cxn ang="0">
                      <a:pos x="226" y="53"/>
                    </a:cxn>
                    <a:cxn ang="0">
                      <a:pos x="233" y="49"/>
                    </a:cxn>
                    <a:cxn ang="0">
                      <a:pos x="241" y="45"/>
                    </a:cxn>
                    <a:cxn ang="0">
                      <a:pos x="248" y="42"/>
                    </a:cxn>
                    <a:cxn ang="0">
                      <a:pos x="248" y="38"/>
                    </a:cxn>
                    <a:cxn ang="0">
                      <a:pos x="248" y="30"/>
                    </a:cxn>
                    <a:cxn ang="0">
                      <a:pos x="244" y="26"/>
                    </a:cxn>
                    <a:cxn ang="0">
                      <a:pos x="241" y="23"/>
                    </a:cxn>
                    <a:cxn ang="0">
                      <a:pos x="233" y="19"/>
                    </a:cxn>
                    <a:cxn ang="0">
                      <a:pos x="222" y="11"/>
                    </a:cxn>
                    <a:cxn ang="0">
                      <a:pos x="210" y="11"/>
                    </a:cxn>
                    <a:cxn ang="0">
                      <a:pos x="195" y="7"/>
                    </a:cxn>
                    <a:cxn ang="0">
                      <a:pos x="180" y="4"/>
                    </a:cxn>
                    <a:cxn ang="0">
                      <a:pos x="162" y="4"/>
                    </a:cxn>
                    <a:cxn ang="0">
                      <a:pos x="143" y="0"/>
                    </a:cxn>
                    <a:cxn ang="0">
                      <a:pos x="124" y="0"/>
                    </a:cxn>
                  </a:cxnLst>
                  <a:rect l="0" t="0" r="r" b="b"/>
                  <a:pathLst>
                    <a:path w="248" h="68">
                      <a:moveTo>
                        <a:pt x="124" y="0"/>
                      </a:move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close/>
                    </a:path>
                  </a:pathLst>
                </a:custGeom>
                <a:solidFill>
                  <a:srgbClr val="EFEFDD"/>
                </a:solidFill>
                <a:ln w="9525">
                  <a:noFill/>
                  <a:round/>
                  <a:headEnd/>
                  <a:tailEnd/>
                </a:ln>
              </p:spPr>
              <p:txBody>
                <a:bodyPr/>
                <a:lstStyle/>
                <a:p>
                  <a:endParaRPr lang="en-US"/>
                </a:p>
              </p:txBody>
            </p:sp>
            <p:sp>
              <p:nvSpPr>
                <p:cNvPr id="385162" name="Freeform 138"/>
                <p:cNvSpPr>
                  <a:spLocks noChangeAspect="1"/>
                </p:cNvSpPr>
                <p:nvPr/>
              </p:nvSpPr>
              <p:spPr bwMode="auto">
                <a:xfrm>
                  <a:off x="853" y="2577"/>
                  <a:ext cx="248" cy="68"/>
                </a:xfrm>
                <a:custGeom>
                  <a:avLst/>
                  <a:gdLst/>
                  <a:ahLst/>
                  <a:cxnLst>
                    <a:cxn ang="0">
                      <a:pos x="120" y="0"/>
                    </a:cxn>
                    <a:cxn ang="0">
                      <a:pos x="101" y="4"/>
                    </a:cxn>
                    <a:cxn ang="0">
                      <a:pos x="82" y="4"/>
                    </a:cxn>
                    <a:cxn ang="0">
                      <a:pos x="64" y="4"/>
                    </a:cxn>
                    <a:cxn ang="0">
                      <a:pos x="49" y="7"/>
                    </a:cxn>
                    <a:cxn ang="0">
                      <a:pos x="37" y="11"/>
                    </a:cxn>
                    <a:cxn ang="0">
                      <a:pos x="26" y="15"/>
                    </a:cxn>
                    <a:cxn ang="0">
                      <a:pos x="15" y="19"/>
                    </a:cxn>
                    <a:cxn ang="0">
                      <a:pos x="7" y="23"/>
                    </a:cxn>
                    <a:cxn ang="0">
                      <a:pos x="3" y="26"/>
                    </a:cxn>
                    <a:cxn ang="0">
                      <a:pos x="0" y="34"/>
                    </a:cxn>
                    <a:cxn ang="0">
                      <a:pos x="0" y="38"/>
                    </a:cxn>
                    <a:cxn ang="0">
                      <a:pos x="3" y="42"/>
                    </a:cxn>
                    <a:cxn ang="0">
                      <a:pos x="11" y="45"/>
                    </a:cxn>
                    <a:cxn ang="0">
                      <a:pos x="18" y="53"/>
                    </a:cxn>
                    <a:cxn ang="0">
                      <a:pos x="30" y="57"/>
                    </a:cxn>
                    <a:cxn ang="0">
                      <a:pos x="41" y="61"/>
                    </a:cxn>
                    <a:cxn ang="0">
                      <a:pos x="56" y="61"/>
                    </a:cxn>
                    <a:cxn ang="0">
                      <a:pos x="71" y="64"/>
                    </a:cxn>
                    <a:cxn ang="0">
                      <a:pos x="86" y="64"/>
                    </a:cxn>
                    <a:cxn ang="0">
                      <a:pos x="105" y="68"/>
                    </a:cxn>
                    <a:cxn ang="0">
                      <a:pos x="124" y="68"/>
                    </a:cxn>
                    <a:cxn ang="0">
                      <a:pos x="143" y="68"/>
                    </a:cxn>
                    <a:cxn ang="0">
                      <a:pos x="162" y="64"/>
                    </a:cxn>
                    <a:cxn ang="0">
                      <a:pos x="180" y="64"/>
                    </a:cxn>
                    <a:cxn ang="0">
                      <a:pos x="195" y="61"/>
                    </a:cxn>
                    <a:cxn ang="0">
                      <a:pos x="210" y="61"/>
                    </a:cxn>
                    <a:cxn ang="0">
                      <a:pos x="222" y="57"/>
                    </a:cxn>
                    <a:cxn ang="0">
                      <a:pos x="233" y="53"/>
                    </a:cxn>
                    <a:cxn ang="0">
                      <a:pos x="241" y="45"/>
                    </a:cxn>
                    <a:cxn ang="0">
                      <a:pos x="244" y="42"/>
                    </a:cxn>
                    <a:cxn ang="0">
                      <a:pos x="248" y="38"/>
                    </a:cxn>
                    <a:cxn ang="0">
                      <a:pos x="248" y="34"/>
                    </a:cxn>
                    <a:cxn ang="0">
                      <a:pos x="248" y="26"/>
                    </a:cxn>
                    <a:cxn ang="0">
                      <a:pos x="241" y="23"/>
                    </a:cxn>
                    <a:cxn ang="0">
                      <a:pos x="233" y="19"/>
                    </a:cxn>
                    <a:cxn ang="0">
                      <a:pos x="226" y="15"/>
                    </a:cxn>
                    <a:cxn ang="0">
                      <a:pos x="214" y="11"/>
                    </a:cxn>
                    <a:cxn ang="0">
                      <a:pos x="199" y="7"/>
                    </a:cxn>
                    <a:cxn ang="0">
                      <a:pos x="184" y="4"/>
                    </a:cxn>
                    <a:cxn ang="0">
                      <a:pos x="169" y="4"/>
                    </a:cxn>
                    <a:cxn ang="0">
                      <a:pos x="150" y="4"/>
                    </a:cxn>
                    <a:cxn ang="0">
                      <a:pos x="131" y="0"/>
                    </a:cxn>
                  </a:cxnLst>
                  <a:rect l="0" t="0" r="r" b="b"/>
                  <a:pathLst>
                    <a:path w="248" h="68">
                      <a:moveTo>
                        <a:pt x="124" y="0"/>
                      </a:moveTo>
                      <a:lnTo>
                        <a:pt x="124" y="0"/>
                      </a:ln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path>
                  </a:pathLst>
                </a:custGeom>
                <a:noFill/>
                <a:ln w="6350">
                  <a:solidFill>
                    <a:srgbClr val="000000"/>
                  </a:solidFill>
                  <a:prstDash val="solid"/>
                  <a:round/>
                  <a:headEnd/>
                  <a:tailEnd/>
                </a:ln>
              </p:spPr>
              <p:txBody>
                <a:bodyPr/>
                <a:lstStyle/>
                <a:p>
                  <a:endParaRPr lang="en-US"/>
                </a:p>
              </p:txBody>
            </p:sp>
            <p:sp>
              <p:nvSpPr>
                <p:cNvPr id="385163" name="Freeform 139"/>
                <p:cNvSpPr>
                  <a:spLocks noChangeAspect="1"/>
                </p:cNvSpPr>
                <p:nvPr/>
              </p:nvSpPr>
              <p:spPr bwMode="auto">
                <a:xfrm>
                  <a:off x="864" y="2569"/>
                  <a:ext cx="230" cy="61"/>
                </a:xfrm>
                <a:custGeom>
                  <a:avLst/>
                  <a:gdLst/>
                  <a:ahLst/>
                  <a:cxnLst>
                    <a:cxn ang="0">
                      <a:pos x="102" y="0"/>
                    </a:cxn>
                    <a:cxn ang="0">
                      <a:pos x="87" y="0"/>
                    </a:cxn>
                    <a:cxn ang="0">
                      <a:pos x="68" y="4"/>
                    </a:cxn>
                    <a:cxn ang="0">
                      <a:pos x="53" y="4"/>
                    </a:cxn>
                    <a:cxn ang="0">
                      <a:pos x="41" y="8"/>
                    </a:cxn>
                    <a:cxn ang="0">
                      <a:pos x="30" y="12"/>
                    </a:cxn>
                    <a:cxn ang="0">
                      <a:pos x="19" y="15"/>
                    </a:cxn>
                    <a:cxn ang="0">
                      <a:pos x="11" y="19"/>
                    </a:cxn>
                    <a:cxn ang="0">
                      <a:pos x="4" y="23"/>
                    </a:cxn>
                    <a:cxn ang="0">
                      <a:pos x="0" y="27"/>
                    </a:cxn>
                    <a:cxn ang="0">
                      <a:pos x="0" y="31"/>
                    </a:cxn>
                    <a:cxn ang="0">
                      <a:pos x="0" y="34"/>
                    </a:cxn>
                    <a:cxn ang="0">
                      <a:pos x="4" y="42"/>
                    </a:cxn>
                    <a:cxn ang="0">
                      <a:pos x="11" y="46"/>
                    </a:cxn>
                    <a:cxn ang="0">
                      <a:pos x="19" y="50"/>
                    </a:cxn>
                    <a:cxn ang="0">
                      <a:pos x="30" y="53"/>
                    </a:cxn>
                    <a:cxn ang="0">
                      <a:pos x="41" y="53"/>
                    </a:cxn>
                    <a:cxn ang="0">
                      <a:pos x="53" y="57"/>
                    </a:cxn>
                    <a:cxn ang="0">
                      <a:pos x="68" y="57"/>
                    </a:cxn>
                    <a:cxn ang="0">
                      <a:pos x="87" y="61"/>
                    </a:cxn>
                    <a:cxn ang="0">
                      <a:pos x="102" y="61"/>
                    </a:cxn>
                    <a:cxn ang="0">
                      <a:pos x="120" y="61"/>
                    </a:cxn>
                    <a:cxn ang="0">
                      <a:pos x="135" y="61"/>
                    </a:cxn>
                    <a:cxn ang="0">
                      <a:pos x="154" y="61"/>
                    </a:cxn>
                    <a:cxn ang="0">
                      <a:pos x="169" y="57"/>
                    </a:cxn>
                    <a:cxn ang="0">
                      <a:pos x="184" y="57"/>
                    </a:cxn>
                    <a:cxn ang="0">
                      <a:pos x="196" y="53"/>
                    </a:cxn>
                    <a:cxn ang="0">
                      <a:pos x="207" y="50"/>
                    </a:cxn>
                    <a:cxn ang="0">
                      <a:pos x="215" y="46"/>
                    </a:cxn>
                    <a:cxn ang="0">
                      <a:pos x="222" y="42"/>
                    </a:cxn>
                    <a:cxn ang="0">
                      <a:pos x="226" y="38"/>
                    </a:cxn>
                    <a:cxn ang="0">
                      <a:pos x="230" y="34"/>
                    </a:cxn>
                    <a:cxn ang="0">
                      <a:pos x="230" y="27"/>
                    </a:cxn>
                    <a:cxn ang="0">
                      <a:pos x="226" y="23"/>
                    </a:cxn>
                    <a:cxn ang="0">
                      <a:pos x="222" y="19"/>
                    </a:cxn>
                    <a:cxn ang="0">
                      <a:pos x="211" y="15"/>
                    </a:cxn>
                    <a:cxn ang="0">
                      <a:pos x="203" y="12"/>
                    </a:cxn>
                    <a:cxn ang="0">
                      <a:pos x="192" y="8"/>
                    </a:cxn>
                    <a:cxn ang="0">
                      <a:pos x="177" y="8"/>
                    </a:cxn>
                    <a:cxn ang="0">
                      <a:pos x="166" y="4"/>
                    </a:cxn>
                    <a:cxn ang="0">
                      <a:pos x="147" y="4"/>
                    </a:cxn>
                    <a:cxn ang="0">
                      <a:pos x="132" y="0"/>
                    </a:cxn>
                    <a:cxn ang="0">
                      <a:pos x="113" y="0"/>
                    </a:cxn>
                  </a:cxnLst>
                  <a:rect l="0" t="0" r="r" b="b"/>
                  <a:pathLst>
                    <a:path w="230" h="61">
                      <a:moveTo>
                        <a:pt x="113" y="0"/>
                      </a:move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close/>
                    </a:path>
                  </a:pathLst>
                </a:custGeom>
                <a:solidFill>
                  <a:srgbClr val="000000"/>
                </a:solidFill>
                <a:ln w="9525">
                  <a:noFill/>
                  <a:round/>
                  <a:headEnd/>
                  <a:tailEnd/>
                </a:ln>
              </p:spPr>
              <p:txBody>
                <a:bodyPr/>
                <a:lstStyle/>
                <a:p>
                  <a:endParaRPr lang="en-US"/>
                </a:p>
              </p:txBody>
            </p:sp>
            <p:sp>
              <p:nvSpPr>
                <p:cNvPr id="385164" name="Freeform 140"/>
                <p:cNvSpPr>
                  <a:spLocks noChangeAspect="1"/>
                </p:cNvSpPr>
                <p:nvPr/>
              </p:nvSpPr>
              <p:spPr bwMode="auto">
                <a:xfrm>
                  <a:off x="864" y="2569"/>
                  <a:ext cx="230" cy="61"/>
                </a:xfrm>
                <a:custGeom>
                  <a:avLst/>
                  <a:gdLst/>
                  <a:ahLst/>
                  <a:cxnLst>
                    <a:cxn ang="0">
                      <a:pos x="109" y="0"/>
                    </a:cxn>
                    <a:cxn ang="0">
                      <a:pos x="90" y="0"/>
                    </a:cxn>
                    <a:cxn ang="0">
                      <a:pos x="75" y="4"/>
                    </a:cxn>
                    <a:cxn ang="0">
                      <a:pos x="60" y="4"/>
                    </a:cxn>
                    <a:cxn ang="0">
                      <a:pos x="45" y="8"/>
                    </a:cxn>
                    <a:cxn ang="0">
                      <a:pos x="34" y="12"/>
                    </a:cxn>
                    <a:cxn ang="0">
                      <a:pos x="23" y="12"/>
                    </a:cxn>
                    <a:cxn ang="0">
                      <a:pos x="11" y="15"/>
                    </a:cxn>
                    <a:cxn ang="0">
                      <a:pos x="7" y="19"/>
                    </a:cxn>
                    <a:cxn ang="0">
                      <a:pos x="0" y="27"/>
                    </a:cxn>
                    <a:cxn ang="0">
                      <a:pos x="0" y="31"/>
                    </a:cxn>
                    <a:cxn ang="0">
                      <a:pos x="0" y="34"/>
                    </a:cxn>
                    <a:cxn ang="0">
                      <a:pos x="4" y="38"/>
                    </a:cxn>
                    <a:cxn ang="0">
                      <a:pos x="7" y="42"/>
                    </a:cxn>
                    <a:cxn ang="0">
                      <a:pos x="15" y="46"/>
                    </a:cxn>
                    <a:cxn ang="0">
                      <a:pos x="26" y="50"/>
                    </a:cxn>
                    <a:cxn ang="0">
                      <a:pos x="38" y="53"/>
                    </a:cxn>
                    <a:cxn ang="0">
                      <a:pos x="49" y="57"/>
                    </a:cxn>
                    <a:cxn ang="0">
                      <a:pos x="64" y="57"/>
                    </a:cxn>
                    <a:cxn ang="0">
                      <a:pos x="79" y="61"/>
                    </a:cxn>
                    <a:cxn ang="0">
                      <a:pos x="98" y="61"/>
                    </a:cxn>
                    <a:cxn ang="0">
                      <a:pos x="113" y="61"/>
                    </a:cxn>
                    <a:cxn ang="0">
                      <a:pos x="132" y="61"/>
                    </a:cxn>
                    <a:cxn ang="0">
                      <a:pos x="147" y="61"/>
                    </a:cxn>
                    <a:cxn ang="0">
                      <a:pos x="166" y="57"/>
                    </a:cxn>
                    <a:cxn ang="0">
                      <a:pos x="177" y="57"/>
                    </a:cxn>
                    <a:cxn ang="0">
                      <a:pos x="192" y="53"/>
                    </a:cxn>
                    <a:cxn ang="0">
                      <a:pos x="203" y="50"/>
                    </a:cxn>
                    <a:cxn ang="0">
                      <a:pos x="211" y="46"/>
                    </a:cxn>
                    <a:cxn ang="0">
                      <a:pos x="222" y="42"/>
                    </a:cxn>
                    <a:cxn ang="0">
                      <a:pos x="226" y="38"/>
                    </a:cxn>
                    <a:cxn ang="0">
                      <a:pos x="230" y="34"/>
                    </a:cxn>
                    <a:cxn ang="0">
                      <a:pos x="230" y="31"/>
                    </a:cxn>
                    <a:cxn ang="0">
                      <a:pos x="226" y="27"/>
                    </a:cxn>
                    <a:cxn ang="0">
                      <a:pos x="222" y="19"/>
                    </a:cxn>
                    <a:cxn ang="0">
                      <a:pos x="215" y="15"/>
                    </a:cxn>
                    <a:cxn ang="0">
                      <a:pos x="207" y="12"/>
                    </a:cxn>
                    <a:cxn ang="0">
                      <a:pos x="196" y="12"/>
                    </a:cxn>
                    <a:cxn ang="0">
                      <a:pos x="184" y="8"/>
                    </a:cxn>
                    <a:cxn ang="0">
                      <a:pos x="169" y="4"/>
                    </a:cxn>
                    <a:cxn ang="0">
                      <a:pos x="154" y="4"/>
                    </a:cxn>
                    <a:cxn ang="0">
                      <a:pos x="135" y="0"/>
                    </a:cxn>
                    <a:cxn ang="0">
                      <a:pos x="120" y="0"/>
                    </a:cxn>
                  </a:cxnLst>
                  <a:rect l="0" t="0" r="r" b="b"/>
                  <a:pathLst>
                    <a:path w="230" h="61">
                      <a:moveTo>
                        <a:pt x="113" y="0"/>
                      </a:moveTo>
                      <a:lnTo>
                        <a:pt x="113" y="0"/>
                      </a:ln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path>
                  </a:pathLst>
                </a:custGeom>
                <a:noFill/>
                <a:ln w="6350">
                  <a:solidFill>
                    <a:srgbClr val="000000"/>
                  </a:solidFill>
                  <a:prstDash val="solid"/>
                  <a:round/>
                  <a:headEnd/>
                  <a:tailEnd/>
                </a:ln>
              </p:spPr>
              <p:txBody>
                <a:bodyPr/>
                <a:lstStyle/>
                <a:p>
                  <a:endParaRPr lang="en-US"/>
                </a:p>
              </p:txBody>
            </p:sp>
            <p:sp>
              <p:nvSpPr>
                <p:cNvPr id="385165" name="Freeform 141"/>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close/>
                    </a:path>
                  </a:pathLst>
                </a:custGeom>
                <a:solidFill>
                  <a:srgbClr val="E2E2CC"/>
                </a:solidFill>
                <a:ln w="9525">
                  <a:noFill/>
                  <a:round/>
                  <a:headEnd/>
                  <a:tailEnd/>
                </a:ln>
              </p:spPr>
              <p:txBody>
                <a:bodyPr/>
                <a:lstStyle/>
                <a:p>
                  <a:endParaRPr lang="en-US"/>
                </a:p>
              </p:txBody>
            </p:sp>
            <p:sp>
              <p:nvSpPr>
                <p:cNvPr id="385166" name="Freeform 142"/>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path>
                  </a:pathLst>
                </a:custGeom>
                <a:noFill/>
                <a:ln w="6350">
                  <a:solidFill>
                    <a:srgbClr val="000000"/>
                  </a:solidFill>
                  <a:prstDash val="solid"/>
                  <a:round/>
                  <a:headEnd/>
                  <a:tailEnd/>
                </a:ln>
              </p:spPr>
              <p:txBody>
                <a:bodyPr/>
                <a:lstStyle/>
                <a:p>
                  <a:endParaRPr lang="en-US"/>
                </a:p>
              </p:txBody>
            </p:sp>
            <p:sp>
              <p:nvSpPr>
                <p:cNvPr id="385167" name="Freeform 143"/>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close/>
                    </a:path>
                  </a:pathLst>
                </a:custGeom>
                <a:solidFill>
                  <a:srgbClr val="FCFCE5"/>
                </a:solidFill>
                <a:ln w="9525">
                  <a:noFill/>
                  <a:round/>
                  <a:headEnd/>
                  <a:tailEnd/>
                </a:ln>
              </p:spPr>
              <p:txBody>
                <a:bodyPr/>
                <a:lstStyle/>
                <a:p>
                  <a:endParaRPr lang="en-US"/>
                </a:p>
              </p:txBody>
            </p:sp>
            <p:sp>
              <p:nvSpPr>
                <p:cNvPr id="385168" name="Freeform 144"/>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path>
                  </a:pathLst>
                </a:custGeom>
                <a:noFill/>
                <a:ln w="6350">
                  <a:solidFill>
                    <a:srgbClr val="000000"/>
                  </a:solidFill>
                  <a:prstDash val="solid"/>
                  <a:round/>
                  <a:headEnd/>
                  <a:tailEnd/>
                </a:ln>
              </p:spPr>
              <p:txBody>
                <a:bodyPr/>
                <a:lstStyle/>
                <a:p>
                  <a:endParaRPr lang="en-US"/>
                </a:p>
              </p:txBody>
            </p:sp>
            <p:sp>
              <p:nvSpPr>
                <p:cNvPr id="385169" name="Freeform 145"/>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close/>
                    </a:path>
                  </a:pathLst>
                </a:custGeom>
                <a:solidFill>
                  <a:srgbClr val="D8CCA5"/>
                </a:solidFill>
                <a:ln w="9525">
                  <a:noFill/>
                  <a:round/>
                  <a:headEnd/>
                  <a:tailEnd/>
                </a:ln>
              </p:spPr>
              <p:txBody>
                <a:bodyPr/>
                <a:lstStyle/>
                <a:p>
                  <a:endParaRPr lang="en-US"/>
                </a:p>
              </p:txBody>
            </p:sp>
            <p:sp>
              <p:nvSpPr>
                <p:cNvPr id="385170" name="Freeform 146"/>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path>
                  </a:pathLst>
                </a:custGeom>
                <a:noFill/>
                <a:ln w="6350">
                  <a:solidFill>
                    <a:srgbClr val="000000"/>
                  </a:solidFill>
                  <a:prstDash val="solid"/>
                  <a:round/>
                  <a:headEnd/>
                  <a:tailEnd/>
                </a:ln>
              </p:spPr>
              <p:txBody>
                <a:bodyPr/>
                <a:lstStyle/>
                <a:p>
                  <a:endParaRPr lang="en-US"/>
                </a:p>
              </p:txBody>
            </p:sp>
            <p:sp>
              <p:nvSpPr>
                <p:cNvPr id="385171" name="Freeform 147"/>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close/>
                    </a:path>
                  </a:pathLst>
                </a:custGeom>
                <a:solidFill>
                  <a:srgbClr val="000000"/>
                </a:solidFill>
                <a:ln w="9525">
                  <a:noFill/>
                  <a:round/>
                  <a:headEnd/>
                  <a:tailEnd/>
                </a:ln>
              </p:spPr>
              <p:txBody>
                <a:bodyPr/>
                <a:lstStyle/>
                <a:p>
                  <a:endParaRPr lang="en-US"/>
                </a:p>
              </p:txBody>
            </p:sp>
            <p:sp>
              <p:nvSpPr>
                <p:cNvPr id="385172" name="Freeform 148"/>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path>
                  </a:pathLst>
                </a:custGeom>
                <a:noFill/>
                <a:ln w="6350">
                  <a:solidFill>
                    <a:srgbClr val="000000"/>
                  </a:solidFill>
                  <a:prstDash val="solid"/>
                  <a:round/>
                  <a:headEnd/>
                  <a:tailEnd/>
                </a:ln>
              </p:spPr>
              <p:txBody>
                <a:bodyPr/>
                <a:lstStyle/>
                <a:p>
                  <a:endParaRPr lang="en-US"/>
                </a:p>
              </p:txBody>
            </p:sp>
            <p:sp>
              <p:nvSpPr>
                <p:cNvPr id="385173" name="Freeform 149"/>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close/>
                    </a:path>
                  </a:pathLst>
                </a:custGeom>
                <a:solidFill>
                  <a:srgbClr val="00007F"/>
                </a:solidFill>
                <a:ln w="9525">
                  <a:noFill/>
                  <a:round/>
                  <a:headEnd/>
                  <a:tailEnd/>
                </a:ln>
              </p:spPr>
              <p:txBody>
                <a:bodyPr/>
                <a:lstStyle/>
                <a:p>
                  <a:endParaRPr lang="en-US"/>
                </a:p>
              </p:txBody>
            </p:sp>
            <p:sp>
              <p:nvSpPr>
                <p:cNvPr id="385174" name="Freeform 150"/>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path>
                  </a:pathLst>
                </a:custGeom>
                <a:noFill/>
                <a:ln w="6350">
                  <a:solidFill>
                    <a:srgbClr val="000000"/>
                  </a:solidFill>
                  <a:prstDash val="solid"/>
                  <a:round/>
                  <a:headEnd/>
                  <a:tailEnd/>
                </a:ln>
              </p:spPr>
              <p:txBody>
                <a:bodyPr/>
                <a:lstStyle/>
                <a:p>
                  <a:endParaRPr lang="en-US"/>
                </a:p>
              </p:txBody>
            </p:sp>
            <p:sp>
              <p:nvSpPr>
                <p:cNvPr id="385175" name="Freeform 151"/>
                <p:cNvSpPr>
                  <a:spLocks noChangeAspect="1"/>
                </p:cNvSpPr>
                <p:nvPr/>
              </p:nvSpPr>
              <p:spPr bwMode="auto">
                <a:xfrm>
                  <a:off x="917" y="2417"/>
                  <a:ext cx="384" cy="171"/>
                </a:xfrm>
                <a:custGeom>
                  <a:avLst/>
                  <a:gdLst/>
                  <a:ahLst/>
                  <a:cxnLst>
                    <a:cxn ang="0">
                      <a:pos x="3" y="167"/>
                    </a:cxn>
                    <a:cxn ang="0">
                      <a:pos x="0" y="164"/>
                    </a:cxn>
                    <a:cxn ang="0">
                      <a:pos x="380" y="0"/>
                    </a:cxn>
                    <a:cxn ang="0">
                      <a:pos x="384" y="8"/>
                    </a:cxn>
                    <a:cxn ang="0">
                      <a:pos x="3" y="171"/>
                    </a:cxn>
                    <a:cxn ang="0">
                      <a:pos x="3" y="167"/>
                    </a:cxn>
                  </a:cxnLst>
                  <a:rect l="0" t="0" r="r" b="b"/>
                  <a:pathLst>
                    <a:path w="384" h="171">
                      <a:moveTo>
                        <a:pt x="3" y="167"/>
                      </a:moveTo>
                      <a:lnTo>
                        <a:pt x="0" y="164"/>
                      </a:lnTo>
                      <a:lnTo>
                        <a:pt x="380" y="0"/>
                      </a:lnTo>
                      <a:lnTo>
                        <a:pt x="384" y="8"/>
                      </a:lnTo>
                      <a:lnTo>
                        <a:pt x="3" y="171"/>
                      </a:lnTo>
                      <a:lnTo>
                        <a:pt x="3" y="167"/>
                      </a:lnTo>
                      <a:close/>
                    </a:path>
                  </a:pathLst>
                </a:custGeom>
                <a:solidFill>
                  <a:srgbClr val="77774C"/>
                </a:solidFill>
                <a:ln w="9525">
                  <a:noFill/>
                  <a:round/>
                  <a:headEnd/>
                  <a:tailEnd/>
                </a:ln>
              </p:spPr>
              <p:txBody>
                <a:bodyPr/>
                <a:lstStyle/>
                <a:p>
                  <a:endParaRPr lang="en-US"/>
                </a:p>
              </p:txBody>
            </p:sp>
            <p:sp>
              <p:nvSpPr>
                <p:cNvPr id="385176" name="Freeform 152"/>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close/>
                    </a:path>
                  </a:pathLst>
                </a:custGeom>
                <a:solidFill>
                  <a:srgbClr val="FFFF00"/>
                </a:solidFill>
                <a:ln w="9525">
                  <a:noFill/>
                  <a:round/>
                  <a:headEnd/>
                  <a:tailEnd/>
                </a:ln>
              </p:spPr>
              <p:txBody>
                <a:bodyPr/>
                <a:lstStyle/>
                <a:p>
                  <a:endParaRPr lang="en-US"/>
                </a:p>
              </p:txBody>
            </p:sp>
            <p:sp>
              <p:nvSpPr>
                <p:cNvPr id="385177" name="Freeform 153"/>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path>
                  </a:pathLst>
                </a:custGeom>
                <a:noFill/>
                <a:ln w="6350">
                  <a:solidFill>
                    <a:srgbClr val="000000"/>
                  </a:solidFill>
                  <a:prstDash val="solid"/>
                  <a:round/>
                  <a:headEnd/>
                  <a:tailEnd/>
                </a:ln>
              </p:spPr>
              <p:txBody>
                <a:bodyPr/>
                <a:lstStyle/>
                <a:p>
                  <a:endParaRPr lang="en-US"/>
                </a:p>
              </p:txBody>
            </p:sp>
            <p:sp>
              <p:nvSpPr>
                <p:cNvPr id="385178" name="Line 154"/>
                <p:cNvSpPr>
                  <a:spLocks noChangeAspect="1" noChangeShapeType="1"/>
                </p:cNvSpPr>
                <p:nvPr/>
              </p:nvSpPr>
              <p:spPr bwMode="auto">
                <a:xfrm>
                  <a:off x="736" y="2155"/>
                  <a:ext cx="64" cy="483"/>
                </a:xfrm>
                <a:prstGeom prst="line">
                  <a:avLst/>
                </a:prstGeom>
                <a:noFill/>
                <a:ln w="6350">
                  <a:solidFill>
                    <a:srgbClr val="000000"/>
                  </a:solidFill>
                  <a:round/>
                  <a:headEnd/>
                  <a:tailEnd/>
                </a:ln>
              </p:spPr>
              <p:txBody>
                <a:bodyPr/>
                <a:lstStyle/>
                <a:p>
                  <a:endParaRPr lang="en-US"/>
                </a:p>
              </p:txBody>
            </p:sp>
            <p:sp>
              <p:nvSpPr>
                <p:cNvPr id="385179" name="Freeform 155"/>
                <p:cNvSpPr>
                  <a:spLocks noChangeAspect="1"/>
                </p:cNvSpPr>
                <p:nvPr/>
              </p:nvSpPr>
              <p:spPr bwMode="auto">
                <a:xfrm>
                  <a:off x="555" y="2231"/>
                  <a:ext cx="192" cy="391"/>
                </a:xfrm>
                <a:custGeom>
                  <a:avLst/>
                  <a:gdLst/>
                  <a:ahLst/>
                  <a:cxnLst>
                    <a:cxn ang="0">
                      <a:pos x="140" y="0"/>
                    </a:cxn>
                    <a:cxn ang="0">
                      <a:pos x="192" y="391"/>
                    </a:cxn>
                    <a:cxn ang="0">
                      <a:pos x="12" y="338"/>
                    </a:cxn>
                    <a:cxn ang="0">
                      <a:pos x="8" y="334"/>
                    </a:cxn>
                    <a:cxn ang="0">
                      <a:pos x="8" y="334"/>
                    </a:cxn>
                    <a:cxn ang="0">
                      <a:pos x="4" y="334"/>
                    </a:cxn>
                    <a:cxn ang="0">
                      <a:pos x="4" y="331"/>
                    </a:cxn>
                    <a:cxn ang="0">
                      <a:pos x="4" y="331"/>
                    </a:cxn>
                    <a:cxn ang="0">
                      <a:pos x="0" y="331"/>
                    </a:cxn>
                    <a:cxn ang="0">
                      <a:pos x="0" y="327"/>
                    </a:cxn>
                    <a:cxn ang="0">
                      <a:pos x="0" y="327"/>
                    </a:cxn>
                    <a:cxn ang="0">
                      <a:pos x="0" y="65"/>
                    </a:cxn>
                    <a:cxn ang="0">
                      <a:pos x="0" y="61"/>
                    </a:cxn>
                    <a:cxn ang="0">
                      <a:pos x="0" y="61"/>
                    </a:cxn>
                    <a:cxn ang="0">
                      <a:pos x="4" y="57"/>
                    </a:cxn>
                    <a:cxn ang="0">
                      <a:pos x="4" y="57"/>
                    </a:cxn>
                    <a:cxn ang="0">
                      <a:pos x="140" y="0"/>
                    </a:cxn>
                  </a:cxnLst>
                  <a:rect l="0" t="0" r="r" b="b"/>
                  <a:pathLst>
                    <a:path w="192" h="391">
                      <a:moveTo>
                        <a:pt x="140" y="0"/>
                      </a:moveTo>
                      <a:lnTo>
                        <a:pt x="192" y="391"/>
                      </a:lnTo>
                      <a:lnTo>
                        <a:pt x="12" y="338"/>
                      </a:lnTo>
                      <a:lnTo>
                        <a:pt x="8" y="334"/>
                      </a:lnTo>
                      <a:lnTo>
                        <a:pt x="8" y="334"/>
                      </a:lnTo>
                      <a:lnTo>
                        <a:pt x="4" y="334"/>
                      </a:lnTo>
                      <a:lnTo>
                        <a:pt x="4" y="331"/>
                      </a:lnTo>
                      <a:lnTo>
                        <a:pt x="4" y="331"/>
                      </a:lnTo>
                      <a:lnTo>
                        <a:pt x="0" y="331"/>
                      </a:lnTo>
                      <a:lnTo>
                        <a:pt x="0" y="327"/>
                      </a:lnTo>
                      <a:lnTo>
                        <a:pt x="0" y="327"/>
                      </a:lnTo>
                      <a:lnTo>
                        <a:pt x="0" y="65"/>
                      </a:lnTo>
                      <a:lnTo>
                        <a:pt x="0" y="61"/>
                      </a:lnTo>
                      <a:lnTo>
                        <a:pt x="0" y="61"/>
                      </a:lnTo>
                      <a:lnTo>
                        <a:pt x="4" y="57"/>
                      </a:lnTo>
                      <a:lnTo>
                        <a:pt x="4" y="57"/>
                      </a:lnTo>
                      <a:lnTo>
                        <a:pt x="140" y="0"/>
                      </a:lnTo>
                      <a:close/>
                    </a:path>
                  </a:pathLst>
                </a:custGeom>
                <a:solidFill>
                  <a:srgbClr val="E2E2CC"/>
                </a:solidFill>
                <a:ln w="9525">
                  <a:noFill/>
                  <a:round/>
                  <a:headEnd/>
                  <a:tailEnd/>
                </a:ln>
              </p:spPr>
              <p:txBody>
                <a:bodyPr/>
                <a:lstStyle/>
                <a:p>
                  <a:endParaRPr lang="en-US"/>
                </a:p>
              </p:txBody>
            </p:sp>
            <p:sp>
              <p:nvSpPr>
                <p:cNvPr id="385180" name="Freeform 156"/>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close/>
                    </a:path>
                  </a:pathLst>
                </a:custGeom>
                <a:solidFill>
                  <a:srgbClr val="DDDDCC"/>
                </a:solidFill>
                <a:ln w="9525">
                  <a:noFill/>
                  <a:round/>
                  <a:headEnd/>
                  <a:tailEnd/>
                </a:ln>
              </p:spPr>
              <p:txBody>
                <a:bodyPr/>
                <a:lstStyle/>
                <a:p>
                  <a:endParaRPr lang="en-US"/>
                </a:p>
              </p:txBody>
            </p:sp>
            <p:sp>
              <p:nvSpPr>
                <p:cNvPr id="385181" name="Freeform 157"/>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path>
                  </a:pathLst>
                </a:custGeom>
                <a:noFill/>
                <a:ln w="6350">
                  <a:solidFill>
                    <a:srgbClr val="000000"/>
                  </a:solidFill>
                  <a:prstDash val="solid"/>
                  <a:round/>
                  <a:headEnd/>
                  <a:tailEnd/>
                </a:ln>
              </p:spPr>
              <p:txBody>
                <a:bodyPr/>
                <a:lstStyle/>
                <a:p>
                  <a:endParaRPr lang="en-US"/>
                </a:p>
              </p:txBody>
            </p:sp>
            <p:sp>
              <p:nvSpPr>
                <p:cNvPr id="385182" name="Freeform 158"/>
                <p:cNvSpPr>
                  <a:spLocks noChangeAspect="1"/>
                </p:cNvSpPr>
                <p:nvPr/>
              </p:nvSpPr>
              <p:spPr bwMode="auto">
                <a:xfrm>
                  <a:off x="992" y="2489"/>
                  <a:ext cx="263" cy="152"/>
                </a:xfrm>
                <a:custGeom>
                  <a:avLst/>
                  <a:gdLst/>
                  <a:ahLst/>
                  <a:cxnLst>
                    <a:cxn ang="0">
                      <a:pos x="263" y="23"/>
                    </a:cxn>
                    <a:cxn ang="0">
                      <a:pos x="4" y="152"/>
                    </a:cxn>
                    <a:cxn ang="0">
                      <a:pos x="0" y="122"/>
                    </a:cxn>
                    <a:cxn ang="0">
                      <a:pos x="260" y="0"/>
                    </a:cxn>
                    <a:cxn ang="0">
                      <a:pos x="263" y="23"/>
                    </a:cxn>
                  </a:cxnLst>
                  <a:rect l="0" t="0" r="r" b="b"/>
                  <a:pathLst>
                    <a:path w="263" h="152">
                      <a:moveTo>
                        <a:pt x="263" y="23"/>
                      </a:moveTo>
                      <a:lnTo>
                        <a:pt x="4" y="152"/>
                      </a:lnTo>
                      <a:lnTo>
                        <a:pt x="0" y="122"/>
                      </a:lnTo>
                      <a:lnTo>
                        <a:pt x="260" y="0"/>
                      </a:lnTo>
                      <a:lnTo>
                        <a:pt x="263" y="23"/>
                      </a:lnTo>
                      <a:close/>
                    </a:path>
                  </a:pathLst>
                </a:custGeom>
                <a:solidFill>
                  <a:srgbClr val="EFEFDD"/>
                </a:solidFill>
                <a:ln w="9525">
                  <a:noFill/>
                  <a:round/>
                  <a:headEnd/>
                  <a:tailEnd/>
                </a:ln>
              </p:spPr>
              <p:txBody>
                <a:bodyPr/>
                <a:lstStyle/>
                <a:p>
                  <a:endParaRPr lang="en-US"/>
                </a:p>
              </p:txBody>
            </p:sp>
            <p:sp>
              <p:nvSpPr>
                <p:cNvPr id="385183" name="Freeform 159"/>
                <p:cNvSpPr>
                  <a:spLocks noChangeAspect="1"/>
                </p:cNvSpPr>
                <p:nvPr/>
              </p:nvSpPr>
              <p:spPr bwMode="auto">
                <a:xfrm>
                  <a:off x="962" y="2903"/>
                  <a:ext cx="877" cy="403"/>
                </a:xfrm>
                <a:custGeom>
                  <a:avLst/>
                  <a:gdLst/>
                  <a:ahLst/>
                  <a:cxnLst>
                    <a:cxn ang="0">
                      <a:pos x="4" y="179"/>
                    </a:cxn>
                    <a:cxn ang="0">
                      <a:pos x="0" y="179"/>
                    </a:cxn>
                    <a:cxn ang="0">
                      <a:pos x="0" y="183"/>
                    </a:cxn>
                    <a:cxn ang="0">
                      <a:pos x="0" y="183"/>
                    </a:cxn>
                    <a:cxn ang="0">
                      <a:pos x="0" y="186"/>
                    </a:cxn>
                    <a:cxn ang="0">
                      <a:pos x="0" y="224"/>
                    </a:cxn>
                    <a:cxn ang="0">
                      <a:pos x="0" y="228"/>
                    </a:cxn>
                    <a:cxn ang="0">
                      <a:pos x="0" y="228"/>
                    </a:cxn>
                    <a:cxn ang="0">
                      <a:pos x="0" y="232"/>
                    </a:cxn>
                    <a:cxn ang="0">
                      <a:pos x="4" y="232"/>
                    </a:cxn>
                    <a:cxn ang="0">
                      <a:pos x="139" y="353"/>
                    </a:cxn>
                    <a:cxn ang="0">
                      <a:pos x="211" y="403"/>
                    </a:cxn>
                    <a:cxn ang="0">
                      <a:pos x="873" y="186"/>
                    </a:cxn>
                    <a:cxn ang="0">
                      <a:pos x="877" y="183"/>
                    </a:cxn>
                    <a:cxn ang="0">
                      <a:pos x="877" y="179"/>
                    </a:cxn>
                    <a:cxn ang="0">
                      <a:pos x="877" y="171"/>
                    </a:cxn>
                    <a:cxn ang="0">
                      <a:pos x="873" y="167"/>
                    </a:cxn>
                    <a:cxn ang="0">
                      <a:pos x="651" y="4"/>
                    </a:cxn>
                    <a:cxn ang="0">
                      <a:pos x="647" y="0"/>
                    </a:cxn>
                    <a:cxn ang="0">
                      <a:pos x="647" y="0"/>
                    </a:cxn>
                    <a:cxn ang="0">
                      <a:pos x="644" y="0"/>
                    </a:cxn>
                    <a:cxn ang="0">
                      <a:pos x="640" y="0"/>
                    </a:cxn>
                    <a:cxn ang="0">
                      <a:pos x="640" y="0"/>
                    </a:cxn>
                    <a:cxn ang="0">
                      <a:pos x="636" y="0"/>
                    </a:cxn>
                    <a:cxn ang="0">
                      <a:pos x="632" y="4"/>
                    </a:cxn>
                    <a:cxn ang="0">
                      <a:pos x="628" y="4"/>
                    </a:cxn>
                    <a:cxn ang="0">
                      <a:pos x="4" y="179"/>
                    </a:cxn>
                  </a:cxnLst>
                  <a:rect l="0" t="0" r="r" b="b"/>
                  <a:pathLst>
                    <a:path w="877" h="403">
                      <a:moveTo>
                        <a:pt x="4" y="179"/>
                      </a:moveTo>
                      <a:lnTo>
                        <a:pt x="0" y="179"/>
                      </a:lnTo>
                      <a:lnTo>
                        <a:pt x="0" y="183"/>
                      </a:lnTo>
                      <a:lnTo>
                        <a:pt x="0" y="183"/>
                      </a:lnTo>
                      <a:lnTo>
                        <a:pt x="0" y="186"/>
                      </a:lnTo>
                      <a:lnTo>
                        <a:pt x="0" y="224"/>
                      </a:lnTo>
                      <a:lnTo>
                        <a:pt x="0" y="228"/>
                      </a:lnTo>
                      <a:lnTo>
                        <a:pt x="0" y="228"/>
                      </a:lnTo>
                      <a:lnTo>
                        <a:pt x="0" y="232"/>
                      </a:lnTo>
                      <a:lnTo>
                        <a:pt x="4" y="232"/>
                      </a:lnTo>
                      <a:lnTo>
                        <a:pt x="139" y="353"/>
                      </a:lnTo>
                      <a:lnTo>
                        <a:pt x="211" y="403"/>
                      </a:lnTo>
                      <a:lnTo>
                        <a:pt x="873" y="186"/>
                      </a:lnTo>
                      <a:lnTo>
                        <a:pt x="877" y="183"/>
                      </a:lnTo>
                      <a:lnTo>
                        <a:pt x="877" y="179"/>
                      </a:lnTo>
                      <a:lnTo>
                        <a:pt x="877" y="171"/>
                      </a:lnTo>
                      <a:lnTo>
                        <a:pt x="873" y="167"/>
                      </a:lnTo>
                      <a:lnTo>
                        <a:pt x="651" y="4"/>
                      </a:lnTo>
                      <a:lnTo>
                        <a:pt x="647" y="0"/>
                      </a:lnTo>
                      <a:lnTo>
                        <a:pt x="647" y="0"/>
                      </a:lnTo>
                      <a:lnTo>
                        <a:pt x="644" y="0"/>
                      </a:lnTo>
                      <a:lnTo>
                        <a:pt x="640" y="0"/>
                      </a:lnTo>
                      <a:lnTo>
                        <a:pt x="640" y="0"/>
                      </a:lnTo>
                      <a:lnTo>
                        <a:pt x="636" y="0"/>
                      </a:lnTo>
                      <a:lnTo>
                        <a:pt x="632" y="4"/>
                      </a:lnTo>
                      <a:lnTo>
                        <a:pt x="628" y="4"/>
                      </a:lnTo>
                      <a:lnTo>
                        <a:pt x="4" y="179"/>
                      </a:lnTo>
                      <a:close/>
                    </a:path>
                  </a:pathLst>
                </a:custGeom>
                <a:solidFill>
                  <a:srgbClr val="E2E2BF"/>
                </a:solidFill>
                <a:ln w="9525">
                  <a:noFill/>
                  <a:round/>
                  <a:headEnd/>
                  <a:tailEnd/>
                </a:ln>
              </p:spPr>
              <p:txBody>
                <a:bodyPr/>
                <a:lstStyle/>
                <a:p>
                  <a:endParaRPr lang="en-US"/>
                </a:p>
              </p:txBody>
            </p:sp>
            <p:sp>
              <p:nvSpPr>
                <p:cNvPr id="385184" name="Freeform 160"/>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85185" name="Freeform 161"/>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85186" name="Freeform 162"/>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85187" name="Freeform 163"/>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85188" name="Freeform 164"/>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85189" name="Freeform 165"/>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85190" name="Freeform 166"/>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5191" name="Freeform 167"/>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192" name="Freeform 168"/>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5193" name="Freeform 169"/>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85194" name="Freeform 170"/>
                <p:cNvSpPr>
                  <a:spLocks noChangeAspect="1"/>
                </p:cNvSpPr>
                <p:nvPr/>
              </p:nvSpPr>
              <p:spPr bwMode="auto">
                <a:xfrm>
                  <a:off x="966" y="2903"/>
                  <a:ext cx="869" cy="384"/>
                </a:xfrm>
                <a:custGeom>
                  <a:avLst/>
                  <a:gdLst/>
                  <a:ahLst/>
                  <a:cxnLst>
                    <a:cxn ang="0">
                      <a:pos x="0" y="179"/>
                    </a:cxn>
                    <a:cxn ang="0">
                      <a:pos x="207" y="384"/>
                    </a:cxn>
                    <a:cxn ang="0">
                      <a:pos x="869" y="167"/>
                    </a:cxn>
                    <a:cxn ang="0">
                      <a:pos x="647" y="4"/>
                    </a:cxn>
                    <a:cxn ang="0">
                      <a:pos x="647" y="0"/>
                    </a:cxn>
                    <a:cxn ang="0">
                      <a:pos x="643" y="0"/>
                    </a:cxn>
                    <a:cxn ang="0">
                      <a:pos x="640" y="0"/>
                    </a:cxn>
                    <a:cxn ang="0">
                      <a:pos x="636" y="0"/>
                    </a:cxn>
                    <a:cxn ang="0">
                      <a:pos x="636" y="0"/>
                    </a:cxn>
                    <a:cxn ang="0">
                      <a:pos x="632" y="0"/>
                    </a:cxn>
                    <a:cxn ang="0">
                      <a:pos x="628" y="4"/>
                    </a:cxn>
                    <a:cxn ang="0">
                      <a:pos x="624" y="4"/>
                    </a:cxn>
                    <a:cxn ang="0">
                      <a:pos x="0" y="179"/>
                    </a:cxn>
                  </a:cxnLst>
                  <a:rect l="0" t="0" r="r" b="b"/>
                  <a:pathLst>
                    <a:path w="869" h="384">
                      <a:moveTo>
                        <a:pt x="0" y="179"/>
                      </a:moveTo>
                      <a:lnTo>
                        <a:pt x="207" y="384"/>
                      </a:lnTo>
                      <a:lnTo>
                        <a:pt x="869" y="167"/>
                      </a:lnTo>
                      <a:lnTo>
                        <a:pt x="647" y="4"/>
                      </a:lnTo>
                      <a:lnTo>
                        <a:pt x="647" y="0"/>
                      </a:lnTo>
                      <a:lnTo>
                        <a:pt x="643" y="0"/>
                      </a:lnTo>
                      <a:lnTo>
                        <a:pt x="640" y="0"/>
                      </a:lnTo>
                      <a:lnTo>
                        <a:pt x="636" y="0"/>
                      </a:lnTo>
                      <a:lnTo>
                        <a:pt x="636" y="0"/>
                      </a:lnTo>
                      <a:lnTo>
                        <a:pt x="632" y="0"/>
                      </a:lnTo>
                      <a:lnTo>
                        <a:pt x="628" y="4"/>
                      </a:lnTo>
                      <a:lnTo>
                        <a:pt x="624" y="4"/>
                      </a:lnTo>
                      <a:lnTo>
                        <a:pt x="0" y="179"/>
                      </a:lnTo>
                      <a:close/>
                    </a:path>
                  </a:pathLst>
                </a:custGeom>
                <a:solidFill>
                  <a:srgbClr val="FCFCD8"/>
                </a:solidFill>
                <a:ln w="9525">
                  <a:noFill/>
                  <a:round/>
                  <a:headEnd/>
                  <a:tailEnd/>
                </a:ln>
              </p:spPr>
              <p:txBody>
                <a:bodyPr/>
                <a:lstStyle/>
                <a:p>
                  <a:endParaRPr lang="en-US"/>
                </a:p>
              </p:txBody>
            </p:sp>
            <p:sp>
              <p:nvSpPr>
                <p:cNvPr id="385195" name="Freeform 171"/>
                <p:cNvSpPr>
                  <a:spLocks noChangeAspect="1"/>
                </p:cNvSpPr>
                <p:nvPr/>
              </p:nvSpPr>
              <p:spPr bwMode="auto">
                <a:xfrm>
                  <a:off x="1033" y="2945"/>
                  <a:ext cx="764" cy="311"/>
                </a:xfrm>
                <a:custGeom>
                  <a:avLst/>
                  <a:gdLst/>
                  <a:ahLst/>
                  <a:cxnLst>
                    <a:cxn ang="0">
                      <a:pos x="0" y="167"/>
                    </a:cxn>
                    <a:cxn ang="0">
                      <a:pos x="143" y="311"/>
                    </a:cxn>
                    <a:cxn ang="0">
                      <a:pos x="764" y="118"/>
                    </a:cxn>
                    <a:cxn ang="0">
                      <a:pos x="599" y="0"/>
                    </a:cxn>
                    <a:cxn ang="0">
                      <a:pos x="0" y="167"/>
                    </a:cxn>
                  </a:cxnLst>
                  <a:rect l="0" t="0" r="r" b="b"/>
                  <a:pathLst>
                    <a:path w="764" h="311">
                      <a:moveTo>
                        <a:pt x="0" y="167"/>
                      </a:moveTo>
                      <a:lnTo>
                        <a:pt x="143" y="311"/>
                      </a:lnTo>
                      <a:lnTo>
                        <a:pt x="764" y="118"/>
                      </a:lnTo>
                      <a:lnTo>
                        <a:pt x="599" y="0"/>
                      </a:lnTo>
                      <a:lnTo>
                        <a:pt x="0" y="167"/>
                      </a:lnTo>
                      <a:close/>
                    </a:path>
                  </a:pathLst>
                </a:custGeom>
                <a:solidFill>
                  <a:srgbClr val="F4F4D1"/>
                </a:solidFill>
                <a:ln w="9525">
                  <a:noFill/>
                  <a:round/>
                  <a:headEnd/>
                  <a:tailEnd/>
                </a:ln>
              </p:spPr>
              <p:txBody>
                <a:bodyPr/>
                <a:lstStyle/>
                <a:p>
                  <a:endParaRPr lang="en-US"/>
                </a:p>
              </p:txBody>
            </p:sp>
            <p:sp>
              <p:nvSpPr>
                <p:cNvPr id="385196" name="Freeform 172"/>
                <p:cNvSpPr>
                  <a:spLocks noChangeAspect="1"/>
                </p:cNvSpPr>
                <p:nvPr/>
              </p:nvSpPr>
              <p:spPr bwMode="auto">
                <a:xfrm>
                  <a:off x="1033" y="3112"/>
                  <a:ext cx="143" cy="148"/>
                </a:xfrm>
                <a:custGeom>
                  <a:avLst/>
                  <a:gdLst/>
                  <a:ahLst/>
                  <a:cxnLst>
                    <a:cxn ang="0">
                      <a:pos x="143" y="148"/>
                    </a:cxn>
                    <a:cxn ang="0">
                      <a:pos x="143" y="148"/>
                    </a:cxn>
                    <a:cxn ang="0">
                      <a:pos x="4" y="0"/>
                    </a:cxn>
                    <a:cxn ang="0">
                      <a:pos x="0" y="0"/>
                    </a:cxn>
                    <a:cxn ang="0">
                      <a:pos x="143" y="148"/>
                    </a:cxn>
                    <a:cxn ang="0">
                      <a:pos x="143" y="148"/>
                    </a:cxn>
                    <a:cxn ang="0">
                      <a:pos x="143" y="148"/>
                    </a:cxn>
                    <a:cxn ang="0">
                      <a:pos x="143" y="148"/>
                    </a:cxn>
                    <a:cxn ang="0">
                      <a:pos x="143" y="148"/>
                    </a:cxn>
                    <a:cxn ang="0">
                      <a:pos x="143" y="148"/>
                    </a:cxn>
                    <a:cxn ang="0">
                      <a:pos x="143" y="148"/>
                    </a:cxn>
                    <a:cxn ang="0">
                      <a:pos x="143" y="148"/>
                    </a:cxn>
                  </a:cxnLst>
                  <a:rect l="0" t="0" r="r" b="b"/>
                  <a:pathLst>
                    <a:path w="143" h="148">
                      <a:moveTo>
                        <a:pt x="143" y="148"/>
                      </a:moveTo>
                      <a:lnTo>
                        <a:pt x="143" y="148"/>
                      </a:lnTo>
                      <a:lnTo>
                        <a:pt x="4" y="0"/>
                      </a:lnTo>
                      <a:lnTo>
                        <a:pt x="0" y="0"/>
                      </a:lnTo>
                      <a:lnTo>
                        <a:pt x="143" y="148"/>
                      </a:lnTo>
                      <a:lnTo>
                        <a:pt x="143" y="148"/>
                      </a:lnTo>
                      <a:lnTo>
                        <a:pt x="143" y="148"/>
                      </a:lnTo>
                      <a:lnTo>
                        <a:pt x="143" y="148"/>
                      </a:lnTo>
                      <a:lnTo>
                        <a:pt x="143" y="148"/>
                      </a:lnTo>
                      <a:lnTo>
                        <a:pt x="143" y="148"/>
                      </a:lnTo>
                      <a:lnTo>
                        <a:pt x="143" y="148"/>
                      </a:lnTo>
                      <a:lnTo>
                        <a:pt x="143" y="148"/>
                      </a:lnTo>
                      <a:close/>
                    </a:path>
                  </a:pathLst>
                </a:custGeom>
                <a:solidFill>
                  <a:srgbClr val="000000"/>
                </a:solidFill>
                <a:ln w="9525">
                  <a:noFill/>
                  <a:round/>
                  <a:headEnd/>
                  <a:tailEnd/>
                </a:ln>
              </p:spPr>
              <p:txBody>
                <a:bodyPr/>
                <a:lstStyle/>
                <a:p>
                  <a:endParaRPr lang="en-US"/>
                </a:p>
              </p:txBody>
            </p:sp>
            <p:sp>
              <p:nvSpPr>
                <p:cNvPr id="385197" name="Freeform 173"/>
                <p:cNvSpPr>
                  <a:spLocks noChangeAspect="1"/>
                </p:cNvSpPr>
                <p:nvPr/>
              </p:nvSpPr>
              <p:spPr bwMode="auto">
                <a:xfrm>
                  <a:off x="1176" y="3063"/>
                  <a:ext cx="621" cy="197"/>
                </a:xfrm>
                <a:custGeom>
                  <a:avLst/>
                  <a:gdLst/>
                  <a:ahLst/>
                  <a:cxnLst>
                    <a:cxn ang="0">
                      <a:pos x="618" y="0"/>
                    </a:cxn>
                    <a:cxn ang="0">
                      <a:pos x="618" y="0"/>
                    </a:cxn>
                    <a:cxn ang="0">
                      <a:pos x="0" y="197"/>
                    </a:cxn>
                    <a:cxn ang="0">
                      <a:pos x="4" y="197"/>
                    </a:cxn>
                    <a:cxn ang="0">
                      <a:pos x="618" y="4"/>
                    </a:cxn>
                    <a:cxn ang="0">
                      <a:pos x="621" y="0"/>
                    </a:cxn>
                    <a:cxn ang="0">
                      <a:pos x="618" y="4"/>
                    </a:cxn>
                    <a:cxn ang="0">
                      <a:pos x="621" y="0"/>
                    </a:cxn>
                    <a:cxn ang="0">
                      <a:pos x="621" y="0"/>
                    </a:cxn>
                    <a:cxn ang="0">
                      <a:pos x="621" y="0"/>
                    </a:cxn>
                    <a:cxn ang="0">
                      <a:pos x="618" y="0"/>
                    </a:cxn>
                    <a:cxn ang="0">
                      <a:pos x="618" y="0"/>
                    </a:cxn>
                  </a:cxnLst>
                  <a:rect l="0" t="0" r="r" b="b"/>
                  <a:pathLst>
                    <a:path w="621" h="197">
                      <a:moveTo>
                        <a:pt x="618" y="0"/>
                      </a:moveTo>
                      <a:lnTo>
                        <a:pt x="618" y="0"/>
                      </a:lnTo>
                      <a:lnTo>
                        <a:pt x="0" y="197"/>
                      </a:lnTo>
                      <a:lnTo>
                        <a:pt x="4" y="197"/>
                      </a:lnTo>
                      <a:lnTo>
                        <a:pt x="618" y="4"/>
                      </a:lnTo>
                      <a:lnTo>
                        <a:pt x="621" y="0"/>
                      </a:lnTo>
                      <a:lnTo>
                        <a:pt x="618" y="4"/>
                      </a:lnTo>
                      <a:lnTo>
                        <a:pt x="621" y="0"/>
                      </a:lnTo>
                      <a:lnTo>
                        <a:pt x="621" y="0"/>
                      </a:lnTo>
                      <a:lnTo>
                        <a:pt x="621" y="0"/>
                      </a:lnTo>
                      <a:lnTo>
                        <a:pt x="618" y="0"/>
                      </a:lnTo>
                      <a:lnTo>
                        <a:pt x="618" y="0"/>
                      </a:lnTo>
                      <a:close/>
                    </a:path>
                  </a:pathLst>
                </a:custGeom>
                <a:solidFill>
                  <a:srgbClr val="000000"/>
                </a:solidFill>
                <a:ln w="9525">
                  <a:noFill/>
                  <a:round/>
                  <a:headEnd/>
                  <a:tailEnd/>
                </a:ln>
              </p:spPr>
              <p:txBody>
                <a:bodyPr/>
                <a:lstStyle/>
                <a:p>
                  <a:endParaRPr lang="en-US"/>
                </a:p>
              </p:txBody>
            </p:sp>
            <p:sp>
              <p:nvSpPr>
                <p:cNvPr id="385198" name="Freeform 174"/>
                <p:cNvSpPr>
                  <a:spLocks noChangeAspect="1"/>
                </p:cNvSpPr>
                <p:nvPr/>
              </p:nvSpPr>
              <p:spPr bwMode="auto">
                <a:xfrm>
                  <a:off x="1628" y="2945"/>
                  <a:ext cx="169" cy="122"/>
                </a:xfrm>
                <a:custGeom>
                  <a:avLst/>
                  <a:gdLst/>
                  <a:ahLst/>
                  <a:cxnLst>
                    <a:cxn ang="0">
                      <a:pos x="4" y="0"/>
                    </a:cxn>
                    <a:cxn ang="0">
                      <a:pos x="4" y="0"/>
                    </a:cxn>
                    <a:cxn ang="0">
                      <a:pos x="166" y="122"/>
                    </a:cxn>
                    <a:cxn ang="0">
                      <a:pos x="169" y="118"/>
                    </a:cxn>
                    <a:cxn ang="0">
                      <a:pos x="4" y="0"/>
                    </a:cxn>
                    <a:cxn ang="0">
                      <a:pos x="4" y="0"/>
                    </a:cxn>
                    <a:cxn ang="0">
                      <a:pos x="4" y="0"/>
                    </a:cxn>
                    <a:cxn ang="0">
                      <a:pos x="4" y="0"/>
                    </a:cxn>
                    <a:cxn ang="0">
                      <a:pos x="0" y="0"/>
                    </a:cxn>
                    <a:cxn ang="0">
                      <a:pos x="0" y="0"/>
                    </a:cxn>
                    <a:cxn ang="0">
                      <a:pos x="4" y="0"/>
                    </a:cxn>
                    <a:cxn ang="0">
                      <a:pos x="4" y="0"/>
                    </a:cxn>
                  </a:cxnLst>
                  <a:rect l="0" t="0" r="r" b="b"/>
                  <a:pathLst>
                    <a:path w="169" h="122">
                      <a:moveTo>
                        <a:pt x="4" y="0"/>
                      </a:moveTo>
                      <a:lnTo>
                        <a:pt x="4" y="0"/>
                      </a:lnTo>
                      <a:lnTo>
                        <a:pt x="166" y="122"/>
                      </a:lnTo>
                      <a:lnTo>
                        <a:pt x="169" y="118"/>
                      </a:lnTo>
                      <a:lnTo>
                        <a:pt x="4" y="0"/>
                      </a:lnTo>
                      <a:lnTo>
                        <a:pt x="4" y="0"/>
                      </a:lnTo>
                      <a:lnTo>
                        <a:pt x="4" y="0"/>
                      </a:lnTo>
                      <a:lnTo>
                        <a:pt x="4" y="0"/>
                      </a:lnTo>
                      <a:lnTo>
                        <a:pt x="0" y="0"/>
                      </a:lnTo>
                      <a:lnTo>
                        <a:pt x="0" y="0"/>
                      </a:lnTo>
                      <a:lnTo>
                        <a:pt x="4" y="0"/>
                      </a:lnTo>
                      <a:lnTo>
                        <a:pt x="4" y="0"/>
                      </a:lnTo>
                      <a:close/>
                    </a:path>
                  </a:pathLst>
                </a:custGeom>
                <a:solidFill>
                  <a:srgbClr val="000000"/>
                </a:solidFill>
                <a:ln w="9525">
                  <a:noFill/>
                  <a:round/>
                  <a:headEnd/>
                  <a:tailEnd/>
                </a:ln>
              </p:spPr>
              <p:txBody>
                <a:bodyPr/>
                <a:lstStyle/>
                <a:p>
                  <a:endParaRPr lang="en-US"/>
                </a:p>
              </p:txBody>
            </p:sp>
            <p:sp>
              <p:nvSpPr>
                <p:cNvPr id="385199" name="Freeform 175"/>
                <p:cNvSpPr>
                  <a:spLocks noChangeAspect="1"/>
                </p:cNvSpPr>
                <p:nvPr/>
              </p:nvSpPr>
              <p:spPr bwMode="auto">
                <a:xfrm>
                  <a:off x="1033" y="2945"/>
                  <a:ext cx="599" cy="171"/>
                </a:xfrm>
                <a:custGeom>
                  <a:avLst/>
                  <a:gdLst/>
                  <a:ahLst/>
                  <a:cxnLst>
                    <a:cxn ang="0">
                      <a:pos x="4" y="167"/>
                    </a:cxn>
                    <a:cxn ang="0">
                      <a:pos x="4" y="171"/>
                    </a:cxn>
                    <a:cxn ang="0">
                      <a:pos x="599" y="0"/>
                    </a:cxn>
                    <a:cxn ang="0">
                      <a:pos x="599" y="0"/>
                    </a:cxn>
                    <a:cxn ang="0">
                      <a:pos x="4" y="167"/>
                    </a:cxn>
                    <a:cxn ang="0">
                      <a:pos x="4" y="171"/>
                    </a:cxn>
                    <a:cxn ang="0">
                      <a:pos x="4" y="167"/>
                    </a:cxn>
                    <a:cxn ang="0">
                      <a:pos x="0" y="167"/>
                    </a:cxn>
                    <a:cxn ang="0">
                      <a:pos x="0" y="167"/>
                    </a:cxn>
                    <a:cxn ang="0">
                      <a:pos x="4" y="171"/>
                    </a:cxn>
                    <a:cxn ang="0">
                      <a:pos x="4" y="171"/>
                    </a:cxn>
                    <a:cxn ang="0">
                      <a:pos x="4" y="167"/>
                    </a:cxn>
                  </a:cxnLst>
                  <a:rect l="0" t="0" r="r" b="b"/>
                  <a:pathLst>
                    <a:path w="599" h="171">
                      <a:moveTo>
                        <a:pt x="4" y="167"/>
                      </a:moveTo>
                      <a:lnTo>
                        <a:pt x="4" y="171"/>
                      </a:lnTo>
                      <a:lnTo>
                        <a:pt x="599" y="0"/>
                      </a:lnTo>
                      <a:lnTo>
                        <a:pt x="599" y="0"/>
                      </a:lnTo>
                      <a:lnTo>
                        <a:pt x="4" y="167"/>
                      </a:lnTo>
                      <a:lnTo>
                        <a:pt x="4" y="171"/>
                      </a:lnTo>
                      <a:lnTo>
                        <a:pt x="4" y="167"/>
                      </a:lnTo>
                      <a:lnTo>
                        <a:pt x="0" y="167"/>
                      </a:lnTo>
                      <a:lnTo>
                        <a:pt x="0" y="167"/>
                      </a:lnTo>
                      <a:lnTo>
                        <a:pt x="4" y="171"/>
                      </a:lnTo>
                      <a:lnTo>
                        <a:pt x="4" y="171"/>
                      </a:lnTo>
                      <a:lnTo>
                        <a:pt x="4" y="167"/>
                      </a:lnTo>
                      <a:close/>
                    </a:path>
                  </a:pathLst>
                </a:custGeom>
                <a:solidFill>
                  <a:srgbClr val="000000"/>
                </a:solidFill>
                <a:ln w="9525">
                  <a:noFill/>
                  <a:round/>
                  <a:headEnd/>
                  <a:tailEnd/>
                </a:ln>
              </p:spPr>
              <p:txBody>
                <a:bodyPr/>
                <a:lstStyle/>
                <a:p>
                  <a:endParaRPr lang="en-US"/>
                </a:p>
              </p:txBody>
            </p:sp>
            <p:sp>
              <p:nvSpPr>
                <p:cNvPr id="385200" name="Freeform 176"/>
                <p:cNvSpPr>
                  <a:spLocks noChangeAspect="1"/>
                </p:cNvSpPr>
                <p:nvPr/>
              </p:nvSpPr>
              <p:spPr bwMode="auto">
                <a:xfrm>
                  <a:off x="958" y="3123"/>
                  <a:ext cx="4" cy="1"/>
                </a:xfrm>
                <a:custGeom>
                  <a:avLst/>
                  <a:gdLst/>
                  <a:ahLst/>
                  <a:cxnLst>
                    <a:cxn ang="0">
                      <a:pos x="4" y="0"/>
                    </a:cxn>
                    <a:cxn ang="0">
                      <a:pos x="4" y="0"/>
                    </a:cxn>
                    <a:cxn ang="0">
                      <a:pos x="4" y="0"/>
                    </a:cxn>
                    <a:cxn ang="0">
                      <a:pos x="0" y="0"/>
                    </a:cxn>
                    <a:cxn ang="0">
                      <a:pos x="0" y="0"/>
                    </a:cxn>
                    <a:cxn ang="0">
                      <a:pos x="4" y="0"/>
                    </a:cxn>
                  </a:cxnLst>
                  <a:rect l="0" t="0" r="r" b="b"/>
                  <a:pathLst>
                    <a:path w="4">
                      <a:moveTo>
                        <a:pt x="4" y="0"/>
                      </a:move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5201" name="Freeform 177"/>
                <p:cNvSpPr>
                  <a:spLocks noChangeAspect="1"/>
                </p:cNvSpPr>
                <p:nvPr/>
              </p:nvSpPr>
              <p:spPr bwMode="auto">
                <a:xfrm>
                  <a:off x="958" y="3123"/>
                  <a:ext cx="147" cy="130"/>
                </a:xfrm>
                <a:custGeom>
                  <a:avLst/>
                  <a:gdLst/>
                  <a:ahLst/>
                  <a:cxnLst>
                    <a:cxn ang="0">
                      <a:pos x="147" y="130"/>
                    </a:cxn>
                    <a:cxn ang="0">
                      <a:pos x="147" y="130"/>
                    </a:cxn>
                    <a:cxn ang="0">
                      <a:pos x="4" y="0"/>
                    </a:cxn>
                    <a:cxn ang="0">
                      <a:pos x="0" y="0"/>
                    </a:cxn>
                    <a:cxn ang="0">
                      <a:pos x="147" y="130"/>
                    </a:cxn>
                    <a:cxn ang="0">
                      <a:pos x="147" y="130"/>
                    </a:cxn>
                    <a:cxn ang="0">
                      <a:pos x="147" y="130"/>
                    </a:cxn>
                    <a:cxn ang="0">
                      <a:pos x="147" y="130"/>
                    </a:cxn>
                    <a:cxn ang="0">
                      <a:pos x="147" y="130"/>
                    </a:cxn>
                  </a:cxnLst>
                  <a:rect l="0" t="0" r="r" b="b"/>
                  <a:pathLst>
                    <a:path w="147" h="130">
                      <a:moveTo>
                        <a:pt x="147" y="130"/>
                      </a:moveTo>
                      <a:lnTo>
                        <a:pt x="147" y="130"/>
                      </a:lnTo>
                      <a:lnTo>
                        <a:pt x="4" y="0"/>
                      </a:lnTo>
                      <a:lnTo>
                        <a:pt x="0" y="0"/>
                      </a:lnTo>
                      <a:lnTo>
                        <a:pt x="147" y="130"/>
                      </a:lnTo>
                      <a:lnTo>
                        <a:pt x="147" y="130"/>
                      </a:lnTo>
                      <a:lnTo>
                        <a:pt x="147" y="130"/>
                      </a:lnTo>
                      <a:lnTo>
                        <a:pt x="147" y="130"/>
                      </a:lnTo>
                      <a:lnTo>
                        <a:pt x="147" y="130"/>
                      </a:lnTo>
                      <a:close/>
                    </a:path>
                  </a:pathLst>
                </a:custGeom>
                <a:solidFill>
                  <a:srgbClr val="000000"/>
                </a:solidFill>
                <a:ln w="9525">
                  <a:noFill/>
                  <a:round/>
                  <a:headEnd/>
                  <a:tailEnd/>
                </a:ln>
              </p:spPr>
              <p:txBody>
                <a:bodyPr/>
                <a:lstStyle/>
                <a:p>
                  <a:endParaRPr lang="en-US"/>
                </a:p>
              </p:txBody>
            </p:sp>
            <p:sp>
              <p:nvSpPr>
                <p:cNvPr id="385202" name="Freeform 178"/>
                <p:cNvSpPr>
                  <a:spLocks noChangeAspect="1"/>
                </p:cNvSpPr>
                <p:nvPr/>
              </p:nvSpPr>
              <p:spPr bwMode="auto">
                <a:xfrm>
                  <a:off x="1105" y="3249"/>
                  <a:ext cx="68" cy="53"/>
                </a:xfrm>
                <a:custGeom>
                  <a:avLst/>
                  <a:gdLst/>
                  <a:ahLst/>
                  <a:cxnLst>
                    <a:cxn ang="0">
                      <a:pos x="64" y="53"/>
                    </a:cxn>
                    <a:cxn ang="0">
                      <a:pos x="68" y="53"/>
                    </a:cxn>
                    <a:cxn ang="0">
                      <a:pos x="0" y="0"/>
                    </a:cxn>
                    <a:cxn ang="0">
                      <a:pos x="0" y="4"/>
                    </a:cxn>
                    <a:cxn ang="0">
                      <a:pos x="64" y="53"/>
                    </a:cxn>
                    <a:cxn ang="0">
                      <a:pos x="68" y="53"/>
                    </a:cxn>
                    <a:cxn ang="0">
                      <a:pos x="64" y="53"/>
                    </a:cxn>
                    <a:cxn ang="0">
                      <a:pos x="68" y="53"/>
                    </a:cxn>
                    <a:cxn ang="0">
                      <a:pos x="68" y="53"/>
                    </a:cxn>
                    <a:cxn ang="0">
                      <a:pos x="68" y="53"/>
                    </a:cxn>
                    <a:cxn ang="0">
                      <a:pos x="68" y="53"/>
                    </a:cxn>
                    <a:cxn ang="0">
                      <a:pos x="64" y="53"/>
                    </a:cxn>
                  </a:cxnLst>
                  <a:rect l="0" t="0" r="r" b="b"/>
                  <a:pathLst>
                    <a:path w="68" h="53">
                      <a:moveTo>
                        <a:pt x="64" y="53"/>
                      </a:moveTo>
                      <a:lnTo>
                        <a:pt x="68" y="53"/>
                      </a:lnTo>
                      <a:lnTo>
                        <a:pt x="0" y="0"/>
                      </a:lnTo>
                      <a:lnTo>
                        <a:pt x="0" y="4"/>
                      </a:lnTo>
                      <a:lnTo>
                        <a:pt x="64" y="53"/>
                      </a:lnTo>
                      <a:lnTo>
                        <a:pt x="68" y="53"/>
                      </a:lnTo>
                      <a:lnTo>
                        <a:pt x="64" y="53"/>
                      </a:lnTo>
                      <a:lnTo>
                        <a:pt x="68" y="53"/>
                      </a:lnTo>
                      <a:lnTo>
                        <a:pt x="68" y="53"/>
                      </a:lnTo>
                      <a:lnTo>
                        <a:pt x="68" y="53"/>
                      </a:lnTo>
                      <a:lnTo>
                        <a:pt x="68" y="53"/>
                      </a:lnTo>
                      <a:lnTo>
                        <a:pt x="64" y="53"/>
                      </a:lnTo>
                      <a:close/>
                    </a:path>
                  </a:pathLst>
                </a:custGeom>
                <a:solidFill>
                  <a:srgbClr val="000000"/>
                </a:solidFill>
                <a:ln w="9525">
                  <a:noFill/>
                  <a:round/>
                  <a:headEnd/>
                  <a:tailEnd/>
                </a:ln>
              </p:spPr>
              <p:txBody>
                <a:bodyPr/>
                <a:lstStyle/>
                <a:p>
                  <a:endParaRPr lang="en-US"/>
                </a:p>
              </p:txBody>
            </p:sp>
            <p:sp>
              <p:nvSpPr>
                <p:cNvPr id="385203" name="Freeform 179"/>
                <p:cNvSpPr>
                  <a:spLocks noChangeAspect="1"/>
                </p:cNvSpPr>
                <p:nvPr/>
              </p:nvSpPr>
              <p:spPr bwMode="auto">
                <a:xfrm>
                  <a:off x="1169" y="3086"/>
                  <a:ext cx="670" cy="216"/>
                </a:xfrm>
                <a:custGeom>
                  <a:avLst/>
                  <a:gdLst/>
                  <a:ahLst/>
                  <a:cxnLst>
                    <a:cxn ang="0">
                      <a:pos x="670" y="0"/>
                    </a:cxn>
                    <a:cxn ang="0">
                      <a:pos x="670" y="0"/>
                    </a:cxn>
                    <a:cxn ang="0">
                      <a:pos x="0" y="216"/>
                    </a:cxn>
                    <a:cxn ang="0">
                      <a:pos x="0" y="216"/>
                    </a:cxn>
                    <a:cxn ang="0">
                      <a:pos x="670" y="0"/>
                    </a:cxn>
                    <a:cxn ang="0">
                      <a:pos x="670" y="0"/>
                    </a:cxn>
                  </a:cxnLst>
                  <a:rect l="0" t="0" r="r" b="b"/>
                  <a:pathLst>
                    <a:path w="670" h="216">
                      <a:moveTo>
                        <a:pt x="670" y="0"/>
                      </a:moveTo>
                      <a:lnTo>
                        <a:pt x="670" y="0"/>
                      </a:lnTo>
                      <a:lnTo>
                        <a:pt x="0" y="216"/>
                      </a:lnTo>
                      <a:lnTo>
                        <a:pt x="0" y="216"/>
                      </a:lnTo>
                      <a:lnTo>
                        <a:pt x="670" y="0"/>
                      </a:lnTo>
                      <a:lnTo>
                        <a:pt x="670" y="0"/>
                      </a:lnTo>
                      <a:close/>
                    </a:path>
                  </a:pathLst>
                </a:custGeom>
                <a:solidFill>
                  <a:srgbClr val="000000"/>
                </a:solidFill>
                <a:ln w="9525">
                  <a:noFill/>
                  <a:round/>
                  <a:headEnd/>
                  <a:tailEnd/>
                </a:ln>
              </p:spPr>
              <p:txBody>
                <a:bodyPr/>
                <a:lstStyle/>
                <a:p>
                  <a:endParaRPr lang="en-US"/>
                </a:p>
              </p:txBody>
            </p:sp>
            <p:sp>
              <p:nvSpPr>
                <p:cNvPr id="385204" name="Freeform 180"/>
                <p:cNvSpPr>
                  <a:spLocks noChangeAspect="1"/>
                </p:cNvSpPr>
                <p:nvPr/>
              </p:nvSpPr>
              <p:spPr bwMode="auto">
                <a:xfrm>
                  <a:off x="1839" y="3086"/>
                  <a:ext cx="1" cy="1"/>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205" name="Freeform 181"/>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85206" name="Freeform 182"/>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85207" name="Freeform 183"/>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85208" name="Freeform 184"/>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85209" name="Freeform 185"/>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85210" name="Freeform 186"/>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85211" name="Freeform 187"/>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5212" name="Freeform 188"/>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213" name="Freeform 189"/>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5214" name="Freeform 190"/>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85215" name="Freeform 191"/>
                <p:cNvSpPr>
                  <a:spLocks noChangeAspect="1" noEditPoints="1"/>
                </p:cNvSpPr>
                <p:nvPr/>
              </p:nvSpPr>
              <p:spPr bwMode="auto">
                <a:xfrm>
                  <a:off x="1067" y="2983"/>
                  <a:ext cx="700" cy="266"/>
                </a:xfrm>
                <a:custGeom>
                  <a:avLst/>
                  <a:gdLst/>
                  <a:ahLst/>
                  <a:cxnLst>
                    <a:cxn ang="0">
                      <a:pos x="508" y="23"/>
                    </a:cxn>
                    <a:cxn ang="0">
                      <a:pos x="606" y="114"/>
                    </a:cxn>
                    <a:cxn ang="0">
                      <a:pos x="700" y="84"/>
                    </a:cxn>
                    <a:cxn ang="0">
                      <a:pos x="599" y="0"/>
                    </a:cxn>
                    <a:cxn ang="0">
                      <a:pos x="508" y="23"/>
                    </a:cxn>
                    <a:cxn ang="0">
                      <a:pos x="508" y="23"/>
                    </a:cxn>
                    <a:cxn ang="0">
                      <a:pos x="34" y="178"/>
                    </a:cxn>
                    <a:cxn ang="0">
                      <a:pos x="121" y="266"/>
                    </a:cxn>
                    <a:cxn ang="0">
                      <a:pos x="490" y="148"/>
                    </a:cxn>
                    <a:cxn ang="0">
                      <a:pos x="395" y="65"/>
                    </a:cxn>
                    <a:cxn ang="0">
                      <a:pos x="34" y="178"/>
                    </a:cxn>
                    <a:cxn ang="0">
                      <a:pos x="34" y="178"/>
                    </a:cxn>
                    <a:cxn ang="0">
                      <a:pos x="459" y="91"/>
                    </a:cxn>
                    <a:cxn ang="0">
                      <a:pos x="531" y="68"/>
                    </a:cxn>
                    <a:cxn ang="0">
                      <a:pos x="490" y="34"/>
                    </a:cxn>
                    <a:cxn ang="0">
                      <a:pos x="422" y="57"/>
                    </a:cxn>
                    <a:cxn ang="0">
                      <a:pos x="459" y="91"/>
                    </a:cxn>
                    <a:cxn ang="0">
                      <a:pos x="459" y="91"/>
                    </a:cxn>
                    <a:cxn ang="0">
                      <a:pos x="407" y="46"/>
                    </a:cxn>
                    <a:cxn ang="0">
                      <a:pos x="478" y="23"/>
                    </a:cxn>
                    <a:cxn ang="0">
                      <a:pos x="456" y="8"/>
                    </a:cxn>
                    <a:cxn ang="0">
                      <a:pos x="388" y="27"/>
                    </a:cxn>
                    <a:cxn ang="0">
                      <a:pos x="407" y="46"/>
                    </a:cxn>
                    <a:cxn ang="0">
                      <a:pos x="407" y="46"/>
                    </a:cxn>
                    <a:cxn ang="0">
                      <a:pos x="501" y="99"/>
                    </a:cxn>
                    <a:cxn ang="0">
                      <a:pos x="520" y="114"/>
                    </a:cxn>
                    <a:cxn ang="0">
                      <a:pos x="493" y="121"/>
                    </a:cxn>
                    <a:cxn ang="0">
                      <a:pos x="512" y="140"/>
                    </a:cxn>
                    <a:cxn ang="0">
                      <a:pos x="584" y="118"/>
                    </a:cxn>
                    <a:cxn ang="0">
                      <a:pos x="561" y="103"/>
                    </a:cxn>
                    <a:cxn ang="0">
                      <a:pos x="539" y="106"/>
                    </a:cxn>
                    <a:cxn ang="0">
                      <a:pos x="523" y="91"/>
                    </a:cxn>
                    <a:cxn ang="0">
                      <a:pos x="501" y="99"/>
                    </a:cxn>
                    <a:cxn ang="0">
                      <a:pos x="501" y="99"/>
                    </a:cxn>
                    <a:cxn ang="0">
                      <a:pos x="0" y="144"/>
                    </a:cxn>
                    <a:cxn ang="0">
                      <a:pos x="19" y="163"/>
                    </a:cxn>
                    <a:cxn ang="0">
                      <a:pos x="42" y="156"/>
                    </a:cxn>
                    <a:cxn ang="0">
                      <a:pos x="23" y="137"/>
                    </a:cxn>
                    <a:cxn ang="0">
                      <a:pos x="0" y="144"/>
                    </a:cxn>
                    <a:cxn ang="0">
                      <a:pos x="0" y="144"/>
                    </a:cxn>
                    <a:cxn ang="0">
                      <a:pos x="42" y="133"/>
                    </a:cxn>
                    <a:cxn ang="0">
                      <a:pos x="60" y="148"/>
                    </a:cxn>
                    <a:cxn ang="0">
                      <a:pos x="158" y="118"/>
                    </a:cxn>
                    <a:cxn ang="0">
                      <a:pos x="140" y="103"/>
                    </a:cxn>
                    <a:cxn ang="0">
                      <a:pos x="42" y="133"/>
                    </a:cxn>
                    <a:cxn ang="0">
                      <a:pos x="42" y="133"/>
                    </a:cxn>
                    <a:cxn ang="0">
                      <a:pos x="151" y="99"/>
                    </a:cxn>
                    <a:cxn ang="0">
                      <a:pos x="170" y="118"/>
                    </a:cxn>
                    <a:cxn ang="0">
                      <a:pos x="267" y="87"/>
                    </a:cxn>
                    <a:cxn ang="0">
                      <a:pos x="249" y="68"/>
                    </a:cxn>
                    <a:cxn ang="0">
                      <a:pos x="151" y="99"/>
                    </a:cxn>
                    <a:cxn ang="0">
                      <a:pos x="151" y="99"/>
                    </a:cxn>
                    <a:cxn ang="0">
                      <a:pos x="256" y="65"/>
                    </a:cxn>
                    <a:cxn ang="0">
                      <a:pos x="275" y="84"/>
                    </a:cxn>
                    <a:cxn ang="0">
                      <a:pos x="373" y="53"/>
                    </a:cxn>
                    <a:cxn ang="0">
                      <a:pos x="354" y="38"/>
                    </a:cxn>
                    <a:cxn ang="0">
                      <a:pos x="256" y="65"/>
                    </a:cxn>
                    <a:cxn ang="0">
                      <a:pos x="256" y="65"/>
                    </a:cxn>
                  </a:cxnLst>
                  <a:rect l="0" t="0" r="r" b="b"/>
                  <a:pathLst>
                    <a:path w="700" h="266">
                      <a:moveTo>
                        <a:pt x="508" y="23"/>
                      </a:moveTo>
                      <a:lnTo>
                        <a:pt x="606" y="114"/>
                      </a:lnTo>
                      <a:lnTo>
                        <a:pt x="700" y="84"/>
                      </a:lnTo>
                      <a:lnTo>
                        <a:pt x="599" y="0"/>
                      </a:lnTo>
                      <a:lnTo>
                        <a:pt x="508" y="23"/>
                      </a:lnTo>
                      <a:lnTo>
                        <a:pt x="508" y="23"/>
                      </a:lnTo>
                      <a:close/>
                      <a:moveTo>
                        <a:pt x="34" y="178"/>
                      </a:moveTo>
                      <a:lnTo>
                        <a:pt x="121" y="266"/>
                      </a:lnTo>
                      <a:lnTo>
                        <a:pt x="490" y="148"/>
                      </a:lnTo>
                      <a:lnTo>
                        <a:pt x="395" y="65"/>
                      </a:lnTo>
                      <a:lnTo>
                        <a:pt x="34" y="178"/>
                      </a:lnTo>
                      <a:lnTo>
                        <a:pt x="34" y="178"/>
                      </a:lnTo>
                      <a:close/>
                      <a:moveTo>
                        <a:pt x="459" y="91"/>
                      </a:moveTo>
                      <a:lnTo>
                        <a:pt x="531" y="68"/>
                      </a:lnTo>
                      <a:lnTo>
                        <a:pt x="490" y="34"/>
                      </a:lnTo>
                      <a:lnTo>
                        <a:pt x="422" y="57"/>
                      </a:lnTo>
                      <a:lnTo>
                        <a:pt x="459" y="91"/>
                      </a:lnTo>
                      <a:lnTo>
                        <a:pt x="459" y="91"/>
                      </a:lnTo>
                      <a:close/>
                      <a:moveTo>
                        <a:pt x="407" y="46"/>
                      </a:moveTo>
                      <a:lnTo>
                        <a:pt x="478" y="23"/>
                      </a:lnTo>
                      <a:lnTo>
                        <a:pt x="456" y="8"/>
                      </a:lnTo>
                      <a:lnTo>
                        <a:pt x="388" y="27"/>
                      </a:lnTo>
                      <a:lnTo>
                        <a:pt x="407" y="46"/>
                      </a:lnTo>
                      <a:lnTo>
                        <a:pt x="407" y="46"/>
                      </a:lnTo>
                      <a:close/>
                      <a:moveTo>
                        <a:pt x="501" y="99"/>
                      </a:moveTo>
                      <a:lnTo>
                        <a:pt x="520" y="114"/>
                      </a:lnTo>
                      <a:lnTo>
                        <a:pt x="493" y="121"/>
                      </a:lnTo>
                      <a:lnTo>
                        <a:pt x="512" y="140"/>
                      </a:lnTo>
                      <a:lnTo>
                        <a:pt x="584" y="118"/>
                      </a:lnTo>
                      <a:lnTo>
                        <a:pt x="561" y="103"/>
                      </a:lnTo>
                      <a:lnTo>
                        <a:pt x="539" y="106"/>
                      </a:lnTo>
                      <a:lnTo>
                        <a:pt x="523" y="91"/>
                      </a:lnTo>
                      <a:lnTo>
                        <a:pt x="501" y="99"/>
                      </a:lnTo>
                      <a:lnTo>
                        <a:pt x="501" y="99"/>
                      </a:lnTo>
                      <a:close/>
                      <a:moveTo>
                        <a:pt x="0" y="144"/>
                      </a:moveTo>
                      <a:lnTo>
                        <a:pt x="19" y="163"/>
                      </a:lnTo>
                      <a:lnTo>
                        <a:pt x="42" y="156"/>
                      </a:lnTo>
                      <a:lnTo>
                        <a:pt x="23" y="137"/>
                      </a:lnTo>
                      <a:lnTo>
                        <a:pt x="0" y="144"/>
                      </a:lnTo>
                      <a:lnTo>
                        <a:pt x="0" y="144"/>
                      </a:lnTo>
                      <a:close/>
                      <a:moveTo>
                        <a:pt x="42" y="133"/>
                      </a:moveTo>
                      <a:lnTo>
                        <a:pt x="60" y="148"/>
                      </a:lnTo>
                      <a:lnTo>
                        <a:pt x="158" y="118"/>
                      </a:lnTo>
                      <a:lnTo>
                        <a:pt x="140" y="103"/>
                      </a:lnTo>
                      <a:lnTo>
                        <a:pt x="42" y="133"/>
                      </a:lnTo>
                      <a:lnTo>
                        <a:pt x="42" y="133"/>
                      </a:lnTo>
                      <a:close/>
                      <a:moveTo>
                        <a:pt x="151" y="99"/>
                      </a:moveTo>
                      <a:lnTo>
                        <a:pt x="170" y="118"/>
                      </a:lnTo>
                      <a:lnTo>
                        <a:pt x="267" y="87"/>
                      </a:lnTo>
                      <a:lnTo>
                        <a:pt x="249" y="68"/>
                      </a:lnTo>
                      <a:lnTo>
                        <a:pt x="151" y="99"/>
                      </a:lnTo>
                      <a:lnTo>
                        <a:pt x="151" y="99"/>
                      </a:lnTo>
                      <a:close/>
                      <a:moveTo>
                        <a:pt x="256" y="65"/>
                      </a:moveTo>
                      <a:lnTo>
                        <a:pt x="275" y="84"/>
                      </a:lnTo>
                      <a:lnTo>
                        <a:pt x="373" y="53"/>
                      </a:lnTo>
                      <a:lnTo>
                        <a:pt x="354" y="38"/>
                      </a:lnTo>
                      <a:lnTo>
                        <a:pt x="256" y="65"/>
                      </a:lnTo>
                      <a:lnTo>
                        <a:pt x="256" y="65"/>
                      </a:lnTo>
                      <a:close/>
                    </a:path>
                  </a:pathLst>
                </a:custGeom>
                <a:solidFill>
                  <a:srgbClr val="000000"/>
                </a:solidFill>
                <a:ln w="9525">
                  <a:noFill/>
                  <a:round/>
                  <a:headEnd/>
                  <a:tailEnd/>
                </a:ln>
              </p:spPr>
              <p:txBody>
                <a:bodyPr/>
                <a:lstStyle/>
                <a:p>
                  <a:endParaRPr lang="en-US"/>
                </a:p>
              </p:txBody>
            </p:sp>
            <p:sp>
              <p:nvSpPr>
                <p:cNvPr id="385216" name="Freeform 192"/>
                <p:cNvSpPr>
                  <a:spLocks noChangeAspect="1"/>
                </p:cNvSpPr>
                <p:nvPr/>
              </p:nvSpPr>
              <p:spPr bwMode="auto">
                <a:xfrm>
                  <a:off x="1575" y="2983"/>
                  <a:ext cx="192" cy="114"/>
                </a:xfrm>
                <a:custGeom>
                  <a:avLst/>
                  <a:gdLst/>
                  <a:ahLst/>
                  <a:cxnLst>
                    <a:cxn ang="0">
                      <a:pos x="0" y="23"/>
                    </a:cxn>
                    <a:cxn ang="0">
                      <a:pos x="98" y="114"/>
                    </a:cxn>
                    <a:cxn ang="0">
                      <a:pos x="192" y="84"/>
                    </a:cxn>
                    <a:cxn ang="0">
                      <a:pos x="91" y="0"/>
                    </a:cxn>
                    <a:cxn ang="0">
                      <a:pos x="0" y="23"/>
                    </a:cxn>
                  </a:cxnLst>
                  <a:rect l="0" t="0" r="r" b="b"/>
                  <a:pathLst>
                    <a:path w="192" h="114">
                      <a:moveTo>
                        <a:pt x="0" y="23"/>
                      </a:moveTo>
                      <a:lnTo>
                        <a:pt x="98" y="114"/>
                      </a:lnTo>
                      <a:lnTo>
                        <a:pt x="192" y="84"/>
                      </a:lnTo>
                      <a:lnTo>
                        <a:pt x="91" y="0"/>
                      </a:lnTo>
                      <a:lnTo>
                        <a:pt x="0" y="23"/>
                      </a:lnTo>
                    </a:path>
                  </a:pathLst>
                </a:custGeom>
                <a:noFill/>
                <a:ln w="6350">
                  <a:solidFill>
                    <a:srgbClr val="000000"/>
                  </a:solidFill>
                  <a:prstDash val="solid"/>
                  <a:round/>
                  <a:headEnd/>
                  <a:tailEnd/>
                </a:ln>
              </p:spPr>
              <p:txBody>
                <a:bodyPr/>
                <a:lstStyle/>
                <a:p>
                  <a:endParaRPr lang="en-US"/>
                </a:p>
              </p:txBody>
            </p:sp>
            <p:sp>
              <p:nvSpPr>
                <p:cNvPr id="385217" name="Freeform 193"/>
                <p:cNvSpPr>
                  <a:spLocks noChangeAspect="1"/>
                </p:cNvSpPr>
                <p:nvPr/>
              </p:nvSpPr>
              <p:spPr bwMode="auto">
                <a:xfrm>
                  <a:off x="1101" y="3048"/>
                  <a:ext cx="452" cy="201"/>
                </a:xfrm>
                <a:custGeom>
                  <a:avLst/>
                  <a:gdLst/>
                  <a:ahLst/>
                  <a:cxnLst>
                    <a:cxn ang="0">
                      <a:pos x="0" y="113"/>
                    </a:cxn>
                    <a:cxn ang="0">
                      <a:pos x="87" y="201"/>
                    </a:cxn>
                    <a:cxn ang="0">
                      <a:pos x="452" y="83"/>
                    </a:cxn>
                    <a:cxn ang="0">
                      <a:pos x="361" y="0"/>
                    </a:cxn>
                    <a:cxn ang="0">
                      <a:pos x="0" y="113"/>
                    </a:cxn>
                  </a:cxnLst>
                  <a:rect l="0" t="0" r="r" b="b"/>
                  <a:pathLst>
                    <a:path w="452" h="201">
                      <a:moveTo>
                        <a:pt x="0" y="113"/>
                      </a:moveTo>
                      <a:lnTo>
                        <a:pt x="87" y="201"/>
                      </a:lnTo>
                      <a:lnTo>
                        <a:pt x="452" y="83"/>
                      </a:lnTo>
                      <a:lnTo>
                        <a:pt x="361" y="0"/>
                      </a:lnTo>
                      <a:lnTo>
                        <a:pt x="0" y="113"/>
                      </a:lnTo>
                    </a:path>
                  </a:pathLst>
                </a:custGeom>
                <a:noFill/>
                <a:ln w="6350">
                  <a:solidFill>
                    <a:srgbClr val="000000"/>
                  </a:solidFill>
                  <a:prstDash val="solid"/>
                  <a:round/>
                  <a:headEnd/>
                  <a:tailEnd/>
                </a:ln>
              </p:spPr>
              <p:txBody>
                <a:bodyPr/>
                <a:lstStyle/>
                <a:p>
                  <a:endParaRPr lang="en-US"/>
                </a:p>
              </p:txBody>
            </p:sp>
            <p:sp>
              <p:nvSpPr>
                <p:cNvPr id="385218" name="Freeform 194"/>
                <p:cNvSpPr>
                  <a:spLocks noChangeAspect="1"/>
                </p:cNvSpPr>
                <p:nvPr/>
              </p:nvSpPr>
              <p:spPr bwMode="auto">
                <a:xfrm>
                  <a:off x="1485" y="3017"/>
                  <a:ext cx="109" cy="57"/>
                </a:xfrm>
                <a:custGeom>
                  <a:avLst/>
                  <a:gdLst/>
                  <a:ahLst/>
                  <a:cxnLst>
                    <a:cxn ang="0">
                      <a:pos x="41" y="57"/>
                    </a:cxn>
                    <a:cxn ang="0">
                      <a:pos x="109" y="34"/>
                    </a:cxn>
                    <a:cxn ang="0">
                      <a:pos x="72" y="0"/>
                    </a:cxn>
                    <a:cxn ang="0">
                      <a:pos x="0" y="23"/>
                    </a:cxn>
                    <a:cxn ang="0">
                      <a:pos x="41" y="57"/>
                    </a:cxn>
                  </a:cxnLst>
                  <a:rect l="0" t="0" r="r" b="b"/>
                  <a:pathLst>
                    <a:path w="109" h="57">
                      <a:moveTo>
                        <a:pt x="41" y="57"/>
                      </a:moveTo>
                      <a:lnTo>
                        <a:pt x="109" y="34"/>
                      </a:lnTo>
                      <a:lnTo>
                        <a:pt x="72" y="0"/>
                      </a:lnTo>
                      <a:lnTo>
                        <a:pt x="0" y="23"/>
                      </a:lnTo>
                      <a:lnTo>
                        <a:pt x="41" y="57"/>
                      </a:lnTo>
                    </a:path>
                  </a:pathLst>
                </a:custGeom>
                <a:noFill/>
                <a:ln w="6350">
                  <a:solidFill>
                    <a:srgbClr val="000000"/>
                  </a:solidFill>
                  <a:prstDash val="solid"/>
                  <a:round/>
                  <a:headEnd/>
                  <a:tailEnd/>
                </a:ln>
              </p:spPr>
              <p:txBody>
                <a:bodyPr/>
                <a:lstStyle/>
                <a:p>
                  <a:endParaRPr lang="en-US"/>
                </a:p>
              </p:txBody>
            </p:sp>
            <p:sp>
              <p:nvSpPr>
                <p:cNvPr id="385219" name="Freeform 195"/>
                <p:cNvSpPr>
                  <a:spLocks noChangeAspect="1"/>
                </p:cNvSpPr>
                <p:nvPr/>
              </p:nvSpPr>
              <p:spPr bwMode="auto">
                <a:xfrm>
                  <a:off x="1455" y="2991"/>
                  <a:ext cx="87" cy="38"/>
                </a:xfrm>
                <a:custGeom>
                  <a:avLst/>
                  <a:gdLst/>
                  <a:ahLst/>
                  <a:cxnLst>
                    <a:cxn ang="0">
                      <a:pos x="19" y="38"/>
                    </a:cxn>
                    <a:cxn ang="0">
                      <a:pos x="87" y="15"/>
                    </a:cxn>
                    <a:cxn ang="0">
                      <a:pos x="68" y="0"/>
                    </a:cxn>
                    <a:cxn ang="0">
                      <a:pos x="0" y="19"/>
                    </a:cxn>
                    <a:cxn ang="0">
                      <a:pos x="19" y="38"/>
                    </a:cxn>
                  </a:cxnLst>
                  <a:rect l="0" t="0" r="r" b="b"/>
                  <a:pathLst>
                    <a:path w="87" h="38">
                      <a:moveTo>
                        <a:pt x="19" y="38"/>
                      </a:moveTo>
                      <a:lnTo>
                        <a:pt x="87" y="15"/>
                      </a:lnTo>
                      <a:lnTo>
                        <a:pt x="68" y="0"/>
                      </a:lnTo>
                      <a:lnTo>
                        <a:pt x="0" y="19"/>
                      </a:lnTo>
                      <a:lnTo>
                        <a:pt x="19" y="38"/>
                      </a:lnTo>
                    </a:path>
                  </a:pathLst>
                </a:custGeom>
                <a:noFill/>
                <a:ln w="6350">
                  <a:solidFill>
                    <a:srgbClr val="000000"/>
                  </a:solidFill>
                  <a:prstDash val="solid"/>
                  <a:round/>
                  <a:headEnd/>
                  <a:tailEnd/>
                </a:ln>
              </p:spPr>
              <p:txBody>
                <a:bodyPr/>
                <a:lstStyle/>
                <a:p>
                  <a:endParaRPr lang="en-US"/>
                </a:p>
              </p:txBody>
            </p:sp>
            <p:sp>
              <p:nvSpPr>
                <p:cNvPr id="385220" name="Freeform 196"/>
                <p:cNvSpPr>
                  <a:spLocks noChangeAspect="1"/>
                </p:cNvSpPr>
                <p:nvPr/>
              </p:nvSpPr>
              <p:spPr bwMode="auto">
                <a:xfrm>
                  <a:off x="1560" y="3074"/>
                  <a:ext cx="87" cy="49"/>
                </a:xfrm>
                <a:custGeom>
                  <a:avLst/>
                  <a:gdLst/>
                  <a:ahLst/>
                  <a:cxnLst>
                    <a:cxn ang="0">
                      <a:pos x="8" y="8"/>
                    </a:cxn>
                    <a:cxn ang="0">
                      <a:pos x="23" y="27"/>
                    </a:cxn>
                    <a:cxn ang="0">
                      <a:pos x="0" y="30"/>
                    </a:cxn>
                    <a:cxn ang="0">
                      <a:pos x="19" y="49"/>
                    </a:cxn>
                    <a:cxn ang="0">
                      <a:pos x="87" y="27"/>
                    </a:cxn>
                    <a:cxn ang="0">
                      <a:pos x="68" y="12"/>
                    </a:cxn>
                    <a:cxn ang="0">
                      <a:pos x="46" y="19"/>
                    </a:cxn>
                    <a:cxn ang="0">
                      <a:pos x="27" y="0"/>
                    </a:cxn>
                    <a:cxn ang="0">
                      <a:pos x="8" y="8"/>
                    </a:cxn>
                  </a:cxnLst>
                  <a:rect l="0" t="0" r="r" b="b"/>
                  <a:pathLst>
                    <a:path w="87" h="49">
                      <a:moveTo>
                        <a:pt x="8" y="8"/>
                      </a:moveTo>
                      <a:lnTo>
                        <a:pt x="23" y="27"/>
                      </a:lnTo>
                      <a:lnTo>
                        <a:pt x="0" y="30"/>
                      </a:lnTo>
                      <a:lnTo>
                        <a:pt x="19" y="49"/>
                      </a:lnTo>
                      <a:lnTo>
                        <a:pt x="87" y="27"/>
                      </a:lnTo>
                      <a:lnTo>
                        <a:pt x="68" y="12"/>
                      </a:lnTo>
                      <a:lnTo>
                        <a:pt x="46" y="19"/>
                      </a:lnTo>
                      <a:lnTo>
                        <a:pt x="27" y="0"/>
                      </a:lnTo>
                      <a:lnTo>
                        <a:pt x="8" y="8"/>
                      </a:lnTo>
                    </a:path>
                  </a:pathLst>
                </a:custGeom>
                <a:noFill/>
                <a:ln w="6350">
                  <a:solidFill>
                    <a:srgbClr val="000000"/>
                  </a:solidFill>
                  <a:prstDash val="solid"/>
                  <a:round/>
                  <a:headEnd/>
                  <a:tailEnd/>
                </a:ln>
              </p:spPr>
              <p:txBody>
                <a:bodyPr/>
                <a:lstStyle/>
                <a:p>
                  <a:endParaRPr lang="en-US"/>
                </a:p>
              </p:txBody>
            </p:sp>
            <p:sp>
              <p:nvSpPr>
                <p:cNvPr id="385221" name="Freeform 197"/>
                <p:cNvSpPr>
                  <a:spLocks noChangeAspect="1"/>
                </p:cNvSpPr>
                <p:nvPr/>
              </p:nvSpPr>
              <p:spPr bwMode="auto">
                <a:xfrm>
                  <a:off x="1067" y="3120"/>
                  <a:ext cx="42" cy="22"/>
                </a:xfrm>
                <a:custGeom>
                  <a:avLst/>
                  <a:gdLst/>
                  <a:ahLst/>
                  <a:cxnLst>
                    <a:cxn ang="0">
                      <a:pos x="0" y="7"/>
                    </a:cxn>
                    <a:cxn ang="0">
                      <a:pos x="19" y="22"/>
                    </a:cxn>
                    <a:cxn ang="0">
                      <a:pos x="42" y="19"/>
                    </a:cxn>
                    <a:cxn ang="0">
                      <a:pos x="23" y="0"/>
                    </a:cxn>
                    <a:cxn ang="0">
                      <a:pos x="0" y="7"/>
                    </a:cxn>
                  </a:cxnLst>
                  <a:rect l="0" t="0" r="r" b="b"/>
                  <a:pathLst>
                    <a:path w="42" h="22">
                      <a:moveTo>
                        <a:pt x="0" y="7"/>
                      </a:moveTo>
                      <a:lnTo>
                        <a:pt x="19" y="22"/>
                      </a:lnTo>
                      <a:lnTo>
                        <a:pt x="42" y="19"/>
                      </a:lnTo>
                      <a:lnTo>
                        <a:pt x="23" y="0"/>
                      </a:lnTo>
                      <a:lnTo>
                        <a:pt x="0" y="7"/>
                      </a:lnTo>
                    </a:path>
                  </a:pathLst>
                </a:custGeom>
                <a:noFill/>
                <a:ln w="6350">
                  <a:solidFill>
                    <a:srgbClr val="000000"/>
                  </a:solidFill>
                  <a:prstDash val="solid"/>
                  <a:round/>
                  <a:headEnd/>
                  <a:tailEnd/>
                </a:ln>
              </p:spPr>
              <p:txBody>
                <a:bodyPr/>
                <a:lstStyle/>
                <a:p>
                  <a:endParaRPr lang="en-US"/>
                </a:p>
              </p:txBody>
            </p:sp>
            <p:sp>
              <p:nvSpPr>
                <p:cNvPr id="385222" name="Freeform 198"/>
                <p:cNvSpPr>
                  <a:spLocks noChangeAspect="1"/>
                </p:cNvSpPr>
                <p:nvPr/>
              </p:nvSpPr>
              <p:spPr bwMode="auto">
                <a:xfrm>
                  <a:off x="1109" y="3086"/>
                  <a:ext cx="116" cy="49"/>
                </a:xfrm>
                <a:custGeom>
                  <a:avLst/>
                  <a:gdLst/>
                  <a:ahLst/>
                  <a:cxnLst>
                    <a:cxn ang="0">
                      <a:pos x="0" y="30"/>
                    </a:cxn>
                    <a:cxn ang="0">
                      <a:pos x="18" y="49"/>
                    </a:cxn>
                    <a:cxn ang="0">
                      <a:pos x="116" y="18"/>
                    </a:cxn>
                    <a:cxn ang="0">
                      <a:pos x="98" y="0"/>
                    </a:cxn>
                    <a:cxn ang="0">
                      <a:pos x="0" y="30"/>
                    </a:cxn>
                  </a:cxnLst>
                  <a:rect l="0" t="0" r="r" b="b"/>
                  <a:pathLst>
                    <a:path w="116" h="49">
                      <a:moveTo>
                        <a:pt x="0" y="30"/>
                      </a:moveTo>
                      <a:lnTo>
                        <a:pt x="18" y="49"/>
                      </a:lnTo>
                      <a:lnTo>
                        <a:pt x="116" y="18"/>
                      </a:lnTo>
                      <a:lnTo>
                        <a:pt x="98" y="0"/>
                      </a:lnTo>
                      <a:lnTo>
                        <a:pt x="0" y="30"/>
                      </a:lnTo>
                    </a:path>
                  </a:pathLst>
                </a:custGeom>
                <a:noFill/>
                <a:ln w="6350">
                  <a:solidFill>
                    <a:srgbClr val="000000"/>
                  </a:solidFill>
                  <a:prstDash val="solid"/>
                  <a:round/>
                  <a:headEnd/>
                  <a:tailEnd/>
                </a:ln>
              </p:spPr>
              <p:txBody>
                <a:bodyPr/>
                <a:lstStyle/>
                <a:p>
                  <a:endParaRPr lang="en-US"/>
                </a:p>
              </p:txBody>
            </p:sp>
            <p:sp>
              <p:nvSpPr>
                <p:cNvPr id="385223" name="Freeform 199"/>
                <p:cNvSpPr>
                  <a:spLocks noChangeAspect="1"/>
                </p:cNvSpPr>
                <p:nvPr/>
              </p:nvSpPr>
              <p:spPr bwMode="auto">
                <a:xfrm>
                  <a:off x="1218" y="3051"/>
                  <a:ext cx="116" cy="50"/>
                </a:xfrm>
                <a:custGeom>
                  <a:avLst/>
                  <a:gdLst/>
                  <a:ahLst/>
                  <a:cxnLst>
                    <a:cxn ang="0">
                      <a:pos x="0" y="31"/>
                    </a:cxn>
                    <a:cxn ang="0">
                      <a:pos x="19" y="50"/>
                    </a:cxn>
                    <a:cxn ang="0">
                      <a:pos x="116" y="19"/>
                    </a:cxn>
                    <a:cxn ang="0">
                      <a:pos x="98" y="0"/>
                    </a:cxn>
                    <a:cxn ang="0">
                      <a:pos x="0" y="31"/>
                    </a:cxn>
                  </a:cxnLst>
                  <a:rect l="0" t="0" r="r" b="b"/>
                  <a:pathLst>
                    <a:path w="116" h="50">
                      <a:moveTo>
                        <a:pt x="0" y="31"/>
                      </a:moveTo>
                      <a:lnTo>
                        <a:pt x="19" y="50"/>
                      </a:lnTo>
                      <a:lnTo>
                        <a:pt x="116" y="19"/>
                      </a:lnTo>
                      <a:lnTo>
                        <a:pt x="98" y="0"/>
                      </a:lnTo>
                      <a:lnTo>
                        <a:pt x="0" y="31"/>
                      </a:lnTo>
                    </a:path>
                  </a:pathLst>
                </a:custGeom>
                <a:noFill/>
                <a:ln w="6350">
                  <a:solidFill>
                    <a:srgbClr val="000000"/>
                  </a:solidFill>
                  <a:prstDash val="solid"/>
                  <a:round/>
                  <a:headEnd/>
                  <a:tailEnd/>
                </a:ln>
              </p:spPr>
              <p:txBody>
                <a:bodyPr/>
                <a:lstStyle/>
                <a:p>
                  <a:endParaRPr lang="en-US"/>
                </a:p>
              </p:txBody>
            </p:sp>
            <p:sp>
              <p:nvSpPr>
                <p:cNvPr id="385224" name="Freeform 200"/>
                <p:cNvSpPr>
                  <a:spLocks noChangeAspect="1"/>
                </p:cNvSpPr>
                <p:nvPr/>
              </p:nvSpPr>
              <p:spPr bwMode="auto">
                <a:xfrm>
                  <a:off x="1323" y="3021"/>
                  <a:ext cx="117" cy="46"/>
                </a:xfrm>
                <a:custGeom>
                  <a:avLst/>
                  <a:gdLst/>
                  <a:ahLst/>
                  <a:cxnLst>
                    <a:cxn ang="0">
                      <a:pos x="0" y="30"/>
                    </a:cxn>
                    <a:cxn ang="0">
                      <a:pos x="19" y="46"/>
                    </a:cxn>
                    <a:cxn ang="0">
                      <a:pos x="117" y="15"/>
                    </a:cxn>
                    <a:cxn ang="0">
                      <a:pos x="98" y="0"/>
                    </a:cxn>
                    <a:cxn ang="0">
                      <a:pos x="0" y="30"/>
                    </a:cxn>
                  </a:cxnLst>
                  <a:rect l="0" t="0" r="r" b="b"/>
                  <a:pathLst>
                    <a:path w="117" h="46">
                      <a:moveTo>
                        <a:pt x="0" y="30"/>
                      </a:moveTo>
                      <a:lnTo>
                        <a:pt x="19" y="46"/>
                      </a:lnTo>
                      <a:lnTo>
                        <a:pt x="117" y="15"/>
                      </a:lnTo>
                      <a:lnTo>
                        <a:pt x="98" y="0"/>
                      </a:lnTo>
                      <a:lnTo>
                        <a:pt x="0" y="30"/>
                      </a:lnTo>
                    </a:path>
                  </a:pathLst>
                </a:custGeom>
                <a:noFill/>
                <a:ln w="6350">
                  <a:solidFill>
                    <a:srgbClr val="000000"/>
                  </a:solidFill>
                  <a:prstDash val="solid"/>
                  <a:round/>
                  <a:headEnd/>
                  <a:tailEnd/>
                </a:ln>
              </p:spPr>
              <p:txBody>
                <a:bodyPr/>
                <a:lstStyle/>
                <a:p>
                  <a:endParaRPr lang="en-US"/>
                </a:p>
              </p:txBody>
            </p:sp>
            <p:sp>
              <p:nvSpPr>
                <p:cNvPr id="385225" name="Freeform 201"/>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close/>
                    </a:path>
                  </a:pathLst>
                </a:custGeom>
                <a:solidFill>
                  <a:srgbClr val="BFBFBF"/>
                </a:solidFill>
                <a:ln w="9525">
                  <a:noFill/>
                  <a:round/>
                  <a:headEnd/>
                  <a:tailEnd/>
                </a:ln>
              </p:spPr>
              <p:txBody>
                <a:bodyPr/>
                <a:lstStyle/>
                <a:p>
                  <a:endParaRPr lang="en-US"/>
                </a:p>
              </p:txBody>
            </p:sp>
            <p:sp>
              <p:nvSpPr>
                <p:cNvPr id="385226" name="Freeform 202"/>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path>
                  </a:pathLst>
                </a:custGeom>
                <a:noFill/>
                <a:ln w="6350">
                  <a:solidFill>
                    <a:srgbClr val="000000"/>
                  </a:solidFill>
                  <a:prstDash val="solid"/>
                  <a:round/>
                  <a:headEnd/>
                  <a:tailEnd/>
                </a:ln>
              </p:spPr>
              <p:txBody>
                <a:bodyPr/>
                <a:lstStyle/>
                <a:p>
                  <a:endParaRPr lang="en-US"/>
                </a:p>
              </p:txBody>
            </p:sp>
            <p:sp>
              <p:nvSpPr>
                <p:cNvPr id="385227" name="Freeform 203"/>
                <p:cNvSpPr>
                  <a:spLocks noChangeAspect="1"/>
                </p:cNvSpPr>
                <p:nvPr/>
              </p:nvSpPr>
              <p:spPr bwMode="auto">
                <a:xfrm>
                  <a:off x="1079" y="3116"/>
                  <a:ext cx="22" cy="7"/>
                </a:xfrm>
                <a:custGeom>
                  <a:avLst/>
                  <a:gdLst/>
                  <a:ahLst/>
                  <a:cxnLst>
                    <a:cxn ang="0">
                      <a:pos x="0" y="0"/>
                    </a:cxn>
                    <a:cxn ang="0">
                      <a:pos x="11" y="7"/>
                    </a:cxn>
                    <a:cxn ang="0">
                      <a:pos x="22" y="7"/>
                    </a:cxn>
                    <a:cxn ang="0">
                      <a:pos x="11" y="0"/>
                    </a:cxn>
                    <a:cxn ang="0">
                      <a:pos x="0" y="0"/>
                    </a:cxn>
                  </a:cxnLst>
                  <a:rect l="0" t="0" r="r" b="b"/>
                  <a:pathLst>
                    <a:path w="22" h="7">
                      <a:moveTo>
                        <a:pt x="0" y="0"/>
                      </a:moveTo>
                      <a:lnTo>
                        <a:pt x="11" y="7"/>
                      </a:lnTo>
                      <a:lnTo>
                        <a:pt x="22" y="7"/>
                      </a:lnTo>
                      <a:lnTo>
                        <a:pt x="11" y="0"/>
                      </a:lnTo>
                      <a:lnTo>
                        <a:pt x="0" y="0"/>
                      </a:lnTo>
                      <a:close/>
                    </a:path>
                  </a:pathLst>
                </a:custGeom>
                <a:solidFill>
                  <a:srgbClr val="E5E5E5"/>
                </a:solidFill>
                <a:ln w="9525">
                  <a:noFill/>
                  <a:round/>
                  <a:headEnd/>
                  <a:tailEnd/>
                </a:ln>
              </p:spPr>
              <p:txBody>
                <a:bodyPr/>
                <a:lstStyle/>
                <a:p>
                  <a:endParaRPr lang="en-US"/>
                </a:p>
              </p:txBody>
            </p:sp>
            <p:sp>
              <p:nvSpPr>
                <p:cNvPr id="385228" name="Freeform 204"/>
                <p:cNvSpPr>
                  <a:spLocks noChangeAspect="1"/>
                </p:cNvSpPr>
                <p:nvPr/>
              </p:nvSpPr>
              <p:spPr bwMode="auto">
                <a:xfrm>
                  <a:off x="1071" y="3116"/>
                  <a:ext cx="19" cy="26"/>
                </a:xfrm>
                <a:custGeom>
                  <a:avLst/>
                  <a:gdLst/>
                  <a:ahLst/>
                  <a:cxnLst>
                    <a:cxn ang="0">
                      <a:pos x="19" y="11"/>
                    </a:cxn>
                    <a:cxn ang="0">
                      <a:pos x="15" y="26"/>
                    </a:cxn>
                    <a:cxn ang="0">
                      <a:pos x="0" y="11"/>
                    </a:cxn>
                    <a:cxn ang="0">
                      <a:pos x="8" y="0"/>
                    </a:cxn>
                    <a:cxn ang="0">
                      <a:pos x="19" y="11"/>
                    </a:cxn>
                  </a:cxnLst>
                  <a:rect l="0" t="0" r="r" b="b"/>
                  <a:pathLst>
                    <a:path w="19" h="26">
                      <a:moveTo>
                        <a:pt x="19" y="11"/>
                      </a:moveTo>
                      <a:lnTo>
                        <a:pt x="15" y="26"/>
                      </a:lnTo>
                      <a:lnTo>
                        <a:pt x="0" y="11"/>
                      </a:lnTo>
                      <a:lnTo>
                        <a:pt x="8" y="0"/>
                      </a:lnTo>
                      <a:lnTo>
                        <a:pt x="19" y="11"/>
                      </a:lnTo>
                      <a:close/>
                    </a:path>
                  </a:pathLst>
                </a:custGeom>
                <a:solidFill>
                  <a:srgbClr val="606060"/>
                </a:solidFill>
                <a:ln w="9525">
                  <a:noFill/>
                  <a:round/>
                  <a:headEnd/>
                  <a:tailEnd/>
                </a:ln>
              </p:spPr>
              <p:txBody>
                <a:bodyPr/>
                <a:lstStyle/>
                <a:p>
                  <a:endParaRPr lang="en-US"/>
                </a:p>
              </p:txBody>
            </p:sp>
            <p:sp>
              <p:nvSpPr>
                <p:cNvPr id="385229" name="Freeform 205"/>
                <p:cNvSpPr>
                  <a:spLocks noChangeAspect="1" noEditPoints="1"/>
                </p:cNvSpPr>
                <p:nvPr/>
              </p:nvSpPr>
              <p:spPr bwMode="auto">
                <a:xfrm>
                  <a:off x="1112" y="3078"/>
                  <a:ext cx="110" cy="53"/>
                </a:xfrm>
                <a:custGeom>
                  <a:avLst/>
                  <a:gdLst/>
                  <a:ahLst/>
                  <a:cxnLst>
                    <a:cxn ang="0">
                      <a:pos x="83" y="0"/>
                    </a:cxn>
                    <a:cxn ang="0">
                      <a:pos x="98" y="0"/>
                    </a:cxn>
                    <a:cxn ang="0">
                      <a:pos x="106" y="8"/>
                    </a:cxn>
                    <a:cxn ang="0">
                      <a:pos x="110" y="23"/>
                    </a:cxn>
                    <a:cxn ang="0">
                      <a:pos x="91" y="30"/>
                    </a:cxn>
                    <a:cxn ang="0">
                      <a:pos x="83" y="23"/>
                    </a:cxn>
                    <a:cxn ang="0">
                      <a:pos x="83" y="15"/>
                    </a:cxn>
                    <a:cxn ang="0">
                      <a:pos x="76" y="11"/>
                    </a:cxn>
                    <a:cxn ang="0">
                      <a:pos x="83" y="0"/>
                    </a:cxn>
                    <a:cxn ang="0">
                      <a:pos x="83" y="0"/>
                    </a:cxn>
                    <a:cxn ang="0">
                      <a:pos x="61" y="11"/>
                    </a:cxn>
                    <a:cxn ang="0">
                      <a:pos x="72" y="8"/>
                    </a:cxn>
                    <a:cxn ang="0">
                      <a:pos x="83" y="15"/>
                    </a:cxn>
                    <a:cxn ang="0">
                      <a:pos x="87" y="30"/>
                    </a:cxn>
                    <a:cxn ang="0">
                      <a:pos x="64" y="38"/>
                    </a:cxn>
                    <a:cxn ang="0">
                      <a:pos x="61" y="30"/>
                    </a:cxn>
                    <a:cxn ang="0">
                      <a:pos x="57" y="23"/>
                    </a:cxn>
                    <a:cxn ang="0">
                      <a:pos x="53" y="19"/>
                    </a:cxn>
                    <a:cxn ang="0">
                      <a:pos x="61" y="11"/>
                    </a:cxn>
                    <a:cxn ang="0">
                      <a:pos x="61" y="11"/>
                    </a:cxn>
                    <a:cxn ang="0">
                      <a:pos x="34" y="19"/>
                    </a:cxn>
                    <a:cxn ang="0">
                      <a:pos x="46" y="15"/>
                    </a:cxn>
                    <a:cxn ang="0">
                      <a:pos x="57" y="23"/>
                    </a:cxn>
                    <a:cxn ang="0">
                      <a:pos x="61" y="38"/>
                    </a:cxn>
                    <a:cxn ang="0">
                      <a:pos x="42" y="45"/>
                    </a:cxn>
                    <a:cxn ang="0">
                      <a:pos x="34" y="38"/>
                    </a:cxn>
                    <a:cxn ang="0">
                      <a:pos x="31" y="30"/>
                    </a:cxn>
                    <a:cxn ang="0">
                      <a:pos x="27" y="26"/>
                    </a:cxn>
                    <a:cxn ang="0">
                      <a:pos x="34" y="19"/>
                    </a:cxn>
                    <a:cxn ang="0">
                      <a:pos x="34" y="19"/>
                    </a:cxn>
                    <a:cxn ang="0">
                      <a:pos x="8" y="26"/>
                    </a:cxn>
                    <a:cxn ang="0">
                      <a:pos x="23" y="23"/>
                    </a:cxn>
                    <a:cxn ang="0">
                      <a:pos x="31" y="30"/>
                    </a:cxn>
                    <a:cxn ang="0">
                      <a:pos x="38" y="49"/>
                    </a:cxn>
                    <a:cxn ang="0">
                      <a:pos x="15" y="53"/>
                    </a:cxn>
                    <a:cxn ang="0">
                      <a:pos x="0" y="38"/>
                    </a:cxn>
                    <a:cxn ang="0">
                      <a:pos x="8" y="26"/>
                    </a:cxn>
                    <a:cxn ang="0">
                      <a:pos x="8" y="26"/>
                    </a:cxn>
                  </a:cxnLst>
                  <a:rect l="0" t="0" r="r" b="b"/>
                  <a:pathLst>
                    <a:path w="110" h="53">
                      <a:moveTo>
                        <a:pt x="83" y="0"/>
                      </a:moveTo>
                      <a:lnTo>
                        <a:pt x="98" y="0"/>
                      </a:lnTo>
                      <a:lnTo>
                        <a:pt x="106" y="8"/>
                      </a:lnTo>
                      <a:lnTo>
                        <a:pt x="110" y="23"/>
                      </a:lnTo>
                      <a:lnTo>
                        <a:pt x="91" y="30"/>
                      </a:lnTo>
                      <a:lnTo>
                        <a:pt x="83" y="23"/>
                      </a:lnTo>
                      <a:lnTo>
                        <a:pt x="83" y="15"/>
                      </a:lnTo>
                      <a:lnTo>
                        <a:pt x="76" y="11"/>
                      </a:lnTo>
                      <a:lnTo>
                        <a:pt x="83" y="0"/>
                      </a:lnTo>
                      <a:lnTo>
                        <a:pt x="83" y="0"/>
                      </a:lnTo>
                      <a:close/>
                      <a:moveTo>
                        <a:pt x="61" y="11"/>
                      </a:moveTo>
                      <a:lnTo>
                        <a:pt x="72" y="8"/>
                      </a:lnTo>
                      <a:lnTo>
                        <a:pt x="83" y="15"/>
                      </a:lnTo>
                      <a:lnTo>
                        <a:pt x="87" y="30"/>
                      </a:lnTo>
                      <a:lnTo>
                        <a:pt x="64" y="38"/>
                      </a:lnTo>
                      <a:lnTo>
                        <a:pt x="61" y="30"/>
                      </a:lnTo>
                      <a:lnTo>
                        <a:pt x="57" y="23"/>
                      </a:lnTo>
                      <a:lnTo>
                        <a:pt x="53" y="19"/>
                      </a:lnTo>
                      <a:lnTo>
                        <a:pt x="61" y="11"/>
                      </a:lnTo>
                      <a:lnTo>
                        <a:pt x="61" y="11"/>
                      </a:lnTo>
                      <a:close/>
                      <a:moveTo>
                        <a:pt x="34" y="19"/>
                      </a:moveTo>
                      <a:lnTo>
                        <a:pt x="46" y="15"/>
                      </a:lnTo>
                      <a:lnTo>
                        <a:pt x="57" y="23"/>
                      </a:lnTo>
                      <a:lnTo>
                        <a:pt x="61" y="38"/>
                      </a:lnTo>
                      <a:lnTo>
                        <a:pt x="42" y="45"/>
                      </a:lnTo>
                      <a:lnTo>
                        <a:pt x="34" y="38"/>
                      </a:lnTo>
                      <a:lnTo>
                        <a:pt x="31" y="30"/>
                      </a:lnTo>
                      <a:lnTo>
                        <a:pt x="27" y="26"/>
                      </a:lnTo>
                      <a:lnTo>
                        <a:pt x="34" y="19"/>
                      </a:lnTo>
                      <a:lnTo>
                        <a:pt x="34" y="19"/>
                      </a:lnTo>
                      <a:close/>
                      <a:moveTo>
                        <a:pt x="8" y="26"/>
                      </a:moveTo>
                      <a:lnTo>
                        <a:pt x="23" y="23"/>
                      </a:lnTo>
                      <a:lnTo>
                        <a:pt x="31" y="30"/>
                      </a:lnTo>
                      <a:lnTo>
                        <a:pt x="38" y="49"/>
                      </a:lnTo>
                      <a:lnTo>
                        <a:pt x="15" y="53"/>
                      </a:lnTo>
                      <a:lnTo>
                        <a:pt x="0" y="38"/>
                      </a:lnTo>
                      <a:lnTo>
                        <a:pt x="8" y="26"/>
                      </a:lnTo>
                      <a:lnTo>
                        <a:pt x="8" y="26"/>
                      </a:lnTo>
                      <a:close/>
                    </a:path>
                  </a:pathLst>
                </a:custGeom>
                <a:solidFill>
                  <a:srgbClr val="F4F4D1"/>
                </a:solidFill>
                <a:ln w="9525">
                  <a:noFill/>
                  <a:round/>
                  <a:headEnd/>
                  <a:tailEnd/>
                </a:ln>
              </p:spPr>
              <p:txBody>
                <a:bodyPr/>
                <a:lstStyle/>
                <a:p>
                  <a:endParaRPr lang="en-US"/>
                </a:p>
              </p:txBody>
            </p:sp>
            <p:sp>
              <p:nvSpPr>
                <p:cNvPr id="385230" name="Freeform 206"/>
                <p:cNvSpPr>
                  <a:spLocks noChangeAspect="1"/>
                </p:cNvSpPr>
                <p:nvPr/>
              </p:nvSpPr>
              <p:spPr bwMode="auto">
                <a:xfrm>
                  <a:off x="1188" y="3078"/>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grpSp>
          <p:grpSp>
            <p:nvGrpSpPr>
              <p:cNvPr id="385231" name="Group 207"/>
              <p:cNvGrpSpPr>
                <a:grpSpLocks noChangeAspect="1"/>
              </p:cNvGrpSpPr>
              <p:nvPr/>
            </p:nvGrpSpPr>
            <p:grpSpPr bwMode="auto">
              <a:xfrm>
                <a:off x="1101" y="2941"/>
                <a:ext cx="696" cy="308"/>
                <a:chOff x="1101" y="2941"/>
                <a:chExt cx="696" cy="308"/>
              </a:xfrm>
            </p:grpSpPr>
            <p:sp>
              <p:nvSpPr>
                <p:cNvPr id="385232" name="Freeform 208"/>
                <p:cNvSpPr>
                  <a:spLocks noChangeAspect="1"/>
                </p:cNvSpPr>
                <p:nvPr/>
              </p:nvSpPr>
              <p:spPr bwMode="auto">
                <a:xfrm>
                  <a:off x="1165" y="3086"/>
                  <a:ext cx="34" cy="30"/>
                </a:xfrm>
                <a:custGeom>
                  <a:avLst/>
                  <a:gdLst/>
                  <a:ahLst/>
                  <a:cxnLst>
                    <a:cxn ang="0">
                      <a:pos x="8" y="3"/>
                    </a:cxn>
                    <a:cxn ang="0">
                      <a:pos x="19" y="0"/>
                    </a:cxn>
                    <a:cxn ang="0">
                      <a:pos x="30" y="7"/>
                    </a:cxn>
                    <a:cxn ang="0">
                      <a:pos x="34" y="22"/>
                    </a:cxn>
                    <a:cxn ang="0">
                      <a:pos x="11" y="30"/>
                    </a:cxn>
                    <a:cxn ang="0">
                      <a:pos x="4" y="22"/>
                    </a:cxn>
                    <a:cxn ang="0">
                      <a:pos x="4" y="15"/>
                    </a:cxn>
                    <a:cxn ang="0">
                      <a:pos x="0" y="11"/>
                    </a:cxn>
                    <a:cxn ang="0">
                      <a:pos x="8" y="3"/>
                    </a:cxn>
                  </a:cxnLst>
                  <a:rect l="0" t="0" r="r" b="b"/>
                  <a:pathLst>
                    <a:path w="34" h="30">
                      <a:moveTo>
                        <a:pt x="8" y="3"/>
                      </a:moveTo>
                      <a:lnTo>
                        <a:pt x="19" y="0"/>
                      </a:lnTo>
                      <a:lnTo>
                        <a:pt x="30" y="7"/>
                      </a:lnTo>
                      <a:lnTo>
                        <a:pt x="34" y="22"/>
                      </a:lnTo>
                      <a:lnTo>
                        <a:pt x="11"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85233" name="Freeform 209"/>
                <p:cNvSpPr>
                  <a:spLocks noChangeAspect="1"/>
                </p:cNvSpPr>
                <p:nvPr/>
              </p:nvSpPr>
              <p:spPr bwMode="auto">
                <a:xfrm>
                  <a:off x="1139" y="3093"/>
                  <a:ext cx="34" cy="30"/>
                </a:xfrm>
                <a:custGeom>
                  <a:avLst/>
                  <a:gdLst/>
                  <a:ahLst/>
                  <a:cxnLst>
                    <a:cxn ang="0">
                      <a:pos x="7" y="4"/>
                    </a:cxn>
                    <a:cxn ang="0">
                      <a:pos x="19" y="0"/>
                    </a:cxn>
                    <a:cxn ang="0">
                      <a:pos x="30" y="8"/>
                    </a:cxn>
                    <a:cxn ang="0">
                      <a:pos x="34" y="23"/>
                    </a:cxn>
                    <a:cxn ang="0">
                      <a:pos x="15" y="30"/>
                    </a:cxn>
                    <a:cxn ang="0">
                      <a:pos x="7" y="23"/>
                    </a:cxn>
                    <a:cxn ang="0">
                      <a:pos x="4" y="15"/>
                    </a:cxn>
                    <a:cxn ang="0">
                      <a:pos x="0" y="11"/>
                    </a:cxn>
                    <a:cxn ang="0">
                      <a:pos x="7" y="4"/>
                    </a:cxn>
                  </a:cxnLst>
                  <a:rect l="0" t="0" r="r" b="b"/>
                  <a:pathLst>
                    <a:path w="34" h="30">
                      <a:moveTo>
                        <a:pt x="7" y="4"/>
                      </a:moveTo>
                      <a:lnTo>
                        <a:pt x="19" y="0"/>
                      </a:lnTo>
                      <a:lnTo>
                        <a:pt x="30" y="8"/>
                      </a:lnTo>
                      <a:lnTo>
                        <a:pt x="34" y="23"/>
                      </a:lnTo>
                      <a:lnTo>
                        <a:pt x="15"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5234" name="Freeform 210"/>
                <p:cNvSpPr>
                  <a:spLocks noChangeAspect="1"/>
                </p:cNvSpPr>
                <p:nvPr/>
              </p:nvSpPr>
              <p:spPr bwMode="auto">
                <a:xfrm>
                  <a:off x="1112" y="3101"/>
                  <a:ext cx="34" cy="30"/>
                </a:xfrm>
                <a:custGeom>
                  <a:avLst/>
                  <a:gdLst/>
                  <a:ahLst/>
                  <a:cxnLst>
                    <a:cxn ang="0">
                      <a:pos x="8" y="3"/>
                    </a:cxn>
                    <a:cxn ang="0">
                      <a:pos x="23" y="0"/>
                    </a:cxn>
                    <a:cxn ang="0">
                      <a:pos x="31" y="7"/>
                    </a:cxn>
                    <a:cxn ang="0">
                      <a:pos x="34" y="26"/>
                    </a:cxn>
                    <a:cxn ang="0">
                      <a:pos x="15" y="30"/>
                    </a:cxn>
                    <a:cxn ang="0">
                      <a:pos x="0" y="15"/>
                    </a:cxn>
                    <a:cxn ang="0">
                      <a:pos x="8" y="3"/>
                    </a:cxn>
                  </a:cxnLst>
                  <a:rect l="0" t="0" r="r" b="b"/>
                  <a:pathLst>
                    <a:path w="34" h="30">
                      <a:moveTo>
                        <a:pt x="8" y="3"/>
                      </a:moveTo>
                      <a:lnTo>
                        <a:pt x="23" y="0"/>
                      </a:lnTo>
                      <a:lnTo>
                        <a:pt x="31" y="7"/>
                      </a:lnTo>
                      <a:lnTo>
                        <a:pt x="34" y="26"/>
                      </a:lnTo>
                      <a:lnTo>
                        <a:pt x="15"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85235" name="Freeform 211"/>
                <p:cNvSpPr>
                  <a:spLocks noChangeAspect="1" noEditPoints="1"/>
                </p:cNvSpPr>
                <p:nvPr/>
              </p:nvSpPr>
              <p:spPr bwMode="auto">
                <a:xfrm>
                  <a:off x="1112" y="3082"/>
                  <a:ext cx="95" cy="49"/>
                </a:xfrm>
                <a:custGeom>
                  <a:avLst/>
                  <a:gdLst/>
                  <a:ahLst/>
                  <a:cxnLst>
                    <a:cxn ang="0">
                      <a:pos x="95" y="7"/>
                    </a:cxn>
                    <a:cxn ang="0">
                      <a:pos x="91" y="26"/>
                    </a:cxn>
                    <a:cxn ang="0">
                      <a:pos x="83" y="19"/>
                    </a:cxn>
                    <a:cxn ang="0">
                      <a:pos x="83" y="11"/>
                    </a:cxn>
                    <a:cxn ang="0">
                      <a:pos x="79" y="7"/>
                    </a:cxn>
                    <a:cxn ang="0">
                      <a:pos x="87" y="0"/>
                    </a:cxn>
                    <a:cxn ang="0">
                      <a:pos x="95" y="7"/>
                    </a:cxn>
                    <a:cxn ang="0">
                      <a:pos x="95" y="7"/>
                    </a:cxn>
                    <a:cxn ang="0">
                      <a:pos x="68" y="15"/>
                    </a:cxn>
                    <a:cxn ang="0">
                      <a:pos x="64" y="34"/>
                    </a:cxn>
                    <a:cxn ang="0">
                      <a:pos x="61" y="26"/>
                    </a:cxn>
                    <a:cxn ang="0">
                      <a:pos x="57" y="19"/>
                    </a:cxn>
                    <a:cxn ang="0">
                      <a:pos x="53" y="15"/>
                    </a:cxn>
                    <a:cxn ang="0">
                      <a:pos x="61" y="7"/>
                    </a:cxn>
                    <a:cxn ang="0">
                      <a:pos x="68" y="15"/>
                    </a:cxn>
                    <a:cxn ang="0">
                      <a:pos x="68" y="15"/>
                    </a:cxn>
                    <a:cxn ang="0">
                      <a:pos x="46" y="22"/>
                    </a:cxn>
                    <a:cxn ang="0">
                      <a:pos x="42" y="41"/>
                    </a:cxn>
                    <a:cxn ang="0">
                      <a:pos x="34" y="34"/>
                    </a:cxn>
                    <a:cxn ang="0">
                      <a:pos x="31" y="26"/>
                    </a:cxn>
                    <a:cxn ang="0">
                      <a:pos x="27" y="22"/>
                    </a:cxn>
                    <a:cxn ang="0">
                      <a:pos x="34" y="15"/>
                    </a:cxn>
                    <a:cxn ang="0">
                      <a:pos x="46" y="22"/>
                    </a:cxn>
                    <a:cxn ang="0">
                      <a:pos x="46" y="22"/>
                    </a:cxn>
                    <a:cxn ang="0">
                      <a:pos x="19" y="30"/>
                    </a:cxn>
                    <a:cxn ang="0">
                      <a:pos x="15" y="49"/>
                    </a:cxn>
                    <a:cxn ang="0">
                      <a:pos x="0" y="34"/>
                    </a:cxn>
                    <a:cxn ang="0">
                      <a:pos x="8" y="22"/>
                    </a:cxn>
                    <a:cxn ang="0">
                      <a:pos x="19" y="30"/>
                    </a:cxn>
                    <a:cxn ang="0">
                      <a:pos x="19" y="30"/>
                    </a:cxn>
                  </a:cxnLst>
                  <a:rect l="0" t="0" r="r" b="b"/>
                  <a:pathLst>
                    <a:path w="95" h="49">
                      <a:moveTo>
                        <a:pt x="95" y="7"/>
                      </a:moveTo>
                      <a:lnTo>
                        <a:pt x="91" y="26"/>
                      </a:lnTo>
                      <a:lnTo>
                        <a:pt x="83" y="19"/>
                      </a:lnTo>
                      <a:lnTo>
                        <a:pt x="83" y="11"/>
                      </a:lnTo>
                      <a:lnTo>
                        <a:pt x="79" y="7"/>
                      </a:lnTo>
                      <a:lnTo>
                        <a:pt x="87" y="0"/>
                      </a:lnTo>
                      <a:lnTo>
                        <a:pt x="95" y="7"/>
                      </a:lnTo>
                      <a:lnTo>
                        <a:pt x="95" y="7"/>
                      </a:lnTo>
                      <a:close/>
                      <a:moveTo>
                        <a:pt x="68" y="15"/>
                      </a:moveTo>
                      <a:lnTo>
                        <a:pt x="64" y="34"/>
                      </a:lnTo>
                      <a:lnTo>
                        <a:pt x="61" y="26"/>
                      </a:lnTo>
                      <a:lnTo>
                        <a:pt x="57" y="19"/>
                      </a:lnTo>
                      <a:lnTo>
                        <a:pt x="53" y="15"/>
                      </a:lnTo>
                      <a:lnTo>
                        <a:pt x="61" y="7"/>
                      </a:lnTo>
                      <a:lnTo>
                        <a:pt x="68" y="15"/>
                      </a:lnTo>
                      <a:lnTo>
                        <a:pt x="68" y="15"/>
                      </a:lnTo>
                      <a:close/>
                      <a:moveTo>
                        <a:pt x="46" y="22"/>
                      </a:moveTo>
                      <a:lnTo>
                        <a:pt x="42" y="41"/>
                      </a:lnTo>
                      <a:lnTo>
                        <a:pt x="34" y="34"/>
                      </a:lnTo>
                      <a:lnTo>
                        <a:pt x="31" y="26"/>
                      </a:lnTo>
                      <a:lnTo>
                        <a:pt x="27" y="22"/>
                      </a:lnTo>
                      <a:lnTo>
                        <a:pt x="34" y="15"/>
                      </a:lnTo>
                      <a:lnTo>
                        <a:pt x="46" y="22"/>
                      </a:lnTo>
                      <a:lnTo>
                        <a:pt x="46" y="22"/>
                      </a:lnTo>
                      <a:close/>
                      <a:moveTo>
                        <a:pt x="19" y="30"/>
                      </a:moveTo>
                      <a:lnTo>
                        <a:pt x="15" y="49"/>
                      </a:lnTo>
                      <a:lnTo>
                        <a:pt x="0" y="34"/>
                      </a:lnTo>
                      <a:lnTo>
                        <a:pt x="8" y="22"/>
                      </a:lnTo>
                      <a:lnTo>
                        <a:pt x="19" y="30"/>
                      </a:lnTo>
                      <a:lnTo>
                        <a:pt x="19" y="30"/>
                      </a:lnTo>
                      <a:close/>
                    </a:path>
                  </a:pathLst>
                </a:custGeom>
                <a:solidFill>
                  <a:srgbClr val="E2E2BF"/>
                </a:solidFill>
                <a:ln w="9525">
                  <a:noFill/>
                  <a:round/>
                  <a:headEnd/>
                  <a:tailEnd/>
                </a:ln>
              </p:spPr>
              <p:txBody>
                <a:bodyPr/>
                <a:lstStyle/>
                <a:p>
                  <a:endParaRPr lang="en-US"/>
                </a:p>
              </p:txBody>
            </p:sp>
            <p:sp>
              <p:nvSpPr>
                <p:cNvPr id="385236" name="Freeform 212"/>
                <p:cNvSpPr>
                  <a:spLocks noChangeAspect="1" noEditPoints="1"/>
                </p:cNvSpPr>
                <p:nvPr/>
              </p:nvSpPr>
              <p:spPr bwMode="auto">
                <a:xfrm>
                  <a:off x="1120" y="3078"/>
                  <a:ext cx="98" cy="34"/>
                </a:xfrm>
                <a:custGeom>
                  <a:avLst/>
                  <a:gdLst/>
                  <a:ahLst/>
                  <a:cxnLst>
                    <a:cxn ang="0">
                      <a:pos x="75" y="4"/>
                    </a:cxn>
                    <a:cxn ang="0">
                      <a:pos x="87" y="11"/>
                    </a:cxn>
                    <a:cxn ang="0">
                      <a:pos x="98" y="8"/>
                    </a:cxn>
                    <a:cxn ang="0">
                      <a:pos x="87" y="0"/>
                    </a:cxn>
                    <a:cxn ang="0">
                      <a:pos x="75" y="4"/>
                    </a:cxn>
                    <a:cxn ang="0">
                      <a:pos x="75" y="4"/>
                    </a:cxn>
                    <a:cxn ang="0">
                      <a:pos x="53" y="11"/>
                    </a:cxn>
                    <a:cxn ang="0">
                      <a:pos x="60" y="19"/>
                    </a:cxn>
                    <a:cxn ang="0">
                      <a:pos x="71" y="15"/>
                    </a:cxn>
                    <a:cxn ang="0">
                      <a:pos x="64" y="8"/>
                    </a:cxn>
                    <a:cxn ang="0">
                      <a:pos x="53" y="11"/>
                    </a:cxn>
                    <a:cxn ang="0">
                      <a:pos x="53" y="11"/>
                    </a:cxn>
                    <a:cxn ang="0">
                      <a:pos x="26" y="19"/>
                    </a:cxn>
                    <a:cxn ang="0">
                      <a:pos x="38" y="26"/>
                    </a:cxn>
                    <a:cxn ang="0">
                      <a:pos x="49" y="23"/>
                    </a:cxn>
                    <a:cxn ang="0">
                      <a:pos x="38" y="15"/>
                    </a:cxn>
                    <a:cxn ang="0">
                      <a:pos x="26" y="19"/>
                    </a:cxn>
                    <a:cxn ang="0">
                      <a:pos x="26" y="19"/>
                    </a:cxn>
                    <a:cxn ang="0">
                      <a:pos x="0" y="26"/>
                    </a:cxn>
                    <a:cxn ang="0">
                      <a:pos x="11" y="34"/>
                    </a:cxn>
                    <a:cxn ang="0">
                      <a:pos x="23" y="30"/>
                    </a:cxn>
                    <a:cxn ang="0">
                      <a:pos x="11" y="23"/>
                    </a:cxn>
                    <a:cxn ang="0">
                      <a:pos x="0" y="26"/>
                    </a:cxn>
                    <a:cxn ang="0">
                      <a:pos x="0" y="26"/>
                    </a:cxn>
                  </a:cxnLst>
                  <a:rect l="0" t="0" r="r" b="b"/>
                  <a:pathLst>
                    <a:path w="98" h="34">
                      <a:moveTo>
                        <a:pt x="75" y="4"/>
                      </a:moveTo>
                      <a:lnTo>
                        <a:pt x="87" y="11"/>
                      </a:lnTo>
                      <a:lnTo>
                        <a:pt x="98" y="8"/>
                      </a:lnTo>
                      <a:lnTo>
                        <a:pt x="87" y="0"/>
                      </a:lnTo>
                      <a:lnTo>
                        <a:pt x="75" y="4"/>
                      </a:lnTo>
                      <a:lnTo>
                        <a:pt x="75" y="4"/>
                      </a:lnTo>
                      <a:close/>
                      <a:moveTo>
                        <a:pt x="53" y="11"/>
                      </a:moveTo>
                      <a:lnTo>
                        <a:pt x="60" y="19"/>
                      </a:lnTo>
                      <a:lnTo>
                        <a:pt x="71" y="15"/>
                      </a:lnTo>
                      <a:lnTo>
                        <a:pt x="64" y="8"/>
                      </a:lnTo>
                      <a:lnTo>
                        <a:pt x="53" y="11"/>
                      </a:lnTo>
                      <a:lnTo>
                        <a:pt x="53" y="11"/>
                      </a:lnTo>
                      <a:close/>
                      <a:moveTo>
                        <a:pt x="26" y="19"/>
                      </a:moveTo>
                      <a:lnTo>
                        <a:pt x="38" y="26"/>
                      </a:lnTo>
                      <a:lnTo>
                        <a:pt x="49" y="23"/>
                      </a:lnTo>
                      <a:lnTo>
                        <a:pt x="38" y="15"/>
                      </a:lnTo>
                      <a:lnTo>
                        <a:pt x="26" y="19"/>
                      </a:lnTo>
                      <a:lnTo>
                        <a:pt x="26" y="19"/>
                      </a:lnTo>
                      <a:close/>
                      <a:moveTo>
                        <a:pt x="0" y="26"/>
                      </a:moveTo>
                      <a:lnTo>
                        <a:pt x="11" y="34"/>
                      </a:lnTo>
                      <a:lnTo>
                        <a:pt x="23" y="30"/>
                      </a:lnTo>
                      <a:lnTo>
                        <a:pt x="11" y="23"/>
                      </a:lnTo>
                      <a:lnTo>
                        <a:pt x="0" y="26"/>
                      </a:lnTo>
                      <a:lnTo>
                        <a:pt x="0" y="26"/>
                      </a:lnTo>
                      <a:close/>
                    </a:path>
                  </a:pathLst>
                </a:custGeom>
                <a:solidFill>
                  <a:srgbClr val="FCFCD8"/>
                </a:solidFill>
                <a:ln w="9525">
                  <a:noFill/>
                  <a:round/>
                  <a:headEnd/>
                  <a:tailEnd/>
                </a:ln>
              </p:spPr>
              <p:txBody>
                <a:bodyPr/>
                <a:lstStyle/>
                <a:p>
                  <a:endParaRPr lang="en-US"/>
                </a:p>
              </p:txBody>
            </p:sp>
            <p:sp>
              <p:nvSpPr>
                <p:cNvPr id="385237" name="Freeform 213"/>
                <p:cNvSpPr>
                  <a:spLocks noChangeAspect="1" noEditPoints="1"/>
                </p:cNvSpPr>
                <p:nvPr/>
              </p:nvSpPr>
              <p:spPr bwMode="auto">
                <a:xfrm>
                  <a:off x="1218" y="3044"/>
                  <a:ext cx="113" cy="53"/>
                </a:xfrm>
                <a:custGeom>
                  <a:avLst/>
                  <a:gdLst/>
                  <a:ahLst/>
                  <a:cxnLst>
                    <a:cxn ang="0">
                      <a:pos x="86" y="4"/>
                    </a:cxn>
                    <a:cxn ang="0">
                      <a:pos x="98" y="0"/>
                    </a:cxn>
                    <a:cxn ang="0">
                      <a:pos x="105" y="7"/>
                    </a:cxn>
                    <a:cxn ang="0">
                      <a:pos x="113" y="26"/>
                    </a:cxn>
                    <a:cxn ang="0">
                      <a:pos x="90" y="30"/>
                    </a:cxn>
                    <a:cxn ang="0">
                      <a:pos x="83" y="23"/>
                    </a:cxn>
                    <a:cxn ang="0">
                      <a:pos x="83" y="15"/>
                    </a:cxn>
                    <a:cxn ang="0">
                      <a:pos x="79" y="11"/>
                    </a:cxn>
                    <a:cxn ang="0">
                      <a:pos x="86" y="4"/>
                    </a:cxn>
                    <a:cxn ang="0">
                      <a:pos x="86" y="4"/>
                    </a:cxn>
                    <a:cxn ang="0">
                      <a:pos x="60" y="11"/>
                    </a:cxn>
                    <a:cxn ang="0">
                      <a:pos x="71" y="7"/>
                    </a:cxn>
                    <a:cxn ang="0">
                      <a:pos x="83" y="15"/>
                    </a:cxn>
                    <a:cxn ang="0">
                      <a:pos x="86" y="34"/>
                    </a:cxn>
                    <a:cxn ang="0">
                      <a:pos x="68" y="38"/>
                    </a:cxn>
                    <a:cxn ang="0">
                      <a:pos x="60" y="30"/>
                    </a:cxn>
                    <a:cxn ang="0">
                      <a:pos x="56" y="23"/>
                    </a:cxn>
                    <a:cxn ang="0">
                      <a:pos x="52" y="19"/>
                    </a:cxn>
                    <a:cxn ang="0">
                      <a:pos x="60" y="11"/>
                    </a:cxn>
                    <a:cxn ang="0">
                      <a:pos x="60" y="11"/>
                    </a:cxn>
                    <a:cxn ang="0">
                      <a:pos x="37" y="19"/>
                    </a:cxn>
                    <a:cxn ang="0">
                      <a:pos x="49" y="15"/>
                    </a:cxn>
                    <a:cxn ang="0">
                      <a:pos x="56" y="23"/>
                    </a:cxn>
                    <a:cxn ang="0">
                      <a:pos x="64" y="42"/>
                    </a:cxn>
                    <a:cxn ang="0">
                      <a:pos x="41" y="45"/>
                    </a:cxn>
                    <a:cxn ang="0">
                      <a:pos x="34" y="38"/>
                    </a:cxn>
                    <a:cxn ang="0">
                      <a:pos x="34" y="34"/>
                    </a:cxn>
                    <a:cxn ang="0">
                      <a:pos x="26" y="26"/>
                    </a:cxn>
                    <a:cxn ang="0">
                      <a:pos x="37" y="19"/>
                    </a:cxn>
                    <a:cxn ang="0">
                      <a:pos x="37" y="19"/>
                    </a:cxn>
                    <a:cxn ang="0">
                      <a:pos x="11" y="26"/>
                    </a:cxn>
                    <a:cxn ang="0">
                      <a:pos x="22" y="23"/>
                    </a:cxn>
                    <a:cxn ang="0">
                      <a:pos x="34" y="34"/>
                    </a:cxn>
                    <a:cxn ang="0">
                      <a:pos x="37" y="49"/>
                    </a:cxn>
                    <a:cxn ang="0">
                      <a:pos x="15" y="53"/>
                    </a:cxn>
                    <a:cxn ang="0">
                      <a:pos x="0" y="38"/>
                    </a:cxn>
                    <a:cxn ang="0">
                      <a:pos x="11" y="26"/>
                    </a:cxn>
                    <a:cxn ang="0">
                      <a:pos x="11" y="26"/>
                    </a:cxn>
                  </a:cxnLst>
                  <a:rect l="0" t="0" r="r" b="b"/>
                  <a:pathLst>
                    <a:path w="113" h="53">
                      <a:moveTo>
                        <a:pt x="86" y="4"/>
                      </a:moveTo>
                      <a:lnTo>
                        <a:pt x="98" y="0"/>
                      </a:lnTo>
                      <a:lnTo>
                        <a:pt x="105" y="7"/>
                      </a:lnTo>
                      <a:lnTo>
                        <a:pt x="113" y="26"/>
                      </a:lnTo>
                      <a:lnTo>
                        <a:pt x="90" y="30"/>
                      </a:lnTo>
                      <a:lnTo>
                        <a:pt x="83" y="23"/>
                      </a:lnTo>
                      <a:lnTo>
                        <a:pt x="83" y="15"/>
                      </a:lnTo>
                      <a:lnTo>
                        <a:pt x="79" y="11"/>
                      </a:lnTo>
                      <a:lnTo>
                        <a:pt x="86" y="4"/>
                      </a:lnTo>
                      <a:lnTo>
                        <a:pt x="86" y="4"/>
                      </a:lnTo>
                      <a:close/>
                      <a:moveTo>
                        <a:pt x="60" y="11"/>
                      </a:moveTo>
                      <a:lnTo>
                        <a:pt x="71" y="7"/>
                      </a:lnTo>
                      <a:lnTo>
                        <a:pt x="83" y="15"/>
                      </a:lnTo>
                      <a:lnTo>
                        <a:pt x="86" y="34"/>
                      </a:lnTo>
                      <a:lnTo>
                        <a:pt x="68" y="38"/>
                      </a:lnTo>
                      <a:lnTo>
                        <a:pt x="60" y="30"/>
                      </a:lnTo>
                      <a:lnTo>
                        <a:pt x="56" y="23"/>
                      </a:lnTo>
                      <a:lnTo>
                        <a:pt x="52" y="19"/>
                      </a:lnTo>
                      <a:lnTo>
                        <a:pt x="60" y="11"/>
                      </a:lnTo>
                      <a:lnTo>
                        <a:pt x="60" y="11"/>
                      </a:lnTo>
                      <a:close/>
                      <a:moveTo>
                        <a:pt x="37" y="19"/>
                      </a:moveTo>
                      <a:lnTo>
                        <a:pt x="49" y="15"/>
                      </a:lnTo>
                      <a:lnTo>
                        <a:pt x="56" y="23"/>
                      </a:lnTo>
                      <a:lnTo>
                        <a:pt x="64" y="42"/>
                      </a:lnTo>
                      <a:lnTo>
                        <a:pt x="41" y="45"/>
                      </a:lnTo>
                      <a:lnTo>
                        <a:pt x="34" y="38"/>
                      </a:lnTo>
                      <a:lnTo>
                        <a:pt x="34" y="34"/>
                      </a:lnTo>
                      <a:lnTo>
                        <a:pt x="26" y="26"/>
                      </a:lnTo>
                      <a:lnTo>
                        <a:pt x="37" y="19"/>
                      </a:lnTo>
                      <a:lnTo>
                        <a:pt x="37" y="19"/>
                      </a:lnTo>
                      <a:close/>
                      <a:moveTo>
                        <a:pt x="11" y="26"/>
                      </a:moveTo>
                      <a:lnTo>
                        <a:pt x="22" y="23"/>
                      </a:lnTo>
                      <a:lnTo>
                        <a:pt x="34" y="34"/>
                      </a:lnTo>
                      <a:lnTo>
                        <a:pt x="37" y="49"/>
                      </a:lnTo>
                      <a:lnTo>
                        <a:pt x="15" y="53"/>
                      </a:lnTo>
                      <a:lnTo>
                        <a:pt x="0" y="38"/>
                      </a:lnTo>
                      <a:lnTo>
                        <a:pt x="11" y="26"/>
                      </a:lnTo>
                      <a:lnTo>
                        <a:pt x="11" y="26"/>
                      </a:lnTo>
                      <a:close/>
                    </a:path>
                  </a:pathLst>
                </a:custGeom>
                <a:solidFill>
                  <a:srgbClr val="BFBFBF"/>
                </a:solidFill>
                <a:ln w="9525">
                  <a:noFill/>
                  <a:round/>
                  <a:headEnd/>
                  <a:tailEnd/>
                </a:ln>
              </p:spPr>
              <p:txBody>
                <a:bodyPr/>
                <a:lstStyle/>
                <a:p>
                  <a:endParaRPr lang="en-US"/>
                </a:p>
              </p:txBody>
            </p:sp>
            <p:sp>
              <p:nvSpPr>
                <p:cNvPr id="385238" name="Freeform 214"/>
                <p:cNvSpPr>
                  <a:spLocks noChangeAspect="1"/>
                </p:cNvSpPr>
                <p:nvPr/>
              </p:nvSpPr>
              <p:spPr bwMode="auto">
                <a:xfrm>
                  <a:off x="1297" y="3044"/>
                  <a:ext cx="34" cy="34"/>
                </a:xfrm>
                <a:custGeom>
                  <a:avLst/>
                  <a:gdLst/>
                  <a:ahLst/>
                  <a:cxnLst>
                    <a:cxn ang="0">
                      <a:pos x="7" y="4"/>
                    </a:cxn>
                    <a:cxn ang="0">
                      <a:pos x="19" y="0"/>
                    </a:cxn>
                    <a:cxn ang="0">
                      <a:pos x="26" y="7"/>
                    </a:cxn>
                    <a:cxn ang="0">
                      <a:pos x="34" y="26"/>
                    </a:cxn>
                    <a:cxn ang="0">
                      <a:pos x="11" y="34"/>
                    </a:cxn>
                    <a:cxn ang="0">
                      <a:pos x="4" y="23"/>
                    </a:cxn>
                    <a:cxn ang="0">
                      <a:pos x="4" y="19"/>
                    </a:cxn>
                    <a:cxn ang="0">
                      <a:pos x="0" y="11"/>
                    </a:cxn>
                    <a:cxn ang="0">
                      <a:pos x="7" y="4"/>
                    </a:cxn>
                  </a:cxnLst>
                  <a:rect l="0" t="0" r="r" b="b"/>
                  <a:pathLst>
                    <a:path w="34" h="34">
                      <a:moveTo>
                        <a:pt x="7" y="4"/>
                      </a:moveTo>
                      <a:lnTo>
                        <a:pt x="19" y="0"/>
                      </a:lnTo>
                      <a:lnTo>
                        <a:pt x="26" y="7"/>
                      </a:lnTo>
                      <a:lnTo>
                        <a:pt x="34" y="26"/>
                      </a:lnTo>
                      <a:lnTo>
                        <a:pt x="11" y="34"/>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5239" name="Freeform 215"/>
                <p:cNvSpPr>
                  <a:spLocks noChangeAspect="1"/>
                </p:cNvSpPr>
                <p:nvPr/>
              </p:nvSpPr>
              <p:spPr bwMode="auto">
                <a:xfrm>
                  <a:off x="1270" y="3051"/>
                  <a:ext cx="34" cy="31"/>
                </a:xfrm>
                <a:custGeom>
                  <a:avLst/>
                  <a:gdLst/>
                  <a:ahLst/>
                  <a:cxnLst>
                    <a:cxn ang="0">
                      <a:pos x="8" y="4"/>
                    </a:cxn>
                    <a:cxn ang="0">
                      <a:pos x="19" y="0"/>
                    </a:cxn>
                    <a:cxn ang="0">
                      <a:pos x="31" y="8"/>
                    </a:cxn>
                    <a:cxn ang="0">
                      <a:pos x="34" y="27"/>
                    </a:cxn>
                    <a:cxn ang="0">
                      <a:pos x="16" y="31"/>
                    </a:cxn>
                    <a:cxn ang="0">
                      <a:pos x="8" y="23"/>
                    </a:cxn>
                    <a:cxn ang="0">
                      <a:pos x="8" y="16"/>
                    </a:cxn>
                    <a:cxn ang="0">
                      <a:pos x="0" y="12"/>
                    </a:cxn>
                    <a:cxn ang="0">
                      <a:pos x="8" y="4"/>
                    </a:cxn>
                  </a:cxnLst>
                  <a:rect l="0" t="0" r="r" b="b"/>
                  <a:pathLst>
                    <a:path w="34" h="31">
                      <a:moveTo>
                        <a:pt x="8" y="4"/>
                      </a:moveTo>
                      <a:lnTo>
                        <a:pt x="19" y="0"/>
                      </a:lnTo>
                      <a:lnTo>
                        <a:pt x="31" y="8"/>
                      </a:lnTo>
                      <a:lnTo>
                        <a:pt x="34" y="27"/>
                      </a:lnTo>
                      <a:lnTo>
                        <a:pt x="16" y="31"/>
                      </a:lnTo>
                      <a:lnTo>
                        <a:pt x="8" y="23"/>
                      </a:lnTo>
                      <a:lnTo>
                        <a:pt x="8"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5240" name="Freeform 216"/>
                <p:cNvSpPr>
                  <a:spLocks noChangeAspect="1"/>
                </p:cNvSpPr>
                <p:nvPr/>
              </p:nvSpPr>
              <p:spPr bwMode="auto">
                <a:xfrm>
                  <a:off x="1248" y="3059"/>
                  <a:ext cx="34" cy="30"/>
                </a:xfrm>
                <a:custGeom>
                  <a:avLst/>
                  <a:gdLst/>
                  <a:ahLst/>
                  <a:cxnLst>
                    <a:cxn ang="0">
                      <a:pos x="7" y="4"/>
                    </a:cxn>
                    <a:cxn ang="0">
                      <a:pos x="19" y="0"/>
                    </a:cxn>
                    <a:cxn ang="0">
                      <a:pos x="30" y="8"/>
                    </a:cxn>
                    <a:cxn ang="0">
                      <a:pos x="34" y="27"/>
                    </a:cxn>
                    <a:cxn ang="0">
                      <a:pos x="11" y="30"/>
                    </a:cxn>
                    <a:cxn ang="0">
                      <a:pos x="4" y="23"/>
                    </a:cxn>
                    <a:cxn ang="0">
                      <a:pos x="4" y="19"/>
                    </a:cxn>
                    <a:cxn ang="0">
                      <a:pos x="0" y="11"/>
                    </a:cxn>
                    <a:cxn ang="0">
                      <a:pos x="7" y="4"/>
                    </a:cxn>
                  </a:cxnLst>
                  <a:rect l="0" t="0" r="r" b="b"/>
                  <a:pathLst>
                    <a:path w="34" h="30">
                      <a:moveTo>
                        <a:pt x="7" y="4"/>
                      </a:moveTo>
                      <a:lnTo>
                        <a:pt x="19" y="0"/>
                      </a:lnTo>
                      <a:lnTo>
                        <a:pt x="30" y="8"/>
                      </a:lnTo>
                      <a:lnTo>
                        <a:pt x="34" y="27"/>
                      </a:lnTo>
                      <a:lnTo>
                        <a:pt x="11" y="30"/>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5241" name="Freeform 217"/>
                <p:cNvSpPr>
                  <a:spLocks noChangeAspect="1"/>
                </p:cNvSpPr>
                <p:nvPr/>
              </p:nvSpPr>
              <p:spPr bwMode="auto">
                <a:xfrm>
                  <a:off x="1218" y="3067"/>
                  <a:ext cx="37" cy="30"/>
                </a:xfrm>
                <a:custGeom>
                  <a:avLst/>
                  <a:gdLst/>
                  <a:ahLst/>
                  <a:cxnLst>
                    <a:cxn ang="0">
                      <a:pos x="11" y="3"/>
                    </a:cxn>
                    <a:cxn ang="0">
                      <a:pos x="22" y="0"/>
                    </a:cxn>
                    <a:cxn ang="0">
                      <a:pos x="34" y="11"/>
                    </a:cxn>
                    <a:cxn ang="0">
                      <a:pos x="37" y="26"/>
                    </a:cxn>
                    <a:cxn ang="0">
                      <a:pos x="15" y="30"/>
                    </a:cxn>
                    <a:cxn ang="0">
                      <a:pos x="0" y="15"/>
                    </a:cxn>
                    <a:cxn ang="0">
                      <a:pos x="11" y="3"/>
                    </a:cxn>
                  </a:cxnLst>
                  <a:rect l="0" t="0" r="r" b="b"/>
                  <a:pathLst>
                    <a:path w="37" h="30">
                      <a:moveTo>
                        <a:pt x="11" y="3"/>
                      </a:moveTo>
                      <a:lnTo>
                        <a:pt x="22" y="0"/>
                      </a:lnTo>
                      <a:lnTo>
                        <a:pt x="34" y="11"/>
                      </a:lnTo>
                      <a:lnTo>
                        <a:pt x="37" y="26"/>
                      </a:lnTo>
                      <a:lnTo>
                        <a:pt x="15" y="30"/>
                      </a:lnTo>
                      <a:lnTo>
                        <a:pt x="0" y="15"/>
                      </a:lnTo>
                      <a:lnTo>
                        <a:pt x="11" y="3"/>
                      </a:lnTo>
                    </a:path>
                  </a:pathLst>
                </a:custGeom>
                <a:noFill/>
                <a:ln w="6350">
                  <a:solidFill>
                    <a:srgbClr val="000000"/>
                  </a:solidFill>
                  <a:prstDash val="solid"/>
                  <a:round/>
                  <a:headEnd/>
                  <a:tailEnd/>
                </a:ln>
              </p:spPr>
              <p:txBody>
                <a:bodyPr/>
                <a:lstStyle/>
                <a:p>
                  <a:endParaRPr lang="en-US"/>
                </a:p>
              </p:txBody>
            </p:sp>
            <p:sp>
              <p:nvSpPr>
                <p:cNvPr id="385242" name="Freeform 218"/>
                <p:cNvSpPr>
                  <a:spLocks noChangeAspect="1" noEditPoints="1"/>
                </p:cNvSpPr>
                <p:nvPr/>
              </p:nvSpPr>
              <p:spPr bwMode="auto">
                <a:xfrm>
                  <a:off x="1222" y="3048"/>
                  <a:ext cx="90" cy="49"/>
                </a:xfrm>
                <a:custGeom>
                  <a:avLst/>
                  <a:gdLst/>
                  <a:ahLst/>
                  <a:cxnLst>
                    <a:cxn ang="0">
                      <a:pos x="90" y="11"/>
                    </a:cxn>
                    <a:cxn ang="0">
                      <a:pos x="86" y="26"/>
                    </a:cxn>
                    <a:cxn ang="0">
                      <a:pos x="82" y="19"/>
                    </a:cxn>
                    <a:cxn ang="0">
                      <a:pos x="79" y="15"/>
                    </a:cxn>
                    <a:cxn ang="0">
                      <a:pos x="75" y="7"/>
                    </a:cxn>
                    <a:cxn ang="0">
                      <a:pos x="82" y="0"/>
                    </a:cxn>
                    <a:cxn ang="0">
                      <a:pos x="90" y="11"/>
                    </a:cxn>
                    <a:cxn ang="0">
                      <a:pos x="90" y="11"/>
                    </a:cxn>
                    <a:cxn ang="0">
                      <a:pos x="67" y="19"/>
                    </a:cxn>
                    <a:cxn ang="0">
                      <a:pos x="64" y="34"/>
                    </a:cxn>
                    <a:cxn ang="0">
                      <a:pos x="56" y="26"/>
                    </a:cxn>
                    <a:cxn ang="0">
                      <a:pos x="56" y="19"/>
                    </a:cxn>
                    <a:cxn ang="0">
                      <a:pos x="52" y="19"/>
                    </a:cxn>
                    <a:cxn ang="0">
                      <a:pos x="56" y="7"/>
                    </a:cxn>
                    <a:cxn ang="0">
                      <a:pos x="67" y="19"/>
                    </a:cxn>
                    <a:cxn ang="0">
                      <a:pos x="67" y="19"/>
                    </a:cxn>
                    <a:cxn ang="0">
                      <a:pos x="41" y="26"/>
                    </a:cxn>
                    <a:cxn ang="0">
                      <a:pos x="37" y="41"/>
                    </a:cxn>
                    <a:cxn ang="0">
                      <a:pos x="30" y="34"/>
                    </a:cxn>
                    <a:cxn ang="0">
                      <a:pos x="30" y="30"/>
                    </a:cxn>
                    <a:cxn ang="0">
                      <a:pos x="26" y="26"/>
                    </a:cxn>
                    <a:cxn ang="0">
                      <a:pos x="33" y="15"/>
                    </a:cxn>
                    <a:cxn ang="0">
                      <a:pos x="41" y="26"/>
                    </a:cxn>
                    <a:cxn ang="0">
                      <a:pos x="41" y="26"/>
                    </a:cxn>
                    <a:cxn ang="0">
                      <a:pos x="15" y="34"/>
                    </a:cxn>
                    <a:cxn ang="0">
                      <a:pos x="15" y="49"/>
                    </a:cxn>
                    <a:cxn ang="0">
                      <a:pos x="0" y="34"/>
                    </a:cxn>
                    <a:cxn ang="0">
                      <a:pos x="7" y="22"/>
                    </a:cxn>
                    <a:cxn ang="0">
                      <a:pos x="15" y="34"/>
                    </a:cxn>
                    <a:cxn ang="0">
                      <a:pos x="15" y="34"/>
                    </a:cxn>
                  </a:cxnLst>
                  <a:rect l="0" t="0" r="r" b="b"/>
                  <a:pathLst>
                    <a:path w="90" h="49">
                      <a:moveTo>
                        <a:pt x="90" y="11"/>
                      </a:moveTo>
                      <a:lnTo>
                        <a:pt x="86" y="26"/>
                      </a:lnTo>
                      <a:lnTo>
                        <a:pt x="82" y="19"/>
                      </a:lnTo>
                      <a:lnTo>
                        <a:pt x="79" y="15"/>
                      </a:lnTo>
                      <a:lnTo>
                        <a:pt x="75" y="7"/>
                      </a:lnTo>
                      <a:lnTo>
                        <a:pt x="82" y="0"/>
                      </a:lnTo>
                      <a:lnTo>
                        <a:pt x="90" y="11"/>
                      </a:lnTo>
                      <a:lnTo>
                        <a:pt x="90" y="11"/>
                      </a:lnTo>
                      <a:close/>
                      <a:moveTo>
                        <a:pt x="67" y="19"/>
                      </a:moveTo>
                      <a:lnTo>
                        <a:pt x="64" y="34"/>
                      </a:lnTo>
                      <a:lnTo>
                        <a:pt x="56" y="26"/>
                      </a:lnTo>
                      <a:lnTo>
                        <a:pt x="56" y="19"/>
                      </a:lnTo>
                      <a:lnTo>
                        <a:pt x="52" y="19"/>
                      </a:lnTo>
                      <a:lnTo>
                        <a:pt x="56" y="7"/>
                      </a:lnTo>
                      <a:lnTo>
                        <a:pt x="67" y="19"/>
                      </a:lnTo>
                      <a:lnTo>
                        <a:pt x="67" y="19"/>
                      </a:lnTo>
                      <a:close/>
                      <a:moveTo>
                        <a:pt x="41" y="26"/>
                      </a:moveTo>
                      <a:lnTo>
                        <a:pt x="37" y="41"/>
                      </a:lnTo>
                      <a:lnTo>
                        <a:pt x="30" y="34"/>
                      </a:lnTo>
                      <a:lnTo>
                        <a:pt x="30" y="30"/>
                      </a:lnTo>
                      <a:lnTo>
                        <a:pt x="26" y="26"/>
                      </a:lnTo>
                      <a:lnTo>
                        <a:pt x="33" y="15"/>
                      </a:lnTo>
                      <a:lnTo>
                        <a:pt x="41" y="26"/>
                      </a:lnTo>
                      <a:lnTo>
                        <a:pt x="41" y="26"/>
                      </a:lnTo>
                      <a:close/>
                      <a:moveTo>
                        <a:pt x="15" y="34"/>
                      </a:moveTo>
                      <a:lnTo>
                        <a:pt x="15" y="49"/>
                      </a:lnTo>
                      <a:lnTo>
                        <a:pt x="0" y="34"/>
                      </a:lnTo>
                      <a:lnTo>
                        <a:pt x="7" y="22"/>
                      </a:lnTo>
                      <a:lnTo>
                        <a:pt x="15" y="34"/>
                      </a:lnTo>
                      <a:lnTo>
                        <a:pt x="15" y="34"/>
                      </a:lnTo>
                      <a:close/>
                    </a:path>
                  </a:pathLst>
                </a:custGeom>
                <a:solidFill>
                  <a:srgbClr val="606060"/>
                </a:solidFill>
                <a:ln w="9525">
                  <a:noFill/>
                  <a:round/>
                  <a:headEnd/>
                  <a:tailEnd/>
                </a:ln>
              </p:spPr>
              <p:txBody>
                <a:bodyPr/>
                <a:lstStyle/>
                <a:p>
                  <a:endParaRPr lang="en-US"/>
                </a:p>
              </p:txBody>
            </p:sp>
            <p:sp>
              <p:nvSpPr>
                <p:cNvPr id="385243" name="Freeform 219"/>
                <p:cNvSpPr>
                  <a:spLocks noChangeAspect="1" noEditPoints="1"/>
                </p:cNvSpPr>
                <p:nvPr/>
              </p:nvSpPr>
              <p:spPr bwMode="auto">
                <a:xfrm>
                  <a:off x="1229" y="3044"/>
                  <a:ext cx="98" cy="34"/>
                </a:xfrm>
                <a:custGeom>
                  <a:avLst/>
                  <a:gdLst/>
                  <a:ahLst/>
                  <a:cxnLst>
                    <a:cxn ang="0">
                      <a:pos x="75" y="4"/>
                    </a:cxn>
                    <a:cxn ang="0">
                      <a:pos x="83" y="11"/>
                    </a:cxn>
                    <a:cxn ang="0">
                      <a:pos x="98" y="11"/>
                    </a:cxn>
                    <a:cxn ang="0">
                      <a:pos x="87" y="0"/>
                    </a:cxn>
                    <a:cxn ang="0">
                      <a:pos x="75" y="4"/>
                    </a:cxn>
                    <a:cxn ang="0">
                      <a:pos x="75" y="4"/>
                    </a:cxn>
                    <a:cxn ang="0">
                      <a:pos x="53" y="11"/>
                    </a:cxn>
                    <a:cxn ang="0">
                      <a:pos x="60" y="23"/>
                    </a:cxn>
                    <a:cxn ang="0">
                      <a:pos x="72" y="19"/>
                    </a:cxn>
                    <a:cxn ang="0">
                      <a:pos x="60" y="7"/>
                    </a:cxn>
                    <a:cxn ang="0">
                      <a:pos x="53" y="11"/>
                    </a:cxn>
                    <a:cxn ang="0">
                      <a:pos x="53" y="11"/>
                    </a:cxn>
                    <a:cxn ang="0">
                      <a:pos x="26" y="19"/>
                    </a:cxn>
                    <a:cxn ang="0">
                      <a:pos x="34" y="30"/>
                    </a:cxn>
                    <a:cxn ang="0">
                      <a:pos x="45" y="26"/>
                    </a:cxn>
                    <a:cxn ang="0">
                      <a:pos x="38" y="15"/>
                    </a:cxn>
                    <a:cxn ang="0">
                      <a:pos x="26" y="19"/>
                    </a:cxn>
                    <a:cxn ang="0">
                      <a:pos x="26" y="19"/>
                    </a:cxn>
                    <a:cxn ang="0">
                      <a:pos x="0" y="26"/>
                    </a:cxn>
                    <a:cxn ang="0">
                      <a:pos x="11" y="34"/>
                    </a:cxn>
                    <a:cxn ang="0">
                      <a:pos x="23" y="34"/>
                    </a:cxn>
                    <a:cxn ang="0">
                      <a:pos x="11" y="23"/>
                    </a:cxn>
                    <a:cxn ang="0">
                      <a:pos x="0" y="26"/>
                    </a:cxn>
                    <a:cxn ang="0">
                      <a:pos x="0" y="26"/>
                    </a:cxn>
                  </a:cxnLst>
                  <a:rect l="0" t="0" r="r" b="b"/>
                  <a:pathLst>
                    <a:path w="98" h="34">
                      <a:moveTo>
                        <a:pt x="75" y="4"/>
                      </a:moveTo>
                      <a:lnTo>
                        <a:pt x="83" y="11"/>
                      </a:lnTo>
                      <a:lnTo>
                        <a:pt x="98" y="11"/>
                      </a:lnTo>
                      <a:lnTo>
                        <a:pt x="87" y="0"/>
                      </a:lnTo>
                      <a:lnTo>
                        <a:pt x="75" y="4"/>
                      </a:lnTo>
                      <a:lnTo>
                        <a:pt x="75" y="4"/>
                      </a:lnTo>
                      <a:close/>
                      <a:moveTo>
                        <a:pt x="53" y="11"/>
                      </a:moveTo>
                      <a:lnTo>
                        <a:pt x="60" y="23"/>
                      </a:lnTo>
                      <a:lnTo>
                        <a:pt x="72" y="19"/>
                      </a:lnTo>
                      <a:lnTo>
                        <a:pt x="60" y="7"/>
                      </a:lnTo>
                      <a:lnTo>
                        <a:pt x="53" y="11"/>
                      </a:lnTo>
                      <a:lnTo>
                        <a:pt x="53" y="11"/>
                      </a:lnTo>
                      <a:close/>
                      <a:moveTo>
                        <a:pt x="26" y="19"/>
                      </a:moveTo>
                      <a:lnTo>
                        <a:pt x="34" y="30"/>
                      </a:lnTo>
                      <a:lnTo>
                        <a:pt x="45" y="26"/>
                      </a:lnTo>
                      <a:lnTo>
                        <a:pt x="38" y="15"/>
                      </a:lnTo>
                      <a:lnTo>
                        <a:pt x="26" y="19"/>
                      </a:lnTo>
                      <a:lnTo>
                        <a:pt x="26" y="19"/>
                      </a:lnTo>
                      <a:close/>
                      <a:moveTo>
                        <a:pt x="0" y="26"/>
                      </a:moveTo>
                      <a:lnTo>
                        <a:pt x="11" y="34"/>
                      </a:lnTo>
                      <a:lnTo>
                        <a:pt x="23" y="34"/>
                      </a:lnTo>
                      <a:lnTo>
                        <a:pt x="11" y="23"/>
                      </a:lnTo>
                      <a:lnTo>
                        <a:pt x="0" y="26"/>
                      </a:lnTo>
                      <a:lnTo>
                        <a:pt x="0" y="26"/>
                      </a:lnTo>
                      <a:close/>
                    </a:path>
                  </a:pathLst>
                </a:custGeom>
                <a:solidFill>
                  <a:srgbClr val="E5E5E5"/>
                </a:solidFill>
                <a:ln w="9525">
                  <a:noFill/>
                  <a:round/>
                  <a:headEnd/>
                  <a:tailEnd/>
                </a:ln>
              </p:spPr>
              <p:txBody>
                <a:bodyPr/>
                <a:lstStyle/>
                <a:p>
                  <a:endParaRPr lang="en-US"/>
                </a:p>
              </p:txBody>
            </p:sp>
            <p:sp>
              <p:nvSpPr>
                <p:cNvPr id="385244" name="Freeform 220"/>
                <p:cNvSpPr>
                  <a:spLocks noChangeAspect="1" noEditPoints="1"/>
                </p:cNvSpPr>
                <p:nvPr/>
              </p:nvSpPr>
              <p:spPr bwMode="auto">
                <a:xfrm>
                  <a:off x="1327" y="3010"/>
                  <a:ext cx="109" cy="57"/>
                </a:xfrm>
                <a:custGeom>
                  <a:avLst/>
                  <a:gdLst/>
                  <a:ahLst/>
                  <a:cxnLst>
                    <a:cxn ang="0">
                      <a:pos x="83" y="3"/>
                    </a:cxn>
                    <a:cxn ang="0">
                      <a:pos x="94" y="0"/>
                    </a:cxn>
                    <a:cxn ang="0">
                      <a:pos x="105" y="11"/>
                    </a:cxn>
                    <a:cxn ang="0">
                      <a:pos x="109" y="26"/>
                    </a:cxn>
                    <a:cxn ang="0">
                      <a:pos x="90" y="34"/>
                    </a:cxn>
                    <a:cxn ang="0">
                      <a:pos x="83" y="26"/>
                    </a:cxn>
                    <a:cxn ang="0">
                      <a:pos x="79" y="19"/>
                    </a:cxn>
                    <a:cxn ang="0">
                      <a:pos x="75" y="15"/>
                    </a:cxn>
                    <a:cxn ang="0">
                      <a:pos x="83" y="3"/>
                    </a:cxn>
                    <a:cxn ang="0">
                      <a:pos x="83" y="3"/>
                    </a:cxn>
                    <a:cxn ang="0">
                      <a:pos x="56" y="11"/>
                    </a:cxn>
                    <a:cxn ang="0">
                      <a:pos x="71" y="11"/>
                    </a:cxn>
                    <a:cxn ang="0">
                      <a:pos x="79" y="19"/>
                    </a:cxn>
                    <a:cxn ang="0">
                      <a:pos x="87" y="34"/>
                    </a:cxn>
                    <a:cxn ang="0">
                      <a:pos x="64" y="41"/>
                    </a:cxn>
                    <a:cxn ang="0">
                      <a:pos x="56" y="34"/>
                    </a:cxn>
                    <a:cxn ang="0">
                      <a:pos x="56" y="26"/>
                    </a:cxn>
                    <a:cxn ang="0">
                      <a:pos x="49" y="22"/>
                    </a:cxn>
                    <a:cxn ang="0">
                      <a:pos x="56" y="11"/>
                    </a:cxn>
                    <a:cxn ang="0">
                      <a:pos x="56" y="11"/>
                    </a:cxn>
                    <a:cxn ang="0">
                      <a:pos x="34" y="19"/>
                    </a:cxn>
                    <a:cxn ang="0">
                      <a:pos x="45" y="15"/>
                    </a:cxn>
                    <a:cxn ang="0">
                      <a:pos x="56" y="26"/>
                    </a:cxn>
                    <a:cxn ang="0">
                      <a:pos x="60" y="41"/>
                    </a:cxn>
                    <a:cxn ang="0">
                      <a:pos x="38" y="49"/>
                    </a:cxn>
                    <a:cxn ang="0">
                      <a:pos x="30" y="41"/>
                    </a:cxn>
                    <a:cxn ang="0">
                      <a:pos x="30" y="34"/>
                    </a:cxn>
                    <a:cxn ang="0">
                      <a:pos x="26" y="30"/>
                    </a:cxn>
                    <a:cxn ang="0">
                      <a:pos x="34" y="19"/>
                    </a:cxn>
                    <a:cxn ang="0">
                      <a:pos x="34" y="19"/>
                    </a:cxn>
                    <a:cxn ang="0">
                      <a:pos x="7" y="26"/>
                    </a:cxn>
                    <a:cxn ang="0">
                      <a:pos x="19" y="22"/>
                    </a:cxn>
                    <a:cxn ang="0">
                      <a:pos x="30" y="34"/>
                    </a:cxn>
                    <a:cxn ang="0">
                      <a:pos x="34" y="49"/>
                    </a:cxn>
                    <a:cxn ang="0">
                      <a:pos x="15" y="57"/>
                    </a:cxn>
                    <a:cxn ang="0">
                      <a:pos x="0" y="38"/>
                    </a:cxn>
                    <a:cxn ang="0">
                      <a:pos x="7" y="26"/>
                    </a:cxn>
                    <a:cxn ang="0">
                      <a:pos x="7" y="26"/>
                    </a:cxn>
                  </a:cxnLst>
                  <a:rect l="0" t="0" r="r" b="b"/>
                  <a:pathLst>
                    <a:path w="109" h="57">
                      <a:moveTo>
                        <a:pt x="83" y="3"/>
                      </a:moveTo>
                      <a:lnTo>
                        <a:pt x="94" y="0"/>
                      </a:lnTo>
                      <a:lnTo>
                        <a:pt x="105" y="11"/>
                      </a:lnTo>
                      <a:lnTo>
                        <a:pt x="109" y="26"/>
                      </a:lnTo>
                      <a:lnTo>
                        <a:pt x="90" y="34"/>
                      </a:lnTo>
                      <a:lnTo>
                        <a:pt x="83" y="26"/>
                      </a:lnTo>
                      <a:lnTo>
                        <a:pt x="79" y="19"/>
                      </a:lnTo>
                      <a:lnTo>
                        <a:pt x="75" y="15"/>
                      </a:lnTo>
                      <a:lnTo>
                        <a:pt x="83" y="3"/>
                      </a:lnTo>
                      <a:lnTo>
                        <a:pt x="83" y="3"/>
                      </a:lnTo>
                      <a:close/>
                      <a:moveTo>
                        <a:pt x="56" y="11"/>
                      </a:moveTo>
                      <a:lnTo>
                        <a:pt x="71" y="11"/>
                      </a:lnTo>
                      <a:lnTo>
                        <a:pt x="79" y="19"/>
                      </a:lnTo>
                      <a:lnTo>
                        <a:pt x="87" y="34"/>
                      </a:lnTo>
                      <a:lnTo>
                        <a:pt x="64" y="41"/>
                      </a:lnTo>
                      <a:lnTo>
                        <a:pt x="56" y="34"/>
                      </a:lnTo>
                      <a:lnTo>
                        <a:pt x="56" y="26"/>
                      </a:lnTo>
                      <a:lnTo>
                        <a:pt x="49" y="22"/>
                      </a:lnTo>
                      <a:lnTo>
                        <a:pt x="56" y="11"/>
                      </a:lnTo>
                      <a:lnTo>
                        <a:pt x="56" y="11"/>
                      </a:lnTo>
                      <a:close/>
                      <a:moveTo>
                        <a:pt x="34" y="19"/>
                      </a:moveTo>
                      <a:lnTo>
                        <a:pt x="45" y="15"/>
                      </a:lnTo>
                      <a:lnTo>
                        <a:pt x="56" y="26"/>
                      </a:lnTo>
                      <a:lnTo>
                        <a:pt x="60" y="41"/>
                      </a:lnTo>
                      <a:lnTo>
                        <a:pt x="38" y="49"/>
                      </a:lnTo>
                      <a:lnTo>
                        <a:pt x="30" y="41"/>
                      </a:lnTo>
                      <a:lnTo>
                        <a:pt x="30" y="34"/>
                      </a:lnTo>
                      <a:lnTo>
                        <a:pt x="26" y="30"/>
                      </a:lnTo>
                      <a:lnTo>
                        <a:pt x="34" y="19"/>
                      </a:lnTo>
                      <a:lnTo>
                        <a:pt x="34" y="19"/>
                      </a:lnTo>
                      <a:close/>
                      <a:moveTo>
                        <a:pt x="7" y="26"/>
                      </a:moveTo>
                      <a:lnTo>
                        <a:pt x="19" y="22"/>
                      </a:lnTo>
                      <a:lnTo>
                        <a:pt x="30" y="34"/>
                      </a:lnTo>
                      <a:lnTo>
                        <a:pt x="34" y="49"/>
                      </a:lnTo>
                      <a:lnTo>
                        <a:pt x="15" y="57"/>
                      </a:lnTo>
                      <a:lnTo>
                        <a:pt x="0" y="38"/>
                      </a:lnTo>
                      <a:lnTo>
                        <a:pt x="7" y="26"/>
                      </a:lnTo>
                      <a:lnTo>
                        <a:pt x="7" y="26"/>
                      </a:lnTo>
                      <a:close/>
                    </a:path>
                  </a:pathLst>
                </a:custGeom>
                <a:solidFill>
                  <a:srgbClr val="F4F4D1"/>
                </a:solidFill>
                <a:ln w="9525">
                  <a:noFill/>
                  <a:round/>
                  <a:headEnd/>
                  <a:tailEnd/>
                </a:ln>
              </p:spPr>
              <p:txBody>
                <a:bodyPr/>
                <a:lstStyle/>
                <a:p>
                  <a:endParaRPr lang="en-US"/>
                </a:p>
              </p:txBody>
            </p:sp>
            <p:sp>
              <p:nvSpPr>
                <p:cNvPr id="385245" name="Freeform 221"/>
                <p:cNvSpPr>
                  <a:spLocks noChangeAspect="1"/>
                </p:cNvSpPr>
                <p:nvPr/>
              </p:nvSpPr>
              <p:spPr bwMode="auto">
                <a:xfrm>
                  <a:off x="1402" y="3010"/>
                  <a:ext cx="34" cy="34"/>
                </a:xfrm>
                <a:custGeom>
                  <a:avLst/>
                  <a:gdLst/>
                  <a:ahLst/>
                  <a:cxnLst>
                    <a:cxn ang="0">
                      <a:pos x="8" y="3"/>
                    </a:cxn>
                    <a:cxn ang="0">
                      <a:pos x="19" y="0"/>
                    </a:cxn>
                    <a:cxn ang="0">
                      <a:pos x="30" y="11"/>
                    </a:cxn>
                    <a:cxn ang="0">
                      <a:pos x="34" y="26"/>
                    </a:cxn>
                    <a:cxn ang="0">
                      <a:pos x="15" y="34"/>
                    </a:cxn>
                    <a:cxn ang="0">
                      <a:pos x="8" y="26"/>
                    </a:cxn>
                    <a:cxn ang="0">
                      <a:pos x="4" y="19"/>
                    </a:cxn>
                    <a:cxn ang="0">
                      <a:pos x="0" y="15"/>
                    </a:cxn>
                    <a:cxn ang="0">
                      <a:pos x="8" y="3"/>
                    </a:cxn>
                  </a:cxnLst>
                  <a:rect l="0" t="0" r="r" b="b"/>
                  <a:pathLst>
                    <a:path w="34" h="34">
                      <a:moveTo>
                        <a:pt x="8" y="3"/>
                      </a:moveTo>
                      <a:lnTo>
                        <a:pt x="19" y="0"/>
                      </a:lnTo>
                      <a:lnTo>
                        <a:pt x="30" y="11"/>
                      </a:lnTo>
                      <a:lnTo>
                        <a:pt x="34" y="26"/>
                      </a:lnTo>
                      <a:lnTo>
                        <a:pt x="15" y="34"/>
                      </a:lnTo>
                      <a:lnTo>
                        <a:pt x="8" y="26"/>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85246" name="Freeform 222"/>
                <p:cNvSpPr>
                  <a:spLocks noChangeAspect="1"/>
                </p:cNvSpPr>
                <p:nvPr/>
              </p:nvSpPr>
              <p:spPr bwMode="auto">
                <a:xfrm>
                  <a:off x="1376" y="3021"/>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85247" name="Freeform 223"/>
                <p:cNvSpPr>
                  <a:spLocks noChangeAspect="1"/>
                </p:cNvSpPr>
                <p:nvPr/>
              </p:nvSpPr>
              <p:spPr bwMode="auto">
                <a:xfrm>
                  <a:off x="1353" y="3029"/>
                  <a:ext cx="34" cy="30"/>
                </a:xfrm>
                <a:custGeom>
                  <a:avLst/>
                  <a:gdLst/>
                  <a:ahLst/>
                  <a:cxnLst>
                    <a:cxn ang="0">
                      <a:pos x="8" y="3"/>
                    </a:cxn>
                    <a:cxn ang="0">
                      <a:pos x="19" y="0"/>
                    </a:cxn>
                    <a:cxn ang="0">
                      <a:pos x="30" y="7"/>
                    </a:cxn>
                    <a:cxn ang="0">
                      <a:pos x="34" y="22"/>
                    </a:cxn>
                    <a:cxn ang="0">
                      <a:pos x="12" y="30"/>
                    </a:cxn>
                    <a:cxn ang="0">
                      <a:pos x="4" y="22"/>
                    </a:cxn>
                    <a:cxn ang="0">
                      <a:pos x="4" y="15"/>
                    </a:cxn>
                    <a:cxn ang="0">
                      <a:pos x="0" y="11"/>
                    </a:cxn>
                    <a:cxn ang="0">
                      <a:pos x="8" y="3"/>
                    </a:cxn>
                  </a:cxnLst>
                  <a:rect l="0" t="0" r="r" b="b"/>
                  <a:pathLst>
                    <a:path w="34" h="30">
                      <a:moveTo>
                        <a:pt x="8" y="3"/>
                      </a:moveTo>
                      <a:lnTo>
                        <a:pt x="19" y="0"/>
                      </a:lnTo>
                      <a:lnTo>
                        <a:pt x="30" y="7"/>
                      </a:lnTo>
                      <a:lnTo>
                        <a:pt x="34" y="22"/>
                      </a:lnTo>
                      <a:lnTo>
                        <a:pt x="12"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85248" name="Freeform 224"/>
                <p:cNvSpPr>
                  <a:spLocks noChangeAspect="1"/>
                </p:cNvSpPr>
                <p:nvPr/>
              </p:nvSpPr>
              <p:spPr bwMode="auto">
                <a:xfrm>
                  <a:off x="1327" y="3036"/>
                  <a:ext cx="34" cy="31"/>
                </a:xfrm>
                <a:custGeom>
                  <a:avLst/>
                  <a:gdLst/>
                  <a:ahLst/>
                  <a:cxnLst>
                    <a:cxn ang="0">
                      <a:pos x="7" y="4"/>
                    </a:cxn>
                    <a:cxn ang="0">
                      <a:pos x="19" y="0"/>
                    </a:cxn>
                    <a:cxn ang="0">
                      <a:pos x="30" y="8"/>
                    </a:cxn>
                    <a:cxn ang="0">
                      <a:pos x="34" y="23"/>
                    </a:cxn>
                    <a:cxn ang="0">
                      <a:pos x="15" y="31"/>
                    </a:cxn>
                    <a:cxn ang="0">
                      <a:pos x="0" y="15"/>
                    </a:cxn>
                    <a:cxn ang="0">
                      <a:pos x="7" y="4"/>
                    </a:cxn>
                  </a:cxnLst>
                  <a:rect l="0" t="0" r="r" b="b"/>
                  <a:pathLst>
                    <a:path w="34" h="31">
                      <a:moveTo>
                        <a:pt x="7" y="4"/>
                      </a:moveTo>
                      <a:lnTo>
                        <a:pt x="19" y="0"/>
                      </a:lnTo>
                      <a:lnTo>
                        <a:pt x="30" y="8"/>
                      </a:lnTo>
                      <a:lnTo>
                        <a:pt x="34" y="23"/>
                      </a:lnTo>
                      <a:lnTo>
                        <a:pt x="15" y="31"/>
                      </a:lnTo>
                      <a:lnTo>
                        <a:pt x="0" y="15"/>
                      </a:lnTo>
                      <a:lnTo>
                        <a:pt x="7" y="4"/>
                      </a:lnTo>
                    </a:path>
                  </a:pathLst>
                </a:custGeom>
                <a:noFill/>
                <a:ln w="6350">
                  <a:solidFill>
                    <a:srgbClr val="000000"/>
                  </a:solidFill>
                  <a:prstDash val="solid"/>
                  <a:round/>
                  <a:headEnd/>
                  <a:tailEnd/>
                </a:ln>
              </p:spPr>
              <p:txBody>
                <a:bodyPr/>
                <a:lstStyle/>
                <a:p>
                  <a:endParaRPr lang="en-US"/>
                </a:p>
              </p:txBody>
            </p:sp>
            <p:sp>
              <p:nvSpPr>
                <p:cNvPr id="385249" name="Freeform 225"/>
                <p:cNvSpPr>
                  <a:spLocks noChangeAspect="1" noEditPoints="1"/>
                </p:cNvSpPr>
                <p:nvPr/>
              </p:nvSpPr>
              <p:spPr bwMode="auto">
                <a:xfrm>
                  <a:off x="1327" y="3013"/>
                  <a:ext cx="94" cy="54"/>
                </a:xfrm>
                <a:custGeom>
                  <a:avLst/>
                  <a:gdLst/>
                  <a:ahLst/>
                  <a:cxnLst>
                    <a:cxn ang="0">
                      <a:pos x="94" y="12"/>
                    </a:cxn>
                    <a:cxn ang="0">
                      <a:pos x="90" y="31"/>
                    </a:cxn>
                    <a:cxn ang="0">
                      <a:pos x="83" y="23"/>
                    </a:cxn>
                    <a:cxn ang="0">
                      <a:pos x="79" y="16"/>
                    </a:cxn>
                    <a:cxn ang="0">
                      <a:pos x="75" y="12"/>
                    </a:cxn>
                    <a:cxn ang="0">
                      <a:pos x="83" y="0"/>
                    </a:cxn>
                    <a:cxn ang="0">
                      <a:pos x="94" y="12"/>
                    </a:cxn>
                    <a:cxn ang="0">
                      <a:pos x="94" y="12"/>
                    </a:cxn>
                    <a:cxn ang="0">
                      <a:pos x="68" y="19"/>
                    </a:cxn>
                    <a:cxn ang="0">
                      <a:pos x="64" y="38"/>
                    </a:cxn>
                    <a:cxn ang="0">
                      <a:pos x="56" y="31"/>
                    </a:cxn>
                    <a:cxn ang="0">
                      <a:pos x="56" y="23"/>
                    </a:cxn>
                    <a:cxn ang="0">
                      <a:pos x="53" y="19"/>
                    </a:cxn>
                    <a:cxn ang="0">
                      <a:pos x="60" y="8"/>
                    </a:cxn>
                    <a:cxn ang="0">
                      <a:pos x="68" y="19"/>
                    </a:cxn>
                    <a:cxn ang="0">
                      <a:pos x="68" y="19"/>
                    </a:cxn>
                    <a:cxn ang="0">
                      <a:pos x="41" y="27"/>
                    </a:cxn>
                    <a:cxn ang="0">
                      <a:pos x="38" y="46"/>
                    </a:cxn>
                    <a:cxn ang="0">
                      <a:pos x="30" y="35"/>
                    </a:cxn>
                    <a:cxn ang="0">
                      <a:pos x="30" y="31"/>
                    </a:cxn>
                    <a:cxn ang="0">
                      <a:pos x="26" y="27"/>
                    </a:cxn>
                    <a:cxn ang="0">
                      <a:pos x="34" y="16"/>
                    </a:cxn>
                    <a:cxn ang="0">
                      <a:pos x="41" y="27"/>
                    </a:cxn>
                    <a:cxn ang="0">
                      <a:pos x="41" y="27"/>
                    </a:cxn>
                    <a:cxn ang="0">
                      <a:pos x="15" y="35"/>
                    </a:cxn>
                    <a:cxn ang="0">
                      <a:pos x="15" y="54"/>
                    </a:cxn>
                    <a:cxn ang="0">
                      <a:pos x="0" y="35"/>
                    </a:cxn>
                    <a:cxn ang="0">
                      <a:pos x="7" y="23"/>
                    </a:cxn>
                    <a:cxn ang="0">
                      <a:pos x="15" y="35"/>
                    </a:cxn>
                    <a:cxn ang="0">
                      <a:pos x="15" y="35"/>
                    </a:cxn>
                  </a:cxnLst>
                  <a:rect l="0" t="0" r="r" b="b"/>
                  <a:pathLst>
                    <a:path w="94" h="54">
                      <a:moveTo>
                        <a:pt x="94" y="12"/>
                      </a:moveTo>
                      <a:lnTo>
                        <a:pt x="90" y="31"/>
                      </a:lnTo>
                      <a:lnTo>
                        <a:pt x="83" y="23"/>
                      </a:lnTo>
                      <a:lnTo>
                        <a:pt x="79" y="16"/>
                      </a:lnTo>
                      <a:lnTo>
                        <a:pt x="75" y="12"/>
                      </a:lnTo>
                      <a:lnTo>
                        <a:pt x="83" y="0"/>
                      </a:lnTo>
                      <a:lnTo>
                        <a:pt x="94" y="12"/>
                      </a:lnTo>
                      <a:lnTo>
                        <a:pt x="94" y="12"/>
                      </a:lnTo>
                      <a:close/>
                      <a:moveTo>
                        <a:pt x="68" y="19"/>
                      </a:moveTo>
                      <a:lnTo>
                        <a:pt x="64" y="38"/>
                      </a:lnTo>
                      <a:lnTo>
                        <a:pt x="56" y="31"/>
                      </a:lnTo>
                      <a:lnTo>
                        <a:pt x="56" y="23"/>
                      </a:lnTo>
                      <a:lnTo>
                        <a:pt x="53" y="19"/>
                      </a:lnTo>
                      <a:lnTo>
                        <a:pt x="60" y="8"/>
                      </a:lnTo>
                      <a:lnTo>
                        <a:pt x="68" y="19"/>
                      </a:lnTo>
                      <a:lnTo>
                        <a:pt x="68" y="19"/>
                      </a:lnTo>
                      <a:close/>
                      <a:moveTo>
                        <a:pt x="41" y="27"/>
                      </a:moveTo>
                      <a:lnTo>
                        <a:pt x="38" y="46"/>
                      </a:lnTo>
                      <a:lnTo>
                        <a:pt x="30" y="35"/>
                      </a:lnTo>
                      <a:lnTo>
                        <a:pt x="30" y="31"/>
                      </a:lnTo>
                      <a:lnTo>
                        <a:pt x="26" y="27"/>
                      </a:lnTo>
                      <a:lnTo>
                        <a:pt x="34" y="16"/>
                      </a:lnTo>
                      <a:lnTo>
                        <a:pt x="41" y="27"/>
                      </a:lnTo>
                      <a:lnTo>
                        <a:pt x="41" y="27"/>
                      </a:lnTo>
                      <a:close/>
                      <a:moveTo>
                        <a:pt x="15" y="35"/>
                      </a:moveTo>
                      <a:lnTo>
                        <a:pt x="15" y="54"/>
                      </a:lnTo>
                      <a:lnTo>
                        <a:pt x="0" y="35"/>
                      </a:lnTo>
                      <a:lnTo>
                        <a:pt x="7" y="23"/>
                      </a:lnTo>
                      <a:lnTo>
                        <a:pt x="15" y="35"/>
                      </a:lnTo>
                      <a:lnTo>
                        <a:pt x="15" y="35"/>
                      </a:lnTo>
                      <a:close/>
                    </a:path>
                  </a:pathLst>
                </a:custGeom>
                <a:solidFill>
                  <a:srgbClr val="E2E2BF"/>
                </a:solidFill>
                <a:ln w="9525">
                  <a:noFill/>
                  <a:round/>
                  <a:headEnd/>
                  <a:tailEnd/>
                </a:ln>
              </p:spPr>
              <p:txBody>
                <a:bodyPr/>
                <a:lstStyle/>
                <a:p>
                  <a:endParaRPr lang="en-US"/>
                </a:p>
              </p:txBody>
            </p:sp>
            <p:sp>
              <p:nvSpPr>
                <p:cNvPr id="385250" name="Freeform 226"/>
                <p:cNvSpPr>
                  <a:spLocks noChangeAspect="1" noEditPoints="1"/>
                </p:cNvSpPr>
                <p:nvPr/>
              </p:nvSpPr>
              <p:spPr bwMode="auto">
                <a:xfrm>
                  <a:off x="1334" y="3010"/>
                  <a:ext cx="95" cy="38"/>
                </a:xfrm>
                <a:custGeom>
                  <a:avLst/>
                  <a:gdLst/>
                  <a:ahLst/>
                  <a:cxnLst>
                    <a:cxn ang="0">
                      <a:pos x="76" y="3"/>
                    </a:cxn>
                    <a:cxn ang="0">
                      <a:pos x="83" y="15"/>
                    </a:cxn>
                    <a:cxn ang="0">
                      <a:pos x="95" y="11"/>
                    </a:cxn>
                    <a:cxn ang="0">
                      <a:pos x="87" y="0"/>
                    </a:cxn>
                    <a:cxn ang="0">
                      <a:pos x="76" y="3"/>
                    </a:cxn>
                    <a:cxn ang="0">
                      <a:pos x="76" y="3"/>
                    </a:cxn>
                    <a:cxn ang="0">
                      <a:pos x="49" y="11"/>
                    </a:cxn>
                    <a:cxn ang="0">
                      <a:pos x="61" y="22"/>
                    </a:cxn>
                    <a:cxn ang="0">
                      <a:pos x="72" y="19"/>
                    </a:cxn>
                    <a:cxn ang="0">
                      <a:pos x="61" y="11"/>
                    </a:cxn>
                    <a:cxn ang="0">
                      <a:pos x="49" y="11"/>
                    </a:cxn>
                    <a:cxn ang="0">
                      <a:pos x="49" y="11"/>
                    </a:cxn>
                    <a:cxn ang="0">
                      <a:pos x="27" y="19"/>
                    </a:cxn>
                    <a:cxn ang="0">
                      <a:pos x="34" y="30"/>
                    </a:cxn>
                    <a:cxn ang="0">
                      <a:pos x="46" y="26"/>
                    </a:cxn>
                    <a:cxn ang="0">
                      <a:pos x="38" y="19"/>
                    </a:cxn>
                    <a:cxn ang="0">
                      <a:pos x="27" y="19"/>
                    </a:cxn>
                    <a:cxn ang="0">
                      <a:pos x="27" y="19"/>
                    </a:cxn>
                    <a:cxn ang="0">
                      <a:pos x="0" y="30"/>
                    </a:cxn>
                    <a:cxn ang="0">
                      <a:pos x="8" y="38"/>
                    </a:cxn>
                    <a:cxn ang="0">
                      <a:pos x="23" y="34"/>
                    </a:cxn>
                    <a:cxn ang="0">
                      <a:pos x="12" y="26"/>
                    </a:cxn>
                    <a:cxn ang="0">
                      <a:pos x="0" y="30"/>
                    </a:cxn>
                    <a:cxn ang="0">
                      <a:pos x="0" y="30"/>
                    </a:cxn>
                  </a:cxnLst>
                  <a:rect l="0" t="0" r="r" b="b"/>
                  <a:pathLst>
                    <a:path w="95" h="38">
                      <a:moveTo>
                        <a:pt x="76" y="3"/>
                      </a:moveTo>
                      <a:lnTo>
                        <a:pt x="83" y="15"/>
                      </a:lnTo>
                      <a:lnTo>
                        <a:pt x="95" y="11"/>
                      </a:lnTo>
                      <a:lnTo>
                        <a:pt x="87" y="0"/>
                      </a:lnTo>
                      <a:lnTo>
                        <a:pt x="76" y="3"/>
                      </a:lnTo>
                      <a:lnTo>
                        <a:pt x="76" y="3"/>
                      </a:lnTo>
                      <a:close/>
                      <a:moveTo>
                        <a:pt x="49" y="11"/>
                      </a:moveTo>
                      <a:lnTo>
                        <a:pt x="61" y="22"/>
                      </a:lnTo>
                      <a:lnTo>
                        <a:pt x="72" y="19"/>
                      </a:lnTo>
                      <a:lnTo>
                        <a:pt x="61" y="11"/>
                      </a:lnTo>
                      <a:lnTo>
                        <a:pt x="49" y="11"/>
                      </a:lnTo>
                      <a:lnTo>
                        <a:pt x="49" y="11"/>
                      </a:lnTo>
                      <a:close/>
                      <a:moveTo>
                        <a:pt x="27" y="19"/>
                      </a:moveTo>
                      <a:lnTo>
                        <a:pt x="34" y="30"/>
                      </a:lnTo>
                      <a:lnTo>
                        <a:pt x="46" y="26"/>
                      </a:lnTo>
                      <a:lnTo>
                        <a:pt x="38" y="19"/>
                      </a:lnTo>
                      <a:lnTo>
                        <a:pt x="27" y="19"/>
                      </a:lnTo>
                      <a:lnTo>
                        <a:pt x="27" y="19"/>
                      </a:lnTo>
                      <a:close/>
                      <a:moveTo>
                        <a:pt x="0" y="30"/>
                      </a:moveTo>
                      <a:lnTo>
                        <a:pt x="8" y="38"/>
                      </a:lnTo>
                      <a:lnTo>
                        <a:pt x="23" y="34"/>
                      </a:lnTo>
                      <a:lnTo>
                        <a:pt x="12" y="26"/>
                      </a:lnTo>
                      <a:lnTo>
                        <a:pt x="0" y="30"/>
                      </a:lnTo>
                      <a:lnTo>
                        <a:pt x="0" y="30"/>
                      </a:lnTo>
                      <a:close/>
                    </a:path>
                  </a:pathLst>
                </a:custGeom>
                <a:solidFill>
                  <a:srgbClr val="FCFCD8"/>
                </a:solidFill>
                <a:ln w="9525">
                  <a:noFill/>
                  <a:round/>
                  <a:headEnd/>
                  <a:tailEnd/>
                </a:ln>
              </p:spPr>
              <p:txBody>
                <a:bodyPr/>
                <a:lstStyle/>
                <a:p>
                  <a:endParaRPr lang="en-US"/>
                </a:p>
              </p:txBody>
            </p:sp>
            <p:sp>
              <p:nvSpPr>
                <p:cNvPr id="385251" name="Freeform 227"/>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close/>
                    </a:path>
                  </a:pathLst>
                </a:custGeom>
                <a:solidFill>
                  <a:srgbClr val="BFBFBF"/>
                </a:solidFill>
                <a:ln w="9525">
                  <a:noFill/>
                  <a:round/>
                  <a:headEnd/>
                  <a:tailEnd/>
                </a:ln>
              </p:spPr>
              <p:txBody>
                <a:bodyPr/>
                <a:lstStyle/>
                <a:p>
                  <a:endParaRPr lang="en-US"/>
                </a:p>
              </p:txBody>
            </p:sp>
            <p:sp>
              <p:nvSpPr>
                <p:cNvPr id="385252" name="Freeform 228"/>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path>
                  </a:pathLst>
                </a:custGeom>
                <a:noFill/>
                <a:ln w="6350">
                  <a:solidFill>
                    <a:srgbClr val="000000"/>
                  </a:solidFill>
                  <a:prstDash val="solid"/>
                  <a:round/>
                  <a:headEnd/>
                  <a:tailEnd/>
                </a:ln>
              </p:spPr>
              <p:txBody>
                <a:bodyPr/>
                <a:lstStyle/>
                <a:p>
                  <a:endParaRPr lang="en-US"/>
                </a:p>
              </p:txBody>
            </p:sp>
            <p:sp>
              <p:nvSpPr>
                <p:cNvPr id="385253" name="Freeform 229"/>
                <p:cNvSpPr>
                  <a:spLocks noChangeAspect="1"/>
                </p:cNvSpPr>
                <p:nvPr/>
              </p:nvSpPr>
              <p:spPr bwMode="auto">
                <a:xfrm>
                  <a:off x="1417" y="3048"/>
                  <a:ext cx="15" cy="30"/>
                </a:xfrm>
                <a:custGeom>
                  <a:avLst/>
                  <a:gdLst/>
                  <a:ahLst/>
                  <a:cxnLst>
                    <a:cxn ang="0">
                      <a:pos x="15" y="11"/>
                    </a:cxn>
                    <a:cxn ang="0">
                      <a:pos x="15" y="30"/>
                    </a:cxn>
                    <a:cxn ang="0">
                      <a:pos x="8" y="22"/>
                    </a:cxn>
                    <a:cxn ang="0">
                      <a:pos x="4" y="15"/>
                    </a:cxn>
                    <a:cxn ang="0">
                      <a:pos x="0" y="11"/>
                    </a:cxn>
                    <a:cxn ang="0">
                      <a:pos x="8" y="0"/>
                    </a:cxn>
                    <a:cxn ang="0">
                      <a:pos x="15" y="11"/>
                    </a:cxn>
                  </a:cxnLst>
                  <a:rect l="0" t="0" r="r" b="b"/>
                  <a:pathLst>
                    <a:path w="15" h="30">
                      <a:moveTo>
                        <a:pt x="15" y="11"/>
                      </a:moveTo>
                      <a:lnTo>
                        <a:pt x="15" y="30"/>
                      </a:lnTo>
                      <a:lnTo>
                        <a:pt x="8" y="22"/>
                      </a:lnTo>
                      <a:lnTo>
                        <a:pt x="4" y="15"/>
                      </a:lnTo>
                      <a:lnTo>
                        <a:pt x="0" y="11"/>
                      </a:lnTo>
                      <a:lnTo>
                        <a:pt x="8" y="0"/>
                      </a:lnTo>
                      <a:lnTo>
                        <a:pt x="15" y="11"/>
                      </a:lnTo>
                      <a:close/>
                    </a:path>
                  </a:pathLst>
                </a:custGeom>
                <a:solidFill>
                  <a:srgbClr val="606060"/>
                </a:solidFill>
                <a:ln w="9525">
                  <a:noFill/>
                  <a:round/>
                  <a:headEnd/>
                  <a:tailEnd/>
                </a:ln>
              </p:spPr>
              <p:txBody>
                <a:bodyPr/>
                <a:lstStyle/>
                <a:p>
                  <a:endParaRPr lang="en-US"/>
                </a:p>
              </p:txBody>
            </p:sp>
            <p:sp>
              <p:nvSpPr>
                <p:cNvPr id="385254" name="Freeform 230"/>
                <p:cNvSpPr>
                  <a:spLocks noChangeAspect="1"/>
                </p:cNvSpPr>
                <p:nvPr/>
              </p:nvSpPr>
              <p:spPr bwMode="auto">
                <a:xfrm>
                  <a:off x="1425" y="3040"/>
                  <a:ext cx="41" cy="19"/>
                </a:xfrm>
                <a:custGeom>
                  <a:avLst/>
                  <a:gdLst/>
                  <a:ahLst/>
                  <a:cxnLst>
                    <a:cxn ang="0">
                      <a:pos x="0" y="11"/>
                    </a:cxn>
                    <a:cxn ang="0">
                      <a:pos x="7" y="19"/>
                    </a:cxn>
                    <a:cxn ang="0">
                      <a:pos x="41" y="8"/>
                    </a:cxn>
                    <a:cxn ang="0">
                      <a:pos x="34" y="0"/>
                    </a:cxn>
                    <a:cxn ang="0">
                      <a:pos x="0" y="11"/>
                    </a:cxn>
                  </a:cxnLst>
                  <a:rect l="0" t="0" r="r" b="b"/>
                  <a:pathLst>
                    <a:path w="41" h="19">
                      <a:moveTo>
                        <a:pt x="0" y="11"/>
                      </a:moveTo>
                      <a:lnTo>
                        <a:pt x="7" y="19"/>
                      </a:lnTo>
                      <a:lnTo>
                        <a:pt x="41" y="8"/>
                      </a:lnTo>
                      <a:lnTo>
                        <a:pt x="34" y="0"/>
                      </a:lnTo>
                      <a:lnTo>
                        <a:pt x="0" y="11"/>
                      </a:lnTo>
                      <a:close/>
                    </a:path>
                  </a:pathLst>
                </a:custGeom>
                <a:solidFill>
                  <a:srgbClr val="E5E5E5"/>
                </a:solidFill>
                <a:ln w="9525">
                  <a:noFill/>
                  <a:round/>
                  <a:headEnd/>
                  <a:tailEnd/>
                </a:ln>
              </p:spPr>
              <p:txBody>
                <a:bodyPr/>
                <a:lstStyle/>
                <a:p>
                  <a:endParaRPr lang="en-US"/>
                </a:p>
              </p:txBody>
            </p:sp>
            <p:sp>
              <p:nvSpPr>
                <p:cNvPr id="385255" name="Freeform 231"/>
                <p:cNvSpPr>
                  <a:spLocks noChangeAspect="1" noEditPoints="1"/>
                </p:cNvSpPr>
                <p:nvPr/>
              </p:nvSpPr>
              <p:spPr bwMode="auto">
                <a:xfrm>
                  <a:off x="1101" y="3055"/>
                  <a:ext cx="324" cy="122"/>
                </a:xfrm>
                <a:custGeom>
                  <a:avLst/>
                  <a:gdLst/>
                  <a:ahLst/>
                  <a:cxnLst>
                    <a:cxn ang="0">
                      <a:pos x="297" y="15"/>
                    </a:cxn>
                    <a:cxn ang="0">
                      <a:pos x="275" y="31"/>
                    </a:cxn>
                    <a:cxn ang="0">
                      <a:pos x="275" y="12"/>
                    </a:cxn>
                    <a:cxn ang="0">
                      <a:pos x="264" y="15"/>
                    </a:cxn>
                    <a:cxn ang="0">
                      <a:pos x="256" y="46"/>
                    </a:cxn>
                    <a:cxn ang="0">
                      <a:pos x="245" y="27"/>
                    </a:cxn>
                    <a:cxn ang="0">
                      <a:pos x="226" y="27"/>
                    </a:cxn>
                    <a:cxn ang="0">
                      <a:pos x="252" y="46"/>
                    </a:cxn>
                    <a:cxn ang="0">
                      <a:pos x="226" y="38"/>
                    </a:cxn>
                    <a:cxn ang="0">
                      <a:pos x="226" y="27"/>
                    </a:cxn>
                    <a:cxn ang="0">
                      <a:pos x="226" y="38"/>
                    </a:cxn>
                    <a:cxn ang="0">
                      <a:pos x="203" y="53"/>
                    </a:cxn>
                    <a:cxn ang="0">
                      <a:pos x="203" y="34"/>
                    </a:cxn>
                    <a:cxn ang="0">
                      <a:pos x="192" y="38"/>
                    </a:cxn>
                    <a:cxn ang="0">
                      <a:pos x="185" y="68"/>
                    </a:cxn>
                    <a:cxn ang="0">
                      <a:pos x="173" y="49"/>
                    </a:cxn>
                    <a:cxn ang="0">
                      <a:pos x="154" y="49"/>
                    </a:cxn>
                    <a:cxn ang="0">
                      <a:pos x="181" y="68"/>
                    </a:cxn>
                    <a:cxn ang="0">
                      <a:pos x="151" y="61"/>
                    </a:cxn>
                    <a:cxn ang="0">
                      <a:pos x="154" y="49"/>
                    </a:cxn>
                    <a:cxn ang="0">
                      <a:pos x="151" y="61"/>
                    </a:cxn>
                    <a:cxn ang="0">
                      <a:pos x="132" y="76"/>
                    </a:cxn>
                    <a:cxn ang="0">
                      <a:pos x="132" y="57"/>
                    </a:cxn>
                    <a:cxn ang="0">
                      <a:pos x="117" y="61"/>
                    </a:cxn>
                    <a:cxn ang="0">
                      <a:pos x="113" y="91"/>
                    </a:cxn>
                    <a:cxn ang="0">
                      <a:pos x="98" y="72"/>
                    </a:cxn>
                    <a:cxn ang="0">
                      <a:pos x="83" y="72"/>
                    </a:cxn>
                    <a:cxn ang="0">
                      <a:pos x="109" y="91"/>
                    </a:cxn>
                    <a:cxn ang="0">
                      <a:pos x="79" y="87"/>
                    </a:cxn>
                    <a:cxn ang="0">
                      <a:pos x="83" y="72"/>
                    </a:cxn>
                    <a:cxn ang="0">
                      <a:pos x="79" y="87"/>
                    </a:cxn>
                    <a:cxn ang="0">
                      <a:pos x="57" y="99"/>
                    </a:cxn>
                    <a:cxn ang="0">
                      <a:pos x="60" y="80"/>
                    </a:cxn>
                    <a:cxn ang="0">
                      <a:pos x="45" y="84"/>
                    </a:cxn>
                    <a:cxn ang="0">
                      <a:pos x="42" y="114"/>
                    </a:cxn>
                    <a:cxn ang="0">
                      <a:pos x="26" y="99"/>
                    </a:cxn>
                    <a:cxn ang="0">
                      <a:pos x="11" y="95"/>
                    </a:cxn>
                    <a:cxn ang="0">
                      <a:pos x="38" y="118"/>
                    </a:cxn>
                    <a:cxn ang="0">
                      <a:pos x="11" y="95"/>
                    </a:cxn>
                    <a:cxn ang="0">
                      <a:pos x="309" y="0"/>
                    </a:cxn>
                    <a:cxn ang="0">
                      <a:pos x="305" y="31"/>
                    </a:cxn>
                    <a:cxn ang="0">
                      <a:pos x="294" y="12"/>
                    </a:cxn>
                  </a:cxnLst>
                  <a:rect l="0" t="0" r="r" b="b"/>
                  <a:pathLst>
                    <a:path w="324" h="122">
                      <a:moveTo>
                        <a:pt x="275" y="12"/>
                      </a:moveTo>
                      <a:lnTo>
                        <a:pt x="286" y="8"/>
                      </a:lnTo>
                      <a:lnTo>
                        <a:pt x="297" y="15"/>
                      </a:lnTo>
                      <a:lnTo>
                        <a:pt x="301" y="31"/>
                      </a:lnTo>
                      <a:lnTo>
                        <a:pt x="282" y="38"/>
                      </a:lnTo>
                      <a:lnTo>
                        <a:pt x="275" y="31"/>
                      </a:lnTo>
                      <a:lnTo>
                        <a:pt x="271" y="23"/>
                      </a:lnTo>
                      <a:lnTo>
                        <a:pt x="267" y="19"/>
                      </a:lnTo>
                      <a:lnTo>
                        <a:pt x="275" y="12"/>
                      </a:lnTo>
                      <a:lnTo>
                        <a:pt x="275" y="12"/>
                      </a:lnTo>
                      <a:close/>
                      <a:moveTo>
                        <a:pt x="252" y="19"/>
                      </a:moveTo>
                      <a:lnTo>
                        <a:pt x="264" y="15"/>
                      </a:lnTo>
                      <a:lnTo>
                        <a:pt x="271" y="23"/>
                      </a:lnTo>
                      <a:lnTo>
                        <a:pt x="279" y="38"/>
                      </a:lnTo>
                      <a:lnTo>
                        <a:pt x="256" y="46"/>
                      </a:lnTo>
                      <a:lnTo>
                        <a:pt x="252" y="38"/>
                      </a:lnTo>
                      <a:lnTo>
                        <a:pt x="249" y="31"/>
                      </a:lnTo>
                      <a:lnTo>
                        <a:pt x="245" y="27"/>
                      </a:lnTo>
                      <a:lnTo>
                        <a:pt x="252" y="19"/>
                      </a:lnTo>
                      <a:lnTo>
                        <a:pt x="252" y="19"/>
                      </a:lnTo>
                      <a:close/>
                      <a:moveTo>
                        <a:pt x="226" y="27"/>
                      </a:moveTo>
                      <a:lnTo>
                        <a:pt x="241" y="23"/>
                      </a:lnTo>
                      <a:lnTo>
                        <a:pt x="249" y="31"/>
                      </a:lnTo>
                      <a:lnTo>
                        <a:pt x="252" y="46"/>
                      </a:lnTo>
                      <a:lnTo>
                        <a:pt x="233" y="53"/>
                      </a:lnTo>
                      <a:lnTo>
                        <a:pt x="226" y="46"/>
                      </a:lnTo>
                      <a:lnTo>
                        <a:pt x="226" y="38"/>
                      </a:lnTo>
                      <a:lnTo>
                        <a:pt x="218" y="34"/>
                      </a:lnTo>
                      <a:lnTo>
                        <a:pt x="226" y="27"/>
                      </a:lnTo>
                      <a:lnTo>
                        <a:pt x="226" y="27"/>
                      </a:lnTo>
                      <a:close/>
                      <a:moveTo>
                        <a:pt x="203" y="34"/>
                      </a:moveTo>
                      <a:lnTo>
                        <a:pt x="215" y="31"/>
                      </a:lnTo>
                      <a:lnTo>
                        <a:pt x="226" y="38"/>
                      </a:lnTo>
                      <a:lnTo>
                        <a:pt x="230" y="53"/>
                      </a:lnTo>
                      <a:lnTo>
                        <a:pt x="211" y="61"/>
                      </a:lnTo>
                      <a:lnTo>
                        <a:pt x="203" y="53"/>
                      </a:lnTo>
                      <a:lnTo>
                        <a:pt x="200" y="46"/>
                      </a:lnTo>
                      <a:lnTo>
                        <a:pt x="196" y="42"/>
                      </a:lnTo>
                      <a:lnTo>
                        <a:pt x="203" y="34"/>
                      </a:lnTo>
                      <a:lnTo>
                        <a:pt x="203" y="34"/>
                      </a:lnTo>
                      <a:close/>
                      <a:moveTo>
                        <a:pt x="181" y="42"/>
                      </a:moveTo>
                      <a:lnTo>
                        <a:pt x="192" y="38"/>
                      </a:lnTo>
                      <a:lnTo>
                        <a:pt x="200" y="46"/>
                      </a:lnTo>
                      <a:lnTo>
                        <a:pt x="203" y="61"/>
                      </a:lnTo>
                      <a:lnTo>
                        <a:pt x="185" y="68"/>
                      </a:lnTo>
                      <a:lnTo>
                        <a:pt x="177" y="61"/>
                      </a:lnTo>
                      <a:lnTo>
                        <a:pt x="177" y="53"/>
                      </a:lnTo>
                      <a:lnTo>
                        <a:pt x="173" y="49"/>
                      </a:lnTo>
                      <a:lnTo>
                        <a:pt x="181" y="42"/>
                      </a:lnTo>
                      <a:lnTo>
                        <a:pt x="181" y="42"/>
                      </a:lnTo>
                      <a:close/>
                      <a:moveTo>
                        <a:pt x="154" y="49"/>
                      </a:moveTo>
                      <a:lnTo>
                        <a:pt x="166" y="46"/>
                      </a:lnTo>
                      <a:lnTo>
                        <a:pt x="177" y="53"/>
                      </a:lnTo>
                      <a:lnTo>
                        <a:pt x="181" y="68"/>
                      </a:lnTo>
                      <a:lnTo>
                        <a:pt x="162" y="76"/>
                      </a:lnTo>
                      <a:lnTo>
                        <a:pt x="154" y="68"/>
                      </a:lnTo>
                      <a:lnTo>
                        <a:pt x="151" y="61"/>
                      </a:lnTo>
                      <a:lnTo>
                        <a:pt x="147" y="57"/>
                      </a:lnTo>
                      <a:lnTo>
                        <a:pt x="154" y="49"/>
                      </a:lnTo>
                      <a:lnTo>
                        <a:pt x="154" y="49"/>
                      </a:lnTo>
                      <a:close/>
                      <a:moveTo>
                        <a:pt x="132" y="57"/>
                      </a:moveTo>
                      <a:lnTo>
                        <a:pt x="143" y="53"/>
                      </a:lnTo>
                      <a:lnTo>
                        <a:pt x="151" y="61"/>
                      </a:lnTo>
                      <a:lnTo>
                        <a:pt x="158" y="76"/>
                      </a:lnTo>
                      <a:lnTo>
                        <a:pt x="136" y="84"/>
                      </a:lnTo>
                      <a:lnTo>
                        <a:pt x="132" y="76"/>
                      </a:lnTo>
                      <a:lnTo>
                        <a:pt x="128" y="68"/>
                      </a:lnTo>
                      <a:lnTo>
                        <a:pt x="124" y="65"/>
                      </a:lnTo>
                      <a:lnTo>
                        <a:pt x="132" y="57"/>
                      </a:lnTo>
                      <a:lnTo>
                        <a:pt x="132" y="57"/>
                      </a:lnTo>
                      <a:close/>
                      <a:moveTo>
                        <a:pt x="106" y="65"/>
                      </a:moveTo>
                      <a:lnTo>
                        <a:pt x="117" y="61"/>
                      </a:lnTo>
                      <a:lnTo>
                        <a:pt x="128" y="68"/>
                      </a:lnTo>
                      <a:lnTo>
                        <a:pt x="132" y="84"/>
                      </a:lnTo>
                      <a:lnTo>
                        <a:pt x="113" y="91"/>
                      </a:lnTo>
                      <a:lnTo>
                        <a:pt x="106" y="84"/>
                      </a:lnTo>
                      <a:lnTo>
                        <a:pt x="106" y="76"/>
                      </a:lnTo>
                      <a:lnTo>
                        <a:pt x="98" y="72"/>
                      </a:lnTo>
                      <a:lnTo>
                        <a:pt x="106" y="65"/>
                      </a:lnTo>
                      <a:lnTo>
                        <a:pt x="106" y="65"/>
                      </a:lnTo>
                      <a:close/>
                      <a:moveTo>
                        <a:pt x="83" y="72"/>
                      </a:moveTo>
                      <a:lnTo>
                        <a:pt x="94" y="68"/>
                      </a:lnTo>
                      <a:lnTo>
                        <a:pt x="102" y="76"/>
                      </a:lnTo>
                      <a:lnTo>
                        <a:pt x="109" y="91"/>
                      </a:lnTo>
                      <a:lnTo>
                        <a:pt x="87" y="99"/>
                      </a:lnTo>
                      <a:lnTo>
                        <a:pt x="83" y="91"/>
                      </a:lnTo>
                      <a:lnTo>
                        <a:pt x="79" y="87"/>
                      </a:lnTo>
                      <a:lnTo>
                        <a:pt x="75" y="80"/>
                      </a:lnTo>
                      <a:lnTo>
                        <a:pt x="83" y="72"/>
                      </a:lnTo>
                      <a:lnTo>
                        <a:pt x="83" y="72"/>
                      </a:lnTo>
                      <a:close/>
                      <a:moveTo>
                        <a:pt x="60" y="80"/>
                      </a:moveTo>
                      <a:lnTo>
                        <a:pt x="72" y="76"/>
                      </a:lnTo>
                      <a:lnTo>
                        <a:pt x="79" y="87"/>
                      </a:lnTo>
                      <a:lnTo>
                        <a:pt x="83" y="99"/>
                      </a:lnTo>
                      <a:lnTo>
                        <a:pt x="64" y="106"/>
                      </a:lnTo>
                      <a:lnTo>
                        <a:pt x="57" y="99"/>
                      </a:lnTo>
                      <a:lnTo>
                        <a:pt x="57" y="91"/>
                      </a:lnTo>
                      <a:lnTo>
                        <a:pt x="53" y="87"/>
                      </a:lnTo>
                      <a:lnTo>
                        <a:pt x="60" y="80"/>
                      </a:lnTo>
                      <a:lnTo>
                        <a:pt x="60" y="80"/>
                      </a:lnTo>
                      <a:close/>
                      <a:moveTo>
                        <a:pt x="34" y="87"/>
                      </a:moveTo>
                      <a:lnTo>
                        <a:pt x="45" y="84"/>
                      </a:lnTo>
                      <a:lnTo>
                        <a:pt x="57" y="91"/>
                      </a:lnTo>
                      <a:lnTo>
                        <a:pt x="60" y="110"/>
                      </a:lnTo>
                      <a:lnTo>
                        <a:pt x="42" y="114"/>
                      </a:lnTo>
                      <a:lnTo>
                        <a:pt x="34" y="106"/>
                      </a:lnTo>
                      <a:lnTo>
                        <a:pt x="30" y="103"/>
                      </a:lnTo>
                      <a:lnTo>
                        <a:pt x="26" y="99"/>
                      </a:lnTo>
                      <a:lnTo>
                        <a:pt x="34" y="87"/>
                      </a:lnTo>
                      <a:lnTo>
                        <a:pt x="34" y="87"/>
                      </a:lnTo>
                      <a:close/>
                      <a:moveTo>
                        <a:pt x="11" y="95"/>
                      </a:moveTo>
                      <a:lnTo>
                        <a:pt x="23" y="91"/>
                      </a:lnTo>
                      <a:lnTo>
                        <a:pt x="30" y="103"/>
                      </a:lnTo>
                      <a:lnTo>
                        <a:pt x="38" y="118"/>
                      </a:lnTo>
                      <a:lnTo>
                        <a:pt x="15" y="122"/>
                      </a:lnTo>
                      <a:lnTo>
                        <a:pt x="0" y="106"/>
                      </a:lnTo>
                      <a:lnTo>
                        <a:pt x="11" y="95"/>
                      </a:lnTo>
                      <a:lnTo>
                        <a:pt x="11" y="95"/>
                      </a:lnTo>
                      <a:close/>
                      <a:moveTo>
                        <a:pt x="297" y="4"/>
                      </a:moveTo>
                      <a:lnTo>
                        <a:pt x="309" y="0"/>
                      </a:lnTo>
                      <a:lnTo>
                        <a:pt x="320" y="8"/>
                      </a:lnTo>
                      <a:lnTo>
                        <a:pt x="324" y="23"/>
                      </a:lnTo>
                      <a:lnTo>
                        <a:pt x="305" y="31"/>
                      </a:lnTo>
                      <a:lnTo>
                        <a:pt x="297" y="23"/>
                      </a:lnTo>
                      <a:lnTo>
                        <a:pt x="297" y="15"/>
                      </a:lnTo>
                      <a:lnTo>
                        <a:pt x="294" y="12"/>
                      </a:lnTo>
                      <a:lnTo>
                        <a:pt x="297" y="4"/>
                      </a:lnTo>
                      <a:lnTo>
                        <a:pt x="297" y="4"/>
                      </a:lnTo>
                      <a:close/>
                    </a:path>
                  </a:pathLst>
                </a:custGeom>
                <a:solidFill>
                  <a:srgbClr val="F4F4D1"/>
                </a:solidFill>
                <a:ln w="9525">
                  <a:noFill/>
                  <a:round/>
                  <a:headEnd/>
                  <a:tailEnd/>
                </a:ln>
              </p:spPr>
              <p:txBody>
                <a:bodyPr/>
                <a:lstStyle/>
                <a:p>
                  <a:endParaRPr lang="en-US"/>
                </a:p>
              </p:txBody>
            </p:sp>
            <p:sp>
              <p:nvSpPr>
                <p:cNvPr id="385256" name="Freeform 232"/>
                <p:cNvSpPr>
                  <a:spLocks noChangeAspect="1"/>
                </p:cNvSpPr>
                <p:nvPr/>
              </p:nvSpPr>
              <p:spPr bwMode="auto">
                <a:xfrm>
                  <a:off x="1368" y="3059"/>
                  <a:ext cx="34" cy="34"/>
                </a:xfrm>
                <a:custGeom>
                  <a:avLst/>
                  <a:gdLst/>
                  <a:ahLst/>
                  <a:cxnLst>
                    <a:cxn ang="0">
                      <a:pos x="8" y="4"/>
                    </a:cxn>
                    <a:cxn ang="0">
                      <a:pos x="19" y="0"/>
                    </a:cxn>
                    <a:cxn ang="0">
                      <a:pos x="30" y="11"/>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1"/>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5257" name="Freeform 233"/>
                <p:cNvSpPr>
                  <a:spLocks noChangeAspect="1"/>
                </p:cNvSpPr>
                <p:nvPr/>
              </p:nvSpPr>
              <p:spPr bwMode="auto">
                <a:xfrm>
                  <a:off x="1346" y="3070"/>
                  <a:ext cx="30" cy="31"/>
                </a:xfrm>
                <a:custGeom>
                  <a:avLst/>
                  <a:gdLst/>
                  <a:ahLst/>
                  <a:cxnLst>
                    <a:cxn ang="0">
                      <a:pos x="7" y="4"/>
                    </a:cxn>
                    <a:cxn ang="0">
                      <a:pos x="19" y="0"/>
                    </a:cxn>
                    <a:cxn ang="0">
                      <a:pos x="26" y="8"/>
                    </a:cxn>
                    <a:cxn ang="0">
                      <a:pos x="30" y="23"/>
                    </a:cxn>
                    <a:cxn ang="0">
                      <a:pos x="11" y="31"/>
                    </a:cxn>
                    <a:cxn ang="0">
                      <a:pos x="4" y="23"/>
                    </a:cxn>
                    <a:cxn ang="0">
                      <a:pos x="4" y="16"/>
                    </a:cxn>
                    <a:cxn ang="0">
                      <a:pos x="0" y="12"/>
                    </a:cxn>
                    <a:cxn ang="0">
                      <a:pos x="7" y="4"/>
                    </a:cxn>
                  </a:cxnLst>
                  <a:rect l="0" t="0" r="r" b="b"/>
                  <a:pathLst>
                    <a:path w="30" h="31">
                      <a:moveTo>
                        <a:pt x="7" y="4"/>
                      </a:moveTo>
                      <a:lnTo>
                        <a:pt x="19" y="0"/>
                      </a:lnTo>
                      <a:lnTo>
                        <a:pt x="26" y="8"/>
                      </a:lnTo>
                      <a:lnTo>
                        <a:pt x="30" y="23"/>
                      </a:lnTo>
                      <a:lnTo>
                        <a:pt x="11" y="31"/>
                      </a:lnTo>
                      <a:lnTo>
                        <a:pt x="4" y="23"/>
                      </a:lnTo>
                      <a:lnTo>
                        <a:pt x="4"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5258" name="Freeform 234"/>
                <p:cNvSpPr>
                  <a:spLocks noChangeAspect="1"/>
                </p:cNvSpPr>
                <p:nvPr/>
              </p:nvSpPr>
              <p:spPr bwMode="auto">
                <a:xfrm>
                  <a:off x="1319" y="3078"/>
                  <a:ext cx="34" cy="30"/>
                </a:xfrm>
                <a:custGeom>
                  <a:avLst/>
                  <a:gdLst/>
                  <a:ahLst/>
                  <a:cxnLst>
                    <a:cxn ang="0">
                      <a:pos x="8" y="4"/>
                    </a:cxn>
                    <a:cxn ang="0">
                      <a:pos x="19" y="0"/>
                    </a:cxn>
                    <a:cxn ang="0">
                      <a:pos x="31" y="8"/>
                    </a:cxn>
                    <a:cxn ang="0">
                      <a:pos x="34" y="23"/>
                    </a:cxn>
                    <a:cxn ang="0">
                      <a:pos x="15" y="30"/>
                    </a:cxn>
                    <a:cxn ang="0">
                      <a:pos x="8" y="23"/>
                    </a:cxn>
                    <a:cxn ang="0">
                      <a:pos x="4" y="15"/>
                    </a:cxn>
                    <a:cxn ang="0">
                      <a:pos x="0" y="11"/>
                    </a:cxn>
                    <a:cxn ang="0">
                      <a:pos x="8" y="4"/>
                    </a:cxn>
                  </a:cxnLst>
                  <a:rect l="0" t="0" r="r" b="b"/>
                  <a:pathLst>
                    <a:path w="34" h="30">
                      <a:moveTo>
                        <a:pt x="8" y="4"/>
                      </a:moveTo>
                      <a:lnTo>
                        <a:pt x="19" y="0"/>
                      </a:lnTo>
                      <a:lnTo>
                        <a:pt x="31" y="8"/>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5259" name="Freeform 235"/>
                <p:cNvSpPr>
                  <a:spLocks noChangeAspect="1"/>
                </p:cNvSpPr>
                <p:nvPr/>
              </p:nvSpPr>
              <p:spPr bwMode="auto">
                <a:xfrm>
                  <a:off x="1297" y="3086"/>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5260" name="Freeform 236"/>
                <p:cNvSpPr>
                  <a:spLocks noChangeAspect="1"/>
                </p:cNvSpPr>
                <p:nvPr/>
              </p:nvSpPr>
              <p:spPr bwMode="auto">
                <a:xfrm>
                  <a:off x="1270" y="3093"/>
                  <a:ext cx="34" cy="30"/>
                </a:xfrm>
                <a:custGeom>
                  <a:avLst/>
                  <a:gdLst/>
                  <a:ahLst/>
                  <a:cxnLst>
                    <a:cxn ang="0">
                      <a:pos x="8" y="4"/>
                    </a:cxn>
                    <a:cxn ang="0">
                      <a:pos x="19" y="0"/>
                    </a:cxn>
                    <a:cxn ang="0">
                      <a:pos x="31" y="8"/>
                    </a:cxn>
                    <a:cxn ang="0">
                      <a:pos x="34" y="23"/>
                    </a:cxn>
                    <a:cxn ang="0">
                      <a:pos x="16" y="30"/>
                    </a:cxn>
                    <a:cxn ang="0">
                      <a:pos x="8" y="23"/>
                    </a:cxn>
                    <a:cxn ang="0">
                      <a:pos x="8" y="15"/>
                    </a:cxn>
                    <a:cxn ang="0">
                      <a:pos x="0" y="11"/>
                    </a:cxn>
                    <a:cxn ang="0">
                      <a:pos x="8" y="4"/>
                    </a:cxn>
                  </a:cxnLst>
                  <a:rect l="0" t="0" r="r" b="b"/>
                  <a:pathLst>
                    <a:path w="34" h="30">
                      <a:moveTo>
                        <a:pt x="8" y="4"/>
                      </a:moveTo>
                      <a:lnTo>
                        <a:pt x="19" y="0"/>
                      </a:lnTo>
                      <a:lnTo>
                        <a:pt x="31" y="8"/>
                      </a:lnTo>
                      <a:lnTo>
                        <a:pt x="34" y="23"/>
                      </a:lnTo>
                      <a:lnTo>
                        <a:pt x="16"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5261" name="Freeform 237"/>
                <p:cNvSpPr>
                  <a:spLocks noChangeAspect="1"/>
                </p:cNvSpPr>
                <p:nvPr/>
              </p:nvSpPr>
              <p:spPr bwMode="auto">
                <a:xfrm>
                  <a:off x="1248" y="3101"/>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5262" name="Freeform 238"/>
                <p:cNvSpPr>
                  <a:spLocks noChangeAspect="1"/>
                </p:cNvSpPr>
                <p:nvPr/>
              </p:nvSpPr>
              <p:spPr bwMode="auto">
                <a:xfrm>
                  <a:off x="1225" y="3108"/>
                  <a:ext cx="34" cy="31"/>
                </a:xfrm>
                <a:custGeom>
                  <a:avLst/>
                  <a:gdLst/>
                  <a:ahLst/>
                  <a:cxnLst>
                    <a:cxn ang="0">
                      <a:pos x="8" y="4"/>
                    </a:cxn>
                    <a:cxn ang="0">
                      <a:pos x="19" y="0"/>
                    </a:cxn>
                    <a:cxn ang="0">
                      <a:pos x="27" y="8"/>
                    </a:cxn>
                    <a:cxn ang="0">
                      <a:pos x="34" y="23"/>
                    </a:cxn>
                    <a:cxn ang="0">
                      <a:pos x="12" y="31"/>
                    </a:cxn>
                    <a:cxn ang="0">
                      <a:pos x="8" y="23"/>
                    </a:cxn>
                    <a:cxn ang="0">
                      <a:pos x="4" y="15"/>
                    </a:cxn>
                    <a:cxn ang="0">
                      <a:pos x="0" y="12"/>
                    </a:cxn>
                    <a:cxn ang="0">
                      <a:pos x="8" y="4"/>
                    </a:cxn>
                  </a:cxnLst>
                  <a:rect l="0" t="0" r="r" b="b"/>
                  <a:pathLst>
                    <a:path w="34" h="31">
                      <a:moveTo>
                        <a:pt x="8" y="4"/>
                      </a:moveTo>
                      <a:lnTo>
                        <a:pt x="19" y="0"/>
                      </a:lnTo>
                      <a:lnTo>
                        <a:pt x="27" y="8"/>
                      </a:lnTo>
                      <a:lnTo>
                        <a:pt x="34" y="23"/>
                      </a:lnTo>
                      <a:lnTo>
                        <a:pt x="12" y="31"/>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5263" name="Freeform 239"/>
                <p:cNvSpPr>
                  <a:spLocks noChangeAspect="1"/>
                </p:cNvSpPr>
                <p:nvPr/>
              </p:nvSpPr>
              <p:spPr bwMode="auto">
                <a:xfrm>
                  <a:off x="1199" y="3116"/>
                  <a:ext cx="34" cy="30"/>
                </a:xfrm>
                <a:custGeom>
                  <a:avLst/>
                  <a:gdLst/>
                  <a:ahLst/>
                  <a:cxnLst>
                    <a:cxn ang="0">
                      <a:pos x="8" y="4"/>
                    </a:cxn>
                    <a:cxn ang="0">
                      <a:pos x="19" y="0"/>
                    </a:cxn>
                    <a:cxn ang="0">
                      <a:pos x="30" y="7"/>
                    </a:cxn>
                    <a:cxn ang="0">
                      <a:pos x="34" y="23"/>
                    </a:cxn>
                    <a:cxn ang="0">
                      <a:pos x="15" y="30"/>
                    </a:cxn>
                    <a:cxn ang="0">
                      <a:pos x="8" y="23"/>
                    </a:cxn>
                    <a:cxn ang="0">
                      <a:pos x="4" y="15"/>
                    </a:cxn>
                    <a:cxn ang="0">
                      <a:pos x="0" y="11"/>
                    </a:cxn>
                    <a:cxn ang="0">
                      <a:pos x="8" y="4"/>
                    </a:cxn>
                  </a:cxnLst>
                  <a:rect l="0" t="0" r="r" b="b"/>
                  <a:pathLst>
                    <a:path w="34" h="30">
                      <a:moveTo>
                        <a:pt x="8" y="4"/>
                      </a:moveTo>
                      <a:lnTo>
                        <a:pt x="19" y="0"/>
                      </a:lnTo>
                      <a:lnTo>
                        <a:pt x="30" y="7"/>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5264" name="Freeform 240"/>
                <p:cNvSpPr>
                  <a:spLocks noChangeAspect="1"/>
                </p:cNvSpPr>
                <p:nvPr/>
              </p:nvSpPr>
              <p:spPr bwMode="auto">
                <a:xfrm>
                  <a:off x="1176" y="3123"/>
                  <a:ext cx="34" cy="31"/>
                </a:xfrm>
                <a:custGeom>
                  <a:avLst/>
                  <a:gdLst/>
                  <a:ahLst/>
                  <a:cxnLst>
                    <a:cxn ang="0">
                      <a:pos x="8" y="4"/>
                    </a:cxn>
                    <a:cxn ang="0">
                      <a:pos x="19" y="0"/>
                    </a:cxn>
                    <a:cxn ang="0">
                      <a:pos x="27" y="8"/>
                    </a:cxn>
                    <a:cxn ang="0">
                      <a:pos x="34" y="23"/>
                    </a:cxn>
                    <a:cxn ang="0">
                      <a:pos x="12" y="31"/>
                    </a:cxn>
                    <a:cxn ang="0">
                      <a:pos x="8" y="23"/>
                    </a:cxn>
                    <a:cxn ang="0">
                      <a:pos x="4" y="16"/>
                    </a:cxn>
                    <a:cxn ang="0">
                      <a:pos x="0" y="12"/>
                    </a:cxn>
                    <a:cxn ang="0">
                      <a:pos x="8" y="4"/>
                    </a:cxn>
                  </a:cxnLst>
                  <a:rect l="0" t="0" r="r" b="b"/>
                  <a:pathLst>
                    <a:path w="34" h="31">
                      <a:moveTo>
                        <a:pt x="8" y="4"/>
                      </a:moveTo>
                      <a:lnTo>
                        <a:pt x="19" y="0"/>
                      </a:lnTo>
                      <a:lnTo>
                        <a:pt x="27" y="8"/>
                      </a:lnTo>
                      <a:lnTo>
                        <a:pt x="34" y="23"/>
                      </a:lnTo>
                      <a:lnTo>
                        <a:pt x="12"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5265" name="Freeform 241"/>
                <p:cNvSpPr>
                  <a:spLocks noChangeAspect="1"/>
                </p:cNvSpPr>
                <p:nvPr/>
              </p:nvSpPr>
              <p:spPr bwMode="auto">
                <a:xfrm>
                  <a:off x="1150" y="3131"/>
                  <a:ext cx="34" cy="30"/>
                </a:xfrm>
                <a:custGeom>
                  <a:avLst/>
                  <a:gdLst/>
                  <a:ahLst/>
                  <a:cxnLst>
                    <a:cxn ang="0">
                      <a:pos x="8" y="4"/>
                    </a:cxn>
                    <a:cxn ang="0">
                      <a:pos x="19" y="0"/>
                    </a:cxn>
                    <a:cxn ang="0">
                      <a:pos x="30" y="11"/>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11"/>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5266" name="Freeform 242"/>
                <p:cNvSpPr>
                  <a:spLocks noChangeAspect="1"/>
                </p:cNvSpPr>
                <p:nvPr/>
              </p:nvSpPr>
              <p:spPr bwMode="auto">
                <a:xfrm>
                  <a:off x="1127" y="3139"/>
                  <a:ext cx="34" cy="30"/>
                </a:xfrm>
                <a:custGeom>
                  <a:avLst/>
                  <a:gdLst/>
                  <a:ahLst/>
                  <a:cxnLst>
                    <a:cxn ang="0">
                      <a:pos x="8" y="3"/>
                    </a:cxn>
                    <a:cxn ang="0">
                      <a:pos x="19" y="0"/>
                    </a:cxn>
                    <a:cxn ang="0">
                      <a:pos x="31" y="11"/>
                    </a:cxn>
                    <a:cxn ang="0">
                      <a:pos x="34" y="26"/>
                    </a:cxn>
                    <a:cxn ang="0">
                      <a:pos x="16" y="30"/>
                    </a:cxn>
                    <a:cxn ang="0">
                      <a:pos x="8" y="22"/>
                    </a:cxn>
                    <a:cxn ang="0">
                      <a:pos x="4" y="19"/>
                    </a:cxn>
                    <a:cxn ang="0">
                      <a:pos x="0" y="15"/>
                    </a:cxn>
                    <a:cxn ang="0">
                      <a:pos x="8" y="3"/>
                    </a:cxn>
                  </a:cxnLst>
                  <a:rect l="0" t="0" r="r" b="b"/>
                  <a:pathLst>
                    <a:path w="34" h="30">
                      <a:moveTo>
                        <a:pt x="8" y="3"/>
                      </a:moveTo>
                      <a:lnTo>
                        <a:pt x="19" y="0"/>
                      </a:lnTo>
                      <a:lnTo>
                        <a:pt x="31" y="11"/>
                      </a:lnTo>
                      <a:lnTo>
                        <a:pt x="34" y="26"/>
                      </a:lnTo>
                      <a:lnTo>
                        <a:pt x="16" y="30"/>
                      </a:lnTo>
                      <a:lnTo>
                        <a:pt x="8" y="22"/>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85267" name="Freeform 243"/>
                <p:cNvSpPr>
                  <a:spLocks noChangeAspect="1"/>
                </p:cNvSpPr>
                <p:nvPr/>
              </p:nvSpPr>
              <p:spPr bwMode="auto">
                <a:xfrm>
                  <a:off x="1101" y="3146"/>
                  <a:ext cx="38" cy="31"/>
                </a:xfrm>
                <a:custGeom>
                  <a:avLst/>
                  <a:gdLst/>
                  <a:ahLst/>
                  <a:cxnLst>
                    <a:cxn ang="0">
                      <a:pos x="11" y="4"/>
                    </a:cxn>
                    <a:cxn ang="0">
                      <a:pos x="23" y="0"/>
                    </a:cxn>
                    <a:cxn ang="0">
                      <a:pos x="30" y="12"/>
                    </a:cxn>
                    <a:cxn ang="0">
                      <a:pos x="38" y="27"/>
                    </a:cxn>
                    <a:cxn ang="0">
                      <a:pos x="15" y="31"/>
                    </a:cxn>
                    <a:cxn ang="0">
                      <a:pos x="0" y="15"/>
                    </a:cxn>
                    <a:cxn ang="0">
                      <a:pos x="11" y="4"/>
                    </a:cxn>
                  </a:cxnLst>
                  <a:rect l="0" t="0" r="r" b="b"/>
                  <a:pathLst>
                    <a:path w="38" h="31">
                      <a:moveTo>
                        <a:pt x="11" y="4"/>
                      </a:moveTo>
                      <a:lnTo>
                        <a:pt x="23" y="0"/>
                      </a:lnTo>
                      <a:lnTo>
                        <a:pt x="30" y="12"/>
                      </a:lnTo>
                      <a:lnTo>
                        <a:pt x="38" y="27"/>
                      </a:lnTo>
                      <a:lnTo>
                        <a:pt x="15" y="31"/>
                      </a:lnTo>
                      <a:lnTo>
                        <a:pt x="0" y="15"/>
                      </a:lnTo>
                      <a:lnTo>
                        <a:pt x="11" y="4"/>
                      </a:lnTo>
                    </a:path>
                  </a:pathLst>
                </a:custGeom>
                <a:noFill/>
                <a:ln w="6350">
                  <a:solidFill>
                    <a:srgbClr val="000000"/>
                  </a:solidFill>
                  <a:prstDash val="solid"/>
                  <a:round/>
                  <a:headEnd/>
                  <a:tailEnd/>
                </a:ln>
              </p:spPr>
              <p:txBody>
                <a:bodyPr/>
                <a:lstStyle/>
                <a:p>
                  <a:endParaRPr lang="en-US"/>
                </a:p>
              </p:txBody>
            </p:sp>
            <p:sp>
              <p:nvSpPr>
                <p:cNvPr id="385268" name="Freeform 244"/>
                <p:cNvSpPr>
                  <a:spLocks noChangeAspect="1"/>
                </p:cNvSpPr>
                <p:nvPr/>
              </p:nvSpPr>
              <p:spPr bwMode="auto">
                <a:xfrm>
                  <a:off x="1391" y="3055"/>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5269" name="Freeform 245"/>
                <p:cNvSpPr>
                  <a:spLocks noChangeAspect="1" noEditPoints="1"/>
                </p:cNvSpPr>
                <p:nvPr/>
              </p:nvSpPr>
              <p:spPr bwMode="auto">
                <a:xfrm>
                  <a:off x="1101" y="3059"/>
                  <a:ext cx="309" cy="118"/>
                </a:xfrm>
                <a:custGeom>
                  <a:avLst/>
                  <a:gdLst/>
                  <a:ahLst/>
                  <a:cxnLst>
                    <a:cxn ang="0">
                      <a:pos x="305" y="23"/>
                    </a:cxn>
                    <a:cxn ang="0">
                      <a:pos x="297" y="11"/>
                    </a:cxn>
                    <a:cxn ang="0">
                      <a:pos x="297" y="0"/>
                    </a:cxn>
                    <a:cxn ang="0">
                      <a:pos x="309" y="8"/>
                    </a:cxn>
                    <a:cxn ang="0">
                      <a:pos x="282" y="30"/>
                    </a:cxn>
                    <a:cxn ang="0">
                      <a:pos x="271" y="19"/>
                    </a:cxn>
                    <a:cxn ang="0">
                      <a:pos x="275" y="8"/>
                    </a:cxn>
                    <a:cxn ang="0">
                      <a:pos x="282" y="15"/>
                    </a:cxn>
                    <a:cxn ang="0">
                      <a:pos x="256" y="38"/>
                    </a:cxn>
                    <a:cxn ang="0">
                      <a:pos x="249" y="27"/>
                    </a:cxn>
                    <a:cxn ang="0">
                      <a:pos x="252" y="15"/>
                    </a:cxn>
                    <a:cxn ang="0">
                      <a:pos x="260" y="23"/>
                    </a:cxn>
                    <a:cxn ang="0">
                      <a:pos x="233" y="45"/>
                    </a:cxn>
                    <a:cxn ang="0">
                      <a:pos x="226" y="34"/>
                    </a:cxn>
                    <a:cxn ang="0">
                      <a:pos x="226" y="23"/>
                    </a:cxn>
                    <a:cxn ang="0">
                      <a:pos x="237" y="30"/>
                    </a:cxn>
                    <a:cxn ang="0">
                      <a:pos x="207" y="57"/>
                    </a:cxn>
                    <a:cxn ang="0">
                      <a:pos x="200" y="42"/>
                    </a:cxn>
                    <a:cxn ang="0">
                      <a:pos x="203" y="30"/>
                    </a:cxn>
                    <a:cxn ang="0">
                      <a:pos x="211" y="38"/>
                    </a:cxn>
                    <a:cxn ang="0">
                      <a:pos x="185" y="64"/>
                    </a:cxn>
                    <a:cxn ang="0">
                      <a:pos x="177" y="49"/>
                    </a:cxn>
                    <a:cxn ang="0">
                      <a:pos x="181" y="38"/>
                    </a:cxn>
                    <a:cxn ang="0">
                      <a:pos x="188" y="45"/>
                    </a:cxn>
                    <a:cxn ang="0">
                      <a:pos x="162" y="72"/>
                    </a:cxn>
                    <a:cxn ang="0">
                      <a:pos x="151" y="57"/>
                    </a:cxn>
                    <a:cxn ang="0">
                      <a:pos x="154" y="45"/>
                    </a:cxn>
                    <a:cxn ang="0">
                      <a:pos x="162" y="53"/>
                    </a:cxn>
                    <a:cxn ang="0">
                      <a:pos x="136" y="80"/>
                    </a:cxn>
                    <a:cxn ang="0">
                      <a:pos x="128" y="64"/>
                    </a:cxn>
                    <a:cxn ang="0">
                      <a:pos x="132" y="53"/>
                    </a:cxn>
                    <a:cxn ang="0">
                      <a:pos x="139" y="61"/>
                    </a:cxn>
                    <a:cxn ang="0">
                      <a:pos x="113" y="87"/>
                    </a:cxn>
                    <a:cxn ang="0">
                      <a:pos x="106" y="72"/>
                    </a:cxn>
                    <a:cxn ang="0">
                      <a:pos x="106" y="61"/>
                    </a:cxn>
                    <a:cxn ang="0">
                      <a:pos x="117" y="68"/>
                    </a:cxn>
                    <a:cxn ang="0">
                      <a:pos x="87" y="95"/>
                    </a:cxn>
                    <a:cxn ang="0">
                      <a:pos x="79" y="80"/>
                    </a:cxn>
                    <a:cxn ang="0">
                      <a:pos x="83" y="68"/>
                    </a:cxn>
                    <a:cxn ang="0">
                      <a:pos x="90" y="76"/>
                    </a:cxn>
                    <a:cxn ang="0">
                      <a:pos x="64" y="102"/>
                    </a:cxn>
                    <a:cxn ang="0">
                      <a:pos x="57" y="87"/>
                    </a:cxn>
                    <a:cxn ang="0">
                      <a:pos x="60" y="76"/>
                    </a:cxn>
                    <a:cxn ang="0">
                      <a:pos x="68" y="83"/>
                    </a:cxn>
                    <a:cxn ang="0">
                      <a:pos x="42" y="110"/>
                    </a:cxn>
                    <a:cxn ang="0">
                      <a:pos x="34" y="95"/>
                    </a:cxn>
                    <a:cxn ang="0">
                      <a:pos x="34" y="83"/>
                    </a:cxn>
                    <a:cxn ang="0">
                      <a:pos x="45" y="91"/>
                    </a:cxn>
                    <a:cxn ang="0">
                      <a:pos x="15" y="118"/>
                    </a:cxn>
                    <a:cxn ang="0">
                      <a:pos x="11" y="91"/>
                    </a:cxn>
                    <a:cxn ang="0">
                      <a:pos x="19" y="99"/>
                    </a:cxn>
                  </a:cxnLst>
                  <a:rect l="0" t="0" r="r" b="b"/>
                  <a:pathLst>
                    <a:path w="309" h="118">
                      <a:moveTo>
                        <a:pt x="309" y="8"/>
                      </a:moveTo>
                      <a:lnTo>
                        <a:pt x="305" y="23"/>
                      </a:lnTo>
                      <a:lnTo>
                        <a:pt x="297" y="19"/>
                      </a:lnTo>
                      <a:lnTo>
                        <a:pt x="297" y="11"/>
                      </a:lnTo>
                      <a:lnTo>
                        <a:pt x="294" y="8"/>
                      </a:lnTo>
                      <a:lnTo>
                        <a:pt x="297" y="0"/>
                      </a:lnTo>
                      <a:lnTo>
                        <a:pt x="309" y="8"/>
                      </a:lnTo>
                      <a:lnTo>
                        <a:pt x="309" y="8"/>
                      </a:lnTo>
                      <a:close/>
                      <a:moveTo>
                        <a:pt x="282" y="15"/>
                      </a:moveTo>
                      <a:lnTo>
                        <a:pt x="282" y="30"/>
                      </a:lnTo>
                      <a:lnTo>
                        <a:pt x="275" y="23"/>
                      </a:lnTo>
                      <a:lnTo>
                        <a:pt x="271" y="19"/>
                      </a:lnTo>
                      <a:lnTo>
                        <a:pt x="267" y="15"/>
                      </a:lnTo>
                      <a:lnTo>
                        <a:pt x="275" y="8"/>
                      </a:lnTo>
                      <a:lnTo>
                        <a:pt x="282" y="15"/>
                      </a:lnTo>
                      <a:lnTo>
                        <a:pt x="282" y="15"/>
                      </a:lnTo>
                      <a:close/>
                      <a:moveTo>
                        <a:pt x="260" y="23"/>
                      </a:moveTo>
                      <a:lnTo>
                        <a:pt x="256" y="38"/>
                      </a:lnTo>
                      <a:lnTo>
                        <a:pt x="252" y="34"/>
                      </a:lnTo>
                      <a:lnTo>
                        <a:pt x="249" y="27"/>
                      </a:lnTo>
                      <a:lnTo>
                        <a:pt x="245" y="23"/>
                      </a:lnTo>
                      <a:lnTo>
                        <a:pt x="252" y="15"/>
                      </a:lnTo>
                      <a:lnTo>
                        <a:pt x="260" y="23"/>
                      </a:lnTo>
                      <a:lnTo>
                        <a:pt x="260" y="23"/>
                      </a:lnTo>
                      <a:close/>
                      <a:moveTo>
                        <a:pt x="237" y="30"/>
                      </a:moveTo>
                      <a:lnTo>
                        <a:pt x="233" y="45"/>
                      </a:lnTo>
                      <a:lnTo>
                        <a:pt x="226" y="42"/>
                      </a:lnTo>
                      <a:lnTo>
                        <a:pt x="226" y="34"/>
                      </a:lnTo>
                      <a:lnTo>
                        <a:pt x="222" y="30"/>
                      </a:lnTo>
                      <a:lnTo>
                        <a:pt x="226" y="23"/>
                      </a:lnTo>
                      <a:lnTo>
                        <a:pt x="237" y="30"/>
                      </a:lnTo>
                      <a:lnTo>
                        <a:pt x="237" y="30"/>
                      </a:lnTo>
                      <a:close/>
                      <a:moveTo>
                        <a:pt x="211" y="38"/>
                      </a:moveTo>
                      <a:lnTo>
                        <a:pt x="207" y="57"/>
                      </a:lnTo>
                      <a:lnTo>
                        <a:pt x="203" y="49"/>
                      </a:lnTo>
                      <a:lnTo>
                        <a:pt x="200" y="42"/>
                      </a:lnTo>
                      <a:lnTo>
                        <a:pt x="196" y="38"/>
                      </a:lnTo>
                      <a:lnTo>
                        <a:pt x="203" y="30"/>
                      </a:lnTo>
                      <a:lnTo>
                        <a:pt x="211" y="38"/>
                      </a:lnTo>
                      <a:lnTo>
                        <a:pt x="211" y="38"/>
                      </a:lnTo>
                      <a:close/>
                      <a:moveTo>
                        <a:pt x="188" y="45"/>
                      </a:moveTo>
                      <a:lnTo>
                        <a:pt x="185" y="64"/>
                      </a:lnTo>
                      <a:lnTo>
                        <a:pt x="177" y="57"/>
                      </a:lnTo>
                      <a:lnTo>
                        <a:pt x="177" y="49"/>
                      </a:lnTo>
                      <a:lnTo>
                        <a:pt x="173" y="45"/>
                      </a:lnTo>
                      <a:lnTo>
                        <a:pt x="181" y="38"/>
                      </a:lnTo>
                      <a:lnTo>
                        <a:pt x="188" y="45"/>
                      </a:lnTo>
                      <a:lnTo>
                        <a:pt x="188" y="45"/>
                      </a:lnTo>
                      <a:close/>
                      <a:moveTo>
                        <a:pt x="162" y="53"/>
                      </a:moveTo>
                      <a:lnTo>
                        <a:pt x="162" y="72"/>
                      </a:lnTo>
                      <a:lnTo>
                        <a:pt x="154" y="64"/>
                      </a:lnTo>
                      <a:lnTo>
                        <a:pt x="151" y="57"/>
                      </a:lnTo>
                      <a:lnTo>
                        <a:pt x="147" y="53"/>
                      </a:lnTo>
                      <a:lnTo>
                        <a:pt x="154" y="45"/>
                      </a:lnTo>
                      <a:lnTo>
                        <a:pt x="162" y="53"/>
                      </a:lnTo>
                      <a:lnTo>
                        <a:pt x="162" y="53"/>
                      </a:lnTo>
                      <a:close/>
                      <a:moveTo>
                        <a:pt x="139" y="61"/>
                      </a:moveTo>
                      <a:lnTo>
                        <a:pt x="136" y="80"/>
                      </a:lnTo>
                      <a:lnTo>
                        <a:pt x="132" y="72"/>
                      </a:lnTo>
                      <a:lnTo>
                        <a:pt x="128" y="64"/>
                      </a:lnTo>
                      <a:lnTo>
                        <a:pt x="124" y="61"/>
                      </a:lnTo>
                      <a:lnTo>
                        <a:pt x="132" y="53"/>
                      </a:lnTo>
                      <a:lnTo>
                        <a:pt x="139" y="61"/>
                      </a:lnTo>
                      <a:lnTo>
                        <a:pt x="139" y="61"/>
                      </a:lnTo>
                      <a:close/>
                      <a:moveTo>
                        <a:pt x="117" y="68"/>
                      </a:moveTo>
                      <a:lnTo>
                        <a:pt x="113" y="87"/>
                      </a:lnTo>
                      <a:lnTo>
                        <a:pt x="106" y="80"/>
                      </a:lnTo>
                      <a:lnTo>
                        <a:pt x="106" y="72"/>
                      </a:lnTo>
                      <a:lnTo>
                        <a:pt x="102" y="68"/>
                      </a:lnTo>
                      <a:lnTo>
                        <a:pt x="106" y="61"/>
                      </a:lnTo>
                      <a:lnTo>
                        <a:pt x="117" y="68"/>
                      </a:lnTo>
                      <a:lnTo>
                        <a:pt x="117" y="68"/>
                      </a:lnTo>
                      <a:close/>
                      <a:moveTo>
                        <a:pt x="90" y="76"/>
                      </a:moveTo>
                      <a:lnTo>
                        <a:pt x="87" y="95"/>
                      </a:lnTo>
                      <a:lnTo>
                        <a:pt x="83" y="87"/>
                      </a:lnTo>
                      <a:lnTo>
                        <a:pt x="79" y="80"/>
                      </a:lnTo>
                      <a:lnTo>
                        <a:pt x="75" y="76"/>
                      </a:lnTo>
                      <a:lnTo>
                        <a:pt x="83" y="68"/>
                      </a:lnTo>
                      <a:lnTo>
                        <a:pt x="90" y="76"/>
                      </a:lnTo>
                      <a:lnTo>
                        <a:pt x="90" y="76"/>
                      </a:lnTo>
                      <a:close/>
                      <a:moveTo>
                        <a:pt x="68" y="83"/>
                      </a:moveTo>
                      <a:lnTo>
                        <a:pt x="64" y="102"/>
                      </a:lnTo>
                      <a:lnTo>
                        <a:pt x="57" y="95"/>
                      </a:lnTo>
                      <a:lnTo>
                        <a:pt x="57" y="87"/>
                      </a:lnTo>
                      <a:lnTo>
                        <a:pt x="53" y="83"/>
                      </a:lnTo>
                      <a:lnTo>
                        <a:pt x="60" y="76"/>
                      </a:lnTo>
                      <a:lnTo>
                        <a:pt x="68" y="83"/>
                      </a:lnTo>
                      <a:lnTo>
                        <a:pt x="68" y="83"/>
                      </a:lnTo>
                      <a:close/>
                      <a:moveTo>
                        <a:pt x="45" y="91"/>
                      </a:moveTo>
                      <a:lnTo>
                        <a:pt x="42" y="110"/>
                      </a:lnTo>
                      <a:lnTo>
                        <a:pt x="34" y="102"/>
                      </a:lnTo>
                      <a:lnTo>
                        <a:pt x="34" y="95"/>
                      </a:lnTo>
                      <a:lnTo>
                        <a:pt x="26" y="91"/>
                      </a:lnTo>
                      <a:lnTo>
                        <a:pt x="34" y="83"/>
                      </a:lnTo>
                      <a:lnTo>
                        <a:pt x="45" y="91"/>
                      </a:lnTo>
                      <a:lnTo>
                        <a:pt x="45" y="91"/>
                      </a:lnTo>
                      <a:close/>
                      <a:moveTo>
                        <a:pt x="19" y="99"/>
                      </a:moveTo>
                      <a:lnTo>
                        <a:pt x="15" y="118"/>
                      </a:lnTo>
                      <a:lnTo>
                        <a:pt x="0" y="102"/>
                      </a:lnTo>
                      <a:lnTo>
                        <a:pt x="11" y="91"/>
                      </a:lnTo>
                      <a:lnTo>
                        <a:pt x="19" y="99"/>
                      </a:lnTo>
                      <a:lnTo>
                        <a:pt x="19" y="99"/>
                      </a:lnTo>
                      <a:close/>
                    </a:path>
                  </a:pathLst>
                </a:custGeom>
                <a:solidFill>
                  <a:srgbClr val="E2E2BF"/>
                </a:solidFill>
                <a:ln w="9525">
                  <a:noFill/>
                  <a:round/>
                  <a:headEnd/>
                  <a:tailEnd/>
                </a:ln>
              </p:spPr>
              <p:txBody>
                <a:bodyPr/>
                <a:lstStyle/>
                <a:p>
                  <a:endParaRPr lang="en-US"/>
                </a:p>
              </p:txBody>
            </p:sp>
            <p:sp>
              <p:nvSpPr>
                <p:cNvPr id="385270" name="Freeform 246"/>
                <p:cNvSpPr>
                  <a:spLocks noChangeAspect="1" noEditPoints="1"/>
                </p:cNvSpPr>
                <p:nvPr/>
              </p:nvSpPr>
              <p:spPr bwMode="auto">
                <a:xfrm>
                  <a:off x="1112" y="3055"/>
                  <a:ext cx="309" cy="106"/>
                </a:xfrm>
                <a:custGeom>
                  <a:avLst/>
                  <a:gdLst/>
                  <a:ahLst/>
                  <a:cxnLst>
                    <a:cxn ang="0">
                      <a:pos x="298" y="12"/>
                    </a:cxn>
                    <a:cxn ang="0">
                      <a:pos x="298" y="0"/>
                    </a:cxn>
                    <a:cxn ang="0">
                      <a:pos x="286" y="4"/>
                    </a:cxn>
                    <a:cxn ang="0">
                      <a:pos x="271" y="19"/>
                    </a:cxn>
                    <a:cxn ang="0">
                      <a:pos x="275" y="8"/>
                    </a:cxn>
                    <a:cxn ang="0">
                      <a:pos x="264" y="12"/>
                    </a:cxn>
                    <a:cxn ang="0">
                      <a:pos x="249" y="27"/>
                    </a:cxn>
                    <a:cxn ang="0">
                      <a:pos x="253" y="15"/>
                    </a:cxn>
                    <a:cxn ang="0">
                      <a:pos x="241" y="19"/>
                    </a:cxn>
                    <a:cxn ang="0">
                      <a:pos x="226" y="34"/>
                    </a:cxn>
                    <a:cxn ang="0">
                      <a:pos x="226" y="23"/>
                    </a:cxn>
                    <a:cxn ang="0">
                      <a:pos x="215" y="27"/>
                    </a:cxn>
                    <a:cxn ang="0">
                      <a:pos x="200" y="42"/>
                    </a:cxn>
                    <a:cxn ang="0">
                      <a:pos x="204" y="31"/>
                    </a:cxn>
                    <a:cxn ang="0">
                      <a:pos x="192" y="34"/>
                    </a:cxn>
                    <a:cxn ang="0">
                      <a:pos x="177" y="49"/>
                    </a:cxn>
                    <a:cxn ang="0">
                      <a:pos x="181" y="38"/>
                    </a:cxn>
                    <a:cxn ang="0">
                      <a:pos x="170" y="42"/>
                    </a:cxn>
                    <a:cxn ang="0">
                      <a:pos x="155" y="57"/>
                    </a:cxn>
                    <a:cxn ang="0">
                      <a:pos x="155" y="46"/>
                    </a:cxn>
                    <a:cxn ang="0">
                      <a:pos x="143" y="49"/>
                    </a:cxn>
                    <a:cxn ang="0">
                      <a:pos x="128" y="65"/>
                    </a:cxn>
                    <a:cxn ang="0">
                      <a:pos x="132" y="53"/>
                    </a:cxn>
                    <a:cxn ang="0">
                      <a:pos x="121" y="57"/>
                    </a:cxn>
                    <a:cxn ang="0">
                      <a:pos x="106" y="72"/>
                    </a:cxn>
                    <a:cxn ang="0">
                      <a:pos x="106" y="61"/>
                    </a:cxn>
                    <a:cxn ang="0">
                      <a:pos x="95" y="65"/>
                    </a:cxn>
                    <a:cxn ang="0">
                      <a:pos x="79" y="84"/>
                    </a:cxn>
                    <a:cxn ang="0">
                      <a:pos x="83" y="68"/>
                    </a:cxn>
                    <a:cxn ang="0">
                      <a:pos x="72" y="72"/>
                    </a:cxn>
                    <a:cxn ang="0">
                      <a:pos x="57" y="87"/>
                    </a:cxn>
                    <a:cxn ang="0">
                      <a:pos x="61" y="76"/>
                    </a:cxn>
                    <a:cxn ang="0">
                      <a:pos x="49" y="80"/>
                    </a:cxn>
                    <a:cxn ang="0">
                      <a:pos x="34" y="99"/>
                    </a:cxn>
                    <a:cxn ang="0">
                      <a:pos x="34" y="84"/>
                    </a:cxn>
                    <a:cxn ang="0">
                      <a:pos x="23" y="87"/>
                    </a:cxn>
                    <a:cxn ang="0">
                      <a:pos x="8" y="106"/>
                    </a:cxn>
                    <a:cxn ang="0">
                      <a:pos x="12" y="91"/>
                    </a:cxn>
                    <a:cxn ang="0">
                      <a:pos x="0" y="95"/>
                    </a:cxn>
                  </a:cxnLst>
                  <a:rect l="0" t="0" r="r" b="b"/>
                  <a:pathLst>
                    <a:path w="309" h="106">
                      <a:moveTo>
                        <a:pt x="286" y="4"/>
                      </a:moveTo>
                      <a:lnTo>
                        <a:pt x="298" y="12"/>
                      </a:lnTo>
                      <a:lnTo>
                        <a:pt x="309" y="8"/>
                      </a:lnTo>
                      <a:lnTo>
                        <a:pt x="298" y="0"/>
                      </a:lnTo>
                      <a:lnTo>
                        <a:pt x="286" y="4"/>
                      </a:lnTo>
                      <a:lnTo>
                        <a:pt x="286" y="4"/>
                      </a:lnTo>
                      <a:close/>
                      <a:moveTo>
                        <a:pt x="264" y="12"/>
                      </a:moveTo>
                      <a:lnTo>
                        <a:pt x="271" y="19"/>
                      </a:lnTo>
                      <a:lnTo>
                        <a:pt x="283" y="15"/>
                      </a:lnTo>
                      <a:lnTo>
                        <a:pt x="275" y="8"/>
                      </a:lnTo>
                      <a:lnTo>
                        <a:pt x="264" y="12"/>
                      </a:lnTo>
                      <a:lnTo>
                        <a:pt x="264" y="12"/>
                      </a:lnTo>
                      <a:close/>
                      <a:moveTo>
                        <a:pt x="241" y="19"/>
                      </a:moveTo>
                      <a:lnTo>
                        <a:pt x="249" y="27"/>
                      </a:lnTo>
                      <a:lnTo>
                        <a:pt x="260" y="23"/>
                      </a:lnTo>
                      <a:lnTo>
                        <a:pt x="253" y="15"/>
                      </a:lnTo>
                      <a:lnTo>
                        <a:pt x="241" y="19"/>
                      </a:lnTo>
                      <a:lnTo>
                        <a:pt x="241" y="19"/>
                      </a:lnTo>
                      <a:close/>
                      <a:moveTo>
                        <a:pt x="215" y="27"/>
                      </a:moveTo>
                      <a:lnTo>
                        <a:pt x="226" y="34"/>
                      </a:lnTo>
                      <a:lnTo>
                        <a:pt x="238" y="31"/>
                      </a:lnTo>
                      <a:lnTo>
                        <a:pt x="226" y="23"/>
                      </a:lnTo>
                      <a:lnTo>
                        <a:pt x="215" y="27"/>
                      </a:lnTo>
                      <a:lnTo>
                        <a:pt x="215" y="27"/>
                      </a:lnTo>
                      <a:close/>
                      <a:moveTo>
                        <a:pt x="192" y="34"/>
                      </a:moveTo>
                      <a:lnTo>
                        <a:pt x="200" y="42"/>
                      </a:lnTo>
                      <a:lnTo>
                        <a:pt x="211" y="38"/>
                      </a:lnTo>
                      <a:lnTo>
                        <a:pt x="204" y="31"/>
                      </a:lnTo>
                      <a:lnTo>
                        <a:pt x="192" y="34"/>
                      </a:lnTo>
                      <a:lnTo>
                        <a:pt x="192" y="34"/>
                      </a:lnTo>
                      <a:close/>
                      <a:moveTo>
                        <a:pt x="170" y="42"/>
                      </a:moveTo>
                      <a:lnTo>
                        <a:pt x="177" y="49"/>
                      </a:lnTo>
                      <a:lnTo>
                        <a:pt x="189" y="46"/>
                      </a:lnTo>
                      <a:lnTo>
                        <a:pt x="181" y="38"/>
                      </a:lnTo>
                      <a:lnTo>
                        <a:pt x="170" y="42"/>
                      </a:lnTo>
                      <a:lnTo>
                        <a:pt x="170" y="42"/>
                      </a:lnTo>
                      <a:close/>
                      <a:moveTo>
                        <a:pt x="143" y="49"/>
                      </a:moveTo>
                      <a:lnTo>
                        <a:pt x="155" y="57"/>
                      </a:lnTo>
                      <a:lnTo>
                        <a:pt x="166" y="53"/>
                      </a:lnTo>
                      <a:lnTo>
                        <a:pt x="155" y="46"/>
                      </a:lnTo>
                      <a:lnTo>
                        <a:pt x="143" y="49"/>
                      </a:lnTo>
                      <a:lnTo>
                        <a:pt x="143" y="49"/>
                      </a:lnTo>
                      <a:close/>
                      <a:moveTo>
                        <a:pt x="121" y="57"/>
                      </a:moveTo>
                      <a:lnTo>
                        <a:pt x="128" y="65"/>
                      </a:lnTo>
                      <a:lnTo>
                        <a:pt x="140" y="61"/>
                      </a:lnTo>
                      <a:lnTo>
                        <a:pt x="132" y="53"/>
                      </a:lnTo>
                      <a:lnTo>
                        <a:pt x="121" y="57"/>
                      </a:lnTo>
                      <a:lnTo>
                        <a:pt x="121" y="57"/>
                      </a:lnTo>
                      <a:close/>
                      <a:moveTo>
                        <a:pt x="95" y="65"/>
                      </a:moveTo>
                      <a:lnTo>
                        <a:pt x="106" y="72"/>
                      </a:lnTo>
                      <a:lnTo>
                        <a:pt x="117" y="68"/>
                      </a:lnTo>
                      <a:lnTo>
                        <a:pt x="106" y="61"/>
                      </a:lnTo>
                      <a:lnTo>
                        <a:pt x="95" y="65"/>
                      </a:lnTo>
                      <a:lnTo>
                        <a:pt x="95" y="65"/>
                      </a:lnTo>
                      <a:close/>
                      <a:moveTo>
                        <a:pt x="72" y="72"/>
                      </a:moveTo>
                      <a:lnTo>
                        <a:pt x="79" y="84"/>
                      </a:lnTo>
                      <a:lnTo>
                        <a:pt x="91" y="80"/>
                      </a:lnTo>
                      <a:lnTo>
                        <a:pt x="83" y="68"/>
                      </a:lnTo>
                      <a:lnTo>
                        <a:pt x="72" y="72"/>
                      </a:lnTo>
                      <a:lnTo>
                        <a:pt x="72" y="72"/>
                      </a:lnTo>
                      <a:close/>
                      <a:moveTo>
                        <a:pt x="49" y="80"/>
                      </a:moveTo>
                      <a:lnTo>
                        <a:pt x="57" y="87"/>
                      </a:lnTo>
                      <a:lnTo>
                        <a:pt x="68" y="87"/>
                      </a:lnTo>
                      <a:lnTo>
                        <a:pt x="61" y="76"/>
                      </a:lnTo>
                      <a:lnTo>
                        <a:pt x="49" y="80"/>
                      </a:lnTo>
                      <a:lnTo>
                        <a:pt x="49" y="80"/>
                      </a:lnTo>
                      <a:close/>
                      <a:moveTo>
                        <a:pt x="23" y="87"/>
                      </a:moveTo>
                      <a:lnTo>
                        <a:pt x="34" y="99"/>
                      </a:lnTo>
                      <a:lnTo>
                        <a:pt x="46" y="95"/>
                      </a:lnTo>
                      <a:lnTo>
                        <a:pt x="34" y="84"/>
                      </a:lnTo>
                      <a:lnTo>
                        <a:pt x="23" y="87"/>
                      </a:lnTo>
                      <a:lnTo>
                        <a:pt x="23" y="87"/>
                      </a:lnTo>
                      <a:close/>
                      <a:moveTo>
                        <a:pt x="0" y="95"/>
                      </a:moveTo>
                      <a:lnTo>
                        <a:pt x="8" y="106"/>
                      </a:lnTo>
                      <a:lnTo>
                        <a:pt x="19" y="103"/>
                      </a:lnTo>
                      <a:lnTo>
                        <a:pt x="12" y="91"/>
                      </a:lnTo>
                      <a:lnTo>
                        <a:pt x="0" y="95"/>
                      </a:lnTo>
                      <a:lnTo>
                        <a:pt x="0" y="95"/>
                      </a:lnTo>
                      <a:close/>
                    </a:path>
                  </a:pathLst>
                </a:custGeom>
                <a:solidFill>
                  <a:srgbClr val="FCFCD8"/>
                </a:solidFill>
                <a:ln w="9525">
                  <a:noFill/>
                  <a:round/>
                  <a:headEnd/>
                  <a:tailEnd/>
                </a:ln>
              </p:spPr>
              <p:txBody>
                <a:bodyPr/>
                <a:lstStyle/>
                <a:p>
                  <a:endParaRPr lang="en-US"/>
                </a:p>
              </p:txBody>
            </p:sp>
            <p:sp>
              <p:nvSpPr>
                <p:cNvPr id="385271" name="Freeform 247"/>
                <p:cNvSpPr>
                  <a:spLocks noChangeAspect="1"/>
                </p:cNvSpPr>
                <p:nvPr/>
              </p:nvSpPr>
              <p:spPr bwMode="auto">
                <a:xfrm>
                  <a:off x="1632" y="2945"/>
                  <a:ext cx="165" cy="118"/>
                </a:xfrm>
                <a:custGeom>
                  <a:avLst/>
                  <a:gdLst/>
                  <a:ahLst/>
                  <a:cxnLst>
                    <a:cxn ang="0">
                      <a:pos x="165" y="118"/>
                    </a:cxn>
                    <a:cxn ang="0">
                      <a:pos x="158" y="114"/>
                    </a:cxn>
                    <a:cxn ang="0">
                      <a:pos x="154" y="114"/>
                    </a:cxn>
                    <a:cxn ang="0">
                      <a:pos x="147" y="110"/>
                    </a:cxn>
                    <a:cxn ang="0">
                      <a:pos x="143" y="106"/>
                    </a:cxn>
                    <a:cxn ang="0">
                      <a:pos x="135" y="103"/>
                    </a:cxn>
                    <a:cxn ang="0">
                      <a:pos x="132" y="99"/>
                    </a:cxn>
                    <a:cxn ang="0">
                      <a:pos x="124" y="95"/>
                    </a:cxn>
                    <a:cxn ang="0">
                      <a:pos x="120" y="91"/>
                    </a:cxn>
                    <a:cxn ang="0">
                      <a:pos x="113" y="87"/>
                    </a:cxn>
                    <a:cxn ang="0">
                      <a:pos x="109" y="84"/>
                    </a:cxn>
                    <a:cxn ang="0">
                      <a:pos x="101" y="84"/>
                    </a:cxn>
                    <a:cxn ang="0">
                      <a:pos x="98" y="80"/>
                    </a:cxn>
                    <a:cxn ang="0">
                      <a:pos x="90" y="76"/>
                    </a:cxn>
                    <a:cxn ang="0">
                      <a:pos x="86" y="72"/>
                    </a:cxn>
                    <a:cxn ang="0">
                      <a:pos x="83" y="68"/>
                    </a:cxn>
                    <a:cxn ang="0">
                      <a:pos x="75" y="65"/>
                    </a:cxn>
                    <a:cxn ang="0">
                      <a:pos x="71" y="61"/>
                    </a:cxn>
                    <a:cxn ang="0">
                      <a:pos x="64" y="57"/>
                    </a:cxn>
                    <a:cxn ang="0">
                      <a:pos x="60" y="53"/>
                    </a:cxn>
                    <a:cxn ang="0">
                      <a:pos x="56" y="49"/>
                    </a:cxn>
                    <a:cxn ang="0">
                      <a:pos x="49" y="46"/>
                    </a:cxn>
                    <a:cxn ang="0">
                      <a:pos x="45" y="42"/>
                    </a:cxn>
                    <a:cxn ang="0">
                      <a:pos x="41" y="34"/>
                    </a:cxn>
                    <a:cxn ang="0">
                      <a:pos x="34" y="30"/>
                    </a:cxn>
                    <a:cxn ang="0">
                      <a:pos x="30" y="27"/>
                    </a:cxn>
                    <a:cxn ang="0">
                      <a:pos x="26" y="23"/>
                    </a:cxn>
                    <a:cxn ang="0">
                      <a:pos x="22" y="19"/>
                    </a:cxn>
                    <a:cxn ang="0">
                      <a:pos x="15" y="15"/>
                    </a:cxn>
                    <a:cxn ang="0">
                      <a:pos x="11" y="11"/>
                    </a:cxn>
                    <a:cxn ang="0">
                      <a:pos x="7" y="8"/>
                    </a:cxn>
                    <a:cxn ang="0">
                      <a:pos x="4" y="4"/>
                    </a:cxn>
                    <a:cxn ang="0">
                      <a:pos x="0" y="0"/>
                    </a:cxn>
                    <a:cxn ang="0">
                      <a:pos x="165" y="118"/>
                    </a:cxn>
                  </a:cxnLst>
                  <a:rect l="0" t="0" r="r" b="b"/>
                  <a:pathLst>
                    <a:path w="165" h="118">
                      <a:moveTo>
                        <a:pt x="165" y="118"/>
                      </a:moveTo>
                      <a:lnTo>
                        <a:pt x="158" y="114"/>
                      </a:lnTo>
                      <a:lnTo>
                        <a:pt x="154" y="114"/>
                      </a:lnTo>
                      <a:lnTo>
                        <a:pt x="147" y="110"/>
                      </a:lnTo>
                      <a:lnTo>
                        <a:pt x="143" y="106"/>
                      </a:lnTo>
                      <a:lnTo>
                        <a:pt x="135" y="103"/>
                      </a:lnTo>
                      <a:lnTo>
                        <a:pt x="132" y="99"/>
                      </a:lnTo>
                      <a:lnTo>
                        <a:pt x="124" y="95"/>
                      </a:lnTo>
                      <a:lnTo>
                        <a:pt x="120" y="91"/>
                      </a:lnTo>
                      <a:lnTo>
                        <a:pt x="113" y="87"/>
                      </a:lnTo>
                      <a:lnTo>
                        <a:pt x="109" y="84"/>
                      </a:lnTo>
                      <a:lnTo>
                        <a:pt x="101" y="84"/>
                      </a:lnTo>
                      <a:lnTo>
                        <a:pt x="98" y="80"/>
                      </a:lnTo>
                      <a:lnTo>
                        <a:pt x="90" y="76"/>
                      </a:lnTo>
                      <a:lnTo>
                        <a:pt x="86" y="72"/>
                      </a:lnTo>
                      <a:lnTo>
                        <a:pt x="83" y="68"/>
                      </a:lnTo>
                      <a:lnTo>
                        <a:pt x="75" y="65"/>
                      </a:lnTo>
                      <a:lnTo>
                        <a:pt x="71" y="61"/>
                      </a:lnTo>
                      <a:lnTo>
                        <a:pt x="64" y="57"/>
                      </a:lnTo>
                      <a:lnTo>
                        <a:pt x="60" y="53"/>
                      </a:lnTo>
                      <a:lnTo>
                        <a:pt x="56" y="49"/>
                      </a:lnTo>
                      <a:lnTo>
                        <a:pt x="49" y="46"/>
                      </a:lnTo>
                      <a:lnTo>
                        <a:pt x="45" y="42"/>
                      </a:lnTo>
                      <a:lnTo>
                        <a:pt x="41" y="34"/>
                      </a:lnTo>
                      <a:lnTo>
                        <a:pt x="34" y="30"/>
                      </a:lnTo>
                      <a:lnTo>
                        <a:pt x="30" y="27"/>
                      </a:lnTo>
                      <a:lnTo>
                        <a:pt x="26" y="23"/>
                      </a:lnTo>
                      <a:lnTo>
                        <a:pt x="22" y="19"/>
                      </a:lnTo>
                      <a:lnTo>
                        <a:pt x="15" y="15"/>
                      </a:lnTo>
                      <a:lnTo>
                        <a:pt x="11" y="11"/>
                      </a:lnTo>
                      <a:lnTo>
                        <a:pt x="7" y="8"/>
                      </a:lnTo>
                      <a:lnTo>
                        <a:pt x="4" y="4"/>
                      </a:lnTo>
                      <a:lnTo>
                        <a:pt x="0" y="0"/>
                      </a:lnTo>
                      <a:lnTo>
                        <a:pt x="165" y="118"/>
                      </a:lnTo>
                      <a:close/>
                    </a:path>
                  </a:pathLst>
                </a:custGeom>
                <a:solidFill>
                  <a:srgbClr val="E2E2BF"/>
                </a:solidFill>
                <a:ln w="9525">
                  <a:noFill/>
                  <a:round/>
                  <a:headEnd/>
                  <a:tailEnd/>
                </a:ln>
              </p:spPr>
              <p:txBody>
                <a:bodyPr/>
                <a:lstStyle/>
                <a:p>
                  <a:endParaRPr lang="en-US"/>
                </a:p>
              </p:txBody>
            </p:sp>
            <p:sp>
              <p:nvSpPr>
                <p:cNvPr id="385272" name="Freeform 248"/>
                <p:cNvSpPr>
                  <a:spLocks noChangeAspect="1"/>
                </p:cNvSpPr>
                <p:nvPr/>
              </p:nvSpPr>
              <p:spPr bwMode="auto">
                <a:xfrm>
                  <a:off x="1632" y="2941"/>
                  <a:ext cx="165" cy="126"/>
                </a:xfrm>
                <a:custGeom>
                  <a:avLst/>
                  <a:gdLst/>
                  <a:ahLst/>
                  <a:cxnLst>
                    <a:cxn ang="0">
                      <a:pos x="0" y="0"/>
                    </a:cxn>
                    <a:cxn ang="0">
                      <a:pos x="7" y="12"/>
                    </a:cxn>
                    <a:cxn ang="0">
                      <a:pos x="15" y="19"/>
                    </a:cxn>
                    <a:cxn ang="0">
                      <a:pos x="26" y="27"/>
                    </a:cxn>
                    <a:cxn ang="0">
                      <a:pos x="34" y="34"/>
                    </a:cxn>
                    <a:cxn ang="0">
                      <a:pos x="45" y="46"/>
                    </a:cxn>
                    <a:cxn ang="0">
                      <a:pos x="56" y="53"/>
                    </a:cxn>
                    <a:cxn ang="0">
                      <a:pos x="64" y="61"/>
                    </a:cxn>
                    <a:cxn ang="0">
                      <a:pos x="75" y="69"/>
                    </a:cxn>
                    <a:cxn ang="0">
                      <a:pos x="86" y="76"/>
                    </a:cxn>
                    <a:cxn ang="0">
                      <a:pos x="98" y="84"/>
                    </a:cxn>
                    <a:cxn ang="0">
                      <a:pos x="109" y="91"/>
                    </a:cxn>
                    <a:cxn ang="0">
                      <a:pos x="120" y="99"/>
                    </a:cxn>
                    <a:cxn ang="0">
                      <a:pos x="128" y="103"/>
                    </a:cxn>
                    <a:cxn ang="0">
                      <a:pos x="139" y="110"/>
                    </a:cxn>
                    <a:cxn ang="0">
                      <a:pos x="150" y="118"/>
                    </a:cxn>
                    <a:cxn ang="0">
                      <a:pos x="162" y="126"/>
                    </a:cxn>
                    <a:cxn ang="0">
                      <a:pos x="158" y="122"/>
                    </a:cxn>
                    <a:cxn ang="0">
                      <a:pos x="147" y="114"/>
                    </a:cxn>
                    <a:cxn ang="0">
                      <a:pos x="135" y="107"/>
                    </a:cxn>
                    <a:cxn ang="0">
                      <a:pos x="124" y="99"/>
                    </a:cxn>
                    <a:cxn ang="0">
                      <a:pos x="113" y="91"/>
                    </a:cxn>
                    <a:cxn ang="0">
                      <a:pos x="101" y="88"/>
                    </a:cxn>
                    <a:cxn ang="0">
                      <a:pos x="94" y="80"/>
                    </a:cxn>
                    <a:cxn ang="0">
                      <a:pos x="83" y="72"/>
                    </a:cxn>
                    <a:cxn ang="0">
                      <a:pos x="71" y="65"/>
                    </a:cxn>
                    <a:cxn ang="0">
                      <a:pos x="60" y="53"/>
                    </a:cxn>
                    <a:cxn ang="0">
                      <a:pos x="49" y="46"/>
                    </a:cxn>
                    <a:cxn ang="0">
                      <a:pos x="41" y="38"/>
                    </a:cxn>
                    <a:cxn ang="0">
                      <a:pos x="30" y="31"/>
                    </a:cxn>
                    <a:cxn ang="0">
                      <a:pos x="22" y="23"/>
                    </a:cxn>
                    <a:cxn ang="0">
                      <a:pos x="11" y="15"/>
                    </a:cxn>
                    <a:cxn ang="0">
                      <a:pos x="4" y="4"/>
                    </a:cxn>
                    <a:cxn ang="0">
                      <a:pos x="0" y="0"/>
                    </a:cxn>
                    <a:cxn ang="0">
                      <a:pos x="0" y="0"/>
                    </a:cxn>
                    <a:cxn ang="0">
                      <a:pos x="0" y="0"/>
                    </a:cxn>
                    <a:cxn ang="0">
                      <a:pos x="0" y="0"/>
                    </a:cxn>
                  </a:cxnLst>
                  <a:rect l="0" t="0" r="r" b="b"/>
                  <a:pathLst>
                    <a:path w="165" h="126">
                      <a:moveTo>
                        <a:pt x="0" y="0"/>
                      </a:moveTo>
                      <a:lnTo>
                        <a:pt x="0" y="0"/>
                      </a:lnTo>
                      <a:lnTo>
                        <a:pt x="4" y="8"/>
                      </a:lnTo>
                      <a:lnTo>
                        <a:pt x="7" y="12"/>
                      </a:lnTo>
                      <a:lnTo>
                        <a:pt x="11" y="15"/>
                      </a:lnTo>
                      <a:lnTo>
                        <a:pt x="15" y="19"/>
                      </a:lnTo>
                      <a:lnTo>
                        <a:pt x="22" y="23"/>
                      </a:lnTo>
                      <a:lnTo>
                        <a:pt x="26" y="27"/>
                      </a:lnTo>
                      <a:lnTo>
                        <a:pt x="30" y="31"/>
                      </a:lnTo>
                      <a:lnTo>
                        <a:pt x="34" y="34"/>
                      </a:lnTo>
                      <a:lnTo>
                        <a:pt x="41" y="38"/>
                      </a:lnTo>
                      <a:lnTo>
                        <a:pt x="45" y="46"/>
                      </a:lnTo>
                      <a:lnTo>
                        <a:pt x="49" y="50"/>
                      </a:lnTo>
                      <a:lnTo>
                        <a:pt x="56" y="53"/>
                      </a:lnTo>
                      <a:lnTo>
                        <a:pt x="60" y="57"/>
                      </a:lnTo>
                      <a:lnTo>
                        <a:pt x="64" y="61"/>
                      </a:lnTo>
                      <a:lnTo>
                        <a:pt x="71" y="65"/>
                      </a:lnTo>
                      <a:lnTo>
                        <a:pt x="75" y="69"/>
                      </a:lnTo>
                      <a:lnTo>
                        <a:pt x="79" y="72"/>
                      </a:lnTo>
                      <a:lnTo>
                        <a:pt x="86" y="76"/>
                      </a:lnTo>
                      <a:lnTo>
                        <a:pt x="90" y="80"/>
                      </a:lnTo>
                      <a:lnTo>
                        <a:pt x="98" y="84"/>
                      </a:lnTo>
                      <a:lnTo>
                        <a:pt x="101" y="88"/>
                      </a:lnTo>
                      <a:lnTo>
                        <a:pt x="109" y="91"/>
                      </a:lnTo>
                      <a:lnTo>
                        <a:pt x="113" y="95"/>
                      </a:lnTo>
                      <a:lnTo>
                        <a:pt x="120" y="99"/>
                      </a:lnTo>
                      <a:lnTo>
                        <a:pt x="124" y="103"/>
                      </a:lnTo>
                      <a:lnTo>
                        <a:pt x="128" y="103"/>
                      </a:lnTo>
                      <a:lnTo>
                        <a:pt x="135" y="107"/>
                      </a:lnTo>
                      <a:lnTo>
                        <a:pt x="139" y="110"/>
                      </a:lnTo>
                      <a:lnTo>
                        <a:pt x="147" y="114"/>
                      </a:lnTo>
                      <a:lnTo>
                        <a:pt x="150" y="118"/>
                      </a:lnTo>
                      <a:lnTo>
                        <a:pt x="158" y="122"/>
                      </a:lnTo>
                      <a:lnTo>
                        <a:pt x="162" y="126"/>
                      </a:lnTo>
                      <a:lnTo>
                        <a:pt x="165" y="122"/>
                      </a:lnTo>
                      <a:lnTo>
                        <a:pt x="158" y="122"/>
                      </a:lnTo>
                      <a:lnTo>
                        <a:pt x="154" y="118"/>
                      </a:lnTo>
                      <a:lnTo>
                        <a:pt x="147" y="114"/>
                      </a:lnTo>
                      <a:lnTo>
                        <a:pt x="143" y="110"/>
                      </a:lnTo>
                      <a:lnTo>
                        <a:pt x="135" y="107"/>
                      </a:lnTo>
                      <a:lnTo>
                        <a:pt x="132" y="103"/>
                      </a:lnTo>
                      <a:lnTo>
                        <a:pt x="124" y="99"/>
                      </a:lnTo>
                      <a:lnTo>
                        <a:pt x="120" y="95"/>
                      </a:lnTo>
                      <a:lnTo>
                        <a:pt x="113" y="91"/>
                      </a:lnTo>
                      <a:lnTo>
                        <a:pt x="109" y="88"/>
                      </a:lnTo>
                      <a:lnTo>
                        <a:pt x="101" y="88"/>
                      </a:lnTo>
                      <a:lnTo>
                        <a:pt x="98" y="84"/>
                      </a:lnTo>
                      <a:lnTo>
                        <a:pt x="94" y="80"/>
                      </a:lnTo>
                      <a:lnTo>
                        <a:pt x="86" y="76"/>
                      </a:lnTo>
                      <a:lnTo>
                        <a:pt x="83" y="72"/>
                      </a:lnTo>
                      <a:lnTo>
                        <a:pt x="75" y="69"/>
                      </a:lnTo>
                      <a:lnTo>
                        <a:pt x="71" y="65"/>
                      </a:lnTo>
                      <a:lnTo>
                        <a:pt x="68" y="61"/>
                      </a:lnTo>
                      <a:lnTo>
                        <a:pt x="60" y="53"/>
                      </a:lnTo>
                      <a:lnTo>
                        <a:pt x="56" y="50"/>
                      </a:lnTo>
                      <a:lnTo>
                        <a:pt x="49" y="46"/>
                      </a:lnTo>
                      <a:lnTo>
                        <a:pt x="45" y="42"/>
                      </a:lnTo>
                      <a:lnTo>
                        <a:pt x="41" y="38"/>
                      </a:lnTo>
                      <a:lnTo>
                        <a:pt x="38" y="34"/>
                      </a:lnTo>
                      <a:lnTo>
                        <a:pt x="30" y="31"/>
                      </a:lnTo>
                      <a:lnTo>
                        <a:pt x="26" y="27"/>
                      </a:lnTo>
                      <a:lnTo>
                        <a:pt x="22" y="23"/>
                      </a:lnTo>
                      <a:lnTo>
                        <a:pt x="19" y="19"/>
                      </a:lnTo>
                      <a:lnTo>
                        <a:pt x="11" y="15"/>
                      </a:lnTo>
                      <a:lnTo>
                        <a:pt x="7" y="12"/>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273" name="Freeform 249"/>
                <p:cNvSpPr>
                  <a:spLocks noChangeAspect="1"/>
                </p:cNvSpPr>
                <p:nvPr/>
              </p:nvSpPr>
              <p:spPr bwMode="auto">
                <a:xfrm>
                  <a:off x="1632" y="2945"/>
                  <a:ext cx="165" cy="122"/>
                </a:xfrm>
                <a:custGeom>
                  <a:avLst/>
                  <a:gdLst/>
                  <a:ahLst/>
                  <a:cxnLst>
                    <a:cxn ang="0">
                      <a:pos x="165" y="122"/>
                    </a:cxn>
                    <a:cxn ang="0">
                      <a:pos x="165" y="118"/>
                    </a:cxn>
                    <a:cxn ang="0">
                      <a:pos x="0" y="0"/>
                    </a:cxn>
                    <a:cxn ang="0">
                      <a:pos x="0" y="0"/>
                    </a:cxn>
                    <a:cxn ang="0">
                      <a:pos x="165" y="122"/>
                    </a:cxn>
                    <a:cxn ang="0">
                      <a:pos x="165" y="118"/>
                    </a:cxn>
                    <a:cxn ang="0">
                      <a:pos x="165" y="122"/>
                    </a:cxn>
                    <a:cxn ang="0">
                      <a:pos x="165" y="122"/>
                    </a:cxn>
                    <a:cxn ang="0">
                      <a:pos x="165" y="122"/>
                    </a:cxn>
                    <a:cxn ang="0">
                      <a:pos x="165" y="122"/>
                    </a:cxn>
                    <a:cxn ang="0">
                      <a:pos x="165" y="118"/>
                    </a:cxn>
                    <a:cxn ang="0">
                      <a:pos x="165" y="122"/>
                    </a:cxn>
                  </a:cxnLst>
                  <a:rect l="0" t="0" r="r" b="b"/>
                  <a:pathLst>
                    <a:path w="165" h="122">
                      <a:moveTo>
                        <a:pt x="165" y="122"/>
                      </a:moveTo>
                      <a:lnTo>
                        <a:pt x="165" y="118"/>
                      </a:lnTo>
                      <a:lnTo>
                        <a:pt x="0" y="0"/>
                      </a:lnTo>
                      <a:lnTo>
                        <a:pt x="0" y="0"/>
                      </a:lnTo>
                      <a:lnTo>
                        <a:pt x="165" y="122"/>
                      </a:lnTo>
                      <a:lnTo>
                        <a:pt x="165" y="118"/>
                      </a:lnTo>
                      <a:lnTo>
                        <a:pt x="165" y="122"/>
                      </a:lnTo>
                      <a:lnTo>
                        <a:pt x="165" y="122"/>
                      </a:lnTo>
                      <a:lnTo>
                        <a:pt x="165" y="122"/>
                      </a:lnTo>
                      <a:lnTo>
                        <a:pt x="165" y="122"/>
                      </a:lnTo>
                      <a:lnTo>
                        <a:pt x="165" y="118"/>
                      </a:lnTo>
                      <a:lnTo>
                        <a:pt x="165" y="122"/>
                      </a:lnTo>
                      <a:close/>
                    </a:path>
                  </a:pathLst>
                </a:custGeom>
                <a:solidFill>
                  <a:srgbClr val="000000"/>
                </a:solidFill>
                <a:ln w="9525">
                  <a:noFill/>
                  <a:round/>
                  <a:headEnd/>
                  <a:tailEnd/>
                </a:ln>
              </p:spPr>
              <p:txBody>
                <a:bodyPr/>
                <a:lstStyle/>
                <a:p>
                  <a:endParaRPr lang="en-US"/>
                </a:p>
              </p:txBody>
            </p:sp>
            <p:sp>
              <p:nvSpPr>
                <p:cNvPr id="385274" name="Freeform 250"/>
                <p:cNvSpPr>
                  <a:spLocks noChangeAspect="1" noEditPoints="1"/>
                </p:cNvSpPr>
                <p:nvPr/>
              </p:nvSpPr>
              <p:spPr bwMode="auto">
                <a:xfrm>
                  <a:off x="1579" y="2968"/>
                  <a:ext cx="109" cy="57"/>
                </a:xfrm>
                <a:custGeom>
                  <a:avLst/>
                  <a:gdLst/>
                  <a:ahLst/>
                  <a:cxnLst>
                    <a:cxn ang="0">
                      <a:pos x="79" y="4"/>
                    </a:cxn>
                    <a:cxn ang="0">
                      <a:pos x="91" y="0"/>
                    </a:cxn>
                    <a:cxn ang="0">
                      <a:pos x="102" y="11"/>
                    </a:cxn>
                    <a:cxn ang="0">
                      <a:pos x="109" y="26"/>
                    </a:cxn>
                    <a:cxn ang="0">
                      <a:pos x="91" y="34"/>
                    </a:cxn>
                    <a:cxn ang="0">
                      <a:pos x="83" y="26"/>
                    </a:cxn>
                    <a:cxn ang="0">
                      <a:pos x="79" y="19"/>
                    </a:cxn>
                    <a:cxn ang="0">
                      <a:pos x="72" y="15"/>
                    </a:cxn>
                    <a:cxn ang="0">
                      <a:pos x="79" y="4"/>
                    </a:cxn>
                    <a:cxn ang="0">
                      <a:pos x="79" y="4"/>
                    </a:cxn>
                    <a:cxn ang="0">
                      <a:pos x="57" y="11"/>
                    </a:cxn>
                    <a:cxn ang="0">
                      <a:pos x="68" y="7"/>
                    </a:cxn>
                    <a:cxn ang="0">
                      <a:pos x="79" y="19"/>
                    </a:cxn>
                    <a:cxn ang="0">
                      <a:pos x="87" y="34"/>
                    </a:cxn>
                    <a:cxn ang="0">
                      <a:pos x="68" y="42"/>
                    </a:cxn>
                    <a:cxn ang="0">
                      <a:pos x="60" y="34"/>
                    </a:cxn>
                    <a:cxn ang="0">
                      <a:pos x="57" y="26"/>
                    </a:cxn>
                    <a:cxn ang="0">
                      <a:pos x="49" y="23"/>
                    </a:cxn>
                    <a:cxn ang="0">
                      <a:pos x="57" y="11"/>
                    </a:cxn>
                    <a:cxn ang="0">
                      <a:pos x="57" y="11"/>
                    </a:cxn>
                    <a:cxn ang="0">
                      <a:pos x="30" y="19"/>
                    </a:cxn>
                    <a:cxn ang="0">
                      <a:pos x="45" y="15"/>
                    </a:cxn>
                    <a:cxn ang="0">
                      <a:pos x="57" y="26"/>
                    </a:cxn>
                    <a:cxn ang="0">
                      <a:pos x="64" y="42"/>
                    </a:cxn>
                    <a:cxn ang="0">
                      <a:pos x="45" y="49"/>
                    </a:cxn>
                    <a:cxn ang="0">
                      <a:pos x="34" y="42"/>
                    </a:cxn>
                    <a:cxn ang="0">
                      <a:pos x="30" y="34"/>
                    </a:cxn>
                    <a:cxn ang="0">
                      <a:pos x="27" y="30"/>
                    </a:cxn>
                    <a:cxn ang="0">
                      <a:pos x="30" y="19"/>
                    </a:cxn>
                    <a:cxn ang="0">
                      <a:pos x="30" y="19"/>
                    </a:cxn>
                    <a:cxn ang="0">
                      <a:pos x="8" y="26"/>
                    </a:cxn>
                    <a:cxn ang="0">
                      <a:pos x="19" y="23"/>
                    </a:cxn>
                    <a:cxn ang="0">
                      <a:pos x="30" y="34"/>
                    </a:cxn>
                    <a:cxn ang="0">
                      <a:pos x="38" y="49"/>
                    </a:cxn>
                    <a:cxn ang="0">
                      <a:pos x="19" y="57"/>
                    </a:cxn>
                    <a:cxn ang="0">
                      <a:pos x="0" y="38"/>
                    </a:cxn>
                    <a:cxn ang="0">
                      <a:pos x="8" y="26"/>
                    </a:cxn>
                    <a:cxn ang="0">
                      <a:pos x="8" y="26"/>
                    </a:cxn>
                  </a:cxnLst>
                  <a:rect l="0" t="0" r="r" b="b"/>
                  <a:pathLst>
                    <a:path w="109" h="57">
                      <a:moveTo>
                        <a:pt x="79" y="4"/>
                      </a:moveTo>
                      <a:lnTo>
                        <a:pt x="91" y="0"/>
                      </a:lnTo>
                      <a:lnTo>
                        <a:pt x="102" y="11"/>
                      </a:lnTo>
                      <a:lnTo>
                        <a:pt x="109" y="26"/>
                      </a:lnTo>
                      <a:lnTo>
                        <a:pt x="91" y="34"/>
                      </a:lnTo>
                      <a:lnTo>
                        <a:pt x="83" y="26"/>
                      </a:lnTo>
                      <a:lnTo>
                        <a:pt x="79" y="19"/>
                      </a:lnTo>
                      <a:lnTo>
                        <a:pt x="72" y="15"/>
                      </a:lnTo>
                      <a:lnTo>
                        <a:pt x="79" y="4"/>
                      </a:lnTo>
                      <a:lnTo>
                        <a:pt x="79" y="4"/>
                      </a:lnTo>
                      <a:close/>
                      <a:moveTo>
                        <a:pt x="57" y="11"/>
                      </a:moveTo>
                      <a:lnTo>
                        <a:pt x="68" y="7"/>
                      </a:lnTo>
                      <a:lnTo>
                        <a:pt x="79" y="19"/>
                      </a:lnTo>
                      <a:lnTo>
                        <a:pt x="87" y="34"/>
                      </a:lnTo>
                      <a:lnTo>
                        <a:pt x="68" y="42"/>
                      </a:lnTo>
                      <a:lnTo>
                        <a:pt x="60" y="34"/>
                      </a:lnTo>
                      <a:lnTo>
                        <a:pt x="57" y="26"/>
                      </a:lnTo>
                      <a:lnTo>
                        <a:pt x="49" y="23"/>
                      </a:lnTo>
                      <a:lnTo>
                        <a:pt x="57" y="11"/>
                      </a:lnTo>
                      <a:lnTo>
                        <a:pt x="57" y="11"/>
                      </a:lnTo>
                      <a:close/>
                      <a:moveTo>
                        <a:pt x="30" y="19"/>
                      </a:moveTo>
                      <a:lnTo>
                        <a:pt x="45" y="15"/>
                      </a:lnTo>
                      <a:lnTo>
                        <a:pt x="57" y="26"/>
                      </a:lnTo>
                      <a:lnTo>
                        <a:pt x="64" y="42"/>
                      </a:lnTo>
                      <a:lnTo>
                        <a:pt x="45" y="49"/>
                      </a:lnTo>
                      <a:lnTo>
                        <a:pt x="34" y="42"/>
                      </a:lnTo>
                      <a:lnTo>
                        <a:pt x="30" y="34"/>
                      </a:lnTo>
                      <a:lnTo>
                        <a:pt x="27" y="30"/>
                      </a:lnTo>
                      <a:lnTo>
                        <a:pt x="30" y="19"/>
                      </a:lnTo>
                      <a:lnTo>
                        <a:pt x="30" y="19"/>
                      </a:lnTo>
                      <a:close/>
                      <a:moveTo>
                        <a:pt x="8" y="26"/>
                      </a:moveTo>
                      <a:lnTo>
                        <a:pt x="19" y="23"/>
                      </a:lnTo>
                      <a:lnTo>
                        <a:pt x="30" y="34"/>
                      </a:lnTo>
                      <a:lnTo>
                        <a:pt x="38" y="49"/>
                      </a:lnTo>
                      <a:lnTo>
                        <a:pt x="19" y="57"/>
                      </a:lnTo>
                      <a:lnTo>
                        <a:pt x="0" y="38"/>
                      </a:lnTo>
                      <a:lnTo>
                        <a:pt x="8" y="26"/>
                      </a:lnTo>
                      <a:lnTo>
                        <a:pt x="8" y="26"/>
                      </a:lnTo>
                      <a:close/>
                    </a:path>
                  </a:pathLst>
                </a:custGeom>
                <a:solidFill>
                  <a:srgbClr val="BFBFBF"/>
                </a:solidFill>
                <a:ln w="9525">
                  <a:noFill/>
                  <a:round/>
                  <a:headEnd/>
                  <a:tailEnd/>
                </a:ln>
              </p:spPr>
              <p:txBody>
                <a:bodyPr/>
                <a:lstStyle/>
                <a:p>
                  <a:endParaRPr lang="en-US"/>
                </a:p>
              </p:txBody>
            </p:sp>
            <p:sp>
              <p:nvSpPr>
                <p:cNvPr id="385275" name="Freeform 251"/>
                <p:cNvSpPr>
                  <a:spLocks noChangeAspect="1"/>
                </p:cNvSpPr>
                <p:nvPr/>
              </p:nvSpPr>
              <p:spPr bwMode="auto">
                <a:xfrm>
                  <a:off x="1654" y="2968"/>
                  <a:ext cx="34" cy="34"/>
                </a:xfrm>
                <a:custGeom>
                  <a:avLst/>
                  <a:gdLst/>
                  <a:ahLst/>
                  <a:cxnLst>
                    <a:cxn ang="0">
                      <a:pos x="4" y="4"/>
                    </a:cxn>
                    <a:cxn ang="0">
                      <a:pos x="16" y="0"/>
                    </a:cxn>
                    <a:cxn ang="0">
                      <a:pos x="27" y="11"/>
                    </a:cxn>
                    <a:cxn ang="0">
                      <a:pos x="34" y="26"/>
                    </a:cxn>
                    <a:cxn ang="0">
                      <a:pos x="16" y="34"/>
                    </a:cxn>
                    <a:cxn ang="0">
                      <a:pos x="8" y="26"/>
                    </a:cxn>
                    <a:cxn ang="0">
                      <a:pos x="4" y="19"/>
                    </a:cxn>
                    <a:cxn ang="0">
                      <a:pos x="0" y="15"/>
                    </a:cxn>
                    <a:cxn ang="0">
                      <a:pos x="4" y="4"/>
                    </a:cxn>
                  </a:cxnLst>
                  <a:rect l="0" t="0" r="r" b="b"/>
                  <a:pathLst>
                    <a:path w="34" h="34">
                      <a:moveTo>
                        <a:pt x="4" y="4"/>
                      </a:moveTo>
                      <a:lnTo>
                        <a:pt x="16" y="0"/>
                      </a:lnTo>
                      <a:lnTo>
                        <a:pt x="27" y="11"/>
                      </a:lnTo>
                      <a:lnTo>
                        <a:pt x="34" y="26"/>
                      </a:lnTo>
                      <a:lnTo>
                        <a:pt x="16" y="34"/>
                      </a:lnTo>
                      <a:lnTo>
                        <a:pt x="8" y="26"/>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85276" name="Freeform 252"/>
                <p:cNvSpPr>
                  <a:spLocks noChangeAspect="1"/>
                </p:cNvSpPr>
                <p:nvPr/>
              </p:nvSpPr>
              <p:spPr bwMode="auto">
                <a:xfrm>
                  <a:off x="1628" y="2975"/>
                  <a:ext cx="38" cy="35"/>
                </a:xfrm>
                <a:custGeom>
                  <a:avLst/>
                  <a:gdLst/>
                  <a:ahLst/>
                  <a:cxnLst>
                    <a:cxn ang="0">
                      <a:pos x="8" y="4"/>
                    </a:cxn>
                    <a:cxn ang="0">
                      <a:pos x="19" y="0"/>
                    </a:cxn>
                    <a:cxn ang="0">
                      <a:pos x="30" y="12"/>
                    </a:cxn>
                    <a:cxn ang="0">
                      <a:pos x="38" y="27"/>
                    </a:cxn>
                    <a:cxn ang="0">
                      <a:pos x="19" y="35"/>
                    </a:cxn>
                    <a:cxn ang="0">
                      <a:pos x="11" y="27"/>
                    </a:cxn>
                    <a:cxn ang="0">
                      <a:pos x="4" y="19"/>
                    </a:cxn>
                    <a:cxn ang="0">
                      <a:pos x="0" y="16"/>
                    </a:cxn>
                    <a:cxn ang="0">
                      <a:pos x="8" y="4"/>
                    </a:cxn>
                  </a:cxnLst>
                  <a:rect l="0" t="0" r="r" b="b"/>
                  <a:pathLst>
                    <a:path w="38" h="35">
                      <a:moveTo>
                        <a:pt x="8" y="4"/>
                      </a:moveTo>
                      <a:lnTo>
                        <a:pt x="19" y="0"/>
                      </a:lnTo>
                      <a:lnTo>
                        <a:pt x="30" y="12"/>
                      </a:lnTo>
                      <a:lnTo>
                        <a:pt x="38" y="27"/>
                      </a:lnTo>
                      <a:lnTo>
                        <a:pt x="19" y="35"/>
                      </a:lnTo>
                      <a:lnTo>
                        <a:pt x="11"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85277" name="Freeform 253"/>
                <p:cNvSpPr>
                  <a:spLocks noChangeAspect="1"/>
                </p:cNvSpPr>
                <p:nvPr/>
              </p:nvSpPr>
              <p:spPr bwMode="auto">
                <a:xfrm>
                  <a:off x="1606" y="2983"/>
                  <a:ext cx="37" cy="34"/>
                </a:xfrm>
                <a:custGeom>
                  <a:avLst/>
                  <a:gdLst/>
                  <a:ahLst/>
                  <a:cxnLst>
                    <a:cxn ang="0">
                      <a:pos x="3" y="4"/>
                    </a:cxn>
                    <a:cxn ang="0">
                      <a:pos x="15" y="0"/>
                    </a:cxn>
                    <a:cxn ang="0">
                      <a:pos x="30" y="11"/>
                    </a:cxn>
                    <a:cxn ang="0">
                      <a:pos x="37" y="27"/>
                    </a:cxn>
                    <a:cxn ang="0">
                      <a:pos x="15" y="34"/>
                    </a:cxn>
                    <a:cxn ang="0">
                      <a:pos x="7" y="27"/>
                    </a:cxn>
                    <a:cxn ang="0">
                      <a:pos x="3" y="19"/>
                    </a:cxn>
                    <a:cxn ang="0">
                      <a:pos x="0" y="15"/>
                    </a:cxn>
                    <a:cxn ang="0">
                      <a:pos x="3" y="4"/>
                    </a:cxn>
                  </a:cxnLst>
                  <a:rect l="0" t="0" r="r" b="b"/>
                  <a:pathLst>
                    <a:path w="37" h="34">
                      <a:moveTo>
                        <a:pt x="3" y="4"/>
                      </a:moveTo>
                      <a:lnTo>
                        <a:pt x="15" y="0"/>
                      </a:lnTo>
                      <a:lnTo>
                        <a:pt x="30" y="11"/>
                      </a:lnTo>
                      <a:lnTo>
                        <a:pt x="37" y="27"/>
                      </a:lnTo>
                      <a:lnTo>
                        <a:pt x="15" y="34"/>
                      </a:lnTo>
                      <a:lnTo>
                        <a:pt x="7" y="27"/>
                      </a:lnTo>
                      <a:lnTo>
                        <a:pt x="3" y="19"/>
                      </a:lnTo>
                      <a:lnTo>
                        <a:pt x="0" y="15"/>
                      </a:lnTo>
                      <a:lnTo>
                        <a:pt x="3" y="4"/>
                      </a:lnTo>
                    </a:path>
                  </a:pathLst>
                </a:custGeom>
                <a:noFill/>
                <a:ln w="6350">
                  <a:solidFill>
                    <a:srgbClr val="000000"/>
                  </a:solidFill>
                  <a:prstDash val="solid"/>
                  <a:round/>
                  <a:headEnd/>
                  <a:tailEnd/>
                </a:ln>
              </p:spPr>
              <p:txBody>
                <a:bodyPr/>
                <a:lstStyle/>
                <a:p>
                  <a:endParaRPr lang="en-US"/>
                </a:p>
              </p:txBody>
            </p:sp>
            <p:sp>
              <p:nvSpPr>
                <p:cNvPr id="385278" name="Freeform 254"/>
                <p:cNvSpPr>
                  <a:spLocks noChangeAspect="1"/>
                </p:cNvSpPr>
                <p:nvPr/>
              </p:nvSpPr>
              <p:spPr bwMode="auto">
                <a:xfrm>
                  <a:off x="1579" y="2991"/>
                  <a:ext cx="38" cy="34"/>
                </a:xfrm>
                <a:custGeom>
                  <a:avLst/>
                  <a:gdLst/>
                  <a:ahLst/>
                  <a:cxnLst>
                    <a:cxn ang="0">
                      <a:pos x="8" y="3"/>
                    </a:cxn>
                    <a:cxn ang="0">
                      <a:pos x="19" y="0"/>
                    </a:cxn>
                    <a:cxn ang="0">
                      <a:pos x="30" y="11"/>
                    </a:cxn>
                    <a:cxn ang="0">
                      <a:pos x="38" y="26"/>
                    </a:cxn>
                    <a:cxn ang="0">
                      <a:pos x="19" y="34"/>
                    </a:cxn>
                    <a:cxn ang="0">
                      <a:pos x="0" y="15"/>
                    </a:cxn>
                    <a:cxn ang="0">
                      <a:pos x="8" y="3"/>
                    </a:cxn>
                  </a:cxnLst>
                  <a:rect l="0" t="0" r="r" b="b"/>
                  <a:pathLst>
                    <a:path w="38" h="34">
                      <a:moveTo>
                        <a:pt x="8" y="3"/>
                      </a:moveTo>
                      <a:lnTo>
                        <a:pt x="19" y="0"/>
                      </a:lnTo>
                      <a:lnTo>
                        <a:pt x="30" y="11"/>
                      </a:lnTo>
                      <a:lnTo>
                        <a:pt x="38" y="26"/>
                      </a:lnTo>
                      <a:lnTo>
                        <a:pt x="19" y="34"/>
                      </a:lnTo>
                      <a:lnTo>
                        <a:pt x="0" y="15"/>
                      </a:lnTo>
                      <a:lnTo>
                        <a:pt x="8" y="3"/>
                      </a:lnTo>
                    </a:path>
                  </a:pathLst>
                </a:custGeom>
                <a:noFill/>
                <a:ln w="6350">
                  <a:solidFill>
                    <a:srgbClr val="000000"/>
                  </a:solidFill>
                  <a:prstDash val="solid"/>
                  <a:round/>
                  <a:headEnd/>
                  <a:tailEnd/>
                </a:ln>
              </p:spPr>
              <p:txBody>
                <a:bodyPr/>
                <a:lstStyle/>
                <a:p>
                  <a:endParaRPr lang="en-US"/>
                </a:p>
              </p:txBody>
            </p:sp>
            <p:sp>
              <p:nvSpPr>
                <p:cNvPr id="385279" name="Freeform 255"/>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close/>
                    </a:path>
                  </a:pathLst>
                </a:custGeom>
                <a:solidFill>
                  <a:srgbClr val="BFBFBF"/>
                </a:solidFill>
                <a:ln w="9525">
                  <a:noFill/>
                  <a:round/>
                  <a:headEnd/>
                  <a:tailEnd/>
                </a:ln>
              </p:spPr>
              <p:txBody>
                <a:bodyPr/>
                <a:lstStyle/>
                <a:p>
                  <a:endParaRPr lang="en-US"/>
                </a:p>
              </p:txBody>
            </p:sp>
            <p:sp>
              <p:nvSpPr>
                <p:cNvPr id="385280" name="Freeform 256"/>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path>
                  </a:pathLst>
                </a:custGeom>
                <a:noFill/>
                <a:ln w="6350">
                  <a:solidFill>
                    <a:srgbClr val="000000"/>
                  </a:solidFill>
                  <a:prstDash val="solid"/>
                  <a:round/>
                  <a:headEnd/>
                  <a:tailEnd/>
                </a:ln>
              </p:spPr>
              <p:txBody>
                <a:bodyPr/>
                <a:lstStyle/>
                <a:p>
                  <a:endParaRPr lang="en-US"/>
                </a:p>
              </p:txBody>
            </p:sp>
            <p:sp>
              <p:nvSpPr>
                <p:cNvPr id="385281" name="Freeform 257"/>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close/>
                    </a:path>
                  </a:pathLst>
                </a:custGeom>
                <a:solidFill>
                  <a:srgbClr val="BFBFBF"/>
                </a:solidFill>
                <a:ln w="9525">
                  <a:noFill/>
                  <a:round/>
                  <a:headEnd/>
                  <a:tailEnd/>
                </a:ln>
              </p:spPr>
              <p:txBody>
                <a:bodyPr/>
                <a:lstStyle/>
                <a:p>
                  <a:endParaRPr lang="en-US"/>
                </a:p>
              </p:txBody>
            </p:sp>
            <p:sp>
              <p:nvSpPr>
                <p:cNvPr id="385282" name="Freeform 258"/>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path>
                  </a:pathLst>
                </a:custGeom>
                <a:noFill/>
                <a:ln w="6350">
                  <a:solidFill>
                    <a:srgbClr val="000000"/>
                  </a:solidFill>
                  <a:prstDash val="solid"/>
                  <a:round/>
                  <a:headEnd/>
                  <a:tailEnd/>
                </a:ln>
              </p:spPr>
              <p:txBody>
                <a:bodyPr/>
                <a:lstStyle/>
                <a:p>
                  <a:endParaRPr lang="en-US"/>
                </a:p>
              </p:txBody>
            </p:sp>
            <p:sp>
              <p:nvSpPr>
                <p:cNvPr id="385283" name="Freeform 259"/>
                <p:cNvSpPr>
                  <a:spLocks noChangeAspect="1" noEditPoints="1"/>
                </p:cNvSpPr>
                <p:nvPr/>
              </p:nvSpPr>
              <p:spPr bwMode="auto">
                <a:xfrm>
                  <a:off x="1579" y="2972"/>
                  <a:ext cx="170" cy="98"/>
                </a:xfrm>
                <a:custGeom>
                  <a:avLst/>
                  <a:gdLst/>
                  <a:ahLst/>
                  <a:cxnLst>
                    <a:cxn ang="0">
                      <a:pos x="136" y="53"/>
                    </a:cxn>
                    <a:cxn ang="0">
                      <a:pos x="166" y="79"/>
                    </a:cxn>
                    <a:cxn ang="0">
                      <a:pos x="170" y="98"/>
                    </a:cxn>
                    <a:cxn ang="0">
                      <a:pos x="158" y="91"/>
                    </a:cxn>
                    <a:cxn ang="0">
                      <a:pos x="154" y="83"/>
                    </a:cxn>
                    <a:cxn ang="0">
                      <a:pos x="143" y="72"/>
                    </a:cxn>
                    <a:cxn ang="0">
                      <a:pos x="139" y="72"/>
                    </a:cxn>
                    <a:cxn ang="0">
                      <a:pos x="139" y="72"/>
                    </a:cxn>
                    <a:cxn ang="0">
                      <a:pos x="136" y="64"/>
                    </a:cxn>
                    <a:cxn ang="0">
                      <a:pos x="132" y="60"/>
                    </a:cxn>
                    <a:cxn ang="0">
                      <a:pos x="136" y="53"/>
                    </a:cxn>
                    <a:cxn ang="0">
                      <a:pos x="136" y="53"/>
                    </a:cxn>
                    <a:cxn ang="0">
                      <a:pos x="98" y="19"/>
                    </a:cxn>
                    <a:cxn ang="0">
                      <a:pos x="128" y="45"/>
                    </a:cxn>
                    <a:cxn ang="0">
                      <a:pos x="128" y="64"/>
                    </a:cxn>
                    <a:cxn ang="0">
                      <a:pos x="121" y="57"/>
                    </a:cxn>
                    <a:cxn ang="0">
                      <a:pos x="117" y="49"/>
                    </a:cxn>
                    <a:cxn ang="0">
                      <a:pos x="106" y="38"/>
                    </a:cxn>
                    <a:cxn ang="0">
                      <a:pos x="102" y="38"/>
                    </a:cxn>
                    <a:cxn ang="0">
                      <a:pos x="102" y="38"/>
                    </a:cxn>
                    <a:cxn ang="0">
                      <a:pos x="98" y="30"/>
                    </a:cxn>
                    <a:cxn ang="0">
                      <a:pos x="94" y="26"/>
                    </a:cxn>
                    <a:cxn ang="0">
                      <a:pos x="98" y="19"/>
                    </a:cxn>
                    <a:cxn ang="0">
                      <a:pos x="98" y="19"/>
                    </a:cxn>
                    <a:cxn ang="0">
                      <a:pos x="91" y="11"/>
                    </a:cxn>
                    <a:cxn ang="0">
                      <a:pos x="91" y="30"/>
                    </a:cxn>
                    <a:cxn ang="0">
                      <a:pos x="83" y="19"/>
                    </a:cxn>
                    <a:cxn ang="0">
                      <a:pos x="79" y="15"/>
                    </a:cxn>
                    <a:cxn ang="0">
                      <a:pos x="75" y="11"/>
                    </a:cxn>
                    <a:cxn ang="0">
                      <a:pos x="79" y="0"/>
                    </a:cxn>
                    <a:cxn ang="0">
                      <a:pos x="91" y="11"/>
                    </a:cxn>
                    <a:cxn ang="0">
                      <a:pos x="91" y="11"/>
                    </a:cxn>
                    <a:cxn ang="0">
                      <a:pos x="68" y="19"/>
                    </a:cxn>
                    <a:cxn ang="0">
                      <a:pos x="68" y="38"/>
                    </a:cxn>
                    <a:cxn ang="0">
                      <a:pos x="60" y="30"/>
                    </a:cxn>
                    <a:cxn ang="0">
                      <a:pos x="57" y="22"/>
                    </a:cxn>
                    <a:cxn ang="0">
                      <a:pos x="49" y="19"/>
                    </a:cxn>
                    <a:cxn ang="0">
                      <a:pos x="57" y="7"/>
                    </a:cxn>
                    <a:cxn ang="0">
                      <a:pos x="68" y="19"/>
                    </a:cxn>
                    <a:cxn ang="0">
                      <a:pos x="68" y="19"/>
                    </a:cxn>
                    <a:cxn ang="0">
                      <a:pos x="42" y="26"/>
                    </a:cxn>
                    <a:cxn ang="0">
                      <a:pos x="42" y="45"/>
                    </a:cxn>
                    <a:cxn ang="0">
                      <a:pos x="34" y="38"/>
                    </a:cxn>
                    <a:cxn ang="0">
                      <a:pos x="30" y="30"/>
                    </a:cxn>
                    <a:cxn ang="0">
                      <a:pos x="27" y="26"/>
                    </a:cxn>
                    <a:cxn ang="0">
                      <a:pos x="34" y="15"/>
                    </a:cxn>
                    <a:cxn ang="0">
                      <a:pos x="42" y="26"/>
                    </a:cxn>
                    <a:cxn ang="0">
                      <a:pos x="42" y="26"/>
                    </a:cxn>
                    <a:cxn ang="0">
                      <a:pos x="19" y="34"/>
                    </a:cxn>
                    <a:cxn ang="0">
                      <a:pos x="19" y="53"/>
                    </a:cxn>
                    <a:cxn ang="0">
                      <a:pos x="0" y="38"/>
                    </a:cxn>
                    <a:cxn ang="0">
                      <a:pos x="8" y="22"/>
                    </a:cxn>
                    <a:cxn ang="0">
                      <a:pos x="19" y="34"/>
                    </a:cxn>
                    <a:cxn ang="0">
                      <a:pos x="19" y="34"/>
                    </a:cxn>
                  </a:cxnLst>
                  <a:rect l="0" t="0" r="r" b="b"/>
                  <a:pathLst>
                    <a:path w="170" h="98">
                      <a:moveTo>
                        <a:pt x="136" y="53"/>
                      </a:moveTo>
                      <a:lnTo>
                        <a:pt x="166" y="79"/>
                      </a:lnTo>
                      <a:lnTo>
                        <a:pt x="170" y="98"/>
                      </a:lnTo>
                      <a:lnTo>
                        <a:pt x="158" y="91"/>
                      </a:lnTo>
                      <a:lnTo>
                        <a:pt x="154" y="83"/>
                      </a:lnTo>
                      <a:lnTo>
                        <a:pt x="143" y="72"/>
                      </a:lnTo>
                      <a:lnTo>
                        <a:pt x="139" y="72"/>
                      </a:lnTo>
                      <a:lnTo>
                        <a:pt x="139" y="72"/>
                      </a:lnTo>
                      <a:lnTo>
                        <a:pt x="136" y="64"/>
                      </a:lnTo>
                      <a:lnTo>
                        <a:pt x="132" y="60"/>
                      </a:lnTo>
                      <a:lnTo>
                        <a:pt x="136" y="53"/>
                      </a:lnTo>
                      <a:lnTo>
                        <a:pt x="136" y="53"/>
                      </a:lnTo>
                      <a:close/>
                      <a:moveTo>
                        <a:pt x="98" y="19"/>
                      </a:moveTo>
                      <a:lnTo>
                        <a:pt x="128" y="45"/>
                      </a:lnTo>
                      <a:lnTo>
                        <a:pt x="128" y="64"/>
                      </a:lnTo>
                      <a:lnTo>
                        <a:pt x="121" y="57"/>
                      </a:lnTo>
                      <a:lnTo>
                        <a:pt x="117" y="49"/>
                      </a:lnTo>
                      <a:lnTo>
                        <a:pt x="106" y="38"/>
                      </a:lnTo>
                      <a:lnTo>
                        <a:pt x="102" y="38"/>
                      </a:lnTo>
                      <a:lnTo>
                        <a:pt x="102" y="38"/>
                      </a:lnTo>
                      <a:lnTo>
                        <a:pt x="98" y="30"/>
                      </a:lnTo>
                      <a:lnTo>
                        <a:pt x="94" y="26"/>
                      </a:lnTo>
                      <a:lnTo>
                        <a:pt x="98" y="19"/>
                      </a:lnTo>
                      <a:lnTo>
                        <a:pt x="98" y="19"/>
                      </a:lnTo>
                      <a:close/>
                      <a:moveTo>
                        <a:pt x="91" y="11"/>
                      </a:moveTo>
                      <a:lnTo>
                        <a:pt x="91" y="30"/>
                      </a:lnTo>
                      <a:lnTo>
                        <a:pt x="83" y="19"/>
                      </a:lnTo>
                      <a:lnTo>
                        <a:pt x="79" y="15"/>
                      </a:lnTo>
                      <a:lnTo>
                        <a:pt x="75" y="11"/>
                      </a:lnTo>
                      <a:lnTo>
                        <a:pt x="79" y="0"/>
                      </a:lnTo>
                      <a:lnTo>
                        <a:pt x="91" y="11"/>
                      </a:lnTo>
                      <a:lnTo>
                        <a:pt x="91" y="11"/>
                      </a:lnTo>
                      <a:close/>
                      <a:moveTo>
                        <a:pt x="68" y="19"/>
                      </a:moveTo>
                      <a:lnTo>
                        <a:pt x="68" y="38"/>
                      </a:lnTo>
                      <a:lnTo>
                        <a:pt x="60" y="30"/>
                      </a:lnTo>
                      <a:lnTo>
                        <a:pt x="57" y="22"/>
                      </a:lnTo>
                      <a:lnTo>
                        <a:pt x="49" y="19"/>
                      </a:lnTo>
                      <a:lnTo>
                        <a:pt x="57" y="7"/>
                      </a:lnTo>
                      <a:lnTo>
                        <a:pt x="68" y="19"/>
                      </a:lnTo>
                      <a:lnTo>
                        <a:pt x="68" y="19"/>
                      </a:lnTo>
                      <a:close/>
                      <a:moveTo>
                        <a:pt x="42" y="26"/>
                      </a:moveTo>
                      <a:lnTo>
                        <a:pt x="42" y="45"/>
                      </a:lnTo>
                      <a:lnTo>
                        <a:pt x="34" y="38"/>
                      </a:lnTo>
                      <a:lnTo>
                        <a:pt x="30" y="30"/>
                      </a:lnTo>
                      <a:lnTo>
                        <a:pt x="27" y="26"/>
                      </a:lnTo>
                      <a:lnTo>
                        <a:pt x="34" y="15"/>
                      </a:lnTo>
                      <a:lnTo>
                        <a:pt x="42" y="26"/>
                      </a:lnTo>
                      <a:lnTo>
                        <a:pt x="42" y="26"/>
                      </a:lnTo>
                      <a:close/>
                      <a:moveTo>
                        <a:pt x="19" y="34"/>
                      </a:moveTo>
                      <a:lnTo>
                        <a:pt x="19" y="53"/>
                      </a:lnTo>
                      <a:lnTo>
                        <a:pt x="0" y="38"/>
                      </a:lnTo>
                      <a:lnTo>
                        <a:pt x="8" y="22"/>
                      </a:lnTo>
                      <a:lnTo>
                        <a:pt x="19" y="34"/>
                      </a:lnTo>
                      <a:lnTo>
                        <a:pt x="19" y="34"/>
                      </a:lnTo>
                      <a:close/>
                    </a:path>
                  </a:pathLst>
                </a:custGeom>
                <a:solidFill>
                  <a:srgbClr val="606060"/>
                </a:solidFill>
                <a:ln w="9525">
                  <a:noFill/>
                  <a:round/>
                  <a:headEnd/>
                  <a:tailEnd/>
                </a:ln>
              </p:spPr>
              <p:txBody>
                <a:bodyPr/>
                <a:lstStyle/>
                <a:p>
                  <a:endParaRPr lang="en-US"/>
                </a:p>
              </p:txBody>
            </p:sp>
            <p:sp>
              <p:nvSpPr>
                <p:cNvPr id="385284" name="Freeform 260"/>
                <p:cNvSpPr>
                  <a:spLocks noChangeAspect="1" noEditPoints="1"/>
                </p:cNvSpPr>
                <p:nvPr/>
              </p:nvSpPr>
              <p:spPr bwMode="auto">
                <a:xfrm>
                  <a:off x="1587" y="2968"/>
                  <a:ext cx="173" cy="83"/>
                </a:xfrm>
                <a:custGeom>
                  <a:avLst/>
                  <a:gdLst/>
                  <a:ahLst/>
                  <a:cxnLst>
                    <a:cxn ang="0">
                      <a:pos x="128" y="57"/>
                    </a:cxn>
                    <a:cxn ang="0">
                      <a:pos x="162" y="83"/>
                    </a:cxn>
                    <a:cxn ang="0">
                      <a:pos x="173" y="80"/>
                    </a:cxn>
                    <a:cxn ang="0">
                      <a:pos x="143" y="53"/>
                    </a:cxn>
                    <a:cxn ang="0">
                      <a:pos x="128" y="57"/>
                    </a:cxn>
                    <a:cxn ang="0">
                      <a:pos x="128" y="57"/>
                    </a:cxn>
                    <a:cxn ang="0">
                      <a:pos x="90" y="23"/>
                    </a:cxn>
                    <a:cxn ang="0">
                      <a:pos x="120" y="49"/>
                    </a:cxn>
                    <a:cxn ang="0">
                      <a:pos x="131" y="45"/>
                    </a:cxn>
                    <a:cxn ang="0">
                      <a:pos x="101" y="19"/>
                    </a:cxn>
                    <a:cxn ang="0">
                      <a:pos x="90" y="23"/>
                    </a:cxn>
                    <a:cxn ang="0">
                      <a:pos x="90" y="23"/>
                    </a:cxn>
                    <a:cxn ang="0">
                      <a:pos x="71" y="4"/>
                    </a:cxn>
                    <a:cxn ang="0">
                      <a:pos x="83" y="15"/>
                    </a:cxn>
                    <a:cxn ang="0">
                      <a:pos x="94" y="11"/>
                    </a:cxn>
                    <a:cxn ang="0">
                      <a:pos x="83" y="0"/>
                    </a:cxn>
                    <a:cxn ang="0">
                      <a:pos x="71" y="4"/>
                    </a:cxn>
                    <a:cxn ang="0">
                      <a:pos x="71" y="4"/>
                    </a:cxn>
                    <a:cxn ang="0">
                      <a:pos x="49" y="11"/>
                    </a:cxn>
                    <a:cxn ang="0">
                      <a:pos x="60" y="23"/>
                    </a:cxn>
                    <a:cxn ang="0">
                      <a:pos x="71" y="19"/>
                    </a:cxn>
                    <a:cxn ang="0">
                      <a:pos x="60" y="7"/>
                    </a:cxn>
                    <a:cxn ang="0">
                      <a:pos x="49" y="11"/>
                    </a:cxn>
                    <a:cxn ang="0">
                      <a:pos x="49" y="11"/>
                    </a:cxn>
                    <a:cxn ang="0">
                      <a:pos x="22" y="19"/>
                    </a:cxn>
                    <a:cxn ang="0">
                      <a:pos x="34" y="30"/>
                    </a:cxn>
                    <a:cxn ang="0">
                      <a:pos x="45" y="26"/>
                    </a:cxn>
                    <a:cxn ang="0">
                      <a:pos x="34" y="19"/>
                    </a:cxn>
                    <a:cxn ang="0">
                      <a:pos x="22" y="19"/>
                    </a:cxn>
                    <a:cxn ang="0">
                      <a:pos x="22" y="19"/>
                    </a:cxn>
                    <a:cxn ang="0">
                      <a:pos x="0" y="26"/>
                    </a:cxn>
                    <a:cxn ang="0">
                      <a:pos x="11" y="38"/>
                    </a:cxn>
                    <a:cxn ang="0">
                      <a:pos x="22" y="34"/>
                    </a:cxn>
                    <a:cxn ang="0">
                      <a:pos x="11" y="26"/>
                    </a:cxn>
                    <a:cxn ang="0">
                      <a:pos x="0" y="26"/>
                    </a:cxn>
                    <a:cxn ang="0">
                      <a:pos x="0" y="26"/>
                    </a:cxn>
                  </a:cxnLst>
                  <a:rect l="0" t="0" r="r" b="b"/>
                  <a:pathLst>
                    <a:path w="173" h="83">
                      <a:moveTo>
                        <a:pt x="128" y="57"/>
                      </a:moveTo>
                      <a:lnTo>
                        <a:pt x="162" y="83"/>
                      </a:lnTo>
                      <a:lnTo>
                        <a:pt x="173" y="80"/>
                      </a:lnTo>
                      <a:lnTo>
                        <a:pt x="143" y="53"/>
                      </a:lnTo>
                      <a:lnTo>
                        <a:pt x="128" y="57"/>
                      </a:lnTo>
                      <a:lnTo>
                        <a:pt x="128" y="57"/>
                      </a:lnTo>
                      <a:close/>
                      <a:moveTo>
                        <a:pt x="90" y="23"/>
                      </a:moveTo>
                      <a:lnTo>
                        <a:pt x="120" y="49"/>
                      </a:lnTo>
                      <a:lnTo>
                        <a:pt x="131" y="45"/>
                      </a:lnTo>
                      <a:lnTo>
                        <a:pt x="101" y="19"/>
                      </a:lnTo>
                      <a:lnTo>
                        <a:pt x="90" y="23"/>
                      </a:lnTo>
                      <a:lnTo>
                        <a:pt x="90" y="23"/>
                      </a:lnTo>
                      <a:close/>
                      <a:moveTo>
                        <a:pt x="71" y="4"/>
                      </a:moveTo>
                      <a:lnTo>
                        <a:pt x="83" y="15"/>
                      </a:lnTo>
                      <a:lnTo>
                        <a:pt x="94" y="11"/>
                      </a:lnTo>
                      <a:lnTo>
                        <a:pt x="83" y="0"/>
                      </a:lnTo>
                      <a:lnTo>
                        <a:pt x="71" y="4"/>
                      </a:lnTo>
                      <a:lnTo>
                        <a:pt x="71" y="4"/>
                      </a:lnTo>
                      <a:close/>
                      <a:moveTo>
                        <a:pt x="49" y="11"/>
                      </a:moveTo>
                      <a:lnTo>
                        <a:pt x="60" y="23"/>
                      </a:lnTo>
                      <a:lnTo>
                        <a:pt x="71" y="19"/>
                      </a:lnTo>
                      <a:lnTo>
                        <a:pt x="60" y="7"/>
                      </a:lnTo>
                      <a:lnTo>
                        <a:pt x="49" y="11"/>
                      </a:lnTo>
                      <a:lnTo>
                        <a:pt x="49" y="11"/>
                      </a:lnTo>
                      <a:close/>
                      <a:moveTo>
                        <a:pt x="22" y="19"/>
                      </a:moveTo>
                      <a:lnTo>
                        <a:pt x="34" y="30"/>
                      </a:lnTo>
                      <a:lnTo>
                        <a:pt x="45" y="26"/>
                      </a:lnTo>
                      <a:lnTo>
                        <a:pt x="34" y="19"/>
                      </a:lnTo>
                      <a:lnTo>
                        <a:pt x="22" y="19"/>
                      </a:lnTo>
                      <a:lnTo>
                        <a:pt x="22" y="19"/>
                      </a:lnTo>
                      <a:close/>
                      <a:moveTo>
                        <a:pt x="0" y="26"/>
                      </a:moveTo>
                      <a:lnTo>
                        <a:pt x="11" y="38"/>
                      </a:lnTo>
                      <a:lnTo>
                        <a:pt x="22" y="34"/>
                      </a:lnTo>
                      <a:lnTo>
                        <a:pt x="11" y="26"/>
                      </a:lnTo>
                      <a:lnTo>
                        <a:pt x="0" y="26"/>
                      </a:lnTo>
                      <a:lnTo>
                        <a:pt x="0" y="26"/>
                      </a:lnTo>
                      <a:close/>
                    </a:path>
                  </a:pathLst>
                </a:custGeom>
                <a:solidFill>
                  <a:srgbClr val="E5E5E5"/>
                </a:solidFill>
                <a:ln w="9525">
                  <a:noFill/>
                  <a:round/>
                  <a:headEnd/>
                  <a:tailEnd/>
                </a:ln>
              </p:spPr>
              <p:txBody>
                <a:bodyPr/>
                <a:lstStyle/>
                <a:p>
                  <a:endParaRPr lang="en-US"/>
                </a:p>
              </p:txBody>
            </p:sp>
            <p:sp>
              <p:nvSpPr>
                <p:cNvPr id="385285" name="Freeform 261"/>
                <p:cNvSpPr>
                  <a:spLocks noChangeAspect="1" noEditPoints="1"/>
                </p:cNvSpPr>
                <p:nvPr/>
              </p:nvSpPr>
              <p:spPr bwMode="auto">
                <a:xfrm>
                  <a:off x="1598" y="2994"/>
                  <a:ext cx="87" cy="46"/>
                </a:xfrm>
                <a:custGeom>
                  <a:avLst/>
                  <a:gdLst/>
                  <a:ahLst/>
                  <a:cxnLst>
                    <a:cxn ang="0">
                      <a:pos x="56" y="4"/>
                    </a:cxn>
                    <a:cxn ang="0">
                      <a:pos x="68" y="0"/>
                    </a:cxn>
                    <a:cxn ang="0">
                      <a:pos x="79" y="8"/>
                    </a:cxn>
                    <a:cxn ang="0">
                      <a:pos x="87" y="27"/>
                    </a:cxn>
                    <a:cxn ang="0">
                      <a:pos x="68" y="31"/>
                    </a:cxn>
                    <a:cxn ang="0">
                      <a:pos x="60" y="23"/>
                    </a:cxn>
                    <a:cxn ang="0">
                      <a:pos x="56" y="16"/>
                    </a:cxn>
                    <a:cxn ang="0">
                      <a:pos x="49" y="12"/>
                    </a:cxn>
                    <a:cxn ang="0">
                      <a:pos x="56" y="4"/>
                    </a:cxn>
                    <a:cxn ang="0">
                      <a:pos x="56" y="4"/>
                    </a:cxn>
                    <a:cxn ang="0">
                      <a:pos x="34" y="12"/>
                    </a:cxn>
                    <a:cxn ang="0">
                      <a:pos x="45" y="8"/>
                    </a:cxn>
                    <a:cxn ang="0">
                      <a:pos x="56" y="16"/>
                    </a:cxn>
                    <a:cxn ang="0">
                      <a:pos x="64" y="35"/>
                    </a:cxn>
                    <a:cxn ang="0">
                      <a:pos x="45" y="38"/>
                    </a:cxn>
                    <a:cxn ang="0">
                      <a:pos x="34" y="31"/>
                    </a:cxn>
                    <a:cxn ang="0">
                      <a:pos x="30" y="23"/>
                    </a:cxn>
                    <a:cxn ang="0">
                      <a:pos x="26" y="19"/>
                    </a:cxn>
                    <a:cxn ang="0">
                      <a:pos x="34" y="12"/>
                    </a:cxn>
                    <a:cxn ang="0">
                      <a:pos x="34" y="12"/>
                    </a:cxn>
                    <a:cxn ang="0">
                      <a:pos x="8" y="19"/>
                    </a:cxn>
                    <a:cxn ang="0">
                      <a:pos x="19" y="16"/>
                    </a:cxn>
                    <a:cxn ang="0">
                      <a:pos x="30" y="23"/>
                    </a:cxn>
                    <a:cxn ang="0">
                      <a:pos x="38" y="42"/>
                    </a:cxn>
                    <a:cxn ang="0">
                      <a:pos x="19" y="46"/>
                    </a:cxn>
                    <a:cxn ang="0">
                      <a:pos x="0" y="31"/>
                    </a:cxn>
                    <a:cxn ang="0">
                      <a:pos x="8" y="19"/>
                    </a:cxn>
                    <a:cxn ang="0">
                      <a:pos x="8" y="19"/>
                    </a:cxn>
                  </a:cxnLst>
                  <a:rect l="0" t="0" r="r" b="b"/>
                  <a:pathLst>
                    <a:path w="87" h="46">
                      <a:moveTo>
                        <a:pt x="56" y="4"/>
                      </a:moveTo>
                      <a:lnTo>
                        <a:pt x="68" y="0"/>
                      </a:lnTo>
                      <a:lnTo>
                        <a:pt x="79" y="8"/>
                      </a:lnTo>
                      <a:lnTo>
                        <a:pt x="87" y="27"/>
                      </a:lnTo>
                      <a:lnTo>
                        <a:pt x="68" y="31"/>
                      </a:lnTo>
                      <a:lnTo>
                        <a:pt x="60" y="23"/>
                      </a:lnTo>
                      <a:lnTo>
                        <a:pt x="56" y="16"/>
                      </a:lnTo>
                      <a:lnTo>
                        <a:pt x="49" y="12"/>
                      </a:lnTo>
                      <a:lnTo>
                        <a:pt x="56" y="4"/>
                      </a:lnTo>
                      <a:lnTo>
                        <a:pt x="56" y="4"/>
                      </a:lnTo>
                      <a:close/>
                      <a:moveTo>
                        <a:pt x="34" y="12"/>
                      </a:moveTo>
                      <a:lnTo>
                        <a:pt x="45" y="8"/>
                      </a:lnTo>
                      <a:lnTo>
                        <a:pt x="56" y="16"/>
                      </a:lnTo>
                      <a:lnTo>
                        <a:pt x="64" y="35"/>
                      </a:lnTo>
                      <a:lnTo>
                        <a:pt x="45" y="38"/>
                      </a:lnTo>
                      <a:lnTo>
                        <a:pt x="34" y="31"/>
                      </a:lnTo>
                      <a:lnTo>
                        <a:pt x="30" y="23"/>
                      </a:lnTo>
                      <a:lnTo>
                        <a:pt x="26" y="19"/>
                      </a:lnTo>
                      <a:lnTo>
                        <a:pt x="34" y="12"/>
                      </a:lnTo>
                      <a:lnTo>
                        <a:pt x="34" y="12"/>
                      </a:lnTo>
                      <a:close/>
                      <a:moveTo>
                        <a:pt x="8" y="19"/>
                      </a:moveTo>
                      <a:lnTo>
                        <a:pt x="19" y="16"/>
                      </a:lnTo>
                      <a:lnTo>
                        <a:pt x="30" y="23"/>
                      </a:lnTo>
                      <a:lnTo>
                        <a:pt x="38" y="42"/>
                      </a:lnTo>
                      <a:lnTo>
                        <a:pt x="19" y="46"/>
                      </a:lnTo>
                      <a:lnTo>
                        <a:pt x="0" y="31"/>
                      </a:lnTo>
                      <a:lnTo>
                        <a:pt x="8" y="19"/>
                      </a:lnTo>
                      <a:lnTo>
                        <a:pt x="8" y="19"/>
                      </a:lnTo>
                      <a:close/>
                    </a:path>
                  </a:pathLst>
                </a:custGeom>
                <a:solidFill>
                  <a:srgbClr val="F4F4D1"/>
                </a:solidFill>
                <a:ln w="9525">
                  <a:noFill/>
                  <a:round/>
                  <a:headEnd/>
                  <a:tailEnd/>
                </a:ln>
              </p:spPr>
              <p:txBody>
                <a:bodyPr/>
                <a:lstStyle/>
                <a:p>
                  <a:endParaRPr lang="en-US"/>
                </a:p>
              </p:txBody>
            </p:sp>
            <p:sp>
              <p:nvSpPr>
                <p:cNvPr id="385286" name="Freeform 262"/>
                <p:cNvSpPr>
                  <a:spLocks noChangeAspect="1"/>
                </p:cNvSpPr>
                <p:nvPr/>
              </p:nvSpPr>
              <p:spPr bwMode="auto">
                <a:xfrm>
                  <a:off x="1647" y="2994"/>
                  <a:ext cx="38" cy="31"/>
                </a:xfrm>
                <a:custGeom>
                  <a:avLst/>
                  <a:gdLst/>
                  <a:ahLst/>
                  <a:cxnLst>
                    <a:cxn ang="0">
                      <a:pos x="7" y="4"/>
                    </a:cxn>
                    <a:cxn ang="0">
                      <a:pos x="19" y="0"/>
                    </a:cxn>
                    <a:cxn ang="0">
                      <a:pos x="30" y="8"/>
                    </a:cxn>
                    <a:cxn ang="0">
                      <a:pos x="38" y="27"/>
                    </a:cxn>
                    <a:cxn ang="0">
                      <a:pos x="19" y="31"/>
                    </a:cxn>
                    <a:cxn ang="0">
                      <a:pos x="11" y="23"/>
                    </a:cxn>
                    <a:cxn ang="0">
                      <a:pos x="7" y="16"/>
                    </a:cxn>
                    <a:cxn ang="0">
                      <a:pos x="0" y="12"/>
                    </a:cxn>
                    <a:cxn ang="0">
                      <a:pos x="7" y="4"/>
                    </a:cxn>
                  </a:cxnLst>
                  <a:rect l="0" t="0" r="r" b="b"/>
                  <a:pathLst>
                    <a:path w="38" h="31">
                      <a:moveTo>
                        <a:pt x="7" y="4"/>
                      </a:moveTo>
                      <a:lnTo>
                        <a:pt x="19" y="0"/>
                      </a:lnTo>
                      <a:lnTo>
                        <a:pt x="30" y="8"/>
                      </a:lnTo>
                      <a:lnTo>
                        <a:pt x="38" y="27"/>
                      </a:lnTo>
                      <a:lnTo>
                        <a:pt x="19" y="31"/>
                      </a:lnTo>
                      <a:lnTo>
                        <a:pt x="11" y="23"/>
                      </a:lnTo>
                      <a:lnTo>
                        <a:pt x="7"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5287" name="Freeform 263"/>
                <p:cNvSpPr>
                  <a:spLocks noChangeAspect="1"/>
                </p:cNvSpPr>
                <p:nvPr/>
              </p:nvSpPr>
              <p:spPr bwMode="auto">
                <a:xfrm>
                  <a:off x="1624" y="3002"/>
                  <a:ext cx="38" cy="30"/>
                </a:xfrm>
                <a:custGeom>
                  <a:avLst/>
                  <a:gdLst/>
                  <a:ahLst/>
                  <a:cxnLst>
                    <a:cxn ang="0">
                      <a:pos x="4" y="4"/>
                    </a:cxn>
                    <a:cxn ang="0">
                      <a:pos x="15" y="0"/>
                    </a:cxn>
                    <a:cxn ang="0">
                      <a:pos x="30" y="8"/>
                    </a:cxn>
                    <a:cxn ang="0">
                      <a:pos x="38" y="27"/>
                    </a:cxn>
                    <a:cxn ang="0">
                      <a:pos x="15" y="30"/>
                    </a:cxn>
                    <a:cxn ang="0">
                      <a:pos x="8" y="23"/>
                    </a:cxn>
                    <a:cxn ang="0">
                      <a:pos x="4" y="19"/>
                    </a:cxn>
                    <a:cxn ang="0">
                      <a:pos x="0" y="11"/>
                    </a:cxn>
                    <a:cxn ang="0">
                      <a:pos x="4" y="4"/>
                    </a:cxn>
                  </a:cxnLst>
                  <a:rect l="0" t="0" r="r" b="b"/>
                  <a:pathLst>
                    <a:path w="38" h="30">
                      <a:moveTo>
                        <a:pt x="4" y="4"/>
                      </a:moveTo>
                      <a:lnTo>
                        <a:pt x="15" y="0"/>
                      </a:lnTo>
                      <a:lnTo>
                        <a:pt x="30" y="8"/>
                      </a:lnTo>
                      <a:lnTo>
                        <a:pt x="38" y="27"/>
                      </a:lnTo>
                      <a:lnTo>
                        <a:pt x="15" y="30"/>
                      </a:lnTo>
                      <a:lnTo>
                        <a:pt x="8" y="23"/>
                      </a:lnTo>
                      <a:lnTo>
                        <a:pt x="4" y="19"/>
                      </a:lnTo>
                      <a:lnTo>
                        <a:pt x="0" y="11"/>
                      </a:lnTo>
                      <a:lnTo>
                        <a:pt x="4" y="4"/>
                      </a:lnTo>
                    </a:path>
                  </a:pathLst>
                </a:custGeom>
                <a:noFill/>
                <a:ln w="6350">
                  <a:solidFill>
                    <a:srgbClr val="000000"/>
                  </a:solidFill>
                  <a:prstDash val="solid"/>
                  <a:round/>
                  <a:headEnd/>
                  <a:tailEnd/>
                </a:ln>
              </p:spPr>
              <p:txBody>
                <a:bodyPr/>
                <a:lstStyle/>
                <a:p>
                  <a:endParaRPr lang="en-US"/>
                </a:p>
              </p:txBody>
            </p:sp>
            <p:sp>
              <p:nvSpPr>
                <p:cNvPr id="385288" name="Freeform 264"/>
                <p:cNvSpPr>
                  <a:spLocks noChangeAspect="1"/>
                </p:cNvSpPr>
                <p:nvPr/>
              </p:nvSpPr>
              <p:spPr bwMode="auto">
                <a:xfrm>
                  <a:off x="1598" y="3010"/>
                  <a:ext cx="38" cy="30"/>
                </a:xfrm>
                <a:custGeom>
                  <a:avLst/>
                  <a:gdLst/>
                  <a:ahLst/>
                  <a:cxnLst>
                    <a:cxn ang="0">
                      <a:pos x="8" y="3"/>
                    </a:cxn>
                    <a:cxn ang="0">
                      <a:pos x="19" y="0"/>
                    </a:cxn>
                    <a:cxn ang="0">
                      <a:pos x="30" y="11"/>
                    </a:cxn>
                    <a:cxn ang="0">
                      <a:pos x="38" y="26"/>
                    </a:cxn>
                    <a:cxn ang="0">
                      <a:pos x="19" y="30"/>
                    </a:cxn>
                    <a:cxn ang="0">
                      <a:pos x="0" y="15"/>
                    </a:cxn>
                    <a:cxn ang="0">
                      <a:pos x="8" y="3"/>
                    </a:cxn>
                  </a:cxnLst>
                  <a:rect l="0" t="0" r="r" b="b"/>
                  <a:pathLst>
                    <a:path w="38" h="30">
                      <a:moveTo>
                        <a:pt x="8" y="3"/>
                      </a:moveTo>
                      <a:lnTo>
                        <a:pt x="19" y="0"/>
                      </a:lnTo>
                      <a:lnTo>
                        <a:pt x="30" y="11"/>
                      </a:lnTo>
                      <a:lnTo>
                        <a:pt x="38" y="26"/>
                      </a:lnTo>
                      <a:lnTo>
                        <a:pt x="19"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85289" name="Freeform 265"/>
                <p:cNvSpPr>
                  <a:spLocks noChangeAspect="1" noEditPoints="1"/>
                </p:cNvSpPr>
                <p:nvPr/>
              </p:nvSpPr>
              <p:spPr bwMode="auto">
                <a:xfrm>
                  <a:off x="1598" y="2998"/>
                  <a:ext cx="68" cy="42"/>
                </a:xfrm>
                <a:custGeom>
                  <a:avLst/>
                  <a:gdLst/>
                  <a:ahLst/>
                  <a:cxnLst>
                    <a:cxn ang="0">
                      <a:pos x="68" y="8"/>
                    </a:cxn>
                    <a:cxn ang="0">
                      <a:pos x="68" y="27"/>
                    </a:cxn>
                    <a:cxn ang="0">
                      <a:pos x="60" y="19"/>
                    </a:cxn>
                    <a:cxn ang="0">
                      <a:pos x="56" y="12"/>
                    </a:cxn>
                    <a:cxn ang="0">
                      <a:pos x="49" y="8"/>
                    </a:cxn>
                    <a:cxn ang="0">
                      <a:pos x="56" y="0"/>
                    </a:cxn>
                    <a:cxn ang="0">
                      <a:pos x="68" y="8"/>
                    </a:cxn>
                    <a:cxn ang="0">
                      <a:pos x="68" y="8"/>
                    </a:cxn>
                    <a:cxn ang="0">
                      <a:pos x="41" y="15"/>
                    </a:cxn>
                    <a:cxn ang="0">
                      <a:pos x="45" y="34"/>
                    </a:cxn>
                    <a:cxn ang="0">
                      <a:pos x="34" y="27"/>
                    </a:cxn>
                    <a:cxn ang="0">
                      <a:pos x="30" y="23"/>
                    </a:cxn>
                    <a:cxn ang="0">
                      <a:pos x="26" y="15"/>
                    </a:cxn>
                    <a:cxn ang="0">
                      <a:pos x="34" y="8"/>
                    </a:cxn>
                    <a:cxn ang="0">
                      <a:pos x="41" y="15"/>
                    </a:cxn>
                    <a:cxn ang="0">
                      <a:pos x="41" y="15"/>
                    </a:cxn>
                    <a:cxn ang="0">
                      <a:pos x="19" y="27"/>
                    </a:cxn>
                    <a:cxn ang="0">
                      <a:pos x="19" y="42"/>
                    </a:cxn>
                    <a:cxn ang="0">
                      <a:pos x="0" y="27"/>
                    </a:cxn>
                    <a:cxn ang="0">
                      <a:pos x="8" y="15"/>
                    </a:cxn>
                    <a:cxn ang="0">
                      <a:pos x="19" y="27"/>
                    </a:cxn>
                    <a:cxn ang="0">
                      <a:pos x="19" y="27"/>
                    </a:cxn>
                  </a:cxnLst>
                  <a:rect l="0" t="0" r="r" b="b"/>
                  <a:pathLst>
                    <a:path w="68" h="42">
                      <a:moveTo>
                        <a:pt x="68" y="8"/>
                      </a:moveTo>
                      <a:lnTo>
                        <a:pt x="68" y="27"/>
                      </a:lnTo>
                      <a:lnTo>
                        <a:pt x="60" y="19"/>
                      </a:lnTo>
                      <a:lnTo>
                        <a:pt x="56" y="12"/>
                      </a:lnTo>
                      <a:lnTo>
                        <a:pt x="49" y="8"/>
                      </a:lnTo>
                      <a:lnTo>
                        <a:pt x="56" y="0"/>
                      </a:lnTo>
                      <a:lnTo>
                        <a:pt x="68" y="8"/>
                      </a:lnTo>
                      <a:lnTo>
                        <a:pt x="68" y="8"/>
                      </a:lnTo>
                      <a:close/>
                      <a:moveTo>
                        <a:pt x="41" y="15"/>
                      </a:moveTo>
                      <a:lnTo>
                        <a:pt x="45" y="34"/>
                      </a:lnTo>
                      <a:lnTo>
                        <a:pt x="34" y="27"/>
                      </a:lnTo>
                      <a:lnTo>
                        <a:pt x="30" y="23"/>
                      </a:lnTo>
                      <a:lnTo>
                        <a:pt x="26" y="15"/>
                      </a:lnTo>
                      <a:lnTo>
                        <a:pt x="34" y="8"/>
                      </a:lnTo>
                      <a:lnTo>
                        <a:pt x="41" y="15"/>
                      </a:lnTo>
                      <a:lnTo>
                        <a:pt x="41" y="15"/>
                      </a:lnTo>
                      <a:close/>
                      <a:moveTo>
                        <a:pt x="19" y="27"/>
                      </a:moveTo>
                      <a:lnTo>
                        <a:pt x="19" y="42"/>
                      </a:lnTo>
                      <a:lnTo>
                        <a:pt x="0" y="27"/>
                      </a:lnTo>
                      <a:lnTo>
                        <a:pt x="8" y="15"/>
                      </a:lnTo>
                      <a:lnTo>
                        <a:pt x="19" y="27"/>
                      </a:lnTo>
                      <a:lnTo>
                        <a:pt x="19" y="27"/>
                      </a:lnTo>
                      <a:close/>
                    </a:path>
                  </a:pathLst>
                </a:custGeom>
                <a:solidFill>
                  <a:srgbClr val="E2E2BF"/>
                </a:solidFill>
                <a:ln w="9525">
                  <a:noFill/>
                  <a:round/>
                  <a:headEnd/>
                  <a:tailEnd/>
                </a:ln>
              </p:spPr>
              <p:txBody>
                <a:bodyPr/>
                <a:lstStyle/>
                <a:p>
                  <a:endParaRPr lang="en-US"/>
                </a:p>
              </p:txBody>
            </p:sp>
            <p:sp>
              <p:nvSpPr>
                <p:cNvPr id="385290" name="Freeform 266"/>
                <p:cNvSpPr>
                  <a:spLocks noChangeAspect="1" noEditPoints="1"/>
                </p:cNvSpPr>
                <p:nvPr/>
              </p:nvSpPr>
              <p:spPr bwMode="auto">
                <a:xfrm>
                  <a:off x="1617" y="3010"/>
                  <a:ext cx="86" cy="49"/>
                </a:xfrm>
                <a:custGeom>
                  <a:avLst/>
                  <a:gdLst/>
                  <a:ahLst/>
                  <a:cxnLst>
                    <a:cxn ang="0">
                      <a:pos x="56" y="3"/>
                    </a:cxn>
                    <a:cxn ang="0">
                      <a:pos x="68" y="0"/>
                    </a:cxn>
                    <a:cxn ang="0">
                      <a:pos x="79" y="11"/>
                    </a:cxn>
                    <a:cxn ang="0">
                      <a:pos x="86" y="26"/>
                    </a:cxn>
                    <a:cxn ang="0">
                      <a:pos x="68" y="34"/>
                    </a:cxn>
                    <a:cxn ang="0">
                      <a:pos x="60" y="26"/>
                    </a:cxn>
                    <a:cxn ang="0">
                      <a:pos x="56" y="19"/>
                    </a:cxn>
                    <a:cxn ang="0">
                      <a:pos x="49" y="15"/>
                    </a:cxn>
                    <a:cxn ang="0">
                      <a:pos x="56" y="3"/>
                    </a:cxn>
                    <a:cxn ang="0">
                      <a:pos x="56" y="3"/>
                    </a:cxn>
                    <a:cxn ang="0">
                      <a:pos x="34" y="11"/>
                    </a:cxn>
                    <a:cxn ang="0">
                      <a:pos x="45" y="7"/>
                    </a:cxn>
                    <a:cxn ang="0">
                      <a:pos x="56" y="19"/>
                    </a:cxn>
                    <a:cxn ang="0">
                      <a:pos x="64" y="34"/>
                    </a:cxn>
                    <a:cxn ang="0">
                      <a:pos x="45" y="41"/>
                    </a:cxn>
                    <a:cxn ang="0">
                      <a:pos x="34" y="34"/>
                    </a:cxn>
                    <a:cxn ang="0">
                      <a:pos x="30" y="26"/>
                    </a:cxn>
                    <a:cxn ang="0">
                      <a:pos x="26" y="22"/>
                    </a:cxn>
                    <a:cxn ang="0">
                      <a:pos x="34" y="11"/>
                    </a:cxn>
                    <a:cxn ang="0">
                      <a:pos x="34" y="11"/>
                    </a:cxn>
                    <a:cxn ang="0">
                      <a:pos x="7" y="19"/>
                    </a:cxn>
                    <a:cxn ang="0">
                      <a:pos x="19" y="19"/>
                    </a:cxn>
                    <a:cxn ang="0">
                      <a:pos x="30" y="26"/>
                    </a:cxn>
                    <a:cxn ang="0">
                      <a:pos x="37" y="41"/>
                    </a:cxn>
                    <a:cxn ang="0">
                      <a:pos x="19" y="49"/>
                    </a:cxn>
                    <a:cxn ang="0">
                      <a:pos x="0" y="34"/>
                    </a:cxn>
                    <a:cxn ang="0">
                      <a:pos x="7" y="19"/>
                    </a:cxn>
                    <a:cxn ang="0">
                      <a:pos x="7" y="19"/>
                    </a:cxn>
                  </a:cxnLst>
                  <a:rect l="0" t="0" r="r" b="b"/>
                  <a:pathLst>
                    <a:path w="86" h="49">
                      <a:moveTo>
                        <a:pt x="56" y="3"/>
                      </a:moveTo>
                      <a:lnTo>
                        <a:pt x="68" y="0"/>
                      </a:lnTo>
                      <a:lnTo>
                        <a:pt x="79" y="11"/>
                      </a:lnTo>
                      <a:lnTo>
                        <a:pt x="86" y="26"/>
                      </a:lnTo>
                      <a:lnTo>
                        <a:pt x="68" y="34"/>
                      </a:lnTo>
                      <a:lnTo>
                        <a:pt x="60" y="26"/>
                      </a:lnTo>
                      <a:lnTo>
                        <a:pt x="56" y="19"/>
                      </a:lnTo>
                      <a:lnTo>
                        <a:pt x="49" y="15"/>
                      </a:lnTo>
                      <a:lnTo>
                        <a:pt x="56" y="3"/>
                      </a:lnTo>
                      <a:lnTo>
                        <a:pt x="56" y="3"/>
                      </a:lnTo>
                      <a:close/>
                      <a:moveTo>
                        <a:pt x="34" y="11"/>
                      </a:moveTo>
                      <a:lnTo>
                        <a:pt x="45" y="7"/>
                      </a:lnTo>
                      <a:lnTo>
                        <a:pt x="56" y="19"/>
                      </a:lnTo>
                      <a:lnTo>
                        <a:pt x="64" y="34"/>
                      </a:lnTo>
                      <a:lnTo>
                        <a:pt x="45" y="41"/>
                      </a:lnTo>
                      <a:lnTo>
                        <a:pt x="34" y="34"/>
                      </a:lnTo>
                      <a:lnTo>
                        <a:pt x="30" y="26"/>
                      </a:lnTo>
                      <a:lnTo>
                        <a:pt x="26" y="22"/>
                      </a:lnTo>
                      <a:lnTo>
                        <a:pt x="34" y="11"/>
                      </a:lnTo>
                      <a:lnTo>
                        <a:pt x="34" y="11"/>
                      </a:lnTo>
                      <a:close/>
                      <a:moveTo>
                        <a:pt x="7" y="19"/>
                      </a:moveTo>
                      <a:lnTo>
                        <a:pt x="19" y="19"/>
                      </a:lnTo>
                      <a:lnTo>
                        <a:pt x="30" y="26"/>
                      </a:lnTo>
                      <a:lnTo>
                        <a:pt x="37" y="41"/>
                      </a:lnTo>
                      <a:lnTo>
                        <a:pt x="19" y="49"/>
                      </a:lnTo>
                      <a:lnTo>
                        <a:pt x="0" y="34"/>
                      </a:lnTo>
                      <a:lnTo>
                        <a:pt x="7" y="19"/>
                      </a:lnTo>
                      <a:lnTo>
                        <a:pt x="7" y="19"/>
                      </a:lnTo>
                      <a:close/>
                    </a:path>
                  </a:pathLst>
                </a:custGeom>
                <a:solidFill>
                  <a:srgbClr val="F4F4D1"/>
                </a:solidFill>
                <a:ln w="9525">
                  <a:noFill/>
                  <a:round/>
                  <a:headEnd/>
                  <a:tailEnd/>
                </a:ln>
              </p:spPr>
              <p:txBody>
                <a:bodyPr/>
                <a:lstStyle/>
                <a:p>
                  <a:endParaRPr lang="en-US"/>
                </a:p>
              </p:txBody>
            </p:sp>
            <p:sp>
              <p:nvSpPr>
                <p:cNvPr id="385291" name="Freeform 267"/>
                <p:cNvSpPr>
                  <a:spLocks noChangeAspect="1"/>
                </p:cNvSpPr>
                <p:nvPr/>
              </p:nvSpPr>
              <p:spPr bwMode="auto">
                <a:xfrm>
                  <a:off x="1666" y="3010"/>
                  <a:ext cx="37" cy="34"/>
                </a:xfrm>
                <a:custGeom>
                  <a:avLst/>
                  <a:gdLst/>
                  <a:ahLst/>
                  <a:cxnLst>
                    <a:cxn ang="0">
                      <a:pos x="7" y="3"/>
                    </a:cxn>
                    <a:cxn ang="0">
                      <a:pos x="19" y="0"/>
                    </a:cxn>
                    <a:cxn ang="0">
                      <a:pos x="30" y="11"/>
                    </a:cxn>
                    <a:cxn ang="0">
                      <a:pos x="37" y="26"/>
                    </a:cxn>
                    <a:cxn ang="0">
                      <a:pos x="19" y="34"/>
                    </a:cxn>
                    <a:cxn ang="0">
                      <a:pos x="11" y="26"/>
                    </a:cxn>
                    <a:cxn ang="0">
                      <a:pos x="7" y="19"/>
                    </a:cxn>
                    <a:cxn ang="0">
                      <a:pos x="0" y="15"/>
                    </a:cxn>
                    <a:cxn ang="0">
                      <a:pos x="7" y="3"/>
                    </a:cxn>
                  </a:cxnLst>
                  <a:rect l="0" t="0" r="r" b="b"/>
                  <a:pathLst>
                    <a:path w="37" h="34">
                      <a:moveTo>
                        <a:pt x="7" y="3"/>
                      </a:moveTo>
                      <a:lnTo>
                        <a:pt x="19" y="0"/>
                      </a:lnTo>
                      <a:lnTo>
                        <a:pt x="30" y="11"/>
                      </a:lnTo>
                      <a:lnTo>
                        <a:pt x="37" y="26"/>
                      </a:lnTo>
                      <a:lnTo>
                        <a:pt x="19" y="34"/>
                      </a:lnTo>
                      <a:lnTo>
                        <a:pt x="11"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85292" name="Freeform 268"/>
                <p:cNvSpPr>
                  <a:spLocks noChangeAspect="1"/>
                </p:cNvSpPr>
                <p:nvPr/>
              </p:nvSpPr>
              <p:spPr bwMode="auto">
                <a:xfrm>
                  <a:off x="1643" y="3017"/>
                  <a:ext cx="38" cy="34"/>
                </a:xfrm>
                <a:custGeom>
                  <a:avLst/>
                  <a:gdLst/>
                  <a:ahLst/>
                  <a:cxnLst>
                    <a:cxn ang="0">
                      <a:pos x="8" y="4"/>
                    </a:cxn>
                    <a:cxn ang="0">
                      <a:pos x="19" y="0"/>
                    </a:cxn>
                    <a:cxn ang="0">
                      <a:pos x="30" y="12"/>
                    </a:cxn>
                    <a:cxn ang="0">
                      <a:pos x="38" y="27"/>
                    </a:cxn>
                    <a:cxn ang="0">
                      <a:pos x="19" y="34"/>
                    </a:cxn>
                    <a:cxn ang="0">
                      <a:pos x="8" y="27"/>
                    </a:cxn>
                    <a:cxn ang="0">
                      <a:pos x="8" y="19"/>
                    </a:cxn>
                    <a:cxn ang="0">
                      <a:pos x="0" y="15"/>
                    </a:cxn>
                    <a:cxn ang="0">
                      <a:pos x="8" y="4"/>
                    </a:cxn>
                  </a:cxnLst>
                  <a:rect l="0" t="0" r="r" b="b"/>
                  <a:pathLst>
                    <a:path w="38" h="34">
                      <a:moveTo>
                        <a:pt x="8" y="4"/>
                      </a:moveTo>
                      <a:lnTo>
                        <a:pt x="19" y="0"/>
                      </a:lnTo>
                      <a:lnTo>
                        <a:pt x="30" y="12"/>
                      </a:lnTo>
                      <a:lnTo>
                        <a:pt x="38" y="27"/>
                      </a:lnTo>
                      <a:lnTo>
                        <a:pt x="19" y="34"/>
                      </a:lnTo>
                      <a:lnTo>
                        <a:pt x="8" y="27"/>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5293" name="Freeform 269"/>
                <p:cNvSpPr>
                  <a:spLocks noChangeAspect="1"/>
                </p:cNvSpPr>
                <p:nvPr/>
              </p:nvSpPr>
              <p:spPr bwMode="auto">
                <a:xfrm>
                  <a:off x="1617" y="3025"/>
                  <a:ext cx="37" cy="34"/>
                </a:xfrm>
                <a:custGeom>
                  <a:avLst/>
                  <a:gdLst/>
                  <a:ahLst/>
                  <a:cxnLst>
                    <a:cxn ang="0">
                      <a:pos x="7" y="4"/>
                    </a:cxn>
                    <a:cxn ang="0">
                      <a:pos x="19" y="0"/>
                    </a:cxn>
                    <a:cxn ang="0">
                      <a:pos x="30" y="11"/>
                    </a:cxn>
                    <a:cxn ang="0">
                      <a:pos x="37" y="26"/>
                    </a:cxn>
                    <a:cxn ang="0">
                      <a:pos x="19" y="34"/>
                    </a:cxn>
                    <a:cxn ang="0">
                      <a:pos x="0" y="15"/>
                    </a:cxn>
                    <a:cxn ang="0">
                      <a:pos x="7" y="4"/>
                    </a:cxn>
                  </a:cxnLst>
                  <a:rect l="0" t="0" r="r" b="b"/>
                  <a:pathLst>
                    <a:path w="37" h="34">
                      <a:moveTo>
                        <a:pt x="7" y="4"/>
                      </a:moveTo>
                      <a:lnTo>
                        <a:pt x="19" y="0"/>
                      </a:lnTo>
                      <a:lnTo>
                        <a:pt x="30" y="11"/>
                      </a:lnTo>
                      <a:lnTo>
                        <a:pt x="37" y="26"/>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5294" name="Freeform 270"/>
                <p:cNvSpPr>
                  <a:spLocks noChangeAspect="1" noEditPoints="1"/>
                </p:cNvSpPr>
                <p:nvPr/>
              </p:nvSpPr>
              <p:spPr bwMode="auto">
                <a:xfrm>
                  <a:off x="1617" y="3013"/>
                  <a:ext cx="68" cy="46"/>
                </a:xfrm>
                <a:custGeom>
                  <a:avLst/>
                  <a:gdLst/>
                  <a:ahLst/>
                  <a:cxnLst>
                    <a:cxn ang="0">
                      <a:pos x="68" y="12"/>
                    </a:cxn>
                    <a:cxn ang="0">
                      <a:pos x="68" y="31"/>
                    </a:cxn>
                    <a:cxn ang="0">
                      <a:pos x="60" y="23"/>
                    </a:cxn>
                    <a:cxn ang="0">
                      <a:pos x="56" y="16"/>
                    </a:cxn>
                    <a:cxn ang="0">
                      <a:pos x="53" y="12"/>
                    </a:cxn>
                    <a:cxn ang="0">
                      <a:pos x="56" y="0"/>
                    </a:cxn>
                    <a:cxn ang="0">
                      <a:pos x="68" y="12"/>
                    </a:cxn>
                    <a:cxn ang="0">
                      <a:pos x="68" y="12"/>
                    </a:cxn>
                    <a:cxn ang="0">
                      <a:pos x="45" y="19"/>
                    </a:cxn>
                    <a:cxn ang="0">
                      <a:pos x="45" y="38"/>
                    </a:cxn>
                    <a:cxn ang="0">
                      <a:pos x="34" y="31"/>
                    </a:cxn>
                    <a:cxn ang="0">
                      <a:pos x="34" y="23"/>
                    </a:cxn>
                    <a:cxn ang="0">
                      <a:pos x="26" y="19"/>
                    </a:cxn>
                    <a:cxn ang="0">
                      <a:pos x="34" y="8"/>
                    </a:cxn>
                    <a:cxn ang="0">
                      <a:pos x="45" y="19"/>
                    </a:cxn>
                    <a:cxn ang="0">
                      <a:pos x="45" y="19"/>
                    </a:cxn>
                    <a:cxn ang="0">
                      <a:pos x="19" y="27"/>
                    </a:cxn>
                    <a:cxn ang="0">
                      <a:pos x="19" y="46"/>
                    </a:cxn>
                    <a:cxn ang="0">
                      <a:pos x="0" y="31"/>
                    </a:cxn>
                    <a:cxn ang="0">
                      <a:pos x="7" y="19"/>
                    </a:cxn>
                    <a:cxn ang="0">
                      <a:pos x="19" y="27"/>
                    </a:cxn>
                    <a:cxn ang="0">
                      <a:pos x="19" y="27"/>
                    </a:cxn>
                  </a:cxnLst>
                  <a:rect l="0" t="0" r="r" b="b"/>
                  <a:pathLst>
                    <a:path w="68" h="46">
                      <a:moveTo>
                        <a:pt x="68" y="12"/>
                      </a:moveTo>
                      <a:lnTo>
                        <a:pt x="68" y="31"/>
                      </a:lnTo>
                      <a:lnTo>
                        <a:pt x="60" y="23"/>
                      </a:lnTo>
                      <a:lnTo>
                        <a:pt x="56" y="16"/>
                      </a:lnTo>
                      <a:lnTo>
                        <a:pt x="53" y="12"/>
                      </a:lnTo>
                      <a:lnTo>
                        <a:pt x="56" y="0"/>
                      </a:lnTo>
                      <a:lnTo>
                        <a:pt x="68" y="12"/>
                      </a:lnTo>
                      <a:lnTo>
                        <a:pt x="68" y="12"/>
                      </a:lnTo>
                      <a:close/>
                      <a:moveTo>
                        <a:pt x="45" y="19"/>
                      </a:moveTo>
                      <a:lnTo>
                        <a:pt x="45" y="38"/>
                      </a:lnTo>
                      <a:lnTo>
                        <a:pt x="34" y="31"/>
                      </a:lnTo>
                      <a:lnTo>
                        <a:pt x="34" y="23"/>
                      </a:lnTo>
                      <a:lnTo>
                        <a:pt x="26" y="19"/>
                      </a:lnTo>
                      <a:lnTo>
                        <a:pt x="34" y="8"/>
                      </a:lnTo>
                      <a:lnTo>
                        <a:pt x="45" y="19"/>
                      </a:lnTo>
                      <a:lnTo>
                        <a:pt x="45" y="19"/>
                      </a:lnTo>
                      <a:close/>
                      <a:moveTo>
                        <a:pt x="19" y="27"/>
                      </a:moveTo>
                      <a:lnTo>
                        <a:pt x="19" y="46"/>
                      </a:lnTo>
                      <a:lnTo>
                        <a:pt x="0" y="31"/>
                      </a:lnTo>
                      <a:lnTo>
                        <a:pt x="7" y="19"/>
                      </a:lnTo>
                      <a:lnTo>
                        <a:pt x="19" y="27"/>
                      </a:lnTo>
                      <a:lnTo>
                        <a:pt x="19" y="27"/>
                      </a:lnTo>
                      <a:close/>
                    </a:path>
                  </a:pathLst>
                </a:custGeom>
                <a:solidFill>
                  <a:srgbClr val="E2E2BF"/>
                </a:solidFill>
                <a:ln w="9525">
                  <a:noFill/>
                  <a:round/>
                  <a:headEnd/>
                  <a:tailEnd/>
                </a:ln>
              </p:spPr>
              <p:txBody>
                <a:bodyPr/>
                <a:lstStyle/>
                <a:p>
                  <a:endParaRPr lang="en-US"/>
                </a:p>
              </p:txBody>
            </p:sp>
            <p:sp>
              <p:nvSpPr>
                <p:cNvPr id="385295" name="Freeform 271"/>
                <p:cNvSpPr>
                  <a:spLocks noChangeAspect="1" noEditPoints="1"/>
                </p:cNvSpPr>
                <p:nvPr/>
              </p:nvSpPr>
              <p:spPr bwMode="auto">
                <a:xfrm>
                  <a:off x="1636" y="3029"/>
                  <a:ext cx="86" cy="49"/>
                </a:xfrm>
                <a:custGeom>
                  <a:avLst/>
                  <a:gdLst/>
                  <a:ahLst/>
                  <a:cxnLst>
                    <a:cxn ang="0">
                      <a:pos x="56" y="3"/>
                    </a:cxn>
                    <a:cxn ang="0">
                      <a:pos x="67" y="0"/>
                    </a:cxn>
                    <a:cxn ang="0">
                      <a:pos x="79" y="11"/>
                    </a:cxn>
                    <a:cxn ang="0">
                      <a:pos x="86" y="26"/>
                    </a:cxn>
                    <a:cxn ang="0">
                      <a:pos x="67" y="34"/>
                    </a:cxn>
                    <a:cxn ang="0">
                      <a:pos x="60" y="26"/>
                    </a:cxn>
                    <a:cxn ang="0">
                      <a:pos x="56" y="19"/>
                    </a:cxn>
                    <a:cxn ang="0">
                      <a:pos x="49" y="11"/>
                    </a:cxn>
                    <a:cxn ang="0">
                      <a:pos x="56" y="3"/>
                    </a:cxn>
                    <a:cxn ang="0">
                      <a:pos x="56" y="3"/>
                    </a:cxn>
                    <a:cxn ang="0">
                      <a:pos x="34" y="11"/>
                    </a:cxn>
                    <a:cxn ang="0">
                      <a:pos x="45" y="7"/>
                    </a:cxn>
                    <a:cxn ang="0">
                      <a:pos x="56" y="19"/>
                    </a:cxn>
                    <a:cxn ang="0">
                      <a:pos x="64" y="34"/>
                    </a:cxn>
                    <a:cxn ang="0">
                      <a:pos x="45" y="38"/>
                    </a:cxn>
                    <a:cxn ang="0">
                      <a:pos x="34" y="30"/>
                    </a:cxn>
                    <a:cxn ang="0">
                      <a:pos x="30" y="26"/>
                    </a:cxn>
                    <a:cxn ang="0">
                      <a:pos x="26" y="22"/>
                    </a:cxn>
                    <a:cxn ang="0">
                      <a:pos x="34" y="11"/>
                    </a:cxn>
                    <a:cxn ang="0">
                      <a:pos x="34" y="11"/>
                    </a:cxn>
                    <a:cxn ang="0">
                      <a:pos x="7" y="19"/>
                    </a:cxn>
                    <a:cxn ang="0">
                      <a:pos x="18" y="15"/>
                    </a:cxn>
                    <a:cxn ang="0">
                      <a:pos x="30" y="26"/>
                    </a:cxn>
                    <a:cxn ang="0">
                      <a:pos x="37" y="41"/>
                    </a:cxn>
                    <a:cxn ang="0">
                      <a:pos x="18" y="49"/>
                    </a:cxn>
                    <a:cxn ang="0">
                      <a:pos x="0" y="30"/>
                    </a:cxn>
                    <a:cxn ang="0">
                      <a:pos x="7" y="19"/>
                    </a:cxn>
                    <a:cxn ang="0">
                      <a:pos x="7" y="19"/>
                    </a:cxn>
                  </a:cxnLst>
                  <a:rect l="0" t="0" r="r" b="b"/>
                  <a:pathLst>
                    <a:path w="86" h="49">
                      <a:moveTo>
                        <a:pt x="56" y="3"/>
                      </a:moveTo>
                      <a:lnTo>
                        <a:pt x="67" y="0"/>
                      </a:lnTo>
                      <a:lnTo>
                        <a:pt x="79" y="11"/>
                      </a:lnTo>
                      <a:lnTo>
                        <a:pt x="86" y="26"/>
                      </a:lnTo>
                      <a:lnTo>
                        <a:pt x="67" y="34"/>
                      </a:lnTo>
                      <a:lnTo>
                        <a:pt x="60" y="26"/>
                      </a:lnTo>
                      <a:lnTo>
                        <a:pt x="56" y="19"/>
                      </a:lnTo>
                      <a:lnTo>
                        <a:pt x="49" y="11"/>
                      </a:lnTo>
                      <a:lnTo>
                        <a:pt x="56" y="3"/>
                      </a:lnTo>
                      <a:lnTo>
                        <a:pt x="56" y="3"/>
                      </a:lnTo>
                      <a:close/>
                      <a:moveTo>
                        <a:pt x="34" y="11"/>
                      </a:moveTo>
                      <a:lnTo>
                        <a:pt x="45" y="7"/>
                      </a:lnTo>
                      <a:lnTo>
                        <a:pt x="56" y="19"/>
                      </a:lnTo>
                      <a:lnTo>
                        <a:pt x="64" y="34"/>
                      </a:lnTo>
                      <a:lnTo>
                        <a:pt x="45" y="38"/>
                      </a:lnTo>
                      <a:lnTo>
                        <a:pt x="34" y="30"/>
                      </a:lnTo>
                      <a:lnTo>
                        <a:pt x="30" y="26"/>
                      </a:lnTo>
                      <a:lnTo>
                        <a:pt x="26" y="22"/>
                      </a:lnTo>
                      <a:lnTo>
                        <a:pt x="34" y="11"/>
                      </a:lnTo>
                      <a:lnTo>
                        <a:pt x="34" y="11"/>
                      </a:lnTo>
                      <a:close/>
                      <a:moveTo>
                        <a:pt x="7" y="19"/>
                      </a:moveTo>
                      <a:lnTo>
                        <a:pt x="18" y="15"/>
                      </a:lnTo>
                      <a:lnTo>
                        <a:pt x="30" y="26"/>
                      </a:lnTo>
                      <a:lnTo>
                        <a:pt x="37" y="41"/>
                      </a:lnTo>
                      <a:lnTo>
                        <a:pt x="18" y="49"/>
                      </a:lnTo>
                      <a:lnTo>
                        <a:pt x="0" y="30"/>
                      </a:lnTo>
                      <a:lnTo>
                        <a:pt x="7" y="19"/>
                      </a:lnTo>
                      <a:lnTo>
                        <a:pt x="7" y="19"/>
                      </a:lnTo>
                      <a:close/>
                    </a:path>
                  </a:pathLst>
                </a:custGeom>
                <a:solidFill>
                  <a:srgbClr val="F4F4D1"/>
                </a:solidFill>
                <a:ln w="9525">
                  <a:noFill/>
                  <a:round/>
                  <a:headEnd/>
                  <a:tailEnd/>
                </a:ln>
              </p:spPr>
              <p:txBody>
                <a:bodyPr/>
                <a:lstStyle/>
                <a:p>
                  <a:endParaRPr lang="en-US"/>
                </a:p>
              </p:txBody>
            </p:sp>
            <p:sp>
              <p:nvSpPr>
                <p:cNvPr id="385296" name="Freeform 272"/>
                <p:cNvSpPr>
                  <a:spLocks noChangeAspect="1"/>
                </p:cNvSpPr>
                <p:nvPr/>
              </p:nvSpPr>
              <p:spPr bwMode="auto">
                <a:xfrm>
                  <a:off x="1685" y="3029"/>
                  <a:ext cx="37" cy="30"/>
                </a:xfrm>
                <a:custGeom>
                  <a:avLst/>
                  <a:gdLst/>
                  <a:ahLst/>
                  <a:cxnLst>
                    <a:cxn ang="0">
                      <a:pos x="7" y="3"/>
                    </a:cxn>
                    <a:cxn ang="0">
                      <a:pos x="18" y="0"/>
                    </a:cxn>
                    <a:cxn ang="0">
                      <a:pos x="30" y="11"/>
                    </a:cxn>
                    <a:cxn ang="0">
                      <a:pos x="37" y="26"/>
                    </a:cxn>
                    <a:cxn ang="0">
                      <a:pos x="18" y="30"/>
                    </a:cxn>
                    <a:cxn ang="0">
                      <a:pos x="11" y="22"/>
                    </a:cxn>
                    <a:cxn ang="0">
                      <a:pos x="7" y="19"/>
                    </a:cxn>
                    <a:cxn ang="0">
                      <a:pos x="0" y="11"/>
                    </a:cxn>
                    <a:cxn ang="0">
                      <a:pos x="7" y="3"/>
                    </a:cxn>
                  </a:cxnLst>
                  <a:rect l="0" t="0" r="r" b="b"/>
                  <a:pathLst>
                    <a:path w="37" h="30">
                      <a:moveTo>
                        <a:pt x="7" y="3"/>
                      </a:moveTo>
                      <a:lnTo>
                        <a:pt x="18" y="0"/>
                      </a:lnTo>
                      <a:lnTo>
                        <a:pt x="30" y="11"/>
                      </a:lnTo>
                      <a:lnTo>
                        <a:pt x="37" y="26"/>
                      </a:lnTo>
                      <a:lnTo>
                        <a:pt x="18" y="30"/>
                      </a:lnTo>
                      <a:lnTo>
                        <a:pt x="11" y="22"/>
                      </a:lnTo>
                      <a:lnTo>
                        <a:pt x="7" y="19"/>
                      </a:lnTo>
                      <a:lnTo>
                        <a:pt x="0" y="11"/>
                      </a:lnTo>
                      <a:lnTo>
                        <a:pt x="7" y="3"/>
                      </a:lnTo>
                    </a:path>
                  </a:pathLst>
                </a:custGeom>
                <a:noFill/>
                <a:ln w="6350">
                  <a:solidFill>
                    <a:srgbClr val="000000"/>
                  </a:solidFill>
                  <a:prstDash val="solid"/>
                  <a:round/>
                  <a:headEnd/>
                  <a:tailEnd/>
                </a:ln>
              </p:spPr>
              <p:txBody>
                <a:bodyPr/>
                <a:lstStyle/>
                <a:p>
                  <a:endParaRPr lang="en-US"/>
                </a:p>
              </p:txBody>
            </p:sp>
            <p:sp>
              <p:nvSpPr>
                <p:cNvPr id="385297" name="Freeform 273"/>
                <p:cNvSpPr>
                  <a:spLocks noChangeAspect="1"/>
                </p:cNvSpPr>
                <p:nvPr/>
              </p:nvSpPr>
              <p:spPr bwMode="auto">
                <a:xfrm>
                  <a:off x="1662" y="3036"/>
                  <a:ext cx="38" cy="31"/>
                </a:xfrm>
                <a:custGeom>
                  <a:avLst/>
                  <a:gdLst/>
                  <a:ahLst/>
                  <a:cxnLst>
                    <a:cxn ang="0">
                      <a:pos x="8" y="4"/>
                    </a:cxn>
                    <a:cxn ang="0">
                      <a:pos x="19" y="0"/>
                    </a:cxn>
                    <a:cxn ang="0">
                      <a:pos x="30" y="12"/>
                    </a:cxn>
                    <a:cxn ang="0">
                      <a:pos x="38" y="27"/>
                    </a:cxn>
                    <a:cxn ang="0">
                      <a:pos x="19" y="31"/>
                    </a:cxn>
                    <a:cxn ang="0">
                      <a:pos x="8" y="23"/>
                    </a:cxn>
                    <a:cxn ang="0">
                      <a:pos x="8" y="19"/>
                    </a:cxn>
                    <a:cxn ang="0">
                      <a:pos x="0" y="15"/>
                    </a:cxn>
                    <a:cxn ang="0">
                      <a:pos x="8" y="4"/>
                    </a:cxn>
                  </a:cxnLst>
                  <a:rect l="0" t="0" r="r" b="b"/>
                  <a:pathLst>
                    <a:path w="38" h="31">
                      <a:moveTo>
                        <a:pt x="8" y="4"/>
                      </a:moveTo>
                      <a:lnTo>
                        <a:pt x="19" y="0"/>
                      </a:lnTo>
                      <a:lnTo>
                        <a:pt x="30" y="12"/>
                      </a:lnTo>
                      <a:lnTo>
                        <a:pt x="38" y="27"/>
                      </a:lnTo>
                      <a:lnTo>
                        <a:pt x="19" y="31"/>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5298" name="Freeform 274"/>
                <p:cNvSpPr>
                  <a:spLocks noChangeAspect="1"/>
                </p:cNvSpPr>
                <p:nvPr/>
              </p:nvSpPr>
              <p:spPr bwMode="auto">
                <a:xfrm>
                  <a:off x="1636" y="3044"/>
                  <a:ext cx="37" cy="34"/>
                </a:xfrm>
                <a:custGeom>
                  <a:avLst/>
                  <a:gdLst/>
                  <a:ahLst/>
                  <a:cxnLst>
                    <a:cxn ang="0">
                      <a:pos x="7" y="4"/>
                    </a:cxn>
                    <a:cxn ang="0">
                      <a:pos x="18" y="0"/>
                    </a:cxn>
                    <a:cxn ang="0">
                      <a:pos x="30" y="7"/>
                    </a:cxn>
                    <a:cxn ang="0">
                      <a:pos x="37" y="26"/>
                    </a:cxn>
                    <a:cxn ang="0">
                      <a:pos x="18" y="34"/>
                    </a:cxn>
                    <a:cxn ang="0">
                      <a:pos x="0" y="15"/>
                    </a:cxn>
                    <a:cxn ang="0">
                      <a:pos x="7" y="4"/>
                    </a:cxn>
                  </a:cxnLst>
                  <a:rect l="0" t="0" r="r" b="b"/>
                  <a:pathLst>
                    <a:path w="37" h="34">
                      <a:moveTo>
                        <a:pt x="7" y="4"/>
                      </a:moveTo>
                      <a:lnTo>
                        <a:pt x="18" y="0"/>
                      </a:lnTo>
                      <a:lnTo>
                        <a:pt x="30" y="7"/>
                      </a:lnTo>
                      <a:lnTo>
                        <a:pt x="37" y="26"/>
                      </a:lnTo>
                      <a:lnTo>
                        <a:pt x="18"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5299" name="Freeform 275"/>
                <p:cNvSpPr>
                  <a:spLocks noChangeAspect="1" noEditPoints="1"/>
                </p:cNvSpPr>
                <p:nvPr/>
              </p:nvSpPr>
              <p:spPr bwMode="auto">
                <a:xfrm>
                  <a:off x="1636" y="3032"/>
                  <a:ext cx="67" cy="46"/>
                </a:xfrm>
                <a:custGeom>
                  <a:avLst/>
                  <a:gdLst/>
                  <a:ahLst/>
                  <a:cxnLst>
                    <a:cxn ang="0">
                      <a:pos x="67" y="12"/>
                    </a:cxn>
                    <a:cxn ang="0">
                      <a:pos x="67" y="27"/>
                    </a:cxn>
                    <a:cxn ang="0">
                      <a:pos x="60" y="19"/>
                    </a:cxn>
                    <a:cxn ang="0">
                      <a:pos x="56" y="12"/>
                    </a:cxn>
                    <a:cxn ang="0">
                      <a:pos x="52" y="8"/>
                    </a:cxn>
                    <a:cxn ang="0">
                      <a:pos x="56" y="0"/>
                    </a:cxn>
                    <a:cxn ang="0">
                      <a:pos x="67" y="12"/>
                    </a:cxn>
                    <a:cxn ang="0">
                      <a:pos x="67" y="12"/>
                    </a:cxn>
                    <a:cxn ang="0">
                      <a:pos x="45" y="19"/>
                    </a:cxn>
                    <a:cxn ang="0">
                      <a:pos x="45" y="35"/>
                    </a:cxn>
                    <a:cxn ang="0">
                      <a:pos x="34" y="27"/>
                    </a:cxn>
                    <a:cxn ang="0">
                      <a:pos x="34" y="23"/>
                    </a:cxn>
                    <a:cxn ang="0">
                      <a:pos x="26" y="19"/>
                    </a:cxn>
                    <a:cxn ang="0">
                      <a:pos x="34" y="8"/>
                    </a:cxn>
                    <a:cxn ang="0">
                      <a:pos x="45" y="19"/>
                    </a:cxn>
                    <a:cxn ang="0">
                      <a:pos x="45" y="19"/>
                    </a:cxn>
                    <a:cxn ang="0">
                      <a:pos x="18" y="27"/>
                    </a:cxn>
                    <a:cxn ang="0">
                      <a:pos x="18" y="46"/>
                    </a:cxn>
                    <a:cxn ang="0">
                      <a:pos x="0" y="27"/>
                    </a:cxn>
                    <a:cxn ang="0">
                      <a:pos x="7" y="16"/>
                    </a:cxn>
                    <a:cxn ang="0">
                      <a:pos x="18" y="27"/>
                    </a:cxn>
                    <a:cxn ang="0">
                      <a:pos x="18" y="27"/>
                    </a:cxn>
                  </a:cxnLst>
                  <a:rect l="0" t="0" r="r" b="b"/>
                  <a:pathLst>
                    <a:path w="67" h="46">
                      <a:moveTo>
                        <a:pt x="67" y="12"/>
                      </a:moveTo>
                      <a:lnTo>
                        <a:pt x="67" y="27"/>
                      </a:lnTo>
                      <a:lnTo>
                        <a:pt x="60" y="19"/>
                      </a:lnTo>
                      <a:lnTo>
                        <a:pt x="56" y="12"/>
                      </a:lnTo>
                      <a:lnTo>
                        <a:pt x="52" y="8"/>
                      </a:lnTo>
                      <a:lnTo>
                        <a:pt x="56" y="0"/>
                      </a:lnTo>
                      <a:lnTo>
                        <a:pt x="67" y="12"/>
                      </a:lnTo>
                      <a:lnTo>
                        <a:pt x="67" y="12"/>
                      </a:lnTo>
                      <a:close/>
                      <a:moveTo>
                        <a:pt x="45" y="19"/>
                      </a:moveTo>
                      <a:lnTo>
                        <a:pt x="45" y="35"/>
                      </a:lnTo>
                      <a:lnTo>
                        <a:pt x="34" y="27"/>
                      </a:lnTo>
                      <a:lnTo>
                        <a:pt x="34" y="23"/>
                      </a:lnTo>
                      <a:lnTo>
                        <a:pt x="26" y="19"/>
                      </a:lnTo>
                      <a:lnTo>
                        <a:pt x="34" y="8"/>
                      </a:lnTo>
                      <a:lnTo>
                        <a:pt x="45" y="19"/>
                      </a:lnTo>
                      <a:lnTo>
                        <a:pt x="45" y="19"/>
                      </a:lnTo>
                      <a:close/>
                      <a:moveTo>
                        <a:pt x="18" y="27"/>
                      </a:moveTo>
                      <a:lnTo>
                        <a:pt x="18" y="46"/>
                      </a:lnTo>
                      <a:lnTo>
                        <a:pt x="0" y="27"/>
                      </a:lnTo>
                      <a:lnTo>
                        <a:pt x="7" y="16"/>
                      </a:lnTo>
                      <a:lnTo>
                        <a:pt x="18" y="27"/>
                      </a:lnTo>
                      <a:lnTo>
                        <a:pt x="18" y="27"/>
                      </a:lnTo>
                      <a:close/>
                    </a:path>
                  </a:pathLst>
                </a:custGeom>
                <a:solidFill>
                  <a:srgbClr val="E2E2BF"/>
                </a:solidFill>
                <a:ln w="9525">
                  <a:noFill/>
                  <a:round/>
                  <a:headEnd/>
                  <a:tailEnd/>
                </a:ln>
              </p:spPr>
              <p:txBody>
                <a:bodyPr/>
                <a:lstStyle/>
                <a:p>
                  <a:endParaRPr lang="en-US"/>
                </a:p>
              </p:txBody>
            </p:sp>
            <p:sp>
              <p:nvSpPr>
                <p:cNvPr id="385300" name="Freeform 276"/>
                <p:cNvSpPr>
                  <a:spLocks noChangeAspect="1" noEditPoints="1"/>
                </p:cNvSpPr>
                <p:nvPr/>
              </p:nvSpPr>
              <p:spPr bwMode="auto">
                <a:xfrm>
                  <a:off x="1654" y="3044"/>
                  <a:ext cx="87" cy="49"/>
                </a:xfrm>
                <a:custGeom>
                  <a:avLst/>
                  <a:gdLst/>
                  <a:ahLst/>
                  <a:cxnLst>
                    <a:cxn ang="0">
                      <a:pos x="57" y="4"/>
                    </a:cxn>
                    <a:cxn ang="0">
                      <a:pos x="68" y="0"/>
                    </a:cxn>
                    <a:cxn ang="0">
                      <a:pos x="79" y="11"/>
                    </a:cxn>
                    <a:cxn ang="0">
                      <a:pos x="87" y="26"/>
                    </a:cxn>
                    <a:cxn ang="0">
                      <a:pos x="68" y="34"/>
                    </a:cxn>
                    <a:cxn ang="0">
                      <a:pos x="61" y="26"/>
                    </a:cxn>
                    <a:cxn ang="0">
                      <a:pos x="57" y="19"/>
                    </a:cxn>
                    <a:cxn ang="0">
                      <a:pos x="53" y="15"/>
                    </a:cxn>
                    <a:cxn ang="0">
                      <a:pos x="57" y="4"/>
                    </a:cxn>
                    <a:cxn ang="0">
                      <a:pos x="57" y="4"/>
                    </a:cxn>
                    <a:cxn ang="0">
                      <a:pos x="8" y="19"/>
                    </a:cxn>
                    <a:cxn ang="0">
                      <a:pos x="46" y="7"/>
                    </a:cxn>
                    <a:cxn ang="0">
                      <a:pos x="57" y="19"/>
                    </a:cxn>
                    <a:cxn ang="0">
                      <a:pos x="64" y="34"/>
                    </a:cxn>
                    <a:cxn ang="0">
                      <a:pos x="23" y="49"/>
                    </a:cxn>
                    <a:cxn ang="0">
                      <a:pos x="0" y="34"/>
                    </a:cxn>
                    <a:cxn ang="0">
                      <a:pos x="8" y="19"/>
                    </a:cxn>
                    <a:cxn ang="0">
                      <a:pos x="8" y="19"/>
                    </a:cxn>
                  </a:cxnLst>
                  <a:rect l="0" t="0" r="r" b="b"/>
                  <a:pathLst>
                    <a:path w="87" h="49">
                      <a:moveTo>
                        <a:pt x="57" y="4"/>
                      </a:moveTo>
                      <a:lnTo>
                        <a:pt x="68" y="0"/>
                      </a:lnTo>
                      <a:lnTo>
                        <a:pt x="79" y="11"/>
                      </a:lnTo>
                      <a:lnTo>
                        <a:pt x="87" y="26"/>
                      </a:lnTo>
                      <a:lnTo>
                        <a:pt x="68" y="34"/>
                      </a:lnTo>
                      <a:lnTo>
                        <a:pt x="61" y="26"/>
                      </a:lnTo>
                      <a:lnTo>
                        <a:pt x="57" y="19"/>
                      </a:lnTo>
                      <a:lnTo>
                        <a:pt x="53" y="15"/>
                      </a:lnTo>
                      <a:lnTo>
                        <a:pt x="57" y="4"/>
                      </a:lnTo>
                      <a:lnTo>
                        <a:pt x="57" y="4"/>
                      </a:lnTo>
                      <a:close/>
                      <a:moveTo>
                        <a:pt x="8" y="19"/>
                      </a:moveTo>
                      <a:lnTo>
                        <a:pt x="46" y="7"/>
                      </a:lnTo>
                      <a:lnTo>
                        <a:pt x="57" y="19"/>
                      </a:lnTo>
                      <a:lnTo>
                        <a:pt x="64" y="34"/>
                      </a:lnTo>
                      <a:lnTo>
                        <a:pt x="23" y="49"/>
                      </a:lnTo>
                      <a:lnTo>
                        <a:pt x="0" y="34"/>
                      </a:lnTo>
                      <a:lnTo>
                        <a:pt x="8" y="19"/>
                      </a:lnTo>
                      <a:lnTo>
                        <a:pt x="8" y="19"/>
                      </a:lnTo>
                      <a:close/>
                    </a:path>
                  </a:pathLst>
                </a:custGeom>
                <a:solidFill>
                  <a:srgbClr val="F4F4D1"/>
                </a:solidFill>
                <a:ln w="9525">
                  <a:noFill/>
                  <a:round/>
                  <a:headEnd/>
                  <a:tailEnd/>
                </a:ln>
              </p:spPr>
              <p:txBody>
                <a:bodyPr/>
                <a:lstStyle/>
                <a:p>
                  <a:endParaRPr lang="en-US"/>
                </a:p>
              </p:txBody>
            </p:sp>
            <p:sp>
              <p:nvSpPr>
                <p:cNvPr id="385301" name="Freeform 277"/>
                <p:cNvSpPr>
                  <a:spLocks noChangeAspect="1"/>
                </p:cNvSpPr>
                <p:nvPr/>
              </p:nvSpPr>
              <p:spPr bwMode="auto">
                <a:xfrm>
                  <a:off x="1703" y="3044"/>
                  <a:ext cx="38" cy="34"/>
                </a:xfrm>
                <a:custGeom>
                  <a:avLst/>
                  <a:gdLst/>
                  <a:ahLst/>
                  <a:cxnLst>
                    <a:cxn ang="0">
                      <a:pos x="8" y="4"/>
                    </a:cxn>
                    <a:cxn ang="0">
                      <a:pos x="19" y="0"/>
                    </a:cxn>
                    <a:cxn ang="0">
                      <a:pos x="30" y="11"/>
                    </a:cxn>
                    <a:cxn ang="0">
                      <a:pos x="38" y="26"/>
                    </a:cxn>
                    <a:cxn ang="0">
                      <a:pos x="19" y="34"/>
                    </a:cxn>
                    <a:cxn ang="0">
                      <a:pos x="12" y="26"/>
                    </a:cxn>
                    <a:cxn ang="0">
                      <a:pos x="8" y="19"/>
                    </a:cxn>
                    <a:cxn ang="0">
                      <a:pos x="0" y="15"/>
                    </a:cxn>
                    <a:cxn ang="0">
                      <a:pos x="8" y="4"/>
                    </a:cxn>
                  </a:cxnLst>
                  <a:rect l="0" t="0" r="r" b="b"/>
                  <a:pathLst>
                    <a:path w="38" h="34">
                      <a:moveTo>
                        <a:pt x="8" y="4"/>
                      </a:moveTo>
                      <a:lnTo>
                        <a:pt x="19" y="0"/>
                      </a:lnTo>
                      <a:lnTo>
                        <a:pt x="30" y="11"/>
                      </a:lnTo>
                      <a:lnTo>
                        <a:pt x="38" y="26"/>
                      </a:lnTo>
                      <a:lnTo>
                        <a:pt x="19" y="34"/>
                      </a:lnTo>
                      <a:lnTo>
                        <a:pt x="12" y="26"/>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5302" name="Freeform 278"/>
                <p:cNvSpPr>
                  <a:spLocks noChangeAspect="1"/>
                </p:cNvSpPr>
                <p:nvPr/>
              </p:nvSpPr>
              <p:spPr bwMode="auto">
                <a:xfrm>
                  <a:off x="1654" y="3051"/>
                  <a:ext cx="64" cy="42"/>
                </a:xfrm>
                <a:custGeom>
                  <a:avLst/>
                  <a:gdLst/>
                  <a:ahLst/>
                  <a:cxnLst>
                    <a:cxn ang="0">
                      <a:pos x="8" y="12"/>
                    </a:cxn>
                    <a:cxn ang="0">
                      <a:pos x="46" y="0"/>
                    </a:cxn>
                    <a:cxn ang="0">
                      <a:pos x="57" y="12"/>
                    </a:cxn>
                    <a:cxn ang="0">
                      <a:pos x="64" y="27"/>
                    </a:cxn>
                    <a:cxn ang="0">
                      <a:pos x="23" y="42"/>
                    </a:cxn>
                    <a:cxn ang="0">
                      <a:pos x="0" y="27"/>
                    </a:cxn>
                    <a:cxn ang="0">
                      <a:pos x="8" y="12"/>
                    </a:cxn>
                  </a:cxnLst>
                  <a:rect l="0" t="0" r="r" b="b"/>
                  <a:pathLst>
                    <a:path w="64" h="42">
                      <a:moveTo>
                        <a:pt x="8" y="12"/>
                      </a:moveTo>
                      <a:lnTo>
                        <a:pt x="46" y="0"/>
                      </a:lnTo>
                      <a:lnTo>
                        <a:pt x="57" y="12"/>
                      </a:lnTo>
                      <a:lnTo>
                        <a:pt x="64" y="27"/>
                      </a:lnTo>
                      <a:lnTo>
                        <a:pt x="23" y="42"/>
                      </a:lnTo>
                      <a:lnTo>
                        <a:pt x="0" y="27"/>
                      </a:lnTo>
                      <a:lnTo>
                        <a:pt x="8" y="12"/>
                      </a:lnTo>
                    </a:path>
                  </a:pathLst>
                </a:custGeom>
                <a:noFill/>
                <a:ln w="6350">
                  <a:solidFill>
                    <a:srgbClr val="000000"/>
                  </a:solidFill>
                  <a:prstDash val="solid"/>
                  <a:round/>
                  <a:headEnd/>
                  <a:tailEnd/>
                </a:ln>
              </p:spPr>
              <p:txBody>
                <a:bodyPr/>
                <a:lstStyle/>
                <a:p>
                  <a:endParaRPr lang="en-US"/>
                </a:p>
              </p:txBody>
            </p:sp>
            <p:sp>
              <p:nvSpPr>
                <p:cNvPr id="385303" name="Freeform 279"/>
                <p:cNvSpPr>
                  <a:spLocks noChangeAspect="1" noEditPoints="1"/>
                </p:cNvSpPr>
                <p:nvPr/>
              </p:nvSpPr>
              <p:spPr bwMode="auto">
                <a:xfrm>
                  <a:off x="1654" y="3048"/>
                  <a:ext cx="68" cy="45"/>
                </a:xfrm>
                <a:custGeom>
                  <a:avLst/>
                  <a:gdLst/>
                  <a:ahLst/>
                  <a:cxnLst>
                    <a:cxn ang="0">
                      <a:pos x="68" y="11"/>
                    </a:cxn>
                    <a:cxn ang="0">
                      <a:pos x="68" y="30"/>
                    </a:cxn>
                    <a:cxn ang="0">
                      <a:pos x="61" y="22"/>
                    </a:cxn>
                    <a:cxn ang="0">
                      <a:pos x="57" y="15"/>
                    </a:cxn>
                    <a:cxn ang="0">
                      <a:pos x="53" y="11"/>
                    </a:cxn>
                    <a:cxn ang="0">
                      <a:pos x="57" y="0"/>
                    </a:cxn>
                    <a:cxn ang="0">
                      <a:pos x="68" y="11"/>
                    </a:cxn>
                    <a:cxn ang="0">
                      <a:pos x="68" y="11"/>
                    </a:cxn>
                    <a:cxn ang="0">
                      <a:pos x="19" y="26"/>
                    </a:cxn>
                    <a:cxn ang="0">
                      <a:pos x="19" y="45"/>
                    </a:cxn>
                    <a:cxn ang="0">
                      <a:pos x="0" y="30"/>
                    </a:cxn>
                    <a:cxn ang="0">
                      <a:pos x="8" y="19"/>
                    </a:cxn>
                    <a:cxn ang="0">
                      <a:pos x="19" y="26"/>
                    </a:cxn>
                    <a:cxn ang="0">
                      <a:pos x="19" y="26"/>
                    </a:cxn>
                  </a:cxnLst>
                  <a:rect l="0" t="0" r="r" b="b"/>
                  <a:pathLst>
                    <a:path w="68" h="45">
                      <a:moveTo>
                        <a:pt x="68" y="11"/>
                      </a:moveTo>
                      <a:lnTo>
                        <a:pt x="68" y="30"/>
                      </a:lnTo>
                      <a:lnTo>
                        <a:pt x="61" y="22"/>
                      </a:lnTo>
                      <a:lnTo>
                        <a:pt x="57" y="15"/>
                      </a:lnTo>
                      <a:lnTo>
                        <a:pt x="53" y="11"/>
                      </a:lnTo>
                      <a:lnTo>
                        <a:pt x="57" y="0"/>
                      </a:lnTo>
                      <a:lnTo>
                        <a:pt x="68" y="11"/>
                      </a:lnTo>
                      <a:lnTo>
                        <a:pt x="68" y="11"/>
                      </a:lnTo>
                      <a:close/>
                      <a:moveTo>
                        <a:pt x="19" y="26"/>
                      </a:moveTo>
                      <a:lnTo>
                        <a:pt x="19" y="45"/>
                      </a:lnTo>
                      <a:lnTo>
                        <a:pt x="0" y="30"/>
                      </a:lnTo>
                      <a:lnTo>
                        <a:pt x="8" y="19"/>
                      </a:lnTo>
                      <a:lnTo>
                        <a:pt x="19" y="26"/>
                      </a:lnTo>
                      <a:lnTo>
                        <a:pt x="19" y="26"/>
                      </a:lnTo>
                      <a:close/>
                    </a:path>
                  </a:pathLst>
                </a:custGeom>
                <a:solidFill>
                  <a:srgbClr val="E2E2BF"/>
                </a:solidFill>
                <a:ln w="9525">
                  <a:noFill/>
                  <a:round/>
                  <a:headEnd/>
                  <a:tailEnd/>
                </a:ln>
              </p:spPr>
              <p:txBody>
                <a:bodyPr/>
                <a:lstStyle/>
                <a:p>
                  <a:endParaRPr lang="en-US"/>
                </a:p>
              </p:txBody>
            </p:sp>
            <p:sp>
              <p:nvSpPr>
                <p:cNvPr id="385304" name="Freeform 280"/>
                <p:cNvSpPr>
                  <a:spLocks noChangeAspect="1" noEditPoints="1"/>
                </p:cNvSpPr>
                <p:nvPr/>
              </p:nvSpPr>
              <p:spPr bwMode="auto">
                <a:xfrm>
                  <a:off x="1606" y="2994"/>
                  <a:ext cx="127" cy="80"/>
                </a:xfrm>
                <a:custGeom>
                  <a:avLst/>
                  <a:gdLst/>
                  <a:ahLst/>
                  <a:cxnLst>
                    <a:cxn ang="0">
                      <a:pos x="116" y="65"/>
                    </a:cxn>
                    <a:cxn ang="0">
                      <a:pos x="116" y="54"/>
                    </a:cxn>
                    <a:cxn ang="0">
                      <a:pos x="105" y="54"/>
                    </a:cxn>
                    <a:cxn ang="0">
                      <a:pos x="67" y="80"/>
                    </a:cxn>
                    <a:cxn ang="0">
                      <a:pos x="94" y="61"/>
                    </a:cxn>
                    <a:cxn ang="0">
                      <a:pos x="56" y="73"/>
                    </a:cxn>
                    <a:cxn ang="0">
                      <a:pos x="97" y="46"/>
                    </a:cxn>
                    <a:cxn ang="0">
                      <a:pos x="97" y="35"/>
                    </a:cxn>
                    <a:cxn ang="0">
                      <a:pos x="86" y="38"/>
                    </a:cxn>
                    <a:cxn ang="0">
                      <a:pos x="75" y="54"/>
                    </a:cxn>
                    <a:cxn ang="0">
                      <a:pos x="75" y="42"/>
                    </a:cxn>
                    <a:cxn ang="0">
                      <a:pos x="64" y="46"/>
                    </a:cxn>
                    <a:cxn ang="0">
                      <a:pos x="48" y="65"/>
                    </a:cxn>
                    <a:cxn ang="0">
                      <a:pos x="48" y="50"/>
                    </a:cxn>
                    <a:cxn ang="0">
                      <a:pos x="37" y="54"/>
                    </a:cxn>
                    <a:cxn ang="0">
                      <a:pos x="79" y="31"/>
                    </a:cxn>
                    <a:cxn ang="0">
                      <a:pos x="79" y="16"/>
                    </a:cxn>
                    <a:cxn ang="0">
                      <a:pos x="67" y="19"/>
                    </a:cxn>
                    <a:cxn ang="0">
                      <a:pos x="52" y="38"/>
                    </a:cxn>
                    <a:cxn ang="0">
                      <a:pos x="56" y="23"/>
                    </a:cxn>
                    <a:cxn ang="0">
                      <a:pos x="45" y="27"/>
                    </a:cxn>
                    <a:cxn ang="0">
                      <a:pos x="30" y="46"/>
                    </a:cxn>
                    <a:cxn ang="0">
                      <a:pos x="30" y="35"/>
                    </a:cxn>
                    <a:cxn ang="0">
                      <a:pos x="18" y="35"/>
                    </a:cxn>
                    <a:cxn ang="0">
                      <a:pos x="60" y="12"/>
                    </a:cxn>
                    <a:cxn ang="0">
                      <a:pos x="60" y="0"/>
                    </a:cxn>
                    <a:cxn ang="0">
                      <a:pos x="48" y="4"/>
                    </a:cxn>
                    <a:cxn ang="0">
                      <a:pos x="33" y="19"/>
                    </a:cxn>
                    <a:cxn ang="0">
                      <a:pos x="37" y="8"/>
                    </a:cxn>
                    <a:cxn ang="0">
                      <a:pos x="26" y="12"/>
                    </a:cxn>
                    <a:cxn ang="0">
                      <a:pos x="11" y="31"/>
                    </a:cxn>
                    <a:cxn ang="0">
                      <a:pos x="11" y="16"/>
                    </a:cxn>
                    <a:cxn ang="0">
                      <a:pos x="0" y="19"/>
                    </a:cxn>
                  </a:cxnLst>
                  <a:rect l="0" t="0" r="r" b="b"/>
                  <a:pathLst>
                    <a:path w="127" h="80">
                      <a:moveTo>
                        <a:pt x="105" y="54"/>
                      </a:moveTo>
                      <a:lnTo>
                        <a:pt x="116" y="65"/>
                      </a:lnTo>
                      <a:lnTo>
                        <a:pt x="127" y="61"/>
                      </a:lnTo>
                      <a:lnTo>
                        <a:pt x="116" y="54"/>
                      </a:lnTo>
                      <a:lnTo>
                        <a:pt x="105" y="54"/>
                      </a:lnTo>
                      <a:lnTo>
                        <a:pt x="105" y="54"/>
                      </a:lnTo>
                      <a:close/>
                      <a:moveTo>
                        <a:pt x="56" y="73"/>
                      </a:moveTo>
                      <a:lnTo>
                        <a:pt x="67" y="80"/>
                      </a:lnTo>
                      <a:lnTo>
                        <a:pt x="105" y="69"/>
                      </a:lnTo>
                      <a:lnTo>
                        <a:pt x="94" y="61"/>
                      </a:lnTo>
                      <a:lnTo>
                        <a:pt x="56" y="73"/>
                      </a:lnTo>
                      <a:lnTo>
                        <a:pt x="56" y="73"/>
                      </a:lnTo>
                      <a:close/>
                      <a:moveTo>
                        <a:pt x="86" y="38"/>
                      </a:moveTo>
                      <a:lnTo>
                        <a:pt x="97" y="46"/>
                      </a:lnTo>
                      <a:lnTo>
                        <a:pt x="109" y="42"/>
                      </a:lnTo>
                      <a:lnTo>
                        <a:pt x="97" y="35"/>
                      </a:lnTo>
                      <a:lnTo>
                        <a:pt x="86" y="38"/>
                      </a:lnTo>
                      <a:lnTo>
                        <a:pt x="86" y="38"/>
                      </a:lnTo>
                      <a:close/>
                      <a:moveTo>
                        <a:pt x="64" y="46"/>
                      </a:moveTo>
                      <a:lnTo>
                        <a:pt x="75" y="54"/>
                      </a:lnTo>
                      <a:lnTo>
                        <a:pt x="86" y="54"/>
                      </a:lnTo>
                      <a:lnTo>
                        <a:pt x="75" y="42"/>
                      </a:lnTo>
                      <a:lnTo>
                        <a:pt x="64" y="46"/>
                      </a:lnTo>
                      <a:lnTo>
                        <a:pt x="64" y="46"/>
                      </a:lnTo>
                      <a:close/>
                      <a:moveTo>
                        <a:pt x="37" y="54"/>
                      </a:moveTo>
                      <a:lnTo>
                        <a:pt x="48" y="65"/>
                      </a:lnTo>
                      <a:lnTo>
                        <a:pt x="60" y="61"/>
                      </a:lnTo>
                      <a:lnTo>
                        <a:pt x="48" y="50"/>
                      </a:lnTo>
                      <a:lnTo>
                        <a:pt x="37" y="54"/>
                      </a:lnTo>
                      <a:lnTo>
                        <a:pt x="37" y="54"/>
                      </a:lnTo>
                      <a:close/>
                      <a:moveTo>
                        <a:pt x="67" y="19"/>
                      </a:moveTo>
                      <a:lnTo>
                        <a:pt x="79" y="31"/>
                      </a:lnTo>
                      <a:lnTo>
                        <a:pt x="90" y="27"/>
                      </a:lnTo>
                      <a:lnTo>
                        <a:pt x="79" y="16"/>
                      </a:lnTo>
                      <a:lnTo>
                        <a:pt x="67" y="19"/>
                      </a:lnTo>
                      <a:lnTo>
                        <a:pt x="67" y="19"/>
                      </a:lnTo>
                      <a:close/>
                      <a:moveTo>
                        <a:pt x="45" y="27"/>
                      </a:moveTo>
                      <a:lnTo>
                        <a:pt x="52" y="38"/>
                      </a:lnTo>
                      <a:lnTo>
                        <a:pt x="67" y="35"/>
                      </a:lnTo>
                      <a:lnTo>
                        <a:pt x="56" y="23"/>
                      </a:lnTo>
                      <a:lnTo>
                        <a:pt x="45" y="27"/>
                      </a:lnTo>
                      <a:lnTo>
                        <a:pt x="45" y="27"/>
                      </a:lnTo>
                      <a:close/>
                      <a:moveTo>
                        <a:pt x="18" y="35"/>
                      </a:moveTo>
                      <a:lnTo>
                        <a:pt x="30" y="46"/>
                      </a:lnTo>
                      <a:lnTo>
                        <a:pt x="41" y="42"/>
                      </a:lnTo>
                      <a:lnTo>
                        <a:pt x="30" y="35"/>
                      </a:lnTo>
                      <a:lnTo>
                        <a:pt x="18" y="35"/>
                      </a:lnTo>
                      <a:lnTo>
                        <a:pt x="18" y="35"/>
                      </a:lnTo>
                      <a:close/>
                      <a:moveTo>
                        <a:pt x="48" y="4"/>
                      </a:moveTo>
                      <a:lnTo>
                        <a:pt x="60" y="12"/>
                      </a:lnTo>
                      <a:lnTo>
                        <a:pt x="71" y="8"/>
                      </a:lnTo>
                      <a:lnTo>
                        <a:pt x="60" y="0"/>
                      </a:lnTo>
                      <a:lnTo>
                        <a:pt x="48" y="4"/>
                      </a:lnTo>
                      <a:lnTo>
                        <a:pt x="48" y="4"/>
                      </a:lnTo>
                      <a:close/>
                      <a:moveTo>
                        <a:pt x="26" y="12"/>
                      </a:moveTo>
                      <a:lnTo>
                        <a:pt x="33" y="19"/>
                      </a:lnTo>
                      <a:lnTo>
                        <a:pt x="48" y="16"/>
                      </a:lnTo>
                      <a:lnTo>
                        <a:pt x="37" y="8"/>
                      </a:lnTo>
                      <a:lnTo>
                        <a:pt x="26" y="12"/>
                      </a:lnTo>
                      <a:lnTo>
                        <a:pt x="26" y="12"/>
                      </a:lnTo>
                      <a:close/>
                      <a:moveTo>
                        <a:pt x="0" y="19"/>
                      </a:moveTo>
                      <a:lnTo>
                        <a:pt x="11" y="31"/>
                      </a:lnTo>
                      <a:lnTo>
                        <a:pt x="22" y="27"/>
                      </a:lnTo>
                      <a:lnTo>
                        <a:pt x="11" y="16"/>
                      </a:lnTo>
                      <a:lnTo>
                        <a:pt x="0" y="19"/>
                      </a:lnTo>
                      <a:lnTo>
                        <a:pt x="0" y="19"/>
                      </a:lnTo>
                      <a:close/>
                    </a:path>
                  </a:pathLst>
                </a:custGeom>
                <a:solidFill>
                  <a:srgbClr val="FCFCD8"/>
                </a:solidFill>
                <a:ln w="9525">
                  <a:noFill/>
                  <a:round/>
                  <a:headEnd/>
                  <a:tailEnd/>
                </a:ln>
              </p:spPr>
              <p:txBody>
                <a:bodyPr/>
                <a:lstStyle/>
                <a:p>
                  <a:endParaRPr lang="en-US"/>
                </a:p>
              </p:txBody>
            </p:sp>
            <p:sp>
              <p:nvSpPr>
                <p:cNvPr id="385305" name="Freeform 281"/>
                <p:cNvSpPr>
                  <a:spLocks noChangeAspect="1" noEditPoints="1"/>
                </p:cNvSpPr>
                <p:nvPr/>
              </p:nvSpPr>
              <p:spPr bwMode="auto">
                <a:xfrm>
                  <a:off x="1489" y="3006"/>
                  <a:ext cx="86" cy="49"/>
                </a:xfrm>
                <a:custGeom>
                  <a:avLst/>
                  <a:gdLst/>
                  <a:ahLst/>
                  <a:cxnLst>
                    <a:cxn ang="0">
                      <a:pos x="56" y="4"/>
                    </a:cxn>
                    <a:cxn ang="0">
                      <a:pos x="68" y="0"/>
                    </a:cxn>
                    <a:cxn ang="0">
                      <a:pos x="79" y="11"/>
                    </a:cxn>
                    <a:cxn ang="0">
                      <a:pos x="86" y="26"/>
                    </a:cxn>
                    <a:cxn ang="0">
                      <a:pos x="68" y="34"/>
                    </a:cxn>
                    <a:cxn ang="0">
                      <a:pos x="56" y="26"/>
                    </a:cxn>
                    <a:cxn ang="0">
                      <a:pos x="56" y="19"/>
                    </a:cxn>
                    <a:cxn ang="0">
                      <a:pos x="49" y="15"/>
                    </a:cxn>
                    <a:cxn ang="0">
                      <a:pos x="56" y="4"/>
                    </a:cxn>
                    <a:cxn ang="0">
                      <a:pos x="56" y="4"/>
                    </a:cxn>
                    <a:cxn ang="0">
                      <a:pos x="30" y="11"/>
                    </a:cxn>
                    <a:cxn ang="0">
                      <a:pos x="41" y="7"/>
                    </a:cxn>
                    <a:cxn ang="0">
                      <a:pos x="56" y="19"/>
                    </a:cxn>
                    <a:cxn ang="0">
                      <a:pos x="64" y="34"/>
                    </a:cxn>
                    <a:cxn ang="0">
                      <a:pos x="41" y="42"/>
                    </a:cxn>
                    <a:cxn ang="0">
                      <a:pos x="34" y="30"/>
                    </a:cxn>
                    <a:cxn ang="0">
                      <a:pos x="30" y="26"/>
                    </a:cxn>
                    <a:cxn ang="0">
                      <a:pos x="26" y="23"/>
                    </a:cxn>
                    <a:cxn ang="0">
                      <a:pos x="30" y="11"/>
                    </a:cxn>
                    <a:cxn ang="0">
                      <a:pos x="30" y="11"/>
                    </a:cxn>
                    <a:cxn ang="0">
                      <a:pos x="7" y="19"/>
                    </a:cxn>
                    <a:cxn ang="0">
                      <a:pos x="19" y="15"/>
                    </a:cxn>
                    <a:cxn ang="0">
                      <a:pos x="30" y="26"/>
                    </a:cxn>
                    <a:cxn ang="0">
                      <a:pos x="37" y="42"/>
                    </a:cxn>
                    <a:cxn ang="0">
                      <a:pos x="19" y="49"/>
                    </a:cxn>
                    <a:cxn ang="0">
                      <a:pos x="0" y="30"/>
                    </a:cxn>
                    <a:cxn ang="0">
                      <a:pos x="7" y="19"/>
                    </a:cxn>
                    <a:cxn ang="0">
                      <a:pos x="7" y="19"/>
                    </a:cxn>
                  </a:cxnLst>
                  <a:rect l="0" t="0" r="r" b="b"/>
                  <a:pathLst>
                    <a:path w="86" h="49">
                      <a:moveTo>
                        <a:pt x="56" y="4"/>
                      </a:moveTo>
                      <a:lnTo>
                        <a:pt x="68" y="0"/>
                      </a:lnTo>
                      <a:lnTo>
                        <a:pt x="79" y="11"/>
                      </a:lnTo>
                      <a:lnTo>
                        <a:pt x="86" y="26"/>
                      </a:lnTo>
                      <a:lnTo>
                        <a:pt x="68" y="34"/>
                      </a:lnTo>
                      <a:lnTo>
                        <a:pt x="56" y="26"/>
                      </a:lnTo>
                      <a:lnTo>
                        <a:pt x="56" y="19"/>
                      </a:lnTo>
                      <a:lnTo>
                        <a:pt x="49" y="15"/>
                      </a:lnTo>
                      <a:lnTo>
                        <a:pt x="56" y="4"/>
                      </a:lnTo>
                      <a:lnTo>
                        <a:pt x="56" y="4"/>
                      </a:lnTo>
                      <a:close/>
                      <a:moveTo>
                        <a:pt x="30" y="11"/>
                      </a:moveTo>
                      <a:lnTo>
                        <a:pt x="41" y="7"/>
                      </a:lnTo>
                      <a:lnTo>
                        <a:pt x="56" y="19"/>
                      </a:lnTo>
                      <a:lnTo>
                        <a:pt x="64" y="34"/>
                      </a:lnTo>
                      <a:lnTo>
                        <a:pt x="41" y="42"/>
                      </a:lnTo>
                      <a:lnTo>
                        <a:pt x="34" y="30"/>
                      </a:lnTo>
                      <a:lnTo>
                        <a:pt x="30" y="26"/>
                      </a:lnTo>
                      <a:lnTo>
                        <a:pt x="26" y="23"/>
                      </a:lnTo>
                      <a:lnTo>
                        <a:pt x="30" y="11"/>
                      </a:lnTo>
                      <a:lnTo>
                        <a:pt x="30" y="11"/>
                      </a:lnTo>
                      <a:close/>
                      <a:moveTo>
                        <a:pt x="7" y="19"/>
                      </a:moveTo>
                      <a:lnTo>
                        <a:pt x="19" y="15"/>
                      </a:lnTo>
                      <a:lnTo>
                        <a:pt x="30" y="26"/>
                      </a:lnTo>
                      <a:lnTo>
                        <a:pt x="37" y="42"/>
                      </a:lnTo>
                      <a:lnTo>
                        <a:pt x="19" y="49"/>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85306" name="Freeform 282"/>
                <p:cNvSpPr>
                  <a:spLocks noChangeAspect="1"/>
                </p:cNvSpPr>
                <p:nvPr/>
              </p:nvSpPr>
              <p:spPr bwMode="auto">
                <a:xfrm>
                  <a:off x="1538" y="3006"/>
                  <a:ext cx="37" cy="34"/>
                </a:xfrm>
                <a:custGeom>
                  <a:avLst/>
                  <a:gdLst/>
                  <a:ahLst/>
                  <a:cxnLst>
                    <a:cxn ang="0">
                      <a:pos x="7" y="4"/>
                    </a:cxn>
                    <a:cxn ang="0">
                      <a:pos x="19" y="0"/>
                    </a:cxn>
                    <a:cxn ang="0">
                      <a:pos x="30" y="11"/>
                    </a:cxn>
                    <a:cxn ang="0">
                      <a:pos x="37" y="26"/>
                    </a:cxn>
                    <a:cxn ang="0">
                      <a:pos x="15" y="34"/>
                    </a:cxn>
                    <a:cxn ang="0">
                      <a:pos x="7" y="26"/>
                    </a:cxn>
                    <a:cxn ang="0">
                      <a:pos x="4" y="19"/>
                    </a:cxn>
                    <a:cxn ang="0">
                      <a:pos x="0" y="15"/>
                    </a:cxn>
                    <a:cxn ang="0">
                      <a:pos x="7" y="4"/>
                    </a:cxn>
                  </a:cxnLst>
                  <a:rect l="0" t="0" r="r" b="b"/>
                  <a:pathLst>
                    <a:path w="37" h="34">
                      <a:moveTo>
                        <a:pt x="7" y="4"/>
                      </a:moveTo>
                      <a:lnTo>
                        <a:pt x="19" y="0"/>
                      </a:lnTo>
                      <a:lnTo>
                        <a:pt x="30" y="11"/>
                      </a:lnTo>
                      <a:lnTo>
                        <a:pt x="37" y="26"/>
                      </a:lnTo>
                      <a:lnTo>
                        <a:pt x="15" y="34"/>
                      </a:lnTo>
                      <a:lnTo>
                        <a:pt x="7" y="26"/>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5307" name="Freeform 283"/>
                <p:cNvSpPr>
                  <a:spLocks noChangeAspect="1"/>
                </p:cNvSpPr>
                <p:nvPr/>
              </p:nvSpPr>
              <p:spPr bwMode="auto">
                <a:xfrm>
                  <a:off x="1515" y="3013"/>
                  <a:ext cx="38" cy="35"/>
                </a:xfrm>
                <a:custGeom>
                  <a:avLst/>
                  <a:gdLst/>
                  <a:ahLst/>
                  <a:cxnLst>
                    <a:cxn ang="0">
                      <a:pos x="4" y="4"/>
                    </a:cxn>
                    <a:cxn ang="0">
                      <a:pos x="15" y="0"/>
                    </a:cxn>
                    <a:cxn ang="0">
                      <a:pos x="30" y="12"/>
                    </a:cxn>
                    <a:cxn ang="0">
                      <a:pos x="38" y="27"/>
                    </a:cxn>
                    <a:cxn ang="0">
                      <a:pos x="15" y="35"/>
                    </a:cxn>
                    <a:cxn ang="0">
                      <a:pos x="8" y="23"/>
                    </a:cxn>
                    <a:cxn ang="0">
                      <a:pos x="4" y="19"/>
                    </a:cxn>
                    <a:cxn ang="0">
                      <a:pos x="0" y="16"/>
                    </a:cxn>
                    <a:cxn ang="0">
                      <a:pos x="4" y="4"/>
                    </a:cxn>
                  </a:cxnLst>
                  <a:rect l="0" t="0" r="r" b="b"/>
                  <a:pathLst>
                    <a:path w="38" h="35">
                      <a:moveTo>
                        <a:pt x="4" y="4"/>
                      </a:moveTo>
                      <a:lnTo>
                        <a:pt x="15" y="0"/>
                      </a:lnTo>
                      <a:lnTo>
                        <a:pt x="30" y="12"/>
                      </a:lnTo>
                      <a:lnTo>
                        <a:pt x="38" y="27"/>
                      </a:lnTo>
                      <a:lnTo>
                        <a:pt x="15" y="35"/>
                      </a:lnTo>
                      <a:lnTo>
                        <a:pt x="8" y="23"/>
                      </a:lnTo>
                      <a:lnTo>
                        <a:pt x="4" y="19"/>
                      </a:lnTo>
                      <a:lnTo>
                        <a:pt x="0" y="16"/>
                      </a:lnTo>
                      <a:lnTo>
                        <a:pt x="4" y="4"/>
                      </a:lnTo>
                    </a:path>
                  </a:pathLst>
                </a:custGeom>
                <a:noFill/>
                <a:ln w="6350">
                  <a:solidFill>
                    <a:srgbClr val="000000"/>
                  </a:solidFill>
                  <a:prstDash val="solid"/>
                  <a:round/>
                  <a:headEnd/>
                  <a:tailEnd/>
                </a:ln>
              </p:spPr>
              <p:txBody>
                <a:bodyPr/>
                <a:lstStyle/>
                <a:p>
                  <a:endParaRPr lang="en-US"/>
                </a:p>
              </p:txBody>
            </p:sp>
            <p:sp>
              <p:nvSpPr>
                <p:cNvPr id="385308" name="Freeform 284"/>
                <p:cNvSpPr>
                  <a:spLocks noChangeAspect="1"/>
                </p:cNvSpPr>
                <p:nvPr/>
              </p:nvSpPr>
              <p:spPr bwMode="auto">
                <a:xfrm>
                  <a:off x="1489" y="3021"/>
                  <a:ext cx="37" cy="34"/>
                </a:xfrm>
                <a:custGeom>
                  <a:avLst/>
                  <a:gdLst/>
                  <a:ahLst/>
                  <a:cxnLst>
                    <a:cxn ang="0">
                      <a:pos x="7" y="4"/>
                    </a:cxn>
                    <a:cxn ang="0">
                      <a:pos x="19" y="0"/>
                    </a:cxn>
                    <a:cxn ang="0">
                      <a:pos x="30" y="11"/>
                    </a:cxn>
                    <a:cxn ang="0">
                      <a:pos x="37" y="27"/>
                    </a:cxn>
                    <a:cxn ang="0">
                      <a:pos x="19" y="34"/>
                    </a:cxn>
                    <a:cxn ang="0">
                      <a:pos x="0" y="15"/>
                    </a:cxn>
                    <a:cxn ang="0">
                      <a:pos x="7" y="4"/>
                    </a:cxn>
                  </a:cxnLst>
                  <a:rect l="0" t="0" r="r" b="b"/>
                  <a:pathLst>
                    <a:path w="37" h="34">
                      <a:moveTo>
                        <a:pt x="7" y="4"/>
                      </a:moveTo>
                      <a:lnTo>
                        <a:pt x="19" y="0"/>
                      </a:lnTo>
                      <a:lnTo>
                        <a:pt x="30" y="11"/>
                      </a:lnTo>
                      <a:lnTo>
                        <a:pt x="37" y="27"/>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5309" name="Freeform 285"/>
                <p:cNvSpPr>
                  <a:spLocks noChangeAspect="1" noEditPoints="1"/>
                </p:cNvSpPr>
                <p:nvPr/>
              </p:nvSpPr>
              <p:spPr bwMode="auto">
                <a:xfrm>
                  <a:off x="1489" y="3010"/>
                  <a:ext cx="64" cy="45"/>
                </a:xfrm>
                <a:custGeom>
                  <a:avLst/>
                  <a:gdLst/>
                  <a:ahLst/>
                  <a:cxnLst>
                    <a:cxn ang="0">
                      <a:pos x="64" y="11"/>
                    </a:cxn>
                    <a:cxn ang="0">
                      <a:pos x="64" y="30"/>
                    </a:cxn>
                    <a:cxn ang="0">
                      <a:pos x="56" y="22"/>
                    </a:cxn>
                    <a:cxn ang="0">
                      <a:pos x="53" y="15"/>
                    </a:cxn>
                    <a:cxn ang="0">
                      <a:pos x="49" y="11"/>
                    </a:cxn>
                    <a:cxn ang="0">
                      <a:pos x="56" y="0"/>
                    </a:cxn>
                    <a:cxn ang="0">
                      <a:pos x="64" y="11"/>
                    </a:cxn>
                    <a:cxn ang="0">
                      <a:pos x="64" y="11"/>
                    </a:cxn>
                    <a:cxn ang="0">
                      <a:pos x="41" y="19"/>
                    </a:cxn>
                    <a:cxn ang="0">
                      <a:pos x="41" y="38"/>
                    </a:cxn>
                    <a:cxn ang="0">
                      <a:pos x="34" y="30"/>
                    </a:cxn>
                    <a:cxn ang="0">
                      <a:pos x="30" y="22"/>
                    </a:cxn>
                    <a:cxn ang="0">
                      <a:pos x="26" y="19"/>
                    </a:cxn>
                    <a:cxn ang="0">
                      <a:pos x="30" y="7"/>
                    </a:cxn>
                    <a:cxn ang="0">
                      <a:pos x="41" y="19"/>
                    </a:cxn>
                    <a:cxn ang="0">
                      <a:pos x="41" y="19"/>
                    </a:cxn>
                    <a:cxn ang="0">
                      <a:pos x="19" y="26"/>
                    </a:cxn>
                    <a:cxn ang="0">
                      <a:pos x="19" y="45"/>
                    </a:cxn>
                    <a:cxn ang="0">
                      <a:pos x="0" y="30"/>
                    </a:cxn>
                    <a:cxn ang="0">
                      <a:pos x="7" y="19"/>
                    </a:cxn>
                    <a:cxn ang="0">
                      <a:pos x="19" y="26"/>
                    </a:cxn>
                    <a:cxn ang="0">
                      <a:pos x="19" y="26"/>
                    </a:cxn>
                  </a:cxnLst>
                  <a:rect l="0" t="0" r="r" b="b"/>
                  <a:pathLst>
                    <a:path w="64" h="45">
                      <a:moveTo>
                        <a:pt x="64" y="11"/>
                      </a:moveTo>
                      <a:lnTo>
                        <a:pt x="64" y="30"/>
                      </a:lnTo>
                      <a:lnTo>
                        <a:pt x="56" y="22"/>
                      </a:lnTo>
                      <a:lnTo>
                        <a:pt x="53" y="15"/>
                      </a:lnTo>
                      <a:lnTo>
                        <a:pt x="49" y="11"/>
                      </a:lnTo>
                      <a:lnTo>
                        <a:pt x="56" y="0"/>
                      </a:lnTo>
                      <a:lnTo>
                        <a:pt x="64" y="11"/>
                      </a:lnTo>
                      <a:lnTo>
                        <a:pt x="64" y="11"/>
                      </a:lnTo>
                      <a:close/>
                      <a:moveTo>
                        <a:pt x="41" y="19"/>
                      </a:moveTo>
                      <a:lnTo>
                        <a:pt x="41" y="38"/>
                      </a:lnTo>
                      <a:lnTo>
                        <a:pt x="34" y="30"/>
                      </a:lnTo>
                      <a:lnTo>
                        <a:pt x="30" y="22"/>
                      </a:lnTo>
                      <a:lnTo>
                        <a:pt x="26" y="19"/>
                      </a:lnTo>
                      <a:lnTo>
                        <a:pt x="30" y="7"/>
                      </a:lnTo>
                      <a:lnTo>
                        <a:pt x="41" y="19"/>
                      </a:lnTo>
                      <a:lnTo>
                        <a:pt x="41" y="19"/>
                      </a:lnTo>
                      <a:close/>
                      <a:moveTo>
                        <a:pt x="19" y="26"/>
                      </a:moveTo>
                      <a:lnTo>
                        <a:pt x="19" y="45"/>
                      </a:lnTo>
                      <a:lnTo>
                        <a:pt x="0" y="30"/>
                      </a:lnTo>
                      <a:lnTo>
                        <a:pt x="7" y="19"/>
                      </a:lnTo>
                      <a:lnTo>
                        <a:pt x="19" y="26"/>
                      </a:lnTo>
                      <a:lnTo>
                        <a:pt x="19" y="26"/>
                      </a:lnTo>
                      <a:close/>
                    </a:path>
                  </a:pathLst>
                </a:custGeom>
                <a:solidFill>
                  <a:srgbClr val="606060"/>
                </a:solidFill>
                <a:ln w="9525">
                  <a:noFill/>
                  <a:round/>
                  <a:headEnd/>
                  <a:tailEnd/>
                </a:ln>
              </p:spPr>
              <p:txBody>
                <a:bodyPr/>
                <a:lstStyle/>
                <a:p>
                  <a:endParaRPr lang="en-US"/>
                </a:p>
              </p:txBody>
            </p:sp>
            <p:sp>
              <p:nvSpPr>
                <p:cNvPr id="385310" name="Freeform 286"/>
                <p:cNvSpPr>
                  <a:spLocks noChangeAspect="1" noEditPoints="1"/>
                </p:cNvSpPr>
                <p:nvPr/>
              </p:nvSpPr>
              <p:spPr bwMode="auto">
                <a:xfrm>
                  <a:off x="1508" y="3025"/>
                  <a:ext cx="86" cy="45"/>
                </a:xfrm>
                <a:custGeom>
                  <a:avLst/>
                  <a:gdLst/>
                  <a:ahLst/>
                  <a:cxnLst>
                    <a:cxn ang="0">
                      <a:pos x="52" y="4"/>
                    </a:cxn>
                    <a:cxn ang="0">
                      <a:pos x="64" y="0"/>
                    </a:cxn>
                    <a:cxn ang="0">
                      <a:pos x="79" y="7"/>
                    </a:cxn>
                    <a:cxn ang="0">
                      <a:pos x="86" y="26"/>
                    </a:cxn>
                    <a:cxn ang="0">
                      <a:pos x="64" y="30"/>
                    </a:cxn>
                    <a:cxn ang="0">
                      <a:pos x="56" y="23"/>
                    </a:cxn>
                    <a:cxn ang="0">
                      <a:pos x="52" y="15"/>
                    </a:cxn>
                    <a:cxn ang="0">
                      <a:pos x="49" y="11"/>
                    </a:cxn>
                    <a:cxn ang="0">
                      <a:pos x="52" y="4"/>
                    </a:cxn>
                    <a:cxn ang="0">
                      <a:pos x="52" y="4"/>
                    </a:cxn>
                    <a:cxn ang="0">
                      <a:pos x="30" y="11"/>
                    </a:cxn>
                    <a:cxn ang="0">
                      <a:pos x="41" y="7"/>
                    </a:cxn>
                    <a:cxn ang="0">
                      <a:pos x="52" y="15"/>
                    </a:cxn>
                    <a:cxn ang="0">
                      <a:pos x="60" y="34"/>
                    </a:cxn>
                    <a:cxn ang="0">
                      <a:pos x="41" y="38"/>
                    </a:cxn>
                    <a:cxn ang="0">
                      <a:pos x="34" y="30"/>
                    </a:cxn>
                    <a:cxn ang="0">
                      <a:pos x="30" y="23"/>
                    </a:cxn>
                    <a:cxn ang="0">
                      <a:pos x="26" y="19"/>
                    </a:cxn>
                    <a:cxn ang="0">
                      <a:pos x="30" y="11"/>
                    </a:cxn>
                    <a:cxn ang="0">
                      <a:pos x="30" y="11"/>
                    </a:cxn>
                    <a:cxn ang="0">
                      <a:pos x="7" y="19"/>
                    </a:cxn>
                    <a:cxn ang="0">
                      <a:pos x="18" y="15"/>
                    </a:cxn>
                    <a:cxn ang="0">
                      <a:pos x="30" y="23"/>
                    </a:cxn>
                    <a:cxn ang="0">
                      <a:pos x="37" y="42"/>
                    </a:cxn>
                    <a:cxn ang="0">
                      <a:pos x="18" y="45"/>
                    </a:cxn>
                    <a:cxn ang="0">
                      <a:pos x="0" y="30"/>
                    </a:cxn>
                    <a:cxn ang="0">
                      <a:pos x="7" y="19"/>
                    </a:cxn>
                    <a:cxn ang="0">
                      <a:pos x="7" y="19"/>
                    </a:cxn>
                  </a:cxnLst>
                  <a:rect l="0" t="0" r="r" b="b"/>
                  <a:pathLst>
                    <a:path w="86" h="45">
                      <a:moveTo>
                        <a:pt x="52" y="4"/>
                      </a:moveTo>
                      <a:lnTo>
                        <a:pt x="64" y="0"/>
                      </a:lnTo>
                      <a:lnTo>
                        <a:pt x="79" y="7"/>
                      </a:lnTo>
                      <a:lnTo>
                        <a:pt x="86" y="26"/>
                      </a:lnTo>
                      <a:lnTo>
                        <a:pt x="64" y="30"/>
                      </a:lnTo>
                      <a:lnTo>
                        <a:pt x="56" y="23"/>
                      </a:lnTo>
                      <a:lnTo>
                        <a:pt x="52" y="15"/>
                      </a:lnTo>
                      <a:lnTo>
                        <a:pt x="49" y="11"/>
                      </a:lnTo>
                      <a:lnTo>
                        <a:pt x="52" y="4"/>
                      </a:lnTo>
                      <a:lnTo>
                        <a:pt x="52" y="4"/>
                      </a:lnTo>
                      <a:close/>
                      <a:moveTo>
                        <a:pt x="30" y="11"/>
                      </a:moveTo>
                      <a:lnTo>
                        <a:pt x="41" y="7"/>
                      </a:lnTo>
                      <a:lnTo>
                        <a:pt x="52" y="15"/>
                      </a:lnTo>
                      <a:lnTo>
                        <a:pt x="60" y="34"/>
                      </a:lnTo>
                      <a:lnTo>
                        <a:pt x="41" y="38"/>
                      </a:lnTo>
                      <a:lnTo>
                        <a:pt x="34" y="30"/>
                      </a:lnTo>
                      <a:lnTo>
                        <a:pt x="30" y="23"/>
                      </a:lnTo>
                      <a:lnTo>
                        <a:pt x="26" y="19"/>
                      </a:lnTo>
                      <a:lnTo>
                        <a:pt x="30" y="11"/>
                      </a:lnTo>
                      <a:lnTo>
                        <a:pt x="30" y="11"/>
                      </a:lnTo>
                      <a:close/>
                      <a:moveTo>
                        <a:pt x="7" y="19"/>
                      </a:moveTo>
                      <a:lnTo>
                        <a:pt x="18" y="15"/>
                      </a:lnTo>
                      <a:lnTo>
                        <a:pt x="30" y="23"/>
                      </a:lnTo>
                      <a:lnTo>
                        <a:pt x="37" y="42"/>
                      </a:lnTo>
                      <a:lnTo>
                        <a:pt x="18" y="45"/>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85311" name="Freeform 287"/>
                <p:cNvSpPr>
                  <a:spLocks noChangeAspect="1"/>
                </p:cNvSpPr>
                <p:nvPr/>
              </p:nvSpPr>
              <p:spPr bwMode="auto">
                <a:xfrm>
                  <a:off x="1557" y="3025"/>
                  <a:ext cx="37" cy="30"/>
                </a:xfrm>
                <a:custGeom>
                  <a:avLst/>
                  <a:gdLst/>
                  <a:ahLst/>
                  <a:cxnLst>
                    <a:cxn ang="0">
                      <a:pos x="3" y="4"/>
                    </a:cxn>
                    <a:cxn ang="0">
                      <a:pos x="15" y="0"/>
                    </a:cxn>
                    <a:cxn ang="0">
                      <a:pos x="30" y="7"/>
                    </a:cxn>
                    <a:cxn ang="0">
                      <a:pos x="37" y="26"/>
                    </a:cxn>
                    <a:cxn ang="0">
                      <a:pos x="15" y="30"/>
                    </a:cxn>
                    <a:cxn ang="0">
                      <a:pos x="7" y="23"/>
                    </a:cxn>
                    <a:cxn ang="0">
                      <a:pos x="3" y="15"/>
                    </a:cxn>
                    <a:cxn ang="0">
                      <a:pos x="0" y="11"/>
                    </a:cxn>
                    <a:cxn ang="0">
                      <a:pos x="3" y="4"/>
                    </a:cxn>
                  </a:cxnLst>
                  <a:rect l="0" t="0" r="r" b="b"/>
                  <a:pathLst>
                    <a:path w="37" h="30">
                      <a:moveTo>
                        <a:pt x="3" y="4"/>
                      </a:moveTo>
                      <a:lnTo>
                        <a:pt x="15" y="0"/>
                      </a:lnTo>
                      <a:lnTo>
                        <a:pt x="30" y="7"/>
                      </a:lnTo>
                      <a:lnTo>
                        <a:pt x="37" y="26"/>
                      </a:lnTo>
                      <a:lnTo>
                        <a:pt x="15" y="30"/>
                      </a:lnTo>
                      <a:lnTo>
                        <a:pt x="7" y="23"/>
                      </a:lnTo>
                      <a:lnTo>
                        <a:pt x="3" y="15"/>
                      </a:lnTo>
                      <a:lnTo>
                        <a:pt x="0" y="11"/>
                      </a:lnTo>
                      <a:lnTo>
                        <a:pt x="3" y="4"/>
                      </a:lnTo>
                    </a:path>
                  </a:pathLst>
                </a:custGeom>
                <a:noFill/>
                <a:ln w="6350">
                  <a:solidFill>
                    <a:srgbClr val="000000"/>
                  </a:solidFill>
                  <a:prstDash val="solid"/>
                  <a:round/>
                  <a:headEnd/>
                  <a:tailEnd/>
                </a:ln>
              </p:spPr>
              <p:txBody>
                <a:bodyPr/>
                <a:lstStyle/>
                <a:p>
                  <a:endParaRPr lang="en-US"/>
                </a:p>
              </p:txBody>
            </p:sp>
            <p:sp>
              <p:nvSpPr>
                <p:cNvPr id="385312" name="Freeform 288"/>
                <p:cNvSpPr>
                  <a:spLocks noChangeAspect="1"/>
                </p:cNvSpPr>
                <p:nvPr/>
              </p:nvSpPr>
              <p:spPr bwMode="auto">
                <a:xfrm>
                  <a:off x="1534" y="3032"/>
                  <a:ext cx="38" cy="31"/>
                </a:xfrm>
                <a:custGeom>
                  <a:avLst/>
                  <a:gdLst/>
                  <a:ahLst/>
                  <a:cxnLst>
                    <a:cxn ang="0">
                      <a:pos x="4" y="4"/>
                    </a:cxn>
                    <a:cxn ang="0">
                      <a:pos x="15" y="0"/>
                    </a:cxn>
                    <a:cxn ang="0">
                      <a:pos x="26" y="8"/>
                    </a:cxn>
                    <a:cxn ang="0">
                      <a:pos x="38" y="27"/>
                    </a:cxn>
                    <a:cxn ang="0">
                      <a:pos x="15" y="31"/>
                    </a:cxn>
                    <a:cxn ang="0">
                      <a:pos x="8" y="23"/>
                    </a:cxn>
                    <a:cxn ang="0">
                      <a:pos x="4" y="16"/>
                    </a:cxn>
                    <a:cxn ang="0">
                      <a:pos x="0" y="12"/>
                    </a:cxn>
                    <a:cxn ang="0">
                      <a:pos x="4" y="4"/>
                    </a:cxn>
                  </a:cxnLst>
                  <a:rect l="0" t="0" r="r" b="b"/>
                  <a:pathLst>
                    <a:path w="38" h="31">
                      <a:moveTo>
                        <a:pt x="4" y="4"/>
                      </a:moveTo>
                      <a:lnTo>
                        <a:pt x="15" y="0"/>
                      </a:lnTo>
                      <a:lnTo>
                        <a:pt x="26" y="8"/>
                      </a:lnTo>
                      <a:lnTo>
                        <a:pt x="38" y="27"/>
                      </a:lnTo>
                      <a:lnTo>
                        <a:pt x="15" y="31"/>
                      </a:lnTo>
                      <a:lnTo>
                        <a:pt x="8"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85313" name="Freeform 289"/>
                <p:cNvSpPr>
                  <a:spLocks noChangeAspect="1"/>
                </p:cNvSpPr>
                <p:nvPr/>
              </p:nvSpPr>
              <p:spPr bwMode="auto">
                <a:xfrm>
                  <a:off x="1508" y="3040"/>
                  <a:ext cx="37" cy="30"/>
                </a:xfrm>
                <a:custGeom>
                  <a:avLst/>
                  <a:gdLst/>
                  <a:ahLst/>
                  <a:cxnLst>
                    <a:cxn ang="0">
                      <a:pos x="7" y="4"/>
                    </a:cxn>
                    <a:cxn ang="0">
                      <a:pos x="18" y="0"/>
                    </a:cxn>
                    <a:cxn ang="0">
                      <a:pos x="30" y="8"/>
                    </a:cxn>
                    <a:cxn ang="0">
                      <a:pos x="37" y="27"/>
                    </a:cxn>
                    <a:cxn ang="0">
                      <a:pos x="18" y="30"/>
                    </a:cxn>
                    <a:cxn ang="0">
                      <a:pos x="0" y="15"/>
                    </a:cxn>
                    <a:cxn ang="0">
                      <a:pos x="7" y="4"/>
                    </a:cxn>
                  </a:cxnLst>
                  <a:rect l="0" t="0" r="r" b="b"/>
                  <a:pathLst>
                    <a:path w="37" h="30">
                      <a:moveTo>
                        <a:pt x="7" y="4"/>
                      </a:moveTo>
                      <a:lnTo>
                        <a:pt x="18" y="0"/>
                      </a:lnTo>
                      <a:lnTo>
                        <a:pt x="30" y="8"/>
                      </a:lnTo>
                      <a:lnTo>
                        <a:pt x="37" y="27"/>
                      </a:lnTo>
                      <a:lnTo>
                        <a:pt x="18" y="30"/>
                      </a:lnTo>
                      <a:lnTo>
                        <a:pt x="0" y="15"/>
                      </a:lnTo>
                      <a:lnTo>
                        <a:pt x="7" y="4"/>
                      </a:lnTo>
                    </a:path>
                  </a:pathLst>
                </a:custGeom>
                <a:noFill/>
                <a:ln w="6350">
                  <a:solidFill>
                    <a:srgbClr val="000000"/>
                  </a:solidFill>
                  <a:prstDash val="solid"/>
                  <a:round/>
                  <a:headEnd/>
                  <a:tailEnd/>
                </a:ln>
              </p:spPr>
              <p:txBody>
                <a:bodyPr/>
                <a:lstStyle/>
                <a:p>
                  <a:endParaRPr lang="en-US"/>
                </a:p>
              </p:txBody>
            </p:sp>
            <p:sp>
              <p:nvSpPr>
                <p:cNvPr id="385314" name="Freeform 290"/>
                <p:cNvSpPr>
                  <a:spLocks noChangeAspect="1" noEditPoints="1"/>
                </p:cNvSpPr>
                <p:nvPr/>
              </p:nvSpPr>
              <p:spPr bwMode="auto">
                <a:xfrm>
                  <a:off x="1508" y="3029"/>
                  <a:ext cx="64" cy="41"/>
                </a:xfrm>
                <a:custGeom>
                  <a:avLst/>
                  <a:gdLst/>
                  <a:ahLst/>
                  <a:cxnLst>
                    <a:cxn ang="0">
                      <a:pos x="64" y="7"/>
                    </a:cxn>
                    <a:cxn ang="0">
                      <a:pos x="64" y="26"/>
                    </a:cxn>
                    <a:cxn ang="0">
                      <a:pos x="56" y="19"/>
                    </a:cxn>
                    <a:cxn ang="0">
                      <a:pos x="52" y="11"/>
                    </a:cxn>
                    <a:cxn ang="0">
                      <a:pos x="49" y="7"/>
                    </a:cxn>
                    <a:cxn ang="0">
                      <a:pos x="56" y="0"/>
                    </a:cxn>
                    <a:cxn ang="0">
                      <a:pos x="64" y="7"/>
                    </a:cxn>
                    <a:cxn ang="0">
                      <a:pos x="64" y="7"/>
                    </a:cxn>
                    <a:cxn ang="0">
                      <a:pos x="41" y="15"/>
                    </a:cxn>
                    <a:cxn ang="0">
                      <a:pos x="41" y="34"/>
                    </a:cxn>
                    <a:cxn ang="0">
                      <a:pos x="34" y="26"/>
                    </a:cxn>
                    <a:cxn ang="0">
                      <a:pos x="30" y="19"/>
                    </a:cxn>
                    <a:cxn ang="0">
                      <a:pos x="26" y="15"/>
                    </a:cxn>
                    <a:cxn ang="0">
                      <a:pos x="30" y="7"/>
                    </a:cxn>
                    <a:cxn ang="0">
                      <a:pos x="41" y="15"/>
                    </a:cxn>
                    <a:cxn ang="0">
                      <a:pos x="41" y="15"/>
                    </a:cxn>
                    <a:cxn ang="0">
                      <a:pos x="18" y="22"/>
                    </a:cxn>
                    <a:cxn ang="0">
                      <a:pos x="18" y="41"/>
                    </a:cxn>
                    <a:cxn ang="0">
                      <a:pos x="0" y="26"/>
                    </a:cxn>
                    <a:cxn ang="0">
                      <a:pos x="7" y="15"/>
                    </a:cxn>
                    <a:cxn ang="0">
                      <a:pos x="18" y="22"/>
                    </a:cxn>
                    <a:cxn ang="0">
                      <a:pos x="18" y="22"/>
                    </a:cxn>
                  </a:cxnLst>
                  <a:rect l="0" t="0" r="r" b="b"/>
                  <a:pathLst>
                    <a:path w="64" h="41">
                      <a:moveTo>
                        <a:pt x="64" y="7"/>
                      </a:moveTo>
                      <a:lnTo>
                        <a:pt x="64" y="26"/>
                      </a:lnTo>
                      <a:lnTo>
                        <a:pt x="56" y="19"/>
                      </a:lnTo>
                      <a:lnTo>
                        <a:pt x="52" y="11"/>
                      </a:lnTo>
                      <a:lnTo>
                        <a:pt x="49" y="7"/>
                      </a:lnTo>
                      <a:lnTo>
                        <a:pt x="56" y="0"/>
                      </a:lnTo>
                      <a:lnTo>
                        <a:pt x="64" y="7"/>
                      </a:lnTo>
                      <a:lnTo>
                        <a:pt x="64" y="7"/>
                      </a:lnTo>
                      <a:close/>
                      <a:moveTo>
                        <a:pt x="41" y="15"/>
                      </a:moveTo>
                      <a:lnTo>
                        <a:pt x="41" y="34"/>
                      </a:lnTo>
                      <a:lnTo>
                        <a:pt x="34" y="26"/>
                      </a:lnTo>
                      <a:lnTo>
                        <a:pt x="30" y="19"/>
                      </a:lnTo>
                      <a:lnTo>
                        <a:pt x="26" y="15"/>
                      </a:lnTo>
                      <a:lnTo>
                        <a:pt x="30" y="7"/>
                      </a:lnTo>
                      <a:lnTo>
                        <a:pt x="41" y="15"/>
                      </a:lnTo>
                      <a:lnTo>
                        <a:pt x="41" y="15"/>
                      </a:lnTo>
                      <a:close/>
                      <a:moveTo>
                        <a:pt x="18" y="22"/>
                      </a:moveTo>
                      <a:lnTo>
                        <a:pt x="18" y="41"/>
                      </a:lnTo>
                      <a:lnTo>
                        <a:pt x="0" y="26"/>
                      </a:lnTo>
                      <a:lnTo>
                        <a:pt x="7" y="15"/>
                      </a:lnTo>
                      <a:lnTo>
                        <a:pt x="18" y="22"/>
                      </a:lnTo>
                      <a:lnTo>
                        <a:pt x="18" y="22"/>
                      </a:lnTo>
                      <a:close/>
                    </a:path>
                  </a:pathLst>
                </a:custGeom>
                <a:solidFill>
                  <a:srgbClr val="606060"/>
                </a:solidFill>
                <a:ln w="9525">
                  <a:noFill/>
                  <a:round/>
                  <a:headEnd/>
                  <a:tailEnd/>
                </a:ln>
              </p:spPr>
              <p:txBody>
                <a:bodyPr/>
                <a:lstStyle/>
                <a:p>
                  <a:endParaRPr lang="en-US"/>
                </a:p>
              </p:txBody>
            </p:sp>
            <p:sp>
              <p:nvSpPr>
                <p:cNvPr id="385315" name="Freeform 291"/>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close/>
                    </a:path>
                  </a:pathLst>
                </a:custGeom>
                <a:solidFill>
                  <a:srgbClr val="BFBFBF"/>
                </a:solidFill>
                <a:ln w="9525">
                  <a:noFill/>
                  <a:round/>
                  <a:headEnd/>
                  <a:tailEnd/>
                </a:ln>
              </p:spPr>
              <p:txBody>
                <a:bodyPr/>
                <a:lstStyle/>
                <a:p>
                  <a:endParaRPr lang="en-US"/>
                </a:p>
              </p:txBody>
            </p:sp>
            <p:sp>
              <p:nvSpPr>
                <p:cNvPr id="385316" name="Freeform 292"/>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path>
                  </a:pathLst>
                </a:custGeom>
                <a:noFill/>
                <a:ln w="6350">
                  <a:solidFill>
                    <a:srgbClr val="000000"/>
                  </a:solidFill>
                  <a:prstDash val="solid"/>
                  <a:round/>
                  <a:headEnd/>
                  <a:tailEnd/>
                </a:ln>
              </p:spPr>
              <p:txBody>
                <a:bodyPr/>
                <a:lstStyle/>
                <a:p>
                  <a:endParaRPr lang="en-US"/>
                </a:p>
              </p:txBody>
            </p:sp>
            <p:sp>
              <p:nvSpPr>
                <p:cNvPr id="385317" name="Freeform 293"/>
                <p:cNvSpPr>
                  <a:spLocks noChangeAspect="1"/>
                </p:cNvSpPr>
                <p:nvPr/>
              </p:nvSpPr>
              <p:spPr bwMode="auto">
                <a:xfrm>
                  <a:off x="1568" y="3067"/>
                  <a:ext cx="19" cy="30"/>
                </a:xfrm>
                <a:custGeom>
                  <a:avLst/>
                  <a:gdLst/>
                  <a:ahLst/>
                  <a:cxnLst>
                    <a:cxn ang="0">
                      <a:pos x="19" y="11"/>
                    </a:cxn>
                    <a:cxn ang="0">
                      <a:pos x="19" y="30"/>
                    </a:cxn>
                    <a:cxn ang="0">
                      <a:pos x="0" y="15"/>
                    </a:cxn>
                    <a:cxn ang="0">
                      <a:pos x="7" y="0"/>
                    </a:cxn>
                    <a:cxn ang="0">
                      <a:pos x="19" y="11"/>
                    </a:cxn>
                  </a:cxnLst>
                  <a:rect l="0" t="0" r="r" b="b"/>
                  <a:pathLst>
                    <a:path w="19" h="30">
                      <a:moveTo>
                        <a:pt x="19" y="11"/>
                      </a:moveTo>
                      <a:lnTo>
                        <a:pt x="19" y="30"/>
                      </a:lnTo>
                      <a:lnTo>
                        <a:pt x="0" y="15"/>
                      </a:lnTo>
                      <a:lnTo>
                        <a:pt x="7" y="0"/>
                      </a:lnTo>
                      <a:lnTo>
                        <a:pt x="19" y="11"/>
                      </a:lnTo>
                      <a:close/>
                    </a:path>
                  </a:pathLst>
                </a:custGeom>
                <a:solidFill>
                  <a:srgbClr val="606060"/>
                </a:solidFill>
                <a:ln w="9525">
                  <a:noFill/>
                  <a:round/>
                  <a:headEnd/>
                  <a:tailEnd/>
                </a:ln>
              </p:spPr>
              <p:txBody>
                <a:bodyPr/>
                <a:lstStyle/>
                <a:p>
                  <a:endParaRPr lang="en-US"/>
                </a:p>
              </p:txBody>
            </p:sp>
            <p:sp>
              <p:nvSpPr>
                <p:cNvPr id="385318" name="Freeform 294"/>
                <p:cNvSpPr>
                  <a:spLocks noChangeAspect="1" noEditPoints="1"/>
                </p:cNvSpPr>
                <p:nvPr/>
              </p:nvSpPr>
              <p:spPr bwMode="auto">
                <a:xfrm>
                  <a:off x="1560" y="3074"/>
                  <a:ext cx="87" cy="49"/>
                </a:xfrm>
                <a:custGeom>
                  <a:avLst/>
                  <a:gdLst/>
                  <a:ahLst/>
                  <a:cxnLst>
                    <a:cxn ang="0">
                      <a:pos x="57" y="4"/>
                    </a:cxn>
                    <a:cxn ang="0">
                      <a:pos x="68" y="0"/>
                    </a:cxn>
                    <a:cxn ang="0">
                      <a:pos x="79" y="12"/>
                    </a:cxn>
                    <a:cxn ang="0">
                      <a:pos x="87" y="27"/>
                    </a:cxn>
                    <a:cxn ang="0">
                      <a:pos x="68" y="34"/>
                    </a:cxn>
                    <a:cxn ang="0">
                      <a:pos x="61" y="27"/>
                    </a:cxn>
                    <a:cxn ang="0">
                      <a:pos x="57" y="19"/>
                    </a:cxn>
                    <a:cxn ang="0">
                      <a:pos x="53" y="15"/>
                    </a:cxn>
                    <a:cxn ang="0">
                      <a:pos x="57" y="4"/>
                    </a:cxn>
                    <a:cxn ang="0">
                      <a:pos x="57" y="4"/>
                    </a:cxn>
                    <a:cxn ang="0">
                      <a:pos x="34" y="12"/>
                    </a:cxn>
                    <a:cxn ang="0">
                      <a:pos x="46" y="8"/>
                    </a:cxn>
                    <a:cxn ang="0">
                      <a:pos x="57" y="19"/>
                    </a:cxn>
                    <a:cxn ang="0">
                      <a:pos x="64" y="34"/>
                    </a:cxn>
                    <a:cxn ang="0">
                      <a:pos x="46" y="42"/>
                    </a:cxn>
                    <a:cxn ang="0">
                      <a:pos x="34" y="30"/>
                    </a:cxn>
                    <a:cxn ang="0">
                      <a:pos x="34" y="27"/>
                    </a:cxn>
                    <a:cxn ang="0">
                      <a:pos x="27" y="23"/>
                    </a:cxn>
                    <a:cxn ang="0">
                      <a:pos x="34" y="12"/>
                    </a:cxn>
                    <a:cxn ang="0">
                      <a:pos x="34" y="12"/>
                    </a:cxn>
                    <a:cxn ang="0">
                      <a:pos x="12" y="19"/>
                    </a:cxn>
                    <a:cxn ang="0">
                      <a:pos x="23" y="15"/>
                    </a:cxn>
                    <a:cxn ang="0">
                      <a:pos x="34" y="27"/>
                    </a:cxn>
                    <a:cxn ang="0">
                      <a:pos x="42" y="42"/>
                    </a:cxn>
                    <a:cxn ang="0">
                      <a:pos x="19" y="49"/>
                    </a:cxn>
                    <a:cxn ang="0">
                      <a:pos x="0" y="30"/>
                    </a:cxn>
                    <a:cxn ang="0">
                      <a:pos x="12" y="19"/>
                    </a:cxn>
                    <a:cxn ang="0">
                      <a:pos x="12" y="19"/>
                    </a:cxn>
                  </a:cxnLst>
                  <a:rect l="0" t="0" r="r" b="b"/>
                  <a:pathLst>
                    <a:path w="87" h="49">
                      <a:moveTo>
                        <a:pt x="57" y="4"/>
                      </a:moveTo>
                      <a:lnTo>
                        <a:pt x="68" y="0"/>
                      </a:lnTo>
                      <a:lnTo>
                        <a:pt x="79" y="12"/>
                      </a:lnTo>
                      <a:lnTo>
                        <a:pt x="87" y="27"/>
                      </a:lnTo>
                      <a:lnTo>
                        <a:pt x="68" y="34"/>
                      </a:lnTo>
                      <a:lnTo>
                        <a:pt x="61" y="27"/>
                      </a:lnTo>
                      <a:lnTo>
                        <a:pt x="57" y="19"/>
                      </a:lnTo>
                      <a:lnTo>
                        <a:pt x="53" y="15"/>
                      </a:lnTo>
                      <a:lnTo>
                        <a:pt x="57" y="4"/>
                      </a:lnTo>
                      <a:lnTo>
                        <a:pt x="57" y="4"/>
                      </a:lnTo>
                      <a:close/>
                      <a:moveTo>
                        <a:pt x="34" y="12"/>
                      </a:moveTo>
                      <a:lnTo>
                        <a:pt x="46" y="8"/>
                      </a:lnTo>
                      <a:lnTo>
                        <a:pt x="57" y="19"/>
                      </a:lnTo>
                      <a:lnTo>
                        <a:pt x="64" y="34"/>
                      </a:lnTo>
                      <a:lnTo>
                        <a:pt x="46" y="42"/>
                      </a:lnTo>
                      <a:lnTo>
                        <a:pt x="34" y="30"/>
                      </a:lnTo>
                      <a:lnTo>
                        <a:pt x="34" y="27"/>
                      </a:lnTo>
                      <a:lnTo>
                        <a:pt x="27" y="23"/>
                      </a:lnTo>
                      <a:lnTo>
                        <a:pt x="34" y="12"/>
                      </a:lnTo>
                      <a:lnTo>
                        <a:pt x="34" y="12"/>
                      </a:lnTo>
                      <a:close/>
                      <a:moveTo>
                        <a:pt x="12" y="19"/>
                      </a:moveTo>
                      <a:lnTo>
                        <a:pt x="23" y="15"/>
                      </a:lnTo>
                      <a:lnTo>
                        <a:pt x="34" y="27"/>
                      </a:lnTo>
                      <a:lnTo>
                        <a:pt x="42" y="42"/>
                      </a:lnTo>
                      <a:lnTo>
                        <a:pt x="19" y="49"/>
                      </a:lnTo>
                      <a:lnTo>
                        <a:pt x="0" y="30"/>
                      </a:lnTo>
                      <a:lnTo>
                        <a:pt x="12" y="19"/>
                      </a:lnTo>
                      <a:lnTo>
                        <a:pt x="12" y="19"/>
                      </a:lnTo>
                      <a:close/>
                    </a:path>
                  </a:pathLst>
                </a:custGeom>
                <a:solidFill>
                  <a:srgbClr val="BFBFBF"/>
                </a:solidFill>
                <a:ln w="9525">
                  <a:noFill/>
                  <a:round/>
                  <a:headEnd/>
                  <a:tailEnd/>
                </a:ln>
              </p:spPr>
              <p:txBody>
                <a:bodyPr/>
                <a:lstStyle/>
                <a:p>
                  <a:endParaRPr lang="en-US"/>
                </a:p>
              </p:txBody>
            </p:sp>
            <p:sp>
              <p:nvSpPr>
                <p:cNvPr id="385319" name="Freeform 295"/>
                <p:cNvSpPr>
                  <a:spLocks noChangeAspect="1"/>
                </p:cNvSpPr>
                <p:nvPr/>
              </p:nvSpPr>
              <p:spPr bwMode="auto">
                <a:xfrm>
                  <a:off x="1613" y="3074"/>
                  <a:ext cx="34" cy="30"/>
                </a:xfrm>
                <a:custGeom>
                  <a:avLst/>
                  <a:gdLst/>
                  <a:ahLst/>
                  <a:cxnLst>
                    <a:cxn ang="0">
                      <a:pos x="4" y="4"/>
                    </a:cxn>
                    <a:cxn ang="0">
                      <a:pos x="15" y="0"/>
                    </a:cxn>
                    <a:cxn ang="0">
                      <a:pos x="26" y="12"/>
                    </a:cxn>
                    <a:cxn ang="0">
                      <a:pos x="34" y="27"/>
                    </a:cxn>
                    <a:cxn ang="0">
                      <a:pos x="15" y="30"/>
                    </a:cxn>
                    <a:cxn ang="0">
                      <a:pos x="8" y="27"/>
                    </a:cxn>
                    <a:cxn ang="0">
                      <a:pos x="4" y="19"/>
                    </a:cxn>
                    <a:cxn ang="0">
                      <a:pos x="0" y="15"/>
                    </a:cxn>
                    <a:cxn ang="0">
                      <a:pos x="4" y="4"/>
                    </a:cxn>
                  </a:cxnLst>
                  <a:rect l="0" t="0" r="r" b="b"/>
                  <a:pathLst>
                    <a:path w="34" h="30">
                      <a:moveTo>
                        <a:pt x="4" y="4"/>
                      </a:moveTo>
                      <a:lnTo>
                        <a:pt x="15" y="0"/>
                      </a:lnTo>
                      <a:lnTo>
                        <a:pt x="26" y="12"/>
                      </a:lnTo>
                      <a:lnTo>
                        <a:pt x="34" y="27"/>
                      </a:lnTo>
                      <a:lnTo>
                        <a:pt x="15" y="30"/>
                      </a:lnTo>
                      <a:lnTo>
                        <a:pt x="8" y="27"/>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85320" name="Freeform 296"/>
                <p:cNvSpPr>
                  <a:spLocks noChangeAspect="1"/>
                </p:cNvSpPr>
                <p:nvPr/>
              </p:nvSpPr>
              <p:spPr bwMode="auto">
                <a:xfrm>
                  <a:off x="1587" y="3082"/>
                  <a:ext cx="37" cy="34"/>
                </a:xfrm>
                <a:custGeom>
                  <a:avLst/>
                  <a:gdLst/>
                  <a:ahLst/>
                  <a:cxnLst>
                    <a:cxn ang="0">
                      <a:pos x="7" y="4"/>
                    </a:cxn>
                    <a:cxn ang="0">
                      <a:pos x="19" y="0"/>
                    </a:cxn>
                    <a:cxn ang="0">
                      <a:pos x="30" y="11"/>
                    </a:cxn>
                    <a:cxn ang="0">
                      <a:pos x="37" y="26"/>
                    </a:cxn>
                    <a:cxn ang="0">
                      <a:pos x="19" y="34"/>
                    </a:cxn>
                    <a:cxn ang="0">
                      <a:pos x="7" y="22"/>
                    </a:cxn>
                    <a:cxn ang="0">
                      <a:pos x="7" y="19"/>
                    </a:cxn>
                    <a:cxn ang="0">
                      <a:pos x="0" y="15"/>
                    </a:cxn>
                    <a:cxn ang="0">
                      <a:pos x="7" y="4"/>
                    </a:cxn>
                  </a:cxnLst>
                  <a:rect l="0" t="0" r="r" b="b"/>
                  <a:pathLst>
                    <a:path w="37" h="34">
                      <a:moveTo>
                        <a:pt x="7" y="4"/>
                      </a:moveTo>
                      <a:lnTo>
                        <a:pt x="19" y="0"/>
                      </a:lnTo>
                      <a:lnTo>
                        <a:pt x="30" y="11"/>
                      </a:lnTo>
                      <a:lnTo>
                        <a:pt x="37" y="26"/>
                      </a:lnTo>
                      <a:lnTo>
                        <a:pt x="19" y="34"/>
                      </a:lnTo>
                      <a:lnTo>
                        <a:pt x="7" y="22"/>
                      </a:lnTo>
                      <a:lnTo>
                        <a:pt x="7"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5321" name="Freeform 297"/>
                <p:cNvSpPr>
                  <a:spLocks noChangeAspect="1"/>
                </p:cNvSpPr>
                <p:nvPr/>
              </p:nvSpPr>
              <p:spPr bwMode="auto">
                <a:xfrm>
                  <a:off x="1560" y="3089"/>
                  <a:ext cx="42" cy="34"/>
                </a:xfrm>
                <a:custGeom>
                  <a:avLst/>
                  <a:gdLst/>
                  <a:ahLst/>
                  <a:cxnLst>
                    <a:cxn ang="0">
                      <a:pos x="12" y="4"/>
                    </a:cxn>
                    <a:cxn ang="0">
                      <a:pos x="23" y="0"/>
                    </a:cxn>
                    <a:cxn ang="0">
                      <a:pos x="34" y="12"/>
                    </a:cxn>
                    <a:cxn ang="0">
                      <a:pos x="42" y="27"/>
                    </a:cxn>
                    <a:cxn ang="0">
                      <a:pos x="19" y="34"/>
                    </a:cxn>
                    <a:cxn ang="0">
                      <a:pos x="0" y="15"/>
                    </a:cxn>
                    <a:cxn ang="0">
                      <a:pos x="12" y="4"/>
                    </a:cxn>
                  </a:cxnLst>
                  <a:rect l="0" t="0" r="r" b="b"/>
                  <a:pathLst>
                    <a:path w="42" h="34">
                      <a:moveTo>
                        <a:pt x="12" y="4"/>
                      </a:moveTo>
                      <a:lnTo>
                        <a:pt x="23" y="0"/>
                      </a:lnTo>
                      <a:lnTo>
                        <a:pt x="34" y="12"/>
                      </a:lnTo>
                      <a:lnTo>
                        <a:pt x="42" y="27"/>
                      </a:lnTo>
                      <a:lnTo>
                        <a:pt x="19" y="34"/>
                      </a:lnTo>
                      <a:lnTo>
                        <a:pt x="0" y="15"/>
                      </a:lnTo>
                      <a:lnTo>
                        <a:pt x="12" y="4"/>
                      </a:lnTo>
                    </a:path>
                  </a:pathLst>
                </a:custGeom>
                <a:noFill/>
                <a:ln w="6350">
                  <a:solidFill>
                    <a:srgbClr val="000000"/>
                  </a:solidFill>
                  <a:prstDash val="solid"/>
                  <a:round/>
                  <a:headEnd/>
                  <a:tailEnd/>
                </a:ln>
              </p:spPr>
              <p:txBody>
                <a:bodyPr/>
                <a:lstStyle/>
                <a:p>
                  <a:endParaRPr lang="en-US"/>
                </a:p>
              </p:txBody>
            </p:sp>
            <p:sp>
              <p:nvSpPr>
                <p:cNvPr id="385322" name="Freeform 298"/>
                <p:cNvSpPr>
                  <a:spLocks noChangeAspect="1" noEditPoints="1"/>
                </p:cNvSpPr>
                <p:nvPr/>
              </p:nvSpPr>
              <p:spPr bwMode="auto">
                <a:xfrm>
                  <a:off x="1564" y="3078"/>
                  <a:ext cx="64" cy="42"/>
                </a:xfrm>
                <a:custGeom>
                  <a:avLst/>
                  <a:gdLst/>
                  <a:ahLst/>
                  <a:cxnLst>
                    <a:cxn ang="0">
                      <a:pos x="64" y="11"/>
                    </a:cxn>
                    <a:cxn ang="0">
                      <a:pos x="64" y="26"/>
                    </a:cxn>
                    <a:cxn ang="0">
                      <a:pos x="57" y="19"/>
                    </a:cxn>
                    <a:cxn ang="0">
                      <a:pos x="53" y="11"/>
                    </a:cxn>
                    <a:cxn ang="0">
                      <a:pos x="49" y="8"/>
                    </a:cxn>
                    <a:cxn ang="0">
                      <a:pos x="53" y="0"/>
                    </a:cxn>
                    <a:cxn ang="0">
                      <a:pos x="64" y="11"/>
                    </a:cxn>
                    <a:cxn ang="0">
                      <a:pos x="64" y="11"/>
                    </a:cxn>
                    <a:cxn ang="0">
                      <a:pos x="42" y="15"/>
                    </a:cxn>
                    <a:cxn ang="0">
                      <a:pos x="42" y="34"/>
                    </a:cxn>
                    <a:cxn ang="0">
                      <a:pos x="34" y="26"/>
                    </a:cxn>
                    <a:cxn ang="0">
                      <a:pos x="30" y="23"/>
                    </a:cxn>
                    <a:cxn ang="0">
                      <a:pos x="26" y="15"/>
                    </a:cxn>
                    <a:cxn ang="0">
                      <a:pos x="30" y="8"/>
                    </a:cxn>
                    <a:cxn ang="0">
                      <a:pos x="42" y="15"/>
                    </a:cxn>
                    <a:cxn ang="0">
                      <a:pos x="42" y="15"/>
                    </a:cxn>
                    <a:cxn ang="0">
                      <a:pos x="19" y="26"/>
                    </a:cxn>
                    <a:cxn ang="0">
                      <a:pos x="19" y="42"/>
                    </a:cxn>
                    <a:cxn ang="0">
                      <a:pos x="0" y="26"/>
                    </a:cxn>
                    <a:cxn ang="0">
                      <a:pos x="8" y="15"/>
                    </a:cxn>
                    <a:cxn ang="0">
                      <a:pos x="19" y="26"/>
                    </a:cxn>
                    <a:cxn ang="0">
                      <a:pos x="19" y="26"/>
                    </a:cxn>
                  </a:cxnLst>
                  <a:rect l="0" t="0" r="r" b="b"/>
                  <a:pathLst>
                    <a:path w="64" h="42">
                      <a:moveTo>
                        <a:pt x="64" y="11"/>
                      </a:moveTo>
                      <a:lnTo>
                        <a:pt x="64" y="26"/>
                      </a:lnTo>
                      <a:lnTo>
                        <a:pt x="57" y="19"/>
                      </a:lnTo>
                      <a:lnTo>
                        <a:pt x="53" y="11"/>
                      </a:lnTo>
                      <a:lnTo>
                        <a:pt x="49" y="8"/>
                      </a:lnTo>
                      <a:lnTo>
                        <a:pt x="53" y="0"/>
                      </a:lnTo>
                      <a:lnTo>
                        <a:pt x="64" y="11"/>
                      </a:lnTo>
                      <a:lnTo>
                        <a:pt x="64" y="11"/>
                      </a:lnTo>
                      <a:close/>
                      <a:moveTo>
                        <a:pt x="42" y="15"/>
                      </a:moveTo>
                      <a:lnTo>
                        <a:pt x="42" y="34"/>
                      </a:lnTo>
                      <a:lnTo>
                        <a:pt x="34" y="26"/>
                      </a:lnTo>
                      <a:lnTo>
                        <a:pt x="30" y="23"/>
                      </a:lnTo>
                      <a:lnTo>
                        <a:pt x="26" y="15"/>
                      </a:lnTo>
                      <a:lnTo>
                        <a:pt x="30" y="8"/>
                      </a:lnTo>
                      <a:lnTo>
                        <a:pt x="42" y="15"/>
                      </a:lnTo>
                      <a:lnTo>
                        <a:pt x="42" y="15"/>
                      </a:lnTo>
                      <a:close/>
                      <a:moveTo>
                        <a:pt x="19" y="26"/>
                      </a:moveTo>
                      <a:lnTo>
                        <a:pt x="19" y="42"/>
                      </a:lnTo>
                      <a:lnTo>
                        <a:pt x="0" y="26"/>
                      </a:lnTo>
                      <a:lnTo>
                        <a:pt x="8" y="15"/>
                      </a:lnTo>
                      <a:lnTo>
                        <a:pt x="19" y="26"/>
                      </a:lnTo>
                      <a:lnTo>
                        <a:pt x="19" y="26"/>
                      </a:lnTo>
                      <a:close/>
                    </a:path>
                  </a:pathLst>
                </a:custGeom>
                <a:solidFill>
                  <a:srgbClr val="606060"/>
                </a:solidFill>
                <a:ln w="9525">
                  <a:noFill/>
                  <a:round/>
                  <a:headEnd/>
                  <a:tailEnd/>
                </a:ln>
              </p:spPr>
              <p:txBody>
                <a:bodyPr/>
                <a:lstStyle/>
                <a:p>
                  <a:endParaRPr lang="en-US"/>
                </a:p>
              </p:txBody>
            </p:sp>
            <p:sp>
              <p:nvSpPr>
                <p:cNvPr id="385323" name="Freeform 299"/>
                <p:cNvSpPr>
                  <a:spLocks noChangeAspect="1" noEditPoints="1"/>
                </p:cNvSpPr>
                <p:nvPr/>
              </p:nvSpPr>
              <p:spPr bwMode="auto">
                <a:xfrm>
                  <a:off x="1496" y="3010"/>
                  <a:ext cx="143" cy="94"/>
                </a:xfrm>
                <a:custGeom>
                  <a:avLst/>
                  <a:gdLst/>
                  <a:ahLst/>
                  <a:cxnLst>
                    <a:cxn ang="0">
                      <a:pos x="121" y="68"/>
                    </a:cxn>
                    <a:cxn ang="0">
                      <a:pos x="132" y="79"/>
                    </a:cxn>
                    <a:cxn ang="0">
                      <a:pos x="143" y="76"/>
                    </a:cxn>
                    <a:cxn ang="0">
                      <a:pos x="132" y="64"/>
                    </a:cxn>
                    <a:cxn ang="0">
                      <a:pos x="121" y="68"/>
                    </a:cxn>
                    <a:cxn ang="0">
                      <a:pos x="121" y="68"/>
                    </a:cxn>
                    <a:cxn ang="0">
                      <a:pos x="98" y="76"/>
                    </a:cxn>
                    <a:cxn ang="0">
                      <a:pos x="110" y="87"/>
                    </a:cxn>
                    <a:cxn ang="0">
                      <a:pos x="121" y="83"/>
                    </a:cxn>
                    <a:cxn ang="0">
                      <a:pos x="110" y="72"/>
                    </a:cxn>
                    <a:cxn ang="0">
                      <a:pos x="98" y="76"/>
                    </a:cxn>
                    <a:cxn ang="0">
                      <a:pos x="98" y="76"/>
                    </a:cxn>
                    <a:cxn ang="0">
                      <a:pos x="76" y="83"/>
                    </a:cxn>
                    <a:cxn ang="0">
                      <a:pos x="83" y="94"/>
                    </a:cxn>
                    <a:cxn ang="0">
                      <a:pos x="94" y="91"/>
                    </a:cxn>
                    <a:cxn ang="0">
                      <a:pos x="83" y="79"/>
                    </a:cxn>
                    <a:cxn ang="0">
                      <a:pos x="76" y="83"/>
                    </a:cxn>
                    <a:cxn ang="0">
                      <a:pos x="76" y="83"/>
                    </a:cxn>
                    <a:cxn ang="0">
                      <a:pos x="79" y="60"/>
                    </a:cxn>
                    <a:cxn ang="0">
                      <a:pos x="91" y="68"/>
                    </a:cxn>
                    <a:cxn ang="0">
                      <a:pos x="102" y="64"/>
                    </a:cxn>
                    <a:cxn ang="0">
                      <a:pos x="91" y="57"/>
                    </a:cxn>
                    <a:cxn ang="0">
                      <a:pos x="79" y="60"/>
                    </a:cxn>
                    <a:cxn ang="0">
                      <a:pos x="79" y="60"/>
                    </a:cxn>
                    <a:cxn ang="0">
                      <a:pos x="68" y="19"/>
                    </a:cxn>
                    <a:cxn ang="0">
                      <a:pos x="76" y="26"/>
                    </a:cxn>
                    <a:cxn ang="0">
                      <a:pos x="87" y="26"/>
                    </a:cxn>
                    <a:cxn ang="0">
                      <a:pos x="76" y="15"/>
                    </a:cxn>
                    <a:cxn ang="0">
                      <a:pos x="68" y="19"/>
                    </a:cxn>
                    <a:cxn ang="0">
                      <a:pos x="68" y="19"/>
                    </a:cxn>
                    <a:cxn ang="0">
                      <a:pos x="42" y="26"/>
                    </a:cxn>
                    <a:cxn ang="0">
                      <a:pos x="53" y="34"/>
                    </a:cxn>
                    <a:cxn ang="0">
                      <a:pos x="64" y="34"/>
                    </a:cxn>
                    <a:cxn ang="0">
                      <a:pos x="53" y="22"/>
                    </a:cxn>
                    <a:cxn ang="0">
                      <a:pos x="42" y="26"/>
                    </a:cxn>
                    <a:cxn ang="0">
                      <a:pos x="42" y="26"/>
                    </a:cxn>
                    <a:cxn ang="0">
                      <a:pos x="19" y="34"/>
                    </a:cxn>
                    <a:cxn ang="0">
                      <a:pos x="30" y="45"/>
                    </a:cxn>
                    <a:cxn ang="0">
                      <a:pos x="42" y="41"/>
                    </a:cxn>
                    <a:cxn ang="0">
                      <a:pos x="30" y="30"/>
                    </a:cxn>
                    <a:cxn ang="0">
                      <a:pos x="19" y="34"/>
                    </a:cxn>
                    <a:cxn ang="0">
                      <a:pos x="19" y="34"/>
                    </a:cxn>
                    <a:cxn ang="0">
                      <a:pos x="49" y="3"/>
                    </a:cxn>
                    <a:cxn ang="0">
                      <a:pos x="57" y="11"/>
                    </a:cxn>
                    <a:cxn ang="0">
                      <a:pos x="68" y="7"/>
                    </a:cxn>
                    <a:cxn ang="0">
                      <a:pos x="61" y="0"/>
                    </a:cxn>
                    <a:cxn ang="0">
                      <a:pos x="49" y="3"/>
                    </a:cxn>
                    <a:cxn ang="0">
                      <a:pos x="49" y="3"/>
                    </a:cxn>
                    <a:cxn ang="0">
                      <a:pos x="23" y="11"/>
                    </a:cxn>
                    <a:cxn ang="0">
                      <a:pos x="34" y="19"/>
                    </a:cxn>
                    <a:cxn ang="0">
                      <a:pos x="46" y="15"/>
                    </a:cxn>
                    <a:cxn ang="0">
                      <a:pos x="34" y="7"/>
                    </a:cxn>
                    <a:cxn ang="0">
                      <a:pos x="23" y="11"/>
                    </a:cxn>
                    <a:cxn ang="0">
                      <a:pos x="23" y="11"/>
                    </a:cxn>
                    <a:cxn ang="0">
                      <a:pos x="0" y="19"/>
                    </a:cxn>
                    <a:cxn ang="0">
                      <a:pos x="12" y="26"/>
                    </a:cxn>
                    <a:cxn ang="0">
                      <a:pos x="23" y="22"/>
                    </a:cxn>
                    <a:cxn ang="0">
                      <a:pos x="12" y="15"/>
                    </a:cxn>
                    <a:cxn ang="0">
                      <a:pos x="0" y="19"/>
                    </a:cxn>
                    <a:cxn ang="0">
                      <a:pos x="0" y="19"/>
                    </a:cxn>
                  </a:cxnLst>
                  <a:rect l="0" t="0" r="r" b="b"/>
                  <a:pathLst>
                    <a:path w="143" h="94">
                      <a:moveTo>
                        <a:pt x="121" y="68"/>
                      </a:moveTo>
                      <a:lnTo>
                        <a:pt x="132" y="79"/>
                      </a:lnTo>
                      <a:lnTo>
                        <a:pt x="143" y="76"/>
                      </a:lnTo>
                      <a:lnTo>
                        <a:pt x="132" y="64"/>
                      </a:lnTo>
                      <a:lnTo>
                        <a:pt x="121" y="68"/>
                      </a:lnTo>
                      <a:lnTo>
                        <a:pt x="121" y="68"/>
                      </a:lnTo>
                      <a:close/>
                      <a:moveTo>
                        <a:pt x="98" y="76"/>
                      </a:moveTo>
                      <a:lnTo>
                        <a:pt x="110" y="87"/>
                      </a:lnTo>
                      <a:lnTo>
                        <a:pt x="121" y="83"/>
                      </a:lnTo>
                      <a:lnTo>
                        <a:pt x="110" y="72"/>
                      </a:lnTo>
                      <a:lnTo>
                        <a:pt x="98" y="76"/>
                      </a:lnTo>
                      <a:lnTo>
                        <a:pt x="98" y="76"/>
                      </a:lnTo>
                      <a:close/>
                      <a:moveTo>
                        <a:pt x="76" y="83"/>
                      </a:moveTo>
                      <a:lnTo>
                        <a:pt x="83" y="94"/>
                      </a:lnTo>
                      <a:lnTo>
                        <a:pt x="94" y="91"/>
                      </a:lnTo>
                      <a:lnTo>
                        <a:pt x="83" y="79"/>
                      </a:lnTo>
                      <a:lnTo>
                        <a:pt x="76" y="83"/>
                      </a:lnTo>
                      <a:lnTo>
                        <a:pt x="76" y="83"/>
                      </a:lnTo>
                      <a:close/>
                      <a:moveTo>
                        <a:pt x="79" y="60"/>
                      </a:moveTo>
                      <a:lnTo>
                        <a:pt x="91" y="68"/>
                      </a:lnTo>
                      <a:lnTo>
                        <a:pt x="102" y="64"/>
                      </a:lnTo>
                      <a:lnTo>
                        <a:pt x="91" y="57"/>
                      </a:lnTo>
                      <a:lnTo>
                        <a:pt x="79" y="60"/>
                      </a:lnTo>
                      <a:lnTo>
                        <a:pt x="79" y="60"/>
                      </a:lnTo>
                      <a:close/>
                      <a:moveTo>
                        <a:pt x="68" y="19"/>
                      </a:moveTo>
                      <a:lnTo>
                        <a:pt x="76" y="26"/>
                      </a:lnTo>
                      <a:lnTo>
                        <a:pt x="87" y="26"/>
                      </a:lnTo>
                      <a:lnTo>
                        <a:pt x="76" y="15"/>
                      </a:lnTo>
                      <a:lnTo>
                        <a:pt x="68" y="19"/>
                      </a:lnTo>
                      <a:lnTo>
                        <a:pt x="68" y="19"/>
                      </a:lnTo>
                      <a:close/>
                      <a:moveTo>
                        <a:pt x="42" y="26"/>
                      </a:moveTo>
                      <a:lnTo>
                        <a:pt x="53" y="34"/>
                      </a:lnTo>
                      <a:lnTo>
                        <a:pt x="64" y="34"/>
                      </a:lnTo>
                      <a:lnTo>
                        <a:pt x="53" y="22"/>
                      </a:lnTo>
                      <a:lnTo>
                        <a:pt x="42" y="26"/>
                      </a:lnTo>
                      <a:lnTo>
                        <a:pt x="42" y="26"/>
                      </a:lnTo>
                      <a:close/>
                      <a:moveTo>
                        <a:pt x="19" y="34"/>
                      </a:moveTo>
                      <a:lnTo>
                        <a:pt x="30" y="45"/>
                      </a:lnTo>
                      <a:lnTo>
                        <a:pt x="42" y="41"/>
                      </a:lnTo>
                      <a:lnTo>
                        <a:pt x="30" y="30"/>
                      </a:lnTo>
                      <a:lnTo>
                        <a:pt x="19" y="34"/>
                      </a:lnTo>
                      <a:lnTo>
                        <a:pt x="19" y="34"/>
                      </a:lnTo>
                      <a:close/>
                      <a:moveTo>
                        <a:pt x="49" y="3"/>
                      </a:moveTo>
                      <a:lnTo>
                        <a:pt x="57" y="11"/>
                      </a:lnTo>
                      <a:lnTo>
                        <a:pt x="68" y="7"/>
                      </a:lnTo>
                      <a:lnTo>
                        <a:pt x="61" y="0"/>
                      </a:lnTo>
                      <a:lnTo>
                        <a:pt x="49" y="3"/>
                      </a:lnTo>
                      <a:lnTo>
                        <a:pt x="49" y="3"/>
                      </a:lnTo>
                      <a:close/>
                      <a:moveTo>
                        <a:pt x="23" y="11"/>
                      </a:moveTo>
                      <a:lnTo>
                        <a:pt x="34" y="19"/>
                      </a:lnTo>
                      <a:lnTo>
                        <a:pt x="46" y="15"/>
                      </a:lnTo>
                      <a:lnTo>
                        <a:pt x="34" y="7"/>
                      </a:lnTo>
                      <a:lnTo>
                        <a:pt x="23" y="11"/>
                      </a:lnTo>
                      <a:lnTo>
                        <a:pt x="23" y="11"/>
                      </a:lnTo>
                      <a:close/>
                      <a:moveTo>
                        <a:pt x="0" y="19"/>
                      </a:moveTo>
                      <a:lnTo>
                        <a:pt x="12" y="26"/>
                      </a:lnTo>
                      <a:lnTo>
                        <a:pt x="23" y="22"/>
                      </a:lnTo>
                      <a:lnTo>
                        <a:pt x="12" y="15"/>
                      </a:lnTo>
                      <a:lnTo>
                        <a:pt x="0" y="19"/>
                      </a:lnTo>
                      <a:lnTo>
                        <a:pt x="0" y="19"/>
                      </a:lnTo>
                      <a:close/>
                    </a:path>
                  </a:pathLst>
                </a:custGeom>
                <a:solidFill>
                  <a:srgbClr val="E5E5E5"/>
                </a:solidFill>
                <a:ln w="9525">
                  <a:noFill/>
                  <a:round/>
                  <a:headEnd/>
                  <a:tailEnd/>
                </a:ln>
              </p:spPr>
              <p:txBody>
                <a:bodyPr/>
                <a:lstStyle/>
                <a:p>
                  <a:endParaRPr lang="en-US"/>
                </a:p>
              </p:txBody>
            </p:sp>
            <p:sp>
              <p:nvSpPr>
                <p:cNvPr id="385324" name="Freeform 300"/>
                <p:cNvSpPr>
                  <a:spLocks noChangeAspect="1" noEditPoints="1"/>
                </p:cNvSpPr>
                <p:nvPr/>
              </p:nvSpPr>
              <p:spPr bwMode="auto">
                <a:xfrm>
                  <a:off x="1459" y="2979"/>
                  <a:ext cx="83" cy="46"/>
                </a:xfrm>
                <a:custGeom>
                  <a:avLst/>
                  <a:gdLst/>
                  <a:ahLst/>
                  <a:cxnLst>
                    <a:cxn ang="0">
                      <a:pos x="56" y="4"/>
                    </a:cxn>
                    <a:cxn ang="0">
                      <a:pos x="67" y="0"/>
                    </a:cxn>
                    <a:cxn ang="0">
                      <a:pos x="79" y="12"/>
                    </a:cxn>
                    <a:cxn ang="0">
                      <a:pos x="83" y="27"/>
                    </a:cxn>
                    <a:cxn ang="0">
                      <a:pos x="64" y="34"/>
                    </a:cxn>
                    <a:cxn ang="0">
                      <a:pos x="56" y="27"/>
                    </a:cxn>
                    <a:cxn ang="0">
                      <a:pos x="52" y="19"/>
                    </a:cxn>
                    <a:cxn ang="0">
                      <a:pos x="49" y="12"/>
                    </a:cxn>
                    <a:cxn ang="0">
                      <a:pos x="56" y="4"/>
                    </a:cxn>
                    <a:cxn ang="0">
                      <a:pos x="56" y="4"/>
                    </a:cxn>
                    <a:cxn ang="0">
                      <a:pos x="30" y="12"/>
                    </a:cxn>
                    <a:cxn ang="0">
                      <a:pos x="41" y="8"/>
                    </a:cxn>
                    <a:cxn ang="0">
                      <a:pos x="52" y="19"/>
                    </a:cxn>
                    <a:cxn ang="0">
                      <a:pos x="60" y="34"/>
                    </a:cxn>
                    <a:cxn ang="0">
                      <a:pos x="41" y="38"/>
                    </a:cxn>
                    <a:cxn ang="0">
                      <a:pos x="34" y="31"/>
                    </a:cxn>
                    <a:cxn ang="0">
                      <a:pos x="30" y="23"/>
                    </a:cxn>
                    <a:cxn ang="0">
                      <a:pos x="22" y="19"/>
                    </a:cxn>
                    <a:cxn ang="0">
                      <a:pos x="30" y="12"/>
                    </a:cxn>
                    <a:cxn ang="0">
                      <a:pos x="30" y="12"/>
                    </a:cxn>
                    <a:cxn ang="0">
                      <a:pos x="7" y="19"/>
                    </a:cxn>
                    <a:cxn ang="0">
                      <a:pos x="19" y="15"/>
                    </a:cxn>
                    <a:cxn ang="0">
                      <a:pos x="30" y="23"/>
                    </a:cxn>
                    <a:cxn ang="0">
                      <a:pos x="37" y="42"/>
                    </a:cxn>
                    <a:cxn ang="0">
                      <a:pos x="15" y="46"/>
                    </a:cxn>
                    <a:cxn ang="0">
                      <a:pos x="0" y="31"/>
                    </a:cxn>
                    <a:cxn ang="0">
                      <a:pos x="7" y="19"/>
                    </a:cxn>
                    <a:cxn ang="0">
                      <a:pos x="7" y="19"/>
                    </a:cxn>
                  </a:cxnLst>
                  <a:rect l="0" t="0" r="r" b="b"/>
                  <a:pathLst>
                    <a:path w="83" h="46">
                      <a:moveTo>
                        <a:pt x="56" y="4"/>
                      </a:moveTo>
                      <a:lnTo>
                        <a:pt x="67" y="0"/>
                      </a:lnTo>
                      <a:lnTo>
                        <a:pt x="79" y="12"/>
                      </a:lnTo>
                      <a:lnTo>
                        <a:pt x="83" y="27"/>
                      </a:lnTo>
                      <a:lnTo>
                        <a:pt x="64" y="34"/>
                      </a:lnTo>
                      <a:lnTo>
                        <a:pt x="56" y="27"/>
                      </a:lnTo>
                      <a:lnTo>
                        <a:pt x="52" y="19"/>
                      </a:lnTo>
                      <a:lnTo>
                        <a:pt x="49" y="12"/>
                      </a:lnTo>
                      <a:lnTo>
                        <a:pt x="56" y="4"/>
                      </a:lnTo>
                      <a:lnTo>
                        <a:pt x="56" y="4"/>
                      </a:lnTo>
                      <a:close/>
                      <a:moveTo>
                        <a:pt x="30" y="12"/>
                      </a:moveTo>
                      <a:lnTo>
                        <a:pt x="41" y="8"/>
                      </a:lnTo>
                      <a:lnTo>
                        <a:pt x="52" y="19"/>
                      </a:lnTo>
                      <a:lnTo>
                        <a:pt x="60" y="34"/>
                      </a:lnTo>
                      <a:lnTo>
                        <a:pt x="41" y="38"/>
                      </a:lnTo>
                      <a:lnTo>
                        <a:pt x="34" y="31"/>
                      </a:lnTo>
                      <a:lnTo>
                        <a:pt x="30" y="23"/>
                      </a:lnTo>
                      <a:lnTo>
                        <a:pt x="22" y="19"/>
                      </a:lnTo>
                      <a:lnTo>
                        <a:pt x="30" y="12"/>
                      </a:lnTo>
                      <a:lnTo>
                        <a:pt x="30" y="12"/>
                      </a:lnTo>
                      <a:close/>
                      <a:moveTo>
                        <a:pt x="7" y="19"/>
                      </a:moveTo>
                      <a:lnTo>
                        <a:pt x="19" y="15"/>
                      </a:lnTo>
                      <a:lnTo>
                        <a:pt x="30" y="23"/>
                      </a:lnTo>
                      <a:lnTo>
                        <a:pt x="37" y="42"/>
                      </a:lnTo>
                      <a:lnTo>
                        <a:pt x="15" y="46"/>
                      </a:lnTo>
                      <a:lnTo>
                        <a:pt x="0" y="31"/>
                      </a:lnTo>
                      <a:lnTo>
                        <a:pt x="7" y="19"/>
                      </a:lnTo>
                      <a:lnTo>
                        <a:pt x="7" y="19"/>
                      </a:lnTo>
                      <a:close/>
                    </a:path>
                  </a:pathLst>
                </a:custGeom>
                <a:solidFill>
                  <a:srgbClr val="BFBFBF"/>
                </a:solidFill>
                <a:ln w="9525">
                  <a:noFill/>
                  <a:round/>
                  <a:headEnd/>
                  <a:tailEnd/>
                </a:ln>
              </p:spPr>
              <p:txBody>
                <a:bodyPr/>
                <a:lstStyle/>
                <a:p>
                  <a:endParaRPr lang="en-US"/>
                </a:p>
              </p:txBody>
            </p:sp>
            <p:sp>
              <p:nvSpPr>
                <p:cNvPr id="385325" name="Freeform 301"/>
                <p:cNvSpPr>
                  <a:spLocks noChangeAspect="1"/>
                </p:cNvSpPr>
                <p:nvPr/>
              </p:nvSpPr>
              <p:spPr bwMode="auto">
                <a:xfrm>
                  <a:off x="1508" y="2979"/>
                  <a:ext cx="34" cy="31"/>
                </a:xfrm>
                <a:custGeom>
                  <a:avLst/>
                  <a:gdLst/>
                  <a:ahLst/>
                  <a:cxnLst>
                    <a:cxn ang="0">
                      <a:pos x="7" y="4"/>
                    </a:cxn>
                    <a:cxn ang="0">
                      <a:pos x="18" y="0"/>
                    </a:cxn>
                    <a:cxn ang="0">
                      <a:pos x="30" y="12"/>
                    </a:cxn>
                    <a:cxn ang="0">
                      <a:pos x="34" y="27"/>
                    </a:cxn>
                    <a:cxn ang="0">
                      <a:pos x="15" y="31"/>
                    </a:cxn>
                    <a:cxn ang="0">
                      <a:pos x="7" y="27"/>
                    </a:cxn>
                    <a:cxn ang="0">
                      <a:pos x="3" y="19"/>
                    </a:cxn>
                    <a:cxn ang="0">
                      <a:pos x="0" y="12"/>
                    </a:cxn>
                    <a:cxn ang="0">
                      <a:pos x="7" y="4"/>
                    </a:cxn>
                  </a:cxnLst>
                  <a:rect l="0" t="0" r="r" b="b"/>
                  <a:pathLst>
                    <a:path w="34" h="31">
                      <a:moveTo>
                        <a:pt x="7" y="4"/>
                      </a:moveTo>
                      <a:lnTo>
                        <a:pt x="18" y="0"/>
                      </a:lnTo>
                      <a:lnTo>
                        <a:pt x="30" y="12"/>
                      </a:lnTo>
                      <a:lnTo>
                        <a:pt x="34" y="27"/>
                      </a:lnTo>
                      <a:lnTo>
                        <a:pt x="15" y="31"/>
                      </a:lnTo>
                      <a:lnTo>
                        <a:pt x="7" y="27"/>
                      </a:lnTo>
                      <a:lnTo>
                        <a:pt x="3" y="19"/>
                      </a:lnTo>
                      <a:lnTo>
                        <a:pt x="0" y="12"/>
                      </a:lnTo>
                      <a:lnTo>
                        <a:pt x="7" y="4"/>
                      </a:lnTo>
                    </a:path>
                  </a:pathLst>
                </a:custGeom>
                <a:noFill/>
                <a:ln w="6350">
                  <a:solidFill>
                    <a:srgbClr val="000000"/>
                  </a:solidFill>
                  <a:prstDash val="solid"/>
                  <a:round/>
                  <a:headEnd/>
                  <a:tailEnd/>
                </a:ln>
              </p:spPr>
              <p:txBody>
                <a:bodyPr/>
                <a:lstStyle/>
                <a:p>
                  <a:endParaRPr lang="en-US"/>
                </a:p>
              </p:txBody>
            </p:sp>
            <p:sp>
              <p:nvSpPr>
                <p:cNvPr id="385326" name="Freeform 302"/>
                <p:cNvSpPr>
                  <a:spLocks noChangeAspect="1"/>
                </p:cNvSpPr>
                <p:nvPr/>
              </p:nvSpPr>
              <p:spPr bwMode="auto">
                <a:xfrm>
                  <a:off x="1481" y="2987"/>
                  <a:ext cx="38" cy="34"/>
                </a:xfrm>
                <a:custGeom>
                  <a:avLst/>
                  <a:gdLst/>
                  <a:ahLst/>
                  <a:cxnLst>
                    <a:cxn ang="0">
                      <a:pos x="8" y="4"/>
                    </a:cxn>
                    <a:cxn ang="0">
                      <a:pos x="19" y="0"/>
                    </a:cxn>
                    <a:cxn ang="0">
                      <a:pos x="30" y="11"/>
                    </a:cxn>
                    <a:cxn ang="0">
                      <a:pos x="38" y="26"/>
                    </a:cxn>
                    <a:cxn ang="0">
                      <a:pos x="19" y="34"/>
                    </a:cxn>
                    <a:cxn ang="0">
                      <a:pos x="8" y="23"/>
                    </a:cxn>
                    <a:cxn ang="0">
                      <a:pos x="8" y="19"/>
                    </a:cxn>
                    <a:cxn ang="0">
                      <a:pos x="0" y="15"/>
                    </a:cxn>
                    <a:cxn ang="0">
                      <a:pos x="8" y="4"/>
                    </a:cxn>
                  </a:cxnLst>
                  <a:rect l="0" t="0" r="r" b="b"/>
                  <a:pathLst>
                    <a:path w="38" h="34">
                      <a:moveTo>
                        <a:pt x="8" y="4"/>
                      </a:moveTo>
                      <a:lnTo>
                        <a:pt x="19" y="0"/>
                      </a:lnTo>
                      <a:lnTo>
                        <a:pt x="30" y="11"/>
                      </a:lnTo>
                      <a:lnTo>
                        <a:pt x="38" y="26"/>
                      </a:lnTo>
                      <a:lnTo>
                        <a:pt x="19" y="34"/>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5327" name="Freeform 303"/>
                <p:cNvSpPr>
                  <a:spLocks noChangeAspect="1"/>
                </p:cNvSpPr>
                <p:nvPr/>
              </p:nvSpPr>
              <p:spPr bwMode="auto">
                <a:xfrm>
                  <a:off x="1459" y="2994"/>
                  <a:ext cx="37" cy="31"/>
                </a:xfrm>
                <a:custGeom>
                  <a:avLst/>
                  <a:gdLst/>
                  <a:ahLst/>
                  <a:cxnLst>
                    <a:cxn ang="0">
                      <a:pos x="7" y="4"/>
                    </a:cxn>
                    <a:cxn ang="0">
                      <a:pos x="19" y="0"/>
                    </a:cxn>
                    <a:cxn ang="0">
                      <a:pos x="30" y="12"/>
                    </a:cxn>
                    <a:cxn ang="0">
                      <a:pos x="37" y="27"/>
                    </a:cxn>
                    <a:cxn ang="0">
                      <a:pos x="15" y="31"/>
                    </a:cxn>
                    <a:cxn ang="0">
                      <a:pos x="0" y="16"/>
                    </a:cxn>
                    <a:cxn ang="0">
                      <a:pos x="7" y="4"/>
                    </a:cxn>
                  </a:cxnLst>
                  <a:rect l="0" t="0" r="r" b="b"/>
                  <a:pathLst>
                    <a:path w="37" h="31">
                      <a:moveTo>
                        <a:pt x="7" y="4"/>
                      </a:moveTo>
                      <a:lnTo>
                        <a:pt x="19" y="0"/>
                      </a:lnTo>
                      <a:lnTo>
                        <a:pt x="30" y="12"/>
                      </a:lnTo>
                      <a:lnTo>
                        <a:pt x="37" y="27"/>
                      </a:lnTo>
                      <a:lnTo>
                        <a:pt x="15" y="31"/>
                      </a:lnTo>
                      <a:lnTo>
                        <a:pt x="0" y="16"/>
                      </a:lnTo>
                      <a:lnTo>
                        <a:pt x="7" y="4"/>
                      </a:lnTo>
                    </a:path>
                  </a:pathLst>
                </a:custGeom>
                <a:noFill/>
                <a:ln w="6350">
                  <a:solidFill>
                    <a:srgbClr val="000000"/>
                  </a:solidFill>
                  <a:prstDash val="solid"/>
                  <a:round/>
                  <a:headEnd/>
                  <a:tailEnd/>
                </a:ln>
              </p:spPr>
              <p:txBody>
                <a:bodyPr/>
                <a:lstStyle/>
                <a:p>
                  <a:endParaRPr lang="en-US"/>
                </a:p>
              </p:txBody>
            </p:sp>
            <p:sp>
              <p:nvSpPr>
                <p:cNvPr id="385328" name="Freeform 304"/>
                <p:cNvSpPr>
                  <a:spLocks noChangeAspect="1" noEditPoints="1"/>
                </p:cNvSpPr>
                <p:nvPr/>
              </p:nvSpPr>
              <p:spPr bwMode="auto">
                <a:xfrm>
                  <a:off x="1459" y="2983"/>
                  <a:ext cx="64" cy="42"/>
                </a:xfrm>
                <a:custGeom>
                  <a:avLst/>
                  <a:gdLst/>
                  <a:ahLst/>
                  <a:cxnLst>
                    <a:cxn ang="0">
                      <a:pos x="64" y="11"/>
                    </a:cxn>
                    <a:cxn ang="0">
                      <a:pos x="64" y="30"/>
                    </a:cxn>
                    <a:cxn ang="0">
                      <a:pos x="56" y="19"/>
                    </a:cxn>
                    <a:cxn ang="0">
                      <a:pos x="52" y="15"/>
                    </a:cxn>
                    <a:cxn ang="0">
                      <a:pos x="49" y="8"/>
                    </a:cxn>
                    <a:cxn ang="0">
                      <a:pos x="52" y="0"/>
                    </a:cxn>
                    <a:cxn ang="0">
                      <a:pos x="64" y="11"/>
                    </a:cxn>
                    <a:cxn ang="0">
                      <a:pos x="64" y="11"/>
                    </a:cxn>
                    <a:cxn ang="0">
                      <a:pos x="41" y="15"/>
                    </a:cxn>
                    <a:cxn ang="0">
                      <a:pos x="41" y="34"/>
                    </a:cxn>
                    <a:cxn ang="0">
                      <a:pos x="30" y="27"/>
                    </a:cxn>
                    <a:cxn ang="0">
                      <a:pos x="30" y="23"/>
                    </a:cxn>
                    <a:cxn ang="0">
                      <a:pos x="22" y="15"/>
                    </a:cxn>
                    <a:cxn ang="0">
                      <a:pos x="30" y="8"/>
                    </a:cxn>
                    <a:cxn ang="0">
                      <a:pos x="41" y="15"/>
                    </a:cxn>
                    <a:cxn ang="0">
                      <a:pos x="41" y="15"/>
                    </a:cxn>
                    <a:cxn ang="0">
                      <a:pos x="15" y="23"/>
                    </a:cxn>
                    <a:cxn ang="0">
                      <a:pos x="15" y="42"/>
                    </a:cxn>
                    <a:cxn ang="0">
                      <a:pos x="0" y="27"/>
                    </a:cxn>
                    <a:cxn ang="0">
                      <a:pos x="7" y="15"/>
                    </a:cxn>
                    <a:cxn ang="0">
                      <a:pos x="15" y="23"/>
                    </a:cxn>
                    <a:cxn ang="0">
                      <a:pos x="15" y="23"/>
                    </a:cxn>
                  </a:cxnLst>
                  <a:rect l="0" t="0" r="r" b="b"/>
                  <a:pathLst>
                    <a:path w="64" h="42">
                      <a:moveTo>
                        <a:pt x="64" y="11"/>
                      </a:moveTo>
                      <a:lnTo>
                        <a:pt x="64" y="30"/>
                      </a:lnTo>
                      <a:lnTo>
                        <a:pt x="56" y="19"/>
                      </a:lnTo>
                      <a:lnTo>
                        <a:pt x="52" y="15"/>
                      </a:lnTo>
                      <a:lnTo>
                        <a:pt x="49" y="8"/>
                      </a:lnTo>
                      <a:lnTo>
                        <a:pt x="52" y="0"/>
                      </a:lnTo>
                      <a:lnTo>
                        <a:pt x="64" y="11"/>
                      </a:lnTo>
                      <a:lnTo>
                        <a:pt x="64" y="11"/>
                      </a:lnTo>
                      <a:close/>
                      <a:moveTo>
                        <a:pt x="41" y="15"/>
                      </a:moveTo>
                      <a:lnTo>
                        <a:pt x="41" y="34"/>
                      </a:lnTo>
                      <a:lnTo>
                        <a:pt x="30" y="27"/>
                      </a:lnTo>
                      <a:lnTo>
                        <a:pt x="30" y="23"/>
                      </a:lnTo>
                      <a:lnTo>
                        <a:pt x="22" y="15"/>
                      </a:lnTo>
                      <a:lnTo>
                        <a:pt x="30" y="8"/>
                      </a:lnTo>
                      <a:lnTo>
                        <a:pt x="41" y="15"/>
                      </a:lnTo>
                      <a:lnTo>
                        <a:pt x="41" y="15"/>
                      </a:lnTo>
                      <a:close/>
                      <a:moveTo>
                        <a:pt x="15" y="23"/>
                      </a:moveTo>
                      <a:lnTo>
                        <a:pt x="15" y="42"/>
                      </a:lnTo>
                      <a:lnTo>
                        <a:pt x="0" y="27"/>
                      </a:lnTo>
                      <a:lnTo>
                        <a:pt x="7" y="15"/>
                      </a:lnTo>
                      <a:lnTo>
                        <a:pt x="15" y="23"/>
                      </a:lnTo>
                      <a:lnTo>
                        <a:pt x="15" y="23"/>
                      </a:lnTo>
                      <a:close/>
                    </a:path>
                  </a:pathLst>
                </a:custGeom>
                <a:solidFill>
                  <a:srgbClr val="606060"/>
                </a:solidFill>
                <a:ln w="9525">
                  <a:noFill/>
                  <a:round/>
                  <a:headEnd/>
                  <a:tailEnd/>
                </a:ln>
              </p:spPr>
              <p:txBody>
                <a:bodyPr/>
                <a:lstStyle/>
                <a:p>
                  <a:endParaRPr lang="en-US"/>
                </a:p>
              </p:txBody>
            </p:sp>
            <p:sp>
              <p:nvSpPr>
                <p:cNvPr id="385329" name="Freeform 305"/>
                <p:cNvSpPr>
                  <a:spLocks noChangeAspect="1" noEditPoints="1"/>
                </p:cNvSpPr>
                <p:nvPr/>
              </p:nvSpPr>
              <p:spPr bwMode="auto">
                <a:xfrm>
                  <a:off x="1466" y="2983"/>
                  <a:ext cx="68" cy="23"/>
                </a:xfrm>
                <a:custGeom>
                  <a:avLst/>
                  <a:gdLst/>
                  <a:ahLst/>
                  <a:cxnLst>
                    <a:cxn ang="0">
                      <a:pos x="49" y="0"/>
                    </a:cxn>
                    <a:cxn ang="0">
                      <a:pos x="57" y="11"/>
                    </a:cxn>
                    <a:cxn ang="0">
                      <a:pos x="68" y="8"/>
                    </a:cxn>
                    <a:cxn ang="0">
                      <a:pos x="60" y="0"/>
                    </a:cxn>
                    <a:cxn ang="0">
                      <a:pos x="49" y="0"/>
                    </a:cxn>
                    <a:cxn ang="0">
                      <a:pos x="49" y="0"/>
                    </a:cxn>
                    <a:cxn ang="0">
                      <a:pos x="23" y="8"/>
                    </a:cxn>
                    <a:cxn ang="0">
                      <a:pos x="34" y="19"/>
                    </a:cxn>
                    <a:cxn ang="0">
                      <a:pos x="45" y="15"/>
                    </a:cxn>
                    <a:cxn ang="0">
                      <a:pos x="34" y="4"/>
                    </a:cxn>
                    <a:cxn ang="0">
                      <a:pos x="23" y="8"/>
                    </a:cxn>
                    <a:cxn ang="0">
                      <a:pos x="23" y="8"/>
                    </a:cxn>
                    <a:cxn ang="0">
                      <a:pos x="0" y="15"/>
                    </a:cxn>
                    <a:cxn ang="0">
                      <a:pos x="8" y="23"/>
                    </a:cxn>
                    <a:cxn ang="0">
                      <a:pos x="19" y="19"/>
                    </a:cxn>
                    <a:cxn ang="0">
                      <a:pos x="12" y="11"/>
                    </a:cxn>
                    <a:cxn ang="0">
                      <a:pos x="0" y="15"/>
                    </a:cxn>
                    <a:cxn ang="0">
                      <a:pos x="0" y="15"/>
                    </a:cxn>
                  </a:cxnLst>
                  <a:rect l="0" t="0" r="r" b="b"/>
                  <a:pathLst>
                    <a:path w="68" h="23">
                      <a:moveTo>
                        <a:pt x="49" y="0"/>
                      </a:moveTo>
                      <a:lnTo>
                        <a:pt x="57" y="11"/>
                      </a:lnTo>
                      <a:lnTo>
                        <a:pt x="68" y="8"/>
                      </a:lnTo>
                      <a:lnTo>
                        <a:pt x="60" y="0"/>
                      </a:lnTo>
                      <a:lnTo>
                        <a:pt x="49" y="0"/>
                      </a:lnTo>
                      <a:lnTo>
                        <a:pt x="49" y="0"/>
                      </a:lnTo>
                      <a:close/>
                      <a:moveTo>
                        <a:pt x="23" y="8"/>
                      </a:moveTo>
                      <a:lnTo>
                        <a:pt x="34" y="19"/>
                      </a:lnTo>
                      <a:lnTo>
                        <a:pt x="45" y="15"/>
                      </a:lnTo>
                      <a:lnTo>
                        <a:pt x="34" y="4"/>
                      </a:lnTo>
                      <a:lnTo>
                        <a:pt x="23" y="8"/>
                      </a:lnTo>
                      <a:lnTo>
                        <a:pt x="23" y="8"/>
                      </a:lnTo>
                      <a:close/>
                      <a:moveTo>
                        <a:pt x="0" y="15"/>
                      </a:moveTo>
                      <a:lnTo>
                        <a:pt x="8" y="23"/>
                      </a:lnTo>
                      <a:lnTo>
                        <a:pt x="19" y="19"/>
                      </a:lnTo>
                      <a:lnTo>
                        <a:pt x="12" y="11"/>
                      </a:lnTo>
                      <a:lnTo>
                        <a:pt x="0" y="15"/>
                      </a:lnTo>
                      <a:lnTo>
                        <a:pt x="0" y="15"/>
                      </a:lnTo>
                      <a:close/>
                    </a:path>
                  </a:pathLst>
                </a:custGeom>
                <a:solidFill>
                  <a:srgbClr val="E5E5E5"/>
                </a:solidFill>
                <a:ln w="9525">
                  <a:noFill/>
                  <a:round/>
                  <a:headEnd/>
                  <a:tailEnd/>
                </a:ln>
              </p:spPr>
              <p:txBody>
                <a:bodyPr/>
                <a:lstStyle/>
                <a:p>
                  <a:endParaRPr lang="en-US"/>
                </a:p>
              </p:txBody>
            </p:sp>
            <p:sp>
              <p:nvSpPr>
                <p:cNvPr id="385330" name="Freeform 306"/>
                <p:cNvSpPr>
                  <a:spLocks noChangeAspect="1" noEditPoints="1"/>
                </p:cNvSpPr>
                <p:nvPr/>
              </p:nvSpPr>
              <p:spPr bwMode="auto">
                <a:xfrm>
                  <a:off x="1161" y="3055"/>
                  <a:ext cx="335" cy="125"/>
                </a:xfrm>
                <a:custGeom>
                  <a:avLst/>
                  <a:gdLst/>
                  <a:ahLst/>
                  <a:cxnLst>
                    <a:cxn ang="0">
                      <a:pos x="283" y="12"/>
                    </a:cxn>
                    <a:cxn ang="0">
                      <a:pos x="279" y="42"/>
                    </a:cxn>
                    <a:cxn ang="0">
                      <a:pos x="264" y="23"/>
                    </a:cxn>
                    <a:cxn ang="0">
                      <a:pos x="237" y="27"/>
                    </a:cxn>
                    <a:cxn ang="0">
                      <a:pos x="230" y="57"/>
                    </a:cxn>
                    <a:cxn ang="0">
                      <a:pos x="219" y="38"/>
                    </a:cxn>
                    <a:cxn ang="0">
                      <a:pos x="200" y="38"/>
                    </a:cxn>
                    <a:cxn ang="0">
                      <a:pos x="226" y="57"/>
                    </a:cxn>
                    <a:cxn ang="0">
                      <a:pos x="196" y="49"/>
                    </a:cxn>
                    <a:cxn ang="0">
                      <a:pos x="200" y="38"/>
                    </a:cxn>
                    <a:cxn ang="0">
                      <a:pos x="196" y="49"/>
                    </a:cxn>
                    <a:cxn ang="0">
                      <a:pos x="173" y="65"/>
                    </a:cxn>
                    <a:cxn ang="0">
                      <a:pos x="177" y="46"/>
                    </a:cxn>
                    <a:cxn ang="0">
                      <a:pos x="162" y="49"/>
                    </a:cxn>
                    <a:cxn ang="0">
                      <a:pos x="158" y="80"/>
                    </a:cxn>
                    <a:cxn ang="0">
                      <a:pos x="143" y="61"/>
                    </a:cxn>
                    <a:cxn ang="0">
                      <a:pos x="128" y="61"/>
                    </a:cxn>
                    <a:cxn ang="0">
                      <a:pos x="155" y="84"/>
                    </a:cxn>
                    <a:cxn ang="0">
                      <a:pos x="125" y="76"/>
                    </a:cxn>
                    <a:cxn ang="0">
                      <a:pos x="128" y="61"/>
                    </a:cxn>
                    <a:cxn ang="0">
                      <a:pos x="125" y="76"/>
                    </a:cxn>
                    <a:cxn ang="0">
                      <a:pos x="102" y="87"/>
                    </a:cxn>
                    <a:cxn ang="0">
                      <a:pos x="106" y="68"/>
                    </a:cxn>
                    <a:cxn ang="0">
                      <a:pos x="91" y="72"/>
                    </a:cxn>
                    <a:cxn ang="0">
                      <a:pos x="87" y="103"/>
                    </a:cxn>
                    <a:cxn ang="0">
                      <a:pos x="72" y="87"/>
                    </a:cxn>
                    <a:cxn ang="0">
                      <a:pos x="57" y="84"/>
                    </a:cxn>
                    <a:cxn ang="0">
                      <a:pos x="79" y="106"/>
                    </a:cxn>
                    <a:cxn ang="0">
                      <a:pos x="53" y="99"/>
                    </a:cxn>
                    <a:cxn ang="0">
                      <a:pos x="57" y="84"/>
                    </a:cxn>
                    <a:cxn ang="0">
                      <a:pos x="53" y="99"/>
                    </a:cxn>
                    <a:cxn ang="0">
                      <a:pos x="30" y="114"/>
                    </a:cxn>
                    <a:cxn ang="0">
                      <a:pos x="30" y="91"/>
                    </a:cxn>
                    <a:cxn ang="0">
                      <a:pos x="19" y="95"/>
                    </a:cxn>
                    <a:cxn ang="0">
                      <a:pos x="12" y="125"/>
                    </a:cxn>
                    <a:cxn ang="0">
                      <a:pos x="0" y="110"/>
                    </a:cxn>
                    <a:cxn ang="0">
                      <a:pos x="249" y="23"/>
                    </a:cxn>
                    <a:cxn ang="0">
                      <a:pos x="275" y="42"/>
                    </a:cxn>
                    <a:cxn ang="0">
                      <a:pos x="245" y="34"/>
                    </a:cxn>
                    <a:cxn ang="0">
                      <a:pos x="249" y="23"/>
                    </a:cxn>
                    <a:cxn ang="0">
                      <a:pos x="328" y="12"/>
                    </a:cxn>
                    <a:cxn ang="0">
                      <a:pos x="298" y="27"/>
                    </a:cxn>
                    <a:cxn ang="0">
                      <a:pos x="298" y="8"/>
                    </a:cxn>
                  </a:cxnLst>
                  <a:rect l="0" t="0" r="r" b="b"/>
                  <a:pathLst>
                    <a:path w="335" h="125">
                      <a:moveTo>
                        <a:pt x="264" y="23"/>
                      </a:moveTo>
                      <a:lnTo>
                        <a:pt x="271" y="15"/>
                      </a:lnTo>
                      <a:lnTo>
                        <a:pt x="283" y="12"/>
                      </a:lnTo>
                      <a:lnTo>
                        <a:pt x="294" y="19"/>
                      </a:lnTo>
                      <a:lnTo>
                        <a:pt x="298" y="34"/>
                      </a:lnTo>
                      <a:lnTo>
                        <a:pt x="279" y="42"/>
                      </a:lnTo>
                      <a:lnTo>
                        <a:pt x="271" y="34"/>
                      </a:lnTo>
                      <a:lnTo>
                        <a:pt x="271" y="27"/>
                      </a:lnTo>
                      <a:lnTo>
                        <a:pt x="264" y="23"/>
                      </a:lnTo>
                      <a:lnTo>
                        <a:pt x="264" y="23"/>
                      </a:lnTo>
                      <a:close/>
                      <a:moveTo>
                        <a:pt x="226" y="31"/>
                      </a:moveTo>
                      <a:lnTo>
                        <a:pt x="237" y="27"/>
                      </a:lnTo>
                      <a:lnTo>
                        <a:pt x="245" y="34"/>
                      </a:lnTo>
                      <a:lnTo>
                        <a:pt x="249" y="49"/>
                      </a:lnTo>
                      <a:lnTo>
                        <a:pt x="230" y="57"/>
                      </a:lnTo>
                      <a:lnTo>
                        <a:pt x="222" y="49"/>
                      </a:lnTo>
                      <a:lnTo>
                        <a:pt x="222" y="42"/>
                      </a:lnTo>
                      <a:lnTo>
                        <a:pt x="219" y="38"/>
                      </a:lnTo>
                      <a:lnTo>
                        <a:pt x="226" y="31"/>
                      </a:lnTo>
                      <a:lnTo>
                        <a:pt x="226" y="31"/>
                      </a:lnTo>
                      <a:close/>
                      <a:moveTo>
                        <a:pt x="200" y="38"/>
                      </a:moveTo>
                      <a:lnTo>
                        <a:pt x="211" y="34"/>
                      </a:lnTo>
                      <a:lnTo>
                        <a:pt x="222" y="42"/>
                      </a:lnTo>
                      <a:lnTo>
                        <a:pt x="226" y="57"/>
                      </a:lnTo>
                      <a:lnTo>
                        <a:pt x="207" y="65"/>
                      </a:lnTo>
                      <a:lnTo>
                        <a:pt x="200" y="57"/>
                      </a:lnTo>
                      <a:lnTo>
                        <a:pt x="196" y="49"/>
                      </a:lnTo>
                      <a:lnTo>
                        <a:pt x="192" y="46"/>
                      </a:lnTo>
                      <a:lnTo>
                        <a:pt x="200" y="38"/>
                      </a:lnTo>
                      <a:lnTo>
                        <a:pt x="200" y="38"/>
                      </a:lnTo>
                      <a:close/>
                      <a:moveTo>
                        <a:pt x="177" y="46"/>
                      </a:moveTo>
                      <a:lnTo>
                        <a:pt x="189" y="42"/>
                      </a:lnTo>
                      <a:lnTo>
                        <a:pt x="196" y="49"/>
                      </a:lnTo>
                      <a:lnTo>
                        <a:pt x="204" y="65"/>
                      </a:lnTo>
                      <a:lnTo>
                        <a:pt x="181" y="72"/>
                      </a:lnTo>
                      <a:lnTo>
                        <a:pt x="173" y="65"/>
                      </a:lnTo>
                      <a:lnTo>
                        <a:pt x="173" y="61"/>
                      </a:lnTo>
                      <a:lnTo>
                        <a:pt x="170" y="57"/>
                      </a:lnTo>
                      <a:lnTo>
                        <a:pt x="177" y="46"/>
                      </a:lnTo>
                      <a:lnTo>
                        <a:pt x="177" y="46"/>
                      </a:lnTo>
                      <a:close/>
                      <a:moveTo>
                        <a:pt x="151" y="53"/>
                      </a:moveTo>
                      <a:lnTo>
                        <a:pt x="162" y="49"/>
                      </a:lnTo>
                      <a:lnTo>
                        <a:pt x="173" y="61"/>
                      </a:lnTo>
                      <a:lnTo>
                        <a:pt x="177" y="72"/>
                      </a:lnTo>
                      <a:lnTo>
                        <a:pt x="158" y="80"/>
                      </a:lnTo>
                      <a:lnTo>
                        <a:pt x="151" y="72"/>
                      </a:lnTo>
                      <a:lnTo>
                        <a:pt x="147" y="68"/>
                      </a:lnTo>
                      <a:lnTo>
                        <a:pt x="143" y="61"/>
                      </a:lnTo>
                      <a:lnTo>
                        <a:pt x="151" y="53"/>
                      </a:lnTo>
                      <a:lnTo>
                        <a:pt x="151" y="53"/>
                      </a:lnTo>
                      <a:close/>
                      <a:moveTo>
                        <a:pt x="128" y="61"/>
                      </a:moveTo>
                      <a:lnTo>
                        <a:pt x="140" y="57"/>
                      </a:lnTo>
                      <a:lnTo>
                        <a:pt x="147" y="65"/>
                      </a:lnTo>
                      <a:lnTo>
                        <a:pt x="155" y="84"/>
                      </a:lnTo>
                      <a:lnTo>
                        <a:pt x="132" y="87"/>
                      </a:lnTo>
                      <a:lnTo>
                        <a:pt x="128" y="80"/>
                      </a:lnTo>
                      <a:lnTo>
                        <a:pt x="125" y="76"/>
                      </a:lnTo>
                      <a:lnTo>
                        <a:pt x="121" y="72"/>
                      </a:lnTo>
                      <a:lnTo>
                        <a:pt x="128" y="61"/>
                      </a:lnTo>
                      <a:lnTo>
                        <a:pt x="128" y="61"/>
                      </a:lnTo>
                      <a:close/>
                      <a:moveTo>
                        <a:pt x="106" y="68"/>
                      </a:moveTo>
                      <a:lnTo>
                        <a:pt x="117" y="65"/>
                      </a:lnTo>
                      <a:lnTo>
                        <a:pt x="125" y="76"/>
                      </a:lnTo>
                      <a:lnTo>
                        <a:pt x="128" y="91"/>
                      </a:lnTo>
                      <a:lnTo>
                        <a:pt x="109" y="95"/>
                      </a:lnTo>
                      <a:lnTo>
                        <a:pt x="102" y="87"/>
                      </a:lnTo>
                      <a:lnTo>
                        <a:pt x="102" y="84"/>
                      </a:lnTo>
                      <a:lnTo>
                        <a:pt x="98" y="76"/>
                      </a:lnTo>
                      <a:lnTo>
                        <a:pt x="106" y="68"/>
                      </a:lnTo>
                      <a:lnTo>
                        <a:pt x="106" y="68"/>
                      </a:lnTo>
                      <a:close/>
                      <a:moveTo>
                        <a:pt x="79" y="76"/>
                      </a:moveTo>
                      <a:lnTo>
                        <a:pt x="91" y="72"/>
                      </a:lnTo>
                      <a:lnTo>
                        <a:pt x="102" y="84"/>
                      </a:lnTo>
                      <a:lnTo>
                        <a:pt x="106" y="99"/>
                      </a:lnTo>
                      <a:lnTo>
                        <a:pt x="87" y="103"/>
                      </a:lnTo>
                      <a:lnTo>
                        <a:pt x="79" y="95"/>
                      </a:lnTo>
                      <a:lnTo>
                        <a:pt x="76" y="91"/>
                      </a:lnTo>
                      <a:lnTo>
                        <a:pt x="72" y="87"/>
                      </a:lnTo>
                      <a:lnTo>
                        <a:pt x="79" y="76"/>
                      </a:lnTo>
                      <a:lnTo>
                        <a:pt x="79" y="76"/>
                      </a:lnTo>
                      <a:close/>
                      <a:moveTo>
                        <a:pt x="57" y="84"/>
                      </a:moveTo>
                      <a:lnTo>
                        <a:pt x="68" y="80"/>
                      </a:lnTo>
                      <a:lnTo>
                        <a:pt x="76" y="91"/>
                      </a:lnTo>
                      <a:lnTo>
                        <a:pt x="79" y="106"/>
                      </a:lnTo>
                      <a:lnTo>
                        <a:pt x="61" y="110"/>
                      </a:lnTo>
                      <a:lnTo>
                        <a:pt x="53" y="103"/>
                      </a:lnTo>
                      <a:lnTo>
                        <a:pt x="53" y="99"/>
                      </a:lnTo>
                      <a:lnTo>
                        <a:pt x="49" y="95"/>
                      </a:lnTo>
                      <a:lnTo>
                        <a:pt x="57" y="84"/>
                      </a:lnTo>
                      <a:lnTo>
                        <a:pt x="57" y="84"/>
                      </a:lnTo>
                      <a:close/>
                      <a:moveTo>
                        <a:pt x="30" y="91"/>
                      </a:moveTo>
                      <a:lnTo>
                        <a:pt x="42" y="87"/>
                      </a:lnTo>
                      <a:lnTo>
                        <a:pt x="53" y="99"/>
                      </a:lnTo>
                      <a:lnTo>
                        <a:pt x="57" y="114"/>
                      </a:lnTo>
                      <a:lnTo>
                        <a:pt x="38" y="118"/>
                      </a:lnTo>
                      <a:lnTo>
                        <a:pt x="30" y="114"/>
                      </a:lnTo>
                      <a:lnTo>
                        <a:pt x="27" y="106"/>
                      </a:lnTo>
                      <a:lnTo>
                        <a:pt x="23" y="103"/>
                      </a:lnTo>
                      <a:lnTo>
                        <a:pt x="30" y="91"/>
                      </a:lnTo>
                      <a:lnTo>
                        <a:pt x="30" y="91"/>
                      </a:lnTo>
                      <a:close/>
                      <a:moveTo>
                        <a:pt x="8" y="99"/>
                      </a:moveTo>
                      <a:lnTo>
                        <a:pt x="19" y="95"/>
                      </a:lnTo>
                      <a:lnTo>
                        <a:pt x="27" y="106"/>
                      </a:lnTo>
                      <a:lnTo>
                        <a:pt x="30" y="122"/>
                      </a:lnTo>
                      <a:lnTo>
                        <a:pt x="12" y="125"/>
                      </a:lnTo>
                      <a:lnTo>
                        <a:pt x="8" y="122"/>
                      </a:lnTo>
                      <a:lnTo>
                        <a:pt x="4" y="114"/>
                      </a:lnTo>
                      <a:lnTo>
                        <a:pt x="0" y="110"/>
                      </a:lnTo>
                      <a:lnTo>
                        <a:pt x="8" y="99"/>
                      </a:lnTo>
                      <a:lnTo>
                        <a:pt x="8" y="99"/>
                      </a:lnTo>
                      <a:close/>
                      <a:moveTo>
                        <a:pt x="249" y="23"/>
                      </a:moveTo>
                      <a:lnTo>
                        <a:pt x="260" y="19"/>
                      </a:lnTo>
                      <a:lnTo>
                        <a:pt x="271" y="27"/>
                      </a:lnTo>
                      <a:lnTo>
                        <a:pt x="275" y="42"/>
                      </a:lnTo>
                      <a:lnTo>
                        <a:pt x="256" y="49"/>
                      </a:lnTo>
                      <a:lnTo>
                        <a:pt x="249" y="42"/>
                      </a:lnTo>
                      <a:lnTo>
                        <a:pt x="245" y="34"/>
                      </a:lnTo>
                      <a:lnTo>
                        <a:pt x="241" y="31"/>
                      </a:lnTo>
                      <a:lnTo>
                        <a:pt x="249" y="23"/>
                      </a:lnTo>
                      <a:lnTo>
                        <a:pt x="249" y="23"/>
                      </a:lnTo>
                      <a:close/>
                      <a:moveTo>
                        <a:pt x="298" y="8"/>
                      </a:moveTo>
                      <a:lnTo>
                        <a:pt x="317" y="0"/>
                      </a:lnTo>
                      <a:lnTo>
                        <a:pt x="328" y="12"/>
                      </a:lnTo>
                      <a:lnTo>
                        <a:pt x="335" y="23"/>
                      </a:lnTo>
                      <a:lnTo>
                        <a:pt x="301" y="34"/>
                      </a:lnTo>
                      <a:lnTo>
                        <a:pt x="298" y="27"/>
                      </a:lnTo>
                      <a:lnTo>
                        <a:pt x="294" y="19"/>
                      </a:lnTo>
                      <a:lnTo>
                        <a:pt x="290" y="15"/>
                      </a:lnTo>
                      <a:lnTo>
                        <a:pt x="298" y="8"/>
                      </a:lnTo>
                      <a:lnTo>
                        <a:pt x="298" y="8"/>
                      </a:lnTo>
                      <a:close/>
                    </a:path>
                  </a:pathLst>
                </a:custGeom>
                <a:solidFill>
                  <a:srgbClr val="F4F4D1"/>
                </a:solidFill>
                <a:ln w="9525">
                  <a:noFill/>
                  <a:round/>
                  <a:headEnd/>
                  <a:tailEnd/>
                </a:ln>
              </p:spPr>
              <p:txBody>
                <a:bodyPr/>
                <a:lstStyle/>
                <a:p>
                  <a:endParaRPr lang="en-US"/>
                </a:p>
              </p:txBody>
            </p:sp>
            <p:sp>
              <p:nvSpPr>
                <p:cNvPr id="385331" name="Freeform 307"/>
                <p:cNvSpPr>
                  <a:spLocks noChangeAspect="1"/>
                </p:cNvSpPr>
                <p:nvPr/>
              </p:nvSpPr>
              <p:spPr bwMode="auto">
                <a:xfrm>
                  <a:off x="1429" y="3067"/>
                  <a:ext cx="30" cy="30"/>
                </a:xfrm>
                <a:custGeom>
                  <a:avLst/>
                  <a:gdLst/>
                  <a:ahLst/>
                  <a:cxnLst>
                    <a:cxn ang="0">
                      <a:pos x="0" y="11"/>
                    </a:cxn>
                    <a:cxn ang="0">
                      <a:pos x="7" y="3"/>
                    </a:cxn>
                    <a:cxn ang="0">
                      <a:pos x="18" y="0"/>
                    </a:cxn>
                    <a:cxn ang="0">
                      <a:pos x="26" y="7"/>
                    </a:cxn>
                    <a:cxn ang="0">
                      <a:pos x="30" y="22"/>
                    </a:cxn>
                    <a:cxn ang="0">
                      <a:pos x="11" y="30"/>
                    </a:cxn>
                    <a:cxn ang="0">
                      <a:pos x="3" y="22"/>
                    </a:cxn>
                    <a:cxn ang="0">
                      <a:pos x="3" y="15"/>
                    </a:cxn>
                    <a:cxn ang="0">
                      <a:pos x="0" y="11"/>
                    </a:cxn>
                  </a:cxnLst>
                  <a:rect l="0" t="0" r="r" b="b"/>
                  <a:pathLst>
                    <a:path w="30" h="30">
                      <a:moveTo>
                        <a:pt x="0" y="11"/>
                      </a:moveTo>
                      <a:lnTo>
                        <a:pt x="7" y="3"/>
                      </a:lnTo>
                      <a:lnTo>
                        <a:pt x="18" y="0"/>
                      </a:lnTo>
                      <a:lnTo>
                        <a:pt x="26" y="7"/>
                      </a:lnTo>
                      <a:lnTo>
                        <a:pt x="30" y="22"/>
                      </a:lnTo>
                      <a:lnTo>
                        <a:pt x="11" y="30"/>
                      </a:lnTo>
                      <a:lnTo>
                        <a:pt x="3" y="22"/>
                      </a:lnTo>
                      <a:lnTo>
                        <a:pt x="3" y="15"/>
                      </a:lnTo>
                      <a:lnTo>
                        <a:pt x="0" y="11"/>
                      </a:lnTo>
                    </a:path>
                  </a:pathLst>
                </a:custGeom>
                <a:noFill/>
                <a:ln w="6350">
                  <a:solidFill>
                    <a:srgbClr val="000000"/>
                  </a:solidFill>
                  <a:prstDash val="solid"/>
                  <a:round/>
                  <a:headEnd/>
                  <a:tailEnd/>
                </a:ln>
              </p:spPr>
              <p:txBody>
                <a:bodyPr/>
                <a:lstStyle/>
                <a:p>
                  <a:endParaRPr lang="en-US"/>
                </a:p>
              </p:txBody>
            </p:sp>
            <p:sp>
              <p:nvSpPr>
                <p:cNvPr id="385332" name="Freeform 308"/>
                <p:cNvSpPr>
                  <a:spLocks noChangeAspect="1"/>
                </p:cNvSpPr>
                <p:nvPr/>
              </p:nvSpPr>
              <p:spPr bwMode="auto">
                <a:xfrm>
                  <a:off x="1380" y="3082"/>
                  <a:ext cx="30" cy="30"/>
                </a:xfrm>
                <a:custGeom>
                  <a:avLst/>
                  <a:gdLst/>
                  <a:ahLst/>
                  <a:cxnLst>
                    <a:cxn ang="0">
                      <a:pos x="7" y="4"/>
                    </a:cxn>
                    <a:cxn ang="0">
                      <a:pos x="18" y="0"/>
                    </a:cxn>
                    <a:cxn ang="0">
                      <a:pos x="26" y="7"/>
                    </a:cxn>
                    <a:cxn ang="0">
                      <a:pos x="30" y="22"/>
                    </a:cxn>
                    <a:cxn ang="0">
                      <a:pos x="11" y="30"/>
                    </a:cxn>
                    <a:cxn ang="0">
                      <a:pos x="3" y="22"/>
                    </a:cxn>
                    <a:cxn ang="0">
                      <a:pos x="3" y="15"/>
                    </a:cxn>
                    <a:cxn ang="0">
                      <a:pos x="0" y="11"/>
                    </a:cxn>
                    <a:cxn ang="0">
                      <a:pos x="7" y="4"/>
                    </a:cxn>
                  </a:cxnLst>
                  <a:rect l="0" t="0" r="r" b="b"/>
                  <a:pathLst>
                    <a:path w="30" h="30">
                      <a:moveTo>
                        <a:pt x="7" y="4"/>
                      </a:moveTo>
                      <a:lnTo>
                        <a:pt x="18" y="0"/>
                      </a:lnTo>
                      <a:lnTo>
                        <a:pt x="26" y="7"/>
                      </a:lnTo>
                      <a:lnTo>
                        <a:pt x="30" y="22"/>
                      </a:lnTo>
                      <a:lnTo>
                        <a:pt x="11" y="30"/>
                      </a:lnTo>
                      <a:lnTo>
                        <a:pt x="3" y="22"/>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5333" name="Freeform 309"/>
                <p:cNvSpPr>
                  <a:spLocks noChangeAspect="1"/>
                </p:cNvSpPr>
                <p:nvPr/>
              </p:nvSpPr>
              <p:spPr bwMode="auto">
                <a:xfrm>
                  <a:off x="1353" y="3089"/>
                  <a:ext cx="34" cy="31"/>
                </a:xfrm>
                <a:custGeom>
                  <a:avLst/>
                  <a:gdLst/>
                  <a:ahLst/>
                  <a:cxnLst>
                    <a:cxn ang="0">
                      <a:pos x="8" y="4"/>
                    </a:cxn>
                    <a:cxn ang="0">
                      <a:pos x="23" y="0"/>
                    </a:cxn>
                    <a:cxn ang="0">
                      <a:pos x="30" y="8"/>
                    </a:cxn>
                    <a:cxn ang="0">
                      <a:pos x="34" y="23"/>
                    </a:cxn>
                    <a:cxn ang="0">
                      <a:pos x="15" y="31"/>
                    </a:cxn>
                    <a:cxn ang="0">
                      <a:pos x="8" y="23"/>
                    </a:cxn>
                    <a:cxn ang="0">
                      <a:pos x="8" y="15"/>
                    </a:cxn>
                    <a:cxn ang="0">
                      <a:pos x="0" y="12"/>
                    </a:cxn>
                    <a:cxn ang="0">
                      <a:pos x="8" y="4"/>
                    </a:cxn>
                  </a:cxnLst>
                  <a:rect l="0" t="0" r="r" b="b"/>
                  <a:pathLst>
                    <a:path w="34" h="31">
                      <a:moveTo>
                        <a:pt x="8" y="4"/>
                      </a:moveTo>
                      <a:lnTo>
                        <a:pt x="23" y="0"/>
                      </a:lnTo>
                      <a:lnTo>
                        <a:pt x="30" y="8"/>
                      </a:lnTo>
                      <a:lnTo>
                        <a:pt x="34" y="23"/>
                      </a:lnTo>
                      <a:lnTo>
                        <a:pt x="15" y="31"/>
                      </a:lnTo>
                      <a:lnTo>
                        <a:pt x="8" y="23"/>
                      </a:lnTo>
                      <a:lnTo>
                        <a:pt x="8"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5334" name="Freeform 310"/>
                <p:cNvSpPr>
                  <a:spLocks noChangeAspect="1"/>
                </p:cNvSpPr>
                <p:nvPr/>
              </p:nvSpPr>
              <p:spPr bwMode="auto">
                <a:xfrm>
                  <a:off x="1331" y="3097"/>
                  <a:ext cx="34" cy="30"/>
                </a:xfrm>
                <a:custGeom>
                  <a:avLst/>
                  <a:gdLst/>
                  <a:ahLst/>
                  <a:cxnLst>
                    <a:cxn ang="0">
                      <a:pos x="7" y="4"/>
                    </a:cxn>
                    <a:cxn ang="0">
                      <a:pos x="19" y="0"/>
                    </a:cxn>
                    <a:cxn ang="0">
                      <a:pos x="30" y="7"/>
                    </a:cxn>
                    <a:cxn ang="0">
                      <a:pos x="34" y="23"/>
                    </a:cxn>
                    <a:cxn ang="0">
                      <a:pos x="11" y="30"/>
                    </a:cxn>
                    <a:cxn ang="0">
                      <a:pos x="3" y="23"/>
                    </a:cxn>
                    <a:cxn ang="0">
                      <a:pos x="3" y="15"/>
                    </a:cxn>
                    <a:cxn ang="0">
                      <a:pos x="0" y="11"/>
                    </a:cxn>
                    <a:cxn ang="0">
                      <a:pos x="7" y="4"/>
                    </a:cxn>
                  </a:cxnLst>
                  <a:rect l="0" t="0" r="r" b="b"/>
                  <a:pathLst>
                    <a:path w="34" h="30">
                      <a:moveTo>
                        <a:pt x="7" y="4"/>
                      </a:moveTo>
                      <a:lnTo>
                        <a:pt x="19" y="0"/>
                      </a:lnTo>
                      <a:lnTo>
                        <a:pt x="30" y="7"/>
                      </a:lnTo>
                      <a:lnTo>
                        <a:pt x="34" y="23"/>
                      </a:lnTo>
                      <a:lnTo>
                        <a:pt x="11" y="30"/>
                      </a:lnTo>
                      <a:lnTo>
                        <a:pt x="3"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5335" name="Freeform 311"/>
                <p:cNvSpPr>
                  <a:spLocks noChangeAspect="1"/>
                </p:cNvSpPr>
                <p:nvPr/>
              </p:nvSpPr>
              <p:spPr bwMode="auto">
                <a:xfrm>
                  <a:off x="1308" y="3104"/>
                  <a:ext cx="30" cy="31"/>
                </a:xfrm>
                <a:custGeom>
                  <a:avLst/>
                  <a:gdLst/>
                  <a:ahLst/>
                  <a:cxnLst>
                    <a:cxn ang="0">
                      <a:pos x="4" y="4"/>
                    </a:cxn>
                    <a:cxn ang="0">
                      <a:pos x="19" y="0"/>
                    </a:cxn>
                    <a:cxn ang="0">
                      <a:pos x="26" y="8"/>
                    </a:cxn>
                    <a:cxn ang="0">
                      <a:pos x="30" y="23"/>
                    </a:cxn>
                    <a:cxn ang="0">
                      <a:pos x="11" y="31"/>
                    </a:cxn>
                    <a:cxn ang="0">
                      <a:pos x="4" y="23"/>
                    </a:cxn>
                    <a:cxn ang="0">
                      <a:pos x="4" y="16"/>
                    </a:cxn>
                    <a:cxn ang="0">
                      <a:pos x="0" y="12"/>
                    </a:cxn>
                    <a:cxn ang="0">
                      <a:pos x="4" y="4"/>
                    </a:cxn>
                  </a:cxnLst>
                  <a:rect l="0" t="0" r="r" b="b"/>
                  <a:pathLst>
                    <a:path w="30" h="31">
                      <a:moveTo>
                        <a:pt x="4" y="4"/>
                      </a:moveTo>
                      <a:lnTo>
                        <a:pt x="19" y="0"/>
                      </a:lnTo>
                      <a:lnTo>
                        <a:pt x="26" y="8"/>
                      </a:lnTo>
                      <a:lnTo>
                        <a:pt x="30" y="23"/>
                      </a:lnTo>
                      <a:lnTo>
                        <a:pt x="11" y="31"/>
                      </a:lnTo>
                      <a:lnTo>
                        <a:pt x="4"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85336" name="Freeform 312"/>
                <p:cNvSpPr>
                  <a:spLocks noChangeAspect="1"/>
                </p:cNvSpPr>
                <p:nvPr/>
              </p:nvSpPr>
              <p:spPr bwMode="auto">
                <a:xfrm>
                  <a:off x="1282" y="3112"/>
                  <a:ext cx="34" cy="30"/>
                </a:xfrm>
                <a:custGeom>
                  <a:avLst/>
                  <a:gdLst/>
                  <a:ahLst/>
                  <a:cxnLst>
                    <a:cxn ang="0">
                      <a:pos x="7" y="4"/>
                    </a:cxn>
                    <a:cxn ang="0">
                      <a:pos x="19" y="0"/>
                    </a:cxn>
                    <a:cxn ang="0">
                      <a:pos x="26" y="8"/>
                    </a:cxn>
                    <a:cxn ang="0">
                      <a:pos x="34" y="23"/>
                    </a:cxn>
                    <a:cxn ang="0">
                      <a:pos x="11" y="30"/>
                    </a:cxn>
                    <a:cxn ang="0">
                      <a:pos x="7" y="23"/>
                    </a:cxn>
                    <a:cxn ang="0">
                      <a:pos x="4" y="19"/>
                    </a:cxn>
                    <a:cxn ang="0">
                      <a:pos x="0" y="11"/>
                    </a:cxn>
                    <a:cxn ang="0">
                      <a:pos x="7" y="4"/>
                    </a:cxn>
                  </a:cxnLst>
                  <a:rect l="0" t="0" r="r" b="b"/>
                  <a:pathLst>
                    <a:path w="34" h="30">
                      <a:moveTo>
                        <a:pt x="7" y="4"/>
                      </a:moveTo>
                      <a:lnTo>
                        <a:pt x="19" y="0"/>
                      </a:lnTo>
                      <a:lnTo>
                        <a:pt x="26" y="8"/>
                      </a:lnTo>
                      <a:lnTo>
                        <a:pt x="34" y="23"/>
                      </a:lnTo>
                      <a:lnTo>
                        <a:pt x="11" y="30"/>
                      </a:lnTo>
                      <a:lnTo>
                        <a:pt x="7"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5337" name="Freeform 313"/>
                <p:cNvSpPr>
                  <a:spLocks noChangeAspect="1"/>
                </p:cNvSpPr>
                <p:nvPr/>
              </p:nvSpPr>
              <p:spPr bwMode="auto">
                <a:xfrm>
                  <a:off x="1259" y="3120"/>
                  <a:ext cx="30" cy="30"/>
                </a:xfrm>
                <a:custGeom>
                  <a:avLst/>
                  <a:gdLst/>
                  <a:ahLst/>
                  <a:cxnLst>
                    <a:cxn ang="0">
                      <a:pos x="8" y="3"/>
                    </a:cxn>
                    <a:cxn ang="0">
                      <a:pos x="19" y="0"/>
                    </a:cxn>
                    <a:cxn ang="0">
                      <a:pos x="27" y="11"/>
                    </a:cxn>
                    <a:cxn ang="0">
                      <a:pos x="30" y="26"/>
                    </a:cxn>
                    <a:cxn ang="0">
                      <a:pos x="11" y="30"/>
                    </a:cxn>
                    <a:cxn ang="0">
                      <a:pos x="4" y="22"/>
                    </a:cxn>
                    <a:cxn ang="0">
                      <a:pos x="4" y="19"/>
                    </a:cxn>
                    <a:cxn ang="0">
                      <a:pos x="0" y="11"/>
                    </a:cxn>
                    <a:cxn ang="0">
                      <a:pos x="8" y="3"/>
                    </a:cxn>
                  </a:cxnLst>
                  <a:rect l="0" t="0" r="r" b="b"/>
                  <a:pathLst>
                    <a:path w="30" h="30">
                      <a:moveTo>
                        <a:pt x="8" y="3"/>
                      </a:moveTo>
                      <a:lnTo>
                        <a:pt x="19" y="0"/>
                      </a:lnTo>
                      <a:lnTo>
                        <a:pt x="27" y="11"/>
                      </a:lnTo>
                      <a:lnTo>
                        <a:pt x="30" y="26"/>
                      </a:lnTo>
                      <a:lnTo>
                        <a:pt x="11" y="30"/>
                      </a:lnTo>
                      <a:lnTo>
                        <a:pt x="4"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85338" name="Freeform 314"/>
                <p:cNvSpPr>
                  <a:spLocks noChangeAspect="1"/>
                </p:cNvSpPr>
                <p:nvPr/>
              </p:nvSpPr>
              <p:spPr bwMode="auto">
                <a:xfrm>
                  <a:off x="1233" y="3127"/>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5339" name="Freeform 315"/>
                <p:cNvSpPr>
                  <a:spLocks noChangeAspect="1"/>
                </p:cNvSpPr>
                <p:nvPr/>
              </p:nvSpPr>
              <p:spPr bwMode="auto">
                <a:xfrm>
                  <a:off x="1210" y="3135"/>
                  <a:ext cx="30" cy="30"/>
                </a:xfrm>
                <a:custGeom>
                  <a:avLst/>
                  <a:gdLst/>
                  <a:ahLst/>
                  <a:cxnLst>
                    <a:cxn ang="0">
                      <a:pos x="8" y="4"/>
                    </a:cxn>
                    <a:cxn ang="0">
                      <a:pos x="19" y="0"/>
                    </a:cxn>
                    <a:cxn ang="0">
                      <a:pos x="27" y="11"/>
                    </a:cxn>
                    <a:cxn ang="0">
                      <a:pos x="30" y="26"/>
                    </a:cxn>
                    <a:cxn ang="0">
                      <a:pos x="12" y="30"/>
                    </a:cxn>
                    <a:cxn ang="0">
                      <a:pos x="4" y="23"/>
                    </a:cxn>
                    <a:cxn ang="0">
                      <a:pos x="4" y="19"/>
                    </a:cxn>
                    <a:cxn ang="0">
                      <a:pos x="0" y="15"/>
                    </a:cxn>
                    <a:cxn ang="0">
                      <a:pos x="8" y="4"/>
                    </a:cxn>
                  </a:cxnLst>
                  <a:rect l="0" t="0" r="r" b="b"/>
                  <a:pathLst>
                    <a:path w="30" h="30">
                      <a:moveTo>
                        <a:pt x="8" y="4"/>
                      </a:moveTo>
                      <a:lnTo>
                        <a:pt x="19" y="0"/>
                      </a:lnTo>
                      <a:lnTo>
                        <a:pt x="27" y="11"/>
                      </a:lnTo>
                      <a:lnTo>
                        <a:pt x="30" y="26"/>
                      </a:lnTo>
                      <a:lnTo>
                        <a:pt x="12" y="30"/>
                      </a:lnTo>
                      <a:lnTo>
                        <a:pt x="4" y="23"/>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5340" name="Freeform 316"/>
                <p:cNvSpPr>
                  <a:spLocks noChangeAspect="1"/>
                </p:cNvSpPr>
                <p:nvPr/>
              </p:nvSpPr>
              <p:spPr bwMode="auto">
                <a:xfrm>
                  <a:off x="1184" y="3142"/>
                  <a:ext cx="34" cy="31"/>
                </a:xfrm>
                <a:custGeom>
                  <a:avLst/>
                  <a:gdLst/>
                  <a:ahLst/>
                  <a:cxnLst>
                    <a:cxn ang="0">
                      <a:pos x="7" y="4"/>
                    </a:cxn>
                    <a:cxn ang="0">
                      <a:pos x="19" y="0"/>
                    </a:cxn>
                    <a:cxn ang="0">
                      <a:pos x="30" y="12"/>
                    </a:cxn>
                    <a:cxn ang="0">
                      <a:pos x="34" y="27"/>
                    </a:cxn>
                    <a:cxn ang="0">
                      <a:pos x="15" y="31"/>
                    </a:cxn>
                    <a:cxn ang="0">
                      <a:pos x="7" y="27"/>
                    </a:cxn>
                    <a:cxn ang="0">
                      <a:pos x="4" y="19"/>
                    </a:cxn>
                    <a:cxn ang="0">
                      <a:pos x="0" y="16"/>
                    </a:cxn>
                    <a:cxn ang="0">
                      <a:pos x="7" y="4"/>
                    </a:cxn>
                  </a:cxnLst>
                  <a:rect l="0" t="0" r="r" b="b"/>
                  <a:pathLst>
                    <a:path w="34" h="31">
                      <a:moveTo>
                        <a:pt x="7" y="4"/>
                      </a:moveTo>
                      <a:lnTo>
                        <a:pt x="19" y="0"/>
                      </a:lnTo>
                      <a:lnTo>
                        <a:pt x="30" y="12"/>
                      </a:lnTo>
                      <a:lnTo>
                        <a:pt x="34" y="27"/>
                      </a:lnTo>
                      <a:lnTo>
                        <a:pt x="15" y="31"/>
                      </a:lnTo>
                      <a:lnTo>
                        <a:pt x="7" y="27"/>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85341" name="Freeform 317"/>
                <p:cNvSpPr>
                  <a:spLocks noChangeAspect="1"/>
                </p:cNvSpPr>
                <p:nvPr/>
              </p:nvSpPr>
              <p:spPr bwMode="auto">
                <a:xfrm>
                  <a:off x="1161" y="3154"/>
                  <a:ext cx="34" cy="26"/>
                </a:xfrm>
                <a:custGeom>
                  <a:avLst/>
                  <a:gdLst/>
                  <a:ahLst/>
                  <a:cxnLst>
                    <a:cxn ang="0">
                      <a:pos x="8" y="0"/>
                    </a:cxn>
                    <a:cxn ang="0">
                      <a:pos x="19" y="0"/>
                    </a:cxn>
                    <a:cxn ang="0">
                      <a:pos x="27" y="7"/>
                    </a:cxn>
                    <a:cxn ang="0">
                      <a:pos x="34" y="23"/>
                    </a:cxn>
                    <a:cxn ang="0">
                      <a:pos x="12" y="26"/>
                    </a:cxn>
                    <a:cxn ang="0">
                      <a:pos x="8" y="23"/>
                    </a:cxn>
                    <a:cxn ang="0">
                      <a:pos x="4" y="15"/>
                    </a:cxn>
                    <a:cxn ang="0">
                      <a:pos x="0" y="11"/>
                    </a:cxn>
                    <a:cxn ang="0">
                      <a:pos x="8" y="0"/>
                    </a:cxn>
                  </a:cxnLst>
                  <a:rect l="0" t="0" r="r" b="b"/>
                  <a:pathLst>
                    <a:path w="34" h="26">
                      <a:moveTo>
                        <a:pt x="8" y="0"/>
                      </a:moveTo>
                      <a:lnTo>
                        <a:pt x="19" y="0"/>
                      </a:lnTo>
                      <a:lnTo>
                        <a:pt x="27" y="7"/>
                      </a:lnTo>
                      <a:lnTo>
                        <a:pt x="34" y="23"/>
                      </a:lnTo>
                      <a:lnTo>
                        <a:pt x="12" y="26"/>
                      </a:lnTo>
                      <a:lnTo>
                        <a:pt x="8" y="23"/>
                      </a:lnTo>
                      <a:lnTo>
                        <a:pt x="4"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85342" name="Freeform 318"/>
                <p:cNvSpPr>
                  <a:spLocks noChangeAspect="1"/>
                </p:cNvSpPr>
                <p:nvPr/>
              </p:nvSpPr>
              <p:spPr bwMode="auto">
                <a:xfrm>
                  <a:off x="1402" y="3074"/>
                  <a:ext cx="34" cy="30"/>
                </a:xfrm>
                <a:custGeom>
                  <a:avLst/>
                  <a:gdLst/>
                  <a:ahLst/>
                  <a:cxnLst>
                    <a:cxn ang="0">
                      <a:pos x="8" y="4"/>
                    </a:cxn>
                    <a:cxn ang="0">
                      <a:pos x="19" y="0"/>
                    </a:cxn>
                    <a:cxn ang="0">
                      <a:pos x="30" y="8"/>
                    </a:cxn>
                    <a:cxn ang="0">
                      <a:pos x="34" y="23"/>
                    </a:cxn>
                    <a:cxn ang="0">
                      <a:pos x="12" y="30"/>
                    </a:cxn>
                    <a:cxn ang="0">
                      <a:pos x="8" y="23"/>
                    </a:cxn>
                    <a:cxn ang="0">
                      <a:pos x="4" y="15"/>
                    </a:cxn>
                    <a:cxn ang="0">
                      <a:pos x="0" y="12"/>
                    </a:cxn>
                    <a:cxn ang="0">
                      <a:pos x="8" y="4"/>
                    </a:cxn>
                  </a:cxnLst>
                  <a:rect l="0" t="0" r="r" b="b"/>
                  <a:pathLst>
                    <a:path w="34" h="30">
                      <a:moveTo>
                        <a:pt x="8" y="4"/>
                      </a:moveTo>
                      <a:lnTo>
                        <a:pt x="19" y="0"/>
                      </a:lnTo>
                      <a:lnTo>
                        <a:pt x="30" y="8"/>
                      </a:lnTo>
                      <a:lnTo>
                        <a:pt x="34" y="23"/>
                      </a:lnTo>
                      <a:lnTo>
                        <a:pt x="12" y="30"/>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5343" name="Freeform 319"/>
                <p:cNvSpPr>
                  <a:spLocks noChangeAspect="1"/>
                </p:cNvSpPr>
                <p:nvPr/>
              </p:nvSpPr>
              <p:spPr bwMode="auto">
                <a:xfrm>
                  <a:off x="1451" y="3055"/>
                  <a:ext cx="45" cy="34"/>
                </a:xfrm>
                <a:custGeom>
                  <a:avLst/>
                  <a:gdLst/>
                  <a:ahLst/>
                  <a:cxnLst>
                    <a:cxn ang="0">
                      <a:pos x="8" y="8"/>
                    </a:cxn>
                    <a:cxn ang="0">
                      <a:pos x="27" y="0"/>
                    </a:cxn>
                    <a:cxn ang="0">
                      <a:pos x="38" y="8"/>
                    </a:cxn>
                    <a:cxn ang="0">
                      <a:pos x="45" y="23"/>
                    </a:cxn>
                    <a:cxn ang="0">
                      <a:pos x="11" y="34"/>
                    </a:cxn>
                    <a:cxn ang="0">
                      <a:pos x="8" y="27"/>
                    </a:cxn>
                    <a:cxn ang="0">
                      <a:pos x="4" y="19"/>
                    </a:cxn>
                    <a:cxn ang="0">
                      <a:pos x="0" y="15"/>
                    </a:cxn>
                    <a:cxn ang="0">
                      <a:pos x="8" y="8"/>
                    </a:cxn>
                  </a:cxnLst>
                  <a:rect l="0" t="0" r="r" b="b"/>
                  <a:pathLst>
                    <a:path w="45" h="34">
                      <a:moveTo>
                        <a:pt x="8" y="8"/>
                      </a:moveTo>
                      <a:lnTo>
                        <a:pt x="27" y="0"/>
                      </a:lnTo>
                      <a:lnTo>
                        <a:pt x="38" y="8"/>
                      </a:lnTo>
                      <a:lnTo>
                        <a:pt x="45" y="23"/>
                      </a:lnTo>
                      <a:lnTo>
                        <a:pt x="11" y="34"/>
                      </a:lnTo>
                      <a:lnTo>
                        <a:pt x="8" y="27"/>
                      </a:lnTo>
                      <a:lnTo>
                        <a:pt x="4" y="19"/>
                      </a:lnTo>
                      <a:lnTo>
                        <a:pt x="0" y="15"/>
                      </a:lnTo>
                      <a:lnTo>
                        <a:pt x="8" y="8"/>
                      </a:lnTo>
                    </a:path>
                  </a:pathLst>
                </a:custGeom>
                <a:noFill/>
                <a:ln w="6350">
                  <a:solidFill>
                    <a:srgbClr val="000000"/>
                  </a:solidFill>
                  <a:prstDash val="solid"/>
                  <a:round/>
                  <a:headEnd/>
                  <a:tailEnd/>
                </a:ln>
              </p:spPr>
              <p:txBody>
                <a:bodyPr/>
                <a:lstStyle/>
                <a:p>
                  <a:endParaRPr lang="en-US"/>
                </a:p>
              </p:txBody>
            </p:sp>
            <p:sp>
              <p:nvSpPr>
                <p:cNvPr id="385344" name="Freeform 320"/>
                <p:cNvSpPr>
                  <a:spLocks noChangeAspect="1" noEditPoints="1"/>
                </p:cNvSpPr>
                <p:nvPr/>
              </p:nvSpPr>
              <p:spPr bwMode="auto">
                <a:xfrm>
                  <a:off x="1169" y="3055"/>
                  <a:ext cx="316" cy="110"/>
                </a:xfrm>
                <a:custGeom>
                  <a:avLst/>
                  <a:gdLst/>
                  <a:ahLst/>
                  <a:cxnLst>
                    <a:cxn ang="0">
                      <a:pos x="275" y="23"/>
                    </a:cxn>
                    <a:cxn ang="0">
                      <a:pos x="275" y="12"/>
                    </a:cxn>
                    <a:cxn ang="0">
                      <a:pos x="263" y="15"/>
                    </a:cxn>
                    <a:cxn ang="0">
                      <a:pos x="248" y="31"/>
                    </a:cxn>
                    <a:cxn ang="0">
                      <a:pos x="252" y="19"/>
                    </a:cxn>
                    <a:cxn ang="0">
                      <a:pos x="241" y="23"/>
                    </a:cxn>
                    <a:cxn ang="0">
                      <a:pos x="226" y="38"/>
                    </a:cxn>
                    <a:cxn ang="0">
                      <a:pos x="229" y="27"/>
                    </a:cxn>
                    <a:cxn ang="0">
                      <a:pos x="218" y="31"/>
                    </a:cxn>
                    <a:cxn ang="0">
                      <a:pos x="203" y="46"/>
                    </a:cxn>
                    <a:cxn ang="0">
                      <a:pos x="203" y="34"/>
                    </a:cxn>
                    <a:cxn ang="0">
                      <a:pos x="192" y="38"/>
                    </a:cxn>
                    <a:cxn ang="0">
                      <a:pos x="177" y="53"/>
                    </a:cxn>
                    <a:cxn ang="0">
                      <a:pos x="181" y="42"/>
                    </a:cxn>
                    <a:cxn ang="0">
                      <a:pos x="169" y="46"/>
                    </a:cxn>
                    <a:cxn ang="0">
                      <a:pos x="154" y="61"/>
                    </a:cxn>
                    <a:cxn ang="0">
                      <a:pos x="154" y="49"/>
                    </a:cxn>
                    <a:cxn ang="0">
                      <a:pos x="143" y="53"/>
                    </a:cxn>
                    <a:cxn ang="0">
                      <a:pos x="128" y="72"/>
                    </a:cxn>
                    <a:cxn ang="0">
                      <a:pos x="132" y="57"/>
                    </a:cxn>
                    <a:cxn ang="0">
                      <a:pos x="120" y="61"/>
                    </a:cxn>
                    <a:cxn ang="0">
                      <a:pos x="105" y="80"/>
                    </a:cxn>
                    <a:cxn ang="0">
                      <a:pos x="109" y="65"/>
                    </a:cxn>
                    <a:cxn ang="0">
                      <a:pos x="98" y="68"/>
                    </a:cxn>
                    <a:cxn ang="0">
                      <a:pos x="83" y="87"/>
                    </a:cxn>
                    <a:cxn ang="0">
                      <a:pos x="83" y="72"/>
                    </a:cxn>
                    <a:cxn ang="0">
                      <a:pos x="71" y="76"/>
                    </a:cxn>
                    <a:cxn ang="0">
                      <a:pos x="56" y="95"/>
                    </a:cxn>
                    <a:cxn ang="0">
                      <a:pos x="60" y="84"/>
                    </a:cxn>
                    <a:cxn ang="0">
                      <a:pos x="49" y="84"/>
                    </a:cxn>
                    <a:cxn ang="0">
                      <a:pos x="30" y="103"/>
                    </a:cxn>
                    <a:cxn ang="0">
                      <a:pos x="34" y="91"/>
                    </a:cxn>
                    <a:cxn ang="0">
                      <a:pos x="22" y="91"/>
                    </a:cxn>
                    <a:cxn ang="0">
                      <a:pos x="7" y="110"/>
                    </a:cxn>
                    <a:cxn ang="0">
                      <a:pos x="11" y="99"/>
                    </a:cxn>
                    <a:cxn ang="0">
                      <a:pos x="0" y="103"/>
                    </a:cxn>
                    <a:cxn ang="0">
                      <a:pos x="297" y="15"/>
                    </a:cxn>
                    <a:cxn ang="0">
                      <a:pos x="309" y="0"/>
                    </a:cxn>
                    <a:cxn ang="0">
                      <a:pos x="290" y="8"/>
                    </a:cxn>
                  </a:cxnLst>
                  <a:rect l="0" t="0" r="r" b="b"/>
                  <a:pathLst>
                    <a:path w="316" h="110">
                      <a:moveTo>
                        <a:pt x="263" y="15"/>
                      </a:moveTo>
                      <a:lnTo>
                        <a:pt x="275" y="23"/>
                      </a:lnTo>
                      <a:lnTo>
                        <a:pt x="286" y="19"/>
                      </a:lnTo>
                      <a:lnTo>
                        <a:pt x="275" y="12"/>
                      </a:lnTo>
                      <a:lnTo>
                        <a:pt x="263" y="15"/>
                      </a:lnTo>
                      <a:lnTo>
                        <a:pt x="263" y="15"/>
                      </a:lnTo>
                      <a:close/>
                      <a:moveTo>
                        <a:pt x="241" y="23"/>
                      </a:moveTo>
                      <a:lnTo>
                        <a:pt x="248" y="31"/>
                      </a:lnTo>
                      <a:lnTo>
                        <a:pt x="260" y="27"/>
                      </a:lnTo>
                      <a:lnTo>
                        <a:pt x="252" y="19"/>
                      </a:lnTo>
                      <a:lnTo>
                        <a:pt x="241" y="23"/>
                      </a:lnTo>
                      <a:lnTo>
                        <a:pt x="241" y="23"/>
                      </a:lnTo>
                      <a:close/>
                      <a:moveTo>
                        <a:pt x="218" y="31"/>
                      </a:moveTo>
                      <a:lnTo>
                        <a:pt x="226" y="38"/>
                      </a:lnTo>
                      <a:lnTo>
                        <a:pt x="237" y="34"/>
                      </a:lnTo>
                      <a:lnTo>
                        <a:pt x="229" y="27"/>
                      </a:lnTo>
                      <a:lnTo>
                        <a:pt x="218" y="31"/>
                      </a:lnTo>
                      <a:lnTo>
                        <a:pt x="218" y="31"/>
                      </a:lnTo>
                      <a:close/>
                      <a:moveTo>
                        <a:pt x="192" y="38"/>
                      </a:moveTo>
                      <a:lnTo>
                        <a:pt x="203" y="46"/>
                      </a:lnTo>
                      <a:lnTo>
                        <a:pt x="214" y="42"/>
                      </a:lnTo>
                      <a:lnTo>
                        <a:pt x="203" y="34"/>
                      </a:lnTo>
                      <a:lnTo>
                        <a:pt x="192" y="38"/>
                      </a:lnTo>
                      <a:lnTo>
                        <a:pt x="192" y="38"/>
                      </a:lnTo>
                      <a:close/>
                      <a:moveTo>
                        <a:pt x="169" y="46"/>
                      </a:moveTo>
                      <a:lnTo>
                        <a:pt x="177" y="53"/>
                      </a:lnTo>
                      <a:lnTo>
                        <a:pt x="188" y="49"/>
                      </a:lnTo>
                      <a:lnTo>
                        <a:pt x="181" y="42"/>
                      </a:lnTo>
                      <a:lnTo>
                        <a:pt x="169" y="46"/>
                      </a:lnTo>
                      <a:lnTo>
                        <a:pt x="169" y="46"/>
                      </a:lnTo>
                      <a:close/>
                      <a:moveTo>
                        <a:pt x="143" y="53"/>
                      </a:moveTo>
                      <a:lnTo>
                        <a:pt x="154" y="61"/>
                      </a:lnTo>
                      <a:lnTo>
                        <a:pt x="165" y="61"/>
                      </a:lnTo>
                      <a:lnTo>
                        <a:pt x="154" y="49"/>
                      </a:lnTo>
                      <a:lnTo>
                        <a:pt x="143" y="53"/>
                      </a:lnTo>
                      <a:lnTo>
                        <a:pt x="143" y="53"/>
                      </a:lnTo>
                      <a:close/>
                      <a:moveTo>
                        <a:pt x="120" y="61"/>
                      </a:moveTo>
                      <a:lnTo>
                        <a:pt x="128" y="72"/>
                      </a:lnTo>
                      <a:lnTo>
                        <a:pt x="139" y="68"/>
                      </a:lnTo>
                      <a:lnTo>
                        <a:pt x="132" y="57"/>
                      </a:lnTo>
                      <a:lnTo>
                        <a:pt x="120" y="61"/>
                      </a:lnTo>
                      <a:lnTo>
                        <a:pt x="120" y="61"/>
                      </a:lnTo>
                      <a:close/>
                      <a:moveTo>
                        <a:pt x="98" y="68"/>
                      </a:moveTo>
                      <a:lnTo>
                        <a:pt x="105" y="80"/>
                      </a:lnTo>
                      <a:lnTo>
                        <a:pt x="117" y="76"/>
                      </a:lnTo>
                      <a:lnTo>
                        <a:pt x="109" y="65"/>
                      </a:lnTo>
                      <a:lnTo>
                        <a:pt x="98" y="68"/>
                      </a:lnTo>
                      <a:lnTo>
                        <a:pt x="98" y="68"/>
                      </a:lnTo>
                      <a:close/>
                      <a:moveTo>
                        <a:pt x="71" y="76"/>
                      </a:moveTo>
                      <a:lnTo>
                        <a:pt x="83" y="87"/>
                      </a:lnTo>
                      <a:lnTo>
                        <a:pt x="94" y="84"/>
                      </a:lnTo>
                      <a:lnTo>
                        <a:pt x="83" y="72"/>
                      </a:lnTo>
                      <a:lnTo>
                        <a:pt x="71" y="76"/>
                      </a:lnTo>
                      <a:lnTo>
                        <a:pt x="71" y="76"/>
                      </a:lnTo>
                      <a:close/>
                      <a:moveTo>
                        <a:pt x="49" y="84"/>
                      </a:moveTo>
                      <a:lnTo>
                        <a:pt x="56" y="95"/>
                      </a:lnTo>
                      <a:lnTo>
                        <a:pt x="68" y="91"/>
                      </a:lnTo>
                      <a:lnTo>
                        <a:pt x="60" y="84"/>
                      </a:lnTo>
                      <a:lnTo>
                        <a:pt x="49" y="84"/>
                      </a:lnTo>
                      <a:lnTo>
                        <a:pt x="49" y="84"/>
                      </a:lnTo>
                      <a:close/>
                      <a:moveTo>
                        <a:pt x="22" y="91"/>
                      </a:moveTo>
                      <a:lnTo>
                        <a:pt x="30" y="103"/>
                      </a:lnTo>
                      <a:lnTo>
                        <a:pt x="45" y="99"/>
                      </a:lnTo>
                      <a:lnTo>
                        <a:pt x="34" y="91"/>
                      </a:lnTo>
                      <a:lnTo>
                        <a:pt x="22" y="91"/>
                      </a:lnTo>
                      <a:lnTo>
                        <a:pt x="22" y="91"/>
                      </a:lnTo>
                      <a:close/>
                      <a:moveTo>
                        <a:pt x="0" y="103"/>
                      </a:moveTo>
                      <a:lnTo>
                        <a:pt x="7" y="110"/>
                      </a:lnTo>
                      <a:lnTo>
                        <a:pt x="19" y="106"/>
                      </a:lnTo>
                      <a:lnTo>
                        <a:pt x="11" y="99"/>
                      </a:lnTo>
                      <a:lnTo>
                        <a:pt x="0" y="103"/>
                      </a:lnTo>
                      <a:lnTo>
                        <a:pt x="0" y="103"/>
                      </a:lnTo>
                      <a:close/>
                      <a:moveTo>
                        <a:pt x="290" y="8"/>
                      </a:moveTo>
                      <a:lnTo>
                        <a:pt x="297" y="15"/>
                      </a:lnTo>
                      <a:lnTo>
                        <a:pt x="316" y="8"/>
                      </a:lnTo>
                      <a:lnTo>
                        <a:pt x="309" y="0"/>
                      </a:lnTo>
                      <a:lnTo>
                        <a:pt x="290" y="8"/>
                      </a:lnTo>
                      <a:lnTo>
                        <a:pt x="290" y="8"/>
                      </a:lnTo>
                      <a:close/>
                    </a:path>
                  </a:pathLst>
                </a:custGeom>
                <a:solidFill>
                  <a:srgbClr val="FCFCD8"/>
                </a:solidFill>
                <a:ln w="9525">
                  <a:noFill/>
                  <a:round/>
                  <a:headEnd/>
                  <a:tailEnd/>
                </a:ln>
              </p:spPr>
              <p:txBody>
                <a:bodyPr/>
                <a:lstStyle/>
                <a:p>
                  <a:endParaRPr lang="en-US"/>
                </a:p>
              </p:txBody>
            </p:sp>
            <p:sp>
              <p:nvSpPr>
                <p:cNvPr id="385345" name="Freeform 321"/>
                <p:cNvSpPr>
                  <a:spLocks noChangeAspect="1" noEditPoints="1"/>
                </p:cNvSpPr>
                <p:nvPr/>
              </p:nvSpPr>
              <p:spPr bwMode="auto">
                <a:xfrm>
                  <a:off x="1161" y="3063"/>
                  <a:ext cx="305" cy="117"/>
                </a:xfrm>
                <a:custGeom>
                  <a:avLst/>
                  <a:gdLst/>
                  <a:ahLst/>
                  <a:cxnLst>
                    <a:cxn ang="0">
                      <a:pos x="268" y="15"/>
                    </a:cxn>
                    <a:cxn ang="0">
                      <a:pos x="275" y="26"/>
                    </a:cxn>
                    <a:cxn ang="0">
                      <a:pos x="283" y="15"/>
                    </a:cxn>
                    <a:cxn ang="0">
                      <a:pos x="275" y="7"/>
                    </a:cxn>
                    <a:cxn ang="0">
                      <a:pos x="256" y="41"/>
                    </a:cxn>
                    <a:cxn ang="0">
                      <a:pos x="245" y="26"/>
                    </a:cxn>
                    <a:cxn ang="0">
                      <a:pos x="249" y="15"/>
                    </a:cxn>
                    <a:cxn ang="0">
                      <a:pos x="256" y="23"/>
                    </a:cxn>
                    <a:cxn ang="0">
                      <a:pos x="230" y="49"/>
                    </a:cxn>
                    <a:cxn ang="0">
                      <a:pos x="222" y="34"/>
                    </a:cxn>
                    <a:cxn ang="0">
                      <a:pos x="226" y="23"/>
                    </a:cxn>
                    <a:cxn ang="0">
                      <a:pos x="234" y="30"/>
                    </a:cxn>
                    <a:cxn ang="0">
                      <a:pos x="207" y="57"/>
                    </a:cxn>
                    <a:cxn ang="0">
                      <a:pos x="200" y="41"/>
                    </a:cxn>
                    <a:cxn ang="0">
                      <a:pos x="200" y="30"/>
                    </a:cxn>
                    <a:cxn ang="0">
                      <a:pos x="211" y="38"/>
                    </a:cxn>
                    <a:cxn ang="0">
                      <a:pos x="185" y="64"/>
                    </a:cxn>
                    <a:cxn ang="0">
                      <a:pos x="173" y="49"/>
                    </a:cxn>
                    <a:cxn ang="0">
                      <a:pos x="177" y="38"/>
                    </a:cxn>
                    <a:cxn ang="0">
                      <a:pos x="185" y="45"/>
                    </a:cxn>
                    <a:cxn ang="0">
                      <a:pos x="158" y="72"/>
                    </a:cxn>
                    <a:cxn ang="0">
                      <a:pos x="151" y="57"/>
                    </a:cxn>
                    <a:cxn ang="0">
                      <a:pos x="155" y="45"/>
                    </a:cxn>
                    <a:cxn ang="0">
                      <a:pos x="162" y="53"/>
                    </a:cxn>
                    <a:cxn ang="0">
                      <a:pos x="136" y="79"/>
                    </a:cxn>
                    <a:cxn ang="0">
                      <a:pos x="125" y="64"/>
                    </a:cxn>
                    <a:cxn ang="0">
                      <a:pos x="128" y="53"/>
                    </a:cxn>
                    <a:cxn ang="0">
                      <a:pos x="140" y="60"/>
                    </a:cxn>
                    <a:cxn ang="0">
                      <a:pos x="109" y="87"/>
                    </a:cxn>
                    <a:cxn ang="0">
                      <a:pos x="102" y="72"/>
                    </a:cxn>
                    <a:cxn ang="0">
                      <a:pos x="106" y="60"/>
                    </a:cxn>
                    <a:cxn ang="0">
                      <a:pos x="113" y="68"/>
                    </a:cxn>
                    <a:cxn ang="0">
                      <a:pos x="87" y="95"/>
                    </a:cxn>
                    <a:cxn ang="0">
                      <a:pos x="79" y="79"/>
                    </a:cxn>
                    <a:cxn ang="0">
                      <a:pos x="79" y="68"/>
                    </a:cxn>
                    <a:cxn ang="0">
                      <a:pos x="91" y="76"/>
                    </a:cxn>
                    <a:cxn ang="0">
                      <a:pos x="61" y="102"/>
                    </a:cxn>
                    <a:cxn ang="0">
                      <a:pos x="53" y="87"/>
                    </a:cxn>
                    <a:cxn ang="0">
                      <a:pos x="57" y="76"/>
                    </a:cxn>
                    <a:cxn ang="0">
                      <a:pos x="64" y="83"/>
                    </a:cxn>
                    <a:cxn ang="0">
                      <a:pos x="38" y="110"/>
                    </a:cxn>
                    <a:cxn ang="0">
                      <a:pos x="30" y="98"/>
                    </a:cxn>
                    <a:cxn ang="0">
                      <a:pos x="30" y="83"/>
                    </a:cxn>
                    <a:cxn ang="0">
                      <a:pos x="42" y="91"/>
                    </a:cxn>
                    <a:cxn ang="0">
                      <a:pos x="15" y="117"/>
                    </a:cxn>
                    <a:cxn ang="0">
                      <a:pos x="4" y="102"/>
                    </a:cxn>
                    <a:cxn ang="0">
                      <a:pos x="8" y="91"/>
                    </a:cxn>
                    <a:cxn ang="0">
                      <a:pos x="15" y="102"/>
                    </a:cxn>
                    <a:cxn ang="0">
                      <a:pos x="301" y="23"/>
                    </a:cxn>
                    <a:cxn ang="0">
                      <a:pos x="294" y="11"/>
                    </a:cxn>
                    <a:cxn ang="0">
                      <a:pos x="298" y="0"/>
                    </a:cxn>
                    <a:cxn ang="0">
                      <a:pos x="305" y="7"/>
                    </a:cxn>
                  </a:cxnLst>
                  <a:rect l="0" t="0" r="r" b="b"/>
                  <a:pathLst>
                    <a:path w="305" h="117">
                      <a:moveTo>
                        <a:pt x="275" y="7"/>
                      </a:moveTo>
                      <a:lnTo>
                        <a:pt x="268" y="15"/>
                      </a:lnTo>
                      <a:lnTo>
                        <a:pt x="271" y="19"/>
                      </a:lnTo>
                      <a:lnTo>
                        <a:pt x="275" y="26"/>
                      </a:lnTo>
                      <a:lnTo>
                        <a:pt x="279" y="30"/>
                      </a:lnTo>
                      <a:lnTo>
                        <a:pt x="283" y="15"/>
                      </a:lnTo>
                      <a:lnTo>
                        <a:pt x="275" y="7"/>
                      </a:lnTo>
                      <a:lnTo>
                        <a:pt x="275" y="7"/>
                      </a:lnTo>
                      <a:close/>
                      <a:moveTo>
                        <a:pt x="256" y="23"/>
                      </a:moveTo>
                      <a:lnTo>
                        <a:pt x="256" y="41"/>
                      </a:lnTo>
                      <a:lnTo>
                        <a:pt x="249" y="34"/>
                      </a:lnTo>
                      <a:lnTo>
                        <a:pt x="245" y="26"/>
                      </a:lnTo>
                      <a:lnTo>
                        <a:pt x="241" y="23"/>
                      </a:lnTo>
                      <a:lnTo>
                        <a:pt x="249" y="15"/>
                      </a:lnTo>
                      <a:lnTo>
                        <a:pt x="256" y="23"/>
                      </a:lnTo>
                      <a:lnTo>
                        <a:pt x="256" y="23"/>
                      </a:lnTo>
                      <a:close/>
                      <a:moveTo>
                        <a:pt x="234" y="30"/>
                      </a:moveTo>
                      <a:lnTo>
                        <a:pt x="230" y="49"/>
                      </a:lnTo>
                      <a:lnTo>
                        <a:pt x="226" y="41"/>
                      </a:lnTo>
                      <a:lnTo>
                        <a:pt x="222" y="34"/>
                      </a:lnTo>
                      <a:lnTo>
                        <a:pt x="219" y="30"/>
                      </a:lnTo>
                      <a:lnTo>
                        <a:pt x="226" y="23"/>
                      </a:lnTo>
                      <a:lnTo>
                        <a:pt x="234" y="30"/>
                      </a:lnTo>
                      <a:lnTo>
                        <a:pt x="234" y="30"/>
                      </a:lnTo>
                      <a:close/>
                      <a:moveTo>
                        <a:pt x="211" y="38"/>
                      </a:moveTo>
                      <a:lnTo>
                        <a:pt x="207" y="57"/>
                      </a:lnTo>
                      <a:lnTo>
                        <a:pt x="200" y="49"/>
                      </a:lnTo>
                      <a:lnTo>
                        <a:pt x="200" y="41"/>
                      </a:lnTo>
                      <a:lnTo>
                        <a:pt x="196" y="38"/>
                      </a:lnTo>
                      <a:lnTo>
                        <a:pt x="200" y="30"/>
                      </a:lnTo>
                      <a:lnTo>
                        <a:pt x="211" y="38"/>
                      </a:lnTo>
                      <a:lnTo>
                        <a:pt x="211" y="38"/>
                      </a:lnTo>
                      <a:close/>
                      <a:moveTo>
                        <a:pt x="185" y="45"/>
                      </a:moveTo>
                      <a:lnTo>
                        <a:pt x="185" y="64"/>
                      </a:lnTo>
                      <a:lnTo>
                        <a:pt x="177" y="57"/>
                      </a:lnTo>
                      <a:lnTo>
                        <a:pt x="173" y="49"/>
                      </a:lnTo>
                      <a:lnTo>
                        <a:pt x="170" y="45"/>
                      </a:lnTo>
                      <a:lnTo>
                        <a:pt x="177" y="38"/>
                      </a:lnTo>
                      <a:lnTo>
                        <a:pt x="185" y="45"/>
                      </a:lnTo>
                      <a:lnTo>
                        <a:pt x="185" y="45"/>
                      </a:lnTo>
                      <a:close/>
                      <a:moveTo>
                        <a:pt x="162" y="53"/>
                      </a:moveTo>
                      <a:lnTo>
                        <a:pt x="158" y="72"/>
                      </a:lnTo>
                      <a:lnTo>
                        <a:pt x="151" y="64"/>
                      </a:lnTo>
                      <a:lnTo>
                        <a:pt x="151" y="57"/>
                      </a:lnTo>
                      <a:lnTo>
                        <a:pt x="147" y="53"/>
                      </a:lnTo>
                      <a:lnTo>
                        <a:pt x="155" y="45"/>
                      </a:lnTo>
                      <a:lnTo>
                        <a:pt x="162" y="53"/>
                      </a:lnTo>
                      <a:lnTo>
                        <a:pt x="162" y="53"/>
                      </a:lnTo>
                      <a:close/>
                      <a:moveTo>
                        <a:pt x="140" y="60"/>
                      </a:moveTo>
                      <a:lnTo>
                        <a:pt x="136" y="79"/>
                      </a:lnTo>
                      <a:lnTo>
                        <a:pt x="128" y="72"/>
                      </a:lnTo>
                      <a:lnTo>
                        <a:pt x="125" y="64"/>
                      </a:lnTo>
                      <a:lnTo>
                        <a:pt x="121" y="60"/>
                      </a:lnTo>
                      <a:lnTo>
                        <a:pt x="128" y="53"/>
                      </a:lnTo>
                      <a:lnTo>
                        <a:pt x="140" y="60"/>
                      </a:lnTo>
                      <a:lnTo>
                        <a:pt x="140" y="60"/>
                      </a:lnTo>
                      <a:close/>
                      <a:moveTo>
                        <a:pt x="113" y="68"/>
                      </a:moveTo>
                      <a:lnTo>
                        <a:pt x="109" y="87"/>
                      </a:lnTo>
                      <a:lnTo>
                        <a:pt x="106" y="79"/>
                      </a:lnTo>
                      <a:lnTo>
                        <a:pt x="102" y="72"/>
                      </a:lnTo>
                      <a:lnTo>
                        <a:pt x="98" y="68"/>
                      </a:lnTo>
                      <a:lnTo>
                        <a:pt x="106" y="60"/>
                      </a:lnTo>
                      <a:lnTo>
                        <a:pt x="113" y="68"/>
                      </a:lnTo>
                      <a:lnTo>
                        <a:pt x="113" y="68"/>
                      </a:lnTo>
                      <a:close/>
                      <a:moveTo>
                        <a:pt x="91" y="76"/>
                      </a:moveTo>
                      <a:lnTo>
                        <a:pt x="87" y="95"/>
                      </a:lnTo>
                      <a:lnTo>
                        <a:pt x="79" y="87"/>
                      </a:lnTo>
                      <a:lnTo>
                        <a:pt x="79" y="79"/>
                      </a:lnTo>
                      <a:lnTo>
                        <a:pt x="76" y="76"/>
                      </a:lnTo>
                      <a:lnTo>
                        <a:pt x="79" y="68"/>
                      </a:lnTo>
                      <a:lnTo>
                        <a:pt x="91" y="76"/>
                      </a:lnTo>
                      <a:lnTo>
                        <a:pt x="91" y="76"/>
                      </a:lnTo>
                      <a:close/>
                      <a:moveTo>
                        <a:pt x="64" y="83"/>
                      </a:moveTo>
                      <a:lnTo>
                        <a:pt x="61" y="102"/>
                      </a:lnTo>
                      <a:lnTo>
                        <a:pt x="57" y="95"/>
                      </a:lnTo>
                      <a:lnTo>
                        <a:pt x="53" y="87"/>
                      </a:lnTo>
                      <a:lnTo>
                        <a:pt x="49" y="87"/>
                      </a:lnTo>
                      <a:lnTo>
                        <a:pt x="57" y="76"/>
                      </a:lnTo>
                      <a:lnTo>
                        <a:pt x="64" y="83"/>
                      </a:lnTo>
                      <a:lnTo>
                        <a:pt x="64" y="83"/>
                      </a:lnTo>
                      <a:close/>
                      <a:moveTo>
                        <a:pt x="42" y="91"/>
                      </a:moveTo>
                      <a:lnTo>
                        <a:pt x="38" y="110"/>
                      </a:lnTo>
                      <a:lnTo>
                        <a:pt x="30" y="102"/>
                      </a:lnTo>
                      <a:lnTo>
                        <a:pt x="30" y="98"/>
                      </a:lnTo>
                      <a:lnTo>
                        <a:pt x="27" y="91"/>
                      </a:lnTo>
                      <a:lnTo>
                        <a:pt x="30" y="83"/>
                      </a:lnTo>
                      <a:lnTo>
                        <a:pt x="42" y="91"/>
                      </a:lnTo>
                      <a:lnTo>
                        <a:pt x="42" y="91"/>
                      </a:lnTo>
                      <a:close/>
                      <a:moveTo>
                        <a:pt x="15" y="102"/>
                      </a:moveTo>
                      <a:lnTo>
                        <a:pt x="15" y="117"/>
                      </a:lnTo>
                      <a:lnTo>
                        <a:pt x="8" y="110"/>
                      </a:lnTo>
                      <a:lnTo>
                        <a:pt x="4" y="102"/>
                      </a:lnTo>
                      <a:lnTo>
                        <a:pt x="0" y="102"/>
                      </a:lnTo>
                      <a:lnTo>
                        <a:pt x="8" y="91"/>
                      </a:lnTo>
                      <a:lnTo>
                        <a:pt x="15" y="102"/>
                      </a:lnTo>
                      <a:lnTo>
                        <a:pt x="15" y="102"/>
                      </a:lnTo>
                      <a:close/>
                      <a:moveTo>
                        <a:pt x="305" y="7"/>
                      </a:moveTo>
                      <a:lnTo>
                        <a:pt x="301" y="23"/>
                      </a:lnTo>
                      <a:lnTo>
                        <a:pt x="298" y="19"/>
                      </a:lnTo>
                      <a:lnTo>
                        <a:pt x="294" y="11"/>
                      </a:lnTo>
                      <a:lnTo>
                        <a:pt x="290" y="7"/>
                      </a:lnTo>
                      <a:lnTo>
                        <a:pt x="298" y="0"/>
                      </a:lnTo>
                      <a:lnTo>
                        <a:pt x="305" y="7"/>
                      </a:lnTo>
                      <a:lnTo>
                        <a:pt x="305" y="7"/>
                      </a:lnTo>
                      <a:close/>
                    </a:path>
                  </a:pathLst>
                </a:custGeom>
                <a:solidFill>
                  <a:srgbClr val="E2E2BF"/>
                </a:solidFill>
                <a:ln w="9525">
                  <a:noFill/>
                  <a:round/>
                  <a:headEnd/>
                  <a:tailEnd/>
                </a:ln>
              </p:spPr>
              <p:txBody>
                <a:bodyPr/>
                <a:lstStyle/>
                <a:p>
                  <a:endParaRPr lang="en-US"/>
                </a:p>
              </p:txBody>
            </p:sp>
            <p:sp>
              <p:nvSpPr>
                <p:cNvPr id="385346" name="Freeform 322"/>
                <p:cNvSpPr>
                  <a:spLocks noChangeAspect="1"/>
                </p:cNvSpPr>
                <p:nvPr/>
              </p:nvSpPr>
              <p:spPr bwMode="auto">
                <a:xfrm>
                  <a:off x="1120" y="3158"/>
                  <a:ext cx="49" cy="38"/>
                </a:xfrm>
                <a:custGeom>
                  <a:avLst/>
                  <a:gdLst/>
                  <a:ahLst/>
                  <a:cxnLst>
                    <a:cxn ang="0">
                      <a:pos x="0" y="22"/>
                    </a:cxn>
                    <a:cxn ang="0">
                      <a:pos x="7" y="11"/>
                    </a:cxn>
                    <a:cxn ang="0">
                      <a:pos x="38" y="0"/>
                    </a:cxn>
                    <a:cxn ang="0">
                      <a:pos x="45" y="11"/>
                    </a:cxn>
                    <a:cxn ang="0">
                      <a:pos x="49" y="26"/>
                    </a:cxn>
                    <a:cxn ang="0">
                      <a:pos x="15" y="38"/>
                    </a:cxn>
                    <a:cxn ang="0">
                      <a:pos x="0" y="22"/>
                    </a:cxn>
                  </a:cxnLst>
                  <a:rect l="0" t="0" r="r" b="b"/>
                  <a:pathLst>
                    <a:path w="49" h="38">
                      <a:moveTo>
                        <a:pt x="0" y="22"/>
                      </a:moveTo>
                      <a:lnTo>
                        <a:pt x="7" y="11"/>
                      </a:lnTo>
                      <a:lnTo>
                        <a:pt x="38" y="0"/>
                      </a:lnTo>
                      <a:lnTo>
                        <a:pt x="45" y="11"/>
                      </a:lnTo>
                      <a:lnTo>
                        <a:pt x="49" y="26"/>
                      </a:lnTo>
                      <a:lnTo>
                        <a:pt x="15" y="38"/>
                      </a:lnTo>
                      <a:lnTo>
                        <a:pt x="0" y="22"/>
                      </a:lnTo>
                      <a:close/>
                    </a:path>
                  </a:pathLst>
                </a:custGeom>
                <a:solidFill>
                  <a:srgbClr val="BFBFBF"/>
                </a:solidFill>
                <a:ln w="9525">
                  <a:noFill/>
                  <a:round/>
                  <a:headEnd/>
                  <a:tailEnd/>
                </a:ln>
              </p:spPr>
              <p:txBody>
                <a:bodyPr/>
                <a:lstStyle/>
                <a:p>
                  <a:endParaRPr lang="en-US"/>
                </a:p>
              </p:txBody>
            </p:sp>
            <p:sp>
              <p:nvSpPr>
                <p:cNvPr id="385347" name="Freeform 323"/>
                <p:cNvSpPr>
                  <a:spLocks noChangeAspect="1"/>
                </p:cNvSpPr>
                <p:nvPr/>
              </p:nvSpPr>
              <p:spPr bwMode="auto">
                <a:xfrm>
                  <a:off x="1120" y="3169"/>
                  <a:ext cx="7" cy="11"/>
                </a:xfrm>
                <a:custGeom>
                  <a:avLst/>
                  <a:gdLst/>
                  <a:ahLst/>
                  <a:cxnLst>
                    <a:cxn ang="0">
                      <a:pos x="7" y="0"/>
                    </a:cxn>
                    <a:cxn ang="0">
                      <a:pos x="7" y="0"/>
                    </a:cxn>
                    <a:cxn ang="0">
                      <a:pos x="0" y="11"/>
                    </a:cxn>
                    <a:cxn ang="0">
                      <a:pos x="0" y="11"/>
                    </a:cxn>
                    <a:cxn ang="0">
                      <a:pos x="7" y="0"/>
                    </a:cxn>
                    <a:cxn ang="0">
                      <a:pos x="7" y="0"/>
                    </a:cxn>
                    <a:cxn ang="0">
                      <a:pos x="7" y="0"/>
                    </a:cxn>
                    <a:cxn ang="0">
                      <a:pos x="7" y="0"/>
                    </a:cxn>
                    <a:cxn ang="0">
                      <a:pos x="7" y="0"/>
                    </a:cxn>
                    <a:cxn ang="0">
                      <a:pos x="7" y="0"/>
                    </a:cxn>
                    <a:cxn ang="0">
                      <a:pos x="7" y="0"/>
                    </a:cxn>
                    <a:cxn ang="0">
                      <a:pos x="7" y="0"/>
                    </a:cxn>
                  </a:cxnLst>
                  <a:rect l="0" t="0" r="r" b="b"/>
                  <a:pathLst>
                    <a:path w="7" h="11">
                      <a:moveTo>
                        <a:pt x="7" y="0"/>
                      </a:moveTo>
                      <a:lnTo>
                        <a:pt x="7" y="0"/>
                      </a:lnTo>
                      <a:lnTo>
                        <a:pt x="0" y="11"/>
                      </a:lnTo>
                      <a:lnTo>
                        <a:pt x="0" y="11"/>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5348" name="Freeform 324"/>
                <p:cNvSpPr>
                  <a:spLocks noChangeAspect="1"/>
                </p:cNvSpPr>
                <p:nvPr/>
              </p:nvSpPr>
              <p:spPr bwMode="auto">
                <a:xfrm>
                  <a:off x="1127" y="3158"/>
                  <a:ext cx="31" cy="11"/>
                </a:xfrm>
                <a:custGeom>
                  <a:avLst/>
                  <a:gdLst/>
                  <a:ahLst/>
                  <a:cxnLst>
                    <a:cxn ang="0">
                      <a:pos x="31" y="0"/>
                    </a:cxn>
                    <a:cxn ang="0">
                      <a:pos x="27" y="0"/>
                    </a:cxn>
                    <a:cxn ang="0">
                      <a:pos x="0" y="7"/>
                    </a:cxn>
                    <a:cxn ang="0">
                      <a:pos x="0" y="11"/>
                    </a:cxn>
                    <a:cxn ang="0">
                      <a:pos x="27" y="3"/>
                    </a:cxn>
                    <a:cxn ang="0">
                      <a:pos x="27" y="0"/>
                    </a:cxn>
                    <a:cxn ang="0">
                      <a:pos x="27" y="3"/>
                    </a:cxn>
                    <a:cxn ang="0">
                      <a:pos x="31" y="0"/>
                    </a:cxn>
                    <a:cxn ang="0">
                      <a:pos x="31" y="0"/>
                    </a:cxn>
                    <a:cxn ang="0">
                      <a:pos x="31" y="0"/>
                    </a:cxn>
                    <a:cxn ang="0">
                      <a:pos x="27" y="0"/>
                    </a:cxn>
                    <a:cxn ang="0">
                      <a:pos x="31" y="0"/>
                    </a:cxn>
                  </a:cxnLst>
                  <a:rect l="0" t="0" r="r" b="b"/>
                  <a:pathLst>
                    <a:path w="31" h="11">
                      <a:moveTo>
                        <a:pt x="31" y="0"/>
                      </a:moveTo>
                      <a:lnTo>
                        <a:pt x="27" y="0"/>
                      </a:lnTo>
                      <a:lnTo>
                        <a:pt x="0" y="7"/>
                      </a:lnTo>
                      <a:lnTo>
                        <a:pt x="0" y="11"/>
                      </a:lnTo>
                      <a:lnTo>
                        <a:pt x="27" y="3"/>
                      </a:lnTo>
                      <a:lnTo>
                        <a:pt x="27" y="0"/>
                      </a:lnTo>
                      <a:lnTo>
                        <a:pt x="27" y="3"/>
                      </a:lnTo>
                      <a:lnTo>
                        <a:pt x="31" y="0"/>
                      </a:lnTo>
                      <a:lnTo>
                        <a:pt x="31" y="0"/>
                      </a:lnTo>
                      <a:lnTo>
                        <a:pt x="31" y="0"/>
                      </a:lnTo>
                      <a:lnTo>
                        <a:pt x="27" y="0"/>
                      </a:lnTo>
                      <a:lnTo>
                        <a:pt x="31" y="0"/>
                      </a:lnTo>
                      <a:close/>
                    </a:path>
                  </a:pathLst>
                </a:custGeom>
                <a:solidFill>
                  <a:srgbClr val="000000"/>
                </a:solidFill>
                <a:ln w="9525">
                  <a:noFill/>
                  <a:round/>
                  <a:headEnd/>
                  <a:tailEnd/>
                </a:ln>
              </p:spPr>
              <p:txBody>
                <a:bodyPr/>
                <a:lstStyle/>
                <a:p>
                  <a:endParaRPr lang="en-US"/>
                </a:p>
              </p:txBody>
            </p:sp>
            <p:sp>
              <p:nvSpPr>
                <p:cNvPr id="385349" name="Freeform 325"/>
                <p:cNvSpPr>
                  <a:spLocks noChangeAspect="1"/>
                </p:cNvSpPr>
                <p:nvPr/>
              </p:nvSpPr>
              <p:spPr bwMode="auto">
                <a:xfrm>
                  <a:off x="1158" y="3158"/>
                  <a:ext cx="7" cy="11"/>
                </a:xfrm>
                <a:custGeom>
                  <a:avLst/>
                  <a:gdLst/>
                  <a:ahLst/>
                  <a:cxnLst>
                    <a:cxn ang="0">
                      <a:pos x="7" y="11"/>
                    </a:cxn>
                    <a:cxn ang="0">
                      <a:pos x="7" y="11"/>
                    </a:cxn>
                    <a:cxn ang="0">
                      <a:pos x="0" y="0"/>
                    </a:cxn>
                    <a:cxn ang="0">
                      <a:pos x="0" y="0"/>
                    </a:cxn>
                    <a:cxn ang="0">
                      <a:pos x="7" y="11"/>
                    </a:cxn>
                    <a:cxn ang="0">
                      <a:pos x="7" y="11"/>
                    </a:cxn>
                    <a:cxn ang="0">
                      <a:pos x="7" y="11"/>
                    </a:cxn>
                    <a:cxn ang="0">
                      <a:pos x="7" y="11"/>
                    </a:cxn>
                    <a:cxn ang="0">
                      <a:pos x="7" y="11"/>
                    </a:cxn>
                    <a:cxn ang="0">
                      <a:pos x="7" y="11"/>
                    </a:cxn>
                    <a:cxn ang="0">
                      <a:pos x="7" y="11"/>
                    </a:cxn>
                    <a:cxn ang="0">
                      <a:pos x="7" y="11"/>
                    </a:cxn>
                  </a:cxnLst>
                  <a:rect l="0" t="0" r="r" b="b"/>
                  <a:pathLst>
                    <a:path w="7" h="11">
                      <a:moveTo>
                        <a:pt x="7" y="11"/>
                      </a:moveTo>
                      <a:lnTo>
                        <a:pt x="7" y="11"/>
                      </a:lnTo>
                      <a:lnTo>
                        <a:pt x="0" y="0"/>
                      </a:lnTo>
                      <a:lnTo>
                        <a:pt x="0" y="0"/>
                      </a:lnTo>
                      <a:lnTo>
                        <a:pt x="7" y="11"/>
                      </a:lnTo>
                      <a:lnTo>
                        <a:pt x="7" y="11"/>
                      </a:lnTo>
                      <a:lnTo>
                        <a:pt x="7" y="11"/>
                      </a:lnTo>
                      <a:lnTo>
                        <a:pt x="7" y="11"/>
                      </a:lnTo>
                      <a:lnTo>
                        <a:pt x="7" y="11"/>
                      </a:lnTo>
                      <a:lnTo>
                        <a:pt x="7" y="11"/>
                      </a:lnTo>
                      <a:lnTo>
                        <a:pt x="7" y="11"/>
                      </a:lnTo>
                      <a:lnTo>
                        <a:pt x="7" y="11"/>
                      </a:lnTo>
                      <a:close/>
                    </a:path>
                  </a:pathLst>
                </a:custGeom>
                <a:solidFill>
                  <a:srgbClr val="000000"/>
                </a:solidFill>
                <a:ln w="9525">
                  <a:noFill/>
                  <a:round/>
                  <a:headEnd/>
                  <a:tailEnd/>
                </a:ln>
              </p:spPr>
              <p:txBody>
                <a:bodyPr/>
                <a:lstStyle/>
                <a:p>
                  <a:endParaRPr lang="en-US"/>
                </a:p>
              </p:txBody>
            </p:sp>
            <p:sp>
              <p:nvSpPr>
                <p:cNvPr id="385350" name="Freeform 326"/>
                <p:cNvSpPr>
                  <a:spLocks noChangeAspect="1"/>
                </p:cNvSpPr>
                <p:nvPr/>
              </p:nvSpPr>
              <p:spPr bwMode="auto">
                <a:xfrm>
                  <a:off x="1165" y="3169"/>
                  <a:ext cx="4" cy="15"/>
                </a:xfrm>
                <a:custGeom>
                  <a:avLst/>
                  <a:gdLst/>
                  <a:ahLst/>
                  <a:cxnLst>
                    <a:cxn ang="0">
                      <a:pos x="4" y="15"/>
                    </a:cxn>
                    <a:cxn ang="0">
                      <a:pos x="4" y="15"/>
                    </a:cxn>
                    <a:cxn ang="0">
                      <a:pos x="0" y="0"/>
                    </a:cxn>
                    <a:cxn ang="0">
                      <a:pos x="0" y="0"/>
                    </a:cxn>
                    <a:cxn ang="0">
                      <a:pos x="4" y="15"/>
                    </a:cxn>
                    <a:cxn ang="0">
                      <a:pos x="4" y="15"/>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5"/>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85351" name="Freeform 327"/>
                <p:cNvSpPr>
                  <a:spLocks noChangeAspect="1"/>
                </p:cNvSpPr>
                <p:nvPr/>
              </p:nvSpPr>
              <p:spPr bwMode="auto">
                <a:xfrm>
                  <a:off x="1135" y="3180"/>
                  <a:ext cx="34" cy="16"/>
                </a:xfrm>
                <a:custGeom>
                  <a:avLst/>
                  <a:gdLst/>
                  <a:ahLst/>
                  <a:cxnLst>
                    <a:cxn ang="0">
                      <a:pos x="0" y="16"/>
                    </a:cxn>
                    <a:cxn ang="0">
                      <a:pos x="0" y="16"/>
                    </a:cxn>
                    <a:cxn ang="0">
                      <a:pos x="34" y="4"/>
                    </a:cxn>
                    <a:cxn ang="0">
                      <a:pos x="34" y="0"/>
                    </a:cxn>
                    <a:cxn ang="0">
                      <a:pos x="0" y="16"/>
                    </a:cxn>
                    <a:cxn ang="0">
                      <a:pos x="0" y="16"/>
                    </a:cxn>
                    <a:cxn ang="0">
                      <a:pos x="0" y="16"/>
                    </a:cxn>
                    <a:cxn ang="0">
                      <a:pos x="0" y="16"/>
                    </a:cxn>
                    <a:cxn ang="0">
                      <a:pos x="0" y="16"/>
                    </a:cxn>
                    <a:cxn ang="0">
                      <a:pos x="0" y="16"/>
                    </a:cxn>
                    <a:cxn ang="0">
                      <a:pos x="0" y="16"/>
                    </a:cxn>
                    <a:cxn ang="0">
                      <a:pos x="0" y="16"/>
                    </a:cxn>
                  </a:cxnLst>
                  <a:rect l="0" t="0" r="r" b="b"/>
                  <a:pathLst>
                    <a:path w="34" h="16">
                      <a:moveTo>
                        <a:pt x="0" y="16"/>
                      </a:moveTo>
                      <a:lnTo>
                        <a:pt x="0" y="16"/>
                      </a:lnTo>
                      <a:lnTo>
                        <a:pt x="34" y="4"/>
                      </a:lnTo>
                      <a:lnTo>
                        <a:pt x="34"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85352" name="Freeform 328"/>
                <p:cNvSpPr>
                  <a:spLocks noChangeAspect="1"/>
                </p:cNvSpPr>
                <p:nvPr/>
              </p:nvSpPr>
              <p:spPr bwMode="auto">
                <a:xfrm>
                  <a:off x="1120" y="3180"/>
                  <a:ext cx="15" cy="16"/>
                </a:xfrm>
                <a:custGeom>
                  <a:avLst/>
                  <a:gdLst/>
                  <a:ahLst/>
                  <a:cxnLst>
                    <a:cxn ang="0">
                      <a:pos x="0" y="0"/>
                    </a:cxn>
                    <a:cxn ang="0">
                      <a:pos x="0" y="0"/>
                    </a:cxn>
                    <a:cxn ang="0">
                      <a:pos x="11" y="16"/>
                    </a:cxn>
                    <a:cxn ang="0">
                      <a:pos x="15" y="16"/>
                    </a:cxn>
                    <a:cxn ang="0">
                      <a:pos x="0" y="0"/>
                    </a:cxn>
                    <a:cxn ang="0">
                      <a:pos x="0" y="0"/>
                    </a:cxn>
                    <a:cxn ang="0">
                      <a:pos x="0" y="0"/>
                    </a:cxn>
                    <a:cxn ang="0">
                      <a:pos x="0" y="0"/>
                    </a:cxn>
                    <a:cxn ang="0">
                      <a:pos x="0" y="0"/>
                    </a:cxn>
                    <a:cxn ang="0">
                      <a:pos x="0" y="0"/>
                    </a:cxn>
                    <a:cxn ang="0">
                      <a:pos x="0" y="0"/>
                    </a:cxn>
                    <a:cxn ang="0">
                      <a:pos x="0" y="0"/>
                    </a:cxn>
                  </a:cxnLst>
                  <a:rect l="0" t="0" r="r" b="b"/>
                  <a:pathLst>
                    <a:path w="15" h="16">
                      <a:moveTo>
                        <a:pt x="0" y="0"/>
                      </a:moveTo>
                      <a:lnTo>
                        <a:pt x="0" y="0"/>
                      </a:lnTo>
                      <a:lnTo>
                        <a:pt x="11" y="16"/>
                      </a:lnTo>
                      <a:lnTo>
                        <a:pt x="15"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353" name="Freeform 329"/>
                <p:cNvSpPr>
                  <a:spLocks noChangeAspect="1"/>
                </p:cNvSpPr>
                <p:nvPr/>
              </p:nvSpPr>
              <p:spPr bwMode="auto">
                <a:xfrm>
                  <a:off x="1127" y="3161"/>
                  <a:ext cx="38" cy="16"/>
                </a:xfrm>
                <a:custGeom>
                  <a:avLst/>
                  <a:gdLst/>
                  <a:ahLst/>
                  <a:cxnLst>
                    <a:cxn ang="0">
                      <a:pos x="0" y="8"/>
                    </a:cxn>
                    <a:cxn ang="0">
                      <a:pos x="12" y="16"/>
                    </a:cxn>
                    <a:cxn ang="0">
                      <a:pos x="38" y="8"/>
                    </a:cxn>
                    <a:cxn ang="0">
                      <a:pos x="27" y="0"/>
                    </a:cxn>
                    <a:cxn ang="0">
                      <a:pos x="0" y="8"/>
                    </a:cxn>
                  </a:cxnLst>
                  <a:rect l="0" t="0" r="r" b="b"/>
                  <a:pathLst>
                    <a:path w="38" h="16">
                      <a:moveTo>
                        <a:pt x="0" y="8"/>
                      </a:moveTo>
                      <a:lnTo>
                        <a:pt x="12" y="16"/>
                      </a:lnTo>
                      <a:lnTo>
                        <a:pt x="38" y="8"/>
                      </a:lnTo>
                      <a:lnTo>
                        <a:pt x="27" y="0"/>
                      </a:lnTo>
                      <a:lnTo>
                        <a:pt x="0" y="8"/>
                      </a:lnTo>
                      <a:close/>
                    </a:path>
                  </a:pathLst>
                </a:custGeom>
                <a:solidFill>
                  <a:srgbClr val="E5E5E5"/>
                </a:solidFill>
                <a:ln w="9525">
                  <a:noFill/>
                  <a:round/>
                  <a:headEnd/>
                  <a:tailEnd/>
                </a:ln>
              </p:spPr>
              <p:txBody>
                <a:bodyPr/>
                <a:lstStyle/>
                <a:p>
                  <a:endParaRPr lang="en-US"/>
                </a:p>
              </p:txBody>
            </p:sp>
            <p:sp>
              <p:nvSpPr>
                <p:cNvPr id="385354" name="Freeform 330"/>
                <p:cNvSpPr>
                  <a:spLocks noChangeAspect="1"/>
                </p:cNvSpPr>
                <p:nvPr/>
              </p:nvSpPr>
              <p:spPr bwMode="auto">
                <a:xfrm>
                  <a:off x="1120" y="3169"/>
                  <a:ext cx="19" cy="27"/>
                </a:xfrm>
                <a:custGeom>
                  <a:avLst/>
                  <a:gdLst/>
                  <a:ahLst/>
                  <a:cxnLst>
                    <a:cxn ang="0">
                      <a:pos x="0" y="11"/>
                    </a:cxn>
                    <a:cxn ang="0">
                      <a:pos x="7" y="0"/>
                    </a:cxn>
                    <a:cxn ang="0">
                      <a:pos x="19" y="8"/>
                    </a:cxn>
                    <a:cxn ang="0">
                      <a:pos x="15" y="27"/>
                    </a:cxn>
                    <a:cxn ang="0">
                      <a:pos x="0" y="11"/>
                    </a:cxn>
                  </a:cxnLst>
                  <a:rect l="0" t="0" r="r" b="b"/>
                  <a:pathLst>
                    <a:path w="19" h="27">
                      <a:moveTo>
                        <a:pt x="0" y="11"/>
                      </a:moveTo>
                      <a:lnTo>
                        <a:pt x="7" y="0"/>
                      </a:lnTo>
                      <a:lnTo>
                        <a:pt x="19" y="8"/>
                      </a:lnTo>
                      <a:lnTo>
                        <a:pt x="15" y="27"/>
                      </a:lnTo>
                      <a:lnTo>
                        <a:pt x="0" y="11"/>
                      </a:lnTo>
                      <a:close/>
                    </a:path>
                  </a:pathLst>
                </a:custGeom>
                <a:solidFill>
                  <a:srgbClr val="606060"/>
                </a:solidFill>
                <a:ln w="9525">
                  <a:noFill/>
                  <a:round/>
                  <a:headEnd/>
                  <a:tailEnd/>
                </a:ln>
              </p:spPr>
              <p:txBody>
                <a:bodyPr/>
                <a:lstStyle/>
                <a:p>
                  <a:endParaRPr lang="en-US"/>
                </a:p>
              </p:txBody>
            </p:sp>
            <p:sp>
              <p:nvSpPr>
                <p:cNvPr id="385355" name="Freeform 331"/>
                <p:cNvSpPr>
                  <a:spLocks noChangeAspect="1" noEditPoints="1"/>
                </p:cNvSpPr>
                <p:nvPr/>
              </p:nvSpPr>
              <p:spPr bwMode="auto">
                <a:xfrm>
                  <a:off x="1184" y="3089"/>
                  <a:ext cx="275" cy="110"/>
                </a:xfrm>
                <a:custGeom>
                  <a:avLst/>
                  <a:gdLst/>
                  <a:ahLst/>
                  <a:cxnLst>
                    <a:cxn ang="0">
                      <a:pos x="260" y="0"/>
                    </a:cxn>
                    <a:cxn ang="0">
                      <a:pos x="275" y="27"/>
                    </a:cxn>
                    <a:cxn ang="0">
                      <a:pos x="248" y="23"/>
                    </a:cxn>
                    <a:cxn ang="0">
                      <a:pos x="241" y="15"/>
                    </a:cxn>
                    <a:cxn ang="0">
                      <a:pos x="248" y="4"/>
                    </a:cxn>
                    <a:cxn ang="0">
                      <a:pos x="237" y="8"/>
                    </a:cxn>
                    <a:cxn ang="0">
                      <a:pos x="252" y="34"/>
                    </a:cxn>
                    <a:cxn ang="0">
                      <a:pos x="226" y="34"/>
                    </a:cxn>
                    <a:cxn ang="0">
                      <a:pos x="218" y="23"/>
                    </a:cxn>
                    <a:cxn ang="0">
                      <a:pos x="226" y="12"/>
                    </a:cxn>
                    <a:cxn ang="0">
                      <a:pos x="211" y="15"/>
                    </a:cxn>
                    <a:cxn ang="0">
                      <a:pos x="226" y="42"/>
                    </a:cxn>
                    <a:cxn ang="0">
                      <a:pos x="199" y="38"/>
                    </a:cxn>
                    <a:cxn ang="0">
                      <a:pos x="192" y="31"/>
                    </a:cxn>
                    <a:cxn ang="0">
                      <a:pos x="199" y="19"/>
                    </a:cxn>
                    <a:cxn ang="0">
                      <a:pos x="188" y="23"/>
                    </a:cxn>
                    <a:cxn ang="0">
                      <a:pos x="203" y="50"/>
                    </a:cxn>
                    <a:cxn ang="0">
                      <a:pos x="177" y="50"/>
                    </a:cxn>
                    <a:cxn ang="0">
                      <a:pos x="169" y="38"/>
                    </a:cxn>
                    <a:cxn ang="0">
                      <a:pos x="177" y="27"/>
                    </a:cxn>
                    <a:cxn ang="0">
                      <a:pos x="162" y="31"/>
                    </a:cxn>
                    <a:cxn ang="0">
                      <a:pos x="177" y="57"/>
                    </a:cxn>
                    <a:cxn ang="0">
                      <a:pos x="150" y="57"/>
                    </a:cxn>
                    <a:cxn ang="0">
                      <a:pos x="143" y="46"/>
                    </a:cxn>
                    <a:cxn ang="0">
                      <a:pos x="150" y="34"/>
                    </a:cxn>
                    <a:cxn ang="0">
                      <a:pos x="139" y="42"/>
                    </a:cxn>
                    <a:cxn ang="0">
                      <a:pos x="154" y="65"/>
                    </a:cxn>
                    <a:cxn ang="0">
                      <a:pos x="128" y="65"/>
                    </a:cxn>
                    <a:cxn ang="0">
                      <a:pos x="120" y="53"/>
                    </a:cxn>
                    <a:cxn ang="0">
                      <a:pos x="128" y="42"/>
                    </a:cxn>
                    <a:cxn ang="0">
                      <a:pos x="117" y="50"/>
                    </a:cxn>
                    <a:cxn ang="0">
                      <a:pos x="128" y="72"/>
                    </a:cxn>
                    <a:cxn ang="0">
                      <a:pos x="102" y="69"/>
                    </a:cxn>
                    <a:cxn ang="0">
                      <a:pos x="98" y="61"/>
                    </a:cxn>
                    <a:cxn ang="0">
                      <a:pos x="105" y="50"/>
                    </a:cxn>
                    <a:cxn ang="0">
                      <a:pos x="90" y="57"/>
                    </a:cxn>
                    <a:cxn ang="0">
                      <a:pos x="105" y="80"/>
                    </a:cxn>
                    <a:cxn ang="0">
                      <a:pos x="79" y="80"/>
                    </a:cxn>
                    <a:cxn ang="0">
                      <a:pos x="71" y="69"/>
                    </a:cxn>
                    <a:cxn ang="0">
                      <a:pos x="79" y="61"/>
                    </a:cxn>
                    <a:cxn ang="0">
                      <a:pos x="64" y="65"/>
                    </a:cxn>
                    <a:cxn ang="0">
                      <a:pos x="79" y="88"/>
                    </a:cxn>
                    <a:cxn ang="0">
                      <a:pos x="53" y="88"/>
                    </a:cxn>
                    <a:cxn ang="0">
                      <a:pos x="45" y="76"/>
                    </a:cxn>
                    <a:cxn ang="0">
                      <a:pos x="53" y="69"/>
                    </a:cxn>
                    <a:cxn ang="0">
                      <a:pos x="41" y="72"/>
                    </a:cxn>
                    <a:cxn ang="0">
                      <a:pos x="56" y="95"/>
                    </a:cxn>
                    <a:cxn ang="0">
                      <a:pos x="30" y="95"/>
                    </a:cxn>
                    <a:cxn ang="0">
                      <a:pos x="23" y="84"/>
                    </a:cxn>
                    <a:cxn ang="0">
                      <a:pos x="30" y="76"/>
                    </a:cxn>
                    <a:cxn ang="0">
                      <a:pos x="19" y="80"/>
                    </a:cxn>
                    <a:cxn ang="0">
                      <a:pos x="34" y="103"/>
                    </a:cxn>
                    <a:cxn ang="0">
                      <a:pos x="4" y="103"/>
                    </a:cxn>
                    <a:cxn ang="0">
                      <a:pos x="0" y="91"/>
                    </a:cxn>
                    <a:cxn ang="0">
                      <a:pos x="7" y="84"/>
                    </a:cxn>
                  </a:cxnLst>
                  <a:rect l="0" t="0" r="r" b="b"/>
                  <a:pathLst>
                    <a:path w="275" h="110">
                      <a:moveTo>
                        <a:pt x="248" y="4"/>
                      </a:moveTo>
                      <a:lnTo>
                        <a:pt x="260" y="0"/>
                      </a:lnTo>
                      <a:lnTo>
                        <a:pt x="271" y="12"/>
                      </a:lnTo>
                      <a:lnTo>
                        <a:pt x="275" y="27"/>
                      </a:lnTo>
                      <a:lnTo>
                        <a:pt x="256" y="31"/>
                      </a:lnTo>
                      <a:lnTo>
                        <a:pt x="248" y="23"/>
                      </a:lnTo>
                      <a:lnTo>
                        <a:pt x="245" y="19"/>
                      </a:lnTo>
                      <a:lnTo>
                        <a:pt x="241" y="15"/>
                      </a:lnTo>
                      <a:lnTo>
                        <a:pt x="248" y="4"/>
                      </a:lnTo>
                      <a:lnTo>
                        <a:pt x="248" y="4"/>
                      </a:lnTo>
                      <a:close/>
                      <a:moveTo>
                        <a:pt x="226" y="12"/>
                      </a:moveTo>
                      <a:lnTo>
                        <a:pt x="237" y="8"/>
                      </a:lnTo>
                      <a:lnTo>
                        <a:pt x="245" y="19"/>
                      </a:lnTo>
                      <a:lnTo>
                        <a:pt x="252" y="34"/>
                      </a:lnTo>
                      <a:lnTo>
                        <a:pt x="230" y="38"/>
                      </a:lnTo>
                      <a:lnTo>
                        <a:pt x="226" y="34"/>
                      </a:lnTo>
                      <a:lnTo>
                        <a:pt x="222" y="27"/>
                      </a:lnTo>
                      <a:lnTo>
                        <a:pt x="218" y="23"/>
                      </a:lnTo>
                      <a:lnTo>
                        <a:pt x="226" y="12"/>
                      </a:lnTo>
                      <a:lnTo>
                        <a:pt x="226" y="12"/>
                      </a:lnTo>
                      <a:close/>
                      <a:moveTo>
                        <a:pt x="199" y="19"/>
                      </a:moveTo>
                      <a:lnTo>
                        <a:pt x="211" y="15"/>
                      </a:lnTo>
                      <a:lnTo>
                        <a:pt x="222" y="27"/>
                      </a:lnTo>
                      <a:lnTo>
                        <a:pt x="226" y="42"/>
                      </a:lnTo>
                      <a:lnTo>
                        <a:pt x="207" y="46"/>
                      </a:lnTo>
                      <a:lnTo>
                        <a:pt x="199" y="38"/>
                      </a:lnTo>
                      <a:lnTo>
                        <a:pt x="196" y="34"/>
                      </a:lnTo>
                      <a:lnTo>
                        <a:pt x="192" y="31"/>
                      </a:lnTo>
                      <a:lnTo>
                        <a:pt x="199" y="19"/>
                      </a:lnTo>
                      <a:lnTo>
                        <a:pt x="199" y="19"/>
                      </a:lnTo>
                      <a:close/>
                      <a:moveTo>
                        <a:pt x="177" y="27"/>
                      </a:moveTo>
                      <a:lnTo>
                        <a:pt x="188" y="23"/>
                      </a:lnTo>
                      <a:lnTo>
                        <a:pt x="196" y="34"/>
                      </a:lnTo>
                      <a:lnTo>
                        <a:pt x="203" y="50"/>
                      </a:lnTo>
                      <a:lnTo>
                        <a:pt x="181" y="53"/>
                      </a:lnTo>
                      <a:lnTo>
                        <a:pt x="177" y="50"/>
                      </a:lnTo>
                      <a:lnTo>
                        <a:pt x="173" y="42"/>
                      </a:lnTo>
                      <a:lnTo>
                        <a:pt x="169" y="38"/>
                      </a:lnTo>
                      <a:lnTo>
                        <a:pt x="177" y="27"/>
                      </a:lnTo>
                      <a:lnTo>
                        <a:pt x="177" y="27"/>
                      </a:lnTo>
                      <a:close/>
                      <a:moveTo>
                        <a:pt x="150" y="34"/>
                      </a:moveTo>
                      <a:lnTo>
                        <a:pt x="162" y="31"/>
                      </a:lnTo>
                      <a:lnTo>
                        <a:pt x="173" y="42"/>
                      </a:lnTo>
                      <a:lnTo>
                        <a:pt x="177" y="57"/>
                      </a:lnTo>
                      <a:lnTo>
                        <a:pt x="158" y="61"/>
                      </a:lnTo>
                      <a:lnTo>
                        <a:pt x="150" y="57"/>
                      </a:lnTo>
                      <a:lnTo>
                        <a:pt x="150" y="50"/>
                      </a:lnTo>
                      <a:lnTo>
                        <a:pt x="143" y="46"/>
                      </a:lnTo>
                      <a:lnTo>
                        <a:pt x="150" y="34"/>
                      </a:lnTo>
                      <a:lnTo>
                        <a:pt x="150" y="34"/>
                      </a:lnTo>
                      <a:close/>
                      <a:moveTo>
                        <a:pt x="128" y="42"/>
                      </a:moveTo>
                      <a:lnTo>
                        <a:pt x="139" y="42"/>
                      </a:lnTo>
                      <a:lnTo>
                        <a:pt x="150" y="50"/>
                      </a:lnTo>
                      <a:lnTo>
                        <a:pt x="154" y="65"/>
                      </a:lnTo>
                      <a:lnTo>
                        <a:pt x="132" y="69"/>
                      </a:lnTo>
                      <a:lnTo>
                        <a:pt x="128" y="65"/>
                      </a:lnTo>
                      <a:lnTo>
                        <a:pt x="124" y="57"/>
                      </a:lnTo>
                      <a:lnTo>
                        <a:pt x="120" y="53"/>
                      </a:lnTo>
                      <a:lnTo>
                        <a:pt x="128" y="42"/>
                      </a:lnTo>
                      <a:lnTo>
                        <a:pt x="128" y="42"/>
                      </a:lnTo>
                      <a:close/>
                      <a:moveTo>
                        <a:pt x="105" y="50"/>
                      </a:moveTo>
                      <a:lnTo>
                        <a:pt x="117" y="50"/>
                      </a:lnTo>
                      <a:lnTo>
                        <a:pt x="124" y="57"/>
                      </a:lnTo>
                      <a:lnTo>
                        <a:pt x="128" y="72"/>
                      </a:lnTo>
                      <a:lnTo>
                        <a:pt x="109" y="80"/>
                      </a:lnTo>
                      <a:lnTo>
                        <a:pt x="102" y="69"/>
                      </a:lnTo>
                      <a:lnTo>
                        <a:pt x="102" y="65"/>
                      </a:lnTo>
                      <a:lnTo>
                        <a:pt x="98" y="61"/>
                      </a:lnTo>
                      <a:lnTo>
                        <a:pt x="105" y="50"/>
                      </a:lnTo>
                      <a:lnTo>
                        <a:pt x="105" y="50"/>
                      </a:lnTo>
                      <a:close/>
                      <a:moveTo>
                        <a:pt x="79" y="61"/>
                      </a:moveTo>
                      <a:lnTo>
                        <a:pt x="90" y="57"/>
                      </a:lnTo>
                      <a:lnTo>
                        <a:pt x="102" y="65"/>
                      </a:lnTo>
                      <a:lnTo>
                        <a:pt x="105" y="80"/>
                      </a:lnTo>
                      <a:lnTo>
                        <a:pt x="83" y="88"/>
                      </a:lnTo>
                      <a:lnTo>
                        <a:pt x="79" y="80"/>
                      </a:lnTo>
                      <a:lnTo>
                        <a:pt x="75" y="72"/>
                      </a:lnTo>
                      <a:lnTo>
                        <a:pt x="71" y="69"/>
                      </a:lnTo>
                      <a:lnTo>
                        <a:pt x="79" y="61"/>
                      </a:lnTo>
                      <a:lnTo>
                        <a:pt x="79" y="61"/>
                      </a:lnTo>
                      <a:close/>
                      <a:moveTo>
                        <a:pt x="53" y="69"/>
                      </a:moveTo>
                      <a:lnTo>
                        <a:pt x="64" y="65"/>
                      </a:lnTo>
                      <a:lnTo>
                        <a:pt x="75" y="72"/>
                      </a:lnTo>
                      <a:lnTo>
                        <a:pt x="79" y="88"/>
                      </a:lnTo>
                      <a:lnTo>
                        <a:pt x="60" y="95"/>
                      </a:lnTo>
                      <a:lnTo>
                        <a:pt x="53" y="88"/>
                      </a:lnTo>
                      <a:lnTo>
                        <a:pt x="53" y="80"/>
                      </a:lnTo>
                      <a:lnTo>
                        <a:pt x="45" y="76"/>
                      </a:lnTo>
                      <a:lnTo>
                        <a:pt x="53" y="69"/>
                      </a:lnTo>
                      <a:lnTo>
                        <a:pt x="53" y="69"/>
                      </a:lnTo>
                      <a:close/>
                      <a:moveTo>
                        <a:pt x="30" y="76"/>
                      </a:moveTo>
                      <a:lnTo>
                        <a:pt x="41" y="72"/>
                      </a:lnTo>
                      <a:lnTo>
                        <a:pt x="53" y="80"/>
                      </a:lnTo>
                      <a:lnTo>
                        <a:pt x="56" y="95"/>
                      </a:lnTo>
                      <a:lnTo>
                        <a:pt x="38" y="103"/>
                      </a:lnTo>
                      <a:lnTo>
                        <a:pt x="30" y="95"/>
                      </a:lnTo>
                      <a:lnTo>
                        <a:pt x="26" y="88"/>
                      </a:lnTo>
                      <a:lnTo>
                        <a:pt x="23" y="84"/>
                      </a:lnTo>
                      <a:lnTo>
                        <a:pt x="30" y="76"/>
                      </a:lnTo>
                      <a:lnTo>
                        <a:pt x="30" y="76"/>
                      </a:lnTo>
                      <a:close/>
                      <a:moveTo>
                        <a:pt x="7" y="84"/>
                      </a:moveTo>
                      <a:lnTo>
                        <a:pt x="19" y="80"/>
                      </a:lnTo>
                      <a:lnTo>
                        <a:pt x="26" y="88"/>
                      </a:lnTo>
                      <a:lnTo>
                        <a:pt x="34" y="103"/>
                      </a:lnTo>
                      <a:lnTo>
                        <a:pt x="11" y="110"/>
                      </a:lnTo>
                      <a:lnTo>
                        <a:pt x="4" y="103"/>
                      </a:lnTo>
                      <a:lnTo>
                        <a:pt x="4" y="95"/>
                      </a:lnTo>
                      <a:lnTo>
                        <a:pt x="0" y="91"/>
                      </a:lnTo>
                      <a:lnTo>
                        <a:pt x="7" y="84"/>
                      </a:lnTo>
                      <a:lnTo>
                        <a:pt x="7" y="84"/>
                      </a:lnTo>
                      <a:close/>
                    </a:path>
                  </a:pathLst>
                </a:custGeom>
                <a:solidFill>
                  <a:srgbClr val="F4F4D1"/>
                </a:solidFill>
                <a:ln w="9525">
                  <a:noFill/>
                  <a:round/>
                  <a:headEnd/>
                  <a:tailEnd/>
                </a:ln>
              </p:spPr>
              <p:txBody>
                <a:bodyPr/>
                <a:lstStyle/>
                <a:p>
                  <a:endParaRPr lang="en-US"/>
                </a:p>
              </p:txBody>
            </p:sp>
            <p:sp>
              <p:nvSpPr>
                <p:cNvPr id="385356" name="Freeform 332"/>
                <p:cNvSpPr>
                  <a:spLocks noChangeAspect="1"/>
                </p:cNvSpPr>
                <p:nvPr/>
              </p:nvSpPr>
              <p:spPr bwMode="auto">
                <a:xfrm>
                  <a:off x="1425" y="3089"/>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5357" name="Freeform 333"/>
                <p:cNvSpPr>
                  <a:spLocks noChangeAspect="1"/>
                </p:cNvSpPr>
                <p:nvPr/>
              </p:nvSpPr>
              <p:spPr bwMode="auto">
                <a:xfrm>
                  <a:off x="1402" y="3097"/>
                  <a:ext cx="34" cy="30"/>
                </a:xfrm>
                <a:custGeom>
                  <a:avLst/>
                  <a:gdLst/>
                  <a:ahLst/>
                  <a:cxnLst>
                    <a:cxn ang="0">
                      <a:pos x="8" y="4"/>
                    </a:cxn>
                    <a:cxn ang="0">
                      <a:pos x="19" y="0"/>
                    </a:cxn>
                    <a:cxn ang="0">
                      <a:pos x="30" y="11"/>
                    </a:cxn>
                    <a:cxn ang="0">
                      <a:pos x="34" y="26"/>
                    </a:cxn>
                    <a:cxn ang="0">
                      <a:pos x="12" y="30"/>
                    </a:cxn>
                    <a:cxn ang="0">
                      <a:pos x="8" y="26"/>
                    </a:cxn>
                    <a:cxn ang="0">
                      <a:pos x="4" y="19"/>
                    </a:cxn>
                    <a:cxn ang="0">
                      <a:pos x="0" y="15"/>
                    </a:cxn>
                    <a:cxn ang="0">
                      <a:pos x="8" y="4"/>
                    </a:cxn>
                  </a:cxnLst>
                  <a:rect l="0" t="0" r="r" b="b"/>
                  <a:pathLst>
                    <a:path w="34" h="30">
                      <a:moveTo>
                        <a:pt x="8" y="4"/>
                      </a:moveTo>
                      <a:lnTo>
                        <a:pt x="19" y="0"/>
                      </a:lnTo>
                      <a:lnTo>
                        <a:pt x="30" y="11"/>
                      </a:lnTo>
                      <a:lnTo>
                        <a:pt x="34" y="26"/>
                      </a:lnTo>
                      <a:lnTo>
                        <a:pt x="12" y="30"/>
                      </a:lnTo>
                      <a:lnTo>
                        <a:pt x="8" y="26"/>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5358" name="Freeform 334"/>
                <p:cNvSpPr>
                  <a:spLocks noChangeAspect="1"/>
                </p:cNvSpPr>
                <p:nvPr/>
              </p:nvSpPr>
              <p:spPr bwMode="auto">
                <a:xfrm>
                  <a:off x="1376" y="3104"/>
                  <a:ext cx="34" cy="31"/>
                </a:xfrm>
                <a:custGeom>
                  <a:avLst/>
                  <a:gdLst/>
                  <a:ahLst/>
                  <a:cxnLst>
                    <a:cxn ang="0">
                      <a:pos x="7" y="4"/>
                    </a:cxn>
                    <a:cxn ang="0">
                      <a:pos x="19" y="0"/>
                    </a:cxn>
                    <a:cxn ang="0">
                      <a:pos x="30" y="12"/>
                    </a:cxn>
                    <a:cxn ang="0">
                      <a:pos x="34" y="27"/>
                    </a:cxn>
                    <a:cxn ang="0">
                      <a:pos x="15" y="31"/>
                    </a:cxn>
                    <a:cxn ang="0">
                      <a:pos x="7" y="23"/>
                    </a:cxn>
                    <a:cxn ang="0">
                      <a:pos x="4" y="19"/>
                    </a:cxn>
                    <a:cxn ang="0">
                      <a:pos x="0" y="16"/>
                    </a:cxn>
                    <a:cxn ang="0">
                      <a:pos x="7" y="4"/>
                    </a:cxn>
                  </a:cxnLst>
                  <a:rect l="0" t="0" r="r" b="b"/>
                  <a:pathLst>
                    <a:path w="34" h="31">
                      <a:moveTo>
                        <a:pt x="7" y="4"/>
                      </a:moveTo>
                      <a:lnTo>
                        <a:pt x="19" y="0"/>
                      </a:lnTo>
                      <a:lnTo>
                        <a:pt x="30" y="12"/>
                      </a:lnTo>
                      <a:lnTo>
                        <a:pt x="34" y="27"/>
                      </a:lnTo>
                      <a:lnTo>
                        <a:pt x="15" y="31"/>
                      </a:lnTo>
                      <a:lnTo>
                        <a:pt x="7" y="23"/>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85359" name="Freeform 335"/>
                <p:cNvSpPr>
                  <a:spLocks noChangeAspect="1"/>
                </p:cNvSpPr>
                <p:nvPr/>
              </p:nvSpPr>
              <p:spPr bwMode="auto">
                <a:xfrm>
                  <a:off x="1353" y="3112"/>
                  <a:ext cx="34" cy="30"/>
                </a:xfrm>
                <a:custGeom>
                  <a:avLst/>
                  <a:gdLst/>
                  <a:ahLst/>
                  <a:cxnLst>
                    <a:cxn ang="0">
                      <a:pos x="8" y="4"/>
                    </a:cxn>
                    <a:cxn ang="0">
                      <a:pos x="19" y="0"/>
                    </a:cxn>
                    <a:cxn ang="0">
                      <a:pos x="30" y="11"/>
                    </a:cxn>
                    <a:cxn ang="0">
                      <a:pos x="34" y="27"/>
                    </a:cxn>
                    <a:cxn ang="0">
                      <a:pos x="15" y="30"/>
                    </a:cxn>
                    <a:cxn ang="0">
                      <a:pos x="8" y="27"/>
                    </a:cxn>
                    <a:cxn ang="0">
                      <a:pos x="4" y="19"/>
                    </a:cxn>
                    <a:cxn ang="0">
                      <a:pos x="0" y="15"/>
                    </a:cxn>
                    <a:cxn ang="0">
                      <a:pos x="8" y="4"/>
                    </a:cxn>
                  </a:cxnLst>
                  <a:rect l="0" t="0" r="r" b="b"/>
                  <a:pathLst>
                    <a:path w="34" h="30">
                      <a:moveTo>
                        <a:pt x="8" y="4"/>
                      </a:moveTo>
                      <a:lnTo>
                        <a:pt x="19" y="0"/>
                      </a:lnTo>
                      <a:lnTo>
                        <a:pt x="30" y="11"/>
                      </a:lnTo>
                      <a:lnTo>
                        <a:pt x="34" y="27"/>
                      </a:lnTo>
                      <a:lnTo>
                        <a:pt x="15" y="30"/>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5360" name="Freeform 336"/>
                <p:cNvSpPr>
                  <a:spLocks noChangeAspect="1"/>
                </p:cNvSpPr>
                <p:nvPr/>
              </p:nvSpPr>
              <p:spPr bwMode="auto">
                <a:xfrm>
                  <a:off x="1327" y="3120"/>
                  <a:ext cx="34" cy="34"/>
                </a:xfrm>
                <a:custGeom>
                  <a:avLst/>
                  <a:gdLst/>
                  <a:ahLst/>
                  <a:cxnLst>
                    <a:cxn ang="0">
                      <a:pos x="7" y="3"/>
                    </a:cxn>
                    <a:cxn ang="0">
                      <a:pos x="23" y="0"/>
                    </a:cxn>
                    <a:cxn ang="0">
                      <a:pos x="30" y="11"/>
                    </a:cxn>
                    <a:cxn ang="0">
                      <a:pos x="34" y="26"/>
                    </a:cxn>
                    <a:cxn ang="0">
                      <a:pos x="15" y="34"/>
                    </a:cxn>
                    <a:cxn ang="0">
                      <a:pos x="7" y="26"/>
                    </a:cxn>
                    <a:cxn ang="0">
                      <a:pos x="7" y="19"/>
                    </a:cxn>
                    <a:cxn ang="0">
                      <a:pos x="0" y="15"/>
                    </a:cxn>
                    <a:cxn ang="0">
                      <a:pos x="7" y="3"/>
                    </a:cxn>
                  </a:cxnLst>
                  <a:rect l="0" t="0" r="r" b="b"/>
                  <a:pathLst>
                    <a:path w="34" h="34">
                      <a:moveTo>
                        <a:pt x="7" y="3"/>
                      </a:moveTo>
                      <a:lnTo>
                        <a:pt x="23" y="0"/>
                      </a:lnTo>
                      <a:lnTo>
                        <a:pt x="30" y="11"/>
                      </a:lnTo>
                      <a:lnTo>
                        <a:pt x="34" y="26"/>
                      </a:lnTo>
                      <a:lnTo>
                        <a:pt x="15" y="34"/>
                      </a:lnTo>
                      <a:lnTo>
                        <a:pt x="7"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85361" name="Freeform 337"/>
                <p:cNvSpPr>
                  <a:spLocks noChangeAspect="1"/>
                </p:cNvSpPr>
                <p:nvPr/>
              </p:nvSpPr>
              <p:spPr bwMode="auto">
                <a:xfrm>
                  <a:off x="1304" y="3127"/>
                  <a:ext cx="34" cy="34"/>
                </a:xfrm>
                <a:custGeom>
                  <a:avLst/>
                  <a:gdLst/>
                  <a:ahLst/>
                  <a:cxnLst>
                    <a:cxn ang="0">
                      <a:pos x="8" y="4"/>
                    </a:cxn>
                    <a:cxn ang="0">
                      <a:pos x="19" y="0"/>
                    </a:cxn>
                    <a:cxn ang="0">
                      <a:pos x="30" y="12"/>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2"/>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5362" name="Freeform 338"/>
                <p:cNvSpPr>
                  <a:spLocks noChangeAspect="1"/>
                </p:cNvSpPr>
                <p:nvPr/>
              </p:nvSpPr>
              <p:spPr bwMode="auto">
                <a:xfrm>
                  <a:off x="1278" y="3135"/>
                  <a:ext cx="38" cy="34"/>
                </a:xfrm>
                <a:custGeom>
                  <a:avLst/>
                  <a:gdLst/>
                  <a:ahLst/>
                  <a:cxnLst>
                    <a:cxn ang="0">
                      <a:pos x="11" y="4"/>
                    </a:cxn>
                    <a:cxn ang="0">
                      <a:pos x="23" y="0"/>
                    </a:cxn>
                    <a:cxn ang="0">
                      <a:pos x="30" y="11"/>
                    </a:cxn>
                    <a:cxn ang="0">
                      <a:pos x="38" y="26"/>
                    </a:cxn>
                    <a:cxn ang="0">
                      <a:pos x="15" y="34"/>
                    </a:cxn>
                    <a:cxn ang="0">
                      <a:pos x="8" y="26"/>
                    </a:cxn>
                    <a:cxn ang="0">
                      <a:pos x="8" y="19"/>
                    </a:cxn>
                    <a:cxn ang="0">
                      <a:pos x="0" y="15"/>
                    </a:cxn>
                    <a:cxn ang="0">
                      <a:pos x="11" y="4"/>
                    </a:cxn>
                  </a:cxnLst>
                  <a:rect l="0" t="0" r="r" b="b"/>
                  <a:pathLst>
                    <a:path w="38" h="34">
                      <a:moveTo>
                        <a:pt x="11" y="4"/>
                      </a:moveTo>
                      <a:lnTo>
                        <a:pt x="23" y="0"/>
                      </a:lnTo>
                      <a:lnTo>
                        <a:pt x="30" y="11"/>
                      </a:lnTo>
                      <a:lnTo>
                        <a:pt x="38" y="26"/>
                      </a:lnTo>
                      <a:lnTo>
                        <a:pt x="15" y="34"/>
                      </a:lnTo>
                      <a:lnTo>
                        <a:pt x="8" y="26"/>
                      </a:lnTo>
                      <a:lnTo>
                        <a:pt x="8" y="19"/>
                      </a:lnTo>
                      <a:lnTo>
                        <a:pt x="0" y="15"/>
                      </a:lnTo>
                      <a:lnTo>
                        <a:pt x="11" y="4"/>
                      </a:lnTo>
                    </a:path>
                  </a:pathLst>
                </a:custGeom>
                <a:noFill/>
                <a:ln w="6350">
                  <a:solidFill>
                    <a:srgbClr val="000000"/>
                  </a:solidFill>
                  <a:prstDash val="solid"/>
                  <a:round/>
                  <a:headEnd/>
                  <a:tailEnd/>
                </a:ln>
              </p:spPr>
              <p:txBody>
                <a:bodyPr/>
                <a:lstStyle/>
                <a:p>
                  <a:endParaRPr lang="en-US"/>
                </a:p>
              </p:txBody>
            </p:sp>
            <p:sp>
              <p:nvSpPr>
                <p:cNvPr id="385363" name="Freeform 339"/>
                <p:cNvSpPr>
                  <a:spLocks noChangeAspect="1"/>
                </p:cNvSpPr>
                <p:nvPr/>
              </p:nvSpPr>
              <p:spPr bwMode="auto">
                <a:xfrm>
                  <a:off x="1255" y="3142"/>
                  <a:ext cx="34" cy="35"/>
                </a:xfrm>
                <a:custGeom>
                  <a:avLst/>
                  <a:gdLst/>
                  <a:ahLst/>
                  <a:cxnLst>
                    <a:cxn ang="0">
                      <a:pos x="8" y="4"/>
                    </a:cxn>
                    <a:cxn ang="0">
                      <a:pos x="19" y="0"/>
                    </a:cxn>
                    <a:cxn ang="0">
                      <a:pos x="31" y="12"/>
                    </a:cxn>
                    <a:cxn ang="0">
                      <a:pos x="34" y="27"/>
                    </a:cxn>
                    <a:cxn ang="0">
                      <a:pos x="15" y="35"/>
                    </a:cxn>
                    <a:cxn ang="0">
                      <a:pos x="8" y="27"/>
                    </a:cxn>
                    <a:cxn ang="0">
                      <a:pos x="4" y="19"/>
                    </a:cxn>
                    <a:cxn ang="0">
                      <a:pos x="0" y="16"/>
                    </a:cxn>
                    <a:cxn ang="0">
                      <a:pos x="8" y="4"/>
                    </a:cxn>
                  </a:cxnLst>
                  <a:rect l="0" t="0" r="r" b="b"/>
                  <a:pathLst>
                    <a:path w="34" h="35">
                      <a:moveTo>
                        <a:pt x="8" y="4"/>
                      </a:moveTo>
                      <a:lnTo>
                        <a:pt x="19" y="0"/>
                      </a:lnTo>
                      <a:lnTo>
                        <a:pt x="31" y="12"/>
                      </a:lnTo>
                      <a:lnTo>
                        <a:pt x="34" y="27"/>
                      </a:lnTo>
                      <a:lnTo>
                        <a:pt x="15" y="35"/>
                      </a:lnTo>
                      <a:lnTo>
                        <a:pt x="8"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85364" name="Freeform 340"/>
                <p:cNvSpPr>
                  <a:spLocks noChangeAspect="1"/>
                </p:cNvSpPr>
                <p:nvPr/>
              </p:nvSpPr>
              <p:spPr bwMode="auto">
                <a:xfrm>
                  <a:off x="1233" y="3154"/>
                  <a:ext cx="30" cy="26"/>
                </a:xfrm>
                <a:custGeom>
                  <a:avLst/>
                  <a:gdLst/>
                  <a:ahLst/>
                  <a:cxnLst>
                    <a:cxn ang="0">
                      <a:pos x="7" y="0"/>
                    </a:cxn>
                    <a:cxn ang="0">
                      <a:pos x="19" y="0"/>
                    </a:cxn>
                    <a:cxn ang="0">
                      <a:pos x="26" y="7"/>
                    </a:cxn>
                    <a:cxn ang="0">
                      <a:pos x="30" y="23"/>
                    </a:cxn>
                    <a:cxn ang="0">
                      <a:pos x="11" y="26"/>
                    </a:cxn>
                    <a:cxn ang="0">
                      <a:pos x="4" y="23"/>
                    </a:cxn>
                    <a:cxn ang="0">
                      <a:pos x="4" y="15"/>
                    </a:cxn>
                    <a:cxn ang="0">
                      <a:pos x="0" y="11"/>
                    </a:cxn>
                    <a:cxn ang="0">
                      <a:pos x="7" y="0"/>
                    </a:cxn>
                  </a:cxnLst>
                  <a:rect l="0" t="0" r="r" b="b"/>
                  <a:pathLst>
                    <a:path w="30" h="26">
                      <a:moveTo>
                        <a:pt x="7" y="0"/>
                      </a:moveTo>
                      <a:lnTo>
                        <a:pt x="19" y="0"/>
                      </a:lnTo>
                      <a:lnTo>
                        <a:pt x="26" y="7"/>
                      </a:lnTo>
                      <a:lnTo>
                        <a:pt x="30" y="23"/>
                      </a:lnTo>
                      <a:lnTo>
                        <a:pt x="11" y="26"/>
                      </a:lnTo>
                      <a:lnTo>
                        <a:pt x="4" y="23"/>
                      </a:lnTo>
                      <a:lnTo>
                        <a:pt x="4"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85365" name="Freeform 341"/>
                <p:cNvSpPr>
                  <a:spLocks noChangeAspect="1"/>
                </p:cNvSpPr>
                <p:nvPr/>
              </p:nvSpPr>
              <p:spPr bwMode="auto">
                <a:xfrm>
                  <a:off x="1207" y="3161"/>
                  <a:ext cx="33" cy="31"/>
                </a:xfrm>
                <a:custGeom>
                  <a:avLst/>
                  <a:gdLst/>
                  <a:ahLst/>
                  <a:cxnLst>
                    <a:cxn ang="0">
                      <a:pos x="7" y="4"/>
                    </a:cxn>
                    <a:cxn ang="0">
                      <a:pos x="18" y="0"/>
                    </a:cxn>
                    <a:cxn ang="0">
                      <a:pos x="30" y="8"/>
                    </a:cxn>
                    <a:cxn ang="0">
                      <a:pos x="33" y="23"/>
                    </a:cxn>
                    <a:cxn ang="0">
                      <a:pos x="15" y="31"/>
                    </a:cxn>
                    <a:cxn ang="0">
                      <a:pos x="7" y="23"/>
                    </a:cxn>
                    <a:cxn ang="0">
                      <a:pos x="3" y="16"/>
                    </a:cxn>
                    <a:cxn ang="0">
                      <a:pos x="0" y="12"/>
                    </a:cxn>
                    <a:cxn ang="0">
                      <a:pos x="7" y="4"/>
                    </a:cxn>
                  </a:cxnLst>
                  <a:rect l="0" t="0" r="r" b="b"/>
                  <a:pathLst>
                    <a:path w="33" h="31">
                      <a:moveTo>
                        <a:pt x="7" y="4"/>
                      </a:moveTo>
                      <a:lnTo>
                        <a:pt x="18" y="0"/>
                      </a:lnTo>
                      <a:lnTo>
                        <a:pt x="30" y="8"/>
                      </a:lnTo>
                      <a:lnTo>
                        <a:pt x="33" y="23"/>
                      </a:lnTo>
                      <a:lnTo>
                        <a:pt x="15" y="31"/>
                      </a:lnTo>
                      <a:lnTo>
                        <a:pt x="7" y="23"/>
                      </a:lnTo>
                      <a:lnTo>
                        <a:pt x="3"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5366" name="Freeform 342"/>
                <p:cNvSpPr>
                  <a:spLocks noChangeAspect="1"/>
                </p:cNvSpPr>
                <p:nvPr/>
              </p:nvSpPr>
              <p:spPr bwMode="auto">
                <a:xfrm>
                  <a:off x="1184" y="3169"/>
                  <a:ext cx="34" cy="30"/>
                </a:xfrm>
                <a:custGeom>
                  <a:avLst/>
                  <a:gdLst/>
                  <a:ahLst/>
                  <a:cxnLst>
                    <a:cxn ang="0">
                      <a:pos x="7" y="4"/>
                    </a:cxn>
                    <a:cxn ang="0">
                      <a:pos x="19" y="0"/>
                    </a:cxn>
                    <a:cxn ang="0">
                      <a:pos x="26" y="8"/>
                    </a:cxn>
                    <a:cxn ang="0">
                      <a:pos x="34" y="23"/>
                    </a:cxn>
                    <a:cxn ang="0">
                      <a:pos x="11" y="30"/>
                    </a:cxn>
                    <a:cxn ang="0">
                      <a:pos x="7" y="23"/>
                    </a:cxn>
                    <a:cxn ang="0">
                      <a:pos x="4" y="15"/>
                    </a:cxn>
                    <a:cxn ang="0">
                      <a:pos x="0" y="11"/>
                    </a:cxn>
                    <a:cxn ang="0">
                      <a:pos x="7" y="4"/>
                    </a:cxn>
                  </a:cxnLst>
                  <a:rect l="0" t="0" r="r" b="b"/>
                  <a:pathLst>
                    <a:path w="34" h="30">
                      <a:moveTo>
                        <a:pt x="7" y="4"/>
                      </a:moveTo>
                      <a:lnTo>
                        <a:pt x="19" y="0"/>
                      </a:lnTo>
                      <a:lnTo>
                        <a:pt x="26" y="8"/>
                      </a:lnTo>
                      <a:lnTo>
                        <a:pt x="34" y="23"/>
                      </a:lnTo>
                      <a:lnTo>
                        <a:pt x="11"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5367" name="Freeform 343"/>
                <p:cNvSpPr>
                  <a:spLocks noChangeAspect="1" noEditPoints="1"/>
                </p:cNvSpPr>
                <p:nvPr/>
              </p:nvSpPr>
              <p:spPr bwMode="auto">
                <a:xfrm>
                  <a:off x="1184" y="3093"/>
                  <a:ext cx="256" cy="106"/>
                </a:xfrm>
                <a:custGeom>
                  <a:avLst/>
                  <a:gdLst/>
                  <a:ahLst/>
                  <a:cxnLst>
                    <a:cxn ang="0">
                      <a:pos x="256" y="27"/>
                    </a:cxn>
                    <a:cxn ang="0">
                      <a:pos x="245" y="11"/>
                    </a:cxn>
                    <a:cxn ang="0">
                      <a:pos x="248" y="0"/>
                    </a:cxn>
                    <a:cxn ang="0">
                      <a:pos x="256" y="8"/>
                    </a:cxn>
                    <a:cxn ang="0">
                      <a:pos x="230" y="34"/>
                    </a:cxn>
                    <a:cxn ang="0">
                      <a:pos x="222" y="19"/>
                    </a:cxn>
                    <a:cxn ang="0">
                      <a:pos x="226" y="8"/>
                    </a:cxn>
                    <a:cxn ang="0">
                      <a:pos x="233" y="19"/>
                    </a:cxn>
                    <a:cxn ang="0">
                      <a:pos x="207" y="42"/>
                    </a:cxn>
                    <a:cxn ang="0">
                      <a:pos x="199" y="30"/>
                    </a:cxn>
                    <a:cxn ang="0">
                      <a:pos x="199" y="15"/>
                    </a:cxn>
                    <a:cxn ang="0">
                      <a:pos x="211" y="27"/>
                    </a:cxn>
                    <a:cxn ang="0">
                      <a:pos x="181" y="49"/>
                    </a:cxn>
                    <a:cxn ang="0">
                      <a:pos x="173" y="38"/>
                    </a:cxn>
                    <a:cxn ang="0">
                      <a:pos x="177" y="23"/>
                    </a:cxn>
                    <a:cxn ang="0">
                      <a:pos x="184" y="34"/>
                    </a:cxn>
                    <a:cxn ang="0">
                      <a:pos x="158" y="57"/>
                    </a:cxn>
                    <a:cxn ang="0">
                      <a:pos x="150" y="46"/>
                    </a:cxn>
                    <a:cxn ang="0">
                      <a:pos x="150" y="30"/>
                    </a:cxn>
                    <a:cxn ang="0">
                      <a:pos x="162" y="42"/>
                    </a:cxn>
                    <a:cxn ang="0">
                      <a:pos x="135" y="65"/>
                    </a:cxn>
                    <a:cxn ang="0">
                      <a:pos x="124" y="53"/>
                    </a:cxn>
                    <a:cxn ang="0">
                      <a:pos x="128" y="38"/>
                    </a:cxn>
                    <a:cxn ang="0">
                      <a:pos x="135" y="49"/>
                    </a:cxn>
                    <a:cxn ang="0">
                      <a:pos x="109" y="72"/>
                    </a:cxn>
                    <a:cxn ang="0">
                      <a:pos x="102" y="61"/>
                    </a:cxn>
                    <a:cxn ang="0">
                      <a:pos x="105" y="46"/>
                    </a:cxn>
                    <a:cxn ang="0">
                      <a:pos x="113" y="57"/>
                    </a:cxn>
                    <a:cxn ang="0">
                      <a:pos x="86" y="80"/>
                    </a:cxn>
                    <a:cxn ang="0">
                      <a:pos x="75" y="68"/>
                    </a:cxn>
                    <a:cxn ang="0">
                      <a:pos x="79" y="57"/>
                    </a:cxn>
                    <a:cxn ang="0">
                      <a:pos x="86" y="65"/>
                    </a:cxn>
                    <a:cxn ang="0">
                      <a:pos x="60" y="91"/>
                    </a:cxn>
                    <a:cxn ang="0">
                      <a:pos x="53" y="76"/>
                    </a:cxn>
                    <a:cxn ang="0">
                      <a:pos x="56" y="65"/>
                    </a:cxn>
                    <a:cxn ang="0">
                      <a:pos x="64" y="72"/>
                    </a:cxn>
                    <a:cxn ang="0">
                      <a:pos x="38" y="99"/>
                    </a:cxn>
                    <a:cxn ang="0">
                      <a:pos x="30" y="84"/>
                    </a:cxn>
                    <a:cxn ang="0">
                      <a:pos x="30" y="72"/>
                    </a:cxn>
                    <a:cxn ang="0">
                      <a:pos x="41" y="80"/>
                    </a:cxn>
                    <a:cxn ang="0">
                      <a:pos x="11" y="106"/>
                    </a:cxn>
                    <a:cxn ang="0">
                      <a:pos x="4" y="91"/>
                    </a:cxn>
                    <a:cxn ang="0">
                      <a:pos x="7" y="80"/>
                    </a:cxn>
                    <a:cxn ang="0">
                      <a:pos x="15" y="87"/>
                    </a:cxn>
                  </a:cxnLst>
                  <a:rect l="0" t="0" r="r" b="b"/>
                  <a:pathLst>
                    <a:path w="256" h="106">
                      <a:moveTo>
                        <a:pt x="256" y="8"/>
                      </a:moveTo>
                      <a:lnTo>
                        <a:pt x="256" y="27"/>
                      </a:lnTo>
                      <a:lnTo>
                        <a:pt x="248" y="19"/>
                      </a:lnTo>
                      <a:lnTo>
                        <a:pt x="245" y="11"/>
                      </a:lnTo>
                      <a:lnTo>
                        <a:pt x="241" y="8"/>
                      </a:lnTo>
                      <a:lnTo>
                        <a:pt x="248" y="0"/>
                      </a:lnTo>
                      <a:lnTo>
                        <a:pt x="256" y="8"/>
                      </a:lnTo>
                      <a:lnTo>
                        <a:pt x="256" y="8"/>
                      </a:lnTo>
                      <a:close/>
                      <a:moveTo>
                        <a:pt x="233" y="19"/>
                      </a:moveTo>
                      <a:lnTo>
                        <a:pt x="230" y="34"/>
                      </a:lnTo>
                      <a:lnTo>
                        <a:pt x="226" y="27"/>
                      </a:lnTo>
                      <a:lnTo>
                        <a:pt x="222" y="19"/>
                      </a:lnTo>
                      <a:lnTo>
                        <a:pt x="218" y="19"/>
                      </a:lnTo>
                      <a:lnTo>
                        <a:pt x="226" y="8"/>
                      </a:lnTo>
                      <a:lnTo>
                        <a:pt x="233" y="19"/>
                      </a:lnTo>
                      <a:lnTo>
                        <a:pt x="233" y="19"/>
                      </a:lnTo>
                      <a:close/>
                      <a:moveTo>
                        <a:pt x="211" y="27"/>
                      </a:moveTo>
                      <a:lnTo>
                        <a:pt x="207" y="42"/>
                      </a:lnTo>
                      <a:lnTo>
                        <a:pt x="199" y="34"/>
                      </a:lnTo>
                      <a:lnTo>
                        <a:pt x="199" y="30"/>
                      </a:lnTo>
                      <a:lnTo>
                        <a:pt x="192" y="27"/>
                      </a:lnTo>
                      <a:lnTo>
                        <a:pt x="199" y="15"/>
                      </a:lnTo>
                      <a:lnTo>
                        <a:pt x="211" y="27"/>
                      </a:lnTo>
                      <a:lnTo>
                        <a:pt x="211" y="27"/>
                      </a:lnTo>
                      <a:close/>
                      <a:moveTo>
                        <a:pt x="184" y="34"/>
                      </a:moveTo>
                      <a:lnTo>
                        <a:pt x="181" y="49"/>
                      </a:lnTo>
                      <a:lnTo>
                        <a:pt x="177" y="46"/>
                      </a:lnTo>
                      <a:lnTo>
                        <a:pt x="173" y="38"/>
                      </a:lnTo>
                      <a:lnTo>
                        <a:pt x="169" y="34"/>
                      </a:lnTo>
                      <a:lnTo>
                        <a:pt x="177" y="23"/>
                      </a:lnTo>
                      <a:lnTo>
                        <a:pt x="184" y="34"/>
                      </a:lnTo>
                      <a:lnTo>
                        <a:pt x="184" y="34"/>
                      </a:lnTo>
                      <a:close/>
                      <a:moveTo>
                        <a:pt x="162" y="42"/>
                      </a:moveTo>
                      <a:lnTo>
                        <a:pt x="158" y="57"/>
                      </a:lnTo>
                      <a:lnTo>
                        <a:pt x="150" y="49"/>
                      </a:lnTo>
                      <a:lnTo>
                        <a:pt x="150" y="46"/>
                      </a:lnTo>
                      <a:lnTo>
                        <a:pt x="147" y="42"/>
                      </a:lnTo>
                      <a:lnTo>
                        <a:pt x="150" y="30"/>
                      </a:lnTo>
                      <a:lnTo>
                        <a:pt x="162" y="42"/>
                      </a:lnTo>
                      <a:lnTo>
                        <a:pt x="162" y="42"/>
                      </a:lnTo>
                      <a:close/>
                      <a:moveTo>
                        <a:pt x="135" y="49"/>
                      </a:moveTo>
                      <a:lnTo>
                        <a:pt x="135" y="65"/>
                      </a:lnTo>
                      <a:lnTo>
                        <a:pt x="128" y="57"/>
                      </a:lnTo>
                      <a:lnTo>
                        <a:pt x="124" y="53"/>
                      </a:lnTo>
                      <a:lnTo>
                        <a:pt x="120" y="49"/>
                      </a:lnTo>
                      <a:lnTo>
                        <a:pt x="128" y="38"/>
                      </a:lnTo>
                      <a:lnTo>
                        <a:pt x="135" y="49"/>
                      </a:lnTo>
                      <a:lnTo>
                        <a:pt x="135" y="49"/>
                      </a:lnTo>
                      <a:close/>
                      <a:moveTo>
                        <a:pt x="113" y="57"/>
                      </a:moveTo>
                      <a:lnTo>
                        <a:pt x="109" y="72"/>
                      </a:lnTo>
                      <a:lnTo>
                        <a:pt x="102" y="65"/>
                      </a:lnTo>
                      <a:lnTo>
                        <a:pt x="102" y="61"/>
                      </a:lnTo>
                      <a:lnTo>
                        <a:pt x="98" y="57"/>
                      </a:lnTo>
                      <a:lnTo>
                        <a:pt x="105" y="46"/>
                      </a:lnTo>
                      <a:lnTo>
                        <a:pt x="113" y="57"/>
                      </a:lnTo>
                      <a:lnTo>
                        <a:pt x="113" y="57"/>
                      </a:lnTo>
                      <a:close/>
                      <a:moveTo>
                        <a:pt x="86" y="65"/>
                      </a:moveTo>
                      <a:lnTo>
                        <a:pt x="86" y="80"/>
                      </a:lnTo>
                      <a:lnTo>
                        <a:pt x="79" y="72"/>
                      </a:lnTo>
                      <a:lnTo>
                        <a:pt x="75" y="68"/>
                      </a:lnTo>
                      <a:lnTo>
                        <a:pt x="71" y="65"/>
                      </a:lnTo>
                      <a:lnTo>
                        <a:pt x="79" y="57"/>
                      </a:lnTo>
                      <a:lnTo>
                        <a:pt x="86" y="65"/>
                      </a:lnTo>
                      <a:lnTo>
                        <a:pt x="86" y="65"/>
                      </a:lnTo>
                      <a:close/>
                      <a:moveTo>
                        <a:pt x="64" y="72"/>
                      </a:moveTo>
                      <a:lnTo>
                        <a:pt x="60" y="91"/>
                      </a:lnTo>
                      <a:lnTo>
                        <a:pt x="53" y="84"/>
                      </a:lnTo>
                      <a:lnTo>
                        <a:pt x="53" y="76"/>
                      </a:lnTo>
                      <a:lnTo>
                        <a:pt x="49" y="72"/>
                      </a:lnTo>
                      <a:lnTo>
                        <a:pt x="56" y="65"/>
                      </a:lnTo>
                      <a:lnTo>
                        <a:pt x="64" y="72"/>
                      </a:lnTo>
                      <a:lnTo>
                        <a:pt x="64" y="72"/>
                      </a:lnTo>
                      <a:close/>
                      <a:moveTo>
                        <a:pt x="41" y="80"/>
                      </a:moveTo>
                      <a:lnTo>
                        <a:pt x="38" y="99"/>
                      </a:lnTo>
                      <a:lnTo>
                        <a:pt x="30" y="91"/>
                      </a:lnTo>
                      <a:lnTo>
                        <a:pt x="30" y="84"/>
                      </a:lnTo>
                      <a:lnTo>
                        <a:pt x="26" y="80"/>
                      </a:lnTo>
                      <a:lnTo>
                        <a:pt x="30" y="72"/>
                      </a:lnTo>
                      <a:lnTo>
                        <a:pt x="41" y="80"/>
                      </a:lnTo>
                      <a:lnTo>
                        <a:pt x="41" y="80"/>
                      </a:lnTo>
                      <a:close/>
                      <a:moveTo>
                        <a:pt x="15" y="87"/>
                      </a:moveTo>
                      <a:lnTo>
                        <a:pt x="11" y="106"/>
                      </a:lnTo>
                      <a:lnTo>
                        <a:pt x="7" y="99"/>
                      </a:lnTo>
                      <a:lnTo>
                        <a:pt x="4" y="91"/>
                      </a:lnTo>
                      <a:lnTo>
                        <a:pt x="0" y="87"/>
                      </a:lnTo>
                      <a:lnTo>
                        <a:pt x="7" y="80"/>
                      </a:lnTo>
                      <a:lnTo>
                        <a:pt x="15" y="87"/>
                      </a:lnTo>
                      <a:lnTo>
                        <a:pt x="15" y="87"/>
                      </a:lnTo>
                      <a:close/>
                    </a:path>
                  </a:pathLst>
                </a:custGeom>
                <a:solidFill>
                  <a:srgbClr val="E2E2BF"/>
                </a:solidFill>
                <a:ln w="9525">
                  <a:noFill/>
                  <a:round/>
                  <a:headEnd/>
                  <a:tailEnd/>
                </a:ln>
              </p:spPr>
              <p:txBody>
                <a:bodyPr/>
                <a:lstStyle/>
                <a:p>
                  <a:endParaRPr lang="en-US"/>
                </a:p>
              </p:txBody>
            </p:sp>
            <p:sp>
              <p:nvSpPr>
                <p:cNvPr id="385368" name="Freeform 344"/>
                <p:cNvSpPr>
                  <a:spLocks noChangeAspect="1" noEditPoints="1"/>
                </p:cNvSpPr>
                <p:nvPr/>
              </p:nvSpPr>
              <p:spPr bwMode="auto">
                <a:xfrm>
                  <a:off x="1191" y="3089"/>
                  <a:ext cx="264" cy="91"/>
                </a:xfrm>
                <a:custGeom>
                  <a:avLst/>
                  <a:gdLst/>
                  <a:ahLst/>
                  <a:cxnLst>
                    <a:cxn ang="0">
                      <a:pos x="253" y="12"/>
                    </a:cxn>
                    <a:cxn ang="0">
                      <a:pos x="253" y="0"/>
                    </a:cxn>
                    <a:cxn ang="0">
                      <a:pos x="241" y="4"/>
                    </a:cxn>
                    <a:cxn ang="0">
                      <a:pos x="226" y="23"/>
                    </a:cxn>
                    <a:cxn ang="0">
                      <a:pos x="230" y="8"/>
                    </a:cxn>
                    <a:cxn ang="0">
                      <a:pos x="219" y="12"/>
                    </a:cxn>
                    <a:cxn ang="0">
                      <a:pos x="204" y="31"/>
                    </a:cxn>
                    <a:cxn ang="0">
                      <a:pos x="207" y="15"/>
                    </a:cxn>
                    <a:cxn ang="0">
                      <a:pos x="196" y="19"/>
                    </a:cxn>
                    <a:cxn ang="0">
                      <a:pos x="177" y="38"/>
                    </a:cxn>
                    <a:cxn ang="0">
                      <a:pos x="181" y="23"/>
                    </a:cxn>
                    <a:cxn ang="0">
                      <a:pos x="170" y="27"/>
                    </a:cxn>
                    <a:cxn ang="0">
                      <a:pos x="155" y="46"/>
                    </a:cxn>
                    <a:cxn ang="0">
                      <a:pos x="159" y="34"/>
                    </a:cxn>
                    <a:cxn ang="0">
                      <a:pos x="147" y="34"/>
                    </a:cxn>
                    <a:cxn ang="0">
                      <a:pos x="132" y="53"/>
                    </a:cxn>
                    <a:cxn ang="0">
                      <a:pos x="132" y="42"/>
                    </a:cxn>
                    <a:cxn ang="0">
                      <a:pos x="121" y="42"/>
                    </a:cxn>
                    <a:cxn ang="0">
                      <a:pos x="106" y="61"/>
                    </a:cxn>
                    <a:cxn ang="0">
                      <a:pos x="110" y="50"/>
                    </a:cxn>
                    <a:cxn ang="0">
                      <a:pos x="98" y="53"/>
                    </a:cxn>
                    <a:cxn ang="0">
                      <a:pos x="83" y="69"/>
                    </a:cxn>
                    <a:cxn ang="0">
                      <a:pos x="83" y="57"/>
                    </a:cxn>
                    <a:cxn ang="0">
                      <a:pos x="72" y="61"/>
                    </a:cxn>
                    <a:cxn ang="0">
                      <a:pos x="57" y="76"/>
                    </a:cxn>
                    <a:cxn ang="0">
                      <a:pos x="61" y="65"/>
                    </a:cxn>
                    <a:cxn ang="0">
                      <a:pos x="49" y="69"/>
                    </a:cxn>
                    <a:cxn ang="0">
                      <a:pos x="34" y="84"/>
                    </a:cxn>
                    <a:cxn ang="0">
                      <a:pos x="34" y="72"/>
                    </a:cxn>
                    <a:cxn ang="0">
                      <a:pos x="27" y="76"/>
                    </a:cxn>
                    <a:cxn ang="0">
                      <a:pos x="8" y="91"/>
                    </a:cxn>
                    <a:cxn ang="0">
                      <a:pos x="12" y="80"/>
                    </a:cxn>
                    <a:cxn ang="0">
                      <a:pos x="0" y="84"/>
                    </a:cxn>
                  </a:cxnLst>
                  <a:rect l="0" t="0" r="r" b="b"/>
                  <a:pathLst>
                    <a:path w="264" h="91">
                      <a:moveTo>
                        <a:pt x="241" y="4"/>
                      </a:moveTo>
                      <a:lnTo>
                        <a:pt x="253" y="12"/>
                      </a:lnTo>
                      <a:lnTo>
                        <a:pt x="264" y="12"/>
                      </a:lnTo>
                      <a:lnTo>
                        <a:pt x="253" y="0"/>
                      </a:lnTo>
                      <a:lnTo>
                        <a:pt x="241" y="4"/>
                      </a:lnTo>
                      <a:lnTo>
                        <a:pt x="241" y="4"/>
                      </a:lnTo>
                      <a:close/>
                      <a:moveTo>
                        <a:pt x="219" y="12"/>
                      </a:moveTo>
                      <a:lnTo>
                        <a:pt x="226" y="23"/>
                      </a:lnTo>
                      <a:lnTo>
                        <a:pt x="238" y="19"/>
                      </a:lnTo>
                      <a:lnTo>
                        <a:pt x="230" y="8"/>
                      </a:lnTo>
                      <a:lnTo>
                        <a:pt x="219" y="12"/>
                      </a:lnTo>
                      <a:lnTo>
                        <a:pt x="219" y="12"/>
                      </a:lnTo>
                      <a:close/>
                      <a:moveTo>
                        <a:pt x="196" y="19"/>
                      </a:moveTo>
                      <a:lnTo>
                        <a:pt x="204" y="31"/>
                      </a:lnTo>
                      <a:lnTo>
                        <a:pt x="215" y="27"/>
                      </a:lnTo>
                      <a:lnTo>
                        <a:pt x="207" y="15"/>
                      </a:lnTo>
                      <a:lnTo>
                        <a:pt x="196" y="19"/>
                      </a:lnTo>
                      <a:lnTo>
                        <a:pt x="196" y="19"/>
                      </a:lnTo>
                      <a:close/>
                      <a:moveTo>
                        <a:pt x="170" y="27"/>
                      </a:moveTo>
                      <a:lnTo>
                        <a:pt x="177" y="38"/>
                      </a:lnTo>
                      <a:lnTo>
                        <a:pt x="189" y="34"/>
                      </a:lnTo>
                      <a:lnTo>
                        <a:pt x="181" y="23"/>
                      </a:lnTo>
                      <a:lnTo>
                        <a:pt x="170" y="27"/>
                      </a:lnTo>
                      <a:lnTo>
                        <a:pt x="170" y="27"/>
                      </a:lnTo>
                      <a:close/>
                      <a:moveTo>
                        <a:pt x="147" y="34"/>
                      </a:moveTo>
                      <a:lnTo>
                        <a:pt x="155" y="46"/>
                      </a:lnTo>
                      <a:lnTo>
                        <a:pt x="166" y="42"/>
                      </a:lnTo>
                      <a:lnTo>
                        <a:pt x="159" y="34"/>
                      </a:lnTo>
                      <a:lnTo>
                        <a:pt x="147" y="34"/>
                      </a:lnTo>
                      <a:lnTo>
                        <a:pt x="147" y="34"/>
                      </a:lnTo>
                      <a:close/>
                      <a:moveTo>
                        <a:pt x="121" y="42"/>
                      </a:moveTo>
                      <a:lnTo>
                        <a:pt x="132" y="53"/>
                      </a:lnTo>
                      <a:lnTo>
                        <a:pt x="143" y="50"/>
                      </a:lnTo>
                      <a:lnTo>
                        <a:pt x="132" y="42"/>
                      </a:lnTo>
                      <a:lnTo>
                        <a:pt x="121" y="42"/>
                      </a:lnTo>
                      <a:lnTo>
                        <a:pt x="121" y="42"/>
                      </a:lnTo>
                      <a:close/>
                      <a:moveTo>
                        <a:pt x="98" y="53"/>
                      </a:moveTo>
                      <a:lnTo>
                        <a:pt x="106" y="61"/>
                      </a:lnTo>
                      <a:lnTo>
                        <a:pt x="117" y="57"/>
                      </a:lnTo>
                      <a:lnTo>
                        <a:pt x="110" y="50"/>
                      </a:lnTo>
                      <a:lnTo>
                        <a:pt x="98" y="53"/>
                      </a:lnTo>
                      <a:lnTo>
                        <a:pt x="98" y="53"/>
                      </a:lnTo>
                      <a:close/>
                      <a:moveTo>
                        <a:pt x="72" y="61"/>
                      </a:moveTo>
                      <a:lnTo>
                        <a:pt x="83" y="69"/>
                      </a:lnTo>
                      <a:lnTo>
                        <a:pt x="95" y="65"/>
                      </a:lnTo>
                      <a:lnTo>
                        <a:pt x="83" y="57"/>
                      </a:lnTo>
                      <a:lnTo>
                        <a:pt x="72" y="61"/>
                      </a:lnTo>
                      <a:lnTo>
                        <a:pt x="72" y="61"/>
                      </a:lnTo>
                      <a:close/>
                      <a:moveTo>
                        <a:pt x="49" y="69"/>
                      </a:moveTo>
                      <a:lnTo>
                        <a:pt x="57" y="76"/>
                      </a:lnTo>
                      <a:lnTo>
                        <a:pt x="68" y="72"/>
                      </a:lnTo>
                      <a:lnTo>
                        <a:pt x="61" y="65"/>
                      </a:lnTo>
                      <a:lnTo>
                        <a:pt x="49" y="69"/>
                      </a:lnTo>
                      <a:lnTo>
                        <a:pt x="49" y="69"/>
                      </a:lnTo>
                      <a:close/>
                      <a:moveTo>
                        <a:pt x="27" y="76"/>
                      </a:moveTo>
                      <a:lnTo>
                        <a:pt x="34" y="84"/>
                      </a:lnTo>
                      <a:lnTo>
                        <a:pt x="46" y="80"/>
                      </a:lnTo>
                      <a:lnTo>
                        <a:pt x="34" y="72"/>
                      </a:lnTo>
                      <a:lnTo>
                        <a:pt x="27" y="76"/>
                      </a:lnTo>
                      <a:lnTo>
                        <a:pt x="27" y="76"/>
                      </a:lnTo>
                      <a:close/>
                      <a:moveTo>
                        <a:pt x="0" y="84"/>
                      </a:moveTo>
                      <a:lnTo>
                        <a:pt x="8" y="91"/>
                      </a:lnTo>
                      <a:lnTo>
                        <a:pt x="19" y="88"/>
                      </a:lnTo>
                      <a:lnTo>
                        <a:pt x="12" y="80"/>
                      </a:lnTo>
                      <a:lnTo>
                        <a:pt x="0" y="84"/>
                      </a:lnTo>
                      <a:lnTo>
                        <a:pt x="0" y="84"/>
                      </a:lnTo>
                      <a:close/>
                    </a:path>
                  </a:pathLst>
                </a:custGeom>
                <a:solidFill>
                  <a:srgbClr val="FCFCD8"/>
                </a:solidFill>
                <a:ln w="9525">
                  <a:noFill/>
                  <a:round/>
                  <a:headEnd/>
                  <a:tailEnd/>
                </a:ln>
              </p:spPr>
              <p:txBody>
                <a:bodyPr/>
                <a:lstStyle/>
                <a:p>
                  <a:endParaRPr lang="en-US"/>
                </a:p>
              </p:txBody>
            </p:sp>
            <p:sp>
              <p:nvSpPr>
                <p:cNvPr id="385369" name="Freeform 345"/>
                <p:cNvSpPr>
                  <a:spLocks noChangeAspect="1"/>
                </p:cNvSpPr>
                <p:nvPr/>
              </p:nvSpPr>
              <p:spPr bwMode="auto">
                <a:xfrm>
                  <a:off x="1139" y="3177"/>
                  <a:ext cx="52" cy="34"/>
                </a:xfrm>
                <a:custGeom>
                  <a:avLst/>
                  <a:gdLst/>
                  <a:ahLst/>
                  <a:cxnLst>
                    <a:cxn ang="0">
                      <a:pos x="0" y="19"/>
                    </a:cxn>
                    <a:cxn ang="0">
                      <a:pos x="7" y="7"/>
                    </a:cxn>
                    <a:cxn ang="0">
                      <a:pos x="37" y="0"/>
                    </a:cxn>
                    <a:cxn ang="0">
                      <a:pos x="49" y="7"/>
                    </a:cxn>
                    <a:cxn ang="0">
                      <a:pos x="52" y="22"/>
                    </a:cxn>
                    <a:cxn ang="0">
                      <a:pos x="15" y="34"/>
                    </a:cxn>
                    <a:cxn ang="0">
                      <a:pos x="0" y="19"/>
                    </a:cxn>
                  </a:cxnLst>
                  <a:rect l="0" t="0" r="r" b="b"/>
                  <a:pathLst>
                    <a:path w="52" h="34">
                      <a:moveTo>
                        <a:pt x="0" y="19"/>
                      </a:moveTo>
                      <a:lnTo>
                        <a:pt x="7" y="7"/>
                      </a:lnTo>
                      <a:lnTo>
                        <a:pt x="37" y="0"/>
                      </a:lnTo>
                      <a:lnTo>
                        <a:pt x="49" y="7"/>
                      </a:lnTo>
                      <a:lnTo>
                        <a:pt x="52" y="22"/>
                      </a:lnTo>
                      <a:lnTo>
                        <a:pt x="15" y="34"/>
                      </a:lnTo>
                      <a:lnTo>
                        <a:pt x="0" y="19"/>
                      </a:lnTo>
                      <a:close/>
                    </a:path>
                  </a:pathLst>
                </a:custGeom>
                <a:solidFill>
                  <a:srgbClr val="BFBFBF"/>
                </a:solidFill>
                <a:ln w="9525">
                  <a:noFill/>
                  <a:round/>
                  <a:headEnd/>
                  <a:tailEnd/>
                </a:ln>
              </p:spPr>
              <p:txBody>
                <a:bodyPr/>
                <a:lstStyle/>
                <a:p>
                  <a:endParaRPr lang="en-US"/>
                </a:p>
              </p:txBody>
            </p:sp>
            <p:sp>
              <p:nvSpPr>
                <p:cNvPr id="385370" name="Freeform 346"/>
                <p:cNvSpPr>
                  <a:spLocks noChangeAspect="1"/>
                </p:cNvSpPr>
                <p:nvPr/>
              </p:nvSpPr>
              <p:spPr bwMode="auto">
                <a:xfrm>
                  <a:off x="1135" y="3184"/>
                  <a:ext cx="11" cy="12"/>
                </a:xfrm>
                <a:custGeom>
                  <a:avLst/>
                  <a:gdLst/>
                  <a:ahLst/>
                  <a:cxnLst>
                    <a:cxn ang="0">
                      <a:pos x="11" y="0"/>
                    </a:cxn>
                    <a:cxn ang="0">
                      <a:pos x="11" y="0"/>
                    </a:cxn>
                    <a:cxn ang="0">
                      <a:pos x="0" y="12"/>
                    </a:cxn>
                    <a:cxn ang="0">
                      <a:pos x="4" y="12"/>
                    </a:cxn>
                    <a:cxn ang="0">
                      <a:pos x="11" y="4"/>
                    </a:cxn>
                    <a:cxn ang="0">
                      <a:pos x="11" y="4"/>
                    </a:cxn>
                    <a:cxn ang="0">
                      <a:pos x="11" y="4"/>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4"/>
                      </a:lnTo>
                      <a:lnTo>
                        <a:pt x="11" y="4"/>
                      </a:lnTo>
                      <a:lnTo>
                        <a:pt x="11" y="4"/>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85371" name="Freeform 347"/>
                <p:cNvSpPr>
                  <a:spLocks noChangeAspect="1"/>
                </p:cNvSpPr>
                <p:nvPr/>
              </p:nvSpPr>
              <p:spPr bwMode="auto">
                <a:xfrm>
                  <a:off x="1146" y="3177"/>
                  <a:ext cx="30" cy="7"/>
                </a:xfrm>
                <a:custGeom>
                  <a:avLst/>
                  <a:gdLst/>
                  <a:ahLst/>
                  <a:cxnLst>
                    <a:cxn ang="0">
                      <a:pos x="30" y="0"/>
                    </a:cxn>
                    <a:cxn ang="0">
                      <a:pos x="30" y="0"/>
                    </a:cxn>
                    <a:cxn ang="0">
                      <a:pos x="0" y="7"/>
                    </a:cxn>
                    <a:cxn ang="0">
                      <a:pos x="0" y="7"/>
                    </a:cxn>
                    <a:cxn ang="0">
                      <a:pos x="30" y="0"/>
                    </a:cxn>
                    <a:cxn ang="0">
                      <a:pos x="30" y="0"/>
                    </a:cxn>
                    <a:cxn ang="0">
                      <a:pos x="30" y="0"/>
                    </a:cxn>
                    <a:cxn ang="0">
                      <a:pos x="30" y="0"/>
                    </a:cxn>
                    <a:cxn ang="0">
                      <a:pos x="30" y="0"/>
                    </a:cxn>
                    <a:cxn ang="0">
                      <a:pos x="30" y="0"/>
                    </a:cxn>
                    <a:cxn ang="0">
                      <a:pos x="30" y="0"/>
                    </a:cxn>
                    <a:cxn ang="0">
                      <a:pos x="30" y="0"/>
                    </a:cxn>
                  </a:cxnLst>
                  <a:rect l="0" t="0" r="r" b="b"/>
                  <a:pathLst>
                    <a:path w="30" h="7">
                      <a:moveTo>
                        <a:pt x="30" y="0"/>
                      </a:moveTo>
                      <a:lnTo>
                        <a:pt x="30" y="0"/>
                      </a:lnTo>
                      <a:lnTo>
                        <a:pt x="0" y="7"/>
                      </a:lnTo>
                      <a:lnTo>
                        <a:pt x="0" y="7"/>
                      </a:lnTo>
                      <a:lnTo>
                        <a:pt x="30" y="0"/>
                      </a:lnTo>
                      <a:lnTo>
                        <a:pt x="30" y="0"/>
                      </a:lnTo>
                      <a:lnTo>
                        <a:pt x="30" y="0"/>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85372" name="Freeform 348"/>
                <p:cNvSpPr>
                  <a:spLocks noChangeAspect="1"/>
                </p:cNvSpPr>
                <p:nvPr/>
              </p:nvSpPr>
              <p:spPr bwMode="auto">
                <a:xfrm>
                  <a:off x="1176" y="3177"/>
                  <a:ext cx="12" cy="7"/>
                </a:xfrm>
                <a:custGeom>
                  <a:avLst/>
                  <a:gdLst/>
                  <a:ahLst/>
                  <a:cxnLst>
                    <a:cxn ang="0">
                      <a:pos x="12" y="7"/>
                    </a:cxn>
                    <a:cxn ang="0">
                      <a:pos x="12" y="7"/>
                    </a:cxn>
                    <a:cxn ang="0">
                      <a:pos x="4" y="0"/>
                    </a:cxn>
                    <a:cxn ang="0">
                      <a:pos x="0" y="0"/>
                    </a:cxn>
                    <a:cxn ang="0">
                      <a:pos x="12" y="7"/>
                    </a:cxn>
                    <a:cxn ang="0">
                      <a:pos x="12" y="7"/>
                    </a:cxn>
                    <a:cxn ang="0">
                      <a:pos x="12" y="7"/>
                    </a:cxn>
                    <a:cxn ang="0">
                      <a:pos x="12" y="7"/>
                    </a:cxn>
                    <a:cxn ang="0">
                      <a:pos x="12" y="7"/>
                    </a:cxn>
                    <a:cxn ang="0">
                      <a:pos x="12" y="7"/>
                    </a:cxn>
                    <a:cxn ang="0">
                      <a:pos x="12" y="7"/>
                    </a:cxn>
                    <a:cxn ang="0">
                      <a:pos x="12" y="7"/>
                    </a:cxn>
                  </a:cxnLst>
                  <a:rect l="0" t="0" r="r" b="b"/>
                  <a:pathLst>
                    <a:path w="12" h="7">
                      <a:moveTo>
                        <a:pt x="12" y="7"/>
                      </a:moveTo>
                      <a:lnTo>
                        <a:pt x="12" y="7"/>
                      </a:lnTo>
                      <a:lnTo>
                        <a:pt x="4" y="0"/>
                      </a:lnTo>
                      <a:lnTo>
                        <a:pt x="0" y="0"/>
                      </a:lnTo>
                      <a:lnTo>
                        <a:pt x="12" y="7"/>
                      </a:lnTo>
                      <a:lnTo>
                        <a:pt x="12" y="7"/>
                      </a:lnTo>
                      <a:lnTo>
                        <a:pt x="12" y="7"/>
                      </a:lnTo>
                      <a:lnTo>
                        <a:pt x="12" y="7"/>
                      </a:lnTo>
                      <a:lnTo>
                        <a:pt x="12" y="7"/>
                      </a:lnTo>
                      <a:lnTo>
                        <a:pt x="12" y="7"/>
                      </a:lnTo>
                      <a:lnTo>
                        <a:pt x="12" y="7"/>
                      </a:lnTo>
                      <a:lnTo>
                        <a:pt x="12" y="7"/>
                      </a:lnTo>
                      <a:close/>
                    </a:path>
                  </a:pathLst>
                </a:custGeom>
                <a:solidFill>
                  <a:srgbClr val="000000"/>
                </a:solidFill>
                <a:ln w="9525">
                  <a:noFill/>
                  <a:round/>
                  <a:headEnd/>
                  <a:tailEnd/>
                </a:ln>
              </p:spPr>
              <p:txBody>
                <a:bodyPr/>
                <a:lstStyle/>
                <a:p>
                  <a:endParaRPr lang="en-US"/>
                </a:p>
              </p:txBody>
            </p:sp>
            <p:sp>
              <p:nvSpPr>
                <p:cNvPr id="385373" name="Freeform 349"/>
                <p:cNvSpPr>
                  <a:spLocks noChangeAspect="1"/>
                </p:cNvSpPr>
                <p:nvPr/>
              </p:nvSpPr>
              <p:spPr bwMode="auto">
                <a:xfrm>
                  <a:off x="1188" y="3184"/>
                  <a:ext cx="3" cy="15"/>
                </a:xfrm>
                <a:custGeom>
                  <a:avLst/>
                  <a:gdLst/>
                  <a:ahLst/>
                  <a:cxnLst>
                    <a:cxn ang="0">
                      <a:pos x="3" y="15"/>
                    </a:cxn>
                    <a:cxn ang="0">
                      <a:pos x="3" y="15"/>
                    </a:cxn>
                    <a:cxn ang="0">
                      <a:pos x="0" y="0"/>
                    </a:cxn>
                    <a:cxn ang="0">
                      <a:pos x="0" y="0"/>
                    </a:cxn>
                    <a:cxn ang="0">
                      <a:pos x="3" y="15"/>
                    </a:cxn>
                    <a:cxn ang="0">
                      <a:pos x="3" y="15"/>
                    </a:cxn>
                    <a:cxn ang="0">
                      <a:pos x="3" y="15"/>
                    </a:cxn>
                    <a:cxn ang="0">
                      <a:pos x="3" y="15"/>
                    </a:cxn>
                    <a:cxn ang="0">
                      <a:pos x="3" y="15"/>
                    </a:cxn>
                    <a:cxn ang="0">
                      <a:pos x="3" y="15"/>
                    </a:cxn>
                    <a:cxn ang="0">
                      <a:pos x="3" y="15"/>
                    </a:cxn>
                    <a:cxn ang="0">
                      <a:pos x="3" y="15"/>
                    </a:cxn>
                  </a:cxnLst>
                  <a:rect l="0" t="0" r="r" b="b"/>
                  <a:pathLst>
                    <a:path w="3" h="15">
                      <a:moveTo>
                        <a:pt x="3" y="15"/>
                      </a:moveTo>
                      <a:lnTo>
                        <a:pt x="3" y="15"/>
                      </a:lnTo>
                      <a:lnTo>
                        <a:pt x="0" y="0"/>
                      </a:lnTo>
                      <a:lnTo>
                        <a:pt x="0" y="0"/>
                      </a:lnTo>
                      <a:lnTo>
                        <a:pt x="3" y="15"/>
                      </a:lnTo>
                      <a:lnTo>
                        <a:pt x="3" y="15"/>
                      </a:lnTo>
                      <a:lnTo>
                        <a:pt x="3" y="15"/>
                      </a:lnTo>
                      <a:lnTo>
                        <a:pt x="3" y="15"/>
                      </a:lnTo>
                      <a:lnTo>
                        <a:pt x="3" y="15"/>
                      </a:lnTo>
                      <a:lnTo>
                        <a:pt x="3" y="15"/>
                      </a:lnTo>
                      <a:lnTo>
                        <a:pt x="3" y="15"/>
                      </a:lnTo>
                      <a:lnTo>
                        <a:pt x="3" y="15"/>
                      </a:lnTo>
                      <a:close/>
                    </a:path>
                  </a:pathLst>
                </a:custGeom>
                <a:solidFill>
                  <a:srgbClr val="000000"/>
                </a:solidFill>
                <a:ln w="9525">
                  <a:noFill/>
                  <a:round/>
                  <a:headEnd/>
                  <a:tailEnd/>
                </a:ln>
              </p:spPr>
              <p:txBody>
                <a:bodyPr/>
                <a:lstStyle/>
                <a:p>
                  <a:endParaRPr lang="en-US"/>
                </a:p>
              </p:txBody>
            </p:sp>
            <p:sp>
              <p:nvSpPr>
                <p:cNvPr id="385374" name="Freeform 350"/>
                <p:cNvSpPr>
                  <a:spLocks noChangeAspect="1"/>
                </p:cNvSpPr>
                <p:nvPr/>
              </p:nvSpPr>
              <p:spPr bwMode="auto">
                <a:xfrm>
                  <a:off x="1150" y="3199"/>
                  <a:ext cx="41" cy="16"/>
                </a:xfrm>
                <a:custGeom>
                  <a:avLst/>
                  <a:gdLst/>
                  <a:ahLst/>
                  <a:cxnLst>
                    <a:cxn ang="0">
                      <a:pos x="0" y="16"/>
                    </a:cxn>
                    <a:cxn ang="0">
                      <a:pos x="4" y="16"/>
                    </a:cxn>
                    <a:cxn ang="0">
                      <a:pos x="41" y="0"/>
                    </a:cxn>
                    <a:cxn ang="0">
                      <a:pos x="41" y="0"/>
                    </a:cxn>
                    <a:cxn ang="0">
                      <a:pos x="0" y="16"/>
                    </a:cxn>
                    <a:cxn ang="0">
                      <a:pos x="4" y="16"/>
                    </a:cxn>
                    <a:cxn ang="0">
                      <a:pos x="0" y="16"/>
                    </a:cxn>
                    <a:cxn ang="0">
                      <a:pos x="0" y="16"/>
                    </a:cxn>
                    <a:cxn ang="0">
                      <a:pos x="0" y="16"/>
                    </a:cxn>
                    <a:cxn ang="0">
                      <a:pos x="0" y="16"/>
                    </a:cxn>
                    <a:cxn ang="0">
                      <a:pos x="4" y="16"/>
                    </a:cxn>
                    <a:cxn ang="0">
                      <a:pos x="0" y="16"/>
                    </a:cxn>
                  </a:cxnLst>
                  <a:rect l="0" t="0" r="r" b="b"/>
                  <a:pathLst>
                    <a:path w="41" h="16">
                      <a:moveTo>
                        <a:pt x="0" y="16"/>
                      </a:moveTo>
                      <a:lnTo>
                        <a:pt x="4" y="16"/>
                      </a:lnTo>
                      <a:lnTo>
                        <a:pt x="41" y="0"/>
                      </a:lnTo>
                      <a:lnTo>
                        <a:pt x="41" y="0"/>
                      </a:lnTo>
                      <a:lnTo>
                        <a:pt x="0" y="16"/>
                      </a:lnTo>
                      <a:lnTo>
                        <a:pt x="4" y="16"/>
                      </a:lnTo>
                      <a:lnTo>
                        <a:pt x="0" y="16"/>
                      </a:lnTo>
                      <a:lnTo>
                        <a:pt x="0" y="16"/>
                      </a:lnTo>
                      <a:lnTo>
                        <a:pt x="0" y="16"/>
                      </a:lnTo>
                      <a:lnTo>
                        <a:pt x="0" y="16"/>
                      </a:lnTo>
                      <a:lnTo>
                        <a:pt x="4" y="16"/>
                      </a:lnTo>
                      <a:lnTo>
                        <a:pt x="0" y="16"/>
                      </a:lnTo>
                      <a:close/>
                    </a:path>
                  </a:pathLst>
                </a:custGeom>
                <a:solidFill>
                  <a:srgbClr val="000000"/>
                </a:solidFill>
                <a:ln w="9525">
                  <a:noFill/>
                  <a:round/>
                  <a:headEnd/>
                  <a:tailEnd/>
                </a:ln>
              </p:spPr>
              <p:txBody>
                <a:bodyPr/>
                <a:lstStyle/>
                <a:p>
                  <a:endParaRPr lang="en-US"/>
                </a:p>
              </p:txBody>
            </p:sp>
            <p:sp>
              <p:nvSpPr>
                <p:cNvPr id="385375" name="Freeform 351"/>
                <p:cNvSpPr>
                  <a:spLocks noChangeAspect="1"/>
                </p:cNvSpPr>
                <p:nvPr/>
              </p:nvSpPr>
              <p:spPr bwMode="auto">
                <a:xfrm>
                  <a:off x="1135" y="3196"/>
                  <a:ext cx="19" cy="15"/>
                </a:xfrm>
                <a:custGeom>
                  <a:avLst/>
                  <a:gdLst/>
                  <a:ahLst/>
                  <a:cxnLst>
                    <a:cxn ang="0">
                      <a:pos x="0" y="0"/>
                    </a:cxn>
                    <a:cxn ang="0">
                      <a:pos x="0" y="0"/>
                    </a:cxn>
                    <a:cxn ang="0">
                      <a:pos x="19" y="15"/>
                    </a:cxn>
                    <a:cxn ang="0">
                      <a:pos x="19" y="15"/>
                    </a:cxn>
                    <a:cxn ang="0">
                      <a:pos x="0" y="0"/>
                    </a:cxn>
                    <a:cxn ang="0">
                      <a:pos x="4" y="0"/>
                    </a:cxn>
                    <a:cxn ang="0">
                      <a:pos x="0" y="0"/>
                    </a:cxn>
                    <a:cxn ang="0">
                      <a:pos x="0" y="0"/>
                    </a:cxn>
                    <a:cxn ang="0">
                      <a:pos x="0" y="0"/>
                    </a:cxn>
                    <a:cxn ang="0">
                      <a:pos x="0" y="0"/>
                    </a:cxn>
                    <a:cxn ang="0">
                      <a:pos x="0" y="0"/>
                    </a:cxn>
                    <a:cxn ang="0">
                      <a:pos x="0" y="0"/>
                    </a:cxn>
                  </a:cxnLst>
                  <a:rect l="0" t="0" r="r" b="b"/>
                  <a:pathLst>
                    <a:path w="19" h="15">
                      <a:moveTo>
                        <a:pt x="0" y="0"/>
                      </a:moveTo>
                      <a:lnTo>
                        <a:pt x="0" y="0"/>
                      </a:lnTo>
                      <a:lnTo>
                        <a:pt x="19" y="15"/>
                      </a:lnTo>
                      <a:lnTo>
                        <a:pt x="19" y="15"/>
                      </a:lnTo>
                      <a:lnTo>
                        <a:pt x="0" y="0"/>
                      </a:lnTo>
                      <a:lnTo>
                        <a:pt x="4"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376" name="Freeform 352"/>
                <p:cNvSpPr>
                  <a:spLocks noChangeAspect="1"/>
                </p:cNvSpPr>
                <p:nvPr/>
              </p:nvSpPr>
              <p:spPr bwMode="auto">
                <a:xfrm>
                  <a:off x="1146" y="3177"/>
                  <a:ext cx="42" cy="19"/>
                </a:xfrm>
                <a:custGeom>
                  <a:avLst/>
                  <a:gdLst/>
                  <a:ahLst/>
                  <a:cxnLst>
                    <a:cxn ang="0">
                      <a:pos x="0" y="7"/>
                    </a:cxn>
                    <a:cxn ang="0">
                      <a:pos x="12" y="19"/>
                    </a:cxn>
                    <a:cxn ang="0">
                      <a:pos x="42" y="7"/>
                    </a:cxn>
                    <a:cxn ang="0">
                      <a:pos x="30" y="0"/>
                    </a:cxn>
                    <a:cxn ang="0">
                      <a:pos x="0" y="7"/>
                    </a:cxn>
                  </a:cxnLst>
                  <a:rect l="0" t="0" r="r" b="b"/>
                  <a:pathLst>
                    <a:path w="42" h="19">
                      <a:moveTo>
                        <a:pt x="0" y="7"/>
                      </a:moveTo>
                      <a:lnTo>
                        <a:pt x="12" y="19"/>
                      </a:lnTo>
                      <a:lnTo>
                        <a:pt x="42" y="7"/>
                      </a:lnTo>
                      <a:lnTo>
                        <a:pt x="30" y="0"/>
                      </a:lnTo>
                      <a:lnTo>
                        <a:pt x="0" y="7"/>
                      </a:lnTo>
                      <a:close/>
                    </a:path>
                  </a:pathLst>
                </a:custGeom>
                <a:solidFill>
                  <a:srgbClr val="E5E5E5"/>
                </a:solidFill>
                <a:ln w="9525">
                  <a:noFill/>
                  <a:round/>
                  <a:headEnd/>
                  <a:tailEnd/>
                </a:ln>
              </p:spPr>
              <p:txBody>
                <a:bodyPr/>
                <a:lstStyle/>
                <a:p>
                  <a:endParaRPr lang="en-US"/>
                </a:p>
              </p:txBody>
            </p:sp>
            <p:sp>
              <p:nvSpPr>
                <p:cNvPr id="385377" name="Freeform 353"/>
                <p:cNvSpPr>
                  <a:spLocks noChangeAspect="1"/>
                </p:cNvSpPr>
                <p:nvPr/>
              </p:nvSpPr>
              <p:spPr bwMode="auto">
                <a:xfrm>
                  <a:off x="1139" y="3184"/>
                  <a:ext cx="19" cy="27"/>
                </a:xfrm>
                <a:custGeom>
                  <a:avLst/>
                  <a:gdLst/>
                  <a:ahLst/>
                  <a:cxnLst>
                    <a:cxn ang="0">
                      <a:pos x="19" y="12"/>
                    </a:cxn>
                    <a:cxn ang="0">
                      <a:pos x="11" y="27"/>
                    </a:cxn>
                    <a:cxn ang="0">
                      <a:pos x="0" y="12"/>
                    </a:cxn>
                    <a:cxn ang="0">
                      <a:pos x="7" y="0"/>
                    </a:cxn>
                    <a:cxn ang="0">
                      <a:pos x="19" y="12"/>
                    </a:cxn>
                  </a:cxnLst>
                  <a:rect l="0" t="0" r="r" b="b"/>
                  <a:pathLst>
                    <a:path w="19" h="27">
                      <a:moveTo>
                        <a:pt x="19" y="12"/>
                      </a:moveTo>
                      <a:lnTo>
                        <a:pt x="11" y="27"/>
                      </a:lnTo>
                      <a:lnTo>
                        <a:pt x="0" y="12"/>
                      </a:lnTo>
                      <a:lnTo>
                        <a:pt x="7" y="0"/>
                      </a:lnTo>
                      <a:lnTo>
                        <a:pt x="19" y="12"/>
                      </a:lnTo>
                      <a:close/>
                    </a:path>
                  </a:pathLst>
                </a:custGeom>
                <a:solidFill>
                  <a:srgbClr val="606060"/>
                </a:solidFill>
                <a:ln w="9525">
                  <a:noFill/>
                  <a:round/>
                  <a:headEnd/>
                  <a:tailEnd/>
                </a:ln>
              </p:spPr>
              <p:txBody>
                <a:bodyPr/>
                <a:lstStyle/>
                <a:p>
                  <a:endParaRPr lang="en-US"/>
                </a:p>
              </p:txBody>
            </p:sp>
            <p:sp>
              <p:nvSpPr>
                <p:cNvPr id="385378" name="Freeform 354"/>
                <p:cNvSpPr>
                  <a:spLocks noChangeAspect="1"/>
                </p:cNvSpPr>
                <p:nvPr/>
              </p:nvSpPr>
              <p:spPr bwMode="auto">
                <a:xfrm>
                  <a:off x="1451" y="3074"/>
                  <a:ext cx="64" cy="38"/>
                </a:xfrm>
                <a:custGeom>
                  <a:avLst/>
                  <a:gdLst/>
                  <a:ahLst/>
                  <a:cxnLst>
                    <a:cxn ang="0">
                      <a:pos x="8" y="12"/>
                    </a:cxn>
                    <a:cxn ang="0">
                      <a:pos x="45" y="0"/>
                    </a:cxn>
                    <a:cxn ang="0">
                      <a:pos x="57" y="8"/>
                    </a:cxn>
                    <a:cxn ang="0">
                      <a:pos x="64" y="23"/>
                    </a:cxn>
                    <a:cxn ang="0">
                      <a:pos x="11" y="38"/>
                    </a:cxn>
                    <a:cxn ang="0">
                      <a:pos x="8" y="30"/>
                    </a:cxn>
                    <a:cxn ang="0">
                      <a:pos x="4" y="27"/>
                    </a:cxn>
                    <a:cxn ang="0">
                      <a:pos x="0" y="23"/>
                    </a:cxn>
                    <a:cxn ang="0">
                      <a:pos x="8" y="12"/>
                    </a:cxn>
                  </a:cxnLst>
                  <a:rect l="0" t="0" r="r" b="b"/>
                  <a:pathLst>
                    <a:path w="64" h="38">
                      <a:moveTo>
                        <a:pt x="8" y="12"/>
                      </a:moveTo>
                      <a:lnTo>
                        <a:pt x="45" y="0"/>
                      </a:lnTo>
                      <a:lnTo>
                        <a:pt x="57" y="8"/>
                      </a:lnTo>
                      <a:lnTo>
                        <a:pt x="64" y="23"/>
                      </a:lnTo>
                      <a:lnTo>
                        <a:pt x="11" y="38"/>
                      </a:lnTo>
                      <a:lnTo>
                        <a:pt x="8" y="30"/>
                      </a:lnTo>
                      <a:lnTo>
                        <a:pt x="4" y="27"/>
                      </a:lnTo>
                      <a:lnTo>
                        <a:pt x="0" y="23"/>
                      </a:lnTo>
                      <a:lnTo>
                        <a:pt x="8" y="12"/>
                      </a:lnTo>
                      <a:close/>
                    </a:path>
                  </a:pathLst>
                </a:custGeom>
                <a:solidFill>
                  <a:srgbClr val="BFBFBF"/>
                </a:solidFill>
                <a:ln w="9525">
                  <a:noFill/>
                  <a:round/>
                  <a:headEnd/>
                  <a:tailEnd/>
                </a:ln>
              </p:spPr>
              <p:txBody>
                <a:bodyPr/>
                <a:lstStyle/>
                <a:p>
                  <a:endParaRPr lang="en-US"/>
                </a:p>
              </p:txBody>
            </p:sp>
            <p:sp>
              <p:nvSpPr>
                <p:cNvPr id="385379" name="Freeform 355"/>
                <p:cNvSpPr>
                  <a:spLocks noChangeAspect="1"/>
                </p:cNvSpPr>
                <p:nvPr/>
              </p:nvSpPr>
              <p:spPr bwMode="auto">
                <a:xfrm>
                  <a:off x="1459" y="3070"/>
                  <a:ext cx="37" cy="16"/>
                </a:xfrm>
                <a:custGeom>
                  <a:avLst/>
                  <a:gdLst/>
                  <a:ahLst/>
                  <a:cxnLst>
                    <a:cxn ang="0">
                      <a:pos x="37" y="0"/>
                    </a:cxn>
                    <a:cxn ang="0">
                      <a:pos x="37" y="0"/>
                    </a:cxn>
                    <a:cxn ang="0">
                      <a:pos x="0" y="16"/>
                    </a:cxn>
                    <a:cxn ang="0">
                      <a:pos x="0" y="16"/>
                    </a:cxn>
                    <a:cxn ang="0">
                      <a:pos x="37" y="4"/>
                    </a:cxn>
                    <a:cxn ang="0">
                      <a:pos x="37" y="4"/>
                    </a:cxn>
                    <a:cxn ang="0">
                      <a:pos x="37" y="4"/>
                    </a:cxn>
                    <a:cxn ang="0">
                      <a:pos x="37" y="4"/>
                    </a:cxn>
                    <a:cxn ang="0">
                      <a:pos x="37" y="0"/>
                    </a:cxn>
                    <a:cxn ang="0">
                      <a:pos x="37" y="0"/>
                    </a:cxn>
                    <a:cxn ang="0">
                      <a:pos x="37" y="0"/>
                    </a:cxn>
                    <a:cxn ang="0">
                      <a:pos x="37" y="0"/>
                    </a:cxn>
                  </a:cxnLst>
                  <a:rect l="0" t="0" r="r" b="b"/>
                  <a:pathLst>
                    <a:path w="37" h="16">
                      <a:moveTo>
                        <a:pt x="37" y="0"/>
                      </a:moveTo>
                      <a:lnTo>
                        <a:pt x="37" y="0"/>
                      </a:lnTo>
                      <a:lnTo>
                        <a:pt x="0" y="16"/>
                      </a:lnTo>
                      <a:lnTo>
                        <a:pt x="0" y="16"/>
                      </a:lnTo>
                      <a:lnTo>
                        <a:pt x="37" y="4"/>
                      </a:lnTo>
                      <a:lnTo>
                        <a:pt x="37" y="4"/>
                      </a:lnTo>
                      <a:lnTo>
                        <a:pt x="37" y="4"/>
                      </a:lnTo>
                      <a:lnTo>
                        <a:pt x="37" y="4"/>
                      </a:lnTo>
                      <a:lnTo>
                        <a:pt x="37" y="0"/>
                      </a:lnTo>
                      <a:lnTo>
                        <a:pt x="37" y="0"/>
                      </a:lnTo>
                      <a:lnTo>
                        <a:pt x="37" y="0"/>
                      </a:lnTo>
                      <a:lnTo>
                        <a:pt x="37" y="0"/>
                      </a:lnTo>
                      <a:close/>
                    </a:path>
                  </a:pathLst>
                </a:custGeom>
                <a:solidFill>
                  <a:srgbClr val="000000"/>
                </a:solidFill>
                <a:ln w="9525">
                  <a:noFill/>
                  <a:round/>
                  <a:headEnd/>
                  <a:tailEnd/>
                </a:ln>
              </p:spPr>
              <p:txBody>
                <a:bodyPr/>
                <a:lstStyle/>
                <a:p>
                  <a:endParaRPr lang="en-US"/>
                </a:p>
              </p:txBody>
            </p:sp>
            <p:sp>
              <p:nvSpPr>
                <p:cNvPr id="385380" name="Freeform 356"/>
                <p:cNvSpPr>
                  <a:spLocks noChangeAspect="1"/>
                </p:cNvSpPr>
                <p:nvPr/>
              </p:nvSpPr>
              <p:spPr bwMode="auto">
                <a:xfrm>
                  <a:off x="1496" y="3070"/>
                  <a:ext cx="12" cy="12"/>
                </a:xfrm>
                <a:custGeom>
                  <a:avLst/>
                  <a:gdLst/>
                  <a:ahLst/>
                  <a:cxnLst>
                    <a:cxn ang="0">
                      <a:pos x="12" y="12"/>
                    </a:cxn>
                    <a:cxn ang="0">
                      <a:pos x="12" y="12"/>
                    </a:cxn>
                    <a:cxn ang="0">
                      <a:pos x="0" y="0"/>
                    </a:cxn>
                    <a:cxn ang="0">
                      <a:pos x="0" y="4"/>
                    </a:cxn>
                    <a:cxn ang="0">
                      <a:pos x="12" y="12"/>
                    </a:cxn>
                    <a:cxn ang="0">
                      <a:pos x="12" y="12"/>
                    </a:cxn>
                    <a:cxn ang="0">
                      <a:pos x="12" y="12"/>
                    </a:cxn>
                    <a:cxn ang="0">
                      <a:pos x="12" y="12"/>
                    </a:cxn>
                    <a:cxn ang="0">
                      <a:pos x="12" y="12"/>
                    </a:cxn>
                    <a:cxn ang="0">
                      <a:pos x="12" y="12"/>
                    </a:cxn>
                    <a:cxn ang="0">
                      <a:pos x="12" y="12"/>
                    </a:cxn>
                    <a:cxn ang="0">
                      <a:pos x="12" y="12"/>
                    </a:cxn>
                  </a:cxnLst>
                  <a:rect l="0" t="0" r="r" b="b"/>
                  <a:pathLst>
                    <a:path w="12" h="12">
                      <a:moveTo>
                        <a:pt x="12" y="12"/>
                      </a:moveTo>
                      <a:lnTo>
                        <a:pt x="12" y="12"/>
                      </a:lnTo>
                      <a:lnTo>
                        <a:pt x="0" y="0"/>
                      </a:lnTo>
                      <a:lnTo>
                        <a:pt x="0" y="4"/>
                      </a:lnTo>
                      <a:lnTo>
                        <a:pt x="12" y="12"/>
                      </a:lnTo>
                      <a:lnTo>
                        <a:pt x="12" y="12"/>
                      </a:lnTo>
                      <a:lnTo>
                        <a:pt x="12" y="12"/>
                      </a:lnTo>
                      <a:lnTo>
                        <a:pt x="12" y="12"/>
                      </a:lnTo>
                      <a:lnTo>
                        <a:pt x="12" y="12"/>
                      </a:lnTo>
                      <a:lnTo>
                        <a:pt x="12" y="12"/>
                      </a:lnTo>
                      <a:lnTo>
                        <a:pt x="12" y="12"/>
                      </a:lnTo>
                      <a:lnTo>
                        <a:pt x="12" y="12"/>
                      </a:lnTo>
                      <a:close/>
                    </a:path>
                  </a:pathLst>
                </a:custGeom>
                <a:solidFill>
                  <a:srgbClr val="000000"/>
                </a:solidFill>
                <a:ln w="9525">
                  <a:noFill/>
                  <a:round/>
                  <a:headEnd/>
                  <a:tailEnd/>
                </a:ln>
              </p:spPr>
              <p:txBody>
                <a:bodyPr/>
                <a:lstStyle/>
                <a:p>
                  <a:endParaRPr lang="en-US"/>
                </a:p>
              </p:txBody>
            </p:sp>
            <p:sp>
              <p:nvSpPr>
                <p:cNvPr id="385381" name="Freeform 357"/>
                <p:cNvSpPr>
                  <a:spLocks noChangeAspect="1"/>
                </p:cNvSpPr>
                <p:nvPr/>
              </p:nvSpPr>
              <p:spPr bwMode="auto">
                <a:xfrm>
                  <a:off x="1504" y="3082"/>
                  <a:ext cx="11" cy="15"/>
                </a:xfrm>
                <a:custGeom>
                  <a:avLst/>
                  <a:gdLst/>
                  <a:ahLst/>
                  <a:cxnLst>
                    <a:cxn ang="0">
                      <a:pos x="11" y="15"/>
                    </a:cxn>
                    <a:cxn ang="0">
                      <a:pos x="11" y="15"/>
                    </a:cxn>
                    <a:cxn ang="0">
                      <a:pos x="4" y="0"/>
                    </a:cxn>
                    <a:cxn ang="0">
                      <a:pos x="0" y="0"/>
                    </a:cxn>
                    <a:cxn ang="0">
                      <a:pos x="11" y="15"/>
                    </a:cxn>
                    <a:cxn ang="0">
                      <a:pos x="11" y="15"/>
                    </a:cxn>
                    <a:cxn ang="0">
                      <a:pos x="11" y="15"/>
                    </a:cxn>
                    <a:cxn ang="0">
                      <a:pos x="11" y="15"/>
                    </a:cxn>
                    <a:cxn ang="0">
                      <a:pos x="11" y="15"/>
                    </a:cxn>
                    <a:cxn ang="0">
                      <a:pos x="11" y="15"/>
                    </a:cxn>
                    <a:cxn ang="0">
                      <a:pos x="11" y="15"/>
                    </a:cxn>
                    <a:cxn ang="0">
                      <a:pos x="11" y="15"/>
                    </a:cxn>
                  </a:cxnLst>
                  <a:rect l="0" t="0" r="r" b="b"/>
                  <a:pathLst>
                    <a:path w="11" h="15">
                      <a:moveTo>
                        <a:pt x="11" y="15"/>
                      </a:moveTo>
                      <a:lnTo>
                        <a:pt x="11" y="15"/>
                      </a:lnTo>
                      <a:lnTo>
                        <a:pt x="4" y="0"/>
                      </a:lnTo>
                      <a:lnTo>
                        <a:pt x="0" y="0"/>
                      </a:lnTo>
                      <a:lnTo>
                        <a:pt x="11" y="15"/>
                      </a:lnTo>
                      <a:lnTo>
                        <a:pt x="11" y="15"/>
                      </a:lnTo>
                      <a:lnTo>
                        <a:pt x="11" y="15"/>
                      </a:lnTo>
                      <a:lnTo>
                        <a:pt x="11" y="15"/>
                      </a:lnTo>
                      <a:lnTo>
                        <a:pt x="11" y="15"/>
                      </a:lnTo>
                      <a:lnTo>
                        <a:pt x="11" y="15"/>
                      </a:lnTo>
                      <a:lnTo>
                        <a:pt x="11" y="15"/>
                      </a:lnTo>
                      <a:lnTo>
                        <a:pt x="11" y="15"/>
                      </a:lnTo>
                      <a:close/>
                    </a:path>
                  </a:pathLst>
                </a:custGeom>
                <a:solidFill>
                  <a:srgbClr val="000000"/>
                </a:solidFill>
                <a:ln w="9525">
                  <a:noFill/>
                  <a:round/>
                  <a:headEnd/>
                  <a:tailEnd/>
                </a:ln>
              </p:spPr>
              <p:txBody>
                <a:bodyPr/>
                <a:lstStyle/>
                <a:p>
                  <a:endParaRPr lang="en-US"/>
                </a:p>
              </p:txBody>
            </p:sp>
            <p:sp>
              <p:nvSpPr>
                <p:cNvPr id="385382" name="Freeform 358"/>
                <p:cNvSpPr>
                  <a:spLocks noChangeAspect="1"/>
                </p:cNvSpPr>
                <p:nvPr/>
              </p:nvSpPr>
              <p:spPr bwMode="auto">
                <a:xfrm>
                  <a:off x="1462" y="3097"/>
                  <a:ext cx="53" cy="15"/>
                </a:xfrm>
                <a:custGeom>
                  <a:avLst/>
                  <a:gdLst/>
                  <a:ahLst/>
                  <a:cxnLst>
                    <a:cxn ang="0">
                      <a:pos x="0" y="15"/>
                    </a:cxn>
                    <a:cxn ang="0">
                      <a:pos x="0" y="15"/>
                    </a:cxn>
                    <a:cxn ang="0">
                      <a:pos x="53" y="0"/>
                    </a:cxn>
                    <a:cxn ang="0">
                      <a:pos x="49" y="0"/>
                    </a:cxn>
                    <a:cxn ang="0">
                      <a:pos x="0" y="15"/>
                    </a:cxn>
                    <a:cxn ang="0">
                      <a:pos x="4" y="15"/>
                    </a:cxn>
                    <a:cxn ang="0">
                      <a:pos x="0" y="15"/>
                    </a:cxn>
                    <a:cxn ang="0">
                      <a:pos x="0" y="15"/>
                    </a:cxn>
                    <a:cxn ang="0">
                      <a:pos x="0" y="15"/>
                    </a:cxn>
                    <a:cxn ang="0">
                      <a:pos x="0" y="15"/>
                    </a:cxn>
                    <a:cxn ang="0">
                      <a:pos x="0" y="15"/>
                    </a:cxn>
                    <a:cxn ang="0">
                      <a:pos x="0" y="15"/>
                    </a:cxn>
                  </a:cxnLst>
                  <a:rect l="0" t="0" r="r" b="b"/>
                  <a:pathLst>
                    <a:path w="53" h="15">
                      <a:moveTo>
                        <a:pt x="0" y="15"/>
                      </a:moveTo>
                      <a:lnTo>
                        <a:pt x="0" y="15"/>
                      </a:lnTo>
                      <a:lnTo>
                        <a:pt x="53" y="0"/>
                      </a:lnTo>
                      <a:lnTo>
                        <a:pt x="49" y="0"/>
                      </a:lnTo>
                      <a:lnTo>
                        <a:pt x="0" y="15"/>
                      </a:lnTo>
                      <a:lnTo>
                        <a:pt x="4"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85383" name="Freeform 359"/>
                <p:cNvSpPr>
                  <a:spLocks noChangeAspect="1"/>
                </p:cNvSpPr>
                <p:nvPr/>
              </p:nvSpPr>
              <p:spPr bwMode="auto">
                <a:xfrm>
                  <a:off x="1455" y="3104"/>
                  <a:ext cx="7" cy="8"/>
                </a:xfrm>
                <a:custGeom>
                  <a:avLst/>
                  <a:gdLst/>
                  <a:ahLst/>
                  <a:cxnLst>
                    <a:cxn ang="0">
                      <a:pos x="0" y="0"/>
                    </a:cxn>
                    <a:cxn ang="0">
                      <a:pos x="0" y="0"/>
                    </a:cxn>
                    <a:cxn ang="0">
                      <a:pos x="7" y="8"/>
                    </a:cxn>
                    <a:cxn ang="0">
                      <a:pos x="7" y="8"/>
                    </a:cxn>
                    <a:cxn ang="0">
                      <a:pos x="0" y="0"/>
                    </a:cxn>
                    <a:cxn ang="0">
                      <a:pos x="0" y="0"/>
                    </a:cxn>
                    <a:cxn ang="0">
                      <a:pos x="0" y="0"/>
                    </a:cxn>
                    <a:cxn ang="0">
                      <a:pos x="0" y="0"/>
                    </a:cxn>
                    <a:cxn ang="0">
                      <a:pos x="0" y="0"/>
                    </a:cxn>
                    <a:cxn ang="0">
                      <a:pos x="0" y="0"/>
                    </a:cxn>
                    <a:cxn ang="0">
                      <a:pos x="0" y="0"/>
                    </a:cxn>
                    <a:cxn ang="0">
                      <a:pos x="0" y="0"/>
                    </a:cxn>
                  </a:cxnLst>
                  <a:rect l="0" t="0" r="r" b="b"/>
                  <a:pathLst>
                    <a:path w="7" h="8">
                      <a:moveTo>
                        <a:pt x="0" y="0"/>
                      </a:moveTo>
                      <a:lnTo>
                        <a:pt x="0" y="0"/>
                      </a:lnTo>
                      <a:lnTo>
                        <a:pt x="7" y="8"/>
                      </a:lnTo>
                      <a:lnTo>
                        <a:pt x="7" y="8"/>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384" name="Freeform 360"/>
                <p:cNvSpPr>
                  <a:spLocks noChangeAspect="1"/>
                </p:cNvSpPr>
                <p:nvPr/>
              </p:nvSpPr>
              <p:spPr bwMode="auto">
                <a:xfrm>
                  <a:off x="1455" y="3097"/>
                  <a:ext cx="4" cy="7"/>
                </a:xfrm>
                <a:custGeom>
                  <a:avLst/>
                  <a:gdLst/>
                  <a:ahLst/>
                  <a:cxnLst>
                    <a:cxn ang="0">
                      <a:pos x="0" y="4"/>
                    </a:cxn>
                    <a:cxn ang="0">
                      <a:pos x="0" y="4"/>
                    </a:cxn>
                    <a:cxn ang="0">
                      <a:pos x="0" y="7"/>
                    </a:cxn>
                    <a:cxn ang="0">
                      <a:pos x="4" y="7"/>
                    </a:cxn>
                    <a:cxn ang="0">
                      <a:pos x="0" y="4"/>
                    </a:cxn>
                    <a:cxn ang="0">
                      <a:pos x="0" y="0"/>
                    </a:cxn>
                    <a:cxn ang="0">
                      <a:pos x="0" y="4"/>
                    </a:cxn>
                    <a:cxn ang="0">
                      <a:pos x="0" y="0"/>
                    </a:cxn>
                    <a:cxn ang="0">
                      <a:pos x="0" y="0"/>
                    </a:cxn>
                    <a:cxn ang="0">
                      <a:pos x="0" y="0"/>
                    </a:cxn>
                    <a:cxn ang="0">
                      <a:pos x="0" y="4"/>
                    </a:cxn>
                    <a:cxn ang="0">
                      <a:pos x="0" y="4"/>
                    </a:cxn>
                  </a:cxnLst>
                  <a:rect l="0" t="0" r="r" b="b"/>
                  <a:pathLst>
                    <a:path w="4" h="7">
                      <a:moveTo>
                        <a:pt x="0" y="4"/>
                      </a:moveTo>
                      <a:lnTo>
                        <a:pt x="0" y="4"/>
                      </a:lnTo>
                      <a:lnTo>
                        <a:pt x="0" y="7"/>
                      </a:lnTo>
                      <a:lnTo>
                        <a:pt x="4" y="7"/>
                      </a:lnTo>
                      <a:lnTo>
                        <a:pt x="0" y="4"/>
                      </a:lnTo>
                      <a:lnTo>
                        <a:pt x="0" y="0"/>
                      </a:lnTo>
                      <a:lnTo>
                        <a:pt x="0" y="4"/>
                      </a:lnTo>
                      <a:lnTo>
                        <a:pt x="0" y="0"/>
                      </a:lnTo>
                      <a:lnTo>
                        <a:pt x="0" y="0"/>
                      </a:lnTo>
                      <a:lnTo>
                        <a:pt x="0" y="0"/>
                      </a:lnTo>
                      <a:lnTo>
                        <a:pt x="0" y="4"/>
                      </a:lnTo>
                      <a:lnTo>
                        <a:pt x="0" y="4"/>
                      </a:lnTo>
                      <a:close/>
                    </a:path>
                  </a:pathLst>
                </a:custGeom>
                <a:solidFill>
                  <a:srgbClr val="000000"/>
                </a:solidFill>
                <a:ln w="9525">
                  <a:noFill/>
                  <a:round/>
                  <a:headEnd/>
                  <a:tailEnd/>
                </a:ln>
              </p:spPr>
              <p:txBody>
                <a:bodyPr/>
                <a:lstStyle/>
                <a:p>
                  <a:endParaRPr lang="en-US"/>
                </a:p>
              </p:txBody>
            </p:sp>
            <p:sp>
              <p:nvSpPr>
                <p:cNvPr id="385385" name="Freeform 361"/>
                <p:cNvSpPr>
                  <a:spLocks noChangeAspect="1"/>
                </p:cNvSpPr>
                <p:nvPr/>
              </p:nvSpPr>
              <p:spPr bwMode="auto">
                <a:xfrm>
                  <a:off x="1447" y="3093"/>
                  <a:ext cx="8" cy="4"/>
                </a:xfrm>
                <a:custGeom>
                  <a:avLst/>
                  <a:gdLst/>
                  <a:ahLst/>
                  <a:cxnLst>
                    <a:cxn ang="0">
                      <a:pos x="0" y="0"/>
                    </a:cxn>
                    <a:cxn ang="0">
                      <a:pos x="4" y="0"/>
                    </a:cxn>
                    <a:cxn ang="0">
                      <a:pos x="8" y="4"/>
                    </a:cxn>
                    <a:cxn ang="0">
                      <a:pos x="8" y="4"/>
                    </a:cxn>
                    <a:cxn ang="0">
                      <a:pos x="4" y="0"/>
                    </a:cxn>
                    <a:cxn ang="0">
                      <a:pos x="4" y="0"/>
                    </a:cxn>
                    <a:cxn ang="0">
                      <a:pos x="4" y="0"/>
                    </a:cxn>
                    <a:cxn ang="0">
                      <a:pos x="4" y="0"/>
                    </a:cxn>
                    <a:cxn ang="0">
                      <a:pos x="4" y="0"/>
                    </a:cxn>
                    <a:cxn ang="0">
                      <a:pos x="4" y="0"/>
                    </a:cxn>
                    <a:cxn ang="0">
                      <a:pos x="4" y="0"/>
                    </a:cxn>
                    <a:cxn ang="0">
                      <a:pos x="0" y="0"/>
                    </a:cxn>
                  </a:cxnLst>
                  <a:rect l="0" t="0" r="r" b="b"/>
                  <a:pathLst>
                    <a:path w="8" h="4">
                      <a:moveTo>
                        <a:pt x="0" y="0"/>
                      </a:moveTo>
                      <a:lnTo>
                        <a:pt x="4" y="0"/>
                      </a:lnTo>
                      <a:lnTo>
                        <a:pt x="8" y="4"/>
                      </a:lnTo>
                      <a:lnTo>
                        <a:pt x="8" y="4"/>
                      </a:lnTo>
                      <a:lnTo>
                        <a:pt x="4" y="0"/>
                      </a:lnTo>
                      <a:lnTo>
                        <a:pt x="4" y="0"/>
                      </a:lnTo>
                      <a:lnTo>
                        <a:pt x="4" y="0"/>
                      </a:lnTo>
                      <a:lnTo>
                        <a:pt x="4" y="0"/>
                      </a:lnTo>
                      <a:lnTo>
                        <a:pt x="4" y="0"/>
                      </a:lnTo>
                      <a:lnTo>
                        <a:pt x="4" y="0"/>
                      </a:lnTo>
                      <a:lnTo>
                        <a:pt x="4" y="0"/>
                      </a:lnTo>
                      <a:lnTo>
                        <a:pt x="0" y="0"/>
                      </a:lnTo>
                      <a:close/>
                    </a:path>
                  </a:pathLst>
                </a:custGeom>
                <a:solidFill>
                  <a:srgbClr val="000000"/>
                </a:solidFill>
                <a:ln w="9525">
                  <a:noFill/>
                  <a:round/>
                  <a:headEnd/>
                  <a:tailEnd/>
                </a:ln>
              </p:spPr>
              <p:txBody>
                <a:bodyPr/>
                <a:lstStyle/>
                <a:p>
                  <a:endParaRPr lang="en-US"/>
                </a:p>
              </p:txBody>
            </p:sp>
            <p:sp>
              <p:nvSpPr>
                <p:cNvPr id="385386" name="Freeform 362"/>
                <p:cNvSpPr>
                  <a:spLocks noChangeAspect="1"/>
                </p:cNvSpPr>
                <p:nvPr/>
              </p:nvSpPr>
              <p:spPr bwMode="auto">
                <a:xfrm>
                  <a:off x="1447" y="3086"/>
                  <a:ext cx="12" cy="11"/>
                </a:xfrm>
                <a:custGeom>
                  <a:avLst/>
                  <a:gdLst/>
                  <a:ahLst/>
                  <a:cxnLst>
                    <a:cxn ang="0">
                      <a:pos x="12" y="0"/>
                    </a:cxn>
                    <a:cxn ang="0">
                      <a:pos x="12" y="0"/>
                    </a:cxn>
                    <a:cxn ang="0">
                      <a:pos x="0" y="7"/>
                    </a:cxn>
                    <a:cxn ang="0">
                      <a:pos x="4" y="11"/>
                    </a:cxn>
                    <a:cxn ang="0">
                      <a:pos x="12" y="0"/>
                    </a:cxn>
                    <a:cxn ang="0">
                      <a:pos x="12" y="0"/>
                    </a:cxn>
                    <a:cxn ang="0">
                      <a:pos x="12" y="0"/>
                    </a:cxn>
                    <a:cxn ang="0">
                      <a:pos x="12" y="0"/>
                    </a:cxn>
                    <a:cxn ang="0">
                      <a:pos x="12" y="0"/>
                    </a:cxn>
                    <a:cxn ang="0">
                      <a:pos x="12" y="0"/>
                    </a:cxn>
                    <a:cxn ang="0">
                      <a:pos x="12" y="0"/>
                    </a:cxn>
                    <a:cxn ang="0">
                      <a:pos x="12" y="0"/>
                    </a:cxn>
                  </a:cxnLst>
                  <a:rect l="0" t="0" r="r" b="b"/>
                  <a:pathLst>
                    <a:path w="12" h="11">
                      <a:moveTo>
                        <a:pt x="12" y="0"/>
                      </a:moveTo>
                      <a:lnTo>
                        <a:pt x="12" y="0"/>
                      </a:lnTo>
                      <a:lnTo>
                        <a:pt x="0" y="7"/>
                      </a:lnTo>
                      <a:lnTo>
                        <a:pt x="4" y="11"/>
                      </a:lnTo>
                      <a:lnTo>
                        <a:pt x="12" y="0"/>
                      </a:lnTo>
                      <a:lnTo>
                        <a:pt x="12" y="0"/>
                      </a:lnTo>
                      <a:lnTo>
                        <a:pt x="12" y="0"/>
                      </a:lnTo>
                      <a:lnTo>
                        <a:pt x="12" y="0"/>
                      </a:lnTo>
                      <a:lnTo>
                        <a:pt x="12" y="0"/>
                      </a:lnTo>
                      <a:lnTo>
                        <a:pt x="12" y="0"/>
                      </a:lnTo>
                      <a:lnTo>
                        <a:pt x="12" y="0"/>
                      </a:lnTo>
                      <a:lnTo>
                        <a:pt x="12" y="0"/>
                      </a:lnTo>
                      <a:close/>
                    </a:path>
                  </a:pathLst>
                </a:custGeom>
                <a:solidFill>
                  <a:srgbClr val="000000"/>
                </a:solidFill>
                <a:ln w="9525">
                  <a:noFill/>
                  <a:round/>
                  <a:headEnd/>
                  <a:tailEnd/>
                </a:ln>
              </p:spPr>
              <p:txBody>
                <a:bodyPr/>
                <a:lstStyle/>
                <a:p>
                  <a:endParaRPr lang="en-US"/>
                </a:p>
              </p:txBody>
            </p:sp>
            <p:sp>
              <p:nvSpPr>
                <p:cNvPr id="385387" name="Freeform 363"/>
                <p:cNvSpPr>
                  <a:spLocks noChangeAspect="1"/>
                </p:cNvSpPr>
                <p:nvPr/>
              </p:nvSpPr>
              <p:spPr bwMode="auto">
                <a:xfrm>
                  <a:off x="1451" y="3086"/>
                  <a:ext cx="15" cy="26"/>
                </a:xfrm>
                <a:custGeom>
                  <a:avLst/>
                  <a:gdLst/>
                  <a:ahLst/>
                  <a:cxnLst>
                    <a:cxn ang="0">
                      <a:pos x="15" y="7"/>
                    </a:cxn>
                    <a:cxn ang="0">
                      <a:pos x="11" y="26"/>
                    </a:cxn>
                    <a:cxn ang="0">
                      <a:pos x="4" y="18"/>
                    </a:cxn>
                    <a:cxn ang="0">
                      <a:pos x="4" y="11"/>
                    </a:cxn>
                    <a:cxn ang="0">
                      <a:pos x="0" y="7"/>
                    </a:cxn>
                    <a:cxn ang="0">
                      <a:pos x="8" y="0"/>
                    </a:cxn>
                    <a:cxn ang="0">
                      <a:pos x="15" y="7"/>
                    </a:cxn>
                  </a:cxnLst>
                  <a:rect l="0" t="0" r="r" b="b"/>
                  <a:pathLst>
                    <a:path w="15" h="26">
                      <a:moveTo>
                        <a:pt x="15" y="7"/>
                      </a:moveTo>
                      <a:lnTo>
                        <a:pt x="11" y="26"/>
                      </a:lnTo>
                      <a:lnTo>
                        <a:pt x="4" y="18"/>
                      </a:lnTo>
                      <a:lnTo>
                        <a:pt x="4" y="11"/>
                      </a:lnTo>
                      <a:lnTo>
                        <a:pt x="0" y="7"/>
                      </a:lnTo>
                      <a:lnTo>
                        <a:pt x="8" y="0"/>
                      </a:lnTo>
                      <a:lnTo>
                        <a:pt x="15" y="7"/>
                      </a:lnTo>
                      <a:close/>
                    </a:path>
                  </a:pathLst>
                </a:custGeom>
                <a:solidFill>
                  <a:srgbClr val="606060"/>
                </a:solidFill>
                <a:ln w="9525">
                  <a:noFill/>
                  <a:round/>
                  <a:headEnd/>
                  <a:tailEnd/>
                </a:ln>
              </p:spPr>
              <p:txBody>
                <a:bodyPr/>
                <a:lstStyle/>
                <a:p>
                  <a:endParaRPr lang="en-US"/>
                </a:p>
              </p:txBody>
            </p:sp>
            <p:sp>
              <p:nvSpPr>
                <p:cNvPr id="385388" name="Freeform 364"/>
                <p:cNvSpPr>
                  <a:spLocks noChangeAspect="1"/>
                </p:cNvSpPr>
                <p:nvPr/>
              </p:nvSpPr>
              <p:spPr bwMode="auto">
                <a:xfrm>
                  <a:off x="1459" y="3074"/>
                  <a:ext cx="45" cy="19"/>
                </a:xfrm>
                <a:custGeom>
                  <a:avLst/>
                  <a:gdLst/>
                  <a:ahLst/>
                  <a:cxnLst>
                    <a:cxn ang="0">
                      <a:pos x="0" y="12"/>
                    </a:cxn>
                    <a:cxn ang="0">
                      <a:pos x="7" y="19"/>
                    </a:cxn>
                    <a:cxn ang="0">
                      <a:pos x="45" y="8"/>
                    </a:cxn>
                    <a:cxn ang="0">
                      <a:pos x="37" y="0"/>
                    </a:cxn>
                    <a:cxn ang="0">
                      <a:pos x="0" y="12"/>
                    </a:cxn>
                  </a:cxnLst>
                  <a:rect l="0" t="0" r="r" b="b"/>
                  <a:pathLst>
                    <a:path w="45" h="19">
                      <a:moveTo>
                        <a:pt x="0" y="12"/>
                      </a:moveTo>
                      <a:lnTo>
                        <a:pt x="7" y="19"/>
                      </a:lnTo>
                      <a:lnTo>
                        <a:pt x="45" y="8"/>
                      </a:lnTo>
                      <a:lnTo>
                        <a:pt x="37" y="0"/>
                      </a:lnTo>
                      <a:lnTo>
                        <a:pt x="0" y="12"/>
                      </a:lnTo>
                      <a:close/>
                    </a:path>
                  </a:pathLst>
                </a:custGeom>
                <a:solidFill>
                  <a:srgbClr val="E5E5E5"/>
                </a:solidFill>
                <a:ln w="9525">
                  <a:noFill/>
                  <a:round/>
                  <a:headEnd/>
                  <a:tailEnd/>
                </a:ln>
              </p:spPr>
              <p:txBody>
                <a:bodyPr/>
                <a:lstStyle/>
                <a:p>
                  <a:endParaRPr lang="en-US"/>
                </a:p>
              </p:txBody>
            </p:sp>
            <p:sp>
              <p:nvSpPr>
                <p:cNvPr id="385389" name="Freeform 365"/>
                <p:cNvSpPr>
                  <a:spLocks noChangeAspect="1" noEditPoints="1"/>
                </p:cNvSpPr>
                <p:nvPr/>
              </p:nvSpPr>
              <p:spPr bwMode="auto">
                <a:xfrm>
                  <a:off x="1203" y="3116"/>
                  <a:ext cx="252" cy="99"/>
                </a:xfrm>
                <a:custGeom>
                  <a:avLst/>
                  <a:gdLst/>
                  <a:ahLst/>
                  <a:cxnLst>
                    <a:cxn ang="0">
                      <a:pos x="237" y="0"/>
                    </a:cxn>
                    <a:cxn ang="0">
                      <a:pos x="252" y="23"/>
                    </a:cxn>
                    <a:cxn ang="0">
                      <a:pos x="226" y="23"/>
                    </a:cxn>
                    <a:cxn ang="0">
                      <a:pos x="218" y="11"/>
                    </a:cxn>
                    <a:cxn ang="0">
                      <a:pos x="226" y="0"/>
                    </a:cxn>
                    <a:cxn ang="0">
                      <a:pos x="214" y="7"/>
                    </a:cxn>
                    <a:cxn ang="0">
                      <a:pos x="229" y="30"/>
                    </a:cxn>
                    <a:cxn ang="0">
                      <a:pos x="203" y="30"/>
                    </a:cxn>
                    <a:cxn ang="0">
                      <a:pos x="195" y="19"/>
                    </a:cxn>
                    <a:cxn ang="0">
                      <a:pos x="203" y="11"/>
                    </a:cxn>
                    <a:cxn ang="0">
                      <a:pos x="188" y="15"/>
                    </a:cxn>
                    <a:cxn ang="0">
                      <a:pos x="203" y="38"/>
                    </a:cxn>
                    <a:cxn ang="0">
                      <a:pos x="177" y="38"/>
                    </a:cxn>
                    <a:cxn ang="0">
                      <a:pos x="169" y="26"/>
                    </a:cxn>
                    <a:cxn ang="0">
                      <a:pos x="177" y="19"/>
                    </a:cxn>
                    <a:cxn ang="0">
                      <a:pos x="165" y="23"/>
                    </a:cxn>
                    <a:cxn ang="0">
                      <a:pos x="180" y="45"/>
                    </a:cxn>
                    <a:cxn ang="0">
                      <a:pos x="154" y="45"/>
                    </a:cxn>
                    <a:cxn ang="0">
                      <a:pos x="147" y="34"/>
                    </a:cxn>
                    <a:cxn ang="0">
                      <a:pos x="154" y="26"/>
                    </a:cxn>
                    <a:cxn ang="0">
                      <a:pos x="143" y="30"/>
                    </a:cxn>
                    <a:cxn ang="0">
                      <a:pos x="154" y="53"/>
                    </a:cxn>
                    <a:cxn ang="0">
                      <a:pos x="128" y="53"/>
                    </a:cxn>
                    <a:cxn ang="0">
                      <a:pos x="124" y="42"/>
                    </a:cxn>
                    <a:cxn ang="0">
                      <a:pos x="131" y="34"/>
                    </a:cxn>
                    <a:cxn ang="0">
                      <a:pos x="116" y="38"/>
                    </a:cxn>
                    <a:cxn ang="0">
                      <a:pos x="131" y="61"/>
                    </a:cxn>
                    <a:cxn ang="0">
                      <a:pos x="105" y="61"/>
                    </a:cxn>
                    <a:cxn ang="0">
                      <a:pos x="98" y="49"/>
                    </a:cxn>
                    <a:cxn ang="0">
                      <a:pos x="105" y="42"/>
                    </a:cxn>
                    <a:cxn ang="0">
                      <a:pos x="94" y="45"/>
                    </a:cxn>
                    <a:cxn ang="0">
                      <a:pos x="109" y="68"/>
                    </a:cxn>
                    <a:cxn ang="0">
                      <a:pos x="79" y="68"/>
                    </a:cxn>
                    <a:cxn ang="0">
                      <a:pos x="75" y="57"/>
                    </a:cxn>
                    <a:cxn ang="0">
                      <a:pos x="83" y="49"/>
                    </a:cxn>
                    <a:cxn ang="0">
                      <a:pos x="67" y="53"/>
                    </a:cxn>
                    <a:cxn ang="0">
                      <a:pos x="83" y="76"/>
                    </a:cxn>
                    <a:cxn ang="0">
                      <a:pos x="56" y="76"/>
                    </a:cxn>
                    <a:cxn ang="0">
                      <a:pos x="49" y="64"/>
                    </a:cxn>
                    <a:cxn ang="0">
                      <a:pos x="56" y="57"/>
                    </a:cxn>
                    <a:cxn ang="0">
                      <a:pos x="45" y="61"/>
                    </a:cxn>
                    <a:cxn ang="0">
                      <a:pos x="60" y="87"/>
                    </a:cxn>
                    <a:cxn ang="0">
                      <a:pos x="34" y="83"/>
                    </a:cxn>
                    <a:cxn ang="0">
                      <a:pos x="26" y="72"/>
                    </a:cxn>
                    <a:cxn ang="0">
                      <a:pos x="34" y="64"/>
                    </a:cxn>
                    <a:cxn ang="0">
                      <a:pos x="22" y="68"/>
                    </a:cxn>
                    <a:cxn ang="0">
                      <a:pos x="34" y="91"/>
                    </a:cxn>
                    <a:cxn ang="0">
                      <a:pos x="7" y="91"/>
                    </a:cxn>
                    <a:cxn ang="0">
                      <a:pos x="0" y="80"/>
                    </a:cxn>
                    <a:cxn ang="0">
                      <a:pos x="7" y="72"/>
                    </a:cxn>
                  </a:cxnLst>
                  <a:rect l="0" t="0" r="r" b="b"/>
                  <a:pathLst>
                    <a:path w="252" h="99">
                      <a:moveTo>
                        <a:pt x="226" y="0"/>
                      </a:moveTo>
                      <a:lnTo>
                        <a:pt x="237" y="0"/>
                      </a:lnTo>
                      <a:lnTo>
                        <a:pt x="248" y="7"/>
                      </a:lnTo>
                      <a:lnTo>
                        <a:pt x="252" y="23"/>
                      </a:lnTo>
                      <a:lnTo>
                        <a:pt x="233" y="30"/>
                      </a:lnTo>
                      <a:lnTo>
                        <a:pt x="226" y="23"/>
                      </a:lnTo>
                      <a:lnTo>
                        <a:pt x="226" y="15"/>
                      </a:lnTo>
                      <a:lnTo>
                        <a:pt x="218" y="11"/>
                      </a:lnTo>
                      <a:lnTo>
                        <a:pt x="226" y="0"/>
                      </a:lnTo>
                      <a:lnTo>
                        <a:pt x="226" y="0"/>
                      </a:lnTo>
                      <a:close/>
                      <a:moveTo>
                        <a:pt x="203" y="11"/>
                      </a:moveTo>
                      <a:lnTo>
                        <a:pt x="214" y="7"/>
                      </a:lnTo>
                      <a:lnTo>
                        <a:pt x="226" y="15"/>
                      </a:lnTo>
                      <a:lnTo>
                        <a:pt x="229" y="30"/>
                      </a:lnTo>
                      <a:lnTo>
                        <a:pt x="207" y="38"/>
                      </a:lnTo>
                      <a:lnTo>
                        <a:pt x="203" y="30"/>
                      </a:lnTo>
                      <a:lnTo>
                        <a:pt x="199" y="23"/>
                      </a:lnTo>
                      <a:lnTo>
                        <a:pt x="195" y="19"/>
                      </a:lnTo>
                      <a:lnTo>
                        <a:pt x="203" y="11"/>
                      </a:lnTo>
                      <a:lnTo>
                        <a:pt x="203" y="11"/>
                      </a:lnTo>
                      <a:close/>
                      <a:moveTo>
                        <a:pt x="177" y="19"/>
                      </a:moveTo>
                      <a:lnTo>
                        <a:pt x="188" y="15"/>
                      </a:lnTo>
                      <a:lnTo>
                        <a:pt x="199" y="23"/>
                      </a:lnTo>
                      <a:lnTo>
                        <a:pt x="203" y="38"/>
                      </a:lnTo>
                      <a:lnTo>
                        <a:pt x="184" y="45"/>
                      </a:lnTo>
                      <a:lnTo>
                        <a:pt x="177" y="38"/>
                      </a:lnTo>
                      <a:lnTo>
                        <a:pt x="177" y="30"/>
                      </a:lnTo>
                      <a:lnTo>
                        <a:pt x="169" y="26"/>
                      </a:lnTo>
                      <a:lnTo>
                        <a:pt x="177" y="19"/>
                      </a:lnTo>
                      <a:lnTo>
                        <a:pt x="177" y="19"/>
                      </a:lnTo>
                      <a:close/>
                      <a:moveTo>
                        <a:pt x="154" y="26"/>
                      </a:moveTo>
                      <a:lnTo>
                        <a:pt x="165" y="23"/>
                      </a:lnTo>
                      <a:lnTo>
                        <a:pt x="177" y="30"/>
                      </a:lnTo>
                      <a:lnTo>
                        <a:pt x="180" y="45"/>
                      </a:lnTo>
                      <a:lnTo>
                        <a:pt x="162" y="53"/>
                      </a:lnTo>
                      <a:lnTo>
                        <a:pt x="154" y="45"/>
                      </a:lnTo>
                      <a:lnTo>
                        <a:pt x="150" y="38"/>
                      </a:lnTo>
                      <a:lnTo>
                        <a:pt x="147" y="34"/>
                      </a:lnTo>
                      <a:lnTo>
                        <a:pt x="154" y="26"/>
                      </a:lnTo>
                      <a:lnTo>
                        <a:pt x="154" y="26"/>
                      </a:lnTo>
                      <a:close/>
                      <a:moveTo>
                        <a:pt x="131" y="34"/>
                      </a:moveTo>
                      <a:lnTo>
                        <a:pt x="143" y="30"/>
                      </a:lnTo>
                      <a:lnTo>
                        <a:pt x="150" y="38"/>
                      </a:lnTo>
                      <a:lnTo>
                        <a:pt x="154" y="53"/>
                      </a:lnTo>
                      <a:lnTo>
                        <a:pt x="135" y="61"/>
                      </a:lnTo>
                      <a:lnTo>
                        <a:pt x="128" y="53"/>
                      </a:lnTo>
                      <a:lnTo>
                        <a:pt x="128" y="45"/>
                      </a:lnTo>
                      <a:lnTo>
                        <a:pt x="124" y="42"/>
                      </a:lnTo>
                      <a:lnTo>
                        <a:pt x="131" y="34"/>
                      </a:lnTo>
                      <a:lnTo>
                        <a:pt x="131" y="34"/>
                      </a:lnTo>
                      <a:close/>
                      <a:moveTo>
                        <a:pt x="105" y="42"/>
                      </a:moveTo>
                      <a:lnTo>
                        <a:pt x="116" y="38"/>
                      </a:lnTo>
                      <a:lnTo>
                        <a:pt x="128" y="45"/>
                      </a:lnTo>
                      <a:lnTo>
                        <a:pt x="131" y="61"/>
                      </a:lnTo>
                      <a:lnTo>
                        <a:pt x="113" y="68"/>
                      </a:lnTo>
                      <a:lnTo>
                        <a:pt x="105" y="61"/>
                      </a:lnTo>
                      <a:lnTo>
                        <a:pt x="101" y="53"/>
                      </a:lnTo>
                      <a:lnTo>
                        <a:pt x="98" y="49"/>
                      </a:lnTo>
                      <a:lnTo>
                        <a:pt x="105" y="42"/>
                      </a:lnTo>
                      <a:lnTo>
                        <a:pt x="105" y="42"/>
                      </a:lnTo>
                      <a:close/>
                      <a:moveTo>
                        <a:pt x="83" y="49"/>
                      </a:moveTo>
                      <a:lnTo>
                        <a:pt x="94" y="45"/>
                      </a:lnTo>
                      <a:lnTo>
                        <a:pt x="101" y="53"/>
                      </a:lnTo>
                      <a:lnTo>
                        <a:pt x="109" y="68"/>
                      </a:lnTo>
                      <a:lnTo>
                        <a:pt x="86" y="76"/>
                      </a:lnTo>
                      <a:lnTo>
                        <a:pt x="79" y="68"/>
                      </a:lnTo>
                      <a:lnTo>
                        <a:pt x="79" y="61"/>
                      </a:lnTo>
                      <a:lnTo>
                        <a:pt x="75" y="57"/>
                      </a:lnTo>
                      <a:lnTo>
                        <a:pt x="83" y="49"/>
                      </a:lnTo>
                      <a:lnTo>
                        <a:pt x="83" y="49"/>
                      </a:lnTo>
                      <a:close/>
                      <a:moveTo>
                        <a:pt x="56" y="57"/>
                      </a:moveTo>
                      <a:lnTo>
                        <a:pt x="67" y="53"/>
                      </a:lnTo>
                      <a:lnTo>
                        <a:pt x="79" y="61"/>
                      </a:lnTo>
                      <a:lnTo>
                        <a:pt x="83" y="76"/>
                      </a:lnTo>
                      <a:lnTo>
                        <a:pt x="64" y="83"/>
                      </a:lnTo>
                      <a:lnTo>
                        <a:pt x="56" y="76"/>
                      </a:lnTo>
                      <a:lnTo>
                        <a:pt x="52" y="72"/>
                      </a:lnTo>
                      <a:lnTo>
                        <a:pt x="49" y="64"/>
                      </a:lnTo>
                      <a:lnTo>
                        <a:pt x="56" y="57"/>
                      </a:lnTo>
                      <a:lnTo>
                        <a:pt x="56" y="57"/>
                      </a:lnTo>
                      <a:close/>
                      <a:moveTo>
                        <a:pt x="34" y="64"/>
                      </a:moveTo>
                      <a:lnTo>
                        <a:pt x="45" y="61"/>
                      </a:lnTo>
                      <a:lnTo>
                        <a:pt x="52" y="72"/>
                      </a:lnTo>
                      <a:lnTo>
                        <a:pt x="60" y="87"/>
                      </a:lnTo>
                      <a:lnTo>
                        <a:pt x="37" y="91"/>
                      </a:lnTo>
                      <a:lnTo>
                        <a:pt x="34" y="83"/>
                      </a:lnTo>
                      <a:lnTo>
                        <a:pt x="30" y="76"/>
                      </a:lnTo>
                      <a:lnTo>
                        <a:pt x="26" y="72"/>
                      </a:lnTo>
                      <a:lnTo>
                        <a:pt x="34" y="64"/>
                      </a:lnTo>
                      <a:lnTo>
                        <a:pt x="34" y="64"/>
                      </a:lnTo>
                      <a:close/>
                      <a:moveTo>
                        <a:pt x="7" y="72"/>
                      </a:moveTo>
                      <a:lnTo>
                        <a:pt x="22" y="68"/>
                      </a:lnTo>
                      <a:lnTo>
                        <a:pt x="30" y="76"/>
                      </a:lnTo>
                      <a:lnTo>
                        <a:pt x="34" y="91"/>
                      </a:lnTo>
                      <a:lnTo>
                        <a:pt x="15" y="99"/>
                      </a:lnTo>
                      <a:lnTo>
                        <a:pt x="7" y="91"/>
                      </a:lnTo>
                      <a:lnTo>
                        <a:pt x="7" y="83"/>
                      </a:lnTo>
                      <a:lnTo>
                        <a:pt x="0" y="80"/>
                      </a:lnTo>
                      <a:lnTo>
                        <a:pt x="7" y="72"/>
                      </a:lnTo>
                      <a:lnTo>
                        <a:pt x="7" y="72"/>
                      </a:lnTo>
                      <a:close/>
                    </a:path>
                  </a:pathLst>
                </a:custGeom>
                <a:solidFill>
                  <a:srgbClr val="F4F4D1"/>
                </a:solidFill>
                <a:ln w="9525">
                  <a:noFill/>
                  <a:round/>
                  <a:headEnd/>
                  <a:tailEnd/>
                </a:ln>
              </p:spPr>
              <p:txBody>
                <a:bodyPr/>
                <a:lstStyle/>
                <a:p>
                  <a:endParaRPr lang="en-US"/>
                </a:p>
              </p:txBody>
            </p:sp>
            <p:sp>
              <p:nvSpPr>
                <p:cNvPr id="385390" name="Freeform 366"/>
                <p:cNvSpPr>
                  <a:spLocks noChangeAspect="1"/>
                </p:cNvSpPr>
                <p:nvPr/>
              </p:nvSpPr>
              <p:spPr bwMode="auto">
                <a:xfrm>
                  <a:off x="1421" y="3116"/>
                  <a:ext cx="34" cy="26"/>
                </a:xfrm>
                <a:custGeom>
                  <a:avLst/>
                  <a:gdLst/>
                  <a:ahLst/>
                  <a:cxnLst>
                    <a:cxn ang="0">
                      <a:pos x="8" y="0"/>
                    </a:cxn>
                    <a:cxn ang="0">
                      <a:pos x="19" y="0"/>
                    </a:cxn>
                    <a:cxn ang="0">
                      <a:pos x="30" y="7"/>
                    </a:cxn>
                    <a:cxn ang="0">
                      <a:pos x="34" y="23"/>
                    </a:cxn>
                    <a:cxn ang="0">
                      <a:pos x="15" y="26"/>
                    </a:cxn>
                    <a:cxn ang="0">
                      <a:pos x="8" y="23"/>
                    </a:cxn>
                    <a:cxn ang="0">
                      <a:pos x="8" y="15"/>
                    </a:cxn>
                    <a:cxn ang="0">
                      <a:pos x="0" y="11"/>
                    </a:cxn>
                    <a:cxn ang="0">
                      <a:pos x="8" y="0"/>
                    </a:cxn>
                  </a:cxnLst>
                  <a:rect l="0" t="0" r="r" b="b"/>
                  <a:pathLst>
                    <a:path w="34" h="26">
                      <a:moveTo>
                        <a:pt x="8" y="0"/>
                      </a:moveTo>
                      <a:lnTo>
                        <a:pt x="19" y="0"/>
                      </a:lnTo>
                      <a:lnTo>
                        <a:pt x="30" y="7"/>
                      </a:lnTo>
                      <a:lnTo>
                        <a:pt x="34" y="23"/>
                      </a:lnTo>
                      <a:lnTo>
                        <a:pt x="15" y="26"/>
                      </a:lnTo>
                      <a:lnTo>
                        <a:pt x="8" y="23"/>
                      </a:lnTo>
                      <a:lnTo>
                        <a:pt x="8"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85391" name="Freeform 367"/>
                <p:cNvSpPr>
                  <a:spLocks noChangeAspect="1"/>
                </p:cNvSpPr>
                <p:nvPr/>
              </p:nvSpPr>
              <p:spPr bwMode="auto">
                <a:xfrm>
                  <a:off x="1398" y="3123"/>
                  <a:ext cx="34" cy="31"/>
                </a:xfrm>
                <a:custGeom>
                  <a:avLst/>
                  <a:gdLst/>
                  <a:ahLst/>
                  <a:cxnLst>
                    <a:cxn ang="0">
                      <a:pos x="8" y="4"/>
                    </a:cxn>
                    <a:cxn ang="0">
                      <a:pos x="19" y="0"/>
                    </a:cxn>
                    <a:cxn ang="0">
                      <a:pos x="31" y="8"/>
                    </a:cxn>
                    <a:cxn ang="0">
                      <a:pos x="34" y="23"/>
                    </a:cxn>
                    <a:cxn ang="0">
                      <a:pos x="16" y="31"/>
                    </a:cxn>
                    <a:cxn ang="0">
                      <a:pos x="8" y="23"/>
                    </a:cxn>
                    <a:cxn ang="0">
                      <a:pos x="4" y="16"/>
                    </a:cxn>
                    <a:cxn ang="0">
                      <a:pos x="0" y="12"/>
                    </a:cxn>
                    <a:cxn ang="0">
                      <a:pos x="8" y="4"/>
                    </a:cxn>
                  </a:cxnLst>
                  <a:rect l="0" t="0" r="r" b="b"/>
                  <a:pathLst>
                    <a:path w="34" h="31">
                      <a:moveTo>
                        <a:pt x="8" y="4"/>
                      </a:moveTo>
                      <a:lnTo>
                        <a:pt x="19" y="0"/>
                      </a:lnTo>
                      <a:lnTo>
                        <a:pt x="31" y="8"/>
                      </a:lnTo>
                      <a:lnTo>
                        <a:pt x="34" y="23"/>
                      </a:lnTo>
                      <a:lnTo>
                        <a:pt x="16"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5392" name="Freeform 368"/>
                <p:cNvSpPr>
                  <a:spLocks noChangeAspect="1"/>
                </p:cNvSpPr>
                <p:nvPr/>
              </p:nvSpPr>
              <p:spPr bwMode="auto">
                <a:xfrm>
                  <a:off x="1372" y="3131"/>
                  <a:ext cx="34" cy="30"/>
                </a:xfrm>
                <a:custGeom>
                  <a:avLst/>
                  <a:gdLst/>
                  <a:ahLst/>
                  <a:cxnLst>
                    <a:cxn ang="0">
                      <a:pos x="8" y="4"/>
                    </a:cxn>
                    <a:cxn ang="0">
                      <a:pos x="19" y="0"/>
                    </a:cxn>
                    <a:cxn ang="0">
                      <a:pos x="30" y="8"/>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8"/>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5393" name="Freeform 369"/>
                <p:cNvSpPr>
                  <a:spLocks noChangeAspect="1"/>
                </p:cNvSpPr>
                <p:nvPr/>
              </p:nvSpPr>
              <p:spPr bwMode="auto">
                <a:xfrm>
                  <a:off x="1350" y="3139"/>
                  <a:ext cx="33" cy="30"/>
                </a:xfrm>
                <a:custGeom>
                  <a:avLst/>
                  <a:gdLst/>
                  <a:ahLst/>
                  <a:cxnLst>
                    <a:cxn ang="0">
                      <a:pos x="7" y="3"/>
                    </a:cxn>
                    <a:cxn ang="0">
                      <a:pos x="18" y="0"/>
                    </a:cxn>
                    <a:cxn ang="0">
                      <a:pos x="30" y="7"/>
                    </a:cxn>
                    <a:cxn ang="0">
                      <a:pos x="33" y="22"/>
                    </a:cxn>
                    <a:cxn ang="0">
                      <a:pos x="15" y="30"/>
                    </a:cxn>
                    <a:cxn ang="0">
                      <a:pos x="7" y="22"/>
                    </a:cxn>
                    <a:cxn ang="0">
                      <a:pos x="3" y="15"/>
                    </a:cxn>
                    <a:cxn ang="0">
                      <a:pos x="0" y="11"/>
                    </a:cxn>
                    <a:cxn ang="0">
                      <a:pos x="7" y="3"/>
                    </a:cxn>
                  </a:cxnLst>
                  <a:rect l="0" t="0" r="r" b="b"/>
                  <a:pathLst>
                    <a:path w="33" h="30">
                      <a:moveTo>
                        <a:pt x="7" y="3"/>
                      </a:moveTo>
                      <a:lnTo>
                        <a:pt x="18" y="0"/>
                      </a:lnTo>
                      <a:lnTo>
                        <a:pt x="30" y="7"/>
                      </a:lnTo>
                      <a:lnTo>
                        <a:pt x="33" y="22"/>
                      </a:lnTo>
                      <a:lnTo>
                        <a:pt x="15" y="30"/>
                      </a:lnTo>
                      <a:lnTo>
                        <a:pt x="7" y="22"/>
                      </a:lnTo>
                      <a:lnTo>
                        <a:pt x="3"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5394" name="Freeform 370"/>
                <p:cNvSpPr>
                  <a:spLocks noChangeAspect="1"/>
                </p:cNvSpPr>
                <p:nvPr/>
              </p:nvSpPr>
              <p:spPr bwMode="auto">
                <a:xfrm>
                  <a:off x="1327" y="3146"/>
                  <a:ext cx="30" cy="31"/>
                </a:xfrm>
                <a:custGeom>
                  <a:avLst/>
                  <a:gdLst/>
                  <a:ahLst/>
                  <a:cxnLst>
                    <a:cxn ang="0">
                      <a:pos x="7" y="4"/>
                    </a:cxn>
                    <a:cxn ang="0">
                      <a:pos x="19" y="0"/>
                    </a:cxn>
                    <a:cxn ang="0">
                      <a:pos x="26" y="8"/>
                    </a:cxn>
                    <a:cxn ang="0">
                      <a:pos x="30" y="23"/>
                    </a:cxn>
                    <a:cxn ang="0">
                      <a:pos x="11" y="31"/>
                    </a:cxn>
                    <a:cxn ang="0">
                      <a:pos x="4" y="23"/>
                    </a:cxn>
                    <a:cxn ang="0">
                      <a:pos x="4" y="15"/>
                    </a:cxn>
                    <a:cxn ang="0">
                      <a:pos x="0" y="12"/>
                    </a:cxn>
                    <a:cxn ang="0">
                      <a:pos x="7" y="4"/>
                    </a:cxn>
                  </a:cxnLst>
                  <a:rect l="0" t="0" r="r" b="b"/>
                  <a:pathLst>
                    <a:path w="30" h="31">
                      <a:moveTo>
                        <a:pt x="7" y="4"/>
                      </a:moveTo>
                      <a:lnTo>
                        <a:pt x="19" y="0"/>
                      </a:lnTo>
                      <a:lnTo>
                        <a:pt x="26" y="8"/>
                      </a:lnTo>
                      <a:lnTo>
                        <a:pt x="30" y="23"/>
                      </a:lnTo>
                      <a:lnTo>
                        <a:pt x="11" y="31"/>
                      </a:lnTo>
                      <a:lnTo>
                        <a:pt x="4" y="23"/>
                      </a:lnTo>
                      <a:lnTo>
                        <a:pt x="4"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5395" name="Freeform 371"/>
                <p:cNvSpPr>
                  <a:spLocks noChangeAspect="1"/>
                </p:cNvSpPr>
                <p:nvPr/>
              </p:nvSpPr>
              <p:spPr bwMode="auto">
                <a:xfrm>
                  <a:off x="1301" y="3154"/>
                  <a:ext cx="33" cy="30"/>
                </a:xfrm>
                <a:custGeom>
                  <a:avLst/>
                  <a:gdLst/>
                  <a:ahLst/>
                  <a:cxnLst>
                    <a:cxn ang="0">
                      <a:pos x="7" y="4"/>
                    </a:cxn>
                    <a:cxn ang="0">
                      <a:pos x="18" y="0"/>
                    </a:cxn>
                    <a:cxn ang="0">
                      <a:pos x="30" y="7"/>
                    </a:cxn>
                    <a:cxn ang="0">
                      <a:pos x="33" y="23"/>
                    </a:cxn>
                    <a:cxn ang="0">
                      <a:pos x="15" y="30"/>
                    </a:cxn>
                    <a:cxn ang="0">
                      <a:pos x="7" y="23"/>
                    </a:cxn>
                    <a:cxn ang="0">
                      <a:pos x="3" y="15"/>
                    </a:cxn>
                    <a:cxn ang="0">
                      <a:pos x="0" y="11"/>
                    </a:cxn>
                    <a:cxn ang="0">
                      <a:pos x="7" y="4"/>
                    </a:cxn>
                  </a:cxnLst>
                  <a:rect l="0" t="0" r="r" b="b"/>
                  <a:pathLst>
                    <a:path w="33" h="30">
                      <a:moveTo>
                        <a:pt x="7" y="4"/>
                      </a:moveTo>
                      <a:lnTo>
                        <a:pt x="18" y="0"/>
                      </a:lnTo>
                      <a:lnTo>
                        <a:pt x="30" y="7"/>
                      </a:lnTo>
                      <a:lnTo>
                        <a:pt x="33" y="23"/>
                      </a:lnTo>
                      <a:lnTo>
                        <a:pt x="15" y="30"/>
                      </a:lnTo>
                      <a:lnTo>
                        <a:pt x="7"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5396" name="Freeform 372"/>
                <p:cNvSpPr>
                  <a:spLocks noChangeAspect="1"/>
                </p:cNvSpPr>
                <p:nvPr/>
              </p:nvSpPr>
              <p:spPr bwMode="auto">
                <a:xfrm>
                  <a:off x="1278" y="3161"/>
                  <a:ext cx="30" cy="31"/>
                </a:xfrm>
                <a:custGeom>
                  <a:avLst/>
                  <a:gdLst/>
                  <a:ahLst/>
                  <a:cxnLst>
                    <a:cxn ang="0">
                      <a:pos x="8" y="4"/>
                    </a:cxn>
                    <a:cxn ang="0">
                      <a:pos x="19" y="0"/>
                    </a:cxn>
                    <a:cxn ang="0">
                      <a:pos x="26" y="8"/>
                    </a:cxn>
                    <a:cxn ang="0">
                      <a:pos x="30" y="23"/>
                    </a:cxn>
                    <a:cxn ang="0">
                      <a:pos x="11" y="31"/>
                    </a:cxn>
                    <a:cxn ang="0">
                      <a:pos x="4" y="23"/>
                    </a:cxn>
                    <a:cxn ang="0">
                      <a:pos x="4" y="16"/>
                    </a:cxn>
                    <a:cxn ang="0">
                      <a:pos x="0" y="12"/>
                    </a:cxn>
                    <a:cxn ang="0">
                      <a:pos x="8" y="4"/>
                    </a:cxn>
                  </a:cxnLst>
                  <a:rect l="0" t="0" r="r" b="b"/>
                  <a:pathLst>
                    <a:path w="30" h="31">
                      <a:moveTo>
                        <a:pt x="8" y="4"/>
                      </a:moveTo>
                      <a:lnTo>
                        <a:pt x="19" y="0"/>
                      </a:lnTo>
                      <a:lnTo>
                        <a:pt x="26" y="8"/>
                      </a:lnTo>
                      <a:lnTo>
                        <a:pt x="30" y="23"/>
                      </a:lnTo>
                      <a:lnTo>
                        <a:pt x="11" y="31"/>
                      </a:lnTo>
                      <a:lnTo>
                        <a:pt x="4"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5397" name="Freeform 373"/>
                <p:cNvSpPr>
                  <a:spLocks noChangeAspect="1"/>
                </p:cNvSpPr>
                <p:nvPr/>
              </p:nvSpPr>
              <p:spPr bwMode="auto">
                <a:xfrm>
                  <a:off x="1252" y="3169"/>
                  <a:ext cx="34" cy="30"/>
                </a:xfrm>
                <a:custGeom>
                  <a:avLst/>
                  <a:gdLst/>
                  <a:ahLst/>
                  <a:cxnLst>
                    <a:cxn ang="0">
                      <a:pos x="7" y="4"/>
                    </a:cxn>
                    <a:cxn ang="0">
                      <a:pos x="18" y="0"/>
                    </a:cxn>
                    <a:cxn ang="0">
                      <a:pos x="30" y="8"/>
                    </a:cxn>
                    <a:cxn ang="0">
                      <a:pos x="34" y="23"/>
                    </a:cxn>
                    <a:cxn ang="0">
                      <a:pos x="15" y="30"/>
                    </a:cxn>
                    <a:cxn ang="0">
                      <a:pos x="7" y="23"/>
                    </a:cxn>
                    <a:cxn ang="0">
                      <a:pos x="3" y="19"/>
                    </a:cxn>
                    <a:cxn ang="0">
                      <a:pos x="0" y="11"/>
                    </a:cxn>
                    <a:cxn ang="0">
                      <a:pos x="7" y="4"/>
                    </a:cxn>
                  </a:cxnLst>
                  <a:rect l="0" t="0" r="r" b="b"/>
                  <a:pathLst>
                    <a:path w="34" h="30">
                      <a:moveTo>
                        <a:pt x="7" y="4"/>
                      </a:moveTo>
                      <a:lnTo>
                        <a:pt x="18" y="0"/>
                      </a:lnTo>
                      <a:lnTo>
                        <a:pt x="30" y="8"/>
                      </a:lnTo>
                      <a:lnTo>
                        <a:pt x="34" y="23"/>
                      </a:lnTo>
                      <a:lnTo>
                        <a:pt x="15" y="30"/>
                      </a:lnTo>
                      <a:lnTo>
                        <a:pt x="7" y="23"/>
                      </a:lnTo>
                      <a:lnTo>
                        <a:pt x="3"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5398" name="Freeform 374"/>
                <p:cNvSpPr>
                  <a:spLocks noChangeAspect="1"/>
                </p:cNvSpPr>
                <p:nvPr/>
              </p:nvSpPr>
              <p:spPr bwMode="auto">
                <a:xfrm>
                  <a:off x="1229" y="3177"/>
                  <a:ext cx="30" cy="30"/>
                </a:xfrm>
                <a:custGeom>
                  <a:avLst/>
                  <a:gdLst/>
                  <a:ahLst/>
                  <a:cxnLst>
                    <a:cxn ang="0">
                      <a:pos x="8" y="3"/>
                    </a:cxn>
                    <a:cxn ang="0">
                      <a:pos x="19" y="0"/>
                    </a:cxn>
                    <a:cxn ang="0">
                      <a:pos x="26" y="11"/>
                    </a:cxn>
                    <a:cxn ang="0">
                      <a:pos x="30" y="26"/>
                    </a:cxn>
                    <a:cxn ang="0">
                      <a:pos x="11" y="30"/>
                    </a:cxn>
                    <a:cxn ang="0">
                      <a:pos x="8" y="22"/>
                    </a:cxn>
                    <a:cxn ang="0">
                      <a:pos x="4" y="19"/>
                    </a:cxn>
                    <a:cxn ang="0">
                      <a:pos x="0" y="11"/>
                    </a:cxn>
                    <a:cxn ang="0">
                      <a:pos x="8" y="3"/>
                    </a:cxn>
                  </a:cxnLst>
                  <a:rect l="0" t="0" r="r" b="b"/>
                  <a:pathLst>
                    <a:path w="30" h="30">
                      <a:moveTo>
                        <a:pt x="8" y="3"/>
                      </a:moveTo>
                      <a:lnTo>
                        <a:pt x="19" y="0"/>
                      </a:lnTo>
                      <a:lnTo>
                        <a:pt x="26" y="11"/>
                      </a:lnTo>
                      <a:lnTo>
                        <a:pt x="30" y="26"/>
                      </a:lnTo>
                      <a:lnTo>
                        <a:pt x="11" y="30"/>
                      </a:lnTo>
                      <a:lnTo>
                        <a:pt x="8"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85399" name="Freeform 375"/>
                <p:cNvSpPr>
                  <a:spLocks noChangeAspect="1"/>
                </p:cNvSpPr>
                <p:nvPr/>
              </p:nvSpPr>
              <p:spPr bwMode="auto">
                <a:xfrm>
                  <a:off x="1203" y="3184"/>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5400" name="Freeform 376"/>
                <p:cNvSpPr>
                  <a:spLocks noChangeAspect="1" noEditPoints="1"/>
                </p:cNvSpPr>
                <p:nvPr/>
              </p:nvSpPr>
              <p:spPr bwMode="auto">
                <a:xfrm>
                  <a:off x="1203" y="3116"/>
                  <a:ext cx="237" cy="99"/>
                </a:xfrm>
                <a:custGeom>
                  <a:avLst/>
                  <a:gdLst/>
                  <a:ahLst/>
                  <a:cxnLst>
                    <a:cxn ang="0">
                      <a:pos x="233" y="26"/>
                    </a:cxn>
                    <a:cxn ang="0">
                      <a:pos x="226" y="15"/>
                    </a:cxn>
                    <a:cxn ang="0">
                      <a:pos x="229" y="0"/>
                    </a:cxn>
                    <a:cxn ang="0">
                      <a:pos x="237" y="11"/>
                    </a:cxn>
                    <a:cxn ang="0">
                      <a:pos x="211" y="34"/>
                    </a:cxn>
                    <a:cxn ang="0">
                      <a:pos x="199" y="23"/>
                    </a:cxn>
                    <a:cxn ang="0">
                      <a:pos x="203" y="7"/>
                    </a:cxn>
                    <a:cxn ang="0">
                      <a:pos x="214" y="19"/>
                    </a:cxn>
                    <a:cxn ang="0">
                      <a:pos x="184" y="42"/>
                    </a:cxn>
                    <a:cxn ang="0">
                      <a:pos x="177" y="30"/>
                    </a:cxn>
                    <a:cxn ang="0">
                      <a:pos x="180" y="19"/>
                    </a:cxn>
                    <a:cxn ang="0">
                      <a:pos x="188" y="26"/>
                    </a:cxn>
                    <a:cxn ang="0">
                      <a:pos x="162" y="49"/>
                    </a:cxn>
                    <a:cxn ang="0">
                      <a:pos x="150" y="38"/>
                    </a:cxn>
                    <a:cxn ang="0">
                      <a:pos x="154" y="26"/>
                    </a:cxn>
                    <a:cxn ang="0">
                      <a:pos x="165" y="34"/>
                    </a:cxn>
                    <a:cxn ang="0">
                      <a:pos x="135" y="61"/>
                    </a:cxn>
                    <a:cxn ang="0">
                      <a:pos x="128" y="45"/>
                    </a:cxn>
                    <a:cxn ang="0">
                      <a:pos x="131" y="34"/>
                    </a:cxn>
                    <a:cxn ang="0">
                      <a:pos x="139" y="42"/>
                    </a:cxn>
                    <a:cxn ang="0">
                      <a:pos x="113" y="68"/>
                    </a:cxn>
                    <a:cxn ang="0">
                      <a:pos x="105" y="53"/>
                    </a:cxn>
                    <a:cxn ang="0">
                      <a:pos x="105" y="42"/>
                    </a:cxn>
                    <a:cxn ang="0">
                      <a:pos x="116" y="49"/>
                    </a:cxn>
                    <a:cxn ang="0">
                      <a:pos x="86" y="76"/>
                    </a:cxn>
                    <a:cxn ang="0">
                      <a:pos x="79" y="61"/>
                    </a:cxn>
                    <a:cxn ang="0">
                      <a:pos x="83" y="49"/>
                    </a:cxn>
                    <a:cxn ang="0">
                      <a:pos x="90" y="57"/>
                    </a:cxn>
                    <a:cxn ang="0">
                      <a:pos x="64" y="83"/>
                    </a:cxn>
                    <a:cxn ang="0">
                      <a:pos x="52" y="68"/>
                    </a:cxn>
                    <a:cxn ang="0">
                      <a:pos x="56" y="57"/>
                    </a:cxn>
                    <a:cxn ang="0">
                      <a:pos x="64" y="64"/>
                    </a:cxn>
                    <a:cxn ang="0">
                      <a:pos x="37" y="91"/>
                    </a:cxn>
                    <a:cxn ang="0">
                      <a:pos x="30" y="76"/>
                    </a:cxn>
                    <a:cxn ang="0">
                      <a:pos x="34" y="64"/>
                    </a:cxn>
                    <a:cxn ang="0">
                      <a:pos x="41" y="72"/>
                    </a:cxn>
                    <a:cxn ang="0">
                      <a:pos x="15" y="99"/>
                    </a:cxn>
                    <a:cxn ang="0">
                      <a:pos x="7" y="83"/>
                    </a:cxn>
                    <a:cxn ang="0">
                      <a:pos x="7" y="72"/>
                    </a:cxn>
                    <a:cxn ang="0">
                      <a:pos x="19" y="80"/>
                    </a:cxn>
                  </a:cxnLst>
                  <a:rect l="0" t="0" r="r" b="b"/>
                  <a:pathLst>
                    <a:path w="237" h="99">
                      <a:moveTo>
                        <a:pt x="237" y="11"/>
                      </a:moveTo>
                      <a:lnTo>
                        <a:pt x="233" y="26"/>
                      </a:lnTo>
                      <a:lnTo>
                        <a:pt x="226" y="19"/>
                      </a:lnTo>
                      <a:lnTo>
                        <a:pt x="226" y="15"/>
                      </a:lnTo>
                      <a:lnTo>
                        <a:pt x="222" y="11"/>
                      </a:lnTo>
                      <a:lnTo>
                        <a:pt x="229" y="0"/>
                      </a:lnTo>
                      <a:lnTo>
                        <a:pt x="237" y="11"/>
                      </a:lnTo>
                      <a:lnTo>
                        <a:pt x="237" y="11"/>
                      </a:lnTo>
                      <a:close/>
                      <a:moveTo>
                        <a:pt x="214" y="19"/>
                      </a:moveTo>
                      <a:lnTo>
                        <a:pt x="211" y="34"/>
                      </a:lnTo>
                      <a:lnTo>
                        <a:pt x="203" y="26"/>
                      </a:lnTo>
                      <a:lnTo>
                        <a:pt x="199" y="23"/>
                      </a:lnTo>
                      <a:lnTo>
                        <a:pt x="195" y="19"/>
                      </a:lnTo>
                      <a:lnTo>
                        <a:pt x="203" y="7"/>
                      </a:lnTo>
                      <a:lnTo>
                        <a:pt x="214" y="19"/>
                      </a:lnTo>
                      <a:lnTo>
                        <a:pt x="214" y="19"/>
                      </a:lnTo>
                      <a:close/>
                      <a:moveTo>
                        <a:pt x="188" y="26"/>
                      </a:moveTo>
                      <a:lnTo>
                        <a:pt x="184" y="42"/>
                      </a:lnTo>
                      <a:lnTo>
                        <a:pt x="180" y="38"/>
                      </a:lnTo>
                      <a:lnTo>
                        <a:pt x="177" y="30"/>
                      </a:lnTo>
                      <a:lnTo>
                        <a:pt x="173" y="26"/>
                      </a:lnTo>
                      <a:lnTo>
                        <a:pt x="180" y="19"/>
                      </a:lnTo>
                      <a:lnTo>
                        <a:pt x="188" y="26"/>
                      </a:lnTo>
                      <a:lnTo>
                        <a:pt x="188" y="26"/>
                      </a:lnTo>
                      <a:close/>
                      <a:moveTo>
                        <a:pt x="165" y="34"/>
                      </a:moveTo>
                      <a:lnTo>
                        <a:pt x="162" y="49"/>
                      </a:lnTo>
                      <a:lnTo>
                        <a:pt x="154" y="45"/>
                      </a:lnTo>
                      <a:lnTo>
                        <a:pt x="150" y="38"/>
                      </a:lnTo>
                      <a:lnTo>
                        <a:pt x="147" y="34"/>
                      </a:lnTo>
                      <a:lnTo>
                        <a:pt x="154" y="26"/>
                      </a:lnTo>
                      <a:lnTo>
                        <a:pt x="165" y="34"/>
                      </a:lnTo>
                      <a:lnTo>
                        <a:pt x="165" y="34"/>
                      </a:lnTo>
                      <a:close/>
                      <a:moveTo>
                        <a:pt x="139" y="42"/>
                      </a:moveTo>
                      <a:lnTo>
                        <a:pt x="135" y="61"/>
                      </a:lnTo>
                      <a:lnTo>
                        <a:pt x="131" y="53"/>
                      </a:lnTo>
                      <a:lnTo>
                        <a:pt x="128" y="45"/>
                      </a:lnTo>
                      <a:lnTo>
                        <a:pt x="124" y="42"/>
                      </a:lnTo>
                      <a:lnTo>
                        <a:pt x="131" y="34"/>
                      </a:lnTo>
                      <a:lnTo>
                        <a:pt x="139" y="42"/>
                      </a:lnTo>
                      <a:lnTo>
                        <a:pt x="139" y="42"/>
                      </a:lnTo>
                      <a:close/>
                      <a:moveTo>
                        <a:pt x="116" y="49"/>
                      </a:moveTo>
                      <a:lnTo>
                        <a:pt x="113" y="68"/>
                      </a:lnTo>
                      <a:lnTo>
                        <a:pt x="105" y="61"/>
                      </a:lnTo>
                      <a:lnTo>
                        <a:pt x="105" y="53"/>
                      </a:lnTo>
                      <a:lnTo>
                        <a:pt x="98" y="49"/>
                      </a:lnTo>
                      <a:lnTo>
                        <a:pt x="105" y="42"/>
                      </a:lnTo>
                      <a:lnTo>
                        <a:pt x="116" y="49"/>
                      </a:lnTo>
                      <a:lnTo>
                        <a:pt x="116" y="49"/>
                      </a:lnTo>
                      <a:close/>
                      <a:moveTo>
                        <a:pt x="90" y="57"/>
                      </a:moveTo>
                      <a:lnTo>
                        <a:pt x="86" y="76"/>
                      </a:lnTo>
                      <a:lnTo>
                        <a:pt x="79" y="68"/>
                      </a:lnTo>
                      <a:lnTo>
                        <a:pt x="79" y="61"/>
                      </a:lnTo>
                      <a:lnTo>
                        <a:pt x="75" y="57"/>
                      </a:lnTo>
                      <a:lnTo>
                        <a:pt x="83" y="49"/>
                      </a:lnTo>
                      <a:lnTo>
                        <a:pt x="90" y="57"/>
                      </a:lnTo>
                      <a:lnTo>
                        <a:pt x="90" y="57"/>
                      </a:lnTo>
                      <a:close/>
                      <a:moveTo>
                        <a:pt x="64" y="64"/>
                      </a:moveTo>
                      <a:lnTo>
                        <a:pt x="64" y="83"/>
                      </a:lnTo>
                      <a:lnTo>
                        <a:pt x="56" y="76"/>
                      </a:lnTo>
                      <a:lnTo>
                        <a:pt x="52" y="68"/>
                      </a:lnTo>
                      <a:lnTo>
                        <a:pt x="49" y="64"/>
                      </a:lnTo>
                      <a:lnTo>
                        <a:pt x="56" y="57"/>
                      </a:lnTo>
                      <a:lnTo>
                        <a:pt x="64" y="64"/>
                      </a:lnTo>
                      <a:lnTo>
                        <a:pt x="64" y="64"/>
                      </a:lnTo>
                      <a:close/>
                      <a:moveTo>
                        <a:pt x="41" y="72"/>
                      </a:moveTo>
                      <a:lnTo>
                        <a:pt x="37" y="91"/>
                      </a:lnTo>
                      <a:lnTo>
                        <a:pt x="34" y="83"/>
                      </a:lnTo>
                      <a:lnTo>
                        <a:pt x="30" y="76"/>
                      </a:lnTo>
                      <a:lnTo>
                        <a:pt x="26" y="72"/>
                      </a:lnTo>
                      <a:lnTo>
                        <a:pt x="34" y="64"/>
                      </a:lnTo>
                      <a:lnTo>
                        <a:pt x="41" y="72"/>
                      </a:lnTo>
                      <a:lnTo>
                        <a:pt x="41" y="72"/>
                      </a:lnTo>
                      <a:close/>
                      <a:moveTo>
                        <a:pt x="19" y="80"/>
                      </a:moveTo>
                      <a:lnTo>
                        <a:pt x="15" y="99"/>
                      </a:lnTo>
                      <a:lnTo>
                        <a:pt x="7" y="91"/>
                      </a:lnTo>
                      <a:lnTo>
                        <a:pt x="7" y="83"/>
                      </a:lnTo>
                      <a:lnTo>
                        <a:pt x="0" y="80"/>
                      </a:lnTo>
                      <a:lnTo>
                        <a:pt x="7" y="72"/>
                      </a:lnTo>
                      <a:lnTo>
                        <a:pt x="19" y="80"/>
                      </a:lnTo>
                      <a:lnTo>
                        <a:pt x="19" y="80"/>
                      </a:lnTo>
                      <a:close/>
                    </a:path>
                  </a:pathLst>
                </a:custGeom>
                <a:solidFill>
                  <a:srgbClr val="E2E2BF"/>
                </a:solidFill>
                <a:ln w="9525">
                  <a:noFill/>
                  <a:round/>
                  <a:headEnd/>
                  <a:tailEnd/>
                </a:ln>
              </p:spPr>
              <p:txBody>
                <a:bodyPr/>
                <a:lstStyle/>
                <a:p>
                  <a:endParaRPr lang="en-US"/>
                </a:p>
              </p:txBody>
            </p:sp>
            <p:sp>
              <p:nvSpPr>
                <p:cNvPr id="385401" name="Freeform 377"/>
                <p:cNvSpPr>
                  <a:spLocks noChangeAspect="1" noEditPoints="1"/>
                </p:cNvSpPr>
                <p:nvPr/>
              </p:nvSpPr>
              <p:spPr bwMode="auto">
                <a:xfrm>
                  <a:off x="1214" y="3116"/>
                  <a:ext cx="237" cy="80"/>
                </a:xfrm>
                <a:custGeom>
                  <a:avLst/>
                  <a:gdLst/>
                  <a:ahLst/>
                  <a:cxnLst>
                    <a:cxn ang="0">
                      <a:pos x="218" y="0"/>
                    </a:cxn>
                    <a:cxn ang="0">
                      <a:pos x="226" y="11"/>
                    </a:cxn>
                    <a:cxn ang="0">
                      <a:pos x="237" y="7"/>
                    </a:cxn>
                    <a:cxn ang="0">
                      <a:pos x="230" y="0"/>
                    </a:cxn>
                    <a:cxn ang="0">
                      <a:pos x="218" y="0"/>
                    </a:cxn>
                    <a:cxn ang="0">
                      <a:pos x="218" y="0"/>
                    </a:cxn>
                    <a:cxn ang="0">
                      <a:pos x="192" y="11"/>
                    </a:cxn>
                    <a:cxn ang="0">
                      <a:pos x="200" y="19"/>
                    </a:cxn>
                    <a:cxn ang="0">
                      <a:pos x="215" y="15"/>
                    </a:cxn>
                    <a:cxn ang="0">
                      <a:pos x="203" y="7"/>
                    </a:cxn>
                    <a:cxn ang="0">
                      <a:pos x="192" y="11"/>
                    </a:cxn>
                    <a:cxn ang="0">
                      <a:pos x="192" y="11"/>
                    </a:cxn>
                    <a:cxn ang="0">
                      <a:pos x="169" y="19"/>
                    </a:cxn>
                    <a:cxn ang="0">
                      <a:pos x="177" y="26"/>
                    </a:cxn>
                    <a:cxn ang="0">
                      <a:pos x="188" y="23"/>
                    </a:cxn>
                    <a:cxn ang="0">
                      <a:pos x="181" y="15"/>
                    </a:cxn>
                    <a:cxn ang="0">
                      <a:pos x="169" y="19"/>
                    </a:cxn>
                    <a:cxn ang="0">
                      <a:pos x="169" y="19"/>
                    </a:cxn>
                    <a:cxn ang="0">
                      <a:pos x="143" y="26"/>
                    </a:cxn>
                    <a:cxn ang="0">
                      <a:pos x="151" y="34"/>
                    </a:cxn>
                    <a:cxn ang="0">
                      <a:pos x="166" y="30"/>
                    </a:cxn>
                    <a:cxn ang="0">
                      <a:pos x="154" y="23"/>
                    </a:cxn>
                    <a:cxn ang="0">
                      <a:pos x="143" y="26"/>
                    </a:cxn>
                    <a:cxn ang="0">
                      <a:pos x="143" y="26"/>
                    </a:cxn>
                    <a:cxn ang="0">
                      <a:pos x="120" y="34"/>
                    </a:cxn>
                    <a:cxn ang="0">
                      <a:pos x="128" y="42"/>
                    </a:cxn>
                    <a:cxn ang="0">
                      <a:pos x="139" y="38"/>
                    </a:cxn>
                    <a:cxn ang="0">
                      <a:pos x="132" y="30"/>
                    </a:cxn>
                    <a:cxn ang="0">
                      <a:pos x="120" y="34"/>
                    </a:cxn>
                    <a:cxn ang="0">
                      <a:pos x="120" y="34"/>
                    </a:cxn>
                    <a:cxn ang="0">
                      <a:pos x="94" y="42"/>
                    </a:cxn>
                    <a:cxn ang="0">
                      <a:pos x="105" y="49"/>
                    </a:cxn>
                    <a:cxn ang="0">
                      <a:pos x="117" y="45"/>
                    </a:cxn>
                    <a:cxn ang="0">
                      <a:pos x="105" y="38"/>
                    </a:cxn>
                    <a:cxn ang="0">
                      <a:pos x="94" y="42"/>
                    </a:cxn>
                    <a:cxn ang="0">
                      <a:pos x="94" y="42"/>
                    </a:cxn>
                    <a:cxn ang="0">
                      <a:pos x="72" y="49"/>
                    </a:cxn>
                    <a:cxn ang="0">
                      <a:pos x="79" y="57"/>
                    </a:cxn>
                    <a:cxn ang="0">
                      <a:pos x="90" y="53"/>
                    </a:cxn>
                    <a:cxn ang="0">
                      <a:pos x="83" y="45"/>
                    </a:cxn>
                    <a:cxn ang="0">
                      <a:pos x="72" y="49"/>
                    </a:cxn>
                    <a:cxn ang="0">
                      <a:pos x="72" y="49"/>
                    </a:cxn>
                    <a:cxn ang="0">
                      <a:pos x="45" y="57"/>
                    </a:cxn>
                    <a:cxn ang="0">
                      <a:pos x="56" y="64"/>
                    </a:cxn>
                    <a:cxn ang="0">
                      <a:pos x="68" y="61"/>
                    </a:cxn>
                    <a:cxn ang="0">
                      <a:pos x="56" y="53"/>
                    </a:cxn>
                    <a:cxn ang="0">
                      <a:pos x="45" y="57"/>
                    </a:cxn>
                    <a:cxn ang="0">
                      <a:pos x="45" y="57"/>
                    </a:cxn>
                    <a:cxn ang="0">
                      <a:pos x="23" y="64"/>
                    </a:cxn>
                    <a:cxn ang="0">
                      <a:pos x="30" y="72"/>
                    </a:cxn>
                    <a:cxn ang="0">
                      <a:pos x="41" y="68"/>
                    </a:cxn>
                    <a:cxn ang="0">
                      <a:pos x="34" y="61"/>
                    </a:cxn>
                    <a:cxn ang="0">
                      <a:pos x="23" y="64"/>
                    </a:cxn>
                    <a:cxn ang="0">
                      <a:pos x="23" y="64"/>
                    </a:cxn>
                    <a:cxn ang="0">
                      <a:pos x="0" y="72"/>
                    </a:cxn>
                    <a:cxn ang="0">
                      <a:pos x="8" y="80"/>
                    </a:cxn>
                    <a:cxn ang="0">
                      <a:pos x="19" y="76"/>
                    </a:cxn>
                    <a:cxn ang="0">
                      <a:pos x="8" y="68"/>
                    </a:cxn>
                    <a:cxn ang="0">
                      <a:pos x="0" y="72"/>
                    </a:cxn>
                    <a:cxn ang="0">
                      <a:pos x="0" y="72"/>
                    </a:cxn>
                  </a:cxnLst>
                  <a:rect l="0" t="0" r="r" b="b"/>
                  <a:pathLst>
                    <a:path w="237" h="80">
                      <a:moveTo>
                        <a:pt x="218" y="0"/>
                      </a:moveTo>
                      <a:lnTo>
                        <a:pt x="226" y="11"/>
                      </a:lnTo>
                      <a:lnTo>
                        <a:pt x="237" y="7"/>
                      </a:lnTo>
                      <a:lnTo>
                        <a:pt x="230" y="0"/>
                      </a:lnTo>
                      <a:lnTo>
                        <a:pt x="218" y="0"/>
                      </a:lnTo>
                      <a:lnTo>
                        <a:pt x="218" y="0"/>
                      </a:lnTo>
                      <a:close/>
                      <a:moveTo>
                        <a:pt x="192" y="11"/>
                      </a:moveTo>
                      <a:lnTo>
                        <a:pt x="200" y="19"/>
                      </a:lnTo>
                      <a:lnTo>
                        <a:pt x="215" y="15"/>
                      </a:lnTo>
                      <a:lnTo>
                        <a:pt x="203" y="7"/>
                      </a:lnTo>
                      <a:lnTo>
                        <a:pt x="192" y="11"/>
                      </a:lnTo>
                      <a:lnTo>
                        <a:pt x="192" y="11"/>
                      </a:lnTo>
                      <a:close/>
                      <a:moveTo>
                        <a:pt x="169" y="19"/>
                      </a:moveTo>
                      <a:lnTo>
                        <a:pt x="177" y="26"/>
                      </a:lnTo>
                      <a:lnTo>
                        <a:pt x="188" y="23"/>
                      </a:lnTo>
                      <a:lnTo>
                        <a:pt x="181" y="15"/>
                      </a:lnTo>
                      <a:lnTo>
                        <a:pt x="169" y="19"/>
                      </a:lnTo>
                      <a:lnTo>
                        <a:pt x="169" y="19"/>
                      </a:lnTo>
                      <a:close/>
                      <a:moveTo>
                        <a:pt x="143" y="26"/>
                      </a:moveTo>
                      <a:lnTo>
                        <a:pt x="151" y="34"/>
                      </a:lnTo>
                      <a:lnTo>
                        <a:pt x="166" y="30"/>
                      </a:lnTo>
                      <a:lnTo>
                        <a:pt x="154" y="23"/>
                      </a:lnTo>
                      <a:lnTo>
                        <a:pt x="143" y="26"/>
                      </a:lnTo>
                      <a:lnTo>
                        <a:pt x="143" y="26"/>
                      </a:lnTo>
                      <a:close/>
                      <a:moveTo>
                        <a:pt x="120" y="34"/>
                      </a:moveTo>
                      <a:lnTo>
                        <a:pt x="128" y="42"/>
                      </a:lnTo>
                      <a:lnTo>
                        <a:pt x="139" y="38"/>
                      </a:lnTo>
                      <a:lnTo>
                        <a:pt x="132" y="30"/>
                      </a:lnTo>
                      <a:lnTo>
                        <a:pt x="120" y="34"/>
                      </a:lnTo>
                      <a:lnTo>
                        <a:pt x="120" y="34"/>
                      </a:lnTo>
                      <a:close/>
                      <a:moveTo>
                        <a:pt x="94" y="42"/>
                      </a:moveTo>
                      <a:lnTo>
                        <a:pt x="105" y="49"/>
                      </a:lnTo>
                      <a:lnTo>
                        <a:pt x="117" y="45"/>
                      </a:lnTo>
                      <a:lnTo>
                        <a:pt x="105" y="38"/>
                      </a:lnTo>
                      <a:lnTo>
                        <a:pt x="94" y="42"/>
                      </a:lnTo>
                      <a:lnTo>
                        <a:pt x="94" y="42"/>
                      </a:lnTo>
                      <a:close/>
                      <a:moveTo>
                        <a:pt x="72" y="49"/>
                      </a:moveTo>
                      <a:lnTo>
                        <a:pt x="79" y="57"/>
                      </a:lnTo>
                      <a:lnTo>
                        <a:pt x="90" y="53"/>
                      </a:lnTo>
                      <a:lnTo>
                        <a:pt x="83" y="45"/>
                      </a:lnTo>
                      <a:lnTo>
                        <a:pt x="72" y="49"/>
                      </a:lnTo>
                      <a:lnTo>
                        <a:pt x="72" y="49"/>
                      </a:lnTo>
                      <a:close/>
                      <a:moveTo>
                        <a:pt x="45" y="57"/>
                      </a:moveTo>
                      <a:lnTo>
                        <a:pt x="56" y="64"/>
                      </a:lnTo>
                      <a:lnTo>
                        <a:pt x="68" y="61"/>
                      </a:lnTo>
                      <a:lnTo>
                        <a:pt x="56" y="53"/>
                      </a:lnTo>
                      <a:lnTo>
                        <a:pt x="45" y="57"/>
                      </a:lnTo>
                      <a:lnTo>
                        <a:pt x="45" y="57"/>
                      </a:lnTo>
                      <a:close/>
                      <a:moveTo>
                        <a:pt x="23" y="64"/>
                      </a:moveTo>
                      <a:lnTo>
                        <a:pt x="30" y="72"/>
                      </a:lnTo>
                      <a:lnTo>
                        <a:pt x="41" y="68"/>
                      </a:lnTo>
                      <a:lnTo>
                        <a:pt x="34" y="61"/>
                      </a:lnTo>
                      <a:lnTo>
                        <a:pt x="23" y="64"/>
                      </a:lnTo>
                      <a:lnTo>
                        <a:pt x="23" y="64"/>
                      </a:lnTo>
                      <a:close/>
                      <a:moveTo>
                        <a:pt x="0" y="72"/>
                      </a:moveTo>
                      <a:lnTo>
                        <a:pt x="8" y="80"/>
                      </a:lnTo>
                      <a:lnTo>
                        <a:pt x="19" y="76"/>
                      </a:lnTo>
                      <a:lnTo>
                        <a:pt x="8" y="68"/>
                      </a:lnTo>
                      <a:lnTo>
                        <a:pt x="0" y="72"/>
                      </a:lnTo>
                      <a:lnTo>
                        <a:pt x="0" y="72"/>
                      </a:lnTo>
                      <a:close/>
                    </a:path>
                  </a:pathLst>
                </a:custGeom>
                <a:solidFill>
                  <a:srgbClr val="FCFCD8"/>
                </a:solidFill>
                <a:ln w="9525">
                  <a:noFill/>
                  <a:round/>
                  <a:headEnd/>
                  <a:tailEnd/>
                </a:ln>
              </p:spPr>
              <p:txBody>
                <a:bodyPr/>
                <a:lstStyle/>
                <a:p>
                  <a:endParaRPr lang="en-US"/>
                </a:p>
              </p:txBody>
            </p:sp>
            <p:sp>
              <p:nvSpPr>
                <p:cNvPr id="385402" name="Freeform 378"/>
                <p:cNvSpPr>
                  <a:spLocks noChangeAspect="1"/>
                </p:cNvSpPr>
                <p:nvPr/>
              </p:nvSpPr>
              <p:spPr bwMode="auto">
                <a:xfrm>
                  <a:off x="1154" y="3192"/>
                  <a:ext cx="60" cy="38"/>
                </a:xfrm>
                <a:custGeom>
                  <a:avLst/>
                  <a:gdLst/>
                  <a:ahLst/>
                  <a:cxnLst>
                    <a:cxn ang="0">
                      <a:pos x="0" y="23"/>
                    </a:cxn>
                    <a:cxn ang="0">
                      <a:pos x="7" y="11"/>
                    </a:cxn>
                    <a:cxn ang="0">
                      <a:pos x="45" y="0"/>
                    </a:cxn>
                    <a:cxn ang="0">
                      <a:pos x="56" y="11"/>
                    </a:cxn>
                    <a:cxn ang="0">
                      <a:pos x="60" y="26"/>
                    </a:cxn>
                    <a:cxn ang="0">
                      <a:pos x="15" y="38"/>
                    </a:cxn>
                    <a:cxn ang="0">
                      <a:pos x="0" y="23"/>
                    </a:cxn>
                  </a:cxnLst>
                  <a:rect l="0" t="0" r="r" b="b"/>
                  <a:pathLst>
                    <a:path w="60" h="38">
                      <a:moveTo>
                        <a:pt x="0" y="23"/>
                      </a:moveTo>
                      <a:lnTo>
                        <a:pt x="7" y="11"/>
                      </a:lnTo>
                      <a:lnTo>
                        <a:pt x="45" y="0"/>
                      </a:lnTo>
                      <a:lnTo>
                        <a:pt x="56" y="11"/>
                      </a:lnTo>
                      <a:lnTo>
                        <a:pt x="60" y="26"/>
                      </a:lnTo>
                      <a:lnTo>
                        <a:pt x="15" y="38"/>
                      </a:lnTo>
                      <a:lnTo>
                        <a:pt x="0" y="23"/>
                      </a:lnTo>
                      <a:close/>
                    </a:path>
                  </a:pathLst>
                </a:custGeom>
                <a:solidFill>
                  <a:srgbClr val="BFBFBF"/>
                </a:solidFill>
                <a:ln w="9525">
                  <a:noFill/>
                  <a:round/>
                  <a:headEnd/>
                  <a:tailEnd/>
                </a:ln>
              </p:spPr>
              <p:txBody>
                <a:bodyPr/>
                <a:lstStyle/>
                <a:p>
                  <a:endParaRPr lang="en-US"/>
                </a:p>
              </p:txBody>
            </p:sp>
            <p:sp>
              <p:nvSpPr>
                <p:cNvPr id="385403" name="Freeform 379"/>
                <p:cNvSpPr>
                  <a:spLocks noChangeAspect="1"/>
                </p:cNvSpPr>
                <p:nvPr/>
              </p:nvSpPr>
              <p:spPr bwMode="auto">
                <a:xfrm>
                  <a:off x="1154" y="3203"/>
                  <a:ext cx="11" cy="12"/>
                </a:xfrm>
                <a:custGeom>
                  <a:avLst/>
                  <a:gdLst/>
                  <a:ahLst/>
                  <a:cxnLst>
                    <a:cxn ang="0">
                      <a:pos x="7" y="0"/>
                    </a:cxn>
                    <a:cxn ang="0">
                      <a:pos x="7" y="0"/>
                    </a:cxn>
                    <a:cxn ang="0">
                      <a:pos x="0" y="12"/>
                    </a:cxn>
                    <a:cxn ang="0">
                      <a:pos x="0" y="12"/>
                    </a:cxn>
                    <a:cxn ang="0">
                      <a:pos x="11" y="0"/>
                    </a:cxn>
                    <a:cxn ang="0">
                      <a:pos x="11" y="0"/>
                    </a:cxn>
                    <a:cxn ang="0">
                      <a:pos x="11" y="0"/>
                    </a:cxn>
                    <a:cxn ang="0">
                      <a:pos x="11" y="0"/>
                    </a:cxn>
                    <a:cxn ang="0">
                      <a:pos x="11" y="0"/>
                    </a:cxn>
                    <a:cxn ang="0">
                      <a:pos x="7" y="0"/>
                    </a:cxn>
                    <a:cxn ang="0">
                      <a:pos x="7" y="0"/>
                    </a:cxn>
                    <a:cxn ang="0">
                      <a:pos x="7" y="0"/>
                    </a:cxn>
                  </a:cxnLst>
                  <a:rect l="0" t="0" r="r" b="b"/>
                  <a:pathLst>
                    <a:path w="11" h="12">
                      <a:moveTo>
                        <a:pt x="7" y="0"/>
                      </a:moveTo>
                      <a:lnTo>
                        <a:pt x="7" y="0"/>
                      </a:lnTo>
                      <a:lnTo>
                        <a:pt x="0" y="12"/>
                      </a:lnTo>
                      <a:lnTo>
                        <a:pt x="0" y="12"/>
                      </a:lnTo>
                      <a:lnTo>
                        <a:pt x="11" y="0"/>
                      </a:lnTo>
                      <a:lnTo>
                        <a:pt x="11" y="0"/>
                      </a:lnTo>
                      <a:lnTo>
                        <a:pt x="11" y="0"/>
                      </a:lnTo>
                      <a:lnTo>
                        <a:pt x="11" y="0"/>
                      </a:lnTo>
                      <a:lnTo>
                        <a:pt x="11"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5404" name="Freeform 380"/>
                <p:cNvSpPr>
                  <a:spLocks noChangeAspect="1"/>
                </p:cNvSpPr>
                <p:nvPr/>
              </p:nvSpPr>
              <p:spPr bwMode="auto">
                <a:xfrm>
                  <a:off x="1161" y="3192"/>
                  <a:ext cx="38" cy="11"/>
                </a:xfrm>
                <a:custGeom>
                  <a:avLst/>
                  <a:gdLst/>
                  <a:ahLst/>
                  <a:cxnLst>
                    <a:cxn ang="0">
                      <a:pos x="38" y="0"/>
                    </a:cxn>
                    <a:cxn ang="0">
                      <a:pos x="38" y="0"/>
                    </a:cxn>
                    <a:cxn ang="0">
                      <a:pos x="0" y="11"/>
                    </a:cxn>
                    <a:cxn ang="0">
                      <a:pos x="0" y="11"/>
                    </a:cxn>
                    <a:cxn ang="0">
                      <a:pos x="38" y="0"/>
                    </a:cxn>
                    <a:cxn ang="0">
                      <a:pos x="38" y="0"/>
                    </a:cxn>
                    <a:cxn ang="0">
                      <a:pos x="38" y="0"/>
                    </a:cxn>
                    <a:cxn ang="0">
                      <a:pos x="38" y="0"/>
                    </a:cxn>
                    <a:cxn ang="0">
                      <a:pos x="38" y="0"/>
                    </a:cxn>
                    <a:cxn ang="0">
                      <a:pos x="38" y="0"/>
                    </a:cxn>
                    <a:cxn ang="0">
                      <a:pos x="38" y="0"/>
                    </a:cxn>
                    <a:cxn ang="0">
                      <a:pos x="38" y="0"/>
                    </a:cxn>
                  </a:cxnLst>
                  <a:rect l="0" t="0" r="r" b="b"/>
                  <a:pathLst>
                    <a:path w="38" h="11">
                      <a:moveTo>
                        <a:pt x="38" y="0"/>
                      </a:moveTo>
                      <a:lnTo>
                        <a:pt x="38" y="0"/>
                      </a:lnTo>
                      <a:lnTo>
                        <a:pt x="0" y="11"/>
                      </a:lnTo>
                      <a:lnTo>
                        <a:pt x="0" y="11"/>
                      </a:lnTo>
                      <a:lnTo>
                        <a:pt x="38" y="0"/>
                      </a:lnTo>
                      <a:lnTo>
                        <a:pt x="38" y="0"/>
                      </a:lnTo>
                      <a:lnTo>
                        <a:pt x="38" y="0"/>
                      </a:lnTo>
                      <a:lnTo>
                        <a:pt x="38" y="0"/>
                      </a:lnTo>
                      <a:lnTo>
                        <a:pt x="38" y="0"/>
                      </a:lnTo>
                      <a:lnTo>
                        <a:pt x="38" y="0"/>
                      </a:lnTo>
                      <a:lnTo>
                        <a:pt x="38" y="0"/>
                      </a:lnTo>
                      <a:lnTo>
                        <a:pt x="38" y="0"/>
                      </a:lnTo>
                      <a:close/>
                    </a:path>
                  </a:pathLst>
                </a:custGeom>
                <a:solidFill>
                  <a:srgbClr val="000000"/>
                </a:solidFill>
                <a:ln w="9525">
                  <a:noFill/>
                  <a:round/>
                  <a:headEnd/>
                  <a:tailEnd/>
                </a:ln>
              </p:spPr>
              <p:txBody>
                <a:bodyPr/>
                <a:lstStyle/>
                <a:p>
                  <a:endParaRPr lang="en-US"/>
                </a:p>
              </p:txBody>
            </p:sp>
            <p:sp>
              <p:nvSpPr>
                <p:cNvPr id="385405" name="Freeform 381"/>
                <p:cNvSpPr>
                  <a:spLocks noChangeAspect="1"/>
                </p:cNvSpPr>
                <p:nvPr/>
              </p:nvSpPr>
              <p:spPr bwMode="auto">
                <a:xfrm>
                  <a:off x="1199" y="3192"/>
                  <a:ext cx="11" cy="7"/>
                </a:xfrm>
                <a:custGeom>
                  <a:avLst/>
                  <a:gdLst/>
                  <a:ahLst/>
                  <a:cxnLst>
                    <a:cxn ang="0">
                      <a:pos x="11" y="7"/>
                    </a:cxn>
                    <a:cxn ang="0">
                      <a:pos x="11" y="7"/>
                    </a:cxn>
                    <a:cxn ang="0">
                      <a:pos x="0" y="0"/>
                    </a:cxn>
                    <a:cxn ang="0">
                      <a:pos x="0" y="4"/>
                    </a:cxn>
                    <a:cxn ang="0">
                      <a:pos x="8" y="7"/>
                    </a:cxn>
                    <a:cxn ang="0">
                      <a:pos x="8" y="7"/>
                    </a:cxn>
                    <a:cxn ang="0">
                      <a:pos x="8" y="7"/>
                    </a:cxn>
                    <a:cxn ang="0">
                      <a:pos x="11" y="7"/>
                    </a:cxn>
                    <a:cxn ang="0">
                      <a:pos x="11" y="7"/>
                    </a:cxn>
                    <a:cxn ang="0">
                      <a:pos x="11" y="7"/>
                    </a:cxn>
                    <a:cxn ang="0">
                      <a:pos x="11" y="7"/>
                    </a:cxn>
                    <a:cxn ang="0">
                      <a:pos x="11" y="7"/>
                    </a:cxn>
                  </a:cxnLst>
                  <a:rect l="0" t="0" r="r" b="b"/>
                  <a:pathLst>
                    <a:path w="11" h="7">
                      <a:moveTo>
                        <a:pt x="11" y="7"/>
                      </a:moveTo>
                      <a:lnTo>
                        <a:pt x="11" y="7"/>
                      </a:lnTo>
                      <a:lnTo>
                        <a:pt x="0" y="0"/>
                      </a:lnTo>
                      <a:lnTo>
                        <a:pt x="0" y="4"/>
                      </a:lnTo>
                      <a:lnTo>
                        <a:pt x="8" y="7"/>
                      </a:lnTo>
                      <a:lnTo>
                        <a:pt x="8" y="7"/>
                      </a:lnTo>
                      <a:lnTo>
                        <a:pt x="8"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85406" name="Freeform 382"/>
                <p:cNvSpPr>
                  <a:spLocks noChangeAspect="1"/>
                </p:cNvSpPr>
                <p:nvPr/>
              </p:nvSpPr>
              <p:spPr bwMode="auto">
                <a:xfrm>
                  <a:off x="1207" y="3199"/>
                  <a:ext cx="7" cy="19"/>
                </a:xfrm>
                <a:custGeom>
                  <a:avLst/>
                  <a:gdLst/>
                  <a:ahLst/>
                  <a:cxnLst>
                    <a:cxn ang="0">
                      <a:pos x="7" y="19"/>
                    </a:cxn>
                    <a:cxn ang="0">
                      <a:pos x="7" y="16"/>
                    </a:cxn>
                    <a:cxn ang="0">
                      <a:pos x="3" y="0"/>
                    </a:cxn>
                    <a:cxn ang="0">
                      <a:pos x="0" y="4"/>
                    </a:cxn>
                    <a:cxn ang="0">
                      <a:pos x="7" y="19"/>
                    </a:cxn>
                    <a:cxn ang="0">
                      <a:pos x="7" y="16"/>
                    </a:cxn>
                    <a:cxn ang="0">
                      <a:pos x="7" y="19"/>
                    </a:cxn>
                    <a:cxn ang="0">
                      <a:pos x="7" y="19"/>
                    </a:cxn>
                    <a:cxn ang="0">
                      <a:pos x="7" y="19"/>
                    </a:cxn>
                    <a:cxn ang="0">
                      <a:pos x="7" y="19"/>
                    </a:cxn>
                    <a:cxn ang="0">
                      <a:pos x="7" y="16"/>
                    </a:cxn>
                    <a:cxn ang="0">
                      <a:pos x="7" y="19"/>
                    </a:cxn>
                  </a:cxnLst>
                  <a:rect l="0" t="0" r="r" b="b"/>
                  <a:pathLst>
                    <a:path w="7" h="19">
                      <a:moveTo>
                        <a:pt x="7" y="19"/>
                      </a:moveTo>
                      <a:lnTo>
                        <a:pt x="7" y="16"/>
                      </a:lnTo>
                      <a:lnTo>
                        <a:pt x="3" y="0"/>
                      </a:lnTo>
                      <a:lnTo>
                        <a:pt x="0" y="4"/>
                      </a:lnTo>
                      <a:lnTo>
                        <a:pt x="7" y="19"/>
                      </a:lnTo>
                      <a:lnTo>
                        <a:pt x="7" y="16"/>
                      </a:lnTo>
                      <a:lnTo>
                        <a:pt x="7" y="19"/>
                      </a:lnTo>
                      <a:lnTo>
                        <a:pt x="7" y="19"/>
                      </a:lnTo>
                      <a:lnTo>
                        <a:pt x="7" y="19"/>
                      </a:lnTo>
                      <a:lnTo>
                        <a:pt x="7" y="19"/>
                      </a:lnTo>
                      <a:lnTo>
                        <a:pt x="7" y="16"/>
                      </a:lnTo>
                      <a:lnTo>
                        <a:pt x="7" y="19"/>
                      </a:lnTo>
                      <a:close/>
                    </a:path>
                  </a:pathLst>
                </a:custGeom>
                <a:solidFill>
                  <a:srgbClr val="000000"/>
                </a:solidFill>
                <a:ln w="9525">
                  <a:noFill/>
                  <a:round/>
                  <a:headEnd/>
                  <a:tailEnd/>
                </a:ln>
              </p:spPr>
              <p:txBody>
                <a:bodyPr/>
                <a:lstStyle/>
                <a:p>
                  <a:endParaRPr lang="en-US"/>
                </a:p>
              </p:txBody>
            </p:sp>
            <p:sp>
              <p:nvSpPr>
                <p:cNvPr id="385407" name="Freeform 383"/>
                <p:cNvSpPr>
                  <a:spLocks noChangeAspect="1"/>
                </p:cNvSpPr>
                <p:nvPr/>
              </p:nvSpPr>
              <p:spPr bwMode="auto">
                <a:xfrm>
                  <a:off x="1169" y="3215"/>
                  <a:ext cx="45" cy="15"/>
                </a:xfrm>
                <a:custGeom>
                  <a:avLst/>
                  <a:gdLst/>
                  <a:ahLst/>
                  <a:cxnLst>
                    <a:cxn ang="0">
                      <a:pos x="0" y="15"/>
                    </a:cxn>
                    <a:cxn ang="0">
                      <a:pos x="0" y="15"/>
                    </a:cxn>
                    <a:cxn ang="0">
                      <a:pos x="45" y="3"/>
                    </a:cxn>
                    <a:cxn ang="0">
                      <a:pos x="45" y="0"/>
                    </a:cxn>
                    <a:cxn ang="0">
                      <a:pos x="0" y="15"/>
                    </a:cxn>
                    <a:cxn ang="0">
                      <a:pos x="0" y="15"/>
                    </a:cxn>
                    <a:cxn ang="0">
                      <a:pos x="0" y="15"/>
                    </a:cxn>
                    <a:cxn ang="0">
                      <a:pos x="0" y="15"/>
                    </a:cxn>
                    <a:cxn ang="0">
                      <a:pos x="0" y="15"/>
                    </a:cxn>
                    <a:cxn ang="0">
                      <a:pos x="0" y="15"/>
                    </a:cxn>
                    <a:cxn ang="0">
                      <a:pos x="0" y="15"/>
                    </a:cxn>
                    <a:cxn ang="0">
                      <a:pos x="0" y="15"/>
                    </a:cxn>
                  </a:cxnLst>
                  <a:rect l="0" t="0" r="r" b="b"/>
                  <a:pathLst>
                    <a:path w="45" h="15">
                      <a:moveTo>
                        <a:pt x="0" y="15"/>
                      </a:moveTo>
                      <a:lnTo>
                        <a:pt x="0" y="15"/>
                      </a:lnTo>
                      <a:lnTo>
                        <a:pt x="45" y="3"/>
                      </a:lnTo>
                      <a:lnTo>
                        <a:pt x="45" y="0"/>
                      </a:lnTo>
                      <a:lnTo>
                        <a:pt x="0" y="15"/>
                      </a:lnTo>
                      <a:lnTo>
                        <a:pt x="0"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85408" name="Freeform 384"/>
                <p:cNvSpPr>
                  <a:spLocks noChangeAspect="1"/>
                </p:cNvSpPr>
                <p:nvPr/>
              </p:nvSpPr>
              <p:spPr bwMode="auto">
                <a:xfrm>
                  <a:off x="1154" y="3215"/>
                  <a:ext cx="15" cy="15"/>
                </a:xfrm>
                <a:custGeom>
                  <a:avLst/>
                  <a:gdLst/>
                  <a:ahLst/>
                  <a:cxnLst>
                    <a:cxn ang="0">
                      <a:pos x="0" y="0"/>
                    </a:cxn>
                    <a:cxn ang="0">
                      <a:pos x="0" y="0"/>
                    </a:cxn>
                    <a:cxn ang="0">
                      <a:pos x="15" y="15"/>
                    </a:cxn>
                    <a:cxn ang="0">
                      <a:pos x="15" y="15"/>
                    </a:cxn>
                    <a:cxn ang="0">
                      <a:pos x="0" y="0"/>
                    </a:cxn>
                    <a:cxn ang="0">
                      <a:pos x="0" y="0"/>
                    </a:cxn>
                    <a:cxn ang="0">
                      <a:pos x="0" y="0"/>
                    </a:cxn>
                    <a:cxn ang="0">
                      <a:pos x="0" y="0"/>
                    </a:cxn>
                    <a:cxn ang="0">
                      <a:pos x="0" y="0"/>
                    </a:cxn>
                    <a:cxn ang="0">
                      <a:pos x="0" y="0"/>
                    </a:cxn>
                    <a:cxn ang="0">
                      <a:pos x="0" y="0"/>
                    </a:cxn>
                    <a:cxn ang="0">
                      <a:pos x="0" y="0"/>
                    </a:cxn>
                  </a:cxnLst>
                  <a:rect l="0" t="0" r="r" b="b"/>
                  <a:pathLst>
                    <a:path w="15" h="15">
                      <a:moveTo>
                        <a:pt x="0" y="0"/>
                      </a:moveTo>
                      <a:lnTo>
                        <a:pt x="0" y="0"/>
                      </a:lnTo>
                      <a:lnTo>
                        <a:pt x="15" y="15"/>
                      </a:lnTo>
                      <a:lnTo>
                        <a:pt x="15"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409" name="Freeform 385"/>
                <p:cNvSpPr>
                  <a:spLocks noChangeAspect="1"/>
                </p:cNvSpPr>
                <p:nvPr/>
              </p:nvSpPr>
              <p:spPr bwMode="auto">
                <a:xfrm>
                  <a:off x="1165" y="3192"/>
                  <a:ext cx="42" cy="19"/>
                </a:xfrm>
                <a:custGeom>
                  <a:avLst/>
                  <a:gdLst/>
                  <a:ahLst/>
                  <a:cxnLst>
                    <a:cxn ang="0">
                      <a:pos x="0" y="11"/>
                    </a:cxn>
                    <a:cxn ang="0">
                      <a:pos x="8" y="19"/>
                    </a:cxn>
                    <a:cxn ang="0">
                      <a:pos x="42" y="11"/>
                    </a:cxn>
                    <a:cxn ang="0">
                      <a:pos x="34" y="0"/>
                    </a:cxn>
                    <a:cxn ang="0">
                      <a:pos x="0" y="11"/>
                    </a:cxn>
                  </a:cxnLst>
                  <a:rect l="0" t="0" r="r" b="b"/>
                  <a:pathLst>
                    <a:path w="42" h="19">
                      <a:moveTo>
                        <a:pt x="0" y="11"/>
                      </a:moveTo>
                      <a:lnTo>
                        <a:pt x="8" y="19"/>
                      </a:lnTo>
                      <a:lnTo>
                        <a:pt x="42" y="11"/>
                      </a:lnTo>
                      <a:lnTo>
                        <a:pt x="34" y="0"/>
                      </a:lnTo>
                      <a:lnTo>
                        <a:pt x="0" y="11"/>
                      </a:lnTo>
                      <a:close/>
                    </a:path>
                  </a:pathLst>
                </a:custGeom>
                <a:solidFill>
                  <a:srgbClr val="E5E5E5"/>
                </a:solidFill>
                <a:ln w="9525">
                  <a:noFill/>
                  <a:round/>
                  <a:headEnd/>
                  <a:tailEnd/>
                </a:ln>
              </p:spPr>
              <p:txBody>
                <a:bodyPr/>
                <a:lstStyle/>
                <a:p>
                  <a:endParaRPr lang="en-US"/>
                </a:p>
              </p:txBody>
            </p:sp>
            <p:sp>
              <p:nvSpPr>
                <p:cNvPr id="385410" name="Freeform 386"/>
                <p:cNvSpPr>
                  <a:spLocks noChangeAspect="1"/>
                </p:cNvSpPr>
                <p:nvPr/>
              </p:nvSpPr>
              <p:spPr bwMode="auto">
                <a:xfrm>
                  <a:off x="1154" y="3203"/>
                  <a:ext cx="19" cy="27"/>
                </a:xfrm>
                <a:custGeom>
                  <a:avLst/>
                  <a:gdLst/>
                  <a:ahLst/>
                  <a:cxnLst>
                    <a:cxn ang="0">
                      <a:pos x="0" y="12"/>
                    </a:cxn>
                    <a:cxn ang="0">
                      <a:pos x="11" y="0"/>
                    </a:cxn>
                    <a:cxn ang="0">
                      <a:pos x="19" y="12"/>
                    </a:cxn>
                    <a:cxn ang="0">
                      <a:pos x="15" y="27"/>
                    </a:cxn>
                    <a:cxn ang="0">
                      <a:pos x="0" y="12"/>
                    </a:cxn>
                  </a:cxnLst>
                  <a:rect l="0" t="0" r="r" b="b"/>
                  <a:pathLst>
                    <a:path w="19" h="27">
                      <a:moveTo>
                        <a:pt x="0" y="12"/>
                      </a:moveTo>
                      <a:lnTo>
                        <a:pt x="11" y="0"/>
                      </a:lnTo>
                      <a:lnTo>
                        <a:pt x="19" y="12"/>
                      </a:lnTo>
                      <a:lnTo>
                        <a:pt x="15" y="27"/>
                      </a:lnTo>
                      <a:lnTo>
                        <a:pt x="0" y="12"/>
                      </a:lnTo>
                      <a:close/>
                    </a:path>
                  </a:pathLst>
                </a:custGeom>
                <a:solidFill>
                  <a:srgbClr val="606060"/>
                </a:solidFill>
                <a:ln w="9525">
                  <a:noFill/>
                  <a:round/>
                  <a:headEnd/>
                  <a:tailEnd/>
                </a:ln>
              </p:spPr>
              <p:txBody>
                <a:bodyPr/>
                <a:lstStyle/>
                <a:p>
                  <a:endParaRPr lang="en-US"/>
                </a:p>
              </p:txBody>
            </p:sp>
            <p:sp>
              <p:nvSpPr>
                <p:cNvPr id="385411" name="Freeform 387"/>
                <p:cNvSpPr>
                  <a:spLocks noChangeAspect="1"/>
                </p:cNvSpPr>
                <p:nvPr/>
              </p:nvSpPr>
              <p:spPr bwMode="auto">
                <a:xfrm>
                  <a:off x="1447" y="3089"/>
                  <a:ext cx="83" cy="46"/>
                </a:xfrm>
                <a:custGeom>
                  <a:avLst/>
                  <a:gdLst/>
                  <a:ahLst/>
                  <a:cxnLst>
                    <a:cxn ang="0">
                      <a:pos x="8" y="19"/>
                    </a:cxn>
                    <a:cxn ang="0">
                      <a:pos x="68" y="0"/>
                    </a:cxn>
                    <a:cxn ang="0">
                      <a:pos x="76" y="12"/>
                    </a:cxn>
                    <a:cxn ang="0">
                      <a:pos x="83" y="27"/>
                    </a:cxn>
                    <a:cxn ang="0">
                      <a:pos x="15" y="46"/>
                    </a:cxn>
                    <a:cxn ang="0">
                      <a:pos x="8" y="38"/>
                    </a:cxn>
                    <a:cxn ang="0">
                      <a:pos x="4" y="34"/>
                    </a:cxn>
                    <a:cxn ang="0">
                      <a:pos x="0" y="31"/>
                    </a:cxn>
                    <a:cxn ang="0">
                      <a:pos x="8" y="19"/>
                    </a:cxn>
                  </a:cxnLst>
                  <a:rect l="0" t="0" r="r" b="b"/>
                  <a:pathLst>
                    <a:path w="83" h="46">
                      <a:moveTo>
                        <a:pt x="8" y="19"/>
                      </a:moveTo>
                      <a:lnTo>
                        <a:pt x="68" y="0"/>
                      </a:lnTo>
                      <a:lnTo>
                        <a:pt x="76" y="12"/>
                      </a:lnTo>
                      <a:lnTo>
                        <a:pt x="83" y="27"/>
                      </a:lnTo>
                      <a:lnTo>
                        <a:pt x="15" y="46"/>
                      </a:lnTo>
                      <a:lnTo>
                        <a:pt x="8" y="38"/>
                      </a:lnTo>
                      <a:lnTo>
                        <a:pt x="4" y="34"/>
                      </a:lnTo>
                      <a:lnTo>
                        <a:pt x="0" y="31"/>
                      </a:lnTo>
                      <a:lnTo>
                        <a:pt x="8" y="19"/>
                      </a:lnTo>
                      <a:close/>
                    </a:path>
                  </a:pathLst>
                </a:custGeom>
                <a:solidFill>
                  <a:srgbClr val="BFBFBF"/>
                </a:solidFill>
                <a:ln w="9525">
                  <a:noFill/>
                  <a:round/>
                  <a:headEnd/>
                  <a:tailEnd/>
                </a:ln>
              </p:spPr>
              <p:txBody>
                <a:bodyPr/>
                <a:lstStyle/>
                <a:p>
                  <a:endParaRPr lang="en-US"/>
                </a:p>
              </p:txBody>
            </p:sp>
            <p:sp>
              <p:nvSpPr>
                <p:cNvPr id="385412" name="Freeform 388"/>
                <p:cNvSpPr>
                  <a:spLocks noChangeAspect="1"/>
                </p:cNvSpPr>
                <p:nvPr/>
              </p:nvSpPr>
              <p:spPr bwMode="auto">
                <a:xfrm>
                  <a:off x="1455" y="3089"/>
                  <a:ext cx="60" cy="19"/>
                </a:xfrm>
                <a:custGeom>
                  <a:avLst/>
                  <a:gdLst/>
                  <a:ahLst/>
                  <a:cxnLst>
                    <a:cxn ang="0">
                      <a:pos x="60" y="0"/>
                    </a:cxn>
                    <a:cxn ang="0">
                      <a:pos x="60" y="0"/>
                    </a:cxn>
                    <a:cxn ang="0">
                      <a:pos x="0" y="19"/>
                    </a:cxn>
                    <a:cxn ang="0">
                      <a:pos x="0" y="19"/>
                    </a:cxn>
                    <a:cxn ang="0">
                      <a:pos x="60" y="4"/>
                    </a:cxn>
                    <a:cxn ang="0">
                      <a:pos x="60" y="4"/>
                    </a:cxn>
                    <a:cxn ang="0">
                      <a:pos x="60" y="4"/>
                    </a:cxn>
                    <a:cxn ang="0">
                      <a:pos x="60" y="4"/>
                    </a:cxn>
                    <a:cxn ang="0">
                      <a:pos x="60" y="0"/>
                    </a:cxn>
                    <a:cxn ang="0">
                      <a:pos x="60" y="0"/>
                    </a:cxn>
                    <a:cxn ang="0">
                      <a:pos x="60" y="0"/>
                    </a:cxn>
                    <a:cxn ang="0">
                      <a:pos x="60" y="0"/>
                    </a:cxn>
                  </a:cxnLst>
                  <a:rect l="0" t="0" r="r" b="b"/>
                  <a:pathLst>
                    <a:path w="60" h="19">
                      <a:moveTo>
                        <a:pt x="60" y="0"/>
                      </a:moveTo>
                      <a:lnTo>
                        <a:pt x="60" y="0"/>
                      </a:lnTo>
                      <a:lnTo>
                        <a:pt x="0" y="19"/>
                      </a:lnTo>
                      <a:lnTo>
                        <a:pt x="0" y="19"/>
                      </a:lnTo>
                      <a:lnTo>
                        <a:pt x="60" y="4"/>
                      </a:lnTo>
                      <a:lnTo>
                        <a:pt x="60" y="4"/>
                      </a:lnTo>
                      <a:lnTo>
                        <a:pt x="60" y="4"/>
                      </a:lnTo>
                      <a:lnTo>
                        <a:pt x="60" y="4"/>
                      </a:lnTo>
                      <a:lnTo>
                        <a:pt x="60" y="0"/>
                      </a:lnTo>
                      <a:lnTo>
                        <a:pt x="60" y="0"/>
                      </a:lnTo>
                      <a:lnTo>
                        <a:pt x="60" y="0"/>
                      </a:lnTo>
                      <a:lnTo>
                        <a:pt x="60" y="0"/>
                      </a:lnTo>
                      <a:close/>
                    </a:path>
                  </a:pathLst>
                </a:custGeom>
                <a:solidFill>
                  <a:srgbClr val="000000"/>
                </a:solidFill>
                <a:ln w="9525">
                  <a:noFill/>
                  <a:round/>
                  <a:headEnd/>
                  <a:tailEnd/>
                </a:ln>
              </p:spPr>
              <p:txBody>
                <a:bodyPr/>
                <a:lstStyle/>
                <a:p>
                  <a:endParaRPr lang="en-US"/>
                </a:p>
              </p:txBody>
            </p:sp>
            <p:sp>
              <p:nvSpPr>
                <p:cNvPr id="385413" name="Freeform 389"/>
                <p:cNvSpPr>
                  <a:spLocks noChangeAspect="1"/>
                </p:cNvSpPr>
                <p:nvPr/>
              </p:nvSpPr>
              <p:spPr bwMode="auto">
                <a:xfrm>
                  <a:off x="1515" y="3089"/>
                  <a:ext cx="8" cy="12"/>
                </a:xfrm>
                <a:custGeom>
                  <a:avLst/>
                  <a:gdLst/>
                  <a:ahLst/>
                  <a:cxnLst>
                    <a:cxn ang="0">
                      <a:pos x="8" y="12"/>
                    </a:cxn>
                    <a:cxn ang="0">
                      <a:pos x="8" y="12"/>
                    </a:cxn>
                    <a:cxn ang="0">
                      <a:pos x="0" y="0"/>
                    </a:cxn>
                    <a:cxn ang="0">
                      <a:pos x="0" y="4"/>
                    </a:cxn>
                    <a:cxn ang="0">
                      <a:pos x="8" y="12"/>
                    </a:cxn>
                    <a:cxn ang="0">
                      <a:pos x="8" y="12"/>
                    </a:cxn>
                    <a:cxn ang="0">
                      <a:pos x="8" y="12"/>
                    </a:cxn>
                    <a:cxn ang="0">
                      <a:pos x="8" y="12"/>
                    </a:cxn>
                    <a:cxn ang="0">
                      <a:pos x="8" y="12"/>
                    </a:cxn>
                    <a:cxn ang="0">
                      <a:pos x="8" y="12"/>
                    </a:cxn>
                    <a:cxn ang="0">
                      <a:pos x="8" y="12"/>
                    </a:cxn>
                    <a:cxn ang="0">
                      <a:pos x="8" y="12"/>
                    </a:cxn>
                  </a:cxnLst>
                  <a:rect l="0" t="0" r="r" b="b"/>
                  <a:pathLst>
                    <a:path w="8" h="12">
                      <a:moveTo>
                        <a:pt x="8" y="12"/>
                      </a:moveTo>
                      <a:lnTo>
                        <a:pt x="8" y="12"/>
                      </a:lnTo>
                      <a:lnTo>
                        <a:pt x="0" y="0"/>
                      </a:lnTo>
                      <a:lnTo>
                        <a:pt x="0" y="4"/>
                      </a:lnTo>
                      <a:lnTo>
                        <a:pt x="8" y="12"/>
                      </a:lnTo>
                      <a:lnTo>
                        <a:pt x="8" y="12"/>
                      </a:lnTo>
                      <a:lnTo>
                        <a:pt x="8" y="12"/>
                      </a:lnTo>
                      <a:lnTo>
                        <a:pt x="8" y="12"/>
                      </a:lnTo>
                      <a:lnTo>
                        <a:pt x="8" y="12"/>
                      </a:lnTo>
                      <a:lnTo>
                        <a:pt x="8" y="12"/>
                      </a:lnTo>
                      <a:lnTo>
                        <a:pt x="8" y="12"/>
                      </a:lnTo>
                      <a:lnTo>
                        <a:pt x="8" y="12"/>
                      </a:lnTo>
                      <a:close/>
                    </a:path>
                  </a:pathLst>
                </a:custGeom>
                <a:solidFill>
                  <a:srgbClr val="000000"/>
                </a:solidFill>
                <a:ln w="9525">
                  <a:noFill/>
                  <a:round/>
                  <a:headEnd/>
                  <a:tailEnd/>
                </a:ln>
              </p:spPr>
              <p:txBody>
                <a:bodyPr/>
                <a:lstStyle/>
                <a:p>
                  <a:endParaRPr lang="en-US"/>
                </a:p>
              </p:txBody>
            </p:sp>
            <p:sp>
              <p:nvSpPr>
                <p:cNvPr id="385414" name="Freeform 390"/>
                <p:cNvSpPr>
                  <a:spLocks noChangeAspect="1"/>
                </p:cNvSpPr>
                <p:nvPr/>
              </p:nvSpPr>
              <p:spPr bwMode="auto">
                <a:xfrm>
                  <a:off x="1523" y="3101"/>
                  <a:ext cx="11" cy="15"/>
                </a:xfrm>
                <a:custGeom>
                  <a:avLst/>
                  <a:gdLst/>
                  <a:ahLst/>
                  <a:cxnLst>
                    <a:cxn ang="0">
                      <a:pos x="7" y="15"/>
                    </a:cxn>
                    <a:cxn ang="0">
                      <a:pos x="11" y="11"/>
                    </a:cxn>
                    <a:cxn ang="0">
                      <a:pos x="0" y="0"/>
                    </a:cxn>
                    <a:cxn ang="0">
                      <a:pos x="0" y="0"/>
                    </a:cxn>
                    <a:cxn ang="0">
                      <a:pos x="7" y="11"/>
                    </a:cxn>
                    <a:cxn ang="0">
                      <a:pos x="7" y="11"/>
                    </a:cxn>
                    <a:cxn ang="0">
                      <a:pos x="7" y="11"/>
                    </a:cxn>
                    <a:cxn ang="0">
                      <a:pos x="7" y="15"/>
                    </a:cxn>
                    <a:cxn ang="0">
                      <a:pos x="7" y="15"/>
                    </a:cxn>
                    <a:cxn ang="0">
                      <a:pos x="11" y="15"/>
                    </a:cxn>
                    <a:cxn ang="0">
                      <a:pos x="11" y="11"/>
                    </a:cxn>
                    <a:cxn ang="0">
                      <a:pos x="7" y="15"/>
                    </a:cxn>
                  </a:cxnLst>
                  <a:rect l="0" t="0" r="r" b="b"/>
                  <a:pathLst>
                    <a:path w="11" h="15">
                      <a:moveTo>
                        <a:pt x="7" y="15"/>
                      </a:moveTo>
                      <a:lnTo>
                        <a:pt x="11" y="11"/>
                      </a:lnTo>
                      <a:lnTo>
                        <a:pt x="0" y="0"/>
                      </a:lnTo>
                      <a:lnTo>
                        <a:pt x="0" y="0"/>
                      </a:lnTo>
                      <a:lnTo>
                        <a:pt x="7" y="11"/>
                      </a:lnTo>
                      <a:lnTo>
                        <a:pt x="7" y="11"/>
                      </a:lnTo>
                      <a:lnTo>
                        <a:pt x="7" y="11"/>
                      </a:lnTo>
                      <a:lnTo>
                        <a:pt x="7" y="15"/>
                      </a:lnTo>
                      <a:lnTo>
                        <a:pt x="7" y="15"/>
                      </a:lnTo>
                      <a:lnTo>
                        <a:pt x="11" y="15"/>
                      </a:lnTo>
                      <a:lnTo>
                        <a:pt x="11" y="11"/>
                      </a:lnTo>
                      <a:lnTo>
                        <a:pt x="7" y="15"/>
                      </a:lnTo>
                      <a:close/>
                    </a:path>
                  </a:pathLst>
                </a:custGeom>
                <a:solidFill>
                  <a:srgbClr val="000000"/>
                </a:solidFill>
                <a:ln w="9525">
                  <a:noFill/>
                  <a:round/>
                  <a:headEnd/>
                  <a:tailEnd/>
                </a:ln>
              </p:spPr>
              <p:txBody>
                <a:bodyPr/>
                <a:lstStyle/>
                <a:p>
                  <a:endParaRPr lang="en-US"/>
                </a:p>
              </p:txBody>
            </p:sp>
            <p:sp>
              <p:nvSpPr>
                <p:cNvPr id="385415" name="Freeform 391"/>
                <p:cNvSpPr>
                  <a:spLocks noChangeAspect="1"/>
                </p:cNvSpPr>
                <p:nvPr/>
              </p:nvSpPr>
              <p:spPr bwMode="auto">
                <a:xfrm>
                  <a:off x="1459" y="3116"/>
                  <a:ext cx="75" cy="19"/>
                </a:xfrm>
                <a:custGeom>
                  <a:avLst/>
                  <a:gdLst/>
                  <a:ahLst/>
                  <a:cxnLst>
                    <a:cxn ang="0">
                      <a:pos x="0" y="19"/>
                    </a:cxn>
                    <a:cxn ang="0">
                      <a:pos x="3" y="19"/>
                    </a:cxn>
                    <a:cxn ang="0">
                      <a:pos x="75" y="0"/>
                    </a:cxn>
                    <a:cxn ang="0">
                      <a:pos x="71" y="0"/>
                    </a:cxn>
                    <a:cxn ang="0">
                      <a:pos x="3" y="19"/>
                    </a:cxn>
                    <a:cxn ang="0">
                      <a:pos x="3" y="19"/>
                    </a:cxn>
                    <a:cxn ang="0">
                      <a:pos x="3" y="19"/>
                    </a:cxn>
                    <a:cxn ang="0">
                      <a:pos x="0" y="19"/>
                    </a:cxn>
                    <a:cxn ang="0">
                      <a:pos x="0" y="19"/>
                    </a:cxn>
                    <a:cxn ang="0">
                      <a:pos x="0" y="19"/>
                    </a:cxn>
                    <a:cxn ang="0">
                      <a:pos x="3" y="19"/>
                    </a:cxn>
                    <a:cxn ang="0">
                      <a:pos x="0" y="19"/>
                    </a:cxn>
                  </a:cxnLst>
                  <a:rect l="0" t="0" r="r" b="b"/>
                  <a:pathLst>
                    <a:path w="75" h="19">
                      <a:moveTo>
                        <a:pt x="0" y="19"/>
                      </a:moveTo>
                      <a:lnTo>
                        <a:pt x="3" y="19"/>
                      </a:lnTo>
                      <a:lnTo>
                        <a:pt x="75" y="0"/>
                      </a:lnTo>
                      <a:lnTo>
                        <a:pt x="71" y="0"/>
                      </a:lnTo>
                      <a:lnTo>
                        <a:pt x="3" y="19"/>
                      </a:lnTo>
                      <a:lnTo>
                        <a:pt x="3" y="19"/>
                      </a:lnTo>
                      <a:lnTo>
                        <a:pt x="3" y="19"/>
                      </a:lnTo>
                      <a:lnTo>
                        <a:pt x="0" y="19"/>
                      </a:lnTo>
                      <a:lnTo>
                        <a:pt x="0" y="19"/>
                      </a:lnTo>
                      <a:lnTo>
                        <a:pt x="0" y="19"/>
                      </a:lnTo>
                      <a:lnTo>
                        <a:pt x="3" y="19"/>
                      </a:lnTo>
                      <a:lnTo>
                        <a:pt x="0" y="19"/>
                      </a:lnTo>
                      <a:close/>
                    </a:path>
                  </a:pathLst>
                </a:custGeom>
                <a:solidFill>
                  <a:srgbClr val="000000"/>
                </a:solidFill>
                <a:ln w="9525">
                  <a:noFill/>
                  <a:round/>
                  <a:headEnd/>
                  <a:tailEnd/>
                </a:ln>
              </p:spPr>
              <p:txBody>
                <a:bodyPr/>
                <a:lstStyle/>
                <a:p>
                  <a:endParaRPr lang="en-US"/>
                </a:p>
              </p:txBody>
            </p:sp>
            <p:sp>
              <p:nvSpPr>
                <p:cNvPr id="385416" name="Freeform 392"/>
                <p:cNvSpPr>
                  <a:spLocks noChangeAspect="1"/>
                </p:cNvSpPr>
                <p:nvPr/>
              </p:nvSpPr>
              <p:spPr bwMode="auto">
                <a:xfrm>
                  <a:off x="1451" y="3127"/>
                  <a:ext cx="11" cy="8"/>
                </a:xfrm>
                <a:custGeom>
                  <a:avLst/>
                  <a:gdLst/>
                  <a:ahLst/>
                  <a:cxnLst>
                    <a:cxn ang="0">
                      <a:pos x="0" y="0"/>
                    </a:cxn>
                    <a:cxn ang="0">
                      <a:pos x="0" y="4"/>
                    </a:cxn>
                    <a:cxn ang="0">
                      <a:pos x="11" y="8"/>
                    </a:cxn>
                    <a:cxn ang="0">
                      <a:pos x="11" y="8"/>
                    </a:cxn>
                    <a:cxn ang="0">
                      <a:pos x="4" y="0"/>
                    </a:cxn>
                    <a:cxn ang="0">
                      <a:pos x="4" y="0"/>
                    </a:cxn>
                    <a:cxn ang="0">
                      <a:pos x="4" y="0"/>
                    </a:cxn>
                    <a:cxn ang="0">
                      <a:pos x="0" y="0"/>
                    </a:cxn>
                    <a:cxn ang="0">
                      <a:pos x="0" y="0"/>
                    </a:cxn>
                    <a:cxn ang="0">
                      <a:pos x="0" y="0"/>
                    </a:cxn>
                    <a:cxn ang="0">
                      <a:pos x="0" y="4"/>
                    </a:cxn>
                    <a:cxn ang="0">
                      <a:pos x="0" y="0"/>
                    </a:cxn>
                  </a:cxnLst>
                  <a:rect l="0" t="0" r="r" b="b"/>
                  <a:pathLst>
                    <a:path w="11" h="8">
                      <a:moveTo>
                        <a:pt x="0" y="0"/>
                      </a:moveTo>
                      <a:lnTo>
                        <a:pt x="0" y="4"/>
                      </a:lnTo>
                      <a:lnTo>
                        <a:pt x="11" y="8"/>
                      </a:lnTo>
                      <a:lnTo>
                        <a:pt x="11" y="8"/>
                      </a:lnTo>
                      <a:lnTo>
                        <a:pt x="4" y="0"/>
                      </a:lnTo>
                      <a:lnTo>
                        <a:pt x="4" y="0"/>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5417" name="Freeform 393"/>
                <p:cNvSpPr>
                  <a:spLocks noChangeAspect="1"/>
                </p:cNvSpPr>
                <p:nvPr/>
              </p:nvSpPr>
              <p:spPr bwMode="auto">
                <a:xfrm>
                  <a:off x="1451" y="3123"/>
                  <a:ext cx="4" cy="4"/>
                </a:xfrm>
                <a:custGeom>
                  <a:avLst/>
                  <a:gdLst/>
                  <a:ahLst/>
                  <a:cxnLst>
                    <a:cxn ang="0">
                      <a:pos x="0" y="0"/>
                    </a:cxn>
                    <a:cxn ang="0">
                      <a:pos x="0" y="0"/>
                    </a:cxn>
                    <a:cxn ang="0">
                      <a:pos x="0" y="4"/>
                    </a:cxn>
                    <a:cxn ang="0">
                      <a:pos x="4" y="4"/>
                    </a:cxn>
                    <a:cxn ang="0">
                      <a:pos x="0" y="0"/>
                    </a:cxn>
                    <a:cxn ang="0">
                      <a:pos x="0" y="0"/>
                    </a:cxn>
                    <a:cxn ang="0">
                      <a:pos x="0" y="0"/>
                    </a:cxn>
                    <a:cxn ang="0">
                      <a:pos x="0" y="0"/>
                    </a:cxn>
                    <a:cxn ang="0">
                      <a:pos x="0" y="0"/>
                    </a:cxn>
                    <a:cxn ang="0">
                      <a:pos x="0" y="0"/>
                    </a:cxn>
                    <a:cxn ang="0">
                      <a:pos x="0" y="0"/>
                    </a:cxn>
                    <a:cxn ang="0">
                      <a:pos x="0" y="0"/>
                    </a:cxn>
                  </a:cxnLst>
                  <a:rect l="0" t="0" r="r" b="b"/>
                  <a:pathLst>
                    <a:path w="4" h="4">
                      <a:moveTo>
                        <a:pt x="0" y="0"/>
                      </a:moveTo>
                      <a:lnTo>
                        <a:pt x="0" y="0"/>
                      </a:lnTo>
                      <a:lnTo>
                        <a:pt x="0" y="4"/>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418" name="Freeform 394"/>
                <p:cNvSpPr>
                  <a:spLocks noChangeAspect="1"/>
                </p:cNvSpPr>
                <p:nvPr/>
              </p:nvSpPr>
              <p:spPr bwMode="auto">
                <a:xfrm>
                  <a:off x="1447" y="3120"/>
                  <a:ext cx="4" cy="3"/>
                </a:xfrm>
                <a:custGeom>
                  <a:avLst/>
                  <a:gdLst/>
                  <a:ahLst/>
                  <a:cxnLst>
                    <a:cxn ang="0">
                      <a:pos x="0" y="0"/>
                    </a:cxn>
                    <a:cxn ang="0">
                      <a:pos x="0" y="0"/>
                    </a:cxn>
                    <a:cxn ang="0">
                      <a:pos x="4" y="3"/>
                    </a:cxn>
                    <a:cxn ang="0">
                      <a:pos x="4" y="3"/>
                    </a:cxn>
                    <a:cxn ang="0">
                      <a:pos x="0" y="0"/>
                    </a:cxn>
                    <a:cxn ang="0">
                      <a:pos x="0" y="0"/>
                    </a:cxn>
                    <a:cxn ang="0">
                      <a:pos x="0" y="0"/>
                    </a:cxn>
                    <a:cxn ang="0">
                      <a:pos x="0" y="0"/>
                    </a:cxn>
                    <a:cxn ang="0">
                      <a:pos x="0" y="0"/>
                    </a:cxn>
                    <a:cxn ang="0">
                      <a:pos x="0" y="0"/>
                    </a:cxn>
                    <a:cxn ang="0">
                      <a:pos x="0" y="0"/>
                    </a:cxn>
                    <a:cxn ang="0">
                      <a:pos x="0" y="0"/>
                    </a:cxn>
                  </a:cxnLst>
                  <a:rect l="0" t="0" r="r" b="b"/>
                  <a:pathLst>
                    <a:path w="4" h="3">
                      <a:moveTo>
                        <a:pt x="0" y="0"/>
                      </a:moveTo>
                      <a:lnTo>
                        <a:pt x="0" y="0"/>
                      </a:lnTo>
                      <a:lnTo>
                        <a:pt x="4" y="3"/>
                      </a:lnTo>
                      <a:lnTo>
                        <a:pt x="4" y="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419" name="Freeform 395"/>
                <p:cNvSpPr>
                  <a:spLocks noChangeAspect="1"/>
                </p:cNvSpPr>
                <p:nvPr/>
              </p:nvSpPr>
              <p:spPr bwMode="auto">
                <a:xfrm>
                  <a:off x="1447" y="3108"/>
                  <a:ext cx="8" cy="12"/>
                </a:xfrm>
                <a:custGeom>
                  <a:avLst/>
                  <a:gdLst/>
                  <a:ahLst/>
                  <a:cxnLst>
                    <a:cxn ang="0">
                      <a:pos x="8" y="0"/>
                    </a:cxn>
                    <a:cxn ang="0">
                      <a:pos x="8" y="0"/>
                    </a:cxn>
                    <a:cxn ang="0">
                      <a:pos x="0" y="12"/>
                    </a:cxn>
                    <a:cxn ang="0">
                      <a:pos x="0" y="12"/>
                    </a:cxn>
                    <a:cxn ang="0">
                      <a:pos x="8" y="0"/>
                    </a:cxn>
                    <a:cxn ang="0">
                      <a:pos x="8" y="0"/>
                    </a:cxn>
                    <a:cxn ang="0">
                      <a:pos x="8" y="0"/>
                    </a:cxn>
                    <a:cxn ang="0">
                      <a:pos x="8" y="0"/>
                    </a:cxn>
                    <a:cxn ang="0">
                      <a:pos x="8" y="0"/>
                    </a:cxn>
                    <a:cxn ang="0">
                      <a:pos x="8" y="0"/>
                    </a:cxn>
                    <a:cxn ang="0">
                      <a:pos x="8" y="0"/>
                    </a:cxn>
                    <a:cxn ang="0">
                      <a:pos x="8" y="0"/>
                    </a:cxn>
                  </a:cxnLst>
                  <a:rect l="0" t="0" r="r" b="b"/>
                  <a:pathLst>
                    <a:path w="8" h="12">
                      <a:moveTo>
                        <a:pt x="8" y="0"/>
                      </a:moveTo>
                      <a:lnTo>
                        <a:pt x="8" y="0"/>
                      </a:lnTo>
                      <a:lnTo>
                        <a:pt x="0" y="12"/>
                      </a:lnTo>
                      <a:lnTo>
                        <a:pt x="0" y="12"/>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5420" name="Freeform 396"/>
                <p:cNvSpPr>
                  <a:spLocks noChangeAspect="1"/>
                </p:cNvSpPr>
                <p:nvPr/>
              </p:nvSpPr>
              <p:spPr bwMode="auto">
                <a:xfrm>
                  <a:off x="1447" y="3108"/>
                  <a:ext cx="19" cy="27"/>
                </a:xfrm>
                <a:custGeom>
                  <a:avLst/>
                  <a:gdLst/>
                  <a:ahLst/>
                  <a:cxnLst>
                    <a:cxn ang="0">
                      <a:pos x="19" y="12"/>
                    </a:cxn>
                    <a:cxn ang="0">
                      <a:pos x="15" y="27"/>
                    </a:cxn>
                    <a:cxn ang="0">
                      <a:pos x="8" y="19"/>
                    </a:cxn>
                    <a:cxn ang="0">
                      <a:pos x="4" y="15"/>
                    </a:cxn>
                    <a:cxn ang="0">
                      <a:pos x="0" y="12"/>
                    </a:cxn>
                    <a:cxn ang="0">
                      <a:pos x="8" y="0"/>
                    </a:cxn>
                    <a:cxn ang="0">
                      <a:pos x="19" y="12"/>
                    </a:cxn>
                  </a:cxnLst>
                  <a:rect l="0" t="0" r="r" b="b"/>
                  <a:pathLst>
                    <a:path w="19" h="27">
                      <a:moveTo>
                        <a:pt x="19" y="12"/>
                      </a:moveTo>
                      <a:lnTo>
                        <a:pt x="15" y="27"/>
                      </a:lnTo>
                      <a:lnTo>
                        <a:pt x="8" y="19"/>
                      </a:lnTo>
                      <a:lnTo>
                        <a:pt x="4" y="15"/>
                      </a:lnTo>
                      <a:lnTo>
                        <a:pt x="0" y="12"/>
                      </a:lnTo>
                      <a:lnTo>
                        <a:pt x="8" y="0"/>
                      </a:lnTo>
                      <a:lnTo>
                        <a:pt x="19" y="12"/>
                      </a:lnTo>
                      <a:close/>
                    </a:path>
                  </a:pathLst>
                </a:custGeom>
                <a:solidFill>
                  <a:srgbClr val="606060"/>
                </a:solidFill>
                <a:ln w="9525">
                  <a:noFill/>
                  <a:round/>
                  <a:headEnd/>
                  <a:tailEnd/>
                </a:ln>
              </p:spPr>
              <p:txBody>
                <a:bodyPr/>
                <a:lstStyle/>
                <a:p>
                  <a:endParaRPr lang="en-US"/>
                </a:p>
              </p:txBody>
            </p:sp>
            <p:sp>
              <p:nvSpPr>
                <p:cNvPr id="385421" name="Freeform 397"/>
                <p:cNvSpPr>
                  <a:spLocks noChangeAspect="1"/>
                </p:cNvSpPr>
                <p:nvPr/>
              </p:nvSpPr>
              <p:spPr bwMode="auto">
                <a:xfrm>
                  <a:off x="1455" y="3089"/>
                  <a:ext cx="68" cy="31"/>
                </a:xfrm>
                <a:custGeom>
                  <a:avLst/>
                  <a:gdLst/>
                  <a:ahLst/>
                  <a:cxnLst>
                    <a:cxn ang="0">
                      <a:pos x="0" y="19"/>
                    </a:cxn>
                    <a:cxn ang="0">
                      <a:pos x="7" y="31"/>
                    </a:cxn>
                    <a:cxn ang="0">
                      <a:pos x="68" y="12"/>
                    </a:cxn>
                    <a:cxn ang="0">
                      <a:pos x="60" y="0"/>
                    </a:cxn>
                    <a:cxn ang="0">
                      <a:pos x="0" y="19"/>
                    </a:cxn>
                  </a:cxnLst>
                  <a:rect l="0" t="0" r="r" b="b"/>
                  <a:pathLst>
                    <a:path w="68" h="31">
                      <a:moveTo>
                        <a:pt x="0" y="19"/>
                      </a:moveTo>
                      <a:lnTo>
                        <a:pt x="7" y="31"/>
                      </a:lnTo>
                      <a:lnTo>
                        <a:pt x="68" y="12"/>
                      </a:lnTo>
                      <a:lnTo>
                        <a:pt x="60" y="0"/>
                      </a:lnTo>
                      <a:lnTo>
                        <a:pt x="0" y="19"/>
                      </a:lnTo>
                      <a:close/>
                    </a:path>
                  </a:pathLst>
                </a:custGeom>
                <a:solidFill>
                  <a:srgbClr val="E5E5E5"/>
                </a:solidFill>
                <a:ln w="9525">
                  <a:noFill/>
                  <a:round/>
                  <a:headEnd/>
                  <a:tailEnd/>
                </a:ln>
              </p:spPr>
              <p:txBody>
                <a:bodyPr/>
                <a:lstStyle/>
                <a:p>
                  <a:endParaRPr lang="en-US"/>
                </a:p>
              </p:txBody>
            </p:sp>
            <p:sp>
              <p:nvSpPr>
                <p:cNvPr id="385422" name="Freeform 398"/>
                <p:cNvSpPr>
                  <a:spLocks noChangeAspect="1"/>
                </p:cNvSpPr>
                <p:nvPr/>
              </p:nvSpPr>
              <p:spPr bwMode="auto">
                <a:xfrm>
                  <a:off x="1210" y="3199"/>
                  <a:ext cx="49" cy="38"/>
                </a:xfrm>
                <a:custGeom>
                  <a:avLst/>
                  <a:gdLst/>
                  <a:ahLst/>
                  <a:cxnLst>
                    <a:cxn ang="0">
                      <a:pos x="0" y="23"/>
                    </a:cxn>
                    <a:cxn ang="0">
                      <a:pos x="8" y="12"/>
                    </a:cxn>
                    <a:cxn ang="0">
                      <a:pos x="34" y="0"/>
                    </a:cxn>
                    <a:cxn ang="0">
                      <a:pos x="45" y="12"/>
                    </a:cxn>
                    <a:cxn ang="0">
                      <a:pos x="49" y="27"/>
                    </a:cxn>
                    <a:cxn ang="0">
                      <a:pos x="15" y="38"/>
                    </a:cxn>
                    <a:cxn ang="0">
                      <a:pos x="0" y="23"/>
                    </a:cxn>
                  </a:cxnLst>
                  <a:rect l="0" t="0" r="r" b="b"/>
                  <a:pathLst>
                    <a:path w="49" h="38">
                      <a:moveTo>
                        <a:pt x="0" y="23"/>
                      </a:moveTo>
                      <a:lnTo>
                        <a:pt x="8" y="12"/>
                      </a:lnTo>
                      <a:lnTo>
                        <a:pt x="34" y="0"/>
                      </a:lnTo>
                      <a:lnTo>
                        <a:pt x="45" y="12"/>
                      </a:lnTo>
                      <a:lnTo>
                        <a:pt x="49" y="27"/>
                      </a:lnTo>
                      <a:lnTo>
                        <a:pt x="15" y="38"/>
                      </a:lnTo>
                      <a:lnTo>
                        <a:pt x="0" y="23"/>
                      </a:lnTo>
                      <a:close/>
                    </a:path>
                  </a:pathLst>
                </a:custGeom>
                <a:solidFill>
                  <a:srgbClr val="BFBFBF"/>
                </a:solidFill>
                <a:ln w="9525">
                  <a:noFill/>
                  <a:round/>
                  <a:headEnd/>
                  <a:tailEnd/>
                </a:ln>
              </p:spPr>
              <p:txBody>
                <a:bodyPr/>
                <a:lstStyle/>
                <a:p>
                  <a:endParaRPr lang="en-US"/>
                </a:p>
              </p:txBody>
            </p:sp>
            <p:sp>
              <p:nvSpPr>
                <p:cNvPr id="385423" name="Freeform 399"/>
                <p:cNvSpPr>
                  <a:spLocks noChangeAspect="1"/>
                </p:cNvSpPr>
                <p:nvPr/>
              </p:nvSpPr>
              <p:spPr bwMode="auto">
                <a:xfrm>
                  <a:off x="1210" y="3211"/>
                  <a:ext cx="8" cy="11"/>
                </a:xfrm>
                <a:custGeom>
                  <a:avLst/>
                  <a:gdLst/>
                  <a:ahLst/>
                  <a:cxnLst>
                    <a:cxn ang="0">
                      <a:pos x="8" y="0"/>
                    </a:cxn>
                    <a:cxn ang="0">
                      <a:pos x="8" y="0"/>
                    </a:cxn>
                    <a:cxn ang="0">
                      <a:pos x="0" y="11"/>
                    </a:cxn>
                    <a:cxn ang="0">
                      <a:pos x="0" y="11"/>
                    </a:cxn>
                    <a:cxn ang="0">
                      <a:pos x="8" y="0"/>
                    </a:cxn>
                    <a:cxn ang="0">
                      <a:pos x="8" y="0"/>
                    </a:cxn>
                    <a:cxn ang="0">
                      <a:pos x="8" y="0"/>
                    </a:cxn>
                    <a:cxn ang="0">
                      <a:pos x="8" y="0"/>
                    </a:cxn>
                    <a:cxn ang="0">
                      <a:pos x="8" y="0"/>
                    </a:cxn>
                    <a:cxn ang="0">
                      <a:pos x="8" y="0"/>
                    </a:cxn>
                    <a:cxn ang="0">
                      <a:pos x="8" y="0"/>
                    </a:cxn>
                    <a:cxn ang="0">
                      <a:pos x="8" y="0"/>
                    </a:cxn>
                  </a:cxnLst>
                  <a:rect l="0" t="0" r="r" b="b"/>
                  <a:pathLst>
                    <a:path w="8" h="11">
                      <a:moveTo>
                        <a:pt x="8" y="0"/>
                      </a:moveTo>
                      <a:lnTo>
                        <a:pt x="8" y="0"/>
                      </a:lnTo>
                      <a:lnTo>
                        <a:pt x="0" y="11"/>
                      </a:lnTo>
                      <a:lnTo>
                        <a:pt x="0" y="11"/>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5424" name="Freeform 400"/>
                <p:cNvSpPr>
                  <a:spLocks noChangeAspect="1"/>
                </p:cNvSpPr>
                <p:nvPr/>
              </p:nvSpPr>
              <p:spPr bwMode="auto">
                <a:xfrm>
                  <a:off x="1218" y="3199"/>
                  <a:ext cx="26" cy="12"/>
                </a:xfrm>
                <a:custGeom>
                  <a:avLst/>
                  <a:gdLst/>
                  <a:ahLst/>
                  <a:cxnLst>
                    <a:cxn ang="0">
                      <a:pos x="26" y="4"/>
                    </a:cxn>
                    <a:cxn ang="0">
                      <a:pos x="26" y="0"/>
                    </a:cxn>
                    <a:cxn ang="0">
                      <a:pos x="0" y="12"/>
                    </a:cxn>
                    <a:cxn ang="0">
                      <a:pos x="0" y="12"/>
                    </a:cxn>
                    <a:cxn ang="0">
                      <a:pos x="26" y="4"/>
                    </a:cxn>
                    <a:cxn ang="0">
                      <a:pos x="26" y="4"/>
                    </a:cxn>
                    <a:cxn ang="0">
                      <a:pos x="26" y="4"/>
                    </a:cxn>
                    <a:cxn ang="0">
                      <a:pos x="26" y="4"/>
                    </a:cxn>
                    <a:cxn ang="0">
                      <a:pos x="26" y="4"/>
                    </a:cxn>
                    <a:cxn ang="0">
                      <a:pos x="26" y="0"/>
                    </a:cxn>
                    <a:cxn ang="0">
                      <a:pos x="26" y="0"/>
                    </a:cxn>
                    <a:cxn ang="0">
                      <a:pos x="26" y="4"/>
                    </a:cxn>
                  </a:cxnLst>
                  <a:rect l="0" t="0" r="r" b="b"/>
                  <a:pathLst>
                    <a:path w="26" h="12">
                      <a:moveTo>
                        <a:pt x="26" y="4"/>
                      </a:moveTo>
                      <a:lnTo>
                        <a:pt x="26" y="0"/>
                      </a:lnTo>
                      <a:lnTo>
                        <a:pt x="0" y="12"/>
                      </a:lnTo>
                      <a:lnTo>
                        <a:pt x="0" y="12"/>
                      </a:lnTo>
                      <a:lnTo>
                        <a:pt x="26" y="4"/>
                      </a:lnTo>
                      <a:lnTo>
                        <a:pt x="26" y="4"/>
                      </a:lnTo>
                      <a:lnTo>
                        <a:pt x="26" y="4"/>
                      </a:lnTo>
                      <a:lnTo>
                        <a:pt x="26" y="4"/>
                      </a:lnTo>
                      <a:lnTo>
                        <a:pt x="26" y="4"/>
                      </a:lnTo>
                      <a:lnTo>
                        <a:pt x="26" y="0"/>
                      </a:lnTo>
                      <a:lnTo>
                        <a:pt x="26" y="0"/>
                      </a:lnTo>
                      <a:lnTo>
                        <a:pt x="26" y="4"/>
                      </a:lnTo>
                      <a:close/>
                    </a:path>
                  </a:pathLst>
                </a:custGeom>
                <a:solidFill>
                  <a:srgbClr val="000000"/>
                </a:solidFill>
                <a:ln w="9525">
                  <a:noFill/>
                  <a:round/>
                  <a:headEnd/>
                  <a:tailEnd/>
                </a:ln>
              </p:spPr>
              <p:txBody>
                <a:bodyPr/>
                <a:lstStyle/>
                <a:p>
                  <a:endParaRPr lang="en-US"/>
                </a:p>
              </p:txBody>
            </p:sp>
            <p:sp>
              <p:nvSpPr>
                <p:cNvPr id="385425" name="Freeform 401"/>
                <p:cNvSpPr>
                  <a:spLocks noChangeAspect="1"/>
                </p:cNvSpPr>
                <p:nvPr/>
              </p:nvSpPr>
              <p:spPr bwMode="auto">
                <a:xfrm>
                  <a:off x="1244" y="3199"/>
                  <a:ext cx="11" cy="12"/>
                </a:xfrm>
                <a:custGeom>
                  <a:avLst/>
                  <a:gdLst/>
                  <a:ahLst/>
                  <a:cxnLst>
                    <a:cxn ang="0">
                      <a:pos x="11" y="12"/>
                    </a:cxn>
                    <a:cxn ang="0">
                      <a:pos x="11" y="12"/>
                    </a:cxn>
                    <a:cxn ang="0">
                      <a:pos x="4" y="0"/>
                    </a:cxn>
                    <a:cxn ang="0">
                      <a:pos x="0" y="4"/>
                    </a:cxn>
                    <a:cxn ang="0">
                      <a:pos x="11" y="12"/>
                    </a:cxn>
                    <a:cxn ang="0">
                      <a:pos x="11" y="12"/>
                    </a:cxn>
                    <a:cxn ang="0">
                      <a:pos x="11" y="12"/>
                    </a:cxn>
                    <a:cxn ang="0">
                      <a:pos x="11" y="12"/>
                    </a:cxn>
                    <a:cxn ang="0">
                      <a:pos x="11" y="12"/>
                    </a:cxn>
                    <a:cxn ang="0">
                      <a:pos x="11" y="12"/>
                    </a:cxn>
                    <a:cxn ang="0">
                      <a:pos x="11" y="12"/>
                    </a:cxn>
                    <a:cxn ang="0">
                      <a:pos x="11" y="12"/>
                    </a:cxn>
                  </a:cxnLst>
                  <a:rect l="0" t="0" r="r" b="b"/>
                  <a:pathLst>
                    <a:path w="11" h="12">
                      <a:moveTo>
                        <a:pt x="11" y="12"/>
                      </a:moveTo>
                      <a:lnTo>
                        <a:pt x="11" y="12"/>
                      </a:lnTo>
                      <a:lnTo>
                        <a:pt x="4" y="0"/>
                      </a:lnTo>
                      <a:lnTo>
                        <a:pt x="0" y="4"/>
                      </a:lnTo>
                      <a:lnTo>
                        <a:pt x="11" y="12"/>
                      </a:lnTo>
                      <a:lnTo>
                        <a:pt x="11" y="12"/>
                      </a:lnTo>
                      <a:lnTo>
                        <a:pt x="11" y="12"/>
                      </a:lnTo>
                      <a:lnTo>
                        <a:pt x="11" y="12"/>
                      </a:lnTo>
                      <a:lnTo>
                        <a:pt x="11" y="12"/>
                      </a:lnTo>
                      <a:lnTo>
                        <a:pt x="11" y="12"/>
                      </a:lnTo>
                      <a:lnTo>
                        <a:pt x="11" y="12"/>
                      </a:lnTo>
                      <a:lnTo>
                        <a:pt x="11" y="12"/>
                      </a:lnTo>
                      <a:close/>
                    </a:path>
                  </a:pathLst>
                </a:custGeom>
                <a:solidFill>
                  <a:srgbClr val="000000"/>
                </a:solidFill>
                <a:ln w="9525">
                  <a:noFill/>
                  <a:round/>
                  <a:headEnd/>
                  <a:tailEnd/>
                </a:ln>
              </p:spPr>
              <p:txBody>
                <a:bodyPr/>
                <a:lstStyle/>
                <a:p>
                  <a:endParaRPr lang="en-US"/>
                </a:p>
              </p:txBody>
            </p:sp>
            <p:sp>
              <p:nvSpPr>
                <p:cNvPr id="385426" name="Freeform 402"/>
                <p:cNvSpPr>
                  <a:spLocks noChangeAspect="1"/>
                </p:cNvSpPr>
                <p:nvPr/>
              </p:nvSpPr>
              <p:spPr bwMode="auto">
                <a:xfrm>
                  <a:off x="1255" y="3211"/>
                  <a:ext cx="4" cy="15"/>
                </a:xfrm>
                <a:custGeom>
                  <a:avLst/>
                  <a:gdLst/>
                  <a:ahLst/>
                  <a:cxnLst>
                    <a:cxn ang="0">
                      <a:pos x="4" y="15"/>
                    </a:cxn>
                    <a:cxn ang="0">
                      <a:pos x="4" y="15"/>
                    </a:cxn>
                    <a:cxn ang="0">
                      <a:pos x="0" y="0"/>
                    </a:cxn>
                    <a:cxn ang="0">
                      <a:pos x="0" y="0"/>
                    </a:cxn>
                    <a:cxn ang="0">
                      <a:pos x="4" y="15"/>
                    </a:cxn>
                    <a:cxn ang="0">
                      <a:pos x="4" y="11"/>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1"/>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85427" name="Freeform 403"/>
                <p:cNvSpPr>
                  <a:spLocks noChangeAspect="1"/>
                </p:cNvSpPr>
                <p:nvPr/>
              </p:nvSpPr>
              <p:spPr bwMode="auto">
                <a:xfrm>
                  <a:off x="1222" y="3226"/>
                  <a:ext cx="37" cy="11"/>
                </a:xfrm>
                <a:custGeom>
                  <a:avLst/>
                  <a:gdLst/>
                  <a:ahLst/>
                  <a:cxnLst>
                    <a:cxn ang="0">
                      <a:pos x="0" y="11"/>
                    </a:cxn>
                    <a:cxn ang="0">
                      <a:pos x="3" y="11"/>
                    </a:cxn>
                    <a:cxn ang="0">
                      <a:pos x="37" y="0"/>
                    </a:cxn>
                    <a:cxn ang="0">
                      <a:pos x="37" y="0"/>
                    </a:cxn>
                    <a:cxn ang="0">
                      <a:pos x="3" y="11"/>
                    </a:cxn>
                    <a:cxn ang="0">
                      <a:pos x="3" y="11"/>
                    </a:cxn>
                    <a:cxn ang="0">
                      <a:pos x="3" y="11"/>
                    </a:cxn>
                    <a:cxn ang="0">
                      <a:pos x="0" y="11"/>
                    </a:cxn>
                    <a:cxn ang="0">
                      <a:pos x="0" y="11"/>
                    </a:cxn>
                    <a:cxn ang="0">
                      <a:pos x="3" y="11"/>
                    </a:cxn>
                    <a:cxn ang="0">
                      <a:pos x="3" y="11"/>
                    </a:cxn>
                    <a:cxn ang="0">
                      <a:pos x="0" y="11"/>
                    </a:cxn>
                  </a:cxnLst>
                  <a:rect l="0" t="0" r="r" b="b"/>
                  <a:pathLst>
                    <a:path w="37" h="11">
                      <a:moveTo>
                        <a:pt x="0" y="11"/>
                      </a:moveTo>
                      <a:lnTo>
                        <a:pt x="3" y="11"/>
                      </a:lnTo>
                      <a:lnTo>
                        <a:pt x="37" y="0"/>
                      </a:lnTo>
                      <a:lnTo>
                        <a:pt x="37" y="0"/>
                      </a:lnTo>
                      <a:lnTo>
                        <a:pt x="3" y="11"/>
                      </a:lnTo>
                      <a:lnTo>
                        <a:pt x="3" y="11"/>
                      </a:lnTo>
                      <a:lnTo>
                        <a:pt x="3" y="11"/>
                      </a:lnTo>
                      <a:lnTo>
                        <a:pt x="0" y="11"/>
                      </a:lnTo>
                      <a:lnTo>
                        <a:pt x="0" y="11"/>
                      </a:lnTo>
                      <a:lnTo>
                        <a:pt x="3" y="11"/>
                      </a:lnTo>
                      <a:lnTo>
                        <a:pt x="3" y="11"/>
                      </a:lnTo>
                      <a:lnTo>
                        <a:pt x="0" y="11"/>
                      </a:lnTo>
                      <a:close/>
                    </a:path>
                  </a:pathLst>
                </a:custGeom>
                <a:solidFill>
                  <a:srgbClr val="000000"/>
                </a:solidFill>
                <a:ln w="9525">
                  <a:noFill/>
                  <a:round/>
                  <a:headEnd/>
                  <a:tailEnd/>
                </a:ln>
              </p:spPr>
              <p:txBody>
                <a:bodyPr/>
                <a:lstStyle/>
                <a:p>
                  <a:endParaRPr lang="en-US"/>
                </a:p>
              </p:txBody>
            </p:sp>
            <p:sp>
              <p:nvSpPr>
                <p:cNvPr id="385428" name="Freeform 404"/>
                <p:cNvSpPr>
                  <a:spLocks noChangeAspect="1"/>
                </p:cNvSpPr>
                <p:nvPr/>
              </p:nvSpPr>
              <p:spPr bwMode="auto">
                <a:xfrm>
                  <a:off x="1210" y="3218"/>
                  <a:ext cx="15" cy="19"/>
                </a:xfrm>
                <a:custGeom>
                  <a:avLst/>
                  <a:gdLst/>
                  <a:ahLst/>
                  <a:cxnLst>
                    <a:cxn ang="0">
                      <a:pos x="0" y="4"/>
                    </a:cxn>
                    <a:cxn ang="0">
                      <a:pos x="0" y="4"/>
                    </a:cxn>
                    <a:cxn ang="0">
                      <a:pos x="15" y="19"/>
                    </a:cxn>
                    <a:cxn ang="0">
                      <a:pos x="15" y="19"/>
                    </a:cxn>
                    <a:cxn ang="0">
                      <a:pos x="0" y="4"/>
                    </a:cxn>
                    <a:cxn ang="0">
                      <a:pos x="0" y="4"/>
                    </a:cxn>
                    <a:cxn ang="0">
                      <a:pos x="0" y="4"/>
                    </a:cxn>
                    <a:cxn ang="0">
                      <a:pos x="0" y="0"/>
                    </a:cxn>
                    <a:cxn ang="0">
                      <a:pos x="0" y="4"/>
                    </a:cxn>
                    <a:cxn ang="0">
                      <a:pos x="0" y="4"/>
                    </a:cxn>
                    <a:cxn ang="0">
                      <a:pos x="0" y="4"/>
                    </a:cxn>
                    <a:cxn ang="0">
                      <a:pos x="0" y="4"/>
                    </a:cxn>
                  </a:cxnLst>
                  <a:rect l="0" t="0" r="r" b="b"/>
                  <a:pathLst>
                    <a:path w="15" h="19">
                      <a:moveTo>
                        <a:pt x="0" y="4"/>
                      </a:moveTo>
                      <a:lnTo>
                        <a:pt x="0" y="4"/>
                      </a:lnTo>
                      <a:lnTo>
                        <a:pt x="15" y="19"/>
                      </a:lnTo>
                      <a:lnTo>
                        <a:pt x="15" y="19"/>
                      </a:lnTo>
                      <a:lnTo>
                        <a:pt x="0" y="4"/>
                      </a:lnTo>
                      <a:lnTo>
                        <a:pt x="0" y="4"/>
                      </a:lnTo>
                      <a:lnTo>
                        <a:pt x="0" y="4"/>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5429" name="Freeform 405"/>
                <p:cNvSpPr>
                  <a:spLocks noChangeAspect="1"/>
                </p:cNvSpPr>
                <p:nvPr/>
              </p:nvSpPr>
              <p:spPr bwMode="auto">
                <a:xfrm>
                  <a:off x="1218" y="3199"/>
                  <a:ext cx="37" cy="19"/>
                </a:xfrm>
                <a:custGeom>
                  <a:avLst/>
                  <a:gdLst/>
                  <a:ahLst/>
                  <a:cxnLst>
                    <a:cxn ang="0">
                      <a:pos x="0" y="12"/>
                    </a:cxn>
                    <a:cxn ang="0">
                      <a:pos x="11" y="19"/>
                    </a:cxn>
                    <a:cxn ang="0">
                      <a:pos x="37" y="12"/>
                    </a:cxn>
                    <a:cxn ang="0">
                      <a:pos x="26" y="0"/>
                    </a:cxn>
                    <a:cxn ang="0">
                      <a:pos x="0" y="12"/>
                    </a:cxn>
                  </a:cxnLst>
                  <a:rect l="0" t="0" r="r" b="b"/>
                  <a:pathLst>
                    <a:path w="37" h="19">
                      <a:moveTo>
                        <a:pt x="0" y="12"/>
                      </a:moveTo>
                      <a:lnTo>
                        <a:pt x="11" y="19"/>
                      </a:lnTo>
                      <a:lnTo>
                        <a:pt x="37" y="12"/>
                      </a:lnTo>
                      <a:lnTo>
                        <a:pt x="26" y="0"/>
                      </a:lnTo>
                      <a:lnTo>
                        <a:pt x="0" y="12"/>
                      </a:lnTo>
                      <a:close/>
                    </a:path>
                  </a:pathLst>
                </a:custGeom>
                <a:solidFill>
                  <a:srgbClr val="E5E5E5"/>
                </a:solidFill>
                <a:ln w="9525">
                  <a:noFill/>
                  <a:round/>
                  <a:headEnd/>
                  <a:tailEnd/>
                </a:ln>
              </p:spPr>
              <p:txBody>
                <a:bodyPr/>
                <a:lstStyle/>
                <a:p>
                  <a:endParaRPr lang="en-US"/>
                </a:p>
              </p:txBody>
            </p:sp>
            <p:sp>
              <p:nvSpPr>
                <p:cNvPr id="385430" name="Freeform 406"/>
                <p:cNvSpPr>
                  <a:spLocks noChangeAspect="1"/>
                </p:cNvSpPr>
                <p:nvPr/>
              </p:nvSpPr>
              <p:spPr bwMode="auto">
                <a:xfrm>
                  <a:off x="1210" y="3211"/>
                  <a:ext cx="19" cy="26"/>
                </a:xfrm>
                <a:custGeom>
                  <a:avLst/>
                  <a:gdLst/>
                  <a:ahLst/>
                  <a:cxnLst>
                    <a:cxn ang="0">
                      <a:pos x="0" y="11"/>
                    </a:cxn>
                    <a:cxn ang="0">
                      <a:pos x="8" y="0"/>
                    </a:cxn>
                    <a:cxn ang="0">
                      <a:pos x="19" y="7"/>
                    </a:cxn>
                    <a:cxn ang="0">
                      <a:pos x="15" y="26"/>
                    </a:cxn>
                    <a:cxn ang="0">
                      <a:pos x="0" y="11"/>
                    </a:cxn>
                  </a:cxnLst>
                  <a:rect l="0" t="0" r="r" b="b"/>
                  <a:pathLst>
                    <a:path w="19" h="26">
                      <a:moveTo>
                        <a:pt x="0" y="11"/>
                      </a:moveTo>
                      <a:lnTo>
                        <a:pt x="8" y="0"/>
                      </a:lnTo>
                      <a:lnTo>
                        <a:pt x="19" y="7"/>
                      </a:lnTo>
                      <a:lnTo>
                        <a:pt x="15" y="26"/>
                      </a:lnTo>
                      <a:lnTo>
                        <a:pt x="0" y="11"/>
                      </a:lnTo>
                      <a:close/>
                    </a:path>
                  </a:pathLst>
                </a:custGeom>
                <a:solidFill>
                  <a:srgbClr val="606060"/>
                </a:solidFill>
                <a:ln w="9525">
                  <a:noFill/>
                  <a:round/>
                  <a:headEnd/>
                  <a:tailEnd/>
                </a:ln>
              </p:spPr>
              <p:txBody>
                <a:bodyPr/>
                <a:lstStyle/>
                <a:p>
                  <a:endParaRPr lang="en-US"/>
                </a:p>
              </p:txBody>
            </p:sp>
            <p:sp>
              <p:nvSpPr>
                <p:cNvPr id="385431" name="Freeform 407"/>
                <p:cNvSpPr>
                  <a:spLocks noChangeAspect="1"/>
                </p:cNvSpPr>
                <p:nvPr/>
              </p:nvSpPr>
              <p:spPr bwMode="auto">
                <a:xfrm>
                  <a:off x="1173" y="3215"/>
                  <a:ext cx="49" cy="34"/>
                </a:xfrm>
                <a:custGeom>
                  <a:avLst/>
                  <a:gdLst/>
                  <a:ahLst/>
                  <a:cxnLst>
                    <a:cxn ang="0">
                      <a:pos x="0" y="19"/>
                    </a:cxn>
                    <a:cxn ang="0">
                      <a:pos x="7" y="7"/>
                    </a:cxn>
                    <a:cxn ang="0">
                      <a:pos x="34" y="0"/>
                    </a:cxn>
                    <a:cxn ang="0">
                      <a:pos x="45" y="7"/>
                    </a:cxn>
                    <a:cxn ang="0">
                      <a:pos x="49" y="22"/>
                    </a:cxn>
                    <a:cxn ang="0">
                      <a:pos x="15" y="34"/>
                    </a:cxn>
                    <a:cxn ang="0">
                      <a:pos x="0" y="19"/>
                    </a:cxn>
                  </a:cxnLst>
                  <a:rect l="0" t="0" r="r" b="b"/>
                  <a:pathLst>
                    <a:path w="49" h="34">
                      <a:moveTo>
                        <a:pt x="0" y="19"/>
                      </a:moveTo>
                      <a:lnTo>
                        <a:pt x="7" y="7"/>
                      </a:lnTo>
                      <a:lnTo>
                        <a:pt x="34" y="0"/>
                      </a:lnTo>
                      <a:lnTo>
                        <a:pt x="45" y="7"/>
                      </a:lnTo>
                      <a:lnTo>
                        <a:pt x="49" y="22"/>
                      </a:lnTo>
                      <a:lnTo>
                        <a:pt x="15" y="34"/>
                      </a:lnTo>
                      <a:lnTo>
                        <a:pt x="0" y="19"/>
                      </a:lnTo>
                      <a:close/>
                    </a:path>
                  </a:pathLst>
                </a:custGeom>
                <a:solidFill>
                  <a:srgbClr val="BFBFBF"/>
                </a:solidFill>
                <a:ln w="9525">
                  <a:noFill/>
                  <a:round/>
                  <a:headEnd/>
                  <a:tailEnd/>
                </a:ln>
              </p:spPr>
              <p:txBody>
                <a:bodyPr/>
                <a:lstStyle/>
                <a:p>
                  <a:endParaRPr lang="en-US"/>
                </a:p>
              </p:txBody>
            </p:sp>
          </p:grpSp>
          <p:sp>
            <p:nvSpPr>
              <p:cNvPr id="385432" name="Freeform 408"/>
              <p:cNvSpPr>
                <a:spLocks noChangeAspect="1"/>
              </p:cNvSpPr>
              <p:nvPr/>
            </p:nvSpPr>
            <p:spPr bwMode="auto">
              <a:xfrm>
                <a:off x="1169" y="3222"/>
                <a:ext cx="11" cy="12"/>
              </a:xfrm>
              <a:custGeom>
                <a:avLst/>
                <a:gdLst/>
                <a:ahLst/>
                <a:cxnLst>
                  <a:cxn ang="0">
                    <a:pos x="11" y="0"/>
                  </a:cxn>
                  <a:cxn ang="0">
                    <a:pos x="11" y="0"/>
                  </a:cxn>
                  <a:cxn ang="0">
                    <a:pos x="0" y="12"/>
                  </a:cxn>
                  <a:cxn ang="0">
                    <a:pos x="4" y="12"/>
                  </a:cxn>
                  <a:cxn ang="0">
                    <a:pos x="11" y="0"/>
                  </a:cxn>
                  <a:cxn ang="0">
                    <a:pos x="11" y="0"/>
                  </a:cxn>
                  <a:cxn ang="0">
                    <a:pos x="11" y="0"/>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0"/>
                    </a:lnTo>
                    <a:lnTo>
                      <a:pt x="11" y="0"/>
                    </a:lnTo>
                    <a:lnTo>
                      <a:pt x="11" y="0"/>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85433" name="Freeform 409"/>
              <p:cNvSpPr>
                <a:spLocks noChangeAspect="1"/>
              </p:cNvSpPr>
              <p:nvPr/>
            </p:nvSpPr>
            <p:spPr bwMode="auto">
              <a:xfrm>
                <a:off x="1180" y="3211"/>
                <a:ext cx="27" cy="11"/>
              </a:xfrm>
              <a:custGeom>
                <a:avLst/>
                <a:gdLst/>
                <a:ahLst/>
                <a:cxnLst>
                  <a:cxn ang="0">
                    <a:pos x="27" y="0"/>
                  </a:cxn>
                  <a:cxn ang="0">
                    <a:pos x="27" y="0"/>
                  </a:cxn>
                  <a:cxn ang="0">
                    <a:pos x="0" y="11"/>
                  </a:cxn>
                  <a:cxn ang="0">
                    <a:pos x="0" y="11"/>
                  </a:cxn>
                  <a:cxn ang="0">
                    <a:pos x="27" y="4"/>
                  </a:cxn>
                  <a:cxn ang="0">
                    <a:pos x="27" y="4"/>
                  </a:cxn>
                  <a:cxn ang="0">
                    <a:pos x="27" y="4"/>
                  </a:cxn>
                  <a:cxn ang="0">
                    <a:pos x="27" y="4"/>
                  </a:cxn>
                  <a:cxn ang="0">
                    <a:pos x="27" y="4"/>
                  </a:cxn>
                  <a:cxn ang="0">
                    <a:pos x="27" y="0"/>
                  </a:cxn>
                  <a:cxn ang="0">
                    <a:pos x="27" y="0"/>
                  </a:cxn>
                  <a:cxn ang="0">
                    <a:pos x="27" y="0"/>
                  </a:cxn>
                </a:cxnLst>
                <a:rect l="0" t="0" r="r" b="b"/>
                <a:pathLst>
                  <a:path w="27" h="11">
                    <a:moveTo>
                      <a:pt x="27" y="0"/>
                    </a:moveTo>
                    <a:lnTo>
                      <a:pt x="27" y="0"/>
                    </a:lnTo>
                    <a:lnTo>
                      <a:pt x="0" y="11"/>
                    </a:lnTo>
                    <a:lnTo>
                      <a:pt x="0" y="11"/>
                    </a:lnTo>
                    <a:lnTo>
                      <a:pt x="27" y="4"/>
                    </a:lnTo>
                    <a:lnTo>
                      <a:pt x="27" y="4"/>
                    </a:lnTo>
                    <a:lnTo>
                      <a:pt x="27" y="4"/>
                    </a:lnTo>
                    <a:lnTo>
                      <a:pt x="27" y="4"/>
                    </a:lnTo>
                    <a:lnTo>
                      <a:pt x="27" y="4"/>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85434" name="Freeform 410"/>
              <p:cNvSpPr>
                <a:spLocks noChangeAspect="1"/>
              </p:cNvSpPr>
              <p:nvPr/>
            </p:nvSpPr>
            <p:spPr bwMode="auto">
              <a:xfrm>
                <a:off x="1207" y="3215"/>
                <a:ext cx="11" cy="7"/>
              </a:xfrm>
              <a:custGeom>
                <a:avLst/>
                <a:gdLst/>
                <a:ahLst/>
                <a:cxnLst>
                  <a:cxn ang="0">
                    <a:pos x="11" y="7"/>
                  </a:cxn>
                  <a:cxn ang="0">
                    <a:pos x="11" y="7"/>
                  </a:cxn>
                  <a:cxn ang="0">
                    <a:pos x="3" y="0"/>
                  </a:cxn>
                  <a:cxn ang="0">
                    <a:pos x="0" y="0"/>
                  </a:cxn>
                  <a:cxn ang="0">
                    <a:pos x="11" y="7"/>
                  </a:cxn>
                  <a:cxn ang="0">
                    <a:pos x="11" y="7"/>
                  </a:cxn>
                  <a:cxn ang="0">
                    <a:pos x="11" y="7"/>
                  </a:cxn>
                  <a:cxn ang="0">
                    <a:pos x="11" y="7"/>
                  </a:cxn>
                  <a:cxn ang="0">
                    <a:pos x="11" y="7"/>
                  </a:cxn>
                  <a:cxn ang="0">
                    <a:pos x="11" y="7"/>
                  </a:cxn>
                  <a:cxn ang="0">
                    <a:pos x="11" y="7"/>
                  </a:cxn>
                  <a:cxn ang="0">
                    <a:pos x="11" y="7"/>
                  </a:cxn>
                </a:cxnLst>
                <a:rect l="0" t="0" r="r" b="b"/>
                <a:pathLst>
                  <a:path w="11" h="7">
                    <a:moveTo>
                      <a:pt x="11" y="7"/>
                    </a:moveTo>
                    <a:lnTo>
                      <a:pt x="11" y="7"/>
                    </a:lnTo>
                    <a:lnTo>
                      <a:pt x="3" y="0"/>
                    </a:lnTo>
                    <a:lnTo>
                      <a:pt x="0" y="0"/>
                    </a:lnTo>
                    <a:lnTo>
                      <a:pt x="11" y="7"/>
                    </a:lnTo>
                    <a:lnTo>
                      <a:pt x="11" y="7"/>
                    </a:lnTo>
                    <a:lnTo>
                      <a:pt x="11"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85435" name="Freeform 411"/>
              <p:cNvSpPr>
                <a:spLocks noChangeAspect="1"/>
              </p:cNvSpPr>
              <p:nvPr/>
            </p:nvSpPr>
            <p:spPr bwMode="auto">
              <a:xfrm>
                <a:off x="1214" y="3222"/>
                <a:ext cx="8" cy="15"/>
              </a:xfrm>
              <a:custGeom>
                <a:avLst/>
                <a:gdLst/>
                <a:ahLst/>
                <a:cxnLst>
                  <a:cxn ang="0">
                    <a:pos x="8" y="15"/>
                  </a:cxn>
                  <a:cxn ang="0">
                    <a:pos x="8" y="15"/>
                  </a:cxn>
                  <a:cxn ang="0">
                    <a:pos x="4" y="0"/>
                  </a:cxn>
                  <a:cxn ang="0">
                    <a:pos x="0" y="0"/>
                  </a:cxn>
                  <a:cxn ang="0">
                    <a:pos x="8" y="15"/>
                  </a:cxn>
                  <a:cxn ang="0">
                    <a:pos x="8" y="15"/>
                  </a:cxn>
                  <a:cxn ang="0">
                    <a:pos x="8" y="15"/>
                  </a:cxn>
                  <a:cxn ang="0">
                    <a:pos x="8" y="15"/>
                  </a:cxn>
                  <a:cxn ang="0">
                    <a:pos x="8" y="15"/>
                  </a:cxn>
                  <a:cxn ang="0">
                    <a:pos x="8" y="15"/>
                  </a:cxn>
                  <a:cxn ang="0">
                    <a:pos x="8" y="15"/>
                  </a:cxn>
                  <a:cxn ang="0">
                    <a:pos x="8" y="15"/>
                  </a:cxn>
                </a:cxnLst>
                <a:rect l="0" t="0" r="r" b="b"/>
                <a:pathLst>
                  <a:path w="8" h="15">
                    <a:moveTo>
                      <a:pt x="8" y="15"/>
                    </a:moveTo>
                    <a:lnTo>
                      <a:pt x="8" y="15"/>
                    </a:lnTo>
                    <a:lnTo>
                      <a:pt x="4" y="0"/>
                    </a:lnTo>
                    <a:lnTo>
                      <a:pt x="0" y="0"/>
                    </a:lnTo>
                    <a:lnTo>
                      <a:pt x="8" y="15"/>
                    </a:lnTo>
                    <a:lnTo>
                      <a:pt x="8" y="15"/>
                    </a:lnTo>
                    <a:lnTo>
                      <a:pt x="8" y="15"/>
                    </a:lnTo>
                    <a:lnTo>
                      <a:pt x="8" y="15"/>
                    </a:lnTo>
                    <a:lnTo>
                      <a:pt x="8" y="15"/>
                    </a:lnTo>
                    <a:lnTo>
                      <a:pt x="8" y="15"/>
                    </a:lnTo>
                    <a:lnTo>
                      <a:pt x="8" y="15"/>
                    </a:lnTo>
                    <a:lnTo>
                      <a:pt x="8" y="15"/>
                    </a:lnTo>
                    <a:close/>
                  </a:path>
                </a:pathLst>
              </a:custGeom>
              <a:solidFill>
                <a:srgbClr val="000000"/>
              </a:solidFill>
              <a:ln w="9525">
                <a:noFill/>
                <a:round/>
                <a:headEnd/>
                <a:tailEnd/>
              </a:ln>
            </p:spPr>
            <p:txBody>
              <a:bodyPr/>
              <a:lstStyle/>
              <a:p>
                <a:endParaRPr lang="en-US"/>
              </a:p>
            </p:txBody>
          </p:sp>
          <p:sp>
            <p:nvSpPr>
              <p:cNvPr id="385436" name="Freeform 412"/>
              <p:cNvSpPr>
                <a:spLocks noChangeAspect="1"/>
              </p:cNvSpPr>
              <p:nvPr/>
            </p:nvSpPr>
            <p:spPr bwMode="auto">
              <a:xfrm>
                <a:off x="1184" y="3237"/>
                <a:ext cx="38" cy="12"/>
              </a:xfrm>
              <a:custGeom>
                <a:avLst/>
                <a:gdLst/>
                <a:ahLst/>
                <a:cxnLst>
                  <a:cxn ang="0">
                    <a:pos x="0" y="12"/>
                  </a:cxn>
                  <a:cxn ang="0">
                    <a:pos x="4" y="12"/>
                  </a:cxn>
                  <a:cxn ang="0">
                    <a:pos x="38" y="0"/>
                  </a:cxn>
                  <a:cxn ang="0">
                    <a:pos x="38" y="0"/>
                  </a:cxn>
                  <a:cxn ang="0">
                    <a:pos x="4" y="12"/>
                  </a:cxn>
                  <a:cxn ang="0">
                    <a:pos x="4" y="12"/>
                  </a:cxn>
                  <a:cxn ang="0">
                    <a:pos x="4" y="12"/>
                  </a:cxn>
                  <a:cxn ang="0">
                    <a:pos x="0" y="12"/>
                  </a:cxn>
                  <a:cxn ang="0">
                    <a:pos x="0" y="12"/>
                  </a:cxn>
                  <a:cxn ang="0">
                    <a:pos x="4" y="12"/>
                  </a:cxn>
                  <a:cxn ang="0">
                    <a:pos x="4" y="12"/>
                  </a:cxn>
                  <a:cxn ang="0">
                    <a:pos x="0" y="12"/>
                  </a:cxn>
                </a:cxnLst>
                <a:rect l="0" t="0" r="r" b="b"/>
                <a:pathLst>
                  <a:path w="38" h="12">
                    <a:moveTo>
                      <a:pt x="0" y="12"/>
                    </a:moveTo>
                    <a:lnTo>
                      <a:pt x="4" y="12"/>
                    </a:lnTo>
                    <a:lnTo>
                      <a:pt x="38" y="0"/>
                    </a:lnTo>
                    <a:lnTo>
                      <a:pt x="38" y="0"/>
                    </a:lnTo>
                    <a:lnTo>
                      <a:pt x="4" y="12"/>
                    </a:lnTo>
                    <a:lnTo>
                      <a:pt x="4" y="12"/>
                    </a:lnTo>
                    <a:lnTo>
                      <a:pt x="4" y="12"/>
                    </a:lnTo>
                    <a:lnTo>
                      <a:pt x="0" y="12"/>
                    </a:lnTo>
                    <a:lnTo>
                      <a:pt x="0" y="12"/>
                    </a:lnTo>
                    <a:lnTo>
                      <a:pt x="4" y="12"/>
                    </a:lnTo>
                    <a:lnTo>
                      <a:pt x="4" y="12"/>
                    </a:lnTo>
                    <a:lnTo>
                      <a:pt x="0" y="12"/>
                    </a:lnTo>
                    <a:close/>
                  </a:path>
                </a:pathLst>
              </a:custGeom>
              <a:solidFill>
                <a:srgbClr val="000000"/>
              </a:solidFill>
              <a:ln w="9525">
                <a:noFill/>
                <a:round/>
                <a:headEnd/>
                <a:tailEnd/>
              </a:ln>
            </p:spPr>
            <p:txBody>
              <a:bodyPr/>
              <a:lstStyle/>
              <a:p>
                <a:endParaRPr lang="en-US"/>
              </a:p>
            </p:txBody>
          </p:sp>
          <p:sp>
            <p:nvSpPr>
              <p:cNvPr id="385437" name="Freeform 413"/>
              <p:cNvSpPr>
                <a:spLocks noChangeAspect="1"/>
              </p:cNvSpPr>
              <p:nvPr/>
            </p:nvSpPr>
            <p:spPr bwMode="auto">
              <a:xfrm>
                <a:off x="1169" y="3234"/>
                <a:ext cx="15" cy="15"/>
              </a:xfrm>
              <a:custGeom>
                <a:avLst/>
                <a:gdLst/>
                <a:ahLst/>
                <a:cxnLst>
                  <a:cxn ang="0">
                    <a:pos x="0" y="0"/>
                  </a:cxn>
                  <a:cxn ang="0">
                    <a:pos x="0" y="0"/>
                  </a:cxn>
                  <a:cxn ang="0">
                    <a:pos x="15" y="15"/>
                  </a:cxn>
                  <a:cxn ang="0">
                    <a:pos x="15" y="15"/>
                  </a:cxn>
                  <a:cxn ang="0">
                    <a:pos x="4" y="0"/>
                  </a:cxn>
                  <a:cxn ang="0">
                    <a:pos x="4" y="0"/>
                  </a:cxn>
                  <a:cxn ang="0">
                    <a:pos x="4" y="0"/>
                  </a:cxn>
                  <a:cxn ang="0">
                    <a:pos x="4" y="0"/>
                  </a:cxn>
                  <a:cxn ang="0">
                    <a:pos x="0" y="0"/>
                  </a:cxn>
                  <a:cxn ang="0">
                    <a:pos x="0" y="0"/>
                  </a:cxn>
                  <a:cxn ang="0">
                    <a:pos x="0" y="0"/>
                  </a:cxn>
                  <a:cxn ang="0">
                    <a:pos x="0" y="0"/>
                  </a:cxn>
                </a:cxnLst>
                <a:rect l="0" t="0" r="r" b="b"/>
                <a:pathLst>
                  <a:path w="15" h="15">
                    <a:moveTo>
                      <a:pt x="0" y="0"/>
                    </a:moveTo>
                    <a:lnTo>
                      <a:pt x="0" y="0"/>
                    </a:lnTo>
                    <a:lnTo>
                      <a:pt x="15" y="15"/>
                    </a:lnTo>
                    <a:lnTo>
                      <a:pt x="15" y="15"/>
                    </a:lnTo>
                    <a:lnTo>
                      <a:pt x="4" y="0"/>
                    </a:lnTo>
                    <a:lnTo>
                      <a:pt x="4" y="0"/>
                    </a:lnTo>
                    <a:lnTo>
                      <a:pt x="4" y="0"/>
                    </a:lnTo>
                    <a:lnTo>
                      <a:pt x="4"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438" name="Freeform 414"/>
              <p:cNvSpPr>
                <a:spLocks noChangeAspect="1"/>
              </p:cNvSpPr>
              <p:nvPr/>
            </p:nvSpPr>
            <p:spPr bwMode="auto">
              <a:xfrm>
                <a:off x="1180" y="3215"/>
                <a:ext cx="34" cy="15"/>
              </a:xfrm>
              <a:custGeom>
                <a:avLst/>
                <a:gdLst/>
                <a:ahLst/>
                <a:cxnLst>
                  <a:cxn ang="0">
                    <a:pos x="0" y="7"/>
                  </a:cxn>
                  <a:cxn ang="0">
                    <a:pos x="8" y="15"/>
                  </a:cxn>
                  <a:cxn ang="0">
                    <a:pos x="34" y="7"/>
                  </a:cxn>
                  <a:cxn ang="0">
                    <a:pos x="27" y="0"/>
                  </a:cxn>
                  <a:cxn ang="0">
                    <a:pos x="0" y="7"/>
                  </a:cxn>
                </a:cxnLst>
                <a:rect l="0" t="0" r="r" b="b"/>
                <a:pathLst>
                  <a:path w="34" h="15">
                    <a:moveTo>
                      <a:pt x="0" y="7"/>
                    </a:moveTo>
                    <a:lnTo>
                      <a:pt x="8" y="15"/>
                    </a:lnTo>
                    <a:lnTo>
                      <a:pt x="34" y="7"/>
                    </a:lnTo>
                    <a:lnTo>
                      <a:pt x="27" y="0"/>
                    </a:lnTo>
                    <a:lnTo>
                      <a:pt x="0" y="7"/>
                    </a:lnTo>
                    <a:close/>
                  </a:path>
                </a:pathLst>
              </a:custGeom>
              <a:solidFill>
                <a:srgbClr val="E5E5E5"/>
              </a:solidFill>
              <a:ln w="9525">
                <a:noFill/>
                <a:round/>
                <a:headEnd/>
                <a:tailEnd/>
              </a:ln>
            </p:spPr>
            <p:txBody>
              <a:bodyPr/>
              <a:lstStyle/>
              <a:p>
                <a:endParaRPr lang="en-US"/>
              </a:p>
            </p:txBody>
          </p:sp>
          <p:sp>
            <p:nvSpPr>
              <p:cNvPr id="385439" name="Freeform 415"/>
              <p:cNvSpPr>
                <a:spLocks noChangeAspect="1"/>
              </p:cNvSpPr>
              <p:nvPr/>
            </p:nvSpPr>
            <p:spPr bwMode="auto">
              <a:xfrm>
                <a:off x="1173" y="3222"/>
                <a:ext cx="15" cy="27"/>
              </a:xfrm>
              <a:custGeom>
                <a:avLst/>
                <a:gdLst/>
                <a:ahLst/>
                <a:cxnLst>
                  <a:cxn ang="0">
                    <a:pos x="0" y="12"/>
                  </a:cxn>
                  <a:cxn ang="0">
                    <a:pos x="7" y="0"/>
                  </a:cxn>
                  <a:cxn ang="0">
                    <a:pos x="15" y="8"/>
                  </a:cxn>
                  <a:cxn ang="0">
                    <a:pos x="11" y="27"/>
                  </a:cxn>
                  <a:cxn ang="0">
                    <a:pos x="0" y="12"/>
                  </a:cxn>
                </a:cxnLst>
                <a:rect l="0" t="0" r="r" b="b"/>
                <a:pathLst>
                  <a:path w="15" h="27">
                    <a:moveTo>
                      <a:pt x="0" y="12"/>
                    </a:moveTo>
                    <a:lnTo>
                      <a:pt x="7" y="0"/>
                    </a:lnTo>
                    <a:lnTo>
                      <a:pt x="15" y="8"/>
                    </a:lnTo>
                    <a:lnTo>
                      <a:pt x="11" y="27"/>
                    </a:lnTo>
                    <a:lnTo>
                      <a:pt x="0" y="12"/>
                    </a:lnTo>
                    <a:close/>
                  </a:path>
                </a:pathLst>
              </a:custGeom>
              <a:solidFill>
                <a:srgbClr val="606060"/>
              </a:solidFill>
              <a:ln w="9525">
                <a:noFill/>
                <a:round/>
                <a:headEnd/>
                <a:tailEnd/>
              </a:ln>
            </p:spPr>
            <p:txBody>
              <a:bodyPr/>
              <a:lstStyle/>
              <a:p>
                <a:endParaRPr lang="en-US"/>
              </a:p>
            </p:txBody>
          </p:sp>
          <p:sp>
            <p:nvSpPr>
              <p:cNvPr id="385440" name="Freeform 416"/>
              <p:cNvSpPr>
                <a:spLocks noChangeAspect="1"/>
              </p:cNvSpPr>
              <p:nvPr/>
            </p:nvSpPr>
            <p:spPr bwMode="auto">
              <a:xfrm>
                <a:off x="1500" y="3108"/>
                <a:ext cx="53" cy="34"/>
              </a:xfrm>
              <a:custGeom>
                <a:avLst/>
                <a:gdLst/>
                <a:ahLst/>
                <a:cxnLst>
                  <a:cxn ang="0">
                    <a:pos x="0" y="19"/>
                  </a:cxn>
                  <a:cxn ang="0">
                    <a:pos x="11" y="8"/>
                  </a:cxn>
                  <a:cxn ang="0">
                    <a:pos x="38" y="0"/>
                  </a:cxn>
                  <a:cxn ang="0">
                    <a:pos x="45" y="8"/>
                  </a:cxn>
                  <a:cxn ang="0">
                    <a:pos x="53" y="23"/>
                  </a:cxn>
                  <a:cxn ang="0">
                    <a:pos x="15" y="34"/>
                  </a:cxn>
                  <a:cxn ang="0">
                    <a:pos x="0" y="19"/>
                  </a:cxn>
                </a:cxnLst>
                <a:rect l="0" t="0" r="r" b="b"/>
                <a:pathLst>
                  <a:path w="53" h="34">
                    <a:moveTo>
                      <a:pt x="0" y="19"/>
                    </a:moveTo>
                    <a:lnTo>
                      <a:pt x="11" y="8"/>
                    </a:lnTo>
                    <a:lnTo>
                      <a:pt x="38" y="0"/>
                    </a:lnTo>
                    <a:lnTo>
                      <a:pt x="45" y="8"/>
                    </a:lnTo>
                    <a:lnTo>
                      <a:pt x="53" y="23"/>
                    </a:lnTo>
                    <a:lnTo>
                      <a:pt x="15" y="34"/>
                    </a:lnTo>
                    <a:lnTo>
                      <a:pt x="0" y="19"/>
                    </a:lnTo>
                    <a:close/>
                  </a:path>
                </a:pathLst>
              </a:custGeom>
              <a:solidFill>
                <a:srgbClr val="BFBFBF"/>
              </a:solidFill>
              <a:ln w="9525">
                <a:noFill/>
                <a:round/>
                <a:headEnd/>
                <a:tailEnd/>
              </a:ln>
            </p:spPr>
            <p:txBody>
              <a:bodyPr/>
              <a:lstStyle/>
              <a:p>
                <a:endParaRPr lang="en-US"/>
              </a:p>
            </p:txBody>
          </p:sp>
          <p:sp>
            <p:nvSpPr>
              <p:cNvPr id="385441" name="Freeform 417"/>
              <p:cNvSpPr>
                <a:spLocks noChangeAspect="1"/>
              </p:cNvSpPr>
              <p:nvPr/>
            </p:nvSpPr>
            <p:spPr bwMode="auto">
              <a:xfrm>
                <a:off x="1500" y="3116"/>
                <a:ext cx="11" cy="11"/>
              </a:xfrm>
              <a:custGeom>
                <a:avLst/>
                <a:gdLst/>
                <a:ahLst/>
                <a:cxnLst>
                  <a:cxn ang="0">
                    <a:pos x="11" y="0"/>
                  </a:cxn>
                  <a:cxn ang="0">
                    <a:pos x="8" y="0"/>
                  </a:cxn>
                  <a:cxn ang="0">
                    <a:pos x="0" y="11"/>
                  </a:cxn>
                  <a:cxn ang="0">
                    <a:pos x="4" y="11"/>
                  </a:cxn>
                  <a:cxn ang="0">
                    <a:pos x="11" y="0"/>
                  </a:cxn>
                  <a:cxn ang="0">
                    <a:pos x="11" y="0"/>
                  </a:cxn>
                  <a:cxn ang="0">
                    <a:pos x="11" y="0"/>
                  </a:cxn>
                  <a:cxn ang="0">
                    <a:pos x="11" y="0"/>
                  </a:cxn>
                  <a:cxn ang="0">
                    <a:pos x="11" y="0"/>
                  </a:cxn>
                  <a:cxn ang="0">
                    <a:pos x="11" y="0"/>
                  </a:cxn>
                  <a:cxn ang="0">
                    <a:pos x="8" y="0"/>
                  </a:cxn>
                  <a:cxn ang="0">
                    <a:pos x="11" y="0"/>
                  </a:cxn>
                </a:cxnLst>
                <a:rect l="0" t="0" r="r" b="b"/>
                <a:pathLst>
                  <a:path w="11" h="11">
                    <a:moveTo>
                      <a:pt x="11" y="0"/>
                    </a:moveTo>
                    <a:lnTo>
                      <a:pt x="8" y="0"/>
                    </a:lnTo>
                    <a:lnTo>
                      <a:pt x="0" y="11"/>
                    </a:lnTo>
                    <a:lnTo>
                      <a:pt x="4" y="11"/>
                    </a:lnTo>
                    <a:lnTo>
                      <a:pt x="11" y="0"/>
                    </a:lnTo>
                    <a:lnTo>
                      <a:pt x="11" y="0"/>
                    </a:lnTo>
                    <a:lnTo>
                      <a:pt x="11" y="0"/>
                    </a:lnTo>
                    <a:lnTo>
                      <a:pt x="11" y="0"/>
                    </a:lnTo>
                    <a:lnTo>
                      <a:pt x="11" y="0"/>
                    </a:lnTo>
                    <a:lnTo>
                      <a:pt x="11" y="0"/>
                    </a:lnTo>
                    <a:lnTo>
                      <a:pt x="8" y="0"/>
                    </a:lnTo>
                    <a:lnTo>
                      <a:pt x="11" y="0"/>
                    </a:lnTo>
                    <a:close/>
                  </a:path>
                </a:pathLst>
              </a:custGeom>
              <a:solidFill>
                <a:srgbClr val="000000"/>
              </a:solidFill>
              <a:ln w="9525">
                <a:noFill/>
                <a:round/>
                <a:headEnd/>
                <a:tailEnd/>
              </a:ln>
            </p:spPr>
            <p:txBody>
              <a:bodyPr/>
              <a:lstStyle/>
              <a:p>
                <a:endParaRPr lang="en-US"/>
              </a:p>
            </p:txBody>
          </p:sp>
          <p:sp>
            <p:nvSpPr>
              <p:cNvPr id="385442" name="Freeform 418"/>
              <p:cNvSpPr>
                <a:spLocks noChangeAspect="1"/>
              </p:cNvSpPr>
              <p:nvPr/>
            </p:nvSpPr>
            <p:spPr bwMode="auto">
              <a:xfrm>
                <a:off x="1511" y="3108"/>
                <a:ext cx="27" cy="8"/>
              </a:xfrm>
              <a:custGeom>
                <a:avLst/>
                <a:gdLst/>
                <a:ahLst/>
                <a:cxnLst>
                  <a:cxn ang="0">
                    <a:pos x="27" y="0"/>
                  </a:cxn>
                  <a:cxn ang="0">
                    <a:pos x="27" y="0"/>
                  </a:cxn>
                  <a:cxn ang="0">
                    <a:pos x="0" y="8"/>
                  </a:cxn>
                  <a:cxn ang="0">
                    <a:pos x="0" y="8"/>
                  </a:cxn>
                  <a:cxn ang="0">
                    <a:pos x="27" y="0"/>
                  </a:cxn>
                  <a:cxn ang="0">
                    <a:pos x="27" y="0"/>
                  </a:cxn>
                  <a:cxn ang="0">
                    <a:pos x="27" y="0"/>
                  </a:cxn>
                  <a:cxn ang="0">
                    <a:pos x="27" y="0"/>
                  </a:cxn>
                  <a:cxn ang="0">
                    <a:pos x="27" y="0"/>
                  </a:cxn>
                  <a:cxn ang="0">
                    <a:pos x="27" y="0"/>
                  </a:cxn>
                  <a:cxn ang="0">
                    <a:pos x="27" y="0"/>
                  </a:cxn>
                  <a:cxn ang="0">
                    <a:pos x="27" y="0"/>
                  </a:cxn>
                </a:cxnLst>
                <a:rect l="0" t="0" r="r" b="b"/>
                <a:pathLst>
                  <a:path w="27" h="8">
                    <a:moveTo>
                      <a:pt x="27" y="0"/>
                    </a:moveTo>
                    <a:lnTo>
                      <a:pt x="27" y="0"/>
                    </a:lnTo>
                    <a:lnTo>
                      <a:pt x="0" y="8"/>
                    </a:lnTo>
                    <a:lnTo>
                      <a:pt x="0" y="8"/>
                    </a:lnTo>
                    <a:lnTo>
                      <a:pt x="27" y="0"/>
                    </a:lnTo>
                    <a:lnTo>
                      <a:pt x="27" y="0"/>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85443" name="Freeform 419"/>
              <p:cNvSpPr>
                <a:spLocks noChangeAspect="1"/>
              </p:cNvSpPr>
              <p:nvPr/>
            </p:nvSpPr>
            <p:spPr bwMode="auto">
              <a:xfrm>
                <a:off x="1538" y="3108"/>
                <a:ext cx="7" cy="8"/>
              </a:xfrm>
              <a:custGeom>
                <a:avLst/>
                <a:gdLst/>
                <a:ahLst/>
                <a:cxnLst>
                  <a:cxn ang="0">
                    <a:pos x="7" y="8"/>
                  </a:cxn>
                  <a:cxn ang="0">
                    <a:pos x="7" y="8"/>
                  </a:cxn>
                  <a:cxn ang="0">
                    <a:pos x="0" y="0"/>
                  </a:cxn>
                  <a:cxn ang="0">
                    <a:pos x="0" y="0"/>
                  </a:cxn>
                  <a:cxn ang="0">
                    <a:pos x="7" y="8"/>
                  </a:cxn>
                  <a:cxn ang="0">
                    <a:pos x="7" y="8"/>
                  </a:cxn>
                  <a:cxn ang="0">
                    <a:pos x="7" y="8"/>
                  </a:cxn>
                  <a:cxn ang="0">
                    <a:pos x="7" y="8"/>
                  </a:cxn>
                  <a:cxn ang="0">
                    <a:pos x="7" y="8"/>
                  </a:cxn>
                  <a:cxn ang="0">
                    <a:pos x="7" y="8"/>
                  </a:cxn>
                  <a:cxn ang="0">
                    <a:pos x="7" y="8"/>
                  </a:cxn>
                  <a:cxn ang="0">
                    <a:pos x="7" y="8"/>
                  </a:cxn>
                </a:cxnLst>
                <a:rect l="0" t="0" r="r" b="b"/>
                <a:pathLst>
                  <a:path w="7" h="8">
                    <a:moveTo>
                      <a:pt x="7" y="8"/>
                    </a:moveTo>
                    <a:lnTo>
                      <a:pt x="7" y="8"/>
                    </a:lnTo>
                    <a:lnTo>
                      <a:pt x="0" y="0"/>
                    </a:lnTo>
                    <a:lnTo>
                      <a:pt x="0" y="0"/>
                    </a:lnTo>
                    <a:lnTo>
                      <a:pt x="7" y="8"/>
                    </a:lnTo>
                    <a:lnTo>
                      <a:pt x="7" y="8"/>
                    </a:lnTo>
                    <a:lnTo>
                      <a:pt x="7" y="8"/>
                    </a:lnTo>
                    <a:lnTo>
                      <a:pt x="7" y="8"/>
                    </a:lnTo>
                    <a:lnTo>
                      <a:pt x="7" y="8"/>
                    </a:lnTo>
                    <a:lnTo>
                      <a:pt x="7" y="8"/>
                    </a:lnTo>
                    <a:lnTo>
                      <a:pt x="7" y="8"/>
                    </a:lnTo>
                    <a:lnTo>
                      <a:pt x="7" y="8"/>
                    </a:lnTo>
                    <a:close/>
                  </a:path>
                </a:pathLst>
              </a:custGeom>
              <a:solidFill>
                <a:srgbClr val="000000"/>
              </a:solidFill>
              <a:ln w="9525">
                <a:noFill/>
                <a:round/>
                <a:headEnd/>
                <a:tailEnd/>
              </a:ln>
            </p:spPr>
            <p:txBody>
              <a:bodyPr/>
              <a:lstStyle/>
              <a:p>
                <a:endParaRPr lang="en-US"/>
              </a:p>
            </p:txBody>
          </p:sp>
          <p:sp>
            <p:nvSpPr>
              <p:cNvPr id="385444" name="Freeform 420"/>
              <p:cNvSpPr>
                <a:spLocks noChangeAspect="1"/>
              </p:cNvSpPr>
              <p:nvPr/>
            </p:nvSpPr>
            <p:spPr bwMode="auto">
              <a:xfrm>
                <a:off x="1545" y="3116"/>
                <a:ext cx="8" cy="19"/>
              </a:xfrm>
              <a:custGeom>
                <a:avLst/>
                <a:gdLst/>
                <a:ahLst/>
                <a:cxnLst>
                  <a:cxn ang="0">
                    <a:pos x="8" y="19"/>
                  </a:cxn>
                  <a:cxn ang="0">
                    <a:pos x="8" y="15"/>
                  </a:cxn>
                  <a:cxn ang="0">
                    <a:pos x="4" y="0"/>
                  </a:cxn>
                  <a:cxn ang="0">
                    <a:pos x="0" y="4"/>
                  </a:cxn>
                  <a:cxn ang="0">
                    <a:pos x="8" y="15"/>
                  </a:cxn>
                  <a:cxn ang="0">
                    <a:pos x="8" y="15"/>
                  </a:cxn>
                  <a:cxn ang="0">
                    <a:pos x="8" y="15"/>
                  </a:cxn>
                  <a:cxn ang="0">
                    <a:pos x="8" y="19"/>
                  </a:cxn>
                  <a:cxn ang="0">
                    <a:pos x="8" y="19"/>
                  </a:cxn>
                  <a:cxn ang="0">
                    <a:pos x="8" y="19"/>
                  </a:cxn>
                  <a:cxn ang="0">
                    <a:pos x="8" y="15"/>
                  </a:cxn>
                  <a:cxn ang="0">
                    <a:pos x="8" y="19"/>
                  </a:cxn>
                </a:cxnLst>
                <a:rect l="0" t="0" r="r" b="b"/>
                <a:pathLst>
                  <a:path w="8" h="19">
                    <a:moveTo>
                      <a:pt x="8" y="19"/>
                    </a:moveTo>
                    <a:lnTo>
                      <a:pt x="8" y="15"/>
                    </a:lnTo>
                    <a:lnTo>
                      <a:pt x="4" y="0"/>
                    </a:lnTo>
                    <a:lnTo>
                      <a:pt x="0" y="4"/>
                    </a:lnTo>
                    <a:lnTo>
                      <a:pt x="8" y="15"/>
                    </a:lnTo>
                    <a:lnTo>
                      <a:pt x="8" y="15"/>
                    </a:lnTo>
                    <a:lnTo>
                      <a:pt x="8" y="15"/>
                    </a:lnTo>
                    <a:lnTo>
                      <a:pt x="8" y="19"/>
                    </a:lnTo>
                    <a:lnTo>
                      <a:pt x="8" y="19"/>
                    </a:lnTo>
                    <a:lnTo>
                      <a:pt x="8" y="19"/>
                    </a:lnTo>
                    <a:lnTo>
                      <a:pt x="8" y="15"/>
                    </a:lnTo>
                    <a:lnTo>
                      <a:pt x="8" y="19"/>
                    </a:lnTo>
                    <a:close/>
                  </a:path>
                </a:pathLst>
              </a:custGeom>
              <a:solidFill>
                <a:srgbClr val="000000"/>
              </a:solidFill>
              <a:ln w="9525">
                <a:noFill/>
                <a:round/>
                <a:headEnd/>
                <a:tailEnd/>
              </a:ln>
            </p:spPr>
            <p:txBody>
              <a:bodyPr/>
              <a:lstStyle/>
              <a:p>
                <a:endParaRPr lang="en-US"/>
              </a:p>
            </p:txBody>
          </p:sp>
          <p:sp>
            <p:nvSpPr>
              <p:cNvPr id="385445" name="Freeform 421"/>
              <p:cNvSpPr>
                <a:spLocks noChangeAspect="1"/>
              </p:cNvSpPr>
              <p:nvPr/>
            </p:nvSpPr>
            <p:spPr bwMode="auto">
              <a:xfrm>
                <a:off x="1515" y="3131"/>
                <a:ext cx="38" cy="11"/>
              </a:xfrm>
              <a:custGeom>
                <a:avLst/>
                <a:gdLst/>
                <a:ahLst/>
                <a:cxnLst>
                  <a:cxn ang="0">
                    <a:pos x="0" y="11"/>
                  </a:cxn>
                  <a:cxn ang="0">
                    <a:pos x="0" y="11"/>
                  </a:cxn>
                  <a:cxn ang="0">
                    <a:pos x="38" y="0"/>
                  </a:cxn>
                  <a:cxn ang="0">
                    <a:pos x="34" y="0"/>
                  </a:cxn>
                  <a:cxn ang="0">
                    <a:pos x="0" y="11"/>
                  </a:cxn>
                  <a:cxn ang="0">
                    <a:pos x="0" y="11"/>
                  </a:cxn>
                  <a:cxn ang="0">
                    <a:pos x="0" y="11"/>
                  </a:cxn>
                  <a:cxn ang="0">
                    <a:pos x="0" y="11"/>
                  </a:cxn>
                  <a:cxn ang="0">
                    <a:pos x="0" y="11"/>
                  </a:cxn>
                  <a:cxn ang="0">
                    <a:pos x="0" y="11"/>
                  </a:cxn>
                  <a:cxn ang="0">
                    <a:pos x="0" y="11"/>
                  </a:cxn>
                  <a:cxn ang="0">
                    <a:pos x="0" y="11"/>
                  </a:cxn>
                </a:cxnLst>
                <a:rect l="0" t="0" r="r" b="b"/>
                <a:pathLst>
                  <a:path w="38" h="11">
                    <a:moveTo>
                      <a:pt x="0" y="11"/>
                    </a:moveTo>
                    <a:lnTo>
                      <a:pt x="0" y="11"/>
                    </a:lnTo>
                    <a:lnTo>
                      <a:pt x="38" y="0"/>
                    </a:lnTo>
                    <a:lnTo>
                      <a:pt x="34" y="0"/>
                    </a:lnTo>
                    <a:lnTo>
                      <a:pt x="0" y="11"/>
                    </a:lnTo>
                    <a:lnTo>
                      <a:pt x="0" y="11"/>
                    </a:lnTo>
                    <a:lnTo>
                      <a:pt x="0" y="11"/>
                    </a:lnTo>
                    <a:lnTo>
                      <a:pt x="0" y="11"/>
                    </a:lnTo>
                    <a:lnTo>
                      <a:pt x="0" y="11"/>
                    </a:lnTo>
                    <a:lnTo>
                      <a:pt x="0" y="11"/>
                    </a:lnTo>
                    <a:lnTo>
                      <a:pt x="0" y="11"/>
                    </a:lnTo>
                    <a:lnTo>
                      <a:pt x="0" y="11"/>
                    </a:lnTo>
                    <a:close/>
                  </a:path>
                </a:pathLst>
              </a:custGeom>
              <a:solidFill>
                <a:srgbClr val="000000"/>
              </a:solidFill>
              <a:ln w="9525">
                <a:noFill/>
                <a:round/>
                <a:headEnd/>
                <a:tailEnd/>
              </a:ln>
            </p:spPr>
            <p:txBody>
              <a:bodyPr/>
              <a:lstStyle/>
              <a:p>
                <a:endParaRPr lang="en-US"/>
              </a:p>
            </p:txBody>
          </p:sp>
          <p:sp>
            <p:nvSpPr>
              <p:cNvPr id="385446" name="Freeform 422"/>
              <p:cNvSpPr>
                <a:spLocks noChangeAspect="1"/>
              </p:cNvSpPr>
              <p:nvPr/>
            </p:nvSpPr>
            <p:spPr bwMode="auto">
              <a:xfrm>
                <a:off x="1500" y="3127"/>
                <a:ext cx="15" cy="15"/>
              </a:xfrm>
              <a:custGeom>
                <a:avLst/>
                <a:gdLst/>
                <a:ahLst/>
                <a:cxnLst>
                  <a:cxn ang="0">
                    <a:pos x="0" y="0"/>
                  </a:cxn>
                  <a:cxn ang="0">
                    <a:pos x="0" y="4"/>
                  </a:cxn>
                  <a:cxn ang="0">
                    <a:pos x="15" y="15"/>
                  </a:cxn>
                  <a:cxn ang="0">
                    <a:pos x="15" y="15"/>
                  </a:cxn>
                  <a:cxn ang="0">
                    <a:pos x="4" y="0"/>
                  </a:cxn>
                  <a:cxn ang="0">
                    <a:pos x="4" y="4"/>
                  </a:cxn>
                  <a:cxn ang="0">
                    <a:pos x="4" y="0"/>
                  </a:cxn>
                  <a:cxn ang="0">
                    <a:pos x="0" y="0"/>
                  </a:cxn>
                  <a:cxn ang="0">
                    <a:pos x="0" y="0"/>
                  </a:cxn>
                  <a:cxn ang="0">
                    <a:pos x="0" y="0"/>
                  </a:cxn>
                  <a:cxn ang="0">
                    <a:pos x="0" y="4"/>
                  </a:cxn>
                  <a:cxn ang="0">
                    <a:pos x="0" y="0"/>
                  </a:cxn>
                </a:cxnLst>
                <a:rect l="0" t="0" r="r" b="b"/>
                <a:pathLst>
                  <a:path w="15" h="15">
                    <a:moveTo>
                      <a:pt x="0" y="0"/>
                    </a:moveTo>
                    <a:lnTo>
                      <a:pt x="0" y="4"/>
                    </a:lnTo>
                    <a:lnTo>
                      <a:pt x="15" y="15"/>
                    </a:lnTo>
                    <a:lnTo>
                      <a:pt x="15" y="15"/>
                    </a:lnTo>
                    <a:lnTo>
                      <a:pt x="4" y="0"/>
                    </a:lnTo>
                    <a:lnTo>
                      <a:pt x="4" y="4"/>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5447" name="Freeform 423"/>
              <p:cNvSpPr>
                <a:spLocks noChangeAspect="1"/>
              </p:cNvSpPr>
              <p:nvPr/>
            </p:nvSpPr>
            <p:spPr bwMode="auto">
              <a:xfrm>
                <a:off x="1511" y="3108"/>
                <a:ext cx="34" cy="15"/>
              </a:xfrm>
              <a:custGeom>
                <a:avLst/>
                <a:gdLst/>
                <a:ahLst/>
                <a:cxnLst>
                  <a:cxn ang="0">
                    <a:pos x="0" y="8"/>
                  </a:cxn>
                  <a:cxn ang="0">
                    <a:pos x="8" y="15"/>
                  </a:cxn>
                  <a:cxn ang="0">
                    <a:pos x="34" y="8"/>
                  </a:cxn>
                  <a:cxn ang="0">
                    <a:pos x="27" y="0"/>
                  </a:cxn>
                  <a:cxn ang="0">
                    <a:pos x="0" y="8"/>
                  </a:cxn>
                </a:cxnLst>
                <a:rect l="0" t="0" r="r" b="b"/>
                <a:pathLst>
                  <a:path w="34" h="15">
                    <a:moveTo>
                      <a:pt x="0" y="8"/>
                    </a:moveTo>
                    <a:lnTo>
                      <a:pt x="8" y="15"/>
                    </a:lnTo>
                    <a:lnTo>
                      <a:pt x="34" y="8"/>
                    </a:lnTo>
                    <a:lnTo>
                      <a:pt x="27" y="0"/>
                    </a:lnTo>
                    <a:lnTo>
                      <a:pt x="0" y="8"/>
                    </a:lnTo>
                    <a:close/>
                  </a:path>
                </a:pathLst>
              </a:custGeom>
              <a:solidFill>
                <a:srgbClr val="E5E5E5"/>
              </a:solidFill>
              <a:ln w="9525">
                <a:noFill/>
                <a:round/>
                <a:headEnd/>
                <a:tailEnd/>
              </a:ln>
            </p:spPr>
            <p:txBody>
              <a:bodyPr/>
              <a:lstStyle/>
              <a:p>
                <a:endParaRPr lang="en-US"/>
              </a:p>
            </p:txBody>
          </p:sp>
          <p:sp>
            <p:nvSpPr>
              <p:cNvPr id="385448" name="Freeform 424"/>
              <p:cNvSpPr>
                <a:spLocks noChangeAspect="1"/>
              </p:cNvSpPr>
              <p:nvPr/>
            </p:nvSpPr>
            <p:spPr bwMode="auto">
              <a:xfrm>
                <a:off x="1504" y="3116"/>
                <a:ext cx="15" cy="26"/>
              </a:xfrm>
              <a:custGeom>
                <a:avLst/>
                <a:gdLst/>
                <a:ahLst/>
                <a:cxnLst>
                  <a:cxn ang="0">
                    <a:pos x="0" y="11"/>
                  </a:cxn>
                  <a:cxn ang="0">
                    <a:pos x="7" y="0"/>
                  </a:cxn>
                  <a:cxn ang="0">
                    <a:pos x="15" y="11"/>
                  </a:cxn>
                  <a:cxn ang="0">
                    <a:pos x="11" y="26"/>
                  </a:cxn>
                  <a:cxn ang="0">
                    <a:pos x="0" y="11"/>
                  </a:cxn>
                </a:cxnLst>
                <a:rect l="0" t="0" r="r" b="b"/>
                <a:pathLst>
                  <a:path w="15" h="26">
                    <a:moveTo>
                      <a:pt x="0" y="11"/>
                    </a:moveTo>
                    <a:lnTo>
                      <a:pt x="7" y="0"/>
                    </a:lnTo>
                    <a:lnTo>
                      <a:pt x="15" y="11"/>
                    </a:lnTo>
                    <a:lnTo>
                      <a:pt x="11" y="26"/>
                    </a:lnTo>
                    <a:lnTo>
                      <a:pt x="0" y="11"/>
                    </a:lnTo>
                    <a:close/>
                  </a:path>
                </a:pathLst>
              </a:custGeom>
              <a:solidFill>
                <a:srgbClr val="606060"/>
              </a:solidFill>
              <a:ln w="9525">
                <a:noFill/>
                <a:round/>
                <a:headEnd/>
                <a:tailEnd/>
              </a:ln>
            </p:spPr>
            <p:txBody>
              <a:bodyPr/>
              <a:lstStyle/>
              <a:p>
                <a:endParaRPr lang="en-US"/>
              </a:p>
            </p:txBody>
          </p:sp>
          <p:sp>
            <p:nvSpPr>
              <p:cNvPr id="385449" name="Freeform 425"/>
              <p:cNvSpPr>
                <a:spLocks noChangeAspect="1"/>
              </p:cNvSpPr>
              <p:nvPr/>
            </p:nvSpPr>
            <p:spPr bwMode="auto">
              <a:xfrm>
                <a:off x="1462" y="3120"/>
                <a:ext cx="53" cy="38"/>
              </a:xfrm>
              <a:custGeom>
                <a:avLst/>
                <a:gdLst/>
                <a:ahLst/>
                <a:cxnLst>
                  <a:cxn ang="0">
                    <a:pos x="0" y="22"/>
                  </a:cxn>
                  <a:cxn ang="0">
                    <a:pos x="12" y="11"/>
                  </a:cxn>
                  <a:cxn ang="0">
                    <a:pos x="38" y="0"/>
                  </a:cxn>
                  <a:cxn ang="0">
                    <a:pos x="46" y="11"/>
                  </a:cxn>
                  <a:cxn ang="0">
                    <a:pos x="53" y="26"/>
                  </a:cxn>
                  <a:cxn ang="0">
                    <a:pos x="16" y="38"/>
                  </a:cxn>
                  <a:cxn ang="0">
                    <a:pos x="0" y="22"/>
                  </a:cxn>
                </a:cxnLst>
                <a:rect l="0" t="0" r="r" b="b"/>
                <a:pathLst>
                  <a:path w="53" h="38">
                    <a:moveTo>
                      <a:pt x="0" y="22"/>
                    </a:moveTo>
                    <a:lnTo>
                      <a:pt x="12" y="11"/>
                    </a:lnTo>
                    <a:lnTo>
                      <a:pt x="38" y="0"/>
                    </a:lnTo>
                    <a:lnTo>
                      <a:pt x="46" y="11"/>
                    </a:lnTo>
                    <a:lnTo>
                      <a:pt x="53" y="26"/>
                    </a:lnTo>
                    <a:lnTo>
                      <a:pt x="16" y="38"/>
                    </a:lnTo>
                    <a:lnTo>
                      <a:pt x="0" y="22"/>
                    </a:lnTo>
                    <a:close/>
                  </a:path>
                </a:pathLst>
              </a:custGeom>
              <a:solidFill>
                <a:srgbClr val="BFBFBF"/>
              </a:solidFill>
              <a:ln w="9525">
                <a:noFill/>
                <a:round/>
                <a:headEnd/>
                <a:tailEnd/>
              </a:ln>
            </p:spPr>
            <p:txBody>
              <a:bodyPr/>
              <a:lstStyle/>
              <a:p>
                <a:endParaRPr lang="en-US"/>
              </a:p>
            </p:txBody>
          </p:sp>
          <p:sp>
            <p:nvSpPr>
              <p:cNvPr id="385450" name="Freeform 426"/>
              <p:cNvSpPr>
                <a:spLocks noChangeAspect="1"/>
              </p:cNvSpPr>
              <p:nvPr/>
            </p:nvSpPr>
            <p:spPr bwMode="auto">
              <a:xfrm>
                <a:off x="1462" y="3127"/>
                <a:ext cx="12" cy="15"/>
              </a:xfrm>
              <a:custGeom>
                <a:avLst/>
                <a:gdLst/>
                <a:ahLst/>
                <a:cxnLst>
                  <a:cxn ang="0">
                    <a:pos x="12" y="0"/>
                  </a:cxn>
                  <a:cxn ang="0">
                    <a:pos x="8" y="0"/>
                  </a:cxn>
                  <a:cxn ang="0">
                    <a:pos x="0" y="12"/>
                  </a:cxn>
                  <a:cxn ang="0">
                    <a:pos x="0" y="15"/>
                  </a:cxn>
                  <a:cxn ang="0">
                    <a:pos x="12" y="4"/>
                  </a:cxn>
                  <a:cxn ang="0">
                    <a:pos x="12" y="4"/>
                  </a:cxn>
                  <a:cxn ang="0">
                    <a:pos x="12" y="4"/>
                  </a:cxn>
                  <a:cxn ang="0">
                    <a:pos x="12" y="0"/>
                  </a:cxn>
                  <a:cxn ang="0">
                    <a:pos x="12" y="0"/>
                  </a:cxn>
                  <a:cxn ang="0">
                    <a:pos x="12" y="0"/>
                  </a:cxn>
                  <a:cxn ang="0">
                    <a:pos x="8" y="0"/>
                  </a:cxn>
                  <a:cxn ang="0">
                    <a:pos x="12" y="0"/>
                  </a:cxn>
                </a:cxnLst>
                <a:rect l="0" t="0" r="r" b="b"/>
                <a:pathLst>
                  <a:path w="12" h="15">
                    <a:moveTo>
                      <a:pt x="12" y="0"/>
                    </a:moveTo>
                    <a:lnTo>
                      <a:pt x="8" y="0"/>
                    </a:lnTo>
                    <a:lnTo>
                      <a:pt x="0" y="12"/>
                    </a:lnTo>
                    <a:lnTo>
                      <a:pt x="0" y="15"/>
                    </a:lnTo>
                    <a:lnTo>
                      <a:pt x="12" y="4"/>
                    </a:lnTo>
                    <a:lnTo>
                      <a:pt x="12" y="4"/>
                    </a:lnTo>
                    <a:lnTo>
                      <a:pt x="12" y="4"/>
                    </a:lnTo>
                    <a:lnTo>
                      <a:pt x="12" y="0"/>
                    </a:lnTo>
                    <a:lnTo>
                      <a:pt x="12" y="0"/>
                    </a:lnTo>
                    <a:lnTo>
                      <a:pt x="12" y="0"/>
                    </a:lnTo>
                    <a:lnTo>
                      <a:pt x="8" y="0"/>
                    </a:lnTo>
                    <a:lnTo>
                      <a:pt x="12" y="0"/>
                    </a:lnTo>
                    <a:close/>
                  </a:path>
                </a:pathLst>
              </a:custGeom>
              <a:solidFill>
                <a:srgbClr val="000000"/>
              </a:solidFill>
              <a:ln w="9525">
                <a:noFill/>
                <a:round/>
                <a:headEnd/>
                <a:tailEnd/>
              </a:ln>
            </p:spPr>
            <p:txBody>
              <a:bodyPr/>
              <a:lstStyle/>
              <a:p>
                <a:endParaRPr lang="en-US"/>
              </a:p>
            </p:txBody>
          </p:sp>
          <p:sp>
            <p:nvSpPr>
              <p:cNvPr id="385451" name="Freeform 427"/>
              <p:cNvSpPr>
                <a:spLocks noChangeAspect="1"/>
              </p:cNvSpPr>
              <p:nvPr/>
            </p:nvSpPr>
            <p:spPr bwMode="auto">
              <a:xfrm>
                <a:off x="1470" y="3120"/>
                <a:ext cx="30" cy="11"/>
              </a:xfrm>
              <a:custGeom>
                <a:avLst/>
                <a:gdLst/>
                <a:ahLst/>
                <a:cxnLst>
                  <a:cxn ang="0">
                    <a:pos x="30" y="0"/>
                  </a:cxn>
                  <a:cxn ang="0">
                    <a:pos x="30" y="0"/>
                  </a:cxn>
                  <a:cxn ang="0">
                    <a:pos x="0" y="7"/>
                  </a:cxn>
                  <a:cxn ang="0">
                    <a:pos x="0" y="11"/>
                  </a:cxn>
                  <a:cxn ang="0">
                    <a:pos x="30" y="3"/>
                  </a:cxn>
                  <a:cxn ang="0">
                    <a:pos x="30" y="0"/>
                  </a:cxn>
                  <a:cxn ang="0">
                    <a:pos x="30" y="3"/>
                  </a:cxn>
                  <a:cxn ang="0">
                    <a:pos x="30" y="0"/>
                  </a:cxn>
                  <a:cxn ang="0">
                    <a:pos x="30" y="0"/>
                  </a:cxn>
                  <a:cxn ang="0">
                    <a:pos x="30" y="0"/>
                  </a:cxn>
                  <a:cxn ang="0">
                    <a:pos x="30" y="0"/>
                  </a:cxn>
                  <a:cxn ang="0">
                    <a:pos x="30" y="0"/>
                  </a:cxn>
                </a:cxnLst>
                <a:rect l="0" t="0" r="r" b="b"/>
                <a:pathLst>
                  <a:path w="30" h="11">
                    <a:moveTo>
                      <a:pt x="30" y="0"/>
                    </a:moveTo>
                    <a:lnTo>
                      <a:pt x="30" y="0"/>
                    </a:lnTo>
                    <a:lnTo>
                      <a:pt x="0" y="7"/>
                    </a:lnTo>
                    <a:lnTo>
                      <a:pt x="0" y="11"/>
                    </a:lnTo>
                    <a:lnTo>
                      <a:pt x="30" y="3"/>
                    </a:lnTo>
                    <a:lnTo>
                      <a:pt x="30" y="0"/>
                    </a:lnTo>
                    <a:lnTo>
                      <a:pt x="30" y="3"/>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85452" name="Freeform 428"/>
              <p:cNvSpPr>
                <a:spLocks noChangeAspect="1"/>
              </p:cNvSpPr>
              <p:nvPr/>
            </p:nvSpPr>
            <p:spPr bwMode="auto">
              <a:xfrm>
                <a:off x="1500" y="3120"/>
                <a:ext cx="8" cy="11"/>
              </a:xfrm>
              <a:custGeom>
                <a:avLst/>
                <a:gdLst/>
                <a:ahLst/>
                <a:cxnLst>
                  <a:cxn ang="0">
                    <a:pos x="8" y="11"/>
                  </a:cxn>
                  <a:cxn ang="0">
                    <a:pos x="8" y="11"/>
                  </a:cxn>
                  <a:cxn ang="0">
                    <a:pos x="0" y="0"/>
                  </a:cxn>
                  <a:cxn ang="0">
                    <a:pos x="0" y="0"/>
                  </a:cxn>
                  <a:cxn ang="0">
                    <a:pos x="8" y="11"/>
                  </a:cxn>
                  <a:cxn ang="0">
                    <a:pos x="8" y="11"/>
                  </a:cxn>
                  <a:cxn ang="0">
                    <a:pos x="8" y="11"/>
                  </a:cxn>
                  <a:cxn ang="0">
                    <a:pos x="8" y="11"/>
                  </a:cxn>
                  <a:cxn ang="0">
                    <a:pos x="8" y="11"/>
                  </a:cxn>
                  <a:cxn ang="0">
                    <a:pos x="8" y="11"/>
                  </a:cxn>
                  <a:cxn ang="0">
                    <a:pos x="8" y="11"/>
                  </a:cxn>
                  <a:cxn ang="0">
                    <a:pos x="8" y="11"/>
                  </a:cxn>
                </a:cxnLst>
                <a:rect l="0" t="0" r="r" b="b"/>
                <a:pathLst>
                  <a:path w="8" h="11">
                    <a:moveTo>
                      <a:pt x="8" y="11"/>
                    </a:moveTo>
                    <a:lnTo>
                      <a:pt x="8" y="11"/>
                    </a:lnTo>
                    <a:lnTo>
                      <a:pt x="0" y="0"/>
                    </a:lnTo>
                    <a:lnTo>
                      <a:pt x="0" y="0"/>
                    </a:lnTo>
                    <a:lnTo>
                      <a:pt x="8" y="11"/>
                    </a:lnTo>
                    <a:lnTo>
                      <a:pt x="8" y="11"/>
                    </a:lnTo>
                    <a:lnTo>
                      <a:pt x="8" y="11"/>
                    </a:lnTo>
                    <a:lnTo>
                      <a:pt x="8" y="11"/>
                    </a:lnTo>
                    <a:lnTo>
                      <a:pt x="8" y="11"/>
                    </a:lnTo>
                    <a:lnTo>
                      <a:pt x="8" y="11"/>
                    </a:lnTo>
                    <a:lnTo>
                      <a:pt x="8" y="11"/>
                    </a:lnTo>
                    <a:lnTo>
                      <a:pt x="8" y="11"/>
                    </a:lnTo>
                    <a:close/>
                  </a:path>
                </a:pathLst>
              </a:custGeom>
              <a:solidFill>
                <a:srgbClr val="000000"/>
              </a:solidFill>
              <a:ln w="9525">
                <a:noFill/>
                <a:round/>
                <a:headEnd/>
                <a:tailEnd/>
              </a:ln>
            </p:spPr>
            <p:txBody>
              <a:bodyPr/>
              <a:lstStyle/>
              <a:p>
                <a:endParaRPr lang="en-US"/>
              </a:p>
            </p:txBody>
          </p:sp>
          <p:sp>
            <p:nvSpPr>
              <p:cNvPr id="385453" name="Freeform 429"/>
              <p:cNvSpPr>
                <a:spLocks noChangeAspect="1"/>
              </p:cNvSpPr>
              <p:nvPr/>
            </p:nvSpPr>
            <p:spPr bwMode="auto">
              <a:xfrm>
                <a:off x="1508" y="3131"/>
                <a:ext cx="7" cy="15"/>
              </a:xfrm>
              <a:custGeom>
                <a:avLst/>
                <a:gdLst/>
                <a:ahLst/>
                <a:cxnLst>
                  <a:cxn ang="0">
                    <a:pos x="3" y="15"/>
                  </a:cxn>
                  <a:cxn ang="0">
                    <a:pos x="7" y="15"/>
                  </a:cxn>
                  <a:cxn ang="0">
                    <a:pos x="0" y="0"/>
                  </a:cxn>
                  <a:cxn ang="0">
                    <a:pos x="0" y="0"/>
                  </a:cxn>
                  <a:cxn ang="0">
                    <a:pos x="3" y="15"/>
                  </a:cxn>
                  <a:cxn ang="0">
                    <a:pos x="3" y="15"/>
                  </a:cxn>
                  <a:cxn ang="0">
                    <a:pos x="3" y="15"/>
                  </a:cxn>
                  <a:cxn ang="0">
                    <a:pos x="3" y="15"/>
                  </a:cxn>
                  <a:cxn ang="0">
                    <a:pos x="3" y="15"/>
                  </a:cxn>
                  <a:cxn ang="0">
                    <a:pos x="7" y="15"/>
                  </a:cxn>
                  <a:cxn ang="0">
                    <a:pos x="7" y="15"/>
                  </a:cxn>
                  <a:cxn ang="0">
                    <a:pos x="3" y="15"/>
                  </a:cxn>
                </a:cxnLst>
                <a:rect l="0" t="0" r="r" b="b"/>
                <a:pathLst>
                  <a:path w="7" h="15">
                    <a:moveTo>
                      <a:pt x="3" y="15"/>
                    </a:moveTo>
                    <a:lnTo>
                      <a:pt x="7" y="15"/>
                    </a:lnTo>
                    <a:lnTo>
                      <a:pt x="0" y="0"/>
                    </a:lnTo>
                    <a:lnTo>
                      <a:pt x="0" y="0"/>
                    </a:lnTo>
                    <a:lnTo>
                      <a:pt x="3" y="15"/>
                    </a:lnTo>
                    <a:lnTo>
                      <a:pt x="3" y="15"/>
                    </a:lnTo>
                    <a:lnTo>
                      <a:pt x="3" y="15"/>
                    </a:lnTo>
                    <a:lnTo>
                      <a:pt x="3" y="15"/>
                    </a:lnTo>
                    <a:lnTo>
                      <a:pt x="3" y="15"/>
                    </a:lnTo>
                    <a:lnTo>
                      <a:pt x="7" y="15"/>
                    </a:lnTo>
                    <a:lnTo>
                      <a:pt x="7" y="15"/>
                    </a:lnTo>
                    <a:lnTo>
                      <a:pt x="3" y="15"/>
                    </a:lnTo>
                    <a:close/>
                  </a:path>
                </a:pathLst>
              </a:custGeom>
              <a:solidFill>
                <a:srgbClr val="000000"/>
              </a:solidFill>
              <a:ln w="9525">
                <a:noFill/>
                <a:round/>
                <a:headEnd/>
                <a:tailEnd/>
              </a:ln>
            </p:spPr>
            <p:txBody>
              <a:bodyPr/>
              <a:lstStyle/>
              <a:p>
                <a:endParaRPr lang="en-US"/>
              </a:p>
            </p:txBody>
          </p:sp>
          <p:sp>
            <p:nvSpPr>
              <p:cNvPr id="385454" name="Freeform 430"/>
              <p:cNvSpPr>
                <a:spLocks noChangeAspect="1"/>
              </p:cNvSpPr>
              <p:nvPr/>
            </p:nvSpPr>
            <p:spPr bwMode="auto">
              <a:xfrm>
                <a:off x="1478" y="3142"/>
                <a:ext cx="37" cy="16"/>
              </a:xfrm>
              <a:custGeom>
                <a:avLst/>
                <a:gdLst/>
                <a:ahLst/>
                <a:cxnLst>
                  <a:cxn ang="0">
                    <a:pos x="0" y="16"/>
                  </a:cxn>
                  <a:cxn ang="0">
                    <a:pos x="0" y="16"/>
                  </a:cxn>
                  <a:cxn ang="0">
                    <a:pos x="37" y="4"/>
                  </a:cxn>
                  <a:cxn ang="0">
                    <a:pos x="33" y="0"/>
                  </a:cxn>
                  <a:cxn ang="0">
                    <a:pos x="0" y="16"/>
                  </a:cxn>
                  <a:cxn ang="0">
                    <a:pos x="0" y="16"/>
                  </a:cxn>
                  <a:cxn ang="0">
                    <a:pos x="0" y="16"/>
                  </a:cxn>
                  <a:cxn ang="0">
                    <a:pos x="0" y="16"/>
                  </a:cxn>
                  <a:cxn ang="0">
                    <a:pos x="0" y="16"/>
                  </a:cxn>
                  <a:cxn ang="0">
                    <a:pos x="0" y="16"/>
                  </a:cxn>
                  <a:cxn ang="0">
                    <a:pos x="0" y="16"/>
                  </a:cxn>
                  <a:cxn ang="0">
                    <a:pos x="0" y="16"/>
                  </a:cxn>
                </a:cxnLst>
                <a:rect l="0" t="0" r="r" b="b"/>
                <a:pathLst>
                  <a:path w="37" h="16">
                    <a:moveTo>
                      <a:pt x="0" y="16"/>
                    </a:moveTo>
                    <a:lnTo>
                      <a:pt x="0" y="16"/>
                    </a:lnTo>
                    <a:lnTo>
                      <a:pt x="37" y="4"/>
                    </a:lnTo>
                    <a:lnTo>
                      <a:pt x="33"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85455" name="Freeform 431"/>
              <p:cNvSpPr>
                <a:spLocks noChangeAspect="1"/>
              </p:cNvSpPr>
              <p:nvPr/>
            </p:nvSpPr>
            <p:spPr bwMode="auto">
              <a:xfrm>
                <a:off x="1462" y="3142"/>
                <a:ext cx="16" cy="16"/>
              </a:xfrm>
              <a:custGeom>
                <a:avLst/>
                <a:gdLst/>
                <a:ahLst/>
                <a:cxnLst>
                  <a:cxn ang="0">
                    <a:pos x="0" y="0"/>
                  </a:cxn>
                  <a:cxn ang="0">
                    <a:pos x="0" y="0"/>
                  </a:cxn>
                  <a:cxn ang="0">
                    <a:pos x="16" y="16"/>
                  </a:cxn>
                  <a:cxn ang="0">
                    <a:pos x="16" y="16"/>
                  </a:cxn>
                  <a:cxn ang="0">
                    <a:pos x="0" y="0"/>
                  </a:cxn>
                  <a:cxn ang="0">
                    <a:pos x="0" y="0"/>
                  </a:cxn>
                  <a:cxn ang="0">
                    <a:pos x="0" y="0"/>
                  </a:cxn>
                  <a:cxn ang="0">
                    <a:pos x="0" y="0"/>
                  </a:cxn>
                  <a:cxn ang="0">
                    <a:pos x="0" y="0"/>
                  </a:cxn>
                  <a:cxn ang="0">
                    <a:pos x="0" y="0"/>
                  </a:cxn>
                  <a:cxn ang="0">
                    <a:pos x="0" y="0"/>
                  </a:cxn>
                  <a:cxn ang="0">
                    <a:pos x="0" y="0"/>
                  </a:cxn>
                </a:cxnLst>
                <a:rect l="0" t="0" r="r" b="b"/>
                <a:pathLst>
                  <a:path w="16" h="16">
                    <a:moveTo>
                      <a:pt x="0" y="0"/>
                    </a:moveTo>
                    <a:lnTo>
                      <a:pt x="0" y="0"/>
                    </a:lnTo>
                    <a:lnTo>
                      <a:pt x="16" y="16"/>
                    </a:lnTo>
                    <a:lnTo>
                      <a:pt x="16"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456" name="Freeform 432"/>
              <p:cNvSpPr>
                <a:spLocks noChangeAspect="1"/>
              </p:cNvSpPr>
              <p:nvPr/>
            </p:nvSpPr>
            <p:spPr bwMode="auto">
              <a:xfrm>
                <a:off x="1474" y="3120"/>
                <a:ext cx="34" cy="19"/>
              </a:xfrm>
              <a:custGeom>
                <a:avLst/>
                <a:gdLst/>
                <a:ahLst/>
                <a:cxnLst>
                  <a:cxn ang="0">
                    <a:pos x="0" y="11"/>
                  </a:cxn>
                  <a:cxn ang="0">
                    <a:pos x="7" y="19"/>
                  </a:cxn>
                  <a:cxn ang="0">
                    <a:pos x="34" y="11"/>
                  </a:cxn>
                  <a:cxn ang="0">
                    <a:pos x="26" y="0"/>
                  </a:cxn>
                  <a:cxn ang="0">
                    <a:pos x="0" y="11"/>
                  </a:cxn>
                </a:cxnLst>
                <a:rect l="0" t="0" r="r" b="b"/>
                <a:pathLst>
                  <a:path w="34" h="19">
                    <a:moveTo>
                      <a:pt x="0" y="11"/>
                    </a:moveTo>
                    <a:lnTo>
                      <a:pt x="7" y="19"/>
                    </a:lnTo>
                    <a:lnTo>
                      <a:pt x="34" y="11"/>
                    </a:lnTo>
                    <a:lnTo>
                      <a:pt x="26" y="0"/>
                    </a:lnTo>
                    <a:lnTo>
                      <a:pt x="0" y="11"/>
                    </a:lnTo>
                    <a:close/>
                  </a:path>
                </a:pathLst>
              </a:custGeom>
              <a:solidFill>
                <a:srgbClr val="E5E5E5"/>
              </a:solidFill>
              <a:ln w="9525">
                <a:noFill/>
                <a:round/>
                <a:headEnd/>
                <a:tailEnd/>
              </a:ln>
            </p:spPr>
            <p:txBody>
              <a:bodyPr/>
              <a:lstStyle/>
              <a:p>
                <a:endParaRPr lang="en-US"/>
              </a:p>
            </p:txBody>
          </p:sp>
          <p:sp>
            <p:nvSpPr>
              <p:cNvPr id="385457" name="Freeform 433"/>
              <p:cNvSpPr>
                <a:spLocks noChangeAspect="1"/>
              </p:cNvSpPr>
              <p:nvPr/>
            </p:nvSpPr>
            <p:spPr bwMode="auto">
              <a:xfrm>
                <a:off x="1462" y="3131"/>
                <a:ext cx="19" cy="23"/>
              </a:xfrm>
              <a:custGeom>
                <a:avLst/>
                <a:gdLst/>
                <a:ahLst/>
                <a:cxnLst>
                  <a:cxn ang="0">
                    <a:pos x="0" y="11"/>
                  </a:cxn>
                  <a:cxn ang="0">
                    <a:pos x="12" y="0"/>
                  </a:cxn>
                  <a:cxn ang="0">
                    <a:pos x="19" y="8"/>
                  </a:cxn>
                  <a:cxn ang="0">
                    <a:pos x="16" y="23"/>
                  </a:cxn>
                  <a:cxn ang="0">
                    <a:pos x="0" y="11"/>
                  </a:cxn>
                </a:cxnLst>
                <a:rect l="0" t="0" r="r" b="b"/>
                <a:pathLst>
                  <a:path w="19" h="23">
                    <a:moveTo>
                      <a:pt x="0" y="11"/>
                    </a:moveTo>
                    <a:lnTo>
                      <a:pt x="12" y="0"/>
                    </a:lnTo>
                    <a:lnTo>
                      <a:pt x="19" y="8"/>
                    </a:lnTo>
                    <a:lnTo>
                      <a:pt x="16" y="23"/>
                    </a:lnTo>
                    <a:lnTo>
                      <a:pt x="0" y="11"/>
                    </a:lnTo>
                    <a:close/>
                  </a:path>
                </a:pathLst>
              </a:custGeom>
              <a:solidFill>
                <a:srgbClr val="606060"/>
              </a:solidFill>
              <a:ln w="9525">
                <a:noFill/>
                <a:round/>
                <a:headEnd/>
                <a:tailEnd/>
              </a:ln>
            </p:spPr>
            <p:txBody>
              <a:bodyPr/>
              <a:lstStyle/>
              <a:p>
                <a:endParaRPr lang="en-US"/>
              </a:p>
            </p:txBody>
          </p:sp>
          <p:sp>
            <p:nvSpPr>
              <p:cNvPr id="385458" name="Freeform 434"/>
              <p:cNvSpPr>
                <a:spLocks noChangeAspect="1"/>
              </p:cNvSpPr>
              <p:nvPr/>
            </p:nvSpPr>
            <p:spPr bwMode="auto">
              <a:xfrm>
                <a:off x="1248" y="3135"/>
                <a:ext cx="230" cy="91"/>
              </a:xfrm>
              <a:custGeom>
                <a:avLst/>
                <a:gdLst/>
                <a:ahLst/>
                <a:cxnLst>
                  <a:cxn ang="0">
                    <a:pos x="0" y="68"/>
                  </a:cxn>
                  <a:cxn ang="0">
                    <a:pos x="7" y="64"/>
                  </a:cxn>
                  <a:cxn ang="0">
                    <a:pos x="214" y="0"/>
                  </a:cxn>
                  <a:cxn ang="0">
                    <a:pos x="226" y="7"/>
                  </a:cxn>
                  <a:cxn ang="0">
                    <a:pos x="230" y="23"/>
                  </a:cxn>
                  <a:cxn ang="0">
                    <a:pos x="11" y="91"/>
                  </a:cxn>
                  <a:cxn ang="0">
                    <a:pos x="7" y="76"/>
                  </a:cxn>
                  <a:cxn ang="0">
                    <a:pos x="0" y="68"/>
                  </a:cxn>
                </a:cxnLst>
                <a:rect l="0" t="0" r="r" b="b"/>
                <a:pathLst>
                  <a:path w="230" h="91">
                    <a:moveTo>
                      <a:pt x="0" y="68"/>
                    </a:moveTo>
                    <a:lnTo>
                      <a:pt x="7" y="64"/>
                    </a:lnTo>
                    <a:lnTo>
                      <a:pt x="214" y="0"/>
                    </a:lnTo>
                    <a:lnTo>
                      <a:pt x="226" y="7"/>
                    </a:lnTo>
                    <a:lnTo>
                      <a:pt x="230" y="23"/>
                    </a:lnTo>
                    <a:lnTo>
                      <a:pt x="11" y="91"/>
                    </a:lnTo>
                    <a:lnTo>
                      <a:pt x="7" y="76"/>
                    </a:lnTo>
                    <a:lnTo>
                      <a:pt x="0" y="68"/>
                    </a:lnTo>
                    <a:close/>
                  </a:path>
                </a:pathLst>
              </a:custGeom>
              <a:solidFill>
                <a:srgbClr val="F4F4D1"/>
              </a:solidFill>
              <a:ln w="9525">
                <a:noFill/>
                <a:round/>
                <a:headEnd/>
                <a:tailEnd/>
              </a:ln>
            </p:spPr>
            <p:txBody>
              <a:bodyPr/>
              <a:lstStyle/>
              <a:p>
                <a:endParaRPr lang="en-US"/>
              </a:p>
            </p:txBody>
          </p:sp>
          <p:sp>
            <p:nvSpPr>
              <p:cNvPr id="385459" name="Freeform 435"/>
              <p:cNvSpPr>
                <a:spLocks noChangeAspect="1"/>
              </p:cNvSpPr>
              <p:nvPr/>
            </p:nvSpPr>
            <p:spPr bwMode="auto">
              <a:xfrm>
                <a:off x="1248" y="3199"/>
                <a:ext cx="7" cy="4"/>
              </a:xfrm>
              <a:custGeom>
                <a:avLst/>
                <a:gdLst/>
                <a:ahLst/>
                <a:cxnLst>
                  <a:cxn ang="0">
                    <a:pos x="7" y="0"/>
                  </a:cxn>
                  <a:cxn ang="0">
                    <a:pos x="7" y="0"/>
                  </a:cxn>
                  <a:cxn ang="0">
                    <a:pos x="0" y="4"/>
                  </a:cxn>
                  <a:cxn ang="0">
                    <a:pos x="0" y="4"/>
                  </a:cxn>
                  <a:cxn ang="0">
                    <a:pos x="7" y="0"/>
                  </a:cxn>
                  <a:cxn ang="0">
                    <a:pos x="7" y="0"/>
                  </a:cxn>
                  <a:cxn ang="0">
                    <a:pos x="7" y="0"/>
                  </a:cxn>
                  <a:cxn ang="0">
                    <a:pos x="7" y="0"/>
                  </a:cxn>
                  <a:cxn ang="0">
                    <a:pos x="7" y="0"/>
                  </a:cxn>
                  <a:cxn ang="0">
                    <a:pos x="7" y="0"/>
                  </a:cxn>
                  <a:cxn ang="0">
                    <a:pos x="7" y="0"/>
                  </a:cxn>
                  <a:cxn ang="0">
                    <a:pos x="7" y="0"/>
                  </a:cxn>
                </a:cxnLst>
                <a:rect l="0" t="0" r="r" b="b"/>
                <a:pathLst>
                  <a:path w="7" h="4">
                    <a:moveTo>
                      <a:pt x="7" y="0"/>
                    </a:moveTo>
                    <a:lnTo>
                      <a:pt x="7" y="0"/>
                    </a:lnTo>
                    <a:lnTo>
                      <a:pt x="0" y="4"/>
                    </a:lnTo>
                    <a:lnTo>
                      <a:pt x="0" y="4"/>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5460" name="Freeform 436"/>
              <p:cNvSpPr>
                <a:spLocks noChangeAspect="1"/>
              </p:cNvSpPr>
              <p:nvPr/>
            </p:nvSpPr>
            <p:spPr bwMode="auto">
              <a:xfrm>
                <a:off x="1252" y="3135"/>
                <a:ext cx="214" cy="64"/>
              </a:xfrm>
              <a:custGeom>
                <a:avLst/>
                <a:gdLst/>
                <a:ahLst/>
                <a:cxnLst>
                  <a:cxn ang="0">
                    <a:pos x="214" y="0"/>
                  </a:cxn>
                  <a:cxn ang="0">
                    <a:pos x="210" y="0"/>
                  </a:cxn>
                  <a:cxn ang="0">
                    <a:pos x="0" y="64"/>
                  </a:cxn>
                  <a:cxn ang="0">
                    <a:pos x="3" y="64"/>
                  </a:cxn>
                  <a:cxn ang="0">
                    <a:pos x="214" y="0"/>
                  </a:cxn>
                  <a:cxn ang="0">
                    <a:pos x="210" y="0"/>
                  </a:cxn>
                  <a:cxn ang="0">
                    <a:pos x="214" y="0"/>
                  </a:cxn>
                  <a:cxn ang="0">
                    <a:pos x="214" y="0"/>
                  </a:cxn>
                  <a:cxn ang="0">
                    <a:pos x="214" y="0"/>
                  </a:cxn>
                  <a:cxn ang="0">
                    <a:pos x="214" y="0"/>
                  </a:cxn>
                  <a:cxn ang="0">
                    <a:pos x="210" y="0"/>
                  </a:cxn>
                  <a:cxn ang="0">
                    <a:pos x="214" y="0"/>
                  </a:cxn>
                </a:cxnLst>
                <a:rect l="0" t="0" r="r" b="b"/>
                <a:pathLst>
                  <a:path w="214" h="64">
                    <a:moveTo>
                      <a:pt x="214" y="0"/>
                    </a:moveTo>
                    <a:lnTo>
                      <a:pt x="210" y="0"/>
                    </a:lnTo>
                    <a:lnTo>
                      <a:pt x="0" y="64"/>
                    </a:lnTo>
                    <a:lnTo>
                      <a:pt x="3" y="64"/>
                    </a:lnTo>
                    <a:lnTo>
                      <a:pt x="214" y="0"/>
                    </a:lnTo>
                    <a:lnTo>
                      <a:pt x="210" y="0"/>
                    </a:lnTo>
                    <a:lnTo>
                      <a:pt x="214" y="0"/>
                    </a:lnTo>
                    <a:lnTo>
                      <a:pt x="214" y="0"/>
                    </a:lnTo>
                    <a:lnTo>
                      <a:pt x="214" y="0"/>
                    </a:lnTo>
                    <a:lnTo>
                      <a:pt x="214" y="0"/>
                    </a:lnTo>
                    <a:lnTo>
                      <a:pt x="210" y="0"/>
                    </a:lnTo>
                    <a:lnTo>
                      <a:pt x="214" y="0"/>
                    </a:lnTo>
                    <a:close/>
                  </a:path>
                </a:pathLst>
              </a:custGeom>
              <a:solidFill>
                <a:srgbClr val="000000"/>
              </a:solidFill>
              <a:ln w="9525">
                <a:noFill/>
                <a:round/>
                <a:headEnd/>
                <a:tailEnd/>
              </a:ln>
            </p:spPr>
            <p:txBody>
              <a:bodyPr/>
              <a:lstStyle/>
              <a:p>
                <a:endParaRPr lang="en-US"/>
              </a:p>
            </p:txBody>
          </p:sp>
          <p:sp>
            <p:nvSpPr>
              <p:cNvPr id="385461" name="Freeform 437"/>
              <p:cNvSpPr>
                <a:spLocks noChangeAspect="1"/>
              </p:cNvSpPr>
              <p:nvPr/>
            </p:nvSpPr>
            <p:spPr bwMode="auto">
              <a:xfrm>
                <a:off x="1462" y="3135"/>
                <a:ext cx="12" cy="7"/>
              </a:xfrm>
              <a:custGeom>
                <a:avLst/>
                <a:gdLst/>
                <a:ahLst/>
                <a:cxnLst>
                  <a:cxn ang="0">
                    <a:pos x="12" y="7"/>
                  </a:cxn>
                  <a:cxn ang="0">
                    <a:pos x="12" y="4"/>
                  </a:cxn>
                  <a:cxn ang="0">
                    <a:pos x="4" y="0"/>
                  </a:cxn>
                  <a:cxn ang="0">
                    <a:pos x="0" y="0"/>
                  </a:cxn>
                  <a:cxn ang="0">
                    <a:pos x="12" y="7"/>
                  </a:cxn>
                  <a:cxn ang="0">
                    <a:pos x="12" y="7"/>
                  </a:cxn>
                  <a:cxn ang="0">
                    <a:pos x="12" y="7"/>
                  </a:cxn>
                  <a:cxn ang="0">
                    <a:pos x="12" y="7"/>
                  </a:cxn>
                  <a:cxn ang="0">
                    <a:pos x="12" y="7"/>
                  </a:cxn>
                  <a:cxn ang="0">
                    <a:pos x="12" y="7"/>
                  </a:cxn>
                  <a:cxn ang="0">
                    <a:pos x="12" y="4"/>
                  </a:cxn>
                  <a:cxn ang="0">
                    <a:pos x="12" y="7"/>
                  </a:cxn>
                </a:cxnLst>
                <a:rect l="0" t="0" r="r" b="b"/>
                <a:pathLst>
                  <a:path w="12" h="7">
                    <a:moveTo>
                      <a:pt x="12" y="7"/>
                    </a:moveTo>
                    <a:lnTo>
                      <a:pt x="12" y="4"/>
                    </a:lnTo>
                    <a:lnTo>
                      <a:pt x="4" y="0"/>
                    </a:lnTo>
                    <a:lnTo>
                      <a:pt x="0" y="0"/>
                    </a:lnTo>
                    <a:lnTo>
                      <a:pt x="12" y="7"/>
                    </a:lnTo>
                    <a:lnTo>
                      <a:pt x="12" y="7"/>
                    </a:lnTo>
                    <a:lnTo>
                      <a:pt x="12" y="7"/>
                    </a:lnTo>
                    <a:lnTo>
                      <a:pt x="12" y="7"/>
                    </a:lnTo>
                    <a:lnTo>
                      <a:pt x="12" y="7"/>
                    </a:lnTo>
                    <a:lnTo>
                      <a:pt x="12" y="7"/>
                    </a:lnTo>
                    <a:lnTo>
                      <a:pt x="12" y="4"/>
                    </a:lnTo>
                    <a:lnTo>
                      <a:pt x="12" y="7"/>
                    </a:lnTo>
                    <a:close/>
                  </a:path>
                </a:pathLst>
              </a:custGeom>
              <a:solidFill>
                <a:srgbClr val="000000"/>
              </a:solidFill>
              <a:ln w="9525">
                <a:noFill/>
                <a:round/>
                <a:headEnd/>
                <a:tailEnd/>
              </a:ln>
            </p:spPr>
            <p:txBody>
              <a:bodyPr/>
              <a:lstStyle/>
              <a:p>
                <a:endParaRPr lang="en-US"/>
              </a:p>
            </p:txBody>
          </p:sp>
          <p:sp>
            <p:nvSpPr>
              <p:cNvPr id="385462" name="Freeform 438"/>
              <p:cNvSpPr>
                <a:spLocks noChangeAspect="1"/>
              </p:cNvSpPr>
              <p:nvPr/>
            </p:nvSpPr>
            <p:spPr bwMode="auto">
              <a:xfrm>
                <a:off x="1474" y="3142"/>
                <a:ext cx="4" cy="16"/>
              </a:xfrm>
              <a:custGeom>
                <a:avLst/>
                <a:gdLst/>
                <a:ahLst/>
                <a:cxnLst>
                  <a:cxn ang="0">
                    <a:pos x="4" y="16"/>
                  </a:cxn>
                  <a:cxn ang="0">
                    <a:pos x="4" y="16"/>
                  </a:cxn>
                  <a:cxn ang="0">
                    <a:pos x="0" y="0"/>
                  </a:cxn>
                  <a:cxn ang="0">
                    <a:pos x="0" y="0"/>
                  </a:cxn>
                  <a:cxn ang="0">
                    <a:pos x="4" y="16"/>
                  </a:cxn>
                  <a:cxn ang="0">
                    <a:pos x="4" y="16"/>
                  </a:cxn>
                  <a:cxn ang="0">
                    <a:pos x="4" y="16"/>
                  </a:cxn>
                  <a:cxn ang="0">
                    <a:pos x="4" y="16"/>
                  </a:cxn>
                  <a:cxn ang="0">
                    <a:pos x="4" y="16"/>
                  </a:cxn>
                  <a:cxn ang="0">
                    <a:pos x="4" y="16"/>
                  </a:cxn>
                  <a:cxn ang="0">
                    <a:pos x="4" y="16"/>
                  </a:cxn>
                  <a:cxn ang="0">
                    <a:pos x="4" y="16"/>
                  </a:cxn>
                </a:cxnLst>
                <a:rect l="0" t="0" r="r" b="b"/>
                <a:pathLst>
                  <a:path w="4" h="16">
                    <a:moveTo>
                      <a:pt x="4" y="16"/>
                    </a:moveTo>
                    <a:lnTo>
                      <a:pt x="4" y="16"/>
                    </a:lnTo>
                    <a:lnTo>
                      <a:pt x="0" y="0"/>
                    </a:lnTo>
                    <a:lnTo>
                      <a:pt x="0" y="0"/>
                    </a:lnTo>
                    <a:lnTo>
                      <a:pt x="4" y="16"/>
                    </a:lnTo>
                    <a:lnTo>
                      <a:pt x="4" y="16"/>
                    </a:lnTo>
                    <a:lnTo>
                      <a:pt x="4" y="16"/>
                    </a:lnTo>
                    <a:lnTo>
                      <a:pt x="4" y="16"/>
                    </a:lnTo>
                    <a:lnTo>
                      <a:pt x="4" y="16"/>
                    </a:lnTo>
                    <a:lnTo>
                      <a:pt x="4" y="16"/>
                    </a:lnTo>
                    <a:lnTo>
                      <a:pt x="4" y="16"/>
                    </a:lnTo>
                    <a:lnTo>
                      <a:pt x="4" y="16"/>
                    </a:lnTo>
                    <a:close/>
                  </a:path>
                </a:pathLst>
              </a:custGeom>
              <a:solidFill>
                <a:srgbClr val="000000"/>
              </a:solidFill>
              <a:ln w="9525">
                <a:noFill/>
                <a:round/>
                <a:headEnd/>
                <a:tailEnd/>
              </a:ln>
            </p:spPr>
            <p:txBody>
              <a:bodyPr/>
              <a:lstStyle/>
              <a:p>
                <a:endParaRPr lang="en-US"/>
              </a:p>
            </p:txBody>
          </p:sp>
          <p:sp>
            <p:nvSpPr>
              <p:cNvPr id="385463" name="Freeform 439"/>
              <p:cNvSpPr>
                <a:spLocks noChangeAspect="1"/>
              </p:cNvSpPr>
              <p:nvPr/>
            </p:nvSpPr>
            <p:spPr bwMode="auto">
              <a:xfrm>
                <a:off x="1259" y="3158"/>
                <a:ext cx="219" cy="68"/>
              </a:xfrm>
              <a:custGeom>
                <a:avLst/>
                <a:gdLst/>
                <a:ahLst/>
                <a:cxnLst>
                  <a:cxn ang="0">
                    <a:pos x="0" y="68"/>
                  </a:cxn>
                  <a:cxn ang="0">
                    <a:pos x="0" y="68"/>
                  </a:cxn>
                  <a:cxn ang="0">
                    <a:pos x="219" y="0"/>
                  </a:cxn>
                  <a:cxn ang="0">
                    <a:pos x="219" y="0"/>
                  </a:cxn>
                  <a:cxn ang="0">
                    <a:pos x="0" y="64"/>
                  </a:cxn>
                  <a:cxn ang="0">
                    <a:pos x="0" y="68"/>
                  </a:cxn>
                  <a:cxn ang="0">
                    <a:pos x="0" y="64"/>
                  </a:cxn>
                  <a:cxn ang="0">
                    <a:pos x="0" y="68"/>
                  </a:cxn>
                  <a:cxn ang="0">
                    <a:pos x="0" y="68"/>
                  </a:cxn>
                  <a:cxn ang="0">
                    <a:pos x="0" y="68"/>
                  </a:cxn>
                  <a:cxn ang="0">
                    <a:pos x="0" y="68"/>
                  </a:cxn>
                  <a:cxn ang="0">
                    <a:pos x="0" y="68"/>
                  </a:cxn>
                </a:cxnLst>
                <a:rect l="0" t="0" r="r" b="b"/>
                <a:pathLst>
                  <a:path w="219" h="68">
                    <a:moveTo>
                      <a:pt x="0" y="68"/>
                    </a:moveTo>
                    <a:lnTo>
                      <a:pt x="0" y="68"/>
                    </a:lnTo>
                    <a:lnTo>
                      <a:pt x="219" y="0"/>
                    </a:lnTo>
                    <a:lnTo>
                      <a:pt x="219" y="0"/>
                    </a:lnTo>
                    <a:lnTo>
                      <a:pt x="0" y="64"/>
                    </a:lnTo>
                    <a:lnTo>
                      <a:pt x="0" y="68"/>
                    </a:lnTo>
                    <a:lnTo>
                      <a:pt x="0" y="64"/>
                    </a:lnTo>
                    <a:lnTo>
                      <a:pt x="0" y="68"/>
                    </a:lnTo>
                    <a:lnTo>
                      <a:pt x="0" y="68"/>
                    </a:lnTo>
                    <a:lnTo>
                      <a:pt x="0" y="68"/>
                    </a:lnTo>
                    <a:lnTo>
                      <a:pt x="0" y="68"/>
                    </a:lnTo>
                    <a:lnTo>
                      <a:pt x="0" y="68"/>
                    </a:lnTo>
                    <a:close/>
                  </a:path>
                </a:pathLst>
              </a:custGeom>
              <a:solidFill>
                <a:srgbClr val="000000"/>
              </a:solidFill>
              <a:ln w="9525">
                <a:noFill/>
                <a:round/>
                <a:headEnd/>
                <a:tailEnd/>
              </a:ln>
            </p:spPr>
            <p:txBody>
              <a:bodyPr/>
              <a:lstStyle/>
              <a:p>
                <a:endParaRPr lang="en-US"/>
              </a:p>
            </p:txBody>
          </p:sp>
          <p:sp>
            <p:nvSpPr>
              <p:cNvPr id="385464" name="Freeform 440"/>
              <p:cNvSpPr>
                <a:spLocks noChangeAspect="1"/>
              </p:cNvSpPr>
              <p:nvPr/>
            </p:nvSpPr>
            <p:spPr bwMode="auto">
              <a:xfrm>
                <a:off x="1255" y="3211"/>
                <a:ext cx="4" cy="15"/>
              </a:xfrm>
              <a:custGeom>
                <a:avLst/>
                <a:gdLst/>
                <a:ahLst/>
                <a:cxnLst>
                  <a:cxn ang="0">
                    <a:pos x="0" y="0"/>
                  </a:cxn>
                  <a:cxn ang="0">
                    <a:pos x="0" y="0"/>
                  </a:cxn>
                  <a:cxn ang="0">
                    <a:pos x="4" y="15"/>
                  </a:cxn>
                  <a:cxn ang="0">
                    <a:pos x="4" y="15"/>
                  </a:cxn>
                  <a:cxn ang="0">
                    <a:pos x="0" y="0"/>
                  </a:cxn>
                  <a:cxn ang="0">
                    <a:pos x="0" y="0"/>
                  </a:cxn>
                  <a:cxn ang="0">
                    <a:pos x="0" y="0"/>
                  </a:cxn>
                  <a:cxn ang="0">
                    <a:pos x="0" y="0"/>
                  </a:cxn>
                  <a:cxn ang="0">
                    <a:pos x="0" y="0"/>
                  </a:cxn>
                  <a:cxn ang="0">
                    <a:pos x="0" y="0"/>
                  </a:cxn>
                  <a:cxn ang="0">
                    <a:pos x="0" y="0"/>
                  </a:cxn>
                  <a:cxn ang="0">
                    <a:pos x="0" y="0"/>
                  </a:cxn>
                </a:cxnLst>
                <a:rect l="0" t="0" r="r" b="b"/>
                <a:pathLst>
                  <a:path w="4" h="15">
                    <a:moveTo>
                      <a:pt x="0" y="0"/>
                    </a:moveTo>
                    <a:lnTo>
                      <a:pt x="0" y="0"/>
                    </a:lnTo>
                    <a:lnTo>
                      <a:pt x="4" y="15"/>
                    </a:lnTo>
                    <a:lnTo>
                      <a:pt x="4"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465" name="Freeform 441"/>
              <p:cNvSpPr>
                <a:spLocks noChangeAspect="1"/>
              </p:cNvSpPr>
              <p:nvPr/>
            </p:nvSpPr>
            <p:spPr bwMode="auto">
              <a:xfrm>
                <a:off x="1248" y="3203"/>
                <a:ext cx="7" cy="8"/>
              </a:xfrm>
              <a:custGeom>
                <a:avLst/>
                <a:gdLst/>
                <a:ahLst/>
                <a:cxnLst>
                  <a:cxn ang="0">
                    <a:pos x="0" y="0"/>
                  </a:cxn>
                  <a:cxn ang="0">
                    <a:pos x="0" y="4"/>
                  </a:cxn>
                  <a:cxn ang="0">
                    <a:pos x="7" y="8"/>
                  </a:cxn>
                  <a:cxn ang="0">
                    <a:pos x="7" y="8"/>
                  </a:cxn>
                  <a:cxn ang="0">
                    <a:pos x="0" y="0"/>
                  </a:cxn>
                  <a:cxn ang="0">
                    <a:pos x="0" y="4"/>
                  </a:cxn>
                  <a:cxn ang="0">
                    <a:pos x="0" y="0"/>
                  </a:cxn>
                  <a:cxn ang="0">
                    <a:pos x="0" y="0"/>
                  </a:cxn>
                  <a:cxn ang="0">
                    <a:pos x="0" y="0"/>
                  </a:cxn>
                  <a:cxn ang="0">
                    <a:pos x="0" y="0"/>
                  </a:cxn>
                  <a:cxn ang="0">
                    <a:pos x="0" y="4"/>
                  </a:cxn>
                  <a:cxn ang="0">
                    <a:pos x="0" y="0"/>
                  </a:cxn>
                </a:cxnLst>
                <a:rect l="0" t="0" r="r" b="b"/>
                <a:pathLst>
                  <a:path w="7" h="8">
                    <a:moveTo>
                      <a:pt x="0" y="0"/>
                    </a:moveTo>
                    <a:lnTo>
                      <a:pt x="0" y="4"/>
                    </a:lnTo>
                    <a:lnTo>
                      <a:pt x="7" y="8"/>
                    </a:lnTo>
                    <a:lnTo>
                      <a:pt x="7" y="8"/>
                    </a:lnTo>
                    <a:lnTo>
                      <a:pt x="0" y="0"/>
                    </a:lnTo>
                    <a:lnTo>
                      <a:pt x="0" y="4"/>
                    </a:lnTo>
                    <a:lnTo>
                      <a:pt x="0"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5466" name="Freeform 442"/>
              <p:cNvSpPr>
                <a:spLocks noChangeAspect="1"/>
              </p:cNvSpPr>
              <p:nvPr/>
            </p:nvSpPr>
            <p:spPr bwMode="auto">
              <a:xfrm>
                <a:off x="1255" y="3135"/>
                <a:ext cx="219" cy="72"/>
              </a:xfrm>
              <a:custGeom>
                <a:avLst/>
                <a:gdLst/>
                <a:ahLst/>
                <a:cxnLst>
                  <a:cxn ang="0">
                    <a:pos x="0" y="64"/>
                  </a:cxn>
                  <a:cxn ang="0">
                    <a:pos x="211" y="0"/>
                  </a:cxn>
                  <a:cxn ang="0">
                    <a:pos x="219" y="7"/>
                  </a:cxn>
                  <a:cxn ang="0">
                    <a:pos x="8" y="72"/>
                  </a:cxn>
                  <a:cxn ang="0">
                    <a:pos x="0" y="64"/>
                  </a:cxn>
                </a:cxnLst>
                <a:rect l="0" t="0" r="r" b="b"/>
                <a:pathLst>
                  <a:path w="219" h="72">
                    <a:moveTo>
                      <a:pt x="0" y="64"/>
                    </a:moveTo>
                    <a:lnTo>
                      <a:pt x="211" y="0"/>
                    </a:lnTo>
                    <a:lnTo>
                      <a:pt x="219" y="7"/>
                    </a:lnTo>
                    <a:lnTo>
                      <a:pt x="8" y="72"/>
                    </a:lnTo>
                    <a:lnTo>
                      <a:pt x="0" y="64"/>
                    </a:lnTo>
                    <a:close/>
                  </a:path>
                </a:pathLst>
              </a:custGeom>
              <a:solidFill>
                <a:srgbClr val="FCFCD8"/>
              </a:solidFill>
              <a:ln w="9525">
                <a:noFill/>
                <a:round/>
                <a:headEnd/>
                <a:tailEnd/>
              </a:ln>
            </p:spPr>
            <p:txBody>
              <a:bodyPr/>
              <a:lstStyle/>
              <a:p>
                <a:endParaRPr lang="en-US"/>
              </a:p>
            </p:txBody>
          </p:sp>
          <p:sp>
            <p:nvSpPr>
              <p:cNvPr id="385467" name="Freeform 443"/>
              <p:cNvSpPr>
                <a:spLocks noChangeAspect="1"/>
              </p:cNvSpPr>
              <p:nvPr/>
            </p:nvSpPr>
            <p:spPr bwMode="auto">
              <a:xfrm>
                <a:off x="1252" y="3199"/>
                <a:ext cx="11" cy="27"/>
              </a:xfrm>
              <a:custGeom>
                <a:avLst/>
                <a:gdLst/>
                <a:ahLst/>
                <a:cxnLst>
                  <a:cxn ang="0">
                    <a:pos x="0" y="4"/>
                  </a:cxn>
                  <a:cxn ang="0">
                    <a:pos x="3" y="0"/>
                  </a:cxn>
                  <a:cxn ang="0">
                    <a:pos x="11" y="8"/>
                  </a:cxn>
                  <a:cxn ang="0">
                    <a:pos x="7" y="27"/>
                  </a:cxn>
                  <a:cxn ang="0">
                    <a:pos x="3" y="12"/>
                  </a:cxn>
                  <a:cxn ang="0">
                    <a:pos x="0" y="4"/>
                  </a:cxn>
                </a:cxnLst>
                <a:rect l="0" t="0" r="r" b="b"/>
                <a:pathLst>
                  <a:path w="11" h="27">
                    <a:moveTo>
                      <a:pt x="0" y="4"/>
                    </a:moveTo>
                    <a:lnTo>
                      <a:pt x="3" y="0"/>
                    </a:lnTo>
                    <a:lnTo>
                      <a:pt x="11" y="8"/>
                    </a:lnTo>
                    <a:lnTo>
                      <a:pt x="7" y="27"/>
                    </a:lnTo>
                    <a:lnTo>
                      <a:pt x="3" y="12"/>
                    </a:lnTo>
                    <a:lnTo>
                      <a:pt x="0" y="4"/>
                    </a:lnTo>
                    <a:close/>
                  </a:path>
                </a:pathLst>
              </a:custGeom>
              <a:solidFill>
                <a:srgbClr val="E2E2BF"/>
              </a:solidFill>
              <a:ln w="9525">
                <a:noFill/>
                <a:round/>
                <a:headEnd/>
                <a:tailEnd/>
              </a:ln>
            </p:spPr>
            <p:txBody>
              <a:bodyPr/>
              <a:lstStyle/>
              <a:p>
                <a:endParaRPr lang="en-US"/>
              </a:p>
            </p:txBody>
          </p:sp>
        </p:grpSp>
        <p:graphicFrame>
          <p:nvGraphicFramePr>
            <p:cNvPr id="385468" name="Object 444"/>
            <p:cNvGraphicFramePr>
              <a:graphicFrameLocks noChangeAspect="1"/>
            </p:cNvGraphicFramePr>
            <p:nvPr/>
          </p:nvGraphicFramePr>
          <p:xfrm>
            <a:off x="1474" y="1888"/>
            <a:ext cx="522" cy="815"/>
          </p:xfrm>
          <a:graphic>
            <a:graphicData uri="http://schemas.openxmlformats.org/presentationml/2006/ole">
              <p:oleObj spid="_x0000_s385468" name="CorelDRAW" r:id="rId4" imgW="1305720" imgH="1912680" progId="CorelDraw.Graphic.10">
                <p:embed/>
              </p:oleObj>
            </a:graphicData>
          </a:graphic>
        </p:graphicFrame>
      </p:grpSp>
      <p:grpSp>
        <p:nvGrpSpPr>
          <p:cNvPr id="385636" name="Group 612"/>
          <p:cNvGrpSpPr>
            <a:grpSpLocks/>
          </p:cNvGrpSpPr>
          <p:nvPr/>
        </p:nvGrpSpPr>
        <p:grpSpPr bwMode="auto">
          <a:xfrm>
            <a:off x="7243763" y="5402263"/>
            <a:ext cx="993775" cy="908050"/>
            <a:chOff x="1474" y="1888"/>
            <a:chExt cx="998" cy="815"/>
          </a:xfrm>
        </p:grpSpPr>
        <p:grpSp>
          <p:nvGrpSpPr>
            <p:cNvPr id="385637" name="Group 613"/>
            <p:cNvGrpSpPr>
              <a:grpSpLocks noChangeAspect="1"/>
            </p:cNvGrpSpPr>
            <p:nvPr/>
          </p:nvGrpSpPr>
          <p:grpSpPr bwMode="auto">
            <a:xfrm flipH="1">
              <a:off x="1791" y="2007"/>
              <a:ext cx="681" cy="618"/>
              <a:chOff x="480" y="2072"/>
              <a:chExt cx="1360" cy="1234"/>
            </a:xfrm>
          </p:grpSpPr>
          <p:grpSp>
            <p:nvGrpSpPr>
              <p:cNvPr id="385638" name="Group 614"/>
              <p:cNvGrpSpPr>
                <a:grpSpLocks noChangeAspect="1"/>
              </p:cNvGrpSpPr>
              <p:nvPr/>
            </p:nvGrpSpPr>
            <p:grpSpPr bwMode="auto">
              <a:xfrm>
                <a:off x="480" y="2072"/>
                <a:ext cx="1360" cy="1234"/>
                <a:chOff x="480" y="2072"/>
                <a:chExt cx="1360" cy="1234"/>
              </a:xfrm>
            </p:grpSpPr>
            <p:sp>
              <p:nvSpPr>
                <p:cNvPr id="385639" name="Freeform 615"/>
                <p:cNvSpPr>
                  <a:spLocks noChangeAspect="1"/>
                </p:cNvSpPr>
                <p:nvPr/>
              </p:nvSpPr>
              <p:spPr bwMode="auto">
                <a:xfrm>
                  <a:off x="484" y="2486"/>
                  <a:ext cx="862" cy="577"/>
                </a:xfrm>
                <a:custGeom>
                  <a:avLst/>
                  <a:gdLst/>
                  <a:ahLst/>
                  <a:cxnLst>
                    <a:cxn ang="0">
                      <a:pos x="579" y="577"/>
                    </a:cxn>
                    <a:cxn ang="0">
                      <a:pos x="4" y="451"/>
                    </a:cxn>
                    <a:cxn ang="0">
                      <a:pos x="4" y="429"/>
                    </a:cxn>
                    <a:cxn ang="0">
                      <a:pos x="4" y="429"/>
                    </a:cxn>
                    <a:cxn ang="0">
                      <a:pos x="0" y="425"/>
                    </a:cxn>
                    <a:cxn ang="0">
                      <a:pos x="0" y="425"/>
                    </a:cxn>
                    <a:cxn ang="0">
                      <a:pos x="0" y="421"/>
                    </a:cxn>
                    <a:cxn ang="0">
                      <a:pos x="0" y="174"/>
                    </a:cxn>
                    <a:cxn ang="0">
                      <a:pos x="0" y="174"/>
                    </a:cxn>
                    <a:cxn ang="0">
                      <a:pos x="0" y="171"/>
                    </a:cxn>
                    <a:cxn ang="0">
                      <a:pos x="4" y="171"/>
                    </a:cxn>
                    <a:cxn ang="0">
                      <a:pos x="4" y="167"/>
                    </a:cxn>
                    <a:cxn ang="0">
                      <a:pos x="339" y="0"/>
                    </a:cxn>
                    <a:cxn ang="0">
                      <a:pos x="858" y="87"/>
                    </a:cxn>
                    <a:cxn ang="0">
                      <a:pos x="862" y="87"/>
                    </a:cxn>
                    <a:cxn ang="0">
                      <a:pos x="862" y="87"/>
                    </a:cxn>
                    <a:cxn ang="0">
                      <a:pos x="862" y="91"/>
                    </a:cxn>
                    <a:cxn ang="0">
                      <a:pos x="862" y="91"/>
                    </a:cxn>
                    <a:cxn ang="0">
                      <a:pos x="862" y="334"/>
                    </a:cxn>
                    <a:cxn ang="0">
                      <a:pos x="862" y="338"/>
                    </a:cxn>
                    <a:cxn ang="0">
                      <a:pos x="862" y="341"/>
                    </a:cxn>
                    <a:cxn ang="0">
                      <a:pos x="862" y="341"/>
                    </a:cxn>
                    <a:cxn ang="0">
                      <a:pos x="858" y="345"/>
                    </a:cxn>
                    <a:cxn ang="0">
                      <a:pos x="858" y="368"/>
                    </a:cxn>
                    <a:cxn ang="0">
                      <a:pos x="579" y="577"/>
                    </a:cxn>
                  </a:cxnLst>
                  <a:rect l="0" t="0" r="r" b="b"/>
                  <a:pathLst>
                    <a:path w="862" h="577">
                      <a:moveTo>
                        <a:pt x="579" y="577"/>
                      </a:moveTo>
                      <a:lnTo>
                        <a:pt x="4" y="451"/>
                      </a:lnTo>
                      <a:lnTo>
                        <a:pt x="4" y="429"/>
                      </a:lnTo>
                      <a:lnTo>
                        <a:pt x="4" y="429"/>
                      </a:lnTo>
                      <a:lnTo>
                        <a:pt x="0" y="425"/>
                      </a:lnTo>
                      <a:lnTo>
                        <a:pt x="0" y="425"/>
                      </a:lnTo>
                      <a:lnTo>
                        <a:pt x="0" y="421"/>
                      </a:lnTo>
                      <a:lnTo>
                        <a:pt x="0" y="174"/>
                      </a:lnTo>
                      <a:lnTo>
                        <a:pt x="0" y="174"/>
                      </a:lnTo>
                      <a:lnTo>
                        <a:pt x="0" y="171"/>
                      </a:lnTo>
                      <a:lnTo>
                        <a:pt x="4" y="171"/>
                      </a:lnTo>
                      <a:lnTo>
                        <a:pt x="4" y="167"/>
                      </a:lnTo>
                      <a:lnTo>
                        <a:pt x="339" y="0"/>
                      </a:lnTo>
                      <a:lnTo>
                        <a:pt x="858" y="87"/>
                      </a:lnTo>
                      <a:lnTo>
                        <a:pt x="862" y="87"/>
                      </a:lnTo>
                      <a:lnTo>
                        <a:pt x="862" y="87"/>
                      </a:lnTo>
                      <a:lnTo>
                        <a:pt x="862" y="91"/>
                      </a:lnTo>
                      <a:lnTo>
                        <a:pt x="862" y="91"/>
                      </a:lnTo>
                      <a:lnTo>
                        <a:pt x="862" y="334"/>
                      </a:lnTo>
                      <a:lnTo>
                        <a:pt x="862" y="338"/>
                      </a:lnTo>
                      <a:lnTo>
                        <a:pt x="862" y="341"/>
                      </a:lnTo>
                      <a:lnTo>
                        <a:pt x="862" y="341"/>
                      </a:lnTo>
                      <a:lnTo>
                        <a:pt x="858" y="345"/>
                      </a:lnTo>
                      <a:lnTo>
                        <a:pt x="858" y="368"/>
                      </a:lnTo>
                      <a:lnTo>
                        <a:pt x="579" y="577"/>
                      </a:lnTo>
                      <a:close/>
                    </a:path>
                  </a:pathLst>
                </a:custGeom>
                <a:solidFill>
                  <a:srgbClr val="FCFCD8"/>
                </a:solidFill>
                <a:ln w="9525">
                  <a:noFill/>
                  <a:round/>
                  <a:headEnd/>
                  <a:tailEnd/>
                </a:ln>
              </p:spPr>
              <p:txBody>
                <a:bodyPr/>
                <a:lstStyle/>
                <a:p>
                  <a:endParaRPr lang="en-US"/>
                </a:p>
              </p:txBody>
            </p:sp>
            <p:sp>
              <p:nvSpPr>
                <p:cNvPr id="385640" name="Freeform 616"/>
                <p:cNvSpPr>
                  <a:spLocks noChangeAspect="1"/>
                </p:cNvSpPr>
                <p:nvPr/>
              </p:nvSpPr>
              <p:spPr bwMode="auto">
                <a:xfrm>
                  <a:off x="488" y="2934"/>
                  <a:ext cx="575" cy="129"/>
                </a:xfrm>
                <a:custGeom>
                  <a:avLst/>
                  <a:gdLst/>
                  <a:ahLst/>
                  <a:cxnLst>
                    <a:cxn ang="0">
                      <a:pos x="0" y="0"/>
                    </a:cxn>
                    <a:cxn ang="0">
                      <a:pos x="0" y="0"/>
                    </a:cxn>
                    <a:cxn ang="0">
                      <a:pos x="575" y="129"/>
                    </a:cxn>
                    <a:cxn ang="0">
                      <a:pos x="575" y="129"/>
                    </a:cxn>
                    <a:cxn ang="0">
                      <a:pos x="0" y="0"/>
                    </a:cxn>
                    <a:cxn ang="0">
                      <a:pos x="0" y="0"/>
                    </a:cxn>
                    <a:cxn ang="0">
                      <a:pos x="0" y="0"/>
                    </a:cxn>
                    <a:cxn ang="0">
                      <a:pos x="0" y="0"/>
                    </a:cxn>
                    <a:cxn ang="0">
                      <a:pos x="0" y="0"/>
                    </a:cxn>
                    <a:cxn ang="0">
                      <a:pos x="0" y="0"/>
                    </a:cxn>
                    <a:cxn ang="0">
                      <a:pos x="0" y="0"/>
                    </a:cxn>
                    <a:cxn ang="0">
                      <a:pos x="0" y="0"/>
                    </a:cxn>
                  </a:cxnLst>
                  <a:rect l="0" t="0" r="r" b="b"/>
                  <a:pathLst>
                    <a:path w="575" h="129">
                      <a:moveTo>
                        <a:pt x="0" y="0"/>
                      </a:moveTo>
                      <a:lnTo>
                        <a:pt x="0" y="0"/>
                      </a:lnTo>
                      <a:lnTo>
                        <a:pt x="575" y="129"/>
                      </a:lnTo>
                      <a:lnTo>
                        <a:pt x="575" y="129"/>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641" name="Freeform 617"/>
                <p:cNvSpPr>
                  <a:spLocks noChangeAspect="1"/>
                </p:cNvSpPr>
                <p:nvPr/>
              </p:nvSpPr>
              <p:spPr bwMode="auto">
                <a:xfrm>
                  <a:off x="488" y="2911"/>
                  <a:ext cx="1" cy="23"/>
                </a:xfrm>
                <a:custGeom>
                  <a:avLst/>
                  <a:gdLst/>
                  <a:ahLst/>
                  <a:cxnLst>
                    <a:cxn ang="0">
                      <a:pos x="0" y="4"/>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4"/>
                    </a:cxn>
                  </a:cxnLst>
                  <a:rect l="0" t="0" r="r" b="b"/>
                  <a:pathLst>
                    <a:path h="23">
                      <a:moveTo>
                        <a:pt x="0" y="4"/>
                      </a:moveTo>
                      <a:lnTo>
                        <a:pt x="0" y="0"/>
                      </a:lnTo>
                      <a:lnTo>
                        <a:pt x="0" y="23"/>
                      </a:lnTo>
                      <a:lnTo>
                        <a:pt x="0" y="23"/>
                      </a:lnTo>
                      <a:lnTo>
                        <a:pt x="0" y="0"/>
                      </a:lnTo>
                      <a:lnTo>
                        <a:pt x="0" y="0"/>
                      </a:lnTo>
                      <a:lnTo>
                        <a:pt x="0" y="0"/>
                      </a:lnTo>
                      <a:lnTo>
                        <a:pt x="0" y="0"/>
                      </a:lnTo>
                      <a:lnTo>
                        <a:pt x="0" y="0"/>
                      </a:lnTo>
                      <a:lnTo>
                        <a:pt x="0" y="0"/>
                      </a:lnTo>
                      <a:lnTo>
                        <a:pt x="0" y="0"/>
                      </a:lnTo>
                      <a:lnTo>
                        <a:pt x="0" y="4"/>
                      </a:lnTo>
                      <a:close/>
                    </a:path>
                  </a:pathLst>
                </a:custGeom>
                <a:solidFill>
                  <a:srgbClr val="000000"/>
                </a:solidFill>
                <a:ln w="9525">
                  <a:noFill/>
                  <a:round/>
                  <a:headEnd/>
                  <a:tailEnd/>
                </a:ln>
              </p:spPr>
              <p:txBody>
                <a:bodyPr/>
                <a:lstStyle/>
                <a:p>
                  <a:endParaRPr lang="en-US"/>
                </a:p>
              </p:txBody>
            </p:sp>
            <p:sp>
              <p:nvSpPr>
                <p:cNvPr id="385642" name="Freeform 618"/>
                <p:cNvSpPr>
                  <a:spLocks noChangeAspect="1"/>
                </p:cNvSpPr>
                <p:nvPr/>
              </p:nvSpPr>
              <p:spPr bwMode="auto">
                <a:xfrm>
                  <a:off x="480" y="2907"/>
                  <a:ext cx="8" cy="8"/>
                </a:xfrm>
                <a:custGeom>
                  <a:avLst/>
                  <a:gdLst/>
                  <a:ahLst/>
                  <a:cxnLst>
                    <a:cxn ang="0">
                      <a:pos x="0" y="0"/>
                    </a:cxn>
                    <a:cxn ang="0">
                      <a:pos x="0" y="0"/>
                    </a:cxn>
                    <a:cxn ang="0">
                      <a:pos x="4" y="4"/>
                    </a:cxn>
                    <a:cxn ang="0">
                      <a:pos x="4" y="4"/>
                    </a:cxn>
                    <a:cxn ang="0">
                      <a:pos x="4" y="8"/>
                    </a:cxn>
                    <a:cxn ang="0">
                      <a:pos x="8" y="8"/>
                    </a:cxn>
                    <a:cxn ang="0">
                      <a:pos x="8" y="4"/>
                    </a:cxn>
                    <a:cxn ang="0">
                      <a:pos x="8" y="4"/>
                    </a:cxn>
                    <a:cxn ang="0">
                      <a:pos x="4" y="4"/>
                    </a:cxn>
                    <a:cxn ang="0">
                      <a:pos x="4" y="4"/>
                    </a:cxn>
                    <a:cxn ang="0">
                      <a:pos x="4" y="0"/>
                    </a:cxn>
                    <a:cxn ang="0">
                      <a:pos x="4" y="0"/>
                    </a:cxn>
                    <a:cxn ang="0">
                      <a:pos x="4" y="0"/>
                    </a:cxn>
                    <a:cxn ang="0">
                      <a:pos x="4" y="0"/>
                    </a:cxn>
                    <a:cxn ang="0">
                      <a:pos x="4" y="0"/>
                    </a:cxn>
                    <a:cxn ang="0">
                      <a:pos x="4" y="0"/>
                    </a:cxn>
                    <a:cxn ang="0">
                      <a:pos x="0" y="0"/>
                    </a:cxn>
                    <a:cxn ang="0">
                      <a:pos x="0" y="0"/>
                    </a:cxn>
                  </a:cxnLst>
                  <a:rect l="0" t="0" r="r" b="b"/>
                  <a:pathLst>
                    <a:path w="8" h="8">
                      <a:moveTo>
                        <a:pt x="0" y="0"/>
                      </a:moveTo>
                      <a:lnTo>
                        <a:pt x="0" y="0"/>
                      </a:lnTo>
                      <a:lnTo>
                        <a:pt x="4" y="4"/>
                      </a:lnTo>
                      <a:lnTo>
                        <a:pt x="4" y="4"/>
                      </a:lnTo>
                      <a:lnTo>
                        <a:pt x="4" y="8"/>
                      </a:lnTo>
                      <a:lnTo>
                        <a:pt x="8" y="8"/>
                      </a:lnTo>
                      <a:lnTo>
                        <a:pt x="8" y="4"/>
                      </a:lnTo>
                      <a:lnTo>
                        <a:pt x="8" y="4"/>
                      </a:lnTo>
                      <a:lnTo>
                        <a:pt x="4" y="4"/>
                      </a:lnTo>
                      <a:lnTo>
                        <a:pt x="4" y="4"/>
                      </a:lnTo>
                      <a:lnTo>
                        <a:pt x="4" y="0"/>
                      </a:lnTo>
                      <a:lnTo>
                        <a:pt x="4" y="0"/>
                      </a:lnTo>
                      <a:lnTo>
                        <a:pt x="4" y="0"/>
                      </a:lnTo>
                      <a:lnTo>
                        <a:pt x="4" y="0"/>
                      </a:lnTo>
                      <a:lnTo>
                        <a:pt x="4" y="0"/>
                      </a:lnTo>
                      <a:lnTo>
                        <a:pt x="4" y="0"/>
                      </a:lnTo>
                      <a:lnTo>
                        <a:pt x="0" y="0"/>
                      </a:lnTo>
                      <a:lnTo>
                        <a:pt x="0" y="0"/>
                      </a:lnTo>
                      <a:close/>
                    </a:path>
                  </a:pathLst>
                </a:custGeom>
                <a:solidFill>
                  <a:srgbClr val="000000"/>
                </a:solidFill>
                <a:ln w="9525">
                  <a:noFill/>
                  <a:round/>
                  <a:headEnd/>
                  <a:tailEnd/>
                </a:ln>
              </p:spPr>
              <p:txBody>
                <a:bodyPr/>
                <a:lstStyle/>
                <a:p>
                  <a:endParaRPr lang="en-US"/>
                </a:p>
              </p:txBody>
            </p:sp>
            <p:sp>
              <p:nvSpPr>
                <p:cNvPr id="385643" name="Freeform 619"/>
                <p:cNvSpPr>
                  <a:spLocks noChangeAspect="1"/>
                </p:cNvSpPr>
                <p:nvPr/>
              </p:nvSpPr>
              <p:spPr bwMode="auto">
                <a:xfrm>
                  <a:off x="480" y="2660"/>
                  <a:ext cx="4" cy="247"/>
                </a:xfrm>
                <a:custGeom>
                  <a:avLst/>
                  <a:gdLst/>
                  <a:ahLst/>
                  <a:cxnLst>
                    <a:cxn ang="0">
                      <a:pos x="0" y="4"/>
                    </a:cxn>
                    <a:cxn ang="0">
                      <a:pos x="0" y="4"/>
                    </a:cxn>
                    <a:cxn ang="0">
                      <a:pos x="0" y="247"/>
                    </a:cxn>
                    <a:cxn ang="0">
                      <a:pos x="4" y="247"/>
                    </a:cxn>
                    <a:cxn ang="0">
                      <a:pos x="4" y="4"/>
                    </a:cxn>
                    <a:cxn ang="0">
                      <a:pos x="4" y="4"/>
                    </a:cxn>
                    <a:cxn ang="0">
                      <a:pos x="4" y="0"/>
                    </a:cxn>
                    <a:cxn ang="0">
                      <a:pos x="0" y="4"/>
                    </a:cxn>
                    <a:cxn ang="0">
                      <a:pos x="0" y="4"/>
                    </a:cxn>
                  </a:cxnLst>
                  <a:rect l="0" t="0" r="r" b="b"/>
                  <a:pathLst>
                    <a:path w="4" h="247">
                      <a:moveTo>
                        <a:pt x="0" y="4"/>
                      </a:moveTo>
                      <a:lnTo>
                        <a:pt x="0" y="4"/>
                      </a:lnTo>
                      <a:lnTo>
                        <a:pt x="0" y="247"/>
                      </a:lnTo>
                      <a:lnTo>
                        <a:pt x="4" y="247"/>
                      </a:lnTo>
                      <a:lnTo>
                        <a:pt x="4" y="4"/>
                      </a:lnTo>
                      <a:lnTo>
                        <a:pt x="4" y="4"/>
                      </a:lnTo>
                      <a:lnTo>
                        <a:pt x="4" y="0"/>
                      </a:lnTo>
                      <a:lnTo>
                        <a:pt x="0" y="4"/>
                      </a:lnTo>
                      <a:lnTo>
                        <a:pt x="0" y="4"/>
                      </a:lnTo>
                      <a:close/>
                    </a:path>
                  </a:pathLst>
                </a:custGeom>
                <a:solidFill>
                  <a:srgbClr val="000000"/>
                </a:solidFill>
                <a:ln w="9525">
                  <a:noFill/>
                  <a:round/>
                  <a:headEnd/>
                  <a:tailEnd/>
                </a:ln>
              </p:spPr>
              <p:txBody>
                <a:bodyPr/>
                <a:lstStyle/>
                <a:p>
                  <a:endParaRPr lang="en-US"/>
                </a:p>
              </p:txBody>
            </p:sp>
            <p:sp>
              <p:nvSpPr>
                <p:cNvPr id="385644" name="Freeform 620"/>
                <p:cNvSpPr>
                  <a:spLocks noChangeAspect="1"/>
                </p:cNvSpPr>
                <p:nvPr/>
              </p:nvSpPr>
              <p:spPr bwMode="auto">
                <a:xfrm>
                  <a:off x="480" y="2653"/>
                  <a:ext cx="8" cy="7"/>
                </a:xfrm>
                <a:custGeom>
                  <a:avLst/>
                  <a:gdLst/>
                  <a:ahLst/>
                  <a:cxnLst>
                    <a:cxn ang="0">
                      <a:pos x="8" y="0"/>
                    </a:cxn>
                    <a:cxn ang="0">
                      <a:pos x="8" y="0"/>
                    </a:cxn>
                    <a:cxn ang="0">
                      <a:pos x="4" y="0"/>
                    </a:cxn>
                    <a:cxn ang="0">
                      <a:pos x="4" y="4"/>
                    </a:cxn>
                    <a:cxn ang="0">
                      <a:pos x="4" y="7"/>
                    </a:cxn>
                    <a:cxn ang="0">
                      <a:pos x="0" y="7"/>
                    </a:cxn>
                    <a:cxn ang="0">
                      <a:pos x="4" y="7"/>
                    </a:cxn>
                    <a:cxn ang="0">
                      <a:pos x="4" y="7"/>
                    </a:cxn>
                    <a:cxn ang="0">
                      <a:pos x="4" y="4"/>
                    </a:cxn>
                    <a:cxn ang="0">
                      <a:pos x="8" y="4"/>
                    </a:cxn>
                    <a:cxn ang="0">
                      <a:pos x="8" y="0"/>
                    </a:cxn>
                    <a:cxn ang="0">
                      <a:pos x="8" y="0"/>
                    </a:cxn>
                    <a:cxn ang="0">
                      <a:pos x="8" y="0"/>
                    </a:cxn>
                    <a:cxn ang="0">
                      <a:pos x="8" y="0"/>
                    </a:cxn>
                    <a:cxn ang="0">
                      <a:pos x="8" y="0"/>
                    </a:cxn>
                  </a:cxnLst>
                  <a:rect l="0" t="0" r="r" b="b"/>
                  <a:pathLst>
                    <a:path w="8" h="7">
                      <a:moveTo>
                        <a:pt x="8" y="0"/>
                      </a:moveTo>
                      <a:lnTo>
                        <a:pt x="8" y="0"/>
                      </a:lnTo>
                      <a:lnTo>
                        <a:pt x="4" y="0"/>
                      </a:lnTo>
                      <a:lnTo>
                        <a:pt x="4" y="4"/>
                      </a:lnTo>
                      <a:lnTo>
                        <a:pt x="4" y="7"/>
                      </a:lnTo>
                      <a:lnTo>
                        <a:pt x="0" y="7"/>
                      </a:lnTo>
                      <a:lnTo>
                        <a:pt x="4" y="7"/>
                      </a:lnTo>
                      <a:lnTo>
                        <a:pt x="4" y="7"/>
                      </a:lnTo>
                      <a:lnTo>
                        <a:pt x="4" y="4"/>
                      </a:lnTo>
                      <a:lnTo>
                        <a:pt x="8" y="4"/>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5645" name="Freeform 621"/>
                <p:cNvSpPr>
                  <a:spLocks noChangeAspect="1"/>
                </p:cNvSpPr>
                <p:nvPr/>
              </p:nvSpPr>
              <p:spPr bwMode="auto">
                <a:xfrm>
                  <a:off x="488" y="2486"/>
                  <a:ext cx="335" cy="167"/>
                </a:xfrm>
                <a:custGeom>
                  <a:avLst/>
                  <a:gdLst/>
                  <a:ahLst/>
                  <a:cxnLst>
                    <a:cxn ang="0">
                      <a:pos x="335" y="0"/>
                    </a:cxn>
                    <a:cxn ang="0">
                      <a:pos x="335" y="0"/>
                    </a:cxn>
                    <a:cxn ang="0">
                      <a:pos x="0" y="167"/>
                    </a:cxn>
                    <a:cxn ang="0">
                      <a:pos x="0" y="167"/>
                    </a:cxn>
                    <a:cxn ang="0">
                      <a:pos x="335" y="0"/>
                    </a:cxn>
                    <a:cxn ang="0">
                      <a:pos x="335" y="0"/>
                    </a:cxn>
                    <a:cxn ang="0">
                      <a:pos x="335" y="0"/>
                    </a:cxn>
                    <a:cxn ang="0">
                      <a:pos x="335" y="0"/>
                    </a:cxn>
                    <a:cxn ang="0">
                      <a:pos x="335" y="0"/>
                    </a:cxn>
                    <a:cxn ang="0">
                      <a:pos x="335" y="0"/>
                    </a:cxn>
                    <a:cxn ang="0">
                      <a:pos x="335" y="0"/>
                    </a:cxn>
                    <a:cxn ang="0">
                      <a:pos x="335" y="0"/>
                    </a:cxn>
                  </a:cxnLst>
                  <a:rect l="0" t="0" r="r" b="b"/>
                  <a:pathLst>
                    <a:path w="335" h="167">
                      <a:moveTo>
                        <a:pt x="335" y="0"/>
                      </a:moveTo>
                      <a:lnTo>
                        <a:pt x="335" y="0"/>
                      </a:lnTo>
                      <a:lnTo>
                        <a:pt x="0" y="167"/>
                      </a:lnTo>
                      <a:lnTo>
                        <a:pt x="0" y="167"/>
                      </a:lnTo>
                      <a:lnTo>
                        <a:pt x="335" y="0"/>
                      </a:lnTo>
                      <a:lnTo>
                        <a:pt x="335" y="0"/>
                      </a:lnTo>
                      <a:lnTo>
                        <a:pt x="335" y="0"/>
                      </a:lnTo>
                      <a:lnTo>
                        <a:pt x="335" y="0"/>
                      </a:lnTo>
                      <a:lnTo>
                        <a:pt x="335" y="0"/>
                      </a:lnTo>
                      <a:lnTo>
                        <a:pt x="335" y="0"/>
                      </a:lnTo>
                      <a:lnTo>
                        <a:pt x="335" y="0"/>
                      </a:lnTo>
                      <a:lnTo>
                        <a:pt x="335" y="0"/>
                      </a:lnTo>
                      <a:close/>
                    </a:path>
                  </a:pathLst>
                </a:custGeom>
                <a:solidFill>
                  <a:srgbClr val="000000"/>
                </a:solidFill>
                <a:ln w="9525">
                  <a:noFill/>
                  <a:round/>
                  <a:headEnd/>
                  <a:tailEnd/>
                </a:ln>
              </p:spPr>
              <p:txBody>
                <a:bodyPr/>
                <a:lstStyle/>
                <a:p>
                  <a:endParaRPr lang="en-US"/>
                </a:p>
              </p:txBody>
            </p:sp>
            <p:sp>
              <p:nvSpPr>
                <p:cNvPr id="385646" name="Freeform 622"/>
                <p:cNvSpPr>
                  <a:spLocks noChangeAspect="1"/>
                </p:cNvSpPr>
                <p:nvPr/>
              </p:nvSpPr>
              <p:spPr bwMode="auto">
                <a:xfrm>
                  <a:off x="823" y="2486"/>
                  <a:ext cx="523" cy="87"/>
                </a:xfrm>
                <a:custGeom>
                  <a:avLst/>
                  <a:gdLst/>
                  <a:ahLst/>
                  <a:cxnLst>
                    <a:cxn ang="0">
                      <a:pos x="519" y="83"/>
                    </a:cxn>
                    <a:cxn ang="0">
                      <a:pos x="519" y="83"/>
                    </a:cxn>
                    <a:cxn ang="0">
                      <a:pos x="0" y="0"/>
                    </a:cxn>
                    <a:cxn ang="0">
                      <a:pos x="0" y="0"/>
                    </a:cxn>
                    <a:cxn ang="0">
                      <a:pos x="519" y="87"/>
                    </a:cxn>
                    <a:cxn ang="0">
                      <a:pos x="519" y="87"/>
                    </a:cxn>
                    <a:cxn ang="0">
                      <a:pos x="519" y="87"/>
                    </a:cxn>
                    <a:cxn ang="0">
                      <a:pos x="523" y="87"/>
                    </a:cxn>
                    <a:cxn ang="0">
                      <a:pos x="523" y="83"/>
                    </a:cxn>
                    <a:cxn ang="0">
                      <a:pos x="523" y="83"/>
                    </a:cxn>
                    <a:cxn ang="0">
                      <a:pos x="519" y="83"/>
                    </a:cxn>
                    <a:cxn ang="0">
                      <a:pos x="519" y="83"/>
                    </a:cxn>
                  </a:cxnLst>
                  <a:rect l="0" t="0" r="r" b="b"/>
                  <a:pathLst>
                    <a:path w="523" h="87">
                      <a:moveTo>
                        <a:pt x="519" y="83"/>
                      </a:moveTo>
                      <a:lnTo>
                        <a:pt x="519" y="83"/>
                      </a:lnTo>
                      <a:lnTo>
                        <a:pt x="0" y="0"/>
                      </a:lnTo>
                      <a:lnTo>
                        <a:pt x="0" y="0"/>
                      </a:lnTo>
                      <a:lnTo>
                        <a:pt x="519" y="87"/>
                      </a:lnTo>
                      <a:lnTo>
                        <a:pt x="519" y="87"/>
                      </a:lnTo>
                      <a:lnTo>
                        <a:pt x="519" y="87"/>
                      </a:lnTo>
                      <a:lnTo>
                        <a:pt x="523" y="87"/>
                      </a:lnTo>
                      <a:lnTo>
                        <a:pt x="523" y="83"/>
                      </a:lnTo>
                      <a:lnTo>
                        <a:pt x="523" y="83"/>
                      </a:lnTo>
                      <a:lnTo>
                        <a:pt x="519" y="83"/>
                      </a:lnTo>
                      <a:lnTo>
                        <a:pt x="519" y="83"/>
                      </a:lnTo>
                      <a:close/>
                    </a:path>
                  </a:pathLst>
                </a:custGeom>
                <a:solidFill>
                  <a:srgbClr val="000000"/>
                </a:solidFill>
                <a:ln w="9525">
                  <a:noFill/>
                  <a:round/>
                  <a:headEnd/>
                  <a:tailEnd/>
                </a:ln>
              </p:spPr>
              <p:txBody>
                <a:bodyPr/>
                <a:lstStyle/>
                <a:p>
                  <a:endParaRPr lang="en-US"/>
                </a:p>
              </p:txBody>
            </p:sp>
            <p:sp>
              <p:nvSpPr>
                <p:cNvPr id="385647" name="Freeform 623"/>
                <p:cNvSpPr>
                  <a:spLocks noChangeAspect="1"/>
                </p:cNvSpPr>
                <p:nvPr/>
              </p:nvSpPr>
              <p:spPr bwMode="auto">
                <a:xfrm>
                  <a:off x="1342" y="2573"/>
                  <a:ext cx="4" cy="4"/>
                </a:xfrm>
                <a:custGeom>
                  <a:avLst/>
                  <a:gdLst/>
                  <a:ahLst/>
                  <a:cxnLst>
                    <a:cxn ang="0">
                      <a:pos x="4" y="4"/>
                    </a:cxn>
                    <a:cxn ang="0">
                      <a:pos x="4" y="4"/>
                    </a:cxn>
                    <a:cxn ang="0">
                      <a:pos x="4" y="4"/>
                    </a:cxn>
                    <a:cxn ang="0">
                      <a:pos x="4" y="0"/>
                    </a:cxn>
                    <a:cxn ang="0">
                      <a:pos x="4" y="0"/>
                    </a:cxn>
                    <a:cxn ang="0">
                      <a:pos x="0" y="0"/>
                    </a:cxn>
                    <a:cxn ang="0">
                      <a:pos x="0" y="0"/>
                    </a:cxn>
                    <a:cxn ang="0">
                      <a:pos x="0" y="0"/>
                    </a:cxn>
                    <a:cxn ang="0">
                      <a:pos x="4" y="0"/>
                    </a:cxn>
                    <a:cxn ang="0">
                      <a:pos x="4" y="4"/>
                    </a:cxn>
                    <a:cxn ang="0">
                      <a:pos x="4" y="4"/>
                    </a:cxn>
                    <a:cxn ang="0">
                      <a:pos x="4" y="4"/>
                    </a:cxn>
                    <a:cxn ang="0">
                      <a:pos x="4" y="4"/>
                    </a:cxn>
                    <a:cxn ang="0">
                      <a:pos x="4" y="4"/>
                    </a:cxn>
                    <a:cxn ang="0">
                      <a:pos x="4" y="4"/>
                    </a:cxn>
                  </a:cxnLst>
                  <a:rect l="0" t="0" r="r" b="b"/>
                  <a:pathLst>
                    <a:path w="4" h="4">
                      <a:moveTo>
                        <a:pt x="4" y="4"/>
                      </a:moveTo>
                      <a:lnTo>
                        <a:pt x="4" y="4"/>
                      </a:lnTo>
                      <a:lnTo>
                        <a:pt x="4" y="4"/>
                      </a:lnTo>
                      <a:lnTo>
                        <a:pt x="4" y="0"/>
                      </a:lnTo>
                      <a:lnTo>
                        <a:pt x="4" y="0"/>
                      </a:lnTo>
                      <a:lnTo>
                        <a:pt x="0" y="0"/>
                      </a:lnTo>
                      <a:lnTo>
                        <a:pt x="0" y="0"/>
                      </a:lnTo>
                      <a:lnTo>
                        <a:pt x="0" y="0"/>
                      </a:lnTo>
                      <a:lnTo>
                        <a:pt x="4" y="0"/>
                      </a:lnTo>
                      <a:lnTo>
                        <a:pt x="4" y="4"/>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85648" name="Freeform 624"/>
                <p:cNvSpPr>
                  <a:spLocks noChangeAspect="1"/>
                </p:cNvSpPr>
                <p:nvPr/>
              </p:nvSpPr>
              <p:spPr bwMode="auto">
                <a:xfrm>
                  <a:off x="1346" y="2577"/>
                  <a:ext cx="1" cy="243"/>
                </a:xfrm>
                <a:custGeom>
                  <a:avLst/>
                  <a:gdLst/>
                  <a:ahLst/>
                  <a:cxnLst>
                    <a:cxn ang="0">
                      <a:pos x="0" y="243"/>
                    </a:cxn>
                    <a:cxn ang="0">
                      <a:pos x="0" y="243"/>
                    </a:cxn>
                    <a:cxn ang="0">
                      <a:pos x="0" y="0"/>
                    </a:cxn>
                    <a:cxn ang="0">
                      <a:pos x="0" y="0"/>
                    </a:cxn>
                    <a:cxn ang="0">
                      <a:pos x="0" y="243"/>
                    </a:cxn>
                    <a:cxn ang="0">
                      <a:pos x="0" y="243"/>
                    </a:cxn>
                    <a:cxn ang="0">
                      <a:pos x="0" y="243"/>
                    </a:cxn>
                    <a:cxn ang="0">
                      <a:pos x="0" y="243"/>
                    </a:cxn>
                    <a:cxn ang="0">
                      <a:pos x="0" y="243"/>
                    </a:cxn>
                  </a:cxnLst>
                  <a:rect l="0" t="0" r="r" b="b"/>
                  <a:pathLst>
                    <a:path h="243">
                      <a:moveTo>
                        <a:pt x="0" y="243"/>
                      </a:moveTo>
                      <a:lnTo>
                        <a:pt x="0" y="243"/>
                      </a:lnTo>
                      <a:lnTo>
                        <a:pt x="0" y="0"/>
                      </a:lnTo>
                      <a:lnTo>
                        <a:pt x="0" y="0"/>
                      </a:lnTo>
                      <a:lnTo>
                        <a:pt x="0" y="243"/>
                      </a:lnTo>
                      <a:lnTo>
                        <a:pt x="0" y="243"/>
                      </a:lnTo>
                      <a:lnTo>
                        <a:pt x="0" y="243"/>
                      </a:lnTo>
                      <a:lnTo>
                        <a:pt x="0" y="243"/>
                      </a:lnTo>
                      <a:lnTo>
                        <a:pt x="0" y="243"/>
                      </a:lnTo>
                      <a:close/>
                    </a:path>
                  </a:pathLst>
                </a:custGeom>
                <a:solidFill>
                  <a:srgbClr val="000000"/>
                </a:solidFill>
                <a:ln w="9525">
                  <a:noFill/>
                  <a:round/>
                  <a:headEnd/>
                  <a:tailEnd/>
                </a:ln>
              </p:spPr>
              <p:txBody>
                <a:bodyPr/>
                <a:lstStyle/>
                <a:p>
                  <a:endParaRPr lang="en-US"/>
                </a:p>
              </p:txBody>
            </p:sp>
            <p:sp>
              <p:nvSpPr>
                <p:cNvPr id="385649" name="Freeform 625"/>
                <p:cNvSpPr>
                  <a:spLocks noChangeAspect="1"/>
                </p:cNvSpPr>
                <p:nvPr/>
              </p:nvSpPr>
              <p:spPr bwMode="auto">
                <a:xfrm>
                  <a:off x="1342" y="2820"/>
                  <a:ext cx="4" cy="11"/>
                </a:xfrm>
                <a:custGeom>
                  <a:avLst/>
                  <a:gdLst/>
                  <a:ahLst/>
                  <a:cxnLst>
                    <a:cxn ang="0">
                      <a:pos x="4" y="11"/>
                    </a:cxn>
                    <a:cxn ang="0">
                      <a:pos x="0" y="11"/>
                    </a:cxn>
                    <a:cxn ang="0">
                      <a:pos x="4" y="7"/>
                    </a:cxn>
                    <a:cxn ang="0">
                      <a:pos x="4" y="7"/>
                    </a:cxn>
                    <a:cxn ang="0">
                      <a:pos x="4" y="4"/>
                    </a:cxn>
                    <a:cxn ang="0">
                      <a:pos x="4" y="0"/>
                    </a:cxn>
                    <a:cxn ang="0">
                      <a:pos x="4" y="0"/>
                    </a:cxn>
                    <a:cxn ang="0">
                      <a:pos x="4" y="4"/>
                    </a:cxn>
                    <a:cxn ang="0">
                      <a:pos x="4" y="7"/>
                    </a:cxn>
                    <a:cxn ang="0">
                      <a:pos x="0" y="7"/>
                    </a:cxn>
                    <a:cxn ang="0">
                      <a:pos x="0" y="11"/>
                    </a:cxn>
                    <a:cxn ang="0">
                      <a:pos x="0" y="11"/>
                    </a:cxn>
                    <a:cxn ang="0">
                      <a:pos x="0" y="11"/>
                    </a:cxn>
                    <a:cxn ang="0">
                      <a:pos x="0" y="11"/>
                    </a:cxn>
                    <a:cxn ang="0">
                      <a:pos x="0" y="11"/>
                    </a:cxn>
                    <a:cxn ang="0">
                      <a:pos x="0" y="11"/>
                    </a:cxn>
                    <a:cxn ang="0">
                      <a:pos x="0" y="11"/>
                    </a:cxn>
                    <a:cxn ang="0">
                      <a:pos x="4" y="11"/>
                    </a:cxn>
                  </a:cxnLst>
                  <a:rect l="0" t="0" r="r" b="b"/>
                  <a:pathLst>
                    <a:path w="4" h="11">
                      <a:moveTo>
                        <a:pt x="4" y="11"/>
                      </a:moveTo>
                      <a:lnTo>
                        <a:pt x="0" y="11"/>
                      </a:lnTo>
                      <a:lnTo>
                        <a:pt x="4" y="7"/>
                      </a:lnTo>
                      <a:lnTo>
                        <a:pt x="4" y="7"/>
                      </a:lnTo>
                      <a:lnTo>
                        <a:pt x="4" y="4"/>
                      </a:lnTo>
                      <a:lnTo>
                        <a:pt x="4" y="0"/>
                      </a:lnTo>
                      <a:lnTo>
                        <a:pt x="4" y="0"/>
                      </a:lnTo>
                      <a:lnTo>
                        <a:pt x="4" y="4"/>
                      </a:lnTo>
                      <a:lnTo>
                        <a:pt x="4" y="7"/>
                      </a:lnTo>
                      <a:lnTo>
                        <a:pt x="0" y="7"/>
                      </a:lnTo>
                      <a:lnTo>
                        <a:pt x="0" y="11"/>
                      </a:lnTo>
                      <a:lnTo>
                        <a:pt x="0" y="11"/>
                      </a:lnTo>
                      <a:lnTo>
                        <a:pt x="0" y="11"/>
                      </a:lnTo>
                      <a:lnTo>
                        <a:pt x="0" y="11"/>
                      </a:lnTo>
                      <a:lnTo>
                        <a:pt x="0" y="11"/>
                      </a:lnTo>
                      <a:lnTo>
                        <a:pt x="0" y="11"/>
                      </a:lnTo>
                      <a:lnTo>
                        <a:pt x="0" y="11"/>
                      </a:lnTo>
                      <a:lnTo>
                        <a:pt x="4" y="11"/>
                      </a:lnTo>
                      <a:close/>
                    </a:path>
                  </a:pathLst>
                </a:custGeom>
                <a:solidFill>
                  <a:srgbClr val="000000"/>
                </a:solidFill>
                <a:ln w="9525">
                  <a:noFill/>
                  <a:round/>
                  <a:headEnd/>
                  <a:tailEnd/>
                </a:ln>
              </p:spPr>
              <p:txBody>
                <a:bodyPr/>
                <a:lstStyle/>
                <a:p>
                  <a:endParaRPr lang="en-US"/>
                </a:p>
              </p:txBody>
            </p:sp>
            <p:sp>
              <p:nvSpPr>
                <p:cNvPr id="385650" name="Freeform 626"/>
                <p:cNvSpPr>
                  <a:spLocks noChangeAspect="1"/>
                </p:cNvSpPr>
                <p:nvPr/>
              </p:nvSpPr>
              <p:spPr bwMode="auto">
                <a:xfrm>
                  <a:off x="1342" y="2831"/>
                  <a:ext cx="4" cy="23"/>
                </a:xfrm>
                <a:custGeom>
                  <a:avLst/>
                  <a:gdLst/>
                  <a:ahLst/>
                  <a:cxnLst>
                    <a:cxn ang="0">
                      <a:pos x="0" y="23"/>
                    </a:cxn>
                    <a:cxn ang="0">
                      <a:pos x="4" y="23"/>
                    </a:cxn>
                    <a:cxn ang="0">
                      <a:pos x="4" y="0"/>
                    </a:cxn>
                    <a:cxn ang="0">
                      <a:pos x="0" y="0"/>
                    </a:cxn>
                    <a:cxn ang="0">
                      <a:pos x="0" y="23"/>
                    </a:cxn>
                    <a:cxn ang="0">
                      <a:pos x="0" y="23"/>
                    </a:cxn>
                    <a:cxn ang="0">
                      <a:pos x="0" y="23"/>
                    </a:cxn>
                    <a:cxn ang="0">
                      <a:pos x="0" y="23"/>
                    </a:cxn>
                    <a:cxn ang="0">
                      <a:pos x="0" y="23"/>
                    </a:cxn>
                    <a:cxn ang="0">
                      <a:pos x="0" y="23"/>
                    </a:cxn>
                    <a:cxn ang="0">
                      <a:pos x="4" y="23"/>
                    </a:cxn>
                    <a:cxn ang="0">
                      <a:pos x="0" y="23"/>
                    </a:cxn>
                  </a:cxnLst>
                  <a:rect l="0" t="0" r="r" b="b"/>
                  <a:pathLst>
                    <a:path w="4" h="23">
                      <a:moveTo>
                        <a:pt x="0" y="23"/>
                      </a:moveTo>
                      <a:lnTo>
                        <a:pt x="4" y="23"/>
                      </a:lnTo>
                      <a:lnTo>
                        <a:pt x="4" y="0"/>
                      </a:lnTo>
                      <a:lnTo>
                        <a:pt x="0" y="0"/>
                      </a:lnTo>
                      <a:lnTo>
                        <a:pt x="0" y="23"/>
                      </a:lnTo>
                      <a:lnTo>
                        <a:pt x="0" y="23"/>
                      </a:lnTo>
                      <a:lnTo>
                        <a:pt x="0" y="23"/>
                      </a:lnTo>
                      <a:lnTo>
                        <a:pt x="0" y="23"/>
                      </a:lnTo>
                      <a:lnTo>
                        <a:pt x="0" y="23"/>
                      </a:lnTo>
                      <a:lnTo>
                        <a:pt x="0" y="23"/>
                      </a:lnTo>
                      <a:lnTo>
                        <a:pt x="4" y="23"/>
                      </a:lnTo>
                      <a:lnTo>
                        <a:pt x="0" y="23"/>
                      </a:lnTo>
                      <a:close/>
                    </a:path>
                  </a:pathLst>
                </a:custGeom>
                <a:solidFill>
                  <a:srgbClr val="000000"/>
                </a:solidFill>
                <a:ln w="9525">
                  <a:noFill/>
                  <a:round/>
                  <a:headEnd/>
                  <a:tailEnd/>
                </a:ln>
              </p:spPr>
              <p:txBody>
                <a:bodyPr/>
                <a:lstStyle/>
                <a:p>
                  <a:endParaRPr lang="en-US"/>
                </a:p>
              </p:txBody>
            </p:sp>
            <p:sp>
              <p:nvSpPr>
                <p:cNvPr id="385651" name="Freeform 627"/>
                <p:cNvSpPr>
                  <a:spLocks noChangeAspect="1"/>
                </p:cNvSpPr>
                <p:nvPr/>
              </p:nvSpPr>
              <p:spPr bwMode="auto">
                <a:xfrm>
                  <a:off x="1063" y="2850"/>
                  <a:ext cx="283" cy="213"/>
                </a:xfrm>
                <a:custGeom>
                  <a:avLst/>
                  <a:gdLst/>
                  <a:ahLst/>
                  <a:cxnLst>
                    <a:cxn ang="0">
                      <a:pos x="0" y="213"/>
                    </a:cxn>
                    <a:cxn ang="0">
                      <a:pos x="0" y="213"/>
                    </a:cxn>
                    <a:cxn ang="0">
                      <a:pos x="283" y="4"/>
                    </a:cxn>
                    <a:cxn ang="0">
                      <a:pos x="279" y="0"/>
                    </a:cxn>
                    <a:cxn ang="0">
                      <a:pos x="0" y="213"/>
                    </a:cxn>
                    <a:cxn ang="0">
                      <a:pos x="0" y="213"/>
                    </a:cxn>
                    <a:cxn ang="0">
                      <a:pos x="0" y="213"/>
                    </a:cxn>
                    <a:cxn ang="0">
                      <a:pos x="0" y="213"/>
                    </a:cxn>
                    <a:cxn ang="0">
                      <a:pos x="0" y="213"/>
                    </a:cxn>
                    <a:cxn ang="0">
                      <a:pos x="0" y="213"/>
                    </a:cxn>
                    <a:cxn ang="0">
                      <a:pos x="0" y="213"/>
                    </a:cxn>
                    <a:cxn ang="0">
                      <a:pos x="0" y="213"/>
                    </a:cxn>
                  </a:cxnLst>
                  <a:rect l="0" t="0" r="r" b="b"/>
                  <a:pathLst>
                    <a:path w="283" h="213">
                      <a:moveTo>
                        <a:pt x="0" y="213"/>
                      </a:moveTo>
                      <a:lnTo>
                        <a:pt x="0" y="213"/>
                      </a:lnTo>
                      <a:lnTo>
                        <a:pt x="283" y="4"/>
                      </a:lnTo>
                      <a:lnTo>
                        <a:pt x="279" y="0"/>
                      </a:lnTo>
                      <a:lnTo>
                        <a:pt x="0" y="213"/>
                      </a:lnTo>
                      <a:lnTo>
                        <a:pt x="0" y="213"/>
                      </a:lnTo>
                      <a:lnTo>
                        <a:pt x="0" y="213"/>
                      </a:lnTo>
                      <a:lnTo>
                        <a:pt x="0" y="213"/>
                      </a:lnTo>
                      <a:lnTo>
                        <a:pt x="0" y="213"/>
                      </a:lnTo>
                      <a:lnTo>
                        <a:pt x="0" y="213"/>
                      </a:lnTo>
                      <a:lnTo>
                        <a:pt x="0" y="213"/>
                      </a:lnTo>
                      <a:lnTo>
                        <a:pt x="0" y="213"/>
                      </a:lnTo>
                      <a:close/>
                    </a:path>
                  </a:pathLst>
                </a:custGeom>
                <a:solidFill>
                  <a:srgbClr val="000000"/>
                </a:solidFill>
                <a:ln w="9525">
                  <a:noFill/>
                  <a:round/>
                  <a:headEnd/>
                  <a:tailEnd/>
                </a:ln>
              </p:spPr>
              <p:txBody>
                <a:bodyPr/>
                <a:lstStyle/>
                <a:p>
                  <a:endParaRPr lang="en-US"/>
                </a:p>
              </p:txBody>
            </p:sp>
            <p:sp>
              <p:nvSpPr>
                <p:cNvPr id="385652" name="Freeform 628"/>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close/>
                    </a:path>
                  </a:pathLst>
                </a:custGeom>
                <a:solidFill>
                  <a:srgbClr val="000000"/>
                </a:solidFill>
                <a:ln w="9525">
                  <a:noFill/>
                  <a:round/>
                  <a:headEnd/>
                  <a:tailEnd/>
                </a:ln>
              </p:spPr>
              <p:txBody>
                <a:bodyPr/>
                <a:lstStyle/>
                <a:p>
                  <a:endParaRPr lang="en-US"/>
                </a:p>
              </p:txBody>
            </p:sp>
            <p:sp>
              <p:nvSpPr>
                <p:cNvPr id="385653" name="Freeform 629"/>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path>
                  </a:pathLst>
                </a:custGeom>
                <a:noFill/>
                <a:ln w="6350">
                  <a:solidFill>
                    <a:srgbClr val="000000"/>
                  </a:solidFill>
                  <a:prstDash val="solid"/>
                  <a:round/>
                  <a:headEnd/>
                  <a:tailEnd/>
                </a:ln>
              </p:spPr>
              <p:txBody>
                <a:bodyPr/>
                <a:lstStyle/>
                <a:p>
                  <a:endParaRPr lang="en-US"/>
                </a:p>
              </p:txBody>
            </p:sp>
            <p:sp>
              <p:nvSpPr>
                <p:cNvPr id="385654" name="Freeform 630"/>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close/>
                    </a:path>
                  </a:pathLst>
                </a:custGeom>
                <a:solidFill>
                  <a:srgbClr val="FFE5CC"/>
                </a:solidFill>
                <a:ln w="9525">
                  <a:noFill/>
                  <a:round/>
                  <a:headEnd/>
                  <a:tailEnd/>
                </a:ln>
              </p:spPr>
              <p:txBody>
                <a:bodyPr/>
                <a:lstStyle/>
                <a:p>
                  <a:endParaRPr lang="en-US"/>
                </a:p>
              </p:txBody>
            </p:sp>
            <p:sp>
              <p:nvSpPr>
                <p:cNvPr id="385655" name="Freeform 631"/>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path>
                  </a:pathLst>
                </a:custGeom>
                <a:noFill/>
                <a:ln w="6350">
                  <a:solidFill>
                    <a:srgbClr val="000000"/>
                  </a:solidFill>
                  <a:prstDash val="solid"/>
                  <a:round/>
                  <a:headEnd/>
                  <a:tailEnd/>
                </a:ln>
              </p:spPr>
              <p:txBody>
                <a:bodyPr/>
                <a:lstStyle/>
                <a:p>
                  <a:endParaRPr lang="en-US"/>
                </a:p>
              </p:txBody>
            </p:sp>
            <p:sp>
              <p:nvSpPr>
                <p:cNvPr id="385656" name="Freeform 632"/>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close/>
                    </a:path>
                  </a:pathLst>
                </a:custGeom>
                <a:solidFill>
                  <a:srgbClr val="F7F7E0"/>
                </a:solidFill>
                <a:ln w="9525">
                  <a:noFill/>
                  <a:round/>
                  <a:headEnd/>
                  <a:tailEnd/>
                </a:ln>
              </p:spPr>
              <p:txBody>
                <a:bodyPr/>
                <a:lstStyle/>
                <a:p>
                  <a:endParaRPr lang="en-US"/>
                </a:p>
              </p:txBody>
            </p:sp>
            <p:sp>
              <p:nvSpPr>
                <p:cNvPr id="385657" name="Freeform 633"/>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path>
                  </a:pathLst>
                </a:custGeom>
                <a:noFill/>
                <a:ln w="6350">
                  <a:solidFill>
                    <a:srgbClr val="000000"/>
                  </a:solidFill>
                  <a:prstDash val="solid"/>
                  <a:round/>
                  <a:headEnd/>
                  <a:tailEnd/>
                </a:ln>
              </p:spPr>
              <p:txBody>
                <a:bodyPr/>
                <a:lstStyle/>
                <a:p>
                  <a:endParaRPr lang="en-US"/>
                </a:p>
              </p:txBody>
            </p:sp>
            <p:sp>
              <p:nvSpPr>
                <p:cNvPr id="385658" name="Freeform 634"/>
                <p:cNvSpPr>
                  <a:spLocks noChangeAspect="1"/>
                </p:cNvSpPr>
                <p:nvPr/>
              </p:nvSpPr>
              <p:spPr bwMode="auto">
                <a:xfrm>
                  <a:off x="1063" y="2816"/>
                  <a:ext cx="283" cy="213"/>
                </a:xfrm>
                <a:custGeom>
                  <a:avLst/>
                  <a:gdLst/>
                  <a:ahLst/>
                  <a:cxnLst>
                    <a:cxn ang="0">
                      <a:pos x="279" y="0"/>
                    </a:cxn>
                    <a:cxn ang="0">
                      <a:pos x="283" y="0"/>
                    </a:cxn>
                    <a:cxn ang="0">
                      <a:pos x="0" y="209"/>
                    </a:cxn>
                    <a:cxn ang="0">
                      <a:pos x="0" y="213"/>
                    </a:cxn>
                    <a:cxn ang="0">
                      <a:pos x="283" y="0"/>
                    </a:cxn>
                    <a:cxn ang="0">
                      <a:pos x="283" y="0"/>
                    </a:cxn>
                    <a:cxn ang="0">
                      <a:pos x="283" y="0"/>
                    </a:cxn>
                    <a:cxn ang="0">
                      <a:pos x="283" y="0"/>
                    </a:cxn>
                    <a:cxn ang="0">
                      <a:pos x="283" y="0"/>
                    </a:cxn>
                    <a:cxn ang="0">
                      <a:pos x="283" y="0"/>
                    </a:cxn>
                    <a:cxn ang="0">
                      <a:pos x="283" y="0"/>
                    </a:cxn>
                    <a:cxn ang="0">
                      <a:pos x="279" y="0"/>
                    </a:cxn>
                  </a:cxnLst>
                  <a:rect l="0" t="0" r="r" b="b"/>
                  <a:pathLst>
                    <a:path w="283" h="213">
                      <a:moveTo>
                        <a:pt x="279" y="0"/>
                      </a:moveTo>
                      <a:lnTo>
                        <a:pt x="283" y="0"/>
                      </a:lnTo>
                      <a:lnTo>
                        <a:pt x="0" y="209"/>
                      </a:lnTo>
                      <a:lnTo>
                        <a:pt x="0" y="213"/>
                      </a:lnTo>
                      <a:lnTo>
                        <a:pt x="283" y="0"/>
                      </a:lnTo>
                      <a:lnTo>
                        <a:pt x="283" y="0"/>
                      </a:lnTo>
                      <a:lnTo>
                        <a:pt x="283" y="0"/>
                      </a:lnTo>
                      <a:lnTo>
                        <a:pt x="283" y="0"/>
                      </a:lnTo>
                      <a:lnTo>
                        <a:pt x="283" y="0"/>
                      </a:lnTo>
                      <a:lnTo>
                        <a:pt x="283" y="0"/>
                      </a:lnTo>
                      <a:lnTo>
                        <a:pt x="283" y="0"/>
                      </a:lnTo>
                      <a:lnTo>
                        <a:pt x="279" y="0"/>
                      </a:lnTo>
                      <a:close/>
                    </a:path>
                  </a:pathLst>
                </a:custGeom>
                <a:solidFill>
                  <a:srgbClr val="7F7F7F"/>
                </a:solidFill>
                <a:ln w="9525">
                  <a:noFill/>
                  <a:round/>
                  <a:headEnd/>
                  <a:tailEnd/>
                </a:ln>
              </p:spPr>
              <p:txBody>
                <a:bodyPr/>
                <a:lstStyle/>
                <a:p>
                  <a:endParaRPr lang="en-US"/>
                </a:p>
              </p:txBody>
            </p:sp>
            <p:sp>
              <p:nvSpPr>
                <p:cNvPr id="385659" name="Freeform 635"/>
                <p:cNvSpPr>
                  <a:spLocks noChangeAspect="1"/>
                </p:cNvSpPr>
                <p:nvPr/>
              </p:nvSpPr>
              <p:spPr bwMode="auto">
                <a:xfrm>
                  <a:off x="1342" y="2801"/>
                  <a:ext cx="4" cy="15"/>
                </a:xfrm>
                <a:custGeom>
                  <a:avLst/>
                  <a:gdLst/>
                  <a:ahLst/>
                  <a:cxnLst>
                    <a:cxn ang="0">
                      <a:pos x="0" y="4"/>
                    </a:cxn>
                    <a:cxn ang="0">
                      <a:pos x="0" y="4"/>
                    </a:cxn>
                    <a:cxn ang="0">
                      <a:pos x="0" y="15"/>
                    </a:cxn>
                    <a:cxn ang="0">
                      <a:pos x="4" y="15"/>
                    </a:cxn>
                    <a:cxn ang="0">
                      <a:pos x="4" y="4"/>
                    </a:cxn>
                    <a:cxn ang="0">
                      <a:pos x="0" y="0"/>
                    </a:cxn>
                    <a:cxn ang="0">
                      <a:pos x="4" y="4"/>
                    </a:cxn>
                    <a:cxn ang="0">
                      <a:pos x="4" y="4"/>
                    </a:cxn>
                    <a:cxn ang="0">
                      <a:pos x="0" y="0"/>
                    </a:cxn>
                    <a:cxn ang="0">
                      <a:pos x="0" y="4"/>
                    </a:cxn>
                    <a:cxn ang="0">
                      <a:pos x="0" y="4"/>
                    </a:cxn>
                    <a:cxn ang="0">
                      <a:pos x="0" y="4"/>
                    </a:cxn>
                  </a:cxnLst>
                  <a:rect l="0" t="0" r="r" b="b"/>
                  <a:pathLst>
                    <a:path w="4" h="15">
                      <a:moveTo>
                        <a:pt x="0" y="4"/>
                      </a:moveTo>
                      <a:lnTo>
                        <a:pt x="0" y="4"/>
                      </a:lnTo>
                      <a:lnTo>
                        <a:pt x="0" y="15"/>
                      </a:lnTo>
                      <a:lnTo>
                        <a:pt x="4" y="15"/>
                      </a:lnTo>
                      <a:lnTo>
                        <a:pt x="4" y="4"/>
                      </a:lnTo>
                      <a:lnTo>
                        <a:pt x="0" y="0"/>
                      </a:lnTo>
                      <a:lnTo>
                        <a:pt x="4" y="4"/>
                      </a:lnTo>
                      <a:lnTo>
                        <a:pt x="4" y="4"/>
                      </a:lnTo>
                      <a:lnTo>
                        <a:pt x="0" y="0"/>
                      </a:lnTo>
                      <a:lnTo>
                        <a:pt x="0" y="4"/>
                      </a:lnTo>
                      <a:lnTo>
                        <a:pt x="0" y="4"/>
                      </a:lnTo>
                      <a:lnTo>
                        <a:pt x="0" y="4"/>
                      </a:lnTo>
                      <a:close/>
                    </a:path>
                  </a:pathLst>
                </a:custGeom>
                <a:solidFill>
                  <a:srgbClr val="7F7F7F"/>
                </a:solidFill>
                <a:ln w="9525">
                  <a:noFill/>
                  <a:round/>
                  <a:headEnd/>
                  <a:tailEnd/>
                </a:ln>
              </p:spPr>
              <p:txBody>
                <a:bodyPr/>
                <a:lstStyle/>
                <a:p>
                  <a:endParaRPr lang="en-US"/>
                </a:p>
              </p:txBody>
            </p:sp>
            <p:sp>
              <p:nvSpPr>
                <p:cNvPr id="385660" name="Freeform 636"/>
                <p:cNvSpPr>
                  <a:spLocks noChangeAspect="1"/>
                </p:cNvSpPr>
                <p:nvPr/>
              </p:nvSpPr>
              <p:spPr bwMode="auto">
                <a:xfrm>
                  <a:off x="1063" y="2801"/>
                  <a:ext cx="283" cy="212"/>
                </a:xfrm>
                <a:custGeom>
                  <a:avLst/>
                  <a:gdLst/>
                  <a:ahLst/>
                  <a:cxnLst>
                    <a:cxn ang="0">
                      <a:pos x="4" y="212"/>
                    </a:cxn>
                    <a:cxn ang="0">
                      <a:pos x="0" y="212"/>
                    </a:cxn>
                    <a:cxn ang="0">
                      <a:pos x="283" y="4"/>
                    </a:cxn>
                    <a:cxn ang="0">
                      <a:pos x="283" y="0"/>
                    </a:cxn>
                    <a:cxn ang="0">
                      <a:pos x="0" y="212"/>
                    </a:cxn>
                    <a:cxn ang="0">
                      <a:pos x="0" y="212"/>
                    </a:cxn>
                    <a:cxn ang="0">
                      <a:pos x="0" y="212"/>
                    </a:cxn>
                    <a:cxn ang="0">
                      <a:pos x="0" y="212"/>
                    </a:cxn>
                    <a:cxn ang="0">
                      <a:pos x="0" y="212"/>
                    </a:cxn>
                    <a:cxn ang="0">
                      <a:pos x="0" y="212"/>
                    </a:cxn>
                    <a:cxn ang="0">
                      <a:pos x="0" y="212"/>
                    </a:cxn>
                    <a:cxn ang="0">
                      <a:pos x="4" y="212"/>
                    </a:cxn>
                  </a:cxnLst>
                  <a:rect l="0" t="0" r="r" b="b"/>
                  <a:pathLst>
                    <a:path w="283" h="212">
                      <a:moveTo>
                        <a:pt x="4" y="212"/>
                      </a:moveTo>
                      <a:lnTo>
                        <a:pt x="0" y="212"/>
                      </a:lnTo>
                      <a:lnTo>
                        <a:pt x="283" y="4"/>
                      </a:lnTo>
                      <a:lnTo>
                        <a:pt x="283" y="0"/>
                      </a:lnTo>
                      <a:lnTo>
                        <a:pt x="0" y="212"/>
                      </a:lnTo>
                      <a:lnTo>
                        <a:pt x="0" y="212"/>
                      </a:lnTo>
                      <a:lnTo>
                        <a:pt x="0" y="212"/>
                      </a:lnTo>
                      <a:lnTo>
                        <a:pt x="0" y="212"/>
                      </a:lnTo>
                      <a:lnTo>
                        <a:pt x="0" y="212"/>
                      </a:lnTo>
                      <a:lnTo>
                        <a:pt x="0" y="212"/>
                      </a:lnTo>
                      <a:lnTo>
                        <a:pt x="0" y="212"/>
                      </a:lnTo>
                      <a:lnTo>
                        <a:pt x="4" y="212"/>
                      </a:lnTo>
                      <a:close/>
                    </a:path>
                  </a:pathLst>
                </a:custGeom>
                <a:solidFill>
                  <a:srgbClr val="7F7F7F"/>
                </a:solidFill>
                <a:ln w="9525">
                  <a:noFill/>
                  <a:round/>
                  <a:headEnd/>
                  <a:tailEnd/>
                </a:ln>
              </p:spPr>
              <p:txBody>
                <a:bodyPr/>
                <a:lstStyle/>
                <a:p>
                  <a:endParaRPr lang="en-US"/>
                </a:p>
              </p:txBody>
            </p:sp>
            <p:sp>
              <p:nvSpPr>
                <p:cNvPr id="385661" name="Freeform 637"/>
                <p:cNvSpPr>
                  <a:spLocks noChangeAspect="1"/>
                </p:cNvSpPr>
                <p:nvPr/>
              </p:nvSpPr>
              <p:spPr bwMode="auto">
                <a:xfrm>
                  <a:off x="1063" y="3013"/>
                  <a:ext cx="4" cy="16"/>
                </a:xfrm>
                <a:custGeom>
                  <a:avLst/>
                  <a:gdLst/>
                  <a:ahLst/>
                  <a:cxnLst>
                    <a:cxn ang="0">
                      <a:pos x="4" y="12"/>
                    </a:cxn>
                    <a:cxn ang="0">
                      <a:pos x="4" y="12"/>
                    </a:cxn>
                    <a:cxn ang="0">
                      <a:pos x="4" y="0"/>
                    </a:cxn>
                    <a:cxn ang="0">
                      <a:pos x="0" y="0"/>
                    </a:cxn>
                    <a:cxn ang="0">
                      <a:pos x="0" y="12"/>
                    </a:cxn>
                    <a:cxn ang="0">
                      <a:pos x="4" y="16"/>
                    </a:cxn>
                    <a:cxn ang="0">
                      <a:pos x="0" y="12"/>
                    </a:cxn>
                    <a:cxn ang="0">
                      <a:pos x="0" y="16"/>
                    </a:cxn>
                    <a:cxn ang="0">
                      <a:pos x="4" y="16"/>
                    </a:cxn>
                    <a:cxn ang="0">
                      <a:pos x="4" y="16"/>
                    </a:cxn>
                    <a:cxn ang="0">
                      <a:pos x="4" y="12"/>
                    </a:cxn>
                    <a:cxn ang="0">
                      <a:pos x="4" y="12"/>
                    </a:cxn>
                  </a:cxnLst>
                  <a:rect l="0" t="0" r="r" b="b"/>
                  <a:pathLst>
                    <a:path w="4" h="16">
                      <a:moveTo>
                        <a:pt x="4" y="12"/>
                      </a:moveTo>
                      <a:lnTo>
                        <a:pt x="4" y="12"/>
                      </a:lnTo>
                      <a:lnTo>
                        <a:pt x="4" y="0"/>
                      </a:lnTo>
                      <a:lnTo>
                        <a:pt x="0" y="0"/>
                      </a:lnTo>
                      <a:lnTo>
                        <a:pt x="0" y="12"/>
                      </a:lnTo>
                      <a:lnTo>
                        <a:pt x="4" y="16"/>
                      </a:lnTo>
                      <a:lnTo>
                        <a:pt x="0" y="12"/>
                      </a:lnTo>
                      <a:lnTo>
                        <a:pt x="0" y="16"/>
                      </a:lnTo>
                      <a:lnTo>
                        <a:pt x="4" y="16"/>
                      </a:lnTo>
                      <a:lnTo>
                        <a:pt x="4" y="16"/>
                      </a:lnTo>
                      <a:lnTo>
                        <a:pt x="4" y="12"/>
                      </a:lnTo>
                      <a:lnTo>
                        <a:pt x="4" y="12"/>
                      </a:lnTo>
                      <a:close/>
                    </a:path>
                  </a:pathLst>
                </a:custGeom>
                <a:solidFill>
                  <a:srgbClr val="7F7F7F"/>
                </a:solidFill>
                <a:ln w="9525">
                  <a:noFill/>
                  <a:round/>
                  <a:headEnd/>
                  <a:tailEnd/>
                </a:ln>
              </p:spPr>
              <p:txBody>
                <a:bodyPr/>
                <a:lstStyle/>
                <a:p>
                  <a:endParaRPr lang="en-US"/>
                </a:p>
              </p:txBody>
            </p:sp>
            <p:sp>
              <p:nvSpPr>
                <p:cNvPr id="385662" name="Freeform 638"/>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close/>
                    </a:path>
                  </a:pathLst>
                </a:custGeom>
                <a:solidFill>
                  <a:srgbClr val="BFBFBF"/>
                </a:solidFill>
                <a:ln w="9525">
                  <a:noFill/>
                  <a:round/>
                  <a:headEnd/>
                  <a:tailEnd/>
                </a:ln>
              </p:spPr>
              <p:txBody>
                <a:bodyPr/>
                <a:lstStyle/>
                <a:p>
                  <a:endParaRPr lang="en-US"/>
                </a:p>
              </p:txBody>
            </p:sp>
            <p:sp>
              <p:nvSpPr>
                <p:cNvPr id="385663" name="Freeform 639"/>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path>
                  </a:pathLst>
                </a:custGeom>
                <a:noFill/>
                <a:ln w="6350">
                  <a:solidFill>
                    <a:srgbClr val="000000"/>
                  </a:solidFill>
                  <a:prstDash val="solid"/>
                  <a:round/>
                  <a:headEnd/>
                  <a:tailEnd/>
                </a:ln>
              </p:spPr>
              <p:txBody>
                <a:bodyPr/>
                <a:lstStyle/>
                <a:p>
                  <a:endParaRPr lang="en-US"/>
                </a:p>
              </p:txBody>
            </p:sp>
            <p:sp>
              <p:nvSpPr>
                <p:cNvPr id="385664" name="Freeform 640"/>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close/>
                    </a:path>
                  </a:pathLst>
                </a:custGeom>
                <a:solidFill>
                  <a:srgbClr val="BFBFBF"/>
                </a:solidFill>
                <a:ln w="9525">
                  <a:noFill/>
                  <a:round/>
                  <a:headEnd/>
                  <a:tailEnd/>
                </a:ln>
              </p:spPr>
              <p:txBody>
                <a:bodyPr/>
                <a:lstStyle/>
                <a:p>
                  <a:endParaRPr lang="en-US"/>
                </a:p>
              </p:txBody>
            </p:sp>
            <p:sp>
              <p:nvSpPr>
                <p:cNvPr id="385665" name="Freeform 641"/>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path>
                  </a:pathLst>
                </a:custGeom>
                <a:noFill/>
                <a:ln w="6350">
                  <a:solidFill>
                    <a:srgbClr val="000000"/>
                  </a:solidFill>
                  <a:prstDash val="solid"/>
                  <a:round/>
                  <a:headEnd/>
                  <a:tailEnd/>
                </a:ln>
              </p:spPr>
              <p:txBody>
                <a:bodyPr/>
                <a:lstStyle/>
                <a:p>
                  <a:endParaRPr lang="en-US"/>
                </a:p>
              </p:txBody>
            </p:sp>
            <p:sp>
              <p:nvSpPr>
                <p:cNvPr id="385666" name="Freeform 642"/>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close/>
                    </a:path>
                  </a:pathLst>
                </a:custGeom>
                <a:solidFill>
                  <a:srgbClr val="BFBFBF"/>
                </a:solidFill>
                <a:ln w="9525">
                  <a:noFill/>
                  <a:round/>
                  <a:headEnd/>
                  <a:tailEnd/>
                </a:ln>
              </p:spPr>
              <p:txBody>
                <a:bodyPr/>
                <a:lstStyle/>
                <a:p>
                  <a:endParaRPr lang="en-US"/>
                </a:p>
              </p:txBody>
            </p:sp>
            <p:sp>
              <p:nvSpPr>
                <p:cNvPr id="385667" name="Freeform 643"/>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path>
                  </a:pathLst>
                </a:custGeom>
                <a:noFill/>
                <a:ln w="6350">
                  <a:solidFill>
                    <a:srgbClr val="000000"/>
                  </a:solidFill>
                  <a:prstDash val="solid"/>
                  <a:round/>
                  <a:headEnd/>
                  <a:tailEnd/>
                </a:ln>
              </p:spPr>
              <p:txBody>
                <a:bodyPr/>
                <a:lstStyle/>
                <a:p>
                  <a:endParaRPr lang="en-US"/>
                </a:p>
              </p:txBody>
            </p:sp>
            <p:sp>
              <p:nvSpPr>
                <p:cNvPr id="385668" name="Freeform 644"/>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close/>
                    </a:path>
                  </a:pathLst>
                </a:custGeom>
                <a:solidFill>
                  <a:srgbClr val="F7F7E0"/>
                </a:solidFill>
                <a:ln w="9525">
                  <a:noFill/>
                  <a:round/>
                  <a:headEnd/>
                  <a:tailEnd/>
                </a:ln>
              </p:spPr>
              <p:txBody>
                <a:bodyPr/>
                <a:lstStyle/>
                <a:p>
                  <a:endParaRPr lang="en-US"/>
                </a:p>
              </p:txBody>
            </p:sp>
            <p:sp>
              <p:nvSpPr>
                <p:cNvPr id="385669" name="Freeform 645"/>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path>
                  </a:pathLst>
                </a:custGeom>
                <a:noFill/>
                <a:ln w="6350">
                  <a:solidFill>
                    <a:srgbClr val="000000"/>
                  </a:solidFill>
                  <a:prstDash val="solid"/>
                  <a:round/>
                  <a:headEnd/>
                  <a:tailEnd/>
                </a:ln>
              </p:spPr>
              <p:txBody>
                <a:bodyPr/>
                <a:lstStyle/>
                <a:p>
                  <a:endParaRPr lang="en-US"/>
                </a:p>
              </p:txBody>
            </p:sp>
            <p:sp>
              <p:nvSpPr>
                <p:cNvPr id="385670" name="Freeform 646"/>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close/>
                    </a:path>
                  </a:pathLst>
                </a:custGeom>
                <a:solidFill>
                  <a:srgbClr val="FF003F"/>
                </a:solidFill>
                <a:ln w="9525">
                  <a:noFill/>
                  <a:round/>
                  <a:headEnd/>
                  <a:tailEnd/>
                </a:ln>
              </p:spPr>
              <p:txBody>
                <a:bodyPr/>
                <a:lstStyle/>
                <a:p>
                  <a:endParaRPr lang="en-US"/>
                </a:p>
              </p:txBody>
            </p:sp>
            <p:sp>
              <p:nvSpPr>
                <p:cNvPr id="385671" name="Freeform 647"/>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path>
                  </a:pathLst>
                </a:custGeom>
                <a:noFill/>
                <a:ln w="6350">
                  <a:solidFill>
                    <a:srgbClr val="000000"/>
                  </a:solidFill>
                  <a:prstDash val="solid"/>
                  <a:round/>
                  <a:headEnd/>
                  <a:tailEnd/>
                </a:ln>
              </p:spPr>
              <p:txBody>
                <a:bodyPr/>
                <a:lstStyle/>
                <a:p>
                  <a:endParaRPr lang="en-US"/>
                </a:p>
              </p:txBody>
            </p:sp>
            <p:sp>
              <p:nvSpPr>
                <p:cNvPr id="385672" name="Freeform 648"/>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close/>
                    </a:path>
                  </a:pathLst>
                </a:custGeom>
                <a:solidFill>
                  <a:srgbClr val="FFE5CC"/>
                </a:solidFill>
                <a:ln w="9525">
                  <a:noFill/>
                  <a:round/>
                  <a:headEnd/>
                  <a:tailEnd/>
                </a:ln>
              </p:spPr>
              <p:txBody>
                <a:bodyPr/>
                <a:lstStyle/>
                <a:p>
                  <a:endParaRPr lang="en-US"/>
                </a:p>
              </p:txBody>
            </p:sp>
            <p:sp>
              <p:nvSpPr>
                <p:cNvPr id="385673" name="Freeform 649"/>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path>
                  </a:pathLst>
                </a:custGeom>
                <a:noFill/>
                <a:ln w="6350">
                  <a:solidFill>
                    <a:srgbClr val="000000"/>
                  </a:solidFill>
                  <a:prstDash val="solid"/>
                  <a:round/>
                  <a:headEnd/>
                  <a:tailEnd/>
                </a:ln>
              </p:spPr>
              <p:txBody>
                <a:bodyPr/>
                <a:lstStyle/>
                <a:p>
                  <a:endParaRPr lang="en-US"/>
                </a:p>
              </p:txBody>
            </p:sp>
            <p:sp>
              <p:nvSpPr>
                <p:cNvPr id="385674" name="Line 650"/>
                <p:cNvSpPr>
                  <a:spLocks noChangeAspect="1" noChangeShapeType="1"/>
                </p:cNvSpPr>
                <p:nvPr/>
              </p:nvSpPr>
              <p:spPr bwMode="auto">
                <a:xfrm>
                  <a:off x="1267" y="2687"/>
                  <a:ext cx="3" cy="1"/>
                </a:xfrm>
                <a:prstGeom prst="line">
                  <a:avLst/>
                </a:prstGeom>
                <a:noFill/>
                <a:ln w="6350">
                  <a:solidFill>
                    <a:srgbClr val="000000"/>
                  </a:solidFill>
                  <a:round/>
                  <a:headEnd/>
                  <a:tailEnd/>
                </a:ln>
              </p:spPr>
              <p:txBody>
                <a:bodyPr/>
                <a:lstStyle/>
                <a:p>
                  <a:endParaRPr lang="en-US"/>
                </a:p>
              </p:txBody>
            </p:sp>
            <p:sp>
              <p:nvSpPr>
                <p:cNvPr id="385675" name="Line 651"/>
                <p:cNvSpPr>
                  <a:spLocks noChangeAspect="1" noChangeShapeType="1"/>
                </p:cNvSpPr>
                <p:nvPr/>
              </p:nvSpPr>
              <p:spPr bwMode="auto">
                <a:xfrm flipV="1">
                  <a:off x="1267" y="2698"/>
                  <a:ext cx="3" cy="8"/>
                </a:xfrm>
                <a:prstGeom prst="line">
                  <a:avLst/>
                </a:prstGeom>
                <a:noFill/>
                <a:ln w="6350">
                  <a:solidFill>
                    <a:srgbClr val="000000"/>
                  </a:solidFill>
                  <a:round/>
                  <a:headEnd/>
                  <a:tailEnd/>
                </a:ln>
              </p:spPr>
              <p:txBody>
                <a:bodyPr/>
                <a:lstStyle/>
                <a:p>
                  <a:endParaRPr lang="en-US"/>
                </a:p>
              </p:txBody>
            </p:sp>
            <p:sp>
              <p:nvSpPr>
                <p:cNvPr id="385676" name="Line 652"/>
                <p:cNvSpPr>
                  <a:spLocks noChangeAspect="1" noChangeShapeType="1"/>
                </p:cNvSpPr>
                <p:nvPr/>
              </p:nvSpPr>
              <p:spPr bwMode="auto">
                <a:xfrm flipV="1">
                  <a:off x="1323" y="2641"/>
                  <a:ext cx="4" cy="8"/>
                </a:xfrm>
                <a:prstGeom prst="line">
                  <a:avLst/>
                </a:prstGeom>
                <a:noFill/>
                <a:ln w="6350">
                  <a:solidFill>
                    <a:srgbClr val="000000"/>
                  </a:solidFill>
                  <a:round/>
                  <a:headEnd/>
                  <a:tailEnd/>
                </a:ln>
              </p:spPr>
              <p:txBody>
                <a:bodyPr/>
                <a:lstStyle/>
                <a:p>
                  <a:endParaRPr lang="en-US"/>
                </a:p>
              </p:txBody>
            </p:sp>
            <p:sp>
              <p:nvSpPr>
                <p:cNvPr id="385677" name="Line 653"/>
                <p:cNvSpPr>
                  <a:spLocks noChangeAspect="1" noChangeShapeType="1"/>
                </p:cNvSpPr>
                <p:nvPr/>
              </p:nvSpPr>
              <p:spPr bwMode="auto">
                <a:xfrm>
                  <a:off x="1323" y="2657"/>
                  <a:ext cx="4" cy="3"/>
                </a:xfrm>
                <a:prstGeom prst="line">
                  <a:avLst/>
                </a:prstGeom>
                <a:noFill/>
                <a:ln w="6350">
                  <a:solidFill>
                    <a:srgbClr val="000000"/>
                  </a:solidFill>
                  <a:round/>
                  <a:headEnd/>
                  <a:tailEnd/>
                </a:ln>
              </p:spPr>
              <p:txBody>
                <a:bodyPr/>
                <a:lstStyle/>
                <a:p>
                  <a:endParaRPr lang="en-US"/>
                </a:p>
              </p:txBody>
            </p:sp>
            <p:sp>
              <p:nvSpPr>
                <p:cNvPr id="385678" name="Freeform 654"/>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close/>
                    </a:path>
                  </a:pathLst>
                </a:custGeom>
                <a:solidFill>
                  <a:srgbClr val="000000"/>
                </a:solidFill>
                <a:ln w="9525">
                  <a:noFill/>
                  <a:round/>
                  <a:headEnd/>
                  <a:tailEnd/>
                </a:ln>
              </p:spPr>
              <p:txBody>
                <a:bodyPr/>
                <a:lstStyle/>
                <a:p>
                  <a:endParaRPr lang="en-US"/>
                </a:p>
              </p:txBody>
            </p:sp>
            <p:sp>
              <p:nvSpPr>
                <p:cNvPr id="385679" name="Freeform 655"/>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path>
                  </a:pathLst>
                </a:custGeom>
                <a:noFill/>
                <a:ln w="6350">
                  <a:solidFill>
                    <a:srgbClr val="000000"/>
                  </a:solidFill>
                  <a:prstDash val="solid"/>
                  <a:round/>
                  <a:headEnd/>
                  <a:tailEnd/>
                </a:ln>
              </p:spPr>
              <p:txBody>
                <a:bodyPr/>
                <a:lstStyle/>
                <a:p>
                  <a:endParaRPr lang="en-US"/>
                </a:p>
              </p:txBody>
            </p:sp>
            <p:sp>
              <p:nvSpPr>
                <p:cNvPr id="385680" name="Freeform 656"/>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close/>
                    </a:path>
                  </a:pathLst>
                </a:custGeom>
                <a:solidFill>
                  <a:srgbClr val="FFFFE5"/>
                </a:solidFill>
                <a:ln w="9525">
                  <a:noFill/>
                  <a:round/>
                  <a:headEnd/>
                  <a:tailEnd/>
                </a:ln>
              </p:spPr>
              <p:txBody>
                <a:bodyPr/>
                <a:lstStyle/>
                <a:p>
                  <a:endParaRPr lang="en-US"/>
                </a:p>
              </p:txBody>
            </p:sp>
            <p:sp>
              <p:nvSpPr>
                <p:cNvPr id="385681" name="Freeform 657"/>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path>
                  </a:pathLst>
                </a:custGeom>
                <a:noFill/>
                <a:ln w="6350">
                  <a:solidFill>
                    <a:srgbClr val="000000"/>
                  </a:solidFill>
                  <a:prstDash val="solid"/>
                  <a:round/>
                  <a:headEnd/>
                  <a:tailEnd/>
                </a:ln>
              </p:spPr>
              <p:txBody>
                <a:bodyPr/>
                <a:lstStyle/>
                <a:p>
                  <a:endParaRPr lang="en-US"/>
                </a:p>
              </p:txBody>
            </p:sp>
            <p:sp>
              <p:nvSpPr>
                <p:cNvPr id="385682" name="Freeform 658"/>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close/>
                    </a:path>
                  </a:pathLst>
                </a:custGeom>
                <a:solidFill>
                  <a:srgbClr val="D6C656"/>
                </a:solidFill>
                <a:ln w="9525">
                  <a:noFill/>
                  <a:round/>
                  <a:headEnd/>
                  <a:tailEnd/>
                </a:ln>
              </p:spPr>
              <p:txBody>
                <a:bodyPr/>
                <a:lstStyle/>
                <a:p>
                  <a:endParaRPr lang="en-US"/>
                </a:p>
              </p:txBody>
            </p:sp>
            <p:sp>
              <p:nvSpPr>
                <p:cNvPr id="385683" name="Freeform 659"/>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path>
                  </a:pathLst>
                </a:custGeom>
                <a:noFill/>
                <a:ln w="6350">
                  <a:solidFill>
                    <a:srgbClr val="000000"/>
                  </a:solidFill>
                  <a:prstDash val="solid"/>
                  <a:round/>
                  <a:headEnd/>
                  <a:tailEnd/>
                </a:ln>
              </p:spPr>
              <p:txBody>
                <a:bodyPr/>
                <a:lstStyle/>
                <a:p>
                  <a:endParaRPr lang="en-US"/>
                </a:p>
              </p:txBody>
            </p:sp>
            <p:sp>
              <p:nvSpPr>
                <p:cNvPr id="385684" name="Freeform 660"/>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close/>
                    </a:path>
                  </a:pathLst>
                </a:custGeom>
                <a:solidFill>
                  <a:srgbClr val="7FFF00"/>
                </a:solidFill>
                <a:ln w="9525">
                  <a:noFill/>
                  <a:round/>
                  <a:headEnd/>
                  <a:tailEnd/>
                </a:ln>
              </p:spPr>
              <p:txBody>
                <a:bodyPr/>
                <a:lstStyle/>
                <a:p>
                  <a:endParaRPr lang="en-US"/>
                </a:p>
              </p:txBody>
            </p:sp>
            <p:sp>
              <p:nvSpPr>
                <p:cNvPr id="385685" name="Freeform 661"/>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path>
                  </a:pathLst>
                </a:custGeom>
                <a:noFill/>
                <a:ln w="6350">
                  <a:solidFill>
                    <a:srgbClr val="000000"/>
                  </a:solidFill>
                  <a:prstDash val="solid"/>
                  <a:round/>
                  <a:headEnd/>
                  <a:tailEnd/>
                </a:ln>
              </p:spPr>
              <p:txBody>
                <a:bodyPr/>
                <a:lstStyle/>
                <a:p>
                  <a:endParaRPr lang="en-US"/>
                </a:p>
              </p:txBody>
            </p:sp>
            <p:sp>
              <p:nvSpPr>
                <p:cNvPr id="385686" name="Freeform 662"/>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5687" name="Freeform 663"/>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5688" name="Freeform 664"/>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close/>
                    </a:path>
                  </a:pathLst>
                </a:custGeom>
                <a:solidFill>
                  <a:srgbClr val="D6C656"/>
                </a:solidFill>
                <a:ln w="9525">
                  <a:noFill/>
                  <a:round/>
                  <a:headEnd/>
                  <a:tailEnd/>
                </a:ln>
              </p:spPr>
              <p:txBody>
                <a:bodyPr/>
                <a:lstStyle/>
                <a:p>
                  <a:endParaRPr lang="en-US"/>
                </a:p>
              </p:txBody>
            </p:sp>
            <p:sp>
              <p:nvSpPr>
                <p:cNvPr id="385689" name="Freeform 665"/>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path>
                  </a:pathLst>
                </a:custGeom>
                <a:noFill/>
                <a:ln w="6350">
                  <a:solidFill>
                    <a:srgbClr val="000000"/>
                  </a:solidFill>
                  <a:prstDash val="solid"/>
                  <a:round/>
                  <a:headEnd/>
                  <a:tailEnd/>
                </a:ln>
              </p:spPr>
              <p:txBody>
                <a:bodyPr/>
                <a:lstStyle/>
                <a:p>
                  <a:endParaRPr lang="en-US"/>
                </a:p>
              </p:txBody>
            </p:sp>
            <p:sp>
              <p:nvSpPr>
                <p:cNvPr id="385690" name="Freeform 666"/>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close/>
                    </a:path>
                  </a:pathLst>
                </a:custGeom>
                <a:solidFill>
                  <a:srgbClr val="B26B33"/>
                </a:solidFill>
                <a:ln w="9525">
                  <a:noFill/>
                  <a:round/>
                  <a:headEnd/>
                  <a:tailEnd/>
                </a:ln>
              </p:spPr>
              <p:txBody>
                <a:bodyPr/>
                <a:lstStyle/>
                <a:p>
                  <a:endParaRPr lang="en-US"/>
                </a:p>
              </p:txBody>
            </p:sp>
            <p:sp>
              <p:nvSpPr>
                <p:cNvPr id="385691" name="Freeform 667"/>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path>
                  </a:pathLst>
                </a:custGeom>
                <a:noFill/>
                <a:ln w="6350">
                  <a:solidFill>
                    <a:srgbClr val="000000"/>
                  </a:solidFill>
                  <a:prstDash val="solid"/>
                  <a:round/>
                  <a:headEnd/>
                  <a:tailEnd/>
                </a:ln>
              </p:spPr>
              <p:txBody>
                <a:bodyPr/>
                <a:lstStyle/>
                <a:p>
                  <a:endParaRPr lang="en-US"/>
                </a:p>
              </p:txBody>
            </p:sp>
            <p:sp>
              <p:nvSpPr>
                <p:cNvPr id="385692" name="Freeform 668"/>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close/>
                    </a:path>
                  </a:pathLst>
                </a:custGeom>
                <a:solidFill>
                  <a:srgbClr val="D6C656"/>
                </a:solidFill>
                <a:ln w="9525">
                  <a:noFill/>
                  <a:round/>
                  <a:headEnd/>
                  <a:tailEnd/>
                </a:ln>
              </p:spPr>
              <p:txBody>
                <a:bodyPr/>
                <a:lstStyle/>
                <a:p>
                  <a:endParaRPr lang="en-US"/>
                </a:p>
              </p:txBody>
            </p:sp>
            <p:sp>
              <p:nvSpPr>
                <p:cNvPr id="385693" name="Freeform 669"/>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path>
                  </a:pathLst>
                </a:custGeom>
                <a:noFill/>
                <a:ln w="6350">
                  <a:solidFill>
                    <a:srgbClr val="000000"/>
                  </a:solidFill>
                  <a:prstDash val="solid"/>
                  <a:round/>
                  <a:headEnd/>
                  <a:tailEnd/>
                </a:ln>
              </p:spPr>
              <p:txBody>
                <a:bodyPr/>
                <a:lstStyle/>
                <a:p>
                  <a:endParaRPr lang="en-US"/>
                </a:p>
              </p:txBody>
            </p:sp>
            <p:sp>
              <p:nvSpPr>
                <p:cNvPr id="385694" name="Line 670"/>
                <p:cNvSpPr>
                  <a:spLocks noChangeAspect="1" noChangeShapeType="1"/>
                </p:cNvSpPr>
                <p:nvPr/>
              </p:nvSpPr>
              <p:spPr bwMode="auto">
                <a:xfrm flipV="1">
                  <a:off x="1289" y="2744"/>
                  <a:ext cx="15" cy="11"/>
                </a:xfrm>
                <a:prstGeom prst="line">
                  <a:avLst/>
                </a:prstGeom>
                <a:noFill/>
                <a:ln w="6350">
                  <a:solidFill>
                    <a:srgbClr val="000000"/>
                  </a:solidFill>
                  <a:round/>
                  <a:headEnd/>
                  <a:tailEnd/>
                </a:ln>
              </p:spPr>
              <p:txBody>
                <a:bodyPr/>
                <a:lstStyle/>
                <a:p>
                  <a:endParaRPr lang="en-US"/>
                </a:p>
              </p:txBody>
            </p:sp>
            <p:sp>
              <p:nvSpPr>
                <p:cNvPr id="385695" name="Line 671"/>
                <p:cNvSpPr>
                  <a:spLocks noChangeAspect="1" noChangeShapeType="1"/>
                </p:cNvSpPr>
                <p:nvPr/>
              </p:nvSpPr>
              <p:spPr bwMode="auto">
                <a:xfrm flipV="1">
                  <a:off x="1289" y="2763"/>
                  <a:ext cx="15" cy="15"/>
                </a:xfrm>
                <a:prstGeom prst="line">
                  <a:avLst/>
                </a:prstGeom>
                <a:noFill/>
                <a:ln w="6350">
                  <a:solidFill>
                    <a:srgbClr val="000000"/>
                  </a:solidFill>
                  <a:round/>
                  <a:headEnd/>
                  <a:tailEnd/>
                </a:ln>
              </p:spPr>
              <p:txBody>
                <a:bodyPr/>
                <a:lstStyle/>
                <a:p>
                  <a:endParaRPr lang="en-US"/>
                </a:p>
              </p:txBody>
            </p:sp>
            <p:sp>
              <p:nvSpPr>
                <p:cNvPr id="385696" name="Freeform 672"/>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close/>
                    </a:path>
                  </a:pathLst>
                </a:custGeom>
                <a:solidFill>
                  <a:srgbClr val="BFBFBF"/>
                </a:solidFill>
                <a:ln w="9525">
                  <a:noFill/>
                  <a:round/>
                  <a:headEnd/>
                  <a:tailEnd/>
                </a:ln>
              </p:spPr>
              <p:txBody>
                <a:bodyPr/>
                <a:lstStyle/>
                <a:p>
                  <a:endParaRPr lang="en-US"/>
                </a:p>
              </p:txBody>
            </p:sp>
            <p:sp>
              <p:nvSpPr>
                <p:cNvPr id="385697" name="Freeform 673"/>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path>
                  </a:pathLst>
                </a:custGeom>
                <a:noFill/>
                <a:ln w="6350">
                  <a:solidFill>
                    <a:srgbClr val="000000"/>
                  </a:solidFill>
                  <a:prstDash val="solid"/>
                  <a:round/>
                  <a:headEnd/>
                  <a:tailEnd/>
                </a:ln>
              </p:spPr>
              <p:txBody>
                <a:bodyPr/>
                <a:lstStyle/>
                <a:p>
                  <a:endParaRPr lang="en-US"/>
                </a:p>
              </p:txBody>
            </p:sp>
            <p:sp>
              <p:nvSpPr>
                <p:cNvPr id="385698" name="Freeform 674"/>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close/>
                    </a:path>
                  </a:pathLst>
                </a:custGeom>
                <a:solidFill>
                  <a:srgbClr val="F7F7E0"/>
                </a:solidFill>
                <a:ln w="9525">
                  <a:noFill/>
                  <a:round/>
                  <a:headEnd/>
                  <a:tailEnd/>
                </a:ln>
              </p:spPr>
              <p:txBody>
                <a:bodyPr/>
                <a:lstStyle/>
                <a:p>
                  <a:endParaRPr lang="en-US"/>
                </a:p>
              </p:txBody>
            </p:sp>
            <p:sp>
              <p:nvSpPr>
                <p:cNvPr id="385699" name="Freeform 675"/>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path>
                  </a:pathLst>
                </a:custGeom>
                <a:noFill/>
                <a:ln w="6350">
                  <a:solidFill>
                    <a:srgbClr val="000000"/>
                  </a:solidFill>
                  <a:prstDash val="solid"/>
                  <a:round/>
                  <a:headEnd/>
                  <a:tailEnd/>
                </a:ln>
              </p:spPr>
              <p:txBody>
                <a:bodyPr/>
                <a:lstStyle/>
                <a:p>
                  <a:endParaRPr lang="en-US"/>
                </a:p>
              </p:txBody>
            </p:sp>
            <p:sp>
              <p:nvSpPr>
                <p:cNvPr id="385700" name="Freeform 676"/>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close/>
                    </a:path>
                  </a:pathLst>
                </a:custGeom>
                <a:solidFill>
                  <a:srgbClr val="FFE5CC"/>
                </a:solidFill>
                <a:ln w="9525">
                  <a:noFill/>
                  <a:round/>
                  <a:headEnd/>
                  <a:tailEnd/>
                </a:ln>
              </p:spPr>
              <p:txBody>
                <a:bodyPr/>
                <a:lstStyle/>
                <a:p>
                  <a:endParaRPr lang="en-US"/>
                </a:p>
              </p:txBody>
            </p:sp>
            <p:sp>
              <p:nvSpPr>
                <p:cNvPr id="385701" name="Freeform 677"/>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path>
                  </a:pathLst>
                </a:custGeom>
                <a:noFill/>
                <a:ln w="6350">
                  <a:solidFill>
                    <a:srgbClr val="000000"/>
                  </a:solidFill>
                  <a:prstDash val="solid"/>
                  <a:round/>
                  <a:headEnd/>
                  <a:tailEnd/>
                </a:ln>
              </p:spPr>
              <p:txBody>
                <a:bodyPr/>
                <a:lstStyle/>
                <a:p>
                  <a:endParaRPr lang="en-US"/>
                </a:p>
              </p:txBody>
            </p:sp>
            <p:sp>
              <p:nvSpPr>
                <p:cNvPr id="385702" name="Freeform 678"/>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close/>
                    </a:path>
                  </a:pathLst>
                </a:custGeom>
                <a:solidFill>
                  <a:srgbClr val="BFBFBF"/>
                </a:solidFill>
                <a:ln w="9525">
                  <a:noFill/>
                  <a:round/>
                  <a:headEnd/>
                  <a:tailEnd/>
                </a:ln>
              </p:spPr>
              <p:txBody>
                <a:bodyPr/>
                <a:lstStyle/>
                <a:p>
                  <a:endParaRPr lang="en-US"/>
                </a:p>
              </p:txBody>
            </p:sp>
            <p:sp>
              <p:nvSpPr>
                <p:cNvPr id="385703" name="Freeform 679"/>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path>
                  </a:pathLst>
                </a:custGeom>
                <a:noFill/>
                <a:ln w="6350">
                  <a:solidFill>
                    <a:srgbClr val="000000"/>
                  </a:solidFill>
                  <a:prstDash val="solid"/>
                  <a:round/>
                  <a:headEnd/>
                  <a:tailEnd/>
                </a:ln>
              </p:spPr>
              <p:txBody>
                <a:bodyPr/>
                <a:lstStyle/>
                <a:p>
                  <a:endParaRPr lang="en-US"/>
                </a:p>
              </p:txBody>
            </p:sp>
            <p:sp>
              <p:nvSpPr>
                <p:cNvPr id="385704" name="Freeform 680"/>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close/>
                    </a:path>
                  </a:pathLst>
                </a:custGeom>
                <a:solidFill>
                  <a:srgbClr val="FF003F"/>
                </a:solidFill>
                <a:ln w="9525">
                  <a:noFill/>
                  <a:round/>
                  <a:headEnd/>
                  <a:tailEnd/>
                </a:ln>
              </p:spPr>
              <p:txBody>
                <a:bodyPr/>
                <a:lstStyle/>
                <a:p>
                  <a:endParaRPr lang="en-US"/>
                </a:p>
              </p:txBody>
            </p:sp>
            <p:sp>
              <p:nvSpPr>
                <p:cNvPr id="385705" name="Freeform 681"/>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path>
                  </a:pathLst>
                </a:custGeom>
                <a:noFill/>
                <a:ln w="6350">
                  <a:solidFill>
                    <a:srgbClr val="000000"/>
                  </a:solidFill>
                  <a:prstDash val="solid"/>
                  <a:round/>
                  <a:headEnd/>
                  <a:tailEnd/>
                </a:ln>
              </p:spPr>
              <p:txBody>
                <a:bodyPr/>
                <a:lstStyle/>
                <a:p>
                  <a:endParaRPr lang="en-US"/>
                </a:p>
              </p:txBody>
            </p:sp>
            <p:sp>
              <p:nvSpPr>
                <p:cNvPr id="385706" name="Freeform 682"/>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close/>
                    </a:path>
                  </a:pathLst>
                </a:custGeom>
                <a:solidFill>
                  <a:srgbClr val="7FFF00"/>
                </a:solidFill>
                <a:ln w="9525">
                  <a:noFill/>
                  <a:round/>
                  <a:headEnd/>
                  <a:tailEnd/>
                </a:ln>
              </p:spPr>
              <p:txBody>
                <a:bodyPr/>
                <a:lstStyle/>
                <a:p>
                  <a:endParaRPr lang="en-US"/>
                </a:p>
              </p:txBody>
            </p:sp>
            <p:sp>
              <p:nvSpPr>
                <p:cNvPr id="385707" name="Freeform 683"/>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path>
                  </a:pathLst>
                </a:custGeom>
                <a:noFill/>
                <a:ln w="6350">
                  <a:solidFill>
                    <a:srgbClr val="000000"/>
                  </a:solidFill>
                  <a:prstDash val="solid"/>
                  <a:round/>
                  <a:headEnd/>
                  <a:tailEnd/>
                </a:ln>
              </p:spPr>
              <p:txBody>
                <a:bodyPr/>
                <a:lstStyle/>
                <a:p>
                  <a:endParaRPr lang="en-US"/>
                </a:p>
              </p:txBody>
            </p:sp>
            <p:sp>
              <p:nvSpPr>
                <p:cNvPr id="385708" name="Freeform 684"/>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close/>
                    </a:path>
                  </a:pathLst>
                </a:custGeom>
                <a:solidFill>
                  <a:srgbClr val="FF003F"/>
                </a:solidFill>
                <a:ln w="9525">
                  <a:noFill/>
                  <a:round/>
                  <a:headEnd/>
                  <a:tailEnd/>
                </a:ln>
              </p:spPr>
              <p:txBody>
                <a:bodyPr/>
                <a:lstStyle/>
                <a:p>
                  <a:endParaRPr lang="en-US"/>
                </a:p>
              </p:txBody>
            </p:sp>
            <p:sp>
              <p:nvSpPr>
                <p:cNvPr id="385709" name="Freeform 685"/>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5710" name="Freeform 686"/>
                <p:cNvSpPr>
                  <a:spLocks noChangeAspect="1"/>
                </p:cNvSpPr>
                <p:nvPr/>
              </p:nvSpPr>
              <p:spPr bwMode="auto">
                <a:xfrm>
                  <a:off x="1079" y="2869"/>
                  <a:ext cx="7" cy="30"/>
                </a:xfrm>
                <a:custGeom>
                  <a:avLst/>
                  <a:gdLst/>
                  <a:ahLst/>
                  <a:cxnLst>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close/>
                    </a:path>
                  </a:pathLst>
                </a:custGeom>
                <a:solidFill>
                  <a:srgbClr val="FFFFFF"/>
                </a:solidFill>
                <a:ln w="9525">
                  <a:noFill/>
                  <a:round/>
                  <a:headEnd/>
                  <a:tailEnd/>
                </a:ln>
              </p:spPr>
              <p:txBody>
                <a:bodyPr/>
                <a:lstStyle/>
                <a:p>
                  <a:endParaRPr lang="en-US"/>
                </a:p>
              </p:txBody>
            </p:sp>
            <p:sp>
              <p:nvSpPr>
                <p:cNvPr id="385711" name="Freeform 687"/>
                <p:cNvSpPr>
                  <a:spLocks noChangeAspect="1"/>
                </p:cNvSpPr>
                <p:nvPr/>
              </p:nvSpPr>
              <p:spPr bwMode="auto">
                <a:xfrm>
                  <a:off x="1079" y="2869"/>
                  <a:ext cx="7" cy="30"/>
                </a:xfrm>
                <a:custGeom>
                  <a:avLst/>
                  <a:gdLst/>
                  <a:ahLst/>
                  <a:cxnLst>
                    <a:cxn ang="0">
                      <a:pos x="3" y="0"/>
                    </a:cxn>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3" y="0"/>
                      </a:ln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path>
                  </a:pathLst>
                </a:custGeom>
                <a:noFill/>
                <a:ln w="6350">
                  <a:solidFill>
                    <a:srgbClr val="000000"/>
                  </a:solidFill>
                  <a:prstDash val="solid"/>
                  <a:round/>
                  <a:headEnd/>
                  <a:tailEnd/>
                </a:ln>
              </p:spPr>
              <p:txBody>
                <a:bodyPr/>
                <a:lstStyle/>
                <a:p>
                  <a:endParaRPr lang="en-US"/>
                </a:p>
              </p:txBody>
            </p:sp>
            <p:sp>
              <p:nvSpPr>
                <p:cNvPr id="385712" name="Freeform 688"/>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close/>
                    </a:path>
                  </a:pathLst>
                </a:custGeom>
                <a:solidFill>
                  <a:srgbClr val="000000"/>
                </a:solidFill>
                <a:ln w="9525">
                  <a:noFill/>
                  <a:round/>
                  <a:headEnd/>
                  <a:tailEnd/>
                </a:ln>
              </p:spPr>
              <p:txBody>
                <a:bodyPr/>
                <a:lstStyle/>
                <a:p>
                  <a:endParaRPr lang="en-US"/>
                </a:p>
              </p:txBody>
            </p:sp>
            <p:sp>
              <p:nvSpPr>
                <p:cNvPr id="385713" name="Freeform 689"/>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path>
                  </a:pathLst>
                </a:custGeom>
                <a:noFill/>
                <a:ln w="6350">
                  <a:solidFill>
                    <a:srgbClr val="000000"/>
                  </a:solidFill>
                  <a:prstDash val="solid"/>
                  <a:round/>
                  <a:headEnd/>
                  <a:tailEnd/>
                </a:ln>
              </p:spPr>
              <p:txBody>
                <a:bodyPr/>
                <a:lstStyle/>
                <a:p>
                  <a:endParaRPr lang="en-US"/>
                </a:p>
              </p:txBody>
            </p:sp>
            <p:sp>
              <p:nvSpPr>
                <p:cNvPr id="385714" name="Line 690"/>
                <p:cNvSpPr>
                  <a:spLocks noChangeAspect="1" noChangeShapeType="1"/>
                </p:cNvSpPr>
                <p:nvPr/>
              </p:nvSpPr>
              <p:spPr bwMode="auto">
                <a:xfrm flipV="1">
                  <a:off x="1090" y="2877"/>
                  <a:ext cx="4" cy="3"/>
                </a:xfrm>
                <a:prstGeom prst="line">
                  <a:avLst/>
                </a:prstGeom>
                <a:noFill/>
                <a:ln w="6350">
                  <a:solidFill>
                    <a:srgbClr val="000000"/>
                  </a:solidFill>
                  <a:round/>
                  <a:headEnd/>
                  <a:tailEnd/>
                </a:ln>
              </p:spPr>
              <p:txBody>
                <a:bodyPr/>
                <a:lstStyle/>
                <a:p>
                  <a:endParaRPr lang="en-US"/>
                </a:p>
              </p:txBody>
            </p:sp>
            <p:sp>
              <p:nvSpPr>
                <p:cNvPr id="385715" name="Freeform 691"/>
                <p:cNvSpPr>
                  <a:spLocks noChangeAspect="1"/>
                </p:cNvSpPr>
                <p:nvPr/>
              </p:nvSpPr>
              <p:spPr bwMode="auto">
                <a:xfrm>
                  <a:off x="1086" y="2858"/>
                  <a:ext cx="8" cy="11"/>
                </a:xfrm>
                <a:custGeom>
                  <a:avLst/>
                  <a:gdLst/>
                  <a:ahLst/>
                  <a:cxnLst>
                    <a:cxn ang="0">
                      <a:pos x="0" y="11"/>
                    </a:cxn>
                    <a:cxn ang="0">
                      <a:pos x="4" y="0"/>
                    </a:cxn>
                    <a:cxn ang="0">
                      <a:pos x="8" y="0"/>
                    </a:cxn>
                  </a:cxnLst>
                  <a:rect l="0" t="0" r="r" b="b"/>
                  <a:pathLst>
                    <a:path w="8" h="11">
                      <a:moveTo>
                        <a:pt x="0" y="11"/>
                      </a:moveTo>
                      <a:lnTo>
                        <a:pt x="4" y="0"/>
                      </a:lnTo>
                      <a:lnTo>
                        <a:pt x="8" y="0"/>
                      </a:lnTo>
                    </a:path>
                  </a:pathLst>
                </a:custGeom>
                <a:noFill/>
                <a:ln w="6350">
                  <a:solidFill>
                    <a:srgbClr val="000000"/>
                  </a:solidFill>
                  <a:prstDash val="solid"/>
                  <a:round/>
                  <a:headEnd/>
                  <a:tailEnd/>
                </a:ln>
              </p:spPr>
              <p:txBody>
                <a:bodyPr/>
                <a:lstStyle/>
                <a:p>
                  <a:endParaRPr lang="en-US"/>
                </a:p>
              </p:txBody>
            </p:sp>
            <p:sp>
              <p:nvSpPr>
                <p:cNvPr id="385716" name="Freeform 692"/>
                <p:cNvSpPr>
                  <a:spLocks noChangeAspect="1"/>
                </p:cNvSpPr>
                <p:nvPr/>
              </p:nvSpPr>
              <p:spPr bwMode="auto">
                <a:xfrm>
                  <a:off x="1086" y="2888"/>
                  <a:ext cx="8" cy="8"/>
                </a:xfrm>
                <a:custGeom>
                  <a:avLst/>
                  <a:gdLst/>
                  <a:ahLst/>
                  <a:cxnLst>
                    <a:cxn ang="0">
                      <a:pos x="0" y="0"/>
                    </a:cxn>
                    <a:cxn ang="0">
                      <a:pos x="4" y="8"/>
                    </a:cxn>
                    <a:cxn ang="0">
                      <a:pos x="8" y="4"/>
                    </a:cxn>
                  </a:cxnLst>
                  <a:rect l="0" t="0" r="r" b="b"/>
                  <a:pathLst>
                    <a:path w="8" h="8">
                      <a:moveTo>
                        <a:pt x="0" y="0"/>
                      </a:moveTo>
                      <a:lnTo>
                        <a:pt x="4" y="8"/>
                      </a:lnTo>
                      <a:lnTo>
                        <a:pt x="8" y="4"/>
                      </a:lnTo>
                    </a:path>
                  </a:pathLst>
                </a:custGeom>
                <a:noFill/>
                <a:ln w="6350">
                  <a:solidFill>
                    <a:srgbClr val="000000"/>
                  </a:solidFill>
                  <a:prstDash val="solid"/>
                  <a:round/>
                  <a:headEnd/>
                  <a:tailEnd/>
                </a:ln>
              </p:spPr>
              <p:txBody>
                <a:bodyPr/>
                <a:lstStyle/>
                <a:p>
                  <a:endParaRPr lang="en-US"/>
                </a:p>
              </p:txBody>
            </p:sp>
            <p:sp>
              <p:nvSpPr>
                <p:cNvPr id="385717" name="Freeform 693"/>
                <p:cNvSpPr>
                  <a:spLocks noChangeAspect="1" noEditPoints="1"/>
                </p:cNvSpPr>
                <p:nvPr/>
              </p:nvSpPr>
              <p:spPr bwMode="auto">
                <a:xfrm>
                  <a:off x="1094" y="2869"/>
                  <a:ext cx="3" cy="8"/>
                </a:xfrm>
                <a:custGeom>
                  <a:avLst/>
                  <a:gdLst/>
                  <a:ahLst/>
                  <a:cxnLst>
                    <a:cxn ang="0">
                      <a:pos x="0" y="8"/>
                    </a:cxn>
                    <a:cxn ang="0">
                      <a:pos x="0" y="4"/>
                    </a:cxn>
                    <a:cxn ang="0">
                      <a:pos x="0" y="4"/>
                    </a:cxn>
                    <a:cxn ang="0">
                      <a:pos x="0" y="8"/>
                    </a:cxn>
                    <a:cxn ang="0">
                      <a:pos x="0" y="8"/>
                    </a:cxn>
                    <a:cxn ang="0">
                      <a:pos x="0" y="8"/>
                    </a:cxn>
                    <a:cxn ang="0">
                      <a:pos x="0" y="8"/>
                    </a:cxn>
                    <a:cxn ang="0">
                      <a:pos x="0" y="8"/>
                    </a:cxn>
                    <a:cxn ang="0">
                      <a:pos x="0" y="4"/>
                    </a:cxn>
                    <a:cxn ang="0">
                      <a:pos x="3" y="4"/>
                    </a:cxn>
                    <a:cxn ang="0">
                      <a:pos x="3" y="8"/>
                    </a:cxn>
                    <a:cxn ang="0">
                      <a:pos x="0" y="8"/>
                    </a:cxn>
                    <a:cxn ang="0">
                      <a:pos x="0" y="8"/>
                    </a:cxn>
                    <a:cxn ang="0">
                      <a:pos x="0" y="8"/>
                    </a:cxn>
                    <a:cxn ang="0">
                      <a:pos x="0" y="8"/>
                    </a:cxn>
                    <a:cxn ang="0">
                      <a:pos x="0" y="8"/>
                    </a:cxn>
                    <a:cxn ang="0">
                      <a:pos x="3" y="8"/>
                    </a:cxn>
                    <a:cxn ang="0">
                      <a:pos x="3" y="8"/>
                    </a:cxn>
                    <a:cxn ang="0">
                      <a:pos x="3" y="4"/>
                    </a:cxn>
                    <a:cxn ang="0">
                      <a:pos x="3" y="4"/>
                    </a:cxn>
                    <a:cxn ang="0">
                      <a:pos x="3" y="8"/>
                    </a:cxn>
                    <a:cxn ang="0">
                      <a:pos x="3" y="4"/>
                    </a:cxn>
                    <a:cxn ang="0">
                      <a:pos x="3" y="4"/>
                    </a:cxn>
                    <a:cxn ang="0">
                      <a:pos x="3" y="8"/>
                    </a:cxn>
                    <a:cxn ang="0">
                      <a:pos x="3" y="8"/>
                    </a:cxn>
                    <a:cxn ang="0">
                      <a:pos x="3" y="4"/>
                    </a:cxn>
                    <a:cxn ang="0">
                      <a:pos x="3" y="8"/>
                    </a:cxn>
                    <a:cxn ang="0">
                      <a:pos x="3" y="8"/>
                    </a:cxn>
                    <a:cxn ang="0">
                      <a:pos x="3" y="8"/>
                    </a:cxn>
                    <a:cxn ang="0">
                      <a:pos x="3" y="4"/>
                    </a:cxn>
                    <a:cxn ang="0">
                      <a:pos x="3" y="8"/>
                    </a:cxn>
                    <a:cxn ang="0">
                      <a:pos x="3" y="8"/>
                    </a:cxn>
                    <a:cxn ang="0">
                      <a:pos x="3" y="0"/>
                    </a:cxn>
                    <a:cxn ang="0">
                      <a:pos x="3" y="0"/>
                    </a:cxn>
                    <a:cxn ang="0">
                      <a:pos x="3" y="8"/>
                    </a:cxn>
                    <a:cxn ang="0">
                      <a:pos x="3" y="8"/>
                    </a:cxn>
                  </a:cxnLst>
                  <a:rect l="0" t="0" r="r" b="b"/>
                  <a:pathLst>
                    <a:path w="3" h="8">
                      <a:moveTo>
                        <a:pt x="0" y="8"/>
                      </a:moveTo>
                      <a:lnTo>
                        <a:pt x="0" y="4"/>
                      </a:lnTo>
                      <a:lnTo>
                        <a:pt x="0" y="4"/>
                      </a:lnTo>
                      <a:lnTo>
                        <a:pt x="0" y="8"/>
                      </a:lnTo>
                      <a:lnTo>
                        <a:pt x="0" y="8"/>
                      </a:lnTo>
                      <a:lnTo>
                        <a:pt x="0" y="8"/>
                      </a:lnTo>
                      <a:lnTo>
                        <a:pt x="0" y="8"/>
                      </a:lnTo>
                      <a:lnTo>
                        <a:pt x="0" y="8"/>
                      </a:lnTo>
                      <a:lnTo>
                        <a:pt x="0" y="4"/>
                      </a:lnTo>
                      <a:lnTo>
                        <a:pt x="3" y="4"/>
                      </a:lnTo>
                      <a:lnTo>
                        <a:pt x="3" y="8"/>
                      </a:lnTo>
                      <a:lnTo>
                        <a:pt x="0" y="8"/>
                      </a:lnTo>
                      <a:lnTo>
                        <a:pt x="0" y="8"/>
                      </a:lnTo>
                      <a:lnTo>
                        <a:pt x="0" y="8"/>
                      </a:lnTo>
                      <a:lnTo>
                        <a:pt x="0" y="8"/>
                      </a:lnTo>
                      <a:lnTo>
                        <a:pt x="0" y="8"/>
                      </a:lnTo>
                      <a:close/>
                      <a:moveTo>
                        <a:pt x="3" y="8"/>
                      </a:moveTo>
                      <a:lnTo>
                        <a:pt x="3" y="8"/>
                      </a:lnTo>
                      <a:lnTo>
                        <a:pt x="3" y="4"/>
                      </a:lnTo>
                      <a:lnTo>
                        <a:pt x="3" y="4"/>
                      </a:lnTo>
                      <a:lnTo>
                        <a:pt x="3" y="8"/>
                      </a:lnTo>
                      <a:lnTo>
                        <a:pt x="3" y="4"/>
                      </a:lnTo>
                      <a:lnTo>
                        <a:pt x="3" y="4"/>
                      </a:lnTo>
                      <a:lnTo>
                        <a:pt x="3" y="8"/>
                      </a:lnTo>
                      <a:lnTo>
                        <a:pt x="3" y="8"/>
                      </a:lnTo>
                      <a:lnTo>
                        <a:pt x="3" y="4"/>
                      </a:lnTo>
                      <a:lnTo>
                        <a:pt x="3" y="8"/>
                      </a:lnTo>
                      <a:lnTo>
                        <a:pt x="3" y="8"/>
                      </a:lnTo>
                      <a:close/>
                      <a:moveTo>
                        <a:pt x="3" y="8"/>
                      </a:moveTo>
                      <a:lnTo>
                        <a:pt x="3" y="4"/>
                      </a:lnTo>
                      <a:lnTo>
                        <a:pt x="3" y="8"/>
                      </a:lnTo>
                      <a:lnTo>
                        <a:pt x="3" y="8"/>
                      </a:lnTo>
                      <a:lnTo>
                        <a:pt x="3" y="0"/>
                      </a:lnTo>
                      <a:lnTo>
                        <a:pt x="3" y="0"/>
                      </a:lnTo>
                      <a:lnTo>
                        <a:pt x="3" y="8"/>
                      </a:lnTo>
                      <a:lnTo>
                        <a:pt x="3" y="8"/>
                      </a:lnTo>
                      <a:close/>
                    </a:path>
                  </a:pathLst>
                </a:custGeom>
                <a:solidFill>
                  <a:srgbClr val="000000"/>
                </a:solidFill>
                <a:ln w="9525">
                  <a:noFill/>
                  <a:round/>
                  <a:headEnd/>
                  <a:tailEnd/>
                </a:ln>
              </p:spPr>
              <p:txBody>
                <a:bodyPr/>
                <a:lstStyle/>
                <a:p>
                  <a:endParaRPr lang="en-US"/>
                </a:p>
              </p:txBody>
            </p:sp>
            <p:sp>
              <p:nvSpPr>
                <p:cNvPr id="385718" name="Freeform 694"/>
                <p:cNvSpPr>
                  <a:spLocks noChangeAspect="1" noEditPoints="1"/>
                </p:cNvSpPr>
                <p:nvPr/>
              </p:nvSpPr>
              <p:spPr bwMode="auto">
                <a:xfrm>
                  <a:off x="1097" y="2869"/>
                  <a:ext cx="4" cy="8"/>
                </a:xfrm>
                <a:custGeom>
                  <a:avLst/>
                  <a:gdLst/>
                  <a:ahLst/>
                  <a:cxnLst>
                    <a:cxn ang="0">
                      <a:pos x="0" y="4"/>
                    </a:cxn>
                    <a:cxn ang="0">
                      <a:pos x="0" y="0"/>
                    </a:cxn>
                    <a:cxn ang="0">
                      <a:pos x="0" y="0"/>
                    </a:cxn>
                    <a:cxn ang="0">
                      <a:pos x="0" y="4"/>
                    </a:cxn>
                    <a:cxn ang="0">
                      <a:pos x="0" y="4"/>
                    </a:cxn>
                    <a:cxn ang="0">
                      <a:pos x="0" y="8"/>
                    </a:cxn>
                    <a:cxn ang="0">
                      <a:pos x="0" y="8"/>
                    </a:cxn>
                    <a:cxn ang="0">
                      <a:pos x="0" y="4"/>
                    </a:cxn>
                    <a:cxn ang="0">
                      <a:pos x="0" y="4"/>
                    </a:cxn>
                    <a:cxn ang="0">
                      <a:pos x="0" y="4"/>
                    </a:cxn>
                    <a:cxn ang="0">
                      <a:pos x="0" y="8"/>
                    </a:cxn>
                    <a:cxn ang="0">
                      <a:pos x="0" y="4"/>
                    </a:cxn>
                    <a:cxn ang="0">
                      <a:pos x="0" y="4"/>
                    </a:cxn>
                    <a:cxn ang="0">
                      <a:pos x="0" y="4"/>
                    </a:cxn>
                    <a:cxn ang="0">
                      <a:pos x="0" y="0"/>
                    </a:cxn>
                    <a:cxn ang="0">
                      <a:pos x="0" y="0"/>
                    </a:cxn>
                    <a:cxn ang="0">
                      <a:pos x="0" y="4"/>
                    </a:cxn>
                    <a:cxn ang="0">
                      <a:pos x="0" y="4"/>
                    </a:cxn>
                    <a:cxn ang="0">
                      <a:pos x="4" y="0"/>
                    </a:cxn>
                    <a:cxn ang="0">
                      <a:pos x="4" y="0"/>
                    </a:cxn>
                    <a:cxn ang="0">
                      <a:pos x="4" y="0"/>
                    </a:cxn>
                    <a:cxn ang="0">
                      <a:pos x="4" y="0"/>
                    </a:cxn>
                    <a:cxn ang="0">
                      <a:pos x="0" y="4"/>
                    </a:cxn>
                    <a:cxn ang="0">
                      <a:pos x="4" y="4"/>
                    </a:cxn>
                    <a:cxn ang="0">
                      <a:pos x="4" y="4"/>
                    </a:cxn>
                    <a:cxn ang="0">
                      <a:pos x="4" y="4"/>
                    </a:cxn>
                    <a:cxn ang="0">
                      <a:pos x="0" y="4"/>
                    </a:cxn>
                    <a:cxn ang="0">
                      <a:pos x="0" y="4"/>
                    </a:cxn>
                    <a:cxn ang="0">
                      <a:pos x="4" y="0"/>
                    </a:cxn>
                    <a:cxn ang="0">
                      <a:pos x="4" y="4"/>
                    </a:cxn>
                    <a:cxn ang="0">
                      <a:pos x="4" y="0"/>
                    </a:cxn>
                    <a:cxn ang="0">
                      <a:pos x="4" y="4"/>
                    </a:cxn>
                    <a:cxn ang="0">
                      <a:pos x="4" y="0"/>
                    </a:cxn>
                    <a:cxn ang="0">
                      <a:pos x="4" y="4"/>
                    </a:cxn>
                    <a:cxn ang="0">
                      <a:pos x="4" y="4"/>
                    </a:cxn>
                  </a:cxnLst>
                  <a:rect l="0" t="0" r="r" b="b"/>
                  <a:pathLst>
                    <a:path w="4" h="8">
                      <a:moveTo>
                        <a:pt x="0" y="4"/>
                      </a:moveTo>
                      <a:lnTo>
                        <a:pt x="0" y="4"/>
                      </a:lnTo>
                      <a:lnTo>
                        <a:pt x="0" y="4"/>
                      </a:lnTo>
                      <a:lnTo>
                        <a:pt x="0" y="0"/>
                      </a:lnTo>
                      <a:lnTo>
                        <a:pt x="0" y="0"/>
                      </a:lnTo>
                      <a:lnTo>
                        <a:pt x="0" y="0"/>
                      </a:lnTo>
                      <a:lnTo>
                        <a:pt x="0" y="0"/>
                      </a:lnTo>
                      <a:lnTo>
                        <a:pt x="0" y="4"/>
                      </a:lnTo>
                      <a:lnTo>
                        <a:pt x="0" y="4"/>
                      </a:lnTo>
                      <a:lnTo>
                        <a:pt x="0" y="4"/>
                      </a:lnTo>
                      <a:lnTo>
                        <a:pt x="0" y="4"/>
                      </a:lnTo>
                      <a:lnTo>
                        <a:pt x="0" y="8"/>
                      </a:lnTo>
                      <a:lnTo>
                        <a:pt x="0" y="8"/>
                      </a:lnTo>
                      <a:lnTo>
                        <a:pt x="0" y="8"/>
                      </a:lnTo>
                      <a:lnTo>
                        <a:pt x="0" y="8"/>
                      </a:lnTo>
                      <a:lnTo>
                        <a:pt x="0" y="4"/>
                      </a:lnTo>
                      <a:lnTo>
                        <a:pt x="0" y="4"/>
                      </a:lnTo>
                      <a:lnTo>
                        <a:pt x="0" y="4"/>
                      </a:lnTo>
                      <a:close/>
                      <a:moveTo>
                        <a:pt x="0" y="4"/>
                      </a:moveTo>
                      <a:lnTo>
                        <a:pt x="0" y="4"/>
                      </a:ln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4"/>
                      </a:lnTo>
                      <a:lnTo>
                        <a:pt x="0" y="4"/>
                      </a:lnTo>
                      <a:lnTo>
                        <a:pt x="0" y="4"/>
                      </a:lnTo>
                      <a:lnTo>
                        <a:pt x="0" y="4"/>
                      </a:lnTo>
                      <a:close/>
                      <a:moveTo>
                        <a:pt x="0" y="4"/>
                      </a:moveTo>
                      <a:lnTo>
                        <a:pt x="4" y="0"/>
                      </a:lnTo>
                      <a:lnTo>
                        <a:pt x="4" y="0"/>
                      </a:lnTo>
                      <a:lnTo>
                        <a:pt x="4" y="0"/>
                      </a:lnTo>
                      <a:lnTo>
                        <a:pt x="4" y="0"/>
                      </a:lnTo>
                      <a:lnTo>
                        <a:pt x="4" y="0"/>
                      </a:lnTo>
                      <a:lnTo>
                        <a:pt x="4" y="0"/>
                      </a:lnTo>
                      <a:lnTo>
                        <a:pt x="4" y="0"/>
                      </a:lnTo>
                      <a:lnTo>
                        <a:pt x="4" y="0"/>
                      </a:lnTo>
                      <a:lnTo>
                        <a:pt x="0" y="4"/>
                      </a:lnTo>
                      <a:lnTo>
                        <a:pt x="4" y="4"/>
                      </a:lnTo>
                      <a:lnTo>
                        <a:pt x="4" y="4"/>
                      </a:lnTo>
                      <a:lnTo>
                        <a:pt x="4" y="4"/>
                      </a:lnTo>
                      <a:lnTo>
                        <a:pt x="4" y="4"/>
                      </a:lnTo>
                      <a:lnTo>
                        <a:pt x="4" y="4"/>
                      </a:lnTo>
                      <a:lnTo>
                        <a:pt x="4" y="4"/>
                      </a:lnTo>
                      <a:lnTo>
                        <a:pt x="4" y="4"/>
                      </a:lnTo>
                      <a:lnTo>
                        <a:pt x="0" y="4"/>
                      </a:lnTo>
                      <a:lnTo>
                        <a:pt x="0" y="4"/>
                      </a:lnTo>
                      <a:lnTo>
                        <a:pt x="0" y="4"/>
                      </a:lnTo>
                      <a:close/>
                      <a:moveTo>
                        <a:pt x="4" y="4"/>
                      </a:moveTo>
                      <a:lnTo>
                        <a:pt x="4" y="0"/>
                      </a:lnTo>
                      <a:lnTo>
                        <a:pt x="4" y="0"/>
                      </a:lnTo>
                      <a:lnTo>
                        <a:pt x="4" y="4"/>
                      </a:lnTo>
                      <a:lnTo>
                        <a:pt x="4" y="0"/>
                      </a:lnTo>
                      <a:lnTo>
                        <a:pt x="4" y="0"/>
                      </a:lnTo>
                      <a:lnTo>
                        <a:pt x="4" y="0"/>
                      </a:lnTo>
                      <a:lnTo>
                        <a:pt x="4" y="4"/>
                      </a:lnTo>
                      <a:lnTo>
                        <a:pt x="4" y="4"/>
                      </a:lnTo>
                      <a:lnTo>
                        <a:pt x="4" y="0"/>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85719" name="Freeform 695"/>
                <p:cNvSpPr>
                  <a:spLocks noChangeAspect="1"/>
                </p:cNvSpPr>
                <p:nvPr/>
              </p:nvSpPr>
              <p:spPr bwMode="auto">
                <a:xfrm>
                  <a:off x="1094" y="2873"/>
                  <a:ext cx="3" cy="4"/>
                </a:xfrm>
                <a:custGeom>
                  <a:avLst/>
                  <a:gdLst/>
                  <a:ahLst/>
                  <a:cxnLst>
                    <a:cxn ang="0">
                      <a:pos x="0" y="4"/>
                    </a:cxn>
                    <a:cxn ang="0">
                      <a:pos x="0" y="0"/>
                    </a:cxn>
                    <a:cxn ang="0">
                      <a:pos x="0" y="0"/>
                    </a:cxn>
                    <a:cxn ang="0">
                      <a:pos x="0" y="4"/>
                    </a:cxn>
                    <a:cxn ang="0">
                      <a:pos x="0" y="4"/>
                    </a:cxn>
                    <a:cxn ang="0">
                      <a:pos x="3" y="4"/>
                    </a:cxn>
                    <a:cxn ang="0">
                      <a:pos x="3" y="4"/>
                    </a:cxn>
                    <a:cxn ang="0">
                      <a:pos x="3" y="4"/>
                    </a:cxn>
                    <a:cxn ang="0">
                      <a:pos x="3" y="0"/>
                    </a:cxn>
                    <a:cxn ang="0">
                      <a:pos x="3" y="0"/>
                    </a:cxn>
                    <a:cxn ang="0">
                      <a:pos x="3" y="4"/>
                    </a:cxn>
                    <a:cxn ang="0">
                      <a:pos x="3" y="4"/>
                    </a:cxn>
                    <a:cxn ang="0">
                      <a:pos x="3" y="4"/>
                    </a:cxn>
                    <a:cxn ang="0">
                      <a:pos x="0" y="4"/>
                    </a:cxn>
                    <a:cxn ang="0">
                      <a:pos x="0" y="4"/>
                    </a:cxn>
                  </a:cxnLst>
                  <a:rect l="0" t="0" r="r" b="b"/>
                  <a:pathLst>
                    <a:path w="3" h="4">
                      <a:moveTo>
                        <a:pt x="0" y="4"/>
                      </a:moveTo>
                      <a:lnTo>
                        <a:pt x="0" y="0"/>
                      </a:lnTo>
                      <a:lnTo>
                        <a:pt x="0" y="0"/>
                      </a:lnTo>
                      <a:lnTo>
                        <a:pt x="0" y="4"/>
                      </a:lnTo>
                      <a:lnTo>
                        <a:pt x="0" y="4"/>
                      </a:lnTo>
                      <a:lnTo>
                        <a:pt x="3" y="4"/>
                      </a:lnTo>
                      <a:lnTo>
                        <a:pt x="3" y="4"/>
                      </a:lnTo>
                      <a:lnTo>
                        <a:pt x="3" y="4"/>
                      </a:lnTo>
                      <a:lnTo>
                        <a:pt x="3" y="0"/>
                      </a:lnTo>
                      <a:lnTo>
                        <a:pt x="3" y="0"/>
                      </a:lnTo>
                      <a:lnTo>
                        <a:pt x="3" y="4"/>
                      </a:lnTo>
                      <a:lnTo>
                        <a:pt x="3" y="4"/>
                      </a:lnTo>
                      <a:lnTo>
                        <a:pt x="3"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5720" name="Freeform 696"/>
                <p:cNvSpPr>
                  <a:spLocks noChangeAspect="1"/>
                </p:cNvSpPr>
                <p:nvPr/>
              </p:nvSpPr>
              <p:spPr bwMode="auto">
                <a:xfrm>
                  <a:off x="1097" y="2869"/>
                  <a:ext cx="1" cy="8"/>
                </a:xfrm>
                <a:custGeom>
                  <a:avLst/>
                  <a:gdLst/>
                  <a:ahLst/>
                  <a:cxnLst>
                    <a:cxn ang="0">
                      <a:pos x="0" y="8"/>
                    </a:cxn>
                    <a:cxn ang="0">
                      <a:pos x="0" y="8"/>
                    </a:cxn>
                    <a:cxn ang="0">
                      <a:pos x="0" y="4"/>
                    </a:cxn>
                    <a:cxn ang="0">
                      <a:pos x="0" y="4"/>
                    </a:cxn>
                    <a:cxn ang="0">
                      <a:pos x="0" y="8"/>
                    </a:cxn>
                    <a:cxn ang="0">
                      <a:pos x="0" y="0"/>
                    </a:cxn>
                    <a:cxn ang="0">
                      <a:pos x="0" y="0"/>
                    </a:cxn>
                    <a:cxn ang="0">
                      <a:pos x="0" y="8"/>
                    </a:cxn>
                    <a:cxn ang="0">
                      <a:pos x="0" y="8"/>
                    </a:cxn>
                    <a:cxn ang="0">
                      <a:pos x="0" y="4"/>
                    </a:cxn>
                    <a:cxn ang="0">
                      <a:pos x="0" y="8"/>
                    </a:cxn>
                  </a:cxnLst>
                  <a:rect l="0" t="0" r="r" b="b"/>
                  <a:pathLst>
                    <a:path h="8">
                      <a:moveTo>
                        <a:pt x="0" y="8"/>
                      </a:moveTo>
                      <a:lnTo>
                        <a:pt x="0" y="8"/>
                      </a:lnTo>
                      <a:lnTo>
                        <a:pt x="0" y="4"/>
                      </a:lnTo>
                      <a:lnTo>
                        <a:pt x="0" y="4"/>
                      </a:lnTo>
                      <a:lnTo>
                        <a:pt x="0" y="8"/>
                      </a:lnTo>
                      <a:lnTo>
                        <a:pt x="0" y="0"/>
                      </a:lnTo>
                      <a:lnTo>
                        <a:pt x="0" y="0"/>
                      </a:lnTo>
                      <a:lnTo>
                        <a:pt x="0" y="8"/>
                      </a:lnTo>
                      <a:lnTo>
                        <a:pt x="0" y="8"/>
                      </a:lnTo>
                      <a:lnTo>
                        <a:pt x="0" y="4"/>
                      </a:lnTo>
                      <a:lnTo>
                        <a:pt x="0" y="8"/>
                      </a:lnTo>
                    </a:path>
                  </a:pathLst>
                </a:custGeom>
                <a:noFill/>
                <a:ln w="6350">
                  <a:solidFill>
                    <a:srgbClr val="000000"/>
                  </a:solidFill>
                  <a:prstDash val="solid"/>
                  <a:round/>
                  <a:headEnd/>
                  <a:tailEnd/>
                </a:ln>
              </p:spPr>
              <p:txBody>
                <a:bodyPr/>
                <a:lstStyle/>
                <a:p>
                  <a:endParaRPr lang="en-US"/>
                </a:p>
              </p:txBody>
            </p:sp>
            <p:sp>
              <p:nvSpPr>
                <p:cNvPr id="385721" name="Freeform 697"/>
                <p:cNvSpPr>
                  <a:spLocks noChangeAspect="1"/>
                </p:cNvSpPr>
                <p:nvPr/>
              </p:nvSpPr>
              <p:spPr bwMode="auto">
                <a:xfrm>
                  <a:off x="1097" y="2869"/>
                  <a:ext cx="1" cy="8"/>
                </a:xfrm>
                <a:custGeom>
                  <a:avLst/>
                  <a:gdLst/>
                  <a:ahLst/>
                  <a:cxnLst>
                    <a:cxn ang="0">
                      <a:pos x="0" y="8"/>
                    </a:cxn>
                    <a:cxn ang="0">
                      <a:pos x="0" y="4"/>
                    </a:cxn>
                    <a:cxn ang="0">
                      <a:pos x="0" y="8"/>
                    </a:cxn>
                    <a:cxn ang="0">
                      <a:pos x="0" y="8"/>
                    </a:cxn>
                    <a:cxn ang="0">
                      <a:pos x="0" y="0"/>
                    </a:cxn>
                    <a:cxn ang="0">
                      <a:pos x="0" y="0"/>
                    </a:cxn>
                    <a:cxn ang="0">
                      <a:pos x="0" y="8"/>
                    </a:cxn>
                  </a:cxnLst>
                  <a:rect l="0" t="0" r="r" b="b"/>
                  <a:pathLst>
                    <a:path h="8">
                      <a:moveTo>
                        <a:pt x="0" y="8"/>
                      </a:moveTo>
                      <a:lnTo>
                        <a:pt x="0" y="4"/>
                      </a:lnTo>
                      <a:lnTo>
                        <a:pt x="0" y="8"/>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85722" name="Freeform 698"/>
                <p:cNvSpPr>
                  <a:spLocks noChangeAspect="1"/>
                </p:cNvSpPr>
                <p:nvPr/>
              </p:nvSpPr>
              <p:spPr bwMode="auto">
                <a:xfrm>
                  <a:off x="1097" y="2869"/>
                  <a:ext cx="4" cy="8"/>
                </a:xfrm>
                <a:custGeom>
                  <a:avLst/>
                  <a:gdLst/>
                  <a:ahLst/>
                  <a:cxnLst>
                    <a:cxn ang="0">
                      <a:pos x="0" y="4"/>
                    </a:cxn>
                    <a:cxn ang="0">
                      <a:pos x="0" y="4"/>
                    </a:cxn>
                    <a:cxn ang="0">
                      <a:pos x="0" y="4"/>
                    </a:cxn>
                    <a:cxn ang="0">
                      <a:pos x="0" y="0"/>
                    </a:cxn>
                    <a:cxn ang="0">
                      <a:pos x="0" y="0"/>
                    </a:cxn>
                    <a:cxn ang="0">
                      <a:pos x="0" y="0"/>
                    </a:cxn>
                    <a:cxn ang="0">
                      <a:pos x="0" y="0"/>
                    </a:cxn>
                    <a:cxn ang="0">
                      <a:pos x="4" y="0"/>
                    </a:cxn>
                    <a:cxn ang="0">
                      <a:pos x="4" y="0"/>
                    </a:cxn>
                    <a:cxn ang="0">
                      <a:pos x="4" y="4"/>
                    </a:cxn>
                    <a:cxn ang="0">
                      <a:pos x="4" y="4"/>
                    </a:cxn>
                    <a:cxn ang="0">
                      <a:pos x="0" y="4"/>
                    </a:cxn>
                    <a:cxn ang="0">
                      <a:pos x="0" y="8"/>
                    </a:cxn>
                    <a:cxn ang="0">
                      <a:pos x="0" y="8"/>
                    </a:cxn>
                    <a:cxn ang="0">
                      <a:pos x="0" y="8"/>
                    </a:cxn>
                    <a:cxn ang="0">
                      <a:pos x="0" y="8"/>
                    </a:cxn>
                    <a:cxn ang="0">
                      <a:pos x="0" y="4"/>
                    </a:cxn>
                    <a:cxn ang="0">
                      <a:pos x="0" y="4"/>
                    </a:cxn>
                  </a:cxnLst>
                  <a:rect l="0" t="0" r="r" b="b"/>
                  <a:pathLst>
                    <a:path w="4" h="8">
                      <a:moveTo>
                        <a:pt x="0" y="4"/>
                      </a:moveTo>
                      <a:lnTo>
                        <a:pt x="0" y="4"/>
                      </a:lnTo>
                      <a:lnTo>
                        <a:pt x="0" y="4"/>
                      </a:lnTo>
                      <a:lnTo>
                        <a:pt x="0" y="0"/>
                      </a:lnTo>
                      <a:lnTo>
                        <a:pt x="0" y="0"/>
                      </a:lnTo>
                      <a:lnTo>
                        <a:pt x="0" y="0"/>
                      </a:lnTo>
                      <a:lnTo>
                        <a:pt x="0" y="0"/>
                      </a:lnTo>
                      <a:lnTo>
                        <a:pt x="4" y="0"/>
                      </a:lnTo>
                      <a:lnTo>
                        <a:pt x="4" y="0"/>
                      </a:lnTo>
                      <a:lnTo>
                        <a:pt x="4" y="4"/>
                      </a:lnTo>
                      <a:lnTo>
                        <a:pt x="4" y="4"/>
                      </a:lnTo>
                      <a:lnTo>
                        <a:pt x="0" y="4"/>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5723" name="Freeform 699"/>
                <p:cNvSpPr>
                  <a:spLocks noChangeAspect="1"/>
                </p:cNvSpPr>
                <p:nvPr/>
              </p:nvSpPr>
              <p:spPr bwMode="auto">
                <a:xfrm>
                  <a:off x="1097" y="2869"/>
                  <a:ext cx="4" cy="8"/>
                </a:xfrm>
                <a:custGeom>
                  <a:avLst/>
                  <a:gdLst/>
                  <a:ahLst/>
                  <a:cxnLst>
                    <a:cxn ang="0">
                      <a:pos x="0" y="4"/>
                    </a:cxn>
                    <a:cxn ang="0">
                      <a:pos x="0" y="4"/>
                    </a:cxn>
                    <a:cxn ang="0">
                      <a:pos x="0" y="4"/>
                    </a:cxn>
                    <a:cxn ang="0">
                      <a:pos x="0" y="8"/>
                    </a:cxn>
                    <a:cxn ang="0">
                      <a:pos x="0" y="8"/>
                    </a:cxn>
                    <a:cxn ang="0">
                      <a:pos x="0" y="8"/>
                    </a:cxn>
                    <a:cxn ang="0">
                      <a:pos x="0" y="8"/>
                    </a:cxn>
                    <a:cxn ang="0">
                      <a:pos x="4" y="4"/>
                    </a:cxn>
                    <a:cxn ang="0">
                      <a:pos x="4" y="4"/>
                    </a:cxn>
                    <a:cxn ang="0">
                      <a:pos x="4" y="4"/>
                    </a:cxn>
                    <a:cxn ang="0">
                      <a:pos x="4" y="4"/>
                    </a:cxn>
                    <a:cxn ang="0">
                      <a:pos x="4" y="4"/>
                    </a:cxn>
                    <a:cxn ang="0">
                      <a:pos x="0" y="0"/>
                    </a:cxn>
                    <a:cxn ang="0">
                      <a:pos x="0" y="0"/>
                    </a:cxn>
                    <a:cxn ang="0">
                      <a:pos x="0" y="4"/>
                    </a:cxn>
                    <a:cxn ang="0">
                      <a:pos x="0" y="4"/>
                    </a:cxn>
                    <a:cxn ang="0">
                      <a:pos x="0" y="4"/>
                    </a:cxn>
                    <a:cxn ang="0">
                      <a:pos x="0" y="4"/>
                    </a:cxn>
                  </a:cxnLst>
                  <a:rect l="0" t="0" r="r" b="b"/>
                  <a:pathLst>
                    <a:path w="4" h="8">
                      <a:moveTo>
                        <a:pt x="0" y="4"/>
                      </a:moveTo>
                      <a:lnTo>
                        <a:pt x="0" y="4"/>
                      </a:lnTo>
                      <a:lnTo>
                        <a:pt x="0" y="4"/>
                      </a:lnTo>
                      <a:lnTo>
                        <a:pt x="0" y="8"/>
                      </a:lnTo>
                      <a:lnTo>
                        <a:pt x="0" y="8"/>
                      </a:lnTo>
                      <a:lnTo>
                        <a:pt x="0" y="8"/>
                      </a:lnTo>
                      <a:lnTo>
                        <a:pt x="0" y="8"/>
                      </a:lnTo>
                      <a:lnTo>
                        <a:pt x="4" y="4"/>
                      </a:lnTo>
                      <a:lnTo>
                        <a:pt x="4" y="4"/>
                      </a:lnTo>
                      <a:lnTo>
                        <a:pt x="4" y="4"/>
                      </a:lnTo>
                      <a:lnTo>
                        <a:pt x="4" y="4"/>
                      </a:lnTo>
                      <a:lnTo>
                        <a:pt x="4" y="4"/>
                      </a:lnTo>
                      <a:lnTo>
                        <a:pt x="0" y="0"/>
                      </a:lnTo>
                      <a:lnTo>
                        <a:pt x="0"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5724" name="Freeform 700"/>
                <p:cNvSpPr>
                  <a:spLocks noChangeAspect="1"/>
                </p:cNvSpPr>
                <p:nvPr/>
              </p:nvSpPr>
              <p:spPr bwMode="auto">
                <a:xfrm>
                  <a:off x="1101" y="2869"/>
                  <a:ext cx="1" cy="4"/>
                </a:xfrm>
                <a:custGeom>
                  <a:avLst/>
                  <a:gdLst/>
                  <a:ahLst/>
                  <a:cxnLst>
                    <a:cxn ang="0">
                      <a:pos x="0" y="4"/>
                    </a:cxn>
                    <a:cxn ang="0">
                      <a:pos x="0" y="4"/>
                    </a:cxn>
                    <a:cxn ang="0">
                      <a:pos x="0" y="0"/>
                    </a:cxn>
                    <a:cxn ang="0">
                      <a:pos x="0" y="0"/>
                    </a:cxn>
                    <a:cxn ang="0">
                      <a:pos x="0" y="0"/>
                    </a:cxn>
                    <a:cxn ang="0">
                      <a:pos x="0" y="0"/>
                    </a:cxn>
                    <a:cxn ang="0">
                      <a:pos x="0" y="0"/>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 ang="0">
                      <a:pos x="0" y="4"/>
                    </a:cxn>
                    <a:cxn ang="0">
                      <a:pos x="0" y="4"/>
                    </a:cxn>
                  </a:cxnLst>
                  <a:rect l="0" t="0" r="r" b="b"/>
                  <a:pathLst>
                    <a:path h="4">
                      <a:moveTo>
                        <a:pt x="0" y="4"/>
                      </a:moveTo>
                      <a:lnTo>
                        <a:pt x="0" y="4"/>
                      </a:lnTo>
                      <a:lnTo>
                        <a:pt x="0" y="0"/>
                      </a:lnTo>
                      <a:lnTo>
                        <a:pt x="0" y="0"/>
                      </a:lnTo>
                      <a:lnTo>
                        <a:pt x="0" y="0"/>
                      </a:lnTo>
                      <a:lnTo>
                        <a:pt x="0" y="0"/>
                      </a:lnTo>
                      <a:lnTo>
                        <a:pt x="0" y="0"/>
                      </a:lnTo>
                      <a:lnTo>
                        <a:pt x="0" y="0"/>
                      </a:lnTo>
                      <a:lnTo>
                        <a:pt x="0" y="0"/>
                      </a:lnTo>
                      <a:lnTo>
                        <a:pt x="0" y="0"/>
                      </a:lnTo>
                      <a:lnTo>
                        <a:pt x="0" y="4"/>
                      </a:lnTo>
                      <a:lnTo>
                        <a:pt x="0" y="4"/>
                      </a:lnTo>
                      <a:lnTo>
                        <a:pt x="0" y="4"/>
                      </a:lnTo>
                      <a:lnTo>
                        <a:pt x="0"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5725" name="Freeform 701"/>
                <p:cNvSpPr>
                  <a:spLocks noChangeAspect="1"/>
                </p:cNvSpPr>
                <p:nvPr/>
              </p:nvSpPr>
              <p:spPr bwMode="auto">
                <a:xfrm>
                  <a:off x="1101" y="2869"/>
                  <a:ext cx="1" cy="4"/>
                </a:xfrm>
                <a:custGeom>
                  <a:avLst/>
                  <a:gdLst/>
                  <a:ahLst/>
                  <a:cxnLst>
                    <a:cxn ang="0">
                      <a:pos x="0" y="4"/>
                    </a:cxn>
                    <a:cxn ang="0">
                      <a:pos x="0" y="0"/>
                    </a:cxn>
                    <a:cxn ang="0">
                      <a:pos x="0" y="0"/>
                    </a:cxn>
                    <a:cxn ang="0">
                      <a:pos x="0" y="4"/>
                    </a:cxn>
                    <a:cxn ang="0">
                      <a:pos x="0" y="0"/>
                    </a:cxn>
                    <a:cxn ang="0">
                      <a:pos x="0" y="0"/>
                    </a:cxn>
                    <a:cxn ang="0">
                      <a:pos x="0" y="0"/>
                    </a:cxn>
                    <a:cxn ang="0">
                      <a:pos x="0" y="4"/>
                    </a:cxn>
                    <a:cxn ang="0">
                      <a:pos x="0" y="4"/>
                    </a:cxn>
                    <a:cxn ang="0">
                      <a:pos x="0" y="4"/>
                    </a:cxn>
                    <a:cxn ang="0">
                      <a:pos x="0" y="4"/>
                    </a:cxn>
                    <a:cxn ang="0">
                      <a:pos x="0" y="4"/>
                    </a:cxn>
                    <a:cxn ang="0">
                      <a:pos x="0" y="4"/>
                    </a:cxn>
                  </a:cxnLst>
                  <a:rect l="0" t="0" r="r" b="b"/>
                  <a:pathLst>
                    <a:path h="4">
                      <a:moveTo>
                        <a:pt x="0" y="4"/>
                      </a:moveTo>
                      <a:lnTo>
                        <a:pt x="0" y="0"/>
                      </a:lnTo>
                      <a:lnTo>
                        <a:pt x="0" y="0"/>
                      </a:lnTo>
                      <a:lnTo>
                        <a:pt x="0" y="4"/>
                      </a:lnTo>
                      <a:lnTo>
                        <a:pt x="0" y="0"/>
                      </a:lnTo>
                      <a:lnTo>
                        <a:pt x="0" y="0"/>
                      </a:lnTo>
                      <a:lnTo>
                        <a:pt x="0" y="0"/>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5726" name="Freeform 702"/>
                <p:cNvSpPr>
                  <a:spLocks noChangeAspect="1" noEditPoints="1"/>
                </p:cNvSpPr>
                <p:nvPr/>
              </p:nvSpPr>
              <p:spPr bwMode="auto">
                <a:xfrm>
                  <a:off x="1094" y="2850"/>
                  <a:ext cx="7" cy="8"/>
                </a:xfrm>
                <a:custGeom>
                  <a:avLst/>
                  <a:gdLst/>
                  <a:ahLst/>
                  <a:cxnLst>
                    <a:cxn ang="0">
                      <a:pos x="3" y="8"/>
                    </a:cxn>
                    <a:cxn ang="0">
                      <a:pos x="0" y="8"/>
                    </a:cxn>
                    <a:cxn ang="0">
                      <a:pos x="0" y="4"/>
                    </a:cxn>
                    <a:cxn ang="0">
                      <a:pos x="0" y="8"/>
                    </a:cxn>
                    <a:cxn ang="0">
                      <a:pos x="3" y="4"/>
                    </a:cxn>
                    <a:cxn ang="0">
                      <a:pos x="3" y="4"/>
                    </a:cxn>
                    <a:cxn ang="0">
                      <a:pos x="3" y="0"/>
                    </a:cxn>
                    <a:cxn ang="0">
                      <a:pos x="3" y="4"/>
                    </a:cxn>
                    <a:cxn ang="0">
                      <a:pos x="3" y="4"/>
                    </a:cxn>
                    <a:cxn ang="0">
                      <a:pos x="3" y="8"/>
                    </a:cxn>
                    <a:cxn ang="0">
                      <a:pos x="3" y="8"/>
                    </a:cxn>
                    <a:cxn ang="0">
                      <a:pos x="3" y="8"/>
                    </a:cxn>
                    <a:cxn ang="0">
                      <a:pos x="3" y="4"/>
                    </a:cxn>
                    <a:cxn ang="0">
                      <a:pos x="3" y="4"/>
                    </a:cxn>
                    <a:cxn ang="0">
                      <a:pos x="3" y="8"/>
                    </a:cxn>
                    <a:cxn ang="0">
                      <a:pos x="3" y="8"/>
                    </a:cxn>
                    <a:cxn ang="0">
                      <a:pos x="3" y="4"/>
                    </a:cxn>
                    <a:cxn ang="0">
                      <a:pos x="3" y="4"/>
                    </a:cxn>
                    <a:cxn ang="0">
                      <a:pos x="3" y="4"/>
                    </a:cxn>
                    <a:cxn ang="0">
                      <a:pos x="3" y="4"/>
                    </a:cxn>
                    <a:cxn ang="0">
                      <a:pos x="3" y="4"/>
                    </a:cxn>
                    <a:cxn ang="0">
                      <a:pos x="3" y="4"/>
                    </a:cxn>
                    <a:cxn ang="0">
                      <a:pos x="3" y="4"/>
                    </a:cxn>
                    <a:cxn ang="0">
                      <a:pos x="3" y="0"/>
                    </a:cxn>
                    <a:cxn ang="0">
                      <a:pos x="3" y="4"/>
                    </a:cxn>
                    <a:cxn ang="0">
                      <a:pos x="3" y="0"/>
                    </a:cxn>
                    <a:cxn ang="0">
                      <a:pos x="3" y="4"/>
                    </a:cxn>
                    <a:cxn ang="0">
                      <a:pos x="3" y="4"/>
                    </a:cxn>
                    <a:cxn ang="0">
                      <a:pos x="3" y="4"/>
                    </a:cxn>
                    <a:cxn ang="0">
                      <a:pos x="3" y="4"/>
                    </a:cxn>
                    <a:cxn ang="0">
                      <a:pos x="3" y="4"/>
                    </a:cxn>
                    <a:cxn ang="0">
                      <a:pos x="3" y="4"/>
                    </a:cxn>
                    <a:cxn ang="0">
                      <a:pos x="3" y="0"/>
                    </a:cxn>
                    <a:cxn ang="0">
                      <a:pos x="3" y="4"/>
                    </a:cxn>
                    <a:cxn ang="0">
                      <a:pos x="7" y="0"/>
                    </a:cxn>
                    <a:cxn ang="0">
                      <a:pos x="7" y="4"/>
                    </a:cxn>
                    <a:cxn ang="0">
                      <a:pos x="3" y="4"/>
                    </a:cxn>
                    <a:cxn ang="0">
                      <a:pos x="3" y="4"/>
                    </a:cxn>
                    <a:cxn ang="0">
                      <a:pos x="3" y="4"/>
                    </a:cxn>
                  </a:cxnLst>
                  <a:rect l="0" t="0" r="r" b="b"/>
                  <a:pathLst>
                    <a:path w="7" h="8">
                      <a:moveTo>
                        <a:pt x="0" y="8"/>
                      </a:moveTo>
                      <a:lnTo>
                        <a:pt x="3" y="8"/>
                      </a:lnTo>
                      <a:lnTo>
                        <a:pt x="3" y="8"/>
                      </a:lnTo>
                      <a:lnTo>
                        <a:pt x="0" y="8"/>
                      </a:lnTo>
                      <a:lnTo>
                        <a:pt x="0" y="4"/>
                      </a:lnTo>
                      <a:lnTo>
                        <a:pt x="0" y="4"/>
                      </a:lnTo>
                      <a:lnTo>
                        <a:pt x="0" y="8"/>
                      </a:lnTo>
                      <a:lnTo>
                        <a:pt x="0" y="8"/>
                      </a:lnTo>
                      <a:close/>
                      <a:moveTo>
                        <a:pt x="3" y="4"/>
                      </a:moveTo>
                      <a:lnTo>
                        <a:pt x="3" y="4"/>
                      </a:lnTo>
                      <a:lnTo>
                        <a:pt x="3" y="4"/>
                      </a:lnTo>
                      <a:lnTo>
                        <a:pt x="3" y="4"/>
                      </a:lnTo>
                      <a:lnTo>
                        <a:pt x="3" y="0"/>
                      </a:lnTo>
                      <a:lnTo>
                        <a:pt x="3" y="0"/>
                      </a:lnTo>
                      <a:lnTo>
                        <a:pt x="3" y="4"/>
                      </a:lnTo>
                      <a:lnTo>
                        <a:pt x="3" y="4"/>
                      </a:lnTo>
                      <a:lnTo>
                        <a:pt x="3" y="4"/>
                      </a:lnTo>
                      <a:lnTo>
                        <a:pt x="3" y="4"/>
                      </a:lnTo>
                      <a:lnTo>
                        <a:pt x="3" y="8"/>
                      </a:lnTo>
                      <a:lnTo>
                        <a:pt x="3" y="8"/>
                      </a:lnTo>
                      <a:lnTo>
                        <a:pt x="3" y="8"/>
                      </a:lnTo>
                      <a:lnTo>
                        <a:pt x="3" y="8"/>
                      </a:lnTo>
                      <a:lnTo>
                        <a:pt x="3" y="8"/>
                      </a:lnTo>
                      <a:lnTo>
                        <a:pt x="3" y="8"/>
                      </a:lnTo>
                      <a:lnTo>
                        <a:pt x="3" y="4"/>
                      </a:lnTo>
                      <a:lnTo>
                        <a:pt x="3" y="4"/>
                      </a:lnTo>
                      <a:close/>
                      <a:moveTo>
                        <a:pt x="3" y="4"/>
                      </a:moveTo>
                      <a:lnTo>
                        <a:pt x="3" y="4"/>
                      </a:lnTo>
                      <a:lnTo>
                        <a:pt x="3" y="8"/>
                      </a:lnTo>
                      <a:lnTo>
                        <a:pt x="3" y="8"/>
                      </a:lnTo>
                      <a:lnTo>
                        <a:pt x="3" y="8"/>
                      </a:lnTo>
                      <a:lnTo>
                        <a:pt x="3" y="8"/>
                      </a:lnTo>
                      <a:lnTo>
                        <a:pt x="3" y="8"/>
                      </a:lnTo>
                      <a:lnTo>
                        <a:pt x="3" y="4"/>
                      </a:lnTo>
                      <a:lnTo>
                        <a:pt x="3" y="4"/>
                      </a:lnTo>
                      <a:lnTo>
                        <a:pt x="3" y="4"/>
                      </a:lnTo>
                      <a:lnTo>
                        <a:pt x="3" y="4"/>
                      </a:lnTo>
                      <a:lnTo>
                        <a:pt x="3" y="4"/>
                      </a:lnTo>
                      <a:lnTo>
                        <a:pt x="3" y="4"/>
                      </a:lnTo>
                      <a:lnTo>
                        <a:pt x="3" y="4"/>
                      </a:lnTo>
                      <a:lnTo>
                        <a:pt x="3" y="4"/>
                      </a:lnTo>
                      <a:lnTo>
                        <a:pt x="3" y="4"/>
                      </a:lnTo>
                      <a:lnTo>
                        <a:pt x="3" y="4"/>
                      </a:lnTo>
                      <a:lnTo>
                        <a:pt x="3" y="4"/>
                      </a:lnTo>
                      <a:close/>
                      <a:moveTo>
                        <a:pt x="3" y="4"/>
                      </a:moveTo>
                      <a:lnTo>
                        <a:pt x="3" y="4"/>
                      </a:lnTo>
                      <a:lnTo>
                        <a:pt x="3" y="0"/>
                      </a:lnTo>
                      <a:lnTo>
                        <a:pt x="3" y="0"/>
                      </a:lnTo>
                      <a:lnTo>
                        <a:pt x="3" y="4"/>
                      </a:lnTo>
                      <a:lnTo>
                        <a:pt x="3" y="4"/>
                      </a:lnTo>
                      <a:lnTo>
                        <a:pt x="3" y="0"/>
                      </a:lnTo>
                      <a:lnTo>
                        <a:pt x="3" y="0"/>
                      </a:lnTo>
                      <a:lnTo>
                        <a:pt x="3" y="4"/>
                      </a:lnTo>
                      <a:lnTo>
                        <a:pt x="3" y="4"/>
                      </a:lnTo>
                      <a:lnTo>
                        <a:pt x="3" y="4"/>
                      </a:lnTo>
                      <a:lnTo>
                        <a:pt x="3" y="4"/>
                      </a:lnTo>
                      <a:lnTo>
                        <a:pt x="3" y="4"/>
                      </a:lnTo>
                      <a:lnTo>
                        <a:pt x="3" y="4"/>
                      </a:lnTo>
                      <a:lnTo>
                        <a:pt x="3" y="4"/>
                      </a:lnTo>
                      <a:lnTo>
                        <a:pt x="3" y="4"/>
                      </a:lnTo>
                      <a:lnTo>
                        <a:pt x="3" y="8"/>
                      </a:lnTo>
                      <a:lnTo>
                        <a:pt x="3" y="4"/>
                      </a:lnTo>
                      <a:lnTo>
                        <a:pt x="3" y="4"/>
                      </a:lnTo>
                      <a:lnTo>
                        <a:pt x="3" y="4"/>
                      </a:lnTo>
                      <a:close/>
                      <a:moveTo>
                        <a:pt x="3" y="4"/>
                      </a:moveTo>
                      <a:lnTo>
                        <a:pt x="3" y="0"/>
                      </a:lnTo>
                      <a:lnTo>
                        <a:pt x="3" y="0"/>
                      </a:lnTo>
                      <a:lnTo>
                        <a:pt x="3" y="4"/>
                      </a:lnTo>
                      <a:lnTo>
                        <a:pt x="7" y="0"/>
                      </a:lnTo>
                      <a:lnTo>
                        <a:pt x="7" y="0"/>
                      </a:lnTo>
                      <a:lnTo>
                        <a:pt x="3" y="4"/>
                      </a:lnTo>
                      <a:lnTo>
                        <a:pt x="7" y="4"/>
                      </a:lnTo>
                      <a:lnTo>
                        <a:pt x="7" y="4"/>
                      </a:lnTo>
                      <a:lnTo>
                        <a:pt x="3" y="4"/>
                      </a:lnTo>
                      <a:lnTo>
                        <a:pt x="3" y="4"/>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85727" name="Freeform 703"/>
                <p:cNvSpPr>
                  <a:spLocks noChangeAspect="1"/>
                </p:cNvSpPr>
                <p:nvPr/>
              </p:nvSpPr>
              <p:spPr bwMode="auto">
                <a:xfrm>
                  <a:off x="1094" y="2854"/>
                  <a:ext cx="3" cy="4"/>
                </a:xfrm>
                <a:custGeom>
                  <a:avLst/>
                  <a:gdLst/>
                  <a:ahLst/>
                  <a:cxnLst>
                    <a:cxn ang="0">
                      <a:pos x="0" y="4"/>
                    </a:cxn>
                    <a:cxn ang="0">
                      <a:pos x="3" y="4"/>
                    </a:cxn>
                    <a:cxn ang="0">
                      <a:pos x="3" y="4"/>
                    </a:cxn>
                    <a:cxn ang="0">
                      <a:pos x="0" y="4"/>
                    </a:cxn>
                    <a:cxn ang="0">
                      <a:pos x="0" y="0"/>
                    </a:cxn>
                    <a:cxn ang="0">
                      <a:pos x="0" y="0"/>
                    </a:cxn>
                    <a:cxn ang="0">
                      <a:pos x="0" y="4"/>
                    </a:cxn>
                  </a:cxnLst>
                  <a:rect l="0" t="0" r="r" b="b"/>
                  <a:pathLst>
                    <a:path w="3" h="4">
                      <a:moveTo>
                        <a:pt x="0" y="4"/>
                      </a:moveTo>
                      <a:lnTo>
                        <a:pt x="3" y="4"/>
                      </a:lnTo>
                      <a:lnTo>
                        <a:pt x="3" y="4"/>
                      </a:lnTo>
                      <a:lnTo>
                        <a:pt x="0" y="4"/>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85728" name="Freeform 704"/>
                <p:cNvSpPr>
                  <a:spLocks noChangeAspect="1"/>
                </p:cNvSpPr>
                <p:nvPr/>
              </p:nvSpPr>
              <p:spPr bwMode="auto">
                <a:xfrm>
                  <a:off x="1094" y="2850"/>
                  <a:ext cx="3" cy="8"/>
                </a:xfrm>
                <a:custGeom>
                  <a:avLst/>
                  <a:gdLst/>
                  <a:ahLst/>
                  <a:cxnLst>
                    <a:cxn ang="0">
                      <a:pos x="0" y="4"/>
                    </a:cxn>
                    <a:cxn ang="0">
                      <a:pos x="0" y="4"/>
                    </a:cxn>
                    <a:cxn ang="0">
                      <a:pos x="0" y="4"/>
                    </a:cxn>
                    <a:cxn ang="0">
                      <a:pos x="0" y="4"/>
                    </a:cxn>
                    <a:cxn ang="0">
                      <a:pos x="3" y="4"/>
                    </a:cxn>
                    <a:cxn ang="0">
                      <a:pos x="3" y="0"/>
                    </a:cxn>
                    <a:cxn ang="0">
                      <a:pos x="3" y="0"/>
                    </a:cxn>
                    <a:cxn ang="0">
                      <a:pos x="3" y="4"/>
                    </a:cxn>
                    <a:cxn ang="0">
                      <a:pos x="3" y="4"/>
                    </a:cxn>
                    <a:cxn ang="0">
                      <a:pos x="3" y="4"/>
                    </a:cxn>
                    <a:cxn ang="0">
                      <a:pos x="3" y="4"/>
                    </a:cxn>
                    <a:cxn ang="0">
                      <a:pos x="3" y="8"/>
                    </a:cxn>
                    <a:cxn ang="0">
                      <a:pos x="3" y="8"/>
                    </a:cxn>
                    <a:cxn ang="0">
                      <a:pos x="3" y="8"/>
                    </a:cxn>
                    <a:cxn ang="0">
                      <a:pos x="3" y="8"/>
                    </a:cxn>
                    <a:cxn ang="0">
                      <a:pos x="0" y="8"/>
                    </a:cxn>
                    <a:cxn ang="0">
                      <a:pos x="0" y="8"/>
                    </a:cxn>
                    <a:cxn ang="0">
                      <a:pos x="0" y="4"/>
                    </a:cxn>
                  </a:cxnLst>
                  <a:rect l="0" t="0" r="r" b="b"/>
                  <a:pathLst>
                    <a:path w="3" h="8">
                      <a:moveTo>
                        <a:pt x="0" y="4"/>
                      </a:moveTo>
                      <a:lnTo>
                        <a:pt x="0" y="4"/>
                      </a:lnTo>
                      <a:lnTo>
                        <a:pt x="0" y="4"/>
                      </a:lnTo>
                      <a:lnTo>
                        <a:pt x="0" y="4"/>
                      </a:lnTo>
                      <a:lnTo>
                        <a:pt x="3" y="4"/>
                      </a:lnTo>
                      <a:lnTo>
                        <a:pt x="3" y="0"/>
                      </a:lnTo>
                      <a:lnTo>
                        <a:pt x="3" y="0"/>
                      </a:lnTo>
                      <a:lnTo>
                        <a:pt x="3" y="4"/>
                      </a:lnTo>
                      <a:lnTo>
                        <a:pt x="3" y="4"/>
                      </a:lnTo>
                      <a:lnTo>
                        <a:pt x="3" y="4"/>
                      </a:lnTo>
                      <a:lnTo>
                        <a:pt x="3" y="4"/>
                      </a:lnTo>
                      <a:lnTo>
                        <a:pt x="3" y="8"/>
                      </a:lnTo>
                      <a:lnTo>
                        <a:pt x="3" y="8"/>
                      </a:lnTo>
                      <a:lnTo>
                        <a:pt x="3" y="8"/>
                      </a:lnTo>
                      <a:lnTo>
                        <a:pt x="3"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5729" name="Freeform 705"/>
                <p:cNvSpPr>
                  <a:spLocks noChangeAspect="1"/>
                </p:cNvSpPr>
                <p:nvPr/>
              </p:nvSpPr>
              <p:spPr bwMode="auto">
                <a:xfrm>
                  <a:off x="1094" y="2850"/>
                  <a:ext cx="3" cy="8"/>
                </a:xfrm>
                <a:custGeom>
                  <a:avLst/>
                  <a:gdLst/>
                  <a:ahLst/>
                  <a:cxnLst>
                    <a:cxn ang="0">
                      <a:pos x="0" y="4"/>
                    </a:cxn>
                    <a:cxn ang="0">
                      <a:pos x="0" y="4"/>
                    </a:cxn>
                    <a:cxn ang="0">
                      <a:pos x="0" y="4"/>
                    </a:cxn>
                    <a:cxn ang="0">
                      <a:pos x="0" y="8"/>
                    </a:cxn>
                    <a:cxn ang="0">
                      <a:pos x="0" y="8"/>
                    </a:cxn>
                    <a:cxn ang="0">
                      <a:pos x="3" y="8"/>
                    </a:cxn>
                    <a:cxn ang="0">
                      <a:pos x="3" y="8"/>
                    </a:cxn>
                    <a:cxn ang="0">
                      <a:pos x="3" y="4"/>
                    </a:cxn>
                    <a:cxn ang="0">
                      <a:pos x="3" y="4"/>
                    </a:cxn>
                    <a:cxn ang="0">
                      <a:pos x="3" y="4"/>
                    </a:cxn>
                    <a:cxn ang="0">
                      <a:pos x="3" y="4"/>
                    </a:cxn>
                    <a:cxn ang="0">
                      <a:pos x="3" y="4"/>
                    </a:cxn>
                    <a:cxn ang="0">
                      <a:pos x="3" y="0"/>
                    </a:cxn>
                    <a:cxn ang="0">
                      <a:pos x="3" y="0"/>
                    </a:cxn>
                    <a:cxn ang="0">
                      <a:pos x="0" y="4"/>
                    </a:cxn>
                    <a:cxn ang="0">
                      <a:pos x="0" y="4"/>
                    </a:cxn>
                    <a:cxn ang="0">
                      <a:pos x="0" y="4"/>
                    </a:cxn>
                    <a:cxn ang="0">
                      <a:pos x="0" y="4"/>
                    </a:cxn>
                  </a:cxnLst>
                  <a:rect l="0" t="0" r="r" b="b"/>
                  <a:pathLst>
                    <a:path w="3" h="8">
                      <a:moveTo>
                        <a:pt x="0" y="4"/>
                      </a:moveTo>
                      <a:lnTo>
                        <a:pt x="0" y="4"/>
                      </a:lnTo>
                      <a:lnTo>
                        <a:pt x="0" y="4"/>
                      </a:lnTo>
                      <a:lnTo>
                        <a:pt x="0" y="8"/>
                      </a:lnTo>
                      <a:lnTo>
                        <a:pt x="0" y="8"/>
                      </a:lnTo>
                      <a:lnTo>
                        <a:pt x="3" y="8"/>
                      </a:lnTo>
                      <a:lnTo>
                        <a:pt x="3" y="8"/>
                      </a:lnTo>
                      <a:lnTo>
                        <a:pt x="3" y="4"/>
                      </a:lnTo>
                      <a:lnTo>
                        <a:pt x="3" y="4"/>
                      </a:lnTo>
                      <a:lnTo>
                        <a:pt x="3" y="4"/>
                      </a:lnTo>
                      <a:lnTo>
                        <a:pt x="3" y="4"/>
                      </a:lnTo>
                      <a:lnTo>
                        <a:pt x="3" y="4"/>
                      </a:lnTo>
                      <a:lnTo>
                        <a:pt x="3" y="0"/>
                      </a:lnTo>
                      <a:lnTo>
                        <a:pt x="3"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5730" name="Freeform 706"/>
                <p:cNvSpPr>
                  <a:spLocks noChangeAspect="1"/>
                </p:cNvSpPr>
                <p:nvPr/>
              </p:nvSpPr>
              <p:spPr bwMode="auto">
                <a:xfrm>
                  <a:off x="1097" y="2850"/>
                  <a:ext cx="1" cy="8"/>
                </a:xfrm>
                <a:custGeom>
                  <a:avLst/>
                  <a:gdLst/>
                  <a:ahLst/>
                  <a:cxnLst>
                    <a:cxn ang="0">
                      <a:pos x="0" y="4"/>
                    </a:cxn>
                    <a:cxn ang="0">
                      <a:pos x="0" y="4"/>
                    </a:cxn>
                    <a:cxn ang="0">
                      <a:pos x="0" y="4"/>
                    </a:cxn>
                    <a:cxn ang="0">
                      <a:pos x="0" y="0"/>
                    </a:cxn>
                    <a:cxn ang="0">
                      <a:pos x="0" y="0"/>
                    </a:cxn>
                    <a:cxn ang="0">
                      <a:pos x="0" y="4"/>
                    </a:cxn>
                    <a:cxn ang="0">
                      <a:pos x="0" y="4"/>
                    </a:cxn>
                    <a:cxn ang="0">
                      <a:pos x="0" y="0"/>
                    </a:cxn>
                    <a:cxn ang="0">
                      <a:pos x="0" y="4"/>
                    </a:cxn>
                    <a:cxn ang="0">
                      <a:pos x="0" y="4"/>
                    </a:cxn>
                    <a:cxn ang="0">
                      <a:pos x="0" y="4"/>
                    </a:cxn>
                    <a:cxn ang="0">
                      <a:pos x="0" y="4"/>
                    </a:cxn>
                    <a:cxn ang="0">
                      <a:pos x="0" y="8"/>
                    </a:cxn>
                    <a:cxn ang="0">
                      <a:pos x="0" y="4"/>
                    </a:cxn>
                    <a:cxn ang="0">
                      <a:pos x="0" y="4"/>
                    </a:cxn>
                    <a:cxn ang="0">
                      <a:pos x="0" y="4"/>
                    </a:cxn>
                    <a:cxn ang="0">
                      <a:pos x="0" y="8"/>
                    </a:cxn>
                    <a:cxn ang="0">
                      <a:pos x="0" y="8"/>
                    </a:cxn>
                    <a:cxn ang="0">
                      <a:pos x="0" y="4"/>
                    </a:cxn>
                    <a:cxn ang="0">
                      <a:pos x="0" y="4"/>
                    </a:cxn>
                  </a:cxnLst>
                  <a:rect l="0" t="0" r="r" b="b"/>
                  <a:pathLst>
                    <a:path h="8">
                      <a:moveTo>
                        <a:pt x="0" y="4"/>
                      </a:moveTo>
                      <a:lnTo>
                        <a:pt x="0" y="4"/>
                      </a:lnTo>
                      <a:lnTo>
                        <a:pt x="0" y="4"/>
                      </a:lnTo>
                      <a:lnTo>
                        <a:pt x="0" y="0"/>
                      </a:lnTo>
                      <a:lnTo>
                        <a:pt x="0" y="0"/>
                      </a:lnTo>
                      <a:lnTo>
                        <a:pt x="0" y="4"/>
                      </a:lnTo>
                      <a:lnTo>
                        <a:pt x="0" y="4"/>
                      </a:lnTo>
                      <a:lnTo>
                        <a:pt x="0" y="0"/>
                      </a:lnTo>
                      <a:lnTo>
                        <a:pt x="0" y="4"/>
                      </a:lnTo>
                      <a:lnTo>
                        <a:pt x="0" y="4"/>
                      </a:lnTo>
                      <a:lnTo>
                        <a:pt x="0" y="4"/>
                      </a:lnTo>
                      <a:lnTo>
                        <a:pt x="0" y="4"/>
                      </a:lnTo>
                      <a:lnTo>
                        <a:pt x="0" y="8"/>
                      </a:lnTo>
                      <a:lnTo>
                        <a:pt x="0" y="4"/>
                      </a:lnTo>
                      <a:lnTo>
                        <a:pt x="0" y="4"/>
                      </a:lnTo>
                      <a:lnTo>
                        <a:pt x="0" y="4"/>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5731" name="Freeform 707"/>
                <p:cNvSpPr>
                  <a:spLocks noChangeAspect="1"/>
                </p:cNvSpPr>
                <p:nvPr/>
              </p:nvSpPr>
              <p:spPr bwMode="auto">
                <a:xfrm>
                  <a:off x="1097" y="2850"/>
                  <a:ext cx="4" cy="8"/>
                </a:xfrm>
                <a:custGeom>
                  <a:avLst/>
                  <a:gdLst/>
                  <a:ahLst/>
                  <a:cxnLst>
                    <a:cxn ang="0">
                      <a:pos x="0" y="8"/>
                    </a:cxn>
                    <a:cxn ang="0">
                      <a:pos x="0" y="0"/>
                    </a:cxn>
                    <a:cxn ang="0">
                      <a:pos x="0" y="0"/>
                    </a:cxn>
                    <a:cxn ang="0">
                      <a:pos x="0" y="4"/>
                    </a:cxn>
                    <a:cxn ang="0">
                      <a:pos x="4" y="0"/>
                    </a:cxn>
                    <a:cxn ang="0">
                      <a:pos x="4" y="0"/>
                    </a:cxn>
                    <a:cxn ang="0">
                      <a:pos x="0" y="4"/>
                    </a:cxn>
                    <a:cxn ang="0">
                      <a:pos x="4" y="4"/>
                    </a:cxn>
                    <a:cxn ang="0">
                      <a:pos x="4" y="4"/>
                    </a:cxn>
                    <a:cxn ang="0">
                      <a:pos x="0" y="4"/>
                    </a:cxn>
                    <a:cxn ang="0">
                      <a:pos x="0" y="4"/>
                    </a:cxn>
                    <a:cxn ang="0">
                      <a:pos x="0" y="8"/>
                    </a:cxn>
                    <a:cxn ang="0">
                      <a:pos x="0" y="8"/>
                    </a:cxn>
                  </a:cxnLst>
                  <a:rect l="0" t="0" r="r" b="b"/>
                  <a:pathLst>
                    <a:path w="4" h="8">
                      <a:moveTo>
                        <a:pt x="0" y="8"/>
                      </a:moveTo>
                      <a:lnTo>
                        <a:pt x="0" y="0"/>
                      </a:lnTo>
                      <a:lnTo>
                        <a:pt x="0" y="0"/>
                      </a:lnTo>
                      <a:lnTo>
                        <a:pt x="0" y="4"/>
                      </a:lnTo>
                      <a:lnTo>
                        <a:pt x="4" y="0"/>
                      </a:lnTo>
                      <a:lnTo>
                        <a:pt x="4" y="0"/>
                      </a:lnTo>
                      <a:lnTo>
                        <a:pt x="0" y="4"/>
                      </a:lnTo>
                      <a:lnTo>
                        <a:pt x="4" y="4"/>
                      </a:lnTo>
                      <a:lnTo>
                        <a:pt x="4" y="4"/>
                      </a:lnTo>
                      <a:lnTo>
                        <a:pt x="0"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85732" name="Freeform 708"/>
                <p:cNvSpPr>
                  <a:spLocks noChangeAspect="1" noEditPoints="1"/>
                </p:cNvSpPr>
                <p:nvPr/>
              </p:nvSpPr>
              <p:spPr bwMode="auto">
                <a:xfrm>
                  <a:off x="1094" y="2884"/>
                  <a:ext cx="7" cy="8"/>
                </a:xfrm>
                <a:custGeom>
                  <a:avLst/>
                  <a:gdLst/>
                  <a:ahLst/>
                  <a:cxnLst>
                    <a:cxn ang="0">
                      <a:pos x="0" y="4"/>
                    </a:cxn>
                    <a:cxn ang="0">
                      <a:pos x="3" y="4"/>
                    </a:cxn>
                    <a:cxn ang="0">
                      <a:pos x="3" y="4"/>
                    </a:cxn>
                    <a:cxn ang="0">
                      <a:pos x="3" y="4"/>
                    </a:cxn>
                    <a:cxn ang="0">
                      <a:pos x="3" y="8"/>
                    </a:cxn>
                    <a:cxn ang="0">
                      <a:pos x="3" y="8"/>
                    </a:cxn>
                    <a:cxn ang="0">
                      <a:pos x="0" y="8"/>
                    </a:cxn>
                    <a:cxn ang="0">
                      <a:pos x="3" y="4"/>
                    </a:cxn>
                    <a:cxn ang="0">
                      <a:pos x="3" y="4"/>
                    </a:cxn>
                    <a:cxn ang="0">
                      <a:pos x="3" y="4"/>
                    </a:cxn>
                    <a:cxn ang="0">
                      <a:pos x="0" y="4"/>
                    </a:cxn>
                    <a:cxn ang="0">
                      <a:pos x="0" y="8"/>
                    </a:cxn>
                    <a:cxn ang="0">
                      <a:pos x="0" y="8"/>
                    </a:cxn>
                    <a:cxn ang="0">
                      <a:pos x="3" y="0"/>
                    </a:cxn>
                    <a:cxn ang="0">
                      <a:pos x="3" y="0"/>
                    </a:cxn>
                    <a:cxn ang="0">
                      <a:pos x="3" y="4"/>
                    </a:cxn>
                    <a:cxn ang="0">
                      <a:pos x="3" y="4"/>
                    </a:cxn>
                    <a:cxn ang="0">
                      <a:pos x="3" y="8"/>
                    </a:cxn>
                    <a:cxn ang="0">
                      <a:pos x="3" y="8"/>
                    </a:cxn>
                    <a:cxn ang="0">
                      <a:pos x="3" y="8"/>
                    </a:cxn>
                    <a:cxn ang="0">
                      <a:pos x="3" y="8"/>
                    </a:cxn>
                    <a:cxn ang="0">
                      <a:pos x="3" y="4"/>
                    </a:cxn>
                    <a:cxn ang="0">
                      <a:pos x="3" y="4"/>
                    </a:cxn>
                    <a:cxn ang="0">
                      <a:pos x="3" y="4"/>
                    </a:cxn>
                    <a:cxn ang="0">
                      <a:pos x="3" y="0"/>
                    </a:cxn>
                    <a:cxn ang="0">
                      <a:pos x="3" y="0"/>
                    </a:cxn>
                    <a:cxn ang="0">
                      <a:pos x="3" y="0"/>
                    </a:cxn>
                    <a:cxn ang="0">
                      <a:pos x="3" y="0"/>
                    </a:cxn>
                    <a:cxn ang="0">
                      <a:pos x="3" y="4"/>
                    </a:cxn>
                    <a:cxn ang="0">
                      <a:pos x="3" y="0"/>
                    </a:cxn>
                    <a:cxn ang="0">
                      <a:pos x="3" y="4"/>
                    </a:cxn>
                    <a:cxn ang="0">
                      <a:pos x="3" y="4"/>
                    </a:cxn>
                    <a:cxn ang="0">
                      <a:pos x="3" y="4"/>
                    </a:cxn>
                    <a:cxn ang="0">
                      <a:pos x="3" y="8"/>
                    </a:cxn>
                    <a:cxn ang="0">
                      <a:pos x="3" y="8"/>
                    </a:cxn>
                    <a:cxn ang="0">
                      <a:pos x="3" y="8"/>
                    </a:cxn>
                    <a:cxn ang="0">
                      <a:pos x="3" y="4"/>
                    </a:cxn>
                    <a:cxn ang="0">
                      <a:pos x="3" y="4"/>
                    </a:cxn>
                    <a:cxn ang="0">
                      <a:pos x="3" y="0"/>
                    </a:cxn>
                    <a:cxn ang="0">
                      <a:pos x="3" y="0"/>
                    </a:cxn>
                    <a:cxn ang="0">
                      <a:pos x="3" y="4"/>
                    </a:cxn>
                    <a:cxn ang="0">
                      <a:pos x="3" y="4"/>
                    </a:cxn>
                    <a:cxn ang="0">
                      <a:pos x="3" y="4"/>
                    </a:cxn>
                    <a:cxn ang="0">
                      <a:pos x="3" y="4"/>
                    </a:cxn>
                    <a:cxn ang="0">
                      <a:pos x="3" y="8"/>
                    </a:cxn>
                    <a:cxn ang="0">
                      <a:pos x="3" y="0"/>
                    </a:cxn>
                    <a:cxn ang="0">
                      <a:pos x="3" y="0"/>
                    </a:cxn>
                    <a:cxn ang="0">
                      <a:pos x="7" y="0"/>
                    </a:cxn>
                    <a:cxn ang="0">
                      <a:pos x="3" y="4"/>
                    </a:cxn>
                    <a:cxn ang="0">
                      <a:pos x="3" y="4"/>
                    </a:cxn>
                  </a:cxnLst>
                  <a:rect l="0" t="0" r="r" b="b"/>
                  <a:pathLst>
                    <a:path w="7" h="8">
                      <a:moveTo>
                        <a:pt x="0" y="8"/>
                      </a:moveTo>
                      <a:lnTo>
                        <a:pt x="0" y="4"/>
                      </a:lnTo>
                      <a:lnTo>
                        <a:pt x="0" y="4"/>
                      </a:lnTo>
                      <a:lnTo>
                        <a:pt x="3" y="4"/>
                      </a:lnTo>
                      <a:lnTo>
                        <a:pt x="3" y="4"/>
                      </a:lnTo>
                      <a:lnTo>
                        <a:pt x="3" y="4"/>
                      </a:lnTo>
                      <a:lnTo>
                        <a:pt x="3" y="4"/>
                      </a:lnTo>
                      <a:lnTo>
                        <a:pt x="3" y="4"/>
                      </a:lnTo>
                      <a:lnTo>
                        <a:pt x="3" y="4"/>
                      </a:lnTo>
                      <a:lnTo>
                        <a:pt x="3" y="8"/>
                      </a:lnTo>
                      <a:lnTo>
                        <a:pt x="0" y="8"/>
                      </a:lnTo>
                      <a:lnTo>
                        <a:pt x="3" y="8"/>
                      </a:lnTo>
                      <a:lnTo>
                        <a:pt x="3" y="8"/>
                      </a:lnTo>
                      <a:lnTo>
                        <a:pt x="0" y="8"/>
                      </a:lnTo>
                      <a:lnTo>
                        <a:pt x="0" y="4"/>
                      </a:lnTo>
                      <a:lnTo>
                        <a:pt x="3" y="4"/>
                      </a:lnTo>
                      <a:lnTo>
                        <a:pt x="3" y="4"/>
                      </a:lnTo>
                      <a:lnTo>
                        <a:pt x="3" y="4"/>
                      </a:lnTo>
                      <a:lnTo>
                        <a:pt x="3" y="4"/>
                      </a:lnTo>
                      <a:lnTo>
                        <a:pt x="3" y="4"/>
                      </a:lnTo>
                      <a:lnTo>
                        <a:pt x="0" y="4"/>
                      </a:lnTo>
                      <a:lnTo>
                        <a:pt x="0" y="4"/>
                      </a:lnTo>
                      <a:lnTo>
                        <a:pt x="0" y="4"/>
                      </a:lnTo>
                      <a:lnTo>
                        <a:pt x="0" y="8"/>
                      </a:lnTo>
                      <a:lnTo>
                        <a:pt x="0" y="8"/>
                      </a:lnTo>
                      <a:lnTo>
                        <a:pt x="0" y="8"/>
                      </a:lnTo>
                      <a:close/>
                      <a:moveTo>
                        <a:pt x="3" y="8"/>
                      </a:moveTo>
                      <a:lnTo>
                        <a:pt x="3" y="0"/>
                      </a:lnTo>
                      <a:lnTo>
                        <a:pt x="3" y="0"/>
                      </a:lnTo>
                      <a:lnTo>
                        <a:pt x="3" y="0"/>
                      </a:lnTo>
                      <a:lnTo>
                        <a:pt x="3" y="4"/>
                      </a:lnTo>
                      <a:lnTo>
                        <a:pt x="3" y="4"/>
                      </a:lnTo>
                      <a:lnTo>
                        <a:pt x="3" y="4"/>
                      </a:lnTo>
                      <a:lnTo>
                        <a:pt x="3" y="4"/>
                      </a:lnTo>
                      <a:lnTo>
                        <a:pt x="3" y="4"/>
                      </a:lnTo>
                      <a:lnTo>
                        <a:pt x="3" y="8"/>
                      </a:lnTo>
                      <a:lnTo>
                        <a:pt x="3" y="8"/>
                      </a:lnTo>
                      <a:lnTo>
                        <a:pt x="3" y="8"/>
                      </a:lnTo>
                      <a:lnTo>
                        <a:pt x="3" y="8"/>
                      </a:lnTo>
                      <a:lnTo>
                        <a:pt x="3" y="8"/>
                      </a:lnTo>
                      <a:close/>
                      <a:moveTo>
                        <a:pt x="3" y="4"/>
                      </a:moveTo>
                      <a:lnTo>
                        <a:pt x="3" y="8"/>
                      </a:lnTo>
                      <a:lnTo>
                        <a:pt x="3" y="8"/>
                      </a:lnTo>
                      <a:lnTo>
                        <a:pt x="3" y="4"/>
                      </a:lnTo>
                      <a:lnTo>
                        <a:pt x="3" y="4"/>
                      </a:lnTo>
                      <a:lnTo>
                        <a:pt x="3" y="4"/>
                      </a:lnTo>
                      <a:lnTo>
                        <a:pt x="3" y="4"/>
                      </a:lnTo>
                      <a:lnTo>
                        <a:pt x="3" y="4"/>
                      </a:lnTo>
                      <a:lnTo>
                        <a:pt x="3" y="4"/>
                      </a:lnTo>
                      <a:lnTo>
                        <a:pt x="3" y="0"/>
                      </a:lnTo>
                      <a:lnTo>
                        <a:pt x="3" y="0"/>
                      </a:lnTo>
                      <a:lnTo>
                        <a:pt x="3" y="0"/>
                      </a:lnTo>
                      <a:lnTo>
                        <a:pt x="3" y="0"/>
                      </a:lnTo>
                      <a:lnTo>
                        <a:pt x="3" y="0"/>
                      </a:lnTo>
                      <a:lnTo>
                        <a:pt x="3" y="0"/>
                      </a:lnTo>
                      <a:lnTo>
                        <a:pt x="3" y="0"/>
                      </a:lnTo>
                      <a:lnTo>
                        <a:pt x="3" y="4"/>
                      </a:lnTo>
                      <a:lnTo>
                        <a:pt x="3" y="4"/>
                      </a:lnTo>
                      <a:lnTo>
                        <a:pt x="3" y="0"/>
                      </a:lnTo>
                      <a:lnTo>
                        <a:pt x="3" y="0"/>
                      </a:lnTo>
                      <a:lnTo>
                        <a:pt x="3" y="0"/>
                      </a:lnTo>
                      <a:lnTo>
                        <a:pt x="3" y="4"/>
                      </a:lnTo>
                      <a:lnTo>
                        <a:pt x="3" y="4"/>
                      </a:lnTo>
                      <a:lnTo>
                        <a:pt x="3" y="4"/>
                      </a:lnTo>
                      <a:lnTo>
                        <a:pt x="3" y="4"/>
                      </a:lnTo>
                      <a:lnTo>
                        <a:pt x="3" y="4"/>
                      </a:lnTo>
                      <a:lnTo>
                        <a:pt x="3" y="4"/>
                      </a:lnTo>
                      <a:lnTo>
                        <a:pt x="3" y="8"/>
                      </a:lnTo>
                      <a:lnTo>
                        <a:pt x="3" y="8"/>
                      </a:lnTo>
                      <a:lnTo>
                        <a:pt x="3" y="8"/>
                      </a:lnTo>
                      <a:lnTo>
                        <a:pt x="3" y="8"/>
                      </a:lnTo>
                      <a:lnTo>
                        <a:pt x="3" y="8"/>
                      </a:lnTo>
                      <a:lnTo>
                        <a:pt x="3" y="8"/>
                      </a:lnTo>
                      <a:lnTo>
                        <a:pt x="3" y="4"/>
                      </a:lnTo>
                      <a:lnTo>
                        <a:pt x="3" y="4"/>
                      </a:lnTo>
                      <a:lnTo>
                        <a:pt x="3" y="4"/>
                      </a:lnTo>
                      <a:close/>
                      <a:moveTo>
                        <a:pt x="3" y="8"/>
                      </a:moveTo>
                      <a:lnTo>
                        <a:pt x="3" y="0"/>
                      </a:lnTo>
                      <a:lnTo>
                        <a:pt x="3" y="0"/>
                      </a:lnTo>
                      <a:lnTo>
                        <a:pt x="3" y="0"/>
                      </a:lnTo>
                      <a:lnTo>
                        <a:pt x="3" y="0"/>
                      </a:lnTo>
                      <a:lnTo>
                        <a:pt x="3" y="4"/>
                      </a:lnTo>
                      <a:lnTo>
                        <a:pt x="3" y="4"/>
                      </a:lnTo>
                      <a:lnTo>
                        <a:pt x="3" y="4"/>
                      </a:lnTo>
                      <a:lnTo>
                        <a:pt x="3" y="4"/>
                      </a:lnTo>
                      <a:lnTo>
                        <a:pt x="3" y="4"/>
                      </a:lnTo>
                      <a:lnTo>
                        <a:pt x="3" y="4"/>
                      </a:lnTo>
                      <a:lnTo>
                        <a:pt x="3" y="4"/>
                      </a:lnTo>
                      <a:lnTo>
                        <a:pt x="3" y="8"/>
                      </a:lnTo>
                      <a:lnTo>
                        <a:pt x="3" y="8"/>
                      </a:lnTo>
                      <a:close/>
                      <a:moveTo>
                        <a:pt x="3" y="4"/>
                      </a:moveTo>
                      <a:lnTo>
                        <a:pt x="3" y="0"/>
                      </a:lnTo>
                      <a:lnTo>
                        <a:pt x="3" y="0"/>
                      </a:lnTo>
                      <a:lnTo>
                        <a:pt x="3" y="0"/>
                      </a:lnTo>
                      <a:lnTo>
                        <a:pt x="7" y="0"/>
                      </a:lnTo>
                      <a:lnTo>
                        <a:pt x="7" y="0"/>
                      </a:lnTo>
                      <a:lnTo>
                        <a:pt x="3" y="0"/>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85733" name="Freeform 709"/>
                <p:cNvSpPr>
                  <a:spLocks noChangeAspect="1"/>
                </p:cNvSpPr>
                <p:nvPr/>
              </p:nvSpPr>
              <p:spPr bwMode="auto">
                <a:xfrm>
                  <a:off x="1094" y="2888"/>
                  <a:ext cx="3" cy="4"/>
                </a:xfrm>
                <a:custGeom>
                  <a:avLst/>
                  <a:gdLst/>
                  <a:ahLst/>
                  <a:cxnLst>
                    <a:cxn ang="0">
                      <a:pos x="0" y="4"/>
                    </a:cxn>
                    <a:cxn ang="0">
                      <a:pos x="0" y="0"/>
                    </a:cxn>
                    <a:cxn ang="0">
                      <a:pos x="0" y="0"/>
                    </a:cxn>
                    <a:cxn ang="0">
                      <a:pos x="3" y="0"/>
                    </a:cxn>
                    <a:cxn ang="0">
                      <a:pos x="3" y="0"/>
                    </a:cxn>
                    <a:cxn ang="0">
                      <a:pos x="3" y="0"/>
                    </a:cxn>
                    <a:cxn ang="0">
                      <a:pos x="3" y="0"/>
                    </a:cxn>
                    <a:cxn ang="0">
                      <a:pos x="3" y="0"/>
                    </a:cxn>
                    <a:cxn ang="0">
                      <a:pos x="3" y="0"/>
                    </a:cxn>
                    <a:cxn ang="0">
                      <a:pos x="3" y="0"/>
                    </a:cxn>
                    <a:cxn ang="0">
                      <a:pos x="3" y="4"/>
                    </a:cxn>
                    <a:cxn ang="0">
                      <a:pos x="3" y="4"/>
                    </a:cxn>
                    <a:cxn ang="0">
                      <a:pos x="3" y="4"/>
                    </a:cxn>
                    <a:cxn ang="0">
                      <a:pos x="0" y="0"/>
                    </a:cxn>
                    <a:cxn ang="0">
                      <a:pos x="3" y="0"/>
                    </a:cxn>
                    <a:cxn ang="0">
                      <a:pos x="3" y="0"/>
                    </a:cxn>
                    <a:cxn ang="0">
                      <a:pos x="3" y="0"/>
                    </a:cxn>
                    <a:cxn ang="0">
                      <a:pos x="3" y="0"/>
                    </a:cxn>
                    <a:cxn ang="0">
                      <a:pos x="3" y="0"/>
                    </a:cxn>
                    <a:cxn ang="0">
                      <a:pos x="3" y="0"/>
                    </a:cxn>
                    <a:cxn ang="0">
                      <a:pos x="3" y="0"/>
                    </a:cxn>
                    <a:cxn ang="0">
                      <a:pos x="0" y="0"/>
                    </a:cxn>
                    <a:cxn ang="0">
                      <a:pos x="0" y="0"/>
                    </a:cxn>
                    <a:cxn ang="0">
                      <a:pos x="0" y="4"/>
                    </a:cxn>
                    <a:cxn ang="0">
                      <a:pos x="0" y="4"/>
                    </a:cxn>
                  </a:cxnLst>
                  <a:rect l="0" t="0" r="r" b="b"/>
                  <a:pathLst>
                    <a:path w="3" h="4">
                      <a:moveTo>
                        <a:pt x="0" y="4"/>
                      </a:moveTo>
                      <a:lnTo>
                        <a:pt x="0" y="0"/>
                      </a:lnTo>
                      <a:lnTo>
                        <a:pt x="0" y="0"/>
                      </a:lnTo>
                      <a:lnTo>
                        <a:pt x="3" y="0"/>
                      </a:lnTo>
                      <a:lnTo>
                        <a:pt x="3" y="0"/>
                      </a:lnTo>
                      <a:lnTo>
                        <a:pt x="3" y="0"/>
                      </a:lnTo>
                      <a:lnTo>
                        <a:pt x="3" y="0"/>
                      </a:lnTo>
                      <a:lnTo>
                        <a:pt x="3" y="0"/>
                      </a:lnTo>
                      <a:lnTo>
                        <a:pt x="3" y="0"/>
                      </a:lnTo>
                      <a:lnTo>
                        <a:pt x="3" y="0"/>
                      </a:lnTo>
                      <a:lnTo>
                        <a:pt x="3" y="4"/>
                      </a:lnTo>
                      <a:lnTo>
                        <a:pt x="3" y="4"/>
                      </a:lnTo>
                      <a:lnTo>
                        <a:pt x="3" y="4"/>
                      </a:lnTo>
                      <a:lnTo>
                        <a:pt x="0" y="0"/>
                      </a:lnTo>
                      <a:lnTo>
                        <a:pt x="3" y="0"/>
                      </a:lnTo>
                      <a:lnTo>
                        <a:pt x="3" y="0"/>
                      </a:lnTo>
                      <a:lnTo>
                        <a:pt x="3" y="0"/>
                      </a:lnTo>
                      <a:lnTo>
                        <a:pt x="3" y="0"/>
                      </a:lnTo>
                      <a:lnTo>
                        <a:pt x="3" y="0"/>
                      </a:lnTo>
                      <a:lnTo>
                        <a:pt x="3" y="0"/>
                      </a:lnTo>
                      <a:lnTo>
                        <a:pt x="3"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85734" name="Freeform 710"/>
                <p:cNvSpPr>
                  <a:spLocks noChangeAspect="1"/>
                </p:cNvSpPr>
                <p:nvPr/>
              </p:nvSpPr>
              <p:spPr bwMode="auto">
                <a:xfrm>
                  <a:off x="1097" y="2884"/>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5735" name="Freeform 711"/>
                <p:cNvSpPr>
                  <a:spLocks noChangeAspect="1"/>
                </p:cNvSpPr>
                <p:nvPr/>
              </p:nvSpPr>
              <p:spPr bwMode="auto">
                <a:xfrm>
                  <a:off x="1097" y="2884"/>
                  <a:ext cx="4" cy="8"/>
                </a:xfrm>
                <a:custGeom>
                  <a:avLst/>
                  <a:gdLst/>
                  <a:ahLst/>
                  <a:cxnLst>
                    <a:cxn ang="0">
                      <a:pos x="0" y="4"/>
                    </a:cxn>
                    <a:cxn ang="0">
                      <a:pos x="0" y="4"/>
                    </a:cxn>
                    <a:cxn ang="0">
                      <a:pos x="0" y="8"/>
                    </a:cxn>
                    <a:cxn ang="0">
                      <a:pos x="0" y="8"/>
                    </a:cxn>
                    <a:cxn ang="0">
                      <a:pos x="4"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4" y="0"/>
                    </a:cxn>
                    <a:cxn ang="0">
                      <a:pos x="4" y="4"/>
                    </a:cxn>
                    <a:cxn ang="0">
                      <a:pos x="0" y="4"/>
                    </a:cxn>
                    <a:cxn ang="0">
                      <a:pos x="0" y="0"/>
                    </a:cxn>
                    <a:cxn ang="0">
                      <a:pos x="0" y="0"/>
                    </a:cxn>
                    <a:cxn ang="0">
                      <a:pos x="0" y="0"/>
                    </a:cxn>
                    <a:cxn ang="0">
                      <a:pos x="0" y="4"/>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 ang="0">
                      <a:pos x="0" y="4"/>
                    </a:cxn>
                  </a:cxnLst>
                  <a:rect l="0" t="0" r="r" b="b"/>
                  <a:pathLst>
                    <a:path w="4" h="8">
                      <a:moveTo>
                        <a:pt x="0" y="4"/>
                      </a:moveTo>
                      <a:lnTo>
                        <a:pt x="0" y="4"/>
                      </a:lnTo>
                      <a:lnTo>
                        <a:pt x="0" y="8"/>
                      </a:lnTo>
                      <a:lnTo>
                        <a:pt x="0" y="8"/>
                      </a:lnTo>
                      <a:lnTo>
                        <a:pt x="4" y="4"/>
                      </a:lnTo>
                      <a:lnTo>
                        <a:pt x="0" y="4"/>
                      </a:lnTo>
                      <a:lnTo>
                        <a:pt x="0" y="4"/>
                      </a:lnTo>
                      <a:lnTo>
                        <a:pt x="0" y="4"/>
                      </a:lnTo>
                      <a:lnTo>
                        <a:pt x="0" y="4"/>
                      </a:lnTo>
                      <a:lnTo>
                        <a:pt x="0" y="4"/>
                      </a:lnTo>
                      <a:lnTo>
                        <a:pt x="0" y="0"/>
                      </a:lnTo>
                      <a:lnTo>
                        <a:pt x="0" y="0"/>
                      </a:lnTo>
                      <a:lnTo>
                        <a:pt x="0" y="0"/>
                      </a:lnTo>
                      <a:lnTo>
                        <a:pt x="0" y="0"/>
                      </a:lnTo>
                      <a:lnTo>
                        <a:pt x="0" y="0"/>
                      </a:lnTo>
                      <a:lnTo>
                        <a:pt x="0" y="0"/>
                      </a:lnTo>
                      <a:lnTo>
                        <a:pt x="4" y="0"/>
                      </a:lnTo>
                      <a:lnTo>
                        <a:pt x="4" y="4"/>
                      </a:lnTo>
                      <a:lnTo>
                        <a:pt x="0" y="4"/>
                      </a:lnTo>
                      <a:lnTo>
                        <a:pt x="0" y="0"/>
                      </a:lnTo>
                      <a:lnTo>
                        <a:pt x="0" y="0"/>
                      </a:lnTo>
                      <a:lnTo>
                        <a:pt x="0" y="0"/>
                      </a:lnTo>
                      <a:lnTo>
                        <a:pt x="0" y="4"/>
                      </a:lnTo>
                      <a:lnTo>
                        <a:pt x="0" y="4"/>
                      </a:lnTo>
                      <a:lnTo>
                        <a:pt x="0" y="4"/>
                      </a:lnTo>
                      <a:lnTo>
                        <a:pt x="4" y="4"/>
                      </a:lnTo>
                      <a:lnTo>
                        <a:pt x="4" y="4"/>
                      </a:lnTo>
                      <a:lnTo>
                        <a:pt x="4" y="4"/>
                      </a:lnTo>
                      <a:lnTo>
                        <a:pt x="4" y="8"/>
                      </a:lnTo>
                      <a:lnTo>
                        <a:pt x="0" y="8"/>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5736" name="Freeform 712"/>
                <p:cNvSpPr>
                  <a:spLocks noChangeAspect="1"/>
                </p:cNvSpPr>
                <p:nvPr/>
              </p:nvSpPr>
              <p:spPr bwMode="auto">
                <a:xfrm>
                  <a:off x="1097" y="2884"/>
                  <a:ext cx="4" cy="4"/>
                </a:xfrm>
                <a:custGeom>
                  <a:avLst/>
                  <a:gdLst/>
                  <a:ahLst/>
                  <a:cxnLst>
                    <a:cxn ang="0">
                      <a:pos x="0" y="4"/>
                    </a:cxn>
                    <a:cxn ang="0">
                      <a:pos x="0" y="0"/>
                    </a:cxn>
                    <a:cxn ang="0">
                      <a:pos x="4" y="0"/>
                    </a:cxn>
                    <a:cxn ang="0">
                      <a:pos x="4" y="0"/>
                    </a:cxn>
                    <a:cxn ang="0">
                      <a:pos x="0" y="0"/>
                    </a:cxn>
                    <a:cxn ang="0">
                      <a:pos x="0" y="4"/>
                    </a:cxn>
                    <a:cxn ang="0">
                      <a:pos x="4" y="0"/>
                    </a:cxn>
                    <a:cxn ang="0">
                      <a:pos x="4" y="4"/>
                    </a:cxn>
                    <a:cxn ang="0">
                      <a:pos x="0" y="4"/>
                    </a:cxn>
                    <a:cxn ang="0">
                      <a:pos x="0" y="4"/>
                    </a:cxn>
                    <a:cxn ang="0">
                      <a:pos x="4" y="4"/>
                    </a:cxn>
                    <a:cxn ang="0">
                      <a:pos x="4" y="4"/>
                    </a:cxn>
                    <a:cxn ang="0">
                      <a:pos x="0" y="4"/>
                    </a:cxn>
                  </a:cxnLst>
                  <a:rect l="0" t="0" r="r" b="b"/>
                  <a:pathLst>
                    <a:path w="4" h="4">
                      <a:moveTo>
                        <a:pt x="0" y="4"/>
                      </a:moveTo>
                      <a:lnTo>
                        <a:pt x="0" y="0"/>
                      </a:lnTo>
                      <a:lnTo>
                        <a:pt x="4" y="0"/>
                      </a:lnTo>
                      <a:lnTo>
                        <a:pt x="4" y="0"/>
                      </a:lnTo>
                      <a:lnTo>
                        <a:pt x="0" y="0"/>
                      </a:lnTo>
                      <a:lnTo>
                        <a:pt x="0" y="4"/>
                      </a:lnTo>
                      <a:lnTo>
                        <a:pt x="4" y="0"/>
                      </a:lnTo>
                      <a:lnTo>
                        <a:pt x="4" y="4"/>
                      </a:lnTo>
                      <a:lnTo>
                        <a:pt x="0" y="4"/>
                      </a:lnTo>
                      <a:lnTo>
                        <a:pt x="0" y="4"/>
                      </a:lnTo>
                      <a:lnTo>
                        <a:pt x="4" y="4"/>
                      </a:lnTo>
                      <a:lnTo>
                        <a:pt x="4" y="4"/>
                      </a:lnTo>
                      <a:lnTo>
                        <a:pt x="0" y="4"/>
                      </a:lnTo>
                    </a:path>
                  </a:pathLst>
                </a:custGeom>
                <a:noFill/>
                <a:ln w="6350">
                  <a:solidFill>
                    <a:srgbClr val="000000"/>
                  </a:solidFill>
                  <a:prstDash val="solid"/>
                  <a:round/>
                  <a:headEnd/>
                  <a:tailEnd/>
                </a:ln>
              </p:spPr>
              <p:txBody>
                <a:bodyPr/>
                <a:lstStyle/>
                <a:p>
                  <a:endParaRPr lang="en-US"/>
                </a:p>
              </p:txBody>
            </p:sp>
            <p:sp>
              <p:nvSpPr>
                <p:cNvPr id="385737" name="Freeform 713"/>
                <p:cNvSpPr>
                  <a:spLocks noChangeAspect="1"/>
                </p:cNvSpPr>
                <p:nvPr/>
              </p:nvSpPr>
              <p:spPr bwMode="auto">
                <a:xfrm>
                  <a:off x="1101" y="2884"/>
                  <a:ext cx="1" cy="4"/>
                </a:xfrm>
                <a:custGeom>
                  <a:avLst/>
                  <a:gdLst/>
                  <a:ahLst/>
                  <a:cxnLst>
                    <a:cxn ang="0">
                      <a:pos x="0" y="4"/>
                    </a:cxn>
                    <a:cxn ang="0">
                      <a:pos x="0" y="0"/>
                    </a:cxn>
                    <a:cxn ang="0">
                      <a:pos x="0" y="0"/>
                    </a:cxn>
                    <a:cxn ang="0">
                      <a:pos x="0" y="0"/>
                    </a:cxn>
                    <a:cxn ang="0">
                      <a:pos x="0" y="0"/>
                    </a:cxn>
                    <a:cxn ang="0">
                      <a:pos x="0" y="0"/>
                    </a:cxn>
                    <a:cxn ang="0">
                      <a:pos x="0" y="0"/>
                    </a:cxn>
                    <a:cxn ang="0">
                      <a:pos x="0" y="4"/>
                    </a:cxn>
                    <a:cxn ang="0">
                      <a:pos x="0" y="4"/>
                    </a:cxn>
                  </a:cxnLst>
                  <a:rect l="0" t="0" r="r" b="b"/>
                  <a:pathLst>
                    <a:path h="4">
                      <a:moveTo>
                        <a:pt x="0" y="4"/>
                      </a:moveTo>
                      <a:lnTo>
                        <a:pt x="0" y="0"/>
                      </a:lnTo>
                      <a:lnTo>
                        <a:pt x="0" y="0"/>
                      </a:lnTo>
                      <a:lnTo>
                        <a:pt x="0" y="0"/>
                      </a:lnTo>
                      <a:lnTo>
                        <a:pt x="0"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85738" name="Freeform 714"/>
                <p:cNvSpPr>
                  <a:spLocks noChangeAspect="1" noEditPoints="1"/>
                </p:cNvSpPr>
                <p:nvPr/>
              </p:nvSpPr>
              <p:spPr bwMode="auto">
                <a:xfrm>
                  <a:off x="1112" y="2831"/>
                  <a:ext cx="8" cy="12"/>
                </a:xfrm>
                <a:custGeom>
                  <a:avLst/>
                  <a:gdLst/>
                  <a:ahLst/>
                  <a:cxnLst>
                    <a:cxn ang="0">
                      <a:pos x="0" y="4"/>
                    </a:cxn>
                    <a:cxn ang="0">
                      <a:pos x="4" y="4"/>
                    </a:cxn>
                    <a:cxn ang="0">
                      <a:pos x="4" y="4"/>
                    </a:cxn>
                    <a:cxn ang="0">
                      <a:pos x="4" y="8"/>
                    </a:cxn>
                    <a:cxn ang="0">
                      <a:pos x="4" y="8"/>
                    </a:cxn>
                    <a:cxn ang="0">
                      <a:pos x="0" y="8"/>
                    </a:cxn>
                    <a:cxn ang="0">
                      <a:pos x="0" y="12"/>
                    </a:cxn>
                    <a:cxn ang="0">
                      <a:pos x="0" y="4"/>
                    </a:cxn>
                    <a:cxn ang="0">
                      <a:pos x="0" y="8"/>
                    </a:cxn>
                    <a:cxn ang="0">
                      <a:pos x="4" y="8"/>
                    </a:cxn>
                    <a:cxn ang="0">
                      <a:pos x="4" y="4"/>
                    </a:cxn>
                    <a:cxn ang="0">
                      <a:pos x="4" y="4"/>
                    </a:cxn>
                    <a:cxn ang="0">
                      <a:pos x="0" y="4"/>
                    </a:cxn>
                    <a:cxn ang="0">
                      <a:pos x="0" y="4"/>
                    </a:cxn>
                    <a:cxn ang="0">
                      <a:pos x="4" y="4"/>
                    </a:cxn>
                    <a:cxn ang="0">
                      <a:pos x="4" y="4"/>
                    </a:cxn>
                    <a:cxn ang="0">
                      <a:pos x="4" y="0"/>
                    </a:cxn>
                    <a:cxn ang="0">
                      <a:pos x="4" y="4"/>
                    </a:cxn>
                    <a:cxn ang="0">
                      <a:pos x="4" y="8"/>
                    </a:cxn>
                    <a:cxn ang="0">
                      <a:pos x="4" y="12"/>
                    </a:cxn>
                    <a:cxn ang="0">
                      <a:pos x="4" y="12"/>
                    </a:cxn>
                    <a:cxn ang="0">
                      <a:pos x="4" y="8"/>
                    </a:cxn>
                    <a:cxn ang="0">
                      <a:pos x="4" y="8"/>
                    </a:cxn>
                    <a:cxn ang="0">
                      <a:pos x="4" y="8"/>
                    </a:cxn>
                    <a:cxn ang="0">
                      <a:pos x="4" y="12"/>
                    </a:cxn>
                    <a:cxn ang="0">
                      <a:pos x="4" y="12"/>
                    </a:cxn>
                    <a:cxn ang="0">
                      <a:pos x="4" y="8"/>
                    </a:cxn>
                    <a:cxn ang="0">
                      <a:pos x="4" y="4"/>
                    </a:cxn>
                    <a:cxn ang="0">
                      <a:pos x="4" y="4"/>
                    </a:cxn>
                    <a:cxn ang="0">
                      <a:pos x="4" y="4"/>
                    </a:cxn>
                    <a:cxn ang="0">
                      <a:pos x="4" y="4"/>
                    </a:cxn>
                    <a:cxn ang="0">
                      <a:pos x="4" y="8"/>
                    </a:cxn>
                    <a:cxn ang="0">
                      <a:pos x="8" y="0"/>
                    </a:cxn>
                    <a:cxn ang="0">
                      <a:pos x="8" y="8"/>
                    </a:cxn>
                    <a:cxn ang="0">
                      <a:pos x="8" y="0"/>
                    </a:cxn>
                    <a:cxn ang="0">
                      <a:pos x="8" y="8"/>
                    </a:cxn>
                    <a:cxn ang="0">
                      <a:pos x="4" y="0"/>
                    </a:cxn>
                    <a:cxn ang="0">
                      <a:pos x="8" y="0"/>
                    </a:cxn>
                    <a:cxn ang="0">
                      <a:pos x="8" y="8"/>
                    </a:cxn>
                  </a:cxnLst>
                  <a:rect l="0" t="0" r="r" b="b"/>
                  <a:pathLst>
                    <a:path w="8" h="12">
                      <a:moveTo>
                        <a:pt x="0" y="12"/>
                      </a:moveTo>
                      <a:lnTo>
                        <a:pt x="0" y="4"/>
                      </a:lnTo>
                      <a:lnTo>
                        <a:pt x="0" y="4"/>
                      </a:lnTo>
                      <a:lnTo>
                        <a:pt x="4" y="4"/>
                      </a:lnTo>
                      <a:lnTo>
                        <a:pt x="4" y="4"/>
                      </a:lnTo>
                      <a:lnTo>
                        <a:pt x="4" y="4"/>
                      </a:lnTo>
                      <a:lnTo>
                        <a:pt x="4" y="4"/>
                      </a:lnTo>
                      <a:lnTo>
                        <a:pt x="4" y="8"/>
                      </a:lnTo>
                      <a:lnTo>
                        <a:pt x="4" y="8"/>
                      </a:lnTo>
                      <a:lnTo>
                        <a:pt x="4" y="8"/>
                      </a:lnTo>
                      <a:lnTo>
                        <a:pt x="4" y="8"/>
                      </a:lnTo>
                      <a:lnTo>
                        <a:pt x="0" y="8"/>
                      </a:lnTo>
                      <a:lnTo>
                        <a:pt x="0" y="12"/>
                      </a:lnTo>
                      <a:lnTo>
                        <a:pt x="0" y="12"/>
                      </a:lnTo>
                      <a:lnTo>
                        <a:pt x="0" y="12"/>
                      </a:lnTo>
                      <a:close/>
                      <a:moveTo>
                        <a:pt x="0" y="4"/>
                      </a:moveTo>
                      <a:lnTo>
                        <a:pt x="0" y="8"/>
                      </a:lnTo>
                      <a:lnTo>
                        <a:pt x="0" y="8"/>
                      </a:lnTo>
                      <a:lnTo>
                        <a:pt x="4" y="8"/>
                      </a:lnTo>
                      <a:lnTo>
                        <a:pt x="4" y="8"/>
                      </a:lnTo>
                      <a:lnTo>
                        <a:pt x="4" y="8"/>
                      </a:lnTo>
                      <a:lnTo>
                        <a:pt x="4" y="4"/>
                      </a:lnTo>
                      <a:lnTo>
                        <a:pt x="4" y="4"/>
                      </a:lnTo>
                      <a:lnTo>
                        <a:pt x="4" y="4"/>
                      </a:lnTo>
                      <a:lnTo>
                        <a:pt x="4" y="4"/>
                      </a:lnTo>
                      <a:lnTo>
                        <a:pt x="0" y="4"/>
                      </a:lnTo>
                      <a:lnTo>
                        <a:pt x="0" y="4"/>
                      </a:lnTo>
                      <a:lnTo>
                        <a:pt x="0" y="4"/>
                      </a:lnTo>
                      <a:close/>
                      <a:moveTo>
                        <a:pt x="4" y="8"/>
                      </a:moveTo>
                      <a:lnTo>
                        <a:pt x="4" y="4"/>
                      </a:lnTo>
                      <a:lnTo>
                        <a:pt x="4" y="4"/>
                      </a:lnTo>
                      <a:lnTo>
                        <a:pt x="4" y="4"/>
                      </a:lnTo>
                      <a:lnTo>
                        <a:pt x="4" y="0"/>
                      </a:lnTo>
                      <a:lnTo>
                        <a:pt x="4" y="0"/>
                      </a:lnTo>
                      <a:lnTo>
                        <a:pt x="4" y="4"/>
                      </a:lnTo>
                      <a:lnTo>
                        <a:pt x="4" y="4"/>
                      </a:lnTo>
                      <a:lnTo>
                        <a:pt x="4" y="4"/>
                      </a:lnTo>
                      <a:lnTo>
                        <a:pt x="4" y="8"/>
                      </a:lnTo>
                      <a:lnTo>
                        <a:pt x="4" y="8"/>
                      </a:lnTo>
                      <a:lnTo>
                        <a:pt x="4" y="12"/>
                      </a:lnTo>
                      <a:lnTo>
                        <a:pt x="4" y="12"/>
                      </a:lnTo>
                      <a:lnTo>
                        <a:pt x="4" y="12"/>
                      </a:lnTo>
                      <a:lnTo>
                        <a:pt x="4" y="12"/>
                      </a:lnTo>
                      <a:lnTo>
                        <a:pt x="4" y="8"/>
                      </a:lnTo>
                      <a:lnTo>
                        <a:pt x="4" y="8"/>
                      </a:lnTo>
                      <a:lnTo>
                        <a:pt x="4" y="8"/>
                      </a:lnTo>
                      <a:close/>
                      <a:moveTo>
                        <a:pt x="4" y="8"/>
                      </a:moveTo>
                      <a:lnTo>
                        <a:pt x="4" y="8"/>
                      </a:lnTo>
                      <a:lnTo>
                        <a:pt x="4" y="12"/>
                      </a:lnTo>
                      <a:lnTo>
                        <a:pt x="4" y="12"/>
                      </a:lnTo>
                      <a:lnTo>
                        <a:pt x="4" y="12"/>
                      </a:lnTo>
                      <a:lnTo>
                        <a:pt x="4" y="12"/>
                      </a:lnTo>
                      <a:lnTo>
                        <a:pt x="4" y="8"/>
                      </a:lnTo>
                      <a:lnTo>
                        <a:pt x="4" y="8"/>
                      </a:lnTo>
                      <a:lnTo>
                        <a:pt x="4" y="4"/>
                      </a:lnTo>
                      <a:lnTo>
                        <a:pt x="4" y="4"/>
                      </a:lnTo>
                      <a:lnTo>
                        <a:pt x="4" y="4"/>
                      </a:lnTo>
                      <a:lnTo>
                        <a:pt x="4" y="4"/>
                      </a:lnTo>
                      <a:lnTo>
                        <a:pt x="4" y="4"/>
                      </a:lnTo>
                      <a:lnTo>
                        <a:pt x="4" y="4"/>
                      </a:lnTo>
                      <a:lnTo>
                        <a:pt x="4" y="4"/>
                      </a:lnTo>
                      <a:lnTo>
                        <a:pt x="4" y="4"/>
                      </a:lnTo>
                      <a:lnTo>
                        <a:pt x="4" y="8"/>
                      </a:lnTo>
                      <a:lnTo>
                        <a:pt x="4" y="8"/>
                      </a:lnTo>
                      <a:close/>
                      <a:moveTo>
                        <a:pt x="8" y="8"/>
                      </a:moveTo>
                      <a:lnTo>
                        <a:pt x="8" y="0"/>
                      </a:lnTo>
                      <a:lnTo>
                        <a:pt x="8" y="0"/>
                      </a:lnTo>
                      <a:lnTo>
                        <a:pt x="8" y="8"/>
                      </a:lnTo>
                      <a:lnTo>
                        <a:pt x="8" y="8"/>
                      </a:lnTo>
                      <a:lnTo>
                        <a:pt x="8" y="0"/>
                      </a:lnTo>
                      <a:lnTo>
                        <a:pt x="8" y="8"/>
                      </a:lnTo>
                      <a:lnTo>
                        <a:pt x="8" y="8"/>
                      </a:lnTo>
                      <a:lnTo>
                        <a:pt x="4" y="0"/>
                      </a:lnTo>
                      <a:lnTo>
                        <a:pt x="4" y="0"/>
                      </a:lnTo>
                      <a:lnTo>
                        <a:pt x="8" y="8"/>
                      </a:lnTo>
                      <a:lnTo>
                        <a:pt x="8" y="0"/>
                      </a:lnTo>
                      <a:lnTo>
                        <a:pt x="8" y="0"/>
                      </a:lnTo>
                      <a:lnTo>
                        <a:pt x="8" y="8"/>
                      </a:lnTo>
                      <a:lnTo>
                        <a:pt x="8" y="8"/>
                      </a:lnTo>
                      <a:close/>
                    </a:path>
                  </a:pathLst>
                </a:custGeom>
                <a:solidFill>
                  <a:srgbClr val="000000"/>
                </a:solidFill>
                <a:ln w="9525">
                  <a:noFill/>
                  <a:round/>
                  <a:headEnd/>
                  <a:tailEnd/>
                </a:ln>
              </p:spPr>
              <p:txBody>
                <a:bodyPr/>
                <a:lstStyle/>
                <a:p>
                  <a:endParaRPr lang="en-US"/>
                </a:p>
              </p:txBody>
            </p:sp>
            <p:sp>
              <p:nvSpPr>
                <p:cNvPr id="385739" name="Freeform 715"/>
                <p:cNvSpPr>
                  <a:spLocks noChangeAspect="1" noEditPoints="1"/>
                </p:cNvSpPr>
                <p:nvPr/>
              </p:nvSpPr>
              <p:spPr bwMode="auto">
                <a:xfrm>
                  <a:off x="1120" y="2827"/>
                  <a:ext cx="4" cy="12"/>
                </a:xfrm>
                <a:custGeom>
                  <a:avLst/>
                  <a:gdLst/>
                  <a:ahLst/>
                  <a:cxnLst>
                    <a:cxn ang="0">
                      <a:pos x="0" y="12"/>
                    </a:cxn>
                    <a:cxn ang="0">
                      <a:pos x="0" y="4"/>
                    </a:cxn>
                    <a:cxn ang="0">
                      <a:pos x="0" y="0"/>
                    </a:cxn>
                    <a:cxn ang="0">
                      <a:pos x="0" y="4"/>
                    </a:cxn>
                    <a:cxn ang="0">
                      <a:pos x="0" y="4"/>
                    </a:cxn>
                    <a:cxn ang="0">
                      <a:pos x="0" y="8"/>
                    </a:cxn>
                    <a:cxn ang="0">
                      <a:pos x="0" y="8"/>
                    </a:cxn>
                    <a:cxn ang="0">
                      <a:pos x="0" y="8"/>
                    </a:cxn>
                    <a:cxn ang="0">
                      <a:pos x="0" y="8"/>
                    </a:cxn>
                    <a:cxn ang="0">
                      <a:pos x="0" y="12"/>
                    </a:cxn>
                    <a:cxn ang="0">
                      <a:pos x="0" y="12"/>
                    </a:cxn>
                    <a:cxn ang="0">
                      <a:pos x="0" y="12"/>
                    </a:cxn>
                    <a:cxn ang="0">
                      <a:pos x="0" y="12"/>
                    </a:cxn>
                    <a:cxn ang="0">
                      <a:pos x="0" y="12"/>
                    </a:cxn>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8"/>
                    </a:cxn>
                    <a:cxn ang="0">
                      <a:pos x="4" y="4"/>
                    </a:cxn>
                    <a:cxn ang="0">
                      <a:pos x="4" y="4"/>
                    </a:cxn>
                    <a:cxn ang="0">
                      <a:pos x="4" y="4"/>
                    </a:cxn>
                    <a:cxn ang="0">
                      <a:pos x="4" y="4"/>
                    </a:cxn>
                    <a:cxn ang="0">
                      <a:pos x="4" y="0"/>
                    </a:cxn>
                    <a:cxn ang="0">
                      <a:pos x="4" y="0"/>
                    </a:cxn>
                    <a:cxn ang="0">
                      <a:pos x="4" y="0"/>
                    </a:cxn>
                    <a:cxn ang="0">
                      <a:pos x="4" y="4"/>
                    </a:cxn>
                    <a:cxn ang="0">
                      <a:pos x="4" y="12"/>
                    </a:cxn>
                    <a:cxn ang="0">
                      <a:pos x="0" y="12"/>
                    </a:cxn>
                    <a:cxn ang="0">
                      <a:pos x="0" y="12"/>
                    </a:cxn>
                  </a:cxnLst>
                  <a:rect l="0" t="0" r="r" b="b"/>
                  <a:pathLst>
                    <a:path w="4" h="12">
                      <a:moveTo>
                        <a:pt x="0" y="12"/>
                      </a:moveTo>
                      <a:lnTo>
                        <a:pt x="0" y="4"/>
                      </a:lnTo>
                      <a:lnTo>
                        <a:pt x="0" y="0"/>
                      </a:lnTo>
                      <a:lnTo>
                        <a:pt x="0" y="4"/>
                      </a:lnTo>
                      <a:lnTo>
                        <a:pt x="0" y="4"/>
                      </a:lnTo>
                      <a:lnTo>
                        <a:pt x="0" y="8"/>
                      </a:lnTo>
                      <a:lnTo>
                        <a:pt x="0" y="8"/>
                      </a:lnTo>
                      <a:lnTo>
                        <a:pt x="0" y="8"/>
                      </a:lnTo>
                      <a:lnTo>
                        <a:pt x="0" y="8"/>
                      </a:lnTo>
                      <a:lnTo>
                        <a:pt x="0" y="12"/>
                      </a:lnTo>
                      <a:lnTo>
                        <a:pt x="0" y="12"/>
                      </a:lnTo>
                      <a:lnTo>
                        <a:pt x="0" y="12"/>
                      </a:lnTo>
                      <a:lnTo>
                        <a:pt x="0" y="12"/>
                      </a:lnTo>
                      <a:lnTo>
                        <a:pt x="0" y="12"/>
                      </a:lnTo>
                      <a:close/>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8"/>
                      </a:lnTo>
                      <a:lnTo>
                        <a:pt x="4" y="4"/>
                      </a:lnTo>
                      <a:lnTo>
                        <a:pt x="4" y="4"/>
                      </a:lnTo>
                      <a:lnTo>
                        <a:pt x="4" y="4"/>
                      </a:lnTo>
                      <a:lnTo>
                        <a:pt x="4" y="4"/>
                      </a:lnTo>
                      <a:lnTo>
                        <a:pt x="4" y="0"/>
                      </a:lnTo>
                      <a:lnTo>
                        <a:pt x="4" y="0"/>
                      </a:lnTo>
                      <a:lnTo>
                        <a:pt x="4" y="0"/>
                      </a:lnTo>
                      <a:lnTo>
                        <a:pt x="4" y="4"/>
                      </a:lnTo>
                      <a:lnTo>
                        <a:pt x="4" y="12"/>
                      </a:lnTo>
                      <a:lnTo>
                        <a:pt x="0" y="12"/>
                      </a:lnTo>
                      <a:lnTo>
                        <a:pt x="0" y="12"/>
                      </a:lnTo>
                      <a:close/>
                    </a:path>
                  </a:pathLst>
                </a:custGeom>
                <a:solidFill>
                  <a:srgbClr val="000000"/>
                </a:solidFill>
                <a:ln w="9525">
                  <a:noFill/>
                  <a:round/>
                  <a:headEnd/>
                  <a:tailEnd/>
                </a:ln>
              </p:spPr>
              <p:txBody>
                <a:bodyPr/>
                <a:lstStyle/>
                <a:p>
                  <a:endParaRPr lang="en-US"/>
                </a:p>
              </p:txBody>
            </p:sp>
            <p:sp>
              <p:nvSpPr>
                <p:cNvPr id="385740" name="Freeform 716"/>
                <p:cNvSpPr>
                  <a:spLocks noChangeAspect="1"/>
                </p:cNvSpPr>
                <p:nvPr/>
              </p:nvSpPr>
              <p:spPr bwMode="auto">
                <a:xfrm>
                  <a:off x="1112" y="2835"/>
                  <a:ext cx="4" cy="8"/>
                </a:xfrm>
                <a:custGeom>
                  <a:avLst/>
                  <a:gdLst/>
                  <a:ahLst/>
                  <a:cxnLst>
                    <a:cxn ang="0">
                      <a:pos x="0" y="8"/>
                    </a:cxn>
                    <a:cxn ang="0">
                      <a:pos x="0" y="0"/>
                    </a:cxn>
                    <a:cxn ang="0">
                      <a:pos x="0" y="0"/>
                    </a:cxn>
                    <a:cxn ang="0">
                      <a:pos x="4" y="0"/>
                    </a:cxn>
                    <a:cxn ang="0">
                      <a:pos x="4" y="0"/>
                    </a:cxn>
                    <a:cxn ang="0">
                      <a:pos x="4" y="0"/>
                    </a:cxn>
                    <a:cxn ang="0">
                      <a:pos x="4" y="0"/>
                    </a:cxn>
                    <a:cxn ang="0">
                      <a:pos x="4" y="4"/>
                    </a:cxn>
                    <a:cxn ang="0">
                      <a:pos x="4" y="4"/>
                    </a:cxn>
                    <a:cxn ang="0">
                      <a:pos x="4" y="4"/>
                    </a:cxn>
                    <a:cxn ang="0">
                      <a:pos x="4" y="4"/>
                    </a:cxn>
                    <a:cxn ang="0">
                      <a:pos x="0" y="4"/>
                    </a:cxn>
                    <a:cxn ang="0">
                      <a:pos x="0" y="8"/>
                    </a:cxn>
                    <a:cxn ang="0">
                      <a:pos x="0" y="8"/>
                    </a:cxn>
                  </a:cxnLst>
                  <a:rect l="0" t="0" r="r" b="b"/>
                  <a:pathLst>
                    <a:path w="4" h="8">
                      <a:moveTo>
                        <a:pt x="0" y="8"/>
                      </a:moveTo>
                      <a:lnTo>
                        <a:pt x="0" y="0"/>
                      </a:lnTo>
                      <a:lnTo>
                        <a:pt x="0" y="0"/>
                      </a:lnTo>
                      <a:lnTo>
                        <a:pt x="4" y="0"/>
                      </a:lnTo>
                      <a:lnTo>
                        <a:pt x="4" y="0"/>
                      </a:lnTo>
                      <a:lnTo>
                        <a:pt x="4" y="0"/>
                      </a:lnTo>
                      <a:lnTo>
                        <a:pt x="4" y="0"/>
                      </a:lnTo>
                      <a:lnTo>
                        <a:pt x="4" y="4"/>
                      </a:lnTo>
                      <a:lnTo>
                        <a:pt x="4" y="4"/>
                      </a:lnTo>
                      <a:lnTo>
                        <a:pt x="4" y="4"/>
                      </a:lnTo>
                      <a:lnTo>
                        <a:pt x="4"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85741" name="Freeform 717"/>
                <p:cNvSpPr>
                  <a:spLocks noChangeAspect="1"/>
                </p:cNvSpPr>
                <p:nvPr/>
              </p:nvSpPr>
              <p:spPr bwMode="auto">
                <a:xfrm>
                  <a:off x="1112" y="2835"/>
                  <a:ext cx="4" cy="4"/>
                </a:xfrm>
                <a:custGeom>
                  <a:avLst/>
                  <a:gdLst/>
                  <a:ahLst/>
                  <a:cxnLst>
                    <a:cxn ang="0">
                      <a:pos x="0" y="0"/>
                    </a:cxn>
                    <a:cxn ang="0">
                      <a:pos x="0" y="4"/>
                    </a:cxn>
                    <a:cxn ang="0">
                      <a:pos x="0" y="4"/>
                    </a:cxn>
                    <a:cxn ang="0">
                      <a:pos x="4" y="4"/>
                    </a:cxn>
                    <a:cxn ang="0">
                      <a:pos x="4" y="4"/>
                    </a:cxn>
                    <a:cxn ang="0">
                      <a:pos x="4" y="4"/>
                    </a:cxn>
                    <a:cxn ang="0">
                      <a:pos x="4" y="4"/>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4"/>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85742" name="Freeform 718"/>
                <p:cNvSpPr>
                  <a:spLocks noChangeAspect="1"/>
                </p:cNvSpPr>
                <p:nvPr/>
              </p:nvSpPr>
              <p:spPr bwMode="auto">
                <a:xfrm>
                  <a:off x="1116" y="2831"/>
                  <a:ext cx="1" cy="12"/>
                </a:xfrm>
                <a:custGeom>
                  <a:avLst/>
                  <a:gdLst/>
                  <a:ahLst/>
                  <a:cxnLst>
                    <a:cxn ang="0">
                      <a:pos x="0" y="8"/>
                    </a:cxn>
                    <a:cxn ang="0">
                      <a:pos x="0" y="8"/>
                    </a:cxn>
                    <a:cxn ang="0">
                      <a:pos x="0" y="4"/>
                    </a:cxn>
                    <a:cxn ang="0">
                      <a:pos x="0" y="4"/>
                    </a:cxn>
                    <a:cxn ang="0">
                      <a:pos x="0" y="4"/>
                    </a:cxn>
                    <a:cxn ang="0">
                      <a:pos x="0" y="0"/>
                    </a:cxn>
                    <a:cxn ang="0">
                      <a:pos x="0" y="0"/>
                    </a:cxn>
                    <a:cxn ang="0">
                      <a:pos x="0" y="4"/>
                    </a:cxn>
                    <a:cxn ang="0">
                      <a:pos x="0" y="4"/>
                    </a:cxn>
                    <a:cxn ang="0">
                      <a:pos x="0" y="4"/>
                    </a:cxn>
                    <a:cxn ang="0">
                      <a:pos x="0" y="8"/>
                    </a:cxn>
                    <a:cxn ang="0">
                      <a:pos x="0" y="8"/>
                    </a:cxn>
                    <a:cxn ang="0">
                      <a:pos x="0" y="12"/>
                    </a:cxn>
                    <a:cxn ang="0">
                      <a:pos x="0" y="12"/>
                    </a:cxn>
                    <a:cxn ang="0">
                      <a:pos x="0" y="12"/>
                    </a:cxn>
                    <a:cxn ang="0">
                      <a:pos x="0" y="12"/>
                    </a:cxn>
                    <a:cxn ang="0">
                      <a:pos x="0" y="8"/>
                    </a:cxn>
                    <a:cxn ang="0">
                      <a:pos x="0" y="8"/>
                    </a:cxn>
                  </a:cxnLst>
                  <a:rect l="0" t="0" r="r" b="b"/>
                  <a:pathLst>
                    <a:path h="12">
                      <a:moveTo>
                        <a:pt x="0" y="8"/>
                      </a:moveTo>
                      <a:lnTo>
                        <a:pt x="0" y="8"/>
                      </a:lnTo>
                      <a:lnTo>
                        <a:pt x="0" y="4"/>
                      </a:lnTo>
                      <a:lnTo>
                        <a:pt x="0" y="4"/>
                      </a:lnTo>
                      <a:lnTo>
                        <a:pt x="0" y="4"/>
                      </a:lnTo>
                      <a:lnTo>
                        <a:pt x="0" y="0"/>
                      </a:lnTo>
                      <a:lnTo>
                        <a:pt x="0" y="0"/>
                      </a:lnTo>
                      <a:lnTo>
                        <a:pt x="0" y="4"/>
                      </a:lnTo>
                      <a:lnTo>
                        <a:pt x="0" y="4"/>
                      </a:lnTo>
                      <a:lnTo>
                        <a:pt x="0" y="4"/>
                      </a:lnTo>
                      <a:lnTo>
                        <a:pt x="0" y="8"/>
                      </a:lnTo>
                      <a:lnTo>
                        <a:pt x="0" y="8"/>
                      </a:lnTo>
                      <a:lnTo>
                        <a:pt x="0" y="12"/>
                      </a:lnTo>
                      <a:lnTo>
                        <a:pt x="0" y="12"/>
                      </a:lnTo>
                      <a:lnTo>
                        <a:pt x="0" y="12"/>
                      </a:lnTo>
                      <a:lnTo>
                        <a:pt x="0" y="12"/>
                      </a:lnTo>
                      <a:lnTo>
                        <a:pt x="0" y="8"/>
                      </a:lnTo>
                      <a:lnTo>
                        <a:pt x="0" y="8"/>
                      </a:lnTo>
                    </a:path>
                  </a:pathLst>
                </a:custGeom>
                <a:noFill/>
                <a:ln w="6350">
                  <a:solidFill>
                    <a:srgbClr val="000000"/>
                  </a:solidFill>
                  <a:prstDash val="solid"/>
                  <a:round/>
                  <a:headEnd/>
                  <a:tailEnd/>
                </a:ln>
              </p:spPr>
              <p:txBody>
                <a:bodyPr/>
                <a:lstStyle/>
                <a:p>
                  <a:endParaRPr lang="en-US"/>
                </a:p>
              </p:txBody>
            </p:sp>
            <p:sp>
              <p:nvSpPr>
                <p:cNvPr id="385743" name="Freeform 719"/>
                <p:cNvSpPr>
                  <a:spLocks noChangeAspect="1"/>
                </p:cNvSpPr>
                <p:nvPr/>
              </p:nvSpPr>
              <p:spPr bwMode="auto">
                <a:xfrm>
                  <a:off x="1116" y="2835"/>
                  <a:ext cx="1" cy="4"/>
                </a:xfrm>
                <a:custGeom>
                  <a:avLst/>
                  <a:gdLst/>
                  <a:ahLst/>
                  <a:cxnLst>
                    <a:cxn ang="0">
                      <a:pos x="0" y="4"/>
                    </a:cxn>
                    <a:cxn ang="0">
                      <a:pos x="0" y="4"/>
                    </a:cxn>
                    <a:cxn ang="0">
                      <a:pos x="0" y="4"/>
                    </a:cxn>
                    <a:cxn ang="0">
                      <a:pos x="0" y="4"/>
                    </a:cxn>
                    <a:cxn ang="0">
                      <a:pos x="0"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0" y="4"/>
                    </a:cxn>
                  </a:cxnLst>
                  <a:rect l="0" t="0" r="r" b="b"/>
                  <a:pathLst>
                    <a:path h="4">
                      <a:moveTo>
                        <a:pt x="0" y="4"/>
                      </a:moveTo>
                      <a:lnTo>
                        <a:pt x="0"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85744" name="Freeform 720"/>
                <p:cNvSpPr>
                  <a:spLocks noChangeAspect="1"/>
                </p:cNvSpPr>
                <p:nvPr/>
              </p:nvSpPr>
              <p:spPr bwMode="auto">
                <a:xfrm>
                  <a:off x="1120" y="2831"/>
                  <a:ext cx="1" cy="8"/>
                </a:xfrm>
                <a:custGeom>
                  <a:avLst/>
                  <a:gdLst/>
                  <a:ahLst/>
                  <a:cxnLst>
                    <a:cxn ang="0">
                      <a:pos x="0" y="8"/>
                    </a:cxn>
                    <a:cxn ang="0">
                      <a:pos x="0" y="0"/>
                    </a:cxn>
                    <a:cxn ang="0">
                      <a:pos x="0" y="0"/>
                    </a:cxn>
                    <a:cxn ang="0">
                      <a:pos x="0" y="8"/>
                    </a:cxn>
                    <a:cxn ang="0">
                      <a:pos x="0" y="8"/>
                    </a:cxn>
                    <a:cxn ang="0">
                      <a:pos x="0" y="0"/>
                    </a:cxn>
                    <a:cxn ang="0">
                      <a:pos x="0" y="8"/>
                    </a:cxn>
                    <a:cxn ang="0">
                      <a:pos x="0" y="8"/>
                    </a:cxn>
                    <a:cxn ang="0">
                      <a:pos x="0" y="0"/>
                    </a:cxn>
                    <a:cxn ang="0">
                      <a:pos x="0" y="0"/>
                    </a:cxn>
                    <a:cxn ang="0">
                      <a:pos x="0" y="8"/>
                    </a:cxn>
                    <a:cxn ang="0">
                      <a:pos x="0" y="0"/>
                    </a:cxn>
                    <a:cxn ang="0">
                      <a:pos x="0" y="0"/>
                    </a:cxn>
                    <a:cxn ang="0">
                      <a:pos x="0" y="8"/>
                    </a:cxn>
                  </a:cxnLst>
                  <a:rect l="0" t="0" r="r" b="b"/>
                  <a:pathLst>
                    <a:path h="8">
                      <a:moveTo>
                        <a:pt x="0" y="8"/>
                      </a:moveTo>
                      <a:lnTo>
                        <a:pt x="0" y="0"/>
                      </a:lnTo>
                      <a:lnTo>
                        <a:pt x="0" y="0"/>
                      </a:lnTo>
                      <a:lnTo>
                        <a:pt x="0" y="8"/>
                      </a:lnTo>
                      <a:lnTo>
                        <a:pt x="0" y="8"/>
                      </a:lnTo>
                      <a:lnTo>
                        <a:pt x="0" y="0"/>
                      </a:lnTo>
                      <a:lnTo>
                        <a:pt x="0" y="8"/>
                      </a:lnTo>
                      <a:lnTo>
                        <a:pt x="0" y="8"/>
                      </a:lnTo>
                      <a:lnTo>
                        <a:pt x="0" y="0"/>
                      </a:lnTo>
                      <a:lnTo>
                        <a:pt x="0" y="0"/>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85745" name="Freeform 721"/>
                <p:cNvSpPr>
                  <a:spLocks noChangeAspect="1"/>
                </p:cNvSpPr>
                <p:nvPr/>
              </p:nvSpPr>
              <p:spPr bwMode="auto">
                <a:xfrm>
                  <a:off x="1120" y="2831"/>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5746" name="Freeform 722"/>
                <p:cNvSpPr>
                  <a:spLocks noChangeAspect="1"/>
                </p:cNvSpPr>
                <p:nvPr/>
              </p:nvSpPr>
              <p:spPr bwMode="auto">
                <a:xfrm>
                  <a:off x="1120" y="2827"/>
                  <a:ext cx="4" cy="12"/>
                </a:xfrm>
                <a:custGeom>
                  <a:avLst/>
                  <a:gdLst/>
                  <a:ahLst/>
                  <a:cxnLst>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4"/>
                    </a:cxn>
                    <a:cxn ang="0">
                      <a:pos x="4" y="4"/>
                    </a:cxn>
                    <a:cxn ang="0">
                      <a:pos x="4" y="4"/>
                    </a:cxn>
                    <a:cxn ang="0">
                      <a:pos x="4" y="4"/>
                    </a:cxn>
                    <a:cxn ang="0">
                      <a:pos x="4" y="4"/>
                    </a:cxn>
                    <a:cxn ang="0">
                      <a:pos x="4" y="0"/>
                    </a:cxn>
                    <a:cxn ang="0">
                      <a:pos x="4" y="0"/>
                    </a:cxn>
                    <a:cxn ang="0">
                      <a:pos x="4" y="0"/>
                    </a:cxn>
                    <a:cxn ang="0">
                      <a:pos x="4" y="4"/>
                    </a:cxn>
                    <a:cxn ang="0">
                      <a:pos x="4" y="12"/>
                    </a:cxn>
                    <a:cxn ang="0">
                      <a:pos x="0" y="12"/>
                    </a:cxn>
                  </a:cxnLst>
                  <a:rect l="0" t="0" r="r" b="b"/>
                  <a:pathLst>
                    <a:path w="4" h="12">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4"/>
                      </a:lnTo>
                      <a:lnTo>
                        <a:pt x="4" y="4"/>
                      </a:lnTo>
                      <a:lnTo>
                        <a:pt x="4" y="4"/>
                      </a:lnTo>
                      <a:lnTo>
                        <a:pt x="4" y="4"/>
                      </a:lnTo>
                      <a:lnTo>
                        <a:pt x="4" y="4"/>
                      </a:lnTo>
                      <a:lnTo>
                        <a:pt x="4" y="0"/>
                      </a:lnTo>
                      <a:lnTo>
                        <a:pt x="4" y="0"/>
                      </a:lnTo>
                      <a:lnTo>
                        <a:pt x="4" y="0"/>
                      </a:lnTo>
                      <a:lnTo>
                        <a:pt x="4" y="4"/>
                      </a:lnTo>
                      <a:lnTo>
                        <a:pt x="4" y="12"/>
                      </a:lnTo>
                      <a:lnTo>
                        <a:pt x="0" y="12"/>
                      </a:lnTo>
                    </a:path>
                  </a:pathLst>
                </a:custGeom>
                <a:noFill/>
                <a:ln w="6350">
                  <a:solidFill>
                    <a:srgbClr val="000000"/>
                  </a:solidFill>
                  <a:prstDash val="solid"/>
                  <a:round/>
                  <a:headEnd/>
                  <a:tailEnd/>
                </a:ln>
              </p:spPr>
              <p:txBody>
                <a:bodyPr/>
                <a:lstStyle/>
                <a:p>
                  <a:endParaRPr lang="en-US"/>
                </a:p>
              </p:txBody>
            </p:sp>
            <p:sp>
              <p:nvSpPr>
                <p:cNvPr id="385747" name="Freeform 723"/>
                <p:cNvSpPr>
                  <a:spLocks noChangeAspect="1" noEditPoints="1"/>
                </p:cNvSpPr>
                <p:nvPr/>
              </p:nvSpPr>
              <p:spPr bwMode="auto">
                <a:xfrm>
                  <a:off x="1112" y="2850"/>
                  <a:ext cx="8" cy="12"/>
                </a:xfrm>
                <a:custGeom>
                  <a:avLst/>
                  <a:gdLst/>
                  <a:ahLst/>
                  <a:cxnLst>
                    <a:cxn ang="0">
                      <a:pos x="0" y="4"/>
                    </a:cxn>
                    <a:cxn ang="0">
                      <a:pos x="4" y="4"/>
                    </a:cxn>
                    <a:cxn ang="0">
                      <a:pos x="4" y="8"/>
                    </a:cxn>
                    <a:cxn ang="0">
                      <a:pos x="4" y="8"/>
                    </a:cxn>
                    <a:cxn ang="0">
                      <a:pos x="4" y="12"/>
                    </a:cxn>
                    <a:cxn ang="0">
                      <a:pos x="0" y="12"/>
                    </a:cxn>
                    <a:cxn ang="0">
                      <a:pos x="0" y="4"/>
                    </a:cxn>
                    <a:cxn ang="0">
                      <a:pos x="4" y="12"/>
                    </a:cxn>
                    <a:cxn ang="0">
                      <a:pos x="4" y="12"/>
                    </a:cxn>
                    <a:cxn ang="0">
                      <a:pos x="4" y="8"/>
                    </a:cxn>
                    <a:cxn ang="0">
                      <a:pos x="4" y="8"/>
                    </a:cxn>
                    <a:cxn ang="0">
                      <a:pos x="4" y="4"/>
                    </a:cxn>
                    <a:cxn ang="0">
                      <a:pos x="0" y="4"/>
                    </a:cxn>
                    <a:cxn ang="0">
                      <a:pos x="4" y="12"/>
                    </a:cxn>
                    <a:cxn ang="0">
                      <a:pos x="4" y="4"/>
                    </a:cxn>
                    <a:cxn ang="0">
                      <a:pos x="4" y="12"/>
                    </a:cxn>
                    <a:cxn ang="0">
                      <a:pos x="4" y="12"/>
                    </a:cxn>
                    <a:cxn ang="0">
                      <a:pos x="4" y="8"/>
                    </a:cxn>
                    <a:cxn ang="0">
                      <a:pos x="4" y="8"/>
                    </a:cxn>
                    <a:cxn ang="0">
                      <a:pos x="4" y="8"/>
                    </a:cxn>
                    <a:cxn ang="0">
                      <a:pos x="4" y="4"/>
                    </a:cxn>
                    <a:cxn ang="0">
                      <a:pos x="4" y="4"/>
                    </a:cxn>
                    <a:cxn ang="0">
                      <a:pos x="4" y="4"/>
                    </a:cxn>
                    <a:cxn ang="0">
                      <a:pos x="4" y="4"/>
                    </a:cxn>
                    <a:cxn ang="0">
                      <a:pos x="4" y="4"/>
                    </a:cxn>
                    <a:cxn ang="0">
                      <a:pos x="4" y="4"/>
                    </a:cxn>
                    <a:cxn ang="0">
                      <a:pos x="4" y="4"/>
                    </a:cxn>
                    <a:cxn ang="0">
                      <a:pos x="4" y="8"/>
                    </a:cxn>
                    <a:cxn ang="0">
                      <a:pos x="4" y="8"/>
                    </a:cxn>
                    <a:cxn ang="0">
                      <a:pos x="4" y="8"/>
                    </a:cxn>
                    <a:cxn ang="0">
                      <a:pos x="4" y="12"/>
                    </a:cxn>
                    <a:cxn ang="0">
                      <a:pos x="4" y="12"/>
                    </a:cxn>
                    <a:cxn ang="0">
                      <a:pos x="4" y="8"/>
                    </a:cxn>
                    <a:cxn ang="0">
                      <a:pos x="4" y="12"/>
                    </a:cxn>
                    <a:cxn ang="0">
                      <a:pos x="4" y="4"/>
                    </a:cxn>
                    <a:cxn ang="0">
                      <a:pos x="8" y="0"/>
                    </a:cxn>
                    <a:cxn ang="0">
                      <a:pos x="4" y="8"/>
                    </a:cxn>
                    <a:cxn ang="0">
                      <a:pos x="8" y="8"/>
                    </a:cxn>
                    <a:cxn ang="0">
                      <a:pos x="4" y="8"/>
                    </a:cxn>
                    <a:cxn ang="0">
                      <a:pos x="4" y="12"/>
                    </a:cxn>
                  </a:cxnLst>
                  <a:rect l="0" t="0" r="r" b="b"/>
                  <a:pathLst>
                    <a:path w="8" h="12">
                      <a:moveTo>
                        <a:pt x="0" y="12"/>
                      </a:moveTo>
                      <a:lnTo>
                        <a:pt x="0" y="4"/>
                      </a:lnTo>
                      <a:lnTo>
                        <a:pt x="4" y="4"/>
                      </a:lnTo>
                      <a:lnTo>
                        <a:pt x="4" y="4"/>
                      </a:lnTo>
                      <a:lnTo>
                        <a:pt x="4" y="4"/>
                      </a:lnTo>
                      <a:lnTo>
                        <a:pt x="4" y="8"/>
                      </a:lnTo>
                      <a:lnTo>
                        <a:pt x="4" y="8"/>
                      </a:lnTo>
                      <a:lnTo>
                        <a:pt x="4" y="8"/>
                      </a:lnTo>
                      <a:lnTo>
                        <a:pt x="4" y="12"/>
                      </a:lnTo>
                      <a:lnTo>
                        <a:pt x="4" y="12"/>
                      </a:lnTo>
                      <a:lnTo>
                        <a:pt x="4" y="12"/>
                      </a:lnTo>
                      <a:lnTo>
                        <a:pt x="0" y="12"/>
                      </a:lnTo>
                      <a:lnTo>
                        <a:pt x="0" y="12"/>
                      </a:lnTo>
                      <a:close/>
                      <a:moveTo>
                        <a:pt x="0" y="4"/>
                      </a:moveTo>
                      <a:lnTo>
                        <a:pt x="0" y="12"/>
                      </a:lnTo>
                      <a:lnTo>
                        <a:pt x="4" y="12"/>
                      </a:lnTo>
                      <a:lnTo>
                        <a:pt x="4" y="12"/>
                      </a:lnTo>
                      <a:lnTo>
                        <a:pt x="4" y="12"/>
                      </a:lnTo>
                      <a:lnTo>
                        <a:pt x="4" y="8"/>
                      </a:lnTo>
                      <a:lnTo>
                        <a:pt x="4" y="8"/>
                      </a:lnTo>
                      <a:lnTo>
                        <a:pt x="4" y="8"/>
                      </a:lnTo>
                      <a:lnTo>
                        <a:pt x="4" y="8"/>
                      </a:lnTo>
                      <a:lnTo>
                        <a:pt x="4" y="4"/>
                      </a:lnTo>
                      <a:lnTo>
                        <a:pt x="4" y="4"/>
                      </a:lnTo>
                      <a:lnTo>
                        <a:pt x="0" y="4"/>
                      </a:lnTo>
                      <a:lnTo>
                        <a:pt x="0" y="4"/>
                      </a:lnTo>
                      <a:close/>
                      <a:moveTo>
                        <a:pt x="4" y="12"/>
                      </a:moveTo>
                      <a:lnTo>
                        <a:pt x="4" y="12"/>
                      </a:lnTo>
                      <a:lnTo>
                        <a:pt x="4" y="4"/>
                      </a:lnTo>
                      <a:lnTo>
                        <a:pt x="4" y="4"/>
                      </a:lnTo>
                      <a:lnTo>
                        <a:pt x="4" y="12"/>
                      </a:lnTo>
                      <a:lnTo>
                        <a:pt x="4" y="12"/>
                      </a:lnTo>
                      <a:close/>
                      <a:moveTo>
                        <a:pt x="4" y="8"/>
                      </a:moveTo>
                      <a:lnTo>
                        <a:pt x="4" y="12"/>
                      </a:lnTo>
                      <a:lnTo>
                        <a:pt x="4" y="12"/>
                      </a:lnTo>
                      <a:lnTo>
                        <a:pt x="4" y="8"/>
                      </a:lnTo>
                      <a:lnTo>
                        <a:pt x="4" y="8"/>
                      </a:lnTo>
                      <a:lnTo>
                        <a:pt x="4" y="8"/>
                      </a:lnTo>
                      <a:lnTo>
                        <a:pt x="4" y="8"/>
                      </a:lnTo>
                      <a:lnTo>
                        <a:pt x="4" y="8"/>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8"/>
                      </a:lnTo>
                      <a:lnTo>
                        <a:pt x="4" y="8"/>
                      </a:lnTo>
                      <a:lnTo>
                        <a:pt x="4" y="8"/>
                      </a:lnTo>
                      <a:lnTo>
                        <a:pt x="4" y="8"/>
                      </a:lnTo>
                      <a:lnTo>
                        <a:pt x="4" y="8"/>
                      </a:lnTo>
                      <a:lnTo>
                        <a:pt x="4" y="8"/>
                      </a:lnTo>
                      <a:lnTo>
                        <a:pt x="4" y="12"/>
                      </a:lnTo>
                      <a:lnTo>
                        <a:pt x="4" y="12"/>
                      </a:lnTo>
                      <a:lnTo>
                        <a:pt x="4" y="12"/>
                      </a:lnTo>
                      <a:lnTo>
                        <a:pt x="4" y="12"/>
                      </a:lnTo>
                      <a:lnTo>
                        <a:pt x="4" y="12"/>
                      </a:lnTo>
                      <a:lnTo>
                        <a:pt x="4" y="8"/>
                      </a:lnTo>
                      <a:lnTo>
                        <a:pt x="4" y="8"/>
                      </a:lnTo>
                      <a:close/>
                      <a:moveTo>
                        <a:pt x="4" y="12"/>
                      </a:moveTo>
                      <a:lnTo>
                        <a:pt x="4" y="4"/>
                      </a:lnTo>
                      <a:lnTo>
                        <a:pt x="4" y="4"/>
                      </a:lnTo>
                      <a:lnTo>
                        <a:pt x="4" y="8"/>
                      </a:lnTo>
                      <a:lnTo>
                        <a:pt x="8" y="0"/>
                      </a:lnTo>
                      <a:lnTo>
                        <a:pt x="8" y="0"/>
                      </a:lnTo>
                      <a:lnTo>
                        <a:pt x="4" y="8"/>
                      </a:lnTo>
                      <a:lnTo>
                        <a:pt x="8" y="8"/>
                      </a:lnTo>
                      <a:lnTo>
                        <a:pt x="8" y="8"/>
                      </a:lnTo>
                      <a:lnTo>
                        <a:pt x="4" y="8"/>
                      </a:lnTo>
                      <a:lnTo>
                        <a:pt x="4" y="8"/>
                      </a:lnTo>
                      <a:lnTo>
                        <a:pt x="4" y="12"/>
                      </a:lnTo>
                      <a:lnTo>
                        <a:pt x="4" y="12"/>
                      </a:lnTo>
                      <a:lnTo>
                        <a:pt x="4" y="12"/>
                      </a:lnTo>
                      <a:close/>
                    </a:path>
                  </a:pathLst>
                </a:custGeom>
                <a:solidFill>
                  <a:srgbClr val="000000"/>
                </a:solidFill>
                <a:ln w="9525">
                  <a:noFill/>
                  <a:round/>
                  <a:headEnd/>
                  <a:tailEnd/>
                </a:ln>
              </p:spPr>
              <p:txBody>
                <a:bodyPr/>
                <a:lstStyle/>
                <a:p>
                  <a:endParaRPr lang="en-US"/>
                </a:p>
              </p:txBody>
            </p:sp>
            <p:sp>
              <p:nvSpPr>
                <p:cNvPr id="385748" name="Freeform 724"/>
                <p:cNvSpPr>
                  <a:spLocks noChangeAspect="1"/>
                </p:cNvSpPr>
                <p:nvPr/>
              </p:nvSpPr>
              <p:spPr bwMode="auto">
                <a:xfrm>
                  <a:off x="1112" y="2854"/>
                  <a:ext cx="4" cy="8"/>
                </a:xfrm>
                <a:custGeom>
                  <a:avLst/>
                  <a:gdLst/>
                  <a:ahLst/>
                  <a:cxnLst>
                    <a:cxn ang="0">
                      <a:pos x="0" y="8"/>
                    </a:cxn>
                    <a:cxn ang="0">
                      <a:pos x="0" y="0"/>
                    </a:cxn>
                    <a:cxn ang="0">
                      <a:pos x="0" y="0"/>
                    </a:cxn>
                    <a:cxn ang="0">
                      <a:pos x="4" y="0"/>
                    </a:cxn>
                    <a:cxn ang="0">
                      <a:pos x="4" y="0"/>
                    </a:cxn>
                    <a:cxn ang="0">
                      <a:pos x="4" y="4"/>
                    </a:cxn>
                    <a:cxn ang="0">
                      <a:pos x="4" y="4"/>
                    </a:cxn>
                    <a:cxn ang="0">
                      <a:pos x="4" y="4"/>
                    </a:cxn>
                    <a:cxn ang="0">
                      <a:pos x="4" y="8"/>
                    </a:cxn>
                    <a:cxn ang="0">
                      <a:pos x="4" y="8"/>
                    </a:cxn>
                    <a:cxn ang="0">
                      <a:pos x="0" y="8"/>
                    </a:cxn>
                    <a:cxn ang="0">
                      <a:pos x="0" y="8"/>
                    </a:cxn>
                  </a:cxnLst>
                  <a:rect l="0" t="0" r="r" b="b"/>
                  <a:pathLst>
                    <a:path w="4" h="8">
                      <a:moveTo>
                        <a:pt x="0" y="8"/>
                      </a:moveTo>
                      <a:lnTo>
                        <a:pt x="0" y="0"/>
                      </a:lnTo>
                      <a:lnTo>
                        <a:pt x="0" y="0"/>
                      </a:lnTo>
                      <a:lnTo>
                        <a:pt x="4" y="0"/>
                      </a:lnTo>
                      <a:lnTo>
                        <a:pt x="4" y="0"/>
                      </a:lnTo>
                      <a:lnTo>
                        <a:pt x="4" y="4"/>
                      </a:lnTo>
                      <a:lnTo>
                        <a:pt x="4" y="4"/>
                      </a:lnTo>
                      <a:lnTo>
                        <a:pt x="4" y="4"/>
                      </a:lnTo>
                      <a:lnTo>
                        <a:pt x="4" y="8"/>
                      </a:lnTo>
                      <a:lnTo>
                        <a:pt x="4"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5749" name="Freeform 725"/>
                <p:cNvSpPr>
                  <a:spLocks noChangeAspect="1"/>
                </p:cNvSpPr>
                <p:nvPr/>
              </p:nvSpPr>
              <p:spPr bwMode="auto">
                <a:xfrm>
                  <a:off x="1112" y="2858"/>
                  <a:ext cx="4" cy="4"/>
                </a:xfrm>
                <a:custGeom>
                  <a:avLst/>
                  <a:gdLst/>
                  <a:ahLst/>
                  <a:cxnLst>
                    <a:cxn ang="0">
                      <a:pos x="0" y="0"/>
                    </a:cxn>
                    <a:cxn ang="0">
                      <a:pos x="0" y="4"/>
                    </a:cxn>
                    <a:cxn ang="0">
                      <a:pos x="0" y="4"/>
                    </a:cxn>
                    <a:cxn ang="0">
                      <a:pos x="4" y="4"/>
                    </a:cxn>
                    <a:cxn ang="0">
                      <a:pos x="4" y="4"/>
                    </a:cxn>
                    <a:cxn ang="0">
                      <a:pos x="4" y="4"/>
                    </a:cxn>
                    <a:cxn ang="0">
                      <a:pos x="4" y="0"/>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0"/>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85750" name="Rectangle 726"/>
                <p:cNvSpPr>
                  <a:spLocks noChangeAspect="1" noChangeArrowheads="1"/>
                </p:cNvSpPr>
                <p:nvPr/>
              </p:nvSpPr>
              <p:spPr bwMode="auto">
                <a:xfrm>
                  <a:off x="1116" y="2854"/>
                  <a:ext cx="1" cy="8"/>
                </a:xfrm>
                <a:prstGeom prst="rect">
                  <a:avLst/>
                </a:prstGeom>
                <a:noFill/>
                <a:ln w="6350">
                  <a:solidFill>
                    <a:srgbClr val="000000"/>
                  </a:solidFill>
                  <a:miter lim="800000"/>
                  <a:headEnd/>
                  <a:tailEnd/>
                </a:ln>
              </p:spPr>
              <p:txBody>
                <a:bodyPr/>
                <a:lstStyle/>
                <a:p>
                  <a:endParaRPr lang="en-US"/>
                </a:p>
              </p:txBody>
            </p:sp>
            <p:sp>
              <p:nvSpPr>
                <p:cNvPr id="385751" name="Freeform 727"/>
                <p:cNvSpPr>
                  <a:spLocks noChangeAspect="1"/>
                </p:cNvSpPr>
                <p:nvPr/>
              </p:nvSpPr>
              <p:spPr bwMode="auto">
                <a:xfrm>
                  <a:off x="1116" y="2854"/>
                  <a:ext cx="4" cy="8"/>
                </a:xfrm>
                <a:custGeom>
                  <a:avLst/>
                  <a:gdLst/>
                  <a:ahLst/>
                  <a:cxnLst>
                    <a:cxn ang="0">
                      <a:pos x="0" y="4"/>
                    </a:cxn>
                    <a:cxn ang="0">
                      <a:pos x="0" y="4"/>
                    </a:cxn>
                    <a:cxn ang="0">
                      <a:pos x="0" y="8"/>
                    </a:cxn>
                    <a:cxn ang="0">
                      <a:pos x="0" y="8"/>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4" y="0"/>
                    </a:cxn>
                    <a:cxn ang="0">
                      <a:pos x="4" y="0"/>
                    </a:cxn>
                    <a:cxn ang="0">
                      <a:pos x="0" y="0"/>
                    </a:cxn>
                    <a:cxn ang="0">
                      <a:pos x="0" y="0"/>
                    </a:cxn>
                    <a:cxn ang="0">
                      <a:pos x="0" y="0"/>
                    </a:cxn>
                    <a:cxn ang="0">
                      <a:pos x="0" y="0"/>
                    </a:cxn>
                    <a:cxn ang="0">
                      <a:pos x="0" y="0"/>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Lst>
                  <a:rect l="0" t="0" r="r" b="b"/>
                  <a:pathLst>
                    <a:path w="4" h="8">
                      <a:moveTo>
                        <a:pt x="0" y="4"/>
                      </a:move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4" y="0"/>
                      </a:lnTo>
                      <a:lnTo>
                        <a:pt x="4" y="0"/>
                      </a:lnTo>
                      <a:lnTo>
                        <a:pt x="0" y="0"/>
                      </a:lnTo>
                      <a:lnTo>
                        <a:pt x="0" y="0"/>
                      </a:lnTo>
                      <a:lnTo>
                        <a:pt x="0" y="0"/>
                      </a:lnTo>
                      <a:lnTo>
                        <a:pt x="0" y="0"/>
                      </a:lnTo>
                      <a:lnTo>
                        <a:pt x="0" y="0"/>
                      </a:lnTo>
                      <a:lnTo>
                        <a:pt x="0" y="4"/>
                      </a:lnTo>
                      <a:lnTo>
                        <a:pt x="0" y="4"/>
                      </a:lnTo>
                      <a:lnTo>
                        <a:pt x="4" y="4"/>
                      </a:lnTo>
                      <a:lnTo>
                        <a:pt x="4" y="4"/>
                      </a:lnTo>
                      <a:lnTo>
                        <a:pt x="4" y="4"/>
                      </a:lnTo>
                      <a:lnTo>
                        <a:pt x="4" y="8"/>
                      </a:lnTo>
                      <a:lnTo>
                        <a:pt x="0" y="8"/>
                      </a:lnTo>
                      <a:lnTo>
                        <a:pt x="0" y="8"/>
                      </a:lnTo>
                      <a:lnTo>
                        <a:pt x="0"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5752" name="Freeform 728"/>
                <p:cNvSpPr>
                  <a:spLocks noChangeAspect="1"/>
                </p:cNvSpPr>
                <p:nvPr/>
              </p:nvSpPr>
              <p:spPr bwMode="auto">
                <a:xfrm>
                  <a:off x="1116" y="2850"/>
                  <a:ext cx="4" cy="12"/>
                </a:xfrm>
                <a:custGeom>
                  <a:avLst/>
                  <a:gdLst/>
                  <a:ahLst/>
                  <a:cxnLst>
                    <a:cxn ang="0">
                      <a:pos x="0" y="12"/>
                    </a:cxn>
                    <a:cxn ang="0">
                      <a:pos x="0" y="4"/>
                    </a:cxn>
                    <a:cxn ang="0">
                      <a:pos x="0" y="4"/>
                    </a:cxn>
                    <a:cxn ang="0">
                      <a:pos x="0" y="8"/>
                    </a:cxn>
                    <a:cxn ang="0">
                      <a:pos x="4" y="0"/>
                    </a:cxn>
                    <a:cxn ang="0">
                      <a:pos x="4" y="0"/>
                    </a:cxn>
                    <a:cxn ang="0">
                      <a:pos x="0" y="8"/>
                    </a:cxn>
                    <a:cxn ang="0">
                      <a:pos x="4" y="12"/>
                    </a:cxn>
                    <a:cxn ang="0">
                      <a:pos x="4" y="12"/>
                    </a:cxn>
                    <a:cxn ang="0">
                      <a:pos x="0" y="8"/>
                    </a:cxn>
                    <a:cxn ang="0">
                      <a:pos x="0" y="8"/>
                    </a:cxn>
                    <a:cxn ang="0">
                      <a:pos x="0" y="12"/>
                    </a:cxn>
                    <a:cxn ang="0">
                      <a:pos x="0" y="12"/>
                    </a:cxn>
                  </a:cxnLst>
                  <a:rect l="0" t="0" r="r" b="b"/>
                  <a:pathLst>
                    <a:path w="4" h="12">
                      <a:moveTo>
                        <a:pt x="0" y="12"/>
                      </a:moveTo>
                      <a:lnTo>
                        <a:pt x="0" y="4"/>
                      </a:lnTo>
                      <a:lnTo>
                        <a:pt x="0" y="4"/>
                      </a:lnTo>
                      <a:lnTo>
                        <a:pt x="0" y="8"/>
                      </a:lnTo>
                      <a:lnTo>
                        <a:pt x="4" y="0"/>
                      </a:lnTo>
                      <a:lnTo>
                        <a:pt x="4" y="0"/>
                      </a:lnTo>
                      <a:lnTo>
                        <a:pt x="0" y="8"/>
                      </a:lnTo>
                      <a:lnTo>
                        <a:pt x="4" y="12"/>
                      </a:lnTo>
                      <a:lnTo>
                        <a:pt x="4" y="12"/>
                      </a:lnTo>
                      <a:lnTo>
                        <a:pt x="0" y="8"/>
                      </a:lnTo>
                      <a:lnTo>
                        <a:pt x="0" y="8"/>
                      </a:lnTo>
                      <a:lnTo>
                        <a:pt x="0" y="12"/>
                      </a:lnTo>
                      <a:lnTo>
                        <a:pt x="0" y="12"/>
                      </a:lnTo>
                    </a:path>
                  </a:pathLst>
                </a:custGeom>
                <a:noFill/>
                <a:ln w="6350">
                  <a:solidFill>
                    <a:srgbClr val="000000"/>
                  </a:solidFill>
                  <a:prstDash val="solid"/>
                  <a:round/>
                  <a:headEnd/>
                  <a:tailEnd/>
                </a:ln>
              </p:spPr>
              <p:txBody>
                <a:bodyPr/>
                <a:lstStyle/>
                <a:p>
                  <a:endParaRPr lang="en-US"/>
                </a:p>
              </p:txBody>
            </p:sp>
            <p:sp>
              <p:nvSpPr>
                <p:cNvPr id="385753" name="Freeform 729"/>
                <p:cNvSpPr>
                  <a:spLocks noChangeAspect="1" noEditPoints="1"/>
                </p:cNvSpPr>
                <p:nvPr/>
              </p:nvSpPr>
              <p:spPr bwMode="auto">
                <a:xfrm>
                  <a:off x="1112" y="2873"/>
                  <a:ext cx="8" cy="15"/>
                </a:xfrm>
                <a:custGeom>
                  <a:avLst/>
                  <a:gdLst/>
                  <a:ahLst/>
                  <a:cxnLst>
                    <a:cxn ang="0">
                      <a:pos x="0" y="7"/>
                    </a:cxn>
                    <a:cxn ang="0">
                      <a:pos x="0" y="4"/>
                    </a:cxn>
                    <a:cxn ang="0">
                      <a:pos x="0" y="15"/>
                    </a:cxn>
                    <a:cxn ang="0">
                      <a:pos x="0" y="7"/>
                    </a:cxn>
                    <a:cxn ang="0">
                      <a:pos x="4" y="4"/>
                    </a:cxn>
                    <a:cxn ang="0">
                      <a:pos x="4" y="4"/>
                    </a:cxn>
                    <a:cxn ang="0">
                      <a:pos x="4" y="7"/>
                    </a:cxn>
                    <a:cxn ang="0">
                      <a:pos x="4" y="11"/>
                    </a:cxn>
                    <a:cxn ang="0">
                      <a:pos x="4" y="11"/>
                    </a:cxn>
                    <a:cxn ang="0">
                      <a:pos x="4" y="7"/>
                    </a:cxn>
                    <a:cxn ang="0">
                      <a:pos x="4" y="11"/>
                    </a:cxn>
                    <a:cxn ang="0">
                      <a:pos x="4" y="11"/>
                    </a:cxn>
                    <a:cxn ang="0">
                      <a:pos x="4" y="11"/>
                    </a:cxn>
                    <a:cxn ang="0">
                      <a:pos x="4" y="4"/>
                    </a:cxn>
                    <a:cxn ang="0">
                      <a:pos x="4" y="4"/>
                    </a:cxn>
                    <a:cxn ang="0">
                      <a:pos x="4" y="7"/>
                    </a:cxn>
                    <a:cxn ang="0">
                      <a:pos x="4" y="4"/>
                    </a:cxn>
                    <a:cxn ang="0">
                      <a:pos x="4" y="11"/>
                    </a:cxn>
                    <a:cxn ang="0">
                      <a:pos x="8" y="4"/>
                    </a:cxn>
                    <a:cxn ang="0">
                      <a:pos x="4" y="11"/>
                    </a:cxn>
                    <a:cxn ang="0">
                      <a:pos x="4" y="11"/>
                    </a:cxn>
                    <a:cxn ang="0">
                      <a:pos x="4" y="11"/>
                    </a:cxn>
                    <a:cxn ang="0">
                      <a:pos x="4" y="11"/>
                    </a:cxn>
                    <a:cxn ang="0">
                      <a:pos x="8" y="4"/>
                    </a:cxn>
                    <a:cxn ang="0">
                      <a:pos x="8" y="4"/>
                    </a:cxn>
                    <a:cxn ang="0">
                      <a:pos x="8" y="0"/>
                    </a:cxn>
                    <a:cxn ang="0">
                      <a:pos x="8" y="7"/>
                    </a:cxn>
                    <a:cxn ang="0">
                      <a:pos x="8" y="4"/>
                    </a:cxn>
                    <a:cxn ang="0">
                      <a:pos x="8" y="11"/>
                    </a:cxn>
                    <a:cxn ang="0">
                      <a:pos x="8" y="11"/>
                    </a:cxn>
                    <a:cxn ang="0">
                      <a:pos x="8" y="7"/>
                    </a:cxn>
                    <a:cxn ang="0">
                      <a:pos x="8" y="7"/>
                    </a:cxn>
                    <a:cxn ang="0">
                      <a:pos x="8" y="4"/>
                    </a:cxn>
                    <a:cxn ang="0">
                      <a:pos x="8" y="4"/>
                    </a:cxn>
                    <a:cxn ang="0">
                      <a:pos x="8" y="4"/>
                    </a:cxn>
                    <a:cxn ang="0">
                      <a:pos x="8" y="7"/>
                    </a:cxn>
                  </a:cxnLst>
                  <a:rect l="0" t="0" r="r" b="b"/>
                  <a:pathLst>
                    <a:path w="8" h="15">
                      <a:moveTo>
                        <a:pt x="0" y="7"/>
                      </a:moveTo>
                      <a:lnTo>
                        <a:pt x="0" y="7"/>
                      </a:lnTo>
                      <a:lnTo>
                        <a:pt x="0" y="7"/>
                      </a:lnTo>
                      <a:lnTo>
                        <a:pt x="0" y="4"/>
                      </a:lnTo>
                      <a:lnTo>
                        <a:pt x="0" y="15"/>
                      </a:lnTo>
                      <a:lnTo>
                        <a:pt x="0" y="15"/>
                      </a:lnTo>
                      <a:lnTo>
                        <a:pt x="0" y="7"/>
                      </a:lnTo>
                      <a:lnTo>
                        <a:pt x="0" y="7"/>
                      </a:lnTo>
                      <a:close/>
                      <a:moveTo>
                        <a:pt x="4" y="7"/>
                      </a:moveTo>
                      <a:lnTo>
                        <a:pt x="4" y="4"/>
                      </a:lnTo>
                      <a:lnTo>
                        <a:pt x="4" y="4"/>
                      </a:lnTo>
                      <a:lnTo>
                        <a:pt x="4" y="4"/>
                      </a:lnTo>
                      <a:lnTo>
                        <a:pt x="4" y="7"/>
                      </a:lnTo>
                      <a:lnTo>
                        <a:pt x="4" y="7"/>
                      </a:lnTo>
                      <a:lnTo>
                        <a:pt x="4" y="11"/>
                      </a:lnTo>
                      <a:lnTo>
                        <a:pt x="4" y="11"/>
                      </a:lnTo>
                      <a:lnTo>
                        <a:pt x="4" y="11"/>
                      </a:lnTo>
                      <a:lnTo>
                        <a:pt x="4" y="11"/>
                      </a:lnTo>
                      <a:lnTo>
                        <a:pt x="4" y="7"/>
                      </a:lnTo>
                      <a:lnTo>
                        <a:pt x="4" y="7"/>
                      </a:lnTo>
                      <a:close/>
                      <a:moveTo>
                        <a:pt x="4" y="7"/>
                      </a:moveTo>
                      <a:lnTo>
                        <a:pt x="4" y="11"/>
                      </a:lnTo>
                      <a:lnTo>
                        <a:pt x="4" y="11"/>
                      </a:lnTo>
                      <a:lnTo>
                        <a:pt x="4" y="11"/>
                      </a:lnTo>
                      <a:lnTo>
                        <a:pt x="4" y="11"/>
                      </a:lnTo>
                      <a:lnTo>
                        <a:pt x="4" y="11"/>
                      </a:lnTo>
                      <a:lnTo>
                        <a:pt x="4" y="7"/>
                      </a:lnTo>
                      <a:lnTo>
                        <a:pt x="4" y="4"/>
                      </a:lnTo>
                      <a:lnTo>
                        <a:pt x="4" y="4"/>
                      </a:lnTo>
                      <a:lnTo>
                        <a:pt x="4" y="4"/>
                      </a:lnTo>
                      <a:lnTo>
                        <a:pt x="4" y="7"/>
                      </a:lnTo>
                      <a:lnTo>
                        <a:pt x="4" y="7"/>
                      </a:lnTo>
                      <a:close/>
                      <a:moveTo>
                        <a:pt x="4" y="11"/>
                      </a:moveTo>
                      <a:lnTo>
                        <a:pt x="4" y="4"/>
                      </a:lnTo>
                      <a:lnTo>
                        <a:pt x="4" y="4"/>
                      </a:lnTo>
                      <a:lnTo>
                        <a:pt x="4" y="11"/>
                      </a:lnTo>
                      <a:lnTo>
                        <a:pt x="4" y="4"/>
                      </a:lnTo>
                      <a:lnTo>
                        <a:pt x="8" y="4"/>
                      </a:lnTo>
                      <a:lnTo>
                        <a:pt x="8" y="11"/>
                      </a:lnTo>
                      <a:lnTo>
                        <a:pt x="4" y="11"/>
                      </a:lnTo>
                      <a:lnTo>
                        <a:pt x="4" y="4"/>
                      </a:lnTo>
                      <a:lnTo>
                        <a:pt x="4" y="11"/>
                      </a:lnTo>
                      <a:lnTo>
                        <a:pt x="4" y="4"/>
                      </a:lnTo>
                      <a:lnTo>
                        <a:pt x="4" y="11"/>
                      </a:lnTo>
                      <a:lnTo>
                        <a:pt x="4" y="11"/>
                      </a:lnTo>
                      <a:lnTo>
                        <a:pt x="4" y="11"/>
                      </a:lnTo>
                      <a:close/>
                      <a:moveTo>
                        <a:pt x="8" y="11"/>
                      </a:moveTo>
                      <a:lnTo>
                        <a:pt x="8" y="4"/>
                      </a:lnTo>
                      <a:lnTo>
                        <a:pt x="8" y="0"/>
                      </a:lnTo>
                      <a:lnTo>
                        <a:pt x="8" y="4"/>
                      </a:lnTo>
                      <a:lnTo>
                        <a:pt x="8" y="4"/>
                      </a:lnTo>
                      <a:lnTo>
                        <a:pt x="8" y="0"/>
                      </a:lnTo>
                      <a:lnTo>
                        <a:pt x="8" y="0"/>
                      </a:lnTo>
                      <a:lnTo>
                        <a:pt x="8" y="7"/>
                      </a:lnTo>
                      <a:lnTo>
                        <a:pt x="8" y="7"/>
                      </a:lnTo>
                      <a:lnTo>
                        <a:pt x="8" y="4"/>
                      </a:lnTo>
                      <a:lnTo>
                        <a:pt x="8" y="7"/>
                      </a:lnTo>
                      <a:lnTo>
                        <a:pt x="8" y="11"/>
                      </a:lnTo>
                      <a:lnTo>
                        <a:pt x="8" y="11"/>
                      </a:lnTo>
                      <a:lnTo>
                        <a:pt x="8" y="11"/>
                      </a:lnTo>
                      <a:close/>
                      <a:moveTo>
                        <a:pt x="8" y="7"/>
                      </a:moveTo>
                      <a:lnTo>
                        <a:pt x="8" y="7"/>
                      </a:lnTo>
                      <a:lnTo>
                        <a:pt x="8" y="7"/>
                      </a:lnTo>
                      <a:lnTo>
                        <a:pt x="8" y="7"/>
                      </a:lnTo>
                      <a:lnTo>
                        <a:pt x="8" y="7"/>
                      </a:lnTo>
                      <a:lnTo>
                        <a:pt x="8" y="4"/>
                      </a:lnTo>
                      <a:lnTo>
                        <a:pt x="8" y="4"/>
                      </a:lnTo>
                      <a:lnTo>
                        <a:pt x="8" y="4"/>
                      </a:lnTo>
                      <a:lnTo>
                        <a:pt x="8" y="4"/>
                      </a:lnTo>
                      <a:lnTo>
                        <a:pt x="8" y="4"/>
                      </a:lnTo>
                      <a:lnTo>
                        <a:pt x="8" y="7"/>
                      </a:lnTo>
                      <a:lnTo>
                        <a:pt x="8" y="7"/>
                      </a:lnTo>
                      <a:close/>
                    </a:path>
                  </a:pathLst>
                </a:custGeom>
                <a:solidFill>
                  <a:srgbClr val="000000"/>
                </a:solidFill>
                <a:ln w="9525">
                  <a:noFill/>
                  <a:round/>
                  <a:headEnd/>
                  <a:tailEnd/>
                </a:ln>
              </p:spPr>
              <p:txBody>
                <a:bodyPr/>
                <a:lstStyle/>
                <a:p>
                  <a:endParaRPr lang="en-US"/>
                </a:p>
              </p:txBody>
            </p:sp>
            <p:sp>
              <p:nvSpPr>
                <p:cNvPr id="385754" name="Freeform 730"/>
                <p:cNvSpPr>
                  <a:spLocks noChangeAspect="1"/>
                </p:cNvSpPr>
                <p:nvPr/>
              </p:nvSpPr>
              <p:spPr bwMode="auto">
                <a:xfrm>
                  <a:off x="1112" y="2877"/>
                  <a:ext cx="4" cy="11"/>
                </a:xfrm>
                <a:custGeom>
                  <a:avLst/>
                  <a:gdLst/>
                  <a:ahLst/>
                  <a:cxnLst>
                    <a:cxn ang="0">
                      <a:pos x="4" y="3"/>
                    </a:cxn>
                    <a:cxn ang="0">
                      <a:pos x="0" y="3"/>
                    </a:cxn>
                    <a:cxn ang="0">
                      <a:pos x="0" y="3"/>
                    </a:cxn>
                    <a:cxn ang="0">
                      <a:pos x="4" y="0"/>
                    </a:cxn>
                    <a:cxn ang="0">
                      <a:pos x="4" y="11"/>
                    </a:cxn>
                    <a:cxn ang="0">
                      <a:pos x="4" y="11"/>
                    </a:cxn>
                    <a:cxn ang="0">
                      <a:pos x="4" y="3"/>
                    </a:cxn>
                  </a:cxnLst>
                  <a:rect l="0" t="0" r="r" b="b"/>
                  <a:pathLst>
                    <a:path w="4" h="11">
                      <a:moveTo>
                        <a:pt x="4" y="3"/>
                      </a:moveTo>
                      <a:lnTo>
                        <a:pt x="0" y="3"/>
                      </a:lnTo>
                      <a:lnTo>
                        <a:pt x="0" y="3"/>
                      </a:lnTo>
                      <a:lnTo>
                        <a:pt x="4" y="0"/>
                      </a:lnTo>
                      <a:lnTo>
                        <a:pt x="4" y="11"/>
                      </a:lnTo>
                      <a:lnTo>
                        <a:pt x="4" y="11"/>
                      </a:lnTo>
                      <a:lnTo>
                        <a:pt x="4" y="3"/>
                      </a:lnTo>
                    </a:path>
                  </a:pathLst>
                </a:custGeom>
                <a:noFill/>
                <a:ln w="6350">
                  <a:solidFill>
                    <a:srgbClr val="000000"/>
                  </a:solidFill>
                  <a:prstDash val="solid"/>
                  <a:round/>
                  <a:headEnd/>
                  <a:tailEnd/>
                </a:ln>
              </p:spPr>
              <p:txBody>
                <a:bodyPr/>
                <a:lstStyle/>
                <a:p>
                  <a:endParaRPr lang="en-US"/>
                </a:p>
              </p:txBody>
            </p:sp>
            <p:sp>
              <p:nvSpPr>
                <p:cNvPr id="385755" name="Freeform 731"/>
                <p:cNvSpPr>
                  <a:spLocks noChangeAspect="1"/>
                </p:cNvSpPr>
                <p:nvPr/>
              </p:nvSpPr>
              <p:spPr bwMode="auto">
                <a:xfrm>
                  <a:off x="1116" y="2877"/>
                  <a:ext cx="1" cy="7"/>
                </a:xfrm>
                <a:custGeom>
                  <a:avLst/>
                  <a:gdLst/>
                  <a:ahLst/>
                  <a:cxnLst>
                    <a:cxn ang="0">
                      <a:pos x="0" y="3"/>
                    </a:cxn>
                    <a:cxn ang="0">
                      <a:pos x="0" y="3"/>
                    </a:cxn>
                    <a:cxn ang="0">
                      <a:pos x="0" y="0"/>
                    </a:cxn>
                    <a:cxn ang="0">
                      <a:pos x="0" y="0"/>
                    </a:cxn>
                    <a:cxn ang="0">
                      <a:pos x="0" y="0"/>
                    </a:cxn>
                    <a:cxn ang="0">
                      <a:pos x="0" y="3"/>
                    </a:cxn>
                    <a:cxn ang="0">
                      <a:pos x="0" y="3"/>
                    </a:cxn>
                    <a:cxn ang="0">
                      <a:pos x="0" y="7"/>
                    </a:cxn>
                    <a:cxn ang="0">
                      <a:pos x="0" y="7"/>
                    </a:cxn>
                    <a:cxn ang="0">
                      <a:pos x="0" y="7"/>
                    </a:cxn>
                    <a:cxn ang="0">
                      <a:pos x="0" y="7"/>
                    </a:cxn>
                    <a:cxn ang="0">
                      <a:pos x="0" y="3"/>
                    </a:cxn>
                  </a:cxnLst>
                  <a:rect l="0" t="0" r="r" b="b"/>
                  <a:pathLst>
                    <a:path h="7">
                      <a:moveTo>
                        <a:pt x="0" y="3"/>
                      </a:moveTo>
                      <a:lnTo>
                        <a:pt x="0" y="3"/>
                      </a:lnTo>
                      <a:lnTo>
                        <a:pt x="0" y="0"/>
                      </a:lnTo>
                      <a:lnTo>
                        <a:pt x="0" y="0"/>
                      </a:lnTo>
                      <a:lnTo>
                        <a:pt x="0" y="0"/>
                      </a:lnTo>
                      <a:lnTo>
                        <a:pt x="0" y="3"/>
                      </a:lnTo>
                      <a:lnTo>
                        <a:pt x="0" y="3"/>
                      </a:lnTo>
                      <a:lnTo>
                        <a:pt x="0" y="7"/>
                      </a:lnTo>
                      <a:lnTo>
                        <a:pt x="0" y="7"/>
                      </a:lnTo>
                      <a:lnTo>
                        <a:pt x="0" y="7"/>
                      </a:lnTo>
                      <a:lnTo>
                        <a:pt x="0" y="7"/>
                      </a:lnTo>
                      <a:lnTo>
                        <a:pt x="0" y="3"/>
                      </a:lnTo>
                    </a:path>
                  </a:pathLst>
                </a:custGeom>
                <a:noFill/>
                <a:ln w="6350">
                  <a:solidFill>
                    <a:srgbClr val="000000"/>
                  </a:solidFill>
                  <a:prstDash val="solid"/>
                  <a:round/>
                  <a:headEnd/>
                  <a:tailEnd/>
                </a:ln>
              </p:spPr>
              <p:txBody>
                <a:bodyPr/>
                <a:lstStyle/>
                <a:p>
                  <a:endParaRPr lang="en-US"/>
                </a:p>
              </p:txBody>
            </p:sp>
            <p:sp>
              <p:nvSpPr>
                <p:cNvPr id="385756" name="Freeform 732"/>
                <p:cNvSpPr>
                  <a:spLocks noChangeAspect="1"/>
                </p:cNvSpPr>
                <p:nvPr/>
              </p:nvSpPr>
              <p:spPr bwMode="auto">
                <a:xfrm>
                  <a:off x="1116" y="2877"/>
                  <a:ext cx="1" cy="7"/>
                </a:xfrm>
                <a:custGeom>
                  <a:avLst/>
                  <a:gdLst/>
                  <a:ahLst/>
                  <a:cxnLst>
                    <a:cxn ang="0">
                      <a:pos x="0" y="3"/>
                    </a:cxn>
                    <a:cxn ang="0">
                      <a:pos x="0" y="7"/>
                    </a:cxn>
                    <a:cxn ang="0">
                      <a:pos x="0" y="7"/>
                    </a:cxn>
                    <a:cxn ang="0">
                      <a:pos x="0" y="7"/>
                    </a:cxn>
                    <a:cxn ang="0">
                      <a:pos x="0" y="7"/>
                    </a:cxn>
                    <a:cxn ang="0">
                      <a:pos x="0" y="7"/>
                    </a:cxn>
                    <a:cxn ang="0">
                      <a:pos x="0" y="3"/>
                    </a:cxn>
                    <a:cxn ang="0">
                      <a:pos x="0" y="3"/>
                    </a:cxn>
                    <a:cxn ang="0">
                      <a:pos x="0" y="0"/>
                    </a:cxn>
                    <a:cxn ang="0">
                      <a:pos x="0" y="3"/>
                    </a:cxn>
                    <a:cxn ang="0">
                      <a:pos x="0" y="3"/>
                    </a:cxn>
                  </a:cxnLst>
                  <a:rect l="0" t="0" r="r" b="b"/>
                  <a:pathLst>
                    <a:path h="7">
                      <a:moveTo>
                        <a:pt x="0" y="3"/>
                      </a:moveTo>
                      <a:lnTo>
                        <a:pt x="0" y="7"/>
                      </a:lnTo>
                      <a:lnTo>
                        <a:pt x="0" y="7"/>
                      </a:lnTo>
                      <a:lnTo>
                        <a:pt x="0" y="7"/>
                      </a:lnTo>
                      <a:lnTo>
                        <a:pt x="0" y="7"/>
                      </a:lnTo>
                      <a:lnTo>
                        <a:pt x="0" y="7"/>
                      </a:lnTo>
                      <a:lnTo>
                        <a:pt x="0" y="3"/>
                      </a:lnTo>
                      <a:lnTo>
                        <a:pt x="0" y="3"/>
                      </a:lnTo>
                      <a:lnTo>
                        <a:pt x="0" y="0"/>
                      </a:lnTo>
                      <a:lnTo>
                        <a:pt x="0" y="3"/>
                      </a:lnTo>
                      <a:lnTo>
                        <a:pt x="0" y="3"/>
                      </a:lnTo>
                    </a:path>
                  </a:pathLst>
                </a:custGeom>
                <a:noFill/>
                <a:ln w="6350">
                  <a:solidFill>
                    <a:srgbClr val="000000"/>
                  </a:solidFill>
                  <a:prstDash val="solid"/>
                  <a:round/>
                  <a:headEnd/>
                  <a:tailEnd/>
                </a:ln>
              </p:spPr>
              <p:txBody>
                <a:bodyPr/>
                <a:lstStyle/>
                <a:p>
                  <a:endParaRPr lang="en-US"/>
                </a:p>
              </p:txBody>
            </p:sp>
            <p:sp>
              <p:nvSpPr>
                <p:cNvPr id="385757" name="Freeform 733"/>
                <p:cNvSpPr>
                  <a:spLocks noChangeAspect="1"/>
                </p:cNvSpPr>
                <p:nvPr/>
              </p:nvSpPr>
              <p:spPr bwMode="auto">
                <a:xfrm>
                  <a:off x="1116" y="2877"/>
                  <a:ext cx="4" cy="7"/>
                </a:xfrm>
                <a:custGeom>
                  <a:avLst/>
                  <a:gdLst/>
                  <a:ahLst/>
                  <a:cxnLst>
                    <a:cxn ang="0">
                      <a:pos x="0" y="7"/>
                    </a:cxn>
                    <a:cxn ang="0">
                      <a:pos x="0" y="0"/>
                    </a:cxn>
                    <a:cxn ang="0">
                      <a:pos x="0" y="0"/>
                    </a:cxn>
                    <a:cxn ang="0">
                      <a:pos x="0" y="7"/>
                    </a:cxn>
                    <a:cxn ang="0">
                      <a:pos x="0" y="0"/>
                    </a:cxn>
                    <a:cxn ang="0">
                      <a:pos x="4" y="0"/>
                    </a:cxn>
                    <a:cxn ang="0">
                      <a:pos x="4" y="7"/>
                    </a:cxn>
                    <a:cxn ang="0">
                      <a:pos x="4" y="7"/>
                    </a:cxn>
                    <a:cxn ang="0">
                      <a:pos x="4" y="0"/>
                    </a:cxn>
                    <a:cxn ang="0">
                      <a:pos x="0" y="7"/>
                    </a:cxn>
                    <a:cxn ang="0">
                      <a:pos x="0" y="0"/>
                    </a:cxn>
                    <a:cxn ang="0">
                      <a:pos x="0" y="7"/>
                    </a:cxn>
                    <a:cxn ang="0">
                      <a:pos x="0" y="7"/>
                    </a:cxn>
                  </a:cxnLst>
                  <a:rect l="0" t="0" r="r" b="b"/>
                  <a:pathLst>
                    <a:path w="4" h="7">
                      <a:moveTo>
                        <a:pt x="0" y="7"/>
                      </a:moveTo>
                      <a:lnTo>
                        <a:pt x="0" y="0"/>
                      </a:lnTo>
                      <a:lnTo>
                        <a:pt x="0" y="0"/>
                      </a:lnTo>
                      <a:lnTo>
                        <a:pt x="0" y="7"/>
                      </a:lnTo>
                      <a:lnTo>
                        <a:pt x="0" y="0"/>
                      </a:lnTo>
                      <a:lnTo>
                        <a:pt x="4" y="0"/>
                      </a:lnTo>
                      <a:lnTo>
                        <a:pt x="4" y="7"/>
                      </a:lnTo>
                      <a:lnTo>
                        <a:pt x="4" y="7"/>
                      </a:lnTo>
                      <a:lnTo>
                        <a:pt x="4" y="0"/>
                      </a:lnTo>
                      <a:lnTo>
                        <a:pt x="0" y="7"/>
                      </a:lnTo>
                      <a:lnTo>
                        <a:pt x="0" y="0"/>
                      </a:lnTo>
                      <a:lnTo>
                        <a:pt x="0" y="7"/>
                      </a:lnTo>
                      <a:lnTo>
                        <a:pt x="0" y="7"/>
                      </a:lnTo>
                    </a:path>
                  </a:pathLst>
                </a:custGeom>
                <a:noFill/>
                <a:ln w="6350">
                  <a:solidFill>
                    <a:srgbClr val="000000"/>
                  </a:solidFill>
                  <a:prstDash val="solid"/>
                  <a:round/>
                  <a:headEnd/>
                  <a:tailEnd/>
                </a:ln>
              </p:spPr>
              <p:txBody>
                <a:bodyPr/>
                <a:lstStyle/>
                <a:p>
                  <a:endParaRPr lang="en-US"/>
                </a:p>
              </p:txBody>
            </p:sp>
            <p:sp>
              <p:nvSpPr>
                <p:cNvPr id="385758" name="Freeform 734"/>
                <p:cNvSpPr>
                  <a:spLocks noChangeAspect="1"/>
                </p:cNvSpPr>
                <p:nvPr/>
              </p:nvSpPr>
              <p:spPr bwMode="auto">
                <a:xfrm>
                  <a:off x="1120" y="2873"/>
                  <a:ext cx="1" cy="7"/>
                </a:xfrm>
                <a:custGeom>
                  <a:avLst/>
                  <a:gdLst/>
                  <a:ahLst/>
                  <a:cxnLst>
                    <a:cxn ang="0">
                      <a:pos x="0" y="7"/>
                    </a:cxn>
                    <a:cxn ang="0">
                      <a:pos x="0" y="4"/>
                    </a:cxn>
                    <a:cxn ang="0">
                      <a:pos x="0" y="0"/>
                    </a:cxn>
                    <a:cxn ang="0">
                      <a:pos x="0" y="4"/>
                    </a:cxn>
                    <a:cxn ang="0">
                      <a:pos x="0" y="4"/>
                    </a:cxn>
                    <a:cxn ang="0">
                      <a:pos x="0" y="0"/>
                    </a:cxn>
                    <a:cxn ang="0">
                      <a:pos x="0" y="0"/>
                    </a:cxn>
                    <a:cxn ang="0">
                      <a:pos x="0" y="7"/>
                    </a:cxn>
                    <a:cxn ang="0">
                      <a:pos x="0" y="7"/>
                    </a:cxn>
                    <a:cxn ang="0">
                      <a:pos x="0" y="4"/>
                    </a:cxn>
                    <a:cxn ang="0">
                      <a:pos x="0" y="4"/>
                    </a:cxn>
                    <a:cxn ang="0">
                      <a:pos x="0" y="7"/>
                    </a:cxn>
                    <a:cxn ang="0">
                      <a:pos x="0" y="7"/>
                    </a:cxn>
                  </a:cxnLst>
                  <a:rect l="0" t="0" r="r" b="b"/>
                  <a:pathLst>
                    <a:path h="7">
                      <a:moveTo>
                        <a:pt x="0" y="7"/>
                      </a:moveTo>
                      <a:lnTo>
                        <a:pt x="0" y="4"/>
                      </a:lnTo>
                      <a:lnTo>
                        <a:pt x="0" y="0"/>
                      </a:lnTo>
                      <a:lnTo>
                        <a:pt x="0" y="4"/>
                      </a:lnTo>
                      <a:lnTo>
                        <a:pt x="0" y="4"/>
                      </a:lnTo>
                      <a:lnTo>
                        <a:pt x="0" y="0"/>
                      </a:lnTo>
                      <a:lnTo>
                        <a:pt x="0" y="0"/>
                      </a:lnTo>
                      <a:lnTo>
                        <a:pt x="0" y="7"/>
                      </a:lnTo>
                      <a:lnTo>
                        <a:pt x="0" y="7"/>
                      </a:lnTo>
                      <a:lnTo>
                        <a:pt x="0" y="4"/>
                      </a:lnTo>
                      <a:lnTo>
                        <a:pt x="0" y="4"/>
                      </a:lnTo>
                      <a:lnTo>
                        <a:pt x="0" y="7"/>
                      </a:lnTo>
                      <a:lnTo>
                        <a:pt x="0" y="7"/>
                      </a:lnTo>
                    </a:path>
                  </a:pathLst>
                </a:custGeom>
                <a:noFill/>
                <a:ln w="6350">
                  <a:solidFill>
                    <a:srgbClr val="000000"/>
                  </a:solidFill>
                  <a:prstDash val="solid"/>
                  <a:round/>
                  <a:headEnd/>
                  <a:tailEnd/>
                </a:ln>
              </p:spPr>
              <p:txBody>
                <a:bodyPr/>
                <a:lstStyle/>
                <a:p>
                  <a:endParaRPr lang="en-US"/>
                </a:p>
              </p:txBody>
            </p:sp>
            <p:sp>
              <p:nvSpPr>
                <p:cNvPr id="385759" name="Freeform 735"/>
                <p:cNvSpPr>
                  <a:spLocks noChangeAspect="1"/>
                </p:cNvSpPr>
                <p:nvPr/>
              </p:nvSpPr>
              <p:spPr bwMode="auto">
                <a:xfrm>
                  <a:off x="1120" y="2877"/>
                  <a:ext cx="1" cy="3"/>
                </a:xfrm>
                <a:custGeom>
                  <a:avLst/>
                  <a:gdLst/>
                  <a:ahLst/>
                  <a:cxnLst>
                    <a:cxn ang="0">
                      <a:pos x="0" y="3"/>
                    </a:cxn>
                    <a:cxn ang="0">
                      <a:pos x="0" y="3"/>
                    </a:cxn>
                    <a:cxn ang="0">
                      <a:pos x="0" y="3"/>
                    </a:cxn>
                    <a:cxn ang="0">
                      <a:pos x="0" y="3"/>
                    </a:cxn>
                    <a:cxn ang="0">
                      <a:pos x="0" y="3"/>
                    </a:cxn>
                    <a:cxn ang="0">
                      <a:pos x="0" y="0"/>
                    </a:cxn>
                    <a:cxn ang="0">
                      <a:pos x="0" y="0"/>
                    </a:cxn>
                    <a:cxn ang="0">
                      <a:pos x="0" y="0"/>
                    </a:cxn>
                    <a:cxn ang="0">
                      <a:pos x="0" y="0"/>
                    </a:cxn>
                    <a:cxn ang="0">
                      <a:pos x="0" y="0"/>
                    </a:cxn>
                    <a:cxn ang="0">
                      <a:pos x="0" y="3"/>
                    </a:cxn>
                  </a:cxnLst>
                  <a:rect l="0" t="0" r="r" b="b"/>
                  <a:pathLst>
                    <a:path h="3">
                      <a:moveTo>
                        <a:pt x="0" y="3"/>
                      </a:moveTo>
                      <a:lnTo>
                        <a:pt x="0" y="3"/>
                      </a:lnTo>
                      <a:lnTo>
                        <a:pt x="0" y="3"/>
                      </a:lnTo>
                      <a:lnTo>
                        <a:pt x="0" y="3"/>
                      </a:lnTo>
                      <a:lnTo>
                        <a:pt x="0" y="3"/>
                      </a:lnTo>
                      <a:lnTo>
                        <a:pt x="0" y="0"/>
                      </a:lnTo>
                      <a:lnTo>
                        <a:pt x="0" y="0"/>
                      </a:lnTo>
                      <a:lnTo>
                        <a:pt x="0" y="0"/>
                      </a:lnTo>
                      <a:lnTo>
                        <a:pt x="0" y="0"/>
                      </a:lnTo>
                      <a:lnTo>
                        <a:pt x="0" y="0"/>
                      </a:lnTo>
                      <a:lnTo>
                        <a:pt x="0" y="3"/>
                      </a:lnTo>
                    </a:path>
                  </a:pathLst>
                </a:custGeom>
                <a:noFill/>
                <a:ln w="6350">
                  <a:solidFill>
                    <a:srgbClr val="000000"/>
                  </a:solidFill>
                  <a:prstDash val="solid"/>
                  <a:round/>
                  <a:headEnd/>
                  <a:tailEnd/>
                </a:ln>
              </p:spPr>
              <p:txBody>
                <a:bodyPr/>
                <a:lstStyle/>
                <a:p>
                  <a:endParaRPr lang="en-US"/>
                </a:p>
              </p:txBody>
            </p:sp>
            <p:sp>
              <p:nvSpPr>
                <p:cNvPr id="385760" name="Freeform 736"/>
                <p:cNvSpPr>
                  <a:spLocks noChangeAspect="1"/>
                </p:cNvSpPr>
                <p:nvPr/>
              </p:nvSpPr>
              <p:spPr bwMode="auto">
                <a:xfrm>
                  <a:off x="488" y="2915"/>
                  <a:ext cx="575" cy="148"/>
                </a:xfrm>
                <a:custGeom>
                  <a:avLst/>
                  <a:gdLst/>
                  <a:ahLst/>
                  <a:cxnLst>
                    <a:cxn ang="0">
                      <a:pos x="575" y="129"/>
                    </a:cxn>
                    <a:cxn ang="0">
                      <a:pos x="0" y="0"/>
                    </a:cxn>
                    <a:cxn ang="0">
                      <a:pos x="0" y="19"/>
                    </a:cxn>
                    <a:cxn ang="0">
                      <a:pos x="575" y="148"/>
                    </a:cxn>
                    <a:cxn ang="0">
                      <a:pos x="575" y="129"/>
                    </a:cxn>
                    <a:cxn ang="0">
                      <a:pos x="575" y="129"/>
                    </a:cxn>
                  </a:cxnLst>
                  <a:rect l="0" t="0" r="r" b="b"/>
                  <a:pathLst>
                    <a:path w="575" h="148">
                      <a:moveTo>
                        <a:pt x="575" y="129"/>
                      </a:moveTo>
                      <a:lnTo>
                        <a:pt x="0" y="0"/>
                      </a:lnTo>
                      <a:lnTo>
                        <a:pt x="0" y="19"/>
                      </a:lnTo>
                      <a:lnTo>
                        <a:pt x="575" y="148"/>
                      </a:lnTo>
                      <a:lnTo>
                        <a:pt x="575" y="129"/>
                      </a:lnTo>
                      <a:lnTo>
                        <a:pt x="575" y="129"/>
                      </a:lnTo>
                      <a:close/>
                    </a:path>
                  </a:pathLst>
                </a:custGeom>
                <a:solidFill>
                  <a:srgbClr val="000000"/>
                </a:solidFill>
                <a:ln w="9525">
                  <a:noFill/>
                  <a:round/>
                  <a:headEnd/>
                  <a:tailEnd/>
                </a:ln>
              </p:spPr>
              <p:txBody>
                <a:bodyPr/>
                <a:lstStyle/>
                <a:p>
                  <a:endParaRPr lang="en-US"/>
                </a:p>
              </p:txBody>
            </p:sp>
            <p:sp>
              <p:nvSpPr>
                <p:cNvPr id="385761" name="Freeform 737"/>
                <p:cNvSpPr>
                  <a:spLocks noChangeAspect="1"/>
                </p:cNvSpPr>
                <p:nvPr/>
              </p:nvSpPr>
              <p:spPr bwMode="auto">
                <a:xfrm>
                  <a:off x="488" y="2911"/>
                  <a:ext cx="575" cy="133"/>
                </a:xfrm>
                <a:custGeom>
                  <a:avLst/>
                  <a:gdLst/>
                  <a:ahLst/>
                  <a:cxnLst>
                    <a:cxn ang="0">
                      <a:pos x="0" y="0"/>
                    </a:cxn>
                    <a:cxn ang="0">
                      <a:pos x="0" y="4"/>
                    </a:cxn>
                    <a:cxn ang="0">
                      <a:pos x="572" y="133"/>
                    </a:cxn>
                    <a:cxn ang="0">
                      <a:pos x="575" y="129"/>
                    </a:cxn>
                    <a:cxn ang="0">
                      <a:pos x="0" y="0"/>
                    </a:cxn>
                    <a:cxn ang="0">
                      <a:pos x="0" y="0"/>
                    </a:cxn>
                    <a:cxn ang="0">
                      <a:pos x="0" y="0"/>
                    </a:cxn>
                    <a:cxn ang="0">
                      <a:pos x="0" y="0"/>
                    </a:cxn>
                    <a:cxn ang="0">
                      <a:pos x="0" y="0"/>
                    </a:cxn>
                    <a:cxn ang="0">
                      <a:pos x="0" y="4"/>
                    </a:cxn>
                    <a:cxn ang="0">
                      <a:pos x="0" y="4"/>
                    </a:cxn>
                    <a:cxn ang="0">
                      <a:pos x="0" y="0"/>
                    </a:cxn>
                  </a:cxnLst>
                  <a:rect l="0" t="0" r="r" b="b"/>
                  <a:pathLst>
                    <a:path w="575" h="133">
                      <a:moveTo>
                        <a:pt x="0" y="0"/>
                      </a:moveTo>
                      <a:lnTo>
                        <a:pt x="0" y="4"/>
                      </a:lnTo>
                      <a:lnTo>
                        <a:pt x="572" y="133"/>
                      </a:lnTo>
                      <a:lnTo>
                        <a:pt x="575" y="129"/>
                      </a:lnTo>
                      <a:lnTo>
                        <a:pt x="0" y="0"/>
                      </a:lnTo>
                      <a:lnTo>
                        <a:pt x="0" y="0"/>
                      </a:lnTo>
                      <a:lnTo>
                        <a:pt x="0" y="0"/>
                      </a:lnTo>
                      <a:lnTo>
                        <a:pt x="0" y="0"/>
                      </a:lnTo>
                      <a:lnTo>
                        <a:pt x="0" y="0"/>
                      </a:lnTo>
                      <a:lnTo>
                        <a:pt x="0" y="4"/>
                      </a:lnTo>
                      <a:lnTo>
                        <a:pt x="0" y="4"/>
                      </a:lnTo>
                      <a:lnTo>
                        <a:pt x="0" y="0"/>
                      </a:lnTo>
                      <a:close/>
                    </a:path>
                  </a:pathLst>
                </a:custGeom>
                <a:solidFill>
                  <a:srgbClr val="000000"/>
                </a:solidFill>
                <a:ln w="9525">
                  <a:noFill/>
                  <a:round/>
                  <a:headEnd/>
                  <a:tailEnd/>
                </a:ln>
              </p:spPr>
              <p:txBody>
                <a:bodyPr/>
                <a:lstStyle/>
                <a:p>
                  <a:endParaRPr lang="en-US"/>
                </a:p>
              </p:txBody>
            </p:sp>
            <p:sp>
              <p:nvSpPr>
                <p:cNvPr id="385762" name="Freeform 738"/>
                <p:cNvSpPr>
                  <a:spLocks noChangeAspect="1"/>
                </p:cNvSpPr>
                <p:nvPr/>
              </p:nvSpPr>
              <p:spPr bwMode="auto">
                <a:xfrm>
                  <a:off x="488" y="2915"/>
                  <a:ext cx="1" cy="19"/>
                </a:xfrm>
                <a:custGeom>
                  <a:avLst/>
                  <a:gdLst/>
                  <a:ahLst/>
                  <a:cxnLst>
                    <a:cxn ang="0">
                      <a:pos x="0" y="19"/>
                    </a:cxn>
                    <a:cxn ang="0">
                      <a:pos x="0" y="19"/>
                    </a:cxn>
                    <a:cxn ang="0">
                      <a:pos x="0" y="0"/>
                    </a:cxn>
                    <a:cxn ang="0">
                      <a:pos x="0" y="0"/>
                    </a:cxn>
                    <a:cxn ang="0">
                      <a:pos x="0" y="19"/>
                    </a:cxn>
                    <a:cxn ang="0">
                      <a:pos x="0" y="19"/>
                    </a:cxn>
                    <a:cxn ang="0">
                      <a:pos x="0" y="19"/>
                    </a:cxn>
                    <a:cxn ang="0">
                      <a:pos x="0" y="19"/>
                    </a:cxn>
                    <a:cxn ang="0">
                      <a:pos x="0" y="19"/>
                    </a:cxn>
                    <a:cxn ang="0">
                      <a:pos x="0" y="19"/>
                    </a:cxn>
                    <a:cxn ang="0">
                      <a:pos x="0" y="19"/>
                    </a:cxn>
                    <a:cxn ang="0">
                      <a:pos x="0" y="19"/>
                    </a:cxn>
                  </a:cxnLst>
                  <a:rect l="0" t="0" r="r" b="b"/>
                  <a:pathLst>
                    <a:path h="19">
                      <a:moveTo>
                        <a:pt x="0" y="19"/>
                      </a:moveTo>
                      <a:lnTo>
                        <a:pt x="0" y="19"/>
                      </a:lnTo>
                      <a:lnTo>
                        <a:pt x="0" y="0"/>
                      </a:lnTo>
                      <a:lnTo>
                        <a:pt x="0" y="0"/>
                      </a:lnTo>
                      <a:lnTo>
                        <a:pt x="0" y="19"/>
                      </a:lnTo>
                      <a:lnTo>
                        <a:pt x="0" y="19"/>
                      </a:lnTo>
                      <a:lnTo>
                        <a:pt x="0" y="19"/>
                      </a:lnTo>
                      <a:lnTo>
                        <a:pt x="0" y="19"/>
                      </a:lnTo>
                      <a:lnTo>
                        <a:pt x="0" y="19"/>
                      </a:lnTo>
                      <a:lnTo>
                        <a:pt x="0" y="19"/>
                      </a:lnTo>
                      <a:lnTo>
                        <a:pt x="0" y="19"/>
                      </a:lnTo>
                      <a:lnTo>
                        <a:pt x="0" y="19"/>
                      </a:lnTo>
                      <a:close/>
                    </a:path>
                  </a:pathLst>
                </a:custGeom>
                <a:solidFill>
                  <a:srgbClr val="000000"/>
                </a:solidFill>
                <a:ln w="9525">
                  <a:noFill/>
                  <a:round/>
                  <a:headEnd/>
                  <a:tailEnd/>
                </a:ln>
              </p:spPr>
              <p:txBody>
                <a:bodyPr/>
                <a:lstStyle/>
                <a:p>
                  <a:endParaRPr lang="en-US"/>
                </a:p>
              </p:txBody>
            </p:sp>
            <p:sp>
              <p:nvSpPr>
                <p:cNvPr id="385763" name="Freeform 739"/>
                <p:cNvSpPr>
                  <a:spLocks noChangeAspect="1"/>
                </p:cNvSpPr>
                <p:nvPr/>
              </p:nvSpPr>
              <p:spPr bwMode="auto">
                <a:xfrm>
                  <a:off x="488" y="2934"/>
                  <a:ext cx="575" cy="129"/>
                </a:xfrm>
                <a:custGeom>
                  <a:avLst/>
                  <a:gdLst/>
                  <a:ahLst/>
                  <a:cxnLst>
                    <a:cxn ang="0">
                      <a:pos x="575" y="129"/>
                    </a:cxn>
                    <a:cxn ang="0">
                      <a:pos x="575" y="129"/>
                    </a:cxn>
                    <a:cxn ang="0">
                      <a:pos x="0" y="0"/>
                    </a:cxn>
                    <a:cxn ang="0">
                      <a:pos x="0" y="0"/>
                    </a:cxn>
                    <a:cxn ang="0">
                      <a:pos x="575" y="129"/>
                    </a:cxn>
                    <a:cxn ang="0">
                      <a:pos x="575" y="129"/>
                    </a:cxn>
                    <a:cxn ang="0">
                      <a:pos x="575" y="129"/>
                    </a:cxn>
                    <a:cxn ang="0">
                      <a:pos x="575" y="129"/>
                    </a:cxn>
                    <a:cxn ang="0">
                      <a:pos x="575" y="129"/>
                    </a:cxn>
                    <a:cxn ang="0">
                      <a:pos x="575" y="129"/>
                    </a:cxn>
                    <a:cxn ang="0">
                      <a:pos x="575" y="129"/>
                    </a:cxn>
                    <a:cxn ang="0">
                      <a:pos x="575" y="129"/>
                    </a:cxn>
                  </a:cxnLst>
                  <a:rect l="0" t="0" r="r" b="b"/>
                  <a:pathLst>
                    <a:path w="575" h="129">
                      <a:moveTo>
                        <a:pt x="575" y="129"/>
                      </a:moveTo>
                      <a:lnTo>
                        <a:pt x="575" y="129"/>
                      </a:lnTo>
                      <a:lnTo>
                        <a:pt x="0" y="0"/>
                      </a:lnTo>
                      <a:lnTo>
                        <a:pt x="0" y="0"/>
                      </a:lnTo>
                      <a:lnTo>
                        <a:pt x="575" y="129"/>
                      </a:lnTo>
                      <a:lnTo>
                        <a:pt x="575" y="129"/>
                      </a:lnTo>
                      <a:lnTo>
                        <a:pt x="575" y="129"/>
                      </a:lnTo>
                      <a:lnTo>
                        <a:pt x="575" y="129"/>
                      </a:lnTo>
                      <a:lnTo>
                        <a:pt x="575" y="129"/>
                      </a:lnTo>
                      <a:lnTo>
                        <a:pt x="575" y="129"/>
                      </a:lnTo>
                      <a:lnTo>
                        <a:pt x="575" y="129"/>
                      </a:lnTo>
                      <a:lnTo>
                        <a:pt x="575" y="129"/>
                      </a:lnTo>
                      <a:close/>
                    </a:path>
                  </a:pathLst>
                </a:custGeom>
                <a:solidFill>
                  <a:srgbClr val="000000"/>
                </a:solidFill>
                <a:ln w="9525">
                  <a:noFill/>
                  <a:round/>
                  <a:headEnd/>
                  <a:tailEnd/>
                </a:ln>
              </p:spPr>
              <p:txBody>
                <a:bodyPr/>
                <a:lstStyle/>
                <a:p>
                  <a:endParaRPr lang="en-US"/>
                </a:p>
              </p:txBody>
            </p:sp>
            <p:sp>
              <p:nvSpPr>
                <p:cNvPr id="385764" name="Freeform 740"/>
                <p:cNvSpPr>
                  <a:spLocks noChangeAspect="1"/>
                </p:cNvSpPr>
                <p:nvPr/>
              </p:nvSpPr>
              <p:spPr bwMode="auto">
                <a:xfrm>
                  <a:off x="1063" y="3040"/>
                  <a:ext cx="1" cy="23"/>
                </a:xfrm>
                <a:custGeom>
                  <a:avLst/>
                  <a:gdLst/>
                  <a:ahLst/>
                  <a:cxnLst>
                    <a:cxn ang="0">
                      <a:pos x="0" y="0"/>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0"/>
                    </a:cxn>
                  </a:cxnLst>
                  <a:rect l="0" t="0" r="r" b="b"/>
                  <a:pathLst>
                    <a:path h="23">
                      <a:moveTo>
                        <a:pt x="0" y="0"/>
                      </a:moveTo>
                      <a:lnTo>
                        <a:pt x="0" y="0"/>
                      </a:lnTo>
                      <a:lnTo>
                        <a:pt x="0" y="23"/>
                      </a:lnTo>
                      <a:lnTo>
                        <a:pt x="0" y="2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765" name="Freeform 741"/>
                <p:cNvSpPr>
                  <a:spLocks noChangeAspect="1"/>
                </p:cNvSpPr>
                <p:nvPr/>
              </p:nvSpPr>
              <p:spPr bwMode="auto">
                <a:xfrm>
                  <a:off x="1063" y="3040"/>
                  <a:ext cx="1" cy="4"/>
                </a:xfrm>
                <a:custGeom>
                  <a:avLst/>
                  <a:gdLst/>
                  <a:ahLst/>
                  <a:cxnLst>
                    <a:cxn ang="0">
                      <a:pos x="0" y="4"/>
                    </a:cxn>
                    <a:cxn ang="0">
                      <a:pos x="0" y="4"/>
                    </a:cxn>
                    <a:cxn ang="0">
                      <a:pos x="0" y="4"/>
                    </a:cxn>
                    <a:cxn ang="0">
                      <a:pos x="0" y="0"/>
                    </a:cxn>
                    <a:cxn ang="0">
                      <a:pos x="0" y="0"/>
                    </a:cxn>
                    <a:cxn ang="0">
                      <a:pos x="0" y="0"/>
                    </a:cxn>
                    <a:cxn ang="0">
                      <a:pos x="0" y="0"/>
                    </a:cxn>
                    <a:cxn ang="0">
                      <a:pos x="0" y="0"/>
                    </a:cxn>
                    <a:cxn ang="0">
                      <a:pos x="0" y="4"/>
                    </a:cxn>
                    <a:cxn ang="0">
                      <a:pos x="0" y="4"/>
                    </a:cxn>
                    <a:cxn ang="0">
                      <a:pos x="0" y="4"/>
                    </a:cxn>
                    <a:cxn ang="0">
                      <a:pos x="0" y="4"/>
                    </a:cxn>
                  </a:cxnLst>
                  <a:rect l="0" t="0" r="r" b="b"/>
                  <a:pathLst>
                    <a:path h="4">
                      <a:moveTo>
                        <a:pt x="0" y="4"/>
                      </a:moveTo>
                      <a:lnTo>
                        <a:pt x="0" y="4"/>
                      </a:lnTo>
                      <a:lnTo>
                        <a:pt x="0" y="4"/>
                      </a:lnTo>
                      <a:lnTo>
                        <a:pt x="0" y="0"/>
                      </a:lnTo>
                      <a:lnTo>
                        <a:pt x="0" y="0"/>
                      </a:lnTo>
                      <a:lnTo>
                        <a:pt x="0" y="0"/>
                      </a:lnTo>
                      <a:lnTo>
                        <a:pt x="0" y="0"/>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5766" name="Freeform 742"/>
                <p:cNvSpPr>
                  <a:spLocks noChangeAspect="1"/>
                </p:cNvSpPr>
                <p:nvPr/>
              </p:nvSpPr>
              <p:spPr bwMode="auto">
                <a:xfrm>
                  <a:off x="488" y="2660"/>
                  <a:ext cx="568" cy="380"/>
                </a:xfrm>
                <a:custGeom>
                  <a:avLst/>
                  <a:gdLst/>
                  <a:ahLst/>
                  <a:cxnLst>
                    <a:cxn ang="0">
                      <a:pos x="568" y="380"/>
                    </a:cxn>
                    <a:cxn ang="0">
                      <a:pos x="0" y="251"/>
                    </a:cxn>
                    <a:cxn ang="0">
                      <a:pos x="0" y="0"/>
                    </a:cxn>
                    <a:cxn ang="0">
                      <a:pos x="568" y="126"/>
                    </a:cxn>
                    <a:cxn ang="0">
                      <a:pos x="568" y="380"/>
                    </a:cxn>
                  </a:cxnLst>
                  <a:rect l="0" t="0" r="r" b="b"/>
                  <a:pathLst>
                    <a:path w="568" h="380">
                      <a:moveTo>
                        <a:pt x="568" y="380"/>
                      </a:moveTo>
                      <a:lnTo>
                        <a:pt x="0" y="251"/>
                      </a:lnTo>
                      <a:lnTo>
                        <a:pt x="0" y="0"/>
                      </a:lnTo>
                      <a:lnTo>
                        <a:pt x="568" y="126"/>
                      </a:lnTo>
                      <a:lnTo>
                        <a:pt x="568" y="380"/>
                      </a:lnTo>
                      <a:close/>
                    </a:path>
                  </a:pathLst>
                </a:custGeom>
                <a:solidFill>
                  <a:srgbClr val="E2E2CC"/>
                </a:solidFill>
                <a:ln w="9525">
                  <a:noFill/>
                  <a:round/>
                  <a:headEnd/>
                  <a:tailEnd/>
                </a:ln>
              </p:spPr>
              <p:txBody>
                <a:bodyPr/>
                <a:lstStyle/>
                <a:p>
                  <a:endParaRPr lang="en-US"/>
                </a:p>
              </p:txBody>
            </p:sp>
            <p:sp>
              <p:nvSpPr>
                <p:cNvPr id="385767" name="Freeform 743"/>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close/>
                    </a:path>
                  </a:pathLst>
                </a:custGeom>
                <a:solidFill>
                  <a:srgbClr val="F7F7E0"/>
                </a:solidFill>
                <a:ln w="9525">
                  <a:noFill/>
                  <a:round/>
                  <a:headEnd/>
                  <a:tailEnd/>
                </a:ln>
              </p:spPr>
              <p:txBody>
                <a:bodyPr/>
                <a:lstStyle/>
                <a:p>
                  <a:endParaRPr lang="en-US"/>
                </a:p>
              </p:txBody>
            </p:sp>
            <p:sp>
              <p:nvSpPr>
                <p:cNvPr id="385768" name="Freeform 744"/>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path>
                  </a:pathLst>
                </a:custGeom>
                <a:noFill/>
                <a:ln w="6350">
                  <a:solidFill>
                    <a:srgbClr val="000000"/>
                  </a:solidFill>
                  <a:prstDash val="solid"/>
                  <a:round/>
                  <a:headEnd/>
                  <a:tailEnd/>
                </a:ln>
              </p:spPr>
              <p:txBody>
                <a:bodyPr/>
                <a:lstStyle/>
                <a:p>
                  <a:endParaRPr lang="en-US"/>
                </a:p>
              </p:txBody>
            </p:sp>
            <p:sp>
              <p:nvSpPr>
                <p:cNvPr id="385769" name="Freeform 745"/>
                <p:cNvSpPr>
                  <a:spLocks noChangeAspect="1"/>
                </p:cNvSpPr>
                <p:nvPr/>
              </p:nvSpPr>
              <p:spPr bwMode="auto">
                <a:xfrm>
                  <a:off x="853" y="2577"/>
                  <a:ext cx="248" cy="68"/>
                </a:xfrm>
                <a:custGeom>
                  <a:avLst/>
                  <a:gdLst/>
                  <a:ahLst/>
                  <a:cxnLst>
                    <a:cxn ang="0">
                      <a:pos x="113" y="0"/>
                    </a:cxn>
                    <a:cxn ang="0">
                      <a:pos x="94" y="4"/>
                    </a:cxn>
                    <a:cxn ang="0">
                      <a:pos x="75" y="4"/>
                    </a:cxn>
                    <a:cxn ang="0">
                      <a:pos x="60" y="7"/>
                    </a:cxn>
                    <a:cxn ang="0">
                      <a:pos x="45" y="7"/>
                    </a:cxn>
                    <a:cxn ang="0">
                      <a:pos x="34" y="11"/>
                    </a:cxn>
                    <a:cxn ang="0">
                      <a:pos x="22" y="15"/>
                    </a:cxn>
                    <a:cxn ang="0">
                      <a:pos x="11" y="19"/>
                    </a:cxn>
                    <a:cxn ang="0">
                      <a:pos x="7" y="23"/>
                    </a:cxn>
                    <a:cxn ang="0">
                      <a:pos x="3" y="30"/>
                    </a:cxn>
                    <a:cxn ang="0">
                      <a:pos x="0" y="34"/>
                    </a:cxn>
                    <a:cxn ang="0">
                      <a:pos x="3" y="38"/>
                    </a:cxn>
                    <a:cxn ang="0">
                      <a:pos x="7" y="45"/>
                    </a:cxn>
                    <a:cxn ang="0">
                      <a:pos x="11" y="49"/>
                    </a:cxn>
                    <a:cxn ang="0">
                      <a:pos x="22" y="53"/>
                    </a:cxn>
                    <a:cxn ang="0">
                      <a:pos x="34" y="57"/>
                    </a:cxn>
                    <a:cxn ang="0">
                      <a:pos x="45" y="61"/>
                    </a:cxn>
                    <a:cxn ang="0">
                      <a:pos x="60" y="64"/>
                    </a:cxn>
                    <a:cxn ang="0">
                      <a:pos x="75" y="64"/>
                    </a:cxn>
                    <a:cxn ang="0">
                      <a:pos x="94" y="68"/>
                    </a:cxn>
                    <a:cxn ang="0">
                      <a:pos x="113" y="68"/>
                    </a:cxn>
                    <a:cxn ang="0">
                      <a:pos x="131" y="68"/>
                    </a:cxn>
                    <a:cxn ang="0">
                      <a:pos x="150" y="68"/>
                    </a:cxn>
                    <a:cxn ang="0">
                      <a:pos x="169" y="64"/>
                    </a:cxn>
                    <a:cxn ang="0">
                      <a:pos x="184" y="64"/>
                    </a:cxn>
                    <a:cxn ang="0">
                      <a:pos x="199" y="61"/>
                    </a:cxn>
                    <a:cxn ang="0">
                      <a:pos x="214" y="57"/>
                    </a:cxn>
                    <a:cxn ang="0">
                      <a:pos x="226" y="53"/>
                    </a:cxn>
                    <a:cxn ang="0">
                      <a:pos x="233" y="49"/>
                    </a:cxn>
                    <a:cxn ang="0">
                      <a:pos x="241" y="45"/>
                    </a:cxn>
                    <a:cxn ang="0">
                      <a:pos x="248" y="42"/>
                    </a:cxn>
                    <a:cxn ang="0">
                      <a:pos x="248" y="38"/>
                    </a:cxn>
                    <a:cxn ang="0">
                      <a:pos x="248" y="30"/>
                    </a:cxn>
                    <a:cxn ang="0">
                      <a:pos x="244" y="26"/>
                    </a:cxn>
                    <a:cxn ang="0">
                      <a:pos x="241" y="23"/>
                    </a:cxn>
                    <a:cxn ang="0">
                      <a:pos x="233" y="19"/>
                    </a:cxn>
                    <a:cxn ang="0">
                      <a:pos x="222" y="11"/>
                    </a:cxn>
                    <a:cxn ang="0">
                      <a:pos x="210" y="11"/>
                    </a:cxn>
                    <a:cxn ang="0">
                      <a:pos x="195" y="7"/>
                    </a:cxn>
                    <a:cxn ang="0">
                      <a:pos x="180" y="4"/>
                    </a:cxn>
                    <a:cxn ang="0">
                      <a:pos x="162" y="4"/>
                    </a:cxn>
                    <a:cxn ang="0">
                      <a:pos x="143" y="0"/>
                    </a:cxn>
                    <a:cxn ang="0">
                      <a:pos x="124" y="0"/>
                    </a:cxn>
                  </a:cxnLst>
                  <a:rect l="0" t="0" r="r" b="b"/>
                  <a:pathLst>
                    <a:path w="248" h="68">
                      <a:moveTo>
                        <a:pt x="124" y="0"/>
                      </a:move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close/>
                    </a:path>
                  </a:pathLst>
                </a:custGeom>
                <a:solidFill>
                  <a:srgbClr val="EFEFDD"/>
                </a:solidFill>
                <a:ln w="9525">
                  <a:noFill/>
                  <a:round/>
                  <a:headEnd/>
                  <a:tailEnd/>
                </a:ln>
              </p:spPr>
              <p:txBody>
                <a:bodyPr/>
                <a:lstStyle/>
                <a:p>
                  <a:endParaRPr lang="en-US"/>
                </a:p>
              </p:txBody>
            </p:sp>
            <p:sp>
              <p:nvSpPr>
                <p:cNvPr id="385770" name="Freeform 746"/>
                <p:cNvSpPr>
                  <a:spLocks noChangeAspect="1"/>
                </p:cNvSpPr>
                <p:nvPr/>
              </p:nvSpPr>
              <p:spPr bwMode="auto">
                <a:xfrm>
                  <a:off x="853" y="2577"/>
                  <a:ext cx="248" cy="68"/>
                </a:xfrm>
                <a:custGeom>
                  <a:avLst/>
                  <a:gdLst/>
                  <a:ahLst/>
                  <a:cxnLst>
                    <a:cxn ang="0">
                      <a:pos x="120" y="0"/>
                    </a:cxn>
                    <a:cxn ang="0">
                      <a:pos x="101" y="4"/>
                    </a:cxn>
                    <a:cxn ang="0">
                      <a:pos x="82" y="4"/>
                    </a:cxn>
                    <a:cxn ang="0">
                      <a:pos x="64" y="4"/>
                    </a:cxn>
                    <a:cxn ang="0">
                      <a:pos x="49" y="7"/>
                    </a:cxn>
                    <a:cxn ang="0">
                      <a:pos x="37" y="11"/>
                    </a:cxn>
                    <a:cxn ang="0">
                      <a:pos x="26" y="15"/>
                    </a:cxn>
                    <a:cxn ang="0">
                      <a:pos x="15" y="19"/>
                    </a:cxn>
                    <a:cxn ang="0">
                      <a:pos x="7" y="23"/>
                    </a:cxn>
                    <a:cxn ang="0">
                      <a:pos x="3" y="26"/>
                    </a:cxn>
                    <a:cxn ang="0">
                      <a:pos x="0" y="34"/>
                    </a:cxn>
                    <a:cxn ang="0">
                      <a:pos x="0" y="38"/>
                    </a:cxn>
                    <a:cxn ang="0">
                      <a:pos x="3" y="42"/>
                    </a:cxn>
                    <a:cxn ang="0">
                      <a:pos x="11" y="45"/>
                    </a:cxn>
                    <a:cxn ang="0">
                      <a:pos x="18" y="53"/>
                    </a:cxn>
                    <a:cxn ang="0">
                      <a:pos x="30" y="57"/>
                    </a:cxn>
                    <a:cxn ang="0">
                      <a:pos x="41" y="61"/>
                    </a:cxn>
                    <a:cxn ang="0">
                      <a:pos x="56" y="61"/>
                    </a:cxn>
                    <a:cxn ang="0">
                      <a:pos x="71" y="64"/>
                    </a:cxn>
                    <a:cxn ang="0">
                      <a:pos x="86" y="64"/>
                    </a:cxn>
                    <a:cxn ang="0">
                      <a:pos x="105" y="68"/>
                    </a:cxn>
                    <a:cxn ang="0">
                      <a:pos x="124" y="68"/>
                    </a:cxn>
                    <a:cxn ang="0">
                      <a:pos x="143" y="68"/>
                    </a:cxn>
                    <a:cxn ang="0">
                      <a:pos x="162" y="64"/>
                    </a:cxn>
                    <a:cxn ang="0">
                      <a:pos x="180" y="64"/>
                    </a:cxn>
                    <a:cxn ang="0">
                      <a:pos x="195" y="61"/>
                    </a:cxn>
                    <a:cxn ang="0">
                      <a:pos x="210" y="61"/>
                    </a:cxn>
                    <a:cxn ang="0">
                      <a:pos x="222" y="57"/>
                    </a:cxn>
                    <a:cxn ang="0">
                      <a:pos x="233" y="53"/>
                    </a:cxn>
                    <a:cxn ang="0">
                      <a:pos x="241" y="45"/>
                    </a:cxn>
                    <a:cxn ang="0">
                      <a:pos x="244" y="42"/>
                    </a:cxn>
                    <a:cxn ang="0">
                      <a:pos x="248" y="38"/>
                    </a:cxn>
                    <a:cxn ang="0">
                      <a:pos x="248" y="34"/>
                    </a:cxn>
                    <a:cxn ang="0">
                      <a:pos x="248" y="26"/>
                    </a:cxn>
                    <a:cxn ang="0">
                      <a:pos x="241" y="23"/>
                    </a:cxn>
                    <a:cxn ang="0">
                      <a:pos x="233" y="19"/>
                    </a:cxn>
                    <a:cxn ang="0">
                      <a:pos x="226" y="15"/>
                    </a:cxn>
                    <a:cxn ang="0">
                      <a:pos x="214" y="11"/>
                    </a:cxn>
                    <a:cxn ang="0">
                      <a:pos x="199" y="7"/>
                    </a:cxn>
                    <a:cxn ang="0">
                      <a:pos x="184" y="4"/>
                    </a:cxn>
                    <a:cxn ang="0">
                      <a:pos x="169" y="4"/>
                    </a:cxn>
                    <a:cxn ang="0">
                      <a:pos x="150" y="4"/>
                    </a:cxn>
                    <a:cxn ang="0">
                      <a:pos x="131" y="0"/>
                    </a:cxn>
                  </a:cxnLst>
                  <a:rect l="0" t="0" r="r" b="b"/>
                  <a:pathLst>
                    <a:path w="248" h="68">
                      <a:moveTo>
                        <a:pt x="124" y="0"/>
                      </a:moveTo>
                      <a:lnTo>
                        <a:pt x="124" y="0"/>
                      </a:ln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path>
                  </a:pathLst>
                </a:custGeom>
                <a:noFill/>
                <a:ln w="6350">
                  <a:solidFill>
                    <a:srgbClr val="000000"/>
                  </a:solidFill>
                  <a:prstDash val="solid"/>
                  <a:round/>
                  <a:headEnd/>
                  <a:tailEnd/>
                </a:ln>
              </p:spPr>
              <p:txBody>
                <a:bodyPr/>
                <a:lstStyle/>
                <a:p>
                  <a:endParaRPr lang="en-US"/>
                </a:p>
              </p:txBody>
            </p:sp>
            <p:sp>
              <p:nvSpPr>
                <p:cNvPr id="385771" name="Freeform 747"/>
                <p:cNvSpPr>
                  <a:spLocks noChangeAspect="1"/>
                </p:cNvSpPr>
                <p:nvPr/>
              </p:nvSpPr>
              <p:spPr bwMode="auto">
                <a:xfrm>
                  <a:off x="864" y="2569"/>
                  <a:ext cx="230" cy="61"/>
                </a:xfrm>
                <a:custGeom>
                  <a:avLst/>
                  <a:gdLst/>
                  <a:ahLst/>
                  <a:cxnLst>
                    <a:cxn ang="0">
                      <a:pos x="102" y="0"/>
                    </a:cxn>
                    <a:cxn ang="0">
                      <a:pos x="87" y="0"/>
                    </a:cxn>
                    <a:cxn ang="0">
                      <a:pos x="68" y="4"/>
                    </a:cxn>
                    <a:cxn ang="0">
                      <a:pos x="53" y="4"/>
                    </a:cxn>
                    <a:cxn ang="0">
                      <a:pos x="41" y="8"/>
                    </a:cxn>
                    <a:cxn ang="0">
                      <a:pos x="30" y="12"/>
                    </a:cxn>
                    <a:cxn ang="0">
                      <a:pos x="19" y="15"/>
                    </a:cxn>
                    <a:cxn ang="0">
                      <a:pos x="11" y="19"/>
                    </a:cxn>
                    <a:cxn ang="0">
                      <a:pos x="4" y="23"/>
                    </a:cxn>
                    <a:cxn ang="0">
                      <a:pos x="0" y="27"/>
                    </a:cxn>
                    <a:cxn ang="0">
                      <a:pos x="0" y="31"/>
                    </a:cxn>
                    <a:cxn ang="0">
                      <a:pos x="0" y="34"/>
                    </a:cxn>
                    <a:cxn ang="0">
                      <a:pos x="4" y="42"/>
                    </a:cxn>
                    <a:cxn ang="0">
                      <a:pos x="11" y="46"/>
                    </a:cxn>
                    <a:cxn ang="0">
                      <a:pos x="19" y="50"/>
                    </a:cxn>
                    <a:cxn ang="0">
                      <a:pos x="30" y="53"/>
                    </a:cxn>
                    <a:cxn ang="0">
                      <a:pos x="41" y="53"/>
                    </a:cxn>
                    <a:cxn ang="0">
                      <a:pos x="53" y="57"/>
                    </a:cxn>
                    <a:cxn ang="0">
                      <a:pos x="68" y="57"/>
                    </a:cxn>
                    <a:cxn ang="0">
                      <a:pos x="87" y="61"/>
                    </a:cxn>
                    <a:cxn ang="0">
                      <a:pos x="102" y="61"/>
                    </a:cxn>
                    <a:cxn ang="0">
                      <a:pos x="120" y="61"/>
                    </a:cxn>
                    <a:cxn ang="0">
                      <a:pos x="135" y="61"/>
                    </a:cxn>
                    <a:cxn ang="0">
                      <a:pos x="154" y="61"/>
                    </a:cxn>
                    <a:cxn ang="0">
                      <a:pos x="169" y="57"/>
                    </a:cxn>
                    <a:cxn ang="0">
                      <a:pos x="184" y="57"/>
                    </a:cxn>
                    <a:cxn ang="0">
                      <a:pos x="196" y="53"/>
                    </a:cxn>
                    <a:cxn ang="0">
                      <a:pos x="207" y="50"/>
                    </a:cxn>
                    <a:cxn ang="0">
                      <a:pos x="215" y="46"/>
                    </a:cxn>
                    <a:cxn ang="0">
                      <a:pos x="222" y="42"/>
                    </a:cxn>
                    <a:cxn ang="0">
                      <a:pos x="226" y="38"/>
                    </a:cxn>
                    <a:cxn ang="0">
                      <a:pos x="230" y="34"/>
                    </a:cxn>
                    <a:cxn ang="0">
                      <a:pos x="230" y="27"/>
                    </a:cxn>
                    <a:cxn ang="0">
                      <a:pos x="226" y="23"/>
                    </a:cxn>
                    <a:cxn ang="0">
                      <a:pos x="222" y="19"/>
                    </a:cxn>
                    <a:cxn ang="0">
                      <a:pos x="211" y="15"/>
                    </a:cxn>
                    <a:cxn ang="0">
                      <a:pos x="203" y="12"/>
                    </a:cxn>
                    <a:cxn ang="0">
                      <a:pos x="192" y="8"/>
                    </a:cxn>
                    <a:cxn ang="0">
                      <a:pos x="177" y="8"/>
                    </a:cxn>
                    <a:cxn ang="0">
                      <a:pos x="166" y="4"/>
                    </a:cxn>
                    <a:cxn ang="0">
                      <a:pos x="147" y="4"/>
                    </a:cxn>
                    <a:cxn ang="0">
                      <a:pos x="132" y="0"/>
                    </a:cxn>
                    <a:cxn ang="0">
                      <a:pos x="113" y="0"/>
                    </a:cxn>
                  </a:cxnLst>
                  <a:rect l="0" t="0" r="r" b="b"/>
                  <a:pathLst>
                    <a:path w="230" h="61">
                      <a:moveTo>
                        <a:pt x="113" y="0"/>
                      </a:move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close/>
                    </a:path>
                  </a:pathLst>
                </a:custGeom>
                <a:solidFill>
                  <a:srgbClr val="000000"/>
                </a:solidFill>
                <a:ln w="9525">
                  <a:noFill/>
                  <a:round/>
                  <a:headEnd/>
                  <a:tailEnd/>
                </a:ln>
              </p:spPr>
              <p:txBody>
                <a:bodyPr/>
                <a:lstStyle/>
                <a:p>
                  <a:endParaRPr lang="en-US"/>
                </a:p>
              </p:txBody>
            </p:sp>
            <p:sp>
              <p:nvSpPr>
                <p:cNvPr id="385772" name="Freeform 748"/>
                <p:cNvSpPr>
                  <a:spLocks noChangeAspect="1"/>
                </p:cNvSpPr>
                <p:nvPr/>
              </p:nvSpPr>
              <p:spPr bwMode="auto">
                <a:xfrm>
                  <a:off x="864" y="2569"/>
                  <a:ext cx="230" cy="61"/>
                </a:xfrm>
                <a:custGeom>
                  <a:avLst/>
                  <a:gdLst/>
                  <a:ahLst/>
                  <a:cxnLst>
                    <a:cxn ang="0">
                      <a:pos x="109" y="0"/>
                    </a:cxn>
                    <a:cxn ang="0">
                      <a:pos x="90" y="0"/>
                    </a:cxn>
                    <a:cxn ang="0">
                      <a:pos x="75" y="4"/>
                    </a:cxn>
                    <a:cxn ang="0">
                      <a:pos x="60" y="4"/>
                    </a:cxn>
                    <a:cxn ang="0">
                      <a:pos x="45" y="8"/>
                    </a:cxn>
                    <a:cxn ang="0">
                      <a:pos x="34" y="12"/>
                    </a:cxn>
                    <a:cxn ang="0">
                      <a:pos x="23" y="12"/>
                    </a:cxn>
                    <a:cxn ang="0">
                      <a:pos x="11" y="15"/>
                    </a:cxn>
                    <a:cxn ang="0">
                      <a:pos x="7" y="19"/>
                    </a:cxn>
                    <a:cxn ang="0">
                      <a:pos x="0" y="27"/>
                    </a:cxn>
                    <a:cxn ang="0">
                      <a:pos x="0" y="31"/>
                    </a:cxn>
                    <a:cxn ang="0">
                      <a:pos x="0" y="34"/>
                    </a:cxn>
                    <a:cxn ang="0">
                      <a:pos x="4" y="38"/>
                    </a:cxn>
                    <a:cxn ang="0">
                      <a:pos x="7" y="42"/>
                    </a:cxn>
                    <a:cxn ang="0">
                      <a:pos x="15" y="46"/>
                    </a:cxn>
                    <a:cxn ang="0">
                      <a:pos x="26" y="50"/>
                    </a:cxn>
                    <a:cxn ang="0">
                      <a:pos x="38" y="53"/>
                    </a:cxn>
                    <a:cxn ang="0">
                      <a:pos x="49" y="57"/>
                    </a:cxn>
                    <a:cxn ang="0">
                      <a:pos x="64" y="57"/>
                    </a:cxn>
                    <a:cxn ang="0">
                      <a:pos x="79" y="61"/>
                    </a:cxn>
                    <a:cxn ang="0">
                      <a:pos x="98" y="61"/>
                    </a:cxn>
                    <a:cxn ang="0">
                      <a:pos x="113" y="61"/>
                    </a:cxn>
                    <a:cxn ang="0">
                      <a:pos x="132" y="61"/>
                    </a:cxn>
                    <a:cxn ang="0">
                      <a:pos x="147" y="61"/>
                    </a:cxn>
                    <a:cxn ang="0">
                      <a:pos x="166" y="57"/>
                    </a:cxn>
                    <a:cxn ang="0">
                      <a:pos x="177" y="57"/>
                    </a:cxn>
                    <a:cxn ang="0">
                      <a:pos x="192" y="53"/>
                    </a:cxn>
                    <a:cxn ang="0">
                      <a:pos x="203" y="50"/>
                    </a:cxn>
                    <a:cxn ang="0">
                      <a:pos x="211" y="46"/>
                    </a:cxn>
                    <a:cxn ang="0">
                      <a:pos x="222" y="42"/>
                    </a:cxn>
                    <a:cxn ang="0">
                      <a:pos x="226" y="38"/>
                    </a:cxn>
                    <a:cxn ang="0">
                      <a:pos x="230" y="34"/>
                    </a:cxn>
                    <a:cxn ang="0">
                      <a:pos x="230" y="31"/>
                    </a:cxn>
                    <a:cxn ang="0">
                      <a:pos x="226" y="27"/>
                    </a:cxn>
                    <a:cxn ang="0">
                      <a:pos x="222" y="19"/>
                    </a:cxn>
                    <a:cxn ang="0">
                      <a:pos x="215" y="15"/>
                    </a:cxn>
                    <a:cxn ang="0">
                      <a:pos x="207" y="12"/>
                    </a:cxn>
                    <a:cxn ang="0">
                      <a:pos x="196" y="12"/>
                    </a:cxn>
                    <a:cxn ang="0">
                      <a:pos x="184" y="8"/>
                    </a:cxn>
                    <a:cxn ang="0">
                      <a:pos x="169" y="4"/>
                    </a:cxn>
                    <a:cxn ang="0">
                      <a:pos x="154" y="4"/>
                    </a:cxn>
                    <a:cxn ang="0">
                      <a:pos x="135" y="0"/>
                    </a:cxn>
                    <a:cxn ang="0">
                      <a:pos x="120" y="0"/>
                    </a:cxn>
                  </a:cxnLst>
                  <a:rect l="0" t="0" r="r" b="b"/>
                  <a:pathLst>
                    <a:path w="230" h="61">
                      <a:moveTo>
                        <a:pt x="113" y="0"/>
                      </a:moveTo>
                      <a:lnTo>
                        <a:pt x="113" y="0"/>
                      </a:ln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path>
                  </a:pathLst>
                </a:custGeom>
                <a:noFill/>
                <a:ln w="6350">
                  <a:solidFill>
                    <a:srgbClr val="000000"/>
                  </a:solidFill>
                  <a:prstDash val="solid"/>
                  <a:round/>
                  <a:headEnd/>
                  <a:tailEnd/>
                </a:ln>
              </p:spPr>
              <p:txBody>
                <a:bodyPr/>
                <a:lstStyle/>
                <a:p>
                  <a:endParaRPr lang="en-US"/>
                </a:p>
              </p:txBody>
            </p:sp>
            <p:sp>
              <p:nvSpPr>
                <p:cNvPr id="385773" name="Freeform 749"/>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close/>
                    </a:path>
                  </a:pathLst>
                </a:custGeom>
                <a:solidFill>
                  <a:srgbClr val="E2E2CC"/>
                </a:solidFill>
                <a:ln w="9525">
                  <a:noFill/>
                  <a:round/>
                  <a:headEnd/>
                  <a:tailEnd/>
                </a:ln>
              </p:spPr>
              <p:txBody>
                <a:bodyPr/>
                <a:lstStyle/>
                <a:p>
                  <a:endParaRPr lang="en-US"/>
                </a:p>
              </p:txBody>
            </p:sp>
            <p:sp>
              <p:nvSpPr>
                <p:cNvPr id="385774" name="Freeform 750"/>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path>
                  </a:pathLst>
                </a:custGeom>
                <a:noFill/>
                <a:ln w="6350">
                  <a:solidFill>
                    <a:srgbClr val="000000"/>
                  </a:solidFill>
                  <a:prstDash val="solid"/>
                  <a:round/>
                  <a:headEnd/>
                  <a:tailEnd/>
                </a:ln>
              </p:spPr>
              <p:txBody>
                <a:bodyPr/>
                <a:lstStyle/>
                <a:p>
                  <a:endParaRPr lang="en-US"/>
                </a:p>
              </p:txBody>
            </p:sp>
            <p:sp>
              <p:nvSpPr>
                <p:cNvPr id="385775" name="Freeform 751"/>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close/>
                    </a:path>
                  </a:pathLst>
                </a:custGeom>
                <a:solidFill>
                  <a:srgbClr val="FCFCE5"/>
                </a:solidFill>
                <a:ln w="9525">
                  <a:noFill/>
                  <a:round/>
                  <a:headEnd/>
                  <a:tailEnd/>
                </a:ln>
              </p:spPr>
              <p:txBody>
                <a:bodyPr/>
                <a:lstStyle/>
                <a:p>
                  <a:endParaRPr lang="en-US"/>
                </a:p>
              </p:txBody>
            </p:sp>
            <p:sp>
              <p:nvSpPr>
                <p:cNvPr id="385776" name="Freeform 752"/>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path>
                  </a:pathLst>
                </a:custGeom>
                <a:noFill/>
                <a:ln w="6350">
                  <a:solidFill>
                    <a:srgbClr val="000000"/>
                  </a:solidFill>
                  <a:prstDash val="solid"/>
                  <a:round/>
                  <a:headEnd/>
                  <a:tailEnd/>
                </a:ln>
              </p:spPr>
              <p:txBody>
                <a:bodyPr/>
                <a:lstStyle/>
                <a:p>
                  <a:endParaRPr lang="en-US"/>
                </a:p>
              </p:txBody>
            </p:sp>
            <p:sp>
              <p:nvSpPr>
                <p:cNvPr id="385777" name="Freeform 753"/>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close/>
                    </a:path>
                  </a:pathLst>
                </a:custGeom>
                <a:solidFill>
                  <a:srgbClr val="D8CCA5"/>
                </a:solidFill>
                <a:ln w="9525">
                  <a:noFill/>
                  <a:round/>
                  <a:headEnd/>
                  <a:tailEnd/>
                </a:ln>
              </p:spPr>
              <p:txBody>
                <a:bodyPr/>
                <a:lstStyle/>
                <a:p>
                  <a:endParaRPr lang="en-US"/>
                </a:p>
              </p:txBody>
            </p:sp>
            <p:sp>
              <p:nvSpPr>
                <p:cNvPr id="385778" name="Freeform 754"/>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path>
                  </a:pathLst>
                </a:custGeom>
                <a:noFill/>
                <a:ln w="6350">
                  <a:solidFill>
                    <a:srgbClr val="000000"/>
                  </a:solidFill>
                  <a:prstDash val="solid"/>
                  <a:round/>
                  <a:headEnd/>
                  <a:tailEnd/>
                </a:ln>
              </p:spPr>
              <p:txBody>
                <a:bodyPr/>
                <a:lstStyle/>
                <a:p>
                  <a:endParaRPr lang="en-US"/>
                </a:p>
              </p:txBody>
            </p:sp>
            <p:sp>
              <p:nvSpPr>
                <p:cNvPr id="385779" name="Freeform 755"/>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close/>
                    </a:path>
                  </a:pathLst>
                </a:custGeom>
                <a:solidFill>
                  <a:srgbClr val="000000"/>
                </a:solidFill>
                <a:ln w="9525">
                  <a:noFill/>
                  <a:round/>
                  <a:headEnd/>
                  <a:tailEnd/>
                </a:ln>
              </p:spPr>
              <p:txBody>
                <a:bodyPr/>
                <a:lstStyle/>
                <a:p>
                  <a:endParaRPr lang="en-US"/>
                </a:p>
              </p:txBody>
            </p:sp>
            <p:sp>
              <p:nvSpPr>
                <p:cNvPr id="385780" name="Freeform 756"/>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path>
                  </a:pathLst>
                </a:custGeom>
                <a:noFill/>
                <a:ln w="6350">
                  <a:solidFill>
                    <a:srgbClr val="000000"/>
                  </a:solidFill>
                  <a:prstDash val="solid"/>
                  <a:round/>
                  <a:headEnd/>
                  <a:tailEnd/>
                </a:ln>
              </p:spPr>
              <p:txBody>
                <a:bodyPr/>
                <a:lstStyle/>
                <a:p>
                  <a:endParaRPr lang="en-US"/>
                </a:p>
              </p:txBody>
            </p:sp>
            <p:sp>
              <p:nvSpPr>
                <p:cNvPr id="385781" name="Freeform 757"/>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close/>
                    </a:path>
                  </a:pathLst>
                </a:custGeom>
                <a:solidFill>
                  <a:srgbClr val="00007F"/>
                </a:solidFill>
                <a:ln w="9525">
                  <a:noFill/>
                  <a:round/>
                  <a:headEnd/>
                  <a:tailEnd/>
                </a:ln>
              </p:spPr>
              <p:txBody>
                <a:bodyPr/>
                <a:lstStyle/>
                <a:p>
                  <a:endParaRPr lang="en-US"/>
                </a:p>
              </p:txBody>
            </p:sp>
            <p:sp>
              <p:nvSpPr>
                <p:cNvPr id="385782" name="Freeform 758"/>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path>
                  </a:pathLst>
                </a:custGeom>
                <a:noFill/>
                <a:ln w="6350">
                  <a:solidFill>
                    <a:srgbClr val="000000"/>
                  </a:solidFill>
                  <a:prstDash val="solid"/>
                  <a:round/>
                  <a:headEnd/>
                  <a:tailEnd/>
                </a:ln>
              </p:spPr>
              <p:txBody>
                <a:bodyPr/>
                <a:lstStyle/>
                <a:p>
                  <a:endParaRPr lang="en-US"/>
                </a:p>
              </p:txBody>
            </p:sp>
            <p:sp>
              <p:nvSpPr>
                <p:cNvPr id="385783" name="Freeform 759"/>
                <p:cNvSpPr>
                  <a:spLocks noChangeAspect="1"/>
                </p:cNvSpPr>
                <p:nvPr/>
              </p:nvSpPr>
              <p:spPr bwMode="auto">
                <a:xfrm>
                  <a:off x="917" y="2417"/>
                  <a:ext cx="384" cy="171"/>
                </a:xfrm>
                <a:custGeom>
                  <a:avLst/>
                  <a:gdLst/>
                  <a:ahLst/>
                  <a:cxnLst>
                    <a:cxn ang="0">
                      <a:pos x="3" y="167"/>
                    </a:cxn>
                    <a:cxn ang="0">
                      <a:pos x="0" y="164"/>
                    </a:cxn>
                    <a:cxn ang="0">
                      <a:pos x="380" y="0"/>
                    </a:cxn>
                    <a:cxn ang="0">
                      <a:pos x="384" y="8"/>
                    </a:cxn>
                    <a:cxn ang="0">
                      <a:pos x="3" y="171"/>
                    </a:cxn>
                    <a:cxn ang="0">
                      <a:pos x="3" y="167"/>
                    </a:cxn>
                  </a:cxnLst>
                  <a:rect l="0" t="0" r="r" b="b"/>
                  <a:pathLst>
                    <a:path w="384" h="171">
                      <a:moveTo>
                        <a:pt x="3" y="167"/>
                      </a:moveTo>
                      <a:lnTo>
                        <a:pt x="0" y="164"/>
                      </a:lnTo>
                      <a:lnTo>
                        <a:pt x="380" y="0"/>
                      </a:lnTo>
                      <a:lnTo>
                        <a:pt x="384" y="8"/>
                      </a:lnTo>
                      <a:lnTo>
                        <a:pt x="3" y="171"/>
                      </a:lnTo>
                      <a:lnTo>
                        <a:pt x="3" y="167"/>
                      </a:lnTo>
                      <a:close/>
                    </a:path>
                  </a:pathLst>
                </a:custGeom>
                <a:solidFill>
                  <a:srgbClr val="77774C"/>
                </a:solidFill>
                <a:ln w="9525">
                  <a:noFill/>
                  <a:round/>
                  <a:headEnd/>
                  <a:tailEnd/>
                </a:ln>
              </p:spPr>
              <p:txBody>
                <a:bodyPr/>
                <a:lstStyle/>
                <a:p>
                  <a:endParaRPr lang="en-US"/>
                </a:p>
              </p:txBody>
            </p:sp>
            <p:sp>
              <p:nvSpPr>
                <p:cNvPr id="385784" name="Freeform 760"/>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close/>
                    </a:path>
                  </a:pathLst>
                </a:custGeom>
                <a:solidFill>
                  <a:srgbClr val="FFFF00"/>
                </a:solidFill>
                <a:ln w="9525">
                  <a:noFill/>
                  <a:round/>
                  <a:headEnd/>
                  <a:tailEnd/>
                </a:ln>
              </p:spPr>
              <p:txBody>
                <a:bodyPr/>
                <a:lstStyle/>
                <a:p>
                  <a:endParaRPr lang="en-US"/>
                </a:p>
              </p:txBody>
            </p:sp>
            <p:sp>
              <p:nvSpPr>
                <p:cNvPr id="385785" name="Freeform 761"/>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path>
                  </a:pathLst>
                </a:custGeom>
                <a:noFill/>
                <a:ln w="6350">
                  <a:solidFill>
                    <a:srgbClr val="000000"/>
                  </a:solidFill>
                  <a:prstDash val="solid"/>
                  <a:round/>
                  <a:headEnd/>
                  <a:tailEnd/>
                </a:ln>
              </p:spPr>
              <p:txBody>
                <a:bodyPr/>
                <a:lstStyle/>
                <a:p>
                  <a:endParaRPr lang="en-US"/>
                </a:p>
              </p:txBody>
            </p:sp>
            <p:sp>
              <p:nvSpPr>
                <p:cNvPr id="385786" name="Line 762"/>
                <p:cNvSpPr>
                  <a:spLocks noChangeAspect="1" noChangeShapeType="1"/>
                </p:cNvSpPr>
                <p:nvPr/>
              </p:nvSpPr>
              <p:spPr bwMode="auto">
                <a:xfrm>
                  <a:off x="736" y="2155"/>
                  <a:ext cx="64" cy="483"/>
                </a:xfrm>
                <a:prstGeom prst="line">
                  <a:avLst/>
                </a:prstGeom>
                <a:noFill/>
                <a:ln w="6350">
                  <a:solidFill>
                    <a:srgbClr val="000000"/>
                  </a:solidFill>
                  <a:round/>
                  <a:headEnd/>
                  <a:tailEnd/>
                </a:ln>
              </p:spPr>
              <p:txBody>
                <a:bodyPr/>
                <a:lstStyle/>
                <a:p>
                  <a:endParaRPr lang="en-US"/>
                </a:p>
              </p:txBody>
            </p:sp>
            <p:sp>
              <p:nvSpPr>
                <p:cNvPr id="385787" name="Freeform 763"/>
                <p:cNvSpPr>
                  <a:spLocks noChangeAspect="1"/>
                </p:cNvSpPr>
                <p:nvPr/>
              </p:nvSpPr>
              <p:spPr bwMode="auto">
                <a:xfrm>
                  <a:off x="555" y="2231"/>
                  <a:ext cx="192" cy="391"/>
                </a:xfrm>
                <a:custGeom>
                  <a:avLst/>
                  <a:gdLst/>
                  <a:ahLst/>
                  <a:cxnLst>
                    <a:cxn ang="0">
                      <a:pos x="140" y="0"/>
                    </a:cxn>
                    <a:cxn ang="0">
                      <a:pos x="192" y="391"/>
                    </a:cxn>
                    <a:cxn ang="0">
                      <a:pos x="12" y="338"/>
                    </a:cxn>
                    <a:cxn ang="0">
                      <a:pos x="8" y="334"/>
                    </a:cxn>
                    <a:cxn ang="0">
                      <a:pos x="8" y="334"/>
                    </a:cxn>
                    <a:cxn ang="0">
                      <a:pos x="4" y="334"/>
                    </a:cxn>
                    <a:cxn ang="0">
                      <a:pos x="4" y="331"/>
                    </a:cxn>
                    <a:cxn ang="0">
                      <a:pos x="4" y="331"/>
                    </a:cxn>
                    <a:cxn ang="0">
                      <a:pos x="0" y="331"/>
                    </a:cxn>
                    <a:cxn ang="0">
                      <a:pos x="0" y="327"/>
                    </a:cxn>
                    <a:cxn ang="0">
                      <a:pos x="0" y="327"/>
                    </a:cxn>
                    <a:cxn ang="0">
                      <a:pos x="0" y="65"/>
                    </a:cxn>
                    <a:cxn ang="0">
                      <a:pos x="0" y="61"/>
                    </a:cxn>
                    <a:cxn ang="0">
                      <a:pos x="0" y="61"/>
                    </a:cxn>
                    <a:cxn ang="0">
                      <a:pos x="4" y="57"/>
                    </a:cxn>
                    <a:cxn ang="0">
                      <a:pos x="4" y="57"/>
                    </a:cxn>
                    <a:cxn ang="0">
                      <a:pos x="140" y="0"/>
                    </a:cxn>
                  </a:cxnLst>
                  <a:rect l="0" t="0" r="r" b="b"/>
                  <a:pathLst>
                    <a:path w="192" h="391">
                      <a:moveTo>
                        <a:pt x="140" y="0"/>
                      </a:moveTo>
                      <a:lnTo>
                        <a:pt x="192" y="391"/>
                      </a:lnTo>
                      <a:lnTo>
                        <a:pt x="12" y="338"/>
                      </a:lnTo>
                      <a:lnTo>
                        <a:pt x="8" y="334"/>
                      </a:lnTo>
                      <a:lnTo>
                        <a:pt x="8" y="334"/>
                      </a:lnTo>
                      <a:lnTo>
                        <a:pt x="4" y="334"/>
                      </a:lnTo>
                      <a:lnTo>
                        <a:pt x="4" y="331"/>
                      </a:lnTo>
                      <a:lnTo>
                        <a:pt x="4" y="331"/>
                      </a:lnTo>
                      <a:lnTo>
                        <a:pt x="0" y="331"/>
                      </a:lnTo>
                      <a:lnTo>
                        <a:pt x="0" y="327"/>
                      </a:lnTo>
                      <a:lnTo>
                        <a:pt x="0" y="327"/>
                      </a:lnTo>
                      <a:lnTo>
                        <a:pt x="0" y="65"/>
                      </a:lnTo>
                      <a:lnTo>
                        <a:pt x="0" y="61"/>
                      </a:lnTo>
                      <a:lnTo>
                        <a:pt x="0" y="61"/>
                      </a:lnTo>
                      <a:lnTo>
                        <a:pt x="4" y="57"/>
                      </a:lnTo>
                      <a:lnTo>
                        <a:pt x="4" y="57"/>
                      </a:lnTo>
                      <a:lnTo>
                        <a:pt x="140" y="0"/>
                      </a:lnTo>
                      <a:close/>
                    </a:path>
                  </a:pathLst>
                </a:custGeom>
                <a:solidFill>
                  <a:srgbClr val="E2E2CC"/>
                </a:solidFill>
                <a:ln w="9525">
                  <a:noFill/>
                  <a:round/>
                  <a:headEnd/>
                  <a:tailEnd/>
                </a:ln>
              </p:spPr>
              <p:txBody>
                <a:bodyPr/>
                <a:lstStyle/>
                <a:p>
                  <a:endParaRPr lang="en-US"/>
                </a:p>
              </p:txBody>
            </p:sp>
            <p:sp>
              <p:nvSpPr>
                <p:cNvPr id="385788" name="Freeform 764"/>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close/>
                    </a:path>
                  </a:pathLst>
                </a:custGeom>
                <a:solidFill>
                  <a:srgbClr val="DDDDCC"/>
                </a:solidFill>
                <a:ln w="9525">
                  <a:noFill/>
                  <a:round/>
                  <a:headEnd/>
                  <a:tailEnd/>
                </a:ln>
              </p:spPr>
              <p:txBody>
                <a:bodyPr/>
                <a:lstStyle/>
                <a:p>
                  <a:endParaRPr lang="en-US"/>
                </a:p>
              </p:txBody>
            </p:sp>
            <p:sp>
              <p:nvSpPr>
                <p:cNvPr id="385789" name="Freeform 765"/>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path>
                  </a:pathLst>
                </a:custGeom>
                <a:noFill/>
                <a:ln w="6350">
                  <a:solidFill>
                    <a:srgbClr val="000000"/>
                  </a:solidFill>
                  <a:prstDash val="solid"/>
                  <a:round/>
                  <a:headEnd/>
                  <a:tailEnd/>
                </a:ln>
              </p:spPr>
              <p:txBody>
                <a:bodyPr/>
                <a:lstStyle/>
                <a:p>
                  <a:endParaRPr lang="en-US"/>
                </a:p>
              </p:txBody>
            </p:sp>
            <p:sp>
              <p:nvSpPr>
                <p:cNvPr id="385790" name="Freeform 766"/>
                <p:cNvSpPr>
                  <a:spLocks noChangeAspect="1"/>
                </p:cNvSpPr>
                <p:nvPr/>
              </p:nvSpPr>
              <p:spPr bwMode="auto">
                <a:xfrm>
                  <a:off x="992" y="2489"/>
                  <a:ext cx="263" cy="152"/>
                </a:xfrm>
                <a:custGeom>
                  <a:avLst/>
                  <a:gdLst/>
                  <a:ahLst/>
                  <a:cxnLst>
                    <a:cxn ang="0">
                      <a:pos x="263" y="23"/>
                    </a:cxn>
                    <a:cxn ang="0">
                      <a:pos x="4" y="152"/>
                    </a:cxn>
                    <a:cxn ang="0">
                      <a:pos x="0" y="122"/>
                    </a:cxn>
                    <a:cxn ang="0">
                      <a:pos x="260" y="0"/>
                    </a:cxn>
                    <a:cxn ang="0">
                      <a:pos x="263" y="23"/>
                    </a:cxn>
                  </a:cxnLst>
                  <a:rect l="0" t="0" r="r" b="b"/>
                  <a:pathLst>
                    <a:path w="263" h="152">
                      <a:moveTo>
                        <a:pt x="263" y="23"/>
                      </a:moveTo>
                      <a:lnTo>
                        <a:pt x="4" y="152"/>
                      </a:lnTo>
                      <a:lnTo>
                        <a:pt x="0" y="122"/>
                      </a:lnTo>
                      <a:lnTo>
                        <a:pt x="260" y="0"/>
                      </a:lnTo>
                      <a:lnTo>
                        <a:pt x="263" y="23"/>
                      </a:lnTo>
                      <a:close/>
                    </a:path>
                  </a:pathLst>
                </a:custGeom>
                <a:solidFill>
                  <a:srgbClr val="EFEFDD"/>
                </a:solidFill>
                <a:ln w="9525">
                  <a:noFill/>
                  <a:round/>
                  <a:headEnd/>
                  <a:tailEnd/>
                </a:ln>
              </p:spPr>
              <p:txBody>
                <a:bodyPr/>
                <a:lstStyle/>
                <a:p>
                  <a:endParaRPr lang="en-US"/>
                </a:p>
              </p:txBody>
            </p:sp>
            <p:sp>
              <p:nvSpPr>
                <p:cNvPr id="385791" name="Freeform 767"/>
                <p:cNvSpPr>
                  <a:spLocks noChangeAspect="1"/>
                </p:cNvSpPr>
                <p:nvPr/>
              </p:nvSpPr>
              <p:spPr bwMode="auto">
                <a:xfrm>
                  <a:off x="962" y="2903"/>
                  <a:ext cx="877" cy="403"/>
                </a:xfrm>
                <a:custGeom>
                  <a:avLst/>
                  <a:gdLst/>
                  <a:ahLst/>
                  <a:cxnLst>
                    <a:cxn ang="0">
                      <a:pos x="4" y="179"/>
                    </a:cxn>
                    <a:cxn ang="0">
                      <a:pos x="0" y="179"/>
                    </a:cxn>
                    <a:cxn ang="0">
                      <a:pos x="0" y="183"/>
                    </a:cxn>
                    <a:cxn ang="0">
                      <a:pos x="0" y="183"/>
                    </a:cxn>
                    <a:cxn ang="0">
                      <a:pos x="0" y="186"/>
                    </a:cxn>
                    <a:cxn ang="0">
                      <a:pos x="0" y="224"/>
                    </a:cxn>
                    <a:cxn ang="0">
                      <a:pos x="0" y="228"/>
                    </a:cxn>
                    <a:cxn ang="0">
                      <a:pos x="0" y="228"/>
                    </a:cxn>
                    <a:cxn ang="0">
                      <a:pos x="0" y="232"/>
                    </a:cxn>
                    <a:cxn ang="0">
                      <a:pos x="4" y="232"/>
                    </a:cxn>
                    <a:cxn ang="0">
                      <a:pos x="139" y="353"/>
                    </a:cxn>
                    <a:cxn ang="0">
                      <a:pos x="211" y="403"/>
                    </a:cxn>
                    <a:cxn ang="0">
                      <a:pos x="873" y="186"/>
                    </a:cxn>
                    <a:cxn ang="0">
                      <a:pos x="877" y="183"/>
                    </a:cxn>
                    <a:cxn ang="0">
                      <a:pos x="877" y="179"/>
                    </a:cxn>
                    <a:cxn ang="0">
                      <a:pos x="877" y="171"/>
                    </a:cxn>
                    <a:cxn ang="0">
                      <a:pos x="873" y="167"/>
                    </a:cxn>
                    <a:cxn ang="0">
                      <a:pos x="651" y="4"/>
                    </a:cxn>
                    <a:cxn ang="0">
                      <a:pos x="647" y="0"/>
                    </a:cxn>
                    <a:cxn ang="0">
                      <a:pos x="647" y="0"/>
                    </a:cxn>
                    <a:cxn ang="0">
                      <a:pos x="644" y="0"/>
                    </a:cxn>
                    <a:cxn ang="0">
                      <a:pos x="640" y="0"/>
                    </a:cxn>
                    <a:cxn ang="0">
                      <a:pos x="640" y="0"/>
                    </a:cxn>
                    <a:cxn ang="0">
                      <a:pos x="636" y="0"/>
                    </a:cxn>
                    <a:cxn ang="0">
                      <a:pos x="632" y="4"/>
                    </a:cxn>
                    <a:cxn ang="0">
                      <a:pos x="628" y="4"/>
                    </a:cxn>
                    <a:cxn ang="0">
                      <a:pos x="4" y="179"/>
                    </a:cxn>
                  </a:cxnLst>
                  <a:rect l="0" t="0" r="r" b="b"/>
                  <a:pathLst>
                    <a:path w="877" h="403">
                      <a:moveTo>
                        <a:pt x="4" y="179"/>
                      </a:moveTo>
                      <a:lnTo>
                        <a:pt x="0" y="179"/>
                      </a:lnTo>
                      <a:lnTo>
                        <a:pt x="0" y="183"/>
                      </a:lnTo>
                      <a:lnTo>
                        <a:pt x="0" y="183"/>
                      </a:lnTo>
                      <a:lnTo>
                        <a:pt x="0" y="186"/>
                      </a:lnTo>
                      <a:lnTo>
                        <a:pt x="0" y="224"/>
                      </a:lnTo>
                      <a:lnTo>
                        <a:pt x="0" y="228"/>
                      </a:lnTo>
                      <a:lnTo>
                        <a:pt x="0" y="228"/>
                      </a:lnTo>
                      <a:lnTo>
                        <a:pt x="0" y="232"/>
                      </a:lnTo>
                      <a:lnTo>
                        <a:pt x="4" y="232"/>
                      </a:lnTo>
                      <a:lnTo>
                        <a:pt x="139" y="353"/>
                      </a:lnTo>
                      <a:lnTo>
                        <a:pt x="211" y="403"/>
                      </a:lnTo>
                      <a:lnTo>
                        <a:pt x="873" y="186"/>
                      </a:lnTo>
                      <a:lnTo>
                        <a:pt x="877" y="183"/>
                      </a:lnTo>
                      <a:lnTo>
                        <a:pt x="877" y="179"/>
                      </a:lnTo>
                      <a:lnTo>
                        <a:pt x="877" y="171"/>
                      </a:lnTo>
                      <a:lnTo>
                        <a:pt x="873" y="167"/>
                      </a:lnTo>
                      <a:lnTo>
                        <a:pt x="651" y="4"/>
                      </a:lnTo>
                      <a:lnTo>
                        <a:pt x="647" y="0"/>
                      </a:lnTo>
                      <a:lnTo>
                        <a:pt x="647" y="0"/>
                      </a:lnTo>
                      <a:lnTo>
                        <a:pt x="644" y="0"/>
                      </a:lnTo>
                      <a:lnTo>
                        <a:pt x="640" y="0"/>
                      </a:lnTo>
                      <a:lnTo>
                        <a:pt x="640" y="0"/>
                      </a:lnTo>
                      <a:lnTo>
                        <a:pt x="636" y="0"/>
                      </a:lnTo>
                      <a:lnTo>
                        <a:pt x="632" y="4"/>
                      </a:lnTo>
                      <a:lnTo>
                        <a:pt x="628" y="4"/>
                      </a:lnTo>
                      <a:lnTo>
                        <a:pt x="4" y="179"/>
                      </a:lnTo>
                      <a:close/>
                    </a:path>
                  </a:pathLst>
                </a:custGeom>
                <a:solidFill>
                  <a:srgbClr val="E2E2BF"/>
                </a:solidFill>
                <a:ln w="9525">
                  <a:noFill/>
                  <a:round/>
                  <a:headEnd/>
                  <a:tailEnd/>
                </a:ln>
              </p:spPr>
              <p:txBody>
                <a:bodyPr/>
                <a:lstStyle/>
                <a:p>
                  <a:endParaRPr lang="en-US"/>
                </a:p>
              </p:txBody>
            </p:sp>
            <p:sp>
              <p:nvSpPr>
                <p:cNvPr id="385792" name="Freeform 768"/>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85793" name="Freeform 769"/>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85794" name="Freeform 770"/>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85795" name="Freeform 771"/>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85796" name="Freeform 772"/>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85797" name="Freeform 773"/>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85798" name="Freeform 774"/>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5799" name="Freeform 775"/>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800" name="Freeform 776"/>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5801" name="Freeform 777"/>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85802" name="Freeform 778"/>
                <p:cNvSpPr>
                  <a:spLocks noChangeAspect="1"/>
                </p:cNvSpPr>
                <p:nvPr/>
              </p:nvSpPr>
              <p:spPr bwMode="auto">
                <a:xfrm>
                  <a:off x="966" y="2903"/>
                  <a:ext cx="869" cy="384"/>
                </a:xfrm>
                <a:custGeom>
                  <a:avLst/>
                  <a:gdLst/>
                  <a:ahLst/>
                  <a:cxnLst>
                    <a:cxn ang="0">
                      <a:pos x="0" y="179"/>
                    </a:cxn>
                    <a:cxn ang="0">
                      <a:pos x="207" y="384"/>
                    </a:cxn>
                    <a:cxn ang="0">
                      <a:pos x="869" y="167"/>
                    </a:cxn>
                    <a:cxn ang="0">
                      <a:pos x="647" y="4"/>
                    </a:cxn>
                    <a:cxn ang="0">
                      <a:pos x="647" y="0"/>
                    </a:cxn>
                    <a:cxn ang="0">
                      <a:pos x="643" y="0"/>
                    </a:cxn>
                    <a:cxn ang="0">
                      <a:pos x="640" y="0"/>
                    </a:cxn>
                    <a:cxn ang="0">
                      <a:pos x="636" y="0"/>
                    </a:cxn>
                    <a:cxn ang="0">
                      <a:pos x="636" y="0"/>
                    </a:cxn>
                    <a:cxn ang="0">
                      <a:pos x="632" y="0"/>
                    </a:cxn>
                    <a:cxn ang="0">
                      <a:pos x="628" y="4"/>
                    </a:cxn>
                    <a:cxn ang="0">
                      <a:pos x="624" y="4"/>
                    </a:cxn>
                    <a:cxn ang="0">
                      <a:pos x="0" y="179"/>
                    </a:cxn>
                  </a:cxnLst>
                  <a:rect l="0" t="0" r="r" b="b"/>
                  <a:pathLst>
                    <a:path w="869" h="384">
                      <a:moveTo>
                        <a:pt x="0" y="179"/>
                      </a:moveTo>
                      <a:lnTo>
                        <a:pt x="207" y="384"/>
                      </a:lnTo>
                      <a:lnTo>
                        <a:pt x="869" y="167"/>
                      </a:lnTo>
                      <a:lnTo>
                        <a:pt x="647" y="4"/>
                      </a:lnTo>
                      <a:lnTo>
                        <a:pt x="647" y="0"/>
                      </a:lnTo>
                      <a:lnTo>
                        <a:pt x="643" y="0"/>
                      </a:lnTo>
                      <a:lnTo>
                        <a:pt x="640" y="0"/>
                      </a:lnTo>
                      <a:lnTo>
                        <a:pt x="636" y="0"/>
                      </a:lnTo>
                      <a:lnTo>
                        <a:pt x="636" y="0"/>
                      </a:lnTo>
                      <a:lnTo>
                        <a:pt x="632" y="0"/>
                      </a:lnTo>
                      <a:lnTo>
                        <a:pt x="628" y="4"/>
                      </a:lnTo>
                      <a:lnTo>
                        <a:pt x="624" y="4"/>
                      </a:lnTo>
                      <a:lnTo>
                        <a:pt x="0" y="179"/>
                      </a:lnTo>
                      <a:close/>
                    </a:path>
                  </a:pathLst>
                </a:custGeom>
                <a:solidFill>
                  <a:srgbClr val="FCFCD8"/>
                </a:solidFill>
                <a:ln w="9525">
                  <a:noFill/>
                  <a:round/>
                  <a:headEnd/>
                  <a:tailEnd/>
                </a:ln>
              </p:spPr>
              <p:txBody>
                <a:bodyPr/>
                <a:lstStyle/>
                <a:p>
                  <a:endParaRPr lang="en-US"/>
                </a:p>
              </p:txBody>
            </p:sp>
            <p:sp>
              <p:nvSpPr>
                <p:cNvPr id="385803" name="Freeform 779"/>
                <p:cNvSpPr>
                  <a:spLocks noChangeAspect="1"/>
                </p:cNvSpPr>
                <p:nvPr/>
              </p:nvSpPr>
              <p:spPr bwMode="auto">
                <a:xfrm>
                  <a:off x="1033" y="2945"/>
                  <a:ext cx="764" cy="311"/>
                </a:xfrm>
                <a:custGeom>
                  <a:avLst/>
                  <a:gdLst/>
                  <a:ahLst/>
                  <a:cxnLst>
                    <a:cxn ang="0">
                      <a:pos x="0" y="167"/>
                    </a:cxn>
                    <a:cxn ang="0">
                      <a:pos x="143" y="311"/>
                    </a:cxn>
                    <a:cxn ang="0">
                      <a:pos x="764" y="118"/>
                    </a:cxn>
                    <a:cxn ang="0">
                      <a:pos x="599" y="0"/>
                    </a:cxn>
                    <a:cxn ang="0">
                      <a:pos x="0" y="167"/>
                    </a:cxn>
                  </a:cxnLst>
                  <a:rect l="0" t="0" r="r" b="b"/>
                  <a:pathLst>
                    <a:path w="764" h="311">
                      <a:moveTo>
                        <a:pt x="0" y="167"/>
                      </a:moveTo>
                      <a:lnTo>
                        <a:pt x="143" y="311"/>
                      </a:lnTo>
                      <a:lnTo>
                        <a:pt x="764" y="118"/>
                      </a:lnTo>
                      <a:lnTo>
                        <a:pt x="599" y="0"/>
                      </a:lnTo>
                      <a:lnTo>
                        <a:pt x="0" y="167"/>
                      </a:lnTo>
                      <a:close/>
                    </a:path>
                  </a:pathLst>
                </a:custGeom>
                <a:solidFill>
                  <a:srgbClr val="F4F4D1"/>
                </a:solidFill>
                <a:ln w="9525">
                  <a:noFill/>
                  <a:round/>
                  <a:headEnd/>
                  <a:tailEnd/>
                </a:ln>
              </p:spPr>
              <p:txBody>
                <a:bodyPr/>
                <a:lstStyle/>
                <a:p>
                  <a:endParaRPr lang="en-US"/>
                </a:p>
              </p:txBody>
            </p:sp>
            <p:sp>
              <p:nvSpPr>
                <p:cNvPr id="385804" name="Freeform 780"/>
                <p:cNvSpPr>
                  <a:spLocks noChangeAspect="1"/>
                </p:cNvSpPr>
                <p:nvPr/>
              </p:nvSpPr>
              <p:spPr bwMode="auto">
                <a:xfrm>
                  <a:off x="1033" y="3112"/>
                  <a:ext cx="143" cy="148"/>
                </a:xfrm>
                <a:custGeom>
                  <a:avLst/>
                  <a:gdLst/>
                  <a:ahLst/>
                  <a:cxnLst>
                    <a:cxn ang="0">
                      <a:pos x="143" y="148"/>
                    </a:cxn>
                    <a:cxn ang="0">
                      <a:pos x="143" y="148"/>
                    </a:cxn>
                    <a:cxn ang="0">
                      <a:pos x="4" y="0"/>
                    </a:cxn>
                    <a:cxn ang="0">
                      <a:pos x="0" y="0"/>
                    </a:cxn>
                    <a:cxn ang="0">
                      <a:pos x="143" y="148"/>
                    </a:cxn>
                    <a:cxn ang="0">
                      <a:pos x="143" y="148"/>
                    </a:cxn>
                    <a:cxn ang="0">
                      <a:pos x="143" y="148"/>
                    </a:cxn>
                    <a:cxn ang="0">
                      <a:pos x="143" y="148"/>
                    </a:cxn>
                    <a:cxn ang="0">
                      <a:pos x="143" y="148"/>
                    </a:cxn>
                    <a:cxn ang="0">
                      <a:pos x="143" y="148"/>
                    </a:cxn>
                    <a:cxn ang="0">
                      <a:pos x="143" y="148"/>
                    </a:cxn>
                    <a:cxn ang="0">
                      <a:pos x="143" y="148"/>
                    </a:cxn>
                  </a:cxnLst>
                  <a:rect l="0" t="0" r="r" b="b"/>
                  <a:pathLst>
                    <a:path w="143" h="148">
                      <a:moveTo>
                        <a:pt x="143" y="148"/>
                      </a:moveTo>
                      <a:lnTo>
                        <a:pt x="143" y="148"/>
                      </a:lnTo>
                      <a:lnTo>
                        <a:pt x="4" y="0"/>
                      </a:lnTo>
                      <a:lnTo>
                        <a:pt x="0" y="0"/>
                      </a:lnTo>
                      <a:lnTo>
                        <a:pt x="143" y="148"/>
                      </a:lnTo>
                      <a:lnTo>
                        <a:pt x="143" y="148"/>
                      </a:lnTo>
                      <a:lnTo>
                        <a:pt x="143" y="148"/>
                      </a:lnTo>
                      <a:lnTo>
                        <a:pt x="143" y="148"/>
                      </a:lnTo>
                      <a:lnTo>
                        <a:pt x="143" y="148"/>
                      </a:lnTo>
                      <a:lnTo>
                        <a:pt x="143" y="148"/>
                      </a:lnTo>
                      <a:lnTo>
                        <a:pt x="143" y="148"/>
                      </a:lnTo>
                      <a:lnTo>
                        <a:pt x="143" y="148"/>
                      </a:lnTo>
                      <a:close/>
                    </a:path>
                  </a:pathLst>
                </a:custGeom>
                <a:solidFill>
                  <a:srgbClr val="000000"/>
                </a:solidFill>
                <a:ln w="9525">
                  <a:noFill/>
                  <a:round/>
                  <a:headEnd/>
                  <a:tailEnd/>
                </a:ln>
              </p:spPr>
              <p:txBody>
                <a:bodyPr/>
                <a:lstStyle/>
                <a:p>
                  <a:endParaRPr lang="en-US"/>
                </a:p>
              </p:txBody>
            </p:sp>
            <p:sp>
              <p:nvSpPr>
                <p:cNvPr id="385805" name="Freeform 781"/>
                <p:cNvSpPr>
                  <a:spLocks noChangeAspect="1"/>
                </p:cNvSpPr>
                <p:nvPr/>
              </p:nvSpPr>
              <p:spPr bwMode="auto">
                <a:xfrm>
                  <a:off x="1176" y="3063"/>
                  <a:ext cx="621" cy="197"/>
                </a:xfrm>
                <a:custGeom>
                  <a:avLst/>
                  <a:gdLst/>
                  <a:ahLst/>
                  <a:cxnLst>
                    <a:cxn ang="0">
                      <a:pos x="618" y="0"/>
                    </a:cxn>
                    <a:cxn ang="0">
                      <a:pos x="618" y="0"/>
                    </a:cxn>
                    <a:cxn ang="0">
                      <a:pos x="0" y="197"/>
                    </a:cxn>
                    <a:cxn ang="0">
                      <a:pos x="4" y="197"/>
                    </a:cxn>
                    <a:cxn ang="0">
                      <a:pos x="618" y="4"/>
                    </a:cxn>
                    <a:cxn ang="0">
                      <a:pos x="621" y="0"/>
                    </a:cxn>
                    <a:cxn ang="0">
                      <a:pos x="618" y="4"/>
                    </a:cxn>
                    <a:cxn ang="0">
                      <a:pos x="621" y="0"/>
                    </a:cxn>
                    <a:cxn ang="0">
                      <a:pos x="621" y="0"/>
                    </a:cxn>
                    <a:cxn ang="0">
                      <a:pos x="621" y="0"/>
                    </a:cxn>
                    <a:cxn ang="0">
                      <a:pos x="618" y="0"/>
                    </a:cxn>
                    <a:cxn ang="0">
                      <a:pos x="618" y="0"/>
                    </a:cxn>
                  </a:cxnLst>
                  <a:rect l="0" t="0" r="r" b="b"/>
                  <a:pathLst>
                    <a:path w="621" h="197">
                      <a:moveTo>
                        <a:pt x="618" y="0"/>
                      </a:moveTo>
                      <a:lnTo>
                        <a:pt x="618" y="0"/>
                      </a:lnTo>
                      <a:lnTo>
                        <a:pt x="0" y="197"/>
                      </a:lnTo>
                      <a:lnTo>
                        <a:pt x="4" y="197"/>
                      </a:lnTo>
                      <a:lnTo>
                        <a:pt x="618" y="4"/>
                      </a:lnTo>
                      <a:lnTo>
                        <a:pt x="621" y="0"/>
                      </a:lnTo>
                      <a:lnTo>
                        <a:pt x="618" y="4"/>
                      </a:lnTo>
                      <a:lnTo>
                        <a:pt x="621" y="0"/>
                      </a:lnTo>
                      <a:lnTo>
                        <a:pt x="621" y="0"/>
                      </a:lnTo>
                      <a:lnTo>
                        <a:pt x="621" y="0"/>
                      </a:lnTo>
                      <a:lnTo>
                        <a:pt x="618" y="0"/>
                      </a:lnTo>
                      <a:lnTo>
                        <a:pt x="618" y="0"/>
                      </a:lnTo>
                      <a:close/>
                    </a:path>
                  </a:pathLst>
                </a:custGeom>
                <a:solidFill>
                  <a:srgbClr val="000000"/>
                </a:solidFill>
                <a:ln w="9525">
                  <a:noFill/>
                  <a:round/>
                  <a:headEnd/>
                  <a:tailEnd/>
                </a:ln>
              </p:spPr>
              <p:txBody>
                <a:bodyPr/>
                <a:lstStyle/>
                <a:p>
                  <a:endParaRPr lang="en-US"/>
                </a:p>
              </p:txBody>
            </p:sp>
            <p:sp>
              <p:nvSpPr>
                <p:cNvPr id="385806" name="Freeform 782"/>
                <p:cNvSpPr>
                  <a:spLocks noChangeAspect="1"/>
                </p:cNvSpPr>
                <p:nvPr/>
              </p:nvSpPr>
              <p:spPr bwMode="auto">
                <a:xfrm>
                  <a:off x="1628" y="2945"/>
                  <a:ext cx="169" cy="122"/>
                </a:xfrm>
                <a:custGeom>
                  <a:avLst/>
                  <a:gdLst/>
                  <a:ahLst/>
                  <a:cxnLst>
                    <a:cxn ang="0">
                      <a:pos x="4" y="0"/>
                    </a:cxn>
                    <a:cxn ang="0">
                      <a:pos x="4" y="0"/>
                    </a:cxn>
                    <a:cxn ang="0">
                      <a:pos x="166" y="122"/>
                    </a:cxn>
                    <a:cxn ang="0">
                      <a:pos x="169" y="118"/>
                    </a:cxn>
                    <a:cxn ang="0">
                      <a:pos x="4" y="0"/>
                    </a:cxn>
                    <a:cxn ang="0">
                      <a:pos x="4" y="0"/>
                    </a:cxn>
                    <a:cxn ang="0">
                      <a:pos x="4" y="0"/>
                    </a:cxn>
                    <a:cxn ang="0">
                      <a:pos x="4" y="0"/>
                    </a:cxn>
                    <a:cxn ang="0">
                      <a:pos x="0" y="0"/>
                    </a:cxn>
                    <a:cxn ang="0">
                      <a:pos x="0" y="0"/>
                    </a:cxn>
                    <a:cxn ang="0">
                      <a:pos x="4" y="0"/>
                    </a:cxn>
                    <a:cxn ang="0">
                      <a:pos x="4" y="0"/>
                    </a:cxn>
                  </a:cxnLst>
                  <a:rect l="0" t="0" r="r" b="b"/>
                  <a:pathLst>
                    <a:path w="169" h="122">
                      <a:moveTo>
                        <a:pt x="4" y="0"/>
                      </a:moveTo>
                      <a:lnTo>
                        <a:pt x="4" y="0"/>
                      </a:lnTo>
                      <a:lnTo>
                        <a:pt x="166" y="122"/>
                      </a:lnTo>
                      <a:lnTo>
                        <a:pt x="169" y="118"/>
                      </a:lnTo>
                      <a:lnTo>
                        <a:pt x="4" y="0"/>
                      </a:lnTo>
                      <a:lnTo>
                        <a:pt x="4" y="0"/>
                      </a:lnTo>
                      <a:lnTo>
                        <a:pt x="4" y="0"/>
                      </a:lnTo>
                      <a:lnTo>
                        <a:pt x="4" y="0"/>
                      </a:lnTo>
                      <a:lnTo>
                        <a:pt x="0" y="0"/>
                      </a:lnTo>
                      <a:lnTo>
                        <a:pt x="0" y="0"/>
                      </a:lnTo>
                      <a:lnTo>
                        <a:pt x="4" y="0"/>
                      </a:lnTo>
                      <a:lnTo>
                        <a:pt x="4" y="0"/>
                      </a:lnTo>
                      <a:close/>
                    </a:path>
                  </a:pathLst>
                </a:custGeom>
                <a:solidFill>
                  <a:srgbClr val="000000"/>
                </a:solidFill>
                <a:ln w="9525">
                  <a:noFill/>
                  <a:round/>
                  <a:headEnd/>
                  <a:tailEnd/>
                </a:ln>
              </p:spPr>
              <p:txBody>
                <a:bodyPr/>
                <a:lstStyle/>
                <a:p>
                  <a:endParaRPr lang="en-US"/>
                </a:p>
              </p:txBody>
            </p:sp>
            <p:sp>
              <p:nvSpPr>
                <p:cNvPr id="385807" name="Freeform 783"/>
                <p:cNvSpPr>
                  <a:spLocks noChangeAspect="1"/>
                </p:cNvSpPr>
                <p:nvPr/>
              </p:nvSpPr>
              <p:spPr bwMode="auto">
                <a:xfrm>
                  <a:off x="1033" y="2945"/>
                  <a:ext cx="599" cy="171"/>
                </a:xfrm>
                <a:custGeom>
                  <a:avLst/>
                  <a:gdLst/>
                  <a:ahLst/>
                  <a:cxnLst>
                    <a:cxn ang="0">
                      <a:pos x="4" y="167"/>
                    </a:cxn>
                    <a:cxn ang="0">
                      <a:pos x="4" y="171"/>
                    </a:cxn>
                    <a:cxn ang="0">
                      <a:pos x="599" y="0"/>
                    </a:cxn>
                    <a:cxn ang="0">
                      <a:pos x="599" y="0"/>
                    </a:cxn>
                    <a:cxn ang="0">
                      <a:pos x="4" y="167"/>
                    </a:cxn>
                    <a:cxn ang="0">
                      <a:pos x="4" y="171"/>
                    </a:cxn>
                    <a:cxn ang="0">
                      <a:pos x="4" y="167"/>
                    </a:cxn>
                    <a:cxn ang="0">
                      <a:pos x="0" y="167"/>
                    </a:cxn>
                    <a:cxn ang="0">
                      <a:pos x="0" y="167"/>
                    </a:cxn>
                    <a:cxn ang="0">
                      <a:pos x="4" y="171"/>
                    </a:cxn>
                    <a:cxn ang="0">
                      <a:pos x="4" y="171"/>
                    </a:cxn>
                    <a:cxn ang="0">
                      <a:pos x="4" y="167"/>
                    </a:cxn>
                  </a:cxnLst>
                  <a:rect l="0" t="0" r="r" b="b"/>
                  <a:pathLst>
                    <a:path w="599" h="171">
                      <a:moveTo>
                        <a:pt x="4" y="167"/>
                      </a:moveTo>
                      <a:lnTo>
                        <a:pt x="4" y="171"/>
                      </a:lnTo>
                      <a:lnTo>
                        <a:pt x="599" y="0"/>
                      </a:lnTo>
                      <a:lnTo>
                        <a:pt x="599" y="0"/>
                      </a:lnTo>
                      <a:lnTo>
                        <a:pt x="4" y="167"/>
                      </a:lnTo>
                      <a:lnTo>
                        <a:pt x="4" y="171"/>
                      </a:lnTo>
                      <a:lnTo>
                        <a:pt x="4" y="167"/>
                      </a:lnTo>
                      <a:lnTo>
                        <a:pt x="0" y="167"/>
                      </a:lnTo>
                      <a:lnTo>
                        <a:pt x="0" y="167"/>
                      </a:lnTo>
                      <a:lnTo>
                        <a:pt x="4" y="171"/>
                      </a:lnTo>
                      <a:lnTo>
                        <a:pt x="4" y="171"/>
                      </a:lnTo>
                      <a:lnTo>
                        <a:pt x="4" y="167"/>
                      </a:lnTo>
                      <a:close/>
                    </a:path>
                  </a:pathLst>
                </a:custGeom>
                <a:solidFill>
                  <a:srgbClr val="000000"/>
                </a:solidFill>
                <a:ln w="9525">
                  <a:noFill/>
                  <a:round/>
                  <a:headEnd/>
                  <a:tailEnd/>
                </a:ln>
              </p:spPr>
              <p:txBody>
                <a:bodyPr/>
                <a:lstStyle/>
                <a:p>
                  <a:endParaRPr lang="en-US"/>
                </a:p>
              </p:txBody>
            </p:sp>
            <p:sp>
              <p:nvSpPr>
                <p:cNvPr id="385808" name="Freeform 784"/>
                <p:cNvSpPr>
                  <a:spLocks noChangeAspect="1"/>
                </p:cNvSpPr>
                <p:nvPr/>
              </p:nvSpPr>
              <p:spPr bwMode="auto">
                <a:xfrm>
                  <a:off x="958" y="3123"/>
                  <a:ext cx="4" cy="1"/>
                </a:xfrm>
                <a:custGeom>
                  <a:avLst/>
                  <a:gdLst/>
                  <a:ahLst/>
                  <a:cxnLst>
                    <a:cxn ang="0">
                      <a:pos x="4" y="0"/>
                    </a:cxn>
                    <a:cxn ang="0">
                      <a:pos x="4" y="0"/>
                    </a:cxn>
                    <a:cxn ang="0">
                      <a:pos x="4" y="0"/>
                    </a:cxn>
                    <a:cxn ang="0">
                      <a:pos x="0" y="0"/>
                    </a:cxn>
                    <a:cxn ang="0">
                      <a:pos x="0" y="0"/>
                    </a:cxn>
                    <a:cxn ang="0">
                      <a:pos x="4" y="0"/>
                    </a:cxn>
                  </a:cxnLst>
                  <a:rect l="0" t="0" r="r" b="b"/>
                  <a:pathLst>
                    <a:path w="4">
                      <a:moveTo>
                        <a:pt x="4" y="0"/>
                      </a:move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5809" name="Freeform 785"/>
                <p:cNvSpPr>
                  <a:spLocks noChangeAspect="1"/>
                </p:cNvSpPr>
                <p:nvPr/>
              </p:nvSpPr>
              <p:spPr bwMode="auto">
                <a:xfrm>
                  <a:off x="958" y="3123"/>
                  <a:ext cx="147" cy="130"/>
                </a:xfrm>
                <a:custGeom>
                  <a:avLst/>
                  <a:gdLst/>
                  <a:ahLst/>
                  <a:cxnLst>
                    <a:cxn ang="0">
                      <a:pos x="147" y="130"/>
                    </a:cxn>
                    <a:cxn ang="0">
                      <a:pos x="147" y="130"/>
                    </a:cxn>
                    <a:cxn ang="0">
                      <a:pos x="4" y="0"/>
                    </a:cxn>
                    <a:cxn ang="0">
                      <a:pos x="0" y="0"/>
                    </a:cxn>
                    <a:cxn ang="0">
                      <a:pos x="147" y="130"/>
                    </a:cxn>
                    <a:cxn ang="0">
                      <a:pos x="147" y="130"/>
                    </a:cxn>
                    <a:cxn ang="0">
                      <a:pos x="147" y="130"/>
                    </a:cxn>
                    <a:cxn ang="0">
                      <a:pos x="147" y="130"/>
                    </a:cxn>
                    <a:cxn ang="0">
                      <a:pos x="147" y="130"/>
                    </a:cxn>
                  </a:cxnLst>
                  <a:rect l="0" t="0" r="r" b="b"/>
                  <a:pathLst>
                    <a:path w="147" h="130">
                      <a:moveTo>
                        <a:pt x="147" y="130"/>
                      </a:moveTo>
                      <a:lnTo>
                        <a:pt x="147" y="130"/>
                      </a:lnTo>
                      <a:lnTo>
                        <a:pt x="4" y="0"/>
                      </a:lnTo>
                      <a:lnTo>
                        <a:pt x="0" y="0"/>
                      </a:lnTo>
                      <a:lnTo>
                        <a:pt x="147" y="130"/>
                      </a:lnTo>
                      <a:lnTo>
                        <a:pt x="147" y="130"/>
                      </a:lnTo>
                      <a:lnTo>
                        <a:pt x="147" y="130"/>
                      </a:lnTo>
                      <a:lnTo>
                        <a:pt x="147" y="130"/>
                      </a:lnTo>
                      <a:lnTo>
                        <a:pt x="147" y="130"/>
                      </a:lnTo>
                      <a:close/>
                    </a:path>
                  </a:pathLst>
                </a:custGeom>
                <a:solidFill>
                  <a:srgbClr val="000000"/>
                </a:solidFill>
                <a:ln w="9525">
                  <a:noFill/>
                  <a:round/>
                  <a:headEnd/>
                  <a:tailEnd/>
                </a:ln>
              </p:spPr>
              <p:txBody>
                <a:bodyPr/>
                <a:lstStyle/>
                <a:p>
                  <a:endParaRPr lang="en-US"/>
                </a:p>
              </p:txBody>
            </p:sp>
            <p:sp>
              <p:nvSpPr>
                <p:cNvPr id="385810" name="Freeform 786"/>
                <p:cNvSpPr>
                  <a:spLocks noChangeAspect="1"/>
                </p:cNvSpPr>
                <p:nvPr/>
              </p:nvSpPr>
              <p:spPr bwMode="auto">
                <a:xfrm>
                  <a:off x="1105" y="3249"/>
                  <a:ext cx="68" cy="53"/>
                </a:xfrm>
                <a:custGeom>
                  <a:avLst/>
                  <a:gdLst/>
                  <a:ahLst/>
                  <a:cxnLst>
                    <a:cxn ang="0">
                      <a:pos x="64" y="53"/>
                    </a:cxn>
                    <a:cxn ang="0">
                      <a:pos x="68" y="53"/>
                    </a:cxn>
                    <a:cxn ang="0">
                      <a:pos x="0" y="0"/>
                    </a:cxn>
                    <a:cxn ang="0">
                      <a:pos x="0" y="4"/>
                    </a:cxn>
                    <a:cxn ang="0">
                      <a:pos x="64" y="53"/>
                    </a:cxn>
                    <a:cxn ang="0">
                      <a:pos x="68" y="53"/>
                    </a:cxn>
                    <a:cxn ang="0">
                      <a:pos x="64" y="53"/>
                    </a:cxn>
                    <a:cxn ang="0">
                      <a:pos x="68" y="53"/>
                    </a:cxn>
                    <a:cxn ang="0">
                      <a:pos x="68" y="53"/>
                    </a:cxn>
                    <a:cxn ang="0">
                      <a:pos x="68" y="53"/>
                    </a:cxn>
                    <a:cxn ang="0">
                      <a:pos x="68" y="53"/>
                    </a:cxn>
                    <a:cxn ang="0">
                      <a:pos x="64" y="53"/>
                    </a:cxn>
                  </a:cxnLst>
                  <a:rect l="0" t="0" r="r" b="b"/>
                  <a:pathLst>
                    <a:path w="68" h="53">
                      <a:moveTo>
                        <a:pt x="64" y="53"/>
                      </a:moveTo>
                      <a:lnTo>
                        <a:pt x="68" y="53"/>
                      </a:lnTo>
                      <a:lnTo>
                        <a:pt x="0" y="0"/>
                      </a:lnTo>
                      <a:lnTo>
                        <a:pt x="0" y="4"/>
                      </a:lnTo>
                      <a:lnTo>
                        <a:pt x="64" y="53"/>
                      </a:lnTo>
                      <a:lnTo>
                        <a:pt x="68" y="53"/>
                      </a:lnTo>
                      <a:lnTo>
                        <a:pt x="64" y="53"/>
                      </a:lnTo>
                      <a:lnTo>
                        <a:pt x="68" y="53"/>
                      </a:lnTo>
                      <a:lnTo>
                        <a:pt x="68" y="53"/>
                      </a:lnTo>
                      <a:lnTo>
                        <a:pt x="68" y="53"/>
                      </a:lnTo>
                      <a:lnTo>
                        <a:pt x="68" y="53"/>
                      </a:lnTo>
                      <a:lnTo>
                        <a:pt x="64" y="53"/>
                      </a:lnTo>
                      <a:close/>
                    </a:path>
                  </a:pathLst>
                </a:custGeom>
                <a:solidFill>
                  <a:srgbClr val="000000"/>
                </a:solidFill>
                <a:ln w="9525">
                  <a:noFill/>
                  <a:round/>
                  <a:headEnd/>
                  <a:tailEnd/>
                </a:ln>
              </p:spPr>
              <p:txBody>
                <a:bodyPr/>
                <a:lstStyle/>
                <a:p>
                  <a:endParaRPr lang="en-US"/>
                </a:p>
              </p:txBody>
            </p:sp>
            <p:sp>
              <p:nvSpPr>
                <p:cNvPr id="385811" name="Freeform 787"/>
                <p:cNvSpPr>
                  <a:spLocks noChangeAspect="1"/>
                </p:cNvSpPr>
                <p:nvPr/>
              </p:nvSpPr>
              <p:spPr bwMode="auto">
                <a:xfrm>
                  <a:off x="1169" y="3086"/>
                  <a:ext cx="670" cy="216"/>
                </a:xfrm>
                <a:custGeom>
                  <a:avLst/>
                  <a:gdLst/>
                  <a:ahLst/>
                  <a:cxnLst>
                    <a:cxn ang="0">
                      <a:pos x="670" y="0"/>
                    </a:cxn>
                    <a:cxn ang="0">
                      <a:pos x="670" y="0"/>
                    </a:cxn>
                    <a:cxn ang="0">
                      <a:pos x="0" y="216"/>
                    </a:cxn>
                    <a:cxn ang="0">
                      <a:pos x="0" y="216"/>
                    </a:cxn>
                    <a:cxn ang="0">
                      <a:pos x="670" y="0"/>
                    </a:cxn>
                    <a:cxn ang="0">
                      <a:pos x="670" y="0"/>
                    </a:cxn>
                  </a:cxnLst>
                  <a:rect l="0" t="0" r="r" b="b"/>
                  <a:pathLst>
                    <a:path w="670" h="216">
                      <a:moveTo>
                        <a:pt x="670" y="0"/>
                      </a:moveTo>
                      <a:lnTo>
                        <a:pt x="670" y="0"/>
                      </a:lnTo>
                      <a:lnTo>
                        <a:pt x="0" y="216"/>
                      </a:lnTo>
                      <a:lnTo>
                        <a:pt x="0" y="216"/>
                      </a:lnTo>
                      <a:lnTo>
                        <a:pt x="670" y="0"/>
                      </a:lnTo>
                      <a:lnTo>
                        <a:pt x="670" y="0"/>
                      </a:lnTo>
                      <a:close/>
                    </a:path>
                  </a:pathLst>
                </a:custGeom>
                <a:solidFill>
                  <a:srgbClr val="000000"/>
                </a:solidFill>
                <a:ln w="9525">
                  <a:noFill/>
                  <a:round/>
                  <a:headEnd/>
                  <a:tailEnd/>
                </a:ln>
              </p:spPr>
              <p:txBody>
                <a:bodyPr/>
                <a:lstStyle/>
                <a:p>
                  <a:endParaRPr lang="en-US"/>
                </a:p>
              </p:txBody>
            </p:sp>
            <p:sp>
              <p:nvSpPr>
                <p:cNvPr id="385812" name="Freeform 788"/>
                <p:cNvSpPr>
                  <a:spLocks noChangeAspect="1"/>
                </p:cNvSpPr>
                <p:nvPr/>
              </p:nvSpPr>
              <p:spPr bwMode="auto">
                <a:xfrm>
                  <a:off x="1839" y="3086"/>
                  <a:ext cx="1" cy="1"/>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813" name="Freeform 789"/>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85814" name="Freeform 790"/>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85815" name="Freeform 791"/>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85816" name="Freeform 792"/>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85817" name="Freeform 793"/>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85818" name="Freeform 794"/>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85819" name="Freeform 795"/>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5820" name="Freeform 796"/>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821" name="Freeform 797"/>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5822" name="Freeform 798"/>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85823" name="Freeform 799"/>
                <p:cNvSpPr>
                  <a:spLocks noChangeAspect="1" noEditPoints="1"/>
                </p:cNvSpPr>
                <p:nvPr/>
              </p:nvSpPr>
              <p:spPr bwMode="auto">
                <a:xfrm>
                  <a:off x="1067" y="2983"/>
                  <a:ext cx="700" cy="266"/>
                </a:xfrm>
                <a:custGeom>
                  <a:avLst/>
                  <a:gdLst/>
                  <a:ahLst/>
                  <a:cxnLst>
                    <a:cxn ang="0">
                      <a:pos x="508" y="23"/>
                    </a:cxn>
                    <a:cxn ang="0">
                      <a:pos x="606" y="114"/>
                    </a:cxn>
                    <a:cxn ang="0">
                      <a:pos x="700" y="84"/>
                    </a:cxn>
                    <a:cxn ang="0">
                      <a:pos x="599" y="0"/>
                    </a:cxn>
                    <a:cxn ang="0">
                      <a:pos x="508" y="23"/>
                    </a:cxn>
                    <a:cxn ang="0">
                      <a:pos x="508" y="23"/>
                    </a:cxn>
                    <a:cxn ang="0">
                      <a:pos x="34" y="178"/>
                    </a:cxn>
                    <a:cxn ang="0">
                      <a:pos x="121" y="266"/>
                    </a:cxn>
                    <a:cxn ang="0">
                      <a:pos x="490" y="148"/>
                    </a:cxn>
                    <a:cxn ang="0">
                      <a:pos x="395" y="65"/>
                    </a:cxn>
                    <a:cxn ang="0">
                      <a:pos x="34" y="178"/>
                    </a:cxn>
                    <a:cxn ang="0">
                      <a:pos x="34" y="178"/>
                    </a:cxn>
                    <a:cxn ang="0">
                      <a:pos x="459" y="91"/>
                    </a:cxn>
                    <a:cxn ang="0">
                      <a:pos x="531" y="68"/>
                    </a:cxn>
                    <a:cxn ang="0">
                      <a:pos x="490" y="34"/>
                    </a:cxn>
                    <a:cxn ang="0">
                      <a:pos x="422" y="57"/>
                    </a:cxn>
                    <a:cxn ang="0">
                      <a:pos x="459" y="91"/>
                    </a:cxn>
                    <a:cxn ang="0">
                      <a:pos x="459" y="91"/>
                    </a:cxn>
                    <a:cxn ang="0">
                      <a:pos x="407" y="46"/>
                    </a:cxn>
                    <a:cxn ang="0">
                      <a:pos x="478" y="23"/>
                    </a:cxn>
                    <a:cxn ang="0">
                      <a:pos x="456" y="8"/>
                    </a:cxn>
                    <a:cxn ang="0">
                      <a:pos x="388" y="27"/>
                    </a:cxn>
                    <a:cxn ang="0">
                      <a:pos x="407" y="46"/>
                    </a:cxn>
                    <a:cxn ang="0">
                      <a:pos x="407" y="46"/>
                    </a:cxn>
                    <a:cxn ang="0">
                      <a:pos x="501" y="99"/>
                    </a:cxn>
                    <a:cxn ang="0">
                      <a:pos x="520" y="114"/>
                    </a:cxn>
                    <a:cxn ang="0">
                      <a:pos x="493" y="121"/>
                    </a:cxn>
                    <a:cxn ang="0">
                      <a:pos x="512" y="140"/>
                    </a:cxn>
                    <a:cxn ang="0">
                      <a:pos x="584" y="118"/>
                    </a:cxn>
                    <a:cxn ang="0">
                      <a:pos x="561" y="103"/>
                    </a:cxn>
                    <a:cxn ang="0">
                      <a:pos x="539" y="106"/>
                    </a:cxn>
                    <a:cxn ang="0">
                      <a:pos x="523" y="91"/>
                    </a:cxn>
                    <a:cxn ang="0">
                      <a:pos x="501" y="99"/>
                    </a:cxn>
                    <a:cxn ang="0">
                      <a:pos x="501" y="99"/>
                    </a:cxn>
                    <a:cxn ang="0">
                      <a:pos x="0" y="144"/>
                    </a:cxn>
                    <a:cxn ang="0">
                      <a:pos x="19" y="163"/>
                    </a:cxn>
                    <a:cxn ang="0">
                      <a:pos x="42" y="156"/>
                    </a:cxn>
                    <a:cxn ang="0">
                      <a:pos x="23" y="137"/>
                    </a:cxn>
                    <a:cxn ang="0">
                      <a:pos x="0" y="144"/>
                    </a:cxn>
                    <a:cxn ang="0">
                      <a:pos x="0" y="144"/>
                    </a:cxn>
                    <a:cxn ang="0">
                      <a:pos x="42" y="133"/>
                    </a:cxn>
                    <a:cxn ang="0">
                      <a:pos x="60" y="148"/>
                    </a:cxn>
                    <a:cxn ang="0">
                      <a:pos x="158" y="118"/>
                    </a:cxn>
                    <a:cxn ang="0">
                      <a:pos x="140" y="103"/>
                    </a:cxn>
                    <a:cxn ang="0">
                      <a:pos x="42" y="133"/>
                    </a:cxn>
                    <a:cxn ang="0">
                      <a:pos x="42" y="133"/>
                    </a:cxn>
                    <a:cxn ang="0">
                      <a:pos x="151" y="99"/>
                    </a:cxn>
                    <a:cxn ang="0">
                      <a:pos x="170" y="118"/>
                    </a:cxn>
                    <a:cxn ang="0">
                      <a:pos x="267" y="87"/>
                    </a:cxn>
                    <a:cxn ang="0">
                      <a:pos x="249" y="68"/>
                    </a:cxn>
                    <a:cxn ang="0">
                      <a:pos x="151" y="99"/>
                    </a:cxn>
                    <a:cxn ang="0">
                      <a:pos x="151" y="99"/>
                    </a:cxn>
                    <a:cxn ang="0">
                      <a:pos x="256" y="65"/>
                    </a:cxn>
                    <a:cxn ang="0">
                      <a:pos x="275" y="84"/>
                    </a:cxn>
                    <a:cxn ang="0">
                      <a:pos x="373" y="53"/>
                    </a:cxn>
                    <a:cxn ang="0">
                      <a:pos x="354" y="38"/>
                    </a:cxn>
                    <a:cxn ang="0">
                      <a:pos x="256" y="65"/>
                    </a:cxn>
                    <a:cxn ang="0">
                      <a:pos x="256" y="65"/>
                    </a:cxn>
                  </a:cxnLst>
                  <a:rect l="0" t="0" r="r" b="b"/>
                  <a:pathLst>
                    <a:path w="700" h="266">
                      <a:moveTo>
                        <a:pt x="508" y="23"/>
                      </a:moveTo>
                      <a:lnTo>
                        <a:pt x="606" y="114"/>
                      </a:lnTo>
                      <a:lnTo>
                        <a:pt x="700" y="84"/>
                      </a:lnTo>
                      <a:lnTo>
                        <a:pt x="599" y="0"/>
                      </a:lnTo>
                      <a:lnTo>
                        <a:pt x="508" y="23"/>
                      </a:lnTo>
                      <a:lnTo>
                        <a:pt x="508" y="23"/>
                      </a:lnTo>
                      <a:close/>
                      <a:moveTo>
                        <a:pt x="34" y="178"/>
                      </a:moveTo>
                      <a:lnTo>
                        <a:pt x="121" y="266"/>
                      </a:lnTo>
                      <a:lnTo>
                        <a:pt x="490" y="148"/>
                      </a:lnTo>
                      <a:lnTo>
                        <a:pt x="395" y="65"/>
                      </a:lnTo>
                      <a:lnTo>
                        <a:pt x="34" y="178"/>
                      </a:lnTo>
                      <a:lnTo>
                        <a:pt x="34" y="178"/>
                      </a:lnTo>
                      <a:close/>
                      <a:moveTo>
                        <a:pt x="459" y="91"/>
                      </a:moveTo>
                      <a:lnTo>
                        <a:pt x="531" y="68"/>
                      </a:lnTo>
                      <a:lnTo>
                        <a:pt x="490" y="34"/>
                      </a:lnTo>
                      <a:lnTo>
                        <a:pt x="422" y="57"/>
                      </a:lnTo>
                      <a:lnTo>
                        <a:pt x="459" y="91"/>
                      </a:lnTo>
                      <a:lnTo>
                        <a:pt x="459" y="91"/>
                      </a:lnTo>
                      <a:close/>
                      <a:moveTo>
                        <a:pt x="407" y="46"/>
                      </a:moveTo>
                      <a:lnTo>
                        <a:pt x="478" y="23"/>
                      </a:lnTo>
                      <a:lnTo>
                        <a:pt x="456" y="8"/>
                      </a:lnTo>
                      <a:lnTo>
                        <a:pt x="388" y="27"/>
                      </a:lnTo>
                      <a:lnTo>
                        <a:pt x="407" y="46"/>
                      </a:lnTo>
                      <a:lnTo>
                        <a:pt x="407" y="46"/>
                      </a:lnTo>
                      <a:close/>
                      <a:moveTo>
                        <a:pt x="501" y="99"/>
                      </a:moveTo>
                      <a:lnTo>
                        <a:pt x="520" y="114"/>
                      </a:lnTo>
                      <a:lnTo>
                        <a:pt x="493" y="121"/>
                      </a:lnTo>
                      <a:lnTo>
                        <a:pt x="512" y="140"/>
                      </a:lnTo>
                      <a:lnTo>
                        <a:pt x="584" y="118"/>
                      </a:lnTo>
                      <a:lnTo>
                        <a:pt x="561" y="103"/>
                      </a:lnTo>
                      <a:lnTo>
                        <a:pt x="539" y="106"/>
                      </a:lnTo>
                      <a:lnTo>
                        <a:pt x="523" y="91"/>
                      </a:lnTo>
                      <a:lnTo>
                        <a:pt x="501" y="99"/>
                      </a:lnTo>
                      <a:lnTo>
                        <a:pt x="501" y="99"/>
                      </a:lnTo>
                      <a:close/>
                      <a:moveTo>
                        <a:pt x="0" y="144"/>
                      </a:moveTo>
                      <a:lnTo>
                        <a:pt x="19" y="163"/>
                      </a:lnTo>
                      <a:lnTo>
                        <a:pt x="42" y="156"/>
                      </a:lnTo>
                      <a:lnTo>
                        <a:pt x="23" y="137"/>
                      </a:lnTo>
                      <a:lnTo>
                        <a:pt x="0" y="144"/>
                      </a:lnTo>
                      <a:lnTo>
                        <a:pt x="0" y="144"/>
                      </a:lnTo>
                      <a:close/>
                      <a:moveTo>
                        <a:pt x="42" y="133"/>
                      </a:moveTo>
                      <a:lnTo>
                        <a:pt x="60" y="148"/>
                      </a:lnTo>
                      <a:lnTo>
                        <a:pt x="158" y="118"/>
                      </a:lnTo>
                      <a:lnTo>
                        <a:pt x="140" y="103"/>
                      </a:lnTo>
                      <a:lnTo>
                        <a:pt x="42" y="133"/>
                      </a:lnTo>
                      <a:lnTo>
                        <a:pt x="42" y="133"/>
                      </a:lnTo>
                      <a:close/>
                      <a:moveTo>
                        <a:pt x="151" y="99"/>
                      </a:moveTo>
                      <a:lnTo>
                        <a:pt x="170" y="118"/>
                      </a:lnTo>
                      <a:lnTo>
                        <a:pt x="267" y="87"/>
                      </a:lnTo>
                      <a:lnTo>
                        <a:pt x="249" y="68"/>
                      </a:lnTo>
                      <a:lnTo>
                        <a:pt x="151" y="99"/>
                      </a:lnTo>
                      <a:lnTo>
                        <a:pt x="151" y="99"/>
                      </a:lnTo>
                      <a:close/>
                      <a:moveTo>
                        <a:pt x="256" y="65"/>
                      </a:moveTo>
                      <a:lnTo>
                        <a:pt x="275" y="84"/>
                      </a:lnTo>
                      <a:lnTo>
                        <a:pt x="373" y="53"/>
                      </a:lnTo>
                      <a:lnTo>
                        <a:pt x="354" y="38"/>
                      </a:lnTo>
                      <a:lnTo>
                        <a:pt x="256" y="65"/>
                      </a:lnTo>
                      <a:lnTo>
                        <a:pt x="256" y="65"/>
                      </a:lnTo>
                      <a:close/>
                    </a:path>
                  </a:pathLst>
                </a:custGeom>
                <a:solidFill>
                  <a:srgbClr val="000000"/>
                </a:solidFill>
                <a:ln w="9525">
                  <a:noFill/>
                  <a:round/>
                  <a:headEnd/>
                  <a:tailEnd/>
                </a:ln>
              </p:spPr>
              <p:txBody>
                <a:bodyPr/>
                <a:lstStyle/>
                <a:p>
                  <a:endParaRPr lang="en-US"/>
                </a:p>
              </p:txBody>
            </p:sp>
            <p:sp>
              <p:nvSpPr>
                <p:cNvPr id="385824" name="Freeform 800"/>
                <p:cNvSpPr>
                  <a:spLocks noChangeAspect="1"/>
                </p:cNvSpPr>
                <p:nvPr/>
              </p:nvSpPr>
              <p:spPr bwMode="auto">
                <a:xfrm>
                  <a:off x="1575" y="2983"/>
                  <a:ext cx="192" cy="114"/>
                </a:xfrm>
                <a:custGeom>
                  <a:avLst/>
                  <a:gdLst/>
                  <a:ahLst/>
                  <a:cxnLst>
                    <a:cxn ang="0">
                      <a:pos x="0" y="23"/>
                    </a:cxn>
                    <a:cxn ang="0">
                      <a:pos x="98" y="114"/>
                    </a:cxn>
                    <a:cxn ang="0">
                      <a:pos x="192" y="84"/>
                    </a:cxn>
                    <a:cxn ang="0">
                      <a:pos x="91" y="0"/>
                    </a:cxn>
                    <a:cxn ang="0">
                      <a:pos x="0" y="23"/>
                    </a:cxn>
                  </a:cxnLst>
                  <a:rect l="0" t="0" r="r" b="b"/>
                  <a:pathLst>
                    <a:path w="192" h="114">
                      <a:moveTo>
                        <a:pt x="0" y="23"/>
                      </a:moveTo>
                      <a:lnTo>
                        <a:pt x="98" y="114"/>
                      </a:lnTo>
                      <a:lnTo>
                        <a:pt x="192" y="84"/>
                      </a:lnTo>
                      <a:lnTo>
                        <a:pt x="91" y="0"/>
                      </a:lnTo>
                      <a:lnTo>
                        <a:pt x="0" y="23"/>
                      </a:lnTo>
                    </a:path>
                  </a:pathLst>
                </a:custGeom>
                <a:noFill/>
                <a:ln w="6350">
                  <a:solidFill>
                    <a:srgbClr val="000000"/>
                  </a:solidFill>
                  <a:prstDash val="solid"/>
                  <a:round/>
                  <a:headEnd/>
                  <a:tailEnd/>
                </a:ln>
              </p:spPr>
              <p:txBody>
                <a:bodyPr/>
                <a:lstStyle/>
                <a:p>
                  <a:endParaRPr lang="en-US"/>
                </a:p>
              </p:txBody>
            </p:sp>
            <p:sp>
              <p:nvSpPr>
                <p:cNvPr id="385825" name="Freeform 801"/>
                <p:cNvSpPr>
                  <a:spLocks noChangeAspect="1"/>
                </p:cNvSpPr>
                <p:nvPr/>
              </p:nvSpPr>
              <p:spPr bwMode="auto">
                <a:xfrm>
                  <a:off x="1101" y="3048"/>
                  <a:ext cx="452" cy="201"/>
                </a:xfrm>
                <a:custGeom>
                  <a:avLst/>
                  <a:gdLst/>
                  <a:ahLst/>
                  <a:cxnLst>
                    <a:cxn ang="0">
                      <a:pos x="0" y="113"/>
                    </a:cxn>
                    <a:cxn ang="0">
                      <a:pos x="87" y="201"/>
                    </a:cxn>
                    <a:cxn ang="0">
                      <a:pos x="452" y="83"/>
                    </a:cxn>
                    <a:cxn ang="0">
                      <a:pos x="361" y="0"/>
                    </a:cxn>
                    <a:cxn ang="0">
                      <a:pos x="0" y="113"/>
                    </a:cxn>
                  </a:cxnLst>
                  <a:rect l="0" t="0" r="r" b="b"/>
                  <a:pathLst>
                    <a:path w="452" h="201">
                      <a:moveTo>
                        <a:pt x="0" y="113"/>
                      </a:moveTo>
                      <a:lnTo>
                        <a:pt x="87" y="201"/>
                      </a:lnTo>
                      <a:lnTo>
                        <a:pt x="452" y="83"/>
                      </a:lnTo>
                      <a:lnTo>
                        <a:pt x="361" y="0"/>
                      </a:lnTo>
                      <a:lnTo>
                        <a:pt x="0" y="113"/>
                      </a:lnTo>
                    </a:path>
                  </a:pathLst>
                </a:custGeom>
                <a:noFill/>
                <a:ln w="6350">
                  <a:solidFill>
                    <a:srgbClr val="000000"/>
                  </a:solidFill>
                  <a:prstDash val="solid"/>
                  <a:round/>
                  <a:headEnd/>
                  <a:tailEnd/>
                </a:ln>
              </p:spPr>
              <p:txBody>
                <a:bodyPr/>
                <a:lstStyle/>
                <a:p>
                  <a:endParaRPr lang="en-US"/>
                </a:p>
              </p:txBody>
            </p:sp>
            <p:sp>
              <p:nvSpPr>
                <p:cNvPr id="385826" name="Freeform 802"/>
                <p:cNvSpPr>
                  <a:spLocks noChangeAspect="1"/>
                </p:cNvSpPr>
                <p:nvPr/>
              </p:nvSpPr>
              <p:spPr bwMode="auto">
                <a:xfrm>
                  <a:off x="1485" y="3017"/>
                  <a:ext cx="109" cy="57"/>
                </a:xfrm>
                <a:custGeom>
                  <a:avLst/>
                  <a:gdLst/>
                  <a:ahLst/>
                  <a:cxnLst>
                    <a:cxn ang="0">
                      <a:pos x="41" y="57"/>
                    </a:cxn>
                    <a:cxn ang="0">
                      <a:pos x="109" y="34"/>
                    </a:cxn>
                    <a:cxn ang="0">
                      <a:pos x="72" y="0"/>
                    </a:cxn>
                    <a:cxn ang="0">
                      <a:pos x="0" y="23"/>
                    </a:cxn>
                    <a:cxn ang="0">
                      <a:pos x="41" y="57"/>
                    </a:cxn>
                  </a:cxnLst>
                  <a:rect l="0" t="0" r="r" b="b"/>
                  <a:pathLst>
                    <a:path w="109" h="57">
                      <a:moveTo>
                        <a:pt x="41" y="57"/>
                      </a:moveTo>
                      <a:lnTo>
                        <a:pt x="109" y="34"/>
                      </a:lnTo>
                      <a:lnTo>
                        <a:pt x="72" y="0"/>
                      </a:lnTo>
                      <a:lnTo>
                        <a:pt x="0" y="23"/>
                      </a:lnTo>
                      <a:lnTo>
                        <a:pt x="41" y="57"/>
                      </a:lnTo>
                    </a:path>
                  </a:pathLst>
                </a:custGeom>
                <a:noFill/>
                <a:ln w="6350">
                  <a:solidFill>
                    <a:srgbClr val="000000"/>
                  </a:solidFill>
                  <a:prstDash val="solid"/>
                  <a:round/>
                  <a:headEnd/>
                  <a:tailEnd/>
                </a:ln>
              </p:spPr>
              <p:txBody>
                <a:bodyPr/>
                <a:lstStyle/>
                <a:p>
                  <a:endParaRPr lang="en-US"/>
                </a:p>
              </p:txBody>
            </p:sp>
            <p:sp>
              <p:nvSpPr>
                <p:cNvPr id="385827" name="Freeform 803"/>
                <p:cNvSpPr>
                  <a:spLocks noChangeAspect="1"/>
                </p:cNvSpPr>
                <p:nvPr/>
              </p:nvSpPr>
              <p:spPr bwMode="auto">
                <a:xfrm>
                  <a:off x="1455" y="2991"/>
                  <a:ext cx="87" cy="38"/>
                </a:xfrm>
                <a:custGeom>
                  <a:avLst/>
                  <a:gdLst/>
                  <a:ahLst/>
                  <a:cxnLst>
                    <a:cxn ang="0">
                      <a:pos x="19" y="38"/>
                    </a:cxn>
                    <a:cxn ang="0">
                      <a:pos x="87" y="15"/>
                    </a:cxn>
                    <a:cxn ang="0">
                      <a:pos x="68" y="0"/>
                    </a:cxn>
                    <a:cxn ang="0">
                      <a:pos x="0" y="19"/>
                    </a:cxn>
                    <a:cxn ang="0">
                      <a:pos x="19" y="38"/>
                    </a:cxn>
                  </a:cxnLst>
                  <a:rect l="0" t="0" r="r" b="b"/>
                  <a:pathLst>
                    <a:path w="87" h="38">
                      <a:moveTo>
                        <a:pt x="19" y="38"/>
                      </a:moveTo>
                      <a:lnTo>
                        <a:pt x="87" y="15"/>
                      </a:lnTo>
                      <a:lnTo>
                        <a:pt x="68" y="0"/>
                      </a:lnTo>
                      <a:lnTo>
                        <a:pt x="0" y="19"/>
                      </a:lnTo>
                      <a:lnTo>
                        <a:pt x="19" y="38"/>
                      </a:lnTo>
                    </a:path>
                  </a:pathLst>
                </a:custGeom>
                <a:noFill/>
                <a:ln w="6350">
                  <a:solidFill>
                    <a:srgbClr val="000000"/>
                  </a:solidFill>
                  <a:prstDash val="solid"/>
                  <a:round/>
                  <a:headEnd/>
                  <a:tailEnd/>
                </a:ln>
              </p:spPr>
              <p:txBody>
                <a:bodyPr/>
                <a:lstStyle/>
                <a:p>
                  <a:endParaRPr lang="en-US"/>
                </a:p>
              </p:txBody>
            </p:sp>
            <p:sp>
              <p:nvSpPr>
                <p:cNvPr id="385828" name="Freeform 804"/>
                <p:cNvSpPr>
                  <a:spLocks noChangeAspect="1"/>
                </p:cNvSpPr>
                <p:nvPr/>
              </p:nvSpPr>
              <p:spPr bwMode="auto">
                <a:xfrm>
                  <a:off x="1560" y="3074"/>
                  <a:ext cx="87" cy="49"/>
                </a:xfrm>
                <a:custGeom>
                  <a:avLst/>
                  <a:gdLst/>
                  <a:ahLst/>
                  <a:cxnLst>
                    <a:cxn ang="0">
                      <a:pos x="8" y="8"/>
                    </a:cxn>
                    <a:cxn ang="0">
                      <a:pos x="23" y="27"/>
                    </a:cxn>
                    <a:cxn ang="0">
                      <a:pos x="0" y="30"/>
                    </a:cxn>
                    <a:cxn ang="0">
                      <a:pos x="19" y="49"/>
                    </a:cxn>
                    <a:cxn ang="0">
                      <a:pos x="87" y="27"/>
                    </a:cxn>
                    <a:cxn ang="0">
                      <a:pos x="68" y="12"/>
                    </a:cxn>
                    <a:cxn ang="0">
                      <a:pos x="46" y="19"/>
                    </a:cxn>
                    <a:cxn ang="0">
                      <a:pos x="27" y="0"/>
                    </a:cxn>
                    <a:cxn ang="0">
                      <a:pos x="8" y="8"/>
                    </a:cxn>
                  </a:cxnLst>
                  <a:rect l="0" t="0" r="r" b="b"/>
                  <a:pathLst>
                    <a:path w="87" h="49">
                      <a:moveTo>
                        <a:pt x="8" y="8"/>
                      </a:moveTo>
                      <a:lnTo>
                        <a:pt x="23" y="27"/>
                      </a:lnTo>
                      <a:lnTo>
                        <a:pt x="0" y="30"/>
                      </a:lnTo>
                      <a:lnTo>
                        <a:pt x="19" y="49"/>
                      </a:lnTo>
                      <a:lnTo>
                        <a:pt x="87" y="27"/>
                      </a:lnTo>
                      <a:lnTo>
                        <a:pt x="68" y="12"/>
                      </a:lnTo>
                      <a:lnTo>
                        <a:pt x="46" y="19"/>
                      </a:lnTo>
                      <a:lnTo>
                        <a:pt x="27" y="0"/>
                      </a:lnTo>
                      <a:lnTo>
                        <a:pt x="8" y="8"/>
                      </a:lnTo>
                    </a:path>
                  </a:pathLst>
                </a:custGeom>
                <a:noFill/>
                <a:ln w="6350">
                  <a:solidFill>
                    <a:srgbClr val="000000"/>
                  </a:solidFill>
                  <a:prstDash val="solid"/>
                  <a:round/>
                  <a:headEnd/>
                  <a:tailEnd/>
                </a:ln>
              </p:spPr>
              <p:txBody>
                <a:bodyPr/>
                <a:lstStyle/>
                <a:p>
                  <a:endParaRPr lang="en-US"/>
                </a:p>
              </p:txBody>
            </p:sp>
            <p:sp>
              <p:nvSpPr>
                <p:cNvPr id="385829" name="Freeform 805"/>
                <p:cNvSpPr>
                  <a:spLocks noChangeAspect="1"/>
                </p:cNvSpPr>
                <p:nvPr/>
              </p:nvSpPr>
              <p:spPr bwMode="auto">
                <a:xfrm>
                  <a:off x="1067" y="3120"/>
                  <a:ext cx="42" cy="22"/>
                </a:xfrm>
                <a:custGeom>
                  <a:avLst/>
                  <a:gdLst/>
                  <a:ahLst/>
                  <a:cxnLst>
                    <a:cxn ang="0">
                      <a:pos x="0" y="7"/>
                    </a:cxn>
                    <a:cxn ang="0">
                      <a:pos x="19" y="22"/>
                    </a:cxn>
                    <a:cxn ang="0">
                      <a:pos x="42" y="19"/>
                    </a:cxn>
                    <a:cxn ang="0">
                      <a:pos x="23" y="0"/>
                    </a:cxn>
                    <a:cxn ang="0">
                      <a:pos x="0" y="7"/>
                    </a:cxn>
                  </a:cxnLst>
                  <a:rect l="0" t="0" r="r" b="b"/>
                  <a:pathLst>
                    <a:path w="42" h="22">
                      <a:moveTo>
                        <a:pt x="0" y="7"/>
                      </a:moveTo>
                      <a:lnTo>
                        <a:pt x="19" y="22"/>
                      </a:lnTo>
                      <a:lnTo>
                        <a:pt x="42" y="19"/>
                      </a:lnTo>
                      <a:lnTo>
                        <a:pt x="23" y="0"/>
                      </a:lnTo>
                      <a:lnTo>
                        <a:pt x="0" y="7"/>
                      </a:lnTo>
                    </a:path>
                  </a:pathLst>
                </a:custGeom>
                <a:noFill/>
                <a:ln w="6350">
                  <a:solidFill>
                    <a:srgbClr val="000000"/>
                  </a:solidFill>
                  <a:prstDash val="solid"/>
                  <a:round/>
                  <a:headEnd/>
                  <a:tailEnd/>
                </a:ln>
              </p:spPr>
              <p:txBody>
                <a:bodyPr/>
                <a:lstStyle/>
                <a:p>
                  <a:endParaRPr lang="en-US"/>
                </a:p>
              </p:txBody>
            </p:sp>
            <p:sp>
              <p:nvSpPr>
                <p:cNvPr id="385830" name="Freeform 806"/>
                <p:cNvSpPr>
                  <a:spLocks noChangeAspect="1"/>
                </p:cNvSpPr>
                <p:nvPr/>
              </p:nvSpPr>
              <p:spPr bwMode="auto">
                <a:xfrm>
                  <a:off x="1109" y="3086"/>
                  <a:ext cx="116" cy="49"/>
                </a:xfrm>
                <a:custGeom>
                  <a:avLst/>
                  <a:gdLst/>
                  <a:ahLst/>
                  <a:cxnLst>
                    <a:cxn ang="0">
                      <a:pos x="0" y="30"/>
                    </a:cxn>
                    <a:cxn ang="0">
                      <a:pos x="18" y="49"/>
                    </a:cxn>
                    <a:cxn ang="0">
                      <a:pos x="116" y="18"/>
                    </a:cxn>
                    <a:cxn ang="0">
                      <a:pos x="98" y="0"/>
                    </a:cxn>
                    <a:cxn ang="0">
                      <a:pos x="0" y="30"/>
                    </a:cxn>
                  </a:cxnLst>
                  <a:rect l="0" t="0" r="r" b="b"/>
                  <a:pathLst>
                    <a:path w="116" h="49">
                      <a:moveTo>
                        <a:pt x="0" y="30"/>
                      </a:moveTo>
                      <a:lnTo>
                        <a:pt x="18" y="49"/>
                      </a:lnTo>
                      <a:lnTo>
                        <a:pt x="116" y="18"/>
                      </a:lnTo>
                      <a:lnTo>
                        <a:pt x="98" y="0"/>
                      </a:lnTo>
                      <a:lnTo>
                        <a:pt x="0" y="30"/>
                      </a:lnTo>
                    </a:path>
                  </a:pathLst>
                </a:custGeom>
                <a:noFill/>
                <a:ln w="6350">
                  <a:solidFill>
                    <a:srgbClr val="000000"/>
                  </a:solidFill>
                  <a:prstDash val="solid"/>
                  <a:round/>
                  <a:headEnd/>
                  <a:tailEnd/>
                </a:ln>
              </p:spPr>
              <p:txBody>
                <a:bodyPr/>
                <a:lstStyle/>
                <a:p>
                  <a:endParaRPr lang="en-US"/>
                </a:p>
              </p:txBody>
            </p:sp>
            <p:sp>
              <p:nvSpPr>
                <p:cNvPr id="385831" name="Freeform 807"/>
                <p:cNvSpPr>
                  <a:spLocks noChangeAspect="1"/>
                </p:cNvSpPr>
                <p:nvPr/>
              </p:nvSpPr>
              <p:spPr bwMode="auto">
                <a:xfrm>
                  <a:off x="1218" y="3051"/>
                  <a:ext cx="116" cy="50"/>
                </a:xfrm>
                <a:custGeom>
                  <a:avLst/>
                  <a:gdLst/>
                  <a:ahLst/>
                  <a:cxnLst>
                    <a:cxn ang="0">
                      <a:pos x="0" y="31"/>
                    </a:cxn>
                    <a:cxn ang="0">
                      <a:pos x="19" y="50"/>
                    </a:cxn>
                    <a:cxn ang="0">
                      <a:pos x="116" y="19"/>
                    </a:cxn>
                    <a:cxn ang="0">
                      <a:pos x="98" y="0"/>
                    </a:cxn>
                    <a:cxn ang="0">
                      <a:pos x="0" y="31"/>
                    </a:cxn>
                  </a:cxnLst>
                  <a:rect l="0" t="0" r="r" b="b"/>
                  <a:pathLst>
                    <a:path w="116" h="50">
                      <a:moveTo>
                        <a:pt x="0" y="31"/>
                      </a:moveTo>
                      <a:lnTo>
                        <a:pt x="19" y="50"/>
                      </a:lnTo>
                      <a:lnTo>
                        <a:pt x="116" y="19"/>
                      </a:lnTo>
                      <a:lnTo>
                        <a:pt x="98" y="0"/>
                      </a:lnTo>
                      <a:lnTo>
                        <a:pt x="0" y="31"/>
                      </a:lnTo>
                    </a:path>
                  </a:pathLst>
                </a:custGeom>
                <a:noFill/>
                <a:ln w="6350">
                  <a:solidFill>
                    <a:srgbClr val="000000"/>
                  </a:solidFill>
                  <a:prstDash val="solid"/>
                  <a:round/>
                  <a:headEnd/>
                  <a:tailEnd/>
                </a:ln>
              </p:spPr>
              <p:txBody>
                <a:bodyPr/>
                <a:lstStyle/>
                <a:p>
                  <a:endParaRPr lang="en-US"/>
                </a:p>
              </p:txBody>
            </p:sp>
            <p:sp>
              <p:nvSpPr>
                <p:cNvPr id="385832" name="Freeform 808"/>
                <p:cNvSpPr>
                  <a:spLocks noChangeAspect="1"/>
                </p:cNvSpPr>
                <p:nvPr/>
              </p:nvSpPr>
              <p:spPr bwMode="auto">
                <a:xfrm>
                  <a:off x="1323" y="3021"/>
                  <a:ext cx="117" cy="46"/>
                </a:xfrm>
                <a:custGeom>
                  <a:avLst/>
                  <a:gdLst/>
                  <a:ahLst/>
                  <a:cxnLst>
                    <a:cxn ang="0">
                      <a:pos x="0" y="30"/>
                    </a:cxn>
                    <a:cxn ang="0">
                      <a:pos x="19" y="46"/>
                    </a:cxn>
                    <a:cxn ang="0">
                      <a:pos x="117" y="15"/>
                    </a:cxn>
                    <a:cxn ang="0">
                      <a:pos x="98" y="0"/>
                    </a:cxn>
                    <a:cxn ang="0">
                      <a:pos x="0" y="30"/>
                    </a:cxn>
                  </a:cxnLst>
                  <a:rect l="0" t="0" r="r" b="b"/>
                  <a:pathLst>
                    <a:path w="117" h="46">
                      <a:moveTo>
                        <a:pt x="0" y="30"/>
                      </a:moveTo>
                      <a:lnTo>
                        <a:pt x="19" y="46"/>
                      </a:lnTo>
                      <a:lnTo>
                        <a:pt x="117" y="15"/>
                      </a:lnTo>
                      <a:lnTo>
                        <a:pt x="98" y="0"/>
                      </a:lnTo>
                      <a:lnTo>
                        <a:pt x="0" y="30"/>
                      </a:lnTo>
                    </a:path>
                  </a:pathLst>
                </a:custGeom>
                <a:noFill/>
                <a:ln w="6350">
                  <a:solidFill>
                    <a:srgbClr val="000000"/>
                  </a:solidFill>
                  <a:prstDash val="solid"/>
                  <a:round/>
                  <a:headEnd/>
                  <a:tailEnd/>
                </a:ln>
              </p:spPr>
              <p:txBody>
                <a:bodyPr/>
                <a:lstStyle/>
                <a:p>
                  <a:endParaRPr lang="en-US"/>
                </a:p>
              </p:txBody>
            </p:sp>
            <p:sp>
              <p:nvSpPr>
                <p:cNvPr id="385833" name="Freeform 809"/>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close/>
                    </a:path>
                  </a:pathLst>
                </a:custGeom>
                <a:solidFill>
                  <a:srgbClr val="BFBFBF"/>
                </a:solidFill>
                <a:ln w="9525">
                  <a:noFill/>
                  <a:round/>
                  <a:headEnd/>
                  <a:tailEnd/>
                </a:ln>
              </p:spPr>
              <p:txBody>
                <a:bodyPr/>
                <a:lstStyle/>
                <a:p>
                  <a:endParaRPr lang="en-US"/>
                </a:p>
              </p:txBody>
            </p:sp>
            <p:sp>
              <p:nvSpPr>
                <p:cNvPr id="385834" name="Freeform 810"/>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path>
                  </a:pathLst>
                </a:custGeom>
                <a:noFill/>
                <a:ln w="6350">
                  <a:solidFill>
                    <a:srgbClr val="000000"/>
                  </a:solidFill>
                  <a:prstDash val="solid"/>
                  <a:round/>
                  <a:headEnd/>
                  <a:tailEnd/>
                </a:ln>
              </p:spPr>
              <p:txBody>
                <a:bodyPr/>
                <a:lstStyle/>
                <a:p>
                  <a:endParaRPr lang="en-US"/>
                </a:p>
              </p:txBody>
            </p:sp>
            <p:sp>
              <p:nvSpPr>
                <p:cNvPr id="385835" name="Freeform 811"/>
                <p:cNvSpPr>
                  <a:spLocks noChangeAspect="1"/>
                </p:cNvSpPr>
                <p:nvPr/>
              </p:nvSpPr>
              <p:spPr bwMode="auto">
                <a:xfrm>
                  <a:off x="1079" y="3116"/>
                  <a:ext cx="22" cy="7"/>
                </a:xfrm>
                <a:custGeom>
                  <a:avLst/>
                  <a:gdLst/>
                  <a:ahLst/>
                  <a:cxnLst>
                    <a:cxn ang="0">
                      <a:pos x="0" y="0"/>
                    </a:cxn>
                    <a:cxn ang="0">
                      <a:pos x="11" y="7"/>
                    </a:cxn>
                    <a:cxn ang="0">
                      <a:pos x="22" y="7"/>
                    </a:cxn>
                    <a:cxn ang="0">
                      <a:pos x="11" y="0"/>
                    </a:cxn>
                    <a:cxn ang="0">
                      <a:pos x="0" y="0"/>
                    </a:cxn>
                  </a:cxnLst>
                  <a:rect l="0" t="0" r="r" b="b"/>
                  <a:pathLst>
                    <a:path w="22" h="7">
                      <a:moveTo>
                        <a:pt x="0" y="0"/>
                      </a:moveTo>
                      <a:lnTo>
                        <a:pt x="11" y="7"/>
                      </a:lnTo>
                      <a:lnTo>
                        <a:pt x="22" y="7"/>
                      </a:lnTo>
                      <a:lnTo>
                        <a:pt x="11" y="0"/>
                      </a:lnTo>
                      <a:lnTo>
                        <a:pt x="0" y="0"/>
                      </a:lnTo>
                      <a:close/>
                    </a:path>
                  </a:pathLst>
                </a:custGeom>
                <a:solidFill>
                  <a:srgbClr val="E5E5E5"/>
                </a:solidFill>
                <a:ln w="9525">
                  <a:noFill/>
                  <a:round/>
                  <a:headEnd/>
                  <a:tailEnd/>
                </a:ln>
              </p:spPr>
              <p:txBody>
                <a:bodyPr/>
                <a:lstStyle/>
                <a:p>
                  <a:endParaRPr lang="en-US"/>
                </a:p>
              </p:txBody>
            </p:sp>
            <p:sp>
              <p:nvSpPr>
                <p:cNvPr id="385836" name="Freeform 812"/>
                <p:cNvSpPr>
                  <a:spLocks noChangeAspect="1"/>
                </p:cNvSpPr>
                <p:nvPr/>
              </p:nvSpPr>
              <p:spPr bwMode="auto">
                <a:xfrm>
                  <a:off x="1071" y="3116"/>
                  <a:ext cx="19" cy="26"/>
                </a:xfrm>
                <a:custGeom>
                  <a:avLst/>
                  <a:gdLst/>
                  <a:ahLst/>
                  <a:cxnLst>
                    <a:cxn ang="0">
                      <a:pos x="19" y="11"/>
                    </a:cxn>
                    <a:cxn ang="0">
                      <a:pos x="15" y="26"/>
                    </a:cxn>
                    <a:cxn ang="0">
                      <a:pos x="0" y="11"/>
                    </a:cxn>
                    <a:cxn ang="0">
                      <a:pos x="8" y="0"/>
                    </a:cxn>
                    <a:cxn ang="0">
                      <a:pos x="19" y="11"/>
                    </a:cxn>
                  </a:cxnLst>
                  <a:rect l="0" t="0" r="r" b="b"/>
                  <a:pathLst>
                    <a:path w="19" h="26">
                      <a:moveTo>
                        <a:pt x="19" y="11"/>
                      </a:moveTo>
                      <a:lnTo>
                        <a:pt x="15" y="26"/>
                      </a:lnTo>
                      <a:lnTo>
                        <a:pt x="0" y="11"/>
                      </a:lnTo>
                      <a:lnTo>
                        <a:pt x="8" y="0"/>
                      </a:lnTo>
                      <a:lnTo>
                        <a:pt x="19" y="11"/>
                      </a:lnTo>
                      <a:close/>
                    </a:path>
                  </a:pathLst>
                </a:custGeom>
                <a:solidFill>
                  <a:srgbClr val="606060"/>
                </a:solidFill>
                <a:ln w="9525">
                  <a:noFill/>
                  <a:round/>
                  <a:headEnd/>
                  <a:tailEnd/>
                </a:ln>
              </p:spPr>
              <p:txBody>
                <a:bodyPr/>
                <a:lstStyle/>
                <a:p>
                  <a:endParaRPr lang="en-US"/>
                </a:p>
              </p:txBody>
            </p:sp>
            <p:sp>
              <p:nvSpPr>
                <p:cNvPr id="385837" name="Freeform 813"/>
                <p:cNvSpPr>
                  <a:spLocks noChangeAspect="1" noEditPoints="1"/>
                </p:cNvSpPr>
                <p:nvPr/>
              </p:nvSpPr>
              <p:spPr bwMode="auto">
                <a:xfrm>
                  <a:off x="1112" y="3078"/>
                  <a:ext cx="110" cy="53"/>
                </a:xfrm>
                <a:custGeom>
                  <a:avLst/>
                  <a:gdLst/>
                  <a:ahLst/>
                  <a:cxnLst>
                    <a:cxn ang="0">
                      <a:pos x="83" y="0"/>
                    </a:cxn>
                    <a:cxn ang="0">
                      <a:pos x="98" y="0"/>
                    </a:cxn>
                    <a:cxn ang="0">
                      <a:pos x="106" y="8"/>
                    </a:cxn>
                    <a:cxn ang="0">
                      <a:pos x="110" y="23"/>
                    </a:cxn>
                    <a:cxn ang="0">
                      <a:pos x="91" y="30"/>
                    </a:cxn>
                    <a:cxn ang="0">
                      <a:pos x="83" y="23"/>
                    </a:cxn>
                    <a:cxn ang="0">
                      <a:pos x="83" y="15"/>
                    </a:cxn>
                    <a:cxn ang="0">
                      <a:pos x="76" y="11"/>
                    </a:cxn>
                    <a:cxn ang="0">
                      <a:pos x="83" y="0"/>
                    </a:cxn>
                    <a:cxn ang="0">
                      <a:pos x="83" y="0"/>
                    </a:cxn>
                    <a:cxn ang="0">
                      <a:pos x="61" y="11"/>
                    </a:cxn>
                    <a:cxn ang="0">
                      <a:pos x="72" y="8"/>
                    </a:cxn>
                    <a:cxn ang="0">
                      <a:pos x="83" y="15"/>
                    </a:cxn>
                    <a:cxn ang="0">
                      <a:pos x="87" y="30"/>
                    </a:cxn>
                    <a:cxn ang="0">
                      <a:pos x="64" y="38"/>
                    </a:cxn>
                    <a:cxn ang="0">
                      <a:pos x="61" y="30"/>
                    </a:cxn>
                    <a:cxn ang="0">
                      <a:pos x="57" y="23"/>
                    </a:cxn>
                    <a:cxn ang="0">
                      <a:pos x="53" y="19"/>
                    </a:cxn>
                    <a:cxn ang="0">
                      <a:pos x="61" y="11"/>
                    </a:cxn>
                    <a:cxn ang="0">
                      <a:pos x="61" y="11"/>
                    </a:cxn>
                    <a:cxn ang="0">
                      <a:pos x="34" y="19"/>
                    </a:cxn>
                    <a:cxn ang="0">
                      <a:pos x="46" y="15"/>
                    </a:cxn>
                    <a:cxn ang="0">
                      <a:pos x="57" y="23"/>
                    </a:cxn>
                    <a:cxn ang="0">
                      <a:pos x="61" y="38"/>
                    </a:cxn>
                    <a:cxn ang="0">
                      <a:pos x="42" y="45"/>
                    </a:cxn>
                    <a:cxn ang="0">
                      <a:pos x="34" y="38"/>
                    </a:cxn>
                    <a:cxn ang="0">
                      <a:pos x="31" y="30"/>
                    </a:cxn>
                    <a:cxn ang="0">
                      <a:pos x="27" y="26"/>
                    </a:cxn>
                    <a:cxn ang="0">
                      <a:pos x="34" y="19"/>
                    </a:cxn>
                    <a:cxn ang="0">
                      <a:pos x="34" y="19"/>
                    </a:cxn>
                    <a:cxn ang="0">
                      <a:pos x="8" y="26"/>
                    </a:cxn>
                    <a:cxn ang="0">
                      <a:pos x="23" y="23"/>
                    </a:cxn>
                    <a:cxn ang="0">
                      <a:pos x="31" y="30"/>
                    </a:cxn>
                    <a:cxn ang="0">
                      <a:pos x="38" y="49"/>
                    </a:cxn>
                    <a:cxn ang="0">
                      <a:pos x="15" y="53"/>
                    </a:cxn>
                    <a:cxn ang="0">
                      <a:pos x="0" y="38"/>
                    </a:cxn>
                    <a:cxn ang="0">
                      <a:pos x="8" y="26"/>
                    </a:cxn>
                    <a:cxn ang="0">
                      <a:pos x="8" y="26"/>
                    </a:cxn>
                  </a:cxnLst>
                  <a:rect l="0" t="0" r="r" b="b"/>
                  <a:pathLst>
                    <a:path w="110" h="53">
                      <a:moveTo>
                        <a:pt x="83" y="0"/>
                      </a:moveTo>
                      <a:lnTo>
                        <a:pt x="98" y="0"/>
                      </a:lnTo>
                      <a:lnTo>
                        <a:pt x="106" y="8"/>
                      </a:lnTo>
                      <a:lnTo>
                        <a:pt x="110" y="23"/>
                      </a:lnTo>
                      <a:lnTo>
                        <a:pt x="91" y="30"/>
                      </a:lnTo>
                      <a:lnTo>
                        <a:pt x="83" y="23"/>
                      </a:lnTo>
                      <a:lnTo>
                        <a:pt x="83" y="15"/>
                      </a:lnTo>
                      <a:lnTo>
                        <a:pt x="76" y="11"/>
                      </a:lnTo>
                      <a:lnTo>
                        <a:pt x="83" y="0"/>
                      </a:lnTo>
                      <a:lnTo>
                        <a:pt x="83" y="0"/>
                      </a:lnTo>
                      <a:close/>
                      <a:moveTo>
                        <a:pt x="61" y="11"/>
                      </a:moveTo>
                      <a:lnTo>
                        <a:pt x="72" y="8"/>
                      </a:lnTo>
                      <a:lnTo>
                        <a:pt x="83" y="15"/>
                      </a:lnTo>
                      <a:lnTo>
                        <a:pt x="87" y="30"/>
                      </a:lnTo>
                      <a:lnTo>
                        <a:pt x="64" y="38"/>
                      </a:lnTo>
                      <a:lnTo>
                        <a:pt x="61" y="30"/>
                      </a:lnTo>
                      <a:lnTo>
                        <a:pt x="57" y="23"/>
                      </a:lnTo>
                      <a:lnTo>
                        <a:pt x="53" y="19"/>
                      </a:lnTo>
                      <a:lnTo>
                        <a:pt x="61" y="11"/>
                      </a:lnTo>
                      <a:lnTo>
                        <a:pt x="61" y="11"/>
                      </a:lnTo>
                      <a:close/>
                      <a:moveTo>
                        <a:pt x="34" y="19"/>
                      </a:moveTo>
                      <a:lnTo>
                        <a:pt x="46" y="15"/>
                      </a:lnTo>
                      <a:lnTo>
                        <a:pt x="57" y="23"/>
                      </a:lnTo>
                      <a:lnTo>
                        <a:pt x="61" y="38"/>
                      </a:lnTo>
                      <a:lnTo>
                        <a:pt x="42" y="45"/>
                      </a:lnTo>
                      <a:lnTo>
                        <a:pt x="34" y="38"/>
                      </a:lnTo>
                      <a:lnTo>
                        <a:pt x="31" y="30"/>
                      </a:lnTo>
                      <a:lnTo>
                        <a:pt x="27" y="26"/>
                      </a:lnTo>
                      <a:lnTo>
                        <a:pt x="34" y="19"/>
                      </a:lnTo>
                      <a:lnTo>
                        <a:pt x="34" y="19"/>
                      </a:lnTo>
                      <a:close/>
                      <a:moveTo>
                        <a:pt x="8" y="26"/>
                      </a:moveTo>
                      <a:lnTo>
                        <a:pt x="23" y="23"/>
                      </a:lnTo>
                      <a:lnTo>
                        <a:pt x="31" y="30"/>
                      </a:lnTo>
                      <a:lnTo>
                        <a:pt x="38" y="49"/>
                      </a:lnTo>
                      <a:lnTo>
                        <a:pt x="15" y="53"/>
                      </a:lnTo>
                      <a:lnTo>
                        <a:pt x="0" y="38"/>
                      </a:lnTo>
                      <a:lnTo>
                        <a:pt x="8" y="26"/>
                      </a:lnTo>
                      <a:lnTo>
                        <a:pt x="8" y="26"/>
                      </a:lnTo>
                      <a:close/>
                    </a:path>
                  </a:pathLst>
                </a:custGeom>
                <a:solidFill>
                  <a:srgbClr val="F4F4D1"/>
                </a:solidFill>
                <a:ln w="9525">
                  <a:noFill/>
                  <a:round/>
                  <a:headEnd/>
                  <a:tailEnd/>
                </a:ln>
              </p:spPr>
              <p:txBody>
                <a:bodyPr/>
                <a:lstStyle/>
                <a:p>
                  <a:endParaRPr lang="en-US"/>
                </a:p>
              </p:txBody>
            </p:sp>
            <p:sp>
              <p:nvSpPr>
                <p:cNvPr id="385838" name="Freeform 814"/>
                <p:cNvSpPr>
                  <a:spLocks noChangeAspect="1"/>
                </p:cNvSpPr>
                <p:nvPr/>
              </p:nvSpPr>
              <p:spPr bwMode="auto">
                <a:xfrm>
                  <a:off x="1188" y="3078"/>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grpSp>
          <p:grpSp>
            <p:nvGrpSpPr>
              <p:cNvPr id="385839" name="Group 815"/>
              <p:cNvGrpSpPr>
                <a:grpSpLocks noChangeAspect="1"/>
              </p:cNvGrpSpPr>
              <p:nvPr/>
            </p:nvGrpSpPr>
            <p:grpSpPr bwMode="auto">
              <a:xfrm>
                <a:off x="1101" y="2941"/>
                <a:ext cx="696" cy="308"/>
                <a:chOff x="1101" y="2941"/>
                <a:chExt cx="696" cy="308"/>
              </a:xfrm>
            </p:grpSpPr>
            <p:sp>
              <p:nvSpPr>
                <p:cNvPr id="385840" name="Freeform 816"/>
                <p:cNvSpPr>
                  <a:spLocks noChangeAspect="1"/>
                </p:cNvSpPr>
                <p:nvPr/>
              </p:nvSpPr>
              <p:spPr bwMode="auto">
                <a:xfrm>
                  <a:off x="1165" y="3086"/>
                  <a:ext cx="34" cy="30"/>
                </a:xfrm>
                <a:custGeom>
                  <a:avLst/>
                  <a:gdLst/>
                  <a:ahLst/>
                  <a:cxnLst>
                    <a:cxn ang="0">
                      <a:pos x="8" y="3"/>
                    </a:cxn>
                    <a:cxn ang="0">
                      <a:pos x="19" y="0"/>
                    </a:cxn>
                    <a:cxn ang="0">
                      <a:pos x="30" y="7"/>
                    </a:cxn>
                    <a:cxn ang="0">
                      <a:pos x="34" y="22"/>
                    </a:cxn>
                    <a:cxn ang="0">
                      <a:pos x="11" y="30"/>
                    </a:cxn>
                    <a:cxn ang="0">
                      <a:pos x="4" y="22"/>
                    </a:cxn>
                    <a:cxn ang="0">
                      <a:pos x="4" y="15"/>
                    </a:cxn>
                    <a:cxn ang="0">
                      <a:pos x="0" y="11"/>
                    </a:cxn>
                    <a:cxn ang="0">
                      <a:pos x="8" y="3"/>
                    </a:cxn>
                  </a:cxnLst>
                  <a:rect l="0" t="0" r="r" b="b"/>
                  <a:pathLst>
                    <a:path w="34" h="30">
                      <a:moveTo>
                        <a:pt x="8" y="3"/>
                      </a:moveTo>
                      <a:lnTo>
                        <a:pt x="19" y="0"/>
                      </a:lnTo>
                      <a:lnTo>
                        <a:pt x="30" y="7"/>
                      </a:lnTo>
                      <a:lnTo>
                        <a:pt x="34" y="22"/>
                      </a:lnTo>
                      <a:lnTo>
                        <a:pt x="11"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85841" name="Freeform 817"/>
                <p:cNvSpPr>
                  <a:spLocks noChangeAspect="1"/>
                </p:cNvSpPr>
                <p:nvPr/>
              </p:nvSpPr>
              <p:spPr bwMode="auto">
                <a:xfrm>
                  <a:off x="1139" y="3093"/>
                  <a:ext cx="34" cy="30"/>
                </a:xfrm>
                <a:custGeom>
                  <a:avLst/>
                  <a:gdLst/>
                  <a:ahLst/>
                  <a:cxnLst>
                    <a:cxn ang="0">
                      <a:pos x="7" y="4"/>
                    </a:cxn>
                    <a:cxn ang="0">
                      <a:pos x="19" y="0"/>
                    </a:cxn>
                    <a:cxn ang="0">
                      <a:pos x="30" y="8"/>
                    </a:cxn>
                    <a:cxn ang="0">
                      <a:pos x="34" y="23"/>
                    </a:cxn>
                    <a:cxn ang="0">
                      <a:pos x="15" y="30"/>
                    </a:cxn>
                    <a:cxn ang="0">
                      <a:pos x="7" y="23"/>
                    </a:cxn>
                    <a:cxn ang="0">
                      <a:pos x="4" y="15"/>
                    </a:cxn>
                    <a:cxn ang="0">
                      <a:pos x="0" y="11"/>
                    </a:cxn>
                    <a:cxn ang="0">
                      <a:pos x="7" y="4"/>
                    </a:cxn>
                  </a:cxnLst>
                  <a:rect l="0" t="0" r="r" b="b"/>
                  <a:pathLst>
                    <a:path w="34" h="30">
                      <a:moveTo>
                        <a:pt x="7" y="4"/>
                      </a:moveTo>
                      <a:lnTo>
                        <a:pt x="19" y="0"/>
                      </a:lnTo>
                      <a:lnTo>
                        <a:pt x="30" y="8"/>
                      </a:lnTo>
                      <a:lnTo>
                        <a:pt x="34" y="23"/>
                      </a:lnTo>
                      <a:lnTo>
                        <a:pt x="15"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5842" name="Freeform 818"/>
                <p:cNvSpPr>
                  <a:spLocks noChangeAspect="1"/>
                </p:cNvSpPr>
                <p:nvPr/>
              </p:nvSpPr>
              <p:spPr bwMode="auto">
                <a:xfrm>
                  <a:off x="1112" y="3101"/>
                  <a:ext cx="34" cy="30"/>
                </a:xfrm>
                <a:custGeom>
                  <a:avLst/>
                  <a:gdLst/>
                  <a:ahLst/>
                  <a:cxnLst>
                    <a:cxn ang="0">
                      <a:pos x="8" y="3"/>
                    </a:cxn>
                    <a:cxn ang="0">
                      <a:pos x="23" y="0"/>
                    </a:cxn>
                    <a:cxn ang="0">
                      <a:pos x="31" y="7"/>
                    </a:cxn>
                    <a:cxn ang="0">
                      <a:pos x="34" y="26"/>
                    </a:cxn>
                    <a:cxn ang="0">
                      <a:pos x="15" y="30"/>
                    </a:cxn>
                    <a:cxn ang="0">
                      <a:pos x="0" y="15"/>
                    </a:cxn>
                    <a:cxn ang="0">
                      <a:pos x="8" y="3"/>
                    </a:cxn>
                  </a:cxnLst>
                  <a:rect l="0" t="0" r="r" b="b"/>
                  <a:pathLst>
                    <a:path w="34" h="30">
                      <a:moveTo>
                        <a:pt x="8" y="3"/>
                      </a:moveTo>
                      <a:lnTo>
                        <a:pt x="23" y="0"/>
                      </a:lnTo>
                      <a:lnTo>
                        <a:pt x="31" y="7"/>
                      </a:lnTo>
                      <a:lnTo>
                        <a:pt x="34" y="26"/>
                      </a:lnTo>
                      <a:lnTo>
                        <a:pt x="15"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85843" name="Freeform 819"/>
                <p:cNvSpPr>
                  <a:spLocks noChangeAspect="1" noEditPoints="1"/>
                </p:cNvSpPr>
                <p:nvPr/>
              </p:nvSpPr>
              <p:spPr bwMode="auto">
                <a:xfrm>
                  <a:off x="1112" y="3082"/>
                  <a:ext cx="95" cy="49"/>
                </a:xfrm>
                <a:custGeom>
                  <a:avLst/>
                  <a:gdLst/>
                  <a:ahLst/>
                  <a:cxnLst>
                    <a:cxn ang="0">
                      <a:pos x="95" y="7"/>
                    </a:cxn>
                    <a:cxn ang="0">
                      <a:pos x="91" y="26"/>
                    </a:cxn>
                    <a:cxn ang="0">
                      <a:pos x="83" y="19"/>
                    </a:cxn>
                    <a:cxn ang="0">
                      <a:pos x="83" y="11"/>
                    </a:cxn>
                    <a:cxn ang="0">
                      <a:pos x="79" y="7"/>
                    </a:cxn>
                    <a:cxn ang="0">
                      <a:pos x="87" y="0"/>
                    </a:cxn>
                    <a:cxn ang="0">
                      <a:pos x="95" y="7"/>
                    </a:cxn>
                    <a:cxn ang="0">
                      <a:pos x="95" y="7"/>
                    </a:cxn>
                    <a:cxn ang="0">
                      <a:pos x="68" y="15"/>
                    </a:cxn>
                    <a:cxn ang="0">
                      <a:pos x="64" y="34"/>
                    </a:cxn>
                    <a:cxn ang="0">
                      <a:pos x="61" y="26"/>
                    </a:cxn>
                    <a:cxn ang="0">
                      <a:pos x="57" y="19"/>
                    </a:cxn>
                    <a:cxn ang="0">
                      <a:pos x="53" y="15"/>
                    </a:cxn>
                    <a:cxn ang="0">
                      <a:pos x="61" y="7"/>
                    </a:cxn>
                    <a:cxn ang="0">
                      <a:pos x="68" y="15"/>
                    </a:cxn>
                    <a:cxn ang="0">
                      <a:pos x="68" y="15"/>
                    </a:cxn>
                    <a:cxn ang="0">
                      <a:pos x="46" y="22"/>
                    </a:cxn>
                    <a:cxn ang="0">
                      <a:pos x="42" y="41"/>
                    </a:cxn>
                    <a:cxn ang="0">
                      <a:pos x="34" y="34"/>
                    </a:cxn>
                    <a:cxn ang="0">
                      <a:pos x="31" y="26"/>
                    </a:cxn>
                    <a:cxn ang="0">
                      <a:pos x="27" y="22"/>
                    </a:cxn>
                    <a:cxn ang="0">
                      <a:pos x="34" y="15"/>
                    </a:cxn>
                    <a:cxn ang="0">
                      <a:pos x="46" y="22"/>
                    </a:cxn>
                    <a:cxn ang="0">
                      <a:pos x="46" y="22"/>
                    </a:cxn>
                    <a:cxn ang="0">
                      <a:pos x="19" y="30"/>
                    </a:cxn>
                    <a:cxn ang="0">
                      <a:pos x="15" y="49"/>
                    </a:cxn>
                    <a:cxn ang="0">
                      <a:pos x="0" y="34"/>
                    </a:cxn>
                    <a:cxn ang="0">
                      <a:pos x="8" y="22"/>
                    </a:cxn>
                    <a:cxn ang="0">
                      <a:pos x="19" y="30"/>
                    </a:cxn>
                    <a:cxn ang="0">
                      <a:pos x="19" y="30"/>
                    </a:cxn>
                  </a:cxnLst>
                  <a:rect l="0" t="0" r="r" b="b"/>
                  <a:pathLst>
                    <a:path w="95" h="49">
                      <a:moveTo>
                        <a:pt x="95" y="7"/>
                      </a:moveTo>
                      <a:lnTo>
                        <a:pt x="91" y="26"/>
                      </a:lnTo>
                      <a:lnTo>
                        <a:pt x="83" y="19"/>
                      </a:lnTo>
                      <a:lnTo>
                        <a:pt x="83" y="11"/>
                      </a:lnTo>
                      <a:lnTo>
                        <a:pt x="79" y="7"/>
                      </a:lnTo>
                      <a:lnTo>
                        <a:pt x="87" y="0"/>
                      </a:lnTo>
                      <a:lnTo>
                        <a:pt x="95" y="7"/>
                      </a:lnTo>
                      <a:lnTo>
                        <a:pt x="95" y="7"/>
                      </a:lnTo>
                      <a:close/>
                      <a:moveTo>
                        <a:pt x="68" y="15"/>
                      </a:moveTo>
                      <a:lnTo>
                        <a:pt x="64" y="34"/>
                      </a:lnTo>
                      <a:lnTo>
                        <a:pt x="61" y="26"/>
                      </a:lnTo>
                      <a:lnTo>
                        <a:pt x="57" y="19"/>
                      </a:lnTo>
                      <a:lnTo>
                        <a:pt x="53" y="15"/>
                      </a:lnTo>
                      <a:lnTo>
                        <a:pt x="61" y="7"/>
                      </a:lnTo>
                      <a:lnTo>
                        <a:pt x="68" y="15"/>
                      </a:lnTo>
                      <a:lnTo>
                        <a:pt x="68" y="15"/>
                      </a:lnTo>
                      <a:close/>
                      <a:moveTo>
                        <a:pt x="46" y="22"/>
                      </a:moveTo>
                      <a:lnTo>
                        <a:pt x="42" y="41"/>
                      </a:lnTo>
                      <a:lnTo>
                        <a:pt x="34" y="34"/>
                      </a:lnTo>
                      <a:lnTo>
                        <a:pt x="31" y="26"/>
                      </a:lnTo>
                      <a:lnTo>
                        <a:pt x="27" y="22"/>
                      </a:lnTo>
                      <a:lnTo>
                        <a:pt x="34" y="15"/>
                      </a:lnTo>
                      <a:lnTo>
                        <a:pt x="46" y="22"/>
                      </a:lnTo>
                      <a:lnTo>
                        <a:pt x="46" y="22"/>
                      </a:lnTo>
                      <a:close/>
                      <a:moveTo>
                        <a:pt x="19" y="30"/>
                      </a:moveTo>
                      <a:lnTo>
                        <a:pt x="15" y="49"/>
                      </a:lnTo>
                      <a:lnTo>
                        <a:pt x="0" y="34"/>
                      </a:lnTo>
                      <a:lnTo>
                        <a:pt x="8" y="22"/>
                      </a:lnTo>
                      <a:lnTo>
                        <a:pt x="19" y="30"/>
                      </a:lnTo>
                      <a:lnTo>
                        <a:pt x="19" y="30"/>
                      </a:lnTo>
                      <a:close/>
                    </a:path>
                  </a:pathLst>
                </a:custGeom>
                <a:solidFill>
                  <a:srgbClr val="E2E2BF"/>
                </a:solidFill>
                <a:ln w="9525">
                  <a:noFill/>
                  <a:round/>
                  <a:headEnd/>
                  <a:tailEnd/>
                </a:ln>
              </p:spPr>
              <p:txBody>
                <a:bodyPr/>
                <a:lstStyle/>
                <a:p>
                  <a:endParaRPr lang="en-US"/>
                </a:p>
              </p:txBody>
            </p:sp>
            <p:sp>
              <p:nvSpPr>
                <p:cNvPr id="385844" name="Freeform 820"/>
                <p:cNvSpPr>
                  <a:spLocks noChangeAspect="1" noEditPoints="1"/>
                </p:cNvSpPr>
                <p:nvPr/>
              </p:nvSpPr>
              <p:spPr bwMode="auto">
                <a:xfrm>
                  <a:off x="1120" y="3078"/>
                  <a:ext cx="98" cy="34"/>
                </a:xfrm>
                <a:custGeom>
                  <a:avLst/>
                  <a:gdLst/>
                  <a:ahLst/>
                  <a:cxnLst>
                    <a:cxn ang="0">
                      <a:pos x="75" y="4"/>
                    </a:cxn>
                    <a:cxn ang="0">
                      <a:pos x="87" y="11"/>
                    </a:cxn>
                    <a:cxn ang="0">
                      <a:pos x="98" y="8"/>
                    </a:cxn>
                    <a:cxn ang="0">
                      <a:pos x="87" y="0"/>
                    </a:cxn>
                    <a:cxn ang="0">
                      <a:pos x="75" y="4"/>
                    </a:cxn>
                    <a:cxn ang="0">
                      <a:pos x="75" y="4"/>
                    </a:cxn>
                    <a:cxn ang="0">
                      <a:pos x="53" y="11"/>
                    </a:cxn>
                    <a:cxn ang="0">
                      <a:pos x="60" y="19"/>
                    </a:cxn>
                    <a:cxn ang="0">
                      <a:pos x="71" y="15"/>
                    </a:cxn>
                    <a:cxn ang="0">
                      <a:pos x="64" y="8"/>
                    </a:cxn>
                    <a:cxn ang="0">
                      <a:pos x="53" y="11"/>
                    </a:cxn>
                    <a:cxn ang="0">
                      <a:pos x="53" y="11"/>
                    </a:cxn>
                    <a:cxn ang="0">
                      <a:pos x="26" y="19"/>
                    </a:cxn>
                    <a:cxn ang="0">
                      <a:pos x="38" y="26"/>
                    </a:cxn>
                    <a:cxn ang="0">
                      <a:pos x="49" y="23"/>
                    </a:cxn>
                    <a:cxn ang="0">
                      <a:pos x="38" y="15"/>
                    </a:cxn>
                    <a:cxn ang="0">
                      <a:pos x="26" y="19"/>
                    </a:cxn>
                    <a:cxn ang="0">
                      <a:pos x="26" y="19"/>
                    </a:cxn>
                    <a:cxn ang="0">
                      <a:pos x="0" y="26"/>
                    </a:cxn>
                    <a:cxn ang="0">
                      <a:pos x="11" y="34"/>
                    </a:cxn>
                    <a:cxn ang="0">
                      <a:pos x="23" y="30"/>
                    </a:cxn>
                    <a:cxn ang="0">
                      <a:pos x="11" y="23"/>
                    </a:cxn>
                    <a:cxn ang="0">
                      <a:pos x="0" y="26"/>
                    </a:cxn>
                    <a:cxn ang="0">
                      <a:pos x="0" y="26"/>
                    </a:cxn>
                  </a:cxnLst>
                  <a:rect l="0" t="0" r="r" b="b"/>
                  <a:pathLst>
                    <a:path w="98" h="34">
                      <a:moveTo>
                        <a:pt x="75" y="4"/>
                      </a:moveTo>
                      <a:lnTo>
                        <a:pt x="87" y="11"/>
                      </a:lnTo>
                      <a:lnTo>
                        <a:pt x="98" y="8"/>
                      </a:lnTo>
                      <a:lnTo>
                        <a:pt x="87" y="0"/>
                      </a:lnTo>
                      <a:lnTo>
                        <a:pt x="75" y="4"/>
                      </a:lnTo>
                      <a:lnTo>
                        <a:pt x="75" y="4"/>
                      </a:lnTo>
                      <a:close/>
                      <a:moveTo>
                        <a:pt x="53" y="11"/>
                      </a:moveTo>
                      <a:lnTo>
                        <a:pt x="60" y="19"/>
                      </a:lnTo>
                      <a:lnTo>
                        <a:pt x="71" y="15"/>
                      </a:lnTo>
                      <a:lnTo>
                        <a:pt x="64" y="8"/>
                      </a:lnTo>
                      <a:lnTo>
                        <a:pt x="53" y="11"/>
                      </a:lnTo>
                      <a:lnTo>
                        <a:pt x="53" y="11"/>
                      </a:lnTo>
                      <a:close/>
                      <a:moveTo>
                        <a:pt x="26" y="19"/>
                      </a:moveTo>
                      <a:lnTo>
                        <a:pt x="38" y="26"/>
                      </a:lnTo>
                      <a:lnTo>
                        <a:pt x="49" y="23"/>
                      </a:lnTo>
                      <a:lnTo>
                        <a:pt x="38" y="15"/>
                      </a:lnTo>
                      <a:lnTo>
                        <a:pt x="26" y="19"/>
                      </a:lnTo>
                      <a:lnTo>
                        <a:pt x="26" y="19"/>
                      </a:lnTo>
                      <a:close/>
                      <a:moveTo>
                        <a:pt x="0" y="26"/>
                      </a:moveTo>
                      <a:lnTo>
                        <a:pt x="11" y="34"/>
                      </a:lnTo>
                      <a:lnTo>
                        <a:pt x="23" y="30"/>
                      </a:lnTo>
                      <a:lnTo>
                        <a:pt x="11" y="23"/>
                      </a:lnTo>
                      <a:lnTo>
                        <a:pt x="0" y="26"/>
                      </a:lnTo>
                      <a:lnTo>
                        <a:pt x="0" y="26"/>
                      </a:lnTo>
                      <a:close/>
                    </a:path>
                  </a:pathLst>
                </a:custGeom>
                <a:solidFill>
                  <a:srgbClr val="FCFCD8"/>
                </a:solidFill>
                <a:ln w="9525">
                  <a:noFill/>
                  <a:round/>
                  <a:headEnd/>
                  <a:tailEnd/>
                </a:ln>
              </p:spPr>
              <p:txBody>
                <a:bodyPr/>
                <a:lstStyle/>
                <a:p>
                  <a:endParaRPr lang="en-US"/>
                </a:p>
              </p:txBody>
            </p:sp>
            <p:sp>
              <p:nvSpPr>
                <p:cNvPr id="385845" name="Freeform 821"/>
                <p:cNvSpPr>
                  <a:spLocks noChangeAspect="1" noEditPoints="1"/>
                </p:cNvSpPr>
                <p:nvPr/>
              </p:nvSpPr>
              <p:spPr bwMode="auto">
                <a:xfrm>
                  <a:off x="1218" y="3044"/>
                  <a:ext cx="113" cy="53"/>
                </a:xfrm>
                <a:custGeom>
                  <a:avLst/>
                  <a:gdLst/>
                  <a:ahLst/>
                  <a:cxnLst>
                    <a:cxn ang="0">
                      <a:pos x="86" y="4"/>
                    </a:cxn>
                    <a:cxn ang="0">
                      <a:pos x="98" y="0"/>
                    </a:cxn>
                    <a:cxn ang="0">
                      <a:pos x="105" y="7"/>
                    </a:cxn>
                    <a:cxn ang="0">
                      <a:pos x="113" y="26"/>
                    </a:cxn>
                    <a:cxn ang="0">
                      <a:pos x="90" y="30"/>
                    </a:cxn>
                    <a:cxn ang="0">
                      <a:pos x="83" y="23"/>
                    </a:cxn>
                    <a:cxn ang="0">
                      <a:pos x="83" y="15"/>
                    </a:cxn>
                    <a:cxn ang="0">
                      <a:pos x="79" y="11"/>
                    </a:cxn>
                    <a:cxn ang="0">
                      <a:pos x="86" y="4"/>
                    </a:cxn>
                    <a:cxn ang="0">
                      <a:pos x="86" y="4"/>
                    </a:cxn>
                    <a:cxn ang="0">
                      <a:pos x="60" y="11"/>
                    </a:cxn>
                    <a:cxn ang="0">
                      <a:pos x="71" y="7"/>
                    </a:cxn>
                    <a:cxn ang="0">
                      <a:pos x="83" y="15"/>
                    </a:cxn>
                    <a:cxn ang="0">
                      <a:pos x="86" y="34"/>
                    </a:cxn>
                    <a:cxn ang="0">
                      <a:pos x="68" y="38"/>
                    </a:cxn>
                    <a:cxn ang="0">
                      <a:pos x="60" y="30"/>
                    </a:cxn>
                    <a:cxn ang="0">
                      <a:pos x="56" y="23"/>
                    </a:cxn>
                    <a:cxn ang="0">
                      <a:pos x="52" y="19"/>
                    </a:cxn>
                    <a:cxn ang="0">
                      <a:pos x="60" y="11"/>
                    </a:cxn>
                    <a:cxn ang="0">
                      <a:pos x="60" y="11"/>
                    </a:cxn>
                    <a:cxn ang="0">
                      <a:pos x="37" y="19"/>
                    </a:cxn>
                    <a:cxn ang="0">
                      <a:pos x="49" y="15"/>
                    </a:cxn>
                    <a:cxn ang="0">
                      <a:pos x="56" y="23"/>
                    </a:cxn>
                    <a:cxn ang="0">
                      <a:pos x="64" y="42"/>
                    </a:cxn>
                    <a:cxn ang="0">
                      <a:pos x="41" y="45"/>
                    </a:cxn>
                    <a:cxn ang="0">
                      <a:pos x="34" y="38"/>
                    </a:cxn>
                    <a:cxn ang="0">
                      <a:pos x="34" y="34"/>
                    </a:cxn>
                    <a:cxn ang="0">
                      <a:pos x="26" y="26"/>
                    </a:cxn>
                    <a:cxn ang="0">
                      <a:pos x="37" y="19"/>
                    </a:cxn>
                    <a:cxn ang="0">
                      <a:pos x="37" y="19"/>
                    </a:cxn>
                    <a:cxn ang="0">
                      <a:pos x="11" y="26"/>
                    </a:cxn>
                    <a:cxn ang="0">
                      <a:pos x="22" y="23"/>
                    </a:cxn>
                    <a:cxn ang="0">
                      <a:pos x="34" y="34"/>
                    </a:cxn>
                    <a:cxn ang="0">
                      <a:pos x="37" y="49"/>
                    </a:cxn>
                    <a:cxn ang="0">
                      <a:pos x="15" y="53"/>
                    </a:cxn>
                    <a:cxn ang="0">
                      <a:pos x="0" y="38"/>
                    </a:cxn>
                    <a:cxn ang="0">
                      <a:pos x="11" y="26"/>
                    </a:cxn>
                    <a:cxn ang="0">
                      <a:pos x="11" y="26"/>
                    </a:cxn>
                  </a:cxnLst>
                  <a:rect l="0" t="0" r="r" b="b"/>
                  <a:pathLst>
                    <a:path w="113" h="53">
                      <a:moveTo>
                        <a:pt x="86" y="4"/>
                      </a:moveTo>
                      <a:lnTo>
                        <a:pt x="98" y="0"/>
                      </a:lnTo>
                      <a:lnTo>
                        <a:pt x="105" y="7"/>
                      </a:lnTo>
                      <a:lnTo>
                        <a:pt x="113" y="26"/>
                      </a:lnTo>
                      <a:lnTo>
                        <a:pt x="90" y="30"/>
                      </a:lnTo>
                      <a:lnTo>
                        <a:pt x="83" y="23"/>
                      </a:lnTo>
                      <a:lnTo>
                        <a:pt x="83" y="15"/>
                      </a:lnTo>
                      <a:lnTo>
                        <a:pt x="79" y="11"/>
                      </a:lnTo>
                      <a:lnTo>
                        <a:pt x="86" y="4"/>
                      </a:lnTo>
                      <a:lnTo>
                        <a:pt x="86" y="4"/>
                      </a:lnTo>
                      <a:close/>
                      <a:moveTo>
                        <a:pt x="60" y="11"/>
                      </a:moveTo>
                      <a:lnTo>
                        <a:pt x="71" y="7"/>
                      </a:lnTo>
                      <a:lnTo>
                        <a:pt x="83" y="15"/>
                      </a:lnTo>
                      <a:lnTo>
                        <a:pt x="86" y="34"/>
                      </a:lnTo>
                      <a:lnTo>
                        <a:pt x="68" y="38"/>
                      </a:lnTo>
                      <a:lnTo>
                        <a:pt x="60" y="30"/>
                      </a:lnTo>
                      <a:lnTo>
                        <a:pt x="56" y="23"/>
                      </a:lnTo>
                      <a:lnTo>
                        <a:pt x="52" y="19"/>
                      </a:lnTo>
                      <a:lnTo>
                        <a:pt x="60" y="11"/>
                      </a:lnTo>
                      <a:lnTo>
                        <a:pt x="60" y="11"/>
                      </a:lnTo>
                      <a:close/>
                      <a:moveTo>
                        <a:pt x="37" y="19"/>
                      </a:moveTo>
                      <a:lnTo>
                        <a:pt x="49" y="15"/>
                      </a:lnTo>
                      <a:lnTo>
                        <a:pt x="56" y="23"/>
                      </a:lnTo>
                      <a:lnTo>
                        <a:pt x="64" y="42"/>
                      </a:lnTo>
                      <a:lnTo>
                        <a:pt x="41" y="45"/>
                      </a:lnTo>
                      <a:lnTo>
                        <a:pt x="34" y="38"/>
                      </a:lnTo>
                      <a:lnTo>
                        <a:pt x="34" y="34"/>
                      </a:lnTo>
                      <a:lnTo>
                        <a:pt x="26" y="26"/>
                      </a:lnTo>
                      <a:lnTo>
                        <a:pt x="37" y="19"/>
                      </a:lnTo>
                      <a:lnTo>
                        <a:pt x="37" y="19"/>
                      </a:lnTo>
                      <a:close/>
                      <a:moveTo>
                        <a:pt x="11" y="26"/>
                      </a:moveTo>
                      <a:lnTo>
                        <a:pt x="22" y="23"/>
                      </a:lnTo>
                      <a:lnTo>
                        <a:pt x="34" y="34"/>
                      </a:lnTo>
                      <a:lnTo>
                        <a:pt x="37" y="49"/>
                      </a:lnTo>
                      <a:lnTo>
                        <a:pt x="15" y="53"/>
                      </a:lnTo>
                      <a:lnTo>
                        <a:pt x="0" y="38"/>
                      </a:lnTo>
                      <a:lnTo>
                        <a:pt x="11" y="26"/>
                      </a:lnTo>
                      <a:lnTo>
                        <a:pt x="11" y="26"/>
                      </a:lnTo>
                      <a:close/>
                    </a:path>
                  </a:pathLst>
                </a:custGeom>
                <a:solidFill>
                  <a:srgbClr val="BFBFBF"/>
                </a:solidFill>
                <a:ln w="9525">
                  <a:noFill/>
                  <a:round/>
                  <a:headEnd/>
                  <a:tailEnd/>
                </a:ln>
              </p:spPr>
              <p:txBody>
                <a:bodyPr/>
                <a:lstStyle/>
                <a:p>
                  <a:endParaRPr lang="en-US"/>
                </a:p>
              </p:txBody>
            </p:sp>
            <p:sp>
              <p:nvSpPr>
                <p:cNvPr id="385846" name="Freeform 822"/>
                <p:cNvSpPr>
                  <a:spLocks noChangeAspect="1"/>
                </p:cNvSpPr>
                <p:nvPr/>
              </p:nvSpPr>
              <p:spPr bwMode="auto">
                <a:xfrm>
                  <a:off x="1297" y="3044"/>
                  <a:ext cx="34" cy="34"/>
                </a:xfrm>
                <a:custGeom>
                  <a:avLst/>
                  <a:gdLst/>
                  <a:ahLst/>
                  <a:cxnLst>
                    <a:cxn ang="0">
                      <a:pos x="7" y="4"/>
                    </a:cxn>
                    <a:cxn ang="0">
                      <a:pos x="19" y="0"/>
                    </a:cxn>
                    <a:cxn ang="0">
                      <a:pos x="26" y="7"/>
                    </a:cxn>
                    <a:cxn ang="0">
                      <a:pos x="34" y="26"/>
                    </a:cxn>
                    <a:cxn ang="0">
                      <a:pos x="11" y="34"/>
                    </a:cxn>
                    <a:cxn ang="0">
                      <a:pos x="4" y="23"/>
                    </a:cxn>
                    <a:cxn ang="0">
                      <a:pos x="4" y="19"/>
                    </a:cxn>
                    <a:cxn ang="0">
                      <a:pos x="0" y="11"/>
                    </a:cxn>
                    <a:cxn ang="0">
                      <a:pos x="7" y="4"/>
                    </a:cxn>
                  </a:cxnLst>
                  <a:rect l="0" t="0" r="r" b="b"/>
                  <a:pathLst>
                    <a:path w="34" h="34">
                      <a:moveTo>
                        <a:pt x="7" y="4"/>
                      </a:moveTo>
                      <a:lnTo>
                        <a:pt x="19" y="0"/>
                      </a:lnTo>
                      <a:lnTo>
                        <a:pt x="26" y="7"/>
                      </a:lnTo>
                      <a:lnTo>
                        <a:pt x="34" y="26"/>
                      </a:lnTo>
                      <a:lnTo>
                        <a:pt x="11" y="34"/>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5847" name="Freeform 823"/>
                <p:cNvSpPr>
                  <a:spLocks noChangeAspect="1"/>
                </p:cNvSpPr>
                <p:nvPr/>
              </p:nvSpPr>
              <p:spPr bwMode="auto">
                <a:xfrm>
                  <a:off x="1270" y="3051"/>
                  <a:ext cx="34" cy="31"/>
                </a:xfrm>
                <a:custGeom>
                  <a:avLst/>
                  <a:gdLst/>
                  <a:ahLst/>
                  <a:cxnLst>
                    <a:cxn ang="0">
                      <a:pos x="8" y="4"/>
                    </a:cxn>
                    <a:cxn ang="0">
                      <a:pos x="19" y="0"/>
                    </a:cxn>
                    <a:cxn ang="0">
                      <a:pos x="31" y="8"/>
                    </a:cxn>
                    <a:cxn ang="0">
                      <a:pos x="34" y="27"/>
                    </a:cxn>
                    <a:cxn ang="0">
                      <a:pos x="16" y="31"/>
                    </a:cxn>
                    <a:cxn ang="0">
                      <a:pos x="8" y="23"/>
                    </a:cxn>
                    <a:cxn ang="0">
                      <a:pos x="8" y="16"/>
                    </a:cxn>
                    <a:cxn ang="0">
                      <a:pos x="0" y="12"/>
                    </a:cxn>
                    <a:cxn ang="0">
                      <a:pos x="8" y="4"/>
                    </a:cxn>
                  </a:cxnLst>
                  <a:rect l="0" t="0" r="r" b="b"/>
                  <a:pathLst>
                    <a:path w="34" h="31">
                      <a:moveTo>
                        <a:pt x="8" y="4"/>
                      </a:moveTo>
                      <a:lnTo>
                        <a:pt x="19" y="0"/>
                      </a:lnTo>
                      <a:lnTo>
                        <a:pt x="31" y="8"/>
                      </a:lnTo>
                      <a:lnTo>
                        <a:pt x="34" y="27"/>
                      </a:lnTo>
                      <a:lnTo>
                        <a:pt x="16" y="31"/>
                      </a:lnTo>
                      <a:lnTo>
                        <a:pt x="8" y="23"/>
                      </a:lnTo>
                      <a:lnTo>
                        <a:pt x="8"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5848" name="Freeform 824"/>
                <p:cNvSpPr>
                  <a:spLocks noChangeAspect="1"/>
                </p:cNvSpPr>
                <p:nvPr/>
              </p:nvSpPr>
              <p:spPr bwMode="auto">
                <a:xfrm>
                  <a:off x="1248" y="3059"/>
                  <a:ext cx="34" cy="30"/>
                </a:xfrm>
                <a:custGeom>
                  <a:avLst/>
                  <a:gdLst/>
                  <a:ahLst/>
                  <a:cxnLst>
                    <a:cxn ang="0">
                      <a:pos x="7" y="4"/>
                    </a:cxn>
                    <a:cxn ang="0">
                      <a:pos x="19" y="0"/>
                    </a:cxn>
                    <a:cxn ang="0">
                      <a:pos x="30" y="8"/>
                    </a:cxn>
                    <a:cxn ang="0">
                      <a:pos x="34" y="27"/>
                    </a:cxn>
                    <a:cxn ang="0">
                      <a:pos x="11" y="30"/>
                    </a:cxn>
                    <a:cxn ang="0">
                      <a:pos x="4" y="23"/>
                    </a:cxn>
                    <a:cxn ang="0">
                      <a:pos x="4" y="19"/>
                    </a:cxn>
                    <a:cxn ang="0">
                      <a:pos x="0" y="11"/>
                    </a:cxn>
                    <a:cxn ang="0">
                      <a:pos x="7" y="4"/>
                    </a:cxn>
                  </a:cxnLst>
                  <a:rect l="0" t="0" r="r" b="b"/>
                  <a:pathLst>
                    <a:path w="34" h="30">
                      <a:moveTo>
                        <a:pt x="7" y="4"/>
                      </a:moveTo>
                      <a:lnTo>
                        <a:pt x="19" y="0"/>
                      </a:lnTo>
                      <a:lnTo>
                        <a:pt x="30" y="8"/>
                      </a:lnTo>
                      <a:lnTo>
                        <a:pt x="34" y="27"/>
                      </a:lnTo>
                      <a:lnTo>
                        <a:pt x="11" y="30"/>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5849" name="Freeform 825"/>
                <p:cNvSpPr>
                  <a:spLocks noChangeAspect="1"/>
                </p:cNvSpPr>
                <p:nvPr/>
              </p:nvSpPr>
              <p:spPr bwMode="auto">
                <a:xfrm>
                  <a:off x="1218" y="3067"/>
                  <a:ext cx="37" cy="30"/>
                </a:xfrm>
                <a:custGeom>
                  <a:avLst/>
                  <a:gdLst/>
                  <a:ahLst/>
                  <a:cxnLst>
                    <a:cxn ang="0">
                      <a:pos x="11" y="3"/>
                    </a:cxn>
                    <a:cxn ang="0">
                      <a:pos x="22" y="0"/>
                    </a:cxn>
                    <a:cxn ang="0">
                      <a:pos x="34" y="11"/>
                    </a:cxn>
                    <a:cxn ang="0">
                      <a:pos x="37" y="26"/>
                    </a:cxn>
                    <a:cxn ang="0">
                      <a:pos x="15" y="30"/>
                    </a:cxn>
                    <a:cxn ang="0">
                      <a:pos x="0" y="15"/>
                    </a:cxn>
                    <a:cxn ang="0">
                      <a:pos x="11" y="3"/>
                    </a:cxn>
                  </a:cxnLst>
                  <a:rect l="0" t="0" r="r" b="b"/>
                  <a:pathLst>
                    <a:path w="37" h="30">
                      <a:moveTo>
                        <a:pt x="11" y="3"/>
                      </a:moveTo>
                      <a:lnTo>
                        <a:pt x="22" y="0"/>
                      </a:lnTo>
                      <a:lnTo>
                        <a:pt x="34" y="11"/>
                      </a:lnTo>
                      <a:lnTo>
                        <a:pt x="37" y="26"/>
                      </a:lnTo>
                      <a:lnTo>
                        <a:pt x="15" y="30"/>
                      </a:lnTo>
                      <a:lnTo>
                        <a:pt x="0" y="15"/>
                      </a:lnTo>
                      <a:lnTo>
                        <a:pt x="11" y="3"/>
                      </a:lnTo>
                    </a:path>
                  </a:pathLst>
                </a:custGeom>
                <a:noFill/>
                <a:ln w="6350">
                  <a:solidFill>
                    <a:srgbClr val="000000"/>
                  </a:solidFill>
                  <a:prstDash val="solid"/>
                  <a:round/>
                  <a:headEnd/>
                  <a:tailEnd/>
                </a:ln>
              </p:spPr>
              <p:txBody>
                <a:bodyPr/>
                <a:lstStyle/>
                <a:p>
                  <a:endParaRPr lang="en-US"/>
                </a:p>
              </p:txBody>
            </p:sp>
            <p:sp>
              <p:nvSpPr>
                <p:cNvPr id="385850" name="Freeform 826"/>
                <p:cNvSpPr>
                  <a:spLocks noChangeAspect="1" noEditPoints="1"/>
                </p:cNvSpPr>
                <p:nvPr/>
              </p:nvSpPr>
              <p:spPr bwMode="auto">
                <a:xfrm>
                  <a:off x="1222" y="3048"/>
                  <a:ext cx="90" cy="49"/>
                </a:xfrm>
                <a:custGeom>
                  <a:avLst/>
                  <a:gdLst/>
                  <a:ahLst/>
                  <a:cxnLst>
                    <a:cxn ang="0">
                      <a:pos x="90" y="11"/>
                    </a:cxn>
                    <a:cxn ang="0">
                      <a:pos x="86" y="26"/>
                    </a:cxn>
                    <a:cxn ang="0">
                      <a:pos x="82" y="19"/>
                    </a:cxn>
                    <a:cxn ang="0">
                      <a:pos x="79" y="15"/>
                    </a:cxn>
                    <a:cxn ang="0">
                      <a:pos x="75" y="7"/>
                    </a:cxn>
                    <a:cxn ang="0">
                      <a:pos x="82" y="0"/>
                    </a:cxn>
                    <a:cxn ang="0">
                      <a:pos x="90" y="11"/>
                    </a:cxn>
                    <a:cxn ang="0">
                      <a:pos x="90" y="11"/>
                    </a:cxn>
                    <a:cxn ang="0">
                      <a:pos x="67" y="19"/>
                    </a:cxn>
                    <a:cxn ang="0">
                      <a:pos x="64" y="34"/>
                    </a:cxn>
                    <a:cxn ang="0">
                      <a:pos x="56" y="26"/>
                    </a:cxn>
                    <a:cxn ang="0">
                      <a:pos x="56" y="19"/>
                    </a:cxn>
                    <a:cxn ang="0">
                      <a:pos x="52" y="19"/>
                    </a:cxn>
                    <a:cxn ang="0">
                      <a:pos x="56" y="7"/>
                    </a:cxn>
                    <a:cxn ang="0">
                      <a:pos x="67" y="19"/>
                    </a:cxn>
                    <a:cxn ang="0">
                      <a:pos x="67" y="19"/>
                    </a:cxn>
                    <a:cxn ang="0">
                      <a:pos x="41" y="26"/>
                    </a:cxn>
                    <a:cxn ang="0">
                      <a:pos x="37" y="41"/>
                    </a:cxn>
                    <a:cxn ang="0">
                      <a:pos x="30" y="34"/>
                    </a:cxn>
                    <a:cxn ang="0">
                      <a:pos x="30" y="30"/>
                    </a:cxn>
                    <a:cxn ang="0">
                      <a:pos x="26" y="26"/>
                    </a:cxn>
                    <a:cxn ang="0">
                      <a:pos x="33" y="15"/>
                    </a:cxn>
                    <a:cxn ang="0">
                      <a:pos x="41" y="26"/>
                    </a:cxn>
                    <a:cxn ang="0">
                      <a:pos x="41" y="26"/>
                    </a:cxn>
                    <a:cxn ang="0">
                      <a:pos x="15" y="34"/>
                    </a:cxn>
                    <a:cxn ang="0">
                      <a:pos x="15" y="49"/>
                    </a:cxn>
                    <a:cxn ang="0">
                      <a:pos x="0" y="34"/>
                    </a:cxn>
                    <a:cxn ang="0">
                      <a:pos x="7" y="22"/>
                    </a:cxn>
                    <a:cxn ang="0">
                      <a:pos x="15" y="34"/>
                    </a:cxn>
                    <a:cxn ang="0">
                      <a:pos x="15" y="34"/>
                    </a:cxn>
                  </a:cxnLst>
                  <a:rect l="0" t="0" r="r" b="b"/>
                  <a:pathLst>
                    <a:path w="90" h="49">
                      <a:moveTo>
                        <a:pt x="90" y="11"/>
                      </a:moveTo>
                      <a:lnTo>
                        <a:pt x="86" y="26"/>
                      </a:lnTo>
                      <a:lnTo>
                        <a:pt x="82" y="19"/>
                      </a:lnTo>
                      <a:lnTo>
                        <a:pt x="79" y="15"/>
                      </a:lnTo>
                      <a:lnTo>
                        <a:pt x="75" y="7"/>
                      </a:lnTo>
                      <a:lnTo>
                        <a:pt x="82" y="0"/>
                      </a:lnTo>
                      <a:lnTo>
                        <a:pt x="90" y="11"/>
                      </a:lnTo>
                      <a:lnTo>
                        <a:pt x="90" y="11"/>
                      </a:lnTo>
                      <a:close/>
                      <a:moveTo>
                        <a:pt x="67" y="19"/>
                      </a:moveTo>
                      <a:lnTo>
                        <a:pt x="64" y="34"/>
                      </a:lnTo>
                      <a:lnTo>
                        <a:pt x="56" y="26"/>
                      </a:lnTo>
                      <a:lnTo>
                        <a:pt x="56" y="19"/>
                      </a:lnTo>
                      <a:lnTo>
                        <a:pt x="52" y="19"/>
                      </a:lnTo>
                      <a:lnTo>
                        <a:pt x="56" y="7"/>
                      </a:lnTo>
                      <a:lnTo>
                        <a:pt x="67" y="19"/>
                      </a:lnTo>
                      <a:lnTo>
                        <a:pt x="67" y="19"/>
                      </a:lnTo>
                      <a:close/>
                      <a:moveTo>
                        <a:pt x="41" y="26"/>
                      </a:moveTo>
                      <a:lnTo>
                        <a:pt x="37" y="41"/>
                      </a:lnTo>
                      <a:lnTo>
                        <a:pt x="30" y="34"/>
                      </a:lnTo>
                      <a:lnTo>
                        <a:pt x="30" y="30"/>
                      </a:lnTo>
                      <a:lnTo>
                        <a:pt x="26" y="26"/>
                      </a:lnTo>
                      <a:lnTo>
                        <a:pt x="33" y="15"/>
                      </a:lnTo>
                      <a:lnTo>
                        <a:pt x="41" y="26"/>
                      </a:lnTo>
                      <a:lnTo>
                        <a:pt x="41" y="26"/>
                      </a:lnTo>
                      <a:close/>
                      <a:moveTo>
                        <a:pt x="15" y="34"/>
                      </a:moveTo>
                      <a:lnTo>
                        <a:pt x="15" y="49"/>
                      </a:lnTo>
                      <a:lnTo>
                        <a:pt x="0" y="34"/>
                      </a:lnTo>
                      <a:lnTo>
                        <a:pt x="7" y="22"/>
                      </a:lnTo>
                      <a:lnTo>
                        <a:pt x="15" y="34"/>
                      </a:lnTo>
                      <a:lnTo>
                        <a:pt x="15" y="34"/>
                      </a:lnTo>
                      <a:close/>
                    </a:path>
                  </a:pathLst>
                </a:custGeom>
                <a:solidFill>
                  <a:srgbClr val="606060"/>
                </a:solidFill>
                <a:ln w="9525">
                  <a:noFill/>
                  <a:round/>
                  <a:headEnd/>
                  <a:tailEnd/>
                </a:ln>
              </p:spPr>
              <p:txBody>
                <a:bodyPr/>
                <a:lstStyle/>
                <a:p>
                  <a:endParaRPr lang="en-US"/>
                </a:p>
              </p:txBody>
            </p:sp>
            <p:sp>
              <p:nvSpPr>
                <p:cNvPr id="385851" name="Freeform 827"/>
                <p:cNvSpPr>
                  <a:spLocks noChangeAspect="1" noEditPoints="1"/>
                </p:cNvSpPr>
                <p:nvPr/>
              </p:nvSpPr>
              <p:spPr bwMode="auto">
                <a:xfrm>
                  <a:off x="1229" y="3044"/>
                  <a:ext cx="98" cy="34"/>
                </a:xfrm>
                <a:custGeom>
                  <a:avLst/>
                  <a:gdLst/>
                  <a:ahLst/>
                  <a:cxnLst>
                    <a:cxn ang="0">
                      <a:pos x="75" y="4"/>
                    </a:cxn>
                    <a:cxn ang="0">
                      <a:pos x="83" y="11"/>
                    </a:cxn>
                    <a:cxn ang="0">
                      <a:pos x="98" y="11"/>
                    </a:cxn>
                    <a:cxn ang="0">
                      <a:pos x="87" y="0"/>
                    </a:cxn>
                    <a:cxn ang="0">
                      <a:pos x="75" y="4"/>
                    </a:cxn>
                    <a:cxn ang="0">
                      <a:pos x="75" y="4"/>
                    </a:cxn>
                    <a:cxn ang="0">
                      <a:pos x="53" y="11"/>
                    </a:cxn>
                    <a:cxn ang="0">
                      <a:pos x="60" y="23"/>
                    </a:cxn>
                    <a:cxn ang="0">
                      <a:pos x="72" y="19"/>
                    </a:cxn>
                    <a:cxn ang="0">
                      <a:pos x="60" y="7"/>
                    </a:cxn>
                    <a:cxn ang="0">
                      <a:pos x="53" y="11"/>
                    </a:cxn>
                    <a:cxn ang="0">
                      <a:pos x="53" y="11"/>
                    </a:cxn>
                    <a:cxn ang="0">
                      <a:pos x="26" y="19"/>
                    </a:cxn>
                    <a:cxn ang="0">
                      <a:pos x="34" y="30"/>
                    </a:cxn>
                    <a:cxn ang="0">
                      <a:pos x="45" y="26"/>
                    </a:cxn>
                    <a:cxn ang="0">
                      <a:pos x="38" y="15"/>
                    </a:cxn>
                    <a:cxn ang="0">
                      <a:pos x="26" y="19"/>
                    </a:cxn>
                    <a:cxn ang="0">
                      <a:pos x="26" y="19"/>
                    </a:cxn>
                    <a:cxn ang="0">
                      <a:pos x="0" y="26"/>
                    </a:cxn>
                    <a:cxn ang="0">
                      <a:pos x="11" y="34"/>
                    </a:cxn>
                    <a:cxn ang="0">
                      <a:pos x="23" y="34"/>
                    </a:cxn>
                    <a:cxn ang="0">
                      <a:pos x="11" y="23"/>
                    </a:cxn>
                    <a:cxn ang="0">
                      <a:pos x="0" y="26"/>
                    </a:cxn>
                    <a:cxn ang="0">
                      <a:pos x="0" y="26"/>
                    </a:cxn>
                  </a:cxnLst>
                  <a:rect l="0" t="0" r="r" b="b"/>
                  <a:pathLst>
                    <a:path w="98" h="34">
                      <a:moveTo>
                        <a:pt x="75" y="4"/>
                      </a:moveTo>
                      <a:lnTo>
                        <a:pt x="83" y="11"/>
                      </a:lnTo>
                      <a:lnTo>
                        <a:pt x="98" y="11"/>
                      </a:lnTo>
                      <a:lnTo>
                        <a:pt x="87" y="0"/>
                      </a:lnTo>
                      <a:lnTo>
                        <a:pt x="75" y="4"/>
                      </a:lnTo>
                      <a:lnTo>
                        <a:pt x="75" y="4"/>
                      </a:lnTo>
                      <a:close/>
                      <a:moveTo>
                        <a:pt x="53" y="11"/>
                      </a:moveTo>
                      <a:lnTo>
                        <a:pt x="60" y="23"/>
                      </a:lnTo>
                      <a:lnTo>
                        <a:pt x="72" y="19"/>
                      </a:lnTo>
                      <a:lnTo>
                        <a:pt x="60" y="7"/>
                      </a:lnTo>
                      <a:lnTo>
                        <a:pt x="53" y="11"/>
                      </a:lnTo>
                      <a:lnTo>
                        <a:pt x="53" y="11"/>
                      </a:lnTo>
                      <a:close/>
                      <a:moveTo>
                        <a:pt x="26" y="19"/>
                      </a:moveTo>
                      <a:lnTo>
                        <a:pt x="34" y="30"/>
                      </a:lnTo>
                      <a:lnTo>
                        <a:pt x="45" y="26"/>
                      </a:lnTo>
                      <a:lnTo>
                        <a:pt x="38" y="15"/>
                      </a:lnTo>
                      <a:lnTo>
                        <a:pt x="26" y="19"/>
                      </a:lnTo>
                      <a:lnTo>
                        <a:pt x="26" y="19"/>
                      </a:lnTo>
                      <a:close/>
                      <a:moveTo>
                        <a:pt x="0" y="26"/>
                      </a:moveTo>
                      <a:lnTo>
                        <a:pt x="11" y="34"/>
                      </a:lnTo>
                      <a:lnTo>
                        <a:pt x="23" y="34"/>
                      </a:lnTo>
                      <a:lnTo>
                        <a:pt x="11" y="23"/>
                      </a:lnTo>
                      <a:lnTo>
                        <a:pt x="0" y="26"/>
                      </a:lnTo>
                      <a:lnTo>
                        <a:pt x="0" y="26"/>
                      </a:lnTo>
                      <a:close/>
                    </a:path>
                  </a:pathLst>
                </a:custGeom>
                <a:solidFill>
                  <a:srgbClr val="E5E5E5"/>
                </a:solidFill>
                <a:ln w="9525">
                  <a:noFill/>
                  <a:round/>
                  <a:headEnd/>
                  <a:tailEnd/>
                </a:ln>
              </p:spPr>
              <p:txBody>
                <a:bodyPr/>
                <a:lstStyle/>
                <a:p>
                  <a:endParaRPr lang="en-US"/>
                </a:p>
              </p:txBody>
            </p:sp>
            <p:sp>
              <p:nvSpPr>
                <p:cNvPr id="385852" name="Freeform 828"/>
                <p:cNvSpPr>
                  <a:spLocks noChangeAspect="1" noEditPoints="1"/>
                </p:cNvSpPr>
                <p:nvPr/>
              </p:nvSpPr>
              <p:spPr bwMode="auto">
                <a:xfrm>
                  <a:off x="1327" y="3010"/>
                  <a:ext cx="109" cy="57"/>
                </a:xfrm>
                <a:custGeom>
                  <a:avLst/>
                  <a:gdLst/>
                  <a:ahLst/>
                  <a:cxnLst>
                    <a:cxn ang="0">
                      <a:pos x="83" y="3"/>
                    </a:cxn>
                    <a:cxn ang="0">
                      <a:pos x="94" y="0"/>
                    </a:cxn>
                    <a:cxn ang="0">
                      <a:pos x="105" y="11"/>
                    </a:cxn>
                    <a:cxn ang="0">
                      <a:pos x="109" y="26"/>
                    </a:cxn>
                    <a:cxn ang="0">
                      <a:pos x="90" y="34"/>
                    </a:cxn>
                    <a:cxn ang="0">
                      <a:pos x="83" y="26"/>
                    </a:cxn>
                    <a:cxn ang="0">
                      <a:pos x="79" y="19"/>
                    </a:cxn>
                    <a:cxn ang="0">
                      <a:pos x="75" y="15"/>
                    </a:cxn>
                    <a:cxn ang="0">
                      <a:pos x="83" y="3"/>
                    </a:cxn>
                    <a:cxn ang="0">
                      <a:pos x="83" y="3"/>
                    </a:cxn>
                    <a:cxn ang="0">
                      <a:pos x="56" y="11"/>
                    </a:cxn>
                    <a:cxn ang="0">
                      <a:pos x="71" y="11"/>
                    </a:cxn>
                    <a:cxn ang="0">
                      <a:pos x="79" y="19"/>
                    </a:cxn>
                    <a:cxn ang="0">
                      <a:pos x="87" y="34"/>
                    </a:cxn>
                    <a:cxn ang="0">
                      <a:pos x="64" y="41"/>
                    </a:cxn>
                    <a:cxn ang="0">
                      <a:pos x="56" y="34"/>
                    </a:cxn>
                    <a:cxn ang="0">
                      <a:pos x="56" y="26"/>
                    </a:cxn>
                    <a:cxn ang="0">
                      <a:pos x="49" y="22"/>
                    </a:cxn>
                    <a:cxn ang="0">
                      <a:pos x="56" y="11"/>
                    </a:cxn>
                    <a:cxn ang="0">
                      <a:pos x="56" y="11"/>
                    </a:cxn>
                    <a:cxn ang="0">
                      <a:pos x="34" y="19"/>
                    </a:cxn>
                    <a:cxn ang="0">
                      <a:pos x="45" y="15"/>
                    </a:cxn>
                    <a:cxn ang="0">
                      <a:pos x="56" y="26"/>
                    </a:cxn>
                    <a:cxn ang="0">
                      <a:pos x="60" y="41"/>
                    </a:cxn>
                    <a:cxn ang="0">
                      <a:pos x="38" y="49"/>
                    </a:cxn>
                    <a:cxn ang="0">
                      <a:pos x="30" y="41"/>
                    </a:cxn>
                    <a:cxn ang="0">
                      <a:pos x="30" y="34"/>
                    </a:cxn>
                    <a:cxn ang="0">
                      <a:pos x="26" y="30"/>
                    </a:cxn>
                    <a:cxn ang="0">
                      <a:pos x="34" y="19"/>
                    </a:cxn>
                    <a:cxn ang="0">
                      <a:pos x="34" y="19"/>
                    </a:cxn>
                    <a:cxn ang="0">
                      <a:pos x="7" y="26"/>
                    </a:cxn>
                    <a:cxn ang="0">
                      <a:pos x="19" y="22"/>
                    </a:cxn>
                    <a:cxn ang="0">
                      <a:pos x="30" y="34"/>
                    </a:cxn>
                    <a:cxn ang="0">
                      <a:pos x="34" y="49"/>
                    </a:cxn>
                    <a:cxn ang="0">
                      <a:pos x="15" y="57"/>
                    </a:cxn>
                    <a:cxn ang="0">
                      <a:pos x="0" y="38"/>
                    </a:cxn>
                    <a:cxn ang="0">
                      <a:pos x="7" y="26"/>
                    </a:cxn>
                    <a:cxn ang="0">
                      <a:pos x="7" y="26"/>
                    </a:cxn>
                  </a:cxnLst>
                  <a:rect l="0" t="0" r="r" b="b"/>
                  <a:pathLst>
                    <a:path w="109" h="57">
                      <a:moveTo>
                        <a:pt x="83" y="3"/>
                      </a:moveTo>
                      <a:lnTo>
                        <a:pt x="94" y="0"/>
                      </a:lnTo>
                      <a:lnTo>
                        <a:pt x="105" y="11"/>
                      </a:lnTo>
                      <a:lnTo>
                        <a:pt x="109" y="26"/>
                      </a:lnTo>
                      <a:lnTo>
                        <a:pt x="90" y="34"/>
                      </a:lnTo>
                      <a:lnTo>
                        <a:pt x="83" y="26"/>
                      </a:lnTo>
                      <a:lnTo>
                        <a:pt x="79" y="19"/>
                      </a:lnTo>
                      <a:lnTo>
                        <a:pt x="75" y="15"/>
                      </a:lnTo>
                      <a:lnTo>
                        <a:pt x="83" y="3"/>
                      </a:lnTo>
                      <a:lnTo>
                        <a:pt x="83" y="3"/>
                      </a:lnTo>
                      <a:close/>
                      <a:moveTo>
                        <a:pt x="56" y="11"/>
                      </a:moveTo>
                      <a:lnTo>
                        <a:pt x="71" y="11"/>
                      </a:lnTo>
                      <a:lnTo>
                        <a:pt x="79" y="19"/>
                      </a:lnTo>
                      <a:lnTo>
                        <a:pt x="87" y="34"/>
                      </a:lnTo>
                      <a:lnTo>
                        <a:pt x="64" y="41"/>
                      </a:lnTo>
                      <a:lnTo>
                        <a:pt x="56" y="34"/>
                      </a:lnTo>
                      <a:lnTo>
                        <a:pt x="56" y="26"/>
                      </a:lnTo>
                      <a:lnTo>
                        <a:pt x="49" y="22"/>
                      </a:lnTo>
                      <a:lnTo>
                        <a:pt x="56" y="11"/>
                      </a:lnTo>
                      <a:lnTo>
                        <a:pt x="56" y="11"/>
                      </a:lnTo>
                      <a:close/>
                      <a:moveTo>
                        <a:pt x="34" y="19"/>
                      </a:moveTo>
                      <a:lnTo>
                        <a:pt x="45" y="15"/>
                      </a:lnTo>
                      <a:lnTo>
                        <a:pt x="56" y="26"/>
                      </a:lnTo>
                      <a:lnTo>
                        <a:pt x="60" y="41"/>
                      </a:lnTo>
                      <a:lnTo>
                        <a:pt x="38" y="49"/>
                      </a:lnTo>
                      <a:lnTo>
                        <a:pt x="30" y="41"/>
                      </a:lnTo>
                      <a:lnTo>
                        <a:pt x="30" y="34"/>
                      </a:lnTo>
                      <a:lnTo>
                        <a:pt x="26" y="30"/>
                      </a:lnTo>
                      <a:lnTo>
                        <a:pt x="34" y="19"/>
                      </a:lnTo>
                      <a:lnTo>
                        <a:pt x="34" y="19"/>
                      </a:lnTo>
                      <a:close/>
                      <a:moveTo>
                        <a:pt x="7" y="26"/>
                      </a:moveTo>
                      <a:lnTo>
                        <a:pt x="19" y="22"/>
                      </a:lnTo>
                      <a:lnTo>
                        <a:pt x="30" y="34"/>
                      </a:lnTo>
                      <a:lnTo>
                        <a:pt x="34" y="49"/>
                      </a:lnTo>
                      <a:lnTo>
                        <a:pt x="15" y="57"/>
                      </a:lnTo>
                      <a:lnTo>
                        <a:pt x="0" y="38"/>
                      </a:lnTo>
                      <a:lnTo>
                        <a:pt x="7" y="26"/>
                      </a:lnTo>
                      <a:lnTo>
                        <a:pt x="7" y="26"/>
                      </a:lnTo>
                      <a:close/>
                    </a:path>
                  </a:pathLst>
                </a:custGeom>
                <a:solidFill>
                  <a:srgbClr val="F4F4D1"/>
                </a:solidFill>
                <a:ln w="9525">
                  <a:noFill/>
                  <a:round/>
                  <a:headEnd/>
                  <a:tailEnd/>
                </a:ln>
              </p:spPr>
              <p:txBody>
                <a:bodyPr/>
                <a:lstStyle/>
                <a:p>
                  <a:endParaRPr lang="en-US"/>
                </a:p>
              </p:txBody>
            </p:sp>
            <p:sp>
              <p:nvSpPr>
                <p:cNvPr id="385853" name="Freeform 829"/>
                <p:cNvSpPr>
                  <a:spLocks noChangeAspect="1"/>
                </p:cNvSpPr>
                <p:nvPr/>
              </p:nvSpPr>
              <p:spPr bwMode="auto">
                <a:xfrm>
                  <a:off x="1402" y="3010"/>
                  <a:ext cx="34" cy="34"/>
                </a:xfrm>
                <a:custGeom>
                  <a:avLst/>
                  <a:gdLst/>
                  <a:ahLst/>
                  <a:cxnLst>
                    <a:cxn ang="0">
                      <a:pos x="8" y="3"/>
                    </a:cxn>
                    <a:cxn ang="0">
                      <a:pos x="19" y="0"/>
                    </a:cxn>
                    <a:cxn ang="0">
                      <a:pos x="30" y="11"/>
                    </a:cxn>
                    <a:cxn ang="0">
                      <a:pos x="34" y="26"/>
                    </a:cxn>
                    <a:cxn ang="0">
                      <a:pos x="15" y="34"/>
                    </a:cxn>
                    <a:cxn ang="0">
                      <a:pos x="8" y="26"/>
                    </a:cxn>
                    <a:cxn ang="0">
                      <a:pos x="4" y="19"/>
                    </a:cxn>
                    <a:cxn ang="0">
                      <a:pos x="0" y="15"/>
                    </a:cxn>
                    <a:cxn ang="0">
                      <a:pos x="8" y="3"/>
                    </a:cxn>
                  </a:cxnLst>
                  <a:rect l="0" t="0" r="r" b="b"/>
                  <a:pathLst>
                    <a:path w="34" h="34">
                      <a:moveTo>
                        <a:pt x="8" y="3"/>
                      </a:moveTo>
                      <a:lnTo>
                        <a:pt x="19" y="0"/>
                      </a:lnTo>
                      <a:lnTo>
                        <a:pt x="30" y="11"/>
                      </a:lnTo>
                      <a:lnTo>
                        <a:pt x="34" y="26"/>
                      </a:lnTo>
                      <a:lnTo>
                        <a:pt x="15" y="34"/>
                      </a:lnTo>
                      <a:lnTo>
                        <a:pt x="8" y="26"/>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85854" name="Freeform 830"/>
                <p:cNvSpPr>
                  <a:spLocks noChangeAspect="1"/>
                </p:cNvSpPr>
                <p:nvPr/>
              </p:nvSpPr>
              <p:spPr bwMode="auto">
                <a:xfrm>
                  <a:off x="1376" y="3021"/>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85855" name="Freeform 831"/>
                <p:cNvSpPr>
                  <a:spLocks noChangeAspect="1"/>
                </p:cNvSpPr>
                <p:nvPr/>
              </p:nvSpPr>
              <p:spPr bwMode="auto">
                <a:xfrm>
                  <a:off x="1353" y="3029"/>
                  <a:ext cx="34" cy="30"/>
                </a:xfrm>
                <a:custGeom>
                  <a:avLst/>
                  <a:gdLst/>
                  <a:ahLst/>
                  <a:cxnLst>
                    <a:cxn ang="0">
                      <a:pos x="8" y="3"/>
                    </a:cxn>
                    <a:cxn ang="0">
                      <a:pos x="19" y="0"/>
                    </a:cxn>
                    <a:cxn ang="0">
                      <a:pos x="30" y="7"/>
                    </a:cxn>
                    <a:cxn ang="0">
                      <a:pos x="34" y="22"/>
                    </a:cxn>
                    <a:cxn ang="0">
                      <a:pos x="12" y="30"/>
                    </a:cxn>
                    <a:cxn ang="0">
                      <a:pos x="4" y="22"/>
                    </a:cxn>
                    <a:cxn ang="0">
                      <a:pos x="4" y="15"/>
                    </a:cxn>
                    <a:cxn ang="0">
                      <a:pos x="0" y="11"/>
                    </a:cxn>
                    <a:cxn ang="0">
                      <a:pos x="8" y="3"/>
                    </a:cxn>
                  </a:cxnLst>
                  <a:rect l="0" t="0" r="r" b="b"/>
                  <a:pathLst>
                    <a:path w="34" h="30">
                      <a:moveTo>
                        <a:pt x="8" y="3"/>
                      </a:moveTo>
                      <a:lnTo>
                        <a:pt x="19" y="0"/>
                      </a:lnTo>
                      <a:lnTo>
                        <a:pt x="30" y="7"/>
                      </a:lnTo>
                      <a:lnTo>
                        <a:pt x="34" y="22"/>
                      </a:lnTo>
                      <a:lnTo>
                        <a:pt x="12"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85856" name="Freeform 832"/>
                <p:cNvSpPr>
                  <a:spLocks noChangeAspect="1"/>
                </p:cNvSpPr>
                <p:nvPr/>
              </p:nvSpPr>
              <p:spPr bwMode="auto">
                <a:xfrm>
                  <a:off x="1327" y="3036"/>
                  <a:ext cx="34" cy="31"/>
                </a:xfrm>
                <a:custGeom>
                  <a:avLst/>
                  <a:gdLst/>
                  <a:ahLst/>
                  <a:cxnLst>
                    <a:cxn ang="0">
                      <a:pos x="7" y="4"/>
                    </a:cxn>
                    <a:cxn ang="0">
                      <a:pos x="19" y="0"/>
                    </a:cxn>
                    <a:cxn ang="0">
                      <a:pos x="30" y="8"/>
                    </a:cxn>
                    <a:cxn ang="0">
                      <a:pos x="34" y="23"/>
                    </a:cxn>
                    <a:cxn ang="0">
                      <a:pos x="15" y="31"/>
                    </a:cxn>
                    <a:cxn ang="0">
                      <a:pos x="0" y="15"/>
                    </a:cxn>
                    <a:cxn ang="0">
                      <a:pos x="7" y="4"/>
                    </a:cxn>
                  </a:cxnLst>
                  <a:rect l="0" t="0" r="r" b="b"/>
                  <a:pathLst>
                    <a:path w="34" h="31">
                      <a:moveTo>
                        <a:pt x="7" y="4"/>
                      </a:moveTo>
                      <a:lnTo>
                        <a:pt x="19" y="0"/>
                      </a:lnTo>
                      <a:lnTo>
                        <a:pt x="30" y="8"/>
                      </a:lnTo>
                      <a:lnTo>
                        <a:pt x="34" y="23"/>
                      </a:lnTo>
                      <a:lnTo>
                        <a:pt x="15" y="31"/>
                      </a:lnTo>
                      <a:lnTo>
                        <a:pt x="0" y="15"/>
                      </a:lnTo>
                      <a:lnTo>
                        <a:pt x="7" y="4"/>
                      </a:lnTo>
                    </a:path>
                  </a:pathLst>
                </a:custGeom>
                <a:noFill/>
                <a:ln w="6350">
                  <a:solidFill>
                    <a:srgbClr val="000000"/>
                  </a:solidFill>
                  <a:prstDash val="solid"/>
                  <a:round/>
                  <a:headEnd/>
                  <a:tailEnd/>
                </a:ln>
              </p:spPr>
              <p:txBody>
                <a:bodyPr/>
                <a:lstStyle/>
                <a:p>
                  <a:endParaRPr lang="en-US"/>
                </a:p>
              </p:txBody>
            </p:sp>
            <p:sp>
              <p:nvSpPr>
                <p:cNvPr id="385857" name="Freeform 833"/>
                <p:cNvSpPr>
                  <a:spLocks noChangeAspect="1" noEditPoints="1"/>
                </p:cNvSpPr>
                <p:nvPr/>
              </p:nvSpPr>
              <p:spPr bwMode="auto">
                <a:xfrm>
                  <a:off x="1327" y="3013"/>
                  <a:ext cx="94" cy="54"/>
                </a:xfrm>
                <a:custGeom>
                  <a:avLst/>
                  <a:gdLst/>
                  <a:ahLst/>
                  <a:cxnLst>
                    <a:cxn ang="0">
                      <a:pos x="94" y="12"/>
                    </a:cxn>
                    <a:cxn ang="0">
                      <a:pos x="90" y="31"/>
                    </a:cxn>
                    <a:cxn ang="0">
                      <a:pos x="83" y="23"/>
                    </a:cxn>
                    <a:cxn ang="0">
                      <a:pos x="79" y="16"/>
                    </a:cxn>
                    <a:cxn ang="0">
                      <a:pos x="75" y="12"/>
                    </a:cxn>
                    <a:cxn ang="0">
                      <a:pos x="83" y="0"/>
                    </a:cxn>
                    <a:cxn ang="0">
                      <a:pos x="94" y="12"/>
                    </a:cxn>
                    <a:cxn ang="0">
                      <a:pos x="94" y="12"/>
                    </a:cxn>
                    <a:cxn ang="0">
                      <a:pos x="68" y="19"/>
                    </a:cxn>
                    <a:cxn ang="0">
                      <a:pos x="64" y="38"/>
                    </a:cxn>
                    <a:cxn ang="0">
                      <a:pos x="56" y="31"/>
                    </a:cxn>
                    <a:cxn ang="0">
                      <a:pos x="56" y="23"/>
                    </a:cxn>
                    <a:cxn ang="0">
                      <a:pos x="53" y="19"/>
                    </a:cxn>
                    <a:cxn ang="0">
                      <a:pos x="60" y="8"/>
                    </a:cxn>
                    <a:cxn ang="0">
                      <a:pos x="68" y="19"/>
                    </a:cxn>
                    <a:cxn ang="0">
                      <a:pos x="68" y="19"/>
                    </a:cxn>
                    <a:cxn ang="0">
                      <a:pos x="41" y="27"/>
                    </a:cxn>
                    <a:cxn ang="0">
                      <a:pos x="38" y="46"/>
                    </a:cxn>
                    <a:cxn ang="0">
                      <a:pos x="30" y="35"/>
                    </a:cxn>
                    <a:cxn ang="0">
                      <a:pos x="30" y="31"/>
                    </a:cxn>
                    <a:cxn ang="0">
                      <a:pos x="26" y="27"/>
                    </a:cxn>
                    <a:cxn ang="0">
                      <a:pos x="34" y="16"/>
                    </a:cxn>
                    <a:cxn ang="0">
                      <a:pos x="41" y="27"/>
                    </a:cxn>
                    <a:cxn ang="0">
                      <a:pos x="41" y="27"/>
                    </a:cxn>
                    <a:cxn ang="0">
                      <a:pos x="15" y="35"/>
                    </a:cxn>
                    <a:cxn ang="0">
                      <a:pos x="15" y="54"/>
                    </a:cxn>
                    <a:cxn ang="0">
                      <a:pos x="0" y="35"/>
                    </a:cxn>
                    <a:cxn ang="0">
                      <a:pos x="7" y="23"/>
                    </a:cxn>
                    <a:cxn ang="0">
                      <a:pos x="15" y="35"/>
                    </a:cxn>
                    <a:cxn ang="0">
                      <a:pos x="15" y="35"/>
                    </a:cxn>
                  </a:cxnLst>
                  <a:rect l="0" t="0" r="r" b="b"/>
                  <a:pathLst>
                    <a:path w="94" h="54">
                      <a:moveTo>
                        <a:pt x="94" y="12"/>
                      </a:moveTo>
                      <a:lnTo>
                        <a:pt x="90" y="31"/>
                      </a:lnTo>
                      <a:lnTo>
                        <a:pt x="83" y="23"/>
                      </a:lnTo>
                      <a:lnTo>
                        <a:pt x="79" y="16"/>
                      </a:lnTo>
                      <a:lnTo>
                        <a:pt x="75" y="12"/>
                      </a:lnTo>
                      <a:lnTo>
                        <a:pt x="83" y="0"/>
                      </a:lnTo>
                      <a:lnTo>
                        <a:pt x="94" y="12"/>
                      </a:lnTo>
                      <a:lnTo>
                        <a:pt x="94" y="12"/>
                      </a:lnTo>
                      <a:close/>
                      <a:moveTo>
                        <a:pt x="68" y="19"/>
                      </a:moveTo>
                      <a:lnTo>
                        <a:pt x="64" y="38"/>
                      </a:lnTo>
                      <a:lnTo>
                        <a:pt x="56" y="31"/>
                      </a:lnTo>
                      <a:lnTo>
                        <a:pt x="56" y="23"/>
                      </a:lnTo>
                      <a:lnTo>
                        <a:pt x="53" y="19"/>
                      </a:lnTo>
                      <a:lnTo>
                        <a:pt x="60" y="8"/>
                      </a:lnTo>
                      <a:lnTo>
                        <a:pt x="68" y="19"/>
                      </a:lnTo>
                      <a:lnTo>
                        <a:pt x="68" y="19"/>
                      </a:lnTo>
                      <a:close/>
                      <a:moveTo>
                        <a:pt x="41" y="27"/>
                      </a:moveTo>
                      <a:lnTo>
                        <a:pt x="38" y="46"/>
                      </a:lnTo>
                      <a:lnTo>
                        <a:pt x="30" y="35"/>
                      </a:lnTo>
                      <a:lnTo>
                        <a:pt x="30" y="31"/>
                      </a:lnTo>
                      <a:lnTo>
                        <a:pt x="26" y="27"/>
                      </a:lnTo>
                      <a:lnTo>
                        <a:pt x="34" y="16"/>
                      </a:lnTo>
                      <a:lnTo>
                        <a:pt x="41" y="27"/>
                      </a:lnTo>
                      <a:lnTo>
                        <a:pt x="41" y="27"/>
                      </a:lnTo>
                      <a:close/>
                      <a:moveTo>
                        <a:pt x="15" y="35"/>
                      </a:moveTo>
                      <a:lnTo>
                        <a:pt x="15" y="54"/>
                      </a:lnTo>
                      <a:lnTo>
                        <a:pt x="0" y="35"/>
                      </a:lnTo>
                      <a:lnTo>
                        <a:pt x="7" y="23"/>
                      </a:lnTo>
                      <a:lnTo>
                        <a:pt x="15" y="35"/>
                      </a:lnTo>
                      <a:lnTo>
                        <a:pt x="15" y="35"/>
                      </a:lnTo>
                      <a:close/>
                    </a:path>
                  </a:pathLst>
                </a:custGeom>
                <a:solidFill>
                  <a:srgbClr val="E2E2BF"/>
                </a:solidFill>
                <a:ln w="9525">
                  <a:noFill/>
                  <a:round/>
                  <a:headEnd/>
                  <a:tailEnd/>
                </a:ln>
              </p:spPr>
              <p:txBody>
                <a:bodyPr/>
                <a:lstStyle/>
                <a:p>
                  <a:endParaRPr lang="en-US"/>
                </a:p>
              </p:txBody>
            </p:sp>
            <p:sp>
              <p:nvSpPr>
                <p:cNvPr id="385858" name="Freeform 834"/>
                <p:cNvSpPr>
                  <a:spLocks noChangeAspect="1" noEditPoints="1"/>
                </p:cNvSpPr>
                <p:nvPr/>
              </p:nvSpPr>
              <p:spPr bwMode="auto">
                <a:xfrm>
                  <a:off x="1334" y="3010"/>
                  <a:ext cx="95" cy="38"/>
                </a:xfrm>
                <a:custGeom>
                  <a:avLst/>
                  <a:gdLst/>
                  <a:ahLst/>
                  <a:cxnLst>
                    <a:cxn ang="0">
                      <a:pos x="76" y="3"/>
                    </a:cxn>
                    <a:cxn ang="0">
                      <a:pos x="83" y="15"/>
                    </a:cxn>
                    <a:cxn ang="0">
                      <a:pos x="95" y="11"/>
                    </a:cxn>
                    <a:cxn ang="0">
                      <a:pos x="87" y="0"/>
                    </a:cxn>
                    <a:cxn ang="0">
                      <a:pos x="76" y="3"/>
                    </a:cxn>
                    <a:cxn ang="0">
                      <a:pos x="76" y="3"/>
                    </a:cxn>
                    <a:cxn ang="0">
                      <a:pos x="49" y="11"/>
                    </a:cxn>
                    <a:cxn ang="0">
                      <a:pos x="61" y="22"/>
                    </a:cxn>
                    <a:cxn ang="0">
                      <a:pos x="72" y="19"/>
                    </a:cxn>
                    <a:cxn ang="0">
                      <a:pos x="61" y="11"/>
                    </a:cxn>
                    <a:cxn ang="0">
                      <a:pos x="49" y="11"/>
                    </a:cxn>
                    <a:cxn ang="0">
                      <a:pos x="49" y="11"/>
                    </a:cxn>
                    <a:cxn ang="0">
                      <a:pos x="27" y="19"/>
                    </a:cxn>
                    <a:cxn ang="0">
                      <a:pos x="34" y="30"/>
                    </a:cxn>
                    <a:cxn ang="0">
                      <a:pos x="46" y="26"/>
                    </a:cxn>
                    <a:cxn ang="0">
                      <a:pos x="38" y="19"/>
                    </a:cxn>
                    <a:cxn ang="0">
                      <a:pos x="27" y="19"/>
                    </a:cxn>
                    <a:cxn ang="0">
                      <a:pos x="27" y="19"/>
                    </a:cxn>
                    <a:cxn ang="0">
                      <a:pos x="0" y="30"/>
                    </a:cxn>
                    <a:cxn ang="0">
                      <a:pos x="8" y="38"/>
                    </a:cxn>
                    <a:cxn ang="0">
                      <a:pos x="23" y="34"/>
                    </a:cxn>
                    <a:cxn ang="0">
                      <a:pos x="12" y="26"/>
                    </a:cxn>
                    <a:cxn ang="0">
                      <a:pos x="0" y="30"/>
                    </a:cxn>
                    <a:cxn ang="0">
                      <a:pos x="0" y="30"/>
                    </a:cxn>
                  </a:cxnLst>
                  <a:rect l="0" t="0" r="r" b="b"/>
                  <a:pathLst>
                    <a:path w="95" h="38">
                      <a:moveTo>
                        <a:pt x="76" y="3"/>
                      </a:moveTo>
                      <a:lnTo>
                        <a:pt x="83" y="15"/>
                      </a:lnTo>
                      <a:lnTo>
                        <a:pt x="95" y="11"/>
                      </a:lnTo>
                      <a:lnTo>
                        <a:pt x="87" y="0"/>
                      </a:lnTo>
                      <a:lnTo>
                        <a:pt x="76" y="3"/>
                      </a:lnTo>
                      <a:lnTo>
                        <a:pt x="76" y="3"/>
                      </a:lnTo>
                      <a:close/>
                      <a:moveTo>
                        <a:pt x="49" y="11"/>
                      </a:moveTo>
                      <a:lnTo>
                        <a:pt x="61" y="22"/>
                      </a:lnTo>
                      <a:lnTo>
                        <a:pt x="72" y="19"/>
                      </a:lnTo>
                      <a:lnTo>
                        <a:pt x="61" y="11"/>
                      </a:lnTo>
                      <a:lnTo>
                        <a:pt x="49" y="11"/>
                      </a:lnTo>
                      <a:lnTo>
                        <a:pt x="49" y="11"/>
                      </a:lnTo>
                      <a:close/>
                      <a:moveTo>
                        <a:pt x="27" y="19"/>
                      </a:moveTo>
                      <a:lnTo>
                        <a:pt x="34" y="30"/>
                      </a:lnTo>
                      <a:lnTo>
                        <a:pt x="46" y="26"/>
                      </a:lnTo>
                      <a:lnTo>
                        <a:pt x="38" y="19"/>
                      </a:lnTo>
                      <a:lnTo>
                        <a:pt x="27" y="19"/>
                      </a:lnTo>
                      <a:lnTo>
                        <a:pt x="27" y="19"/>
                      </a:lnTo>
                      <a:close/>
                      <a:moveTo>
                        <a:pt x="0" y="30"/>
                      </a:moveTo>
                      <a:lnTo>
                        <a:pt x="8" y="38"/>
                      </a:lnTo>
                      <a:lnTo>
                        <a:pt x="23" y="34"/>
                      </a:lnTo>
                      <a:lnTo>
                        <a:pt x="12" y="26"/>
                      </a:lnTo>
                      <a:lnTo>
                        <a:pt x="0" y="30"/>
                      </a:lnTo>
                      <a:lnTo>
                        <a:pt x="0" y="30"/>
                      </a:lnTo>
                      <a:close/>
                    </a:path>
                  </a:pathLst>
                </a:custGeom>
                <a:solidFill>
                  <a:srgbClr val="FCFCD8"/>
                </a:solidFill>
                <a:ln w="9525">
                  <a:noFill/>
                  <a:round/>
                  <a:headEnd/>
                  <a:tailEnd/>
                </a:ln>
              </p:spPr>
              <p:txBody>
                <a:bodyPr/>
                <a:lstStyle/>
                <a:p>
                  <a:endParaRPr lang="en-US"/>
                </a:p>
              </p:txBody>
            </p:sp>
            <p:sp>
              <p:nvSpPr>
                <p:cNvPr id="385859" name="Freeform 835"/>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close/>
                    </a:path>
                  </a:pathLst>
                </a:custGeom>
                <a:solidFill>
                  <a:srgbClr val="BFBFBF"/>
                </a:solidFill>
                <a:ln w="9525">
                  <a:noFill/>
                  <a:round/>
                  <a:headEnd/>
                  <a:tailEnd/>
                </a:ln>
              </p:spPr>
              <p:txBody>
                <a:bodyPr/>
                <a:lstStyle/>
                <a:p>
                  <a:endParaRPr lang="en-US"/>
                </a:p>
              </p:txBody>
            </p:sp>
            <p:sp>
              <p:nvSpPr>
                <p:cNvPr id="385860" name="Freeform 836"/>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path>
                  </a:pathLst>
                </a:custGeom>
                <a:noFill/>
                <a:ln w="6350">
                  <a:solidFill>
                    <a:srgbClr val="000000"/>
                  </a:solidFill>
                  <a:prstDash val="solid"/>
                  <a:round/>
                  <a:headEnd/>
                  <a:tailEnd/>
                </a:ln>
              </p:spPr>
              <p:txBody>
                <a:bodyPr/>
                <a:lstStyle/>
                <a:p>
                  <a:endParaRPr lang="en-US"/>
                </a:p>
              </p:txBody>
            </p:sp>
            <p:sp>
              <p:nvSpPr>
                <p:cNvPr id="385861" name="Freeform 837"/>
                <p:cNvSpPr>
                  <a:spLocks noChangeAspect="1"/>
                </p:cNvSpPr>
                <p:nvPr/>
              </p:nvSpPr>
              <p:spPr bwMode="auto">
                <a:xfrm>
                  <a:off x="1417" y="3048"/>
                  <a:ext cx="15" cy="30"/>
                </a:xfrm>
                <a:custGeom>
                  <a:avLst/>
                  <a:gdLst/>
                  <a:ahLst/>
                  <a:cxnLst>
                    <a:cxn ang="0">
                      <a:pos x="15" y="11"/>
                    </a:cxn>
                    <a:cxn ang="0">
                      <a:pos x="15" y="30"/>
                    </a:cxn>
                    <a:cxn ang="0">
                      <a:pos x="8" y="22"/>
                    </a:cxn>
                    <a:cxn ang="0">
                      <a:pos x="4" y="15"/>
                    </a:cxn>
                    <a:cxn ang="0">
                      <a:pos x="0" y="11"/>
                    </a:cxn>
                    <a:cxn ang="0">
                      <a:pos x="8" y="0"/>
                    </a:cxn>
                    <a:cxn ang="0">
                      <a:pos x="15" y="11"/>
                    </a:cxn>
                  </a:cxnLst>
                  <a:rect l="0" t="0" r="r" b="b"/>
                  <a:pathLst>
                    <a:path w="15" h="30">
                      <a:moveTo>
                        <a:pt x="15" y="11"/>
                      </a:moveTo>
                      <a:lnTo>
                        <a:pt x="15" y="30"/>
                      </a:lnTo>
                      <a:lnTo>
                        <a:pt x="8" y="22"/>
                      </a:lnTo>
                      <a:lnTo>
                        <a:pt x="4" y="15"/>
                      </a:lnTo>
                      <a:lnTo>
                        <a:pt x="0" y="11"/>
                      </a:lnTo>
                      <a:lnTo>
                        <a:pt x="8" y="0"/>
                      </a:lnTo>
                      <a:lnTo>
                        <a:pt x="15" y="11"/>
                      </a:lnTo>
                      <a:close/>
                    </a:path>
                  </a:pathLst>
                </a:custGeom>
                <a:solidFill>
                  <a:srgbClr val="606060"/>
                </a:solidFill>
                <a:ln w="9525">
                  <a:noFill/>
                  <a:round/>
                  <a:headEnd/>
                  <a:tailEnd/>
                </a:ln>
              </p:spPr>
              <p:txBody>
                <a:bodyPr/>
                <a:lstStyle/>
                <a:p>
                  <a:endParaRPr lang="en-US"/>
                </a:p>
              </p:txBody>
            </p:sp>
            <p:sp>
              <p:nvSpPr>
                <p:cNvPr id="385862" name="Freeform 838"/>
                <p:cNvSpPr>
                  <a:spLocks noChangeAspect="1"/>
                </p:cNvSpPr>
                <p:nvPr/>
              </p:nvSpPr>
              <p:spPr bwMode="auto">
                <a:xfrm>
                  <a:off x="1425" y="3040"/>
                  <a:ext cx="41" cy="19"/>
                </a:xfrm>
                <a:custGeom>
                  <a:avLst/>
                  <a:gdLst/>
                  <a:ahLst/>
                  <a:cxnLst>
                    <a:cxn ang="0">
                      <a:pos x="0" y="11"/>
                    </a:cxn>
                    <a:cxn ang="0">
                      <a:pos x="7" y="19"/>
                    </a:cxn>
                    <a:cxn ang="0">
                      <a:pos x="41" y="8"/>
                    </a:cxn>
                    <a:cxn ang="0">
                      <a:pos x="34" y="0"/>
                    </a:cxn>
                    <a:cxn ang="0">
                      <a:pos x="0" y="11"/>
                    </a:cxn>
                  </a:cxnLst>
                  <a:rect l="0" t="0" r="r" b="b"/>
                  <a:pathLst>
                    <a:path w="41" h="19">
                      <a:moveTo>
                        <a:pt x="0" y="11"/>
                      </a:moveTo>
                      <a:lnTo>
                        <a:pt x="7" y="19"/>
                      </a:lnTo>
                      <a:lnTo>
                        <a:pt x="41" y="8"/>
                      </a:lnTo>
                      <a:lnTo>
                        <a:pt x="34" y="0"/>
                      </a:lnTo>
                      <a:lnTo>
                        <a:pt x="0" y="11"/>
                      </a:lnTo>
                      <a:close/>
                    </a:path>
                  </a:pathLst>
                </a:custGeom>
                <a:solidFill>
                  <a:srgbClr val="E5E5E5"/>
                </a:solidFill>
                <a:ln w="9525">
                  <a:noFill/>
                  <a:round/>
                  <a:headEnd/>
                  <a:tailEnd/>
                </a:ln>
              </p:spPr>
              <p:txBody>
                <a:bodyPr/>
                <a:lstStyle/>
                <a:p>
                  <a:endParaRPr lang="en-US"/>
                </a:p>
              </p:txBody>
            </p:sp>
            <p:sp>
              <p:nvSpPr>
                <p:cNvPr id="385863" name="Freeform 839"/>
                <p:cNvSpPr>
                  <a:spLocks noChangeAspect="1" noEditPoints="1"/>
                </p:cNvSpPr>
                <p:nvPr/>
              </p:nvSpPr>
              <p:spPr bwMode="auto">
                <a:xfrm>
                  <a:off x="1101" y="3055"/>
                  <a:ext cx="324" cy="122"/>
                </a:xfrm>
                <a:custGeom>
                  <a:avLst/>
                  <a:gdLst/>
                  <a:ahLst/>
                  <a:cxnLst>
                    <a:cxn ang="0">
                      <a:pos x="297" y="15"/>
                    </a:cxn>
                    <a:cxn ang="0">
                      <a:pos x="275" y="31"/>
                    </a:cxn>
                    <a:cxn ang="0">
                      <a:pos x="275" y="12"/>
                    </a:cxn>
                    <a:cxn ang="0">
                      <a:pos x="264" y="15"/>
                    </a:cxn>
                    <a:cxn ang="0">
                      <a:pos x="256" y="46"/>
                    </a:cxn>
                    <a:cxn ang="0">
                      <a:pos x="245" y="27"/>
                    </a:cxn>
                    <a:cxn ang="0">
                      <a:pos x="226" y="27"/>
                    </a:cxn>
                    <a:cxn ang="0">
                      <a:pos x="252" y="46"/>
                    </a:cxn>
                    <a:cxn ang="0">
                      <a:pos x="226" y="38"/>
                    </a:cxn>
                    <a:cxn ang="0">
                      <a:pos x="226" y="27"/>
                    </a:cxn>
                    <a:cxn ang="0">
                      <a:pos x="226" y="38"/>
                    </a:cxn>
                    <a:cxn ang="0">
                      <a:pos x="203" y="53"/>
                    </a:cxn>
                    <a:cxn ang="0">
                      <a:pos x="203" y="34"/>
                    </a:cxn>
                    <a:cxn ang="0">
                      <a:pos x="192" y="38"/>
                    </a:cxn>
                    <a:cxn ang="0">
                      <a:pos x="185" y="68"/>
                    </a:cxn>
                    <a:cxn ang="0">
                      <a:pos x="173" y="49"/>
                    </a:cxn>
                    <a:cxn ang="0">
                      <a:pos x="154" y="49"/>
                    </a:cxn>
                    <a:cxn ang="0">
                      <a:pos x="181" y="68"/>
                    </a:cxn>
                    <a:cxn ang="0">
                      <a:pos x="151" y="61"/>
                    </a:cxn>
                    <a:cxn ang="0">
                      <a:pos x="154" y="49"/>
                    </a:cxn>
                    <a:cxn ang="0">
                      <a:pos x="151" y="61"/>
                    </a:cxn>
                    <a:cxn ang="0">
                      <a:pos x="132" y="76"/>
                    </a:cxn>
                    <a:cxn ang="0">
                      <a:pos x="132" y="57"/>
                    </a:cxn>
                    <a:cxn ang="0">
                      <a:pos x="117" y="61"/>
                    </a:cxn>
                    <a:cxn ang="0">
                      <a:pos x="113" y="91"/>
                    </a:cxn>
                    <a:cxn ang="0">
                      <a:pos x="98" y="72"/>
                    </a:cxn>
                    <a:cxn ang="0">
                      <a:pos x="83" y="72"/>
                    </a:cxn>
                    <a:cxn ang="0">
                      <a:pos x="109" y="91"/>
                    </a:cxn>
                    <a:cxn ang="0">
                      <a:pos x="79" y="87"/>
                    </a:cxn>
                    <a:cxn ang="0">
                      <a:pos x="83" y="72"/>
                    </a:cxn>
                    <a:cxn ang="0">
                      <a:pos x="79" y="87"/>
                    </a:cxn>
                    <a:cxn ang="0">
                      <a:pos x="57" y="99"/>
                    </a:cxn>
                    <a:cxn ang="0">
                      <a:pos x="60" y="80"/>
                    </a:cxn>
                    <a:cxn ang="0">
                      <a:pos x="45" y="84"/>
                    </a:cxn>
                    <a:cxn ang="0">
                      <a:pos x="42" y="114"/>
                    </a:cxn>
                    <a:cxn ang="0">
                      <a:pos x="26" y="99"/>
                    </a:cxn>
                    <a:cxn ang="0">
                      <a:pos x="11" y="95"/>
                    </a:cxn>
                    <a:cxn ang="0">
                      <a:pos x="38" y="118"/>
                    </a:cxn>
                    <a:cxn ang="0">
                      <a:pos x="11" y="95"/>
                    </a:cxn>
                    <a:cxn ang="0">
                      <a:pos x="309" y="0"/>
                    </a:cxn>
                    <a:cxn ang="0">
                      <a:pos x="305" y="31"/>
                    </a:cxn>
                    <a:cxn ang="0">
                      <a:pos x="294" y="12"/>
                    </a:cxn>
                  </a:cxnLst>
                  <a:rect l="0" t="0" r="r" b="b"/>
                  <a:pathLst>
                    <a:path w="324" h="122">
                      <a:moveTo>
                        <a:pt x="275" y="12"/>
                      </a:moveTo>
                      <a:lnTo>
                        <a:pt x="286" y="8"/>
                      </a:lnTo>
                      <a:lnTo>
                        <a:pt x="297" y="15"/>
                      </a:lnTo>
                      <a:lnTo>
                        <a:pt x="301" y="31"/>
                      </a:lnTo>
                      <a:lnTo>
                        <a:pt x="282" y="38"/>
                      </a:lnTo>
                      <a:lnTo>
                        <a:pt x="275" y="31"/>
                      </a:lnTo>
                      <a:lnTo>
                        <a:pt x="271" y="23"/>
                      </a:lnTo>
                      <a:lnTo>
                        <a:pt x="267" y="19"/>
                      </a:lnTo>
                      <a:lnTo>
                        <a:pt x="275" y="12"/>
                      </a:lnTo>
                      <a:lnTo>
                        <a:pt x="275" y="12"/>
                      </a:lnTo>
                      <a:close/>
                      <a:moveTo>
                        <a:pt x="252" y="19"/>
                      </a:moveTo>
                      <a:lnTo>
                        <a:pt x="264" y="15"/>
                      </a:lnTo>
                      <a:lnTo>
                        <a:pt x="271" y="23"/>
                      </a:lnTo>
                      <a:lnTo>
                        <a:pt x="279" y="38"/>
                      </a:lnTo>
                      <a:lnTo>
                        <a:pt x="256" y="46"/>
                      </a:lnTo>
                      <a:lnTo>
                        <a:pt x="252" y="38"/>
                      </a:lnTo>
                      <a:lnTo>
                        <a:pt x="249" y="31"/>
                      </a:lnTo>
                      <a:lnTo>
                        <a:pt x="245" y="27"/>
                      </a:lnTo>
                      <a:lnTo>
                        <a:pt x="252" y="19"/>
                      </a:lnTo>
                      <a:lnTo>
                        <a:pt x="252" y="19"/>
                      </a:lnTo>
                      <a:close/>
                      <a:moveTo>
                        <a:pt x="226" y="27"/>
                      </a:moveTo>
                      <a:lnTo>
                        <a:pt x="241" y="23"/>
                      </a:lnTo>
                      <a:lnTo>
                        <a:pt x="249" y="31"/>
                      </a:lnTo>
                      <a:lnTo>
                        <a:pt x="252" y="46"/>
                      </a:lnTo>
                      <a:lnTo>
                        <a:pt x="233" y="53"/>
                      </a:lnTo>
                      <a:lnTo>
                        <a:pt x="226" y="46"/>
                      </a:lnTo>
                      <a:lnTo>
                        <a:pt x="226" y="38"/>
                      </a:lnTo>
                      <a:lnTo>
                        <a:pt x="218" y="34"/>
                      </a:lnTo>
                      <a:lnTo>
                        <a:pt x="226" y="27"/>
                      </a:lnTo>
                      <a:lnTo>
                        <a:pt x="226" y="27"/>
                      </a:lnTo>
                      <a:close/>
                      <a:moveTo>
                        <a:pt x="203" y="34"/>
                      </a:moveTo>
                      <a:lnTo>
                        <a:pt x="215" y="31"/>
                      </a:lnTo>
                      <a:lnTo>
                        <a:pt x="226" y="38"/>
                      </a:lnTo>
                      <a:lnTo>
                        <a:pt x="230" y="53"/>
                      </a:lnTo>
                      <a:lnTo>
                        <a:pt x="211" y="61"/>
                      </a:lnTo>
                      <a:lnTo>
                        <a:pt x="203" y="53"/>
                      </a:lnTo>
                      <a:lnTo>
                        <a:pt x="200" y="46"/>
                      </a:lnTo>
                      <a:lnTo>
                        <a:pt x="196" y="42"/>
                      </a:lnTo>
                      <a:lnTo>
                        <a:pt x="203" y="34"/>
                      </a:lnTo>
                      <a:lnTo>
                        <a:pt x="203" y="34"/>
                      </a:lnTo>
                      <a:close/>
                      <a:moveTo>
                        <a:pt x="181" y="42"/>
                      </a:moveTo>
                      <a:lnTo>
                        <a:pt x="192" y="38"/>
                      </a:lnTo>
                      <a:lnTo>
                        <a:pt x="200" y="46"/>
                      </a:lnTo>
                      <a:lnTo>
                        <a:pt x="203" y="61"/>
                      </a:lnTo>
                      <a:lnTo>
                        <a:pt x="185" y="68"/>
                      </a:lnTo>
                      <a:lnTo>
                        <a:pt x="177" y="61"/>
                      </a:lnTo>
                      <a:lnTo>
                        <a:pt x="177" y="53"/>
                      </a:lnTo>
                      <a:lnTo>
                        <a:pt x="173" y="49"/>
                      </a:lnTo>
                      <a:lnTo>
                        <a:pt x="181" y="42"/>
                      </a:lnTo>
                      <a:lnTo>
                        <a:pt x="181" y="42"/>
                      </a:lnTo>
                      <a:close/>
                      <a:moveTo>
                        <a:pt x="154" y="49"/>
                      </a:moveTo>
                      <a:lnTo>
                        <a:pt x="166" y="46"/>
                      </a:lnTo>
                      <a:lnTo>
                        <a:pt x="177" y="53"/>
                      </a:lnTo>
                      <a:lnTo>
                        <a:pt x="181" y="68"/>
                      </a:lnTo>
                      <a:lnTo>
                        <a:pt x="162" y="76"/>
                      </a:lnTo>
                      <a:lnTo>
                        <a:pt x="154" y="68"/>
                      </a:lnTo>
                      <a:lnTo>
                        <a:pt x="151" y="61"/>
                      </a:lnTo>
                      <a:lnTo>
                        <a:pt x="147" y="57"/>
                      </a:lnTo>
                      <a:lnTo>
                        <a:pt x="154" y="49"/>
                      </a:lnTo>
                      <a:lnTo>
                        <a:pt x="154" y="49"/>
                      </a:lnTo>
                      <a:close/>
                      <a:moveTo>
                        <a:pt x="132" y="57"/>
                      </a:moveTo>
                      <a:lnTo>
                        <a:pt x="143" y="53"/>
                      </a:lnTo>
                      <a:lnTo>
                        <a:pt x="151" y="61"/>
                      </a:lnTo>
                      <a:lnTo>
                        <a:pt x="158" y="76"/>
                      </a:lnTo>
                      <a:lnTo>
                        <a:pt x="136" y="84"/>
                      </a:lnTo>
                      <a:lnTo>
                        <a:pt x="132" y="76"/>
                      </a:lnTo>
                      <a:lnTo>
                        <a:pt x="128" y="68"/>
                      </a:lnTo>
                      <a:lnTo>
                        <a:pt x="124" y="65"/>
                      </a:lnTo>
                      <a:lnTo>
                        <a:pt x="132" y="57"/>
                      </a:lnTo>
                      <a:lnTo>
                        <a:pt x="132" y="57"/>
                      </a:lnTo>
                      <a:close/>
                      <a:moveTo>
                        <a:pt x="106" y="65"/>
                      </a:moveTo>
                      <a:lnTo>
                        <a:pt x="117" y="61"/>
                      </a:lnTo>
                      <a:lnTo>
                        <a:pt x="128" y="68"/>
                      </a:lnTo>
                      <a:lnTo>
                        <a:pt x="132" y="84"/>
                      </a:lnTo>
                      <a:lnTo>
                        <a:pt x="113" y="91"/>
                      </a:lnTo>
                      <a:lnTo>
                        <a:pt x="106" y="84"/>
                      </a:lnTo>
                      <a:lnTo>
                        <a:pt x="106" y="76"/>
                      </a:lnTo>
                      <a:lnTo>
                        <a:pt x="98" y="72"/>
                      </a:lnTo>
                      <a:lnTo>
                        <a:pt x="106" y="65"/>
                      </a:lnTo>
                      <a:lnTo>
                        <a:pt x="106" y="65"/>
                      </a:lnTo>
                      <a:close/>
                      <a:moveTo>
                        <a:pt x="83" y="72"/>
                      </a:moveTo>
                      <a:lnTo>
                        <a:pt x="94" y="68"/>
                      </a:lnTo>
                      <a:lnTo>
                        <a:pt x="102" y="76"/>
                      </a:lnTo>
                      <a:lnTo>
                        <a:pt x="109" y="91"/>
                      </a:lnTo>
                      <a:lnTo>
                        <a:pt x="87" y="99"/>
                      </a:lnTo>
                      <a:lnTo>
                        <a:pt x="83" y="91"/>
                      </a:lnTo>
                      <a:lnTo>
                        <a:pt x="79" y="87"/>
                      </a:lnTo>
                      <a:lnTo>
                        <a:pt x="75" y="80"/>
                      </a:lnTo>
                      <a:lnTo>
                        <a:pt x="83" y="72"/>
                      </a:lnTo>
                      <a:lnTo>
                        <a:pt x="83" y="72"/>
                      </a:lnTo>
                      <a:close/>
                      <a:moveTo>
                        <a:pt x="60" y="80"/>
                      </a:moveTo>
                      <a:lnTo>
                        <a:pt x="72" y="76"/>
                      </a:lnTo>
                      <a:lnTo>
                        <a:pt x="79" y="87"/>
                      </a:lnTo>
                      <a:lnTo>
                        <a:pt x="83" y="99"/>
                      </a:lnTo>
                      <a:lnTo>
                        <a:pt x="64" y="106"/>
                      </a:lnTo>
                      <a:lnTo>
                        <a:pt x="57" y="99"/>
                      </a:lnTo>
                      <a:lnTo>
                        <a:pt x="57" y="91"/>
                      </a:lnTo>
                      <a:lnTo>
                        <a:pt x="53" y="87"/>
                      </a:lnTo>
                      <a:lnTo>
                        <a:pt x="60" y="80"/>
                      </a:lnTo>
                      <a:lnTo>
                        <a:pt x="60" y="80"/>
                      </a:lnTo>
                      <a:close/>
                      <a:moveTo>
                        <a:pt x="34" y="87"/>
                      </a:moveTo>
                      <a:lnTo>
                        <a:pt x="45" y="84"/>
                      </a:lnTo>
                      <a:lnTo>
                        <a:pt x="57" y="91"/>
                      </a:lnTo>
                      <a:lnTo>
                        <a:pt x="60" y="110"/>
                      </a:lnTo>
                      <a:lnTo>
                        <a:pt x="42" y="114"/>
                      </a:lnTo>
                      <a:lnTo>
                        <a:pt x="34" y="106"/>
                      </a:lnTo>
                      <a:lnTo>
                        <a:pt x="30" y="103"/>
                      </a:lnTo>
                      <a:lnTo>
                        <a:pt x="26" y="99"/>
                      </a:lnTo>
                      <a:lnTo>
                        <a:pt x="34" y="87"/>
                      </a:lnTo>
                      <a:lnTo>
                        <a:pt x="34" y="87"/>
                      </a:lnTo>
                      <a:close/>
                      <a:moveTo>
                        <a:pt x="11" y="95"/>
                      </a:moveTo>
                      <a:lnTo>
                        <a:pt x="23" y="91"/>
                      </a:lnTo>
                      <a:lnTo>
                        <a:pt x="30" y="103"/>
                      </a:lnTo>
                      <a:lnTo>
                        <a:pt x="38" y="118"/>
                      </a:lnTo>
                      <a:lnTo>
                        <a:pt x="15" y="122"/>
                      </a:lnTo>
                      <a:lnTo>
                        <a:pt x="0" y="106"/>
                      </a:lnTo>
                      <a:lnTo>
                        <a:pt x="11" y="95"/>
                      </a:lnTo>
                      <a:lnTo>
                        <a:pt x="11" y="95"/>
                      </a:lnTo>
                      <a:close/>
                      <a:moveTo>
                        <a:pt x="297" y="4"/>
                      </a:moveTo>
                      <a:lnTo>
                        <a:pt x="309" y="0"/>
                      </a:lnTo>
                      <a:lnTo>
                        <a:pt x="320" y="8"/>
                      </a:lnTo>
                      <a:lnTo>
                        <a:pt x="324" y="23"/>
                      </a:lnTo>
                      <a:lnTo>
                        <a:pt x="305" y="31"/>
                      </a:lnTo>
                      <a:lnTo>
                        <a:pt x="297" y="23"/>
                      </a:lnTo>
                      <a:lnTo>
                        <a:pt x="297" y="15"/>
                      </a:lnTo>
                      <a:lnTo>
                        <a:pt x="294" y="12"/>
                      </a:lnTo>
                      <a:lnTo>
                        <a:pt x="297" y="4"/>
                      </a:lnTo>
                      <a:lnTo>
                        <a:pt x="297" y="4"/>
                      </a:lnTo>
                      <a:close/>
                    </a:path>
                  </a:pathLst>
                </a:custGeom>
                <a:solidFill>
                  <a:srgbClr val="F4F4D1"/>
                </a:solidFill>
                <a:ln w="9525">
                  <a:noFill/>
                  <a:round/>
                  <a:headEnd/>
                  <a:tailEnd/>
                </a:ln>
              </p:spPr>
              <p:txBody>
                <a:bodyPr/>
                <a:lstStyle/>
                <a:p>
                  <a:endParaRPr lang="en-US"/>
                </a:p>
              </p:txBody>
            </p:sp>
            <p:sp>
              <p:nvSpPr>
                <p:cNvPr id="385864" name="Freeform 840"/>
                <p:cNvSpPr>
                  <a:spLocks noChangeAspect="1"/>
                </p:cNvSpPr>
                <p:nvPr/>
              </p:nvSpPr>
              <p:spPr bwMode="auto">
                <a:xfrm>
                  <a:off x="1368" y="3059"/>
                  <a:ext cx="34" cy="34"/>
                </a:xfrm>
                <a:custGeom>
                  <a:avLst/>
                  <a:gdLst/>
                  <a:ahLst/>
                  <a:cxnLst>
                    <a:cxn ang="0">
                      <a:pos x="8" y="4"/>
                    </a:cxn>
                    <a:cxn ang="0">
                      <a:pos x="19" y="0"/>
                    </a:cxn>
                    <a:cxn ang="0">
                      <a:pos x="30" y="11"/>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1"/>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5865" name="Freeform 841"/>
                <p:cNvSpPr>
                  <a:spLocks noChangeAspect="1"/>
                </p:cNvSpPr>
                <p:nvPr/>
              </p:nvSpPr>
              <p:spPr bwMode="auto">
                <a:xfrm>
                  <a:off x="1346" y="3070"/>
                  <a:ext cx="30" cy="31"/>
                </a:xfrm>
                <a:custGeom>
                  <a:avLst/>
                  <a:gdLst/>
                  <a:ahLst/>
                  <a:cxnLst>
                    <a:cxn ang="0">
                      <a:pos x="7" y="4"/>
                    </a:cxn>
                    <a:cxn ang="0">
                      <a:pos x="19" y="0"/>
                    </a:cxn>
                    <a:cxn ang="0">
                      <a:pos x="26" y="8"/>
                    </a:cxn>
                    <a:cxn ang="0">
                      <a:pos x="30" y="23"/>
                    </a:cxn>
                    <a:cxn ang="0">
                      <a:pos x="11" y="31"/>
                    </a:cxn>
                    <a:cxn ang="0">
                      <a:pos x="4" y="23"/>
                    </a:cxn>
                    <a:cxn ang="0">
                      <a:pos x="4" y="16"/>
                    </a:cxn>
                    <a:cxn ang="0">
                      <a:pos x="0" y="12"/>
                    </a:cxn>
                    <a:cxn ang="0">
                      <a:pos x="7" y="4"/>
                    </a:cxn>
                  </a:cxnLst>
                  <a:rect l="0" t="0" r="r" b="b"/>
                  <a:pathLst>
                    <a:path w="30" h="31">
                      <a:moveTo>
                        <a:pt x="7" y="4"/>
                      </a:moveTo>
                      <a:lnTo>
                        <a:pt x="19" y="0"/>
                      </a:lnTo>
                      <a:lnTo>
                        <a:pt x="26" y="8"/>
                      </a:lnTo>
                      <a:lnTo>
                        <a:pt x="30" y="23"/>
                      </a:lnTo>
                      <a:lnTo>
                        <a:pt x="11" y="31"/>
                      </a:lnTo>
                      <a:lnTo>
                        <a:pt x="4" y="23"/>
                      </a:lnTo>
                      <a:lnTo>
                        <a:pt x="4"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5866" name="Freeform 842"/>
                <p:cNvSpPr>
                  <a:spLocks noChangeAspect="1"/>
                </p:cNvSpPr>
                <p:nvPr/>
              </p:nvSpPr>
              <p:spPr bwMode="auto">
                <a:xfrm>
                  <a:off x="1319" y="3078"/>
                  <a:ext cx="34" cy="30"/>
                </a:xfrm>
                <a:custGeom>
                  <a:avLst/>
                  <a:gdLst/>
                  <a:ahLst/>
                  <a:cxnLst>
                    <a:cxn ang="0">
                      <a:pos x="8" y="4"/>
                    </a:cxn>
                    <a:cxn ang="0">
                      <a:pos x="19" y="0"/>
                    </a:cxn>
                    <a:cxn ang="0">
                      <a:pos x="31" y="8"/>
                    </a:cxn>
                    <a:cxn ang="0">
                      <a:pos x="34" y="23"/>
                    </a:cxn>
                    <a:cxn ang="0">
                      <a:pos x="15" y="30"/>
                    </a:cxn>
                    <a:cxn ang="0">
                      <a:pos x="8" y="23"/>
                    </a:cxn>
                    <a:cxn ang="0">
                      <a:pos x="4" y="15"/>
                    </a:cxn>
                    <a:cxn ang="0">
                      <a:pos x="0" y="11"/>
                    </a:cxn>
                    <a:cxn ang="0">
                      <a:pos x="8" y="4"/>
                    </a:cxn>
                  </a:cxnLst>
                  <a:rect l="0" t="0" r="r" b="b"/>
                  <a:pathLst>
                    <a:path w="34" h="30">
                      <a:moveTo>
                        <a:pt x="8" y="4"/>
                      </a:moveTo>
                      <a:lnTo>
                        <a:pt x="19" y="0"/>
                      </a:lnTo>
                      <a:lnTo>
                        <a:pt x="31" y="8"/>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5867" name="Freeform 843"/>
                <p:cNvSpPr>
                  <a:spLocks noChangeAspect="1"/>
                </p:cNvSpPr>
                <p:nvPr/>
              </p:nvSpPr>
              <p:spPr bwMode="auto">
                <a:xfrm>
                  <a:off x="1297" y="3086"/>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5868" name="Freeform 844"/>
                <p:cNvSpPr>
                  <a:spLocks noChangeAspect="1"/>
                </p:cNvSpPr>
                <p:nvPr/>
              </p:nvSpPr>
              <p:spPr bwMode="auto">
                <a:xfrm>
                  <a:off x="1270" y="3093"/>
                  <a:ext cx="34" cy="30"/>
                </a:xfrm>
                <a:custGeom>
                  <a:avLst/>
                  <a:gdLst/>
                  <a:ahLst/>
                  <a:cxnLst>
                    <a:cxn ang="0">
                      <a:pos x="8" y="4"/>
                    </a:cxn>
                    <a:cxn ang="0">
                      <a:pos x="19" y="0"/>
                    </a:cxn>
                    <a:cxn ang="0">
                      <a:pos x="31" y="8"/>
                    </a:cxn>
                    <a:cxn ang="0">
                      <a:pos x="34" y="23"/>
                    </a:cxn>
                    <a:cxn ang="0">
                      <a:pos x="16" y="30"/>
                    </a:cxn>
                    <a:cxn ang="0">
                      <a:pos x="8" y="23"/>
                    </a:cxn>
                    <a:cxn ang="0">
                      <a:pos x="8" y="15"/>
                    </a:cxn>
                    <a:cxn ang="0">
                      <a:pos x="0" y="11"/>
                    </a:cxn>
                    <a:cxn ang="0">
                      <a:pos x="8" y="4"/>
                    </a:cxn>
                  </a:cxnLst>
                  <a:rect l="0" t="0" r="r" b="b"/>
                  <a:pathLst>
                    <a:path w="34" h="30">
                      <a:moveTo>
                        <a:pt x="8" y="4"/>
                      </a:moveTo>
                      <a:lnTo>
                        <a:pt x="19" y="0"/>
                      </a:lnTo>
                      <a:lnTo>
                        <a:pt x="31" y="8"/>
                      </a:lnTo>
                      <a:lnTo>
                        <a:pt x="34" y="23"/>
                      </a:lnTo>
                      <a:lnTo>
                        <a:pt x="16"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5869" name="Freeform 845"/>
                <p:cNvSpPr>
                  <a:spLocks noChangeAspect="1"/>
                </p:cNvSpPr>
                <p:nvPr/>
              </p:nvSpPr>
              <p:spPr bwMode="auto">
                <a:xfrm>
                  <a:off x="1248" y="3101"/>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5870" name="Freeform 846"/>
                <p:cNvSpPr>
                  <a:spLocks noChangeAspect="1"/>
                </p:cNvSpPr>
                <p:nvPr/>
              </p:nvSpPr>
              <p:spPr bwMode="auto">
                <a:xfrm>
                  <a:off x="1225" y="3108"/>
                  <a:ext cx="34" cy="31"/>
                </a:xfrm>
                <a:custGeom>
                  <a:avLst/>
                  <a:gdLst/>
                  <a:ahLst/>
                  <a:cxnLst>
                    <a:cxn ang="0">
                      <a:pos x="8" y="4"/>
                    </a:cxn>
                    <a:cxn ang="0">
                      <a:pos x="19" y="0"/>
                    </a:cxn>
                    <a:cxn ang="0">
                      <a:pos x="27" y="8"/>
                    </a:cxn>
                    <a:cxn ang="0">
                      <a:pos x="34" y="23"/>
                    </a:cxn>
                    <a:cxn ang="0">
                      <a:pos x="12" y="31"/>
                    </a:cxn>
                    <a:cxn ang="0">
                      <a:pos x="8" y="23"/>
                    </a:cxn>
                    <a:cxn ang="0">
                      <a:pos x="4" y="15"/>
                    </a:cxn>
                    <a:cxn ang="0">
                      <a:pos x="0" y="12"/>
                    </a:cxn>
                    <a:cxn ang="0">
                      <a:pos x="8" y="4"/>
                    </a:cxn>
                  </a:cxnLst>
                  <a:rect l="0" t="0" r="r" b="b"/>
                  <a:pathLst>
                    <a:path w="34" h="31">
                      <a:moveTo>
                        <a:pt x="8" y="4"/>
                      </a:moveTo>
                      <a:lnTo>
                        <a:pt x="19" y="0"/>
                      </a:lnTo>
                      <a:lnTo>
                        <a:pt x="27" y="8"/>
                      </a:lnTo>
                      <a:lnTo>
                        <a:pt x="34" y="23"/>
                      </a:lnTo>
                      <a:lnTo>
                        <a:pt x="12" y="31"/>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5871" name="Freeform 847"/>
                <p:cNvSpPr>
                  <a:spLocks noChangeAspect="1"/>
                </p:cNvSpPr>
                <p:nvPr/>
              </p:nvSpPr>
              <p:spPr bwMode="auto">
                <a:xfrm>
                  <a:off x="1199" y="3116"/>
                  <a:ext cx="34" cy="30"/>
                </a:xfrm>
                <a:custGeom>
                  <a:avLst/>
                  <a:gdLst/>
                  <a:ahLst/>
                  <a:cxnLst>
                    <a:cxn ang="0">
                      <a:pos x="8" y="4"/>
                    </a:cxn>
                    <a:cxn ang="0">
                      <a:pos x="19" y="0"/>
                    </a:cxn>
                    <a:cxn ang="0">
                      <a:pos x="30" y="7"/>
                    </a:cxn>
                    <a:cxn ang="0">
                      <a:pos x="34" y="23"/>
                    </a:cxn>
                    <a:cxn ang="0">
                      <a:pos x="15" y="30"/>
                    </a:cxn>
                    <a:cxn ang="0">
                      <a:pos x="8" y="23"/>
                    </a:cxn>
                    <a:cxn ang="0">
                      <a:pos x="4" y="15"/>
                    </a:cxn>
                    <a:cxn ang="0">
                      <a:pos x="0" y="11"/>
                    </a:cxn>
                    <a:cxn ang="0">
                      <a:pos x="8" y="4"/>
                    </a:cxn>
                  </a:cxnLst>
                  <a:rect l="0" t="0" r="r" b="b"/>
                  <a:pathLst>
                    <a:path w="34" h="30">
                      <a:moveTo>
                        <a:pt x="8" y="4"/>
                      </a:moveTo>
                      <a:lnTo>
                        <a:pt x="19" y="0"/>
                      </a:lnTo>
                      <a:lnTo>
                        <a:pt x="30" y="7"/>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5872" name="Freeform 848"/>
                <p:cNvSpPr>
                  <a:spLocks noChangeAspect="1"/>
                </p:cNvSpPr>
                <p:nvPr/>
              </p:nvSpPr>
              <p:spPr bwMode="auto">
                <a:xfrm>
                  <a:off x="1176" y="3123"/>
                  <a:ext cx="34" cy="31"/>
                </a:xfrm>
                <a:custGeom>
                  <a:avLst/>
                  <a:gdLst/>
                  <a:ahLst/>
                  <a:cxnLst>
                    <a:cxn ang="0">
                      <a:pos x="8" y="4"/>
                    </a:cxn>
                    <a:cxn ang="0">
                      <a:pos x="19" y="0"/>
                    </a:cxn>
                    <a:cxn ang="0">
                      <a:pos x="27" y="8"/>
                    </a:cxn>
                    <a:cxn ang="0">
                      <a:pos x="34" y="23"/>
                    </a:cxn>
                    <a:cxn ang="0">
                      <a:pos x="12" y="31"/>
                    </a:cxn>
                    <a:cxn ang="0">
                      <a:pos x="8" y="23"/>
                    </a:cxn>
                    <a:cxn ang="0">
                      <a:pos x="4" y="16"/>
                    </a:cxn>
                    <a:cxn ang="0">
                      <a:pos x="0" y="12"/>
                    </a:cxn>
                    <a:cxn ang="0">
                      <a:pos x="8" y="4"/>
                    </a:cxn>
                  </a:cxnLst>
                  <a:rect l="0" t="0" r="r" b="b"/>
                  <a:pathLst>
                    <a:path w="34" h="31">
                      <a:moveTo>
                        <a:pt x="8" y="4"/>
                      </a:moveTo>
                      <a:lnTo>
                        <a:pt x="19" y="0"/>
                      </a:lnTo>
                      <a:lnTo>
                        <a:pt x="27" y="8"/>
                      </a:lnTo>
                      <a:lnTo>
                        <a:pt x="34" y="23"/>
                      </a:lnTo>
                      <a:lnTo>
                        <a:pt x="12"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5873" name="Freeform 849"/>
                <p:cNvSpPr>
                  <a:spLocks noChangeAspect="1"/>
                </p:cNvSpPr>
                <p:nvPr/>
              </p:nvSpPr>
              <p:spPr bwMode="auto">
                <a:xfrm>
                  <a:off x="1150" y="3131"/>
                  <a:ext cx="34" cy="30"/>
                </a:xfrm>
                <a:custGeom>
                  <a:avLst/>
                  <a:gdLst/>
                  <a:ahLst/>
                  <a:cxnLst>
                    <a:cxn ang="0">
                      <a:pos x="8" y="4"/>
                    </a:cxn>
                    <a:cxn ang="0">
                      <a:pos x="19" y="0"/>
                    </a:cxn>
                    <a:cxn ang="0">
                      <a:pos x="30" y="11"/>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11"/>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5874" name="Freeform 850"/>
                <p:cNvSpPr>
                  <a:spLocks noChangeAspect="1"/>
                </p:cNvSpPr>
                <p:nvPr/>
              </p:nvSpPr>
              <p:spPr bwMode="auto">
                <a:xfrm>
                  <a:off x="1127" y="3139"/>
                  <a:ext cx="34" cy="30"/>
                </a:xfrm>
                <a:custGeom>
                  <a:avLst/>
                  <a:gdLst/>
                  <a:ahLst/>
                  <a:cxnLst>
                    <a:cxn ang="0">
                      <a:pos x="8" y="3"/>
                    </a:cxn>
                    <a:cxn ang="0">
                      <a:pos x="19" y="0"/>
                    </a:cxn>
                    <a:cxn ang="0">
                      <a:pos x="31" y="11"/>
                    </a:cxn>
                    <a:cxn ang="0">
                      <a:pos x="34" y="26"/>
                    </a:cxn>
                    <a:cxn ang="0">
                      <a:pos x="16" y="30"/>
                    </a:cxn>
                    <a:cxn ang="0">
                      <a:pos x="8" y="22"/>
                    </a:cxn>
                    <a:cxn ang="0">
                      <a:pos x="4" y="19"/>
                    </a:cxn>
                    <a:cxn ang="0">
                      <a:pos x="0" y="15"/>
                    </a:cxn>
                    <a:cxn ang="0">
                      <a:pos x="8" y="3"/>
                    </a:cxn>
                  </a:cxnLst>
                  <a:rect l="0" t="0" r="r" b="b"/>
                  <a:pathLst>
                    <a:path w="34" h="30">
                      <a:moveTo>
                        <a:pt x="8" y="3"/>
                      </a:moveTo>
                      <a:lnTo>
                        <a:pt x="19" y="0"/>
                      </a:lnTo>
                      <a:lnTo>
                        <a:pt x="31" y="11"/>
                      </a:lnTo>
                      <a:lnTo>
                        <a:pt x="34" y="26"/>
                      </a:lnTo>
                      <a:lnTo>
                        <a:pt x="16" y="30"/>
                      </a:lnTo>
                      <a:lnTo>
                        <a:pt x="8" y="22"/>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85875" name="Freeform 851"/>
                <p:cNvSpPr>
                  <a:spLocks noChangeAspect="1"/>
                </p:cNvSpPr>
                <p:nvPr/>
              </p:nvSpPr>
              <p:spPr bwMode="auto">
                <a:xfrm>
                  <a:off x="1101" y="3146"/>
                  <a:ext cx="38" cy="31"/>
                </a:xfrm>
                <a:custGeom>
                  <a:avLst/>
                  <a:gdLst/>
                  <a:ahLst/>
                  <a:cxnLst>
                    <a:cxn ang="0">
                      <a:pos x="11" y="4"/>
                    </a:cxn>
                    <a:cxn ang="0">
                      <a:pos x="23" y="0"/>
                    </a:cxn>
                    <a:cxn ang="0">
                      <a:pos x="30" y="12"/>
                    </a:cxn>
                    <a:cxn ang="0">
                      <a:pos x="38" y="27"/>
                    </a:cxn>
                    <a:cxn ang="0">
                      <a:pos x="15" y="31"/>
                    </a:cxn>
                    <a:cxn ang="0">
                      <a:pos x="0" y="15"/>
                    </a:cxn>
                    <a:cxn ang="0">
                      <a:pos x="11" y="4"/>
                    </a:cxn>
                  </a:cxnLst>
                  <a:rect l="0" t="0" r="r" b="b"/>
                  <a:pathLst>
                    <a:path w="38" h="31">
                      <a:moveTo>
                        <a:pt x="11" y="4"/>
                      </a:moveTo>
                      <a:lnTo>
                        <a:pt x="23" y="0"/>
                      </a:lnTo>
                      <a:lnTo>
                        <a:pt x="30" y="12"/>
                      </a:lnTo>
                      <a:lnTo>
                        <a:pt x="38" y="27"/>
                      </a:lnTo>
                      <a:lnTo>
                        <a:pt x="15" y="31"/>
                      </a:lnTo>
                      <a:lnTo>
                        <a:pt x="0" y="15"/>
                      </a:lnTo>
                      <a:lnTo>
                        <a:pt x="11" y="4"/>
                      </a:lnTo>
                    </a:path>
                  </a:pathLst>
                </a:custGeom>
                <a:noFill/>
                <a:ln w="6350">
                  <a:solidFill>
                    <a:srgbClr val="000000"/>
                  </a:solidFill>
                  <a:prstDash val="solid"/>
                  <a:round/>
                  <a:headEnd/>
                  <a:tailEnd/>
                </a:ln>
              </p:spPr>
              <p:txBody>
                <a:bodyPr/>
                <a:lstStyle/>
                <a:p>
                  <a:endParaRPr lang="en-US"/>
                </a:p>
              </p:txBody>
            </p:sp>
            <p:sp>
              <p:nvSpPr>
                <p:cNvPr id="385876" name="Freeform 852"/>
                <p:cNvSpPr>
                  <a:spLocks noChangeAspect="1"/>
                </p:cNvSpPr>
                <p:nvPr/>
              </p:nvSpPr>
              <p:spPr bwMode="auto">
                <a:xfrm>
                  <a:off x="1391" y="3055"/>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5877" name="Freeform 853"/>
                <p:cNvSpPr>
                  <a:spLocks noChangeAspect="1" noEditPoints="1"/>
                </p:cNvSpPr>
                <p:nvPr/>
              </p:nvSpPr>
              <p:spPr bwMode="auto">
                <a:xfrm>
                  <a:off x="1101" y="3059"/>
                  <a:ext cx="309" cy="118"/>
                </a:xfrm>
                <a:custGeom>
                  <a:avLst/>
                  <a:gdLst/>
                  <a:ahLst/>
                  <a:cxnLst>
                    <a:cxn ang="0">
                      <a:pos x="305" y="23"/>
                    </a:cxn>
                    <a:cxn ang="0">
                      <a:pos x="297" y="11"/>
                    </a:cxn>
                    <a:cxn ang="0">
                      <a:pos x="297" y="0"/>
                    </a:cxn>
                    <a:cxn ang="0">
                      <a:pos x="309" y="8"/>
                    </a:cxn>
                    <a:cxn ang="0">
                      <a:pos x="282" y="30"/>
                    </a:cxn>
                    <a:cxn ang="0">
                      <a:pos x="271" y="19"/>
                    </a:cxn>
                    <a:cxn ang="0">
                      <a:pos x="275" y="8"/>
                    </a:cxn>
                    <a:cxn ang="0">
                      <a:pos x="282" y="15"/>
                    </a:cxn>
                    <a:cxn ang="0">
                      <a:pos x="256" y="38"/>
                    </a:cxn>
                    <a:cxn ang="0">
                      <a:pos x="249" y="27"/>
                    </a:cxn>
                    <a:cxn ang="0">
                      <a:pos x="252" y="15"/>
                    </a:cxn>
                    <a:cxn ang="0">
                      <a:pos x="260" y="23"/>
                    </a:cxn>
                    <a:cxn ang="0">
                      <a:pos x="233" y="45"/>
                    </a:cxn>
                    <a:cxn ang="0">
                      <a:pos x="226" y="34"/>
                    </a:cxn>
                    <a:cxn ang="0">
                      <a:pos x="226" y="23"/>
                    </a:cxn>
                    <a:cxn ang="0">
                      <a:pos x="237" y="30"/>
                    </a:cxn>
                    <a:cxn ang="0">
                      <a:pos x="207" y="57"/>
                    </a:cxn>
                    <a:cxn ang="0">
                      <a:pos x="200" y="42"/>
                    </a:cxn>
                    <a:cxn ang="0">
                      <a:pos x="203" y="30"/>
                    </a:cxn>
                    <a:cxn ang="0">
                      <a:pos x="211" y="38"/>
                    </a:cxn>
                    <a:cxn ang="0">
                      <a:pos x="185" y="64"/>
                    </a:cxn>
                    <a:cxn ang="0">
                      <a:pos x="177" y="49"/>
                    </a:cxn>
                    <a:cxn ang="0">
                      <a:pos x="181" y="38"/>
                    </a:cxn>
                    <a:cxn ang="0">
                      <a:pos x="188" y="45"/>
                    </a:cxn>
                    <a:cxn ang="0">
                      <a:pos x="162" y="72"/>
                    </a:cxn>
                    <a:cxn ang="0">
                      <a:pos x="151" y="57"/>
                    </a:cxn>
                    <a:cxn ang="0">
                      <a:pos x="154" y="45"/>
                    </a:cxn>
                    <a:cxn ang="0">
                      <a:pos x="162" y="53"/>
                    </a:cxn>
                    <a:cxn ang="0">
                      <a:pos x="136" y="80"/>
                    </a:cxn>
                    <a:cxn ang="0">
                      <a:pos x="128" y="64"/>
                    </a:cxn>
                    <a:cxn ang="0">
                      <a:pos x="132" y="53"/>
                    </a:cxn>
                    <a:cxn ang="0">
                      <a:pos x="139" y="61"/>
                    </a:cxn>
                    <a:cxn ang="0">
                      <a:pos x="113" y="87"/>
                    </a:cxn>
                    <a:cxn ang="0">
                      <a:pos x="106" y="72"/>
                    </a:cxn>
                    <a:cxn ang="0">
                      <a:pos x="106" y="61"/>
                    </a:cxn>
                    <a:cxn ang="0">
                      <a:pos x="117" y="68"/>
                    </a:cxn>
                    <a:cxn ang="0">
                      <a:pos x="87" y="95"/>
                    </a:cxn>
                    <a:cxn ang="0">
                      <a:pos x="79" y="80"/>
                    </a:cxn>
                    <a:cxn ang="0">
                      <a:pos x="83" y="68"/>
                    </a:cxn>
                    <a:cxn ang="0">
                      <a:pos x="90" y="76"/>
                    </a:cxn>
                    <a:cxn ang="0">
                      <a:pos x="64" y="102"/>
                    </a:cxn>
                    <a:cxn ang="0">
                      <a:pos x="57" y="87"/>
                    </a:cxn>
                    <a:cxn ang="0">
                      <a:pos x="60" y="76"/>
                    </a:cxn>
                    <a:cxn ang="0">
                      <a:pos x="68" y="83"/>
                    </a:cxn>
                    <a:cxn ang="0">
                      <a:pos x="42" y="110"/>
                    </a:cxn>
                    <a:cxn ang="0">
                      <a:pos x="34" y="95"/>
                    </a:cxn>
                    <a:cxn ang="0">
                      <a:pos x="34" y="83"/>
                    </a:cxn>
                    <a:cxn ang="0">
                      <a:pos x="45" y="91"/>
                    </a:cxn>
                    <a:cxn ang="0">
                      <a:pos x="15" y="118"/>
                    </a:cxn>
                    <a:cxn ang="0">
                      <a:pos x="11" y="91"/>
                    </a:cxn>
                    <a:cxn ang="0">
                      <a:pos x="19" y="99"/>
                    </a:cxn>
                  </a:cxnLst>
                  <a:rect l="0" t="0" r="r" b="b"/>
                  <a:pathLst>
                    <a:path w="309" h="118">
                      <a:moveTo>
                        <a:pt x="309" y="8"/>
                      </a:moveTo>
                      <a:lnTo>
                        <a:pt x="305" y="23"/>
                      </a:lnTo>
                      <a:lnTo>
                        <a:pt x="297" y="19"/>
                      </a:lnTo>
                      <a:lnTo>
                        <a:pt x="297" y="11"/>
                      </a:lnTo>
                      <a:lnTo>
                        <a:pt x="294" y="8"/>
                      </a:lnTo>
                      <a:lnTo>
                        <a:pt x="297" y="0"/>
                      </a:lnTo>
                      <a:lnTo>
                        <a:pt x="309" y="8"/>
                      </a:lnTo>
                      <a:lnTo>
                        <a:pt x="309" y="8"/>
                      </a:lnTo>
                      <a:close/>
                      <a:moveTo>
                        <a:pt x="282" y="15"/>
                      </a:moveTo>
                      <a:lnTo>
                        <a:pt x="282" y="30"/>
                      </a:lnTo>
                      <a:lnTo>
                        <a:pt x="275" y="23"/>
                      </a:lnTo>
                      <a:lnTo>
                        <a:pt x="271" y="19"/>
                      </a:lnTo>
                      <a:lnTo>
                        <a:pt x="267" y="15"/>
                      </a:lnTo>
                      <a:lnTo>
                        <a:pt x="275" y="8"/>
                      </a:lnTo>
                      <a:lnTo>
                        <a:pt x="282" y="15"/>
                      </a:lnTo>
                      <a:lnTo>
                        <a:pt x="282" y="15"/>
                      </a:lnTo>
                      <a:close/>
                      <a:moveTo>
                        <a:pt x="260" y="23"/>
                      </a:moveTo>
                      <a:lnTo>
                        <a:pt x="256" y="38"/>
                      </a:lnTo>
                      <a:lnTo>
                        <a:pt x="252" y="34"/>
                      </a:lnTo>
                      <a:lnTo>
                        <a:pt x="249" y="27"/>
                      </a:lnTo>
                      <a:lnTo>
                        <a:pt x="245" y="23"/>
                      </a:lnTo>
                      <a:lnTo>
                        <a:pt x="252" y="15"/>
                      </a:lnTo>
                      <a:lnTo>
                        <a:pt x="260" y="23"/>
                      </a:lnTo>
                      <a:lnTo>
                        <a:pt x="260" y="23"/>
                      </a:lnTo>
                      <a:close/>
                      <a:moveTo>
                        <a:pt x="237" y="30"/>
                      </a:moveTo>
                      <a:lnTo>
                        <a:pt x="233" y="45"/>
                      </a:lnTo>
                      <a:lnTo>
                        <a:pt x="226" y="42"/>
                      </a:lnTo>
                      <a:lnTo>
                        <a:pt x="226" y="34"/>
                      </a:lnTo>
                      <a:lnTo>
                        <a:pt x="222" y="30"/>
                      </a:lnTo>
                      <a:lnTo>
                        <a:pt x="226" y="23"/>
                      </a:lnTo>
                      <a:lnTo>
                        <a:pt x="237" y="30"/>
                      </a:lnTo>
                      <a:lnTo>
                        <a:pt x="237" y="30"/>
                      </a:lnTo>
                      <a:close/>
                      <a:moveTo>
                        <a:pt x="211" y="38"/>
                      </a:moveTo>
                      <a:lnTo>
                        <a:pt x="207" y="57"/>
                      </a:lnTo>
                      <a:lnTo>
                        <a:pt x="203" y="49"/>
                      </a:lnTo>
                      <a:lnTo>
                        <a:pt x="200" y="42"/>
                      </a:lnTo>
                      <a:lnTo>
                        <a:pt x="196" y="38"/>
                      </a:lnTo>
                      <a:lnTo>
                        <a:pt x="203" y="30"/>
                      </a:lnTo>
                      <a:lnTo>
                        <a:pt x="211" y="38"/>
                      </a:lnTo>
                      <a:lnTo>
                        <a:pt x="211" y="38"/>
                      </a:lnTo>
                      <a:close/>
                      <a:moveTo>
                        <a:pt x="188" y="45"/>
                      </a:moveTo>
                      <a:lnTo>
                        <a:pt x="185" y="64"/>
                      </a:lnTo>
                      <a:lnTo>
                        <a:pt x="177" y="57"/>
                      </a:lnTo>
                      <a:lnTo>
                        <a:pt x="177" y="49"/>
                      </a:lnTo>
                      <a:lnTo>
                        <a:pt x="173" y="45"/>
                      </a:lnTo>
                      <a:lnTo>
                        <a:pt x="181" y="38"/>
                      </a:lnTo>
                      <a:lnTo>
                        <a:pt x="188" y="45"/>
                      </a:lnTo>
                      <a:lnTo>
                        <a:pt x="188" y="45"/>
                      </a:lnTo>
                      <a:close/>
                      <a:moveTo>
                        <a:pt x="162" y="53"/>
                      </a:moveTo>
                      <a:lnTo>
                        <a:pt x="162" y="72"/>
                      </a:lnTo>
                      <a:lnTo>
                        <a:pt x="154" y="64"/>
                      </a:lnTo>
                      <a:lnTo>
                        <a:pt x="151" y="57"/>
                      </a:lnTo>
                      <a:lnTo>
                        <a:pt x="147" y="53"/>
                      </a:lnTo>
                      <a:lnTo>
                        <a:pt x="154" y="45"/>
                      </a:lnTo>
                      <a:lnTo>
                        <a:pt x="162" y="53"/>
                      </a:lnTo>
                      <a:lnTo>
                        <a:pt x="162" y="53"/>
                      </a:lnTo>
                      <a:close/>
                      <a:moveTo>
                        <a:pt x="139" y="61"/>
                      </a:moveTo>
                      <a:lnTo>
                        <a:pt x="136" y="80"/>
                      </a:lnTo>
                      <a:lnTo>
                        <a:pt x="132" y="72"/>
                      </a:lnTo>
                      <a:lnTo>
                        <a:pt x="128" y="64"/>
                      </a:lnTo>
                      <a:lnTo>
                        <a:pt x="124" y="61"/>
                      </a:lnTo>
                      <a:lnTo>
                        <a:pt x="132" y="53"/>
                      </a:lnTo>
                      <a:lnTo>
                        <a:pt x="139" y="61"/>
                      </a:lnTo>
                      <a:lnTo>
                        <a:pt x="139" y="61"/>
                      </a:lnTo>
                      <a:close/>
                      <a:moveTo>
                        <a:pt x="117" y="68"/>
                      </a:moveTo>
                      <a:lnTo>
                        <a:pt x="113" y="87"/>
                      </a:lnTo>
                      <a:lnTo>
                        <a:pt x="106" y="80"/>
                      </a:lnTo>
                      <a:lnTo>
                        <a:pt x="106" y="72"/>
                      </a:lnTo>
                      <a:lnTo>
                        <a:pt x="102" y="68"/>
                      </a:lnTo>
                      <a:lnTo>
                        <a:pt x="106" y="61"/>
                      </a:lnTo>
                      <a:lnTo>
                        <a:pt x="117" y="68"/>
                      </a:lnTo>
                      <a:lnTo>
                        <a:pt x="117" y="68"/>
                      </a:lnTo>
                      <a:close/>
                      <a:moveTo>
                        <a:pt x="90" y="76"/>
                      </a:moveTo>
                      <a:lnTo>
                        <a:pt x="87" y="95"/>
                      </a:lnTo>
                      <a:lnTo>
                        <a:pt x="83" y="87"/>
                      </a:lnTo>
                      <a:lnTo>
                        <a:pt x="79" y="80"/>
                      </a:lnTo>
                      <a:lnTo>
                        <a:pt x="75" y="76"/>
                      </a:lnTo>
                      <a:lnTo>
                        <a:pt x="83" y="68"/>
                      </a:lnTo>
                      <a:lnTo>
                        <a:pt x="90" y="76"/>
                      </a:lnTo>
                      <a:lnTo>
                        <a:pt x="90" y="76"/>
                      </a:lnTo>
                      <a:close/>
                      <a:moveTo>
                        <a:pt x="68" y="83"/>
                      </a:moveTo>
                      <a:lnTo>
                        <a:pt x="64" y="102"/>
                      </a:lnTo>
                      <a:lnTo>
                        <a:pt x="57" y="95"/>
                      </a:lnTo>
                      <a:lnTo>
                        <a:pt x="57" y="87"/>
                      </a:lnTo>
                      <a:lnTo>
                        <a:pt x="53" y="83"/>
                      </a:lnTo>
                      <a:lnTo>
                        <a:pt x="60" y="76"/>
                      </a:lnTo>
                      <a:lnTo>
                        <a:pt x="68" y="83"/>
                      </a:lnTo>
                      <a:lnTo>
                        <a:pt x="68" y="83"/>
                      </a:lnTo>
                      <a:close/>
                      <a:moveTo>
                        <a:pt x="45" y="91"/>
                      </a:moveTo>
                      <a:lnTo>
                        <a:pt x="42" y="110"/>
                      </a:lnTo>
                      <a:lnTo>
                        <a:pt x="34" y="102"/>
                      </a:lnTo>
                      <a:lnTo>
                        <a:pt x="34" y="95"/>
                      </a:lnTo>
                      <a:lnTo>
                        <a:pt x="26" y="91"/>
                      </a:lnTo>
                      <a:lnTo>
                        <a:pt x="34" y="83"/>
                      </a:lnTo>
                      <a:lnTo>
                        <a:pt x="45" y="91"/>
                      </a:lnTo>
                      <a:lnTo>
                        <a:pt x="45" y="91"/>
                      </a:lnTo>
                      <a:close/>
                      <a:moveTo>
                        <a:pt x="19" y="99"/>
                      </a:moveTo>
                      <a:lnTo>
                        <a:pt x="15" y="118"/>
                      </a:lnTo>
                      <a:lnTo>
                        <a:pt x="0" y="102"/>
                      </a:lnTo>
                      <a:lnTo>
                        <a:pt x="11" y="91"/>
                      </a:lnTo>
                      <a:lnTo>
                        <a:pt x="19" y="99"/>
                      </a:lnTo>
                      <a:lnTo>
                        <a:pt x="19" y="99"/>
                      </a:lnTo>
                      <a:close/>
                    </a:path>
                  </a:pathLst>
                </a:custGeom>
                <a:solidFill>
                  <a:srgbClr val="E2E2BF"/>
                </a:solidFill>
                <a:ln w="9525">
                  <a:noFill/>
                  <a:round/>
                  <a:headEnd/>
                  <a:tailEnd/>
                </a:ln>
              </p:spPr>
              <p:txBody>
                <a:bodyPr/>
                <a:lstStyle/>
                <a:p>
                  <a:endParaRPr lang="en-US"/>
                </a:p>
              </p:txBody>
            </p:sp>
            <p:sp>
              <p:nvSpPr>
                <p:cNvPr id="385878" name="Freeform 854"/>
                <p:cNvSpPr>
                  <a:spLocks noChangeAspect="1" noEditPoints="1"/>
                </p:cNvSpPr>
                <p:nvPr/>
              </p:nvSpPr>
              <p:spPr bwMode="auto">
                <a:xfrm>
                  <a:off x="1112" y="3055"/>
                  <a:ext cx="309" cy="106"/>
                </a:xfrm>
                <a:custGeom>
                  <a:avLst/>
                  <a:gdLst/>
                  <a:ahLst/>
                  <a:cxnLst>
                    <a:cxn ang="0">
                      <a:pos x="298" y="12"/>
                    </a:cxn>
                    <a:cxn ang="0">
                      <a:pos x="298" y="0"/>
                    </a:cxn>
                    <a:cxn ang="0">
                      <a:pos x="286" y="4"/>
                    </a:cxn>
                    <a:cxn ang="0">
                      <a:pos x="271" y="19"/>
                    </a:cxn>
                    <a:cxn ang="0">
                      <a:pos x="275" y="8"/>
                    </a:cxn>
                    <a:cxn ang="0">
                      <a:pos x="264" y="12"/>
                    </a:cxn>
                    <a:cxn ang="0">
                      <a:pos x="249" y="27"/>
                    </a:cxn>
                    <a:cxn ang="0">
                      <a:pos x="253" y="15"/>
                    </a:cxn>
                    <a:cxn ang="0">
                      <a:pos x="241" y="19"/>
                    </a:cxn>
                    <a:cxn ang="0">
                      <a:pos x="226" y="34"/>
                    </a:cxn>
                    <a:cxn ang="0">
                      <a:pos x="226" y="23"/>
                    </a:cxn>
                    <a:cxn ang="0">
                      <a:pos x="215" y="27"/>
                    </a:cxn>
                    <a:cxn ang="0">
                      <a:pos x="200" y="42"/>
                    </a:cxn>
                    <a:cxn ang="0">
                      <a:pos x="204" y="31"/>
                    </a:cxn>
                    <a:cxn ang="0">
                      <a:pos x="192" y="34"/>
                    </a:cxn>
                    <a:cxn ang="0">
                      <a:pos x="177" y="49"/>
                    </a:cxn>
                    <a:cxn ang="0">
                      <a:pos x="181" y="38"/>
                    </a:cxn>
                    <a:cxn ang="0">
                      <a:pos x="170" y="42"/>
                    </a:cxn>
                    <a:cxn ang="0">
                      <a:pos x="155" y="57"/>
                    </a:cxn>
                    <a:cxn ang="0">
                      <a:pos x="155" y="46"/>
                    </a:cxn>
                    <a:cxn ang="0">
                      <a:pos x="143" y="49"/>
                    </a:cxn>
                    <a:cxn ang="0">
                      <a:pos x="128" y="65"/>
                    </a:cxn>
                    <a:cxn ang="0">
                      <a:pos x="132" y="53"/>
                    </a:cxn>
                    <a:cxn ang="0">
                      <a:pos x="121" y="57"/>
                    </a:cxn>
                    <a:cxn ang="0">
                      <a:pos x="106" y="72"/>
                    </a:cxn>
                    <a:cxn ang="0">
                      <a:pos x="106" y="61"/>
                    </a:cxn>
                    <a:cxn ang="0">
                      <a:pos x="95" y="65"/>
                    </a:cxn>
                    <a:cxn ang="0">
                      <a:pos x="79" y="84"/>
                    </a:cxn>
                    <a:cxn ang="0">
                      <a:pos x="83" y="68"/>
                    </a:cxn>
                    <a:cxn ang="0">
                      <a:pos x="72" y="72"/>
                    </a:cxn>
                    <a:cxn ang="0">
                      <a:pos x="57" y="87"/>
                    </a:cxn>
                    <a:cxn ang="0">
                      <a:pos x="61" y="76"/>
                    </a:cxn>
                    <a:cxn ang="0">
                      <a:pos x="49" y="80"/>
                    </a:cxn>
                    <a:cxn ang="0">
                      <a:pos x="34" y="99"/>
                    </a:cxn>
                    <a:cxn ang="0">
                      <a:pos x="34" y="84"/>
                    </a:cxn>
                    <a:cxn ang="0">
                      <a:pos x="23" y="87"/>
                    </a:cxn>
                    <a:cxn ang="0">
                      <a:pos x="8" y="106"/>
                    </a:cxn>
                    <a:cxn ang="0">
                      <a:pos x="12" y="91"/>
                    </a:cxn>
                    <a:cxn ang="0">
                      <a:pos x="0" y="95"/>
                    </a:cxn>
                  </a:cxnLst>
                  <a:rect l="0" t="0" r="r" b="b"/>
                  <a:pathLst>
                    <a:path w="309" h="106">
                      <a:moveTo>
                        <a:pt x="286" y="4"/>
                      </a:moveTo>
                      <a:lnTo>
                        <a:pt x="298" y="12"/>
                      </a:lnTo>
                      <a:lnTo>
                        <a:pt x="309" y="8"/>
                      </a:lnTo>
                      <a:lnTo>
                        <a:pt x="298" y="0"/>
                      </a:lnTo>
                      <a:lnTo>
                        <a:pt x="286" y="4"/>
                      </a:lnTo>
                      <a:lnTo>
                        <a:pt x="286" y="4"/>
                      </a:lnTo>
                      <a:close/>
                      <a:moveTo>
                        <a:pt x="264" y="12"/>
                      </a:moveTo>
                      <a:lnTo>
                        <a:pt x="271" y="19"/>
                      </a:lnTo>
                      <a:lnTo>
                        <a:pt x="283" y="15"/>
                      </a:lnTo>
                      <a:lnTo>
                        <a:pt x="275" y="8"/>
                      </a:lnTo>
                      <a:lnTo>
                        <a:pt x="264" y="12"/>
                      </a:lnTo>
                      <a:lnTo>
                        <a:pt x="264" y="12"/>
                      </a:lnTo>
                      <a:close/>
                      <a:moveTo>
                        <a:pt x="241" y="19"/>
                      </a:moveTo>
                      <a:lnTo>
                        <a:pt x="249" y="27"/>
                      </a:lnTo>
                      <a:lnTo>
                        <a:pt x="260" y="23"/>
                      </a:lnTo>
                      <a:lnTo>
                        <a:pt x="253" y="15"/>
                      </a:lnTo>
                      <a:lnTo>
                        <a:pt x="241" y="19"/>
                      </a:lnTo>
                      <a:lnTo>
                        <a:pt x="241" y="19"/>
                      </a:lnTo>
                      <a:close/>
                      <a:moveTo>
                        <a:pt x="215" y="27"/>
                      </a:moveTo>
                      <a:lnTo>
                        <a:pt x="226" y="34"/>
                      </a:lnTo>
                      <a:lnTo>
                        <a:pt x="238" y="31"/>
                      </a:lnTo>
                      <a:lnTo>
                        <a:pt x="226" y="23"/>
                      </a:lnTo>
                      <a:lnTo>
                        <a:pt x="215" y="27"/>
                      </a:lnTo>
                      <a:lnTo>
                        <a:pt x="215" y="27"/>
                      </a:lnTo>
                      <a:close/>
                      <a:moveTo>
                        <a:pt x="192" y="34"/>
                      </a:moveTo>
                      <a:lnTo>
                        <a:pt x="200" y="42"/>
                      </a:lnTo>
                      <a:lnTo>
                        <a:pt x="211" y="38"/>
                      </a:lnTo>
                      <a:lnTo>
                        <a:pt x="204" y="31"/>
                      </a:lnTo>
                      <a:lnTo>
                        <a:pt x="192" y="34"/>
                      </a:lnTo>
                      <a:lnTo>
                        <a:pt x="192" y="34"/>
                      </a:lnTo>
                      <a:close/>
                      <a:moveTo>
                        <a:pt x="170" y="42"/>
                      </a:moveTo>
                      <a:lnTo>
                        <a:pt x="177" y="49"/>
                      </a:lnTo>
                      <a:lnTo>
                        <a:pt x="189" y="46"/>
                      </a:lnTo>
                      <a:lnTo>
                        <a:pt x="181" y="38"/>
                      </a:lnTo>
                      <a:lnTo>
                        <a:pt x="170" y="42"/>
                      </a:lnTo>
                      <a:lnTo>
                        <a:pt x="170" y="42"/>
                      </a:lnTo>
                      <a:close/>
                      <a:moveTo>
                        <a:pt x="143" y="49"/>
                      </a:moveTo>
                      <a:lnTo>
                        <a:pt x="155" y="57"/>
                      </a:lnTo>
                      <a:lnTo>
                        <a:pt x="166" y="53"/>
                      </a:lnTo>
                      <a:lnTo>
                        <a:pt x="155" y="46"/>
                      </a:lnTo>
                      <a:lnTo>
                        <a:pt x="143" y="49"/>
                      </a:lnTo>
                      <a:lnTo>
                        <a:pt x="143" y="49"/>
                      </a:lnTo>
                      <a:close/>
                      <a:moveTo>
                        <a:pt x="121" y="57"/>
                      </a:moveTo>
                      <a:lnTo>
                        <a:pt x="128" y="65"/>
                      </a:lnTo>
                      <a:lnTo>
                        <a:pt x="140" y="61"/>
                      </a:lnTo>
                      <a:lnTo>
                        <a:pt x="132" y="53"/>
                      </a:lnTo>
                      <a:lnTo>
                        <a:pt x="121" y="57"/>
                      </a:lnTo>
                      <a:lnTo>
                        <a:pt x="121" y="57"/>
                      </a:lnTo>
                      <a:close/>
                      <a:moveTo>
                        <a:pt x="95" y="65"/>
                      </a:moveTo>
                      <a:lnTo>
                        <a:pt x="106" y="72"/>
                      </a:lnTo>
                      <a:lnTo>
                        <a:pt x="117" y="68"/>
                      </a:lnTo>
                      <a:lnTo>
                        <a:pt x="106" y="61"/>
                      </a:lnTo>
                      <a:lnTo>
                        <a:pt x="95" y="65"/>
                      </a:lnTo>
                      <a:lnTo>
                        <a:pt x="95" y="65"/>
                      </a:lnTo>
                      <a:close/>
                      <a:moveTo>
                        <a:pt x="72" y="72"/>
                      </a:moveTo>
                      <a:lnTo>
                        <a:pt x="79" y="84"/>
                      </a:lnTo>
                      <a:lnTo>
                        <a:pt x="91" y="80"/>
                      </a:lnTo>
                      <a:lnTo>
                        <a:pt x="83" y="68"/>
                      </a:lnTo>
                      <a:lnTo>
                        <a:pt x="72" y="72"/>
                      </a:lnTo>
                      <a:lnTo>
                        <a:pt x="72" y="72"/>
                      </a:lnTo>
                      <a:close/>
                      <a:moveTo>
                        <a:pt x="49" y="80"/>
                      </a:moveTo>
                      <a:lnTo>
                        <a:pt x="57" y="87"/>
                      </a:lnTo>
                      <a:lnTo>
                        <a:pt x="68" y="87"/>
                      </a:lnTo>
                      <a:lnTo>
                        <a:pt x="61" y="76"/>
                      </a:lnTo>
                      <a:lnTo>
                        <a:pt x="49" y="80"/>
                      </a:lnTo>
                      <a:lnTo>
                        <a:pt x="49" y="80"/>
                      </a:lnTo>
                      <a:close/>
                      <a:moveTo>
                        <a:pt x="23" y="87"/>
                      </a:moveTo>
                      <a:lnTo>
                        <a:pt x="34" y="99"/>
                      </a:lnTo>
                      <a:lnTo>
                        <a:pt x="46" y="95"/>
                      </a:lnTo>
                      <a:lnTo>
                        <a:pt x="34" y="84"/>
                      </a:lnTo>
                      <a:lnTo>
                        <a:pt x="23" y="87"/>
                      </a:lnTo>
                      <a:lnTo>
                        <a:pt x="23" y="87"/>
                      </a:lnTo>
                      <a:close/>
                      <a:moveTo>
                        <a:pt x="0" y="95"/>
                      </a:moveTo>
                      <a:lnTo>
                        <a:pt x="8" y="106"/>
                      </a:lnTo>
                      <a:lnTo>
                        <a:pt x="19" y="103"/>
                      </a:lnTo>
                      <a:lnTo>
                        <a:pt x="12" y="91"/>
                      </a:lnTo>
                      <a:lnTo>
                        <a:pt x="0" y="95"/>
                      </a:lnTo>
                      <a:lnTo>
                        <a:pt x="0" y="95"/>
                      </a:lnTo>
                      <a:close/>
                    </a:path>
                  </a:pathLst>
                </a:custGeom>
                <a:solidFill>
                  <a:srgbClr val="FCFCD8"/>
                </a:solidFill>
                <a:ln w="9525">
                  <a:noFill/>
                  <a:round/>
                  <a:headEnd/>
                  <a:tailEnd/>
                </a:ln>
              </p:spPr>
              <p:txBody>
                <a:bodyPr/>
                <a:lstStyle/>
                <a:p>
                  <a:endParaRPr lang="en-US"/>
                </a:p>
              </p:txBody>
            </p:sp>
            <p:sp>
              <p:nvSpPr>
                <p:cNvPr id="385879" name="Freeform 855"/>
                <p:cNvSpPr>
                  <a:spLocks noChangeAspect="1"/>
                </p:cNvSpPr>
                <p:nvPr/>
              </p:nvSpPr>
              <p:spPr bwMode="auto">
                <a:xfrm>
                  <a:off x="1632" y="2945"/>
                  <a:ext cx="165" cy="118"/>
                </a:xfrm>
                <a:custGeom>
                  <a:avLst/>
                  <a:gdLst/>
                  <a:ahLst/>
                  <a:cxnLst>
                    <a:cxn ang="0">
                      <a:pos x="165" y="118"/>
                    </a:cxn>
                    <a:cxn ang="0">
                      <a:pos x="158" y="114"/>
                    </a:cxn>
                    <a:cxn ang="0">
                      <a:pos x="154" y="114"/>
                    </a:cxn>
                    <a:cxn ang="0">
                      <a:pos x="147" y="110"/>
                    </a:cxn>
                    <a:cxn ang="0">
                      <a:pos x="143" y="106"/>
                    </a:cxn>
                    <a:cxn ang="0">
                      <a:pos x="135" y="103"/>
                    </a:cxn>
                    <a:cxn ang="0">
                      <a:pos x="132" y="99"/>
                    </a:cxn>
                    <a:cxn ang="0">
                      <a:pos x="124" y="95"/>
                    </a:cxn>
                    <a:cxn ang="0">
                      <a:pos x="120" y="91"/>
                    </a:cxn>
                    <a:cxn ang="0">
                      <a:pos x="113" y="87"/>
                    </a:cxn>
                    <a:cxn ang="0">
                      <a:pos x="109" y="84"/>
                    </a:cxn>
                    <a:cxn ang="0">
                      <a:pos x="101" y="84"/>
                    </a:cxn>
                    <a:cxn ang="0">
                      <a:pos x="98" y="80"/>
                    </a:cxn>
                    <a:cxn ang="0">
                      <a:pos x="90" y="76"/>
                    </a:cxn>
                    <a:cxn ang="0">
                      <a:pos x="86" y="72"/>
                    </a:cxn>
                    <a:cxn ang="0">
                      <a:pos x="83" y="68"/>
                    </a:cxn>
                    <a:cxn ang="0">
                      <a:pos x="75" y="65"/>
                    </a:cxn>
                    <a:cxn ang="0">
                      <a:pos x="71" y="61"/>
                    </a:cxn>
                    <a:cxn ang="0">
                      <a:pos x="64" y="57"/>
                    </a:cxn>
                    <a:cxn ang="0">
                      <a:pos x="60" y="53"/>
                    </a:cxn>
                    <a:cxn ang="0">
                      <a:pos x="56" y="49"/>
                    </a:cxn>
                    <a:cxn ang="0">
                      <a:pos x="49" y="46"/>
                    </a:cxn>
                    <a:cxn ang="0">
                      <a:pos x="45" y="42"/>
                    </a:cxn>
                    <a:cxn ang="0">
                      <a:pos x="41" y="34"/>
                    </a:cxn>
                    <a:cxn ang="0">
                      <a:pos x="34" y="30"/>
                    </a:cxn>
                    <a:cxn ang="0">
                      <a:pos x="30" y="27"/>
                    </a:cxn>
                    <a:cxn ang="0">
                      <a:pos x="26" y="23"/>
                    </a:cxn>
                    <a:cxn ang="0">
                      <a:pos x="22" y="19"/>
                    </a:cxn>
                    <a:cxn ang="0">
                      <a:pos x="15" y="15"/>
                    </a:cxn>
                    <a:cxn ang="0">
                      <a:pos x="11" y="11"/>
                    </a:cxn>
                    <a:cxn ang="0">
                      <a:pos x="7" y="8"/>
                    </a:cxn>
                    <a:cxn ang="0">
                      <a:pos x="4" y="4"/>
                    </a:cxn>
                    <a:cxn ang="0">
                      <a:pos x="0" y="0"/>
                    </a:cxn>
                    <a:cxn ang="0">
                      <a:pos x="165" y="118"/>
                    </a:cxn>
                  </a:cxnLst>
                  <a:rect l="0" t="0" r="r" b="b"/>
                  <a:pathLst>
                    <a:path w="165" h="118">
                      <a:moveTo>
                        <a:pt x="165" y="118"/>
                      </a:moveTo>
                      <a:lnTo>
                        <a:pt x="158" y="114"/>
                      </a:lnTo>
                      <a:lnTo>
                        <a:pt x="154" y="114"/>
                      </a:lnTo>
                      <a:lnTo>
                        <a:pt x="147" y="110"/>
                      </a:lnTo>
                      <a:lnTo>
                        <a:pt x="143" y="106"/>
                      </a:lnTo>
                      <a:lnTo>
                        <a:pt x="135" y="103"/>
                      </a:lnTo>
                      <a:lnTo>
                        <a:pt x="132" y="99"/>
                      </a:lnTo>
                      <a:lnTo>
                        <a:pt x="124" y="95"/>
                      </a:lnTo>
                      <a:lnTo>
                        <a:pt x="120" y="91"/>
                      </a:lnTo>
                      <a:lnTo>
                        <a:pt x="113" y="87"/>
                      </a:lnTo>
                      <a:lnTo>
                        <a:pt x="109" y="84"/>
                      </a:lnTo>
                      <a:lnTo>
                        <a:pt x="101" y="84"/>
                      </a:lnTo>
                      <a:lnTo>
                        <a:pt x="98" y="80"/>
                      </a:lnTo>
                      <a:lnTo>
                        <a:pt x="90" y="76"/>
                      </a:lnTo>
                      <a:lnTo>
                        <a:pt x="86" y="72"/>
                      </a:lnTo>
                      <a:lnTo>
                        <a:pt x="83" y="68"/>
                      </a:lnTo>
                      <a:lnTo>
                        <a:pt x="75" y="65"/>
                      </a:lnTo>
                      <a:lnTo>
                        <a:pt x="71" y="61"/>
                      </a:lnTo>
                      <a:lnTo>
                        <a:pt x="64" y="57"/>
                      </a:lnTo>
                      <a:lnTo>
                        <a:pt x="60" y="53"/>
                      </a:lnTo>
                      <a:lnTo>
                        <a:pt x="56" y="49"/>
                      </a:lnTo>
                      <a:lnTo>
                        <a:pt x="49" y="46"/>
                      </a:lnTo>
                      <a:lnTo>
                        <a:pt x="45" y="42"/>
                      </a:lnTo>
                      <a:lnTo>
                        <a:pt x="41" y="34"/>
                      </a:lnTo>
                      <a:lnTo>
                        <a:pt x="34" y="30"/>
                      </a:lnTo>
                      <a:lnTo>
                        <a:pt x="30" y="27"/>
                      </a:lnTo>
                      <a:lnTo>
                        <a:pt x="26" y="23"/>
                      </a:lnTo>
                      <a:lnTo>
                        <a:pt x="22" y="19"/>
                      </a:lnTo>
                      <a:lnTo>
                        <a:pt x="15" y="15"/>
                      </a:lnTo>
                      <a:lnTo>
                        <a:pt x="11" y="11"/>
                      </a:lnTo>
                      <a:lnTo>
                        <a:pt x="7" y="8"/>
                      </a:lnTo>
                      <a:lnTo>
                        <a:pt x="4" y="4"/>
                      </a:lnTo>
                      <a:lnTo>
                        <a:pt x="0" y="0"/>
                      </a:lnTo>
                      <a:lnTo>
                        <a:pt x="165" y="118"/>
                      </a:lnTo>
                      <a:close/>
                    </a:path>
                  </a:pathLst>
                </a:custGeom>
                <a:solidFill>
                  <a:srgbClr val="E2E2BF"/>
                </a:solidFill>
                <a:ln w="9525">
                  <a:noFill/>
                  <a:round/>
                  <a:headEnd/>
                  <a:tailEnd/>
                </a:ln>
              </p:spPr>
              <p:txBody>
                <a:bodyPr/>
                <a:lstStyle/>
                <a:p>
                  <a:endParaRPr lang="en-US"/>
                </a:p>
              </p:txBody>
            </p:sp>
            <p:sp>
              <p:nvSpPr>
                <p:cNvPr id="385880" name="Freeform 856"/>
                <p:cNvSpPr>
                  <a:spLocks noChangeAspect="1"/>
                </p:cNvSpPr>
                <p:nvPr/>
              </p:nvSpPr>
              <p:spPr bwMode="auto">
                <a:xfrm>
                  <a:off x="1632" y="2941"/>
                  <a:ext cx="165" cy="126"/>
                </a:xfrm>
                <a:custGeom>
                  <a:avLst/>
                  <a:gdLst/>
                  <a:ahLst/>
                  <a:cxnLst>
                    <a:cxn ang="0">
                      <a:pos x="0" y="0"/>
                    </a:cxn>
                    <a:cxn ang="0">
                      <a:pos x="7" y="12"/>
                    </a:cxn>
                    <a:cxn ang="0">
                      <a:pos x="15" y="19"/>
                    </a:cxn>
                    <a:cxn ang="0">
                      <a:pos x="26" y="27"/>
                    </a:cxn>
                    <a:cxn ang="0">
                      <a:pos x="34" y="34"/>
                    </a:cxn>
                    <a:cxn ang="0">
                      <a:pos x="45" y="46"/>
                    </a:cxn>
                    <a:cxn ang="0">
                      <a:pos x="56" y="53"/>
                    </a:cxn>
                    <a:cxn ang="0">
                      <a:pos x="64" y="61"/>
                    </a:cxn>
                    <a:cxn ang="0">
                      <a:pos x="75" y="69"/>
                    </a:cxn>
                    <a:cxn ang="0">
                      <a:pos x="86" y="76"/>
                    </a:cxn>
                    <a:cxn ang="0">
                      <a:pos x="98" y="84"/>
                    </a:cxn>
                    <a:cxn ang="0">
                      <a:pos x="109" y="91"/>
                    </a:cxn>
                    <a:cxn ang="0">
                      <a:pos x="120" y="99"/>
                    </a:cxn>
                    <a:cxn ang="0">
                      <a:pos x="128" y="103"/>
                    </a:cxn>
                    <a:cxn ang="0">
                      <a:pos x="139" y="110"/>
                    </a:cxn>
                    <a:cxn ang="0">
                      <a:pos x="150" y="118"/>
                    </a:cxn>
                    <a:cxn ang="0">
                      <a:pos x="162" y="126"/>
                    </a:cxn>
                    <a:cxn ang="0">
                      <a:pos x="158" y="122"/>
                    </a:cxn>
                    <a:cxn ang="0">
                      <a:pos x="147" y="114"/>
                    </a:cxn>
                    <a:cxn ang="0">
                      <a:pos x="135" y="107"/>
                    </a:cxn>
                    <a:cxn ang="0">
                      <a:pos x="124" y="99"/>
                    </a:cxn>
                    <a:cxn ang="0">
                      <a:pos x="113" y="91"/>
                    </a:cxn>
                    <a:cxn ang="0">
                      <a:pos x="101" y="88"/>
                    </a:cxn>
                    <a:cxn ang="0">
                      <a:pos x="94" y="80"/>
                    </a:cxn>
                    <a:cxn ang="0">
                      <a:pos x="83" y="72"/>
                    </a:cxn>
                    <a:cxn ang="0">
                      <a:pos x="71" y="65"/>
                    </a:cxn>
                    <a:cxn ang="0">
                      <a:pos x="60" y="53"/>
                    </a:cxn>
                    <a:cxn ang="0">
                      <a:pos x="49" y="46"/>
                    </a:cxn>
                    <a:cxn ang="0">
                      <a:pos x="41" y="38"/>
                    </a:cxn>
                    <a:cxn ang="0">
                      <a:pos x="30" y="31"/>
                    </a:cxn>
                    <a:cxn ang="0">
                      <a:pos x="22" y="23"/>
                    </a:cxn>
                    <a:cxn ang="0">
                      <a:pos x="11" y="15"/>
                    </a:cxn>
                    <a:cxn ang="0">
                      <a:pos x="4" y="4"/>
                    </a:cxn>
                    <a:cxn ang="0">
                      <a:pos x="0" y="0"/>
                    </a:cxn>
                    <a:cxn ang="0">
                      <a:pos x="0" y="0"/>
                    </a:cxn>
                    <a:cxn ang="0">
                      <a:pos x="0" y="0"/>
                    </a:cxn>
                    <a:cxn ang="0">
                      <a:pos x="0" y="0"/>
                    </a:cxn>
                  </a:cxnLst>
                  <a:rect l="0" t="0" r="r" b="b"/>
                  <a:pathLst>
                    <a:path w="165" h="126">
                      <a:moveTo>
                        <a:pt x="0" y="0"/>
                      </a:moveTo>
                      <a:lnTo>
                        <a:pt x="0" y="0"/>
                      </a:lnTo>
                      <a:lnTo>
                        <a:pt x="4" y="8"/>
                      </a:lnTo>
                      <a:lnTo>
                        <a:pt x="7" y="12"/>
                      </a:lnTo>
                      <a:lnTo>
                        <a:pt x="11" y="15"/>
                      </a:lnTo>
                      <a:lnTo>
                        <a:pt x="15" y="19"/>
                      </a:lnTo>
                      <a:lnTo>
                        <a:pt x="22" y="23"/>
                      </a:lnTo>
                      <a:lnTo>
                        <a:pt x="26" y="27"/>
                      </a:lnTo>
                      <a:lnTo>
                        <a:pt x="30" y="31"/>
                      </a:lnTo>
                      <a:lnTo>
                        <a:pt x="34" y="34"/>
                      </a:lnTo>
                      <a:lnTo>
                        <a:pt x="41" y="38"/>
                      </a:lnTo>
                      <a:lnTo>
                        <a:pt x="45" y="46"/>
                      </a:lnTo>
                      <a:lnTo>
                        <a:pt x="49" y="50"/>
                      </a:lnTo>
                      <a:lnTo>
                        <a:pt x="56" y="53"/>
                      </a:lnTo>
                      <a:lnTo>
                        <a:pt x="60" y="57"/>
                      </a:lnTo>
                      <a:lnTo>
                        <a:pt x="64" y="61"/>
                      </a:lnTo>
                      <a:lnTo>
                        <a:pt x="71" y="65"/>
                      </a:lnTo>
                      <a:lnTo>
                        <a:pt x="75" y="69"/>
                      </a:lnTo>
                      <a:lnTo>
                        <a:pt x="79" y="72"/>
                      </a:lnTo>
                      <a:lnTo>
                        <a:pt x="86" y="76"/>
                      </a:lnTo>
                      <a:lnTo>
                        <a:pt x="90" y="80"/>
                      </a:lnTo>
                      <a:lnTo>
                        <a:pt x="98" y="84"/>
                      </a:lnTo>
                      <a:lnTo>
                        <a:pt x="101" y="88"/>
                      </a:lnTo>
                      <a:lnTo>
                        <a:pt x="109" y="91"/>
                      </a:lnTo>
                      <a:lnTo>
                        <a:pt x="113" y="95"/>
                      </a:lnTo>
                      <a:lnTo>
                        <a:pt x="120" y="99"/>
                      </a:lnTo>
                      <a:lnTo>
                        <a:pt x="124" y="103"/>
                      </a:lnTo>
                      <a:lnTo>
                        <a:pt x="128" y="103"/>
                      </a:lnTo>
                      <a:lnTo>
                        <a:pt x="135" y="107"/>
                      </a:lnTo>
                      <a:lnTo>
                        <a:pt x="139" y="110"/>
                      </a:lnTo>
                      <a:lnTo>
                        <a:pt x="147" y="114"/>
                      </a:lnTo>
                      <a:lnTo>
                        <a:pt x="150" y="118"/>
                      </a:lnTo>
                      <a:lnTo>
                        <a:pt x="158" y="122"/>
                      </a:lnTo>
                      <a:lnTo>
                        <a:pt x="162" y="126"/>
                      </a:lnTo>
                      <a:lnTo>
                        <a:pt x="165" y="122"/>
                      </a:lnTo>
                      <a:lnTo>
                        <a:pt x="158" y="122"/>
                      </a:lnTo>
                      <a:lnTo>
                        <a:pt x="154" y="118"/>
                      </a:lnTo>
                      <a:lnTo>
                        <a:pt x="147" y="114"/>
                      </a:lnTo>
                      <a:lnTo>
                        <a:pt x="143" y="110"/>
                      </a:lnTo>
                      <a:lnTo>
                        <a:pt x="135" y="107"/>
                      </a:lnTo>
                      <a:lnTo>
                        <a:pt x="132" y="103"/>
                      </a:lnTo>
                      <a:lnTo>
                        <a:pt x="124" y="99"/>
                      </a:lnTo>
                      <a:lnTo>
                        <a:pt x="120" y="95"/>
                      </a:lnTo>
                      <a:lnTo>
                        <a:pt x="113" y="91"/>
                      </a:lnTo>
                      <a:lnTo>
                        <a:pt x="109" y="88"/>
                      </a:lnTo>
                      <a:lnTo>
                        <a:pt x="101" y="88"/>
                      </a:lnTo>
                      <a:lnTo>
                        <a:pt x="98" y="84"/>
                      </a:lnTo>
                      <a:lnTo>
                        <a:pt x="94" y="80"/>
                      </a:lnTo>
                      <a:lnTo>
                        <a:pt x="86" y="76"/>
                      </a:lnTo>
                      <a:lnTo>
                        <a:pt x="83" y="72"/>
                      </a:lnTo>
                      <a:lnTo>
                        <a:pt x="75" y="69"/>
                      </a:lnTo>
                      <a:lnTo>
                        <a:pt x="71" y="65"/>
                      </a:lnTo>
                      <a:lnTo>
                        <a:pt x="68" y="61"/>
                      </a:lnTo>
                      <a:lnTo>
                        <a:pt x="60" y="53"/>
                      </a:lnTo>
                      <a:lnTo>
                        <a:pt x="56" y="50"/>
                      </a:lnTo>
                      <a:lnTo>
                        <a:pt x="49" y="46"/>
                      </a:lnTo>
                      <a:lnTo>
                        <a:pt x="45" y="42"/>
                      </a:lnTo>
                      <a:lnTo>
                        <a:pt x="41" y="38"/>
                      </a:lnTo>
                      <a:lnTo>
                        <a:pt x="38" y="34"/>
                      </a:lnTo>
                      <a:lnTo>
                        <a:pt x="30" y="31"/>
                      </a:lnTo>
                      <a:lnTo>
                        <a:pt x="26" y="27"/>
                      </a:lnTo>
                      <a:lnTo>
                        <a:pt x="22" y="23"/>
                      </a:lnTo>
                      <a:lnTo>
                        <a:pt x="19" y="19"/>
                      </a:lnTo>
                      <a:lnTo>
                        <a:pt x="11" y="15"/>
                      </a:lnTo>
                      <a:lnTo>
                        <a:pt x="7" y="12"/>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881" name="Freeform 857"/>
                <p:cNvSpPr>
                  <a:spLocks noChangeAspect="1"/>
                </p:cNvSpPr>
                <p:nvPr/>
              </p:nvSpPr>
              <p:spPr bwMode="auto">
                <a:xfrm>
                  <a:off x="1632" y="2945"/>
                  <a:ext cx="165" cy="122"/>
                </a:xfrm>
                <a:custGeom>
                  <a:avLst/>
                  <a:gdLst/>
                  <a:ahLst/>
                  <a:cxnLst>
                    <a:cxn ang="0">
                      <a:pos x="165" y="122"/>
                    </a:cxn>
                    <a:cxn ang="0">
                      <a:pos x="165" y="118"/>
                    </a:cxn>
                    <a:cxn ang="0">
                      <a:pos x="0" y="0"/>
                    </a:cxn>
                    <a:cxn ang="0">
                      <a:pos x="0" y="0"/>
                    </a:cxn>
                    <a:cxn ang="0">
                      <a:pos x="165" y="122"/>
                    </a:cxn>
                    <a:cxn ang="0">
                      <a:pos x="165" y="118"/>
                    </a:cxn>
                    <a:cxn ang="0">
                      <a:pos x="165" y="122"/>
                    </a:cxn>
                    <a:cxn ang="0">
                      <a:pos x="165" y="122"/>
                    </a:cxn>
                    <a:cxn ang="0">
                      <a:pos x="165" y="122"/>
                    </a:cxn>
                    <a:cxn ang="0">
                      <a:pos x="165" y="122"/>
                    </a:cxn>
                    <a:cxn ang="0">
                      <a:pos x="165" y="118"/>
                    </a:cxn>
                    <a:cxn ang="0">
                      <a:pos x="165" y="122"/>
                    </a:cxn>
                  </a:cxnLst>
                  <a:rect l="0" t="0" r="r" b="b"/>
                  <a:pathLst>
                    <a:path w="165" h="122">
                      <a:moveTo>
                        <a:pt x="165" y="122"/>
                      </a:moveTo>
                      <a:lnTo>
                        <a:pt x="165" y="118"/>
                      </a:lnTo>
                      <a:lnTo>
                        <a:pt x="0" y="0"/>
                      </a:lnTo>
                      <a:lnTo>
                        <a:pt x="0" y="0"/>
                      </a:lnTo>
                      <a:lnTo>
                        <a:pt x="165" y="122"/>
                      </a:lnTo>
                      <a:lnTo>
                        <a:pt x="165" y="118"/>
                      </a:lnTo>
                      <a:lnTo>
                        <a:pt x="165" y="122"/>
                      </a:lnTo>
                      <a:lnTo>
                        <a:pt x="165" y="122"/>
                      </a:lnTo>
                      <a:lnTo>
                        <a:pt x="165" y="122"/>
                      </a:lnTo>
                      <a:lnTo>
                        <a:pt x="165" y="122"/>
                      </a:lnTo>
                      <a:lnTo>
                        <a:pt x="165" y="118"/>
                      </a:lnTo>
                      <a:lnTo>
                        <a:pt x="165" y="122"/>
                      </a:lnTo>
                      <a:close/>
                    </a:path>
                  </a:pathLst>
                </a:custGeom>
                <a:solidFill>
                  <a:srgbClr val="000000"/>
                </a:solidFill>
                <a:ln w="9525">
                  <a:noFill/>
                  <a:round/>
                  <a:headEnd/>
                  <a:tailEnd/>
                </a:ln>
              </p:spPr>
              <p:txBody>
                <a:bodyPr/>
                <a:lstStyle/>
                <a:p>
                  <a:endParaRPr lang="en-US"/>
                </a:p>
              </p:txBody>
            </p:sp>
            <p:sp>
              <p:nvSpPr>
                <p:cNvPr id="385882" name="Freeform 858"/>
                <p:cNvSpPr>
                  <a:spLocks noChangeAspect="1" noEditPoints="1"/>
                </p:cNvSpPr>
                <p:nvPr/>
              </p:nvSpPr>
              <p:spPr bwMode="auto">
                <a:xfrm>
                  <a:off x="1579" y="2968"/>
                  <a:ext cx="109" cy="57"/>
                </a:xfrm>
                <a:custGeom>
                  <a:avLst/>
                  <a:gdLst/>
                  <a:ahLst/>
                  <a:cxnLst>
                    <a:cxn ang="0">
                      <a:pos x="79" y="4"/>
                    </a:cxn>
                    <a:cxn ang="0">
                      <a:pos x="91" y="0"/>
                    </a:cxn>
                    <a:cxn ang="0">
                      <a:pos x="102" y="11"/>
                    </a:cxn>
                    <a:cxn ang="0">
                      <a:pos x="109" y="26"/>
                    </a:cxn>
                    <a:cxn ang="0">
                      <a:pos x="91" y="34"/>
                    </a:cxn>
                    <a:cxn ang="0">
                      <a:pos x="83" y="26"/>
                    </a:cxn>
                    <a:cxn ang="0">
                      <a:pos x="79" y="19"/>
                    </a:cxn>
                    <a:cxn ang="0">
                      <a:pos x="72" y="15"/>
                    </a:cxn>
                    <a:cxn ang="0">
                      <a:pos x="79" y="4"/>
                    </a:cxn>
                    <a:cxn ang="0">
                      <a:pos x="79" y="4"/>
                    </a:cxn>
                    <a:cxn ang="0">
                      <a:pos x="57" y="11"/>
                    </a:cxn>
                    <a:cxn ang="0">
                      <a:pos x="68" y="7"/>
                    </a:cxn>
                    <a:cxn ang="0">
                      <a:pos x="79" y="19"/>
                    </a:cxn>
                    <a:cxn ang="0">
                      <a:pos x="87" y="34"/>
                    </a:cxn>
                    <a:cxn ang="0">
                      <a:pos x="68" y="42"/>
                    </a:cxn>
                    <a:cxn ang="0">
                      <a:pos x="60" y="34"/>
                    </a:cxn>
                    <a:cxn ang="0">
                      <a:pos x="57" y="26"/>
                    </a:cxn>
                    <a:cxn ang="0">
                      <a:pos x="49" y="23"/>
                    </a:cxn>
                    <a:cxn ang="0">
                      <a:pos x="57" y="11"/>
                    </a:cxn>
                    <a:cxn ang="0">
                      <a:pos x="57" y="11"/>
                    </a:cxn>
                    <a:cxn ang="0">
                      <a:pos x="30" y="19"/>
                    </a:cxn>
                    <a:cxn ang="0">
                      <a:pos x="45" y="15"/>
                    </a:cxn>
                    <a:cxn ang="0">
                      <a:pos x="57" y="26"/>
                    </a:cxn>
                    <a:cxn ang="0">
                      <a:pos x="64" y="42"/>
                    </a:cxn>
                    <a:cxn ang="0">
                      <a:pos x="45" y="49"/>
                    </a:cxn>
                    <a:cxn ang="0">
                      <a:pos x="34" y="42"/>
                    </a:cxn>
                    <a:cxn ang="0">
                      <a:pos x="30" y="34"/>
                    </a:cxn>
                    <a:cxn ang="0">
                      <a:pos x="27" y="30"/>
                    </a:cxn>
                    <a:cxn ang="0">
                      <a:pos x="30" y="19"/>
                    </a:cxn>
                    <a:cxn ang="0">
                      <a:pos x="30" y="19"/>
                    </a:cxn>
                    <a:cxn ang="0">
                      <a:pos x="8" y="26"/>
                    </a:cxn>
                    <a:cxn ang="0">
                      <a:pos x="19" y="23"/>
                    </a:cxn>
                    <a:cxn ang="0">
                      <a:pos x="30" y="34"/>
                    </a:cxn>
                    <a:cxn ang="0">
                      <a:pos x="38" y="49"/>
                    </a:cxn>
                    <a:cxn ang="0">
                      <a:pos x="19" y="57"/>
                    </a:cxn>
                    <a:cxn ang="0">
                      <a:pos x="0" y="38"/>
                    </a:cxn>
                    <a:cxn ang="0">
                      <a:pos x="8" y="26"/>
                    </a:cxn>
                    <a:cxn ang="0">
                      <a:pos x="8" y="26"/>
                    </a:cxn>
                  </a:cxnLst>
                  <a:rect l="0" t="0" r="r" b="b"/>
                  <a:pathLst>
                    <a:path w="109" h="57">
                      <a:moveTo>
                        <a:pt x="79" y="4"/>
                      </a:moveTo>
                      <a:lnTo>
                        <a:pt x="91" y="0"/>
                      </a:lnTo>
                      <a:lnTo>
                        <a:pt x="102" y="11"/>
                      </a:lnTo>
                      <a:lnTo>
                        <a:pt x="109" y="26"/>
                      </a:lnTo>
                      <a:lnTo>
                        <a:pt x="91" y="34"/>
                      </a:lnTo>
                      <a:lnTo>
                        <a:pt x="83" y="26"/>
                      </a:lnTo>
                      <a:lnTo>
                        <a:pt x="79" y="19"/>
                      </a:lnTo>
                      <a:lnTo>
                        <a:pt x="72" y="15"/>
                      </a:lnTo>
                      <a:lnTo>
                        <a:pt x="79" y="4"/>
                      </a:lnTo>
                      <a:lnTo>
                        <a:pt x="79" y="4"/>
                      </a:lnTo>
                      <a:close/>
                      <a:moveTo>
                        <a:pt x="57" y="11"/>
                      </a:moveTo>
                      <a:lnTo>
                        <a:pt x="68" y="7"/>
                      </a:lnTo>
                      <a:lnTo>
                        <a:pt x="79" y="19"/>
                      </a:lnTo>
                      <a:lnTo>
                        <a:pt x="87" y="34"/>
                      </a:lnTo>
                      <a:lnTo>
                        <a:pt x="68" y="42"/>
                      </a:lnTo>
                      <a:lnTo>
                        <a:pt x="60" y="34"/>
                      </a:lnTo>
                      <a:lnTo>
                        <a:pt x="57" y="26"/>
                      </a:lnTo>
                      <a:lnTo>
                        <a:pt x="49" y="23"/>
                      </a:lnTo>
                      <a:lnTo>
                        <a:pt x="57" y="11"/>
                      </a:lnTo>
                      <a:lnTo>
                        <a:pt x="57" y="11"/>
                      </a:lnTo>
                      <a:close/>
                      <a:moveTo>
                        <a:pt x="30" y="19"/>
                      </a:moveTo>
                      <a:lnTo>
                        <a:pt x="45" y="15"/>
                      </a:lnTo>
                      <a:lnTo>
                        <a:pt x="57" y="26"/>
                      </a:lnTo>
                      <a:lnTo>
                        <a:pt x="64" y="42"/>
                      </a:lnTo>
                      <a:lnTo>
                        <a:pt x="45" y="49"/>
                      </a:lnTo>
                      <a:lnTo>
                        <a:pt x="34" y="42"/>
                      </a:lnTo>
                      <a:lnTo>
                        <a:pt x="30" y="34"/>
                      </a:lnTo>
                      <a:lnTo>
                        <a:pt x="27" y="30"/>
                      </a:lnTo>
                      <a:lnTo>
                        <a:pt x="30" y="19"/>
                      </a:lnTo>
                      <a:lnTo>
                        <a:pt x="30" y="19"/>
                      </a:lnTo>
                      <a:close/>
                      <a:moveTo>
                        <a:pt x="8" y="26"/>
                      </a:moveTo>
                      <a:lnTo>
                        <a:pt x="19" y="23"/>
                      </a:lnTo>
                      <a:lnTo>
                        <a:pt x="30" y="34"/>
                      </a:lnTo>
                      <a:lnTo>
                        <a:pt x="38" y="49"/>
                      </a:lnTo>
                      <a:lnTo>
                        <a:pt x="19" y="57"/>
                      </a:lnTo>
                      <a:lnTo>
                        <a:pt x="0" y="38"/>
                      </a:lnTo>
                      <a:lnTo>
                        <a:pt x="8" y="26"/>
                      </a:lnTo>
                      <a:lnTo>
                        <a:pt x="8" y="26"/>
                      </a:lnTo>
                      <a:close/>
                    </a:path>
                  </a:pathLst>
                </a:custGeom>
                <a:solidFill>
                  <a:srgbClr val="BFBFBF"/>
                </a:solidFill>
                <a:ln w="9525">
                  <a:noFill/>
                  <a:round/>
                  <a:headEnd/>
                  <a:tailEnd/>
                </a:ln>
              </p:spPr>
              <p:txBody>
                <a:bodyPr/>
                <a:lstStyle/>
                <a:p>
                  <a:endParaRPr lang="en-US"/>
                </a:p>
              </p:txBody>
            </p:sp>
            <p:sp>
              <p:nvSpPr>
                <p:cNvPr id="385883" name="Freeform 859"/>
                <p:cNvSpPr>
                  <a:spLocks noChangeAspect="1"/>
                </p:cNvSpPr>
                <p:nvPr/>
              </p:nvSpPr>
              <p:spPr bwMode="auto">
                <a:xfrm>
                  <a:off x="1654" y="2968"/>
                  <a:ext cx="34" cy="34"/>
                </a:xfrm>
                <a:custGeom>
                  <a:avLst/>
                  <a:gdLst/>
                  <a:ahLst/>
                  <a:cxnLst>
                    <a:cxn ang="0">
                      <a:pos x="4" y="4"/>
                    </a:cxn>
                    <a:cxn ang="0">
                      <a:pos x="16" y="0"/>
                    </a:cxn>
                    <a:cxn ang="0">
                      <a:pos x="27" y="11"/>
                    </a:cxn>
                    <a:cxn ang="0">
                      <a:pos x="34" y="26"/>
                    </a:cxn>
                    <a:cxn ang="0">
                      <a:pos x="16" y="34"/>
                    </a:cxn>
                    <a:cxn ang="0">
                      <a:pos x="8" y="26"/>
                    </a:cxn>
                    <a:cxn ang="0">
                      <a:pos x="4" y="19"/>
                    </a:cxn>
                    <a:cxn ang="0">
                      <a:pos x="0" y="15"/>
                    </a:cxn>
                    <a:cxn ang="0">
                      <a:pos x="4" y="4"/>
                    </a:cxn>
                  </a:cxnLst>
                  <a:rect l="0" t="0" r="r" b="b"/>
                  <a:pathLst>
                    <a:path w="34" h="34">
                      <a:moveTo>
                        <a:pt x="4" y="4"/>
                      </a:moveTo>
                      <a:lnTo>
                        <a:pt x="16" y="0"/>
                      </a:lnTo>
                      <a:lnTo>
                        <a:pt x="27" y="11"/>
                      </a:lnTo>
                      <a:lnTo>
                        <a:pt x="34" y="26"/>
                      </a:lnTo>
                      <a:lnTo>
                        <a:pt x="16" y="34"/>
                      </a:lnTo>
                      <a:lnTo>
                        <a:pt x="8" y="26"/>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85884" name="Freeform 860"/>
                <p:cNvSpPr>
                  <a:spLocks noChangeAspect="1"/>
                </p:cNvSpPr>
                <p:nvPr/>
              </p:nvSpPr>
              <p:spPr bwMode="auto">
                <a:xfrm>
                  <a:off x="1628" y="2975"/>
                  <a:ext cx="38" cy="35"/>
                </a:xfrm>
                <a:custGeom>
                  <a:avLst/>
                  <a:gdLst/>
                  <a:ahLst/>
                  <a:cxnLst>
                    <a:cxn ang="0">
                      <a:pos x="8" y="4"/>
                    </a:cxn>
                    <a:cxn ang="0">
                      <a:pos x="19" y="0"/>
                    </a:cxn>
                    <a:cxn ang="0">
                      <a:pos x="30" y="12"/>
                    </a:cxn>
                    <a:cxn ang="0">
                      <a:pos x="38" y="27"/>
                    </a:cxn>
                    <a:cxn ang="0">
                      <a:pos x="19" y="35"/>
                    </a:cxn>
                    <a:cxn ang="0">
                      <a:pos x="11" y="27"/>
                    </a:cxn>
                    <a:cxn ang="0">
                      <a:pos x="4" y="19"/>
                    </a:cxn>
                    <a:cxn ang="0">
                      <a:pos x="0" y="16"/>
                    </a:cxn>
                    <a:cxn ang="0">
                      <a:pos x="8" y="4"/>
                    </a:cxn>
                  </a:cxnLst>
                  <a:rect l="0" t="0" r="r" b="b"/>
                  <a:pathLst>
                    <a:path w="38" h="35">
                      <a:moveTo>
                        <a:pt x="8" y="4"/>
                      </a:moveTo>
                      <a:lnTo>
                        <a:pt x="19" y="0"/>
                      </a:lnTo>
                      <a:lnTo>
                        <a:pt x="30" y="12"/>
                      </a:lnTo>
                      <a:lnTo>
                        <a:pt x="38" y="27"/>
                      </a:lnTo>
                      <a:lnTo>
                        <a:pt x="19" y="35"/>
                      </a:lnTo>
                      <a:lnTo>
                        <a:pt x="11"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85885" name="Freeform 861"/>
                <p:cNvSpPr>
                  <a:spLocks noChangeAspect="1"/>
                </p:cNvSpPr>
                <p:nvPr/>
              </p:nvSpPr>
              <p:spPr bwMode="auto">
                <a:xfrm>
                  <a:off x="1606" y="2983"/>
                  <a:ext cx="37" cy="34"/>
                </a:xfrm>
                <a:custGeom>
                  <a:avLst/>
                  <a:gdLst/>
                  <a:ahLst/>
                  <a:cxnLst>
                    <a:cxn ang="0">
                      <a:pos x="3" y="4"/>
                    </a:cxn>
                    <a:cxn ang="0">
                      <a:pos x="15" y="0"/>
                    </a:cxn>
                    <a:cxn ang="0">
                      <a:pos x="30" y="11"/>
                    </a:cxn>
                    <a:cxn ang="0">
                      <a:pos x="37" y="27"/>
                    </a:cxn>
                    <a:cxn ang="0">
                      <a:pos x="15" y="34"/>
                    </a:cxn>
                    <a:cxn ang="0">
                      <a:pos x="7" y="27"/>
                    </a:cxn>
                    <a:cxn ang="0">
                      <a:pos x="3" y="19"/>
                    </a:cxn>
                    <a:cxn ang="0">
                      <a:pos x="0" y="15"/>
                    </a:cxn>
                    <a:cxn ang="0">
                      <a:pos x="3" y="4"/>
                    </a:cxn>
                  </a:cxnLst>
                  <a:rect l="0" t="0" r="r" b="b"/>
                  <a:pathLst>
                    <a:path w="37" h="34">
                      <a:moveTo>
                        <a:pt x="3" y="4"/>
                      </a:moveTo>
                      <a:lnTo>
                        <a:pt x="15" y="0"/>
                      </a:lnTo>
                      <a:lnTo>
                        <a:pt x="30" y="11"/>
                      </a:lnTo>
                      <a:lnTo>
                        <a:pt x="37" y="27"/>
                      </a:lnTo>
                      <a:lnTo>
                        <a:pt x="15" y="34"/>
                      </a:lnTo>
                      <a:lnTo>
                        <a:pt x="7" y="27"/>
                      </a:lnTo>
                      <a:lnTo>
                        <a:pt x="3" y="19"/>
                      </a:lnTo>
                      <a:lnTo>
                        <a:pt x="0" y="15"/>
                      </a:lnTo>
                      <a:lnTo>
                        <a:pt x="3" y="4"/>
                      </a:lnTo>
                    </a:path>
                  </a:pathLst>
                </a:custGeom>
                <a:noFill/>
                <a:ln w="6350">
                  <a:solidFill>
                    <a:srgbClr val="000000"/>
                  </a:solidFill>
                  <a:prstDash val="solid"/>
                  <a:round/>
                  <a:headEnd/>
                  <a:tailEnd/>
                </a:ln>
              </p:spPr>
              <p:txBody>
                <a:bodyPr/>
                <a:lstStyle/>
                <a:p>
                  <a:endParaRPr lang="en-US"/>
                </a:p>
              </p:txBody>
            </p:sp>
            <p:sp>
              <p:nvSpPr>
                <p:cNvPr id="385886" name="Freeform 862"/>
                <p:cNvSpPr>
                  <a:spLocks noChangeAspect="1"/>
                </p:cNvSpPr>
                <p:nvPr/>
              </p:nvSpPr>
              <p:spPr bwMode="auto">
                <a:xfrm>
                  <a:off x="1579" y="2991"/>
                  <a:ext cx="38" cy="34"/>
                </a:xfrm>
                <a:custGeom>
                  <a:avLst/>
                  <a:gdLst/>
                  <a:ahLst/>
                  <a:cxnLst>
                    <a:cxn ang="0">
                      <a:pos x="8" y="3"/>
                    </a:cxn>
                    <a:cxn ang="0">
                      <a:pos x="19" y="0"/>
                    </a:cxn>
                    <a:cxn ang="0">
                      <a:pos x="30" y="11"/>
                    </a:cxn>
                    <a:cxn ang="0">
                      <a:pos x="38" y="26"/>
                    </a:cxn>
                    <a:cxn ang="0">
                      <a:pos x="19" y="34"/>
                    </a:cxn>
                    <a:cxn ang="0">
                      <a:pos x="0" y="15"/>
                    </a:cxn>
                    <a:cxn ang="0">
                      <a:pos x="8" y="3"/>
                    </a:cxn>
                  </a:cxnLst>
                  <a:rect l="0" t="0" r="r" b="b"/>
                  <a:pathLst>
                    <a:path w="38" h="34">
                      <a:moveTo>
                        <a:pt x="8" y="3"/>
                      </a:moveTo>
                      <a:lnTo>
                        <a:pt x="19" y="0"/>
                      </a:lnTo>
                      <a:lnTo>
                        <a:pt x="30" y="11"/>
                      </a:lnTo>
                      <a:lnTo>
                        <a:pt x="38" y="26"/>
                      </a:lnTo>
                      <a:lnTo>
                        <a:pt x="19" y="34"/>
                      </a:lnTo>
                      <a:lnTo>
                        <a:pt x="0" y="15"/>
                      </a:lnTo>
                      <a:lnTo>
                        <a:pt x="8" y="3"/>
                      </a:lnTo>
                    </a:path>
                  </a:pathLst>
                </a:custGeom>
                <a:noFill/>
                <a:ln w="6350">
                  <a:solidFill>
                    <a:srgbClr val="000000"/>
                  </a:solidFill>
                  <a:prstDash val="solid"/>
                  <a:round/>
                  <a:headEnd/>
                  <a:tailEnd/>
                </a:ln>
              </p:spPr>
              <p:txBody>
                <a:bodyPr/>
                <a:lstStyle/>
                <a:p>
                  <a:endParaRPr lang="en-US"/>
                </a:p>
              </p:txBody>
            </p:sp>
            <p:sp>
              <p:nvSpPr>
                <p:cNvPr id="385887" name="Freeform 863"/>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close/>
                    </a:path>
                  </a:pathLst>
                </a:custGeom>
                <a:solidFill>
                  <a:srgbClr val="BFBFBF"/>
                </a:solidFill>
                <a:ln w="9525">
                  <a:noFill/>
                  <a:round/>
                  <a:headEnd/>
                  <a:tailEnd/>
                </a:ln>
              </p:spPr>
              <p:txBody>
                <a:bodyPr/>
                <a:lstStyle/>
                <a:p>
                  <a:endParaRPr lang="en-US"/>
                </a:p>
              </p:txBody>
            </p:sp>
            <p:sp>
              <p:nvSpPr>
                <p:cNvPr id="385888" name="Freeform 864"/>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path>
                  </a:pathLst>
                </a:custGeom>
                <a:noFill/>
                <a:ln w="6350">
                  <a:solidFill>
                    <a:srgbClr val="000000"/>
                  </a:solidFill>
                  <a:prstDash val="solid"/>
                  <a:round/>
                  <a:headEnd/>
                  <a:tailEnd/>
                </a:ln>
              </p:spPr>
              <p:txBody>
                <a:bodyPr/>
                <a:lstStyle/>
                <a:p>
                  <a:endParaRPr lang="en-US"/>
                </a:p>
              </p:txBody>
            </p:sp>
            <p:sp>
              <p:nvSpPr>
                <p:cNvPr id="385889" name="Freeform 865"/>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close/>
                    </a:path>
                  </a:pathLst>
                </a:custGeom>
                <a:solidFill>
                  <a:srgbClr val="BFBFBF"/>
                </a:solidFill>
                <a:ln w="9525">
                  <a:noFill/>
                  <a:round/>
                  <a:headEnd/>
                  <a:tailEnd/>
                </a:ln>
              </p:spPr>
              <p:txBody>
                <a:bodyPr/>
                <a:lstStyle/>
                <a:p>
                  <a:endParaRPr lang="en-US"/>
                </a:p>
              </p:txBody>
            </p:sp>
            <p:sp>
              <p:nvSpPr>
                <p:cNvPr id="385890" name="Freeform 866"/>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path>
                  </a:pathLst>
                </a:custGeom>
                <a:noFill/>
                <a:ln w="6350">
                  <a:solidFill>
                    <a:srgbClr val="000000"/>
                  </a:solidFill>
                  <a:prstDash val="solid"/>
                  <a:round/>
                  <a:headEnd/>
                  <a:tailEnd/>
                </a:ln>
              </p:spPr>
              <p:txBody>
                <a:bodyPr/>
                <a:lstStyle/>
                <a:p>
                  <a:endParaRPr lang="en-US"/>
                </a:p>
              </p:txBody>
            </p:sp>
            <p:sp>
              <p:nvSpPr>
                <p:cNvPr id="385891" name="Freeform 867"/>
                <p:cNvSpPr>
                  <a:spLocks noChangeAspect="1" noEditPoints="1"/>
                </p:cNvSpPr>
                <p:nvPr/>
              </p:nvSpPr>
              <p:spPr bwMode="auto">
                <a:xfrm>
                  <a:off x="1579" y="2972"/>
                  <a:ext cx="170" cy="98"/>
                </a:xfrm>
                <a:custGeom>
                  <a:avLst/>
                  <a:gdLst/>
                  <a:ahLst/>
                  <a:cxnLst>
                    <a:cxn ang="0">
                      <a:pos x="136" y="53"/>
                    </a:cxn>
                    <a:cxn ang="0">
                      <a:pos x="166" y="79"/>
                    </a:cxn>
                    <a:cxn ang="0">
                      <a:pos x="170" y="98"/>
                    </a:cxn>
                    <a:cxn ang="0">
                      <a:pos x="158" y="91"/>
                    </a:cxn>
                    <a:cxn ang="0">
                      <a:pos x="154" y="83"/>
                    </a:cxn>
                    <a:cxn ang="0">
                      <a:pos x="143" y="72"/>
                    </a:cxn>
                    <a:cxn ang="0">
                      <a:pos x="139" y="72"/>
                    </a:cxn>
                    <a:cxn ang="0">
                      <a:pos x="139" y="72"/>
                    </a:cxn>
                    <a:cxn ang="0">
                      <a:pos x="136" y="64"/>
                    </a:cxn>
                    <a:cxn ang="0">
                      <a:pos x="132" y="60"/>
                    </a:cxn>
                    <a:cxn ang="0">
                      <a:pos x="136" y="53"/>
                    </a:cxn>
                    <a:cxn ang="0">
                      <a:pos x="136" y="53"/>
                    </a:cxn>
                    <a:cxn ang="0">
                      <a:pos x="98" y="19"/>
                    </a:cxn>
                    <a:cxn ang="0">
                      <a:pos x="128" y="45"/>
                    </a:cxn>
                    <a:cxn ang="0">
                      <a:pos x="128" y="64"/>
                    </a:cxn>
                    <a:cxn ang="0">
                      <a:pos x="121" y="57"/>
                    </a:cxn>
                    <a:cxn ang="0">
                      <a:pos x="117" y="49"/>
                    </a:cxn>
                    <a:cxn ang="0">
                      <a:pos x="106" y="38"/>
                    </a:cxn>
                    <a:cxn ang="0">
                      <a:pos x="102" y="38"/>
                    </a:cxn>
                    <a:cxn ang="0">
                      <a:pos x="102" y="38"/>
                    </a:cxn>
                    <a:cxn ang="0">
                      <a:pos x="98" y="30"/>
                    </a:cxn>
                    <a:cxn ang="0">
                      <a:pos x="94" y="26"/>
                    </a:cxn>
                    <a:cxn ang="0">
                      <a:pos x="98" y="19"/>
                    </a:cxn>
                    <a:cxn ang="0">
                      <a:pos x="98" y="19"/>
                    </a:cxn>
                    <a:cxn ang="0">
                      <a:pos x="91" y="11"/>
                    </a:cxn>
                    <a:cxn ang="0">
                      <a:pos x="91" y="30"/>
                    </a:cxn>
                    <a:cxn ang="0">
                      <a:pos x="83" y="19"/>
                    </a:cxn>
                    <a:cxn ang="0">
                      <a:pos x="79" y="15"/>
                    </a:cxn>
                    <a:cxn ang="0">
                      <a:pos x="75" y="11"/>
                    </a:cxn>
                    <a:cxn ang="0">
                      <a:pos x="79" y="0"/>
                    </a:cxn>
                    <a:cxn ang="0">
                      <a:pos x="91" y="11"/>
                    </a:cxn>
                    <a:cxn ang="0">
                      <a:pos x="91" y="11"/>
                    </a:cxn>
                    <a:cxn ang="0">
                      <a:pos x="68" y="19"/>
                    </a:cxn>
                    <a:cxn ang="0">
                      <a:pos x="68" y="38"/>
                    </a:cxn>
                    <a:cxn ang="0">
                      <a:pos x="60" y="30"/>
                    </a:cxn>
                    <a:cxn ang="0">
                      <a:pos x="57" y="22"/>
                    </a:cxn>
                    <a:cxn ang="0">
                      <a:pos x="49" y="19"/>
                    </a:cxn>
                    <a:cxn ang="0">
                      <a:pos x="57" y="7"/>
                    </a:cxn>
                    <a:cxn ang="0">
                      <a:pos x="68" y="19"/>
                    </a:cxn>
                    <a:cxn ang="0">
                      <a:pos x="68" y="19"/>
                    </a:cxn>
                    <a:cxn ang="0">
                      <a:pos x="42" y="26"/>
                    </a:cxn>
                    <a:cxn ang="0">
                      <a:pos x="42" y="45"/>
                    </a:cxn>
                    <a:cxn ang="0">
                      <a:pos x="34" y="38"/>
                    </a:cxn>
                    <a:cxn ang="0">
                      <a:pos x="30" y="30"/>
                    </a:cxn>
                    <a:cxn ang="0">
                      <a:pos x="27" y="26"/>
                    </a:cxn>
                    <a:cxn ang="0">
                      <a:pos x="34" y="15"/>
                    </a:cxn>
                    <a:cxn ang="0">
                      <a:pos x="42" y="26"/>
                    </a:cxn>
                    <a:cxn ang="0">
                      <a:pos x="42" y="26"/>
                    </a:cxn>
                    <a:cxn ang="0">
                      <a:pos x="19" y="34"/>
                    </a:cxn>
                    <a:cxn ang="0">
                      <a:pos x="19" y="53"/>
                    </a:cxn>
                    <a:cxn ang="0">
                      <a:pos x="0" y="38"/>
                    </a:cxn>
                    <a:cxn ang="0">
                      <a:pos x="8" y="22"/>
                    </a:cxn>
                    <a:cxn ang="0">
                      <a:pos x="19" y="34"/>
                    </a:cxn>
                    <a:cxn ang="0">
                      <a:pos x="19" y="34"/>
                    </a:cxn>
                  </a:cxnLst>
                  <a:rect l="0" t="0" r="r" b="b"/>
                  <a:pathLst>
                    <a:path w="170" h="98">
                      <a:moveTo>
                        <a:pt x="136" y="53"/>
                      </a:moveTo>
                      <a:lnTo>
                        <a:pt x="166" y="79"/>
                      </a:lnTo>
                      <a:lnTo>
                        <a:pt x="170" y="98"/>
                      </a:lnTo>
                      <a:lnTo>
                        <a:pt x="158" y="91"/>
                      </a:lnTo>
                      <a:lnTo>
                        <a:pt x="154" y="83"/>
                      </a:lnTo>
                      <a:lnTo>
                        <a:pt x="143" y="72"/>
                      </a:lnTo>
                      <a:lnTo>
                        <a:pt x="139" y="72"/>
                      </a:lnTo>
                      <a:lnTo>
                        <a:pt x="139" y="72"/>
                      </a:lnTo>
                      <a:lnTo>
                        <a:pt x="136" y="64"/>
                      </a:lnTo>
                      <a:lnTo>
                        <a:pt x="132" y="60"/>
                      </a:lnTo>
                      <a:lnTo>
                        <a:pt x="136" y="53"/>
                      </a:lnTo>
                      <a:lnTo>
                        <a:pt x="136" y="53"/>
                      </a:lnTo>
                      <a:close/>
                      <a:moveTo>
                        <a:pt x="98" y="19"/>
                      </a:moveTo>
                      <a:lnTo>
                        <a:pt x="128" y="45"/>
                      </a:lnTo>
                      <a:lnTo>
                        <a:pt x="128" y="64"/>
                      </a:lnTo>
                      <a:lnTo>
                        <a:pt x="121" y="57"/>
                      </a:lnTo>
                      <a:lnTo>
                        <a:pt x="117" y="49"/>
                      </a:lnTo>
                      <a:lnTo>
                        <a:pt x="106" y="38"/>
                      </a:lnTo>
                      <a:lnTo>
                        <a:pt x="102" y="38"/>
                      </a:lnTo>
                      <a:lnTo>
                        <a:pt x="102" y="38"/>
                      </a:lnTo>
                      <a:lnTo>
                        <a:pt x="98" y="30"/>
                      </a:lnTo>
                      <a:lnTo>
                        <a:pt x="94" y="26"/>
                      </a:lnTo>
                      <a:lnTo>
                        <a:pt x="98" y="19"/>
                      </a:lnTo>
                      <a:lnTo>
                        <a:pt x="98" y="19"/>
                      </a:lnTo>
                      <a:close/>
                      <a:moveTo>
                        <a:pt x="91" y="11"/>
                      </a:moveTo>
                      <a:lnTo>
                        <a:pt x="91" y="30"/>
                      </a:lnTo>
                      <a:lnTo>
                        <a:pt x="83" y="19"/>
                      </a:lnTo>
                      <a:lnTo>
                        <a:pt x="79" y="15"/>
                      </a:lnTo>
                      <a:lnTo>
                        <a:pt x="75" y="11"/>
                      </a:lnTo>
                      <a:lnTo>
                        <a:pt x="79" y="0"/>
                      </a:lnTo>
                      <a:lnTo>
                        <a:pt x="91" y="11"/>
                      </a:lnTo>
                      <a:lnTo>
                        <a:pt x="91" y="11"/>
                      </a:lnTo>
                      <a:close/>
                      <a:moveTo>
                        <a:pt x="68" y="19"/>
                      </a:moveTo>
                      <a:lnTo>
                        <a:pt x="68" y="38"/>
                      </a:lnTo>
                      <a:lnTo>
                        <a:pt x="60" y="30"/>
                      </a:lnTo>
                      <a:lnTo>
                        <a:pt x="57" y="22"/>
                      </a:lnTo>
                      <a:lnTo>
                        <a:pt x="49" y="19"/>
                      </a:lnTo>
                      <a:lnTo>
                        <a:pt x="57" y="7"/>
                      </a:lnTo>
                      <a:lnTo>
                        <a:pt x="68" y="19"/>
                      </a:lnTo>
                      <a:lnTo>
                        <a:pt x="68" y="19"/>
                      </a:lnTo>
                      <a:close/>
                      <a:moveTo>
                        <a:pt x="42" y="26"/>
                      </a:moveTo>
                      <a:lnTo>
                        <a:pt x="42" y="45"/>
                      </a:lnTo>
                      <a:lnTo>
                        <a:pt x="34" y="38"/>
                      </a:lnTo>
                      <a:lnTo>
                        <a:pt x="30" y="30"/>
                      </a:lnTo>
                      <a:lnTo>
                        <a:pt x="27" y="26"/>
                      </a:lnTo>
                      <a:lnTo>
                        <a:pt x="34" y="15"/>
                      </a:lnTo>
                      <a:lnTo>
                        <a:pt x="42" y="26"/>
                      </a:lnTo>
                      <a:lnTo>
                        <a:pt x="42" y="26"/>
                      </a:lnTo>
                      <a:close/>
                      <a:moveTo>
                        <a:pt x="19" y="34"/>
                      </a:moveTo>
                      <a:lnTo>
                        <a:pt x="19" y="53"/>
                      </a:lnTo>
                      <a:lnTo>
                        <a:pt x="0" y="38"/>
                      </a:lnTo>
                      <a:lnTo>
                        <a:pt x="8" y="22"/>
                      </a:lnTo>
                      <a:lnTo>
                        <a:pt x="19" y="34"/>
                      </a:lnTo>
                      <a:lnTo>
                        <a:pt x="19" y="34"/>
                      </a:lnTo>
                      <a:close/>
                    </a:path>
                  </a:pathLst>
                </a:custGeom>
                <a:solidFill>
                  <a:srgbClr val="606060"/>
                </a:solidFill>
                <a:ln w="9525">
                  <a:noFill/>
                  <a:round/>
                  <a:headEnd/>
                  <a:tailEnd/>
                </a:ln>
              </p:spPr>
              <p:txBody>
                <a:bodyPr/>
                <a:lstStyle/>
                <a:p>
                  <a:endParaRPr lang="en-US"/>
                </a:p>
              </p:txBody>
            </p:sp>
            <p:sp>
              <p:nvSpPr>
                <p:cNvPr id="385892" name="Freeform 868"/>
                <p:cNvSpPr>
                  <a:spLocks noChangeAspect="1" noEditPoints="1"/>
                </p:cNvSpPr>
                <p:nvPr/>
              </p:nvSpPr>
              <p:spPr bwMode="auto">
                <a:xfrm>
                  <a:off x="1587" y="2968"/>
                  <a:ext cx="173" cy="83"/>
                </a:xfrm>
                <a:custGeom>
                  <a:avLst/>
                  <a:gdLst/>
                  <a:ahLst/>
                  <a:cxnLst>
                    <a:cxn ang="0">
                      <a:pos x="128" y="57"/>
                    </a:cxn>
                    <a:cxn ang="0">
                      <a:pos x="162" y="83"/>
                    </a:cxn>
                    <a:cxn ang="0">
                      <a:pos x="173" y="80"/>
                    </a:cxn>
                    <a:cxn ang="0">
                      <a:pos x="143" y="53"/>
                    </a:cxn>
                    <a:cxn ang="0">
                      <a:pos x="128" y="57"/>
                    </a:cxn>
                    <a:cxn ang="0">
                      <a:pos x="128" y="57"/>
                    </a:cxn>
                    <a:cxn ang="0">
                      <a:pos x="90" y="23"/>
                    </a:cxn>
                    <a:cxn ang="0">
                      <a:pos x="120" y="49"/>
                    </a:cxn>
                    <a:cxn ang="0">
                      <a:pos x="131" y="45"/>
                    </a:cxn>
                    <a:cxn ang="0">
                      <a:pos x="101" y="19"/>
                    </a:cxn>
                    <a:cxn ang="0">
                      <a:pos x="90" y="23"/>
                    </a:cxn>
                    <a:cxn ang="0">
                      <a:pos x="90" y="23"/>
                    </a:cxn>
                    <a:cxn ang="0">
                      <a:pos x="71" y="4"/>
                    </a:cxn>
                    <a:cxn ang="0">
                      <a:pos x="83" y="15"/>
                    </a:cxn>
                    <a:cxn ang="0">
                      <a:pos x="94" y="11"/>
                    </a:cxn>
                    <a:cxn ang="0">
                      <a:pos x="83" y="0"/>
                    </a:cxn>
                    <a:cxn ang="0">
                      <a:pos x="71" y="4"/>
                    </a:cxn>
                    <a:cxn ang="0">
                      <a:pos x="71" y="4"/>
                    </a:cxn>
                    <a:cxn ang="0">
                      <a:pos x="49" y="11"/>
                    </a:cxn>
                    <a:cxn ang="0">
                      <a:pos x="60" y="23"/>
                    </a:cxn>
                    <a:cxn ang="0">
                      <a:pos x="71" y="19"/>
                    </a:cxn>
                    <a:cxn ang="0">
                      <a:pos x="60" y="7"/>
                    </a:cxn>
                    <a:cxn ang="0">
                      <a:pos x="49" y="11"/>
                    </a:cxn>
                    <a:cxn ang="0">
                      <a:pos x="49" y="11"/>
                    </a:cxn>
                    <a:cxn ang="0">
                      <a:pos x="22" y="19"/>
                    </a:cxn>
                    <a:cxn ang="0">
                      <a:pos x="34" y="30"/>
                    </a:cxn>
                    <a:cxn ang="0">
                      <a:pos x="45" y="26"/>
                    </a:cxn>
                    <a:cxn ang="0">
                      <a:pos x="34" y="19"/>
                    </a:cxn>
                    <a:cxn ang="0">
                      <a:pos x="22" y="19"/>
                    </a:cxn>
                    <a:cxn ang="0">
                      <a:pos x="22" y="19"/>
                    </a:cxn>
                    <a:cxn ang="0">
                      <a:pos x="0" y="26"/>
                    </a:cxn>
                    <a:cxn ang="0">
                      <a:pos x="11" y="38"/>
                    </a:cxn>
                    <a:cxn ang="0">
                      <a:pos x="22" y="34"/>
                    </a:cxn>
                    <a:cxn ang="0">
                      <a:pos x="11" y="26"/>
                    </a:cxn>
                    <a:cxn ang="0">
                      <a:pos x="0" y="26"/>
                    </a:cxn>
                    <a:cxn ang="0">
                      <a:pos x="0" y="26"/>
                    </a:cxn>
                  </a:cxnLst>
                  <a:rect l="0" t="0" r="r" b="b"/>
                  <a:pathLst>
                    <a:path w="173" h="83">
                      <a:moveTo>
                        <a:pt x="128" y="57"/>
                      </a:moveTo>
                      <a:lnTo>
                        <a:pt x="162" y="83"/>
                      </a:lnTo>
                      <a:lnTo>
                        <a:pt x="173" y="80"/>
                      </a:lnTo>
                      <a:lnTo>
                        <a:pt x="143" y="53"/>
                      </a:lnTo>
                      <a:lnTo>
                        <a:pt x="128" y="57"/>
                      </a:lnTo>
                      <a:lnTo>
                        <a:pt x="128" y="57"/>
                      </a:lnTo>
                      <a:close/>
                      <a:moveTo>
                        <a:pt x="90" y="23"/>
                      </a:moveTo>
                      <a:lnTo>
                        <a:pt x="120" y="49"/>
                      </a:lnTo>
                      <a:lnTo>
                        <a:pt x="131" y="45"/>
                      </a:lnTo>
                      <a:lnTo>
                        <a:pt x="101" y="19"/>
                      </a:lnTo>
                      <a:lnTo>
                        <a:pt x="90" y="23"/>
                      </a:lnTo>
                      <a:lnTo>
                        <a:pt x="90" y="23"/>
                      </a:lnTo>
                      <a:close/>
                      <a:moveTo>
                        <a:pt x="71" y="4"/>
                      </a:moveTo>
                      <a:lnTo>
                        <a:pt x="83" y="15"/>
                      </a:lnTo>
                      <a:lnTo>
                        <a:pt x="94" y="11"/>
                      </a:lnTo>
                      <a:lnTo>
                        <a:pt x="83" y="0"/>
                      </a:lnTo>
                      <a:lnTo>
                        <a:pt x="71" y="4"/>
                      </a:lnTo>
                      <a:lnTo>
                        <a:pt x="71" y="4"/>
                      </a:lnTo>
                      <a:close/>
                      <a:moveTo>
                        <a:pt x="49" y="11"/>
                      </a:moveTo>
                      <a:lnTo>
                        <a:pt x="60" y="23"/>
                      </a:lnTo>
                      <a:lnTo>
                        <a:pt x="71" y="19"/>
                      </a:lnTo>
                      <a:lnTo>
                        <a:pt x="60" y="7"/>
                      </a:lnTo>
                      <a:lnTo>
                        <a:pt x="49" y="11"/>
                      </a:lnTo>
                      <a:lnTo>
                        <a:pt x="49" y="11"/>
                      </a:lnTo>
                      <a:close/>
                      <a:moveTo>
                        <a:pt x="22" y="19"/>
                      </a:moveTo>
                      <a:lnTo>
                        <a:pt x="34" y="30"/>
                      </a:lnTo>
                      <a:lnTo>
                        <a:pt x="45" y="26"/>
                      </a:lnTo>
                      <a:lnTo>
                        <a:pt x="34" y="19"/>
                      </a:lnTo>
                      <a:lnTo>
                        <a:pt x="22" y="19"/>
                      </a:lnTo>
                      <a:lnTo>
                        <a:pt x="22" y="19"/>
                      </a:lnTo>
                      <a:close/>
                      <a:moveTo>
                        <a:pt x="0" y="26"/>
                      </a:moveTo>
                      <a:lnTo>
                        <a:pt x="11" y="38"/>
                      </a:lnTo>
                      <a:lnTo>
                        <a:pt x="22" y="34"/>
                      </a:lnTo>
                      <a:lnTo>
                        <a:pt x="11" y="26"/>
                      </a:lnTo>
                      <a:lnTo>
                        <a:pt x="0" y="26"/>
                      </a:lnTo>
                      <a:lnTo>
                        <a:pt x="0" y="26"/>
                      </a:lnTo>
                      <a:close/>
                    </a:path>
                  </a:pathLst>
                </a:custGeom>
                <a:solidFill>
                  <a:srgbClr val="E5E5E5"/>
                </a:solidFill>
                <a:ln w="9525">
                  <a:noFill/>
                  <a:round/>
                  <a:headEnd/>
                  <a:tailEnd/>
                </a:ln>
              </p:spPr>
              <p:txBody>
                <a:bodyPr/>
                <a:lstStyle/>
                <a:p>
                  <a:endParaRPr lang="en-US"/>
                </a:p>
              </p:txBody>
            </p:sp>
            <p:sp>
              <p:nvSpPr>
                <p:cNvPr id="385893" name="Freeform 869"/>
                <p:cNvSpPr>
                  <a:spLocks noChangeAspect="1" noEditPoints="1"/>
                </p:cNvSpPr>
                <p:nvPr/>
              </p:nvSpPr>
              <p:spPr bwMode="auto">
                <a:xfrm>
                  <a:off x="1598" y="2994"/>
                  <a:ext cx="87" cy="46"/>
                </a:xfrm>
                <a:custGeom>
                  <a:avLst/>
                  <a:gdLst/>
                  <a:ahLst/>
                  <a:cxnLst>
                    <a:cxn ang="0">
                      <a:pos x="56" y="4"/>
                    </a:cxn>
                    <a:cxn ang="0">
                      <a:pos x="68" y="0"/>
                    </a:cxn>
                    <a:cxn ang="0">
                      <a:pos x="79" y="8"/>
                    </a:cxn>
                    <a:cxn ang="0">
                      <a:pos x="87" y="27"/>
                    </a:cxn>
                    <a:cxn ang="0">
                      <a:pos x="68" y="31"/>
                    </a:cxn>
                    <a:cxn ang="0">
                      <a:pos x="60" y="23"/>
                    </a:cxn>
                    <a:cxn ang="0">
                      <a:pos x="56" y="16"/>
                    </a:cxn>
                    <a:cxn ang="0">
                      <a:pos x="49" y="12"/>
                    </a:cxn>
                    <a:cxn ang="0">
                      <a:pos x="56" y="4"/>
                    </a:cxn>
                    <a:cxn ang="0">
                      <a:pos x="56" y="4"/>
                    </a:cxn>
                    <a:cxn ang="0">
                      <a:pos x="34" y="12"/>
                    </a:cxn>
                    <a:cxn ang="0">
                      <a:pos x="45" y="8"/>
                    </a:cxn>
                    <a:cxn ang="0">
                      <a:pos x="56" y="16"/>
                    </a:cxn>
                    <a:cxn ang="0">
                      <a:pos x="64" y="35"/>
                    </a:cxn>
                    <a:cxn ang="0">
                      <a:pos x="45" y="38"/>
                    </a:cxn>
                    <a:cxn ang="0">
                      <a:pos x="34" y="31"/>
                    </a:cxn>
                    <a:cxn ang="0">
                      <a:pos x="30" y="23"/>
                    </a:cxn>
                    <a:cxn ang="0">
                      <a:pos x="26" y="19"/>
                    </a:cxn>
                    <a:cxn ang="0">
                      <a:pos x="34" y="12"/>
                    </a:cxn>
                    <a:cxn ang="0">
                      <a:pos x="34" y="12"/>
                    </a:cxn>
                    <a:cxn ang="0">
                      <a:pos x="8" y="19"/>
                    </a:cxn>
                    <a:cxn ang="0">
                      <a:pos x="19" y="16"/>
                    </a:cxn>
                    <a:cxn ang="0">
                      <a:pos x="30" y="23"/>
                    </a:cxn>
                    <a:cxn ang="0">
                      <a:pos x="38" y="42"/>
                    </a:cxn>
                    <a:cxn ang="0">
                      <a:pos x="19" y="46"/>
                    </a:cxn>
                    <a:cxn ang="0">
                      <a:pos x="0" y="31"/>
                    </a:cxn>
                    <a:cxn ang="0">
                      <a:pos x="8" y="19"/>
                    </a:cxn>
                    <a:cxn ang="0">
                      <a:pos x="8" y="19"/>
                    </a:cxn>
                  </a:cxnLst>
                  <a:rect l="0" t="0" r="r" b="b"/>
                  <a:pathLst>
                    <a:path w="87" h="46">
                      <a:moveTo>
                        <a:pt x="56" y="4"/>
                      </a:moveTo>
                      <a:lnTo>
                        <a:pt x="68" y="0"/>
                      </a:lnTo>
                      <a:lnTo>
                        <a:pt x="79" y="8"/>
                      </a:lnTo>
                      <a:lnTo>
                        <a:pt x="87" y="27"/>
                      </a:lnTo>
                      <a:lnTo>
                        <a:pt x="68" y="31"/>
                      </a:lnTo>
                      <a:lnTo>
                        <a:pt x="60" y="23"/>
                      </a:lnTo>
                      <a:lnTo>
                        <a:pt x="56" y="16"/>
                      </a:lnTo>
                      <a:lnTo>
                        <a:pt x="49" y="12"/>
                      </a:lnTo>
                      <a:lnTo>
                        <a:pt x="56" y="4"/>
                      </a:lnTo>
                      <a:lnTo>
                        <a:pt x="56" y="4"/>
                      </a:lnTo>
                      <a:close/>
                      <a:moveTo>
                        <a:pt x="34" y="12"/>
                      </a:moveTo>
                      <a:lnTo>
                        <a:pt x="45" y="8"/>
                      </a:lnTo>
                      <a:lnTo>
                        <a:pt x="56" y="16"/>
                      </a:lnTo>
                      <a:lnTo>
                        <a:pt x="64" y="35"/>
                      </a:lnTo>
                      <a:lnTo>
                        <a:pt x="45" y="38"/>
                      </a:lnTo>
                      <a:lnTo>
                        <a:pt x="34" y="31"/>
                      </a:lnTo>
                      <a:lnTo>
                        <a:pt x="30" y="23"/>
                      </a:lnTo>
                      <a:lnTo>
                        <a:pt x="26" y="19"/>
                      </a:lnTo>
                      <a:lnTo>
                        <a:pt x="34" y="12"/>
                      </a:lnTo>
                      <a:lnTo>
                        <a:pt x="34" y="12"/>
                      </a:lnTo>
                      <a:close/>
                      <a:moveTo>
                        <a:pt x="8" y="19"/>
                      </a:moveTo>
                      <a:lnTo>
                        <a:pt x="19" y="16"/>
                      </a:lnTo>
                      <a:lnTo>
                        <a:pt x="30" y="23"/>
                      </a:lnTo>
                      <a:lnTo>
                        <a:pt x="38" y="42"/>
                      </a:lnTo>
                      <a:lnTo>
                        <a:pt x="19" y="46"/>
                      </a:lnTo>
                      <a:lnTo>
                        <a:pt x="0" y="31"/>
                      </a:lnTo>
                      <a:lnTo>
                        <a:pt x="8" y="19"/>
                      </a:lnTo>
                      <a:lnTo>
                        <a:pt x="8" y="19"/>
                      </a:lnTo>
                      <a:close/>
                    </a:path>
                  </a:pathLst>
                </a:custGeom>
                <a:solidFill>
                  <a:srgbClr val="F4F4D1"/>
                </a:solidFill>
                <a:ln w="9525">
                  <a:noFill/>
                  <a:round/>
                  <a:headEnd/>
                  <a:tailEnd/>
                </a:ln>
              </p:spPr>
              <p:txBody>
                <a:bodyPr/>
                <a:lstStyle/>
                <a:p>
                  <a:endParaRPr lang="en-US"/>
                </a:p>
              </p:txBody>
            </p:sp>
            <p:sp>
              <p:nvSpPr>
                <p:cNvPr id="385894" name="Freeform 870"/>
                <p:cNvSpPr>
                  <a:spLocks noChangeAspect="1"/>
                </p:cNvSpPr>
                <p:nvPr/>
              </p:nvSpPr>
              <p:spPr bwMode="auto">
                <a:xfrm>
                  <a:off x="1647" y="2994"/>
                  <a:ext cx="38" cy="31"/>
                </a:xfrm>
                <a:custGeom>
                  <a:avLst/>
                  <a:gdLst/>
                  <a:ahLst/>
                  <a:cxnLst>
                    <a:cxn ang="0">
                      <a:pos x="7" y="4"/>
                    </a:cxn>
                    <a:cxn ang="0">
                      <a:pos x="19" y="0"/>
                    </a:cxn>
                    <a:cxn ang="0">
                      <a:pos x="30" y="8"/>
                    </a:cxn>
                    <a:cxn ang="0">
                      <a:pos x="38" y="27"/>
                    </a:cxn>
                    <a:cxn ang="0">
                      <a:pos x="19" y="31"/>
                    </a:cxn>
                    <a:cxn ang="0">
                      <a:pos x="11" y="23"/>
                    </a:cxn>
                    <a:cxn ang="0">
                      <a:pos x="7" y="16"/>
                    </a:cxn>
                    <a:cxn ang="0">
                      <a:pos x="0" y="12"/>
                    </a:cxn>
                    <a:cxn ang="0">
                      <a:pos x="7" y="4"/>
                    </a:cxn>
                  </a:cxnLst>
                  <a:rect l="0" t="0" r="r" b="b"/>
                  <a:pathLst>
                    <a:path w="38" h="31">
                      <a:moveTo>
                        <a:pt x="7" y="4"/>
                      </a:moveTo>
                      <a:lnTo>
                        <a:pt x="19" y="0"/>
                      </a:lnTo>
                      <a:lnTo>
                        <a:pt x="30" y="8"/>
                      </a:lnTo>
                      <a:lnTo>
                        <a:pt x="38" y="27"/>
                      </a:lnTo>
                      <a:lnTo>
                        <a:pt x="19" y="31"/>
                      </a:lnTo>
                      <a:lnTo>
                        <a:pt x="11" y="23"/>
                      </a:lnTo>
                      <a:lnTo>
                        <a:pt x="7"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5895" name="Freeform 871"/>
                <p:cNvSpPr>
                  <a:spLocks noChangeAspect="1"/>
                </p:cNvSpPr>
                <p:nvPr/>
              </p:nvSpPr>
              <p:spPr bwMode="auto">
                <a:xfrm>
                  <a:off x="1624" y="3002"/>
                  <a:ext cx="38" cy="30"/>
                </a:xfrm>
                <a:custGeom>
                  <a:avLst/>
                  <a:gdLst/>
                  <a:ahLst/>
                  <a:cxnLst>
                    <a:cxn ang="0">
                      <a:pos x="4" y="4"/>
                    </a:cxn>
                    <a:cxn ang="0">
                      <a:pos x="15" y="0"/>
                    </a:cxn>
                    <a:cxn ang="0">
                      <a:pos x="30" y="8"/>
                    </a:cxn>
                    <a:cxn ang="0">
                      <a:pos x="38" y="27"/>
                    </a:cxn>
                    <a:cxn ang="0">
                      <a:pos x="15" y="30"/>
                    </a:cxn>
                    <a:cxn ang="0">
                      <a:pos x="8" y="23"/>
                    </a:cxn>
                    <a:cxn ang="0">
                      <a:pos x="4" y="19"/>
                    </a:cxn>
                    <a:cxn ang="0">
                      <a:pos x="0" y="11"/>
                    </a:cxn>
                    <a:cxn ang="0">
                      <a:pos x="4" y="4"/>
                    </a:cxn>
                  </a:cxnLst>
                  <a:rect l="0" t="0" r="r" b="b"/>
                  <a:pathLst>
                    <a:path w="38" h="30">
                      <a:moveTo>
                        <a:pt x="4" y="4"/>
                      </a:moveTo>
                      <a:lnTo>
                        <a:pt x="15" y="0"/>
                      </a:lnTo>
                      <a:lnTo>
                        <a:pt x="30" y="8"/>
                      </a:lnTo>
                      <a:lnTo>
                        <a:pt x="38" y="27"/>
                      </a:lnTo>
                      <a:lnTo>
                        <a:pt x="15" y="30"/>
                      </a:lnTo>
                      <a:lnTo>
                        <a:pt x="8" y="23"/>
                      </a:lnTo>
                      <a:lnTo>
                        <a:pt x="4" y="19"/>
                      </a:lnTo>
                      <a:lnTo>
                        <a:pt x="0" y="11"/>
                      </a:lnTo>
                      <a:lnTo>
                        <a:pt x="4" y="4"/>
                      </a:lnTo>
                    </a:path>
                  </a:pathLst>
                </a:custGeom>
                <a:noFill/>
                <a:ln w="6350">
                  <a:solidFill>
                    <a:srgbClr val="000000"/>
                  </a:solidFill>
                  <a:prstDash val="solid"/>
                  <a:round/>
                  <a:headEnd/>
                  <a:tailEnd/>
                </a:ln>
              </p:spPr>
              <p:txBody>
                <a:bodyPr/>
                <a:lstStyle/>
                <a:p>
                  <a:endParaRPr lang="en-US"/>
                </a:p>
              </p:txBody>
            </p:sp>
            <p:sp>
              <p:nvSpPr>
                <p:cNvPr id="385896" name="Freeform 872"/>
                <p:cNvSpPr>
                  <a:spLocks noChangeAspect="1"/>
                </p:cNvSpPr>
                <p:nvPr/>
              </p:nvSpPr>
              <p:spPr bwMode="auto">
                <a:xfrm>
                  <a:off x="1598" y="3010"/>
                  <a:ext cx="38" cy="30"/>
                </a:xfrm>
                <a:custGeom>
                  <a:avLst/>
                  <a:gdLst/>
                  <a:ahLst/>
                  <a:cxnLst>
                    <a:cxn ang="0">
                      <a:pos x="8" y="3"/>
                    </a:cxn>
                    <a:cxn ang="0">
                      <a:pos x="19" y="0"/>
                    </a:cxn>
                    <a:cxn ang="0">
                      <a:pos x="30" y="11"/>
                    </a:cxn>
                    <a:cxn ang="0">
                      <a:pos x="38" y="26"/>
                    </a:cxn>
                    <a:cxn ang="0">
                      <a:pos x="19" y="30"/>
                    </a:cxn>
                    <a:cxn ang="0">
                      <a:pos x="0" y="15"/>
                    </a:cxn>
                    <a:cxn ang="0">
                      <a:pos x="8" y="3"/>
                    </a:cxn>
                  </a:cxnLst>
                  <a:rect l="0" t="0" r="r" b="b"/>
                  <a:pathLst>
                    <a:path w="38" h="30">
                      <a:moveTo>
                        <a:pt x="8" y="3"/>
                      </a:moveTo>
                      <a:lnTo>
                        <a:pt x="19" y="0"/>
                      </a:lnTo>
                      <a:lnTo>
                        <a:pt x="30" y="11"/>
                      </a:lnTo>
                      <a:lnTo>
                        <a:pt x="38" y="26"/>
                      </a:lnTo>
                      <a:lnTo>
                        <a:pt x="19"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85897" name="Freeform 873"/>
                <p:cNvSpPr>
                  <a:spLocks noChangeAspect="1" noEditPoints="1"/>
                </p:cNvSpPr>
                <p:nvPr/>
              </p:nvSpPr>
              <p:spPr bwMode="auto">
                <a:xfrm>
                  <a:off x="1598" y="2998"/>
                  <a:ext cx="68" cy="42"/>
                </a:xfrm>
                <a:custGeom>
                  <a:avLst/>
                  <a:gdLst/>
                  <a:ahLst/>
                  <a:cxnLst>
                    <a:cxn ang="0">
                      <a:pos x="68" y="8"/>
                    </a:cxn>
                    <a:cxn ang="0">
                      <a:pos x="68" y="27"/>
                    </a:cxn>
                    <a:cxn ang="0">
                      <a:pos x="60" y="19"/>
                    </a:cxn>
                    <a:cxn ang="0">
                      <a:pos x="56" y="12"/>
                    </a:cxn>
                    <a:cxn ang="0">
                      <a:pos x="49" y="8"/>
                    </a:cxn>
                    <a:cxn ang="0">
                      <a:pos x="56" y="0"/>
                    </a:cxn>
                    <a:cxn ang="0">
                      <a:pos x="68" y="8"/>
                    </a:cxn>
                    <a:cxn ang="0">
                      <a:pos x="68" y="8"/>
                    </a:cxn>
                    <a:cxn ang="0">
                      <a:pos x="41" y="15"/>
                    </a:cxn>
                    <a:cxn ang="0">
                      <a:pos x="45" y="34"/>
                    </a:cxn>
                    <a:cxn ang="0">
                      <a:pos x="34" y="27"/>
                    </a:cxn>
                    <a:cxn ang="0">
                      <a:pos x="30" y="23"/>
                    </a:cxn>
                    <a:cxn ang="0">
                      <a:pos x="26" y="15"/>
                    </a:cxn>
                    <a:cxn ang="0">
                      <a:pos x="34" y="8"/>
                    </a:cxn>
                    <a:cxn ang="0">
                      <a:pos x="41" y="15"/>
                    </a:cxn>
                    <a:cxn ang="0">
                      <a:pos x="41" y="15"/>
                    </a:cxn>
                    <a:cxn ang="0">
                      <a:pos x="19" y="27"/>
                    </a:cxn>
                    <a:cxn ang="0">
                      <a:pos x="19" y="42"/>
                    </a:cxn>
                    <a:cxn ang="0">
                      <a:pos x="0" y="27"/>
                    </a:cxn>
                    <a:cxn ang="0">
                      <a:pos x="8" y="15"/>
                    </a:cxn>
                    <a:cxn ang="0">
                      <a:pos x="19" y="27"/>
                    </a:cxn>
                    <a:cxn ang="0">
                      <a:pos x="19" y="27"/>
                    </a:cxn>
                  </a:cxnLst>
                  <a:rect l="0" t="0" r="r" b="b"/>
                  <a:pathLst>
                    <a:path w="68" h="42">
                      <a:moveTo>
                        <a:pt x="68" y="8"/>
                      </a:moveTo>
                      <a:lnTo>
                        <a:pt x="68" y="27"/>
                      </a:lnTo>
                      <a:lnTo>
                        <a:pt x="60" y="19"/>
                      </a:lnTo>
                      <a:lnTo>
                        <a:pt x="56" y="12"/>
                      </a:lnTo>
                      <a:lnTo>
                        <a:pt x="49" y="8"/>
                      </a:lnTo>
                      <a:lnTo>
                        <a:pt x="56" y="0"/>
                      </a:lnTo>
                      <a:lnTo>
                        <a:pt x="68" y="8"/>
                      </a:lnTo>
                      <a:lnTo>
                        <a:pt x="68" y="8"/>
                      </a:lnTo>
                      <a:close/>
                      <a:moveTo>
                        <a:pt x="41" y="15"/>
                      </a:moveTo>
                      <a:lnTo>
                        <a:pt x="45" y="34"/>
                      </a:lnTo>
                      <a:lnTo>
                        <a:pt x="34" y="27"/>
                      </a:lnTo>
                      <a:lnTo>
                        <a:pt x="30" y="23"/>
                      </a:lnTo>
                      <a:lnTo>
                        <a:pt x="26" y="15"/>
                      </a:lnTo>
                      <a:lnTo>
                        <a:pt x="34" y="8"/>
                      </a:lnTo>
                      <a:lnTo>
                        <a:pt x="41" y="15"/>
                      </a:lnTo>
                      <a:lnTo>
                        <a:pt x="41" y="15"/>
                      </a:lnTo>
                      <a:close/>
                      <a:moveTo>
                        <a:pt x="19" y="27"/>
                      </a:moveTo>
                      <a:lnTo>
                        <a:pt x="19" y="42"/>
                      </a:lnTo>
                      <a:lnTo>
                        <a:pt x="0" y="27"/>
                      </a:lnTo>
                      <a:lnTo>
                        <a:pt x="8" y="15"/>
                      </a:lnTo>
                      <a:lnTo>
                        <a:pt x="19" y="27"/>
                      </a:lnTo>
                      <a:lnTo>
                        <a:pt x="19" y="27"/>
                      </a:lnTo>
                      <a:close/>
                    </a:path>
                  </a:pathLst>
                </a:custGeom>
                <a:solidFill>
                  <a:srgbClr val="E2E2BF"/>
                </a:solidFill>
                <a:ln w="9525">
                  <a:noFill/>
                  <a:round/>
                  <a:headEnd/>
                  <a:tailEnd/>
                </a:ln>
              </p:spPr>
              <p:txBody>
                <a:bodyPr/>
                <a:lstStyle/>
                <a:p>
                  <a:endParaRPr lang="en-US"/>
                </a:p>
              </p:txBody>
            </p:sp>
            <p:sp>
              <p:nvSpPr>
                <p:cNvPr id="385898" name="Freeform 874"/>
                <p:cNvSpPr>
                  <a:spLocks noChangeAspect="1" noEditPoints="1"/>
                </p:cNvSpPr>
                <p:nvPr/>
              </p:nvSpPr>
              <p:spPr bwMode="auto">
                <a:xfrm>
                  <a:off x="1617" y="3010"/>
                  <a:ext cx="86" cy="49"/>
                </a:xfrm>
                <a:custGeom>
                  <a:avLst/>
                  <a:gdLst/>
                  <a:ahLst/>
                  <a:cxnLst>
                    <a:cxn ang="0">
                      <a:pos x="56" y="3"/>
                    </a:cxn>
                    <a:cxn ang="0">
                      <a:pos x="68" y="0"/>
                    </a:cxn>
                    <a:cxn ang="0">
                      <a:pos x="79" y="11"/>
                    </a:cxn>
                    <a:cxn ang="0">
                      <a:pos x="86" y="26"/>
                    </a:cxn>
                    <a:cxn ang="0">
                      <a:pos x="68" y="34"/>
                    </a:cxn>
                    <a:cxn ang="0">
                      <a:pos x="60" y="26"/>
                    </a:cxn>
                    <a:cxn ang="0">
                      <a:pos x="56" y="19"/>
                    </a:cxn>
                    <a:cxn ang="0">
                      <a:pos x="49" y="15"/>
                    </a:cxn>
                    <a:cxn ang="0">
                      <a:pos x="56" y="3"/>
                    </a:cxn>
                    <a:cxn ang="0">
                      <a:pos x="56" y="3"/>
                    </a:cxn>
                    <a:cxn ang="0">
                      <a:pos x="34" y="11"/>
                    </a:cxn>
                    <a:cxn ang="0">
                      <a:pos x="45" y="7"/>
                    </a:cxn>
                    <a:cxn ang="0">
                      <a:pos x="56" y="19"/>
                    </a:cxn>
                    <a:cxn ang="0">
                      <a:pos x="64" y="34"/>
                    </a:cxn>
                    <a:cxn ang="0">
                      <a:pos x="45" y="41"/>
                    </a:cxn>
                    <a:cxn ang="0">
                      <a:pos x="34" y="34"/>
                    </a:cxn>
                    <a:cxn ang="0">
                      <a:pos x="30" y="26"/>
                    </a:cxn>
                    <a:cxn ang="0">
                      <a:pos x="26" y="22"/>
                    </a:cxn>
                    <a:cxn ang="0">
                      <a:pos x="34" y="11"/>
                    </a:cxn>
                    <a:cxn ang="0">
                      <a:pos x="34" y="11"/>
                    </a:cxn>
                    <a:cxn ang="0">
                      <a:pos x="7" y="19"/>
                    </a:cxn>
                    <a:cxn ang="0">
                      <a:pos x="19" y="19"/>
                    </a:cxn>
                    <a:cxn ang="0">
                      <a:pos x="30" y="26"/>
                    </a:cxn>
                    <a:cxn ang="0">
                      <a:pos x="37" y="41"/>
                    </a:cxn>
                    <a:cxn ang="0">
                      <a:pos x="19" y="49"/>
                    </a:cxn>
                    <a:cxn ang="0">
                      <a:pos x="0" y="34"/>
                    </a:cxn>
                    <a:cxn ang="0">
                      <a:pos x="7" y="19"/>
                    </a:cxn>
                    <a:cxn ang="0">
                      <a:pos x="7" y="19"/>
                    </a:cxn>
                  </a:cxnLst>
                  <a:rect l="0" t="0" r="r" b="b"/>
                  <a:pathLst>
                    <a:path w="86" h="49">
                      <a:moveTo>
                        <a:pt x="56" y="3"/>
                      </a:moveTo>
                      <a:lnTo>
                        <a:pt x="68" y="0"/>
                      </a:lnTo>
                      <a:lnTo>
                        <a:pt x="79" y="11"/>
                      </a:lnTo>
                      <a:lnTo>
                        <a:pt x="86" y="26"/>
                      </a:lnTo>
                      <a:lnTo>
                        <a:pt x="68" y="34"/>
                      </a:lnTo>
                      <a:lnTo>
                        <a:pt x="60" y="26"/>
                      </a:lnTo>
                      <a:lnTo>
                        <a:pt x="56" y="19"/>
                      </a:lnTo>
                      <a:lnTo>
                        <a:pt x="49" y="15"/>
                      </a:lnTo>
                      <a:lnTo>
                        <a:pt x="56" y="3"/>
                      </a:lnTo>
                      <a:lnTo>
                        <a:pt x="56" y="3"/>
                      </a:lnTo>
                      <a:close/>
                      <a:moveTo>
                        <a:pt x="34" y="11"/>
                      </a:moveTo>
                      <a:lnTo>
                        <a:pt x="45" y="7"/>
                      </a:lnTo>
                      <a:lnTo>
                        <a:pt x="56" y="19"/>
                      </a:lnTo>
                      <a:lnTo>
                        <a:pt x="64" y="34"/>
                      </a:lnTo>
                      <a:lnTo>
                        <a:pt x="45" y="41"/>
                      </a:lnTo>
                      <a:lnTo>
                        <a:pt x="34" y="34"/>
                      </a:lnTo>
                      <a:lnTo>
                        <a:pt x="30" y="26"/>
                      </a:lnTo>
                      <a:lnTo>
                        <a:pt x="26" y="22"/>
                      </a:lnTo>
                      <a:lnTo>
                        <a:pt x="34" y="11"/>
                      </a:lnTo>
                      <a:lnTo>
                        <a:pt x="34" y="11"/>
                      </a:lnTo>
                      <a:close/>
                      <a:moveTo>
                        <a:pt x="7" y="19"/>
                      </a:moveTo>
                      <a:lnTo>
                        <a:pt x="19" y="19"/>
                      </a:lnTo>
                      <a:lnTo>
                        <a:pt x="30" y="26"/>
                      </a:lnTo>
                      <a:lnTo>
                        <a:pt x="37" y="41"/>
                      </a:lnTo>
                      <a:lnTo>
                        <a:pt x="19" y="49"/>
                      </a:lnTo>
                      <a:lnTo>
                        <a:pt x="0" y="34"/>
                      </a:lnTo>
                      <a:lnTo>
                        <a:pt x="7" y="19"/>
                      </a:lnTo>
                      <a:lnTo>
                        <a:pt x="7" y="19"/>
                      </a:lnTo>
                      <a:close/>
                    </a:path>
                  </a:pathLst>
                </a:custGeom>
                <a:solidFill>
                  <a:srgbClr val="F4F4D1"/>
                </a:solidFill>
                <a:ln w="9525">
                  <a:noFill/>
                  <a:round/>
                  <a:headEnd/>
                  <a:tailEnd/>
                </a:ln>
              </p:spPr>
              <p:txBody>
                <a:bodyPr/>
                <a:lstStyle/>
                <a:p>
                  <a:endParaRPr lang="en-US"/>
                </a:p>
              </p:txBody>
            </p:sp>
            <p:sp>
              <p:nvSpPr>
                <p:cNvPr id="385899" name="Freeform 875"/>
                <p:cNvSpPr>
                  <a:spLocks noChangeAspect="1"/>
                </p:cNvSpPr>
                <p:nvPr/>
              </p:nvSpPr>
              <p:spPr bwMode="auto">
                <a:xfrm>
                  <a:off x="1666" y="3010"/>
                  <a:ext cx="37" cy="34"/>
                </a:xfrm>
                <a:custGeom>
                  <a:avLst/>
                  <a:gdLst/>
                  <a:ahLst/>
                  <a:cxnLst>
                    <a:cxn ang="0">
                      <a:pos x="7" y="3"/>
                    </a:cxn>
                    <a:cxn ang="0">
                      <a:pos x="19" y="0"/>
                    </a:cxn>
                    <a:cxn ang="0">
                      <a:pos x="30" y="11"/>
                    </a:cxn>
                    <a:cxn ang="0">
                      <a:pos x="37" y="26"/>
                    </a:cxn>
                    <a:cxn ang="0">
                      <a:pos x="19" y="34"/>
                    </a:cxn>
                    <a:cxn ang="0">
                      <a:pos x="11" y="26"/>
                    </a:cxn>
                    <a:cxn ang="0">
                      <a:pos x="7" y="19"/>
                    </a:cxn>
                    <a:cxn ang="0">
                      <a:pos x="0" y="15"/>
                    </a:cxn>
                    <a:cxn ang="0">
                      <a:pos x="7" y="3"/>
                    </a:cxn>
                  </a:cxnLst>
                  <a:rect l="0" t="0" r="r" b="b"/>
                  <a:pathLst>
                    <a:path w="37" h="34">
                      <a:moveTo>
                        <a:pt x="7" y="3"/>
                      </a:moveTo>
                      <a:lnTo>
                        <a:pt x="19" y="0"/>
                      </a:lnTo>
                      <a:lnTo>
                        <a:pt x="30" y="11"/>
                      </a:lnTo>
                      <a:lnTo>
                        <a:pt x="37" y="26"/>
                      </a:lnTo>
                      <a:lnTo>
                        <a:pt x="19" y="34"/>
                      </a:lnTo>
                      <a:lnTo>
                        <a:pt x="11"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85900" name="Freeform 876"/>
                <p:cNvSpPr>
                  <a:spLocks noChangeAspect="1"/>
                </p:cNvSpPr>
                <p:nvPr/>
              </p:nvSpPr>
              <p:spPr bwMode="auto">
                <a:xfrm>
                  <a:off x="1643" y="3017"/>
                  <a:ext cx="38" cy="34"/>
                </a:xfrm>
                <a:custGeom>
                  <a:avLst/>
                  <a:gdLst/>
                  <a:ahLst/>
                  <a:cxnLst>
                    <a:cxn ang="0">
                      <a:pos x="8" y="4"/>
                    </a:cxn>
                    <a:cxn ang="0">
                      <a:pos x="19" y="0"/>
                    </a:cxn>
                    <a:cxn ang="0">
                      <a:pos x="30" y="12"/>
                    </a:cxn>
                    <a:cxn ang="0">
                      <a:pos x="38" y="27"/>
                    </a:cxn>
                    <a:cxn ang="0">
                      <a:pos x="19" y="34"/>
                    </a:cxn>
                    <a:cxn ang="0">
                      <a:pos x="8" y="27"/>
                    </a:cxn>
                    <a:cxn ang="0">
                      <a:pos x="8" y="19"/>
                    </a:cxn>
                    <a:cxn ang="0">
                      <a:pos x="0" y="15"/>
                    </a:cxn>
                    <a:cxn ang="0">
                      <a:pos x="8" y="4"/>
                    </a:cxn>
                  </a:cxnLst>
                  <a:rect l="0" t="0" r="r" b="b"/>
                  <a:pathLst>
                    <a:path w="38" h="34">
                      <a:moveTo>
                        <a:pt x="8" y="4"/>
                      </a:moveTo>
                      <a:lnTo>
                        <a:pt x="19" y="0"/>
                      </a:lnTo>
                      <a:lnTo>
                        <a:pt x="30" y="12"/>
                      </a:lnTo>
                      <a:lnTo>
                        <a:pt x="38" y="27"/>
                      </a:lnTo>
                      <a:lnTo>
                        <a:pt x="19" y="34"/>
                      </a:lnTo>
                      <a:lnTo>
                        <a:pt x="8" y="27"/>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5901" name="Freeform 877"/>
                <p:cNvSpPr>
                  <a:spLocks noChangeAspect="1"/>
                </p:cNvSpPr>
                <p:nvPr/>
              </p:nvSpPr>
              <p:spPr bwMode="auto">
                <a:xfrm>
                  <a:off x="1617" y="3025"/>
                  <a:ext cx="37" cy="34"/>
                </a:xfrm>
                <a:custGeom>
                  <a:avLst/>
                  <a:gdLst/>
                  <a:ahLst/>
                  <a:cxnLst>
                    <a:cxn ang="0">
                      <a:pos x="7" y="4"/>
                    </a:cxn>
                    <a:cxn ang="0">
                      <a:pos x="19" y="0"/>
                    </a:cxn>
                    <a:cxn ang="0">
                      <a:pos x="30" y="11"/>
                    </a:cxn>
                    <a:cxn ang="0">
                      <a:pos x="37" y="26"/>
                    </a:cxn>
                    <a:cxn ang="0">
                      <a:pos x="19" y="34"/>
                    </a:cxn>
                    <a:cxn ang="0">
                      <a:pos x="0" y="15"/>
                    </a:cxn>
                    <a:cxn ang="0">
                      <a:pos x="7" y="4"/>
                    </a:cxn>
                  </a:cxnLst>
                  <a:rect l="0" t="0" r="r" b="b"/>
                  <a:pathLst>
                    <a:path w="37" h="34">
                      <a:moveTo>
                        <a:pt x="7" y="4"/>
                      </a:moveTo>
                      <a:lnTo>
                        <a:pt x="19" y="0"/>
                      </a:lnTo>
                      <a:lnTo>
                        <a:pt x="30" y="11"/>
                      </a:lnTo>
                      <a:lnTo>
                        <a:pt x="37" y="26"/>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5902" name="Freeform 878"/>
                <p:cNvSpPr>
                  <a:spLocks noChangeAspect="1" noEditPoints="1"/>
                </p:cNvSpPr>
                <p:nvPr/>
              </p:nvSpPr>
              <p:spPr bwMode="auto">
                <a:xfrm>
                  <a:off x="1617" y="3013"/>
                  <a:ext cx="68" cy="46"/>
                </a:xfrm>
                <a:custGeom>
                  <a:avLst/>
                  <a:gdLst/>
                  <a:ahLst/>
                  <a:cxnLst>
                    <a:cxn ang="0">
                      <a:pos x="68" y="12"/>
                    </a:cxn>
                    <a:cxn ang="0">
                      <a:pos x="68" y="31"/>
                    </a:cxn>
                    <a:cxn ang="0">
                      <a:pos x="60" y="23"/>
                    </a:cxn>
                    <a:cxn ang="0">
                      <a:pos x="56" y="16"/>
                    </a:cxn>
                    <a:cxn ang="0">
                      <a:pos x="53" y="12"/>
                    </a:cxn>
                    <a:cxn ang="0">
                      <a:pos x="56" y="0"/>
                    </a:cxn>
                    <a:cxn ang="0">
                      <a:pos x="68" y="12"/>
                    </a:cxn>
                    <a:cxn ang="0">
                      <a:pos x="68" y="12"/>
                    </a:cxn>
                    <a:cxn ang="0">
                      <a:pos x="45" y="19"/>
                    </a:cxn>
                    <a:cxn ang="0">
                      <a:pos x="45" y="38"/>
                    </a:cxn>
                    <a:cxn ang="0">
                      <a:pos x="34" y="31"/>
                    </a:cxn>
                    <a:cxn ang="0">
                      <a:pos x="34" y="23"/>
                    </a:cxn>
                    <a:cxn ang="0">
                      <a:pos x="26" y="19"/>
                    </a:cxn>
                    <a:cxn ang="0">
                      <a:pos x="34" y="8"/>
                    </a:cxn>
                    <a:cxn ang="0">
                      <a:pos x="45" y="19"/>
                    </a:cxn>
                    <a:cxn ang="0">
                      <a:pos x="45" y="19"/>
                    </a:cxn>
                    <a:cxn ang="0">
                      <a:pos x="19" y="27"/>
                    </a:cxn>
                    <a:cxn ang="0">
                      <a:pos x="19" y="46"/>
                    </a:cxn>
                    <a:cxn ang="0">
                      <a:pos x="0" y="31"/>
                    </a:cxn>
                    <a:cxn ang="0">
                      <a:pos x="7" y="19"/>
                    </a:cxn>
                    <a:cxn ang="0">
                      <a:pos x="19" y="27"/>
                    </a:cxn>
                    <a:cxn ang="0">
                      <a:pos x="19" y="27"/>
                    </a:cxn>
                  </a:cxnLst>
                  <a:rect l="0" t="0" r="r" b="b"/>
                  <a:pathLst>
                    <a:path w="68" h="46">
                      <a:moveTo>
                        <a:pt x="68" y="12"/>
                      </a:moveTo>
                      <a:lnTo>
                        <a:pt x="68" y="31"/>
                      </a:lnTo>
                      <a:lnTo>
                        <a:pt x="60" y="23"/>
                      </a:lnTo>
                      <a:lnTo>
                        <a:pt x="56" y="16"/>
                      </a:lnTo>
                      <a:lnTo>
                        <a:pt x="53" y="12"/>
                      </a:lnTo>
                      <a:lnTo>
                        <a:pt x="56" y="0"/>
                      </a:lnTo>
                      <a:lnTo>
                        <a:pt x="68" y="12"/>
                      </a:lnTo>
                      <a:lnTo>
                        <a:pt x="68" y="12"/>
                      </a:lnTo>
                      <a:close/>
                      <a:moveTo>
                        <a:pt x="45" y="19"/>
                      </a:moveTo>
                      <a:lnTo>
                        <a:pt x="45" y="38"/>
                      </a:lnTo>
                      <a:lnTo>
                        <a:pt x="34" y="31"/>
                      </a:lnTo>
                      <a:lnTo>
                        <a:pt x="34" y="23"/>
                      </a:lnTo>
                      <a:lnTo>
                        <a:pt x="26" y="19"/>
                      </a:lnTo>
                      <a:lnTo>
                        <a:pt x="34" y="8"/>
                      </a:lnTo>
                      <a:lnTo>
                        <a:pt x="45" y="19"/>
                      </a:lnTo>
                      <a:lnTo>
                        <a:pt x="45" y="19"/>
                      </a:lnTo>
                      <a:close/>
                      <a:moveTo>
                        <a:pt x="19" y="27"/>
                      </a:moveTo>
                      <a:lnTo>
                        <a:pt x="19" y="46"/>
                      </a:lnTo>
                      <a:lnTo>
                        <a:pt x="0" y="31"/>
                      </a:lnTo>
                      <a:lnTo>
                        <a:pt x="7" y="19"/>
                      </a:lnTo>
                      <a:lnTo>
                        <a:pt x="19" y="27"/>
                      </a:lnTo>
                      <a:lnTo>
                        <a:pt x="19" y="27"/>
                      </a:lnTo>
                      <a:close/>
                    </a:path>
                  </a:pathLst>
                </a:custGeom>
                <a:solidFill>
                  <a:srgbClr val="E2E2BF"/>
                </a:solidFill>
                <a:ln w="9525">
                  <a:noFill/>
                  <a:round/>
                  <a:headEnd/>
                  <a:tailEnd/>
                </a:ln>
              </p:spPr>
              <p:txBody>
                <a:bodyPr/>
                <a:lstStyle/>
                <a:p>
                  <a:endParaRPr lang="en-US"/>
                </a:p>
              </p:txBody>
            </p:sp>
            <p:sp>
              <p:nvSpPr>
                <p:cNvPr id="385903" name="Freeform 879"/>
                <p:cNvSpPr>
                  <a:spLocks noChangeAspect="1" noEditPoints="1"/>
                </p:cNvSpPr>
                <p:nvPr/>
              </p:nvSpPr>
              <p:spPr bwMode="auto">
                <a:xfrm>
                  <a:off x="1636" y="3029"/>
                  <a:ext cx="86" cy="49"/>
                </a:xfrm>
                <a:custGeom>
                  <a:avLst/>
                  <a:gdLst/>
                  <a:ahLst/>
                  <a:cxnLst>
                    <a:cxn ang="0">
                      <a:pos x="56" y="3"/>
                    </a:cxn>
                    <a:cxn ang="0">
                      <a:pos x="67" y="0"/>
                    </a:cxn>
                    <a:cxn ang="0">
                      <a:pos x="79" y="11"/>
                    </a:cxn>
                    <a:cxn ang="0">
                      <a:pos x="86" y="26"/>
                    </a:cxn>
                    <a:cxn ang="0">
                      <a:pos x="67" y="34"/>
                    </a:cxn>
                    <a:cxn ang="0">
                      <a:pos x="60" y="26"/>
                    </a:cxn>
                    <a:cxn ang="0">
                      <a:pos x="56" y="19"/>
                    </a:cxn>
                    <a:cxn ang="0">
                      <a:pos x="49" y="11"/>
                    </a:cxn>
                    <a:cxn ang="0">
                      <a:pos x="56" y="3"/>
                    </a:cxn>
                    <a:cxn ang="0">
                      <a:pos x="56" y="3"/>
                    </a:cxn>
                    <a:cxn ang="0">
                      <a:pos x="34" y="11"/>
                    </a:cxn>
                    <a:cxn ang="0">
                      <a:pos x="45" y="7"/>
                    </a:cxn>
                    <a:cxn ang="0">
                      <a:pos x="56" y="19"/>
                    </a:cxn>
                    <a:cxn ang="0">
                      <a:pos x="64" y="34"/>
                    </a:cxn>
                    <a:cxn ang="0">
                      <a:pos x="45" y="38"/>
                    </a:cxn>
                    <a:cxn ang="0">
                      <a:pos x="34" y="30"/>
                    </a:cxn>
                    <a:cxn ang="0">
                      <a:pos x="30" y="26"/>
                    </a:cxn>
                    <a:cxn ang="0">
                      <a:pos x="26" y="22"/>
                    </a:cxn>
                    <a:cxn ang="0">
                      <a:pos x="34" y="11"/>
                    </a:cxn>
                    <a:cxn ang="0">
                      <a:pos x="34" y="11"/>
                    </a:cxn>
                    <a:cxn ang="0">
                      <a:pos x="7" y="19"/>
                    </a:cxn>
                    <a:cxn ang="0">
                      <a:pos x="18" y="15"/>
                    </a:cxn>
                    <a:cxn ang="0">
                      <a:pos x="30" y="26"/>
                    </a:cxn>
                    <a:cxn ang="0">
                      <a:pos x="37" y="41"/>
                    </a:cxn>
                    <a:cxn ang="0">
                      <a:pos x="18" y="49"/>
                    </a:cxn>
                    <a:cxn ang="0">
                      <a:pos x="0" y="30"/>
                    </a:cxn>
                    <a:cxn ang="0">
                      <a:pos x="7" y="19"/>
                    </a:cxn>
                    <a:cxn ang="0">
                      <a:pos x="7" y="19"/>
                    </a:cxn>
                  </a:cxnLst>
                  <a:rect l="0" t="0" r="r" b="b"/>
                  <a:pathLst>
                    <a:path w="86" h="49">
                      <a:moveTo>
                        <a:pt x="56" y="3"/>
                      </a:moveTo>
                      <a:lnTo>
                        <a:pt x="67" y="0"/>
                      </a:lnTo>
                      <a:lnTo>
                        <a:pt x="79" y="11"/>
                      </a:lnTo>
                      <a:lnTo>
                        <a:pt x="86" y="26"/>
                      </a:lnTo>
                      <a:lnTo>
                        <a:pt x="67" y="34"/>
                      </a:lnTo>
                      <a:lnTo>
                        <a:pt x="60" y="26"/>
                      </a:lnTo>
                      <a:lnTo>
                        <a:pt x="56" y="19"/>
                      </a:lnTo>
                      <a:lnTo>
                        <a:pt x="49" y="11"/>
                      </a:lnTo>
                      <a:lnTo>
                        <a:pt x="56" y="3"/>
                      </a:lnTo>
                      <a:lnTo>
                        <a:pt x="56" y="3"/>
                      </a:lnTo>
                      <a:close/>
                      <a:moveTo>
                        <a:pt x="34" y="11"/>
                      </a:moveTo>
                      <a:lnTo>
                        <a:pt x="45" y="7"/>
                      </a:lnTo>
                      <a:lnTo>
                        <a:pt x="56" y="19"/>
                      </a:lnTo>
                      <a:lnTo>
                        <a:pt x="64" y="34"/>
                      </a:lnTo>
                      <a:lnTo>
                        <a:pt x="45" y="38"/>
                      </a:lnTo>
                      <a:lnTo>
                        <a:pt x="34" y="30"/>
                      </a:lnTo>
                      <a:lnTo>
                        <a:pt x="30" y="26"/>
                      </a:lnTo>
                      <a:lnTo>
                        <a:pt x="26" y="22"/>
                      </a:lnTo>
                      <a:lnTo>
                        <a:pt x="34" y="11"/>
                      </a:lnTo>
                      <a:lnTo>
                        <a:pt x="34" y="11"/>
                      </a:lnTo>
                      <a:close/>
                      <a:moveTo>
                        <a:pt x="7" y="19"/>
                      </a:moveTo>
                      <a:lnTo>
                        <a:pt x="18" y="15"/>
                      </a:lnTo>
                      <a:lnTo>
                        <a:pt x="30" y="26"/>
                      </a:lnTo>
                      <a:lnTo>
                        <a:pt x="37" y="41"/>
                      </a:lnTo>
                      <a:lnTo>
                        <a:pt x="18" y="49"/>
                      </a:lnTo>
                      <a:lnTo>
                        <a:pt x="0" y="30"/>
                      </a:lnTo>
                      <a:lnTo>
                        <a:pt x="7" y="19"/>
                      </a:lnTo>
                      <a:lnTo>
                        <a:pt x="7" y="19"/>
                      </a:lnTo>
                      <a:close/>
                    </a:path>
                  </a:pathLst>
                </a:custGeom>
                <a:solidFill>
                  <a:srgbClr val="F4F4D1"/>
                </a:solidFill>
                <a:ln w="9525">
                  <a:noFill/>
                  <a:round/>
                  <a:headEnd/>
                  <a:tailEnd/>
                </a:ln>
              </p:spPr>
              <p:txBody>
                <a:bodyPr/>
                <a:lstStyle/>
                <a:p>
                  <a:endParaRPr lang="en-US"/>
                </a:p>
              </p:txBody>
            </p:sp>
            <p:sp>
              <p:nvSpPr>
                <p:cNvPr id="385904" name="Freeform 880"/>
                <p:cNvSpPr>
                  <a:spLocks noChangeAspect="1"/>
                </p:cNvSpPr>
                <p:nvPr/>
              </p:nvSpPr>
              <p:spPr bwMode="auto">
                <a:xfrm>
                  <a:off x="1685" y="3029"/>
                  <a:ext cx="37" cy="30"/>
                </a:xfrm>
                <a:custGeom>
                  <a:avLst/>
                  <a:gdLst/>
                  <a:ahLst/>
                  <a:cxnLst>
                    <a:cxn ang="0">
                      <a:pos x="7" y="3"/>
                    </a:cxn>
                    <a:cxn ang="0">
                      <a:pos x="18" y="0"/>
                    </a:cxn>
                    <a:cxn ang="0">
                      <a:pos x="30" y="11"/>
                    </a:cxn>
                    <a:cxn ang="0">
                      <a:pos x="37" y="26"/>
                    </a:cxn>
                    <a:cxn ang="0">
                      <a:pos x="18" y="30"/>
                    </a:cxn>
                    <a:cxn ang="0">
                      <a:pos x="11" y="22"/>
                    </a:cxn>
                    <a:cxn ang="0">
                      <a:pos x="7" y="19"/>
                    </a:cxn>
                    <a:cxn ang="0">
                      <a:pos x="0" y="11"/>
                    </a:cxn>
                    <a:cxn ang="0">
                      <a:pos x="7" y="3"/>
                    </a:cxn>
                  </a:cxnLst>
                  <a:rect l="0" t="0" r="r" b="b"/>
                  <a:pathLst>
                    <a:path w="37" h="30">
                      <a:moveTo>
                        <a:pt x="7" y="3"/>
                      </a:moveTo>
                      <a:lnTo>
                        <a:pt x="18" y="0"/>
                      </a:lnTo>
                      <a:lnTo>
                        <a:pt x="30" y="11"/>
                      </a:lnTo>
                      <a:lnTo>
                        <a:pt x="37" y="26"/>
                      </a:lnTo>
                      <a:lnTo>
                        <a:pt x="18" y="30"/>
                      </a:lnTo>
                      <a:lnTo>
                        <a:pt x="11" y="22"/>
                      </a:lnTo>
                      <a:lnTo>
                        <a:pt x="7" y="19"/>
                      </a:lnTo>
                      <a:lnTo>
                        <a:pt x="0" y="11"/>
                      </a:lnTo>
                      <a:lnTo>
                        <a:pt x="7" y="3"/>
                      </a:lnTo>
                    </a:path>
                  </a:pathLst>
                </a:custGeom>
                <a:noFill/>
                <a:ln w="6350">
                  <a:solidFill>
                    <a:srgbClr val="000000"/>
                  </a:solidFill>
                  <a:prstDash val="solid"/>
                  <a:round/>
                  <a:headEnd/>
                  <a:tailEnd/>
                </a:ln>
              </p:spPr>
              <p:txBody>
                <a:bodyPr/>
                <a:lstStyle/>
                <a:p>
                  <a:endParaRPr lang="en-US"/>
                </a:p>
              </p:txBody>
            </p:sp>
            <p:sp>
              <p:nvSpPr>
                <p:cNvPr id="385905" name="Freeform 881"/>
                <p:cNvSpPr>
                  <a:spLocks noChangeAspect="1"/>
                </p:cNvSpPr>
                <p:nvPr/>
              </p:nvSpPr>
              <p:spPr bwMode="auto">
                <a:xfrm>
                  <a:off x="1662" y="3036"/>
                  <a:ext cx="38" cy="31"/>
                </a:xfrm>
                <a:custGeom>
                  <a:avLst/>
                  <a:gdLst/>
                  <a:ahLst/>
                  <a:cxnLst>
                    <a:cxn ang="0">
                      <a:pos x="8" y="4"/>
                    </a:cxn>
                    <a:cxn ang="0">
                      <a:pos x="19" y="0"/>
                    </a:cxn>
                    <a:cxn ang="0">
                      <a:pos x="30" y="12"/>
                    </a:cxn>
                    <a:cxn ang="0">
                      <a:pos x="38" y="27"/>
                    </a:cxn>
                    <a:cxn ang="0">
                      <a:pos x="19" y="31"/>
                    </a:cxn>
                    <a:cxn ang="0">
                      <a:pos x="8" y="23"/>
                    </a:cxn>
                    <a:cxn ang="0">
                      <a:pos x="8" y="19"/>
                    </a:cxn>
                    <a:cxn ang="0">
                      <a:pos x="0" y="15"/>
                    </a:cxn>
                    <a:cxn ang="0">
                      <a:pos x="8" y="4"/>
                    </a:cxn>
                  </a:cxnLst>
                  <a:rect l="0" t="0" r="r" b="b"/>
                  <a:pathLst>
                    <a:path w="38" h="31">
                      <a:moveTo>
                        <a:pt x="8" y="4"/>
                      </a:moveTo>
                      <a:lnTo>
                        <a:pt x="19" y="0"/>
                      </a:lnTo>
                      <a:lnTo>
                        <a:pt x="30" y="12"/>
                      </a:lnTo>
                      <a:lnTo>
                        <a:pt x="38" y="27"/>
                      </a:lnTo>
                      <a:lnTo>
                        <a:pt x="19" y="31"/>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5906" name="Freeform 882"/>
                <p:cNvSpPr>
                  <a:spLocks noChangeAspect="1"/>
                </p:cNvSpPr>
                <p:nvPr/>
              </p:nvSpPr>
              <p:spPr bwMode="auto">
                <a:xfrm>
                  <a:off x="1636" y="3044"/>
                  <a:ext cx="37" cy="34"/>
                </a:xfrm>
                <a:custGeom>
                  <a:avLst/>
                  <a:gdLst/>
                  <a:ahLst/>
                  <a:cxnLst>
                    <a:cxn ang="0">
                      <a:pos x="7" y="4"/>
                    </a:cxn>
                    <a:cxn ang="0">
                      <a:pos x="18" y="0"/>
                    </a:cxn>
                    <a:cxn ang="0">
                      <a:pos x="30" y="7"/>
                    </a:cxn>
                    <a:cxn ang="0">
                      <a:pos x="37" y="26"/>
                    </a:cxn>
                    <a:cxn ang="0">
                      <a:pos x="18" y="34"/>
                    </a:cxn>
                    <a:cxn ang="0">
                      <a:pos x="0" y="15"/>
                    </a:cxn>
                    <a:cxn ang="0">
                      <a:pos x="7" y="4"/>
                    </a:cxn>
                  </a:cxnLst>
                  <a:rect l="0" t="0" r="r" b="b"/>
                  <a:pathLst>
                    <a:path w="37" h="34">
                      <a:moveTo>
                        <a:pt x="7" y="4"/>
                      </a:moveTo>
                      <a:lnTo>
                        <a:pt x="18" y="0"/>
                      </a:lnTo>
                      <a:lnTo>
                        <a:pt x="30" y="7"/>
                      </a:lnTo>
                      <a:lnTo>
                        <a:pt x="37" y="26"/>
                      </a:lnTo>
                      <a:lnTo>
                        <a:pt x="18"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5907" name="Freeform 883"/>
                <p:cNvSpPr>
                  <a:spLocks noChangeAspect="1" noEditPoints="1"/>
                </p:cNvSpPr>
                <p:nvPr/>
              </p:nvSpPr>
              <p:spPr bwMode="auto">
                <a:xfrm>
                  <a:off x="1636" y="3032"/>
                  <a:ext cx="67" cy="46"/>
                </a:xfrm>
                <a:custGeom>
                  <a:avLst/>
                  <a:gdLst/>
                  <a:ahLst/>
                  <a:cxnLst>
                    <a:cxn ang="0">
                      <a:pos x="67" y="12"/>
                    </a:cxn>
                    <a:cxn ang="0">
                      <a:pos x="67" y="27"/>
                    </a:cxn>
                    <a:cxn ang="0">
                      <a:pos x="60" y="19"/>
                    </a:cxn>
                    <a:cxn ang="0">
                      <a:pos x="56" y="12"/>
                    </a:cxn>
                    <a:cxn ang="0">
                      <a:pos x="52" y="8"/>
                    </a:cxn>
                    <a:cxn ang="0">
                      <a:pos x="56" y="0"/>
                    </a:cxn>
                    <a:cxn ang="0">
                      <a:pos x="67" y="12"/>
                    </a:cxn>
                    <a:cxn ang="0">
                      <a:pos x="67" y="12"/>
                    </a:cxn>
                    <a:cxn ang="0">
                      <a:pos x="45" y="19"/>
                    </a:cxn>
                    <a:cxn ang="0">
                      <a:pos x="45" y="35"/>
                    </a:cxn>
                    <a:cxn ang="0">
                      <a:pos x="34" y="27"/>
                    </a:cxn>
                    <a:cxn ang="0">
                      <a:pos x="34" y="23"/>
                    </a:cxn>
                    <a:cxn ang="0">
                      <a:pos x="26" y="19"/>
                    </a:cxn>
                    <a:cxn ang="0">
                      <a:pos x="34" y="8"/>
                    </a:cxn>
                    <a:cxn ang="0">
                      <a:pos x="45" y="19"/>
                    </a:cxn>
                    <a:cxn ang="0">
                      <a:pos x="45" y="19"/>
                    </a:cxn>
                    <a:cxn ang="0">
                      <a:pos x="18" y="27"/>
                    </a:cxn>
                    <a:cxn ang="0">
                      <a:pos x="18" y="46"/>
                    </a:cxn>
                    <a:cxn ang="0">
                      <a:pos x="0" y="27"/>
                    </a:cxn>
                    <a:cxn ang="0">
                      <a:pos x="7" y="16"/>
                    </a:cxn>
                    <a:cxn ang="0">
                      <a:pos x="18" y="27"/>
                    </a:cxn>
                    <a:cxn ang="0">
                      <a:pos x="18" y="27"/>
                    </a:cxn>
                  </a:cxnLst>
                  <a:rect l="0" t="0" r="r" b="b"/>
                  <a:pathLst>
                    <a:path w="67" h="46">
                      <a:moveTo>
                        <a:pt x="67" y="12"/>
                      </a:moveTo>
                      <a:lnTo>
                        <a:pt x="67" y="27"/>
                      </a:lnTo>
                      <a:lnTo>
                        <a:pt x="60" y="19"/>
                      </a:lnTo>
                      <a:lnTo>
                        <a:pt x="56" y="12"/>
                      </a:lnTo>
                      <a:lnTo>
                        <a:pt x="52" y="8"/>
                      </a:lnTo>
                      <a:lnTo>
                        <a:pt x="56" y="0"/>
                      </a:lnTo>
                      <a:lnTo>
                        <a:pt x="67" y="12"/>
                      </a:lnTo>
                      <a:lnTo>
                        <a:pt x="67" y="12"/>
                      </a:lnTo>
                      <a:close/>
                      <a:moveTo>
                        <a:pt x="45" y="19"/>
                      </a:moveTo>
                      <a:lnTo>
                        <a:pt x="45" y="35"/>
                      </a:lnTo>
                      <a:lnTo>
                        <a:pt x="34" y="27"/>
                      </a:lnTo>
                      <a:lnTo>
                        <a:pt x="34" y="23"/>
                      </a:lnTo>
                      <a:lnTo>
                        <a:pt x="26" y="19"/>
                      </a:lnTo>
                      <a:lnTo>
                        <a:pt x="34" y="8"/>
                      </a:lnTo>
                      <a:lnTo>
                        <a:pt x="45" y="19"/>
                      </a:lnTo>
                      <a:lnTo>
                        <a:pt x="45" y="19"/>
                      </a:lnTo>
                      <a:close/>
                      <a:moveTo>
                        <a:pt x="18" y="27"/>
                      </a:moveTo>
                      <a:lnTo>
                        <a:pt x="18" y="46"/>
                      </a:lnTo>
                      <a:lnTo>
                        <a:pt x="0" y="27"/>
                      </a:lnTo>
                      <a:lnTo>
                        <a:pt x="7" y="16"/>
                      </a:lnTo>
                      <a:lnTo>
                        <a:pt x="18" y="27"/>
                      </a:lnTo>
                      <a:lnTo>
                        <a:pt x="18" y="27"/>
                      </a:lnTo>
                      <a:close/>
                    </a:path>
                  </a:pathLst>
                </a:custGeom>
                <a:solidFill>
                  <a:srgbClr val="E2E2BF"/>
                </a:solidFill>
                <a:ln w="9525">
                  <a:noFill/>
                  <a:round/>
                  <a:headEnd/>
                  <a:tailEnd/>
                </a:ln>
              </p:spPr>
              <p:txBody>
                <a:bodyPr/>
                <a:lstStyle/>
                <a:p>
                  <a:endParaRPr lang="en-US"/>
                </a:p>
              </p:txBody>
            </p:sp>
            <p:sp>
              <p:nvSpPr>
                <p:cNvPr id="385908" name="Freeform 884"/>
                <p:cNvSpPr>
                  <a:spLocks noChangeAspect="1" noEditPoints="1"/>
                </p:cNvSpPr>
                <p:nvPr/>
              </p:nvSpPr>
              <p:spPr bwMode="auto">
                <a:xfrm>
                  <a:off x="1654" y="3044"/>
                  <a:ext cx="87" cy="49"/>
                </a:xfrm>
                <a:custGeom>
                  <a:avLst/>
                  <a:gdLst/>
                  <a:ahLst/>
                  <a:cxnLst>
                    <a:cxn ang="0">
                      <a:pos x="57" y="4"/>
                    </a:cxn>
                    <a:cxn ang="0">
                      <a:pos x="68" y="0"/>
                    </a:cxn>
                    <a:cxn ang="0">
                      <a:pos x="79" y="11"/>
                    </a:cxn>
                    <a:cxn ang="0">
                      <a:pos x="87" y="26"/>
                    </a:cxn>
                    <a:cxn ang="0">
                      <a:pos x="68" y="34"/>
                    </a:cxn>
                    <a:cxn ang="0">
                      <a:pos x="61" y="26"/>
                    </a:cxn>
                    <a:cxn ang="0">
                      <a:pos x="57" y="19"/>
                    </a:cxn>
                    <a:cxn ang="0">
                      <a:pos x="53" y="15"/>
                    </a:cxn>
                    <a:cxn ang="0">
                      <a:pos x="57" y="4"/>
                    </a:cxn>
                    <a:cxn ang="0">
                      <a:pos x="57" y="4"/>
                    </a:cxn>
                    <a:cxn ang="0">
                      <a:pos x="8" y="19"/>
                    </a:cxn>
                    <a:cxn ang="0">
                      <a:pos x="46" y="7"/>
                    </a:cxn>
                    <a:cxn ang="0">
                      <a:pos x="57" y="19"/>
                    </a:cxn>
                    <a:cxn ang="0">
                      <a:pos x="64" y="34"/>
                    </a:cxn>
                    <a:cxn ang="0">
                      <a:pos x="23" y="49"/>
                    </a:cxn>
                    <a:cxn ang="0">
                      <a:pos x="0" y="34"/>
                    </a:cxn>
                    <a:cxn ang="0">
                      <a:pos x="8" y="19"/>
                    </a:cxn>
                    <a:cxn ang="0">
                      <a:pos x="8" y="19"/>
                    </a:cxn>
                  </a:cxnLst>
                  <a:rect l="0" t="0" r="r" b="b"/>
                  <a:pathLst>
                    <a:path w="87" h="49">
                      <a:moveTo>
                        <a:pt x="57" y="4"/>
                      </a:moveTo>
                      <a:lnTo>
                        <a:pt x="68" y="0"/>
                      </a:lnTo>
                      <a:lnTo>
                        <a:pt x="79" y="11"/>
                      </a:lnTo>
                      <a:lnTo>
                        <a:pt x="87" y="26"/>
                      </a:lnTo>
                      <a:lnTo>
                        <a:pt x="68" y="34"/>
                      </a:lnTo>
                      <a:lnTo>
                        <a:pt x="61" y="26"/>
                      </a:lnTo>
                      <a:lnTo>
                        <a:pt x="57" y="19"/>
                      </a:lnTo>
                      <a:lnTo>
                        <a:pt x="53" y="15"/>
                      </a:lnTo>
                      <a:lnTo>
                        <a:pt x="57" y="4"/>
                      </a:lnTo>
                      <a:lnTo>
                        <a:pt x="57" y="4"/>
                      </a:lnTo>
                      <a:close/>
                      <a:moveTo>
                        <a:pt x="8" y="19"/>
                      </a:moveTo>
                      <a:lnTo>
                        <a:pt x="46" y="7"/>
                      </a:lnTo>
                      <a:lnTo>
                        <a:pt x="57" y="19"/>
                      </a:lnTo>
                      <a:lnTo>
                        <a:pt x="64" y="34"/>
                      </a:lnTo>
                      <a:lnTo>
                        <a:pt x="23" y="49"/>
                      </a:lnTo>
                      <a:lnTo>
                        <a:pt x="0" y="34"/>
                      </a:lnTo>
                      <a:lnTo>
                        <a:pt x="8" y="19"/>
                      </a:lnTo>
                      <a:lnTo>
                        <a:pt x="8" y="19"/>
                      </a:lnTo>
                      <a:close/>
                    </a:path>
                  </a:pathLst>
                </a:custGeom>
                <a:solidFill>
                  <a:srgbClr val="F4F4D1"/>
                </a:solidFill>
                <a:ln w="9525">
                  <a:noFill/>
                  <a:round/>
                  <a:headEnd/>
                  <a:tailEnd/>
                </a:ln>
              </p:spPr>
              <p:txBody>
                <a:bodyPr/>
                <a:lstStyle/>
                <a:p>
                  <a:endParaRPr lang="en-US"/>
                </a:p>
              </p:txBody>
            </p:sp>
            <p:sp>
              <p:nvSpPr>
                <p:cNvPr id="385909" name="Freeform 885"/>
                <p:cNvSpPr>
                  <a:spLocks noChangeAspect="1"/>
                </p:cNvSpPr>
                <p:nvPr/>
              </p:nvSpPr>
              <p:spPr bwMode="auto">
                <a:xfrm>
                  <a:off x="1703" y="3044"/>
                  <a:ext cx="38" cy="34"/>
                </a:xfrm>
                <a:custGeom>
                  <a:avLst/>
                  <a:gdLst/>
                  <a:ahLst/>
                  <a:cxnLst>
                    <a:cxn ang="0">
                      <a:pos x="8" y="4"/>
                    </a:cxn>
                    <a:cxn ang="0">
                      <a:pos x="19" y="0"/>
                    </a:cxn>
                    <a:cxn ang="0">
                      <a:pos x="30" y="11"/>
                    </a:cxn>
                    <a:cxn ang="0">
                      <a:pos x="38" y="26"/>
                    </a:cxn>
                    <a:cxn ang="0">
                      <a:pos x="19" y="34"/>
                    </a:cxn>
                    <a:cxn ang="0">
                      <a:pos x="12" y="26"/>
                    </a:cxn>
                    <a:cxn ang="0">
                      <a:pos x="8" y="19"/>
                    </a:cxn>
                    <a:cxn ang="0">
                      <a:pos x="0" y="15"/>
                    </a:cxn>
                    <a:cxn ang="0">
                      <a:pos x="8" y="4"/>
                    </a:cxn>
                  </a:cxnLst>
                  <a:rect l="0" t="0" r="r" b="b"/>
                  <a:pathLst>
                    <a:path w="38" h="34">
                      <a:moveTo>
                        <a:pt x="8" y="4"/>
                      </a:moveTo>
                      <a:lnTo>
                        <a:pt x="19" y="0"/>
                      </a:lnTo>
                      <a:lnTo>
                        <a:pt x="30" y="11"/>
                      </a:lnTo>
                      <a:lnTo>
                        <a:pt x="38" y="26"/>
                      </a:lnTo>
                      <a:lnTo>
                        <a:pt x="19" y="34"/>
                      </a:lnTo>
                      <a:lnTo>
                        <a:pt x="12" y="26"/>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5910" name="Freeform 886"/>
                <p:cNvSpPr>
                  <a:spLocks noChangeAspect="1"/>
                </p:cNvSpPr>
                <p:nvPr/>
              </p:nvSpPr>
              <p:spPr bwMode="auto">
                <a:xfrm>
                  <a:off x="1654" y="3051"/>
                  <a:ext cx="64" cy="42"/>
                </a:xfrm>
                <a:custGeom>
                  <a:avLst/>
                  <a:gdLst/>
                  <a:ahLst/>
                  <a:cxnLst>
                    <a:cxn ang="0">
                      <a:pos x="8" y="12"/>
                    </a:cxn>
                    <a:cxn ang="0">
                      <a:pos x="46" y="0"/>
                    </a:cxn>
                    <a:cxn ang="0">
                      <a:pos x="57" y="12"/>
                    </a:cxn>
                    <a:cxn ang="0">
                      <a:pos x="64" y="27"/>
                    </a:cxn>
                    <a:cxn ang="0">
                      <a:pos x="23" y="42"/>
                    </a:cxn>
                    <a:cxn ang="0">
                      <a:pos x="0" y="27"/>
                    </a:cxn>
                    <a:cxn ang="0">
                      <a:pos x="8" y="12"/>
                    </a:cxn>
                  </a:cxnLst>
                  <a:rect l="0" t="0" r="r" b="b"/>
                  <a:pathLst>
                    <a:path w="64" h="42">
                      <a:moveTo>
                        <a:pt x="8" y="12"/>
                      </a:moveTo>
                      <a:lnTo>
                        <a:pt x="46" y="0"/>
                      </a:lnTo>
                      <a:lnTo>
                        <a:pt x="57" y="12"/>
                      </a:lnTo>
                      <a:lnTo>
                        <a:pt x="64" y="27"/>
                      </a:lnTo>
                      <a:lnTo>
                        <a:pt x="23" y="42"/>
                      </a:lnTo>
                      <a:lnTo>
                        <a:pt x="0" y="27"/>
                      </a:lnTo>
                      <a:lnTo>
                        <a:pt x="8" y="12"/>
                      </a:lnTo>
                    </a:path>
                  </a:pathLst>
                </a:custGeom>
                <a:noFill/>
                <a:ln w="6350">
                  <a:solidFill>
                    <a:srgbClr val="000000"/>
                  </a:solidFill>
                  <a:prstDash val="solid"/>
                  <a:round/>
                  <a:headEnd/>
                  <a:tailEnd/>
                </a:ln>
              </p:spPr>
              <p:txBody>
                <a:bodyPr/>
                <a:lstStyle/>
                <a:p>
                  <a:endParaRPr lang="en-US"/>
                </a:p>
              </p:txBody>
            </p:sp>
            <p:sp>
              <p:nvSpPr>
                <p:cNvPr id="385911" name="Freeform 887"/>
                <p:cNvSpPr>
                  <a:spLocks noChangeAspect="1" noEditPoints="1"/>
                </p:cNvSpPr>
                <p:nvPr/>
              </p:nvSpPr>
              <p:spPr bwMode="auto">
                <a:xfrm>
                  <a:off x="1654" y="3048"/>
                  <a:ext cx="68" cy="45"/>
                </a:xfrm>
                <a:custGeom>
                  <a:avLst/>
                  <a:gdLst/>
                  <a:ahLst/>
                  <a:cxnLst>
                    <a:cxn ang="0">
                      <a:pos x="68" y="11"/>
                    </a:cxn>
                    <a:cxn ang="0">
                      <a:pos x="68" y="30"/>
                    </a:cxn>
                    <a:cxn ang="0">
                      <a:pos x="61" y="22"/>
                    </a:cxn>
                    <a:cxn ang="0">
                      <a:pos x="57" y="15"/>
                    </a:cxn>
                    <a:cxn ang="0">
                      <a:pos x="53" y="11"/>
                    </a:cxn>
                    <a:cxn ang="0">
                      <a:pos x="57" y="0"/>
                    </a:cxn>
                    <a:cxn ang="0">
                      <a:pos x="68" y="11"/>
                    </a:cxn>
                    <a:cxn ang="0">
                      <a:pos x="68" y="11"/>
                    </a:cxn>
                    <a:cxn ang="0">
                      <a:pos x="19" y="26"/>
                    </a:cxn>
                    <a:cxn ang="0">
                      <a:pos x="19" y="45"/>
                    </a:cxn>
                    <a:cxn ang="0">
                      <a:pos x="0" y="30"/>
                    </a:cxn>
                    <a:cxn ang="0">
                      <a:pos x="8" y="19"/>
                    </a:cxn>
                    <a:cxn ang="0">
                      <a:pos x="19" y="26"/>
                    </a:cxn>
                    <a:cxn ang="0">
                      <a:pos x="19" y="26"/>
                    </a:cxn>
                  </a:cxnLst>
                  <a:rect l="0" t="0" r="r" b="b"/>
                  <a:pathLst>
                    <a:path w="68" h="45">
                      <a:moveTo>
                        <a:pt x="68" y="11"/>
                      </a:moveTo>
                      <a:lnTo>
                        <a:pt x="68" y="30"/>
                      </a:lnTo>
                      <a:lnTo>
                        <a:pt x="61" y="22"/>
                      </a:lnTo>
                      <a:lnTo>
                        <a:pt x="57" y="15"/>
                      </a:lnTo>
                      <a:lnTo>
                        <a:pt x="53" y="11"/>
                      </a:lnTo>
                      <a:lnTo>
                        <a:pt x="57" y="0"/>
                      </a:lnTo>
                      <a:lnTo>
                        <a:pt x="68" y="11"/>
                      </a:lnTo>
                      <a:lnTo>
                        <a:pt x="68" y="11"/>
                      </a:lnTo>
                      <a:close/>
                      <a:moveTo>
                        <a:pt x="19" y="26"/>
                      </a:moveTo>
                      <a:lnTo>
                        <a:pt x="19" y="45"/>
                      </a:lnTo>
                      <a:lnTo>
                        <a:pt x="0" y="30"/>
                      </a:lnTo>
                      <a:lnTo>
                        <a:pt x="8" y="19"/>
                      </a:lnTo>
                      <a:lnTo>
                        <a:pt x="19" y="26"/>
                      </a:lnTo>
                      <a:lnTo>
                        <a:pt x="19" y="26"/>
                      </a:lnTo>
                      <a:close/>
                    </a:path>
                  </a:pathLst>
                </a:custGeom>
                <a:solidFill>
                  <a:srgbClr val="E2E2BF"/>
                </a:solidFill>
                <a:ln w="9525">
                  <a:noFill/>
                  <a:round/>
                  <a:headEnd/>
                  <a:tailEnd/>
                </a:ln>
              </p:spPr>
              <p:txBody>
                <a:bodyPr/>
                <a:lstStyle/>
                <a:p>
                  <a:endParaRPr lang="en-US"/>
                </a:p>
              </p:txBody>
            </p:sp>
            <p:sp>
              <p:nvSpPr>
                <p:cNvPr id="385912" name="Freeform 888"/>
                <p:cNvSpPr>
                  <a:spLocks noChangeAspect="1" noEditPoints="1"/>
                </p:cNvSpPr>
                <p:nvPr/>
              </p:nvSpPr>
              <p:spPr bwMode="auto">
                <a:xfrm>
                  <a:off x="1606" y="2994"/>
                  <a:ext cx="127" cy="80"/>
                </a:xfrm>
                <a:custGeom>
                  <a:avLst/>
                  <a:gdLst/>
                  <a:ahLst/>
                  <a:cxnLst>
                    <a:cxn ang="0">
                      <a:pos x="116" y="65"/>
                    </a:cxn>
                    <a:cxn ang="0">
                      <a:pos x="116" y="54"/>
                    </a:cxn>
                    <a:cxn ang="0">
                      <a:pos x="105" y="54"/>
                    </a:cxn>
                    <a:cxn ang="0">
                      <a:pos x="67" y="80"/>
                    </a:cxn>
                    <a:cxn ang="0">
                      <a:pos x="94" y="61"/>
                    </a:cxn>
                    <a:cxn ang="0">
                      <a:pos x="56" y="73"/>
                    </a:cxn>
                    <a:cxn ang="0">
                      <a:pos x="97" y="46"/>
                    </a:cxn>
                    <a:cxn ang="0">
                      <a:pos x="97" y="35"/>
                    </a:cxn>
                    <a:cxn ang="0">
                      <a:pos x="86" y="38"/>
                    </a:cxn>
                    <a:cxn ang="0">
                      <a:pos x="75" y="54"/>
                    </a:cxn>
                    <a:cxn ang="0">
                      <a:pos x="75" y="42"/>
                    </a:cxn>
                    <a:cxn ang="0">
                      <a:pos x="64" y="46"/>
                    </a:cxn>
                    <a:cxn ang="0">
                      <a:pos x="48" y="65"/>
                    </a:cxn>
                    <a:cxn ang="0">
                      <a:pos x="48" y="50"/>
                    </a:cxn>
                    <a:cxn ang="0">
                      <a:pos x="37" y="54"/>
                    </a:cxn>
                    <a:cxn ang="0">
                      <a:pos x="79" y="31"/>
                    </a:cxn>
                    <a:cxn ang="0">
                      <a:pos x="79" y="16"/>
                    </a:cxn>
                    <a:cxn ang="0">
                      <a:pos x="67" y="19"/>
                    </a:cxn>
                    <a:cxn ang="0">
                      <a:pos x="52" y="38"/>
                    </a:cxn>
                    <a:cxn ang="0">
                      <a:pos x="56" y="23"/>
                    </a:cxn>
                    <a:cxn ang="0">
                      <a:pos x="45" y="27"/>
                    </a:cxn>
                    <a:cxn ang="0">
                      <a:pos x="30" y="46"/>
                    </a:cxn>
                    <a:cxn ang="0">
                      <a:pos x="30" y="35"/>
                    </a:cxn>
                    <a:cxn ang="0">
                      <a:pos x="18" y="35"/>
                    </a:cxn>
                    <a:cxn ang="0">
                      <a:pos x="60" y="12"/>
                    </a:cxn>
                    <a:cxn ang="0">
                      <a:pos x="60" y="0"/>
                    </a:cxn>
                    <a:cxn ang="0">
                      <a:pos x="48" y="4"/>
                    </a:cxn>
                    <a:cxn ang="0">
                      <a:pos x="33" y="19"/>
                    </a:cxn>
                    <a:cxn ang="0">
                      <a:pos x="37" y="8"/>
                    </a:cxn>
                    <a:cxn ang="0">
                      <a:pos x="26" y="12"/>
                    </a:cxn>
                    <a:cxn ang="0">
                      <a:pos x="11" y="31"/>
                    </a:cxn>
                    <a:cxn ang="0">
                      <a:pos x="11" y="16"/>
                    </a:cxn>
                    <a:cxn ang="0">
                      <a:pos x="0" y="19"/>
                    </a:cxn>
                  </a:cxnLst>
                  <a:rect l="0" t="0" r="r" b="b"/>
                  <a:pathLst>
                    <a:path w="127" h="80">
                      <a:moveTo>
                        <a:pt x="105" y="54"/>
                      </a:moveTo>
                      <a:lnTo>
                        <a:pt x="116" y="65"/>
                      </a:lnTo>
                      <a:lnTo>
                        <a:pt x="127" y="61"/>
                      </a:lnTo>
                      <a:lnTo>
                        <a:pt x="116" y="54"/>
                      </a:lnTo>
                      <a:lnTo>
                        <a:pt x="105" y="54"/>
                      </a:lnTo>
                      <a:lnTo>
                        <a:pt x="105" y="54"/>
                      </a:lnTo>
                      <a:close/>
                      <a:moveTo>
                        <a:pt x="56" y="73"/>
                      </a:moveTo>
                      <a:lnTo>
                        <a:pt x="67" y="80"/>
                      </a:lnTo>
                      <a:lnTo>
                        <a:pt x="105" y="69"/>
                      </a:lnTo>
                      <a:lnTo>
                        <a:pt x="94" y="61"/>
                      </a:lnTo>
                      <a:lnTo>
                        <a:pt x="56" y="73"/>
                      </a:lnTo>
                      <a:lnTo>
                        <a:pt x="56" y="73"/>
                      </a:lnTo>
                      <a:close/>
                      <a:moveTo>
                        <a:pt x="86" y="38"/>
                      </a:moveTo>
                      <a:lnTo>
                        <a:pt x="97" y="46"/>
                      </a:lnTo>
                      <a:lnTo>
                        <a:pt x="109" y="42"/>
                      </a:lnTo>
                      <a:lnTo>
                        <a:pt x="97" y="35"/>
                      </a:lnTo>
                      <a:lnTo>
                        <a:pt x="86" y="38"/>
                      </a:lnTo>
                      <a:lnTo>
                        <a:pt x="86" y="38"/>
                      </a:lnTo>
                      <a:close/>
                      <a:moveTo>
                        <a:pt x="64" y="46"/>
                      </a:moveTo>
                      <a:lnTo>
                        <a:pt x="75" y="54"/>
                      </a:lnTo>
                      <a:lnTo>
                        <a:pt x="86" y="54"/>
                      </a:lnTo>
                      <a:lnTo>
                        <a:pt x="75" y="42"/>
                      </a:lnTo>
                      <a:lnTo>
                        <a:pt x="64" y="46"/>
                      </a:lnTo>
                      <a:lnTo>
                        <a:pt x="64" y="46"/>
                      </a:lnTo>
                      <a:close/>
                      <a:moveTo>
                        <a:pt x="37" y="54"/>
                      </a:moveTo>
                      <a:lnTo>
                        <a:pt x="48" y="65"/>
                      </a:lnTo>
                      <a:lnTo>
                        <a:pt x="60" y="61"/>
                      </a:lnTo>
                      <a:lnTo>
                        <a:pt x="48" y="50"/>
                      </a:lnTo>
                      <a:lnTo>
                        <a:pt x="37" y="54"/>
                      </a:lnTo>
                      <a:lnTo>
                        <a:pt x="37" y="54"/>
                      </a:lnTo>
                      <a:close/>
                      <a:moveTo>
                        <a:pt x="67" y="19"/>
                      </a:moveTo>
                      <a:lnTo>
                        <a:pt x="79" y="31"/>
                      </a:lnTo>
                      <a:lnTo>
                        <a:pt x="90" y="27"/>
                      </a:lnTo>
                      <a:lnTo>
                        <a:pt x="79" y="16"/>
                      </a:lnTo>
                      <a:lnTo>
                        <a:pt x="67" y="19"/>
                      </a:lnTo>
                      <a:lnTo>
                        <a:pt x="67" y="19"/>
                      </a:lnTo>
                      <a:close/>
                      <a:moveTo>
                        <a:pt x="45" y="27"/>
                      </a:moveTo>
                      <a:lnTo>
                        <a:pt x="52" y="38"/>
                      </a:lnTo>
                      <a:lnTo>
                        <a:pt x="67" y="35"/>
                      </a:lnTo>
                      <a:lnTo>
                        <a:pt x="56" y="23"/>
                      </a:lnTo>
                      <a:lnTo>
                        <a:pt x="45" y="27"/>
                      </a:lnTo>
                      <a:lnTo>
                        <a:pt x="45" y="27"/>
                      </a:lnTo>
                      <a:close/>
                      <a:moveTo>
                        <a:pt x="18" y="35"/>
                      </a:moveTo>
                      <a:lnTo>
                        <a:pt x="30" y="46"/>
                      </a:lnTo>
                      <a:lnTo>
                        <a:pt x="41" y="42"/>
                      </a:lnTo>
                      <a:lnTo>
                        <a:pt x="30" y="35"/>
                      </a:lnTo>
                      <a:lnTo>
                        <a:pt x="18" y="35"/>
                      </a:lnTo>
                      <a:lnTo>
                        <a:pt x="18" y="35"/>
                      </a:lnTo>
                      <a:close/>
                      <a:moveTo>
                        <a:pt x="48" y="4"/>
                      </a:moveTo>
                      <a:lnTo>
                        <a:pt x="60" y="12"/>
                      </a:lnTo>
                      <a:lnTo>
                        <a:pt x="71" y="8"/>
                      </a:lnTo>
                      <a:lnTo>
                        <a:pt x="60" y="0"/>
                      </a:lnTo>
                      <a:lnTo>
                        <a:pt x="48" y="4"/>
                      </a:lnTo>
                      <a:lnTo>
                        <a:pt x="48" y="4"/>
                      </a:lnTo>
                      <a:close/>
                      <a:moveTo>
                        <a:pt x="26" y="12"/>
                      </a:moveTo>
                      <a:lnTo>
                        <a:pt x="33" y="19"/>
                      </a:lnTo>
                      <a:lnTo>
                        <a:pt x="48" y="16"/>
                      </a:lnTo>
                      <a:lnTo>
                        <a:pt x="37" y="8"/>
                      </a:lnTo>
                      <a:lnTo>
                        <a:pt x="26" y="12"/>
                      </a:lnTo>
                      <a:lnTo>
                        <a:pt x="26" y="12"/>
                      </a:lnTo>
                      <a:close/>
                      <a:moveTo>
                        <a:pt x="0" y="19"/>
                      </a:moveTo>
                      <a:lnTo>
                        <a:pt x="11" y="31"/>
                      </a:lnTo>
                      <a:lnTo>
                        <a:pt x="22" y="27"/>
                      </a:lnTo>
                      <a:lnTo>
                        <a:pt x="11" y="16"/>
                      </a:lnTo>
                      <a:lnTo>
                        <a:pt x="0" y="19"/>
                      </a:lnTo>
                      <a:lnTo>
                        <a:pt x="0" y="19"/>
                      </a:lnTo>
                      <a:close/>
                    </a:path>
                  </a:pathLst>
                </a:custGeom>
                <a:solidFill>
                  <a:srgbClr val="FCFCD8"/>
                </a:solidFill>
                <a:ln w="9525">
                  <a:noFill/>
                  <a:round/>
                  <a:headEnd/>
                  <a:tailEnd/>
                </a:ln>
              </p:spPr>
              <p:txBody>
                <a:bodyPr/>
                <a:lstStyle/>
                <a:p>
                  <a:endParaRPr lang="en-US"/>
                </a:p>
              </p:txBody>
            </p:sp>
            <p:sp>
              <p:nvSpPr>
                <p:cNvPr id="385913" name="Freeform 889"/>
                <p:cNvSpPr>
                  <a:spLocks noChangeAspect="1" noEditPoints="1"/>
                </p:cNvSpPr>
                <p:nvPr/>
              </p:nvSpPr>
              <p:spPr bwMode="auto">
                <a:xfrm>
                  <a:off x="1489" y="3006"/>
                  <a:ext cx="86" cy="49"/>
                </a:xfrm>
                <a:custGeom>
                  <a:avLst/>
                  <a:gdLst/>
                  <a:ahLst/>
                  <a:cxnLst>
                    <a:cxn ang="0">
                      <a:pos x="56" y="4"/>
                    </a:cxn>
                    <a:cxn ang="0">
                      <a:pos x="68" y="0"/>
                    </a:cxn>
                    <a:cxn ang="0">
                      <a:pos x="79" y="11"/>
                    </a:cxn>
                    <a:cxn ang="0">
                      <a:pos x="86" y="26"/>
                    </a:cxn>
                    <a:cxn ang="0">
                      <a:pos x="68" y="34"/>
                    </a:cxn>
                    <a:cxn ang="0">
                      <a:pos x="56" y="26"/>
                    </a:cxn>
                    <a:cxn ang="0">
                      <a:pos x="56" y="19"/>
                    </a:cxn>
                    <a:cxn ang="0">
                      <a:pos x="49" y="15"/>
                    </a:cxn>
                    <a:cxn ang="0">
                      <a:pos x="56" y="4"/>
                    </a:cxn>
                    <a:cxn ang="0">
                      <a:pos x="56" y="4"/>
                    </a:cxn>
                    <a:cxn ang="0">
                      <a:pos x="30" y="11"/>
                    </a:cxn>
                    <a:cxn ang="0">
                      <a:pos x="41" y="7"/>
                    </a:cxn>
                    <a:cxn ang="0">
                      <a:pos x="56" y="19"/>
                    </a:cxn>
                    <a:cxn ang="0">
                      <a:pos x="64" y="34"/>
                    </a:cxn>
                    <a:cxn ang="0">
                      <a:pos x="41" y="42"/>
                    </a:cxn>
                    <a:cxn ang="0">
                      <a:pos x="34" y="30"/>
                    </a:cxn>
                    <a:cxn ang="0">
                      <a:pos x="30" y="26"/>
                    </a:cxn>
                    <a:cxn ang="0">
                      <a:pos x="26" y="23"/>
                    </a:cxn>
                    <a:cxn ang="0">
                      <a:pos x="30" y="11"/>
                    </a:cxn>
                    <a:cxn ang="0">
                      <a:pos x="30" y="11"/>
                    </a:cxn>
                    <a:cxn ang="0">
                      <a:pos x="7" y="19"/>
                    </a:cxn>
                    <a:cxn ang="0">
                      <a:pos x="19" y="15"/>
                    </a:cxn>
                    <a:cxn ang="0">
                      <a:pos x="30" y="26"/>
                    </a:cxn>
                    <a:cxn ang="0">
                      <a:pos x="37" y="42"/>
                    </a:cxn>
                    <a:cxn ang="0">
                      <a:pos x="19" y="49"/>
                    </a:cxn>
                    <a:cxn ang="0">
                      <a:pos x="0" y="30"/>
                    </a:cxn>
                    <a:cxn ang="0">
                      <a:pos x="7" y="19"/>
                    </a:cxn>
                    <a:cxn ang="0">
                      <a:pos x="7" y="19"/>
                    </a:cxn>
                  </a:cxnLst>
                  <a:rect l="0" t="0" r="r" b="b"/>
                  <a:pathLst>
                    <a:path w="86" h="49">
                      <a:moveTo>
                        <a:pt x="56" y="4"/>
                      </a:moveTo>
                      <a:lnTo>
                        <a:pt x="68" y="0"/>
                      </a:lnTo>
                      <a:lnTo>
                        <a:pt x="79" y="11"/>
                      </a:lnTo>
                      <a:lnTo>
                        <a:pt x="86" y="26"/>
                      </a:lnTo>
                      <a:lnTo>
                        <a:pt x="68" y="34"/>
                      </a:lnTo>
                      <a:lnTo>
                        <a:pt x="56" y="26"/>
                      </a:lnTo>
                      <a:lnTo>
                        <a:pt x="56" y="19"/>
                      </a:lnTo>
                      <a:lnTo>
                        <a:pt x="49" y="15"/>
                      </a:lnTo>
                      <a:lnTo>
                        <a:pt x="56" y="4"/>
                      </a:lnTo>
                      <a:lnTo>
                        <a:pt x="56" y="4"/>
                      </a:lnTo>
                      <a:close/>
                      <a:moveTo>
                        <a:pt x="30" y="11"/>
                      </a:moveTo>
                      <a:lnTo>
                        <a:pt x="41" y="7"/>
                      </a:lnTo>
                      <a:lnTo>
                        <a:pt x="56" y="19"/>
                      </a:lnTo>
                      <a:lnTo>
                        <a:pt x="64" y="34"/>
                      </a:lnTo>
                      <a:lnTo>
                        <a:pt x="41" y="42"/>
                      </a:lnTo>
                      <a:lnTo>
                        <a:pt x="34" y="30"/>
                      </a:lnTo>
                      <a:lnTo>
                        <a:pt x="30" y="26"/>
                      </a:lnTo>
                      <a:lnTo>
                        <a:pt x="26" y="23"/>
                      </a:lnTo>
                      <a:lnTo>
                        <a:pt x="30" y="11"/>
                      </a:lnTo>
                      <a:lnTo>
                        <a:pt x="30" y="11"/>
                      </a:lnTo>
                      <a:close/>
                      <a:moveTo>
                        <a:pt x="7" y="19"/>
                      </a:moveTo>
                      <a:lnTo>
                        <a:pt x="19" y="15"/>
                      </a:lnTo>
                      <a:lnTo>
                        <a:pt x="30" y="26"/>
                      </a:lnTo>
                      <a:lnTo>
                        <a:pt x="37" y="42"/>
                      </a:lnTo>
                      <a:lnTo>
                        <a:pt x="19" y="49"/>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85914" name="Freeform 890"/>
                <p:cNvSpPr>
                  <a:spLocks noChangeAspect="1"/>
                </p:cNvSpPr>
                <p:nvPr/>
              </p:nvSpPr>
              <p:spPr bwMode="auto">
                <a:xfrm>
                  <a:off x="1538" y="3006"/>
                  <a:ext cx="37" cy="34"/>
                </a:xfrm>
                <a:custGeom>
                  <a:avLst/>
                  <a:gdLst/>
                  <a:ahLst/>
                  <a:cxnLst>
                    <a:cxn ang="0">
                      <a:pos x="7" y="4"/>
                    </a:cxn>
                    <a:cxn ang="0">
                      <a:pos x="19" y="0"/>
                    </a:cxn>
                    <a:cxn ang="0">
                      <a:pos x="30" y="11"/>
                    </a:cxn>
                    <a:cxn ang="0">
                      <a:pos x="37" y="26"/>
                    </a:cxn>
                    <a:cxn ang="0">
                      <a:pos x="15" y="34"/>
                    </a:cxn>
                    <a:cxn ang="0">
                      <a:pos x="7" y="26"/>
                    </a:cxn>
                    <a:cxn ang="0">
                      <a:pos x="4" y="19"/>
                    </a:cxn>
                    <a:cxn ang="0">
                      <a:pos x="0" y="15"/>
                    </a:cxn>
                    <a:cxn ang="0">
                      <a:pos x="7" y="4"/>
                    </a:cxn>
                  </a:cxnLst>
                  <a:rect l="0" t="0" r="r" b="b"/>
                  <a:pathLst>
                    <a:path w="37" h="34">
                      <a:moveTo>
                        <a:pt x="7" y="4"/>
                      </a:moveTo>
                      <a:lnTo>
                        <a:pt x="19" y="0"/>
                      </a:lnTo>
                      <a:lnTo>
                        <a:pt x="30" y="11"/>
                      </a:lnTo>
                      <a:lnTo>
                        <a:pt x="37" y="26"/>
                      </a:lnTo>
                      <a:lnTo>
                        <a:pt x="15" y="34"/>
                      </a:lnTo>
                      <a:lnTo>
                        <a:pt x="7" y="26"/>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5915" name="Freeform 891"/>
                <p:cNvSpPr>
                  <a:spLocks noChangeAspect="1"/>
                </p:cNvSpPr>
                <p:nvPr/>
              </p:nvSpPr>
              <p:spPr bwMode="auto">
                <a:xfrm>
                  <a:off x="1515" y="3013"/>
                  <a:ext cx="38" cy="35"/>
                </a:xfrm>
                <a:custGeom>
                  <a:avLst/>
                  <a:gdLst/>
                  <a:ahLst/>
                  <a:cxnLst>
                    <a:cxn ang="0">
                      <a:pos x="4" y="4"/>
                    </a:cxn>
                    <a:cxn ang="0">
                      <a:pos x="15" y="0"/>
                    </a:cxn>
                    <a:cxn ang="0">
                      <a:pos x="30" y="12"/>
                    </a:cxn>
                    <a:cxn ang="0">
                      <a:pos x="38" y="27"/>
                    </a:cxn>
                    <a:cxn ang="0">
                      <a:pos x="15" y="35"/>
                    </a:cxn>
                    <a:cxn ang="0">
                      <a:pos x="8" y="23"/>
                    </a:cxn>
                    <a:cxn ang="0">
                      <a:pos x="4" y="19"/>
                    </a:cxn>
                    <a:cxn ang="0">
                      <a:pos x="0" y="16"/>
                    </a:cxn>
                    <a:cxn ang="0">
                      <a:pos x="4" y="4"/>
                    </a:cxn>
                  </a:cxnLst>
                  <a:rect l="0" t="0" r="r" b="b"/>
                  <a:pathLst>
                    <a:path w="38" h="35">
                      <a:moveTo>
                        <a:pt x="4" y="4"/>
                      </a:moveTo>
                      <a:lnTo>
                        <a:pt x="15" y="0"/>
                      </a:lnTo>
                      <a:lnTo>
                        <a:pt x="30" y="12"/>
                      </a:lnTo>
                      <a:lnTo>
                        <a:pt x="38" y="27"/>
                      </a:lnTo>
                      <a:lnTo>
                        <a:pt x="15" y="35"/>
                      </a:lnTo>
                      <a:lnTo>
                        <a:pt x="8" y="23"/>
                      </a:lnTo>
                      <a:lnTo>
                        <a:pt x="4" y="19"/>
                      </a:lnTo>
                      <a:lnTo>
                        <a:pt x="0" y="16"/>
                      </a:lnTo>
                      <a:lnTo>
                        <a:pt x="4" y="4"/>
                      </a:lnTo>
                    </a:path>
                  </a:pathLst>
                </a:custGeom>
                <a:noFill/>
                <a:ln w="6350">
                  <a:solidFill>
                    <a:srgbClr val="000000"/>
                  </a:solidFill>
                  <a:prstDash val="solid"/>
                  <a:round/>
                  <a:headEnd/>
                  <a:tailEnd/>
                </a:ln>
              </p:spPr>
              <p:txBody>
                <a:bodyPr/>
                <a:lstStyle/>
                <a:p>
                  <a:endParaRPr lang="en-US"/>
                </a:p>
              </p:txBody>
            </p:sp>
            <p:sp>
              <p:nvSpPr>
                <p:cNvPr id="385916" name="Freeform 892"/>
                <p:cNvSpPr>
                  <a:spLocks noChangeAspect="1"/>
                </p:cNvSpPr>
                <p:nvPr/>
              </p:nvSpPr>
              <p:spPr bwMode="auto">
                <a:xfrm>
                  <a:off x="1489" y="3021"/>
                  <a:ext cx="37" cy="34"/>
                </a:xfrm>
                <a:custGeom>
                  <a:avLst/>
                  <a:gdLst/>
                  <a:ahLst/>
                  <a:cxnLst>
                    <a:cxn ang="0">
                      <a:pos x="7" y="4"/>
                    </a:cxn>
                    <a:cxn ang="0">
                      <a:pos x="19" y="0"/>
                    </a:cxn>
                    <a:cxn ang="0">
                      <a:pos x="30" y="11"/>
                    </a:cxn>
                    <a:cxn ang="0">
                      <a:pos x="37" y="27"/>
                    </a:cxn>
                    <a:cxn ang="0">
                      <a:pos x="19" y="34"/>
                    </a:cxn>
                    <a:cxn ang="0">
                      <a:pos x="0" y="15"/>
                    </a:cxn>
                    <a:cxn ang="0">
                      <a:pos x="7" y="4"/>
                    </a:cxn>
                  </a:cxnLst>
                  <a:rect l="0" t="0" r="r" b="b"/>
                  <a:pathLst>
                    <a:path w="37" h="34">
                      <a:moveTo>
                        <a:pt x="7" y="4"/>
                      </a:moveTo>
                      <a:lnTo>
                        <a:pt x="19" y="0"/>
                      </a:lnTo>
                      <a:lnTo>
                        <a:pt x="30" y="11"/>
                      </a:lnTo>
                      <a:lnTo>
                        <a:pt x="37" y="27"/>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5917" name="Freeform 893"/>
                <p:cNvSpPr>
                  <a:spLocks noChangeAspect="1" noEditPoints="1"/>
                </p:cNvSpPr>
                <p:nvPr/>
              </p:nvSpPr>
              <p:spPr bwMode="auto">
                <a:xfrm>
                  <a:off x="1489" y="3010"/>
                  <a:ext cx="64" cy="45"/>
                </a:xfrm>
                <a:custGeom>
                  <a:avLst/>
                  <a:gdLst/>
                  <a:ahLst/>
                  <a:cxnLst>
                    <a:cxn ang="0">
                      <a:pos x="64" y="11"/>
                    </a:cxn>
                    <a:cxn ang="0">
                      <a:pos x="64" y="30"/>
                    </a:cxn>
                    <a:cxn ang="0">
                      <a:pos x="56" y="22"/>
                    </a:cxn>
                    <a:cxn ang="0">
                      <a:pos x="53" y="15"/>
                    </a:cxn>
                    <a:cxn ang="0">
                      <a:pos x="49" y="11"/>
                    </a:cxn>
                    <a:cxn ang="0">
                      <a:pos x="56" y="0"/>
                    </a:cxn>
                    <a:cxn ang="0">
                      <a:pos x="64" y="11"/>
                    </a:cxn>
                    <a:cxn ang="0">
                      <a:pos x="64" y="11"/>
                    </a:cxn>
                    <a:cxn ang="0">
                      <a:pos x="41" y="19"/>
                    </a:cxn>
                    <a:cxn ang="0">
                      <a:pos x="41" y="38"/>
                    </a:cxn>
                    <a:cxn ang="0">
                      <a:pos x="34" y="30"/>
                    </a:cxn>
                    <a:cxn ang="0">
                      <a:pos x="30" y="22"/>
                    </a:cxn>
                    <a:cxn ang="0">
                      <a:pos x="26" y="19"/>
                    </a:cxn>
                    <a:cxn ang="0">
                      <a:pos x="30" y="7"/>
                    </a:cxn>
                    <a:cxn ang="0">
                      <a:pos x="41" y="19"/>
                    </a:cxn>
                    <a:cxn ang="0">
                      <a:pos x="41" y="19"/>
                    </a:cxn>
                    <a:cxn ang="0">
                      <a:pos x="19" y="26"/>
                    </a:cxn>
                    <a:cxn ang="0">
                      <a:pos x="19" y="45"/>
                    </a:cxn>
                    <a:cxn ang="0">
                      <a:pos x="0" y="30"/>
                    </a:cxn>
                    <a:cxn ang="0">
                      <a:pos x="7" y="19"/>
                    </a:cxn>
                    <a:cxn ang="0">
                      <a:pos x="19" y="26"/>
                    </a:cxn>
                    <a:cxn ang="0">
                      <a:pos x="19" y="26"/>
                    </a:cxn>
                  </a:cxnLst>
                  <a:rect l="0" t="0" r="r" b="b"/>
                  <a:pathLst>
                    <a:path w="64" h="45">
                      <a:moveTo>
                        <a:pt x="64" y="11"/>
                      </a:moveTo>
                      <a:lnTo>
                        <a:pt x="64" y="30"/>
                      </a:lnTo>
                      <a:lnTo>
                        <a:pt x="56" y="22"/>
                      </a:lnTo>
                      <a:lnTo>
                        <a:pt x="53" y="15"/>
                      </a:lnTo>
                      <a:lnTo>
                        <a:pt x="49" y="11"/>
                      </a:lnTo>
                      <a:lnTo>
                        <a:pt x="56" y="0"/>
                      </a:lnTo>
                      <a:lnTo>
                        <a:pt x="64" y="11"/>
                      </a:lnTo>
                      <a:lnTo>
                        <a:pt x="64" y="11"/>
                      </a:lnTo>
                      <a:close/>
                      <a:moveTo>
                        <a:pt x="41" y="19"/>
                      </a:moveTo>
                      <a:lnTo>
                        <a:pt x="41" y="38"/>
                      </a:lnTo>
                      <a:lnTo>
                        <a:pt x="34" y="30"/>
                      </a:lnTo>
                      <a:lnTo>
                        <a:pt x="30" y="22"/>
                      </a:lnTo>
                      <a:lnTo>
                        <a:pt x="26" y="19"/>
                      </a:lnTo>
                      <a:lnTo>
                        <a:pt x="30" y="7"/>
                      </a:lnTo>
                      <a:lnTo>
                        <a:pt x="41" y="19"/>
                      </a:lnTo>
                      <a:lnTo>
                        <a:pt x="41" y="19"/>
                      </a:lnTo>
                      <a:close/>
                      <a:moveTo>
                        <a:pt x="19" y="26"/>
                      </a:moveTo>
                      <a:lnTo>
                        <a:pt x="19" y="45"/>
                      </a:lnTo>
                      <a:lnTo>
                        <a:pt x="0" y="30"/>
                      </a:lnTo>
                      <a:lnTo>
                        <a:pt x="7" y="19"/>
                      </a:lnTo>
                      <a:lnTo>
                        <a:pt x="19" y="26"/>
                      </a:lnTo>
                      <a:lnTo>
                        <a:pt x="19" y="26"/>
                      </a:lnTo>
                      <a:close/>
                    </a:path>
                  </a:pathLst>
                </a:custGeom>
                <a:solidFill>
                  <a:srgbClr val="606060"/>
                </a:solidFill>
                <a:ln w="9525">
                  <a:noFill/>
                  <a:round/>
                  <a:headEnd/>
                  <a:tailEnd/>
                </a:ln>
              </p:spPr>
              <p:txBody>
                <a:bodyPr/>
                <a:lstStyle/>
                <a:p>
                  <a:endParaRPr lang="en-US"/>
                </a:p>
              </p:txBody>
            </p:sp>
            <p:sp>
              <p:nvSpPr>
                <p:cNvPr id="385918" name="Freeform 894"/>
                <p:cNvSpPr>
                  <a:spLocks noChangeAspect="1" noEditPoints="1"/>
                </p:cNvSpPr>
                <p:nvPr/>
              </p:nvSpPr>
              <p:spPr bwMode="auto">
                <a:xfrm>
                  <a:off x="1508" y="3025"/>
                  <a:ext cx="86" cy="45"/>
                </a:xfrm>
                <a:custGeom>
                  <a:avLst/>
                  <a:gdLst/>
                  <a:ahLst/>
                  <a:cxnLst>
                    <a:cxn ang="0">
                      <a:pos x="52" y="4"/>
                    </a:cxn>
                    <a:cxn ang="0">
                      <a:pos x="64" y="0"/>
                    </a:cxn>
                    <a:cxn ang="0">
                      <a:pos x="79" y="7"/>
                    </a:cxn>
                    <a:cxn ang="0">
                      <a:pos x="86" y="26"/>
                    </a:cxn>
                    <a:cxn ang="0">
                      <a:pos x="64" y="30"/>
                    </a:cxn>
                    <a:cxn ang="0">
                      <a:pos x="56" y="23"/>
                    </a:cxn>
                    <a:cxn ang="0">
                      <a:pos x="52" y="15"/>
                    </a:cxn>
                    <a:cxn ang="0">
                      <a:pos x="49" y="11"/>
                    </a:cxn>
                    <a:cxn ang="0">
                      <a:pos x="52" y="4"/>
                    </a:cxn>
                    <a:cxn ang="0">
                      <a:pos x="52" y="4"/>
                    </a:cxn>
                    <a:cxn ang="0">
                      <a:pos x="30" y="11"/>
                    </a:cxn>
                    <a:cxn ang="0">
                      <a:pos x="41" y="7"/>
                    </a:cxn>
                    <a:cxn ang="0">
                      <a:pos x="52" y="15"/>
                    </a:cxn>
                    <a:cxn ang="0">
                      <a:pos x="60" y="34"/>
                    </a:cxn>
                    <a:cxn ang="0">
                      <a:pos x="41" y="38"/>
                    </a:cxn>
                    <a:cxn ang="0">
                      <a:pos x="34" y="30"/>
                    </a:cxn>
                    <a:cxn ang="0">
                      <a:pos x="30" y="23"/>
                    </a:cxn>
                    <a:cxn ang="0">
                      <a:pos x="26" y="19"/>
                    </a:cxn>
                    <a:cxn ang="0">
                      <a:pos x="30" y="11"/>
                    </a:cxn>
                    <a:cxn ang="0">
                      <a:pos x="30" y="11"/>
                    </a:cxn>
                    <a:cxn ang="0">
                      <a:pos x="7" y="19"/>
                    </a:cxn>
                    <a:cxn ang="0">
                      <a:pos x="18" y="15"/>
                    </a:cxn>
                    <a:cxn ang="0">
                      <a:pos x="30" y="23"/>
                    </a:cxn>
                    <a:cxn ang="0">
                      <a:pos x="37" y="42"/>
                    </a:cxn>
                    <a:cxn ang="0">
                      <a:pos x="18" y="45"/>
                    </a:cxn>
                    <a:cxn ang="0">
                      <a:pos x="0" y="30"/>
                    </a:cxn>
                    <a:cxn ang="0">
                      <a:pos x="7" y="19"/>
                    </a:cxn>
                    <a:cxn ang="0">
                      <a:pos x="7" y="19"/>
                    </a:cxn>
                  </a:cxnLst>
                  <a:rect l="0" t="0" r="r" b="b"/>
                  <a:pathLst>
                    <a:path w="86" h="45">
                      <a:moveTo>
                        <a:pt x="52" y="4"/>
                      </a:moveTo>
                      <a:lnTo>
                        <a:pt x="64" y="0"/>
                      </a:lnTo>
                      <a:lnTo>
                        <a:pt x="79" y="7"/>
                      </a:lnTo>
                      <a:lnTo>
                        <a:pt x="86" y="26"/>
                      </a:lnTo>
                      <a:lnTo>
                        <a:pt x="64" y="30"/>
                      </a:lnTo>
                      <a:lnTo>
                        <a:pt x="56" y="23"/>
                      </a:lnTo>
                      <a:lnTo>
                        <a:pt x="52" y="15"/>
                      </a:lnTo>
                      <a:lnTo>
                        <a:pt x="49" y="11"/>
                      </a:lnTo>
                      <a:lnTo>
                        <a:pt x="52" y="4"/>
                      </a:lnTo>
                      <a:lnTo>
                        <a:pt x="52" y="4"/>
                      </a:lnTo>
                      <a:close/>
                      <a:moveTo>
                        <a:pt x="30" y="11"/>
                      </a:moveTo>
                      <a:lnTo>
                        <a:pt x="41" y="7"/>
                      </a:lnTo>
                      <a:lnTo>
                        <a:pt x="52" y="15"/>
                      </a:lnTo>
                      <a:lnTo>
                        <a:pt x="60" y="34"/>
                      </a:lnTo>
                      <a:lnTo>
                        <a:pt x="41" y="38"/>
                      </a:lnTo>
                      <a:lnTo>
                        <a:pt x="34" y="30"/>
                      </a:lnTo>
                      <a:lnTo>
                        <a:pt x="30" y="23"/>
                      </a:lnTo>
                      <a:lnTo>
                        <a:pt x="26" y="19"/>
                      </a:lnTo>
                      <a:lnTo>
                        <a:pt x="30" y="11"/>
                      </a:lnTo>
                      <a:lnTo>
                        <a:pt x="30" y="11"/>
                      </a:lnTo>
                      <a:close/>
                      <a:moveTo>
                        <a:pt x="7" y="19"/>
                      </a:moveTo>
                      <a:lnTo>
                        <a:pt x="18" y="15"/>
                      </a:lnTo>
                      <a:lnTo>
                        <a:pt x="30" y="23"/>
                      </a:lnTo>
                      <a:lnTo>
                        <a:pt x="37" y="42"/>
                      </a:lnTo>
                      <a:lnTo>
                        <a:pt x="18" y="45"/>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85919" name="Freeform 895"/>
                <p:cNvSpPr>
                  <a:spLocks noChangeAspect="1"/>
                </p:cNvSpPr>
                <p:nvPr/>
              </p:nvSpPr>
              <p:spPr bwMode="auto">
                <a:xfrm>
                  <a:off x="1557" y="3025"/>
                  <a:ext cx="37" cy="30"/>
                </a:xfrm>
                <a:custGeom>
                  <a:avLst/>
                  <a:gdLst/>
                  <a:ahLst/>
                  <a:cxnLst>
                    <a:cxn ang="0">
                      <a:pos x="3" y="4"/>
                    </a:cxn>
                    <a:cxn ang="0">
                      <a:pos x="15" y="0"/>
                    </a:cxn>
                    <a:cxn ang="0">
                      <a:pos x="30" y="7"/>
                    </a:cxn>
                    <a:cxn ang="0">
                      <a:pos x="37" y="26"/>
                    </a:cxn>
                    <a:cxn ang="0">
                      <a:pos x="15" y="30"/>
                    </a:cxn>
                    <a:cxn ang="0">
                      <a:pos x="7" y="23"/>
                    </a:cxn>
                    <a:cxn ang="0">
                      <a:pos x="3" y="15"/>
                    </a:cxn>
                    <a:cxn ang="0">
                      <a:pos x="0" y="11"/>
                    </a:cxn>
                    <a:cxn ang="0">
                      <a:pos x="3" y="4"/>
                    </a:cxn>
                  </a:cxnLst>
                  <a:rect l="0" t="0" r="r" b="b"/>
                  <a:pathLst>
                    <a:path w="37" h="30">
                      <a:moveTo>
                        <a:pt x="3" y="4"/>
                      </a:moveTo>
                      <a:lnTo>
                        <a:pt x="15" y="0"/>
                      </a:lnTo>
                      <a:lnTo>
                        <a:pt x="30" y="7"/>
                      </a:lnTo>
                      <a:lnTo>
                        <a:pt x="37" y="26"/>
                      </a:lnTo>
                      <a:lnTo>
                        <a:pt x="15" y="30"/>
                      </a:lnTo>
                      <a:lnTo>
                        <a:pt x="7" y="23"/>
                      </a:lnTo>
                      <a:lnTo>
                        <a:pt x="3" y="15"/>
                      </a:lnTo>
                      <a:lnTo>
                        <a:pt x="0" y="11"/>
                      </a:lnTo>
                      <a:lnTo>
                        <a:pt x="3" y="4"/>
                      </a:lnTo>
                    </a:path>
                  </a:pathLst>
                </a:custGeom>
                <a:noFill/>
                <a:ln w="6350">
                  <a:solidFill>
                    <a:srgbClr val="000000"/>
                  </a:solidFill>
                  <a:prstDash val="solid"/>
                  <a:round/>
                  <a:headEnd/>
                  <a:tailEnd/>
                </a:ln>
              </p:spPr>
              <p:txBody>
                <a:bodyPr/>
                <a:lstStyle/>
                <a:p>
                  <a:endParaRPr lang="en-US"/>
                </a:p>
              </p:txBody>
            </p:sp>
            <p:sp>
              <p:nvSpPr>
                <p:cNvPr id="385920" name="Freeform 896"/>
                <p:cNvSpPr>
                  <a:spLocks noChangeAspect="1"/>
                </p:cNvSpPr>
                <p:nvPr/>
              </p:nvSpPr>
              <p:spPr bwMode="auto">
                <a:xfrm>
                  <a:off x="1534" y="3032"/>
                  <a:ext cx="38" cy="31"/>
                </a:xfrm>
                <a:custGeom>
                  <a:avLst/>
                  <a:gdLst/>
                  <a:ahLst/>
                  <a:cxnLst>
                    <a:cxn ang="0">
                      <a:pos x="4" y="4"/>
                    </a:cxn>
                    <a:cxn ang="0">
                      <a:pos x="15" y="0"/>
                    </a:cxn>
                    <a:cxn ang="0">
                      <a:pos x="26" y="8"/>
                    </a:cxn>
                    <a:cxn ang="0">
                      <a:pos x="38" y="27"/>
                    </a:cxn>
                    <a:cxn ang="0">
                      <a:pos x="15" y="31"/>
                    </a:cxn>
                    <a:cxn ang="0">
                      <a:pos x="8" y="23"/>
                    </a:cxn>
                    <a:cxn ang="0">
                      <a:pos x="4" y="16"/>
                    </a:cxn>
                    <a:cxn ang="0">
                      <a:pos x="0" y="12"/>
                    </a:cxn>
                    <a:cxn ang="0">
                      <a:pos x="4" y="4"/>
                    </a:cxn>
                  </a:cxnLst>
                  <a:rect l="0" t="0" r="r" b="b"/>
                  <a:pathLst>
                    <a:path w="38" h="31">
                      <a:moveTo>
                        <a:pt x="4" y="4"/>
                      </a:moveTo>
                      <a:lnTo>
                        <a:pt x="15" y="0"/>
                      </a:lnTo>
                      <a:lnTo>
                        <a:pt x="26" y="8"/>
                      </a:lnTo>
                      <a:lnTo>
                        <a:pt x="38" y="27"/>
                      </a:lnTo>
                      <a:lnTo>
                        <a:pt x="15" y="31"/>
                      </a:lnTo>
                      <a:lnTo>
                        <a:pt x="8"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85921" name="Freeform 897"/>
                <p:cNvSpPr>
                  <a:spLocks noChangeAspect="1"/>
                </p:cNvSpPr>
                <p:nvPr/>
              </p:nvSpPr>
              <p:spPr bwMode="auto">
                <a:xfrm>
                  <a:off x="1508" y="3040"/>
                  <a:ext cx="37" cy="30"/>
                </a:xfrm>
                <a:custGeom>
                  <a:avLst/>
                  <a:gdLst/>
                  <a:ahLst/>
                  <a:cxnLst>
                    <a:cxn ang="0">
                      <a:pos x="7" y="4"/>
                    </a:cxn>
                    <a:cxn ang="0">
                      <a:pos x="18" y="0"/>
                    </a:cxn>
                    <a:cxn ang="0">
                      <a:pos x="30" y="8"/>
                    </a:cxn>
                    <a:cxn ang="0">
                      <a:pos x="37" y="27"/>
                    </a:cxn>
                    <a:cxn ang="0">
                      <a:pos x="18" y="30"/>
                    </a:cxn>
                    <a:cxn ang="0">
                      <a:pos x="0" y="15"/>
                    </a:cxn>
                    <a:cxn ang="0">
                      <a:pos x="7" y="4"/>
                    </a:cxn>
                  </a:cxnLst>
                  <a:rect l="0" t="0" r="r" b="b"/>
                  <a:pathLst>
                    <a:path w="37" h="30">
                      <a:moveTo>
                        <a:pt x="7" y="4"/>
                      </a:moveTo>
                      <a:lnTo>
                        <a:pt x="18" y="0"/>
                      </a:lnTo>
                      <a:lnTo>
                        <a:pt x="30" y="8"/>
                      </a:lnTo>
                      <a:lnTo>
                        <a:pt x="37" y="27"/>
                      </a:lnTo>
                      <a:lnTo>
                        <a:pt x="18" y="30"/>
                      </a:lnTo>
                      <a:lnTo>
                        <a:pt x="0" y="15"/>
                      </a:lnTo>
                      <a:lnTo>
                        <a:pt x="7" y="4"/>
                      </a:lnTo>
                    </a:path>
                  </a:pathLst>
                </a:custGeom>
                <a:noFill/>
                <a:ln w="6350">
                  <a:solidFill>
                    <a:srgbClr val="000000"/>
                  </a:solidFill>
                  <a:prstDash val="solid"/>
                  <a:round/>
                  <a:headEnd/>
                  <a:tailEnd/>
                </a:ln>
              </p:spPr>
              <p:txBody>
                <a:bodyPr/>
                <a:lstStyle/>
                <a:p>
                  <a:endParaRPr lang="en-US"/>
                </a:p>
              </p:txBody>
            </p:sp>
            <p:sp>
              <p:nvSpPr>
                <p:cNvPr id="385922" name="Freeform 898"/>
                <p:cNvSpPr>
                  <a:spLocks noChangeAspect="1" noEditPoints="1"/>
                </p:cNvSpPr>
                <p:nvPr/>
              </p:nvSpPr>
              <p:spPr bwMode="auto">
                <a:xfrm>
                  <a:off x="1508" y="3029"/>
                  <a:ext cx="64" cy="41"/>
                </a:xfrm>
                <a:custGeom>
                  <a:avLst/>
                  <a:gdLst/>
                  <a:ahLst/>
                  <a:cxnLst>
                    <a:cxn ang="0">
                      <a:pos x="64" y="7"/>
                    </a:cxn>
                    <a:cxn ang="0">
                      <a:pos x="64" y="26"/>
                    </a:cxn>
                    <a:cxn ang="0">
                      <a:pos x="56" y="19"/>
                    </a:cxn>
                    <a:cxn ang="0">
                      <a:pos x="52" y="11"/>
                    </a:cxn>
                    <a:cxn ang="0">
                      <a:pos x="49" y="7"/>
                    </a:cxn>
                    <a:cxn ang="0">
                      <a:pos x="56" y="0"/>
                    </a:cxn>
                    <a:cxn ang="0">
                      <a:pos x="64" y="7"/>
                    </a:cxn>
                    <a:cxn ang="0">
                      <a:pos x="64" y="7"/>
                    </a:cxn>
                    <a:cxn ang="0">
                      <a:pos x="41" y="15"/>
                    </a:cxn>
                    <a:cxn ang="0">
                      <a:pos x="41" y="34"/>
                    </a:cxn>
                    <a:cxn ang="0">
                      <a:pos x="34" y="26"/>
                    </a:cxn>
                    <a:cxn ang="0">
                      <a:pos x="30" y="19"/>
                    </a:cxn>
                    <a:cxn ang="0">
                      <a:pos x="26" y="15"/>
                    </a:cxn>
                    <a:cxn ang="0">
                      <a:pos x="30" y="7"/>
                    </a:cxn>
                    <a:cxn ang="0">
                      <a:pos x="41" y="15"/>
                    </a:cxn>
                    <a:cxn ang="0">
                      <a:pos x="41" y="15"/>
                    </a:cxn>
                    <a:cxn ang="0">
                      <a:pos x="18" y="22"/>
                    </a:cxn>
                    <a:cxn ang="0">
                      <a:pos x="18" y="41"/>
                    </a:cxn>
                    <a:cxn ang="0">
                      <a:pos x="0" y="26"/>
                    </a:cxn>
                    <a:cxn ang="0">
                      <a:pos x="7" y="15"/>
                    </a:cxn>
                    <a:cxn ang="0">
                      <a:pos x="18" y="22"/>
                    </a:cxn>
                    <a:cxn ang="0">
                      <a:pos x="18" y="22"/>
                    </a:cxn>
                  </a:cxnLst>
                  <a:rect l="0" t="0" r="r" b="b"/>
                  <a:pathLst>
                    <a:path w="64" h="41">
                      <a:moveTo>
                        <a:pt x="64" y="7"/>
                      </a:moveTo>
                      <a:lnTo>
                        <a:pt x="64" y="26"/>
                      </a:lnTo>
                      <a:lnTo>
                        <a:pt x="56" y="19"/>
                      </a:lnTo>
                      <a:lnTo>
                        <a:pt x="52" y="11"/>
                      </a:lnTo>
                      <a:lnTo>
                        <a:pt x="49" y="7"/>
                      </a:lnTo>
                      <a:lnTo>
                        <a:pt x="56" y="0"/>
                      </a:lnTo>
                      <a:lnTo>
                        <a:pt x="64" y="7"/>
                      </a:lnTo>
                      <a:lnTo>
                        <a:pt x="64" y="7"/>
                      </a:lnTo>
                      <a:close/>
                      <a:moveTo>
                        <a:pt x="41" y="15"/>
                      </a:moveTo>
                      <a:lnTo>
                        <a:pt x="41" y="34"/>
                      </a:lnTo>
                      <a:lnTo>
                        <a:pt x="34" y="26"/>
                      </a:lnTo>
                      <a:lnTo>
                        <a:pt x="30" y="19"/>
                      </a:lnTo>
                      <a:lnTo>
                        <a:pt x="26" y="15"/>
                      </a:lnTo>
                      <a:lnTo>
                        <a:pt x="30" y="7"/>
                      </a:lnTo>
                      <a:lnTo>
                        <a:pt x="41" y="15"/>
                      </a:lnTo>
                      <a:lnTo>
                        <a:pt x="41" y="15"/>
                      </a:lnTo>
                      <a:close/>
                      <a:moveTo>
                        <a:pt x="18" y="22"/>
                      </a:moveTo>
                      <a:lnTo>
                        <a:pt x="18" y="41"/>
                      </a:lnTo>
                      <a:lnTo>
                        <a:pt x="0" y="26"/>
                      </a:lnTo>
                      <a:lnTo>
                        <a:pt x="7" y="15"/>
                      </a:lnTo>
                      <a:lnTo>
                        <a:pt x="18" y="22"/>
                      </a:lnTo>
                      <a:lnTo>
                        <a:pt x="18" y="22"/>
                      </a:lnTo>
                      <a:close/>
                    </a:path>
                  </a:pathLst>
                </a:custGeom>
                <a:solidFill>
                  <a:srgbClr val="606060"/>
                </a:solidFill>
                <a:ln w="9525">
                  <a:noFill/>
                  <a:round/>
                  <a:headEnd/>
                  <a:tailEnd/>
                </a:ln>
              </p:spPr>
              <p:txBody>
                <a:bodyPr/>
                <a:lstStyle/>
                <a:p>
                  <a:endParaRPr lang="en-US"/>
                </a:p>
              </p:txBody>
            </p:sp>
            <p:sp>
              <p:nvSpPr>
                <p:cNvPr id="385923" name="Freeform 899"/>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close/>
                    </a:path>
                  </a:pathLst>
                </a:custGeom>
                <a:solidFill>
                  <a:srgbClr val="BFBFBF"/>
                </a:solidFill>
                <a:ln w="9525">
                  <a:noFill/>
                  <a:round/>
                  <a:headEnd/>
                  <a:tailEnd/>
                </a:ln>
              </p:spPr>
              <p:txBody>
                <a:bodyPr/>
                <a:lstStyle/>
                <a:p>
                  <a:endParaRPr lang="en-US"/>
                </a:p>
              </p:txBody>
            </p:sp>
            <p:sp>
              <p:nvSpPr>
                <p:cNvPr id="385924" name="Freeform 900"/>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path>
                  </a:pathLst>
                </a:custGeom>
                <a:noFill/>
                <a:ln w="6350">
                  <a:solidFill>
                    <a:srgbClr val="000000"/>
                  </a:solidFill>
                  <a:prstDash val="solid"/>
                  <a:round/>
                  <a:headEnd/>
                  <a:tailEnd/>
                </a:ln>
              </p:spPr>
              <p:txBody>
                <a:bodyPr/>
                <a:lstStyle/>
                <a:p>
                  <a:endParaRPr lang="en-US"/>
                </a:p>
              </p:txBody>
            </p:sp>
            <p:sp>
              <p:nvSpPr>
                <p:cNvPr id="385925" name="Freeform 901"/>
                <p:cNvSpPr>
                  <a:spLocks noChangeAspect="1"/>
                </p:cNvSpPr>
                <p:nvPr/>
              </p:nvSpPr>
              <p:spPr bwMode="auto">
                <a:xfrm>
                  <a:off x="1568" y="3067"/>
                  <a:ext cx="19" cy="30"/>
                </a:xfrm>
                <a:custGeom>
                  <a:avLst/>
                  <a:gdLst/>
                  <a:ahLst/>
                  <a:cxnLst>
                    <a:cxn ang="0">
                      <a:pos x="19" y="11"/>
                    </a:cxn>
                    <a:cxn ang="0">
                      <a:pos x="19" y="30"/>
                    </a:cxn>
                    <a:cxn ang="0">
                      <a:pos x="0" y="15"/>
                    </a:cxn>
                    <a:cxn ang="0">
                      <a:pos x="7" y="0"/>
                    </a:cxn>
                    <a:cxn ang="0">
                      <a:pos x="19" y="11"/>
                    </a:cxn>
                  </a:cxnLst>
                  <a:rect l="0" t="0" r="r" b="b"/>
                  <a:pathLst>
                    <a:path w="19" h="30">
                      <a:moveTo>
                        <a:pt x="19" y="11"/>
                      </a:moveTo>
                      <a:lnTo>
                        <a:pt x="19" y="30"/>
                      </a:lnTo>
                      <a:lnTo>
                        <a:pt x="0" y="15"/>
                      </a:lnTo>
                      <a:lnTo>
                        <a:pt x="7" y="0"/>
                      </a:lnTo>
                      <a:lnTo>
                        <a:pt x="19" y="11"/>
                      </a:lnTo>
                      <a:close/>
                    </a:path>
                  </a:pathLst>
                </a:custGeom>
                <a:solidFill>
                  <a:srgbClr val="606060"/>
                </a:solidFill>
                <a:ln w="9525">
                  <a:noFill/>
                  <a:round/>
                  <a:headEnd/>
                  <a:tailEnd/>
                </a:ln>
              </p:spPr>
              <p:txBody>
                <a:bodyPr/>
                <a:lstStyle/>
                <a:p>
                  <a:endParaRPr lang="en-US"/>
                </a:p>
              </p:txBody>
            </p:sp>
            <p:sp>
              <p:nvSpPr>
                <p:cNvPr id="385926" name="Freeform 902"/>
                <p:cNvSpPr>
                  <a:spLocks noChangeAspect="1" noEditPoints="1"/>
                </p:cNvSpPr>
                <p:nvPr/>
              </p:nvSpPr>
              <p:spPr bwMode="auto">
                <a:xfrm>
                  <a:off x="1560" y="3074"/>
                  <a:ext cx="87" cy="49"/>
                </a:xfrm>
                <a:custGeom>
                  <a:avLst/>
                  <a:gdLst/>
                  <a:ahLst/>
                  <a:cxnLst>
                    <a:cxn ang="0">
                      <a:pos x="57" y="4"/>
                    </a:cxn>
                    <a:cxn ang="0">
                      <a:pos x="68" y="0"/>
                    </a:cxn>
                    <a:cxn ang="0">
                      <a:pos x="79" y="12"/>
                    </a:cxn>
                    <a:cxn ang="0">
                      <a:pos x="87" y="27"/>
                    </a:cxn>
                    <a:cxn ang="0">
                      <a:pos x="68" y="34"/>
                    </a:cxn>
                    <a:cxn ang="0">
                      <a:pos x="61" y="27"/>
                    </a:cxn>
                    <a:cxn ang="0">
                      <a:pos x="57" y="19"/>
                    </a:cxn>
                    <a:cxn ang="0">
                      <a:pos x="53" y="15"/>
                    </a:cxn>
                    <a:cxn ang="0">
                      <a:pos x="57" y="4"/>
                    </a:cxn>
                    <a:cxn ang="0">
                      <a:pos x="57" y="4"/>
                    </a:cxn>
                    <a:cxn ang="0">
                      <a:pos x="34" y="12"/>
                    </a:cxn>
                    <a:cxn ang="0">
                      <a:pos x="46" y="8"/>
                    </a:cxn>
                    <a:cxn ang="0">
                      <a:pos x="57" y="19"/>
                    </a:cxn>
                    <a:cxn ang="0">
                      <a:pos x="64" y="34"/>
                    </a:cxn>
                    <a:cxn ang="0">
                      <a:pos x="46" y="42"/>
                    </a:cxn>
                    <a:cxn ang="0">
                      <a:pos x="34" y="30"/>
                    </a:cxn>
                    <a:cxn ang="0">
                      <a:pos x="34" y="27"/>
                    </a:cxn>
                    <a:cxn ang="0">
                      <a:pos x="27" y="23"/>
                    </a:cxn>
                    <a:cxn ang="0">
                      <a:pos x="34" y="12"/>
                    </a:cxn>
                    <a:cxn ang="0">
                      <a:pos x="34" y="12"/>
                    </a:cxn>
                    <a:cxn ang="0">
                      <a:pos x="12" y="19"/>
                    </a:cxn>
                    <a:cxn ang="0">
                      <a:pos x="23" y="15"/>
                    </a:cxn>
                    <a:cxn ang="0">
                      <a:pos x="34" y="27"/>
                    </a:cxn>
                    <a:cxn ang="0">
                      <a:pos x="42" y="42"/>
                    </a:cxn>
                    <a:cxn ang="0">
                      <a:pos x="19" y="49"/>
                    </a:cxn>
                    <a:cxn ang="0">
                      <a:pos x="0" y="30"/>
                    </a:cxn>
                    <a:cxn ang="0">
                      <a:pos x="12" y="19"/>
                    </a:cxn>
                    <a:cxn ang="0">
                      <a:pos x="12" y="19"/>
                    </a:cxn>
                  </a:cxnLst>
                  <a:rect l="0" t="0" r="r" b="b"/>
                  <a:pathLst>
                    <a:path w="87" h="49">
                      <a:moveTo>
                        <a:pt x="57" y="4"/>
                      </a:moveTo>
                      <a:lnTo>
                        <a:pt x="68" y="0"/>
                      </a:lnTo>
                      <a:lnTo>
                        <a:pt x="79" y="12"/>
                      </a:lnTo>
                      <a:lnTo>
                        <a:pt x="87" y="27"/>
                      </a:lnTo>
                      <a:lnTo>
                        <a:pt x="68" y="34"/>
                      </a:lnTo>
                      <a:lnTo>
                        <a:pt x="61" y="27"/>
                      </a:lnTo>
                      <a:lnTo>
                        <a:pt x="57" y="19"/>
                      </a:lnTo>
                      <a:lnTo>
                        <a:pt x="53" y="15"/>
                      </a:lnTo>
                      <a:lnTo>
                        <a:pt x="57" y="4"/>
                      </a:lnTo>
                      <a:lnTo>
                        <a:pt x="57" y="4"/>
                      </a:lnTo>
                      <a:close/>
                      <a:moveTo>
                        <a:pt x="34" y="12"/>
                      </a:moveTo>
                      <a:lnTo>
                        <a:pt x="46" y="8"/>
                      </a:lnTo>
                      <a:lnTo>
                        <a:pt x="57" y="19"/>
                      </a:lnTo>
                      <a:lnTo>
                        <a:pt x="64" y="34"/>
                      </a:lnTo>
                      <a:lnTo>
                        <a:pt x="46" y="42"/>
                      </a:lnTo>
                      <a:lnTo>
                        <a:pt x="34" y="30"/>
                      </a:lnTo>
                      <a:lnTo>
                        <a:pt x="34" y="27"/>
                      </a:lnTo>
                      <a:lnTo>
                        <a:pt x="27" y="23"/>
                      </a:lnTo>
                      <a:lnTo>
                        <a:pt x="34" y="12"/>
                      </a:lnTo>
                      <a:lnTo>
                        <a:pt x="34" y="12"/>
                      </a:lnTo>
                      <a:close/>
                      <a:moveTo>
                        <a:pt x="12" y="19"/>
                      </a:moveTo>
                      <a:lnTo>
                        <a:pt x="23" y="15"/>
                      </a:lnTo>
                      <a:lnTo>
                        <a:pt x="34" y="27"/>
                      </a:lnTo>
                      <a:lnTo>
                        <a:pt x="42" y="42"/>
                      </a:lnTo>
                      <a:lnTo>
                        <a:pt x="19" y="49"/>
                      </a:lnTo>
                      <a:lnTo>
                        <a:pt x="0" y="30"/>
                      </a:lnTo>
                      <a:lnTo>
                        <a:pt x="12" y="19"/>
                      </a:lnTo>
                      <a:lnTo>
                        <a:pt x="12" y="19"/>
                      </a:lnTo>
                      <a:close/>
                    </a:path>
                  </a:pathLst>
                </a:custGeom>
                <a:solidFill>
                  <a:srgbClr val="BFBFBF"/>
                </a:solidFill>
                <a:ln w="9525">
                  <a:noFill/>
                  <a:round/>
                  <a:headEnd/>
                  <a:tailEnd/>
                </a:ln>
              </p:spPr>
              <p:txBody>
                <a:bodyPr/>
                <a:lstStyle/>
                <a:p>
                  <a:endParaRPr lang="en-US"/>
                </a:p>
              </p:txBody>
            </p:sp>
            <p:sp>
              <p:nvSpPr>
                <p:cNvPr id="385927" name="Freeform 903"/>
                <p:cNvSpPr>
                  <a:spLocks noChangeAspect="1"/>
                </p:cNvSpPr>
                <p:nvPr/>
              </p:nvSpPr>
              <p:spPr bwMode="auto">
                <a:xfrm>
                  <a:off x="1613" y="3074"/>
                  <a:ext cx="34" cy="30"/>
                </a:xfrm>
                <a:custGeom>
                  <a:avLst/>
                  <a:gdLst/>
                  <a:ahLst/>
                  <a:cxnLst>
                    <a:cxn ang="0">
                      <a:pos x="4" y="4"/>
                    </a:cxn>
                    <a:cxn ang="0">
                      <a:pos x="15" y="0"/>
                    </a:cxn>
                    <a:cxn ang="0">
                      <a:pos x="26" y="12"/>
                    </a:cxn>
                    <a:cxn ang="0">
                      <a:pos x="34" y="27"/>
                    </a:cxn>
                    <a:cxn ang="0">
                      <a:pos x="15" y="30"/>
                    </a:cxn>
                    <a:cxn ang="0">
                      <a:pos x="8" y="27"/>
                    </a:cxn>
                    <a:cxn ang="0">
                      <a:pos x="4" y="19"/>
                    </a:cxn>
                    <a:cxn ang="0">
                      <a:pos x="0" y="15"/>
                    </a:cxn>
                    <a:cxn ang="0">
                      <a:pos x="4" y="4"/>
                    </a:cxn>
                  </a:cxnLst>
                  <a:rect l="0" t="0" r="r" b="b"/>
                  <a:pathLst>
                    <a:path w="34" h="30">
                      <a:moveTo>
                        <a:pt x="4" y="4"/>
                      </a:moveTo>
                      <a:lnTo>
                        <a:pt x="15" y="0"/>
                      </a:lnTo>
                      <a:lnTo>
                        <a:pt x="26" y="12"/>
                      </a:lnTo>
                      <a:lnTo>
                        <a:pt x="34" y="27"/>
                      </a:lnTo>
                      <a:lnTo>
                        <a:pt x="15" y="30"/>
                      </a:lnTo>
                      <a:lnTo>
                        <a:pt x="8" y="27"/>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85928" name="Freeform 904"/>
                <p:cNvSpPr>
                  <a:spLocks noChangeAspect="1"/>
                </p:cNvSpPr>
                <p:nvPr/>
              </p:nvSpPr>
              <p:spPr bwMode="auto">
                <a:xfrm>
                  <a:off x="1587" y="3082"/>
                  <a:ext cx="37" cy="34"/>
                </a:xfrm>
                <a:custGeom>
                  <a:avLst/>
                  <a:gdLst/>
                  <a:ahLst/>
                  <a:cxnLst>
                    <a:cxn ang="0">
                      <a:pos x="7" y="4"/>
                    </a:cxn>
                    <a:cxn ang="0">
                      <a:pos x="19" y="0"/>
                    </a:cxn>
                    <a:cxn ang="0">
                      <a:pos x="30" y="11"/>
                    </a:cxn>
                    <a:cxn ang="0">
                      <a:pos x="37" y="26"/>
                    </a:cxn>
                    <a:cxn ang="0">
                      <a:pos x="19" y="34"/>
                    </a:cxn>
                    <a:cxn ang="0">
                      <a:pos x="7" y="22"/>
                    </a:cxn>
                    <a:cxn ang="0">
                      <a:pos x="7" y="19"/>
                    </a:cxn>
                    <a:cxn ang="0">
                      <a:pos x="0" y="15"/>
                    </a:cxn>
                    <a:cxn ang="0">
                      <a:pos x="7" y="4"/>
                    </a:cxn>
                  </a:cxnLst>
                  <a:rect l="0" t="0" r="r" b="b"/>
                  <a:pathLst>
                    <a:path w="37" h="34">
                      <a:moveTo>
                        <a:pt x="7" y="4"/>
                      </a:moveTo>
                      <a:lnTo>
                        <a:pt x="19" y="0"/>
                      </a:lnTo>
                      <a:lnTo>
                        <a:pt x="30" y="11"/>
                      </a:lnTo>
                      <a:lnTo>
                        <a:pt x="37" y="26"/>
                      </a:lnTo>
                      <a:lnTo>
                        <a:pt x="19" y="34"/>
                      </a:lnTo>
                      <a:lnTo>
                        <a:pt x="7" y="22"/>
                      </a:lnTo>
                      <a:lnTo>
                        <a:pt x="7"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5929" name="Freeform 905"/>
                <p:cNvSpPr>
                  <a:spLocks noChangeAspect="1"/>
                </p:cNvSpPr>
                <p:nvPr/>
              </p:nvSpPr>
              <p:spPr bwMode="auto">
                <a:xfrm>
                  <a:off x="1560" y="3089"/>
                  <a:ext cx="42" cy="34"/>
                </a:xfrm>
                <a:custGeom>
                  <a:avLst/>
                  <a:gdLst/>
                  <a:ahLst/>
                  <a:cxnLst>
                    <a:cxn ang="0">
                      <a:pos x="12" y="4"/>
                    </a:cxn>
                    <a:cxn ang="0">
                      <a:pos x="23" y="0"/>
                    </a:cxn>
                    <a:cxn ang="0">
                      <a:pos x="34" y="12"/>
                    </a:cxn>
                    <a:cxn ang="0">
                      <a:pos x="42" y="27"/>
                    </a:cxn>
                    <a:cxn ang="0">
                      <a:pos x="19" y="34"/>
                    </a:cxn>
                    <a:cxn ang="0">
                      <a:pos x="0" y="15"/>
                    </a:cxn>
                    <a:cxn ang="0">
                      <a:pos x="12" y="4"/>
                    </a:cxn>
                  </a:cxnLst>
                  <a:rect l="0" t="0" r="r" b="b"/>
                  <a:pathLst>
                    <a:path w="42" h="34">
                      <a:moveTo>
                        <a:pt x="12" y="4"/>
                      </a:moveTo>
                      <a:lnTo>
                        <a:pt x="23" y="0"/>
                      </a:lnTo>
                      <a:lnTo>
                        <a:pt x="34" y="12"/>
                      </a:lnTo>
                      <a:lnTo>
                        <a:pt x="42" y="27"/>
                      </a:lnTo>
                      <a:lnTo>
                        <a:pt x="19" y="34"/>
                      </a:lnTo>
                      <a:lnTo>
                        <a:pt x="0" y="15"/>
                      </a:lnTo>
                      <a:lnTo>
                        <a:pt x="12" y="4"/>
                      </a:lnTo>
                    </a:path>
                  </a:pathLst>
                </a:custGeom>
                <a:noFill/>
                <a:ln w="6350">
                  <a:solidFill>
                    <a:srgbClr val="000000"/>
                  </a:solidFill>
                  <a:prstDash val="solid"/>
                  <a:round/>
                  <a:headEnd/>
                  <a:tailEnd/>
                </a:ln>
              </p:spPr>
              <p:txBody>
                <a:bodyPr/>
                <a:lstStyle/>
                <a:p>
                  <a:endParaRPr lang="en-US"/>
                </a:p>
              </p:txBody>
            </p:sp>
            <p:sp>
              <p:nvSpPr>
                <p:cNvPr id="385930" name="Freeform 906"/>
                <p:cNvSpPr>
                  <a:spLocks noChangeAspect="1" noEditPoints="1"/>
                </p:cNvSpPr>
                <p:nvPr/>
              </p:nvSpPr>
              <p:spPr bwMode="auto">
                <a:xfrm>
                  <a:off x="1564" y="3078"/>
                  <a:ext cx="64" cy="42"/>
                </a:xfrm>
                <a:custGeom>
                  <a:avLst/>
                  <a:gdLst/>
                  <a:ahLst/>
                  <a:cxnLst>
                    <a:cxn ang="0">
                      <a:pos x="64" y="11"/>
                    </a:cxn>
                    <a:cxn ang="0">
                      <a:pos x="64" y="26"/>
                    </a:cxn>
                    <a:cxn ang="0">
                      <a:pos x="57" y="19"/>
                    </a:cxn>
                    <a:cxn ang="0">
                      <a:pos x="53" y="11"/>
                    </a:cxn>
                    <a:cxn ang="0">
                      <a:pos x="49" y="8"/>
                    </a:cxn>
                    <a:cxn ang="0">
                      <a:pos x="53" y="0"/>
                    </a:cxn>
                    <a:cxn ang="0">
                      <a:pos x="64" y="11"/>
                    </a:cxn>
                    <a:cxn ang="0">
                      <a:pos x="64" y="11"/>
                    </a:cxn>
                    <a:cxn ang="0">
                      <a:pos x="42" y="15"/>
                    </a:cxn>
                    <a:cxn ang="0">
                      <a:pos x="42" y="34"/>
                    </a:cxn>
                    <a:cxn ang="0">
                      <a:pos x="34" y="26"/>
                    </a:cxn>
                    <a:cxn ang="0">
                      <a:pos x="30" y="23"/>
                    </a:cxn>
                    <a:cxn ang="0">
                      <a:pos x="26" y="15"/>
                    </a:cxn>
                    <a:cxn ang="0">
                      <a:pos x="30" y="8"/>
                    </a:cxn>
                    <a:cxn ang="0">
                      <a:pos x="42" y="15"/>
                    </a:cxn>
                    <a:cxn ang="0">
                      <a:pos x="42" y="15"/>
                    </a:cxn>
                    <a:cxn ang="0">
                      <a:pos x="19" y="26"/>
                    </a:cxn>
                    <a:cxn ang="0">
                      <a:pos x="19" y="42"/>
                    </a:cxn>
                    <a:cxn ang="0">
                      <a:pos x="0" y="26"/>
                    </a:cxn>
                    <a:cxn ang="0">
                      <a:pos x="8" y="15"/>
                    </a:cxn>
                    <a:cxn ang="0">
                      <a:pos x="19" y="26"/>
                    </a:cxn>
                    <a:cxn ang="0">
                      <a:pos x="19" y="26"/>
                    </a:cxn>
                  </a:cxnLst>
                  <a:rect l="0" t="0" r="r" b="b"/>
                  <a:pathLst>
                    <a:path w="64" h="42">
                      <a:moveTo>
                        <a:pt x="64" y="11"/>
                      </a:moveTo>
                      <a:lnTo>
                        <a:pt x="64" y="26"/>
                      </a:lnTo>
                      <a:lnTo>
                        <a:pt x="57" y="19"/>
                      </a:lnTo>
                      <a:lnTo>
                        <a:pt x="53" y="11"/>
                      </a:lnTo>
                      <a:lnTo>
                        <a:pt x="49" y="8"/>
                      </a:lnTo>
                      <a:lnTo>
                        <a:pt x="53" y="0"/>
                      </a:lnTo>
                      <a:lnTo>
                        <a:pt x="64" y="11"/>
                      </a:lnTo>
                      <a:lnTo>
                        <a:pt x="64" y="11"/>
                      </a:lnTo>
                      <a:close/>
                      <a:moveTo>
                        <a:pt x="42" y="15"/>
                      </a:moveTo>
                      <a:lnTo>
                        <a:pt x="42" y="34"/>
                      </a:lnTo>
                      <a:lnTo>
                        <a:pt x="34" y="26"/>
                      </a:lnTo>
                      <a:lnTo>
                        <a:pt x="30" y="23"/>
                      </a:lnTo>
                      <a:lnTo>
                        <a:pt x="26" y="15"/>
                      </a:lnTo>
                      <a:lnTo>
                        <a:pt x="30" y="8"/>
                      </a:lnTo>
                      <a:lnTo>
                        <a:pt x="42" y="15"/>
                      </a:lnTo>
                      <a:lnTo>
                        <a:pt x="42" y="15"/>
                      </a:lnTo>
                      <a:close/>
                      <a:moveTo>
                        <a:pt x="19" y="26"/>
                      </a:moveTo>
                      <a:lnTo>
                        <a:pt x="19" y="42"/>
                      </a:lnTo>
                      <a:lnTo>
                        <a:pt x="0" y="26"/>
                      </a:lnTo>
                      <a:lnTo>
                        <a:pt x="8" y="15"/>
                      </a:lnTo>
                      <a:lnTo>
                        <a:pt x="19" y="26"/>
                      </a:lnTo>
                      <a:lnTo>
                        <a:pt x="19" y="26"/>
                      </a:lnTo>
                      <a:close/>
                    </a:path>
                  </a:pathLst>
                </a:custGeom>
                <a:solidFill>
                  <a:srgbClr val="606060"/>
                </a:solidFill>
                <a:ln w="9525">
                  <a:noFill/>
                  <a:round/>
                  <a:headEnd/>
                  <a:tailEnd/>
                </a:ln>
              </p:spPr>
              <p:txBody>
                <a:bodyPr/>
                <a:lstStyle/>
                <a:p>
                  <a:endParaRPr lang="en-US"/>
                </a:p>
              </p:txBody>
            </p:sp>
            <p:sp>
              <p:nvSpPr>
                <p:cNvPr id="385931" name="Freeform 907"/>
                <p:cNvSpPr>
                  <a:spLocks noChangeAspect="1" noEditPoints="1"/>
                </p:cNvSpPr>
                <p:nvPr/>
              </p:nvSpPr>
              <p:spPr bwMode="auto">
                <a:xfrm>
                  <a:off x="1496" y="3010"/>
                  <a:ext cx="143" cy="94"/>
                </a:xfrm>
                <a:custGeom>
                  <a:avLst/>
                  <a:gdLst/>
                  <a:ahLst/>
                  <a:cxnLst>
                    <a:cxn ang="0">
                      <a:pos x="121" y="68"/>
                    </a:cxn>
                    <a:cxn ang="0">
                      <a:pos x="132" y="79"/>
                    </a:cxn>
                    <a:cxn ang="0">
                      <a:pos x="143" y="76"/>
                    </a:cxn>
                    <a:cxn ang="0">
                      <a:pos x="132" y="64"/>
                    </a:cxn>
                    <a:cxn ang="0">
                      <a:pos x="121" y="68"/>
                    </a:cxn>
                    <a:cxn ang="0">
                      <a:pos x="121" y="68"/>
                    </a:cxn>
                    <a:cxn ang="0">
                      <a:pos x="98" y="76"/>
                    </a:cxn>
                    <a:cxn ang="0">
                      <a:pos x="110" y="87"/>
                    </a:cxn>
                    <a:cxn ang="0">
                      <a:pos x="121" y="83"/>
                    </a:cxn>
                    <a:cxn ang="0">
                      <a:pos x="110" y="72"/>
                    </a:cxn>
                    <a:cxn ang="0">
                      <a:pos x="98" y="76"/>
                    </a:cxn>
                    <a:cxn ang="0">
                      <a:pos x="98" y="76"/>
                    </a:cxn>
                    <a:cxn ang="0">
                      <a:pos x="76" y="83"/>
                    </a:cxn>
                    <a:cxn ang="0">
                      <a:pos x="83" y="94"/>
                    </a:cxn>
                    <a:cxn ang="0">
                      <a:pos x="94" y="91"/>
                    </a:cxn>
                    <a:cxn ang="0">
                      <a:pos x="83" y="79"/>
                    </a:cxn>
                    <a:cxn ang="0">
                      <a:pos x="76" y="83"/>
                    </a:cxn>
                    <a:cxn ang="0">
                      <a:pos x="76" y="83"/>
                    </a:cxn>
                    <a:cxn ang="0">
                      <a:pos x="79" y="60"/>
                    </a:cxn>
                    <a:cxn ang="0">
                      <a:pos x="91" y="68"/>
                    </a:cxn>
                    <a:cxn ang="0">
                      <a:pos x="102" y="64"/>
                    </a:cxn>
                    <a:cxn ang="0">
                      <a:pos x="91" y="57"/>
                    </a:cxn>
                    <a:cxn ang="0">
                      <a:pos x="79" y="60"/>
                    </a:cxn>
                    <a:cxn ang="0">
                      <a:pos x="79" y="60"/>
                    </a:cxn>
                    <a:cxn ang="0">
                      <a:pos x="68" y="19"/>
                    </a:cxn>
                    <a:cxn ang="0">
                      <a:pos x="76" y="26"/>
                    </a:cxn>
                    <a:cxn ang="0">
                      <a:pos x="87" y="26"/>
                    </a:cxn>
                    <a:cxn ang="0">
                      <a:pos x="76" y="15"/>
                    </a:cxn>
                    <a:cxn ang="0">
                      <a:pos x="68" y="19"/>
                    </a:cxn>
                    <a:cxn ang="0">
                      <a:pos x="68" y="19"/>
                    </a:cxn>
                    <a:cxn ang="0">
                      <a:pos x="42" y="26"/>
                    </a:cxn>
                    <a:cxn ang="0">
                      <a:pos x="53" y="34"/>
                    </a:cxn>
                    <a:cxn ang="0">
                      <a:pos x="64" y="34"/>
                    </a:cxn>
                    <a:cxn ang="0">
                      <a:pos x="53" y="22"/>
                    </a:cxn>
                    <a:cxn ang="0">
                      <a:pos x="42" y="26"/>
                    </a:cxn>
                    <a:cxn ang="0">
                      <a:pos x="42" y="26"/>
                    </a:cxn>
                    <a:cxn ang="0">
                      <a:pos x="19" y="34"/>
                    </a:cxn>
                    <a:cxn ang="0">
                      <a:pos x="30" y="45"/>
                    </a:cxn>
                    <a:cxn ang="0">
                      <a:pos x="42" y="41"/>
                    </a:cxn>
                    <a:cxn ang="0">
                      <a:pos x="30" y="30"/>
                    </a:cxn>
                    <a:cxn ang="0">
                      <a:pos x="19" y="34"/>
                    </a:cxn>
                    <a:cxn ang="0">
                      <a:pos x="19" y="34"/>
                    </a:cxn>
                    <a:cxn ang="0">
                      <a:pos x="49" y="3"/>
                    </a:cxn>
                    <a:cxn ang="0">
                      <a:pos x="57" y="11"/>
                    </a:cxn>
                    <a:cxn ang="0">
                      <a:pos x="68" y="7"/>
                    </a:cxn>
                    <a:cxn ang="0">
                      <a:pos x="61" y="0"/>
                    </a:cxn>
                    <a:cxn ang="0">
                      <a:pos x="49" y="3"/>
                    </a:cxn>
                    <a:cxn ang="0">
                      <a:pos x="49" y="3"/>
                    </a:cxn>
                    <a:cxn ang="0">
                      <a:pos x="23" y="11"/>
                    </a:cxn>
                    <a:cxn ang="0">
                      <a:pos x="34" y="19"/>
                    </a:cxn>
                    <a:cxn ang="0">
                      <a:pos x="46" y="15"/>
                    </a:cxn>
                    <a:cxn ang="0">
                      <a:pos x="34" y="7"/>
                    </a:cxn>
                    <a:cxn ang="0">
                      <a:pos x="23" y="11"/>
                    </a:cxn>
                    <a:cxn ang="0">
                      <a:pos x="23" y="11"/>
                    </a:cxn>
                    <a:cxn ang="0">
                      <a:pos x="0" y="19"/>
                    </a:cxn>
                    <a:cxn ang="0">
                      <a:pos x="12" y="26"/>
                    </a:cxn>
                    <a:cxn ang="0">
                      <a:pos x="23" y="22"/>
                    </a:cxn>
                    <a:cxn ang="0">
                      <a:pos x="12" y="15"/>
                    </a:cxn>
                    <a:cxn ang="0">
                      <a:pos x="0" y="19"/>
                    </a:cxn>
                    <a:cxn ang="0">
                      <a:pos x="0" y="19"/>
                    </a:cxn>
                  </a:cxnLst>
                  <a:rect l="0" t="0" r="r" b="b"/>
                  <a:pathLst>
                    <a:path w="143" h="94">
                      <a:moveTo>
                        <a:pt x="121" y="68"/>
                      </a:moveTo>
                      <a:lnTo>
                        <a:pt x="132" y="79"/>
                      </a:lnTo>
                      <a:lnTo>
                        <a:pt x="143" y="76"/>
                      </a:lnTo>
                      <a:lnTo>
                        <a:pt x="132" y="64"/>
                      </a:lnTo>
                      <a:lnTo>
                        <a:pt x="121" y="68"/>
                      </a:lnTo>
                      <a:lnTo>
                        <a:pt x="121" y="68"/>
                      </a:lnTo>
                      <a:close/>
                      <a:moveTo>
                        <a:pt x="98" y="76"/>
                      </a:moveTo>
                      <a:lnTo>
                        <a:pt x="110" y="87"/>
                      </a:lnTo>
                      <a:lnTo>
                        <a:pt x="121" y="83"/>
                      </a:lnTo>
                      <a:lnTo>
                        <a:pt x="110" y="72"/>
                      </a:lnTo>
                      <a:lnTo>
                        <a:pt x="98" y="76"/>
                      </a:lnTo>
                      <a:lnTo>
                        <a:pt x="98" y="76"/>
                      </a:lnTo>
                      <a:close/>
                      <a:moveTo>
                        <a:pt x="76" y="83"/>
                      </a:moveTo>
                      <a:lnTo>
                        <a:pt x="83" y="94"/>
                      </a:lnTo>
                      <a:lnTo>
                        <a:pt x="94" y="91"/>
                      </a:lnTo>
                      <a:lnTo>
                        <a:pt x="83" y="79"/>
                      </a:lnTo>
                      <a:lnTo>
                        <a:pt x="76" y="83"/>
                      </a:lnTo>
                      <a:lnTo>
                        <a:pt x="76" y="83"/>
                      </a:lnTo>
                      <a:close/>
                      <a:moveTo>
                        <a:pt x="79" y="60"/>
                      </a:moveTo>
                      <a:lnTo>
                        <a:pt x="91" y="68"/>
                      </a:lnTo>
                      <a:lnTo>
                        <a:pt x="102" y="64"/>
                      </a:lnTo>
                      <a:lnTo>
                        <a:pt x="91" y="57"/>
                      </a:lnTo>
                      <a:lnTo>
                        <a:pt x="79" y="60"/>
                      </a:lnTo>
                      <a:lnTo>
                        <a:pt x="79" y="60"/>
                      </a:lnTo>
                      <a:close/>
                      <a:moveTo>
                        <a:pt x="68" y="19"/>
                      </a:moveTo>
                      <a:lnTo>
                        <a:pt x="76" y="26"/>
                      </a:lnTo>
                      <a:lnTo>
                        <a:pt x="87" y="26"/>
                      </a:lnTo>
                      <a:lnTo>
                        <a:pt x="76" y="15"/>
                      </a:lnTo>
                      <a:lnTo>
                        <a:pt x="68" y="19"/>
                      </a:lnTo>
                      <a:lnTo>
                        <a:pt x="68" y="19"/>
                      </a:lnTo>
                      <a:close/>
                      <a:moveTo>
                        <a:pt x="42" y="26"/>
                      </a:moveTo>
                      <a:lnTo>
                        <a:pt x="53" y="34"/>
                      </a:lnTo>
                      <a:lnTo>
                        <a:pt x="64" y="34"/>
                      </a:lnTo>
                      <a:lnTo>
                        <a:pt x="53" y="22"/>
                      </a:lnTo>
                      <a:lnTo>
                        <a:pt x="42" y="26"/>
                      </a:lnTo>
                      <a:lnTo>
                        <a:pt x="42" y="26"/>
                      </a:lnTo>
                      <a:close/>
                      <a:moveTo>
                        <a:pt x="19" y="34"/>
                      </a:moveTo>
                      <a:lnTo>
                        <a:pt x="30" y="45"/>
                      </a:lnTo>
                      <a:lnTo>
                        <a:pt x="42" y="41"/>
                      </a:lnTo>
                      <a:lnTo>
                        <a:pt x="30" y="30"/>
                      </a:lnTo>
                      <a:lnTo>
                        <a:pt x="19" y="34"/>
                      </a:lnTo>
                      <a:lnTo>
                        <a:pt x="19" y="34"/>
                      </a:lnTo>
                      <a:close/>
                      <a:moveTo>
                        <a:pt x="49" y="3"/>
                      </a:moveTo>
                      <a:lnTo>
                        <a:pt x="57" y="11"/>
                      </a:lnTo>
                      <a:lnTo>
                        <a:pt x="68" y="7"/>
                      </a:lnTo>
                      <a:lnTo>
                        <a:pt x="61" y="0"/>
                      </a:lnTo>
                      <a:lnTo>
                        <a:pt x="49" y="3"/>
                      </a:lnTo>
                      <a:lnTo>
                        <a:pt x="49" y="3"/>
                      </a:lnTo>
                      <a:close/>
                      <a:moveTo>
                        <a:pt x="23" y="11"/>
                      </a:moveTo>
                      <a:lnTo>
                        <a:pt x="34" y="19"/>
                      </a:lnTo>
                      <a:lnTo>
                        <a:pt x="46" y="15"/>
                      </a:lnTo>
                      <a:lnTo>
                        <a:pt x="34" y="7"/>
                      </a:lnTo>
                      <a:lnTo>
                        <a:pt x="23" y="11"/>
                      </a:lnTo>
                      <a:lnTo>
                        <a:pt x="23" y="11"/>
                      </a:lnTo>
                      <a:close/>
                      <a:moveTo>
                        <a:pt x="0" y="19"/>
                      </a:moveTo>
                      <a:lnTo>
                        <a:pt x="12" y="26"/>
                      </a:lnTo>
                      <a:lnTo>
                        <a:pt x="23" y="22"/>
                      </a:lnTo>
                      <a:lnTo>
                        <a:pt x="12" y="15"/>
                      </a:lnTo>
                      <a:lnTo>
                        <a:pt x="0" y="19"/>
                      </a:lnTo>
                      <a:lnTo>
                        <a:pt x="0" y="19"/>
                      </a:lnTo>
                      <a:close/>
                    </a:path>
                  </a:pathLst>
                </a:custGeom>
                <a:solidFill>
                  <a:srgbClr val="E5E5E5"/>
                </a:solidFill>
                <a:ln w="9525">
                  <a:noFill/>
                  <a:round/>
                  <a:headEnd/>
                  <a:tailEnd/>
                </a:ln>
              </p:spPr>
              <p:txBody>
                <a:bodyPr/>
                <a:lstStyle/>
                <a:p>
                  <a:endParaRPr lang="en-US"/>
                </a:p>
              </p:txBody>
            </p:sp>
            <p:sp>
              <p:nvSpPr>
                <p:cNvPr id="385932" name="Freeform 908"/>
                <p:cNvSpPr>
                  <a:spLocks noChangeAspect="1" noEditPoints="1"/>
                </p:cNvSpPr>
                <p:nvPr/>
              </p:nvSpPr>
              <p:spPr bwMode="auto">
                <a:xfrm>
                  <a:off x="1459" y="2979"/>
                  <a:ext cx="83" cy="46"/>
                </a:xfrm>
                <a:custGeom>
                  <a:avLst/>
                  <a:gdLst/>
                  <a:ahLst/>
                  <a:cxnLst>
                    <a:cxn ang="0">
                      <a:pos x="56" y="4"/>
                    </a:cxn>
                    <a:cxn ang="0">
                      <a:pos x="67" y="0"/>
                    </a:cxn>
                    <a:cxn ang="0">
                      <a:pos x="79" y="12"/>
                    </a:cxn>
                    <a:cxn ang="0">
                      <a:pos x="83" y="27"/>
                    </a:cxn>
                    <a:cxn ang="0">
                      <a:pos x="64" y="34"/>
                    </a:cxn>
                    <a:cxn ang="0">
                      <a:pos x="56" y="27"/>
                    </a:cxn>
                    <a:cxn ang="0">
                      <a:pos x="52" y="19"/>
                    </a:cxn>
                    <a:cxn ang="0">
                      <a:pos x="49" y="12"/>
                    </a:cxn>
                    <a:cxn ang="0">
                      <a:pos x="56" y="4"/>
                    </a:cxn>
                    <a:cxn ang="0">
                      <a:pos x="56" y="4"/>
                    </a:cxn>
                    <a:cxn ang="0">
                      <a:pos x="30" y="12"/>
                    </a:cxn>
                    <a:cxn ang="0">
                      <a:pos x="41" y="8"/>
                    </a:cxn>
                    <a:cxn ang="0">
                      <a:pos x="52" y="19"/>
                    </a:cxn>
                    <a:cxn ang="0">
                      <a:pos x="60" y="34"/>
                    </a:cxn>
                    <a:cxn ang="0">
                      <a:pos x="41" y="38"/>
                    </a:cxn>
                    <a:cxn ang="0">
                      <a:pos x="34" y="31"/>
                    </a:cxn>
                    <a:cxn ang="0">
                      <a:pos x="30" y="23"/>
                    </a:cxn>
                    <a:cxn ang="0">
                      <a:pos x="22" y="19"/>
                    </a:cxn>
                    <a:cxn ang="0">
                      <a:pos x="30" y="12"/>
                    </a:cxn>
                    <a:cxn ang="0">
                      <a:pos x="30" y="12"/>
                    </a:cxn>
                    <a:cxn ang="0">
                      <a:pos x="7" y="19"/>
                    </a:cxn>
                    <a:cxn ang="0">
                      <a:pos x="19" y="15"/>
                    </a:cxn>
                    <a:cxn ang="0">
                      <a:pos x="30" y="23"/>
                    </a:cxn>
                    <a:cxn ang="0">
                      <a:pos x="37" y="42"/>
                    </a:cxn>
                    <a:cxn ang="0">
                      <a:pos x="15" y="46"/>
                    </a:cxn>
                    <a:cxn ang="0">
                      <a:pos x="0" y="31"/>
                    </a:cxn>
                    <a:cxn ang="0">
                      <a:pos x="7" y="19"/>
                    </a:cxn>
                    <a:cxn ang="0">
                      <a:pos x="7" y="19"/>
                    </a:cxn>
                  </a:cxnLst>
                  <a:rect l="0" t="0" r="r" b="b"/>
                  <a:pathLst>
                    <a:path w="83" h="46">
                      <a:moveTo>
                        <a:pt x="56" y="4"/>
                      </a:moveTo>
                      <a:lnTo>
                        <a:pt x="67" y="0"/>
                      </a:lnTo>
                      <a:lnTo>
                        <a:pt x="79" y="12"/>
                      </a:lnTo>
                      <a:lnTo>
                        <a:pt x="83" y="27"/>
                      </a:lnTo>
                      <a:lnTo>
                        <a:pt x="64" y="34"/>
                      </a:lnTo>
                      <a:lnTo>
                        <a:pt x="56" y="27"/>
                      </a:lnTo>
                      <a:lnTo>
                        <a:pt x="52" y="19"/>
                      </a:lnTo>
                      <a:lnTo>
                        <a:pt x="49" y="12"/>
                      </a:lnTo>
                      <a:lnTo>
                        <a:pt x="56" y="4"/>
                      </a:lnTo>
                      <a:lnTo>
                        <a:pt x="56" y="4"/>
                      </a:lnTo>
                      <a:close/>
                      <a:moveTo>
                        <a:pt x="30" y="12"/>
                      </a:moveTo>
                      <a:lnTo>
                        <a:pt x="41" y="8"/>
                      </a:lnTo>
                      <a:lnTo>
                        <a:pt x="52" y="19"/>
                      </a:lnTo>
                      <a:lnTo>
                        <a:pt x="60" y="34"/>
                      </a:lnTo>
                      <a:lnTo>
                        <a:pt x="41" y="38"/>
                      </a:lnTo>
                      <a:lnTo>
                        <a:pt x="34" y="31"/>
                      </a:lnTo>
                      <a:lnTo>
                        <a:pt x="30" y="23"/>
                      </a:lnTo>
                      <a:lnTo>
                        <a:pt x="22" y="19"/>
                      </a:lnTo>
                      <a:lnTo>
                        <a:pt x="30" y="12"/>
                      </a:lnTo>
                      <a:lnTo>
                        <a:pt x="30" y="12"/>
                      </a:lnTo>
                      <a:close/>
                      <a:moveTo>
                        <a:pt x="7" y="19"/>
                      </a:moveTo>
                      <a:lnTo>
                        <a:pt x="19" y="15"/>
                      </a:lnTo>
                      <a:lnTo>
                        <a:pt x="30" y="23"/>
                      </a:lnTo>
                      <a:lnTo>
                        <a:pt x="37" y="42"/>
                      </a:lnTo>
                      <a:lnTo>
                        <a:pt x="15" y="46"/>
                      </a:lnTo>
                      <a:lnTo>
                        <a:pt x="0" y="31"/>
                      </a:lnTo>
                      <a:lnTo>
                        <a:pt x="7" y="19"/>
                      </a:lnTo>
                      <a:lnTo>
                        <a:pt x="7" y="19"/>
                      </a:lnTo>
                      <a:close/>
                    </a:path>
                  </a:pathLst>
                </a:custGeom>
                <a:solidFill>
                  <a:srgbClr val="BFBFBF"/>
                </a:solidFill>
                <a:ln w="9525">
                  <a:noFill/>
                  <a:round/>
                  <a:headEnd/>
                  <a:tailEnd/>
                </a:ln>
              </p:spPr>
              <p:txBody>
                <a:bodyPr/>
                <a:lstStyle/>
                <a:p>
                  <a:endParaRPr lang="en-US"/>
                </a:p>
              </p:txBody>
            </p:sp>
            <p:sp>
              <p:nvSpPr>
                <p:cNvPr id="385933" name="Freeform 909"/>
                <p:cNvSpPr>
                  <a:spLocks noChangeAspect="1"/>
                </p:cNvSpPr>
                <p:nvPr/>
              </p:nvSpPr>
              <p:spPr bwMode="auto">
                <a:xfrm>
                  <a:off x="1508" y="2979"/>
                  <a:ext cx="34" cy="31"/>
                </a:xfrm>
                <a:custGeom>
                  <a:avLst/>
                  <a:gdLst/>
                  <a:ahLst/>
                  <a:cxnLst>
                    <a:cxn ang="0">
                      <a:pos x="7" y="4"/>
                    </a:cxn>
                    <a:cxn ang="0">
                      <a:pos x="18" y="0"/>
                    </a:cxn>
                    <a:cxn ang="0">
                      <a:pos x="30" y="12"/>
                    </a:cxn>
                    <a:cxn ang="0">
                      <a:pos x="34" y="27"/>
                    </a:cxn>
                    <a:cxn ang="0">
                      <a:pos x="15" y="31"/>
                    </a:cxn>
                    <a:cxn ang="0">
                      <a:pos x="7" y="27"/>
                    </a:cxn>
                    <a:cxn ang="0">
                      <a:pos x="3" y="19"/>
                    </a:cxn>
                    <a:cxn ang="0">
                      <a:pos x="0" y="12"/>
                    </a:cxn>
                    <a:cxn ang="0">
                      <a:pos x="7" y="4"/>
                    </a:cxn>
                  </a:cxnLst>
                  <a:rect l="0" t="0" r="r" b="b"/>
                  <a:pathLst>
                    <a:path w="34" h="31">
                      <a:moveTo>
                        <a:pt x="7" y="4"/>
                      </a:moveTo>
                      <a:lnTo>
                        <a:pt x="18" y="0"/>
                      </a:lnTo>
                      <a:lnTo>
                        <a:pt x="30" y="12"/>
                      </a:lnTo>
                      <a:lnTo>
                        <a:pt x="34" y="27"/>
                      </a:lnTo>
                      <a:lnTo>
                        <a:pt x="15" y="31"/>
                      </a:lnTo>
                      <a:lnTo>
                        <a:pt x="7" y="27"/>
                      </a:lnTo>
                      <a:lnTo>
                        <a:pt x="3" y="19"/>
                      </a:lnTo>
                      <a:lnTo>
                        <a:pt x="0" y="12"/>
                      </a:lnTo>
                      <a:lnTo>
                        <a:pt x="7" y="4"/>
                      </a:lnTo>
                    </a:path>
                  </a:pathLst>
                </a:custGeom>
                <a:noFill/>
                <a:ln w="6350">
                  <a:solidFill>
                    <a:srgbClr val="000000"/>
                  </a:solidFill>
                  <a:prstDash val="solid"/>
                  <a:round/>
                  <a:headEnd/>
                  <a:tailEnd/>
                </a:ln>
              </p:spPr>
              <p:txBody>
                <a:bodyPr/>
                <a:lstStyle/>
                <a:p>
                  <a:endParaRPr lang="en-US"/>
                </a:p>
              </p:txBody>
            </p:sp>
            <p:sp>
              <p:nvSpPr>
                <p:cNvPr id="385934" name="Freeform 910"/>
                <p:cNvSpPr>
                  <a:spLocks noChangeAspect="1"/>
                </p:cNvSpPr>
                <p:nvPr/>
              </p:nvSpPr>
              <p:spPr bwMode="auto">
                <a:xfrm>
                  <a:off x="1481" y="2987"/>
                  <a:ext cx="38" cy="34"/>
                </a:xfrm>
                <a:custGeom>
                  <a:avLst/>
                  <a:gdLst/>
                  <a:ahLst/>
                  <a:cxnLst>
                    <a:cxn ang="0">
                      <a:pos x="8" y="4"/>
                    </a:cxn>
                    <a:cxn ang="0">
                      <a:pos x="19" y="0"/>
                    </a:cxn>
                    <a:cxn ang="0">
                      <a:pos x="30" y="11"/>
                    </a:cxn>
                    <a:cxn ang="0">
                      <a:pos x="38" y="26"/>
                    </a:cxn>
                    <a:cxn ang="0">
                      <a:pos x="19" y="34"/>
                    </a:cxn>
                    <a:cxn ang="0">
                      <a:pos x="8" y="23"/>
                    </a:cxn>
                    <a:cxn ang="0">
                      <a:pos x="8" y="19"/>
                    </a:cxn>
                    <a:cxn ang="0">
                      <a:pos x="0" y="15"/>
                    </a:cxn>
                    <a:cxn ang="0">
                      <a:pos x="8" y="4"/>
                    </a:cxn>
                  </a:cxnLst>
                  <a:rect l="0" t="0" r="r" b="b"/>
                  <a:pathLst>
                    <a:path w="38" h="34">
                      <a:moveTo>
                        <a:pt x="8" y="4"/>
                      </a:moveTo>
                      <a:lnTo>
                        <a:pt x="19" y="0"/>
                      </a:lnTo>
                      <a:lnTo>
                        <a:pt x="30" y="11"/>
                      </a:lnTo>
                      <a:lnTo>
                        <a:pt x="38" y="26"/>
                      </a:lnTo>
                      <a:lnTo>
                        <a:pt x="19" y="34"/>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5935" name="Freeform 911"/>
                <p:cNvSpPr>
                  <a:spLocks noChangeAspect="1"/>
                </p:cNvSpPr>
                <p:nvPr/>
              </p:nvSpPr>
              <p:spPr bwMode="auto">
                <a:xfrm>
                  <a:off x="1459" y="2994"/>
                  <a:ext cx="37" cy="31"/>
                </a:xfrm>
                <a:custGeom>
                  <a:avLst/>
                  <a:gdLst/>
                  <a:ahLst/>
                  <a:cxnLst>
                    <a:cxn ang="0">
                      <a:pos x="7" y="4"/>
                    </a:cxn>
                    <a:cxn ang="0">
                      <a:pos x="19" y="0"/>
                    </a:cxn>
                    <a:cxn ang="0">
                      <a:pos x="30" y="12"/>
                    </a:cxn>
                    <a:cxn ang="0">
                      <a:pos x="37" y="27"/>
                    </a:cxn>
                    <a:cxn ang="0">
                      <a:pos x="15" y="31"/>
                    </a:cxn>
                    <a:cxn ang="0">
                      <a:pos x="0" y="16"/>
                    </a:cxn>
                    <a:cxn ang="0">
                      <a:pos x="7" y="4"/>
                    </a:cxn>
                  </a:cxnLst>
                  <a:rect l="0" t="0" r="r" b="b"/>
                  <a:pathLst>
                    <a:path w="37" h="31">
                      <a:moveTo>
                        <a:pt x="7" y="4"/>
                      </a:moveTo>
                      <a:lnTo>
                        <a:pt x="19" y="0"/>
                      </a:lnTo>
                      <a:lnTo>
                        <a:pt x="30" y="12"/>
                      </a:lnTo>
                      <a:lnTo>
                        <a:pt x="37" y="27"/>
                      </a:lnTo>
                      <a:lnTo>
                        <a:pt x="15" y="31"/>
                      </a:lnTo>
                      <a:lnTo>
                        <a:pt x="0" y="16"/>
                      </a:lnTo>
                      <a:lnTo>
                        <a:pt x="7" y="4"/>
                      </a:lnTo>
                    </a:path>
                  </a:pathLst>
                </a:custGeom>
                <a:noFill/>
                <a:ln w="6350">
                  <a:solidFill>
                    <a:srgbClr val="000000"/>
                  </a:solidFill>
                  <a:prstDash val="solid"/>
                  <a:round/>
                  <a:headEnd/>
                  <a:tailEnd/>
                </a:ln>
              </p:spPr>
              <p:txBody>
                <a:bodyPr/>
                <a:lstStyle/>
                <a:p>
                  <a:endParaRPr lang="en-US"/>
                </a:p>
              </p:txBody>
            </p:sp>
            <p:sp>
              <p:nvSpPr>
                <p:cNvPr id="385936" name="Freeform 912"/>
                <p:cNvSpPr>
                  <a:spLocks noChangeAspect="1" noEditPoints="1"/>
                </p:cNvSpPr>
                <p:nvPr/>
              </p:nvSpPr>
              <p:spPr bwMode="auto">
                <a:xfrm>
                  <a:off x="1459" y="2983"/>
                  <a:ext cx="64" cy="42"/>
                </a:xfrm>
                <a:custGeom>
                  <a:avLst/>
                  <a:gdLst/>
                  <a:ahLst/>
                  <a:cxnLst>
                    <a:cxn ang="0">
                      <a:pos x="64" y="11"/>
                    </a:cxn>
                    <a:cxn ang="0">
                      <a:pos x="64" y="30"/>
                    </a:cxn>
                    <a:cxn ang="0">
                      <a:pos x="56" y="19"/>
                    </a:cxn>
                    <a:cxn ang="0">
                      <a:pos x="52" y="15"/>
                    </a:cxn>
                    <a:cxn ang="0">
                      <a:pos x="49" y="8"/>
                    </a:cxn>
                    <a:cxn ang="0">
                      <a:pos x="52" y="0"/>
                    </a:cxn>
                    <a:cxn ang="0">
                      <a:pos x="64" y="11"/>
                    </a:cxn>
                    <a:cxn ang="0">
                      <a:pos x="64" y="11"/>
                    </a:cxn>
                    <a:cxn ang="0">
                      <a:pos x="41" y="15"/>
                    </a:cxn>
                    <a:cxn ang="0">
                      <a:pos x="41" y="34"/>
                    </a:cxn>
                    <a:cxn ang="0">
                      <a:pos x="30" y="27"/>
                    </a:cxn>
                    <a:cxn ang="0">
                      <a:pos x="30" y="23"/>
                    </a:cxn>
                    <a:cxn ang="0">
                      <a:pos x="22" y="15"/>
                    </a:cxn>
                    <a:cxn ang="0">
                      <a:pos x="30" y="8"/>
                    </a:cxn>
                    <a:cxn ang="0">
                      <a:pos x="41" y="15"/>
                    </a:cxn>
                    <a:cxn ang="0">
                      <a:pos x="41" y="15"/>
                    </a:cxn>
                    <a:cxn ang="0">
                      <a:pos x="15" y="23"/>
                    </a:cxn>
                    <a:cxn ang="0">
                      <a:pos x="15" y="42"/>
                    </a:cxn>
                    <a:cxn ang="0">
                      <a:pos x="0" y="27"/>
                    </a:cxn>
                    <a:cxn ang="0">
                      <a:pos x="7" y="15"/>
                    </a:cxn>
                    <a:cxn ang="0">
                      <a:pos x="15" y="23"/>
                    </a:cxn>
                    <a:cxn ang="0">
                      <a:pos x="15" y="23"/>
                    </a:cxn>
                  </a:cxnLst>
                  <a:rect l="0" t="0" r="r" b="b"/>
                  <a:pathLst>
                    <a:path w="64" h="42">
                      <a:moveTo>
                        <a:pt x="64" y="11"/>
                      </a:moveTo>
                      <a:lnTo>
                        <a:pt x="64" y="30"/>
                      </a:lnTo>
                      <a:lnTo>
                        <a:pt x="56" y="19"/>
                      </a:lnTo>
                      <a:lnTo>
                        <a:pt x="52" y="15"/>
                      </a:lnTo>
                      <a:lnTo>
                        <a:pt x="49" y="8"/>
                      </a:lnTo>
                      <a:lnTo>
                        <a:pt x="52" y="0"/>
                      </a:lnTo>
                      <a:lnTo>
                        <a:pt x="64" y="11"/>
                      </a:lnTo>
                      <a:lnTo>
                        <a:pt x="64" y="11"/>
                      </a:lnTo>
                      <a:close/>
                      <a:moveTo>
                        <a:pt x="41" y="15"/>
                      </a:moveTo>
                      <a:lnTo>
                        <a:pt x="41" y="34"/>
                      </a:lnTo>
                      <a:lnTo>
                        <a:pt x="30" y="27"/>
                      </a:lnTo>
                      <a:lnTo>
                        <a:pt x="30" y="23"/>
                      </a:lnTo>
                      <a:lnTo>
                        <a:pt x="22" y="15"/>
                      </a:lnTo>
                      <a:lnTo>
                        <a:pt x="30" y="8"/>
                      </a:lnTo>
                      <a:lnTo>
                        <a:pt x="41" y="15"/>
                      </a:lnTo>
                      <a:lnTo>
                        <a:pt x="41" y="15"/>
                      </a:lnTo>
                      <a:close/>
                      <a:moveTo>
                        <a:pt x="15" y="23"/>
                      </a:moveTo>
                      <a:lnTo>
                        <a:pt x="15" y="42"/>
                      </a:lnTo>
                      <a:lnTo>
                        <a:pt x="0" y="27"/>
                      </a:lnTo>
                      <a:lnTo>
                        <a:pt x="7" y="15"/>
                      </a:lnTo>
                      <a:lnTo>
                        <a:pt x="15" y="23"/>
                      </a:lnTo>
                      <a:lnTo>
                        <a:pt x="15" y="23"/>
                      </a:lnTo>
                      <a:close/>
                    </a:path>
                  </a:pathLst>
                </a:custGeom>
                <a:solidFill>
                  <a:srgbClr val="606060"/>
                </a:solidFill>
                <a:ln w="9525">
                  <a:noFill/>
                  <a:round/>
                  <a:headEnd/>
                  <a:tailEnd/>
                </a:ln>
              </p:spPr>
              <p:txBody>
                <a:bodyPr/>
                <a:lstStyle/>
                <a:p>
                  <a:endParaRPr lang="en-US"/>
                </a:p>
              </p:txBody>
            </p:sp>
            <p:sp>
              <p:nvSpPr>
                <p:cNvPr id="385937" name="Freeform 913"/>
                <p:cNvSpPr>
                  <a:spLocks noChangeAspect="1" noEditPoints="1"/>
                </p:cNvSpPr>
                <p:nvPr/>
              </p:nvSpPr>
              <p:spPr bwMode="auto">
                <a:xfrm>
                  <a:off x="1466" y="2983"/>
                  <a:ext cx="68" cy="23"/>
                </a:xfrm>
                <a:custGeom>
                  <a:avLst/>
                  <a:gdLst/>
                  <a:ahLst/>
                  <a:cxnLst>
                    <a:cxn ang="0">
                      <a:pos x="49" y="0"/>
                    </a:cxn>
                    <a:cxn ang="0">
                      <a:pos x="57" y="11"/>
                    </a:cxn>
                    <a:cxn ang="0">
                      <a:pos x="68" y="8"/>
                    </a:cxn>
                    <a:cxn ang="0">
                      <a:pos x="60" y="0"/>
                    </a:cxn>
                    <a:cxn ang="0">
                      <a:pos x="49" y="0"/>
                    </a:cxn>
                    <a:cxn ang="0">
                      <a:pos x="49" y="0"/>
                    </a:cxn>
                    <a:cxn ang="0">
                      <a:pos x="23" y="8"/>
                    </a:cxn>
                    <a:cxn ang="0">
                      <a:pos x="34" y="19"/>
                    </a:cxn>
                    <a:cxn ang="0">
                      <a:pos x="45" y="15"/>
                    </a:cxn>
                    <a:cxn ang="0">
                      <a:pos x="34" y="4"/>
                    </a:cxn>
                    <a:cxn ang="0">
                      <a:pos x="23" y="8"/>
                    </a:cxn>
                    <a:cxn ang="0">
                      <a:pos x="23" y="8"/>
                    </a:cxn>
                    <a:cxn ang="0">
                      <a:pos x="0" y="15"/>
                    </a:cxn>
                    <a:cxn ang="0">
                      <a:pos x="8" y="23"/>
                    </a:cxn>
                    <a:cxn ang="0">
                      <a:pos x="19" y="19"/>
                    </a:cxn>
                    <a:cxn ang="0">
                      <a:pos x="12" y="11"/>
                    </a:cxn>
                    <a:cxn ang="0">
                      <a:pos x="0" y="15"/>
                    </a:cxn>
                    <a:cxn ang="0">
                      <a:pos x="0" y="15"/>
                    </a:cxn>
                  </a:cxnLst>
                  <a:rect l="0" t="0" r="r" b="b"/>
                  <a:pathLst>
                    <a:path w="68" h="23">
                      <a:moveTo>
                        <a:pt x="49" y="0"/>
                      </a:moveTo>
                      <a:lnTo>
                        <a:pt x="57" y="11"/>
                      </a:lnTo>
                      <a:lnTo>
                        <a:pt x="68" y="8"/>
                      </a:lnTo>
                      <a:lnTo>
                        <a:pt x="60" y="0"/>
                      </a:lnTo>
                      <a:lnTo>
                        <a:pt x="49" y="0"/>
                      </a:lnTo>
                      <a:lnTo>
                        <a:pt x="49" y="0"/>
                      </a:lnTo>
                      <a:close/>
                      <a:moveTo>
                        <a:pt x="23" y="8"/>
                      </a:moveTo>
                      <a:lnTo>
                        <a:pt x="34" y="19"/>
                      </a:lnTo>
                      <a:lnTo>
                        <a:pt x="45" y="15"/>
                      </a:lnTo>
                      <a:lnTo>
                        <a:pt x="34" y="4"/>
                      </a:lnTo>
                      <a:lnTo>
                        <a:pt x="23" y="8"/>
                      </a:lnTo>
                      <a:lnTo>
                        <a:pt x="23" y="8"/>
                      </a:lnTo>
                      <a:close/>
                      <a:moveTo>
                        <a:pt x="0" y="15"/>
                      </a:moveTo>
                      <a:lnTo>
                        <a:pt x="8" y="23"/>
                      </a:lnTo>
                      <a:lnTo>
                        <a:pt x="19" y="19"/>
                      </a:lnTo>
                      <a:lnTo>
                        <a:pt x="12" y="11"/>
                      </a:lnTo>
                      <a:lnTo>
                        <a:pt x="0" y="15"/>
                      </a:lnTo>
                      <a:lnTo>
                        <a:pt x="0" y="15"/>
                      </a:lnTo>
                      <a:close/>
                    </a:path>
                  </a:pathLst>
                </a:custGeom>
                <a:solidFill>
                  <a:srgbClr val="E5E5E5"/>
                </a:solidFill>
                <a:ln w="9525">
                  <a:noFill/>
                  <a:round/>
                  <a:headEnd/>
                  <a:tailEnd/>
                </a:ln>
              </p:spPr>
              <p:txBody>
                <a:bodyPr/>
                <a:lstStyle/>
                <a:p>
                  <a:endParaRPr lang="en-US"/>
                </a:p>
              </p:txBody>
            </p:sp>
            <p:sp>
              <p:nvSpPr>
                <p:cNvPr id="385938" name="Freeform 914"/>
                <p:cNvSpPr>
                  <a:spLocks noChangeAspect="1" noEditPoints="1"/>
                </p:cNvSpPr>
                <p:nvPr/>
              </p:nvSpPr>
              <p:spPr bwMode="auto">
                <a:xfrm>
                  <a:off x="1161" y="3055"/>
                  <a:ext cx="335" cy="125"/>
                </a:xfrm>
                <a:custGeom>
                  <a:avLst/>
                  <a:gdLst/>
                  <a:ahLst/>
                  <a:cxnLst>
                    <a:cxn ang="0">
                      <a:pos x="283" y="12"/>
                    </a:cxn>
                    <a:cxn ang="0">
                      <a:pos x="279" y="42"/>
                    </a:cxn>
                    <a:cxn ang="0">
                      <a:pos x="264" y="23"/>
                    </a:cxn>
                    <a:cxn ang="0">
                      <a:pos x="237" y="27"/>
                    </a:cxn>
                    <a:cxn ang="0">
                      <a:pos x="230" y="57"/>
                    </a:cxn>
                    <a:cxn ang="0">
                      <a:pos x="219" y="38"/>
                    </a:cxn>
                    <a:cxn ang="0">
                      <a:pos x="200" y="38"/>
                    </a:cxn>
                    <a:cxn ang="0">
                      <a:pos x="226" y="57"/>
                    </a:cxn>
                    <a:cxn ang="0">
                      <a:pos x="196" y="49"/>
                    </a:cxn>
                    <a:cxn ang="0">
                      <a:pos x="200" y="38"/>
                    </a:cxn>
                    <a:cxn ang="0">
                      <a:pos x="196" y="49"/>
                    </a:cxn>
                    <a:cxn ang="0">
                      <a:pos x="173" y="65"/>
                    </a:cxn>
                    <a:cxn ang="0">
                      <a:pos x="177" y="46"/>
                    </a:cxn>
                    <a:cxn ang="0">
                      <a:pos x="162" y="49"/>
                    </a:cxn>
                    <a:cxn ang="0">
                      <a:pos x="158" y="80"/>
                    </a:cxn>
                    <a:cxn ang="0">
                      <a:pos x="143" y="61"/>
                    </a:cxn>
                    <a:cxn ang="0">
                      <a:pos x="128" y="61"/>
                    </a:cxn>
                    <a:cxn ang="0">
                      <a:pos x="155" y="84"/>
                    </a:cxn>
                    <a:cxn ang="0">
                      <a:pos x="125" y="76"/>
                    </a:cxn>
                    <a:cxn ang="0">
                      <a:pos x="128" y="61"/>
                    </a:cxn>
                    <a:cxn ang="0">
                      <a:pos x="125" y="76"/>
                    </a:cxn>
                    <a:cxn ang="0">
                      <a:pos x="102" y="87"/>
                    </a:cxn>
                    <a:cxn ang="0">
                      <a:pos x="106" y="68"/>
                    </a:cxn>
                    <a:cxn ang="0">
                      <a:pos x="91" y="72"/>
                    </a:cxn>
                    <a:cxn ang="0">
                      <a:pos x="87" y="103"/>
                    </a:cxn>
                    <a:cxn ang="0">
                      <a:pos x="72" y="87"/>
                    </a:cxn>
                    <a:cxn ang="0">
                      <a:pos x="57" y="84"/>
                    </a:cxn>
                    <a:cxn ang="0">
                      <a:pos x="79" y="106"/>
                    </a:cxn>
                    <a:cxn ang="0">
                      <a:pos x="53" y="99"/>
                    </a:cxn>
                    <a:cxn ang="0">
                      <a:pos x="57" y="84"/>
                    </a:cxn>
                    <a:cxn ang="0">
                      <a:pos x="53" y="99"/>
                    </a:cxn>
                    <a:cxn ang="0">
                      <a:pos x="30" y="114"/>
                    </a:cxn>
                    <a:cxn ang="0">
                      <a:pos x="30" y="91"/>
                    </a:cxn>
                    <a:cxn ang="0">
                      <a:pos x="19" y="95"/>
                    </a:cxn>
                    <a:cxn ang="0">
                      <a:pos x="12" y="125"/>
                    </a:cxn>
                    <a:cxn ang="0">
                      <a:pos x="0" y="110"/>
                    </a:cxn>
                    <a:cxn ang="0">
                      <a:pos x="249" y="23"/>
                    </a:cxn>
                    <a:cxn ang="0">
                      <a:pos x="275" y="42"/>
                    </a:cxn>
                    <a:cxn ang="0">
                      <a:pos x="245" y="34"/>
                    </a:cxn>
                    <a:cxn ang="0">
                      <a:pos x="249" y="23"/>
                    </a:cxn>
                    <a:cxn ang="0">
                      <a:pos x="328" y="12"/>
                    </a:cxn>
                    <a:cxn ang="0">
                      <a:pos x="298" y="27"/>
                    </a:cxn>
                    <a:cxn ang="0">
                      <a:pos x="298" y="8"/>
                    </a:cxn>
                  </a:cxnLst>
                  <a:rect l="0" t="0" r="r" b="b"/>
                  <a:pathLst>
                    <a:path w="335" h="125">
                      <a:moveTo>
                        <a:pt x="264" y="23"/>
                      </a:moveTo>
                      <a:lnTo>
                        <a:pt x="271" y="15"/>
                      </a:lnTo>
                      <a:lnTo>
                        <a:pt x="283" y="12"/>
                      </a:lnTo>
                      <a:lnTo>
                        <a:pt x="294" y="19"/>
                      </a:lnTo>
                      <a:lnTo>
                        <a:pt x="298" y="34"/>
                      </a:lnTo>
                      <a:lnTo>
                        <a:pt x="279" y="42"/>
                      </a:lnTo>
                      <a:lnTo>
                        <a:pt x="271" y="34"/>
                      </a:lnTo>
                      <a:lnTo>
                        <a:pt x="271" y="27"/>
                      </a:lnTo>
                      <a:lnTo>
                        <a:pt x="264" y="23"/>
                      </a:lnTo>
                      <a:lnTo>
                        <a:pt x="264" y="23"/>
                      </a:lnTo>
                      <a:close/>
                      <a:moveTo>
                        <a:pt x="226" y="31"/>
                      </a:moveTo>
                      <a:lnTo>
                        <a:pt x="237" y="27"/>
                      </a:lnTo>
                      <a:lnTo>
                        <a:pt x="245" y="34"/>
                      </a:lnTo>
                      <a:lnTo>
                        <a:pt x="249" y="49"/>
                      </a:lnTo>
                      <a:lnTo>
                        <a:pt x="230" y="57"/>
                      </a:lnTo>
                      <a:lnTo>
                        <a:pt x="222" y="49"/>
                      </a:lnTo>
                      <a:lnTo>
                        <a:pt x="222" y="42"/>
                      </a:lnTo>
                      <a:lnTo>
                        <a:pt x="219" y="38"/>
                      </a:lnTo>
                      <a:lnTo>
                        <a:pt x="226" y="31"/>
                      </a:lnTo>
                      <a:lnTo>
                        <a:pt x="226" y="31"/>
                      </a:lnTo>
                      <a:close/>
                      <a:moveTo>
                        <a:pt x="200" y="38"/>
                      </a:moveTo>
                      <a:lnTo>
                        <a:pt x="211" y="34"/>
                      </a:lnTo>
                      <a:lnTo>
                        <a:pt x="222" y="42"/>
                      </a:lnTo>
                      <a:lnTo>
                        <a:pt x="226" y="57"/>
                      </a:lnTo>
                      <a:lnTo>
                        <a:pt x="207" y="65"/>
                      </a:lnTo>
                      <a:lnTo>
                        <a:pt x="200" y="57"/>
                      </a:lnTo>
                      <a:lnTo>
                        <a:pt x="196" y="49"/>
                      </a:lnTo>
                      <a:lnTo>
                        <a:pt x="192" y="46"/>
                      </a:lnTo>
                      <a:lnTo>
                        <a:pt x="200" y="38"/>
                      </a:lnTo>
                      <a:lnTo>
                        <a:pt x="200" y="38"/>
                      </a:lnTo>
                      <a:close/>
                      <a:moveTo>
                        <a:pt x="177" y="46"/>
                      </a:moveTo>
                      <a:lnTo>
                        <a:pt x="189" y="42"/>
                      </a:lnTo>
                      <a:lnTo>
                        <a:pt x="196" y="49"/>
                      </a:lnTo>
                      <a:lnTo>
                        <a:pt x="204" y="65"/>
                      </a:lnTo>
                      <a:lnTo>
                        <a:pt x="181" y="72"/>
                      </a:lnTo>
                      <a:lnTo>
                        <a:pt x="173" y="65"/>
                      </a:lnTo>
                      <a:lnTo>
                        <a:pt x="173" y="61"/>
                      </a:lnTo>
                      <a:lnTo>
                        <a:pt x="170" y="57"/>
                      </a:lnTo>
                      <a:lnTo>
                        <a:pt x="177" y="46"/>
                      </a:lnTo>
                      <a:lnTo>
                        <a:pt x="177" y="46"/>
                      </a:lnTo>
                      <a:close/>
                      <a:moveTo>
                        <a:pt x="151" y="53"/>
                      </a:moveTo>
                      <a:lnTo>
                        <a:pt x="162" y="49"/>
                      </a:lnTo>
                      <a:lnTo>
                        <a:pt x="173" y="61"/>
                      </a:lnTo>
                      <a:lnTo>
                        <a:pt x="177" y="72"/>
                      </a:lnTo>
                      <a:lnTo>
                        <a:pt x="158" y="80"/>
                      </a:lnTo>
                      <a:lnTo>
                        <a:pt x="151" y="72"/>
                      </a:lnTo>
                      <a:lnTo>
                        <a:pt x="147" y="68"/>
                      </a:lnTo>
                      <a:lnTo>
                        <a:pt x="143" y="61"/>
                      </a:lnTo>
                      <a:lnTo>
                        <a:pt x="151" y="53"/>
                      </a:lnTo>
                      <a:lnTo>
                        <a:pt x="151" y="53"/>
                      </a:lnTo>
                      <a:close/>
                      <a:moveTo>
                        <a:pt x="128" y="61"/>
                      </a:moveTo>
                      <a:lnTo>
                        <a:pt x="140" y="57"/>
                      </a:lnTo>
                      <a:lnTo>
                        <a:pt x="147" y="65"/>
                      </a:lnTo>
                      <a:lnTo>
                        <a:pt x="155" y="84"/>
                      </a:lnTo>
                      <a:lnTo>
                        <a:pt x="132" y="87"/>
                      </a:lnTo>
                      <a:lnTo>
                        <a:pt x="128" y="80"/>
                      </a:lnTo>
                      <a:lnTo>
                        <a:pt x="125" y="76"/>
                      </a:lnTo>
                      <a:lnTo>
                        <a:pt x="121" y="72"/>
                      </a:lnTo>
                      <a:lnTo>
                        <a:pt x="128" y="61"/>
                      </a:lnTo>
                      <a:lnTo>
                        <a:pt x="128" y="61"/>
                      </a:lnTo>
                      <a:close/>
                      <a:moveTo>
                        <a:pt x="106" y="68"/>
                      </a:moveTo>
                      <a:lnTo>
                        <a:pt x="117" y="65"/>
                      </a:lnTo>
                      <a:lnTo>
                        <a:pt x="125" y="76"/>
                      </a:lnTo>
                      <a:lnTo>
                        <a:pt x="128" y="91"/>
                      </a:lnTo>
                      <a:lnTo>
                        <a:pt x="109" y="95"/>
                      </a:lnTo>
                      <a:lnTo>
                        <a:pt x="102" y="87"/>
                      </a:lnTo>
                      <a:lnTo>
                        <a:pt x="102" y="84"/>
                      </a:lnTo>
                      <a:lnTo>
                        <a:pt x="98" y="76"/>
                      </a:lnTo>
                      <a:lnTo>
                        <a:pt x="106" y="68"/>
                      </a:lnTo>
                      <a:lnTo>
                        <a:pt x="106" y="68"/>
                      </a:lnTo>
                      <a:close/>
                      <a:moveTo>
                        <a:pt x="79" y="76"/>
                      </a:moveTo>
                      <a:lnTo>
                        <a:pt x="91" y="72"/>
                      </a:lnTo>
                      <a:lnTo>
                        <a:pt x="102" y="84"/>
                      </a:lnTo>
                      <a:lnTo>
                        <a:pt x="106" y="99"/>
                      </a:lnTo>
                      <a:lnTo>
                        <a:pt x="87" y="103"/>
                      </a:lnTo>
                      <a:lnTo>
                        <a:pt x="79" y="95"/>
                      </a:lnTo>
                      <a:lnTo>
                        <a:pt x="76" y="91"/>
                      </a:lnTo>
                      <a:lnTo>
                        <a:pt x="72" y="87"/>
                      </a:lnTo>
                      <a:lnTo>
                        <a:pt x="79" y="76"/>
                      </a:lnTo>
                      <a:lnTo>
                        <a:pt x="79" y="76"/>
                      </a:lnTo>
                      <a:close/>
                      <a:moveTo>
                        <a:pt x="57" y="84"/>
                      </a:moveTo>
                      <a:lnTo>
                        <a:pt x="68" y="80"/>
                      </a:lnTo>
                      <a:lnTo>
                        <a:pt x="76" y="91"/>
                      </a:lnTo>
                      <a:lnTo>
                        <a:pt x="79" y="106"/>
                      </a:lnTo>
                      <a:lnTo>
                        <a:pt x="61" y="110"/>
                      </a:lnTo>
                      <a:lnTo>
                        <a:pt x="53" y="103"/>
                      </a:lnTo>
                      <a:lnTo>
                        <a:pt x="53" y="99"/>
                      </a:lnTo>
                      <a:lnTo>
                        <a:pt x="49" y="95"/>
                      </a:lnTo>
                      <a:lnTo>
                        <a:pt x="57" y="84"/>
                      </a:lnTo>
                      <a:lnTo>
                        <a:pt x="57" y="84"/>
                      </a:lnTo>
                      <a:close/>
                      <a:moveTo>
                        <a:pt x="30" y="91"/>
                      </a:moveTo>
                      <a:lnTo>
                        <a:pt x="42" y="87"/>
                      </a:lnTo>
                      <a:lnTo>
                        <a:pt x="53" y="99"/>
                      </a:lnTo>
                      <a:lnTo>
                        <a:pt x="57" y="114"/>
                      </a:lnTo>
                      <a:lnTo>
                        <a:pt x="38" y="118"/>
                      </a:lnTo>
                      <a:lnTo>
                        <a:pt x="30" y="114"/>
                      </a:lnTo>
                      <a:lnTo>
                        <a:pt x="27" y="106"/>
                      </a:lnTo>
                      <a:lnTo>
                        <a:pt x="23" y="103"/>
                      </a:lnTo>
                      <a:lnTo>
                        <a:pt x="30" y="91"/>
                      </a:lnTo>
                      <a:lnTo>
                        <a:pt x="30" y="91"/>
                      </a:lnTo>
                      <a:close/>
                      <a:moveTo>
                        <a:pt x="8" y="99"/>
                      </a:moveTo>
                      <a:lnTo>
                        <a:pt x="19" y="95"/>
                      </a:lnTo>
                      <a:lnTo>
                        <a:pt x="27" y="106"/>
                      </a:lnTo>
                      <a:lnTo>
                        <a:pt x="30" y="122"/>
                      </a:lnTo>
                      <a:lnTo>
                        <a:pt x="12" y="125"/>
                      </a:lnTo>
                      <a:lnTo>
                        <a:pt x="8" y="122"/>
                      </a:lnTo>
                      <a:lnTo>
                        <a:pt x="4" y="114"/>
                      </a:lnTo>
                      <a:lnTo>
                        <a:pt x="0" y="110"/>
                      </a:lnTo>
                      <a:lnTo>
                        <a:pt x="8" y="99"/>
                      </a:lnTo>
                      <a:lnTo>
                        <a:pt x="8" y="99"/>
                      </a:lnTo>
                      <a:close/>
                      <a:moveTo>
                        <a:pt x="249" y="23"/>
                      </a:moveTo>
                      <a:lnTo>
                        <a:pt x="260" y="19"/>
                      </a:lnTo>
                      <a:lnTo>
                        <a:pt x="271" y="27"/>
                      </a:lnTo>
                      <a:lnTo>
                        <a:pt x="275" y="42"/>
                      </a:lnTo>
                      <a:lnTo>
                        <a:pt x="256" y="49"/>
                      </a:lnTo>
                      <a:lnTo>
                        <a:pt x="249" y="42"/>
                      </a:lnTo>
                      <a:lnTo>
                        <a:pt x="245" y="34"/>
                      </a:lnTo>
                      <a:lnTo>
                        <a:pt x="241" y="31"/>
                      </a:lnTo>
                      <a:lnTo>
                        <a:pt x="249" y="23"/>
                      </a:lnTo>
                      <a:lnTo>
                        <a:pt x="249" y="23"/>
                      </a:lnTo>
                      <a:close/>
                      <a:moveTo>
                        <a:pt x="298" y="8"/>
                      </a:moveTo>
                      <a:lnTo>
                        <a:pt x="317" y="0"/>
                      </a:lnTo>
                      <a:lnTo>
                        <a:pt x="328" y="12"/>
                      </a:lnTo>
                      <a:lnTo>
                        <a:pt x="335" y="23"/>
                      </a:lnTo>
                      <a:lnTo>
                        <a:pt x="301" y="34"/>
                      </a:lnTo>
                      <a:lnTo>
                        <a:pt x="298" y="27"/>
                      </a:lnTo>
                      <a:lnTo>
                        <a:pt x="294" y="19"/>
                      </a:lnTo>
                      <a:lnTo>
                        <a:pt x="290" y="15"/>
                      </a:lnTo>
                      <a:lnTo>
                        <a:pt x="298" y="8"/>
                      </a:lnTo>
                      <a:lnTo>
                        <a:pt x="298" y="8"/>
                      </a:lnTo>
                      <a:close/>
                    </a:path>
                  </a:pathLst>
                </a:custGeom>
                <a:solidFill>
                  <a:srgbClr val="F4F4D1"/>
                </a:solidFill>
                <a:ln w="9525">
                  <a:noFill/>
                  <a:round/>
                  <a:headEnd/>
                  <a:tailEnd/>
                </a:ln>
              </p:spPr>
              <p:txBody>
                <a:bodyPr/>
                <a:lstStyle/>
                <a:p>
                  <a:endParaRPr lang="en-US"/>
                </a:p>
              </p:txBody>
            </p:sp>
            <p:sp>
              <p:nvSpPr>
                <p:cNvPr id="385939" name="Freeform 915"/>
                <p:cNvSpPr>
                  <a:spLocks noChangeAspect="1"/>
                </p:cNvSpPr>
                <p:nvPr/>
              </p:nvSpPr>
              <p:spPr bwMode="auto">
                <a:xfrm>
                  <a:off x="1429" y="3067"/>
                  <a:ext cx="30" cy="30"/>
                </a:xfrm>
                <a:custGeom>
                  <a:avLst/>
                  <a:gdLst/>
                  <a:ahLst/>
                  <a:cxnLst>
                    <a:cxn ang="0">
                      <a:pos x="0" y="11"/>
                    </a:cxn>
                    <a:cxn ang="0">
                      <a:pos x="7" y="3"/>
                    </a:cxn>
                    <a:cxn ang="0">
                      <a:pos x="18" y="0"/>
                    </a:cxn>
                    <a:cxn ang="0">
                      <a:pos x="26" y="7"/>
                    </a:cxn>
                    <a:cxn ang="0">
                      <a:pos x="30" y="22"/>
                    </a:cxn>
                    <a:cxn ang="0">
                      <a:pos x="11" y="30"/>
                    </a:cxn>
                    <a:cxn ang="0">
                      <a:pos x="3" y="22"/>
                    </a:cxn>
                    <a:cxn ang="0">
                      <a:pos x="3" y="15"/>
                    </a:cxn>
                    <a:cxn ang="0">
                      <a:pos x="0" y="11"/>
                    </a:cxn>
                  </a:cxnLst>
                  <a:rect l="0" t="0" r="r" b="b"/>
                  <a:pathLst>
                    <a:path w="30" h="30">
                      <a:moveTo>
                        <a:pt x="0" y="11"/>
                      </a:moveTo>
                      <a:lnTo>
                        <a:pt x="7" y="3"/>
                      </a:lnTo>
                      <a:lnTo>
                        <a:pt x="18" y="0"/>
                      </a:lnTo>
                      <a:lnTo>
                        <a:pt x="26" y="7"/>
                      </a:lnTo>
                      <a:lnTo>
                        <a:pt x="30" y="22"/>
                      </a:lnTo>
                      <a:lnTo>
                        <a:pt x="11" y="30"/>
                      </a:lnTo>
                      <a:lnTo>
                        <a:pt x="3" y="22"/>
                      </a:lnTo>
                      <a:lnTo>
                        <a:pt x="3" y="15"/>
                      </a:lnTo>
                      <a:lnTo>
                        <a:pt x="0" y="11"/>
                      </a:lnTo>
                    </a:path>
                  </a:pathLst>
                </a:custGeom>
                <a:noFill/>
                <a:ln w="6350">
                  <a:solidFill>
                    <a:srgbClr val="000000"/>
                  </a:solidFill>
                  <a:prstDash val="solid"/>
                  <a:round/>
                  <a:headEnd/>
                  <a:tailEnd/>
                </a:ln>
              </p:spPr>
              <p:txBody>
                <a:bodyPr/>
                <a:lstStyle/>
                <a:p>
                  <a:endParaRPr lang="en-US"/>
                </a:p>
              </p:txBody>
            </p:sp>
            <p:sp>
              <p:nvSpPr>
                <p:cNvPr id="385940" name="Freeform 916"/>
                <p:cNvSpPr>
                  <a:spLocks noChangeAspect="1"/>
                </p:cNvSpPr>
                <p:nvPr/>
              </p:nvSpPr>
              <p:spPr bwMode="auto">
                <a:xfrm>
                  <a:off x="1380" y="3082"/>
                  <a:ext cx="30" cy="30"/>
                </a:xfrm>
                <a:custGeom>
                  <a:avLst/>
                  <a:gdLst/>
                  <a:ahLst/>
                  <a:cxnLst>
                    <a:cxn ang="0">
                      <a:pos x="7" y="4"/>
                    </a:cxn>
                    <a:cxn ang="0">
                      <a:pos x="18" y="0"/>
                    </a:cxn>
                    <a:cxn ang="0">
                      <a:pos x="26" y="7"/>
                    </a:cxn>
                    <a:cxn ang="0">
                      <a:pos x="30" y="22"/>
                    </a:cxn>
                    <a:cxn ang="0">
                      <a:pos x="11" y="30"/>
                    </a:cxn>
                    <a:cxn ang="0">
                      <a:pos x="3" y="22"/>
                    </a:cxn>
                    <a:cxn ang="0">
                      <a:pos x="3" y="15"/>
                    </a:cxn>
                    <a:cxn ang="0">
                      <a:pos x="0" y="11"/>
                    </a:cxn>
                    <a:cxn ang="0">
                      <a:pos x="7" y="4"/>
                    </a:cxn>
                  </a:cxnLst>
                  <a:rect l="0" t="0" r="r" b="b"/>
                  <a:pathLst>
                    <a:path w="30" h="30">
                      <a:moveTo>
                        <a:pt x="7" y="4"/>
                      </a:moveTo>
                      <a:lnTo>
                        <a:pt x="18" y="0"/>
                      </a:lnTo>
                      <a:lnTo>
                        <a:pt x="26" y="7"/>
                      </a:lnTo>
                      <a:lnTo>
                        <a:pt x="30" y="22"/>
                      </a:lnTo>
                      <a:lnTo>
                        <a:pt x="11" y="30"/>
                      </a:lnTo>
                      <a:lnTo>
                        <a:pt x="3" y="22"/>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5941" name="Freeform 917"/>
                <p:cNvSpPr>
                  <a:spLocks noChangeAspect="1"/>
                </p:cNvSpPr>
                <p:nvPr/>
              </p:nvSpPr>
              <p:spPr bwMode="auto">
                <a:xfrm>
                  <a:off x="1353" y="3089"/>
                  <a:ext cx="34" cy="31"/>
                </a:xfrm>
                <a:custGeom>
                  <a:avLst/>
                  <a:gdLst/>
                  <a:ahLst/>
                  <a:cxnLst>
                    <a:cxn ang="0">
                      <a:pos x="8" y="4"/>
                    </a:cxn>
                    <a:cxn ang="0">
                      <a:pos x="23" y="0"/>
                    </a:cxn>
                    <a:cxn ang="0">
                      <a:pos x="30" y="8"/>
                    </a:cxn>
                    <a:cxn ang="0">
                      <a:pos x="34" y="23"/>
                    </a:cxn>
                    <a:cxn ang="0">
                      <a:pos x="15" y="31"/>
                    </a:cxn>
                    <a:cxn ang="0">
                      <a:pos x="8" y="23"/>
                    </a:cxn>
                    <a:cxn ang="0">
                      <a:pos x="8" y="15"/>
                    </a:cxn>
                    <a:cxn ang="0">
                      <a:pos x="0" y="12"/>
                    </a:cxn>
                    <a:cxn ang="0">
                      <a:pos x="8" y="4"/>
                    </a:cxn>
                  </a:cxnLst>
                  <a:rect l="0" t="0" r="r" b="b"/>
                  <a:pathLst>
                    <a:path w="34" h="31">
                      <a:moveTo>
                        <a:pt x="8" y="4"/>
                      </a:moveTo>
                      <a:lnTo>
                        <a:pt x="23" y="0"/>
                      </a:lnTo>
                      <a:lnTo>
                        <a:pt x="30" y="8"/>
                      </a:lnTo>
                      <a:lnTo>
                        <a:pt x="34" y="23"/>
                      </a:lnTo>
                      <a:lnTo>
                        <a:pt x="15" y="31"/>
                      </a:lnTo>
                      <a:lnTo>
                        <a:pt x="8" y="23"/>
                      </a:lnTo>
                      <a:lnTo>
                        <a:pt x="8"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5942" name="Freeform 918"/>
                <p:cNvSpPr>
                  <a:spLocks noChangeAspect="1"/>
                </p:cNvSpPr>
                <p:nvPr/>
              </p:nvSpPr>
              <p:spPr bwMode="auto">
                <a:xfrm>
                  <a:off x="1331" y="3097"/>
                  <a:ext cx="34" cy="30"/>
                </a:xfrm>
                <a:custGeom>
                  <a:avLst/>
                  <a:gdLst/>
                  <a:ahLst/>
                  <a:cxnLst>
                    <a:cxn ang="0">
                      <a:pos x="7" y="4"/>
                    </a:cxn>
                    <a:cxn ang="0">
                      <a:pos x="19" y="0"/>
                    </a:cxn>
                    <a:cxn ang="0">
                      <a:pos x="30" y="7"/>
                    </a:cxn>
                    <a:cxn ang="0">
                      <a:pos x="34" y="23"/>
                    </a:cxn>
                    <a:cxn ang="0">
                      <a:pos x="11" y="30"/>
                    </a:cxn>
                    <a:cxn ang="0">
                      <a:pos x="3" y="23"/>
                    </a:cxn>
                    <a:cxn ang="0">
                      <a:pos x="3" y="15"/>
                    </a:cxn>
                    <a:cxn ang="0">
                      <a:pos x="0" y="11"/>
                    </a:cxn>
                    <a:cxn ang="0">
                      <a:pos x="7" y="4"/>
                    </a:cxn>
                  </a:cxnLst>
                  <a:rect l="0" t="0" r="r" b="b"/>
                  <a:pathLst>
                    <a:path w="34" h="30">
                      <a:moveTo>
                        <a:pt x="7" y="4"/>
                      </a:moveTo>
                      <a:lnTo>
                        <a:pt x="19" y="0"/>
                      </a:lnTo>
                      <a:lnTo>
                        <a:pt x="30" y="7"/>
                      </a:lnTo>
                      <a:lnTo>
                        <a:pt x="34" y="23"/>
                      </a:lnTo>
                      <a:lnTo>
                        <a:pt x="11" y="30"/>
                      </a:lnTo>
                      <a:lnTo>
                        <a:pt x="3"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5943" name="Freeform 919"/>
                <p:cNvSpPr>
                  <a:spLocks noChangeAspect="1"/>
                </p:cNvSpPr>
                <p:nvPr/>
              </p:nvSpPr>
              <p:spPr bwMode="auto">
                <a:xfrm>
                  <a:off x="1308" y="3104"/>
                  <a:ext cx="30" cy="31"/>
                </a:xfrm>
                <a:custGeom>
                  <a:avLst/>
                  <a:gdLst/>
                  <a:ahLst/>
                  <a:cxnLst>
                    <a:cxn ang="0">
                      <a:pos x="4" y="4"/>
                    </a:cxn>
                    <a:cxn ang="0">
                      <a:pos x="19" y="0"/>
                    </a:cxn>
                    <a:cxn ang="0">
                      <a:pos x="26" y="8"/>
                    </a:cxn>
                    <a:cxn ang="0">
                      <a:pos x="30" y="23"/>
                    </a:cxn>
                    <a:cxn ang="0">
                      <a:pos x="11" y="31"/>
                    </a:cxn>
                    <a:cxn ang="0">
                      <a:pos x="4" y="23"/>
                    </a:cxn>
                    <a:cxn ang="0">
                      <a:pos x="4" y="16"/>
                    </a:cxn>
                    <a:cxn ang="0">
                      <a:pos x="0" y="12"/>
                    </a:cxn>
                    <a:cxn ang="0">
                      <a:pos x="4" y="4"/>
                    </a:cxn>
                  </a:cxnLst>
                  <a:rect l="0" t="0" r="r" b="b"/>
                  <a:pathLst>
                    <a:path w="30" h="31">
                      <a:moveTo>
                        <a:pt x="4" y="4"/>
                      </a:moveTo>
                      <a:lnTo>
                        <a:pt x="19" y="0"/>
                      </a:lnTo>
                      <a:lnTo>
                        <a:pt x="26" y="8"/>
                      </a:lnTo>
                      <a:lnTo>
                        <a:pt x="30" y="23"/>
                      </a:lnTo>
                      <a:lnTo>
                        <a:pt x="11" y="31"/>
                      </a:lnTo>
                      <a:lnTo>
                        <a:pt x="4"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85944" name="Freeform 920"/>
                <p:cNvSpPr>
                  <a:spLocks noChangeAspect="1"/>
                </p:cNvSpPr>
                <p:nvPr/>
              </p:nvSpPr>
              <p:spPr bwMode="auto">
                <a:xfrm>
                  <a:off x="1282" y="3112"/>
                  <a:ext cx="34" cy="30"/>
                </a:xfrm>
                <a:custGeom>
                  <a:avLst/>
                  <a:gdLst/>
                  <a:ahLst/>
                  <a:cxnLst>
                    <a:cxn ang="0">
                      <a:pos x="7" y="4"/>
                    </a:cxn>
                    <a:cxn ang="0">
                      <a:pos x="19" y="0"/>
                    </a:cxn>
                    <a:cxn ang="0">
                      <a:pos x="26" y="8"/>
                    </a:cxn>
                    <a:cxn ang="0">
                      <a:pos x="34" y="23"/>
                    </a:cxn>
                    <a:cxn ang="0">
                      <a:pos x="11" y="30"/>
                    </a:cxn>
                    <a:cxn ang="0">
                      <a:pos x="7" y="23"/>
                    </a:cxn>
                    <a:cxn ang="0">
                      <a:pos x="4" y="19"/>
                    </a:cxn>
                    <a:cxn ang="0">
                      <a:pos x="0" y="11"/>
                    </a:cxn>
                    <a:cxn ang="0">
                      <a:pos x="7" y="4"/>
                    </a:cxn>
                  </a:cxnLst>
                  <a:rect l="0" t="0" r="r" b="b"/>
                  <a:pathLst>
                    <a:path w="34" h="30">
                      <a:moveTo>
                        <a:pt x="7" y="4"/>
                      </a:moveTo>
                      <a:lnTo>
                        <a:pt x="19" y="0"/>
                      </a:lnTo>
                      <a:lnTo>
                        <a:pt x="26" y="8"/>
                      </a:lnTo>
                      <a:lnTo>
                        <a:pt x="34" y="23"/>
                      </a:lnTo>
                      <a:lnTo>
                        <a:pt x="11" y="30"/>
                      </a:lnTo>
                      <a:lnTo>
                        <a:pt x="7"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5945" name="Freeform 921"/>
                <p:cNvSpPr>
                  <a:spLocks noChangeAspect="1"/>
                </p:cNvSpPr>
                <p:nvPr/>
              </p:nvSpPr>
              <p:spPr bwMode="auto">
                <a:xfrm>
                  <a:off x="1259" y="3120"/>
                  <a:ext cx="30" cy="30"/>
                </a:xfrm>
                <a:custGeom>
                  <a:avLst/>
                  <a:gdLst/>
                  <a:ahLst/>
                  <a:cxnLst>
                    <a:cxn ang="0">
                      <a:pos x="8" y="3"/>
                    </a:cxn>
                    <a:cxn ang="0">
                      <a:pos x="19" y="0"/>
                    </a:cxn>
                    <a:cxn ang="0">
                      <a:pos x="27" y="11"/>
                    </a:cxn>
                    <a:cxn ang="0">
                      <a:pos x="30" y="26"/>
                    </a:cxn>
                    <a:cxn ang="0">
                      <a:pos x="11" y="30"/>
                    </a:cxn>
                    <a:cxn ang="0">
                      <a:pos x="4" y="22"/>
                    </a:cxn>
                    <a:cxn ang="0">
                      <a:pos x="4" y="19"/>
                    </a:cxn>
                    <a:cxn ang="0">
                      <a:pos x="0" y="11"/>
                    </a:cxn>
                    <a:cxn ang="0">
                      <a:pos x="8" y="3"/>
                    </a:cxn>
                  </a:cxnLst>
                  <a:rect l="0" t="0" r="r" b="b"/>
                  <a:pathLst>
                    <a:path w="30" h="30">
                      <a:moveTo>
                        <a:pt x="8" y="3"/>
                      </a:moveTo>
                      <a:lnTo>
                        <a:pt x="19" y="0"/>
                      </a:lnTo>
                      <a:lnTo>
                        <a:pt x="27" y="11"/>
                      </a:lnTo>
                      <a:lnTo>
                        <a:pt x="30" y="26"/>
                      </a:lnTo>
                      <a:lnTo>
                        <a:pt x="11" y="30"/>
                      </a:lnTo>
                      <a:lnTo>
                        <a:pt x="4"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85946" name="Freeform 922"/>
                <p:cNvSpPr>
                  <a:spLocks noChangeAspect="1"/>
                </p:cNvSpPr>
                <p:nvPr/>
              </p:nvSpPr>
              <p:spPr bwMode="auto">
                <a:xfrm>
                  <a:off x="1233" y="3127"/>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5947" name="Freeform 923"/>
                <p:cNvSpPr>
                  <a:spLocks noChangeAspect="1"/>
                </p:cNvSpPr>
                <p:nvPr/>
              </p:nvSpPr>
              <p:spPr bwMode="auto">
                <a:xfrm>
                  <a:off x="1210" y="3135"/>
                  <a:ext cx="30" cy="30"/>
                </a:xfrm>
                <a:custGeom>
                  <a:avLst/>
                  <a:gdLst/>
                  <a:ahLst/>
                  <a:cxnLst>
                    <a:cxn ang="0">
                      <a:pos x="8" y="4"/>
                    </a:cxn>
                    <a:cxn ang="0">
                      <a:pos x="19" y="0"/>
                    </a:cxn>
                    <a:cxn ang="0">
                      <a:pos x="27" y="11"/>
                    </a:cxn>
                    <a:cxn ang="0">
                      <a:pos x="30" y="26"/>
                    </a:cxn>
                    <a:cxn ang="0">
                      <a:pos x="12" y="30"/>
                    </a:cxn>
                    <a:cxn ang="0">
                      <a:pos x="4" y="23"/>
                    </a:cxn>
                    <a:cxn ang="0">
                      <a:pos x="4" y="19"/>
                    </a:cxn>
                    <a:cxn ang="0">
                      <a:pos x="0" y="15"/>
                    </a:cxn>
                    <a:cxn ang="0">
                      <a:pos x="8" y="4"/>
                    </a:cxn>
                  </a:cxnLst>
                  <a:rect l="0" t="0" r="r" b="b"/>
                  <a:pathLst>
                    <a:path w="30" h="30">
                      <a:moveTo>
                        <a:pt x="8" y="4"/>
                      </a:moveTo>
                      <a:lnTo>
                        <a:pt x="19" y="0"/>
                      </a:lnTo>
                      <a:lnTo>
                        <a:pt x="27" y="11"/>
                      </a:lnTo>
                      <a:lnTo>
                        <a:pt x="30" y="26"/>
                      </a:lnTo>
                      <a:lnTo>
                        <a:pt x="12" y="30"/>
                      </a:lnTo>
                      <a:lnTo>
                        <a:pt x="4" y="23"/>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5948" name="Freeform 924"/>
                <p:cNvSpPr>
                  <a:spLocks noChangeAspect="1"/>
                </p:cNvSpPr>
                <p:nvPr/>
              </p:nvSpPr>
              <p:spPr bwMode="auto">
                <a:xfrm>
                  <a:off x="1184" y="3142"/>
                  <a:ext cx="34" cy="31"/>
                </a:xfrm>
                <a:custGeom>
                  <a:avLst/>
                  <a:gdLst/>
                  <a:ahLst/>
                  <a:cxnLst>
                    <a:cxn ang="0">
                      <a:pos x="7" y="4"/>
                    </a:cxn>
                    <a:cxn ang="0">
                      <a:pos x="19" y="0"/>
                    </a:cxn>
                    <a:cxn ang="0">
                      <a:pos x="30" y="12"/>
                    </a:cxn>
                    <a:cxn ang="0">
                      <a:pos x="34" y="27"/>
                    </a:cxn>
                    <a:cxn ang="0">
                      <a:pos x="15" y="31"/>
                    </a:cxn>
                    <a:cxn ang="0">
                      <a:pos x="7" y="27"/>
                    </a:cxn>
                    <a:cxn ang="0">
                      <a:pos x="4" y="19"/>
                    </a:cxn>
                    <a:cxn ang="0">
                      <a:pos x="0" y="16"/>
                    </a:cxn>
                    <a:cxn ang="0">
                      <a:pos x="7" y="4"/>
                    </a:cxn>
                  </a:cxnLst>
                  <a:rect l="0" t="0" r="r" b="b"/>
                  <a:pathLst>
                    <a:path w="34" h="31">
                      <a:moveTo>
                        <a:pt x="7" y="4"/>
                      </a:moveTo>
                      <a:lnTo>
                        <a:pt x="19" y="0"/>
                      </a:lnTo>
                      <a:lnTo>
                        <a:pt x="30" y="12"/>
                      </a:lnTo>
                      <a:lnTo>
                        <a:pt x="34" y="27"/>
                      </a:lnTo>
                      <a:lnTo>
                        <a:pt x="15" y="31"/>
                      </a:lnTo>
                      <a:lnTo>
                        <a:pt x="7" y="27"/>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85949" name="Freeform 925"/>
                <p:cNvSpPr>
                  <a:spLocks noChangeAspect="1"/>
                </p:cNvSpPr>
                <p:nvPr/>
              </p:nvSpPr>
              <p:spPr bwMode="auto">
                <a:xfrm>
                  <a:off x="1161" y="3154"/>
                  <a:ext cx="34" cy="26"/>
                </a:xfrm>
                <a:custGeom>
                  <a:avLst/>
                  <a:gdLst/>
                  <a:ahLst/>
                  <a:cxnLst>
                    <a:cxn ang="0">
                      <a:pos x="8" y="0"/>
                    </a:cxn>
                    <a:cxn ang="0">
                      <a:pos x="19" y="0"/>
                    </a:cxn>
                    <a:cxn ang="0">
                      <a:pos x="27" y="7"/>
                    </a:cxn>
                    <a:cxn ang="0">
                      <a:pos x="34" y="23"/>
                    </a:cxn>
                    <a:cxn ang="0">
                      <a:pos x="12" y="26"/>
                    </a:cxn>
                    <a:cxn ang="0">
                      <a:pos x="8" y="23"/>
                    </a:cxn>
                    <a:cxn ang="0">
                      <a:pos x="4" y="15"/>
                    </a:cxn>
                    <a:cxn ang="0">
                      <a:pos x="0" y="11"/>
                    </a:cxn>
                    <a:cxn ang="0">
                      <a:pos x="8" y="0"/>
                    </a:cxn>
                  </a:cxnLst>
                  <a:rect l="0" t="0" r="r" b="b"/>
                  <a:pathLst>
                    <a:path w="34" h="26">
                      <a:moveTo>
                        <a:pt x="8" y="0"/>
                      </a:moveTo>
                      <a:lnTo>
                        <a:pt x="19" y="0"/>
                      </a:lnTo>
                      <a:lnTo>
                        <a:pt x="27" y="7"/>
                      </a:lnTo>
                      <a:lnTo>
                        <a:pt x="34" y="23"/>
                      </a:lnTo>
                      <a:lnTo>
                        <a:pt x="12" y="26"/>
                      </a:lnTo>
                      <a:lnTo>
                        <a:pt x="8" y="23"/>
                      </a:lnTo>
                      <a:lnTo>
                        <a:pt x="4"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85950" name="Freeform 926"/>
                <p:cNvSpPr>
                  <a:spLocks noChangeAspect="1"/>
                </p:cNvSpPr>
                <p:nvPr/>
              </p:nvSpPr>
              <p:spPr bwMode="auto">
                <a:xfrm>
                  <a:off x="1402" y="3074"/>
                  <a:ext cx="34" cy="30"/>
                </a:xfrm>
                <a:custGeom>
                  <a:avLst/>
                  <a:gdLst/>
                  <a:ahLst/>
                  <a:cxnLst>
                    <a:cxn ang="0">
                      <a:pos x="8" y="4"/>
                    </a:cxn>
                    <a:cxn ang="0">
                      <a:pos x="19" y="0"/>
                    </a:cxn>
                    <a:cxn ang="0">
                      <a:pos x="30" y="8"/>
                    </a:cxn>
                    <a:cxn ang="0">
                      <a:pos x="34" y="23"/>
                    </a:cxn>
                    <a:cxn ang="0">
                      <a:pos x="12" y="30"/>
                    </a:cxn>
                    <a:cxn ang="0">
                      <a:pos x="8" y="23"/>
                    </a:cxn>
                    <a:cxn ang="0">
                      <a:pos x="4" y="15"/>
                    </a:cxn>
                    <a:cxn ang="0">
                      <a:pos x="0" y="12"/>
                    </a:cxn>
                    <a:cxn ang="0">
                      <a:pos x="8" y="4"/>
                    </a:cxn>
                  </a:cxnLst>
                  <a:rect l="0" t="0" r="r" b="b"/>
                  <a:pathLst>
                    <a:path w="34" h="30">
                      <a:moveTo>
                        <a:pt x="8" y="4"/>
                      </a:moveTo>
                      <a:lnTo>
                        <a:pt x="19" y="0"/>
                      </a:lnTo>
                      <a:lnTo>
                        <a:pt x="30" y="8"/>
                      </a:lnTo>
                      <a:lnTo>
                        <a:pt x="34" y="23"/>
                      </a:lnTo>
                      <a:lnTo>
                        <a:pt x="12" y="30"/>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5951" name="Freeform 927"/>
                <p:cNvSpPr>
                  <a:spLocks noChangeAspect="1"/>
                </p:cNvSpPr>
                <p:nvPr/>
              </p:nvSpPr>
              <p:spPr bwMode="auto">
                <a:xfrm>
                  <a:off x="1451" y="3055"/>
                  <a:ext cx="45" cy="34"/>
                </a:xfrm>
                <a:custGeom>
                  <a:avLst/>
                  <a:gdLst/>
                  <a:ahLst/>
                  <a:cxnLst>
                    <a:cxn ang="0">
                      <a:pos x="8" y="8"/>
                    </a:cxn>
                    <a:cxn ang="0">
                      <a:pos x="27" y="0"/>
                    </a:cxn>
                    <a:cxn ang="0">
                      <a:pos x="38" y="8"/>
                    </a:cxn>
                    <a:cxn ang="0">
                      <a:pos x="45" y="23"/>
                    </a:cxn>
                    <a:cxn ang="0">
                      <a:pos x="11" y="34"/>
                    </a:cxn>
                    <a:cxn ang="0">
                      <a:pos x="8" y="27"/>
                    </a:cxn>
                    <a:cxn ang="0">
                      <a:pos x="4" y="19"/>
                    </a:cxn>
                    <a:cxn ang="0">
                      <a:pos x="0" y="15"/>
                    </a:cxn>
                    <a:cxn ang="0">
                      <a:pos x="8" y="8"/>
                    </a:cxn>
                  </a:cxnLst>
                  <a:rect l="0" t="0" r="r" b="b"/>
                  <a:pathLst>
                    <a:path w="45" h="34">
                      <a:moveTo>
                        <a:pt x="8" y="8"/>
                      </a:moveTo>
                      <a:lnTo>
                        <a:pt x="27" y="0"/>
                      </a:lnTo>
                      <a:lnTo>
                        <a:pt x="38" y="8"/>
                      </a:lnTo>
                      <a:lnTo>
                        <a:pt x="45" y="23"/>
                      </a:lnTo>
                      <a:lnTo>
                        <a:pt x="11" y="34"/>
                      </a:lnTo>
                      <a:lnTo>
                        <a:pt x="8" y="27"/>
                      </a:lnTo>
                      <a:lnTo>
                        <a:pt x="4" y="19"/>
                      </a:lnTo>
                      <a:lnTo>
                        <a:pt x="0" y="15"/>
                      </a:lnTo>
                      <a:lnTo>
                        <a:pt x="8" y="8"/>
                      </a:lnTo>
                    </a:path>
                  </a:pathLst>
                </a:custGeom>
                <a:noFill/>
                <a:ln w="6350">
                  <a:solidFill>
                    <a:srgbClr val="000000"/>
                  </a:solidFill>
                  <a:prstDash val="solid"/>
                  <a:round/>
                  <a:headEnd/>
                  <a:tailEnd/>
                </a:ln>
              </p:spPr>
              <p:txBody>
                <a:bodyPr/>
                <a:lstStyle/>
                <a:p>
                  <a:endParaRPr lang="en-US"/>
                </a:p>
              </p:txBody>
            </p:sp>
            <p:sp>
              <p:nvSpPr>
                <p:cNvPr id="385952" name="Freeform 928"/>
                <p:cNvSpPr>
                  <a:spLocks noChangeAspect="1" noEditPoints="1"/>
                </p:cNvSpPr>
                <p:nvPr/>
              </p:nvSpPr>
              <p:spPr bwMode="auto">
                <a:xfrm>
                  <a:off x="1169" y="3055"/>
                  <a:ext cx="316" cy="110"/>
                </a:xfrm>
                <a:custGeom>
                  <a:avLst/>
                  <a:gdLst/>
                  <a:ahLst/>
                  <a:cxnLst>
                    <a:cxn ang="0">
                      <a:pos x="275" y="23"/>
                    </a:cxn>
                    <a:cxn ang="0">
                      <a:pos x="275" y="12"/>
                    </a:cxn>
                    <a:cxn ang="0">
                      <a:pos x="263" y="15"/>
                    </a:cxn>
                    <a:cxn ang="0">
                      <a:pos x="248" y="31"/>
                    </a:cxn>
                    <a:cxn ang="0">
                      <a:pos x="252" y="19"/>
                    </a:cxn>
                    <a:cxn ang="0">
                      <a:pos x="241" y="23"/>
                    </a:cxn>
                    <a:cxn ang="0">
                      <a:pos x="226" y="38"/>
                    </a:cxn>
                    <a:cxn ang="0">
                      <a:pos x="229" y="27"/>
                    </a:cxn>
                    <a:cxn ang="0">
                      <a:pos x="218" y="31"/>
                    </a:cxn>
                    <a:cxn ang="0">
                      <a:pos x="203" y="46"/>
                    </a:cxn>
                    <a:cxn ang="0">
                      <a:pos x="203" y="34"/>
                    </a:cxn>
                    <a:cxn ang="0">
                      <a:pos x="192" y="38"/>
                    </a:cxn>
                    <a:cxn ang="0">
                      <a:pos x="177" y="53"/>
                    </a:cxn>
                    <a:cxn ang="0">
                      <a:pos x="181" y="42"/>
                    </a:cxn>
                    <a:cxn ang="0">
                      <a:pos x="169" y="46"/>
                    </a:cxn>
                    <a:cxn ang="0">
                      <a:pos x="154" y="61"/>
                    </a:cxn>
                    <a:cxn ang="0">
                      <a:pos x="154" y="49"/>
                    </a:cxn>
                    <a:cxn ang="0">
                      <a:pos x="143" y="53"/>
                    </a:cxn>
                    <a:cxn ang="0">
                      <a:pos x="128" y="72"/>
                    </a:cxn>
                    <a:cxn ang="0">
                      <a:pos x="132" y="57"/>
                    </a:cxn>
                    <a:cxn ang="0">
                      <a:pos x="120" y="61"/>
                    </a:cxn>
                    <a:cxn ang="0">
                      <a:pos x="105" y="80"/>
                    </a:cxn>
                    <a:cxn ang="0">
                      <a:pos x="109" y="65"/>
                    </a:cxn>
                    <a:cxn ang="0">
                      <a:pos x="98" y="68"/>
                    </a:cxn>
                    <a:cxn ang="0">
                      <a:pos x="83" y="87"/>
                    </a:cxn>
                    <a:cxn ang="0">
                      <a:pos x="83" y="72"/>
                    </a:cxn>
                    <a:cxn ang="0">
                      <a:pos x="71" y="76"/>
                    </a:cxn>
                    <a:cxn ang="0">
                      <a:pos x="56" y="95"/>
                    </a:cxn>
                    <a:cxn ang="0">
                      <a:pos x="60" y="84"/>
                    </a:cxn>
                    <a:cxn ang="0">
                      <a:pos x="49" y="84"/>
                    </a:cxn>
                    <a:cxn ang="0">
                      <a:pos x="30" y="103"/>
                    </a:cxn>
                    <a:cxn ang="0">
                      <a:pos x="34" y="91"/>
                    </a:cxn>
                    <a:cxn ang="0">
                      <a:pos x="22" y="91"/>
                    </a:cxn>
                    <a:cxn ang="0">
                      <a:pos x="7" y="110"/>
                    </a:cxn>
                    <a:cxn ang="0">
                      <a:pos x="11" y="99"/>
                    </a:cxn>
                    <a:cxn ang="0">
                      <a:pos x="0" y="103"/>
                    </a:cxn>
                    <a:cxn ang="0">
                      <a:pos x="297" y="15"/>
                    </a:cxn>
                    <a:cxn ang="0">
                      <a:pos x="309" y="0"/>
                    </a:cxn>
                    <a:cxn ang="0">
                      <a:pos x="290" y="8"/>
                    </a:cxn>
                  </a:cxnLst>
                  <a:rect l="0" t="0" r="r" b="b"/>
                  <a:pathLst>
                    <a:path w="316" h="110">
                      <a:moveTo>
                        <a:pt x="263" y="15"/>
                      </a:moveTo>
                      <a:lnTo>
                        <a:pt x="275" y="23"/>
                      </a:lnTo>
                      <a:lnTo>
                        <a:pt x="286" y="19"/>
                      </a:lnTo>
                      <a:lnTo>
                        <a:pt x="275" y="12"/>
                      </a:lnTo>
                      <a:lnTo>
                        <a:pt x="263" y="15"/>
                      </a:lnTo>
                      <a:lnTo>
                        <a:pt x="263" y="15"/>
                      </a:lnTo>
                      <a:close/>
                      <a:moveTo>
                        <a:pt x="241" y="23"/>
                      </a:moveTo>
                      <a:lnTo>
                        <a:pt x="248" y="31"/>
                      </a:lnTo>
                      <a:lnTo>
                        <a:pt x="260" y="27"/>
                      </a:lnTo>
                      <a:lnTo>
                        <a:pt x="252" y="19"/>
                      </a:lnTo>
                      <a:lnTo>
                        <a:pt x="241" y="23"/>
                      </a:lnTo>
                      <a:lnTo>
                        <a:pt x="241" y="23"/>
                      </a:lnTo>
                      <a:close/>
                      <a:moveTo>
                        <a:pt x="218" y="31"/>
                      </a:moveTo>
                      <a:lnTo>
                        <a:pt x="226" y="38"/>
                      </a:lnTo>
                      <a:lnTo>
                        <a:pt x="237" y="34"/>
                      </a:lnTo>
                      <a:lnTo>
                        <a:pt x="229" y="27"/>
                      </a:lnTo>
                      <a:lnTo>
                        <a:pt x="218" y="31"/>
                      </a:lnTo>
                      <a:lnTo>
                        <a:pt x="218" y="31"/>
                      </a:lnTo>
                      <a:close/>
                      <a:moveTo>
                        <a:pt x="192" y="38"/>
                      </a:moveTo>
                      <a:lnTo>
                        <a:pt x="203" y="46"/>
                      </a:lnTo>
                      <a:lnTo>
                        <a:pt x="214" y="42"/>
                      </a:lnTo>
                      <a:lnTo>
                        <a:pt x="203" y="34"/>
                      </a:lnTo>
                      <a:lnTo>
                        <a:pt x="192" y="38"/>
                      </a:lnTo>
                      <a:lnTo>
                        <a:pt x="192" y="38"/>
                      </a:lnTo>
                      <a:close/>
                      <a:moveTo>
                        <a:pt x="169" y="46"/>
                      </a:moveTo>
                      <a:lnTo>
                        <a:pt x="177" y="53"/>
                      </a:lnTo>
                      <a:lnTo>
                        <a:pt x="188" y="49"/>
                      </a:lnTo>
                      <a:lnTo>
                        <a:pt x="181" y="42"/>
                      </a:lnTo>
                      <a:lnTo>
                        <a:pt x="169" y="46"/>
                      </a:lnTo>
                      <a:lnTo>
                        <a:pt x="169" y="46"/>
                      </a:lnTo>
                      <a:close/>
                      <a:moveTo>
                        <a:pt x="143" y="53"/>
                      </a:moveTo>
                      <a:lnTo>
                        <a:pt x="154" y="61"/>
                      </a:lnTo>
                      <a:lnTo>
                        <a:pt x="165" y="61"/>
                      </a:lnTo>
                      <a:lnTo>
                        <a:pt x="154" y="49"/>
                      </a:lnTo>
                      <a:lnTo>
                        <a:pt x="143" y="53"/>
                      </a:lnTo>
                      <a:lnTo>
                        <a:pt x="143" y="53"/>
                      </a:lnTo>
                      <a:close/>
                      <a:moveTo>
                        <a:pt x="120" y="61"/>
                      </a:moveTo>
                      <a:lnTo>
                        <a:pt x="128" y="72"/>
                      </a:lnTo>
                      <a:lnTo>
                        <a:pt x="139" y="68"/>
                      </a:lnTo>
                      <a:lnTo>
                        <a:pt x="132" y="57"/>
                      </a:lnTo>
                      <a:lnTo>
                        <a:pt x="120" y="61"/>
                      </a:lnTo>
                      <a:lnTo>
                        <a:pt x="120" y="61"/>
                      </a:lnTo>
                      <a:close/>
                      <a:moveTo>
                        <a:pt x="98" y="68"/>
                      </a:moveTo>
                      <a:lnTo>
                        <a:pt x="105" y="80"/>
                      </a:lnTo>
                      <a:lnTo>
                        <a:pt x="117" y="76"/>
                      </a:lnTo>
                      <a:lnTo>
                        <a:pt x="109" y="65"/>
                      </a:lnTo>
                      <a:lnTo>
                        <a:pt x="98" y="68"/>
                      </a:lnTo>
                      <a:lnTo>
                        <a:pt x="98" y="68"/>
                      </a:lnTo>
                      <a:close/>
                      <a:moveTo>
                        <a:pt x="71" y="76"/>
                      </a:moveTo>
                      <a:lnTo>
                        <a:pt x="83" y="87"/>
                      </a:lnTo>
                      <a:lnTo>
                        <a:pt x="94" y="84"/>
                      </a:lnTo>
                      <a:lnTo>
                        <a:pt x="83" y="72"/>
                      </a:lnTo>
                      <a:lnTo>
                        <a:pt x="71" y="76"/>
                      </a:lnTo>
                      <a:lnTo>
                        <a:pt x="71" y="76"/>
                      </a:lnTo>
                      <a:close/>
                      <a:moveTo>
                        <a:pt x="49" y="84"/>
                      </a:moveTo>
                      <a:lnTo>
                        <a:pt x="56" y="95"/>
                      </a:lnTo>
                      <a:lnTo>
                        <a:pt x="68" y="91"/>
                      </a:lnTo>
                      <a:lnTo>
                        <a:pt x="60" y="84"/>
                      </a:lnTo>
                      <a:lnTo>
                        <a:pt x="49" y="84"/>
                      </a:lnTo>
                      <a:lnTo>
                        <a:pt x="49" y="84"/>
                      </a:lnTo>
                      <a:close/>
                      <a:moveTo>
                        <a:pt x="22" y="91"/>
                      </a:moveTo>
                      <a:lnTo>
                        <a:pt x="30" y="103"/>
                      </a:lnTo>
                      <a:lnTo>
                        <a:pt x="45" y="99"/>
                      </a:lnTo>
                      <a:lnTo>
                        <a:pt x="34" y="91"/>
                      </a:lnTo>
                      <a:lnTo>
                        <a:pt x="22" y="91"/>
                      </a:lnTo>
                      <a:lnTo>
                        <a:pt x="22" y="91"/>
                      </a:lnTo>
                      <a:close/>
                      <a:moveTo>
                        <a:pt x="0" y="103"/>
                      </a:moveTo>
                      <a:lnTo>
                        <a:pt x="7" y="110"/>
                      </a:lnTo>
                      <a:lnTo>
                        <a:pt x="19" y="106"/>
                      </a:lnTo>
                      <a:lnTo>
                        <a:pt x="11" y="99"/>
                      </a:lnTo>
                      <a:lnTo>
                        <a:pt x="0" y="103"/>
                      </a:lnTo>
                      <a:lnTo>
                        <a:pt x="0" y="103"/>
                      </a:lnTo>
                      <a:close/>
                      <a:moveTo>
                        <a:pt x="290" y="8"/>
                      </a:moveTo>
                      <a:lnTo>
                        <a:pt x="297" y="15"/>
                      </a:lnTo>
                      <a:lnTo>
                        <a:pt x="316" y="8"/>
                      </a:lnTo>
                      <a:lnTo>
                        <a:pt x="309" y="0"/>
                      </a:lnTo>
                      <a:lnTo>
                        <a:pt x="290" y="8"/>
                      </a:lnTo>
                      <a:lnTo>
                        <a:pt x="290" y="8"/>
                      </a:lnTo>
                      <a:close/>
                    </a:path>
                  </a:pathLst>
                </a:custGeom>
                <a:solidFill>
                  <a:srgbClr val="FCFCD8"/>
                </a:solidFill>
                <a:ln w="9525">
                  <a:noFill/>
                  <a:round/>
                  <a:headEnd/>
                  <a:tailEnd/>
                </a:ln>
              </p:spPr>
              <p:txBody>
                <a:bodyPr/>
                <a:lstStyle/>
                <a:p>
                  <a:endParaRPr lang="en-US"/>
                </a:p>
              </p:txBody>
            </p:sp>
            <p:sp>
              <p:nvSpPr>
                <p:cNvPr id="385953" name="Freeform 929"/>
                <p:cNvSpPr>
                  <a:spLocks noChangeAspect="1" noEditPoints="1"/>
                </p:cNvSpPr>
                <p:nvPr/>
              </p:nvSpPr>
              <p:spPr bwMode="auto">
                <a:xfrm>
                  <a:off x="1161" y="3063"/>
                  <a:ext cx="305" cy="117"/>
                </a:xfrm>
                <a:custGeom>
                  <a:avLst/>
                  <a:gdLst/>
                  <a:ahLst/>
                  <a:cxnLst>
                    <a:cxn ang="0">
                      <a:pos x="268" y="15"/>
                    </a:cxn>
                    <a:cxn ang="0">
                      <a:pos x="275" y="26"/>
                    </a:cxn>
                    <a:cxn ang="0">
                      <a:pos x="283" y="15"/>
                    </a:cxn>
                    <a:cxn ang="0">
                      <a:pos x="275" y="7"/>
                    </a:cxn>
                    <a:cxn ang="0">
                      <a:pos x="256" y="41"/>
                    </a:cxn>
                    <a:cxn ang="0">
                      <a:pos x="245" y="26"/>
                    </a:cxn>
                    <a:cxn ang="0">
                      <a:pos x="249" y="15"/>
                    </a:cxn>
                    <a:cxn ang="0">
                      <a:pos x="256" y="23"/>
                    </a:cxn>
                    <a:cxn ang="0">
                      <a:pos x="230" y="49"/>
                    </a:cxn>
                    <a:cxn ang="0">
                      <a:pos x="222" y="34"/>
                    </a:cxn>
                    <a:cxn ang="0">
                      <a:pos x="226" y="23"/>
                    </a:cxn>
                    <a:cxn ang="0">
                      <a:pos x="234" y="30"/>
                    </a:cxn>
                    <a:cxn ang="0">
                      <a:pos x="207" y="57"/>
                    </a:cxn>
                    <a:cxn ang="0">
                      <a:pos x="200" y="41"/>
                    </a:cxn>
                    <a:cxn ang="0">
                      <a:pos x="200" y="30"/>
                    </a:cxn>
                    <a:cxn ang="0">
                      <a:pos x="211" y="38"/>
                    </a:cxn>
                    <a:cxn ang="0">
                      <a:pos x="185" y="64"/>
                    </a:cxn>
                    <a:cxn ang="0">
                      <a:pos x="173" y="49"/>
                    </a:cxn>
                    <a:cxn ang="0">
                      <a:pos x="177" y="38"/>
                    </a:cxn>
                    <a:cxn ang="0">
                      <a:pos x="185" y="45"/>
                    </a:cxn>
                    <a:cxn ang="0">
                      <a:pos x="158" y="72"/>
                    </a:cxn>
                    <a:cxn ang="0">
                      <a:pos x="151" y="57"/>
                    </a:cxn>
                    <a:cxn ang="0">
                      <a:pos x="155" y="45"/>
                    </a:cxn>
                    <a:cxn ang="0">
                      <a:pos x="162" y="53"/>
                    </a:cxn>
                    <a:cxn ang="0">
                      <a:pos x="136" y="79"/>
                    </a:cxn>
                    <a:cxn ang="0">
                      <a:pos x="125" y="64"/>
                    </a:cxn>
                    <a:cxn ang="0">
                      <a:pos x="128" y="53"/>
                    </a:cxn>
                    <a:cxn ang="0">
                      <a:pos x="140" y="60"/>
                    </a:cxn>
                    <a:cxn ang="0">
                      <a:pos x="109" y="87"/>
                    </a:cxn>
                    <a:cxn ang="0">
                      <a:pos x="102" y="72"/>
                    </a:cxn>
                    <a:cxn ang="0">
                      <a:pos x="106" y="60"/>
                    </a:cxn>
                    <a:cxn ang="0">
                      <a:pos x="113" y="68"/>
                    </a:cxn>
                    <a:cxn ang="0">
                      <a:pos x="87" y="95"/>
                    </a:cxn>
                    <a:cxn ang="0">
                      <a:pos x="79" y="79"/>
                    </a:cxn>
                    <a:cxn ang="0">
                      <a:pos x="79" y="68"/>
                    </a:cxn>
                    <a:cxn ang="0">
                      <a:pos x="91" y="76"/>
                    </a:cxn>
                    <a:cxn ang="0">
                      <a:pos x="61" y="102"/>
                    </a:cxn>
                    <a:cxn ang="0">
                      <a:pos x="53" y="87"/>
                    </a:cxn>
                    <a:cxn ang="0">
                      <a:pos x="57" y="76"/>
                    </a:cxn>
                    <a:cxn ang="0">
                      <a:pos x="64" y="83"/>
                    </a:cxn>
                    <a:cxn ang="0">
                      <a:pos x="38" y="110"/>
                    </a:cxn>
                    <a:cxn ang="0">
                      <a:pos x="30" y="98"/>
                    </a:cxn>
                    <a:cxn ang="0">
                      <a:pos x="30" y="83"/>
                    </a:cxn>
                    <a:cxn ang="0">
                      <a:pos x="42" y="91"/>
                    </a:cxn>
                    <a:cxn ang="0">
                      <a:pos x="15" y="117"/>
                    </a:cxn>
                    <a:cxn ang="0">
                      <a:pos x="4" y="102"/>
                    </a:cxn>
                    <a:cxn ang="0">
                      <a:pos x="8" y="91"/>
                    </a:cxn>
                    <a:cxn ang="0">
                      <a:pos x="15" y="102"/>
                    </a:cxn>
                    <a:cxn ang="0">
                      <a:pos x="301" y="23"/>
                    </a:cxn>
                    <a:cxn ang="0">
                      <a:pos x="294" y="11"/>
                    </a:cxn>
                    <a:cxn ang="0">
                      <a:pos x="298" y="0"/>
                    </a:cxn>
                    <a:cxn ang="0">
                      <a:pos x="305" y="7"/>
                    </a:cxn>
                  </a:cxnLst>
                  <a:rect l="0" t="0" r="r" b="b"/>
                  <a:pathLst>
                    <a:path w="305" h="117">
                      <a:moveTo>
                        <a:pt x="275" y="7"/>
                      </a:moveTo>
                      <a:lnTo>
                        <a:pt x="268" y="15"/>
                      </a:lnTo>
                      <a:lnTo>
                        <a:pt x="271" y="19"/>
                      </a:lnTo>
                      <a:lnTo>
                        <a:pt x="275" y="26"/>
                      </a:lnTo>
                      <a:lnTo>
                        <a:pt x="279" y="30"/>
                      </a:lnTo>
                      <a:lnTo>
                        <a:pt x="283" y="15"/>
                      </a:lnTo>
                      <a:lnTo>
                        <a:pt x="275" y="7"/>
                      </a:lnTo>
                      <a:lnTo>
                        <a:pt x="275" y="7"/>
                      </a:lnTo>
                      <a:close/>
                      <a:moveTo>
                        <a:pt x="256" y="23"/>
                      </a:moveTo>
                      <a:lnTo>
                        <a:pt x="256" y="41"/>
                      </a:lnTo>
                      <a:lnTo>
                        <a:pt x="249" y="34"/>
                      </a:lnTo>
                      <a:lnTo>
                        <a:pt x="245" y="26"/>
                      </a:lnTo>
                      <a:lnTo>
                        <a:pt x="241" y="23"/>
                      </a:lnTo>
                      <a:lnTo>
                        <a:pt x="249" y="15"/>
                      </a:lnTo>
                      <a:lnTo>
                        <a:pt x="256" y="23"/>
                      </a:lnTo>
                      <a:lnTo>
                        <a:pt x="256" y="23"/>
                      </a:lnTo>
                      <a:close/>
                      <a:moveTo>
                        <a:pt x="234" y="30"/>
                      </a:moveTo>
                      <a:lnTo>
                        <a:pt x="230" y="49"/>
                      </a:lnTo>
                      <a:lnTo>
                        <a:pt x="226" y="41"/>
                      </a:lnTo>
                      <a:lnTo>
                        <a:pt x="222" y="34"/>
                      </a:lnTo>
                      <a:lnTo>
                        <a:pt x="219" y="30"/>
                      </a:lnTo>
                      <a:lnTo>
                        <a:pt x="226" y="23"/>
                      </a:lnTo>
                      <a:lnTo>
                        <a:pt x="234" y="30"/>
                      </a:lnTo>
                      <a:lnTo>
                        <a:pt x="234" y="30"/>
                      </a:lnTo>
                      <a:close/>
                      <a:moveTo>
                        <a:pt x="211" y="38"/>
                      </a:moveTo>
                      <a:lnTo>
                        <a:pt x="207" y="57"/>
                      </a:lnTo>
                      <a:lnTo>
                        <a:pt x="200" y="49"/>
                      </a:lnTo>
                      <a:lnTo>
                        <a:pt x="200" y="41"/>
                      </a:lnTo>
                      <a:lnTo>
                        <a:pt x="196" y="38"/>
                      </a:lnTo>
                      <a:lnTo>
                        <a:pt x="200" y="30"/>
                      </a:lnTo>
                      <a:lnTo>
                        <a:pt x="211" y="38"/>
                      </a:lnTo>
                      <a:lnTo>
                        <a:pt x="211" y="38"/>
                      </a:lnTo>
                      <a:close/>
                      <a:moveTo>
                        <a:pt x="185" y="45"/>
                      </a:moveTo>
                      <a:lnTo>
                        <a:pt x="185" y="64"/>
                      </a:lnTo>
                      <a:lnTo>
                        <a:pt x="177" y="57"/>
                      </a:lnTo>
                      <a:lnTo>
                        <a:pt x="173" y="49"/>
                      </a:lnTo>
                      <a:lnTo>
                        <a:pt x="170" y="45"/>
                      </a:lnTo>
                      <a:lnTo>
                        <a:pt x="177" y="38"/>
                      </a:lnTo>
                      <a:lnTo>
                        <a:pt x="185" y="45"/>
                      </a:lnTo>
                      <a:lnTo>
                        <a:pt x="185" y="45"/>
                      </a:lnTo>
                      <a:close/>
                      <a:moveTo>
                        <a:pt x="162" y="53"/>
                      </a:moveTo>
                      <a:lnTo>
                        <a:pt x="158" y="72"/>
                      </a:lnTo>
                      <a:lnTo>
                        <a:pt x="151" y="64"/>
                      </a:lnTo>
                      <a:lnTo>
                        <a:pt x="151" y="57"/>
                      </a:lnTo>
                      <a:lnTo>
                        <a:pt x="147" y="53"/>
                      </a:lnTo>
                      <a:lnTo>
                        <a:pt x="155" y="45"/>
                      </a:lnTo>
                      <a:lnTo>
                        <a:pt x="162" y="53"/>
                      </a:lnTo>
                      <a:lnTo>
                        <a:pt x="162" y="53"/>
                      </a:lnTo>
                      <a:close/>
                      <a:moveTo>
                        <a:pt x="140" y="60"/>
                      </a:moveTo>
                      <a:lnTo>
                        <a:pt x="136" y="79"/>
                      </a:lnTo>
                      <a:lnTo>
                        <a:pt x="128" y="72"/>
                      </a:lnTo>
                      <a:lnTo>
                        <a:pt x="125" y="64"/>
                      </a:lnTo>
                      <a:lnTo>
                        <a:pt x="121" y="60"/>
                      </a:lnTo>
                      <a:lnTo>
                        <a:pt x="128" y="53"/>
                      </a:lnTo>
                      <a:lnTo>
                        <a:pt x="140" y="60"/>
                      </a:lnTo>
                      <a:lnTo>
                        <a:pt x="140" y="60"/>
                      </a:lnTo>
                      <a:close/>
                      <a:moveTo>
                        <a:pt x="113" y="68"/>
                      </a:moveTo>
                      <a:lnTo>
                        <a:pt x="109" y="87"/>
                      </a:lnTo>
                      <a:lnTo>
                        <a:pt x="106" y="79"/>
                      </a:lnTo>
                      <a:lnTo>
                        <a:pt x="102" y="72"/>
                      </a:lnTo>
                      <a:lnTo>
                        <a:pt x="98" y="68"/>
                      </a:lnTo>
                      <a:lnTo>
                        <a:pt x="106" y="60"/>
                      </a:lnTo>
                      <a:lnTo>
                        <a:pt x="113" y="68"/>
                      </a:lnTo>
                      <a:lnTo>
                        <a:pt x="113" y="68"/>
                      </a:lnTo>
                      <a:close/>
                      <a:moveTo>
                        <a:pt x="91" y="76"/>
                      </a:moveTo>
                      <a:lnTo>
                        <a:pt x="87" y="95"/>
                      </a:lnTo>
                      <a:lnTo>
                        <a:pt x="79" y="87"/>
                      </a:lnTo>
                      <a:lnTo>
                        <a:pt x="79" y="79"/>
                      </a:lnTo>
                      <a:lnTo>
                        <a:pt x="76" y="76"/>
                      </a:lnTo>
                      <a:lnTo>
                        <a:pt x="79" y="68"/>
                      </a:lnTo>
                      <a:lnTo>
                        <a:pt x="91" y="76"/>
                      </a:lnTo>
                      <a:lnTo>
                        <a:pt x="91" y="76"/>
                      </a:lnTo>
                      <a:close/>
                      <a:moveTo>
                        <a:pt x="64" y="83"/>
                      </a:moveTo>
                      <a:lnTo>
                        <a:pt x="61" y="102"/>
                      </a:lnTo>
                      <a:lnTo>
                        <a:pt x="57" y="95"/>
                      </a:lnTo>
                      <a:lnTo>
                        <a:pt x="53" y="87"/>
                      </a:lnTo>
                      <a:lnTo>
                        <a:pt x="49" y="87"/>
                      </a:lnTo>
                      <a:lnTo>
                        <a:pt x="57" y="76"/>
                      </a:lnTo>
                      <a:lnTo>
                        <a:pt x="64" y="83"/>
                      </a:lnTo>
                      <a:lnTo>
                        <a:pt x="64" y="83"/>
                      </a:lnTo>
                      <a:close/>
                      <a:moveTo>
                        <a:pt x="42" y="91"/>
                      </a:moveTo>
                      <a:lnTo>
                        <a:pt x="38" y="110"/>
                      </a:lnTo>
                      <a:lnTo>
                        <a:pt x="30" y="102"/>
                      </a:lnTo>
                      <a:lnTo>
                        <a:pt x="30" y="98"/>
                      </a:lnTo>
                      <a:lnTo>
                        <a:pt x="27" y="91"/>
                      </a:lnTo>
                      <a:lnTo>
                        <a:pt x="30" y="83"/>
                      </a:lnTo>
                      <a:lnTo>
                        <a:pt x="42" y="91"/>
                      </a:lnTo>
                      <a:lnTo>
                        <a:pt x="42" y="91"/>
                      </a:lnTo>
                      <a:close/>
                      <a:moveTo>
                        <a:pt x="15" y="102"/>
                      </a:moveTo>
                      <a:lnTo>
                        <a:pt x="15" y="117"/>
                      </a:lnTo>
                      <a:lnTo>
                        <a:pt x="8" y="110"/>
                      </a:lnTo>
                      <a:lnTo>
                        <a:pt x="4" y="102"/>
                      </a:lnTo>
                      <a:lnTo>
                        <a:pt x="0" y="102"/>
                      </a:lnTo>
                      <a:lnTo>
                        <a:pt x="8" y="91"/>
                      </a:lnTo>
                      <a:lnTo>
                        <a:pt x="15" y="102"/>
                      </a:lnTo>
                      <a:lnTo>
                        <a:pt x="15" y="102"/>
                      </a:lnTo>
                      <a:close/>
                      <a:moveTo>
                        <a:pt x="305" y="7"/>
                      </a:moveTo>
                      <a:lnTo>
                        <a:pt x="301" y="23"/>
                      </a:lnTo>
                      <a:lnTo>
                        <a:pt x="298" y="19"/>
                      </a:lnTo>
                      <a:lnTo>
                        <a:pt x="294" y="11"/>
                      </a:lnTo>
                      <a:lnTo>
                        <a:pt x="290" y="7"/>
                      </a:lnTo>
                      <a:lnTo>
                        <a:pt x="298" y="0"/>
                      </a:lnTo>
                      <a:lnTo>
                        <a:pt x="305" y="7"/>
                      </a:lnTo>
                      <a:lnTo>
                        <a:pt x="305" y="7"/>
                      </a:lnTo>
                      <a:close/>
                    </a:path>
                  </a:pathLst>
                </a:custGeom>
                <a:solidFill>
                  <a:srgbClr val="E2E2BF"/>
                </a:solidFill>
                <a:ln w="9525">
                  <a:noFill/>
                  <a:round/>
                  <a:headEnd/>
                  <a:tailEnd/>
                </a:ln>
              </p:spPr>
              <p:txBody>
                <a:bodyPr/>
                <a:lstStyle/>
                <a:p>
                  <a:endParaRPr lang="en-US"/>
                </a:p>
              </p:txBody>
            </p:sp>
            <p:sp>
              <p:nvSpPr>
                <p:cNvPr id="385954" name="Freeform 930"/>
                <p:cNvSpPr>
                  <a:spLocks noChangeAspect="1"/>
                </p:cNvSpPr>
                <p:nvPr/>
              </p:nvSpPr>
              <p:spPr bwMode="auto">
                <a:xfrm>
                  <a:off x="1120" y="3158"/>
                  <a:ext cx="49" cy="38"/>
                </a:xfrm>
                <a:custGeom>
                  <a:avLst/>
                  <a:gdLst/>
                  <a:ahLst/>
                  <a:cxnLst>
                    <a:cxn ang="0">
                      <a:pos x="0" y="22"/>
                    </a:cxn>
                    <a:cxn ang="0">
                      <a:pos x="7" y="11"/>
                    </a:cxn>
                    <a:cxn ang="0">
                      <a:pos x="38" y="0"/>
                    </a:cxn>
                    <a:cxn ang="0">
                      <a:pos x="45" y="11"/>
                    </a:cxn>
                    <a:cxn ang="0">
                      <a:pos x="49" y="26"/>
                    </a:cxn>
                    <a:cxn ang="0">
                      <a:pos x="15" y="38"/>
                    </a:cxn>
                    <a:cxn ang="0">
                      <a:pos x="0" y="22"/>
                    </a:cxn>
                  </a:cxnLst>
                  <a:rect l="0" t="0" r="r" b="b"/>
                  <a:pathLst>
                    <a:path w="49" h="38">
                      <a:moveTo>
                        <a:pt x="0" y="22"/>
                      </a:moveTo>
                      <a:lnTo>
                        <a:pt x="7" y="11"/>
                      </a:lnTo>
                      <a:lnTo>
                        <a:pt x="38" y="0"/>
                      </a:lnTo>
                      <a:lnTo>
                        <a:pt x="45" y="11"/>
                      </a:lnTo>
                      <a:lnTo>
                        <a:pt x="49" y="26"/>
                      </a:lnTo>
                      <a:lnTo>
                        <a:pt x="15" y="38"/>
                      </a:lnTo>
                      <a:lnTo>
                        <a:pt x="0" y="22"/>
                      </a:lnTo>
                      <a:close/>
                    </a:path>
                  </a:pathLst>
                </a:custGeom>
                <a:solidFill>
                  <a:srgbClr val="BFBFBF"/>
                </a:solidFill>
                <a:ln w="9525">
                  <a:noFill/>
                  <a:round/>
                  <a:headEnd/>
                  <a:tailEnd/>
                </a:ln>
              </p:spPr>
              <p:txBody>
                <a:bodyPr/>
                <a:lstStyle/>
                <a:p>
                  <a:endParaRPr lang="en-US"/>
                </a:p>
              </p:txBody>
            </p:sp>
            <p:sp>
              <p:nvSpPr>
                <p:cNvPr id="385955" name="Freeform 931"/>
                <p:cNvSpPr>
                  <a:spLocks noChangeAspect="1"/>
                </p:cNvSpPr>
                <p:nvPr/>
              </p:nvSpPr>
              <p:spPr bwMode="auto">
                <a:xfrm>
                  <a:off x="1120" y="3169"/>
                  <a:ext cx="7" cy="11"/>
                </a:xfrm>
                <a:custGeom>
                  <a:avLst/>
                  <a:gdLst/>
                  <a:ahLst/>
                  <a:cxnLst>
                    <a:cxn ang="0">
                      <a:pos x="7" y="0"/>
                    </a:cxn>
                    <a:cxn ang="0">
                      <a:pos x="7" y="0"/>
                    </a:cxn>
                    <a:cxn ang="0">
                      <a:pos x="0" y="11"/>
                    </a:cxn>
                    <a:cxn ang="0">
                      <a:pos x="0" y="11"/>
                    </a:cxn>
                    <a:cxn ang="0">
                      <a:pos x="7" y="0"/>
                    </a:cxn>
                    <a:cxn ang="0">
                      <a:pos x="7" y="0"/>
                    </a:cxn>
                    <a:cxn ang="0">
                      <a:pos x="7" y="0"/>
                    </a:cxn>
                    <a:cxn ang="0">
                      <a:pos x="7" y="0"/>
                    </a:cxn>
                    <a:cxn ang="0">
                      <a:pos x="7" y="0"/>
                    </a:cxn>
                    <a:cxn ang="0">
                      <a:pos x="7" y="0"/>
                    </a:cxn>
                    <a:cxn ang="0">
                      <a:pos x="7" y="0"/>
                    </a:cxn>
                    <a:cxn ang="0">
                      <a:pos x="7" y="0"/>
                    </a:cxn>
                  </a:cxnLst>
                  <a:rect l="0" t="0" r="r" b="b"/>
                  <a:pathLst>
                    <a:path w="7" h="11">
                      <a:moveTo>
                        <a:pt x="7" y="0"/>
                      </a:moveTo>
                      <a:lnTo>
                        <a:pt x="7" y="0"/>
                      </a:lnTo>
                      <a:lnTo>
                        <a:pt x="0" y="11"/>
                      </a:lnTo>
                      <a:lnTo>
                        <a:pt x="0" y="11"/>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5956" name="Freeform 932"/>
                <p:cNvSpPr>
                  <a:spLocks noChangeAspect="1"/>
                </p:cNvSpPr>
                <p:nvPr/>
              </p:nvSpPr>
              <p:spPr bwMode="auto">
                <a:xfrm>
                  <a:off x="1127" y="3158"/>
                  <a:ext cx="31" cy="11"/>
                </a:xfrm>
                <a:custGeom>
                  <a:avLst/>
                  <a:gdLst/>
                  <a:ahLst/>
                  <a:cxnLst>
                    <a:cxn ang="0">
                      <a:pos x="31" y="0"/>
                    </a:cxn>
                    <a:cxn ang="0">
                      <a:pos x="27" y="0"/>
                    </a:cxn>
                    <a:cxn ang="0">
                      <a:pos x="0" y="7"/>
                    </a:cxn>
                    <a:cxn ang="0">
                      <a:pos x="0" y="11"/>
                    </a:cxn>
                    <a:cxn ang="0">
                      <a:pos x="27" y="3"/>
                    </a:cxn>
                    <a:cxn ang="0">
                      <a:pos x="27" y="0"/>
                    </a:cxn>
                    <a:cxn ang="0">
                      <a:pos x="27" y="3"/>
                    </a:cxn>
                    <a:cxn ang="0">
                      <a:pos x="31" y="0"/>
                    </a:cxn>
                    <a:cxn ang="0">
                      <a:pos x="31" y="0"/>
                    </a:cxn>
                    <a:cxn ang="0">
                      <a:pos x="31" y="0"/>
                    </a:cxn>
                    <a:cxn ang="0">
                      <a:pos x="27" y="0"/>
                    </a:cxn>
                    <a:cxn ang="0">
                      <a:pos x="31" y="0"/>
                    </a:cxn>
                  </a:cxnLst>
                  <a:rect l="0" t="0" r="r" b="b"/>
                  <a:pathLst>
                    <a:path w="31" h="11">
                      <a:moveTo>
                        <a:pt x="31" y="0"/>
                      </a:moveTo>
                      <a:lnTo>
                        <a:pt x="27" y="0"/>
                      </a:lnTo>
                      <a:lnTo>
                        <a:pt x="0" y="7"/>
                      </a:lnTo>
                      <a:lnTo>
                        <a:pt x="0" y="11"/>
                      </a:lnTo>
                      <a:lnTo>
                        <a:pt x="27" y="3"/>
                      </a:lnTo>
                      <a:lnTo>
                        <a:pt x="27" y="0"/>
                      </a:lnTo>
                      <a:lnTo>
                        <a:pt x="27" y="3"/>
                      </a:lnTo>
                      <a:lnTo>
                        <a:pt x="31" y="0"/>
                      </a:lnTo>
                      <a:lnTo>
                        <a:pt x="31" y="0"/>
                      </a:lnTo>
                      <a:lnTo>
                        <a:pt x="31" y="0"/>
                      </a:lnTo>
                      <a:lnTo>
                        <a:pt x="27" y="0"/>
                      </a:lnTo>
                      <a:lnTo>
                        <a:pt x="31" y="0"/>
                      </a:lnTo>
                      <a:close/>
                    </a:path>
                  </a:pathLst>
                </a:custGeom>
                <a:solidFill>
                  <a:srgbClr val="000000"/>
                </a:solidFill>
                <a:ln w="9525">
                  <a:noFill/>
                  <a:round/>
                  <a:headEnd/>
                  <a:tailEnd/>
                </a:ln>
              </p:spPr>
              <p:txBody>
                <a:bodyPr/>
                <a:lstStyle/>
                <a:p>
                  <a:endParaRPr lang="en-US"/>
                </a:p>
              </p:txBody>
            </p:sp>
            <p:sp>
              <p:nvSpPr>
                <p:cNvPr id="385957" name="Freeform 933"/>
                <p:cNvSpPr>
                  <a:spLocks noChangeAspect="1"/>
                </p:cNvSpPr>
                <p:nvPr/>
              </p:nvSpPr>
              <p:spPr bwMode="auto">
                <a:xfrm>
                  <a:off x="1158" y="3158"/>
                  <a:ext cx="7" cy="11"/>
                </a:xfrm>
                <a:custGeom>
                  <a:avLst/>
                  <a:gdLst/>
                  <a:ahLst/>
                  <a:cxnLst>
                    <a:cxn ang="0">
                      <a:pos x="7" y="11"/>
                    </a:cxn>
                    <a:cxn ang="0">
                      <a:pos x="7" y="11"/>
                    </a:cxn>
                    <a:cxn ang="0">
                      <a:pos x="0" y="0"/>
                    </a:cxn>
                    <a:cxn ang="0">
                      <a:pos x="0" y="0"/>
                    </a:cxn>
                    <a:cxn ang="0">
                      <a:pos x="7" y="11"/>
                    </a:cxn>
                    <a:cxn ang="0">
                      <a:pos x="7" y="11"/>
                    </a:cxn>
                    <a:cxn ang="0">
                      <a:pos x="7" y="11"/>
                    </a:cxn>
                    <a:cxn ang="0">
                      <a:pos x="7" y="11"/>
                    </a:cxn>
                    <a:cxn ang="0">
                      <a:pos x="7" y="11"/>
                    </a:cxn>
                    <a:cxn ang="0">
                      <a:pos x="7" y="11"/>
                    </a:cxn>
                    <a:cxn ang="0">
                      <a:pos x="7" y="11"/>
                    </a:cxn>
                    <a:cxn ang="0">
                      <a:pos x="7" y="11"/>
                    </a:cxn>
                  </a:cxnLst>
                  <a:rect l="0" t="0" r="r" b="b"/>
                  <a:pathLst>
                    <a:path w="7" h="11">
                      <a:moveTo>
                        <a:pt x="7" y="11"/>
                      </a:moveTo>
                      <a:lnTo>
                        <a:pt x="7" y="11"/>
                      </a:lnTo>
                      <a:lnTo>
                        <a:pt x="0" y="0"/>
                      </a:lnTo>
                      <a:lnTo>
                        <a:pt x="0" y="0"/>
                      </a:lnTo>
                      <a:lnTo>
                        <a:pt x="7" y="11"/>
                      </a:lnTo>
                      <a:lnTo>
                        <a:pt x="7" y="11"/>
                      </a:lnTo>
                      <a:lnTo>
                        <a:pt x="7" y="11"/>
                      </a:lnTo>
                      <a:lnTo>
                        <a:pt x="7" y="11"/>
                      </a:lnTo>
                      <a:lnTo>
                        <a:pt x="7" y="11"/>
                      </a:lnTo>
                      <a:lnTo>
                        <a:pt x="7" y="11"/>
                      </a:lnTo>
                      <a:lnTo>
                        <a:pt x="7" y="11"/>
                      </a:lnTo>
                      <a:lnTo>
                        <a:pt x="7" y="11"/>
                      </a:lnTo>
                      <a:close/>
                    </a:path>
                  </a:pathLst>
                </a:custGeom>
                <a:solidFill>
                  <a:srgbClr val="000000"/>
                </a:solidFill>
                <a:ln w="9525">
                  <a:noFill/>
                  <a:round/>
                  <a:headEnd/>
                  <a:tailEnd/>
                </a:ln>
              </p:spPr>
              <p:txBody>
                <a:bodyPr/>
                <a:lstStyle/>
                <a:p>
                  <a:endParaRPr lang="en-US"/>
                </a:p>
              </p:txBody>
            </p:sp>
            <p:sp>
              <p:nvSpPr>
                <p:cNvPr id="385958" name="Freeform 934"/>
                <p:cNvSpPr>
                  <a:spLocks noChangeAspect="1"/>
                </p:cNvSpPr>
                <p:nvPr/>
              </p:nvSpPr>
              <p:spPr bwMode="auto">
                <a:xfrm>
                  <a:off x="1165" y="3169"/>
                  <a:ext cx="4" cy="15"/>
                </a:xfrm>
                <a:custGeom>
                  <a:avLst/>
                  <a:gdLst/>
                  <a:ahLst/>
                  <a:cxnLst>
                    <a:cxn ang="0">
                      <a:pos x="4" y="15"/>
                    </a:cxn>
                    <a:cxn ang="0">
                      <a:pos x="4" y="15"/>
                    </a:cxn>
                    <a:cxn ang="0">
                      <a:pos x="0" y="0"/>
                    </a:cxn>
                    <a:cxn ang="0">
                      <a:pos x="0" y="0"/>
                    </a:cxn>
                    <a:cxn ang="0">
                      <a:pos x="4" y="15"/>
                    </a:cxn>
                    <a:cxn ang="0">
                      <a:pos x="4" y="15"/>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5"/>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85959" name="Freeform 935"/>
                <p:cNvSpPr>
                  <a:spLocks noChangeAspect="1"/>
                </p:cNvSpPr>
                <p:nvPr/>
              </p:nvSpPr>
              <p:spPr bwMode="auto">
                <a:xfrm>
                  <a:off x="1135" y="3180"/>
                  <a:ext cx="34" cy="16"/>
                </a:xfrm>
                <a:custGeom>
                  <a:avLst/>
                  <a:gdLst/>
                  <a:ahLst/>
                  <a:cxnLst>
                    <a:cxn ang="0">
                      <a:pos x="0" y="16"/>
                    </a:cxn>
                    <a:cxn ang="0">
                      <a:pos x="0" y="16"/>
                    </a:cxn>
                    <a:cxn ang="0">
                      <a:pos x="34" y="4"/>
                    </a:cxn>
                    <a:cxn ang="0">
                      <a:pos x="34" y="0"/>
                    </a:cxn>
                    <a:cxn ang="0">
                      <a:pos x="0" y="16"/>
                    </a:cxn>
                    <a:cxn ang="0">
                      <a:pos x="0" y="16"/>
                    </a:cxn>
                    <a:cxn ang="0">
                      <a:pos x="0" y="16"/>
                    </a:cxn>
                    <a:cxn ang="0">
                      <a:pos x="0" y="16"/>
                    </a:cxn>
                    <a:cxn ang="0">
                      <a:pos x="0" y="16"/>
                    </a:cxn>
                    <a:cxn ang="0">
                      <a:pos x="0" y="16"/>
                    </a:cxn>
                    <a:cxn ang="0">
                      <a:pos x="0" y="16"/>
                    </a:cxn>
                    <a:cxn ang="0">
                      <a:pos x="0" y="16"/>
                    </a:cxn>
                  </a:cxnLst>
                  <a:rect l="0" t="0" r="r" b="b"/>
                  <a:pathLst>
                    <a:path w="34" h="16">
                      <a:moveTo>
                        <a:pt x="0" y="16"/>
                      </a:moveTo>
                      <a:lnTo>
                        <a:pt x="0" y="16"/>
                      </a:lnTo>
                      <a:lnTo>
                        <a:pt x="34" y="4"/>
                      </a:lnTo>
                      <a:lnTo>
                        <a:pt x="34"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85960" name="Freeform 936"/>
                <p:cNvSpPr>
                  <a:spLocks noChangeAspect="1"/>
                </p:cNvSpPr>
                <p:nvPr/>
              </p:nvSpPr>
              <p:spPr bwMode="auto">
                <a:xfrm>
                  <a:off x="1120" y="3180"/>
                  <a:ext cx="15" cy="16"/>
                </a:xfrm>
                <a:custGeom>
                  <a:avLst/>
                  <a:gdLst/>
                  <a:ahLst/>
                  <a:cxnLst>
                    <a:cxn ang="0">
                      <a:pos x="0" y="0"/>
                    </a:cxn>
                    <a:cxn ang="0">
                      <a:pos x="0" y="0"/>
                    </a:cxn>
                    <a:cxn ang="0">
                      <a:pos x="11" y="16"/>
                    </a:cxn>
                    <a:cxn ang="0">
                      <a:pos x="15" y="16"/>
                    </a:cxn>
                    <a:cxn ang="0">
                      <a:pos x="0" y="0"/>
                    </a:cxn>
                    <a:cxn ang="0">
                      <a:pos x="0" y="0"/>
                    </a:cxn>
                    <a:cxn ang="0">
                      <a:pos x="0" y="0"/>
                    </a:cxn>
                    <a:cxn ang="0">
                      <a:pos x="0" y="0"/>
                    </a:cxn>
                    <a:cxn ang="0">
                      <a:pos x="0" y="0"/>
                    </a:cxn>
                    <a:cxn ang="0">
                      <a:pos x="0" y="0"/>
                    </a:cxn>
                    <a:cxn ang="0">
                      <a:pos x="0" y="0"/>
                    </a:cxn>
                    <a:cxn ang="0">
                      <a:pos x="0" y="0"/>
                    </a:cxn>
                  </a:cxnLst>
                  <a:rect l="0" t="0" r="r" b="b"/>
                  <a:pathLst>
                    <a:path w="15" h="16">
                      <a:moveTo>
                        <a:pt x="0" y="0"/>
                      </a:moveTo>
                      <a:lnTo>
                        <a:pt x="0" y="0"/>
                      </a:lnTo>
                      <a:lnTo>
                        <a:pt x="11" y="16"/>
                      </a:lnTo>
                      <a:lnTo>
                        <a:pt x="15"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961" name="Freeform 937"/>
                <p:cNvSpPr>
                  <a:spLocks noChangeAspect="1"/>
                </p:cNvSpPr>
                <p:nvPr/>
              </p:nvSpPr>
              <p:spPr bwMode="auto">
                <a:xfrm>
                  <a:off x="1127" y="3161"/>
                  <a:ext cx="38" cy="16"/>
                </a:xfrm>
                <a:custGeom>
                  <a:avLst/>
                  <a:gdLst/>
                  <a:ahLst/>
                  <a:cxnLst>
                    <a:cxn ang="0">
                      <a:pos x="0" y="8"/>
                    </a:cxn>
                    <a:cxn ang="0">
                      <a:pos x="12" y="16"/>
                    </a:cxn>
                    <a:cxn ang="0">
                      <a:pos x="38" y="8"/>
                    </a:cxn>
                    <a:cxn ang="0">
                      <a:pos x="27" y="0"/>
                    </a:cxn>
                    <a:cxn ang="0">
                      <a:pos x="0" y="8"/>
                    </a:cxn>
                  </a:cxnLst>
                  <a:rect l="0" t="0" r="r" b="b"/>
                  <a:pathLst>
                    <a:path w="38" h="16">
                      <a:moveTo>
                        <a:pt x="0" y="8"/>
                      </a:moveTo>
                      <a:lnTo>
                        <a:pt x="12" y="16"/>
                      </a:lnTo>
                      <a:lnTo>
                        <a:pt x="38" y="8"/>
                      </a:lnTo>
                      <a:lnTo>
                        <a:pt x="27" y="0"/>
                      </a:lnTo>
                      <a:lnTo>
                        <a:pt x="0" y="8"/>
                      </a:lnTo>
                      <a:close/>
                    </a:path>
                  </a:pathLst>
                </a:custGeom>
                <a:solidFill>
                  <a:srgbClr val="E5E5E5"/>
                </a:solidFill>
                <a:ln w="9525">
                  <a:noFill/>
                  <a:round/>
                  <a:headEnd/>
                  <a:tailEnd/>
                </a:ln>
              </p:spPr>
              <p:txBody>
                <a:bodyPr/>
                <a:lstStyle/>
                <a:p>
                  <a:endParaRPr lang="en-US"/>
                </a:p>
              </p:txBody>
            </p:sp>
            <p:sp>
              <p:nvSpPr>
                <p:cNvPr id="385962" name="Freeform 938"/>
                <p:cNvSpPr>
                  <a:spLocks noChangeAspect="1"/>
                </p:cNvSpPr>
                <p:nvPr/>
              </p:nvSpPr>
              <p:spPr bwMode="auto">
                <a:xfrm>
                  <a:off x="1120" y="3169"/>
                  <a:ext cx="19" cy="27"/>
                </a:xfrm>
                <a:custGeom>
                  <a:avLst/>
                  <a:gdLst/>
                  <a:ahLst/>
                  <a:cxnLst>
                    <a:cxn ang="0">
                      <a:pos x="0" y="11"/>
                    </a:cxn>
                    <a:cxn ang="0">
                      <a:pos x="7" y="0"/>
                    </a:cxn>
                    <a:cxn ang="0">
                      <a:pos x="19" y="8"/>
                    </a:cxn>
                    <a:cxn ang="0">
                      <a:pos x="15" y="27"/>
                    </a:cxn>
                    <a:cxn ang="0">
                      <a:pos x="0" y="11"/>
                    </a:cxn>
                  </a:cxnLst>
                  <a:rect l="0" t="0" r="r" b="b"/>
                  <a:pathLst>
                    <a:path w="19" h="27">
                      <a:moveTo>
                        <a:pt x="0" y="11"/>
                      </a:moveTo>
                      <a:lnTo>
                        <a:pt x="7" y="0"/>
                      </a:lnTo>
                      <a:lnTo>
                        <a:pt x="19" y="8"/>
                      </a:lnTo>
                      <a:lnTo>
                        <a:pt x="15" y="27"/>
                      </a:lnTo>
                      <a:lnTo>
                        <a:pt x="0" y="11"/>
                      </a:lnTo>
                      <a:close/>
                    </a:path>
                  </a:pathLst>
                </a:custGeom>
                <a:solidFill>
                  <a:srgbClr val="606060"/>
                </a:solidFill>
                <a:ln w="9525">
                  <a:noFill/>
                  <a:round/>
                  <a:headEnd/>
                  <a:tailEnd/>
                </a:ln>
              </p:spPr>
              <p:txBody>
                <a:bodyPr/>
                <a:lstStyle/>
                <a:p>
                  <a:endParaRPr lang="en-US"/>
                </a:p>
              </p:txBody>
            </p:sp>
            <p:sp>
              <p:nvSpPr>
                <p:cNvPr id="385963" name="Freeform 939"/>
                <p:cNvSpPr>
                  <a:spLocks noChangeAspect="1" noEditPoints="1"/>
                </p:cNvSpPr>
                <p:nvPr/>
              </p:nvSpPr>
              <p:spPr bwMode="auto">
                <a:xfrm>
                  <a:off x="1184" y="3089"/>
                  <a:ext cx="275" cy="110"/>
                </a:xfrm>
                <a:custGeom>
                  <a:avLst/>
                  <a:gdLst/>
                  <a:ahLst/>
                  <a:cxnLst>
                    <a:cxn ang="0">
                      <a:pos x="260" y="0"/>
                    </a:cxn>
                    <a:cxn ang="0">
                      <a:pos x="275" y="27"/>
                    </a:cxn>
                    <a:cxn ang="0">
                      <a:pos x="248" y="23"/>
                    </a:cxn>
                    <a:cxn ang="0">
                      <a:pos x="241" y="15"/>
                    </a:cxn>
                    <a:cxn ang="0">
                      <a:pos x="248" y="4"/>
                    </a:cxn>
                    <a:cxn ang="0">
                      <a:pos x="237" y="8"/>
                    </a:cxn>
                    <a:cxn ang="0">
                      <a:pos x="252" y="34"/>
                    </a:cxn>
                    <a:cxn ang="0">
                      <a:pos x="226" y="34"/>
                    </a:cxn>
                    <a:cxn ang="0">
                      <a:pos x="218" y="23"/>
                    </a:cxn>
                    <a:cxn ang="0">
                      <a:pos x="226" y="12"/>
                    </a:cxn>
                    <a:cxn ang="0">
                      <a:pos x="211" y="15"/>
                    </a:cxn>
                    <a:cxn ang="0">
                      <a:pos x="226" y="42"/>
                    </a:cxn>
                    <a:cxn ang="0">
                      <a:pos x="199" y="38"/>
                    </a:cxn>
                    <a:cxn ang="0">
                      <a:pos x="192" y="31"/>
                    </a:cxn>
                    <a:cxn ang="0">
                      <a:pos x="199" y="19"/>
                    </a:cxn>
                    <a:cxn ang="0">
                      <a:pos x="188" y="23"/>
                    </a:cxn>
                    <a:cxn ang="0">
                      <a:pos x="203" y="50"/>
                    </a:cxn>
                    <a:cxn ang="0">
                      <a:pos x="177" y="50"/>
                    </a:cxn>
                    <a:cxn ang="0">
                      <a:pos x="169" y="38"/>
                    </a:cxn>
                    <a:cxn ang="0">
                      <a:pos x="177" y="27"/>
                    </a:cxn>
                    <a:cxn ang="0">
                      <a:pos x="162" y="31"/>
                    </a:cxn>
                    <a:cxn ang="0">
                      <a:pos x="177" y="57"/>
                    </a:cxn>
                    <a:cxn ang="0">
                      <a:pos x="150" y="57"/>
                    </a:cxn>
                    <a:cxn ang="0">
                      <a:pos x="143" y="46"/>
                    </a:cxn>
                    <a:cxn ang="0">
                      <a:pos x="150" y="34"/>
                    </a:cxn>
                    <a:cxn ang="0">
                      <a:pos x="139" y="42"/>
                    </a:cxn>
                    <a:cxn ang="0">
                      <a:pos x="154" y="65"/>
                    </a:cxn>
                    <a:cxn ang="0">
                      <a:pos x="128" y="65"/>
                    </a:cxn>
                    <a:cxn ang="0">
                      <a:pos x="120" y="53"/>
                    </a:cxn>
                    <a:cxn ang="0">
                      <a:pos x="128" y="42"/>
                    </a:cxn>
                    <a:cxn ang="0">
                      <a:pos x="117" y="50"/>
                    </a:cxn>
                    <a:cxn ang="0">
                      <a:pos x="128" y="72"/>
                    </a:cxn>
                    <a:cxn ang="0">
                      <a:pos x="102" y="69"/>
                    </a:cxn>
                    <a:cxn ang="0">
                      <a:pos x="98" y="61"/>
                    </a:cxn>
                    <a:cxn ang="0">
                      <a:pos x="105" y="50"/>
                    </a:cxn>
                    <a:cxn ang="0">
                      <a:pos x="90" y="57"/>
                    </a:cxn>
                    <a:cxn ang="0">
                      <a:pos x="105" y="80"/>
                    </a:cxn>
                    <a:cxn ang="0">
                      <a:pos x="79" y="80"/>
                    </a:cxn>
                    <a:cxn ang="0">
                      <a:pos x="71" y="69"/>
                    </a:cxn>
                    <a:cxn ang="0">
                      <a:pos x="79" y="61"/>
                    </a:cxn>
                    <a:cxn ang="0">
                      <a:pos x="64" y="65"/>
                    </a:cxn>
                    <a:cxn ang="0">
                      <a:pos x="79" y="88"/>
                    </a:cxn>
                    <a:cxn ang="0">
                      <a:pos x="53" y="88"/>
                    </a:cxn>
                    <a:cxn ang="0">
                      <a:pos x="45" y="76"/>
                    </a:cxn>
                    <a:cxn ang="0">
                      <a:pos x="53" y="69"/>
                    </a:cxn>
                    <a:cxn ang="0">
                      <a:pos x="41" y="72"/>
                    </a:cxn>
                    <a:cxn ang="0">
                      <a:pos x="56" y="95"/>
                    </a:cxn>
                    <a:cxn ang="0">
                      <a:pos x="30" y="95"/>
                    </a:cxn>
                    <a:cxn ang="0">
                      <a:pos x="23" y="84"/>
                    </a:cxn>
                    <a:cxn ang="0">
                      <a:pos x="30" y="76"/>
                    </a:cxn>
                    <a:cxn ang="0">
                      <a:pos x="19" y="80"/>
                    </a:cxn>
                    <a:cxn ang="0">
                      <a:pos x="34" y="103"/>
                    </a:cxn>
                    <a:cxn ang="0">
                      <a:pos x="4" y="103"/>
                    </a:cxn>
                    <a:cxn ang="0">
                      <a:pos x="0" y="91"/>
                    </a:cxn>
                    <a:cxn ang="0">
                      <a:pos x="7" y="84"/>
                    </a:cxn>
                  </a:cxnLst>
                  <a:rect l="0" t="0" r="r" b="b"/>
                  <a:pathLst>
                    <a:path w="275" h="110">
                      <a:moveTo>
                        <a:pt x="248" y="4"/>
                      </a:moveTo>
                      <a:lnTo>
                        <a:pt x="260" y="0"/>
                      </a:lnTo>
                      <a:lnTo>
                        <a:pt x="271" y="12"/>
                      </a:lnTo>
                      <a:lnTo>
                        <a:pt x="275" y="27"/>
                      </a:lnTo>
                      <a:lnTo>
                        <a:pt x="256" y="31"/>
                      </a:lnTo>
                      <a:lnTo>
                        <a:pt x="248" y="23"/>
                      </a:lnTo>
                      <a:lnTo>
                        <a:pt x="245" y="19"/>
                      </a:lnTo>
                      <a:lnTo>
                        <a:pt x="241" y="15"/>
                      </a:lnTo>
                      <a:lnTo>
                        <a:pt x="248" y="4"/>
                      </a:lnTo>
                      <a:lnTo>
                        <a:pt x="248" y="4"/>
                      </a:lnTo>
                      <a:close/>
                      <a:moveTo>
                        <a:pt x="226" y="12"/>
                      </a:moveTo>
                      <a:lnTo>
                        <a:pt x="237" y="8"/>
                      </a:lnTo>
                      <a:lnTo>
                        <a:pt x="245" y="19"/>
                      </a:lnTo>
                      <a:lnTo>
                        <a:pt x="252" y="34"/>
                      </a:lnTo>
                      <a:lnTo>
                        <a:pt x="230" y="38"/>
                      </a:lnTo>
                      <a:lnTo>
                        <a:pt x="226" y="34"/>
                      </a:lnTo>
                      <a:lnTo>
                        <a:pt x="222" y="27"/>
                      </a:lnTo>
                      <a:lnTo>
                        <a:pt x="218" y="23"/>
                      </a:lnTo>
                      <a:lnTo>
                        <a:pt x="226" y="12"/>
                      </a:lnTo>
                      <a:lnTo>
                        <a:pt x="226" y="12"/>
                      </a:lnTo>
                      <a:close/>
                      <a:moveTo>
                        <a:pt x="199" y="19"/>
                      </a:moveTo>
                      <a:lnTo>
                        <a:pt x="211" y="15"/>
                      </a:lnTo>
                      <a:lnTo>
                        <a:pt x="222" y="27"/>
                      </a:lnTo>
                      <a:lnTo>
                        <a:pt x="226" y="42"/>
                      </a:lnTo>
                      <a:lnTo>
                        <a:pt x="207" y="46"/>
                      </a:lnTo>
                      <a:lnTo>
                        <a:pt x="199" y="38"/>
                      </a:lnTo>
                      <a:lnTo>
                        <a:pt x="196" y="34"/>
                      </a:lnTo>
                      <a:lnTo>
                        <a:pt x="192" y="31"/>
                      </a:lnTo>
                      <a:lnTo>
                        <a:pt x="199" y="19"/>
                      </a:lnTo>
                      <a:lnTo>
                        <a:pt x="199" y="19"/>
                      </a:lnTo>
                      <a:close/>
                      <a:moveTo>
                        <a:pt x="177" y="27"/>
                      </a:moveTo>
                      <a:lnTo>
                        <a:pt x="188" y="23"/>
                      </a:lnTo>
                      <a:lnTo>
                        <a:pt x="196" y="34"/>
                      </a:lnTo>
                      <a:lnTo>
                        <a:pt x="203" y="50"/>
                      </a:lnTo>
                      <a:lnTo>
                        <a:pt x="181" y="53"/>
                      </a:lnTo>
                      <a:lnTo>
                        <a:pt x="177" y="50"/>
                      </a:lnTo>
                      <a:lnTo>
                        <a:pt x="173" y="42"/>
                      </a:lnTo>
                      <a:lnTo>
                        <a:pt x="169" y="38"/>
                      </a:lnTo>
                      <a:lnTo>
                        <a:pt x="177" y="27"/>
                      </a:lnTo>
                      <a:lnTo>
                        <a:pt x="177" y="27"/>
                      </a:lnTo>
                      <a:close/>
                      <a:moveTo>
                        <a:pt x="150" y="34"/>
                      </a:moveTo>
                      <a:lnTo>
                        <a:pt x="162" y="31"/>
                      </a:lnTo>
                      <a:lnTo>
                        <a:pt x="173" y="42"/>
                      </a:lnTo>
                      <a:lnTo>
                        <a:pt x="177" y="57"/>
                      </a:lnTo>
                      <a:lnTo>
                        <a:pt x="158" y="61"/>
                      </a:lnTo>
                      <a:lnTo>
                        <a:pt x="150" y="57"/>
                      </a:lnTo>
                      <a:lnTo>
                        <a:pt x="150" y="50"/>
                      </a:lnTo>
                      <a:lnTo>
                        <a:pt x="143" y="46"/>
                      </a:lnTo>
                      <a:lnTo>
                        <a:pt x="150" y="34"/>
                      </a:lnTo>
                      <a:lnTo>
                        <a:pt x="150" y="34"/>
                      </a:lnTo>
                      <a:close/>
                      <a:moveTo>
                        <a:pt x="128" y="42"/>
                      </a:moveTo>
                      <a:lnTo>
                        <a:pt x="139" y="42"/>
                      </a:lnTo>
                      <a:lnTo>
                        <a:pt x="150" y="50"/>
                      </a:lnTo>
                      <a:lnTo>
                        <a:pt x="154" y="65"/>
                      </a:lnTo>
                      <a:lnTo>
                        <a:pt x="132" y="69"/>
                      </a:lnTo>
                      <a:lnTo>
                        <a:pt x="128" y="65"/>
                      </a:lnTo>
                      <a:lnTo>
                        <a:pt x="124" y="57"/>
                      </a:lnTo>
                      <a:lnTo>
                        <a:pt x="120" y="53"/>
                      </a:lnTo>
                      <a:lnTo>
                        <a:pt x="128" y="42"/>
                      </a:lnTo>
                      <a:lnTo>
                        <a:pt x="128" y="42"/>
                      </a:lnTo>
                      <a:close/>
                      <a:moveTo>
                        <a:pt x="105" y="50"/>
                      </a:moveTo>
                      <a:lnTo>
                        <a:pt x="117" y="50"/>
                      </a:lnTo>
                      <a:lnTo>
                        <a:pt x="124" y="57"/>
                      </a:lnTo>
                      <a:lnTo>
                        <a:pt x="128" y="72"/>
                      </a:lnTo>
                      <a:lnTo>
                        <a:pt x="109" y="80"/>
                      </a:lnTo>
                      <a:lnTo>
                        <a:pt x="102" y="69"/>
                      </a:lnTo>
                      <a:lnTo>
                        <a:pt x="102" y="65"/>
                      </a:lnTo>
                      <a:lnTo>
                        <a:pt x="98" y="61"/>
                      </a:lnTo>
                      <a:lnTo>
                        <a:pt x="105" y="50"/>
                      </a:lnTo>
                      <a:lnTo>
                        <a:pt x="105" y="50"/>
                      </a:lnTo>
                      <a:close/>
                      <a:moveTo>
                        <a:pt x="79" y="61"/>
                      </a:moveTo>
                      <a:lnTo>
                        <a:pt x="90" y="57"/>
                      </a:lnTo>
                      <a:lnTo>
                        <a:pt x="102" y="65"/>
                      </a:lnTo>
                      <a:lnTo>
                        <a:pt x="105" y="80"/>
                      </a:lnTo>
                      <a:lnTo>
                        <a:pt x="83" y="88"/>
                      </a:lnTo>
                      <a:lnTo>
                        <a:pt x="79" y="80"/>
                      </a:lnTo>
                      <a:lnTo>
                        <a:pt x="75" y="72"/>
                      </a:lnTo>
                      <a:lnTo>
                        <a:pt x="71" y="69"/>
                      </a:lnTo>
                      <a:lnTo>
                        <a:pt x="79" y="61"/>
                      </a:lnTo>
                      <a:lnTo>
                        <a:pt x="79" y="61"/>
                      </a:lnTo>
                      <a:close/>
                      <a:moveTo>
                        <a:pt x="53" y="69"/>
                      </a:moveTo>
                      <a:lnTo>
                        <a:pt x="64" y="65"/>
                      </a:lnTo>
                      <a:lnTo>
                        <a:pt x="75" y="72"/>
                      </a:lnTo>
                      <a:lnTo>
                        <a:pt x="79" y="88"/>
                      </a:lnTo>
                      <a:lnTo>
                        <a:pt x="60" y="95"/>
                      </a:lnTo>
                      <a:lnTo>
                        <a:pt x="53" y="88"/>
                      </a:lnTo>
                      <a:lnTo>
                        <a:pt x="53" y="80"/>
                      </a:lnTo>
                      <a:lnTo>
                        <a:pt x="45" y="76"/>
                      </a:lnTo>
                      <a:lnTo>
                        <a:pt x="53" y="69"/>
                      </a:lnTo>
                      <a:lnTo>
                        <a:pt x="53" y="69"/>
                      </a:lnTo>
                      <a:close/>
                      <a:moveTo>
                        <a:pt x="30" y="76"/>
                      </a:moveTo>
                      <a:lnTo>
                        <a:pt x="41" y="72"/>
                      </a:lnTo>
                      <a:lnTo>
                        <a:pt x="53" y="80"/>
                      </a:lnTo>
                      <a:lnTo>
                        <a:pt x="56" y="95"/>
                      </a:lnTo>
                      <a:lnTo>
                        <a:pt x="38" y="103"/>
                      </a:lnTo>
                      <a:lnTo>
                        <a:pt x="30" y="95"/>
                      </a:lnTo>
                      <a:lnTo>
                        <a:pt x="26" y="88"/>
                      </a:lnTo>
                      <a:lnTo>
                        <a:pt x="23" y="84"/>
                      </a:lnTo>
                      <a:lnTo>
                        <a:pt x="30" y="76"/>
                      </a:lnTo>
                      <a:lnTo>
                        <a:pt x="30" y="76"/>
                      </a:lnTo>
                      <a:close/>
                      <a:moveTo>
                        <a:pt x="7" y="84"/>
                      </a:moveTo>
                      <a:lnTo>
                        <a:pt x="19" y="80"/>
                      </a:lnTo>
                      <a:lnTo>
                        <a:pt x="26" y="88"/>
                      </a:lnTo>
                      <a:lnTo>
                        <a:pt x="34" y="103"/>
                      </a:lnTo>
                      <a:lnTo>
                        <a:pt x="11" y="110"/>
                      </a:lnTo>
                      <a:lnTo>
                        <a:pt x="4" y="103"/>
                      </a:lnTo>
                      <a:lnTo>
                        <a:pt x="4" y="95"/>
                      </a:lnTo>
                      <a:lnTo>
                        <a:pt x="0" y="91"/>
                      </a:lnTo>
                      <a:lnTo>
                        <a:pt x="7" y="84"/>
                      </a:lnTo>
                      <a:lnTo>
                        <a:pt x="7" y="84"/>
                      </a:lnTo>
                      <a:close/>
                    </a:path>
                  </a:pathLst>
                </a:custGeom>
                <a:solidFill>
                  <a:srgbClr val="F4F4D1"/>
                </a:solidFill>
                <a:ln w="9525">
                  <a:noFill/>
                  <a:round/>
                  <a:headEnd/>
                  <a:tailEnd/>
                </a:ln>
              </p:spPr>
              <p:txBody>
                <a:bodyPr/>
                <a:lstStyle/>
                <a:p>
                  <a:endParaRPr lang="en-US"/>
                </a:p>
              </p:txBody>
            </p:sp>
            <p:sp>
              <p:nvSpPr>
                <p:cNvPr id="385964" name="Freeform 940"/>
                <p:cNvSpPr>
                  <a:spLocks noChangeAspect="1"/>
                </p:cNvSpPr>
                <p:nvPr/>
              </p:nvSpPr>
              <p:spPr bwMode="auto">
                <a:xfrm>
                  <a:off x="1425" y="3089"/>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5965" name="Freeform 941"/>
                <p:cNvSpPr>
                  <a:spLocks noChangeAspect="1"/>
                </p:cNvSpPr>
                <p:nvPr/>
              </p:nvSpPr>
              <p:spPr bwMode="auto">
                <a:xfrm>
                  <a:off x="1402" y="3097"/>
                  <a:ext cx="34" cy="30"/>
                </a:xfrm>
                <a:custGeom>
                  <a:avLst/>
                  <a:gdLst/>
                  <a:ahLst/>
                  <a:cxnLst>
                    <a:cxn ang="0">
                      <a:pos x="8" y="4"/>
                    </a:cxn>
                    <a:cxn ang="0">
                      <a:pos x="19" y="0"/>
                    </a:cxn>
                    <a:cxn ang="0">
                      <a:pos x="30" y="11"/>
                    </a:cxn>
                    <a:cxn ang="0">
                      <a:pos x="34" y="26"/>
                    </a:cxn>
                    <a:cxn ang="0">
                      <a:pos x="12" y="30"/>
                    </a:cxn>
                    <a:cxn ang="0">
                      <a:pos x="8" y="26"/>
                    </a:cxn>
                    <a:cxn ang="0">
                      <a:pos x="4" y="19"/>
                    </a:cxn>
                    <a:cxn ang="0">
                      <a:pos x="0" y="15"/>
                    </a:cxn>
                    <a:cxn ang="0">
                      <a:pos x="8" y="4"/>
                    </a:cxn>
                  </a:cxnLst>
                  <a:rect l="0" t="0" r="r" b="b"/>
                  <a:pathLst>
                    <a:path w="34" h="30">
                      <a:moveTo>
                        <a:pt x="8" y="4"/>
                      </a:moveTo>
                      <a:lnTo>
                        <a:pt x="19" y="0"/>
                      </a:lnTo>
                      <a:lnTo>
                        <a:pt x="30" y="11"/>
                      </a:lnTo>
                      <a:lnTo>
                        <a:pt x="34" y="26"/>
                      </a:lnTo>
                      <a:lnTo>
                        <a:pt x="12" y="30"/>
                      </a:lnTo>
                      <a:lnTo>
                        <a:pt x="8" y="26"/>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5966" name="Freeform 942"/>
                <p:cNvSpPr>
                  <a:spLocks noChangeAspect="1"/>
                </p:cNvSpPr>
                <p:nvPr/>
              </p:nvSpPr>
              <p:spPr bwMode="auto">
                <a:xfrm>
                  <a:off x="1376" y="3104"/>
                  <a:ext cx="34" cy="31"/>
                </a:xfrm>
                <a:custGeom>
                  <a:avLst/>
                  <a:gdLst/>
                  <a:ahLst/>
                  <a:cxnLst>
                    <a:cxn ang="0">
                      <a:pos x="7" y="4"/>
                    </a:cxn>
                    <a:cxn ang="0">
                      <a:pos x="19" y="0"/>
                    </a:cxn>
                    <a:cxn ang="0">
                      <a:pos x="30" y="12"/>
                    </a:cxn>
                    <a:cxn ang="0">
                      <a:pos x="34" y="27"/>
                    </a:cxn>
                    <a:cxn ang="0">
                      <a:pos x="15" y="31"/>
                    </a:cxn>
                    <a:cxn ang="0">
                      <a:pos x="7" y="23"/>
                    </a:cxn>
                    <a:cxn ang="0">
                      <a:pos x="4" y="19"/>
                    </a:cxn>
                    <a:cxn ang="0">
                      <a:pos x="0" y="16"/>
                    </a:cxn>
                    <a:cxn ang="0">
                      <a:pos x="7" y="4"/>
                    </a:cxn>
                  </a:cxnLst>
                  <a:rect l="0" t="0" r="r" b="b"/>
                  <a:pathLst>
                    <a:path w="34" h="31">
                      <a:moveTo>
                        <a:pt x="7" y="4"/>
                      </a:moveTo>
                      <a:lnTo>
                        <a:pt x="19" y="0"/>
                      </a:lnTo>
                      <a:lnTo>
                        <a:pt x="30" y="12"/>
                      </a:lnTo>
                      <a:lnTo>
                        <a:pt x="34" y="27"/>
                      </a:lnTo>
                      <a:lnTo>
                        <a:pt x="15" y="31"/>
                      </a:lnTo>
                      <a:lnTo>
                        <a:pt x="7" y="23"/>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85967" name="Freeform 943"/>
                <p:cNvSpPr>
                  <a:spLocks noChangeAspect="1"/>
                </p:cNvSpPr>
                <p:nvPr/>
              </p:nvSpPr>
              <p:spPr bwMode="auto">
                <a:xfrm>
                  <a:off x="1353" y="3112"/>
                  <a:ext cx="34" cy="30"/>
                </a:xfrm>
                <a:custGeom>
                  <a:avLst/>
                  <a:gdLst/>
                  <a:ahLst/>
                  <a:cxnLst>
                    <a:cxn ang="0">
                      <a:pos x="8" y="4"/>
                    </a:cxn>
                    <a:cxn ang="0">
                      <a:pos x="19" y="0"/>
                    </a:cxn>
                    <a:cxn ang="0">
                      <a:pos x="30" y="11"/>
                    </a:cxn>
                    <a:cxn ang="0">
                      <a:pos x="34" y="27"/>
                    </a:cxn>
                    <a:cxn ang="0">
                      <a:pos x="15" y="30"/>
                    </a:cxn>
                    <a:cxn ang="0">
                      <a:pos x="8" y="27"/>
                    </a:cxn>
                    <a:cxn ang="0">
                      <a:pos x="4" y="19"/>
                    </a:cxn>
                    <a:cxn ang="0">
                      <a:pos x="0" y="15"/>
                    </a:cxn>
                    <a:cxn ang="0">
                      <a:pos x="8" y="4"/>
                    </a:cxn>
                  </a:cxnLst>
                  <a:rect l="0" t="0" r="r" b="b"/>
                  <a:pathLst>
                    <a:path w="34" h="30">
                      <a:moveTo>
                        <a:pt x="8" y="4"/>
                      </a:moveTo>
                      <a:lnTo>
                        <a:pt x="19" y="0"/>
                      </a:lnTo>
                      <a:lnTo>
                        <a:pt x="30" y="11"/>
                      </a:lnTo>
                      <a:lnTo>
                        <a:pt x="34" y="27"/>
                      </a:lnTo>
                      <a:lnTo>
                        <a:pt x="15" y="30"/>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5968" name="Freeform 944"/>
                <p:cNvSpPr>
                  <a:spLocks noChangeAspect="1"/>
                </p:cNvSpPr>
                <p:nvPr/>
              </p:nvSpPr>
              <p:spPr bwMode="auto">
                <a:xfrm>
                  <a:off x="1327" y="3120"/>
                  <a:ext cx="34" cy="34"/>
                </a:xfrm>
                <a:custGeom>
                  <a:avLst/>
                  <a:gdLst/>
                  <a:ahLst/>
                  <a:cxnLst>
                    <a:cxn ang="0">
                      <a:pos x="7" y="3"/>
                    </a:cxn>
                    <a:cxn ang="0">
                      <a:pos x="23" y="0"/>
                    </a:cxn>
                    <a:cxn ang="0">
                      <a:pos x="30" y="11"/>
                    </a:cxn>
                    <a:cxn ang="0">
                      <a:pos x="34" y="26"/>
                    </a:cxn>
                    <a:cxn ang="0">
                      <a:pos x="15" y="34"/>
                    </a:cxn>
                    <a:cxn ang="0">
                      <a:pos x="7" y="26"/>
                    </a:cxn>
                    <a:cxn ang="0">
                      <a:pos x="7" y="19"/>
                    </a:cxn>
                    <a:cxn ang="0">
                      <a:pos x="0" y="15"/>
                    </a:cxn>
                    <a:cxn ang="0">
                      <a:pos x="7" y="3"/>
                    </a:cxn>
                  </a:cxnLst>
                  <a:rect l="0" t="0" r="r" b="b"/>
                  <a:pathLst>
                    <a:path w="34" h="34">
                      <a:moveTo>
                        <a:pt x="7" y="3"/>
                      </a:moveTo>
                      <a:lnTo>
                        <a:pt x="23" y="0"/>
                      </a:lnTo>
                      <a:lnTo>
                        <a:pt x="30" y="11"/>
                      </a:lnTo>
                      <a:lnTo>
                        <a:pt x="34" y="26"/>
                      </a:lnTo>
                      <a:lnTo>
                        <a:pt x="15" y="34"/>
                      </a:lnTo>
                      <a:lnTo>
                        <a:pt x="7"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85969" name="Freeform 945"/>
                <p:cNvSpPr>
                  <a:spLocks noChangeAspect="1"/>
                </p:cNvSpPr>
                <p:nvPr/>
              </p:nvSpPr>
              <p:spPr bwMode="auto">
                <a:xfrm>
                  <a:off x="1304" y="3127"/>
                  <a:ext cx="34" cy="34"/>
                </a:xfrm>
                <a:custGeom>
                  <a:avLst/>
                  <a:gdLst/>
                  <a:ahLst/>
                  <a:cxnLst>
                    <a:cxn ang="0">
                      <a:pos x="8" y="4"/>
                    </a:cxn>
                    <a:cxn ang="0">
                      <a:pos x="19" y="0"/>
                    </a:cxn>
                    <a:cxn ang="0">
                      <a:pos x="30" y="12"/>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2"/>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5970" name="Freeform 946"/>
                <p:cNvSpPr>
                  <a:spLocks noChangeAspect="1"/>
                </p:cNvSpPr>
                <p:nvPr/>
              </p:nvSpPr>
              <p:spPr bwMode="auto">
                <a:xfrm>
                  <a:off x="1278" y="3135"/>
                  <a:ext cx="38" cy="34"/>
                </a:xfrm>
                <a:custGeom>
                  <a:avLst/>
                  <a:gdLst/>
                  <a:ahLst/>
                  <a:cxnLst>
                    <a:cxn ang="0">
                      <a:pos x="11" y="4"/>
                    </a:cxn>
                    <a:cxn ang="0">
                      <a:pos x="23" y="0"/>
                    </a:cxn>
                    <a:cxn ang="0">
                      <a:pos x="30" y="11"/>
                    </a:cxn>
                    <a:cxn ang="0">
                      <a:pos x="38" y="26"/>
                    </a:cxn>
                    <a:cxn ang="0">
                      <a:pos x="15" y="34"/>
                    </a:cxn>
                    <a:cxn ang="0">
                      <a:pos x="8" y="26"/>
                    </a:cxn>
                    <a:cxn ang="0">
                      <a:pos x="8" y="19"/>
                    </a:cxn>
                    <a:cxn ang="0">
                      <a:pos x="0" y="15"/>
                    </a:cxn>
                    <a:cxn ang="0">
                      <a:pos x="11" y="4"/>
                    </a:cxn>
                  </a:cxnLst>
                  <a:rect l="0" t="0" r="r" b="b"/>
                  <a:pathLst>
                    <a:path w="38" h="34">
                      <a:moveTo>
                        <a:pt x="11" y="4"/>
                      </a:moveTo>
                      <a:lnTo>
                        <a:pt x="23" y="0"/>
                      </a:lnTo>
                      <a:lnTo>
                        <a:pt x="30" y="11"/>
                      </a:lnTo>
                      <a:lnTo>
                        <a:pt x="38" y="26"/>
                      </a:lnTo>
                      <a:lnTo>
                        <a:pt x="15" y="34"/>
                      </a:lnTo>
                      <a:lnTo>
                        <a:pt x="8" y="26"/>
                      </a:lnTo>
                      <a:lnTo>
                        <a:pt x="8" y="19"/>
                      </a:lnTo>
                      <a:lnTo>
                        <a:pt x="0" y="15"/>
                      </a:lnTo>
                      <a:lnTo>
                        <a:pt x="11" y="4"/>
                      </a:lnTo>
                    </a:path>
                  </a:pathLst>
                </a:custGeom>
                <a:noFill/>
                <a:ln w="6350">
                  <a:solidFill>
                    <a:srgbClr val="000000"/>
                  </a:solidFill>
                  <a:prstDash val="solid"/>
                  <a:round/>
                  <a:headEnd/>
                  <a:tailEnd/>
                </a:ln>
              </p:spPr>
              <p:txBody>
                <a:bodyPr/>
                <a:lstStyle/>
                <a:p>
                  <a:endParaRPr lang="en-US"/>
                </a:p>
              </p:txBody>
            </p:sp>
            <p:sp>
              <p:nvSpPr>
                <p:cNvPr id="385971" name="Freeform 947"/>
                <p:cNvSpPr>
                  <a:spLocks noChangeAspect="1"/>
                </p:cNvSpPr>
                <p:nvPr/>
              </p:nvSpPr>
              <p:spPr bwMode="auto">
                <a:xfrm>
                  <a:off x="1255" y="3142"/>
                  <a:ext cx="34" cy="35"/>
                </a:xfrm>
                <a:custGeom>
                  <a:avLst/>
                  <a:gdLst/>
                  <a:ahLst/>
                  <a:cxnLst>
                    <a:cxn ang="0">
                      <a:pos x="8" y="4"/>
                    </a:cxn>
                    <a:cxn ang="0">
                      <a:pos x="19" y="0"/>
                    </a:cxn>
                    <a:cxn ang="0">
                      <a:pos x="31" y="12"/>
                    </a:cxn>
                    <a:cxn ang="0">
                      <a:pos x="34" y="27"/>
                    </a:cxn>
                    <a:cxn ang="0">
                      <a:pos x="15" y="35"/>
                    </a:cxn>
                    <a:cxn ang="0">
                      <a:pos x="8" y="27"/>
                    </a:cxn>
                    <a:cxn ang="0">
                      <a:pos x="4" y="19"/>
                    </a:cxn>
                    <a:cxn ang="0">
                      <a:pos x="0" y="16"/>
                    </a:cxn>
                    <a:cxn ang="0">
                      <a:pos x="8" y="4"/>
                    </a:cxn>
                  </a:cxnLst>
                  <a:rect l="0" t="0" r="r" b="b"/>
                  <a:pathLst>
                    <a:path w="34" h="35">
                      <a:moveTo>
                        <a:pt x="8" y="4"/>
                      </a:moveTo>
                      <a:lnTo>
                        <a:pt x="19" y="0"/>
                      </a:lnTo>
                      <a:lnTo>
                        <a:pt x="31" y="12"/>
                      </a:lnTo>
                      <a:lnTo>
                        <a:pt x="34" y="27"/>
                      </a:lnTo>
                      <a:lnTo>
                        <a:pt x="15" y="35"/>
                      </a:lnTo>
                      <a:lnTo>
                        <a:pt x="8"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85972" name="Freeform 948"/>
                <p:cNvSpPr>
                  <a:spLocks noChangeAspect="1"/>
                </p:cNvSpPr>
                <p:nvPr/>
              </p:nvSpPr>
              <p:spPr bwMode="auto">
                <a:xfrm>
                  <a:off x="1233" y="3154"/>
                  <a:ext cx="30" cy="26"/>
                </a:xfrm>
                <a:custGeom>
                  <a:avLst/>
                  <a:gdLst/>
                  <a:ahLst/>
                  <a:cxnLst>
                    <a:cxn ang="0">
                      <a:pos x="7" y="0"/>
                    </a:cxn>
                    <a:cxn ang="0">
                      <a:pos x="19" y="0"/>
                    </a:cxn>
                    <a:cxn ang="0">
                      <a:pos x="26" y="7"/>
                    </a:cxn>
                    <a:cxn ang="0">
                      <a:pos x="30" y="23"/>
                    </a:cxn>
                    <a:cxn ang="0">
                      <a:pos x="11" y="26"/>
                    </a:cxn>
                    <a:cxn ang="0">
                      <a:pos x="4" y="23"/>
                    </a:cxn>
                    <a:cxn ang="0">
                      <a:pos x="4" y="15"/>
                    </a:cxn>
                    <a:cxn ang="0">
                      <a:pos x="0" y="11"/>
                    </a:cxn>
                    <a:cxn ang="0">
                      <a:pos x="7" y="0"/>
                    </a:cxn>
                  </a:cxnLst>
                  <a:rect l="0" t="0" r="r" b="b"/>
                  <a:pathLst>
                    <a:path w="30" h="26">
                      <a:moveTo>
                        <a:pt x="7" y="0"/>
                      </a:moveTo>
                      <a:lnTo>
                        <a:pt x="19" y="0"/>
                      </a:lnTo>
                      <a:lnTo>
                        <a:pt x="26" y="7"/>
                      </a:lnTo>
                      <a:lnTo>
                        <a:pt x="30" y="23"/>
                      </a:lnTo>
                      <a:lnTo>
                        <a:pt x="11" y="26"/>
                      </a:lnTo>
                      <a:lnTo>
                        <a:pt x="4" y="23"/>
                      </a:lnTo>
                      <a:lnTo>
                        <a:pt x="4"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85973" name="Freeform 949"/>
                <p:cNvSpPr>
                  <a:spLocks noChangeAspect="1"/>
                </p:cNvSpPr>
                <p:nvPr/>
              </p:nvSpPr>
              <p:spPr bwMode="auto">
                <a:xfrm>
                  <a:off x="1207" y="3161"/>
                  <a:ext cx="33" cy="31"/>
                </a:xfrm>
                <a:custGeom>
                  <a:avLst/>
                  <a:gdLst/>
                  <a:ahLst/>
                  <a:cxnLst>
                    <a:cxn ang="0">
                      <a:pos x="7" y="4"/>
                    </a:cxn>
                    <a:cxn ang="0">
                      <a:pos x="18" y="0"/>
                    </a:cxn>
                    <a:cxn ang="0">
                      <a:pos x="30" y="8"/>
                    </a:cxn>
                    <a:cxn ang="0">
                      <a:pos x="33" y="23"/>
                    </a:cxn>
                    <a:cxn ang="0">
                      <a:pos x="15" y="31"/>
                    </a:cxn>
                    <a:cxn ang="0">
                      <a:pos x="7" y="23"/>
                    </a:cxn>
                    <a:cxn ang="0">
                      <a:pos x="3" y="16"/>
                    </a:cxn>
                    <a:cxn ang="0">
                      <a:pos x="0" y="12"/>
                    </a:cxn>
                    <a:cxn ang="0">
                      <a:pos x="7" y="4"/>
                    </a:cxn>
                  </a:cxnLst>
                  <a:rect l="0" t="0" r="r" b="b"/>
                  <a:pathLst>
                    <a:path w="33" h="31">
                      <a:moveTo>
                        <a:pt x="7" y="4"/>
                      </a:moveTo>
                      <a:lnTo>
                        <a:pt x="18" y="0"/>
                      </a:lnTo>
                      <a:lnTo>
                        <a:pt x="30" y="8"/>
                      </a:lnTo>
                      <a:lnTo>
                        <a:pt x="33" y="23"/>
                      </a:lnTo>
                      <a:lnTo>
                        <a:pt x="15" y="31"/>
                      </a:lnTo>
                      <a:lnTo>
                        <a:pt x="7" y="23"/>
                      </a:lnTo>
                      <a:lnTo>
                        <a:pt x="3"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5974" name="Freeform 950"/>
                <p:cNvSpPr>
                  <a:spLocks noChangeAspect="1"/>
                </p:cNvSpPr>
                <p:nvPr/>
              </p:nvSpPr>
              <p:spPr bwMode="auto">
                <a:xfrm>
                  <a:off x="1184" y="3169"/>
                  <a:ext cx="34" cy="30"/>
                </a:xfrm>
                <a:custGeom>
                  <a:avLst/>
                  <a:gdLst/>
                  <a:ahLst/>
                  <a:cxnLst>
                    <a:cxn ang="0">
                      <a:pos x="7" y="4"/>
                    </a:cxn>
                    <a:cxn ang="0">
                      <a:pos x="19" y="0"/>
                    </a:cxn>
                    <a:cxn ang="0">
                      <a:pos x="26" y="8"/>
                    </a:cxn>
                    <a:cxn ang="0">
                      <a:pos x="34" y="23"/>
                    </a:cxn>
                    <a:cxn ang="0">
                      <a:pos x="11" y="30"/>
                    </a:cxn>
                    <a:cxn ang="0">
                      <a:pos x="7" y="23"/>
                    </a:cxn>
                    <a:cxn ang="0">
                      <a:pos x="4" y="15"/>
                    </a:cxn>
                    <a:cxn ang="0">
                      <a:pos x="0" y="11"/>
                    </a:cxn>
                    <a:cxn ang="0">
                      <a:pos x="7" y="4"/>
                    </a:cxn>
                  </a:cxnLst>
                  <a:rect l="0" t="0" r="r" b="b"/>
                  <a:pathLst>
                    <a:path w="34" h="30">
                      <a:moveTo>
                        <a:pt x="7" y="4"/>
                      </a:moveTo>
                      <a:lnTo>
                        <a:pt x="19" y="0"/>
                      </a:lnTo>
                      <a:lnTo>
                        <a:pt x="26" y="8"/>
                      </a:lnTo>
                      <a:lnTo>
                        <a:pt x="34" y="23"/>
                      </a:lnTo>
                      <a:lnTo>
                        <a:pt x="11"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5975" name="Freeform 951"/>
                <p:cNvSpPr>
                  <a:spLocks noChangeAspect="1" noEditPoints="1"/>
                </p:cNvSpPr>
                <p:nvPr/>
              </p:nvSpPr>
              <p:spPr bwMode="auto">
                <a:xfrm>
                  <a:off x="1184" y="3093"/>
                  <a:ext cx="256" cy="106"/>
                </a:xfrm>
                <a:custGeom>
                  <a:avLst/>
                  <a:gdLst/>
                  <a:ahLst/>
                  <a:cxnLst>
                    <a:cxn ang="0">
                      <a:pos x="256" y="27"/>
                    </a:cxn>
                    <a:cxn ang="0">
                      <a:pos x="245" y="11"/>
                    </a:cxn>
                    <a:cxn ang="0">
                      <a:pos x="248" y="0"/>
                    </a:cxn>
                    <a:cxn ang="0">
                      <a:pos x="256" y="8"/>
                    </a:cxn>
                    <a:cxn ang="0">
                      <a:pos x="230" y="34"/>
                    </a:cxn>
                    <a:cxn ang="0">
                      <a:pos x="222" y="19"/>
                    </a:cxn>
                    <a:cxn ang="0">
                      <a:pos x="226" y="8"/>
                    </a:cxn>
                    <a:cxn ang="0">
                      <a:pos x="233" y="19"/>
                    </a:cxn>
                    <a:cxn ang="0">
                      <a:pos x="207" y="42"/>
                    </a:cxn>
                    <a:cxn ang="0">
                      <a:pos x="199" y="30"/>
                    </a:cxn>
                    <a:cxn ang="0">
                      <a:pos x="199" y="15"/>
                    </a:cxn>
                    <a:cxn ang="0">
                      <a:pos x="211" y="27"/>
                    </a:cxn>
                    <a:cxn ang="0">
                      <a:pos x="181" y="49"/>
                    </a:cxn>
                    <a:cxn ang="0">
                      <a:pos x="173" y="38"/>
                    </a:cxn>
                    <a:cxn ang="0">
                      <a:pos x="177" y="23"/>
                    </a:cxn>
                    <a:cxn ang="0">
                      <a:pos x="184" y="34"/>
                    </a:cxn>
                    <a:cxn ang="0">
                      <a:pos x="158" y="57"/>
                    </a:cxn>
                    <a:cxn ang="0">
                      <a:pos x="150" y="46"/>
                    </a:cxn>
                    <a:cxn ang="0">
                      <a:pos x="150" y="30"/>
                    </a:cxn>
                    <a:cxn ang="0">
                      <a:pos x="162" y="42"/>
                    </a:cxn>
                    <a:cxn ang="0">
                      <a:pos x="135" y="65"/>
                    </a:cxn>
                    <a:cxn ang="0">
                      <a:pos x="124" y="53"/>
                    </a:cxn>
                    <a:cxn ang="0">
                      <a:pos x="128" y="38"/>
                    </a:cxn>
                    <a:cxn ang="0">
                      <a:pos x="135" y="49"/>
                    </a:cxn>
                    <a:cxn ang="0">
                      <a:pos x="109" y="72"/>
                    </a:cxn>
                    <a:cxn ang="0">
                      <a:pos x="102" y="61"/>
                    </a:cxn>
                    <a:cxn ang="0">
                      <a:pos x="105" y="46"/>
                    </a:cxn>
                    <a:cxn ang="0">
                      <a:pos x="113" y="57"/>
                    </a:cxn>
                    <a:cxn ang="0">
                      <a:pos x="86" y="80"/>
                    </a:cxn>
                    <a:cxn ang="0">
                      <a:pos x="75" y="68"/>
                    </a:cxn>
                    <a:cxn ang="0">
                      <a:pos x="79" y="57"/>
                    </a:cxn>
                    <a:cxn ang="0">
                      <a:pos x="86" y="65"/>
                    </a:cxn>
                    <a:cxn ang="0">
                      <a:pos x="60" y="91"/>
                    </a:cxn>
                    <a:cxn ang="0">
                      <a:pos x="53" y="76"/>
                    </a:cxn>
                    <a:cxn ang="0">
                      <a:pos x="56" y="65"/>
                    </a:cxn>
                    <a:cxn ang="0">
                      <a:pos x="64" y="72"/>
                    </a:cxn>
                    <a:cxn ang="0">
                      <a:pos x="38" y="99"/>
                    </a:cxn>
                    <a:cxn ang="0">
                      <a:pos x="30" y="84"/>
                    </a:cxn>
                    <a:cxn ang="0">
                      <a:pos x="30" y="72"/>
                    </a:cxn>
                    <a:cxn ang="0">
                      <a:pos x="41" y="80"/>
                    </a:cxn>
                    <a:cxn ang="0">
                      <a:pos x="11" y="106"/>
                    </a:cxn>
                    <a:cxn ang="0">
                      <a:pos x="4" y="91"/>
                    </a:cxn>
                    <a:cxn ang="0">
                      <a:pos x="7" y="80"/>
                    </a:cxn>
                    <a:cxn ang="0">
                      <a:pos x="15" y="87"/>
                    </a:cxn>
                  </a:cxnLst>
                  <a:rect l="0" t="0" r="r" b="b"/>
                  <a:pathLst>
                    <a:path w="256" h="106">
                      <a:moveTo>
                        <a:pt x="256" y="8"/>
                      </a:moveTo>
                      <a:lnTo>
                        <a:pt x="256" y="27"/>
                      </a:lnTo>
                      <a:lnTo>
                        <a:pt x="248" y="19"/>
                      </a:lnTo>
                      <a:lnTo>
                        <a:pt x="245" y="11"/>
                      </a:lnTo>
                      <a:lnTo>
                        <a:pt x="241" y="8"/>
                      </a:lnTo>
                      <a:lnTo>
                        <a:pt x="248" y="0"/>
                      </a:lnTo>
                      <a:lnTo>
                        <a:pt x="256" y="8"/>
                      </a:lnTo>
                      <a:lnTo>
                        <a:pt x="256" y="8"/>
                      </a:lnTo>
                      <a:close/>
                      <a:moveTo>
                        <a:pt x="233" y="19"/>
                      </a:moveTo>
                      <a:lnTo>
                        <a:pt x="230" y="34"/>
                      </a:lnTo>
                      <a:lnTo>
                        <a:pt x="226" y="27"/>
                      </a:lnTo>
                      <a:lnTo>
                        <a:pt x="222" y="19"/>
                      </a:lnTo>
                      <a:lnTo>
                        <a:pt x="218" y="19"/>
                      </a:lnTo>
                      <a:lnTo>
                        <a:pt x="226" y="8"/>
                      </a:lnTo>
                      <a:lnTo>
                        <a:pt x="233" y="19"/>
                      </a:lnTo>
                      <a:lnTo>
                        <a:pt x="233" y="19"/>
                      </a:lnTo>
                      <a:close/>
                      <a:moveTo>
                        <a:pt x="211" y="27"/>
                      </a:moveTo>
                      <a:lnTo>
                        <a:pt x="207" y="42"/>
                      </a:lnTo>
                      <a:lnTo>
                        <a:pt x="199" y="34"/>
                      </a:lnTo>
                      <a:lnTo>
                        <a:pt x="199" y="30"/>
                      </a:lnTo>
                      <a:lnTo>
                        <a:pt x="192" y="27"/>
                      </a:lnTo>
                      <a:lnTo>
                        <a:pt x="199" y="15"/>
                      </a:lnTo>
                      <a:lnTo>
                        <a:pt x="211" y="27"/>
                      </a:lnTo>
                      <a:lnTo>
                        <a:pt x="211" y="27"/>
                      </a:lnTo>
                      <a:close/>
                      <a:moveTo>
                        <a:pt x="184" y="34"/>
                      </a:moveTo>
                      <a:lnTo>
                        <a:pt x="181" y="49"/>
                      </a:lnTo>
                      <a:lnTo>
                        <a:pt x="177" y="46"/>
                      </a:lnTo>
                      <a:lnTo>
                        <a:pt x="173" y="38"/>
                      </a:lnTo>
                      <a:lnTo>
                        <a:pt x="169" y="34"/>
                      </a:lnTo>
                      <a:lnTo>
                        <a:pt x="177" y="23"/>
                      </a:lnTo>
                      <a:lnTo>
                        <a:pt x="184" y="34"/>
                      </a:lnTo>
                      <a:lnTo>
                        <a:pt x="184" y="34"/>
                      </a:lnTo>
                      <a:close/>
                      <a:moveTo>
                        <a:pt x="162" y="42"/>
                      </a:moveTo>
                      <a:lnTo>
                        <a:pt x="158" y="57"/>
                      </a:lnTo>
                      <a:lnTo>
                        <a:pt x="150" y="49"/>
                      </a:lnTo>
                      <a:lnTo>
                        <a:pt x="150" y="46"/>
                      </a:lnTo>
                      <a:lnTo>
                        <a:pt x="147" y="42"/>
                      </a:lnTo>
                      <a:lnTo>
                        <a:pt x="150" y="30"/>
                      </a:lnTo>
                      <a:lnTo>
                        <a:pt x="162" y="42"/>
                      </a:lnTo>
                      <a:lnTo>
                        <a:pt x="162" y="42"/>
                      </a:lnTo>
                      <a:close/>
                      <a:moveTo>
                        <a:pt x="135" y="49"/>
                      </a:moveTo>
                      <a:lnTo>
                        <a:pt x="135" y="65"/>
                      </a:lnTo>
                      <a:lnTo>
                        <a:pt x="128" y="57"/>
                      </a:lnTo>
                      <a:lnTo>
                        <a:pt x="124" y="53"/>
                      </a:lnTo>
                      <a:lnTo>
                        <a:pt x="120" y="49"/>
                      </a:lnTo>
                      <a:lnTo>
                        <a:pt x="128" y="38"/>
                      </a:lnTo>
                      <a:lnTo>
                        <a:pt x="135" y="49"/>
                      </a:lnTo>
                      <a:lnTo>
                        <a:pt x="135" y="49"/>
                      </a:lnTo>
                      <a:close/>
                      <a:moveTo>
                        <a:pt x="113" y="57"/>
                      </a:moveTo>
                      <a:lnTo>
                        <a:pt x="109" y="72"/>
                      </a:lnTo>
                      <a:lnTo>
                        <a:pt x="102" y="65"/>
                      </a:lnTo>
                      <a:lnTo>
                        <a:pt x="102" y="61"/>
                      </a:lnTo>
                      <a:lnTo>
                        <a:pt x="98" y="57"/>
                      </a:lnTo>
                      <a:lnTo>
                        <a:pt x="105" y="46"/>
                      </a:lnTo>
                      <a:lnTo>
                        <a:pt x="113" y="57"/>
                      </a:lnTo>
                      <a:lnTo>
                        <a:pt x="113" y="57"/>
                      </a:lnTo>
                      <a:close/>
                      <a:moveTo>
                        <a:pt x="86" y="65"/>
                      </a:moveTo>
                      <a:lnTo>
                        <a:pt x="86" y="80"/>
                      </a:lnTo>
                      <a:lnTo>
                        <a:pt x="79" y="72"/>
                      </a:lnTo>
                      <a:lnTo>
                        <a:pt x="75" y="68"/>
                      </a:lnTo>
                      <a:lnTo>
                        <a:pt x="71" y="65"/>
                      </a:lnTo>
                      <a:lnTo>
                        <a:pt x="79" y="57"/>
                      </a:lnTo>
                      <a:lnTo>
                        <a:pt x="86" y="65"/>
                      </a:lnTo>
                      <a:lnTo>
                        <a:pt x="86" y="65"/>
                      </a:lnTo>
                      <a:close/>
                      <a:moveTo>
                        <a:pt x="64" y="72"/>
                      </a:moveTo>
                      <a:lnTo>
                        <a:pt x="60" y="91"/>
                      </a:lnTo>
                      <a:lnTo>
                        <a:pt x="53" y="84"/>
                      </a:lnTo>
                      <a:lnTo>
                        <a:pt x="53" y="76"/>
                      </a:lnTo>
                      <a:lnTo>
                        <a:pt x="49" y="72"/>
                      </a:lnTo>
                      <a:lnTo>
                        <a:pt x="56" y="65"/>
                      </a:lnTo>
                      <a:lnTo>
                        <a:pt x="64" y="72"/>
                      </a:lnTo>
                      <a:lnTo>
                        <a:pt x="64" y="72"/>
                      </a:lnTo>
                      <a:close/>
                      <a:moveTo>
                        <a:pt x="41" y="80"/>
                      </a:moveTo>
                      <a:lnTo>
                        <a:pt x="38" y="99"/>
                      </a:lnTo>
                      <a:lnTo>
                        <a:pt x="30" y="91"/>
                      </a:lnTo>
                      <a:lnTo>
                        <a:pt x="30" y="84"/>
                      </a:lnTo>
                      <a:lnTo>
                        <a:pt x="26" y="80"/>
                      </a:lnTo>
                      <a:lnTo>
                        <a:pt x="30" y="72"/>
                      </a:lnTo>
                      <a:lnTo>
                        <a:pt x="41" y="80"/>
                      </a:lnTo>
                      <a:lnTo>
                        <a:pt x="41" y="80"/>
                      </a:lnTo>
                      <a:close/>
                      <a:moveTo>
                        <a:pt x="15" y="87"/>
                      </a:moveTo>
                      <a:lnTo>
                        <a:pt x="11" y="106"/>
                      </a:lnTo>
                      <a:lnTo>
                        <a:pt x="7" y="99"/>
                      </a:lnTo>
                      <a:lnTo>
                        <a:pt x="4" y="91"/>
                      </a:lnTo>
                      <a:lnTo>
                        <a:pt x="0" y="87"/>
                      </a:lnTo>
                      <a:lnTo>
                        <a:pt x="7" y="80"/>
                      </a:lnTo>
                      <a:lnTo>
                        <a:pt x="15" y="87"/>
                      </a:lnTo>
                      <a:lnTo>
                        <a:pt x="15" y="87"/>
                      </a:lnTo>
                      <a:close/>
                    </a:path>
                  </a:pathLst>
                </a:custGeom>
                <a:solidFill>
                  <a:srgbClr val="E2E2BF"/>
                </a:solidFill>
                <a:ln w="9525">
                  <a:noFill/>
                  <a:round/>
                  <a:headEnd/>
                  <a:tailEnd/>
                </a:ln>
              </p:spPr>
              <p:txBody>
                <a:bodyPr/>
                <a:lstStyle/>
                <a:p>
                  <a:endParaRPr lang="en-US"/>
                </a:p>
              </p:txBody>
            </p:sp>
            <p:sp>
              <p:nvSpPr>
                <p:cNvPr id="385976" name="Freeform 952"/>
                <p:cNvSpPr>
                  <a:spLocks noChangeAspect="1" noEditPoints="1"/>
                </p:cNvSpPr>
                <p:nvPr/>
              </p:nvSpPr>
              <p:spPr bwMode="auto">
                <a:xfrm>
                  <a:off x="1191" y="3089"/>
                  <a:ext cx="264" cy="91"/>
                </a:xfrm>
                <a:custGeom>
                  <a:avLst/>
                  <a:gdLst/>
                  <a:ahLst/>
                  <a:cxnLst>
                    <a:cxn ang="0">
                      <a:pos x="253" y="12"/>
                    </a:cxn>
                    <a:cxn ang="0">
                      <a:pos x="253" y="0"/>
                    </a:cxn>
                    <a:cxn ang="0">
                      <a:pos x="241" y="4"/>
                    </a:cxn>
                    <a:cxn ang="0">
                      <a:pos x="226" y="23"/>
                    </a:cxn>
                    <a:cxn ang="0">
                      <a:pos x="230" y="8"/>
                    </a:cxn>
                    <a:cxn ang="0">
                      <a:pos x="219" y="12"/>
                    </a:cxn>
                    <a:cxn ang="0">
                      <a:pos x="204" y="31"/>
                    </a:cxn>
                    <a:cxn ang="0">
                      <a:pos x="207" y="15"/>
                    </a:cxn>
                    <a:cxn ang="0">
                      <a:pos x="196" y="19"/>
                    </a:cxn>
                    <a:cxn ang="0">
                      <a:pos x="177" y="38"/>
                    </a:cxn>
                    <a:cxn ang="0">
                      <a:pos x="181" y="23"/>
                    </a:cxn>
                    <a:cxn ang="0">
                      <a:pos x="170" y="27"/>
                    </a:cxn>
                    <a:cxn ang="0">
                      <a:pos x="155" y="46"/>
                    </a:cxn>
                    <a:cxn ang="0">
                      <a:pos x="159" y="34"/>
                    </a:cxn>
                    <a:cxn ang="0">
                      <a:pos x="147" y="34"/>
                    </a:cxn>
                    <a:cxn ang="0">
                      <a:pos x="132" y="53"/>
                    </a:cxn>
                    <a:cxn ang="0">
                      <a:pos x="132" y="42"/>
                    </a:cxn>
                    <a:cxn ang="0">
                      <a:pos x="121" y="42"/>
                    </a:cxn>
                    <a:cxn ang="0">
                      <a:pos x="106" y="61"/>
                    </a:cxn>
                    <a:cxn ang="0">
                      <a:pos x="110" y="50"/>
                    </a:cxn>
                    <a:cxn ang="0">
                      <a:pos x="98" y="53"/>
                    </a:cxn>
                    <a:cxn ang="0">
                      <a:pos x="83" y="69"/>
                    </a:cxn>
                    <a:cxn ang="0">
                      <a:pos x="83" y="57"/>
                    </a:cxn>
                    <a:cxn ang="0">
                      <a:pos x="72" y="61"/>
                    </a:cxn>
                    <a:cxn ang="0">
                      <a:pos x="57" y="76"/>
                    </a:cxn>
                    <a:cxn ang="0">
                      <a:pos x="61" y="65"/>
                    </a:cxn>
                    <a:cxn ang="0">
                      <a:pos x="49" y="69"/>
                    </a:cxn>
                    <a:cxn ang="0">
                      <a:pos x="34" y="84"/>
                    </a:cxn>
                    <a:cxn ang="0">
                      <a:pos x="34" y="72"/>
                    </a:cxn>
                    <a:cxn ang="0">
                      <a:pos x="27" y="76"/>
                    </a:cxn>
                    <a:cxn ang="0">
                      <a:pos x="8" y="91"/>
                    </a:cxn>
                    <a:cxn ang="0">
                      <a:pos x="12" y="80"/>
                    </a:cxn>
                    <a:cxn ang="0">
                      <a:pos x="0" y="84"/>
                    </a:cxn>
                  </a:cxnLst>
                  <a:rect l="0" t="0" r="r" b="b"/>
                  <a:pathLst>
                    <a:path w="264" h="91">
                      <a:moveTo>
                        <a:pt x="241" y="4"/>
                      </a:moveTo>
                      <a:lnTo>
                        <a:pt x="253" y="12"/>
                      </a:lnTo>
                      <a:lnTo>
                        <a:pt x="264" y="12"/>
                      </a:lnTo>
                      <a:lnTo>
                        <a:pt x="253" y="0"/>
                      </a:lnTo>
                      <a:lnTo>
                        <a:pt x="241" y="4"/>
                      </a:lnTo>
                      <a:lnTo>
                        <a:pt x="241" y="4"/>
                      </a:lnTo>
                      <a:close/>
                      <a:moveTo>
                        <a:pt x="219" y="12"/>
                      </a:moveTo>
                      <a:lnTo>
                        <a:pt x="226" y="23"/>
                      </a:lnTo>
                      <a:lnTo>
                        <a:pt x="238" y="19"/>
                      </a:lnTo>
                      <a:lnTo>
                        <a:pt x="230" y="8"/>
                      </a:lnTo>
                      <a:lnTo>
                        <a:pt x="219" y="12"/>
                      </a:lnTo>
                      <a:lnTo>
                        <a:pt x="219" y="12"/>
                      </a:lnTo>
                      <a:close/>
                      <a:moveTo>
                        <a:pt x="196" y="19"/>
                      </a:moveTo>
                      <a:lnTo>
                        <a:pt x="204" y="31"/>
                      </a:lnTo>
                      <a:lnTo>
                        <a:pt x="215" y="27"/>
                      </a:lnTo>
                      <a:lnTo>
                        <a:pt x="207" y="15"/>
                      </a:lnTo>
                      <a:lnTo>
                        <a:pt x="196" y="19"/>
                      </a:lnTo>
                      <a:lnTo>
                        <a:pt x="196" y="19"/>
                      </a:lnTo>
                      <a:close/>
                      <a:moveTo>
                        <a:pt x="170" y="27"/>
                      </a:moveTo>
                      <a:lnTo>
                        <a:pt x="177" y="38"/>
                      </a:lnTo>
                      <a:lnTo>
                        <a:pt x="189" y="34"/>
                      </a:lnTo>
                      <a:lnTo>
                        <a:pt x="181" y="23"/>
                      </a:lnTo>
                      <a:lnTo>
                        <a:pt x="170" y="27"/>
                      </a:lnTo>
                      <a:lnTo>
                        <a:pt x="170" y="27"/>
                      </a:lnTo>
                      <a:close/>
                      <a:moveTo>
                        <a:pt x="147" y="34"/>
                      </a:moveTo>
                      <a:lnTo>
                        <a:pt x="155" y="46"/>
                      </a:lnTo>
                      <a:lnTo>
                        <a:pt x="166" y="42"/>
                      </a:lnTo>
                      <a:lnTo>
                        <a:pt x="159" y="34"/>
                      </a:lnTo>
                      <a:lnTo>
                        <a:pt x="147" y="34"/>
                      </a:lnTo>
                      <a:lnTo>
                        <a:pt x="147" y="34"/>
                      </a:lnTo>
                      <a:close/>
                      <a:moveTo>
                        <a:pt x="121" y="42"/>
                      </a:moveTo>
                      <a:lnTo>
                        <a:pt x="132" y="53"/>
                      </a:lnTo>
                      <a:lnTo>
                        <a:pt x="143" y="50"/>
                      </a:lnTo>
                      <a:lnTo>
                        <a:pt x="132" y="42"/>
                      </a:lnTo>
                      <a:lnTo>
                        <a:pt x="121" y="42"/>
                      </a:lnTo>
                      <a:lnTo>
                        <a:pt x="121" y="42"/>
                      </a:lnTo>
                      <a:close/>
                      <a:moveTo>
                        <a:pt x="98" y="53"/>
                      </a:moveTo>
                      <a:lnTo>
                        <a:pt x="106" y="61"/>
                      </a:lnTo>
                      <a:lnTo>
                        <a:pt x="117" y="57"/>
                      </a:lnTo>
                      <a:lnTo>
                        <a:pt x="110" y="50"/>
                      </a:lnTo>
                      <a:lnTo>
                        <a:pt x="98" y="53"/>
                      </a:lnTo>
                      <a:lnTo>
                        <a:pt x="98" y="53"/>
                      </a:lnTo>
                      <a:close/>
                      <a:moveTo>
                        <a:pt x="72" y="61"/>
                      </a:moveTo>
                      <a:lnTo>
                        <a:pt x="83" y="69"/>
                      </a:lnTo>
                      <a:lnTo>
                        <a:pt x="95" y="65"/>
                      </a:lnTo>
                      <a:lnTo>
                        <a:pt x="83" y="57"/>
                      </a:lnTo>
                      <a:lnTo>
                        <a:pt x="72" y="61"/>
                      </a:lnTo>
                      <a:lnTo>
                        <a:pt x="72" y="61"/>
                      </a:lnTo>
                      <a:close/>
                      <a:moveTo>
                        <a:pt x="49" y="69"/>
                      </a:moveTo>
                      <a:lnTo>
                        <a:pt x="57" y="76"/>
                      </a:lnTo>
                      <a:lnTo>
                        <a:pt x="68" y="72"/>
                      </a:lnTo>
                      <a:lnTo>
                        <a:pt x="61" y="65"/>
                      </a:lnTo>
                      <a:lnTo>
                        <a:pt x="49" y="69"/>
                      </a:lnTo>
                      <a:lnTo>
                        <a:pt x="49" y="69"/>
                      </a:lnTo>
                      <a:close/>
                      <a:moveTo>
                        <a:pt x="27" y="76"/>
                      </a:moveTo>
                      <a:lnTo>
                        <a:pt x="34" y="84"/>
                      </a:lnTo>
                      <a:lnTo>
                        <a:pt x="46" y="80"/>
                      </a:lnTo>
                      <a:lnTo>
                        <a:pt x="34" y="72"/>
                      </a:lnTo>
                      <a:lnTo>
                        <a:pt x="27" y="76"/>
                      </a:lnTo>
                      <a:lnTo>
                        <a:pt x="27" y="76"/>
                      </a:lnTo>
                      <a:close/>
                      <a:moveTo>
                        <a:pt x="0" y="84"/>
                      </a:moveTo>
                      <a:lnTo>
                        <a:pt x="8" y="91"/>
                      </a:lnTo>
                      <a:lnTo>
                        <a:pt x="19" y="88"/>
                      </a:lnTo>
                      <a:lnTo>
                        <a:pt x="12" y="80"/>
                      </a:lnTo>
                      <a:lnTo>
                        <a:pt x="0" y="84"/>
                      </a:lnTo>
                      <a:lnTo>
                        <a:pt x="0" y="84"/>
                      </a:lnTo>
                      <a:close/>
                    </a:path>
                  </a:pathLst>
                </a:custGeom>
                <a:solidFill>
                  <a:srgbClr val="FCFCD8"/>
                </a:solidFill>
                <a:ln w="9525">
                  <a:noFill/>
                  <a:round/>
                  <a:headEnd/>
                  <a:tailEnd/>
                </a:ln>
              </p:spPr>
              <p:txBody>
                <a:bodyPr/>
                <a:lstStyle/>
                <a:p>
                  <a:endParaRPr lang="en-US"/>
                </a:p>
              </p:txBody>
            </p:sp>
            <p:sp>
              <p:nvSpPr>
                <p:cNvPr id="385977" name="Freeform 953"/>
                <p:cNvSpPr>
                  <a:spLocks noChangeAspect="1"/>
                </p:cNvSpPr>
                <p:nvPr/>
              </p:nvSpPr>
              <p:spPr bwMode="auto">
                <a:xfrm>
                  <a:off x="1139" y="3177"/>
                  <a:ext cx="52" cy="34"/>
                </a:xfrm>
                <a:custGeom>
                  <a:avLst/>
                  <a:gdLst/>
                  <a:ahLst/>
                  <a:cxnLst>
                    <a:cxn ang="0">
                      <a:pos x="0" y="19"/>
                    </a:cxn>
                    <a:cxn ang="0">
                      <a:pos x="7" y="7"/>
                    </a:cxn>
                    <a:cxn ang="0">
                      <a:pos x="37" y="0"/>
                    </a:cxn>
                    <a:cxn ang="0">
                      <a:pos x="49" y="7"/>
                    </a:cxn>
                    <a:cxn ang="0">
                      <a:pos x="52" y="22"/>
                    </a:cxn>
                    <a:cxn ang="0">
                      <a:pos x="15" y="34"/>
                    </a:cxn>
                    <a:cxn ang="0">
                      <a:pos x="0" y="19"/>
                    </a:cxn>
                  </a:cxnLst>
                  <a:rect l="0" t="0" r="r" b="b"/>
                  <a:pathLst>
                    <a:path w="52" h="34">
                      <a:moveTo>
                        <a:pt x="0" y="19"/>
                      </a:moveTo>
                      <a:lnTo>
                        <a:pt x="7" y="7"/>
                      </a:lnTo>
                      <a:lnTo>
                        <a:pt x="37" y="0"/>
                      </a:lnTo>
                      <a:lnTo>
                        <a:pt x="49" y="7"/>
                      </a:lnTo>
                      <a:lnTo>
                        <a:pt x="52" y="22"/>
                      </a:lnTo>
                      <a:lnTo>
                        <a:pt x="15" y="34"/>
                      </a:lnTo>
                      <a:lnTo>
                        <a:pt x="0" y="19"/>
                      </a:lnTo>
                      <a:close/>
                    </a:path>
                  </a:pathLst>
                </a:custGeom>
                <a:solidFill>
                  <a:srgbClr val="BFBFBF"/>
                </a:solidFill>
                <a:ln w="9525">
                  <a:noFill/>
                  <a:round/>
                  <a:headEnd/>
                  <a:tailEnd/>
                </a:ln>
              </p:spPr>
              <p:txBody>
                <a:bodyPr/>
                <a:lstStyle/>
                <a:p>
                  <a:endParaRPr lang="en-US"/>
                </a:p>
              </p:txBody>
            </p:sp>
            <p:sp>
              <p:nvSpPr>
                <p:cNvPr id="385978" name="Freeform 954"/>
                <p:cNvSpPr>
                  <a:spLocks noChangeAspect="1"/>
                </p:cNvSpPr>
                <p:nvPr/>
              </p:nvSpPr>
              <p:spPr bwMode="auto">
                <a:xfrm>
                  <a:off x="1135" y="3184"/>
                  <a:ext cx="11" cy="12"/>
                </a:xfrm>
                <a:custGeom>
                  <a:avLst/>
                  <a:gdLst/>
                  <a:ahLst/>
                  <a:cxnLst>
                    <a:cxn ang="0">
                      <a:pos x="11" y="0"/>
                    </a:cxn>
                    <a:cxn ang="0">
                      <a:pos x="11" y="0"/>
                    </a:cxn>
                    <a:cxn ang="0">
                      <a:pos x="0" y="12"/>
                    </a:cxn>
                    <a:cxn ang="0">
                      <a:pos x="4" y="12"/>
                    </a:cxn>
                    <a:cxn ang="0">
                      <a:pos x="11" y="4"/>
                    </a:cxn>
                    <a:cxn ang="0">
                      <a:pos x="11" y="4"/>
                    </a:cxn>
                    <a:cxn ang="0">
                      <a:pos x="11" y="4"/>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4"/>
                      </a:lnTo>
                      <a:lnTo>
                        <a:pt x="11" y="4"/>
                      </a:lnTo>
                      <a:lnTo>
                        <a:pt x="11" y="4"/>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85979" name="Freeform 955"/>
                <p:cNvSpPr>
                  <a:spLocks noChangeAspect="1"/>
                </p:cNvSpPr>
                <p:nvPr/>
              </p:nvSpPr>
              <p:spPr bwMode="auto">
                <a:xfrm>
                  <a:off x="1146" y="3177"/>
                  <a:ext cx="30" cy="7"/>
                </a:xfrm>
                <a:custGeom>
                  <a:avLst/>
                  <a:gdLst/>
                  <a:ahLst/>
                  <a:cxnLst>
                    <a:cxn ang="0">
                      <a:pos x="30" y="0"/>
                    </a:cxn>
                    <a:cxn ang="0">
                      <a:pos x="30" y="0"/>
                    </a:cxn>
                    <a:cxn ang="0">
                      <a:pos x="0" y="7"/>
                    </a:cxn>
                    <a:cxn ang="0">
                      <a:pos x="0" y="7"/>
                    </a:cxn>
                    <a:cxn ang="0">
                      <a:pos x="30" y="0"/>
                    </a:cxn>
                    <a:cxn ang="0">
                      <a:pos x="30" y="0"/>
                    </a:cxn>
                    <a:cxn ang="0">
                      <a:pos x="30" y="0"/>
                    </a:cxn>
                    <a:cxn ang="0">
                      <a:pos x="30" y="0"/>
                    </a:cxn>
                    <a:cxn ang="0">
                      <a:pos x="30" y="0"/>
                    </a:cxn>
                    <a:cxn ang="0">
                      <a:pos x="30" y="0"/>
                    </a:cxn>
                    <a:cxn ang="0">
                      <a:pos x="30" y="0"/>
                    </a:cxn>
                    <a:cxn ang="0">
                      <a:pos x="30" y="0"/>
                    </a:cxn>
                  </a:cxnLst>
                  <a:rect l="0" t="0" r="r" b="b"/>
                  <a:pathLst>
                    <a:path w="30" h="7">
                      <a:moveTo>
                        <a:pt x="30" y="0"/>
                      </a:moveTo>
                      <a:lnTo>
                        <a:pt x="30" y="0"/>
                      </a:lnTo>
                      <a:lnTo>
                        <a:pt x="0" y="7"/>
                      </a:lnTo>
                      <a:lnTo>
                        <a:pt x="0" y="7"/>
                      </a:lnTo>
                      <a:lnTo>
                        <a:pt x="30" y="0"/>
                      </a:lnTo>
                      <a:lnTo>
                        <a:pt x="30" y="0"/>
                      </a:lnTo>
                      <a:lnTo>
                        <a:pt x="30" y="0"/>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85980" name="Freeform 956"/>
                <p:cNvSpPr>
                  <a:spLocks noChangeAspect="1"/>
                </p:cNvSpPr>
                <p:nvPr/>
              </p:nvSpPr>
              <p:spPr bwMode="auto">
                <a:xfrm>
                  <a:off x="1176" y="3177"/>
                  <a:ext cx="12" cy="7"/>
                </a:xfrm>
                <a:custGeom>
                  <a:avLst/>
                  <a:gdLst/>
                  <a:ahLst/>
                  <a:cxnLst>
                    <a:cxn ang="0">
                      <a:pos x="12" y="7"/>
                    </a:cxn>
                    <a:cxn ang="0">
                      <a:pos x="12" y="7"/>
                    </a:cxn>
                    <a:cxn ang="0">
                      <a:pos x="4" y="0"/>
                    </a:cxn>
                    <a:cxn ang="0">
                      <a:pos x="0" y="0"/>
                    </a:cxn>
                    <a:cxn ang="0">
                      <a:pos x="12" y="7"/>
                    </a:cxn>
                    <a:cxn ang="0">
                      <a:pos x="12" y="7"/>
                    </a:cxn>
                    <a:cxn ang="0">
                      <a:pos x="12" y="7"/>
                    </a:cxn>
                    <a:cxn ang="0">
                      <a:pos x="12" y="7"/>
                    </a:cxn>
                    <a:cxn ang="0">
                      <a:pos x="12" y="7"/>
                    </a:cxn>
                    <a:cxn ang="0">
                      <a:pos x="12" y="7"/>
                    </a:cxn>
                    <a:cxn ang="0">
                      <a:pos x="12" y="7"/>
                    </a:cxn>
                    <a:cxn ang="0">
                      <a:pos x="12" y="7"/>
                    </a:cxn>
                  </a:cxnLst>
                  <a:rect l="0" t="0" r="r" b="b"/>
                  <a:pathLst>
                    <a:path w="12" h="7">
                      <a:moveTo>
                        <a:pt x="12" y="7"/>
                      </a:moveTo>
                      <a:lnTo>
                        <a:pt x="12" y="7"/>
                      </a:lnTo>
                      <a:lnTo>
                        <a:pt x="4" y="0"/>
                      </a:lnTo>
                      <a:lnTo>
                        <a:pt x="0" y="0"/>
                      </a:lnTo>
                      <a:lnTo>
                        <a:pt x="12" y="7"/>
                      </a:lnTo>
                      <a:lnTo>
                        <a:pt x="12" y="7"/>
                      </a:lnTo>
                      <a:lnTo>
                        <a:pt x="12" y="7"/>
                      </a:lnTo>
                      <a:lnTo>
                        <a:pt x="12" y="7"/>
                      </a:lnTo>
                      <a:lnTo>
                        <a:pt x="12" y="7"/>
                      </a:lnTo>
                      <a:lnTo>
                        <a:pt x="12" y="7"/>
                      </a:lnTo>
                      <a:lnTo>
                        <a:pt x="12" y="7"/>
                      </a:lnTo>
                      <a:lnTo>
                        <a:pt x="12" y="7"/>
                      </a:lnTo>
                      <a:close/>
                    </a:path>
                  </a:pathLst>
                </a:custGeom>
                <a:solidFill>
                  <a:srgbClr val="000000"/>
                </a:solidFill>
                <a:ln w="9525">
                  <a:noFill/>
                  <a:round/>
                  <a:headEnd/>
                  <a:tailEnd/>
                </a:ln>
              </p:spPr>
              <p:txBody>
                <a:bodyPr/>
                <a:lstStyle/>
                <a:p>
                  <a:endParaRPr lang="en-US"/>
                </a:p>
              </p:txBody>
            </p:sp>
            <p:sp>
              <p:nvSpPr>
                <p:cNvPr id="385981" name="Freeform 957"/>
                <p:cNvSpPr>
                  <a:spLocks noChangeAspect="1"/>
                </p:cNvSpPr>
                <p:nvPr/>
              </p:nvSpPr>
              <p:spPr bwMode="auto">
                <a:xfrm>
                  <a:off x="1188" y="3184"/>
                  <a:ext cx="3" cy="15"/>
                </a:xfrm>
                <a:custGeom>
                  <a:avLst/>
                  <a:gdLst/>
                  <a:ahLst/>
                  <a:cxnLst>
                    <a:cxn ang="0">
                      <a:pos x="3" y="15"/>
                    </a:cxn>
                    <a:cxn ang="0">
                      <a:pos x="3" y="15"/>
                    </a:cxn>
                    <a:cxn ang="0">
                      <a:pos x="0" y="0"/>
                    </a:cxn>
                    <a:cxn ang="0">
                      <a:pos x="0" y="0"/>
                    </a:cxn>
                    <a:cxn ang="0">
                      <a:pos x="3" y="15"/>
                    </a:cxn>
                    <a:cxn ang="0">
                      <a:pos x="3" y="15"/>
                    </a:cxn>
                    <a:cxn ang="0">
                      <a:pos x="3" y="15"/>
                    </a:cxn>
                    <a:cxn ang="0">
                      <a:pos x="3" y="15"/>
                    </a:cxn>
                    <a:cxn ang="0">
                      <a:pos x="3" y="15"/>
                    </a:cxn>
                    <a:cxn ang="0">
                      <a:pos x="3" y="15"/>
                    </a:cxn>
                    <a:cxn ang="0">
                      <a:pos x="3" y="15"/>
                    </a:cxn>
                    <a:cxn ang="0">
                      <a:pos x="3" y="15"/>
                    </a:cxn>
                  </a:cxnLst>
                  <a:rect l="0" t="0" r="r" b="b"/>
                  <a:pathLst>
                    <a:path w="3" h="15">
                      <a:moveTo>
                        <a:pt x="3" y="15"/>
                      </a:moveTo>
                      <a:lnTo>
                        <a:pt x="3" y="15"/>
                      </a:lnTo>
                      <a:lnTo>
                        <a:pt x="0" y="0"/>
                      </a:lnTo>
                      <a:lnTo>
                        <a:pt x="0" y="0"/>
                      </a:lnTo>
                      <a:lnTo>
                        <a:pt x="3" y="15"/>
                      </a:lnTo>
                      <a:lnTo>
                        <a:pt x="3" y="15"/>
                      </a:lnTo>
                      <a:lnTo>
                        <a:pt x="3" y="15"/>
                      </a:lnTo>
                      <a:lnTo>
                        <a:pt x="3" y="15"/>
                      </a:lnTo>
                      <a:lnTo>
                        <a:pt x="3" y="15"/>
                      </a:lnTo>
                      <a:lnTo>
                        <a:pt x="3" y="15"/>
                      </a:lnTo>
                      <a:lnTo>
                        <a:pt x="3" y="15"/>
                      </a:lnTo>
                      <a:lnTo>
                        <a:pt x="3" y="15"/>
                      </a:lnTo>
                      <a:close/>
                    </a:path>
                  </a:pathLst>
                </a:custGeom>
                <a:solidFill>
                  <a:srgbClr val="000000"/>
                </a:solidFill>
                <a:ln w="9525">
                  <a:noFill/>
                  <a:round/>
                  <a:headEnd/>
                  <a:tailEnd/>
                </a:ln>
              </p:spPr>
              <p:txBody>
                <a:bodyPr/>
                <a:lstStyle/>
                <a:p>
                  <a:endParaRPr lang="en-US"/>
                </a:p>
              </p:txBody>
            </p:sp>
            <p:sp>
              <p:nvSpPr>
                <p:cNvPr id="385982" name="Freeform 958"/>
                <p:cNvSpPr>
                  <a:spLocks noChangeAspect="1"/>
                </p:cNvSpPr>
                <p:nvPr/>
              </p:nvSpPr>
              <p:spPr bwMode="auto">
                <a:xfrm>
                  <a:off x="1150" y="3199"/>
                  <a:ext cx="41" cy="16"/>
                </a:xfrm>
                <a:custGeom>
                  <a:avLst/>
                  <a:gdLst/>
                  <a:ahLst/>
                  <a:cxnLst>
                    <a:cxn ang="0">
                      <a:pos x="0" y="16"/>
                    </a:cxn>
                    <a:cxn ang="0">
                      <a:pos x="4" y="16"/>
                    </a:cxn>
                    <a:cxn ang="0">
                      <a:pos x="41" y="0"/>
                    </a:cxn>
                    <a:cxn ang="0">
                      <a:pos x="41" y="0"/>
                    </a:cxn>
                    <a:cxn ang="0">
                      <a:pos x="0" y="16"/>
                    </a:cxn>
                    <a:cxn ang="0">
                      <a:pos x="4" y="16"/>
                    </a:cxn>
                    <a:cxn ang="0">
                      <a:pos x="0" y="16"/>
                    </a:cxn>
                    <a:cxn ang="0">
                      <a:pos x="0" y="16"/>
                    </a:cxn>
                    <a:cxn ang="0">
                      <a:pos x="0" y="16"/>
                    </a:cxn>
                    <a:cxn ang="0">
                      <a:pos x="0" y="16"/>
                    </a:cxn>
                    <a:cxn ang="0">
                      <a:pos x="4" y="16"/>
                    </a:cxn>
                    <a:cxn ang="0">
                      <a:pos x="0" y="16"/>
                    </a:cxn>
                  </a:cxnLst>
                  <a:rect l="0" t="0" r="r" b="b"/>
                  <a:pathLst>
                    <a:path w="41" h="16">
                      <a:moveTo>
                        <a:pt x="0" y="16"/>
                      </a:moveTo>
                      <a:lnTo>
                        <a:pt x="4" y="16"/>
                      </a:lnTo>
                      <a:lnTo>
                        <a:pt x="41" y="0"/>
                      </a:lnTo>
                      <a:lnTo>
                        <a:pt x="41" y="0"/>
                      </a:lnTo>
                      <a:lnTo>
                        <a:pt x="0" y="16"/>
                      </a:lnTo>
                      <a:lnTo>
                        <a:pt x="4" y="16"/>
                      </a:lnTo>
                      <a:lnTo>
                        <a:pt x="0" y="16"/>
                      </a:lnTo>
                      <a:lnTo>
                        <a:pt x="0" y="16"/>
                      </a:lnTo>
                      <a:lnTo>
                        <a:pt x="0" y="16"/>
                      </a:lnTo>
                      <a:lnTo>
                        <a:pt x="0" y="16"/>
                      </a:lnTo>
                      <a:lnTo>
                        <a:pt x="4" y="16"/>
                      </a:lnTo>
                      <a:lnTo>
                        <a:pt x="0" y="16"/>
                      </a:lnTo>
                      <a:close/>
                    </a:path>
                  </a:pathLst>
                </a:custGeom>
                <a:solidFill>
                  <a:srgbClr val="000000"/>
                </a:solidFill>
                <a:ln w="9525">
                  <a:noFill/>
                  <a:round/>
                  <a:headEnd/>
                  <a:tailEnd/>
                </a:ln>
              </p:spPr>
              <p:txBody>
                <a:bodyPr/>
                <a:lstStyle/>
                <a:p>
                  <a:endParaRPr lang="en-US"/>
                </a:p>
              </p:txBody>
            </p:sp>
            <p:sp>
              <p:nvSpPr>
                <p:cNvPr id="385983" name="Freeform 959"/>
                <p:cNvSpPr>
                  <a:spLocks noChangeAspect="1"/>
                </p:cNvSpPr>
                <p:nvPr/>
              </p:nvSpPr>
              <p:spPr bwMode="auto">
                <a:xfrm>
                  <a:off x="1135" y="3196"/>
                  <a:ext cx="19" cy="15"/>
                </a:xfrm>
                <a:custGeom>
                  <a:avLst/>
                  <a:gdLst/>
                  <a:ahLst/>
                  <a:cxnLst>
                    <a:cxn ang="0">
                      <a:pos x="0" y="0"/>
                    </a:cxn>
                    <a:cxn ang="0">
                      <a:pos x="0" y="0"/>
                    </a:cxn>
                    <a:cxn ang="0">
                      <a:pos x="19" y="15"/>
                    </a:cxn>
                    <a:cxn ang="0">
                      <a:pos x="19" y="15"/>
                    </a:cxn>
                    <a:cxn ang="0">
                      <a:pos x="0" y="0"/>
                    </a:cxn>
                    <a:cxn ang="0">
                      <a:pos x="4" y="0"/>
                    </a:cxn>
                    <a:cxn ang="0">
                      <a:pos x="0" y="0"/>
                    </a:cxn>
                    <a:cxn ang="0">
                      <a:pos x="0" y="0"/>
                    </a:cxn>
                    <a:cxn ang="0">
                      <a:pos x="0" y="0"/>
                    </a:cxn>
                    <a:cxn ang="0">
                      <a:pos x="0" y="0"/>
                    </a:cxn>
                    <a:cxn ang="0">
                      <a:pos x="0" y="0"/>
                    </a:cxn>
                    <a:cxn ang="0">
                      <a:pos x="0" y="0"/>
                    </a:cxn>
                  </a:cxnLst>
                  <a:rect l="0" t="0" r="r" b="b"/>
                  <a:pathLst>
                    <a:path w="19" h="15">
                      <a:moveTo>
                        <a:pt x="0" y="0"/>
                      </a:moveTo>
                      <a:lnTo>
                        <a:pt x="0" y="0"/>
                      </a:lnTo>
                      <a:lnTo>
                        <a:pt x="19" y="15"/>
                      </a:lnTo>
                      <a:lnTo>
                        <a:pt x="19" y="15"/>
                      </a:lnTo>
                      <a:lnTo>
                        <a:pt x="0" y="0"/>
                      </a:lnTo>
                      <a:lnTo>
                        <a:pt x="4"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984" name="Freeform 960"/>
                <p:cNvSpPr>
                  <a:spLocks noChangeAspect="1"/>
                </p:cNvSpPr>
                <p:nvPr/>
              </p:nvSpPr>
              <p:spPr bwMode="auto">
                <a:xfrm>
                  <a:off x="1146" y="3177"/>
                  <a:ext cx="42" cy="19"/>
                </a:xfrm>
                <a:custGeom>
                  <a:avLst/>
                  <a:gdLst/>
                  <a:ahLst/>
                  <a:cxnLst>
                    <a:cxn ang="0">
                      <a:pos x="0" y="7"/>
                    </a:cxn>
                    <a:cxn ang="0">
                      <a:pos x="12" y="19"/>
                    </a:cxn>
                    <a:cxn ang="0">
                      <a:pos x="42" y="7"/>
                    </a:cxn>
                    <a:cxn ang="0">
                      <a:pos x="30" y="0"/>
                    </a:cxn>
                    <a:cxn ang="0">
                      <a:pos x="0" y="7"/>
                    </a:cxn>
                  </a:cxnLst>
                  <a:rect l="0" t="0" r="r" b="b"/>
                  <a:pathLst>
                    <a:path w="42" h="19">
                      <a:moveTo>
                        <a:pt x="0" y="7"/>
                      </a:moveTo>
                      <a:lnTo>
                        <a:pt x="12" y="19"/>
                      </a:lnTo>
                      <a:lnTo>
                        <a:pt x="42" y="7"/>
                      </a:lnTo>
                      <a:lnTo>
                        <a:pt x="30" y="0"/>
                      </a:lnTo>
                      <a:lnTo>
                        <a:pt x="0" y="7"/>
                      </a:lnTo>
                      <a:close/>
                    </a:path>
                  </a:pathLst>
                </a:custGeom>
                <a:solidFill>
                  <a:srgbClr val="E5E5E5"/>
                </a:solidFill>
                <a:ln w="9525">
                  <a:noFill/>
                  <a:round/>
                  <a:headEnd/>
                  <a:tailEnd/>
                </a:ln>
              </p:spPr>
              <p:txBody>
                <a:bodyPr/>
                <a:lstStyle/>
                <a:p>
                  <a:endParaRPr lang="en-US"/>
                </a:p>
              </p:txBody>
            </p:sp>
            <p:sp>
              <p:nvSpPr>
                <p:cNvPr id="385985" name="Freeform 961"/>
                <p:cNvSpPr>
                  <a:spLocks noChangeAspect="1"/>
                </p:cNvSpPr>
                <p:nvPr/>
              </p:nvSpPr>
              <p:spPr bwMode="auto">
                <a:xfrm>
                  <a:off x="1139" y="3184"/>
                  <a:ext cx="19" cy="27"/>
                </a:xfrm>
                <a:custGeom>
                  <a:avLst/>
                  <a:gdLst/>
                  <a:ahLst/>
                  <a:cxnLst>
                    <a:cxn ang="0">
                      <a:pos x="19" y="12"/>
                    </a:cxn>
                    <a:cxn ang="0">
                      <a:pos x="11" y="27"/>
                    </a:cxn>
                    <a:cxn ang="0">
                      <a:pos x="0" y="12"/>
                    </a:cxn>
                    <a:cxn ang="0">
                      <a:pos x="7" y="0"/>
                    </a:cxn>
                    <a:cxn ang="0">
                      <a:pos x="19" y="12"/>
                    </a:cxn>
                  </a:cxnLst>
                  <a:rect l="0" t="0" r="r" b="b"/>
                  <a:pathLst>
                    <a:path w="19" h="27">
                      <a:moveTo>
                        <a:pt x="19" y="12"/>
                      </a:moveTo>
                      <a:lnTo>
                        <a:pt x="11" y="27"/>
                      </a:lnTo>
                      <a:lnTo>
                        <a:pt x="0" y="12"/>
                      </a:lnTo>
                      <a:lnTo>
                        <a:pt x="7" y="0"/>
                      </a:lnTo>
                      <a:lnTo>
                        <a:pt x="19" y="12"/>
                      </a:lnTo>
                      <a:close/>
                    </a:path>
                  </a:pathLst>
                </a:custGeom>
                <a:solidFill>
                  <a:srgbClr val="606060"/>
                </a:solidFill>
                <a:ln w="9525">
                  <a:noFill/>
                  <a:round/>
                  <a:headEnd/>
                  <a:tailEnd/>
                </a:ln>
              </p:spPr>
              <p:txBody>
                <a:bodyPr/>
                <a:lstStyle/>
                <a:p>
                  <a:endParaRPr lang="en-US"/>
                </a:p>
              </p:txBody>
            </p:sp>
            <p:sp>
              <p:nvSpPr>
                <p:cNvPr id="385986" name="Freeform 962"/>
                <p:cNvSpPr>
                  <a:spLocks noChangeAspect="1"/>
                </p:cNvSpPr>
                <p:nvPr/>
              </p:nvSpPr>
              <p:spPr bwMode="auto">
                <a:xfrm>
                  <a:off x="1451" y="3074"/>
                  <a:ext cx="64" cy="38"/>
                </a:xfrm>
                <a:custGeom>
                  <a:avLst/>
                  <a:gdLst/>
                  <a:ahLst/>
                  <a:cxnLst>
                    <a:cxn ang="0">
                      <a:pos x="8" y="12"/>
                    </a:cxn>
                    <a:cxn ang="0">
                      <a:pos x="45" y="0"/>
                    </a:cxn>
                    <a:cxn ang="0">
                      <a:pos x="57" y="8"/>
                    </a:cxn>
                    <a:cxn ang="0">
                      <a:pos x="64" y="23"/>
                    </a:cxn>
                    <a:cxn ang="0">
                      <a:pos x="11" y="38"/>
                    </a:cxn>
                    <a:cxn ang="0">
                      <a:pos x="8" y="30"/>
                    </a:cxn>
                    <a:cxn ang="0">
                      <a:pos x="4" y="27"/>
                    </a:cxn>
                    <a:cxn ang="0">
                      <a:pos x="0" y="23"/>
                    </a:cxn>
                    <a:cxn ang="0">
                      <a:pos x="8" y="12"/>
                    </a:cxn>
                  </a:cxnLst>
                  <a:rect l="0" t="0" r="r" b="b"/>
                  <a:pathLst>
                    <a:path w="64" h="38">
                      <a:moveTo>
                        <a:pt x="8" y="12"/>
                      </a:moveTo>
                      <a:lnTo>
                        <a:pt x="45" y="0"/>
                      </a:lnTo>
                      <a:lnTo>
                        <a:pt x="57" y="8"/>
                      </a:lnTo>
                      <a:lnTo>
                        <a:pt x="64" y="23"/>
                      </a:lnTo>
                      <a:lnTo>
                        <a:pt x="11" y="38"/>
                      </a:lnTo>
                      <a:lnTo>
                        <a:pt x="8" y="30"/>
                      </a:lnTo>
                      <a:lnTo>
                        <a:pt x="4" y="27"/>
                      </a:lnTo>
                      <a:lnTo>
                        <a:pt x="0" y="23"/>
                      </a:lnTo>
                      <a:lnTo>
                        <a:pt x="8" y="12"/>
                      </a:lnTo>
                      <a:close/>
                    </a:path>
                  </a:pathLst>
                </a:custGeom>
                <a:solidFill>
                  <a:srgbClr val="BFBFBF"/>
                </a:solidFill>
                <a:ln w="9525">
                  <a:noFill/>
                  <a:round/>
                  <a:headEnd/>
                  <a:tailEnd/>
                </a:ln>
              </p:spPr>
              <p:txBody>
                <a:bodyPr/>
                <a:lstStyle/>
                <a:p>
                  <a:endParaRPr lang="en-US"/>
                </a:p>
              </p:txBody>
            </p:sp>
            <p:sp>
              <p:nvSpPr>
                <p:cNvPr id="385987" name="Freeform 963"/>
                <p:cNvSpPr>
                  <a:spLocks noChangeAspect="1"/>
                </p:cNvSpPr>
                <p:nvPr/>
              </p:nvSpPr>
              <p:spPr bwMode="auto">
                <a:xfrm>
                  <a:off x="1459" y="3070"/>
                  <a:ext cx="37" cy="16"/>
                </a:xfrm>
                <a:custGeom>
                  <a:avLst/>
                  <a:gdLst/>
                  <a:ahLst/>
                  <a:cxnLst>
                    <a:cxn ang="0">
                      <a:pos x="37" y="0"/>
                    </a:cxn>
                    <a:cxn ang="0">
                      <a:pos x="37" y="0"/>
                    </a:cxn>
                    <a:cxn ang="0">
                      <a:pos x="0" y="16"/>
                    </a:cxn>
                    <a:cxn ang="0">
                      <a:pos x="0" y="16"/>
                    </a:cxn>
                    <a:cxn ang="0">
                      <a:pos x="37" y="4"/>
                    </a:cxn>
                    <a:cxn ang="0">
                      <a:pos x="37" y="4"/>
                    </a:cxn>
                    <a:cxn ang="0">
                      <a:pos x="37" y="4"/>
                    </a:cxn>
                    <a:cxn ang="0">
                      <a:pos x="37" y="4"/>
                    </a:cxn>
                    <a:cxn ang="0">
                      <a:pos x="37" y="0"/>
                    </a:cxn>
                    <a:cxn ang="0">
                      <a:pos x="37" y="0"/>
                    </a:cxn>
                    <a:cxn ang="0">
                      <a:pos x="37" y="0"/>
                    </a:cxn>
                    <a:cxn ang="0">
                      <a:pos x="37" y="0"/>
                    </a:cxn>
                  </a:cxnLst>
                  <a:rect l="0" t="0" r="r" b="b"/>
                  <a:pathLst>
                    <a:path w="37" h="16">
                      <a:moveTo>
                        <a:pt x="37" y="0"/>
                      </a:moveTo>
                      <a:lnTo>
                        <a:pt x="37" y="0"/>
                      </a:lnTo>
                      <a:lnTo>
                        <a:pt x="0" y="16"/>
                      </a:lnTo>
                      <a:lnTo>
                        <a:pt x="0" y="16"/>
                      </a:lnTo>
                      <a:lnTo>
                        <a:pt x="37" y="4"/>
                      </a:lnTo>
                      <a:lnTo>
                        <a:pt x="37" y="4"/>
                      </a:lnTo>
                      <a:lnTo>
                        <a:pt x="37" y="4"/>
                      </a:lnTo>
                      <a:lnTo>
                        <a:pt x="37" y="4"/>
                      </a:lnTo>
                      <a:lnTo>
                        <a:pt x="37" y="0"/>
                      </a:lnTo>
                      <a:lnTo>
                        <a:pt x="37" y="0"/>
                      </a:lnTo>
                      <a:lnTo>
                        <a:pt x="37" y="0"/>
                      </a:lnTo>
                      <a:lnTo>
                        <a:pt x="37" y="0"/>
                      </a:lnTo>
                      <a:close/>
                    </a:path>
                  </a:pathLst>
                </a:custGeom>
                <a:solidFill>
                  <a:srgbClr val="000000"/>
                </a:solidFill>
                <a:ln w="9525">
                  <a:noFill/>
                  <a:round/>
                  <a:headEnd/>
                  <a:tailEnd/>
                </a:ln>
              </p:spPr>
              <p:txBody>
                <a:bodyPr/>
                <a:lstStyle/>
                <a:p>
                  <a:endParaRPr lang="en-US"/>
                </a:p>
              </p:txBody>
            </p:sp>
            <p:sp>
              <p:nvSpPr>
                <p:cNvPr id="385988" name="Freeform 964"/>
                <p:cNvSpPr>
                  <a:spLocks noChangeAspect="1"/>
                </p:cNvSpPr>
                <p:nvPr/>
              </p:nvSpPr>
              <p:spPr bwMode="auto">
                <a:xfrm>
                  <a:off x="1496" y="3070"/>
                  <a:ext cx="12" cy="12"/>
                </a:xfrm>
                <a:custGeom>
                  <a:avLst/>
                  <a:gdLst/>
                  <a:ahLst/>
                  <a:cxnLst>
                    <a:cxn ang="0">
                      <a:pos x="12" y="12"/>
                    </a:cxn>
                    <a:cxn ang="0">
                      <a:pos x="12" y="12"/>
                    </a:cxn>
                    <a:cxn ang="0">
                      <a:pos x="0" y="0"/>
                    </a:cxn>
                    <a:cxn ang="0">
                      <a:pos x="0" y="4"/>
                    </a:cxn>
                    <a:cxn ang="0">
                      <a:pos x="12" y="12"/>
                    </a:cxn>
                    <a:cxn ang="0">
                      <a:pos x="12" y="12"/>
                    </a:cxn>
                    <a:cxn ang="0">
                      <a:pos x="12" y="12"/>
                    </a:cxn>
                    <a:cxn ang="0">
                      <a:pos x="12" y="12"/>
                    </a:cxn>
                    <a:cxn ang="0">
                      <a:pos x="12" y="12"/>
                    </a:cxn>
                    <a:cxn ang="0">
                      <a:pos x="12" y="12"/>
                    </a:cxn>
                    <a:cxn ang="0">
                      <a:pos x="12" y="12"/>
                    </a:cxn>
                    <a:cxn ang="0">
                      <a:pos x="12" y="12"/>
                    </a:cxn>
                  </a:cxnLst>
                  <a:rect l="0" t="0" r="r" b="b"/>
                  <a:pathLst>
                    <a:path w="12" h="12">
                      <a:moveTo>
                        <a:pt x="12" y="12"/>
                      </a:moveTo>
                      <a:lnTo>
                        <a:pt x="12" y="12"/>
                      </a:lnTo>
                      <a:lnTo>
                        <a:pt x="0" y="0"/>
                      </a:lnTo>
                      <a:lnTo>
                        <a:pt x="0" y="4"/>
                      </a:lnTo>
                      <a:lnTo>
                        <a:pt x="12" y="12"/>
                      </a:lnTo>
                      <a:lnTo>
                        <a:pt x="12" y="12"/>
                      </a:lnTo>
                      <a:lnTo>
                        <a:pt x="12" y="12"/>
                      </a:lnTo>
                      <a:lnTo>
                        <a:pt x="12" y="12"/>
                      </a:lnTo>
                      <a:lnTo>
                        <a:pt x="12" y="12"/>
                      </a:lnTo>
                      <a:lnTo>
                        <a:pt x="12" y="12"/>
                      </a:lnTo>
                      <a:lnTo>
                        <a:pt x="12" y="12"/>
                      </a:lnTo>
                      <a:lnTo>
                        <a:pt x="12" y="12"/>
                      </a:lnTo>
                      <a:close/>
                    </a:path>
                  </a:pathLst>
                </a:custGeom>
                <a:solidFill>
                  <a:srgbClr val="000000"/>
                </a:solidFill>
                <a:ln w="9525">
                  <a:noFill/>
                  <a:round/>
                  <a:headEnd/>
                  <a:tailEnd/>
                </a:ln>
              </p:spPr>
              <p:txBody>
                <a:bodyPr/>
                <a:lstStyle/>
                <a:p>
                  <a:endParaRPr lang="en-US"/>
                </a:p>
              </p:txBody>
            </p:sp>
            <p:sp>
              <p:nvSpPr>
                <p:cNvPr id="385989" name="Freeform 965"/>
                <p:cNvSpPr>
                  <a:spLocks noChangeAspect="1"/>
                </p:cNvSpPr>
                <p:nvPr/>
              </p:nvSpPr>
              <p:spPr bwMode="auto">
                <a:xfrm>
                  <a:off x="1504" y="3082"/>
                  <a:ext cx="11" cy="15"/>
                </a:xfrm>
                <a:custGeom>
                  <a:avLst/>
                  <a:gdLst/>
                  <a:ahLst/>
                  <a:cxnLst>
                    <a:cxn ang="0">
                      <a:pos x="11" y="15"/>
                    </a:cxn>
                    <a:cxn ang="0">
                      <a:pos x="11" y="15"/>
                    </a:cxn>
                    <a:cxn ang="0">
                      <a:pos x="4" y="0"/>
                    </a:cxn>
                    <a:cxn ang="0">
                      <a:pos x="0" y="0"/>
                    </a:cxn>
                    <a:cxn ang="0">
                      <a:pos x="11" y="15"/>
                    </a:cxn>
                    <a:cxn ang="0">
                      <a:pos x="11" y="15"/>
                    </a:cxn>
                    <a:cxn ang="0">
                      <a:pos x="11" y="15"/>
                    </a:cxn>
                    <a:cxn ang="0">
                      <a:pos x="11" y="15"/>
                    </a:cxn>
                    <a:cxn ang="0">
                      <a:pos x="11" y="15"/>
                    </a:cxn>
                    <a:cxn ang="0">
                      <a:pos x="11" y="15"/>
                    </a:cxn>
                    <a:cxn ang="0">
                      <a:pos x="11" y="15"/>
                    </a:cxn>
                    <a:cxn ang="0">
                      <a:pos x="11" y="15"/>
                    </a:cxn>
                  </a:cxnLst>
                  <a:rect l="0" t="0" r="r" b="b"/>
                  <a:pathLst>
                    <a:path w="11" h="15">
                      <a:moveTo>
                        <a:pt x="11" y="15"/>
                      </a:moveTo>
                      <a:lnTo>
                        <a:pt x="11" y="15"/>
                      </a:lnTo>
                      <a:lnTo>
                        <a:pt x="4" y="0"/>
                      </a:lnTo>
                      <a:lnTo>
                        <a:pt x="0" y="0"/>
                      </a:lnTo>
                      <a:lnTo>
                        <a:pt x="11" y="15"/>
                      </a:lnTo>
                      <a:lnTo>
                        <a:pt x="11" y="15"/>
                      </a:lnTo>
                      <a:lnTo>
                        <a:pt x="11" y="15"/>
                      </a:lnTo>
                      <a:lnTo>
                        <a:pt x="11" y="15"/>
                      </a:lnTo>
                      <a:lnTo>
                        <a:pt x="11" y="15"/>
                      </a:lnTo>
                      <a:lnTo>
                        <a:pt x="11" y="15"/>
                      </a:lnTo>
                      <a:lnTo>
                        <a:pt x="11" y="15"/>
                      </a:lnTo>
                      <a:lnTo>
                        <a:pt x="11" y="15"/>
                      </a:lnTo>
                      <a:close/>
                    </a:path>
                  </a:pathLst>
                </a:custGeom>
                <a:solidFill>
                  <a:srgbClr val="000000"/>
                </a:solidFill>
                <a:ln w="9525">
                  <a:noFill/>
                  <a:round/>
                  <a:headEnd/>
                  <a:tailEnd/>
                </a:ln>
              </p:spPr>
              <p:txBody>
                <a:bodyPr/>
                <a:lstStyle/>
                <a:p>
                  <a:endParaRPr lang="en-US"/>
                </a:p>
              </p:txBody>
            </p:sp>
            <p:sp>
              <p:nvSpPr>
                <p:cNvPr id="385990" name="Freeform 966"/>
                <p:cNvSpPr>
                  <a:spLocks noChangeAspect="1"/>
                </p:cNvSpPr>
                <p:nvPr/>
              </p:nvSpPr>
              <p:spPr bwMode="auto">
                <a:xfrm>
                  <a:off x="1462" y="3097"/>
                  <a:ext cx="53" cy="15"/>
                </a:xfrm>
                <a:custGeom>
                  <a:avLst/>
                  <a:gdLst/>
                  <a:ahLst/>
                  <a:cxnLst>
                    <a:cxn ang="0">
                      <a:pos x="0" y="15"/>
                    </a:cxn>
                    <a:cxn ang="0">
                      <a:pos x="0" y="15"/>
                    </a:cxn>
                    <a:cxn ang="0">
                      <a:pos x="53" y="0"/>
                    </a:cxn>
                    <a:cxn ang="0">
                      <a:pos x="49" y="0"/>
                    </a:cxn>
                    <a:cxn ang="0">
                      <a:pos x="0" y="15"/>
                    </a:cxn>
                    <a:cxn ang="0">
                      <a:pos x="4" y="15"/>
                    </a:cxn>
                    <a:cxn ang="0">
                      <a:pos x="0" y="15"/>
                    </a:cxn>
                    <a:cxn ang="0">
                      <a:pos x="0" y="15"/>
                    </a:cxn>
                    <a:cxn ang="0">
                      <a:pos x="0" y="15"/>
                    </a:cxn>
                    <a:cxn ang="0">
                      <a:pos x="0" y="15"/>
                    </a:cxn>
                    <a:cxn ang="0">
                      <a:pos x="0" y="15"/>
                    </a:cxn>
                    <a:cxn ang="0">
                      <a:pos x="0" y="15"/>
                    </a:cxn>
                  </a:cxnLst>
                  <a:rect l="0" t="0" r="r" b="b"/>
                  <a:pathLst>
                    <a:path w="53" h="15">
                      <a:moveTo>
                        <a:pt x="0" y="15"/>
                      </a:moveTo>
                      <a:lnTo>
                        <a:pt x="0" y="15"/>
                      </a:lnTo>
                      <a:lnTo>
                        <a:pt x="53" y="0"/>
                      </a:lnTo>
                      <a:lnTo>
                        <a:pt x="49" y="0"/>
                      </a:lnTo>
                      <a:lnTo>
                        <a:pt x="0" y="15"/>
                      </a:lnTo>
                      <a:lnTo>
                        <a:pt x="4"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85991" name="Freeform 967"/>
                <p:cNvSpPr>
                  <a:spLocks noChangeAspect="1"/>
                </p:cNvSpPr>
                <p:nvPr/>
              </p:nvSpPr>
              <p:spPr bwMode="auto">
                <a:xfrm>
                  <a:off x="1455" y="3104"/>
                  <a:ext cx="7" cy="8"/>
                </a:xfrm>
                <a:custGeom>
                  <a:avLst/>
                  <a:gdLst/>
                  <a:ahLst/>
                  <a:cxnLst>
                    <a:cxn ang="0">
                      <a:pos x="0" y="0"/>
                    </a:cxn>
                    <a:cxn ang="0">
                      <a:pos x="0" y="0"/>
                    </a:cxn>
                    <a:cxn ang="0">
                      <a:pos x="7" y="8"/>
                    </a:cxn>
                    <a:cxn ang="0">
                      <a:pos x="7" y="8"/>
                    </a:cxn>
                    <a:cxn ang="0">
                      <a:pos x="0" y="0"/>
                    </a:cxn>
                    <a:cxn ang="0">
                      <a:pos x="0" y="0"/>
                    </a:cxn>
                    <a:cxn ang="0">
                      <a:pos x="0" y="0"/>
                    </a:cxn>
                    <a:cxn ang="0">
                      <a:pos x="0" y="0"/>
                    </a:cxn>
                    <a:cxn ang="0">
                      <a:pos x="0" y="0"/>
                    </a:cxn>
                    <a:cxn ang="0">
                      <a:pos x="0" y="0"/>
                    </a:cxn>
                    <a:cxn ang="0">
                      <a:pos x="0" y="0"/>
                    </a:cxn>
                    <a:cxn ang="0">
                      <a:pos x="0" y="0"/>
                    </a:cxn>
                  </a:cxnLst>
                  <a:rect l="0" t="0" r="r" b="b"/>
                  <a:pathLst>
                    <a:path w="7" h="8">
                      <a:moveTo>
                        <a:pt x="0" y="0"/>
                      </a:moveTo>
                      <a:lnTo>
                        <a:pt x="0" y="0"/>
                      </a:lnTo>
                      <a:lnTo>
                        <a:pt x="7" y="8"/>
                      </a:lnTo>
                      <a:lnTo>
                        <a:pt x="7" y="8"/>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5992" name="Freeform 968"/>
                <p:cNvSpPr>
                  <a:spLocks noChangeAspect="1"/>
                </p:cNvSpPr>
                <p:nvPr/>
              </p:nvSpPr>
              <p:spPr bwMode="auto">
                <a:xfrm>
                  <a:off x="1455" y="3097"/>
                  <a:ext cx="4" cy="7"/>
                </a:xfrm>
                <a:custGeom>
                  <a:avLst/>
                  <a:gdLst/>
                  <a:ahLst/>
                  <a:cxnLst>
                    <a:cxn ang="0">
                      <a:pos x="0" y="4"/>
                    </a:cxn>
                    <a:cxn ang="0">
                      <a:pos x="0" y="4"/>
                    </a:cxn>
                    <a:cxn ang="0">
                      <a:pos x="0" y="7"/>
                    </a:cxn>
                    <a:cxn ang="0">
                      <a:pos x="4" y="7"/>
                    </a:cxn>
                    <a:cxn ang="0">
                      <a:pos x="0" y="4"/>
                    </a:cxn>
                    <a:cxn ang="0">
                      <a:pos x="0" y="0"/>
                    </a:cxn>
                    <a:cxn ang="0">
                      <a:pos x="0" y="4"/>
                    </a:cxn>
                    <a:cxn ang="0">
                      <a:pos x="0" y="0"/>
                    </a:cxn>
                    <a:cxn ang="0">
                      <a:pos x="0" y="0"/>
                    </a:cxn>
                    <a:cxn ang="0">
                      <a:pos x="0" y="0"/>
                    </a:cxn>
                    <a:cxn ang="0">
                      <a:pos x="0" y="4"/>
                    </a:cxn>
                    <a:cxn ang="0">
                      <a:pos x="0" y="4"/>
                    </a:cxn>
                  </a:cxnLst>
                  <a:rect l="0" t="0" r="r" b="b"/>
                  <a:pathLst>
                    <a:path w="4" h="7">
                      <a:moveTo>
                        <a:pt x="0" y="4"/>
                      </a:moveTo>
                      <a:lnTo>
                        <a:pt x="0" y="4"/>
                      </a:lnTo>
                      <a:lnTo>
                        <a:pt x="0" y="7"/>
                      </a:lnTo>
                      <a:lnTo>
                        <a:pt x="4" y="7"/>
                      </a:lnTo>
                      <a:lnTo>
                        <a:pt x="0" y="4"/>
                      </a:lnTo>
                      <a:lnTo>
                        <a:pt x="0" y="0"/>
                      </a:lnTo>
                      <a:lnTo>
                        <a:pt x="0" y="4"/>
                      </a:lnTo>
                      <a:lnTo>
                        <a:pt x="0" y="0"/>
                      </a:lnTo>
                      <a:lnTo>
                        <a:pt x="0" y="0"/>
                      </a:lnTo>
                      <a:lnTo>
                        <a:pt x="0" y="0"/>
                      </a:lnTo>
                      <a:lnTo>
                        <a:pt x="0" y="4"/>
                      </a:lnTo>
                      <a:lnTo>
                        <a:pt x="0" y="4"/>
                      </a:lnTo>
                      <a:close/>
                    </a:path>
                  </a:pathLst>
                </a:custGeom>
                <a:solidFill>
                  <a:srgbClr val="000000"/>
                </a:solidFill>
                <a:ln w="9525">
                  <a:noFill/>
                  <a:round/>
                  <a:headEnd/>
                  <a:tailEnd/>
                </a:ln>
              </p:spPr>
              <p:txBody>
                <a:bodyPr/>
                <a:lstStyle/>
                <a:p>
                  <a:endParaRPr lang="en-US"/>
                </a:p>
              </p:txBody>
            </p:sp>
            <p:sp>
              <p:nvSpPr>
                <p:cNvPr id="385993" name="Freeform 969"/>
                <p:cNvSpPr>
                  <a:spLocks noChangeAspect="1"/>
                </p:cNvSpPr>
                <p:nvPr/>
              </p:nvSpPr>
              <p:spPr bwMode="auto">
                <a:xfrm>
                  <a:off x="1447" y="3093"/>
                  <a:ext cx="8" cy="4"/>
                </a:xfrm>
                <a:custGeom>
                  <a:avLst/>
                  <a:gdLst/>
                  <a:ahLst/>
                  <a:cxnLst>
                    <a:cxn ang="0">
                      <a:pos x="0" y="0"/>
                    </a:cxn>
                    <a:cxn ang="0">
                      <a:pos x="4" y="0"/>
                    </a:cxn>
                    <a:cxn ang="0">
                      <a:pos x="8" y="4"/>
                    </a:cxn>
                    <a:cxn ang="0">
                      <a:pos x="8" y="4"/>
                    </a:cxn>
                    <a:cxn ang="0">
                      <a:pos x="4" y="0"/>
                    </a:cxn>
                    <a:cxn ang="0">
                      <a:pos x="4" y="0"/>
                    </a:cxn>
                    <a:cxn ang="0">
                      <a:pos x="4" y="0"/>
                    </a:cxn>
                    <a:cxn ang="0">
                      <a:pos x="4" y="0"/>
                    </a:cxn>
                    <a:cxn ang="0">
                      <a:pos x="4" y="0"/>
                    </a:cxn>
                    <a:cxn ang="0">
                      <a:pos x="4" y="0"/>
                    </a:cxn>
                    <a:cxn ang="0">
                      <a:pos x="4" y="0"/>
                    </a:cxn>
                    <a:cxn ang="0">
                      <a:pos x="0" y="0"/>
                    </a:cxn>
                  </a:cxnLst>
                  <a:rect l="0" t="0" r="r" b="b"/>
                  <a:pathLst>
                    <a:path w="8" h="4">
                      <a:moveTo>
                        <a:pt x="0" y="0"/>
                      </a:moveTo>
                      <a:lnTo>
                        <a:pt x="4" y="0"/>
                      </a:lnTo>
                      <a:lnTo>
                        <a:pt x="8" y="4"/>
                      </a:lnTo>
                      <a:lnTo>
                        <a:pt x="8" y="4"/>
                      </a:lnTo>
                      <a:lnTo>
                        <a:pt x="4" y="0"/>
                      </a:lnTo>
                      <a:lnTo>
                        <a:pt x="4" y="0"/>
                      </a:lnTo>
                      <a:lnTo>
                        <a:pt x="4" y="0"/>
                      </a:lnTo>
                      <a:lnTo>
                        <a:pt x="4" y="0"/>
                      </a:lnTo>
                      <a:lnTo>
                        <a:pt x="4" y="0"/>
                      </a:lnTo>
                      <a:lnTo>
                        <a:pt x="4" y="0"/>
                      </a:lnTo>
                      <a:lnTo>
                        <a:pt x="4" y="0"/>
                      </a:lnTo>
                      <a:lnTo>
                        <a:pt x="0" y="0"/>
                      </a:lnTo>
                      <a:close/>
                    </a:path>
                  </a:pathLst>
                </a:custGeom>
                <a:solidFill>
                  <a:srgbClr val="000000"/>
                </a:solidFill>
                <a:ln w="9525">
                  <a:noFill/>
                  <a:round/>
                  <a:headEnd/>
                  <a:tailEnd/>
                </a:ln>
              </p:spPr>
              <p:txBody>
                <a:bodyPr/>
                <a:lstStyle/>
                <a:p>
                  <a:endParaRPr lang="en-US"/>
                </a:p>
              </p:txBody>
            </p:sp>
            <p:sp>
              <p:nvSpPr>
                <p:cNvPr id="385994" name="Freeform 970"/>
                <p:cNvSpPr>
                  <a:spLocks noChangeAspect="1"/>
                </p:cNvSpPr>
                <p:nvPr/>
              </p:nvSpPr>
              <p:spPr bwMode="auto">
                <a:xfrm>
                  <a:off x="1447" y="3086"/>
                  <a:ext cx="12" cy="11"/>
                </a:xfrm>
                <a:custGeom>
                  <a:avLst/>
                  <a:gdLst/>
                  <a:ahLst/>
                  <a:cxnLst>
                    <a:cxn ang="0">
                      <a:pos x="12" y="0"/>
                    </a:cxn>
                    <a:cxn ang="0">
                      <a:pos x="12" y="0"/>
                    </a:cxn>
                    <a:cxn ang="0">
                      <a:pos x="0" y="7"/>
                    </a:cxn>
                    <a:cxn ang="0">
                      <a:pos x="4" y="11"/>
                    </a:cxn>
                    <a:cxn ang="0">
                      <a:pos x="12" y="0"/>
                    </a:cxn>
                    <a:cxn ang="0">
                      <a:pos x="12" y="0"/>
                    </a:cxn>
                    <a:cxn ang="0">
                      <a:pos x="12" y="0"/>
                    </a:cxn>
                    <a:cxn ang="0">
                      <a:pos x="12" y="0"/>
                    </a:cxn>
                    <a:cxn ang="0">
                      <a:pos x="12" y="0"/>
                    </a:cxn>
                    <a:cxn ang="0">
                      <a:pos x="12" y="0"/>
                    </a:cxn>
                    <a:cxn ang="0">
                      <a:pos x="12" y="0"/>
                    </a:cxn>
                    <a:cxn ang="0">
                      <a:pos x="12" y="0"/>
                    </a:cxn>
                  </a:cxnLst>
                  <a:rect l="0" t="0" r="r" b="b"/>
                  <a:pathLst>
                    <a:path w="12" h="11">
                      <a:moveTo>
                        <a:pt x="12" y="0"/>
                      </a:moveTo>
                      <a:lnTo>
                        <a:pt x="12" y="0"/>
                      </a:lnTo>
                      <a:lnTo>
                        <a:pt x="0" y="7"/>
                      </a:lnTo>
                      <a:lnTo>
                        <a:pt x="4" y="11"/>
                      </a:lnTo>
                      <a:lnTo>
                        <a:pt x="12" y="0"/>
                      </a:lnTo>
                      <a:lnTo>
                        <a:pt x="12" y="0"/>
                      </a:lnTo>
                      <a:lnTo>
                        <a:pt x="12" y="0"/>
                      </a:lnTo>
                      <a:lnTo>
                        <a:pt x="12" y="0"/>
                      </a:lnTo>
                      <a:lnTo>
                        <a:pt x="12" y="0"/>
                      </a:lnTo>
                      <a:lnTo>
                        <a:pt x="12" y="0"/>
                      </a:lnTo>
                      <a:lnTo>
                        <a:pt x="12" y="0"/>
                      </a:lnTo>
                      <a:lnTo>
                        <a:pt x="12" y="0"/>
                      </a:lnTo>
                      <a:close/>
                    </a:path>
                  </a:pathLst>
                </a:custGeom>
                <a:solidFill>
                  <a:srgbClr val="000000"/>
                </a:solidFill>
                <a:ln w="9525">
                  <a:noFill/>
                  <a:round/>
                  <a:headEnd/>
                  <a:tailEnd/>
                </a:ln>
              </p:spPr>
              <p:txBody>
                <a:bodyPr/>
                <a:lstStyle/>
                <a:p>
                  <a:endParaRPr lang="en-US"/>
                </a:p>
              </p:txBody>
            </p:sp>
            <p:sp>
              <p:nvSpPr>
                <p:cNvPr id="385995" name="Freeform 971"/>
                <p:cNvSpPr>
                  <a:spLocks noChangeAspect="1"/>
                </p:cNvSpPr>
                <p:nvPr/>
              </p:nvSpPr>
              <p:spPr bwMode="auto">
                <a:xfrm>
                  <a:off x="1451" y="3086"/>
                  <a:ext cx="15" cy="26"/>
                </a:xfrm>
                <a:custGeom>
                  <a:avLst/>
                  <a:gdLst/>
                  <a:ahLst/>
                  <a:cxnLst>
                    <a:cxn ang="0">
                      <a:pos x="15" y="7"/>
                    </a:cxn>
                    <a:cxn ang="0">
                      <a:pos x="11" y="26"/>
                    </a:cxn>
                    <a:cxn ang="0">
                      <a:pos x="4" y="18"/>
                    </a:cxn>
                    <a:cxn ang="0">
                      <a:pos x="4" y="11"/>
                    </a:cxn>
                    <a:cxn ang="0">
                      <a:pos x="0" y="7"/>
                    </a:cxn>
                    <a:cxn ang="0">
                      <a:pos x="8" y="0"/>
                    </a:cxn>
                    <a:cxn ang="0">
                      <a:pos x="15" y="7"/>
                    </a:cxn>
                  </a:cxnLst>
                  <a:rect l="0" t="0" r="r" b="b"/>
                  <a:pathLst>
                    <a:path w="15" h="26">
                      <a:moveTo>
                        <a:pt x="15" y="7"/>
                      </a:moveTo>
                      <a:lnTo>
                        <a:pt x="11" y="26"/>
                      </a:lnTo>
                      <a:lnTo>
                        <a:pt x="4" y="18"/>
                      </a:lnTo>
                      <a:lnTo>
                        <a:pt x="4" y="11"/>
                      </a:lnTo>
                      <a:lnTo>
                        <a:pt x="0" y="7"/>
                      </a:lnTo>
                      <a:lnTo>
                        <a:pt x="8" y="0"/>
                      </a:lnTo>
                      <a:lnTo>
                        <a:pt x="15" y="7"/>
                      </a:lnTo>
                      <a:close/>
                    </a:path>
                  </a:pathLst>
                </a:custGeom>
                <a:solidFill>
                  <a:srgbClr val="606060"/>
                </a:solidFill>
                <a:ln w="9525">
                  <a:noFill/>
                  <a:round/>
                  <a:headEnd/>
                  <a:tailEnd/>
                </a:ln>
              </p:spPr>
              <p:txBody>
                <a:bodyPr/>
                <a:lstStyle/>
                <a:p>
                  <a:endParaRPr lang="en-US"/>
                </a:p>
              </p:txBody>
            </p:sp>
            <p:sp>
              <p:nvSpPr>
                <p:cNvPr id="385996" name="Freeform 972"/>
                <p:cNvSpPr>
                  <a:spLocks noChangeAspect="1"/>
                </p:cNvSpPr>
                <p:nvPr/>
              </p:nvSpPr>
              <p:spPr bwMode="auto">
                <a:xfrm>
                  <a:off x="1459" y="3074"/>
                  <a:ext cx="45" cy="19"/>
                </a:xfrm>
                <a:custGeom>
                  <a:avLst/>
                  <a:gdLst/>
                  <a:ahLst/>
                  <a:cxnLst>
                    <a:cxn ang="0">
                      <a:pos x="0" y="12"/>
                    </a:cxn>
                    <a:cxn ang="0">
                      <a:pos x="7" y="19"/>
                    </a:cxn>
                    <a:cxn ang="0">
                      <a:pos x="45" y="8"/>
                    </a:cxn>
                    <a:cxn ang="0">
                      <a:pos x="37" y="0"/>
                    </a:cxn>
                    <a:cxn ang="0">
                      <a:pos x="0" y="12"/>
                    </a:cxn>
                  </a:cxnLst>
                  <a:rect l="0" t="0" r="r" b="b"/>
                  <a:pathLst>
                    <a:path w="45" h="19">
                      <a:moveTo>
                        <a:pt x="0" y="12"/>
                      </a:moveTo>
                      <a:lnTo>
                        <a:pt x="7" y="19"/>
                      </a:lnTo>
                      <a:lnTo>
                        <a:pt x="45" y="8"/>
                      </a:lnTo>
                      <a:lnTo>
                        <a:pt x="37" y="0"/>
                      </a:lnTo>
                      <a:lnTo>
                        <a:pt x="0" y="12"/>
                      </a:lnTo>
                      <a:close/>
                    </a:path>
                  </a:pathLst>
                </a:custGeom>
                <a:solidFill>
                  <a:srgbClr val="E5E5E5"/>
                </a:solidFill>
                <a:ln w="9525">
                  <a:noFill/>
                  <a:round/>
                  <a:headEnd/>
                  <a:tailEnd/>
                </a:ln>
              </p:spPr>
              <p:txBody>
                <a:bodyPr/>
                <a:lstStyle/>
                <a:p>
                  <a:endParaRPr lang="en-US"/>
                </a:p>
              </p:txBody>
            </p:sp>
            <p:sp>
              <p:nvSpPr>
                <p:cNvPr id="385997" name="Freeform 973"/>
                <p:cNvSpPr>
                  <a:spLocks noChangeAspect="1" noEditPoints="1"/>
                </p:cNvSpPr>
                <p:nvPr/>
              </p:nvSpPr>
              <p:spPr bwMode="auto">
                <a:xfrm>
                  <a:off x="1203" y="3116"/>
                  <a:ext cx="252" cy="99"/>
                </a:xfrm>
                <a:custGeom>
                  <a:avLst/>
                  <a:gdLst/>
                  <a:ahLst/>
                  <a:cxnLst>
                    <a:cxn ang="0">
                      <a:pos x="237" y="0"/>
                    </a:cxn>
                    <a:cxn ang="0">
                      <a:pos x="252" y="23"/>
                    </a:cxn>
                    <a:cxn ang="0">
                      <a:pos x="226" y="23"/>
                    </a:cxn>
                    <a:cxn ang="0">
                      <a:pos x="218" y="11"/>
                    </a:cxn>
                    <a:cxn ang="0">
                      <a:pos x="226" y="0"/>
                    </a:cxn>
                    <a:cxn ang="0">
                      <a:pos x="214" y="7"/>
                    </a:cxn>
                    <a:cxn ang="0">
                      <a:pos x="229" y="30"/>
                    </a:cxn>
                    <a:cxn ang="0">
                      <a:pos x="203" y="30"/>
                    </a:cxn>
                    <a:cxn ang="0">
                      <a:pos x="195" y="19"/>
                    </a:cxn>
                    <a:cxn ang="0">
                      <a:pos x="203" y="11"/>
                    </a:cxn>
                    <a:cxn ang="0">
                      <a:pos x="188" y="15"/>
                    </a:cxn>
                    <a:cxn ang="0">
                      <a:pos x="203" y="38"/>
                    </a:cxn>
                    <a:cxn ang="0">
                      <a:pos x="177" y="38"/>
                    </a:cxn>
                    <a:cxn ang="0">
                      <a:pos x="169" y="26"/>
                    </a:cxn>
                    <a:cxn ang="0">
                      <a:pos x="177" y="19"/>
                    </a:cxn>
                    <a:cxn ang="0">
                      <a:pos x="165" y="23"/>
                    </a:cxn>
                    <a:cxn ang="0">
                      <a:pos x="180" y="45"/>
                    </a:cxn>
                    <a:cxn ang="0">
                      <a:pos x="154" y="45"/>
                    </a:cxn>
                    <a:cxn ang="0">
                      <a:pos x="147" y="34"/>
                    </a:cxn>
                    <a:cxn ang="0">
                      <a:pos x="154" y="26"/>
                    </a:cxn>
                    <a:cxn ang="0">
                      <a:pos x="143" y="30"/>
                    </a:cxn>
                    <a:cxn ang="0">
                      <a:pos x="154" y="53"/>
                    </a:cxn>
                    <a:cxn ang="0">
                      <a:pos x="128" y="53"/>
                    </a:cxn>
                    <a:cxn ang="0">
                      <a:pos x="124" y="42"/>
                    </a:cxn>
                    <a:cxn ang="0">
                      <a:pos x="131" y="34"/>
                    </a:cxn>
                    <a:cxn ang="0">
                      <a:pos x="116" y="38"/>
                    </a:cxn>
                    <a:cxn ang="0">
                      <a:pos x="131" y="61"/>
                    </a:cxn>
                    <a:cxn ang="0">
                      <a:pos x="105" y="61"/>
                    </a:cxn>
                    <a:cxn ang="0">
                      <a:pos x="98" y="49"/>
                    </a:cxn>
                    <a:cxn ang="0">
                      <a:pos x="105" y="42"/>
                    </a:cxn>
                    <a:cxn ang="0">
                      <a:pos x="94" y="45"/>
                    </a:cxn>
                    <a:cxn ang="0">
                      <a:pos x="109" y="68"/>
                    </a:cxn>
                    <a:cxn ang="0">
                      <a:pos x="79" y="68"/>
                    </a:cxn>
                    <a:cxn ang="0">
                      <a:pos x="75" y="57"/>
                    </a:cxn>
                    <a:cxn ang="0">
                      <a:pos x="83" y="49"/>
                    </a:cxn>
                    <a:cxn ang="0">
                      <a:pos x="67" y="53"/>
                    </a:cxn>
                    <a:cxn ang="0">
                      <a:pos x="83" y="76"/>
                    </a:cxn>
                    <a:cxn ang="0">
                      <a:pos x="56" y="76"/>
                    </a:cxn>
                    <a:cxn ang="0">
                      <a:pos x="49" y="64"/>
                    </a:cxn>
                    <a:cxn ang="0">
                      <a:pos x="56" y="57"/>
                    </a:cxn>
                    <a:cxn ang="0">
                      <a:pos x="45" y="61"/>
                    </a:cxn>
                    <a:cxn ang="0">
                      <a:pos x="60" y="87"/>
                    </a:cxn>
                    <a:cxn ang="0">
                      <a:pos x="34" y="83"/>
                    </a:cxn>
                    <a:cxn ang="0">
                      <a:pos x="26" y="72"/>
                    </a:cxn>
                    <a:cxn ang="0">
                      <a:pos x="34" y="64"/>
                    </a:cxn>
                    <a:cxn ang="0">
                      <a:pos x="22" y="68"/>
                    </a:cxn>
                    <a:cxn ang="0">
                      <a:pos x="34" y="91"/>
                    </a:cxn>
                    <a:cxn ang="0">
                      <a:pos x="7" y="91"/>
                    </a:cxn>
                    <a:cxn ang="0">
                      <a:pos x="0" y="80"/>
                    </a:cxn>
                    <a:cxn ang="0">
                      <a:pos x="7" y="72"/>
                    </a:cxn>
                  </a:cxnLst>
                  <a:rect l="0" t="0" r="r" b="b"/>
                  <a:pathLst>
                    <a:path w="252" h="99">
                      <a:moveTo>
                        <a:pt x="226" y="0"/>
                      </a:moveTo>
                      <a:lnTo>
                        <a:pt x="237" y="0"/>
                      </a:lnTo>
                      <a:lnTo>
                        <a:pt x="248" y="7"/>
                      </a:lnTo>
                      <a:lnTo>
                        <a:pt x="252" y="23"/>
                      </a:lnTo>
                      <a:lnTo>
                        <a:pt x="233" y="30"/>
                      </a:lnTo>
                      <a:lnTo>
                        <a:pt x="226" y="23"/>
                      </a:lnTo>
                      <a:lnTo>
                        <a:pt x="226" y="15"/>
                      </a:lnTo>
                      <a:lnTo>
                        <a:pt x="218" y="11"/>
                      </a:lnTo>
                      <a:lnTo>
                        <a:pt x="226" y="0"/>
                      </a:lnTo>
                      <a:lnTo>
                        <a:pt x="226" y="0"/>
                      </a:lnTo>
                      <a:close/>
                      <a:moveTo>
                        <a:pt x="203" y="11"/>
                      </a:moveTo>
                      <a:lnTo>
                        <a:pt x="214" y="7"/>
                      </a:lnTo>
                      <a:lnTo>
                        <a:pt x="226" y="15"/>
                      </a:lnTo>
                      <a:lnTo>
                        <a:pt x="229" y="30"/>
                      </a:lnTo>
                      <a:lnTo>
                        <a:pt x="207" y="38"/>
                      </a:lnTo>
                      <a:lnTo>
                        <a:pt x="203" y="30"/>
                      </a:lnTo>
                      <a:lnTo>
                        <a:pt x="199" y="23"/>
                      </a:lnTo>
                      <a:lnTo>
                        <a:pt x="195" y="19"/>
                      </a:lnTo>
                      <a:lnTo>
                        <a:pt x="203" y="11"/>
                      </a:lnTo>
                      <a:lnTo>
                        <a:pt x="203" y="11"/>
                      </a:lnTo>
                      <a:close/>
                      <a:moveTo>
                        <a:pt x="177" y="19"/>
                      </a:moveTo>
                      <a:lnTo>
                        <a:pt x="188" y="15"/>
                      </a:lnTo>
                      <a:lnTo>
                        <a:pt x="199" y="23"/>
                      </a:lnTo>
                      <a:lnTo>
                        <a:pt x="203" y="38"/>
                      </a:lnTo>
                      <a:lnTo>
                        <a:pt x="184" y="45"/>
                      </a:lnTo>
                      <a:lnTo>
                        <a:pt x="177" y="38"/>
                      </a:lnTo>
                      <a:lnTo>
                        <a:pt x="177" y="30"/>
                      </a:lnTo>
                      <a:lnTo>
                        <a:pt x="169" y="26"/>
                      </a:lnTo>
                      <a:lnTo>
                        <a:pt x="177" y="19"/>
                      </a:lnTo>
                      <a:lnTo>
                        <a:pt x="177" y="19"/>
                      </a:lnTo>
                      <a:close/>
                      <a:moveTo>
                        <a:pt x="154" y="26"/>
                      </a:moveTo>
                      <a:lnTo>
                        <a:pt x="165" y="23"/>
                      </a:lnTo>
                      <a:lnTo>
                        <a:pt x="177" y="30"/>
                      </a:lnTo>
                      <a:lnTo>
                        <a:pt x="180" y="45"/>
                      </a:lnTo>
                      <a:lnTo>
                        <a:pt x="162" y="53"/>
                      </a:lnTo>
                      <a:lnTo>
                        <a:pt x="154" y="45"/>
                      </a:lnTo>
                      <a:lnTo>
                        <a:pt x="150" y="38"/>
                      </a:lnTo>
                      <a:lnTo>
                        <a:pt x="147" y="34"/>
                      </a:lnTo>
                      <a:lnTo>
                        <a:pt x="154" y="26"/>
                      </a:lnTo>
                      <a:lnTo>
                        <a:pt x="154" y="26"/>
                      </a:lnTo>
                      <a:close/>
                      <a:moveTo>
                        <a:pt x="131" y="34"/>
                      </a:moveTo>
                      <a:lnTo>
                        <a:pt x="143" y="30"/>
                      </a:lnTo>
                      <a:lnTo>
                        <a:pt x="150" y="38"/>
                      </a:lnTo>
                      <a:lnTo>
                        <a:pt x="154" y="53"/>
                      </a:lnTo>
                      <a:lnTo>
                        <a:pt x="135" y="61"/>
                      </a:lnTo>
                      <a:lnTo>
                        <a:pt x="128" y="53"/>
                      </a:lnTo>
                      <a:lnTo>
                        <a:pt x="128" y="45"/>
                      </a:lnTo>
                      <a:lnTo>
                        <a:pt x="124" y="42"/>
                      </a:lnTo>
                      <a:lnTo>
                        <a:pt x="131" y="34"/>
                      </a:lnTo>
                      <a:lnTo>
                        <a:pt x="131" y="34"/>
                      </a:lnTo>
                      <a:close/>
                      <a:moveTo>
                        <a:pt x="105" y="42"/>
                      </a:moveTo>
                      <a:lnTo>
                        <a:pt x="116" y="38"/>
                      </a:lnTo>
                      <a:lnTo>
                        <a:pt x="128" y="45"/>
                      </a:lnTo>
                      <a:lnTo>
                        <a:pt x="131" y="61"/>
                      </a:lnTo>
                      <a:lnTo>
                        <a:pt x="113" y="68"/>
                      </a:lnTo>
                      <a:lnTo>
                        <a:pt x="105" y="61"/>
                      </a:lnTo>
                      <a:lnTo>
                        <a:pt x="101" y="53"/>
                      </a:lnTo>
                      <a:lnTo>
                        <a:pt x="98" y="49"/>
                      </a:lnTo>
                      <a:lnTo>
                        <a:pt x="105" y="42"/>
                      </a:lnTo>
                      <a:lnTo>
                        <a:pt x="105" y="42"/>
                      </a:lnTo>
                      <a:close/>
                      <a:moveTo>
                        <a:pt x="83" y="49"/>
                      </a:moveTo>
                      <a:lnTo>
                        <a:pt x="94" y="45"/>
                      </a:lnTo>
                      <a:lnTo>
                        <a:pt x="101" y="53"/>
                      </a:lnTo>
                      <a:lnTo>
                        <a:pt x="109" y="68"/>
                      </a:lnTo>
                      <a:lnTo>
                        <a:pt x="86" y="76"/>
                      </a:lnTo>
                      <a:lnTo>
                        <a:pt x="79" y="68"/>
                      </a:lnTo>
                      <a:lnTo>
                        <a:pt x="79" y="61"/>
                      </a:lnTo>
                      <a:lnTo>
                        <a:pt x="75" y="57"/>
                      </a:lnTo>
                      <a:lnTo>
                        <a:pt x="83" y="49"/>
                      </a:lnTo>
                      <a:lnTo>
                        <a:pt x="83" y="49"/>
                      </a:lnTo>
                      <a:close/>
                      <a:moveTo>
                        <a:pt x="56" y="57"/>
                      </a:moveTo>
                      <a:lnTo>
                        <a:pt x="67" y="53"/>
                      </a:lnTo>
                      <a:lnTo>
                        <a:pt x="79" y="61"/>
                      </a:lnTo>
                      <a:lnTo>
                        <a:pt x="83" y="76"/>
                      </a:lnTo>
                      <a:lnTo>
                        <a:pt x="64" y="83"/>
                      </a:lnTo>
                      <a:lnTo>
                        <a:pt x="56" y="76"/>
                      </a:lnTo>
                      <a:lnTo>
                        <a:pt x="52" y="72"/>
                      </a:lnTo>
                      <a:lnTo>
                        <a:pt x="49" y="64"/>
                      </a:lnTo>
                      <a:lnTo>
                        <a:pt x="56" y="57"/>
                      </a:lnTo>
                      <a:lnTo>
                        <a:pt x="56" y="57"/>
                      </a:lnTo>
                      <a:close/>
                      <a:moveTo>
                        <a:pt x="34" y="64"/>
                      </a:moveTo>
                      <a:lnTo>
                        <a:pt x="45" y="61"/>
                      </a:lnTo>
                      <a:lnTo>
                        <a:pt x="52" y="72"/>
                      </a:lnTo>
                      <a:lnTo>
                        <a:pt x="60" y="87"/>
                      </a:lnTo>
                      <a:lnTo>
                        <a:pt x="37" y="91"/>
                      </a:lnTo>
                      <a:lnTo>
                        <a:pt x="34" y="83"/>
                      </a:lnTo>
                      <a:lnTo>
                        <a:pt x="30" y="76"/>
                      </a:lnTo>
                      <a:lnTo>
                        <a:pt x="26" y="72"/>
                      </a:lnTo>
                      <a:lnTo>
                        <a:pt x="34" y="64"/>
                      </a:lnTo>
                      <a:lnTo>
                        <a:pt x="34" y="64"/>
                      </a:lnTo>
                      <a:close/>
                      <a:moveTo>
                        <a:pt x="7" y="72"/>
                      </a:moveTo>
                      <a:lnTo>
                        <a:pt x="22" y="68"/>
                      </a:lnTo>
                      <a:lnTo>
                        <a:pt x="30" y="76"/>
                      </a:lnTo>
                      <a:lnTo>
                        <a:pt x="34" y="91"/>
                      </a:lnTo>
                      <a:lnTo>
                        <a:pt x="15" y="99"/>
                      </a:lnTo>
                      <a:lnTo>
                        <a:pt x="7" y="91"/>
                      </a:lnTo>
                      <a:lnTo>
                        <a:pt x="7" y="83"/>
                      </a:lnTo>
                      <a:lnTo>
                        <a:pt x="0" y="80"/>
                      </a:lnTo>
                      <a:lnTo>
                        <a:pt x="7" y="72"/>
                      </a:lnTo>
                      <a:lnTo>
                        <a:pt x="7" y="72"/>
                      </a:lnTo>
                      <a:close/>
                    </a:path>
                  </a:pathLst>
                </a:custGeom>
                <a:solidFill>
                  <a:srgbClr val="F4F4D1"/>
                </a:solidFill>
                <a:ln w="9525">
                  <a:noFill/>
                  <a:round/>
                  <a:headEnd/>
                  <a:tailEnd/>
                </a:ln>
              </p:spPr>
              <p:txBody>
                <a:bodyPr/>
                <a:lstStyle/>
                <a:p>
                  <a:endParaRPr lang="en-US"/>
                </a:p>
              </p:txBody>
            </p:sp>
            <p:sp>
              <p:nvSpPr>
                <p:cNvPr id="385998" name="Freeform 974"/>
                <p:cNvSpPr>
                  <a:spLocks noChangeAspect="1"/>
                </p:cNvSpPr>
                <p:nvPr/>
              </p:nvSpPr>
              <p:spPr bwMode="auto">
                <a:xfrm>
                  <a:off x="1421" y="3116"/>
                  <a:ext cx="34" cy="26"/>
                </a:xfrm>
                <a:custGeom>
                  <a:avLst/>
                  <a:gdLst/>
                  <a:ahLst/>
                  <a:cxnLst>
                    <a:cxn ang="0">
                      <a:pos x="8" y="0"/>
                    </a:cxn>
                    <a:cxn ang="0">
                      <a:pos x="19" y="0"/>
                    </a:cxn>
                    <a:cxn ang="0">
                      <a:pos x="30" y="7"/>
                    </a:cxn>
                    <a:cxn ang="0">
                      <a:pos x="34" y="23"/>
                    </a:cxn>
                    <a:cxn ang="0">
                      <a:pos x="15" y="26"/>
                    </a:cxn>
                    <a:cxn ang="0">
                      <a:pos x="8" y="23"/>
                    </a:cxn>
                    <a:cxn ang="0">
                      <a:pos x="8" y="15"/>
                    </a:cxn>
                    <a:cxn ang="0">
                      <a:pos x="0" y="11"/>
                    </a:cxn>
                    <a:cxn ang="0">
                      <a:pos x="8" y="0"/>
                    </a:cxn>
                  </a:cxnLst>
                  <a:rect l="0" t="0" r="r" b="b"/>
                  <a:pathLst>
                    <a:path w="34" h="26">
                      <a:moveTo>
                        <a:pt x="8" y="0"/>
                      </a:moveTo>
                      <a:lnTo>
                        <a:pt x="19" y="0"/>
                      </a:lnTo>
                      <a:lnTo>
                        <a:pt x="30" y="7"/>
                      </a:lnTo>
                      <a:lnTo>
                        <a:pt x="34" y="23"/>
                      </a:lnTo>
                      <a:lnTo>
                        <a:pt x="15" y="26"/>
                      </a:lnTo>
                      <a:lnTo>
                        <a:pt x="8" y="23"/>
                      </a:lnTo>
                      <a:lnTo>
                        <a:pt x="8"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85999" name="Freeform 975"/>
                <p:cNvSpPr>
                  <a:spLocks noChangeAspect="1"/>
                </p:cNvSpPr>
                <p:nvPr/>
              </p:nvSpPr>
              <p:spPr bwMode="auto">
                <a:xfrm>
                  <a:off x="1398" y="3123"/>
                  <a:ext cx="34" cy="31"/>
                </a:xfrm>
                <a:custGeom>
                  <a:avLst/>
                  <a:gdLst/>
                  <a:ahLst/>
                  <a:cxnLst>
                    <a:cxn ang="0">
                      <a:pos x="8" y="4"/>
                    </a:cxn>
                    <a:cxn ang="0">
                      <a:pos x="19" y="0"/>
                    </a:cxn>
                    <a:cxn ang="0">
                      <a:pos x="31" y="8"/>
                    </a:cxn>
                    <a:cxn ang="0">
                      <a:pos x="34" y="23"/>
                    </a:cxn>
                    <a:cxn ang="0">
                      <a:pos x="16" y="31"/>
                    </a:cxn>
                    <a:cxn ang="0">
                      <a:pos x="8" y="23"/>
                    </a:cxn>
                    <a:cxn ang="0">
                      <a:pos x="4" y="16"/>
                    </a:cxn>
                    <a:cxn ang="0">
                      <a:pos x="0" y="12"/>
                    </a:cxn>
                    <a:cxn ang="0">
                      <a:pos x="8" y="4"/>
                    </a:cxn>
                  </a:cxnLst>
                  <a:rect l="0" t="0" r="r" b="b"/>
                  <a:pathLst>
                    <a:path w="34" h="31">
                      <a:moveTo>
                        <a:pt x="8" y="4"/>
                      </a:moveTo>
                      <a:lnTo>
                        <a:pt x="19" y="0"/>
                      </a:lnTo>
                      <a:lnTo>
                        <a:pt x="31" y="8"/>
                      </a:lnTo>
                      <a:lnTo>
                        <a:pt x="34" y="23"/>
                      </a:lnTo>
                      <a:lnTo>
                        <a:pt x="16"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6000" name="Freeform 976"/>
                <p:cNvSpPr>
                  <a:spLocks noChangeAspect="1"/>
                </p:cNvSpPr>
                <p:nvPr/>
              </p:nvSpPr>
              <p:spPr bwMode="auto">
                <a:xfrm>
                  <a:off x="1372" y="3131"/>
                  <a:ext cx="34" cy="30"/>
                </a:xfrm>
                <a:custGeom>
                  <a:avLst/>
                  <a:gdLst/>
                  <a:ahLst/>
                  <a:cxnLst>
                    <a:cxn ang="0">
                      <a:pos x="8" y="4"/>
                    </a:cxn>
                    <a:cxn ang="0">
                      <a:pos x="19" y="0"/>
                    </a:cxn>
                    <a:cxn ang="0">
                      <a:pos x="30" y="8"/>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8"/>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6001" name="Freeform 977"/>
                <p:cNvSpPr>
                  <a:spLocks noChangeAspect="1"/>
                </p:cNvSpPr>
                <p:nvPr/>
              </p:nvSpPr>
              <p:spPr bwMode="auto">
                <a:xfrm>
                  <a:off x="1350" y="3139"/>
                  <a:ext cx="33" cy="30"/>
                </a:xfrm>
                <a:custGeom>
                  <a:avLst/>
                  <a:gdLst/>
                  <a:ahLst/>
                  <a:cxnLst>
                    <a:cxn ang="0">
                      <a:pos x="7" y="3"/>
                    </a:cxn>
                    <a:cxn ang="0">
                      <a:pos x="18" y="0"/>
                    </a:cxn>
                    <a:cxn ang="0">
                      <a:pos x="30" y="7"/>
                    </a:cxn>
                    <a:cxn ang="0">
                      <a:pos x="33" y="22"/>
                    </a:cxn>
                    <a:cxn ang="0">
                      <a:pos x="15" y="30"/>
                    </a:cxn>
                    <a:cxn ang="0">
                      <a:pos x="7" y="22"/>
                    </a:cxn>
                    <a:cxn ang="0">
                      <a:pos x="3" y="15"/>
                    </a:cxn>
                    <a:cxn ang="0">
                      <a:pos x="0" y="11"/>
                    </a:cxn>
                    <a:cxn ang="0">
                      <a:pos x="7" y="3"/>
                    </a:cxn>
                  </a:cxnLst>
                  <a:rect l="0" t="0" r="r" b="b"/>
                  <a:pathLst>
                    <a:path w="33" h="30">
                      <a:moveTo>
                        <a:pt x="7" y="3"/>
                      </a:moveTo>
                      <a:lnTo>
                        <a:pt x="18" y="0"/>
                      </a:lnTo>
                      <a:lnTo>
                        <a:pt x="30" y="7"/>
                      </a:lnTo>
                      <a:lnTo>
                        <a:pt x="33" y="22"/>
                      </a:lnTo>
                      <a:lnTo>
                        <a:pt x="15" y="30"/>
                      </a:lnTo>
                      <a:lnTo>
                        <a:pt x="7" y="22"/>
                      </a:lnTo>
                      <a:lnTo>
                        <a:pt x="3"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6002" name="Freeform 978"/>
                <p:cNvSpPr>
                  <a:spLocks noChangeAspect="1"/>
                </p:cNvSpPr>
                <p:nvPr/>
              </p:nvSpPr>
              <p:spPr bwMode="auto">
                <a:xfrm>
                  <a:off x="1327" y="3146"/>
                  <a:ext cx="30" cy="31"/>
                </a:xfrm>
                <a:custGeom>
                  <a:avLst/>
                  <a:gdLst/>
                  <a:ahLst/>
                  <a:cxnLst>
                    <a:cxn ang="0">
                      <a:pos x="7" y="4"/>
                    </a:cxn>
                    <a:cxn ang="0">
                      <a:pos x="19" y="0"/>
                    </a:cxn>
                    <a:cxn ang="0">
                      <a:pos x="26" y="8"/>
                    </a:cxn>
                    <a:cxn ang="0">
                      <a:pos x="30" y="23"/>
                    </a:cxn>
                    <a:cxn ang="0">
                      <a:pos x="11" y="31"/>
                    </a:cxn>
                    <a:cxn ang="0">
                      <a:pos x="4" y="23"/>
                    </a:cxn>
                    <a:cxn ang="0">
                      <a:pos x="4" y="15"/>
                    </a:cxn>
                    <a:cxn ang="0">
                      <a:pos x="0" y="12"/>
                    </a:cxn>
                    <a:cxn ang="0">
                      <a:pos x="7" y="4"/>
                    </a:cxn>
                  </a:cxnLst>
                  <a:rect l="0" t="0" r="r" b="b"/>
                  <a:pathLst>
                    <a:path w="30" h="31">
                      <a:moveTo>
                        <a:pt x="7" y="4"/>
                      </a:moveTo>
                      <a:lnTo>
                        <a:pt x="19" y="0"/>
                      </a:lnTo>
                      <a:lnTo>
                        <a:pt x="26" y="8"/>
                      </a:lnTo>
                      <a:lnTo>
                        <a:pt x="30" y="23"/>
                      </a:lnTo>
                      <a:lnTo>
                        <a:pt x="11" y="31"/>
                      </a:lnTo>
                      <a:lnTo>
                        <a:pt x="4" y="23"/>
                      </a:lnTo>
                      <a:lnTo>
                        <a:pt x="4"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6003" name="Freeform 979"/>
                <p:cNvSpPr>
                  <a:spLocks noChangeAspect="1"/>
                </p:cNvSpPr>
                <p:nvPr/>
              </p:nvSpPr>
              <p:spPr bwMode="auto">
                <a:xfrm>
                  <a:off x="1301" y="3154"/>
                  <a:ext cx="33" cy="30"/>
                </a:xfrm>
                <a:custGeom>
                  <a:avLst/>
                  <a:gdLst/>
                  <a:ahLst/>
                  <a:cxnLst>
                    <a:cxn ang="0">
                      <a:pos x="7" y="4"/>
                    </a:cxn>
                    <a:cxn ang="0">
                      <a:pos x="18" y="0"/>
                    </a:cxn>
                    <a:cxn ang="0">
                      <a:pos x="30" y="7"/>
                    </a:cxn>
                    <a:cxn ang="0">
                      <a:pos x="33" y="23"/>
                    </a:cxn>
                    <a:cxn ang="0">
                      <a:pos x="15" y="30"/>
                    </a:cxn>
                    <a:cxn ang="0">
                      <a:pos x="7" y="23"/>
                    </a:cxn>
                    <a:cxn ang="0">
                      <a:pos x="3" y="15"/>
                    </a:cxn>
                    <a:cxn ang="0">
                      <a:pos x="0" y="11"/>
                    </a:cxn>
                    <a:cxn ang="0">
                      <a:pos x="7" y="4"/>
                    </a:cxn>
                  </a:cxnLst>
                  <a:rect l="0" t="0" r="r" b="b"/>
                  <a:pathLst>
                    <a:path w="33" h="30">
                      <a:moveTo>
                        <a:pt x="7" y="4"/>
                      </a:moveTo>
                      <a:lnTo>
                        <a:pt x="18" y="0"/>
                      </a:lnTo>
                      <a:lnTo>
                        <a:pt x="30" y="7"/>
                      </a:lnTo>
                      <a:lnTo>
                        <a:pt x="33" y="23"/>
                      </a:lnTo>
                      <a:lnTo>
                        <a:pt x="15" y="30"/>
                      </a:lnTo>
                      <a:lnTo>
                        <a:pt x="7"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6004" name="Freeform 980"/>
                <p:cNvSpPr>
                  <a:spLocks noChangeAspect="1"/>
                </p:cNvSpPr>
                <p:nvPr/>
              </p:nvSpPr>
              <p:spPr bwMode="auto">
                <a:xfrm>
                  <a:off x="1278" y="3161"/>
                  <a:ext cx="30" cy="31"/>
                </a:xfrm>
                <a:custGeom>
                  <a:avLst/>
                  <a:gdLst/>
                  <a:ahLst/>
                  <a:cxnLst>
                    <a:cxn ang="0">
                      <a:pos x="8" y="4"/>
                    </a:cxn>
                    <a:cxn ang="0">
                      <a:pos x="19" y="0"/>
                    </a:cxn>
                    <a:cxn ang="0">
                      <a:pos x="26" y="8"/>
                    </a:cxn>
                    <a:cxn ang="0">
                      <a:pos x="30" y="23"/>
                    </a:cxn>
                    <a:cxn ang="0">
                      <a:pos x="11" y="31"/>
                    </a:cxn>
                    <a:cxn ang="0">
                      <a:pos x="4" y="23"/>
                    </a:cxn>
                    <a:cxn ang="0">
                      <a:pos x="4" y="16"/>
                    </a:cxn>
                    <a:cxn ang="0">
                      <a:pos x="0" y="12"/>
                    </a:cxn>
                    <a:cxn ang="0">
                      <a:pos x="8" y="4"/>
                    </a:cxn>
                  </a:cxnLst>
                  <a:rect l="0" t="0" r="r" b="b"/>
                  <a:pathLst>
                    <a:path w="30" h="31">
                      <a:moveTo>
                        <a:pt x="8" y="4"/>
                      </a:moveTo>
                      <a:lnTo>
                        <a:pt x="19" y="0"/>
                      </a:lnTo>
                      <a:lnTo>
                        <a:pt x="26" y="8"/>
                      </a:lnTo>
                      <a:lnTo>
                        <a:pt x="30" y="23"/>
                      </a:lnTo>
                      <a:lnTo>
                        <a:pt x="11" y="31"/>
                      </a:lnTo>
                      <a:lnTo>
                        <a:pt x="4"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6005" name="Freeform 981"/>
                <p:cNvSpPr>
                  <a:spLocks noChangeAspect="1"/>
                </p:cNvSpPr>
                <p:nvPr/>
              </p:nvSpPr>
              <p:spPr bwMode="auto">
                <a:xfrm>
                  <a:off x="1252" y="3169"/>
                  <a:ext cx="34" cy="30"/>
                </a:xfrm>
                <a:custGeom>
                  <a:avLst/>
                  <a:gdLst/>
                  <a:ahLst/>
                  <a:cxnLst>
                    <a:cxn ang="0">
                      <a:pos x="7" y="4"/>
                    </a:cxn>
                    <a:cxn ang="0">
                      <a:pos x="18" y="0"/>
                    </a:cxn>
                    <a:cxn ang="0">
                      <a:pos x="30" y="8"/>
                    </a:cxn>
                    <a:cxn ang="0">
                      <a:pos x="34" y="23"/>
                    </a:cxn>
                    <a:cxn ang="0">
                      <a:pos x="15" y="30"/>
                    </a:cxn>
                    <a:cxn ang="0">
                      <a:pos x="7" y="23"/>
                    </a:cxn>
                    <a:cxn ang="0">
                      <a:pos x="3" y="19"/>
                    </a:cxn>
                    <a:cxn ang="0">
                      <a:pos x="0" y="11"/>
                    </a:cxn>
                    <a:cxn ang="0">
                      <a:pos x="7" y="4"/>
                    </a:cxn>
                  </a:cxnLst>
                  <a:rect l="0" t="0" r="r" b="b"/>
                  <a:pathLst>
                    <a:path w="34" h="30">
                      <a:moveTo>
                        <a:pt x="7" y="4"/>
                      </a:moveTo>
                      <a:lnTo>
                        <a:pt x="18" y="0"/>
                      </a:lnTo>
                      <a:lnTo>
                        <a:pt x="30" y="8"/>
                      </a:lnTo>
                      <a:lnTo>
                        <a:pt x="34" y="23"/>
                      </a:lnTo>
                      <a:lnTo>
                        <a:pt x="15" y="30"/>
                      </a:lnTo>
                      <a:lnTo>
                        <a:pt x="7" y="23"/>
                      </a:lnTo>
                      <a:lnTo>
                        <a:pt x="3"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6006" name="Freeform 982"/>
                <p:cNvSpPr>
                  <a:spLocks noChangeAspect="1"/>
                </p:cNvSpPr>
                <p:nvPr/>
              </p:nvSpPr>
              <p:spPr bwMode="auto">
                <a:xfrm>
                  <a:off x="1229" y="3177"/>
                  <a:ext cx="30" cy="30"/>
                </a:xfrm>
                <a:custGeom>
                  <a:avLst/>
                  <a:gdLst/>
                  <a:ahLst/>
                  <a:cxnLst>
                    <a:cxn ang="0">
                      <a:pos x="8" y="3"/>
                    </a:cxn>
                    <a:cxn ang="0">
                      <a:pos x="19" y="0"/>
                    </a:cxn>
                    <a:cxn ang="0">
                      <a:pos x="26" y="11"/>
                    </a:cxn>
                    <a:cxn ang="0">
                      <a:pos x="30" y="26"/>
                    </a:cxn>
                    <a:cxn ang="0">
                      <a:pos x="11" y="30"/>
                    </a:cxn>
                    <a:cxn ang="0">
                      <a:pos x="8" y="22"/>
                    </a:cxn>
                    <a:cxn ang="0">
                      <a:pos x="4" y="19"/>
                    </a:cxn>
                    <a:cxn ang="0">
                      <a:pos x="0" y="11"/>
                    </a:cxn>
                    <a:cxn ang="0">
                      <a:pos x="8" y="3"/>
                    </a:cxn>
                  </a:cxnLst>
                  <a:rect l="0" t="0" r="r" b="b"/>
                  <a:pathLst>
                    <a:path w="30" h="30">
                      <a:moveTo>
                        <a:pt x="8" y="3"/>
                      </a:moveTo>
                      <a:lnTo>
                        <a:pt x="19" y="0"/>
                      </a:lnTo>
                      <a:lnTo>
                        <a:pt x="26" y="11"/>
                      </a:lnTo>
                      <a:lnTo>
                        <a:pt x="30" y="26"/>
                      </a:lnTo>
                      <a:lnTo>
                        <a:pt x="11" y="30"/>
                      </a:lnTo>
                      <a:lnTo>
                        <a:pt x="8"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86007" name="Freeform 983"/>
                <p:cNvSpPr>
                  <a:spLocks noChangeAspect="1"/>
                </p:cNvSpPr>
                <p:nvPr/>
              </p:nvSpPr>
              <p:spPr bwMode="auto">
                <a:xfrm>
                  <a:off x="1203" y="3184"/>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6008" name="Freeform 984"/>
                <p:cNvSpPr>
                  <a:spLocks noChangeAspect="1" noEditPoints="1"/>
                </p:cNvSpPr>
                <p:nvPr/>
              </p:nvSpPr>
              <p:spPr bwMode="auto">
                <a:xfrm>
                  <a:off x="1203" y="3116"/>
                  <a:ext cx="237" cy="99"/>
                </a:xfrm>
                <a:custGeom>
                  <a:avLst/>
                  <a:gdLst/>
                  <a:ahLst/>
                  <a:cxnLst>
                    <a:cxn ang="0">
                      <a:pos x="233" y="26"/>
                    </a:cxn>
                    <a:cxn ang="0">
                      <a:pos x="226" y="15"/>
                    </a:cxn>
                    <a:cxn ang="0">
                      <a:pos x="229" y="0"/>
                    </a:cxn>
                    <a:cxn ang="0">
                      <a:pos x="237" y="11"/>
                    </a:cxn>
                    <a:cxn ang="0">
                      <a:pos x="211" y="34"/>
                    </a:cxn>
                    <a:cxn ang="0">
                      <a:pos x="199" y="23"/>
                    </a:cxn>
                    <a:cxn ang="0">
                      <a:pos x="203" y="7"/>
                    </a:cxn>
                    <a:cxn ang="0">
                      <a:pos x="214" y="19"/>
                    </a:cxn>
                    <a:cxn ang="0">
                      <a:pos x="184" y="42"/>
                    </a:cxn>
                    <a:cxn ang="0">
                      <a:pos x="177" y="30"/>
                    </a:cxn>
                    <a:cxn ang="0">
                      <a:pos x="180" y="19"/>
                    </a:cxn>
                    <a:cxn ang="0">
                      <a:pos x="188" y="26"/>
                    </a:cxn>
                    <a:cxn ang="0">
                      <a:pos x="162" y="49"/>
                    </a:cxn>
                    <a:cxn ang="0">
                      <a:pos x="150" y="38"/>
                    </a:cxn>
                    <a:cxn ang="0">
                      <a:pos x="154" y="26"/>
                    </a:cxn>
                    <a:cxn ang="0">
                      <a:pos x="165" y="34"/>
                    </a:cxn>
                    <a:cxn ang="0">
                      <a:pos x="135" y="61"/>
                    </a:cxn>
                    <a:cxn ang="0">
                      <a:pos x="128" y="45"/>
                    </a:cxn>
                    <a:cxn ang="0">
                      <a:pos x="131" y="34"/>
                    </a:cxn>
                    <a:cxn ang="0">
                      <a:pos x="139" y="42"/>
                    </a:cxn>
                    <a:cxn ang="0">
                      <a:pos x="113" y="68"/>
                    </a:cxn>
                    <a:cxn ang="0">
                      <a:pos x="105" y="53"/>
                    </a:cxn>
                    <a:cxn ang="0">
                      <a:pos x="105" y="42"/>
                    </a:cxn>
                    <a:cxn ang="0">
                      <a:pos x="116" y="49"/>
                    </a:cxn>
                    <a:cxn ang="0">
                      <a:pos x="86" y="76"/>
                    </a:cxn>
                    <a:cxn ang="0">
                      <a:pos x="79" y="61"/>
                    </a:cxn>
                    <a:cxn ang="0">
                      <a:pos x="83" y="49"/>
                    </a:cxn>
                    <a:cxn ang="0">
                      <a:pos x="90" y="57"/>
                    </a:cxn>
                    <a:cxn ang="0">
                      <a:pos x="64" y="83"/>
                    </a:cxn>
                    <a:cxn ang="0">
                      <a:pos x="52" y="68"/>
                    </a:cxn>
                    <a:cxn ang="0">
                      <a:pos x="56" y="57"/>
                    </a:cxn>
                    <a:cxn ang="0">
                      <a:pos x="64" y="64"/>
                    </a:cxn>
                    <a:cxn ang="0">
                      <a:pos x="37" y="91"/>
                    </a:cxn>
                    <a:cxn ang="0">
                      <a:pos x="30" y="76"/>
                    </a:cxn>
                    <a:cxn ang="0">
                      <a:pos x="34" y="64"/>
                    </a:cxn>
                    <a:cxn ang="0">
                      <a:pos x="41" y="72"/>
                    </a:cxn>
                    <a:cxn ang="0">
                      <a:pos x="15" y="99"/>
                    </a:cxn>
                    <a:cxn ang="0">
                      <a:pos x="7" y="83"/>
                    </a:cxn>
                    <a:cxn ang="0">
                      <a:pos x="7" y="72"/>
                    </a:cxn>
                    <a:cxn ang="0">
                      <a:pos x="19" y="80"/>
                    </a:cxn>
                  </a:cxnLst>
                  <a:rect l="0" t="0" r="r" b="b"/>
                  <a:pathLst>
                    <a:path w="237" h="99">
                      <a:moveTo>
                        <a:pt x="237" y="11"/>
                      </a:moveTo>
                      <a:lnTo>
                        <a:pt x="233" y="26"/>
                      </a:lnTo>
                      <a:lnTo>
                        <a:pt x="226" y="19"/>
                      </a:lnTo>
                      <a:lnTo>
                        <a:pt x="226" y="15"/>
                      </a:lnTo>
                      <a:lnTo>
                        <a:pt x="222" y="11"/>
                      </a:lnTo>
                      <a:lnTo>
                        <a:pt x="229" y="0"/>
                      </a:lnTo>
                      <a:lnTo>
                        <a:pt x="237" y="11"/>
                      </a:lnTo>
                      <a:lnTo>
                        <a:pt x="237" y="11"/>
                      </a:lnTo>
                      <a:close/>
                      <a:moveTo>
                        <a:pt x="214" y="19"/>
                      </a:moveTo>
                      <a:lnTo>
                        <a:pt x="211" y="34"/>
                      </a:lnTo>
                      <a:lnTo>
                        <a:pt x="203" y="26"/>
                      </a:lnTo>
                      <a:lnTo>
                        <a:pt x="199" y="23"/>
                      </a:lnTo>
                      <a:lnTo>
                        <a:pt x="195" y="19"/>
                      </a:lnTo>
                      <a:lnTo>
                        <a:pt x="203" y="7"/>
                      </a:lnTo>
                      <a:lnTo>
                        <a:pt x="214" y="19"/>
                      </a:lnTo>
                      <a:lnTo>
                        <a:pt x="214" y="19"/>
                      </a:lnTo>
                      <a:close/>
                      <a:moveTo>
                        <a:pt x="188" y="26"/>
                      </a:moveTo>
                      <a:lnTo>
                        <a:pt x="184" y="42"/>
                      </a:lnTo>
                      <a:lnTo>
                        <a:pt x="180" y="38"/>
                      </a:lnTo>
                      <a:lnTo>
                        <a:pt x="177" y="30"/>
                      </a:lnTo>
                      <a:lnTo>
                        <a:pt x="173" y="26"/>
                      </a:lnTo>
                      <a:lnTo>
                        <a:pt x="180" y="19"/>
                      </a:lnTo>
                      <a:lnTo>
                        <a:pt x="188" y="26"/>
                      </a:lnTo>
                      <a:lnTo>
                        <a:pt x="188" y="26"/>
                      </a:lnTo>
                      <a:close/>
                      <a:moveTo>
                        <a:pt x="165" y="34"/>
                      </a:moveTo>
                      <a:lnTo>
                        <a:pt x="162" y="49"/>
                      </a:lnTo>
                      <a:lnTo>
                        <a:pt x="154" y="45"/>
                      </a:lnTo>
                      <a:lnTo>
                        <a:pt x="150" y="38"/>
                      </a:lnTo>
                      <a:lnTo>
                        <a:pt x="147" y="34"/>
                      </a:lnTo>
                      <a:lnTo>
                        <a:pt x="154" y="26"/>
                      </a:lnTo>
                      <a:lnTo>
                        <a:pt x="165" y="34"/>
                      </a:lnTo>
                      <a:lnTo>
                        <a:pt x="165" y="34"/>
                      </a:lnTo>
                      <a:close/>
                      <a:moveTo>
                        <a:pt x="139" y="42"/>
                      </a:moveTo>
                      <a:lnTo>
                        <a:pt x="135" y="61"/>
                      </a:lnTo>
                      <a:lnTo>
                        <a:pt x="131" y="53"/>
                      </a:lnTo>
                      <a:lnTo>
                        <a:pt x="128" y="45"/>
                      </a:lnTo>
                      <a:lnTo>
                        <a:pt x="124" y="42"/>
                      </a:lnTo>
                      <a:lnTo>
                        <a:pt x="131" y="34"/>
                      </a:lnTo>
                      <a:lnTo>
                        <a:pt x="139" y="42"/>
                      </a:lnTo>
                      <a:lnTo>
                        <a:pt x="139" y="42"/>
                      </a:lnTo>
                      <a:close/>
                      <a:moveTo>
                        <a:pt x="116" y="49"/>
                      </a:moveTo>
                      <a:lnTo>
                        <a:pt x="113" y="68"/>
                      </a:lnTo>
                      <a:lnTo>
                        <a:pt x="105" y="61"/>
                      </a:lnTo>
                      <a:lnTo>
                        <a:pt x="105" y="53"/>
                      </a:lnTo>
                      <a:lnTo>
                        <a:pt x="98" y="49"/>
                      </a:lnTo>
                      <a:lnTo>
                        <a:pt x="105" y="42"/>
                      </a:lnTo>
                      <a:lnTo>
                        <a:pt x="116" y="49"/>
                      </a:lnTo>
                      <a:lnTo>
                        <a:pt x="116" y="49"/>
                      </a:lnTo>
                      <a:close/>
                      <a:moveTo>
                        <a:pt x="90" y="57"/>
                      </a:moveTo>
                      <a:lnTo>
                        <a:pt x="86" y="76"/>
                      </a:lnTo>
                      <a:lnTo>
                        <a:pt x="79" y="68"/>
                      </a:lnTo>
                      <a:lnTo>
                        <a:pt x="79" y="61"/>
                      </a:lnTo>
                      <a:lnTo>
                        <a:pt x="75" y="57"/>
                      </a:lnTo>
                      <a:lnTo>
                        <a:pt x="83" y="49"/>
                      </a:lnTo>
                      <a:lnTo>
                        <a:pt x="90" y="57"/>
                      </a:lnTo>
                      <a:lnTo>
                        <a:pt x="90" y="57"/>
                      </a:lnTo>
                      <a:close/>
                      <a:moveTo>
                        <a:pt x="64" y="64"/>
                      </a:moveTo>
                      <a:lnTo>
                        <a:pt x="64" y="83"/>
                      </a:lnTo>
                      <a:lnTo>
                        <a:pt x="56" y="76"/>
                      </a:lnTo>
                      <a:lnTo>
                        <a:pt x="52" y="68"/>
                      </a:lnTo>
                      <a:lnTo>
                        <a:pt x="49" y="64"/>
                      </a:lnTo>
                      <a:lnTo>
                        <a:pt x="56" y="57"/>
                      </a:lnTo>
                      <a:lnTo>
                        <a:pt x="64" y="64"/>
                      </a:lnTo>
                      <a:lnTo>
                        <a:pt x="64" y="64"/>
                      </a:lnTo>
                      <a:close/>
                      <a:moveTo>
                        <a:pt x="41" y="72"/>
                      </a:moveTo>
                      <a:lnTo>
                        <a:pt x="37" y="91"/>
                      </a:lnTo>
                      <a:lnTo>
                        <a:pt x="34" y="83"/>
                      </a:lnTo>
                      <a:lnTo>
                        <a:pt x="30" y="76"/>
                      </a:lnTo>
                      <a:lnTo>
                        <a:pt x="26" y="72"/>
                      </a:lnTo>
                      <a:lnTo>
                        <a:pt x="34" y="64"/>
                      </a:lnTo>
                      <a:lnTo>
                        <a:pt x="41" y="72"/>
                      </a:lnTo>
                      <a:lnTo>
                        <a:pt x="41" y="72"/>
                      </a:lnTo>
                      <a:close/>
                      <a:moveTo>
                        <a:pt x="19" y="80"/>
                      </a:moveTo>
                      <a:lnTo>
                        <a:pt x="15" y="99"/>
                      </a:lnTo>
                      <a:lnTo>
                        <a:pt x="7" y="91"/>
                      </a:lnTo>
                      <a:lnTo>
                        <a:pt x="7" y="83"/>
                      </a:lnTo>
                      <a:lnTo>
                        <a:pt x="0" y="80"/>
                      </a:lnTo>
                      <a:lnTo>
                        <a:pt x="7" y="72"/>
                      </a:lnTo>
                      <a:lnTo>
                        <a:pt x="19" y="80"/>
                      </a:lnTo>
                      <a:lnTo>
                        <a:pt x="19" y="80"/>
                      </a:lnTo>
                      <a:close/>
                    </a:path>
                  </a:pathLst>
                </a:custGeom>
                <a:solidFill>
                  <a:srgbClr val="E2E2BF"/>
                </a:solidFill>
                <a:ln w="9525">
                  <a:noFill/>
                  <a:round/>
                  <a:headEnd/>
                  <a:tailEnd/>
                </a:ln>
              </p:spPr>
              <p:txBody>
                <a:bodyPr/>
                <a:lstStyle/>
                <a:p>
                  <a:endParaRPr lang="en-US"/>
                </a:p>
              </p:txBody>
            </p:sp>
            <p:sp>
              <p:nvSpPr>
                <p:cNvPr id="386009" name="Freeform 985"/>
                <p:cNvSpPr>
                  <a:spLocks noChangeAspect="1" noEditPoints="1"/>
                </p:cNvSpPr>
                <p:nvPr/>
              </p:nvSpPr>
              <p:spPr bwMode="auto">
                <a:xfrm>
                  <a:off x="1214" y="3116"/>
                  <a:ext cx="237" cy="80"/>
                </a:xfrm>
                <a:custGeom>
                  <a:avLst/>
                  <a:gdLst/>
                  <a:ahLst/>
                  <a:cxnLst>
                    <a:cxn ang="0">
                      <a:pos x="218" y="0"/>
                    </a:cxn>
                    <a:cxn ang="0">
                      <a:pos x="226" y="11"/>
                    </a:cxn>
                    <a:cxn ang="0">
                      <a:pos x="237" y="7"/>
                    </a:cxn>
                    <a:cxn ang="0">
                      <a:pos x="230" y="0"/>
                    </a:cxn>
                    <a:cxn ang="0">
                      <a:pos x="218" y="0"/>
                    </a:cxn>
                    <a:cxn ang="0">
                      <a:pos x="218" y="0"/>
                    </a:cxn>
                    <a:cxn ang="0">
                      <a:pos x="192" y="11"/>
                    </a:cxn>
                    <a:cxn ang="0">
                      <a:pos x="200" y="19"/>
                    </a:cxn>
                    <a:cxn ang="0">
                      <a:pos x="215" y="15"/>
                    </a:cxn>
                    <a:cxn ang="0">
                      <a:pos x="203" y="7"/>
                    </a:cxn>
                    <a:cxn ang="0">
                      <a:pos x="192" y="11"/>
                    </a:cxn>
                    <a:cxn ang="0">
                      <a:pos x="192" y="11"/>
                    </a:cxn>
                    <a:cxn ang="0">
                      <a:pos x="169" y="19"/>
                    </a:cxn>
                    <a:cxn ang="0">
                      <a:pos x="177" y="26"/>
                    </a:cxn>
                    <a:cxn ang="0">
                      <a:pos x="188" y="23"/>
                    </a:cxn>
                    <a:cxn ang="0">
                      <a:pos x="181" y="15"/>
                    </a:cxn>
                    <a:cxn ang="0">
                      <a:pos x="169" y="19"/>
                    </a:cxn>
                    <a:cxn ang="0">
                      <a:pos x="169" y="19"/>
                    </a:cxn>
                    <a:cxn ang="0">
                      <a:pos x="143" y="26"/>
                    </a:cxn>
                    <a:cxn ang="0">
                      <a:pos x="151" y="34"/>
                    </a:cxn>
                    <a:cxn ang="0">
                      <a:pos x="166" y="30"/>
                    </a:cxn>
                    <a:cxn ang="0">
                      <a:pos x="154" y="23"/>
                    </a:cxn>
                    <a:cxn ang="0">
                      <a:pos x="143" y="26"/>
                    </a:cxn>
                    <a:cxn ang="0">
                      <a:pos x="143" y="26"/>
                    </a:cxn>
                    <a:cxn ang="0">
                      <a:pos x="120" y="34"/>
                    </a:cxn>
                    <a:cxn ang="0">
                      <a:pos x="128" y="42"/>
                    </a:cxn>
                    <a:cxn ang="0">
                      <a:pos x="139" y="38"/>
                    </a:cxn>
                    <a:cxn ang="0">
                      <a:pos x="132" y="30"/>
                    </a:cxn>
                    <a:cxn ang="0">
                      <a:pos x="120" y="34"/>
                    </a:cxn>
                    <a:cxn ang="0">
                      <a:pos x="120" y="34"/>
                    </a:cxn>
                    <a:cxn ang="0">
                      <a:pos x="94" y="42"/>
                    </a:cxn>
                    <a:cxn ang="0">
                      <a:pos x="105" y="49"/>
                    </a:cxn>
                    <a:cxn ang="0">
                      <a:pos x="117" y="45"/>
                    </a:cxn>
                    <a:cxn ang="0">
                      <a:pos x="105" y="38"/>
                    </a:cxn>
                    <a:cxn ang="0">
                      <a:pos x="94" y="42"/>
                    </a:cxn>
                    <a:cxn ang="0">
                      <a:pos x="94" y="42"/>
                    </a:cxn>
                    <a:cxn ang="0">
                      <a:pos x="72" y="49"/>
                    </a:cxn>
                    <a:cxn ang="0">
                      <a:pos x="79" y="57"/>
                    </a:cxn>
                    <a:cxn ang="0">
                      <a:pos x="90" y="53"/>
                    </a:cxn>
                    <a:cxn ang="0">
                      <a:pos x="83" y="45"/>
                    </a:cxn>
                    <a:cxn ang="0">
                      <a:pos x="72" y="49"/>
                    </a:cxn>
                    <a:cxn ang="0">
                      <a:pos x="72" y="49"/>
                    </a:cxn>
                    <a:cxn ang="0">
                      <a:pos x="45" y="57"/>
                    </a:cxn>
                    <a:cxn ang="0">
                      <a:pos x="56" y="64"/>
                    </a:cxn>
                    <a:cxn ang="0">
                      <a:pos x="68" y="61"/>
                    </a:cxn>
                    <a:cxn ang="0">
                      <a:pos x="56" y="53"/>
                    </a:cxn>
                    <a:cxn ang="0">
                      <a:pos x="45" y="57"/>
                    </a:cxn>
                    <a:cxn ang="0">
                      <a:pos x="45" y="57"/>
                    </a:cxn>
                    <a:cxn ang="0">
                      <a:pos x="23" y="64"/>
                    </a:cxn>
                    <a:cxn ang="0">
                      <a:pos x="30" y="72"/>
                    </a:cxn>
                    <a:cxn ang="0">
                      <a:pos x="41" y="68"/>
                    </a:cxn>
                    <a:cxn ang="0">
                      <a:pos x="34" y="61"/>
                    </a:cxn>
                    <a:cxn ang="0">
                      <a:pos x="23" y="64"/>
                    </a:cxn>
                    <a:cxn ang="0">
                      <a:pos x="23" y="64"/>
                    </a:cxn>
                    <a:cxn ang="0">
                      <a:pos x="0" y="72"/>
                    </a:cxn>
                    <a:cxn ang="0">
                      <a:pos x="8" y="80"/>
                    </a:cxn>
                    <a:cxn ang="0">
                      <a:pos x="19" y="76"/>
                    </a:cxn>
                    <a:cxn ang="0">
                      <a:pos x="8" y="68"/>
                    </a:cxn>
                    <a:cxn ang="0">
                      <a:pos x="0" y="72"/>
                    </a:cxn>
                    <a:cxn ang="0">
                      <a:pos x="0" y="72"/>
                    </a:cxn>
                  </a:cxnLst>
                  <a:rect l="0" t="0" r="r" b="b"/>
                  <a:pathLst>
                    <a:path w="237" h="80">
                      <a:moveTo>
                        <a:pt x="218" y="0"/>
                      </a:moveTo>
                      <a:lnTo>
                        <a:pt x="226" y="11"/>
                      </a:lnTo>
                      <a:lnTo>
                        <a:pt x="237" y="7"/>
                      </a:lnTo>
                      <a:lnTo>
                        <a:pt x="230" y="0"/>
                      </a:lnTo>
                      <a:lnTo>
                        <a:pt x="218" y="0"/>
                      </a:lnTo>
                      <a:lnTo>
                        <a:pt x="218" y="0"/>
                      </a:lnTo>
                      <a:close/>
                      <a:moveTo>
                        <a:pt x="192" y="11"/>
                      </a:moveTo>
                      <a:lnTo>
                        <a:pt x="200" y="19"/>
                      </a:lnTo>
                      <a:lnTo>
                        <a:pt x="215" y="15"/>
                      </a:lnTo>
                      <a:lnTo>
                        <a:pt x="203" y="7"/>
                      </a:lnTo>
                      <a:lnTo>
                        <a:pt x="192" y="11"/>
                      </a:lnTo>
                      <a:lnTo>
                        <a:pt x="192" y="11"/>
                      </a:lnTo>
                      <a:close/>
                      <a:moveTo>
                        <a:pt x="169" y="19"/>
                      </a:moveTo>
                      <a:lnTo>
                        <a:pt x="177" y="26"/>
                      </a:lnTo>
                      <a:lnTo>
                        <a:pt x="188" y="23"/>
                      </a:lnTo>
                      <a:lnTo>
                        <a:pt x="181" y="15"/>
                      </a:lnTo>
                      <a:lnTo>
                        <a:pt x="169" y="19"/>
                      </a:lnTo>
                      <a:lnTo>
                        <a:pt x="169" y="19"/>
                      </a:lnTo>
                      <a:close/>
                      <a:moveTo>
                        <a:pt x="143" y="26"/>
                      </a:moveTo>
                      <a:lnTo>
                        <a:pt x="151" y="34"/>
                      </a:lnTo>
                      <a:lnTo>
                        <a:pt x="166" y="30"/>
                      </a:lnTo>
                      <a:lnTo>
                        <a:pt x="154" y="23"/>
                      </a:lnTo>
                      <a:lnTo>
                        <a:pt x="143" y="26"/>
                      </a:lnTo>
                      <a:lnTo>
                        <a:pt x="143" y="26"/>
                      </a:lnTo>
                      <a:close/>
                      <a:moveTo>
                        <a:pt x="120" y="34"/>
                      </a:moveTo>
                      <a:lnTo>
                        <a:pt x="128" y="42"/>
                      </a:lnTo>
                      <a:lnTo>
                        <a:pt x="139" y="38"/>
                      </a:lnTo>
                      <a:lnTo>
                        <a:pt x="132" y="30"/>
                      </a:lnTo>
                      <a:lnTo>
                        <a:pt x="120" y="34"/>
                      </a:lnTo>
                      <a:lnTo>
                        <a:pt x="120" y="34"/>
                      </a:lnTo>
                      <a:close/>
                      <a:moveTo>
                        <a:pt x="94" y="42"/>
                      </a:moveTo>
                      <a:lnTo>
                        <a:pt x="105" y="49"/>
                      </a:lnTo>
                      <a:lnTo>
                        <a:pt x="117" y="45"/>
                      </a:lnTo>
                      <a:lnTo>
                        <a:pt x="105" y="38"/>
                      </a:lnTo>
                      <a:lnTo>
                        <a:pt x="94" y="42"/>
                      </a:lnTo>
                      <a:lnTo>
                        <a:pt x="94" y="42"/>
                      </a:lnTo>
                      <a:close/>
                      <a:moveTo>
                        <a:pt x="72" y="49"/>
                      </a:moveTo>
                      <a:lnTo>
                        <a:pt x="79" y="57"/>
                      </a:lnTo>
                      <a:lnTo>
                        <a:pt x="90" y="53"/>
                      </a:lnTo>
                      <a:lnTo>
                        <a:pt x="83" y="45"/>
                      </a:lnTo>
                      <a:lnTo>
                        <a:pt x="72" y="49"/>
                      </a:lnTo>
                      <a:lnTo>
                        <a:pt x="72" y="49"/>
                      </a:lnTo>
                      <a:close/>
                      <a:moveTo>
                        <a:pt x="45" y="57"/>
                      </a:moveTo>
                      <a:lnTo>
                        <a:pt x="56" y="64"/>
                      </a:lnTo>
                      <a:lnTo>
                        <a:pt x="68" y="61"/>
                      </a:lnTo>
                      <a:lnTo>
                        <a:pt x="56" y="53"/>
                      </a:lnTo>
                      <a:lnTo>
                        <a:pt x="45" y="57"/>
                      </a:lnTo>
                      <a:lnTo>
                        <a:pt x="45" y="57"/>
                      </a:lnTo>
                      <a:close/>
                      <a:moveTo>
                        <a:pt x="23" y="64"/>
                      </a:moveTo>
                      <a:lnTo>
                        <a:pt x="30" y="72"/>
                      </a:lnTo>
                      <a:lnTo>
                        <a:pt x="41" y="68"/>
                      </a:lnTo>
                      <a:lnTo>
                        <a:pt x="34" y="61"/>
                      </a:lnTo>
                      <a:lnTo>
                        <a:pt x="23" y="64"/>
                      </a:lnTo>
                      <a:lnTo>
                        <a:pt x="23" y="64"/>
                      </a:lnTo>
                      <a:close/>
                      <a:moveTo>
                        <a:pt x="0" y="72"/>
                      </a:moveTo>
                      <a:lnTo>
                        <a:pt x="8" y="80"/>
                      </a:lnTo>
                      <a:lnTo>
                        <a:pt x="19" y="76"/>
                      </a:lnTo>
                      <a:lnTo>
                        <a:pt x="8" y="68"/>
                      </a:lnTo>
                      <a:lnTo>
                        <a:pt x="0" y="72"/>
                      </a:lnTo>
                      <a:lnTo>
                        <a:pt x="0" y="72"/>
                      </a:lnTo>
                      <a:close/>
                    </a:path>
                  </a:pathLst>
                </a:custGeom>
                <a:solidFill>
                  <a:srgbClr val="FCFCD8"/>
                </a:solidFill>
                <a:ln w="9525">
                  <a:noFill/>
                  <a:round/>
                  <a:headEnd/>
                  <a:tailEnd/>
                </a:ln>
              </p:spPr>
              <p:txBody>
                <a:bodyPr/>
                <a:lstStyle/>
                <a:p>
                  <a:endParaRPr lang="en-US"/>
                </a:p>
              </p:txBody>
            </p:sp>
            <p:sp>
              <p:nvSpPr>
                <p:cNvPr id="386010" name="Freeform 986"/>
                <p:cNvSpPr>
                  <a:spLocks noChangeAspect="1"/>
                </p:cNvSpPr>
                <p:nvPr/>
              </p:nvSpPr>
              <p:spPr bwMode="auto">
                <a:xfrm>
                  <a:off x="1154" y="3192"/>
                  <a:ext cx="60" cy="38"/>
                </a:xfrm>
                <a:custGeom>
                  <a:avLst/>
                  <a:gdLst/>
                  <a:ahLst/>
                  <a:cxnLst>
                    <a:cxn ang="0">
                      <a:pos x="0" y="23"/>
                    </a:cxn>
                    <a:cxn ang="0">
                      <a:pos x="7" y="11"/>
                    </a:cxn>
                    <a:cxn ang="0">
                      <a:pos x="45" y="0"/>
                    </a:cxn>
                    <a:cxn ang="0">
                      <a:pos x="56" y="11"/>
                    </a:cxn>
                    <a:cxn ang="0">
                      <a:pos x="60" y="26"/>
                    </a:cxn>
                    <a:cxn ang="0">
                      <a:pos x="15" y="38"/>
                    </a:cxn>
                    <a:cxn ang="0">
                      <a:pos x="0" y="23"/>
                    </a:cxn>
                  </a:cxnLst>
                  <a:rect l="0" t="0" r="r" b="b"/>
                  <a:pathLst>
                    <a:path w="60" h="38">
                      <a:moveTo>
                        <a:pt x="0" y="23"/>
                      </a:moveTo>
                      <a:lnTo>
                        <a:pt x="7" y="11"/>
                      </a:lnTo>
                      <a:lnTo>
                        <a:pt x="45" y="0"/>
                      </a:lnTo>
                      <a:lnTo>
                        <a:pt x="56" y="11"/>
                      </a:lnTo>
                      <a:lnTo>
                        <a:pt x="60" y="26"/>
                      </a:lnTo>
                      <a:lnTo>
                        <a:pt x="15" y="38"/>
                      </a:lnTo>
                      <a:lnTo>
                        <a:pt x="0" y="23"/>
                      </a:lnTo>
                      <a:close/>
                    </a:path>
                  </a:pathLst>
                </a:custGeom>
                <a:solidFill>
                  <a:srgbClr val="BFBFBF"/>
                </a:solidFill>
                <a:ln w="9525">
                  <a:noFill/>
                  <a:round/>
                  <a:headEnd/>
                  <a:tailEnd/>
                </a:ln>
              </p:spPr>
              <p:txBody>
                <a:bodyPr/>
                <a:lstStyle/>
                <a:p>
                  <a:endParaRPr lang="en-US"/>
                </a:p>
              </p:txBody>
            </p:sp>
            <p:sp>
              <p:nvSpPr>
                <p:cNvPr id="386011" name="Freeform 987"/>
                <p:cNvSpPr>
                  <a:spLocks noChangeAspect="1"/>
                </p:cNvSpPr>
                <p:nvPr/>
              </p:nvSpPr>
              <p:spPr bwMode="auto">
                <a:xfrm>
                  <a:off x="1154" y="3203"/>
                  <a:ext cx="11" cy="12"/>
                </a:xfrm>
                <a:custGeom>
                  <a:avLst/>
                  <a:gdLst/>
                  <a:ahLst/>
                  <a:cxnLst>
                    <a:cxn ang="0">
                      <a:pos x="7" y="0"/>
                    </a:cxn>
                    <a:cxn ang="0">
                      <a:pos x="7" y="0"/>
                    </a:cxn>
                    <a:cxn ang="0">
                      <a:pos x="0" y="12"/>
                    </a:cxn>
                    <a:cxn ang="0">
                      <a:pos x="0" y="12"/>
                    </a:cxn>
                    <a:cxn ang="0">
                      <a:pos x="11" y="0"/>
                    </a:cxn>
                    <a:cxn ang="0">
                      <a:pos x="11" y="0"/>
                    </a:cxn>
                    <a:cxn ang="0">
                      <a:pos x="11" y="0"/>
                    </a:cxn>
                    <a:cxn ang="0">
                      <a:pos x="11" y="0"/>
                    </a:cxn>
                    <a:cxn ang="0">
                      <a:pos x="11" y="0"/>
                    </a:cxn>
                    <a:cxn ang="0">
                      <a:pos x="7" y="0"/>
                    </a:cxn>
                    <a:cxn ang="0">
                      <a:pos x="7" y="0"/>
                    </a:cxn>
                    <a:cxn ang="0">
                      <a:pos x="7" y="0"/>
                    </a:cxn>
                  </a:cxnLst>
                  <a:rect l="0" t="0" r="r" b="b"/>
                  <a:pathLst>
                    <a:path w="11" h="12">
                      <a:moveTo>
                        <a:pt x="7" y="0"/>
                      </a:moveTo>
                      <a:lnTo>
                        <a:pt x="7" y="0"/>
                      </a:lnTo>
                      <a:lnTo>
                        <a:pt x="0" y="12"/>
                      </a:lnTo>
                      <a:lnTo>
                        <a:pt x="0" y="12"/>
                      </a:lnTo>
                      <a:lnTo>
                        <a:pt x="11" y="0"/>
                      </a:lnTo>
                      <a:lnTo>
                        <a:pt x="11" y="0"/>
                      </a:lnTo>
                      <a:lnTo>
                        <a:pt x="11" y="0"/>
                      </a:lnTo>
                      <a:lnTo>
                        <a:pt x="11" y="0"/>
                      </a:lnTo>
                      <a:lnTo>
                        <a:pt x="11"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6012" name="Freeform 988"/>
                <p:cNvSpPr>
                  <a:spLocks noChangeAspect="1"/>
                </p:cNvSpPr>
                <p:nvPr/>
              </p:nvSpPr>
              <p:spPr bwMode="auto">
                <a:xfrm>
                  <a:off x="1161" y="3192"/>
                  <a:ext cx="38" cy="11"/>
                </a:xfrm>
                <a:custGeom>
                  <a:avLst/>
                  <a:gdLst/>
                  <a:ahLst/>
                  <a:cxnLst>
                    <a:cxn ang="0">
                      <a:pos x="38" y="0"/>
                    </a:cxn>
                    <a:cxn ang="0">
                      <a:pos x="38" y="0"/>
                    </a:cxn>
                    <a:cxn ang="0">
                      <a:pos x="0" y="11"/>
                    </a:cxn>
                    <a:cxn ang="0">
                      <a:pos x="0" y="11"/>
                    </a:cxn>
                    <a:cxn ang="0">
                      <a:pos x="38" y="0"/>
                    </a:cxn>
                    <a:cxn ang="0">
                      <a:pos x="38" y="0"/>
                    </a:cxn>
                    <a:cxn ang="0">
                      <a:pos x="38" y="0"/>
                    </a:cxn>
                    <a:cxn ang="0">
                      <a:pos x="38" y="0"/>
                    </a:cxn>
                    <a:cxn ang="0">
                      <a:pos x="38" y="0"/>
                    </a:cxn>
                    <a:cxn ang="0">
                      <a:pos x="38" y="0"/>
                    </a:cxn>
                    <a:cxn ang="0">
                      <a:pos x="38" y="0"/>
                    </a:cxn>
                    <a:cxn ang="0">
                      <a:pos x="38" y="0"/>
                    </a:cxn>
                  </a:cxnLst>
                  <a:rect l="0" t="0" r="r" b="b"/>
                  <a:pathLst>
                    <a:path w="38" h="11">
                      <a:moveTo>
                        <a:pt x="38" y="0"/>
                      </a:moveTo>
                      <a:lnTo>
                        <a:pt x="38" y="0"/>
                      </a:lnTo>
                      <a:lnTo>
                        <a:pt x="0" y="11"/>
                      </a:lnTo>
                      <a:lnTo>
                        <a:pt x="0" y="11"/>
                      </a:lnTo>
                      <a:lnTo>
                        <a:pt x="38" y="0"/>
                      </a:lnTo>
                      <a:lnTo>
                        <a:pt x="38" y="0"/>
                      </a:lnTo>
                      <a:lnTo>
                        <a:pt x="38" y="0"/>
                      </a:lnTo>
                      <a:lnTo>
                        <a:pt x="38" y="0"/>
                      </a:lnTo>
                      <a:lnTo>
                        <a:pt x="38" y="0"/>
                      </a:lnTo>
                      <a:lnTo>
                        <a:pt x="38" y="0"/>
                      </a:lnTo>
                      <a:lnTo>
                        <a:pt x="38" y="0"/>
                      </a:lnTo>
                      <a:lnTo>
                        <a:pt x="38" y="0"/>
                      </a:lnTo>
                      <a:close/>
                    </a:path>
                  </a:pathLst>
                </a:custGeom>
                <a:solidFill>
                  <a:srgbClr val="000000"/>
                </a:solidFill>
                <a:ln w="9525">
                  <a:noFill/>
                  <a:round/>
                  <a:headEnd/>
                  <a:tailEnd/>
                </a:ln>
              </p:spPr>
              <p:txBody>
                <a:bodyPr/>
                <a:lstStyle/>
                <a:p>
                  <a:endParaRPr lang="en-US"/>
                </a:p>
              </p:txBody>
            </p:sp>
            <p:sp>
              <p:nvSpPr>
                <p:cNvPr id="386013" name="Freeform 989"/>
                <p:cNvSpPr>
                  <a:spLocks noChangeAspect="1"/>
                </p:cNvSpPr>
                <p:nvPr/>
              </p:nvSpPr>
              <p:spPr bwMode="auto">
                <a:xfrm>
                  <a:off x="1199" y="3192"/>
                  <a:ext cx="11" cy="7"/>
                </a:xfrm>
                <a:custGeom>
                  <a:avLst/>
                  <a:gdLst/>
                  <a:ahLst/>
                  <a:cxnLst>
                    <a:cxn ang="0">
                      <a:pos x="11" y="7"/>
                    </a:cxn>
                    <a:cxn ang="0">
                      <a:pos x="11" y="7"/>
                    </a:cxn>
                    <a:cxn ang="0">
                      <a:pos x="0" y="0"/>
                    </a:cxn>
                    <a:cxn ang="0">
                      <a:pos x="0" y="4"/>
                    </a:cxn>
                    <a:cxn ang="0">
                      <a:pos x="8" y="7"/>
                    </a:cxn>
                    <a:cxn ang="0">
                      <a:pos x="8" y="7"/>
                    </a:cxn>
                    <a:cxn ang="0">
                      <a:pos x="8" y="7"/>
                    </a:cxn>
                    <a:cxn ang="0">
                      <a:pos x="11" y="7"/>
                    </a:cxn>
                    <a:cxn ang="0">
                      <a:pos x="11" y="7"/>
                    </a:cxn>
                    <a:cxn ang="0">
                      <a:pos x="11" y="7"/>
                    </a:cxn>
                    <a:cxn ang="0">
                      <a:pos x="11" y="7"/>
                    </a:cxn>
                    <a:cxn ang="0">
                      <a:pos x="11" y="7"/>
                    </a:cxn>
                  </a:cxnLst>
                  <a:rect l="0" t="0" r="r" b="b"/>
                  <a:pathLst>
                    <a:path w="11" h="7">
                      <a:moveTo>
                        <a:pt x="11" y="7"/>
                      </a:moveTo>
                      <a:lnTo>
                        <a:pt x="11" y="7"/>
                      </a:lnTo>
                      <a:lnTo>
                        <a:pt x="0" y="0"/>
                      </a:lnTo>
                      <a:lnTo>
                        <a:pt x="0" y="4"/>
                      </a:lnTo>
                      <a:lnTo>
                        <a:pt x="8" y="7"/>
                      </a:lnTo>
                      <a:lnTo>
                        <a:pt x="8" y="7"/>
                      </a:lnTo>
                      <a:lnTo>
                        <a:pt x="8"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86014" name="Freeform 990"/>
                <p:cNvSpPr>
                  <a:spLocks noChangeAspect="1"/>
                </p:cNvSpPr>
                <p:nvPr/>
              </p:nvSpPr>
              <p:spPr bwMode="auto">
                <a:xfrm>
                  <a:off x="1207" y="3199"/>
                  <a:ext cx="7" cy="19"/>
                </a:xfrm>
                <a:custGeom>
                  <a:avLst/>
                  <a:gdLst/>
                  <a:ahLst/>
                  <a:cxnLst>
                    <a:cxn ang="0">
                      <a:pos x="7" y="19"/>
                    </a:cxn>
                    <a:cxn ang="0">
                      <a:pos x="7" y="16"/>
                    </a:cxn>
                    <a:cxn ang="0">
                      <a:pos x="3" y="0"/>
                    </a:cxn>
                    <a:cxn ang="0">
                      <a:pos x="0" y="4"/>
                    </a:cxn>
                    <a:cxn ang="0">
                      <a:pos x="7" y="19"/>
                    </a:cxn>
                    <a:cxn ang="0">
                      <a:pos x="7" y="16"/>
                    </a:cxn>
                    <a:cxn ang="0">
                      <a:pos x="7" y="19"/>
                    </a:cxn>
                    <a:cxn ang="0">
                      <a:pos x="7" y="19"/>
                    </a:cxn>
                    <a:cxn ang="0">
                      <a:pos x="7" y="19"/>
                    </a:cxn>
                    <a:cxn ang="0">
                      <a:pos x="7" y="19"/>
                    </a:cxn>
                    <a:cxn ang="0">
                      <a:pos x="7" y="16"/>
                    </a:cxn>
                    <a:cxn ang="0">
                      <a:pos x="7" y="19"/>
                    </a:cxn>
                  </a:cxnLst>
                  <a:rect l="0" t="0" r="r" b="b"/>
                  <a:pathLst>
                    <a:path w="7" h="19">
                      <a:moveTo>
                        <a:pt x="7" y="19"/>
                      </a:moveTo>
                      <a:lnTo>
                        <a:pt x="7" y="16"/>
                      </a:lnTo>
                      <a:lnTo>
                        <a:pt x="3" y="0"/>
                      </a:lnTo>
                      <a:lnTo>
                        <a:pt x="0" y="4"/>
                      </a:lnTo>
                      <a:lnTo>
                        <a:pt x="7" y="19"/>
                      </a:lnTo>
                      <a:lnTo>
                        <a:pt x="7" y="16"/>
                      </a:lnTo>
                      <a:lnTo>
                        <a:pt x="7" y="19"/>
                      </a:lnTo>
                      <a:lnTo>
                        <a:pt x="7" y="19"/>
                      </a:lnTo>
                      <a:lnTo>
                        <a:pt x="7" y="19"/>
                      </a:lnTo>
                      <a:lnTo>
                        <a:pt x="7" y="19"/>
                      </a:lnTo>
                      <a:lnTo>
                        <a:pt x="7" y="16"/>
                      </a:lnTo>
                      <a:lnTo>
                        <a:pt x="7" y="19"/>
                      </a:lnTo>
                      <a:close/>
                    </a:path>
                  </a:pathLst>
                </a:custGeom>
                <a:solidFill>
                  <a:srgbClr val="000000"/>
                </a:solidFill>
                <a:ln w="9525">
                  <a:noFill/>
                  <a:round/>
                  <a:headEnd/>
                  <a:tailEnd/>
                </a:ln>
              </p:spPr>
              <p:txBody>
                <a:bodyPr/>
                <a:lstStyle/>
                <a:p>
                  <a:endParaRPr lang="en-US"/>
                </a:p>
              </p:txBody>
            </p:sp>
            <p:sp>
              <p:nvSpPr>
                <p:cNvPr id="386015" name="Freeform 991"/>
                <p:cNvSpPr>
                  <a:spLocks noChangeAspect="1"/>
                </p:cNvSpPr>
                <p:nvPr/>
              </p:nvSpPr>
              <p:spPr bwMode="auto">
                <a:xfrm>
                  <a:off x="1169" y="3215"/>
                  <a:ext cx="45" cy="15"/>
                </a:xfrm>
                <a:custGeom>
                  <a:avLst/>
                  <a:gdLst/>
                  <a:ahLst/>
                  <a:cxnLst>
                    <a:cxn ang="0">
                      <a:pos x="0" y="15"/>
                    </a:cxn>
                    <a:cxn ang="0">
                      <a:pos x="0" y="15"/>
                    </a:cxn>
                    <a:cxn ang="0">
                      <a:pos x="45" y="3"/>
                    </a:cxn>
                    <a:cxn ang="0">
                      <a:pos x="45" y="0"/>
                    </a:cxn>
                    <a:cxn ang="0">
                      <a:pos x="0" y="15"/>
                    </a:cxn>
                    <a:cxn ang="0">
                      <a:pos x="0" y="15"/>
                    </a:cxn>
                    <a:cxn ang="0">
                      <a:pos x="0" y="15"/>
                    </a:cxn>
                    <a:cxn ang="0">
                      <a:pos x="0" y="15"/>
                    </a:cxn>
                    <a:cxn ang="0">
                      <a:pos x="0" y="15"/>
                    </a:cxn>
                    <a:cxn ang="0">
                      <a:pos x="0" y="15"/>
                    </a:cxn>
                    <a:cxn ang="0">
                      <a:pos x="0" y="15"/>
                    </a:cxn>
                    <a:cxn ang="0">
                      <a:pos x="0" y="15"/>
                    </a:cxn>
                  </a:cxnLst>
                  <a:rect l="0" t="0" r="r" b="b"/>
                  <a:pathLst>
                    <a:path w="45" h="15">
                      <a:moveTo>
                        <a:pt x="0" y="15"/>
                      </a:moveTo>
                      <a:lnTo>
                        <a:pt x="0" y="15"/>
                      </a:lnTo>
                      <a:lnTo>
                        <a:pt x="45" y="3"/>
                      </a:lnTo>
                      <a:lnTo>
                        <a:pt x="45" y="0"/>
                      </a:lnTo>
                      <a:lnTo>
                        <a:pt x="0" y="15"/>
                      </a:lnTo>
                      <a:lnTo>
                        <a:pt x="0"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86016" name="Freeform 992"/>
                <p:cNvSpPr>
                  <a:spLocks noChangeAspect="1"/>
                </p:cNvSpPr>
                <p:nvPr/>
              </p:nvSpPr>
              <p:spPr bwMode="auto">
                <a:xfrm>
                  <a:off x="1154" y="3215"/>
                  <a:ext cx="15" cy="15"/>
                </a:xfrm>
                <a:custGeom>
                  <a:avLst/>
                  <a:gdLst/>
                  <a:ahLst/>
                  <a:cxnLst>
                    <a:cxn ang="0">
                      <a:pos x="0" y="0"/>
                    </a:cxn>
                    <a:cxn ang="0">
                      <a:pos x="0" y="0"/>
                    </a:cxn>
                    <a:cxn ang="0">
                      <a:pos x="15" y="15"/>
                    </a:cxn>
                    <a:cxn ang="0">
                      <a:pos x="15" y="15"/>
                    </a:cxn>
                    <a:cxn ang="0">
                      <a:pos x="0" y="0"/>
                    </a:cxn>
                    <a:cxn ang="0">
                      <a:pos x="0" y="0"/>
                    </a:cxn>
                    <a:cxn ang="0">
                      <a:pos x="0" y="0"/>
                    </a:cxn>
                    <a:cxn ang="0">
                      <a:pos x="0" y="0"/>
                    </a:cxn>
                    <a:cxn ang="0">
                      <a:pos x="0" y="0"/>
                    </a:cxn>
                    <a:cxn ang="0">
                      <a:pos x="0" y="0"/>
                    </a:cxn>
                    <a:cxn ang="0">
                      <a:pos x="0" y="0"/>
                    </a:cxn>
                    <a:cxn ang="0">
                      <a:pos x="0" y="0"/>
                    </a:cxn>
                  </a:cxnLst>
                  <a:rect l="0" t="0" r="r" b="b"/>
                  <a:pathLst>
                    <a:path w="15" h="15">
                      <a:moveTo>
                        <a:pt x="0" y="0"/>
                      </a:moveTo>
                      <a:lnTo>
                        <a:pt x="0" y="0"/>
                      </a:lnTo>
                      <a:lnTo>
                        <a:pt x="15" y="15"/>
                      </a:lnTo>
                      <a:lnTo>
                        <a:pt x="15"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6017" name="Freeform 993"/>
                <p:cNvSpPr>
                  <a:spLocks noChangeAspect="1"/>
                </p:cNvSpPr>
                <p:nvPr/>
              </p:nvSpPr>
              <p:spPr bwMode="auto">
                <a:xfrm>
                  <a:off x="1165" y="3192"/>
                  <a:ext cx="42" cy="19"/>
                </a:xfrm>
                <a:custGeom>
                  <a:avLst/>
                  <a:gdLst/>
                  <a:ahLst/>
                  <a:cxnLst>
                    <a:cxn ang="0">
                      <a:pos x="0" y="11"/>
                    </a:cxn>
                    <a:cxn ang="0">
                      <a:pos x="8" y="19"/>
                    </a:cxn>
                    <a:cxn ang="0">
                      <a:pos x="42" y="11"/>
                    </a:cxn>
                    <a:cxn ang="0">
                      <a:pos x="34" y="0"/>
                    </a:cxn>
                    <a:cxn ang="0">
                      <a:pos x="0" y="11"/>
                    </a:cxn>
                  </a:cxnLst>
                  <a:rect l="0" t="0" r="r" b="b"/>
                  <a:pathLst>
                    <a:path w="42" h="19">
                      <a:moveTo>
                        <a:pt x="0" y="11"/>
                      </a:moveTo>
                      <a:lnTo>
                        <a:pt x="8" y="19"/>
                      </a:lnTo>
                      <a:lnTo>
                        <a:pt x="42" y="11"/>
                      </a:lnTo>
                      <a:lnTo>
                        <a:pt x="34" y="0"/>
                      </a:lnTo>
                      <a:lnTo>
                        <a:pt x="0" y="11"/>
                      </a:lnTo>
                      <a:close/>
                    </a:path>
                  </a:pathLst>
                </a:custGeom>
                <a:solidFill>
                  <a:srgbClr val="E5E5E5"/>
                </a:solidFill>
                <a:ln w="9525">
                  <a:noFill/>
                  <a:round/>
                  <a:headEnd/>
                  <a:tailEnd/>
                </a:ln>
              </p:spPr>
              <p:txBody>
                <a:bodyPr/>
                <a:lstStyle/>
                <a:p>
                  <a:endParaRPr lang="en-US"/>
                </a:p>
              </p:txBody>
            </p:sp>
            <p:sp>
              <p:nvSpPr>
                <p:cNvPr id="386018" name="Freeform 994"/>
                <p:cNvSpPr>
                  <a:spLocks noChangeAspect="1"/>
                </p:cNvSpPr>
                <p:nvPr/>
              </p:nvSpPr>
              <p:spPr bwMode="auto">
                <a:xfrm>
                  <a:off x="1154" y="3203"/>
                  <a:ext cx="19" cy="27"/>
                </a:xfrm>
                <a:custGeom>
                  <a:avLst/>
                  <a:gdLst/>
                  <a:ahLst/>
                  <a:cxnLst>
                    <a:cxn ang="0">
                      <a:pos x="0" y="12"/>
                    </a:cxn>
                    <a:cxn ang="0">
                      <a:pos x="11" y="0"/>
                    </a:cxn>
                    <a:cxn ang="0">
                      <a:pos x="19" y="12"/>
                    </a:cxn>
                    <a:cxn ang="0">
                      <a:pos x="15" y="27"/>
                    </a:cxn>
                    <a:cxn ang="0">
                      <a:pos x="0" y="12"/>
                    </a:cxn>
                  </a:cxnLst>
                  <a:rect l="0" t="0" r="r" b="b"/>
                  <a:pathLst>
                    <a:path w="19" h="27">
                      <a:moveTo>
                        <a:pt x="0" y="12"/>
                      </a:moveTo>
                      <a:lnTo>
                        <a:pt x="11" y="0"/>
                      </a:lnTo>
                      <a:lnTo>
                        <a:pt x="19" y="12"/>
                      </a:lnTo>
                      <a:lnTo>
                        <a:pt x="15" y="27"/>
                      </a:lnTo>
                      <a:lnTo>
                        <a:pt x="0" y="12"/>
                      </a:lnTo>
                      <a:close/>
                    </a:path>
                  </a:pathLst>
                </a:custGeom>
                <a:solidFill>
                  <a:srgbClr val="606060"/>
                </a:solidFill>
                <a:ln w="9525">
                  <a:noFill/>
                  <a:round/>
                  <a:headEnd/>
                  <a:tailEnd/>
                </a:ln>
              </p:spPr>
              <p:txBody>
                <a:bodyPr/>
                <a:lstStyle/>
                <a:p>
                  <a:endParaRPr lang="en-US"/>
                </a:p>
              </p:txBody>
            </p:sp>
            <p:sp>
              <p:nvSpPr>
                <p:cNvPr id="386019" name="Freeform 995"/>
                <p:cNvSpPr>
                  <a:spLocks noChangeAspect="1"/>
                </p:cNvSpPr>
                <p:nvPr/>
              </p:nvSpPr>
              <p:spPr bwMode="auto">
                <a:xfrm>
                  <a:off x="1447" y="3089"/>
                  <a:ext cx="83" cy="46"/>
                </a:xfrm>
                <a:custGeom>
                  <a:avLst/>
                  <a:gdLst/>
                  <a:ahLst/>
                  <a:cxnLst>
                    <a:cxn ang="0">
                      <a:pos x="8" y="19"/>
                    </a:cxn>
                    <a:cxn ang="0">
                      <a:pos x="68" y="0"/>
                    </a:cxn>
                    <a:cxn ang="0">
                      <a:pos x="76" y="12"/>
                    </a:cxn>
                    <a:cxn ang="0">
                      <a:pos x="83" y="27"/>
                    </a:cxn>
                    <a:cxn ang="0">
                      <a:pos x="15" y="46"/>
                    </a:cxn>
                    <a:cxn ang="0">
                      <a:pos x="8" y="38"/>
                    </a:cxn>
                    <a:cxn ang="0">
                      <a:pos x="4" y="34"/>
                    </a:cxn>
                    <a:cxn ang="0">
                      <a:pos x="0" y="31"/>
                    </a:cxn>
                    <a:cxn ang="0">
                      <a:pos x="8" y="19"/>
                    </a:cxn>
                  </a:cxnLst>
                  <a:rect l="0" t="0" r="r" b="b"/>
                  <a:pathLst>
                    <a:path w="83" h="46">
                      <a:moveTo>
                        <a:pt x="8" y="19"/>
                      </a:moveTo>
                      <a:lnTo>
                        <a:pt x="68" y="0"/>
                      </a:lnTo>
                      <a:lnTo>
                        <a:pt x="76" y="12"/>
                      </a:lnTo>
                      <a:lnTo>
                        <a:pt x="83" y="27"/>
                      </a:lnTo>
                      <a:lnTo>
                        <a:pt x="15" y="46"/>
                      </a:lnTo>
                      <a:lnTo>
                        <a:pt x="8" y="38"/>
                      </a:lnTo>
                      <a:lnTo>
                        <a:pt x="4" y="34"/>
                      </a:lnTo>
                      <a:lnTo>
                        <a:pt x="0" y="31"/>
                      </a:lnTo>
                      <a:lnTo>
                        <a:pt x="8" y="19"/>
                      </a:lnTo>
                      <a:close/>
                    </a:path>
                  </a:pathLst>
                </a:custGeom>
                <a:solidFill>
                  <a:srgbClr val="BFBFBF"/>
                </a:solidFill>
                <a:ln w="9525">
                  <a:noFill/>
                  <a:round/>
                  <a:headEnd/>
                  <a:tailEnd/>
                </a:ln>
              </p:spPr>
              <p:txBody>
                <a:bodyPr/>
                <a:lstStyle/>
                <a:p>
                  <a:endParaRPr lang="en-US"/>
                </a:p>
              </p:txBody>
            </p:sp>
            <p:sp>
              <p:nvSpPr>
                <p:cNvPr id="386020" name="Freeform 996"/>
                <p:cNvSpPr>
                  <a:spLocks noChangeAspect="1"/>
                </p:cNvSpPr>
                <p:nvPr/>
              </p:nvSpPr>
              <p:spPr bwMode="auto">
                <a:xfrm>
                  <a:off x="1455" y="3089"/>
                  <a:ext cx="60" cy="19"/>
                </a:xfrm>
                <a:custGeom>
                  <a:avLst/>
                  <a:gdLst/>
                  <a:ahLst/>
                  <a:cxnLst>
                    <a:cxn ang="0">
                      <a:pos x="60" y="0"/>
                    </a:cxn>
                    <a:cxn ang="0">
                      <a:pos x="60" y="0"/>
                    </a:cxn>
                    <a:cxn ang="0">
                      <a:pos x="0" y="19"/>
                    </a:cxn>
                    <a:cxn ang="0">
                      <a:pos x="0" y="19"/>
                    </a:cxn>
                    <a:cxn ang="0">
                      <a:pos x="60" y="4"/>
                    </a:cxn>
                    <a:cxn ang="0">
                      <a:pos x="60" y="4"/>
                    </a:cxn>
                    <a:cxn ang="0">
                      <a:pos x="60" y="4"/>
                    </a:cxn>
                    <a:cxn ang="0">
                      <a:pos x="60" y="4"/>
                    </a:cxn>
                    <a:cxn ang="0">
                      <a:pos x="60" y="0"/>
                    </a:cxn>
                    <a:cxn ang="0">
                      <a:pos x="60" y="0"/>
                    </a:cxn>
                    <a:cxn ang="0">
                      <a:pos x="60" y="0"/>
                    </a:cxn>
                    <a:cxn ang="0">
                      <a:pos x="60" y="0"/>
                    </a:cxn>
                  </a:cxnLst>
                  <a:rect l="0" t="0" r="r" b="b"/>
                  <a:pathLst>
                    <a:path w="60" h="19">
                      <a:moveTo>
                        <a:pt x="60" y="0"/>
                      </a:moveTo>
                      <a:lnTo>
                        <a:pt x="60" y="0"/>
                      </a:lnTo>
                      <a:lnTo>
                        <a:pt x="0" y="19"/>
                      </a:lnTo>
                      <a:lnTo>
                        <a:pt x="0" y="19"/>
                      </a:lnTo>
                      <a:lnTo>
                        <a:pt x="60" y="4"/>
                      </a:lnTo>
                      <a:lnTo>
                        <a:pt x="60" y="4"/>
                      </a:lnTo>
                      <a:lnTo>
                        <a:pt x="60" y="4"/>
                      </a:lnTo>
                      <a:lnTo>
                        <a:pt x="60" y="4"/>
                      </a:lnTo>
                      <a:lnTo>
                        <a:pt x="60" y="0"/>
                      </a:lnTo>
                      <a:lnTo>
                        <a:pt x="60" y="0"/>
                      </a:lnTo>
                      <a:lnTo>
                        <a:pt x="60" y="0"/>
                      </a:lnTo>
                      <a:lnTo>
                        <a:pt x="60" y="0"/>
                      </a:lnTo>
                      <a:close/>
                    </a:path>
                  </a:pathLst>
                </a:custGeom>
                <a:solidFill>
                  <a:srgbClr val="000000"/>
                </a:solidFill>
                <a:ln w="9525">
                  <a:noFill/>
                  <a:round/>
                  <a:headEnd/>
                  <a:tailEnd/>
                </a:ln>
              </p:spPr>
              <p:txBody>
                <a:bodyPr/>
                <a:lstStyle/>
                <a:p>
                  <a:endParaRPr lang="en-US"/>
                </a:p>
              </p:txBody>
            </p:sp>
            <p:sp>
              <p:nvSpPr>
                <p:cNvPr id="386021" name="Freeform 997"/>
                <p:cNvSpPr>
                  <a:spLocks noChangeAspect="1"/>
                </p:cNvSpPr>
                <p:nvPr/>
              </p:nvSpPr>
              <p:spPr bwMode="auto">
                <a:xfrm>
                  <a:off x="1515" y="3089"/>
                  <a:ext cx="8" cy="12"/>
                </a:xfrm>
                <a:custGeom>
                  <a:avLst/>
                  <a:gdLst/>
                  <a:ahLst/>
                  <a:cxnLst>
                    <a:cxn ang="0">
                      <a:pos x="8" y="12"/>
                    </a:cxn>
                    <a:cxn ang="0">
                      <a:pos x="8" y="12"/>
                    </a:cxn>
                    <a:cxn ang="0">
                      <a:pos x="0" y="0"/>
                    </a:cxn>
                    <a:cxn ang="0">
                      <a:pos x="0" y="4"/>
                    </a:cxn>
                    <a:cxn ang="0">
                      <a:pos x="8" y="12"/>
                    </a:cxn>
                    <a:cxn ang="0">
                      <a:pos x="8" y="12"/>
                    </a:cxn>
                    <a:cxn ang="0">
                      <a:pos x="8" y="12"/>
                    </a:cxn>
                    <a:cxn ang="0">
                      <a:pos x="8" y="12"/>
                    </a:cxn>
                    <a:cxn ang="0">
                      <a:pos x="8" y="12"/>
                    </a:cxn>
                    <a:cxn ang="0">
                      <a:pos x="8" y="12"/>
                    </a:cxn>
                    <a:cxn ang="0">
                      <a:pos x="8" y="12"/>
                    </a:cxn>
                    <a:cxn ang="0">
                      <a:pos x="8" y="12"/>
                    </a:cxn>
                  </a:cxnLst>
                  <a:rect l="0" t="0" r="r" b="b"/>
                  <a:pathLst>
                    <a:path w="8" h="12">
                      <a:moveTo>
                        <a:pt x="8" y="12"/>
                      </a:moveTo>
                      <a:lnTo>
                        <a:pt x="8" y="12"/>
                      </a:lnTo>
                      <a:lnTo>
                        <a:pt x="0" y="0"/>
                      </a:lnTo>
                      <a:lnTo>
                        <a:pt x="0" y="4"/>
                      </a:lnTo>
                      <a:lnTo>
                        <a:pt x="8" y="12"/>
                      </a:lnTo>
                      <a:lnTo>
                        <a:pt x="8" y="12"/>
                      </a:lnTo>
                      <a:lnTo>
                        <a:pt x="8" y="12"/>
                      </a:lnTo>
                      <a:lnTo>
                        <a:pt x="8" y="12"/>
                      </a:lnTo>
                      <a:lnTo>
                        <a:pt x="8" y="12"/>
                      </a:lnTo>
                      <a:lnTo>
                        <a:pt x="8" y="12"/>
                      </a:lnTo>
                      <a:lnTo>
                        <a:pt x="8" y="12"/>
                      </a:lnTo>
                      <a:lnTo>
                        <a:pt x="8" y="12"/>
                      </a:lnTo>
                      <a:close/>
                    </a:path>
                  </a:pathLst>
                </a:custGeom>
                <a:solidFill>
                  <a:srgbClr val="000000"/>
                </a:solidFill>
                <a:ln w="9525">
                  <a:noFill/>
                  <a:round/>
                  <a:headEnd/>
                  <a:tailEnd/>
                </a:ln>
              </p:spPr>
              <p:txBody>
                <a:bodyPr/>
                <a:lstStyle/>
                <a:p>
                  <a:endParaRPr lang="en-US"/>
                </a:p>
              </p:txBody>
            </p:sp>
            <p:sp>
              <p:nvSpPr>
                <p:cNvPr id="386022" name="Freeform 998"/>
                <p:cNvSpPr>
                  <a:spLocks noChangeAspect="1"/>
                </p:cNvSpPr>
                <p:nvPr/>
              </p:nvSpPr>
              <p:spPr bwMode="auto">
                <a:xfrm>
                  <a:off x="1523" y="3101"/>
                  <a:ext cx="11" cy="15"/>
                </a:xfrm>
                <a:custGeom>
                  <a:avLst/>
                  <a:gdLst/>
                  <a:ahLst/>
                  <a:cxnLst>
                    <a:cxn ang="0">
                      <a:pos x="7" y="15"/>
                    </a:cxn>
                    <a:cxn ang="0">
                      <a:pos x="11" y="11"/>
                    </a:cxn>
                    <a:cxn ang="0">
                      <a:pos x="0" y="0"/>
                    </a:cxn>
                    <a:cxn ang="0">
                      <a:pos x="0" y="0"/>
                    </a:cxn>
                    <a:cxn ang="0">
                      <a:pos x="7" y="11"/>
                    </a:cxn>
                    <a:cxn ang="0">
                      <a:pos x="7" y="11"/>
                    </a:cxn>
                    <a:cxn ang="0">
                      <a:pos x="7" y="11"/>
                    </a:cxn>
                    <a:cxn ang="0">
                      <a:pos x="7" y="15"/>
                    </a:cxn>
                    <a:cxn ang="0">
                      <a:pos x="7" y="15"/>
                    </a:cxn>
                    <a:cxn ang="0">
                      <a:pos x="11" y="15"/>
                    </a:cxn>
                    <a:cxn ang="0">
                      <a:pos x="11" y="11"/>
                    </a:cxn>
                    <a:cxn ang="0">
                      <a:pos x="7" y="15"/>
                    </a:cxn>
                  </a:cxnLst>
                  <a:rect l="0" t="0" r="r" b="b"/>
                  <a:pathLst>
                    <a:path w="11" h="15">
                      <a:moveTo>
                        <a:pt x="7" y="15"/>
                      </a:moveTo>
                      <a:lnTo>
                        <a:pt x="11" y="11"/>
                      </a:lnTo>
                      <a:lnTo>
                        <a:pt x="0" y="0"/>
                      </a:lnTo>
                      <a:lnTo>
                        <a:pt x="0" y="0"/>
                      </a:lnTo>
                      <a:lnTo>
                        <a:pt x="7" y="11"/>
                      </a:lnTo>
                      <a:lnTo>
                        <a:pt x="7" y="11"/>
                      </a:lnTo>
                      <a:lnTo>
                        <a:pt x="7" y="11"/>
                      </a:lnTo>
                      <a:lnTo>
                        <a:pt x="7" y="15"/>
                      </a:lnTo>
                      <a:lnTo>
                        <a:pt x="7" y="15"/>
                      </a:lnTo>
                      <a:lnTo>
                        <a:pt x="11" y="15"/>
                      </a:lnTo>
                      <a:lnTo>
                        <a:pt x="11" y="11"/>
                      </a:lnTo>
                      <a:lnTo>
                        <a:pt x="7" y="15"/>
                      </a:lnTo>
                      <a:close/>
                    </a:path>
                  </a:pathLst>
                </a:custGeom>
                <a:solidFill>
                  <a:srgbClr val="000000"/>
                </a:solidFill>
                <a:ln w="9525">
                  <a:noFill/>
                  <a:round/>
                  <a:headEnd/>
                  <a:tailEnd/>
                </a:ln>
              </p:spPr>
              <p:txBody>
                <a:bodyPr/>
                <a:lstStyle/>
                <a:p>
                  <a:endParaRPr lang="en-US"/>
                </a:p>
              </p:txBody>
            </p:sp>
            <p:sp>
              <p:nvSpPr>
                <p:cNvPr id="386023" name="Freeform 999"/>
                <p:cNvSpPr>
                  <a:spLocks noChangeAspect="1"/>
                </p:cNvSpPr>
                <p:nvPr/>
              </p:nvSpPr>
              <p:spPr bwMode="auto">
                <a:xfrm>
                  <a:off x="1459" y="3116"/>
                  <a:ext cx="75" cy="19"/>
                </a:xfrm>
                <a:custGeom>
                  <a:avLst/>
                  <a:gdLst/>
                  <a:ahLst/>
                  <a:cxnLst>
                    <a:cxn ang="0">
                      <a:pos x="0" y="19"/>
                    </a:cxn>
                    <a:cxn ang="0">
                      <a:pos x="3" y="19"/>
                    </a:cxn>
                    <a:cxn ang="0">
                      <a:pos x="75" y="0"/>
                    </a:cxn>
                    <a:cxn ang="0">
                      <a:pos x="71" y="0"/>
                    </a:cxn>
                    <a:cxn ang="0">
                      <a:pos x="3" y="19"/>
                    </a:cxn>
                    <a:cxn ang="0">
                      <a:pos x="3" y="19"/>
                    </a:cxn>
                    <a:cxn ang="0">
                      <a:pos x="3" y="19"/>
                    </a:cxn>
                    <a:cxn ang="0">
                      <a:pos x="0" y="19"/>
                    </a:cxn>
                    <a:cxn ang="0">
                      <a:pos x="0" y="19"/>
                    </a:cxn>
                    <a:cxn ang="0">
                      <a:pos x="0" y="19"/>
                    </a:cxn>
                    <a:cxn ang="0">
                      <a:pos x="3" y="19"/>
                    </a:cxn>
                    <a:cxn ang="0">
                      <a:pos x="0" y="19"/>
                    </a:cxn>
                  </a:cxnLst>
                  <a:rect l="0" t="0" r="r" b="b"/>
                  <a:pathLst>
                    <a:path w="75" h="19">
                      <a:moveTo>
                        <a:pt x="0" y="19"/>
                      </a:moveTo>
                      <a:lnTo>
                        <a:pt x="3" y="19"/>
                      </a:lnTo>
                      <a:lnTo>
                        <a:pt x="75" y="0"/>
                      </a:lnTo>
                      <a:lnTo>
                        <a:pt x="71" y="0"/>
                      </a:lnTo>
                      <a:lnTo>
                        <a:pt x="3" y="19"/>
                      </a:lnTo>
                      <a:lnTo>
                        <a:pt x="3" y="19"/>
                      </a:lnTo>
                      <a:lnTo>
                        <a:pt x="3" y="19"/>
                      </a:lnTo>
                      <a:lnTo>
                        <a:pt x="0" y="19"/>
                      </a:lnTo>
                      <a:lnTo>
                        <a:pt x="0" y="19"/>
                      </a:lnTo>
                      <a:lnTo>
                        <a:pt x="0" y="19"/>
                      </a:lnTo>
                      <a:lnTo>
                        <a:pt x="3" y="19"/>
                      </a:lnTo>
                      <a:lnTo>
                        <a:pt x="0" y="19"/>
                      </a:lnTo>
                      <a:close/>
                    </a:path>
                  </a:pathLst>
                </a:custGeom>
                <a:solidFill>
                  <a:srgbClr val="000000"/>
                </a:solidFill>
                <a:ln w="9525">
                  <a:noFill/>
                  <a:round/>
                  <a:headEnd/>
                  <a:tailEnd/>
                </a:ln>
              </p:spPr>
              <p:txBody>
                <a:bodyPr/>
                <a:lstStyle/>
                <a:p>
                  <a:endParaRPr lang="en-US"/>
                </a:p>
              </p:txBody>
            </p:sp>
            <p:sp>
              <p:nvSpPr>
                <p:cNvPr id="386024" name="Freeform 1000"/>
                <p:cNvSpPr>
                  <a:spLocks noChangeAspect="1"/>
                </p:cNvSpPr>
                <p:nvPr/>
              </p:nvSpPr>
              <p:spPr bwMode="auto">
                <a:xfrm>
                  <a:off x="1451" y="3127"/>
                  <a:ext cx="11" cy="8"/>
                </a:xfrm>
                <a:custGeom>
                  <a:avLst/>
                  <a:gdLst/>
                  <a:ahLst/>
                  <a:cxnLst>
                    <a:cxn ang="0">
                      <a:pos x="0" y="0"/>
                    </a:cxn>
                    <a:cxn ang="0">
                      <a:pos x="0" y="4"/>
                    </a:cxn>
                    <a:cxn ang="0">
                      <a:pos x="11" y="8"/>
                    </a:cxn>
                    <a:cxn ang="0">
                      <a:pos x="11" y="8"/>
                    </a:cxn>
                    <a:cxn ang="0">
                      <a:pos x="4" y="0"/>
                    </a:cxn>
                    <a:cxn ang="0">
                      <a:pos x="4" y="0"/>
                    </a:cxn>
                    <a:cxn ang="0">
                      <a:pos x="4" y="0"/>
                    </a:cxn>
                    <a:cxn ang="0">
                      <a:pos x="0" y="0"/>
                    </a:cxn>
                    <a:cxn ang="0">
                      <a:pos x="0" y="0"/>
                    </a:cxn>
                    <a:cxn ang="0">
                      <a:pos x="0" y="0"/>
                    </a:cxn>
                    <a:cxn ang="0">
                      <a:pos x="0" y="4"/>
                    </a:cxn>
                    <a:cxn ang="0">
                      <a:pos x="0" y="0"/>
                    </a:cxn>
                  </a:cxnLst>
                  <a:rect l="0" t="0" r="r" b="b"/>
                  <a:pathLst>
                    <a:path w="11" h="8">
                      <a:moveTo>
                        <a:pt x="0" y="0"/>
                      </a:moveTo>
                      <a:lnTo>
                        <a:pt x="0" y="4"/>
                      </a:lnTo>
                      <a:lnTo>
                        <a:pt x="11" y="8"/>
                      </a:lnTo>
                      <a:lnTo>
                        <a:pt x="11" y="8"/>
                      </a:lnTo>
                      <a:lnTo>
                        <a:pt x="4" y="0"/>
                      </a:lnTo>
                      <a:lnTo>
                        <a:pt x="4" y="0"/>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6025" name="Freeform 1001"/>
                <p:cNvSpPr>
                  <a:spLocks noChangeAspect="1"/>
                </p:cNvSpPr>
                <p:nvPr/>
              </p:nvSpPr>
              <p:spPr bwMode="auto">
                <a:xfrm>
                  <a:off x="1451" y="3123"/>
                  <a:ext cx="4" cy="4"/>
                </a:xfrm>
                <a:custGeom>
                  <a:avLst/>
                  <a:gdLst/>
                  <a:ahLst/>
                  <a:cxnLst>
                    <a:cxn ang="0">
                      <a:pos x="0" y="0"/>
                    </a:cxn>
                    <a:cxn ang="0">
                      <a:pos x="0" y="0"/>
                    </a:cxn>
                    <a:cxn ang="0">
                      <a:pos x="0" y="4"/>
                    </a:cxn>
                    <a:cxn ang="0">
                      <a:pos x="4" y="4"/>
                    </a:cxn>
                    <a:cxn ang="0">
                      <a:pos x="0" y="0"/>
                    </a:cxn>
                    <a:cxn ang="0">
                      <a:pos x="0" y="0"/>
                    </a:cxn>
                    <a:cxn ang="0">
                      <a:pos x="0" y="0"/>
                    </a:cxn>
                    <a:cxn ang="0">
                      <a:pos x="0" y="0"/>
                    </a:cxn>
                    <a:cxn ang="0">
                      <a:pos x="0" y="0"/>
                    </a:cxn>
                    <a:cxn ang="0">
                      <a:pos x="0" y="0"/>
                    </a:cxn>
                    <a:cxn ang="0">
                      <a:pos x="0" y="0"/>
                    </a:cxn>
                    <a:cxn ang="0">
                      <a:pos x="0" y="0"/>
                    </a:cxn>
                  </a:cxnLst>
                  <a:rect l="0" t="0" r="r" b="b"/>
                  <a:pathLst>
                    <a:path w="4" h="4">
                      <a:moveTo>
                        <a:pt x="0" y="0"/>
                      </a:moveTo>
                      <a:lnTo>
                        <a:pt x="0" y="0"/>
                      </a:lnTo>
                      <a:lnTo>
                        <a:pt x="0" y="4"/>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6026" name="Freeform 1002"/>
                <p:cNvSpPr>
                  <a:spLocks noChangeAspect="1"/>
                </p:cNvSpPr>
                <p:nvPr/>
              </p:nvSpPr>
              <p:spPr bwMode="auto">
                <a:xfrm>
                  <a:off x="1447" y="3120"/>
                  <a:ext cx="4" cy="3"/>
                </a:xfrm>
                <a:custGeom>
                  <a:avLst/>
                  <a:gdLst/>
                  <a:ahLst/>
                  <a:cxnLst>
                    <a:cxn ang="0">
                      <a:pos x="0" y="0"/>
                    </a:cxn>
                    <a:cxn ang="0">
                      <a:pos x="0" y="0"/>
                    </a:cxn>
                    <a:cxn ang="0">
                      <a:pos x="4" y="3"/>
                    </a:cxn>
                    <a:cxn ang="0">
                      <a:pos x="4" y="3"/>
                    </a:cxn>
                    <a:cxn ang="0">
                      <a:pos x="0" y="0"/>
                    </a:cxn>
                    <a:cxn ang="0">
                      <a:pos x="0" y="0"/>
                    </a:cxn>
                    <a:cxn ang="0">
                      <a:pos x="0" y="0"/>
                    </a:cxn>
                    <a:cxn ang="0">
                      <a:pos x="0" y="0"/>
                    </a:cxn>
                    <a:cxn ang="0">
                      <a:pos x="0" y="0"/>
                    </a:cxn>
                    <a:cxn ang="0">
                      <a:pos x="0" y="0"/>
                    </a:cxn>
                    <a:cxn ang="0">
                      <a:pos x="0" y="0"/>
                    </a:cxn>
                    <a:cxn ang="0">
                      <a:pos x="0" y="0"/>
                    </a:cxn>
                  </a:cxnLst>
                  <a:rect l="0" t="0" r="r" b="b"/>
                  <a:pathLst>
                    <a:path w="4" h="3">
                      <a:moveTo>
                        <a:pt x="0" y="0"/>
                      </a:moveTo>
                      <a:lnTo>
                        <a:pt x="0" y="0"/>
                      </a:lnTo>
                      <a:lnTo>
                        <a:pt x="4" y="3"/>
                      </a:lnTo>
                      <a:lnTo>
                        <a:pt x="4" y="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6027" name="Freeform 1003"/>
                <p:cNvSpPr>
                  <a:spLocks noChangeAspect="1"/>
                </p:cNvSpPr>
                <p:nvPr/>
              </p:nvSpPr>
              <p:spPr bwMode="auto">
                <a:xfrm>
                  <a:off x="1447" y="3108"/>
                  <a:ext cx="8" cy="12"/>
                </a:xfrm>
                <a:custGeom>
                  <a:avLst/>
                  <a:gdLst/>
                  <a:ahLst/>
                  <a:cxnLst>
                    <a:cxn ang="0">
                      <a:pos x="8" y="0"/>
                    </a:cxn>
                    <a:cxn ang="0">
                      <a:pos x="8" y="0"/>
                    </a:cxn>
                    <a:cxn ang="0">
                      <a:pos x="0" y="12"/>
                    </a:cxn>
                    <a:cxn ang="0">
                      <a:pos x="0" y="12"/>
                    </a:cxn>
                    <a:cxn ang="0">
                      <a:pos x="8" y="0"/>
                    </a:cxn>
                    <a:cxn ang="0">
                      <a:pos x="8" y="0"/>
                    </a:cxn>
                    <a:cxn ang="0">
                      <a:pos x="8" y="0"/>
                    </a:cxn>
                    <a:cxn ang="0">
                      <a:pos x="8" y="0"/>
                    </a:cxn>
                    <a:cxn ang="0">
                      <a:pos x="8" y="0"/>
                    </a:cxn>
                    <a:cxn ang="0">
                      <a:pos x="8" y="0"/>
                    </a:cxn>
                    <a:cxn ang="0">
                      <a:pos x="8" y="0"/>
                    </a:cxn>
                    <a:cxn ang="0">
                      <a:pos x="8" y="0"/>
                    </a:cxn>
                  </a:cxnLst>
                  <a:rect l="0" t="0" r="r" b="b"/>
                  <a:pathLst>
                    <a:path w="8" h="12">
                      <a:moveTo>
                        <a:pt x="8" y="0"/>
                      </a:moveTo>
                      <a:lnTo>
                        <a:pt x="8" y="0"/>
                      </a:lnTo>
                      <a:lnTo>
                        <a:pt x="0" y="12"/>
                      </a:lnTo>
                      <a:lnTo>
                        <a:pt x="0" y="12"/>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6028" name="Freeform 1004"/>
                <p:cNvSpPr>
                  <a:spLocks noChangeAspect="1"/>
                </p:cNvSpPr>
                <p:nvPr/>
              </p:nvSpPr>
              <p:spPr bwMode="auto">
                <a:xfrm>
                  <a:off x="1447" y="3108"/>
                  <a:ext cx="19" cy="27"/>
                </a:xfrm>
                <a:custGeom>
                  <a:avLst/>
                  <a:gdLst/>
                  <a:ahLst/>
                  <a:cxnLst>
                    <a:cxn ang="0">
                      <a:pos x="19" y="12"/>
                    </a:cxn>
                    <a:cxn ang="0">
                      <a:pos x="15" y="27"/>
                    </a:cxn>
                    <a:cxn ang="0">
                      <a:pos x="8" y="19"/>
                    </a:cxn>
                    <a:cxn ang="0">
                      <a:pos x="4" y="15"/>
                    </a:cxn>
                    <a:cxn ang="0">
                      <a:pos x="0" y="12"/>
                    </a:cxn>
                    <a:cxn ang="0">
                      <a:pos x="8" y="0"/>
                    </a:cxn>
                    <a:cxn ang="0">
                      <a:pos x="19" y="12"/>
                    </a:cxn>
                  </a:cxnLst>
                  <a:rect l="0" t="0" r="r" b="b"/>
                  <a:pathLst>
                    <a:path w="19" h="27">
                      <a:moveTo>
                        <a:pt x="19" y="12"/>
                      </a:moveTo>
                      <a:lnTo>
                        <a:pt x="15" y="27"/>
                      </a:lnTo>
                      <a:lnTo>
                        <a:pt x="8" y="19"/>
                      </a:lnTo>
                      <a:lnTo>
                        <a:pt x="4" y="15"/>
                      </a:lnTo>
                      <a:lnTo>
                        <a:pt x="0" y="12"/>
                      </a:lnTo>
                      <a:lnTo>
                        <a:pt x="8" y="0"/>
                      </a:lnTo>
                      <a:lnTo>
                        <a:pt x="19" y="12"/>
                      </a:lnTo>
                      <a:close/>
                    </a:path>
                  </a:pathLst>
                </a:custGeom>
                <a:solidFill>
                  <a:srgbClr val="606060"/>
                </a:solidFill>
                <a:ln w="9525">
                  <a:noFill/>
                  <a:round/>
                  <a:headEnd/>
                  <a:tailEnd/>
                </a:ln>
              </p:spPr>
              <p:txBody>
                <a:bodyPr/>
                <a:lstStyle/>
                <a:p>
                  <a:endParaRPr lang="en-US"/>
                </a:p>
              </p:txBody>
            </p:sp>
            <p:sp>
              <p:nvSpPr>
                <p:cNvPr id="386029" name="Freeform 1005"/>
                <p:cNvSpPr>
                  <a:spLocks noChangeAspect="1"/>
                </p:cNvSpPr>
                <p:nvPr/>
              </p:nvSpPr>
              <p:spPr bwMode="auto">
                <a:xfrm>
                  <a:off x="1455" y="3089"/>
                  <a:ext cx="68" cy="31"/>
                </a:xfrm>
                <a:custGeom>
                  <a:avLst/>
                  <a:gdLst/>
                  <a:ahLst/>
                  <a:cxnLst>
                    <a:cxn ang="0">
                      <a:pos x="0" y="19"/>
                    </a:cxn>
                    <a:cxn ang="0">
                      <a:pos x="7" y="31"/>
                    </a:cxn>
                    <a:cxn ang="0">
                      <a:pos x="68" y="12"/>
                    </a:cxn>
                    <a:cxn ang="0">
                      <a:pos x="60" y="0"/>
                    </a:cxn>
                    <a:cxn ang="0">
                      <a:pos x="0" y="19"/>
                    </a:cxn>
                  </a:cxnLst>
                  <a:rect l="0" t="0" r="r" b="b"/>
                  <a:pathLst>
                    <a:path w="68" h="31">
                      <a:moveTo>
                        <a:pt x="0" y="19"/>
                      </a:moveTo>
                      <a:lnTo>
                        <a:pt x="7" y="31"/>
                      </a:lnTo>
                      <a:lnTo>
                        <a:pt x="68" y="12"/>
                      </a:lnTo>
                      <a:lnTo>
                        <a:pt x="60" y="0"/>
                      </a:lnTo>
                      <a:lnTo>
                        <a:pt x="0" y="19"/>
                      </a:lnTo>
                      <a:close/>
                    </a:path>
                  </a:pathLst>
                </a:custGeom>
                <a:solidFill>
                  <a:srgbClr val="E5E5E5"/>
                </a:solidFill>
                <a:ln w="9525">
                  <a:noFill/>
                  <a:round/>
                  <a:headEnd/>
                  <a:tailEnd/>
                </a:ln>
              </p:spPr>
              <p:txBody>
                <a:bodyPr/>
                <a:lstStyle/>
                <a:p>
                  <a:endParaRPr lang="en-US"/>
                </a:p>
              </p:txBody>
            </p:sp>
            <p:sp>
              <p:nvSpPr>
                <p:cNvPr id="386030" name="Freeform 1006"/>
                <p:cNvSpPr>
                  <a:spLocks noChangeAspect="1"/>
                </p:cNvSpPr>
                <p:nvPr/>
              </p:nvSpPr>
              <p:spPr bwMode="auto">
                <a:xfrm>
                  <a:off x="1210" y="3199"/>
                  <a:ext cx="49" cy="38"/>
                </a:xfrm>
                <a:custGeom>
                  <a:avLst/>
                  <a:gdLst/>
                  <a:ahLst/>
                  <a:cxnLst>
                    <a:cxn ang="0">
                      <a:pos x="0" y="23"/>
                    </a:cxn>
                    <a:cxn ang="0">
                      <a:pos x="8" y="12"/>
                    </a:cxn>
                    <a:cxn ang="0">
                      <a:pos x="34" y="0"/>
                    </a:cxn>
                    <a:cxn ang="0">
                      <a:pos x="45" y="12"/>
                    </a:cxn>
                    <a:cxn ang="0">
                      <a:pos x="49" y="27"/>
                    </a:cxn>
                    <a:cxn ang="0">
                      <a:pos x="15" y="38"/>
                    </a:cxn>
                    <a:cxn ang="0">
                      <a:pos x="0" y="23"/>
                    </a:cxn>
                  </a:cxnLst>
                  <a:rect l="0" t="0" r="r" b="b"/>
                  <a:pathLst>
                    <a:path w="49" h="38">
                      <a:moveTo>
                        <a:pt x="0" y="23"/>
                      </a:moveTo>
                      <a:lnTo>
                        <a:pt x="8" y="12"/>
                      </a:lnTo>
                      <a:lnTo>
                        <a:pt x="34" y="0"/>
                      </a:lnTo>
                      <a:lnTo>
                        <a:pt x="45" y="12"/>
                      </a:lnTo>
                      <a:lnTo>
                        <a:pt x="49" y="27"/>
                      </a:lnTo>
                      <a:lnTo>
                        <a:pt x="15" y="38"/>
                      </a:lnTo>
                      <a:lnTo>
                        <a:pt x="0" y="23"/>
                      </a:lnTo>
                      <a:close/>
                    </a:path>
                  </a:pathLst>
                </a:custGeom>
                <a:solidFill>
                  <a:srgbClr val="BFBFBF"/>
                </a:solidFill>
                <a:ln w="9525">
                  <a:noFill/>
                  <a:round/>
                  <a:headEnd/>
                  <a:tailEnd/>
                </a:ln>
              </p:spPr>
              <p:txBody>
                <a:bodyPr/>
                <a:lstStyle/>
                <a:p>
                  <a:endParaRPr lang="en-US"/>
                </a:p>
              </p:txBody>
            </p:sp>
            <p:sp>
              <p:nvSpPr>
                <p:cNvPr id="386031" name="Freeform 1007"/>
                <p:cNvSpPr>
                  <a:spLocks noChangeAspect="1"/>
                </p:cNvSpPr>
                <p:nvPr/>
              </p:nvSpPr>
              <p:spPr bwMode="auto">
                <a:xfrm>
                  <a:off x="1210" y="3211"/>
                  <a:ext cx="8" cy="11"/>
                </a:xfrm>
                <a:custGeom>
                  <a:avLst/>
                  <a:gdLst/>
                  <a:ahLst/>
                  <a:cxnLst>
                    <a:cxn ang="0">
                      <a:pos x="8" y="0"/>
                    </a:cxn>
                    <a:cxn ang="0">
                      <a:pos x="8" y="0"/>
                    </a:cxn>
                    <a:cxn ang="0">
                      <a:pos x="0" y="11"/>
                    </a:cxn>
                    <a:cxn ang="0">
                      <a:pos x="0" y="11"/>
                    </a:cxn>
                    <a:cxn ang="0">
                      <a:pos x="8" y="0"/>
                    </a:cxn>
                    <a:cxn ang="0">
                      <a:pos x="8" y="0"/>
                    </a:cxn>
                    <a:cxn ang="0">
                      <a:pos x="8" y="0"/>
                    </a:cxn>
                    <a:cxn ang="0">
                      <a:pos x="8" y="0"/>
                    </a:cxn>
                    <a:cxn ang="0">
                      <a:pos x="8" y="0"/>
                    </a:cxn>
                    <a:cxn ang="0">
                      <a:pos x="8" y="0"/>
                    </a:cxn>
                    <a:cxn ang="0">
                      <a:pos x="8" y="0"/>
                    </a:cxn>
                    <a:cxn ang="0">
                      <a:pos x="8" y="0"/>
                    </a:cxn>
                  </a:cxnLst>
                  <a:rect l="0" t="0" r="r" b="b"/>
                  <a:pathLst>
                    <a:path w="8" h="11">
                      <a:moveTo>
                        <a:pt x="8" y="0"/>
                      </a:moveTo>
                      <a:lnTo>
                        <a:pt x="8" y="0"/>
                      </a:lnTo>
                      <a:lnTo>
                        <a:pt x="0" y="11"/>
                      </a:lnTo>
                      <a:lnTo>
                        <a:pt x="0" y="11"/>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6032" name="Freeform 1008"/>
                <p:cNvSpPr>
                  <a:spLocks noChangeAspect="1"/>
                </p:cNvSpPr>
                <p:nvPr/>
              </p:nvSpPr>
              <p:spPr bwMode="auto">
                <a:xfrm>
                  <a:off x="1218" y="3199"/>
                  <a:ext cx="26" cy="12"/>
                </a:xfrm>
                <a:custGeom>
                  <a:avLst/>
                  <a:gdLst/>
                  <a:ahLst/>
                  <a:cxnLst>
                    <a:cxn ang="0">
                      <a:pos x="26" y="4"/>
                    </a:cxn>
                    <a:cxn ang="0">
                      <a:pos x="26" y="0"/>
                    </a:cxn>
                    <a:cxn ang="0">
                      <a:pos x="0" y="12"/>
                    </a:cxn>
                    <a:cxn ang="0">
                      <a:pos x="0" y="12"/>
                    </a:cxn>
                    <a:cxn ang="0">
                      <a:pos x="26" y="4"/>
                    </a:cxn>
                    <a:cxn ang="0">
                      <a:pos x="26" y="4"/>
                    </a:cxn>
                    <a:cxn ang="0">
                      <a:pos x="26" y="4"/>
                    </a:cxn>
                    <a:cxn ang="0">
                      <a:pos x="26" y="4"/>
                    </a:cxn>
                    <a:cxn ang="0">
                      <a:pos x="26" y="4"/>
                    </a:cxn>
                    <a:cxn ang="0">
                      <a:pos x="26" y="0"/>
                    </a:cxn>
                    <a:cxn ang="0">
                      <a:pos x="26" y="0"/>
                    </a:cxn>
                    <a:cxn ang="0">
                      <a:pos x="26" y="4"/>
                    </a:cxn>
                  </a:cxnLst>
                  <a:rect l="0" t="0" r="r" b="b"/>
                  <a:pathLst>
                    <a:path w="26" h="12">
                      <a:moveTo>
                        <a:pt x="26" y="4"/>
                      </a:moveTo>
                      <a:lnTo>
                        <a:pt x="26" y="0"/>
                      </a:lnTo>
                      <a:lnTo>
                        <a:pt x="0" y="12"/>
                      </a:lnTo>
                      <a:lnTo>
                        <a:pt x="0" y="12"/>
                      </a:lnTo>
                      <a:lnTo>
                        <a:pt x="26" y="4"/>
                      </a:lnTo>
                      <a:lnTo>
                        <a:pt x="26" y="4"/>
                      </a:lnTo>
                      <a:lnTo>
                        <a:pt x="26" y="4"/>
                      </a:lnTo>
                      <a:lnTo>
                        <a:pt x="26" y="4"/>
                      </a:lnTo>
                      <a:lnTo>
                        <a:pt x="26" y="4"/>
                      </a:lnTo>
                      <a:lnTo>
                        <a:pt x="26" y="0"/>
                      </a:lnTo>
                      <a:lnTo>
                        <a:pt x="26" y="0"/>
                      </a:lnTo>
                      <a:lnTo>
                        <a:pt x="26" y="4"/>
                      </a:lnTo>
                      <a:close/>
                    </a:path>
                  </a:pathLst>
                </a:custGeom>
                <a:solidFill>
                  <a:srgbClr val="000000"/>
                </a:solidFill>
                <a:ln w="9525">
                  <a:noFill/>
                  <a:round/>
                  <a:headEnd/>
                  <a:tailEnd/>
                </a:ln>
              </p:spPr>
              <p:txBody>
                <a:bodyPr/>
                <a:lstStyle/>
                <a:p>
                  <a:endParaRPr lang="en-US"/>
                </a:p>
              </p:txBody>
            </p:sp>
            <p:sp>
              <p:nvSpPr>
                <p:cNvPr id="386033" name="Freeform 1009"/>
                <p:cNvSpPr>
                  <a:spLocks noChangeAspect="1"/>
                </p:cNvSpPr>
                <p:nvPr/>
              </p:nvSpPr>
              <p:spPr bwMode="auto">
                <a:xfrm>
                  <a:off x="1244" y="3199"/>
                  <a:ext cx="11" cy="12"/>
                </a:xfrm>
                <a:custGeom>
                  <a:avLst/>
                  <a:gdLst/>
                  <a:ahLst/>
                  <a:cxnLst>
                    <a:cxn ang="0">
                      <a:pos x="11" y="12"/>
                    </a:cxn>
                    <a:cxn ang="0">
                      <a:pos x="11" y="12"/>
                    </a:cxn>
                    <a:cxn ang="0">
                      <a:pos x="4" y="0"/>
                    </a:cxn>
                    <a:cxn ang="0">
                      <a:pos x="0" y="4"/>
                    </a:cxn>
                    <a:cxn ang="0">
                      <a:pos x="11" y="12"/>
                    </a:cxn>
                    <a:cxn ang="0">
                      <a:pos x="11" y="12"/>
                    </a:cxn>
                    <a:cxn ang="0">
                      <a:pos x="11" y="12"/>
                    </a:cxn>
                    <a:cxn ang="0">
                      <a:pos x="11" y="12"/>
                    </a:cxn>
                    <a:cxn ang="0">
                      <a:pos x="11" y="12"/>
                    </a:cxn>
                    <a:cxn ang="0">
                      <a:pos x="11" y="12"/>
                    </a:cxn>
                    <a:cxn ang="0">
                      <a:pos x="11" y="12"/>
                    </a:cxn>
                    <a:cxn ang="0">
                      <a:pos x="11" y="12"/>
                    </a:cxn>
                  </a:cxnLst>
                  <a:rect l="0" t="0" r="r" b="b"/>
                  <a:pathLst>
                    <a:path w="11" h="12">
                      <a:moveTo>
                        <a:pt x="11" y="12"/>
                      </a:moveTo>
                      <a:lnTo>
                        <a:pt x="11" y="12"/>
                      </a:lnTo>
                      <a:lnTo>
                        <a:pt x="4" y="0"/>
                      </a:lnTo>
                      <a:lnTo>
                        <a:pt x="0" y="4"/>
                      </a:lnTo>
                      <a:lnTo>
                        <a:pt x="11" y="12"/>
                      </a:lnTo>
                      <a:lnTo>
                        <a:pt x="11" y="12"/>
                      </a:lnTo>
                      <a:lnTo>
                        <a:pt x="11" y="12"/>
                      </a:lnTo>
                      <a:lnTo>
                        <a:pt x="11" y="12"/>
                      </a:lnTo>
                      <a:lnTo>
                        <a:pt x="11" y="12"/>
                      </a:lnTo>
                      <a:lnTo>
                        <a:pt x="11" y="12"/>
                      </a:lnTo>
                      <a:lnTo>
                        <a:pt x="11" y="12"/>
                      </a:lnTo>
                      <a:lnTo>
                        <a:pt x="11" y="12"/>
                      </a:lnTo>
                      <a:close/>
                    </a:path>
                  </a:pathLst>
                </a:custGeom>
                <a:solidFill>
                  <a:srgbClr val="000000"/>
                </a:solidFill>
                <a:ln w="9525">
                  <a:noFill/>
                  <a:round/>
                  <a:headEnd/>
                  <a:tailEnd/>
                </a:ln>
              </p:spPr>
              <p:txBody>
                <a:bodyPr/>
                <a:lstStyle/>
                <a:p>
                  <a:endParaRPr lang="en-US"/>
                </a:p>
              </p:txBody>
            </p:sp>
            <p:sp>
              <p:nvSpPr>
                <p:cNvPr id="386034" name="Freeform 1010"/>
                <p:cNvSpPr>
                  <a:spLocks noChangeAspect="1"/>
                </p:cNvSpPr>
                <p:nvPr/>
              </p:nvSpPr>
              <p:spPr bwMode="auto">
                <a:xfrm>
                  <a:off x="1255" y="3211"/>
                  <a:ext cx="4" cy="15"/>
                </a:xfrm>
                <a:custGeom>
                  <a:avLst/>
                  <a:gdLst/>
                  <a:ahLst/>
                  <a:cxnLst>
                    <a:cxn ang="0">
                      <a:pos x="4" y="15"/>
                    </a:cxn>
                    <a:cxn ang="0">
                      <a:pos x="4" y="15"/>
                    </a:cxn>
                    <a:cxn ang="0">
                      <a:pos x="0" y="0"/>
                    </a:cxn>
                    <a:cxn ang="0">
                      <a:pos x="0" y="0"/>
                    </a:cxn>
                    <a:cxn ang="0">
                      <a:pos x="4" y="15"/>
                    </a:cxn>
                    <a:cxn ang="0">
                      <a:pos x="4" y="11"/>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1"/>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86035" name="Freeform 1011"/>
                <p:cNvSpPr>
                  <a:spLocks noChangeAspect="1"/>
                </p:cNvSpPr>
                <p:nvPr/>
              </p:nvSpPr>
              <p:spPr bwMode="auto">
                <a:xfrm>
                  <a:off x="1222" y="3226"/>
                  <a:ext cx="37" cy="11"/>
                </a:xfrm>
                <a:custGeom>
                  <a:avLst/>
                  <a:gdLst/>
                  <a:ahLst/>
                  <a:cxnLst>
                    <a:cxn ang="0">
                      <a:pos x="0" y="11"/>
                    </a:cxn>
                    <a:cxn ang="0">
                      <a:pos x="3" y="11"/>
                    </a:cxn>
                    <a:cxn ang="0">
                      <a:pos x="37" y="0"/>
                    </a:cxn>
                    <a:cxn ang="0">
                      <a:pos x="37" y="0"/>
                    </a:cxn>
                    <a:cxn ang="0">
                      <a:pos x="3" y="11"/>
                    </a:cxn>
                    <a:cxn ang="0">
                      <a:pos x="3" y="11"/>
                    </a:cxn>
                    <a:cxn ang="0">
                      <a:pos x="3" y="11"/>
                    </a:cxn>
                    <a:cxn ang="0">
                      <a:pos x="0" y="11"/>
                    </a:cxn>
                    <a:cxn ang="0">
                      <a:pos x="0" y="11"/>
                    </a:cxn>
                    <a:cxn ang="0">
                      <a:pos x="3" y="11"/>
                    </a:cxn>
                    <a:cxn ang="0">
                      <a:pos x="3" y="11"/>
                    </a:cxn>
                    <a:cxn ang="0">
                      <a:pos x="0" y="11"/>
                    </a:cxn>
                  </a:cxnLst>
                  <a:rect l="0" t="0" r="r" b="b"/>
                  <a:pathLst>
                    <a:path w="37" h="11">
                      <a:moveTo>
                        <a:pt x="0" y="11"/>
                      </a:moveTo>
                      <a:lnTo>
                        <a:pt x="3" y="11"/>
                      </a:lnTo>
                      <a:lnTo>
                        <a:pt x="37" y="0"/>
                      </a:lnTo>
                      <a:lnTo>
                        <a:pt x="37" y="0"/>
                      </a:lnTo>
                      <a:lnTo>
                        <a:pt x="3" y="11"/>
                      </a:lnTo>
                      <a:lnTo>
                        <a:pt x="3" y="11"/>
                      </a:lnTo>
                      <a:lnTo>
                        <a:pt x="3" y="11"/>
                      </a:lnTo>
                      <a:lnTo>
                        <a:pt x="0" y="11"/>
                      </a:lnTo>
                      <a:lnTo>
                        <a:pt x="0" y="11"/>
                      </a:lnTo>
                      <a:lnTo>
                        <a:pt x="3" y="11"/>
                      </a:lnTo>
                      <a:lnTo>
                        <a:pt x="3" y="11"/>
                      </a:lnTo>
                      <a:lnTo>
                        <a:pt x="0" y="11"/>
                      </a:lnTo>
                      <a:close/>
                    </a:path>
                  </a:pathLst>
                </a:custGeom>
                <a:solidFill>
                  <a:srgbClr val="000000"/>
                </a:solidFill>
                <a:ln w="9525">
                  <a:noFill/>
                  <a:round/>
                  <a:headEnd/>
                  <a:tailEnd/>
                </a:ln>
              </p:spPr>
              <p:txBody>
                <a:bodyPr/>
                <a:lstStyle/>
                <a:p>
                  <a:endParaRPr lang="en-US"/>
                </a:p>
              </p:txBody>
            </p:sp>
            <p:sp>
              <p:nvSpPr>
                <p:cNvPr id="386036" name="Freeform 1012"/>
                <p:cNvSpPr>
                  <a:spLocks noChangeAspect="1"/>
                </p:cNvSpPr>
                <p:nvPr/>
              </p:nvSpPr>
              <p:spPr bwMode="auto">
                <a:xfrm>
                  <a:off x="1210" y="3218"/>
                  <a:ext cx="15" cy="19"/>
                </a:xfrm>
                <a:custGeom>
                  <a:avLst/>
                  <a:gdLst/>
                  <a:ahLst/>
                  <a:cxnLst>
                    <a:cxn ang="0">
                      <a:pos x="0" y="4"/>
                    </a:cxn>
                    <a:cxn ang="0">
                      <a:pos x="0" y="4"/>
                    </a:cxn>
                    <a:cxn ang="0">
                      <a:pos x="15" y="19"/>
                    </a:cxn>
                    <a:cxn ang="0">
                      <a:pos x="15" y="19"/>
                    </a:cxn>
                    <a:cxn ang="0">
                      <a:pos x="0" y="4"/>
                    </a:cxn>
                    <a:cxn ang="0">
                      <a:pos x="0" y="4"/>
                    </a:cxn>
                    <a:cxn ang="0">
                      <a:pos x="0" y="4"/>
                    </a:cxn>
                    <a:cxn ang="0">
                      <a:pos x="0" y="0"/>
                    </a:cxn>
                    <a:cxn ang="0">
                      <a:pos x="0" y="4"/>
                    </a:cxn>
                    <a:cxn ang="0">
                      <a:pos x="0" y="4"/>
                    </a:cxn>
                    <a:cxn ang="0">
                      <a:pos x="0" y="4"/>
                    </a:cxn>
                    <a:cxn ang="0">
                      <a:pos x="0" y="4"/>
                    </a:cxn>
                  </a:cxnLst>
                  <a:rect l="0" t="0" r="r" b="b"/>
                  <a:pathLst>
                    <a:path w="15" h="19">
                      <a:moveTo>
                        <a:pt x="0" y="4"/>
                      </a:moveTo>
                      <a:lnTo>
                        <a:pt x="0" y="4"/>
                      </a:lnTo>
                      <a:lnTo>
                        <a:pt x="15" y="19"/>
                      </a:lnTo>
                      <a:lnTo>
                        <a:pt x="15" y="19"/>
                      </a:lnTo>
                      <a:lnTo>
                        <a:pt x="0" y="4"/>
                      </a:lnTo>
                      <a:lnTo>
                        <a:pt x="0" y="4"/>
                      </a:lnTo>
                      <a:lnTo>
                        <a:pt x="0" y="4"/>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6037" name="Freeform 1013"/>
                <p:cNvSpPr>
                  <a:spLocks noChangeAspect="1"/>
                </p:cNvSpPr>
                <p:nvPr/>
              </p:nvSpPr>
              <p:spPr bwMode="auto">
                <a:xfrm>
                  <a:off x="1218" y="3199"/>
                  <a:ext cx="37" cy="19"/>
                </a:xfrm>
                <a:custGeom>
                  <a:avLst/>
                  <a:gdLst/>
                  <a:ahLst/>
                  <a:cxnLst>
                    <a:cxn ang="0">
                      <a:pos x="0" y="12"/>
                    </a:cxn>
                    <a:cxn ang="0">
                      <a:pos x="11" y="19"/>
                    </a:cxn>
                    <a:cxn ang="0">
                      <a:pos x="37" y="12"/>
                    </a:cxn>
                    <a:cxn ang="0">
                      <a:pos x="26" y="0"/>
                    </a:cxn>
                    <a:cxn ang="0">
                      <a:pos x="0" y="12"/>
                    </a:cxn>
                  </a:cxnLst>
                  <a:rect l="0" t="0" r="r" b="b"/>
                  <a:pathLst>
                    <a:path w="37" h="19">
                      <a:moveTo>
                        <a:pt x="0" y="12"/>
                      </a:moveTo>
                      <a:lnTo>
                        <a:pt x="11" y="19"/>
                      </a:lnTo>
                      <a:lnTo>
                        <a:pt x="37" y="12"/>
                      </a:lnTo>
                      <a:lnTo>
                        <a:pt x="26" y="0"/>
                      </a:lnTo>
                      <a:lnTo>
                        <a:pt x="0" y="12"/>
                      </a:lnTo>
                      <a:close/>
                    </a:path>
                  </a:pathLst>
                </a:custGeom>
                <a:solidFill>
                  <a:srgbClr val="E5E5E5"/>
                </a:solidFill>
                <a:ln w="9525">
                  <a:noFill/>
                  <a:round/>
                  <a:headEnd/>
                  <a:tailEnd/>
                </a:ln>
              </p:spPr>
              <p:txBody>
                <a:bodyPr/>
                <a:lstStyle/>
                <a:p>
                  <a:endParaRPr lang="en-US"/>
                </a:p>
              </p:txBody>
            </p:sp>
            <p:sp>
              <p:nvSpPr>
                <p:cNvPr id="386038" name="Freeform 1014"/>
                <p:cNvSpPr>
                  <a:spLocks noChangeAspect="1"/>
                </p:cNvSpPr>
                <p:nvPr/>
              </p:nvSpPr>
              <p:spPr bwMode="auto">
                <a:xfrm>
                  <a:off x="1210" y="3211"/>
                  <a:ext cx="19" cy="26"/>
                </a:xfrm>
                <a:custGeom>
                  <a:avLst/>
                  <a:gdLst/>
                  <a:ahLst/>
                  <a:cxnLst>
                    <a:cxn ang="0">
                      <a:pos x="0" y="11"/>
                    </a:cxn>
                    <a:cxn ang="0">
                      <a:pos x="8" y="0"/>
                    </a:cxn>
                    <a:cxn ang="0">
                      <a:pos x="19" y="7"/>
                    </a:cxn>
                    <a:cxn ang="0">
                      <a:pos x="15" y="26"/>
                    </a:cxn>
                    <a:cxn ang="0">
                      <a:pos x="0" y="11"/>
                    </a:cxn>
                  </a:cxnLst>
                  <a:rect l="0" t="0" r="r" b="b"/>
                  <a:pathLst>
                    <a:path w="19" h="26">
                      <a:moveTo>
                        <a:pt x="0" y="11"/>
                      </a:moveTo>
                      <a:lnTo>
                        <a:pt x="8" y="0"/>
                      </a:lnTo>
                      <a:lnTo>
                        <a:pt x="19" y="7"/>
                      </a:lnTo>
                      <a:lnTo>
                        <a:pt x="15" y="26"/>
                      </a:lnTo>
                      <a:lnTo>
                        <a:pt x="0" y="11"/>
                      </a:lnTo>
                      <a:close/>
                    </a:path>
                  </a:pathLst>
                </a:custGeom>
                <a:solidFill>
                  <a:srgbClr val="606060"/>
                </a:solidFill>
                <a:ln w="9525">
                  <a:noFill/>
                  <a:round/>
                  <a:headEnd/>
                  <a:tailEnd/>
                </a:ln>
              </p:spPr>
              <p:txBody>
                <a:bodyPr/>
                <a:lstStyle/>
                <a:p>
                  <a:endParaRPr lang="en-US"/>
                </a:p>
              </p:txBody>
            </p:sp>
            <p:sp>
              <p:nvSpPr>
                <p:cNvPr id="386039" name="Freeform 1015"/>
                <p:cNvSpPr>
                  <a:spLocks noChangeAspect="1"/>
                </p:cNvSpPr>
                <p:nvPr/>
              </p:nvSpPr>
              <p:spPr bwMode="auto">
                <a:xfrm>
                  <a:off x="1173" y="3215"/>
                  <a:ext cx="49" cy="34"/>
                </a:xfrm>
                <a:custGeom>
                  <a:avLst/>
                  <a:gdLst/>
                  <a:ahLst/>
                  <a:cxnLst>
                    <a:cxn ang="0">
                      <a:pos x="0" y="19"/>
                    </a:cxn>
                    <a:cxn ang="0">
                      <a:pos x="7" y="7"/>
                    </a:cxn>
                    <a:cxn ang="0">
                      <a:pos x="34" y="0"/>
                    </a:cxn>
                    <a:cxn ang="0">
                      <a:pos x="45" y="7"/>
                    </a:cxn>
                    <a:cxn ang="0">
                      <a:pos x="49" y="22"/>
                    </a:cxn>
                    <a:cxn ang="0">
                      <a:pos x="15" y="34"/>
                    </a:cxn>
                    <a:cxn ang="0">
                      <a:pos x="0" y="19"/>
                    </a:cxn>
                  </a:cxnLst>
                  <a:rect l="0" t="0" r="r" b="b"/>
                  <a:pathLst>
                    <a:path w="49" h="34">
                      <a:moveTo>
                        <a:pt x="0" y="19"/>
                      </a:moveTo>
                      <a:lnTo>
                        <a:pt x="7" y="7"/>
                      </a:lnTo>
                      <a:lnTo>
                        <a:pt x="34" y="0"/>
                      </a:lnTo>
                      <a:lnTo>
                        <a:pt x="45" y="7"/>
                      </a:lnTo>
                      <a:lnTo>
                        <a:pt x="49" y="22"/>
                      </a:lnTo>
                      <a:lnTo>
                        <a:pt x="15" y="34"/>
                      </a:lnTo>
                      <a:lnTo>
                        <a:pt x="0" y="19"/>
                      </a:lnTo>
                      <a:close/>
                    </a:path>
                  </a:pathLst>
                </a:custGeom>
                <a:solidFill>
                  <a:srgbClr val="BFBFBF"/>
                </a:solidFill>
                <a:ln w="9525">
                  <a:noFill/>
                  <a:round/>
                  <a:headEnd/>
                  <a:tailEnd/>
                </a:ln>
              </p:spPr>
              <p:txBody>
                <a:bodyPr/>
                <a:lstStyle/>
                <a:p>
                  <a:endParaRPr lang="en-US"/>
                </a:p>
              </p:txBody>
            </p:sp>
          </p:grpSp>
          <p:sp>
            <p:nvSpPr>
              <p:cNvPr id="386040" name="Freeform 1016"/>
              <p:cNvSpPr>
                <a:spLocks noChangeAspect="1"/>
              </p:cNvSpPr>
              <p:nvPr/>
            </p:nvSpPr>
            <p:spPr bwMode="auto">
              <a:xfrm>
                <a:off x="1169" y="3222"/>
                <a:ext cx="11" cy="12"/>
              </a:xfrm>
              <a:custGeom>
                <a:avLst/>
                <a:gdLst/>
                <a:ahLst/>
                <a:cxnLst>
                  <a:cxn ang="0">
                    <a:pos x="11" y="0"/>
                  </a:cxn>
                  <a:cxn ang="0">
                    <a:pos x="11" y="0"/>
                  </a:cxn>
                  <a:cxn ang="0">
                    <a:pos x="0" y="12"/>
                  </a:cxn>
                  <a:cxn ang="0">
                    <a:pos x="4" y="12"/>
                  </a:cxn>
                  <a:cxn ang="0">
                    <a:pos x="11" y="0"/>
                  </a:cxn>
                  <a:cxn ang="0">
                    <a:pos x="11" y="0"/>
                  </a:cxn>
                  <a:cxn ang="0">
                    <a:pos x="11" y="0"/>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0"/>
                    </a:lnTo>
                    <a:lnTo>
                      <a:pt x="11" y="0"/>
                    </a:lnTo>
                    <a:lnTo>
                      <a:pt x="11" y="0"/>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86041" name="Freeform 1017"/>
              <p:cNvSpPr>
                <a:spLocks noChangeAspect="1"/>
              </p:cNvSpPr>
              <p:nvPr/>
            </p:nvSpPr>
            <p:spPr bwMode="auto">
              <a:xfrm>
                <a:off x="1180" y="3211"/>
                <a:ext cx="27" cy="11"/>
              </a:xfrm>
              <a:custGeom>
                <a:avLst/>
                <a:gdLst/>
                <a:ahLst/>
                <a:cxnLst>
                  <a:cxn ang="0">
                    <a:pos x="27" y="0"/>
                  </a:cxn>
                  <a:cxn ang="0">
                    <a:pos x="27" y="0"/>
                  </a:cxn>
                  <a:cxn ang="0">
                    <a:pos x="0" y="11"/>
                  </a:cxn>
                  <a:cxn ang="0">
                    <a:pos x="0" y="11"/>
                  </a:cxn>
                  <a:cxn ang="0">
                    <a:pos x="27" y="4"/>
                  </a:cxn>
                  <a:cxn ang="0">
                    <a:pos x="27" y="4"/>
                  </a:cxn>
                  <a:cxn ang="0">
                    <a:pos x="27" y="4"/>
                  </a:cxn>
                  <a:cxn ang="0">
                    <a:pos x="27" y="4"/>
                  </a:cxn>
                  <a:cxn ang="0">
                    <a:pos x="27" y="4"/>
                  </a:cxn>
                  <a:cxn ang="0">
                    <a:pos x="27" y="0"/>
                  </a:cxn>
                  <a:cxn ang="0">
                    <a:pos x="27" y="0"/>
                  </a:cxn>
                  <a:cxn ang="0">
                    <a:pos x="27" y="0"/>
                  </a:cxn>
                </a:cxnLst>
                <a:rect l="0" t="0" r="r" b="b"/>
                <a:pathLst>
                  <a:path w="27" h="11">
                    <a:moveTo>
                      <a:pt x="27" y="0"/>
                    </a:moveTo>
                    <a:lnTo>
                      <a:pt x="27" y="0"/>
                    </a:lnTo>
                    <a:lnTo>
                      <a:pt x="0" y="11"/>
                    </a:lnTo>
                    <a:lnTo>
                      <a:pt x="0" y="11"/>
                    </a:lnTo>
                    <a:lnTo>
                      <a:pt x="27" y="4"/>
                    </a:lnTo>
                    <a:lnTo>
                      <a:pt x="27" y="4"/>
                    </a:lnTo>
                    <a:lnTo>
                      <a:pt x="27" y="4"/>
                    </a:lnTo>
                    <a:lnTo>
                      <a:pt x="27" y="4"/>
                    </a:lnTo>
                    <a:lnTo>
                      <a:pt x="27" y="4"/>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86042" name="Freeform 1018"/>
              <p:cNvSpPr>
                <a:spLocks noChangeAspect="1"/>
              </p:cNvSpPr>
              <p:nvPr/>
            </p:nvSpPr>
            <p:spPr bwMode="auto">
              <a:xfrm>
                <a:off x="1207" y="3215"/>
                <a:ext cx="11" cy="7"/>
              </a:xfrm>
              <a:custGeom>
                <a:avLst/>
                <a:gdLst/>
                <a:ahLst/>
                <a:cxnLst>
                  <a:cxn ang="0">
                    <a:pos x="11" y="7"/>
                  </a:cxn>
                  <a:cxn ang="0">
                    <a:pos x="11" y="7"/>
                  </a:cxn>
                  <a:cxn ang="0">
                    <a:pos x="3" y="0"/>
                  </a:cxn>
                  <a:cxn ang="0">
                    <a:pos x="0" y="0"/>
                  </a:cxn>
                  <a:cxn ang="0">
                    <a:pos x="11" y="7"/>
                  </a:cxn>
                  <a:cxn ang="0">
                    <a:pos x="11" y="7"/>
                  </a:cxn>
                  <a:cxn ang="0">
                    <a:pos x="11" y="7"/>
                  </a:cxn>
                  <a:cxn ang="0">
                    <a:pos x="11" y="7"/>
                  </a:cxn>
                  <a:cxn ang="0">
                    <a:pos x="11" y="7"/>
                  </a:cxn>
                  <a:cxn ang="0">
                    <a:pos x="11" y="7"/>
                  </a:cxn>
                  <a:cxn ang="0">
                    <a:pos x="11" y="7"/>
                  </a:cxn>
                  <a:cxn ang="0">
                    <a:pos x="11" y="7"/>
                  </a:cxn>
                </a:cxnLst>
                <a:rect l="0" t="0" r="r" b="b"/>
                <a:pathLst>
                  <a:path w="11" h="7">
                    <a:moveTo>
                      <a:pt x="11" y="7"/>
                    </a:moveTo>
                    <a:lnTo>
                      <a:pt x="11" y="7"/>
                    </a:lnTo>
                    <a:lnTo>
                      <a:pt x="3" y="0"/>
                    </a:lnTo>
                    <a:lnTo>
                      <a:pt x="0" y="0"/>
                    </a:lnTo>
                    <a:lnTo>
                      <a:pt x="11" y="7"/>
                    </a:lnTo>
                    <a:lnTo>
                      <a:pt x="11" y="7"/>
                    </a:lnTo>
                    <a:lnTo>
                      <a:pt x="11"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86043" name="Freeform 1019"/>
              <p:cNvSpPr>
                <a:spLocks noChangeAspect="1"/>
              </p:cNvSpPr>
              <p:nvPr/>
            </p:nvSpPr>
            <p:spPr bwMode="auto">
              <a:xfrm>
                <a:off x="1214" y="3222"/>
                <a:ext cx="8" cy="15"/>
              </a:xfrm>
              <a:custGeom>
                <a:avLst/>
                <a:gdLst/>
                <a:ahLst/>
                <a:cxnLst>
                  <a:cxn ang="0">
                    <a:pos x="8" y="15"/>
                  </a:cxn>
                  <a:cxn ang="0">
                    <a:pos x="8" y="15"/>
                  </a:cxn>
                  <a:cxn ang="0">
                    <a:pos x="4" y="0"/>
                  </a:cxn>
                  <a:cxn ang="0">
                    <a:pos x="0" y="0"/>
                  </a:cxn>
                  <a:cxn ang="0">
                    <a:pos x="8" y="15"/>
                  </a:cxn>
                  <a:cxn ang="0">
                    <a:pos x="8" y="15"/>
                  </a:cxn>
                  <a:cxn ang="0">
                    <a:pos x="8" y="15"/>
                  </a:cxn>
                  <a:cxn ang="0">
                    <a:pos x="8" y="15"/>
                  </a:cxn>
                  <a:cxn ang="0">
                    <a:pos x="8" y="15"/>
                  </a:cxn>
                  <a:cxn ang="0">
                    <a:pos x="8" y="15"/>
                  </a:cxn>
                  <a:cxn ang="0">
                    <a:pos x="8" y="15"/>
                  </a:cxn>
                  <a:cxn ang="0">
                    <a:pos x="8" y="15"/>
                  </a:cxn>
                </a:cxnLst>
                <a:rect l="0" t="0" r="r" b="b"/>
                <a:pathLst>
                  <a:path w="8" h="15">
                    <a:moveTo>
                      <a:pt x="8" y="15"/>
                    </a:moveTo>
                    <a:lnTo>
                      <a:pt x="8" y="15"/>
                    </a:lnTo>
                    <a:lnTo>
                      <a:pt x="4" y="0"/>
                    </a:lnTo>
                    <a:lnTo>
                      <a:pt x="0" y="0"/>
                    </a:lnTo>
                    <a:lnTo>
                      <a:pt x="8" y="15"/>
                    </a:lnTo>
                    <a:lnTo>
                      <a:pt x="8" y="15"/>
                    </a:lnTo>
                    <a:lnTo>
                      <a:pt x="8" y="15"/>
                    </a:lnTo>
                    <a:lnTo>
                      <a:pt x="8" y="15"/>
                    </a:lnTo>
                    <a:lnTo>
                      <a:pt x="8" y="15"/>
                    </a:lnTo>
                    <a:lnTo>
                      <a:pt x="8" y="15"/>
                    </a:lnTo>
                    <a:lnTo>
                      <a:pt x="8" y="15"/>
                    </a:lnTo>
                    <a:lnTo>
                      <a:pt x="8" y="15"/>
                    </a:lnTo>
                    <a:close/>
                  </a:path>
                </a:pathLst>
              </a:custGeom>
              <a:solidFill>
                <a:srgbClr val="000000"/>
              </a:solidFill>
              <a:ln w="9525">
                <a:noFill/>
                <a:round/>
                <a:headEnd/>
                <a:tailEnd/>
              </a:ln>
            </p:spPr>
            <p:txBody>
              <a:bodyPr/>
              <a:lstStyle/>
              <a:p>
                <a:endParaRPr lang="en-US"/>
              </a:p>
            </p:txBody>
          </p:sp>
          <p:sp>
            <p:nvSpPr>
              <p:cNvPr id="386044" name="Freeform 1020"/>
              <p:cNvSpPr>
                <a:spLocks noChangeAspect="1"/>
              </p:cNvSpPr>
              <p:nvPr/>
            </p:nvSpPr>
            <p:spPr bwMode="auto">
              <a:xfrm>
                <a:off x="1184" y="3237"/>
                <a:ext cx="38" cy="12"/>
              </a:xfrm>
              <a:custGeom>
                <a:avLst/>
                <a:gdLst/>
                <a:ahLst/>
                <a:cxnLst>
                  <a:cxn ang="0">
                    <a:pos x="0" y="12"/>
                  </a:cxn>
                  <a:cxn ang="0">
                    <a:pos x="4" y="12"/>
                  </a:cxn>
                  <a:cxn ang="0">
                    <a:pos x="38" y="0"/>
                  </a:cxn>
                  <a:cxn ang="0">
                    <a:pos x="38" y="0"/>
                  </a:cxn>
                  <a:cxn ang="0">
                    <a:pos x="4" y="12"/>
                  </a:cxn>
                  <a:cxn ang="0">
                    <a:pos x="4" y="12"/>
                  </a:cxn>
                  <a:cxn ang="0">
                    <a:pos x="4" y="12"/>
                  </a:cxn>
                  <a:cxn ang="0">
                    <a:pos x="0" y="12"/>
                  </a:cxn>
                  <a:cxn ang="0">
                    <a:pos x="0" y="12"/>
                  </a:cxn>
                  <a:cxn ang="0">
                    <a:pos x="4" y="12"/>
                  </a:cxn>
                  <a:cxn ang="0">
                    <a:pos x="4" y="12"/>
                  </a:cxn>
                  <a:cxn ang="0">
                    <a:pos x="0" y="12"/>
                  </a:cxn>
                </a:cxnLst>
                <a:rect l="0" t="0" r="r" b="b"/>
                <a:pathLst>
                  <a:path w="38" h="12">
                    <a:moveTo>
                      <a:pt x="0" y="12"/>
                    </a:moveTo>
                    <a:lnTo>
                      <a:pt x="4" y="12"/>
                    </a:lnTo>
                    <a:lnTo>
                      <a:pt x="38" y="0"/>
                    </a:lnTo>
                    <a:lnTo>
                      <a:pt x="38" y="0"/>
                    </a:lnTo>
                    <a:lnTo>
                      <a:pt x="4" y="12"/>
                    </a:lnTo>
                    <a:lnTo>
                      <a:pt x="4" y="12"/>
                    </a:lnTo>
                    <a:lnTo>
                      <a:pt x="4" y="12"/>
                    </a:lnTo>
                    <a:lnTo>
                      <a:pt x="0" y="12"/>
                    </a:lnTo>
                    <a:lnTo>
                      <a:pt x="0" y="12"/>
                    </a:lnTo>
                    <a:lnTo>
                      <a:pt x="4" y="12"/>
                    </a:lnTo>
                    <a:lnTo>
                      <a:pt x="4" y="12"/>
                    </a:lnTo>
                    <a:lnTo>
                      <a:pt x="0" y="12"/>
                    </a:lnTo>
                    <a:close/>
                  </a:path>
                </a:pathLst>
              </a:custGeom>
              <a:solidFill>
                <a:srgbClr val="000000"/>
              </a:solidFill>
              <a:ln w="9525">
                <a:noFill/>
                <a:round/>
                <a:headEnd/>
                <a:tailEnd/>
              </a:ln>
            </p:spPr>
            <p:txBody>
              <a:bodyPr/>
              <a:lstStyle/>
              <a:p>
                <a:endParaRPr lang="en-US"/>
              </a:p>
            </p:txBody>
          </p:sp>
          <p:sp>
            <p:nvSpPr>
              <p:cNvPr id="386045" name="Freeform 1021"/>
              <p:cNvSpPr>
                <a:spLocks noChangeAspect="1"/>
              </p:cNvSpPr>
              <p:nvPr/>
            </p:nvSpPr>
            <p:spPr bwMode="auto">
              <a:xfrm>
                <a:off x="1169" y="3234"/>
                <a:ext cx="15" cy="15"/>
              </a:xfrm>
              <a:custGeom>
                <a:avLst/>
                <a:gdLst/>
                <a:ahLst/>
                <a:cxnLst>
                  <a:cxn ang="0">
                    <a:pos x="0" y="0"/>
                  </a:cxn>
                  <a:cxn ang="0">
                    <a:pos x="0" y="0"/>
                  </a:cxn>
                  <a:cxn ang="0">
                    <a:pos x="15" y="15"/>
                  </a:cxn>
                  <a:cxn ang="0">
                    <a:pos x="15" y="15"/>
                  </a:cxn>
                  <a:cxn ang="0">
                    <a:pos x="4" y="0"/>
                  </a:cxn>
                  <a:cxn ang="0">
                    <a:pos x="4" y="0"/>
                  </a:cxn>
                  <a:cxn ang="0">
                    <a:pos x="4" y="0"/>
                  </a:cxn>
                  <a:cxn ang="0">
                    <a:pos x="4" y="0"/>
                  </a:cxn>
                  <a:cxn ang="0">
                    <a:pos x="0" y="0"/>
                  </a:cxn>
                  <a:cxn ang="0">
                    <a:pos x="0" y="0"/>
                  </a:cxn>
                  <a:cxn ang="0">
                    <a:pos x="0" y="0"/>
                  </a:cxn>
                  <a:cxn ang="0">
                    <a:pos x="0" y="0"/>
                  </a:cxn>
                </a:cxnLst>
                <a:rect l="0" t="0" r="r" b="b"/>
                <a:pathLst>
                  <a:path w="15" h="15">
                    <a:moveTo>
                      <a:pt x="0" y="0"/>
                    </a:moveTo>
                    <a:lnTo>
                      <a:pt x="0" y="0"/>
                    </a:lnTo>
                    <a:lnTo>
                      <a:pt x="15" y="15"/>
                    </a:lnTo>
                    <a:lnTo>
                      <a:pt x="15" y="15"/>
                    </a:lnTo>
                    <a:lnTo>
                      <a:pt x="4" y="0"/>
                    </a:lnTo>
                    <a:lnTo>
                      <a:pt x="4" y="0"/>
                    </a:lnTo>
                    <a:lnTo>
                      <a:pt x="4" y="0"/>
                    </a:lnTo>
                    <a:lnTo>
                      <a:pt x="4"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6046" name="Freeform 1022"/>
              <p:cNvSpPr>
                <a:spLocks noChangeAspect="1"/>
              </p:cNvSpPr>
              <p:nvPr/>
            </p:nvSpPr>
            <p:spPr bwMode="auto">
              <a:xfrm>
                <a:off x="1180" y="3215"/>
                <a:ext cx="34" cy="15"/>
              </a:xfrm>
              <a:custGeom>
                <a:avLst/>
                <a:gdLst/>
                <a:ahLst/>
                <a:cxnLst>
                  <a:cxn ang="0">
                    <a:pos x="0" y="7"/>
                  </a:cxn>
                  <a:cxn ang="0">
                    <a:pos x="8" y="15"/>
                  </a:cxn>
                  <a:cxn ang="0">
                    <a:pos x="34" y="7"/>
                  </a:cxn>
                  <a:cxn ang="0">
                    <a:pos x="27" y="0"/>
                  </a:cxn>
                  <a:cxn ang="0">
                    <a:pos x="0" y="7"/>
                  </a:cxn>
                </a:cxnLst>
                <a:rect l="0" t="0" r="r" b="b"/>
                <a:pathLst>
                  <a:path w="34" h="15">
                    <a:moveTo>
                      <a:pt x="0" y="7"/>
                    </a:moveTo>
                    <a:lnTo>
                      <a:pt x="8" y="15"/>
                    </a:lnTo>
                    <a:lnTo>
                      <a:pt x="34" y="7"/>
                    </a:lnTo>
                    <a:lnTo>
                      <a:pt x="27" y="0"/>
                    </a:lnTo>
                    <a:lnTo>
                      <a:pt x="0" y="7"/>
                    </a:lnTo>
                    <a:close/>
                  </a:path>
                </a:pathLst>
              </a:custGeom>
              <a:solidFill>
                <a:srgbClr val="E5E5E5"/>
              </a:solidFill>
              <a:ln w="9525">
                <a:noFill/>
                <a:round/>
                <a:headEnd/>
                <a:tailEnd/>
              </a:ln>
            </p:spPr>
            <p:txBody>
              <a:bodyPr/>
              <a:lstStyle/>
              <a:p>
                <a:endParaRPr lang="en-US"/>
              </a:p>
            </p:txBody>
          </p:sp>
          <p:sp>
            <p:nvSpPr>
              <p:cNvPr id="386047" name="Freeform 1023"/>
              <p:cNvSpPr>
                <a:spLocks noChangeAspect="1"/>
              </p:cNvSpPr>
              <p:nvPr/>
            </p:nvSpPr>
            <p:spPr bwMode="auto">
              <a:xfrm>
                <a:off x="1173" y="3222"/>
                <a:ext cx="15" cy="27"/>
              </a:xfrm>
              <a:custGeom>
                <a:avLst/>
                <a:gdLst/>
                <a:ahLst/>
                <a:cxnLst>
                  <a:cxn ang="0">
                    <a:pos x="0" y="12"/>
                  </a:cxn>
                  <a:cxn ang="0">
                    <a:pos x="7" y="0"/>
                  </a:cxn>
                  <a:cxn ang="0">
                    <a:pos x="15" y="8"/>
                  </a:cxn>
                  <a:cxn ang="0">
                    <a:pos x="11" y="27"/>
                  </a:cxn>
                  <a:cxn ang="0">
                    <a:pos x="0" y="12"/>
                  </a:cxn>
                </a:cxnLst>
                <a:rect l="0" t="0" r="r" b="b"/>
                <a:pathLst>
                  <a:path w="15" h="27">
                    <a:moveTo>
                      <a:pt x="0" y="12"/>
                    </a:moveTo>
                    <a:lnTo>
                      <a:pt x="7" y="0"/>
                    </a:lnTo>
                    <a:lnTo>
                      <a:pt x="15" y="8"/>
                    </a:lnTo>
                    <a:lnTo>
                      <a:pt x="11" y="27"/>
                    </a:lnTo>
                    <a:lnTo>
                      <a:pt x="0" y="12"/>
                    </a:lnTo>
                    <a:close/>
                  </a:path>
                </a:pathLst>
              </a:custGeom>
              <a:solidFill>
                <a:srgbClr val="606060"/>
              </a:solidFill>
              <a:ln w="9525">
                <a:noFill/>
                <a:round/>
                <a:headEnd/>
                <a:tailEnd/>
              </a:ln>
            </p:spPr>
            <p:txBody>
              <a:bodyPr/>
              <a:lstStyle/>
              <a:p>
                <a:endParaRPr lang="en-US"/>
              </a:p>
            </p:txBody>
          </p:sp>
          <p:sp>
            <p:nvSpPr>
              <p:cNvPr id="386048" name="Freeform 1024"/>
              <p:cNvSpPr>
                <a:spLocks noChangeAspect="1"/>
              </p:cNvSpPr>
              <p:nvPr/>
            </p:nvSpPr>
            <p:spPr bwMode="auto">
              <a:xfrm>
                <a:off x="1500" y="3108"/>
                <a:ext cx="53" cy="34"/>
              </a:xfrm>
              <a:custGeom>
                <a:avLst/>
                <a:gdLst/>
                <a:ahLst/>
                <a:cxnLst>
                  <a:cxn ang="0">
                    <a:pos x="0" y="19"/>
                  </a:cxn>
                  <a:cxn ang="0">
                    <a:pos x="11" y="8"/>
                  </a:cxn>
                  <a:cxn ang="0">
                    <a:pos x="38" y="0"/>
                  </a:cxn>
                  <a:cxn ang="0">
                    <a:pos x="45" y="8"/>
                  </a:cxn>
                  <a:cxn ang="0">
                    <a:pos x="53" y="23"/>
                  </a:cxn>
                  <a:cxn ang="0">
                    <a:pos x="15" y="34"/>
                  </a:cxn>
                  <a:cxn ang="0">
                    <a:pos x="0" y="19"/>
                  </a:cxn>
                </a:cxnLst>
                <a:rect l="0" t="0" r="r" b="b"/>
                <a:pathLst>
                  <a:path w="53" h="34">
                    <a:moveTo>
                      <a:pt x="0" y="19"/>
                    </a:moveTo>
                    <a:lnTo>
                      <a:pt x="11" y="8"/>
                    </a:lnTo>
                    <a:lnTo>
                      <a:pt x="38" y="0"/>
                    </a:lnTo>
                    <a:lnTo>
                      <a:pt x="45" y="8"/>
                    </a:lnTo>
                    <a:lnTo>
                      <a:pt x="53" y="23"/>
                    </a:lnTo>
                    <a:lnTo>
                      <a:pt x="15" y="34"/>
                    </a:lnTo>
                    <a:lnTo>
                      <a:pt x="0" y="19"/>
                    </a:lnTo>
                    <a:close/>
                  </a:path>
                </a:pathLst>
              </a:custGeom>
              <a:solidFill>
                <a:srgbClr val="BFBFBF"/>
              </a:solidFill>
              <a:ln w="9525">
                <a:noFill/>
                <a:round/>
                <a:headEnd/>
                <a:tailEnd/>
              </a:ln>
            </p:spPr>
            <p:txBody>
              <a:bodyPr/>
              <a:lstStyle/>
              <a:p>
                <a:endParaRPr lang="en-US"/>
              </a:p>
            </p:txBody>
          </p:sp>
          <p:sp>
            <p:nvSpPr>
              <p:cNvPr id="386049" name="Freeform 1025"/>
              <p:cNvSpPr>
                <a:spLocks noChangeAspect="1"/>
              </p:cNvSpPr>
              <p:nvPr/>
            </p:nvSpPr>
            <p:spPr bwMode="auto">
              <a:xfrm>
                <a:off x="1500" y="3116"/>
                <a:ext cx="11" cy="11"/>
              </a:xfrm>
              <a:custGeom>
                <a:avLst/>
                <a:gdLst/>
                <a:ahLst/>
                <a:cxnLst>
                  <a:cxn ang="0">
                    <a:pos x="11" y="0"/>
                  </a:cxn>
                  <a:cxn ang="0">
                    <a:pos x="8" y="0"/>
                  </a:cxn>
                  <a:cxn ang="0">
                    <a:pos x="0" y="11"/>
                  </a:cxn>
                  <a:cxn ang="0">
                    <a:pos x="4" y="11"/>
                  </a:cxn>
                  <a:cxn ang="0">
                    <a:pos x="11" y="0"/>
                  </a:cxn>
                  <a:cxn ang="0">
                    <a:pos x="11" y="0"/>
                  </a:cxn>
                  <a:cxn ang="0">
                    <a:pos x="11" y="0"/>
                  </a:cxn>
                  <a:cxn ang="0">
                    <a:pos x="11" y="0"/>
                  </a:cxn>
                  <a:cxn ang="0">
                    <a:pos x="11" y="0"/>
                  </a:cxn>
                  <a:cxn ang="0">
                    <a:pos x="11" y="0"/>
                  </a:cxn>
                  <a:cxn ang="0">
                    <a:pos x="8" y="0"/>
                  </a:cxn>
                  <a:cxn ang="0">
                    <a:pos x="11" y="0"/>
                  </a:cxn>
                </a:cxnLst>
                <a:rect l="0" t="0" r="r" b="b"/>
                <a:pathLst>
                  <a:path w="11" h="11">
                    <a:moveTo>
                      <a:pt x="11" y="0"/>
                    </a:moveTo>
                    <a:lnTo>
                      <a:pt x="8" y="0"/>
                    </a:lnTo>
                    <a:lnTo>
                      <a:pt x="0" y="11"/>
                    </a:lnTo>
                    <a:lnTo>
                      <a:pt x="4" y="11"/>
                    </a:lnTo>
                    <a:lnTo>
                      <a:pt x="11" y="0"/>
                    </a:lnTo>
                    <a:lnTo>
                      <a:pt x="11" y="0"/>
                    </a:lnTo>
                    <a:lnTo>
                      <a:pt x="11" y="0"/>
                    </a:lnTo>
                    <a:lnTo>
                      <a:pt x="11" y="0"/>
                    </a:lnTo>
                    <a:lnTo>
                      <a:pt x="11" y="0"/>
                    </a:lnTo>
                    <a:lnTo>
                      <a:pt x="11" y="0"/>
                    </a:lnTo>
                    <a:lnTo>
                      <a:pt x="8" y="0"/>
                    </a:lnTo>
                    <a:lnTo>
                      <a:pt x="11" y="0"/>
                    </a:lnTo>
                    <a:close/>
                  </a:path>
                </a:pathLst>
              </a:custGeom>
              <a:solidFill>
                <a:srgbClr val="000000"/>
              </a:solidFill>
              <a:ln w="9525">
                <a:noFill/>
                <a:round/>
                <a:headEnd/>
                <a:tailEnd/>
              </a:ln>
            </p:spPr>
            <p:txBody>
              <a:bodyPr/>
              <a:lstStyle/>
              <a:p>
                <a:endParaRPr lang="en-US"/>
              </a:p>
            </p:txBody>
          </p:sp>
          <p:sp>
            <p:nvSpPr>
              <p:cNvPr id="386050" name="Freeform 1026"/>
              <p:cNvSpPr>
                <a:spLocks noChangeAspect="1"/>
              </p:cNvSpPr>
              <p:nvPr/>
            </p:nvSpPr>
            <p:spPr bwMode="auto">
              <a:xfrm>
                <a:off x="1511" y="3108"/>
                <a:ext cx="27" cy="8"/>
              </a:xfrm>
              <a:custGeom>
                <a:avLst/>
                <a:gdLst/>
                <a:ahLst/>
                <a:cxnLst>
                  <a:cxn ang="0">
                    <a:pos x="27" y="0"/>
                  </a:cxn>
                  <a:cxn ang="0">
                    <a:pos x="27" y="0"/>
                  </a:cxn>
                  <a:cxn ang="0">
                    <a:pos x="0" y="8"/>
                  </a:cxn>
                  <a:cxn ang="0">
                    <a:pos x="0" y="8"/>
                  </a:cxn>
                  <a:cxn ang="0">
                    <a:pos x="27" y="0"/>
                  </a:cxn>
                  <a:cxn ang="0">
                    <a:pos x="27" y="0"/>
                  </a:cxn>
                  <a:cxn ang="0">
                    <a:pos x="27" y="0"/>
                  </a:cxn>
                  <a:cxn ang="0">
                    <a:pos x="27" y="0"/>
                  </a:cxn>
                  <a:cxn ang="0">
                    <a:pos x="27" y="0"/>
                  </a:cxn>
                  <a:cxn ang="0">
                    <a:pos x="27" y="0"/>
                  </a:cxn>
                  <a:cxn ang="0">
                    <a:pos x="27" y="0"/>
                  </a:cxn>
                  <a:cxn ang="0">
                    <a:pos x="27" y="0"/>
                  </a:cxn>
                </a:cxnLst>
                <a:rect l="0" t="0" r="r" b="b"/>
                <a:pathLst>
                  <a:path w="27" h="8">
                    <a:moveTo>
                      <a:pt x="27" y="0"/>
                    </a:moveTo>
                    <a:lnTo>
                      <a:pt x="27" y="0"/>
                    </a:lnTo>
                    <a:lnTo>
                      <a:pt x="0" y="8"/>
                    </a:lnTo>
                    <a:lnTo>
                      <a:pt x="0" y="8"/>
                    </a:lnTo>
                    <a:lnTo>
                      <a:pt x="27" y="0"/>
                    </a:lnTo>
                    <a:lnTo>
                      <a:pt x="27" y="0"/>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86051" name="Freeform 1027"/>
              <p:cNvSpPr>
                <a:spLocks noChangeAspect="1"/>
              </p:cNvSpPr>
              <p:nvPr/>
            </p:nvSpPr>
            <p:spPr bwMode="auto">
              <a:xfrm>
                <a:off x="1538" y="3108"/>
                <a:ext cx="7" cy="8"/>
              </a:xfrm>
              <a:custGeom>
                <a:avLst/>
                <a:gdLst/>
                <a:ahLst/>
                <a:cxnLst>
                  <a:cxn ang="0">
                    <a:pos x="7" y="8"/>
                  </a:cxn>
                  <a:cxn ang="0">
                    <a:pos x="7" y="8"/>
                  </a:cxn>
                  <a:cxn ang="0">
                    <a:pos x="0" y="0"/>
                  </a:cxn>
                  <a:cxn ang="0">
                    <a:pos x="0" y="0"/>
                  </a:cxn>
                  <a:cxn ang="0">
                    <a:pos x="7" y="8"/>
                  </a:cxn>
                  <a:cxn ang="0">
                    <a:pos x="7" y="8"/>
                  </a:cxn>
                  <a:cxn ang="0">
                    <a:pos x="7" y="8"/>
                  </a:cxn>
                  <a:cxn ang="0">
                    <a:pos x="7" y="8"/>
                  </a:cxn>
                  <a:cxn ang="0">
                    <a:pos x="7" y="8"/>
                  </a:cxn>
                  <a:cxn ang="0">
                    <a:pos x="7" y="8"/>
                  </a:cxn>
                  <a:cxn ang="0">
                    <a:pos x="7" y="8"/>
                  </a:cxn>
                  <a:cxn ang="0">
                    <a:pos x="7" y="8"/>
                  </a:cxn>
                </a:cxnLst>
                <a:rect l="0" t="0" r="r" b="b"/>
                <a:pathLst>
                  <a:path w="7" h="8">
                    <a:moveTo>
                      <a:pt x="7" y="8"/>
                    </a:moveTo>
                    <a:lnTo>
                      <a:pt x="7" y="8"/>
                    </a:lnTo>
                    <a:lnTo>
                      <a:pt x="0" y="0"/>
                    </a:lnTo>
                    <a:lnTo>
                      <a:pt x="0" y="0"/>
                    </a:lnTo>
                    <a:lnTo>
                      <a:pt x="7" y="8"/>
                    </a:lnTo>
                    <a:lnTo>
                      <a:pt x="7" y="8"/>
                    </a:lnTo>
                    <a:lnTo>
                      <a:pt x="7" y="8"/>
                    </a:lnTo>
                    <a:lnTo>
                      <a:pt x="7" y="8"/>
                    </a:lnTo>
                    <a:lnTo>
                      <a:pt x="7" y="8"/>
                    </a:lnTo>
                    <a:lnTo>
                      <a:pt x="7" y="8"/>
                    </a:lnTo>
                    <a:lnTo>
                      <a:pt x="7" y="8"/>
                    </a:lnTo>
                    <a:lnTo>
                      <a:pt x="7" y="8"/>
                    </a:lnTo>
                    <a:close/>
                  </a:path>
                </a:pathLst>
              </a:custGeom>
              <a:solidFill>
                <a:srgbClr val="000000"/>
              </a:solidFill>
              <a:ln w="9525">
                <a:noFill/>
                <a:round/>
                <a:headEnd/>
                <a:tailEnd/>
              </a:ln>
            </p:spPr>
            <p:txBody>
              <a:bodyPr/>
              <a:lstStyle/>
              <a:p>
                <a:endParaRPr lang="en-US"/>
              </a:p>
            </p:txBody>
          </p:sp>
          <p:sp>
            <p:nvSpPr>
              <p:cNvPr id="386052" name="Freeform 1028"/>
              <p:cNvSpPr>
                <a:spLocks noChangeAspect="1"/>
              </p:cNvSpPr>
              <p:nvPr/>
            </p:nvSpPr>
            <p:spPr bwMode="auto">
              <a:xfrm>
                <a:off x="1545" y="3116"/>
                <a:ext cx="8" cy="19"/>
              </a:xfrm>
              <a:custGeom>
                <a:avLst/>
                <a:gdLst/>
                <a:ahLst/>
                <a:cxnLst>
                  <a:cxn ang="0">
                    <a:pos x="8" y="19"/>
                  </a:cxn>
                  <a:cxn ang="0">
                    <a:pos x="8" y="15"/>
                  </a:cxn>
                  <a:cxn ang="0">
                    <a:pos x="4" y="0"/>
                  </a:cxn>
                  <a:cxn ang="0">
                    <a:pos x="0" y="4"/>
                  </a:cxn>
                  <a:cxn ang="0">
                    <a:pos x="8" y="15"/>
                  </a:cxn>
                  <a:cxn ang="0">
                    <a:pos x="8" y="15"/>
                  </a:cxn>
                  <a:cxn ang="0">
                    <a:pos x="8" y="15"/>
                  </a:cxn>
                  <a:cxn ang="0">
                    <a:pos x="8" y="19"/>
                  </a:cxn>
                  <a:cxn ang="0">
                    <a:pos x="8" y="19"/>
                  </a:cxn>
                  <a:cxn ang="0">
                    <a:pos x="8" y="19"/>
                  </a:cxn>
                  <a:cxn ang="0">
                    <a:pos x="8" y="15"/>
                  </a:cxn>
                  <a:cxn ang="0">
                    <a:pos x="8" y="19"/>
                  </a:cxn>
                </a:cxnLst>
                <a:rect l="0" t="0" r="r" b="b"/>
                <a:pathLst>
                  <a:path w="8" h="19">
                    <a:moveTo>
                      <a:pt x="8" y="19"/>
                    </a:moveTo>
                    <a:lnTo>
                      <a:pt x="8" y="15"/>
                    </a:lnTo>
                    <a:lnTo>
                      <a:pt x="4" y="0"/>
                    </a:lnTo>
                    <a:lnTo>
                      <a:pt x="0" y="4"/>
                    </a:lnTo>
                    <a:lnTo>
                      <a:pt x="8" y="15"/>
                    </a:lnTo>
                    <a:lnTo>
                      <a:pt x="8" y="15"/>
                    </a:lnTo>
                    <a:lnTo>
                      <a:pt x="8" y="15"/>
                    </a:lnTo>
                    <a:lnTo>
                      <a:pt x="8" y="19"/>
                    </a:lnTo>
                    <a:lnTo>
                      <a:pt x="8" y="19"/>
                    </a:lnTo>
                    <a:lnTo>
                      <a:pt x="8" y="19"/>
                    </a:lnTo>
                    <a:lnTo>
                      <a:pt x="8" y="15"/>
                    </a:lnTo>
                    <a:lnTo>
                      <a:pt x="8" y="19"/>
                    </a:lnTo>
                    <a:close/>
                  </a:path>
                </a:pathLst>
              </a:custGeom>
              <a:solidFill>
                <a:srgbClr val="000000"/>
              </a:solidFill>
              <a:ln w="9525">
                <a:noFill/>
                <a:round/>
                <a:headEnd/>
                <a:tailEnd/>
              </a:ln>
            </p:spPr>
            <p:txBody>
              <a:bodyPr/>
              <a:lstStyle/>
              <a:p>
                <a:endParaRPr lang="en-US"/>
              </a:p>
            </p:txBody>
          </p:sp>
          <p:sp>
            <p:nvSpPr>
              <p:cNvPr id="386053" name="Freeform 1029"/>
              <p:cNvSpPr>
                <a:spLocks noChangeAspect="1"/>
              </p:cNvSpPr>
              <p:nvPr/>
            </p:nvSpPr>
            <p:spPr bwMode="auto">
              <a:xfrm>
                <a:off x="1515" y="3131"/>
                <a:ext cx="38" cy="11"/>
              </a:xfrm>
              <a:custGeom>
                <a:avLst/>
                <a:gdLst/>
                <a:ahLst/>
                <a:cxnLst>
                  <a:cxn ang="0">
                    <a:pos x="0" y="11"/>
                  </a:cxn>
                  <a:cxn ang="0">
                    <a:pos x="0" y="11"/>
                  </a:cxn>
                  <a:cxn ang="0">
                    <a:pos x="38" y="0"/>
                  </a:cxn>
                  <a:cxn ang="0">
                    <a:pos x="34" y="0"/>
                  </a:cxn>
                  <a:cxn ang="0">
                    <a:pos x="0" y="11"/>
                  </a:cxn>
                  <a:cxn ang="0">
                    <a:pos x="0" y="11"/>
                  </a:cxn>
                  <a:cxn ang="0">
                    <a:pos x="0" y="11"/>
                  </a:cxn>
                  <a:cxn ang="0">
                    <a:pos x="0" y="11"/>
                  </a:cxn>
                  <a:cxn ang="0">
                    <a:pos x="0" y="11"/>
                  </a:cxn>
                  <a:cxn ang="0">
                    <a:pos x="0" y="11"/>
                  </a:cxn>
                  <a:cxn ang="0">
                    <a:pos x="0" y="11"/>
                  </a:cxn>
                  <a:cxn ang="0">
                    <a:pos x="0" y="11"/>
                  </a:cxn>
                </a:cxnLst>
                <a:rect l="0" t="0" r="r" b="b"/>
                <a:pathLst>
                  <a:path w="38" h="11">
                    <a:moveTo>
                      <a:pt x="0" y="11"/>
                    </a:moveTo>
                    <a:lnTo>
                      <a:pt x="0" y="11"/>
                    </a:lnTo>
                    <a:lnTo>
                      <a:pt x="38" y="0"/>
                    </a:lnTo>
                    <a:lnTo>
                      <a:pt x="34" y="0"/>
                    </a:lnTo>
                    <a:lnTo>
                      <a:pt x="0" y="11"/>
                    </a:lnTo>
                    <a:lnTo>
                      <a:pt x="0" y="11"/>
                    </a:lnTo>
                    <a:lnTo>
                      <a:pt x="0" y="11"/>
                    </a:lnTo>
                    <a:lnTo>
                      <a:pt x="0" y="11"/>
                    </a:lnTo>
                    <a:lnTo>
                      <a:pt x="0" y="11"/>
                    </a:lnTo>
                    <a:lnTo>
                      <a:pt x="0" y="11"/>
                    </a:lnTo>
                    <a:lnTo>
                      <a:pt x="0" y="11"/>
                    </a:lnTo>
                    <a:lnTo>
                      <a:pt x="0" y="11"/>
                    </a:lnTo>
                    <a:close/>
                  </a:path>
                </a:pathLst>
              </a:custGeom>
              <a:solidFill>
                <a:srgbClr val="000000"/>
              </a:solidFill>
              <a:ln w="9525">
                <a:noFill/>
                <a:round/>
                <a:headEnd/>
                <a:tailEnd/>
              </a:ln>
            </p:spPr>
            <p:txBody>
              <a:bodyPr/>
              <a:lstStyle/>
              <a:p>
                <a:endParaRPr lang="en-US"/>
              </a:p>
            </p:txBody>
          </p:sp>
          <p:sp>
            <p:nvSpPr>
              <p:cNvPr id="386054" name="Freeform 1030"/>
              <p:cNvSpPr>
                <a:spLocks noChangeAspect="1"/>
              </p:cNvSpPr>
              <p:nvPr/>
            </p:nvSpPr>
            <p:spPr bwMode="auto">
              <a:xfrm>
                <a:off x="1500" y="3127"/>
                <a:ext cx="15" cy="15"/>
              </a:xfrm>
              <a:custGeom>
                <a:avLst/>
                <a:gdLst/>
                <a:ahLst/>
                <a:cxnLst>
                  <a:cxn ang="0">
                    <a:pos x="0" y="0"/>
                  </a:cxn>
                  <a:cxn ang="0">
                    <a:pos x="0" y="4"/>
                  </a:cxn>
                  <a:cxn ang="0">
                    <a:pos x="15" y="15"/>
                  </a:cxn>
                  <a:cxn ang="0">
                    <a:pos x="15" y="15"/>
                  </a:cxn>
                  <a:cxn ang="0">
                    <a:pos x="4" y="0"/>
                  </a:cxn>
                  <a:cxn ang="0">
                    <a:pos x="4" y="4"/>
                  </a:cxn>
                  <a:cxn ang="0">
                    <a:pos x="4" y="0"/>
                  </a:cxn>
                  <a:cxn ang="0">
                    <a:pos x="0" y="0"/>
                  </a:cxn>
                  <a:cxn ang="0">
                    <a:pos x="0" y="0"/>
                  </a:cxn>
                  <a:cxn ang="0">
                    <a:pos x="0" y="0"/>
                  </a:cxn>
                  <a:cxn ang="0">
                    <a:pos x="0" y="4"/>
                  </a:cxn>
                  <a:cxn ang="0">
                    <a:pos x="0" y="0"/>
                  </a:cxn>
                </a:cxnLst>
                <a:rect l="0" t="0" r="r" b="b"/>
                <a:pathLst>
                  <a:path w="15" h="15">
                    <a:moveTo>
                      <a:pt x="0" y="0"/>
                    </a:moveTo>
                    <a:lnTo>
                      <a:pt x="0" y="4"/>
                    </a:lnTo>
                    <a:lnTo>
                      <a:pt x="15" y="15"/>
                    </a:lnTo>
                    <a:lnTo>
                      <a:pt x="15" y="15"/>
                    </a:lnTo>
                    <a:lnTo>
                      <a:pt x="4" y="0"/>
                    </a:lnTo>
                    <a:lnTo>
                      <a:pt x="4" y="4"/>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6055" name="Freeform 1031"/>
              <p:cNvSpPr>
                <a:spLocks noChangeAspect="1"/>
              </p:cNvSpPr>
              <p:nvPr/>
            </p:nvSpPr>
            <p:spPr bwMode="auto">
              <a:xfrm>
                <a:off x="1511" y="3108"/>
                <a:ext cx="34" cy="15"/>
              </a:xfrm>
              <a:custGeom>
                <a:avLst/>
                <a:gdLst/>
                <a:ahLst/>
                <a:cxnLst>
                  <a:cxn ang="0">
                    <a:pos x="0" y="8"/>
                  </a:cxn>
                  <a:cxn ang="0">
                    <a:pos x="8" y="15"/>
                  </a:cxn>
                  <a:cxn ang="0">
                    <a:pos x="34" y="8"/>
                  </a:cxn>
                  <a:cxn ang="0">
                    <a:pos x="27" y="0"/>
                  </a:cxn>
                  <a:cxn ang="0">
                    <a:pos x="0" y="8"/>
                  </a:cxn>
                </a:cxnLst>
                <a:rect l="0" t="0" r="r" b="b"/>
                <a:pathLst>
                  <a:path w="34" h="15">
                    <a:moveTo>
                      <a:pt x="0" y="8"/>
                    </a:moveTo>
                    <a:lnTo>
                      <a:pt x="8" y="15"/>
                    </a:lnTo>
                    <a:lnTo>
                      <a:pt x="34" y="8"/>
                    </a:lnTo>
                    <a:lnTo>
                      <a:pt x="27" y="0"/>
                    </a:lnTo>
                    <a:lnTo>
                      <a:pt x="0" y="8"/>
                    </a:lnTo>
                    <a:close/>
                  </a:path>
                </a:pathLst>
              </a:custGeom>
              <a:solidFill>
                <a:srgbClr val="E5E5E5"/>
              </a:solidFill>
              <a:ln w="9525">
                <a:noFill/>
                <a:round/>
                <a:headEnd/>
                <a:tailEnd/>
              </a:ln>
            </p:spPr>
            <p:txBody>
              <a:bodyPr/>
              <a:lstStyle/>
              <a:p>
                <a:endParaRPr lang="en-US"/>
              </a:p>
            </p:txBody>
          </p:sp>
          <p:sp>
            <p:nvSpPr>
              <p:cNvPr id="386056" name="Freeform 1032"/>
              <p:cNvSpPr>
                <a:spLocks noChangeAspect="1"/>
              </p:cNvSpPr>
              <p:nvPr/>
            </p:nvSpPr>
            <p:spPr bwMode="auto">
              <a:xfrm>
                <a:off x="1504" y="3116"/>
                <a:ext cx="15" cy="26"/>
              </a:xfrm>
              <a:custGeom>
                <a:avLst/>
                <a:gdLst/>
                <a:ahLst/>
                <a:cxnLst>
                  <a:cxn ang="0">
                    <a:pos x="0" y="11"/>
                  </a:cxn>
                  <a:cxn ang="0">
                    <a:pos x="7" y="0"/>
                  </a:cxn>
                  <a:cxn ang="0">
                    <a:pos x="15" y="11"/>
                  </a:cxn>
                  <a:cxn ang="0">
                    <a:pos x="11" y="26"/>
                  </a:cxn>
                  <a:cxn ang="0">
                    <a:pos x="0" y="11"/>
                  </a:cxn>
                </a:cxnLst>
                <a:rect l="0" t="0" r="r" b="b"/>
                <a:pathLst>
                  <a:path w="15" h="26">
                    <a:moveTo>
                      <a:pt x="0" y="11"/>
                    </a:moveTo>
                    <a:lnTo>
                      <a:pt x="7" y="0"/>
                    </a:lnTo>
                    <a:lnTo>
                      <a:pt x="15" y="11"/>
                    </a:lnTo>
                    <a:lnTo>
                      <a:pt x="11" y="26"/>
                    </a:lnTo>
                    <a:lnTo>
                      <a:pt x="0" y="11"/>
                    </a:lnTo>
                    <a:close/>
                  </a:path>
                </a:pathLst>
              </a:custGeom>
              <a:solidFill>
                <a:srgbClr val="606060"/>
              </a:solidFill>
              <a:ln w="9525">
                <a:noFill/>
                <a:round/>
                <a:headEnd/>
                <a:tailEnd/>
              </a:ln>
            </p:spPr>
            <p:txBody>
              <a:bodyPr/>
              <a:lstStyle/>
              <a:p>
                <a:endParaRPr lang="en-US"/>
              </a:p>
            </p:txBody>
          </p:sp>
          <p:sp>
            <p:nvSpPr>
              <p:cNvPr id="386057" name="Freeform 1033"/>
              <p:cNvSpPr>
                <a:spLocks noChangeAspect="1"/>
              </p:cNvSpPr>
              <p:nvPr/>
            </p:nvSpPr>
            <p:spPr bwMode="auto">
              <a:xfrm>
                <a:off x="1462" y="3120"/>
                <a:ext cx="53" cy="38"/>
              </a:xfrm>
              <a:custGeom>
                <a:avLst/>
                <a:gdLst/>
                <a:ahLst/>
                <a:cxnLst>
                  <a:cxn ang="0">
                    <a:pos x="0" y="22"/>
                  </a:cxn>
                  <a:cxn ang="0">
                    <a:pos x="12" y="11"/>
                  </a:cxn>
                  <a:cxn ang="0">
                    <a:pos x="38" y="0"/>
                  </a:cxn>
                  <a:cxn ang="0">
                    <a:pos x="46" y="11"/>
                  </a:cxn>
                  <a:cxn ang="0">
                    <a:pos x="53" y="26"/>
                  </a:cxn>
                  <a:cxn ang="0">
                    <a:pos x="16" y="38"/>
                  </a:cxn>
                  <a:cxn ang="0">
                    <a:pos x="0" y="22"/>
                  </a:cxn>
                </a:cxnLst>
                <a:rect l="0" t="0" r="r" b="b"/>
                <a:pathLst>
                  <a:path w="53" h="38">
                    <a:moveTo>
                      <a:pt x="0" y="22"/>
                    </a:moveTo>
                    <a:lnTo>
                      <a:pt x="12" y="11"/>
                    </a:lnTo>
                    <a:lnTo>
                      <a:pt x="38" y="0"/>
                    </a:lnTo>
                    <a:lnTo>
                      <a:pt x="46" y="11"/>
                    </a:lnTo>
                    <a:lnTo>
                      <a:pt x="53" y="26"/>
                    </a:lnTo>
                    <a:lnTo>
                      <a:pt x="16" y="38"/>
                    </a:lnTo>
                    <a:lnTo>
                      <a:pt x="0" y="22"/>
                    </a:lnTo>
                    <a:close/>
                  </a:path>
                </a:pathLst>
              </a:custGeom>
              <a:solidFill>
                <a:srgbClr val="BFBFBF"/>
              </a:solidFill>
              <a:ln w="9525">
                <a:noFill/>
                <a:round/>
                <a:headEnd/>
                <a:tailEnd/>
              </a:ln>
            </p:spPr>
            <p:txBody>
              <a:bodyPr/>
              <a:lstStyle/>
              <a:p>
                <a:endParaRPr lang="en-US"/>
              </a:p>
            </p:txBody>
          </p:sp>
          <p:sp>
            <p:nvSpPr>
              <p:cNvPr id="386058" name="Freeform 1034"/>
              <p:cNvSpPr>
                <a:spLocks noChangeAspect="1"/>
              </p:cNvSpPr>
              <p:nvPr/>
            </p:nvSpPr>
            <p:spPr bwMode="auto">
              <a:xfrm>
                <a:off x="1462" y="3127"/>
                <a:ext cx="12" cy="15"/>
              </a:xfrm>
              <a:custGeom>
                <a:avLst/>
                <a:gdLst/>
                <a:ahLst/>
                <a:cxnLst>
                  <a:cxn ang="0">
                    <a:pos x="12" y="0"/>
                  </a:cxn>
                  <a:cxn ang="0">
                    <a:pos x="8" y="0"/>
                  </a:cxn>
                  <a:cxn ang="0">
                    <a:pos x="0" y="12"/>
                  </a:cxn>
                  <a:cxn ang="0">
                    <a:pos x="0" y="15"/>
                  </a:cxn>
                  <a:cxn ang="0">
                    <a:pos x="12" y="4"/>
                  </a:cxn>
                  <a:cxn ang="0">
                    <a:pos x="12" y="4"/>
                  </a:cxn>
                  <a:cxn ang="0">
                    <a:pos x="12" y="4"/>
                  </a:cxn>
                  <a:cxn ang="0">
                    <a:pos x="12" y="0"/>
                  </a:cxn>
                  <a:cxn ang="0">
                    <a:pos x="12" y="0"/>
                  </a:cxn>
                  <a:cxn ang="0">
                    <a:pos x="12" y="0"/>
                  </a:cxn>
                  <a:cxn ang="0">
                    <a:pos x="8" y="0"/>
                  </a:cxn>
                  <a:cxn ang="0">
                    <a:pos x="12" y="0"/>
                  </a:cxn>
                </a:cxnLst>
                <a:rect l="0" t="0" r="r" b="b"/>
                <a:pathLst>
                  <a:path w="12" h="15">
                    <a:moveTo>
                      <a:pt x="12" y="0"/>
                    </a:moveTo>
                    <a:lnTo>
                      <a:pt x="8" y="0"/>
                    </a:lnTo>
                    <a:lnTo>
                      <a:pt x="0" y="12"/>
                    </a:lnTo>
                    <a:lnTo>
                      <a:pt x="0" y="15"/>
                    </a:lnTo>
                    <a:lnTo>
                      <a:pt x="12" y="4"/>
                    </a:lnTo>
                    <a:lnTo>
                      <a:pt x="12" y="4"/>
                    </a:lnTo>
                    <a:lnTo>
                      <a:pt x="12" y="4"/>
                    </a:lnTo>
                    <a:lnTo>
                      <a:pt x="12" y="0"/>
                    </a:lnTo>
                    <a:lnTo>
                      <a:pt x="12" y="0"/>
                    </a:lnTo>
                    <a:lnTo>
                      <a:pt x="12" y="0"/>
                    </a:lnTo>
                    <a:lnTo>
                      <a:pt x="8" y="0"/>
                    </a:lnTo>
                    <a:lnTo>
                      <a:pt x="12" y="0"/>
                    </a:lnTo>
                    <a:close/>
                  </a:path>
                </a:pathLst>
              </a:custGeom>
              <a:solidFill>
                <a:srgbClr val="000000"/>
              </a:solidFill>
              <a:ln w="9525">
                <a:noFill/>
                <a:round/>
                <a:headEnd/>
                <a:tailEnd/>
              </a:ln>
            </p:spPr>
            <p:txBody>
              <a:bodyPr/>
              <a:lstStyle/>
              <a:p>
                <a:endParaRPr lang="en-US"/>
              </a:p>
            </p:txBody>
          </p:sp>
          <p:sp>
            <p:nvSpPr>
              <p:cNvPr id="386059" name="Freeform 1035"/>
              <p:cNvSpPr>
                <a:spLocks noChangeAspect="1"/>
              </p:cNvSpPr>
              <p:nvPr/>
            </p:nvSpPr>
            <p:spPr bwMode="auto">
              <a:xfrm>
                <a:off x="1470" y="3120"/>
                <a:ext cx="30" cy="11"/>
              </a:xfrm>
              <a:custGeom>
                <a:avLst/>
                <a:gdLst/>
                <a:ahLst/>
                <a:cxnLst>
                  <a:cxn ang="0">
                    <a:pos x="30" y="0"/>
                  </a:cxn>
                  <a:cxn ang="0">
                    <a:pos x="30" y="0"/>
                  </a:cxn>
                  <a:cxn ang="0">
                    <a:pos x="0" y="7"/>
                  </a:cxn>
                  <a:cxn ang="0">
                    <a:pos x="0" y="11"/>
                  </a:cxn>
                  <a:cxn ang="0">
                    <a:pos x="30" y="3"/>
                  </a:cxn>
                  <a:cxn ang="0">
                    <a:pos x="30" y="0"/>
                  </a:cxn>
                  <a:cxn ang="0">
                    <a:pos x="30" y="3"/>
                  </a:cxn>
                  <a:cxn ang="0">
                    <a:pos x="30" y="0"/>
                  </a:cxn>
                  <a:cxn ang="0">
                    <a:pos x="30" y="0"/>
                  </a:cxn>
                  <a:cxn ang="0">
                    <a:pos x="30" y="0"/>
                  </a:cxn>
                  <a:cxn ang="0">
                    <a:pos x="30" y="0"/>
                  </a:cxn>
                  <a:cxn ang="0">
                    <a:pos x="30" y="0"/>
                  </a:cxn>
                </a:cxnLst>
                <a:rect l="0" t="0" r="r" b="b"/>
                <a:pathLst>
                  <a:path w="30" h="11">
                    <a:moveTo>
                      <a:pt x="30" y="0"/>
                    </a:moveTo>
                    <a:lnTo>
                      <a:pt x="30" y="0"/>
                    </a:lnTo>
                    <a:lnTo>
                      <a:pt x="0" y="7"/>
                    </a:lnTo>
                    <a:lnTo>
                      <a:pt x="0" y="11"/>
                    </a:lnTo>
                    <a:lnTo>
                      <a:pt x="30" y="3"/>
                    </a:lnTo>
                    <a:lnTo>
                      <a:pt x="30" y="0"/>
                    </a:lnTo>
                    <a:lnTo>
                      <a:pt x="30" y="3"/>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86060" name="Freeform 1036"/>
              <p:cNvSpPr>
                <a:spLocks noChangeAspect="1"/>
              </p:cNvSpPr>
              <p:nvPr/>
            </p:nvSpPr>
            <p:spPr bwMode="auto">
              <a:xfrm>
                <a:off x="1500" y="3120"/>
                <a:ext cx="8" cy="11"/>
              </a:xfrm>
              <a:custGeom>
                <a:avLst/>
                <a:gdLst/>
                <a:ahLst/>
                <a:cxnLst>
                  <a:cxn ang="0">
                    <a:pos x="8" y="11"/>
                  </a:cxn>
                  <a:cxn ang="0">
                    <a:pos x="8" y="11"/>
                  </a:cxn>
                  <a:cxn ang="0">
                    <a:pos x="0" y="0"/>
                  </a:cxn>
                  <a:cxn ang="0">
                    <a:pos x="0" y="0"/>
                  </a:cxn>
                  <a:cxn ang="0">
                    <a:pos x="8" y="11"/>
                  </a:cxn>
                  <a:cxn ang="0">
                    <a:pos x="8" y="11"/>
                  </a:cxn>
                  <a:cxn ang="0">
                    <a:pos x="8" y="11"/>
                  </a:cxn>
                  <a:cxn ang="0">
                    <a:pos x="8" y="11"/>
                  </a:cxn>
                  <a:cxn ang="0">
                    <a:pos x="8" y="11"/>
                  </a:cxn>
                  <a:cxn ang="0">
                    <a:pos x="8" y="11"/>
                  </a:cxn>
                  <a:cxn ang="0">
                    <a:pos x="8" y="11"/>
                  </a:cxn>
                  <a:cxn ang="0">
                    <a:pos x="8" y="11"/>
                  </a:cxn>
                </a:cxnLst>
                <a:rect l="0" t="0" r="r" b="b"/>
                <a:pathLst>
                  <a:path w="8" h="11">
                    <a:moveTo>
                      <a:pt x="8" y="11"/>
                    </a:moveTo>
                    <a:lnTo>
                      <a:pt x="8" y="11"/>
                    </a:lnTo>
                    <a:lnTo>
                      <a:pt x="0" y="0"/>
                    </a:lnTo>
                    <a:lnTo>
                      <a:pt x="0" y="0"/>
                    </a:lnTo>
                    <a:lnTo>
                      <a:pt x="8" y="11"/>
                    </a:lnTo>
                    <a:lnTo>
                      <a:pt x="8" y="11"/>
                    </a:lnTo>
                    <a:lnTo>
                      <a:pt x="8" y="11"/>
                    </a:lnTo>
                    <a:lnTo>
                      <a:pt x="8" y="11"/>
                    </a:lnTo>
                    <a:lnTo>
                      <a:pt x="8" y="11"/>
                    </a:lnTo>
                    <a:lnTo>
                      <a:pt x="8" y="11"/>
                    </a:lnTo>
                    <a:lnTo>
                      <a:pt x="8" y="11"/>
                    </a:lnTo>
                    <a:lnTo>
                      <a:pt x="8" y="11"/>
                    </a:lnTo>
                    <a:close/>
                  </a:path>
                </a:pathLst>
              </a:custGeom>
              <a:solidFill>
                <a:srgbClr val="000000"/>
              </a:solidFill>
              <a:ln w="9525">
                <a:noFill/>
                <a:round/>
                <a:headEnd/>
                <a:tailEnd/>
              </a:ln>
            </p:spPr>
            <p:txBody>
              <a:bodyPr/>
              <a:lstStyle/>
              <a:p>
                <a:endParaRPr lang="en-US"/>
              </a:p>
            </p:txBody>
          </p:sp>
          <p:sp>
            <p:nvSpPr>
              <p:cNvPr id="386061" name="Freeform 1037"/>
              <p:cNvSpPr>
                <a:spLocks noChangeAspect="1"/>
              </p:cNvSpPr>
              <p:nvPr/>
            </p:nvSpPr>
            <p:spPr bwMode="auto">
              <a:xfrm>
                <a:off x="1508" y="3131"/>
                <a:ext cx="7" cy="15"/>
              </a:xfrm>
              <a:custGeom>
                <a:avLst/>
                <a:gdLst/>
                <a:ahLst/>
                <a:cxnLst>
                  <a:cxn ang="0">
                    <a:pos x="3" y="15"/>
                  </a:cxn>
                  <a:cxn ang="0">
                    <a:pos x="7" y="15"/>
                  </a:cxn>
                  <a:cxn ang="0">
                    <a:pos x="0" y="0"/>
                  </a:cxn>
                  <a:cxn ang="0">
                    <a:pos x="0" y="0"/>
                  </a:cxn>
                  <a:cxn ang="0">
                    <a:pos x="3" y="15"/>
                  </a:cxn>
                  <a:cxn ang="0">
                    <a:pos x="3" y="15"/>
                  </a:cxn>
                  <a:cxn ang="0">
                    <a:pos x="3" y="15"/>
                  </a:cxn>
                  <a:cxn ang="0">
                    <a:pos x="3" y="15"/>
                  </a:cxn>
                  <a:cxn ang="0">
                    <a:pos x="3" y="15"/>
                  </a:cxn>
                  <a:cxn ang="0">
                    <a:pos x="7" y="15"/>
                  </a:cxn>
                  <a:cxn ang="0">
                    <a:pos x="7" y="15"/>
                  </a:cxn>
                  <a:cxn ang="0">
                    <a:pos x="3" y="15"/>
                  </a:cxn>
                </a:cxnLst>
                <a:rect l="0" t="0" r="r" b="b"/>
                <a:pathLst>
                  <a:path w="7" h="15">
                    <a:moveTo>
                      <a:pt x="3" y="15"/>
                    </a:moveTo>
                    <a:lnTo>
                      <a:pt x="7" y="15"/>
                    </a:lnTo>
                    <a:lnTo>
                      <a:pt x="0" y="0"/>
                    </a:lnTo>
                    <a:lnTo>
                      <a:pt x="0" y="0"/>
                    </a:lnTo>
                    <a:lnTo>
                      <a:pt x="3" y="15"/>
                    </a:lnTo>
                    <a:lnTo>
                      <a:pt x="3" y="15"/>
                    </a:lnTo>
                    <a:lnTo>
                      <a:pt x="3" y="15"/>
                    </a:lnTo>
                    <a:lnTo>
                      <a:pt x="3" y="15"/>
                    </a:lnTo>
                    <a:lnTo>
                      <a:pt x="3" y="15"/>
                    </a:lnTo>
                    <a:lnTo>
                      <a:pt x="7" y="15"/>
                    </a:lnTo>
                    <a:lnTo>
                      <a:pt x="7" y="15"/>
                    </a:lnTo>
                    <a:lnTo>
                      <a:pt x="3" y="15"/>
                    </a:lnTo>
                    <a:close/>
                  </a:path>
                </a:pathLst>
              </a:custGeom>
              <a:solidFill>
                <a:srgbClr val="000000"/>
              </a:solidFill>
              <a:ln w="9525">
                <a:noFill/>
                <a:round/>
                <a:headEnd/>
                <a:tailEnd/>
              </a:ln>
            </p:spPr>
            <p:txBody>
              <a:bodyPr/>
              <a:lstStyle/>
              <a:p>
                <a:endParaRPr lang="en-US"/>
              </a:p>
            </p:txBody>
          </p:sp>
          <p:sp>
            <p:nvSpPr>
              <p:cNvPr id="386062" name="Freeform 1038"/>
              <p:cNvSpPr>
                <a:spLocks noChangeAspect="1"/>
              </p:cNvSpPr>
              <p:nvPr/>
            </p:nvSpPr>
            <p:spPr bwMode="auto">
              <a:xfrm>
                <a:off x="1478" y="3142"/>
                <a:ext cx="37" cy="16"/>
              </a:xfrm>
              <a:custGeom>
                <a:avLst/>
                <a:gdLst/>
                <a:ahLst/>
                <a:cxnLst>
                  <a:cxn ang="0">
                    <a:pos x="0" y="16"/>
                  </a:cxn>
                  <a:cxn ang="0">
                    <a:pos x="0" y="16"/>
                  </a:cxn>
                  <a:cxn ang="0">
                    <a:pos x="37" y="4"/>
                  </a:cxn>
                  <a:cxn ang="0">
                    <a:pos x="33" y="0"/>
                  </a:cxn>
                  <a:cxn ang="0">
                    <a:pos x="0" y="16"/>
                  </a:cxn>
                  <a:cxn ang="0">
                    <a:pos x="0" y="16"/>
                  </a:cxn>
                  <a:cxn ang="0">
                    <a:pos x="0" y="16"/>
                  </a:cxn>
                  <a:cxn ang="0">
                    <a:pos x="0" y="16"/>
                  </a:cxn>
                  <a:cxn ang="0">
                    <a:pos x="0" y="16"/>
                  </a:cxn>
                  <a:cxn ang="0">
                    <a:pos x="0" y="16"/>
                  </a:cxn>
                  <a:cxn ang="0">
                    <a:pos x="0" y="16"/>
                  </a:cxn>
                  <a:cxn ang="0">
                    <a:pos x="0" y="16"/>
                  </a:cxn>
                </a:cxnLst>
                <a:rect l="0" t="0" r="r" b="b"/>
                <a:pathLst>
                  <a:path w="37" h="16">
                    <a:moveTo>
                      <a:pt x="0" y="16"/>
                    </a:moveTo>
                    <a:lnTo>
                      <a:pt x="0" y="16"/>
                    </a:lnTo>
                    <a:lnTo>
                      <a:pt x="37" y="4"/>
                    </a:lnTo>
                    <a:lnTo>
                      <a:pt x="33"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86063" name="Freeform 1039"/>
              <p:cNvSpPr>
                <a:spLocks noChangeAspect="1"/>
              </p:cNvSpPr>
              <p:nvPr/>
            </p:nvSpPr>
            <p:spPr bwMode="auto">
              <a:xfrm>
                <a:off x="1462" y="3142"/>
                <a:ext cx="16" cy="16"/>
              </a:xfrm>
              <a:custGeom>
                <a:avLst/>
                <a:gdLst/>
                <a:ahLst/>
                <a:cxnLst>
                  <a:cxn ang="0">
                    <a:pos x="0" y="0"/>
                  </a:cxn>
                  <a:cxn ang="0">
                    <a:pos x="0" y="0"/>
                  </a:cxn>
                  <a:cxn ang="0">
                    <a:pos x="16" y="16"/>
                  </a:cxn>
                  <a:cxn ang="0">
                    <a:pos x="16" y="16"/>
                  </a:cxn>
                  <a:cxn ang="0">
                    <a:pos x="0" y="0"/>
                  </a:cxn>
                  <a:cxn ang="0">
                    <a:pos x="0" y="0"/>
                  </a:cxn>
                  <a:cxn ang="0">
                    <a:pos x="0" y="0"/>
                  </a:cxn>
                  <a:cxn ang="0">
                    <a:pos x="0" y="0"/>
                  </a:cxn>
                  <a:cxn ang="0">
                    <a:pos x="0" y="0"/>
                  </a:cxn>
                  <a:cxn ang="0">
                    <a:pos x="0" y="0"/>
                  </a:cxn>
                  <a:cxn ang="0">
                    <a:pos x="0" y="0"/>
                  </a:cxn>
                  <a:cxn ang="0">
                    <a:pos x="0" y="0"/>
                  </a:cxn>
                </a:cxnLst>
                <a:rect l="0" t="0" r="r" b="b"/>
                <a:pathLst>
                  <a:path w="16" h="16">
                    <a:moveTo>
                      <a:pt x="0" y="0"/>
                    </a:moveTo>
                    <a:lnTo>
                      <a:pt x="0" y="0"/>
                    </a:lnTo>
                    <a:lnTo>
                      <a:pt x="16" y="16"/>
                    </a:lnTo>
                    <a:lnTo>
                      <a:pt x="16"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6064" name="Freeform 1040"/>
              <p:cNvSpPr>
                <a:spLocks noChangeAspect="1"/>
              </p:cNvSpPr>
              <p:nvPr/>
            </p:nvSpPr>
            <p:spPr bwMode="auto">
              <a:xfrm>
                <a:off x="1474" y="3120"/>
                <a:ext cx="34" cy="19"/>
              </a:xfrm>
              <a:custGeom>
                <a:avLst/>
                <a:gdLst/>
                <a:ahLst/>
                <a:cxnLst>
                  <a:cxn ang="0">
                    <a:pos x="0" y="11"/>
                  </a:cxn>
                  <a:cxn ang="0">
                    <a:pos x="7" y="19"/>
                  </a:cxn>
                  <a:cxn ang="0">
                    <a:pos x="34" y="11"/>
                  </a:cxn>
                  <a:cxn ang="0">
                    <a:pos x="26" y="0"/>
                  </a:cxn>
                  <a:cxn ang="0">
                    <a:pos x="0" y="11"/>
                  </a:cxn>
                </a:cxnLst>
                <a:rect l="0" t="0" r="r" b="b"/>
                <a:pathLst>
                  <a:path w="34" h="19">
                    <a:moveTo>
                      <a:pt x="0" y="11"/>
                    </a:moveTo>
                    <a:lnTo>
                      <a:pt x="7" y="19"/>
                    </a:lnTo>
                    <a:lnTo>
                      <a:pt x="34" y="11"/>
                    </a:lnTo>
                    <a:lnTo>
                      <a:pt x="26" y="0"/>
                    </a:lnTo>
                    <a:lnTo>
                      <a:pt x="0" y="11"/>
                    </a:lnTo>
                    <a:close/>
                  </a:path>
                </a:pathLst>
              </a:custGeom>
              <a:solidFill>
                <a:srgbClr val="E5E5E5"/>
              </a:solidFill>
              <a:ln w="9525">
                <a:noFill/>
                <a:round/>
                <a:headEnd/>
                <a:tailEnd/>
              </a:ln>
            </p:spPr>
            <p:txBody>
              <a:bodyPr/>
              <a:lstStyle/>
              <a:p>
                <a:endParaRPr lang="en-US"/>
              </a:p>
            </p:txBody>
          </p:sp>
          <p:sp>
            <p:nvSpPr>
              <p:cNvPr id="386065" name="Freeform 1041"/>
              <p:cNvSpPr>
                <a:spLocks noChangeAspect="1"/>
              </p:cNvSpPr>
              <p:nvPr/>
            </p:nvSpPr>
            <p:spPr bwMode="auto">
              <a:xfrm>
                <a:off x="1462" y="3131"/>
                <a:ext cx="19" cy="23"/>
              </a:xfrm>
              <a:custGeom>
                <a:avLst/>
                <a:gdLst/>
                <a:ahLst/>
                <a:cxnLst>
                  <a:cxn ang="0">
                    <a:pos x="0" y="11"/>
                  </a:cxn>
                  <a:cxn ang="0">
                    <a:pos x="12" y="0"/>
                  </a:cxn>
                  <a:cxn ang="0">
                    <a:pos x="19" y="8"/>
                  </a:cxn>
                  <a:cxn ang="0">
                    <a:pos x="16" y="23"/>
                  </a:cxn>
                  <a:cxn ang="0">
                    <a:pos x="0" y="11"/>
                  </a:cxn>
                </a:cxnLst>
                <a:rect l="0" t="0" r="r" b="b"/>
                <a:pathLst>
                  <a:path w="19" h="23">
                    <a:moveTo>
                      <a:pt x="0" y="11"/>
                    </a:moveTo>
                    <a:lnTo>
                      <a:pt x="12" y="0"/>
                    </a:lnTo>
                    <a:lnTo>
                      <a:pt x="19" y="8"/>
                    </a:lnTo>
                    <a:lnTo>
                      <a:pt x="16" y="23"/>
                    </a:lnTo>
                    <a:lnTo>
                      <a:pt x="0" y="11"/>
                    </a:lnTo>
                    <a:close/>
                  </a:path>
                </a:pathLst>
              </a:custGeom>
              <a:solidFill>
                <a:srgbClr val="606060"/>
              </a:solidFill>
              <a:ln w="9525">
                <a:noFill/>
                <a:round/>
                <a:headEnd/>
                <a:tailEnd/>
              </a:ln>
            </p:spPr>
            <p:txBody>
              <a:bodyPr/>
              <a:lstStyle/>
              <a:p>
                <a:endParaRPr lang="en-US"/>
              </a:p>
            </p:txBody>
          </p:sp>
          <p:sp>
            <p:nvSpPr>
              <p:cNvPr id="386066" name="Freeform 1042"/>
              <p:cNvSpPr>
                <a:spLocks noChangeAspect="1"/>
              </p:cNvSpPr>
              <p:nvPr/>
            </p:nvSpPr>
            <p:spPr bwMode="auto">
              <a:xfrm>
                <a:off x="1248" y="3135"/>
                <a:ext cx="230" cy="91"/>
              </a:xfrm>
              <a:custGeom>
                <a:avLst/>
                <a:gdLst/>
                <a:ahLst/>
                <a:cxnLst>
                  <a:cxn ang="0">
                    <a:pos x="0" y="68"/>
                  </a:cxn>
                  <a:cxn ang="0">
                    <a:pos x="7" y="64"/>
                  </a:cxn>
                  <a:cxn ang="0">
                    <a:pos x="214" y="0"/>
                  </a:cxn>
                  <a:cxn ang="0">
                    <a:pos x="226" y="7"/>
                  </a:cxn>
                  <a:cxn ang="0">
                    <a:pos x="230" y="23"/>
                  </a:cxn>
                  <a:cxn ang="0">
                    <a:pos x="11" y="91"/>
                  </a:cxn>
                  <a:cxn ang="0">
                    <a:pos x="7" y="76"/>
                  </a:cxn>
                  <a:cxn ang="0">
                    <a:pos x="0" y="68"/>
                  </a:cxn>
                </a:cxnLst>
                <a:rect l="0" t="0" r="r" b="b"/>
                <a:pathLst>
                  <a:path w="230" h="91">
                    <a:moveTo>
                      <a:pt x="0" y="68"/>
                    </a:moveTo>
                    <a:lnTo>
                      <a:pt x="7" y="64"/>
                    </a:lnTo>
                    <a:lnTo>
                      <a:pt x="214" y="0"/>
                    </a:lnTo>
                    <a:lnTo>
                      <a:pt x="226" y="7"/>
                    </a:lnTo>
                    <a:lnTo>
                      <a:pt x="230" y="23"/>
                    </a:lnTo>
                    <a:lnTo>
                      <a:pt x="11" y="91"/>
                    </a:lnTo>
                    <a:lnTo>
                      <a:pt x="7" y="76"/>
                    </a:lnTo>
                    <a:lnTo>
                      <a:pt x="0" y="68"/>
                    </a:lnTo>
                    <a:close/>
                  </a:path>
                </a:pathLst>
              </a:custGeom>
              <a:solidFill>
                <a:srgbClr val="F4F4D1"/>
              </a:solidFill>
              <a:ln w="9525">
                <a:noFill/>
                <a:round/>
                <a:headEnd/>
                <a:tailEnd/>
              </a:ln>
            </p:spPr>
            <p:txBody>
              <a:bodyPr/>
              <a:lstStyle/>
              <a:p>
                <a:endParaRPr lang="en-US"/>
              </a:p>
            </p:txBody>
          </p:sp>
          <p:sp>
            <p:nvSpPr>
              <p:cNvPr id="386067" name="Freeform 1043"/>
              <p:cNvSpPr>
                <a:spLocks noChangeAspect="1"/>
              </p:cNvSpPr>
              <p:nvPr/>
            </p:nvSpPr>
            <p:spPr bwMode="auto">
              <a:xfrm>
                <a:off x="1248" y="3199"/>
                <a:ext cx="7" cy="4"/>
              </a:xfrm>
              <a:custGeom>
                <a:avLst/>
                <a:gdLst/>
                <a:ahLst/>
                <a:cxnLst>
                  <a:cxn ang="0">
                    <a:pos x="7" y="0"/>
                  </a:cxn>
                  <a:cxn ang="0">
                    <a:pos x="7" y="0"/>
                  </a:cxn>
                  <a:cxn ang="0">
                    <a:pos x="0" y="4"/>
                  </a:cxn>
                  <a:cxn ang="0">
                    <a:pos x="0" y="4"/>
                  </a:cxn>
                  <a:cxn ang="0">
                    <a:pos x="7" y="0"/>
                  </a:cxn>
                  <a:cxn ang="0">
                    <a:pos x="7" y="0"/>
                  </a:cxn>
                  <a:cxn ang="0">
                    <a:pos x="7" y="0"/>
                  </a:cxn>
                  <a:cxn ang="0">
                    <a:pos x="7" y="0"/>
                  </a:cxn>
                  <a:cxn ang="0">
                    <a:pos x="7" y="0"/>
                  </a:cxn>
                  <a:cxn ang="0">
                    <a:pos x="7" y="0"/>
                  </a:cxn>
                  <a:cxn ang="0">
                    <a:pos x="7" y="0"/>
                  </a:cxn>
                  <a:cxn ang="0">
                    <a:pos x="7" y="0"/>
                  </a:cxn>
                </a:cxnLst>
                <a:rect l="0" t="0" r="r" b="b"/>
                <a:pathLst>
                  <a:path w="7" h="4">
                    <a:moveTo>
                      <a:pt x="7" y="0"/>
                    </a:moveTo>
                    <a:lnTo>
                      <a:pt x="7" y="0"/>
                    </a:lnTo>
                    <a:lnTo>
                      <a:pt x="0" y="4"/>
                    </a:lnTo>
                    <a:lnTo>
                      <a:pt x="0" y="4"/>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6068" name="Freeform 1044"/>
              <p:cNvSpPr>
                <a:spLocks noChangeAspect="1"/>
              </p:cNvSpPr>
              <p:nvPr/>
            </p:nvSpPr>
            <p:spPr bwMode="auto">
              <a:xfrm>
                <a:off x="1252" y="3135"/>
                <a:ext cx="214" cy="64"/>
              </a:xfrm>
              <a:custGeom>
                <a:avLst/>
                <a:gdLst/>
                <a:ahLst/>
                <a:cxnLst>
                  <a:cxn ang="0">
                    <a:pos x="214" y="0"/>
                  </a:cxn>
                  <a:cxn ang="0">
                    <a:pos x="210" y="0"/>
                  </a:cxn>
                  <a:cxn ang="0">
                    <a:pos x="0" y="64"/>
                  </a:cxn>
                  <a:cxn ang="0">
                    <a:pos x="3" y="64"/>
                  </a:cxn>
                  <a:cxn ang="0">
                    <a:pos x="214" y="0"/>
                  </a:cxn>
                  <a:cxn ang="0">
                    <a:pos x="210" y="0"/>
                  </a:cxn>
                  <a:cxn ang="0">
                    <a:pos x="214" y="0"/>
                  </a:cxn>
                  <a:cxn ang="0">
                    <a:pos x="214" y="0"/>
                  </a:cxn>
                  <a:cxn ang="0">
                    <a:pos x="214" y="0"/>
                  </a:cxn>
                  <a:cxn ang="0">
                    <a:pos x="214" y="0"/>
                  </a:cxn>
                  <a:cxn ang="0">
                    <a:pos x="210" y="0"/>
                  </a:cxn>
                  <a:cxn ang="0">
                    <a:pos x="214" y="0"/>
                  </a:cxn>
                </a:cxnLst>
                <a:rect l="0" t="0" r="r" b="b"/>
                <a:pathLst>
                  <a:path w="214" h="64">
                    <a:moveTo>
                      <a:pt x="214" y="0"/>
                    </a:moveTo>
                    <a:lnTo>
                      <a:pt x="210" y="0"/>
                    </a:lnTo>
                    <a:lnTo>
                      <a:pt x="0" y="64"/>
                    </a:lnTo>
                    <a:lnTo>
                      <a:pt x="3" y="64"/>
                    </a:lnTo>
                    <a:lnTo>
                      <a:pt x="214" y="0"/>
                    </a:lnTo>
                    <a:lnTo>
                      <a:pt x="210" y="0"/>
                    </a:lnTo>
                    <a:lnTo>
                      <a:pt x="214" y="0"/>
                    </a:lnTo>
                    <a:lnTo>
                      <a:pt x="214" y="0"/>
                    </a:lnTo>
                    <a:lnTo>
                      <a:pt x="214" y="0"/>
                    </a:lnTo>
                    <a:lnTo>
                      <a:pt x="214" y="0"/>
                    </a:lnTo>
                    <a:lnTo>
                      <a:pt x="210" y="0"/>
                    </a:lnTo>
                    <a:lnTo>
                      <a:pt x="214" y="0"/>
                    </a:lnTo>
                    <a:close/>
                  </a:path>
                </a:pathLst>
              </a:custGeom>
              <a:solidFill>
                <a:srgbClr val="000000"/>
              </a:solidFill>
              <a:ln w="9525">
                <a:noFill/>
                <a:round/>
                <a:headEnd/>
                <a:tailEnd/>
              </a:ln>
            </p:spPr>
            <p:txBody>
              <a:bodyPr/>
              <a:lstStyle/>
              <a:p>
                <a:endParaRPr lang="en-US"/>
              </a:p>
            </p:txBody>
          </p:sp>
          <p:sp>
            <p:nvSpPr>
              <p:cNvPr id="386069" name="Freeform 1045"/>
              <p:cNvSpPr>
                <a:spLocks noChangeAspect="1"/>
              </p:cNvSpPr>
              <p:nvPr/>
            </p:nvSpPr>
            <p:spPr bwMode="auto">
              <a:xfrm>
                <a:off x="1462" y="3135"/>
                <a:ext cx="12" cy="7"/>
              </a:xfrm>
              <a:custGeom>
                <a:avLst/>
                <a:gdLst/>
                <a:ahLst/>
                <a:cxnLst>
                  <a:cxn ang="0">
                    <a:pos x="12" y="7"/>
                  </a:cxn>
                  <a:cxn ang="0">
                    <a:pos x="12" y="4"/>
                  </a:cxn>
                  <a:cxn ang="0">
                    <a:pos x="4" y="0"/>
                  </a:cxn>
                  <a:cxn ang="0">
                    <a:pos x="0" y="0"/>
                  </a:cxn>
                  <a:cxn ang="0">
                    <a:pos x="12" y="7"/>
                  </a:cxn>
                  <a:cxn ang="0">
                    <a:pos x="12" y="7"/>
                  </a:cxn>
                  <a:cxn ang="0">
                    <a:pos x="12" y="7"/>
                  </a:cxn>
                  <a:cxn ang="0">
                    <a:pos x="12" y="7"/>
                  </a:cxn>
                  <a:cxn ang="0">
                    <a:pos x="12" y="7"/>
                  </a:cxn>
                  <a:cxn ang="0">
                    <a:pos x="12" y="7"/>
                  </a:cxn>
                  <a:cxn ang="0">
                    <a:pos x="12" y="4"/>
                  </a:cxn>
                  <a:cxn ang="0">
                    <a:pos x="12" y="7"/>
                  </a:cxn>
                </a:cxnLst>
                <a:rect l="0" t="0" r="r" b="b"/>
                <a:pathLst>
                  <a:path w="12" h="7">
                    <a:moveTo>
                      <a:pt x="12" y="7"/>
                    </a:moveTo>
                    <a:lnTo>
                      <a:pt x="12" y="4"/>
                    </a:lnTo>
                    <a:lnTo>
                      <a:pt x="4" y="0"/>
                    </a:lnTo>
                    <a:lnTo>
                      <a:pt x="0" y="0"/>
                    </a:lnTo>
                    <a:lnTo>
                      <a:pt x="12" y="7"/>
                    </a:lnTo>
                    <a:lnTo>
                      <a:pt x="12" y="7"/>
                    </a:lnTo>
                    <a:lnTo>
                      <a:pt x="12" y="7"/>
                    </a:lnTo>
                    <a:lnTo>
                      <a:pt x="12" y="7"/>
                    </a:lnTo>
                    <a:lnTo>
                      <a:pt x="12" y="7"/>
                    </a:lnTo>
                    <a:lnTo>
                      <a:pt x="12" y="7"/>
                    </a:lnTo>
                    <a:lnTo>
                      <a:pt x="12" y="4"/>
                    </a:lnTo>
                    <a:lnTo>
                      <a:pt x="12" y="7"/>
                    </a:lnTo>
                    <a:close/>
                  </a:path>
                </a:pathLst>
              </a:custGeom>
              <a:solidFill>
                <a:srgbClr val="000000"/>
              </a:solidFill>
              <a:ln w="9525">
                <a:noFill/>
                <a:round/>
                <a:headEnd/>
                <a:tailEnd/>
              </a:ln>
            </p:spPr>
            <p:txBody>
              <a:bodyPr/>
              <a:lstStyle/>
              <a:p>
                <a:endParaRPr lang="en-US"/>
              </a:p>
            </p:txBody>
          </p:sp>
          <p:sp>
            <p:nvSpPr>
              <p:cNvPr id="386070" name="Freeform 1046"/>
              <p:cNvSpPr>
                <a:spLocks noChangeAspect="1"/>
              </p:cNvSpPr>
              <p:nvPr/>
            </p:nvSpPr>
            <p:spPr bwMode="auto">
              <a:xfrm>
                <a:off x="1474" y="3142"/>
                <a:ext cx="4" cy="16"/>
              </a:xfrm>
              <a:custGeom>
                <a:avLst/>
                <a:gdLst/>
                <a:ahLst/>
                <a:cxnLst>
                  <a:cxn ang="0">
                    <a:pos x="4" y="16"/>
                  </a:cxn>
                  <a:cxn ang="0">
                    <a:pos x="4" y="16"/>
                  </a:cxn>
                  <a:cxn ang="0">
                    <a:pos x="0" y="0"/>
                  </a:cxn>
                  <a:cxn ang="0">
                    <a:pos x="0" y="0"/>
                  </a:cxn>
                  <a:cxn ang="0">
                    <a:pos x="4" y="16"/>
                  </a:cxn>
                  <a:cxn ang="0">
                    <a:pos x="4" y="16"/>
                  </a:cxn>
                  <a:cxn ang="0">
                    <a:pos x="4" y="16"/>
                  </a:cxn>
                  <a:cxn ang="0">
                    <a:pos x="4" y="16"/>
                  </a:cxn>
                  <a:cxn ang="0">
                    <a:pos x="4" y="16"/>
                  </a:cxn>
                  <a:cxn ang="0">
                    <a:pos x="4" y="16"/>
                  </a:cxn>
                  <a:cxn ang="0">
                    <a:pos x="4" y="16"/>
                  </a:cxn>
                  <a:cxn ang="0">
                    <a:pos x="4" y="16"/>
                  </a:cxn>
                </a:cxnLst>
                <a:rect l="0" t="0" r="r" b="b"/>
                <a:pathLst>
                  <a:path w="4" h="16">
                    <a:moveTo>
                      <a:pt x="4" y="16"/>
                    </a:moveTo>
                    <a:lnTo>
                      <a:pt x="4" y="16"/>
                    </a:lnTo>
                    <a:lnTo>
                      <a:pt x="0" y="0"/>
                    </a:lnTo>
                    <a:lnTo>
                      <a:pt x="0" y="0"/>
                    </a:lnTo>
                    <a:lnTo>
                      <a:pt x="4" y="16"/>
                    </a:lnTo>
                    <a:lnTo>
                      <a:pt x="4" y="16"/>
                    </a:lnTo>
                    <a:lnTo>
                      <a:pt x="4" y="16"/>
                    </a:lnTo>
                    <a:lnTo>
                      <a:pt x="4" y="16"/>
                    </a:lnTo>
                    <a:lnTo>
                      <a:pt x="4" y="16"/>
                    </a:lnTo>
                    <a:lnTo>
                      <a:pt x="4" y="16"/>
                    </a:lnTo>
                    <a:lnTo>
                      <a:pt x="4" y="16"/>
                    </a:lnTo>
                    <a:lnTo>
                      <a:pt x="4" y="16"/>
                    </a:lnTo>
                    <a:close/>
                  </a:path>
                </a:pathLst>
              </a:custGeom>
              <a:solidFill>
                <a:srgbClr val="000000"/>
              </a:solidFill>
              <a:ln w="9525">
                <a:noFill/>
                <a:round/>
                <a:headEnd/>
                <a:tailEnd/>
              </a:ln>
            </p:spPr>
            <p:txBody>
              <a:bodyPr/>
              <a:lstStyle/>
              <a:p>
                <a:endParaRPr lang="en-US"/>
              </a:p>
            </p:txBody>
          </p:sp>
          <p:sp>
            <p:nvSpPr>
              <p:cNvPr id="386071" name="Freeform 1047"/>
              <p:cNvSpPr>
                <a:spLocks noChangeAspect="1"/>
              </p:cNvSpPr>
              <p:nvPr/>
            </p:nvSpPr>
            <p:spPr bwMode="auto">
              <a:xfrm>
                <a:off x="1259" y="3158"/>
                <a:ext cx="219" cy="68"/>
              </a:xfrm>
              <a:custGeom>
                <a:avLst/>
                <a:gdLst/>
                <a:ahLst/>
                <a:cxnLst>
                  <a:cxn ang="0">
                    <a:pos x="0" y="68"/>
                  </a:cxn>
                  <a:cxn ang="0">
                    <a:pos x="0" y="68"/>
                  </a:cxn>
                  <a:cxn ang="0">
                    <a:pos x="219" y="0"/>
                  </a:cxn>
                  <a:cxn ang="0">
                    <a:pos x="219" y="0"/>
                  </a:cxn>
                  <a:cxn ang="0">
                    <a:pos x="0" y="64"/>
                  </a:cxn>
                  <a:cxn ang="0">
                    <a:pos x="0" y="68"/>
                  </a:cxn>
                  <a:cxn ang="0">
                    <a:pos x="0" y="64"/>
                  </a:cxn>
                  <a:cxn ang="0">
                    <a:pos x="0" y="68"/>
                  </a:cxn>
                  <a:cxn ang="0">
                    <a:pos x="0" y="68"/>
                  </a:cxn>
                  <a:cxn ang="0">
                    <a:pos x="0" y="68"/>
                  </a:cxn>
                  <a:cxn ang="0">
                    <a:pos x="0" y="68"/>
                  </a:cxn>
                  <a:cxn ang="0">
                    <a:pos x="0" y="68"/>
                  </a:cxn>
                </a:cxnLst>
                <a:rect l="0" t="0" r="r" b="b"/>
                <a:pathLst>
                  <a:path w="219" h="68">
                    <a:moveTo>
                      <a:pt x="0" y="68"/>
                    </a:moveTo>
                    <a:lnTo>
                      <a:pt x="0" y="68"/>
                    </a:lnTo>
                    <a:lnTo>
                      <a:pt x="219" y="0"/>
                    </a:lnTo>
                    <a:lnTo>
                      <a:pt x="219" y="0"/>
                    </a:lnTo>
                    <a:lnTo>
                      <a:pt x="0" y="64"/>
                    </a:lnTo>
                    <a:lnTo>
                      <a:pt x="0" y="68"/>
                    </a:lnTo>
                    <a:lnTo>
                      <a:pt x="0" y="64"/>
                    </a:lnTo>
                    <a:lnTo>
                      <a:pt x="0" y="68"/>
                    </a:lnTo>
                    <a:lnTo>
                      <a:pt x="0" y="68"/>
                    </a:lnTo>
                    <a:lnTo>
                      <a:pt x="0" y="68"/>
                    </a:lnTo>
                    <a:lnTo>
                      <a:pt x="0" y="68"/>
                    </a:lnTo>
                    <a:lnTo>
                      <a:pt x="0" y="68"/>
                    </a:lnTo>
                    <a:close/>
                  </a:path>
                </a:pathLst>
              </a:custGeom>
              <a:solidFill>
                <a:srgbClr val="000000"/>
              </a:solidFill>
              <a:ln w="9525">
                <a:noFill/>
                <a:round/>
                <a:headEnd/>
                <a:tailEnd/>
              </a:ln>
            </p:spPr>
            <p:txBody>
              <a:bodyPr/>
              <a:lstStyle/>
              <a:p>
                <a:endParaRPr lang="en-US"/>
              </a:p>
            </p:txBody>
          </p:sp>
          <p:sp>
            <p:nvSpPr>
              <p:cNvPr id="386072" name="Freeform 1048"/>
              <p:cNvSpPr>
                <a:spLocks noChangeAspect="1"/>
              </p:cNvSpPr>
              <p:nvPr/>
            </p:nvSpPr>
            <p:spPr bwMode="auto">
              <a:xfrm>
                <a:off x="1255" y="3211"/>
                <a:ext cx="4" cy="15"/>
              </a:xfrm>
              <a:custGeom>
                <a:avLst/>
                <a:gdLst/>
                <a:ahLst/>
                <a:cxnLst>
                  <a:cxn ang="0">
                    <a:pos x="0" y="0"/>
                  </a:cxn>
                  <a:cxn ang="0">
                    <a:pos x="0" y="0"/>
                  </a:cxn>
                  <a:cxn ang="0">
                    <a:pos x="4" y="15"/>
                  </a:cxn>
                  <a:cxn ang="0">
                    <a:pos x="4" y="15"/>
                  </a:cxn>
                  <a:cxn ang="0">
                    <a:pos x="0" y="0"/>
                  </a:cxn>
                  <a:cxn ang="0">
                    <a:pos x="0" y="0"/>
                  </a:cxn>
                  <a:cxn ang="0">
                    <a:pos x="0" y="0"/>
                  </a:cxn>
                  <a:cxn ang="0">
                    <a:pos x="0" y="0"/>
                  </a:cxn>
                  <a:cxn ang="0">
                    <a:pos x="0" y="0"/>
                  </a:cxn>
                  <a:cxn ang="0">
                    <a:pos x="0" y="0"/>
                  </a:cxn>
                  <a:cxn ang="0">
                    <a:pos x="0" y="0"/>
                  </a:cxn>
                  <a:cxn ang="0">
                    <a:pos x="0" y="0"/>
                  </a:cxn>
                </a:cxnLst>
                <a:rect l="0" t="0" r="r" b="b"/>
                <a:pathLst>
                  <a:path w="4" h="15">
                    <a:moveTo>
                      <a:pt x="0" y="0"/>
                    </a:moveTo>
                    <a:lnTo>
                      <a:pt x="0" y="0"/>
                    </a:lnTo>
                    <a:lnTo>
                      <a:pt x="4" y="15"/>
                    </a:lnTo>
                    <a:lnTo>
                      <a:pt x="4"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6073" name="Freeform 1049"/>
              <p:cNvSpPr>
                <a:spLocks noChangeAspect="1"/>
              </p:cNvSpPr>
              <p:nvPr/>
            </p:nvSpPr>
            <p:spPr bwMode="auto">
              <a:xfrm>
                <a:off x="1248" y="3203"/>
                <a:ext cx="7" cy="8"/>
              </a:xfrm>
              <a:custGeom>
                <a:avLst/>
                <a:gdLst/>
                <a:ahLst/>
                <a:cxnLst>
                  <a:cxn ang="0">
                    <a:pos x="0" y="0"/>
                  </a:cxn>
                  <a:cxn ang="0">
                    <a:pos x="0" y="4"/>
                  </a:cxn>
                  <a:cxn ang="0">
                    <a:pos x="7" y="8"/>
                  </a:cxn>
                  <a:cxn ang="0">
                    <a:pos x="7" y="8"/>
                  </a:cxn>
                  <a:cxn ang="0">
                    <a:pos x="0" y="0"/>
                  </a:cxn>
                  <a:cxn ang="0">
                    <a:pos x="0" y="4"/>
                  </a:cxn>
                  <a:cxn ang="0">
                    <a:pos x="0" y="0"/>
                  </a:cxn>
                  <a:cxn ang="0">
                    <a:pos x="0" y="0"/>
                  </a:cxn>
                  <a:cxn ang="0">
                    <a:pos x="0" y="0"/>
                  </a:cxn>
                  <a:cxn ang="0">
                    <a:pos x="0" y="0"/>
                  </a:cxn>
                  <a:cxn ang="0">
                    <a:pos x="0" y="4"/>
                  </a:cxn>
                  <a:cxn ang="0">
                    <a:pos x="0" y="0"/>
                  </a:cxn>
                </a:cxnLst>
                <a:rect l="0" t="0" r="r" b="b"/>
                <a:pathLst>
                  <a:path w="7" h="8">
                    <a:moveTo>
                      <a:pt x="0" y="0"/>
                    </a:moveTo>
                    <a:lnTo>
                      <a:pt x="0" y="4"/>
                    </a:lnTo>
                    <a:lnTo>
                      <a:pt x="7" y="8"/>
                    </a:lnTo>
                    <a:lnTo>
                      <a:pt x="7" y="8"/>
                    </a:lnTo>
                    <a:lnTo>
                      <a:pt x="0" y="0"/>
                    </a:lnTo>
                    <a:lnTo>
                      <a:pt x="0" y="4"/>
                    </a:lnTo>
                    <a:lnTo>
                      <a:pt x="0"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6074" name="Freeform 1050"/>
              <p:cNvSpPr>
                <a:spLocks noChangeAspect="1"/>
              </p:cNvSpPr>
              <p:nvPr/>
            </p:nvSpPr>
            <p:spPr bwMode="auto">
              <a:xfrm>
                <a:off x="1255" y="3135"/>
                <a:ext cx="219" cy="72"/>
              </a:xfrm>
              <a:custGeom>
                <a:avLst/>
                <a:gdLst/>
                <a:ahLst/>
                <a:cxnLst>
                  <a:cxn ang="0">
                    <a:pos x="0" y="64"/>
                  </a:cxn>
                  <a:cxn ang="0">
                    <a:pos x="211" y="0"/>
                  </a:cxn>
                  <a:cxn ang="0">
                    <a:pos x="219" y="7"/>
                  </a:cxn>
                  <a:cxn ang="0">
                    <a:pos x="8" y="72"/>
                  </a:cxn>
                  <a:cxn ang="0">
                    <a:pos x="0" y="64"/>
                  </a:cxn>
                </a:cxnLst>
                <a:rect l="0" t="0" r="r" b="b"/>
                <a:pathLst>
                  <a:path w="219" h="72">
                    <a:moveTo>
                      <a:pt x="0" y="64"/>
                    </a:moveTo>
                    <a:lnTo>
                      <a:pt x="211" y="0"/>
                    </a:lnTo>
                    <a:lnTo>
                      <a:pt x="219" y="7"/>
                    </a:lnTo>
                    <a:lnTo>
                      <a:pt x="8" y="72"/>
                    </a:lnTo>
                    <a:lnTo>
                      <a:pt x="0" y="64"/>
                    </a:lnTo>
                    <a:close/>
                  </a:path>
                </a:pathLst>
              </a:custGeom>
              <a:solidFill>
                <a:srgbClr val="FCFCD8"/>
              </a:solidFill>
              <a:ln w="9525">
                <a:noFill/>
                <a:round/>
                <a:headEnd/>
                <a:tailEnd/>
              </a:ln>
            </p:spPr>
            <p:txBody>
              <a:bodyPr/>
              <a:lstStyle/>
              <a:p>
                <a:endParaRPr lang="en-US"/>
              </a:p>
            </p:txBody>
          </p:sp>
          <p:sp>
            <p:nvSpPr>
              <p:cNvPr id="386075" name="Freeform 1051"/>
              <p:cNvSpPr>
                <a:spLocks noChangeAspect="1"/>
              </p:cNvSpPr>
              <p:nvPr/>
            </p:nvSpPr>
            <p:spPr bwMode="auto">
              <a:xfrm>
                <a:off x="1252" y="3199"/>
                <a:ext cx="11" cy="27"/>
              </a:xfrm>
              <a:custGeom>
                <a:avLst/>
                <a:gdLst/>
                <a:ahLst/>
                <a:cxnLst>
                  <a:cxn ang="0">
                    <a:pos x="0" y="4"/>
                  </a:cxn>
                  <a:cxn ang="0">
                    <a:pos x="3" y="0"/>
                  </a:cxn>
                  <a:cxn ang="0">
                    <a:pos x="11" y="8"/>
                  </a:cxn>
                  <a:cxn ang="0">
                    <a:pos x="7" y="27"/>
                  </a:cxn>
                  <a:cxn ang="0">
                    <a:pos x="3" y="12"/>
                  </a:cxn>
                  <a:cxn ang="0">
                    <a:pos x="0" y="4"/>
                  </a:cxn>
                </a:cxnLst>
                <a:rect l="0" t="0" r="r" b="b"/>
                <a:pathLst>
                  <a:path w="11" h="27">
                    <a:moveTo>
                      <a:pt x="0" y="4"/>
                    </a:moveTo>
                    <a:lnTo>
                      <a:pt x="3" y="0"/>
                    </a:lnTo>
                    <a:lnTo>
                      <a:pt x="11" y="8"/>
                    </a:lnTo>
                    <a:lnTo>
                      <a:pt x="7" y="27"/>
                    </a:lnTo>
                    <a:lnTo>
                      <a:pt x="3" y="12"/>
                    </a:lnTo>
                    <a:lnTo>
                      <a:pt x="0" y="4"/>
                    </a:lnTo>
                    <a:close/>
                  </a:path>
                </a:pathLst>
              </a:custGeom>
              <a:solidFill>
                <a:srgbClr val="E2E2BF"/>
              </a:solidFill>
              <a:ln w="9525">
                <a:noFill/>
                <a:round/>
                <a:headEnd/>
                <a:tailEnd/>
              </a:ln>
            </p:spPr>
            <p:txBody>
              <a:bodyPr/>
              <a:lstStyle/>
              <a:p>
                <a:endParaRPr lang="en-US"/>
              </a:p>
            </p:txBody>
          </p:sp>
        </p:grpSp>
        <p:graphicFrame>
          <p:nvGraphicFramePr>
            <p:cNvPr id="386076" name="Object 1052"/>
            <p:cNvGraphicFramePr>
              <a:graphicFrameLocks noChangeAspect="1"/>
            </p:cNvGraphicFramePr>
            <p:nvPr/>
          </p:nvGraphicFramePr>
          <p:xfrm>
            <a:off x="1474" y="1888"/>
            <a:ext cx="522" cy="815"/>
          </p:xfrm>
          <a:graphic>
            <a:graphicData uri="http://schemas.openxmlformats.org/presentationml/2006/ole">
              <p:oleObj spid="_x0000_s386076" name="CorelDRAW" r:id="rId5" imgW="1305720" imgH="1912680" progId="CorelDraw.Graphic.10">
                <p:embed/>
              </p:oleObj>
            </a:graphicData>
          </a:graphic>
        </p:graphicFrame>
      </p:grpSp>
      <p:sp>
        <p:nvSpPr>
          <p:cNvPr id="386077" name="Rectangle 1053"/>
          <p:cNvSpPr>
            <a:spLocks noChangeArrowheads="1"/>
          </p:cNvSpPr>
          <p:nvPr/>
        </p:nvSpPr>
        <p:spPr bwMode="auto">
          <a:xfrm>
            <a:off x="1062038" y="5380038"/>
            <a:ext cx="655637" cy="304800"/>
          </a:xfrm>
          <a:prstGeom prst="rect">
            <a:avLst/>
          </a:prstGeom>
          <a:noFill/>
          <a:ln w="9525">
            <a:noFill/>
            <a:miter lim="800000"/>
            <a:headEnd/>
            <a:tailEnd/>
          </a:ln>
          <a:effectLst/>
        </p:spPr>
        <p:txBody>
          <a:bodyPr lIns="92075" tIns="46038" rIns="92075" bIns="46038">
            <a:spAutoFit/>
          </a:bodyPr>
          <a:lstStyle/>
          <a:p>
            <a:pPr>
              <a:spcBef>
                <a:spcPct val="50000"/>
              </a:spcBef>
            </a:pPr>
            <a:r>
              <a:rPr lang="en-US" sz="1400">
                <a:effectLst>
                  <a:outerShdw blurRad="38100" dist="38100" dir="2700000" algn="tl">
                    <a:srgbClr val="000000"/>
                  </a:outerShdw>
                </a:effectLst>
              </a:rPr>
              <a:t>Alice</a:t>
            </a:r>
          </a:p>
        </p:txBody>
      </p:sp>
      <p:sp>
        <p:nvSpPr>
          <p:cNvPr id="386079" name="Rectangle 1055"/>
          <p:cNvSpPr>
            <a:spLocks noChangeArrowheads="1"/>
          </p:cNvSpPr>
          <p:nvPr/>
        </p:nvSpPr>
        <p:spPr bwMode="auto">
          <a:xfrm>
            <a:off x="7448550" y="5084763"/>
            <a:ext cx="655638" cy="304800"/>
          </a:xfrm>
          <a:prstGeom prst="rect">
            <a:avLst/>
          </a:prstGeom>
          <a:noFill/>
          <a:ln w="9525">
            <a:noFill/>
            <a:miter lim="800000"/>
            <a:headEnd/>
            <a:tailEnd/>
          </a:ln>
          <a:effectLst/>
        </p:spPr>
        <p:txBody>
          <a:bodyPr lIns="92075" tIns="46038" rIns="92075" bIns="46038">
            <a:spAutoFit/>
          </a:bodyPr>
          <a:lstStyle/>
          <a:p>
            <a:pPr>
              <a:spcBef>
                <a:spcPct val="50000"/>
              </a:spcBef>
            </a:pPr>
            <a:r>
              <a:rPr lang="en-US" sz="1400">
                <a:effectLst>
                  <a:outerShdw blurRad="38100" dist="38100" dir="2700000" algn="tl">
                    <a:srgbClr val="000000"/>
                  </a:outerShdw>
                </a:effectLst>
              </a:rPr>
              <a:t>Bob</a:t>
            </a:r>
          </a:p>
        </p:txBody>
      </p:sp>
      <p:grpSp>
        <p:nvGrpSpPr>
          <p:cNvPr id="386081" name="Group 1057"/>
          <p:cNvGrpSpPr>
            <a:grpSpLocks/>
          </p:cNvGrpSpPr>
          <p:nvPr/>
        </p:nvGrpSpPr>
        <p:grpSpPr bwMode="auto">
          <a:xfrm>
            <a:off x="5435600" y="5575300"/>
            <a:ext cx="676275" cy="515938"/>
            <a:chOff x="2061" y="3434"/>
            <a:chExt cx="426" cy="325"/>
          </a:xfrm>
        </p:grpSpPr>
        <p:graphicFrame>
          <p:nvGraphicFramePr>
            <p:cNvPr id="386082" name="Object 1058"/>
            <p:cNvGraphicFramePr>
              <a:graphicFrameLocks/>
            </p:cNvGraphicFramePr>
            <p:nvPr/>
          </p:nvGraphicFramePr>
          <p:xfrm>
            <a:off x="2061" y="3434"/>
            <a:ext cx="207" cy="311"/>
          </p:xfrm>
          <a:graphic>
            <a:graphicData uri="http://schemas.openxmlformats.org/presentationml/2006/ole">
              <p:oleObj spid="_x0000_s386082" name="Clip" r:id="rId6" imgW="1393560" imgH="2657160" progId="">
                <p:embed/>
              </p:oleObj>
            </a:graphicData>
          </a:graphic>
        </p:graphicFrame>
        <p:sp>
          <p:nvSpPr>
            <p:cNvPr id="386083" name="Rectangle 1059"/>
            <p:cNvSpPr>
              <a:spLocks noChangeArrowheads="1"/>
            </p:cNvSpPr>
            <p:nvPr/>
          </p:nvSpPr>
          <p:spPr bwMode="auto">
            <a:xfrm>
              <a:off x="2176" y="3547"/>
              <a:ext cx="311" cy="212"/>
            </a:xfrm>
            <a:prstGeom prst="rect">
              <a:avLst/>
            </a:prstGeom>
            <a:noFill/>
            <a:ln w="9525" algn="ctr">
              <a:noFill/>
              <a:miter lim="800000"/>
              <a:headEnd/>
              <a:tailEnd/>
            </a:ln>
            <a:effectLst/>
          </p:spPr>
          <p:txBody>
            <a:bodyPr wrap="none" lIns="92075" tIns="46038" rIns="92075" bIns="46038">
              <a:spAutoFit/>
            </a:bodyPr>
            <a:lstStyle/>
            <a:p>
              <a:r>
                <a:rPr lang="en-US" sz="1600">
                  <a:effectLst/>
                </a:rPr>
                <a:t>K</a:t>
              </a:r>
              <a:r>
                <a:rPr lang="en-US" sz="1600" baseline="-25000">
                  <a:effectLst/>
                </a:rPr>
                <a:t>ab</a:t>
              </a:r>
            </a:p>
          </p:txBody>
        </p:sp>
      </p:grpSp>
      <p:grpSp>
        <p:nvGrpSpPr>
          <p:cNvPr id="386084" name="Group 1060"/>
          <p:cNvGrpSpPr>
            <a:grpSpLocks/>
          </p:cNvGrpSpPr>
          <p:nvPr/>
        </p:nvGrpSpPr>
        <p:grpSpPr bwMode="auto">
          <a:xfrm>
            <a:off x="2868613" y="6235700"/>
            <a:ext cx="676275" cy="515938"/>
            <a:chOff x="2061" y="3434"/>
            <a:chExt cx="426" cy="325"/>
          </a:xfrm>
        </p:grpSpPr>
        <p:graphicFrame>
          <p:nvGraphicFramePr>
            <p:cNvPr id="386085" name="Object 1061"/>
            <p:cNvGraphicFramePr>
              <a:graphicFrameLocks/>
            </p:cNvGraphicFramePr>
            <p:nvPr/>
          </p:nvGraphicFramePr>
          <p:xfrm>
            <a:off x="2061" y="3434"/>
            <a:ext cx="207" cy="311"/>
          </p:xfrm>
          <a:graphic>
            <a:graphicData uri="http://schemas.openxmlformats.org/presentationml/2006/ole">
              <p:oleObj spid="_x0000_s386085" name="Clip" r:id="rId7" imgW="1393560" imgH="2657160" progId="">
                <p:embed/>
              </p:oleObj>
            </a:graphicData>
          </a:graphic>
        </p:graphicFrame>
        <p:sp>
          <p:nvSpPr>
            <p:cNvPr id="386086" name="Rectangle 1062"/>
            <p:cNvSpPr>
              <a:spLocks noChangeArrowheads="1"/>
            </p:cNvSpPr>
            <p:nvPr/>
          </p:nvSpPr>
          <p:spPr bwMode="auto">
            <a:xfrm>
              <a:off x="2176" y="3547"/>
              <a:ext cx="311" cy="212"/>
            </a:xfrm>
            <a:prstGeom prst="rect">
              <a:avLst/>
            </a:prstGeom>
            <a:noFill/>
            <a:ln w="9525" algn="ctr">
              <a:noFill/>
              <a:miter lim="800000"/>
              <a:headEnd/>
              <a:tailEnd/>
            </a:ln>
            <a:effectLst/>
          </p:spPr>
          <p:txBody>
            <a:bodyPr wrap="none" lIns="92075" tIns="46038" rIns="92075" bIns="46038">
              <a:spAutoFit/>
            </a:bodyPr>
            <a:lstStyle/>
            <a:p>
              <a:r>
                <a:rPr lang="en-US" sz="1600">
                  <a:effectLst/>
                </a:rPr>
                <a:t>K</a:t>
              </a:r>
              <a:r>
                <a:rPr lang="en-US" sz="1600" baseline="-25000">
                  <a:effectLst/>
                </a:rPr>
                <a:t>ab</a:t>
              </a:r>
            </a:p>
          </p:txBody>
        </p:sp>
      </p:grpSp>
      <p:sp>
        <p:nvSpPr>
          <p:cNvPr id="386087" name="Rectangle 1063"/>
          <p:cNvSpPr>
            <a:spLocks noChangeArrowheads="1"/>
          </p:cNvSpPr>
          <p:nvPr/>
        </p:nvSpPr>
        <p:spPr bwMode="auto">
          <a:xfrm>
            <a:off x="3498850" y="6335713"/>
            <a:ext cx="655638" cy="304800"/>
          </a:xfrm>
          <a:prstGeom prst="rect">
            <a:avLst/>
          </a:prstGeom>
          <a:noFill/>
          <a:ln w="9525">
            <a:noFill/>
            <a:miter lim="800000"/>
            <a:headEnd/>
            <a:tailEnd/>
          </a:ln>
          <a:effectLst/>
        </p:spPr>
        <p:txBody>
          <a:bodyPr lIns="92075" tIns="46038" rIns="92075" bIns="46038">
            <a:spAutoFit/>
          </a:bodyPr>
          <a:lstStyle/>
          <a:p>
            <a:pPr>
              <a:spcBef>
                <a:spcPct val="50000"/>
              </a:spcBef>
            </a:pPr>
            <a:r>
              <a:rPr lang="en-US" sz="1400">
                <a:effectLst>
                  <a:outerShdw blurRad="38100" dist="38100" dir="2700000" algn="tl">
                    <a:srgbClr val="000000"/>
                  </a:outerShdw>
                </a:effectLst>
              </a:rPr>
              <a:t>Alice</a:t>
            </a:r>
          </a:p>
        </p:txBody>
      </p:sp>
      <p:sp>
        <p:nvSpPr>
          <p:cNvPr id="386088" name="Rectangle 1064"/>
          <p:cNvSpPr>
            <a:spLocks noChangeArrowheads="1"/>
          </p:cNvSpPr>
          <p:nvPr/>
        </p:nvSpPr>
        <p:spPr bwMode="auto">
          <a:xfrm>
            <a:off x="2738438" y="6200775"/>
            <a:ext cx="1423987" cy="595313"/>
          </a:xfrm>
          <a:prstGeom prst="rect">
            <a:avLst/>
          </a:prstGeom>
          <a:noFill/>
          <a:ln w="9525" algn="ctr">
            <a:solidFill>
              <a:srgbClr val="FF3300"/>
            </a:solidFill>
            <a:miter lim="800000"/>
            <a:headEnd/>
            <a:tailEnd/>
          </a:ln>
          <a:effectLst/>
        </p:spPr>
        <p:txBody>
          <a:bodyPr lIns="92075" tIns="46038" rIns="92075" bIns="46038" anchor="ctr">
            <a:spAutoFit/>
          </a:bodyPr>
          <a:lstStyle/>
          <a:p>
            <a:endParaRPr lang="en-US"/>
          </a:p>
        </p:txBody>
      </p:sp>
      <p:sp>
        <p:nvSpPr>
          <p:cNvPr id="386089" name="Rectangle 1065"/>
          <p:cNvSpPr>
            <a:spLocks noChangeArrowheads="1"/>
          </p:cNvSpPr>
          <p:nvPr/>
        </p:nvSpPr>
        <p:spPr bwMode="auto">
          <a:xfrm>
            <a:off x="2732088" y="5561013"/>
            <a:ext cx="1423987" cy="411162"/>
          </a:xfrm>
          <a:prstGeom prst="rect">
            <a:avLst/>
          </a:prstGeom>
          <a:noFill/>
          <a:ln w="9525" algn="ctr">
            <a:solidFill>
              <a:srgbClr val="FF3300"/>
            </a:solidFill>
            <a:miter lim="800000"/>
            <a:headEnd/>
            <a:tailEnd/>
          </a:ln>
          <a:effectLst/>
        </p:spPr>
        <p:txBody>
          <a:bodyPr lIns="92075" tIns="46038" rIns="92075" bIns="46038" anchor="ctr">
            <a:spAutoFit/>
          </a:bodyPr>
          <a:lstStyle/>
          <a:p>
            <a:endParaRPr lang="en-US"/>
          </a:p>
        </p:txBody>
      </p:sp>
      <p:sp>
        <p:nvSpPr>
          <p:cNvPr id="386090" name="Rectangle 1066"/>
          <p:cNvSpPr>
            <a:spLocks noChangeArrowheads="1"/>
          </p:cNvSpPr>
          <p:nvPr/>
        </p:nvSpPr>
        <p:spPr bwMode="auto">
          <a:xfrm>
            <a:off x="4237038" y="5721350"/>
            <a:ext cx="2276475" cy="244475"/>
          </a:xfrm>
          <a:prstGeom prst="rect">
            <a:avLst/>
          </a:prstGeom>
          <a:noFill/>
          <a:ln w="9525">
            <a:no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Encrypted using</a:t>
            </a:r>
          </a:p>
        </p:txBody>
      </p:sp>
      <p:sp>
        <p:nvSpPr>
          <p:cNvPr id="386091" name="Rectangle 1067"/>
          <p:cNvSpPr>
            <a:spLocks noChangeArrowheads="1"/>
          </p:cNvSpPr>
          <p:nvPr/>
        </p:nvSpPr>
        <p:spPr bwMode="auto">
          <a:xfrm>
            <a:off x="4302125" y="6376988"/>
            <a:ext cx="2276475" cy="244475"/>
          </a:xfrm>
          <a:prstGeom prst="rect">
            <a:avLst/>
          </a:prstGeom>
          <a:noFill/>
          <a:ln w="9525">
            <a:no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Encrypted using</a:t>
            </a:r>
          </a:p>
        </p:txBody>
      </p:sp>
      <p:sp>
        <p:nvSpPr>
          <p:cNvPr id="386097" name="Freeform 1073"/>
          <p:cNvSpPr>
            <a:spLocks/>
          </p:cNvSpPr>
          <p:nvPr/>
        </p:nvSpPr>
        <p:spPr bwMode="auto">
          <a:xfrm>
            <a:off x="1968500" y="4919663"/>
            <a:ext cx="4884738" cy="809625"/>
          </a:xfrm>
          <a:custGeom>
            <a:avLst/>
            <a:gdLst/>
            <a:ahLst/>
            <a:cxnLst>
              <a:cxn ang="0">
                <a:pos x="0" y="510"/>
              </a:cxn>
              <a:cxn ang="0">
                <a:pos x="1188" y="29"/>
              </a:cxn>
              <a:cxn ang="0">
                <a:pos x="3077" y="335"/>
              </a:cxn>
            </a:cxnLst>
            <a:rect l="0" t="0" r="r" b="b"/>
            <a:pathLst>
              <a:path w="3077" h="510">
                <a:moveTo>
                  <a:pt x="0" y="510"/>
                </a:moveTo>
                <a:cubicBezTo>
                  <a:pt x="337" y="284"/>
                  <a:pt x="675" y="58"/>
                  <a:pt x="1188" y="29"/>
                </a:cubicBezTo>
                <a:cubicBezTo>
                  <a:pt x="1701" y="0"/>
                  <a:pt x="2389" y="167"/>
                  <a:pt x="3077" y="335"/>
                </a:cubicBezTo>
              </a:path>
            </a:pathLst>
          </a:custGeom>
          <a:noFill/>
          <a:ln w="38100" cap="flat" cmpd="sng">
            <a:solidFill>
              <a:srgbClr val="FF3300"/>
            </a:solidFill>
            <a:prstDash val="solid"/>
            <a:round/>
            <a:headEnd type="none" w="med" len="med"/>
            <a:tailEnd type="triangle" w="med" len="med"/>
          </a:ln>
          <a:effectLst/>
        </p:spPr>
        <p:txBody>
          <a:bodyPr lIns="92075" tIns="46038" rIns="92075" bIns="46038">
            <a:spAutoFit/>
          </a:bodyPr>
          <a:lstStyle/>
          <a:p>
            <a:endParaRPr lang="en-US"/>
          </a:p>
        </p:txBody>
      </p:sp>
      <p:sp>
        <p:nvSpPr>
          <p:cNvPr id="386098" name="Rectangle 1074"/>
          <p:cNvSpPr>
            <a:spLocks noChangeArrowheads="1"/>
          </p:cNvSpPr>
          <p:nvPr/>
        </p:nvSpPr>
        <p:spPr bwMode="auto">
          <a:xfrm>
            <a:off x="2887663" y="5661025"/>
            <a:ext cx="1003300" cy="244475"/>
          </a:xfrm>
          <a:prstGeom prst="rect">
            <a:avLst/>
          </a:prstGeom>
          <a:noFill/>
          <a:ln w="9525">
            <a:no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Alice, 22:34</a:t>
            </a:r>
          </a:p>
        </p:txBody>
      </p:sp>
      <p:sp>
        <p:nvSpPr>
          <p:cNvPr id="386099" name="Rectangle 1075"/>
          <p:cNvSpPr>
            <a:spLocks noChangeArrowheads="1"/>
          </p:cNvSpPr>
          <p:nvPr/>
        </p:nvSpPr>
        <p:spPr bwMode="auto">
          <a:xfrm>
            <a:off x="2670175" y="5357813"/>
            <a:ext cx="2276475" cy="244475"/>
          </a:xfrm>
          <a:prstGeom prst="rect">
            <a:avLst/>
          </a:prstGeom>
          <a:noFill/>
          <a:ln w="9525">
            <a:no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Authenticator</a:t>
            </a:r>
          </a:p>
        </p:txBody>
      </p:sp>
      <p:sp>
        <p:nvSpPr>
          <p:cNvPr id="386100" name="Rectangle 1076"/>
          <p:cNvSpPr>
            <a:spLocks noChangeArrowheads="1"/>
          </p:cNvSpPr>
          <p:nvPr/>
        </p:nvSpPr>
        <p:spPr bwMode="auto">
          <a:xfrm>
            <a:off x="2628900" y="5943600"/>
            <a:ext cx="1003300" cy="244475"/>
          </a:xfrm>
          <a:prstGeom prst="rect">
            <a:avLst/>
          </a:prstGeom>
          <a:noFill/>
          <a:ln w="9525">
            <a:no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Ticket</a:t>
            </a:r>
          </a:p>
        </p:txBody>
      </p:sp>
      <p:grpSp>
        <p:nvGrpSpPr>
          <p:cNvPr id="386101" name="Group 1077"/>
          <p:cNvGrpSpPr>
            <a:grpSpLocks/>
          </p:cNvGrpSpPr>
          <p:nvPr/>
        </p:nvGrpSpPr>
        <p:grpSpPr bwMode="auto">
          <a:xfrm>
            <a:off x="284163" y="5356225"/>
            <a:ext cx="676275" cy="515938"/>
            <a:chOff x="2061" y="3434"/>
            <a:chExt cx="426" cy="325"/>
          </a:xfrm>
        </p:grpSpPr>
        <p:graphicFrame>
          <p:nvGraphicFramePr>
            <p:cNvPr id="386102" name="Object 1078"/>
            <p:cNvGraphicFramePr>
              <a:graphicFrameLocks/>
            </p:cNvGraphicFramePr>
            <p:nvPr/>
          </p:nvGraphicFramePr>
          <p:xfrm>
            <a:off x="2061" y="3434"/>
            <a:ext cx="207" cy="311"/>
          </p:xfrm>
          <a:graphic>
            <a:graphicData uri="http://schemas.openxmlformats.org/presentationml/2006/ole">
              <p:oleObj spid="_x0000_s386102" name="Clip" r:id="rId8" imgW="1393560" imgH="2657160" progId="">
                <p:embed/>
              </p:oleObj>
            </a:graphicData>
          </a:graphic>
        </p:graphicFrame>
        <p:sp>
          <p:nvSpPr>
            <p:cNvPr id="386103" name="Rectangle 1079"/>
            <p:cNvSpPr>
              <a:spLocks noChangeArrowheads="1"/>
            </p:cNvSpPr>
            <p:nvPr/>
          </p:nvSpPr>
          <p:spPr bwMode="auto">
            <a:xfrm>
              <a:off x="2176" y="3547"/>
              <a:ext cx="311" cy="212"/>
            </a:xfrm>
            <a:prstGeom prst="rect">
              <a:avLst/>
            </a:prstGeom>
            <a:noFill/>
            <a:ln w="9525" algn="ctr">
              <a:noFill/>
              <a:miter lim="800000"/>
              <a:headEnd/>
              <a:tailEnd/>
            </a:ln>
            <a:effectLst/>
          </p:spPr>
          <p:txBody>
            <a:bodyPr wrap="none" lIns="92075" tIns="46038" rIns="92075" bIns="46038">
              <a:spAutoFit/>
            </a:bodyPr>
            <a:lstStyle/>
            <a:p>
              <a:r>
                <a:rPr lang="en-US" sz="1600">
                  <a:effectLst/>
                </a:rPr>
                <a:t>K</a:t>
              </a:r>
              <a:r>
                <a:rPr lang="en-US" sz="1600" baseline="-25000">
                  <a:effectLst/>
                </a:rPr>
                <a:t>ab</a:t>
              </a:r>
            </a:p>
          </p:txBody>
        </p:sp>
      </p:grpSp>
      <p:grpSp>
        <p:nvGrpSpPr>
          <p:cNvPr id="386104" name="Group 1080"/>
          <p:cNvGrpSpPr>
            <a:grpSpLocks/>
          </p:cNvGrpSpPr>
          <p:nvPr/>
        </p:nvGrpSpPr>
        <p:grpSpPr bwMode="auto">
          <a:xfrm>
            <a:off x="5491163" y="6321425"/>
            <a:ext cx="604837" cy="469900"/>
            <a:chOff x="4948" y="3029"/>
            <a:chExt cx="381" cy="296"/>
          </a:xfrm>
        </p:grpSpPr>
        <p:sp>
          <p:nvSpPr>
            <p:cNvPr id="386105" name="Rectangle 1081"/>
            <p:cNvSpPr>
              <a:spLocks noChangeArrowheads="1"/>
            </p:cNvSpPr>
            <p:nvPr/>
          </p:nvSpPr>
          <p:spPr bwMode="auto">
            <a:xfrm>
              <a:off x="5052" y="3113"/>
              <a:ext cx="277" cy="212"/>
            </a:xfrm>
            <a:prstGeom prst="rect">
              <a:avLst/>
            </a:prstGeom>
            <a:noFill/>
            <a:ln w="9525" algn="ctr">
              <a:noFill/>
              <a:miter lim="800000"/>
              <a:headEnd/>
              <a:tailEnd/>
            </a:ln>
            <a:effectLst/>
          </p:spPr>
          <p:txBody>
            <a:bodyPr wrap="none" lIns="92075" tIns="46038" rIns="92075" bIns="46038">
              <a:spAutoFit/>
            </a:bodyPr>
            <a:lstStyle/>
            <a:p>
              <a:r>
                <a:rPr lang="en-US" sz="1600">
                  <a:effectLst/>
                </a:rPr>
                <a:t>M</a:t>
              </a:r>
              <a:r>
                <a:rPr lang="en-US" sz="1600" baseline="-25000">
                  <a:effectLst/>
                </a:rPr>
                <a:t>b</a:t>
              </a:r>
            </a:p>
          </p:txBody>
        </p:sp>
        <p:grpSp>
          <p:nvGrpSpPr>
            <p:cNvPr id="386106" name="Group 1082"/>
            <p:cNvGrpSpPr>
              <a:grpSpLocks noChangeAspect="1"/>
            </p:cNvGrpSpPr>
            <p:nvPr/>
          </p:nvGrpSpPr>
          <p:grpSpPr bwMode="auto">
            <a:xfrm>
              <a:off x="4948" y="3029"/>
              <a:ext cx="178" cy="239"/>
              <a:chOff x="2569" y="1129"/>
              <a:chExt cx="1841" cy="2476"/>
            </a:xfrm>
          </p:grpSpPr>
          <p:sp>
            <p:nvSpPr>
              <p:cNvPr id="386107" name="AutoShape 1083"/>
              <p:cNvSpPr>
                <a:spLocks noChangeAspect="1" noChangeArrowheads="1" noTextEdit="1"/>
              </p:cNvSpPr>
              <p:nvPr/>
            </p:nvSpPr>
            <p:spPr bwMode="auto">
              <a:xfrm>
                <a:off x="2569" y="1129"/>
                <a:ext cx="1841" cy="2476"/>
              </a:xfrm>
              <a:prstGeom prst="rect">
                <a:avLst/>
              </a:prstGeom>
              <a:noFill/>
              <a:ln w="9525">
                <a:noFill/>
                <a:miter lim="800000"/>
                <a:headEnd/>
                <a:tailEnd/>
              </a:ln>
            </p:spPr>
            <p:txBody>
              <a:bodyPr/>
              <a:lstStyle/>
              <a:p>
                <a:endParaRPr lang="en-US"/>
              </a:p>
            </p:txBody>
          </p:sp>
          <p:sp>
            <p:nvSpPr>
              <p:cNvPr id="386108" name="Freeform 1084"/>
              <p:cNvSpPr>
                <a:spLocks/>
              </p:cNvSpPr>
              <p:nvPr/>
            </p:nvSpPr>
            <p:spPr bwMode="auto">
              <a:xfrm>
                <a:off x="2563" y="1125"/>
                <a:ext cx="1797" cy="2464"/>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78" y="235"/>
                  </a:cxn>
                  <a:cxn ang="0">
                    <a:pos x="1480" y="236"/>
                  </a:cxn>
                  <a:cxn ang="0">
                    <a:pos x="1516" y="316"/>
                  </a:cxn>
                  <a:cxn ang="0">
                    <a:pos x="1677" y="316"/>
                  </a:cxn>
                  <a:cxn ang="0">
                    <a:pos x="1679" y="372"/>
                  </a:cxn>
                  <a:cxn ang="0">
                    <a:pos x="1740" y="374"/>
                  </a:cxn>
                  <a:cxn ang="0">
                    <a:pos x="1797" y="374"/>
                  </a:cxn>
                  <a:cxn ang="0">
                    <a:pos x="1797" y="718"/>
                  </a:cxn>
                  <a:cxn ang="0">
                    <a:pos x="1677" y="719"/>
                  </a:cxn>
                  <a:cxn ang="0">
                    <a:pos x="1675" y="792"/>
                  </a:cxn>
                  <a:cxn ang="0">
                    <a:pos x="1522" y="792"/>
                  </a:cxn>
                  <a:cxn ang="0">
                    <a:pos x="1478" y="878"/>
                  </a:cxn>
                  <a:cxn ang="0">
                    <a:pos x="1395" y="879"/>
                  </a:cxn>
                  <a:cxn ang="0">
                    <a:pos x="1388" y="1054"/>
                  </a:cxn>
                  <a:cxn ang="0">
                    <a:pos x="1332" y="1054"/>
                  </a:cxn>
                  <a:cxn ang="0">
                    <a:pos x="1313" y="1080"/>
                  </a:cxn>
                  <a:cxn ang="0">
                    <a:pos x="1313" y="1255"/>
                  </a:cxn>
                  <a:cxn ang="0">
                    <a:pos x="1212" y="1256"/>
                  </a:cxn>
                  <a:cxn ang="0">
                    <a:pos x="1219" y="2306"/>
                  </a:cxn>
                  <a:cxn ang="0">
                    <a:pos x="980" y="2464"/>
                  </a:cxn>
                  <a:cxn ang="0">
                    <a:pos x="674" y="2282"/>
                  </a:cxn>
                  <a:cxn ang="0">
                    <a:pos x="783" y="2230"/>
                  </a:cxn>
                  <a:cxn ang="0">
                    <a:pos x="783" y="2170"/>
                  </a:cxn>
                  <a:cxn ang="0">
                    <a:pos x="674" y="2115"/>
                  </a:cxn>
                  <a:cxn ang="0">
                    <a:pos x="783" y="2068"/>
                  </a:cxn>
                  <a:cxn ang="0">
                    <a:pos x="766" y="2048"/>
                  </a:cxn>
                  <a:cxn ang="0">
                    <a:pos x="672" y="2005"/>
                  </a:cxn>
                  <a:cxn ang="0">
                    <a:pos x="655" y="1869"/>
                  </a:cxn>
                  <a:cxn ang="0">
                    <a:pos x="643" y="1856"/>
                  </a:cxn>
                  <a:cxn ang="0">
                    <a:pos x="785" y="1778"/>
                  </a:cxn>
                  <a:cxn ang="0">
                    <a:pos x="785" y="1710"/>
                  </a:cxn>
                  <a:cxn ang="0">
                    <a:pos x="672" y="1630"/>
                  </a:cxn>
                  <a:cxn ang="0">
                    <a:pos x="783" y="1559"/>
                  </a:cxn>
                  <a:cxn ang="0">
                    <a:pos x="783" y="1488"/>
                  </a:cxn>
                  <a:cxn ang="0">
                    <a:pos x="674" y="1396"/>
                  </a:cxn>
                  <a:cxn ang="0">
                    <a:pos x="653" y="1247"/>
                  </a:cxn>
                  <a:cxn ang="0">
                    <a:pos x="521" y="1247"/>
                  </a:cxn>
                  <a:cxn ang="0">
                    <a:pos x="521" y="1046"/>
                  </a:cxn>
                  <a:cxn ang="0">
                    <a:pos x="442" y="1046"/>
                  </a:cxn>
                  <a:cxn ang="0">
                    <a:pos x="442" y="870"/>
                  </a:cxn>
                  <a:cxn ang="0">
                    <a:pos x="354" y="870"/>
                  </a:cxn>
                  <a:cxn ang="0">
                    <a:pos x="314" y="786"/>
                  </a:cxn>
                  <a:cxn ang="0">
                    <a:pos x="136" y="786"/>
                  </a:cxn>
                  <a:cxn ang="0">
                    <a:pos x="136" y="712"/>
                  </a:cxn>
                  <a:cxn ang="0">
                    <a:pos x="0" y="712"/>
                  </a:cxn>
                  <a:cxn ang="0">
                    <a:pos x="0" y="365"/>
                  </a:cxn>
                  <a:cxn ang="0">
                    <a:pos x="134" y="365"/>
                  </a:cxn>
                  <a:cxn ang="0">
                    <a:pos x="134" y="314"/>
                  </a:cxn>
                  <a:cxn ang="0">
                    <a:pos x="285" y="314"/>
                  </a:cxn>
                  <a:cxn ang="0">
                    <a:pos x="320" y="292"/>
                  </a:cxn>
                  <a:cxn ang="0">
                    <a:pos x="356" y="236"/>
                  </a:cxn>
                  <a:cxn ang="0">
                    <a:pos x="442" y="236"/>
                  </a:cxn>
                  <a:cxn ang="0">
                    <a:pos x="645" y="0"/>
                  </a:cxn>
                </a:cxnLst>
                <a:rect l="0" t="0" r="r" b="b"/>
                <a:pathLst>
                  <a:path w="1797" h="2464">
                    <a:moveTo>
                      <a:pt x="645" y="0"/>
                    </a:moveTo>
                    <a:lnTo>
                      <a:pt x="1187" y="0"/>
                    </a:lnTo>
                    <a:lnTo>
                      <a:pt x="1085" y="94"/>
                    </a:lnTo>
                    <a:lnTo>
                      <a:pt x="768" y="94"/>
                    </a:lnTo>
                    <a:lnTo>
                      <a:pt x="649" y="245"/>
                    </a:lnTo>
                    <a:lnTo>
                      <a:pt x="1194" y="245"/>
                    </a:lnTo>
                    <a:lnTo>
                      <a:pt x="1083" y="96"/>
                    </a:lnTo>
                    <a:lnTo>
                      <a:pt x="1187" y="1"/>
                    </a:lnTo>
                    <a:lnTo>
                      <a:pt x="1378" y="235"/>
                    </a:lnTo>
                    <a:lnTo>
                      <a:pt x="1480" y="236"/>
                    </a:lnTo>
                    <a:lnTo>
                      <a:pt x="1516" y="316"/>
                    </a:lnTo>
                    <a:lnTo>
                      <a:pt x="1677" y="316"/>
                    </a:lnTo>
                    <a:lnTo>
                      <a:pt x="1679" y="372"/>
                    </a:lnTo>
                    <a:lnTo>
                      <a:pt x="1740" y="374"/>
                    </a:lnTo>
                    <a:lnTo>
                      <a:pt x="1797" y="374"/>
                    </a:lnTo>
                    <a:lnTo>
                      <a:pt x="1797" y="718"/>
                    </a:lnTo>
                    <a:lnTo>
                      <a:pt x="1677" y="719"/>
                    </a:lnTo>
                    <a:lnTo>
                      <a:pt x="1675" y="792"/>
                    </a:lnTo>
                    <a:lnTo>
                      <a:pt x="1522" y="792"/>
                    </a:lnTo>
                    <a:lnTo>
                      <a:pt x="1478" y="878"/>
                    </a:lnTo>
                    <a:lnTo>
                      <a:pt x="1395" y="879"/>
                    </a:lnTo>
                    <a:lnTo>
                      <a:pt x="1388" y="1054"/>
                    </a:lnTo>
                    <a:lnTo>
                      <a:pt x="1332" y="1054"/>
                    </a:lnTo>
                    <a:lnTo>
                      <a:pt x="1313" y="1080"/>
                    </a:lnTo>
                    <a:lnTo>
                      <a:pt x="1313" y="1255"/>
                    </a:lnTo>
                    <a:lnTo>
                      <a:pt x="1212" y="1256"/>
                    </a:lnTo>
                    <a:lnTo>
                      <a:pt x="1219" y="2306"/>
                    </a:lnTo>
                    <a:lnTo>
                      <a:pt x="980" y="2464"/>
                    </a:lnTo>
                    <a:lnTo>
                      <a:pt x="674" y="2282"/>
                    </a:lnTo>
                    <a:lnTo>
                      <a:pt x="783" y="2230"/>
                    </a:lnTo>
                    <a:lnTo>
                      <a:pt x="783" y="2170"/>
                    </a:lnTo>
                    <a:lnTo>
                      <a:pt x="674" y="2115"/>
                    </a:lnTo>
                    <a:lnTo>
                      <a:pt x="783" y="2068"/>
                    </a:lnTo>
                    <a:lnTo>
                      <a:pt x="766" y="2048"/>
                    </a:lnTo>
                    <a:lnTo>
                      <a:pt x="672" y="2005"/>
                    </a:lnTo>
                    <a:lnTo>
                      <a:pt x="655" y="1869"/>
                    </a:lnTo>
                    <a:lnTo>
                      <a:pt x="643" y="1856"/>
                    </a:lnTo>
                    <a:lnTo>
                      <a:pt x="785" y="1778"/>
                    </a:lnTo>
                    <a:lnTo>
                      <a:pt x="785" y="1710"/>
                    </a:lnTo>
                    <a:lnTo>
                      <a:pt x="672" y="1630"/>
                    </a:lnTo>
                    <a:lnTo>
                      <a:pt x="783" y="1559"/>
                    </a:lnTo>
                    <a:lnTo>
                      <a:pt x="783" y="1488"/>
                    </a:lnTo>
                    <a:lnTo>
                      <a:pt x="674" y="1396"/>
                    </a:lnTo>
                    <a:lnTo>
                      <a:pt x="653" y="1247"/>
                    </a:lnTo>
                    <a:lnTo>
                      <a:pt x="521" y="1247"/>
                    </a:lnTo>
                    <a:lnTo>
                      <a:pt x="521" y="1046"/>
                    </a:lnTo>
                    <a:lnTo>
                      <a:pt x="442" y="1046"/>
                    </a:lnTo>
                    <a:lnTo>
                      <a:pt x="442" y="870"/>
                    </a:lnTo>
                    <a:lnTo>
                      <a:pt x="354" y="870"/>
                    </a:lnTo>
                    <a:lnTo>
                      <a:pt x="314" y="786"/>
                    </a:lnTo>
                    <a:lnTo>
                      <a:pt x="136" y="786"/>
                    </a:lnTo>
                    <a:lnTo>
                      <a:pt x="136" y="712"/>
                    </a:lnTo>
                    <a:lnTo>
                      <a:pt x="0" y="712"/>
                    </a:lnTo>
                    <a:lnTo>
                      <a:pt x="0" y="365"/>
                    </a:lnTo>
                    <a:lnTo>
                      <a:pt x="134" y="365"/>
                    </a:lnTo>
                    <a:lnTo>
                      <a:pt x="134" y="314"/>
                    </a:lnTo>
                    <a:lnTo>
                      <a:pt x="285" y="314"/>
                    </a:lnTo>
                    <a:lnTo>
                      <a:pt x="320" y="292"/>
                    </a:lnTo>
                    <a:lnTo>
                      <a:pt x="356" y="236"/>
                    </a:lnTo>
                    <a:lnTo>
                      <a:pt x="442" y="236"/>
                    </a:lnTo>
                    <a:lnTo>
                      <a:pt x="645" y="0"/>
                    </a:lnTo>
                    <a:close/>
                  </a:path>
                </a:pathLst>
              </a:custGeom>
              <a:solidFill>
                <a:srgbClr val="FF9F00"/>
              </a:solidFill>
              <a:ln w="9525">
                <a:noFill/>
                <a:round/>
                <a:headEnd/>
                <a:tailEnd/>
              </a:ln>
            </p:spPr>
            <p:txBody>
              <a:bodyPr/>
              <a:lstStyle/>
              <a:p>
                <a:endParaRPr lang="en-US"/>
              </a:p>
            </p:txBody>
          </p:sp>
          <p:sp>
            <p:nvSpPr>
              <p:cNvPr id="386109" name="Freeform 1085"/>
              <p:cNvSpPr>
                <a:spLocks/>
              </p:cNvSpPr>
              <p:nvPr/>
            </p:nvSpPr>
            <p:spPr bwMode="auto">
              <a:xfrm>
                <a:off x="2607" y="1138"/>
                <a:ext cx="1799" cy="2466"/>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80" y="235"/>
                  </a:cxn>
                  <a:cxn ang="0">
                    <a:pos x="1480" y="236"/>
                  </a:cxn>
                  <a:cxn ang="0">
                    <a:pos x="1516" y="316"/>
                  </a:cxn>
                  <a:cxn ang="0">
                    <a:pos x="1677" y="316"/>
                  </a:cxn>
                  <a:cxn ang="0">
                    <a:pos x="1679" y="372"/>
                  </a:cxn>
                  <a:cxn ang="0">
                    <a:pos x="1740" y="374"/>
                  </a:cxn>
                  <a:cxn ang="0">
                    <a:pos x="1799" y="374"/>
                  </a:cxn>
                  <a:cxn ang="0">
                    <a:pos x="1799" y="718"/>
                  </a:cxn>
                  <a:cxn ang="0">
                    <a:pos x="1677" y="720"/>
                  </a:cxn>
                  <a:cxn ang="0">
                    <a:pos x="1675" y="792"/>
                  </a:cxn>
                  <a:cxn ang="0">
                    <a:pos x="1522" y="792"/>
                  </a:cxn>
                  <a:cxn ang="0">
                    <a:pos x="1478" y="878"/>
                  </a:cxn>
                  <a:cxn ang="0">
                    <a:pos x="1395" y="879"/>
                  </a:cxn>
                  <a:cxn ang="0">
                    <a:pos x="1388" y="1054"/>
                  </a:cxn>
                  <a:cxn ang="0">
                    <a:pos x="1332" y="1054"/>
                  </a:cxn>
                  <a:cxn ang="0">
                    <a:pos x="1317" y="1069"/>
                  </a:cxn>
                  <a:cxn ang="0">
                    <a:pos x="1317" y="1256"/>
                  </a:cxn>
                  <a:cxn ang="0">
                    <a:pos x="1212" y="1256"/>
                  </a:cxn>
                  <a:cxn ang="0">
                    <a:pos x="1219" y="2306"/>
                  </a:cxn>
                  <a:cxn ang="0">
                    <a:pos x="980" y="2466"/>
                  </a:cxn>
                  <a:cxn ang="0">
                    <a:pos x="674" y="2282"/>
                  </a:cxn>
                  <a:cxn ang="0">
                    <a:pos x="783" y="2230"/>
                  </a:cxn>
                  <a:cxn ang="0">
                    <a:pos x="783" y="2170"/>
                  </a:cxn>
                  <a:cxn ang="0">
                    <a:pos x="674" y="2115"/>
                  </a:cxn>
                  <a:cxn ang="0">
                    <a:pos x="783" y="2068"/>
                  </a:cxn>
                  <a:cxn ang="0">
                    <a:pos x="766" y="2049"/>
                  </a:cxn>
                  <a:cxn ang="0">
                    <a:pos x="672" y="2006"/>
                  </a:cxn>
                  <a:cxn ang="0">
                    <a:pos x="655" y="1870"/>
                  </a:cxn>
                  <a:cxn ang="0">
                    <a:pos x="643" y="1858"/>
                  </a:cxn>
                  <a:cxn ang="0">
                    <a:pos x="785" y="1778"/>
                  </a:cxn>
                  <a:cxn ang="0">
                    <a:pos x="785" y="1710"/>
                  </a:cxn>
                  <a:cxn ang="0">
                    <a:pos x="672" y="1630"/>
                  </a:cxn>
                  <a:cxn ang="0">
                    <a:pos x="783" y="1559"/>
                  </a:cxn>
                  <a:cxn ang="0">
                    <a:pos x="783" y="1488"/>
                  </a:cxn>
                  <a:cxn ang="0">
                    <a:pos x="674" y="1397"/>
                  </a:cxn>
                  <a:cxn ang="0">
                    <a:pos x="653" y="1247"/>
                  </a:cxn>
                  <a:cxn ang="0">
                    <a:pos x="521" y="1247"/>
                  </a:cxn>
                  <a:cxn ang="0">
                    <a:pos x="521" y="1046"/>
                  </a:cxn>
                  <a:cxn ang="0">
                    <a:pos x="444" y="1046"/>
                  </a:cxn>
                  <a:cxn ang="0">
                    <a:pos x="444" y="871"/>
                  </a:cxn>
                  <a:cxn ang="0">
                    <a:pos x="354" y="871"/>
                  </a:cxn>
                  <a:cxn ang="0">
                    <a:pos x="314" y="786"/>
                  </a:cxn>
                  <a:cxn ang="0">
                    <a:pos x="136" y="786"/>
                  </a:cxn>
                  <a:cxn ang="0">
                    <a:pos x="136" y="712"/>
                  </a:cxn>
                  <a:cxn ang="0">
                    <a:pos x="0" y="712"/>
                  </a:cxn>
                  <a:cxn ang="0">
                    <a:pos x="0" y="365"/>
                  </a:cxn>
                  <a:cxn ang="0">
                    <a:pos x="134" y="365"/>
                  </a:cxn>
                  <a:cxn ang="0">
                    <a:pos x="134" y="315"/>
                  </a:cxn>
                  <a:cxn ang="0">
                    <a:pos x="285" y="315"/>
                  </a:cxn>
                  <a:cxn ang="0">
                    <a:pos x="320" y="293"/>
                  </a:cxn>
                  <a:cxn ang="0">
                    <a:pos x="356" y="236"/>
                  </a:cxn>
                  <a:cxn ang="0">
                    <a:pos x="444" y="236"/>
                  </a:cxn>
                  <a:cxn ang="0">
                    <a:pos x="645" y="0"/>
                  </a:cxn>
                </a:cxnLst>
                <a:rect l="0" t="0" r="r" b="b"/>
                <a:pathLst>
                  <a:path w="1799" h="2466">
                    <a:moveTo>
                      <a:pt x="645" y="0"/>
                    </a:moveTo>
                    <a:lnTo>
                      <a:pt x="1187" y="0"/>
                    </a:lnTo>
                    <a:lnTo>
                      <a:pt x="1085" y="94"/>
                    </a:lnTo>
                    <a:lnTo>
                      <a:pt x="768" y="94"/>
                    </a:lnTo>
                    <a:lnTo>
                      <a:pt x="649" y="245"/>
                    </a:lnTo>
                    <a:lnTo>
                      <a:pt x="1194" y="245"/>
                    </a:lnTo>
                    <a:lnTo>
                      <a:pt x="1083" y="96"/>
                    </a:lnTo>
                    <a:lnTo>
                      <a:pt x="1187" y="1"/>
                    </a:lnTo>
                    <a:lnTo>
                      <a:pt x="1380" y="235"/>
                    </a:lnTo>
                    <a:lnTo>
                      <a:pt x="1480" y="236"/>
                    </a:lnTo>
                    <a:lnTo>
                      <a:pt x="1516" y="316"/>
                    </a:lnTo>
                    <a:lnTo>
                      <a:pt x="1677" y="316"/>
                    </a:lnTo>
                    <a:lnTo>
                      <a:pt x="1679" y="372"/>
                    </a:lnTo>
                    <a:lnTo>
                      <a:pt x="1740" y="374"/>
                    </a:lnTo>
                    <a:lnTo>
                      <a:pt x="1799" y="374"/>
                    </a:lnTo>
                    <a:lnTo>
                      <a:pt x="1799" y="718"/>
                    </a:lnTo>
                    <a:lnTo>
                      <a:pt x="1677" y="720"/>
                    </a:lnTo>
                    <a:lnTo>
                      <a:pt x="1675" y="792"/>
                    </a:lnTo>
                    <a:lnTo>
                      <a:pt x="1522" y="792"/>
                    </a:lnTo>
                    <a:lnTo>
                      <a:pt x="1478" y="878"/>
                    </a:lnTo>
                    <a:lnTo>
                      <a:pt x="1395" y="879"/>
                    </a:lnTo>
                    <a:lnTo>
                      <a:pt x="1388" y="1054"/>
                    </a:lnTo>
                    <a:lnTo>
                      <a:pt x="1332" y="1054"/>
                    </a:lnTo>
                    <a:lnTo>
                      <a:pt x="1317" y="1069"/>
                    </a:lnTo>
                    <a:lnTo>
                      <a:pt x="1317" y="1256"/>
                    </a:lnTo>
                    <a:lnTo>
                      <a:pt x="1212" y="1256"/>
                    </a:lnTo>
                    <a:lnTo>
                      <a:pt x="1219" y="2306"/>
                    </a:lnTo>
                    <a:lnTo>
                      <a:pt x="980" y="2466"/>
                    </a:lnTo>
                    <a:lnTo>
                      <a:pt x="674" y="2282"/>
                    </a:lnTo>
                    <a:lnTo>
                      <a:pt x="783" y="2230"/>
                    </a:lnTo>
                    <a:lnTo>
                      <a:pt x="783" y="2170"/>
                    </a:lnTo>
                    <a:lnTo>
                      <a:pt x="674" y="2115"/>
                    </a:lnTo>
                    <a:lnTo>
                      <a:pt x="783" y="2068"/>
                    </a:lnTo>
                    <a:lnTo>
                      <a:pt x="766" y="2049"/>
                    </a:lnTo>
                    <a:lnTo>
                      <a:pt x="672" y="2006"/>
                    </a:lnTo>
                    <a:lnTo>
                      <a:pt x="655" y="1870"/>
                    </a:lnTo>
                    <a:lnTo>
                      <a:pt x="643" y="1858"/>
                    </a:lnTo>
                    <a:lnTo>
                      <a:pt x="785" y="1778"/>
                    </a:lnTo>
                    <a:lnTo>
                      <a:pt x="785" y="1710"/>
                    </a:lnTo>
                    <a:lnTo>
                      <a:pt x="672" y="1630"/>
                    </a:lnTo>
                    <a:lnTo>
                      <a:pt x="783" y="1559"/>
                    </a:lnTo>
                    <a:lnTo>
                      <a:pt x="783" y="1488"/>
                    </a:lnTo>
                    <a:lnTo>
                      <a:pt x="674" y="1397"/>
                    </a:lnTo>
                    <a:lnTo>
                      <a:pt x="653" y="1247"/>
                    </a:lnTo>
                    <a:lnTo>
                      <a:pt x="521" y="1247"/>
                    </a:lnTo>
                    <a:lnTo>
                      <a:pt x="521" y="1046"/>
                    </a:lnTo>
                    <a:lnTo>
                      <a:pt x="444" y="1046"/>
                    </a:lnTo>
                    <a:lnTo>
                      <a:pt x="444" y="871"/>
                    </a:lnTo>
                    <a:lnTo>
                      <a:pt x="354" y="871"/>
                    </a:lnTo>
                    <a:lnTo>
                      <a:pt x="314" y="786"/>
                    </a:lnTo>
                    <a:lnTo>
                      <a:pt x="136" y="786"/>
                    </a:lnTo>
                    <a:lnTo>
                      <a:pt x="136" y="712"/>
                    </a:lnTo>
                    <a:lnTo>
                      <a:pt x="0" y="712"/>
                    </a:lnTo>
                    <a:lnTo>
                      <a:pt x="0" y="365"/>
                    </a:lnTo>
                    <a:lnTo>
                      <a:pt x="134" y="365"/>
                    </a:lnTo>
                    <a:lnTo>
                      <a:pt x="134" y="315"/>
                    </a:lnTo>
                    <a:lnTo>
                      <a:pt x="285" y="315"/>
                    </a:lnTo>
                    <a:lnTo>
                      <a:pt x="320" y="293"/>
                    </a:lnTo>
                    <a:lnTo>
                      <a:pt x="356" y="236"/>
                    </a:lnTo>
                    <a:lnTo>
                      <a:pt x="444" y="236"/>
                    </a:lnTo>
                    <a:lnTo>
                      <a:pt x="645" y="0"/>
                    </a:lnTo>
                    <a:close/>
                  </a:path>
                </a:pathLst>
              </a:custGeom>
              <a:solidFill>
                <a:schemeClr val="hlink"/>
              </a:solidFill>
              <a:ln w="9525">
                <a:noFill/>
                <a:round/>
                <a:headEnd/>
                <a:tailEnd/>
              </a:ln>
            </p:spPr>
            <p:txBody>
              <a:bodyPr/>
              <a:lstStyle/>
              <a:p>
                <a:endParaRPr lang="en-US"/>
              </a:p>
            </p:txBody>
          </p:sp>
          <p:grpSp>
            <p:nvGrpSpPr>
              <p:cNvPr id="386110" name="Group 1086"/>
              <p:cNvGrpSpPr>
                <a:grpSpLocks/>
              </p:cNvGrpSpPr>
              <p:nvPr/>
            </p:nvGrpSpPr>
            <p:grpSpPr bwMode="auto">
              <a:xfrm>
                <a:off x="2858" y="1533"/>
                <a:ext cx="1372" cy="283"/>
                <a:chOff x="2858" y="1533"/>
                <a:chExt cx="1372" cy="283"/>
              </a:xfrm>
            </p:grpSpPr>
            <p:sp>
              <p:nvSpPr>
                <p:cNvPr id="386111" name="Freeform 1087"/>
                <p:cNvSpPr>
                  <a:spLocks/>
                </p:cNvSpPr>
                <p:nvPr/>
              </p:nvSpPr>
              <p:spPr bwMode="auto">
                <a:xfrm>
                  <a:off x="2858" y="1534"/>
                  <a:ext cx="1271" cy="282"/>
                </a:xfrm>
                <a:custGeom>
                  <a:avLst/>
                  <a:gdLst/>
                  <a:ahLst/>
                  <a:cxnLst>
                    <a:cxn ang="0">
                      <a:pos x="0" y="146"/>
                    </a:cxn>
                    <a:cxn ang="0">
                      <a:pos x="111" y="0"/>
                    </a:cxn>
                    <a:cxn ang="0">
                      <a:pos x="1271" y="0"/>
                    </a:cxn>
                    <a:cxn ang="0">
                      <a:pos x="1261" y="10"/>
                    </a:cxn>
                    <a:cxn ang="0">
                      <a:pos x="124" y="10"/>
                    </a:cxn>
                    <a:cxn ang="0">
                      <a:pos x="21" y="146"/>
                    </a:cxn>
                    <a:cxn ang="0">
                      <a:pos x="122" y="273"/>
                    </a:cxn>
                    <a:cxn ang="0">
                      <a:pos x="103" y="282"/>
                    </a:cxn>
                    <a:cxn ang="0">
                      <a:pos x="0" y="146"/>
                    </a:cxn>
                  </a:cxnLst>
                  <a:rect l="0" t="0" r="r" b="b"/>
                  <a:pathLst>
                    <a:path w="1271" h="282">
                      <a:moveTo>
                        <a:pt x="0" y="146"/>
                      </a:moveTo>
                      <a:lnTo>
                        <a:pt x="111" y="0"/>
                      </a:lnTo>
                      <a:lnTo>
                        <a:pt x="1271" y="0"/>
                      </a:lnTo>
                      <a:lnTo>
                        <a:pt x="1261" y="10"/>
                      </a:lnTo>
                      <a:lnTo>
                        <a:pt x="124" y="10"/>
                      </a:lnTo>
                      <a:lnTo>
                        <a:pt x="21" y="146"/>
                      </a:lnTo>
                      <a:lnTo>
                        <a:pt x="122" y="273"/>
                      </a:lnTo>
                      <a:lnTo>
                        <a:pt x="103" y="282"/>
                      </a:lnTo>
                      <a:lnTo>
                        <a:pt x="0" y="146"/>
                      </a:lnTo>
                      <a:close/>
                    </a:path>
                  </a:pathLst>
                </a:custGeom>
                <a:solidFill>
                  <a:srgbClr val="BF7F3F"/>
                </a:solidFill>
                <a:ln w="9525">
                  <a:noFill/>
                  <a:round/>
                  <a:headEnd/>
                  <a:tailEnd/>
                </a:ln>
              </p:spPr>
              <p:txBody>
                <a:bodyPr/>
                <a:lstStyle/>
                <a:p>
                  <a:endParaRPr lang="en-US"/>
                </a:p>
              </p:txBody>
            </p:sp>
            <p:sp>
              <p:nvSpPr>
                <p:cNvPr id="386112" name="Freeform 1088"/>
                <p:cNvSpPr>
                  <a:spLocks/>
                </p:cNvSpPr>
                <p:nvPr/>
              </p:nvSpPr>
              <p:spPr bwMode="auto">
                <a:xfrm>
                  <a:off x="2959" y="1533"/>
                  <a:ext cx="1271" cy="282"/>
                </a:xfrm>
                <a:custGeom>
                  <a:avLst/>
                  <a:gdLst/>
                  <a:ahLst/>
                  <a:cxnLst>
                    <a:cxn ang="0">
                      <a:pos x="1271" y="134"/>
                    </a:cxn>
                    <a:cxn ang="0">
                      <a:pos x="1160" y="282"/>
                    </a:cxn>
                    <a:cxn ang="0">
                      <a:pos x="0" y="282"/>
                    </a:cxn>
                    <a:cxn ang="0">
                      <a:pos x="10" y="272"/>
                    </a:cxn>
                    <a:cxn ang="0">
                      <a:pos x="1147" y="272"/>
                    </a:cxn>
                    <a:cxn ang="0">
                      <a:pos x="1250" y="134"/>
                    </a:cxn>
                    <a:cxn ang="0">
                      <a:pos x="1149" y="8"/>
                    </a:cxn>
                    <a:cxn ang="0">
                      <a:pos x="1168" y="0"/>
                    </a:cxn>
                    <a:cxn ang="0">
                      <a:pos x="1271" y="134"/>
                    </a:cxn>
                  </a:cxnLst>
                  <a:rect l="0" t="0" r="r" b="b"/>
                  <a:pathLst>
                    <a:path w="1271" h="282">
                      <a:moveTo>
                        <a:pt x="1271" y="134"/>
                      </a:moveTo>
                      <a:lnTo>
                        <a:pt x="1160" y="282"/>
                      </a:lnTo>
                      <a:lnTo>
                        <a:pt x="0" y="282"/>
                      </a:lnTo>
                      <a:lnTo>
                        <a:pt x="10" y="272"/>
                      </a:lnTo>
                      <a:lnTo>
                        <a:pt x="1147" y="272"/>
                      </a:lnTo>
                      <a:lnTo>
                        <a:pt x="1250" y="134"/>
                      </a:lnTo>
                      <a:lnTo>
                        <a:pt x="1149" y="8"/>
                      </a:lnTo>
                      <a:lnTo>
                        <a:pt x="1168" y="0"/>
                      </a:lnTo>
                      <a:lnTo>
                        <a:pt x="1271" y="134"/>
                      </a:lnTo>
                      <a:close/>
                    </a:path>
                  </a:pathLst>
                </a:custGeom>
                <a:solidFill>
                  <a:srgbClr val="FF9F00"/>
                </a:solidFill>
                <a:ln w="9525">
                  <a:noFill/>
                  <a:round/>
                  <a:headEnd/>
                  <a:tailEnd/>
                </a:ln>
              </p:spPr>
              <p:txBody>
                <a:bodyPr/>
                <a:lstStyle/>
                <a:p>
                  <a:endParaRPr lang="en-US"/>
                </a:p>
              </p:txBody>
            </p:sp>
          </p:grpSp>
          <p:sp>
            <p:nvSpPr>
              <p:cNvPr id="386113" name="Rectangle 1089"/>
              <p:cNvSpPr>
                <a:spLocks noChangeArrowheads="1"/>
              </p:cNvSpPr>
              <p:nvPr/>
            </p:nvSpPr>
            <p:spPr bwMode="auto">
              <a:xfrm>
                <a:off x="2749" y="1491"/>
                <a:ext cx="1527" cy="13"/>
              </a:xfrm>
              <a:prstGeom prst="rect">
                <a:avLst/>
              </a:prstGeom>
              <a:solidFill>
                <a:srgbClr val="FF9F00"/>
              </a:solidFill>
              <a:ln w="9525">
                <a:noFill/>
                <a:miter lim="800000"/>
                <a:headEnd/>
                <a:tailEnd/>
              </a:ln>
            </p:spPr>
            <p:txBody>
              <a:bodyPr/>
              <a:lstStyle/>
              <a:p>
                <a:endParaRPr lang="en-US"/>
              </a:p>
            </p:txBody>
          </p:sp>
          <p:sp>
            <p:nvSpPr>
              <p:cNvPr id="386114" name="Rectangle 1090"/>
              <p:cNvSpPr>
                <a:spLocks noChangeArrowheads="1"/>
              </p:cNvSpPr>
              <p:nvPr/>
            </p:nvSpPr>
            <p:spPr bwMode="auto">
              <a:xfrm>
                <a:off x="2900" y="1435"/>
                <a:ext cx="1192" cy="15"/>
              </a:xfrm>
              <a:prstGeom prst="rect">
                <a:avLst/>
              </a:prstGeom>
              <a:solidFill>
                <a:srgbClr val="FF9F00"/>
              </a:solidFill>
              <a:ln w="9525">
                <a:noFill/>
                <a:miter lim="800000"/>
                <a:headEnd/>
                <a:tailEnd/>
              </a:ln>
            </p:spPr>
            <p:txBody>
              <a:bodyPr/>
              <a:lstStyle/>
              <a:p>
                <a:endParaRPr lang="en-US"/>
              </a:p>
            </p:txBody>
          </p:sp>
          <p:grpSp>
            <p:nvGrpSpPr>
              <p:cNvPr id="386115" name="Group 1091"/>
              <p:cNvGrpSpPr>
                <a:grpSpLocks/>
              </p:cNvGrpSpPr>
              <p:nvPr/>
            </p:nvGrpSpPr>
            <p:grpSpPr bwMode="auto">
              <a:xfrm>
                <a:off x="2747" y="1853"/>
                <a:ext cx="1535" cy="1748"/>
                <a:chOff x="2747" y="1853"/>
                <a:chExt cx="1535" cy="1748"/>
              </a:xfrm>
            </p:grpSpPr>
            <p:sp>
              <p:nvSpPr>
                <p:cNvPr id="386116" name="Freeform 1092"/>
                <p:cNvSpPr>
                  <a:spLocks/>
                </p:cNvSpPr>
                <p:nvPr/>
              </p:nvSpPr>
              <p:spPr bwMode="auto">
                <a:xfrm>
                  <a:off x="3447" y="2195"/>
                  <a:ext cx="39" cy="1346"/>
                </a:xfrm>
                <a:custGeom>
                  <a:avLst/>
                  <a:gdLst/>
                  <a:ahLst/>
                  <a:cxnLst>
                    <a:cxn ang="0">
                      <a:pos x="39" y="0"/>
                    </a:cxn>
                    <a:cxn ang="0">
                      <a:pos x="37" y="1346"/>
                    </a:cxn>
                    <a:cxn ang="0">
                      <a:pos x="4" y="1326"/>
                    </a:cxn>
                    <a:cxn ang="0">
                      <a:pos x="0" y="41"/>
                    </a:cxn>
                    <a:cxn ang="0">
                      <a:pos x="39" y="0"/>
                    </a:cxn>
                  </a:cxnLst>
                  <a:rect l="0" t="0" r="r" b="b"/>
                  <a:pathLst>
                    <a:path w="39" h="1346">
                      <a:moveTo>
                        <a:pt x="39" y="0"/>
                      </a:moveTo>
                      <a:lnTo>
                        <a:pt x="37" y="1346"/>
                      </a:lnTo>
                      <a:lnTo>
                        <a:pt x="4" y="1326"/>
                      </a:lnTo>
                      <a:lnTo>
                        <a:pt x="0" y="41"/>
                      </a:lnTo>
                      <a:lnTo>
                        <a:pt x="39" y="0"/>
                      </a:lnTo>
                      <a:close/>
                    </a:path>
                  </a:pathLst>
                </a:custGeom>
                <a:solidFill>
                  <a:srgbClr val="FF9F00"/>
                </a:solidFill>
                <a:ln w="9525">
                  <a:noFill/>
                  <a:round/>
                  <a:headEnd/>
                  <a:tailEnd/>
                </a:ln>
              </p:spPr>
              <p:txBody>
                <a:bodyPr/>
                <a:lstStyle/>
                <a:p>
                  <a:endParaRPr lang="en-US"/>
                </a:p>
              </p:txBody>
            </p:sp>
            <p:sp>
              <p:nvSpPr>
                <p:cNvPr id="386117" name="Freeform 1093"/>
                <p:cNvSpPr>
                  <a:spLocks/>
                </p:cNvSpPr>
                <p:nvPr/>
              </p:nvSpPr>
              <p:spPr bwMode="auto">
                <a:xfrm>
                  <a:off x="3666" y="2230"/>
                  <a:ext cx="36" cy="1314"/>
                </a:xfrm>
                <a:custGeom>
                  <a:avLst/>
                  <a:gdLst/>
                  <a:ahLst/>
                  <a:cxnLst>
                    <a:cxn ang="0">
                      <a:pos x="30" y="0"/>
                    </a:cxn>
                    <a:cxn ang="0">
                      <a:pos x="36" y="1292"/>
                    </a:cxn>
                    <a:cxn ang="0">
                      <a:pos x="5" y="1314"/>
                    </a:cxn>
                    <a:cxn ang="0">
                      <a:pos x="0" y="107"/>
                    </a:cxn>
                    <a:cxn ang="0">
                      <a:pos x="30" y="0"/>
                    </a:cxn>
                  </a:cxnLst>
                  <a:rect l="0" t="0" r="r" b="b"/>
                  <a:pathLst>
                    <a:path w="36" h="1314">
                      <a:moveTo>
                        <a:pt x="30" y="0"/>
                      </a:moveTo>
                      <a:lnTo>
                        <a:pt x="36" y="1292"/>
                      </a:lnTo>
                      <a:lnTo>
                        <a:pt x="5" y="1314"/>
                      </a:lnTo>
                      <a:lnTo>
                        <a:pt x="0" y="107"/>
                      </a:lnTo>
                      <a:lnTo>
                        <a:pt x="30" y="0"/>
                      </a:lnTo>
                      <a:close/>
                    </a:path>
                  </a:pathLst>
                </a:custGeom>
                <a:solidFill>
                  <a:srgbClr val="FF9F00"/>
                </a:solidFill>
                <a:ln w="9525">
                  <a:noFill/>
                  <a:round/>
                  <a:headEnd/>
                  <a:tailEnd/>
                </a:ln>
              </p:spPr>
              <p:txBody>
                <a:bodyPr/>
                <a:lstStyle/>
                <a:p>
                  <a:endParaRPr lang="en-US"/>
                </a:p>
              </p:txBody>
            </p:sp>
            <p:grpSp>
              <p:nvGrpSpPr>
                <p:cNvPr id="386118" name="Group 1094"/>
                <p:cNvGrpSpPr>
                  <a:grpSpLocks/>
                </p:cNvGrpSpPr>
                <p:nvPr/>
              </p:nvGrpSpPr>
              <p:grpSpPr bwMode="auto">
                <a:xfrm>
                  <a:off x="2747" y="1853"/>
                  <a:ext cx="1535" cy="1748"/>
                  <a:chOff x="2747" y="1853"/>
                  <a:chExt cx="1535" cy="1748"/>
                </a:xfrm>
              </p:grpSpPr>
              <p:sp>
                <p:nvSpPr>
                  <p:cNvPr id="386119" name="Rectangle 1095"/>
                  <p:cNvSpPr>
                    <a:spLocks noChangeArrowheads="1"/>
                  </p:cNvSpPr>
                  <p:nvPr/>
                </p:nvSpPr>
                <p:spPr bwMode="auto">
                  <a:xfrm>
                    <a:off x="2747" y="1853"/>
                    <a:ext cx="1535" cy="33"/>
                  </a:xfrm>
                  <a:prstGeom prst="rect">
                    <a:avLst/>
                  </a:prstGeom>
                  <a:solidFill>
                    <a:srgbClr val="BF7F3F"/>
                  </a:solidFill>
                  <a:ln w="9525">
                    <a:noFill/>
                    <a:miter lim="800000"/>
                    <a:headEnd/>
                    <a:tailEnd/>
                  </a:ln>
                </p:spPr>
                <p:txBody>
                  <a:bodyPr/>
                  <a:lstStyle/>
                  <a:p>
                    <a:endParaRPr lang="en-US"/>
                  </a:p>
                </p:txBody>
              </p:sp>
              <p:sp>
                <p:nvSpPr>
                  <p:cNvPr id="386120" name="Rectangle 1096"/>
                  <p:cNvSpPr>
                    <a:spLocks noChangeArrowheads="1"/>
                  </p:cNvSpPr>
                  <p:nvPr/>
                </p:nvSpPr>
                <p:spPr bwMode="auto">
                  <a:xfrm>
                    <a:off x="3061" y="2016"/>
                    <a:ext cx="938" cy="29"/>
                  </a:xfrm>
                  <a:prstGeom prst="rect">
                    <a:avLst/>
                  </a:prstGeom>
                  <a:solidFill>
                    <a:srgbClr val="BF7F3F"/>
                  </a:solidFill>
                  <a:ln w="9525">
                    <a:noFill/>
                    <a:miter lim="800000"/>
                    <a:headEnd/>
                    <a:tailEnd/>
                  </a:ln>
                </p:spPr>
                <p:txBody>
                  <a:bodyPr/>
                  <a:lstStyle/>
                  <a:p>
                    <a:endParaRPr lang="en-US"/>
                  </a:p>
                </p:txBody>
              </p:sp>
              <p:sp>
                <p:nvSpPr>
                  <p:cNvPr id="386121" name="Freeform 1097"/>
                  <p:cNvSpPr>
                    <a:spLocks/>
                  </p:cNvSpPr>
                  <p:nvPr/>
                </p:nvSpPr>
                <p:spPr bwMode="auto">
                  <a:xfrm>
                    <a:off x="3579" y="2233"/>
                    <a:ext cx="117" cy="1368"/>
                  </a:xfrm>
                  <a:custGeom>
                    <a:avLst/>
                    <a:gdLst/>
                    <a:ahLst/>
                    <a:cxnLst>
                      <a:cxn ang="0">
                        <a:pos x="117" y="0"/>
                      </a:cxn>
                      <a:cxn ang="0">
                        <a:pos x="90" y="89"/>
                      </a:cxn>
                      <a:cxn ang="0">
                        <a:pos x="43" y="166"/>
                      </a:cxn>
                      <a:cxn ang="0">
                        <a:pos x="43" y="1342"/>
                      </a:cxn>
                      <a:cxn ang="0">
                        <a:pos x="8" y="1368"/>
                      </a:cxn>
                      <a:cxn ang="0">
                        <a:pos x="0" y="144"/>
                      </a:cxn>
                      <a:cxn ang="0">
                        <a:pos x="117" y="0"/>
                      </a:cxn>
                    </a:cxnLst>
                    <a:rect l="0" t="0" r="r" b="b"/>
                    <a:pathLst>
                      <a:path w="117" h="1368">
                        <a:moveTo>
                          <a:pt x="117" y="0"/>
                        </a:moveTo>
                        <a:lnTo>
                          <a:pt x="90" y="89"/>
                        </a:lnTo>
                        <a:lnTo>
                          <a:pt x="43" y="166"/>
                        </a:lnTo>
                        <a:lnTo>
                          <a:pt x="43" y="1342"/>
                        </a:lnTo>
                        <a:lnTo>
                          <a:pt x="8" y="1368"/>
                        </a:lnTo>
                        <a:lnTo>
                          <a:pt x="0" y="144"/>
                        </a:lnTo>
                        <a:lnTo>
                          <a:pt x="117" y="0"/>
                        </a:lnTo>
                        <a:close/>
                      </a:path>
                    </a:pathLst>
                  </a:custGeom>
                  <a:solidFill>
                    <a:srgbClr val="BF7F3F"/>
                  </a:solidFill>
                  <a:ln w="9525">
                    <a:noFill/>
                    <a:round/>
                    <a:headEnd/>
                    <a:tailEnd/>
                  </a:ln>
                </p:spPr>
                <p:txBody>
                  <a:bodyPr/>
                  <a:lstStyle/>
                  <a:p>
                    <a:endParaRPr lang="en-US"/>
                  </a:p>
                </p:txBody>
              </p:sp>
              <p:sp>
                <p:nvSpPr>
                  <p:cNvPr id="386122" name="Freeform 1098"/>
                  <p:cNvSpPr>
                    <a:spLocks/>
                  </p:cNvSpPr>
                  <p:nvPr/>
                </p:nvSpPr>
                <p:spPr bwMode="auto">
                  <a:xfrm>
                    <a:off x="3128" y="2183"/>
                    <a:ext cx="819" cy="205"/>
                  </a:xfrm>
                  <a:custGeom>
                    <a:avLst/>
                    <a:gdLst/>
                    <a:ahLst/>
                    <a:cxnLst>
                      <a:cxn ang="0">
                        <a:pos x="138" y="205"/>
                      </a:cxn>
                      <a:cxn ang="0">
                        <a:pos x="84" y="160"/>
                      </a:cxn>
                      <a:cxn ang="0">
                        <a:pos x="84" y="24"/>
                      </a:cxn>
                      <a:cxn ang="0">
                        <a:pos x="0" y="24"/>
                      </a:cxn>
                      <a:cxn ang="0">
                        <a:pos x="0" y="0"/>
                      </a:cxn>
                      <a:cxn ang="0">
                        <a:pos x="819" y="0"/>
                      </a:cxn>
                      <a:cxn ang="0">
                        <a:pos x="798" y="24"/>
                      </a:cxn>
                      <a:cxn ang="0">
                        <a:pos x="356" y="24"/>
                      </a:cxn>
                      <a:cxn ang="0">
                        <a:pos x="319" y="62"/>
                      </a:cxn>
                      <a:cxn ang="0">
                        <a:pos x="155" y="62"/>
                      </a:cxn>
                      <a:cxn ang="0">
                        <a:pos x="138" y="205"/>
                      </a:cxn>
                    </a:cxnLst>
                    <a:rect l="0" t="0" r="r" b="b"/>
                    <a:pathLst>
                      <a:path w="819" h="205">
                        <a:moveTo>
                          <a:pt x="138" y="205"/>
                        </a:moveTo>
                        <a:lnTo>
                          <a:pt x="84" y="160"/>
                        </a:lnTo>
                        <a:lnTo>
                          <a:pt x="84" y="24"/>
                        </a:lnTo>
                        <a:lnTo>
                          <a:pt x="0" y="24"/>
                        </a:lnTo>
                        <a:lnTo>
                          <a:pt x="0" y="0"/>
                        </a:lnTo>
                        <a:lnTo>
                          <a:pt x="819" y="0"/>
                        </a:lnTo>
                        <a:lnTo>
                          <a:pt x="798" y="24"/>
                        </a:lnTo>
                        <a:lnTo>
                          <a:pt x="356" y="24"/>
                        </a:lnTo>
                        <a:lnTo>
                          <a:pt x="319" y="62"/>
                        </a:lnTo>
                        <a:lnTo>
                          <a:pt x="155" y="62"/>
                        </a:lnTo>
                        <a:lnTo>
                          <a:pt x="138" y="205"/>
                        </a:lnTo>
                        <a:close/>
                      </a:path>
                    </a:pathLst>
                  </a:custGeom>
                  <a:solidFill>
                    <a:srgbClr val="BF7F3F"/>
                  </a:solidFill>
                  <a:ln w="9525">
                    <a:noFill/>
                    <a:round/>
                    <a:headEnd/>
                    <a:tailEnd/>
                  </a:ln>
                </p:spPr>
                <p:txBody>
                  <a:bodyPr/>
                  <a:lstStyle/>
                  <a:p>
                    <a:endParaRPr lang="en-US"/>
                  </a:p>
                </p:txBody>
              </p:sp>
              <p:sp>
                <p:nvSpPr>
                  <p:cNvPr id="386123" name="Freeform 1099"/>
                  <p:cNvSpPr>
                    <a:spLocks/>
                  </p:cNvSpPr>
                  <p:nvPr/>
                </p:nvSpPr>
                <p:spPr bwMode="auto">
                  <a:xfrm>
                    <a:off x="2923" y="1921"/>
                    <a:ext cx="1211" cy="28"/>
                  </a:xfrm>
                  <a:custGeom>
                    <a:avLst/>
                    <a:gdLst/>
                    <a:ahLst/>
                    <a:cxnLst>
                      <a:cxn ang="0">
                        <a:pos x="0" y="2"/>
                      </a:cxn>
                      <a:cxn ang="0">
                        <a:pos x="1211" y="0"/>
                      </a:cxn>
                      <a:cxn ang="0">
                        <a:pos x="1198" y="27"/>
                      </a:cxn>
                      <a:cxn ang="0">
                        <a:pos x="10" y="28"/>
                      </a:cxn>
                      <a:cxn ang="0">
                        <a:pos x="0" y="2"/>
                      </a:cxn>
                    </a:cxnLst>
                    <a:rect l="0" t="0" r="r" b="b"/>
                    <a:pathLst>
                      <a:path w="1211" h="28">
                        <a:moveTo>
                          <a:pt x="0" y="2"/>
                        </a:moveTo>
                        <a:lnTo>
                          <a:pt x="1211" y="0"/>
                        </a:lnTo>
                        <a:lnTo>
                          <a:pt x="1198" y="27"/>
                        </a:lnTo>
                        <a:lnTo>
                          <a:pt x="10" y="28"/>
                        </a:lnTo>
                        <a:lnTo>
                          <a:pt x="0" y="2"/>
                        </a:lnTo>
                        <a:close/>
                      </a:path>
                    </a:pathLst>
                  </a:custGeom>
                  <a:solidFill>
                    <a:srgbClr val="BF7F3F"/>
                  </a:solidFill>
                  <a:ln w="9525">
                    <a:noFill/>
                    <a:round/>
                    <a:headEnd/>
                    <a:tailEnd/>
                  </a:ln>
                </p:spPr>
                <p:txBody>
                  <a:bodyPr/>
                  <a:lstStyle/>
                  <a:p>
                    <a:endParaRPr lang="en-US"/>
                  </a:p>
                </p:txBody>
              </p:sp>
            </p:grpSp>
          </p:grpSp>
        </p:grpSp>
      </p:grpSp>
      <p:grpSp>
        <p:nvGrpSpPr>
          <p:cNvPr id="386124" name="Group 1100"/>
          <p:cNvGrpSpPr>
            <a:grpSpLocks/>
          </p:cNvGrpSpPr>
          <p:nvPr/>
        </p:nvGrpSpPr>
        <p:grpSpPr bwMode="auto">
          <a:xfrm>
            <a:off x="355600" y="6127750"/>
            <a:ext cx="596900" cy="469900"/>
            <a:chOff x="4185" y="3330"/>
            <a:chExt cx="376" cy="296"/>
          </a:xfrm>
        </p:grpSpPr>
        <p:sp>
          <p:nvSpPr>
            <p:cNvPr id="386125" name="Rectangle 1101"/>
            <p:cNvSpPr>
              <a:spLocks noChangeArrowheads="1"/>
            </p:cNvSpPr>
            <p:nvPr/>
          </p:nvSpPr>
          <p:spPr bwMode="auto">
            <a:xfrm>
              <a:off x="4289" y="3414"/>
              <a:ext cx="272" cy="212"/>
            </a:xfrm>
            <a:prstGeom prst="rect">
              <a:avLst/>
            </a:prstGeom>
            <a:noFill/>
            <a:ln w="9525" algn="ctr">
              <a:noFill/>
              <a:miter lim="800000"/>
              <a:headEnd/>
              <a:tailEnd/>
            </a:ln>
            <a:effectLst/>
          </p:spPr>
          <p:txBody>
            <a:bodyPr wrap="none" lIns="92075" tIns="46038" rIns="92075" bIns="46038">
              <a:spAutoFit/>
            </a:bodyPr>
            <a:lstStyle/>
            <a:p>
              <a:r>
                <a:rPr lang="en-US" sz="1600">
                  <a:effectLst/>
                </a:rPr>
                <a:t>M</a:t>
              </a:r>
              <a:r>
                <a:rPr lang="en-US" sz="1600" baseline="-25000">
                  <a:effectLst/>
                </a:rPr>
                <a:t>a</a:t>
              </a:r>
            </a:p>
          </p:txBody>
        </p:sp>
        <p:grpSp>
          <p:nvGrpSpPr>
            <p:cNvPr id="386126" name="Group 1102"/>
            <p:cNvGrpSpPr>
              <a:grpSpLocks noChangeAspect="1"/>
            </p:cNvGrpSpPr>
            <p:nvPr/>
          </p:nvGrpSpPr>
          <p:grpSpPr bwMode="auto">
            <a:xfrm>
              <a:off x="4185" y="3330"/>
              <a:ext cx="178" cy="239"/>
              <a:chOff x="2569" y="1129"/>
              <a:chExt cx="1841" cy="2476"/>
            </a:xfrm>
          </p:grpSpPr>
          <p:sp>
            <p:nvSpPr>
              <p:cNvPr id="386127" name="AutoShape 1103"/>
              <p:cNvSpPr>
                <a:spLocks noChangeAspect="1" noChangeArrowheads="1" noTextEdit="1"/>
              </p:cNvSpPr>
              <p:nvPr/>
            </p:nvSpPr>
            <p:spPr bwMode="auto">
              <a:xfrm>
                <a:off x="2569" y="1129"/>
                <a:ext cx="1841" cy="2476"/>
              </a:xfrm>
              <a:prstGeom prst="rect">
                <a:avLst/>
              </a:prstGeom>
              <a:noFill/>
              <a:ln w="9525">
                <a:noFill/>
                <a:miter lim="800000"/>
                <a:headEnd/>
                <a:tailEnd/>
              </a:ln>
            </p:spPr>
            <p:txBody>
              <a:bodyPr/>
              <a:lstStyle/>
              <a:p>
                <a:endParaRPr lang="en-US"/>
              </a:p>
            </p:txBody>
          </p:sp>
          <p:sp>
            <p:nvSpPr>
              <p:cNvPr id="386128" name="Freeform 1104"/>
              <p:cNvSpPr>
                <a:spLocks/>
              </p:cNvSpPr>
              <p:nvPr/>
            </p:nvSpPr>
            <p:spPr bwMode="auto">
              <a:xfrm>
                <a:off x="2563" y="1125"/>
                <a:ext cx="1797" cy="2464"/>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78" y="235"/>
                  </a:cxn>
                  <a:cxn ang="0">
                    <a:pos x="1480" y="236"/>
                  </a:cxn>
                  <a:cxn ang="0">
                    <a:pos x="1516" y="316"/>
                  </a:cxn>
                  <a:cxn ang="0">
                    <a:pos x="1677" y="316"/>
                  </a:cxn>
                  <a:cxn ang="0">
                    <a:pos x="1679" y="372"/>
                  </a:cxn>
                  <a:cxn ang="0">
                    <a:pos x="1740" y="374"/>
                  </a:cxn>
                  <a:cxn ang="0">
                    <a:pos x="1797" y="374"/>
                  </a:cxn>
                  <a:cxn ang="0">
                    <a:pos x="1797" y="718"/>
                  </a:cxn>
                  <a:cxn ang="0">
                    <a:pos x="1677" y="719"/>
                  </a:cxn>
                  <a:cxn ang="0">
                    <a:pos x="1675" y="792"/>
                  </a:cxn>
                  <a:cxn ang="0">
                    <a:pos x="1522" y="792"/>
                  </a:cxn>
                  <a:cxn ang="0">
                    <a:pos x="1478" y="878"/>
                  </a:cxn>
                  <a:cxn ang="0">
                    <a:pos x="1395" y="879"/>
                  </a:cxn>
                  <a:cxn ang="0">
                    <a:pos x="1388" y="1054"/>
                  </a:cxn>
                  <a:cxn ang="0">
                    <a:pos x="1332" y="1054"/>
                  </a:cxn>
                  <a:cxn ang="0">
                    <a:pos x="1313" y="1080"/>
                  </a:cxn>
                  <a:cxn ang="0">
                    <a:pos x="1313" y="1255"/>
                  </a:cxn>
                  <a:cxn ang="0">
                    <a:pos x="1212" y="1256"/>
                  </a:cxn>
                  <a:cxn ang="0">
                    <a:pos x="1219" y="2306"/>
                  </a:cxn>
                  <a:cxn ang="0">
                    <a:pos x="980" y="2464"/>
                  </a:cxn>
                  <a:cxn ang="0">
                    <a:pos x="674" y="2282"/>
                  </a:cxn>
                  <a:cxn ang="0">
                    <a:pos x="783" y="2230"/>
                  </a:cxn>
                  <a:cxn ang="0">
                    <a:pos x="783" y="2170"/>
                  </a:cxn>
                  <a:cxn ang="0">
                    <a:pos x="674" y="2115"/>
                  </a:cxn>
                  <a:cxn ang="0">
                    <a:pos x="783" y="2068"/>
                  </a:cxn>
                  <a:cxn ang="0">
                    <a:pos x="766" y="2048"/>
                  </a:cxn>
                  <a:cxn ang="0">
                    <a:pos x="672" y="2005"/>
                  </a:cxn>
                  <a:cxn ang="0">
                    <a:pos x="655" y="1869"/>
                  </a:cxn>
                  <a:cxn ang="0">
                    <a:pos x="643" y="1856"/>
                  </a:cxn>
                  <a:cxn ang="0">
                    <a:pos x="785" y="1778"/>
                  </a:cxn>
                  <a:cxn ang="0">
                    <a:pos x="785" y="1710"/>
                  </a:cxn>
                  <a:cxn ang="0">
                    <a:pos x="672" y="1630"/>
                  </a:cxn>
                  <a:cxn ang="0">
                    <a:pos x="783" y="1559"/>
                  </a:cxn>
                  <a:cxn ang="0">
                    <a:pos x="783" y="1488"/>
                  </a:cxn>
                  <a:cxn ang="0">
                    <a:pos x="674" y="1396"/>
                  </a:cxn>
                  <a:cxn ang="0">
                    <a:pos x="653" y="1247"/>
                  </a:cxn>
                  <a:cxn ang="0">
                    <a:pos x="521" y="1247"/>
                  </a:cxn>
                  <a:cxn ang="0">
                    <a:pos x="521" y="1046"/>
                  </a:cxn>
                  <a:cxn ang="0">
                    <a:pos x="442" y="1046"/>
                  </a:cxn>
                  <a:cxn ang="0">
                    <a:pos x="442" y="870"/>
                  </a:cxn>
                  <a:cxn ang="0">
                    <a:pos x="354" y="870"/>
                  </a:cxn>
                  <a:cxn ang="0">
                    <a:pos x="314" y="786"/>
                  </a:cxn>
                  <a:cxn ang="0">
                    <a:pos x="136" y="786"/>
                  </a:cxn>
                  <a:cxn ang="0">
                    <a:pos x="136" y="712"/>
                  </a:cxn>
                  <a:cxn ang="0">
                    <a:pos x="0" y="712"/>
                  </a:cxn>
                  <a:cxn ang="0">
                    <a:pos x="0" y="365"/>
                  </a:cxn>
                  <a:cxn ang="0">
                    <a:pos x="134" y="365"/>
                  </a:cxn>
                  <a:cxn ang="0">
                    <a:pos x="134" y="314"/>
                  </a:cxn>
                  <a:cxn ang="0">
                    <a:pos x="285" y="314"/>
                  </a:cxn>
                  <a:cxn ang="0">
                    <a:pos x="320" y="292"/>
                  </a:cxn>
                  <a:cxn ang="0">
                    <a:pos x="356" y="236"/>
                  </a:cxn>
                  <a:cxn ang="0">
                    <a:pos x="442" y="236"/>
                  </a:cxn>
                  <a:cxn ang="0">
                    <a:pos x="645" y="0"/>
                  </a:cxn>
                </a:cxnLst>
                <a:rect l="0" t="0" r="r" b="b"/>
                <a:pathLst>
                  <a:path w="1797" h="2464">
                    <a:moveTo>
                      <a:pt x="645" y="0"/>
                    </a:moveTo>
                    <a:lnTo>
                      <a:pt x="1187" y="0"/>
                    </a:lnTo>
                    <a:lnTo>
                      <a:pt x="1085" y="94"/>
                    </a:lnTo>
                    <a:lnTo>
                      <a:pt x="768" y="94"/>
                    </a:lnTo>
                    <a:lnTo>
                      <a:pt x="649" y="245"/>
                    </a:lnTo>
                    <a:lnTo>
                      <a:pt x="1194" y="245"/>
                    </a:lnTo>
                    <a:lnTo>
                      <a:pt x="1083" y="96"/>
                    </a:lnTo>
                    <a:lnTo>
                      <a:pt x="1187" y="1"/>
                    </a:lnTo>
                    <a:lnTo>
                      <a:pt x="1378" y="235"/>
                    </a:lnTo>
                    <a:lnTo>
                      <a:pt x="1480" y="236"/>
                    </a:lnTo>
                    <a:lnTo>
                      <a:pt x="1516" y="316"/>
                    </a:lnTo>
                    <a:lnTo>
                      <a:pt x="1677" y="316"/>
                    </a:lnTo>
                    <a:lnTo>
                      <a:pt x="1679" y="372"/>
                    </a:lnTo>
                    <a:lnTo>
                      <a:pt x="1740" y="374"/>
                    </a:lnTo>
                    <a:lnTo>
                      <a:pt x="1797" y="374"/>
                    </a:lnTo>
                    <a:lnTo>
                      <a:pt x="1797" y="718"/>
                    </a:lnTo>
                    <a:lnTo>
                      <a:pt x="1677" y="719"/>
                    </a:lnTo>
                    <a:lnTo>
                      <a:pt x="1675" y="792"/>
                    </a:lnTo>
                    <a:lnTo>
                      <a:pt x="1522" y="792"/>
                    </a:lnTo>
                    <a:lnTo>
                      <a:pt x="1478" y="878"/>
                    </a:lnTo>
                    <a:lnTo>
                      <a:pt x="1395" y="879"/>
                    </a:lnTo>
                    <a:lnTo>
                      <a:pt x="1388" y="1054"/>
                    </a:lnTo>
                    <a:lnTo>
                      <a:pt x="1332" y="1054"/>
                    </a:lnTo>
                    <a:lnTo>
                      <a:pt x="1313" y="1080"/>
                    </a:lnTo>
                    <a:lnTo>
                      <a:pt x="1313" y="1255"/>
                    </a:lnTo>
                    <a:lnTo>
                      <a:pt x="1212" y="1256"/>
                    </a:lnTo>
                    <a:lnTo>
                      <a:pt x="1219" y="2306"/>
                    </a:lnTo>
                    <a:lnTo>
                      <a:pt x="980" y="2464"/>
                    </a:lnTo>
                    <a:lnTo>
                      <a:pt x="674" y="2282"/>
                    </a:lnTo>
                    <a:lnTo>
                      <a:pt x="783" y="2230"/>
                    </a:lnTo>
                    <a:lnTo>
                      <a:pt x="783" y="2170"/>
                    </a:lnTo>
                    <a:lnTo>
                      <a:pt x="674" y="2115"/>
                    </a:lnTo>
                    <a:lnTo>
                      <a:pt x="783" y="2068"/>
                    </a:lnTo>
                    <a:lnTo>
                      <a:pt x="766" y="2048"/>
                    </a:lnTo>
                    <a:lnTo>
                      <a:pt x="672" y="2005"/>
                    </a:lnTo>
                    <a:lnTo>
                      <a:pt x="655" y="1869"/>
                    </a:lnTo>
                    <a:lnTo>
                      <a:pt x="643" y="1856"/>
                    </a:lnTo>
                    <a:lnTo>
                      <a:pt x="785" y="1778"/>
                    </a:lnTo>
                    <a:lnTo>
                      <a:pt x="785" y="1710"/>
                    </a:lnTo>
                    <a:lnTo>
                      <a:pt x="672" y="1630"/>
                    </a:lnTo>
                    <a:lnTo>
                      <a:pt x="783" y="1559"/>
                    </a:lnTo>
                    <a:lnTo>
                      <a:pt x="783" y="1488"/>
                    </a:lnTo>
                    <a:lnTo>
                      <a:pt x="674" y="1396"/>
                    </a:lnTo>
                    <a:lnTo>
                      <a:pt x="653" y="1247"/>
                    </a:lnTo>
                    <a:lnTo>
                      <a:pt x="521" y="1247"/>
                    </a:lnTo>
                    <a:lnTo>
                      <a:pt x="521" y="1046"/>
                    </a:lnTo>
                    <a:lnTo>
                      <a:pt x="442" y="1046"/>
                    </a:lnTo>
                    <a:lnTo>
                      <a:pt x="442" y="870"/>
                    </a:lnTo>
                    <a:lnTo>
                      <a:pt x="354" y="870"/>
                    </a:lnTo>
                    <a:lnTo>
                      <a:pt x="314" y="786"/>
                    </a:lnTo>
                    <a:lnTo>
                      <a:pt x="136" y="786"/>
                    </a:lnTo>
                    <a:lnTo>
                      <a:pt x="136" y="712"/>
                    </a:lnTo>
                    <a:lnTo>
                      <a:pt x="0" y="712"/>
                    </a:lnTo>
                    <a:lnTo>
                      <a:pt x="0" y="365"/>
                    </a:lnTo>
                    <a:lnTo>
                      <a:pt x="134" y="365"/>
                    </a:lnTo>
                    <a:lnTo>
                      <a:pt x="134" y="314"/>
                    </a:lnTo>
                    <a:lnTo>
                      <a:pt x="285" y="314"/>
                    </a:lnTo>
                    <a:lnTo>
                      <a:pt x="320" y="292"/>
                    </a:lnTo>
                    <a:lnTo>
                      <a:pt x="356" y="236"/>
                    </a:lnTo>
                    <a:lnTo>
                      <a:pt x="442" y="236"/>
                    </a:lnTo>
                    <a:lnTo>
                      <a:pt x="645" y="0"/>
                    </a:lnTo>
                    <a:close/>
                  </a:path>
                </a:pathLst>
              </a:custGeom>
              <a:solidFill>
                <a:srgbClr val="FF9F00"/>
              </a:solidFill>
              <a:ln w="9525">
                <a:noFill/>
                <a:round/>
                <a:headEnd/>
                <a:tailEnd/>
              </a:ln>
            </p:spPr>
            <p:txBody>
              <a:bodyPr/>
              <a:lstStyle/>
              <a:p>
                <a:endParaRPr lang="en-US"/>
              </a:p>
            </p:txBody>
          </p:sp>
          <p:sp>
            <p:nvSpPr>
              <p:cNvPr id="386129" name="Freeform 1105"/>
              <p:cNvSpPr>
                <a:spLocks/>
              </p:cNvSpPr>
              <p:nvPr/>
            </p:nvSpPr>
            <p:spPr bwMode="auto">
              <a:xfrm>
                <a:off x="2607" y="1138"/>
                <a:ext cx="1799" cy="2466"/>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80" y="235"/>
                  </a:cxn>
                  <a:cxn ang="0">
                    <a:pos x="1480" y="236"/>
                  </a:cxn>
                  <a:cxn ang="0">
                    <a:pos x="1516" y="316"/>
                  </a:cxn>
                  <a:cxn ang="0">
                    <a:pos x="1677" y="316"/>
                  </a:cxn>
                  <a:cxn ang="0">
                    <a:pos x="1679" y="372"/>
                  </a:cxn>
                  <a:cxn ang="0">
                    <a:pos x="1740" y="374"/>
                  </a:cxn>
                  <a:cxn ang="0">
                    <a:pos x="1799" y="374"/>
                  </a:cxn>
                  <a:cxn ang="0">
                    <a:pos x="1799" y="718"/>
                  </a:cxn>
                  <a:cxn ang="0">
                    <a:pos x="1677" y="720"/>
                  </a:cxn>
                  <a:cxn ang="0">
                    <a:pos x="1675" y="792"/>
                  </a:cxn>
                  <a:cxn ang="0">
                    <a:pos x="1522" y="792"/>
                  </a:cxn>
                  <a:cxn ang="0">
                    <a:pos x="1478" y="878"/>
                  </a:cxn>
                  <a:cxn ang="0">
                    <a:pos x="1395" y="879"/>
                  </a:cxn>
                  <a:cxn ang="0">
                    <a:pos x="1388" y="1054"/>
                  </a:cxn>
                  <a:cxn ang="0">
                    <a:pos x="1332" y="1054"/>
                  </a:cxn>
                  <a:cxn ang="0">
                    <a:pos x="1317" y="1069"/>
                  </a:cxn>
                  <a:cxn ang="0">
                    <a:pos x="1317" y="1256"/>
                  </a:cxn>
                  <a:cxn ang="0">
                    <a:pos x="1212" y="1256"/>
                  </a:cxn>
                  <a:cxn ang="0">
                    <a:pos x="1219" y="2306"/>
                  </a:cxn>
                  <a:cxn ang="0">
                    <a:pos x="980" y="2466"/>
                  </a:cxn>
                  <a:cxn ang="0">
                    <a:pos x="674" y="2282"/>
                  </a:cxn>
                  <a:cxn ang="0">
                    <a:pos x="783" y="2230"/>
                  </a:cxn>
                  <a:cxn ang="0">
                    <a:pos x="783" y="2170"/>
                  </a:cxn>
                  <a:cxn ang="0">
                    <a:pos x="674" y="2115"/>
                  </a:cxn>
                  <a:cxn ang="0">
                    <a:pos x="783" y="2068"/>
                  </a:cxn>
                  <a:cxn ang="0">
                    <a:pos x="766" y="2049"/>
                  </a:cxn>
                  <a:cxn ang="0">
                    <a:pos x="672" y="2006"/>
                  </a:cxn>
                  <a:cxn ang="0">
                    <a:pos x="655" y="1870"/>
                  </a:cxn>
                  <a:cxn ang="0">
                    <a:pos x="643" y="1858"/>
                  </a:cxn>
                  <a:cxn ang="0">
                    <a:pos x="785" y="1778"/>
                  </a:cxn>
                  <a:cxn ang="0">
                    <a:pos x="785" y="1710"/>
                  </a:cxn>
                  <a:cxn ang="0">
                    <a:pos x="672" y="1630"/>
                  </a:cxn>
                  <a:cxn ang="0">
                    <a:pos x="783" y="1559"/>
                  </a:cxn>
                  <a:cxn ang="0">
                    <a:pos x="783" y="1488"/>
                  </a:cxn>
                  <a:cxn ang="0">
                    <a:pos x="674" y="1397"/>
                  </a:cxn>
                  <a:cxn ang="0">
                    <a:pos x="653" y="1247"/>
                  </a:cxn>
                  <a:cxn ang="0">
                    <a:pos x="521" y="1247"/>
                  </a:cxn>
                  <a:cxn ang="0">
                    <a:pos x="521" y="1046"/>
                  </a:cxn>
                  <a:cxn ang="0">
                    <a:pos x="444" y="1046"/>
                  </a:cxn>
                  <a:cxn ang="0">
                    <a:pos x="444" y="871"/>
                  </a:cxn>
                  <a:cxn ang="0">
                    <a:pos x="354" y="871"/>
                  </a:cxn>
                  <a:cxn ang="0">
                    <a:pos x="314" y="786"/>
                  </a:cxn>
                  <a:cxn ang="0">
                    <a:pos x="136" y="786"/>
                  </a:cxn>
                  <a:cxn ang="0">
                    <a:pos x="136" y="712"/>
                  </a:cxn>
                  <a:cxn ang="0">
                    <a:pos x="0" y="712"/>
                  </a:cxn>
                  <a:cxn ang="0">
                    <a:pos x="0" y="365"/>
                  </a:cxn>
                  <a:cxn ang="0">
                    <a:pos x="134" y="365"/>
                  </a:cxn>
                  <a:cxn ang="0">
                    <a:pos x="134" y="315"/>
                  </a:cxn>
                  <a:cxn ang="0">
                    <a:pos x="285" y="315"/>
                  </a:cxn>
                  <a:cxn ang="0">
                    <a:pos x="320" y="293"/>
                  </a:cxn>
                  <a:cxn ang="0">
                    <a:pos x="356" y="236"/>
                  </a:cxn>
                  <a:cxn ang="0">
                    <a:pos x="444" y="236"/>
                  </a:cxn>
                  <a:cxn ang="0">
                    <a:pos x="645" y="0"/>
                  </a:cxn>
                </a:cxnLst>
                <a:rect l="0" t="0" r="r" b="b"/>
                <a:pathLst>
                  <a:path w="1799" h="2466">
                    <a:moveTo>
                      <a:pt x="645" y="0"/>
                    </a:moveTo>
                    <a:lnTo>
                      <a:pt x="1187" y="0"/>
                    </a:lnTo>
                    <a:lnTo>
                      <a:pt x="1085" y="94"/>
                    </a:lnTo>
                    <a:lnTo>
                      <a:pt x="768" y="94"/>
                    </a:lnTo>
                    <a:lnTo>
                      <a:pt x="649" y="245"/>
                    </a:lnTo>
                    <a:lnTo>
                      <a:pt x="1194" y="245"/>
                    </a:lnTo>
                    <a:lnTo>
                      <a:pt x="1083" y="96"/>
                    </a:lnTo>
                    <a:lnTo>
                      <a:pt x="1187" y="1"/>
                    </a:lnTo>
                    <a:lnTo>
                      <a:pt x="1380" y="235"/>
                    </a:lnTo>
                    <a:lnTo>
                      <a:pt x="1480" y="236"/>
                    </a:lnTo>
                    <a:lnTo>
                      <a:pt x="1516" y="316"/>
                    </a:lnTo>
                    <a:lnTo>
                      <a:pt x="1677" y="316"/>
                    </a:lnTo>
                    <a:lnTo>
                      <a:pt x="1679" y="372"/>
                    </a:lnTo>
                    <a:lnTo>
                      <a:pt x="1740" y="374"/>
                    </a:lnTo>
                    <a:lnTo>
                      <a:pt x="1799" y="374"/>
                    </a:lnTo>
                    <a:lnTo>
                      <a:pt x="1799" y="718"/>
                    </a:lnTo>
                    <a:lnTo>
                      <a:pt x="1677" y="720"/>
                    </a:lnTo>
                    <a:lnTo>
                      <a:pt x="1675" y="792"/>
                    </a:lnTo>
                    <a:lnTo>
                      <a:pt x="1522" y="792"/>
                    </a:lnTo>
                    <a:lnTo>
                      <a:pt x="1478" y="878"/>
                    </a:lnTo>
                    <a:lnTo>
                      <a:pt x="1395" y="879"/>
                    </a:lnTo>
                    <a:lnTo>
                      <a:pt x="1388" y="1054"/>
                    </a:lnTo>
                    <a:lnTo>
                      <a:pt x="1332" y="1054"/>
                    </a:lnTo>
                    <a:lnTo>
                      <a:pt x="1317" y="1069"/>
                    </a:lnTo>
                    <a:lnTo>
                      <a:pt x="1317" y="1256"/>
                    </a:lnTo>
                    <a:lnTo>
                      <a:pt x="1212" y="1256"/>
                    </a:lnTo>
                    <a:lnTo>
                      <a:pt x="1219" y="2306"/>
                    </a:lnTo>
                    <a:lnTo>
                      <a:pt x="980" y="2466"/>
                    </a:lnTo>
                    <a:lnTo>
                      <a:pt x="674" y="2282"/>
                    </a:lnTo>
                    <a:lnTo>
                      <a:pt x="783" y="2230"/>
                    </a:lnTo>
                    <a:lnTo>
                      <a:pt x="783" y="2170"/>
                    </a:lnTo>
                    <a:lnTo>
                      <a:pt x="674" y="2115"/>
                    </a:lnTo>
                    <a:lnTo>
                      <a:pt x="783" y="2068"/>
                    </a:lnTo>
                    <a:lnTo>
                      <a:pt x="766" y="2049"/>
                    </a:lnTo>
                    <a:lnTo>
                      <a:pt x="672" y="2006"/>
                    </a:lnTo>
                    <a:lnTo>
                      <a:pt x="655" y="1870"/>
                    </a:lnTo>
                    <a:lnTo>
                      <a:pt x="643" y="1858"/>
                    </a:lnTo>
                    <a:lnTo>
                      <a:pt x="785" y="1778"/>
                    </a:lnTo>
                    <a:lnTo>
                      <a:pt x="785" y="1710"/>
                    </a:lnTo>
                    <a:lnTo>
                      <a:pt x="672" y="1630"/>
                    </a:lnTo>
                    <a:lnTo>
                      <a:pt x="783" y="1559"/>
                    </a:lnTo>
                    <a:lnTo>
                      <a:pt x="783" y="1488"/>
                    </a:lnTo>
                    <a:lnTo>
                      <a:pt x="674" y="1397"/>
                    </a:lnTo>
                    <a:lnTo>
                      <a:pt x="653" y="1247"/>
                    </a:lnTo>
                    <a:lnTo>
                      <a:pt x="521" y="1247"/>
                    </a:lnTo>
                    <a:lnTo>
                      <a:pt x="521" y="1046"/>
                    </a:lnTo>
                    <a:lnTo>
                      <a:pt x="444" y="1046"/>
                    </a:lnTo>
                    <a:lnTo>
                      <a:pt x="444" y="871"/>
                    </a:lnTo>
                    <a:lnTo>
                      <a:pt x="354" y="871"/>
                    </a:lnTo>
                    <a:lnTo>
                      <a:pt x="314" y="786"/>
                    </a:lnTo>
                    <a:lnTo>
                      <a:pt x="136" y="786"/>
                    </a:lnTo>
                    <a:lnTo>
                      <a:pt x="136" y="712"/>
                    </a:lnTo>
                    <a:lnTo>
                      <a:pt x="0" y="712"/>
                    </a:lnTo>
                    <a:lnTo>
                      <a:pt x="0" y="365"/>
                    </a:lnTo>
                    <a:lnTo>
                      <a:pt x="134" y="365"/>
                    </a:lnTo>
                    <a:lnTo>
                      <a:pt x="134" y="315"/>
                    </a:lnTo>
                    <a:lnTo>
                      <a:pt x="285" y="315"/>
                    </a:lnTo>
                    <a:lnTo>
                      <a:pt x="320" y="293"/>
                    </a:lnTo>
                    <a:lnTo>
                      <a:pt x="356" y="236"/>
                    </a:lnTo>
                    <a:lnTo>
                      <a:pt x="444" y="236"/>
                    </a:lnTo>
                    <a:lnTo>
                      <a:pt x="645" y="0"/>
                    </a:lnTo>
                    <a:close/>
                  </a:path>
                </a:pathLst>
              </a:custGeom>
              <a:solidFill>
                <a:schemeClr val="hlink"/>
              </a:solidFill>
              <a:ln w="9525">
                <a:noFill/>
                <a:round/>
                <a:headEnd/>
                <a:tailEnd/>
              </a:ln>
            </p:spPr>
            <p:txBody>
              <a:bodyPr/>
              <a:lstStyle/>
              <a:p>
                <a:endParaRPr lang="en-US"/>
              </a:p>
            </p:txBody>
          </p:sp>
          <p:grpSp>
            <p:nvGrpSpPr>
              <p:cNvPr id="386130" name="Group 1106"/>
              <p:cNvGrpSpPr>
                <a:grpSpLocks/>
              </p:cNvGrpSpPr>
              <p:nvPr/>
            </p:nvGrpSpPr>
            <p:grpSpPr bwMode="auto">
              <a:xfrm>
                <a:off x="2858" y="1533"/>
                <a:ext cx="1372" cy="283"/>
                <a:chOff x="2858" y="1533"/>
                <a:chExt cx="1372" cy="283"/>
              </a:xfrm>
            </p:grpSpPr>
            <p:sp>
              <p:nvSpPr>
                <p:cNvPr id="386131" name="Freeform 1107"/>
                <p:cNvSpPr>
                  <a:spLocks/>
                </p:cNvSpPr>
                <p:nvPr/>
              </p:nvSpPr>
              <p:spPr bwMode="auto">
                <a:xfrm>
                  <a:off x="2858" y="1534"/>
                  <a:ext cx="1271" cy="282"/>
                </a:xfrm>
                <a:custGeom>
                  <a:avLst/>
                  <a:gdLst/>
                  <a:ahLst/>
                  <a:cxnLst>
                    <a:cxn ang="0">
                      <a:pos x="0" y="146"/>
                    </a:cxn>
                    <a:cxn ang="0">
                      <a:pos x="111" y="0"/>
                    </a:cxn>
                    <a:cxn ang="0">
                      <a:pos x="1271" y="0"/>
                    </a:cxn>
                    <a:cxn ang="0">
                      <a:pos x="1261" y="10"/>
                    </a:cxn>
                    <a:cxn ang="0">
                      <a:pos x="124" y="10"/>
                    </a:cxn>
                    <a:cxn ang="0">
                      <a:pos x="21" y="146"/>
                    </a:cxn>
                    <a:cxn ang="0">
                      <a:pos x="122" y="273"/>
                    </a:cxn>
                    <a:cxn ang="0">
                      <a:pos x="103" y="282"/>
                    </a:cxn>
                    <a:cxn ang="0">
                      <a:pos x="0" y="146"/>
                    </a:cxn>
                  </a:cxnLst>
                  <a:rect l="0" t="0" r="r" b="b"/>
                  <a:pathLst>
                    <a:path w="1271" h="282">
                      <a:moveTo>
                        <a:pt x="0" y="146"/>
                      </a:moveTo>
                      <a:lnTo>
                        <a:pt x="111" y="0"/>
                      </a:lnTo>
                      <a:lnTo>
                        <a:pt x="1271" y="0"/>
                      </a:lnTo>
                      <a:lnTo>
                        <a:pt x="1261" y="10"/>
                      </a:lnTo>
                      <a:lnTo>
                        <a:pt x="124" y="10"/>
                      </a:lnTo>
                      <a:lnTo>
                        <a:pt x="21" y="146"/>
                      </a:lnTo>
                      <a:lnTo>
                        <a:pt x="122" y="273"/>
                      </a:lnTo>
                      <a:lnTo>
                        <a:pt x="103" y="282"/>
                      </a:lnTo>
                      <a:lnTo>
                        <a:pt x="0" y="146"/>
                      </a:lnTo>
                      <a:close/>
                    </a:path>
                  </a:pathLst>
                </a:custGeom>
                <a:solidFill>
                  <a:srgbClr val="BF7F3F"/>
                </a:solidFill>
                <a:ln w="9525">
                  <a:noFill/>
                  <a:round/>
                  <a:headEnd/>
                  <a:tailEnd/>
                </a:ln>
              </p:spPr>
              <p:txBody>
                <a:bodyPr/>
                <a:lstStyle/>
                <a:p>
                  <a:endParaRPr lang="en-US"/>
                </a:p>
              </p:txBody>
            </p:sp>
            <p:sp>
              <p:nvSpPr>
                <p:cNvPr id="386132" name="Freeform 1108"/>
                <p:cNvSpPr>
                  <a:spLocks/>
                </p:cNvSpPr>
                <p:nvPr/>
              </p:nvSpPr>
              <p:spPr bwMode="auto">
                <a:xfrm>
                  <a:off x="2959" y="1533"/>
                  <a:ext cx="1271" cy="282"/>
                </a:xfrm>
                <a:custGeom>
                  <a:avLst/>
                  <a:gdLst/>
                  <a:ahLst/>
                  <a:cxnLst>
                    <a:cxn ang="0">
                      <a:pos x="1271" y="134"/>
                    </a:cxn>
                    <a:cxn ang="0">
                      <a:pos x="1160" y="282"/>
                    </a:cxn>
                    <a:cxn ang="0">
                      <a:pos x="0" y="282"/>
                    </a:cxn>
                    <a:cxn ang="0">
                      <a:pos x="10" y="272"/>
                    </a:cxn>
                    <a:cxn ang="0">
                      <a:pos x="1147" y="272"/>
                    </a:cxn>
                    <a:cxn ang="0">
                      <a:pos x="1250" y="134"/>
                    </a:cxn>
                    <a:cxn ang="0">
                      <a:pos x="1149" y="8"/>
                    </a:cxn>
                    <a:cxn ang="0">
                      <a:pos x="1168" y="0"/>
                    </a:cxn>
                    <a:cxn ang="0">
                      <a:pos x="1271" y="134"/>
                    </a:cxn>
                  </a:cxnLst>
                  <a:rect l="0" t="0" r="r" b="b"/>
                  <a:pathLst>
                    <a:path w="1271" h="282">
                      <a:moveTo>
                        <a:pt x="1271" y="134"/>
                      </a:moveTo>
                      <a:lnTo>
                        <a:pt x="1160" y="282"/>
                      </a:lnTo>
                      <a:lnTo>
                        <a:pt x="0" y="282"/>
                      </a:lnTo>
                      <a:lnTo>
                        <a:pt x="10" y="272"/>
                      </a:lnTo>
                      <a:lnTo>
                        <a:pt x="1147" y="272"/>
                      </a:lnTo>
                      <a:lnTo>
                        <a:pt x="1250" y="134"/>
                      </a:lnTo>
                      <a:lnTo>
                        <a:pt x="1149" y="8"/>
                      </a:lnTo>
                      <a:lnTo>
                        <a:pt x="1168" y="0"/>
                      </a:lnTo>
                      <a:lnTo>
                        <a:pt x="1271" y="134"/>
                      </a:lnTo>
                      <a:close/>
                    </a:path>
                  </a:pathLst>
                </a:custGeom>
                <a:solidFill>
                  <a:srgbClr val="FF9F00"/>
                </a:solidFill>
                <a:ln w="9525">
                  <a:noFill/>
                  <a:round/>
                  <a:headEnd/>
                  <a:tailEnd/>
                </a:ln>
              </p:spPr>
              <p:txBody>
                <a:bodyPr/>
                <a:lstStyle/>
                <a:p>
                  <a:endParaRPr lang="en-US"/>
                </a:p>
              </p:txBody>
            </p:sp>
          </p:grpSp>
          <p:sp>
            <p:nvSpPr>
              <p:cNvPr id="386133" name="Rectangle 1109"/>
              <p:cNvSpPr>
                <a:spLocks noChangeArrowheads="1"/>
              </p:cNvSpPr>
              <p:nvPr/>
            </p:nvSpPr>
            <p:spPr bwMode="auto">
              <a:xfrm>
                <a:off x="2749" y="1491"/>
                <a:ext cx="1527" cy="13"/>
              </a:xfrm>
              <a:prstGeom prst="rect">
                <a:avLst/>
              </a:prstGeom>
              <a:solidFill>
                <a:srgbClr val="FF9F00"/>
              </a:solidFill>
              <a:ln w="9525">
                <a:noFill/>
                <a:miter lim="800000"/>
                <a:headEnd/>
                <a:tailEnd/>
              </a:ln>
            </p:spPr>
            <p:txBody>
              <a:bodyPr/>
              <a:lstStyle/>
              <a:p>
                <a:endParaRPr lang="en-US"/>
              </a:p>
            </p:txBody>
          </p:sp>
          <p:sp>
            <p:nvSpPr>
              <p:cNvPr id="386134" name="Rectangle 1110"/>
              <p:cNvSpPr>
                <a:spLocks noChangeArrowheads="1"/>
              </p:cNvSpPr>
              <p:nvPr/>
            </p:nvSpPr>
            <p:spPr bwMode="auto">
              <a:xfrm>
                <a:off x="2900" y="1435"/>
                <a:ext cx="1192" cy="15"/>
              </a:xfrm>
              <a:prstGeom prst="rect">
                <a:avLst/>
              </a:prstGeom>
              <a:solidFill>
                <a:srgbClr val="FF9F00"/>
              </a:solidFill>
              <a:ln w="9525">
                <a:noFill/>
                <a:miter lim="800000"/>
                <a:headEnd/>
                <a:tailEnd/>
              </a:ln>
            </p:spPr>
            <p:txBody>
              <a:bodyPr/>
              <a:lstStyle/>
              <a:p>
                <a:endParaRPr lang="en-US"/>
              </a:p>
            </p:txBody>
          </p:sp>
          <p:grpSp>
            <p:nvGrpSpPr>
              <p:cNvPr id="386135" name="Group 1111"/>
              <p:cNvGrpSpPr>
                <a:grpSpLocks/>
              </p:cNvGrpSpPr>
              <p:nvPr/>
            </p:nvGrpSpPr>
            <p:grpSpPr bwMode="auto">
              <a:xfrm>
                <a:off x="2747" y="1853"/>
                <a:ext cx="1535" cy="1748"/>
                <a:chOff x="2747" y="1853"/>
                <a:chExt cx="1535" cy="1748"/>
              </a:xfrm>
            </p:grpSpPr>
            <p:sp>
              <p:nvSpPr>
                <p:cNvPr id="386136" name="Freeform 1112"/>
                <p:cNvSpPr>
                  <a:spLocks/>
                </p:cNvSpPr>
                <p:nvPr/>
              </p:nvSpPr>
              <p:spPr bwMode="auto">
                <a:xfrm>
                  <a:off x="3447" y="2195"/>
                  <a:ext cx="39" cy="1346"/>
                </a:xfrm>
                <a:custGeom>
                  <a:avLst/>
                  <a:gdLst/>
                  <a:ahLst/>
                  <a:cxnLst>
                    <a:cxn ang="0">
                      <a:pos x="39" y="0"/>
                    </a:cxn>
                    <a:cxn ang="0">
                      <a:pos x="37" y="1346"/>
                    </a:cxn>
                    <a:cxn ang="0">
                      <a:pos x="4" y="1326"/>
                    </a:cxn>
                    <a:cxn ang="0">
                      <a:pos x="0" y="41"/>
                    </a:cxn>
                    <a:cxn ang="0">
                      <a:pos x="39" y="0"/>
                    </a:cxn>
                  </a:cxnLst>
                  <a:rect l="0" t="0" r="r" b="b"/>
                  <a:pathLst>
                    <a:path w="39" h="1346">
                      <a:moveTo>
                        <a:pt x="39" y="0"/>
                      </a:moveTo>
                      <a:lnTo>
                        <a:pt x="37" y="1346"/>
                      </a:lnTo>
                      <a:lnTo>
                        <a:pt x="4" y="1326"/>
                      </a:lnTo>
                      <a:lnTo>
                        <a:pt x="0" y="41"/>
                      </a:lnTo>
                      <a:lnTo>
                        <a:pt x="39" y="0"/>
                      </a:lnTo>
                      <a:close/>
                    </a:path>
                  </a:pathLst>
                </a:custGeom>
                <a:solidFill>
                  <a:srgbClr val="FF9F00"/>
                </a:solidFill>
                <a:ln w="9525">
                  <a:noFill/>
                  <a:round/>
                  <a:headEnd/>
                  <a:tailEnd/>
                </a:ln>
              </p:spPr>
              <p:txBody>
                <a:bodyPr/>
                <a:lstStyle/>
                <a:p>
                  <a:endParaRPr lang="en-US"/>
                </a:p>
              </p:txBody>
            </p:sp>
            <p:sp>
              <p:nvSpPr>
                <p:cNvPr id="386137" name="Freeform 1113"/>
                <p:cNvSpPr>
                  <a:spLocks/>
                </p:cNvSpPr>
                <p:nvPr/>
              </p:nvSpPr>
              <p:spPr bwMode="auto">
                <a:xfrm>
                  <a:off x="3666" y="2230"/>
                  <a:ext cx="36" cy="1314"/>
                </a:xfrm>
                <a:custGeom>
                  <a:avLst/>
                  <a:gdLst/>
                  <a:ahLst/>
                  <a:cxnLst>
                    <a:cxn ang="0">
                      <a:pos x="30" y="0"/>
                    </a:cxn>
                    <a:cxn ang="0">
                      <a:pos x="36" y="1292"/>
                    </a:cxn>
                    <a:cxn ang="0">
                      <a:pos x="5" y="1314"/>
                    </a:cxn>
                    <a:cxn ang="0">
                      <a:pos x="0" y="107"/>
                    </a:cxn>
                    <a:cxn ang="0">
                      <a:pos x="30" y="0"/>
                    </a:cxn>
                  </a:cxnLst>
                  <a:rect l="0" t="0" r="r" b="b"/>
                  <a:pathLst>
                    <a:path w="36" h="1314">
                      <a:moveTo>
                        <a:pt x="30" y="0"/>
                      </a:moveTo>
                      <a:lnTo>
                        <a:pt x="36" y="1292"/>
                      </a:lnTo>
                      <a:lnTo>
                        <a:pt x="5" y="1314"/>
                      </a:lnTo>
                      <a:lnTo>
                        <a:pt x="0" y="107"/>
                      </a:lnTo>
                      <a:lnTo>
                        <a:pt x="30" y="0"/>
                      </a:lnTo>
                      <a:close/>
                    </a:path>
                  </a:pathLst>
                </a:custGeom>
                <a:solidFill>
                  <a:srgbClr val="FF9F00"/>
                </a:solidFill>
                <a:ln w="9525">
                  <a:noFill/>
                  <a:round/>
                  <a:headEnd/>
                  <a:tailEnd/>
                </a:ln>
              </p:spPr>
              <p:txBody>
                <a:bodyPr/>
                <a:lstStyle/>
                <a:p>
                  <a:endParaRPr lang="en-US"/>
                </a:p>
              </p:txBody>
            </p:sp>
            <p:grpSp>
              <p:nvGrpSpPr>
                <p:cNvPr id="386138" name="Group 1114"/>
                <p:cNvGrpSpPr>
                  <a:grpSpLocks/>
                </p:cNvGrpSpPr>
                <p:nvPr/>
              </p:nvGrpSpPr>
              <p:grpSpPr bwMode="auto">
                <a:xfrm>
                  <a:off x="2747" y="1853"/>
                  <a:ext cx="1535" cy="1748"/>
                  <a:chOff x="2747" y="1853"/>
                  <a:chExt cx="1535" cy="1748"/>
                </a:xfrm>
              </p:grpSpPr>
              <p:sp>
                <p:nvSpPr>
                  <p:cNvPr id="386139" name="Rectangle 1115"/>
                  <p:cNvSpPr>
                    <a:spLocks noChangeArrowheads="1"/>
                  </p:cNvSpPr>
                  <p:nvPr/>
                </p:nvSpPr>
                <p:spPr bwMode="auto">
                  <a:xfrm>
                    <a:off x="2747" y="1853"/>
                    <a:ext cx="1535" cy="33"/>
                  </a:xfrm>
                  <a:prstGeom prst="rect">
                    <a:avLst/>
                  </a:prstGeom>
                  <a:solidFill>
                    <a:srgbClr val="BF7F3F"/>
                  </a:solidFill>
                  <a:ln w="9525">
                    <a:noFill/>
                    <a:miter lim="800000"/>
                    <a:headEnd/>
                    <a:tailEnd/>
                  </a:ln>
                </p:spPr>
                <p:txBody>
                  <a:bodyPr/>
                  <a:lstStyle/>
                  <a:p>
                    <a:endParaRPr lang="en-US"/>
                  </a:p>
                </p:txBody>
              </p:sp>
              <p:sp>
                <p:nvSpPr>
                  <p:cNvPr id="386140" name="Rectangle 1116"/>
                  <p:cNvSpPr>
                    <a:spLocks noChangeArrowheads="1"/>
                  </p:cNvSpPr>
                  <p:nvPr/>
                </p:nvSpPr>
                <p:spPr bwMode="auto">
                  <a:xfrm>
                    <a:off x="3061" y="2016"/>
                    <a:ext cx="938" cy="29"/>
                  </a:xfrm>
                  <a:prstGeom prst="rect">
                    <a:avLst/>
                  </a:prstGeom>
                  <a:solidFill>
                    <a:srgbClr val="BF7F3F"/>
                  </a:solidFill>
                  <a:ln w="9525">
                    <a:noFill/>
                    <a:miter lim="800000"/>
                    <a:headEnd/>
                    <a:tailEnd/>
                  </a:ln>
                </p:spPr>
                <p:txBody>
                  <a:bodyPr/>
                  <a:lstStyle/>
                  <a:p>
                    <a:endParaRPr lang="en-US"/>
                  </a:p>
                </p:txBody>
              </p:sp>
              <p:sp>
                <p:nvSpPr>
                  <p:cNvPr id="386141" name="Freeform 1117"/>
                  <p:cNvSpPr>
                    <a:spLocks/>
                  </p:cNvSpPr>
                  <p:nvPr/>
                </p:nvSpPr>
                <p:spPr bwMode="auto">
                  <a:xfrm>
                    <a:off x="3579" y="2233"/>
                    <a:ext cx="117" cy="1368"/>
                  </a:xfrm>
                  <a:custGeom>
                    <a:avLst/>
                    <a:gdLst/>
                    <a:ahLst/>
                    <a:cxnLst>
                      <a:cxn ang="0">
                        <a:pos x="117" y="0"/>
                      </a:cxn>
                      <a:cxn ang="0">
                        <a:pos x="90" y="89"/>
                      </a:cxn>
                      <a:cxn ang="0">
                        <a:pos x="43" y="166"/>
                      </a:cxn>
                      <a:cxn ang="0">
                        <a:pos x="43" y="1342"/>
                      </a:cxn>
                      <a:cxn ang="0">
                        <a:pos x="8" y="1368"/>
                      </a:cxn>
                      <a:cxn ang="0">
                        <a:pos x="0" y="144"/>
                      </a:cxn>
                      <a:cxn ang="0">
                        <a:pos x="117" y="0"/>
                      </a:cxn>
                    </a:cxnLst>
                    <a:rect l="0" t="0" r="r" b="b"/>
                    <a:pathLst>
                      <a:path w="117" h="1368">
                        <a:moveTo>
                          <a:pt x="117" y="0"/>
                        </a:moveTo>
                        <a:lnTo>
                          <a:pt x="90" y="89"/>
                        </a:lnTo>
                        <a:lnTo>
                          <a:pt x="43" y="166"/>
                        </a:lnTo>
                        <a:lnTo>
                          <a:pt x="43" y="1342"/>
                        </a:lnTo>
                        <a:lnTo>
                          <a:pt x="8" y="1368"/>
                        </a:lnTo>
                        <a:lnTo>
                          <a:pt x="0" y="144"/>
                        </a:lnTo>
                        <a:lnTo>
                          <a:pt x="117" y="0"/>
                        </a:lnTo>
                        <a:close/>
                      </a:path>
                    </a:pathLst>
                  </a:custGeom>
                  <a:solidFill>
                    <a:srgbClr val="BF7F3F"/>
                  </a:solidFill>
                  <a:ln w="9525">
                    <a:noFill/>
                    <a:round/>
                    <a:headEnd/>
                    <a:tailEnd/>
                  </a:ln>
                </p:spPr>
                <p:txBody>
                  <a:bodyPr/>
                  <a:lstStyle/>
                  <a:p>
                    <a:endParaRPr lang="en-US"/>
                  </a:p>
                </p:txBody>
              </p:sp>
              <p:sp>
                <p:nvSpPr>
                  <p:cNvPr id="386142" name="Freeform 1118"/>
                  <p:cNvSpPr>
                    <a:spLocks/>
                  </p:cNvSpPr>
                  <p:nvPr/>
                </p:nvSpPr>
                <p:spPr bwMode="auto">
                  <a:xfrm>
                    <a:off x="3128" y="2183"/>
                    <a:ext cx="819" cy="205"/>
                  </a:xfrm>
                  <a:custGeom>
                    <a:avLst/>
                    <a:gdLst/>
                    <a:ahLst/>
                    <a:cxnLst>
                      <a:cxn ang="0">
                        <a:pos x="138" y="205"/>
                      </a:cxn>
                      <a:cxn ang="0">
                        <a:pos x="84" y="160"/>
                      </a:cxn>
                      <a:cxn ang="0">
                        <a:pos x="84" y="24"/>
                      </a:cxn>
                      <a:cxn ang="0">
                        <a:pos x="0" y="24"/>
                      </a:cxn>
                      <a:cxn ang="0">
                        <a:pos x="0" y="0"/>
                      </a:cxn>
                      <a:cxn ang="0">
                        <a:pos x="819" y="0"/>
                      </a:cxn>
                      <a:cxn ang="0">
                        <a:pos x="798" y="24"/>
                      </a:cxn>
                      <a:cxn ang="0">
                        <a:pos x="356" y="24"/>
                      </a:cxn>
                      <a:cxn ang="0">
                        <a:pos x="319" y="62"/>
                      </a:cxn>
                      <a:cxn ang="0">
                        <a:pos x="155" y="62"/>
                      </a:cxn>
                      <a:cxn ang="0">
                        <a:pos x="138" y="205"/>
                      </a:cxn>
                    </a:cxnLst>
                    <a:rect l="0" t="0" r="r" b="b"/>
                    <a:pathLst>
                      <a:path w="819" h="205">
                        <a:moveTo>
                          <a:pt x="138" y="205"/>
                        </a:moveTo>
                        <a:lnTo>
                          <a:pt x="84" y="160"/>
                        </a:lnTo>
                        <a:lnTo>
                          <a:pt x="84" y="24"/>
                        </a:lnTo>
                        <a:lnTo>
                          <a:pt x="0" y="24"/>
                        </a:lnTo>
                        <a:lnTo>
                          <a:pt x="0" y="0"/>
                        </a:lnTo>
                        <a:lnTo>
                          <a:pt x="819" y="0"/>
                        </a:lnTo>
                        <a:lnTo>
                          <a:pt x="798" y="24"/>
                        </a:lnTo>
                        <a:lnTo>
                          <a:pt x="356" y="24"/>
                        </a:lnTo>
                        <a:lnTo>
                          <a:pt x="319" y="62"/>
                        </a:lnTo>
                        <a:lnTo>
                          <a:pt x="155" y="62"/>
                        </a:lnTo>
                        <a:lnTo>
                          <a:pt x="138" y="205"/>
                        </a:lnTo>
                        <a:close/>
                      </a:path>
                    </a:pathLst>
                  </a:custGeom>
                  <a:solidFill>
                    <a:srgbClr val="BF7F3F"/>
                  </a:solidFill>
                  <a:ln w="9525">
                    <a:noFill/>
                    <a:round/>
                    <a:headEnd/>
                    <a:tailEnd/>
                  </a:ln>
                </p:spPr>
                <p:txBody>
                  <a:bodyPr/>
                  <a:lstStyle/>
                  <a:p>
                    <a:endParaRPr lang="en-US"/>
                  </a:p>
                </p:txBody>
              </p:sp>
              <p:sp>
                <p:nvSpPr>
                  <p:cNvPr id="386143" name="Freeform 1119"/>
                  <p:cNvSpPr>
                    <a:spLocks/>
                  </p:cNvSpPr>
                  <p:nvPr/>
                </p:nvSpPr>
                <p:spPr bwMode="auto">
                  <a:xfrm>
                    <a:off x="2923" y="1921"/>
                    <a:ext cx="1211" cy="28"/>
                  </a:xfrm>
                  <a:custGeom>
                    <a:avLst/>
                    <a:gdLst/>
                    <a:ahLst/>
                    <a:cxnLst>
                      <a:cxn ang="0">
                        <a:pos x="0" y="2"/>
                      </a:cxn>
                      <a:cxn ang="0">
                        <a:pos x="1211" y="0"/>
                      </a:cxn>
                      <a:cxn ang="0">
                        <a:pos x="1198" y="27"/>
                      </a:cxn>
                      <a:cxn ang="0">
                        <a:pos x="10" y="28"/>
                      </a:cxn>
                      <a:cxn ang="0">
                        <a:pos x="0" y="2"/>
                      </a:cxn>
                    </a:cxnLst>
                    <a:rect l="0" t="0" r="r" b="b"/>
                    <a:pathLst>
                      <a:path w="1211" h="28">
                        <a:moveTo>
                          <a:pt x="0" y="2"/>
                        </a:moveTo>
                        <a:lnTo>
                          <a:pt x="1211" y="0"/>
                        </a:lnTo>
                        <a:lnTo>
                          <a:pt x="1198" y="27"/>
                        </a:lnTo>
                        <a:lnTo>
                          <a:pt x="10" y="28"/>
                        </a:lnTo>
                        <a:lnTo>
                          <a:pt x="0" y="2"/>
                        </a:lnTo>
                        <a:close/>
                      </a:path>
                    </a:pathLst>
                  </a:custGeom>
                  <a:solidFill>
                    <a:srgbClr val="BF7F3F"/>
                  </a:solidFill>
                  <a:ln w="9525">
                    <a:noFill/>
                    <a:round/>
                    <a:headEnd/>
                    <a:tailEnd/>
                  </a:ln>
                </p:spPr>
                <p:txBody>
                  <a:bodyPr/>
                  <a:lstStyle/>
                  <a:p>
                    <a:endParaRPr lang="en-US"/>
                  </a:p>
                </p:txBody>
              </p:sp>
            </p:grpSp>
          </p:grpSp>
        </p:grpSp>
      </p:grpSp>
      <p:grpSp>
        <p:nvGrpSpPr>
          <p:cNvPr id="386144" name="Group 1120"/>
          <p:cNvGrpSpPr>
            <a:grpSpLocks/>
          </p:cNvGrpSpPr>
          <p:nvPr/>
        </p:nvGrpSpPr>
        <p:grpSpPr bwMode="auto">
          <a:xfrm>
            <a:off x="8426450" y="5946775"/>
            <a:ext cx="604838" cy="469900"/>
            <a:chOff x="4948" y="3029"/>
            <a:chExt cx="381" cy="296"/>
          </a:xfrm>
        </p:grpSpPr>
        <p:sp>
          <p:nvSpPr>
            <p:cNvPr id="386145" name="Rectangle 1121"/>
            <p:cNvSpPr>
              <a:spLocks noChangeArrowheads="1"/>
            </p:cNvSpPr>
            <p:nvPr/>
          </p:nvSpPr>
          <p:spPr bwMode="auto">
            <a:xfrm>
              <a:off x="5052" y="3113"/>
              <a:ext cx="277" cy="212"/>
            </a:xfrm>
            <a:prstGeom prst="rect">
              <a:avLst/>
            </a:prstGeom>
            <a:noFill/>
            <a:ln w="9525" algn="ctr">
              <a:noFill/>
              <a:miter lim="800000"/>
              <a:headEnd/>
              <a:tailEnd/>
            </a:ln>
            <a:effectLst/>
          </p:spPr>
          <p:txBody>
            <a:bodyPr wrap="none" lIns="92075" tIns="46038" rIns="92075" bIns="46038">
              <a:spAutoFit/>
            </a:bodyPr>
            <a:lstStyle/>
            <a:p>
              <a:r>
                <a:rPr lang="en-US" sz="1600">
                  <a:effectLst/>
                </a:rPr>
                <a:t>M</a:t>
              </a:r>
              <a:r>
                <a:rPr lang="en-US" sz="1600" baseline="-25000">
                  <a:effectLst/>
                </a:rPr>
                <a:t>b</a:t>
              </a:r>
            </a:p>
          </p:txBody>
        </p:sp>
        <p:grpSp>
          <p:nvGrpSpPr>
            <p:cNvPr id="386146" name="Group 1122"/>
            <p:cNvGrpSpPr>
              <a:grpSpLocks noChangeAspect="1"/>
            </p:cNvGrpSpPr>
            <p:nvPr/>
          </p:nvGrpSpPr>
          <p:grpSpPr bwMode="auto">
            <a:xfrm>
              <a:off x="4948" y="3029"/>
              <a:ext cx="178" cy="239"/>
              <a:chOff x="2569" y="1129"/>
              <a:chExt cx="1841" cy="2476"/>
            </a:xfrm>
          </p:grpSpPr>
          <p:sp>
            <p:nvSpPr>
              <p:cNvPr id="386147" name="AutoShape 1123"/>
              <p:cNvSpPr>
                <a:spLocks noChangeAspect="1" noChangeArrowheads="1" noTextEdit="1"/>
              </p:cNvSpPr>
              <p:nvPr/>
            </p:nvSpPr>
            <p:spPr bwMode="auto">
              <a:xfrm>
                <a:off x="2569" y="1129"/>
                <a:ext cx="1841" cy="2476"/>
              </a:xfrm>
              <a:prstGeom prst="rect">
                <a:avLst/>
              </a:prstGeom>
              <a:noFill/>
              <a:ln w="9525">
                <a:noFill/>
                <a:miter lim="800000"/>
                <a:headEnd/>
                <a:tailEnd/>
              </a:ln>
            </p:spPr>
            <p:txBody>
              <a:bodyPr/>
              <a:lstStyle/>
              <a:p>
                <a:endParaRPr lang="en-US"/>
              </a:p>
            </p:txBody>
          </p:sp>
          <p:sp>
            <p:nvSpPr>
              <p:cNvPr id="386148" name="Freeform 1124"/>
              <p:cNvSpPr>
                <a:spLocks/>
              </p:cNvSpPr>
              <p:nvPr/>
            </p:nvSpPr>
            <p:spPr bwMode="auto">
              <a:xfrm>
                <a:off x="2563" y="1125"/>
                <a:ext cx="1797" cy="2464"/>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78" y="235"/>
                  </a:cxn>
                  <a:cxn ang="0">
                    <a:pos x="1480" y="236"/>
                  </a:cxn>
                  <a:cxn ang="0">
                    <a:pos x="1516" y="316"/>
                  </a:cxn>
                  <a:cxn ang="0">
                    <a:pos x="1677" y="316"/>
                  </a:cxn>
                  <a:cxn ang="0">
                    <a:pos x="1679" y="372"/>
                  </a:cxn>
                  <a:cxn ang="0">
                    <a:pos x="1740" y="374"/>
                  </a:cxn>
                  <a:cxn ang="0">
                    <a:pos x="1797" y="374"/>
                  </a:cxn>
                  <a:cxn ang="0">
                    <a:pos x="1797" y="718"/>
                  </a:cxn>
                  <a:cxn ang="0">
                    <a:pos x="1677" y="719"/>
                  </a:cxn>
                  <a:cxn ang="0">
                    <a:pos x="1675" y="792"/>
                  </a:cxn>
                  <a:cxn ang="0">
                    <a:pos x="1522" y="792"/>
                  </a:cxn>
                  <a:cxn ang="0">
                    <a:pos x="1478" y="878"/>
                  </a:cxn>
                  <a:cxn ang="0">
                    <a:pos x="1395" y="879"/>
                  </a:cxn>
                  <a:cxn ang="0">
                    <a:pos x="1388" y="1054"/>
                  </a:cxn>
                  <a:cxn ang="0">
                    <a:pos x="1332" y="1054"/>
                  </a:cxn>
                  <a:cxn ang="0">
                    <a:pos x="1313" y="1080"/>
                  </a:cxn>
                  <a:cxn ang="0">
                    <a:pos x="1313" y="1255"/>
                  </a:cxn>
                  <a:cxn ang="0">
                    <a:pos x="1212" y="1256"/>
                  </a:cxn>
                  <a:cxn ang="0">
                    <a:pos x="1219" y="2306"/>
                  </a:cxn>
                  <a:cxn ang="0">
                    <a:pos x="980" y="2464"/>
                  </a:cxn>
                  <a:cxn ang="0">
                    <a:pos x="674" y="2282"/>
                  </a:cxn>
                  <a:cxn ang="0">
                    <a:pos x="783" y="2230"/>
                  </a:cxn>
                  <a:cxn ang="0">
                    <a:pos x="783" y="2170"/>
                  </a:cxn>
                  <a:cxn ang="0">
                    <a:pos x="674" y="2115"/>
                  </a:cxn>
                  <a:cxn ang="0">
                    <a:pos x="783" y="2068"/>
                  </a:cxn>
                  <a:cxn ang="0">
                    <a:pos x="766" y="2048"/>
                  </a:cxn>
                  <a:cxn ang="0">
                    <a:pos x="672" y="2005"/>
                  </a:cxn>
                  <a:cxn ang="0">
                    <a:pos x="655" y="1869"/>
                  </a:cxn>
                  <a:cxn ang="0">
                    <a:pos x="643" y="1856"/>
                  </a:cxn>
                  <a:cxn ang="0">
                    <a:pos x="785" y="1778"/>
                  </a:cxn>
                  <a:cxn ang="0">
                    <a:pos x="785" y="1710"/>
                  </a:cxn>
                  <a:cxn ang="0">
                    <a:pos x="672" y="1630"/>
                  </a:cxn>
                  <a:cxn ang="0">
                    <a:pos x="783" y="1559"/>
                  </a:cxn>
                  <a:cxn ang="0">
                    <a:pos x="783" y="1488"/>
                  </a:cxn>
                  <a:cxn ang="0">
                    <a:pos x="674" y="1396"/>
                  </a:cxn>
                  <a:cxn ang="0">
                    <a:pos x="653" y="1247"/>
                  </a:cxn>
                  <a:cxn ang="0">
                    <a:pos x="521" y="1247"/>
                  </a:cxn>
                  <a:cxn ang="0">
                    <a:pos x="521" y="1046"/>
                  </a:cxn>
                  <a:cxn ang="0">
                    <a:pos x="442" y="1046"/>
                  </a:cxn>
                  <a:cxn ang="0">
                    <a:pos x="442" y="870"/>
                  </a:cxn>
                  <a:cxn ang="0">
                    <a:pos x="354" y="870"/>
                  </a:cxn>
                  <a:cxn ang="0">
                    <a:pos x="314" y="786"/>
                  </a:cxn>
                  <a:cxn ang="0">
                    <a:pos x="136" y="786"/>
                  </a:cxn>
                  <a:cxn ang="0">
                    <a:pos x="136" y="712"/>
                  </a:cxn>
                  <a:cxn ang="0">
                    <a:pos x="0" y="712"/>
                  </a:cxn>
                  <a:cxn ang="0">
                    <a:pos x="0" y="365"/>
                  </a:cxn>
                  <a:cxn ang="0">
                    <a:pos x="134" y="365"/>
                  </a:cxn>
                  <a:cxn ang="0">
                    <a:pos x="134" y="314"/>
                  </a:cxn>
                  <a:cxn ang="0">
                    <a:pos x="285" y="314"/>
                  </a:cxn>
                  <a:cxn ang="0">
                    <a:pos x="320" y="292"/>
                  </a:cxn>
                  <a:cxn ang="0">
                    <a:pos x="356" y="236"/>
                  </a:cxn>
                  <a:cxn ang="0">
                    <a:pos x="442" y="236"/>
                  </a:cxn>
                  <a:cxn ang="0">
                    <a:pos x="645" y="0"/>
                  </a:cxn>
                </a:cxnLst>
                <a:rect l="0" t="0" r="r" b="b"/>
                <a:pathLst>
                  <a:path w="1797" h="2464">
                    <a:moveTo>
                      <a:pt x="645" y="0"/>
                    </a:moveTo>
                    <a:lnTo>
                      <a:pt x="1187" y="0"/>
                    </a:lnTo>
                    <a:lnTo>
                      <a:pt x="1085" y="94"/>
                    </a:lnTo>
                    <a:lnTo>
                      <a:pt x="768" y="94"/>
                    </a:lnTo>
                    <a:lnTo>
                      <a:pt x="649" y="245"/>
                    </a:lnTo>
                    <a:lnTo>
                      <a:pt x="1194" y="245"/>
                    </a:lnTo>
                    <a:lnTo>
                      <a:pt x="1083" y="96"/>
                    </a:lnTo>
                    <a:lnTo>
                      <a:pt x="1187" y="1"/>
                    </a:lnTo>
                    <a:lnTo>
                      <a:pt x="1378" y="235"/>
                    </a:lnTo>
                    <a:lnTo>
                      <a:pt x="1480" y="236"/>
                    </a:lnTo>
                    <a:lnTo>
                      <a:pt x="1516" y="316"/>
                    </a:lnTo>
                    <a:lnTo>
                      <a:pt x="1677" y="316"/>
                    </a:lnTo>
                    <a:lnTo>
                      <a:pt x="1679" y="372"/>
                    </a:lnTo>
                    <a:lnTo>
                      <a:pt x="1740" y="374"/>
                    </a:lnTo>
                    <a:lnTo>
                      <a:pt x="1797" y="374"/>
                    </a:lnTo>
                    <a:lnTo>
                      <a:pt x="1797" y="718"/>
                    </a:lnTo>
                    <a:lnTo>
                      <a:pt x="1677" y="719"/>
                    </a:lnTo>
                    <a:lnTo>
                      <a:pt x="1675" y="792"/>
                    </a:lnTo>
                    <a:lnTo>
                      <a:pt x="1522" y="792"/>
                    </a:lnTo>
                    <a:lnTo>
                      <a:pt x="1478" y="878"/>
                    </a:lnTo>
                    <a:lnTo>
                      <a:pt x="1395" y="879"/>
                    </a:lnTo>
                    <a:lnTo>
                      <a:pt x="1388" y="1054"/>
                    </a:lnTo>
                    <a:lnTo>
                      <a:pt x="1332" y="1054"/>
                    </a:lnTo>
                    <a:lnTo>
                      <a:pt x="1313" y="1080"/>
                    </a:lnTo>
                    <a:lnTo>
                      <a:pt x="1313" y="1255"/>
                    </a:lnTo>
                    <a:lnTo>
                      <a:pt x="1212" y="1256"/>
                    </a:lnTo>
                    <a:lnTo>
                      <a:pt x="1219" y="2306"/>
                    </a:lnTo>
                    <a:lnTo>
                      <a:pt x="980" y="2464"/>
                    </a:lnTo>
                    <a:lnTo>
                      <a:pt x="674" y="2282"/>
                    </a:lnTo>
                    <a:lnTo>
                      <a:pt x="783" y="2230"/>
                    </a:lnTo>
                    <a:lnTo>
                      <a:pt x="783" y="2170"/>
                    </a:lnTo>
                    <a:lnTo>
                      <a:pt x="674" y="2115"/>
                    </a:lnTo>
                    <a:lnTo>
                      <a:pt x="783" y="2068"/>
                    </a:lnTo>
                    <a:lnTo>
                      <a:pt x="766" y="2048"/>
                    </a:lnTo>
                    <a:lnTo>
                      <a:pt x="672" y="2005"/>
                    </a:lnTo>
                    <a:lnTo>
                      <a:pt x="655" y="1869"/>
                    </a:lnTo>
                    <a:lnTo>
                      <a:pt x="643" y="1856"/>
                    </a:lnTo>
                    <a:lnTo>
                      <a:pt x="785" y="1778"/>
                    </a:lnTo>
                    <a:lnTo>
                      <a:pt x="785" y="1710"/>
                    </a:lnTo>
                    <a:lnTo>
                      <a:pt x="672" y="1630"/>
                    </a:lnTo>
                    <a:lnTo>
                      <a:pt x="783" y="1559"/>
                    </a:lnTo>
                    <a:lnTo>
                      <a:pt x="783" y="1488"/>
                    </a:lnTo>
                    <a:lnTo>
                      <a:pt x="674" y="1396"/>
                    </a:lnTo>
                    <a:lnTo>
                      <a:pt x="653" y="1247"/>
                    </a:lnTo>
                    <a:lnTo>
                      <a:pt x="521" y="1247"/>
                    </a:lnTo>
                    <a:lnTo>
                      <a:pt x="521" y="1046"/>
                    </a:lnTo>
                    <a:lnTo>
                      <a:pt x="442" y="1046"/>
                    </a:lnTo>
                    <a:lnTo>
                      <a:pt x="442" y="870"/>
                    </a:lnTo>
                    <a:lnTo>
                      <a:pt x="354" y="870"/>
                    </a:lnTo>
                    <a:lnTo>
                      <a:pt x="314" y="786"/>
                    </a:lnTo>
                    <a:lnTo>
                      <a:pt x="136" y="786"/>
                    </a:lnTo>
                    <a:lnTo>
                      <a:pt x="136" y="712"/>
                    </a:lnTo>
                    <a:lnTo>
                      <a:pt x="0" y="712"/>
                    </a:lnTo>
                    <a:lnTo>
                      <a:pt x="0" y="365"/>
                    </a:lnTo>
                    <a:lnTo>
                      <a:pt x="134" y="365"/>
                    </a:lnTo>
                    <a:lnTo>
                      <a:pt x="134" y="314"/>
                    </a:lnTo>
                    <a:lnTo>
                      <a:pt x="285" y="314"/>
                    </a:lnTo>
                    <a:lnTo>
                      <a:pt x="320" y="292"/>
                    </a:lnTo>
                    <a:lnTo>
                      <a:pt x="356" y="236"/>
                    </a:lnTo>
                    <a:lnTo>
                      <a:pt x="442" y="236"/>
                    </a:lnTo>
                    <a:lnTo>
                      <a:pt x="645" y="0"/>
                    </a:lnTo>
                    <a:close/>
                  </a:path>
                </a:pathLst>
              </a:custGeom>
              <a:solidFill>
                <a:srgbClr val="FF9F00"/>
              </a:solidFill>
              <a:ln w="9525">
                <a:noFill/>
                <a:round/>
                <a:headEnd/>
                <a:tailEnd/>
              </a:ln>
            </p:spPr>
            <p:txBody>
              <a:bodyPr/>
              <a:lstStyle/>
              <a:p>
                <a:endParaRPr lang="en-US"/>
              </a:p>
            </p:txBody>
          </p:sp>
          <p:sp>
            <p:nvSpPr>
              <p:cNvPr id="386149" name="Freeform 1125"/>
              <p:cNvSpPr>
                <a:spLocks/>
              </p:cNvSpPr>
              <p:nvPr/>
            </p:nvSpPr>
            <p:spPr bwMode="auto">
              <a:xfrm>
                <a:off x="2607" y="1138"/>
                <a:ext cx="1799" cy="2466"/>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80" y="235"/>
                  </a:cxn>
                  <a:cxn ang="0">
                    <a:pos x="1480" y="236"/>
                  </a:cxn>
                  <a:cxn ang="0">
                    <a:pos x="1516" y="316"/>
                  </a:cxn>
                  <a:cxn ang="0">
                    <a:pos x="1677" y="316"/>
                  </a:cxn>
                  <a:cxn ang="0">
                    <a:pos x="1679" y="372"/>
                  </a:cxn>
                  <a:cxn ang="0">
                    <a:pos x="1740" y="374"/>
                  </a:cxn>
                  <a:cxn ang="0">
                    <a:pos x="1799" y="374"/>
                  </a:cxn>
                  <a:cxn ang="0">
                    <a:pos x="1799" y="718"/>
                  </a:cxn>
                  <a:cxn ang="0">
                    <a:pos x="1677" y="720"/>
                  </a:cxn>
                  <a:cxn ang="0">
                    <a:pos x="1675" y="792"/>
                  </a:cxn>
                  <a:cxn ang="0">
                    <a:pos x="1522" y="792"/>
                  </a:cxn>
                  <a:cxn ang="0">
                    <a:pos x="1478" y="878"/>
                  </a:cxn>
                  <a:cxn ang="0">
                    <a:pos x="1395" y="879"/>
                  </a:cxn>
                  <a:cxn ang="0">
                    <a:pos x="1388" y="1054"/>
                  </a:cxn>
                  <a:cxn ang="0">
                    <a:pos x="1332" y="1054"/>
                  </a:cxn>
                  <a:cxn ang="0">
                    <a:pos x="1317" y="1069"/>
                  </a:cxn>
                  <a:cxn ang="0">
                    <a:pos x="1317" y="1256"/>
                  </a:cxn>
                  <a:cxn ang="0">
                    <a:pos x="1212" y="1256"/>
                  </a:cxn>
                  <a:cxn ang="0">
                    <a:pos x="1219" y="2306"/>
                  </a:cxn>
                  <a:cxn ang="0">
                    <a:pos x="980" y="2466"/>
                  </a:cxn>
                  <a:cxn ang="0">
                    <a:pos x="674" y="2282"/>
                  </a:cxn>
                  <a:cxn ang="0">
                    <a:pos x="783" y="2230"/>
                  </a:cxn>
                  <a:cxn ang="0">
                    <a:pos x="783" y="2170"/>
                  </a:cxn>
                  <a:cxn ang="0">
                    <a:pos x="674" y="2115"/>
                  </a:cxn>
                  <a:cxn ang="0">
                    <a:pos x="783" y="2068"/>
                  </a:cxn>
                  <a:cxn ang="0">
                    <a:pos x="766" y="2049"/>
                  </a:cxn>
                  <a:cxn ang="0">
                    <a:pos x="672" y="2006"/>
                  </a:cxn>
                  <a:cxn ang="0">
                    <a:pos x="655" y="1870"/>
                  </a:cxn>
                  <a:cxn ang="0">
                    <a:pos x="643" y="1858"/>
                  </a:cxn>
                  <a:cxn ang="0">
                    <a:pos x="785" y="1778"/>
                  </a:cxn>
                  <a:cxn ang="0">
                    <a:pos x="785" y="1710"/>
                  </a:cxn>
                  <a:cxn ang="0">
                    <a:pos x="672" y="1630"/>
                  </a:cxn>
                  <a:cxn ang="0">
                    <a:pos x="783" y="1559"/>
                  </a:cxn>
                  <a:cxn ang="0">
                    <a:pos x="783" y="1488"/>
                  </a:cxn>
                  <a:cxn ang="0">
                    <a:pos x="674" y="1397"/>
                  </a:cxn>
                  <a:cxn ang="0">
                    <a:pos x="653" y="1247"/>
                  </a:cxn>
                  <a:cxn ang="0">
                    <a:pos x="521" y="1247"/>
                  </a:cxn>
                  <a:cxn ang="0">
                    <a:pos x="521" y="1046"/>
                  </a:cxn>
                  <a:cxn ang="0">
                    <a:pos x="444" y="1046"/>
                  </a:cxn>
                  <a:cxn ang="0">
                    <a:pos x="444" y="871"/>
                  </a:cxn>
                  <a:cxn ang="0">
                    <a:pos x="354" y="871"/>
                  </a:cxn>
                  <a:cxn ang="0">
                    <a:pos x="314" y="786"/>
                  </a:cxn>
                  <a:cxn ang="0">
                    <a:pos x="136" y="786"/>
                  </a:cxn>
                  <a:cxn ang="0">
                    <a:pos x="136" y="712"/>
                  </a:cxn>
                  <a:cxn ang="0">
                    <a:pos x="0" y="712"/>
                  </a:cxn>
                  <a:cxn ang="0">
                    <a:pos x="0" y="365"/>
                  </a:cxn>
                  <a:cxn ang="0">
                    <a:pos x="134" y="365"/>
                  </a:cxn>
                  <a:cxn ang="0">
                    <a:pos x="134" y="315"/>
                  </a:cxn>
                  <a:cxn ang="0">
                    <a:pos x="285" y="315"/>
                  </a:cxn>
                  <a:cxn ang="0">
                    <a:pos x="320" y="293"/>
                  </a:cxn>
                  <a:cxn ang="0">
                    <a:pos x="356" y="236"/>
                  </a:cxn>
                  <a:cxn ang="0">
                    <a:pos x="444" y="236"/>
                  </a:cxn>
                  <a:cxn ang="0">
                    <a:pos x="645" y="0"/>
                  </a:cxn>
                </a:cxnLst>
                <a:rect l="0" t="0" r="r" b="b"/>
                <a:pathLst>
                  <a:path w="1799" h="2466">
                    <a:moveTo>
                      <a:pt x="645" y="0"/>
                    </a:moveTo>
                    <a:lnTo>
                      <a:pt x="1187" y="0"/>
                    </a:lnTo>
                    <a:lnTo>
                      <a:pt x="1085" y="94"/>
                    </a:lnTo>
                    <a:lnTo>
                      <a:pt x="768" y="94"/>
                    </a:lnTo>
                    <a:lnTo>
                      <a:pt x="649" y="245"/>
                    </a:lnTo>
                    <a:lnTo>
                      <a:pt x="1194" y="245"/>
                    </a:lnTo>
                    <a:lnTo>
                      <a:pt x="1083" y="96"/>
                    </a:lnTo>
                    <a:lnTo>
                      <a:pt x="1187" y="1"/>
                    </a:lnTo>
                    <a:lnTo>
                      <a:pt x="1380" y="235"/>
                    </a:lnTo>
                    <a:lnTo>
                      <a:pt x="1480" y="236"/>
                    </a:lnTo>
                    <a:lnTo>
                      <a:pt x="1516" y="316"/>
                    </a:lnTo>
                    <a:lnTo>
                      <a:pt x="1677" y="316"/>
                    </a:lnTo>
                    <a:lnTo>
                      <a:pt x="1679" y="372"/>
                    </a:lnTo>
                    <a:lnTo>
                      <a:pt x="1740" y="374"/>
                    </a:lnTo>
                    <a:lnTo>
                      <a:pt x="1799" y="374"/>
                    </a:lnTo>
                    <a:lnTo>
                      <a:pt x="1799" y="718"/>
                    </a:lnTo>
                    <a:lnTo>
                      <a:pt x="1677" y="720"/>
                    </a:lnTo>
                    <a:lnTo>
                      <a:pt x="1675" y="792"/>
                    </a:lnTo>
                    <a:lnTo>
                      <a:pt x="1522" y="792"/>
                    </a:lnTo>
                    <a:lnTo>
                      <a:pt x="1478" y="878"/>
                    </a:lnTo>
                    <a:lnTo>
                      <a:pt x="1395" y="879"/>
                    </a:lnTo>
                    <a:lnTo>
                      <a:pt x="1388" y="1054"/>
                    </a:lnTo>
                    <a:lnTo>
                      <a:pt x="1332" y="1054"/>
                    </a:lnTo>
                    <a:lnTo>
                      <a:pt x="1317" y="1069"/>
                    </a:lnTo>
                    <a:lnTo>
                      <a:pt x="1317" y="1256"/>
                    </a:lnTo>
                    <a:lnTo>
                      <a:pt x="1212" y="1256"/>
                    </a:lnTo>
                    <a:lnTo>
                      <a:pt x="1219" y="2306"/>
                    </a:lnTo>
                    <a:lnTo>
                      <a:pt x="980" y="2466"/>
                    </a:lnTo>
                    <a:lnTo>
                      <a:pt x="674" y="2282"/>
                    </a:lnTo>
                    <a:lnTo>
                      <a:pt x="783" y="2230"/>
                    </a:lnTo>
                    <a:lnTo>
                      <a:pt x="783" y="2170"/>
                    </a:lnTo>
                    <a:lnTo>
                      <a:pt x="674" y="2115"/>
                    </a:lnTo>
                    <a:lnTo>
                      <a:pt x="783" y="2068"/>
                    </a:lnTo>
                    <a:lnTo>
                      <a:pt x="766" y="2049"/>
                    </a:lnTo>
                    <a:lnTo>
                      <a:pt x="672" y="2006"/>
                    </a:lnTo>
                    <a:lnTo>
                      <a:pt x="655" y="1870"/>
                    </a:lnTo>
                    <a:lnTo>
                      <a:pt x="643" y="1858"/>
                    </a:lnTo>
                    <a:lnTo>
                      <a:pt x="785" y="1778"/>
                    </a:lnTo>
                    <a:lnTo>
                      <a:pt x="785" y="1710"/>
                    </a:lnTo>
                    <a:lnTo>
                      <a:pt x="672" y="1630"/>
                    </a:lnTo>
                    <a:lnTo>
                      <a:pt x="783" y="1559"/>
                    </a:lnTo>
                    <a:lnTo>
                      <a:pt x="783" y="1488"/>
                    </a:lnTo>
                    <a:lnTo>
                      <a:pt x="674" y="1397"/>
                    </a:lnTo>
                    <a:lnTo>
                      <a:pt x="653" y="1247"/>
                    </a:lnTo>
                    <a:lnTo>
                      <a:pt x="521" y="1247"/>
                    </a:lnTo>
                    <a:lnTo>
                      <a:pt x="521" y="1046"/>
                    </a:lnTo>
                    <a:lnTo>
                      <a:pt x="444" y="1046"/>
                    </a:lnTo>
                    <a:lnTo>
                      <a:pt x="444" y="871"/>
                    </a:lnTo>
                    <a:lnTo>
                      <a:pt x="354" y="871"/>
                    </a:lnTo>
                    <a:lnTo>
                      <a:pt x="314" y="786"/>
                    </a:lnTo>
                    <a:lnTo>
                      <a:pt x="136" y="786"/>
                    </a:lnTo>
                    <a:lnTo>
                      <a:pt x="136" y="712"/>
                    </a:lnTo>
                    <a:lnTo>
                      <a:pt x="0" y="712"/>
                    </a:lnTo>
                    <a:lnTo>
                      <a:pt x="0" y="365"/>
                    </a:lnTo>
                    <a:lnTo>
                      <a:pt x="134" y="365"/>
                    </a:lnTo>
                    <a:lnTo>
                      <a:pt x="134" y="315"/>
                    </a:lnTo>
                    <a:lnTo>
                      <a:pt x="285" y="315"/>
                    </a:lnTo>
                    <a:lnTo>
                      <a:pt x="320" y="293"/>
                    </a:lnTo>
                    <a:lnTo>
                      <a:pt x="356" y="236"/>
                    </a:lnTo>
                    <a:lnTo>
                      <a:pt x="444" y="236"/>
                    </a:lnTo>
                    <a:lnTo>
                      <a:pt x="645" y="0"/>
                    </a:lnTo>
                    <a:close/>
                  </a:path>
                </a:pathLst>
              </a:custGeom>
              <a:solidFill>
                <a:schemeClr val="hlink"/>
              </a:solidFill>
              <a:ln w="9525">
                <a:noFill/>
                <a:round/>
                <a:headEnd/>
                <a:tailEnd/>
              </a:ln>
            </p:spPr>
            <p:txBody>
              <a:bodyPr/>
              <a:lstStyle/>
              <a:p>
                <a:endParaRPr lang="en-US"/>
              </a:p>
            </p:txBody>
          </p:sp>
          <p:grpSp>
            <p:nvGrpSpPr>
              <p:cNvPr id="386150" name="Group 1126"/>
              <p:cNvGrpSpPr>
                <a:grpSpLocks/>
              </p:cNvGrpSpPr>
              <p:nvPr/>
            </p:nvGrpSpPr>
            <p:grpSpPr bwMode="auto">
              <a:xfrm>
                <a:off x="2858" y="1533"/>
                <a:ext cx="1372" cy="283"/>
                <a:chOff x="2858" y="1533"/>
                <a:chExt cx="1372" cy="283"/>
              </a:xfrm>
            </p:grpSpPr>
            <p:sp>
              <p:nvSpPr>
                <p:cNvPr id="386151" name="Freeform 1127"/>
                <p:cNvSpPr>
                  <a:spLocks/>
                </p:cNvSpPr>
                <p:nvPr/>
              </p:nvSpPr>
              <p:spPr bwMode="auto">
                <a:xfrm>
                  <a:off x="2858" y="1534"/>
                  <a:ext cx="1271" cy="282"/>
                </a:xfrm>
                <a:custGeom>
                  <a:avLst/>
                  <a:gdLst/>
                  <a:ahLst/>
                  <a:cxnLst>
                    <a:cxn ang="0">
                      <a:pos x="0" y="146"/>
                    </a:cxn>
                    <a:cxn ang="0">
                      <a:pos x="111" y="0"/>
                    </a:cxn>
                    <a:cxn ang="0">
                      <a:pos x="1271" y="0"/>
                    </a:cxn>
                    <a:cxn ang="0">
                      <a:pos x="1261" y="10"/>
                    </a:cxn>
                    <a:cxn ang="0">
                      <a:pos x="124" y="10"/>
                    </a:cxn>
                    <a:cxn ang="0">
                      <a:pos x="21" y="146"/>
                    </a:cxn>
                    <a:cxn ang="0">
                      <a:pos x="122" y="273"/>
                    </a:cxn>
                    <a:cxn ang="0">
                      <a:pos x="103" y="282"/>
                    </a:cxn>
                    <a:cxn ang="0">
                      <a:pos x="0" y="146"/>
                    </a:cxn>
                  </a:cxnLst>
                  <a:rect l="0" t="0" r="r" b="b"/>
                  <a:pathLst>
                    <a:path w="1271" h="282">
                      <a:moveTo>
                        <a:pt x="0" y="146"/>
                      </a:moveTo>
                      <a:lnTo>
                        <a:pt x="111" y="0"/>
                      </a:lnTo>
                      <a:lnTo>
                        <a:pt x="1271" y="0"/>
                      </a:lnTo>
                      <a:lnTo>
                        <a:pt x="1261" y="10"/>
                      </a:lnTo>
                      <a:lnTo>
                        <a:pt x="124" y="10"/>
                      </a:lnTo>
                      <a:lnTo>
                        <a:pt x="21" y="146"/>
                      </a:lnTo>
                      <a:lnTo>
                        <a:pt x="122" y="273"/>
                      </a:lnTo>
                      <a:lnTo>
                        <a:pt x="103" y="282"/>
                      </a:lnTo>
                      <a:lnTo>
                        <a:pt x="0" y="146"/>
                      </a:lnTo>
                      <a:close/>
                    </a:path>
                  </a:pathLst>
                </a:custGeom>
                <a:solidFill>
                  <a:srgbClr val="BF7F3F"/>
                </a:solidFill>
                <a:ln w="9525">
                  <a:noFill/>
                  <a:round/>
                  <a:headEnd/>
                  <a:tailEnd/>
                </a:ln>
              </p:spPr>
              <p:txBody>
                <a:bodyPr/>
                <a:lstStyle/>
                <a:p>
                  <a:endParaRPr lang="en-US"/>
                </a:p>
              </p:txBody>
            </p:sp>
            <p:sp>
              <p:nvSpPr>
                <p:cNvPr id="386152" name="Freeform 1128"/>
                <p:cNvSpPr>
                  <a:spLocks/>
                </p:cNvSpPr>
                <p:nvPr/>
              </p:nvSpPr>
              <p:spPr bwMode="auto">
                <a:xfrm>
                  <a:off x="2959" y="1533"/>
                  <a:ext cx="1271" cy="282"/>
                </a:xfrm>
                <a:custGeom>
                  <a:avLst/>
                  <a:gdLst/>
                  <a:ahLst/>
                  <a:cxnLst>
                    <a:cxn ang="0">
                      <a:pos x="1271" y="134"/>
                    </a:cxn>
                    <a:cxn ang="0">
                      <a:pos x="1160" y="282"/>
                    </a:cxn>
                    <a:cxn ang="0">
                      <a:pos x="0" y="282"/>
                    </a:cxn>
                    <a:cxn ang="0">
                      <a:pos x="10" y="272"/>
                    </a:cxn>
                    <a:cxn ang="0">
                      <a:pos x="1147" y="272"/>
                    </a:cxn>
                    <a:cxn ang="0">
                      <a:pos x="1250" y="134"/>
                    </a:cxn>
                    <a:cxn ang="0">
                      <a:pos x="1149" y="8"/>
                    </a:cxn>
                    <a:cxn ang="0">
                      <a:pos x="1168" y="0"/>
                    </a:cxn>
                    <a:cxn ang="0">
                      <a:pos x="1271" y="134"/>
                    </a:cxn>
                  </a:cxnLst>
                  <a:rect l="0" t="0" r="r" b="b"/>
                  <a:pathLst>
                    <a:path w="1271" h="282">
                      <a:moveTo>
                        <a:pt x="1271" y="134"/>
                      </a:moveTo>
                      <a:lnTo>
                        <a:pt x="1160" y="282"/>
                      </a:lnTo>
                      <a:lnTo>
                        <a:pt x="0" y="282"/>
                      </a:lnTo>
                      <a:lnTo>
                        <a:pt x="10" y="272"/>
                      </a:lnTo>
                      <a:lnTo>
                        <a:pt x="1147" y="272"/>
                      </a:lnTo>
                      <a:lnTo>
                        <a:pt x="1250" y="134"/>
                      </a:lnTo>
                      <a:lnTo>
                        <a:pt x="1149" y="8"/>
                      </a:lnTo>
                      <a:lnTo>
                        <a:pt x="1168" y="0"/>
                      </a:lnTo>
                      <a:lnTo>
                        <a:pt x="1271" y="134"/>
                      </a:lnTo>
                      <a:close/>
                    </a:path>
                  </a:pathLst>
                </a:custGeom>
                <a:solidFill>
                  <a:srgbClr val="FF9F00"/>
                </a:solidFill>
                <a:ln w="9525">
                  <a:noFill/>
                  <a:round/>
                  <a:headEnd/>
                  <a:tailEnd/>
                </a:ln>
              </p:spPr>
              <p:txBody>
                <a:bodyPr/>
                <a:lstStyle/>
                <a:p>
                  <a:endParaRPr lang="en-US"/>
                </a:p>
              </p:txBody>
            </p:sp>
          </p:grpSp>
          <p:sp>
            <p:nvSpPr>
              <p:cNvPr id="386153" name="Rectangle 1129"/>
              <p:cNvSpPr>
                <a:spLocks noChangeArrowheads="1"/>
              </p:cNvSpPr>
              <p:nvPr/>
            </p:nvSpPr>
            <p:spPr bwMode="auto">
              <a:xfrm>
                <a:off x="2749" y="1491"/>
                <a:ext cx="1527" cy="13"/>
              </a:xfrm>
              <a:prstGeom prst="rect">
                <a:avLst/>
              </a:prstGeom>
              <a:solidFill>
                <a:srgbClr val="FF9F00"/>
              </a:solidFill>
              <a:ln w="9525">
                <a:noFill/>
                <a:miter lim="800000"/>
                <a:headEnd/>
                <a:tailEnd/>
              </a:ln>
            </p:spPr>
            <p:txBody>
              <a:bodyPr/>
              <a:lstStyle/>
              <a:p>
                <a:endParaRPr lang="en-US"/>
              </a:p>
            </p:txBody>
          </p:sp>
          <p:sp>
            <p:nvSpPr>
              <p:cNvPr id="386154" name="Rectangle 1130"/>
              <p:cNvSpPr>
                <a:spLocks noChangeArrowheads="1"/>
              </p:cNvSpPr>
              <p:nvPr/>
            </p:nvSpPr>
            <p:spPr bwMode="auto">
              <a:xfrm>
                <a:off x="2900" y="1435"/>
                <a:ext cx="1192" cy="15"/>
              </a:xfrm>
              <a:prstGeom prst="rect">
                <a:avLst/>
              </a:prstGeom>
              <a:solidFill>
                <a:srgbClr val="FF9F00"/>
              </a:solidFill>
              <a:ln w="9525">
                <a:noFill/>
                <a:miter lim="800000"/>
                <a:headEnd/>
                <a:tailEnd/>
              </a:ln>
            </p:spPr>
            <p:txBody>
              <a:bodyPr/>
              <a:lstStyle/>
              <a:p>
                <a:endParaRPr lang="en-US"/>
              </a:p>
            </p:txBody>
          </p:sp>
          <p:grpSp>
            <p:nvGrpSpPr>
              <p:cNvPr id="386155" name="Group 1131"/>
              <p:cNvGrpSpPr>
                <a:grpSpLocks/>
              </p:cNvGrpSpPr>
              <p:nvPr/>
            </p:nvGrpSpPr>
            <p:grpSpPr bwMode="auto">
              <a:xfrm>
                <a:off x="2747" y="1853"/>
                <a:ext cx="1535" cy="1748"/>
                <a:chOff x="2747" y="1853"/>
                <a:chExt cx="1535" cy="1748"/>
              </a:xfrm>
            </p:grpSpPr>
            <p:sp>
              <p:nvSpPr>
                <p:cNvPr id="386156" name="Freeform 1132"/>
                <p:cNvSpPr>
                  <a:spLocks/>
                </p:cNvSpPr>
                <p:nvPr/>
              </p:nvSpPr>
              <p:spPr bwMode="auto">
                <a:xfrm>
                  <a:off x="3447" y="2195"/>
                  <a:ext cx="39" cy="1346"/>
                </a:xfrm>
                <a:custGeom>
                  <a:avLst/>
                  <a:gdLst/>
                  <a:ahLst/>
                  <a:cxnLst>
                    <a:cxn ang="0">
                      <a:pos x="39" y="0"/>
                    </a:cxn>
                    <a:cxn ang="0">
                      <a:pos x="37" y="1346"/>
                    </a:cxn>
                    <a:cxn ang="0">
                      <a:pos x="4" y="1326"/>
                    </a:cxn>
                    <a:cxn ang="0">
                      <a:pos x="0" y="41"/>
                    </a:cxn>
                    <a:cxn ang="0">
                      <a:pos x="39" y="0"/>
                    </a:cxn>
                  </a:cxnLst>
                  <a:rect l="0" t="0" r="r" b="b"/>
                  <a:pathLst>
                    <a:path w="39" h="1346">
                      <a:moveTo>
                        <a:pt x="39" y="0"/>
                      </a:moveTo>
                      <a:lnTo>
                        <a:pt x="37" y="1346"/>
                      </a:lnTo>
                      <a:lnTo>
                        <a:pt x="4" y="1326"/>
                      </a:lnTo>
                      <a:lnTo>
                        <a:pt x="0" y="41"/>
                      </a:lnTo>
                      <a:lnTo>
                        <a:pt x="39" y="0"/>
                      </a:lnTo>
                      <a:close/>
                    </a:path>
                  </a:pathLst>
                </a:custGeom>
                <a:solidFill>
                  <a:srgbClr val="FF9F00"/>
                </a:solidFill>
                <a:ln w="9525">
                  <a:noFill/>
                  <a:round/>
                  <a:headEnd/>
                  <a:tailEnd/>
                </a:ln>
              </p:spPr>
              <p:txBody>
                <a:bodyPr/>
                <a:lstStyle/>
                <a:p>
                  <a:endParaRPr lang="en-US"/>
                </a:p>
              </p:txBody>
            </p:sp>
            <p:sp>
              <p:nvSpPr>
                <p:cNvPr id="386157" name="Freeform 1133"/>
                <p:cNvSpPr>
                  <a:spLocks/>
                </p:cNvSpPr>
                <p:nvPr/>
              </p:nvSpPr>
              <p:spPr bwMode="auto">
                <a:xfrm>
                  <a:off x="3666" y="2230"/>
                  <a:ext cx="36" cy="1314"/>
                </a:xfrm>
                <a:custGeom>
                  <a:avLst/>
                  <a:gdLst/>
                  <a:ahLst/>
                  <a:cxnLst>
                    <a:cxn ang="0">
                      <a:pos x="30" y="0"/>
                    </a:cxn>
                    <a:cxn ang="0">
                      <a:pos x="36" y="1292"/>
                    </a:cxn>
                    <a:cxn ang="0">
                      <a:pos x="5" y="1314"/>
                    </a:cxn>
                    <a:cxn ang="0">
                      <a:pos x="0" y="107"/>
                    </a:cxn>
                    <a:cxn ang="0">
                      <a:pos x="30" y="0"/>
                    </a:cxn>
                  </a:cxnLst>
                  <a:rect l="0" t="0" r="r" b="b"/>
                  <a:pathLst>
                    <a:path w="36" h="1314">
                      <a:moveTo>
                        <a:pt x="30" y="0"/>
                      </a:moveTo>
                      <a:lnTo>
                        <a:pt x="36" y="1292"/>
                      </a:lnTo>
                      <a:lnTo>
                        <a:pt x="5" y="1314"/>
                      </a:lnTo>
                      <a:lnTo>
                        <a:pt x="0" y="107"/>
                      </a:lnTo>
                      <a:lnTo>
                        <a:pt x="30" y="0"/>
                      </a:lnTo>
                      <a:close/>
                    </a:path>
                  </a:pathLst>
                </a:custGeom>
                <a:solidFill>
                  <a:srgbClr val="FF9F00"/>
                </a:solidFill>
                <a:ln w="9525">
                  <a:noFill/>
                  <a:round/>
                  <a:headEnd/>
                  <a:tailEnd/>
                </a:ln>
              </p:spPr>
              <p:txBody>
                <a:bodyPr/>
                <a:lstStyle/>
                <a:p>
                  <a:endParaRPr lang="en-US"/>
                </a:p>
              </p:txBody>
            </p:sp>
            <p:grpSp>
              <p:nvGrpSpPr>
                <p:cNvPr id="386158" name="Group 1134"/>
                <p:cNvGrpSpPr>
                  <a:grpSpLocks/>
                </p:cNvGrpSpPr>
                <p:nvPr/>
              </p:nvGrpSpPr>
              <p:grpSpPr bwMode="auto">
                <a:xfrm>
                  <a:off x="2747" y="1853"/>
                  <a:ext cx="1535" cy="1748"/>
                  <a:chOff x="2747" y="1853"/>
                  <a:chExt cx="1535" cy="1748"/>
                </a:xfrm>
              </p:grpSpPr>
              <p:sp>
                <p:nvSpPr>
                  <p:cNvPr id="386159" name="Rectangle 1135"/>
                  <p:cNvSpPr>
                    <a:spLocks noChangeArrowheads="1"/>
                  </p:cNvSpPr>
                  <p:nvPr/>
                </p:nvSpPr>
                <p:spPr bwMode="auto">
                  <a:xfrm>
                    <a:off x="2747" y="1853"/>
                    <a:ext cx="1535" cy="33"/>
                  </a:xfrm>
                  <a:prstGeom prst="rect">
                    <a:avLst/>
                  </a:prstGeom>
                  <a:solidFill>
                    <a:srgbClr val="BF7F3F"/>
                  </a:solidFill>
                  <a:ln w="9525">
                    <a:noFill/>
                    <a:miter lim="800000"/>
                    <a:headEnd/>
                    <a:tailEnd/>
                  </a:ln>
                </p:spPr>
                <p:txBody>
                  <a:bodyPr/>
                  <a:lstStyle/>
                  <a:p>
                    <a:endParaRPr lang="en-US"/>
                  </a:p>
                </p:txBody>
              </p:sp>
              <p:sp>
                <p:nvSpPr>
                  <p:cNvPr id="386160" name="Rectangle 1136"/>
                  <p:cNvSpPr>
                    <a:spLocks noChangeArrowheads="1"/>
                  </p:cNvSpPr>
                  <p:nvPr/>
                </p:nvSpPr>
                <p:spPr bwMode="auto">
                  <a:xfrm>
                    <a:off x="3061" y="2016"/>
                    <a:ext cx="938" cy="29"/>
                  </a:xfrm>
                  <a:prstGeom prst="rect">
                    <a:avLst/>
                  </a:prstGeom>
                  <a:solidFill>
                    <a:srgbClr val="BF7F3F"/>
                  </a:solidFill>
                  <a:ln w="9525">
                    <a:noFill/>
                    <a:miter lim="800000"/>
                    <a:headEnd/>
                    <a:tailEnd/>
                  </a:ln>
                </p:spPr>
                <p:txBody>
                  <a:bodyPr/>
                  <a:lstStyle/>
                  <a:p>
                    <a:endParaRPr lang="en-US"/>
                  </a:p>
                </p:txBody>
              </p:sp>
              <p:sp>
                <p:nvSpPr>
                  <p:cNvPr id="386161" name="Freeform 1137"/>
                  <p:cNvSpPr>
                    <a:spLocks/>
                  </p:cNvSpPr>
                  <p:nvPr/>
                </p:nvSpPr>
                <p:spPr bwMode="auto">
                  <a:xfrm>
                    <a:off x="3579" y="2233"/>
                    <a:ext cx="117" cy="1368"/>
                  </a:xfrm>
                  <a:custGeom>
                    <a:avLst/>
                    <a:gdLst/>
                    <a:ahLst/>
                    <a:cxnLst>
                      <a:cxn ang="0">
                        <a:pos x="117" y="0"/>
                      </a:cxn>
                      <a:cxn ang="0">
                        <a:pos x="90" y="89"/>
                      </a:cxn>
                      <a:cxn ang="0">
                        <a:pos x="43" y="166"/>
                      </a:cxn>
                      <a:cxn ang="0">
                        <a:pos x="43" y="1342"/>
                      </a:cxn>
                      <a:cxn ang="0">
                        <a:pos x="8" y="1368"/>
                      </a:cxn>
                      <a:cxn ang="0">
                        <a:pos x="0" y="144"/>
                      </a:cxn>
                      <a:cxn ang="0">
                        <a:pos x="117" y="0"/>
                      </a:cxn>
                    </a:cxnLst>
                    <a:rect l="0" t="0" r="r" b="b"/>
                    <a:pathLst>
                      <a:path w="117" h="1368">
                        <a:moveTo>
                          <a:pt x="117" y="0"/>
                        </a:moveTo>
                        <a:lnTo>
                          <a:pt x="90" y="89"/>
                        </a:lnTo>
                        <a:lnTo>
                          <a:pt x="43" y="166"/>
                        </a:lnTo>
                        <a:lnTo>
                          <a:pt x="43" y="1342"/>
                        </a:lnTo>
                        <a:lnTo>
                          <a:pt x="8" y="1368"/>
                        </a:lnTo>
                        <a:lnTo>
                          <a:pt x="0" y="144"/>
                        </a:lnTo>
                        <a:lnTo>
                          <a:pt x="117" y="0"/>
                        </a:lnTo>
                        <a:close/>
                      </a:path>
                    </a:pathLst>
                  </a:custGeom>
                  <a:solidFill>
                    <a:srgbClr val="BF7F3F"/>
                  </a:solidFill>
                  <a:ln w="9525">
                    <a:noFill/>
                    <a:round/>
                    <a:headEnd/>
                    <a:tailEnd/>
                  </a:ln>
                </p:spPr>
                <p:txBody>
                  <a:bodyPr/>
                  <a:lstStyle/>
                  <a:p>
                    <a:endParaRPr lang="en-US"/>
                  </a:p>
                </p:txBody>
              </p:sp>
              <p:sp>
                <p:nvSpPr>
                  <p:cNvPr id="386162" name="Freeform 1138"/>
                  <p:cNvSpPr>
                    <a:spLocks/>
                  </p:cNvSpPr>
                  <p:nvPr/>
                </p:nvSpPr>
                <p:spPr bwMode="auto">
                  <a:xfrm>
                    <a:off x="3128" y="2183"/>
                    <a:ext cx="819" cy="205"/>
                  </a:xfrm>
                  <a:custGeom>
                    <a:avLst/>
                    <a:gdLst/>
                    <a:ahLst/>
                    <a:cxnLst>
                      <a:cxn ang="0">
                        <a:pos x="138" y="205"/>
                      </a:cxn>
                      <a:cxn ang="0">
                        <a:pos x="84" y="160"/>
                      </a:cxn>
                      <a:cxn ang="0">
                        <a:pos x="84" y="24"/>
                      </a:cxn>
                      <a:cxn ang="0">
                        <a:pos x="0" y="24"/>
                      </a:cxn>
                      <a:cxn ang="0">
                        <a:pos x="0" y="0"/>
                      </a:cxn>
                      <a:cxn ang="0">
                        <a:pos x="819" y="0"/>
                      </a:cxn>
                      <a:cxn ang="0">
                        <a:pos x="798" y="24"/>
                      </a:cxn>
                      <a:cxn ang="0">
                        <a:pos x="356" y="24"/>
                      </a:cxn>
                      <a:cxn ang="0">
                        <a:pos x="319" y="62"/>
                      </a:cxn>
                      <a:cxn ang="0">
                        <a:pos x="155" y="62"/>
                      </a:cxn>
                      <a:cxn ang="0">
                        <a:pos x="138" y="205"/>
                      </a:cxn>
                    </a:cxnLst>
                    <a:rect l="0" t="0" r="r" b="b"/>
                    <a:pathLst>
                      <a:path w="819" h="205">
                        <a:moveTo>
                          <a:pt x="138" y="205"/>
                        </a:moveTo>
                        <a:lnTo>
                          <a:pt x="84" y="160"/>
                        </a:lnTo>
                        <a:lnTo>
                          <a:pt x="84" y="24"/>
                        </a:lnTo>
                        <a:lnTo>
                          <a:pt x="0" y="24"/>
                        </a:lnTo>
                        <a:lnTo>
                          <a:pt x="0" y="0"/>
                        </a:lnTo>
                        <a:lnTo>
                          <a:pt x="819" y="0"/>
                        </a:lnTo>
                        <a:lnTo>
                          <a:pt x="798" y="24"/>
                        </a:lnTo>
                        <a:lnTo>
                          <a:pt x="356" y="24"/>
                        </a:lnTo>
                        <a:lnTo>
                          <a:pt x="319" y="62"/>
                        </a:lnTo>
                        <a:lnTo>
                          <a:pt x="155" y="62"/>
                        </a:lnTo>
                        <a:lnTo>
                          <a:pt x="138" y="205"/>
                        </a:lnTo>
                        <a:close/>
                      </a:path>
                    </a:pathLst>
                  </a:custGeom>
                  <a:solidFill>
                    <a:srgbClr val="BF7F3F"/>
                  </a:solidFill>
                  <a:ln w="9525">
                    <a:noFill/>
                    <a:round/>
                    <a:headEnd/>
                    <a:tailEnd/>
                  </a:ln>
                </p:spPr>
                <p:txBody>
                  <a:bodyPr/>
                  <a:lstStyle/>
                  <a:p>
                    <a:endParaRPr lang="en-US"/>
                  </a:p>
                </p:txBody>
              </p:sp>
              <p:sp>
                <p:nvSpPr>
                  <p:cNvPr id="386163" name="Freeform 1139"/>
                  <p:cNvSpPr>
                    <a:spLocks/>
                  </p:cNvSpPr>
                  <p:nvPr/>
                </p:nvSpPr>
                <p:spPr bwMode="auto">
                  <a:xfrm>
                    <a:off x="2923" y="1921"/>
                    <a:ext cx="1211" cy="28"/>
                  </a:xfrm>
                  <a:custGeom>
                    <a:avLst/>
                    <a:gdLst/>
                    <a:ahLst/>
                    <a:cxnLst>
                      <a:cxn ang="0">
                        <a:pos x="0" y="2"/>
                      </a:cxn>
                      <a:cxn ang="0">
                        <a:pos x="1211" y="0"/>
                      </a:cxn>
                      <a:cxn ang="0">
                        <a:pos x="1198" y="27"/>
                      </a:cxn>
                      <a:cxn ang="0">
                        <a:pos x="10" y="28"/>
                      </a:cxn>
                      <a:cxn ang="0">
                        <a:pos x="0" y="2"/>
                      </a:cxn>
                    </a:cxnLst>
                    <a:rect l="0" t="0" r="r" b="b"/>
                    <a:pathLst>
                      <a:path w="1211" h="28">
                        <a:moveTo>
                          <a:pt x="0" y="2"/>
                        </a:moveTo>
                        <a:lnTo>
                          <a:pt x="1211" y="0"/>
                        </a:lnTo>
                        <a:lnTo>
                          <a:pt x="1198" y="27"/>
                        </a:lnTo>
                        <a:lnTo>
                          <a:pt x="10" y="28"/>
                        </a:lnTo>
                        <a:lnTo>
                          <a:pt x="0" y="2"/>
                        </a:lnTo>
                        <a:close/>
                      </a:path>
                    </a:pathLst>
                  </a:custGeom>
                  <a:solidFill>
                    <a:srgbClr val="BF7F3F"/>
                  </a:solidFill>
                  <a:ln w="9525">
                    <a:noFill/>
                    <a:round/>
                    <a:headEnd/>
                    <a:tailEnd/>
                  </a:ln>
                </p:spPr>
                <p:txBody>
                  <a:bodyPr/>
                  <a:lstStyle/>
                  <a:p>
                    <a:endParaRPr lang="en-US"/>
                  </a:p>
                </p:txBody>
              </p:sp>
            </p:grpSp>
          </p:grpSp>
        </p:grpSp>
      </p:grpSp>
    </p:spTree>
  </p:cSld>
  <p:clrMapOvr>
    <a:masterClrMapping/>
  </p:clrMapOvr>
  <p:transition>
    <p:strips dir="rd"/>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AAFFC0EC-CE35-408F-ADA3-7F4458B8F037}" type="slidenum">
              <a:rPr lang="en-US"/>
              <a:pPr/>
              <a:t>58</a:t>
            </a:fld>
            <a:endParaRPr lang="en-US"/>
          </a:p>
        </p:txBody>
      </p:sp>
      <p:sp>
        <p:nvSpPr>
          <p:cNvPr id="387074" name="Rectangle 2"/>
          <p:cNvSpPr>
            <a:spLocks noGrp="1" noChangeArrowheads="1"/>
          </p:cNvSpPr>
          <p:nvPr>
            <p:ph type="title"/>
          </p:nvPr>
        </p:nvSpPr>
        <p:spPr/>
        <p:txBody>
          <a:bodyPr/>
          <a:lstStyle/>
          <a:p>
            <a:r>
              <a:rPr lang="en-US"/>
              <a:t>Kerberos authentication</a:t>
            </a:r>
          </a:p>
        </p:txBody>
      </p:sp>
      <p:sp>
        <p:nvSpPr>
          <p:cNvPr id="387075" name="Rectangle 3"/>
          <p:cNvSpPr>
            <a:spLocks noGrp="1" noChangeArrowheads="1"/>
          </p:cNvSpPr>
          <p:nvPr>
            <p:ph type="body" idx="1"/>
          </p:nvPr>
        </p:nvSpPr>
        <p:spPr>
          <a:xfrm>
            <a:off x="290513" y="1654175"/>
            <a:ext cx="8853487" cy="4716463"/>
          </a:xfrm>
        </p:spPr>
        <p:txBody>
          <a:bodyPr/>
          <a:lstStyle/>
          <a:p>
            <a:pPr>
              <a:lnSpc>
                <a:spcPct val="80000"/>
              </a:lnSpc>
            </a:pPr>
            <a:r>
              <a:rPr lang="en-US" sz="2400"/>
              <a:t>It time is incorrect, bob reject the request</a:t>
            </a:r>
          </a:p>
          <a:p>
            <a:pPr lvl="1">
              <a:lnSpc>
                <a:spcPct val="80000"/>
              </a:lnSpc>
            </a:pPr>
            <a:r>
              <a:rPr lang="en-US"/>
              <a:t>with a hint of what his time is (Bob time isn't a secret)</a:t>
            </a:r>
          </a:p>
          <a:p>
            <a:pPr>
              <a:lnSpc>
                <a:spcPct val="80000"/>
              </a:lnSpc>
            </a:pPr>
            <a:r>
              <a:rPr lang="en-US" sz="2400"/>
              <a:t>If the time is correct …</a:t>
            </a:r>
          </a:p>
          <a:p>
            <a:pPr lvl="1">
              <a:lnSpc>
                <a:spcPct val="80000"/>
              </a:lnSpc>
            </a:pPr>
            <a:r>
              <a:rPr lang="en-US"/>
              <a:t>… it's probable that the authenticator came from Alice, but another person might have been watching network traffic and might now be replaying an earlier attempt. However, if Bob has recorded the times of authenticators received from Alice during the past “five minutes”, he can defeat replay attempts. If this authenticator yields a time later than the time of the last authenticator from Alice, then this message must be from Alice </a:t>
            </a:r>
          </a:p>
          <a:p>
            <a:pPr lvl="1">
              <a:lnSpc>
                <a:spcPct val="80000"/>
              </a:lnSpc>
            </a:pPr>
            <a:r>
              <a:rPr lang="en-US"/>
              <a:t>This is why time synchronization is essential in kerberos and all KDC provides also time synchronization services</a:t>
            </a:r>
          </a:p>
          <a:p>
            <a:pPr>
              <a:lnSpc>
                <a:spcPct val="80000"/>
              </a:lnSpc>
            </a:pPr>
            <a:r>
              <a:rPr lang="en-US" sz="2400"/>
              <a:t>You can see this as a “challenge” on the knowledge of the shared secret (</a:t>
            </a:r>
            <a:r>
              <a:rPr lang="en-US" sz="2000"/>
              <a:t>K</a:t>
            </a:r>
            <a:r>
              <a:rPr lang="en-US" sz="2000" baseline="-25000"/>
              <a:t>ab</a:t>
            </a:r>
            <a:r>
              <a:rPr lang="en-US" sz="2400">
                <a:sym typeface="Wingdings" pitchFamily="2" charset="2"/>
              </a:rPr>
              <a:t>): </a:t>
            </a:r>
          </a:p>
          <a:p>
            <a:pPr lvl="1">
              <a:lnSpc>
                <a:spcPct val="80000"/>
              </a:lnSpc>
            </a:pPr>
            <a:r>
              <a:rPr lang="en-US"/>
              <a:t>“prove that you know Kab by encrypting the current time for me”</a:t>
            </a:r>
          </a:p>
        </p:txBody>
      </p:sp>
    </p:spTree>
  </p:cSld>
  <p:clrMapOvr>
    <a:masterClrMapping/>
  </p:clrMapOvr>
  <p:transition>
    <p:strips dir="rd"/>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 name="Slide Number Placeholder 3"/>
          <p:cNvSpPr>
            <a:spLocks noGrp="1"/>
          </p:cNvSpPr>
          <p:nvPr>
            <p:ph type="sldNum" sz="quarter" idx="10"/>
          </p:nvPr>
        </p:nvSpPr>
        <p:spPr/>
        <p:txBody>
          <a:bodyPr/>
          <a:lstStyle/>
          <a:p>
            <a:fld id="{C871411A-C934-4DE3-B005-5491F7A9B869}" type="slidenum">
              <a:rPr lang="en-US"/>
              <a:pPr/>
              <a:t>59</a:t>
            </a:fld>
            <a:endParaRPr lang="en-US"/>
          </a:p>
        </p:txBody>
      </p:sp>
      <p:pic>
        <p:nvPicPr>
          <p:cNvPr id="389046" name="Picture 950"/>
          <p:cNvPicPr>
            <a:picLocks noChangeAspect="1" noChangeArrowheads="1"/>
          </p:cNvPicPr>
          <p:nvPr/>
        </p:nvPicPr>
        <p:blipFill>
          <a:blip r:embed="rId3"/>
          <a:srcRect/>
          <a:stretch>
            <a:fillRect/>
          </a:stretch>
        </p:blipFill>
        <p:spPr bwMode="auto">
          <a:xfrm>
            <a:off x="276225" y="6343650"/>
            <a:ext cx="4632325" cy="514350"/>
          </a:xfrm>
          <a:prstGeom prst="rect">
            <a:avLst/>
          </a:prstGeom>
          <a:noFill/>
        </p:spPr>
      </p:pic>
      <p:sp>
        <p:nvSpPr>
          <p:cNvPr id="388098" name="Rectangle 2"/>
          <p:cNvSpPr>
            <a:spLocks noGrp="1" noChangeArrowheads="1"/>
          </p:cNvSpPr>
          <p:nvPr>
            <p:ph type="title"/>
          </p:nvPr>
        </p:nvSpPr>
        <p:spPr/>
        <p:txBody>
          <a:bodyPr/>
          <a:lstStyle/>
          <a:p>
            <a:r>
              <a:rPr lang="en-US"/>
              <a:t>Mutual authentication</a:t>
            </a:r>
          </a:p>
        </p:txBody>
      </p:sp>
      <p:sp>
        <p:nvSpPr>
          <p:cNvPr id="388099" name="Rectangle 3"/>
          <p:cNvSpPr>
            <a:spLocks noGrp="1" noChangeArrowheads="1"/>
          </p:cNvSpPr>
          <p:nvPr>
            <p:ph type="body" idx="1"/>
          </p:nvPr>
        </p:nvSpPr>
        <p:spPr>
          <a:xfrm>
            <a:off x="304800" y="1463675"/>
            <a:ext cx="8839200" cy="4441825"/>
          </a:xfrm>
        </p:spPr>
        <p:txBody>
          <a:bodyPr/>
          <a:lstStyle/>
          <a:p>
            <a:pPr>
              <a:lnSpc>
                <a:spcPct val="80000"/>
              </a:lnSpc>
            </a:pPr>
            <a:r>
              <a:rPr lang="en-US" sz="1800"/>
              <a:t>Alice has proved her identity to Bob</a:t>
            </a:r>
          </a:p>
          <a:p>
            <a:pPr>
              <a:lnSpc>
                <a:spcPct val="80000"/>
              </a:lnSpc>
            </a:pPr>
            <a:r>
              <a:rPr lang="en-US" sz="1800"/>
              <a:t>Now Alice wants Bob to prove his identity as well</a:t>
            </a:r>
          </a:p>
          <a:p>
            <a:pPr lvl="1">
              <a:lnSpc>
                <a:spcPct val="80000"/>
              </a:lnSpc>
            </a:pPr>
            <a:r>
              <a:rPr lang="en-US"/>
              <a:t>she indicates this in her request to him via a flag. </a:t>
            </a:r>
          </a:p>
          <a:p>
            <a:pPr>
              <a:lnSpc>
                <a:spcPct val="80000"/>
              </a:lnSpc>
            </a:pPr>
            <a:r>
              <a:rPr lang="en-US" sz="1800"/>
              <a:t>After Bob has authenticated Alice, he takes the timestamp she sent, encrypts it with K</a:t>
            </a:r>
            <a:r>
              <a:rPr lang="en-US" sz="1800" baseline="-25000"/>
              <a:t>ab</a:t>
            </a:r>
            <a:r>
              <a:rPr lang="en-US" sz="1800"/>
              <a:t>, and sends it back to Alice. </a:t>
            </a:r>
          </a:p>
          <a:p>
            <a:pPr>
              <a:lnSpc>
                <a:spcPct val="80000"/>
              </a:lnSpc>
            </a:pPr>
            <a:r>
              <a:rPr lang="en-US" sz="1800"/>
              <a:t>Alice decrypts this and verifies that it's the timestamp she originally sent to Bob</a:t>
            </a:r>
          </a:p>
          <a:p>
            <a:pPr lvl="1">
              <a:lnSpc>
                <a:spcPct val="80000"/>
              </a:lnSpc>
            </a:pPr>
            <a:r>
              <a:rPr lang="en-US"/>
              <a:t>She has authenticated Bob because only Bob could have decrypted the Authenticator she sent</a:t>
            </a:r>
          </a:p>
          <a:p>
            <a:pPr lvl="1">
              <a:lnSpc>
                <a:spcPct val="80000"/>
              </a:lnSpc>
            </a:pPr>
            <a:r>
              <a:rPr lang="en-US"/>
              <a:t>Bob sends just a piece of the information in order to demonstrate that he was able to decrypt the authenticator and manipulate the information inside. He chooses the time because that is the one piece of information that is sure to be unique in Alice's message to him</a:t>
            </a:r>
          </a:p>
        </p:txBody>
      </p:sp>
      <p:grpSp>
        <p:nvGrpSpPr>
          <p:cNvPr id="388100" name="Group 4"/>
          <p:cNvGrpSpPr>
            <a:grpSpLocks/>
          </p:cNvGrpSpPr>
          <p:nvPr/>
        </p:nvGrpSpPr>
        <p:grpSpPr bwMode="auto">
          <a:xfrm>
            <a:off x="1262063" y="5776913"/>
            <a:ext cx="993775" cy="908050"/>
            <a:chOff x="1474" y="1888"/>
            <a:chExt cx="998" cy="815"/>
          </a:xfrm>
        </p:grpSpPr>
        <p:grpSp>
          <p:nvGrpSpPr>
            <p:cNvPr id="388101" name="Group 5"/>
            <p:cNvGrpSpPr>
              <a:grpSpLocks noChangeAspect="1"/>
            </p:cNvGrpSpPr>
            <p:nvPr/>
          </p:nvGrpSpPr>
          <p:grpSpPr bwMode="auto">
            <a:xfrm flipH="1">
              <a:off x="1791" y="2007"/>
              <a:ext cx="681" cy="618"/>
              <a:chOff x="480" y="2072"/>
              <a:chExt cx="1360" cy="1234"/>
            </a:xfrm>
          </p:grpSpPr>
          <p:grpSp>
            <p:nvGrpSpPr>
              <p:cNvPr id="388102" name="Group 6"/>
              <p:cNvGrpSpPr>
                <a:grpSpLocks noChangeAspect="1"/>
              </p:cNvGrpSpPr>
              <p:nvPr/>
            </p:nvGrpSpPr>
            <p:grpSpPr bwMode="auto">
              <a:xfrm>
                <a:off x="480" y="2072"/>
                <a:ext cx="1360" cy="1234"/>
                <a:chOff x="480" y="2072"/>
                <a:chExt cx="1360" cy="1234"/>
              </a:xfrm>
            </p:grpSpPr>
            <p:sp>
              <p:nvSpPr>
                <p:cNvPr id="388103" name="Freeform 7"/>
                <p:cNvSpPr>
                  <a:spLocks noChangeAspect="1"/>
                </p:cNvSpPr>
                <p:nvPr/>
              </p:nvSpPr>
              <p:spPr bwMode="auto">
                <a:xfrm>
                  <a:off x="484" y="2486"/>
                  <a:ext cx="862" cy="577"/>
                </a:xfrm>
                <a:custGeom>
                  <a:avLst/>
                  <a:gdLst/>
                  <a:ahLst/>
                  <a:cxnLst>
                    <a:cxn ang="0">
                      <a:pos x="579" y="577"/>
                    </a:cxn>
                    <a:cxn ang="0">
                      <a:pos x="4" y="451"/>
                    </a:cxn>
                    <a:cxn ang="0">
                      <a:pos x="4" y="429"/>
                    </a:cxn>
                    <a:cxn ang="0">
                      <a:pos x="4" y="429"/>
                    </a:cxn>
                    <a:cxn ang="0">
                      <a:pos x="0" y="425"/>
                    </a:cxn>
                    <a:cxn ang="0">
                      <a:pos x="0" y="425"/>
                    </a:cxn>
                    <a:cxn ang="0">
                      <a:pos x="0" y="421"/>
                    </a:cxn>
                    <a:cxn ang="0">
                      <a:pos x="0" y="174"/>
                    </a:cxn>
                    <a:cxn ang="0">
                      <a:pos x="0" y="174"/>
                    </a:cxn>
                    <a:cxn ang="0">
                      <a:pos x="0" y="171"/>
                    </a:cxn>
                    <a:cxn ang="0">
                      <a:pos x="4" y="171"/>
                    </a:cxn>
                    <a:cxn ang="0">
                      <a:pos x="4" y="167"/>
                    </a:cxn>
                    <a:cxn ang="0">
                      <a:pos x="339" y="0"/>
                    </a:cxn>
                    <a:cxn ang="0">
                      <a:pos x="858" y="87"/>
                    </a:cxn>
                    <a:cxn ang="0">
                      <a:pos x="862" y="87"/>
                    </a:cxn>
                    <a:cxn ang="0">
                      <a:pos x="862" y="87"/>
                    </a:cxn>
                    <a:cxn ang="0">
                      <a:pos x="862" y="91"/>
                    </a:cxn>
                    <a:cxn ang="0">
                      <a:pos x="862" y="91"/>
                    </a:cxn>
                    <a:cxn ang="0">
                      <a:pos x="862" y="334"/>
                    </a:cxn>
                    <a:cxn ang="0">
                      <a:pos x="862" y="338"/>
                    </a:cxn>
                    <a:cxn ang="0">
                      <a:pos x="862" y="341"/>
                    </a:cxn>
                    <a:cxn ang="0">
                      <a:pos x="862" y="341"/>
                    </a:cxn>
                    <a:cxn ang="0">
                      <a:pos x="858" y="345"/>
                    </a:cxn>
                    <a:cxn ang="0">
                      <a:pos x="858" y="368"/>
                    </a:cxn>
                    <a:cxn ang="0">
                      <a:pos x="579" y="577"/>
                    </a:cxn>
                  </a:cxnLst>
                  <a:rect l="0" t="0" r="r" b="b"/>
                  <a:pathLst>
                    <a:path w="862" h="577">
                      <a:moveTo>
                        <a:pt x="579" y="577"/>
                      </a:moveTo>
                      <a:lnTo>
                        <a:pt x="4" y="451"/>
                      </a:lnTo>
                      <a:lnTo>
                        <a:pt x="4" y="429"/>
                      </a:lnTo>
                      <a:lnTo>
                        <a:pt x="4" y="429"/>
                      </a:lnTo>
                      <a:lnTo>
                        <a:pt x="0" y="425"/>
                      </a:lnTo>
                      <a:lnTo>
                        <a:pt x="0" y="425"/>
                      </a:lnTo>
                      <a:lnTo>
                        <a:pt x="0" y="421"/>
                      </a:lnTo>
                      <a:lnTo>
                        <a:pt x="0" y="174"/>
                      </a:lnTo>
                      <a:lnTo>
                        <a:pt x="0" y="174"/>
                      </a:lnTo>
                      <a:lnTo>
                        <a:pt x="0" y="171"/>
                      </a:lnTo>
                      <a:lnTo>
                        <a:pt x="4" y="171"/>
                      </a:lnTo>
                      <a:lnTo>
                        <a:pt x="4" y="167"/>
                      </a:lnTo>
                      <a:lnTo>
                        <a:pt x="339" y="0"/>
                      </a:lnTo>
                      <a:lnTo>
                        <a:pt x="858" y="87"/>
                      </a:lnTo>
                      <a:lnTo>
                        <a:pt x="862" y="87"/>
                      </a:lnTo>
                      <a:lnTo>
                        <a:pt x="862" y="87"/>
                      </a:lnTo>
                      <a:lnTo>
                        <a:pt x="862" y="91"/>
                      </a:lnTo>
                      <a:lnTo>
                        <a:pt x="862" y="91"/>
                      </a:lnTo>
                      <a:lnTo>
                        <a:pt x="862" y="334"/>
                      </a:lnTo>
                      <a:lnTo>
                        <a:pt x="862" y="338"/>
                      </a:lnTo>
                      <a:lnTo>
                        <a:pt x="862" y="341"/>
                      </a:lnTo>
                      <a:lnTo>
                        <a:pt x="862" y="341"/>
                      </a:lnTo>
                      <a:lnTo>
                        <a:pt x="858" y="345"/>
                      </a:lnTo>
                      <a:lnTo>
                        <a:pt x="858" y="368"/>
                      </a:lnTo>
                      <a:lnTo>
                        <a:pt x="579" y="577"/>
                      </a:lnTo>
                      <a:close/>
                    </a:path>
                  </a:pathLst>
                </a:custGeom>
                <a:solidFill>
                  <a:srgbClr val="FCFCD8"/>
                </a:solidFill>
                <a:ln w="9525">
                  <a:noFill/>
                  <a:round/>
                  <a:headEnd/>
                  <a:tailEnd/>
                </a:ln>
              </p:spPr>
              <p:txBody>
                <a:bodyPr/>
                <a:lstStyle/>
                <a:p>
                  <a:endParaRPr lang="en-US"/>
                </a:p>
              </p:txBody>
            </p:sp>
            <p:sp>
              <p:nvSpPr>
                <p:cNvPr id="388104" name="Freeform 8"/>
                <p:cNvSpPr>
                  <a:spLocks noChangeAspect="1"/>
                </p:cNvSpPr>
                <p:nvPr/>
              </p:nvSpPr>
              <p:spPr bwMode="auto">
                <a:xfrm>
                  <a:off x="488" y="2934"/>
                  <a:ext cx="575" cy="129"/>
                </a:xfrm>
                <a:custGeom>
                  <a:avLst/>
                  <a:gdLst/>
                  <a:ahLst/>
                  <a:cxnLst>
                    <a:cxn ang="0">
                      <a:pos x="0" y="0"/>
                    </a:cxn>
                    <a:cxn ang="0">
                      <a:pos x="0" y="0"/>
                    </a:cxn>
                    <a:cxn ang="0">
                      <a:pos x="575" y="129"/>
                    </a:cxn>
                    <a:cxn ang="0">
                      <a:pos x="575" y="129"/>
                    </a:cxn>
                    <a:cxn ang="0">
                      <a:pos x="0" y="0"/>
                    </a:cxn>
                    <a:cxn ang="0">
                      <a:pos x="0" y="0"/>
                    </a:cxn>
                    <a:cxn ang="0">
                      <a:pos x="0" y="0"/>
                    </a:cxn>
                    <a:cxn ang="0">
                      <a:pos x="0" y="0"/>
                    </a:cxn>
                    <a:cxn ang="0">
                      <a:pos x="0" y="0"/>
                    </a:cxn>
                    <a:cxn ang="0">
                      <a:pos x="0" y="0"/>
                    </a:cxn>
                    <a:cxn ang="0">
                      <a:pos x="0" y="0"/>
                    </a:cxn>
                    <a:cxn ang="0">
                      <a:pos x="0" y="0"/>
                    </a:cxn>
                  </a:cxnLst>
                  <a:rect l="0" t="0" r="r" b="b"/>
                  <a:pathLst>
                    <a:path w="575" h="129">
                      <a:moveTo>
                        <a:pt x="0" y="0"/>
                      </a:moveTo>
                      <a:lnTo>
                        <a:pt x="0" y="0"/>
                      </a:lnTo>
                      <a:lnTo>
                        <a:pt x="575" y="129"/>
                      </a:lnTo>
                      <a:lnTo>
                        <a:pt x="575" y="129"/>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105" name="Freeform 9"/>
                <p:cNvSpPr>
                  <a:spLocks noChangeAspect="1"/>
                </p:cNvSpPr>
                <p:nvPr/>
              </p:nvSpPr>
              <p:spPr bwMode="auto">
                <a:xfrm>
                  <a:off x="488" y="2911"/>
                  <a:ext cx="1" cy="23"/>
                </a:xfrm>
                <a:custGeom>
                  <a:avLst/>
                  <a:gdLst/>
                  <a:ahLst/>
                  <a:cxnLst>
                    <a:cxn ang="0">
                      <a:pos x="0" y="4"/>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4"/>
                    </a:cxn>
                  </a:cxnLst>
                  <a:rect l="0" t="0" r="r" b="b"/>
                  <a:pathLst>
                    <a:path h="23">
                      <a:moveTo>
                        <a:pt x="0" y="4"/>
                      </a:moveTo>
                      <a:lnTo>
                        <a:pt x="0" y="0"/>
                      </a:lnTo>
                      <a:lnTo>
                        <a:pt x="0" y="23"/>
                      </a:lnTo>
                      <a:lnTo>
                        <a:pt x="0" y="23"/>
                      </a:lnTo>
                      <a:lnTo>
                        <a:pt x="0" y="0"/>
                      </a:lnTo>
                      <a:lnTo>
                        <a:pt x="0" y="0"/>
                      </a:lnTo>
                      <a:lnTo>
                        <a:pt x="0" y="0"/>
                      </a:lnTo>
                      <a:lnTo>
                        <a:pt x="0" y="0"/>
                      </a:lnTo>
                      <a:lnTo>
                        <a:pt x="0" y="0"/>
                      </a:lnTo>
                      <a:lnTo>
                        <a:pt x="0" y="0"/>
                      </a:lnTo>
                      <a:lnTo>
                        <a:pt x="0" y="0"/>
                      </a:lnTo>
                      <a:lnTo>
                        <a:pt x="0" y="4"/>
                      </a:lnTo>
                      <a:close/>
                    </a:path>
                  </a:pathLst>
                </a:custGeom>
                <a:solidFill>
                  <a:srgbClr val="000000"/>
                </a:solidFill>
                <a:ln w="9525">
                  <a:noFill/>
                  <a:round/>
                  <a:headEnd/>
                  <a:tailEnd/>
                </a:ln>
              </p:spPr>
              <p:txBody>
                <a:bodyPr/>
                <a:lstStyle/>
                <a:p>
                  <a:endParaRPr lang="en-US"/>
                </a:p>
              </p:txBody>
            </p:sp>
            <p:sp>
              <p:nvSpPr>
                <p:cNvPr id="388106" name="Freeform 10"/>
                <p:cNvSpPr>
                  <a:spLocks noChangeAspect="1"/>
                </p:cNvSpPr>
                <p:nvPr/>
              </p:nvSpPr>
              <p:spPr bwMode="auto">
                <a:xfrm>
                  <a:off x="480" y="2907"/>
                  <a:ext cx="8" cy="8"/>
                </a:xfrm>
                <a:custGeom>
                  <a:avLst/>
                  <a:gdLst/>
                  <a:ahLst/>
                  <a:cxnLst>
                    <a:cxn ang="0">
                      <a:pos x="0" y="0"/>
                    </a:cxn>
                    <a:cxn ang="0">
                      <a:pos x="0" y="0"/>
                    </a:cxn>
                    <a:cxn ang="0">
                      <a:pos x="4" y="4"/>
                    </a:cxn>
                    <a:cxn ang="0">
                      <a:pos x="4" y="4"/>
                    </a:cxn>
                    <a:cxn ang="0">
                      <a:pos x="4" y="8"/>
                    </a:cxn>
                    <a:cxn ang="0">
                      <a:pos x="8" y="8"/>
                    </a:cxn>
                    <a:cxn ang="0">
                      <a:pos x="8" y="4"/>
                    </a:cxn>
                    <a:cxn ang="0">
                      <a:pos x="8" y="4"/>
                    </a:cxn>
                    <a:cxn ang="0">
                      <a:pos x="4" y="4"/>
                    </a:cxn>
                    <a:cxn ang="0">
                      <a:pos x="4" y="4"/>
                    </a:cxn>
                    <a:cxn ang="0">
                      <a:pos x="4" y="0"/>
                    </a:cxn>
                    <a:cxn ang="0">
                      <a:pos x="4" y="0"/>
                    </a:cxn>
                    <a:cxn ang="0">
                      <a:pos x="4" y="0"/>
                    </a:cxn>
                    <a:cxn ang="0">
                      <a:pos x="4" y="0"/>
                    </a:cxn>
                    <a:cxn ang="0">
                      <a:pos x="4" y="0"/>
                    </a:cxn>
                    <a:cxn ang="0">
                      <a:pos x="4" y="0"/>
                    </a:cxn>
                    <a:cxn ang="0">
                      <a:pos x="0" y="0"/>
                    </a:cxn>
                    <a:cxn ang="0">
                      <a:pos x="0" y="0"/>
                    </a:cxn>
                  </a:cxnLst>
                  <a:rect l="0" t="0" r="r" b="b"/>
                  <a:pathLst>
                    <a:path w="8" h="8">
                      <a:moveTo>
                        <a:pt x="0" y="0"/>
                      </a:moveTo>
                      <a:lnTo>
                        <a:pt x="0" y="0"/>
                      </a:lnTo>
                      <a:lnTo>
                        <a:pt x="4" y="4"/>
                      </a:lnTo>
                      <a:lnTo>
                        <a:pt x="4" y="4"/>
                      </a:lnTo>
                      <a:lnTo>
                        <a:pt x="4" y="8"/>
                      </a:lnTo>
                      <a:lnTo>
                        <a:pt x="8" y="8"/>
                      </a:lnTo>
                      <a:lnTo>
                        <a:pt x="8" y="4"/>
                      </a:lnTo>
                      <a:lnTo>
                        <a:pt x="8" y="4"/>
                      </a:lnTo>
                      <a:lnTo>
                        <a:pt x="4" y="4"/>
                      </a:lnTo>
                      <a:lnTo>
                        <a:pt x="4" y="4"/>
                      </a:lnTo>
                      <a:lnTo>
                        <a:pt x="4" y="0"/>
                      </a:lnTo>
                      <a:lnTo>
                        <a:pt x="4" y="0"/>
                      </a:lnTo>
                      <a:lnTo>
                        <a:pt x="4" y="0"/>
                      </a:lnTo>
                      <a:lnTo>
                        <a:pt x="4" y="0"/>
                      </a:lnTo>
                      <a:lnTo>
                        <a:pt x="4" y="0"/>
                      </a:lnTo>
                      <a:lnTo>
                        <a:pt x="4" y="0"/>
                      </a:lnTo>
                      <a:lnTo>
                        <a:pt x="0" y="0"/>
                      </a:lnTo>
                      <a:lnTo>
                        <a:pt x="0" y="0"/>
                      </a:lnTo>
                      <a:close/>
                    </a:path>
                  </a:pathLst>
                </a:custGeom>
                <a:solidFill>
                  <a:srgbClr val="000000"/>
                </a:solidFill>
                <a:ln w="9525">
                  <a:noFill/>
                  <a:round/>
                  <a:headEnd/>
                  <a:tailEnd/>
                </a:ln>
              </p:spPr>
              <p:txBody>
                <a:bodyPr/>
                <a:lstStyle/>
                <a:p>
                  <a:endParaRPr lang="en-US"/>
                </a:p>
              </p:txBody>
            </p:sp>
            <p:sp>
              <p:nvSpPr>
                <p:cNvPr id="388107" name="Freeform 11"/>
                <p:cNvSpPr>
                  <a:spLocks noChangeAspect="1"/>
                </p:cNvSpPr>
                <p:nvPr/>
              </p:nvSpPr>
              <p:spPr bwMode="auto">
                <a:xfrm>
                  <a:off x="480" y="2660"/>
                  <a:ext cx="4" cy="247"/>
                </a:xfrm>
                <a:custGeom>
                  <a:avLst/>
                  <a:gdLst/>
                  <a:ahLst/>
                  <a:cxnLst>
                    <a:cxn ang="0">
                      <a:pos x="0" y="4"/>
                    </a:cxn>
                    <a:cxn ang="0">
                      <a:pos x="0" y="4"/>
                    </a:cxn>
                    <a:cxn ang="0">
                      <a:pos x="0" y="247"/>
                    </a:cxn>
                    <a:cxn ang="0">
                      <a:pos x="4" y="247"/>
                    </a:cxn>
                    <a:cxn ang="0">
                      <a:pos x="4" y="4"/>
                    </a:cxn>
                    <a:cxn ang="0">
                      <a:pos x="4" y="4"/>
                    </a:cxn>
                    <a:cxn ang="0">
                      <a:pos x="4" y="0"/>
                    </a:cxn>
                    <a:cxn ang="0">
                      <a:pos x="0" y="4"/>
                    </a:cxn>
                    <a:cxn ang="0">
                      <a:pos x="0" y="4"/>
                    </a:cxn>
                  </a:cxnLst>
                  <a:rect l="0" t="0" r="r" b="b"/>
                  <a:pathLst>
                    <a:path w="4" h="247">
                      <a:moveTo>
                        <a:pt x="0" y="4"/>
                      </a:moveTo>
                      <a:lnTo>
                        <a:pt x="0" y="4"/>
                      </a:lnTo>
                      <a:lnTo>
                        <a:pt x="0" y="247"/>
                      </a:lnTo>
                      <a:lnTo>
                        <a:pt x="4" y="247"/>
                      </a:lnTo>
                      <a:lnTo>
                        <a:pt x="4" y="4"/>
                      </a:lnTo>
                      <a:lnTo>
                        <a:pt x="4" y="4"/>
                      </a:lnTo>
                      <a:lnTo>
                        <a:pt x="4" y="0"/>
                      </a:lnTo>
                      <a:lnTo>
                        <a:pt x="0" y="4"/>
                      </a:lnTo>
                      <a:lnTo>
                        <a:pt x="0" y="4"/>
                      </a:lnTo>
                      <a:close/>
                    </a:path>
                  </a:pathLst>
                </a:custGeom>
                <a:solidFill>
                  <a:srgbClr val="000000"/>
                </a:solidFill>
                <a:ln w="9525">
                  <a:noFill/>
                  <a:round/>
                  <a:headEnd/>
                  <a:tailEnd/>
                </a:ln>
              </p:spPr>
              <p:txBody>
                <a:bodyPr/>
                <a:lstStyle/>
                <a:p>
                  <a:endParaRPr lang="en-US"/>
                </a:p>
              </p:txBody>
            </p:sp>
            <p:sp>
              <p:nvSpPr>
                <p:cNvPr id="388108" name="Freeform 12"/>
                <p:cNvSpPr>
                  <a:spLocks noChangeAspect="1"/>
                </p:cNvSpPr>
                <p:nvPr/>
              </p:nvSpPr>
              <p:spPr bwMode="auto">
                <a:xfrm>
                  <a:off x="480" y="2653"/>
                  <a:ext cx="8" cy="7"/>
                </a:xfrm>
                <a:custGeom>
                  <a:avLst/>
                  <a:gdLst/>
                  <a:ahLst/>
                  <a:cxnLst>
                    <a:cxn ang="0">
                      <a:pos x="8" y="0"/>
                    </a:cxn>
                    <a:cxn ang="0">
                      <a:pos x="8" y="0"/>
                    </a:cxn>
                    <a:cxn ang="0">
                      <a:pos x="4" y="0"/>
                    </a:cxn>
                    <a:cxn ang="0">
                      <a:pos x="4" y="4"/>
                    </a:cxn>
                    <a:cxn ang="0">
                      <a:pos x="4" y="7"/>
                    </a:cxn>
                    <a:cxn ang="0">
                      <a:pos x="0" y="7"/>
                    </a:cxn>
                    <a:cxn ang="0">
                      <a:pos x="4" y="7"/>
                    </a:cxn>
                    <a:cxn ang="0">
                      <a:pos x="4" y="7"/>
                    </a:cxn>
                    <a:cxn ang="0">
                      <a:pos x="4" y="4"/>
                    </a:cxn>
                    <a:cxn ang="0">
                      <a:pos x="8" y="4"/>
                    </a:cxn>
                    <a:cxn ang="0">
                      <a:pos x="8" y="0"/>
                    </a:cxn>
                    <a:cxn ang="0">
                      <a:pos x="8" y="0"/>
                    </a:cxn>
                    <a:cxn ang="0">
                      <a:pos x="8" y="0"/>
                    </a:cxn>
                    <a:cxn ang="0">
                      <a:pos x="8" y="0"/>
                    </a:cxn>
                    <a:cxn ang="0">
                      <a:pos x="8" y="0"/>
                    </a:cxn>
                  </a:cxnLst>
                  <a:rect l="0" t="0" r="r" b="b"/>
                  <a:pathLst>
                    <a:path w="8" h="7">
                      <a:moveTo>
                        <a:pt x="8" y="0"/>
                      </a:moveTo>
                      <a:lnTo>
                        <a:pt x="8" y="0"/>
                      </a:lnTo>
                      <a:lnTo>
                        <a:pt x="4" y="0"/>
                      </a:lnTo>
                      <a:lnTo>
                        <a:pt x="4" y="4"/>
                      </a:lnTo>
                      <a:lnTo>
                        <a:pt x="4" y="7"/>
                      </a:lnTo>
                      <a:lnTo>
                        <a:pt x="0" y="7"/>
                      </a:lnTo>
                      <a:lnTo>
                        <a:pt x="4" y="7"/>
                      </a:lnTo>
                      <a:lnTo>
                        <a:pt x="4" y="7"/>
                      </a:lnTo>
                      <a:lnTo>
                        <a:pt x="4" y="4"/>
                      </a:lnTo>
                      <a:lnTo>
                        <a:pt x="8" y="4"/>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8109" name="Freeform 13"/>
                <p:cNvSpPr>
                  <a:spLocks noChangeAspect="1"/>
                </p:cNvSpPr>
                <p:nvPr/>
              </p:nvSpPr>
              <p:spPr bwMode="auto">
                <a:xfrm>
                  <a:off x="488" y="2486"/>
                  <a:ext cx="335" cy="167"/>
                </a:xfrm>
                <a:custGeom>
                  <a:avLst/>
                  <a:gdLst/>
                  <a:ahLst/>
                  <a:cxnLst>
                    <a:cxn ang="0">
                      <a:pos x="335" y="0"/>
                    </a:cxn>
                    <a:cxn ang="0">
                      <a:pos x="335" y="0"/>
                    </a:cxn>
                    <a:cxn ang="0">
                      <a:pos x="0" y="167"/>
                    </a:cxn>
                    <a:cxn ang="0">
                      <a:pos x="0" y="167"/>
                    </a:cxn>
                    <a:cxn ang="0">
                      <a:pos x="335" y="0"/>
                    </a:cxn>
                    <a:cxn ang="0">
                      <a:pos x="335" y="0"/>
                    </a:cxn>
                    <a:cxn ang="0">
                      <a:pos x="335" y="0"/>
                    </a:cxn>
                    <a:cxn ang="0">
                      <a:pos x="335" y="0"/>
                    </a:cxn>
                    <a:cxn ang="0">
                      <a:pos x="335" y="0"/>
                    </a:cxn>
                    <a:cxn ang="0">
                      <a:pos x="335" y="0"/>
                    </a:cxn>
                    <a:cxn ang="0">
                      <a:pos x="335" y="0"/>
                    </a:cxn>
                    <a:cxn ang="0">
                      <a:pos x="335" y="0"/>
                    </a:cxn>
                  </a:cxnLst>
                  <a:rect l="0" t="0" r="r" b="b"/>
                  <a:pathLst>
                    <a:path w="335" h="167">
                      <a:moveTo>
                        <a:pt x="335" y="0"/>
                      </a:moveTo>
                      <a:lnTo>
                        <a:pt x="335" y="0"/>
                      </a:lnTo>
                      <a:lnTo>
                        <a:pt x="0" y="167"/>
                      </a:lnTo>
                      <a:lnTo>
                        <a:pt x="0" y="167"/>
                      </a:lnTo>
                      <a:lnTo>
                        <a:pt x="335" y="0"/>
                      </a:lnTo>
                      <a:lnTo>
                        <a:pt x="335" y="0"/>
                      </a:lnTo>
                      <a:lnTo>
                        <a:pt x="335" y="0"/>
                      </a:lnTo>
                      <a:lnTo>
                        <a:pt x="335" y="0"/>
                      </a:lnTo>
                      <a:lnTo>
                        <a:pt x="335" y="0"/>
                      </a:lnTo>
                      <a:lnTo>
                        <a:pt x="335" y="0"/>
                      </a:lnTo>
                      <a:lnTo>
                        <a:pt x="335" y="0"/>
                      </a:lnTo>
                      <a:lnTo>
                        <a:pt x="335" y="0"/>
                      </a:lnTo>
                      <a:close/>
                    </a:path>
                  </a:pathLst>
                </a:custGeom>
                <a:solidFill>
                  <a:srgbClr val="000000"/>
                </a:solidFill>
                <a:ln w="9525">
                  <a:noFill/>
                  <a:round/>
                  <a:headEnd/>
                  <a:tailEnd/>
                </a:ln>
              </p:spPr>
              <p:txBody>
                <a:bodyPr/>
                <a:lstStyle/>
                <a:p>
                  <a:endParaRPr lang="en-US"/>
                </a:p>
              </p:txBody>
            </p:sp>
            <p:sp>
              <p:nvSpPr>
                <p:cNvPr id="388110" name="Freeform 14"/>
                <p:cNvSpPr>
                  <a:spLocks noChangeAspect="1"/>
                </p:cNvSpPr>
                <p:nvPr/>
              </p:nvSpPr>
              <p:spPr bwMode="auto">
                <a:xfrm>
                  <a:off x="823" y="2486"/>
                  <a:ext cx="523" cy="87"/>
                </a:xfrm>
                <a:custGeom>
                  <a:avLst/>
                  <a:gdLst/>
                  <a:ahLst/>
                  <a:cxnLst>
                    <a:cxn ang="0">
                      <a:pos x="519" y="83"/>
                    </a:cxn>
                    <a:cxn ang="0">
                      <a:pos x="519" y="83"/>
                    </a:cxn>
                    <a:cxn ang="0">
                      <a:pos x="0" y="0"/>
                    </a:cxn>
                    <a:cxn ang="0">
                      <a:pos x="0" y="0"/>
                    </a:cxn>
                    <a:cxn ang="0">
                      <a:pos x="519" y="87"/>
                    </a:cxn>
                    <a:cxn ang="0">
                      <a:pos x="519" y="87"/>
                    </a:cxn>
                    <a:cxn ang="0">
                      <a:pos x="519" y="87"/>
                    </a:cxn>
                    <a:cxn ang="0">
                      <a:pos x="523" y="87"/>
                    </a:cxn>
                    <a:cxn ang="0">
                      <a:pos x="523" y="83"/>
                    </a:cxn>
                    <a:cxn ang="0">
                      <a:pos x="523" y="83"/>
                    </a:cxn>
                    <a:cxn ang="0">
                      <a:pos x="519" y="83"/>
                    </a:cxn>
                    <a:cxn ang="0">
                      <a:pos x="519" y="83"/>
                    </a:cxn>
                  </a:cxnLst>
                  <a:rect l="0" t="0" r="r" b="b"/>
                  <a:pathLst>
                    <a:path w="523" h="87">
                      <a:moveTo>
                        <a:pt x="519" y="83"/>
                      </a:moveTo>
                      <a:lnTo>
                        <a:pt x="519" y="83"/>
                      </a:lnTo>
                      <a:lnTo>
                        <a:pt x="0" y="0"/>
                      </a:lnTo>
                      <a:lnTo>
                        <a:pt x="0" y="0"/>
                      </a:lnTo>
                      <a:lnTo>
                        <a:pt x="519" y="87"/>
                      </a:lnTo>
                      <a:lnTo>
                        <a:pt x="519" y="87"/>
                      </a:lnTo>
                      <a:lnTo>
                        <a:pt x="519" y="87"/>
                      </a:lnTo>
                      <a:lnTo>
                        <a:pt x="523" y="87"/>
                      </a:lnTo>
                      <a:lnTo>
                        <a:pt x="523" y="83"/>
                      </a:lnTo>
                      <a:lnTo>
                        <a:pt x="523" y="83"/>
                      </a:lnTo>
                      <a:lnTo>
                        <a:pt x="519" y="83"/>
                      </a:lnTo>
                      <a:lnTo>
                        <a:pt x="519" y="83"/>
                      </a:lnTo>
                      <a:close/>
                    </a:path>
                  </a:pathLst>
                </a:custGeom>
                <a:solidFill>
                  <a:srgbClr val="000000"/>
                </a:solidFill>
                <a:ln w="9525">
                  <a:noFill/>
                  <a:round/>
                  <a:headEnd/>
                  <a:tailEnd/>
                </a:ln>
              </p:spPr>
              <p:txBody>
                <a:bodyPr/>
                <a:lstStyle/>
                <a:p>
                  <a:endParaRPr lang="en-US"/>
                </a:p>
              </p:txBody>
            </p:sp>
            <p:sp>
              <p:nvSpPr>
                <p:cNvPr id="388111" name="Freeform 15"/>
                <p:cNvSpPr>
                  <a:spLocks noChangeAspect="1"/>
                </p:cNvSpPr>
                <p:nvPr/>
              </p:nvSpPr>
              <p:spPr bwMode="auto">
                <a:xfrm>
                  <a:off x="1342" y="2573"/>
                  <a:ext cx="4" cy="4"/>
                </a:xfrm>
                <a:custGeom>
                  <a:avLst/>
                  <a:gdLst/>
                  <a:ahLst/>
                  <a:cxnLst>
                    <a:cxn ang="0">
                      <a:pos x="4" y="4"/>
                    </a:cxn>
                    <a:cxn ang="0">
                      <a:pos x="4" y="4"/>
                    </a:cxn>
                    <a:cxn ang="0">
                      <a:pos x="4" y="4"/>
                    </a:cxn>
                    <a:cxn ang="0">
                      <a:pos x="4" y="0"/>
                    </a:cxn>
                    <a:cxn ang="0">
                      <a:pos x="4" y="0"/>
                    </a:cxn>
                    <a:cxn ang="0">
                      <a:pos x="0" y="0"/>
                    </a:cxn>
                    <a:cxn ang="0">
                      <a:pos x="0" y="0"/>
                    </a:cxn>
                    <a:cxn ang="0">
                      <a:pos x="0" y="0"/>
                    </a:cxn>
                    <a:cxn ang="0">
                      <a:pos x="4" y="0"/>
                    </a:cxn>
                    <a:cxn ang="0">
                      <a:pos x="4" y="4"/>
                    </a:cxn>
                    <a:cxn ang="0">
                      <a:pos x="4" y="4"/>
                    </a:cxn>
                    <a:cxn ang="0">
                      <a:pos x="4" y="4"/>
                    </a:cxn>
                    <a:cxn ang="0">
                      <a:pos x="4" y="4"/>
                    </a:cxn>
                    <a:cxn ang="0">
                      <a:pos x="4" y="4"/>
                    </a:cxn>
                    <a:cxn ang="0">
                      <a:pos x="4" y="4"/>
                    </a:cxn>
                  </a:cxnLst>
                  <a:rect l="0" t="0" r="r" b="b"/>
                  <a:pathLst>
                    <a:path w="4" h="4">
                      <a:moveTo>
                        <a:pt x="4" y="4"/>
                      </a:moveTo>
                      <a:lnTo>
                        <a:pt x="4" y="4"/>
                      </a:lnTo>
                      <a:lnTo>
                        <a:pt x="4" y="4"/>
                      </a:lnTo>
                      <a:lnTo>
                        <a:pt x="4" y="0"/>
                      </a:lnTo>
                      <a:lnTo>
                        <a:pt x="4" y="0"/>
                      </a:lnTo>
                      <a:lnTo>
                        <a:pt x="0" y="0"/>
                      </a:lnTo>
                      <a:lnTo>
                        <a:pt x="0" y="0"/>
                      </a:lnTo>
                      <a:lnTo>
                        <a:pt x="0" y="0"/>
                      </a:lnTo>
                      <a:lnTo>
                        <a:pt x="4" y="0"/>
                      </a:lnTo>
                      <a:lnTo>
                        <a:pt x="4" y="4"/>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88112" name="Freeform 16"/>
                <p:cNvSpPr>
                  <a:spLocks noChangeAspect="1"/>
                </p:cNvSpPr>
                <p:nvPr/>
              </p:nvSpPr>
              <p:spPr bwMode="auto">
                <a:xfrm>
                  <a:off x="1346" y="2577"/>
                  <a:ext cx="1" cy="243"/>
                </a:xfrm>
                <a:custGeom>
                  <a:avLst/>
                  <a:gdLst/>
                  <a:ahLst/>
                  <a:cxnLst>
                    <a:cxn ang="0">
                      <a:pos x="0" y="243"/>
                    </a:cxn>
                    <a:cxn ang="0">
                      <a:pos x="0" y="243"/>
                    </a:cxn>
                    <a:cxn ang="0">
                      <a:pos x="0" y="0"/>
                    </a:cxn>
                    <a:cxn ang="0">
                      <a:pos x="0" y="0"/>
                    </a:cxn>
                    <a:cxn ang="0">
                      <a:pos x="0" y="243"/>
                    </a:cxn>
                    <a:cxn ang="0">
                      <a:pos x="0" y="243"/>
                    </a:cxn>
                    <a:cxn ang="0">
                      <a:pos x="0" y="243"/>
                    </a:cxn>
                    <a:cxn ang="0">
                      <a:pos x="0" y="243"/>
                    </a:cxn>
                    <a:cxn ang="0">
                      <a:pos x="0" y="243"/>
                    </a:cxn>
                  </a:cxnLst>
                  <a:rect l="0" t="0" r="r" b="b"/>
                  <a:pathLst>
                    <a:path h="243">
                      <a:moveTo>
                        <a:pt x="0" y="243"/>
                      </a:moveTo>
                      <a:lnTo>
                        <a:pt x="0" y="243"/>
                      </a:lnTo>
                      <a:lnTo>
                        <a:pt x="0" y="0"/>
                      </a:lnTo>
                      <a:lnTo>
                        <a:pt x="0" y="0"/>
                      </a:lnTo>
                      <a:lnTo>
                        <a:pt x="0" y="243"/>
                      </a:lnTo>
                      <a:lnTo>
                        <a:pt x="0" y="243"/>
                      </a:lnTo>
                      <a:lnTo>
                        <a:pt x="0" y="243"/>
                      </a:lnTo>
                      <a:lnTo>
                        <a:pt x="0" y="243"/>
                      </a:lnTo>
                      <a:lnTo>
                        <a:pt x="0" y="243"/>
                      </a:lnTo>
                      <a:close/>
                    </a:path>
                  </a:pathLst>
                </a:custGeom>
                <a:solidFill>
                  <a:srgbClr val="000000"/>
                </a:solidFill>
                <a:ln w="9525">
                  <a:noFill/>
                  <a:round/>
                  <a:headEnd/>
                  <a:tailEnd/>
                </a:ln>
              </p:spPr>
              <p:txBody>
                <a:bodyPr/>
                <a:lstStyle/>
                <a:p>
                  <a:endParaRPr lang="en-US"/>
                </a:p>
              </p:txBody>
            </p:sp>
            <p:sp>
              <p:nvSpPr>
                <p:cNvPr id="388113" name="Freeform 17"/>
                <p:cNvSpPr>
                  <a:spLocks noChangeAspect="1"/>
                </p:cNvSpPr>
                <p:nvPr/>
              </p:nvSpPr>
              <p:spPr bwMode="auto">
                <a:xfrm>
                  <a:off x="1342" y="2820"/>
                  <a:ext cx="4" cy="11"/>
                </a:xfrm>
                <a:custGeom>
                  <a:avLst/>
                  <a:gdLst/>
                  <a:ahLst/>
                  <a:cxnLst>
                    <a:cxn ang="0">
                      <a:pos x="4" y="11"/>
                    </a:cxn>
                    <a:cxn ang="0">
                      <a:pos x="0" y="11"/>
                    </a:cxn>
                    <a:cxn ang="0">
                      <a:pos x="4" y="7"/>
                    </a:cxn>
                    <a:cxn ang="0">
                      <a:pos x="4" y="7"/>
                    </a:cxn>
                    <a:cxn ang="0">
                      <a:pos x="4" y="4"/>
                    </a:cxn>
                    <a:cxn ang="0">
                      <a:pos x="4" y="0"/>
                    </a:cxn>
                    <a:cxn ang="0">
                      <a:pos x="4" y="0"/>
                    </a:cxn>
                    <a:cxn ang="0">
                      <a:pos x="4" y="4"/>
                    </a:cxn>
                    <a:cxn ang="0">
                      <a:pos x="4" y="7"/>
                    </a:cxn>
                    <a:cxn ang="0">
                      <a:pos x="0" y="7"/>
                    </a:cxn>
                    <a:cxn ang="0">
                      <a:pos x="0" y="11"/>
                    </a:cxn>
                    <a:cxn ang="0">
                      <a:pos x="0" y="11"/>
                    </a:cxn>
                    <a:cxn ang="0">
                      <a:pos x="0" y="11"/>
                    </a:cxn>
                    <a:cxn ang="0">
                      <a:pos x="0" y="11"/>
                    </a:cxn>
                    <a:cxn ang="0">
                      <a:pos x="0" y="11"/>
                    </a:cxn>
                    <a:cxn ang="0">
                      <a:pos x="0" y="11"/>
                    </a:cxn>
                    <a:cxn ang="0">
                      <a:pos x="0" y="11"/>
                    </a:cxn>
                    <a:cxn ang="0">
                      <a:pos x="4" y="11"/>
                    </a:cxn>
                  </a:cxnLst>
                  <a:rect l="0" t="0" r="r" b="b"/>
                  <a:pathLst>
                    <a:path w="4" h="11">
                      <a:moveTo>
                        <a:pt x="4" y="11"/>
                      </a:moveTo>
                      <a:lnTo>
                        <a:pt x="0" y="11"/>
                      </a:lnTo>
                      <a:lnTo>
                        <a:pt x="4" y="7"/>
                      </a:lnTo>
                      <a:lnTo>
                        <a:pt x="4" y="7"/>
                      </a:lnTo>
                      <a:lnTo>
                        <a:pt x="4" y="4"/>
                      </a:lnTo>
                      <a:lnTo>
                        <a:pt x="4" y="0"/>
                      </a:lnTo>
                      <a:lnTo>
                        <a:pt x="4" y="0"/>
                      </a:lnTo>
                      <a:lnTo>
                        <a:pt x="4" y="4"/>
                      </a:lnTo>
                      <a:lnTo>
                        <a:pt x="4" y="7"/>
                      </a:lnTo>
                      <a:lnTo>
                        <a:pt x="0" y="7"/>
                      </a:lnTo>
                      <a:lnTo>
                        <a:pt x="0" y="11"/>
                      </a:lnTo>
                      <a:lnTo>
                        <a:pt x="0" y="11"/>
                      </a:lnTo>
                      <a:lnTo>
                        <a:pt x="0" y="11"/>
                      </a:lnTo>
                      <a:lnTo>
                        <a:pt x="0" y="11"/>
                      </a:lnTo>
                      <a:lnTo>
                        <a:pt x="0" y="11"/>
                      </a:lnTo>
                      <a:lnTo>
                        <a:pt x="0" y="11"/>
                      </a:lnTo>
                      <a:lnTo>
                        <a:pt x="0" y="11"/>
                      </a:lnTo>
                      <a:lnTo>
                        <a:pt x="4" y="11"/>
                      </a:lnTo>
                      <a:close/>
                    </a:path>
                  </a:pathLst>
                </a:custGeom>
                <a:solidFill>
                  <a:srgbClr val="000000"/>
                </a:solidFill>
                <a:ln w="9525">
                  <a:noFill/>
                  <a:round/>
                  <a:headEnd/>
                  <a:tailEnd/>
                </a:ln>
              </p:spPr>
              <p:txBody>
                <a:bodyPr/>
                <a:lstStyle/>
                <a:p>
                  <a:endParaRPr lang="en-US"/>
                </a:p>
              </p:txBody>
            </p:sp>
            <p:sp>
              <p:nvSpPr>
                <p:cNvPr id="388114" name="Freeform 18"/>
                <p:cNvSpPr>
                  <a:spLocks noChangeAspect="1"/>
                </p:cNvSpPr>
                <p:nvPr/>
              </p:nvSpPr>
              <p:spPr bwMode="auto">
                <a:xfrm>
                  <a:off x="1342" y="2831"/>
                  <a:ext cx="4" cy="23"/>
                </a:xfrm>
                <a:custGeom>
                  <a:avLst/>
                  <a:gdLst/>
                  <a:ahLst/>
                  <a:cxnLst>
                    <a:cxn ang="0">
                      <a:pos x="0" y="23"/>
                    </a:cxn>
                    <a:cxn ang="0">
                      <a:pos x="4" y="23"/>
                    </a:cxn>
                    <a:cxn ang="0">
                      <a:pos x="4" y="0"/>
                    </a:cxn>
                    <a:cxn ang="0">
                      <a:pos x="0" y="0"/>
                    </a:cxn>
                    <a:cxn ang="0">
                      <a:pos x="0" y="23"/>
                    </a:cxn>
                    <a:cxn ang="0">
                      <a:pos x="0" y="23"/>
                    </a:cxn>
                    <a:cxn ang="0">
                      <a:pos x="0" y="23"/>
                    </a:cxn>
                    <a:cxn ang="0">
                      <a:pos x="0" y="23"/>
                    </a:cxn>
                    <a:cxn ang="0">
                      <a:pos x="0" y="23"/>
                    </a:cxn>
                    <a:cxn ang="0">
                      <a:pos x="0" y="23"/>
                    </a:cxn>
                    <a:cxn ang="0">
                      <a:pos x="4" y="23"/>
                    </a:cxn>
                    <a:cxn ang="0">
                      <a:pos x="0" y="23"/>
                    </a:cxn>
                  </a:cxnLst>
                  <a:rect l="0" t="0" r="r" b="b"/>
                  <a:pathLst>
                    <a:path w="4" h="23">
                      <a:moveTo>
                        <a:pt x="0" y="23"/>
                      </a:moveTo>
                      <a:lnTo>
                        <a:pt x="4" y="23"/>
                      </a:lnTo>
                      <a:lnTo>
                        <a:pt x="4" y="0"/>
                      </a:lnTo>
                      <a:lnTo>
                        <a:pt x="0" y="0"/>
                      </a:lnTo>
                      <a:lnTo>
                        <a:pt x="0" y="23"/>
                      </a:lnTo>
                      <a:lnTo>
                        <a:pt x="0" y="23"/>
                      </a:lnTo>
                      <a:lnTo>
                        <a:pt x="0" y="23"/>
                      </a:lnTo>
                      <a:lnTo>
                        <a:pt x="0" y="23"/>
                      </a:lnTo>
                      <a:lnTo>
                        <a:pt x="0" y="23"/>
                      </a:lnTo>
                      <a:lnTo>
                        <a:pt x="0" y="23"/>
                      </a:lnTo>
                      <a:lnTo>
                        <a:pt x="4" y="23"/>
                      </a:lnTo>
                      <a:lnTo>
                        <a:pt x="0" y="23"/>
                      </a:lnTo>
                      <a:close/>
                    </a:path>
                  </a:pathLst>
                </a:custGeom>
                <a:solidFill>
                  <a:srgbClr val="000000"/>
                </a:solidFill>
                <a:ln w="9525">
                  <a:noFill/>
                  <a:round/>
                  <a:headEnd/>
                  <a:tailEnd/>
                </a:ln>
              </p:spPr>
              <p:txBody>
                <a:bodyPr/>
                <a:lstStyle/>
                <a:p>
                  <a:endParaRPr lang="en-US"/>
                </a:p>
              </p:txBody>
            </p:sp>
            <p:sp>
              <p:nvSpPr>
                <p:cNvPr id="388115" name="Freeform 19"/>
                <p:cNvSpPr>
                  <a:spLocks noChangeAspect="1"/>
                </p:cNvSpPr>
                <p:nvPr/>
              </p:nvSpPr>
              <p:spPr bwMode="auto">
                <a:xfrm>
                  <a:off x="1063" y="2850"/>
                  <a:ext cx="283" cy="213"/>
                </a:xfrm>
                <a:custGeom>
                  <a:avLst/>
                  <a:gdLst/>
                  <a:ahLst/>
                  <a:cxnLst>
                    <a:cxn ang="0">
                      <a:pos x="0" y="213"/>
                    </a:cxn>
                    <a:cxn ang="0">
                      <a:pos x="0" y="213"/>
                    </a:cxn>
                    <a:cxn ang="0">
                      <a:pos x="283" y="4"/>
                    </a:cxn>
                    <a:cxn ang="0">
                      <a:pos x="279" y="0"/>
                    </a:cxn>
                    <a:cxn ang="0">
                      <a:pos x="0" y="213"/>
                    </a:cxn>
                    <a:cxn ang="0">
                      <a:pos x="0" y="213"/>
                    </a:cxn>
                    <a:cxn ang="0">
                      <a:pos x="0" y="213"/>
                    </a:cxn>
                    <a:cxn ang="0">
                      <a:pos x="0" y="213"/>
                    </a:cxn>
                    <a:cxn ang="0">
                      <a:pos x="0" y="213"/>
                    </a:cxn>
                    <a:cxn ang="0">
                      <a:pos x="0" y="213"/>
                    </a:cxn>
                    <a:cxn ang="0">
                      <a:pos x="0" y="213"/>
                    </a:cxn>
                    <a:cxn ang="0">
                      <a:pos x="0" y="213"/>
                    </a:cxn>
                  </a:cxnLst>
                  <a:rect l="0" t="0" r="r" b="b"/>
                  <a:pathLst>
                    <a:path w="283" h="213">
                      <a:moveTo>
                        <a:pt x="0" y="213"/>
                      </a:moveTo>
                      <a:lnTo>
                        <a:pt x="0" y="213"/>
                      </a:lnTo>
                      <a:lnTo>
                        <a:pt x="283" y="4"/>
                      </a:lnTo>
                      <a:lnTo>
                        <a:pt x="279" y="0"/>
                      </a:lnTo>
                      <a:lnTo>
                        <a:pt x="0" y="213"/>
                      </a:lnTo>
                      <a:lnTo>
                        <a:pt x="0" y="213"/>
                      </a:lnTo>
                      <a:lnTo>
                        <a:pt x="0" y="213"/>
                      </a:lnTo>
                      <a:lnTo>
                        <a:pt x="0" y="213"/>
                      </a:lnTo>
                      <a:lnTo>
                        <a:pt x="0" y="213"/>
                      </a:lnTo>
                      <a:lnTo>
                        <a:pt x="0" y="213"/>
                      </a:lnTo>
                      <a:lnTo>
                        <a:pt x="0" y="213"/>
                      </a:lnTo>
                      <a:lnTo>
                        <a:pt x="0" y="213"/>
                      </a:lnTo>
                      <a:close/>
                    </a:path>
                  </a:pathLst>
                </a:custGeom>
                <a:solidFill>
                  <a:srgbClr val="000000"/>
                </a:solidFill>
                <a:ln w="9525">
                  <a:noFill/>
                  <a:round/>
                  <a:headEnd/>
                  <a:tailEnd/>
                </a:ln>
              </p:spPr>
              <p:txBody>
                <a:bodyPr/>
                <a:lstStyle/>
                <a:p>
                  <a:endParaRPr lang="en-US"/>
                </a:p>
              </p:txBody>
            </p:sp>
            <p:sp>
              <p:nvSpPr>
                <p:cNvPr id="388116" name="Freeform 20"/>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close/>
                    </a:path>
                  </a:pathLst>
                </a:custGeom>
                <a:solidFill>
                  <a:srgbClr val="000000"/>
                </a:solidFill>
                <a:ln w="9525">
                  <a:noFill/>
                  <a:round/>
                  <a:headEnd/>
                  <a:tailEnd/>
                </a:ln>
              </p:spPr>
              <p:txBody>
                <a:bodyPr/>
                <a:lstStyle/>
                <a:p>
                  <a:endParaRPr lang="en-US"/>
                </a:p>
              </p:txBody>
            </p:sp>
            <p:sp>
              <p:nvSpPr>
                <p:cNvPr id="388117" name="Freeform 21"/>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path>
                  </a:pathLst>
                </a:custGeom>
                <a:noFill/>
                <a:ln w="6350">
                  <a:solidFill>
                    <a:srgbClr val="000000"/>
                  </a:solidFill>
                  <a:prstDash val="solid"/>
                  <a:round/>
                  <a:headEnd/>
                  <a:tailEnd/>
                </a:ln>
              </p:spPr>
              <p:txBody>
                <a:bodyPr/>
                <a:lstStyle/>
                <a:p>
                  <a:endParaRPr lang="en-US"/>
                </a:p>
              </p:txBody>
            </p:sp>
            <p:sp>
              <p:nvSpPr>
                <p:cNvPr id="388118" name="Freeform 22"/>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close/>
                    </a:path>
                  </a:pathLst>
                </a:custGeom>
                <a:solidFill>
                  <a:srgbClr val="FFE5CC"/>
                </a:solidFill>
                <a:ln w="9525">
                  <a:noFill/>
                  <a:round/>
                  <a:headEnd/>
                  <a:tailEnd/>
                </a:ln>
              </p:spPr>
              <p:txBody>
                <a:bodyPr/>
                <a:lstStyle/>
                <a:p>
                  <a:endParaRPr lang="en-US"/>
                </a:p>
              </p:txBody>
            </p:sp>
            <p:sp>
              <p:nvSpPr>
                <p:cNvPr id="388119" name="Freeform 23"/>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path>
                  </a:pathLst>
                </a:custGeom>
                <a:noFill/>
                <a:ln w="6350">
                  <a:solidFill>
                    <a:srgbClr val="000000"/>
                  </a:solidFill>
                  <a:prstDash val="solid"/>
                  <a:round/>
                  <a:headEnd/>
                  <a:tailEnd/>
                </a:ln>
              </p:spPr>
              <p:txBody>
                <a:bodyPr/>
                <a:lstStyle/>
                <a:p>
                  <a:endParaRPr lang="en-US"/>
                </a:p>
              </p:txBody>
            </p:sp>
            <p:sp>
              <p:nvSpPr>
                <p:cNvPr id="388120" name="Freeform 24"/>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close/>
                    </a:path>
                  </a:pathLst>
                </a:custGeom>
                <a:solidFill>
                  <a:srgbClr val="F7F7E0"/>
                </a:solidFill>
                <a:ln w="9525">
                  <a:noFill/>
                  <a:round/>
                  <a:headEnd/>
                  <a:tailEnd/>
                </a:ln>
              </p:spPr>
              <p:txBody>
                <a:bodyPr/>
                <a:lstStyle/>
                <a:p>
                  <a:endParaRPr lang="en-US"/>
                </a:p>
              </p:txBody>
            </p:sp>
            <p:sp>
              <p:nvSpPr>
                <p:cNvPr id="388121" name="Freeform 25"/>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path>
                  </a:pathLst>
                </a:custGeom>
                <a:noFill/>
                <a:ln w="6350">
                  <a:solidFill>
                    <a:srgbClr val="000000"/>
                  </a:solidFill>
                  <a:prstDash val="solid"/>
                  <a:round/>
                  <a:headEnd/>
                  <a:tailEnd/>
                </a:ln>
              </p:spPr>
              <p:txBody>
                <a:bodyPr/>
                <a:lstStyle/>
                <a:p>
                  <a:endParaRPr lang="en-US"/>
                </a:p>
              </p:txBody>
            </p:sp>
            <p:sp>
              <p:nvSpPr>
                <p:cNvPr id="388122" name="Freeform 26"/>
                <p:cNvSpPr>
                  <a:spLocks noChangeAspect="1"/>
                </p:cNvSpPr>
                <p:nvPr/>
              </p:nvSpPr>
              <p:spPr bwMode="auto">
                <a:xfrm>
                  <a:off x="1063" y="2816"/>
                  <a:ext cx="283" cy="213"/>
                </a:xfrm>
                <a:custGeom>
                  <a:avLst/>
                  <a:gdLst/>
                  <a:ahLst/>
                  <a:cxnLst>
                    <a:cxn ang="0">
                      <a:pos x="279" y="0"/>
                    </a:cxn>
                    <a:cxn ang="0">
                      <a:pos x="283" y="0"/>
                    </a:cxn>
                    <a:cxn ang="0">
                      <a:pos x="0" y="209"/>
                    </a:cxn>
                    <a:cxn ang="0">
                      <a:pos x="0" y="213"/>
                    </a:cxn>
                    <a:cxn ang="0">
                      <a:pos x="283" y="0"/>
                    </a:cxn>
                    <a:cxn ang="0">
                      <a:pos x="283" y="0"/>
                    </a:cxn>
                    <a:cxn ang="0">
                      <a:pos x="283" y="0"/>
                    </a:cxn>
                    <a:cxn ang="0">
                      <a:pos x="283" y="0"/>
                    </a:cxn>
                    <a:cxn ang="0">
                      <a:pos x="283" y="0"/>
                    </a:cxn>
                    <a:cxn ang="0">
                      <a:pos x="283" y="0"/>
                    </a:cxn>
                    <a:cxn ang="0">
                      <a:pos x="283" y="0"/>
                    </a:cxn>
                    <a:cxn ang="0">
                      <a:pos x="279" y="0"/>
                    </a:cxn>
                  </a:cxnLst>
                  <a:rect l="0" t="0" r="r" b="b"/>
                  <a:pathLst>
                    <a:path w="283" h="213">
                      <a:moveTo>
                        <a:pt x="279" y="0"/>
                      </a:moveTo>
                      <a:lnTo>
                        <a:pt x="283" y="0"/>
                      </a:lnTo>
                      <a:lnTo>
                        <a:pt x="0" y="209"/>
                      </a:lnTo>
                      <a:lnTo>
                        <a:pt x="0" y="213"/>
                      </a:lnTo>
                      <a:lnTo>
                        <a:pt x="283" y="0"/>
                      </a:lnTo>
                      <a:lnTo>
                        <a:pt x="283" y="0"/>
                      </a:lnTo>
                      <a:lnTo>
                        <a:pt x="283" y="0"/>
                      </a:lnTo>
                      <a:lnTo>
                        <a:pt x="283" y="0"/>
                      </a:lnTo>
                      <a:lnTo>
                        <a:pt x="283" y="0"/>
                      </a:lnTo>
                      <a:lnTo>
                        <a:pt x="283" y="0"/>
                      </a:lnTo>
                      <a:lnTo>
                        <a:pt x="283" y="0"/>
                      </a:lnTo>
                      <a:lnTo>
                        <a:pt x="279" y="0"/>
                      </a:lnTo>
                      <a:close/>
                    </a:path>
                  </a:pathLst>
                </a:custGeom>
                <a:solidFill>
                  <a:srgbClr val="7F7F7F"/>
                </a:solidFill>
                <a:ln w="9525">
                  <a:noFill/>
                  <a:round/>
                  <a:headEnd/>
                  <a:tailEnd/>
                </a:ln>
              </p:spPr>
              <p:txBody>
                <a:bodyPr/>
                <a:lstStyle/>
                <a:p>
                  <a:endParaRPr lang="en-US"/>
                </a:p>
              </p:txBody>
            </p:sp>
            <p:sp>
              <p:nvSpPr>
                <p:cNvPr id="388123" name="Freeform 27"/>
                <p:cNvSpPr>
                  <a:spLocks noChangeAspect="1"/>
                </p:cNvSpPr>
                <p:nvPr/>
              </p:nvSpPr>
              <p:spPr bwMode="auto">
                <a:xfrm>
                  <a:off x="1342" y="2801"/>
                  <a:ext cx="4" cy="15"/>
                </a:xfrm>
                <a:custGeom>
                  <a:avLst/>
                  <a:gdLst/>
                  <a:ahLst/>
                  <a:cxnLst>
                    <a:cxn ang="0">
                      <a:pos x="0" y="4"/>
                    </a:cxn>
                    <a:cxn ang="0">
                      <a:pos x="0" y="4"/>
                    </a:cxn>
                    <a:cxn ang="0">
                      <a:pos x="0" y="15"/>
                    </a:cxn>
                    <a:cxn ang="0">
                      <a:pos x="4" y="15"/>
                    </a:cxn>
                    <a:cxn ang="0">
                      <a:pos x="4" y="4"/>
                    </a:cxn>
                    <a:cxn ang="0">
                      <a:pos x="0" y="0"/>
                    </a:cxn>
                    <a:cxn ang="0">
                      <a:pos x="4" y="4"/>
                    </a:cxn>
                    <a:cxn ang="0">
                      <a:pos x="4" y="4"/>
                    </a:cxn>
                    <a:cxn ang="0">
                      <a:pos x="0" y="0"/>
                    </a:cxn>
                    <a:cxn ang="0">
                      <a:pos x="0" y="4"/>
                    </a:cxn>
                    <a:cxn ang="0">
                      <a:pos x="0" y="4"/>
                    </a:cxn>
                    <a:cxn ang="0">
                      <a:pos x="0" y="4"/>
                    </a:cxn>
                  </a:cxnLst>
                  <a:rect l="0" t="0" r="r" b="b"/>
                  <a:pathLst>
                    <a:path w="4" h="15">
                      <a:moveTo>
                        <a:pt x="0" y="4"/>
                      </a:moveTo>
                      <a:lnTo>
                        <a:pt x="0" y="4"/>
                      </a:lnTo>
                      <a:lnTo>
                        <a:pt x="0" y="15"/>
                      </a:lnTo>
                      <a:lnTo>
                        <a:pt x="4" y="15"/>
                      </a:lnTo>
                      <a:lnTo>
                        <a:pt x="4" y="4"/>
                      </a:lnTo>
                      <a:lnTo>
                        <a:pt x="0" y="0"/>
                      </a:lnTo>
                      <a:lnTo>
                        <a:pt x="4" y="4"/>
                      </a:lnTo>
                      <a:lnTo>
                        <a:pt x="4" y="4"/>
                      </a:lnTo>
                      <a:lnTo>
                        <a:pt x="0" y="0"/>
                      </a:lnTo>
                      <a:lnTo>
                        <a:pt x="0" y="4"/>
                      </a:lnTo>
                      <a:lnTo>
                        <a:pt x="0" y="4"/>
                      </a:lnTo>
                      <a:lnTo>
                        <a:pt x="0" y="4"/>
                      </a:lnTo>
                      <a:close/>
                    </a:path>
                  </a:pathLst>
                </a:custGeom>
                <a:solidFill>
                  <a:srgbClr val="7F7F7F"/>
                </a:solidFill>
                <a:ln w="9525">
                  <a:noFill/>
                  <a:round/>
                  <a:headEnd/>
                  <a:tailEnd/>
                </a:ln>
              </p:spPr>
              <p:txBody>
                <a:bodyPr/>
                <a:lstStyle/>
                <a:p>
                  <a:endParaRPr lang="en-US"/>
                </a:p>
              </p:txBody>
            </p:sp>
            <p:sp>
              <p:nvSpPr>
                <p:cNvPr id="388124" name="Freeform 28"/>
                <p:cNvSpPr>
                  <a:spLocks noChangeAspect="1"/>
                </p:cNvSpPr>
                <p:nvPr/>
              </p:nvSpPr>
              <p:spPr bwMode="auto">
                <a:xfrm>
                  <a:off x="1063" y="2801"/>
                  <a:ext cx="283" cy="212"/>
                </a:xfrm>
                <a:custGeom>
                  <a:avLst/>
                  <a:gdLst/>
                  <a:ahLst/>
                  <a:cxnLst>
                    <a:cxn ang="0">
                      <a:pos x="4" y="212"/>
                    </a:cxn>
                    <a:cxn ang="0">
                      <a:pos x="0" y="212"/>
                    </a:cxn>
                    <a:cxn ang="0">
                      <a:pos x="283" y="4"/>
                    </a:cxn>
                    <a:cxn ang="0">
                      <a:pos x="283" y="0"/>
                    </a:cxn>
                    <a:cxn ang="0">
                      <a:pos x="0" y="212"/>
                    </a:cxn>
                    <a:cxn ang="0">
                      <a:pos x="0" y="212"/>
                    </a:cxn>
                    <a:cxn ang="0">
                      <a:pos x="0" y="212"/>
                    </a:cxn>
                    <a:cxn ang="0">
                      <a:pos x="0" y="212"/>
                    </a:cxn>
                    <a:cxn ang="0">
                      <a:pos x="0" y="212"/>
                    </a:cxn>
                    <a:cxn ang="0">
                      <a:pos x="0" y="212"/>
                    </a:cxn>
                    <a:cxn ang="0">
                      <a:pos x="0" y="212"/>
                    </a:cxn>
                    <a:cxn ang="0">
                      <a:pos x="4" y="212"/>
                    </a:cxn>
                  </a:cxnLst>
                  <a:rect l="0" t="0" r="r" b="b"/>
                  <a:pathLst>
                    <a:path w="283" h="212">
                      <a:moveTo>
                        <a:pt x="4" y="212"/>
                      </a:moveTo>
                      <a:lnTo>
                        <a:pt x="0" y="212"/>
                      </a:lnTo>
                      <a:lnTo>
                        <a:pt x="283" y="4"/>
                      </a:lnTo>
                      <a:lnTo>
                        <a:pt x="283" y="0"/>
                      </a:lnTo>
                      <a:lnTo>
                        <a:pt x="0" y="212"/>
                      </a:lnTo>
                      <a:lnTo>
                        <a:pt x="0" y="212"/>
                      </a:lnTo>
                      <a:lnTo>
                        <a:pt x="0" y="212"/>
                      </a:lnTo>
                      <a:lnTo>
                        <a:pt x="0" y="212"/>
                      </a:lnTo>
                      <a:lnTo>
                        <a:pt x="0" y="212"/>
                      </a:lnTo>
                      <a:lnTo>
                        <a:pt x="0" y="212"/>
                      </a:lnTo>
                      <a:lnTo>
                        <a:pt x="0" y="212"/>
                      </a:lnTo>
                      <a:lnTo>
                        <a:pt x="4" y="212"/>
                      </a:lnTo>
                      <a:close/>
                    </a:path>
                  </a:pathLst>
                </a:custGeom>
                <a:solidFill>
                  <a:srgbClr val="7F7F7F"/>
                </a:solidFill>
                <a:ln w="9525">
                  <a:noFill/>
                  <a:round/>
                  <a:headEnd/>
                  <a:tailEnd/>
                </a:ln>
              </p:spPr>
              <p:txBody>
                <a:bodyPr/>
                <a:lstStyle/>
                <a:p>
                  <a:endParaRPr lang="en-US"/>
                </a:p>
              </p:txBody>
            </p:sp>
            <p:sp>
              <p:nvSpPr>
                <p:cNvPr id="388125" name="Freeform 29"/>
                <p:cNvSpPr>
                  <a:spLocks noChangeAspect="1"/>
                </p:cNvSpPr>
                <p:nvPr/>
              </p:nvSpPr>
              <p:spPr bwMode="auto">
                <a:xfrm>
                  <a:off x="1063" y="3013"/>
                  <a:ext cx="4" cy="16"/>
                </a:xfrm>
                <a:custGeom>
                  <a:avLst/>
                  <a:gdLst/>
                  <a:ahLst/>
                  <a:cxnLst>
                    <a:cxn ang="0">
                      <a:pos x="4" y="12"/>
                    </a:cxn>
                    <a:cxn ang="0">
                      <a:pos x="4" y="12"/>
                    </a:cxn>
                    <a:cxn ang="0">
                      <a:pos x="4" y="0"/>
                    </a:cxn>
                    <a:cxn ang="0">
                      <a:pos x="0" y="0"/>
                    </a:cxn>
                    <a:cxn ang="0">
                      <a:pos x="0" y="12"/>
                    </a:cxn>
                    <a:cxn ang="0">
                      <a:pos x="4" y="16"/>
                    </a:cxn>
                    <a:cxn ang="0">
                      <a:pos x="0" y="12"/>
                    </a:cxn>
                    <a:cxn ang="0">
                      <a:pos x="0" y="16"/>
                    </a:cxn>
                    <a:cxn ang="0">
                      <a:pos x="4" y="16"/>
                    </a:cxn>
                    <a:cxn ang="0">
                      <a:pos x="4" y="16"/>
                    </a:cxn>
                    <a:cxn ang="0">
                      <a:pos x="4" y="12"/>
                    </a:cxn>
                    <a:cxn ang="0">
                      <a:pos x="4" y="12"/>
                    </a:cxn>
                  </a:cxnLst>
                  <a:rect l="0" t="0" r="r" b="b"/>
                  <a:pathLst>
                    <a:path w="4" h="16">
                      <a:moveTo>
                        <a:pt x="4" y="12"/>
                      </a:moveTo>
                      <a:lnTo>
                        <a:pt x="4" y="12"/>
                      </a:lnTo>
                      <a:lnTo>
                        <a:pt x="4" y="0"/>
                      </a:lnTo>
                      <a:lnTo>
                        <a:pt x="0" y="0"/>
                      </a:lnTo>
                      <a:lnTo>
                        <a:pt x="0" y="12"/>
                      </a:lnTo>
                      <a:lnTo>
                        <a:pt x="4" y="16"/>
                      </a:lnTo>
                      <a:lnTo>
                        <a:pt x="0" y="12"/>
                      </a:lnTo>
                      <a:lnTo>
                        <a:pt x="0" y="16"/>
                      </a:lnTo>
                      <a:lnTo>
                        <a:pt x="4" y="16"/>
                      </a:lnTo>
                      <a:lnTo>
                        <a:pt x="4" y="16"/>
                      </a:lnTo>
                      <a:lnTo>
                        <a:pt x="4" y="12"/>
                      </a:lnTo>
                      <a:lnTo>
                        <a:pt x="4" y="12"/>
                      </a:lnTo>
                      <a:close/>
                    </a:path>
                  </a:pathLst>
                </a:custGeom>
                <a:solidFill>
                  <a:srgbClr val="7F7F7F"/>
                </a:solidFill>
                <a:ln w="9525">
                  <a:noFill/>
                  <a:round/>
                  <a:headEnd/>
                  <a:tailEnd/>
                </a:ln>
              </p:spPr>
              <p:txBody>
                <a:bodyPr/>
                <a:lstStyle/>
                <a:p>
                  <a:endParaRPr lang="en-US"/>
                </a:p>
              </p:txBody>
            </p:sp>
            <p:sp>
              <p:nvSpPr>
                <p:cNvPr id="388126" name="Freeform 30"/>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close/>
                    </a:path>
                  </a:pathLst>
                </a:custGeom>
                <a:solidFill>
                  <a:srgbClr val="BFBFBF"/>
                </a:solidFill>
                <a:ln w="9525">
                  <a:noFill/>
                  <a:round/>
                  <a:headEnd/>
                  <a:tailEnd/>
                </a:ln>
              </p:spPr>
              <p:txBody>
                <a:bodyPr/>
                <a:lstStyle/>
                <a:p>
                  <a:endParaRPr lang="en-US"/>
                </a:p>
              </p:txBody>
            </p:sp>
            <p:sp>
              <p:nvSpPr>
                <p:cNvPr id="388127" name="Freeform 31"/>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path>
                  </a:pathLst>
                </a:custGeom>
                <a:noFill/>
                <a:ln w="6350">
                  <a:solidFill>
                    <a:srgbClr val="000000"/>
                  </a:solidFill>
                  <a:prstDash val="solid"/>
                  <a:round/>
                  <a:headEnd/>
                  <a:tailEnd/>
                </a:ln>
              </p:spPr>
              <p:txBody>
                <a:bodyPr/>
                <a:lstStyle/>
                <a:p>
                  <a:endParaRPr lang="en-US"/>
                </a:p>
              </p:txBody>
            </p:sp>
            <p:sp>
              <p:nvSpPr>
                <p:cNvPr id="388128" name="Freeform 32"/>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close/>
                    </a:path>
                  </a:pathLst>
                </a:custGeom>
                <a:solidFill>
                  <a:srgbClr val="BFBFBF"/>
                </a:solidFill>
                <a:ln w="9525">
                  <a:noFill/>
                  <a:round/>
                  <a:headEnd/>
                  <a:tailEnd/>
                </a:ln>
              </p:spPr>
              <p:txBody>
                <a:bodyPr/>
                <a:lstStyle/>
                <a:p>
                  <a:endParaRPr lang="en-US"/>
                </a:p>
              </p:txBody>
            </p:sp>
            <p:sp>
              <p:nvSpPr>
                <p:cNvPr id="388129" name="Freeform 33"/>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path>
                  </a:pathLst>
                </a:custGeom>
                <a:noFill/>
                <a:ln w="6350">
                  <a:solidFill>
                    <a:srgbClr val="000000"/>
                  </a:solidFill>
                  <a:prstDash val="solid"/>
                  <a:round/>
                  <a:headEnd/>
                  <a:tailEnd/>
                </a:ln>
              </p:spPr>
              <p:txBody>
                <a:bodyPr/>
                <a:lstStyle/>
                <a:p>
                  <a:endParaRPr lang="en-US"/>
                </a:p>
              </p:txBody>
            </p:sp>
            <p:sp>
              <p:nvSpPr>
                <p:cNvPr id="388130" name="Freeform 34"/>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close/>
                    </a:path>
                  </a:pathLst>
                </a:custGeom>
                <a:solidFill>
                  <a:srgbClr val="BFBFBF"/>
                </a:solidFill>
                <a:ln w="9525">
                  <a:noFill/>
                  <a:round/>
                  <a:headEnd/>
                  <a:tailEnd/>
                </a:ln>
              </p:spPr>
              <p:txBody>
                <a:bodyPr/>
                <a:lstStyle/>
                <a:p>
                  <a:endParaRPr lang="en-US"/>
                </a:p>
              </p:txBody>
            </p:sp>
            <p:sp>
              <p:nvSpPr>
                <p:cNvPr id="388131" name="Freeform 35"/>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path>
                  </a:pathLst>
                </a:custGeom>
                <a:noFill/>
                <a:ln w="6350">
                  <a:solidFill>
                    <a:srgbClr val="000000"/>
                  </a:solidFill>
                  <a:prstDash val="solid"/>
                  <a:round/>
                  <a:headEnd/>
                  <a:tailEnd/>
                </a:ln>
              </p:spPr>
              <p:txBody>
                <a:bodyPr/>
                <a:lstStyle/>
                <a:p>
                  <a:endParaRPr lang="en-US"/>
                </a:p>
              </p:txBody>
            </p:sp>
            <p:sp>
              <p:nvSpPr>
                <p:cNvPr id="388132" name="Freeform 36"/>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close/>
                    </a:path>
                  </a:pathLst>
                </a:custGeom>
                <a:solidFill>
                  <a:srgbClr val="F7F7E0"/>
                </a:solidFill>
                <a:ln w="9525">
                  <a:noFill/>
                  <a:round/>
                  <a:headEnd/>
                  <a:tailEnd/>
                </a:ln>
              </p:spPr>
              <p:txBody>
                <a:bodyPr/>
                <a:lstStyle/>
                <a:p>
                  <a:endParaRPr lang="en-US"/>
                </a:p>
              </p:txBody>
            </p:sp>
            <p:sp>
              <p:nvSpPr>
                <p:cNvPr id="388133" name="Freeform 37"/>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path>
                  </a:pathLst>
                </a:custGeom>
                <a:noFill/>
                <a:ln w="6350">
                  <a:solidFill>
                    <a:srgbClr val="000000"/>
                  </a:solidFill>
                  <a:prstDash val="solid"/>
                  <a:round/>
                  <a:headEnd/>
                  <a:tailEnd/>
                </a:ln>
              </p:spPr>
              <p:txBody>
                <a:bodyPr/>
                <a:lstStyle/>
                <a:p>
                  <a:endParaRPr lang="en-US"/>
                </a:p>
              </p:txBody>
            </p:sp>
            <p:sp>
              <p:nvSpPr>
                <p:cNvPr id="388134" name="Freeform 38"/>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close/>
                    </a:path>
                  </a:pathLst>
                </a:custGeom>
                <a:solidFill>
                  <a:srgbClr val="FF003F"/>
                </a:solidFill>
                <a:ln w="9525">
                  <a:noFill/>
                  <a:round/>
                  <a:headEnd/>
                  <a:tailEnd/>
                </a:ln>
              </p:spPr>
              <p:txBody>
                <a:bodyPr/>
                <a:lstStyle/>
                <a:p>
                  <a:endParaRPr lang="en-US"/>
                </a:p>
              </p:txBody>
            </p:sp>
            <p:sp>
              <p:nvSpPr>
                <p:cNvPr id="388135" name="Freeform 39"/>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path>
                  </a:pathLst>
                </a:custGeom>
                <a:noFill/>
                <a:ln w="6350">
                  <a:solidFill>
                    <a:srgbClr val="000000"/>
                  </a:solidFill>
                  <a:prstDash val="solid"/>
                  <a:round/>
                  <a:headEnd/>
                  <a:tailEnd/>
                </a:ln>
              </p:spPr>
              <p:txBody>
                <a:bodyPr/>
                <a:lstStyle/>
                <a:p>
                  <a:endParaRPr lang="en-US"/>
                </a:p>
              </p:txBody>
            </p:sp>
            <p:sp>
              <p:nvSpPr>
                <p:cNvPr id="388136" name="Freeform 40"/>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close/>
                    </a:path>
                  </a:pathLst>
                </a:custGeom>
                <a:solidFill>
                  <a:srgbClr val="FFE5CC"/>
                </a:solidFill>
                <a:ln w="9525">
                  <a:noFill/>
                  <a:round/>
                  <a:headEnd/>
                  <a:tailEnd/>
                </a:ln>
              </p:spPr>
              <p:txBody>
                <a:bodyPr/>
                <a:lstStyle/>
                <a:p>
                  <a:endParaRPr lang="en-US"/>
                </a:p>
              </p:txBody>
            </p:sp>
            <p:sp>
              <p:nvSpPr>
                <p:cNvPr id="388137" name="Freeform 41"/>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path>
                  </a:pathLst>
                </a:custGeom>
                <a:noFill/>
                <a:ln w="6350">
                  <a:solidFill>
                    <a:srgbClr val="000000"/>
                  </a:solidFill>
                  <a:prstDash val="solid"/>
                  <a:round/>
                  <a:headEnd/>
                  <a:tailEnd/>
                </a:ln>
              </p:spPr>
              <p:txBody>
                <a:bodyPr/>
                <a:lstStyle/>
                <a:p>
                  <a:endParaRPr lang="en-US"/>
                </a:p>
              </p:txBody>
            </p:sp>
            <p:sp>
              <p:nvSpPr>
                <p:cNvPr id="388138" name="Line 42"/>
                <p:cNvSpPr>
                  <a:spLocks noChangeAspect="1" noChangeShapeType="1"/>
                </p:cNvSpPr>
                <p:nvPr/>
              </p:nvSpPr>
              <p:spPr bwMode="auto">
                <a:xfrm>
                  <a:off x="1267" y="2687"/>
                  <a:ext cx="3" cy="1"/>
                </a:xfrm>
                <a:prstGeom prst="line">
                  <a:avLst/>
                </a:prstGeom>
                <a:noFill/>
                <a:ln w="6350">
                  <a:solidFill>
                    <a:srgbClr val="000000"/>
                  </a:solidFill>
                  <a:round/>
                  <a:headEnd/>
                  <a:tailEnd/>
                </a:ln>
              </p:spPr>
              <p:txBody>
                <a:bodyPr/>
                <a:lstStyle/>
                <a:p>
                  <a:endParaRPr lang="en-US"/>
                </a:p>
              </p:txBody>
            </p:sp>
            <p:sp>
              <p:nvSpPr>
                <p:cNvPr id="388139" name="Line 43"/>
                <p:cNvSpPr>
                  <a:spLocks noChangeAspect="1" noChangeShapeType="1"/>
                </p:cNvSpPr>
                <p:nvPr/>
              </p:nvSpPr>
              <p:spPr bwMode="auto">
                <a:xfrm flipV="1">
                  <a:off x="1267" y="2698"/>
                  <a:ext cx="3" cy="8"/>
                </a:xfrm>
                <a:prstGeom prst="line">
                  <a:avLst/>
                </a:prstGeom>
                <a:noFill/>
                <a:ln w="6350">
                  <a:solidFill>
                    <a:srgbClr val="000000"/>
                  </a:solidFill>
                  <a:round/>
                  <a:headEnd/>
                  <a:tailEnd/>
                </a:ln>
              </p:spPr>
              <p:txBody>
                <a:bodyPr/>
                <a:lstStyle/>
                <a:p>
                  <a:endParaRPr lang="en-US"/>
                </a:p>
              </p:txBody>
            </p:sp>
            <p:sp>
              <p:nvSpPr>
                <p:cNvPr id="388140" name="Line 44"/>
                <p:cNvSpPr>
                  <a:spLocks noChangeAspect="1" noChangeShapeType="1"/>
                </p:cNvSpPr>
                <p:nvPr/>
              </p:nvSpPr>
              <p:spPr bwMode="auto">
                <a:xfrm flipV="1">
                  <a:off x="1323" y="2641"/>
                  <a:ext cx="4" cy="8"/>
                </a:xfrm>
                <a:prstGeom prst="line">
                  <a:avLst/>
                </a:prstGeom>
                <a:noFill/>
                <a:ln w="6350">
                  <a:solidFill>
                    <a:srgbClr val="000000"/>
                  </a:solidFill>
                  <a:round/>
                  <a:headEnd/>
                  <a:tailEnd/>
                </a:ln>
              </p:spPr>
              <p:txBody>
                <a:bodyPr/>
                <a:lstStyle/>
                <a:p>
                  <a:endParaRPr lang="en-US"/>
                </a:p>
              </p:txBody>
            </p:sp>
            <p:sp>
              <p:nvSpPr>
                <p:cNvPr id="388141" name="Line 45"/>
                <p:cNvSpPr>
                  <a:spLocks noChangeAspect="1" noChangeShapeType="1"/>
                </p:cNvSpPr>
                <p:nvPr/>
              </p:nvSpPr>
              <p:spPr bwMode="auto">
                <a:xfrm>
                  <a:off x="1323" y="2657"/>
                  <a:ext cx="4" cy="3"/>
                </a:xfrm>
                <a:prstGeom prst="line">
                  <a:avLst/>
                </a:prstGeom>
                <a:noFill/>
                <a:ln w="6350">
                  <a:solidFill>
                    <a:srgbClr val="000000"/>
                  </a:solidFill>
                  <a:round/>
                  <a:headEnd/>
                  <a:tailEnd/>
                </a:ln>
              </p:spPr>
              <p:txBody>
                <a:bodyPr/>
                <a:lstStyle/>
                <a:p>
                  <a:endParaRPr lang="en-US"/>
                </a:p>
              </p:txBody>
            </p:sp>
            <p:sp>
              <p:nvSpPr>
                <p:cNvPr id="388142" name="Freeform 46"/>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close/>
                    </a:path>
                  </a:pathLst>
                </a:custGeom>
                <a:solidFill>
                  <a:srgbClr val="000000"/>
                </a:solidFill>
                <a:ln w="9525">
                  <a:noFill/>
                  <a:round/>
                  <a:headEnd/>
                  <a:tailEnd/>
                </a:ln>
              </p:spPr>
              <p:txBody>
                <a:bodyPr/>
                <a:lstStyle/>
                <a:p>
                  <a:endParaRPr lang="en-US"/>
                </a:p>
              </p:txBody>
            </p:sp>
            <p:sp>
              <p:nvSpPr>
                <p:cNvPr id="388143" name="Freeform 47"/>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path>
                  </a:pathLst>
                </a:custGeom>
                <a:noFill/>
                <a:ln w="6350">
                  <a:solidFill>
                    <a:srgbClr val="000000"/>
                  </a:solidFill>
                  <a:prstDash val="solid"/>
                  <a:round/>
                  <a:headEnd/>
                  <a:tailEnd/>
                </a:ln>
              </p:spPr>
              <p:txBody>
                <a:bodyPr/>
                <a:lstStyle/>
                <a:p>
                  <a:endParaRPr lang="en-US"/>
                </a:p>
              </p:txBody>
            </p:sp>
            <p:sp>
              <p:nvSpPr>
                <p:cNvPr id="388144" name="Freeform 48"/>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close/>
                    </a:path>
                  </a:pathLst>
                </a:custGeom>
                <a:solidFill>
                  <a:srgbClr val="FFFFE5"/>
                </a:solidFill>
                <a:ln w="9525">
                  <a:noFill/>
                  <a:round/>
                  <a:headEnd/>
                  <a:tailEnd/>
                </a:ln>
              </p:spPr>
              <p:txBody>
                <a:bodyPr/>
                <a:lstStyle/>
                <a:p>
                  <a:endParaRPr lang="en-US"/>
                </a:p>
              </p:txBody>
            </p:sp>
            <p:sp>
              <p:nvSpPr>
                <p:cNvPr id="388145" name="Freeform 49"/>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path>
                  </a:pathLst>
                </a:custGeom>
                <a:noFill/>
                <a:ln w="6350">
                  <a:solidFill>
                    <a:srgbClr val="000000"/>
                  </a:solidFill>
                  <a:prstDash val="solid"/>
                  <a:round/>
                  <a:headEnd/>
                  <a:tailEnd/>
                </a:ln>
              </p:spPr>
              <p:txBody>
                <a:bodyPr/>
                <a:lstStyle/>
                <a:p>
                  <a:endParaRPr lang="en-US"/>
                </a:p>
              </p:txBody>
            </p:sp>
            <p:sp>
              <p:nvSpPr>
                <p:cNvPr id="388146" name="Freeform 50"/>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close/>
                    </a:path>
                  </a:pathLst>
                </a:custGeom>
                <a:solidFill>
                  <a:srgbClr val="D6C656"/>
                </a:solidFill>
                <a:ln w="9525">
                  <a:noFill/>
                  <a:round/>
                  <a:headEnd/>
                  <a:tailEnd/>
                </a:ln>
              </p:spPr>
              <p:txBody>
                <a:bodyPr/>
                <a:lstStyle/>
                <a:p>
                  <a:endParaRPr lang="en-US"/>
                </a:p>
              </p:txBody>
            </p:sp>
            <p:sp>
              <p:nvSpPr>
                <p:cNvPr id="388147" name="Freeform 51"/>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path>
                  </a:pathLst>
                </a:custGeom>
                <a:noFill/>
                <a:ln w="6350">
                  <a:solidFill>
                    <a:srgbClr val="000000"/>
                  </a:solidFill>
                  <a:prstDash val="solid"/>
                  <a:round/>
                  <a:headEnd/>
                  <a:tailEnd/>
                </a:ln>
              </p:spPr>
              <p:txBody>
                <a:bodyPr/>
                <a:lstStyle/>
                <a:p>
                  <a:endParaRPr lang="en-US"/>
                </a:p>
              </p:txBody>
            </p:sp>
            <p:sp>
              <p:nvSpPr>
                <p:cNvPr id="388148" name="Freeform 52"/>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close/>
                    </a:path>
                  </a:pathLst>
                </a:custGeom>
                <a:solidFill>
                  <a:srgbClr val="7FFF00"/>
                </a:solidFill>
                <a:ln w="9525">
                  <a:noFill/>
                  <a:round/>
                  <a:headEnd/>
                  <a:tailEnd/>
                </a:ln>
              </p:spPr>
              <p:txBody>
                <a:bodyPr/>
                <a:lstStyle/>
                <a:p>
                  <a:endParaRPr lang="en-US"/>
                </a:p>
              </p:txBody>
            </p:sp>
            <p:sp>
              <p:nvSpPr>
                <p:cNvPr id="388149" name="Freeform 53"/>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path>
                  </a:pathLst>
                </a:custGeom>
                <a:noFill/>
                <a:ln w="6350">
                  <a:solidFill>
                    <a:srgbClr val="000000"/>
                  </a:solidFill>
                  <a:prstDash val="solid"/>
                  <a:round/>
                  <a:headEnd/>
                  <a:tailEnd/>
                </a:ln>
              </p:spPr>
              <p:txBody>
                <a:bodyPr/>
                <a:lstStyle/>
                <a:p>
                  <a:endParaRPr lang="en-US"/>
                </a:p>
              </p:txBody>
            </p:sp>
            <p:sp>
              <p:nvSpPr>
                <p:cNvPr id="388150" name="Freeform 54"/>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8151" name="Freeform 55"/>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8152" name="Freeform 56"/>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close/>
                    </a:path>
                  </a:pathLst>
                </a:custGeom>
                <a:solidFill>
                  <a:srgbClr val="D6C656"/>
                </a:solidFill>
                <a:ln w="9525">
                  <a:noFill/>
                  <a:round/>
                  <a:headEnd/>
                  <a:tailEnd/>
                </a:ln>
              </p:spPr>
              <p:txBody>
                <a:bodyPr/>
                <a:lstStyle/>
                <a:p>
                  <a:endParaRPr lang="en-US"/>
                </a:p>
              </p:txBody>
            </p:sp>
            <p:sp>
              <p:nvSpPr>
                <p:cNvPr id="388153" name="Freeform 57"/>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path>
                  </a:pathLst>
                </a:custGeom>
                <a:noFill/>
                <a:ln w="6350">
                  <a:solidFill>
                    <a:srgbClr val="000000"/>
                  </a:solidFill>
                  <a:prstDash val="solid"/>
                  <a:round/>
                  <a:headEnd/>
                  <a:tailEnd/>
                </a:ln>
              </p:spPr>
              <p:txBody>
                <a:bodyPr/>
                <a:lstStyle/>
                <a:p>
                  <a:endParaRPr lang="en-US"/>
                </a:p>
              </p:txBody>
            </p:sp>
            <p:sp>
              <p:nvSpPr>
                <p:cNvPr id="388154" name="Freeform 58"/>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close/>
                    </a:path>
                  </a:pathLst>
                </a:custGeom>
                <a:solidFill>
                  <a:srgbClr val="B26B33"/>
                </a:solidFill>
                <a:ln w="9525">
                  <a:noFill/>
                  <a:round/>
                  <a:headEnd/>
                  <a:tailEnd/>
                </a:ln>
              </p:spPr>
              <p:txBody>
                <a:bodyPr/>
                <a:lstStyle/>
                <a:p>
                  <a:endParaRPr lang="en-US"/>
                </a:p>
              </p:txBody>
            </p:sp>
            <p:sp>
              <p:nvSpPr>
                <p:cNvPr id="388155" name="Freeform 59"/>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path>
                  </a:pathLst>
                </a:custGeom>
                <a:noFill/>
                <a:ln w="6350">
                  <a:solidFill>
                    <a:srgbClr val="000000"/>
                  </a:solidFill>
                  <a:prstDash val="solid"/>
                  <a:round/>
                  <a:headEnd/>
                  <a:tailEnd/>
                </a:ln>
              </p:spPr>
              <p:txBody>
                <a:bodyPr/>
                <a:lstStyle/>
                <a:p>
                  <a:endParaRPr lang="en-US"/>
                </a:p>
              </p:txBody>
            </p:sp>
            <p:sp>
              <p:nvSpPr>
                <p:cNvPr id="388156" name="Freeform 60"/>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close/>
                    </a:path>
                  </a:pathLst>
                </a:custGeom>
                <a:solidFill>
                  <a:srgbClr val="D6C656"/>
                </a:solidFill>
                <a:ln w="9525">
                  <a:noFill/>
                  <a:round/>
                  <a:headEnd/>
                  <a:tailEnd/>
                </a:ln>
              </p:spPr>
              <p:txBody>
                <a:bodyPr/>
                <a:lstStyle/>
                <a:p>
                  <a:endParaRPr lang="en-US"/>
                </a:p>
              </p:txBody>
            </p:sp>
            <p:sp>
              <p:nvSpPr>
                <p:cNvPr id="388157" name="Freeform 61"/>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path>
                  </a:pathLst>
                </a:custGeom>
                <a:noFill/>
                <a:ln w="6350">
                  <a:solidFill>
                    <a:srgbClr val="000000"/>
                  </a:solidFill>
                  <a:prstDash val="solid"/>
                  <a:round/>
                  <a:headEnd/>
                  <a:tailEnd/>
                </a:ln>
              </p:spPr>
              <p:txBody>
                <a:bodyPr/>
                <a:lstStyle/>
                <a:p>
                  <a:endParaRPr lang="en-US"/>
                </a:p>
              </p:txBody>
            </p:sp>
            <p:sp>
              <p:nvSpPr>
                <p:cNvPr id="388158" name="Line 62"/>
                <p:cNvSpPr>
                  <a:spLocks noChangeAspect="1" noChangeShapeType="1"/>
                </p:cNvSpPr>
                <p:nvPr/>
              </p:nvSpPr>
              <p:spPr bwMode="auto">
                <a:xfrm flipV="1">
                  <a:off x="1289" y="2744"/>
                  <a:ext cx="15" cy="11"/>
                </a:xfrm>
                <a:prstGeom prst="line">
                  <a:avLst/>
                </a:prstGeom>
                <a:noFill/>
                <a:ln w="6350">
                  <a:solidFill>
                    <a:srgbClr val="000000"/>
                  </a:solidFill>
                  <a:round/>
                  <a:headEnd/>
                  <a:tailEnd/>
                </a:ln>
              </p:spPr>
              <p:txBody>
                <a:bodyPr/>
                <a:lstStyle/>
                <a:p>
                  <a:endParaRPr lang="en-US"/>
                </a:p>
              </p:txBody>
            </p:sp>
            <p:sp>
              <p:nvSpPr>
                <p:cNvPr id="388159" name="Line 63"/>
                <p:cNvSpPr>
                  <a:spLocks noChangeAspect="1" noChangeShapeType="1"/>
                </p:cNvSpPr>
                <p:nvPr/>
              </p:nvSpPr>
              <p:spPr bwMode="auto">
                <a:xfrm flipV="1">
                  <a:off x="1289" y="2763"/>
                  <a:ext cx="15" cy="15"/>
                </a:xfrm>
                <a:prstGeom prst="line">
                  <a:avLst/>
                </a:prstGeom>
                <a:noFill/>
                <a:ln w="6350">
                  <a:solidFill>
                    <a:srgbClr val="000000"/>
                  </a:solidFill>
                  <a:round/>
                  <a:headEnd/>
                  <a:tailEnd/>
                </a:ln>
              </p:spPr>
              <p:txBody>
                <a:bodyPr/>
                <a:lstStyle/>
                <a:p>
                  <a:endParaRPr lang="en-US"/>
                </a:p>
              </p:txBody>
            </p:sp>
            <p:sp>
              <p:nvSpPr>
                <p:cNvPr id="388160" name="Freeform 64"/>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close/>
                    </a:path>
                  </a:pathLst>
                </a:custGeom>
                <a:solidFill>
                  <a:srgbClr val="BFBFBF"/>
                </a:solidFill>
                <a:ln w="9525">
                  <a:noFill/>
                  <a:round/>
                  <a:headEnd/>
                  <a:tailEnd/>
                </a:ln>
              </p:spPr>
              <p:txBody>
                <a:bodyPr/>
                <a:lstStyle/>
                <a:p>
                  <a:endParaRPr lang="en-US"/>
                </a:p>
              </p:txBody>
            </p:sp>
            <p:sp>
              <p:nvSpPr>
                <p:cNvPr id="388161" name="Freeform 65"/>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path>
                  </a:pathLst>
                </a:custGeom>
                <a:noFill/>
                <a:ln w="6350">
                  <a:solidFill>
                    <a:srgbClr val="000000"/>
                  </a:solidFill>
                  <a:prstDash val="solid"/>
                  <a:round/>
                  <a:headEnd/>
                  <a:tailEnd/>
                </a:ln>
              </p:spPr>
              <p:txBody>
                <a:bodyPr/>
                <a:lstStyle/>
                <a:p>
                  <a:endParaRPr lang="en-US"/>
                </a:p>
              </p:txBody>
            </p:sp>
            <p:sp>
              <p:nvSpPr>
                <p:cNvPr id="388162" name="Freeform 66"/>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close/>
                    </a:path>
                  </a:pathLst>
                </a:custGeom>
                <a:solidFill>
                  <a:srgbClr val="F7F7E0"/>
                </a:solidFill>
                <a:ln w="9525">
                  <a:noFill/>
                  <a:round/>
                  <a:headEnd/>
                  <a:tailEnd/>
                </a:ln>
              </p:spPr>
              <p:txBody>
                <a:bodyPr/>
                <a:lstStyle/>
                <a:p>
                  <a:endParaRPr lang="en-US"/>
                </a:p>
              </p:txBody>
            </p:sp>
            <p:sp>
              <p:nvSpPr>
                <p:cNvPr id="388163" name="Freeform 67"/>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path>
                  </a:pathLst>
                </a:custGeom>
                <a:noFill/>
                <a:ln w="6350">
                  <a:solidFill>
                    <a:srgbClr val="000000"/>
                  </a:solidFill>
                  <a:prstDash val="solid"/>
                  <a:round/>
                  <a:headEnd/>
                  <a:tailEnd/>
                </a:ln>
              </p:spPr>
              <p:txBody>
                <a:bodyPr/>
                <a:lstStyle/>
                <a:p>
                  <a:endParaRPr lang="en-US"/>
                </a:p>
              </p:txBody>
            </p:sp>
            <p:sp>
              <p:nvSpPr>
                <p:cNvPr id="388164" name="Freeform 68"/>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close/>
                    </a:path>
                  </a:pathLst>
                </a:custGeom>
                <a:solidFill>
                  <a:srgbClr val="FFE5CC"/>
                </a:solidFill>
                <a:ln w="9525">
                  <a:noFill/>
                  <a:round/>
                  <a:headEnd/>
                  <a:tailEnd/>
                </a:ln>
              </p:spPr>
              <p:txBody>
                <a:bodyPr/>
                <a:lstStyle/>
                <a:p>
                  <a:endParaRPr lang="en-US"/>
                </a:p>
              </p:txBody>
            </p:sp>
            <p:sp>
              <p:nvSpPr>
                <p:cNvPr id="388165" name="Freeform 69"/>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path>
                  </a:pathLst>
                </a:custGeom>
                <a:noFill/>
                <a:ln w="6350">
                  <a:solidFill>
                    <a:srgbClr val="000000"/>
                  </a:solidFill>
                  <a:prstDash val="solid"/>
                  <a:round/>
                  <a:headEnd/>
                  <a:tailEnd/>
                </a:ln>
              </p:spPr>
              <p:txBody>
                <a:bodyPr/>
                <a:lstStyle/>
                <a:p>
                  <a:endParaRPr lang="en-US"/>
                </a:p>
              </p:txBody>
            </p:sp>
            <p:sp>
              <p:nvSpPr>
                <p:cNvPr id="388166" name="Freeform 70"/>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close/>
                    </a:path>
                  </a:pathLst>
                </a:custGeom>
                <a:solidFill>
                  <a:srgbClr val="BFBFBF"/>
                </a:solidFill>
                <a:ln w="9525">
                  <a:noFill/>
                  <a:round/>
                  <a:headEnd/>
                  <a:tailEnd/>
                </a:ln>
              </p:spPr>
              <p:txBody>
                <a:bodyPr/>
                <a:lstStyle/>
                <a:p>
                  <a:endParaRPr lang="en-US"/>
                </a:p>
              </p:txBody>
            </p:sp>
            <p:sp>
              <p:nvSpPr>
                <p:cNvPr id="388167" name="Freeform 71"/>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path>
                  </a:pathLst>
                </a:custGeom>
                <a:noFill/>
                <a:ln w="6350">
                  <a:solidFill>
                    <a:srgbClr val="000000"/>
                  </a:solidFill>
                  <a:prstDash val="solid"/>
                  <a:round/>
                  <a:headEnd/>
                  <a:tailEnd/>
                </a:ln>
              </p:spPr>
              <p:txBody>
                <a:bodyPr/>
                <a:lstStyle/>
                <a:p>
                  <a:endParaRPr lang="en-US"/>
                </a:p>
              </p:txBody>
            </p:sp>
            <p:sp>
              <p:nvSpPr>
                <p:cNvPr id="388168" name="Freeform 72"/>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close/>
                    </a:path>
                  </a:pathLst>
                </a:custGeom>
                <a:solidFill>
                  <a:srgbClr val="FF003F"/>
                </a:solidFill>
                <a:ln w="9525">
                  <a:noFill/>
                  <a:round/>
                  <a:headEnd/>
                  <a:tailEnd/>
                </a:ln>
              </p:spPr>
              <p:txBody>
                <a:bodyPr/>
                <a:lstStyle/>
                <a:p>
                  <a:endParaRPr lang="en-US"/>
                </a:p>
              </p:txBody>
            </p:sp>
            <p:sp>
              <p:nvSpPr>
                <p:cNvPr id="388169" name="Freeform 73"/>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path>
                  </a:pathLst>
                </a:custGeom>
                <a:noFill/>
                <a:ln w="6350">
                  <a:solidFill>
                    <a:srgbClr val="000000"/>
                  </a:solidFill>
                  <a:prstDash val="solid"/>
                  <a:round/>
                  <a:headEnd/>
                  <a:tailEnd/>
                </a:ln>
              </p:spPr>
              <p:txBody>
                <a:bodyPr/>
                <a:lstStyle/>
                <a:p>
                  <a:endParaRPr lang="en-US"/>
                </a:p>
              </p:txBody>
            </p:sp>
            <p:sp>
              <p:nvSpPr>
                <p:cNvPr id="388170" name="Freeform 74"/>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close/>
                    </a:path>
                  </a:pathLst>
                </a:custGeom>
                <a:solidFill>
                  <a:srgbClr val="7FFF00"/>
                </a:solidFill>
                <a:ln w="9525">
                  <a:noFill/>
                  <a:round/>
                  <a:headEnd/>
                  <a:tailEnd/>
                </a:ln>
              </p:spPr>
              <p:txBody>
                <a:bodyPr/>
                <a:lstStyle/>
                <a:p>
                  <a:endParaRPr lang="en-US"/>
                </a:p>
              </p:txBody>
            </p:sp>
            <p:sp>
              <p:nvSpPr>
                <p:cNvPr id="388171" name="Freeform 75"/>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path>
                  </a:pathLst>
                </a:custGeom>
                <a:noFill/>
                <a:ln w="6350">
                  <a:solidFill>
                    <a:srgbClr val="000000"/>
                  </a:solidFill>
                  <a:prstDash val="solid"/>
                  <a:round/>
                  <a:headEnd/>
                  <a:tailEnd/>
                </a:ln>
              </p:spPr>
              <p:txBody>
                <a:bodyPr/>
                <a:lstStyle/>
                <a:p>
                  <a:endParaRPr lang="en-US"/>
                </a:p>
              </p:txBody>
            </p:sp>
            <p:sp>
              <p:nvSpPr>
                <p:cNvPr id="388172" name="Freeform 76"/>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close/>
                    </a:path>
                  </a:pathLst>
                </a:custGeom>
                <a:solidFill>
                  <a:srgbClr val="FF003F"/>
                </a:solidFill>
                <a:ln w="9525">
                  <a:noFill/>
                  <a:round/>
                  <a:headEnd/>
                  <a:tailEnd/>
                </a:ln>
              </p:spPr>
              <p:txBody>
                <a:bodyPr/>
                <a:lstStyle/>
                <a:p>
                  <a:endParaRPr lang="en-US"/>
                </a:p>
              </p:txBody>
            </p:sp>
            <p:sp>
              <p:nvSpPr>
                <p:cNvPr id="388173" name="Freeform 77"/>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8174" name="Freeform 78"/>
                <p:cNvSpPr>
                  <a:spLocks noChangeAspect="1"/>
                </p:cNvSpPr>
                <p:nvPr/>
              </p:nvSpPr>
              <p:spPr bwMode="auto">
                <a:xfrm>
                  <a:off x="1079" y="2869"/>
                  <a:ext cx="7" cy="30"/>
                </a:xfrm>
                <a:custGeom>
                  <a:avLst/>
                  <a:gdLst/>
                  <a:ahLst/>
                  <a:cxnLst>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close/>
                    </a:path>
                  </a:pathLst>
                </a:custGeom>
                <a:solidFill>
                  <a:srgbClr val="FFFFFF"/>
                </a:solidFill>
                <a:ln w="9525">
                  <a:noFill/>
                  <a:round/>
                  <a:headEnd/>
                  <a:tailEnd/>
                </a:ln>
              </p:spPr>
              <p:txBody>
                <a:bodyPr/>
                <a:lstStyle/>
                <a:p>
                  <a:endParaRPr lang="en-US"/>
                </a:p>
              </p:txBody>
            </p:sp>
            <p:sp>
              <p:nvSpPr>
                <p:cNvPr id="388175" name="Freeform 79"/>
                <p:cNvSpPr>
                  <a:spLocks noChangeAspect="1"/>
                </p:cNvSpPr>
                <p:nvPr/>
              </p:nvSpPr>
              <p:spPr bwMode="auto">
                <a:xfrm>
                  <a:off x="1079" y="2869"/>
                  <a:ext cx="7" cy="30"/>
                </a:xfrm>
                <a:custGeom>
                  <a:avLst/>
                  <a:gdLst/>
                  <a:ahLst/>
                  <a:cxnLst>
                    <a:cxn ang="0">
                      <a:pos x="3" y="0"/>
                    </a:cxn>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3" y="0"/>
                      </a:ln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path>
                  </a:pathLst>
                </a:custGeom>
                <a:noFill/>
                <a:ln w="6350">
                  <a:solidFill>
                    <a:srgbClr val="000000"/>
                  </a:solidFill>
                  <a:prstDash val="solid"/>
                  <a:round/>
                  <a:headEnd/>
                  <a:tailEnd/>
                </a:ln>
              </p:spPr>
              <p:txBody>
                <a:bodyPr/>
                <a:lstStyle/>
                <a:p>
                  <a:endParaRPr lang="en-US"/>
                </a:p>
              </p:txBody>
            </p:sp>
            <p:sp>
              <p:nvSpPr>
                <p:cNvPr id="388176" name="Freeform 80"/>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close/>
                    </a:path>
                  </a:pathLst>
                </a:custGeom>
                <a:solidFill>
                  <a:srgbClr val="000000"/>
                </a:solidFill>
                <a:ln w="9525">
                  <a:noFill/>
                  <a:round/>
                  <a:headEnd/>
                  <a:tailEnd/>
                </a:ln>
              </p:spPr>
              <p:txBody>
                <a:bodyPr/>
                <a:lstStyle/>
                <a:p>
                  <a:endParaRPr lang="en-US"/>
                </a:p>
              </p:txBody>
            </p:sp>
            <p:sp>
              <p:nvSpPr>
                <p:cNvPr id="388177" name="Freeform 81"/>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path>
                  </a:pathLst>
                </a:custGeom>
                <a:noFill/>
                <a:ln w="6350">
                  <a:solidFill>
                    <a:srgbClr val="000000"/>
                  </a:solidFill>
                  <a:prstDash val="solid"/>
                  <a:round/>
                  <a:headEnd/>
                  <a:tailEnd/>
                </a:ln>
              </p:spPr>
              <p:txBody>
                <a:bodyPr/>
                <a:lstStyle/>
                <a:p>
                  <a:endParaRPr lang="en-US"/>
                </a:p>
              </p:txBody>
            </p:sp>
            <p:sp>
              <p:nvSpPr>
                <p:cNvPr id="388178" name="Line 82"/>
                <p:cNvSpPr>
                  <a:spLocks noChangeAspect="1" noChangeShapeType="1"/>
                </p:cNvSpPr>
                <p:nvPr/>
              </p:nvSpPr>
              <p:spPr bwMode="auto">
                <a:xfrm flipV="1">
                  <a:off x="1090" y="2877"/>
                  <a:ext cx="4" cy="3"/>
                </a:xfrm>
                <a:prstGeom prst="line">
                  <a:avLst/>
                </a:prstGeom>
                <a:noFill/>
                <a:ln w="6350">
                  <a:solidFill>
                    <a:srgbClr val="000000"/>
                  </a:solidFill>
                  <a:round/>
                  <a:headEnd/>
                  <a:tailEnd/>
                </a:ln>
              </p:spPr>
              <p:txBody>
                <a:bodyPr/>
                <a:lstStyle/>
                <a:p>
                  <a:endParaRPr lang="en-US"/>
                </a:p>
              </p:txBody>
            </p:sp>
            <p:sp>
              <p:nvSpPr>
                <p:cNvPr id="388179" name="Freeform 83"/>
                <p:cNvSpPr>
                  <a:spLocks noChangeAspect="1"/>
                </p:cNvSpPr>
                <p:nvPr/>
              </p:nvSpPr>
              <p:spPr bwMode="auto">
                <a:xfrm>
                  <a:off x="1086" y="2858"/>
                  <a:ext cx="8" cy="11"/>
                </a:xfrm>
                <a:custGeom>
                  <a:avLst/>
                  <a:gdLst/>
                  <a:ahLst/>
                  <a:cxnLst>
                    <a:cxn ang="0">
                      <a:pos x="0" y="11"/>
                    </a:cxn>
                    <a:cxn ang="0">
                      <a:pos x="4" y="0"/>
                    </a:cxn>
                    <a:cxn ang="0">
                      <a:pos x="8" y="0"/>
                    </a:cxn>
                  </a:cxnLst>
                  <a:rect l="0" t="0" r="r" b="b"/>
                  <a:pathLst>
                    <a:path w="8" h="11">
                      <a:moveTo>
                        <a:pt x="0" y="11"/>
                      </a:moveTo>
                      <a:lnTo>
                        <a:pt x="4" y="0"/>
                      </a:lnTo>
                      <a:lnTo>
                        <a:pt x="8" y="0"/>
                      </a:lnTo>
                    </a:path>
                  </a:pathLst>
                </a:custGeom>
                <a:noFill/>
                <a:ln w="6350">
                  <a:solidFill>
                    <a:srgbClr val="000000"/>
                  </a:solidFill>
                  <a:prstDash val="solid"/>
                  <a:round/>
                  <a:headEnd/>
                  <a:tailEnd/>
                </a:ln>
              </p:spPr>
              <p:txBody>
                <a:bodyPr/>
                <a:lstStyle/>
                <a:p>
                  <a:endParaRPr lang="en-US"/>
                </a:p>
              </p:txBody>
            </p:sp>
            <p:sp>
              <p:nvSpPr>
                <p:cNvPr id="388180" name="Freeform 84"/>
                <p:cNvSpPr>
                  <a:spLocks noChangeAspect="1"/>
                </p:cNvSpPr>
                <p:nvPr/>
              </p:nvSpPr>
              <p:spPr bwMode="auto">
                <a:xfrm>
                  <a:off x="1086" y="2888"/>
                  <a:ext cx="8" cy="8"/>
                </a:xfrm>
                <a:custGeom>
                  <a:avLst/>
                  <a:gdLst/>
                  <a:ahLst/>
                  <a:cxnLst>
                    <a:cxn ang="0">
                      <a:pos x="0" y="0"/>
                    </a:cxn>
                    <a:cxn ang="0">
                      <a:pos x="4" y="8"/>
                    </a:cxn>
                    <a:cxn ang="0">
                      <a:pos x="8" y="4"/>
                    </a:cxn>
                  </a:cxnLst>
                  <a:rect l="0" t="0" r="r" b="b"/>
                  <a:pathLst>
                    <a:path w="8" h="8">
                      <a:moveTo>
                        <a:pt x="0" y="0"/>
                      </a:moveTo>
                      <a:lnTo>
                        <a:pt x="4" y="8"/>
                      </a:lnTo>
                      <a:lnTo>
                        <a:pt x="8" y="4"/>
                      </a:lnTo>
                    </a:path>
                  </a:pathLst>
                </a:custGeom>
                <a:noFill/>
                <a:ln w="6350">
                  <a:solidFill>
                    <a:srgbClr val="000000"/>
                  </a:solidFill>
                  <a:prstDash val="solid"/>
                  <a:round/>
                  <a:headEnd/>
                  <a:tailEnd/>
                </a:ln>
              </p:spPr>
              <p:txBody>
                <a:bodyPr/>
                <a:lstStyle/>
                <a:p>
                  <a:endParaRPr lang="en-US"/>
                </a:p>
              </p:txBody>
            </p:sp>
            <p:sp>
              <p:nvSpPr>
                <p:cNvPr id="388181" name="Freeform 85"/>
                <p:cNvSpPr>
                  <a:spLocks noChangeAspect="1" noEditPoints="1"/>
                </p:cNvSpPr>
                <p:nvPr/>
              </p:nvSpPr>
              <p:spPr bwMode="auto">
                <a:xfrm>
                  <a:off x="1094" y="2869"/>
                  <a:ext cx="3" cy="8"/>
                </a:xfrm>
                <a:custGeom>
                  <a:avLst/>
                  <a:gdLst/>
                  <a:ahLst/>
                  <a:cxnLst>
                    <a:cxn ang="0">
                      <a:pos x="0" y="8"/>
                    </a:cxn>
                    <a:cxn ang="0">
                      <a:pos x="0" y="4"/>
                    </a:cxn>
                    <a:cxn ang="0">
                      <a:pos x="0" y="4"/>
                    </a:cxn>
                    <a:cxn ang="0">
                      <a:pos x="0" y="8"/>
                    </a:cxn>
                    <a:cxn ang="0">
                      <a:pos x="0" y="8"/>
                    </a:cxn>
                    <a:cxn ang="0">
                      <a:pos x="0" y="8"/>
                    </a:cxn>
                    <a:cxn ang="0">
                      <a:pos x="0" y="8"/>
                    </a:cxn>
                    <a:cxn ang="0">
                      <a:pos x="0" y="8"/>
                    </a:cxn>
                    <a:cxn ang="0">
                      <a:pos x="0" y="4"/>
                    </a:cxn>
                    <a:cxn ang="0">
                      <a:pos x="3" y="4"/>
                    </a:cxn>
                    <a:cxn ang="0">
                      <a:pos x="3" y="8"/>
                    </a:cxn>
                    <a:cxn ang="0">
                      <a:pos x="0" y="8"/>
                    </a:cxn>
                    <a:cxn ang="0">
                      <a:pos x="0" y="8"/>
                    </a:cxn>
                    <a:cxn ang="0">
                      <a:pos x="0" y="8"/>
                    </a:cxn>
                    <a:cxn ang="0">
                      <a:pos x="0" y="8"/>
                    </a:cxn>
                    <a:cxn ang="0">
                      <a:pos x="0" y="8"/>
                    </a:cxn>
                    <a:cxn ang="0">
                      <a:pos x="3" y="8"/>
                    </a:cxn>
                    <a:cxn ang="0">
                      <a:pos x="3" y="8"/>
                    </a:cxn>
                    <a:cxn ang="0">
                      <a:pos x="3" y="4"/>
                    </a:cxn>
                    <a:cxn ang="0">
                      <a:pos x="3" y="4"/>
                    </a:cxn>
                    <a:cxn ang="0">
                      <a:pos x="3" y="8"/>
                    </a:cxn>
                    <a:cxn ang="0">
                      <a:pos x="3" y="4"/>
                    </a:cxn>
                    <a:cxn ang="0">
                      <a:pos x="3" y="4"/>
                    </a:cxn>
                    <a:cxn ang="0">
                      <a:pos x="3" y="8"/>
                    </a:cxn>
                    <a:cxn ang="0">
                      <a:pos x="3" y="8"/>
                    </a:cxn>
                    <a:cxn ang="0">
                      <a:pos x="3" y="4"/>
                    </a:cxn>
                    <a:cxn ang="0">
                      <a:pos x="3" y="8"/>
                    </a:cxn>
                    <a:cxn ang="0">
                      <a:pos x="3" y="8"/>
                    </a:cxn>
                    <a:cxn ang="0">
                      <a:pos x="3" y="8"/>
                    </a:cxn>
                    <a:cxn ang="0">
                      <a:pos x="3" y="4"/>
                    </a:cxn>
                    <a:cxn ang="0">
                      <a:pos x="3" y="8"/>
                    </a:cxn>
                    <a:cxn ang="0">
                      <a:pos x="3" y="8"/>
                    </a:cxn>
                    <a:cxn ang="0">
                      <a:pos x="3" y="0"/>
                    </a:cxn>
                    <a:cxn ang="0">
                      <a:pos x="3" y="0"/>
                    </a:cxn>
                    <a:cxn ang="0">
                      <a:pos x="3" y="8"/>
                    </a:cxn>
                    <a:cxn ang="0">
                      <a:pos x="3" y="8"/>
                    </a:cxn>
                  </a:cxnLst>
                  <a:rect l="0" t="0" r="r" b="b"/>
                  <a:pathLst>
                    <a:path w="3" h="8">
                      <a:moveTo>
                        <a:pt x="0" y="8"/>
                      </a:moveTo>
                      <a:lnTo>
                        <a:pt x="0" y="4"/>
                      </a:lnTo>
                      <a:lnTo>
                        <a:pt x="0" y="4"/>
                      </a:lnTo>
                      <a:lnTo>
                        <a:pt x="0" y="8"/>
                      </a:lnTo>
                      <a:lnTo>
                        <a:pt x="0" y="8"/>
                      </a:lnTo>
                      <a:lnTo>
                        <a:pt x="0" y="8"/>
                      </a:lnTo>
                      <a:lnTo>
                        <a:pt x="0" y="8"/>
                      </a:lnTo>
                      <a:lnTo>
                        <a:pt x="0" y="8"/>
                      </a:lnTo>
                      <a:lnTo>
                        <a:pt x="0" y="4"/>
                      </a:lnTo>
                      <a:lnTo>
                        <a:pt x="3" y="4"/>
                      </a:lnTo>
                      <a:lnTo>
                        <a:pt x="3" y="8"/>
                      </a:lnTo>
                      <a:lnTo>
                        <a:pt x="0" y="8"/>
                      </a:lnTo>
                      <a:lnTo>
                        <a:pt x="0" y="8"/>
                      </a:lnTo>
                      <a:lnTo>
                        <a:pt x="0" y="8"/>
                      </a:lnTo>
                      <a:lnTo>
                        <a:pt x="0" y="8"/>
                      </a:lnTo>
                      <a:lnTo>
                        <a:pt x="0" y="8"/>
                      </a:lnTo>
                      <a:close/>
                      <a:moveTo>
                        <a:pt x="3" y="8"/>
                      </a:moveTo>
                      <a:lnTo>
                        <a:pt x="3" y="8"/>
                      </a:lnTo>
                      <a:lnTo>
                        <a:pt x="3" y="4"/>
                      </a:lnTo>
                      <a:lnTo>
                        <a:pt x="3" y="4"/>
                      </a:lnTo>
                      <a:lnTo>
                        <a:pt x="3" y="8"/>
                      </a:lnTo>
                      <a:lnTo>
                        <a:pt x="3" y="4"/>
                      </a:lnTo>
                      <a:lnTo>
                        <a:pt x="3" y="4"/>
                      </a:lnTo>
                      <a:lnTo>
                        <a:pt x="3" y="8"/>
                      </a:lnTo>
                      <a:lnTo>
                        <a:pt x="3" y="8"/>
                      </a:lnTo>
                      <a:lnTo>
                        <a:pt x="3" y="4"/>
                      </a:lnTo>
                      <a:lnTo>
                        <a:pt x="3" y="8"/>
                      </a:lnTo>
                      <a:lnTo>
                        <a:pt x="3" y="8"/>
                      </a:lnTo>
                      <a:close/>
                      <a:moveTo>
                        <a:pt x="3" y="8"/>
                      </a:moveTo>
                      <a:lnTo>
                        <a:pt x="3" y="4"/>
                      </a:lnTo>
                      <a:lnTo>
                        <a:pt x="3" y="8"/>
                      </a:lnTo>
                      <a:lnTo>
                        <a:pt x="3" y="8"/>
                      </a:lnTo>
                      <a:lnTo>
                        <a:pt x="3" y="0"/>
                      </a:lnTo>
                      <a:lnTo>
                        <a:pt x="3" y="0"/>
                      </a:lnTo>
                      <a:lnTo>
                        <a:pt x="3" y="8"/>
                      </a:lnTo>
                      <a:lnTo>
                        <a:pt x="3" y="8"/>
                      </a:lnTo>
                      <a:close/>
                    </a:path>
                  </a:pathLst>
                </a:custGeom>
                <a:solidFill>
                  <a:srgbClr val="000000"/>
                </a:solidFill>
                <a:ln w="9525">
                  <a:noFill/>
                  <a:round/>
                  <a:headEnd/>
                  <a:tailEnd/>
                </a:ln>
              </p:spPr>
              <p:txBody>
                <a:bodyPr/>
                <a:lstStyle/>
                <a:p>
                  <a:endParaRPr lang="en-US"/>
                </a:p>
              </p:txBody>
            </p:sp>
            <p:sp>
              <p:nvSpPr>
                <p:cNvPr id="388182" name="Freeform 86"/>
                <p:cNvSpPr>
                  <a:spLocks noChangeAspect="1" noEditPoints="1"/>
                </p:cNvSpPr>
                <p:nvPr/>
              </p:nvSpPr>
              <p:spPr bwMode="auto">
                <a:xfrm>
                  <a:off x="1097" y="2869"/>
                  <a:ext cx="4" cy="8"/>
                </a:xfrm>
                <a:custGeom>
                  <a:avLst/>
                  <a:gdLst/>
                  <a:ahLst/>
                  <a:cxnLst>
                    <a:cxn ang="0">
                      <a:pos x="0" y="4"/>
                    </a:cxn>
                    <a:cxn ang="0">
                      <a:pos x="0" y="0"/>
                    </a:cxn>
                    <a:cxn ang="0">
                      <a:pos x="0" y="0"/>
                    </a:cxn>
                    <a:cxn ang="0">
                      <a:pos x="0" y="4"/>
                    </a:cxn>
                    <a:cxn ang="0">
                      <a:pos x="0" y="4"/>
                    </a:cxn>
                    <a:cxn ang="0">
                      <a:pos x="0" y="8"/>
                    </a:cxn>
                    <a:cxn ang="0">
                      <a:pos x="0" y="8"/>
                    </a:cxn>
                    <a:cxn ang="0">
                      <a:pos x="0" y="4"/>
                    </a:cxn>
                    <a:cxn ang="0">
                      <a:pos x="0" y="4"/>
                    </a:cxn>
                    <a:cxn ang="0">
                      <a:pos x="0" y="4"/>
                    </a:cxn>
                    <a:cxn ang="0">
                      <a:pos x="0" y="8"/>
                    </a:cxn>
                    <a:cxn ang="0">
                      <a:pos x="0" y="4"/>
                    </a:cxn>
                    <a:cxn ang="0">
                      <a:pos x="0" y="4"/>
                    </a:cxn>
                    <a:cxn ang="0">
                      <a:pos x="0" y="4"/>
                    </a:cxn>
                    <a:cxn ang="0">
                      <a:pos x="0" y="0"/>
                    </a:cxn>
                    <a:cxn ang="0">
                      <a:pos x="0" y="0"/>
                    </a:cxn>
                    <a:cxn ang="0">
                      <a:pos x="0" y="4"/>
                    </a:cxn>
                    <a:cxn ang="0">
                      <a:pos x="0" y="4"/>
                    </a:cxn>
                    <a:cxn ang="0">
                      <a:pos x="4" y="0"/>
                    </a:cxn>
                    <a:cxn ang="0">
                      <a:pos x="4" y="0"/>
                    </a:cxn>
                    <a:cxn ang="0">
                      <a:pos x="4" y="0"/>
                    </a:cxn>
                    <a:cxn ang="0">
                      <a:pos x="4" y="0"/>
                    </a:cxn>
                    <a:cxn ang="0">
                      <a:pos x="0" y="4"/>
                    </a:cxn>
                    <a:cxn ang="0">
                      <a:pos x="4" y="4"/>
                    </a:cxn>
                    <a:cxn ang="0">
                      <a:pos x="4" y="4"/>
                    </a:cxn>
                    <a:cxn ang="0">
                      <a:pos x="4" y="4"/>
                    </a:cxn>
                    <a:cxn ang="0">
                      <a:pos x="0" y="4"/>
                    </a:cxn>
                    <a:cxn ang="0">
                      <a:pos x="0" y="4"/>
                    </a:cxn>
                    <a:cxn ang="0">
                      <a:pos x="4" y="0"/>
                    </a:cxn>
                    <a:cxn ang="0">
                      <a:pos x="4" y="4"/>
                    </a:cxn>
                    <a:cxn ang="0">
                      <a:pos x="4" y="0"/>
                    </a:cxn>
                    <a:cxn ang="0">
                      <a:pos x="4" y="4"/>
                    </a:cxn>
                    <a:cxn ang="0">
                      <a:pos x="4" y="0"/>
                    </a:cxn>
                    <a:cxn ang="0">
                      <a:pos x="4" y="4"/>
                    </a:cxn>
                    <a:cxn ang="0">
                      <a:pos x="4" y="4"/>
                    </a:cxn>
                  </a:cxnLst>
                  <a:rect l="0" t="0" r="r" b="b"/>
                  <a:pathLst>
                    <a:path w="4" h="8">
                      <a:moveTo>
                        <a:pt x="0" y="4"/>
                      </a:moveTo>
                      <a:lnTo>
                        <a:pt x="0" y="4"/>
                      </a:lnTo>
                      <a:lnTo>
                        <a:pt x="0" y="4"/>
                      </a:lnTo>
                      <a:lnTo>
                        <a:pt x="0" y="0"/>
                      </a:lnTo>
                      <a:lnTo>
                        <a:pt x="0" y="0"/>
                      </a:lnTo>
                      <a:lnTo>
                        <a:pt x="0" y="0"/>
                      </a:lnTo>
                      <a:lnTo>
                        <a:pt x="0" y="0"/>
                      </a:lnTo>
                      <a:lnTo>
                        <a:pt x="0" y="4"/>
                      </a:lnTo>
                      <a:lnTo>
                        <a:pt x="0" y="4"/>
                      </a:lnTo>
                      <a:lnTo>
                        <a:pt x="0" y="4"/>
                      </a:lnTo>
                      <a:lnTo>
                        <a:pt x="0" y="4"/>
                      </a:lnTo>
                      <a:lnTo>
                        <a:pt x="0" y="8"/>
                      </a:lnTo>
                      <a:lnTo>
                        <a:pt x="0" y="8"/>
                      </a:lnTo>
                      <a:lnTo>
                        <a:pt x="0" y="8"/>
                      </a:lnTo>
                      <a:lnTo>
                        <a:pt x="0" y="8"/>
                      </a:lnTo>
                      <a:lnTo>
                        <a:pt x="0" y="4"/>
                      </a:lnTo>
                      <a:lnTo>
                        <a:pt x="0" y="4"/>
                      </a:lnTo>
                      <a:lnTo>
                        <a:pt x="0" y="4"/>
                      </a:lnTo>
                      <a:close/>
                      <a:moveTo>
                        <a:pt x="0" y="4"/>
                      </a:moveTo>
                      <a:lnTo>
                        <a:pt x="0" y="4"/>
                      </a:ln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4"/>
                      </a:lnTo>
                      <a:lnTo>
                        <a:pt x="0" y="4"/>
                      </a:lnTo>
                      <a:lnTo>
                        <a:pt x="0" y="4"/>
                      </a:lnTo>
                      <a:lnTo>
                        <a:pt x="0" y="4"/>
                      </a:lnTo>
                      <a:close/>
                      <a:moveTo>
                        <a:pt x="0" y="4"/>
                      </a:moveTo>
                      <a:lnTo>
                        <a:pt x="4" y="0"/>
                      </a:lnTo>
                      <a:lnTo>
                        <a:pt x="4" y="0"/>
                      </a:lnTo>
                      <a:lnTo>
                        <a:pt x="4" y="0"/>
                      </a:lnTo>
                      <a:lnTo>
                        <a:pt x="4" y="0"/>
                      </a:lnTo>
                      <a:lnTo>
                        <a:pt x="4" y="0"/>
                      </a:lnTo>
                      <a:lnTo>
                        <a:pt x="4" y="0"/>
                      </a:lnTo>
                      <a:lnTo>
                        <a:pt x="4" y="0"/>
                      </a:lnTo>
                      <a:lnTo>
                        <a:pt x="4" y="0"/>
                      </a:lnTo>
                      <a:lnTo>
                        <a:pt x="0" y="4"/>
                      </a:lnTo>
                      <a:lnTo>
                        <a:pt x="4" y="4"/>
                      </a:lnTo>
                      <a:lnTo>
                        <a:pt x="4" y="4"/>
                      </a:lnTo>
                      <a:lnTo>
                        <a:pt x="4" y="4"/>
                      </a:lnTo>
                      <a:lnTo>
                        <a:pt x="4" y="4"/>
                      </a:lnTo>
                      <a:lnTo>
                        <a:pt x="4" y="4"/>
                      </a:lnTo>
                      <a:lnTo>
                        <a:pt x="4" y="4"/>
                      </a:lnTo>
                      <a:lnTo>
                        <a:pt x="4" y="4"/>
                      </a:lnTo>
                      <a:lnTo>
                        <a:pt x="0" y="4"/>
                      </a:lnTo>
                      <a:lnTo>
                        <a:pt x="0" y="4"/>
                      </a:lnTo>
                      <a:lnTo>
                        <a:pt x="0" y="4"/>
                      </a:lnTo>
                      <a:close/>
                      <a:moveTo>
                        <a:pt x="4" y="4"/>
                      </a:moveTo>
                      <a:lnTo>
                        <a:pt x="4" y="0"/>
                      </a:lnTo>
                      <a:lnTo>
                        <a:pt x="4" y="0"/>
                      </a:lnTo>
                      <a:lnTo>
                        <a:pt x="4" y="4"/>
                      </a:lnTo>
                      <a:lnTo>
                        <a:pt x="4" y="0"/>
                      </a:lnTo>
                      <a:lnTo>
                        <a:pt x="4" y="0"/>
                      </a:lnTo>
                      <a:lnTo>
                        <a:pt x="4" y="0"/>
                      </a:lnTo>
                      <a:lnTo>
                        <a:pt x="4" y="4"/>
                      </a:lnTo>
                      <a:lnTo>
                        <a:pt x="4" y="4"/>
                      </a:lnTo>
                      <a:lnTo>
                        <a:pt x="4" y="0"/>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88183" name="Freeform 87"/>
                <p:cNvSpPr>
                  <a:spLocks noChangeAspect="1"/>
                </p:cNvSpPr>
                <p:nvPr/>
              </p:nvSpPr>
              <p:spPr bwMode="auto">
                <a:xfrm>
                  <a:off x="1094" y="2873"/>
                  <a:ext cx="3" cy="4"/>
                </a:xfrm>
                <a:custGeom>
                  <a:avLst/>
                  <a:gdLst/>
                  <a:ahLst/>
                  <a:cxnLst>
                    <a:cxn ang="0">
                      <a:pos x="0" y="4"/>
                    </a:cxn>
                    <a:cxn ang="0">
                      <a:pos x="0" y="0"/>
                    </a:cxn>
                    <a:cxn ang="0">
                      <a:pos x="0" y="0"/>
                    </a:cxn>
                    <a:cxn ang="0">
                      <a:pos x="0" y="4"/>
                    </a:cxn>
                    <a:cxn ang="0">
                      <a:pos x="0" y="4"/>
                    </a:cxn>
                    <a:cxn ang="0">
                      <a:pos x="3" y="4"/>
                    </a:cxn>
                    <a:cxn ang="0">
                      <a:pos x="3" y="4"/>
                    </a:cxn>
                    <a:cxn ang="0">
                      <a:pos x="3" y="4"/>
                    </a:cxn>
                    <a:cxn ang="0">
                      <a:pos x="3" y="0"/>
                    </a:cxn>
                    <a:cxn ang="0">
                      <a:pos x="3" y="0"/>
                    </a:cxn>
                    <a:cxn ang="0">
                      <a:pos x="3" y="4"/>
                    </a:cxn>
                    <a:cxn ang="0">
                      <a:pos x="3" y="4"/>
                    </a:cxn>
                    <a:cxn ang="0">
                      <a:pos x="3" y="4"/>
                    </a:cxn>
                    <a:cxn ang="0">
                      <a:pos x="0" y="4"/>
                    </a:cxn>
                    <a:cxn ang="0">
                      <a:pos x="0" y="4"/>
                    </a:cxn>
                  </a:cxnLst>
                  <a:rect l="0" t="0" r="r" b="b"/>
                  <a:pathLst>
                    <a:path w="3" h="4">
                      <a:moveTo>
                        <a:pt x="0" y="4"/>
                      </a:moveTo>
                      <a:lnTo>
                        <a:pt x="0" y="0"/>
                      </a:lnTo>
                      <a:lnTo>
                        <a:pt x="0" y="0"/>
                      </a:lnTo>
                      <a:lnTo>
                        <a:pt x="0" y="4"/>
                      </a:lnTo>
                      <a:lnTo>
                        <a:pt x="0" y="4"/>
                      </a:lnTo>
                      <a:lnTo>
                        <a:pt x="3" y="4"/>
                      </a:lnTo>
                      <a:lnTo>
                        <a:pt x="3" y="4"/>
                      </a:lnTo>
                      <a:lnTo>
                        <a:pt x="3" y="4"/>
                      </a:lnTo>
                      <a:lnTo>
                        <a:pt x="3" y="0"/>
                      </a:lnTo>
                      <a:lnTo>
                        <a:pt x="3" y="0"/>
                      </a:lnTo>
                      <a:lnTo>
                        <a:pt x="3" y="4"/>
                      </a:lnTo>
                      <a:lnTo>
                        <a:pt x="3" y="4"/>
                      </a:lnTo>
                      <a:lnTo>
                        <a:pt x="3"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8184" name="Freeform 88"/>
                <p:cNvSpPr>
                  <a:spLocks noChangeAspect="1"/>
                </p:cNvSpPr>
                <p:nvPr/>
              </p:nvSpPr>
              <p:spPr bwMode="auto">
                <a:xfrm>
                  <a:off x="1097" y="2869"/>
                  <a:ext cx="1" cy="8"/>
                </a:xfrm>
                <a:custGeom>
                  <a:avLst/>
                  <a:gdLst/>
                  <a:ahLst/>
                  <a:cxnLst>
                    <a:cxn ang="0">
                      <a:pos x="0" y="8"/>
                    </a:cxn>
                    <a:cxn ang="0">
                      <a:pos x="0" y="8"/>
                    </a:cxn>
                    <a:cxn ang="0">
                      <a:pos x="0" y="4"/>
                    </a:cxn>
                    <a:cxn ang="0">
                      <a:pos x="0" y="4"/>
                    </a:cxn>
                    <a:cxn ang="0">
                      <a:pos x="0" y="8"/>
                    </a:cxn>
                    <a:cxn ang="0">
                      <a:pos x="0" y="0"/>
                    </a:cxn>
                    <a:cxn ang="0">
                      <a:pos x="0" y="0"/>
                    </a:cxn>
                    <a:cxn ang="0">
                      <a:pos x="0" y="8"/>
                    </a:cxn>
                    <a:cxn ang="0">
                      <a:pos x="0" y="8"/>
                    </a:cxn>
                    <a:cxn ang="0">
                      <a:pos x="0" y="4"/>
                    </a:cxn>
                    <a:cxn ang="0">
                      <a:pos x="0" y="8"/>
                    </a:cxn>
                  </a:cxnLst>
                  <a:rect l="0" t="0" r="r" b="b"/>
                  <a:pathLst>
                    <a:path h="8">
                      <a:moveTo>
                        <a:pt x="0" y="8"/>
                      </a:moveTo>
                      <a:lnTo>
                        <a:pt x="0" y="8"/>
                      </a:lnTo>
                      <a:lnTo>
                        <a:pt x="0" y="4"/>
                      </a:lnTo>
                      <a:lnTo>
                        <a:pt x="0" y="4"/>
                      </a:lnTo>
                      <a:lnTo>
                        <a:pt x="0" y="8"/>
                      </a:lnTo>
                      <a:lnTo>
                        <a:pt x="0" y="0"/>
                      </a:lnTo>
                      <a:lnTo>
                        <a:pt x="0" y="0"/>
                      </a:lnTo>
                      <a:lnTo>
                        <a:pt x="0" y="8"/>
                      </a:lnTo>
                      <a:lnTo>
                        <a:pt x="0" y="8"/>
                      </a:lnTo>
                      <a:lnTo>
                        <a:pt x="0" y="4"/>
                      </a:lnTo>
                      <a:lnTo>
                        <a:pt x="0" y="8"/>
                      </a:lnTo>
                    </a:path>
                  </a:pathLst>
                </a:custGeom>
                <a:noFill/>
                <a:ln w="6350">
                  <a:solidFill>
                    <a:srgbClr val="000000"/>
                  </a:solidFill>
                  <a:prstDash val="solid"/>
                  <a:round/>
                  <a:headEnd/>
                  <a:tailEnd/>
                </a:ln>
              </p:spPr>
              <p:txBody>
                <a:bodyPr/>
                <a:lstStyle/>
                <a:p>
                  <a:endParaRPr lang="en-US"/>
                </a:p>
              </p:txBody>
            </p:sp>
            <p:sp>
              <p:nvSpPr>
                <p:cNvPr id="388185" name="Freeform 89"/>
                <p:cNvSpPr>
                  <a:spLocks noChangeAspect="1"/>
                </p:cNvSpPr>
                <p:nvPr/>
              </p:nvSpPr>
              <p:spPr bwMode="auto">
                <a:xfrm>
                  <a:off x="1097" y="2869"/>
                  <a:ext cx="1" cy="8"/>
                </a:xfrm>
                <a:custGeom>
                  <a:avLst/>
                  <a:gdLst/>
                  <a:ahLst/>
                  <a:cxnLst>
                    <a:cxn ang="0">
                      <a:pos x="0" y="8"/>
                    </a:cxn>
                    <a:cxn ang="0">
                      <a:pos x="0" y="4"/>
                    </a:cxn>
                    <a:cxn ang="0">
                      <a:pos x="0" y="8"/>
                    </a:cxn>
                    <a:cxn ang="0">
                      <a:pos x="0" y="8"/>
                    </a:cxn>
                    <a:cxn ang="0">
                      <a:pos x="0" y="0"/>
                    </a:cxn>
                    <a:cxn ang="0">
                      <a:pos x="0" y="0"/>
                    </a:cxn>
                    <a:cxn ang="0">
                      <a:pos x="0" y="8"/>
                    </a:cxn>
                  </a:cxnLst>
                  <a:rect l="0" t="0" r="r" b="b"/>
                  <a:pathLst>
                    <a:path h="8">
                      <a:moveTo>
                        <a:pt x="0" y="8"/>
                      </a:moveTo>
                      <a:lnTo>
                        <a:pt x="0" y="4"/>
                      </a:lnTo>
                      <a:lnTo>
                        <a:pt x="0" y="8"/>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88186" name="Freeform 90"/>
                <p:cNvSpPr>
                  <a:spLocks noChangeAspect="1"/>
                </p:cNvSpPr>
                <p:nvPr/>
              </p:nvSpPr>
              <p:spPr bwMode="auto">
                <a:xfrm>
                  <a:off x="1097" y="2869"/>
                  <a:ext cx="4" cy="8"/>
                </a:xfrm>
                <a:custGeom>
                  <a:avLst/>
                  <a:gdLst/>
                  <a:ahLst/>
                  <a:cxnLst>
                    <a:cxn ang="0">
                      <a:pos x="0" y="4"/>
                    </a:cxn>
                    <a:cxn ang="0">
                      <a:pos x="0" y="4"/>
                    </a:cxn>
                    <a:cxn ang="0">
                      <a:pos x="0" y="4"/>
                    </a:cxn>
                    <a:cxn ang="0">
                      <a:pos x="0" y="0"/>
                    </a:cxn>
                    <a:cxn ang="0">
                      <a:pos x="0" y="0"/>
                    </a:cxn>
                    <a:cxn ang="0">
                      <a:pos x="0" y="0"/>
                    </a:cxn>
                    <a:cxn ang="0">
                      <a:pos x="0" y="0"/>
                    </a:cxn>
                    <a:cxn ang="0">
                      <a:pos x="4" y="0"/>
                    </a:cxn>
                    <a:cxn ang="0">
                      <a:pos x="4" y="0"/>
                    </a:cxn>
                    <a:cxn ang="0">
                      <a:pos x="4" y="4"/>
                    </a:cxn>
                    <a:cxn ang="0">
                      <a:pos x="4" y="4"/>
                    </a:cxn>
                    <a:cxn ang="0">
                      <a:pos x="0" y="4"/>
                    </a:cxn>
                    <a:cxn ang="0">
                      <a:pos x="0" y="8"/>
                    </a:cxn>
                    <a:cxn ang="0">
                      <a:pos x="0" y="8"/>
                    </a:cxn>
                    <a:cxn ang="0">
                      <a:pos x="0" y="8"/>
                    </a:cxn>
                    <a:cxn ang="0">
                      <a:pos x="0" y="8"/>
                    </a:cxn>
                    <a:cxn ang="0">
                      <a:pos x="0" y="4"/>
                    </a:cxn>
                    <a:cxn ang="0">
                      <a:pos x="0" y="4"/>
                    </a:cxn>
                  </a:cxnLst>
                  <a:rect l="0" t="0" r="r" b="b"/>
                  <a:pathLst>
                    <a:path w="4" h="8">
                      <a:moveTo>
                        <a:pt x="0" y="4"/>
                      </a:moveTo>
                      <a:lnTo>
                        <a:pt x="0" y="4"/>
                      </a:lnTo>
                      <a:lnTo>
                        <a:pt x="0" y="4"/>
                      </a:lnTo>
                      <a:lnTo>
                        <a:pt x="0" y="0"/>
                      </a:lnTo>
                      <a:lnTo>
                        <a:pt x="0" y="0"/>
                      </a:lnTo>
                      <a:lnTo>
                        <a:pt x="0" y="0"/>
                      </a:lnTo>
                      <a:lnTo>
                        <a:pt x="0" y="0"/>
                      </a:lnTo>
                      <a:lnTo>
                        <a:pt x="4" y="0"/>
                      </a:lnTo>
                      <a:lnTo>
                        <a:pt x="4" y="0"/>
                      </a:lnTo>
                      <a:lnTo>
                        <a:pt x="4" y="4"/>
                      </a:lnTo>
                      <a:lnTo>
                        <a:pt x="4" y="4"/>
                      </a:lnTo>
                      <a:lnTo>
                        <a:pt x="0" y="4"/>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8187" name="Freeform 91"/>
                <p:cNvSpPr>
                  <a:spLocks noChangeAspect="1"/>
                </p:cNvSpPr>
                <p:nvPr/>
              </p:nvSpPr>
              <p:spPr bwMode="auto">
                <a:xfrm>
                  <a:off x="1097" y="2869"/>
                  <a:ext cx="4" cy="8"/>
                </a:xfrm>
                <a:custGeom>
                  <a:avLst/>
                  <a:gdLst/>
                  <a:ahLst/>
                  <a:cxnLst>
                    <a:cxn ang="0">
                      <a:pos x="0" y="4"/>
                    </a:cxn>
                    <a:cxn ang="0">
                      <a:pos x="0" y="4"/>
                    </a:cxn>
                    <a:cxn ang="0">
                      <a:pos x="0" y="4"/>
                    </a:cxn>
                    <a:cxn ang="0">
                      <a:pos x="0" y="8"/>
                    </a:cxn>
                    <a:cxn ang="0">
                      <a:pos x="0" y="8"/>
                    </a:cxn>
                    <a:cxn ang="0">
                      <a:pos x="0" y="8"/>
                    </a:cxn>
                    <a:cxn ang="0">
                      <a:pos x="0" y="8"/>
                    </a:cxn>
                    <a:cxn ang="0">
                      <a:pos x="4" y="4"/>
                    </a:cxn>
                    <a:cxn ang="0">
                      <a:pos x="4" y="4"/>
                    </a:cxn>
                    <a:cxn ang="0">
                      <a:pos x="4" y="4"/>
                    </a:cxn>
                    <a:cxn ang="0">
                      <a:pos x="4" y="4"/>
                    </a:cxn>
                    <a:cxn ang="0">
                      <a:pos x="4" y="4"/>
                    </a:cxn>
                    <a:cxn ang="0">
                      <a:pos x="0" y="0"/>
                    </a:cxn>
                    <a:cxn ang="0">
                      <a:pos x="0" y="0"/>
                    </a:cxn>
                    <a:cxn ang="0">
                      <a:pos x="0" y="4"/>
                    </a:cxn>
                    <a:cxn ang="0">
                      <a:pos x="0" y="4"/>
                    </a:cxn>
                    <a:cxn ang="0">
                      <a:pos x="0" y="4"/>
                    </a:cxn>
                    <a:cxn ang="0">
                      <a:pos x="0" y="4"/>
                    </a:cxn>
                  </a:cxnLst>
                  <a:rect l="0" t="0" r="r" b="b"/>
                  <a:pathLst>
                    <a:path w="4" h="8">
                      <a:moveTo>
                        <a:pt x="0" y="4"/>
                      </a:moveTo>
                      <a:lnTo>
                        <a:pt x="0" y="4"/>
                      </a:lnTo>
                      <a:lnTo>
                        <a:pt x="0" y="4"/>
                      </a:lnTo>
                      <a:lnTo>
                        <a:pt x="0" y="8"/>
                      </a:lnTo>
                      <a:lnTo>
                        <a:pt x="0" y="8"/>
                      </a:lnTo>
                      <a:lnTo>
                        <a:pt x="0" y="8"/>
                      </a:lnTo>
                      <a:lnTo>
                        <a:pt x="0" y="8"/>
                      </a:lnTo>
                      <a:lnTo>
                        <a:pt x="4" y="4"/>
                      </a:lnTo>
                      <a:lnTo>
                        <a:pt x="4" y="4"/>
                      </a:lnTo>
                      <a:lnTo>
                        <a:pt x="4" y="4"/>
                      </a:lnTo>
                      <a:lnTo>
                        <a:pt x="4" y="4"/>
                      </a:lnTo>
                      <a:lnTo>
                        <a:pt x="4" y="4"/>
                      </a:lnTo>
                      <a:lnTo>
                        <a:pt x="0" y="0"/>
                      </a:lnTo>
                      <a:lnTo>
                        <a:pt x="0"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8188" name="Freeform 92"/>
                <p:cNvSpPr>
                  <a:spLocks noChangeAspect="1"/>
                </p:cNvSpPr>
                <p:nvPr/>
              </p:nvSpPr>
              <p:spPr bwMode="auto">
                <a:xfrm>
                  <a:off x="1101" y="2869"/>
                  <a:ext cx="1" cy="4"/>
                </a:xfrm>
                <a:custGeom>
                  <a:avLst/>
                  <a:gdLst/>
                  <a:ahLst/>
                  <a:cxnLst>
                    <a:cxn ang="0">
                      <a:pos x="0" y="4"/>
                    </a:cxn>
                    <a:cxn ang="0">
                      <a:pos x="0" y="4"/>
                    </a:cxn>
                    <a:cxn ang="0">
                      <a:pos x="0" y="0"/>
                    </a:cxn>
                    <a:cxn ang="0">
                      <a:pos x="0" y="0"/>
                    </a:cxn>
                    <a:cxn ang="0">
                      <a:pos x="0" y="0"/>
                    </a:cxn>
                    <a:cxn ang="0">
                      <a:pos x="0" y="0"/>
                    </a:cxn>
                    <a:cxn ang="0">
                      <a:pos x="0" y="0"/>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 ang="0">
                      <a:pos x="0" y="4"/>
                    </a:cxn>
                    <a:cxn ang="0">
                      <a:pos x="0" y="4"/>
                    </a:cxn>
                  </a:cxnLst>
                  <a:rect l="0" t="0" r="r" b="b"/>
                  <a:pathLst>
                    <a:path h="4">
                      <a:moveTo>
                        <a:pt x="0" y="4"/>
                      </a:moveTo>
                      <a:lnTo>
                        <a:pt x="0" y="4"/>
                      </a:lnTo>
                      <a:lnTo>
                        <a:pt x="0" y="0"/>
                      </a:lnTo>
                      <a:lnTo>
                        <a:pt x="0" y="0"/>
                      </a:lnTo>
                      <a:lnTo>
                        <a:pt x="0" y="0"/>
                      </a:lnTo>
                      <a:lnTo>
                        <a:pt x="0" y="0"/>
                      </a:lnTo>
                      <a:lnTo>
                        <a:pt x="0" y="0"/>
                      </a:lnTo>
                      <a:lnTo>
                        <a:pt x="0" y="0"/>
                      </a:lnTo>
                      <a:lnTo>
                        <a:pt x="0" y="0"/>
                      </a:lnTo>
                      <a:lnTo>
                        <a:pt x="0" y="0"/>
                      </a:lnTo>
                      <a:lnTo>
                        <a:pt x="0" y="4"/>
                      </a:lnTo>
                      <a:lnTo>
                        <a:pt x="0" y="4"/>
                      </a:lnTo>
                      <a:lnTo>
                        <a:pt x="0" y="4"/>
                      </a:lnTo>
                      <a:lnTo>
                        <a:pt x="0"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8189" name="Freeform 93"/>
                <p:cNvSpPr>
                  <a:spLocks noChangeAspect="1"/>
                </p:cNvSpPr>
                <p:nvPr/>
              </p:nvSpPr>
              <p:spPr bwMode="auto">
                <a:xfrm>
                  <a:off x="1101" y="2869"/>
                  <a:ext cx="1" cy="4"/>
                </a:xfrm>
                <a:custGeom>
                  <a:avLst/>
                  <a:gdLst/>
                  <a:ahLst/>
                  <a:cxnLst>
                    <a:cxn ang="0">
                      <a:pos x="0" y="4"/>
                    </a:cxn>
                    <a:cxn ang="0">
                      <a:pos x="0" y="0"/>
                    </a:cxn>
                    <a:cxn ang="0">
                      <a:pos x="0" y="0"/>
                    </a:cxn>
                    <a:cxn ang="0">
                      <a:pos x="0" y="4"/>
                    </a:cxn>
                    <a:cxn ang="0">
                      <a:pos x="0" y="0"/>
                    </a:cxn>
                    <a:cxn ang="0">
                      <a:pos x="0" y="0"/>
                    </a:cxn>
                    <a:cxn ang="0">
                      <a:pos x="0" y="0"/>
                    </a:cxn>
                    <a:cxn ang="0">
                      <a:pos x="0" y="4"/>
                    </a:cxn>
                    <a:cxn ang="0">
                      <a:pos x="0" y="4"/>
                    </a:cxn>
                    <a:cxn ang="0">
                      <a:pos x="0" y="4"/>
                    </a:cxn>
                    <a:cxn ang="0">
                      <a:pos x="0" y="4"/>
                    </a:cxn>
                    <a:cxn ang="0">
                      <a:pos x="0" y="4"/>
                    </a:cxn>
                    <a:cxn ang="0">
                      <a:pos x="0" y="4"/>
                    </a:cxn>
                  </a:cxnLst>
                  <a:rect l="0" t="0" r="r" b="b"/>
                  <a:pathLst>
                    <a:path h="4">
                      <a:moveTo>
                        <a:pt x="0" y="4"/>
                      </a:moveTo>
                      <a:lnTo>
                        <a:pt x="0" y="0"/>
                      </a:lnTo>
                      <a:lnTo>
                        <a:pt x="0" y="0"/>
                      </a:lnTo>
                      <a:lnTo>
                        <a:pt x="0" y="4"/>
                      </a:lnTo>
                      <a:lnTo>
                        <a:pt x="0" y="0"/>
                      </a:lnTo>
                      <a:lnTo>
                        <a:pt x="0" y="0"/>
                      </a:lnTo>
                      <a:lnTo>
                        <a:pt x="0" y="0"/>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8190" name="Freeform 94"/>
                <p:cNvSpPr>
                  <a:spLocks noChangeAspect="1" noEditPoints="1"/>
                </p:cNvSpPr>
                <p:nvPr/>
              </p:nvSpPr>
              <p:spPr bwMode="auto">
                <a:xfrm>
                  <a:off x="1094" y="2850"/>
                  <a:ext cx="7" cy="8"/>
                </a:xfrm>
                <a:custGeom>
                  <a:avLst/>
                  <a:gdLst/>
                  <a:ahLst/>
                  <a:cxnLst>
                    <a:cxn ang="0">
                      <a:pos x="3" y="8"/>
                    </a:cxn>
                    <a:cxn ang="0">
                      <a:pos x="0" y="8"/>
                    </a:cxn>
                    <a:cxn ang="0">
                      <a:pos x="0" y="4"/>
                    </a:cxn>
                    <a:cxn ang="0">
                      <a:pos x="0" y="8"/>
                    </a:cxn>
                    <a:cxn ang="0">
                      <a:pos x="3" y="4"/>
                    </a:cxn>
                    <a:cxn ang="0">
                      <a:pos x="3" y="4"/>
                    </a:cxn>
                    <a:cxn ang="0">
                      <a:pos x="3" y="0"/>
                    </a:cxn>
                    <a:cxn ang="0">
                      <a:pos x="3" y="4"/>
                    </a:cxn>
                    <a:cxn ang="0">
                      <a:pos x="3" y="4"/>
                    </a:cxn>
                    <a:cxn ang="0">
                      <a:pos x="3" y="8"/>
                    </a:cxn>
                    <a:cxn ang="0">
                      <a:pos x="3" y="8"/>
                    </a:cxn>
                    <a:cxn ang="0">
                      <a:pos x="3" y="8"/>
                    </a:cxn>
                    <a:cxn ang="0">
                      <a:pos x="3" y="4"/>
                    </a:cxn>
                    <a:cxn ang="0">
                      <a:pos x="3" y="4"/>
                    </a:cxn>
                    <a:cxn ang="0">
                      <a:pos x="3" y="8"/>
                    </a:cxn>
                    <a:cxn ang="0">
                      <a:pos x="3" y="8"/>
                    </a:cxn>
                    <a:cxn ang="0">
                      <a:pos x="3" y="4"/>
                    </a:cxn>
                    <a:cxn ang="0">
                      <a:pos x="3" y="4"/>
                    </a:cxn>
                    <a:cxn ang="0">
                      <a:pos x="3" y="4"/>
                    </a:cxn>
                    <a:cxn ang="0">
                      <a:pos x="3" y="4"/>
                    </a:cxn>
                    <a:cxn ang="0">
                      <a:pos x="3" y="4"/>
                    </a:cxn>
                    <a:cxn ang="0">
                      <a:pos x="3" y="4"/>
                    </a:cxn>
                    <a:cxn ang="0">
                      <a:pos x="3" y="4"/>
                    </a:cxn>
                    <a:cxn ang="0">
                      <a:pos x="3" y="0"/>
                    </a:cxn>
                    <a:cxn ang="0">
                      <a:pos x="3" y="4"/>
                    </a:cxn>
                    <a:cxn ang="0">
                      <a:pos x="3" y="0"/>
                    </a:cxn>
                    <a:cxn ang="0">
                      <a:pos x="3" y="4"/>
                    </a:cxn>
                    <a:cxn ang="0">
                      <a:pos x="3" y="4"/>
                    </a:cxn>
                    <a:cxn ang="0">
                      <a:pos x="3" y="4"/>
                    </a:cxn>
                    <a:cxn ang="0">
                      <a:pos x="3" y="4"/>
                    </a:cxn>
                    <a:cxn ang="0">
                      <a:pos x="3" y="4"/>
                    </a:cxn>
                    <a:cxn ang="0">
                      <a:pos x="3" y="4"/>
                    </a:cxn>
                    <a:cxn ang="0">
                      <a:pos x="3" y="0"/>
                    </a:cxn>
                    <a:cxn ang="0">
                      <a:pos x="3" y="4"/>
                    </a:cxn>
                    <a:cxn ang="0">
                      <a:pos x="7" y="0"/>
                    </a:cxn>
                    <a:cxn ang="0">
                      <a:pos x="7" y="4"/>
                    </a:cxn>
                    <a:cxn ang="0">
                      <a:pos x="3" y="4"/>
                    </a:cxn>
                    <a:cxn ang="0">
                      <a:pos x="3" y="4"/>
                    </a:cxn>
                    <a:cxn ang="0">
                      <a:pos x="3" y="4"/>
                    </a:cxn>
                  </a:cxnLst>
                  <a:rect l="0" t="0" r="r" b="b"/>
                  <a:pathLst>
                    <a:path w="7" h="8">
                      <a:moveTo>
                        <a:pt x="0" y="8"/>
                      </a:moveTo>
                      <a:lnTo>
                        <a:pt x="3" y="8"/>
                      </a:lnTo>
                      <a:lnTo>
                        <a:pt x="3" y="8"/>
                      </a:lnTo>
                      <a:lnTo>
                        <a:pt x="0" y="8"/>
                      </a:lnTo>
                      <a:lnTo>
                        <a:pt x="0" y="4"/>
                      </a:lnTo>
                      <a:lnTo>
                        <a:pt x="0" y="4"/>
                      </a:lnTo>
                      <a:lnTo>
                        <a:pt x="0" y="8"/>
                      </a:lnTo>
                      <a:lnTo>
                        <a:pt x="0" y="8"/>
                      </a:lnTo>
                      <a:close/>
                      <a:moveTo>
                        <a:pt x="3" y="4"/>
                      </a:moveTo>
                      <a:lnTo>
                        <a:pt x="3" y="4"/>
                      </a:lnTo>
                      <a:lnTo>
                        <a:pt x="3" y="4"/>
                      </a:lnTo>
                      <a:lnTo>
                        <a:pt x="3" y="4"/>
                      </a:lnTo>
                      <a:lnTo>
                        <a:pt x="3" y="0"/>
                      </a:lnTo>
                      <a:lnTo>
                        <a:pt x="3" y="0"/>
                      </a:lnTo>
                      <a:lnTo>
                        <a:pt x="3" y="4"/>
                      </a:lnTo>
                      <a:lnTo>
                        <a:pt x="3" y="4"/>
                      </a:lnTo>
                      <a:lnTo>
                        <a:pt x="3" y="4"/>
                      </a:lnTo>
                      <a:lnTo>
                        <a:pt x="3" y="4"/>
                      </a:lnTo>
                      <a:lnTo>
                        <a:pt x="3" y="8"/>
                      </a:lnTo>
                      <a:lnTo>
                        <a:pt x="3" y="8"/>
                      </a:lnTo>
                      <a:lnTo>
                        <a:pt x="3" y="8"/>
                      </a:lnTo>
                      <a:lnTo>
                        <a:pt x="3" y="8"/>
                      </a:lnTo>
                      <a:lnTo>
                        <a:pt x="3" y="8"/>
                      </a:lnTo>
                      <a:lnTo>
                        <a:pt x="3" y="8"/>
                      </a:lnTo>
                      <a:lnTo>
                        <a:pt x="3" y="4"/>
                      </a:lnTo>
                      <a:lnTo>
                        <a:pt x="3" y="4"/>
                      </a:lnTo>
                      <a:close/>
                      <a:moveTo>
                        <a:pt x="3" y="4"/>
                      </a:moveTo>
                      <a:lnTo>
                        <a:pt x="3" y="4"/>
                      </a:lnTo>
                      <a:lnTo>
                        <a:pt x="3" y="8"/>
                      </a:lnTo>
                      <a:lnTo>
                        <a:pt x="3" y="8"/>
                      </a:lnTo>
                      <a:lnTo>
                        <a:pt x="3" y="8"/>
                      </a:lnTo>
                      <a:lnTo>
                        <a:pt x="3" y="8"/>
                      </a:lnTo>
                      <a:lnTo>
                        <a:pt x="3" y="8"/>
                      </a:lnTo>
                      <a:lnTo>
                        <a:pt x="3" y="4"/>
                      </a:lnTo>
                      <a:lnTo>
                        <a:pt x="3" y="4"/>
                      </a:lnTo>
                      <a:lnTo>
                        <a:pt x="3" y="4"/>
                      </a:lnTo>
                      <a:lnTo>
                        <a:pt x="3" y="4"/>
                      </a:lnTo>
                      <a:lnTo>
                        <a:pt x="3" y="4"/>
                      </a:lnTo>
                      <a:lnTo>
                        <a:pt x="3" y="4"/>
                      </a:lnTo>
                      <a:lnTo>
                        <a:pt x="3" y="4"/>
                      </a:lnTo>
                      <a:lnTo>
                        <a:pt x="3" y="4"/>
                      </a:lnTo>
                      <a:lnTo>
                        <a:pt x="3" y="4"/>
                      </a:lnTo>
                      <a:lnTo>
                        <a:pt x="3" y="4"/>
                      </a:lnTo>
                      <a:lnTo>
                        <a:pt x="3" y="4"/>
                      </a:lnTo>
                      <a:close/>
                      <a:moveTo>
                        <a:pt x="3" y="4"/>
                      </a:moveTo>
                      <a:lnTo>
                        <a:pt x="3" y="4"/>
                      </a:lnTo>
                      <a:lnTo>
                        <a:pt x="3" y="0"/>
                      </a:lnTo>
                      <a:lnTo>
                        <a:pt x="3" y="0"/>
                      </a:lnTo>
                      <a:lnTo>
                        <a:pt x="3" y="4"/>
                      </a:lnTo>
                      <a:lnTo>
                        <a:pt x="3" y="4"/>
                      </a:lnTo>
                      <a:lnTo>
                        <a:pt x="3" y="0"/>
                      </a:lnTo>
                      <a:lnTo>
                        <a:pt x="3" y="0"/>
                      </a:lnTo>
                      <a:lnTo>
                        <a:pt x="3" y="4"/>
                      </a:lnTo>
                      <a:lnTo>
                        <a:pt x="3" y="4"/>
                      </a:lnTo>
                      <a:lnTo>
                        <a:pt x="3" y="4"/>
                      </a:lnTo>
                      <a:lnTo>
                        <a:pt x="3" y="4"/>
                      </a:lnTo>
                      <a:lnTo>
                        <a:pt x="3" y="4"/>
                      </a:lnTo>
                      <a:lnTo>
                        <a:pt x="3" y="4"/>
                      </a:lnTo>
                      <a:lnTo>
                        <a:pt x="3" y="4"/>
                      </a:lnTo>
                      <a:lnTo>
                        <a:pt x="3" y="4"/>
                      </a:lnTo>
                      <a:lnTo>
                        <a:pt x="3" y="8"/>
                      </a:lnTo>
                      <a:lnTo>
                        <a:pt x="3" y="4"/>
                      </a:lnTo>
                      <a:lnTo>
                        <a:pt x="3" y="4"/>
                      </a:lnTo>
                      <a:lnTo>
                        <a:pt x="3" y="4"/>
                      </a:lnTo>
                      <a:close/>
                      <a:moveTo>
                        <a:pt x="3" y="4"/>
                      </a:moveTo>
                      <a:lnTo>
                        <a:pt x="3" y="0"/>
                      </a:lnTo>
                      <a:lnTo>
                        <a:pt x="3" y="0"/>
                      </a:lnTo>
                      <a:lnTo>
                        <a:pt x="3" y="4"/>
                      </a:lnTo>
                      <a:lnTo>
                        <a:pt x="7" y="0"/>
                      </a:lnTo>
                      <a:lnTo>
                        <a:pt x="7" y="0"/>
                      </a:lnTo>
                      <a:lnTo>
                        <a:pt x="3" y="4"/>
                      </a:lnTo>
                      <a:lnTo>
                        <a:pt x="7" y="4"/>
                      </a:lnTo>
                      <a:lnTo>
                        <a:pt x="7" y="4"/>
                      </a:lnTo>
                      <a:lnTo>
                        <a:pt x="3" y="4"/>
                      </a:lnTo>
                      <a:lnTo>
                        <a:pt x="3" y="4"/>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88191" name="Freeform 95"/>
                <p:cNvSpPr>
                  <a:spLocks noChangeAspect="1"/>
                </p:cNvSpPr>
                <p:nvPr/>
              </p:nvSpPr>
              <p:spPr bwMode="auto">
                <a:xfrm>
                  <a:off x="1094" y="2854"/>
                  <a:ext cx="3" cy="4"/>
                </a:xfrm>
                <a:custGeom>
                  <a:avLst/>
                  <a:gdLst/>
                  <a:ahLst/>
                  <a:cxnLst>
                    <a:cxn ang="0">
                      <a:pos x="0" y="4"/>
                    </a:cxn>
                    <a:cxn ang="0">
                      <a:pos x="3" y="4"/>
                    </a:cxn>
                    <a:cxn ang="0">
                      <a:pos x="3" y="4"/>
                    </a:cxn>
                    <a:cxn ang="0">
                      <a:pos x="0" y="4"/>
                    </a:cxn>
                    <a:cxn ang="0">
                      <a:pos x="0" y="0"/>
                    </a:cxn>
                    <a:cxn ang="0">
                      <a:pos x="0" y="0"/>
                    </a:cxn>
                    <a:cxn ang="0">
                      <a:pos x="0" y="4"/>
                    </a:cxn>
                  </a:cxnLst>
                  <a:rect l="0" t="0" r="r" b="b"/>
                  <a:pathLst>
                    <a:path w="3" h="4">
                      <a:moveTo>
                        <a:pt x="0" y="4"/>
                      </a:moveTo>
                      <a:lnTo>
                        <a:pt x="3" y="4"/>
                      </a:lnTo>
                      <a:lnTo>
                        <a:pt x="3" y="4"/>
                      </a:lnTo>
                      <a:lnTo>
                        <a:pt x="0" y="4"/>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88192" name="Freeform 96"/>
                <p:cNvSpPr>
                  <a:spLocks noChangeAspect="1"/>
                </p:cNvSpPr>
                <p:nvPr/>
              </p:nvSpPr>
              <p:spPr bwMode="auto">
                <a:xfrm>
                  <a:off x="1094" y="2850"/>
                  <a:ext cx="3" cy="8"/>
                </a:xfrm>
                <a:custGeom>
                  <a:avLst/>
                  <a:gdLst/>
                  <a:ahLst/>
                  <a:cxnLst>
                    <a:cxn ang="0">
                      <a:pos x="0" y="4"/>
                    </a:cxn>
                    <a:cxn ang="0">
                      <a:pos x="0" y="4"/>
                    </a:cxn>
                    <a:cxn ang="0">
                      <a:pos x="0" y="4"/>
                    </a:cxn>
                    <a:cxn ang="0">
                      <a:pos x="0" y="4"/>
                    </a:cxn>
                    <a:cxn ang="0">
                      <a:pos x="3" y="4"/>
                    </a:cxn>
                    <a:cxn ang="0">
                      <a:pos x="3" y="0"/>
                    </a:cxn>
                    <a:cxn ang="0">
                      <a:pos x="3" y="0"/>
                    </a:cxn>
                    <a:cxn ang="0">
                      <a:pos x="3" y="4"/>
                    </a:cxn>
                    <a:cxn ang="0">
                      <a:pos x="3" y="4"/>
                    </a:cxn>
                    <a:cxn ang="0">
                      <a:pos x="3" y="4"/>
                    </a:cxn>
                    <a:cxn ang="0">
                      <a:pos x="3" y="4"/>
                    </a:cxn>
                    <a:cxn ang="0">
                      <a:pos x="3" y="8"/>
                    </a:cxn>
                    <a:cxn ang="0">
                      <a:pos x="3" y="8"/>
                    </a:cxn>
                    <a:cxn ang="0">
                      <a:pos x="3" y="8"/>
                    </a:cxn>
                    <a:cxn ang="0">
                      <a:pos x="3" y="8"/>
                    </a:cxn>
                    <a:cxn ang="0">
                      <a:pos x="0" y="8"/>
                    </a:cxn>
                    <a:cxn ang="0">
                      <a:pos x="0" y="8"/>
                    </a:cxn>
                    <a:cxn ang="0">
                      <a:pos x="0" y="4"/>
                    </a:cxn>
                  </a:cxnLst>
                  <a:rect l="0" t="0" r="r" b="b"/>
                  <a:pathLst>
                    <a:path w="3" h="8">
                      <a:moveTo>
                        <a:pt x="0" y="4"/>
                      </a:moveTo>
                      <a:lnTo>
                        <a:pt x="0" y="4"/>
                      </a:lnTo>
                      <a:lnTo>
                        <a:pt x="0" y="4"/>
                      </a:lnTo>
                      <a:lnTo>
                        <a:pt x="0" y="4"/>
                      </a:lnTo>
                      <a:lnTo>
                        <a:pt x="3" y="4"/>
                      </a:lnTo>
                      <a:lnTo>
                        <a:pt x="3" y="0"/>
                      </a:lnTo>
                      <a:lnTo>
                        <a:pt x="3" y="0"/>
                      </a:lnTo>
                      <a:lnTo>
                        <a:pt x="3" y="4"/>
                      </a:lnTo>
                      <a:lnTo>
                        <a:pt x="3" y="4"/>
                      </a:lnTo>
                      <a:lnTo>
                        <a:pt x="3" y="4"/>
                      </a:lnTo>
                      <a:lnTo>
                        <a:pt x="3" y="4"/>
                      </a:lnTo>
                      <a:lnTo>
                        <a:pt x="3" y="8"/>
                      </a:lnTo>
                      <a:lnTo>
                        <a:pt x="3" y="8"/>
                      </a:lnTo>
                      <a:lnTo>
                        <a:pt x="3" y="8"/>
                      </a:lnTo>
                      <a:lnTo>
                        <a:pt x="3"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8193" name="Freeform 97"/>
                <p:cNvSpPr>
                  <a:spLocks noChangeAspect="1"/>
                </p:cNvSpPr>
                <p:nvPr/>
              </p:nvSpPr>
              <p:spPr bwMode="auto">
                <a:xfrm>
                  <a:off x="1094" y="2850"/>
                  <a:ext cx="3" cy="8"/>
                </a:xfrm>
                <a:custGeom>
                  <a:avLst/>
                  <a:gdLst/>
                  <a:ahLst/>
                  <a:cxnLst>
                    <a:cxn ang="0">
                      <a:pos x="0" y="4"/>
                    </a:cxn>
                    <a:cxn ang="0">
                      <a:pos x="0" y="4"/>
                    </a:cxn>
                    <a:cxn ang="0">
                      <a:pos x="0" y="4"/>
                    </a:cxn>
                    <a:cxn ang="0">
                      <a:pos x="0" y="8"/>
                    </a:cxn>
                    <a:cxn ang="0">
                      <a:pos x="0" y="8"/>
                    </a:cxn>
                    <a:cxn ang="0">
                      <a:pos x="3" y="8"/>
                    </a:cxn>
                    <a:cxn ang="0">
                      <a:pos x="3" y="8"/>
                    </a:cxn>
                    <a:cxn ang="0">
                      <a:pos x="3" y="4"/>
                    </a:cxn>
                    <a:cxn ang="0">
                      <a:pos x="3" y="4"/>
                    </a:cxn>
                    <a:cxn ang="0">
                      <a:pos x="3" y="4"/>
                    </a:cxn>
                    <a:cxn ang="0">
                      <a:pos x="3" y="4"/>
                    </a:cxn>
                    <a:cxn ang="0">
                      <a:pos x="3" y="4"/>
                    </a:cxn>
                    <a:cxn ang="0">
                      <a:pos x="3" y="0"/>
                    </a:cxn>
                    <a:cxn ang="0">
                      <a:pos x="3" y="0"/>
                    </a:cxn>
                    <a:cxn ang="0">
                      <a:pos x="0" y="4"/>
                    </a:cxn>
                    <a:cxn ang="0">
                      <a:pos x="0" y="4"/>
                    </a:cxn>
                    <a:cxn ang="0">
                      <a:pos x="0" y="4"/>
                    </a:cxn>
                    <a:cxn ang="0">
                      <a:pos x="0" y="4"/>
                    </a:cxn>
                  </a:cxnLst>
                  <a:rect l="0" t="0" r="r" b="b"/>
                  <a:pathLst>
                    <a:path w="3" h="8">
                      <a:moveTo>
                        <a:pt x="0" y="4"/>
                      </a:moveTo>
                      <a:lnTo>
                        <a:pt x="0" y="4"/>
                      </a:lnTo>
                      <a:lnTo>
                        <a:pt x="0" y="4"/>
                      </a:lnTo>
                      <a:lnTo>
                        <a:pt x="0" y="8"/>
                      </a:lnTo>
                      <a:lnTo>
                        <a:pt x="0" y="8"/>
                      </a:lnTo>
                      <a:lnTo>
                        <a:pt x="3" y="8"/>
                      </a:lnTo>
                      <a:lnTo>
                        <a:pt x="3" y="8"/>
                      </a:lnTo>
                      <a:lnTo>
                        <a:pt x="3" y="4"/>
                      </a:lnTo>
                      <a:lnTo>
                        <a:pt x="3" y="4"/>
                      </a:lnTo>
                      <a:lnTo>
                        <a:pt x="3" y="4"/>
                      </a:lnTo>
                      <a:lnTo>
                        <a:pt x="3" y="4"/>
                      </a:lnTo>
                      <a:lnTo>
                        <a:pt x="3" y="4"/>
                      </a:lnTo>
                      <a:lnTo>
                        <a:pt x="3" y="0"/>
                      </a:lnTo>
                      <a:lnTo>
                        <a:pt x="3"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8194" name="Freeform 98"/>
                <p:cNvSpPr>
                  <a:spLocks noChangeAspect="1"/>
                </p:cNvSpPr>
                <p:nvPr/>
              </p:nvSpPr>
              <p:spPr bwMode="auto">
                <a:xfrm>
                  <a:off x="1097" y="2850"/>
                  <a:ext cx="1" cy="8"/>
                </a:xfrm>
                <a:custGeom>
                  <a:avLst/>
                  <a:gdLst/>
                  <a:ahLst/>
                  <a:cxnLst>
                    <a:cxn ang="0">
                      <a:pos x="0" y="4"/>
                    </a:cxn>
                    <a:cxn ang="0">
                      <a:pos x="0" y="4"/>
                    </a:cxn>
                    <a:cxn ang="0">
                      <a:pos x="0" y="4"/>
                    </a:cxn>
                    <a:cxn ang="0">
                      <a:pos x="0" y="0"/>
                    </a:cxn>
                    <a:cxn ang="0">
                      <a:pos x="0" y="0"/>
                    </a:cxn>
                    <a:cxn ang="0">
                      <a:pos x="0" y="4"/>
                    </a:cxn>
                    <a:cxn ang="0">
                      <a:pos x="0" y="4"/>
                    </a:cxn>
                    <a:cxn ang="0">
                      <a:pos x="0" y="0"/>
                    </a:cxn>
                    <a:cxn ang="0">
                      <a:pos x="0" y="4"/>
                    </a:cxn>
                    <a:cxn ang="0">
                      <a:pos x="0" y="4"/>
                    </a:cxn>
                    <a:cxn ang="0">
                      <a:pos x="0" y="4"/>
                    </a:cxn>
                    <a:cxn ang="0">
                      <a:pos x="0" y="4"/>
                    </a:cxn>
                    <a:cxn ang="0">
                      <a:pos x="0" y="8"/>
                    </a:cxn>
                    <a:cxn ang="0">
                      <a:pos x="0" y="4"/>
                    </a:cxn>
                    <a:cxn ang="0">
                      <a:pos x="0" y="4"/>
                    </a:cxn>
                    <a:cxn ang="0">
                      <a:pos x="0" y="4"/>
                    </a:cxn>
                    <a:cxn ang="0">
                      <a:pos x="0" y="8"/>
                    </a:cxn>
                    <a:cxn ang="0">
                      <a:pos x="0" y="8"/>
                    </a:cxn>
                    <a:cxn ang="0">
                      <a:pos x="0" y="4"/>
                    </a:cxn>
                    <a:cxn ang="0">
                      <a:pos x="0" y="4"/>
                    </a:cxn>
                  </a:cxnLst>
                  <a:rect l="0" t="0" r="r" b="b"/>
                  <a:pathLst>
                    <a:path h="8">
                      <a:moveTo>
                        <a:pt x="0" y="4"/>
                      </a:moveTo>
                      <a:lnTo>
                        <a:pt x="0" y="4"/>
                      </a:lnTo>
                      <a:lnTo>
                        <a:pt x="0" y="4"/>
                      </a:lnTo>
                      <a:lnTo>
                        <a:pt x="0" y="0"/>
                      </a:lnTo>
                      <a:lnTo>
                        <a:pt x="0" y="0"/>
                      </a:lnTo>
                      <a:lnTo>
                        <a:pt x="0" y="4"/>
                      </a:lnTo>
                      <a:lnTo>
                        <a:pt x="0" y="4"/>
                      </a:lnTo>
                      <a:lnTo>
                        <a:pt x="0" y="0"/>
                      </a:lnTo>
                      <a:lnTo>
                        <a:pt x="0" y="4"/>
                      </a:lnTo>
                      <a:lnTo>
                        <a:pt x="0" y="4"/>
                      </a:lnTo>
                      <a:lnTo>
                        <a:pt x="0" y="4"/>
                      </a:lnTo>
                      <a:lnTo>
                        <a:pt x="0" y="4"/>
                      </a:lnTo>
                      <a:lnTo>
                        <a:pt x="0" y="8"/>
                      </a:lnTo>
                      <a:lnTo>
                        <a:pt x="0" y="4"/>
                      </a:lnTo>
                      <a:lnTo>
                        <a:pt x="0" y="4"/>
                      </a:lnTo>
                      <a:lnTo>
                        <a:pt x="0" y="4"/>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8195" name="Freeform 99"/>
                <p:cNvSpPr>
                  <a:spLocks noChangeAspect="1"/>
                </p:cNvSpPr>
                <p:nvPr/>
              </p:nvSpPr>
              <p:spPr bwMode="auto">
                <a:xfrm>
                  <a:off x="1097" y="2850"/>
                  <a:ext cx="4" cy="8"/>
                </a:xfrm>
                <a:custGeom>
                  <a:avLst/>
                  <a:gdLst/>
                  <a:ahLst/>
                  <a:cxnLst>
                    <a:cxn ang="0">
                      <a:pos x="0" y="8"/>
                    </a:cxn>
                    <a:cxn ang="0">
                      <a:pos x="0" y="0"/>
                    </a:cxn>
                    <a:cxn ang="0">
                      <a:pos x="0" y="0"/>
                    </a:cxn>
                    <a:cxn ang="0">
                      <a:pos x="0" y="4"/>
                    </a:cxn>
                    <a:cxn ang="0">
                      <a:pos x="4" y="0"/>
                    </a:cxn>
                    <a:cxn ang="0">
                      <a:pos x="4" y="0"/>
                    </a:cxn>
                    <a:cxn ang="0">
                      <a:pos x="0" y="4"/>
                    </a:cxn>
                    <a:cxn ang="0">
                      <a:pos x="4" y="4"/>
                    </a:cxn>
                    <a:cxn ang="0">
                      <a:pos x="4" y="4"/>
                    </a:cxn>
                    <a:cxn ang="0">
                      <a:pos x="0" y="4"/>
                    </a:cxn>
                    <a:cxn ang="0">
                      <a:pos x="0" y="4"/>
                    </a:cxn>
                    <a:cxn ang="0">
                      <a:pos x="0" y="8"/>
                    </a:cxn>
                    <a:cxn ang="0">
                      <a:pos x="0" y="8"/>
                    </a:cxn>
                  </a:cxnLst>
                  <a:rect l="0" t="0" r="r" b="b"/>
                  <a:pathLst>
                    <a:path w="4" h="8">
                      <a:moveTo>
                        <a:pt x="0" y="8"/>
                      </a:moveTo>
                      <a:lnTo>
                        <a:pt x="0" y="0"/>
                      </a:lnTo>
                      <a:lnTo>
                        <a:pt x="0" y="0"/>
                      </a:lnTo>
                      <a:lnTo>
                        <a:pt x="0" y="4"/>
                      </a:lnTo>
                      <a:lnTo>
                        <a:pt x="4" y="0"/>
                      </a:lnTo>
                      <a:lnTo>
                        <a:pt x="4" y="0"/>
                      </a:lnTo>
                      <a:lnTo>
                        <a:pt x="0" y="4"/>
                      </a:lnTo>
                      <a:lnTo>
                        <a:pt x="4" y="4"/>
                      </a:lnTo>
                      <a:lnTo>
                        <a:pt x="4" y="4"/>
                      </a:lnTo>
                      <a:lnTo>
                        <a:pt x="0"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88196" name="Freeform 100"/>
                <p:cNvSpPr>
                  <a:spLocks noChangeAspect="1" noEditPoints="1"/>
                </p:cNvSpPr>
                <p:nvPr/>
              </p:nvSpPr>
              <p:spPr bwMode="auto">
                <a:xfrm>
                  <a:off x="1094" y="2884"/>
                  <a:ext cx="7" cy="8"/>
                </a:xfrm>
                <a:custGeom>
                  <a:avLst/>
                  <a:gdLst/>
                  <a:ahLst/>
                  <a:cxnLst>
                    <a:cxn ang="0">
                      <a:pos x="0" y="4"/>
                    </a:cxn>
                    <a:cxn ang="0">
                      <a:pos x="3" y="4"/>
                    </a:cxn>
                    <a:cxn ang="0">
                      <a:pos x="3" y="4"/>
                    </a:cxn>
                    <a:cxn ang="0">
                      <a:pos x="3" y="4"/>
                    </a:cxn>
                    <a:cxn ang="0">
                      <a:pos x="3" y="8"/>
                    </a:cxn>
                    <a:cxn ang="0">
                      <a:pos x="3" y="8"/>
                    </a:cxn>
                    <a:cxn ang="0">
                      <a:pos x="0" y="8"/>
                    </a:cxn>
                    <a:cxn ang="0">
                      <a:pos x="3" y="4"/>
                    </a:cxn>
                    <a:cxn ang="0">
                      <a:pos x="3" y="4"/>
                    </a:cxn>
                    <a:cxn ang="0">
                      <a:pos x="3" y="4"/>
                    </a:cxn>
                    <a:cxn ang="0">
                      <a:pos x="0" y="4"/>
                    </a:cxn>
                    <a:cxn ang="0">
                      <a:pos x="0" y="8"/>
                    </a:cxn>
                    <a:cxn ang="0">
                      <a:pos x="0" y="8"/>
                    </a:cxn>
                    <a:cxn ang="0">
                      <a:pos x="3" y="0"/>
                    </a:cxn>
                    <a:cxn ang="0">
                      <a:pos x="3" y="0"/>
                    </a:cxn>
                    <a:cxn ang="0">
                      <a:pos x="3" y="4"/>
                    </a:cxn>
                    <a:cxn ang="0">
                      <a:pos x="3" y="4"/>
                    </a:cxn>
                    <a:cxn ang="0">
                      <a:pos x="3" y="8"/>
                    </a:cxn>
                    <a:cxn ang="0">
                      <a:pos x="3" y="8"/>
                    </a:cxn>
                    <a:cxn ang="0">
                      <a:pos x="3" y="8"/>
                    </a:cxn>
                    <a:cxn ang="0">
                      <a:pos x="3" y="8"/>
                    </a:cxn>
                    <a:cxn ang="0">
                      <a:pos x="3" y="4"/>
                    </a:cxn>
                    <a:cxn ang="0">
                      <a:pos x="3" y="4"/>
                    </a:cxn>
                    <a:cxn ang="0">
                      <a:pos x="3" y="4"/>
                    </a:cxn>
                    <a:cxn ang="0">
                      <a:pos x="3" y="0"/>
                    </a:cxn>
                    <a:cxn ang="0">
                      <a:pos x="3" y="0"/>
                    </a:cxn>
                    <a:cxn ang="0">
                      <a:pos x="3" y="0"/>
                    </a:cxn>
                    <a:cxn ang="0">
                      <a:pos x="3" y="0"/>
                    </a:cxn>
                    <a:cxn ang="0">
                      <a:pos x="3" y="4"/>
                    </a:cxn>
                    <a:cxn ang="0">
                      <a:pos x="3" y="0"/>
                    </a:cxn>
                    <a:cxn ang="0">
                      <a:pos x="3" y="4"/>
                    </a:cxn>
                    <a:cxn ang="0">
                      <a:pos x="3" y="4"/>
                    </a:cxn>
                    <a:cxn ang="0">
                      <a:pos x="3" y="4"/>
                    </a:cxn>
                    <a:cxn ang="0">
                      <a:pos x="3" y="8"/>
                    </a:cxn>
                    <a:cxn ang="0">
                      <a:pos x="3" y="8"/>
                    </a:cxn>
                    <a:cxn ang="0">
                      <a:pos x="3" y="8"/>
                    </a:cxn>
                    <a:cxn ang="0">
                      <a:pos x="3" y="4"/>
                    </a:cxn>
                    <a:cxn ang="0">
                      <a:pos x="3" y="4"/>
                    </a:cxn>
                    <a:cxn ang="0">
                      <a:pos x="3" y="0"/>
                    </a:cxn>
                    <a:cxn ang="0">
                      <a:pos x="3" y="0"/>
                    </a:cxn>
                    <a:cxn ang="0">
                      <a:pos x="3" y="4"/>
                    </a:cxn>
                    <a:cxn ang="0">
                      <a:pos x="3" y="4"/>
                    </a:cxn>
                    <a:cxn ang="0">
                      <a:pos x="3" y="4"/>
                    </a:cxn>
                    <a:cxn ang="0">
                      <a:pos x="3" y="4"/>
                    </a:cxn>
                    <a:cxn ang="0">
                      <a:pos x="3" y="8"/>
                    </a:cxn>
                    <a:cxn ang="0">
                      <a:pos x="3" y="0"/>
                    </a:cxn>
                    <a:cxn ang="0">
                      <a:pos x="3" y="0"/>
                    </a:cxn>
                    <a:cxn ang="0">
                      <a:pos x="7" y="0"/>
                    </a:cxn>
                    <a:cxn ang="0">
                      <a:pos x="3" y="4"/>
                    </a:cxn>
                    <a:cxn ang="0">
                      <a:pos x="3" y="4"/>
                    </a:cxn>
                  </a:cxnLst>
                  <a:rect l="0" t="0" r="r" b="b"/>
                  <a:pathLst>
                    <a:path w="7" h="8">
                      <a:moveTo>
                        <a:pt x="0" y="8"/>
                      </a:moveTo>
                      <a:lnTo>
                        <a:pt x="0" y="4"/>
                      </a:lnTo>
                      <a:lnTo>
                        <a:pt x="0" y="4"/>
                      </a:lnTo>
                      <a:lnTo>
                        <a:pt x="3" y="4"/>
                      </a:lnTo>
                      <a:lnTo>
                        <a:pt x="3" y="4"/>
                      </a:lnTo>
                      <a:lnTo>
                        <a:pt x="3" y="4"/>
                      </a:lnTo>
                      <a:lnTo>
                        <a:pt x="3" y="4"/>
                      </a:lnTo>
                      <a:lnTo>
                        <a:pt x="3" y="4"/>
                      </a:lnTo>
                      <a:lnTo>
                        <a:pt x="3" y="4"/>
                      </a:lnTo>
                      <a:lnTo>
                        <a:pt x="3" y="8"/>
                      </a:lnTo>
                      <a:lnTo>
                        <a:pt x="0" y="8"/>
                      </a:lnTo>
                      <a:lnTo>
                        <a:pt x="3" y="8"/>
                      </a:lnTo>
                      <a:lnTo>
                        <a:pt x="3" y="8"/>
                      </a:lnTo>
                      <a:lnTo>
                        <a:pt x="0" y="8"/>
                      </a:lnTo>
                      <a:lnTo>
                        <a:pt x="0" y="4"/>
                      </a:lnTo>
                      <a:lnTo>
                        <a:pt x="3" y="4"/>
                      </a:lnTo>
                      <a:lnTo>
                        <a:pt x="3" y="4"/>
                      </a:lnTo>
                      <a:lnTo>
                        <a:pt x="3" y="4"/>
                      </a:lnTo>
                      <a:lnTo>
                        <a:pt x="3" y="4"/>
                      </a:lnTo>
                      <a:lnTo>
                        <a:pt x="3" y="4"/>
                      </a:lnTo>
                      <a:lnTo>
                        <a:pt x="0" y="4"/>
                      </a:lnTo>
                      <a:lnTo>
                        <a:pt x="0" y="4"/>
                      </a:lnTo>
                      <a:lnTo>
                        <a:pt x="0" y="4"/>
                      </a:lnTo>
                      <a:lnTo>
                        <a:pt x="0" y="8"/>
                      </a:lnTo>
                      <a:lnTo>
                        <a:pt x="0" y="8"/>
                      </a:lnTo>
                      <a:lnTo>
                        <a:pt x="0" y="8"/>
                      </a:lnTo>
                      <a:close/>
                      <a:moveTo>
                        <a:pt x="3" y="8"/>
                      </a:moveTo>
                      <a:lnTo>
                        <a:pt x="3" y="0"/>
                      </a:lnTo>
                      <a:lnTo>
                        <a:pt x="3" y="0"/>
                      </a:lnTo>
                      <a:lnTo>
                        <a:pt x="3" y="0"/>
                      </a:lnTo>
                      <a:lnTo>
                        <a:pt x="3" y="4"/>
                      </a:lnTo>
                      <a:lnTo>
                        <a:pt x="3" y="4"/>
                      </a:lnTo>
                      <a:lnTo>
                        <a:pt x="3" y="4"/>
                      </a:lnTo>
                      <a:lnTo>
                        <a:pt x="3" y="4"/>
                      </a:lnTo>
                      <a:lnTo>
                        <a:pt x="3" y="4"/>
                      </a:lnTo>
                      <a:lnTo>
                        <a:pt x="3" y="8"/>
                      </a:lnTo>
                      <a:lnTo>
                        <a:pt x="3" y="8"/>
                      </a:lnTo>
                      <a:lnTo>
                        <a:pt x="3" y="8"/>
                      </a:lnTo>
                      <a:lnTo>
                        <a:pt x="3" y="8"/>
                      </a:lnTo>
                      <a:lnTo>
                        <a:pt x="3" y="8"/>
                      </a:lnTo>
                      <a:close/>
                      <a:moveTo>
                        <a:pt x="3" y="4"/>
                      </a:moveTo>
                      <a:lnTo>
                        <a:pt x="3" y="8"/>
                      </a:lnTo>
                      <a:lnTo>
                        <a:pt x="3" y="8"/>
                      </a:lnTo>
                      <a:lnTo>
                        <a:pt x="3" y="4"/>
                      </a:lnTo>
                      <a:lnTo>
                        <a:pt x="3" y="4"/>
                      </a:lnTo>
                      <a:lnTo>
                        <a:pt x="3" y="4"/>
                      </a:lnTo>
                      <a:lnTo>
                        <a:pt x="3" y="4"/>
                      </a:lnTo>
                      <a:lnTo>
                        <a:pt x="3" y="4"/>
                      </a:lnTo>
                      <a:lnTo>
                        <a:pt x="3" y="4"/>
                      </a:lnTo>
                      <a:lnTo>
                        <a:pt x="3" y="0"/>
                      </a:lnTo>
                      <a:lnTo>
                        <a:pt x="3" y="0"/>
                      </a:lnTo>
                      <a:lnTo>
                        <a:pt x="3" y="0"/>
                      </a:lnTo>
                      <a:lnTo>
                        <a:pt x="3" y="0"/>
                      </a:lnTo>
                      <a:lnTo>
                        <a:pt x="3" y="0"/>
                      </a:lnTo>
                      <a:lnTo>
                        <a:pt x="3" y="0"/>
                      </a:lnTo>
                      <a:lnTo>
                        <a:pt x="3" y="0"/>
                      </a:lnTo>
                      <a:lnTo>
                        <a:pt x="3" y="4"/>
                      </a:lnTo>
                      <a:lnTo>
                        <a:pt x="3" y="4"/>
                      </a:lnTo>
                      <a:lnTo>
                        <a:pt x="3" y="0"/>
                      </a:lnTo>
                      <a:lnTo>
                        <a:pt x="3" y="0"/>
                      </a:lnTo>
                      <a:lnTo>
                        <a:pt x="3" y="0"/>
                      </a:lnTo>
                      <a:lnTo>
                        <a:pt x="3" y="4"/>
                      </a:lnTo>
                      <a:lnTo>
                        <a:pt x="3" y="4"/>
                      </a:lnTo>
                      <a:lnTo>
                        <a:pt x="3" y="4"/>
                      </a:lnTo>
                      <a:lnTo>
                        <a:pt x="3" y="4"/>
                      </a:lnTo>
                      <a:lnTo>
                        <a:pt x="3" y="4"/>
                      </a:lnTo>
                      <a:lnTo>
                        <a:pt x="3" y="4"/>
                      </a:lnTo>
                      <a:lnTo>
                        <a:pt x="3" y="8"/>
                      </a:lnTo>
                      <a:lnTo>
                        <a:pt x="3" y="8"/>
                      </a:lnTo>
                      <a:lnTo>
                        <a:pt x="3" y="8"/>
                      </a:lnTo>
                      <a:lnTo>
                        <a:pt x="3" y="8"/>
                      </a:lnTo>
                      <a:lnTo>
                        <a:pt x="3" y="8"/>
                      </a:lnTo>
                      <a:lnTo>
                        <a:pt x="3" y="8"/>
                      </a:lnTo>
                      <a:lnTo>
                        <a:pt x="3" y="4"/>
                      </a:lnTo>
                      <a:lnTo>
                        <a:pt x="3" y="4"/>
                      </a:lnTo>
                      <a:lnTo>
                        <a:pt x="3" y="4"/>
                      </a:lnTo>
                      <a:close/>
                      <a:moveTo>
                        <a:pt x="3" y="8"/>
                      </a:moveTo>
                      <a:lnTo>
                        <a:pt x="3" y="0"/>
                      </a:lnTo>
                      <a:lnTo>
                        <a:pt x="3" y="0"/>
                      </a:lnTo>
                      <a:lnTo>
                        <a:pt x="3" y="0"/>
                      </a:lnTo>
                      <a:lnTo>
                        <a:pt x="3" y="0"/>
                      </a:lnTo>
                      <a:lnTo>
                        <a:pt x="3" y="4"/>
                      </a:lnTo>
                      <a:lnTo>
                        <a:pt x="3" y="4"/>
                      </a:lnTo>
                      <a:lnTo>
                        <a:pt x="3" y="4"/>
                      </a:lnTo>
                      <a:lnTo>
                        <a:pt x="3" y="4"/>
                      </a:lnTo>
                      <a:lnTo>
                        <a:pt x="3" y="4"/>
                      </a:lnTo>
                      <a:lnTo>
                        <a:pt x="3" y="4"/>
                      </a:lnTo>
                      <a:lnTo>
                        <a:pt x="3" y="4"/>
                      </a:lnTo>
                      <a:lnTo>
                        <a:pt x="3" y="8"/>
                      </a:lnTo>
                      <a:lnTo>
                        <a:pt x="3" y="8"/>
                      </a:lnTo>
                      <a:close/>
                      <a:moveTo>
                        <a:pt x="3" y="4"/>
                      </a:moveTo>
                      <a:lnTo>
                        <a:pt x="3" y="0"/>
                      </a:lnTo>
                      <a:lnTo>
                        <a:pt x="3" y="0"/>
                      </a:lnTo>
                      <a:lnTo>
                        <a:pt x="3" y="0"/>
                      </a:lnTo>
                      <a:lnTo>
                        <a:pt x="7" y="0"/>
                      </a:lnTo>
                      <a:lnTo>
                        <a:pt x="7" y="0"/>
                      </a:lnTo>
                      <a:lnTo>
                        <a:pt x="3" y="0"/>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88197" name="Freeform 101"/>
                <p:cNvSpPr>
                  <a:spLocks noChangeAspect="1"/>
                </p:cNvSpPr>
                <p:nvPr/>
              </p:nvSpPr>
              <p:spPr bwMode="auto">
                <a:xfrm>
                  <a:off x="1094" y="2888"/>
                  <a:ext cx="3" cy="4"/>
                </a:xfrm>
                <a:custGeom>
                  <a:avLst/>
                  <a:gdLst/>
                  <a:ahLst/>
                  <a:cxnLst>
                    <a:cxn ang="0">
                      <a:pos x="0" y="4"/>
                    </a:cxn>
                    <a:cxn ang="0">
                      <a:pos x="0" y="0"/>
                    </a:cxn>
                    <a:cxn ang="0">
                      <a:pos x="0" y="0"/>
                    </a:cxn>
                    <a:cxn ang="0">
                      <a:pos x="3" y="0"/>
                    </a:cxn>
                    <a:cxn ang="0">
                      <a:pos x="3" y="0"/>
                    </a:cxn>
                    <a:cxn ang="0">
                      <a:pos x="3" y="0"/>
                    </a:cxn>
                    <a:cxn ang="0">
                      <a:pos x="3" y="0"/>
                    </a:cxn>
                    <a:cxn ang="0">
                      <a:pos x="3" y="0"/>
                    </a:cxn>
                    <a:cxn ang="0">
                      <a:pos x="3" y="0"/>
                    </a:cxn>
                    <a:cxn ang="0">
                      <a:pos x="3" y="0"/>
                    </a:cxn>
                    <a:cxn ang="0">
                      <a:pos x="3" y="4"/>
                    </a:cxn>
                    <a:cxn ang="0">
                      <a:pos x="3" y="4"/>
                    </a:cxn>
                    <a:cxn ang="0">
                      <a:pos x="3" y="4"/>
                    </a:cxn>
                    <a:cxn ang="0">
                      <a:pos x="0" y="0"/>
                    </a:cxn>
                    <a:cxn ang="0">
                      <a:pos x="3" y="0"/>
                    </a:cxn>
                    <a:cxn ang="0">
                      <a:pos x="3" y="0"/>
                    </a:cxn>
                    <a:cxn ang="0">
                      <a:pos x="3" y="0"/>
                    </a:cxn>
                    <a:cxn ang="0">
                      <a:pos x="3" y="0"/>
                    </a:cxn>
                    <a:cxn ang="0">
                      <a:pos x="3" y="0"/>
                    </a:cxn>
                    <a:cxn ang="0">
                      <a:pos x="3" y="0"/>
                    </a:cxn>
                    <a:cxn ang="0">
                      <a:pos x="3" y="0"/>
                    </a:cxn>
                    <a:cxn ang="0">
                      <a:pos x="0" y="0"/>
                    </a:cxn>
                    <a:cxn ang="0">
                      <a:pos x="0" y="0"/>
                    </a:cxn>
                    <a:cxn ang="0">
                      <a:pos x="0" y="4"/>
                    </a:cxn>
                    <a:cxn ang="0">
                      <a:pos x="0" y="4"/>
                    </a:cxn>
                  </a:cxnLst>
                  <a:rect l="0" t="0" r="r" b="b"/>
                  <a:pathLst>
                    <a:path w="3" h="4">
                      <a:moveTo>
                        <a:pt x="0" y="4"/>
                      </a:moveTo>
                      <a:lnTo>
                        <a:pt x="0" y="0"/>
                      </a:lnTo>
                      <a:lnTo>
                        <a:pt x="0" y="0"/>
                      </a:lnTo>
                      <a:lnTo>
                        <a:pt x="3" y="0"/>
                      </a:lnTo>
                      <a:lnTo>
                        <a:pt x="3" y="0"/>
                      </a:lnTo>
                      <a:lnTo>
                        <a:pt x="3" y="0"/>
                      </a:lnTo>
                      <a:lnTo>
                        <a:pt x="3" y="0"/>
                      </a:lnTo>
                      <a:lnTo>
                        <a:pt x="3" y="0"/>
                      </a:lnTo>
                      <a:lnTo>
                        <a:pt x="3" y="0"/>
                      </a:lnTo>
                      <a:lnTo>
                        <a:pt x="3" y="0"/>
                      </a:lnTo>
                      <a:lnTo>
                        <a:pt x="3" y="4"/>
                      </a:lnTo>
                      <a:lnTo>
                        <a:pt x="3" y="4"/>
                      </a:lnTo>
                      <a:lnTo>
                        <a:pt x="3" y="4"/>
                      </a:lnTo>
                      <a:lnTo>
                        <a:pt x="0" y="0"/>
                      </a:lnTo>
                      <a:lnTo>
                        <a:pt x="3" y="0"/>
                      </a:lnTo>
                      <a:lnTo>
                        <a:pt x="3" y="0"/>
                      </a:lnTo>
                      <a:lnTo>
                        <a:pt x="3" y="0"/>
                      </a:lnTo>
                      <a:lnTo>
                        <a:pt x="3" y="0"/>
                      </a:lnTo>
                      <a:lnTo>
                        <a:pt x="3" y="0"/>
                      </a:lnTo>
                      <a:lnTo>
                        <a:pt x="3" y="0"/>
                      </a:lnTo>
                      <a:lnTo>
                        <a:pt x="3"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88198" name="Freeform 102"/>
                <p:cNvSpPr>
                  <a:spLocks noChangeAspect="1"/>
                </p:cNvSpPr>
                <p:nvPr/>
              </p:nvSpPr>
              <p:spPr bwMode="auto">
                <a:xfrm>
                  <a:off x="1097" y="2884"/>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8199" name="Freeform 103"/>
                <p:cNvSpPr>
                  <a:spLocks noChangeAspect="1"/>
                </p:cNvSpPr>
                <p:nvPr/>
              </p:nvSpPr>
              <p:spPr bwMode="auto">
                <a:xfrm>
                  <a:off x="1097" y="2884"/>
                  <a:ext cx="4" cy="8"/>
                </a:xfrm>
                <a:custGeom>
                  <a:avLst/>
                  <a:gdLst/>
                  <a:ahLst/>
                  <a:cxnLst>
                    <a:cxn ang="0">
                      <a:pos x="0" y="4"/>
                    </a:cxn>
                    <a:cxn ang="0">
                      <a:pos x="0" y="4"/>
                    </a:cxn>
                    <a:cxn ang="0">
                      <a:pos x="0" y="8"/>
                    </a:cxn>
                    <a:cxn ang="0">
                      <a:pos x="0" y="8"/>
                    </a:cxn>
                    <a:cxn ang="0">
                      <a:pos x="4"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4" y="0"/>
                    </a:cxn>
                    <a:cxn ang="0">
                      <a:pos x="4" y="4"/>
                    </a:cxn>
                    <a:cxn ang="0">
                      <a:pos x="0" y="4"/>
                    </a:cxn>
                    <a:cxn ang="0">
                      <a:pos x="0" y="0"/>
                    </a:cxn>
                    <a:cxn ang="0">
                      <a:pos x="0" y="0"/>
                    </a:cxn>
                    <a:cxn ang="0">
                      <a:pos x="0" y="0"/>
                    </a:cxn>
                    <a:cxn ang="0">
                      <a:pos x="0" y="4"/>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 ang="0">
                      <a:pos x="0" y="4"/>
                    </a:cxn>
                  </a:cxnLst>
                  <a:rect l="0" t="0" r="r" b="b"/>
                  <a:pathLst>
                    <a:path w="4" h="8">
                      <a:moveTo>
                        <a:pt x="0" y="4"/>
                      </a:moveTo>
                      <a:lnTo>
                        <a:pt x="0" y="4"/>
                      </a:lnTo>
                      <a:lnTo>
                        <a:pt x="0" y="8"/>
                      </a:lnTo>
                      <a:lnTo>
                        <a:pt x="0" y="8"/>
                      </a:lnTo>
                      <a:lnTo>
                        <a:pt x="4" y="4"/>
                      </a:lnTo>
                      <a:lnTo>
                        <a:pt x="0" y="4"/>
                      </a:lnTo>
                      <a:lnTo>
                        <a:pt x="0" y="4"/>
                      </a:lnTo>
                      <a:lnTo>
                        <a:pt x="0" y="4"/>
                      </a:lnTo>
                      <a:lnTo>
                        <a:pt x="0" y="4"/>
                      </a:lnTo>
                      <a:lnTo>
                        <a:pt x="0" y="4"/>
                      </a:lnTo>
                      <a:lnTo>
                        <a:pt x="0" y="0"/>
                      </a:lnTo>
                      <a:lnTo>
                        <a:pt x="0" y="0"/>
                      </a:lnTo>
                      <a:lnTo>
                        <a:pt x="0" y="0"/>
                      </a:lnTo>
                      <a:lnTo>
                        <a:pt x="0" y="0"/>
                      </a:lnTo>
                      <a:lnTo>
                        <a:pt x="0" y="0"/>
                      </a:lnTo>
                      <a:lnTo>
                        <a:pt x="0" y="0"/>
                      </a:lnTo>
                      <a:lnTo>
                        <a:pt x="4" y="0"/>
                      </a:lnTo>
                      <a:lnTo>
                        <a:pt x="4" y="4"/>
                      </a:lnTo>
                      <a:lnTo>
                        <a:pt x="0" y="4"/>
                      </a:lnTo>
                      <a:lnTo>
                        <a:pt x="0" y="0"/>
                      </a:lnTo>
                      <a:lnTo>
                        <a:pt x="0" y="0"/>
                      </a:lnTo>
                      <a:lnTo>
                        <a:pt x="0" y="0"/>
                      </a:lnTo>
                      <a:lnTo>
                        <a:pt x="0" y="4"/>
                      </a:lnTo>
                      <a:lnTo>
                        <a:pt x="0" y="4"/>
                      </a:lnTo>
                      <a:lnTo>
                        <a:pt x="0" y="4"/>
                      </a:lnTo>
                      <a:lnTo>
                        <a:pt x="4" y="4"/>
                      </a:lnTo>
                      <a:lnTo>
                        <a:pt x="4" y="4"/>
                      </a:lnTo>
                      <a:lnTo>
                        <a:pt x="4" y="4"/>
                      </a:lnTo>
                      <a:lnTo>
                        <a:pt x="4" y="8"/>
                      </a:lnTo>
                      <a:lnTo>
                        <a:pt x="0" y="8"/>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8200" name="Freeform 104"/>
                <p:cNvSpPr>
                  <a:spLocks noChangeAspect="1"/>
                </p:cNvSpPr>
                <p:nvPr/>
              </p:nvSpPr>
              <p:spPr bwMode="auto">
                <a:xfrm>
                  <a:off x="1097" y="2884"/>
                  <a:ext cx="4" cy="4"/>
                </a:xfrm>
                <a:custGeom>
                  <a:avLst/>
                  <a:gdLst/>
                  <a:ahLst/>
                  <a:cxnLst>
                    <a:cxn ang="0">
                      <a:pos x="0" y="4"/>
                    </a:cxn>
                    <a:cxn ang="0">
                      <a:pos x="0" y="0"/>
                    </a:cxn>
                    <a:cxn ang="0">
                      <a:pos x="4" y="0"/>
                    </a:cxn>
                    <a:cxn ang="0">
                      <a:pos x="4" y="0"/>
                    </a:cxn>
                    <a:cxn ang="0">
                      <a:pos x="0" y="0"/>
                    </a:cxn>
                    <a:cxn ang="0">
                      <a:pos x="0" y="4"/>
                    </a:cxn>
                    <a:cxn ang="0">
                      <a:pos x="4" y="0"/>
                    </a:cxn>
                    <a:cxn ang="0">
                      <a:pos x="4" y="4"/>
                    </a:cxn>
                    <a:cxn ang="0">
                      <a:pos x="0" y="4"/>
                    </a:cxn>
                    <a:cxn ang="0">
                      <a:pos x="0" y="4"/>
                    </a:cxn>
                    <a:cxn ang="0">
                      <a:pos x="4" y="4"/>
                    </a:cxn>
                    <a:cxn ang="0">
                      <a:pos x="4" y="4"/>
                    </a:cxn>
                    <a:cxn ang="0">
                      <a:pos x="0" y="4"/>
                    </a:cxn>
                  </a:cxnLst>
                  <a:rect l="0" t="0" r="r" b="b"/>
                  <a:pathLst>
                    <a:path w="4" h="4">
                      <a:moveTo>
                        <a:pt x="0" y="4"/>
                      </a:moveTo>
                      <a:lnTo>
                        <a:pt x="0" y="0"/>
                      </a:lnTo>
                      <a:lnTo>
                        <a:pt x="4" y="0"/>
                      </a:lnTo>
                      <a:lnTo>
                        <a:pt x="4" y="0"/>
                      </a:lnTo>
                      <a:lnTo>
                        <a:pt x="0" y="0"/>
                      </a:lnTo>
                      <a:lnTo>
                        <a:pt x="0" y="4"/>
                      </a:lnTo>
                      <a:lnTo>
                        <a:pt x="4" y="0"/>
                      </a:lnTo>
                      <a:lnTo>
                        <a:pt x="4" y="4"/>
                      </a:lnTo>
                      <a:lnTo>
                        <a:pt x="0" y="4"/>
                      </a:lnTo>
                      <a:lnTo>
                        <a:pt x="0" y="4"/>
                      </a:lnTo>
                      <a:lnTo>
                        <a:pt x="4" y="4"/>
                      </a:lnTo>
                      <a:lnTo>
                        <a:pt x="4" y="4"/>
                      </a:lnTo>
                      <a:lnTo>
                        <a:pt x="0" y="4"/>
                      </a:lnTo>
                    </a:path>
                  </a:pathLst>
                </a:custGeom>
                <a:noFill/>
                <a:ln w="6350">
                  <a:solidFill>
                    <a:srgbClr val="000000"/>
                  </a:solidFill>
                  <a:prstDash val="solid"/>
                  <a:round/>
                  <a:headEnd/>
                  <a:tailEnd/>
                </a:ln>
              </p:spPr>
              <p:txBody>
                <a:bodyPr/>
                <a:lstStyle/>
                <a:p>
                  <a:endParaRPr lang="en-US"/>
                </a:p>
              </p:txBody>
            </p:sp>
            <p:sp>
              <p:nvSpPr>
                <p:cNvPr id="388201" name="Freeform 105"/>
                <p:cNvSpPr>
                  <a:spLocks noChangeAspect="1"/>
                </p:cNvSpPr>
                <p:nvPr/>
              </p:nvSpPr>
              <p:spPr bwMode="auto">
                <a:xfrm>
                  <a:off x="1101" y="2884"/>
                  <a:ext cx="1" cy="4"/>
                </a:xfrm>
                <a:custGeom>
                  <a:avLst/>
                  <a:gdLst/>
                  <a:ahLst/>
                  <a:cxnLst>
                    <a:cxn ang="0">
                      <a:pos x="0" y="4"/>
                    </a:cxn>
                    <a:cxn ang="0">
                      <a:pos x="0" y="0"/>
                    </a:cxn>
                    <a:cxn ang="0">
                      <a:pos x="0" y="0"/>
                    </a:cxn>
                    <a:cxn ang="0">
                      <a:pos x="0" y="0"/>
                    </a:cxn>
                    <a:cxn ang="0">
                      <a:pos x="0" y="0"/>
                    </a:cxn>
                    <a:cxn ang="0">
                      <a:pos x="0" y="0"/>
                    </a:cxn>
                    <a:cxn ang="0">
                      <a:pos x="0" y="0"/>
                    </a:cxn>
                    <a:cxn ang="0">
                      <a:pos x="0" y="4"/>
                    </a:cxn>
                    <a:cxn ang="0">
                      <a:pos x="0" y="4"/>
                    </a:cxn>
                  </a:cxnLst>
                  <a:rect l="0" t="0" r="r" b="b"/>
                  <a:pathLst>
                    <a:path h="4">
                      <a:moveTo>
                        <a:pt x="0" y="4"/>
                      </a:moveTo>
                      <a:lnTo>
                        <a:pt x="0" y="0"/>
                      </a:lnTo>
                      <a:lnTo>
                        <a:pt x="0" y="0"/>
                      </a:lnTo>
                      <a:lnTo>
                        <a:pt x="0" y="0"/>
                      </a:lnTo>
                      <a:lnTo>
                        <a:pt x="0"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88202" name="Freeform 106"/>
                <p:cNvSpPr>
                  <a:spLocks noChangeAspect="1" noEditPoints="1"/>
                </p:cNvSpPr>
                <p:nvPr/>
              </p:nvSpPr>
              <p:spPr bwMode="auto">
                <a:xfrm>
                  <a:off x="1112" y="2831"/>
                  <a:ext cx="8" cy="12"/>
                </a:xfrm>
                <a:custGeom>
                  <a:avLst/>
                  <a:gdLst/>
                  <a:ahLst/>
                  <a:cxnLst>
                    <a:cxn ang="0">
                      <a:pos x="0" y="4"/>
                    </a:cxn>
                    <a:cxn ang="0">
                      <a:pos x="4" y="4"/>
                    </a:cxn>
                    <a:cxn ang="0">
                      <a:pos x="4" y="4"/>
                    </a:cxn>
                    <a:cxn ang="0">
                      <a:pos x="4" y="8"/>
                    </a:cxn>
                    <a:cxn ang="0">
                      <a:pos x="4" y="8"/>
                    </a:cxn>
                    <a:cxn ang="0">
                      <a:pos x="0" y="8"/>
                    </a:cxn>
                    <a:cxn ang="0">
                      <a:pos x="0" y="12"/>
                    </a:cxn>
                    <a:cxn ang="0">
                      <a:pos x="0" y="4"/>
                    </a:cxn>
                    <a:cxn ang="0">
                      <a:pos x="0" y="8"/>
                    </a:cxn>
                    <a:cxn ang="0">
                      <a:pos x="4" y="8"/>
                    </a:cxn>
                    <a:cxn ang="0">
                      <a:pos x="4" y="4"/>
                    </a:cxn>
                    <a:cxn ang="0">
                      <a:pos x="4" y="4"/>
                    </a:cxn>
                    <a:cxn ang="0">
                      <a:pos x="0" y="4"/>
                    </a:cxn>
                    <a:cxn ang="0">
                      <a:pos x="0" y="4"/>
                    </a:cxn>
                    <a:cxn ang="0">
                      <a:pos x="4" y="4"/>
                    </a:cxn>
                    <a:cxn ang="0">
                      <a:pos x="4" y="4"/>
                    </a:cxn>
                    <a:cxn ang="0">
                      <a:pos x="4" y="0"/>
                    </a:cxn>
                    <a:cxn ang="0">
                      <a:pos x="4" y="4"/>
                    </a:cxn>
                    <a:cxn ang="0">
                      <a:pos x="4" y="8"/>
                    </a:cxn>
                    <a:cxn ang="0">
                      <a:pos x="4" y="12"/>
                    </a:cxn>
                    <a:cxn ang="0">
                      <a:pos x="4" y="12"/>
                    </a:cxn>
                    <a:cxn ang="0">
                      <a:pos x="4" y="8"/>
                    </a:cxn>
                    <a:cxn ang="0">
                      <a:pos x="4" y="8"/>
                    </a:cxn>
                    <a:cxn ang="0">
                      <a:pos x="4" y="8"/>
                    </a:cxn>
                    <a:cxn ang="0">
                      <a:pos x="4" y="12"/>
                    </a:cxn>
                    <a:cxn ang="0">
                      <a:pos x="4" y="12"/>
                    </a:cxn>
                    <a:cxn ang="0">
                      <a:pos x="4" y="8"/>
                    </a:cxn>
                    <a:cxn ang="0">
                      <a:pos x="4" y="4"/>
                    </a:cxn>
                    <a:cxn ang="0">
                      <a:pos x="4" y="4"/>
                    </a:cxn>
                    <a:cxn ang="0">
                      <a:pos x="4" y="4"/>
                    </a:cxn>
                    <a:cxn ang="0">
                      <a:pos x="4" y="4"/>
                    </a:cxn>
                    <a:cxn ang="0">
                      <a:pos x="4" y="8"/>
                    </a:cxn>
                    <a:cxn ang="0">
                      <a:pos x="8" y="0"/>
                    </a:cxn>
                    <a:cxn ang="0">
                      <a:pos x="8" y="8"/>
                    </a:cxn>
                    <a:cxn ang="0">
                      <a:pos x="8" y="0"/>
                    </a:cxn>
                    <a:cxn ang="0">
                      <a:pos x="8" y="8"/>
                    </a:cxn>
                    <a:cxn ang="0">
                      <a:pos x="4" y="0"/>
                    </a:cxn>
                    <a:cxn ang="0">
                      <a:pos x="8" y="0"/>
                    </a:cxn>
                    <a:cxn ang="0">
                      <a:pos x="8" y="8"/>
                    </a:cxn>
                  </a:cxnLst>
                  <a:rect l="0" t="0" r="r" b="b"/>
                  <a:pathLst>
                    <a:path w="8" h="12">
                      <a:moveTo>
                        <a:pt x="0" y="12"/>
                      </a:moveTo>
                      <a:lnTo>
                        <a:pt x="0" y="4"/>
                      </a:lnTo>
                      <a:lnTo>
                        <a:pt x="0" y="4"/>
                      </a:lnTo>
                      <a:lnTo>
                        <a:pt x="4" y="4"/>
                      </a:lnTo>
                      <a:lnTo>
                        <a:pt x="4" y="4"/>
                      </a:lnTo>
                      <a:lnTo>
                        <a:pt x="4" y="4"/>
                      </a:lnTo>
                      <a:lnTo>
                        <a:pt x="4" y="4"/>
                      </a:lnTo>
                      <a:lnTo>
                        <a:pt x="4" y="8"/>
                      </a:lnTo>
                      <a:lnTo>
                        <a:pt x="4" y="8"/>
                      </a:lnTo>
                      <a:lnTo>
                        <a:pt x="4" y="8"/>
                      </a:lnTo>
                      <a:lnTo>
                        <a:pt x="4" y="8"/>
                      </a:lnTo>
                      <a:lnTo>
                        <a:pt x="0" y="8"/>
                      </a:lnTo>
                      <a:lnTo>
                        <a:pt x="0" y="12"/>
                      </a:lnTo>
                      <a:lnTo>
                        <a:pt x="0" y="12"/>
                      </a:lnTo>
                      <a:lnTo>
                        <a:pt x="0" y="12"/>
                      </a:lnTo>
                      <a:close/>
                      <a:moveTo>
                        <a:pt x="0" y="4"/>
                      </a:moveTo>
                      <a:lnTo>
                        <a:pt x="0" y="8"/>
                      </a:lnTo>
                      <a:lnTo>
                        <a:pt x="0" y="8"/>
                      </a:lnTo>
                      <a:lnTo>
                        <a:pt x="4" y="8"/>
                      </a:lnTo>
                      <a:lnTo>
                        <a:pt x="4" y="8"/>
                      </a:lnTo>
                      <a:lnTo>
                        <a:pt x="4" y="8"/>
                      </a:lnTo>
                      <a:lnTo>
                        <a:pt x="4" y="4"/>
                      </a:lnTo>
                      <a:lnTo>
                        <a:pt x="4" y="4"/>
                      </a:lnTo>
                      <a:lnTo>
                        <a:pt x="4" y="4"/>
                      </a:lnTo>
                      <a:lnTo>
                        <a:pt x="4" y="4"/>
                      </a:lnTo>
                      <a:lnTo>
                        <a:pt x="0" y="4"/>
                      </a:lnTo>
                      <a:lnTo>
                        <a:pt x="0" y="4"/>
                      </a:lnTo>
                      <a:lnTo>
                        <a:pt x="0" y="4"/>
                      </a:lnTo>
                      <a:close/>
                      <a:moveTo>
                        <a:pt x="4" y="8"/>
                      </a:moveTo>
                      <a:lnTo>
                        <a:pt x="4" y="4"/>
                      </a:lnTo>
                      <a:lnTo>
                        <a:pt x="4" y="4"/>
                      </a:lnTo>
                      <a:lnTo>
                        <a:pt x="4" y="4"/>
                      </a:lnTo>
                      <a:lnTo>
                        <a:pt x="4" y="0"/>
                      </a:lnTo>
                      <a:lnTo>
                        <a:pt x="4" y="0"/>
                      </a:lnTo>
                      <a:lnTo>
                        <a:pt x="4" y="4"/>
                      </a:lnTo>
                      <a:lnTo>
                        <a:pt x="4" y="4"/>
                      </a:lnTo>
                      <a:lnTo>
                        <a:pt x="4" y="4"/>
                      </a:lnTo>
                      <a:lnTo>
                        <a:pt x="4" y="8"/>
                      </a:lnTo>
                      <a:lnTo>
                        <a:pt x="4" y="8"/>
                      </a:lnTo>
                      <a:lnTo>
                        <a:pt x="4" y="12"/>
                      </a:lnTo>
                      <a:lnTo>
                        <a:pt x="4" y="12"/>
                      </a:lnTo>
                      <a:lnTo>
                        <a:pt x="4" y="12"/>
                      </a:lnTo>
                      <a:lnTo>
                        <a:pt x="4" y="12"/>
                      </a:lnTo>
                      <a:lnTo>
                        <a:pt x="4" y="8"/>
                      </a:lnTo>
                      <a:lnTo>
                        <a:pt x="4" y="8"/>
                      </a:lnTo>
                      <a:lnTo>
                        <a:pt x="4" y="8"/>
                      </a:lnTo>
                      <a:close/>
                      <a:moveTo>
                        <a:pt x="4" y="8"/>
                      </a:moveTo>
                      <a:lnTo>
                        <a:pt x="4" y="8"/>
                      </a:lnTo>
                      <a:lnTo>
                        <a:pt x="4" y="12"/>
                      </a:lnTo>
                      <a:lnTo>
                        <a:pt x="4" y="12"/>
                      </a:lnTo>
                      <a:lnTo>
                        <a:pt x="4" y="12"/>
                      </a:lnTo>
                      <a:lnTo>
                        <a:pt x="4" y="12"/>
                      </a:lnTo>
                      <a:lnTo>
                        <a:pt x="4" y="8"/>
                      </a:lnTo>
                      <a:lnTo>
                        <a:pt x="4" y="8"/>
                      </a:lnTo>
                      <a:lnTo>
                        <a:pt x="4" y="4"/>
                      </a:lnTo>
                      <a:lnTo>
                        <a:pt x="4" y="4"/>
                      </a:lnTo>
                      <a:lnTo>
                        <a:pt x="4" y="4"/>
                      </a:lnTo>
                      <a:lnTo>
                        <a:pt x="4" y="4"/>
                      </a:lnTo>
                      <a:lnTo>
                        <a:pt x="4" y="4"/>
                      </a:lnTo>
                      <a:lnTo>
                        <a:pt x="4" y="4"/>
                      </a:lnTo>
                      <a:lnTo>
                        <a:pt x="4" y="4"/>
                      </a:lnTo>
                      <a:lnTo>
                        <a:pt x="4" y="4"/>
                      </a:lnTo>
                      <a:lnTo>
                        <a:pt x="4" y="8"/>
                      </a:lnTo>
                      <a:lnTo>
                        <a:pt x="4" y="8"/>
                      </a:lnTo>
                      <a:close/>
                      <a:moveTo>
                        <a:pt x="8" y="8"/>
                      </a:moveTo>
                      <a:lnTo>
                        <a:pt x="8" y="0"/>
                      </a:lnTo>
                      <a:lnTo>
                        <a:pt x="8" y="0"/>
                      </a:lnTo>
                      <a:lnTo>
                        <a:pt x="8" y="8"/>
                      </a:lnTo>
                      <a:lnTo>
                        <a:pt x="8" y="8"/>
                      </a:lnTo>
                      <a:lnTo>
                        <a:pt x="8" y="0"/>
                      </a:lnTo>
                      <a:lnTo>
                        <a:pt x="8" y="8"/>
                      </a:lnTo>
                      <a:lnTo>
                        <a:pt x="8" y="8"/>
                      </a:lnTo>
                      <a:lnTo>
                        <a:pt x="4" y="0"/>
                      </a:lnTo>
                      <a:lnTo>
                        <a:pt x="4" y="0"/>
                      </a:lnTo>
                      <a:lnTo>
                        <a:pt x="8" y="8"/>
                      </a:lnTo>
                      <a:lnTo>
                        <a:pt x="8" y="0"/>
                      </a:lnTo>
                      <a:lnTo>
                        <a:pt x="8" y="0"/>
                      </a:lnTo>
                      <a:lnTo>
                        <a:pt x="8" y="8"/>
                      </a:lnTo>
                      <a:lnTo>
                        <a:pt x="8" y="8"/>
                      </a:lnTo>
                      <a:close/>
                    </a:path>
                  </a:pathLst>
                </a:custGeom>
                <a:solidFill>
                  <a:srgbClr val="000000"/>
                </a:solidFill>
                <a:ln w="9525">
                  <a:noFill/>
                  <a:round/>
                  <a:headEnd/>
                  <a:tailEnd/>
                </a:ln>
              </p:spPr>
              <p:txBody>
                <a:bodyPr/>
                <a:lstStyle/>
                <a:p>
                  <a:endParaRPr lang="en-US"/>
                </a:p>
              </p:txBody>
            </p:sp>
            <p:sp>
              <p:nvSpPr>
                <p:cNvPr id="388203" name="Freeform 107"/>
                <p:cNvSpPr>
                  <a:spLocks noChangeAspect="1" noEditPoints="1"/>
                </p:cNvSpPr>
                <p:nvPr/>
              </p:nvSpPr>
              <p:spPr bwMode="auto">
                <a:xfrm>
                  <a:off x="1120" y="2827"/>
                  <a:ext cx="4" cy="12"/>
                </a:xfrm>
                <a:custGeom>
                  <a:avLst/>
                  <a:gdLst/>
                  <a:ahLst/>
                  <a:cxnLst>
                    <a:cxn ang="0">
                      <a:pos x="0" y="12"/>
                    </a:cxn>
                    <a:cxn ang="0">
                      <a:pos x="0" y="4"/>
                    </a:cxn>
                    <a:cxn ang="0">
                      <a:pos x="0" y="0"/>
                    </a:cxn>
                    <a:cxn ang="0">
                      <a:pos x="0" y="4"/>
                    </a:cxn>
                    <a:cxn ang="0">
                      <a:pos x="0" y="4"/>
                    </a:cxn>
                    <a:cxn ang="0">
                      <a:pos x="0" y="8"/>
                    </a:cxn>
                    <a:cxn ang="0">
                      <a:pos x="0" y="8"/>
                    </a:cxn>
                    <a:cxn ang="0">
                      <a:pos x="0" y="8"/>
                    </a:cxn>
                    <a:cxn ang="0">
                      <a:pos x="0" y="8"/>
                    </a:cxn>
                    <a:cxn ang="0">
                      <a:pos x="0" y="12"/>
                    </a:cxn>
                    <a:cxn ang="0">
                      <a:pos x="0" y="12"/>
                    </a:cxn>
                    <a:cxn ang="0">
                      <a:pos x="0" y="12"/>
                    </a:cxn>
                    <a:cxn ang="0">
                      <a:pos x="0" y="12"/>
                    </a:cxn>
                    <a:cxn ang="0">
                      <a:pos x="0" y="12"/>
                    </a:cxn>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8"/>
                    </a:cxn>
                    <a:cxn ang="0">
                      <a:pos x="4" y="4"/>
                    </a:cxn>
                    <a:cxn ang="0">
                      <a:pos x="4" y="4"/>
                    </a:cxn>
                    <a:cxn ang="0">
                      <a:pos x="4" y="4"/>
                    </a:cxn>
                    <a:cxn ang="0">
                      <a:pos x="4" y="4"/>
                    </a:cxn>
                    <a:cxn ang="0">
                      <a:pos x="4" y="0"/>
                    </a:cxn>
                    <a:cxn ang="0">
                      <a:pos x="4" y="0"/>
                    </a:cxn>
                    <a:cxn ang="0">
                      <a:pos x="4" y="0"/>
                    </a:cxn>
                    <a:cxn ang="0">
                      <a:pos x="4" y="4"/>
                    </a:cxn>
                    <a:cxn ang="0">
                      <a:pos x="4" y="12"/>
                    </a:cxn>
                    <a:cxn ang="0">
                      <a:pos x="0" y="12"/>
                    </a:cxn>
                    <a:cxn ang="0">
                      <a:pos x="0" y="12"/>
                    </a:cxn>
                  </a:cxnLst>
                  <a:rect l="0" t="0" r="r" b="b"/>
                  <a:pathLst>
                    <a:path w="4" h="12">
                      <a:moveTo>
                        <a:pt x="0" y="12"/>
                      </a:moveTo>
                      <a:lnTo>
                        <a:pt x="0" y="4"/>
                      </a:lnTo>
                      <a:lnTo>
                        <a:pt x="0" y="0"/>
                      </a:lnTo>
                      <a:lnTo>
                        <a:pt x="0" y="4"/>
                      </a:lnTo>
                      <a:lnTo>
                        <a:pt x="0" y="4"/>
                      </a:lnTo>
                      <a:lnTo>
                        <a:pt x="0" y="8"/>
                      </a:lnTo>
                      <a:lnTo>
                        <a:pt x="0" y="8"/>
                      </a:lnTo>
                      <a:lnTo>
                        <a:pt x="0" y="8"/>
                      </a:lnTo>
                      <a:lnTo>
                        <a:pt x="0" y="8"/>
                      </a:lnTo>
                      <a:lnTo>
                        <a:pt x="0" y="12"/>
                      </a:lnTo>
                      <a:lnTo>
                        <a:pt x="0" y="12"/>
                      </a:lnTo>
                      <a:lnTo>
                        <a:pt x="0" y="12"/>
                      </a:lnTo>
                      <a:lnTo>
                        <a:pt x="0" y="12"/>
                      </a:lnTo>
                      <a:lnTo>
                        <a:pt x="0" y="12"/>
                      </a:lnTo>
                      <a:close/>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8"/>
                      </a:lnTo>
                      <a:lnTo>
                        <a:pt x="4" y="4"/>
                      </a:lnTo>
                      <a:lnTo>
                        <a:pt x="4" y="4"/>
                      </a:lnTo>
                      <a:lnTo>
                        <a:pt x="4" y="4"/>
                      </a:lnTo>
                      <a:lnTo>
                        <a:pt x="4" y="4"/>
                      </a:lnTo>
                      <a:lnTo>
                        <a:pt x="4" y="0"/>
                      </a:lnTo>
                      <a:lnTo>
                        <a:pt x="4" y="0"/>
                      </a:lnTo>
                      <a:lnTo>
                        <a:pt x="4" y="0"/>
                      </a:lnTo>
                      <a:lnTo>
                        <a:pt x="4" y="4"/>
                      </a:lnTo>
                      <a:lnTo>
                        <a:pt x="4" y="12"/>
                      </a:lnTo>
                      <a:lnTo>
                        <a:pt x="0" y="12"/>
                      </a:lnTo>
                      <a:lnTo>
                        <a:pt x="0" y="12"/>
                      </a:lnTo>
                      <a:close/>
                    </a:path>
                  </a:pathLst>
                </a:custGeom>
                <a:solidFill>
                  <a:srgbClr val="000000"/>
                </a:solidFill>
                <a:ln w="9525">
                  <a:noFill/>
                  <a:round/>
                  <a:headEnd/>
                  <a:tailEnd/>
                </a:ln>
              </p:spPr>
              <p:txBody>
                <a:bodyPr/>
                <a:lstStyle/>
                <a:p>
                  <a:endParaRPr lang="en-US"/>
                </a:p>
              </p:txBody>
            </p:sp>
            <p:sp>
              <p:nvSpPr>
                <p:cNvPr id="388204" name="Freeform 108"/>
                <p:cNvSpPr>
                  <a:spLocks noChangeAspect="1"/>
                </p:cNvSpPr>
                <p:nvPr/>
              </p:nvSpPr>
              <p:spPr bwMode="auto">
                <a:xfrm>
                  <a:off x="1112" y="2835"/>
                  <a:ext cx="4" cy="8"/>
                </a:xfrm>
                <a:custGeom>
                  <a:avLst/>
                  <a:gdLst/>
                  <a:ahLst/>
                  <a:cxnLst>
                    <a:cxn ang="0">
                      <a:pos x="0" y="8"/>
                    </a:cxn>
                    <a:cxn ang="0">
                      <a:pos x="0" y="0"/>
                    </a:cxn>
                    <a:cxn ang="0">
                      <a:pos x="0" y="0"/>
                    </a:cxn>
                    <a:cxn ang="0">
                      <a:pos x="4" y="0"/>
                    </a:cxn>
                    <a:cxn ang="0">
                      <a:pos x="4" y="0"/>
                    </a:cxn>
                    <a:cxn ang="0">
                      <a:pos x="4" y="0"/>
                    </a:cxn>
                    <a:cxn ang="0">
                      <a:pos x="4" y="0"/>
                    </a:cxn>
                    <a:cxn ang="0">
                      <a:pos x="4" y="4"/>
                    </a:cxn>
                    <a:cxn ang="0">
                      <a:pos x="4" y="4"/>
                    </a:cxn>
                    <a:cxn ang="0">
                      <a:pos x="4" y="4"/>
                    </a:cxn>
                    <a:cxn ang="0">
                      <a:pos x="4" y="4"/>
                    </a:cxn>
                    <a:cxn ang="0">
                      <a:pos x="0" y="4"/>
                    </a:cxn>
                    <a:cxn ang="0">
                      <a:pos x="0" y="8"/>
                    </a:cxn>
                    <a:cxn ang="0">
                      <a:pos x="0" y="8"/>
                    </a:cxn>
                  </a:cxnLst>
                  <a:rect l="0" t="0" r="r" b="b"/>
                  <a:pathLst>
                    <a:path w="4" h="8">
                      <a:moveTo>
                        <a:pt x="0" y="8"/>
                      </a:moveTo>
                      <a:lnTo>
                        <a:pt x="0" y="0"/>
                      </a:lnTo>
                      <a:lnTo>
                        <a:pt x="0" y="0"/>
                      </a:lnTo>
                      <a:lnTo>
                        <a:pt x="4" y="0"/>
                      </a:lnTo>
                      <a:lnTo>
                        <a:pt x="4" y="0"/>
                      </a:lnTo>
                      <a:lnTo>
                        <a:pt x="4" y="0"/>
                      </a:lnTo>
                      <a:lnTo>
                        <a:pt x="4" y="0"/>
                      </a:lnTo>
                      <a:lnTo>
                        <a:pt x="4" y="4"/>
                      </a:lnTo>
                      <a:lnTo>
                        <a:pt x="4" y="4"/>
                      </a:lnTo>
                      <a:lnTo>
                        <a:pt x="4" y="4"/>
                      </a:lnTo>
                      <a:lnTo>
                        <a:pt x="4"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88205" name="Freeform 109"/>
                <p:cNvSpPr>
                  <a:spLocks noChangeAspect="1"/>
                </p:cNvSpPr>
                <p:nvPr/>
              </p:nvSpPr>
              <p:spPr bwMode="auto">
                <a:xfrm>
                  <a:off x="1112" y="2835"/>
                  <a:ext cx="4" cy="4"/>
                </a:xfrm>
                <a:custGeom>
                  <a:avLst/>
                  <a:gdLst/>
                  <a:ahLst/>
                  <a:cxnLst>
                    <a:cxn ang="0">
                      <a:pos x="0" y="0"/>
                    </a:cxn>
                    <a:cxn ang="0">
                      <a:pos x="0" y="4"/>
                    </a:cxn>
                    <a:cxn ang="0">
                      <a:pos x="0" y="4"/>
                    </a:cxn>
                    <a:cxn ang="0">
                      <a:pos x="4" y="4"/>
                    </a:cxn>
                    <a:cxn ang="0">
                      <a:pos x="4" y="4"/>
                    </a:cxn>
                    <a:cxn ang="0">
                      <a:pos x="4" y="4"/>
                    </a:cxn>
                    <a:cxn ang="0">
                      <a:pos x="4" y="4"/>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4"/>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88206" name="Freeform 110"/>
                <p:cNvSpPr>
                  <a:spLocks noChangeAspect="1"/>
                </p:cNvSpPr>
                <p:nvPr/>
              </p:nvSpPr>
              <p:spPr bwMode="auto">
                <a:xfrm>
                  <a:off x="1116" y="2831"/>
                  <a:ext cx="1" cy="12"/>
                </a:xfrm>
                <a:custGeom>
                  <a:avLst/>
                  <a:gdLst/>
                  <a:ahLst/>
                  <a:cxnLst>
                    <a:cxn ang="0">
                      <a:pos x="0" y="8"/>
                    </a:cxn>
                    <a:cxn ang="0">
                      <a:pos x="0" y="8"/>
                    </a:cxn>
                    <a:cxn ang="0">
                      <a:pos x="0" y="4"/>
                    </a:cxn>
                    <a:cxn ang="0">
                      <a:pos x="0" y="4"/>
                    </a:cxn>
                    <a:cxn ang="0">
                      <a:pos x="0" y="4"/>
                    </a:cxn>
                    <a:cxn ang="0">
                      <a:pos x="0" y="0"/>
                    </a:cxn>
                    <a:cxn ang="0">
                      <a:pos x="0" y="0"/>
                    </a:cxn>
                    <a:cxn ang="0">
                      <a:pos x="0" y="4"/>
                    </a:cxn>
                    <a:cxn ang="0">
                      <a:pos x="0" y="4"/>
                    </a:cxn>
                    <a:cxn ang="0">
                      <a:pos x="0" y="4"/>
                    </a:cxn>
                    <a:cxn ang="0">
                      <a:pos x="0" y="8"/>
                    </a:cxn>
                    <a:cxn ang="0">
                      <a:pos x="0" y="8"/>
                    </a:cxn>
                    <a:cxn ang="0">
                      <a:pos x="0" y="12"/>
                    </a:cxn>
                    <a:cxn ang="0">
                      <a:pos x="0" y="12"/>
                    </a:cxn>
                    <a:cxn ang="0">
                      <a:pos x="0" y="12"/>
                    </a:cxn>
                    <a:cxn ang="0">
                      <a:pos x="0" y="12"/>
                    </a:cxn>
                    <a:cxn ang="0">
                      <a:pos x="0" y="8"/>
                    </a:cxn>
                    <a:cxn ang="0">
                      <a:pos x="0" y="8"/>
                    </a:cxn>
                  </a:cxnLst>
                  <a:rect l="0" t="0" r="r" b="b"/>
                  <a:pathLst>
                    <a:path h="12">
                      <a:moveTo>
                        <a:pt x="0" y="8"/>
                      </a:moveTo>
                      <a:lnTo>
                        <a:pt x="0" y="8"/>
                      </a:lnTo>
                      <a:lnTo>
                        <a:pt x="0" y="4"/>
                      </a:lnTo>
                      <a:lnTo>
                        <a:pt x="0" y="4"/>
                      </a:lnTo>
                      <a:lnTo>
                        <a:pt x="0" y="4"/>
                      </a:lnTo>
                      <a:lnTo>
                        <a:pt x="0" y="0"/>
                      </a:lnTo>
                      <a:lnTo>
                        <a:pt x="0" y="0"/>
                      </a:lnTo>
                      <a:lnTo>
                        <a:pt x="0" y="4"/>
                      </a:lnTo>
                      <a:lnTo>
                        <a:pt x="0" y="4"/>
                      </a:lnTo>
                      <a:lnTo>
                        <a:pt x="0" y="4"/>
                      </a:lnTo>
                      <a:lnTo>
                        <a:pt x="0" y="8"/>
                      </a:lnTo>
                      <a:lnTo>
                        <a:pt x="0" y="8"/>
                      </a:lnTo>
                      <a:lnTo>
                        <a:pt x="0" y="12"/>
                      </a:lnTo>
                      <a:lnTo>
                        <a:pt x="0" y="12"/>
                      </a:lnTo>
                      <a:lnTo>
                        <a:pt x="0" y="12"/>
                      </a:lnTo>
                      <a:lnTo>
                        <a:pt x="0" y="12"/>
                      </a:lnTo>
                      <a:lnTo>
                        <a:pt x="0" y="8"/>
                      </a:lnTo>
                      <a:lnTo>
                        <a:pt x="0" y="8"/>
                      </a:lnTo>
                    </a:path>
                  </a:pathLst>
                </a:custGeom>
                <a:noFill/>
                <a:ln w="6350">
                  <a:solidFill>
                    <a:srgbClr val="000000"/>
                  </a:solidFill>
                  <a:prstDash val="solid"/>
                  <a:round/>
                  <a:headEnd/>
                  <a:tailEnd/>
                </a:ln>
              </p:spPr>
              <p:txBody>
                <a:bodyPr/>
                <a:lstStyle/>
                <a:p>
                  <a:endParaRPr lang="en-US"/>
                </a:p>
              </p:txBody>
            </p:sp>
            <p:sp>
              <p:nvSpPr>
                <p:cNvPr id="388207" name="Freeform 111"/>
                <p:cNvSpPr>
                  <a:spLocks noChangeAspect="1"/>
                </p:cNvSpPr>
                <p:nvPr/>
              </p:nvSpPr>
              <p:spPr bwMode="auto">
                <a:xfrm>
                  <a:off x="1116" y="2835"/>
                  <a:ext cx="1" cy="4"/>
                </a:xfrm>
                <a:custGeom>
                  <a:avLst/>
                  <a:gdLst/>
                  <a:ahLst/>
                  <a:cxnLst>
                    <a:cxn ang="0">
                      <a:pos x="0" y="4"/>
                    </a:cxn>
                    <a:cxn ang="0">
                      <a:pos x="0" y="4"/>
                    </a:cxn>
                    <a:cxn ang="0">
                      <a:pos x="0" y="4"/>
                    </a:cxn>
                    <a:cxn ang="0">
                      <a:pos x="0" y="4"/>
                    </a:cxn>
                    <a:cxn ang="0">
                      <a:pos x="0"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0" y="4"/>
                    </a:cxn>
                  </a:cxnLst>
                  <a:rect l="0" t="0" r="r" b="b"/>
                  <a:pathLst>
                    <a:path h="4">
                      <a:moveTo>
                        <a:pt x="0" y="4"/>
                      </a:moveTo>
                      <a:lnTo>
                        <a:pt x="0"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88208" name="Freeform 112"/>
                <p:cNvSpPr>
                  <a:spLocks noChangeAspect="1"/>
                </p:cNvSpPr>
                <p:nvPr/>
              </p:nvSpPr>
              <p:spPr bwMode="auto">
                <a:xfrm>
                  <a:off x="1120" y="2831"/>
                  <a:ext cx="1" cy="8"/>
                </a:xfrm>
                <a:custGeom>
                  <a:avLst/>
                  <a:gdLst/>
                  <a:ahLst/>
                  <a:cxnLst>
                    <a:cxn ang="0">
                      <a:pos x="0" y="8"/>
                    </a:cxn>
                    <a:cxn ang="0">
                      <a:pos x="0" y="0"/>
                    </a:cxn>
                    <a:cxn ang="0">
                      <a:pos x="0" y="0"/>
                    </a:cxn>
                    <a:cxn ang="0">
                      <a:pos x="0" y="8"/>
                    </a:cxn>
                    <a:cxn ang="0">
                      <a:pos x="0" y="8"/>
                    </a:cxn>
                    <a:cxn ang="0">
                      <a:pos x="0" y="0"/>
                    </a:cxn>
                    <a:cxn ang="0">
                      <a:pos x="0" y="8"/>
                    </a:cxn>
                    <a:cxn ang="0">
                      <a:pos x="0" y="8"/>
                    </a:cxn>
                    <a:cxn ang="0">
                      <a:pos x="0" y="0"/>
                    </a:cxn>
                    <a:cxn ang="0">
                      <a:pos x="0" y="0"/>
                    </a:cxn>
                    <a:cxn ang="0">
                      <a:pos x="0" y="8"/>
                    </a:cxn>
                    <a:cxn ang="0">
                      <a:pos x="0" y="0"/>
                    </a:cxn>
                    <a:cxn ang="0">
                      <a:pos x="0" y="0"/>
                    </a:cxn>
                    <a:cxn ang="0">
                      <a:pos x="0" y="8"/>
                    </a:cxn>
                  </a:cxnLst>
                  <a:rect l="0" t="0" r="r" b="b"/>
                  <a:pathLst>
                    <a:path h="8">
                      <a:moveTo>
                        <a:pt x="0" y="8"/>
                      </a:moveTo>
                      <a:lnTo>
                        <a:pt x="0" y="0"/>
                      </a:lnTo>
                      <a:lnTo>
                        <a:pt x="0" y="0"/>
                      </a:lnTo>
                      <a:lnTo>
                        <a:pt x="0" y="8"/>
                      </a:lnTo>
                      <a:lnTo>
                        <a:pt x="0" y="8"/>
                      </a:lnTo>
                      <a:lnTo>
                        <a:pt x="0" y="0"/>
                      </a:lnTo>
                      <a:lnTo>
                        <a:pt x="0" y="8"/>
                      </a:lnTo>
                      <a:lnTo>
                        <a:pt x="0" y="8"/>
                      </a:lnTo>
                      <a:lnTo>
                        <a:pt x="0" y="0"/>
                      </a:lnTo>
                      <a:lnTo>
                        <a:pt x="0" y="0"/>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88209" name="Freeform 113"/>
                <p:cNvSpPr>
                  <a:spLocks noChangeAspect="1"/>
                </p:cNvSpPr>
                <p:nvPr/>
              </p:nvSpPr>
              <p:spPr bwMode="auto">
                <a:xfrm>
                  <a:off x="1120" y="2831"/>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8210" name="Freeform 114"/>
                <p:cNvSpPr>
                  <a:spLocks noChangeAspect="1"/>
                </p:cNvSpPr>
                <p:nvPr/>
              </p:nvSpPr>
              <p:spPr bwMode="auto">
                <a:xfrm>
                  <a:off x="1120" y="2827"/>
                  <a:ext cx="4" cy="12"/>
                </a:xfrm>
                <a:custGeom>
                  <a:avLst/>
                  <a:gdLst/>
                  <a:ahLst/>
                  <a:cxnLst>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4"/>
                    </a:cxn>
                    <a:cxn ang="0">
                      <a:pos x="4" y="4"/>
                    </a:cxn>
                    <a:cxn ang="0">
                      <a:pos x="4" y="4"/>
                    </a:cxn>
                    <a:cxn ang="0">
                      <a:pos x="4" y="4"/>
                    </a:cxn>
                    <a:cxn ang="0">
                      <a:pos x="4" y="4"/>
                    </a:cxn>
                    <a:cxn ang="0">
                      <a:pos x="4" y="0"/>
                    </a:cxn>
                    <a:cxn ang="0">
                      <a:pos x="4" y="0"/>
                    </a:cxn>
                    <a:cxn ang="0">
                      <a:pos x="4" y="0"/>
                    </a:cxn>
                    <a:cxn ang="0">
                      <a:pos x="4" y="4"/>
                    </a:cxn>
                    <a:cxn ang="0">
                      <a:pos x="4" y="12"/>
                    </a:cxn>
                    <a:cxn ang="0">
                      <a:pos x="0" y="12"/>
                    </a:cxn>
                  </a:cxnLst>
                  <a:rect l="0" t="0" r="r" b="b"/>
                  <a:pathLst>
                    <a:path w="4" h="12">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4"/>
                      </a:lnTo>
                      <a:lnTo>
                        <a:pt x="4" y="4"/>
                      </a:lnTo>
                      <a:lnTo>
                        <a:pt x="4" y="4"/>
                      </a:lnTo>
                      <a:lnTo>
                        <a:pt x="4" y="4"/>
                      </a:lnTo>
                      <a:lnTo>
                        <a:pt x="4" y="4"/>
                      </a:lnTo>
                      <a:lnTo>
                        <a:pt x="4" y="0"/>
                      </a:lnTo>
                      <a:lnTo>
                        <a:pt x="4" y="0"/>
                      </a:lnTo>
                      <a:lnTo>
                        <a:pt x="4" y="0"/>
                      </a:lnTo>
                      <a:lnTo>
                        <a:pt x="4" y="4"/>
                      </a:lnTo>
                      <a:lnTo>
                        <a:pt x="4" y="12"/>
                      </a:lnTo>
                      <a:lnTo>
                        <a:pt x="0" y="12"/>
                      </a:lnTo>
                    </a:path>
                  </a:pathLst>
                </a:custGeom>
                <a:noFill/>
                <a:ln w="6350">
                  <a:solidFill>
                    <a:srgbClr val="000000"/>
                  </a:solidFill>
                  <a:prstDash val="solid"/>
                  <a:round/>
                  <a:headEnd/>
                  <a:tailEnd/>
                </a:ln>
              </p:spPr>
              <p:txBody>
                <a:bodyPr/>
                <a:lstStyle/>
                <a:p>
                  <a:endParaRPr lang="en-US"/>
                </a:p>
              </p:txBody>
            </p:sp>
            <p:sp>
              <p:nvSpPr>
                <p:cNvPr id="388211" name="Freeform 115"/>
                <p:cNvSpPr>
                  <a:spLocks noChangeAspect="1" noEditPoints="1"/>
                </p:cNvSpPr>
                <p:nvPr/>
              </p:nvSpPr>
              <p:spPr bwMode="auto">
                <a:xfrm>
                  <a:off x="1112" y="2850"/>
                  <a:ext cx="8" cy="12"/>
                </a:xfrm>
                <a:custGeom>
                  <a:avLst/>
                  <a:gdLst/>
                  <a:ahLst/>
                  <a:cxnLst>
                    <a:cxn ang="0">
                      <a:pos x="0" y="4"/>
                    </a:cxn>
                    <a:cxn ang="0">
                      <a:pos x="4" y="4"/>
                    </a:cxn>
                    <a:cxn ang="0">
                      <a:pos x="4" y="8"/>
                    </a:cxn>
                    <a:cxn ang="0">
                      <a:pos x="4" y="8"/>
                    </a:cxn>
                    <a:cxn ang="0">
                      <a:pos x="4" y="12"/>
                    </a:cxn>
                    <a:cxn ang="0">
                      <a:pos x="0" y="12"/>
                    </a:cxn>
                    <a:cxn ang="0">
                      <a:pos x="0" y="4"/>
                    </a:cxn>
                    <a:cxn ang="0">
                      <a:pos x="4" y="12"/>
                    </a:cxn>
                    <a:cxn ang="0">
                      <a:pos x="4" y="12"/>
                    </a:cxn>
                    <a:cxn ang="0">
                      <a:pos x="4" y="8"/>
                    </a:cxn>
                    <a:cxn ang="0">
                      <a:pos x="4" y="8"/>
                    </a:cxn>
                    <a:cxn ang="0">
                      <a:pos x="4" y="4"/>
                    </a:cxn>
                    <a:cxn ang="0">
                      <a:pos x="0" y="4"/>
                    </a:cxn>
                    <a:cxn ang="0">
                      <a:pos x="4" y="12"/>
                    </a:cxn>
                    <a:cxn ang="0">
                      <a:pos x="4" y="4"/>
                    </a:cxn>
                    <a:cxn ang="0">
                      <a:pos x="4" y="12"/>
                    </a:cxn>
                    <a:cxn ang="0">
                      <a:pos x="4" y="12"/>
                    </a:cxn>
                    <a:cxn ang="0">
                      <a:pos x="4" y="8"/>
                    </a:cxn>
                    <a:cxn ang="0">
                      <a:pos x="4" y="8"/>
                    </a:cxn>
                    <a:cxn ang="0">
                      <a:pos x="4" y="8"/>
                    </a:cxn>
                    <a:cxn ang="0">
                      <a:pos x="4" y="4"/>
                    </a:cxn>
                    <a:cxn ang="0">
                      <a:pos x="4" y="4"/>
                    </a:cxn>
                    <a:cxn ang="0">
                      <a:pos x="4" y="4"/>
                    </a:cxn>
                    <a:cxn ang="0">
                      <a:pos x="4" y="4"/>
                    </a:cxn>
                    <a:cxn ang="0">
                      <a:pos x="4" y="4"/>
                    </a:cxn>
                    <a:cxn ang="0">
                      <a:pos x="4" y="4"/>
                    </a:cxn>
                    <a:cxn ang="0">
                      <a:pos x="4" y="4"/>
                    </a:cxn>
                    <a:cxn ang="0">
                      <a:pos x="4" y="8"/>
                    </a:cxn>
                    <a:cxn ang="0">
                      <a:pos x="4" y="8"/>
                    </a:cxn>
                    <a:cxn ang="0">
                      <a:pos x="4" y="8"/>
                    </a:cxn>
                    <a:cxn ang="0">
                      <a:pos x="4" y="12"/>
                    </a:cxn>
                    <a:cxn ang="0">
                      <a:pos x="4" y="12"/>
                    </a:cxn>
                    <a:cxn ang="0">
                      <a:pos x="4" y="8"/>
                    </a:cxn>
                    <a:cxn ang="0">
                      <a:pos x="4" y="12"/>
                    </a:cxn>
                    <a:cxn ang="0">
                      <a:pos x="4" y="4"/>
                    </a:cxn>
                    <a:cxn ang="0">
                      <a:pos x="8" y="0"/>
                    </a:cxn>
                    <a:cxn ang="0">
                      <a:pos x="4" y="8"/>
                    </a:cxn>
                    <a:cxn ang="0">
                      <a:pos x="8" y="8"/>
                    </a:cxn>
                    <a:cxn ang="0">
                      <a:pos x="4" y="8"/>
                    </a:cxn>
                    <a:cxn ang="0">
                      <a:pos x="4" y="12"/>
                    </a:cxn>
                  </a:cxnLst>
                  <a:rect l="0" t="0" r="r" b="b"/>
                  <a:pathLst>
                    <a:path w="8" h="12">
                      <a:moveTo>
                        <a:pt x="0" y="12"/>
                      </a:moveTo>
                      <a:lnTo>
                        <a:pt x="0" y="4"/>
                      </a:lnTo>
                      <a:lnTo>
                        <a:pt x="4" y="4"/>
                      </a:lnTo>
                      <a:lnTo>
                        <a:pt x="4" y="4"/>
                      </a:lnTo>
                      <a:lnTo>
                        <a:pt x="4" y="4"/>
                      </a:lnTo>
                      <a:lnTo>
                        <a:pt x="4" y="8"/>
                      </a:lnTo>
                      <a:lnTo>
                        <a:pt x="4" y="8"/>
                      </a:lnTo>
                      <a:lnTo>
                        <a:pt x="4" y="8"/>
                      </a:lnTo>
                      <a:lnTo>
                        <a:pt x="4" y="12"/>
                      </a:lnTo>
                      <a:lnTo>
                        <a:pt x="4" y="12"/>
                      </a:lnTo>
                      <a:lnTo>
                        <a:pt x="4" y="12"/>
                      </a:lnTo>
                      <a:lnTo>
                        <a:pt x="0" y="12"/>
                      </a:lnTo>
                      <a:lnTo>
                        <a:pt x="0" y="12"/>
                      </a:lnTo>
                      <a:close/>
                      <a:moveTo>
                        <a:pt x="0" y="4"/>
                      </a:moveTo>
                      <a:lnTo>
                        <a:pt x="0" y="12"/>
                      </a:lnTo>
                      <a:lnTo>
                        <a:pt x="4" y="12"/>
                      </a:lnTo>
                      <a:lnTo>
                        <a:pt x="4" y="12"/>
                      </a:lnTo>
                      <a:lnTo>
                        <a:pt x="4" y="12"/>
                      </a:lnTo>
                      <a:lnTo>
                        <a:pt x="4" y="8"/>
                      </a:lnTo>
                      <a:lnTo>
                        <a:pt x="4" y="8"/>
                      </a:lnTo>
                      <a:lnTo>
                        <a:pt x="4" y="8"/>
                      </a:lnTo>
                      <a:lnTo>
                        <a:pt x="4" y="8"/>
                      </a:lnTo>
                      <a:lnTo>
                        <a:pt x="4" y="4"/>
                      </a:lnTo>
                      <a:lnTo>
                        <a:pt x="4" y="4"/>
                      </a:lnTo>
                      <a:lnTo>
                        <a:pt x="0" y="4"/>
                      </a:lnTo>
                      <a:lnTo>
                        <a:pt x="0" y="4"/>
                      </a:lnTo>
                      <a:close/>
                      <a:moveTo>
                        <a:pt x="4" y="12"/>
                      </a:moveTo>
                      <a:lnTo>
                        <a:pt x="4" y="12"/>
                      </a:lnTo>
                      <a:lnTo>
                        <a:pt x="4" y="4"/>
                      </a:lnTo>
                      <a:lnTo>
                        <a:pt x="4" y="4"/>
                      </a:lnTo>
                      <a:lnTo>
                        <a:pt x="4" y="12"/>
                      </a:lnTo>
                      <a:lnTo>
                        <a:pt x="4" y="12"/>
                      </a:lnTo>
                      <a:close/>
                      <a:moveTo>
                        <a:pt x="4" y="8"/>
                      </a:moveTo>
                      <a:lnTo>
                        <a:pt x="4" y="12"/>
                      </a:lnTo>
                      <a:lnTo>
                        <a:pt x="4" y="12"/>
                      </a:lnTo>
                      <a:lnTo>
                        <a:pt x="4" y="8"/>
                      </a:lnTo>
                      <a:lnTo>
                        <a:pt x="4" y="8"/>
                      </a:lnTo>
                      <a:lnTo>
                        <a:pt x="4" y="8"/>
                      </a:lnTo>
                      <a:lnTo>
                        <a:pt x="4" y="8"/>
                      </a:lnTo>
                      <a:lnTo>
                        <a:pt x="4" y="8"/>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8"/>
                      </a:lnTo>
                      <a:lnTo>
                        <a:pt x="4" y="8"/>
                      </a:lnTo>
                      <a:lnTo>
                        <a:pt x="4" y="8"/>
                      </a:lnTo>
                      <a:lnTo>
                        <a:pt x="4" y="8"/>
                      </a:lnTo>
                      <a:lnTo>
                        <a:pt x="4" y="8"/>
                      </a:lnTo>
                      <a:lnTo>
                        <a:pt x="4" y="8"/>
                      </a:lnTo>
                      <a:lnTo>
                        <a:pt x="4" y="12"/>
                      </a:lnTo>
                      <a:lnTo>
                        <a:pt x="4" y="12"/>
                      </a:lnTo>
                      <a:lnTo>
                        <a:pt x="4" y="12"/>
                      </a:lnTo>
                      <a:lnTo>
                        <a:pt x="4" y="12"/>
                      </a:lnTo>
                      <a:lnTo>
                        <a:pt x="4" y="12"/>
                      </a:lnTo>
                      <a:lnTo>
                        <a:pt x="4" y="8"/>
                      </a:lnTo>
                      <a:lnTo>
                        <a:pt x="4" y="8"/>
                      </a:lnTo>
                      <a:close/>
                      <a:moveTo>
                        <a:pt x="4" y="12"/>
                      </a:moveTo>
                      <a:lnTo>
                        <a:pt x="4" y="4"/>
                      </a:lnTo>
                      <a:lnTo>
                        <a:pt x="4" y="4"/>
                      </a:lnTo>
                      <a:lnTo>
                        <a:pt x="4" y="8"/>
                      </a:lnTo>
                      <a:lnTo>
                        <a:pt x="8" y="0"/>
                      </a:lnTo>
                      <a:lnTo>
                        <a:pt x="8" y="0"/>
                      </a:lnTo>
                      <a:lnTo>
                        <a:pt x="4" y="8"/>
                      </a:lnTo>
                      <a:lnTo>
                        <a:pt x="8" y="8"/>
                      </a:lnTo>
                      <a:lnTo>
                        <a:pt x="8" y="8"/>
                      </a:lnTo>
                      <a:lnTo>
                        <a:pt x="4" y="8"/>
                      </a:lnTo>
                      <a:lnTo>
                        <a:pt x="4" y="8"/>
                      </a:lnTo>
                      <a:lnTo>
                        <a:pt x="4" y="12"/>
                      </a:lnTo>
                      <a:lnTo>
                        <a:pt x="4" y="12"/>
                      </a:lnTo>
                      <a:lnTo>
                        <a:pt x="4" y="12"/>
                      </a:lnTo>
                      <a:close/>
                    </a:path>
                  </a:pathLst>
                </a:custGeom>
                <a:solidFill>
                  <a:srgbClr val="000000"/>
                </a:solidFill>
                <a:ln w="9525">
                  <a:noFill/>
                  <a:round/>
                  <a:headEnd/>
                  <a:tailEnd/>
                </a:ln>
              </p:spPr>
              <p:txBody>
                <a:bodyPr/>
                <a:lstStyle/>
                <a:p>
                  <a:endParaRPr lang="en-US"/>
                </a:p>
              </p:txBody>
            </p:sp>
            <p:sp>
              <p:nvSpPr>
                <p:cNvPr id="388212" name="Freeform 116"/>
                <p:cNvSpPr>
                  <a:spLocks noChangeAspect="1"/>
                </p:cNvSpPr>
                <p:nvPr/>
              </p:nvSpPr>
              <p:spPr bwMode="auto">
                <a:xfrm>
                  <a:off x="1112" y="2854"/>
                  <a:ext cx="4" cy="8"/>
                </a:xfrm>
                <a:custGeom>
                  <a:avLst/>
                  <a:gdLst/>
                  <a:ahLst/>
                  <a:cxnLst>
                    <a:cxn ang="0">
                      <a:pos x="0" y="8"/>
                    </a:cxn>
                    <a:cxn ang="0">
                      <a:pos x="0" y="0"/>
                    </a:cxn>
                    <a:cxn ang="0">
                      <a:pos x="0" y="0"/>
                    </a:cxn>
                    <a:cxn ang="0">
                      <a:pos x="4" y="0"/>
                    </a:cxn>
                    <a:cxn ang="0">
                      <a:pos x="4" y="0"/>
                    </a:cxn>
                    <a:cxn ang="0">
                      <a:pos x="4" y="4"/>
                    </a:cxn>
                    <a:cxn ang="0">
                      <a:pos x="4" y="4"/>
                    </a:cxn>
                    <a:cxn ang="0">
                      <a:pos x="4" y="4"/>
                    </a:cxn>
                    <a:cxn ang="0">
                      <a:pos x="4" y="8"/>
                    </a:cxn>
                    <a:cxn ang="0">
                      <a:pos x="4" y="8"/>
                    </a:cxn>
                    <a:cxn ang="0">
                      <a:pos x="0" y="8"/>
                    </a:cxn>
                    <a:cxn ang="0">
                      <a:pos x="0" y="8"/>
                    </a:cxn>
                  </a:cxnLst>
                  <a:rect l="0" t="0" r="r" b="b"/>
                  <a:pathLst>
                    <a:path w="4" h="8">
                      <a:moveTo>
                        <a:pt x="0" y="8"/>
                      </a:moveTo>
                      <a:lnTo>
                        <a:pt x="0" y="0"/>
                      </a:lnTo>
                      <a:lnTo>
                        <a:pt x="0" y="0"/>
                      </a:lnTo>
                      <a:lnTo>
                        <a:pt x="4" y="0"/>
                      </a:lnTo>
                      <a:lnTo>
                        <a:pt x="4" y="0"/>
                      </a:lnTo>
                      <a:lnTo>
                        <a:pt x="4" y="4"/>
                      </a:lnTo>
                      <a:lnTo>
                        <a:pt x="4" y="4"/>
                      </a:lnTo>
                      <a:lnTo>
                        <a:pt x="4" y="4"/>
                      </a:lnTo>
                      <a:lnTo>
                        <a:pt x="4" y="8"/>
                      </a:lnTo>
                      <a:lnTo>
                        <a:pt x="4"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8213" name="Freeform 117"/>
                <p:cNvSpPr>
                  <a:spLocks noChangeAspect="1"/>
                </p:cNvSpPr>
                <p:nvPr/>
              </p:nvSpPr>
              <p:spPr bwMode="auto">
                <a:xfrm>
                  <a:off x="1112" y="2858"/>
                  <a:ext cx="4" cy="4"/>
                </a:xfrm>
                <a:custGeom>
                  <a:avLst/>
                  <a:gdLst/>
                  <a:ahLst/>
                  <a:cxnLst>
                    <a:cxn ang="0">
                      <a:pos x="0" y="0"/>
                    </a:cxn>
                    <a:cxn ang="0">
                      <a:pos x="0" y="4"/>
                    </a:cxn>
                    <a:cxn ang="0">
                      <a:pos x="0" y="4"/>
                    </a:cxn>
                    <a:cxn ang="0">
                      <a:pos x="4" y="4"/>
                    </a:cxn>
                    <a:cxn ang="0">
                      <a:pos x="4" y="4"/>
                    </a:cxn>
                    <a:cxn ang="0">
                      <a:pos x="4" y="4"/>
                    </a:cxn>
                    <a:cxn ang="0">
                      <a:pos x="4" y="0"/>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0"/>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88214" name="Rectangle 118"/>
                <p:cNvSpPr>
                  <a:spLocks noChangeAspect="1" noChangeArrowheads="1"/>
                </p:cNvSpPr>
                <p:nvPr/>
              </p:nvSpPr>
              <p:spPr bwMode="auto">
                <a:xfrm>
                  <a:off x="1116" y="2854"/>
                  <a:ext cx="1" cy="8"/>
                </a:xfrm>
                <a:prstGeom prst="rect">
                  <a:avLst/>
                </a:prstGeom>
                <a:noFill/>
                <a:ln w="6350">
                  <a:solidFill>
                    <a:srgbClr val="000000"/>
                  </a:solidFill>
                  <a:miter lim="800000"/>
                  <a:headEnd/>
                  <a:tailEnd/>
                </a:ln>
              </p:spPr>
              <p:txBody>
                <a:bodyPr/>
                <a:lstStyle/>
                <a:p>
                  <a:endParaRPr lang="en-US"/>
                </a:p>
              </p:txBody>
            </p:sp>
            <p:sp>
              <p:nvSpPr>
                <p:cNvPr id="388215" name="Freeform 119"/>
                <p:cNvSpPr>
                  <a:spLocks noChangeAspect="1"/>
                </p:cNvSpPr>
                <p:nvPr/>
              </p:nvSpPr>
              <p:spPr bwMode="auto">
                <a:xfrm>
                  <a:off x="1116" y="2854"/>
                  <a:ext cx="4" cy="8"/>
                </a:xfrm>
                <a:custGeom>
                  <a:avLst/>
                  <a:gdLst/>
                  <a:ahLst/>
                  <a:cxnLst>
                    <a:cxn ang="0">
                      <a:pos x="0" y="4"/>
                    </a:cxn>
                    <a:cxn ang="0">
                      <a:pos x="0" y="4"/>
                    </a:cxn>
                    <a:cxn ang="0">
                      <a:pos x="0" y="8"/>
                    </a:cxn>
                    <a:cxn ang="0">
                      <a:pos x="0" y="8"/>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4" y="0"/>
                    </a:cxn>
                    <a:cxn ang="0">
                      <a:pos x="4" y="0"/>
                    </a:cxn>
                    <a:cxn ang="0">
                      <a:pos x="0" y="0"/>
                    </a:cxn>
                    <a:cxn ang="0">
                      <a:pos x="0" y="0"/>
                    </a:cxn>
                    <a:cxn ang="0">
                      <a:pos x="0" y="0"/>
                    </a:cxn>
                    <a:cxn ang="0">
                      <a:pos x="0" y="0"/>
                    </a:cxn>
                    <a:cxn ang="0">
                      <a:pos x="0" y="0"/>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Lst>
                  <a:rect l="0" t="0" r="r" b="b"/>
                  <a:pathLst>
                    <a:path w="4" h="8">
                      <a:moveTo>
                        <a:pt x="0" y="4"/>
                      </a:move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4" y="0"/>
                      </a:lnTo>
                      <a:lnTo>
                        <a:pt x="4" y="0"/>
                      </a:lnTo>
                      <a:lnTo>
                        <a:pt x="0" y="0"/>
                      </a:lnTo>
                      <a:lnTo>
                        <a:pt x="0" y="0"/>
                      </a:lnTo>
                      <a:lnTo>
                        <a:pt x="0" y="0"/>
                      </a:lnTo>
                      <a:lnTo>
                        <a:pt x="0" y="0"/>
                      </a:lnTo>
                      <a:lnTo>
                        <a:pt x="0" y="0"/>
                      </a:lnTo>
                      <a:lnTo>
                        <a:pt x="0" y="4"/>
                      </a:lnTo>
                      <a:lnTo>
                        <a:pt x="0" y="4"/>
                      </a:lnTo>
                      <a:lnTo>
                        <a:pt x="4" y="4"/>
                      </a:lnTo>
                      <a:lnTo>
                        <a:pt x="4" y="4"/>
                      </a:lnTo>
                      <a:lnTo>
                        <a:pt x="4" y="4"/>
                      </a:lnTo>
                      <a:lnTo>
                        <a:pt x="4" y="8"/>
                      </a:lnTo>
                      <a:lnTo>
                        <a:pt x="0" y="8"/>
                      </a:lnTo>
                      <a:lnTo>
                        <a:pt x="0" y="8"/>
                      </a:lnTo>
                      <a:lnTo>
                        <a:pt x="0"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8216" name="Freeform 120"/>
                <p:cNvSpPr>
                  <a:spLocks noChangeAspect="1"/>
                </p:cNvSpPr>
                <p:nvPr/>
              </p:nvSpPr>
              <p:spPr bwMode="auto">
                <a:xfrm>
                  <a:off x="1116" y="2850"/>
                  <a:ext cx="4" cy="12"/>
                </a:xfrm>
                <a:custGeom>
                  <a:avLst/>
                  <a:gdLst/>
                  <a:ahLst/>
                  <a:cxnLst>
                    <a:cxn ang="0">
                      <a:pos x="0" y="12"/>
                    </a:cxn>
                    <a:cxn ang="0">
                      <a:pos x="0" y="4"/>
                    </a:cxn>
                    <a:cxn ang="0">
                      <a:pos x="0" y="4"/>
                    </a:cxn>
                    <a:cxn ang="0">
                      <a:pos x="0" y="8"/>
                    </a:cxn>
                    <a:cxn ang="0">
                      <a:pos x="4" y="0"/>
                    </a:cxn>
                    <a:cxn ang="0">
                      <a:pos x="4" y="0"/>
                    </a:cxn>
                    <a:cxn ang="0">
                      <a:pos x="0" y="8"/>
                    </a:cxn>
                    <a:cxn ang="0">
                      <a:pos x="4" y="12"/>
                    </a:cxn>
                    <a:cxn ang="0">
                      <a:pos x="4" y="12"/>
                    </a:cxn>
                    <a:cxn ang="0">
                      <a:pos x="0" y="8"/>
                    </a:cxn>
                    <a:cxn ang="0">
                      <a:pos x="0" y="8"/>
                    </a:cxn>
                    <a:cxn ang="0">
                      <a:pos x="0" y="12"/>
                    </a:cxn>
                    <a:cxn ang="0">
                      <a:pos x="0" y="12"/>
                    </a:cxn>
                  </a:cxnLst>
                  <a:rect l="0" t="0" r="r" b="b"/>
                  <a:pathLst>
                    <a:path w="4" h="12">
                      <a:moveTo>
                        <a:pt x="0" y="12"/>
                      </a:moveTo>
                      <a:lnTo>
                        <a:pt x="0" y="4"/>
                      </a:lnTo>
                      <a:lnTo>
                        <a:pt x="0" y="4"/>
                      </a:lnTo>
                      <a:lnTo>
                        <a:pt x="0" y="8"/>
                      </a:lnTo>
                      <a:lnTo>
                        <a:pt x="4" y="0"/>
                      </a:lnTo>
                      <a:lnTo>
                        <a:pt x="4" y="0"/>
                      </a:lnTo>
                      <a:lnTo>
                        <a:pt x="0" y="8"/>
                      </a:lnTo>
                      <a:lnTo>
                        <a:pt x="4" y="12"/>
                      </a:lnTo>
                      <a:lnTo>
                        <a:pt x="4" y="12"/>
                      </a:lnTo>
                      <a:lnTo>
                        <a:pt x="0" y="8"/>
                      </a:lnTo>
                      <a:lnTo>
                        <a:pt x="0" y="8"/>
                      </a:lnTo>
                      <a:lnTo>
                        <a:pt x="0" y="12"/>
                      </a:lnTo>
                      <a:lnTo>
                        <a:pt x="0" y="12"/>
                      </a:lnTo>
                    </a:path>
                  </a:pathLst>
                </a:custGeom>
                <a:noFill/>
                <a:ln w="6350">
                  <a:solidFill>
                    <a:srgbClr val="000000"/>
                  </a:solidFill>
                  <a:prstDash val="solid"/>
                  <a:round/>
                  <a:headEnd/>
                  <a:tailEnd/>
                </a:ln>
              </p:spPr>
              <p:txBody>
                <a:bodyPr/>
                <a:lstStyle/>
                <a:p>
                  <a:endParaRPr lang="en-US"/>
                </a:p>
              </p:txBody>
            </p:sp>
            <p:sp>
              <p:nvSpPr>
                <p:cNvPr id="388217" name="Freeform 121"/>
                <p:cNvSpPr>
                  <a:spLocks noChangeAspect="1" noEditPoints="1"/>
                </p:cNvSpPr>
                <p:nvPr/>
              </p:nvSpPr>
              <p:spPr bwMode="auto">
                <a:xfrm>
                  <a:off x="1112" y="2873"/>
                  <a:ext cx="8" cy="15"/>
                </a:xfrm>
                <a:custGeom>
                  <a:avLst/>
                  <a:gdLst/>
                  <a:ahLst/>
                  <a:cxnLst>
                    <a:cxn ang="0">
                      <a:pos x="0" y="7"/>
                    </a:cxn>
                    <a:cxn ang="0">
                      <a:pos x="0" y="4"/>
                    </a:cxn>
                    <a:cxn ang="0">
                      <a:pos x="0" y="15"/>
                    </a:cxn>
                    <a:cxn ang="0">
                      <a:pos x="0" y="7"/>
                    </a:cxn>
                    <a:cxn ang="0">
                      <a:pos x="4" y="4"/>
                    </a:cxn>
                    <a:cxn ang="0">
                      <a:pos x="4" y="4"/>
                    </a:cxn>
                    <a:cxn ang="0">
                      <a:pos x="4" y="7"/>
                    </a:cxn>
                    <a:cxn ang="0">
                      <a:pos x="4" y="11"/>
                    </a:cxn>
                    <a:cxn ang="0">
                      <a:pos x="4" y="11"/>
                    </a:cxn>
                    <a:cxn ang="0">
                      <a:pos x="4" y="7"/>
                    </a:cxn>
                    <a:cxn ang="0">
                      <a:pos x="4" y="11"/>
                    </a:cxn>
                    <a:cxn ang="0">
                      <a:pos x="4" y="11"/>
                    </a:cxn>
                    <a:cxn ang="0">
                      <a:pos x="4" y="11"/>
                    </a:cxn>
                    <a:cxn ang="0">
                      <a:pos x="4" y="4"/>
                    </a:cxn>
                    <a:cxn ang="0">
                      <a:pos x="4" y="4"/>
                    </a:cxn>
                    <a:cxn ang="0">
                      <a:pos x="4" y="7"/>
                    </a:cxn>
                    <a:cxn ang="0">
                      <a:pos x="4" y="4"/>
                    </a:cxn>
                    <a:cxn ang="0">
                      <a:pos x="4" y="11"/>
                    </a:cxn>
                    <a:cxn ang="0">
                      <a:pos x="8" y="4"/>
                    </a:cxn>
                    <a:cxn ang="0">
                      <a:pos x="4" y="11"/>
                    </a:cxn>
                    <a:cxn ang="0">
                      <a:pos x="4" y="11"/>
                    </a:cxn>
                    <a:cxn ang="0">
                      <a:pos x="4" y="11"/>
                    </a:cxn>
                    <a:cxn ang="0">
                      <a:pos x="4" y="11"/>
                    </a:cxn>
                    <a:cxn ang="0">
                      <a:pos x="8" y="4"/>
                    </a:cxn>
                    <a:cxn ang="0">
                      <a:pos x="8" y="4"/>
                    </a:cxn>
                    <a:cxn ang="0">
                      <a:pos x="8" y="0"/>
                    </a:cxn>
                    <a:cxn ang="0">
                      <a:pos x="8" y="7"/>
                    </a:cxn>
                    <a:cxn ang="0">
                      <a:pos x="8" y="4"/>
                    </a:cxn>
                    <a:cxn ang="0">
                      <a:pos x="8" y="11"/>
                    </a:cxn>
                    <a:cxn ang="0">
                      <a:pos x="8" y="11"/>
                    </a:cxn>
                    <a:cxn ang="0">
                      <a:pos x="8" y="7"/>
                    </a:cxn>
                    <a:cxn ang="0">
                      <a:pos x="8" y="7"/>
                    </a:cxn>
                    <a:cxn ang="0">
                      <a:pos x="8" y="4"/>
                    </a:cxn>
                    <a:cxn ang="0">
                      <a:pos x="8" y="4"/>
                    </a:cxn>
                    <a:cxn ang="0">
                      <a:pos x="8" y="4"/>
                    </a:cxn>
                    <a:cxn ang="0">
                      <a:pos x="8" y="7"/>
                    </a:cxn>
                  </a:cxnLst>
                  <a:rect l="0" t="0" r="r" b="b"/>
                  <a:pathLst>
                    <a:path w="8" h="15">
                      <a:moveTo>
                        <a:pt x="0" y="7"/>
                      </a:moveTo>
                      <a:lnTo>
                        <a:pt x="0" y="7"/>
                      </a:lnTo>
                      <a:lnTo>
                        <a:pt x="0" y="7"/>
                      </a:lnTo>
                      <a:lnTo>
                        <a:pt x="0" y="4"/>
                      </a:lnTo>
                      <a:lnTo>
                        <a:pt x="0" y="15"/>
                      </a:lnTo>
                      <a:lnTo>
                        <a:pt x="0" y="15"/>
                      </a:lnTo>
                      <a:lnTo>
                        <a:pt x="0" y="7"/>
                      </a:lnTo>
                      <a:lnTo>
                        <a:pt x="0" y="7"/>
                      </a:lnTo>
                      <a:close/>
                      <a:moveTo>
                        <a:pt x="4" y="7"/>
                      </a:moveTo>
                      <a:lnTo>
                        <a:pt x="4" y="4"/>
                      </a:lnTo>
                      <a:lnTo>
                        <a:pt x="4" y="4"/>
                      </a:lnTo>
                      <a:lnTo>
                        <a:pt x="4" y="4"/>
                      </a:lnTo>
                      <a:lnTo>
                        <a:pt x="4" y="7"/>
                      </a:lnTo>
                      <a:lnTo>
                        <a:pt x="4" y="7"/>
                      </a:lnTo>
                      <a:lnTo>
                        <a:pt x="4" y="11"/>
                      </a:lnTo>
                      <a:lnTo>
                        <a:pt x="4" y="11"/>
                      </a:lnTo>
                      <a:lnTo>
                        <a:pt x="4" y="11"/>
                      </a:lnTo>
                      <a:lnTo>
                        <a:pt x="4" y="11"/>
                      </a:lnTo>
                      <a:lnTo>
                        <a:pt x="4" y="7"/>
                      </a:lnTo>
                      <a:lnTo>
                        <a:pt x="4" y="7"/>
                      </a:lnTo>
                      <a:close/>
                      <a:moveTo>
                        <a:pt x="4" y="7"/>
                      </a:moveTo>
                      <a:lnTo>
                        <a:pt x="4" y="11"/>
                      </a:lnTo>
                      <a:lnTo>
                        <a:pt x="4" y="11"/>
                      </a:lnTo>
                      <a:lnTo>
                        <a:pt x="4" y="11"/>
                      </a:lnTo>
                      <a:lnTo>
                        <a:pt x="4" y="11"/>
                      </a:lnTo>
                      <a:lnTo>
                        <a:pt x="4" y="11"/>
                      </a:lnTo>
                      <a:lnTo>
                        <a:pt x="4" y="7"/>
                      </a:lnTo>
                      <a:lnTo>
                        <a:pt x="4" y="4"/>
                      </a:lnTo>
                      <a:lnTo>
                        <a:pt x="4" y="4"/>
                      </a:lnTo>
                      <a:lnTo>
                        <a:pt x="4" y="4"/>
                      </a:lnTo>
                      <a:lnTo>
                        <a:pt x="4" y="7"/>
                      </a:lnTo>
                      <a:lnTo>
                        <a:pt x="4" y="7"/>
                      </a:lnTo>
                      <a:close/>
                      <a:moveTo>
                        <a:pt x="4" y="11"/>
                      </a:moveTo>
                      <a:lnTo>
                        <a:pt x="4" y="4"/>
                      </a:lnTo>
                      <a:lnTo>
                        <a:pt x="4" y="4"/>
                      </a:lnTo>
                      <a:lnTo>
                        <a:pt x="4" y="11"/>
                      </a:lnTo>
                      <a:lnTo>
                        <a:pt x="4" y="4"/>
                      </a:lnTo>
                      <a:lnTo>
                        <a:pt x="8" y="4"/>
                      </a:lnTo>
                      <a:lnTo>
                        <a:pt x="8" y="11"/>
                      </a:lnTo>
                      <a:lnTo>
                        <a:pt x="4" y="11"/>
                      </a:lnTo>
                      <a:lnTo>
                        <a:pt x="4" y="4"/>
                      </a:lnTo>
                      <a:lnTo>
                        <a:pt x="4" y="11"/>
                      </a:lnTo>
                      <a:lnTo>
                        <a:pt x="4" y="4"/>
                      </a:lnTo>
                      <a:lnTo>
                        <a:pt x="4" y="11"/>
                      </a:lnTo>
                      <a:lnTo>
                        <a:pt x="4" y="11"/>
                      </a:lnTo>
                      <a:lnTo>
                        <a:pt x="4" y="11"/>
                      </a:lnTo>
                      <a:close/>
                      <a:moveTo>
                        <a:pt x="8" y="11"/>
                      </a:moveTo>
                      <a:lnTo>
                        <a:pt x="8" y="4"/>
                      </a:lnTo>
                      <a:lnTo>
                        <a:pt x="8" y="0"/>
                      </a:lnTo>
                      <a:lnTo>
                        <a:pt x="8" y="4"/>
                      </a:lnTo>
                      <a:lnTo>
                        <a:pt x="8" y="4"/>
                      </a:lnTo>
                      <a:lnTo>
                        <a:pt x="8" y="0"/>
                      </a:lnTo>
                      <a:lnTo>
                        <a:pt x="8" y="0"/>
                      </a:lnTo>
                      <a:lnTo>
                        <a:pt x="8" y="7"/>
                      </a:lnTo>
                      <a:lnTo>
                        <a:pt x="8" y="7"/>
                      </a:lnTo>
                      <a:lnTo>
                        <a:pt x="8" y="4"/>
                      </a:lnTo>
                      <a:lnTo>
                        <a:pt x="8" y="7"/>
                      </a:lnTo>
                      <a:lnTo>
                        <a:pt x="8" y="11"/>
                      </a:lnTo>
                      <a:lnTo>
                        <a:pt x="8" y="11"/>
                      </a:lnTo>
                      <a:lnTo>
                        <a:pt x="8" y="11"/>
                      </a:lnTo>
                      <a:close/>
                      <a:moveTo>
                        <a:pt x="8" y="7"/>
                      </a:moveTo>
                      <a:lnTo>
                        <a:pt x="8" y="7"/>
                      </a:lnTo>
                      <a:lnTo>
                        <a:pt x="8" y="7"/>
                      </a:lnTo>
                      <a:lnTo>
                        <a:pt x="8" y="7"/>
                      </a:lnTo>
                      <a:lnTo>
                        <a:pt x="8" y="7"/>
                      </a:lnTo>
                      <a:lnTo>
                        <a:pt x="8" y="4"/>
                      </a:lnTo>
                      <a:lnTo>
                        <a:pt x="8" y="4"/>
                      </a:lnTo>
                      <a:lnTo>
                        <a:pt x="8" y="4"/>
                      </a:lnTo>
                      <a:lnTo>
                        <a:pt x="8" y="4"/>
                      </a:lnTo>
                      <a:lnTo>
                        <a:pt x="8" y="4"/>
                      </a:lnTo>
                      <a:lnTo>
                        <a:pt x="8" y="7"/>
                      </a:lnTo>
                      <a:lnTo>
                        <a:pt x="8" y="7"/>
                      </a:lnTo>
                      <a:close/>
                    </a:path>
                  </a:pathLst>
                </a:custGeom>
                <a:solidFill>
                  <a:srgbClr val="000000"/>
                </a:solidFill>
                <a:ln w="9525">
                  <a:noFill/>
                  <a:round/>
                  <a:headEnd/>
                  <a:tailEnd/>
                </a:ln>
              </p:spPr>
              <p:txBody>
                <a:bodyPr/>
                <a:lstStyle/>
                <a:p>
                  <a:endParaRPr lang="en-US"/>
                </a:p>
              </p:txBody>
            </p:sp>
            <p:sp>
              <p:nvSpPr>
                <p:cNvPr id="388218" name="Freeform 122"/>
                <p:cNvSpPr>
                  <a:spLocks noChangeAspect="1"/>
                </p:cNvSpPr>
                <p:nvPr/>
              </p:nvSpPr>
              <p:spPr bwMode="auto">
                <a:xfrm>
                  <a:off x="1112" y="2877"/>
                  <a:ext cx="4" cy="11"/>
                </a:xfrm>
                <a:custGeom>
                  <a:avLst/>
                  <a:gdLst/>
                  <a:ahLst/>
                  <a:cxnLst>
                    <a:cxn ang="0">
                      <a:pos x="4" y="3"/>
                    </a:cxn>
                    <a:cxn ang="0">
                      <a:pos x="0" y="3"/>
                    </a:cxn>
                    <a:cxn ang="0">
                      <a:pos x="0" y="3"/>
                    </a:cxn>
                    <a:cxn ang="0">
                      <a:pos x="4" y="0"/>
                    </a:cxn>
                    <a:cxn ang="0">
                      <a:pos x="4" y="11"/>
                    </a:cxn>
                    <a:cxn ang="0">
                      <a:pos x="4" y="11"/>
                    </a:cxn>
                    <a:cxn ang="0">
                      <a:pos x="4" y="3"/>
                    </a:cxn>
                  </a:cxnLst>
                  <a:rect l="0" t="0" r="r" b="b"/>
                  <a:pathLst>
                    <a:path w="4" h="11">
                      <a:moveTo>
                        <a:pt x="4" y="3"/>
                      </a:moveTo>
                      <a:lnTo>
                        <a:pt x="0" y="3"/>
                      </a:lnTo>
                      <a:lnTo>
                        <a:pt x="0" y="3"/>
                      </a:lnTo>
                      <a:lnTo>
                        <a:pt x="4" y="0"/>
                      </a:lnTo>
                      <a:lnTo>
                        <a:pt x="4" y="11"/>
                      </a:lnTo>
                      <a:lnTo>
                        <a:pt x="4" y="11"/>
                      </a:lnTo>
                      <a:lnTo>
                        <a:pt x="4" y="3"/>
                      </a:lnTo>
                    </a:path>
                  </a:pathLst>
                </a:custGeom>
                <a:noFill/>
                <a:ln w="6350">
                  <a:solidFill>
                    <a:srgbClr val="000000"/>
                  </a:solidFill>
                  <a:prstDash val="solid"/>
                  <a:round/>
                  <a:headEnd/>
                  <a:tailEnd/>
                </a:ln>
              </p:spPr>
              <p:txBody>
                <a:bodyPr/>
                <a:lstStyle/>
                <a:p>
                  <a:endParaRPr lang="en-US"/>
                </a:p>
              </p:txBody>
            </p:sp>
            <p:sp>
              <p:nvSpPr>
                <p:cNvPr id="388219" name="Freeform 123"/>
                <p:cNvSpPr>
                  <a:spLocks noChangeAspect="1"/>
                </p:cNvSpPr>
                <p:nvPr/>
              </p:nvSpPr>
              <p:spPr bwMode="auto">
                <a:xfrm>
                  <a:off x="1116" y="2877"/>
                  <a:ext cx="1" cy="7"/>
                </a:xfrm>
                <a:custGeom>
                  <a:avLst/>
                  <a:gdLst/>
                  <a:ahLst/>
                  <a:cxnLst>
                    <a:cxn ang="0">
                      <a:pos x="0" y="3"/>
                    </a:cxn>
                    <a:cxn ang="0">
                      <a:pos x="0" y="3"/>
                    </a:cxn>
                    <a:cxn ang="0">
                      <a:pos x="0" y="0"/>
                    </a:cxn>
                    <a:cxn ang="0">
                      <a:pos x="0" y="0"/>
                    </a:cxn>
                    <a:cxn ang="0">
                      <a:pos x="0" y="0"/>
                    </a:cxn>
                    <a:cxn ang="0">
                      <a:pos x="0" y="3"/>
                    </a:cxn>
                    <a:cxn ang="0">
                      <a:pos x="0" y="3"/>
                    </a:cxn>
                    <a:cxn ang="0">
                      <a:pos x="0" y="7"/>
                    </a:cxn>
                    <a:cxn ang="0">
                      <a:pos x="0" y="7"/>
                    </a:cxn>
                    <a:cxn ang="0">
                      <a:pos x="0" y="7"/>
                    </a:cxn>
                    <a:cxn ang="0">
                      <a:pos x="0" y="7"/>
                    </a:cxn>
                    <a:cxn ang="0">
                      <a:pos x="0" y="3"/>
                    </a:cxn>
                  </a:cxnLst>
                  <a:rect l="0" t="0" r="r" b="b"/>
                  <a:pathLst>
                    <a:path h="7">
                      <a:moveTo>
                        <a:pt x="0" y="3"/>
                      </a:moveTo>
                      <a:lnTo>
                        <a:pt x="0" y="3"/>
                      </a:lnTo>
                      <a:lnTo>
                        <a:pt x="0" y="0"/>
                      </a:lnTo>
                      <a:lnTo>
                        <a:pt x="0" y="0"/>
                      </a:lnTo>
                      <a:lnTo>
                        <a:pt x="0" y="0"/>
                      </a:lnTo>
                      <a:lnTo>
                        <a:pt x="0" y="3"/>
                      </a:lnTo>
                      <a:lnTo>
                        <a:pt x="0" y="3"/>
                      </a:lnTo>
                      <a:lnTo>
                        <a:pt x="0" y="7"/>
                      </a:lnTo>
                      <a:lnTo>
                        <a:pt x="0" y="7"/>
                      </a:lnTo>
                      <a:lnTo>
                        <a:pt x="0" y="7"/>
                      </a:lnTo>
                      <a:lnTo>
                        <a:pt x="0" y="7"/>
                      </a:lnTo>
                      <a:lnTo>
                        <a:pt x="0" y="3"/>
                      </a:lnTo>
                    </a:path>
                  </a:pathLst>
                </a:custGeom>
                <a:noFill/>
                <a:ln w="6350">
                  <a:solidFill>
                    <a:srgbClr val="000000"/>
                  </a:solidFill>
                  <a:prstDash val="solid"/>
                  <a:round/>
                  <a:headEnd/>
                  <a:tailEnd/>
                </a:ln>
              </p:spPr>
              <p:txBody>
                <a:bodyPr/>
                <a:lstStyle/>
                <a:p>
                  <a:endParaRPr lang="en-US"/>
                </a:p>
              </p:txBody>
            </p:sp>
            <p:sp>
              <p:nvSpPr>
                <p:cNvPr id="388220" name="Freeform 124"/>
                <p:cNvSpPr>
                  <a:spLocks noChangeAspect="1"/>
                </p:cNvSpPr>
                <p:nvPr/>
              </p:nvSpPr>
              <p:spPr bwMode="auto">
                <a:xfrm>
                  <a:off x="1116" y="2877"/>
                  <a:ext cx="1" cy="7"/>
                </a:xfrm>
                <a:custGeom>
                  <a:avLst/>
                  <a:gdLst/>
                  <a:ahLst/>
                  <a:cxnLst>
                    <a:cxn ang="0">
                      <a:pos x="0" y="3"/>
                    </a:cxn>
                    <a:cxn ang="0">
                      <a:pos x="0" y="7"/>
                    </a:cxn>
                    <a:cxn ang="0">
                      <a:pos x="0" y="7"/>
                    </a:cxn>
                    <a:cxn ang="0">
                      <a:pos x="0" y="7"/>
                    </a:cxn>
                    <a:cxn ang="0">
                      <a:pos x="0" y="7"/>
                    </a:cxn>
                    <a:cxn ang="0">
                      <a:pos x="0" y="7"/>
                    </a:cxn>
                    <a:cxn ang="0">
                      <a:pos x="0" y="3"/>
                    </a:cxn>
                    <a:cxn ang="0">
                      <a:pos x="0" y="3"/>
                    </a:cxn>
                    <a:cxn ang="0">
                      <a:pos x="0" y="0"/>
                    </a:cxn>
                    <a:cxn ang="0">
                      <a:pos x="0" y="3"/>
                    </a:cxn>
                    <a:cxn ang="0">
                      <a:pos x="0" y="3"/>
                    </a:cxn>
                  </a:cxnLst>
                  <a:rect l="0" t="0" r="r" b="b"/>
                  <a:pathLst>
                    <a:path h="7">
                      <a:moveTo>
                        <a:pt x="0" y="3"/>
                      </a:moveTo>
                      <a:lnTo>
                        <a:pt x="0" y="7"/>
                      </a:lnTo>
                      <a:lnTo>
                        <a:pt x="0" y="7"/>
                      </a:lnTo>
                      <a:lnTo>
                        <a:pt x="0" y="7"/>
                      </a:lnTo>
                      <a:lnTo>
                        <a:pt x="0" y="7"/>
                      </a:lnTo>
                      <a:lnTo>
                        <a:pt x="0" y="7"/>
                      </a:lnTo>
                      <a:lnTo>
                        <a:pt x="0" y="3"/>
                      </a:lnTo>
                      <a:lnTo>
                        <a:pt x="0" y="3"/>
                      </a:lnTo>
                      <a:lnTo>
                        <a:pt x="0" y="0"/>
                      </a:lnTo>
                      <a:lnTo>
                        <a:pt x="0" y="3"/>
                      </a:lnTo>
                      <a:lnTo>
                        <a:pt x="0" y="3"/>
                      </a:lnTo>
                    </a:path>
                  </a:pathLst>
                </a:custGeom>
                <a:noFill/>
                <a:ln w="6350">
                  <a:solidFill>
                    <a:srgbClr val="000000"/>
                  </a:solidFill>
                  <a:prstDash val="solid"/>
                  <a:round/>
                  <a:headEnd/>
                  <a:tailEnd/>
                </a:ln>
              </p:spPr>
              <p:txBody>
                <a:bodyPr/>
                <a:lstStyle/>
                <a:p>
                  <a:endParaRPr lang="en-US"/>
                </a:p>
              </p:txBody>
            </p:sp>
            <p:sp>
              <p:nvSpPr>
                <p:cNvPr id="388221" name="Freeform 125"/>
                <p:cNvSpPr>
                  <a:spLocks noChangeAspect="1"/>
                </p:cNvSpPr>
                <p:nvPr/>
              </p:nvSpPr>
              <p:spPr bwMode="auto">
                <a:xfrm>
                  <a:off x="1116" y="2877"/>
                  <a:ext cx="4" cy="7"/>
                </a:xfrm>
                <a:custGeom>
                  <a:avLst/>
                  <a:gdLst/>
                  <a:ahLst/>
                  <a:cxnLst>
                    <a:cxn ang="0">
                      <a:pos x="0" y="7"/>
                    </a:cxn>
                    <a:cxn ang="0">
                      <a:pos x="0" y="0"/>
                    </a:cxn>
                    <a:cxn ang="0">
                      <a:pos x="0" y="0"/>
                    </a:cxn>
                    <a:cxn ang="0">
                      <a:pos x="0" y="7"/>
                    </a:cxn>
                    <a:cxn ang="0">
                      <a:pos x="0" y="0"/>
                    </a:cxn>
                    <a:cxn ang="0">
                      <a:pos x="4" y="0"/>
                    </a:cxn>
                    <a:cxn ang="0">
                      <a:pos x="4" y="7"/>
                    </a:cxn>
                    <a:cxn ang="0">
                      <a:pos x="4" y="7"/>
                    </a:cxn>
                    <a:cxn ang="0">
                      <a:pos x="4" y="0"/>
                    </a:cxn>
                    <a:cxn ang="0">
                      <a:pos x="0" y="7"/>
                    </a:cxn>
                    <a:cxn ang="0">
                      <a:pos x="0" y="0"/>
                    </a:cxn>
                    <a:cxn ang="0">
                      <a:pos x="0" y="7"/>
                    </a:cxn>
                    <a:cxn ang="0">
                      <a:pos x="0" y="7"/>
                    </a:cxn>
                  </a:cxnLst>
                  <a:rect l="0" t="0" r="r" b="b"/>
                  <a:pathLst>
                    <a:path w="4" h="7">
                      <a:moveTo>
                        <a:pt x="0" y="7"/>
                      </a:moveTo>
                      <a:lnTo>
                        <a:pt x="0" y="0"/>
                      </a:lnTo>
                      <a:lnTo>
                        <a:pt x="0" y="0"/>
                      </a:lnTo>
                      <a:lnTo>
                        <a:pt x="0" y="7"/>
                      </a:lnTo>
                      <a:lnTo>
                        <a:pt x="0" y="0"/>
                      </a:lnTo>
                      <a:lnTo>
                        <a:pt x="4" y="0"/>
                      </a:lnTo>
                      <a:lnTo>
                        <a:pt x="4" y="7"/>
                      </a:lnTo>
                      <a:lnTo>
                        <a:pt x="4" y="7"/>
                      </a:lnTo>
                      <a:lnTo>
                        <a:pt x="4" y="0"/>
                      </a:lnTo>
                      <a:lnTo>
                        <a:pt x="0" y="7"/>
                      </a:lnTo>
                      <a:lnTo>
                        <a:pt x="0" y="0"/>
                      </a:lnTo>
                      <a:lnTo>
                        <a:pt x="0" y="7"/>
                      </a:lnTo>
                      <a:lnTo>
                        <a:pt x="0" y="7"/>
                      </a:lnTo>
                    </a:path>
                  </a:pathLst>
                </a:custGeom>
                <a:noFill/>
                <a:ln w="6350">
                  <a:solidFill>
                    <a:srgbClr val="000000"/>
                  </a:solidFill>
                  <a:prstDash val="solid"/>
                  <a:round/>
                  <a:headEnd/>
                  <a:tailEnd/>
                </a:ln>
              </p:spPr>
              <p:txBody>
                <a:bodyPr/>
                <a:lstStyle/>
                <a:p>
                  <a:endParaRPr lang="en-US"/>
                </a:p>
              </p:txBody>
            </p:sp>
            <p:sp>
              <p:nvSpPr>
                <p:cNvPr id="388222" name="Freeform 126"/>
                <p:cNvSpPr>
                  <a:spLocks noChangeAspect="1"/>
                </p:cNvSpPr>
                <p:nvPr/>
              </p:nvSpPr>
              <p:spPr bwMode="auto">
                <a:xfrm>
                  <a:off x="1120" y="2873"/>
                  <a:ext cx="1" cy="7"/>
                </a:xfrm>
                <a:custGeom>
                  <a:avLst/>
                  <a:gdLst/>
                  <a:ahLst/>
                  <a:cxnLst>
                    <a:cxn ang="0">
                      <a:pos x="0" y="7"/>
                    </a:cxn>
                    <a:cxn ang="0">
                      <a:pos x="0" y="4"/>
                    </a:cxn>
                    <a:cxn ang="0">
                      <a:pos x="0" y="0"/>
                    </a:cxn>
                    <a:cxn ang="0">
                      <a:pos x="0" y="4"/>
                    </a:cxn>
                    <a:cxn ang="0">
                      <a:pos x="0" y="4"/>
                    </a:cxn>
                    <a:cxn ang="0">
                      <a:pos x="0" y="0"/>
                    </a:cxn>
                    <a:cxn ang="0">
                      <a:pos x="0" y="0"/>
                    </a:cxn>
                    <a:cxn ang="0">
                      <a:pos x="0" y="7"/>
                    </a:cxn>
                    <a:cxn ang="0">
                      <a:pos x="0" y="7"/>
                    </a:cxn>
                    <a:cxn ang="0">
                      <a:pos x="0" y="4"/>
                    </a:cxn>
                    <a:cxn ang="0">
                      <a:pos x="0" y="4"/>
                    </a:cxn>
                    <a:cxn ang="0">
                      <a:pos x="0" y="7"/>
                    </a:cxn>
                    <a:cxn ang="0">
                      <a:pos x="0" y="7"/>
                    </a:cxn>
                  </a:cxnLst>
                  <a:rect l="0" t="0" r="r" b="b"/>
                  <a:pathLst>
                    <a:path h="7">
                      <a:moveTo>
                        <a:pt x="0" y="7"/>
                      </a:moveTo>
                      <a:lnTo>
                        <a:pt x="0" y="4"/>
                      </a:lnTo>
                      <a:lnTo>
                        <a:pt x="0" y="0"/>
                      </a:lnTo>
                      <a:lnTo>
                        <a:pt x="0" y="4"/>
                      </a:lnTo>
                      <a:lnTo>
                        <a:pt x="0" y="4"/>
                      </a:lnTo>
                      <a:lnTo>
                        <a:pt x="0" y="0"/>
                      </a:lnTo>
                      <a:lnTo>
                        <a:pt x="0" y="0"/>
                      </a:lnTo>
                      <a:lnTo>
                        <a:pt x="0" y="7"/>
                      </a:lnTo>
                      <a:lnTo>
                        <a:pt x="0" y="7"/>
                      </a:lnTo>
                      <a:lnTo>
                        <a:pt x="0" y="4"/>
                      </a:lnTo>
                      <a:lnTo>
                        <a:pt x="0" y="4"/>
                      </a:lnTo>
                      <a:lnTo>
                        <a:pt x="0" y="7"/>
                      </a:lnTo>
                      <a:lnTo>
                        <a:pt x="0" y="7"/>
                      </a:lnTo>
                    </a:path>
                  </a:pathLst>
                </a:custGeom>
                <a:noFill/>
                <a:ln w="6350">
                  <a:solidFill>
                    <a:srgbClr val="000000"/>
                  </a:solidFill>
                  <a:prstDash val="solid"/>
                  <a:round/>
                  <a:headEnd/>
                  <a:tailEnd/>
                </a:ln>
              </p:spPr>
              <p:txBody>
                <a:bodyPr/>
                <a:lstStyle/>
                <a:p>
                  <a:endParaRPr lang="en-US"/>
                </a:p>
              </p:txBody>
            </p:sp>
            <p:sp>
              <p:nvSpPr>
                <p:cNvPr id="388223" name="Freeform 127"/>
                <p:cNvSpPr>
                  <a:spLocks noChangeAspect="1"/>
                </p:cNvSpPr>
                <p:nvPr/>
              </p:nvSpPr>
              <p:spPr bwMode="auto">
                <a:xfrm>
                  <a:off x="1120" y="2877"/>
                  <a:ext cx="1" cy="3"/>
                </a:xfrm>
                <a:custGeom>
                  <a:avLst/>
                  <a:gdLst/>
                  <a:ahLst/>
                  <a:cxnLst>
                    <a:cxn ang="0">
                      <a:pos x="0" y="3"/>
                    </a:cxn>
                    <a:cxn ang="0">
                      <a:pos x="0" y="3"/>
                    </a:cxn>
                    <a:cxn ang="0">
                      <a:pos x="0" y="3"/>
                    </a:cxn>
                    <a:cxn ang="0">
                      <a:pos x="0" y="3"/>
                    </a:cxn>
                    <a:cxn ang="0">
                      <a:pos x="0" y="3"/>
                    </a:cxn>
                    <a:cxn ang="0">
                      <a:pos x="0" y="0"/>
                    </a:cxn>
                    <a:cxn ang="0">
                      <a:pos x="0" y="0"/>
                    </a:cxn>
                    <a:cxn ang="0">
                      <a:pos x="0" y="0"/>
                    </a:cxn>
                    <a:cxn ang="0">
                      <a:pos x="0" y="0"/>
                    </a:cxn>
                    <a:cxn ang="0">
                      <a:pos x="0" y="0"/>
                    </a:cxn>
                    <a:cxn ang="0">
                      <a:pos x="0" y="3"/>
                    </a:cxn>
                  </a:cxnLst>
                  <a:rect l="0" t="0" r="r" b="b"/>
                  <a:pathLst>
                    <a:path h="3">
                      <a:moveTo>
                        <a:pt x="0" y="3"/>
                      </a:moveTo>
                      <a:lnTo>
                        <a:pt x="0" y="3"/>
                      </a:lnTo>
                      <a:lnTo>
                        <a:pt x="0" y="3"/>
                      </a:lnTo>
                      <a:lnTo>
                        <a:pt x="0" y="3"/>
                      </a:lnTo>
                      <a:lnTo>
                        <a:pt x="0" y="3"/>
                      </a:lnTo>
                      <a:lnTo>
                        <a:pt x="0" y="0"/>
                      </a:lnTo>
                      <a:lnTo>
                        <a:pt x="0" y="0"/>
                      </a:lnTo>
                      <a:lnTo>
                        <a:pt x="0" y="0"/>
                      </a:lnTo>
                      <a:lnTo>
                        <a:pt x="0" y="0"/>
                      </a:lnTo>
                      <a:lnTo>
                        <a:pt x="0" y="0"/>
                      </a:lnTo>
                      <a:lnTo>
                        <a:pt x="0" y="3"/>
                      </a:lnTo>
                    </a:path>
                  </a:pathLst>
                </a:custGeom>
                <a:noFill/>
                <a:ln w="6350">
                  <a:solidFill>
                    <a:srgbClr val="000000"/>
                  </a:solidFill>
                  <a:prstDash val="solid"/>
                  <a:round/>
                  <a:headEnd/>
                  <a:tailEnd/>
                </a:ln>
              </p:spPr>
              <p:txBody>
                <a:bodyPr/>
                <a:lstStyle/>
                <a:p>
                  <a:endParaRPr lang="en-US"/>
                </a:p>
              </p:txBody>
            </p:sp>
            <p:sp>
              <p:nvSpPr>
                <p:cNvPr id="388224" name="Freeform 128"/>
                <p:cNvSpPr>
                  <a:spLocks noChangeAspect="1"/>
                </p:cNvSpPr>
                <p:nvPr/>
              </p:nvSpPr>
              <p:spPr bwMode="auto">
                <a:xfrm>
                  <a:off x="488" y="2915"/>
                  <a:ext cx="575" cy="148"/>
                </a:xfrm>
                <a:custGeom>
                  <a:avLst/>
                  <a:gdLst/>
                  <a:ahLst/>
                  <a:cxnLst>
                    <a:cxn ang="0">
                      <a:pos x="575" y="129"/>
                    </a:cxn>
                    <a:cxn ang="0">
                      <a:pos x="0" y="0"/>
                    </a:cxn>
                    <a:cxn ang="0">
                      <a:pos x="0" y="19"/>
                    </a:cxn>
                    <a:cxn ang="0">
                      <a:pos x="575" y="148"/>
                    </a:cxn>
                    <a:cxn ang="0">
                      <a:pos x="575" y="129"/>
                    </a:cxn>
                    <a:cxn ang="0">
                      <a:pos x="575" y="129"/>
                    </a:cxn>
                  </a:cxnLst>
                  <a:rect l="0" t="0" r="r" b="b"/>
                  <a:pathLst>
                    <a:path w="575" h="148">
                      <a:moveTo>
                        <a:pt x="575" y="129"/>
                      </a:moveTo>
                      <a:lnTo>
                        <a:pt x="0" y="0"/>
                      </a:lnTo>
                      <a:lnTo>
                        <a:pt x="0" y="19"/>
                      </a:lnTo>
                      <a:lnTo>
                        <a:pt x="575" y="148"/>
                      </a:lnTo>
                      <a:lnTo>
                        <a:pt x="575" y="129"/>
                      </a:lnTo>
                      <a:lnTo>
                        <a:pt x="575" y="129"/>
                      </a:lnTo>
                      <a:close/>
                    </a:path>
                  </a:pathLst>
                </a:custGeom>
                <a:solidFill>
                  <a:srgbClr val="000000"/>
                </a:solidFill>
                <a:ln w="9525">
                  <a:noFill/>
                  <a:round/>
                  <a:headEnd/>
                  <a:tailEnd/>
                </a:ln>
              </p:spPr>
              <p:txBody>
                <a:bodyPr/>
                <a:lstStyle/>
                <a:p>
                  <a:endParaRPr lang="en-US"/>
                </a:p>
              </p:txBody>
            </p:sp>
            <p:sp>
              <p:nvSpPr>
                <p:cNvPr id="388225" name="Freeform 129"/>
                <p:cNvSpPr>
                  <a:spLocks noChangeAspect="1"/>
                </p:cNvSpPr>
                <p:nvPr/>
              </p:nvSpPr>
              <p:spPr bwMode="auto">
                <a:xfrm>
                  <a:off x="488" y="2911"/>
                  <a:ext cx="575" cy="133"/>
                </a:xfrm>
                <a:custGeom>
                  <a:avLst/>
                  <a:gdLst/>
                  <a:ahLst/>
                  <a:cxnLst>
                    <a:cxn ang="0">
                      <a:pos x="0" y="0"/>
                    </a:cxn>
                    <a:cxn ang="0">
                      <a:pos x="0" y="4"/>
                    </a:cxn>
                    <a:cxn ang="0">
                      <a:pos x="572" y="133"/>
                    </a:cxn>
                    <a:cxn ang="0">
                      <a:pos x="575" y="129"/>
                    </a:cxn>
                    <a:cxn ang="0">
                      <a:pos x="0" y="0"/>
                    </a:cxn>
                    <a:cxn ang="0">
                      <a:pos x="0" y="0"/>
                    </a:cxn>
                    <a:cxn ang="0">
                      <a:pos x="0" y="0"/>
                    </a:cxn>
                    <a:cxn ang="0">
                      <a:pos x="0" y="0"/>
                    </a:cxn>
                    <a:cxn ang="0">
                      <a:pos x="0" y="0"/>
                    </a:cxn>
                    <a:cxn ang="0">
                      <a:pos x="0" y="4"/>
                    </a:cxn>
                    <a:cxn ang="0">
                      <a:pos x="0" y="4"/>
                    </a:cxn>
                    <a:cxn ang="0">
                      <a:pos x="0" y="0"/>
                    </a:cxn>
                  </a:cxnLst>
                  <a:rect l="0" t="0" r="r" b="b"/>
                  <a:pathLst>
                    <a:path w="575" h="133">
                      <a:moveTo>
                        <a:pt x="0" y="0"/>
                      </a:moveTo>
                      <a:lnTo>
                        <a:pt x="0" y="4"/>
                      </a:lnTo>
                      <a:lnTo>
                        <a:pt x="572" y="133"/>
                      </a:lnTo>
                      <a:lnTo>
                        <a:pt x="575" y="129"/>
                      </a:lnTo>
                      <a:lnTo>
                        <a:pt x="0" y="0"/>
                      </a:lnTo>
                      <a:lnTo>
                        <a:pt x="0" y="0"/>
                      </a:lnTo>
                      <a:lnTo>
                        <a:pt x="0" y="0"/>
                      </a:lnTo>
                      <a:lnTo>
                        <a:pt x="0" y="0"/>
                      </a:lnTo>
                      <a:lnTo>
                        <a:pt x="0" y="0"/>
                      </a:lnTo>
                      <a:lnTo>
                        <a:pt x="0" y="4"/>
                      </a:lnTo>
                      <a:lnTo>
                        <a:pt x="0" y="4"/>
                      </a:lnTo>
                      <a:lnTo>
                        <a:pt x="0" y="0"/>
                      </a:lnTo>
                      <a:close/>
                    </a:path>
                  </a:pathLst>
                </a:custGeom>
                <a:solidFill>
                  <a:srgbClr val="000000"/>
                </a:solidFill>
                <a:ln w="9525">
                  <a:noFill/>
                  <a:round/>
                  <a:headEnd/>
                  <a:tailEnd/>
                </a:ln>
              </p:spPr>
              <p:txBody>
                <a:bodyPr/>
                <a:lstStyle/>
                <a:p>
                  <a:endParaRPr lang="en-US"/>
                </a:p>
              </p:txBody>
            </p:sp>
            <p:sp>
              <p:nvSpPr>
                <p:cNvPr id="388226" name="Freeform 130"/>
                <p:cNvSpPr>
                  <a:spLocks noChangeAspect="1"/>
                </p:cNvSpPr>
                <p:nvPr/>
              </p:nvSpPr>
              <p:spPr bwMode="auto">
                <a:xfrm>
                  <a:off x="488" y="2915"/>
                  <a:ext cx="1" cy="19"/>
                </a:xfrm>
                <a:custGeom>
                  <a:avLst/>
                  <a:gdLst/>
                  <a:ahLst/>
                  <a:cxnLst>
                    <a:cxn ang="0">
                      <a:pos x="0" y="19"/>
                    </a:cxn>
                    <a:cxn ang="0">
                      <a:pos x="0" y="19"/>
                    </a:cxn>
                    <a:cxn ang="0">
                      <a:pos x="0" y="0"/>
                    </a:cxn>
                    <a:cxn ang="0">
                      <a:pos x="0" y="0"/>
                    </a:cxn>
                    <a:cxn ang="0">
                      <a:pos x="0" y="19"/>
                    </a:cxn>
                    <a:cxn ang="0">
                      <a:pos x="0" y="19"/>
                    </a:cxn>
                    <a:cxn ang="0">
                      <a:pos x="0" y="19"/>
                    </a:cxn>
                    <a:cxn ang="0">
                      <a:pos x="0" y="19"/>
                    </a:cxn>
                    <a:cxn ang="0">
                      <a:pos x="0" y="19"/>
                    </a:cxn>
                    <a:cxn ang="0">
                      <a:pos x="0" y="19"/>
                    </a:cxn>
                    <a:cxn ang="0">
                      <a:pos x="0" y="19"/>
                    </a:cxn>
                    <a:cxn ang="0">
                      <a:pos x="0" y="19"/>
                    </a:cxn>
                  </a:cxnLst>
                  <a:rect l="0" t="0" r="r" b="b"/>
                  <a:pathLst>
                    <a:path h="19">
                      <a:moveTo>
                        <a:pt x="0" y="19"/>
                      </a:moveTo>
                      <a:lnTo>
                        <a:pt x="0" y="19"/>
                      </a:lnTo>
                      <a:lnTo>
                        <a:pt x="0" y="0"/>
                      </a:lnTo>
                      <a:lnTo>
                        <a:pt x="0" y="0"/>
                      </a:lnTo>
                      <a:lnTo>
                        <a:pt x="0" y="19"/>
                      </a:lnTo>
                      <a:lnTo>
                        <a:pt x="0" y="19"/>
                      </a:lnTo>
                      <a:lnTo>
                        <a:pt x="0" y="19"/>
                      </a:lnTo>
                      <a:lnTo>
                        <a:pt x="0" y="19"/>
                      </a:lnTo>
                      <a:lnTo>
                        <a:pt x="0" y="19"/>
                      </a:lnTo>
                      <a:lnTo>
                        <a:pt x="0" y="19"/>
                      </a:lnTo>
                      <a:lnTo>
                        <a:pt x="0" y="19"/>
                      </a:lnTo>
                      <a:lnTo>
                        <a:pt x="0" y="19"/>
                      </a:lnTo>
                      <a:close/>
                    </a:path>
                  </a:pathLst>
                </a:custGeom>
                <a:solidFill>
                  <a:srgbClr val="000000"/>
                </a:solidFill>
                <a:ln w="9525">
                  <a:noFill/>
                  <a:round/>
                  <a:headEnd/>
                  <a:tailEnd/>
                </a:ln>
              </p:spPr>
              <p:txBody>
                <a:bodyPr/>
                <a:lstStyle/>
                <a:p>
                  <a:endParaRPr lang="en-US"/>
                </a:p>
              </p:txBody>
            </p:sp>
            <p:sp>
              <p:nvSpPr>
                <p:cNvPr id="388227" name="Freeform 131"/>
                <p:cNvSpPr>
                  <a:spLocks noChangeAspect="1"/>
                </p:cNvSpPr>
                <p:nvPr/>
              </p:nvSpPr>
              <p:spPr bwMode="auto">
                <a:xfrm>
                  <a:off x="488" y="2934"/>
                  <a:ext cx="575" cy="129"/>
                </a:xfrm>
                <a:custGeom>
                  <a:avLst/>
                  <a:gdLst/>
                  <a:ahLst/>
                  <a:cxnLst>
                    <a:cxn ang="0">
                      <a:pos x="575" y="129"/>
                    </a:cxn>
                    <a:cxn ang="0">
                      <a:pos x="575" y="129"/>
                    </a:cxn>
                    <a:cxn ang="0">
                      <a:pos x="0" y="0"/>
                    </a:cxn>
                    <a:cxn ang="0">
                      <a:pos x="0" y="0"/>
                    </a:cxn>
                    <a:cxn ang="0">
                      <a:pos x="575" y="129"/>
                    </a:cxn>
                    <a:cxn ang="0">
                      <a:pos x="575" y="129"/>
                    </a:cxn>
                    <a:cxn ang="0">
                      <a:pos x="575" y="129"/>
                    </a:cxn>
                    <a:cxn ang="0">
                      <a:pos x="575" y="129"/>
                    </a:cxn>
                    <a:cxn ang="0">
                      <a:pos x="575" y="129"/>
                    </a:cxn>
                    <a:cxn ang="0">
                      <a:pos x="575" y="129"/>
                    </a:cxn>
                    <a:cxn ang="0">
                      <a:pos x="575" y="129"/>
                    </a:cxn>
                    <a:cxn ang="0">
                      <a:pos x="575" y="129"/>
                    </a:cxn>
                  </a:cxnLst>
                  <a:rect l="0" t="0" r="r" b="b"/>
                  <a:pathLst>
                    <a:path w="575" h="129">
                      <a:moveTo>
                        <a:pt x="575" y="129"/>
                      </a:moveTo>
                      <a:lnTo>
                        <a:pt x="575" y="129"/>
                      </a:lnTo>
                      <a:lnTo>
                        <a:pt x="0" y="0"/>
                      </a:lnTo>
                      <a:lnTo>
                        <a:pt x="0" y="0"/>
                      </a:lnTo>
                      <a:lnTo>
                        <a:pt x="575" y="129"/>
                      </a:lnTo>
                      <a:lnTo>
                        <a:pt x="575" y="129"/>
                      </a:lnTo>
                      <a:lnTo>
                        <a:pt x="575" y="129"/>
                      </a:lnTo>
                      <a:lnTo>
                        <a:pt x="575" y="129"/>
                      </a:lnTo>
                      <a:lnTo>
                        <a:pt x="575" y="129"/>
                      </a:lnTo>
                      <a:lnTo>
                        <a:pt x="575" y="129"/>
                      </a:lnTo>
                      <a:lnTo>
                        <a:pt x="575" y="129"/>
                      </a:lnTo>
                      <a:lnTo>
                        <a:pt x="575" y="129"/>
                      </a:lnTo>
                      <a:close/>
                    </a:path>
                  </a:pathLst>
                </a:custGeom>
                <a:solidFill>
                  <a:srgbClr val="000000"/>
                </a:solidFill>
                <a:ln w="9525">
                  <a:noFill/>
                  <a:round/>
                  <a:headEnd/>
                  <a:tailEnd/>
                </a:ln>
              </p:spPr>
              <p:txBody>
                <a:bodyPr/>
                <a:lstStyle/>
                <a:p>
                  <a:endParaRPr lang="en-US"/>
                </a:p>
              </p:txBody>
            </p:sp>
            <p:sp>
              <p:nvSpPr>
                <p:cNvPr id="388228" name="Freeform 132"/>
                <p:cNvSpPr>
                  <a:spLocks noChangeAspect="1"/>
                </p:cNvSpPr>
                <p:nvPr/>
              </p:nvSpPr>
              <p:spPr bwMode="auto">
                <a:xfrm>
                  <a:off x="1063" y="3040"/>
                  <a:ext cx="1" cy="23"/>
                </a:xfrm>
                <a:custGeom>
                  <a:avLst/>
                  <a:gdLst/>
                  <a:ahLst/>
                  <a:cxnLst>
                    <a:cxn ang="0">
                      <a:pos x="0" y="0"/>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0"/>
                    </a:cxn>
                  </a:cxnLst>
                  <a:rect l="0" t="0" r="r" b="b"/>
                  <a:pathLst>
                    <a:path h="23">
                      <a:moveTo>
                        <a:pt x="0" y="0"/>
                      </a:moveTo>
                      <a:lnTo>
                        <a:pt x="0" y="0"/>
                      </a:lnTo>
                      <a:lnTo>
                        <a:pt x="0" y="23"/>
                      </a:lnTo>
                      <a:lnTo>
                        <a:pt x="0" y="2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229" name="Freeform 133"/>
                <p:cNvSpPr>
                  <a:spLocks noChangeAspect="1"/>
                </p:cNvSpPr>
                <p:nvPr/>
              </p:nvSpPr>
              <p:spPr bwMode="auto">
                <a:xfrm>
                  <a:off x="1063" y="3040"/>
                  <a:ext cx="1" cy="4"/>
                </a:xfrm>
                <a:custGeom>
                  <a:avLst/>
                  <a:gdLst/>
                  <a:ahLst/>
                  <a:cxnLst>
                    <a:cxn ang="0">
                      <a:pos x="0" y="4"/>
                    </a:cxn>
                    <a:cxn ang="0">
                      <a:pos x="0" y="4"/>
                    </a:cxn>
                    <a:cxn ang="0">
                      <a:pos x="0" y="4"/>
                    </a:cxn>
                    <a:cxn ang="0">
                      <a:pos x="0" y="0"/>
                    </a:cxn>
                    <a:cxn ang="0">
                      <a:pos x="0" y="0"/>
                    </a:cxn>
                    <a:cxn ang="0">
                      <a:pos x="0" y="0"/>
                    </a:cxn>
                    <a:cxn ang="0">
                      <a:pos x="0" y="0"/>
                    </a:cxn>
                    <a:cxn ang="0">
                      <a:pos x="0" y="0"/>
                    </a:cxn>
                    <a:cxn ang="0">
                      <a:pos x="0" y="4"/>
                    </a:cxn>
                    <a:cxn ang="0">
                      <a:pos x="0" y="4"/>
                    </a:cxn>
                    <a:cxn ang="0">
                      <a:pos x="0" y="4"/>
                    </a:cxn>
                    <a:cxn ang="0">
                      <a:pos x="0" y="4"/>
                    </a:cxn>
                  </a:cxnLst>
                  <a:rect l="0" t="0" r="r" b="b"/>
                  <a:pathLst>
                    <a:path h="4">
                      <a:moveTo>
                        <a:pt x="0" y="4"/>
                      </a:moveTo>
                      <a:lnTo>
                        <a:pt x="0" y="4"/>
                      </a:lnTo>
                      <a:lnTo>
                        <a:pt x="0" y="4"/>
                      </a:lnTo>
                      <a:lnTo>
                        <a:pt x="0" y="0"/>
                      </a:lnTo>
                      <a:lnTo>
                        <a:pt x="0" y="0"/>
                      </a:lnTo>
                      <a:lnTo>
                        <a:pt x="0" y="0"/>
                      </a:lnTo>
                      <a:lnTo>
                        <a:pt x="0" y="0"/>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8230" name="Freeform 134"/>
                <p:cNvSpPr>
                  <a:spLocks noChangeAspect="1"/>
                </p:cNvSpPr>
                <p:nvPr/>
              </p:nvSpPr>
              <p:spPr bwMode="auto">
                <a:xfrm>
                  <a:off x="488" y="2660"/>
                  <a:ext cx="568" cy="380"/>
                </a:xfrm>
                <a:custGeom>
                  <a:avLst/>
                  <a:gdLst/>
                  <a:ahLst/>
                  <a:cxnLst>
                    <a:cxn ang="0">
                      <a:pos x="568" y="380"/>
                    </a:cxn>
                    <a:cxn ang="0">
                      <a:pos x="0" y="251"/>
                    </a:cxn>
                    <a:cxn ang="0">
                      <a:pos x="0" y="0"/>
                    </a:cxn>
                    <a:cxn ang="0">
                      <a:pos x="568" y="126"/>
                    </a:cxn>
                    <a:cxn ang="0">
                      <a:pos x="568" y="380"/>
                    </a:cxn>
                  </a:cxnLst>
                  <a:rect l="0" t="0" r="r" b="b"/>
                  <a:pathLst>
                    <a:path w="568" h="380">
                      <a:moveTo>
                        <a:pt x="568" y="380"/>
                      </a:moveTo>
                      <a:lnTo>
                        <a:pt x="0" y="251"/>
                      </a:lnTo>
                      <a:lnTo>
                        <a:pt x="0" y="0"/>
                      </a:lnTo>
                      <a:lnTo>
                        <a:pt x="568" y="126"/>
                      </a:lnTo>
                      <a:lnTo>
                        <a:pt x="568" y="380"/>
                      </a:lnTo>
                      <a:close/>
                    </a:path>
                  </a:pathLst>
                </a:custGeom>
                <a:solidFill>
                  <a:srgbClr val="E2E2CC"/>
                </a:solidFill>
                <a:ln w="9525">
                  <a:noFill/>
                  <a:round/>
                  <a:headEnd/>
                  <a:tailEnd/>
                </a:ln>
              </p:spPr>
              <p:txBody>
                <a:bodyPr/>
                <a:lstStyle/>
                <a:p>
                  <a:endParaRPr lang="en-US"/>
                </a:p>
              </p:txBody>
            </p:sp>
            <p:sp>
              <p:nvSpPr>
                <p:cNvPr id="388231" name="Freeform 135"/>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close/>
                    </a:path>
                  </a:pathLst>
                </a:custGeom>
                <a:solidFill>
                  <a:srgbClr val="F7F7E0"/>
                </a:solidFill>
                <a:ln w="9525">
                  <a:noFill/>
                  <a:round/>
                  <a:headEnd/>
                  <a:tailEnd/>
                </a:ln>
              </p:spPr>
              <p:txBody>
                <a:bodyPr/>
                <a:lstStyle/>
                <a:p>
                  <a:endParaRPr lang="en-US"/>
                </a:p>
              </p:txBody>
            </p:sp>
            <p:sp>
              <p:nvSpPr>
                <p:cNvPr id="388232" name="Freeform 136"/>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path>
                  </a:pathLst>
                </a:custGeom>
                <a:noFill/>
                <a:ln w="6350">
                  <a:solidFill>
                    <a:srgbClr val="000000"/>
                  </a:solidFill>
                  <a:prstDash val="solid"/>
                  <a:round/>
                  <a:headEnd/>
                  <a:tailEnd/>
                </a:ln>
              </p:spPr>
              <p:txBody>
                <a:bodyPr/>
                <a:lstStyle/>
                <a:p>
                  <a:endParaRPr lang="en-US"/>
                </a:p>
              </p:txBody>
            </p:sp>
            <p:sp>
              <p:nvSpPr>
                <p:cNvPr id="388233" name="Freeform 137"/>
                <p:cNvSpPr>
                  <a:spLocks noChangeAspect="1"/>
                </p:cNvSpPr>
                <p:nvPr/>
              </p:nvSpPr>
              <p:spPr bwMode="auto">
                <a:xfrm>
                  <a:off x="853" y="2577"/>
                  <a:ext cx="248" cy="68"/>
                </a:xfrm>
                <a:custGeom>
                  <a:avLst/>
                  <a:gdLst/>
                  <a:ahLst/>
                  <a:cxnLst>
                    <a:cxn ang="0">
                      <a:pos x="113" y="0"/>
                    </a:cxn>
                    <a:cxn ang="0">
                      <a:pos x="94" y="4"/>
                    </a:cxn>
                    <a:cxn ang="0">
                      <a:pos x="75" y="4"/>
                    </a:cxn>
                    <a:cxn ang="0">
                      <a:pos x="60" y="7"/>
                    </a:cxn>
                    <a:cxn ang="0">
                      <a:pos x="45" y="7"/>
                    </a:cxn>
                    <a:cxn ang="0">
                      <a:pos x="34" y="11"/>
                    </a:cxn>
                    <a:cxn ang="0">
                      <a:pos x="22" y="15"/>
                    </a:cxn>
                    <a:cxn ang="0">
                      <a:pos x="11" y="19"/>
                    </a:cxn>
                    <a:cxn ang="0">
                      <a:pos x="7" y="23"/>
                    </a:cxn>
                    <a:cxn ang="0">
                      <a:pos x="3" y="30"/>
                    </a:cxn>
                    <a:cxn ang="0">
                      <a:pos x="0" y="34"/>
                    </a:cxn>
                    <a:cxn ang="0">
                      <a:pos x="3" y="38"/>
                    </a:cxn>
                    <a:cxn ang="0">
                      <a:pos x="7" y="45"/>
                    </a:cxn>
                    <a:cxn ang="0">
                      <a:pos x="11" y="49"/>
                    </a:cxn>
                    <a:cxn ang="0">
                      <a:pos x="22" y="53"/>
                    </a:cxn>
                    <a:cxn ang="0">
                      <a:pos x="34" y="57"/>
                    </a:cxn>
                    <a:cxn ang="0">
                      <a:pos x="45" y="61"/>
                    </a:cxn>
                    <a:cxn ang="0">
                      <a:pos x="60" y="64"/>
                    </a:cxn>
                    <a:cxn ang="0">
                      <a:pos x="75" y="64"/>
                    </a:cxn>
                    <a:cxn ang="0">
                      <a:pos x="94" y="68"/>
                    </a:cxn>
                    <a:cxn ang="0">
                      <a:pos x="113" y="68"/>
                    </a:cxn>
                    <a:cxn ang="0">
                      <a:pos x="131" y="68"/>
                    </a:cxn>
                    <a:cxn ang="0">
                      <a:pos x="150" y="68"/>
                    </a:cxn>
                    <a:cxn ang="0">
                      <a:pos x="169" y="64"/>
                    </a:cxn>
                    <a:cxn ang="0">
                      <a:pos x="184" y="64"/>
                    </a:cxn>
                    <a:cxn ang="0">
                      <a:pos x="199" y="61"/>
                    </a:cxn>
                    <a:cxn ang="0">
                      <a:pos x="214" y="57"/>
                    </a:cxn>
                    <a:cxn ang="0">
                      <a:pos x="226" y="53"/>
                    </a:cxn>
                    <a:cxn ang="0">
                      <a:pos x="233" y="49"/>
                    </a:cxn>
                    <a:cxn ang="0">
                      <a:pos x="241" y="45"/>
                    </a:cxn>
                    <a:cxn ang="0">
                      <a:pos x="248" y="42"/>
                    </a:cxn>
                    <a:cxn ang="0">
                      <a:pos x="248" y="38"/>
                    </a:cxn>
                    <a:cxn ang="0">
                      <a:pos x="248" y="30"/>
                    </a:cxn>
                    <a:cxn ang="0">
                      <a:pos x="244" y="26"/>
                    </a:cxn>
                    <a:cxn ang="0">
                      <a:pos x="241" y="23"/>
                    </a:cxn>
                    <a:cxn ang="0">
                      <a:pos x="233" y="19"/>
                    </a:cxn>
                    <a:cxn ang="0">
                      <a:pos x="222" y="11"/>
                    </a:cxn>
                    <a:cxn ang="0">
                      <a:pos x="210" y="11"/>
                    </a:cxn>
                    <a:cxn ang="0">
                      <a:pos x="195" y="7"/>
                    </a:cxn>
                    <a:cxn ang="0">
                      <a:pos x="180" y="4"/>
                    </a:cxn>
                    <a:cxn ang="0">
                      <a:pos x="162" y="4"/>
                    </a:cxn>
                    <a:cxn ang="0">
                      <a:pos x="143" y="0"/>
                    </a:cxn>
                    <a:cxn ang="0">
                      <a:pos x="124" y="0"/>
                    </a:cxn>
                  </a:cxnLst>
                  <a:rect l="0" t="0" r="r" b="b"/>
                  <a:pathLst>
                    <a:path w="248" h="68">
                      <a:moveTo>
                        <a:pt x="124" y="0"/>
                      </a:move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close/>
                    </a:path>
                  </a:pathLst>
                </a:custGeom>
                <a:solidFill>
                  <a:srgbClr val="EFEFDD"/>
                </a:solidFill>
                <a:ln w="9525">
                  <a:noFill/>
                  <a:round/>
                  <a:headEnd/>
                  <a:tailEnd/>
                </a:ln>
              </p:spPr>
              <p:txBody>
                <a:bodyPr/>
                <a:lstStyle/>
                <a:p>
                  <a:endParaRPr lang="en-US"/>
                </a:p>
              </p:txBody>
            </p:sp>
            <p:sp>
              <p:nvSpPr>
                <p:cNvPr id="388234" name="Freeform 138"/>
                <p:cNvSpPr>
                  <a:spLocks noChangeAspect="1"/>
                </p:cNvSpPr>
                <p:nvPr/>
              </p:nvSpPr>
              <p:spPr bwMode="auto">
                <a:xfrm>
                  <a:off x="853" y="2577"/>
                  <a:ext cx="248" cy="68"/>
                </a:xfrm>
                <a:custGeom>
                  <a:avLst/>
                  <a:gdLst/>
                  <a:ahLst/>
                  <a:cxnLst>
                    <a:cxn ang="0">
                      <a:pos x="120" y="0"/>
                    </a:cxn>
                    <a:cxn ang="0">
                      <a:pos x="101" y="4"/>
                    </a:cxn>
                    <a:cxn ang="0">
                      <a:pos x="82" y="4"/>
                    </a:cxn>
                    <a:cxn ang="0">
                      <a:pos x="64" y="4"/>
                    </a:cxn>
                    <a:cxn ang="0">
                      <a:pos x="49" y="7"/>
                    </a:cxn>
                    <a:cxn ang="0">
                      <a:pos x="37" y="11"/>
                    </a:cxn>
                    <a:cxn ang="0">
                      <a:pos x="26" y="15"/>
                    </a:cxn>
                    <a:cxn ang="0">
                      <a:pos x="15" y="19"/>
                    </a:cxn>
                    <a:cxn ang="0">
                      <a:pos x="7" y="23"/>
                    </a:cxn>
                    <a:cxn ang="0">
                      <a:pos x="3" y="26"/>
                    </a:cxn>
                    <a:cxn ang="0">
                      <a:pos x="0" y="34"/>
                    </a:cxn>
                    <a:cxn ang="0">
                      <a:pos x="0" y="38"/>
                    </a:cxn>
                    <a:cxn ang="0">
                      <a:pos x="3" y="42"/>
                    </a:cxn>
                    <a:cxn ang="0">
                      <a:pos x="11" y="45"/>
                    </a:cxn>
                    <a:cxn ang="0">
                      <a:pos x="18" y="53"/>
                    </a:cxn>
                    <a:cxn ang="0">
                      <a:pos x="30" y="57"/>
                    </a:cxn>
                    <a:cxn ang="0">
                      <a:pos x="41" y="61"/>
                    </a:cxn>
                    <a:cxn ang="0">
                      <a:pos x="56" y="61"/>
                    </a:cxn>
                    <a:cxn ang="0">
                      <a:pos x="71" y="64"/>
                    </a:cxn>
                    <a:cxn ang="0">
                      <a:pos x="86" y="64"/>
                    </a:cxn>
                    <a:cxn ang="0">
                      <a:pos x="105" y="68"/>
                    </a:cxn>
                    <a:cxn ang="0">
                      <a:pos x="124" y="68"/>
                    </a:cxn>
                    <a:cxn ang="0">
                      <a:pos x="143" y="68"/>
                    </a:cxn>
                    <a:cxn ang="0">
                      <a:pos x="162" y="64"/>
                    </a:cxn>
                    <a:cxn ang="0">
                      <a:pos x="180" y="64"/>
                    </a:cxn>
                    <a:cxn ang="0">
                      <a:pos x="195" y="61"/>
                    </a:cxn>
                    <a:cxn ang="0">
                      <a:pos x="210" y="61"/>
                    </a:cxn>
                    <a:cxn ang="0">
                      <a:pos x="222" y="57"/>
                    </a:cxn>
                    <a:cxn ang="0">
                      <a:pos x="233" y="53"/>
                    </a:cxn>
                    <a:cxn ang="0">
                      <a:pos x="241" y="45"/>
                    </a:cxn>
                    <a:cxn ang="0">
                      <a:pos x="244" y="42"/>
                    </a:cxn>
                    <a:cxn ang="0">
                      <a:pos x="248" y="38"/>
                    </a:cxn>
                    <a:cxn ang="0">
                      <a:pos x="248" y="34"/>
                    </a:cxn>
                    <a:cxn ang="0">
                      <a:pos x="248" y="26"/>
                    </a:cxn>
                    <a:cxn ang="0">
                      <a:pos x="241" y="23"/>
                    </a:cxn>
                    <a:cxn ang="0">
                      <a:pos x="233" y="19"/>
                    </a:cxn>
                    <a:cxn ang="0">
                      <a:pos x="226" y="15"/>
                    </a:cxn>
                    <a:cxn ang="0">
                      <a:pos x="214" y="11"/>
                    </a:cxn>
                    <a:cxn ang="0">
                      <a:pos x="199" y="7"/>
                    </a:cxn>
                    <a:cxn ang="0">
                      <a:pos x="184" y="4"/>
                    </a:cxn>
                    <a:cxn ang="0">
                      <a:pos x="169" y="4"/>
                    </a:cxn>
                    <a:cxn ang="0">
                      <a:pos x="150" y="4"/>
                    </a:cxn>
                    <a:cxn ang="0">
                      <a:pos x="131" y="0"/>
                    </a:cxn>
                  </a:cxnLst>
                  <a:rect l="0" t="0" r="r" b="b"/>
                  <a:pathLst>
                    <a:path w="248" h="68">
                      <a:moveTo>
                        <a:pt x="124" y="0"/>
                      </a:moveTo>
                      <a:lnTo>
                        <a:pt x="124" y="0"/>
                      </a:ln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path>
                  </a:pathLst>
                </a:custGeom>
                <a:noFill/>
                <a:ln w="6350">
                  <a:solidFill>
                    <a:srgbClr val="000000"/>
                  </a:solidFill>
                  <a:prstDash val="solid"/>
                  <a:round/>
                  <a:headEnd/>
                  <a:tailEnd/>
                </a:ln>
              </p:spPr>
              <p:txBody>
                <a:bodyPr/>
                <a:lstStyle/>
                <a:p>
                  <a:endParaRPr lang="en-US"/>
                </a:p>
              </p:txBody>
            </p:sp>
            <p:sp>
              <p:nvSpPr>
                <p:cNvPr id="388235" name="Freeform 139"/>
                <p:cNvSpPr>
                  <a:spLocks noChangeAspect="1"/>
                </p:cNvSpPr>
                <p:nvPr/>
              </p:nvSpPr>
              <p:spPr bwMode="auto">
                <a:xfrm>
                  <a:off x="864" y="2569"/>
                  <a:ext cx="230" cy="61"/>
                </a:xfrm>
                <a:custGeom>
                  <a:avLst/>
                  <a:gdLst/>
                  <a:ahLst/>
                  <a:cxnLst>
                    <a:cxn ang="0">
                      <a:pos x="102" y="0"/>
                    </a:cxn>
                    <a:cxn ang="0">
                      <a:pos x="87" y="0"/>
                    </a:cxn>
                    <a:cxn ang="0">
                      <a:pos x="68" y="4"/>
                    </a:cxn>
                    <a:cxn ang="0">
                      <a:pos x="53" y="4"/>
                    </a:cxn>
                    <a:cxn ang="0">
                      <a:pos x="41" y="8"/>
                    </a:cxn>
                    <a:cxn ang="0">
                      <a:pos x="30" y="12"/>
                    </a:cxn>
                    <a:cxn ang="0">
                      <a:pos x="19" y="15"/>
                    </a:cxn>
                    <a:cxn ang="0">
                      <a:pos x="11" y="19"/>
                    </a:cxn>
                    <a:cxn ang="0">
                      <a:pos x="4" y="23"/>
                    </a:cxn>
                    <a:cxn ang="0">
                      <a:pos x="0" y="27"/>
                    </a:cxn>
                    <a:cxn ang="0">
                      <a:pos x="0" y="31"/>
                    </a:cxn>
                    <a:cxn ang="0">
                      <a:pos x="0" y="34"/>
                    </a:cxn>
                    <a:cxn ang="0">
                      <a:pos x="4" y="42"/>
                    </a:cxn>
                    <a:cxn ang="0">
                      <a:pos x="11" y="46"/>
                    </a:cxn>
                    <a:cxn ang="0">
                      <a:pos x="19" y="50"/>
                    </a:cxn>
                    <a:cxn ang="0">
                      <a:pos x="30" y="53"/>
                    </a:cxn>
                    <a:cxn ang="0">
                      <a:pos x="41" y="53"/>
                    </a:cxn>
                    <a:cxn ang="0">
                      <a:pos x="53" y="57"/>
                    </a:cxn>
                    <a:cxn ang="0">
                      <a:pos x="68" y="57"/>
                    </a:cxn>
                    <a:cxn ang="0">
                      <a:pos x="87" y="61"/>
                    </a:cxn>
                    <a:cxn ang="0">
                      <a:pos x="102" y="61"/>
                    </a:cxn>
                    <a:cxn ang="0">
                      <a:pos x="120" y="61"/>
                    </a:cxn>
                    <a:cxn ang="0">
                      <a:pos x="135" y="61"/>
                    </a:cxn>
                    <a:cxn ang="0">
                      <a:pos x="154" y="61"/>
                    </a:cxn>
                    <a:cxn ang="0">
                      <a:pos x="169" y="57"/>
                    </a:cxn>
                    <a:cxn ang="0">
                      <a:pos x="184" y="57"/>
                    </a:cxn>
                    <a:cxn ang="0">
                      <a:pos x="196" y="53"/>
                    </a:cxn>
                    <a:cxn ang="0">
                      <a:pos x="207" y="50"/>
                    </a:cxn>
                    <a:cxn ang="0">
                      <a:pos x="215" y="46"/>
                    </a:cxn>
                    <a:cxn ang="0">
                      <a:pos x="222" y="42"/>
                    </a:cxn>
                    <a:cxn ang="0">
                      <a:pos x="226" y="38"/>
                    </a:cxn>
                    <a:cxn ang="0">
                      <a:pos x="230" y="34"/>
                    </a:cxn>
                    <a:cxn ang="0">
                      <a:pos x="230" y="27"/>
                    </a:cxn>
                    <a:cxn ang="0">
                      <a:pos x="226" y="23"/>
                    </a:cxn>
                    <a:cxn ang="0">
                      <a:pos x="222" y="19"/>
                    </a:cxn>
                    <a:cxn ang="0">
                      <a:pos x="211" y="15"/>
                    </a:cxn>
                    <a:cxn ang="0">
                      <a:pos x="203" y="12"/>
                    </a:cxn>
                    <a:cxn ang="0">
                      <a:pos x="192" y="8"/>
                    </a:cxn>
                    <a:cxn ang="0">
                      <a:pos x="177" y="8"/>
                    </a:cxn>
                    <a:cxn ang="0">
                      <a:pos x="166" y="4"/>
                    </a:cxn>
                    <a:cxn ang="0">
                      <a:pos x="147" y="4"/>
                    </a:cxn>
                    <a:cxn ang="0">
                      <a:pos x="132" y="0"/>
                    </a:cxn>
                    <a:cxn ang="0">
                      <a:pos x="113" y="0"/>
                    </a:cxn>
                  </a:cxnLst>
                  <a:rect l="0" t="0" r="r" b="b"/>
                  <a:pathLst>
                    <a:path w="230" h="61">
                      <a:moveTo>
                        <a:pt x="113" y="0"/>
                      </a:move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close/>
                    </a:path>
                  </a:pathLst>
                </a:custGeom>
                <a:solidFill>
                  <a:srgbClr val="000000"/>
                </a:solidFill>
                <a:ln w="9525">
                  <a:noFill/>
                  <a:round/>
                  <a:headEnd/>
                  <a:tailEnd/>
                </a:ln>
              </p:spPr>
              <p:txBody>
                <a:bodyPr/>
                <a:lstStyle/>
                <a:p>
                  <a:endParaRPr lang="en-US"/>
                </a:p>
              </p:txBody>
            </p:sp>
            <p:sp>
              <p:nvSpPr>
                <p:cNvPr id="388236" name="Freeform 140"/>
                <p:cNvSpPr>
                  <a:spLocks noChangeAspect="1"/>
                </p:cNvSpPr>
                <p:nvPr/>
              </p:nvSpPr>
              <p:spPr bwMode="auto">
                <a:xfrm>
                  <a:off x="864" y="2569"/>
                  <a:ext cx="230" cy="61"/>
                </a:xfrm>
                <a:custGeom>
                  <a:avLst/>
                  <a:gdLst/>
                  <a:ahLst/>
                  <a:cxnLst>
                    <a:cxn ang="0">
                      <a:pos x="109" y="0"/>
                    </a:cxn>
                    <a:cxn ang="0">
                      <a:pos x="90" y="0"/>
                    </a:cxn>
                    <a:cxn ang="0">
                      <a:pos x="75" y="4"/>
                    </a:cxn>
                    <a:cxn ang="0">
                      <a:pos x="60" y="4"/>
                    </a:cxn>
                    <a:cxn ang="0">
                      <a:pos x="45" y="8"/>
                    </a:cxn>
                    <a:cxn ang="0">
                      <a:pos x="34" y="12"/>
                    </a:cxn>
                    <a:cxn ang="0">
                      <a:pos x="23" y="12"/>
                    </a:cxn>
                    <a:cxn ang="0">
                      <a:pos x="11" y="15"/>
                    </a:cxn>
                    <a:cxn ang="0">
                      <a:pos x="7" y="19"/>
                    </a:cxn>
                    <a:cxn ang="0">
                      <a:pos x="0" y="27"/>
                    </a:cxn>
                    <a:cxn ang="0">
                      <a:pos x="0" y="31"/>
                    </a:cxn>
                    <a:cxn ang="0">
                      <a:pos x="0" y="34"/>
                    </a:cxn>
                    <a:cxn ang="0">
                      <a:pos x="4" y="38"/>
                    </a:cxn>
                    <a:cxn ang="0">
                      <a:pos x="7" y="42"/>
                    </a:cxn>
                    <a:cxn ang="0">
                      <a:pos x="15" y="46"/>
                    </a:cxn>
                    <a:cxn ang="0">
                      <a:pos x="26" y="50"/>
                    </a:cxn>
                    <a:cxn ang="0">
                      <a:pos x="38" y="53"/>
                    </a:cxn>
                    <a:cxn ang="0">
                      <a:pos x="49" y="57"/>
                    </a:cxn>
                    <a:cxn ang="0">
                      <a:pos x="64" y="57"/>
                    </a:cxn>
                    <a:cxn ang="0">
                      <a:pos x="79" y="61"/>
                    </a:cxn>
                    <a:cxn ang="0">
                      <a:pos x="98" y="61"/>
                    </a:cxn>
                    <a:cxn ang="0">
                      <a:pos x="113" y="61"/>
                    </a:cxn>
                    <a:cxn ang="0">
                      <a:pos x="132" y="61"/>
                    </a:cxn>
                    <a:cxn ang="0">
                      <a:pos x="147" y="61"/>
                    </a:cxn>
                    <a:cxn ang="0">
                      <a:pos x="166" y="57"/>
                    </a:cxn>
                    <a:cxn ang="0">
                      <a:pos x="177" y="57"/>
                    </a:cxn>
                    <a:cxn ang="0">
                      <a:pos x="192" y="53"/>
                    </a:cxn>
                    <a:cxn ang="0">
                      <a:pos x="203" y="50"/>
                    </a:cxn>
                    <a:cxn ang="0">
                      <a:pos x="211" y="46"/>
                    </a:cxn>
                    <a:cxn ang="0">
                      <a:pos x="222" y="42"/>
                    </a:cxn>
                    <a:cxn ang="0">
                      <a:pos x="226" y="38"/>
                    </a:cxn>
                    <a:cxn ang="0">
                      <a:pos x="230" y="34"/>
                    </a:cxn>
                    <a:cxn ang="0">
                      <a:pos x="230" y="31"/>
                    </a:cxn>
                    <a:cxn ang="0">
                      <a:pos x="226" y="27"/>
                    </a:cxn>
                    <a:cxn ang="0">
                      <a:pos x="222" y="19"/>
                    </a:cxn>
                    <a:cxn ang="0">
                      <a:pos x="215" y="15"/>
                    </a:cxn>
                    <a:cxn ang="0">
                      <a:pos x="207" y="12"/>
                    </a:cxn>
                    <a:cxn ang="0">
                      <a:pos x="196" y="12"/>
                    </a:cxn>
                    <a:cxn ang="0">
                      <a:pos x="184" y="8"/>
                    </a:cxn>
                    <a:cxn ang="0">
                      <a:pos x="169" y="4"/>
                    </a:cxn>
                    <a:cxn ang="0">
                      <a:pos x="154" y="4"/>
                    </a:cxn>
                    <a:cxn ang="0">
                      <a:pos x="135" y="0"/>
                    </a:cxn>
                    <a:cxn ang="0">
                      <a:pos x="120" y="0"/>
                    </a:cxn>
                  </a:cxnLst>
                  <a:rect l="0" t="0" r="r" b="b"/>
                  <a:pathLst>
                    <a:path w="230" h="61">
                      <a:moveTo>
                        <a:pt x="113" y="0"/>
                      </a:moveTo>
                      <a:lnTo>
                        <a:pt x="113" y="0"/>
                      </a:ln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path>
                  </a:pathLst>
                </a:custGeom>
                <a:noFill/>
                <a:ln w="6350">
                  <a:solidFill>
                    <a:srgbClr val="000000"/>
                  </a:solidFill>
                  <a:prstDash val="solid"/>
                  <a:round/>
                  <a:headEnd/>
                  <a:tailEnd/>
                </a:ln>
              </p:spPr>
              <p:txBody>
                <a:bodyPr/>
                <a:lstStyle/>
                <a:p>
                  <a:endParaRPr lang="en-US"/>
                </a:p>
              </p:txBody>
            </p:sp>
            <p:sp>
              <p:nvSpPr>
                <p:cNvPr id="388237" name="Freeform 141"/>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close/>
                    </a:path>
                  </a:pathLst>
                </a:custGeom>
                <a:solidFill>
                  <a:srgbClr val="E2E2CC"/>
                </a:solidFill>
                <a:ln w="9525">
                  <a:noFill/>
                  <a:round/>
                  <a:headEnd/>
                  <a:tailEnd/>
                </a:ln>
              </p:spPr>
              <p:txBody>
                <a:bodyPr/>
                <a:lstStyle/>
                <a:p>
                  <a:endParaRPr lang="en-US"/>
                </a:p>
              </p:txBody>
            </p:sp>
            <p:sp>
              <p:nvSpPr>
                <p:cNvPr id="388238" name="Freeform 142"/>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path>
                  </a:pathLst>
                </a:custGeom>
                <a:noFill/>
                <a:ln w="6350">
                  <a:solidFill>
                    <a:srgbClr val="000000"/>
                  </a:solidFill>
                  <a:prstDash val="solid"/>
                  <a:round/>
                  <a:headEnd/>
                  <a:tailEnd/>
                </a:ln>
              </p:spPr>
              <p:txBody>
                <a:bodyPr/>
                <a:lstStyle/>
                <a:p>
                  <a:endParaRPr lang="en-US"/>
                </a:p>
              </p:txBody>
            </p:sp>
            <p:sp>
              <p:nvSpPr>
                <p:cNvPr id="388239" name="Freeform 143"/>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close/>
                    </a:path>
                  </a:pathLst>
                </a:custGeom>
                <a:solidFill>
                  <a:srgbClr val="FCFCE5"/>
                </a:solidFill>
                <a:ln w="9525">
                  <a:noFill/>
                  <a:round/>
                  <a:headEnd/>
                  <a:tailEnd/>
                </a:ln>
              </p:spPr>
              <p:txBody>
                <a:bodyPr/>
                <a:lstStyle/>
                <a:p>
                  <a:endParaRPr lang="en-US"/>
                </a:p>
              </p:txBody>
            </p:sp>
            <p:sp>
              <p:nvSpPr>
                <p:cNvPr id="388240" name="Freeform 144"/>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path>
                  </a:pathLst>
                </a:custGeom>
                <a:noFill/>
                <a:ln w="6350">
                  <a:solidFill>
                    <a:srgbClr val="000000"/>
                  </a:solidFill>
                  <a:prstDash val="solid"/>
                  <a:round/>
                  <a:headEnd/>
                  <a:tailEnd/>
                </a:ln>
              </p:spPr>
              <p:txBody>
                <a:bodyPr/>
                <a:lstStyle/>
                <a:p>
                  <a:endParaRPr lang="en-US"/>
                </a:p>
              </p:txBody>
            </p:sp>
            <p:sp>
              <p:nvSpPr>
                <p:cNvPr id="388241" name="Freeform 145"/>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close/>
                    </a:path>
                  </a:pathLst>
                </a:custGeom>
                <a:solidFill>
                  <a:srgbClr val="D8CCA5"/>
                </a:solidFill>
                <a:ln w="9525">
                  <a:noFill/>
                  <a:round/>
                  <a:headEnd/>
                  <a:tailEnd/>
                </a:ln>
              </p:spPr>
              <p:txBody>
                <a:bodyPr/>
                <a:lstStyle/>
                <a:p>
                  <a:endParaRPr lang="en-US"/>
                </a:p>
              </p:txBody>
            </p:sp>
            <p:sp>
              <p:nvSpPr>
                <p:cNvPr id="388242" name="Freeform 146"/>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path>
                  </a:pathLst>
                </a:custGeom>
                <a:noFill/>
                <a:ln w="6350">
                  <a:solidFill>
                    <a:srgbClr val="000000"/>
                  </a:solidFill>
                  <a:prstDash val="solid"/>
                  <a:round/>
                  <a:headEnd/>
                  <a:tailEnd/>
                </a:ln>
              </p:spPr>
              <p:txBody>
                <a:bodyPr/>
                <a:lstStyle/>
                <a:p>
                  <a:endParaRPr lang="en-US"/>
                </a:p>
              </p:txBody>
            </p:sp>
            <p:sp>
              <p:nvSpPr>
                <p:cNvPr id="388243" name="Freeform 147"/>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close/>
                    </a:path>
                  </a:pathLst>
                </a:custGeom>
                <a:solidFill>
                  <a:srgbClr val="000000"/>
                </a:solidFill>
                <a:ln w="9525">
                  <a:noFill/>
                  <a:round/>
                  <a:headEnd/>
                  <a:tailEnd/>
                </a:ln>
              </p:spPr>
              <p:txBody>
                <a:bodyPr/>
                <a:lstStyle/>
                <a:p>
                  <a:endParaRPr lang="en-US"/>
                </a:p>
              </p:txBody>
            </p:sp>
            <p:sp>
              <p:nvSpPr>
                <p:cNvPr id="388244" name="Freeform 148"/>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path>
                  </a:pathLst>
                </a:custGeom>
                <a:noFill/>
                <a:ln w="6350">
                  <a:solidFill>
                    <a:srgbClr val="000000"/>
                  </a:solidFill>
                  <a:prstDash val="solid"/>
                  <a:round/>
                  <a:headEnd/>
                  <a:tailEnd/>
                </a:ln>
              </p:spPr>
              <p:txBody>
                <a:bodyPr/>
                <a:lstStyle/>
                <a:p>
                  <a:endParaRPr lang="en-US"/>
                </a:p>
              </p:txBody>
            </p:sp>
            <p:sp>
              <p:nvSpPr>
                <p:cNvPr id="388245" name="Freeform 149"/>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close/>
                    </a:path>
                  </a:pathLst>
                </a:custGeom>
                <a:solidFill>
                  <a:srgbClr val="00007F"/>
                </a:solidFill>
                <a:ln w="9525">
                  <a:noFill/>
                  <a:round/>
                  <a:headEnd/>
                  <a:tailEnd/>
                </a:ln>
              </p:spPr>
              <p:txBody>
                <a:bodyPr/>
                <a:lstStyle/>
                <a:p>
                  <a:endParaRPr lang="en-US"/>
                </a:p>
              </p:txBody>
            </p:sp>
            <p:sp>
              <p:nvSpPr>
                <p:cNvPr id="388246" name="Freeform 150"/>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path>
                  </a:pathLst>
                </a:custGeom>
                <a:noFill/>
                <a:ln w="6350">
                  <a:solidFill>
                    <a:srgbClr val="000000"/>
                  </a:solidFill>
                  <a:prstDash val="solid"/>
                  <a:round/>
                  <a:headEnd/>
                  <a:tailEnd/>
                </a:ln>
              </p:spPr>
              <p:txBody>
                <a:bodyPr/>
                <a:lstStyle/>
                <a:p>
                  <a:endParaRPr lang="en-US"/>
                </a:p>
              </p:txBody>
            </p:sp>
            <p:sp>
              <p:nvSpPr>
                <p:cNvPr id="388247" name="Freeform 151"/>
                <p:cNvSpPr>
                  <a:spLocks noChangeAspect="1"/>
                </p:cNvSpPr>
                <p:nvPr/>
              </p:nvSpPr>
              <p:spPr bwMode="auto">
                <a:xfrm>
                  <a:off x="917" y="2417"/>
                  <a:ext cx="384" cy="171"/>
                </a:xfrm>
                <a:custGeom>
                  <a:avLst/>
                  <a:gdLst/>
                  <a:ahLst/>
                  <a:cxnLst>
                    <a:cxn ang="0">
                      <a:pos x="3" y="167"/>
                    </a:cxn>
                    <a:cxn ang="0">
                      <a:pos x="0" y="164"/>
                    </a:cxn>
                    <a:cxn ang="0">
                      <a:pos x="380" y="0"/>
                    </a:cxn>
                    <a:cxn ang="0">
                      <a:pos x="384" y="8"/>
                    </a:cxn>
                    <a:cxn ang="0">
                      <a:pos x="3" y="171"/>
                    </a:cxn>
                    <a:cxn ang="0">
                      <a:pos x="3" y="167"/>
                    </a:cxn>
                  </a:cxnLst>
                  <a:rect l="0" t="0" r="r" b="b"/>
                  <a:pathLst>
                    <a:path w="384" h="171">
                      <a:moveTo>
                        <a:pt x="3" y="167"/>
                      </a:moveTo>
                      <a:lnTo>
                        <a:pt x="0" y="164"/>
                      </a:lnTo>
                      <a:lnTo>
                        <a:pt x="380" y="0"/>
                      </a:lnTo>
                      <a:lnTo>
                        <a:pt x="384" y="8"/>
                      </a:lnTo>
                      <a:lnTo>
                        <a:pt x="3" y="171"/>
                      </a:lnTo>
                      <a:lnTo>
                        <a:pt x="3" y="167"/>
                      </a:lnTo>
                      <a:close/>
                    </a:path>
                  </a:pathLst>
                </a:custGeom>
                <a:solidFill>
                  <a:srgbClr val="77774C"/>
                </a:solidFill>
                <a:ln w="9525">
                  <a:noFill/>
                  <a:round/>
                  <a:headEnd/>
                  <a:tailEnd/>
                </a:ln>
              </p:spPr>
              <p:txBody>
                <a:bodyPr/>
                <a:lstStyle/>
                <a:p>
                  <a:endParaRPr lang="en-US"/>
                </a:p>
              </p:txBody>
            </p:sp>
            <p:sp>
              <p:nvSpPr>
                <p:cNvPr id="388248" name="Freeform 152"/>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close/>
                    </a:path>
                  </a:pathLst>
                </a:custGeom>
                <a:solidFill>
                  <a:srgbClr val="FFFF00"/>
                </a:solidFill>
                <a:ln w="9525">
                  <a:noFill/>
                  <a:round/>
                  <a:headEnd/>
                  <a:tailEnd/>
                </a:ln>
              </p:spPr>
              <p:txBody>
                <a:bodyPr/>
                <a:lstStyle/>
                <a:p>
                  <a:endParaRPr lang="en-US"/>
                </a:p>
              </p:txBody>
            </p:sp>
            <p:sp>
              <p:nvSpPr>
                <p:cNvPr id="388249" name="Freeform 153"/>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path>
                  </a:pathLst>
                </a:custGeom>
                <a:noFill/>
                <a:ln w="6350">
                  <a:solidFill>
                    <a:srgbClr val="000000"/>
                  </a:solidFill>
                  <a:prstDash val="solid"/>
                  <a:round/>
                  <a:headEnd/>
                  <a:tailEnd/>
                </a:ln>
              </p:spPr>
              <p:txBody>
                <a:bodyPr/>
                <a:lstStyle/>
                <a:p>
                  <a:endParaRPr lang="en-US"/>
                </a:p>
              </p:txBody>
            </p:sp>
            <p:sp>
              <p:nvSpPr>
                <p:cNvPr id="388250" name="Line 154"/>
                <p:cNvSpPr>
                  <a:spLocks noChangeAspect="1" noChangeShapeType="1"/>
                </p:cNvSpPr>
                <p:nvPr/>
              </p:nvSpPr>
              <p:spPr bwMode="auto">
                <a:xfrm>
                  <a:off x="736" y="2155"/>
                  <a:ext cx="64" cy="483"/>
                </a:xfrm>
                <a:prstGeom prst="line">
                  <a:avLst/>
                </a:prstGeom>
                <a:noFill/>
                <a:ln w="6350">
                  <a:solidFill>
                    <a:srgbClr val="000000"/>
                  </a:solidFill>
                  <a:round/>
                  <a:headEnd/>
                  <a:tailEnd/>
                </a:ln>
              </p:spPr>
              <p:txBody>
                <a:bodyPr/>
                <a:lstStyle/>
                <a:p>
                  <a:endParaRPr lang="en-US"/>
                </a:p>
              </p:txBody>
            </p:sp>
            <p:sp>
              <p:nvSpPr>
                <p:cNvPr id="388251" name="Freeform 155"/>
                <p:cNvSpPr>
                  <a:spLocks noChangeAspect="1"/>
                </p:cNvSpPr>
                <p:nvPr/>
              </p:nvSpPr>
              <p:spPr bwMode="auto">
                <a:xfrm>
                  <a:off x="555" y="2231"/>
                  <a:ext cx="192" cy="391"/>
                </a:xfrm>
                <a:custGeom>
                  <a:avLst/>
                  <a:gdLst/>
                  <a:ahLst/>
                  <a:cxnLst>
                    <a:cxn ang="0">
                      <a:pos x="140" y="0"/>
                    </a:cxn>
                    <a:cxn ang="0">
                      <a:pos x="192" y="391"/>
                    </a:cxn>
                    <a:cxn ang="0">
                      <a:pos x="12" y="338"/>
                    </a:cxn>
                    <a:cxn ang="0">
                      <a:pos x="8" y="334"/>
                    </a:cxn>
                    <a:cxn ang="0">
                      <a:pos x="8" y="334"/>
                    </a:cxn>
                    <a:cxn ang="0">
                      <a:pos x="4" y="334"/>
                    </a:cxn>
                    <a:cxn ang="0">
                      <a:pos x="4" y="331"/>
                    </a:cxn>
                    <a:cxn ang="0">
                      <a:pos x="4" y="331"/>
                    </a:cxn>
                    <a:cxn ang="0">
                      <a:pos x="0" y="331"/>
                    </a:cxn>
                    <a:cxn ang="0">
                      <a:pos x="0" y="327"/>
                    </a:cxn>
                    <a:cxn ang="0">
                      <a:pos x="0" y="327"/>
                    </a:cxn>
                    <a:cxn ang="0">
                      <a:pos x="0" y="65"/>
                    </a:cxn>
                    <a:cxn ang="0">
                      <a:pos x="0" y="61"/>
                    </a:cxn>
                    <a:cxn ang="0">
                      <a:pos x="0" y="61"/>
                    </a:cxn>
                    <a:cxn ang="0">
                      <a:pos x="4" y="57"/>
                    </a:cxn>
                    <a:cxn ang="0">
                      <a:pos x="4" y="57"/>
                    </a:cxn>
                    <a:cxn ang="0">
                      <a:pos x="140" y="0"/>
                    </a:cxn>
                  </a:cxnLst>
                  <a:rect l="0" t="0" r="r" b="b"/>
                  <a:pathLst>
                    <a:path w="192" h="391">
                      <a:moveTo>
                        <a:pt x="140" y="0"/>
                      </a:moveTo>
                      <a:lnTo>
                        <a:pt x="192" y="391"/>
                      </a:lnTo>
                      <a:lnTo>
                        <a:pt x="12" y="338"/>
                      </a:lnTo>
                      <a:lnTo>
                        <a:pt x="8" y="334"/>
                      </a:lnTo>
                      <a:lnTo>
                        <a:pt x="8" y="334"/>
                      </a:lnTo>
                      <a:lnTo>
                        <a:pt x="4" y="334"/>
                      </a:lnTo>
                      <a:lnTo>
                        <a:pt x="4" y="331"/>
                      </a:lnTo>
                      <a:lnTo>
                        <a:pt x="4" y="331"/>
                      </a:lnTo>
                      <a:lnTo>
                        <a:pt x="0" y="331"/>
                      </a:lnTo>
                      <a:lnTo>
                        <a:pt x="0" y="327"/>
                      </a:lnTo>
                      <a:lnTo>
                        <a:pt x="0" y="327"/>
                      </a:lnTo>
                      <a:lnTo>
                        <a:pt x="0" y="65"/>
                      </a:lnTo>
                      <a:lnTo>
                        <a:pt x="0" y="61"/>
                      </a:lnTo>
                      <a:lnTo>
                        <a:pt x="0" y="61"/>
                      </a:lnTo>
                      <a:lnTo>
                        <a:pt x="4" y="57"/>
                      </a:lnTo>
                      <a:lnTo>
                        <a:pt x="4" y="57"/>
                      </a:lnTo>
                      <a:lnTo>
                        <a:pt x="140" y="0"/>
                      </a:lnTo>
                      <a:close/>
                    </a:path>
                  </a:pathLst>
                </a:custGeom>
                <a:solidFill>
                  <a:srgbClr val="E2E2CC"/>
                </a:solidFill>
                <a:ln w="9525">
                  <a:noFill/>
                  <a:round/>
                  <a:headEnd/>
                  <a:tailEnd/>
                </a:ln>
              </p:spPr>
              <p:txBody>
                <a:bodyPr/>
                <a:lstStyle/>
                <a:p>
                  <a:endParaRPr lang="en-US"/>
                </a:p>
              </p:txBody>
            </p:sp>
            <p:sp>
              <p:nvSpPr>
                <p:cNvPr id="388252" name="Freeform 156"/>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close/>
                    </a:path>
                  </a:pathLst>
                </a:custGeom>
                <a:solidFill>
                  <a:srgbClr val="DDDDCC"/>
                </a:solidFill>
                <a:ln w="9525">
                  <a:noFill/>
                  <a:round/>
                  <a:headEnd/>
                  <a:tailEnd/>
                </a:ln>
              </p:spPr>
              <p:txBody>
                <a:bodyPr/>
                <a:lstStyle/>
                <a:p>
                  <a:endParaRPr lang="en-US"/>
                </a:p>
              </p:txBody>
            </p:sp>
            <p:sp>
              <p:nvSpPr>
                <p:cNvPr id="388253" name="Freeform 157"/>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path>
                  </a:pathLst>
                </a:custGeom>
                <a:noFill/>
                <a:ln w="6350">
                  <a:solidFill>
                    <a:srgbClr val="000000"/>
                  </a:solidFill>
                  <a:prstDash val="solid"/>
                  <a:round/>
                  <a:headEnd/>
                  <a:tailEnd/>
                </a:ln>
              </p:spPr>
              <p:txBody>
                <a:bodyPr/>
                <a:lstStyle/>
                <a:p>
                  <a:endParaRPr lang="en-US"/>
                </a:p>
              </p:txBody>
            </p:sp>
            <p:sp>
              <p:nvSpPr>
                <p:cNvPr id="388254" name="Freeform 158"/>
                <p:cNvSpPr>
                  <a:spLocks noChangeAspect="1"/>
                </p:cNvSpPr>
                <p:nvPr/>
              </p:nvSpPr>
              <p:spPr bwMode="auto">
                <a:xfrm>
                  <a:off x="992" y="2489"/>
                  <a:ext cx="263" cy="152"/>
                </a:xfrm>
                <a:custGeom>
                  <a:avLst/>
                  <a:gdLst/>
                  <a:ahLst/>
                  <a:cxnLst>
                    <a:cxn ang="0">
                      <a:pos x="263" y="23"/>
                    </a:cxn>
                    <a:cxn ang="0">
                      <a:pos x="4" y="152"/>
                    </a:cxn>
                    <a:cxn ang="0">
                      <a:pos x="0" y="122"/>
                    </a:cxn>
                    <a:cxn ang="0">
                      <a:pos x="260" y="0"/>
                    </a:cxn>
                    <a:cxn ang="0">
                      <a:pos x="263" y="23"/>
                    </a:cxn>
                  </a:cxnLst>
                  <a:rect l="0" t="0" r="r" b="b"/>
                  <a:pathLst>
                    <a:path w="263" h="152">
                      <a:moveTo>
                        <a:pt x="263" y="23"/>
                      </a:moveTo>
                      <a:lnTo>
                        <a:pt x="4" y="152"/>
                      </a:lnTo>
                      <a:lnTo>
                        <a:pt x="0" y="122"/>
                      </a:lnTo>
                      <a:lnTo>
                        <a:pt x="260" y="0"/>
                      </a:lnTo>
                      <a:lnTo>
                        <a:pt x="263" y="23"/>
                      </a:lnTo>
                      <a:close/>
                    </a:path>
                  </a:pathLst>
                </a:custGeom>
                <a:solidFill>
                  <a:srgbClr val="EFEFDD"/>
                </a:solidFill>
                <a:ln w="9525">
                  <a:noFill/>
                  <a:round/>
                  <a:headEnd/>
                  <a:tailEnd/>
                </a:ln>
              </p:spPr>
              <p:txBody>
                <a:bodyPr/>
                <a:lstStyle/>
                <a:p>
                  <a:endParaRPr lang="en-US"/>
                </a:p>
              </p:txBody>
            </p:sp>
            <p:sp>
              <p:nvSpPr>
                <p:cNvPr id="388255" name="Freeform 159"/>
                <p:cNvSpPr>
                  <a:spLocks noChangeAspect="1"/>
                </p:cNvSpPr>
                <p:nvPr/>
              </p:nvSpPr>
              <p:spPr bwMode="auto">
                <a:xfrm>
                  <a:off x="962" y="2903"/>
                  <a:ext cx="877" cy="403"/>
                </a:xfrm>
                <a:custGeom>
                  <a:avLst/>
                  <a:gdLst/>
                  <a:ahLst/>
                  <a:cxnLst>
                    <a:cxn ang="0">
                      <a:pos x="4" y="179"/>
                    </a:cxn>
                    <a:cxn ang="0">
                      <a:pos x="0" y="179"/>
                    </a:cxn>
                    <a:cxn ang="0">
                      <a:pos x="0" y="183"/>
                    </a:cxn>
                    <a:cxn ang="0">
                      <a:pos x="0" y="183"/>
                    </a:cxn>
                    <a:cxn ang="0">
                      <a:pos x="0" y="186"/>
                    </a:cxn>
                    <a:cxn ang="0">
                      <a:pos x="0" y="224"/>
                    </a:cxn>
                    <a:cxn ang="0">
                      <a:pos x="0" y="228"/>
                    </a:cxn>
                    <a:cxn ang="0">
                      <a:pos x="0" y="228"/>
                    </a:cxn>
                    <a:cxn ang="0">
                      <a:pos x="0" y="232"/>
                    </a:cxn>
                    <a:cxn ang="0">
                      <a:pos x="4" y="232"/>
                    </a:cxn>
                    <a:cxn ang="0">
                      <a:pos x="139" y="353"/>
                    </a:cxn>
                    <a:cxn ang="0">
                      <a:pos x="211" y="403"/>
                    </a:cxn>
                    <a:cxn ang="0">
                      <a:pos x="873" y="186"/>
                    </a:cxn>
                    <a:cxn ang="0">
                      <a:pos x="877" y="183"/>
                    </a:cxn>
                    <a:cxn ang="0">
                      <a:pos x="877" y="179"/>
                    </a:cxn>
                    <a:cxn ang="0">
                      <a:pos x="877" y="171"/>
                    </a:cxn>
                    <a:cxn ang="0">
                      <a:pos x="873" y="167"/>
                    </a:cxn>
                    <a:cxn ang="0">
                      <a:pos x="651" y="4"/>
                    </a:cxn>
                    <a:cxn ang="0">
                      <a:pos x="647" y="0"/>
                    </a:cxn>
                    <a:cxn ang="0">
                      <a:pos x="647" y="0"/>
                    </a:cxn>
                    <a:cxn ang="0">
                      <a:pos x="644" y="0"/>
                    </a:cxn>
                    <a:cxn ang="0">
                      <a:pos x="640" y="0"/>
                    </a:cxn>
                    <a:cxn ang="0">
                      <a:pos x="640" y="0"/>
                    </a:cxn>
                    <a:cxn ang="0">
                      <a:pos x="636" y="0"/>
                    </a:cxn>
                    <a:cxn ang="0">
                      <a:pos x="632" y="4"/>
                    </a:cxn>
                    <a:cxn ang="0">
                      <a:pos x="628" y="4"/>
                    </a:cxn>
                    <a:cxn ang="0">
                      <a:pos x="4" y="179"/>
                    </a:cxn>
                  </a:cxnLst>
                  <a:rect l="0" t="0" r="r" b="b"/>
                  <a:pathLst>
                    <a:path w="877" h="403">
                      <a:moveTo>
                        <a:pt x="4" y="179"/>
                      </a:moveTo>
                      <a:lnTo>
                        <a:pt x="0" y="179"/>
                      </a:lnTo>
                      <a:lnTo>
                        <a:pt x="0" y="183"/>
                      </a:lnTo>
                      <a:lnTo>
                        <a:pt x="0" y="183"/>
                      </a:lnTo>
                      <a:lnTo>
                        <a:pt x="0" y="186"/>
                      </a:lnTo>
                      <a:lnTo>
                        <a:pt x="0" y="224"/>
                      </a:lnTo>
                      <a:lnTo>
                        <a:pt x="0" y="228"/>
                      </a:lnTo>
                      <a:lnTo>
                        <a:pt x="0" y="228"/>
                      </a:lnTo>
                      <a:lnTo>
                        <a:pt x="0" y="232"/>
                      </a:lnTo>
                      <a:lnTo>
                        <a:pt x="4" y="232"/>
                      </a:lnTo>
                      <a:lnTo>
                        <a:pt x="139" y="353"/>
                      </a:lnTo>
                      <a:lnTo>
                        <a:pt x="211" y="403"/>
                      </a:lnTo>
                      <a:lnTo>
                        <a:pt x="873" y="186"/>
                      </a:lnTo>
                      <a:lnTo>
                        <a:pt x="877" y="183"/>
                      </a:lnTo>
                      <a:lnTo>
                        <a:pt x="877" y="179"/>
                      </a:lnTo>
                      <a:lnTo>
                        <a:pt x="877" y="171"/>
                      </a:lnTo>
                      <a:lnTo>
                        <a:pt x="873" y="167"/>
                      </a:lnTo>
                      <a:lnTo>
                        <a:pt x="651" y="4"/>
                      </a:lnTo>
                      <a:lnTo>
                        <a:pt x="647" y="0"/>
                      </a:lnTo>
                      <a:lnTo>
                        <a:pt x="647" y="0"/>
                      </a:lnTo>
                      <a:lnTo>
                        <a:pt x="644" y="0"/>
                      </a:lnTo>
                      <a:lnTo>
                        <a:pt x="640" y="0"/>
                      </a:lnTo>
                      <a:lnTo>
                        <a:pt x="640" y="0"/>
                      </a:lnTo>
                      <a:lnTo>
                        <a:pt x="636" y="0"/>
                      </a:lnTo>
                      <a:lnTo>
                        <a:pt x="632" y="4"/>
                      </a:lnTo>
                      <a:lnTo>
                        <a:pt x="628" y="4"/>
                      </a:lnTo>
                      <a:lnTo>
                        <a:pt x="4" y="179"/>
                      </a:lnTo>
                      <a:close/>
                    </a:path>
                  </a:pathLst>
                </a:custGeom>
                <a:solidFill>
                  <a:srgbClr val="E2E2BF"/>
                </a:solidFill>
                <a:ln w="9525">
                  <a:noFill/>
                  <a:round/>
                  <a:headEnd/>
                  <a:tailEnd/>
                </a:ln>
              </p:spPr>
              <p:txBody>
                <a:bodyPr/>
                <a:lstStyle/>
                <a:p>
                  <a:endParaRPr lang="en-US"/>
                </a:p>
              </p:txBody>
            </p:sp>
            <p:sp>
              <p:nvSpPr>
                <p:cNvPr id="388256" name="Freeform 160"/>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88257" name="Freeform 161"/>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88258" name="Freeform 162"/>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88259" name="Freeform 163"/>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88260" name="Freeform 164"/>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88261" name="Freeform 165"/>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88262" name="Freeform 166"/>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8263" name="Freeform 167"/>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264" name="Freeform 168"/>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8265" name="Freeform 169"/>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88266" name="Freeform 170"/>
                <p:cNvSpPr>
                  <a:spLocks noChangeAspect="1"/>
                </p:cNvSpPr>
                <p:nvPr/>
              </p:nvSpPr>
              <p:spPr bwMode="auto">
                <a:xfrm>
                  <a:off x="966" y="2903"/>
                  <a:ext cx="869" cy="384"/>
                </a:xfrm>
                <a:custGeom>
                  <a:avLst/>
                  <a:gdLst/>
                  <a:ahLst/>
                  <a:cxnLst>
                    <a:cxn ang="0">
                      <a:pos x="0" y="179"/>
                    </a:cxn>
                    <a:cxn ang="0">
                      <a:pos x="207" y="384"/>
                    </a:cxn>
                    <a:cxn ang="0">
                      <a:pos x="869" y="167"/>
                    </a:cxn>
                    <a:cxn ang="0">
                      <a:pos x="647" y="4"/>
                    </a:cxn>
                    <a:cxn ang="0">
                      <a:pos x="647" y="0"/>
                    </a:cxn>
                    <a:cxn ang="0">
                      <a:pos x="643" y="0"/>
                    </a:cxn>
                    <a:cxn ang="0">
                      <a:pos x="640" y="0"/>
                    </a:cxn>
                    <a:cxn ang="0">
                      <a:pos x="636" y="0"/>
                    </a:cxn>
                    <a:cxn ang="0">
                      <a:pos x="636" y="0"/>
                    </a:cxn>
                    <a:cxn ang="0">
                      <a:pos x="632" y="0"/>
                    </a:cxn>
                    <a:cxn ang="0">
                      <a:pos x="628" y="4"/>
                    </a:cxn>
                    <a:cxn ang="0">
                      <a:pos x="624" y="4"/>
                    </a:cxn>
                    <a:cxn ang="0">
                      <a:pos x="0" y="179"/>
                    </a:cxn>
                  </a:cxnLst>
                  <a:rect l="0" t="0" r="r" b="b"/>
                  <a:pathLst>
                    <a:path w="869" h="384">
                      <a:moveTo>
                        <a:pt x="0" y="179"/>
                      </a:moveTo>
                      <a:lnTo>
                        <a:pt x="207" y="384"/>
                      </a:lnTo>
                      <a:lnTo>
                        <a:pt x="869" y="167"/>
                      </a:lnTo>
                      <a:lnTo>
                        <a:pt x="647" y="4"/>
                      </a:lnTo>
                      <a:lnTo>
                        <a:pt x="647" y="0"/>
                      </a:lnTo>
                      <a:lnTo>
                        <a:pt x="643" y="0"/>
                      </a:lnTo>
                      <a:lnTo>
                        <a:pt x="640" y="0"/>
                      </a:lnTo>
                      <a:lnTo>
                        <a:pt x="636" y="0"/>
                      </a:lnTo>
                      <a:lnTo>
                        <a:pt x="636" y="0"/>
                      </a:lnTo>
                      <a:lnTo>
                        <a:pt x="632" y="0"/>
                      </a:lnTo>
                      <a:lnTo>
                        <a:pt x="628" y="4"/>
                      </a:lnTo>
                      <a:lnTo>
                        <a:pt x="624" y="4"/>
                      </a:lnTo>
                      <a:lnTo>
                        <a:pt x="0" y="179"/>
                      </a:lnTo>
                      <a:close/>
                    </a:path>
                  </a:pathLst>
                </a:custGeom>
                <a:solidFill>
                  <a:srgbClr val="FCFCD8"/>
                </a:solidFill>
                <a:ln w="9525">
                  <a:noFill/>
                  <a:round/>
                  <a:headEnd/>
                  <a:tailEnd/>
                </a:ln>
              </p:spPr>
              <p:txBody>
                <a:bodyPr/>
                <a:lstStyle/>
                <a:p>
                  <a:endParaRPr lang="en-US"/>
                </a:p>
              </p:txBody>
            </p:sp>
            <p:sp>
              <p:nvSpPr>
                <p:cNvPr id="388267" name="Freeform 171"/>
                <p:cNvSpPr>
                  <a:spLocks noChangeAspect="1"/>
                </p:cNvSpPr>
                <p:nvPr/>
              </p:nvSpPr>
              <p:spPr bwMode="auto">
                <a:xfrm>
                  <a:off x="1033" y="2945"/>
                  <a:ext cx="764" cy="311"/>
                </a:xfrm>
                <a:custGeom>
                  <a:avLst/>
                  <a:gdLst/>
                  <a:ahLst/>
                  <a:cxnLst>
                    <a:cxn ang="0">
                      <a:pos x="0" y="167"/>
                    </a:cxn>
                    <a:cxn ang="0">
                      <a:pos x="143" y="311"/>
                    </a:cxn>
                    <a:cxn ang="0">
                      <a:pos x="764" y="118"/>
                    </a:cxn>
                    <a:cxn ang="0">
                      <a:pos x="599" y="0"/>
                    </a:cxn>
                    <a:cxn ang="0">
                      <a:pos x="0" y="167"/>
                    </a:cxn>
                  </a:cxnLst>
                  <a:rect l="0" t="0" r="r" b="b"/>
                  <a:pathLst>
                    <a:path w="764" h="311">
                      <a:moveTo>
                        <a:pt x="0" y="167"/>
                      </a:moveTo>
                      <a:lnTo>
                        <a:pt x="143" y="311"/>
                      </a:lnTo>
                      <a:lnTo>
                        <a:pt x="764" y="118"/>
                      </a:lnTo>
                      <a:lnTo>
                        <a:pt x="599" y="0"/>
                      </a:lnTo>
                      <a:lnTo>
                        <a:pt x="0" y="167"/>
                      </a:lnTo>
                      <a:close/>
                    </a:path>
                  </a:pathLst>
                </a:custGeom>
                <a:solidFill>
                  <a:srgbClr val="F4F4D1"/>
                </a:solidFill>
                <a:ln w="9525">
                  <a:noFill/>
                  <a:round/>
                  <a:headEnd/>
                  <a:tailEnd/>
                </a:ln>
              </p:spPr>
              <p:txBody>
                <a:bodyPr/>
                <a:lstStyle/>
                <a:p>
                  <a:endParaRPr lang="en-US"/>
                </a:p>
              </p:txBody>
            </p:sp>
            <p:sp>
              <p:nvSpPr>
                <p:cNvPr id="388268" name="Freeform 172"/>
                <p:cNvSpPr>
                  <a:spLocks noChangeAspect="1"/>
                </p:cNvSpPr>
                <p:nvPr/>
              </p:nvSpPr>
              <p:spPr bwMode="auto">
                <a:xfrm>
                  <a:off x="1033" y="3112"/>
                  <a:ext cx="143" cy="148"/>
                </a:xfrm>
                <a:custGeom>
                  <a:avLst/>
                  <a:gdLst/>
                  <a:ahLst/>
                  <a:cxnLst>
                    <a:cxn ang="0">
                      <a:pos x="143" y="148"/>
                    </a:cxn>
                    <a:cxn ang="0">
                      <a:pos x="143" y="148"/>
                    </a:cxn>
                    <a:cxn ang="0">
                      <a:pos x="4" y="0"/>
                    </a:cxn>
                    <a:cxn ang="0">
                      <a:pos x="0" y="0"/>
                    </a:cxn>
                    <a:cxn ang="0">
                      <a:pos x="143" y="148"/>
                    </a:cxn>
                    <a:cxn ang="0">
                      <a:pos x="143" y="148"/>
                    </a:cxn>
                    <a:cxn ang="0">
                      <a:pos x="143" y="148"/>
                    </a:cxn>
                    <a:cxn ang="0">
                      <a:pos x="143" y="148"/>
                    </a:cxn>
                    <a:cxn ang="0">
                      <a:pos x="143" y="148"/>
                    </a:cxn>
                    <a:cxn ang="0">
                      <a:pos x="143" y="148"/>
                    </a:cxn>
                    <a:cxn ang="0">
                      <a:pos x="143" y="148"/>
                    </a:cxn>
                    <a:cxn ang="0">
                      <a:pos x="143" y="148"/>
                    </a:cxn>
                  </a:cxnLst>
                  <a:rect l="0" t="0" r="r" b="b"/>
                  <a:pathLst>
                    <a:path w="143" h="148">
                      <a:moveTo>
                        <a:pt x="143" y="148"/>
                      </a:moveTo>
                      <a:lnTo>
                        <a:pt x="143" y="148"/>
                      </a:lnTo>
                      <a:lnTo>
                        <a:pt x="4" y="0"/>
                      </a:lnTo>
                      <a:lnTo>
                        <a:pt x="0" y="0"/>
                      </a:lnTo>
                      <a:lnTo>
                        <a:pt x="143" y="148"/>
                      </a:lnTo>
                      <a:lnTo>
                        <a:pt x="143" y="148"/>
                      </a:lnTo>
                      <a:lnTo>
                        <a:pt x="143" y="148"/>
                      </a:lnTo>
                      <a:lnTo>
                        <a:pt x="143" y="148"/>
                      </a:lnTo>
                      <a:lnTo>
                        <a:pt x="143" y="148"/>
                      </a:lnTo>
                      <a:lnTo>
                        <a:pt x="143" y="148"/>
                      </a:lnTo>
                      <a:lnTo>
                        <a:pt x="143" y="148"/>
                      </a:lnTo>
                      <a:lnTo>
                        <a:pt x="143" y="148"/>
                      </a:lnTo>
                      <a:close/>
                    </a:path>
                  </a:pathLst>
                </a:custGeom>
                <a:solidFill>
                  <a:srgbClr val="000000"/>
                </a:solidFill>
                <a:ln w="9525">
                  <a:noFill/>
                  <a:round/>
                  <a:headEnd/>
                  <a:tailEnd/>
                </a:ln>
              </p:spPr>
              <p:txBody>
                <a:bodyPr/>
                <a:lstStyle/>
                <a:p>
                  <a:endParaRPr lang="en-US"/>
                </a:p>
              </p:txBody>
            </p:sp>
            <p:sp>
              <p:nvSpPr>
                <p:cNvPr id="388269" name="Freeform 173"/>
                <p:cNvSpPr>
                  <a:spLocks noChangeAspect="1"/>
                </p:cNvSpPr>
                <p:nvPr/>
              </p:nvSpPr>
              <p:spPr bwMode="auto">
                <a:xfrm>
                  <a:off x="1176" y="3063"/>
                  <a:ext cx="621" cy="197"/>
                </a:xfrm>
                <a:custGeom>
                  <a:avLst/>
                  <a:gdLst/>
                  <a:ahLst/>
                  <a:cxnLst>
                    <a:cxn ang="0">
                      <a:pos x="618" y="0"/>
                    </a:cxn>
                    <a:cxn ang="0">
                      <a:pos x="618" y="0"/>
                    </a:cxn>
                    <a:cxn ang="0">
                      <a:pos x="0" y="197"/>
                    </a:cxn>
                    <a:cxn ang="0">
                      <a:pos x="4" y="197"/>
                    </a:cxn>
                    <a:cxn ang="0">
                      <a:pos x="618" y="4"/>
                    </a:cxn>
                    <a:cxn ang="0">
                      <a:pos x="621" y="0"/>
                    </a:cxn>
                    <a:cxn ang="0">
                      <a:pos x="618" y="4"/>
                    </a:cxn>
                    <a:cxn ang="0">
                      <a:pos x="621" y="0"/>
                    </a:cxn>
                    <a:cxn ang="0">
                      <a:pos x="621" y="0"/>
                    </a:cxn>
                    <a:cxn ang="0">
                      <a:pos x="621" y="0"/>
                    </a:cxn>
                    <a:cxn ang="0">
                      <a:pos x="618" y="0"/>
                    </a:cxn>
                    <a:cxn ang="0">
                      <a:pos x="618" y="0"/>
                    </a:cxn>
                  </a:cxnLst>
                  <a:rect l="0" t="0" r="r" b="b"/>
                  <a:pathLst>
                    <a:path w="621" h="197">
                      <a:moveTo>
                        <a:pt x="618" y="0"/>
                      </a:moveTo>
                      <a:lnTo>
                        <a:pt x="618" y="0"/>
                      </a:lnTo>
                      <a:lnTo>
                        <a:pt x="0" y="197"/>
                      </a:lnTo>
                      <a:lnTo>
                        <a:pt x="4" y="197"/>
                      </a:lnTo>
                      <a:lnTo>
                        <a:pt x="618" y="4"/>
                      </a:lnTo>
                      <a:lnTo>
                        <a:pt x="621" y="0"/>
                      </a:lnTo>
                      <a:lnTo>
                        <a:pt x="618" y="4"/>
                      </a:lnTo>
                      <a:lnTo>
                        <a:pt x="621" y="0"/>
                      </a:lnTo>
                      <a:lnTo>
                        <a:pt x="621" y="0"/>
                      </a:lnTo>
                      <a:lnTo>
                        <a:pt x="621" y="0"/>
                      </a:lnTo>
                      <a:lnTo>
                        <a:pt x="618" y="0"/>
                      </a:lnTo>
                      <a:lnTo>
                        <a:pt x="618" y="0"/>
                      </a:lnTo>
                      <a:close/>
                    </a:path>
                  </a:pathLst>
                </a:custGeom>
                <a:solidFill>
                  <a:srgbClr val="000000"/>
                </a:solidFill>
                <a:ln w="9525">
                  <a:noFill/>
                  <a:round/>
                  <a:headEnd/>
                  <a:tailEnd/>
                </a:ln>
              </p:spPr>
              <p:txBody>
                <a:bodyPr/>
                <a:lstStyle/>
                <a:p>
                  <a:endParaRPr lang="en-US"/>
                </a:p>
              </p:txBody>
            </p:sp>
            <p:sp>
              <p:nvSpPr>
                <p:cNvPr id="388270" name="Freeform 174"/>
                <p:cNvSpPr>
                  <a:spLocks noChangeAspect="1"/>
                </p:cNvSpPr>
                <p:nvPr/>
              </p:nvSpPr>
              <p:spPr bwMode="auto">
                <a:xfrm>
                  <a:off x="1628" y="2945"/>
                  <a:ext cx="169" cy="122"/>
                </a:xfrm>
                <a:custGeom>
                  <a:avLst/>
                  <a:gdLst/>
                  <a:ahLst/>
                  <a:cxnLst>
                    <a:cxn ang="0">
                      <a:pos x="4" y="0"/>
                    </a:cxn>
                    <a:cxn ang="0">
                      <a:pos x="4" y="0"/>
                    </a:cxn>
                    <a:cxn ang="0">
                      <a:pos x="166" y="122"/>
                    </a:cxn>
                    <a:cxn ang="0">
                      <a:pos x="169" y="118"/>
                    </a:cxn>
                    <a:cxn ang="0">
                      <a:pos x="4" y="0"/>
                    </a:cxn>
                    <a:cxn ang="0">
                      <a:pos x="4" y="0"/>
                    </a:cxn>
                    <a:cxn ang="0">
                      <a:pos x="4" y="0"/>
                    </a:cxn>
                    <a:cxn ang="0">
                      <a:pos x="4" y="0"/>
                    </a:cxn>
                    <a:cxn ang="0">
                      <a:pos x="0" y="0"/>
                    </a:cxn>
                    <a:cxn ang="0">
                      <a:pos x="0" y="0"/>
                    </a:cxn>
                    <a:cxn ang="0">
                      <a:pos x="4" y="0"/>
                    </a:cxn>
                    <a:cxn ang="0">
                      <a:pos x="4" y="0"/>
                    </a:cxn>
                  </a:cxnLst>
                  <a:rect l="0" t="0" r="r" b="b"/>
                  <a:pathLst>
                    <a:path w="169" h="122">
                      <a:moveTo>
                        <a:pt x="4" y="0"/>
                      </a:moveTo>
                      <a:lnTo>
                        <a:pt x="4" y="0"/>
                      </a:lnTo>
                      <a:lnTo>
                        <a:pt x="166" y="122"/>
                      </a:lnTo>
                      <a:lnTo>
                        <a:pt x="169" y="118"/>
                      </a:lnTo>
                      <a:lnTo>
                        <a:pt x="4" y="0"/>
                      </a:lnTo>
                      <a:lnTo>
                        <a:pt x="4" y="0"/>
                      </a:lnTo>
                      <a:lnTo>
                        <a:pt x="4" y="0"/>
                      </a:lnTo>
                      <a:lnTo>
                        <a:pt x="4" y="0"/>
                      </a:lnTo>
                      <a:lnTo>
                        <a:pt x="0" y="0"/>
                      </a:lnTo>
                      <a:lnTo>
                        <a:pt x="0" y="0"/>
                      </a:lnTo>
                      <a:lnTo>
                        <a:pt x="4" y="0"/>
                      </a:lnTo>
                      <a:lnTo>
                        <a:pt x="4" y="0"/>
                      </a:lnTo>
                      <a:close/>
                    </a:path>
                  </a:pathLst>
                </a:custGeom>
                <a:solidFill>
                  <a:srgbClr val="000000"/>
                </a:solidFill>
                <a:ln w="9525">
                  <a:noFill/>
                  <a:round/>
                  <a:headEnd/>
                  <a:tailEnd/>
                </a:ln>
              </p:spPr>
              <p:txBody>
                <a:bodyPr/>
                <a:lstStyle/>
                <a:p>
                  <a:endParaRPr lang="en-US"/>
                </a:p>
              </p:txBody>
            </p:sp>
            <p:sp>
              <p:nvSpPr>
                <p:cNvPr id="388271" name="Freeform 175"/>
                <p:cNvSpPr>
                  <a:spLocks noChangeAspect="1"/>
                </p:cNvSpPr>
                <p:nvPr/>
              </p:nvSpPr>
              <p:spPr bwMode="auto">
                <a:xfrm>
                  <a:off x="1033" y="2945"/>
                  <a:ext cx="599" cy="171"/>
                </a:xfrm>
                <a:custGeom>
                  <a:avLst/>
                  <a:gdLst/>
                  <a:ahLst/>
                  <a:cxnLst>
                    <a:cxn ang="0">
                      <a:pos x="4" y="167"/>
                    </a:cxn>
                    <a:cxn ang="0">
                      <a:pos x="4" y="171"/>
                    </a:cxn>
                    <a:cxn ang="0">
                      <a:pos x="599" y="0"/>
                    </a:cxn>
                    <a:cxn ang="0">
                      <a:pos x="599" y="0"/>
                    </a:cxn>
                    <a:cxn ang="0">
                      <a:pos x="4" y="167"/>
                    </a:cxn>
                    <a:cxn ang="0">
                      <a:pos x="4" y="171"/>
                    </a:cxn>
                    <a:cxn ang="0">
                      <a:pos x="4" y="167"/>
                    </a:cxn>
                    <a:cxn ang="0">
                      <a:pos x="0" y="167"/>
                    </a:cxn>
                    <a:cxn ang="0">
                      <a:pos x="0" y="167"/>
                    </a:cxn>
                    <a:cxn ang="0">
                      <a:pos x="4" y="171"/>
                    </a:cxn>
                    <a:cxn ang="0">
                      <a:pos x="4" y="171"/>
                    </a:cxn>
                    <a:cxn ang="0">
                      <a:pos x="4" y="167"/>
                    </a:cxn>
                  </a:cxnLst>
                  <a:rect l="0" t="0" r="r" b="b"/>
                  <a:pathLst>
                    <a:path w="599" h="171">
                      <a:moveTo>
                        <a:pt x="4" y="167"/>
                      </a:moveTo>
                      <a:lnTo>
                        <a:pt x="4" y="171"/>
                      </a:lnTo>
                      <a:lnTo>
                        <a:pt x="599" y="0"/>
                      </a:lnTo>
                      <a:lnTo>
                        <a:pt x="599" y="0"/>
                      </a:lnTo>
                      <a:lnTo>
                        <a:pt x="4" y="167"/>
                      </a:lnTo>
                      <a:lnTo>
                        <a:pt x="4" y="171"/>
                      </a:lnTo>
                      <a:lnTo>
                        <a:pt x="4" y="167"/>
                      </a:lnTo>
                      <a:lnTo>
                        <a:pt x="0" y="167"/>
                      </a:lnTo>
                      <a:lnTo>
                        <a:pt x="0" y="167"/>
                      </a:lnTo>
                      <a:lnTo>
                        <a:pt x="4" y="171"/>
                      </a:lnTo>
                      <a:lnTo>
                        <a:pt x="4" y="171"/>
                      </a:lnTo>
                      <a:lnTo>
                        <a:pt x="4" y="167"/>
                      </a:lnTo>
                      <a:close/>
                    </a:path>
                  </a:pathLst>
                </a:custGeom>
                <a:solidFill>
                  <a:srgbClr val="000000"/>
                </a:solidFill>
                <a:ln w="9525">
                  <a:noFill/>
                  <a:round/>
                  <a:headEnd/>
                  <a:tailEnd/>
                </a:ln>
              </p:spPr>
              <p:txBody>
                <a:bodyPr/>
                <a:lstStyle/>
                <a:p>
                  <a:endParaRPr lang="en-US"/>
                </a:p>
              </p:txBody>
            </p:sp>
            <p:sp>
              <p:nvSpPr>
                <p:cNvPr id="388272" name="Freeform 176"/>
                <p:cNvSpPr>
                  <a:spLocks noChangeAspect="1"/>
                </p:cNvSpPr>
                <p:nvPr/>
              </p:nvSpPr>
              <p:spPr bwMode="auto">
                <a:xfrm>
                  <a:off x="958" y="3123"/>
                  <a:ext cx="4" cy="1"/>
                </a:xfrm>
                <a:custGeom>
                  <a:avLst/>
                  <a:gdLst/>
                  <a:ahLst/>
                  <a:cxnLst>
                    <a:cxn ang="0">
                      <a:pos x="4" y="0"/>
                    </a:cxn>
                    <a:cxn ang="0">
                      <a:pos x="4" y="0"/>
                    </a:cxn>
                    <a:cxn ang="0">
                      <a:pos x="4" y="0"/>
                    </a:cxn>
                    <a:cxn ang="0">
                      <a:pos x="0" y="0"/>
                    </a:cxn>
                    <a:cxn ang="0">
                      <a:pos x="0" y="0"/>
                    </a:cxn>
                    <a:cxn ang="0">
                      <a:pos x="4" y="0"/>
                    </a:cxn>
                  </a:cxnLst>
                  <a:rect l="0" t="0" r="r" b="b"/>
                  <a:pathLst>
                    <a:path w="4">
                      <a:moveTo>
                        <a:pt x="4" y="0"/>
                      </a:move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8273" name="Freeform 177"/>
                <p:cNvSpPr>
                  <a:spLocks noChangeAspect="1"/>
                </p:cNvSpPr>
                <p:nvPr/>
              </p:nvSpPr>
              <p:spPr bwMode="auto">
                <a:xfrm>
                  <a:off x="958" y="3123"/>
                  <a:ext cx="147" cy="130"/>
                </a:xfrm>
                <a:custGeom>
                  <a:avLst/>
                  <a:gdLst/>
                  <a:ahLst/>
                  <a:cxnLst>
                    <a:cxn ang="0">
                      <a:pos x="147" y="130"/>
                    </a:cxn>
                    <a:cxn ang="0">
                      <a:pos x="147" y="130"/>
                    </a:cxn>
                    <a:cxn ang="0">
                      <a:pos x="4" y="0"/>
                    </a:cxn>
                    <a:cxn ang="0">
                      <a:pos x="0" y="0"/>
                    </a:cxn>
                    <a:cxn ang="0">
                      <a:pos x="147" y="130"/>
                    </a:cxn>
                    <a:cxn ang="0">
                      <a:pos x="147" y="130"/>
                    </a:cxn>
                    <a:cxn ang="0">
                      <a:pos x="147" y="130"/>
                    </a:cxn>
                    <a:cxn ang="0">
                      <a:pos x="147" y="130"/>
                    </a:cxn>
                    <a:cxn ang="0">
                      <a:pos x="147" y="130"/>
                    </a:cxn>
                  </a:cxnLst>
                  <a:rect l="0" t="0" r="r" b="b"/>
                  <a:pathLst>
                    <a:path w="147" h="130">
                      <a:moveTo>
                        <a:pt x="147" y="130"/>
                      </a:moveTo>
                      <a:lnTo>
                        <a:pt x="147" y="130"/>
                      </a:lnTo>
                      <a:lnTo>
                        <a:pt x="4" y="0"/>
                      </a:lnTo>
                      <a:lnTo>
                        <a:pt x="0" y="0"/>
                      </a:lnTo>
                      <a:lnTo>
                        <a:pt x="147" y="130"/>
                      </a:lnTo>
                      <a:lnTo>
                        <a:pt x="147" y="130"/>
                      </a:lnTo>
                      <a:lnTo>
                        <a:pt x="147" y="130"/>
                      </a:lnTo>
                      <a:lnTo>
                        <a:pt x="147" y="130"/>
                      </a:lnTo>
                      <a:lnTo>
                        <a:pt x="147" y="130"/>
                      </a:lnTo>
                      <a:close/>
                    </a:path>
                  </a:pathLst>
                </a:custGeom>
                <a:solidFill>
                  <a:srgbClr val="000000"/>
                </a:solidFill>
                <a:ln w="9525">
                  <a:noFill/>
                  <a:round/>
                  <a:headEnd/>
                  <a:tailEnd/>
                </a:ln>
              </p:spPr>
              <p:txBody>
                <a:bodyPr/>
                <a:lstStyle/>
                <a:p>
                  <a:endParaRPr lang="en-US"/>
                </a:p>
              </p:txBody>
            </p:sp>
            <p:sp>
              <p:nvSpPr>
                <p:cNvPr id="388274" name="Freeform 178"/>
                <p:cNvSpPr>
                  <a:spLocks noChangeAspect="1"/>
                </p:cNvSpPr>
                <p:nvPr/>
              </p:nvSpPr>
              <p:spPr bwMode="auto">
                <a:xfrm>
                  <a:off x="1105" y="3249"/>
                  <a:ext cx="68" cy="53"/>
                </a:xfrm>
                <a:custGeom>
                  <a:avLst/>
                  <a:gdLst/>
                  <a:ahLst/>
                  <a:cxnLst>
                    <a:cxn ang="0">
                      <a:pos x="64" y="53"/>
                    </a:cxn>
                    <a:cxn ang="0">
                      <a:pos x="68" y="53"/>
                    </a:cxn>
                    <a:cxn ang="0">
                      <a:pos x="0" y="0"/>
                    </a:cxn>
                    <a:cxn ang="0">
                      <a:pos x="0" y="4"/>
                    </a:cxn>
                    <a:cxn ang="0">
                      <a:pos x="64" y="53"/>
                    </a:cxn>
                    <a:cxn ang="0">
                      <a:pos x="68" y="53"/>
                    </a:cxn>
                    <a:cxn ang="0">
                      <a:pos x="64" y="53"/>
                    </a:cxn>
                    <a:cxn ang="0">
                      <a:pos x="68" y="53"/>
                    </a:cxn>
                    <a:cxn ang="0">
                      <a:pos x="68" y="53"/>
                    </a:cxn>
                    <a:cxn ang="0">
                      <a:pos x="68" y="53"/>
                    </a:cxn>
                    <a:cxn ang="0">
                      <a:pos x="68" y="53"/>
                    </a:cxn>
                    <a:cxn ang="0">
                      <a:pos x="64" y="53"/>
                    </a:cxn>
                  </a:cxnLst>
                  <a:rect l="0" t="0" r="r" b="b"/>
                  <a:pathLst>
                    <a:path w="68" h="53">
                      <a:moveTo>
                        <a:pt x="64" y="53"/>
                      </a:moveTo>
                      <a:lnTo>
                        <a:pt x="68" y="53"/>
                      </a:lnTo>
                      <a:lnTo>
                        <a:pt x="0" y="0"/>
                      </a:lnTo>
                      <a:lnTo>
                        <a:pt x="0" y="4"/>
                      </a:lnTo>
                      <a:lnTo>
                        <a:pt x="64" y="53"/>
                      </a:lnTo>
                      <a:lnTo>
                        <a:pt x="68" y="53"/>
                      </a:lnTo>
                      <a:lnTo>
                        <a:pt x="64" y="53"/>
                      </a:lnTo>
                      <a:lnTo>
                        <a:pt x="68" y="53"/>
                      </a:lnTo>
                      <a:lnTo>
                        <a:pt x="68" y="53"/>
                      </a:lnTo>
                      <a:lnTo>
                        <a:pt x="68" y="53"/>
                      </a:lnTo>
                      <a:lnTo>
                        <a:pt x="68" y="53"/>
                      </a:lnTo>
                      <a:lnTo>
                        <a:pt x="64" y="53"/>
                      </a:lnTo>
                      <a:close/>
                    </a:path>
                  </a:pathLst>
                </a:custGeom>
                <a:solidFill>
                  <a:srgbClr val="000000"/>
                </a:solidFill>
                <a:ln w="9525">
                  <a:noFill/>
                  <a:round/>
                  <a:headEnd/>
                  <a:tailEnd/>
                </a:ln>
              </p:spPr>
              <p:txBody>
                <a:bodyPr/>
                <a:lstStyle/>
                <a:p>
                  <a:endParaRPr lang="en-US"/>
                </a:p>
              </p:txBody>
            </p:sp>
            <p:sp>
              <p:nvSpPr>
                <p:cNvPr id="388275" name="Freeform 179"/>
                <p:cNvSpPr>
                  <a:spLocks noChangeAspect="1"/>
                </p:cNvSpPr>
                <p:nvPr/>
              </p:nvSpPr>
              <p:spPr bwMode="auto">
                <a:xfrm>
                  <a:off x="1169" y="3086"/>
                  <a:ext cx="670" cy="216"/>
                </a:xfrm>
                <a:custGeom>
                  <a:avLst/>
                  <a:gdLst/>
                  <a:ahLst/>
                  <a:cxnLst>
                    <a:cxn ang="0">
                      <a:pos x="670" y="0"/>
                    </a:cxn>
                    <a:cxn ang="0">
                      <a:pos x="670" y="0"/>
                    </a:cxn>
                    <a:cxn ang="0">
                      <a:pos x="0" y="216"/>
                    </a:cxn>
                    <a:cxn ang="0">
                      <a:pos x="0" y="216"/>
                    </a:cxn>
                    <a:cxn ang="0">
                      <a:pos x="670" y="0"/>
                    </a:cxn>
                    <a:cxn ang="0">
                      <a:pos x="670" y="0"/>
                    </a:cxn>
                  </a:cxnLst>
                  <a:rect l="0" t="0" r="r" b="b"/>
                  <a:pathLst>
                    <a:path w="670" h="216">
                      <a:moveTo>
                        <a:pt x="670" y="0"/>
                      </a:moveTo>
                      <a:lnTo>
                        <a:pt x="670" y="0"/>
                      </a:lnTo>
                      <a:lnTo>
                        <a:pt x="0" y="216"/>
                      </a:lnTo>
                      <a:lnTo>
                        <a:pt x="0" y="216"/>
                      </a:lnTo>
                      <a:lnTo>
                        <a:pt x="670" y="0"/>
                      </a:lnTo>
                      <a:lnTo>
                        <a:pt x="670" y="0"/>
                      </a:lnTo>
                      <a:close/>
                    </a:path>
                  </a:pathLst>
                </a:custGeom>
                <a:solidFill>
                  <a:srgbClr val="000000"/>
                </a:solidFill>
                <a:ln w="9525">
                  <a:noFill/>
                  <a:round/>
                  <a:headEnd/>
                  <a:tailEnd/>
                </a:ln>
              </p:spPr>
              <p:txBody>
                <a:bodyPr/>
                <a:lstStyle/>
                <a:p>
                  <a:endParaRPr lang="en-US"/>
                </a:p>
              </p:txBody>
            </p:sp>
            <p:sp>
              <p:nvSpPr>
                <p:cNvPr id="388276" name="Freeform 180"/>
                <p:cNvSpPr>
                  <a:spLocks noChangeAspect="1"/>
                </p:cNvSpPr>
                <p:nvPr/>
              </p:nvSpPr>
              <p:spPr bwMode="auto">
                <a:xfrm>
                  <a:off x="1839" y="3086"/>
                  <a:ext cx="1" cy="1"/>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277" name="Freeform 181"/>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88278" name="Freeform 182"/>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88279" name="Freeform 183"/>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88280" name="Freeform 184"/>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88281" name="Freeform 185"/>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88282" name="Freeform 186"/>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88283" name="Freeform 187"/>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8284" name="Freeform 188"/>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285" name="Freeform 189"/>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8286" name="Freeform 190"/>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88287" name="Freeform 191"/>
                <p:cNvSpPr>
                  <a:spLocks noChangeAspect="1" noEditPoints="1"/>
                </p:cNvSpPr>
                <p:nvPr/>
              </p:nvSpPr>
              <p:spPr bwMode="auto">
                <a:xfrm>
                  <a:off x="1067" y="2983"/>
                  <a:ext cx="700" cy="266"/>
                </a:xfrm>
                <a:custGeom>
                  <a:avLst/>
                  <a:gdLst/>
                  <a:ahLst/>
                  <a:cxnLst>
                    <a:cxn ang="0">
                      <a:pos x="508" y="23"/>
                    </a:cxn>
                    <a:cxn ang="0">
                      <a:pos x="606" y="114"/>
                    </a:cxn>
                    <a:cxn ang="0">
                      <a:pos x="700" y="84"/>
                    </a:cxn>
                    <a:cxn ang="0">
                      <a:pos x="599" y="0"/>
                    </a:cxn>
                    <a:cxn ang="0">
                      <a:pos x="508" y="23"/>
                    </a:cxn>
                    <a:cxn ang="0">
                      <a:pos x="508" y="23"/>
                    </a:cxn>
                    <a:cxn ang="0">
                      <a:pos x="34" y="178"/>
                    </a:cxn>
                    <a:cxn ang="0">
                      <a:pos x="121" y="266"/>
                    </a:cxn>
                    <a:cxn ang="0">
                      <a:pos x="490" y="148"/>
                    </a:cxn>
                    <a:cxn ang="0">
                      <a:pos x="395" y="65"/>
                    </a:cxn>
                    <a:cxn ang="0">
                      <a:pos x="34" y="178"/>
                    </a:cxn>
                    <a:cxn ang="0">
                      <a:pos x="34" y="178"/>
                    </a:cxn>
                    <a:cxn ang="0">
                      <a:pos x="459" y="91"/>
                    </a:cxn>
                    <a:cxn ang="0">
                      <a:pos x="531" y="68"/>
                    </a:cxn>
                    <a:cxn ang="0">
                      <a:pos x="490" y="34"/>
                    </a:cxn>
                    <a:cxn ang="0">
                      <a:pos x="422" y="57"/>
                    </a:cxn>
                    <a:cxn ang="0">
                      <a:pos x="459" y="91"/>
                    </a:cxn>
                    <a:cxn ang="0">
                      <a:pos x="459" y="91"/>
                    </a:cxn>
                    <a:cxn ang="0">
                      <a:pos x="407" y="46"/>
                    </a:cxn>
                    <a:cxn ang="0">
                      <a:pos x="478" y="23"/>
                    </a:cxn>
                    <a:cxn ang="0">
                      <a:pos x="456" y="8"/>
                    </a:cxn>
                    <a:cxn ang="0">
                      <a:pos x="388" y="27"/>
                    </a:cxn>
                    <a:cxn ang="0">
                      <a:pos x="407" y="46"/>
                    </a:cxn>
                    <a:cxn ang="0">
                      <a:pos x="407" y="46"/>
                    </a:cxn>
                    <a:cxn ang="0">
                      <a:pos x="501" y="99"/>
                    </a:cxn>
                    <a:cxn ang="0">
                      <a:pos x="520" y="114"/>
                    </a:cxn>
                    <a:cxn ang="0">
                      <a:pos x="493" y="121"/>
                    </a:cxn>
                    <a:cxn ang="0">
                      <a:pos x="512" y="140"/>
                    </a:cxn>
                    <a:cxn ang="0">
                      <a:pos x="584" y="118"/>
                    </a:cxn>
                    <a:cxn ang="0">
                      <a:pos x="561" y="103"/>
                    </a:cxn>
                    <a:cxn ang="0">
                      <a:pos x="539" y="106"/>
                    </a:cxn>
                    <a:cxn ang="0">
                      <a:pos x="523" y="91"/>
                    </a:cxn>
                    <a:cxn ang="0">
                      <a:pos x="501" y="99"/>
                    </a:cxn>
                    <a:cxn ang="0">
                      <a:pos x="501" y="99"/>
                    </a:cxn>
                    <a:cxn ang="0">
                      <a:pos x="0" y="144"/>
                    </a:cxn>
                    <a:cxn ang="0">
                      <a:pos x="19" y="163"/>
                    </a:cxn>
                    <a:cxn ang="0">
                      <a:pos x="42" y="156"/>
                    </a:cxn>
                    <a:cxn ang="0">
                      <a:pos x="23" y="137"/>
                    </a:cxn>
                    <a:cxn ang="0">
                      <a:pos x="0" y="144"/>
                    </a:cxn>
                    <a:cxn ang="0">
                      <a:pos x="0" y="144"/>
                    </a:cxn>
                    <a:cxn ang="0">
                      <a:pos x="42" y="133"/>
                    </a:cxn>
                    <a:cxn ang="0">
                      <a:pos x="60" y="148"/>
                    </a:cxn>
                    <a:cxn ang="0">
                      <a:pos x="158" y="118"/>
                    </a:cxn>
                    <a:cxn ang="0">
                      <a:pos x="140" y="103"/>
                    </a:cxn>
                    <a:cxn ang="0">
                      <a:pos x="42" y="133"/>
                    </a:cxn>
                    <a:cxn ang="0">
                      <a:pos x="42" y="133"/>
                    </a:cxn>
                    <a:cxn ang="0">
                      <a:pos x="151" y="99"/>
                    </a:cxn>
                    <a:cxn ang="0">
                      <a:pos x="170" y="118"/>
                    </a:cxn>
                    <a:cxn ang="0">
                      <a:pos x="267" y="87"/>
                    </a:cxn>
                    <a:cxn ang="0">
                      <a:pos x="249" y="68"/>
                    </a:cxn>
                    <a:cxn ang="0">
                      <a:pos x="151" y="99"/>
                    </a:cxn>
                    <a:cxn ang="0">
                      <a:pos x="151" y="99"/>
                    </a:cxn>
                    <a:cxn ang="0">
                      <a:pos x="256" y="65"/>
                    </a:cxn>
                    <a:cxn ang="0">
                      <a:pos x="275" y="84"/>
                    </a:cxn>
                    <a:cxn ang="0">
                      <a:pos x="373" y="53"/>
                    </a:cxn>
                    <a:cxn ang="0">
                      <a:pos x="354" y="38"/>
                    </a:cxn>
                    <a:cxn ang="0">
                      <a:pos x="256" y="65"/>
                    </a:cxn>
                    <a:cxn ang="0">
                      <a:pos x="256" y="65"/>
                    </a:cxn>
                  </a:cxnLst>
                  <a:rect l="0" t="0" r="r" b="b"/>
                  <a:pathLst>
                    <a:path w="700" h="266">
                      <a:moveTo>
                        <a:pt x="508" y="23"/>
                      </a:moveTo>
                      <a:lnTo>
                        <a:pt x="606" y="114"/>
                      </a:lnTo>
                      <a:lnTo>
                        <a:pt x="700" y="84"/>
                      </a:lnTo>
                      <a:lnTo>
                        <a:pt x="599" y="0"/>
                      </a:lnTo>
                      <a:lnTo>
                        <a:pt x="508" y="23"/>
                      </a:lnTo>
                      <a:lnTo>
                        <a:pt x="508" y="23"/>
                      </a:lnTo>
                      <a:close/>
                      <a:moveTo>
                        <a:pt x="34" y="178"/>
                      </a:moveTo>
                      <a:lnTo>
                        <a:pt x="121" y="266"/>
                      </a:lnTo>
                      <a:lnTo>
                        <a:pt x="490" y="148"/>
                      </a:lnTo>
                      <a:lnTo>
                        <a:pt x="395" y="65"/>
                      </a:lnTo>
                      <a:lnTo>
                        <a:pt x="34" y="178"/>
                      </a:lnTo>
                      <a:lnTo>
                        <a:pt x="34" y="178"/>
                      </a:lnTo>
                      <a:close/>
                      <a:moveTo>
                        <a:pt x="459" y="91"/>
                      </a:moveTo>
                      <a:lnTo>
                        <a:pt x="531" y="68"/>
                      </a:lnTo>
                      <a:lnTo>
                        <a:pt x="490" y="34"/>
                      </a:lnTo>
                      <a:lnTo>
                        <a:pt x="422" y="57"/>
                      </a:lnTo>
                      <a:lnTo>
                        <a:pt x="459" y="91"/>
                      </a:lnTo>
                      <a:lnTo>
                        <a:pt x="459" y="91"/>
                      </a:lnTo>
                      <a:close/>
                      <a:moveTo>
                        <a:pt x="407" y="46"/>
                      </a:moveTo>
                      <a:lnTo>
                        <a:pt x="478" y="23"/>
                      </a:lnTo>
                      <a:lnTo>
                        <a:pt x="456" y="8"/>
                      </a:lnTo>
                      <a:lnTo>
                        <a:pt x="388" y="27"/>
                      </a:lnTo>
                      <a:lnTo>
                        <a:pt x="407" y="46"/>
                      </a:lnTo>
                      <a:lnTo>
                        <a:pt x="407" y="46"/>
                      </a:lnTo>
                      <a:close/>
                      <a:moveTo>
                        <a:pt x="501" y="99"/>
                      </a:moveTo>
                      <a:lnTo>
                        <a:pt x="520" y="114"/>
                      </a:lnTo>
                      <a:lnTo>
                        <a:pt x="493" y="121"/>
                      </a:lnTo>
                      <a:lnTo>
                        <a:pt x="512" y="140"/>
                      </a:lnTo>
                      <a:lnTo>
                        <a:pt x="584" y="118"/>
                      </a:lnTo>
                      <a:lnTo>
                        <a:pt x="561" y="103"/>
                      </a:lnTo>
                      <a:lnTo>
                        <a:pt x="539" y="106"/>
                      </a:lnTo>
                      <a:lnTo>
                        <a:pt x="523" y="91"/>
                      </a:lnTo>
                      <a:lnTo>
                        <a:pt x="501" y="99"/>
                      </a:lnTo>
                      <a:lnTo>
                        <a:pt x="501" y="99"/>
                      </a:lnTo>
                      <a:close/>
                      <a:moveTo>
                        <a:pt x="0" y="144"/>
                      </a:moveTo>
                      <a:lnTo>
                        <a:pt x="19" y="163"/>
                      </a:lnTo>
                      <a:lnTo>
                        <a:pt x="42" y="156"/>
                      </a:lnTo>
                      <a:lnTo>
                        <a:pt x="23" y="137"/>
                      </a:lnTo>
                      <a:lnTo>
                        <a:pt x="0" y="144"/>
                      </a:lnTo>
                      <a:lnTo>
                        <a:pt x="0" y="144"/>
                      </a:lnTo>
                      <a:close/>
                      <a:moveTo>
                        <a:pt x="42" y="133"/>
                      </a:moveTo>
                      <a:lnTo>
                        <a:pt x="60" y="148"/>
                      </a:lnTo>
                      <a:lnTo>
                        <a:pt x="158" y="118"/>
                      </a:lnTo>
                      <a:lnTo>
                        <a:pt x="140" y="103"/>
                      </a:lnTo>
                      <a:lnTo>
                        <a:pt x="42" y="133"/>
                      </a:lnTo>
                      <a:lnTo>
                        <a:pt x="42" y="133"/>
                      </a:lnTo>
                      <a:close/>
                      <a:moveTo>
                        <a:pt x="151" y="99"/>
                      </a:moveTo>
                      <a:lnTo>
                        <a:pt x="170" y="118"/>
                      </a:lnTo>
                      <a:lnTo>
                        <a:pt x="267" y="87"/>
                      </a:lnTo>
                      <a:lnTo>
                        <a:pt x="249" y="68"/>
                      </a:lnTo>
                      <a:lnTo>
                        <a:pt x="151" y="99"/>
                      </a:lnTo>
                      <a:lnTo>
                        <a:pt x="151" y="99"/>
                      </a:lnTo>
                      <a:close/>
                      <a:moveTo>
                        <a:pt x="256" y="65"/>
                      </a:moveTo>
                      <a:lnTo>
                        <a:pt x="275" y="84"/>
                      </a:lnTo>
                      <a:lnTo>
                        <a:pt x="373" y="53"/>
                      </a:lnTo>
                      <a:lnTo>
                        <a:pt x="354" y="38"/>
                      </a:lnTo>
                      <a:lnTo>
                        <a:pt x="256" y="65"/>
                      </a:lnTo>
                      <a:lnTo>
                        <a:pt x="256" y="65"/>
                      </a:lnTo>
                      <a:close/>
                    </a:path>
                  </a:pathLst>
                </a:custGeom>
                <a:solidFill>
                  <a:srgbClr val="000000"/>
                </a:solidFill>
                <a:ln w="9525">
                  <a:noFill/>
                  <a:round/>
                  <a:headEnd/>
                  <a:tailEnd/>
                </a:ln>
              </p:spPr>
              <p:txBody>
                <a:bodyPr/>
                <a:lstStyle/>
                <a:p>
                  <a:endParaRPr lang="en-US"/>
                </a:p>
              </p:txBody>
            </p:sp>
            <p:sp>
              <p:nvSpPr>
                <p:cNvPr id="388288" name="Freeform 192"/>
                <p:cNvSpPr>
                  <a:spLocks noChangeAspect="1"/>
                </p:cNvSpPr>
                <p:nvPr/>
              </p:nvSpPr>
              <p:spPr bwMode="auto">
                <a:xfrm>
                  <a:off x="1575" y="2983"/>
                  <a:ext cx="192" cy="114"/>
                </a:xfrm>
                <a:custGeom>
                  <a:avLst/>
                  <a:gdLst/>
                  <a:ahLst/>
                  <a:cxnLst>
                    <a:cxn ang="0">
                      <a:pos x="0" y="23"/>
                    </a:cxn>
                    <a:cxn ang="0">
                      <a:pos x="98" y="114"/>
                    </a:cxn>
                    <a:cxn ang="0">
                      <a:pos x="192" y="84"/>
                    </a:cxn>
                    <a:cxn ang="0">
                      <a:pos x="91" y="0"/>
                    </a:cxn>
                    <a:cxn ang="0">
                      <a:pos x="0" y="23"/>
                    </a:cxn>
                  </a:cxnLst>
                  <a:rect l="0" t="0" r="r" b="b"/>
                  <a:pathLst>
                    <a:path w="192" h="114">
                      <a:moveTo>
                        <a:pt x="0" y="23"/>
                      </a:moveTo>
                      <a:lnTo>
                        <a:pt x="98" y="114"/>
                      </a:lnTo>
                      <a:lnTo>
                        <a:pt x="192" y="84"/>
                      </a:lnTo>
                      <a:lnTo>
                        <a:pt x="91" y="0"/>
                      </a:lnTo>
                      <a:lnTo>
                        <a:pt x="0" y="23"/>
                      </a:lnTo>
                    </a:path>
                  </a:pathLst>
                </a:custGeom>
                <a:noFill/>
                <a:ln w="6350">
                  <a:solidFill>
                    <a:srgbClr val="000000"/>
                  </a:solidFill>
                  <a:prstDash val="solid"/>
                  <a:round/>
                  <a:headEnd/>
                  <a:tailEnd/>
                </a:ln>
              </p:spPr>
              <p:txBody>
                <a:bodyPr/>
                <a:lstStyle/>
                <a:p>
                  <a:endParaRPr lang="en-US"/>
                </a:p>
              </p:txBody>
            </p:sp>
            <p:sp>
              <p:nvSpPr>
                <p:cNvPr id="388289" name="Freeform 193"/>
                <p:cNvSpPr>
                  <a:spLocks noChangeAspect="1"/>
                </p:cNvSpPr>
                <p:nvPr/>
              </p:nvSpPr>
              <p:spPr bwMode="auto">
                <a:xfrm>
                  <a:off x="1101" y="3048"/>
                  <a:ext cx="452" cy="201"/>
                </a:xfrm>
                <a:custGeom>
                  <a:avLst/>
                  <a:gdLst/>
                  <a:ahLst/>
                  <a:cxnLst>
                    <a:cxn ang="0">
                      <a:pos x="0" y="113"/>
                    </a:cxn>
                    <a:cxn ang="0">
                      <a:pos x="87" y="201"/>
                    </a:cxn>
                    <a:cxn ang="0">
                      <a:pos x="452" y="83"/>
                    </a:cxn>
                    <a:cxn ang="0">
                      <a:pos x="361" y="0"/>
                    </a:cxn>
                    <a:cxn ang="0">
                      <a:pos x="0" y="113"/>
                    </a:cxn>
                  </a:cxnLst>
                  <a:rect l="0" t="0" r="r" b="b"/>
                  <a:pathLst>
                    <a:path w="452" h="201">
                      <a:moveTo>
                        <a:pt x="0" y="113"/>
                      </a:moveTo>
                      <a:lnTo>
                        <a:pt x="87" y="201"/>
                      </a:lnTo>
                      <a:lnTo>
                        <a:pt x="452" y="83"/>
                      </a:lnTo>
                      <a:lnTo>
                        <a:pt x="361" y="0"/>
                      </a:lnTo>
                      <a:lnTo>
                        <a:pt x="0" y="113"/>
                      </a:lnTo>
                    </a:path>
                  </a:pathLst>
                </a:custGeom>
                <a:noFill/>
                <a:ln w="6350">
                  <a:solidFill>
                    <a:srgbClr val="000000"/>
                  </a:solidFill>
                  <a:prstDash val="solid"/>
                  <a:round/>
                  <a:headEnd/>
                  <a:tailEnd/>
                </a:ln>
              </p:spPr>
              <p:txBody>
                <a:bodyPr/>
                <a:lstStyle/>
                <a:p>
                  <a:endParaRPr lang="en-US"/>
                </a:p>
              </p:txBody>
            </p:sp>
            <p:sp>
              <p:nvSpPr>
                <p:cNvPr id="388290" name="Freeform 194"/>
                <p:cNvSpPr>
                  <a:spLocks noChangeAspect="1"/>
                </p:cNvSpPr>
                <p:nvPr/>
              </p:nvSpPr>
              <p:spPr bwMode="auto">
                <a:xfrm>
                  <a:off x="1485" y="3017"/>
                  <a:ext cx="109" cy="57"/>
                </a:xfrm>
                <a:custGeom>
                  <a:avLst/>
                  <a:gdLst/>
                  <a:ahLst/>
                  <a:cxnLst>
                    <a:cxn ang="0">
                      <a:pos x="41" y="57"/>
                    </a:cxn>
                    <a:cxn ang="0">
                      <a:pos x="109" y="34"/>
                    </a:cxn>
                    <a:cxn ang="0">
                      <a:pos x="72" y="0"/>
                    </a:cxn>
                    <a:cxn ang="0">
                      <a:pos x="0" y="23"/>
                    </a:cxn>
                    <a:cxn ang="0">
                      <a:pos x="41" y="57"/>
                    </a:cxn>
                  </a:cxnLst>
                  <a:rect l="0" t="0" r="r" b="b"/>
                  <a:pathLst>
                    <a:path w="109" h="57">
                      <a:moveTo>
                        <a:pt x="41" y="57"/>
                      </a:moveTo>
                      <a:lnTo>
                        <a:pt x="109" y="34"/>
                      </a:lnTo>
                      <a:lnTo>
                        <a:pt x="72" y="0"/>
                      </a:lnTo>
                      <a:lnTo>
                        <a:pt x="0" y="23"/>
                      </a:lnTo>
                      <a:lnTo>
                        <a:pt x="41" y="57"/>
                      </a:lnTo>
                    </a:path>
                  </a:pathLst>
                </a:custGeom>
                <a:noFill/>
                <a:ln w="6350">
                  <a:solidFill>
                    <a:srgbClr val="000000"/>
                  </a:solidFill>
                  <a:prstDash val="solid"/>
                  <a:round/>
                  <a:headEnd/>
                  <a:tailEnd/>
                </a:ln>
              </p:spPr>
              <p:txBody>
                <a:bodyPr/>
                <a:lstStyle/>
                <a:p>
                  <a:endParaRPr lang="en-US"/>
                </a:p>
              </p:txBody>
            </p:sp>
            <p:sp>
              <p:nvSpPr>
                <p:cNvPr id="388291" name="Freeform 195"/>
                <p:cNvSpPr>
                  <a:spLocks noChangeAspect="1"/>
                </p:cNvSpPr>
                <p:nvPr/>
              </p:nvSpPr>
              <p:spPr bwMode="auto">
                <a:xfrm>
                  <a:off x="1455" y="2991"/>
                  <a:ext cx="87" cy="38"/>
                </a:xfrm>
                <a:custGeom>
                  <a:avLst/>
                  <a:gdLst/>
                  <a:ahLst/>
                  <a:cxnLst>
                    <a:cxn ang="0">
                      <a:pos x="19" y="38"/>
                    </a:cxn>
                    <a:cxn ang="0">
                      <a:pos x="87" y="15"/>
                    </a:cxn>
                    <a:cxn ang="0">
                      <a:pos x="68" y="0"/>
                    </a:cxn>
                    <a:cxn ang="0">
                      <a:pos x="0" y="19"/>
                    </a:cxn>
                    <a:cxn ang="0">
                      <a:pos x="19" y="38"/>
                    </a:cxn>
                  </a:cxnLst>
                  <a:rect l="0" t="0" r="r" b="b"/>
                  <a:pathLst>
                    <a:path w="87" h="38">
                      <a:moveTo>
                        <a:pt x="19" y="38"/>
                      </a:moveTo>
                      <a:lnTo>
                        <a:pt x="87" y="15"/>
                      </a:lnTo>
                      <a:lnTo>
                        <a:pt x="68" y="0"/>
                      </a:lnTo>
                      <a:lnTo>
                        <a:pt x="0" y="19"/>
                      </a:lnTo>
                      <a:lnTo>
                        <a:pt x="19" y="38"/>
                      </a:lnTo>
                    </a:path>
                  </a:pathLst>
                </a:custGeom>
                <a:noFill/>
                <a:ln w="6350">
                  <a:solidFill>
                    <a:srgbClr val="000000"/>
                  </a:solidFill>
                  <a:prstDash val="solid"/>
                  <a:round/>
                  <a:headEnd/>
                  <a:tailEnd/>
                </a:ln>
              </p:spPr>
              <p:txBody>
                <a:bodyPr/>
                <a:lstStyle/>
                <a:p>
                  <a:endParaRPr lang="en-US"/>
                </a:p>
              </p:txBody>
            </p:sp>
            <p:sp>
              <p:nvSpPr>
                <p:cNvPr id="388292" name="Freeform 196"/>
                <p:cNvSpPr>
                  <a:spLocks noChangeAspect="1"/>
                </p:cNvSpPr>
                <p:nvPr/>
              </p:nvSpPr>
              <p:spPr bwMode="auto">
                <a:xfrm>
                  <a:off x="1560" y="3074"/>
                  <a:ext cx="87" cy="49"/>
                </a:xfrm>
                <a:custGeom>
                  <a:avLst/>
                  <a:gdLst/>
                  <a:ahLst/>
                  <a:cxnLst>
                    <a:cxn ang="0">
                      <a:pos x="8" y="8"/>
                    </a:cxn>
                    <a:cxn ang="0">
                      <a:pos x="23" y="27"/>
                    </a:cxn>
                    <a:cxn ang="0">
                      <a:pos x="0" y="30"/>
                    </a:cxn>
                    <a:cxn ang="0">
                      <a:pos x="19" y="49"/>
                    </a:cxn>
                    <a:cxn ang="0">
                      <a:pos x="87" y="27"/>
                    </a:cxn>
                    <a:cxn ang="0">
                      <a:pos x="68" y="12"/>
                    </a:cxn>
                    <a:cxn ang="0">
                      <a:pos x="46" y="19"/>
                    </a:cxn>
                    <a:cxn ang="0">
                      <a:pos x="27" y="0"/>
                    </a:cxn>
                    <a:cxn ang="0">
                      <a:pos x="8" y="8"/>
                    </a:cxn>
                  </a:cxnLst>
                  <a:rect l="0" t="0" r="r" b="b"/>
                  <a:pathLst>
                    <a:path w="87" h="49">
                      <a:moveTo>
                        <a:pt x="8" y="8"/>
                      </a:moveTo>
                      <a:lnTo>
                        <a:pt x="23" y="27"/>
                      </a:lnTo>
                      <a:lnTo>
                        <a:pt x="0" y="30"/>
                      </a:lnTo>
                      <a:lnTo>
                        <a:pt x="19" y="49"/>
                      </a:lnTo>
                      <a:lnTo>
                        <a:pt x="87" y="27"/>
                      </a:lnTo>
                      <a:lnTo>
                        <a:pt x="68" y="12"/>
                      </a:lnTo>
                      <a:lnTo>
                        <a:pt x="46" y="19"/>
                      </a:lnTo>
                      <a:lnTo>
                        <a:pt x="27" y="0"/>
                      </a:lnTo>
                      <a:lnTo>
                        <a:pt x="8" y="8"/>
                      </a:lnTo>
                    </a:path>
                  </a:pathLst>
                </a:custGeom>
                <a:noFill/>
                <a:ln w="6350">
                  <a:solidFill>
                    <a:srgbClr val="000000"/>
                  </a:solidFill>
                  <a:prstDash val="solid"/>
                  <a:round/>
                  <a:headEnd/>
                  <a:tailEnd/>
                </a:ln>
              </p:spPr>
              <p:txBody>
                <a:bodyPr/>
                <a:lstStyle/>
                <a:p>
                  <a:endParaRPr lang="en-US"/>
                </a:p>
              </p:txBody>
            </p:sp>
            <p:sp>
              <p:nvSpPr>
                <p:cNvPr id="388293" name="Freeform 197"/>
                <p:cNvSpPr>
                  <a:spLocks noChangeAspect="1"/>
                </p:cNvSpPr>
                <p:nvPr/>
              </p:nvSpPr>
              <p:spPr bwMode="auto">
                <a:xfrm>
                  <a:off x="1067" y="3120"/>
                  <a:ext cx="42" cy="22"/>
                </a:xfrm>
                <a:custGeom>
                  <a:avLst/>
                  <a:gdLst/>
                  <a:ahLst/>
                  <a:cxnLst>
                    <a:cxn ang="0">
                      <a:pos x="0" y="7"/>
                    </a:cxn>
                    <a:cxn ang="0">
                      <a:pos x="19" y="22"/>
                    </a:cxn>
                    <a:cxn ang="0">
                      <a:pos x="42" y="19"/>
                    </a:cxn>
                    <a:cxn ang="0">
                      <a:pos x="23" y="0"/>
                    </a:cxn>
                    <a:cxn ang="0">
                      <a:pos x="0" y="7"/>
                    </a:cxn>
                  </a:cxnLst>
                  <a:rect l="0" t="0" r="r" b="b"/>
                  <a:pathLst>
                    <a:path w="42" h="22">
                      <a:moveTo>
                        <a:pt x="0" y="7"/>
                      </a:moveTo>
                      <a:lnTo>
                        <a:pt x="19" y="22"/>
                      </a:lnTo>
                      <a:lnTo>
                        <a:pt x="42" y="19"/>
                      </a:lnTo>
                      <a:lnTo>
                        <a:pt x="23" y="0"/>
                      </a:lnTo>
                      <a:lnTo>
                        <a:pt x="0" y="7"/>
                      </a:lnTo>
                    </a:path>
                  </a:pathLst>
                </a:custGeom>
                <a:noFill/>
                <a:ln w="6350">
                  <a:solidFill>
                    <a:srgbClr val="000000"/>
                  </a:solidFill>
                  <a:prstDash val="solid"/>
                  <a:round/>
                  <a:headEnd/>
                  <a:tailEnd/>
                </a:ln>
              </p:spPr>
              <p:txBody>
                <a:bodyPr/>
                <a:lstStyle/>
                <a:p>
                  <a:endParaRPr lang="en-US"/>
                </a:p>
              </p:txBody>
            </p:sp>
            <p:sp>
              <p:nvSpPr>
                <p:cNvPr id="388294" name="Freeform 198"/>
                <p:cNvSpPr>
                  <a:spLocks noChangeAspect="1"/>
                </p:cNvSpPr>
                <p:nvPr/>
              </p:nvSpPr>
              <p:spPr bwMode="auto">
                <a:xfrm>
                  <a:off x="1109" y="3086"/>
                  <a:ext cx="116" cy="49"/>
                </a:xfrm>
                <a:custGeom>
                  <a:avLst/>
                  <a:gdLst/>
                  <a:ahLst/>
                  <a:cxnLst>
                    <a:cxn ang="0">
                      <a:pos x="0" y="30"/>
                    </a:cxn>
                    <a:cxn ang="0">
                      <a:pos x="18" y="49"/>
                    </a:cxn>
                    <a:cxn ang="0">
                      <a:pos x="116" y="18"/>
                    </a:cxn>
                    <a:cxn ang="0">
                      <a:pos x="98" y="0"/>
                    </a:cxn>
                    <a:cxn ang="0">
                      <a:pos x="0" y="30"/>
                    </a:cxn>
                  </a:cxnLst>
                  <a:rect l="0" t="0" r="r" b="b"/>
                  <a:pathLst>
                    <a:path w="116" h="49">
                      <a:moveTo>
                        <a:pt x="0" y="30"/>
                      </a:moveTo>
                      <a:lnTo>
                        <a:pt x="18" y="49"/>
                      </a:lnTo>
                      <a:lnTo>
                        <a:pt x="116" y="18"/>
                      </a:lnTo>
                      <a:lnTo>
                        <a:pt x="98" y="0"/>
                      </a:lnTo>
                      <a:lnTo>
                        <a:pt x="0" y="30"/>
                      </a:lnTo>
                    </a:path>
                  </a:pathLst>
                </a:custGeom>
                <a:noFill/>
                <a:ln w="6350">
                  <a:solidFill>
                    <a:srgbClr val="000000"/>
                  </a:solidFill>
                  <a:prstDash val="solid"/>
                  <a:round/>
                  <a:headEnd/>
                  <a:tailEnd/>
                </a:ln>
              </p:spPr>
              <p:txBody>
                <a:bodyPr/>
                <a:lstStyle/>
                <a:p>
                  <a:endParaRPr lang="en-US"/>
                </a:p>
              </p:txBody>
            </p:sp>
            <p:sp>
              <p:nvSpPr>
                <p:cNvPr id="388295" name="Freeform 199"/>
                <p:cNvSpPr>
                  <a:spLocks noChangeAspect="1"/>
                </p:cNvSpPr>
                <p:nvPr/>
              </p:nvSpPr>
              <p:spPr bwMode="auto">
                <a:xfrm>
                  <a:off x="1218" y="3051"/>
                  <a:ext cx="116" cy="50"/>
                </a:xfrm>
                <a:custGeom>
                  <a:avLst/>
                  <a:gdLst/>
                  <a:ahLst/>
                  <a:cxnLst>
                    <a:cxn ang="0">
                      <a:pos x="0" y="31"/>
                    </a:cxn>
                    <a:cxn ang="0">
                      <a:pos x="19" y="50"/>
                    </a:cxn>
                    <a:cxn ang="0">
                      <a:pos x="116" y="19"/>
                    </a:cxn>
                    <a:cxn ang="0">
                      <a:pos x="98" y="0"/>
                    </a:cxn>
                    <a:cxn ang="0">
                      <a:pos x="0" y="31"/>
                    </a:cxn>
                  </a:cxnLst>
                  <a:rect l="0" t="0" r="r" b="b"/>
                  <a:pathLst>
                    <a:path w="116" h="50">
                      <a:moveTo>
                        <a:pt x="0" y="31"/>
                      </a:moveTo>
                      <a:lnTo>
                        <a:pt x="19" y="50"/>
                      </a:lnTo>
                      <a:lnTo>
                        <a:pt x="116" y="19"/>
                      </a:lnTo>
                      <a:lnTo>
                        <a:pt x="98" y="0"/>
                      </a:lnTo>
                      <a:lnTo>
                        <a:pt x="0" y="31"/>
                      </a:lnTo>
                    </a:path>
                  </a:pathLst>
                </a:custGeom>
                <a:noFill/>
                <a:ln w="6350">
                  <a:solidFill>
                    <a:srgbClr val="000000"/>
                  </a:solidFill>
                  <a:prstDash val="solid"/>
                  <a:round/>
                  <a:headEnd/>
                  <a:tailEnd/>
                </a:ln>
              </p:spPr>
              <p:txBody>
                <a:bodyPr/>
                <a:lstStyle/>
                <a:p>
                  <a:endParaRPr lang="en-US"/>
                </a:p>
              </p:txBody>
            </p:sp>
            <p:sp>
              <p:nvSpPr>
                <p:cNvPr id="388296" name="Freeform 200"/>
                <p:cNvSpPr>
                  <a:spLocks noChangeAspect="1"/>
                </p:cNvSpPr>
                <p:nvPr/>
              </p:nvSpPr>
              <p:spPr bwMode="auto">
                <a:xfrm>
                  <a:off x="1323" y="3021"/>
                  <a:ext cx="117" cy="46"/>
                </a:xfrm>
                <a:custGeom>
                  <a:avLst/>
                  <a:gdLst/>
                  <a:ahLst/>
                  <a:cxnLst>
                    <a:cxn ang="0">
                      <a:pos x="0" y="30"/>
                    </a:cxn>
                    <a:cxn ang="0">
                      <a:pos x="19" y="46"/>
                    </a:cxn>
                    <a:cxn ang="0">
                      <a:pos x="117" y="15"/>
                    </a:cxn>
                    <a:cxn ang="0">
                      <a:pos x="98" y="0"/>
                    </a:cxn>
                    <a:cxn ang="0">
                      <a:pos x="0" y="30"/>
                    </a:cxn>
                  </a:cxnLst>
                  <a:rect l="0" t="0" r="r" b="b"/>
                  <a:pathLst>
                    <a:path w="117" h="46">
                      <a:moveTo>
                        <a:pt x="0" y="30"/>
                      </a:moveTo>
                      <a:lnTo>
                        <a:pt x="19" y="46"/>
                      </a:lnTo>
                      <a:lnTo>
                        <a:pt x="117" y="15"/>
                      </a:lnTo>
                      <a:lnTo>
                        <a:pt x="98" y="0"/>
                      </a:lnTo>
                      <a:lnTo>
                        <a:pt x="0" y="30"/>
                      </a:lnTo>
                    </a:path>
                  </a:pathLst>
                </a:custGeom>
                <a:noFill/>
                <a:ln w="6350">
                  <a:solidFill>
                    <a:srgbClr val="000000"/>
                  </a:solidFill>
                  <a:prstDash val="solid"/>
                  <a:round/>
                  <a:headEnd/>
                  <a:tailEnd/>
                </a:ln>
              </p:spPr>
              <p:txBody>
                <a:bodyPr/>
                <a:lstStyle/>
                <a:p>
                  <a:endParaRPr lang="en-US"/>
                </a:p>
              </p:txBody>
            </p:sp>
            <p:sp>
              <p:nvSpPr>
                <p:cNvPr id="388297" name="Freeform 201"/>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close/>
                    </a:path>
                  </a:pathLst>
                </a:custGeom>
                <a:solidFill>
                  <a:srgbClr val="BFBFBF"/>
                </a:solidFill>
                <a:ln w="9525">
                  <a:noFill/>
                  <a:round/>
                  <a:headEnd/>
                  <a:tailEnd/>
                </a:ln>
              </p:spPr>
              <p:txBody>
                <a:bodyPr/>
                <a:lstStyle/>
                <a:p>
                  <a:endParaRPr lang="en-US"/>
                </a:p>
              </p:txBody>
            </p:sp>
            <p:sp>
              <p:nvSpPr>
                <p:cNvPr id="388298" name="Freeform 202"/>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path>
                  </a:pathLst>
                </a:custGeom>
                <a:noFill/>
                <a:ln w="6350">
                  <a:solidFill>
                    <a:srgbClr val="000000"/>
                  </a:solidFill>
                  <a:prstDash val="solid"/>
                  <a:round/>
                  <a:headEnd/>
                  <a:tailEnd/>
                </a:ln>
              </p:spPr>
              <p:txBody>
                <a:bodyPr/>
                <a:lstStyle/>
                <a:p>
                  <a:endParaRPr lang="en-US"/>
                </a:p>
              </p:txBody>
            </p:sp>
            <p:sp>
              <p:nvSpPr>
                <p:cNvPr id="388299" name="Freeform 203"/>
                <p:cNvSpPr>
                  <a:spLocks noChangeAspect="1"/>
                </p:cNvSpPr>
                <p:nvPr/>
              </p:nvSpPr>
              <p:spPr bwMode="auto">
                <a:xfrm>
                  <a:off x="1079" y="3116"/>
                  <a:ext cx="22" cy="7"/>
                </a:xfrm>
                <a:custGeom>
                  <a:avLst/>
                  <a:gdLst/>
                  <a:ahLst/>
                  <a:cxnLst>
                    <a:cxn ang="0">
                      <a:pos x="0" y="0"/>
                    </a:cxn>
                    <a:cxn ang="0">
                      <a:pos x="11" y="7"/>
                    </a:cxn>
                    <a:cxn ang="0">
                      <a:pos x="22" y="7"/>
                    </a:cxn>
                    <a:cxn ang="0">
                      <a:pos x="11" y="0"/>
                    </a:cxn>
                    <a:cxn ang="0">
                      <a:pos x="0" y="0"/>
                    </a:cxn>
                  </a:cxnLst>
                  <a:rect l="0" t="0" r="r" b="b"/>
                  <a:pathLst>
                    <a:path w="22" h="7">
                      <a:moveTo>
                        <a:pt x="0" y="0"/>
                      </a:moveTo>
                      <a:lnTo>
                        <a:pt x="11" y="7"/>
                      </a:lnTo>
                      <a:lnTo>
                        <a:pt x="22" y="7"/>
                      </a:lnTo>
                      <a:lnTo>
                        <a:pt x="11" y="0"/>
                      </a:lnTo>
                      <a:lnTo>
                        <a:pt x="0" y="0"/>
                      </a:lnTo>
                      <a:close/>
                    </a:path>
                  </a:pathLst>
                </a:custGeom>
                <a:solidFill>
                  <a:srgbClr val="E5E5E5"/>
                </a:solidFill>
                <a:ln w="9525">
                  <a:noFill/>
                  <a:round/>
                  <a:headEnd/>
                  <a:tailEnd/>
                </a:ln>
              </p:spPr>
              <p:txBody>
                <a:bodyPr/>
                <a:lstStyle/>
                <a:p>
                  <a:endParaRPr lang="en-US"/>
                </a:p>
              </p:txBody>
            </p:sp>
            <p:sp>
              <p:nvSpPr>
                <p:cNvPr id="388300" name="Freeform 204"/>
                <p:cNvSpPr>
                  <a:spLocks noChangeAspect="1"/>
                </p:cNvSpPr>
                <p:nvPr/>
              </p:nvSpPr>
              <p:spPr bwMode="auto">
                <a:xfrm>
                  <a:off x="1071" y="3116"/>
                  <a:ext cx="19" cy="26"/>
                </a:xfrm>
                <a:custGeom>
                  <a:avLst/>
                  <a:gdLst/>
                  <a:ahLst/>
                  <a:cxnLst>
                    <a:cxn ang="0">
                      <a:pos x="19" y="11"/>
                    </a:cxn>
                    <a:cxn ang="0">
                      <a:pos x="15" y="26"/>
                    </a:cxn>
                    <a:cxn ang="0">
                      <a:pos x="0" y="11"/>
                    </a:cxn>
                    <a:cxn ang="0">
                      <a:pos x="8" y="0"/>
                    </a:cxn>
                    <a:cxn ang="0">
                      <a:pos x="19" y="11"/>
                    </a:cxn>
                  </a:cxnLst>
                  <a:rect l="0" t="0" r="r" b="b"/>
                  <a:pathLst>
                    <a:path w="19" h="26">
                      <a:moveTo>
                        <a:pt x="19" y="11"/>
                      </a:moveTo>
                      <a:lnTo>
                        <a:pt x="15" y="26"/>
                      </a:lnTo>
                      <a:lnTo>
                        <a:pt x="0" y="11"/>
                      </a:lnTo>
                      <a:lnTo>
                        <a:pt x="8" y="0"/>
                      </a:lnTo>
                      <a:lnTo>
                        <a:pt x="19" y="11"/>
                      </a:lnTo>
                      <a:close/>
                    </a:path>
                  </a:pathLst>
                </a:custGeom>
                <a:solidFill>
                  <a:srgbClr val="606060"/>
                </a:solidFill>
                <a:ln w="9525">
                  <a:noFill/>
                  <a:round/>
                  <a:headEnd/>
                  <a:tailEnd/>
                </a:ln>
              </p:spPr>
              <p:txBody>
                <a:bodyPr/>
                <a:lstStyle/>
                <a:p>
                  <a:endParaRPr lang="en-US"/>
                </a:p>
              </p:txBody>
            </p:sp>
            <p:sp>
              <p:nvSpPr>
                <p:cNvPr id="388301" name="Freeform 205"/>
                <p:cNvSpPr>
                  <a:spLocks noChangeAspect="1" noEditPoints="1"/>
                </p:cNvSpPr>
                <p:nvPr/>
              </p:nvSpPr>
              <p:spPr bwMode="auto">
                <a:xfrm>
                  <a:off x="1112" y="3078"/>
                  <a:ext cx="110" cy="53"/>
                </a:xfrm>
                <a:custGeom>
                  <a:avLst/>
                  <a:gdLst/>
                  <a:ahLst/>
                  <a:cxnLst>
                    <a:cxn ang="0">
                      <a:pos x="83" y="0"/>
                    </a:cxn>
                    <a:cxn ang="0">
                      <a:pos x="98" y="0"/>
                    </a:cxn>
                    <a:cxn ang="0">
                      <a:pos x="106" y="8"/>
                    </a:cxn>
                    <a:cxn ang="0">
                      <a:pos x="110" y="23"/>
                    </a:cxn>
                    <a:cxn ang="0">
                      <a:pos x="91" y="30"/>
                    </a:cxn>
                    <a:cxn ang="0">
                      <a:pos x="83" y="23"/>
                    </a:cxn>
                    <a:cxn ang="0">
                      <a:pos x="83" y="15"/>
                    </a:cxn>
                    <a:cxn ang="0">
                      <a:pos x="76" y="11"/>
                    </a:cxn>
                    <a:cxn ang="0">
                      <a:pos x="83" y="0"/>
                    </a:cxn>
                    <a:cxn ang="0">
                      <a:pos x="83" y="0"/>
                    </a:cxn>
                    <a:cxn ang="0">
                      <a:pos x="61" y="11"/>
                    </a:cxn>
                    <a:cxn ang="0">
                      <a:pos x="72" y="8"/>
                    </a:cxn>
                    <a:cxn ang="0">
                      <a:pos x="83" y="15"/>
                    </a:cxn>
                    <a:cxn ang="0">
                      <a:pos x="87" y="30"/>
                    </a:cxn>
                    <a:cxn ang="0">
                      <a:pos x="64" y="38"/>
                    </a:cxn>
                    <a:cxn ang="0">
                      <a:pos x="61" y="30"/>
                    </a:cxn>
                    <a:cxn ang="0">
                      <a:pos x="57" y="23"/>
                    </a:cxn>
                    <a:cxn ang="0">
                      <a:pos x="53" y="19"/>
                    </a:cxn>
                    <a:cxn ang="0">
                      <a:pos x="61" y="11"/>
                    </a:cxn>
                    <a:cxn ang="0">
                      <a:pos x="61" y="11"/>
                    </a:cxn>
                    <a:cxn ang="0">
                      <a:pos x="34" y="19"/>
                    </a:cxn>
                    <a:cxn ang="0">
                      <a:pos x="46" y="15"/>
                    </a:cxn>
                    <a:cxn ang="0">
                      <a:pos x="57" y="23"/>
                    </a:cxn>
                    <a:cxn ang="0">
                      <a:pos x="61" y="38"/>
                    </a:cxn>
                    <a:cxn ang="0">
                      <a:pos x="42" y="45"/>
                    </a:cxn>
                    <a:cxn ang="0">
                      <a:pos x="34" y="38"/>
                    </a:cxn>
                    <a:cxn ang="0">
                      <a:pos x="31" y="30"/>
                    </a:cxn>
                    <a:cxn ang="0">
                      <a:pos x="27" y="26"/>
                    </a:cxn>
                    <a:cxn ang="0">
                      <a:pos x="34" y="19"/>
                    </a:cxn>
                    <a:cxn ang="0">
                      <a:pos x="34" y="19"/>
                    </a:cxn>
                    <a:cxn ang="0">
                      <a:pos x="8" y="26"/>
                    </a:cxn>
                    <a:cxn ang="0">
                      <a:pos x="23" y="23"/>
                    </a:cxn>
                    <a:cxn ang="0">
                      <a:pos x="31" y="30"/>
                    </a:cxn>
                    <a:cxn ang="0">
                      <a:pos x="38" y="49"/>
                    </a:cxn>
                    <a:cxn ang="0">
                      <a:pos x="15" y="53"/>
                    </a:cxn>
                    <a:cxn ang="0">
                      <a:pos x="0" y="38"/>
                    </a:cxn>
                    <a:cxn ang="0">
                      <a:pos x="8" y="26"/>
                    </a:cxn>
                    <a:cxn ang="0">
                      <a:pos x="8" y="26"/>
                    </a:cxn>
                  </a:cxnLst>
                  <a:rect l="0" t="0" r="r" b="b"/>
                  <a:pathLst>
                    <a:path w="110" h="53">
                      <a:moveTo>
                        <a:pt x="83" y="0"/>
                      </a:moveTo>
                      <a:lnTo>
                        <a:pt x="98" y="0"/>
                      </a:lnTo>
                      <a:lnTo>
                        <a:pt x="106" y="8"/>
                      </a:lnTo>
                      <a:lnTo>
                        <a:pt x="110" y="23"/>
                      </a:lnTo>
                      <a:lnTo>
                        <a:pt x="91" y="30"/>
                      </a:lnTo>
                      <a:lnTo>
                        <a:pt x="83" y="23"/>
                      </a:lnTo>
                      <a:lnTo>
                        <a:pt x="83" y="15"/>
                      </a:lnTo>
                      <a:lnTo>
                        <a:pt x="76" y="11"/>
                      </a:lnTo>
                      <a:lnTo>
                        <a:pt x="83" y="0"/>
                      </a:lnTo>
                      <a:lnTo>
                        <a:pt x="83" y="0"/>
                      </a:lnTo>
                      <a:close/>
                      <a:moveTo>
                        <a:pt x="61" y="11"/>
                      </a:moveTo>
                      <a:lnTo>
                        <a:pt x="72" y="8"/>
                      </a:lnTo>
                      <a:lnTo>
                        <a:pt x="83" y="15"/>
                      </a:lnTo>
                      <a:lnTo>
                        <a:pt x="87" y="30"/>
                      </a:lnTo>
                      <a:lnTo>
                        <a:pt x="64" y="38"/>
                      </a:lnTo>
                      <a:lnTo>
                        <a:pt x="61" y="30"/>
                      </a:lnTo>
                      <a:lnTo>
                        <a:pt x="57" y="23"/>
                      </a:lnTo>
                      <a:lnTo>
                        <a:pt x="53" y="19"/>
                      </a:lnTo>
                      <a:lnTo>
                        <a:pt x="61" y="11"/>
                      </a:lnTo>
                      <a:lnTo>
                        <a:pt x="61" y="11"/>
                      </a:lnTo>
                      <a:close/>
                      <a:moveTo>
                        <a:pt x="34" y="19"/>
                      </a:moveTo>
                      <a:lnTo>
                        <a:pt x="46" y="15"/>
                      </a:lnTo>
                      <a:lnTo>
                        <a:pt x="57" y="23"/>
                      </a:lnTo>
                      <a:lnTo>
                        <a:pt x="61" y="38"/>
                      </a:lnTo>
                      <a:lnTo>
                        <a:pt x="42" y="45"/>
                      </a:lnTo>
                      <a:lnTo>
                        <a:pt x="34" y="38"/>
                      </a:lnTo>
                      <a:lnTo>
                        <a:pt x="31" y="30"/>
                      </a:lnTo>
                      <a:lnTo>
                        <a:pt x="27" y="26"/>
                      </a:lnTo>
                      <a:lnTo>
                        <a:pt x="34" y="19"/>
                      </a:lnTo>
                      <a:lnTo>
                        <a:pt x="34" y="19"/>
                      </a:lnTo>
                      <a:close/>
                      <a:moveTo>
                        <a:pt x="8" y="26"/>
                      </a:moveTo>
                      <a:lnTo>
                        <a:pt x="23" y="23"/>
                      </a:lnTo>
                      <a:lnTo>
                        <a:pt x="31" y="30"/>
                      </a:lnTo>
                      <a:lnTo>
                        <a:pt x="38" y="49"/>
                      </a:lnTo>
                      <a:lnTo>
                        <a:pt x="15" y="53"/>
                      </a:lnTo>
                      <a:lnTo>
                        <a:pt x="0" y="38"/>
                      </a:lnTo>
                      <a:lnTo>
                        <a:pt x="8" y="26"/>
                      </a:lnTo>
                      <a:lnTo>
                        <a:pt x="8" y="26"/>
                      </a:lnTo>
                      <a:close/>
                    </a:path>
                  </a:pathLst>
                </a:custGeom>
                <a:solidFill>
                  <a:srgbClr val="F4F4D1"/>
                </a:solidFill>
                <a:ln w="9525">
                  <a:noFill/>
                  <a:round/>
                  <a:headEnd/>
                  <a:tailEnd/>
                </a:ln>
              </p:spPr>
              <p:txBody>
                <a:bodyPr/>
                <a:lstStyle/>
                <a:p>
                  <a:endParaRPr lang="en-US"/>
                </a:p>
              </p:txBody>
            </p:sp>
            <p:sp>
              <p:nvSpPr>
                <p:cNvPr id="388302" name="Freeform 206"/>
                <p:cNvSpPr>
                  <a:spLocks noChangeAspect="1"/>
                </p:cNvSpPr>
                <p:nvPr/>
              </p:nvSpPr>
              <p:spPr bwMode="auto">
                <a:xfrm>
                  <a:off x="1188" y="3078"/>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grpSp>
          <p:grpSp>
            <p:nvGrpSpPr>
              <p:cNvPr id="388303" name="Group 207"/>
              <p:cNvGrpSpPr>
                <a:grpSpLocks noChangeAspect="1"/>
              </p:cNvGrpSpPr>
              <p:nvPr/>
            </p:nvGrpSpPr>
            <p:grpSpPr bwMode="auto">
              <a:xfrm>
                <a:off x="1101" y="2941"/>
                <a:ext cx="696" cy="308"/>
                <a:chOff x="1101" y="2941"/>
                <a:chExt cx="696" cy="308"/>
              </a:xfrm>
            </p:grpSpPr>
            <p:sp>
              <p:nvSpPr>
                <p:cNvPr id="388304" name="Freeform 208"/>
                <p:cNvSpPr>
                  <a:spLocks noChangeAspect="1"/>
                </p:cNvSpPr>
                <p:nvPr/>
              </p:nvSpPr>
              <p:spPr bwMode="auto">
                <a:xfrm>
                  <a:off x="1165" y="3086"/>
                  <a:ext cx="34" cy="30"/>
                </a:xfrm>
                <a:custGeom>
                  <a:avLst/>
                  <a:gdLst/>
                  <a:ahLst/>
                  <a:cxnLst>
                    <a:cxn ang="0">
                      <a:pos x="8" y="3"/>
                    </a:cxn>
                    <a:cxn ang="0">
                      <a:pos x="19" y="0"/>
                    </a:cxn>
                    <a:cxn ang="0">
                      <a:pos x="30" y="7"/>
                    </a:cxn>
                    <a:cxn ang="0">
                      <a:pos x="34" y="22"/>
                    </a:cxn>
                    <a:cxn ang="0">
                      <a:pos x="11" y="30"/>
                    </a:cxn>
                    <a:cxn ang="0">
                      <a:pos x="4" y="22"/>
                    </a:cxn>
                    <a:cxn ang="0">
                      <a:pos x="4" y="15"/>
                    </a:cxn>
                    <a:cxn ang="0">
                      <a:pos x="0" y="11"/>
                    </a:cxn>
                    <a:cxn ang="0">
                      <a:pos x="8" y="3"/>
                    </a:cxn>
                  </a:cxnLst>
                  <a:rect l="0" t="0" r="r" b="b"/>
                  <a:pathLst>
                    <a:path w="34" h="30">
                      <a:moveTo>
                        <a:pt x="8" y="3"/>
                      </a:moveTo>
                      <a:lnTo>
                        <a:pt x="19" y="0"/>
                      </a:lnTo>
                      <a:lnTo>
                        <a:pt x="30" y="7"/>
                      </a:lnTo>
                      <a:lnTo>
                        <a:pt x="34" y="22"/>
                      </a:lnTo>
                      <a:lnTo>
                        <a:pt x="11"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88305" name="Freeform 209"/>
                <p:cNvSpPr>
                  <a:spLocks noChangeAspect="1"/>
                </p:cNvSpPr>
                <p:nvPr/>
              </p:nvSpPr>
              <p:spPr bwMode="auto">
                <a:xfrm>
                  <a:off x="1139" y="3093"/>
                  <a:ext cx="34" cy="30"/>
                </a:xfrm>
                <a:custGeom>
                  <a:avLst/>
                  <a:gdLst/>
                  <a:ahLst/>
                  <a:cxnLst>
                    <a:cxn ang="0">
                      <a:pos x="7" y="4"/>
                    </a:cxn>
                    <a:cxn ang="0">
                      <a:pos x="19" y="0"/>
                    </a:cxn>
                    <a:cxn ang="0">
                      <a:pos x="30" y="8"/>
                    </a:cxn>
                    <a:cxn ang="0">
                      <a:pos x="34" y="23"/>
                    </a:cxn>
                    <a:cxn ang="0">
                      <a:pos x="15" y="30"/>
                    </a:cxn>
                    <a:cxn ang="0">
                      <a:pos x="7" y="23"/>
                    </a:cxn>
                    <a:cxn ang="0">
                      <a:pos x="4" y="15"/>
                    </a:cxn>
                    <a:cxn ang="0">
                      <a:pos x="0" y="11"/>
                    </a:cxn>
                    <a:cxn ang="0">
                      <a:pos x="7" y="4"/>
                    </a:cxn>
                  </a:cxnLst>
                  <a:rect l="0" t="0" r="r" b="b"/>
                  <a:pathLst>
                    <a:path w="34" h="30">
                      <a:moveTo>
                        <a:pt x="7" y="4"/>
                      </a:moveTo>
                      <a:lnTo>
                        <a:pt x="19" y="0"/>
                      </a:lnTo>
                      <a:lnTo>
                        <a:pt x="30" y="8"/>
                      </a:lnTo>
                      <a:lnTo>
                        <a:pt x="34" y="23"/>
                      </a:lnTo>
                      <a:lnTo>
                        <a:pt x="15"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8306" name="Freeform 210"/>
                <p:cNvSpPr>
                  <a:spLocks noChangeAspect="1"/>
                </p:cNvSpPr>
                <p:nvPr/>
              </p:nvSpPr>
              <p:spPr bwMode="auto">
                <a:xfrm>
                  <a:off x="1112" y="3101"/>
                  <a:ext cx="34" cy="30"/>
                </a:xfrm>
                <a:custGeom>
                  <a:avLst/>
                  <a:gdLst/>
                  <a:ahLst/>
                  <a:cxnLst>
                    <a:cxn ang="0">
                      <a:pos x="8" y="3"/>
                    </a:cxn>
                    <a:cxn ang="0">
                      <a:pos x="23" y="0"/>
                    </a:cxn>
                    <a:cxn ang="0">
                      <a:pos x="31" y="7"/>
                    </a:cxn>
                    <a:cxn ang="0">
                      <a:pos x="34" y="26"/>
                    </a:cxn>
                    <a:cxn ang="0">
                      <a:pos x="15" y="30"/>
                    </a:cxn>
                    <a:cxn ang="0">
                      <a:pos x="0" y="15"/>
                    </a:cxn>
                    <a:cxn ang="0">
                      <a:pos x="8" y="3"/>
                    </a:cxn>
                  </a:cxnLst>
                  <a:rect l="0" t="0" r="r" b="b"/>
                  <a:pathLst>
                    <a:path w="34" h="30">
                      <a:moveTo>
                        <a:pt x="8" y="3"/>
                      </a:moveTo>
                      <a:lnTo>
                        <a:pt x="23" y="0"/>
                      </a:lnTo>
                      <a:lnTo>
                        <a:pt x="31" y="7"/>
                      </a:lnTo>
                      <a:lnTo>
                        <a:pt x="34" y="26"/>
                      </a:lnTo>
                      <a:lnTo>
                        <a:pt x="15"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88307" name="Freeform 211"/>
                <p:cNvSpPr>
                  <a:spLocks noChangeAspect="1" noEditPoints="1"/>
                </p:cNvSpPr>
                <p:nvPr/>
              </p:nvSpPr>
              <p:spPr bwMode="auto">
                <a:xfrm>
                  <a:off x="1112" y="3082"/>
                  <a:ext cx="95" cy="49"/>
                </a:xfrm>
                <a:custGeom>
                  <a:avLst/>
                  <a:gdLst/>
                  <a:ahLst/>
                  <a:cxnLst>
                    <a:cxn ang="0">
                      <a:pos x="95" y="7"/>
                    </a:cxn>
                    <a:cxn ang="0">
                      <a:pos x="91" y="26"/>
                    </a:cxn>
                    <a:cxn ang="0">
                      <a:pos x="83" y="19"/>
                    </a:cxn>
                    <a:cxn ang="0">
                      <a:pos x="83" y="11"/>
                    </a:cxn>
                    <a:cxn ang="0">
                      <a:pos x="79" y="7"/>
                    </a:cxn>
                    <a:cxn ang="0">
                      <a:pos x="87" y="0"/>
                    </a:cxn>
                    <a:cxn ang="0">
                      <a:pos x="95" y="7"/>
                    </a:cxn>
                    <a:cxn ang="0">
                      <a:pos x="95" y="7"/>
                    </a:cxn>
                    <a:cxn ang="0">
                      <a:pos x="68" y="15"/>
                    </a:cxn>
                    <a:cxn ang="0">
                      <a:pos x="64" y="34"/>
                    </a:cxn>
                    <a:cxn ang="0">
                      <a:pos x="61" y="26"/>
                    </a:cxn>
                    <a:cxn ang="0">
                      <a:pos x="57" y="19"/>
                    </a:cxn>
                    <a:cxn ang="0">
                      <a:pos x="53" y="15"/>
                    </a:cxn>
                    <a:cxn ang="0">
                      <a:pos x="61" y="7"/>
                    </a:cxn>
                    <a:cxn ang="0">
                      <a:pos x="68" y="15"/>
                    </a:cxn>
                    <a:cxn ang="0">
                      <a:pos x="68" y="15"/>
                    </a:cxn>
                    <a:cxn ang="0">
                      <a:pos x="46" y="22"/>
                    </a:cxn>
                    <a:cxn ang="0">
                      <a:pos x="42" y="41"/>
                    </a:cxn>
                    <a:cxn ang="0">
                      <a:pos x="34" y="34"/>
                    </a:cxn>
                    <a:cxn ang="0">
                      <a:pos x="31" y="26"/>
                    </a:cxn>
                    <a:cxn ang="0">
                      <a:pos x="27" y="22"/>
                    </a:cxn>
                    <a:cxn ang="0">
                      <a:pos x="34" y="15"/>
                    </a:cxn>
                    <a:cxn ang="0">
                      <a:pos x="46" y="22"/>
                    </a:cxn>
                    <a:cxn ang="0">
                      <a:pos x="46" y="22"/>
                    </a:cxn>
                    <a:cxn ang="0">
                      <a:pos x="19" y="30"/>
                    </a:cxn>
                    <a:cxn ang="0">
                      <a:pos x="15" y="49"/>
                    </a:cxn>
                    <a:cxn ang="0">
                      <a:pos x="0" y="34"/>
                    </a:cxn>
                    <a:cxn ang="0">
                      <a:pos x="8" y="22"/>
                    </a:cxn>
                    <a:cxn ang="0">
                      <a:pos x="19" y="30"/>
                    </a:cxn>
                    <a:cxn ang="0">
                      <a:pos x="19" y="30"/>
                    </a:cxn>
                  </a:cxnLst>
                  <a:rect l="0" t="0" r="r" b="b"/>
                  <a:pathLst>
                    <a:path w="95" h="49">
                      <a:moveTo>
                        <a:pt x="95" y="7"/>
                      </a:moveTo>
                      <a:lnTo>
                        <a:pt x="91" y="26"/>
                      </a:lnTo>
                      <a:lnTo>
                        <a:pt x="83" y="19"/>
                      </a:lnTo>
                      <a:lnTo>
                        <a:pt x="83" y="11"/>
                      </a:lnTo>
                      <a:lnTo>
                        <a:pt x="79" y="7"/>
                      </a:lnTo>
                      <a:lnTo>
                        <a:pt x="87" y="0"/>
                      </a:lnTo>
                      <a:lnTo>
                        <a:pt x="95" y="7"/>
                      </a:lnTo>
                      <a:lnTo>
                        <a:pt x="95" y="7"/>
                      </a:lnTo>
                      <a:close/>
                      <a:moveTo>
                        <a:pt x="68" y="15"/>
                      </a:moveTo>
                      <a:lnTo>
                        <a:pt x="64" y="34"/>
                      </a:lnTo>
                      <a:lnTo>
                        <a:pt x="61" y="26"/>
                      </a:lnTo>
                      <a:lnTo>
                        <a:pt x="57" y="19"/>
                      </a:lnTo>
                      <a:lnTo>
                        <a:pt x="53" y="15"/>
                      </a:lnTo>
                      <a:lnTo>
                        <a:pt x="61" y="7"/>
                      </a:lnTo>
                      <a:lnTo>
                        <a:pt x="68" y="15"/>
                      </a:lnTo>
                      <a:lnTo>
                        <a:pt x="68" y="15"/>
                      </a:lnTo>
                      <a:close/>
                      <a:moveTo>
                        <a:pt x="46" y="22"/>
                      </a:moveTo>
                      <a:lnTo>
                        <a:pt x="42" y="41"/>
                      </a:lnTo>
                      <a:lnTo>
                        <a:pt x="34" y="34"/>
                      </a:lnTo>
                      <a:lnTo>
                        <a:pt x="31" y="26"/>
                      </a:lnTo>
                      <a:lnTo>
                        <a:pt x="27" y="22"/>
                      </a:lnTo>
                      <a:lnTo>
                        <a:pt x="34" y="15"/>
                      </a:lnTo>
                      <a:lnTo>
                        <a:pt x="46" y="22"/>
                      </a:lnTo>
                      <a:lnTo>
                        <a:pt x="46" y="22"/>
                      </a:lnTo>
                      <a:close/>
                      <a:moveTo>
                        <a:pt x="19" y="30"/>
                      </a:moveTo>
                      <a:lnTo>
                        <a:pt x="15" y="49"/>
                      </a:lnTo>
                      <a:lnTo>
                        <a:pt x="0" y="34"/>
                      </a:lnTo>
                      <a:lnTo>
                        <a:pt x="8" y="22"/>
                      </a:lnTo>
                      <a:lnTo>
                        <a:pt x="19" y="30"/>
                      </a:lnTo>
                      <a:lnTo>
                        <a:pt x="19" y="30"/>
                      </a:lnTo>
                      <a:close/>
                    </a:path>
                  </a:pathLst>
                </a:custGeom>
                <a:solidFill>
                  <a:srgbClr val="E2E2BF"/>
                </a:solidFill>
                <a:ln w="9525">
                  <a:noFill/>
                  <a:round/>
                  <a:headEnd/>
                  <a:tailEnd/>
                </a:ln>
              </p:spPr>
              <p:txBody>
                <a:bodyPr/>
                <a:lstStyle/>
                <a:p>
                  <a:endParaRPr lang="en-US"/>
                </a:p>
              </p:txBody>
            </p:sp>
            <p:sp>
              <p:nvSpPr>
                <p:cNvPr id="388308" name="Freeform 212"/>
                <p:cNvSpPr>
                  <a:spLocks noChangeAspect="1" noEditPoints="1"/>
                </p:cNvSpPr>
                <p:nvPr/>
              </p:nvSpPr>
              <p:spPr bwMode="auto">
                <a:xfrm>
                  <a:off x="1120" y="3078"/>
                  <a:ext cx="98" cy="34"/>
                </a:xfrm>
                <a:custGeom>
                  <a:avLst/>
                  <a:gdLst/>
                  <a:ahLst/>
                  <a:cxnLst>
                    <a:cxn ang="0">
                      <a:pos x="75" y="4"/>
                    </a:cxn>
                    <a:cxn ang="0">
                      <a:pos x="87" y="11"/>
                    </a:cxn>
                    <a:cxn ang="0">
                      <a:pos x="98" y="8"/>
                    </a:cxn>
                    <a:cxn ang="0">
                      <a:pos x="87" y="0"/>
                    </a:cxn>
                    <a:cxn ang="0">
                      <a:pos x="75" y="4"/>
                    </a:cxn>
                    <a:cxn ang="0">
                      <a:pos x="75" y="4"/>
                    </a:cxn>
                    <a:cxn ang="0">
                      <a:pos x="53" y="11"/>
                    </a:cxn>
                    <a:cxn ang="0">
                      <a:pos x="60" y="19"/>
                    </a:cxn>
                    <a:cxn ang="0">
                      <a:pos x="71" y="15"/>
                    </a:cxn>
                    <a:cxn ang="0">
                      <a:pos x="64" y="8"/>
                    </a:cxn>
                    <a:cxn ang="0">
                      <a:pos x="53" y="11"/>
                    </a:cxn>
                    <a:cxn ang="0">
                      <a:pos x="53" y="11"/>
                    </a:cxn>
                    <a:cxn ang="0">
                      <a:pos x="26" y="19"/>
                    </a:cxn>
                    <a:cxn ang="0">
                      <a:pos x="38" y="26"/>
                    </a:cxn>
                    <a:cxn ang="0">
                      <a:pos x="49" y="23"/>
                    </a:cxn>
                    <a:cxn ang="0">
                      <a:pos x="38" y="15"/>
                    </a:cxn>
                    <a:cxn ang="0">
                      <a:pos x="26" y="19"/>
                    </a:cxn>
                    <a:cxn ang="0">
                      <a:pos x="26" y="19"/>
                    </a:cxn>
                    <a:cxn ang="0">
                      <a:pos x="0" y="26"/>
                    </a:cxn>
                    <a:cxn ang="0">
                      <a:pos x="11" y="34"/>
                    </a:cxn>
                    <a:cxn ang="0">
                      <a:pos x="23" y="30"/>
                    </a:cxn>
                    <a:cxn ang="0">
                      <a:pos x="11" y="23"/>
                    </a:cxn>
                    <a:cxn ang="0">
                      <a:pos x="0" y="26"/>
                    </a:cxn>
                    <a:cxn ang="0">
                      <a:pos x="0" y="26"/>
                    </a:cxn>
                  </a:cxnLst>
                  <a:rect l="0" t="0" r="r" b="b"/>
                  <a:pathLst>
                    <a:path w="98" h="34">
                      <a:moveTo>
                        <a:pt x="75" y="4"/>
                      </a:moveTo>
                      <a:lnTo>
                        <a:pt x="87" y="11"/>
                      </a:lnTo>
                      <a:lnTo>
                        <a:pt x="98" y="8"/>
                      </a:lnTo>
                      <a:lnTo>
                        <a:pt x="87" y="0"/>
                      </a:lnTo>
                      <a:lnTo>
                        <a:pt x="75" y="4"/>
                      </a:lnTo>
                      <a:lnTo>
                        <a:pt x="75" y="4"/>
                      </a:lnTo>
                      <a:close/>
                      <a:moveTo>
                        <a:pt x="53" y="11"/>
                      </a:moveTo>
                      <a:lnTo>
                        <a:pt x="60" y="19"/>
                      </a:lnTo>
                      <a:lnTo>
                        <a:pt x="71" y="15"/>
                      </a:lnTo>
                      <a:lnTo>
                        <a:pt x="64" y="8"/>
                      </a:lnTo>
                      <a:lnTo>
                        <a:pt x="53" y="11"/>
                      </a:lnTo>
                      <a:lnTo>
                        <a:pt x="53" y="11"/>
                      </a:lnTo>
                      <a:close/>
                      <a:moveTo>
                        <a:pt x="26" y="19"/>
                      </a:moveTo>
                      <a:lnTo>
                        <a:pt x="38" y="26"/>
                      </a:lnTo>
                      <a:lnTo>
                        <a:pt x="49" y="23"/>
                      </a:lnTo>
                      <a:lnTo>
                        <a:pt x="38" y="15"/>
                      </a:lnTo>
                      <a:lnTo>
                        <a:pt x="26" y="19"/>
                      </a:lnTo>
                      <a:lnTo>
                        <a:pt x="26" y="19"/>
                      </a:lnTo>
                      <a:close/>
                      <a:moveTo>
                        <a:pt x="0" y="26"/>
                      </a:moveTo>
                      <a:lnTo>
                        <a:pt x="11" y="34"/>
                      </a:lnTo>
                      <a:lnTo>
                        <a:pt x="23" y="30"/>
                      </a:lnTo>
                      <a:lnTo>
                        <a:pt x="11" y="23"/>
                      </a:lnTo>
                      <a:lnTo>
                        <a:pt x="0" y="26"/>
                      </a:lnTo>
                      <a:lnTo>
                        <a:pt x="0" y="26"/>
                      </a:lnTo>
                      <a:close/>
                    </a:path>
                  </a:pathLst>
                </a:custGeom>
                <a:solidFill>
                  <a:srgbClr val="FCFCD8"/>
                </a:solidFill>
                <a:ln w="9525">
                  <a:noFill/>
                  <a:round/>
                  <a:headEnd/>
                  <a:tailEnd/>
                </a:ln>
              </p:spPr>
              <p:txBody>
                <a:bodyPr/>
                <a:lstStyle/>
                <a:p>
                  <a:endParaRPr lang="en-US"/>
                </a:p>
              </p:txBody>
            </p:sp>
            <p:sp>
              <p:nvSpPr>
                <p:cNvPr id="388309" name="Freeform 213"/>
                <p:cNvSpPr>
                  <a:spLocks noChangeAspect="1" noEditPoints="1"/>
                </p:cNvSpPr>
                <p:nvPr/>
              </p:nvSpPr>
              <p:spPr bwMode="auto">
                <a:xfrm>
                  <a:off x="1218" y="3044"/>
                  <a:ext cx="113" cy="53"/>
                </a:xfrm>
                <a:custGeom>
                  <a:avLst/>
                  <a:gdLst/>
                  <a:ahLst/>
                  <a:cxnLst>
                    <a:cxn ang="0">
                      <a:pos x="86" y="4"/>
                    </a:cxn>
                    <a:cxn ang="0">
                      <a:pos x="98" y="0"/>
                    </a:cxn>
                    <a:cxn ang="0">
                      <a:pos x="105" y="7"/>
                    </a:cxn>
                    <a:cxn ang="0">
                      <a:pos x="113" y="26"/>
                    </a:cxn>
                    <a:cxn ang="0">
                      <a:pos x="90" y="30"/>
                    </a:cxn>
                    <a:cxn ang="0">
                      <a:pos x="83" y="23"/>
                    </a:cxn>
                    <a:cxn ang="0">
                      <a:pos x="83" y="15"/>
                    </a:cxn>
                    <a:cxn ang="0">
                      <a:pos x="79" y="11"/>
                    </a:cxn>
                    <a:cxn ang="0">
                      <a:pos x="86" y="4"/>
                    </a:cxn>
                    <a:cxn ang="0">
                      <a:pos x="86" y="4"/>
                    </a:cxn>
                    <a:cxn ang="0">
                      <a:pos x="60" y="11"/>
                    </a:cxn>
                    <a:cxn ang="0">
                      <a:pos x="71" y="7"/>
                    </a:cxn>
                    <a:cxn ang="0">
                      <a:pos x="83" y="15"/>
                    </a:cxn>
                    <a:cxn ang="0">
                      <a:pos x="86" y="34"/>
                    </a:cxn>
                    <a:cxn ang="0">
                      <a:pos x="68" y="38"/>
                    </a:cxn>
                    <a:cxn ang="0">
                      <a:pos x="60" y="30"/>
                    </a:cxn>
                    <a:cxn ang="0">
                      <a:pos x="56" y="23"/>
                    </a:cxn>
                    <a:cxn ang="0">
                      <a:pos x="52" y="19"/>
                    </a:cxn>
                    <a:cxn ang="0">
                      <a:pos x="60" y="11"/>
                    </a:cxn>
                    <a:cxn ang="0">
                      <a:pos x="60" y="11"/>
                    </a:cxn>
                    <a:cxn ang="0">
                      <a:pos x="37" y="19"/>
                    </a:cxn>
                    <a:cxn ang="0">
                      <a:pos x="49" y="15"/>
                    </a:cxn>
                    <a:cxn ang="0">
                      <a:pos x="56" y="23"/>
                    </a:cxn>
                    <a:cxn ang="0">
                      <a:pos x="64" y="42"/>
                    </a:cxn>
                    <a:cxn ang="0">
                      <a:pos x="41" y="45"/>
                    </a:cxn>
                    <a:cxn ang="0">
                      <a:pos x="34" y="38"/>
                    </a:cxn>
                    <a:cxn ang="0">
                      <a:pos x="34" y="34"/>
                    </a:cxn>
                    <a:cxn ang="0">
                      <a:pos x="26" y="26"/>
                    </a:cxn>
                    <a:cxn ang="0">
                      <a:pos x="37" y="19"/>
                    </a:cxn>
                    <a:cxn ang="0">
                      <a:pos x="37" y="19"/>
                    </a:cxn>
                    <a:cxn ang="0">
                      <a:pos x="11" y="26"/>
                    </a:cxn>
                    <a:cxn ang="0">
                      <a:pos x="22" y="23"/>
                    </a:cxn>
                    <a:cxn ang="0">
                      <a:pos x="34" y="34"/>
                    </a:cxn>
                    <a:cxn ang="0">
                      <a:pos x="37" y="49"/>
                    </a:cxn>
                    <a:cxn ang="0">
                      <a:pos x="15" y="53"/>
                    </a:cxn>
                    <a:cxn ang="0">
                      <a:pos x="0" y="38"/>
                    </a:cxn>
                    <a:cxn ang="0">
                      <a:pos x="11" y="26"/>
                    </a:cxn>
                    <a:cxn ang="0">
                      <a:pos x="11" y="26"/>
                    </a:cxn>
                  </a:cxnLst>
                  <a:rect l="0" t="0" r="r" b="b"/>
                  <a:pathLst>
                    <a:path w="113" h="53">
                      <a:moveTo>
                        <a:pt x="86" y="4"/>
                      </a:moveTo>
                      <a:lnTo>
                        <a:pt x="98" y="0"/>
                      </a:lnTo>
                      <a:lnTo>
                        <a:pt x="105" y="7"/>
                      </a:lnTo>
                      <a:lnTo>
                        <a:pt x="113" y="26"/>
                      </a:lnTo>
                      <a:lnTo>
                        <a:pt x="90" y="30"/>
                      </a:lnTo>
                      <a:lnTo>
                        <a:pt x="83" y="23"/>
                      </a:lnTo>
                      <a:lnTo>
                        <a:pt x="83" y="15"/>
                      </a:lnTo>
                      <a:lnTo>
                        <a:pt x="79" y="11"/>
                      </a:lnTo>
                      <a:lnTo>
                        <a:pt x="86" y="4"/>
                      </a:lnTo>
                      <a:lnTo>
                        <a:pt x="86" y="4"/>
                      </a:lnTo>
                      <a:close/>
                      <a:moveTo>
                        <a:pt x="60" y="11"/>
                      </a:moveTo>
                      <a:lnTo>
                        <a:pt x="71" y="7"/>
                      </a:lnTo>
                      <a:lnTo>
                        <a:pt x="83" y="15"/>
                      </a:lnTo>
                      <a:lnTo>
                        <a:pt x="86" y="34"/>
                      </a:lnTo>
                      <a:lnTo>
                        <a:pt x="68" y="38"/>
                      </a:lnTo>
                      <a:lnTo>
                        <a:pt x="60" y="30"/>
                      </a:lnTo>
                      <a:lnTo>
                        <a:pt x="56" y="23"/>
                      </a:lnTo>
                      <a:lnTo>
                        <a:pt x="52" y="19"/>
                      </a:lnTo>
                      <a:lnTo>
                        <a:pt x="60" y="11"/>
                      </a:lnTo>
                      <a:lnTo>
                        <a:pt x="60" y="11"/>
                      </a:lnTo>
                      <a:close/>
                      <a:moveTo>
                        <a:pt x="37" y="19"/>
                      </a:moveTo>
                      <a:lnTo>
                        <a:pt x="49" y="15"/>
                      </a:lnTo>
                      <a:lnTo>
                        <a:pt x="56" y="23"/>
                      </a:lnTo>
                      <a:lnTo>
                        <a:pt x="64" y="42"/>
                      </a:lnTo>
                      <a:lnTo>
                        <a:pt x="41" y="45"/>
                      </a:lnTo>
                      <a:lnTo>
                        <a:pt x="34" y="38"/>
                      </a:lnTo>
                      <a:lnTo>
                        <a:pt x="34" y="34"/>
                      </a:lnTo>
                      <a:lnTo>
                        <a:pt x="26" y="26"/>
                      </a:lnTo>
                      <a:lnTo>
                        <a:pt x="37" y="19"/>
                      </a:lnTo>
                      <a:lnTo>
                        <a:pt x="37" y="19"/>
                      </a:lnTo>
                      <a:close/>
                      <a:moveTo>
                        <a:pt x="11" y="26"/>
                      </a:moveTo>
                      <a:lnTo>
                        <a:pt x="22" y="23"/>
                      </a:lnTo>
                      <a:lnTo>
                        <a:pt x="34" y="34"/>
                      </a:lnTo>
                      <a:lnTo>
                        <a:pt x="37" y="49"/>
                      </a:lnTo>
                      <a:lnTo>
                        <a:pt x="15" y="53"/>
                      </a:lnTo>
                      <a:lnTo>
                        <a:pt x="0" y="38"/>
                      </a:lnTo>
                      <a:lnTo>
                        <a:pt x="11" y="26"/>
                      </a:lnTo>
                      <a:lnTo>
                        <a:pt x="11" y="26"/>
                      </a:lnTo>
                      <a:close/>
                    </a:path>
                  </a:pathLst>
                </a:custGeom>
                <a:solidFill>
                  <a:srgbClr val="BFBFBF"/>
                </a:solidFill>
                <a:ln w="9525">
                  <a:noFill/>
                  <a:round/>
                  <a:headEnd/>
                  <a:tailEnd/>
                </a:ln>
              </p:spPr>
              <p:txBody>
                <a:bodyPr/>
                <a:lstStyle/>
                <a:p>
                  <a:endParaRPr lang="en-US"/>
                </a:p>
              </p:txBody>
            </p:sp>
            <p:sp>
              <p:nvSpPr>
                <p:cNvPr id="388310" name="Freeform 214"/>
                <p:cNvSpPr>
                  <a:spLocks noChangeAspect="1"/>
                </p:cNvSpPr>
                <p:nvPr/>
              </p:nvSpPr>
              <p:spPr bwMode="auto">
                <a:xfrm>
                  <a:off x="1297" y="3044"/>
                  <a:ext cx="34" cy="34"/>
                </a:xfrm>
                <a:custGeom>
                  <a:avLst/>
                  <a:gdLst/>
                  <a:ahLst/>
                  <a:cxnLst>
                    <a:cxn ang="0">
                      <a:pos x="7" y="4"/>
                    </a:cxn>
                    <a:cxn ang="0">
                      <a:pos x="19" y="0"/>
                    </a:cxn>
                    <a:cxn ang="0">
                      <a:pos x="26" y="7"/>
                    </a:cxn>
                    <a:cxn ang="0">
                      <a:pos x="34" y="26"/>
                    </a:cxn>
                    <a:cxn ang="0">
                      <a:pos x="11" y="34"/>
                    </a:cxn>
                    <a:cxn ang="0">
                      <a:pos x="4" y="23"/>
                    </a:cxn>
                    <a:cxn ang="0">
                      <a:pos x="4" y="19"/>
                    </a:cxn>
                    <a:cxn ang="0">
                      <a:pos x="0" y="11"/>
                    </a:cxn>
                    <a:cxn ang="0">
                      <a:pos x="7" y="4"/>
                    </a:cxn>
                  </a:cxnLst>
                  <a:rect l="0" t="0" r="r" b="b"/>
                  <a:pathLst>
                    <a:path w="34" h="34">
                      <a:moveTo>
                        <a:pt x="7" y="4"/>
                      </a:moveTo>
                      <a:lnTo>
                        <a:pt x="19" y="0"/>
                      </a:lnTo>
                      <a:lnTo>
                        <a:pt x="26" y="7"/>
                      </a:lnTo>
                      <a:lnTo>
                        <a:pt x="34" y="26"/>
                      </a:lnTo>
                      <a:lnTo>
                        <a:pt x="11" y="34"/>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8311" name="Freeform 215"/>
                <p:cNvSpPr>
                  <a:spLocks noChangeAspect="1"/>
                </p:cNvSpPr>
                <p:nvPr/>
              </p:nvSpPr>
              <p:spPr bwMode="auto">
                <a:xfrm>
                  <a:off x="1270" y="3051"/>
                  <a:ext cx="34" cy="31"/>
                </a:xfrm>
                <a:custGeom>
                  <a:avLst/>
                  <a:gdLst/>
                  <a:ahLst/>
                  <a:cxnLst>
                    <a:cxn ang="0">
                      <a:pos x="8" y="4"/>
                    </a:cxn>
                    <a:cxn ang="0">
                      <a:pos x="19" y="0"/>
                    </a:cxn>
                    <a:cxn ang="0">
                      <a:pos x="31" y="8"/>
                    </a:cxn>
                    <a:cxn ang="0">
                      <a:pos x="34" y="27"/>
                    </a:cxn>
                    <a:cxn ang="0">
                      <a:pos x="16" y="31"/>
                    </a:cxn>
                    <a:cxn ang="0">
                      <a:pos x="8" y="23"/>
                    </a:cxn>
                    <a:cxn ang="0">
                      <a:pos x="8" y="16"/>
                    </a:cxn>
                    <a:cxn ang="0">
                      <a:pos x="0" y="12"/>
                    </a:cxn>
                    <a:cxn ang="0">
                      <a:pos x="8" y="4"/>
                    </a:cxn>
                  </a:cxnLst>
                  <a:rect l="0" t="0" r="r" b="b"/>
                  <a:pathLst>
                    <a:path w="34" h="31">
                      <a:moveTo>
                        <a:pt x="8" y="4"/>
                      </a:moveTo>
                      <a:lnTo>
                        <a:pt x="19" y="0"/>
                      </a:lnTo>
                      <a:lnTo>
                        <a:pt x="31" y="8"/>
                      </a:lnTo>
                      <a:lnTo>
                        <a:pt x="34" y="27"/>
                      </a:lnTo>
                      <a:lnTo>
                        <a:pt x="16" y="31"/>
                      </a:lnTo>
                      <a:lnTo>
                        <a:pt x="8" y="23"/>
                      </a:lnTo>
                      <a:lnTo>
                        <a:pt x="8"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8312" name="Freeform 216"/>
                <p:cNvSpPr>
                  <a:spLocks noChangeAspect="1"/>
                </p:cNvSpPr>
                <p:nvPr/>
              </p:nvSpPr>
              <p:spPr bwMode="auto">
                <a:xfrm>
                  <a:off x="1248" y="3059"/>
                  <a:ext cx="34" cy="30"/>
                </a:xfrm>
                <a:custGeom>
                  <a:avLst/>
                  <a:gdLst/>
                  <a:ahLst/>
                  <a:cxnLst>
                    <a:cxn ang="0">
                      <a:pos x="7" y="4"/>
                    </a:cxn>
                    <a:cxn ang="0">
                      <a:pos x="19" y="0"/>
                    </a:cxn>
                    <a:cxn ang="0">
                      <a:pos x="30" y="8"/>
                    </a:cxn>
                    <a:cxn ang="0">
                      <a:pos x="34" y="27"/>
                    </a:cxn>
                    <a:cxn ang="0">
                      <a:pos x="11" y="30"/>
                    </a:cxn>
                    <a:cxn ang="0">
                      <a:pos x="4" y="23"/>
                    </a:cxn>
                    <a:cxn ang="0">
                      <a:pos x="4" y="19"/>
                    </a:cxn>
                    <a:cxn ang="0">
                      <a:pos x="0" y="11"/>
                    </a:cxn>
                    <a:cxn ang="0">
                      <a:pos x="7" y="4"/>
                    </a:cxn>
                  </a:cxnLst>
                  <a:rect l="0" t="0" r="r" b="b"/>
                  <a:pathLst>
                    <a:path w="34" h="30">
                      <a:moveTo>
                        <a:pt x="7" y="4"/>
                      </a:moveTo>
                      <a:lnTo>
                        <a:pt x="19" y="0"/>
                      </a:lnTo>
                      <a:lnTo>
                        <a:pt x="30" y="8"/>
                      </a:lnTo>
                      <a:lnTo>
                        <a:pt x="34" y="27"/>
                      </a:lnTo>
                      <a:lnTo>
                        <a:pt x="11" y="30"/>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8313" name="Freeform 217"/>
                <p:cNvSpPr>
                  <a:spLocks noChangeAspect="1"/>
                </p:cNvSpPr>
                <p:nvPr/>
              </p:nvSpPr>
              <p:spPr bwMode="auto">
                <a:xfrm>
                  <a:off x="1218" y="3067"/>
                  <a:ext cx="37" cy="30"/>
                </a:xfrm>
                <a:custGeom>
                  <a:avLst/>
                  <a:gdLst/>
                  <a:ahLst/>
                  <a:cxnLst>
                    <a:cxn ang="0">
                      <a:pos x="11" y="3"/>
                    </a:cxn>
                    <a:cxn ang="0">
                      <a:pos x="22" y="0"/>
                    </a:cxn>
                    <a:cxn ang="0">
                      <a:pos x="34" y="11"/>
                    </a:cxn>
                    <a:cxn ang="0">
                      <a:pos x="37" y="26"/>
                    </a:cxn>
                    <a:cxn ang="0">
                      <a:pos x="15" y="30"/>
                    </a:cxn>
                    <a:cxn ang="0">
                      <a:pos x="0" y="15"/>
                    </a:cxn>
                    <a:cxn ang="0">
                      <a:pos x="11" y="3"/>
                    </a:cxn>
                  </a:cxnLst>
                  <a:rect l="0" t="0" r="r" b="b"/>
                  <a:pathLst>
                    <a:path w="37" h="30">
                      <a:moveTo>
                        <a:pt x="11" y="3"/>
                      </a:moveTo>
                      <a:lnTo>
                        <a:pt x="22" y="0"/>
                      </a:lnTo>
                      <a:lnTo>
                        <a:pt x="34" y="11"/>
                      </a:lnTo>
                      <a:lnTo>
                        <a:pt x="37" y="26"/>
                      </a:lnTo>
                      <a:lnTo>
                        <a:pt x="15" y="30"/>
                      </a:lnTo>
                      <a:lnTo>
                        <a:pt x="0" y="15"/>
                      </a:lnTo>
                      <a:lnTo>
                        <a:pt x="11" y="3"/>
                      </a:lnTo>
                    </a:path>
                  </a:pathLst>
                </a:custGeom>
                <a:noFill/>
                <a:ln w="6350">
                  <a:solidFill>
                    <a:srgbClr val="000000"/>
                  </a:solidFill>
                  <a:prstDash val="solid"/>
                  <a:round/>
                  <a:headEnd/>
                  <a:tailEnd/>
                </a:ln>
              </p:spPr>
              <p:txBody>
                <a:bodyPr/>
                <a:lstStyle/>
                <a:p>
                  <a:endParaRPr lang="en-US"/>
                </a:p>
              </p:txBody>
            </p:sp>
            <p:sp>
              <p:nvSpPr>
                <p:cNvPr id="388314" name="Freeform 218"/>
                <p:cNvSpPr>
                  <a:spLocks noChangeAspect="1" noEditPoints="1"/>
                </p:cNvSpPr>
                <p:nvPr/>
              </p:nvSpPr>
              <p:spPr bwMode="auto">
                <a:xfrm>
                  <a:off x="1222" y="3048"/>
                  <a:ext cx="90" cy="49"/>
                </a:xfrm>
                <a:custGeom>
                  <a:avLst/>
                  <a:gdLst/>
                  <a:ahLst/>
                  <a:cxnLst>
                    <a:cxn ang="0">
                      <a:pos x="90" y="11"/>
                    </a:cxn>
                    <a:cxn ang="0">
                      <a:pos x="86" y="26"/>
                    </a:cxn>
                    <a:cxn ang="0">
                      <a:pos x="82" y="19"/>
                    </a:cxn>
                    <a:cxn ang="0">
                      <a:pos x="79" y="15"/>
                    </a:cxn>
                    <a:cxn ang="0">
                      <a:pos x="75" y="7"/>
                    </a:cxn>
                    <a:cxn ang="0">
                      <a:pos x="82" y="0"/>
                    </a:cxn>
                    <a:cxn ang="0">
                      <a:pos x="90" y="11"/>
                    </a:cxn>
                    <a:cxn ang="0">
                      <a:pos x="90" y="11"/>
                    </a:cxn>
                    <a:cxn ang="0">
                      <a:pos x="67" y="19"/>
                    </a:cxn>
                    <a:cxn ang="0">
                      <a:pos x="64" y="34"/>
                    </a:cxn>
                    <a:cxn ang="0">
                      <a:pos x="56" y="26"/>
                    </a:cxn>
                    <a:cxn ang="0">
                      <a:pos x="56" y="19"/>
                    </a:cxn>
                    <a:cxn ang="0">
                      <a:pos x="52" y="19"/>
                    </a:cxn>
                    <a:cxn ang="0">
                      <a:pos x="56" y="7"/>
                    </a:cxn>
                    <a:cxn ang="0">
                      <a:pos x="67" y="19"/>
                    </a:cxn>
                    <a:cxn ang="0">
                      <a:pos x="67" y="19"/>
                    </a:cxn>
                    <a:cxn ang="0">
                      <a:pos x="41" y="26"/>
                    </a:cxn>
                    <a:cxn ang="0">
                      <a:pos x="37" y="41"/>
                    </a:cxn>
                    <a:cxn ang="0">
                      <a:pos x="30" y="34"/>
                    </a:cxn>
                    <a:cxn ang="0">
                      <a:pos x="30" y="30"/>
                    </a:cxn>
                    <a:cxn ang="0">
                      <a:pos x="26" y="26"/>
                    </a:cxn>
                    <a:cxn ang="0">
                      <a:pos x="33" y="15"/>
                    </a:cxn>
                    <a:cxn ang="0">
                      <a:pos x="41" y="26"/>
                    </a:cxn>
                    <a:cxn ang="0">
                      <a:pos x="41" y="26"/>
                    </a:cxn>
                    <a:cxn ang="0">
                      <a:pos x="15" y="34"/>
                    </a:cxn>
                    <a:cxn ang="0">
                      <a:pos x="15" y="49"/>
                    </a:cxn>
                    <a:cxn ang="0">
                      <a:pos x="0" y="34"/>
                    </a:cxn>
                    <a:cxn ang="0">
                      <a:pos x="7" y="22"/>
                    </a:cxn>
                    <a:cxn ang="0">
                      <a:pos x="15" y="34"/>
                    </a:cxn>
                    <a:cxn ang="0">
                      <a:pos x="15" y="34"/>
                    </a:cxn>
                  </a:cxnLst>
                  <a:rect l="0" t="0" r="r" b="b"/>
                  <a:pathLst>
                    <a:path w="90" h="49">
                      <a:moveTo>
                        <a:pt x="90" y="11"/>
                      </a:moveTo>
                      <a:lnTo>
                        <a:pt x="86" y="26"/>
                      </a:lnTo>
                      <a:lnTo>
                        <a:pt x="82" y="19"/>
                      </a:lnTo>
                      <a:lnTo>
                        <a:pt x="79" y="15"/>
                      </a:lnTo>
                      <a:lnTo>
                        <a:pt x="75" y="7"/>
                      </a:lnTo>
                      <a:lnTo>
                        <a:pt x="82" y="0"/>
                      </a:lnTo>
                      <a:lnTo>
                        <a:pt x="90" y="11"/>
                      </a:lnTo>
                      <a:lnTo>
                        <a:pt x="90" y="11"/>
                      </a:lnTo>
                      <a:close/>
                      <a:moveTo>
                        <a:pt x="67" y="19"/>
                      </a:moveTo>
                      <a:lnTo>
                        <a:pt x="64" y="34"/>
                      </a:lnTo>
                      <a:lnTo>
                        <a:pt x="56" y="26"/>
                      </a:lnTo>
                      <a:lnTo>
                        <a:pt x="56" y="19"/>
                      </a:lnTo>
                      <a:lnTo>
                        <a:pt x="52" y="19"/>
                      </a:lnTo>
                      <a:lnTo>
                        <a:pt x="56" y="7"/>
                      </a:lnTo>
                      <a:lnTo>
                        <a:pt x="67" y="19"/>
                      </a:lnTo>
                      <a:lnTo>
                        <a:pt x="67" y="19"/>
                      </a:lnTo>
                      <a:close/>
                      <a:moveTo>
                        <a:pt x="41" y="26"/>
                      </a:moveTo>
                      <a:lnTo>
                        <a:pt x="37" y="41"/>
                      </a:lnTo>
                      <a:lnTo>
                        <a:pt x="30" y="34"/>
                      </a:lnTo>
                      <a:lnTo>
                        <a:pt x="30" y="30"/>
                      </a:lnTo>
                      <a:lnTo>
                        <a:pt x="26" y="26"/>
                      </a:lnTo>
                      <a:lnTo>
                        <a:pt x="33" y="15"/>
                      </a:lnTo>
                      <a:lnTo>
                        <a:pt x="41" y="26"/>
                      </a:lnTo>
                      <a:lnTo>
                        <a:pt x="41" y="26"/>
                      </a:lnTo>
                      <a:close/>
                      <a:moveTo>
                        <a:pt x="15" y="34"/>
                      </a:moveTo>
                      <a:lnTo>
                        <a:pt x="15" y="49"/>
                      </a:lnTo>
                      <a:lnTo>
                        <a:pt x="0" y="34"/>
                      </a:lnTo>
                      <a:lnTo>
                        <a:pt x="7" y="22"/>
                      </a:lnTo>
                      <a:lnTo>
                        <a:pt x="15" y="34"/>
                      </a:lnTo>
                      <a:lnTo>
                        <a:pt x="15" y="34"/>
                      </a:lnTo>
                      <a:close/>
                    </a:path>
                  </a:pathLst>
                </a:custGeom>
                <a:solidFill>
                  <a:srgbClr val="606060"/>
                </a:solidFill>
                <a:ln w="9525">
                  <a:noFill/>
                  <a:round/>
                  <a:headEnd/>
                  <a:tailEnd/>
                </a:ln>
              </p:spPr>
              <p:txBody>
                <a:bodyPr/>
                <a:lstStyle/>
                <a:p>
                  <a:endParaRPr lang="en-US"/>
                </a:p>
              </p:txBody>
            </p:sp>
            <p:sp>
              <p:nvSpPr>
                <p:cNvPr id="388315" name="Freeform 219"/>
                <p:cNvSpPr>
                  <a:spLocks noChangeAspect="1" noEditPoints="1"/>
                </p:cNvSpPr>
                <p:nvPr/>
              </p:nvSpPr>
              <p:spPr bwMode="auto">
                <a:xfrm>
                  <a:off x="1229" y="3044"/>
                  <a:ext cx="98" cy="34"/>
                </a:xfrm>
                <a:custGeom>
                  <a:avLst/>
                  <a:gdLst/>
                  <a:ahLst/>
                  <a:cxnLst>
                    <a:cxn ang="0">
                      <a:pos x="75" y="4"/>
                    </a:cxn>
                    <a:cxn ang="0">
                      <a:pos x="83" y="11"/>
                    </a:cxn>
                    <a:cxn ang="0">
                      <a:pos x="98" y="11"/>
                    </a:cxn>
                    <a:cxn ang="0">
                      <a:pos x="87" y="0"/>
                    </a:cxn>
                    <a:cxn ang="0">
                      <a:pos x="75" y="4"/>
                    </a:cxn>
                    <a:cxn ang="0">
                      <a:pos x="75" y="4"/>
                    </a:cxn>
                    <a:cxn ang="0">
                      <a:pos x="53" y="11"/>
                    </a:cxn>
                    <a:cxn ang="0">
                      <a:pos x="60" y="23"/>
                    </a:cxn>
                    <a:cxn ang="0">
                      <a:pos x="72" y="19"/>
                    </a:cxn>
                    <a:cxn ang="0">
                      <a:pos x="60" y="7"/>
                    </a:cxn>
                    <a:cxn ang="0">
                      <a:pos x="53" y="11"/>
                    </a:cxn>
                    <a:cxn ang="0">
                      <a:pos x="53" y="11"/>
                    </a:cxn>
                    <a:cxn ang="0">
                      <a:pos x="26" y="19"/>
                    </a:cxn>
                    <a:cxn ang="0">
                      <a:pos x="34" y="30"/>
                    </a:cxn>
                    <a:cxn ang="0">
                      <a:pos x="45" y="26"/>
                    </a:cxn>
                    <a:cxn ang="0">
                      <a:pos x="38" y="15"/>
                    </a:cxn>
                    <a:cxn ang="0">
                      <a:pos x="26" y="19"/>
                    </a:cxn>
                    <a:cxn ang="0">
                      <a:pos x="26" y="19"/>
                    </a:cxn>
                    <a:cxn ang="0">
                      <a:pos x="0" y="26"/>
                    </a:cxn>
                    <a:cxn ang="0">
                      <a:pos x="11" y="34"/>
                    </a:cxn>
                    <a:cxn ang="0">
                      <a:pos x="23" y="34"/>
                    </a:cxn>
                    <a:cxn ang="0">
                      <a:pos x="11" y="23"/>
                    </a:cxn>
                    <a:cxn ang="0">
                      <a:pos x="0" y="26"/>
                    </a:cxn>
                    <a:cxn ang="0">
                      <a:pos x="0" y="26"/>
                    </a:cxn>
                  </a:cxnLst>
                  <a:rect l="0" t="0" r="r" b="b"/>
                  <a:pathLst>
                    <a:path w="98" h="34">
                      <a:moveTo>
                        <a:pt x="75" y="4"/>
                      </a:moveTo>
                      <a:lnTo>
                        <a:pt x="83" y="11"/>
                      </a:lnTo>
                      <a:lnTo>
                        <a:pt x="98" y="11"/>
                      </a:lnTo>
                      <a:lnTo>
                        <a:pt x="87" y="0"/>
                      </a:lnTo>
                      <a:lnTo>
                        <a:pt x="75" y="4"/>
                      </a:lnTo>
                      <a:lnTo>
                        <a:pt x="75" y="4"/>
                      </a:lnTo>
                      <a:close/>
                      <a:moveTo>
                        <a:pt x="53" y="11"/>
                      </a:moveTo>
                      <a:lnTo>
                        <a:pt x="60" y="23"/>
                      </a:lnTo>
                      <a:lnTo>
                        <a:pt x="72" y="19"/>
                      </a:lnTo>
                      <a:lnTo>
                        <a:pt x="60" y="7"/>
                      </a:lnTo>
                      <a:lnTo>
                        <a:pt x="53" y="11"/>
                      </a:lnTo>
                      <a:lnTo>
                        <a:pt x="53" y="11"/>
                      </a:lnTo>
                      <a:close/>
                      <a:moveTo>
                        <a:pt x="26" y="19"/>
                      </a:moveTo>
                      <a:lnTo>
                        <a:pt x="34" y="30"/>
                      </a:lnTo>
                      <a:lnTo>
                        <a:pt x="45" y="26"/>
                      </a:lnTo>
                      <a:lnTo>
                        <a:pt x="38" y="15"/>
                      </a:lnTo>
                      <a:lnTo>
                        <a:pt x="26" y="19"/>
                      </a:lnTo>
                      <a:lnTo>
                        <a:pt x="26" y="19"/>
                      </a:lnTo>
                      <a:close/>
                      <a:moveTo>
                        <a:pt x="0" y="26"/>
                      </a:moveTo>
                      <a:lnTo>
                        <a:pt x="11" y="34"/>
                      </a:lnTo>
                      <a:lnTo>
                        <a:pt x="23" y="34"/>
                      </a:lnTo>
                      <a:lnTo>
                        <a:pt x="11" y="23"/>
                      </a:lnTo>
                      <a:lnTo>
                        <a:pt x="0" y="26"/>
                      </a:lnTo>
                      <a:lnTo>
                        <a:pt x="0" y="26"/>
                      </a:lnTo>
                      <a:close/>
                    </a:path>
                  </a:pathLst>
                </a:custGeom>
                <a:solidFill>
                  <a:srgbClr val="E5E5E5"/>
                </a:solidFill>
                <a:ln w="9525">
                  <a:noFill/>
                  <a:round/>
                  <a:headEnd/>
                  <a:tailEnd/>
                </a:ln>
              </p:spPr>
              <p:txBody>
                <a:bodyPr/>
                <a:lstStyle/>
                <a:p>
                  <a:endParaRPr lang="en-US"/>
                </a:p>
              </p:txBody>
            </p:sp>
            <p:sp>
              <p:nvSpPr>
                <p:cNvPr id="388316" name="Freeform 220"/>
                <p:cNvSpPr>
                  <a:spLocks noChangeAspect="1" noEditPoints="1"/>
                </p:cNvSpPr>
                <p:nvPr/>
              </p:nvSpPr>
              <p:spPr bwMode="auto">
                <a:xfrm>
                  <a:off x="1327" y="3010"/>
                  <a:ext cx="109" cy="57"/>
                </a:xfrm>
                <a:custGeom>
                  <a:avLst/>
                  <a:gdLst/>
                  <a:ahLst/>
                  <a:cxnLst>
                    <a:cxn ang="0">
                      <a:pos x="83" y="3"/>
                    </a:cxn>
                    <a:cxn ang="0">
                      <a:pos x="94" y="0"/>
                    </a:cxn>
                    <a:cxn ang="0">
                      <a:pos x="105" y="11"/>
                    </a:cxn>
                    <a:cxn ang="0">
                      <a:pos x="109" y="26"/>
                    </a:cxn>
                    <a:cxn ang="0">
                      <a:pos x="90" y="34"/>
                    </a:cxn>
                    <a:cxn ang="0">
                      <a:pos x="83" y="26"/>
                    </a:cxn>
                    <a:cxn ang="0">
                      <a:pos x="79" y="19"/>
                    </a:cxn>
                    <a:cxn ang="0">
                      <a:pos x="75" y="15"/>
                    </a:cxn>
                    <a:cxn ang="0">
                      <a:pos x="83" y="3"/>
                    </a:cxn>
                    <a:cxn ang="0">
                      <a:pos x="83" y="3"/>
                    </a:cxn>
                    <a:cxn ang="0">
                      <a:pos x="56" y="11"/>
                    </a:cxn>
                    <a:cxn ang="0">
                      <a:pos x="71" y="11"/>
                    </a:cxn>
                    <a:cxn ang="0">
                      <a:pos x="79" y="19"/>
                    </a:cxn>
                    <a:cxn ang="0">
                      <a:pos x="87" y="34"/>
                    </a:cxn>
                    <a:cxn ang="0">
                      <a:pos x="64" y="41"/>
                    </a:cxn>
                    <a:cxn ang="0">
                      <a:pos x="56" y="34"/>
                    </a:cxn>
                    <a:cxn ang="0">
                      <a:pos x="56" y="26"/>
                    </a:cxn>
                    <a:cxn ang="0">
                      <a:pos x="49" y="22"/>
                    </a:cxn>
                    <a:cxn ang="0">
                      <a:pos x="56" y="11"/>
                    </a:cxn>
                    <a:cxn ang="0">
                      <a:pos x="56" y="11"/>
                    </a:cxn>
                    <a:cxn ang="0">
                      <a:pos x="34" y="19"/>
                    </a:cxn>
                    <a:cxn ang="0">
                      <a:pos x="45" y="15"/>
                    </a:cxn>
                    <a:cxn ang="0">
                      <a:pos x="56" y="26"/>
                    </a:cxn>
                    <a:cxn ang="0">
                      <a:pos x="60" y="41"/>
                    </a:cxn>
                    <a:cxn ang="0">
                      <a:pos x="38" y="49"/>
                    </a:cxn>
                    <a:cxn ang="0">
                      <a:pos x="30" y="41"/>
                    </a:cxn>
                    <a:cxn ang="0">
                      <a:pos x="30" y="34"/>
                    </a:cxn>
                    <a:cxn ang="0">
                      <a:pos x="26" y="30"/>
                    </a:cxn>
                    <a:cxn ang="0">
                      <a:pos x="34" y="19"/>
                    </a:cxn>
                    <a:cxn ang="0">
                      <a:pos x="34" y="19"/>
                    </a:cxn>
                    <a:cxn ang="0">
                      <a:pos x="7" y="26"/>
                    </a:cxn>
                    <a:cxn ang="0">
                      <a:pos x="19" y="22"/>
                    </a:cxn>
                    <a:cxn ang="0">
                      <a:pos x="30" y="34"/>
                    </a:cxn>
                    <a:cxn ang="0">
                      <a:pos x="34" y="49"/>
                    </a:cxn>
                    <a:cxn ang="0">
                      <a:pos x="15" y="57"/>
                    </a:cxn>
                    <a:cxn ang="0">
                      <a:pos x="0" y="38"/>
                    </a:cxn>
                    <a:cxn ang="0">
                      <a:pos x="7" y="26"/>
                    </a:cxn>
                    <a:cxn ang="0">
                      <a:pos x="7" y="26"/>
                    </a:cxn>
                  </a:cxnLst>
                  <a:rect l="0" t="0" r="r" b="b"/>
                  <a:pathLst>
                    <a:path w="109" h="57">
                      <a:moveTo>
                        <a:pt x="83" y="3"/>
                      </a:moveTo>
                      <a:lnTo>
                        <a:pt x="94" y="0"/>
                      </a:lnTo>
                      <a:lnTo>
                        <a:pt x="105" y="11"/>
                      </a:lnTo>
                      <a:lnTo>
                        <a:pt x="109" y="26"/>
                      </a:lnTo>
                      <a:lnTo>
                        <a:pt x="90" y="34"/>
                      </a:lnTo>
                      <a:lnTo>
                        <a:pt x="83" y="26"/>
                      </a:lnTo>
                      <a:lnTo>
                        <a:pt x="79" y="19"/>
                      </a:lnTo>
                      <a:lnTo>
                        <a:pt x="75" y="15"/>
                      </a:lnTo>
                      <a:lnTo>
                        <a:pt x="83" y="3"/>
                      </a:lnTo>
                      <a:lnTo>
                        <a:pt x="83" y="3"/>
                      </a:lnTo>
                      <a:close/>
                      <a:moveTo>
                        <a:pt x="56" y="11"/>
                      </a:moveTo>
                      <a:lnTo>
                        <a:pt x="71" y="11"/>
                      </a:lnTo>
                      <a:lnTo>
                        <a:pt x="79" y="19"/>
                      </a:lnTo>
                      <a:lnTo>
                        <a:pt x="87" y="34"/>
                      </a:lnTo>
                      <a:lnTo>
                        <a:pt x="64" y="41"/>
                      </a:lnTo>
                      <a:lnTo>
                        <a:pt x="56" y="34"/>
                      </a:lnTo>
                      <a:lnTo>
                        <a:pt x="56" y="26"/>
                      </a:lnTo>
                      <a:lnTo>
                        <a:pt x="49" y="22"/>
                      </a:lnTo>
                      <a:lnTo>
                        <a:pt x="56" y="11"/>
                      </a:lnTo>
                      <a:lnTo>
                        <a:pt x="56" y="11"/>
                      </a:lnTo>
                      <a:close/>
                      <a:moveTo>
                        <a:pt x="34" y="19"/>
                      </a:moveTo>
                      <a:lnTo>
                        <a:pt x="45" y="15"/>
                      </a:lnTo>
                      <a:lnTo>
                        <a:pt x="56" y="26"/>
                      </a:lnTo>
                      <a:lnTo>
                        <a:pt x="60" y="41"/>
                      </a:lnTo>
                      <a:lnTo>
                        <a:pt x="38" y="49"/>
                      </a:lnTo>
                      <a:lnTo>
                        <a:pt x="30" y="41"/>
                      </a:lnTo>
                      <a:lnTo>
                        <a:pt x="30" y="34"/>
                      </a:lnTo>
                      <a:lnTo>
                        <a:pt x="26" y="30"/>
                      </a:lnTo>
                      <a:lnTo>
                        <a:pt x="34" y="19"/>
                      </a:lnTo>
                      <a:lnTo>
                        <a:pt x="34" y="19"/>
                      </a:lnTo>
                      <a:close/>
                      <a:moveTo>
                        <a:pt x="7" y="26"/>
                      </a:moveTo>
                      <a:lnTo>
                        <a:pt x="19" y="22"/>
                      </a:lnTo>
                      <a:lnTo>
                        <a:pt x="30" y="34"/>
                      </a:lnTo>
                      <a:lnTo>
                        <a:pt x="34" y="49"/>
                      </a:lnTo>
                      <a:lnTo>
                        <a:pt x="15" y="57"/>
                      </a:lnTo>
                      <a:lnTo>
                        <a:pt x="0" y="38"/>
                      </a:lnTo>
                      <a:lnTo>
                        <a:pt x="7" y="26"/>
                      </a:lnTo>
                      <a:lnTo>
                        <a:pt x="7" y="26"/>
                      </a:lnTo>
                      <a:close/>
                    </a:path>
                  </a:pathLst>
                </a:custGeom>
                <a:solidFill>
                  <a:srgbClr val="F4F4D1"/>
                </a:solidFill>
                <a:ln w="9525">
                  <a:noFill/>
                  <a:round/>
                  <a:headEnd/>
                  <a:tailEnd/>
                </a:ln>
              </p:spPr>
              <p:txBody>
                <a:bodyPr/>
                <a:lstStyle/>
                <a:p>
                  <a:endParaRPr lang="en-US"/>
                </a:p>
              </p:txBody>
            </p:sp>
            <p:sp>
              <p:nvSpPr>
                <p:cNvPr id="388317" name="Freeform 221"/>
                <p:cNvSpPr>
                  <a:spLocks noChangeAspect="1"/>
                </p:cNvSpPr>
                <p:nvPr/>
              </p:nvSpPr>
              <p:spPr bwMode="auto">
                <a:xfrm>
                  <a:off x="1402" y="3010"/>
                  <a:ext cx="34" cy="34"/>
                </a:xfrm>
                <a:custGeom>
                  <a:avLst/>
                  <a:gdLst/>
                  <a:ahLst/>
                  <a:cxnLst>
                    <a:cxn ang="0">
                      <a:pos x="8" y="3"/>
                    </a:cxn>
                    <a:cxn ang="0">
                      <a:pos x="19" y="0"/>
                    </a:cxn>
                    <a:cxn ang="0">
                      <a:pos x="30" y="11"/>
                    </a:cxn>
                    <a:cxn ang="0">
                      <a:pos x="34" y="26"/>
                    </a:cxn>
                    <a:cxn ang="0">
                      <a:pos x="15" y="34"/>
                    </a:cxn>
                    <a:cxn ang="0">
                      <a:pos x="8" y="26"/>
                    </a:cxn>
                    <a:cxn ang="0">
                      <a:pos x="4" y="19"/>
                    </a:cxn>
                    <a:cxn ang="0">
                      <a:pos x="0" y="15"/>
                    </a:cxn>
                    <a:cxn ang="0">
                      <a:pos x="8" y="3"/>
                    </a:cxn>
                  </a:cxnLst>
                  <a:rect l="0" t="0" r="r" b="b"/>
                  <a:pathLst>
                    <a:path w="34" h="34">
                      <a:moveTo>
                        <a:pt x="8" y="3"/>
                      </a:moveTo>
                      <a:lnTo>
                        <a:pt x="19" y="0"/>
                      </a:lnTo>
                      <a:lnTo>
                        <a:pt x="30" y="11"/>
                      </a:lnTo>
                      <a:lnTo>
                        <a:pt x="34" y="26"/>
                      </a:lnTo>
                      <a:lnTo>
                        <a:pt x="15" y="34"/>
                      </a:lnTo>
                      <a:lnTo>
                        <a:pt x="8" y="26"/>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88318" name="Freeform 222"/>
                <p:cNvSpPr>
                  <a:spLocks noChangeAspect="1"/>
                </p:cNvSpPr>
                <p:nvPr/>
              </p:nvSpPr>
              <p:spPr bwMode="auto">
                <a:xfrm>
                  <a:off x="1376" y="3021"/>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88319" name="Freeform 223"/>
                <p:cNvSpPr>
                  <a:spLocks noChangeAspect="1"/>
                </p:cNvSpPr>
                <p:nvPr/>
              </p:nvSpPr>
              <p:spPr bwMode="auto">
                <a:xfrm>
                  <a:off x="1353" y="3029"/>
                  <a:ext cx="34" cy="30"/>
                </a:xfrm>
                <a:custGeom>
                  <a:avLst/>
                  <a:gdLst/>
                  <a:ahLst/>
                  <a:cxnLst>
                    <a:cxn ang="0">
                      <a:pos x="8" y="3"/>
                    </a:cxn>
                    <a:cxn ang="0">
                      <a:pos x="19" y="0"/>
                    </a:cxn>
                    <a:cxn ang="0">
                      <a:pos x="30" y="7"/>
                    </a:cxn>
                    <a:cxn ang="0">
                      <a:pos x="34" y="22"/>
                    </a:cxn>
                    <a:cxn ang="0">
                      <a:pos x="12" y="30"/>
                    </a:cxn>
                    <a:cxn ang="0">
                      <a:pos x="4" y="22"/>
                    </a:cxn>
                    <a:cxn ang="0">
                      <a:pos x="4" y="15"/>
                    </a:cxn>
                    <a:cxn ang="0">
                      <a:pos x="0" y="11"/>
                    </a:cxn>
                    <a:cxn ang="0">
                      <a:pos x="8" y="3"/>
                    </a:cxn>
                  </a:cxnLst>
                  <a:rect l="0" t="0" r="r" b="b"/>
                  <a:pathLst>
                    <a:path w="34" h="30">
                      <a:moveTo>
                        <a:pt x="8" y="3"/>
                      </a:moveTo>
                      <a:lnTo>
                        <a:pt x="19" y="0"/>
                      </a:lnTo>
                      <a:lnTo>
                        <a:pt x="30" y="7"/>
                      </a:lnTo>
                      <a:lnTo>
                        <a:pt x="34" y="22"/>
                      </a:lnTo>
                      <a:lnTo>
                        <a:pt x="12"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88320" name="Freeform 224"/>
                <p:cNvSpPr>
                  <a:spLocks noChangeAspect="1"/>
                </p:cNvSpPr>
                <p:nvPr/>
              </p:nvSpPr>
              <p:spPr bwMode="auto">
                <a:xfrm>
                  <a:off x="1327" y="3036"/>
                  <a:ext cx="34" cy="31"/>
                </a:xfrm>
                <a:custGeom>
                  <a:avLst/>
                  <a:gdLst/>
                  <a:ahLst/>
                  <a:cxnLst>
                    <a:cxn ang="0">
                      <a:pos x="7" y="4"/>
                    </a:cxn>
                    <a:cxn ang="0">
                      <a:pos x="19" y="0"/>
                    </a:cxn>
                    <a:cxn ang="0">
                      <a:pos x="30" y="8"/>
                    </a:cxn>
                    <a:cxn ang="0">
                      <a:pos x="34" y="23"/>
                    </a:cxn>
                    <a:cxn ang="0">
                      <a:pos x="15" y="31"/>
                    </a:cxn>
                    <a:cxn ang="0">
                      <a:pos x="0" y="15"/>
                    </a:cxn>
                    <a:cxn ang="0">
                      <a:pos x="7" y="4"/>
                    </a:cxn>
                  </a:cxnLst>
                  <a:rect l="0" t="0" r="r" b="b"/>
                  <a:pathLst>
                    <a:path w="34" h="31">
                      <a:moveTo>
                        <a:pt x="7" y="4"/>
                      </a:moveTo>
                      <a:lnTo>
                        <a:pt x="19" y="0"/>
                      </a:lnTo>
                      <a:lnTo>
                        <a:pt x="30" y="8"/>
                      </a:lnTo>
                      <a:lnTo>
                        <a:pt x="34" y="23"/>
                      </a:lnTo>
                      <a:lnTo>
                        <a:pt x="15" y="31"/>
                      </a:lnTo>
                      <a:lnTo>
                        <a:pt x="0" y="15"/>
                      </a:lnTo>
                      <a:lnTo>
                        <a:pt x="7" y="4"/>
                      </a:lnTo>
                    </a:path>
                  </a:pathLst>
                </a:custGeom>
                <a:noFill/>
                <a:ln w="6350">
                  <a:solidFill>
                    <a:srgbClr val="000000"/>
                  </a:solidFill>
                  <a:prstDash val="solid"/>
                  <a:round/>
                  <a:headEnd/>
                  <a:tailEnd/>
                </a:ln>
              </p:spPr>
              <p:txBody>
                <a:bodyPr/>
                <a:lstStyle/>
                <a:p>
                  <a:endParaRPr lang="en-US"/>
                </a:p>
              </p:txBody>
            </p:sp>
            <p:sp>
              <p:nvSpPr>
                <p:cNvPr id="388321" name="Freeform 225"/>
                <p:cNvSpPr>
                  <a:spLocks noChangeAspect="1" noEditPoints="1"/>
                </p:cNvSpPr>
                <p:nvPr/>
              </p:nvSpPr>
              <p:spPr bwMode="auto">
                <a:xfrm>
                  <a:off x="1327" y="3013"/>
                  <a:ext cx="94" cy="54"/>
                </a:xfrm>
                <a:custGeom>
                  <a:avLst/>
                  <a:gdLst/>
                  <a:ahLst/>
                  <a:cxnLst>
                    <a:cxn ang="0">
                      <a:pos x="94" y="12"/>
                    </a:cxn>
                    <a:cxn ang="0">
                      <a:pos x="90" y="31"/>
                    </a:cxn>
                    <a:cxn ang="0">
                      <a:pos x="83" y="23"/>
                    </a:cxn>
                    <a:cxn ang="0">
                      <a:pos x="79" y="16"/>
                    </a:cxn>
                    <a:cxn ang="0">
                      <a:pos x="75" y="12"/>
                    </a:cxn>
                    <a:cxn ang="0">
                      <a:pos x="83" y="0"/>
                    </a:cxn>
                    <a:cxn ang="0">
                      <a:pos x="94" y="12"/>
                    </a:cxn>
                    <a:cxn ang="0">
                      <a:pos x="94" y="12"/>
                    </a:cxn>
                    <a:cxn ang="0">
                      <a:pos x="68" y="19"/>
                    </a:cxn>
                    <a:cxn ang="0">
                      <a:pos x="64" y="38"/>
                    </a:cxn>
                    <a:cxn ang="0">
                      <a:pos x="56" y="31"/>
                    </a:cxn>
                    <a:cxn ang="0">
                      <a:pos x="56" y="23"/>
                    </a:cxn>
                    <a:cxn ang="0">
                      <a:pos x="53" y="19"/>
                    </a:cxn>
                    <a:cxn ang="0">
                      <a:pos x="60" y="8"/>
                    </a:cxn>
                    <a:cxn ang="0">
                      <a:pos x="68" y="19"/>
                    </a:cxn>
                    <a:cxn ang="0">
                      <a:pos x="68" y="19"/>
                    </a:cxn>
                    <a:cxn ang="0">
                      <a:pos x="41" y="27"/>
                    </a:cxn>
                    <a:cxn ang="0">
                      <a:pos x="38" y="46"/>
                    </a:cxn>
                    <a:cxn ang="0">
                      <a:pos x="30" y="35"/>
                    </a:cxn>
                    <a:cxn ang="0">
                      <a:pos x="30" y="31"/>
                    </a:cxn>
                    <a:cxn ang="0">
                      <a:pos x="26" y="27"/>
                    </a:cxn>
                    <a:cxn ang="0">
                      <a:pos x="34" y="16"/>
                    </a:cxn>
                    <a:cxn ang="0">
                      <a:pos x="41" y="27"/>
                    </a:cxn>
                    <a:cxn ang="0">
                      <a:pos x="41" y="27"/>
                    </a:cxn>
                    <a:cxn ang="0">
                      <a:pos x="15" y="35"/>
                    </a:cxn>
                    <a:cxn ang="0">
                      <a:pos x="15" y="54"/>
                    </a:cxn>
                    <a:cxn ang="0">
                      <a:pos x="0" y="35"/>
                    </a:cxn>
                    <a:cxn ang="0">
                      <a:pos x="7" y="23"/>
                    </a:cxn>
                    <a:cxn ang="0">
                      <a:pos x="15" y="35"/>
                    </a:cxn>
                    <a:cxn ang="0">
                      <a:pos x="15" y="35"/>
                    </a:cxn>
                  </a:cxnLst>
                  <a:rect l="0" t="0" r="r" b="b"/>
                  <a:pathLst>
                    <a:path w="94" h="54">
                      <a:moveTo>
                        <a:pt x="94" y="12"/>
                      </a:moveTo>
                      <a:lnTo>
                        <a:pt x="90" y="31"/>
                      </a:lnTo>
                      <a:lnTo>
                        <a:pt x="83" y="23"/>
                      </a:lnTo>
                      <a:lnTo>
                        <a:pt x="79" y="16"/>
                      </a:lnTo>
                      <a:lnTo>
                        <a:pt x="75" y="12"/>
                      </a:lnTo>
                      <a:lnTo>
                        <a:pt x="83" y="0"/>
                      </a:lnTo>
                      <a:lnTo>
                        <a:pt x="94" y="12"/>
                      </a:lnTo>
                      <a:lnTo>
                        <a:pt x="94" y="12"/>
                      </a:lnTo>
                      <a:close/>
                      <a:moveTo>
                        <a:pt x="68" y="19"/>
                      </a:moveTo>
                      <a:lnTo>
                        <a:pt x="64" y="38"/>
                      </a:lnTo>
                      <a:lnTo>
                        <a:pt x="56" y="31"/>
                      </a:lnTo>
                      <a:lnTo>
                        <a:pt x="56" y="23"/>
                      </a:lnTo>
                      <a:lnTo>
                        <a:pt x="53" y="19"/>
                      </a:lnTo>
                      <a:lnTo>
                        <a:pt x="60" y="8"/>
                      </a:lnTo>
                      <a:lnTo>
                        <a:pt x="68" y="19"/>
                      </a:lnTo>
                      <a:lnTo>
                        <a:pt x="68" y="19"/>
                      </a:lnTo>
                      <a:close/>
                      <a:moveTo>
                        <a:pt x="41" y="27"/>
                      </a:moveTo>
                      <a:lnTo>
                        <a:pt x="38" y="46"/>
                      </a:lnTo>
                      <a:lnTo>
                        <a:pt x="30" y="35"/>
                      </a:lnTo>
                      <a:lnTo>
                        <a:pt x="30" y="31"/>
                      </a:lnTo>
                      <a:lnTo>
                        <a:pt x="26" y="27"/>
                      </a:lnTo>
                      <a:lnTo>
                        <a:pt x="34" y="16"/>
                      </a:lnTo>
                      <a:lnTo>
                        <a:pt x="41" y="27"/>
                      </a:lnTo>
                      <a:lnTo>
                        <a:pt x="41" y="27"/>
                      </a:lnTo>
                      <a:close/>
                      <a:moveTo>
                        <a:pt x="15" y="35"/>
                      </a:moveTo>
                      <a:lnTo>
                        <a:pt x="15" y="54"/>
                      </a:lnTo>
                      <a:lnTo>
                        <a:pt x="0" y="35"/>
                      </a:lnTo>
                      <a:lnTo>
                        <a:pt x="7" y="23"/>
                      </a:lnTo>
                      <a:lnTo>
                        <a:pt x="15" y="35"/>
                      </a:lnTo>
                      <a:lnTo>
                        <a:pt x="15" y="35"/>
                      </a:lnTo>
                      <a:close/>
                    </a:path>
                  </a:pathLst>
                </a:custGeom>
                <a:solidFill>
                  <a:srgbClr val="E2E2BF"/>
                </a:solidFill>
                <a:ln w="9525">
                  <a:noFill/>
                  <a:round/>
                  <a:headEnd/>
                  <a:tailEnd/>
                </a:ln>
              </p:spPr>
              <p:txBody>
                <a:bodyPr/>
                <a:lstStyle/>
                <a:p>
                  <a:endParaRPr lang="en-US"/>
                </a:p>
              </p:txBody>
            </p:sp>
            <p:sp>
              <p:nvSpPr>
                <p:cNvPr id="388322" name="Freeform 226"/>
                <p:cNvSpPr>
                  <a:spLocks noChangeAspect="1" noEditPoints="1"/>
                </p:cNvSpPr>
                <p:nvPr/>
              </p:nvSpPr>
              <p:spPr bwMode="auto">
                <a:xfrm>
                  <a:off x="1334" y="3010"/>
                  <a:ext cx="95" cy="38"/>
                </a:xfrm>
                <a:custGeom>
                  <a:avLst/>
                  <a:gdLst/>
                  <a:ahLst/>
                  <a:cxnLst>
                    <a:cxn ang="0">
                      <a:pos x="76" y="3"/>
                    </a:cxn>
                    <a:cxn ang="0">
                      <a:pos x="83" y="15"/>
                    </a:cxn>
                    <a:cxn ang="0">
                      <a:pos x="95" y="11"/>
                    </a:cxn>
                    <a:cxn ang="0">
                      <a:pos x="87" y="0"/>
                    </a:cxn>
                    <a:cxn ang="0">
                      <a:pos x="76" y="3"/>
                    </a:cxn>
                    <a:cxn ang="0">
                      <a:pos x="76" y="3"/>
                    </a:cxn>
                    <a:cxn ang="0">
                      <a:pos x="49" y="11"/>
                    </a:cxn>
                    <a:cxn ang="0">
                      <a:pos x="61" y="22"/>
                    </a:cxn>
                    <a:cxn ang="0">
                      <a:pos x="72" y="19"/>
                    </a:cxn>
                    <a:cxn ang="0">
                      <a:pos x="61" y="11"/>
                    </a:cxn>
                    <a:cxn ang="0">
                      <a:pos x="49" y="11"/>
                    </a:cxn>
                    <a:cxn ang="0">
                      <a:pos x="49" y="11"/>
                    </a:cxn>
                    <a:cxn ang="0">
                      <a:pos x="27" y="19"/>
                    </a:cxn>
                    <a:cxn ang="0">
                      <a:pos x="34" y="30"/>
                    </a:cxn>
                    <a:cxn ang="0">
                      <a:pos x="46" y="26"/>
                    </a:cxn>
                    <a:cxn ang="0">
                      <a:pos x="38" y="19"/>
                    </a:cxn>
                    <a:cxn ang="0">
                      <a:pos x="27" y="19"/>
                    </a:cxn>
                    <a:cxn ang="0">
                      <a:pos x="27" y="19"/>
                    </a:cxn>
                    <a:cxn ang="0">
                      <a:pos x="0" y="30"/>
                    </a:cxn>
                    <a:cxn ang="0">
                      <a:pos x="8" y="38"/>
                    </a:cxn>
                    <a:cxn ang="0">
                      <a:pos x="23" y="34"/>
                    </a:cxn>
                    <a:cxn ang="0">
                      <a:pos x="12" y="26"/>
                    </a:cxn>
                    <a:cxn ang="0">
                      <a:pos x="0" y="30"/>
                    </a:cxn>
                    <a:cxn ang="0">
                      <a:pos x="0" y="30"/>
                    </a:cxn>
                  </a:cxnLst>
                  <a:rect l="0" t="0" r="r" b="b"/>
                  <a:pathLst>
                    <a:path w="95" h="38">
                      <a:moveTo>
                        <a:pt x="76" y="3"/>
                      </a:moveTo>
                      <a:lnTo>
                        <a:pt x="83" y="15"/>
                      </a:lnTo>
                      <a:lnTo>
                        <a:pt x="95" y="11"/>
                      </a:lnTo>
                      <a:lnTo>
                        <a:pt x="87" y="0"/>
                      </a:lnTo>
                      <a:lnTo>
                        <a:pt x="76" y="3"/>
                      </a:lnTo>
                      <a:lnTo>
                        <a:pt x="76" y="3"/>
                      </a:lnTo>
                      <a:close/>
                      <a:moveTo>
                        <a:pt x="49" y="11"/>
                      </a:moveTo>
                      <a:lnTo>
                        <a:pt x="61" y="22"/>
                      </a:lnTo>
                      <a:lnTo>
                        <a:pt x="72" y="19"/>
                      </a:lnTo>
                      <a:lnTo>
                        <a:pt x="61" y="11"/>
                      </a:lnTo>
                      <a:lnTo>
                        <a:pt x="49" y="11"/>
                      </a:lnTo>
                      <a:lnTo>
                        <a:pt x="49" y="11"/>
                      </a:lnTo>
                      <a:close/>
                      <a:moveTo>
                        <a:pt x="27" y="19"/>
                      </a:moveTo>
                      <a:lnTo>
                        <a:pt x="34" y="30"/>
                      </a:lnTo>
                      <a:lnTo>
                        <a:pt x="46" y="26"/>
                      </a:lnTo>
                      <a:lnTo>
                        <a:pt x="38" y="19"/>
                      </a:lnTo>
                      <a:lnTo>
                        <a:pt x="27" y="19"/>
                      </a:lnTo>
                      <a:lnTo>
                        <a:pt x="27" y="19"/>
                      </a:lnTo>
                      <a:close/>
                      <a:moveTo>
                        <a:pt x="0" y="30"/>
                      </a:moveTo>
                      <a:lnTo>
                        <a:pt x="8" y="38"/>
                      </a:lnTo>
                      <a:lnTo>
                        <a:pt x="23" y="34"/>
                      </a:lnTo>
                      <a:lnTo>
                        <a:pt x="12" y="26"/>
                      </a:lnTo>
                      <a:lnTo>
                        <a:pt x="0" y="30"/>
                      </a:lnTo>
                      <a:lnTo>
                        <a:pt x="0" y="30"/>
                      </a:lnTo>
                      <a:close/>
                    </a:path>
                  </a:pathLst>
                </a:custGeom>
                <a:solidFill>
                  <a:srgbClr val="FCFCD8"/>
                </a:solidFill>
                <a:ln w="9525">
                  <a:noFill/>
                  <a:round/>
                  <a:headEnd/>
                  <a:tailEnd/>
                </a:ln>
              </p:spPr>
              <p:txBody>
                <a:bodyPr/>
                <a:lstStyle/>
                <a:p>
                  <a:endParaRPr lang="en-US"/>
                </a:p>
              </p:txBody>
            </p:sp>
            <p:sp>
              <p:nvSpPr>
                <p:cNvPr id="388323" name="Freeform 227"/>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close/>
                    </a:path>
                  </a:pathLst>
                </a:custGeom>
                <a:solidFill>
                  <a:srgbClr val="BFBFBF"/>
                </a:solidFill>
                <a:ln w="9525">
                  <a:noFill/>
                  <a:round/>
                  <a:headEnd/>
                  <a:tailEnd/>
                </a:ln>
              </p:spPr>
              <p:txBody>
                <a:bodyPr/>
                <a:lstStyle/>
                <a:p>
                  <a:endParaRPr lang="en-US"/>
                </a:p>
              </p:txBody>
            </p:sp>
            <p:sp>
              <p:nvSpPr>
                <p:cNvPr id="388324" name="Freeform 228"/>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path>
                  </a:pathLst>
                </a:custGeom>
                <a:noFill/>
                <a:ln w="6350">
                  <a:solidFill>
                    <a:srgbClr val="000000"/>
                  </a:solidFill>
                  <a:prstDash val="solid"/>
                  <a:round/>
                  <a:headEnd/>
                  <a:tailEnd/>
                </a:ln>
              </p:spPr>
              <p:txBody>
                <a:bodyPr/>
                <a:lstStyle/>
                <a:p>
                  <a:endParaRPr lang="en-US"/>
                </a:p>
              </p:txBody>
            </p:sp>
            <p:sp>
              <p:nvSpPr>
                <p:cNvPr id="388325" name="Freeform 229"/>
                <p:cNvSpPr>
                  <a:spLocks noChangeAspect="1"/>
                </p:cNvSpPr>
                <p:nvPr/>
              </p:nvSpPr>
              <p:spPr bwMode="auto">
                <a:xfrm>
                  <a:off x="1417" y="3048"/>
                  <a:ext cx="15" cy="30"/>
                </a:xfrm>
                <a:custGeom>
                  <a:avLst/>
                  <a:gdLst/>
                  <a:ahLst/>
                  <a:cxnLst>
                    <a:cxn ang="0">
                      <a:pos x="15" y="11"/>
                    </a:cxn>
                    <a:cxn ang="0">
                      <a:pos x="15" y="30"/>
                    </a:cxn>
                    <a:cxn ang="0">
                      <a:pos x="8" y="22"/>
                    </a:cxn>
                    <a:cxn ang="0">
                      <a:pos x="4" y="15"/>
                    </a:cxn>
                    <a:cxn ang="0">
                      <a:pos x="0" y="11"/>
                    </a:cxn>
                    <a:cxn ang="0">
                      <a:pos x="8" y="0"/>
                    </a:cxn>
                    <a:cxn ang="0">
                      <a:pos x="15" y="11"/>
                    </a:cxn>
                  </a:cxnLst>
                  <a:rect l="0" t="0" r="r" b="b"/>
                  <a:pathLst>
                    <a:path w="15" h="30">
                      <a:moveTo>
                        <a:pt x="15" y="11"/>
                      </a:moveTo>
                      <a:lnTo>
                        <a:pt x="15" y="30"/>
                      </a:lnTo>
                      <a:lnTo>
                        <a:pt x="8" y="22"/>
                      </a:lnTo>
                      <a:lnTo>
                        <a:pt x="4" y="15"/>
                      </a:lnTo>
                      <a:lnTo>
                        <a:pt x="0" y="11"/>
                      </a:lnTo>
                      <a:lnTo>
                        <a:pt x="8" y="0"/>
                      </a:lnTo>
                      <a:lnTo>
                        <a:pt x="15" y="11"/>
                      </a:lnTo>
                      <a:close/>
                    </a:path>
                  </a:pathLst>
                </a:custGeom>
                <a:solidFill>
                  <a:srgbClr val="606060"/>
                </a:solidFill>
                <a:ln w="9525">
                  <a:noFill/>
                  <a:round/>
                  <a:headEnd/>
                  <a:tailEnd/>
                </a:ln>
              </p:spPr>
              <p:txBody>
                <a:bodyPr/>
                <a:lstStyle/>
                <a:p>
                  <a:endParaRPr lang="en-US"/>
                </a:p>
              </p:txBody>
            </p:sp>
            <p:sp>
              <p:nvSpPr>
                <p:cNvPr id="388326" name="Freeform 230"/>
                <p:cNvSpPr>
                  <a:spLocks noChangeAspect="1"/>
                </p:cNvSpPr>
                <p:nvPr/>
              </p:nvSpPr>
              <p:spPr bwMode="auto">
                <a:xfrm>
                  <a:off x="1425" y="3040"/>
                  <a:ext cx="41" cy="19"/>
                </a:xfrm>
                <a:custGeom>
                  <a:avLst/>
                  <a:gdLst/>
                  <a:ahLst/>
                  <a:cxnLst>
                    <a:cxn ang="0">
                      <a:pos x="0" y="11"/>
                    </a:cxn>
                    <a:cxn ang="0">
                      <a:pos x="7" y="19"/>
                    </a:cxn>
                    <a:cxn ang="0">
                      <a:pos x="41" y="8"/>
                    </a:cxn>
                    <a:cxn ang="0">
                      <a:pos x="34" y="0"/>
                    </a:cxn>
                    <a:cxn ang="0">
                      <a:pos x="0" y="11"/>
                    </a:cxn>
                  </a:cxnLst>
                  <a:rect l="0" t="0" r="r" b="b"/>
                  <a:pathLst>
                    <a:path w="41" h="19">
                      <a:moveTo>
                        <a:pt x="0" y="11"/>
                      </a:moveTo>
                      <a:lnTo>
                        <a:pt x="7" y="19"/>
                      </a:lnTo>
                      <a:lnTo>
                        <a:pt x="41" y="8"/>
                      </a:lnTo>
                      <a:lnTo>
                        <a:pt x="34" y="0"/>
                      </a:lnTo>
                      <a:lnTo>
                        <a:pt x="0" y="11"/>
                      </a:lnTo>
                      <a:close/>
                    </a:path>
                  </a:pathLst>
                </a:custGeom>
                <a:solidFill>
                  <a:srgbClr val="E5E5E5"/>
                </a:solidFill>
                <a:ln w="9525">
                  <a:noFill/>
                  <a:round/>
                  <a:headEnd/>
                  <a:tailEnd/>
                </a:ln>
              </p:spPr>
              <p:txBody>
                <a:bodyPr/>
                <a:lstStyle/>
                <a:p>
                  <a:endParaRPr lang="en-US"/>
                </a:p>
              </p:txBody>
            </p:sp>
            <p:sp>
              <p:nvSpPr>
                <p:cNvPr id="388327" name="Freeform 231"/>
                <p:cNvSpPr>
                  <a:spLocks noChangeAspect="1" noEditPoints="1"/>
                </p:cNvSpPr>
                <p:nvPr/>
              </p:nvSpPr>
              <p:spPr bwMode="auto">
                <a:xfrm>
                  <a:off x="1101" y="3055"/>
                  <a:ext cx="324" cy="122"/>
                </a:xfrm>
                <a:custGeom>
                  <a:avLst/>
                  <a:gdLst/>
                  <a:ahLst/>
                  <a:cxnLst>
                    <a:cxn ang="0">
                      <a:pos x="297" y="15"/>
                    </a:cxn>
                    <a:cxn ang="0">
                      <a:pos x="275" y="31"/>
                    </a:cxn>
                    <a:cxn ang="0">
                      <a:pos x="275" y="12"/>
                    </a:cxn>
                    <a:cxn ang="0">
                      <a:pos x="264" y="15"/>
                    </a:cxn>
                    <a:cxn ang="0">
                      <a:pos x="256" y="46"/>
                    </a:cxn>
                    <a:cxn ang="0">
                      <a:pos x="245" y="27"/>
                    </a:cxn>
                    <a:cxn ang="0">
                      <a:pos x="226" y="27"/>
                    </a:cxn>
                    <a:cxn ang="0">
                      <a:pos x="252" y="46"/>
                    </a:cxn>
                    <a:cxn ang="0">
                      <a:pos x="226" y="38"/>
                    </a:cxn>
                    <a:cxn ang="0">
                      <a:pos x="226" y="27"/>
                    </a:cxn>
                    <a:cxn ang="0">
                      <a:pos x="226" y="38"/>
                    </a:cxn>
                    <a:cxn ang="0">
                      <a:pos x="203" y="53"/>
                    </a:cxn>
                    <a:cxn ang="0">
                      <a:pos x="203" y="34"/>
                    </a:cxn>
                    <a:cxn ang="0">
                      <a:pos x="192" y="38"/>
                    </a:cxn>
                    <a:cxn ang="0">
                      <a:pos x="185" y="68"/>
                    </a:cxn>
                    <a:cxn ang="0">
                      <a:pos x="173" y="49"/>
                    </a:cxn>
                    <a:cxn ang="0">
                      <a:pos x="154" y="49"/>
                    </a:cxn>
                    <a:cxn ang="0">
                      <a:pos x="181" y="68"/>
                    </a:cxn>
                    <a:cxn ang="0">
                      <a:pos x="151" y="61"/>
                    </a:cxn>
                    <a:cxn ang="0">
                      <a:pos x="154" y="49"/>
                    </a:cxn>
                    <a:cxn ang="0">
                      <a:pos x="151" y="61"/>
                    </a:cxn>
                    <a:cxn ang="0">
                      <a:pos x="132" y="76"/>
                    </a:cxn>
                    <a:cxn ang="0">
                      <a:pos x="132" y="57"/>
                    </a:cxn>
                    <a:cxn ang="0">
                      <a:pos x="117" y="61"/>
                    </a:cxn>
                    <a:cxn ang="0">
                      <a:pos x="113" y="91"/>
                    </a:cxn>
                    <a:cxn ang="0">
                      <a:pos x="98" y="72"/>
                    </a:cxn>
                    <a:cxn ang="0">
                      <a:pos x="83" y="72"/>
                    </a:cxn>
                    <a:cxn ang="0">
                      <a:pos x="109" y="91"/>
                    </a:cxn>
                    <a:cxn ang="0">
                      <a:pos x="79" y="87"/>
                    </a:cxn>
                    <a:cxn ang="0">
                      <a:pos x="83" y="72"/>
                    </a:cxn>
                    <a:cxn ang="0">
                      <a:pos x="79" y="87"/>
                    </a:cxn>
                    <a:cxn ang="0">
                      <a:pos x="57" y="99"/>
                    </a:cxn>
                    <a:cxn ang="0">
                      <a:pos x="60" y="80"/>
                    </a:cxn>
                    <a:cxn ang="0">
                      <a:pos x="45" y="84"/>
                    </a:cxn>
                    <a:cxn ang="0">
                      <a:pos x="42" y="114"/>
                    </a:cxn>
                    <a:cxn ang="0">
                      <a:pos x="26" y="99"/>
                    </a:cxn>
                    <a:cxn ang="0">
                      <a:pos x="11" y="95"/>
                    </a:cxn>
                    <a:cxn ang="0">
                      <a:pos x="38" y="118"/>
                    </a:cxn>
                    <a:cxn ang="0">
                      <a:pos x="11" y="95"/>
                    </a:cxn>
                    <a:cxn ang="0">
                      <a:pos x="309" y="0"/>
                    </a:cxn>
                    <a:cxn ang="0">
                      <a:pos x="305" y="31"/>
                    </a:cxn>
                    <a:cxn ang="0">
                      <a:pos x="294" y="12"/>
                    </a:cxn>
                  </a:cxnLst>
                  <a:rect l="0" t="0" r="r" b="b"/>
                  <a:pathLst>
                    <a:path w="324" h="122">
                      <a:moveTo>
                        <a:pt x="275" y="12"/>
                      </a:moveTo>
                      <a:lnTo>
                        <a:pt x="286" y="8"/>
                      </a:lnTo>
                      <a:lnTo>
                        <a:pt x="297" y="15"/>
                      </a:lnTo>
                      <a:lnTo>
                        <a:pt x="301" y="31"/>
                      </a:lnTo>
                      <a:lnTo>
                        <a:pt x="282" y="38"/>
                      </a:lnTo>
                      <a:lnTo>
                        <a:pt x="275" y="31"/>
                      </a:lnTo>
                      <a:lnTo>
                        <a:pt x="271" y="23"/>
                      </a:lnTo>
                      <a:lnTo>
                        <a:pt x="267" y="19"/>
                      </a:lnTo>
                      <a:lnTo>
                        <a:pt x="275" y="12"/>
                      </a:lnTo>
                      <a:lnTo>
                        <a:pt x="275" y="12"/>
                      </a:lnTo>
                      <a:close/>
                      <a:moveTo>
                        <a:pt x="252" y="19"/>
                      </a:moveTo>
                      <a:lnTo>
                        <a:pt x="264" y="15"/>
                      </a:lnTo>
                      <a:lnTo>
                        <a:pt x="271" y="23"/>
                      </a:lnTo>
                      <a:lnTo>
                        <a:pt x="279" y="38"/>
                      </a:lnTo>
                      <a:lnTo>
                        <a:pt x="256" y="46"/>
                      </a:lnTo>
                      <a:lnTo>
                        <a:pt x="252" y="38"/>
                      </a:lnTo>
                      <a:lnTo>
                        <a:pt x="249" y="31"/>
                      </a:lnTo>
                      <a:lnTo>
                        <a:pt x="245" y="27"/>
                      </a:lnTo>
                      <a:lnTo>
                        <a:pt x="252" y="19"/>
                      </a:lnTo>
                      <a:lnTo>
                        <a:pt x="252" y="19"/>
                      </a:lnTo>
                      <a:close/>
                      <a:moveTo>
                        <a:pt x="226" y="27"/>
                      </a:moveTo>
                      <a:lnTo>
                        <a:pt x="241" y="23"/>
                      </a:lnTo>
                      <a:lnTo>
                        <a:pt x="249" y="31"/>
                      </a:lnTo>
                      <a:lnTo>
                        <a:pt x="252" y="46"/>
                      </a:lnTo>
                      <a:lnTo>
                        <a:pt x="233" y="53"/>
                      </a:lnTo>
                      <a:lnTo>
                        <a:pt x="226" y="46"/>
                      </a:lnTo>
                      <a:lnTo>
                        <a:pt x="226" y="38"/>
                      </a:lnTo>
                      <a:lnTo>
                        <a:pt x="218" y="34"/>
                      </a:lnTo>
                      <a:lnTo>
                        <a:pt x="226" y="27"/>
                      </a:lnTo>
                      <a:lnTo>
                        <a:pt x="226" y="27"/>
                      </a:lnTo>
                      <a:close/>
                      <a:moveTo>
                        <a:pt x="203" y="34"/>
                      </a:moveTo>
                      <a:lnTo>
                        <a:pt x="215" y="31"/>
                      </a:lnTo>
                      <a:lnTo>
                        <a:pt x="226" y="38"/>
                      </a:lnTo>
                      <a:lnTo>
                        <a:pt x="230" y="53"/>
                      </a:lnTo>
                      <a:lnTo>
                        <a:pt x="211" y="61"/>
                      </a:lnTo>
                      <a:lnTo>
                        <a:pt x="203" y="53"/>
                      </a:lnTo>
                      <a:lnTo>
                        <a:pt x="200" y="46"/>
                      </a:lnTo>
                      <a:lnTo>
                        <a:pt x="196" y="42"/>
                      </a:lnTo>
                      <a:lnTo>
                        <a:pt x="203" y="34"/>
                      </a:lnTo>
                      <a:lnTo>
                        <a:pt x="203" y="34"/>
                      </a:lnTo>
                      <a:close/>
                      <a:moveTo>
                        <a:pt x="181" y="42"/>
                      </a:moveTo>
                      <a:lnTo>
                        <a:pt x="192" y="38"/>
                      </a:lnTo>
                      <a:lnTo>
                        <a:pt x="200" y="46"/>
                      </a:lnTo>
                      <a:lnTo>
                        <a:pt x="203" y="61"/>
                      </a:lnTo>
                      <a:lnTo>
                        <a:pt x="185" y="68"/>
                      </a:lnTo>
                      <a:lnTo>
                        <a:pt x="177" y="61"/>
                      </a:lnTo>
                      <a:lnTo>
                        <a:pt x="177" y="53"/>
                      </a:lnTo>
                      <a:lnTo>
                        <a:pt x="173" y="49"/>
                      </a:lnTo>
                      <a:lnTo>
                        <a:pt x="181" y="42"/>
                      </a:lnTo>
                      <a:lnTo>
                        <a:pt x="181" y="42"/>
                      </a:lnTo>
                      <a:close/>
                      <a:moveTo>
                        <a:pt x="154" y="49"/>
                      </a:moveTo>
                      <a:lnTo>
                        <a:pt x="166" y="46"/>
                      </a:lnTo>
                      <a:lnTo>
                        <a:pt x="177" y="53"/>
                      </a:lnTo>
                      <a:lnTo>
                        <a:pt x="181" y="68"/>
                      </a:lnTo>
                      <a:lnTo>
                        <a:pt x="162" y="76"/>
                      </a:lnTo>
                      <a:lnTo>
                        <a:pt x="154" y="68"/>
                      </a:lnTo>
                      <a:lnTo>
                        <a:pt x="151" y="61"/>
                      </a:lnTo>
                      <a:lnTo>
                        <a:pt x="147" y="57"/>
                      </a:lnTo>
                      <a:lnTo>
                        <a:pt x="154" y="49"/>
                      </a:lnTo>
                      <a:lnTo>
                        <a:pt x="154" y="49"/>
                      </a:lnTo>
                      <a:close/>
                      <a:moveTo>
                        <a:pt x="132" y="57"/>
                      </a:moveTo>
                      <a:lnTo>
                        <a:pt x="143" y="53"/>
                      </a:lnTo>
                      <a:lnTo>
                        <a:pt x="151" y="61"/>
                      </a:lnTo>
                      <a:lnTo>
                        <a:pt x="158" y="76"/>
                      </a:lnTo>
                      <a:lnTo>
                        <a:pt x="136" y="84"/>
                      </a:lnTo>
                      <a:lnTo>
                        <a:pt x="132" y="76"/>
                      </a:lnTo>
                      <a:lnTo>
                        <a:pt x="128" y="68"/>
                      </a:lnTo>
                      <a:lnTo>
                        <a:pt x="124" y="65"/>
                      </a:lnTo>
                      <a:lnTo>
                        <a:pt x="132" y="57"/>
                      </a:lnTo>
                      <a:lnTo>
                        <a:pt x="132" y="57"/>
                      </a:lnTo>
                      <a:close/>
                      <a:moveTo>
                        <a:pt x="106" y="65"/>
                      </a:moveTo>
                      <a:lnTo>
                        <a:pt x="117" y="61"/>
                      </a:lnTo>
                      <a:lnTo>
                        <a:pt x="128" y="68"/>
                      </a:lnTo>
                      <a:lnTo>
                        <a:pt x="132" y="84"/>
                      </a:lnTo>
                      <a:lnTo>
                        <a:pt x="113" y="91"/>
                      </a:lnTo>
                      <a:lnTo>
                        <a:pt x="106" y="84"/>
                      </a:lnTo>
                      <a:lnTo>
                        <a:pt x="106" y="76"/>
                      </a:lnTo>
                      <a:lnTo>
                        <a:pt x="98" y="72"/>
                      </a:lnTo>
                      <a:lnTo>
                        <a:pt x="106" y="65"/>
                      </a:lnTo>
                      <a:lnTo>
                        <a:pt x="106" y="65"/>
                      </a:lnTo>
                      <a:close/>
                      <a:moveTo>
                        <a:pt x="83" y="72"/>
                      </a:moveTo>
                      <a:lnTo>
                        <a:pt x="94" y="68"/>
                      </a:lnTo>
                      <a:lnTo>
                        <a:pt x="102" y="76"/>
                      </a:lnTo>
                      <a:lnTo>
                        <a:pt x="109" y="91"/>
                      </a:lnTo>
                      <a:lnTo>
                        <a:pt x="87" y="99"/>
                      </a:lnTo>
                      <a:lnTo>
                        <a:pt x="83" y="91"/>
                      </a:lnTo>
                      <a:lnTo>
                        <a:pt x="79" y="87"/>
                      </a:lnTo>
                      <a:lnTo>
                        <a:pt x="75" y="80"/>
                      </a:lnTo>
                      <a:lnTo>
                        <a:pt x="83" y="72"/>
                      </a:lnTo>
                      <a:lnTo>
                        <a:pt x="83" y="72"/>
                      </a:lnTo>
                      <a:close/>
                      <a:moveTo>
                        <a:pt x="60" y="80"/>
                      </a:moveTo>
                      <a:lnTo>
                        <a:pt x="72" y="76"/>
                      </a:lnTo>
                      <a:lnTo>
                        <a:pt x="79" y="87"/>
                      </a:lnTo>
                      <a:lnTo>
                        <a:pt x="83" y="99"/>
                      </a:lnTo>
                      <a:lnTo>
                        <a:pt x="64" y="106"/>
                      </a:lnTo>
                      <a:lnTo>
                        <a:pt x="57" y="99"/>
                      </a:lnTo>
                      <a:lnTo>
                        <a:pt x="57" y="91"/>
                      </a:lnTo>
                      <a:lnTo>
                        <a:pt x="53" y="87"/>
                      </a:lnTo>
                      <a:lnTo>
                        <a:pt x="60" y="80"/>
                      </a:lnTo>
                      <a:lnTo>
                        <a:pt x="60" y="80"/>
                      </a:lnTo>
                      <a:close/>
                      <a:moveTo>
                        <a:pt x="34" y="87"/>
                      </a:moveTo>
                      <a:lnTo>
                        <a:pt x="45" y="84"/>
                      </a:lnTo>
                      <a:lnTo>
                        <a:pt x="57" y="91"/>
                      </a:lnTo>
                      <a:lnTo>
                        <a:pt x="60" y="110"/>
                      </a:lnTo>
                      <a:lnTo>
                        <a:pt x="42" y="114"/>
                      </a:lnTo>
                      <a:lnTo>
                        <a:pt x="34" y="106"/>
                      </a:lnTo>
                      <a:lnTo>
                        <a:pt x="30" y="103"/>
                      </a:lnTo>
                      <a:lnTo>
                        <a:pt x="26" y="99"/>
                      </a:lnTo>
                      <a:lnTo>
                        <a:pt x="34" y="87"/>
                      </a:lnTo>
                      <a:lnTo>
                        <a:pt x="34" y="87"/>
                      </a:lnTo>
                      <a:close/>
                      <a:moveTo>
                        <a:pt x="11" y="95"/>
                      </a:moveTo>
                      <a:lnTo>
                        <a:pt x="23" y="91"/>
                      </a:lnTo>
                      <a:lnTo>
                        <a:pt x="30" y="103"/>
                      </a:lnTo>
                      <a:lnTo>
                        <a:pt x="38" y="118"/>
                      </a:lnTo>
                      <a:lnTo>
                        <a:pt x="15" y="122"/>
                      </a:lnTo>
                      <a:lnTo>
                        <a:pt x="0" y="106"/>
                      </a:lnTo>
                      <a:lnTo>
                        <a:pt x="11" y="95"/>
                      </a:lnTo>
                      <a:lnTo>
                        <a:pt x="11" y="95"/>
                      </a:lnTo>
                      <a:close/>
                      <a:moveTo>
                        <a:pt x="297" y="4"/>
                      </a:moveTo>
                      <a:lnTo>
                        <a:pt x="309" y="0"/>
                      </a:lnTo>
                      <a:lnTo>
                        <a:pt x="320" y="8"/>
                      </a:lnTo>
                      <a:lnTo>
                        <a:pt x="324" y="23"/>
                      </a:lnTo>
                      <a:lnTo>
                        <a:pt x="305" y="31"/>
                      </a:lnTo>
                      <a:lnTo>
                        <a:pt x="297" y="23"/>
                      </a:lnTo>
                      <a:lnTo>
                        <a:pt x="297" y="15"/>
                      </a:lnTo>
                      <a:lnTo>
                        <a:pt x="294" y="12"/>
                      </a:lnTo>
                      <a:lnTo>
                        <a:pt x="297" y="4"/>
                      </a:lnTo>
                      <a:lnTo>
                        <a:pt x="297" y="4"/>
                      </a:lnTo>
                      <a:close/>
                    </a:path>
                  </a:pathLst>
                </a:custGeom>
                <a:solidFill>
                  <a:srgbClr val="F4F4D1"/>
                </a:solidFill>
                <a:ln w="9525">
                  <a:noFill/>
                  <a:round/>
                  <a:headEnd/>
                  <a:tailEnd/>
                </a:ln>
              </p:spPr>
              <p:txBody>
                <a:bodyPr/>
                <a:lstStyle/>
                <a:p>
                  <a:endParaRPr lang="en-US"/>
                </a:p>
              </p:txBody>
            </p:sp>
            <p:sp>
              <p:nvSpPr>
                <p:cNvPr id="388328" name="Freeform 232"/>
                <p:cNvSpPr>
                  <a:spLocks noChangeAspect="1"/>
                </p:cNvSpPr>
                <p:nvPr/>
              </p:nvSpPr>
              <p:spPr bwMode="auto">
                <a:xfrm>
                  <a:off x="1368" y="3059"/>
                  <a:ext cx="34" cy="34"/>
                </a:xfrm>
                <a:custGeom>
                  <a:avLst/>
                  <a:gdLst/>
                  <a:ahLst/>
                  <a:cxnLst>
                    <a:cxn ang="0">
                      <a:pos x="8" y="4"/>
                    </a:cxn>
                    <a:cxn ang="0">
                      <a:pos x="19" y="0"/>
                    </a:cxn>
                    <a:cxn ang="0">
                      <a:pos x="30" y="11"/>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1"/>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8329" name="Freeform 233"/>
                <p:cNvSpPr>
                  <a:spLocks noChangeAspect="1"/>
                </p:cNvSpPr>
                <p:nvPr/>
              </p:nvSpPr>
              <p:spPr bwMode="auto">
                <a:xfrm>
                  <a:off x="1346" y="3070"/>
                  <a:ext cx="30" cy="31"/>
                </a:xfrm>
                <a:custGeom>
                  <a:avLst/>
                  <a:gdLst/>
                  <a:ahLst/>
                  <a:cxnLst>
                    <a:cxn ang="0">
                      <a:pos x="7" y="4"/>
                    </a:cxn>
                    <a:cxn ang="0">
                      <a:pos x="19" y="0"/>
                    </a:cxn>
                    <a:cxn ang="0">
                      <a:pos x="26" y="8"/>
                    </a:cxn>
                    <a:cxn ang="0">
                      <a:pos x="30" y="23"/>
                    </a:cxn>
                    <a:cxn ang="0">
                      <a:pos x="11" y="31"/>
                    </a:cxn>
                    <a:cxn ang="0">
                      <a:pos x="4" y="23"/>
                    </a:cxn>
                    <a:cxn ang="0">
                      <a:pos x="4" y="16"/>
                    </a:cxn>
                    <a:cxn ang="0">
                      <a:pos x="0" y="12"/>
                    </a:cxn>
                    <a:cxn ang="0">
                      <a:pos x="7" y="4"/>
                    </a:cxn>
                  </a:cxnLst>
                  <a:rect l="0" t="0" r="r" b="b"/>
                  <a:pathLst>
                    <a:path w="30" h="31">
                      <a:moveTo>
                        <a:pt x="7" y="4"/>
                      </a:moveTo>
                      <a:lnTo>
                        <a:pt x="19" y="0"/>
                      </a:lnTo>
                      <a:lnTo>
                        <a:pt x="26" y="8"/>
                      </a:lnTo>
                      <a:lnTo>
                        <a:pt x="30" y="23"/>
                      </a:lnTo>
                      <a:lnTo>
                        <a:pt x="11" y="31"/>
                      </a:lnTo>
                      <a:lnTo>
                        <a:pt x="4" y="23"/>
                      </a:lnTo>
                      <a:lnTo>
                        <a:pt x="4"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8330" name="Freeform 234"/>
                <p:cNvSpPr>
                  <a:spLocks noChangeAspect="1"/>
                </p:cNvSpPr>
                <p:nvPr/>
              </p:nvSpPr>
              <p:spPr bwMode="auto">
                <a:xfrm>
                  <a:off x="1319" y="3078"/>
                  <a:ext cx="34" cy="30"/>
                </a:xfrm>
                <a:custGeom>
                  <a:avLst/>
                  <a:gdLst/>
                  <a:ahLst/>
                  <a:cxnLst>
                    <a:cxn ang="0">
                      <a:pos x="8" y="4"/>
                    </a:cxn>
                    <a:cxn ang="0">
                      <a:pos x="19" y="0"/>
                    </a:cxn>
                    <a:cxn ang="0">
                      <a:pos x="31" y="8"/>
                    </a:cxn>
                    <a:cxn ang="0">
                      <a:pos x="34" y="23"/>
                    </a:cxn>
                    <a:cxn ang="0">
                      <a:pos x="15" y="30"/>
                    </a:cxn>
                    <a:cxn ang="0">
                      <a:pos x="8" y="23"/>
                    </a:cxn>
                    <a:cxn ang="0">
                      <a:pos x="4" y="15"/>
                    </a:cxn>
                    <a:cxn ang="0">
                      <a:pos x="0" y="11"/>
                    </a:cxn>
                    <a:cxn ang="0">
                      <a:pos x="8" y="4"/>
                    </a:cxn>
                  </a:cxnLst>
                  <a:rect l="0" t="0" r="r" b="b"/>
                  <a:pathLst>
                    <a:path w="34" h="30">
                      <a:moveTo>
                        <a:pt x="8" y="4"/>
                      </a:moveTo>
                      <a:lnTo>
                        <a:pt x="19" y="0"/>
                      </a:lnTo>
                      <a:lnTo>
                        <a:pt x="31" y="8"/>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8331" name="Freeform 235"/>
                <p:cNvSpPr>
                  <a:spLocks noChangeAspect="1"/>
                </p:cNvSpPr>
                <p:nvPr/>
              </p:nvSpPr>
              <p:spPr bwMode="auto">
                <a:xfrm>
                  <a:off x="1297" y="3086"/>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8332" name="Freeform 236"/>
                <p:cNvSpPr>
                  <a:spLocks noChangeAspect="1"/>
                </p:cNvSpPr>
                <p:nvPr/>
              </p:nvSpPr>
              <p:spPr bwMode="auto">
                <a:xfrm>
                  <a:off x="1270" y="3093"/>
                  <a:ext cx="34" cy="30"/>
                </a:xfrm>
                <a:custGeom>
                  <a:avLst/>
                  <a:gdLst/>
                  <a:ahLst/>
                  <a:cxnLst>
                    <a:cxn ang="0">
                      <a:pos x="8" y="4"/>
                    </a:cxn>
                    <a:cxn ang="0">
                      <a:pos x="19" y="0"/>
                    </a:cxn>
                    <a:cxn ang="0">
                      <a:pos x="31" y="8"/>
                    </a:cxn>
                    <a:cxn ang="0">
                      <a:pos x="34" y="23"/>
                    </a:cxn>
                    <a:cxn ang="0">
                      <a:pos x="16" y="30"/>
                    </a:cxn>
                    <a:cxn ang="0">
                      <a:pos x="8" y="23"/>
                    </a:cxn>
                    <a:cxn ang="0">
                      <a:pos x="8" y="15"/>
                    </a:cxn>
                    <a:cxn ang="0">
                      <a:pos x="0" y="11"/>
                    </a:cxn>
                    <a:cxn ang="0">
                      <a:pos x="8" y="4"/>
                    </a:cxn>
                  </a:cxnLst>
                  <a:rect l="0" t="0" r="r" b="b"/>
                  <a:pathLst>
                    <a:path w="34" h="30">
                      <a:moveTo>
                        <a:pt x="8" y="4"/>
                      </a:moveTo>
                      <a:lnTo>
                        <a:pt x="19" y="0"/>
                      </a:lnTo>
                      <a:lnTo>
                        <a:pt x="31" y="8"/>
                      </a:lnTo>
                      <a:lnTo>
                        <a:pt x="34" y="23"/>
                      </a:lnTo>
                      <a:lnTo>
                        <a:pt x="16"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8333" name="Freeform 237"/>
                <p:cNvSpPr>
                  <a:spLocks noChangeAspect="1"/>
                </p:cNvSpPr>
                <p:nvPr/>
              </p:nvSpPr>
              <p:spPr bwMode="auto">
                <a:xfrm>
                  <a:off x="1248" y="3101"/>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8334" name="Freeform 238"/>
                <p:cNvSpPr>
                  <a:spLocks noChangeAspect="1"/>
                </p:cNvSpPr>
                <p:nvPr/>
              </p:nvSpPr>
              <p:spPr bwMode="auto">
                <a:xfrm>
                  <a:off x="1225" y="3108"/>
                  <a:ext cx="34" cy="31"/>
                </a:xfrm>
                <a:custGeom>
                  <a:avLst/>
                  <a:gdLst/>
                  <a:ahLst/>
                  <a:cxnLst>
                    <a:cxn ang="0">
                      <a:pos x="8" y="4"/>
                    </a:cxn>
                    <a:cxn ang="0">
                      <a:pos x="19" y="0"/>
                    </a:cxn>
                    <a:cxn ang="0">
                      <a:pos x="27" y="8"/>
                    </a:cxn>
                    <a:cxn ang="0">
                      <a:pos x="34" y="23"/>
                    </a:cxn>
                    <a:cxn ang="0">
                      <a:pos x="12" y="31"/>
                    </a:cxn>
                    <a:cxn ang="0">
                      <a:pos x="8" y="23"/>
                    </a:cxn>
                    <a:cxn ang="0">
                      <a:pos x="4" y="15"/>
                    </a:cxn>
                    <a:cxn ang="0">
                      <a:pos x="0" y="12"/>
                    </a:cxn>
                    <a:cxn ang="0">
                      <a:pos x="8" y="4"/>
                    </a:cxn>
                  </a:cxnLst>
                  <a:rect l="0" t="0" r="r" b="b"/>
                  <a:pathLst>
                    <a:path w="34" h="31">
                      <a:moveTo>
                        <a:pt x="8" y="4"/>
                      </a:moveTo>
                      <a:lnTo>
                        <a:pt x="19" y="0"/>
                      </a:lnTo>
                      <a:lnTo>
                        <a:pt x="27" y="8"/>
                      </a:lnTo>
                      <a:lnTo>
                        <a:pt x="34" y="23"/>
                      </a:lnTo>
                      <a:lnTo>
                        <a:pt x="12" y="31"/>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8335" name="Freeform 239"/>
                <p:cNvSpPr>
                  <a:spLocks noChangeAspect="1"/>
                </p:cNvSpPr>
                <p:nvPr/>
              </p:nvSpPr>
              <p:spPr bwMode="auto">
                <a:xfrm>
                  <a:off x="1199" y="3116"/>
                  <a:ext cx="34" cy="30"/>
                </a:xfrm>
                <a:custGeom>
                  <a:avLst/>
                  <a:gdLst/>
                  <a:ahLst/>
                  <a:cxnLst>
                    <a:cxn ang="0">
                      <a:pos x="8" y="4"/>
                    </a:cxn>
                    <a:cxn ang="0">
                      <a:pos x="19" y="0"/>
                    </a:cxn>
                    <a:cxn ang="0">
                      <a:pos x="30" y="7"/>
                    </a:cxn>
                    <a:cxn ang="0">
                      <a:pos x="34" y="23"/>
                    </a:cxn>
                    <a:cxn ang="0">
                      <a:pos x="15" y="30"/>
                    </a:cxn>
                    <a:cxn ang="0">
                      <a:pos x="8" y="23"/>
                    </a:cxn>
                    <a:cxn ang="0">
                      <a:pos x="4" y="15"/>
                    </a:cxn>
                    <a:cxn ang="0">
                      <a:pos x="0" y="11"/>
                    </a:cxn>
                    <a:cxn ang="0">
                      <a:pos x="8" y="4"/>
                    </a:cxn>
                  </a:cxnLst>
                  <a:rect l="0" t="0" r="r" b="b"/>
                  <a:pathLst>
                    <a:path w="34" h="30">
                      <a:moveTo>
                        <a:pt x="8" y="4"/>
                      </a:moveTo>
                      <a:lnTo>
                        <a:pt x="19" y="0"/>
                      </a:lnTo>
                      <a:lnTo>
                        <a:pt x="30" y="7"/>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8336" name="Freeform 240"/>
                <p:cNvSpPr>
                  <a:spLocks noChangeAspect="1"/>
                </p:cNvSpPr>
                <p:nvPr/>
              </p:nvSpPr>
              <p:spPr bwMode="auto">
                <a:xfrm>
                  <a:off x="1176" y="3123"/>
                  <a:ext cx="34" cy="31"/>
                </a:xfrm>
                <a:custGeom>
                  <a:avLst/>
                  <a:gdLst/>
                  <a:ahLst/>
                  <a:cxnLst>
                    <a:cxn ang="0">
                      <a:pos x="8" y="4"/>
                    </a:cxn>
                    <a:cxn ang="0">
                      <a:pos x="19" y="0"/>
                    </a:cxn>
                    <a:cxn ang="0">
                      <a:pos x="27" y="8"/>
                    </a:cxn>
                    <a:cxn ang="0">
                      <a:pos x="34" y="23"/>
                    </a:cxn>
                    <a:cxn ang="0">
                      <a:pos x="12" y="31"/>
                    </a:cxn>
                    <a:cxn ang="0">
                      <a:pos x="8" y="23"/>
                    </a:cxn>
                    <a:cxn ang="0">
                      <a:pos x="4" y="16"/>
                    </a:cxn>
                    <a:cxn ang="0">
                      <a:pos x="0" y="12"/>
                    </a:cxn>
                    <a:cxn ang="0">
                      <a:pos x="8" y="4"/>
                    </a:cxn>
                  </a:cxnLst>
                  <a:rect l="0" t="0" r="r" b="b"/>
                  <a:pathLst>
                    <a:path w="34" h="31">
                      <a:moveTo>
                        <a:pt x="8" y="4"/>
                      </a:moveTo>
                      <a:lnTo>
                        <a:pt x="19" y="0"/>
                      </a:lnTo>
                      <a:lnTo>
                        <a:pt x="27" y="8"/>
                      </a:lnTo>
                      <a:lnTo>
                        <a:pt x="34" y="23"/>
                      </a:lnTo>
                      <a:lnTo>
                        <a:pt x="12"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8337" name="Freeform 241"/>
                <p:cNvSpPr>
                  <a:spLocks noChangeAspect="1"/>
                </p:cNvSpPr>
                <p:nvPr/>
              </p:nvSpPr>
              <p:spPr bwMode="auto">
                <a:xfrm>
                  <a:off x="1150" y="3131"/>
                  <a:ext cx="34" cy="30"/>
                </a:xfrm>
                <a:custGeom>
                  <a:avLst/>
                  <a:gdLst/>
                  <a:ahLst/>
                  <a:cxnLst>
                    <a:cxn ang="0">
                      <a:pos x="8" y="4"/>
                    </a:cxn>
                    <a:cxn ang="0">
                      <a:pos x="19" y="0"/>
                    </a:cxn>
                    <a:cxn ang="0">
                      <a:pos x="30" y="11"/>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11"/>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8338" name="Freeform 242"/>
                <p:cNvSpPr>
                  <a:spLocks noChangeAspect="1"/>
                </p:cNvSpPr>
                <p:nvPr/>
              </p:nvSpPr>
              <p:spPr bwMode="auto">
                <a:xfrm>
                  <a:off x="1127" y="3139"/>
                  <a:ext cx="34" cy="30"/>
                </a:xfrm>
                <a:custGeom>
                  <a:avLst/>
                  <a:gdLst/>
                  <a:ahLst/>
                  <a:cxnLst>
                    <a:cxn ang="0">
                      <a:pos x="8" y="3"/>
                    </a:cxn>
                    <a:cxn ang="0">
                      <a:pos x="19" y="0"/>
                    </a:cxn>
                    <a:cxn ang="0">
                      <a:pos x="31" y="11"/>
                    </a:cxn>
                    <a:cxn ang="0">
                      <a:pos x="34" y="26"/>
                    </a:cxn>
                    <a:cxn ang="0">
                      <a:pos x="16" y="30"/>
                    </a:cxn>
                    <a:cxn ang="0">
                      <a:pos x="8" y="22"/>
                    </a:cxn>
                    <a:cxn ang="0">
                      <a:pos x="4" y="19"/>
                    </a:cxn>
                    <a:cxn ang="0">
                      <a:pos x="0" y="15"/>
                    </a:cxn>
                    <a:cxn ang="0">
                      <a:pos x="8" y="3"/>
                    </a:cxn>
                  </a:cxnLst>
                  <a:rect l="0" t="0" r="r" b="b"/>
                  <a:pathLst>
                    <a:path w="34" h="30">
                      <a:moveTo>
                        <a:pt x="8" y="3"/>
                      </a:moveTo>
                      <a:lnTo>
                        <a:pt x="19" y="0"/>
                      </a:lnTo>
                      <a:lnTo>
                        <a:pt x="31" y="11"/>
                      </a:lnTo>
                      <a:lnTo>
                        <a:pt x="34" y="26"/>
                      </a:lnTo>
                      <a:lnTo>
                        <a:pt x="16" y="30"/>
                      </a:lnTo>
                      <a:lnTo>
                        <a:pt x="8" y="22"/>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88339" name="Freeform 243"/>
                <p:cNvSpPr>
                  <a:spLocks noChangeAspect="1"/>
                </p:cNvSpPr>
                <p:nvPr/>
              </p:nvSpPr>
              <p:spPr bwMode="auto">
                <a:xfrm>
                  <a:off x="1101" y="3146"/>
                  <a:ext cx="38" cy="31"/>
                </a:xfrm>
                <a:custGeom>
                  <a:avLst/>
                  <a:gdLst/>
                  <a:ahLst/>
                  <a:cxnLst>
                    <a:cxn ang="0">
                      <a:pos x="11" y="4"/>
                    </a:cxn>
                    <a:cxn ang="0">
                      <a:pos x="23" y="0"/>
                    </a:cxn>
                    <a:cxn ang="0">
                      <a:pos x="30" y="12"/>
                    </a:cxn>
                    <a:cxn ang="0">
                      <a:pos x="38" y="27"/>
                    </a:cxn>
                    <a:cxn ang="0">
                      <a:pos x="15" y="31"/>
                    </a:cxn>
                    <a:cxn ang="0">
                      <a:pos x="0" y="15"/>
                    </a:cxn>
                    <a:cxn ang="0">
                      <a:pos x="11" y="4"/>
                    </a:cxn>
                  </a:cxnLst>
                  <a:rect l="0" t="0" r="r" b="b"/>
                  <a:pathLst>
                    <a:path w="38" h="31">
                      <a:moveTo>
                        <a:pt x="11" y="4"/>
                      </a:moveTo>
                      <a:lnTo>
                        <a:pt x="23" y="0"/>
                      </a:lnTo>
                      <a:lnTo>
                        <a:pt x="30" y="12"/>
                      </a:lnTo>
                      <a:lnTo>
                        <a:pt x="38" y="27"/>
                      </a:lnTo>
                      <a:lnTo>
                        <a:pt x="15" y="31"/>
                      </a:lnTo>
                      <a:lnTo>
                        <a:pt x="0" y="15"/>
                      </a:lnTo>
                      <a:lnTo>
                        <a:pt x="11" y="4"/>
                      </a:lnTo>
                    </a:path>
                  </a:pathLst>
                </a:custGeom>
                <a:noFill/>
                <a:ln w="6350">
                  <a:solidFill>
                    <a:srgbClr val="000000"/>
                  </a:solidFill>
                  <a:prstDash val="solid"/>
                  <a:round/>
                  <a:headEnd/>
                  <a:tailEnd/>
                </a:ln>
              </p:spPr>
              <p:txBody>
                <a:bodyPr/>
                <a:lstStyle/>
                <a:p>
                  <a:endParaRPr lang="en-US"/>
                </a:p>
              </p:txBody>
            </p:sp>
            <p:sp>
              <p:nvSpPr>
                <p:cNvPr id="388340" name="Freeform 244"/>
                <p:cNvSpPr>
                  <a:spLocks noChangeAspect="1"/>
                </p:cNvSpPr>
                <p:nvPr/>
              </p:nvSpPr>
              <p:spPr bwMode="auto">
                <a:xfrm>
                  <a:off x="1391" y="3055"/>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8341" name="Freeform 245"/>
                <p:cNvSpPr>
                  <a:spLocks noChangeAspect="1" noEditPoints="1"/>
                </p:cNvSpPr>
                <p:nvPr/>
              </p:nvSpPr>
              <p:spPr bwMode="auto">
                <a:xfrm>
                  <a:off x="1101" y="3059"/>
                  <a:ext cx="309" cy="118"/>
                </a:xfrm>
                <a:custGeom>
                  <a:avLst/>
                  <a:gdLst/>
                  <a:ahLst/>
                  <a:cxnLst>
                    <a:cxn ang="0">
                      <a:pos x="305" y="23"/>
                    </a:cxn>
                    <a:cxn ang="0">
                      <a:pos x="297" y="11"/>
                    </a:cxn>
                    <a:cxn ang="0">
                      <a:pos x="297" y="0"/>
                    </a:cxn>
                    <a:cxn ang="0">
                      <a:pos x="309" y="8"/>
                    </a:cxn>
                    <a:cxn ang="0">
                      <a:pos x="282" y="30"/>
                    </a:cxn>
                    <a:cxn ang="0">
                      <a:pos x="271" y="19"/>
                    </a:cxn>
                    <a:cxn ang="0">
                      <a:pos x="275" y="8"/>
                    </a:cxn>
                    <a:cxn ang="0">
                      <a:pos x="282" y="15"/>
                    </a:cxn>
                    <a:cxn ang="0">
                      <a:pos x="256" y="38"/>
                    </a:cxn>
                    <a:cxn ang="0">
                      <a:pos x="249" y="27"/>
                    </a:cxn>
                    <a:cxn ang="0">
                      <a:pos x="252" y="15"/>
                    </a:cxn>
                    <a:cxn ang="0">
                      <a:pos x="260" y="23"/>
                    </a:cxn>
                    <a:cxn ang="0">
                      <a:pos x="233" y="45"/>
                    </a:cxn>
                    <a:cxn ang="0">
                      <a:pos x="226" y="34"/>
                    </a:cxn>
                    <a:cxn ang="0">
                      <a:pos x="226" y="23"/>
                    </a:cxn>
                    <a:cxn ang="0">
                      <a:pos x="237" y="30"/>
                    </a:cxn>
                    <a:cxn ang="0">
                      <a:pos x="207" y="57"/>
                    </a:cxn>
                    <a:cxn ang="0">
                      <a:pos x="200" y="42"/>
                    </a:cxn>
                    <a:cxn ang="0">
                      <a:pos x="203" y="30"/>
                    </a:cxn>
                    <a:cxn ang="0">
                      <a:pos x="211" y="38"/>
                    </a:cxn>
                    <a:cxn ang="0">
                      <a:pos x="185" y="64"/>
                    </a:cxn>
                    <a:cxn ang="0">
                      <a:pos x="177" y="49"/>
                    </a:cxn>
                    <a:cxn ang="0">
                      <a:pos x="181" y="38"/>
                    </a:cxn>
                    <a:cxn ang="0">
                      <a:pos x="188" y="45"/>
                    </a:cxn>
                    <a:cxn ang="0">
                      <a:pos x="162" y="72"/>
                    </a:cxn>
                    <a:cxn ang="0">
                      <a:pos x="151" y="57"/>
                    </a:cxn>
                    <a:cxn ang="0">
                      <a:pos x="154" y="45"/>
                    </a:cxn>
                    <a:cxn ang="0">
                      <a:pos x="162" y="53"/>
                    </a:cxn>
                    <a:cxn ang="0">
                      <a:pos x="136" y="80"/>
                    </a:cxn>
                    <a:cxn ang="0">
                      <a:pos x="128" y="64"/>
                    </a:cxn>
                    <a:cxn ang="0">
                      <a:pos x="132" y="53"/>
                    </a:cxn>
                    <a:cxn ang="0">
                      <a:pos x="139" y="61"/>
                    </a:cxn>
                    <a:cxn ang="0">
                      <a:pos x="113" y="87"/>
                    </a:cxn>
                    <a:cxn ang="0">
                      <a:pos x="106" y="72"/>
                    </a:cxn>
                    <a:cxn ang="0">
                      <a:pos x="106" y="61"/>
                    </a:cxn>
                    <a:cxn ang="0">
                      <a:pos x="117" y="68"/>
                    </a:cxn>
                    <a:cxn ang="0">
                      <a:pos x="87" y="95"/>
                    </a:cxn>
                    <a:cxn ang="0">
                      <a:pos x="79" y="80"/>
                    </a:cxn>
                    <a:cxn ang="0">
                      <a:pos x="83" y="68"/>
                    </a:cxn>
                    <a:cxn ang="0">
                      <a:pos x="90" y="76"/>
                    </a:cxn>
                    <a:cxn ang="0">
                      <a:pos x="64" y="102"/>
                    </a:cxn>
                    <a:cxn ang="0">
                      <a:pos x="57" y="87"/>
                    </a:cxn>
                    <a:cxn ang="0">
                      <a:pos x="60" y="76"/>
                    </a:cxn>
                    <a:cxn ang="0">
                      <a:pos x="68" y="83"/>
                    </a:cxn>
                    <a:cxn ang="0">
                      <a:pos x="42" y="110"/>
                    </a:cxn>
                    <a:cxn ang="0">
                      <a:pos x="34" y="95"/>
                    </a:cxn>
                    <a:cxn ang="0">
                      <a:pos x="34" y="83"/>
                    </a:cxn>
                    <a:cxn ang="0">
                      <a:pos x="45" y="91"/>
                    </a:cxn>
                    <a:cxn ang="0">
                      <a:pos x="15" y="118"/>
                    </a:cxn>
                    <a:cxn ang="0">
                      <a:pos x="11" y="91"/>
                    </a:cxn>
                    <a:cxn ang="0">
                      <a:pos x="19" y="99"/>
                    </a:cxn>
                  </a:cxnLst>
                  <a:rect l="0" t="0" r="r" b="b"/>
                  <a:pathLst>
                    <a:path w="309" h="118">
                      <a:moveTo>
                        <a:pt x="309" y="8"/>
                      </a:moveTo>
                      <a:lnTo>
                        <a:pt x="305" y="23"/>
                      </a:lnTo>
                      <a:lnTo>
                        <a:pt x="297" y="19"/>
                      </a:lnTo>
                      <a:lnTo>
                        <a:pt x="297" y="11"/>
                      </a:lnTo>
                      <a:lnTo>
                        <a:pt x="294" y="8"/>
                      </a:lnTo>
                      <a:lnTo>
                        <a:pt x="297" y="0"/>
                      </a:lnTo>
                      <a:lnTo>
                        <a:pt x="309" y="8"/>
                      </a:lnTo>
                      <a:lnTo>
                        <a:pt x="309" y="8"/>
                      </a:lnTo>
                      <a:close/>
                      <a:moveTo>
                        <a:pt x="282" y="15"/>
                      </a:moveTo>
                      <a:lnTo>
                        <a:pt x="282" y="30"/>
                      </a:lnTo>
                      <a:lnTo>
                        <a:pt x="275" y="23"/>
                      </a:lnTo>
                      <a:lnTo>
                        <a:pt x="271" y="19"/>
                      </a:lnTo>
                      <a:lnTo>
                        <a:pt x="267" y="15"/>
                      </a:lnTo>
                      <a:lnTo>
                        <a:pt x="275" y="8"/>
                      </a:lnTo>
                      <a:lnTo>
                        <a:pt x="282" y="15"/>
                      </a:lnTo>
                      <a:lnTo>
                        <a:pt x="282" y="15"/>
                      </a:lnTo>
                      <a:close/>
                      <a:moveTo>
                        <a:pt x="260" y="23"/>
                      </a:moveTo>
                      <a:lnTo>
                        <a:pt x="256" y="38"/>
                      </a:lnTo>
                      <a:lnTo>
                        <a:pt x="252" y="34"/>
                      </a:lnTo>
                      <a:lnTo>
                        <a:pt x="249" y="27"/>
                      </a:lnTo>
                      <a:lnTo>
                        <a:pt x="245" y="23"/>
                      </a:lnTo>
                      <a:lnTo>
                        <a:pt x="252" y="15"/>
                      </a:lnTo>
                      <a:lnTo>
                        <a:pt x="260" y="23"/>
                      </a:lnTo>
                      <a:lnTo>
                        <a:pt x="260" y="23"/>
                      </a:lnTo>
                      <a:close/>
                      <a:moveTo>
                        <a:pt x="237" y="30"/>
                      </a:moveTo>
                      <a:lnTo>
                        <a:pt x="233" y="45"/>
                      </a:lnTo>
                      <a:lnTo>
                        <a:pt x="226" y="42"/>
                      </a:lnTo>
                      <a:lnTo>
                        <a:pt x="226" y="34"/>
                      </a:lnTo>
                      <a:lnTo>
                        <a:pt x="222" y="30"/>
                      </a:lnTo>
                      <a:lnTo>
                        <a:pt x="226" y="23"/>
                      </a:lnTo>
                      <a:lnTo>
                        <a:pt x="237" y="30"/>
                      </a:lnTo>
                      <a:lnTo>
                        <a:pt x="237" y="30"/>
                      </a:lnTo>
                      <a:close/>
                      <a:moveTo>
                        <a:pt x="211" y="38"/>
                      </a:moveTo>
                      <a:lnTo>
                        <a:pt x="207" y="57"/>
                      </a:lnTo>
                      <a:lnTo>
                        <a:pt x="203" y="49"/>
                      </a:lnTo>
                      <a:lnTo>
                        <a:pt x="200" y="42"/>
                      </a:lnTo>
                      <a:lnTo>
                        <a:pt x="196" y="38"/>
                      </a:lnTo>
                      <a:lnTo>
                        <a:pt x="203" y="30"/>
                      </a:lnTo>
                      <a:lnTo>
                        <a:pt x="211" y="38"/>
                      </a:lnTo>
                      <a:lnTo>
                        <a:pt x="211" y="38"/>
                      </a:lnTo>
                      <a:close/>
                      <a:moveTo>
                        <a:pt x="188" y="45"/>
                      </a:moveTo>
                      <a:lnTo>
                        <a:pt x="185" y="64"/>
                      </a:lnTo>
                      <a:lnTo>
                        <a:pt x="177" y="57"/>
                      </a:lnTo>
                      <a:lnTo>
                        <a:pt x="177" y="49"/>
                      </a:lnTo>
                      <a:lnTo>
                        <a:pt x="173" y="45"/>
                      </a:lnTo>
                      <a:lnTo>
                        <a:pt x="181" y="38"/>
                      </a:lnTo>
                      <a:lnTo>
                        <a:pt x="188" y="45"/>
                      </a:lnTo>
                      <a:lnTo>
                        <a:pt x="188" y="45"/>
                      </a:lnTo>
                      <a:close/>
                      <a:moveTo>
                        <a:pt x="162" y="53"/>
                      </a:moveTo>
                      <a:lnTo>
                        <a:pt x="162" y="72"/>
                      </a:lnTo>
                      <a:lnTo>
                        <a:pt x="154" y="64"/>
                      </a:lnTo>
                      <a:lnTo>
                        <a:pt x="151" y="57"/>
                      </a:lnTo>
                      <a:lnTo>
                        <a:pt x="147" y="53"/>
                      </a:lnTo>
                      <a:lnTo>
                        <a:pt x="154" y="45"/>
                      </a:lnTo>
                      <a:lnTo>
                        <a:pt x="162" y="53"/>
                      </a:lnTo>
                      <a:lnTo>
                        <a:pt x="162" y="53"/>
                      </a:lnTo>
                      <a:close/>
                      <a:moveTo>
                        <a:pt x="139" y="61"/>
                      </a:moveTo>
                      <a:lnTo>
                        <a:pt x="136" y="80"/>
                      </a:lnTo>
                      <a:lnTo>
                        <a:pt x="132" y="72"/>
                      </a:lnTo>
                      <a:lnTo>
                        <a:pt x="128" y="64"/>
                      </a:lnTo>
                      <a:lnTo>
                        <a:pt x="124" y="61"/>
                      </a:lnTo>
                      <a:lnTo>
                        <a:pt x="132" y="53"/>
                      </a:lnTo>
                      <a:lnTo>
                        <a:pt x="139" y="61"/>
                      </a:lnTo>
                      <a:lnTo>
                        <a:pt x="139" y="61"/>
                      </a:lnTo>
                      <a:close/>
                      <a:moveTo>
                        <a:pt x="117" y="68"/>
                      </a:moveTo>
                      <a:lnTo>
                        <a:pt x="113" y="87"/>
                      </a:lnTo>
                      <a:lnTo>
                        <a:pt x="106" y="80"/>
                      </a:lnTo>
                      <a:lnTo>
                        <a:pt x="106" y="72"/>
                      </a:lnTo>
                      <a:lnTo>
                        <a:pt x="102" y="68"/>
                      </a:lnTo>
                      <a:lnTo>
                        <a:pt x="106" y="61"/>
                      </a:lnTo>
                      <a:lnTo>
                        <a:pt x="117" y="68"/>
                      </a:lnTo>
                      <a:lnTo>
                        <a:pt x="117" y="68"/>
                      </a:lnTo>
                      <a:close/>
                      <a:moveTo>
                        <a:pt x="90" y="76"/>
                      </a:moveTo>
                      <a:lnTo>
                        <a:pt x="87" y="95"/>
                      </a:lnTo>
                      <a:lnTo>
                        <a:pt x="83" y="87"/>
                      </a:lnTo>
                      <a:lnTo>
                        <a:pt x="79" y="80"/>
                      </a:lnTo>
                      <a:lnTo>
                        <a:pt x="75" y="76"/>
                      </a:lnTo>
                      <a:lnTo>
                        <a:pt x="83" y="68"/>
                      </a:lnTo>
                      <a:lnTo>
                        <a:pt x="90" y="76"/>
                      </a:lnTo>
                      <a:lnTo>
                        <a:pt x="90" y="76"/>
                      </a:lnTo>
                      <a:close/>
                      <a:moveTo>
                        <a:pt x="68" y="83"/>
                      </a:moveTo>
                      <a:lnTo>
                        <a:pt x="64" y="102"/>
                      </a:lnTo>
                      <a:lnTo>
                        <a:pt x="57" y="95"/>
                      </a:lnTo>
                      <a:lnTo>
                        <a:pt x="57" y="87"/>
                      </a:lnTo>
                      <a:lnTo>
                        <a:pt x="53" y="83"/>
                      </a:lnTo>
                      <a:lnTo>
                        <a:pt x="60" y="76"/>
                      </a:lnTo>
                      <a:lnTo>
                        <a:pt x="68" y="83"/>
                      </a:lnTo>
                      <a:lnTo>
                        <a:pt x="68" y="83"/>
                      </a:lnTo>
                      <a:close/>
                      <a:moveTo>
                        <a:pt x="45" y="91"/>
                      </a:moveTo>
                      <a:lnTo>
                        <a:pt x="42" y="110"/>
                      </a:lnTo>
                      <a:lnTo>
                        <a:pt x="34" y="102"/>
                      </a:lnTo>
                      <a:lnTo>
                        <a:pt x="34" y="95"/>
                      </a:lnTo>
                      <a:lnTo>
                        <a:pt x="26" y="91"/>
                      </a:lnTo>
                      <a:lnTo>
                        <a:pt x="34" y="83"/>
                      </a:lnTo>
                      <a:lnTo>
                        <a:pt x="45" y="91"/>
                      </a:lnTo>
                      <a:lnTo>
                        <a:pt x="45" y="91"/>
                      </a:lnTo>
                      <a:close/>
                      <a:moveTo>
                        <a:pt x="19" y="99"/>
                      </a:moveTo>
                      <a:lnTo>
                        <a:pt x="15" y="118"/>
                      </a:lnTo>
                      <a:lnTo>
                        <a:pt x="0" y="102"/>
                      </a:lnTo>
                      <a:lnTo>
                        <a:pt x="11" y="91"/>
                      </a:lnTo>
                      <a:lnTo>
                        <a:pt x="19" y="99"/>
                      </a:lnTo>
                      <a:lnTo>
                        <a:pt x="19" y="99"/>
                      </a:lnTo>
                      <a:close/>
                    </a:path>
                  </a:pathLst>
                </a:custGeom>
                <a:solidFill>
                  <a:srgbClr val="E2E2BF"/>
                </a:solidFill>
                <a:ln w="9525">
                  <a:noFill/>
                  <a:round/>
                  <a:headEnd/>
                  <a:tailEnd/>
                </a:ln>
              </p:spPr>
              <p:txBody>
                <a:bodyPr/>
                <a:lstStyle/>
                <a:p>
                  <a:endParaRPr lang="en-US"/>
                </a:p>
              </p:txBody>
            </p:sp>
            <p:sp>
              <p:nvSpPr>
                <p:cNvPr id="388342" name="Freeform 246"/>
                <p:cNvSpPr>
                  <a:spLocks noChangeAspect="1" noEditPoints="1"/>
                </p:cNvSpPr>
                <p:nvPr/>
              </p:nvSpPr>
              <p:spPr bwMode="auto">
                <a:xfrm>
                  <a:off x="1112" y="3055"/>
                  <a:ext cx="309" cy="106"/>
                </a:xfrm>
                <a:custGeom>
                  <a:avLst/>
                  <a:gdLst/>
                  <a:ahLst/>
                  <a:cxnLst>
                    <a:cxn ang="0">
                      <a:pos x="298" y="12"/>
                    </a:cxn>
                    <a:cxn ang="0">
                      <a:pos x="298" y="0"/>
                    </a:cxn>
                    <a:cxn ang="0">
                      <a:pos x="286" y="4"/>
                    </a:cxn>
                    <a:cxn ang="0">
                      <a:pos x="271" y="19"/>
                    </a:cxn>
                    <a:cxn ang="0">
                      <a:pos x="275" y="8"/>
                    </a:cxn>
                    <a:cxn ang="0">
                      <a:pos x="264" y="12"/>
                    </a:cxn>
                    <a:cxn ang="0">
                      <a:pos x="249" y="27"/>
                    </a:cxn>
                    <a:cxn ang="0">
                      <a:pos x="253" y="15"/>
                    </a:cxn>
                    <a:cxn ang="0">
                      <a:pos x="241" y="19"/>
                    </a:cxn>
                    <a:cxn ang="0">
                      <a:pos x="226" y="34"/>
                    </a:cxn>
                    <a:cxn ang="0">
                      <a:pos x="226" y="23"/>
                    </a:cxn>
                    <a:cxn ang="0">
                      <a:pos x="215" y="27"/>
                    </a:cxn>
                    <a:cxn ang="0">
                      <a:pos x="200" y="42"/>
                    </a:cxn>
                    <a:cxn ang="0">
                      <a:pos x="204" y="31"/>
                    </a:cxn>
                    <a:cxn ang="0">
                      <a:pos x="192" y="34"/>
                    </a:cxn>
                    <a:cxn ang="0">
                      <a:pos x="177" y="49"/>
                    </a:cxn>
                    <a:cxn ang="0">
                      <a:pos x="181" y="38"/>
                    </a:cxn>
                    <a:cxn ang="0">
                      <a:pos x="170" y="42"/>
                    </a:cxn>
                    <a:cxn ang="0">
                      <a:pos x="155" y="57"/>
                    </a:cxn>
                    <a:cxn ang="0">
                      <a:pos x="155" y="46"/>
                    </a:cxn>
                    <a:cxn ang="0">
                      <a:pos x="143" y="49"/>
                    </a:cxn>
                    <a:cxn ang="0">
                      <a:pos x="128" y="65"/>
                    </a:cxn>
                    <a:cxn ang="0">
                      <a:pos x="132" y="53"/>
                    </a:cxn>
                    <a:cxn ang="0">
                      <a:pos x="121" y="57"/>
                    </a:cxn>
                    <a:cxn ang="0">
                      <a:pos x="106" y="72"/>
                    </a:cxn>
                    <a:cxn ang="0">
                      <a:pos x="106" y="61"/>
                    </a:cxn>
                    <a:cxn ang="0">
                      <a:pos x="95" y="65"/>
                    </a:cxn>
                    <a:cxn ang="0">
                      <a:pos x="79" y="84"/>
                    </a:cxn>
                    <a:cxn ang="0">
                      <a:pos x="83" y="68"/>
                    </a:cxn>
                    <a:cxn ang="0">
                      <a:pos x="72" y="72"/>
                    </a:cxn>
                    <a:cxn ang="0">
                      <a:pos x="57" y="87"/>
                    </a:cxn>
                    <a:cxn ang="0">
                      <a:pos x="61" y="76"/>
                    </a:cxn>
                    <a:cxn ang="0">
                      <a:pos x="49" y="80"/>
                    </a:cxn>
                    <a:cxn ang="0">
                      <a:pos x="34" y="99"/>
                    </a:cxn>
                    <a:cxn ang="0">
                      <a:pos x="34" y="84"/>
                    </a:cxn>
                    <a:cxn ang="0">
                      <a:pos x="23" y="87"/>
                    </a:cxn>
                    <a:cxn ang="0">
                      <a:pos x="8" y="106"/>
                    </a:cxn>
                    <a:cxn ang="0">
                      <a:pos x="12" y="91"/>
                    </a:cxn>
                    <a:cxn ang="0">
                      <a:pos x="0" y="95"/>
                    </a:cxn>
                  </a:cxnLst>
                  <a:rect l="0" t="0" r="r" b="b"/>
                  <a:pathLst>
                    <a:path w="309" h="106">
                      <a:moveTo>
                        <a:pt x="286" y="4"/>
                      </a:moveTo>
                      <a:lnTo>
                        <a:pt x="298" y="12"/>
                      </a:lnTo>
                      <a:lnTo>
                        <a:pt x="309" y="8"/>
                      </a:lnTo>
                      <a:lnTo>
                        <a:pt x="298" y="0"/>
                      </a:lnTo>
                      <a:lnTo>
                        <a:pt x="286" y="4"/>
                      </a:lnTo>
                      <a:lnTo>
                        <a:pt x="286" y="4"/>
                      </a:lnTo>
                      <a:close/>
                      <a:moveTo>
                        <a:pt x="264" y="12"/>
                      </a:moveTo>
                      <a:lnTo>
                        <a:pt x="271" y="19"/>
                      </a:lnTo>
                      <a:lnTo>
                        <a:pt x="283" y="15"/>
                      </a:lnTo>
                      <a:lnTo>
                        <a:pt x="275" y="8"/>
                      </a:lnTo>
                      <a:lnTo>
                        <a:pt x="264" y="12"/>
                      </a:lnTo>
                      <a:lnTo>
                        <a:pt x="264" y="12"/>
                      </a:lnTo>
                      <a:close/>
                      <a:moveTo>
                        <a:pt x="241" y="19"/>
                      </a:moveTo>
                      <a:lnTo>
                        <a:pt x="249" y="27"/>
                      </a:lnTo>
                      <a:lnTo>
                        <a:pt x="260" y="23"/>
                      </a:lnTo>
                      <a:lnTo>
                        <a:pt x="253" y="15"/>
                      </a:lnTo>
                      <a:lnTo>
                        <a:pt x="241" y="19"/>
                      </a:lnTo>
                      <a:lnTo>
                        <a:pt x="241" y="19"/>
                      </a:lnTo>
                      <a:close/>
                      <a:moveTo>
                        <a:pt x="215" y="27"/>
                      </a:moveTo>
                      <a:lnTo>
                        <a:pt x="226" y="34"/>
                      </a:lnTo>
                      <a:lnTo>
                        <a:pt x="238" y="31"/>
                      </a:lnTo>
                      <a:lnTo>
                        <a:pt x="226" y="23"/>
                      </a:lnTo>
                      <a:lnTo>
                        <a:pt x="215" y="27"/>
                      </a:lnTo>
                      <a:lnTo>
                        <a:pt x="215" y="27"/>
                      </a:lnTo>
                      <a:close/>
                      <a:moveTo>
                        <a:pt x="192" y="34"/>
                      </a:moveTo>
                      <a:lnTo>
                        <a:pt x="200" y="42"/>
                      </a:lnTo>
                      <a:lnTo>
                        <a:pt x="211" y="38"/>
                      </a:lnTo>
                      <a:lnTo>
                        <a:pt x="204" y="31"/>
                      </a:lnTo>
                      <a:lnTo>
                        <a:pt x="192" y="34"/>
                      </a:lnTo>
                      <a:lnTo>
                        <a:pt x="192" y="34"/>
                      </a:lnTo>
                      <a:close/>
                      <a:moveTo>
                        <a:pt x="170" y="42"/>
                      </a:moveTo>
                      <a:lnTo>
                        <a:pt x="177" y="49"/>
                      </a:lnTo>
                      <a:lnTo>
                        <a:pt x="189" y="46"/>
                      </a:lnTo>
                      <a:lnTo>
                        <a:pt x="181" y="38"/>
                      </a:lnTo>
                      <a:lnTo>
                        <a:pt x="170" y="42"/>
                      </a:lnTo>
                      <a:lnTo>
                        <a:pt x="170" y="42"/>
                      </a:lnTo>
                      <a:close/>
                      <a:moveTo>
                        <a:pt x="143" y="49"/>
                      </a:moveTo>
                      <a:lnTo>
                        <a:pt x="155" y="57"/>
                      </a:lnTo>
                      <a:lnTo>
                        <a:pt x="166" y="53"/>
                      </a:lnTo>
                      <a:lnTo>
                        <a:pt x="155" y="46"/>
                      </a:lnTo>
                      <a:lnTo>
                        <a:pt x="143" y="49"/>
                      </a:lnTo>
                      <a:lnTo>
                        <a:pt x="143" y="49"/>
                      </a:lnTo>
                      <a:close/>
                      <a:moveTo>
                        <a:pt x="121" y="57"/>
                      </a:moveTo>
                      <a:lnTo>
                        <a:pt x="128" y="65"/>
                      </a:lnTo>
                      <a:lnTo>
                        <a:pt x="140" y="61"/>
                      </a:lnTo>
                      <a:lnTo>
                        <a:pt x="132" y="53"/>
                      </a:lnTo>
                      <a:lnTo>
                        <a:pt x="121" y="57"/>
                      </a:lnTo>
                      <a:lnTo>
                        <a:pt x="121" y="57"/>
                      </a:lnTo>
                      <a:close/>
                      <a:moveTo>
                        <a:pt x="95" y="65"/>
                      </a:moveTo>
                      <a:lnTo>
                        <a:pt x="106" y="72"/>
                      </a:lnTo>
                      <a:lnTo>
                        <a:pt x="117" y="68"/>
                      </a:lnTo>
                      <a:lnTo>
                        <a:pt x="106" y="61"/>
                      </a:lnTo>
                      <a:lnTo>
                        <a:pt x="95" y="65"/>
                      </a:lnTo>
                      <a:lnTo>
                        <a:pt x="95" y="65"/>
                      </a:lnTo>
                      <a:close/>
                      <a:moveTo>
                        <a:pt x="72" y="72"/>
                      </a:moveTo>
                      <a:lnTo>
                        <a:pt x="79" y="84"/>
                      </a:lnTo>
                      <a:lnTo>
                        <a:pt x="91" y="80"/>
                      </a:lnTo>
                      <a:lnTo>
                        <a:pt x="83" y="68"/>
                      </a:lnTo>
                      <a:lnTo>
                        <a:pt x="72" y="72"/>
                      </a:lnTo>
                      <a:lnTo>
                        <a:pt x="72" y="72"/>
                      </a:lnTo>
                      <a:close/>
                      <a:moveTo>
                        <a:pt x="49" y="80"/>
                      </a:moveTo>
                      <a:lnTo>
                        <a:pt x="57" y="87"/>
                      </a:lnTo>
                      <a:lnTo>
                        <a:pt x="68" y="87"/>
                      </a:lnTo>
                      <a:lnTo>
                        <a:pt x="61" y="76"/>
                      </a:lnTo>
                      <a:lnTo>
                        <a:pt x="49" y="80"/>
                      </a:lnTo>
                      <a:lnTo>
                        <a:pt x="49" y="80"/>
                      </a:lnTo>
                      <a:close/>
                      <a:moveTo>
                        <a:pt x="23" y="87"/>
                      </a:moveTo>
                      <a:lnTo>
                        <a:pt x="34" y="99"/>
                      </a:lnTo>
                      <a:lnTo>
                        <a:pt x="46" y="95"/>
                      </a:lnTo>
                      <a:lnTo>
                        <a:pt x="34" y="84"/>
                      </a:lnTo>
                      <a:lnTo>
                        <a:pt x="23" y="87"/>
                      </a:lnTo>
                      <a:lnTo>
                        <a:pt x="23" y="87"/>
                      </a:lnTo>
                      <a:close/>
                      <a:moveTo>
                        <a:pt x="0" y="95"/>
                      </a:moveTo>
                      <a:lnTo>
                        <a:pt x="8" y="106"/>
                      </a:lnTo>
                      <a:lnTo>
                        <a:pt x="19" y="103"/>
                      </a:lnTo>
                      <a:lnTo>
                        <a:pt x="12" y="91"/>
                      </a:lnTo>
                      <a:lnTo>
                        <a:pt x="0" y="95"/>
                      </a:lnTo>
                      <a:lnTo>
                        <a:pt x="0" y="95"/>
                      </a:lnTo>
                      <a:close/>
                    </a:path>
                  </a:pathLst>
                </a:custGeom>
                <a:solidFill>
                  <a:srgbClr val="FCFCD8"/>
                </a:solidFill>
                <a:ln w="9525">
                  <a:noFill/>
                  <a:round/>
                  <a:headEnd/>
                  <a:tailEnd/>
                </a:ln>
              </p:spPr>
              <p:txBody>
                <a:bodyPr/>
                <a:lstStyle/>
                <a:p>
                  <a:endParaRPr lang="en-US"/>
                </a:p>
              </p:txBody>
            </p:sp>
            <p:sp>
              <p:nvSpPr>
                <p:cNvPr id="388343" name="Freeform 247"/>
                <p:cNvSpPr>
                  <a:spLocks noChangeAspect="1"/>
                </p:cNvSpPr>
                <p:nvPr/>
              </p:nvSpPr>
              <p:spPr bwMode="auto">
                <a:xfrm>
                  <a:off x="1632" y="2945"/>
                  <a:ext cx="165" cy="118"/>
                </a:xfrm>
                <a:custGeom>
                  <a:avLst/>
                  <a:gdLst/>
                  <a:ahLst/>
                  <a:cxnLst>
                    <a:cxn ang="0">
                      <a:pos x="165" y="118"/>
                    </a:cxn>
                    <a:cxn ang="0">
                      <a:pos x="158" y="114"/>
                    </a:cxn>
                    <a:cxn ang="0">
                      <a:pos x="154" y="114"/>
                    </a:cxn>
                    <a:cxn ang="0">
                      <a:pos x="147" y="110"/>
                    </a:cxn>
                    <a:cxn ang="0">
                      <a:pos x="143" y="106"/>
                    </a:cxn>
                    <a:cxn ang="0">
                      <a:pos x="135" y="103"/>
                    </a:cxn>
                    <a:cxn ang="0">
                      <a:pos x="132" y="99"/>
                    </a:cxn>
                    <a:cxn ang="0">
                      <a:pos x="124" y="95"/>
                    </a:cxn>
                    <a:cxn ang="0">
                      <a:pos x="120" y="91"/>
                    </a:cxn>
                    <a:cxn ang="0">
                      <a:pos x="113" y="87"/>
                    </a:cxn>
                    <a:cxn ang="0">
                      <a:pos x="109" y="84"/>
                    </a:cxn>
                    <a:cxn ang="0">
                      <a:pos x="101" y="84"/>
                    </a:cxn>
                    <a:cxn ang="0">
                      <a:pos x="98" y="80"/>
                    </a:cxn>
                    <a:cxn ang="0">
                      <a:pos x="90" y="76"/>
                    </a:cxn>
                    <a:cxn ang="0">
                      <a:pos x="86" y="72"/>
                    </a:cxn>
                    <a:cxn ang="0">
                      <a:pos x="83" y="68"/>
                    </a:cxn>
                    <a:cxn ang="0">
                      <a:pos x="75" y="65"/>
                    </a:cxn>
                    <a:cxn ang="0">
                      <a:pos x="71" y="61"/>
                    </a:cxn>
                    <a:cxn ang="0">
                      <a:pos x="64" y="57"/>
                    </a:cxn>
                    <a:cxn ang="0">
                      <a:pos x="60" y="53"/>
                    </a:cxn>
                    <a:cxn ang="0">
                      <a:pos x="56" y="49"/>
                    </a:cxn>
                    <a:cxn ang="0">
                      <a:pos x="49" y="46"/>
                    </a:cxn>
                    <a:cxn ang="0">
                      <a:pos x="45" y="42"/>
                    </a:cxn>
                    <a:cxn ang="0">
                      <a:pos x="41" y="34"/>
                    </a:cxn>
                    <a:cxn ang="0">
                      <a:pos x="34" y="30"/>
                    </a:cxn>
                    <a:cxn ang="0">
                      <a:pos x="30" y="27"/>
                    </a:cxn>
                    <a:cxn ang="0">
                      <a:pos x="26" y="23"/>
                    </a:cxn>
                    <a:cxn ang="0">
                      <a:pos x="22" y="19"/>
                    </a:cxn>
                    <a:cxn ang="0">
                      <a:pos x="15" y="15"/>
                    </a:cxn>
                    <a:cxn ang="0">
                      <a:pos x="11" y="11"/>
                    </a:cxn>
                    <a:cxn ang="0">
                      <a:pos x="7" y="8"/>
                    </a:cxn>
                    <a:cxn ang="0">
                      <a:pos x="4" y="4"/>
                    </a:cxn>
                    <a:cxn ang="0">
                      <a:pos x="0" y="0"/>
                    </a:cxn>
                    <a:cxn ang="0">
                      <a:pos x="165" y="118"/>
                    </a:cxn>
                  </a:cxnLst>
                  <a:rect l="0" t="0" r="r" b="b"/>
                  <a:pathLst>
                    <a:path w="165" h="118">
                      <a:moveTo>
                        <a:pt x="165" y="118"/>
                      </a:moveTo>
                      <a:lnTo>
                        <a:pt x="158" y="114"/>
                      </a:lnTo>
                      <a:lnTo>
                        <a:pt x="154" y="114"/>
                      </a:lnTo>
                      <a:lnTo>
                        <a:pt x="147" y="110"/>
                      </a:lnTo>
                      <a:lnTo>
                        <a:pt x="143" y="106"/>
                      </a:lnTo>
                      <a:lnTo>
                        <a:pt x="135" y="103"/>
                      </a:lnTo>
                      <a:lnTo>
                        <a:pt x="132" y="99"/>
                      </a:lnTo>
                      <a:lnTo>
                        <a:pt x="124" y="95"/>
                      </a:lnTo>
                      <a:lnTo>
                        <a:pt x="120" y="91"/>
                      </a:lnTo>
                      <a:lnTo>
                        <a:pt x="113" y="87"/>
                      </a:lnTo>
                      <a:lnTo>
                        <a:pt x="109" y="84"/>
                      </a:lnTo>
                      <a:lnTo>
                        <a:pt x="101" y="84"/>
                      </a:lnTo>
                      <a:lnTo>
                        <a:pt x="98" y="80"/>
                      </a:lnTo>
                      <a:lnTo>
                        <a:pt x="90" y="76"/>
                      </a:lnTo>
                      <a:lnTo>
                        <a:pt x="86" y="72"/>
                      </a:lnTo>
                      <a:lnTo>
                        <a:pt x="83" y="68"/>
                      </a:lnTo>
                      <a:lnTo>
                        <a:pt x="75" y="65"/>
                      </a:lnTo>
                      <a:lnTo>
                        <a:pt x="71" y="61"/>
                      </a:lnTo>
                      <a:lnTo>
                        <a:pt x="64" y="57"/>
                      </a:lnTo>
                      <a:lnTo>
                        <a:pt x="60" y="53"/>
                      </a:lnTo>
                      <a:lnTo>
                        <a:pt x="56" y="49"/>
                      </a:lnTo>
                      <a:lnTo>
                        <a:pt x="49" y="46"/>
                      </a:lnTo>
                      <a:lnTo>
                        <a:pt x="45" y="42"/>
                      </a:lnTo>
                      <a:lnTo>
                        <a:pt x="41" y="34"/>
                      </a:lnTo>
                      <a:lnTo>
                        <a:pt x="34" y="30"/>
                      </a:lnTo>
                      <a:lnTo>
                        <a:pt x="30" y="27"/>
                      </a:lnTo>
                      <a:lnTo>
                        <a:pt x="26" y="23"/>
                      </a:lnTo>
                      <a:lnTo>
                        <a:pt x="22" y="19"/>
                      </a:lnTo>
                      <a:lnTo>
                        <a:pt x="15" y="15"/>
                      </a:lnTo>
                      <a:lnTo>
                        <a:pt x="11" y="11"/>
                      </a:lnTo>
                      <a:lnTo>
                        <a:pt x="7" y="8"/>
                      </a:lnTo>
                      <a:lnTo>
                        <a:pt x="4" y="4"/>
                      </a:lnTo>
                      <a:lnTo>
                        <a:pt x="0" y="0"/>
                      </a:lnTo>
                      <a:lnTo>
                        <a:pt x="165" y="118"/>
                      </a:lnTo>
                      <a:close/>
                    </a:path>
                  </a:pathLst>
                </a:custGeom>
                <a:solidFill>
                  <a:srgbClr val="E2E2BF"/>
                </a:solidFill>
                <a:ln w="9525">
                  <a:noFill/>
                  <a:round/>
                  <a:headEnd/>
                  <a:tailEnd/>
                </a:ln>
              </p:spPr>
              <p:txBody>
                <a:bodyPr/>
                <a:lstStyle/>
                <a:p>
                  <a:endParaRPr lang="en-US"/>
                </a:p>
              </p:txBody>
            </p:sp>
            <p:sp>
              <p:nvSpPr>
                <p:cNvPr id="388344" name="Freeform 248"/>
                <p:cNvSpPr>
                  <a:spLocks noChangeAspect="1"/>
                </p:cNvSpPr>
                <p:nvPr/>
              </p:nvSpPr>
              <p:spPr bwMode="auto">
                <a:xfrm>
                  <a:off x="1632" y="2941"/>
                  <a:ext cx="165" cy="126"/>
                </a:xfrm>
                <a:custGeom>
                  <a:avLst/>
                  <a:gdLst/>
                  <a:ahLst/>
                  <a:cxnLst>
                    <a:cxn ang="0">
                      <a:pos x="0" y="0"/>
                    </a:cxn>
                    <a:cxn ang="0">
                      <a:pos x="7" y="12"/>
                    </a:cxn>
                    <a:cxn ang="0">
                      <a:pos x="15" y="19"/>
                    </a:cxn>
                    <a:cxn ang="0">
                      <a:pos x="26" y="27"/>
                    </a:cxn>
                    <a:cxn ang="0">
                      <a:pos x="34" y="34"/>
                    </a:cxn>
                    <a:cxn ang="0">
                      <a:pos x="45" y="46"/>
                    </a:cxn>
                    <a:cxn ang="0">
                      <a:pos x="56" y="53"/>
                    </a:cxn>
                    <a:cxn ang="0">
                      <a:pos x="64" y="61"/>
                    </a:cxn>
                    <a:cxn ang="0">
                      <a:pos x="75" y="69"/>
                    </a:cxn>
                    <a:cxn ang="0">
                      <a:pos x="86" y="76"/>
                    </a:cxn>
                    <a:cxn ang="0">
                      <a:pos x="98" y="84"/>
                    </a:cxn>
                    <a:cxn ang="0">
                      <a:pos x="109" y="91"/>
                    </a:cxn>
                    <a:cxn ang="0">
                      <a:pos x="120" y="99"/>
                    </a:cxn>
                    <a:cxn ang="0">
                      <a:pos x="128" y="103"/>
                    </a:cxn>
                    <a:cxn ang="0">
                      <a:pos x="139" y="110"/>
                    </a:cxn>
                    <a:cxn ang="0">
                      <a:pos x="150" y="118"/>
                    </a:cxn>
                    <a:cxn ang="0">
                      <a:pos x="162" y="126"/>
                    </a:cxn>
                    <a:cxn ang="0">
                      <a:pos x="158" y="122"/>
                    </a:cxn>
                    <a:cxn ang="0">
                      <a:pos x="147" y="114"/>
                    </a:cxn>
                    <a:cxn ang="0">
                      <a:pos x="135" y="107"/>
                    </a:cxn>
                    <a:cxn ang="0">
                      <a:pos x="124" y="99"/>
                    </a:cxn>
                    <a:cxn ang="0">
                      <a:pos x="113" y="91"/>
                    </a:cxn>
                    <a:cxn ang="0">
                      <a:pos x="101" y="88"/>
                    </a:cxn>
                    <a:cxn ang="0">
                      <a:pos x="94" y="80"/>
                    </a:cxn>
                    <a:cxn ang="0">
                      <a:pos x="83" y="72"/>
                    </a:cxn>
                    <a:cxn ang="0">
                      <a:pos x="71" y="65"/>
                    </a:cxn>
                    <a:cxn ang="0">
                      <a:pos x="60" y="53"/>
                    </a:cxn>
                    <a:cxn ang="0">
                      <a:pos x="49" y="46"/>
                    </a:cxn>
                    <a:cxn ang="0">
                      <a:pos x="41" y="38"/>
                    </a:cxn>
                    <a:cxn ang="0">
                      <a:pos x="30" y="31"/>
                    </a:cxn>
                    <a:cxn ang="0">
                      <a:pos x="22" y="23"/>
                    </a:cxn>
                    <a:cxn ang="0">
                      <a:pos x="11" y="15"/>
                    </a:cxn>
                    <a:cxn ang="0">
                      <a:pos x="4" y="4"/>
                    </a:cxn>
                    <a:cxn ang="0">
                      <a:pos x="0" y="0"/>
                    </a:cxn>
                    <a:cxn ang="0">
                      <a:pos x="0" y="0"/>
                    </a:cxn>
                    <a:cxn ang="0">
                      <a:pos x="0" y="0"/>
                    </a:cxn>
                    <a:cxn ang="0">
                      <a:pos x="0" y="0"/>
                    </a:cxn>
                  </a:cxnLst>
                  <a:rect l="0" t="0" r="r" b="b"/>
                  <a:pathLst>
                    <a:path w="165" h="126">
                      <a:moveTo>
                        <a:pt x="0" y="0"/>
                      </a:moveTo>
                      <a:lnTo>
                        <a:pt x="0" y="0"/>
                      </a:lnTo>
                      <a:lnTo>
                        <a:pt x="4" y="8"/>
                      </a:lnTo>
                      <a:lnTo>
                        <a:pt x="7" y="12"/>
                      </a:lnTo>
                      <a:lnTo>
                        <a:pt x="11" y="15"/>
                      </a:lnTo>
                      <a:lnTo>
                        <a:pt x="15" y="19"/>
                      </a:lnTo>
                      <a:lnTo>
                        <a:pt x="22" y="23"/>
                      </a:lnTo>
                      <a:lnTo>
                        <a:pt x="26" y="27"/>
                      </a:lnTo>
                      <a:lnTo>
                        <a:pt x="30" y="31"/>
                      </a:lnTo>
                      <a:lnTo>
                        <a:pt x="34" y="34"/>
                      </a:lnTo>
                      <a:lnTo>
                        <a:pt x="41" y="38"/>
                      </a:lnTo>
                      <a:lnTo>
                        <a:pt x="45" y="46"/>
                      </a:lnTo>
                      <a:lnTo>
                        <a:pt x="49" y="50"/>
                      </a:lnTo>
                      <a:lnTo>
                        <a:pt x="56" y="53"/>
                      </a:lnTo>
                      <a:lnTo>
                        <a:pt x="60" y="57"/>
                      </a:lnTo>
                      <a:lnTo>
                        <a:pt x="64" y="61"/>
                      </a:lnTo>
                      <a:lnTo>
                        <a:pt x="71" y="65"/>
                      </a:lnTo>
                      <a:lnTo>
                        <a:pt x="75" y="69"/>
                      </a:lnTo>
                      <a:lnTo>
                        <a:pt x="79" y="72"/>
                      </a:lnTo>
                      <a:lnTo>
                        <a:pt x="86" y="76"/>
                      </a:lnTo>
                      <a:lnTo>
                        <a:pt x="90" y="80"/>
                      </a:lnTo>
                      <a:lnTo>
                        <a:pt x="98" y="84"/>
                      </a:lnTo>
                      <a:lnTo>
                        <a:pt x="101" y="88"/>
                      </a:lnTo>
                      <a:lnTo>
                        <a:pt x="109" y="91"/>
                      </a:lnTo>
                      <a:lnTo>
                        <a:pt x="113" y="95"/>
                      </a:lnTo>
                      <a:lnTo>
                        <a:pt x="120" y="99"/>
                      </a:lnTo>
                      <a:lnTo>
                        <a:pt x="124" y="103"/>
                      </a:lnTo>
                      <a:lnTo>
                        <a:pt x="128" y="103"/>
                      </a:lnTo>
                      <a:lnTo>
                        <a:pt x="135" y="107"/>
                      </a:lnTo>
                      <a:lnTo>
                        <a:pt x="139" y="110"/>
                      </a:lnTo>
                      <a:lnTo>
                        <a:pt x="147" y="114"/>
                      </a:lnTo>
                      <a:lnTo>
                        <a:pt x="150" y="118"/>
                      </a:lnTo>
                      <a:lnTo>
                        <a:pt x="158" y="122"/>
                      </a:lnTo>
                      <a:lnTo>
                        <a:pt x="162" y="126"/>
                      </a:lnTo>
                      <a:lnTo>
                        <a:pt x="165" y="122"/>
                      </a:lnTo>
                      <a:lnTo>
                        <a:pt x="158" y="122"/>
                      </a:lnTo>
                      <a:lnTo>
                        <a:pt x="154" y="118"/>
                      </a:lnTo>
                      <a:lnTo>
                        <a:pt x="147" y="114"/>
                      </a:lnTo>
                      <a:lnTo>
                        <a:pt x="143" y="110"/>
                      </a:lnTo>
                      <a:lnTo>
                        <a:pt x="135" y="107"/>
                      </a:lnTo>
                      <a:lnTo>
                        <a:pt x="132" y="103"/>
                      </a:lnTo>
                      <a:lnTo>
                        <a:pt x="124" y="99"/>
                      </a:lnTo>
                      <a:lnTo>
                        <a:pt x="120" y="95"/>
                      </a:lnTo>
                      <a:lnTo>
                        <a:pt x="113" y="91"/>
                      </a:lnTo>
                      <a:lnTo>
                        <a:pt x="109" y="88"/>
                      </a:lnTo>
                      <a:lnTo>
                        <a:pt x="101" y="88"/>
                      </a:lnTo>
                      <a:lnTo>
                        <a:pt x="98" y="84"/>
                      </a:lnTo>
                      <a:lnTo>
                        <a:pt x="94" y="80"/>
                      </a:lnTo>
                      <a:lnTo>
                        <a:pt x="86" y="76"/>
                      </a:lnTo>
                      <a:lnTo>
                        <a:pt x="83" y="72"/>
                      </a:lnTo>
                      <a:lnTo>
                        <a:pt x="75" y="69"/>
                      </a:lnTo>
                      <a:lnTo>
                        <a:pt x="71" y="65"/>
                      </a:lnTo>
                      <a:lnTo>
                        <a:pt x="68" y="61"/>
                      </a:lnTo>
                      <a:lnTo>
                        <a:pt x="60" y="53"/>
                      </a:lnTo>
                      <a:lnTo>
                        <a:pt x="56" y="50"/>
                      </a:lnTo>
                      <a:lnTo>
                        <a:pt x="49" y="46"/>
                      </a:lnTo>
                      <a:lnTo>
                        <a:pt x="45" y="42"/>
                      </a:lnTo>
                      <a:lnTo>
                        <a:pt x="41" y="38"/>
                      </a:lnTo>
                      <a:lnTo>
                        <a:pt x="38" y="34"/>
                      </a:lnTo>
                      <a:lnTo>
                        <a:pt x="30" y="31"/>
                      </a:lnTo>
                      <a:lnTo>
                        <a:pt x="26" y="27"/>
                      </a:lnTo>
                      <a:lnTo>
                        <a:pt x="22" y="23"/>
                      </a:lnTo>
                      <a:lnTo>
                        <a:pt x="19" y="19"/>
                      </a:lnTo>
                      <a:lnTo>
                        <a:pt x="11" y="15"/>
                      </a:lnTo>
                      <a:lnTo>
                        <a:pt x="7" y="12"/>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345" name="Freeform 249"/>
                <p:cNvSpPr>
                  <a:spLocks noChangeAspect="1"/>
                </p:cNvSpPr>
                <p:nvPr/>
              </p:nvSpPr>
              <p:spPr bwMode="auto">
                <a:xfrm>
                  <a:off x="1632" y="2945"/>
                  <a:ext cx="165" cy="122"/>
                </a:xfrm>
                <a:custGeom>
                  <a:avLst/>
                  <a:gdLst/>
                  <a:ahLst/>
                  <a:cxnLst>
                    <a:cxn ang="0">
                      <a:pos x="165" y="122"/>
                    </a:cxn>
                    <a:cxn ang="0">
                      <a:pos x="165" y="118"/>
                    </a:cxn>
                    <a:cxn ang="0">
                      <a:pos x="0" y="0"/>
                    </a:cxn>
                    <a:cxn ang="0">
                      <a:pos x="0" y="0"/>
                    </a:cxn>
                    <a:cxn ang="0">
                      <a:pos x="165" y="122"/>
                    </a:cxn>
                    <a:cxn ang="0">
                      <a:pos x="165" y="118"/>
                    </a:cxn>
                    <a:cxn ang="0">
                      <a:pos x="165" y="122"/>
                    </a:cxn>
                    <a:cxn ang="0">
                      <a:pos x="165" y="122"/>
                    </a:cxn>
                    <a:cxn ang="0">
                      <a:pos x="165" y="122"/>
                    </a:cxn>
                    <a:cxn ang="0">
                      <a:pos x="165" y="122"/>
                    </a:cxn>
                    <a:cxn ang="0">
                      <a:pos x="165" y="118"/>
                    </a:cxn>
                    <a:cxn ang="0">
                      <a:pos x="165" y="122"/>
                    </a:cxn>
                  </a:cxnLst>
                  <a:rect l="0" t="0" r="r" b="b"/>
                  <a:pathLst>
                    <a:path w="165" h="122">
                      <a:moveTo>
                        <a:pt x="165" y="122"/>
                      </a:moveTo>
                      <a:lnTo>
                        <a:pt x="165" y="118"/>
                      </a:lnTo>
                      <a:lnTo>
                        <a:pt x="0" y="0"/>
                      </a:lnTo>
                      <a:lnTo>
                        <a:pt x="0" y="0"/>
                      </a:lnTo>
                      <a:lnTo>
                        <a:pt x="165" y="122"/>
                      </a:lnTo>
                      <a:lnTo>
                        <a:pt x="165" y="118"/>
                      </a:lnTo>
                      <a:lnTo>
                        <a:pt x="165" y="122"/>
                      </a:lnTo>
                      <a:lnTo>
                        <a:pt x="165" y="122"/>
                      </a:lnTo>
                      <a:lnTo>
                        <a:pt x="165" y="122"/>
                      </a:lnTo>
                      <a:lnTo>
                        <a:pt x="165" y="122"/>
                      </a:lnTo>
                      <a:lnTo>
                        <a:pt x="165" y="118"/>
                      </a:lnTo>
                      <a:lnTo>
                        <a:pt x="165" y="122"/>
                      </a:lnTo>
                      <a:close/>
                    </a:path>
                  </a:pathLst>
                </a:custGeom>
                <a:solidFill>
                  <a:srgbClr val="000000"/>
                </a:solidFill>
                <a:ln w="9525">
                  <a:noFill/>
                  <a:round/>
                  <a:headEnd/>
                  <a:tailEnd/>
                </a:ln>
              </p:spPr>
              <p:txBody>
                <a:bodyPr/>
                <a:lstStyle/>
                <a:p>
                  <a:endParaRPr lang="en-US"/>
                </a:p>
              </p:txBody>
            </p:sp>
            <p:sp>
              <p:nvSpPr>
                <p:cNvPr id="388346" name="Freeform 250"/>
                <p:cNvSpPr>
                  <a:spLocks noChangeAspect="1" noEditPoints="1"/>
                </p:cNvSpPr>
                <p:nvPr/>
              </p:nvSpPr>
              <p:spPr bwMode="auto">
                <a:xfrm>
                  <a:off x="1579" y="2968"/>
                  <a:ext cx="109" cy="57"/>
                </a:xfrm>
                <a:custGeom>
                  <a:avLst/>
                  <a:gdLst/>
                  <a:ahLst/>
                  <a:cxnLst>
                    <a:cxn ang="0">
                      <a:pos x="79" y="4"/>
                    </a:cxn>
                    <a:cxn ang="0">
                      <a:pos x="91" y="0"/>
                    </a:cxn>
                    <a:cxn ang="0">
                      <a:pos x="102" y="11"/>
                    </a:cxn>
                    <a:cxn ang="0">
                      <a:pos x="109" y="26"/>
                    </a:cxn>
                    <a:cxn ang="0">
                      <a:pos x="91" y="34"/>
                    </a:cxn>
                    <a:cxn ang="0">
                      <a:pos x="83" y="26"/>
                    </a:cxn>
                    <a:cxn ang="0">
                      <a:pos x="79" y="19"/>
                    </a:cxn>
                    <a:cxn ang="0">
                      <a:pos x="72" y="15"/>
                    </a:cxn>
                    <a:cxn ang="0">
                      <a:pos x="79" y="4"/>
                    </a:cxn>
                    <a:cxn ang="0">
                      <a:pos x="79" y="4"/>
                    </a:cxn>
                    <a:cxn ang="0">
                      <a:pos x="57" y="11"/>
                    </a:cxn>
                    <a:cxn ang="0">
                      <a:pos x="68" y="7"/>
                    </a:cxn>
                    <a:cxn ang="0">
                      <a:pos x="79" y="19"/>
                    </a:cxn>
                    <a:cxn ang="0">
                      <a:pos x="87" y="34"/>
                    </a:cxn>
                    <a:cxn ang="0">
                      <a:pos x="68" y="42"/>
                    </a:cxn>
                    <a:cxn ang="0">
                      <a:pos x="60" y="34"/>
                    </a:cxn>
                    <a:cxn ang="0">
                      <a:pos x="57" y="26"/>
                    </a:cxn>
                    <a:cxn ang="0">
                      <a:pos x="49" y="23"/>
                    </a:cxn>
                    <a:cxn ang="0">
                      <a:pos x="57" y="11"/>
                    </a:cxn>
                    <a:cxn ang="0">
                      <a:pos x="57" y="11"/>
                    </a:cxn>
                    <a:cxn ang="0">
                      <a:pos x="30" y="19"/>
                    </a:cxn>
                    <a:cxn ang="0">
                      <a:pos x="45" y="15"/>
                    </a:cxn>
                    <a:cxn ang="0">
                      <a:pos x="57" y="26"/>
                    </a:cxn>
                    <a:cxn ang="0">
                      <a:pos x="64" y="42"/>
                    </a:cxn>
                    <a:cxn ang="0">
                      <a:pos x="45" y="49"/>
                    </a:cxn>
                    <a:cxn ang="0">
                      <a:pos x="34" y="42"/>
                    </a:cxn>
                    <a:cxn ang="0">
                      <a:pos x="30" y="34"/>
                    </a:cxn>
                    <a:cxn ang="0">
                      <a:pos x="27" y="30"/>
                    </a:cxn>
                    <a:cxn ang="0">
                      <a:pos x="30" y="19"/>
                    </a:cxn>
                    <a:cxn ang="0">
                      <a:pos x="30" y="19"/>
                    </a:cxn>
                    <a:cxn ang="0">
                      <a:pos x="8" y="26"/>
                    </a:cxn>
                    <a:cxn ang="0">
                      <a:pos x="19" y="23"/>
                    </a:cxn>
                    <a:cxn ang="0">
                      <a:pos x="30" y="34"/>
                    </a:cxn>
                    <a:cxn ang="0">
                      <a:pos x="38" y="49"/>
                    </a:cxn>
                    <a:cxn ang="0">
                      <a:pos x="19" y="57"/>
                    </a:cxn>
                    <a:cxn ang="0">
                      <a:pos x="0" y="38"/>
                    </a:cxn>
                    <a:cxn ang="0">
                      <a:pos x="8" y="26"/>
                    </a:cxn>
                    <a:cxn ang="0">
                      <a:pos x="8" y="26"/>
                    </a:cxn>
                  </a:cxnLst>
                  <a:rect l="0" t="0" r="r" b="b"/>
                  <a:pathLst>
                    <a:path w="109" h="57">
                      <a:moveTo>
                        <a:pt x="79" y="4"/>
                      </a:moveTo>
                      <a:lnTo>
                        <a:pt x="91" y="0"/>
                      </a:lnTo>
                      <a:lnTo>
                        <a:pt x="102" y="11"/>
                      </a:lnTo>
                      <a:lnTo>
                        <a:pt x="109" y="26"/>
                      </a:lnTo>
                      <a:lnTo>
                        <a:pt x="91" y="34"/>
                      </a:lnTo>
                      <a:lnTo>
                        <a:pt x="83" y="26"/>
                      </a:lnTo>
                      <a:lnTo>
                        <a:pt x="79" y="19"/>
                      </a:lnTo>
                      <a:lnTo>
                        <a:pt x="72" y="15"/>
                      </a:lnTo>
                      <a:lnTo>
                        <a:pt x="79" y="4"/>
                      </a:lnTo>
                      <a:lnTo>
                        <a:pt x="79" y="4"/>
                      </a:lnTo>
                      <a:close/>
                      <a:moveTo>
                        <a:pt x="57" y="11"/>
                      </a:moveTo>
                      <a:lnTo>
                        <a:pt x="68" y="7"/>
                      </a:lnTo>
                      <a:lnTo>
                        <a:pt x="79" y="19"/>
                      </a:lnTo>
                      <a:lnTo>
                        <a:pt x="87" y="34"/>
                      </a:lnTo>
                      <a:lnTo>
                        <a:pt x="68" y="42"/>
                      </a:lnTo>
                      <a:lnTo>
                        <a:pt x="60" y="34"/>
                      </a:lnTo>
                      <a:lnTo>
                        <a:pt x="57" y="26"/>
                      </a:lnTo>
                      <a:lnTo>
                        <a:pt x="49" y="23"/>
                      </a:lnTo>
                      <a:lnTo>
                        <a:pt x="57" y="11"/>
                      </a:lnTo>
                      <a:lnTo>
                        <a:pt x="57" y="11"/>
                      </a:lnTo>
                      <a:close/>
                      <a:moveTo>
                        <a:pt x="30" y="19"/>
                      </a:moveTo>
                      <a:lnTo>
                        <a:pt x="45" y="15"/>
                      </a:lnTo>
                      <a:lnTo>
                        <a:pt x="57" y="26"/>
                      </a:lnTo>
                      <a:lnTo>
                        <a:pt x="64" y="42"/>
                      </a:lnTo>
                      <a:lnTo>
                        <a:pt x="45" y="49"/>
                      </a:lnTo>
                      <a:lnTo>
                        <a:pt x="34" y="42"/>
                      </a:lnTo>
                      <a:lnTo>
                        <a:pt x="30" y="34"/>
                      </a:lnTo>
                      <a:lnTo>
                        <a:pt x="27" y="30"/>
                      </a:lnTo>
                      <a:lnTo>
                        <a:pt x="30" y="19"/>
                      </a:lnTo>
                      <a:lnTo>
                        <a:pt x="30" y="19"/>
                      </a:lnTo>
                      <a:close/>
                      <a:moveTo>
                        <a:pt x="8" y="26"/>
                      </a:moveTo>
                      <a:lnTo>
                        <a:pt x="19" y="23"/>
                      </a:lnTo>
                      <a:lnTo>
                        <a:pt x="30" y="34"/>
                      </a:lnTo>
                      <a:lnTo>
                        <a:pt x="38" y="49"/>
                      </a:lnTo>
                      <a:lnTo>
                        <a:pt x="19" y="57"/>
                      </a:lnTo>
                      <a:lnTo>
                        <a:pt x="0" y="38"/>
                      </a:lnTo>
                      <a:lnTo>
                        <a:pt x="8" y="26"/>
                      </a:lnTo>
                      <a:lnTo>
                        <a:pt x="8" y="26"/>
                      </a:lnTo>
                      <a:close/>
                    </a:path>
                  </a:pathLst>
                </a:custGeom>
                <a:solidFill>
                  <a:srgbClr val="BFBFBF"/>
                </a:solidFill>
                <a:ln w="9525">
                  <a:noFill/>
                  <a:round/>
                  <a:headEnd/>
                  <a:tailEnd/>
                </a:ln>
              </p:spPr>
              <p:txBody>
                <a:bodyPr/>
                <a:lstStyle/>
                <a:p>
                  <a:endParaRPr lang="en-US"/>
                </a:p>
              </p:txBody>
            </p:sp>
            <p:sp>
              <p:nvSpPr>
                <p:cNvPr id="388347" name="Freeform 251"/>
                <p:cNvSpPr>
                  <a:spLocks noChangeAspect="1"/>
                </p:cNvSpPr>
                <p:nvPr/>
              </p:nvSpPr>
              <p:spPr bwMode="auto">
                <a:xfrm>
                  <a:off x="1654" y="2968"/>
                  <a:ext cx="34" cy="34"/>
                </a:xfrm>
                <a:custGeom>
                  <a:avLst/>
                  <a:gdLst/>
                  <a:ahLst/>
                  <a:cxnLst>
                    <a:cxn ang="0">
                      <a:pos x="4" y="4"/>
                    </a:cxn>
                    <a:cxn ang="0">
                      <a:pos x="16" y="0"/>
                    </a:cxn>
                    <a:cxn ang="0">
                      <a:pos x="27" y="11"/>
                    </a:cxn>
                    <a:cxn ang="0">
                      <a:pos x="34" y="26"/>
                    </a:cxn>
                    <a:cxn ang="0">
                      <a:pos x="16" y="34"/>
                    </a:cxn>
                    <a:cxn ang="0">
                      <a:pos x="8" y="26"/>
                    </a:cxn>
                    <a:cxn ang="0">
                      <a:pos x="4" y="19"/>
                    </a:cxn>
                    <a:cxn ang="0">
                      <a:pos x="0" y="15"/>
                    </a:cxn>
                    <a:cxn ang="0">
                      <a:pos x="4" y="4"/>
                    </a:cxn>
                  </a:cxnLst>
                  <a:rect l="0" t="0" r="r" b="b"/>
                  <a:pathLst>
                    <a:path w="34" h="34">
                      <a:moveTo>
                        <a:pt x="4" y="4"/>
                      </a:moveTo>
                      <a:lnTo>
                        <a:pt x="16" y="0"/>
                      </a:lnTo>
                      <a:lnTo>
                        <a:pt x="27" y="11"/>
                      </a:lnTo>
                      <a:lnTo>
                        <a:pt x="34" y="26"/>
                      </a:lnTo>
                      <a:lnTo>
                        <a:pt x="16" y="34"/>
                      </a:lnTo>
                      <a:lnTo>
                        <a:pt x="8" y="26"/>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88348" name="Freeform 252"/>
                <p:cNvSpPr>
                  <a:spLocks noChangeAspect="1"/>
                </p:cNvSpPr>
                <p:nvPr/>
              </p:nvSpPr>
              <p:spPr bwMode="auto">
                <a:xfrm>
                  <a:off x="1628" y="2975"/>
                  <a:ext cx="38" cy="35"/>
                </a:xfrm>
                <a:custGeom>
                  <a:avLst/>
                  <a:gdLst/>
                  <a:ahLst/>
                  <a:cxnLst>
                    <a:cxn ang="0">
                      <a:pos x="8" y="4"/>
                    </a:cxn>
                    <a:cxn ang="0">
                      <a:pos x="19" y="0"/>
                    </a:cxn>
                    <a:cxn ang="0">
                      <a:pos x="30" y="12"/>
                    </a:cxn>
                    <a:cxn ang="0">
                      <a:pos x="38" y="27"/>
                    </a:cxn>
                    <a:cxn ang="0">
                      <a:pos x="19" y="35"/>
                    </a:cxn>
                    <a:cxn ang="0">
                      <a:pos x="11" y="27"/>
                    </a:cxn>
                    <a:cxn ang="0">
                      <a:pos x="4" y="19"/>
                    </a:cxn>
                    <a:cxn ang="0">
                      <a:pos x="0" y="16"/>
                    </a:cxn>
                    <a:cxn ang="0">
                      <a:pos x="8" y="4"/>
                    </a:cxn>
                  </a:cxnLst>
                  <a:rect l="0" t="0" r="r" b="b"/>
                  <a:pathLst>
                    <a:path w="38" h="35">
                      <a:moveTo>
                        <a:pt x="8" y="4"/>
                      </a:moveTo>
                      <a:lnTo>
                        <a:pt x="19" y="0"/>
                      </a:lnTo>
                      <a:lnTo>
                        <a:pt x="30" y="12"/>
                      </a:lnTo>
                      <a:lnTo>
                        <a:pt x="38" y="27"/>
                      </a:lnTo>
                      <a:lnTo>
                        <a:pt x="19" y="35"/>
                      </a:lnTo>
                      <a:lnTo>
                        <a:pt x="11"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88349" name="Freeform 253"/>
                <p:cNvSpPr>
                  <a:spLocks noChangeAspect="1"/>
                </p:cNvSpPr>
                <p:nvPr/>
              </p:nvSpPr>
              <p:spPr bwMode="auto">
                <a:xfrm>
                  <a:off x="1606" y="2983"/>
                  <a:ext cx="37" cy="34"/>
                </a:xfrm>
                <a:custGeom>
                  <a:avLst/>
                  <a:gdLst/>
                  <a:ahLst/>
                  <a:cxnLst>
                    <a:cxn ang="0">
                      <a:pos x="3" y="4"/>
                    </a:cxn>
                    <a:cxn ang="0">
                      <a:pos x="15" y="0"/>
                    </a:cxn>
                    <a:cxn ang="0">
                      <a:pos x="30" y="11"/>
                    </a:cxn>
                    <a:cxn ang="0">
                      <a:pos x="37" y="27"/>
                    </a:cxn>
                    <a:cxn ang="0">
                      <a:pos x="15" y="34"/>
                    </a:cxn>
                    <a:cxn ang="0">
                      <a:pos x="7" y="27"/>
                    </a:cxn>
                    <a:cxn ang="0">
                      <a:pos x="3" y="19"/>
                    </a:cxn>
                    <a:cxn ang="0">
                      <a:pos x="0" y="15"/>
                    </a:cxn>
                    <a:cxn ang="0">
                      <a:pos x="3" y="4"/>
                    </a:cxn>
                  </a:cxnLst>
                  <a:rect l="0" t="0" r="r" b="b"/>
                  <a:pathLst>
                    <a:path w="37" h="34">
                      <a:moveTo>
                        <a:pt x="3" y="4"/>
                      </a:moveTo>
                      <a:lnTo>
                        <a:pt x="15" y="0"/>
                      </a:lnTo>
                      <a:lnTo>
                        <a:pt x="30" y="11"/>
                      </a:lnTo>
                      <a:lnTo>
                        <a:pt x="37" y="27"/>
                      </a:lnTo>
                      <a:lnTo>
                        <a:pt x="15" y="34"/>
                      </a:lnTo>
                      <a:lnTo>
                        <a:pt x="7" y="27"/>
                      </a:lnTo>
                      <a:lnTo>
                        <a:pt x="3" y="19"/>
                      </a:lnTo>
                      <a:lnTo>
                        <a:pt x="0" y="15"/>
                      </a:lnTo>
                      <a:lnTo>
                        <a:pt x="3" y="4"/>
                      </a:lnTo>
                    </a:path>
                  </a:pathLst>
                </a:custGeom>
                <a:noFill/>
                <a:ln w="6350">
                  <a:solidFill>
                    <a:srgbClr val="000000"/>
                  </a:solidFill>
                  <a:prstDash val="solid"/>
                  <a:round/>
                  <a:headEnd/>
                  <a:tailEnd/>
                </a:ln>
              </p:spPr>
              <p:txBody>
                <a:bodyPr/>
                <a:lstStyle/>
                <a:p>
                  <a:endParaRPr lang="en-US"/>
                </a:p>
              </p:txBody>
            </p:sp>
            <p:sp>
              <p:nvSpPr>
                <p:cNvPr id="388350" name="Freeform 254"/>
                <p:cNvSpPr>
                  <a:spLocks noChangeAspect="1"/>
                </p:cNvSpPr>
                <p:nvPr/>
              </p:nvSpPr>
              <p:spPr bwMode="auto">
                <a:xfrm>
                  <a:off x="1579" y="2991"/>
                  <a:ext cx="38" cy="34"/>
                </a:xfrm>
                <a:custGeom>
                  <a:avLst/>
                  <a:gdLst/>
                  <a:ahLst/>
                  <a:cxnLst>
                    <a:cxn ang="0">
                      <a:pos x="8" y="3"/>
                    </a:cxn>
                    <a:cxn ang="0">
                      <a:pos x="19" y="0"/>
                    </a:cxn>
                    <a:cxn ang="0">
                      <a:pos x="30" y="11"/>
                    </a:cxn>
                    <a:cxn ang="0">
                      <a:pos x="38" y="26"/>
                    </a:cxn>
                    <a:cxn ang="0">
                      <a:pos x="19" y="34"/>
                    </a:cxn>
                    <a:cxn ang="0">
                      <a:pos x="0" y="15"/>
                    </a:cxn>
                    <a:cxn ang="0">
                      <a:pos x="8" y="3"/>
                    </a:cxn>
                  </a:cxnLst>
                  <a:rect l="0" t="0" r="r" b="b"/>
                  <a:pathLst>
                    <a:path w="38" h="34">
                      <a:moveTo>
                        <a:pt x="8" y="3"/>
                      </a:moveTo>
                      <a:lnTo>
                        <a:pt x="19" y="0"/>
                      </a:lnTo>
                      <a:lnTo>
                        <a:pt x="30" y="11"/>
                      </a:lnTo>
                      <a:lnTo>
                        <a:pt x="38" y="26"/>
                      </a:lnTo>
                      <a:lnTo>
                        <a:pt x="19" y="34"/>
                      </a:lnTo>
                      <a:lnTo>
                        <a:pt x="0" y="15"/>
                      </a:lnTo>
                      <a:lnTo>
                        <a:pt x="8" y="3"/>
                      </a:lnTo>
                    </a:path>
                  </a:pathLst>
                </a:custGeom>
                <a:noFill/>
                <a:ln w="6350">
                  <a:solidFill>
                    <a:srgbClr val="000000"/>
                  </a:solidFill>
                  <a:prstDash val="solid"/>
                  <a:round/>
                  <a:headEnd/>
                  <a:tailEnd/>
                </a:ln>
              </p:spPr>
              <p:txBody>
                <a:bodyPr/>
                <a:lstStyle/>
                <a:p>
                  <a:endParaRPr lang="en-US"/>
                </a:p>
              </p:txBody>
            </p:sp>
            <p:sp>
              <p:nvSpPr>
                <p:cNvPr id="388351" name="Freeform 255"/>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close/>
                    </a:path>
                  </a:pathLst>
                </a:custGeom>
                <a:solidFill>
                  <a:srgbClr val="BFBFBF"/>
                </a:solidFill>
                <a:ln w="9525">
                  <a:noFill/>
                  <a:round/>
                  <a:headEnd/>
                  <a:tailEnd/>
                </a:ln>
              </p:spPr>
              <p:txBody>
                <a:bodyPr/>
                <a:lstStyle/>
                <a:p>
                  <a:endParaRPr lang="en-US"/>
                </a:p>
              </p:txBody>
            </p:sp>
            <p:sp>
              <p:nvSpPr>
                <p:cNvPr id="388352" name="Freeform 256"/>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path>
                  </a:pathLst>
                </a:custGeom>
                <a:noFill/>
                <a:ln w="6350">
                  <a:solidFill>
                    <a:srgbClr val="000000"/>
                  </a:solidFill>
                  <a:prstDash val="solid"/>
                  <a:round/>
                  <a:headEnd/>
                  <a:tailEnd/>
                </a:ln>
              </p:spPr>
              <p:txBody>
                <a:bodyPr/>
                <a:lstStyle/>
                <a:p>
                  <a:endParaRPr lang="en-US"/>
                </a:p>
              </p:txBody>
            </p:sp>
            <p:sp>
              <p:nvSpPr>
                <p:cNvPr id="388353" name="Freeform 257"/>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close/>
                    </a:path>
                  </a:pathLst>
                </a:custGeom>
                <a:solidFill>
                  <a:srgbClr val="BFBFBF"/>
                </a:solidFill>
                <a:ln w="9525">
                  <a:noFill/>
                  <a:round/>
                  <a:headEnd/>
                  <a:tailEnd/>
                </a:ln>
              </p:spPr>
              <p:txBody>
                <a:bodyPr/>
                <a:lstStyle/>
                <a:p>
                  <a:endParaRPr lang="en-US"/>
                </a:p>
              </p:txBody>
            </p:sp>
            <p:sp>
              <p:nvSpPr>
                <p:cNvPr id="388354" name="Freeform 258"/>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path>
                  </a:pathLst>
                </a:custGeom>
                <a:noFill/>
                <a:ln w="6350">
                  <a:solidFill>
                    <a:srgbClr val="000000"/>
                  </a:solidFill>
                  <a:prstDash val="solid"/>
                  <a:round/>
                  <a:headEnd/>
                  <a:tailEnd/>
                </a:ln>
              </p:spPr>
              <p:txBody>
                <a:bodyPr/>
                <a:lstStyle/>
                <a:p>
                  <a:endParaRPr lang="en-US"/>
                </a:p>
              </p:txBody>
            </p:sp>
            <p:sp>
              <p:nvSpPr>
                <p:cNvPr id="388355" name="Freeform 259"/>
                <p:cNvSpPr>
                  <a:spLocks noChangeAspect="1" noEditPoints="1"/>
                </p:cNvSpPr>
                <p:nvPr/>
              </p:nvSpPr>
              <p:spPr bwMode="auto">
                <a:xfrm>
                  <a:off x="1579" y="2972"/>
                  <a:ext cx="170" cy="98"/>
                </a:xfrm>
                <a:custGeom>
                  <a:avLst/>
                  <a:gdLst/>
                  <a:ahLst/>
                  <a:cxnLst>
                    <a:cxn ang="0">
                      <a:pos x="136" y="53"/>
                    </a:cxn>
                    <a:cxn ang="0">
                      <a:pos x="166" y="79"/>
                    </a:cxn>
                    <a:cxn ang="0">
                      <a:pos x="170" y="98"/>
                    </a:cxn>
                    <a:cxn ang="0">
                      <a:pos x="158" y="91"/>
                    </a:cxn>
                    <a:cxn ang="0">
                      <a:pos x="154" y="83"/>
                    </a:cxn>
                    <a:cxn ang="0">
                      <a:pos x="143" y="72"/>
                    </a:cxn>
                    <a:cxn ang="0">
                      <a:pos x="139" y="72"/>
                    </a:cxn>
                    <a:cxn ang="0">
                      <a:pos x="139" y="72"/>
                    </a:cxn>
                    <a:cxn ang="0">
                      <a:pos x="136" y="64"/>
                    </a:cxn>
                    <a:cxn ang="0">
                      <a:pos x="132" y="60"/>
                    </a:cxn>
                    <a:cxn ang="0">
                      <a:pos x="136" y="53"/>
                    </a:cxn>
                    <a:cxn ang="0">
                      <a:pos x="136" y="53"/>
                    </a:cxn>
                    <a:cxn ang="0">
                      <a:pos x="98" y="19"/>
                    </a:cxn>
                    <a:cxn ang="0">
                      <a:pos x="128" y="45"/>
                    </a:cxn>
                    <a:cxn ang="0">
                      <a:pos x="128" y="64"/>
                    </a:cxn>
                    <a:cxn ang="0">
                      <a:pos x="121" y="57"/>
                    </a:cxn>
                    <a:cxn ang="0">
                      <a:pos x="117" y="49"/>
                    </a:cxn>
                    <a:cxn ang="0">
                      <a:pos x="106" y="38"/>
                    </a:cxn>
                    <a:cxn ang="0">
                      <a:pos x="102" y="38"/>
                    </a:cxn>
                    <a:cxn ang="0">
                      <a:pos x="102" y="38"/>
                    </a:cxn>
                    <a:cxn ang="0">
                      <a:pos x="98" y="30"/>
                    </a:cxn>
                    <a:cxn ang="0">
                      <a:pos x="94" y="26"/>
                    </a:cxn>
                    <a:cxn ang="0">
                      <a:pos x="98" y="19"/>
                    </a:cxn>
                    <a:cxn ang="0">
                      <a:pos x="98" y="19"/>
                    </a:cxn>
                    <a:cxn ang="0">
                      <a:pos x="91" y="11"/>
                    </a:cxn>
                    <a:cxn ang="0">
                      <a:pos x="91" y="30"/>
                    </a:cxn>
                    <a:cxn ang="0">
                      <a:pos x="83" y="19"/>
                    </a:cxn>
                    <a:cxn ang="0">
                      <a:pos x="79" y="15"/>
                    </a:cxn>
                    <a:cxn ang="0">
                      <a:pos x="75" y="11"/>
                    </a:cxn>
                    <a:cxn ang="0">
                      <a:pos x="79" y="0"/>
                    </a:cxn>
                    <a:cxn ang="0">
                      <a:pos x="91" y="11"/>
                    </a:cxn>
                    <a:cxn ang="0">
                      <a:pos x="91" y="11"/>
                    </a:cxn>
                    <a:cxn ang="0">
                      <a:pos x="68" y="19"/>
                    </a:cxn>
                    <a:cxn ang="0">
                      <a:pos x="68" y="38"/>
                    </a:cxn>
                    <a:cxn ang="0">
                      <a:pos x="60" y="30"/>
                    </a:cxn>
                    <a:cxn ang="0">
                      <a:pos x="57" y="22"/>
                    </a:cxn>
                    <a:cxn ang="0">
                      <a:pos x="49" y="19"/>
                    </a:cxn>
                    <a:cxn ang="0">
                      <a:pos x="57" y="7"/>
                    </a:cxn>
                    <a:cxn ang="0">
                      <a:pos x="68" y="19"/>
                    </a:cxn>
                    <a:cxn ang="0">
                      <a:pos x="68" y="19"/>
                    </a:cxn>
                    <a:cxn ang="0">
                      <a:pos x="42" y="26"/>
                    </a:cxn>
                    <a:cxn ang="0">
                      <a:pos x="42" y="45"/>
                    </a:cxn>
                    <a:cxn ang="0">
                      <a:pos x="34" y="38"/>
                    </a:cxn>
                    <a:cxn ang="0">
                      <a:pos x="30" y="30"/>
                    </a:cxn>
                    <a:cxn ang="0">
                      <a:pos x="27" y="26"/>
                    </a:cxn>
                    <a:cxn ang="0">
                      <a:pos x="34" y="15"/>
                    </a:cxn>
                    <a:cxn ang="0">
                      <a:pos x="42" y="26"/>
                    </a:cxn>
                    <a:cxn ang="0">
                      <a:pos x="42" y="26"/>
                    </a:cxn>
                    <a:cxn ang="0">
                      <a:pos x="19" y="34"/>
                    </a:cxn>
                    <a:cxn ang="0">
                      <a:pos x="19" y="53"/>
                    </a:cxn>
                    <a:cxn ang="0">
                      <a:pos x="0" y="38"/>
                    </a:cxn>
                    <a:cxn ang="0">
                      <a:pos x="8" y="22"/>
                    </a:cxn>
                    <a:cxn ang="0">
                      <a:pos x="19" y="34"/>
                    </a:cxn>
                    <a:cxn ang="0">
                      <a:pos x="19" y="34"/>
                    </a:cxn>
                  </a:cxnLst>
                  <a:rect l="0" t="0" r="r" b="b"/>
                  <a:pathLst>
                    <a:path w="170" h="98">
                      <a:moveTo>
                        <a:pt x="136" y="53"/>
                      </a:moveTo>
                      <a:lnTo>
                        <a:pt x="166" y="79"/>
                      </a:lnTo>
                      <a:lnTo>
                        <a:pt x="170" y="98"/>
                      </a:lnTo>
                      <a:lnTo>
                        <a:pt x="158" y="91"/>
                      </a:lnTo>
                      <a:lnTo>
                        <a:pt x="154" y="83"/>
                      </a:lnTo>
                      <a:lnTo>
                        <a:pt x="143" y="72"/>
                      </a:lnTo>
                      <a:lnTo>
                        <a:pt x="139" y="72"/>
                      </a:lnTo>
                      <a:lnTo>
                        <a:pt x="139" y="72"/>
                      </a:lnTo>
                      <a:lnTo>
                        <a:pt x="136" y="64"/>
                      </a:lnTo>
                      <a:lnTo>
                        <a:pt x="132" y="60"/>
                      </a:lnTo>
                      <a:lnTo>
                        <a:pt x="136" y="53"/>
                      </a:lnTo>
                      <a:lnTo>
                        <a:pt x="136" y="53"/>
                      </a:lnTo>
                      <a:close/>
                      <a:moveTo>
                        <a:pt x="98" y="19"/>
                      </a:moveTo>
                      <a:lnTo>
                        <a:pt x="128" y="45"/>
                      </a:lnTo>
                      <a:lnTo>
                        <a:pt x="128" y="64"/>
                      </a:lnTo>
                      <a:lnTo>
                        <a:pt x="121" y="57"/>
                      </a:lnTo>
                      <a:lnTo>
                        <a:pt x="117" y="49"/>
                      </a:lnTo>
                      <a:lnTo>
                        <a:pt x="106" y="38"/>
                      </a:lnTo>
                      <a:lnTo>
                        <a:pt x="102" y="38"/>
                      </a:lnTo>
                      <a:lnTo>
                        <a:pt x="102" y="38"/>
                      </a:lnTo>
                      <a:lnTo>
                        <a:pt x="98" y="30"/>
                      </a:lnTo>
                      <a:lnTo>
                        <a:pt x="94" y="26"/>
                      </a:lnTo>
                      <a:lnTo>
                        <a:pt x="98" y="19"/>
                      </a:lnTo>
                      <a:lnTo>
                        <a:pt x="98" y="19"/>
                      </a:lnTo>
                      <a:close/>
                      <a:moveTo>
                        <a:pt x="91" y="11"/>
                      </a:moveTo>
                      <a:lnTo>
                        <a:pt x="91" y="30"/>
                      </a:lnTo>
                      <a:lnTo>
                        <a:pt x="83" y="19"/>
                      </a:lnTo>
                      <a:lnTo>
                        <a:pt x="79" y="15"/>
                      </a:lnTo>
                      <a:lnTo>
                        <a:pt x="75" y="11"/>
                      </a:lnTo>
                      <a:lnTo>
                        <a:pt x="79" y="0"/>
                      </a:lnTo>
                      <a:lnTo>
                        <a:pt x="91" y="11"/>
                      </a:lnTo>
                      <a:lnTo>
                        <a:pt x="91" y="11"/>
                      </a:lnTo>
                      <a:close/>
                      <a:moveTo>
                        <a:pt x="68" y="19"/>
                      </a:moveTo>
                      <a:lnTo>
                        <a:pt x="68" y="38"/>
                      </a:lnTo>
                      <a:lnTo>
                        <a:pt x="60" y="30"/>
                      </a:lnTo>
                      <a:lnTo>
                        <a:pt x="57" y="22"/>
                      </a:lnTo>
                      <a:lnTo>
                        <a:pt x="49" y="19"/>
                      </a:lnTo>
                      <a:lnTo>
                        <a:pt x="57" y="7"/>
                      </a:lnTo>
                      <a:lnTo>
                        <a:pt x="68" y="19"/>
                      </a:lnTo>
                      <a:lnTo>
                        <a:pt x="68" y="19"/>
                      </a:lnTo>
                      <a:close/>
                      <a:moveTo>
                        <a:pt x="42" y="26"/>
                      </a:moveTo>
                      <a:lnTo>
                        <a:pt x="42" y="45"/>
                      </a:lnTo>
                      <a:lnTo>
                        <a:pt x="34" y="38"/>
                      </a:lnTo>
                      <a:lnTo>
                        <a:pt x="30" y="30"/>
                      </a:lnTo>
                      <a:lnTo>
                        <a:pt x="27" y="26"/>
                      </a:lnTo>
                      <a:lnTo>
                        <a:pt x="34" y="15"/>
                      </a:lnTo>
                      <a:lnTo>
                        <a:pt x="42" y="26"/>
                      </a:lnTo>
                      <a:lnTo>
                        <a:pt x="42" y="26"/>
                      </a:lnTo>
                      <a:close/>
                      <a:moveTo>
                        <a:pt x="19" y="34"/>
                      </a:moveTo>
                      <a:lnTo>
                        <a:pt x="19" y="53"/>
                      </a:lnTo>
                      <a:lnTo>
                        <a:pt x="0" y="38"/>
                      </a:lnTo>
                      <a:lnTo>
                        <a:pt x="8" y="22"/>
                      </a:lnTo>
                      <a:lnTo>
                        <a:pt x="19" y="34"/>
                      </a:lnTo>
                      <a:lnTo>
                        <a:pt x="19" y="34"/>
                      </a:lnTo>
                      <a:close/>
                    </a:path>
                  </a:pathLst>
                </a:custGeom>
                <a:solidFill>
                  <a:srgbClr val="606060"/>
                </a:solidFill>
                <a:ln w="9525">
                  <a:noFill/>
                  <a:round/>
                  <a:headEnd/>
                  <a:tailEnd/>
                </a:ln>
              </p:spPr>
              <p:txBody>
                <a:bodyPr/>
                <a:lstStyle/>
                <a:p>
                  <a:endParaRPr lang="en-US"/>
                </a:p>
              </p:txBody>
            </p:sp>
            <p:sp>
              <p:nvSpPr>
                <p:cNvPr id="388356" name="Freeform 260"/>
                <p:cNvSpPr>
                  <a:spLocks noChangeAspect="1" noEditPoints="1"/>
                </p:cNvSpPr>
                <p:nvPr/>
              </p:nvSpPr>
              <p:spPr bwMode="auto">
                <a:xfrm>
                  <a:off x="1587" y="2968"/>
                  <a:ext cx="173" cy="83"/>
                </a:xfrm>
                <a:custGeom>
                  <a:avLst/>
                  <a:gdLst/>
                  <a:ahLst/>
                  <a:cxnLst>
                    <a:cxn ang="0">
                      <a:pos x="128" y="57"/>
                    </a:cxn>
                    <a:cxn ang="0">
                      <a:pos x="162" y="83"/>
                    </a:cxn>
                    <a:cxn ang="0">
                      <a:pos x="173" y="80"/>
                    </a:cxn>
                    <a:cxn ang="0">
                      <a:pos x="143" y="53"/>
                    </a:cxn>
                    <a:cxn ang="0">
                      <a:pos x="128" y="57"/>
                    </a:cxn>
                    <a:cxn ang="0">
                      <a:pos x="128" y="57"/>
                    </a:cxn>
                    <a:cxn ang="0">
                      <a:pos x="90" y="23"/>
                    </a:cxn>
                    <a:cxn ang="0">
                      <a:pos x="120" y="49"/>
                    </a:cxn>
                    <a:cxn ang="0">
                      <a:pos x="131" y="45"/>
                    </a:cxn>
                    <a:cxn ang="0">
                      <a:pos x="101" y="19"/>
                    </a:cxn>
                    <a:cxn ang="0">
                      <a:pos x="90" y="23"/>
                    </a:cxn>
                    <a:cxn ang="0">
                      <a:pos x="90" y="23"/>
                    </a:cxn>
                    <a:cxn ang="0">
                      <a:pos x="71" y="4"/>
                    </a:cxn>
                    <a:cxn ang="0">
                      <a:pos x="83" y="15"/>
                    </a:cxn>
                    <a:cxn ang="0">
                      <a:pos x="94" y="11"/>
                    </a:cxn>
                    <a:cxn ang="0">
                      <a:pos x="83" y="0"/>
                    </a:cxn>
                    <a:cxn ang="0">
                      <a:pos x="71" y="4"/>
                    </a:cxn>
                    <a:cxn ang="0">
                      <a:pos x="71" y="4"/>
                    </a:cxn>
                    <a:cxn ang="0">
                      <a:pos x="49" y="11"/>
                    </a:cxn>
                    <a:cxn ang="0">
                      <a:pos x="60" y="23"/>
                    </a:cxn>
                    <a:cxn ang="0">
                      <a:pos x="71" y="19"/>
                    </a:cxn>
                    <a:cxn ang="0">
                      <a:pos x="60" y="7"/>
                    </a:cxn>
                    <a:cxn ang="0">
                      <a:pos x="49" y="11"/>
                    </a:cxn>
                    <a:cxn ang="0">
                      <a:pos x="49" y="11"/>
                    </a:cxn>
                    <a:cxn ang="0">
                      <a:pos x="22" y="19"/>
                    </a:cxn>
                    <a:cxn ang="0">
                      <a:pos x="34" y="30"/>
                    </a:cxn>
                    <a:cxn ang="0">
                      <a:pos x="45" y="26"/>
                    </a:cxn>
                    <a:cxn ang="0">
                      <a:pos x="34" y="19"/>
                    </a:cxn>
                    <a:cxn ang="0">
                      <a:pos x="22" y="19"/>
                    </a:cxn>
                    <a:cxn ang="0">
                      <a:pos x="22" y="19"/>
                    </a:cxn>
                    <a:cxn ang="0">
                      <a:pos x="0" y="26"/>
                    </a:cxn>
                    <a:cxn ang="0">
                      <a:pos x="11" y="38"/>
                    </a:cxn>
                    <a:cxn ang="0">
                      <a:pos x="22" y="34"/>
                    </a:cxn>
                    <a:cxn ang="0">
                      <a:pos x="11" y="26"/>
                    </a:cxn>
                    <a:cxn ang="0">
                      <a:pos x="0" y="26"/>
                    </a:cxn>
                    <a:cxn ang="0">
                      <a:pos x="0" y="26"/>
                    </a:cxn>
                  </a:cxnLst>
                  <a:rect l="0" t="0" r="r" b="b"/>
                  <a:pathLst>
                    <a:path w="173" h="83">
                      <a:moveTo>
                        <a:pt x="128" y="57"/>
                      </a:moveTo>
                      <a:lnTo>
                        <a:pt x="162" y="83"/>
                      </a:lnTo>
                      <a:lnTo>
                        <a:pt x="173" y="80"/>
                      </a:lnTo>
                      <a:lnTo>
                        <a:pt x="143" y="53"/>
                      </a:lnTo>
                      <a:lnTo>
                        <a:pt x="128" y="57"/>
                      </a:lnTo>
                      <a:lnTo>
                        <a:pt x="128" y="57"/>
                      </a:lnTo>
                      <a:close/>
                      <a:moveTo>
                        <a:pt x="90" y="23"/>
                      </a:moveTo>
                      <a:lnTo>
                        <a:pt x="120" y="49"/>
                      </a:lnTo>
                      <a:lnTo>
                        <a:pt x="131" y="45"/>
                      </a:lnTo>
                      <a:lnTo>
                        <a:pt x="101" y="19"/>
                      </a:lnTo>
                      <a:lnTo>
                        <a:pt x="90" y="23"/>
                      </a:lnTo>
                      <a:lnTo>
                        <a:pt x="90" y="23"/>
                      </a:lnTo>
                      <a:close/>
                      <a:moveTo>
                        <a:pt x="71" y="4"/>
                      </a:moveTo>
                      <a:lnTo>
                        <a:pt x="83" y="15"/>
                      </a:lnTo>
                      <a:lnTo>
                        <a:pt x="94" y="11"/>
                      </a:lnTo>
                      <a:lnTo>
                        <a:pt x="83" y="0"/>
                      </a:lnTo>
                      <a:lnTo>
                        <a:pt x="71" y="4"/>
                      </a:lnTo>
                      <a:lnTo>
                        <a:pt x="71" y="4"/>
                      </a:lnTo>
                      <a:close/>
                      <a:moveTo>
                        <a:pt x="49" y="11"/>
                      </a:moveTo>
                      <a:lnTo>
                        <a:pt x="60" y="23"/>
                      </a:lnTo>
                      <a:lnTo>
                        <a:pt x="71" y="19"/>
                      </a:lnTo>
                      <a:lnTo>
                        <a:pt x="60" y="7"/>
                      </a:lnTo>
                      <a:lnTo>
                        <a:pt x="49" y="11"/>
                      </a:lnTo>
                      <a:lnTo>
                        <a:pt x="49" y="11"/>
                      </a:lnTo>
                      <a:close/>
                      <a:moveTo>
                        <a:pt x="22" y="19"/>
                      </a:moveTo>
                      <a:lnTo>
                        <a:pt x="34" y="30"/>
                      </a:lnTo>
                      <a:lnTo>
                        <a:pt x="45" y="26"/>
                      </a:lnTo>
                      <a:lnTo>
                        <a:pt x="34" y="19"/>
                      </a:lnTo>
                      <a:lnTo>
                        <a:pt x="22" y="19"/>
                      </a:lnTo>
                      <a:lnTo>
                        <a:pt x="22" y="19"/>
                      </a:lnTo>
                      <a:close/>
                      <a:moveTo>
                        <a:pt x="0" y="26"/>
                      </a:moveTo>
                      <a:lnTo>
                        <a:pt x="11" y="38"/>
                      </a:lnTo>
                      <a:lnTo>
                        <a:pt x="22" y="34"/>
                      </a:lnTo>
                      <a:lnTo>
                        <a:pt x="11" y="26"/>
                      </a:lnTo>
                      <a:lnTo>
                        <a:pt x="0" y="26"/>
                      </a:lnTo>
                      <a:lnTo>
                        <a:pt x="0" y="26"/>
                      </a:lnTo>
                      <a:close/>
                    </a:path>
                  </a:pathLst>
                </a:custGeom>
                <a:solidFill>
                  <a:srgbClr val="E5E5E5"/>
                </a:solidFill>
                <a:ln w="9525">
                  <a:noFill/>
                  <a:round/>
                  <a:headEnd/>
                  <a:tailEnd/>
                </a:ln>
              </p:spPr>
              <p:txBody>
                <a:bodyPr/>
                <a:lstStyle/>
                <a:p>
                  <a:endParaRPr lang="en-US"/>
                </a:p>
              </p:txBody>
            </p:sp>
            <p:sp>
              <p:nvSpPr>
                <p:cNvPr id="388357" name="Freeform 261"/>
                <p:cNvSpPr>
                  <a:spLocks noChangeAspect="1" noEditPoints="1"/>
                </p:cNvSpPr>
                <p:nvPr/>
              </p:nvSpPr>
              <p:spPr bwMode="auto">
                <a:xfrm>
                  <a:off x="1598" y="2994"/>
                  <a:ext cx="87" cy="46"/>
                </a:xfrm>
                <a:custGeom>
                  <a:avLst/>
                  <a:gdLst/>
                  <a:ahLst/>
                  <a:cxnLst>
                    <a:cxn ang="0">
                      <a:pos x="56" y="4"/>
                    </a:cxn>
                    <a:cxn ang="0">
                      <a:pos x="68" y="0"/>
                    </a:cxn>
                    <a:cxn ang="0">
                      <a:pos x="79" y="8"/>
                    </a:cxn>
                    <a:cxn ang="0">
                      <a:pos x="87" y="27"/>
                    </a:cxn>
                    <a:cxn ang="0">
                      <a:pos x="68" y="31"/>
                    </a:cxn>
                    <a:cxn ang="0">
                      <a:pos x="60" y="23"/>
                    </a:cxn>
                    <a:cxn ang="0">
                      <a:pos x="56" y="16"/>
                    </a:cxn>
                    <a:cxn ang="0">
                      <a:pos x="49" y="12"/>
                    </a:cxn>
                    <a:cxn ang="0">
                      <a:pos x="56" y="4"/>
                    </a:cxn>
                    <a:cxn ang="0">
                      <a:pos x="56" y="4"/>
                    </a:cxn>
                    <a:cxn ang="0">
                      <a:pos x="34" y="12"/>
                    </a:cxn>
                    <a:cxn ang="0">
                      <a:pos x="45" y="8"/>
                    </a:cxn>
                    <a:cxn ang="0">
                      <a:pos x="56" y="16"/>
                    </a:cxn>
                    <a:cxn ang="0">
                      <a:pos x="64" y="35"/>
                    </a:cxn>
                    <a:cxn ang="0">
                      <a:pos x="45" y="38"/>
                    </a:cxn>
                    <a:cxn ang="0">
                      <a:pos x="34" y="31"/>
                    </a:cxn>
                    <a:cxn ang="0">
                      <a:pos x="30" y="23"/>
                    </a:cxn>
                    <a:cxn ang="0">
                      <a:pos x="26" y="19"/>
                    </a:cxn>
                    <a:cxn ang="0">
                      <a:pos x="34" y="12"/>
                    </a:cxn>
                    <a:cxn ang="0">
                      <a:pos x="34" y="12"/>
                    </a:cxn>
                    <a:cxn ang="0">
                      <a:pos x="8" y="19"/>
                    </a:cxn>
                    <a:cxn ang="0">
                      <a:pos x="19" y="16"/>
                    </a:cxn>
                    <a:cxn ang="0">
                      <a:pos x="30" y="23"/>
                    </a:cxn>
                    <a:cxn ang="0">
                      <a:pos x="38" y="42"/>
                    </a:cxn>
                    <a:cxn ang="0">
                      <a:pos x="19" y="46"/>
                    </a:cxn>
                    <a:cxn ang="0">
                      <a:pos x="0" y="31"/>
                    </a:cxn>
                    <a:cxn ang="0">
                      <a:pos x="8" y="19"/>
                    </a:cxn>
                    <a:cxn ang="0">
                      <a:pos x="8" y="19"/>
                    </a:cxn>
                  </a:cxnLst>
                  <a:rect l="0" t="0" r="r" b="b"/>
                  <a:pathLst>
                    <a:path w="87" h="46">
                      <a:moveTo>
                        <a:pt x="56" y="4"/>
                      </a:moveTo>
                      <a:lnTo>
                        <a:pt x="68" y="0"/>
                      </a:lnTo>
                      <a:lnTo>
                        <a:pt x="79" y="8"/>
                      </a:lnTo>
                      <a:lnTo>
                        <a:pt x="87" y="27"/>
                      </a:lnTo>
                      <a:lnTo>
                        <a:pt x="68" y="31"/>
                      </a:lnTo>
                      <a:lnTo>
                        <a:pt x="60" y="23"/>
                      </a:lnTo>
                      <a:lnTo>
                        <a:pt x="56" y="16"/>
                      </a:lnTo>
                      <a:lnTo>
                        <a:pt x="49" y="12"/>
                      </a:lnTo>
                      <a:lnTo>
                        <a:pt x="56" y="4"/>
                      </a:lnTo>
                      <a:lnTo>
                        <a:pt x="56" y="4"/>
                      </a:lnTo>
                      <a:close/>
                      <a:moveTo>
                        <a:pt x="34" y="12"/>
                      </a:moveTo>
                      <a:lnTo>
                        <a:pt x="45" y="8"/>
                      </a:lnTo>
                      <a:lnTo>
                        <a:pt x="56" y="16"/>
                      </a:lnTo>
                      <a:lnTo>
                        <a:pt x="64" y="35"/>
                      </a:lnTo>
                      <a:lnTo>
                        <a:pt x="45" y="38"/>
                      </a:lnTo>
                      <a:lnTo>
                        <a:pt x="34" y="31"/>
                      </a:lnTo>
                      <a:lnTo>
                        <a:pt x="30" y="23"/>
                      </a:lnTo>
                      <a:lnTo>
                        <a:pt x="26" y="19"/>
                      </a:lnTo>
                      <a:lnTo>
                        <a:pt x="34" y="12"/>
                      </a:lnTo>
                      <a:lnTo>
                        <a:pt x="34" y="12"/>
                      </a:lnTo>
                      <a:close/>
                      <a:moveTo>
                        <a:pt x="8" y="19"/>
                      </a:moveTo>
                      <a:lnTo>
                        <a:pt x="19" y="16"/>
                      </a:lnTo>
                      <a:lnTo>
                        <a:pt x="30" y="23"/>
                      </a:lnTo>
                      <a:lnTo>
                        <a:pt x="38" y="42"/>
                      </a:lnTo>
                      <a:lnTo>
                        <a:pt x="19" y="46"/>
                      </a:lnTo>
                      <a:lnTo>
                        <a:pt x="0" y="31"/>
                      </a:lnTo>
                      <a:lnTo>
                        <a:pt x="8" y="19"/>
                      </a:lnTo>
                      <a:lnTo>
                        <a:pt x="8" y="19"/>
                      </a:lnTo>
                      <a:close/>
                    </a:path>
                  </a:pathLst>
                </a:custGeom>
                <a:solidFill>
                  <a:srgbClr val="F4F4D1"/>
                </a:solidFill>
                <a:ln w="9525">
                  <a:noFill/>
                  <a:round/>
                  <a:headEnd/>
                  <a:tailEnd/>
                </a:ln>
              </p:spPr>
              <p:txBody>
                <a:bodyPr/>
                <a:lstStyle/>
                <a:p>
                  <a:endParaRPr lang="en-US"/>
                </a:p>
              </p:txBody>
            </p:sp>
            <p:sp>
              <p:nvSpPr>
                <p:cNvPr id="388358" name="Freeform 262"/>
                <p:cNvSpPr>
                  <a:spLocks noChangeAspect="1"/>
                </p:cNvSpPr>
                <p:nvPr/>
              </p:nvSpPr>
              <p:spPr bwMode="auto">
                <a:xfrm>
                  <a:off x="1647" y="2994"/>
                  <a:ext cx="38" cy="31"/>
                </a:xfrm>
                <a:custGeom>
                  <a:avLst/>
                  <a:gdLst/>
                  <a:ahLst/>
                  <a:cxnLst>
                    <a:cxn ang="0">
                      <a:pos x="7" y="4"/>
                    </a:cxn>
                    <a:cxn ang="0">
                      <a:pos x="19" y="0"/>
                    </a:cxn>
                    <a:cxn ang="0">
                      <a:pos x="30" y="8"/>
                    </a:cxn>
                    <a:cxn ang="0">
                      <a:pos x="38" y="27"/>
                    </a:cxn>
                    <a:cxn ang="0">
                      <a:pos x="19" y="31"/>
                    </a:cxn>
                    <a:cxn ang="0">
                      <a:pos x="11" y="23"/>
                    </a:cxn>
                    <a:cxn ang="0">
                      <a:pos x="7" y="16"/>
                    </a:cxn>
                    <a:cxn ang="0">
                      <a:pos x="0" y="12"/>
                    </a:cxn>
                    <a:cxn ang="0">
                      <a:pos x="7" y="4"/>
                    </a:cxn>
                  </a:cxnLst>
                  <a:rect l="0" t="0" r="r" b="b"/>
                  <a:pathLst>
                    <a:path w="38" h="31">
                      <a:moveTo>
                        <a:pt x="7" y="4"/>
                      </a:moveTo>
                      <a:lnTo>
                        <a:pt x="19" y="0"/>
                      </a:lnTo>
                      <a:lnTo>
                        <a:pt x="30" y="8"/>
                      </a:lnTo>
                      <a:lnTo>
                        <a:pt x="38" y="27"/>
                      </a:lnTo>
                      <a:lnTo>
                        <a:pt x="19" y="31"/>
                      </a:lnTo>
                      <a:lnTo>
                        <a:pt x="11" y="23"/>
                      </a:lnTo>
                      <a:lnTo>
                        <a:pt x="7"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8359" name="Freeform 263"/>
                <p:cNvSpPr>
                  <a:spLocks noChangeAspect="1"/>
                </p:cNvSpPr>
                <p:nvPr/>
              </p:nvSpPr>
              <p:spPr bwMode="auto">
                <a:xfrm>
                  <a:off x="1624" y="3002"/>
                  <a:ext cx="38" cy="30"/>
                </a:xfrm>
                <a:custGeom>
                  <a:avLst/>
                  <a:gdLst/>
                  <a:ahLst/>
                  <a:cxnLst>
                    <a:cxn ang="0">
                      <a:pos x="4" y="4"/>
                    </a:cxn>
                    <a:cxn ang="0">
                      <a:pos x="15" y="0"/>
                    </a:cxn>
                    <a:cxn ang="0">
                      <a:pos x="30" y="8"/>
                    </a:cxn>
                    <a:cxn ang="0">
                      <a:pos x="38" y="27"/>
                    </a:cxn>
                    <a:cxn ang="0">
                      <a:pos x="15" y="30"/>
                    </a:cxn>
                    <a:cxn ang="0">
                      <a:pos x="8" y="23"/>
                    </a:cxn>
                    <a:cxn ang="0">
                      <a:pos x="4" y="19"/>
                    </a:cxn>
                    <a:cxn ang="0">
                      <a:pos x="0" y="11"/>
                    </a:cxn>
                    <a:cxn ang="0">
                      <a:pos x="4" y="4"/>
                    </a:cxn>
                  </a:cxnLst>
                  <a:rect l="0" t="0" r="r" b="b"/>
                  <a:pathLst>
                    <a:path w="38" h="30">
                      <a:moveTo>
                        <a:pt x="4" y="4"/>
                      </a:moveTo>
                      <a:lnTo>
                        <a:pt x="15" y="0"/>
                      </a:lnTo>
                      <a:lnTo>
                        <a:pt x="30" y="8"/>
                      </a:lnTo>
                      <a:lnTo>
                        <a:pt x="38" y="27"/>
                      </a:lnTo>
                      <a:lnTo>
                        <a:pt x="15" y="30"/>
                      </a:lnTo>
                      <a:lnTo>
                        <a:pt x="8" y="23"/>
                      </a:lnTo>
                      <a:lnTo>
                        <a:pt x="4" y="19"/>
                      </a:lnTo>
                      <a:lnTo>
                        <a:pt x="0" y="11"/>
                      </a:lnTo>
                      <a:lnTo>
                        <a:pt x="4" y="4"/>
                      </a:lnTo>
                    </a:path>
                  </a:pathLst>
                </a:custGeom>
                <a:noFill/>
                <a:ln w="6350">
                  <a:solidFill>
                    <a:srgbClr val="000000"/>
                  </a:solidFill>
                  <a:prstDash val="solid"/>
                  <a:round/>
                  <a:headEnd/>
                  <a:tailEnd/>
                </a:ln>
              </p:spPr>
              <p:txBody>
                <a:bodyPr/>
                <a:lstStyle/>
                <a:p>
                  <a:endParaRPr lang="en-US"/>
                </a:p>
              </p:txBody>
            </p:sp>
            <p:sp>
              <p:nvSpPr>
                <p:cNvPr id="388360" name="Freeform 264"/>
                <p:cNvSpPr>
                  <a:spLocks noChangeAspect="1"/>
                </p:cNvSpPr>
                <p:nvPr/>
              </p:nvSpPr>
              <p:spPr bwMode="auto">
                <a:xfrm>
                  <a:off x="1598" y="3010"/>
                  <a:ext cx="38" cy="30"/>
                </a:xfrm>
                <a:custGeom>
                  <a:avLst/>
                  <a:gdLst/>
                  <a:ahLst/>
                  <a:cxnLst>
                    <a:cxn ang="0">
                      <a:pos x="8" y="3"/>
                    </a:cxn>
                    <a:cxn ang="0">
                      <a:pos x="19" y="0"/>
                    </a:cxn>
                    <a:cxn ang="0">
                      <a:pos x="30" y="11"/>
                    </a:cxn>
                    <a:cxn ang="0">
                      <a:pos x="38" y="26"/>
                    </a:cxn>
                    <a:cxn ang="0">
                      <a:pos x="19" y="30"/>
                    </a:cxn>
                    <a:cxn ang="0">
                      <a:pos x="0" y="15"/>
                    </a:cxn>
                    <a:cxn ang="0">
                      <a:pos x="8" y="3"/>
                    </a:cxn>
                  </a:cxnLst>
                  <a:rect l="0" t="0" r="r" b="b"/>
                  <a:pathLst>
                    <a:path w="38" h="30">
                      <a:moveTo>
                        <a:pt x="8" y="3"/>
                      </a:moveTo>
                      <a:lnTo>
                        <a:pt x="19" y="0"/>
                      </a:lnTo>
                      <a:lnTo>
                        <a:pt x="30" y="11"/>
                      </a:lnTo>
                      <a:lnTo>
                        <a:pt x="38" y="26"/>
                      </a:lnTo>
                      <a:lnTo>
                        <a:pt x="19"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88361" name="Freeform 265"/>
                <p:cNvSpPr>
                  <a:spLocks noChangeAspect="1" noEditPoints="1"/>
                </p:cNvSpPr>
                <p:nvPr/>
              </p:nvSpPr>
              <p:spPr bwMode="auto">
                <a:xfrm>
                  <a:off x="1598" y="2998"/>
                  <a:ext cx="68" cy="42"/>
                </a:xfrm>
                <a:custGeom>
                  <a:avLst/>
                  <a:gdLst/>
                  <a:ahLst/>
                  <a:cxnLst>
                    <a:cxn ang="0">
                      <a:pos x="68" y="8"/>
                    </a:cxn>
                    <a:cxn ang="0">
                      <a:pos x="68" y="27"/>
                    </a:cxn>
                    <a:cxn ang="0">
                      <a:pos x="60" y="19"/>
                    </a:cxn>
                    <a:cxn ang="0">
                      <a:pos x="56" y="12"/>
                    </a:cxn>
                    <a:cxn ang="0">
                      <a:pos x="49" y="8"/>
                    </a:cxn>
                    <a:cxn ang="0">
                      <a:pos x="56" y="0"/>
                    </a:cxn>
                    <a:cxn ang="0">
                      <a:pos x="68" y="8"/>
                    </a:cxn>
                    <a:cxn ang="0">
                      <a:pos x="68" y="8"/>
                    </a:cxn>
                    <a:cxn ang="0">
                      <a:pos x="41" y="15"/>
                    </a:cxn>
                    <a:cxn ang="0">
                      <a:pos x="45" y="34"/>
                    </a:cxn>
                    <a:cxn ang="0">
                      <a:pos x="34" y="27"/>
                    </a:cxn>
                    <a:cxn ang="0">
                      <a:pos x="30" y="23"/>
                    </a:cxn>
                    <a:cxn ang="0">
                      <a:pos x="26" y="15"/>
                    </a:cxn>
                    <a:cxn ang="0">
                      <a:pos x="34" y="8"/>
                    </a:cxn>
                    <a:cxn ang="0">
                      <a:pos x="41" y="15"/>
                    </a:cxn>
                    <a:cxn ang="0">
                      <a:pos x="41" y="15"/>
                    </a:cxn>
                    <a:cxn ang="0">
                      <a:pos x="19" y="27"/>
                    </a:cxn>
                    <a:cxn ang="0">
                      <a:pos x="19" y="42"/>
                    </a:cxn>
                    <a:cxn ang="0">
                      <a:pos x="0" y="27"/>
                    </a:cxn>
                    <a:cxn ang="0">
                      <a:pos x="8" y="15"/>
                    </a:cxn>
                    <a:cxn ang="0">
                      <a:pos x="19" y="27"/>
                    </a:cxn>
                    <a:cxn ang="0">
                      <a:pos x="19" y="27"/>
                    </a:cxn>
                  </a:cxnLst>
                  <a:rect l="0" t="0" r="r" b="b"/>
                  <a:pathLst>
                    <a:path w="68" h="42">
                      <a:moveTo>
                        <a:pt x="68" y="8"/>
                      </a:moveTo>
                      <a:lnTo>
                        <a:pt x="68" y="27"/>
                      </a:lnTo>
                      <a:lnTo>
                        <a:pt x="60" y="19"/>
                      </a:lnTo>
                      <a:lnTo>
                        <a:pt x="56" y="12"/>
                      </a:lnTo>
                      <a:lnTo>
                        <a:pt x="49" y="8"/>
                      </a:lnTo>
                      <a:lnTo>
                        <a:pt x="56" y="0"/>
                      </a:lnTo>
                      <a:lnTo>
                        <a:pt x="68" y="8"/>
                      </a:lnTo>
                      <a:lnTo>
                        <a:pt x="68" y="8"/>
                      </a:lnTo>
                      <a:close/>
                      <a:moveTo>
                        <a:pt x="41" y="15"/>
                      </a:moveTo>
                      <a:lnTo>
                        <a:pt x="45" y="34"/>
                      </a:lnTo>
                      <a:lnTo>
                        <a:pt x="34" y="27"/>
                      </a:lnTo>
                      <a:lnTo>
                        <a:pt x="30" y="23"/>
                      </a:lnTo>
                      <a:lnTo>
                        <a:pt x="26" y="15"/>
                      </a:lnTo>
                      <a:lnTo>
                        <a:pt x="34" y="8"/>
                      </a:lnTo>
                      <a:lnTo>
                        <a:pt x="41" y="15"/>
                      </a:lnTo>
                      <a:lnTo>
                        <a:pt x="41" y="15"/>
                      </a:lnTo>
                      <a:close/>
                      <a:moveTo>
                        <a:pt x="19" y="27"/>
                      </a:moveTo>
                      <a:lnTo>
                        <a:pt x="19" y="42"/>
                      </a:lnTo>
                      <a:lnTo>
                        <a:pt x="0" y="27"/>
                      </a:lnTo>
                      <a:lnTo>
                        <a:pt x="8" y="15"/>
                      </a:lnTo>
                      <a:lnTo>
                        <a:pt x="19" y="27"/>
                      </a:lnTo>
                      <a:lnTo>
                        <a:pt x="19" y="27"/>
                      </a:lnTo>
                      <a:close/>
                    </a:path>
                  </a:pathLst>
                </a:custGeom>
                <a:solidFill>
                  <a:srgbClr val="E2E2BF"/>
                </a:solidFill>
                <a:ln w="9525">
                  <a:noFill/>
                  <a:round/>
                  <a:headEnd/>
                  <a:tailEnd/>
                </a:ln>
              </p:spPr>
              <p:txBody>
                <a:bodyPr/>
                <a:lstStyle/>
                <a:p>
                  <a:endParaRPr lang="en-US"/>
                </a:p>
              </p:txBody>
            </p:sp>
            <p:sp>
              <p:nvSpPr>
                <p:cNvPr id="388362" name="Freeform 266"/>
                <p:cNvSpPr>
                  <a:spLocks noChangeAspect="1" noEditPoints="1"/>
                </p:cNvSpPr>
                <p:nvPr/>
              </p:nvSpPr>
              <p:spPr bwMode="auto">
                <a:xfrm>
                  <a:off x="1617" y="3010"/>
                  <a:ext cx="86" cy="49"/>
                </a:xfrm>
                <a:custGeom>
                  <a:avLst/>
                  <a:gdLst/>
                  <a:ahLst/>
                  <a:cxnLst>
                    <a:cxn ang="0">
                      <a:pos x="56" y="3"/>
                    </a:cxn>
                    <a:cxn ang="0">
                      <a:pos x="68" y="0"/>
                    </a:cxn>
                    <a:cxn ang="0">
                      <a:pos x="79" y="11"/>
                    </a:cxn>
                    <a:cxn ang="0">
                      <a:pos x="86" y="26"/>
                    </a:cxn>
                    <a:cxn ang="0">
                      <a:pos x="68" y="34"/>
                    </a:cxn>
                    <a:cxn ang="0">
                      <a:pos x="60" y="26"/>
                    </a:cxn>
                    <a:cxn ang="0">
                      <a:pos x="56" y="19"/>
                    </a:cxn>
                    <a:cxn ang="0">
                      <a:pos x="49" y="15"/>
                    </a:cxn>
                    <a:cxn ang="0">
                      <a:pos x="56" y="3"/>
                    </a:cxn>
                    <a:cxn ang="0">
                      <a:pos x="56" y="3"/>
                    </a:cxn>
                    <a:cxn ang="0">
                      <a:pos x="34" y="11"/>
                    </a:cxn>
                    <a:cxn ang="0">
                      <a:pos x="45" y="7"/>
                    </a:cxn>
                    <a:cxn ang="0">
                      <a:pos x="56" y="19"/>
                    </a:cxn>
                    <a:cxn ang="0">
                      <a:pos x="64" y="34"/>
                    </a:cxn>
                    <a:cxn ang="0">
                      <a:pos x="45" y="41"/>
                    </a:cxn>
                    <a:cxn ang="0">
                      <a:pos x="34" y="34"/>
                    </a:cxn>
                    <a:cxn ang="0">
                      <a:pos x="30" y="26"/>
                    </a:cxn>
                    <a:cxn ang="0">
                      <a:pos x="26" y="22"/>
                    </a:cxn>
                    <a:cxn ang="0">
                      <a:pos x="34" y="11"/>
                    </a:cxn>
                    <a:cxn ang="0">
                      <a:pos x="34" y="11"/>
                    </a:cxn>
                    <a:cxn ang="0">
                      <a:pos x="7" y="19"/>
                    </a:cxn>
                    <a:cxn ang="0">
                      <a:pos x="19" y="19"/>
                    </a:cxn>
                    <a:cxn ang="0">
                      <a:pos x="30" y="26"/>
                    </a:cxn>
                    <a:cxn ang="0">
                      <a:pos x="37" y="41"/>
                    </a:cxn>
                    <a:cxn ang="0">
                      <a:pos x="19" y="49"/>
                    </a:cxn>
                    <a:cxn ang="0">
                      <a:pos x="0" y="34"/>
                    </a:cxn>
                    <a:cxn ang="0">
                      <a:pos x="7" y="19"/>
                    </a:cxn>
                    <a:cxn ang="0">
                      <a:pos x="7" y="19"/>
                    </a:cxn>
                  </a:cxnLst>
                  <a:rect l="0" t="0" r="r" b="b"/>
                  <a:pathLst>
                    <a:path w="86" h="49">
                      <a:moveTo>
                        <a:pt x="56" y="3"/>
                      </a:moveTo>
                      <a:lnTo>
                        <a:pt x="68" y="0"/>
                      </a:lnTo>
                      <a:lnTo>
                        <a:pt x="79" y="11"/>
                      </a:lnTo>
                      <a:lnTo>
                        <a:pt x="86" y="26"/>
                      </a:lnTo>
                      <a:lnTo>
                        <a:pt x="68" y="34"/>
                      </a:lnTo>
                      <a:lnTo>
                        <a:pt x="60" y="26"/>
                      </a:lnTo>
                      <a:lnTo>
                        <a:pt x="56" y="19"/>
                      </a:lnTo>
                      <a:lnTo>
                        <a:pt x="49" y="15"/>
                      </a:lnTo>
                      <a:lnTo>
                        <a:pt x="56" y="3"/>
                      </a:lnTo>
                      <a:lnTo>
                        <a:pt x="56" y="3"/>
                      </a:lnTo>
                      <a:close/>
                      <a:moveTo>
                        <a:pt x="34" y="11"/>
                      </a:moveTo>
                      <a:lnTo>
                        <a:pt x="45" y="7"/>
                      </a:lnTo>
                      <a:lnTo>
                        <a:pt x="56" y="19"/>
                      </a:lnTo>
                      <a:lnTo>
                        <a:pt x="64" y="34"/>
                      </a:lnTo>
                      <a:lnTo>
                        <a:pt x="45" y="41"/>
                      </a:lnTo>
                      <a:lnTo>
                        <a:pt x="34" y="34"/>
                      </a:lnTo>
                      <a:lnTo>
                        <a:pt x="30" y="26"/>
                      </a:lnTo>
                      <a:lnTo>
                        <a:pt x="26" y="22"/>
                      </a:lnTo>
                      <a:lnTo>
                        <a:pt x="34" y="11"/>
                      </a:lnTo>
                      <a:lnTo>
                        <a:pt x="34" y="11"/>
                      </a:lnTo>
                      <a:close/>
                      <a:moveTo>
                        <a:pt x="7" y="19"/>
                      </a:moveTo>
                      <a:lnTo>
                        <a:pt x="19" y="19"/>
                      </a:lnTo>
                      <a:lnTo>
                        <a:pt x="30" y="26"/>
                      </a:lnTo>
                      <a:lnTo>
                        <a:pt x="37" y="41"/>
                      </a:lnTo>
                      <a:lnTo>
                        <a:pt x="19" y="49"/>
                      </a:lnTo>
                      <a:lnTo>
                        <a:pt x="0" y="34"/>
                      </a:lnTo>
                      <a:lnTo>
                        <a:pt x="7" y="19"/>
                      </a:lnTo>
                      <a:lnTo>
                        <a:pt x="7" y="19"/>
                      </a:lnTo>
                      <a:close/>
                    </a:path>
                  </a:pathLst>
                </a:custGeom>
                <a:solidFill>
                  <a:srgbClr val="F4F4D1"/>
                </a:solidFill>
                <a:ln w="9525">
                  <a:noFill/>
                  <a:round/>
                  <a:headEnd/>
                  <a:tailEnd/>
                </a:ln>
              </p:spPr>
              <p:txBody>
                <a:bodyPr/>
                <a:lstStyle/>
                <a:p>
                  <a:endParaRPr lang="en-US"/>
                </a:p>
              </p:txBody>
            </p:sp>
            <p:sp>
              <p:nvSpPr>
                <p:cNvPr id="388363" name="Freeform 267"/>
                <p:cNvSpPr>
                  <a:spLocks noChangeAspect="1"/>
                </p:cNvSpPr>
                <p:nvPr/>
              </p:nvSpPr>
              <p:spPr bwMode="auto">
                <a:xfrm>
                  <a:off x="1666" y="3010"/>
                  <a:ext cx="37" cy="34"/>
                </a:xfrm>
                <a:custGeom>
                  <a:avLst/>
                  <a:gdLst/>
                  <a:ahLst/>
                  <a:cxnLst>
                    <a:cxn ang="0">
                      <a:pos x="7" y="3"/>
                    </a:cxn>
                    <a:cxn ang="0">
                      <a:pos x="19" y="0"/>
                    </a:cxn>
                    <a:cxn ang="0">
                      <a:pos x="30" y="11"/>
                    </a:cxn>
                    <a:cxn ang="0">
                      <a:pos x="37" y="26"/>
                    </a:cxn>
                    <a:cxn ang="0">
                      <a:pos x="19" y="34"/>
                    </a:cxn>
                    <a:cxn ang="0">
                      <a:pos x="11" y="26"/>
                    </a:cxn>
                    <a:cxn ang="0">
                      <a:pos x="7" y="19"/>
                    </a:cxn>
                    <a:cxn ang="0">
                      <a:pos x="0" y="15"/>
                    </a:cxn>
                    <a:cxn ang="0">
                      <a:pos x="7" y="3"/>
                    </a:cxn>
                  </a:cxnLst>
                  <a:rect l="0" t="0" r="r" b="b"/>
                  <a:pathLst>
                    <a:path w="37" h="34">
                      <a:moveTo>
                        <a:pt x="7" y="3"/>
                      </a:moveTo>
                      <a:lnTo>
                        <a:pt x="19" y="0"/>
                      </a:lnTo>
                      <a:lnTo>
                        <a:pt x="30" y="11"/>
                      </a:lnTo>
                      <a:lnTo>
                        <a:pt x="37" y="26"/>
                      </a:lnTo>
                      <a:lnTo>
                        <a:pt x="19" y="34"/>
                      </a:lnTo>
                      <a:lnTo>
                        <a:pt x="11"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88364" name="Freeform 268"/>
                <p:cNvSpPr>
                  <a:spLocks noChangeAspect="1"/>
                </p:cNvSpPr>
                <p:nvPr/>
              </p:nvSpPr>
              <p:spPr bwMode="auto">
                <a:xfrm>
                  <a:off x="1643" y="3017"/>
                  <a:ext cx="38" cy="34"/>
                </a:xfrm>
                <a:custGeom>
                  <a:avLst/>
                  <a:gdLst/>
                  <a:ahLst/>
                  <a:cxnLst>
                    <a:cxn ang="0">
                      <a:pos x="8" y="4"/>
                    </a:cxn>
                    <a:cxn ang="0">
                      <a:pos x="19" y="0"/>
                    </a:cxn>
                    <a:cxn ang="0">
                      <a:pos x="30" y="12"/>
                    </a:cxn>
                    <a:cxn ang="0">
                      <a:pos x="38" y="27"/>
                    </a:cxn>
                    <a:cxn ang="0">
                      <a:pos x="19" y="34"/>
                    </a:cxn>
                    <a:cxn ang="0">
                      <a:pos x="8" y="27"/>
                    </a:cxn>
                    <a:cxn ang="0">
                      <a:pos x="8" y="19"/>
                    </a:cxn>
                    <a:cxn ang="0">
                      <a:pos x="0" y="15"/>
                    </a:cxn>
                    <a:cxn ang="0">
                      <a:pos x="8" y="4"/>
                    </a:cxn>
                  </a:cxnLst>
                  <a:rect l="0" t="0" r="r" b="b"/>
                  <a:pathLst>
                    <a:path w="38" h="34">
                      <a:moveTo>
                        <a:pt x="8" y="4"/>
                      </a:moveTo>
                      <a:lnTo>
                        <a:pt x="19" y="0"/>
                      </a:lnTo>
                      <a:lnTo>
                        <a:pt x="30" y="12"/>
                      </a:lnTo>
                      <a:lnTo>
                        <a:pt x="38" y="27"/>
                      </a:lnTo>
                      <a:lnTo>
                        <a:pt x="19" y="34"/>
                      </a:lnTo>
                      <a:lnTo>
                        <a:pt x="8" y="27"/>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8365" name="Freeform 269"/>
                <p:cNvSpPr>
                  <a:spLocks noChangeAspect="1"/>
                </p:cNvSpPr>
                <p:nvPr/>
              </p:nvSpPr>
              <p:spPr bwMode="auto">
                <a:xfrm>
                  <a:off x="1617" y="3025"/>
                  <a:ext cx="37" cy="34"/>
                </a:xfrm>
                <a:custGeom>
                  <a:avLst/>
                  <a:gdLst/>
                  <a:ahLst/>
                  <a:cxnLst>
                    <a:cxn ang="0">
                      <a:pos x="7" y="4"/>
                    </a:cxn>
                    <a:cxn ang="0">
                      <a:pos x="19" y="0"/>
                    </a:cxn>
                    <a:cxn ang="0">
                      <a:pos x="30" y="11"/>
                    </a:cxn>
                    <a:cxn ang="0">
                      <a:pos x="37" y="26"/>
                    </a:cxn>
                    <a:cxn ang="0">
                      <a:pos x="19" y="34"/>
                    </a:cxn>
                    <a:cxn ang="0">
                      <a:pos x="0" y="15"/>
                    </a:cxn>
                    <a:cxn ang="0">
                      <a:pos x="7" y="4"/>
                    </a:cxn>
                  </a:cxnLst>
                  <a:rect l="0" t="0" r="r" b="b"/>
                  <a:pathLst>
                    <a:path w="37" h="34">
                      <a:moveTo>
                        <a:pt x="7" y="4"/>
                      </a:moveTo>
                      <a:lnTo>
                        <a:pt x="19" y="0"/>
                      </a:lnTo>
                      <a:lnTo>
                        <a:pt x="30" y="11"/>
                      </a:lnTo>
                      <a:lnTo>
                        <a:pt x="37" y="26"/>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8366" name="Freeform 270"/>
                <p:cNvSpPr>
                  <a:spLocks noChangeAspect="1" noEditPoints="1"/>
                </p:cNvSpPr>
                <p:nvPr/>
              </p:nvSpPr>
              <p:spPr bwMode="auto">
                <a:xfrm>
                  <a:off x="1617" y="3013"/>
                  <a:ext cx="68" cy="46"/>
                </a:xfrm>
                <a:custGeom>
                  <a:avLst/>
                  <a:gdLst/>
                  <a:ahLst/>
                  <a:cxnLst>
                    <a:cxn ang="0">
                      <a:pos x="68" y="12"/>
                    </a:cxn>
                    <a:cxn ang="0">
                      <a:pos x="68" y="31"/>
                    </a:cxn>
                    <a:cxn ang="0">
                      <a:pos x="60" y="23"/>
                    </a:cxn>
                    <a:cxn ang="0">
                      <a:pos x="56" y="16"/>
                    </a:cxn>
                    <a:cxn ang="0">
                      <a:pos x="53" y="12"/>
                    </a:cxn>
                    <a:cxn ang="0">
                      <a:pos x="56" y="0"/>
                    </a:cxn>
                    <a:cxn ang="0">
                      <a:pos x="68" y="12"/>
                    </a:cxn>
                    <a:cxn ang="0">
                      <a:pos x="68" y="12"/>
                    </a:cxn>
                    <a:cxn ang="0">
                      <a:pos x="45" y="19"/>
                    </a:cxn>
                    <a:cxn ang="0">
                      <a:pos x="45" y="38"/>
                    </a:cxn>
                    <a:cxn ang="0">
                      <a:pos x="34" y="31"/>
                    </a:cxn>
                    <a:cxn ang="0">
                      <a:pos x="34" y="23"/>
                    </a:cxn>
                    <a:cxn ang="0">
                      <a:pos x="26" y="19"/>
                    </a:cxn>
                    <a:cxn ang="0">
                      <a:pos x="34" y="8"/>
                    </a:cxn>
                    <a:cxn ang="0">
                      <a:pos x="45" y="19"/>
                    </a:cxn>
                    <a:cxn ang="0">
                      <a:pos x="45" y="19"/>
                    </a:cxn>
                    <a:cxn ang="0">
                      <a:pos x="19" y="27"/>
                    </a:cxn>
                    <a:cxn ang="0">
                      <a:pos x="19" y="46"/>
                    </a:cxn>
                    <a:cxn ang="0">
                      <a:pos x="0" y="31"/>
                    </a:cxn>
                    <a:cxn ang="0">
                      <a:pos x="7" y="19"/>
                    </a:cxn>
                    <a:cxn ang="0">
                      <a:pos x="19" y="27"/>
                    </a:cxn>
                    <a:cxn ang="0">
                      <a:pos x="19" y="27"/>
                    </a:cxn>
                  </a:cxnLst>
                  <a:rect l="0" t="0" r="r" b="b"/>
                  <a:pathLst>
                    <a:path w="68" h="46">
                      <a:moveTo>
                        <a:pt x="68" y="12"/>
                      </a:moveTo>
                      <a:lnTo>
                        <a:pt x="68" y="31"/>
                      </a:lnTo>
                      <a:lnTo>
                        <a:pt x="60" y="23"/>
                      </a:lnTo>
                      <a:lnTo>
                        <a:pt x="56" y="16"/>
                      </a:lnTo>
                      <a:lnTo>
                        <a:pt x="53" y="12"/>
                      </a:lnTo>
                      <a:lnTo>
                        <a:pt x="56" y="0"/>
                      </a:lnTo>
                      <a:lnTo>
                        <a:pt x="68" y="12"/>
                      </a:lnTo>
                      <a:lnTo>
                        <a:pt x="68" y="12"/>
                      </a:lnTo>
                      <a:close/>
                      <a:moveTo>
                        <a:pt x="45" y="19"/>
                      </a:moveTo>
                      <a:lnTo>
                        <a:pt x="45" y="38"/>
                      </a:lnTo>
                      <a:lnTo>
                        <a:pt x="34" y="31"/>
                      </a:lnTo>
                      <a:lnTo>
                        <a:pt x="34" y="23"/>
                      </a:lnTo>
                      <a:lnTo>
                        <a:pt x="26" y="19"/>
                      </a:lnTo>
                      <a:lnTo>
                        <a:pt x="34" y="8"/>
                      </a:lnTo>
                      <a:lnTo>
                        <a:pt x="45" y="19"/>
                      </a:lnTo>
                      <a:lnTo>
                        <a:pt x="45" y="19"/>
                      </a:lnTo>
                      <a:close/>
                      <a:moveTo>
                        <a:pt x="19" y="27"/>
                      </a:moveTo>
                      <a:lnTo>
                        <a:pt x="19" y="46"/>
                      </a:lnTo>
                      <a:lnTo>
                        <a:pt x="0" y="31"/>
                      </a:lnTo>
                      <a:lnTo>
                        <a:pt x="7" y="19"/>
                      </a:lnTo>
                      <a:lnTo>
                        <a:pt x="19" y="27"/>
                      </a:lnTo>
                      <a:lnTo>
                        <a:pt x="19" y="27"/>
                      </a:lnTo>
                      <a:close/>
                    </a:path>
                  </a:pathLst>
                </a:custGeom>
                <a:solidFill>
                  <a:srgbClr val="E2E2BF"/>
                </a:solidFill>
                <a:ln w="9525">
                  <a:noFill/>
                  <a:round/>
                  <a:headEnd/>
                  <a:tailEnd/>
                </a:ln>
              </p:spPr>
              <p:txBody>
                <a:bodyPr/>
                <a:lstStyle/>
                <a:p>
                  <a:endParaRPr lang="en-US"/>
                </a:p>
              </p:txBody>
            </p:sp>
            <p:sp>
              <p:nvSpPr>
                <p:cNvPr id="388367" name="Freeform 271"/>
                <p:cNvSpPr>
                  <a:spLocks noChangeAspect="1" noEditPoints="1"/>
                </p:cNvSpPr>
                <p:nvPr/>
              </p:nvSpPr>
              <p:spPr bwMode="auto">
                <a:xfrm>
                  <a:off x="1636" y="3029"/>
                  <a:ext cx="86" cy="49"/>
                </a:xfrm>
                <a:custGeom>
                  <a:avLst/>
                  <a:gdLst/>
                  <a:ahLst/>
                  <a:cxnLst>
                    <a:cxn ang="0">
                      <a:pos x="56" y="3"/>
                    </a:cxn>
                    <a:cxn ang="0">
                      <a:pos x="67" y="0"/>
                    </a:cxn>
                    <a:cxn ang="0">
                      <a:pos x="79" y="11"/>
                    </a:cxn>
                    <a:cxn ang="0">
                      <a:pos x="86" y="26"/>
                    </a:cxn>
                    <a:cxn ang="0">
                      <a:pos x="67" y="34"/>
                    </a:cxn>
                    <a:cxn ang="0">
                      <a:pos x="60" y="26"/>
                    </a:cxn>
                    <a:cxn ang="0">
                      <a:pos x="56" y="19"/>
                    </a:cxn>
                    <a:cxn ang="0">
                      <a:pos x="49" y="11"/>
                    </a:cxn>
                    <a:cxn ang="0">
                      <a:pos x="56" y="3"/>
                    </a:cxn>
                    <a:cxn ang="0">
                      <a:pos x="56" y="3"/>
                    </a:cxn>
                    <a:cxn ang="0">
                      <a:pos x="34" y="11"/>
                    </a:cxn>
                    <a:cxn ang="0">
                      <a:pos x="45" y="7"/>
                    </a:cxn>
                    <a:cxn ang="0">
                      <a:pos x="56" y="19"/>
                    </a:cxn>
                    <a:cxn ang="0">
                      <a:pos x="64" y="34"/>
                    </a:cxn>
                    <a:cxn ang="0">
                      <a:pos x="45" y="38"/>
                    </a:cxn>
                    <a:cxn ang="0">
                      <a:pos x="34" y="30"/>
                    </a:cxn>
                    <a:cxn ang="0">
                      <a:pos x="30" y="26"/>
                    </a:cxn>
                    <a:cxn ang="0">
                      <a:pos x="26" y="22"/>
                    </a:cxn>
                    <a:cxn ang="0">
                      <a:pos x="34" y="11"/>
                    </a:cxn>
                    <a:cxn ang="0">
                      <a:pos x="34" y="11"/>
                    </a:cxn>
                    <a:cxn ang="0">
                      <a:pos x="7" y="19"/>
                    </a:cxn>
                    <a:cxn ang="0">
                      <a:pos x="18" y="15"/>
                    </a:cxn>
                    <a:cxn ang="0">
                      <a:pos x="30" y="26"/>
                    </a:cxn>
                    <a:cxn ang="0">
                      <a:pos x="37" y="41"/>
                    </a:cxn>
                    <a:cxn ang="0">
                      <a:pos x="18" y="49"/>
                    </a:cxn>
                    <a:cxn ang="0">
                      <a:pos x="0" y="30"/>
                    </a:cxn>
                    <a:cxn ang="0">
                      <a:pos x="7" y="19"/>
                    </a:cxn>
                    <a:cxn ang="0">
                      <a:pos x="7" y="19"/>
                    </a:cxn>
                  </a:cxnLst>
                  <a:rect l="0" t="0" r="r" b="b"/>
                  <a:pathLst>
                    <a:path w="86" h="49">
                      <a:moveTo>
                        <a:pt x="56" y="3"/>
                      </a:moveTo>
                      <a:lnTo>
                        <a:pt x="67" y="0"/>
                      </a:lnTo>
                      <a:lnTo>
                        <a:pt x="79" y="11"/>
                      </a:lnTo>
                      <a:lnTo>
                        <a:pt x="86" y="26"/>
                      </a:lnTo>
                      <a:lnTo>
                        <a:pt x="67" y="34"/>
                      </a:lnTo>
                      <a:lnTo>
                        <a:pt x="60" y="26"/>
                      </a:lnTo>
                      <a:lnTo>
                        <a:pt x="56" y="19"/>
                      </a:lnTo>
                      <a:lnTo>
                        <a:pt x="49" y="11"/>
                      </a:lnTo>
                      <a:lnTo>
                        <a:pt x="56" y="3"/>
                      </a:lnTo>
                      <a:lnTo>
                        <a:pt x="56" y="3"/>
                      </a:lnTo>
                      <a:close/>
                      <a:moveTo>
                        <a:pt x="34" y="11"/>
                      </a:moveTo>
                      <a:lnTo>
                        <a:pt x="45" y="7"/>
                      </a:lnTo>
                      <a:lnTo>
                        <a:pt x="56" y="19"/>
                      </a:lnTo>
                      <a:lnTo>
                        <a:pt x="64" y="34"/>
                      </a:lnTo>
                      <a:lnTo>
                        <a:pt x="45" y="38"/>
                      </a:lnTo>
                      <a:lnTo>
                        <a:pt x="34" y="30"/>
                      </a:lnTo>
                      <a:lnTo>
                        <a:pt x="30" y="26"/>
                      </a:lnTo>
                      <a:lnTo>
                        <a:pt x="26" y="22"/>
                      </a:lnTo>
                      <a:lnTo>
                        <a:pt x="34" y="11"/>
                      </a:lnTo>
                      <a:lnTo>
                        <a:pt x="34" y="11"/>
                      </a:lnTo>
                      <a:close/>
                      <a:moveTo>
                        <a:pt x="7" y="19"/>
                      </a:moveTo>
                      <a:lnTo>
                        <a:pt x="18" y="15"/>
                      </a:lnTo>
                      <a:lnTo>
                        <a:pt x="30" y="26"/>
                      </a:lnTo>
                      <a:lnTo>
                        <a:pt x="37" y="41"/>
                      </a:lnTo>
                      <a:lnTo>
                        <a:pt x="18" y="49"/>
                      </a:lnTo>
                      <a:lnTo>
                        <a:pt x="0" y="30"/>
                      </a:lnTo>
                      <a:lnTo>
                        <a:pt x="7" y="19"/>
                      </a:lnTo>
                      <a:lnTo>
                        <a:pt x="7" y="19"/>
                      </a:lnTo>
                      <a:close/>
                    </a:path>
                  </a:pathLst>
                </a:custGeom>
                <a:solidFill>
                  <a:srgbClr val="F4F4D1"/>
                </a:solidFill>
                <a:ln w="9525">
                  <a:noFill/>
                  <a:round/>
                  <a:headEnd/>
                  <a:tailEnd/>
                </a:ln>
              </p:spPr>
              <p:txBody>
                <a:bodyPr/>
                <a:lstStyle/>
                <a:p>
                  <a:endParaRPr lang="en-US"/>
                </a:p>
              </p:txBody>
            </p:sp>
            <p:sp>
              <p:nvSpPr>
                <p:cNvPr id="388368" name="Freeform 272"/>
                <p:cNvSpPr>
                  <a:spLocks noChangeAspect="1"/>
                </p:cNvSpPr>
                <p:nvPr/>
              </p:nvSpPr>
              <p:spPr bwMode="auto">
                <a:xfrm>
                  <a:off x="1685" y="3029"/>
                  <a:ext cx="37" cy="30"/>
                </a:xfrm>
                <a:custGeom>
                  <a:avLst/>
                  <a:gdLst/>
                  <a:ahLst/>
                  <a:cxnLst>
                    <a:cxn ang="0">
                      <a:pos x="7" y="3"/>
                    </a:cxn>
                    <a:cxn ang="0">
                      <a:pos x="18" y="0"/>
                    </a:cxn>
                    <a:cxn ang="0">
                      <a:pos x="30" y="11"/>
                    </a:cxn>
                    <a:cxn ang="0">
                      <a:pos x="37" y="26"/>
                    </a:cxn>
                    <a:cxn ang="0">
                      <a:pos x="18" y="30"/>
                    </a:cxn>
                    <a:cxn ang="0">
                      <a:pos x="11" y="22"/>
                    </a:cxn>
                    <a:cxn ang="0">
                      <a:pos x="7" y="19"/>
                    </a:cxn>
                    <a:cxn ang="0">
                      <a:pos x="0" y="11"/>
                    </a:cxn>
                    <a:cxn ang="0">
                      <a:pos x="7" y="3"/>
                    </a:cxn>
                  </a:cxnLst>
                  <a:rect l="0" t="0" r="r" b="b"/>
                  <a:pathLst>
                    <a:path w="37" h="30">
                      <a:moveTo>
                        <a:pt x="7" y="3"/>
                      </a:moveTo>
                      <a:lnTo>
                        <a:pt x="18" y="0"/>
                      </a:lnTo>
                      <a:lnTo>
                        <a:pt x="30" y="11"/>
                      </a:lnTo>
                      <a:lnTo>
                        <a:pt x="37" y="26"/>
                      </a:lnTo>
                      <a:lnTo>
                        <a:pt x="18" y="30"/>
                      </a:lnTo>
                      <a:lnTo>
                        <a:pt x="11" y="22"/>
                      </a:lnTo>
                      <a:lnTo>
                        <a:pt x="7" y="19"/>
                      </a:lnTo>
                      <a:lnTo>
                        <a:pt x="0" y="11"/>
                      </a:lnTo>
                      <a:lnTo>
                        <a:pt x="7" y="3"/>
                      </a:lnTo>
                    </a:path>
                  </a:pathLst>
                </a:custGeom>
                <a:noFill/>
                <a:ln w="6350">
                  <a:solidFill>
                    <a:srgbClr val="000000"/>
                  </a:solidFill>
                  <a:prstDash val="solid"/>
                  <a:round/>
                  <a:headEnd/>
                  <a:tailEnd/>
                </a:ln>
              </p:spPr>
              <p:txBody>
                <a:bodyPr/>
                <a:lstStyle/>
                <a:p>
                  <a:endParaRPr lang="en-US"/>
                </a:p>
              </p:txBody>
            </p:sp>
            <p:sp>
              <p:nvSpPr>
                <p:cNvPr id="388369" name="Freeform 273"/>
                <p:cNvSpPr>
                  <a:spLocks noChangeAspect="1"/>
                </p:cNvSpPr>
                <p:nvPr/>
              </p:nvSpPr>
              <p:spPr bwMode="auto">
                <a:xfrm>
                  <a:off x="1662" y="3036"/>
                  <a:ext cx="38" cy="31"/>
                </a:xfrm>
                <a:custGeom>
                  <a:avLst/>
                  <a:gdLst/>
                  <a:ahLst/>
                  <a:cxnLst>
                    <a:cxn ang="0">
                      <a:pos x="8" y="4"/>
                    </a:cxn>
                    <a:cxn ang="0">
                      <a:pos x="19" y="0"/>
                    </a:cxn>
                    <a:cxn ang="0">
                      <a:pos x="30" y="12"/>
                    </a:cxn>
                    <a:cxn ang="0">
                      <a:pos x="38" y="27"/>
                    </a:cxn>
                    <a:cxn ang="0">
                      <a:pos x="19" y="31"/>
                    </a:cxn>
                    <a:cxn ang="0">
                      <a:pos x="8" y="23"/>
                    </a:cxn>
                    <a:cxn ang="0">
                      <a:pos x="8" y="19"/>
                    </a:cxn>
                    <a:cxn ang="0">
                      <a:pos x="0" y="15"/>
                    </a:cxn>
                    <a:cxn ang="0">
                      <a:pos x="8" y="4"/>
                    </a:cxn>
                  </a:cxnLst>
                  <a:rect l="0" t="0" r="r" b="b"/>
                  <a:pathLst>
                    <a:path w="38" h="31">
                      <a:moveTo>
                        <a:pt x="8" y="4"/>
                      </a:moveTo>
                      <a:lnTo>
                        <a:pt x="19" y="0"/>
                      </a:lnTo>
                      <a:lnTo>
                        <a:pt x="30" y="12"/>
                      </a:lnTo>
                      <a:lnTo>
                        <a:pt x="38" y="27"/>
                      </a:lnTo>
                      <a:lnTo>
                        <a:pt x="19" y="31"/>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8370" name="Freeform 274"/>
                <p:cNvSpPr>
                  <a:spLocks noChangeAspect="1"/>
                </p:cNvSpPr>
                <p:nvPr/>
              </p:nvSpPr>
              <p:spPr bwMode="auto">
                <a:xfrm>
                  <a:off x="1636" y="3044"/>
                  <a:ext cx="37" cy="34"/>
                </a:xfrm>
                <a:custGeom>
                  <a:avLst/>
                  <a:gdLst/>
                  <a:ahLst/>
                  <a:cxnLst>
                    <a:cxn ang="0">
                      <a:pos x="7" y="4"/>
                    </a:cxn>
                    <a:cxn ang="0">
                      <a:pos x="18" y="0"/>
                    </a:cxn>
                    <a:cxn ang="0">
                      <a:pos x="30" y="7"/>
                    </a:cxn>
                    <a:cxn ang="0">
                      <a:pos x="37" y="26"/>
                    </a:cxn>
                    <a:cxn ang="0">
                      <a:pos x="18" y="34"/>
                    </a:cxn>
                    <a:cxn ang="0">
                      <a:pos x="0" y="15"/>
                    </a:cxn>
                    <a:cxn ang="0">
                      <a:pos x="7" y="4"/>
                    </a:cxn>
                  </a:cxnLst>
                  <a:rect l="0" t="0" r="r" b="b"/>
                  <a:pathLst>
                    <a:path w="37" h="34">
                      <a:moveTo>
                        <a:pt x="7" y="4"/>
                      </a:moveTo>
                      <a:lnTo>
                        <a:pt x="18" y="0"/>
                      </a:lnTo>
                      <a:lnTo>
                        <a:pt x="30" y="7"/>
                      </a:lnTo>
                      <a:lnTo>
                        <a:pt x="37" y="26"/>
                      </a:lnTo>
                      <a:lnTo>
                        <a:pt x="18"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8371" name="Freeform 275"/>
                <p:cNvSpPr>
                  <a:spLocks noChangeAspect="1" noEditPoints="1"/>
                </p:cNvSpPr>
                <p:nvPr/>
              </p:nvSpPr>
              <p:spPr bwMode="auto">
                <a:xfrm>
                  <a:off x="1636" y="3032"/>
                  <a:ext cx="67" cy="46"/>
                </a:xfrm>
                <a:custGeom>
                  <a:avLst/>
                  <a:gdLst/>
                  <a:ahLst/>
                  <a:cxnLst>
                    <a:cxn ang="0">
                      <a:pos x="67" y="12"/>
                    </a:cxn>
                    <a:cxn ang="0">
                      <a:pos x="67" y="27"/>
                    </a:cxn>
                    <a:cxn ang="0">
                      <a:pos x="60" y="19"/>
                    </a:cxn>
                    <a:cxn ang="0">
                      <a:pos x="56" y="12"/>
                    </a:cxn>
                    <a:cxn ang="0">
                      <a:pos x="52" y="8"/>
                    </a:cxn>
                    <a:cxn ang="0">
                      <a:pos x="56" y="0"/>
                    </a:cxn>
                    <a:cxn ang="0">
                      <a:pos x="67" y="12"/>
                    </a:cxn>
                    <a:cxn ang="0">
                      <a:pos x="67" y="12"/>
                    </a:cxn>
                    <a:cxn ang="0">
                      <a:pos x="45" y="19"/>
                    </a:cxn>
                    <a:cxn ang="0">
                      <a:pos x="45" y="35"/>
                    </a:cxn>
                    <a:cxn ang="0">
                      <a:pos x="34" y="27"/>
                    </a:cxn>
                    <a:cxn ang="0">
                      <a:pos x="34" y="23"/>
                    </a:cxn>
                    <a:cxn ang="0">
                      <a:pos x="26" y="19"/>
                    </a:cxn>
                    <a:cxn ang="0">
                      <a:pos x="34" y="8"/>
                    </a:cxn>
                    <a:cxn ang="0">
                      <a:pos x="45" y="19"/>
                    </a:cxn>
                    <a:cxn ang="0">
                      <a:pos x="45" y="19"/>
                    </a:cxn>
                    <a:cxn ang="0">
                      <a:pos x="18" y="27"/>
                    </a:cxn>
                    <a:cxn ang="0">
                      <a:pos x="18" y="46"/>
                    </a:cxn>
                    <a:cxn ang="0">
                      <a:pos x="0" y="27"/>
                    </a:cxn>
                    <a:cxn ang="0">
                      <a:pos x="7" y="16"/>
                    </a:cxn>
                    <a:cxn ang="0">
                      <a:pos x="18" y="27"/>
                    </a:cxn>
                    <a:cxn ang="0">
                      <a:pos x="18" y="27"/>
                    </a:cxn>
                  </a:cxnLst>
                  <a:rect l="0" t="0" r="r" b="b"/>
                  <a:pathLst>
                    <a:path w="67" h="46">
                      <a:moveTo>
                        <a:pt x="67" y="12"/>
                      </a:moveTo>
                      <a:lnTo>
                        <a:pt x="67" y="27"/>
                      </a:lnTo>
                      <a:lnTo>
                        <a:pt x="60" y="19"/>
                      </a:lnTo>
                      <a:lnTo>
                        <a:pt x="56" y="12"/>
                      </a:lnTo>
                      <a:lnTo>
                        <a:pt x="52" y="8"/>
                      </a:lnTo>
                      <a:lnTo>
                        <a:pt x="56" y="0"/>
                      </a:lnTo>
                      <a:lnTo>
                        <a:pt x="67" y="12"/>
                      </a:lnTo>
                      <a:lnTo>
                        <a:pt x="67" y="12"/>
                      </a:lnTo>
                      <a:close/>
                      <a:moveTo>
                        <a:pt x="45" y="19"/>
                      </a:moveTo>
                      <a:lnTo>
                        <a:pt x="45" y="35"/>
                      </a:lnTo>
                      <a:lnTo>
                        <a:pt x="34" y="27"/>
                      </a:lnTo>
                      <a:lnTo>
                        <a:pt x="34" y="23"/>
                      </a:lnTo>
                      <a:lnTo>
                        <a:pt x="26" y="19"/>
                      </a:lnTo>
                      <a:lnTo>
                        <a:pt x="34" y="8"/>
                      </a:lnTo>
                      <a:lnTo>
                        <a:pt x="45" y="19"/>
                      </a:lnTo>
                      <a:lnTo>
                        <a:pt x="45" y="19"/>
                      </a:lnTo>
                      <a:close/>
                      <a:moveTo>
                        <a:pt x="18" y="27"/>
                      </a:moveTo>
                      <a:lnTo>
                        <a:pt x="18" y="46"/>
                      </a:lnTo>
                      <a:lnTo>
                        <a:pt x="0" y="27"/>
                      </a:lnTo>
                      <a:lnTo>
                        <a:pt x="7" y="16"/>
                      </a:lnTo>
                      <a:lnTo>
                        <a:pt x="18" y="27"/>
                      </a:lnTo>
                      <a:lnTo>
                        <a:pt x="18" y="27"/>
                      </a:lnTo>
                      <a:close/>
                    </a:path>
                  </a:pathLst>
                </a:custGeom>
                <a:solidFill>
                  <a:srgbClr val="E2E2BF"/>
                </a:solidFill>
                <a:ln w="9525">
                  <a:noFill/>
                  <a:round/>
                  <a:headEnd/>
                  <a:tailEnd/>
                </a:ln>
              </p:spPr>
              <p:txBody>
                <a:bodyPr/>
                <a:lstStyle/>
                <a:p>
                  <a:endParaRPr lang="en-US"/>
                </a:p>
              </p:txBody>
            </p:sp>
            <p:sp>
              <p:nvSpPr>
                <p:cNvPr id="388372" name="Freeform 276"/>
                <p:cNvSpPr>
                  <a:spLocks noChangeAspect="1" noEditPoints="1"/>
                </p:cNvSpPr>
                <p:nvPr/>
              </p:nvSpPr>
              <p:spPr bwMode="auto">
                <a:xfrm>
                  <a:off x="1654" y="3044"/>
                  <a:ext cx="87" cy="49"/>
                </a:xfrm>
                <a:custGeom>
                  <a:avLst/>
                  <a:gdLst/>
                  <a:ahLst/>
                  <a:cxnLst>
                    <a:cxn ang="0">
                      <a:pos x="57" y="4"/>
                    </a:cxn>
                    <a:cxn ang="0">
                      <a:pos x="68" y="0"/>
                    </a:cxn>
                    <a:cxn ang="0">
                      <a:pos x="79" y="11"/>
                    </a:cxn>
                    <a:cxn ang="0">
                      <a:pos x="87" y="26"/>
                    </a:cxn>
                    <a:cxn ang="0">
                      <a:pos x="68" y="34"/>
                    </a:cxn>
                    <a:cxn ang="0">
                      <a:pos x="61" y="26"/>
                    </a:cxn>
                    <a:cxn ang="0">
                      <a:pos x="57" y="19"/>
                    </a:cxn>
                    <a:cxn ang="0">
                      <a:pos x="53" y="15"/>
                    </a:cxn>
                    <a:cxn ang="0">
                      <a:pos x="57" y="4"/>
                    </a:cxn>
                    <a:cxn ang="0">
                      <a:pos x="57" y="4"/>
                    </a:cxn>
                    <a:cxn ang="0">
                      <a:pos x="8" y="19"/>
                    </a:cxn>
                    <a:cxn ang="0">
                      <a:pos x="46" y="7"/>
                    </a:cxn>
                    <a:cxn ang="0">
                      <a:pos x="57" y="19"/>
                    </a:cxn>
                    <a:cxn ang="0">
                      <a:pos x="64" y="34"/>
                    </a:cxn>
                    <a:cxn ang="0">
                      <a:pos x="23" y="49"/>
                    </a:cxn>
                    <a:cxn ang="0">
                      <a:pos x="0" y="34"/>
                    </a:cxn>
                    <a:cxn ang="0">
                      <a:pos x="8" y="19"/>
                    </a:cxn>
                    <a:cxn ang="0">
                      <a:pos x="8" y="19"/>
                    </a:cxn>
                  </a:cxnLst>
                  <a:rect l="0" t="0" r="r" b="b"/>
                  <a:pathLst>
                    <a:path w="87" h="49">
                      <a:moveTo>
                        <a:pt x="57" y="4"/>
                      </a:moveTo>
                      <a:lnTo>
                        <a:pt x="68" y="0"/>
                      </a:lnTo>
                      <a:lnTo>
                        <a:pt x="79" y="11"/>
                      </a:lnTo>
                      <a:lnTo>
                        <a:pt x="87" y="26"/>
                      </a:lnTo>
                      <a:lnTo>
                        <a:pt x="68" y="34"/>
                      </a:lnTo>
                      <a:lnTo>
                        <a:pt x="61" y="26"/>
                      </a:lnTo>
                      <a:lnTo>
                        <a:pt x="57" y="19"/>
                      </a:lnTo>
                      <a:lnTo>
                        <a:pt x="53" y="15"/>
                      </a:lnTo>
                      <a:lnTo>
                        <a:pt x="57" y="4"/>
                      </a:lnTo>
                      <a:lnTo>
                        <a:pt x="57" y="4"/>
                      </a:lnTo>
                      <a:close/>
                      <a:moveTo>
                        <a:pt x="8" y="19"/>
                      </a:moveTo>
                      <a:lnTo>
                        <a:pt x="46" y="7"/>
                      </a:lnTo>
                      <a:lnTo>
                        <a:pt x="57" y="19"/>
                      </a:lnTo>
                      <a:lnTo>
                        <a:pt x="64" y="34"/>
                      </a:lnTo>
                      <a:lnTo>
                        <a:pt x="23" y="49"/>
                      </a:lnTo>
                      <a:lnTo>
                        <a:pt x="0" y="34"/>
                      </a:lnTo>
                      <a:lnTo>
                        <a:pt x="8" y="19"/>
                      </a:lnTo>
                      <a:lnTo>
                        <a:pt x="8" y="19"/>
                      </a:lnTo>
                      <a:close/>
                    </a:path>
                  </a:pathLst>
                </a:custGeom>
                <a:solidFill>
                  <a:srgbClr val="F4F4D1"/>
                </a:solidFill>
                <a:ln w="9525">
                  <a:noFill/>
                  <a:round/>
                  <a:headEnd/>
                  <a:tailEnd/>
                </a:ln>
              </p:spPr>
              <p:txBody>
                <a:bodyPr/>
                <a:lstStyle/>
                <a:p>
                  <a:endParaRPr lang="en-US"/>
                </a:p>
              </p:txBody>
            </p:sp>
            <p:sp>
              <p:nvSpPr>
                <p:cNvPr id="388373" name="Freeform 277"/>
                <p:cNvSpPr>
                  <a:spLocks noChangeAspect="1"/>
                </p:cNvSpPr>
                <p:nvPr/>
              </p:nvSpPr>
              <p:spPr bwMode="auto">
                <a:xfrm>
                  <a:off x="1703" y="3044"/>
                  <a:ext cx="38" cy="34"/>
                </a:xfrm>
                <a:custGeom>
                  <a:avLst/>
                  <a:gdLst/>
                  <a:ahLst/>
                  <a:cxnLst>
                    <a:cxn ang="0">
                      <a:pos x="8" y="4"/>
                    </a:cxn>
                    <a:cxn ang="0">
                      <a:pos x="19" y="0"/>
                    </a:cxn>
                    <a:cxn ang="0">
                      <a:pos x="30" y="11"/>
                    </a:cxn>
                    <a:cxn ang="0">
                      <a:pos x="38" y="26"/>
                    </a:cxn>
                    <a:cxn ang="0">
                      <a:pos x="19" y="34"/>
                    </a:cxn>
                    <a:cxn ang="0">
                      <a:pos x="12" y="26"/>
                    </a:cxn>
                    <a:cxn ang="0">
                      <a:pos x="8" y="19"/>
                    </a:cxn>
                    <a:cxn ang="0">
                      <a:pos x="0" y="15"/>
                    </a:cxn>
                    <a:cxn ang="0">
                      <a:pos x="8" y="4"/>
                    </a:cxn>
                  </a:cxnLst>
                  <a:rect l="0" t="0" r="r" b="b"/>
                  <a:pathLst>
                    <a:path w="38" h="34">
                      <a:moveTo>
                        <a:pt x="8" y="4"/>
                      </a:moveTo>
                      <a:lnTo>
                        <a:pt x="19" y="0"/>
                      </a:lnTo>
                      <a:lnTo>
                        <a:pt x="30" y="11"/>
                      </a:lnTo>
                      <a:lnTo>
                        <a:pt x="38" y="26"/>
                      </a:lnTo>
                      <a:lnTo>
                        <a:pt x="19" y="34"/>
                      </a:lnTo>
                      <a:lnTo>
                        <a:pt x="12" y="26"/>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8374" name="Freeform 278"/>
                <p:cNvSpPr>
                  <a:spLocks noChangeAspect="1"/>
                </p:cNvSpPr>
                <p:nvPr/>
              </p:nvSpPr>
              <p:spPr bwMode="auto">
                <a:xfrm>
                  <a:off x="1654" y="3051"/>
                  <a:ext cx="64" cy="42"/>
                </a:xfrm>
                <a:custGeom>
                  <a:avLst/>
                  <a:gdLst/>
                  <a:ahLst/>
                  <a:cxnLst>
                    <a:cxn ang="0">
                      <a:pos x="8" y="12"/>
                    </a:cxn>
                    <a:cxn ang="0">
                      <a:pos x="46" y="0"/>
                    </a:cxn>
                    <a:cxn ang="0">
                      <a:pos x="57" y="12"/>
                    </a:cxn>
                    <a:cxn ang="0">
                      <a:pos x="64" y="27"/>
                    </a:cxn>
                    <a:cxn ang="0">
                      <a:pos x="23" y="42"/>
                    </a:cxn>
                    <a:cxn ang="0">
                      <a:pos x="0" y="27"/>
                    </a:cxn>
                    <a:cxn ang="0">
                      <a:pos x="8" y="12"/>
                    </a:cxn>
                  </a:cxnLst>
                  <a:rect l="0" t="0" r="r" b="b"/>
                  <a:pathLst>
                    <a:path w="64" h="42">
                      <a:moveTo>
                        <a:pt x="8" y="12"/>
                      </a:moveTo>
                      <a:lnTo>
                        <a:pt x="46" y="0"/>
                      </a:lnTo>
                      <a:lnTo>
                        <a:pt x="57" y="12"/>
                      </a:lnTo>
                      <a:lnTo>
                        <a:pt x="64" y="27"/>
                      </a:lnTo>
                      <a:lnTo>
                        <a:pt x="23" y="42"/>
                      </a:lnTo>
                      <a:lnTo>
                        <a:pt x="0" y="27"/>
                      </a:lnTo>
                      <a:lnTo>
                        <a:pt x="8" y="12"/>
                      </a:lnTo>
                    </a:path>
                  </a:pathLst>
                </a:custGeom>
                <a:noFill/>
                <a:ln w="6350">
                  <a:solidFill>
                    <a:srgbClr val="000000"/>
                  </a:solidFill>
                  <a:prstDash val="solid"/>
                  <a:round/>
                  <a:headEnd/>
                  <a:tailEnd/>
                </a:ln>
              </p:spPr>
              <p:txBody>
                <a:bodyPr/>
                <a:lstStyle/>
                <a:p>
                  <a:endParaRPr lang="en-US"/>
                </a:p>
              </p:txBody>
            </p:sp>
            <p:sp>
              <p:nvSpPr>
                <p:cNvPr id="388375" name="Freeform 279"/>
                <p:cNvSpPr>
                  <a:spLocks noChangeAspect="1" noEditPoints="1"/>
                </p:cNvSpPr>
                <p:nvPr/>
              </p:nvSpPr>
              <p:spPr bwMode="auto">
                <a:xfrm>
                  <a:off x="1654" y="3048"/>
                  <a:ext cx="68" cy="45"/>
                </a:xfrm>
                <a:custGeom>
                  <a:avLst/>
                  <a:gdLst/>
                  <a:ahLst/>
                  <a:cxnLst>
                    <a:cxn ang="0">
                      <a:pos x="68" y="11"/>
                    </a:cxn>
                    <a:cxn ang="0">
                      <a:pos x="68" y="30"/>
                    </a:cxn>
                    <a:cxn ang="0">
                      <a:pos x="61" y="22"/>
                    </a:cxn>
                    <a:cxn ang="0">
                      <a:pos x="57" y="15"/>
                    </a:cxn>
                    <a:cxn ang="0">
                      <a:pos x="53" y="11"/>
                    </a:cxn>
                    <a:cxn ang="0">
                      <a:pos x="57" y="0"/>
                    </a:cxn>
                    <a:cxn ang="0">
                      <a:pos x="68" y="11"/>
                    </a:cxn>
                    <a:cxn ang="0">
                      <a:pos x="68" y="11"/>
                    </a:cxn>
                    <a:cxn ang="0">
                      <a:pos x="19" y="26"/>
                    </a:cxn>
                    <a:cxn ang="0">
                      <a:pos x="19" y="45"/>
                    </a:cxn>
                    <a:cxn ang="0">
                      <a:pos x="0" y="30"/>
                    </a:cxn>
                    <a:cxn ang="0">
                      <a:pos x="8" y="19"/>
                    </a:cxn>
                    <a:cxn ang="0">
                      <a:pos x="19" y="26"/>
                    </a:cxn>
                    <a:cxn ang="0">
                      <a:pos x="19" y="26"/>
                    </a:cxn>
                  </a:cxnLst>
                  <a:rect l="0" t="0" r="r" b="b"/>
                  <a:pathLst>
                    <a:path w="68" h="45">
                      <a:moveTo>
                        <a:pt x="68" y="11"/>
                      </a:moveTo>
                      <a:lnTo>
                        <a:pt x="68" y="30"/>
                      </a:lnTo>
                      <a:lnTo>
                        <a:pt x="61" y="22"/>
                      </a:lnTo>
                      <a:lnTo>
                        <a:pt x="57" y="15"/>
                      </a:lnTo>
                      <a:lnTo>
                        <a:pt x="53" y="11"/>
                      </a:lnTo>
                      <a:lnTo>
                        <a:pt x="57" y="0"/>
                      </a:lnTo>
                      <a:lnTo>
                        <a:pt x="68" y="11"/>
                      </a:lnTo>
                      <a:lnTo>
                        <a:pt x="68" y="11"/>
                      </a:lnTo>
                      <a:close/>
                      <a:moveTo>
                        <a:pt x="19" y="26"/>
                      </a:moveTo>
                      <a:lnTo>
                        <a:pt x="19" y="45"/>
                      </a:lnTo>
                      <a:lnTo>
                        <a:pt x="0" y="30"/>
                      </a:lnTo>
                      <a:lnTo>
                        <a:pt x="8" y="19"/>
                      </a:lnTo>
                      <a:lnTo>
                        <a:pt x="19" y="26"/>
                      </a:lnTo>
                      <a:lnTo>
                        <a:pt x="19" y="26"/>
                      </a:lnTo>
                      <a:close/>
                    </a:path>
                  </a:pathLst>
                </a:custGeom>
                <a:solidFill>
                  <a:srgbClr val="E2E2BF"/>
                </a:solidFill>
                <a:ln w="9525">
                  <a:noFill/>
                  <a:round/>
                  <a:headEnd/>
                  <a:tailEnd/>
                </a:ln>
              </p:spPr>
              <p:txBody>
                <a:bodyPr/>
                <a:lstStyle/>
                <a:p>
                  <a:endParaRPr lang="en-US"/>
                </a:p>
              </p:txBody>
            </p:sp>
            <p:sp>
              <p:nvSpPr>
                <p:cNvPr id="388376" name="Freeform 280"/>
                <p:cNvSpPr>
                  <a:spLocks noChangeAspect="1" noEditPoints="1"/>
                </p:cNvSpPr>
                <p:nvPr/>
              </p:nvSpPr>
              <p:spPr bwMode="auto">
                <a:xfrm>
                  <a:off x="1606" y="2994"/>
                  <a:ext cx="127" cy="80"/>
                </a:xfrm>
                <a:custGeom>
                  <a:avLst/>
                  <a:gdLst/>
                  <a:ahLst/>
                  <a:cxnLst>
                    <a:cxn ang="0">
                      <a:pos x="116" y="65"/>
                    </a:cxn>
                    <a:cxn ang="0">
                      <a:pos x="116" y="54"/>
                    </a:cxn>
                    <a:cxn ang="0">
                      <a:pos x="105" y="54"/>
                    </a:cxn>
                    <a:cxn ang="0">
                      <a:pos x="67" y="80"/>
                    </a:cxn>
                    <a:cxn ang="0">
                      <a:pos x="94" y="61"/>
                    </a:cxn>
                    <a:cxn ang="0">
                      <a:pos x="56" y="73"/>
                    </a:cxn>
                    <a:cxn ang="0">
                      <a:pos x="97" y="46"/>
                    </a:cxn>
                    <a:cxn ang="0">
                      <a:pos x="97" y="35"/>
                    </a:cxn>
                    <a:cxn ang="0">
                      <a:pos x="86" y="38"/>
                    </a:cxn>
                    <a:cxn ang="0">
                      <a:pos x="75" y="54"/>
                    </a:cxn>
                    <a:cxn ang="0">
                      <a:pos x="75" y="42"/>
                    </a:cxn>
                    <a:cxn ang="0">
                      <a:pos x="64" y="46"/>
                    </a:cxn>
                    <a:cxn ang="0">
                      <a:pos x="48" y="65"/>
                    </a:cxn>
                    <a:cxn ang="0">
                      <a:pos x="48" y="50"/>
                    </a:cxn>
                    <a:cxn ang="0">
                      <a:pos x="37" y="54"/>
                    </a:cxn>
                    <a:cxn ang="0">
                      <a:pos x="79" y="31"/>
                    </a:cxn>
                    <a:cxn ang="0">
                      <a:pos x="79" y="16"/>
                    </a:cxn>
                    <a:cxn ang="0">
                      <a:pos x="67" y="19"/>
                    </a:cxn>
                    <a:cxn ang="0">
                      <a:pos x="52" y="38"/>
                    </a:cxn>
                    <a:cxn ang="0">
                      <a:pos x="56" y="23"/>
                    </a:cxn>
                    <a:cxn ang="0">
                      <a:pos x="45" y="27"/>
                    </a:cxn>
                    <a:cxn ang="0">
                      <a:pos x="30" y="46"/>
                    </a:cxn>
                    <a:cxn ang="0">
                      <a:pos x="30" y="35"/>
                    </a:cxn>
                    <a:cxn ang="0">
                      <a:pos x="18" y="35"/>
                    </a:cxn>
                    <a:cxn ang="0">
                      <a:pos x="60" y="12"/>
                    </a:cxn>
                    <a:cxn ang="0">
                      <a:pos x="60" y="0"/>
                    </a:cxn>
                    <a:cxn ang="0">
                      <a:pos x="48" y="4"/>
                    </a:cxn>
                    <a:cxn ang="0">
                      <a:pos x="33" y="19"/>
                    </a:cxn>
                    <a:cxn ang="0">
                      <a:pos x="37" y="8"/>
                    </a:cxn>
                    <a:cxn ang="0">
                      <a:pos x="26" y="12"/>
                    </a:cxn>
                    <a:cxn ang="0">
                      <a:pos x="11" y="31"/>
                    </a:cxn>
                    <a:cxn ang="0">
                      <a:pos x="11" y="16"/>
                    </a:cxn>
                    <a:cxn ang="0">
                      <a:pos x="0" y="19"/>
                    </a:cxn>
                  </a:cxnLst>
                  <a:rect l="0" t="0" r="r" b="b"/>
                  <a:pathLst>
                    <a:path w="127" h="80">
                      <a:moveTo>
                        <a:pt x="105" y="54"/>
                      </a:moveTo>
                      <a:lnTo>
                        <a:pt x="116" y="65"/>
                      </a:lnTo>
                      <a:lnTo>
                        <a:pt x="127" y="61"/>
                      </a:lnTo>
                      <a:lnTo>
                        <a:pt x="116" y="54"/>
                      </a:lnTo>
                      <a:lnTo>
                        <a:pt x="105" y="54"/>
                      </a:lnTo>
                      <a:lnTo>
                        <a:pt x="105" y="54"/>
                      </a:lnTo>
                      <a:close/>
                      <a:moveTo>
                        <a:pt x="56" y="73"/>
                      </a:moveTo>
                      <a:lnTo>
                        <a:pt x="67" y="80"/>
                      </a:lnTo>
                      <a:lnTo>
                        <a:pt x="105" y="69"/>
                      </a:lnTo>
                      <a:lnTo>
                        <a:pt x="94" y="61"/>
                      </a:lnTo>
                      <a:lnTo>
                        <a:pt x="56" y="73"/>
                      </a:lnTo>
                      <a:lnTo>
                        <a:pt x="56" y="73"/>
                      </a:lnTo>
                      <a:close/>
                      <a:moveTo>
                        <a:pt x="86" y="38"/>
                      </a:moveTo>
                      <a:lnTo>
                        <a:pt x="97" y="46"/>
                      </a:lnTo>
                      <a:lnTo>
                        <a:pt x="109" y="42"/>
                      </a:lnTo>
                      <a:lnTo>
                        <a:pt x="97" y="35"/>
                      </a:lnTo>
                      <a:lnTo>
                        <a:pt x="86" y="38"/>
                      </a:lnTo>
                      <a:lnTo>
                        <a:pt x="86" y="38"/>
                      </a:lnTo>
                      <a:close/>
                      <a:moveTo>
                        <a:pt x="64" y="46"/>
                      </a:moveTo>
                      <a:lnTo>
                        <a:pt x="75" y="54"/>
                      </a:lnTo>
                      <a:lnTo>
                        <a:pt x="86" y="54"/>
                      </a:lnTo>
                      <a:lnTo>
                        <a:pt x="75" y="42"/>
                      </a:lnTo>
                      <a:lnTo>
                        <a:pt x="64" y="46"/>
                      </a:lnTo>
                      <a:lnTo>
                        <a:pt x="64" y="46"/>
                      </a:lnTo>
                      <a:close/>
                      <a:moveTo>
                        <a:pt x="37" y="54"/>
                      </a:moveTo>
                      <a:lnTo>
                        <a:pt x="48" y="65"/>
                      </a:lnTo>
                      <a:lnTo>
                        <a:pt x="60" y="61"/>
                      </a:lnTo>
                      <a:lnTo>
                        <a:pt x="48" y="50"/>
                      </a:lnTo>
                      <a:lnTo>
                        <a:pt x="37" y="54"/>
                      </a:lnTo>
                      <a:lnTo>
                        <a:pt x="37" y="54"/>
                      </a:lnTo>
                      <a:close/>
                      <a:moveTo>
                        <a:pt x="67" y="19"/>
                      </a:moveTo>
                      <a:lnTo>
                        <a:pt x="79" y="31"/>
                      </a:lnTo>
                      <a:lnTo>
                        <a:pt x="90" y="27"/>
                      </a:lnTo>
                      <a:lnTo>
                        <a:pt x="79" y="16"/>
                      </a:lnTo>
                      <a:lnTo>
                        <a:pt x="67" y="19"/>
                      </a:lnTo>
                      <a:lnTo>
                        <a:pt x="67" y="19"/>
                      </a:lnTo>
                      <a:close/>
                      <a:moveTo>
                        <a:pt x="45" y="27"/>
                      </a:moveTo>
                      <a:lnTo>
                        <a:pt x="52" y="38"/>
                      </a:lnTo>
                      <a:lnTo>
                        <a:pt x="67" y="35"/>
                      </a:lnTo>
                      <a:lnTo>
                        <a:pt x="56" y="23"/>
                      </a:lnTo>
                      <a:lnTo>
                        <a:pt x="45" y="27"/>
                      </a:lnTo>
                      <a:lnTo>
                        <a:pt x="45" y="27"/>
                      </a:lnTo>
                      <a:close/>
                      <a:moveTo>
                        <a:pt x="18" y="35"/>
                      </a:moveTo>
                      <a:lnTo>
                        <a:pt x="30" y="46"/>
                      </a:lnTo>
                      <a:lnTo>
                        <a:pt x="41" y="42"/>
                      </a:lnTo>
                      <a:lnTo>
                        <a:pt x="30" y="35"/>
                      </a:lnTo>
                      <a:lnTo>
                        <a:pt x="18" y="35"/>
                      </a:lnTo>
                      <a:lnTo>
                        <a:pt x="18" y="35"/>
                      </a:lnTo>
                      <a:close/>
                      <a:moveTo>
                        <a:pt x="48" y="4"/>
                      </a:moveTo>
                      <a:lnTo>
                        <a:pt x="60" y="12"/>
                      </a:lnTo>
                      <a:lnTo>
                        <a:pt x="71" y="8"/>
                      </a:lnTo>
                      <a:lnTo>
                        <a:pt x="60" y="0"/>
                      </a:lnTo>
                      <a:lnTo>
                        <a:pt x="48" y="4"/>
                      </a:lnTo>
                      <a:lnTo>
                        <a:pt x="48" y="4"/>
                      </a:lnTo>
                      <a:close/>
                      <a:moveTo>
                        <a:pt x="26" y="12"/>
                      </a:moveTo>
                      <a:lnTo>
                        <a:pt x="33" y="19"/>
                      </a:lnTo>
                      <a:lnTo>
                        <a:pt x="48" y="16"/>
                      </a:lnTo>
                      <a:lnTo>
                        <a:pt x="37" y="8"/>
                      </a:lnTo>
                      <a:lnTo>
                        <a:pt x="26" y="12"/>
                      </a:lnTo>
                      <a:lnTo>
                        <a:pt x="26" y="12"/>
                      </a:lnTo>
                      <a:close/>
                      <a:moveTo>
                        <a:pt x="0" y="19"/>
                      </a:moveTo>
                      <a:lnTo>
                        <a:pt x="11" y="31"/>
                      </a:lnTo>
                      <a:lnTo>
                        <a:pt x="22" y="27"/>
                      </a:lnTo>
                      <a:lnTo>
                        <a:pt x="11" y="16"/>
                      </a:lnTo>
                      <a:lnTo>
                        <a:pt x="0" y="19"/>
                      </a:lnTo>
                      <a:lnTo>
                        <a:pt x="0" y="19"/>
                      </a:lnTo>
                      <a:close/>
                    </a:path>
                  </a:pathLst>
                </a:custGeom>
                <a:solidFill>
                  <a:srgbClr val="FCFCD8"/>
                </a:solidFill>
                <a:ln w="9525">
                  <a:noFill/>
                  <a:round/>
                  <a:headEnd/>
                  <a:tailEnd/>
                </a:ln>
              </p:spPr>
              <p:txBody>
                <a:bodyPr/>
                <a:lstStyle/>
                <a:p>
                  <a:endParaRPr lang="en-US"/>
                </a:p>
              </p:txBody>
            </p:sp>
            <p:sp>
              <p:nvSpPr>
                <p:cNvPr id="388377" name="Freeform 281"/>
                <p:cNvSpPr>
                  <a:spLocks noChangeAspect="1" noEditPoints="1"/>
                </p:cNvSpPr>
                <p:nvPr/>
              </p:nvSpPr>
              <p:spPr bwMode="auto">
                <a:xfrm>
                  <a:off x="1489" y="3006"/>
                  <a:ext cx="86" cy="49"/>
                </a:xfrm>
                <a:custGeom>
                  <a:avLst/>
                  <a:gdLst/>
                  <a:ahLst/>
                  <a:cxnLst>
                    <a:cxn ang="0">
                      <a:pos x="56" y="4"/>
                    </a:cxn>
                    <a:cxn ang="0">
                      <a:pos x="68" y="0"/>
                    </a:cxn>
                    <a:cxn ang="0">
                      <a:pos x="79" y="11"/>
                    </a:cxn>
                    <a:cxn ang="0">
                      <a:pos x="86" y="26"/>
                    </a:cxn>
                    <a:cxn ang="0">
                      <a:pos x="68" y="34"/>
                    </a:cxn>
                    <a:cxn ang="0">
                      <a:pos x="56" y="26"/>
                    </a:cxn>
                    <a:cxn ang="0">
                      <a:pos x="56" y="19"/>
                    </a:cxn>
                    <a:cxn ang="0">
                      <a:pos x="49" y="15"/>
                    </a:cxn>
                    <a:cxn ang="0">
                      <a:pos x="56" y="4"/>
                    </a:cxn>
                    <a:cxn ang="0">
                      <a:pos x="56" y="4"/>
                    </a:cxn>
                    <a:cxn ang="0">
                      <a:pos x="30" y="11"/>
                    </a:cxn>
                    <a:cxn ang="0">
                      <a:pos x="41" y="7"/>
                    </a:cxn>
                    <a:cxn ang="0">
                      <a:pos x="56" y="19"/>
                    </a:cxn>
                    <a:cxn ang="0">
                      <a:pos x="64" y="34"/>
                    </a:cxn>
                    <a:cxn ang="0">
                      <a:pos x="41" y="42"/>
                    </a:cxn>
                    <a:cxn ang="0">
                      <a:pos x="34" y="30"/>
                    </a:cxn>
                    <a:cxn ang="0">
                      <a:pos x="30" y="26"/>
                    </a:cxn>
                    <a:cxn ang="0">
                      <a:pos x="26" y="23"/>
                    </a:cxn>
                    <a:cxn ang="0">
                      <a:pos x="30" y="11"/>
                    </a:cxn>
                    <a:cxn ang="0">
                      <a:pos x="30" y="11"/>
                    </a:cxn>
                    <a:cxn ang="0">
                      <a:pos x="7" y="19"/>
                    </a:cxn>
                    <a:cxn ang="0">
                      <a:pos x="19" y="15"/>
                    </a:cxn>
                    <a:cxn ang="0">
                      <a:pos x="30" y="26"/>
                    </a:cxn>
                    <a:cxn ang="0">
                      <a:pos x="37" y="42"/>
                    </a:cxn>
                    <a:cxn ang="0">
                      <a:pos x="19" y="49"/>
                    </a:cxn>
                    <a:cxn ang="0">
                      <a:pos x="0" y="30"/>
                    </a:cxn>
                    <a:cxn ang="0">
                      <a:pos x="7" y="19"/>
                    </a:cxn>
                    <a:cxn ang="0">
                      <a:pos x="7" y="19"/>
                    </a:cxn>
                  </a:cxnLst>
                  <a:rect l="0" t="0" r="r" b="b"/>
                  <a:pathLst>
                    <a:path w="86" h="49">
                      <a:moveTo>
                        <a:pt x="56" y="4"/>
                      </a:moveTo>
                      <a:lnTo>
                        <a:pt x="68" y="0"/>
                      </a:lnTo>
                      <a:lnTo>
                        <a:pt x="79" y="11"/>
                      </a:lnTo>
                      <a:lnTo>
                        <a:pt x="86" y="26"/>
                      </a:lnTo>
                      <a:lnTo>
                        <a:pt x="68" y="34"/>
                      </a:lnTo>
                      <a:lnTo>
                        <a:pt x="56" y="26"/>
                      </a:lnTo>
                      <a:lnTo>
                        <a:pt x="56" y="19"/>
                      </a:lnTo>
                      <a:lnTo>
                        <a:pt x="49" y="15"/>
                      </a:lnTo>
                      <a:lnTo>
                        <a:pt x="56" y="4"/>
                      </a:lnTo>
                      <a:lnTo>
                        <a:pt x="56" y="4"/>
                      </a:lnTo>
                      <a:close/>
                      <a:moveTo>
                        <a:pt x="30" y="11"/>
                      </a:moveTo>
                      <a:lnTo>
                        <a:pt x="41" y="7"/>
                      </a:lnTo>
                      <a:lnTo>
                        <a:pt x="56" y="19"/>
                      </a:lnTo>
                      <a:lnTo>
                        <a:pt x="64" y="34"/>
                      </a:lnTo>
                      <a:lnTo>
                        <a:pt x="41" y="42"/>
                      </a:lnTo>
                      <a:lnTo>
                        <a:pt x="34" y="30"/>
                      </a:lnTo>
                      <a:lnTo>
                        <a:pt x="30" y="26"/>
                      </a:lnTo>
                      <a:lnTo>
                        <a:pt x="26" y="23"/>
                      </a:lnTo>
                      <a:lnTo>
                        <a:pt x="30" y="11"/>
                      </a:lnTo>
                      <a:lnTo>
                        <a:pt x="30" y="11"/>
                      </a:lnTo>
                      <a:close/>
                      <a:moveTo>
                        <a:pt x="7" y="19"/>
                      </a:moveTo>
                      <a:lnTo>
                        <a:pt x="19" y="15"/>
                      </a:lnTo>
                      <a:lnTo>
                        <a:pt x="30" y="26"/>
                      </a:lnTo>
                      <a:lnTo>
                        <a:pt x="37" y="42"/>
                      </a:lnTo>
                      <a:lnTo>
                        <a:pt x="19" y="49"/>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88378" name="Freeform 282"/>
                <p:cNvSpPr>
                  <a:spLocks noChangeAspect="1"/>
                </p:cNvSpPr>
                <p:nvPr/>
              </p:nvSpPr>
              <p:spPr bwMode="auto">
                <a:xfrm>
                  <a:off x="1538" y="3006"/>
                  <a:ext cx="37" cy="34"/>
                </a:xfrm>
                <a:custGeom>
                  <a:avLst/>
                  <a:gdLst/>
                  <a:ahLst/>
                  <a:cxnLst>
                    <a:cxn ang="0">
                      <a:pos x="7" y="4"/>
                    </a:cxn>
                    <a:cxn ang="0">
                      <a:pos x="19" y="0"/>
                    </a:cxn>
                    <a:cxn ang="0">
                      <a:pos x="30" y="11"/>
                    </a:cxn>
                    <a:cxn ang="0">
                      <a:pos x="37" y="26"/>
                    </a:cxn>
                    <a:cxn ang="0">
                      <a:pos x="15" y="34"/>
                    </a:cxn>
                    <a:cxn ang="0">
                      <a:pos x="7" y="26"/>
                    </a:cxn>
                    <a:cxn ang="0">
                      <a:pos x="4" y="19"/>
                    </a:cxn>
                    <a:cxn ang="0">
                      <a:pos x="0" y="15"/>
                    </a:cxn>
                    <a:cxn ang="0">
                      <a:pos x="7" y="4"/>
                    </a:cxn>
                  </a:cxnLst>
                  <a:rect l="0" t="0" r="r" b="b"/>
                  <a:pathLst>
                    <a:path w="37" h="34">
                      <a:moveTo>
                        <a:pt x="7" y="4"/>
                      </a:moveTo>
                      <a:lnTo>
                        <a:pt x="19" y="0"/>
                      </a:lnTo>
                      <a:lnTo>
                        <a:pt x="30" y="11"/>
                      </a:lnTo>
                      <a:lnTo>
                        <a:pt x="37" y="26"/>
                      </a:lnTo>
                      <a:lnTo>
                        <a:pt x="15" y="34"/>
                      </a:lnTo>
                      <a:lnTo>
                        <a:pt x="7" y="26"/>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8379" name="Freeform 283"/>
                <p:cNvSpPr>
                  <a:spLocks noChangeAspect="1"/>
                </p:cNvSpPr>
                <p:nvPr/>
              </p:nvSpPr>
              <p:spPr bwMode="auto">
                <a:xfrm>
                  <a:off x="1515" y="3013"/>
                  <a:ext cx="38" cy="35"/>
                </a:xfrm>
                <a:custGeom>
                  <a:avLst/>
                  <a:gdLst/>
                  <a:ahLst/>
                  <a:cxnLst>
                    <a:cxn ang="0">
                      <a:pos x="4" y="4"/>
                    </a:cxn>
                    <a:cxn ang="0">
                      <a:pos x="15" y="0"/>
                    </a:cxn>
                    <a:cxn ang="0">
                      <a:pos x="30" y="12"/>
                    </a:cxn>
                    <a:cxn ang="0">
                      <a:pos x="38" y="27"/>
                    </a:cxn>
                    <a:cxn ang="0">
                      <a:pos x="15" y="35"/>
                    </a:cxn>
                    <a:cxn ang="0">
                      <a:pos x="8" y="23"/>
                    </a:cxn>
                    <a:cxn ang="0">
                      <a:pos x="4" y="19"/>
                    </a:cxn>
                    <a:cxn ang="0">
                      <a:pos x="0" y="16"/>
                    </a:cxn>
                    <a:cxn ang="0">
                      <a:pos x="4" y="4"/>
                    </a:cxn>
                  </a:cxnLst>
                  <a:rect l="0" t="0" r="r" b="b"/>
                  <a:pathLst>
                    <a:path w="38" h="35">
                      <a:moveTo>
                        <a:pt x="4" y="4"/>
                      </a:moveTo>
                      <a:lnTo>
                        <a:pt x="15" y="0"/>
                      </a:lnTo>
                      <a:lnTo>
                        <a:pt x="30" y="12"/>
                      </a:lnTo>
                      <a:lnTo>
                        <a:pt x="38" y="27"/>
                      </a:lnTo>
                      <a:lnTo>
                        <a:pt x="15" y="35"/>
                      </a:lnTo>
                      <a:lnTo>
                        <a:pt x="8" y="23"/>
                      </a:lnTo>
                      <a:lnTo>
                        <a:pt x="4" y="19"/>
                      </a:lnTo>
                      <a:lnTo>
                        <a:pt x="0" y="16"/>
                      </a:lnTo>
                      <a:lnTo>
                        <a:pt x="4" y="4"/>
                      </a:lnTo>
                    </a:path>
                  </a:pathLst>
                </a:custGeom>
                <a:noFill/>
                <a:ln w="6350">
                  <a:solidFill>
                    <a:srgbClr val="000000"/>
                  </a:solidFill>
                  <a:prstDash val="solid"/>
                  <a:round/>
                  <a:headEnd/>
                  <a:tailEnd/>
                </a:ln>
              </p:spPr>
              <p:txBody>
                <a:bodyPr/>
                <a:lstStyle/>
                <a:p>
                  <a:endParaRPr lang="en-US"/>
                </a:p>
              </p:txBody>
            </p:sp>
            <p:sp>
              <p:nvSpPr>
                <p:cNvPr id="388380" name="Freeform 284"/>
                <p:cNvSpPr>
                  <a:spLocks noChangeAspect="1"/>
                </p:cNvSpPr>
                <p:nvPr/>
              </p:nvSpPr>
              <p:spPr bwMode="auto">
                <a:xfrm>
                  <a:off x="1489" y="3021"/>
                  <a:ext cx="37" cy="34"/>
                </a:xfrm>
                <a:custGeom>
                  <a:avLst/>
                  <a:gdLst/>
                  <a:ahLst/>
                  <a:cxnLst>
                    <a:cxn ang="0">
                      <a:pos x="7" y="4"/>
                    </a:cxn>
                    <a:cxn ang="0">
                      <a:pos x="19" y="0"/>
                    </a:cxn>
                    <a:cxn ang="0">
                      <a:pos x="30" y="11"/>
                    </a:cxn>
                    <a:cxn ang="0">
                      <a:pos x="37" y="27"/>
                    </a:cxn>
                    <a:cxn ang="0">
                      <a:pos x="19" y="34"/>
                    </a:cxn>
                    <a:cxn ang="0">
                      <a:pos x="0" y="15"/>
                    </a:cxn>
                    <a:cxn ang="0">
                      <a:pos x="7" y="4"/>
                    </a:cxn>
                  </a:cxnLst>
                  <a:rect l="0" t="0" r="r" b="b"/>
                  <a:pathLst>
                    <a:path w="37" h="34">
                      <a:moveTo>
                        <a:pt x="7" y="4"/>
                      </a:moveTo>
                      <a:lnTo>
                        <a:pt x="19" y="0"/>
                      </a:lnTo>
                      <a:lnTo>
                        <a:pt x="30" y="11"/>
                      </a:lnTo>
                      <a:lnTo>
                        <a:pt x="37" y="27"/>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8381" name="Freeform 285"/>
                <p:cNvSpPr>
                  <a:spLocks noChangeAspect="1" noEditPoints="1"/>
                </p:cNvSpPr>
                <p:nvPr/>
              </p:nvSpPr>
              <p:spPr bwMode="auto">
                <a:xfrm>
                  <a:off x="1489" y="3010"/>
                  <a:ext cx="64" cy="45"/>
                </a:xfrm>
                <a:custGeom>
                  <a:avLst/>
                  <a:gdLst/>
                  <a:ahLst/>
                  <a:cxnLst>
                    <a:cxn ang="0">
                      <a:pos x="64" y="11"/>
                    </a:cxn>
                    <a:cxn ang="0">
                      <a:pos x="64" y="30"/>
                    </a:cxn>
                    <a:cxn ang="0">
                      <a:pos x="56" y="22"/>
                    </a:cxn>
                    <a:cxn ang="0">
                      <a:pos x="53" y="15"/>
                    </a:cxn>
                    <a:cxn ang="0">
                      <a:pos x="49" y="11"/>
                    </a:cxn>
                    <a:cxn ang="0">
                      <a:pos x="56" y="0"/>
                    </a:cxn>
                    <a:cxn ang="0">
                      <a:pos x="64" y="11"/>
                    </a:cxn>
                    <a:cxn ang="0">
                      <a:pos x="64" y="11"/>
                    </a:cxn>
                    <a:cxn ang="0">
                      <a:pos x="41" y="19"/>
                    </a:cxn>
                    <a:cxn ang="0">
                      <a:pos x="41" y="38"/>
                    </a:cxn>
                    <a:cxn ang="0">
                      <a:pos x="34" y="30"/>
                    </a:cxn>
                    <a:cxn ang="0">
                      <a:pos x="30" y="22"/>
                    </a:cxn>
                    <a:cxn ang="0">
                      <a:pos x="26" y="19"/>
                    </a:cxn>
                    <a:cxn ang="0">
                      <a:pos x="30" y="7"/>
                    </a:cxn>
                    <a:cxn ang="0">
                      <a:pos x="41" y="19"/>
                    </a:cxn>
                    <a:cxn ang="0">
                      <a:pos x="41" y="19"/>
                    </a:cxn>
                    <a:cxn ang="0">
                      <a:pos x="19" y="26"/>
                    </a:cxn>
                    <a:cxn ang="0">
                      <a:pos x="19" y="45"/>
                    </a:cxn>
                    <a:cxn ang="0">
                      <a:pos x="0" y="30"/>
                    </a:cxn>
                    <a:cxn ang="0">
                      <a:pos x="7" y="19"/>
                    </a:cxn>
                    <a:cxn ang="0">
                      <a:pos x="19" y="26"/>
                    </a:cxn>
                    <a:cxn ang="0">
                      <a:pos x="19" y="26"/>
                    </a:cxn>
                  </a:cxnLst>
                  <a:rect l="0" t="0" r="r" b="b"/>
                  <a:pathLst>
                    <a:path w="64" h="45">
                      <a:moveTo>
                        <a:pt x="64" y="11"/>
                      </a:moveTo>
                      <a:lnTo>
                        <a:pt x="64" y="30"/>
                      </a:lnTo>
                      <a:lnTo>
                        <a:pt x="56" y="22"/>
                      </a:lnTo>
                      <a:lnTo>
                        <a:pt x="53" y="15"/>
                      </a:lnTo>
                      <a:lnTo>
                        <a:pt x="49" y="11"/>
                      </a:lnTo>
                      <a:lnTo>
                        <a:pt x="56" y="0"/>
                      </a:lnTo>
                      <a:lnTo>
                        <a:pt x="64" y="11"/>
                      </a:lnTo>
                      <a:lnTo>
                        <a:pt x="64" y="11"/>
                      </a:lnTo>
                      <a:close/>
                      <a:moveTo>
                        <a:pt x="41" y="19"/>
                      </a:moveTo>
                      <a:lnTo>
                        <a:pt x="41" y="38"/>
                      </a:lnTo>
                      <a:lnTo>
                        <a:pt x="34" y="30"/>
                      </a:lnTo>
                      <a:lnTo>
                        <a:pt x="30" y="22"/>
                      </a:lnTo>
                      <a:lnTo>
                        <a:pt x="26" y="19"/>
                      </a:lnTo>
                      <a:lnTo>
                        <a:pt x="30" y="7"/>
                      </a:lnTo>
                      <a:lnTo>
                        <a:pt x="41" y="19"/>
                      </a:lnTo>
                      <a:lnTo>
                        <a:pt x="41" y="19"/>
                      </a:lnTo>
                      <a:close/>
                      <a:moveTo>
                        <a:pt x="19" y="26"/>
                      </a:moveTo>
                      <a:lnTo>
                        <a:pt x="19" y="45"/>
                      </a:lnTo>
                      <a:lnTo>
                        <a:pt x="0" y="30"/>
                      </a:lnTo>
                      <a:lnTo>
                        <a:pt x="7" y="19"/>
                      </a:lnTo>
                      <a:lnTo>
                        <a:pt x="19" y="26"/>
                      </a:lnTo>
                      <a:lnTo>
                        <a:pt x="19" y="26"/>
                      </a:lnTo>
                      <a:close/>
                    </a:path>
                  </a:pathLst>
                </a:custGeom>
                <a:solidFill>
                  <a:srgbClr val="606060"/>
                </a:solidFill>
                <a:ln w="9525">
                  <a:noFill/>
                  <a:round/>
                  <a:headEnd/>
                  <a:tailEnd/>
                </a:ln>
              </p:spPr>
              <p:txBody>
                <a:bodyPr/>
                <a:lstStyle/>
                <a:p>
                  <a:endParaRPr lang="en-US"/>
                </a:p>
              </p:txBody>
            </p:sp>
            <p:sp>
              <p:nvSpPr>
                <p:cNvPr id="388382" name="Freeform 286"/>
                <p:cNvSpPr>
                  <a:spLocks noChangeAspect="1" noEditPoints="1"/>
                </p:cNvSpPr>
                <p:nvPr/>
              </p:nvSpPr>
              <p:spPr bwMode="auto">
                <a:xfrm>
                  <a:off x="1508" y="3025"/>
                  <a:ext cx="86" cy="45"/>
                </a:xfrm>
                <a:custGeom>
                  <a:avLst/>
                  <a:gdLst/>
                  <a:ahLst/>
                  <a:cxnLst>
                    <a:cxn ang="0">
                      <a:pos x="52" y="4"/>
                    </a:cxn>
                    <a:cxn ang="0">
                      <a:pos x="64" y="0"/>
                    </a:cxn>
                    <a:cxn ang="0">
                      <a:pos x="79" y="7"/>
                    </a:cxn>
                    <a:cxn ang="0">
                      <a:pos x="86" y="26"/>
                    </a:cxn>
                    <a:cxn ang="0">
                      <a:pos x="64" y="30"/>
                    </a:cxn>
                    <a:cxn ang="0">
                      <a:pos x="56" y="23"/>
                    </a:cxn>
                    <a:cxn ang="0">
                      <a:pos x="52" y="15"/>
                    </a:cxn>
                    <a:cxn ang="0">
                      <a:pos x="49" y="11"/>
                    </a:cxn>
                    <a:cxn ang="0">
                      <a:pos x="52" y="4"/>
                    </a:cxn>
                    <a:cxn ang="0">
                      <a:pos x="52" y="4"/>
                    </a:cxn>
                    <a:cxn ang="0">
                      <a:pos x="30" y="11"/>
                    </a:cxn>
                    <a:cxn ang="0">
                      <a:pos x="41" y="7"/>
                    </a:cxn>
                    <a:cxn ang="0">
                      <a:pos x="52" y="15"/>
                    </a:cxn>
                    <a:cxn ang="0">
                      <a:pos x="60" y="34"/>
                    </a:cxn>
                    <a:cxn ang="0">
                      <a:pos x="41" y="38"/>
                    </a:cxn>
                    <a:cxn ang="0">
                      <a:pos x="34" y="30"/>
                    </a:cxn>
                    <a:cxn ang="0">
                      <a:pos x="30" y="23"/>
                    </a:cxn>
                    <a:cxn ang="0">
                      <a:pos x="26" y="19"/>
                    </a:cxn>
                    <a:cxn ang="0">
                      <a:pos x="30" y="11"/>
                    </a:cxn>
                    <a:cxn ang="0">
                      <a:pos x="30" y="11"/>
                    </a:cxn>
                    <a:cxn ang="0">
                      <a:pos x="7" y="19"/>
                    </a:cxn>
                    <a:cxn ang="0">
                      <a:pos x="18" y="15"/>
                    </a:cxn>
                    <a:cxn ang="0">
                      <a:pos x="30" y="23"/>
                    </a:cxn>
                    <a:cxn ang="0">
                      <a:pos x="37" y="42"/>
                    </a:cxn>
                    <a:cxn ang="0">
                      <a:pos x="18" y="45"/>
                    </a:cxn>
                    <a:cxn ang="0">
                      <a:pos x="0" y="30"/>
                    </a:cxn>
                    <a:cxn ang="0">
                      <a:pos x="7" y="19"/>
                    </a:cxn>
                    <a:cxn ang="0">
                      <a:pos x="7" y="19"/>
                    </a:cxn>
                  </a:cxnLst>
                  <a:rect l="0" t="0" r="r" b="b"/>
                  <a:pathLst>
                    <a:path w="86" h="45">
                      <a:moveTo>
                        <a:pt x="52" y="4"/>
                      </a:moveTo>
                      <a:lnTo>
                        <a:pt x="64" y="0"/>
                      </a:lnTo>
                      <a:lnTo>
                        <a:pt x="79" y="7"/>
                      </a:lnTo>
                      <a:lnTo>
                        <a:pt x="86" y="26"/>
                      </a:lnTo>
                      <a:lnTo>
                        <a:pt x="64" y="30"/>
                      </a:lnTo>
                      <a:lnTo>
                        <a:pt x="56" y="23"/>
                      </a:lnTo>
                      <a:lnTo>
                        <a:pt x="52" y="15"/>
                      </a:lnTo>
                      <a:lnTo>
                        <a:pt x="49" y="11"/>
                      </a:lnTo>
                      <a:lnTo>
                        <a:pt x="52" y="4"/>
                      </a:lnTo>
                      <a:lnTo>
                        <a:pt x="52" y="4"/>
                      </a:lnTo>
                      <a:close/>
                      <a:moveTo>
                        <a:pt x="30" y="11"/>
                      </a:moveTo>
                      <a:lnTo>
                        <a:pt x="41" y="7"/>
                      </a:lnTo>
                      <a:lnTo>
                        <a:pt x="52" y="15"/>
                      </a:lnTo>
                      <a:lnTo>
                        <a:pt x="60" y="34"/>
                      </a:lnTo>
                      <a:lnTo>
                        <a:pt x="41" y="38"/>
                      </a:lnTo>
                      <a:lnTo>
                        <a:pt x="34" y="30"/>
                      </a:lnTo>
                      <a:lnTo>
                        <a:pt x="30" y="23"/>
                      </a:lnTo>
                      <a:lnTo>
                        <a:pt x="26" y="19"/>
                      </a:lnTo>
                      <a:lnTo>
                        <a:pt x="30" y="11"/>
                      </a:lnTo>
                      <a:lnTo>
                        <a:pt x="30" y="11"/>
                      </a:lnTo>
                      <a:close/>
                      <a:moveTo>
                        <a:pt x="7" y="19"/>
                      </a:moveTo>
                      <a:lnTo>
                        <a:pt x="18" y="15"/>
                      </a:lnTo>
                      <a:lnTo>
                        <a:pt x="30" y="23"/>
                      </a:lnTo>
                      <a:lnTo>
                        <a:pt x="37" y="42"/>
                      </a:lnTo>
                      <a:lnTo>
                        <a:pt x="18" y="45"/>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88383" name="Freeform 287"/>
                <p:cNvSpPr>
                  <a:spLocks noChangeAspect="1"/>
                </p:cNvSpPr>
                <p:nvPr/>
              </p:nvSpPr>
              <p:spPr bwMode="auto">
                <a:xfrm>
                  <a:off x="1557" y="3025"/>
                  <a:ext cx="37" cy="30"/>
                </a:xfrm>
                <a:custGeom>
                  <a:avLst/>
                  <a:gdLst/>
                  <a:ahLst/>
                  <a:cxnLst>
                    <a:cxn ang="0">
                      <a:pos x="3" y="4"/>
                    </a:cxn>
                    <a:cxn ang="0">
                      <a:pos x="15" y="0"/>
                    </a:cxn>
                    <a:cxn ang="0">
                      <a:pos x="30" y="7"/>
                    </a:cxn>
                    <a:cxn ang="0">
                      <a:pos x="37" y="26"/>
                    </a:cxn>
                    <a:cxn ang="0">
                      <a:pos x="15" y="30"/>
                    </a:cxn>
                    <a:cxn ang="0">
                      <a:pos x="7" y="23"/>
                    </a:cxn>
                    <a:cxn ang="0">
                      <a:pos x="3" y="15"/>
                    </a:cxn>
                    <a:cxn ang="0">
                      <a:pos x="0" y="11"/>
                    </a:cxn>
                    <a:cxn ang="0">
                      <a:pos x="3" y="4"/>
                    </a:cxn>
                  </a:cxnLst>
                  <a:rect l="0" t="0" r="r" b="b"/>
                  <a:pathLst>
                    <a:path w="37" h="30">
                      <a:moveTo>
                        <a:pt x="3" y="4"/>
                      </a:moveTo>
                      <a:lnTo>
                        <a:pt x="15" y="0"/>
                      </a:lnTo>
                      <a:lnTo>
                        <a:pt x="30" y="7"/>
                      </a:lnTo>
                      <a:lnTo>
                        <a:pt x="37" y="26"/>
                      </a:lnTo>
                      <a:lnTo>
                        <a:pt x="15" y="30"/>
                      </a:lnTo>
                      <a:lnTo>
                        <a:pt x="7" y="23"/>
                      </a:lnTo>
                      <a:lnTo>
                        <a:pt x="3" y="15"/>
                      </a:lnTo>
                      <a:lnTo>
                        <a:pt x="0" y="11"/>
                      </a:lnTo>
                      <a:lnTo>
                        <a:pt x="3" y="4"/>
                      </a:lnTo>
                    </a:path>
                  </a:pathLst>
                </a:custGeom>
                <a:noFill/>
                <a:ln w="6350">
                  <a:solidFill>
                    <a:srgbClr val="000000"/>
                  </a:solidFill>
                  <a:prstDash val="solid"/>
                  <a:round/>
                  <a:headEnd/>
                  <a:tailEnd/>
                </a:ln>
              </p:spPr>
              <p:txBody>
                <a:bodyPr/>
                <a:lstStyle/>
                <a:p>
                  <a:endParaRPr lang="en-US"/>
                </a:p>
              </p:txBody>
            </p:sp>
            <p:sp>
              <p:nvSpPr>
                <p:cNvPr id="388384" name="Freeform 288"/>
                <p:cNvSpPr>
                  <a:spLocks noChangeAspect="1"/>
                </p:cNvSpPr>
                <p:nvPr/>
              </p:nvSpPr>
              <p:spPr bwMode="auto">
                <a:xfrm>
                  <a:off x="1534" y="3032"/>
                  <a:ext cx="38" cy="31"/>
                </a:xfrm>
                <a:custGeom>
                  <a:avLst/>
                  <a:gdLst/>
                  <a:ahLst/>
                  <a:cxnLst>
                    <a:cxn ang="0">
                      <a:pos x="4" y="4"/>
                    </a:cxn>
                    <a:cxn ang="0">
                      <a:pos x="15" y="0"/>
                    </a:cxn>
                    <a:cxn ang="0">
                      <a:pos x="26" y="8"/>
                    </a:cxn>
                    <a:cxn ang="0">
                      <a:pos x="38" y="27"/>
                    </a:cxn>
                    <a:cxn ang="0">
                      <a:pos x="15" y="31"/>
                    </a:cxn>
                    <a:cxn ang="0">
                      <a:pos x="8" y="23"/>
                    </a:cxn>
                    <a:cxn ang="0">
                      <a:pos x="4" y="16"/>
                    </a:cxn>
                    <a:cxn ang="0">
                      <a:pos x="0" y="12"/>
                    </a:cxn>
                    <a:cxn ang="0">
                      <a:pos x="4" y="4"/>
                    </a:cxn>
                  </a:cxnLst>
                  <a:rect l="0" t="0" r="r" b="b"/>
                  <a:pathLst>
                    <a:path w="38" h="31">
                      <a:moveTo>
                        <a:pt x="4" y="4"/>
                      </a:moveTo>
                      <a:lnTo>
                        <a:pt x="15" y="0"/>
                      </a:lnTo>
                      <a:lnTo>
                        <a:pt x="26" y="8"/>
                      </a:lnTo>
                      <a:lnTo>
                        <a:pt x="38" y="27"/>
                      </a:lnTo>
                      <a:lnTo>
                        <a:pt x="15" y="31"/>
                      </a:lnTo>
                      <a:lnTo>
                        <a:pt x="8"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88385" name="Freeform 289"/>
                <p:cNvSpPr>
                  <a:spLocks noChangeAspect="1"/>
                </p:cNvSpPr>
                <p:nvPr/>
              </p:nvSpPr>
              <p:spPr bwMode="auto">
                <a:xfrm>
                  <a:off x="1508" y="3040"/>
                  <a:ext cx="37" cy="30"/>
                </a:xfrm>
                <a:custGeom>
                  <a:avLst/>
                  <a:gdLst/>
                  <a:ahLst/>
                  <a:cxnLst>
                    <a:cxn ang="0">
                      <a:pos x="7" y="4"/>
                    </a:cxn>
                    <a:cxn ang="0">
                      <a:pos x="18" y="0"/>
                    </a:cxn>
                    <a:cxn ang="0">
                      <a:pos x="30" y="8"/>
                    </a:cxn>
                    <a:cxn ang="0">
                      <a:pos x="37" y="27"/>
                    </a:cxn>
                    <a:cxn ang="0">
                      <a:pos x="18" y="30"/>
                    </a:cxn>
                    <a:cxn ang="0">
                      <a:pos x="0" y="15"/>
                    </a:cxn>
                    <a:cxn ang="0">
                      <a:pos x="7" y="4"/>
                    </a:cxn>
                  </a:cxnLst>
                  <a:rect l="0" t="0" r="r" b="b"/>
                  <a:pathLst>
                    <a:path w="37" h="30">
                      <a:moveTo>
                        <a:pt x="7" y="4"/>
                      </a:moveTo>
                      <a:lnTo>
                        <a:pt x="18" y="0"/>
                      </a:lnTo>
                      <a:lnTo>
                        <a:pt x="30" y="8"/>
                      </a:lnTo>
                      <a:lnTo>
                        <a:pt x="37" y="27"/>
                      </a:lnTo>
                      <a:lnTo>
                        <a:pt x="18" y="30"/>
                      </a:lnTo>
                      <a:lnTo>
                        <a:pt x="0" y="15"/>
                      </a:lnTo>
                      <a:lnTo>
                        <a:pt x="7" y="4"/>
                      </a:lnTo>
                    </a:path>
                  </a:pathLst>
                </a:custGeom>
                <a:noFill/>
                <a:ln w="6350">
                  <a:solidFill>
                    <a:srgbClr val="000000"/>
                  </a:solidFill>
                  <a:prstDash val="solid"/>
                  <a:round/>
                  <a:headEnd/>
                  <a:tailEnd/>
                </a:ln>
              </p:spPr>
              <p:txBody>
                <a:bodyPr/>
                <a:lstStyle/>
                <a:p>
                  <a:endParaRPr lang="en-US"/>
                </a:p>
              </p:txBody>
            </p:sp>
            <p:sp>
              <p:nvSpPr>
                <p:cNvPr id="388386" name="Freeform 290"/>
                <p:cNvSpPr>
                  <a:spLocks noChangeAspect="1" noEditPoints="1"/>
                </p:cNvSpPr>
                <p:nvPr/>
              </p:nvSpPr>
              <p:spPr bwMode="auto">
                <a:xfrm>
                  <a:off x="1508" y="3029"/>
                  <a:ext cx="64" cy="41"/>
                </a:xfrm>
                <a:custGeom>
                  <a:avLst/>
                  <a:gdLst/>
                  <a:ahLst/>
                  <a:cxnLst>
                    <a:cxn ang="0">
                      <a:pos x="64" y="7"/>
                    </a:cxn>
                    <a:cxn ang="0">
                      <a:pos x="64" y="26"/>
                    </a:cxn>
                    <a:cxn ang="0">
                      <a:pos x="56" y="19"/>
                    </a:cxn>
                    <a:cxn ang="0">
                      <a:pos x="52" y="11"/>
                    </a:cxn>
                    <a:cxn ang="0">
                      <a:pos x="49" y="7"/>
                    </a:cxn>
                    <a:cxn ang="0">
                      <a:pos x="56" y="0"/>
                    </a:cxn>
                    <a:cxn ang="0">
                      <a:pos x="64" y="7"/>
                    </a:cxn>
                    <a:cxn ang="0">
                      <a:pos x="64" y="7"/>
                    </a:cxn>
                    <a:cxn ang="0">
                      <a:pos x="41" y="15"/>
                    </a:cxn>
                    <a:cxn ang="0">
                      <a:pos x="41" y="34"/>
                    </a:cxn>
                    <a:cxn ang="0">
                      <a:pos x="34" y="26"/>
                    </a:cxn>
                    <a:cxn ang="0">
                      <a:pos x="30" y="19"/>
                    </a:cxn>
                    <a:cxn ang="0">
                      <a:pos x="26" y="15"/>
                    </a:cxn>
                    <a:cxn ang="0">
                      <a:pos x="30" y="7"/>
                    </a:cxn>
                    <a:cxn ang="0">
                      <a:pos x="41" y="15"/>
                    </a:cxn>
                    <a:cxn ang="0">
                      <a:pos x="41" y="15"/>
                    </a:cxn>
                    <a:cxn ang="0">
                      <a:pos x="18" y="22"/>
                    </a:cxn>
                    <a:cxn ang="0">
                      <a:pos x="18" y="41"/>
                    </a:cxn>
                    <a:cxn ang="0">
                      <a:pos x="0" y="26"/>
                    </a:cxn>
                    <a:cxn ang="0">
                      <a:pos x="7" y="15"/>
                    </a:cxn>
                    <a:cxn ang="0">
                      <a:pos x="18" y="22"/>
                    </a:cxn>
                    <a:cxn ang="0">
                      <a:pos x="18" y="22"/>
                    </a:cxn>
                  </a:cxnLst>
                  <a:rect l="0" t="0" r="r" b="b"/>
                  <a:pathLst>
                    <a:path w="64" h="41">
                      <a:moveTo>
                        <a:pt x="64" y="7"/>
                      </a:moveTo>
                      <a:lnTo>
                        <a:pt x="64" y="26"/>
                      </a:lnTo>
                      <a:lnTo>
                        <a:pt x="56" y="19"/>
                      </a:lnTo>
                      <a:lnTo>
                        <a:pt x="52" y="11"/>
                      </a:lnTo>
                      <a:lnTo>
                        <a:pt x="49" y="7"/>
                      </a:lnTo>
                      <a:lnTo>
                        <a:pt x="56" y="0"/>
                      </a:lnTo>
                      <a:lnTo>
                        <a:pt x="64" y="7"/>
                      </a:lnTo>
                      <a:lnTo>
                        <a:pt x="64" y="7"/>
                      </a:lnTo>
                      <a:close/>
                      <a:moveTo>
                        <a:pt x="41" y="15"/>
                      </a:moveTo>
                      <a:lnTo>
                        <a:pt x="41" y="34"/>
                      </a:lnTo>
                      <a:lnTo>
                        <a:pt x="34" y="26"/>
                      </a:lnTo>
                      <a:lnTo>
                        <a:pt x="30" y="19"/>
                      </a:lnTo>
                      <a:lnTo>
                        <a:pt x="26" y="15"/>
                      </a:lnTo>
                      <a:lnTo>
                        <a:pt x="30" y="7"/>
                      </a:lnTo>
                      <a:lnTo>
                        <a:pt x="41" y="15"/>
                      </a:lnTo>
                      <a:lnTo>
                        <a:pt x="41" y="15"/>
                      </a:lnTo>
                      <a:close/>
                      <a:moveTo>
                        <a:pt x="18" y="22"/>
                      </a:moveTo>
                      <a:lnTo>
                        <a:pt x="18" y="41"/>
                      </a:lnTo>
                      <a:lnTo>
                        <a:pt x="0" y="26"/>
                      </a:lnTo>
                      <a:lnTo>
                        <a:pt x="7" y="15"/>
                      </a:lnTo>
                      <a:lnTo>
                        <a:pt x="18" y="22"/>
                      </a:lnTo>
                      <a:lnTo>
                        <a:pt x="18" y="22"/>
                      </a:lnTo>
                      <a:close/>
                    </a:path>
                  </a:pathLst>
                </a:custGeom>
                <a:solidFill>
                  <a:srgbClr val="606060"/>
                </a:solidFill>
                <a:ln w="9525">
                  <a:noFill/>
                  <a:round/>
                  <a:headEnd/>
                  <a:tailEnd/>
                </a:ln>
              </p:spPr>
              <p:txBody>
                <a:bodyPr/>
                <a:lstStyle/>
                <a:p>
                  <a:endParaRPr lang="en-US"/>
                </a:p>
              </p:txBody>
            </p:sp>
            <p:sp>
              <p:nvSpPr>
                <p:cNvPr id="388387" name="Freeform 291"/>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close/>
                    </a:path>
                  </a:pathLst>
                </a:custGeom>
                <a:solidFill>
                  <a:srgbClr val="BFBFBF"/>
                </a:solidFill>
                <a:ln w="9525">
                  <a:noFill/>
                  <a:round/>
                  <a:headEnd/>
                  <a:tailEnd/>
                </a:ln>
              </p:spPr>
              <p:txBody>
                <a:bodyPr/>
                <a:lstStyle/>
                <a:p>
                  <a:endParaRPr lang="en-US"/>
                </a:p>
              </p:txBody>
            </p:sp>
            <p:sp>
              <p:nvSpPr>
                <p:cNvPr id="388388" name="Freeform 292"/>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path>
                  </a:pathLst>
                </a:custGeom>
                <a:noFill/>
                <a:ln w="6350">
                  <a:solidFill>
                    <a:srgbClr val="000000"/>
                  </a:solidFill>
                  <a:prstDash val="solid"/>
                  <a:round/>
                  <a:headEnd/>
                  <a:tailEnd/>
                </a:ln>
              </p:spPr>
              <p:txBody>
                <a:bodyPr/>
                <a:lstStyle/>
                <a:p>
                  <a:endParaRPr lang="en-US"/>
                </a:p>
              </p:txBody>
            </p:sp>
            <p:sp>
              <p:nvSpPr>
                <p:cNvPr id="388389" name="Freeform 293"/>
                <p:cNvSpPr>
                  <a:spLocks noChangeAspect="1"/>
                </p:cNvSpPr>
                <p:nvPr/>
              </p:nvSpPr>
              <p:spPr bwMode="auto">
                <a:xfrm>
                  <a:off x="1568" y="3067"/>
                  <a:ext cx="19" cy="30"/>
                </a:xfrm>
                <a:custGeom>
                  <a:avLst/>
                  <a:gdLst/>
                  <a:ahLst/>
                  <a:cxnLst>
                    <a:cxn ang="0">
                      <a:pos x="19" y="11"/>
                    </a:cxn>
                    <a:cxn ang="0">
                      <a:pos x="19" y="30"/>
                    </a:cxn>
                    <a:cxn ang="0">
                      <a:pos x="0" y="15"/>
                    </a:cxn>
                    <a:cxn ang="0">
                      <a:pos x="7" y="0"/>
                    </a:cxn>
                    <a:cxn ang="0">
                      <a:pos x="19" y="11"/>
                    </a:cxn>
                  </a:cxnLst>
                  <a:rect l="0" t="0" r="r" b="b"/>
                  <a:pathLst>
                    <a:path w="19" h="30">
                      <a:moveTo>
                        <a:pt x="19" y="11"/>
                      </a:moveTo>
                      <a:lnTo>
                        <a:pt x="19" y="30"/>
                      </a:lnTo>
                      <a:lnTo>
                        <a:pt x="0" y="15"/>
                      </a:lnTo>
                      <a:lnTo>
                        <a:pt x="7" y="0"/>
                      </a:lnTo>
                      <a:lnTo>
                        <a:pt x="19" y="11"/>
                      </a:lnTo>
                      <a:close/>
                    </a:path>
                  </a:pathLst>
                </a:custGeom>
                <a:solidFill>
                  <a:srgbClr val="606060"/>
                </a:solidFill>
                <a:ln w="9525">
                  <a:noFill/>
                  <a:round/>
                  <a:headEnd/>
                  <a:tailEnd/>
                </a:ln>
              </p:spPr>
              <p:txBody>
                <a:bodyPr/>
                <a:lstStyle/>
                <a:p>
                  <a:endParaRPr lang="en-US"/>
                </a:p>
              </p:txBody>
            </p:sp>
            <p:sp>
              <p:nvSpPr>
                <p:cNvPr id="388390" name="Freeform 294"/>
                <p:cNvSpPr>
                  <a:spLocks noChangeAspect="1" noEditPoints="1"/>
                </p:cNvSpPr>
                <p:nvPr/>
              </p:nvSpPr>
              <p:spPr bwMode="auto">
                <a:xfrm>
                  <a:off x="1560" y="3074"/>
                  <a:ext cx="87" cy="49"/>
                </a:xfrm>
                <a:custGeom>
                  <a:avLst/>
                  <a:gdLst/>
                  <a:ahLst/>
                  <a:cxnLst>
                    <a:cxn ang="0">
                      <a:pos x="57" y="4"/>
                    </a:cxn>
                    <a:cxn ang="0">
                      <a:pos x="68" y="0"/>
                    </a:cxn>
                    <a:cxn ang="0">
                      <a:pos x="79" y="12"/>
                    </a:cxn>
                    <a:cxn ang="0">
                      <a:pos x="87" y="27"/>
                    </a:cxn>
                    <a:cxn ang="0">
                      <a:pos x="68" y="34"/>
                    </a:cxn>
                    <a:cxn ang="0">
                      <a:pos x="61" y="27"/>
                    </a:cxn>
                    <a:cxn ang="0">
                      <a:pos x="57" y="19"/>
                    </a:cxn>
                    <a:cxn ang="0">
                      <a:pos x="53" y="15"/>
                    </a:cxn>
                    <a:cxn ang="0">
                      <a:pos x="57" y="4"/>
                    </a:cxn>
                    <a:cxn ang="0">
                      <a:pos x="57" y="4"/>
                    </a:cxn>
                    <a:cxn ang="0">
                      <a:pos x="34" y="12"/>
                    </a:cxn>
                    <a:cxn ang="0">
                      <a:pos x="46" y="8"/>
                    </a:cxn>
                    <a:cxn ang="0">
                      <a:pos x="57" y="19"/>
                    </a:cxn>
                    <a:cxn ang="0">
                      <a:pos x="64" y="34"/>
                    </a:cxn>
                    <a:cxn ang="0">
                      <a:pos x="46" y="42"/>
                    </a:cxn>
                    <a:cxn ang="0">
                      <a:pos x="34" y="30"/>
                    </a:cxn>
                    <a:cxn ang="0">
                      <a:pos x="34" y="27"/>
                    </a:cxn>
                    <a:cxn ang="0">
                      <a:pos x="27" y="23"/>
                    </a:cxn>
                    <a:cxn ang="0">
                      <a:pos x="34" y="12"/>
                    </a:cxn>
                    <a:cxn ang="0">
                      <a:pos x="34" y="12"/>
                    </a:cxn>
                    <a:cxn ang="0">
                      <a:pos x="12" y="19"/>
                    </a:cxn>
                    <a:cxn ang="0">
                      <a:pos x="23" y="15"/>
                    </a:cxn>
                    <a:cxn ang="0">
                      <a:pos x="34" y="27"/>
                    </a:cxn>
                    <a:cxn ang="0">
                      <a:pos x="42" y="42"/>
                    </a:cxn>
                    <a:cxn ang="0">
                      <a:pos x="19" y="49"/>
                    </a:cxn>
                    <a:cxn ang="0">
                      <a:pos x="0" y="30"/>
                    </a:cxn>
                    <a:cxn ang="0">
                      <a:pos x="12" y="19"/>
                    </a:cxn>
                    <a:cxn ang="0">
                      <a:pos x="12" y="19"/>
                    </a:cxn>
                  </a:cxnLst>
                  <a:rect l="0" t="0" r="r" b="b"/>
                  <a:pathLst>
                    <a:path w="87" h="49">
                      <a:moveTo>
                        <a:pt x="57" y="4"/>
                      </a:moveTo>
                      <a:lnTo>
                        <a:pt x="68" y="0"/>
                      </a:lnTo>
                      <a:lnTo>
                        <a:pt x="79" y="12"/>
                      </a:lnTo>
                      <a:lnTo>
                        <a:pt x="87" y="27"/>
                      </a:lnTo>
                      <a:lnTo>
                        <a:pt x="68" y="34"/>
                      </a:lnTo>
                      <a:lnTo>
                        <a:pt x="61" y="27"/>
                      </a:lnTo>
                      <a:lnTo>
                        <a:pt x="57" y="19"/>
                      </a:lnTo>
                      <a:lnTo>
                        <a:pt x="53" y="15"/>
                      </a:lnTo>
                      <a:lnTo>
                        <a:pt x="57" y="4"/>
                      </a:lnTo>
                      <a:lnTo>
                        <a:pt x="57" y="4"/>
                      </a:lnTo>
                      <a:close/>
                      <a:moveTo>
                        <a:pt x="34" y="12"/>
                      </a:moveTo>
                      <a:lnTo>
                        <a:pt x="46" y="8"/>
                      </a:lnTo>
                      <a:lnTo>
                        <a:pt x="57" y="19"/>
                      </a:lnTo>
                      <a:lnTo>
                        <a:pt x="64" y="34"/>
                      </a:lnTo>
                      <a:lnTo>
                        <a:pt x="46" y="42"/>
                      </a:lnTo>
                      <a:lnTo>
                        <a:pt x="34" y="30"/>
                      </a:lnTo>
                      <a:lnTo>
                        <a:pt x="34" y="27"/>
                      </a:lnTo>
                      <a:lnTo>
                        <a:pt x="27" y="23"/>
                      </a:lnTo>
                      <a:lnTo>
                        <a:pt x="34" y="12"/>
                      </a:lnTo>
                      <a:lnTo>
                        <a:pt x="34" y="12"/>
                      </a:lnTo>
                      <a:close/>
                      <a:moveTo>
                        <a:pt x="12" y="19"/>
                      </a:moveTo>
                      <a:lnTo>
                        <a:pt x="23" y="15"/>
                      </a:lnTo>
                      <a:lnTo>
                        <a:pt x="34" y="27"/>
                      </a:lnTo>
                      <a:lnTo>
                        <a:pt x="42" y="42"/>
                      </a:lnTo>
                      <a:lnTo>
                        <a:pt x="19" y="49"/>
                      </a:lnTo>
                      <a:lnTo>
                        <a:pt x="0" y="30"/>
                      </a:lnTo>
                      <a:lnTo>
                        <a:pt x="12" y="19"/>
                      </a:lnTo>
                      <a:lnTo>
                        <a:pt x="12" y="19"/>
                      </a:lnTo>
                      <a:close/>
                    </a:path>
                  </a:pathLst>
                </a:custGeom>
                <a:solidFill>
                  <a:srgbClr val="BFBFBF"/>
                </a:solidFill>
                <a:ln w="9525">
                  <a:noFill/>
                  <a:round/>
                  <a:headEnd/>
                  <a:tailEnd/>
                </a:ln>
              </p:spPr>
              <p:txBody>
                <a:bodyPr/>
                <a:lstStyle/>
                <a:p>
                  <a:endParaRPr lang="en-US"/>
                </a:p>
              </p:txBody>
            </p:sp>
            <p:sp>
              <p:nvSpPr>
                <p:cNvPr id="388391" name="Freeform 295"/>
                <p:cNvSpPr>
                  <a:spLocks noChangeAspect="1"/>
                </p:cNvSpPr>
                <p:nvPr/>
              </p:nvSpPr>
              <p:spPr bwMode="auto">
                <a:xfrm>
                  <a:off x="1613" y="3074"/>
                  <a:ext cx="34" cy="30"/>
                </a:xfrm>
                <a:custGeom>
                  <a:avLst/>
                  <a:gdLst/>
                  <a:ahLst/>
                  <a:cxnLst>
                    <a:cxn ang="0">
                      <a:pos x="4" y="4"/>
                    </a:cxn>
                    <a:cxn ang="0">
                      <a:pos x="15" y="0"/>
                    </a:cxn>
                    <a:cxn ang="0">
                      <a:pos x="26" y="12"/>
                    </a:cxn>
                    <a:cxn ang="0">
                      <a:pos x="34" y="27"/>
                    </a:cxn>
                    <a:cxn ang="0">
                      <a:pos x="15" y="30"/>
                    </a:cxn>
                    <a:cxn ang="0">
                      <a:pos x="8" y="27"/>
                    </a:cxn>
                    <a:cxn ang="0">
                      <a:pos x="4" y="19"/>
                    </a:cxn>
                    <a:cxn ang="0">
                      <a:pos x="0" y="15"/>
                    </a:cxn>
                    <a:cxn ang="0">
                      <a:pos x="4" y="4"/>
                    </a:cxn>
                  </a:cxnLst>
                  <a:rect l="0" t="0" r="r" b="b"/>
                  <a:pathLst>
                    <a:path w="34" h="30">
                      <a:moveTo>
                        <a:pt x="4" y="4"/>
                      </a:moveTo>
                      <a:lnTo>
                        <a:pt x="15" y="0"/>
                      </a:lnTo>
                      <a:lnTo>
                        <a:pt x="26" y="12"/>
                      </a:lnTo>
                      <a:lnTo>
                        <a:pt x="34" y="27"/>
                      </a:lnTo>
                      <a:lnTo>
                        <a:pt x="15" y="30"/>
                      </a:lnTo>
                      <a:lnTo>
                        <a:pt x="8" y="27"/>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88392" name="Freeform 296"/>
                <p:cNvSpPr>
                  <a:spLocks noChangeAspect="1"/>
                </p:cNvSpPr>
                <p:nvPr/>
              </p:nvSpPr>
              <p:spPr bwMode="auto">
                <a:xfrm>
                  <a:off x="1587" y="3082"/>
                  <a:ext cx="37" cy="34"/>
                </a:xfrm>
                <a:custGeom>
                  <a:avLst/>
                  <a:gdLst/>
                  <a:ahLst/>
                  <a:cxnLst>
                    <a:cxn ang="0">
                      <a:pos x="7" y="4"/>
                    </a:cxn>
                    <a:cxn ang="0">
                      <a:pos x="19" y="0"/>
                    </a:cxn>
                    <a:cxn ang="0">
                      <a:pos x="30" y="11"/>
                    </a:cxn>
                    <a:cxn ang="0">
                      <a:pos x="37" y="26"/>
                    </a:cxn>
                    <a:cxn ang="0">
                      <a:pos x="19" y="34"/>
                    </a:cxn>
                    <a:cxn ang="0">
                      <a:pos x="7" y="22"/>
                    </a:cxn>
                    <a:cxn ang="0">
                      <a:pos x="7" y="19"/>
                    </a:cxn>
                    <a:cxn ang="0">
                      <a:pos x="0" y="15"/>
                    </a:cxn>
                    <a:cxn ang="0">
                      <a:pos x="7" y="4"/>
                    </a:cxn>
                  </a:cxnLst>
                  <a:rect l="0" t="0" r="r" b="b"/>
                  <a:pathLst>
                    <a:path w="37" h="34">
                      <a:moveTo>
                        <a:pt x="7" y="4"/>
                      </a:moveTo>
                      <a:lnTo>
                        <a:pt x="19" y="0"/>
                      </a:lnTo>
                      <a:lnTo>
                        <a:pt x="30" y="11"/>
                      </a:lnTo>
                      <a:lnTo>
                        <a:pt x="37" y="26"/>
                      </a:lnTo>
                      <a:lnTo>
                        <a:pt x="19" y="34"/>
                      </a:lnTo>
                      <a:lnTo>
                        <a:pt x="7" y="22"/>
                      </a:lnTo>
                      <a:lnTo>
                        <a:pt x="7"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8393" name="Freeform 297"/>
                <p:cNvSpPr>
                  <a:spLocks noChangeAspect="1"/>
                </p:cNvSpPr>
                <p:nvPr/>
              </p:nvSpPr>
              <p:spPr bwMode="auto">
                <a:xfrm>
                  <a:off x="1560" y="3089"/>
                  <a:ext cx="42" cy="34"/>
                </a:xfrm>
                <a:custGeom>
                  <a:avLst/>
                  <a:gdLst/>
                  <a:ahLst/>
                  <a:cxnLst>
                    <a:cxn ang="0">
                      <a:pos x="12" y="4"/>
                    </a:cxn>
                    <a:cxn ang="0">
                      <a:pos x="23" y="0"/>
                    </a:cxn>
                    <a:cxn ang="0">
                      <a:pos x="34" y="12"/>
                    </a:cxn>
                    <a:cxn ang="0">
                      <a:pos x="42" y="27"/>
                    </a:cxn>
                    <a:cxn ang="0">
                      <a:pos x="19" y="34"/>
                    </a:cxn>
                    <a:cxn ang="0">
                      <a:pos x="0" y="15"/>
                    </a:cxn>
                    <a:cxn ang="0">
                      <a:pos x="12" y="4"/>
                    </a:cxn>
                  </a:cxnLst>
                  <a:rect l="0" t="0" r="r" b="b"/>
                  <a:pathLst>
                    <a:path w="42" h="34">
                      <a:moveTo>
                        <a:pt x="12" y="4"/>
                      </a:moveTo>
                      <a:lnTo>
                        <a:pt x="23" y="0"/>
                      </a:lnTo>
                      <a:lnTo>
                        <a:pt x="34" y="12"/>
                      </a:lnTo>
                      <a:lnTo>
                        <a:pt x="42" y="27"/>
                      </a:lnTo>
                      <a:lnTo>
                        <a:pt x="19" y="34"/>
                      </a:lnTo>
                      <a:lnTo>
                        <a:pt x="0" y="15"/>
                      </a:lnTo>
                      <a:lnTo>
                        <a:pt x="12" y="4"/>
                      </a:lnTo>
                    </a:path>
                  </a:pathLst>
                </a:custGeom>
                <a:noFill/>
                <a:ln w="6350">
                  <a:solidFill>
                    <a:srgbClr val="000000"/>
                  </a:solidFill>
                  <a:prstDash val="solid"/>
                  <a:round/>
                  <a:headEnd/>
                  <a:tailEnd/>
                </a:ln>
              </p:spPr>
              <p:txBody>
                <a:bodyPr/>
                <a:lstStyle/>
                <a:p>
                  <a:endParaRPr lang="en-US"/>
                </a:p>
              </p:txBody>
            </p:sp>
            <p:sp>
              <p:nvSpPr>
                <p:cNvPr id="388394" name="Freeform 298"/>
                <p:cNvSpPr>
                  <a:spLocks noChangeAspect="1" noEditPoints="1"/>
                </p:cNvSpPr>
                <p:nvPr/>
              </p:nvSpPr>
              <p:spPr bwMode="auto">
                <a:xfrm>
                  <a:off x="1564" y="3078"/>
                  <a:ext cx="64" cy="42"/>
                </a:xfrm>
                <a:custGeom>
                  <a:avLst/>
                  <a:gdLst/>
                  <a:ahLst/>
                  <a:cxnLst>
                    <a:cxn ang="0">
                      <a:pos x="64" y="11"/>
                    </a:cxn>
                    <a:cxn ang="0">
                      <a:pos x="64" y="26"/>
                    </a:cxn>
                    <a:cxn ang="0">
                      <a:pos x="57" y="19"/>
                    </a:cxn>
                    <a:cxn ang="0">
                      <a:pos x="53" y="11"/>
                    </a:cxn>
                    <a:cxn ang="0">
                      <a:pos x="49" y="8"/>
                    </a:cxn>
                    <a:cxn ang="0">
                      <a:pos x="53" y="0"/>
                    </a:cxn>
                    <a:cxn ang="0">
                      <a:pos x="64" y="11"/>
                    </a:cxn>
                    <a:cxn ang="0">
                      <a:pos x="64" y="11"/>
                    </a:cxn>
                    <a:cxn ang="0">
                      <a:pos x="42" y="15"/>
                    </a:cxn>
                    <a:cxn ang="0">
                      <a:pos x="42" y="34"/>
                    </a:cxn>
                    <a:cxn ang="0">
                      <a:pos x="34" y="26"/>
                    </a:cxn>
                    <a:cxn ang="0">
                      <a:pos x="30" y="23"/>
                    </a:cxn>
                    <a:cxn ang="0">
                      <a:pos x="26" y="15"/>
                    </a:cxn>
                    <a:cxn ang="0">
                      <a:pos x="30" y="8"/>
                    </a:cxn>
                    <a:cxn ang="0">
                      <a:pos x="42" y="15"/>
                    </a:cxn>
                    <a:cxn ang="0">
                      <a:pos x="42" y="15"/>
                    </a:cxn>
                    <a:cxn ang="0">
                      <a:pos x="19" y="26"/>
                    </a:cxn>
                    <a:cxn ang="0">
                      <a:pos x="19" y="42"/>
                    </a:cxn>
                    <a:cxn ang="0">
                      <a:pos x="0" y="26"/>
                    </a:cxn>
                    <a:cxn ang="0">
                      <a:pos x="8" y="15"/>
                    </a:cxn>
                    <a:cxn ang="0">
                      <a:pos x="19" y="26"/>
                    </a:cxn>
                    <a:cxn ang="0">
                      <a:pos x="19" y="26"/>
                    </a:cxn>
                  </a:cxnLst>
                  <a:rect l="0" t="0" r="r" b="b"/>
                  <a:pathLst>
                    <a:path w="64" h="42">
                      <a:moveTo>
                        <a:pt x="64" y="11"/>
                      </a:moveTo>
                      <a:lnTo>
                        <a:pt x="64" y="26"/>
                      </a:lnTo>
                      <a:lnTo>
                        <a:pt x="57" y="19"/>
                      </a:lnTo>
                      <a:lnTo>
                        <a:pt x="53" y="11"/>
                      </a:lnTo>
                      <a:lnTo>
                        <a:pt x="49" y="8"/>
                      </a:lnTo>
                      <a:lnTo>
                        <a:pt x="53" y="0"/>
                      </a:lnTo>
                      <a:lnTo>
                        <a:pt x="64" y="11"/>
                      </a:lnTo>
                      <a:lnTo>
                        <a:pt x="64" y="11"/>
                      </a:lnTo>
                      <a:close/>
                      <a:moveTo>
                        <a:pt x="42" y="15"/>
                      </a:moveTo>
                      <a:lnTo>
                        <a:pt x="42" y="34"/>
                      </a:lnTo>
                      <a:lnTo>
                        <a:pt x="34" y="26"/>
                      </a:lnTo>
                      <a:lnTo>
                        <a:pt x="30" y="23"/>
                      </a:lnTo>
                      <a:lnTo>
                        <a:pt x="26" y="15"/>
                      </a:lnTo>
                      <a:lnTo>
                        <a:pt x="30" y="8"/>
                      </a:lnTo>
                      <a:lnTo>
                        <a:pt x="42" y="15"/>
                      </a:lnTo>
                      <a:lnTo>
                        <a:pt x="42" y="15"/>
                      </a:lnTo>
                      <a:close/>
                      <a:moveTo>
                        <a:pt x="19" y="26"/>
                      </a:moveTo>
                      <a:lnTo>
                        <a:pt x="19" y="42"/>
                      </a:lnTo>
                      <a:lnTo>
                        <a:pt x="0" y="26"/>
                      </a:lnTo>
                      <a:lnTo>
                        <a:pt x="8" y="15"/>
                      </a:lnTo>
                      <a:lnTo>
                        <a:pt x="19" y="26"/>
                      </a:lnTo>
                      <a:lnTo>
                        <a:pt x="19" y="26"/>
                      </a:lnTo>
                      <a:close/>
                    </a:path>
                  </a:pathLst>
                </a:custGeom>
                <a:solidFill>
                  <a:srgbClr val="606060"/>
                </a:solidFill>
                <a:ln w="9525">
                  <a:noFill/>
                  <a:round/>
                  <a:headEnd/>
                  <a:tailEnd/>
                </a:ln>
              </p:spPr>
              <p:txBody>
                <a:bodyPr/>
                <a:lstStyle/>
                <a:p>
                  <a:endParaRPr lang="en-US"/>
                </a:p>
              </p:txBody>
            </p:sp>
            <p:sp>
              <p:nvSpPr>
                <p:cNvPr id="388395" name="Freeform 299"/>
                <p:cNvSpPr>
                  <a:spLocks noChangeAspect="1" noEditPoints="1"/>
                </p:cNvSpPr>
                <p:nvPr/>
              </p:nvSpPr>
              <p:spPr bwMode="auto">
                <a:xfrm>
                  <a:off x="1496" y="3010"/>
                  <a:ext cx="143" cy="94"/>
                </a:xfrm>
                <a:custGeom>
                  <a:avLst/>
                  <a:gdLst/>
                  <a:ahLst/>
                  <a:cxnLst>
                    <a:cxn ang="0">
                      <a:pos x="121" y="68"/>
                    </a:cxn>
                    <a:cxn ang="0">
                      <a:pos x="132" y="79"/>
                    </a:cxn>
                    <a:cxn ang="0">
                      <a:pos x="143" y="76"/>
                    </a:cxn>
                    <a:cxn ang="0">
                      <a:pos x="132" y="64"/>
                    </a:cxn>
                    <a:cxn ang="0">
                      <a:pos x="121" y="68"/>
                    </a:cxn>
                    <a:cxn ang="0">
                      <a:pos x="121" y="68"/>
                    </a:cxn>
                    <a:cxn ang="0">
                      <a:pos x="98" y="76"/>
                    </a:cxn>
                    <a:cxn ang="0">
                      <a:pos x="110" y="87"/>
                    </a:cxn>
                    <a:cxn ang="0">
                      <a:pos x="121" y="83"/>
                    </a:cxn>
                    <a:cxn ang="0">
                      <a:pos x="110" y="72"/>
                    </a:cxn>
                    <a:cxn ang="0">
                      <a:pos x="98" y="76"/>
                    </a:cxn>
                    <a:cxn ang="0">
                      <a:pos x="98" y="76"/>
                    </a:cxn>
                    <a:cxn ang="0">
                      <a:pos x="76" y="83"/>
                    </a:cxn>
                    <a:cxn ang="0">
                      <a:pos x="83" y="94"/>
                    </a:cxn>
                    <a:cxn ang="0">
                      <a:pos x="94" y="91"/>
                    </a:cxn>
                    <a:cxn ang="0">
                      <a:pos x="83" y="79"/>
                    </a:cxn>
                    <a:cxn ang="0">
                      <a:pos x="76" y="83"/>
                    </a:cxn>
                    <a:cxn ang="0">
                      <a:pos x="76" y="83"/>
                    </a:cxn>
                    <a:cxn ang="0">
                      <a:pos x="79" y="60"/>
                    </a:cxn>
                    <a:cxn ang="0">
                      <a:pos x="91" y="68"/>
                    </a:cxn>
                    <a:cxn ang="0">
                      <a:pos x="102" y="64"/>
                    </a:cxn>
                    <a:cxn ang="0">
                      <a:pos x="91" y="57"/>
                    </a:cxn>
                    <a:cxn ang="0">
                      <a:pos x="79" y="60"/>
                    </a:cxn>
                    <a:cxn ang="0">
                      <a:pos x="79" y="60"/>
                    </a:cxn>
                    <a:cxn ang="0">
                      <a:pos x="68" y="19"/>
                    </a:cxn>
                    <a:cxn ang="0">
                      <a:pos x="76" y="26"/>
                    </a:cxn>
                    <a:cxn ang="0">
                      <a:pos x="87" y="26"/>
                    </a:cxn>
                    <a:cxn ang="0">
                      <a:pos x="76" y="15"/>
                    </a:cxn>
                    <a:cxn ang="0">
                      <a:pos x="68" y="19"/>
                    </a:cxn>
                    <a:cxn ang="0">
                      <a:pos x="68" y="19"/>
                    </a:cxn>
                    <a:cxn ang="0">
                      <a:pos x="42" y="26"/>
                    </a:cxn>
                    <a:cxn ang="0">
                      <a:pos x="53" y="34"/>
                    </a:cxn>
                    <a:cxn ang="0">
                      <a:pos x="64" y="34"/>
                    </a:cxn>
                    <a:cxn ang="0">
                      <a:pos x="53" y="22"/>
                    </a:cxn>
                    <a:cxn ang="0">
                      <a:pos x="42" y="26"/>
                    </a:cxn>
                    <a:cxn ang="0">
                      <a:pos x="42" y="26"/>
                    </a:cxn>
                    <a:cxn ang="0">
                      <a:pos x="19" y="34"/>
                    </a:cxn>
                    <a:cxn ang="0">
                      <a:pos x="30" y="45"/>
                    </a:cxn>
                    <a:cxn ang="0">
                      <a:pos x="42" y="41"/>
                    </a:cxn>
                    <a:cxn ang="0">
                      <a:pos x="30" y="30"/>
                    </a:cxn>
                    <a:cxn ang="0">
                      <a:pos x="19" y="34"/>
                    </a:cxn>
                    <a:cxn ang="0">
                      <a:pos x="19" y="34"/>
                    </a:cxn>
                    <a:cxn ang="0">
                      <a:pos x="49" y="3"/>
                    </a:cxn>
                    <a:cxn ang="0">
                      <a:pos x="57" y="11"/>
                    </a:cxn>
                    <a:cxn ang="0">
                      <a:pos x="68" y="7"/>
                    </a:cxn>
                    <a:cxn ang="0">
                      <a:pos x="61" y="0"/>
                    </a:cxn>
                    <a:cxn ang="0">
                      <a:pos x="49" y="3"/>
                    </a:cxn>
                    <a:cxn ang="0">
                      <a:pos x="49" y="3"/>
                    </a:cxn>
                    <a:cxn ang="0">
                      <a:pos x="23" y="11"/>
                    </a:cxn>
                    <a:cxn ang="0">
                      <a:pos x="34" y="19"/>
                    </a:cxn>
                    <a:cxn ang="0">
                      <a:pos x="46" y="15"/>
                    </a:cxn>
                    <a:cxn ang="0">
                      <a:pos x="34" y="7"/>
                    </a:cxn>
                    <a:cxn ang="0">
                      <a:pos x="23" y="11"/>
                    </a:cxn>
                    <a:cxn ang="0">
                      <a:pos x="23" y="11"/>
                    </a:cxn>
                    <a:cxn ang="0">
                      <a:pos x="0" y="19"/>
                    </a:cxn>
                    <a:cxn ang="0">
                      <a:pos x="12" y="26"/>
                    </a:cxn>
                    <a:cxn ang="0">
                      <a:pos x="23" y="22"/>
                    </a:cxn>
                    <a:cxn ang="0">
                      <a:pos x="12" y="15"/>
                    </a:cxn>
                    <a:cxn ang="0">
                      <a:pos x="0" y="19"/>
                    </a:cxn>
                    <a:cxn ang="0">
                      <a:pos x="0" y="19"/>
                    </a:cxn>
                  </a:cxnLst>
                  <a:rect l="0" t="0" r="r" b="b"/>
                  <a:pathLst>
                    <a:path w="143" h="94">
                      <a:moveTo>
                        <a:pt x="121" y="68"/>
                      </a:moveTo>
                      <a:lnTo>
                        <a:pt x="132" y="79"/>
                      </a:lnTo>
                      <a:lnTo>
                        <a:pt x="143" y="76"/>
                      </a:lnTo>
                      <a:lnTo>
                        <a:pt x="132" y="64"/>
                      </a:lnTo>
                      <a:lnTo>
                        <a:pt x="121" y="68"/>
                      </a:lnTo>
                      <a:lnTo>
                        <a:pt x="121" y="68"/>
                      </a:lnTo>
                      <a:close/>
                      <a:moveTo>
                        <a:pt x="98" y="76"/>
                      </a:moveTo>
                      <a:lnTo>
                        <a:pt x="110" y="87"/>
                      </a:lnTo>
                      <a:lnTo>
                        <a:pt x="121" y="83"/>
                      </a:lnTo>
                      <a:lnTo>
                        <a:pt x="110" y="72"/>
                      </a:lnTo>
                      <a:lnTo>
                        <a:pt x="98" y="76"/>
                      </a:lnTo>
                      <a:lnTo>
                        <a:pt x="98" y="76"/>
                      </a:lnTo>
                      <a:close/>
                      <a:moveTo>
                        <a:pt x="76" y="83"/>
                      </a:moveTo>
                      <a:lnTo>
                        <a:pt x="83" y="94"/>
                      </a:lnTo>
                      <a:lnTo>
                        <a:pt x="94" y="91"/>
                      </a:lnTo>
                      <a:lnTo>
                        <a:pt x="83" y="79"/>
                      </a:lnTo>
                      <a:lnTo>
                        <a:pt x="76" y="83"/>
                      </a:lnTo>
                      <a:lnTo>
                        <a:pt x="76" y="83"/>
                      </a:lnTo>
                      <a:close/>
                      <a:moveTo>
                        <a:pt x="79" y="60"/>
                      </a:moveTo>
                      <a:lnTo>
                        <a:pt x="91" y="68"/>
                      </a:lnTo>
                      <a:lnTo>
                        <a:pt x="102" y="64"/>
                      </a:lnTo>
                      <a:lnTo>
                        <a:pt x="91" y="57"/>
                      </a:lnTo>
                      <a:lnTo>
                        <a:pt x="79" y="60"/>
                      </a:lnTo>
                      <a:lnTo>
                        <a:pt x="79" y="60"/>
                      </a:lnTo>
                      <a:close/>
                      <a:moveTo>
                        <a:pt x="68" y="19"/>
                      </a:moveTo>
                      <a:lnTo>
                        <a:pt x="76" y="26"/>
                      </a:lnTo>
                      <a:lnTo>
                        <a:pt x="87" y="26"/>
                      </a:lnTo>
                      <a:lnTo>
                        <a:pt x="76" y="15"/>
                      </a:lnTo>
                      <a:lnTo>
                        <a:pt x="68" y="19"/>
                      </a:lnTo>
                      <a:lnTo>
                        <a:pt x="68" y="19"/>
                      </a:lnTo>
                      <a:close/>
                      <a:moveTo>
                        <a:pt x="42" y="26"/>
                      </a:moveTo>
                      <a:lnTo>
                        <a:pt x="53" y="34"/>
                      </a:lnTo>
                      <a:lnTo>
                        <a:pt x="64" y="34"/>
                      </a:lnTo>
                      <a:lnTo>
                        <a:pt x="53" y="22"/>
                      </a:lnTo>
                      <a:lnTo>
                        <a:pt x="42" y="26"/>
                      </a:lnTo>
                      <a:lnTo>
                        <a:pt x="42" y="26"/>
                      </a:lnTo>
                      <a:close/>
                      <a:moveTo>
                        <a:pt x="19" y="34"/>
                      </a:moveTo>
                      <a:lnTo>
                        <a:pt x="30" y="45"/>
                      </a:lnTo>
                      <a:lnTo>
                        <a:pt x="42" y="41"/>
                      </a:lnTo>
                      <a:lnTo>
                        <a:pt x="30" y="30"/>
                      </a:lnTo>
                      <a:lnTo>
                        <a:pt x="19" y="34"/>
                      </a:lnTo>
                      <a:lnTo>
                        <a:pt x="19" y="34"/>
                      </a:lnTo>
                      <a:close/>
                      <a:moveTo>
                        <a:pt x="49" y="3"/>
                      </a:moveTo>
                      <a:lnTo>
                        <a:pt x="57" y="11"/>
                      </a:lnTo>
                      <a:lnTo>
                        <a:pt x="68" y="7"/>
                      </a:lnTo>
                      <a:lnTo>
                        <a:pt x="61" y="0"/>
                      </a:lnTo>
                      <a:lnTo>
                        <a:pt x="49" y="3"/>
                      </a:lnTo>
                      <a:lnTo>
                        <a:pt x="49" y="3"/>
                      </a:lnTo>
                      <a:close/>
                      <a:moveTo>
                        <a:pt x="23" y="11"/>
                      </a:moveTo>
                      <a:lnTo>
                        <a:pt x="34" y="19"/>
                      </a:lnTo>
                      <a:lnTo>
                        <a:pt x="46" y="15"/>
                      </a:lnTo>
                      <a:lnTo>
                        <a:pt x="34" y="7"/>
                      </a:lnTo>
                      <a:lnTo>
                        <a:pt x="23" y="11"/>
                      </a:lnTo>
                      <a:lnTo>
                        <a:pt x="23" y="11"/>
                      </a:lnTo>
                      <a:close/>
                      <a:moveTo>
                        <a:pt x="0" y="19"/>
                      </a:moveTo>
                      <a:lnTo>
                        <a:pt x="12" y="26"/>
                      </a:lnTo>
                      <a:lnTo>
                        <a:pt x="23" y="22"/>
                      </a:lnTo>
                      <a:lnTo>
                        <a:pt x="12" y="15"/>
                      </a:lnTo>
                      <a:lnTo>
                        <a:pt x="0" y="19"/>
                      </a:lnTo>
                      <a:lnTo>
                        <a:pt x="0" y="19"/>
                      </a:lnTo>
                      <a:close/>
                    </a:path>
                  </a:pathLst>
                </a:custGeom>
                <a:solidFill>
                  <a:srgbClr val="E5E5E5"/>
                </a:solidFill>
                <a:ln w="9525">
                  <a:noFill/>
                  <a:round/>
                  <a:headEnd/>
                  <a:tailEnd/>
                </a:ln>
              </p:spPr>
              <p:txBody>
                <a:bodyPr/>
                <a:lstStyle/>
                <a:p>
                  <a:endParaRPr lang="en-US"/>
                </a:p>
              </p:txBody>
            </p:sp>
            <p:sp>
              <p:nvSpPr>
                <p:cNvPr id="388396" name="Freeform 300"/>
                <p:cNvSpPr>
                  <a:spLocks noChangeAspect="1" noEditPoints="1"/>
                </p:cNvSpPr>
                <p:nvPr/>
              </p:nvSpPr>
              <p:spPr bwMode="auto">
                <a:xfrm>
                  <a:off x="1459" y="2979"/>
                  <a:ext cx="83" cy="46"/>
                </a:xfrm>
                <a:custGeom>
                  <a:avLst/>
                  <a:gdLst/>
                  <a:ahLst/>
                  <a:cxnLst>
                    <a:cxn ang="0">
                      <a:pos x="56" y="4"/>
                    </a:cxn>
                    <a:cxn ang="0">
                      <a:pos x="67" y="0"/>
                    </a:cxn>
                    <a:cxn ang="0">
                      <a:pos x="79" y="12"/>
                    </a:cxn>
                    <a:cxn ang="0">
                      <a:pos x="83" y="27"/>
                    </a:cxn>
                    <a:cxn ang="0">
                      <a:pos x="64" y="34"/>
                    </a:cxn>
                    <a:cxn ang="0">
                      <a:pos x="56" y="27"/>
                    </a:cxn>
                    <a:cxn ang="0">
                      <a:pos x="52" y="19"/>
                    </a:cxn>
                    <a:cxn ang="0">
                      <a:pos x="49" y="12"/>
                    </a:cxn>
                    <a:cxn ang="0">
                      <a:pos x="56" y="4"/>
                    </a:cxn>
                    <a:cxn ang="0">
                      <a:pos x="56" y="4"/>
                    </a:cxn>
                    <a:cxn ang="0">
                      <a:pos x="30" y="12"/>
                    </a:cxn>
                    <a:cxn ang="0">
                      <a:pos x="41" y="8"/>
                    </a:cxn>
                    <a:cxn ang="0">
                      <a:pos x="52" y="19"/>
                    </a:cxn>
                    <a:cxn ang="0">
                      <a:pos x="60" y="34"/>
                    </a:cxn>
                    <a:cxn ang="0">
                      <a:pos x="41" y="38"/>
                    </a:cxn>
                    <a:cxn ang="0">
                      <a:pos x="34" y="31"/>
                    </a:cxn>
                    <a:cxn ang="0">
                      <a:pos x="30" y="23"/>
                    </a:cxn>
                    <a:cxn ang="0">
                      <a:pos x="22" y="19"/>
                    </a:cxn>
                    <a:cxn ang="0">
                      <a:pos x="30" y="12"/>
                    </a:cxn>
                    <a:cxn ang="0">
                      <a:pos x="30" y="12"/>
                    </a:cxn>
                    <a:cxn ang="0">
                      <a:pos x="7" y="19"/>
                    </a:cxn>
                    <a:cxn ang="0">
                      <a:pos x="19" y="15"/>
                    </a:cxn>
                    <a:cxn ang="0">
                      <a:pos x="30" y="23"/>
                    </a:cxn>
                    <a:cxn ang="0">
                      <a:pos x="37" y="42"/>
                    </a:cxn>
                    <a:cxn ang="0">
                      <a:pos x="15" y="46"/>
                    </a:cxn>
                    <a:cxn ang="0">
                      <a:pos x="0" y="31"/>
                    </a:cxn>
                    <a:cxn ang="0">
                      <a:pos x="7" y="19"/>
                    </a:cxn>
                    <a:cxn ang="0">
                      <a:pos x="7" y="19"/>
                    </a:cxn>
                  </a:cxnLst>
                  <a:rect l="0" t="0" r="r" b="b"/>
                  <a:pathLst>
                    <a:path w="83" h="46">
                      <a:moveTo>
                        <a:pt x="56" y="4"/>
                      </a:moveTo>
                      <a:lnTo>
                        <a:pt x="67" y="0"/>
                      </a:lnTo>
                      <a:lnTo>
                        <a:pt x="79" y="12"/>
                      </a:lnTo>
                      <a:lnTo>
                        <a:pt x="83" y="27"/>
                      </a:lnTo>
                      <a:lnTo>
                        <a:pt x="64" y="34"/>
                      </a:lnTo>
                      <a:lnTo>
                        <a:pt x="56" y="27"/>
                      </a:lnTo>
                      <a:lnTo>
                        <a:pt x="52" y="19"/>
                      </a:lnTo>
                      <a:lnTo>
                        <a:pt x="49" y="12"/>
                      </a:lnTo>
                      <a:lnTo>
                        <a:pt x="56" y="4"/>
                      </a:lnTo>
                      <a:lnTo>
                        <a:pt x="56" y="4"/>
                      </a:lnTo>
                      <a:close/>
                      <a:moveTo>
                        <a:pt x="30" y="12"/>
                      </a:moveTo>
                      <a:lnTo>
                        <a:pt x="41" y="8"/>
                      </a:lnTo>
                      <a:lnTo>
                        <a:pt x="52" y="19"/>
                      </a:lnTo>
                      <a:lnTo>
                        <a:pt x="60" y="34"/>
                      </a:lnTo>
                      <a:lnTo>
                        <a:pt x="41" y="38"/>
                      </a:lnTo>
                      <a:lnTo>
                        <a:pt x="34" y="31"/>
                      </a:lnTo>
                      <a:lnTo>
                        <a:pt x="30" y="23"/>
                      </a:lnTo>
                      <a:lnTo>
                        <a:pt x="22" y="19"/>
                      </a:lnTo>
                      <a:lnTo>
                        <a:pt x="30" y="12"/>
                      </a:lnTo>
                      <a:lnTo>
                        <a:pt x="30" y="12"/>
                      </a:lnTo>
                      <a:close/>
                      <a:moveTo>
                        <a:pt x="7" y="19"/>
                      </a:moveTo>
                      <a:lnTo>
                        <a:pt x="19" y="15"/>
                      </a:lnTo>
                      <a:lnTo>
                        <a:pt x="30" y="23"/>
                      </a:lnTo>
                      <a:lnTo>
                        <a:pt x="37" y="42"/>
                      </a:lnTo>
                      <a:lnTo>
                        <a:pt x="15" y="46"/>
                      </a:lnTo>
                      <a:lnTo>
                        <a:pt x="0" y="31"/>
                      </a:lnTo>
                      <a:lnTo>
                        <a:pt x="7" y="19"/>
                      </a:lnTo>
                      <a:lnTo>
                        <a:pt x="7" y="19"/>
                      </a:lnTo>
                      <a:close/>
                    </a:path>
                  </a:pathLst>
                </a:custGeom>
                <a:solidFill>
                  <a:srgbClr val="BFBFBF"/>
                </a:solidFill>
                <a:ln w="9525">
                  <a:noFill/>
                  <a:round/>
                  <a:headEnd/>
                  <a:tailEnd/>
                </a:ln>
              </p:spPr>
              <p:txBody>
                <a:bodyPr/>
                <a:lstStyle/>
                <a:p>
                  <a:endParaRPr lang="en-US"/>
                </a:p>
              </p:txBody>
            </p:sp>
            <p:sp>
              <p:nvSpPr>
                <p:cNvPr id="388397" name="Freeform 301"/>
                <p:cNvSpPr>
                  <a:spLocks noChangeAspect="1"/>
                </p:cNvSpPr>
                <p:nvPr/>
              </p:nvSpPr>
              <p:spPr bwMode="auto">
                <a:xfrm>
                  <a:off x="1508" y="2979"/>
                  <a:ext cx="34" cy="31"/>
                </a:xfrm>
                <a:custGeom>
                  <a:avLst/>
                  <a:gdLst/>
                  <a:ahLst/>
                  <a:cxnLst>
                    <a:cxn ang="0">
                      <a:pos x="7" y="4"/>
                    </a:cxn>
                    <a:cxn ang="0">
                      <a:pos x="18" y="0"/>
                    </a:cxn>
                    <a:cxn ang="0">
                      <a:pos x="30" y="12"/>
                    </a:cxn>
                    <a:cxn ang="0">
                      <a:pos x="34" y="27"/>
                    </a:cxn>
                    <a:cxn ang="0">
                      <a:pos x="15" y="31"/>
                    </a:cxn>
                    <a:cxn ang="0">
                      <a:pos x="7" y="27"/>
                    </a:cxn>
                    <a:cxn ang="0">
                      <a:pos x="3" y="19"/>
                    </a:cxn>
                    <a:cxn ang="0">
                      <a:pos x="0" y="12"/>
                    </a:cxn>
                    <a:cxn ang="0">
                      <a:pos x="7" y="4"/>
                    </a:cxn>
                  </a:cxnLst>
                  <a:rect l="0" t="0" r="r" b="b"/>
                  <a:pathLst>
                    <a:path w="34" h="31">
                      <a:moveTo>
                        <a:pt x="7" y="4"/>
                      </a:moveTo>
                      <a:lnTo>
                        <a:pt x="18" y="0"/>
                      </a:lnTo>
                      <a:lnTo>
                        <a:pt x="30" y="12"/>
                      </a:lnTo>
                      <a:lnTo>
                        <a:pt x="34" y="27"/>
                      </a:lnTo>
                      <a:lnTo>
                        <a:pt x="15" y="31"/>
                      </a:lnTo>
                      <a:lnTo>
                        <a:pt x="7" y="27"/>
                      </a:lnTo>
                      <a:lnTo>
                        <a:pt x="3" y="19"/>
                      </a:lnTo>
                      <a:lnTo>
                        <a:pt x="0" y="12"/>
                      </a:lnTo>
                      <a:lnTo>
                        <a:pt x="7" y="4"/>
                      </a:lnTo>
                    </a:path>
                  </a:pathLst>
                </a:custGeom>
                <a:noFill/>
                <a:ln w="6350">
                  <a:solidFill>
                    <a:srgbClr val="000000"/>
                  </a:solidFill>
                  <a:prstDash val="solid"/>
                  <a:round/>
                  <a:headEnd/>
                  <a:tailEnd/>
                </a:ln>
              </p:spPr>
              <p:txBody>
                <a:bodyPr/>
                <a:lstStyle/>
                <a:p>
                  <a:endParaRPr lang="en-US"/>
                </a:p>
              </p:txBody>
            </p:sp>
            <p:sp>
              <p:nvSpPr>
                <p:cNvPr id="388398" name="Freeform 302"/>
                <p:cNvSpPr>
                  <a:spLocks noChangeAspect="1"/>
                </p:cNvSpPr>
                <p:nvPr/>
              </p:nvSpPr>
              <p:spPr bwMode="auto">
                <a:xfrm>
                  <a:off x="1481" y="2987"/>
                  <a:ext cx="38" cy="34"/>
                </a:xfrm>
                <a:custGeom>
                  <a:avLst/>
                  <a:gdLst/>
                  <a:ahLst/>
                  <a:cxnLst>
                    <a:cxn ang="0">
                      <a:pos x="8" y="4"/>
                    </a:cxn>
                    <a:cxn ang="0">
                      <a:pos x="19" y="0"/>
                    </a:cxn>
                    <a:cxn ang="0">
                      <a:pos x="30" y="11"/>
                    </a:cxn>
                    <a:cxn ang="0">
                      <a:pos x="38" y="26"/>
                    </a:cxn>
                    <a:cxn ang="0">
                      <a:pos x="19" y="34"/>
                    </a:cxn>
                    <a:cxn ang="0">
                      <a:pos x="8" y="23"/>
                    </a:cxn>
                    <a:cxn ang="0">
                      <a:pos x="8" y="19"/>
                    </a:cxn>
                    <a:cxn ang="0">
                      <a:pos x="0" y="15"/>
                    </a:cxn>
                    <a:cxn ang="0">
                      <a:pos x="8" y="4"/>
                    </a:cxn>
                  </a:cxnLst>
                  <a:rect l="0" t="0" r="r" b="b"/>
                  <a:pathLst>
                    <a:path w="38" h="34">
                      <a:moveTo>
                        <a:pt x="8" y="4"/>
                      </a:moveTo>
                      <a:lnTo>
                        <a:pt x="19" y="0"/>
                      </a:lnTo>
                      <a:lnTo>
                        <a:pt x="30" y="11"/>
                      </a:lnTo>
                      <a:lnTo>
                        <a:pt x="38" y="26"/>
                      </a:lnTo>
                      <a:lnTo>
                        <a:pt x="19" y="34"/>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8399" name="Freeform 303"/>
                <p:cNvSpPr>
                  <a:spLocks noChangeAspect="1"/>
                </p:cNvSpPr>
                <p:nvPr/>
              </p:nvSpPr>
              <p:spPr bwMode="auto">
                <a:xfrm>
                  <a:off x="1459" y="2994"/>
                  <a:ext cx="37" cy="31"/>
                </a:xfrm>
                <a:custGeom>
                  <a:avLst/>
                  <a:gdLst/>
                  <a:ahLst/>
                  <a:cxnLst>
                    <a:cxn ang="0">
                      <a:pos x="7" y="4"/>
                    </a:cxn>
                    <a:cxn ang="0">
                      <a:pos x="19" y="0"/>
                    </a:cxn>
                    <a:cxn ang="0">
                      <a:pos x="30" y="12"/>
                    </a:cxn>
                    <a:cxn ang="0">
                      <a:pos x="37" y="27"/>
                    </a:cxn>
                    <a:cxn ang="0">
                      <a:pos x="15" y="31"/>
                    </a:cxn>
                    <a:cxn ang="0">
                      <a:pos x="0" y="16"/>
                    </a:cxn>
                    <a:cxn ang="0">
                      <a:pos x="7" y="4"/>
                    </a:cxn>
                  </a:cxnLst>
                  <a:rect l="0" t="0" r="r" b="b"/>
                  <a:pathLst>
                    <a:path w="37" h="31">
                      <a:moveTo>
                        <a:pt x="7" y="4"/>
                      </a:moveTo>
                      <a:lnTo>
                        <a:pt x="19" y="0"/>
                      </a:lnTo>
                      <a:lnTo>
                        <a:pt x="30" y="12"/>
                      </a:lnTo>
                      <a:lnTo>
                        <a:pt x="37" y="27"/>
                      </a:lnTo>
                      <a:lnTo>
                        <a:pt x="15" y="31"/>
                      </a:lnTo>
                      <a:lnTo>
                        <a:pt x="0" y="16"/>
                      </a:lnTo>
                      <a:lnTo>
                        <a:pt x="7" y="4"/>
                      </a:lnTo>
                    </a:path>
                  </a:pathLst>
                </a:custGeom>
                <a:noFill/>
                <a:ln w="6350">
                  <a:solidFill>
                    <a:srgbClr val="000000"/>
                  </a:solidFill>
                  <a:prstDash val="solid"/>
                  <a:round/>
                  <a:headEnd/>
                  <a:tailEnd/>
                </a:ln>
              </p:spPr>
              <p:txBody>
                <a:bodyPr/>
                <a:lstStyle/>
                <a:p>
                  <a:endParaRPr lang="en-US"/>
                </a:p>
              </p:txBody>
            </p:sp>
            <p:sp>
              <p:nvSpPr>
                <p:cNvPr id="388400" name="Freeform 304"/>
                <p:cNvSpPr>
                  <a:spLocks noChangeAspect="1" noEditPoints="1"/>
                </p:cNvSpPr>
                <p:nvPr/>
              </p:nvSpPr>
              <p:spPr bwMode="auto">
                <a:xfrm>
                  <a:off x="1459" y="2983"/>
                  <a:ext cx="64" cy="42"/>
                </a:xfrm>
                <a:custGeom>
                  <a:avLst/>
                  <a:gdLst/>
                  <a:ahLst/>
                  <a:cxnLst>
                    <a:cxn ang="0">
                      <a:pos x="64" y="11"/>
                    </a:cxn>
                    <a:cxn ang="0">
                      <a:pos x="64" y="30"/>
                    </a:cxn>
                    <a:cxn ang="0">
                      <a:pos x="56" y="19"/>
                    </a:cxn>
                    <a:cxn ang="0">
                      <a:pos x="52" y="15"/>
                    </a:cxn>
                    <a:cxn ang="0">
                      <a:pos x="49" y="8"/>
                    </a:cxn>
                    <a:cxn ang="0">
                      <a:pos x="52" y="0"/>
                    </a:cxn>
                    <a:cxn ang="0">
                      <a:pos x="64" y="11"/>
                    </a:cxn>
                    <a:cxn ang="0">
                      <a:pos x="64" y="11"/>
                    </a:cxn>
                    <a:cxn ang="0">
                      <a:pos x="41" y="15"/>
                    </a:cxn>
                    <a:cxn ang="0">
                      <a:pos x="41" y="34"/>
                    </a:cxn>
                    <a:cxn ang="0">
                      <a:pos x="30" y="27"/>
                    </a:cxn>
                    <a:cxn ang="0">
                      <a:pos x="30" y="23"/>
                    </a:cxn>
                    <a:cxn ang="0">
                      <a:pos x="22" y="15"/>
                    </a:cxn>
                    <a:cxn ang="0">
                      <a:pos x="30" y="8"/>
                    </a:cxn>
                    <a:cxn ang="0">
                      <a:pos x="41" y="15"/>
                    </a:cxn>
                    <a:cxn ang="0">
                      <a:pos x="41" y="15"/>
                    </a:cxn>
                    <a:cxn ang="0">
                      <a:pos x="15" y="23"/>
                    </a:cxn>
                    <a:cxn ang="0">
                      <a:pos x="15" y="42"/>
                    </a:cxn>
                    <a:cxn ang="0">
                      <a:pos x="0" y="27"/>
                    </a:cxn>
                    <a:cxn ang="0">
                      <a:pos x="7" y="15"/>
                    </a:cxn>
                    <a:cxn ang="0">
                      <a:pos x="15" y="23"/>
                    </a:cxn>
                    <a:cxn ang="0">
                      <a:pos x="15" y="23"/>
                    </a:cxn>
                  </a:cxnLst>
                  <a:rect l="0" t="0" r="r" b="b"/>
                  <a:pathLst>
                    <a:path w="64" h="42">
                      <a:moveTo>
                        <a:pt x="64" y="11"/>
                      </a:moveTo>
                      <a:lnTo>
                        <a:pt x="64" y="30"/>
                      </a:lnTo>
                      <a:lnTo>
                        <a:pt x="56" y="19"/>
                      </a:lnTo>
                      <a:lnTo>
                        <a:pt x="52" y="15"/>
                      </a:lnTo>
                      <a:lnTo>
                        <a:pt x="49" y="8"/>
                      </a:lnTo>
                      <a:lnTo>
                        <a:pt x="52" y="0"/>
                      </a:lnTo>
                      <a:lnTo>
                        <a:pt x="64" y="11"/>
                      </a:lnTo>
                      <a:lnTo>
                        <a:pt x="64" y="11"/>
                      </a:lnTo>
                      <a:close/>
                      <a:moveTo>
                        <a:pt x="41" y="15"/>
                      </a:moveTo>
                      <a:lnTo>
                        <a:pt x="41" y="34"/>
                      </a:lnTo>
                      <a:lnTo>
                        <a:pt x="30" y="27"/>
                      </a:lnTo>
                      <a:lnTo>
                        <a:pt x="30" y="23"/>
                      </a:lnTo>
                      <a:lnTo>
                        <a:pt x="22" y="15"/>
                      </a:lnTo>
                      <a:lnTo>
                        <a:pt x="30" y="8"/>
                      </a:lnTo>
                      <a:lnTo>
                        <a:pt x="41" y="15"/>
                      </a:lnTo>
                      <a:lnTo>
                        <a:pt x="41" y="15"/>
                      </a:lnTo>
                      <a:close/>
                      <a:moveTo>
                        <a:pt x="15" y="23"/>
                      </a:moveTo>
                      <a:lnTo>
                        <a:pt x="15" y="42"/>
                      </a:lnTo>
                      <a:lnTo>
                        <a:pt x="0" y="27"/>
                      </a:lnTo>
                      <a:lnTo>
                        <a:pt x="7" y="15"/>
                      </a:lnTo>
                      <a:lnTo>
                        <a:pt x="15" y="23"/>
                      </a:lnTo>
                      <a:lnTo>
                        <a:pt x="15" y="23"/>
                      </a:lnTo>
                      <a:close/>
                    </a:path>
                  </a:pathLst>
                </a:custGeom>
                <a:solidFill>
                  <a:srgbClr val="606060"/>
                </a:solidFill>
                <a:ln w="9525">
                  <a:noFill/>
                  <a:round/>
                  <a:headEnd/>
                  <a:tailEnd/>
                </a:ln>
              </p:spPr>
              <p:txBody>
                <a:bodyPr/>
                <a:lstStyle/>
                <a:p>
                  <a:endParaRPr lang="en-US"/>
                </a:p>
              </p:txBody>
            </p:sp>
            <p:sp>
              <p:nvSpPr>
                <p:cNvPr id="388401" name="Freeform 305"/>
                <p:cNvSpPr>
                  <a:spLocks noChangeAspect="1" noEditPoints="1"/>
                </p:cNvSpPr>
                <p:nvPr/>
              </p:nvSpPr>
              <p:spPr bwMode="auto">
                <a:xfrm>
                  <a:off x="1466" y="2983"/>
                  <a:ext cx="68" cy="23"/>
                </a:xfrm>
                <a:custGeom>
                  <a:avLst/>
                  <a:gdLst/>
                  <a:ahLst/>
                  <a:cxnLst>
                    <a:cxn ang="0">
                      <a:pos x="49" y="0"/>
                    </a:cxn>
                    <a:cxn ang="0">
                      <a:pos x="57" y="11"/>
                    </a:cxn>
                    <a:cxn ang="0">
                      <a:pos x="68" y="8"/>
                    </a:cxn>
                    <a:cxn ang="0">
                      <a:pos x="60" y="0"/>
                    </a:cxn>
                    <a:cxn ang="0">
                      <a:pos x="49" y="0"/>
                    </a:cxn>
                    <a:cxn ang="0">
                      <a:pos x="49" y="0"/>
                    </a:cxn>
                    <a:cxn ang="0">
                      <a:pos x="23" y="8"/>
                    </a:cxn>
                    <a:cxn ang="0">
                      <a:pos x="34" y="19"/>
                    </a:cxn>
                    <a:cxn ang="0">
                      <a:pos x="45" y="15"/>
                    </a:cxn>
                    <a:cxn ang="0">
                      <a:pos x="34" y="4"/>
                    </a:cxn>
                    <a:cxn ang="0">
                      <a:pos x="23" y="8"/>
                    </a:cxn>
                    <a:cxn ang="0">
                      <a:pos x="23" y="8"/>
                    </a:cxn>
                    <a:cxn ang="0">
                      <a:pos x="0" y="15"/>
                    </a:cxn>
                    <a:cxn ang="0">
                      <a:pos x="8" y="23"/>
                    </a:cxn>
                    <a:cxn ang="0">
                      <a:pos x="19" y="19"/>
                    </a:cxn>
                    <a:cxn ang="0">
                      <a:pos x="12" y="11"/>
                    </a:cxn>
                    <a:cxn ang="0">
                      <a:pos x="0" y="15"/>
                    </a:cxn>
                    <a:cxn ang="0">
                      <a:pos x="0" y="15"/>
                    </a:cxn>
                  </a:cxnLst>
                  <a:rect l="0" t="0" r="r" b="b"/>
                  <a:pathLst>
                    <a:path w="68" h="23">
                      <a:moveTo>
                        <a:pt x="49" y="0"/>
                      </a:moveTo>
                      <a:lnTo>
                        <a:pt x="57" y="11"/>
                      </a:lnTo>
                      <a:lnTo>
                        <a:pt x="68" y="8"/>
                      </a:lnTo>
                      <a:lnTo>
                        <a:pt x="60" y="0"/>
                      </a:lnTo>
                      <a:lnTo>
                        <a:pt x="49" y="0"/>
                      </a:lnTo>
                      <a:lnTo>
                        <a:pt x="49" y="0"/>
                      </a:lnTo>
                      <a:close/>
                      <a:moveTo>
                        <a:pt x="23" y="8"/>
                      </a:moveTo>
                      <a:lnTo>
                        <a:pt x="34" y="19"/>
                      </a:lnTo>
                      <a:lnTo>
                        <a:pt x="45" y="15"/>
                      </a:lnTo>
                      <a:lnTo>
                        <a:pt x="34" y="4"/>
                      </a:lnTo>
                      <a:lnTo>
                        <a:pt x="23" y="8"/>
                      </a:lnTo>
                      <a:lnTo>
                        <a:pt x="23" y="8"/>
                      </a:lnTo>
                      <a:close/>
                      <a:moveTo>
                        <a:pt x="0" y="15"/>
                      </a:moveTo>
                      <a:lnTo>
                        <a:pt x="8" y="23"/>
                      </a:lnTo>
                      <a:lnTo>
                        <a:pt x="19" y="19"/>
                      </a:lnTo>
                      <a:lnTo>
                        <a:pt x="12" y="11"/>
                      </a:lnTo>
                      <a:lnTo>
                        <a:pt x="0" y="15"/>
                      </a:lnTo>
                      <a:lnTo>
                        <a:pt x="0" y="15"/>
                      </a:lnTo>
                      <a:close/>
                    </a:path>
                  </a:pathLst>
                </a:custGeom>
                <a:solidFill>
                  <a:srgbClr val="E5E5E5"/>
                </a:solidFill>
                <a:ln w="9525">
                  <a:noFill/>
                  <a:round/>
                  <a:headEnd/>
                  <a:tailEnd/>
                </a:ln>
              </p:spPr>
              <p:txBody>
                <a:bodyPr/>
                <a:lstStyle/>
                <a:p>
                  <a:endParaRPr lang="en-US"/>
                </a:p>
              </p:txBody>
            </p:sp>
            <p:sp>
              <p:nvSpPr>
                <p:cNvPr id="388402" name="Freeform 306"/>
                <p:cNvSpPr>
                  <a:spLocks noChangeAspect="1" noEditPoints="1"/>
                </p:cNvSpPr>
                <p:nvPr/>
              </p:nvSpPr>
              <p:spPr bwMode="auto">
                <a:xfrm>
                  <a:off x="1161" y="3055"/>
                  <a:ext cx="335" cy="125"/>
                </a:xfrm>
                <a:custGeom>
                  <a:avLst/>
                  <a:gdLst/>
                  <a:ahLst/>
                  <a:cxnLst>
                    <a:cxn ang="0">
                      <a:pos x="283" y="12"/>
                    </a:cxn>
                    <a:cxn ang="0">
                      <a:pos x="279" y="42"/>
                    </a:cxn>
                    <a:cxn ang="0">
                      <a:pos x="264" y="23"/>
                    </a:cxn>
                    <a:cxn ang="0">
                      <a:pos x="237" y="27"/>
                    </a:cxn>
                    <a:cxn ang="0">
                      <a:pos x="230" y="57"/>
                    </a:cxn>
                    <a:cxn ang="0">
                      <a:pos x="219" y="38"/>
                    </a:cxn>
                    <a:cxn ang="0">
                      <a:pos x="200" y="38"/>
                    </a:cxn>
                    <a:cxn ang="0">
                      <a:pos x="226" y="57"/>
                    </a:cxn>
                    <a:cxn ang="0">
                      <a:pos x="196" y="49"/>
                    </a:cxn>
                    <a:cxn ang="0">
                      <a:pos x="200" y="38"/>
                    </a:cxn>
                    <a:cxn ang="0">
                      <a:pos x="196" y="49"/>
                    </a:cxn>
                    <a:cxn ang="0">
                      <a:pos x="173" y="65"/>
                    </a:cxn>
                    <a:cxn ang="0">
                      <a:pos x="177" y="46"/>
                    </a:cxn>
                    <a:cxn ang="0">
                      <a:pos x="162" y="49"/>
                    </a:cxn>
                    <a:cxn ang="0">
                      <a:pos x="158" y="80"/>
                    </a:cxn>
                    <a:cxn ang="0">
                      <a:pos x="143" y="61"/>
                    </a:cxn>
                    <a:cxn ang="0">
                      <a:pos x="128" y="61"/>
                    </a:cxn>
                    <a:cxn ang="0">
                      <a:pos x="155" y="84"/>
                    </a:cxn>
                    <a:cxn ang="0">
                      <a:pos x="125" y="76"/>
                    </a:cxn>
                    <a:cxn ang="0">
                      <a:pos x="128" y="61"/>
                    </a:cxn>
                    <a:cxn ang="0">
                      <a:pos x="125" y="76"/>
                    </a:cxn>
                    <a:cxn ang="0">
                      <a:pos x="102" y="87"/>
                    </a:cxn>
                    <a:cxn ang="0">
                      <a:pos x="106" y="68"/>
                    </a:cxn>
                    <a:cxn ang="0">
                      <a:pos x="91" y="72"/>
                    </a:cxn>
                    <a:cxn ang="0">
                      <a:pos x="87" y="103"/>
                    </a:cxn>
                    <a:cxn ang="0">
                      <a:pos x="72" y="87"/>
                    </a:cxn>
                    <a:cxn ang="0">
                      <a:pos x="57" y="84"/>
                    </a:cxn>
                    <a:cxn ang="0">
                      <a:pos x="79" y="106"/>
                    </a:cxn>
                    <a:cxn ang="0">
                      <a:pos x="53" y="99"/>
                    </a:cxn>
                    <a:cxn ang="0">
                      <a:pos x="57" y="84"/>
                    </a:cxn>
                    <a:cxn ang="0">
                      <a:pos x="53" y="99"/>
                    </a:cxn>
                    <a:cxn ang="0">
                      <a:pos x="30" y="114"/>
                    </a:cxn>
                    <a:cxn ang="0">
                      <a:pos x="30" y="91"/>
                    </a:cxn>
                    <a:cxn ang="0">
                      <a:pos x="19" y="95"/>
                    </a:cxn>
                    <a:cxn ang="0">
                      <a:pos x="12" y="125"/>
                    </a:cxn>
                    <a:cxn ang="0">
                      <a:pos x="0" y="110"/>
                    </a:cxn>
                    <a:cxn ang="0">
                      <a:pos x="249" y="23"/>
                    </a:cxn>
                    <a:cxn ang="0">
                      <a:pos x="275" y="42"/>
                    </a:cxn>
                    <a:cxn ang="0">
                      <a:pos x="245" y="34"/>
                    </a:cxn>
                    <a:cxn ang="0">
                      <a:pos x="249" y="23"/>
                    </a:cxn>
                    <a:cxn ang="0">
                      <a:pos x="328" y="12"/>
                    </a:cxn>
                    <a:cxn ang="0">
                      <a:pos x="298" y="27"/>
                    </a:cxn>
                    <a:cxn ang="0">
                      <a:pos x="298" y="8"/>
                    </a:cxn>
                  </a:cxnLst>
                  <a:rect l="0" t="0" r="r" b="b"/>
                  <a:pathLst>
                    <a:path w="335" h="125">
                      <a:moveTo>
                        <a:pt x="264" y="23"/>
                      </a:moveTo>
                      <a:lnTo>
                        <a:pt x="271" y="15"/>
                      </a:lnTo>
                      <a:lnTo>
                        <a:pt x="283" y="12"/>
                      </a:lnTo>
                      <a:lnTo>
                        <a:pt x="294" y="19"/>
                      </a:lnTo>
                      <a:lnTo>
                        <a:pt x="298" y="34"/>
                      </a:lnTo>
                      <a:lnTo>
                        <a:pt x="279" y="42"/>
                      </a:lnTo>
                      <a:lnTo>
                        <a:pt x="271" y="34"/>
                      </a:lnTo>
                      <a:lnTo>
                        <a:pt x="271" y="27"/>
                      </a:lnTo>
                      <a:lnTo>
                        <a:pt x="264" y="23"/>
                      </a:lnTo>
                      <a:lnTo>
                        <a:pt x="264" y="23"/>
                      </a:lnTo>
                      <a:close/>
                      <a:moveTo>
                        <a:pt x="226" y="31"/>
                      </a:moveTo>
                      <a:lnTo>
                        <a:pt x="237" y="27"/>
                      </a:lnTo>
                      <a:lnTo>
                        <a:pt x="245" y="34"/>
                      </a:lnTo>
                      <a:lnTo>
                        <a:pt x="249" y="49"/>
                      </a:lnTo>
                      <a:lnTo>
                        <a:pt x="230" y="57"/>
                      </a:lnTo>
                      <a:lnTo>
                        <a:pt x="222" y="49"/>
                      </a:lnTo>
                      <a:lnTo>
                        <a:pt x="222" y="42"/>
                      </a:lnTo>
                      <a:lnTo>
                        <a:pt x="219" y="38"/>
                      </a:lnTo>
                      <a:lnTo>
                        <a:pt x="226" y="31"/>
                      </a:lnTo>
                      <a:lnTo>
                        <a:pt x="226" y="31"/>
                      </a:lnTo>
                      <a:close/>
                      <a:moveTo>
                        <a:pt x="200" y="38"/>
                      </a:moveTo>
                      <a:lnTo>
                        <a:pt x="211" y="34"/>
                      </a:lnTo>
                      <a:lnTo>
                        <a:pt x="222" y="42"/>
                      </a:lnTo>
                      <a:lnTo>
                        <a:pt x="226" y="57"/>
                      </a:lnTo>
                      <a:lnTo>
                        <a:pt x="207" y="65"/>
                      </a:lnTo>
                      <a:lnTo>
                        <a:pt x="200" y="57"/>
                      </a:lnTo>
                      <a:lnTo>
                        <a:pt x="196" y="49"/>
                      </a:lnTo>
                      <a:lnTo>
                        <a:pt x="192" y="46"/>
                      </a:lnTo>
                      <a:lnTo>
                        <a:pt x="200" y="38"/>
                      </a:lnTo>
                      <a:lnTo>
                        <a:pt x="200" y="38"/>
                      </a:lnTo>
                      <a:close/>
                      <a:moveTo>
                        <a:pt x="177" y="46"/>
                      </a:moveTo>
                      <a:lnTo>
                        <a:pt x="189" y="42"/>
                      </a:lnTo>
                      <a:lnTo>
                        <a:pt x="196" y="49"/>
                      </a:lnTo>
                      <a:lnTo>
                        <a:pt x="204" y="65"/>
                      </a:lnTo>
                      <a:lnTo>
                        <a:pt x="181" y="72"/>
                      </a:lnTo>
                      <a:lnTo>
                        <a:pt x="173" y="65"/>
                      </a:lnTo>
                      <a:lnTo>
                        <a:pt x="173" y="61"/>
                      </a:lnTo>
                      <a:lnTo>
                        <a:pt x="170" y="57"/>
                      </a:lnTo>
                      <a:lnTo>
                        <a:pt x="177" y="46"/>
                      </a:lnTo>
                      <a:lnTo>
                        <a:pt x="177" y="46"/>
                      </a:lnTo>
                      <a:close/>
                      <a:moveTo>
                        <a:pt x="151" y="53"/>
                      </a:moveTo>
                      <a:lnTo>
                        <a:pt x="162" y="49"/>
                      </a:lnTo>
                      <a:lnTo>
                        <a:pt x="173" y="61"/>
                      </a:lnTo>
                      <a:lnTo>
                        <a:pt x="177" y="72"/>
                      </a:lnTo>
                      <a:lnTo>
                        <a:pt x="158" y="80"/>
                      </a:lnTo>
                      <a:lnTo>
                        <a:pt x="151" y="72"/>
                      </a:lnTo>
                      <a:lnTo>
                        <a:pt x="147" y="68"/>
                      </a:lnTo>
                      <a:lnTo>
                        <a:pt x="143" y="61"/>
                      </a:lnTo>
                      <a:lnTo>
                        <a:pt x="151" y="53"/>
                      </a:lnTo>
                      <a:lnTo>
                        <a:pt x="151" y="53"/>
                      </a:lnTo>
                      <a:close/>
                      <a:moveTo>
                        <a:pt x="128" y="61"/>
                      </a:moveTo>
                      <a:lnTo>
                        <a:pt x="140" y="57"/>
                      </a:lnTo>
                      <a:lnTo>
                        <a:pt x="147" y="65"/>
                      </a:lnTo>
                      <a:lnTo>
                        <a:pt x="155" y="84"/>
                      </a:lnTo>
                      <a:lnTo>
                        <a:pt x="132" y="87"/>
                      </a:lnTo>
                      <a:lnTo>
                        <a:pt x="128" y="80"/>
                      </a:lnTo>
                      <a:lnTo>
                        <a:pt x="125" y="76"/>
                      </a:lnTo>
                      <a:lnTo>
                        <a:pt x="121" y="72"/>
                      </a:lnTo>
                      <a:lnTo>
                        <a:pt x="128" y="61"/>
                      </a:lnTo>
                      <a:lnTo>
                        <a:pt x="128" y="61"/>
                      </a:lnTo>
                      <a:close/>
                      <a:moveTo>
                        <a:pt x="106" y="68"/>
                      </a:moveTo>
                      <a:lnTo>
                        <a:pt x="117" y="65"/>
                      </a:lnTo>
                      <a:lnTo>
                        <a:pt x="125" y="76"/>
                      </a:lnTo>
                      <a:lnTo>
                        <a:pt x="128" y="91"/>
                      </a:lnTo>
                      <a:lnTo>
                        <a:pt x="109" y="95"/>
                      </a:lnTo>
                      <a:lnTo>
                        <a:pt x="102" y="87"/>
                      </a:lnTo>
                      <a:lnTo>
                        <a:pt x="102" y="84"/>
                      </a:lnTo>
                      <a:lnTo>
                        <a:pt x="98" y="76"/>
                      </a:lnTo>
                      <a:lnTo>
                        <a:pt x="106" y="68"/>
                      </a:lnTo>
                      <a:lnTo>
                        <a:pt x="106" y="68"/>
                      </a:lnTo>
                      <a:close/>
                      <a:moveTo>
                        <a:pt x="79" y="76"/>
                      </a:moveTo>
                      <a:lnTo>
                        <a:pt x="91" y="72"/>
                      </a:lnTo>
                      <a:lnTo>
                        <a:pt x="102" y="84"/>
                      </a:lnTo>
                      <a:lnTo>
                        <a:pt x="106" y="99"/>
                      </a:lnTo>
                      <a:lnTo>
                        <a:pt x="87" y="103"/>
                      </a:lnTo>
                      <a:lnTo>
                        <a:pt x="79" y="95"/>
                      </a:lnTo>
                      <a:lnTo>
                        <a:pt x="76" y="91"/>
                      </a:lnTo>
                      <a:lnTo>
                        <a:pt x="72" y="87"/>
                      </a:lnTo>
                      <a:lnTo>
                        <a:pt x="79" y="76"/>
                      </a:lnTo>
                      <a:lnTo>
                        <a:pt x="79" y="76"/>
                      </a:lnTo>
                      <a:close/>
                      <a:moveTo>
                        <a:pt x="57" y="84"/>
                      </a:moveTo>
                      <a:lnTo>
                        <a:pt x="68" y="80"/>
                      </a:lnTo>
                      <a:lnTo>
                        <a:pt x="76" y="91"/>
                      </a:lnTo>
                      <a:lnTo>
                        <a:pt x="79" y="106"/>
                      </a:lnTo>
                      <a:lnTo>
                        <a:pt x="61" y="110"/>
                      </a:lnTo>
                      <a:lnTo>
                        <a:pt x="53" y="103"/>
                      </a:lnTo>
                      <a:lnTo>
                        <a:pt x="53" y="99"/>
                      </a:lnTo>
                      <a:lnTo>
                        <a:pt x="49" y="95"/>
                      </a:lnTo>
                      <a:lnTo>
                        <a:pt x="57" y="84"/>
                      </a:lnTo>
                      <a:lnTo>
                        <a:pt x="57" y="84"/>
                      </a:lnTo>
                      <a:close/>
                      <a:moveTo>
                        <a:pt x="30" y="91"/>
                      </a:moveTo>
                      <a:lnTo>
                        <a:pt x="42" y="87"/>
                      </a:lnTo>
                      <a:lnTo>
                        <a:pt x="53" y="99"/>
                      </a:lnTo>
                      <a:lnTo>
                        <a:pt x="57" y="114"/>
                      </a:lnTo>
                      <a:lnTo>
                        <a:pt x="38" y="118"/>
                      </a:lnTo>
                      <a:lnTo>
                        <a:pt x="30" y="114"/>
                      </a:lnTo>
                      <a:lnTo>
                        <a:pt x="27" y="106"/>
                      </a:lnTo>
                      <a:lnTo>
                        <a:pt x="23" y="103"/>
                      </a:lnTo>
                      <a:lnTo>
                        <a:pt x="30" y="91"/>
                      </a:lnTo>
                      <a:lnTo>
                        <a:pt x="30" y="91"/>
                      </a:lnTo>
                      <a:close/>
                      <a:moveTo>
                        <a:pt x="8" y="99"/>
                      </a:moveTo>
                      <a:lnTo>
                        <a:pt x="19" y="95"/>
                      </a:lnTo>
                      <a:lnTo>
                        <a:pt x="27" y="106"/>
                      </a:lnTo>
                      <a:lnTo>
                        <a:pt x="30" y="122"/>
                      </a:lnTo>
                      <a:lnTo>
                        <a:pt x="12" y="125"/>
                      </a:lnTo>
                      <a:lnTo>
                        <a:pt x="8" y="122"/>
                      </a:lnTo>
                      <a:lnTo>
                        <a:pt x="4" y="114"/>
                      </a:lnTo>
                      <a:lnTo>
                        <a:pt x="0" y="110"/>
                      </a:lnTo>
                      <a:lnTo>
                        <a:pt x="8" y="99"/>
                      </a:lnTo>
                      <a:lnTo>
                        <a:pt x="8" y="99"/>
                      </a:lnTo>
                      <a:close/>
                      <a:moveTo>
                        <a:pt x="249" y="23"/>
                      </a:moveTo>
                      <a:lnTo>
                        <a:pt x="260" y="19"/>
                      </a:lnTo>
                      <a:lnTo>
                        <a:pt x="271" y="27"/>
                      </a:lnTo>
                      <a:lnTo>
                        <a:pt x="275" y="42"/>
                      </a:lnTo>
                      <a:lnTo>
                        <a:pt x="256" y="49"/>
                      </a:lnTo>
                      <a:lnTo>
                        <a:pt x="249" y="42"/>
                      </a:lnTo>
                      <a:lnTo>
                        <a:pt x="245" y="34"/>
                      </a:lnTo>
                      <a:lnTo>
                        <a:pt x="241" y="31"/>
                      </a:lnTo>
                      <a:lnTo>
                        <a:pt x="249" y="23"/>
                      </a:lnTo>
                      <a:lnTo>
                        <a:pt x="249" y="23"/>
                      </a:lnTo>
                      <a:close/>
                      <a:moveTo>
                        <a:pt x="298" y="8"/>
                      </a:moveTo>
                      <a:lnTo>
                        <a:pt x="317" y="0"/>
                      </a:lnTo>
                      <a:lnTo>
                        <a:pt x="328" y="12"/>
                      </a:lnTo>
                      <a:lnTo>
                        <a:pt x="335" y="23"/>
                      </a:lnTo>
                      <a:lnTo>
                        <a:pt x="301" y="34"/>
                      </a:lnTo>
                      <a:lnTo>
                        <a:pt x="298" y="27"/>
                      </a:lnTo>
                      <a:lnTo>
                        <a:pt x="294" y="19"/>
                      </a:lnTo>
                      <a:lnTo>
                        <a:pt x="290" y="15"/>
                      </a:lnTo>
                      <a:lnTo>
                        <a:pt x="298" y="8"/>
                      </a:lnTo>
                      <a:lnTo>
                        <a:pt x="298" y="8"/>
                      </a:lnTo>
                      <a:close/>
                    </a:path>
                  </a:pathLst>
                </a:custGeom>
                <a:solidFill>
                  <a:srgbClr val="F4F4D1"/>
                </a:solidFill>
                <a:ln w="9525">
                  <a:noFill/>
                  <a:round/>
                  <a:headEnd/>
                  <a:tailEnd/>
                </a:ln>
              </p:spPr>
              <p:txBody>
                <a:bodyPr/>
                <a:lstStyle/>
                <a:p>
                  <a:endParaRPr lang="en-US"/>
                </a:p>
              </p:txBody>
            </p:sp>
            <p:sp>
              <p:nvSpPr>
                <p:cNvPr id="388403" name="Freeform 307"/>
                <p:cNvSpPr>
                  <a:spLocks noChangeAspect="1"/>
                </p:cNvSpPr>
                <p:nvPr/>
              </p:nvSpPr>
              <p:spPr bwMode="auto">
                <a:xfrm>
                  <a:off x="1429" y="3067"/>
                  <a:ext cx="30" cy="30"/>
                </a:xfrm>
                <a:custGeom>
                  <a:avLst/>
                  <a:gdLst/>
                  <a:ahLst/>
                  <a:cxnLst>
                    <a:cxn ang="0">
                      <a:pos x="0" y="11"/>
                    </a:cxn>
                    <a:cxn ang="0">
                      <a:pos x="7" y="3"/>
                    </a:cxn>
                    <a:cxn ang="0">
                      <a:pos x="18" y="0"/>
                    </a:cxn>
                    <a:cxn ang="0">
                      <a:pos x="26" y="7"/>
                    </a:cxn>
                    <a:cxn ang="0">
                      <a:pos x="30" y="22"/>
                    </a:cxn>
                    <a:cxn ang="0">
                      <a:pos x="11" y="30"/>
                    </a:cxn>
                    <a:cxn ang="0">
                      <a:pos x="3" y="22"/>
                    </a:cxn>
                    <a:cxn ang="0">
                      <a:pos x="3" y="15"/>
                    </a:cxn>
                    <a:cxn ang="0">
                      <a:pos x="0" y="11"/>
                    </a:cxn>
                  </a:cxnLst>
                  <a:rect l="0" t="0" r="r" b="b"/>
                  <a:pathLst>
                    <a:path w="30" h="30">
                      <a:moveTo>
                        <a:pt x="0" y="11"/>
                      </a:moveTo>
                      <a:lnTo>
                        <a:pt x="7" y="3"/>
                      </a:lnTo>
                      <a:lnTo>
                        <a:pt x="18" y="0"/>
                      </a:lnTo>
                      <a:lnTo>
                        <a:pt x="26" y="7"/>
                      </a:lnTo>
                      <a:lnTo>
                        <a:pt x="30" y="22"/>
                      </a:lnTo>
                      <a:lnTo>
                        <a:pt x="11" y="30"/>
                      </a:lnTo>
                      <a:lnTo>
                        <a:pt x="3" y="22"/>
                      </a:lnTo>
                      <a:lnTo>
                        <a:pt x="3" y="15"/>
                      </a:lnTo>
                      <a:lnTo>
                        <a:pt x="0" y="11"/>
                      </a:lnTo>
                    </a:path>
                  </a:pathLst>
                </a:custGeom>
                <a:noFill/>
                <a:ln w="6350">
                  <a:solidFill>
                    <a:srgbClr val="000000"/>
                  </a:solidFill>
                  <a:prstDash val="solid"/>
                  <a:round/>
                  <a:headEnd/>
                  <a:tailEnd/>
                </a:ln>
              </p:spPr>
              <p:txBody>
                <a:bodyPr/>
                <a:lstStyle/>
                <a:p>
                  <a:endParaRPr lang="en-US"/>
                </a:p>
              </p:txBody>
            </p:sp>
            <p:sp>
              <p:nvSpPr>
                <p:cNvPr id="388404" name="Freeform 308"/>
                <p:cNvSpPr>
                  <a:spLocks noChangeAspect="1"/>
                </p:cNvSpPr>
                <p:nvPr/>
              </p:nvSpPr>
              <p:spPr bwMode="auto">
                <a:xfrm>
                  <a:off x="1380" y="3082"/>
                  <a:ext cx="30" cy="30"/>
                </a:xfrm>
                <a:custGeom>
                  <a:avLst/>
                  <a:gdLst/>
                  <a:ahLst/>
                  <a:cxnLst>
                    <a:cxn ang="0">
                      <a:pos x="7" y="4"/>
                    </a:cxn>
                    <a:cxn ang="0">
                      <a:pos x="18" y="0"/>
                    </a:cxn>
                    <a:cxn ang="0">
                      <a:pos x="26" y="7"/>
                    </a:cxn>
                    <a:cxn ang="0">
                      <a:pos x="30" y="22"/>
                    </a:cxn>
                    <a:cxn ang="0">
                      <a:pos x="11" y="30"/>
                    </a:cxn>
                    <a:cxn ang="0">
                      <a:pos x="3" y="22"/>
                    </a:cxn>
                    <a:cxn ang="0">
                      <a:pos x="3" y="15"/>
                    </a:cxn>
                    <a:cxn ang="0">
                      <a:pos x="0" y="11"/>
                    </a:cxn>
                    <a:cxn ang="0">
                      <a:pos x="7" y="4"/>
                    </a:cxn>
                  </a:cxnLst>
                  <a:rect l="0" t="0" r="r" b="b"/>
                  <a:pathLst>
                    <a:path w="30" h="30">
                      <a:moveTo>
                        <a:pt x="7" y="4"/>
                      </a:moveTo>
                      <a:lnTo>
                        <a:pt x="18" y="0"/>
                      </a:lnTo>
                      <a:lnTo>
                        <a:pt x="26" y="7"/>
                      </a:lnTo>
                      <a:lnTo>
                        <a:pt x="30" y="22"/>
                      </a:lnTo>
                      <a:lnTo>
                        <a:pt x="11" y="30"/>
                      </a:lnTo>
                      <a:lnTo>
                        <a:pt x="3" y="22"/>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8405" name="Freeform 309"/>
                <p:cNvSpPr>
                  <a:spLocks noChangeAspect="1"/>
                </p:cNvSpPr>
                <p:nvPr/>
              </p:nvSpPr>
              <p:spPr bwMode="auto">
                <a:xfrm>
                  <a:off x="1353" y="3089"/>
                  <a:ext cx="34" cy="31"/>
                </a:xfrm>
                <a:custGeom>
                  <a:avLst/>
                  <a:gdLst/>
                  <a:ahLst/>
                  <a:cxnLst>
                    <a:cxn ang="0">
                      <a:pos x="8" y="4"/>
                    </a:cxn>
                    <a:cxn ang="0">
                      <a:pos x="23" y="0"/>
                    </a:cxn>
                    <a:cxn ang="0">
                      <a:pos x="30" y="8"/>
                    </a:cxn>
                    <a:cxn ang="0">
                      <a:pos x="34" y="23"/>
                    </a:cxn>
                    <a:cxn ang="0">
                      <a:pos x="15" y="31"/>
                    </a:cxn>
                    <a:cxn ang="0">
                      <a:pos x="8" y="23"/>
                    </a:cxn>
                    <a:cxn ang="0">
                      <a:pos x="8" y="15"/>
                    </a:cxn>
                    <a:cxn ang="0">
                      <a:pos x="0" y="12"/>
                    </a:cxn>
                    <a:cxn ang="0">
                      <a:pos x="8" y="4"/>
                    </a:cxn>
                  </a:cxnLst>
                  <a:rect l="0" t="0" r="r" b="b"/>
                  <a:pathLst>
                    <a:path w="34" h="31">
                      <a:moveTo>
                        <a:pt x="8" y="4"/>
                      </a:moveTo>
                      <a:lnTo>
                        <a:pt x="23" y="0"/>
                      </a:lnTo>
                      <a:lnTo>
                        <a:pt x="30" y="8"/>
                      </a:lnTo>
                      <a:lnTo>
                        <a:pt x="34" y="23"/>
                      </a:lnTo>
                      <a:lnTo>
                        <a:pt x="15" y="31"/>
                      </a:lnTo>
                      <a:lnTo>
                        <a:pt x="8" y="23"/>
                      </a:lnTo>
                      <a:lnTo>
                        <a:pt x="8"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8406" name="Freeform 310"/>
                <p:cNvSpPr>
                  <a:spLocks noChangeAspect="1"/>
                </p:cNvSpPr>
                <p:nvPr/>
              </p:nvSpPr>
              <p:spPr bwMode="auto">
                <a:xfrm>
                  <a:off x="1331" y="3097"/>
                  <a:ext cx="34" cy="30"/>
                </a:xfrm>
                <a:custGeom>
                  <a:avLst/>
                  <a:gdLst/>
                  <a:ahLst/>
                  <a:cxnLst>
                    <a:cxn ang="0">
                      <a:pos x="7" y="4"/>
                    </a:cxn>
                    <a:cxn ang="0">
                      <a:pos x="19" y="0"/>
                    </a:cxn>
                    <a:cxn ang="0">
                      <a:pos x="30" y="7"/>
                    </a:cxn>
                    <a:cxn ang="0">
                      <a:pos x="34" y="23"/>
                    </a:cxn>
                    <a:cxn ang="0">
                      <a:pos x="11" y="30"/>
                    </a:cxn>
                    <a:cxn ang="0">
                      <a:pos x="3" y="23"/>
                    </a:cxn>
                    <a:cxn ang="0">
                      <a:pos x="3" y="15"/>
                    </a:cxn>
                    <a:cxn ang="0">
                      <a:pos x="0" y="11"/>
                    </a:cxn>
                    <a:cxn ang="0">
                      <a:pos x="7" y="4"/>
                    </a:cxn>
                  </a:cxnLst>
                  <a:rect l="0" t="0" r="r" b="b"/>
                  <a:pathLst>
                    <a:path w="34" h="30">
                      <a:moveTo>
                        <a:pt x="7" y="4"/>
                      </a:moveTo>
                      <a:lnTo>
                        <a:pt x="19" y="0"/>
                      </a:lnTo>
                      <a:lnTo>
                        <a:pt x="30" y="7"/>
                      </a:lnTo>
                      <a:lnTo>
                        <a:pt x="34" y="23"/>
                      </a:lnTo>
                      <a:lnTo>
                        <a:pt x="11" y="30"/>
                      </a:lnTo>
                      <a:lnTo>
                        <a:pt x="3"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8407" name="Freeform 311"/>
                <p:cNvSpPr>
                  <a:spLocks noChangeAspect="1"/>
                </p:cNvSpPr>
                <p:nvPr/>
              </p:nvSpPr>
              <p:spPr bwMode="auto">
                <a:xfrm>
                  <a:off x="1308" y="3104"/>
                  <a:ext cx="30" cy="31"/>
                </a:xfrm>
                <a:custGeom>
                  <a:avLst/>
                  <a:gdLst/>
                  <a:ahLst/>
                  <a:cxnLst>
                    <a:cxn ang="0">
                      <a:pos x="4" y="4"/>
                    </a:cxn>
                    <a:cxn ang="0">
                      <a:pos x="19" y="0"/>
                    </a:cxn>
                    <a:cxn ang="0">
                      <a:pos x="26" y="8"/>
                    </a:cxn>
                    <a:cxn ang="0">
                      <a:pos x="30" y="23"/>
                    </a:cxn>
                    <a:cxn ang="0">
                      <a:pos x="11" y="31"/>
                    </a:cxn>
                    <a:cxn ang="0">
                      <a:pos x="4" y="23"/>
                    </a:cxn>
                    <a:cxn ang="0">
                      <a:pos x="4" y="16"/>
                    </a:cxn>
                    <a:cxn ang="0">
                      <a:pos x="0" y="12"/>
                    </a:cxn>
                    <a:cxn ang="0">
                      <a:pos x="4" y="4"/>
                    </a:cxn>
                  </a:cxnLst>
                  <a:rect l="0" t="0" r="r" b="b"/>
                  <a:pathLst>
                    <a:path w="30" h="31">
                      <a:moveTo>
                        <a:pt x="4" y="4"/>
                      </a:moveTo>
                      <a:lnTo>
                        <a:pt x="19" y="0"/>
                      </a:lnTo>
                      <a:lnTo>
                        <a:pt x="26" y="8"/>
                      </a:lnTo>
                      <a:lnTo>
                        <a:pt x="30" y="23"/>
                      </a:lnTo>
                      <a:lnTo>
                        <a:pt x="11" y="31"/>
                      </a:lnTo>
                      <a:lnTo>
                        <a:pt x="4"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88408" name="Freeform 312"/>
                <p:cNvSpPr>
                  <a:spLocks noChangeAspect="1"/>
                </p:cNvSpPr>
                <p:nvPr/>
              </p:nvSpPr>
              <p:spPr bwMode="auto">
                <a:xfrm>
                  <a:off x="1282" y="3112"/>
                  <a:ext cx="34" cy="30"/>
                </a:xfrm>
                <a:custGeom>
                  <a:avLst/>
                  <a:gdLst/>
                  <a:ahLst/>
                  <a:cxnLst>
                    <a:cxn ang="0">
                      <a:pos x="7" y="4"/>
                    </a:cxn>
                    <a:cxn ang="0">
                      <a:pos x="19" y="0"/>
                    </a:cxn>
                    <a:cxn ang="0">
                      <a:pos x="26" y="8"/>
                    </a:cxn>
                    <a:cxn ang="0">
                      <a:pos x="34" y="23"/>
                    </a:cxn>
                    <a:cxn ang="0">
                      <a:pos x="11" y="30"/>
                    </a:cxn>
                    <a:cxn ang="0">
                      <a:pos x="7" y="23"/>
                    </a:cxn>
                    <a:cxn ang="0">
                      <a:pos x="4" y="19"/>
                    </a:cxn>
                    <a:cxn ang="0">
                      <a:pos x="0" y="11"/>
                    </a:cxn>
                    <a:cxn ang="0">
                      <a:pos x="7" y="4"/>
                    </a:cxn>
                  </a:cxnLst>
                  <a:rect l="0" t="0" r="r" b="b"/>
                  <a:pathLst>
                    <a:path w="34" h="30">
                      <a:moveTo>
                        <a:pt x="7" y="4"/>
                      </a:moveTo>
                      <a:lnTo>
                        <a:pt x="19" y="0"/>
                      </a:lnTo>
                      <a:lnTo>
                        <a:pt x="26" y="8"/>
                      </a:lnTo>
                      <a:lnTo>
                        <a:pt x="34" y="23"/>
                      </a:lnTo>
                      <a:lnTo>
                        <a:pt x="11" y="30"/>
                      </a:lnTo>
                      <a:lnTo>
                        <a:pt x="7"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8409" name="Freeform 313"/>
                <p:cNvSpPr>
                  <a:spLocks noChangeAspect="1"/>
                </p:cNvSpPr>
                <p:nvPr/>
              </p:nvSpPr>
              <p:spPr bwMode="auto">
                <a:xfrm>
                  <a:off x="1259" y="3120"/>
                  <a:ext cx="30" cy="30"/>
                </a:xfrm>
                <a:custGeom>
                  <a:avLst/>
                  <a:gdLst/>
                  <a:ahLst/>
                  <a:cxnLst>
                    <a:cxn ang="0">
                      <a:pos x="8" y="3"/>
                    </a:cxn>
                    <a:cxn ang="0">
                      <a:pos x="19" y="0"/>
                    </a:cxn>
                    <a:cxn ang="0">
                      <a:pos x="27" y="11"/>
                    </a:cxn>
                    <a:cxn ang="0">
                      <a:pos x="30" y="26"/>
                    </a:cxn>
                    <a:cxn ang="0">
                      <a:pos x="11" y="30"/>
                    </a:cxn>
                    <a:cxn ang="0">
                      <a:pos x="4" y="22"/>
                    </a:cxn>
                    <a:cxn ang="0">
                      <a:pos x="4" y="19"/>
                    </a:cxn>
                    <a:cxn ang="0">
                      <a:pos x="0" y="11"/>
                    </a:cxn>
                    <a:cxn ang="0">
                      <a:pos x="8" y="3"/>
                    </a:cxn>
                  </a:cxnLst>
                  <a:rect l="0" t="0" r="r" b="b"/>
                  <a:pathLst>
                    <a:path w="30" h="30">
                      <a:moveTo>
                        <a:pt x="8" y="3"/>
                      </a:moveTo>
                      <a:lnTo>
                        <a:pt x="19" y="0"/>
                      </a:lnTo>
                      <a:lnTo>
                        <a:pt x="27" y="11"/>
                      </a:lnTo>
                      <a:lnTo>
                        <a:pt x="30" y="26"/>
                      </a:lnTo>
                      <a:lnTo>
                        <a:pt x="11" y="30"/>
                      </a:lnTo>
                      <a:lnTo>
                        <a:pt x="4"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88410" name="Freeform 314"/>
                <p:cNvSpPr>
                  <a:spLocks noChangeAspect="1"/>
                </p:cNvSpPr>
                <p:nvPr/>
              </p:nvSpPr>
              <p:spPr bwMode="auto">
                <a:xfrm>
                  <a:off x="1233" y="3127"/>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8411" name="Freeform 315"/>
                <p:cNvSpPr>
                  <a:spLocks noChangeAspect="1"/>
                </p:cNvSpPr>
                <p:nvPr/>
              </p:nvSpPr>
              <p:spPr bwMode="auto">
                <a:xfrm>
                  <a:off x="1210" y="3135"/>
                  <a:ext cx="30" cy="30"/>
                </a:xfrm>
                <a:custGeom>
                  <a:avLst/>
                  <a:gdLst/>
                  <a:ahLst/>
                  <a:cxnLst>
                    <a:cxn ang="0">
                      <a:pos x="8" y="4"/>
                    </a:cxn>
                    <a:cxn ang="0">
                      <a:pos x="19" y="0"/>
                    </a:cxn>
                    <a:cxn ang="0">
                      <a:pos x="27" y="11"/>
                    </a:cxn>
                    <a:cxn ang="0">
                      <a:pos x="30" y="26"/>
                    </a:cxn>
                    <a:cxn ang="0">
                      <a:pos x="12" y="30"/>
                    </a:cxn>
                    <a:cxn ang="0">
                      <a:pos x="4" y="23"/>
                    </a:cxn>
                    <a:cxn ang="0">
                      <a:pos x="4" y="19"/>
                    </a:cxn>
                    <a:cxn ang="0">
                      <a:pos x="0" y="15"/>
                    </a:cxn>
                    <a:cxn ang="0">
                      <a:pos x="8" y="4"/>
                    </a:cxn>
                  </a:cxnLst>
                  <a:rect l="0" t="0" r="r" b="b"/>
                  <a:pathLst>
                    <a:path w="30" h="30">
                      <a:moveTo>
                        <a:pt x="8" y="4"/>
                      </a:moveTo>
                      <a:lnTo>
                        <a:pt x="19" y="0"/>
                      </a:lnTo>
                      <a:lnTo>
                        <a:pt x="27" y="11"/>
                      </a:lnTo>
                      <a:lnTo>
                        <a:pt x="30" y="26"/>
                      </a:lnTo>
                      <a:lnTo>
                        <a:pt x="12" y="30"/>
                      </a:lnTo>
                      <a:lnTo>
                        <a:pt x="4" y="23"/>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8412" name="Freeform 316"/>
                <p:cNvSpPr>
                  <a:spLocks noChangeAspect="1"/>
                </p:cNvSpPr>
                <p:nvPr/>
              </p:nvSpPr>
              <p:spPr bwMode="auto">
                <a:xfrm>
                  <a:off x="1184" y="3142"/>
                  <a:ext cx="34" cy="31"/>
                </a:xfrm>
                <a:custGeom>
                  <a:avLst/>
                  <a:gdLst/>
                  <a:ahLst/>
                  <a:cxnLst>
                    <a:cxn ang="0">
                      <a:pos x="7" y="4"/>
                    </a:cxn>
                    <a:cxn ang="0">
                      <a:pos x="19" y="0"/>
                    </a:cxn>
                    <a:cxn ang="0">
                      <a:pos x="30" y="12"/>
                    </a:cxn>
                    <a:cxn ang="0">
                      <a:pos x="34" y="27"/>
                    </a:cxn>
                    <a:cxn ang="0">
                      <a:pos x="15" y="31"/>
                    </a:cxn>
                    <a:cxn ang="0">
                      <a:pos x="7" y="27"/>
                    </a:cxn>
                    <a:cxn ang="0">
                      <a:pos x="4" y="19"/>
                    </a:cxn>
                    <a:cxn ang="0">
                      <a:pos x="0" y="16"/>
                    </a:cxn>
                    <a:cxn ang="0">
                      <a:pos x="7" y="4"/>
                    </a:cxn>
                  </a:cxnLst>
                  <a:rect l="0" t="0" r="r" b="b"/>
                  <a:pathLst>
                    <a:path w="34" h="31">
                      <a:moveTo>
                        <a:pt x="7" y="4"/>
                      </a:moveTo>
                      <a:lnTo>
                        <a:pt x="19" y="0"/>
                      </a:lnTo>
                      <a:lnTo>
                        <a:pt x="30" y="12"/>
                      </a:lnTo>
                      <a:lnTo>
                        <a:pt x="34" y="27"/>
                      </a:lnTo>
                      <a:lnTo>
                        <a:pt x="15" y="31"/>
                      </a:lnTo>
                      <a:lnTo>
                        <a:pt x="7" y="27"/>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88413" name="Freeform 317"/>
                <p:cNvSpPr>
                  <a:spLocks noChangeAspect="1"/>
                </p:cNvSpPr>
                <p:nvPr/>
              </p:nvSpPr>
              <p:spPr bwMode="auto">
                <a:xfrm>
                  <a:off x="1161" y="3154"/>
                  <a:ext cx="34" cy="26"/>
                </a:xfrm>
                <a:custGeom>
                  <a:avLst/>
                  <a:gdLst/>
                  <a:ahLst/>
                  <a:cxnLst>
                    <a:cxn ang="0">
                      <a:pos x="8" y="0"/>
                    </a:cxn>
                    <a:cxn ang="0">
                      <a:pos x="19" y="0"/>
                    </a:cxn>
                    <a:cxn ang="0">
                      <a:pos x="27" y="7"/>
                    </a:cxn>
                    <a:cxn ang="0">
                      <a:pos x="34" y="23"/>
                    </a:cxn>
                    <a:cxn ang="0">
                      <a:pos x="12" y="26"/>
                    </a:cxn>
                    <a:cxn ang="0">
                      <a:pos x="8" y="23"/>
                    </a:cxn>
                    <a:cxn ang="0">
                      <a:pos x="4" y="15"/>
                    </a:cxn>
                    <a:cxn ang="0">
                      <a:pos x="0" y="11"/>
                    </a:cxn>
                    <a:cxn ang="0">
                      <a:pos x="8" y="0"/>
                    </a:cxn>
                  </a:cxnLst>
                  <a:rect l="0" t="0" r="r" b="b"/>
                  <a:pathLst>
                    <a:path w="34" h="26">
                      <a:moveTo>
                        <a:pt x="8" y="0"/>
                      </a:moveTo>
                      <a:lnTo>
                        <a:pt x="19" y="0"/>
                      </a:lnTo>
                      <a:lnTo>
                        <a:pt x="27" y="7"/>
                      </a:lnTo>
                      <a:lnTo>
                        <a:pt x="34" y="23"/>
                      </a:lnTo>
                      <a:lnTo>
                        <a:pt x="12" y="26"/>
                      </a:lnTo>
                      <a:lnTo>
                        <a:pt x="8" y="23"/>
                      </a:lnTo>
                      <a:lnTo>
                        <a:pt x="4"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88414" name="Freeform 318"/>
                <p:cNvSpPr>
                  <a:spLocks noChangeAspect="1"/>
                </p:cNvSpPr>
                <p:nvPr/>
              </p:nvSpPr>
              <p:spPr bwMode="auto">
                <a:xfrm>
                  <a:off x="1402" y="3074"/>
                  <a:ext cx="34" cy="30"/>
                </a:xfrm>
                <a:custGeom>
                  <a:avLst/>
                  <a:gdLst/>
                  <a:ahLst/>
                  <a:cxnLst>
                    <a:cxn ang="0">
                      <a:pos x="8" y="4"/>
                    </a:cxn>
                    <a:cxn ang="0">
                      <a:pos x="19" y="0"/>
                    </a:cxn>
                    <a:cxn ang="0">
                      <a:pos x="30" y="8"/>
                    </a:cxn>
                    <a:cxn ang="0">
                      <a:pos x="34" y="23"/>
                    </a:cxn>
                    <a:cxn ang="0">
                      <a:pos x="12" y="30"/>
                    </a:cxn>
                    <a:cxn ang="0">
                      <a:pos x="8" y="23"/>
                    </a:cxn>
                    <a:cxn ang="0">
                      <a:pos x="4" y="15"/>
                    </a:cxn>
                    <a:cxn ang="0">
                      <a:pos x="0" y="12"/>
                    </a:cxn>
                    <a:cxn ang="0">
                      <a:pos x="8" y="4"/>
                    </a:cxn>
                  </a:cxnLst>
                  <a:rect l="0" t="0" r="r" b="b"/>
                  <a:pathLst>
                    <a:path w="34" h="30">
                      <a:moveTo>
                        <a:pt x="8" y="4"/>
                      </a:moveTo>
                      <a:lnTo>
                        <a:pt x="19" y="0"/>
                      </a:lnTo>
                      <a:lnTo>
                        <a:pt x="30" y="8"/>
                      </a:lnTo>
                      <a:lnTo>
                        <a:pt x="34" y="23"/>
                      </a:lnTo>
                      <a:lnTo>
                        <a:pt x="12" y="30"/>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8415" name="Freeform 319"/>
                <p:cNvSpPr>
                  <a:spLocks noChangeAspect="1"/>
                </p:cNvSpPr>
                <p:nvPr/>
              </p:nvSpPr>
              <p:spPr bwMode="auto">
                <a:xfrm>
                  <a:off x="1451" y="3055"/>
                  <a:ext cx="45" cy="34"/>
                </a:xfrm>
                <a:custGeom>
                  <a:avLst/>
                  <a:gdLst/>
                  <a:ahLst/>
                  <a:cxnLst>
                    <a:cxn ang="0">
                      <a:pos x="8" y="8"/>
                    </a:cxn>
                    <a:cxn ang="0">
                      <a:pos x="27" y="0"/>
                    </a:cxn>
                    <a:cxn ang="0">
                      <a:pos x="38" y="8"/>
                    </a:cxn>
                    <a:cxn ang="0">
                      <a:pos x="45" y="23"/>
                    </a:cxn>
                    <a:cxn ang="0">
                      <a:pos x="11" y="34"/>
                    </a:cxn>
                    <a:cxn ang="0">
                      <a:pos x="8" y="27"/>
                    </a:cxn>
                    <a:cxn ang="0">
                      <a:pos x="4" y="19"/>
                    </a:cxn>
                    <a:cxn ang="0">
                      <a:pos x="0" y="15"/>
                    </a:cxn>
                    <a:cxn ang="0">
                      <a:pos x="8" y="8"/>
                    </a:cxn>
                  </a:cxnLst>
                  <a:rect l="0" t="0" r="r" b="b"/>
                  <a:pathLst>
                    <a:path w="45" h="34">
                      <a:moveTo>
                        <a:pt x="8" y="8"/>
                      </a:moveTo>
                      <a:lnTo>
                        <a:pt x="27" y="0"/>
                      </a:lnTo>
                      <a:lnTo>
                        <a:pt x="38" y="8"/>
                      </a:lnTo>
                      <a:lnTo>
                        <a:pt x="45" y="23"/>
                      </a:lnTo>
                      <a:lnTo>
                        <a:pt x="11" y="34"/>
                      </a:lnTo>
                      <a:lnTo>
                        <a:pt x="8" y="27"/>
                      </a:lnTo>
                      <a:lnTo>
                        <a:pt x="4" y="19"/>
                      </a:lnTo>
                      <a:lnTo>
                        <a:pt x="0" y="15"/>
                      </a:lnTo>
                      <a:lnTo>
                        <a:pt x="8" y="8"/>
                      </a:lnTo>
                    </a:path>
                  </a:pathLst>
                </a:custGeom>
                <a:noFill/>
                <a:ln w="6350">
                  <a:solidFill>
                    <a:srgbClr val="000000"/>
                  </a:solidFill>
                  <a:prstDash val="solid"/>
                  <a:round/>
                  <a:headEnd/>
                  <a:tailEnd/>
                </a:ln>
              </p:spPr>
              <p:txBody>
                <a:bodyPr/>
                <a:lstStyle/>
                <a:p>
                  <a:endParaRPr lang="en-US"/>
                </a:p>
              </p:txBody>
            </p:sp>
            <p:sp>
              <p:nvSpPr>
                <p:cNvPr id="388416" name="Freeform 320"/>
                <p:cNvSpPr>
                  <a:spLocks noChangeAspect="1" noEditPoints="1"/>
                </p:cNvSpPr>
                <p:nvPr/>
              </p:nvSpPr>
              <p:spPr bwMode="auto">
                <a:xfrm>
                  <a:off x="1169" y="3055"/>
                  <a:ext cx="316" cy="110"/>
                </a:xfrm>
                <a:custGeom>
                  <a:avLst/>
                  <a:gdLst/>
                  <a:ahLst/>
                  <a:cxnLst>
                    <a:cxn ang="0">
                      <a:pos x="275" y="23"/>
                    </a:cxn>
                    <a:cxn ang="0">
                      <a:pos x="275" y="12"/>
                    </a:cxn>
                    <a:cxn ang="0">
                      <a:pos x="263" y="15"/>
                    </a:cxn>
                    <a:cxn ang="0">
                      <a:pos x="248" y="31"/>
                    </a:cxn>
                    <a:cxn ang="0">
                      <a:pos x="252" y="19"/>
                    </a:cxn>
                    <a:cxn ang="0">
                      <a:pos x="241" y="23"/>
                    </a:cxn>
                    <a:cxn ang="0">
                      <a:pos x="226" y="38"/>
                    </a:cxn>
                    <a:cxn ang="0">
                      <a:pos x="229" y="27"/>
                    </a:cxn>
                    <a:cxn ang="0">
                      <a:pos x="218" y="31"/>
                    </a:cxn>
                    <a:cxn ang="0">
                      <a:pos x="203" y="46"/>
                    </a:cxn>
                    <a:cxn ang="0">
                      <a:pos x="203" y="34"/>
                    </a:cxn>
                    <a:cxn ang="0">
                      <a:pos x="192" y="38"/>
                    </a:cxn>
                    <a:cxn ang="0">
                      <a:pos x="177" y="53"/>
                    </a:cxn>
                    <a:cxn ang="0">
                      <a:pos x="181" y="42"/>
                    </a:cxn>
                    <a:cxn ang="0">
                      <a:pos x="169" y="46"/>
                    </a:cxn>
                    <a:cxn ang="0">
                      <a:pos x="154" y="61"/>
                    </a:cxn>
                    <a:cxn ang="0">
                      <a:pos x="154" y="49"/>
                    </a:cxn>
                    <a:cxn ang="0">
                      <a:pos x="143" y="53"/>
                    </a:cxn>
                    <a:cxn ang="0">
                      <a:pos x="128" y="72"/>
                    </a:cxn>
                    <a:cxn ang="0">
                      <a:pos x="132" y="57"/>
                    </a:cxn>
                    <a:cxn ang="0">
                      <a:pos x="120" y="61"/>
                    </a:cxn>
                    <a:cxn ang="0">
                      <a:pos x="105" y="80"/>
                    </a:cxn>
                    <a:cxn ang="0">
                      <a:pos x="109" y="65"/>
                    </a:cxn>
                    <a:cxn ang="0">
                      <a:pos x="98" y="68"/>
                    </a:cxn>
                    <a:cxn ang="0">
                      <a:pos x="83" y="87"/>
                    </a:cxn>
                    <a:cxn ang="0">
                      <a:pos x="83" y="72"/>
                    </a:cxn>
                    <a:cxn ang="0">
                      <a:pos x="71" y="76"/>
                    </a:cxn>
                    <a:cxn ang="0">
                      <a:pos x="56" y="95"/>
                    </a:cxn>
                    <a:cxn ang="0">
                      <a:pos x="60" y="84"/>
                    </a:cxn>
                    <a:cxn ang="0">
                      <a:pos x="49" y="84"/>
                    </a:cxn>
                    <a:cxn ang="0">
                      <a:pos x="30" y="103"/>
                    </a:cxn>
                    <a:cxn ang="0">
                      <a:pos x="34" y="91"/>
                    </a:cxn>
                    <a:cxn ang="0">
                      <a:pos x="22" y="91"/>
                    </a:cxn>
                    <a:cxn ang="0">
                      <a:pos x="7" y="110"/>
                    </a:cxn>
                    <a:cxn ang="0">
                      <a:pos x="11" y="99"/>
                    </a:cxn>
                    <a:cxn ang="0">
                      <a:pos x="0" y="103"/>
                    </a:cxn>
                    <a:cxn ang="0">
                      <a:pos x="297" y="15"/>
                    </a:cxn>
                    <a:cxn ang="0">
                      <a:pos x="309" y="0"/>
                    </a:cxn>
                    <a:cxn ang="0">
                      <a:pos x="290" y="8"/>
                    </a:cxn>
                  </a:cxnLst>
                  <a:rect l="0" t="0" r="r" b="b"/>
                  <a:pathLst>
                    <a:path w="316" h="110">
                      <a:moveTo>
                        <a:pt x="263" y="15"/>
                      </a:moveTo>
                      <a:lnTo>
                        <a:pt x="275" y="23"/>
                      </a:lnTo>
                      <a:lnTo>
                        <a:pt x="286" y="19"/>
                      </a:lnTo>
                      <a:lnTo>
                        <a:pt x="275" y="12"/>
                      </a:lnTo>
                      <a:lnTo>
                        <a:pt x="263" y="15"/>
                      </a:lnTo>
                      <a:lnTo>
                        <a:pt x="263" y="15"/>
                      </a:lnTo>
                      <a:close/>
                      <a:moveTo>
                        <a:pt x="241" y="23"/>
                      </a:moveTo>
                      <a:lnTo>
                        <a:pt x="248" y="31"/>
                      </a:lnTo>
                      <a:lnTo>
                        <a:pt x="260" y="27"/>
                      </a:lnTo>
                      <a:lnTo>
                        <a:pt x="252" y="19"/>
                      </a:lnTo>
                      <a:lnTo>
                        <a:pt x="241" y="23"/>
                      </a:lnTo>
                      <a:lnTo>
                        <a:pt x="241" y="23"/>
                      </a:lnTo>
                      <a:close/>
                      <a:moveTo>
                        <a:pt x="218" y="31"/>
                      </a:moveTo>
                      <a:lnTo>
                        <a:pt x="226" y="38"/>
                      </a:lnTo>
                      <a:lnTo>
                        <a:pt x="237" y="34"/>
                      </a:lnTo>
                      <a:lnTo>
                        <a:pt x="229" y="27"/>
                      </a:lnTo>
                      <a:lnTo>
                        <a:pt x="218" y="31"/>
                      </a:lnTo>
                      <a:lnTo>
                        <a:pt x="218" y="31"/>
                      </a:lnTo>
                      <a:close/>
                      <a:moveTo>
                        <a:pt x="192" y="38"/>
                      </a:moveTo>
                      <a:lnTo>
                        <a:pt x="203" y="46"/>
                      </a:lnTo>
                      <a:lnTo>
                        <a:pt x="214" y="42"/>
                      </a:lnTo>
                      <a:lnTo>
                        <a:pt x="203" y="34"/>
                      </a:lnTo>
                      <a:lnTo>
                        <a:pt x="192" y="38"/>
                      </a:lnTo>
                      <a:lnTo>
                        <a:pt x="192" y="38"/>
                      </a:lnTo>
                      <a:close/>
                      <a:moveTo>
                        <a:pt x="169" y="46"/>
                      </a:moveTo>
                      <a:lnTo>
                        <a:pt x="177" y="53"/>
                      </a:lnTo>
                      <a:lnTo>
                        <a:pt x="188" y="49"/>
                      </a:lnTo>
                      <a:lnTo>
                        <a:pt x="181" y="42"/>
                      </a:lnTo>
                      <a:lnTo>
                        <a:pt x="169" y="46"/>
                      </a:lnTo>
                      <a:lnTo>
                        <a:pt x="169" y="46"/>
                      </a:lnTo>
                      <a:close/>
                      <a:moveTo>
                        <a:pt x="143" y="53"/>
                      </a:moveTo>
                      <a:lnTo>
                        <a:pt x="154" y="61"/>
                      </a:lnTo>
                      <a:lnTo>
                        <a:pt x="165" y="61"/>
                      </a:lnTo>
                      <a:lnTo>
                        <a:pt x="154" y="49"/>
                      </a:lnTo>
                      <a:lnTo>
                        <a:pt x="143" y="53"/>
                      </a:lnTo>
                      <a:lnTo>
                        <a:pt x="143" y="53"/>
                      </a:lnTo>
                      <a:close/>
                      <a:moveTo>
                        <a:pt x="120" y="61"/>
                      </a:moveTo>
                      <a:lnTo>
                        <a:pt x="128" y="72"/>
                      </a:lnTo>
                      <a:lnTo>
                        <a:pt x="139" y="68"/>
                      </a:lnTo>
                      <a:lnTo>
                        <a:pt x="132" y="57"/>
                      </a:lnTo>
                      <a:lnTo>
                        <a:pt x="120" y="61"/>
                      </a:lnTo>
                      <a:lnTo>
                        <a:pt x="120" y="61"/>
                      </a:lnTo>
                      <a:close/>
                      <a:moveTo>
                        <a:pt x="98" y="68"/>
                      </a:moveTo>
                      <a:lnTo>
                        <a:pt x="105" y="80"/>
                      </a:lnTo>
                      <a:lnTo>
                        <a:pt x="117" y="76"/>
                      </a:lnTo>
                      <a:lnTo>
                        <a:pt x="109" y="65"/>
                      </a:lnTo>
                      <a:lnTo>
                        <a:pt x="98" y="68"/>
                      </a:lnTo>
                      <a:lnTo>
                        <a:pt x="98" y="68"/>
                      </a:lnTo>
                      <a:close/>
                      <a:moveTo>
                        <a:pt x="71" y="76"/>
                      </a:moveTo>
                      <a:lnTo>
                        <a:pt x="83" y="87"/>
                      </a:lnTo>
                      <a:lnTo>
                        <a:pt x="94" y="84"/>
                      </a:lnTo>
                      <a:lnTo>
                        <a:pt x="83" y="72"/>
                      </a:lnTo>
                      <a:lnTo>
                        <a:pt x="71" y="76"/>
                      </a:lnTo>
                      <a:lnTo>
                        <a:pt x="71" y="76"/>
                      </a:lnTo>
                      <a:close/>
                      <a:moveTo>
                        <a:pt x="49" y="84"/>
                      </a:moveTo>
                      <a:lnTo>
                        <a:pt x="56" y="95"/>
                      </a:lnTo>
                      <a:lnTo>
                        <a:pt x="68" y="91"/>
                      </a:lnTo>
                      <a:lnTo>
                        <a:pt x="60" y="84"/>
                      </a:lnTo>
                      <a:lnTo>
                        <a:pt x="49" y="84"/>
                      </a:lnTo>
                      <a:lnTo>
                        <a:pt x="49" y="84"/>
                      </a:lnTo>
                      <a:close/>
                      <a:moveTo>
                        <a:pt x="22" y="91"/>
                      </a:moveTo>
                      <a:lnTo>
                        <a:pt x="30" y="103"/>
                      </a:lnTo>
                      <a:lnTo>
                        <a:pt x="45" y="99"/>
                      </a:lnTo>
                      <a:lnTo>
                        <a:pt x="34" y="91"/>
                      </a:lnTo>
                      <a:lnTo>
                        <a:pt x="22" y="91"/>
                      </a:lnTo>
                      <a:lnTo>
                        <a:pt x="22" y="91"/>
                      </a:lnTo>
                      <a:close/>
                      <a:moveTo>
                        <a:pt x="0" y="103"/>
                      </a:moveTo>
                      <a:lnTo>
                        <a:pt x="7" y="110"/>
                      </a:lnTo>
                      <a:lnTo>
                        <a:pt x="19" y="106"/>
                      </a:lnTo>
                      <a:lnTo>
                        <a:pt x="11" y="99"/>
                      </a:lnTo>
                      <a:lnTo>
                        <a:pt x="0" y="103"/>
                      </a:lnTo>
                      <a:lnTo>
                        <a:pt x="0" y="103"/>
                      </a:lnTo>
                      <a:close/>
                      <a:moveTo>
                        <a:pt x="290" y="8"/>
                      </a:moveTo>
                      <a:lnTo>
                        <a:pt x="297" y="15"/>
                      </a:lnTo>
                      <a:lnTo>
                        <a:pt x="316" y="8"/>
                      </a:lnTo>
                      <a:lnTo>
                        <a:pt x="309" y="0"/>
                      </a:lnTo>
                      <a:lnTo>
                        <a:pt x="290" y="8"/>
                      </a:lnTo>
                      <a:lnTo>
                        <a:pt x="290" y="8"/>
                      </a:lnTo>
                      <a:close/>
                    </a:path>
                  </a:pathLst>
                </a:custGeom>
                <a:solidFill>
                  <a:srgbClr val="FCFCD8"/>
                </a:solidFill>
                <a:ln w="9525">
                  <a:noFill/>
                  <a:round/>
                  <a:headEnd/>
                  <a:tailEnd/>
                </a:ln>
              </p:spPr>
              <p:txBody>
                <a:bodyPr/>
                <a:lstStyle/>
                <a:p>
                  <a:endParaRPr lang="en-US"/>
                </a:p>
              </p:txBody>
            </p:sp>
            <p:sp>
              <p:nvSpPr>
                <p:cNvPr id="388417" name="Freeform 321"/>
                <p:cNvSpPr>
                  <a:spLocks noChangeAspect="1" noEditPoints="1"/>
                </p:cNvSpPr>
                <p:nvPr/>
              </p:nvSpPr>
              <p:spPr bwMode="auto">
                <a:xfrm>
                  <a:off x="1161" y="3063"/>
                  <a:ext cx="305" cy="117"/>
                </a:xfrm>
                <a:custGeom>
                  <a:avLst/>
                  <a:gdLst/>
                  <a:ahLst/>
                  <a:cxnLst>
                    <a:cxn ang="0">
                      <a:pos x="268" y="15"/>
                    </a:cxn>
                    <a:cxn ang="0">
                      <a:pos x="275" y="26"/>
                    </a:cxn>
                    <a:cxn ang="0">
                      <a:pos x="283" y="15"/>
                    </a:cxn>
                    <a:cxn ang="0">
                      <a:pos x="275" y="7"/>
                    </a:cxn>
                    <a:cxn ang="0">
                      <a:pos x="256" y="41"/>
                    </a:cxn>
                    <a:cxn ang="0">
                      <a:pos x="245" y="26"/>
                    </a:cxn>
                    <a:cxn ang="0">
                      <a:pos x="249" y="15"/>
                    </a:cxn>
                    <a:cxn ang="0">
                      <a:pos x="256" y="23"/>
                    </a:cxn>
                    <a:cxn ang="0">
                      <a:pos x="230" y="49"/>
                    </a:cxn>
                    <a:cxn ang="0">
                      <a:pos x="222" y="34"/>
                    </a:cxn>
                    <a:cxn ang="0">
                      <a:pos x="226" y="23"/>
                    </a:cxn>
                    <a:cxn ang="0">
                      <a:pos x="234" y="30"/>
                    </a:cxn>
                    <a:cxn ang="0">
                      <a:pos x="207" y="57"/>
                    </a:cxn>
                    <a:cxn ang="0">
                      <a:pos x="200" y="41"/>
                    </a:cxn>
                    <a:cxn ang="0">
                      <a:pos x="200" y="30"/>
                    </a:cxn>
                    <a:cxn ang="0">
                      <a:pos x="211" y="38"/>
                    </a:cxn>
                    <a:cxn ang="0">
                      <a:pos x="185" y="64"/>
                    </a:cxn>
                    <a:cxn ang="0">
                      <a:pos x="173" y="49"/>
                    </a:cxn>
                    <a:cxn ang="0">
                      <a:pos x="177" y="38"/>
                    </a:cxn>
                    <a:cxn ang="0">
                      <a:pos x="185" y="45"/>
                    </a:cxn>
                    <a:cxn ang="0">
                      <a:pos x="158" y="72"/>
                    </a:cxn>
                    <a:cxn ang="0">
                      <a:pos x="151" y="57"/>
                    </a:cxn>
                    <a:cxn ang="0">
                      <a:pos x="155" y="45"/>
                    </a:cxn>
                    <a:cxn ang="0">
                      <a:pos x="162" y="53"/>
                    </a:cxn>
                    <a:cxn ang="0">
                      <a:pos x="136" y="79"/>
                    </a:cxn>
                    <a:cxn ang="0">
                      <a:pos x="125" y="64"/>
                    </a:cxn>
                    <a:cxn ang="0">
                      <a:pos x="128" y="53"/>
                    </a:cxn>
                    <a:cxn ang="0">
                      <a:pos x="140" y="60"/>
                    </a:cxn>
                    <a:cxn ang="0">
                      <a:pos x="109" y="87"/>
                    </a:cxn>
                    <a:cxn ang="0">
                      <a:pos x="102" y="72"/>
                    </a:cxn>
                    <a:cxn ang="0">
                      <a:pos x="106" y="60"/>
                    </a:cxn>
                    <a:cxn ang="0">
                      <a:pos x="113" y="68"/>
                    </a:cxn>
                    <a:cxn ang="0">
                      <a:pos x="87" y="95"/>
                    </a:cxn>
                    <a:cxn ang="0">
                      <a:pos x="79" y="79"/>
                    </a:cxn>
                    <a:cxn ang="0">
                      <a:pos x="79" y="68"/>
                    </a:cxn>
                    <a:cxn ang="0">
                      <a:pos x="91" y="76"/>
                    </a:cxn>
                    <a:cxn ang="0">
                      <a:pos x="61" y="102"/>
                    </a:cxn>
                    <a:cxn ang="0">
                      <a:pos x="53" y="87"/>
                    </a:cxn>
                    <a:cxn ang="0">
                      <a:pos x="57" y="76"/>
                    </a:cxn>
                    <a:cxn ang="0">
                      <a:pos x="64" y="83"/>
                    </a:cxn>
                    <a:cxn ang="0">
                      <a:pos x="38" y="110"/>
                    </a:cxn>
                    <a:cxn ang="0">
                      <a:pos x="30" y="98"/>
                    </a:cxn>
                    <a:cxn ang="0">
                      <a:pos x="30" y="83"/>
                    </a:cxn>
                    <a:cxn ang="0">
                      <a:pos x="42" y="91"/>
                    </a:cxn>
                    <a:cxn ang="0">
                      <a:pos x="15" y="117"/>
                    </a:cxn>
                    <a:cxn ang="0">
                      <a:pos x="4" y="102"/>
                    </a:cxn>
                    <a:cxn ang="0">
                      <a:pos x="8" y="91"/>
                    </a:cxn>
                    <a:cxn ang="0">
                      <a:pos x="15" y="102"/>
                    </a:cxn>
                    <a:cxn ang="0">
                      <a:pos x="301" y="23"/>
                    </a:cxn>
                    <a:cxn ang="0">
                      <a:pos x="294" y="11"/>
                    </a:cxn>
                    <a:cxn ang="0">
                      <a:pos x="298" y="0"/>
                    </a:cxn>
                    <a:cxn ang="0">
                      <a:pos x="305" y="7"/>
                    </a:cxn>
                  </a:cxnLst>
                  <a:rect l="0" t="0" r="r" b="b"/>
                  <a:pathLst>
                    <a:path w="305" h="117">
                      <a:moveTo>
                        <a:pt x="275" y="7"/>
                      </a:moveTo>
                      <a:lnTo>
                        <a:pt x="268" y="15"/>
                      </a:lnTo>
                      <a:lnTo>
                        <a:pt x="271" y="19"/>
                      </a:lnTo>
                      <a:lnTo>
                        <a:pt x="275" y="26"/>
                      </a:lnTo>
                      <a:lnTo>
                        <a:pt x="279" y="30"/>
                      </a:lnTo>
                      <a:lnTo>
                        <a:pt x="283" y="15"/>
                      </a:lnTo>
                      <a:lnTo>
                        <a:pt x="275" y="7"/>
                      </a:lnTo>
                      <a:lnTo>
                        <a:pt x="275" y="7"/>
                      </a:lnTo>
                      <a:close/>
                      <a:moveTo>
                        <a:pt x="256" y="23"/>
                      </a:moveTo>
                      <a:lnTo>
                        <a:pt x="256" y="41"/>
                      </a:lnTo>
                      <a:lnTo>
                        <a:pt x="249" y="34"/>
                      </a:lnTo>
                      <a:lnTo>
                        <a:pt x="245" y="26"/>
                      </a:lnTo>
                      <a:lnTo>
                        <a:pt x="241" y="23"/>
                      </a:lnTo>
                      <a:lnTo>
                        <a:pt x="249" y="15"/>
                      </a:lnTo>
                      <a:lnTo>
                        <a:pt x="256" y="23"/>
                      </a:lnTo>
                      <a:lnTo>
                        <a:pt x="256" y="23"/>
                      </a:lnTo>
                      <a:close/>
                      <a:moveTo>
                        <a:pt x="234" y="30"/>
                      </a:moveTo>
                      <a:lnTo>
                        <a:pt x="230" y="49"/>
                      </a:lnTo>
                      <a:lnTo>
                        <a:pt x="226" y="41"/>
                      </a:lnTo>
                      <a:lnTo>
                        <a:pt x="222" y="34"/>
                      </a:lnTo>
                      <a:lnTo>
                        <a:pt x="219" y="30"/>
                      </a:lnTo>
                      <a:lnTo>
                        <a:pt x="226" y="23"/>
                      </a:lnTo>
                      <a:lnTo>
                        <a:pt x="234" y="30"/>
                      </a:lnTo>
                      <a:lnTo>
                        <a:pt x="234" y="30"/>
                      </a:lnTo>
                      <a:close/>
                      <a:moveTo>
                        <a:pt x="211" y="38"/>
                      </a:moveTo>
                      <a:lnTo>
                        <a:pt x="207" y="57"/>
                      </a:lnTo>
                      <a:lnTo>
                        <a:pt x="200" y="49"/>
                      </a:lnTo>
                      <a:lnTo>
                        <a:pt x="200" y="41"/>
                      </a:lnTo>
                      <a:lnTo>
                        <a:pt x="196" y="38"/>
                      </a:lnTo>
                      <a:lnTo>
                        <a:pt x="200" y="30"/>
                      </a:lnTo>
                      <a:lnTo>
                        <a:pt x="211" y="38"/>
                      </a:lnTo>
                      <a:lnTo>
                        <a:pt x="211" y="38"/>
                      </a:lnTo>
                      <a:close/>
                      <a:moveTo>
                        <a:pt x="185" y="45"/>
                      </a:moveTo>
                      <a:lnTo>
                        <a:pt x="185" y="64"/>
                      </a:lnTo>
                      <a:lnTo>
                        <a:pt x="177" y="57"/>
                      </a:lnTo>
                      <a:lnTo>
                        <a:pt x="173" y="49"/>
                      </a:lnTo>
                      <a:lnTo>
                        <a:pt x="170" y="45"/>
                      </a:lnTo>
                      <a:lnTo>
                        <a:pt x="177" y="38"/>
                      </a:lnTo>
                      <a:lnTo>
                        <a:pt x="185" y="45"/>
                      </a:lnTo>
                      <a:lnTo>
                        <a:pt x="185" y="45"/>
                      </a:lnTo>
                      <a:close/>
                      <a:moveTo>
                        <a:pt x="162" y="53"/>
                      </a:moveTo>
                      <a:lnTo>
                        <a:pt x="158" y="72"/>
                      </a:lnTo>
                      <a:lnTo>
                        <a:pt x="151" y="64"/>
                      </a:lnTo>
                      <a:lnTo>
                        <a:pt x="151" y="57"/>
                      </a:lnTo>
                      <a:lnTo>
                        <a:pt x="147" y="53"/>
                      </a:lnTo>
                      <a:lnTo>
                        <a:pt x="155" y="45"/>
                      </a:lnTo>
                      <a:lnTo>
                        <a:pt x="162" y="53"/>
                      </a:lnTo>
                      <a:lnTo>
                        <a:pt x="162" y="53"/>
                      </a:lnTo>
                      <a:close/>
                      <a:moveTo>
                        <a:pt x="140" y="60"/>
                      </a:moveTo>
                      <a:lnTo>
                        <a:pt x="136" y="79"/>
                      </a:lnTo>
                      <a:lnTo>
                        <a:pt x="128" y="72"/>
                      </a:lnTo>
                      <a:lnTo>
                        <a:pt x="125" y="64"/>
                      </a:lnTo>
                      <a:lnTo>
                        <a:pt x="121" y="60"/>
                      </a:lnTo>
                      <a:lnTo>
                        <a:pt x="128" y="53"/>
                      </a:lnTo>
                      <a:lnTo>
                        <a:pt x="140" y="60"/>
                      </a:lnTo>
                      <a:lnTo>
                        <a:pt x="140" y="60"/>
                      </a:lnTo>
                      <a:close/>
                      <a:moveTo>
                        <a:pt x="113" y="68"/>
                      </a:moveTo>
                      <a:lnTo>
                        <a:pt x="109" y="87"/>
                      </a:lnTo>
                      <a:lnTo>
                        <a:pt x="106" y="79"/>
                      </a:lnTo>
                      <a:lnTo>
                        <a:pt x="102" y="72"/>
                      </a:lnTo>
                      <a:lnTo>
                        <a:pt x="98" y="68"/>
                      </a:lnTo>
                      <a:lnTo>
                        <a:pt x="106" y="60"/>
                      </a:lnTo>
                      <a:lnTo>
                        <a:pt x="113" y="68"/>
                      </a:lnTo>
                      <a:lnTo>
                        <a:pt x="113" y="68"/>
                      </a:lnTo>
                      <a:close/>
                      <a:moveTo>
                        <a:pt x="91" y="76"/>
                      </a:moveTo>
                      <a:lnTo>
                        <a:pt x="87" y="95"/>
                      </a:lnTo>
                      <a:lnTo>
                        <a:pt x="79" y="87"/>
                      </a:lnTo>
                      <a:lnTo>
                        <a:pt x="79" y="79"/>
                      </a:lnTo>
                      <a:lnTo>
                        <a:pt x="76" y="76"/>
                      </a:lnTo>
                      <a:lnTo>
                        <a:pt x="79" y="68"/>
                      </a:lnTo>
                      <a:lnTo>
                        <a:pt x="91" y="76"/>
                      </a:lnTo>
                      <a:lnTo>
                        <a:pt x="91" y="76"/>
                      </a:lnTo>
                      <a:close/>
                      <a:moveTo>
                        <a:pt x="64" y="83"/>
                      </a:moveTo>
                      <a:lnTo>
                        <a:pt x="61" y="102"/>
                      </a:lnTo>
                      <a:lnTo>
                        <a:pt x="57" y="95"/>
                      </a:lnTo>
                      <a:lnTo>
                        <a:pt x="53" y="87"/>
                      </a:lnTo>
                      <a:lnTo>
                        <a:pt x="49" y="87"/>
                      </a:lnTo>
                      <a:lnTo>
                        <a:pt x="57" y="76"/>
                      </a:lnTo>
                      <a:lnTo>
                        <a:pt x="64" y="83"/>
                      </a:lnTo>
                      <a:lnTo>
                        <a:pt x="64" y="83"/>
                      </a:lnTo>
                      <a:close/>
                      <a:moveTo>
                        <a:pt x="42" y="91"/>
                      </a:moveTo>
                      <a:lnTo>
                        <a:pt x="38" y="110"/>
                      </a:lnTo>
                      <a:lnTo>
                        <a:pt x="30" y="102"/>
                      </a:lnTo>
                      <a:lnTo>
                        <a:pt x="30" y="98"/>
                      </a:lnTo>
                      <a:lnTo>
                        <a:pt x="27" y="91"/>
                      </a:lnTo>
                      <a:lnTo>
                        <a:pt x="30" y="83"/>
                      </a:lnTo>
                      <a:lnTo>
                        <a:pt x="42" y="91"/>
                      </a:lnTo>
                      <a:lnTo>
                        <a:pt x="42" y="91"/>
                      </a:lnTo>
                      <a:close/>
                      <a:moveTo>
                        <a:pt x="15" y="102"/>
                      </a:moveTo>
                      <a:lnTo>
                        <a:pt x="15" y="117"/>
                      </a:lnTo>
                      <a:lnTo>
                        <a:pt x="8" y="110"/>
                      </a:lnTo>
                      <a:lnTo>
                        <a:pt x="4" y="102"/>
                      </a:lnTo>
                      <a:lnTo>
                        <a:pt x="0" y="102"/>
                      </a:lnTo>
                      <a:lnTo>
                        <a:pt x="8" y="91"/>
                      </a:lnTo>
                      <a:lnTo>
                        <a:pt x="15" y="102"/>
                      </a:lnTo>
                      <a:lnTo>
                        <a:pt x="15" y="102"/>
                      </a:lnTo>
                      <a:close/>
                      <a:moveTo>
                        <a:pt x="305" y="7"/>
                      </a:moveTo>
                      <a:lnTo>
                        <a:pt x="301" y="23"/>
                      </a:lnTo>
                      <a:lnTo>
                        <a:pt x="298" y="19"/>
                      </a:lnTo>
                      <a:lnTo>
                        <a:pt x="294" y="11"/>
                      </a:lnTo>
                      <a:lnTo>
                        <a:pt x="290" y="7"/>
                      </a:lnTo>
                      <a:lnTo>
                        <a:pt x="298" y="0"/>
                      </a:lnTo>
                      <a:lnTo>
                        <a:pt x="305" y="7"/>
                      </a:lnTo>
                      <a:lnTo>
                        <a:pt x="305" y="7"/>
                      </a:lnTo>
                      <a:close/>
                    </a:path>
                  </a:pathLst>
                </a:custGeom>
                <a:solidFill>
                  <a:srgbClr val="E2E2BF"/>
                </a:solidFill>
                <a:ln w="9525">
                  <a:noFill/>
                  <a:round/>
                  <a:headEnd/>
                  <a:tailEnd/>
                </a:ln>
              </p:spPr>
              <p:txBody>
                <a:bodyPr/>
                <a:lstStyle/>
                <a:p>
                  <a:endParaRPr lang="en-US"/>
                </a:p>
              </p:txBody>
            </p:sp>
            <p:sp>
              <p:nvSpPr>
                <p:cNvPr id="388418" name="Freeform 322"/>
                <p:cNvSpPr>
                  <a:spLocks noChangeAspect="1"/>
                </p:cNvSpPr>
                <p:nvPr/>
              </p:nvSpPr>
              <p:spPr bwMode="auto">
                <a:xfrm>
                  <a:off x="1120" y="3158"/>
                  <a:ext cx="49" cy="38"/>
                </a:xfrm>
                <a:custGeom>
                  <a:avLst/>
                  <a:gdLst/>
                  <a:ahLst/>
                  <a:cxnLst>
                    <a:cxn ang="0">
                      <a:pos x="0" y="22"/>
                    </a:cxn>
                    <a:cxn ang="0">
                      <a:pos x="7" y="11"/>
                    </a:cxn>
                    <a:cxn ang="0">
                      <a:pos x="38" y="0"/>
                    </a:cxn>
                    <a:cxn ang="0">
                      <a:pos x="45" y="11"/>
                    </a:cxn>
                    <a:cxn ang="0">
                      <a:pos x="49" y="26"/>
                    </a:cxn>
                    <a:cxn ang="0">
                      <a:pos x="15" y="38"/>
                    </a:cxn>
                    <a:cxn ang="0">
                      <a:pos x="0" y="22"/>
                    </a:cxn>
                  </a:cxnLst>
                  <a:rect l="0" t="0" r="r" b="b"/>
                  <a:pathLst>
                    <a:path w="49" h="38">
                      <a:moveTo>
                        <a:pt x="0" y="22"/>
                      </a:moveTo>
                      <a:lnTo>
                        <a:pt x="7" y="11"/>
                      </a:lnTo>
                      <a:lnTo>
                        <a:pt x="38" y="0"/>
                      </a:lnTo>
                      <a:lnTo>
                        <a:pt x="45" y="11"/>
                      </a:lnTo>
                      <a:lnTo>
                        <a:pt x="49" y="26"/>
                      </a:lnTo>
                      <a:lnTo>
                        <a:pt x="15" y="38"/>
                      </a:lnTo>
                      <a:lnTo>
                        <a:pt x="0" y="22"/>
                      </a:lnTo>
                      <a:close/>
                    </a:path>
                  </a:pathLst>
                </a:custGeom>
                <a:solidFill>
                  <a:srgbClr val="BFBFBF"/>
                </a:solidFill>
                <a:ln w="9525">
                  <a:noFill/>
                  <a:round/>
                  <a:headEnd/>
                  <a:tailEnd/>
                </a:ln>
              </p:spPr>
              <p:txBody>
                <a:bodyPr/>
                <a:lstStyle/>
                <a:p>
                  <a:endParaRPr lang="en-US"/>
                </a:p>
              </p:txBody>
            </p:sp>
            <p:sp>
              <p:nvSpPr>
                <p:cNvPr id="388419" name="Freeform 323"/>
                <p:cNvSpPr>
                  <a:spLocks noChangeAspect="1"/>
                </p:cNvSpPr>
                <p:nvPr/>
              </p:nvSpPr>
              <p:spPr bwMode="auto">
                <a:xfrm>
                  <a:off x="1120" y="3169"/>
                  <a:ext cx="7" cy="11"/>
                </a:xfrm>
                <a:custGeom>
                  <a:avLst/>
                  <a:gdLst/>
                  <a:ahLst/>
                  <a:cxnLst>
                    <a:cxn ang="0">
                      <a:pos x="7" y="0"/>
                    </a:cxn>
                    <a:cxn ang="0">
                      <a:pos x="7" y="0"/>
                    </a:cxn>
                    <a:cxn ang="0">
                      <a:pos x="0" y="11"/>
                    </a:cxn>
                    <a:cxn ang="0">
                      <a:pos x="0" y="11"/>
                    </a:cxn>
                    <a:cxn ang="0">
                      <a:pos x="7" y="0"/>
                    </a:cxn>
                    <a:cxn ang="0">
                      <a:pos x="7" y="0"/>
                    </a:cxn>
                    <a:cxn ang="0">
                      <a:pos x="7" y="0"/>
                    </a:cxn>
                    <a:cxn ang="0">
                      <a:pos x="7" y="0"/>
                    </a:cxn>
                    <a:cxn ang="0">
                      <a:pos x="7" y="0"/>
                    </a:cxn>
                    <a:cxn ang="0">
                      <a:pos x="7" y="0"/>
                    </a:cxn>
                    <a:cxn ang="0">
                      <a:pos x="7" y="0"/>
                    </a:cxn>
                    <a:cxn ang="0">
                      <a:pos x="7" y="0"/>
                    </a:cxn>
                  </a:cxnLst>
                  <a:rect l="0" t="0" r="r" b="b"/>
                  <a:pathLst>
                    <a:path w="7" h="11">
                      <a:moveTo>
                        <a:pt x="7" y="0"/>
                      </a:moveTo>
                      <a:lnTo>
                        <a:pt x="7" y="0"/>
                      </a:lnTo>
                      <a:lnTo>
                        <a:pt x="0" y="11"/>
                      </a:lnTo>
                      <a:lnTo>
                        <a:pt x="0" y="11"/>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8420" name="Freeform 324"/>
                <p:cNvSpPr>
                  <a:spLocks noChangeAspect="1"/>
                </p:cNvSpPr>
                <p:nvPr/>
              </p:nvSpPr>
              <p:spPr bwMode="auto">
                <a:xfrm>
                  <a:off x="1127" y="3158"/>
                  <a:ext cx="31" cy="11"/>
                </a:xfrm>
                <a:custGeom>
                  <a:avLst/>
                  <a:gdLst/>
                  <a:ahLst/>
                  <a:cxnLst>
                    <a:cxn ang="0">
                      <a:pos x="31" y="0"/>
                    </a:cxn>
                    <a:cxn ang="0">
                      <a:pos x="27" y="0"/>
                    </a:cxn>
                    <a:cxn ang="0">
                      <a:pos x="0" y="7"/>
                    </a:cxn>
                    <a:cxn ang="0">
                      <a:pos x="0" y="11"/>
                    </a:cxn>
                    <a:cxn ang="0">
                      <a:pos x="27" y="3"/>
                    </a:cxn>
                    <a:cxn ang="0">
                      <a:pos x="27" y="0"/>
                    </a:cxn>
                    <a:cxn ang="0">
                      <a:pos x="27" y="3"/>
                    </a:cxn>
                    <a:cxn ang="0">
                      <a:pos x="31" y="0"/>
                    </a:cxn>
                    <a:cxn ang="0">
                      <a:pos x="31" y="0"/>
                    </a:cxn>
                    <a:cxn ang="0">
                      <a:pos x="31" y="0"/>
                    </a:cxn>
                    <a:cxn ang="0">
                      <a:pos x="27" y="0"/>
                    </a:cxn>
                    <a:cxn ang="0">
                      <a:pos x="31" y="0"/>
                    </a:cxn>
                  </a:cxnLst>
                  <a:rect l="0" t="0" r="r" b="b"/>
                  <a:pathLst>
                    <a:path w="31" h="11">
                      <a:moveTo>
                        <a:pt x="31" y="0"/>
                      </a:moveTo>
                      <a:lnTo>
                        <a:pt x="27" y="0"/>
                      </a:lnTo>
                      <a:lnTo>
                        <a:pt x="0" y="7"/>
                      </a:lnTo>
                      <a:lnTo>
                        <a:pt x="0" y="11"/>
                      </a:lnTo>
                      <a:lnTo>
                        <a:pt x="27" y="3"/>
                      </a:lnTo>
                      <a:lnTo>
                        <a:pt x="27" y="0"/>
                      </a:lnTo>
                      <a:lnTo>
                        <a:pt x="27" y="3"/>
                      </a:lnTo>
                      <a:lnTo>
                        <a:pt x="31" y="0"/>
                      </a:lnTo>
                      <a:lnTo>
                        <a:pt x="31" y="0"/>
                      </a:lnTo>
                      <a:lnTo>
                        <a:pt x="31" y="0"/>
                      </a:lnTo>
                      <a:lnTo>
                        <a:pt x="27" y="0"/>
                      </a:lnTo>
                      <a:lnTo>
                        <a:pt x="31" y="0"/>
                      </a:lnTo>
                      <a:close/>
                    </a:path>
                  </a:pathLst>
                </a:custGeom>
                <a:solidFill>
                  <a:srgbClr val="000000"/>
                </a:solidFill>
                <a:ln w="9525">
                  <a:noFill/>
                  <a:round/>
                  <a:headEnd/>
                  <a:tailEnd/>
                </a:ln>
              </p:spPr>
              <p:txBody>
                <a:bodyPr/>
                <a:lstStyle/>
                <a:p>
                  <a:endParaRPr lang="en-US"/>
                </a:p>
              </p:txBody>
            </p:sp>
            <p:sp>
              <p:nvSpPr>
                <p:cNvPr id="388421" name="Freeform 325"/>
                <p:cNvSpPr>
                  <a:spLocks noChangeAspect="1"/>
                </p:cNvSpPr>
                <p:nvPr/>
              </p:nvSpPr>
              <p:spPr bwMode="auto">
                <a:xfrm>
                  <a:off x="1158" y="3158"/>
                  <a:ext cx="7" cy="11"/>
                </a:xfrm>
                <a:custGeom>
                  <a:avLst/>
                  <a:gdLst/>
                  <a:ahLst/>
                  <a:cxnLst>
                    <a:cxn ang="0">
                      <a:pos x="7" y="11"/>
                    </a:cxn>
                    <a:cxn ang="0">
                      <a:pos x="7" y="11"/>
                    </a:cxn>
                    <a:cxn ang="0">
                      <a:pos x="0" y="0"/>
                    </a:cxn>
                    <a:cxn ang="0">
                      <a:pos x="0" y="0"/>
                    </a:cxn>
                    <a:cxn ang="0">
                      <a:pos x="7" y="11"/>
                    </a:cxn>
                    <a:cxn ang="0">
                      <a:pos x="7" y="11"/>
                    </a:cxn>
                    <a:cxn ang="0">
                      <a:pos x="7" y="11"/>
                    </a:cxn>
                    <a:cxn ang="0">
                      <a:pos x="7" y="11"/>
                    </a:cxn>
                    <a:cxn ang="0">
                      <a:pos x="7" y="11"/>
                    </a:cxn>
                    <a:cxn ang="0">
                      <a:pos x="7" y="11"/>
                    </a:cxn>
                    <a:cxn ang="0">
                      <a:pos x="7" y="11"/>
                    </a:cxn>
                    <a:cxn ang="0">
                      <a:pos x="7" y="11"/>
                    </a:cxn>
                  </a:cxnLst>
                  <a:rect l="0" t="0" r="r" b="b"/>
                  <a:pathLst>
                    <a:path w="7" h="11">
                      <a:moveTo>
                        <a:pt x="7" y="11"/>
                      </a:moveTo>
                      <a:lnTo>
                        <a:pt x="7" y="11"/>
                      </a:lnTo>
                      <a:lnTo>
                        <a:pt x="0" y="0"/>
                      </a:lnTo>
                      <a:lnTo>
                        <a:pt x="0" y="0"/>
                      </a:lnTo>
                      <a:lnTo>
                        <a:pt x="7" y="11"/>
                      </a:lnTo>
                      <a:lnTo>
                        <a:pt x="7" y="11"/>
                      </a:lnTo>
                      <a:lnTo>
                        <a:pt x="7" y="11"/>
                      </a:lnTo>
                      <a:lnTo>
                        <a:pt x="7" y="11"/>
                      </a:lnTo>
                      <a:lnTo>
                        <a:pt x="7" y="11"/>
                      </a:lnTo>
                      <a:lnTo>
                        <a:pt x="7" y="11"/>
                      </a:lnTo>
                      <a:lnTo>
                        <a:pt x="7" y="11"/>
                      </a:lnTo>
                      <a:lnTo>
                        <a:pt x="7" y="11"/>
                      </a:lnTo>
                      <a:close/>
                    </a:path>
                  </a:pathLst>
                </a:custGeom>
                <a:solidFill>
                  <a:srgbClr val="000000"/>
                </a:solidFill>
                <a:ln w="9525">
                  <a:noFill/>
                  <a:round/>
                  <a:headEnd/>
                  <a:tailEnd/>
                </a:ln>
              </p:spPr>
              <p:txBody>
                <a:bodyPr/>
                <a:lstStyle/>
                <a:p>
                  <a:endParaRPr lang="en-US"/>
                </a:p>
              </p:txBody>
            </p:sp>
            <p:sp>
              <p:nvSpPr>
                <p:cNvPr id="388422" name="Freeform 326"/>
                <p:cNvSpPr>
                  <a:spLocks noChangeAspect="1"/>
                </p:cNvSpPr>
                <p:nvPr/>
              </p:nvSpPr>
              <p:spPr bwMode="auto">
                <a:xfrm>
                  <a:off x="1165" y="3169"/>
                  <a:ext cx="4" cy="15"/>
                </a:xfrm>
                <a:custGeom>
                  <a:avLst/>
                  <a:gdLst/>
                  <a:ahLst/>
                  <a:cxnLst>
                    <a:cxn ang="0">
                      <a:pos x="4" y="15"/>
                    </a:cxn>
                    <a:cxn ang="0">
                      <a:pos x="4" y="15"/>
                    </a:cxn>
                    <a:cxn ang="0">
                      <a:pos x="0" y="0"/>
                    </a:cxn>
                    <a:cxn ang="0">
                      <a:pos x="0" y="0"/>
                    </a:cxn>
                    <a:cxn ang="0">
                      <a:pos x="4" y="15"/>
                    </a:cxn>
                    <a:cxn ang="0">
                      <a:pos x="4" y="15"/>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5"/>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88423" name="Freeform 327"/>
                <p:cNvSpPr>
                  <a:spLocks noChangeAspect="1"/>
                </p:cNvSpPr>
                <p:nvPr/>
              </p:nvSpPr>
              <p:spPr bwMode="auto">
                <a:xfrm>
                  <a:off x="1135" y="3180"/>
                  <a:ext cx="34" cy="16"/>
                </a:xfrm>
                <a:custGeom>
                  <a:avLst/>
                  <a:gdLst/>
                  <a:ahLst/>
                  <a:cxnLst>
                    <a:cxn ang="0">
                      <a:pos x="0" y="16"/>
                    </a:cxn>
                    <a:cxn ang="0">
                      <a:pos x="0" y="16"/>
                    </a:cxn>
                    <a:cxn ang="0">
                      <a:pos x="34" y="4"/>
                    </a:cxn>
                    <a:cxn ang="0">
                      <a:pos x="34" y="0"/>
                    </a:cxn>
                    <a:cxn ang="0">
                      <a:pos x="0" y="16"/>
                    </a:cxn>
                    <a:cxn ang="0">
                      <a:pos x="0" y="16"/>
                    </a:cxn>
                    <a:cxn ang="0">
                      <a:pos x="0" y="16"/>
                    </a:cxn>
                    <a:cxn ang="0">
                      <a:pos x="0" y="16"/>
                    </a:cxn>
                    <a:cxn ang="0">
                      <a:pos x="0" y="16"/>
                    </a:cxn>
                    <a:cxn ang="0">
                      <a:pos x="0" y="16"/>
                    </a:cxn>
                    <a:cxn ang="0">
                      <a:pos x="0" y="16"/>
                    </a:cxn>
                    <a:cxn ang="0">
                      <a:pos x="0" y="16"/>
                    </a:cxn>
                  </a:cxnLst>
                  <a:rect l="0" t="0" r="r" b="b"/>
                  <a:pathLst>
                    <a:path w="34" h="16">
                      <a:moveTo>
                        <a:pt x="0" y="16"/>
                      </a:moveTo>
                      <a:lnTo>
                        <a:pt x="0" y="16"/>
                      </a:lnTo>
                      <a:lnTo>
                        <a:pt x="34" y="4"/>
                      </a:lnTo>
                      <a:lnTo>
                        <a:pt x="34"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88424" name="Freeform 328"/>
                <p:cNvSpPr>
                  <a:spLocks noChangeAspect="1"/>
                </p:cNvSpPr>
                <p:nvPr/>
              </p:nvSpPr>
              <p:spPr bwMode="auto">
                <a:xfrm>
                  <a:off x="1120" y="3180"/>
                  <a:ext cx="15" cy="16"/>
                </a:xfrm>
                <a:custGeom>
                  <a:avLst/>
                  <a:gdLst/>
                  <a:ahLst/>
                  <a:cxnLst>
                    <a:cxn ang="0">
                      <a:pos x="0" y="0"/>
                    </a:cxn>
                    <a:cxn ang="0">
                      <a:pos x="0" y="0"/>
                    </a:cxn>
                    <a:cxn ang="0">
                      <a:pos x="11" y="16"/>
                    </a:cxn>
                    <a:cxn ang="0">
                      <a:pos x="15" y="16"/>
                    </a:cxn>
                    <a:cxn ang="0">
                      <a:pos x="0" y="0"/>
                    </a:cxn>
                    <a:cxn ang="0">
                      <a:pos x="0" y="0"/>
                    </a:cxn>
                    <a:cxn ang="0">
                      <a:pos x="0" y="0"/>
                    </a:cxn>
                    <a:cxn ang="0">
                      <a:pos x="0" y="0"/>
                    </a:cxn>
                    <a:cxn ang="0">
                      <a:pos x="0" y="0"/>
                    </a:cxn>
                    <a:cxn ang="0">
                      <a:pos x="0" y="0"/>
                    </a:cxn>
                    <a:cxn ang="0">
                      <a:pos x="0" y="0"/>
                    </a:cxn>
                    <a:cxn ang="0">
                      <a:pos x="0" y="0"/>
                    </a:cxn>
                  </a:cxnLst>
                  <a:rect l="0" t="0" r="r" b="b"/>
                  <a:pathLst>
                    <a:path w="15" h="16">
                      <a:moveTo>
                        <a:pt x="0" y="0"/>
                      </a:moveTo>
                      <a:lnTo>
                        <a:pt x="0" y="0"/>
                      </a:lnTo>
                      <a:lnTo>
                        <a:pt x="11" y="16"/>
                      </a:lnTo>
                      <a:lnTo>
                        <a:pt x="15"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425" name="Freeform 329"/>
                <p:cNvSpPr>
                  <a:spLocks noChangeAspect="1"/>
                </p:cNvSpPr>
                <p:nvPr/>
              </p:nvSpPr>
              <p:spPr bwMode="auto">
                <a:xfrm>
                  <a:off x="1127" y="3161"/>
                  <a:ext cx="38" cy="16"/>
                </a:xfrm>
                <a:custGeom>
                  <a:avLst/>
                  <a:gdLst/>
                  <a:ahLst/>
                  <a:cxnLst>
                    <a:cxn ang="0">
                      <a:pos x="0" y="8"/>
                    </a:cxn>
                    <a:cxn ang="0">
                      <a:pos x="12" y="16"/>
                    </a:cxn>
                    <a:cxn ang="0">
                      <a:pos x="38" y="8"/>
                    </a:cxn>
                    <a:cxn ang="0">
                      <a:pos x="27" y="0"/>
                    </a:cxn>
                    <a:cxn ang="0">
                      <a:pos x="0" y="8"/>
                    </a:cxn>
                  </a:cxnLst>
                  <a:rect l="0" t="0" r="r" b="b"/>
                  <a:pathLst>
                    <a:path w="38" h="16">
                      <a:moveTo>
                        <a:pt x="0" y="8"/>
                      </a:moveTo>
                      <a:lnTo>
                        <a:pt x="12" y="16"/>
                      </a:lnTo>
                      <a:lnTo>
                        <a:pt x="38" y="8"/>
                      </a:lnTo>
                      <a:lnTo>
                        <a:pt x="27" y="0"/>
                      </a:lnTo>
                      <a:lnTo>
                        <a:pt x="0" y="8"/>
                      </a:lnTo>
                      <a:close/>
                    </a:path>
                  </a:pathLst>
                </a:custGeom>
                <a:solidFill>
                  <a:srgbClr val="E5E5E5"/>
                </a:solidFill>
                <a:ln w="9525">
                  <a:noFill/>
                  <a:round/>
                  <a:headEnd/>
                  <a:tailEnd/>
                </a:ln>
              </p:spPr>
              <p:txBody>
                <a:bodyPr/>
                <a:lstStyle/>
                <a:p>
                  <a:endParaRPr lang="en-US"/>
                </a:p>
              </p:txBody>
            </p:sp>
            <p:sp>
              <p:nvSpPr>
                <p:cNvPr id="388426" name="Freeform 330"/>
                <p:cNvSpPr>
                  <a:spLocks noChangeAspect="1"/>
                </p:cNvSpPr>
                <p:nvPr/>
              </p:nvSpPr>
              <p:spPr bwMode="auto">
                <a:xfrm>
                  <a:off x="1120" y="3169"/>
                  <a:ext cx="19" cy="27"/>
                </a:xfrm>
                <a:custGeom>
                  <a:avLst/>
                  <a:gdLst/>
                  <a:ahLst/>
                  <a:cxnLst>
                    <a:cxn ang="0">
                      <a:pos x="0" y="11"/>
                    </a:cxn>
                    <a:cxn ang="0">
                      <a:pos x="7" y="0"/>
                    </a:cxn>
                    <a:cxn ang="0">
                      <a:pos x="19" y="8"/>
                    </a:cxn>
                    <a:cxn ang="0">
                      <a:pos x="15" y="27"/>
                    </a:cxn>
                    <a:cxn ang="0">
                      <a:pos x="0" y="11"/>
                    </a:cxn>
                  </a:cxnLst>
                  <a:rect l="0" t="0" r="r" b="b"/>
                  <a:pathLst>
                    <a:path w="19" h="27">
                      <a:moveTo>
                        <a:pt x="0" y="11"/>
                      </a:moveTo>
                      <a:lnTo>
                        <a:pt x="7" y="0"/>
                      </a:lnTo>
                      <a:lnTo>
                        <a:pt x="19" y="8"/>
                      </a:lnTo>
                      <a:lnTo>
                        <a:pt x="15" y="27"/>
                      </a:lnTo>
                      <a:lnTo>
                        <a:pt x="0" y="11"/>
                      </a:lnTo>
                      <a:close/>
                    </a:path>
                  </a:pathLst>
                </a:custGeom>
                <a:solidFill>
                  <a:srgbClr val="606060"/>
                </a:solidFill>
                <a:ln w="9525">
                  <a:noFill/>
                  <a:round/>
                  <a:headEnd/>
                  <a:tailEnd/>
                </a:ln>
              </p:spPr>
              <p:txBody>
                <a:bodyPr/>
                <a:lstStyle/>
                <a:p>
                  <a:endParaRPr lang="en-US"/>
                </a:p>
              </p:txBody>
            </p:sp>
            <p:sp>
              <p:nvSpPr>
                <p:cNvPr id="388427" name="Freeform 331"/>
                <p:cNvSpPr>
                  <a:spLocks noChangeAspect="1" noEditPoints="1"/>
                </p:cNvSpPr>
                <p:nvPr/>
              </p:nvSpPr>
              <p:spPr bwMode="auto">
                <a:xfrm>
                  <a:off x="1184" y="3089"/>
                  <a:ext cx="275" cy="110"/>
                </a:xfrm>
                <a:custGeom>
                  <a:avLst/>
                  <a:gdLst/>
                  <a:ahLst/>
                  <a:cxnLst>
                    <a:cxn ang="0">
                      <a:pos x="260" y="0"/>
                    </a:cxn>
                    <a:cxn ang="0">
                      <a:pos x="275" y="27"/>
                    </a:cxn>
                    <a:cxn ang="0">
                      <a:pos x="248" y="23"/>
                    </a:cxn>
                    <a:cxn ang="0">
                      <a:pos x="241" y="15"/>
                    </a:cxn>
                    <a:cxn ang="0">
                      <a:pos x="248" y="4"/>
                    </a:cxn>
                    <a:cxn ang="0">
                      <a:pos x="237" y="8"/>
                    </a:cxn>
                    <a:cxn ang="0">
                      <a:pos x="252" y="34"/>
                    </a:cxn>
                    <a:cxn ang="0">
                      <a:pos x="226" y="34"/>
                    </a:cxn>
                    <a:cxn ang="0">
                      <a:pos x="218" y="23"/>
                    </a:cxn>
                    <a:cxn ang="0">
                      <a:pos x="226" y="12"/>
                    </a:cxn>
                    <a:cxn ang="0">
                      <a:pos x="211" y="15"/>
                    </a:cxn>
                    <a:cxn ang="0">
                      <a:pos x="226" y="42"/>
                    </a:cxn>
                    <a:cxn ang="0">
                      <a:pos x="199" y="38"/>
                    </a:cxn>
                    <a:cxn ang="0">
                      <a:pos x="192" y="31"/>
                    </a:cxn>
                    <a:cxn ang="0">
                      <a:pos x="199" y="19"/>
                    </a:cxn>
                    <a:cxn ang="0">
                      <a:pos x="188" y="23"/>
                    </a:cxn>
                    <a:cxn ang="0">
                      <a:pos x="203" y="50"/>
                    </a:cxn>
                    <a:cxn ang="0">
                      <a:pos x="177" y="50"/>
                    </a:cxn>
                    <a:cxn ang="0">
                      <a:pos x="169" y="38"/>
                    </a:cxn>
                    <a:cxn ang="0">
                      <a:pos x="177" y="27"/>
                    </a:cxn>
                    <a:cxn ang="0">
                      <a:pos x="162" y="31"/>
                    </a:cxn>
                    <a:cxn ang="0">
                      <a:pos x="177" y="57"/>
                    </a:cxn>
                    <a:cxn ang="0">
                      <a:pos x="150" y="57"/>
                    </a:cxn>
                    <a:cxn ang="0">
                      <a:pos x="143" y="46"/>
                    </a:cxn>
                    <a:cxn ang="0">
                      <a:pos x="150" y="34"/>
                    </a:cxn>
                    <a:cxn ang="0">
                      <a:pos x="139" y="42"/>
                    </a:cxn>
                    <a:cxn ang="0">
                      <a:pos x="154" y="65"/>
                    </a:cxn>
                    <a:cxn ang="0">
                      <a:pos x="128" y="65"/>
                    </a:cxn>
                    <a:cxn ang="0">
                      <a:pos x="120" y="53"/>
                    </a:cxn>
                    <a:cxn ang="0">
                      <a:pos x="128" y="42"/>
                    </a:cxn>
                    <a:cxn ang="0">
                      <a:pos x="117" y="50"/>
                    </a:cxn>
                    <a:cxn ang="0">
                      <a:pos x="128" y="72"/>
                    </a:cxn>
                    <a:cxn ang="0">
                      <a:pos x="102" y="69"/>
                    </a:cxn>
                    <a:cxn ang="0">
                      <a:pos x="98" y="61"/>
                    </a:cxn>
                    <a:cxn ang="0">
                      <a:pos x="105" y="50"/>
                    </a:cxn>
                    <a:cxn ang="0">
                      <a:pos x="90" y="57"/>
                    </a:cxn>
                    <a:cxn ang="0">
                      <a:pos x="105" y="80"/>
                    </a:cxn>
                    <a:cxn ang="0">
                      <a:pos x="79" y="80"/>
                    </a:cxn>
                    <a:cxn ang="0">
                      <a:pos x="71" y="69"/>
                    </a:cxn>
                    <a:cxn ang="0">
                      <a:pos x="79" y="61"/>
                    </a:cxn>
                    <a:cxn ang="0">
                      <a:pos x="64" y="65"/>
                    </a:cxn>
                    <a:cxn ang="0">
                      <a:pos x="79" y="88"/>
                    </a:cxn>
                    <a:cxn ang="0">
                      <a:pos x="53" y="88"/>
                    </a:cxn>
                    <a:cxn ang="0">
                      <a:pos x="45" y="76"/>
                    </a:cxn>
                    <a:cxn ang="0">
                      <a:pos x="53" y="69"/>
                    </a:cxn>
                    <a:cxn ang="0">
                      <a:pos x="41" y="72"/>
                    </a:cxn>
                    <a:cxn ang="0">
                      <a:pos x="56" y="95"/>
                    </a:cxn>
                    <a:cxn ang="0">
                      <a:pos x="30" y="95"/>
                    </a:cxn>
                    <a:cxn ang="0">
                      <a:pos x="23" y="84"/>
                    </a:cxn>
                    <a:cxn ang="0">
                      <a:pos x="30" y="76"/>
                    </a:cxn>
                    <a:cxn ang="0">
                      <a:pos x="19" y="80"/>
                    </a:cxn>
                    <a:cxn ang="0">
                      <a:pos x="34" y="103"/>
                    </a:cxn>
                    <a:cxn ang="0">
                      <a:pos x="4" y="103"/>
                    </a:cxn>
                    <a:cxn ang="0">
                      <a:pos x="0" y="91"/>
                    </a:cxn>
                    <a:cxn ang="0">
                      <a:pos x="7" y="84"/>
                    </a:cxn>
                  </a:cxnLst>
                  <a:rect l="0" t="0" r="r" b="b"/>
                  <a:pathLst>
                    <a:path w="275" h="110">
                      <a:moveTo>
                        <a:pt x="248" y="4"/>
                      </a:moveTo>
                      <a:lnTo>
                        <a:pt x="260" y="0"/>
                      </a:lnTo>
                      <a:lnTo>
                        <a:pt x="271" y="12"/>
                      </a:lnTo>
                      <a:lnTo>
                        <a:pt x="275" y="27"/>
                      </a:lnTo>
                      <a:lnTo>
                        <a:pt x="256" y="31"/>
                      </a:lnTo>
                      <a:lnTo>
                        <a:pt x="248" y="23"/>
                      </a:lnTo>
                      <a:lnTo>
                        <a:pt x="245" y="19"/>
                      </a:lnTo>
                      <a:lnTo>
                        <a:pt x="241" y="15"/>
                      </a:lnTo>
                      <a:lnTo>
                        <a:pt x="248" y="4"/>
                      </a:lnTo>
                      <a:lnTo>
                        <a:pt x="248" y="4"/>
                      </a:lnTo>
                      <a:close/>
                      <a:moveTo>
                        <a:pt x="226" y="12"/>
                      </a:moveTo>
                      <a:lnTo>
                        <a:pt x="237" y="8"/>
                      </a:lnTo>
                      <a:lnTo>
                        <a:pt x="245" y="19"/>
                      </a:lnTo>
                      <a:lnTo>
                        <a:pt x="252" y="34"/>
                      </a:lnTo>
                      <a:lnTo>
                        <a:pt x="230" y="38"/>
                      </a:lnTo>
                      <a:lnTo>
                        <a:pt x="226" y="34"/>
                      </a:lnTo>
                      <a:lnTo>
                        <a:pt x="222" y="27"/>
                      </a:lnTo>
                      <a:lnTo>
                        <a:pt x="218" y="23"/>
                      </a:lnTo>
                      <a:lnTo>
                        <a:pt x="226" y="12"/>
                      </a:lnTo>
                      <a:lnTo>
                        <a:pt x="226" y="12"/>
                      </a:lnTo>
                      <a:close/>
                      <a:moveTo>
                        <a:pt x="199" y="19"/>
                      </a:moveTo>
                      <a:lnTo>
                        <a:pt x="211" y="15"/>
                      </a:lnTo>
                      <a:lnTo>
                        <a:pt x="222" y="27"/>
                      </a:lnTo>
                      <a:lnTo>
                        <a:pt x="226" y="42"/>
                      </a:lnTo>
                      <a:lnTo>
                        <a:pt x="207" y="46"/>
                      </a:lnTo>
                      <a:lnTo>
                        <a:pt x="199" y="38"/>
                      </a:lnTo>
                      <a:lnTo>
                        <a:pt x="196" y="34"/>
                      </a:lnTo>
                      <a:lnTo>
                        <a:pt x="192" y="31"/>
                      </a:lnTo>
                      <a:lnTo>
                        <a:pt x="199" y="19"/>
                      </a:lnTo>
                      <a:lnTo>
                        <a:pt x="199" y="19"/>
                      </a:lnTo>
                      <a:close/>
                      <a:moveTo>
                        <a:pt x="177" y="27"/>
                      </a:moveTo>
                      <a:lnTo>
                        <a:pt x="188" y="23"/>
                      </a:lnTo>
                      <a:lnTo>
                        <a:pt x="196" y="34"/>
                      </a:lnTo>
                      <a:lnTo>
                        <a:pt x="203" y="50"/>
                      </a:lnTo>
                      <a:lnTo>
                        <a:pt x="181" y="53"/>
                      </a:lnTo>
                      <a:lnTo>
                        <a:pt x="177" y="50"/>
                      </a:lnTo>
                      <a:lnTo>
                        <a:pt x="173" y="42"/>
                      </a:lnTo>
                      <a:lnTo>
                        <a:pt x="169" y="38"/>
                      </a:lnTo>
                      <a:lnTo>
                        <a:pt x="177" y="27"/>
                      </a:lnTo>
                      <a:lnTo>
                        <a:pt x="177" y="27"/>
                      </a:lnTo>
                      <a:close/>
                      <a:moveTo>
                        <a:pt x="150" y="34"/>
                      </a:moveTo>
                      <a:lnTo>
                        <a:pt x="162" y="31"/>
                      </a:lnTo>
                      <a:lnTo>
                        <a:pt x="173" y="42"/>
                      </a:lnTo>
                      <a:lnTo>
                        <a:pt x="177" y="57"/>
                      </a:lnTo>
                      <a:lnTo>
                        <a:pt x="158" y="61"/>
                      </a:lnTo>
                      <a:lnTo>
                        <a:pt x="150" y="57"/>
                      </a:lnTo>
                      <a:lnTo>
                        <a:pt x="150" y="50"/>
                      </a:lnTo>
                      <a:lnTo>
                        <a:pt x="143" y="46"/>
                      </a:lnTo>
                      <a:lnTo>
                        <a:pt x="150" y="34"/>
                      </a:lnTo>
                      <a:lnTo>
                        <a:pt x="150" y="34"/>
                      </a:lnTo>
                      <a:close/>
                      <a:moveTo>
                        <a:pt x="128" y="42"/>
                      </a:moveTo>
                      <a:lnTo>
                        <a:pt x="139" y="42"/>
                      </a:lnTo>
                      <a:lnTo>
                        <a:pt x="150" y="50"/>
                      </a:lnTo>
                      <a:lnTo>
                        <a:pt x="154" y="65"/>
                      </a:lnTo>
                      <a:lnTo>
                        <a:pt x="132" y="69"/>
                      </a:lnTo>
                      <a:lnTo>
                        <a:pt x="128" y="65"/>
                      </a:lnTo>
                      <a:lnTo>
                        <a:pt x="124" y="57"/>
                      </a:lnTo>
                      <a:lnTo>
                        <a:pt x="120" y="53"/>
                      </a:lnTo>
                      <a:lnTo>
                        <a:pt x="128" y="42"/>
                      </a:lnTo>
                      <a:lnTo>
                        <a:pt x="128" y="42"/>
                      </a:lnTo>
                      <a:close/>
                      <a:moveTo>
                        <a:pt x="105" y="50"/>
                      </a:moveTo>
                      <a:lnTo>
                        <a:pt x="117" y="50"/>
                      </a:lnTo>
                      <a:lnTo>
                        <a:pt x="124" y="57"/>
                      </a:lnTo>
                      <a:lnTo>
                        <a:pt x="128" y="72"/>
                      </a:lnTo>
                      <a:lnTo>
                        <a:pt x="109" y="80"/>
                      </a:lnTo>
                      <a:lnTo>
                        <a:pt x="102" y="69"/>
                      </a:lnTo>
                      <a:lnTo>
                        <a:pt x="102" y="65"/>
                      </a:lnTo>
                      <a:lnTo>
                        <a:pt x="98" y="61"/>
                      </a:lnTo>
                      <a:lnTo>
                        <a:pt x="105" y="50"/>
                      </a:lnTo>
                      <a:lnTo>
                        <a:pt x="105" y="50"/>
                      </a:lnTo>
                      <a:close/>
                      <a:moveTo>
                        <a:pt x="79" y="61"/>
                      </a:moveTo>
                      <a:lnTo>
                        <a:pt x="90" y="57"/>
                      </a:lnTo>
                      <a:lnTo>
                        <a:pt x="102" y="65"/>
                      </a:lnTo>
                      <a:lnTo>
                        <a:pt x="105" y="80"/>
                      </a:lnTo>
                      <a:lnTo>
                        <a:pt x="83" y="88"/>
                      </a:lnTo>
                      <a:lnTo>
                        <a:pt x="79" y="80"/>
                      </a:lnTo>
                      <a:lnTo>
                        <a:pt x="75" y="72"/>
                      </a:lnTo>
                      <a:lnTo>
                        <a:pt x="71" y="69"/>
                      </a:lnTo>
                      <a:lnTo>
                        <a:pt x="79" y="61"/>
                      </a:lnTo>
                      <a:lnTo>
                        <a:pt x="79" y="61"/>
                      </a:lnTo>
                      <a:close/>
                      <a:moveTo>
                        <a:pt x="53" y="69"/>
                      </a:moveTo>
                      <a:lnTo>
                        <a:pt x="64" y="65"/>
                      </a:lnTo>
                      <a:lnTo>
                        <a:pt x="75" y="72"/>
                      </a:lnTo>
                      <a:lnTo>
                        <a:pt x="79" y="88"/>
                      </a:lnTo>
                      <a:lnTo>
                        <a:pt x="60" y="95"/>
                      </a:lnTo>
                      <a:lnTo>
                        <a:pt x="53" y="88"/>
                      </a:lnTo>
                      <a:lnTo>
                        <a:pt x="53" y="80"/>
                      </a:lnTo>
                      <a:lnTo>
                        <a:pt x="45" y="76"/>
                      </a:lnTo>
                      <a:lnTo>
                        <a:pt x="53" y="69"/>
                      </a:lnTo>
                      <a:lnTo>
                        <a:pt x="53" y="69"/>
                      </a:lnTo>
                      <a:close/>
                      <a:moveTo>
                        <a:pt x="30" y="76"/>
                      </a:moveTo>
                      <a:lnTo>
                        <a:pt x="41" y="72"/>
                      </a:lnTo>
                      <a:lnTo>
                        <a:pt x="53" y="80"/>
                      </a:lnTo>
                      <a:lnTo>
                        <a:pt x="56" y="95"/>
                      </a:lnTo>
                      <a:lnTo>
                        <a:pt x="38" y="103"/>
                      </a:lnTo>
                      <a:lnTo>
                        <a:pt x="30" y="95"/>
                      </a:lnTo>
                      <a:lnTo>
                        <a:pt x="26" y="88"/>
                      </a:lnTo>
                      <a:lnTo>
                        <a:pt x="23" y="84"/>
                      </a:lnTo>
                      <a:lnTo>
                        <a:pt x="30" y="76"/>
                      </a:lnTo>
                      <a:lnTo>
                        <a:pt x="30" y="76"/>
                      </a:lnTo>
                      <a:close/>
                      <a:moveTo>
                        <a:pt x="7" y="84"/>
                      </a:moveTo>
                      <a:lnTo>
                        <a:pt x="19" y="80"/>
                      </a:lnTo>
                      <a:lnTo>
                        <a:pt x="26" y="88"/>
                      </a:lnTo>
                      <a:lnTo>
                        <a:pt x="34" y="103"/>
                      </a:lnTo>
                      <a:lnTo>
                        <a:pt x="11" y="110"/>
                      </a:lnTo>
                      <a:lnTo>
                        <a:pt x="4" y="103"/>
                      </a:lnTo>
                      <a:lnTo>
                        <a:pt x="4" y="95"/>
                      </a:lnTo>
                      <a:lnTo>
                        <a:pt x="0" y="91"/>
                      </a:lnTo>
                      <a:lnTo>
                        <a:pt x="7" y="84"/>
                      </a:lnTo>
                      <a:lnTo>
                        <a:pt x="7" y="84"/>
                      </a:lnTo>
                      <a:close/>
                    </a:path>
                  </a:pathLst>
                </a:custGeom>
                <a:solidFill>
                  <a:srgbClr val="F4F4D1"/>
                </a:solidFill>
                <a:ln w="9525">
                  <a:noFill/>
                  <a:round/>
                  <a:headEnd/>
                  <a:tailEnd/>
                </a:ln>
              </p:spPr>
              <p:txBody>
                <a:bodyPr/>
                <a:lstStyle/>
                <a:p>
                  <a:endParaRPr lang="en-US"/>
                </a:p>
              </p:txBody>
            </p:sp>
            <p:sp>
              <p:nvSpPr>
                <p:cNvPr id="388428" name="Freeform 332"/>
                <p:cNvSpPr>
                  <a:spLocks noChangeAspect="1"/>
                </p:cNvSpPr>
                <p:nvPr/>
              </p:nvSpPr>
              <p:spPr bwMode="auto">
                <a:xfrm>
                  <a:off x="1425" y="3089"/>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8429" name="Freeform 333"/>
                <p:cNvSpPr>
                  <a:spLocks noChangeAspect="1"/>
                </p:cNvSpPr>
                <p:nvPr/>
              </p:nvSpPr>
              <p:spPr bwMode="auto">
                <a:xfrm>
                  <a:off x="1402" y="3097"/>
                  <a:ext cx="34" cy="30"/>
                </a:xfrm>
                <a:custGeom>
                  <a:avLst/>
                  <a:gdLst/>
                  <a:ahLst/>
                  <a:cxnLst>
                    <a:cxn ang="0">
                      <a:pos x="8" y="4"/>
                    </a:cxn>
                    <a:cxn ang="0">
                      <a:pos x="19" y="0"/>
                    </a:cxn>
                    <a:cxn ang="0">
                      <a:pos x="30" y="11"/>
                    </a:cxn>
                    <a:cxn ang="0">
                      <a:pos x="34" y="26"/>
                    </a:cxn>
                    <a:cxn ang="0">
                      <a:pos x="12" y="30"/>
                    </a:cxn>
                    <a:cxn ang="0">
                      <a:pos x="8" y="26"/>
                    </a:cxn>
                    <a:cxn ang="0">
                      <a:pos x="4" y="19"/>
                    </a:cxn>
                    <a:cxn ang="0">
                      <a:pos x="0" y="15"/>
                    </a:cxn>
                    <a:cxn ang="0">
                      <a:pos x="8" y="4"/>
                    </a:cxn>
                  </a:cxnLst>
                  <a:rect l="0" t="0" r="r" b="b"/>
                  <a:pathLst>
                    <a:path w="34" h="30">
                      <a:moveTo>
                        <a:pt x="8" y="4"/>
                      </a:moveTo>
                      <a:lnTo>
                        <a:pt x="19" y="0"/>
                      </a:lnTo>
                      <a:lnTo>
                        <a:pt x="30" y="11"/>
                      </a:lnTo>
                      <a:lnTo>
                        <a:pt x="34" y="26"/>
                      </a:lnTo>
                      <a:lnTo>
                        <a:pt x="12" y="30"/>
                      </a:lnTo>
                      <a:lnTo>
                        <a:pt x="8" y="26"/>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8430" name="Freeform 334"/>
                <p:cNvSpPr>
                  <a:spLocks noChangeAspect="1"/>
                </p:cNvSpPr>
                <p:nvPr/>
              </p:nvSpPr>
              <p:spPr bwMode="auto">
                <a:xfrm>
                  <a:off x="1376" y="3104"/>
                  <a:ext cx="34" cy="31"/>
                </a:xfrm>
                <a:custGeom>
                  <a:avLst/>
                  <a:gdLst/>
                  <a:ahLst/>
                  <a:cxnLst>
                    <a:cxn ang="0">
                      <a:pos x="7" y="4"/>
                    </a:cxn>
                    <a:cxn ang="0">
                      <a:pos x="19" y="0"/>
                    </a:cxn>
                    <a:cxn ang="0">
                      <a:pos x="30" y="12"/>
                    </a:cxn>
                    <a:cxn ang="0">
                      <a:pos x="34" y="27"/>
                    </a:cxn>
                    <a:cxn ang="0">
                      <a:pos x="15" y="31"/>
                    </a:cxn>
                    <a:cxn ang="0">
                      <a:pos x="7" y="23"/>
                    </a:cxn>
                    <a:cxn ang="0">
                      <a:pos x="4" y="19"/>
                    </a:cxn>
                    <a:cxn ang="0">
                      <a:pos x="0" y="16"/>
                    </a:cxn>
                    <a:cxn ang="0">
                      <a:pos x="7" y="4"/>
                    </a:cxn>
                  </a:cxnLst>
                  <a:rect l="0" t="0" r="r" b="b"/>
                  <a:pathLst>
                    <a:path w="34" h="31">
                      <a:moveTo>
                        <a:pt x="7" y="4"/>
                      </a:moveTo>
                      <a:lnTo>
                        <a:pt x="19" y="0"/>
                      </a:lnTo>
                      <a:lnTo>
                        <a:pt x="30" y="12"/>
                      </a:lnTo>
                      <a:lnTo>
                        <a:pt x="34" y="27"/>
                      </a:lnTo>
                      <a:lnTo>
                        <a:pt x="15" y="31"/>
                      </a:lnTo>
                      <a:lnTo>
                        <a:pt x="7" y="23"/>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88431" name="Freeform 335"/>
                <p:cNvSpPr>
                  <a:spLocks noChangeAspect="1"/>
                </p:cNvSpPr>
                <p:nvPr/>
              </p:nvSpPr>
              <p:spPr bwMode="auto">
                <a:xfrm>
                  <a:off x="1353" y="3112"/>
                  <a:ext cx="34" cy="30"/>
                </a:xfrm>
                <a:custGeom>
                  <a:avLst/>
                  <a:gdLst/>
                  <a:ahLst/>
                  <a:cxnLst>
                    <a:cxn ang="0">
                      <a:pos x="8" y="4"/>
                    </a:cxn>
                    <a:cxn ang="0">
                      <a:pos x="19" y="0"/>
                    </a:cxn>
                    <a:cxn ang="0">
                      <a:pos x="30" y="11"/>
                    </a:cxn>
                    <a:cxn ang="0">
                      <a:pos x="34" y="27"/>
                    </a:cxn>
                    <a:cxn ang="0">
                      <a:pos x="15" y="30"/>
                    </a:cxn>
                    <a:cxn ang="0">
                      <a:pos x="8" y="27"/>
                    </a:cxn>
                    <a:cxn ang="0">
                      <a:pos x="4" y="19"/>
                    </a:cxn>
                    <a:cxn ang="0">
                      <a:pos x="0" y="15"/>
                    </a:cxn>
                    <a:cxn ang="0">
                      <a:pos x="8" y="4"/>
                    </a:cxn>
                  </a:cxnLst>
                  <a:rect l="0" t="0" r="r" b="b"/>
                  <a:pathLst>
                    <a:path w="34" h="30">
                      <a:moveTo>
                        <a:pt x="8" y="4"/>
                      </a:moveTo>
                      <a:lnTo>
                        <a:pt x="19" y="0"/>
                      </a:lnTo>
                      <a:lnTo>
                        <a:pt x="30" y="11"/>
                      </a:lnTo>
                      <a:lnTo>
                        <a:pt x="34" y="27"/>
                      </a:lnTo>
                      <a:lnTo>
                        <a:pt x="15" y="30"/>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8432" name="Freeform 336"/>
                <p:cNvSpPr>
                  <a:spLocks noChangeAspect="1"/>
                </p:cNvSpPr>
                <p:nvPr/>
              </p:nvSpPr>
              <p:spPr bwMode="auto">
                <a:xfrm>
                  <a:off x="1327" y="3120"/>
                  <a:ext cx="34" cy="34"/>
                </a:xfrm>
                <a:custGeom>
                  <a:avLst/>
                  <a:gdLst/>
                  <a:ahLst/>
                  <a:cxnLst>
                    <a:cxn ang="0">
                      <a:pos x="7" y="3"/>
                    </a:cxn>
                    <a:cxn ang="0">
                      <a:pos x="23" y="0"/>
                    </a:cxn>
                    <a:cxn ang="0">
                      <a:pos x="30" y="11"/>
                    </a:cxn>
                    <a:cxn ang="0">
                      <a:pos x="34" y="26"/>
                    </a:cxn>
                    <a:cxn ang="0">
                      <a:pos x="15" y="34"/>
                    </a:cxn>
                    <a:cxn ang="0">
                      <a:pos x="7" y="26"/>
                    </a:cxn>
                    <a:cxn ang="0">
                      <a:pos x="7" y="19"/>
                    </a:cxn>
                    <a:cxn ang="0">
                      <a:pos x="0" y="15"/>
                    </a:cxn>
                    <a:cxn ang="0">
                      <a:pos x="7" y="3"/>
                    </a:cxn>
                  </a:cxnLst>
                  <a:rect l="0" t="0" r="r" b="b"/>
                  <a:pathLst>
                    <a:path w="34" h="34">
                      <a:moveTo>
                        <a:pt x="7" y="3"/>
                      </a:moveTo>
                      <a:lnTo>
                        <a:pt x="23" y="0"/>
                      </a:lnTo>
                      <a:lnTo>
                        <a:pt x="30" y="11"/>
                      </a:lnTo>
                      <a:lnTo>
                        <a:pt x="34" y="26"/>
                      </a:lnTo>
                      <a:lnTo>
                        <a:pt x="15" y="34"/>
                      </a:lnTo>
                      <a:lnTo>
                        <a:pt x="7"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88433" name="Freeform 337"/>
                <p:cNvSpPr>
                  <a:spLocks noChangeAspect="1"/>
                </p:cNvSpPr>
                <p:nvPr/>
              </p:nvSpPr>
              <p:spPr bwMode="auto">
                <a:xfrm>
                  <a:off x="1304" y="3127"/>
                  <a:ext cx="34" cy="34"/>
                </a:xfrm>
                <a:custGeom>
                  <a:avLst/>
                  <a:gdLst/>
                  <a:ahLst/>
                  <a:cxnLst>
                    <a:cxn ang="0">
                      <a:pos x="8" y="4"/>
                    </a:cxn>
                    <a:cxn ang="0">
                      <a:pos x="19" y="0"/>
                    </a:cxn>
                    <a:cxn ang="0">
                      <a:pos x="30" y="12"/>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2"/>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8434" name="Freeform 338"/>
                <p:cNvSpPr>
                  <a:spLocks noChangeAspect="1"/>
                </p:cNvSpPr>
                <p:nvPr/>
              </p:nvSpPr>
              <p:spPr bwMode="auto">
                <a:xfrm>
                  <a:off x="1278" y="3135"/>
                  <a:ext cx="38" cy="34"/>
                </a:xfrm>
                <a:custGeom>
                  <a:avLst/>
                  <a:gdLst/>
                  <a:ahLst/>
                  <a:cxnLst>
                    <a:cxn ang="0">
                      <a:pos x="11" y="4"/>
                    </a:cxn>
                    <a:cxn ang="0">
                      <a:pos x="23" y="0"/>
                    </a:cxn>
                    <a:cxn ang="0">
                      <a:pos x="30" y="11"/>
                    </a:cxn>
                    <a:cxn ang="0">
                      <a:pos x="38" y="26"/>
                    </a:cxn>
                    <a:cxn ang="0">
                      <a:pos x="15" y="34"/>
                    </a:cxn>
                    <a:cxn ang="0">
                      <a:pos x="8" y="26"/>
                    </a:cxn>
                    <a:cxn ang="0">
                      <a:pos x="8" y="19"/>
                    </a:cxn>
                    <a:cxn ang="0">
                      <a:pos x="0" y="15"/>
                    </a:cxn>
                    <a:cxn ang="0">
                      <a:pos x="11" y="4"/>
                    </a:cxn>
                  </a:cxnLst>
                  <a:rect l="0" t="0" r="r" b="b"/>
                  <a:pathLst>
                    <a:path w="38" h="34">
                      <a:moveTo>
                        <a:pt x="11" y="4"/>
                      </a:moveTo>
                      <a:lnTo>
                        <a:pt x="23" y="0"/>
                      </a:lnTo>
                      <a:lnTo>
                        <a:pt x="30" y="11"/>
                      </a:lnTo>
                      <a:lnTo>
                        <a:pt x="38" y="26"/>
                      </a:lnTo>
                      <a:lnTo>
                        <a:pt x="15" y="34"/>
                      </a:lnTo>
                      <a:lnTo>
                        <a:pt x="8" y="26"/>
                      </a:lnTo>
                      <a:lnTo>
                        <a:pt x="8" y="19"/>
                      </a:lnTo>
                      <a:lnTo>
                        <a:pt x="0" y="15"/>
                      </a:lnTo>
                      <a:lnTo>
                        <a:pt x="11" y="4"/>
                      </a:lnTo>
                    </a:path>
                  </a:pathLst>
                </a:custGeom>
                <a:noFill/>
                <a:ln w="6350">
                  <a:solidFill>
                    <a:srgbClr val="000000"/>
                  </a:solidFill>
                  <a:prstDash val="solid"/>
                  <a:round/>
                  <a:headEnd/>
                  <a:tailEnd/>
                </a:ln>
              </p:spPr>
              <p:txBody>
                <a:bodyPr/>
                <a:lstStyle/>
                <a:p>
                  <a:endParaRPr lang="en-US"/>
                </a:p>
              </p:txBody>
            </p:sp>
            <p:sp>
              <p:nvSpPr>
                <p:cNvPr id="388435" name="Freeform 339"/>
                <p:cNvSpPr>
                  <a:spLocks noChangeAspect="1"/>
                </p:cNvSpPr>
                <p:nvPr/>
              </p:nvSpPr>
              <p:spPr bwMode="auto">
                <a:xfrm>
                  <a:off x="1255" y="3142"/>
                  <a:ext cx="34" cy="35"/>
                </a:xfrm>
                <a:custGeom>
                  <a:avLst/>
                  <a:gdLst/>
                  <a:ahLst/>
                  <a:cxnLst>
                    <a:cxn ang="0">
                      <a:pos x="8" y="4"/>
                    </a:cxn>
                    <a:cxn ang="0">
                      <a:pos x="19" y="0"/>
                    </a:cxn>
                    <a:cxn ang="0">
                      <a:pos x="31" y="12"/>
                    </a:cxn>
                    <a:cxn ang="0">
                      <a:pos x="34" y="27"/>
                    </a:cxn>
                    <a:cxn ang="0">
                      <a:pos x="15" y="35"/>
                    </a:cxn>
                    <a:cxn ang="0">
                      <a:pos x="8" y="27"/>
                    </a:cxn>
                    <a:cxn ang="0">
                      <a:pos x="4" y="19"/>
                    </a:cxn>
                    <a:cxn ang="0">
                      <a:pos x="0" y="16"/>
                    </a:cxn>
                    <a:cxn ang="0">
                      <a:pos x="8" y="4"/>
                    </a:cxn>
                  </a:cxnLst>
                  <a:rect l="0" t="0" r="r" b="b"/>
                  <a:pathLst>
                    <a:path w="34" h="35">
                      <a:moveTo>
                        <a:pt x="8" y="4"/>
                      </a:moveTo>
                      <a:lnTo>
                        <a:pt x="19" y="0"/>
                      </a:lnTo>
                      <a:lnTo>
                        <a:pt x="31" y="12"/>
                      </a:lnTo>
                      <a:lnTo>
                        <a:pt x="34" y="27"/>
                      </a:lnTo>
                      <a:lnTo>
                        <a:pt x="15" y="35"/>
                      </a:lnTo>
                      <a:lnTo>
                        <a:pt x="8"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88436" name="Freeform 340"/>
                <p:cNvSpPr>
                  <a:spLocks noChangeAspect="1"/>
                </p:cNvSpPr>
                <p:nvPr/>
              </p:nvSpPr>
              <p:spPr bwMode="auto">
                <a:xfrm>
                  <a:off x="1233" y="3154"/>
                  <a:ext cx="30" cy="26"/>
                </a:xfrm>
                <a:custGeom>
                  <a:avLst/>
                  <a:gdLst/>
                  <a:ahLst/>
                  <a:cxnLst>
                    <a:cxn ang="0">
                      <a:pos x="7" y="0"/>
                    </a:cxn>
                    <a:cxn ang="0">
                      <a:pos x="19" y="0"/>
                    </a:cxn>
                    <a:cxn ang="0">
                      <a:pos x="26" y="7"/>
                    </a:cxn>
                    <a:cxn ang="0">
                      <a:pos x="30" y="23"/>
                    </a:cxn>
                    <a:cxn ang="0">
                      <a:pos x="11" y="26"/>
                    </a:cxn>
                    <a:cxn ang="0">
                      <a:pos x="4" y="23"/>
                    </a:cxn>
                    <a:cxn ang="0">
                      <a:pos x="4" y="15"/>
                    </a:cxn>
                    <a:cxn ang="0">
                      <a:pos x="0" y="11"/>
                    </a:cxn>
                    <a:cxn ang="0">
                      <a:pos x="7" y="0"/>
                    </a:cxn>
                  </a:cxnLst>
                  <a:rect l="0" t="0" r="r" b="b"/>
                  <a:pathLst>
                    <a:path w="30" h="26">
                      <a:moveTo>
                        <a:pt x="7" y="0"/>
                      </a:moveTo>
                      <a:lnTo>
                        <a:pt x="19" y="0"/>
                      </a:lnTo>
                      <a:lnTo>
                        <a:pt x="26" y="7"/>
                      </a:lnTo>
                      <a:lnTo>
                        <a:pt x="30" y="23"/>
                      </a:lnTo>
                      <a:lnTo>
                        <a:pt x="11" y="26"/>
                      </a:lnTo>
                      <a:lnTo>
                        <a:pt x="4" y="23"/>
                      </a:lnTo>
                      <a:lnTo>
                        <a:pt x="4"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88437" name="Freeform 341"/>
                <p:cNvSpPr>
                  <a:spLocks noChangeAspect="1"/>
                </p:cNvSpPr>
                <p:nvPr/>
              </p:nvSpPr>
              <p:spPr bwMode="auto">
                <a:xfrm>
                  <a:off x="1207" y="3161"/>
                  <a:ext cx="33" cy="31"/>
                </a:xfrm>
                <a:custGeom>
                  <a:avLst/>
                  <a:gdLst/>
                  <a:ahLst/>
                  <a:cxnLst>
                    <a:cxn ang="0">
                      <a:pos x="7" y="4"/>
                    </a:cxn>
                    <a:cxn ang="0">
                      <a:pos x="18" y="0"/>
                    </a:cxn>
                    <a:cxn ang="0">
                      <a:pos x="30" y="8"/>
                    </a:cxn>
                    <a:cxn ang="0">
                      <a:pos x="33" y="23"/>
                    </a:cxn>
                    <a:cxn ang="0">
                      <a:pos x="15" y="31"/>
                    </a:cxn>
                    <a:cxn ang="0">
                      <a:pos x="7" y="23"/>
                    </a:cxn>
                    <a:cxn ang="0">
                      <a:pos x="3" y="16"/>
                    </a:cxn>
                    <a:cxn ang="0">
                      <a:pos x="0" y="12"/>
                    </a:cxn>
                    <a:cxn ang="0">
                      <a:pos x="7" y="4"/>
                    </a:cxn>
                  </a:cxnLst>
                  <a:rect l="0" t="0" r="r" b="b"/>
                  <a:pathLst>
                    <a:path w="33" h="31">
                      <a:moveTo>
                        <a:pt x="7" y="4"/>
                      </a:moveTo>
                      <a:lnTo>
                        <a:pt x="18" y="0"/>
                      </a:lnTo>
                      <a:lnTo>
                        <a:pt x="30" y="8"/>
                      </a:lnTo>
                      <a:lnTo>
                        <a:pt x="33" y="23"/>
                      </a:lnTo>
                      <a:lnTo>
                        <a:pt x="15" y="31"/>
                      </a:lnTo>
                      <a:lnTo>
                        <a:pt x="7" y="23"/>
                      </a:lnTo>
                      <a:lnTo>
                        <a:pt x="3"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8438" name="Freeform 342"/>
                <p:cNvSpPr>
                  <a:spLocks noChangeAspect="1"/>
                </p:cNvSpPr>
                <p:nvPr/>
              </p:nvSpPr>
              <p:spPr bwMode="auto">
                <a:xfrm>
                  <a:off x="1184" y="3169"/>
                  <a:ext cx="34" cy="30"/>
                </a:xfrm>
                <a:custGeom>
                  <a:avLst/>
                  <a:gdLst/>
                  <a:ahLst/>
                  <a:cxnLst>
                    <a:cxn ang="0">
                      <a:pos x="7" y="4"/>
                    </a:cxn>
                    <a:cxn ang="0">
                      <a:pos x="19" y="0"/>
                    </a:cxn>
                    <a:cxn ang="0">
                      <a:pos x="26" y="8"/>
                    </a:cxn>
                    <a:cxn ang="0">
                      <a:pos x="34" y="23"/>
                    </a:cxn>
                    <a:cxn ang="0">
                      <a:pos x="11" y="30"/>
                    </a:cxn>
                    <a:cxn ang="0">
                      <a:pos x="7" y="23"/>
                    </a:cxn>
                    <a:cxn ang="0">
                      <a:pos x="4" y="15"/>
                    </a:cxn>
                    <a:cxn ang="0">
                      <a:pos x="0" y="11"/>
                    </a:cxn>
                    <a:cxn ang="0">
                      <a:pos x="7" y="4"/>
                    </a:cxn>
                  </a:cxnLst>
                  <a:rect l="0" t="0" r="r" b="b"/>
                  <a:pathLst>
                    <a:path w="34" h="30">
                      <a:moveTo>
                        <a:pt x="7" y="4"/>
                      </a:moveTo>
                      <a:lnTo>
                        <a:pt x="19" y="0"/>
                      </a:lnTo>
                      <a:lnTo>
                        <a:pt x="26" y="8"/>
                      </a:lnTo>
                      <a:lnTo>
                        <a:pt x="34" y="23"/>
                      </a:lnTo>
                      <a:lnTo>
                        <a:pt x="11"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8439" name="Freeform 343"/>
                <p:cNvSpPr>
                  <a:spLocks noChangeAspect="1" noEditPoints="1"/>
                </p:cNvSpPr>
                <p:nvPr/>
              </p:nvSpPr>
              <p:spPr bwMode="auto">
                <a:xfrm>
                  <a:off x="1184" y="3093"/>
                  <a:ext cx="256" cy="106"/>
                </a:xfrm>
                <a:custGeom>
                  <a:avLst/>
                  <a:gdLst/>
                  <a:ahLst/>
                  <a:cxnLst>
                    <a:cxn ang="0">
                      <a:pos x="256" y="27"/>
                    </a:cxn>
                    <a:cxn ang="0">
                      <a:pos x="245" y="11"/>
                    </a:cxn>
                    <a:cxn ang="0">
                      <a:pos x="248" y="0"/>
                    </a:cxn>
                    <a:cxn ang="0">
                      <a:pos x="256" y="8"/>
                    </a:cxn>
                    <a:cxn ang="0">
                      <a:pos x="230" y="34"/>
                    </a:cxn>
                    <a:cxn ang="0">
                      <a:pos x="222" y="19"/>
                    </a:cxn>
                    <a:cxn ang="0">
                      <a:pos x="226" y="8"/>
                    </a:cxn>
                    <a:cxn ang="0">
                      <a:pos x="233" y="19"/>
                    </a:cxn>
                    <a:cxn ang="0">
                      <a:pos x="207" y="42"/>
                    </a:cxn>
                    <a:cxn ang="0">
                      <a:pos x="199" y="30"/>
                    </a:cxn>
                    <a:cxn ang="0">
                      <a:pos x="199" y="15"/>
                    </a:cxn>
                    <a:cxn ang="0">
                      <a:pos x="211" y="27"/>
                    </a:cxn>
                    <a:cxn ang="0">
                      <a:pos x="181" y="49"/>
                    </a:cxn>
                    <a:cxn ang="0">
                      <a:pos x="173" y="38"/>
                    </a:cxn>
                    <a:cxn ang="0">
                      <a:pos x="177" y="23"/>
                    </a:cxn>
                    <a:cxn ang="0">
                      <a:pos x="184" y="34"/>
                    </a:cxn>
                    <a:cxn ang="0">
                      <a:pos x="158" y="57"/>
                    </a:cxn>
                    <a:cxn ang="0">
                      <a:pos x="150" y="46"/>
                    </a:cxn>
                    <a:cxn ang="0">
                      <a:pos x="150" y="30"/>
                    </a:cxn>
                    <a:cxn ang="0">
                      <a:pos x="162" y="42"/>
                    </a:cxn>
                    <a:cxn ang="0">
                      <a:pos x="135" y="65"/>
                    </a:cxn>
                    <a:cxn ang="0">
                      <a:pos x="124" y="53"/>
                    </a:cxn>
                    <a:cxn ang="0">
                      <a:pos x="128" y="38"/>
                    </a:cxn>
                    <a:cxn ang="0">
                      <a:pos x="135" y="49"/>
                    </a:cxn>
                    <a:cxn ang="0">
                      <a:pos x="109" y="72"/>
                    </a:cxn>
                    <a:cxn ang="0">
                      <a:pos x="102" y="61"/>
                    </a:cxn>
                    <a:cxn ang="0">
                      <a:pos x="105" y="46"/>
                    </a:cxn>
                    <a:cxn ang="0">
                      <a:pos x="113" y="57"/>
                    </a:cxn>
                    <a:cxn ang="0">
                      <a:pos x="86" y="80"/>
                    </a:cxn>
                    <a:cxn ang="0">
                      <a:pos x="75" y="68"/>
                    </a:cxn>
                    <a:cxn ang="0">
                      <a:pos x="79" y="57"/>
                    </a:cxn>
                    <a:cxn ang="0">
                      <a:pos x="86" y="65"/>
                    </a:cxn>
                    <a:cxn ang="0">
                      <a:pos x="60" y="91"/>
                    </a:cxn>
                    <a:cxn ang="0">
                      <a:pos x="53" y="76"/>
                    </a:cxn>
                    <a:cxn ang="0">
                      <a:pos x="56" y="65"/>
                    </a:cxn>
                    <a:cxn ang="0">
                      <a:pos x="64" y="72"/>
                    </a:cxn>
                    <a:cxn ang="0">
                      <a:pos x="38" y="99"/>
                    </a:cxn>
                    <a:cxn ang="0">
                      <a:pos x="30" y="84"/>
                    </a:cxn>
                    <a:cxn ang="0">
                      <a:pos x="30" y="72"/>
                    </a:cxn>
                    <a:cxn ang="0">
                      <a:pos x="41" y="80"/>
                    </a:cxn>
                    <a:cxn ang="0">
                      <a:pos x="11" y="106"/>
                    </a:cxn>
                    <a:cxn ang="0">
                      <a:pos x="4" y="91"/>
                    </a:cxn>
                    <a:cxn ang="0">
                      <a:pos x="7" y="80"/>
                    </a:cxn>
                    <a:cxn ang="0">
                      <a:pos x="15" y="87"/>
                    </a:cxn>
                  </a:cxnLst>
                  <a:rect l="0" t="0" r="r" b="b"/>
                  <a:pathLst>
                    <a:path w="256" h="106">
                      <a:moveTo>
                        <a:pt x="256" y="8"/>
                      </a:moveTo>
                      <a:lnTo>
                        <a:pt x="256" y="27"/>
                      </a:lnTo>
                      <a:lnTo>
                        <a:pt x="248" y="19"/>
                      </a:lnTo>
                      <a:lnTo>
                        <a:pt x="245" y="11"/>
                      </a:lnTo>
                      <a:lnTo>
                        <a:pt x="241" y="8"/>
                      </a:lnTo>
                      <a:lnTo>
                        <a:pt x="248" y="0"/>
                      </a:lnTo>
                      <a:lnTo>
                        <a:pt x="256" y="8"/>
                      </a:lnTo>
                      <a:lnTo>
                        <a:pt x="256" y="8"/>
                      </a:lnTo>
                      <a:close/>
                      <a:moveTo>
                        <a:pt x="233" y="19"/>
                      </a:moveTo>
                      <a:lnTo>
                        <a:pt x="230" y="34"/>
                      </a:lnTo>
                      <a:lnTo>
                        <a:pt x="226" y="27"/>
                      </a:lnTo>
                      <a:lnTo>
                        <a:pt x="222" y="19"/>
                      </a:lnTo>
                      <a:lnTo>
                        <a:pt x="218" y="19"/>
                      </a:lnTo>
                      <a:lnTo>
                        <a:pt x="226" y="8"/>
                      </a:lnTo>
                      <a:lnTo>
                        <a:pt x="233" y="19"/>
                      </a:lnTo>
                      <a:lnTo>
                        <a:pt x="233" y="19"/>
                      </a:lnTo>
                      <a:close/>
                      <a:moveTo>
                        <a:pt x="211" y="27"/>
                      </a:moveTo>
                      <a:lnTo>
                        <a:pt x="207" y="42"/>
                      </a:lnTo>
                      <a:lnTo>
                        <a:pt x="199" y="34"/>
                      </a:lnTo>
                      <a:lnTo>
                        <a:pt x="199" y="30"/>
                      </a:lnTo>
                      <a:lnTo>
                        <a:pt x="192" y="27"/>
                      </a:lnTo>
                      <a:lnTo>
                        <a:pt x="199" y="15"/>
                      </a:lnTo>
                      <a:lnTo>
                        <a:pt x="211" y="27"/>
                      </a:lnTo>
                      <a:lnTo>
                        <a:pt x="211" y="27"/>
                      </a:lnTo>
                      <a:close/>
                      <a:moveTo>
                        <a:pt x="184" y="34"/>
                      </a:moveTo>
                      <a:lnTo>
                        <a:pt x="181" y="49"/>
                      </a:lnTo>
                      <a:lnTo>
                        <a:pt x="177" y="46"/>
                      </a:lnTo>
                      <a:lnTo>
                        <a:pt x="173" y="38"/>
                      </a:lnTo>
                      <a:lnTo>
                        <a:pt x="169" y="34"/>
                      </a:lnTo>
                      <a:lnTo>
                        <a:pt x="177" y="23"/>
                      </a:lnTo>
                      <a:lnTo>
                        <a:pt x="184" y="34"/>
                      </a:lnTo>
                      <a:lnTo>
                        <a:pt x="184" y="34"/>
                      </a:lnTo>
                      <a:close/>
                      <a:moveTo>
                        <a:pt x="162" y="42"/>
                      </a:moveTo>
                      <a:lnTo>
                        <a:pt x="158" y="57"/>
                      </a:lnTo>
                      <a:lnTo>
                        <a:pt x="150" y="49"/>
                      </a:lnTo>
                      <a:lnTo>
                        <a:pt x="150" y="46"/>
                      </a:lnTo>
                      <a:lnTo>
                        <a:pt x="147" y="42"/>
                      </a:lnTo>
                      <a:lnTo>
                        <a:pt x="150" y="30"/>
                      </a:lnTo>
                      <a:lnTo>
                        <a:pt x="162" y="42"/>
                      </a:lnTo>
                      <a:lnTo>
                        <a:pt x="162" y="42"/>
                      </a:lnTo>
                      <a:close/>
                      <a:moveTo>
                        <a:pt x="135" y="49"/>
                      </a:moveTo>
                      <a:lnTo>
                        <a:pt x="135" y="65"/>
                      </a:lnTo>
                      <a:lnTo>
                        <a:pt x="128" y="57"/>
                      </a:lnTo>
                      <a:lnTo>
                        <a:pt x="124" y="53"/>
                      </a:lnTo>
                      <a:lnTo>
                        <a:pt x="120" y="49"/>
                      </a:lnTo>
                      <a:lnTo>
                        <a:pt x="128" y="38"/>
                      </a:lnTo>
                      <a:lnTo>
                        <a:pt x="135" y="49"/>
                      </a:lnTo>
                      <a:lnTo>
                        <a:pt x="135" y="49"/>
                      </a:lnTo>
                      <a:close/>
                      <a:moveTo>
                        <a:pt x="113" y="57"/>
                      </a:moveTo>
                      <a:lnTo>
                        <a:pt x="109" y="72"/>
                      </a:lnTo>
                      <a:lnTo>
                        <a:pt x="102" y="65"/>
                      </a:lnTo>
                      <a:lnTo>
                        <a:pt x="102" y="61"/>
                      </a:lnTo>
                      <a:lnTo>
                        <a:pt x="98" y="57"/>
                      </a:lnTo>
                      <a:lnTo>
                        <a:pt x="105" y="46"/>
                      </a:lnTo>
                      <a:lnTo>
                        <a:pt x="113" y="57"/>
                      </a:lnTo>
                      <a:lnTo>
                        <a:pt x="113" y="57"/>
                      </a:lnTo>
                      <a:close/>
                      <a:moveTo>
                        <a:pt x="86" y="65"/>
                      </a:moveTo>
                      <a:lnTo>
                        <a:pt x="86" y="80"/>
                      </a:lnTo>
                      <a:lnTo>
                        <a:pt x="79" y="72"/>
                      </a:lnTo>
                      <a:lnTo>
                        <a:pt x="75" y="68"/>
                      </a:lnTo>
                      <a:lnTo>
                        <a:pt x="71" y="65"/>
                      </a:lnTo>
                      <a:lnTo>
                        <a:pt x="79" y="57"/>
                      </a:lnTo>
                      <a:lnTo>
                        <a:pt x="86" y="65"/>
                      </a:lnTo>
                      <a:lnTo>
                        <a:pt x="86" y="65"/>
                      </a:lnTo>
                      <a:close/>
                      <a:moveTo>
                        <a:pt x="64" y="72"/>
                      </a:moveTo>
                      <a:lnTo>
                        <a:pt x="60" y="91"/>
                      </a:lnTo>
                      <a:lnTo>
                        <a:pt x="53" y="84"/>
                      </a:lnTo>
                      <a:lnTo>
                        <a:pt x="53" y="76"/>
                      </a:lnTo>
                      <a:lnTo>
                        <a:pt x="49" y="72"/>
                      </a:lnTo>
                      <a:lnTo>
                        <a:pt x="56" y="65"/>
                      </a:lnTo>
                      <a:lnTo>
                        <a:pt x="64" y="72"/>
                      </a:lnTo>
                      <a:lnTo>
                        <a:pt x="64" y="72"/>
                      </a:lnTo>
                      <a:close/>
                      <a:moveTo>
                        <a:pt x="41" y="80"/>
                      </a:moveTo>
                      <a:lnTo>
                        <a:pt x="38" y="99"/>
                      </a:lnTo>
                      <a:lnTo>
                        <a:pt x="30" y="91"/>
                      </a:lnTo>
                      <a:lnTo>
                        <a:pt x="30" y="84"/>
                      </a:lnTo>
                      <a:lnTo>
                        <a:pt x="26" y="80"/>
                      </a:lnTo>
                      <a:lnTo>
                        <a:pt x="30" y="72"/>
                      </a:lnTo>
                      <a:lnTo>
                        <a:pt x="41" y="80"/>
                      </a:lnTo>
                      <a:lnTo>
                        <a:pt x="41" y="80"/>
                      </a:lnTo>
                      <a:close/>
                      <a:moveTo>
                        <a:pt x="15" y="87"/>
                      </a:moveTo>
                      <a:lnTo>
                        <a:pt x="11" y="106"/>
                      </a:lnTo>
                      <a:lnTo>
                        <a:pt x="7" y="99"/>
                      </a:lnTo>
                      <a:lnTo>
                        <a:pt x="4" y="91"/>
                      </a:lnTo>
                      <a:lnTo>
                        <a:pt x="0" y="87"/>
                      </a:lnTo>
                      <a:lnTo>
                        <a:pt x="7" y="80"/>
                      </a:lnTo>
                      <a:lnTo>
                        <a:pt x="15" y="87"/>
                      </a:lnTo>
                      <a:lnTo>
                        <a:pt x="15" y="87"/>
                      </a:lnTo>
                      <a:close/>
                    </a:path>
                  </a:pathLst>
                </a:custGeom>
                <a:solidFill>
                  <a:srgbClr val="E2E2BF"/>
                </a:solidFill>
                <a:ln w="9525">
                  <a:noFill/>
                  <a:round/>
                  <a:headEnd/>
                  <a:tailEnd/>
                </a:ln>
              </p:spPr>
              <p:txBody>
                <a:bodyPr/>
                <a:lstStyle/>
                <a:p>
                  <a:endParaRPr lang="en-US"/>
                </a:p>
              </p:txBody>
            </p:sp>
            <p:sp>
              <p:nvSpPr>
                <p:cNvPr id="388440" name="Freeform 344"/>
                <p:cNvSpPr>
                  <a:spLocks noChangeAspect="1" noEditPoints="1"/>
                </p:cNvSpPr>
                <p:nvPr/>
              </p:nvSpPr>
              <p:spPr bwMode="auto">
                <a:xfrm>
                  <a:off x="1191" y="3089"/>
                  <a:ext cx="264" cy="91"/>
                </a:xfrm>
                <a:custGeom>
                  <a:avLst/>
                  <a:gdLst/>
                  <a:ahLst/>
                  <a:cxnLst>
                    <a:cxn ang="0">
                      <a:pos x="253" y="12"/>
                    </a:cxn>
                    <a:cxn ang="0">
                      <a:pos x="253" y="0"/>
                    </a:cxn>
                    <a:cxn ang="0">
                      <a:pos x="241" y="4"/>
                    </a:cxn>
                    <a:cxn ang="0">
                      <a:pos x="226" y="23"/>
                    </a:cxn>
                    <a:cxn ang="0">
                      <a:pos x="230" y="8"/>
                    </a:cxn>
                    <a:cxn ang="0">
                      <a:pos x="219" y="12"/>
                    </a:cxn>
                    <a:cxn ang="0">
                      <a:pos x="204" y="31"/>
                    </a:cxn>
                    <a:cxn ang="0">
                      <a:pos x="207" y="15"/>
                    </a:cxn>
                    <a:cxn ang="0">
                      <a:pos x="196" y="19"/>
                    </a:cxn>
                    <a:cxn ang="0">
                      <a:pos x="177" y="38"/>
                    </a:cxn>
                    <a:cxn ang="0">
                      <a:pos x="181" y="23"/>
                    </a:cxn>
                    <a:cxn ang="0">
                      <a:pos x="170" y="27"/>
                    </a:cxn>
                    <a:cxn ang="0">
                      <a:pos x="155" y="46"/>
                    </a:cxn>
                    <a:cxn ang="0">
                      <a:pos x="159" y="34"/>
                    </a:cxn>
                    <a:cxn ang="0">
                      <a:pos x="147" y="34"/>
                    </a:cxn>
                    <a:cxn ang="0">
                      <a:pos x="132" y="53"/>
                    </a:cxn>
                    <a:cxn ang="0">
                      <a:pos x="132" y="42"/>
                    </a:cxn>
                    <a:cxn ang="0">
                      <a:pos x="121" y="42"/>
                    </a:cxn>
                    <a:cxn ang="0">
                      <a:pos x="106" y="61"/>
                    </a:cxn>
                    <a:cxn ang="0">
                      <a:pos x="110" y="50"/>
                    </a:cxn>
                    <a:cxn ang="0">
                      <a:pos x="98" y="53"/>
                    </a:cxn>
                    <a:cxn ang="0">
                      <a:pos x="83" y="69"/>
                    </a:cxn>
                    <a:cxn ang="0">
                      <a:pos x="83" y="57"/>
                    </a:cxn>
                    <a:cxn ang="0">
                      <a:pos x="72" y="61"/>
                    </a:cxn>
                    <a:cxn ang="0">
                      <a:pos x="57" y="76"/>
                    </a:cxn>
                    <a:cxn ang="0">
                      <a:pos x="61" y="65"/>
                    </a:cxn>
                    <a:cxn ang="0">
                      <a:pos x="49" y="69"/>
                    </a:cxn>
                    <a:cxn ang="0">
                      <a:pos x="34" y="84"/>
                    </a:cxn>
                    <a:cxn ang="0">
                      <a:pos x="34" y="72"/>
                    </a:cxn>
                    <a:cxn ang="0">
                      <a:pos x="27" y="76"/>
                    </a:cxn>
                    <a:cxn ang="0">
                      <a:pos x="8" y="91"/>
                    </a:cxn>
                    <a:cxn ang="0">
                      <a:pos x="12" y="80"/>
                    </a:cxn>
                    <a:cxn ang="0">
                      <a:pos x="0" y="84"/>
                    </a:cxn>
                  </a:cxnLst>
                  <a:rect l="0" t="0" r="r" b="b"/>
                  <a:pathLst>
                    <a:path w="264" h="91">
                      <a:moveTo>
                        <a:pt x="241" y="4"/>
                      </a:moveTo>
                      <a:lnTo>
                        <a:pt x="253" y="12"/>
                      </a:lnTo>
                      <a:lnTo>
                        <a:pt x="264" y="12"/>
                      </a:lnTo>
                      <a:lnTo>
                        <a:pt x="253" y="0"/>
                      </a:lnTo>
                      <a:lnTo>
                        <a:pt x="241" y="4"/>
                      </a:lnTo>
                      <a:lnTo>
                        <a:pt x="241" y="4"/>
                      </a:lnTo>
                      <a:close/>
                      <a:moveTo>
                        <a:pt x="219" y="12"/>
                      </a:moveTo>
                      <a:lnTo>
                        <a:pt x="226" y="23"/>
                      </a:lnTo>
                      <a:lnTo>
                        <a:pt x="238" y="19"/>
                      </a:lnTo>
                      <a:lnTo>
                        <a:pt x="230" y="8"/>
                      </a:lnTo>
                      <a:lnTo>
                        <a:pt x="219" y="12"/>
                      </a:lnTo>
                      <a:lnTo>
                        <a:pt x="219" y="12"/>
                      </a:lnTo>
                      <a:close/>
                      <a:moveTo>
                        <a:pt x="196" y="19"/>
                      </a:moveTo>
                      <a:lnTo>
                        <a:pt x="204" y="31"/>
                      </a:lnTo>
                      <a:lnTo>
                        <a:pt x="215" y="27"/>
                      </a:lnTo>
                      <a:lnTo>
                        <a:pt x="207" y="15"/>
                      </a:lnTo>
                      <a:lnTo>
                        <a:pt x="196" y="19"/>
                      </a:lnTo>
                      <a:lnTo>
                        <a:pt x="196" y="19"/>
                      </a:lnTo>
                      <a:close/>
                      <a:moveTo>
                        <a:pt x="170" y="27"/>
                      </a:moveTo>
                      <a:lnTo>
                        <a:pt x="177" y="38"/>
                      </a:lnTo>
                      <a:lnTo>
                        <a:pt x="189" y="34"/>
                      </a:lnTo>
                      <a:lnTo>
                        <a:pt x="181" y="23"/>
                      </a:lnTo>
                      <a:lnTo>
                        <a:pt x="170" y="27"/>
                      </a:lnTo>
                      <a:lnTo>
                        <a:pt x="170" y="27"/>
                      </a:lnTo>
                      <a:close/>
                      <a:moveTo>
                        <a:pt x="147" y="34"/>
                      </a:moveTo>
                      <a:lnTo>
                        <a:pt x="155" y="46"/>
                      </a:lnTo>
                      <a:lnTo>
                        <a:pt x="166" y="42"/>
                      </a:lnTo>
                      <a:lnTo>
                        <a:pt x="159" y="34"/>
                      </a:lnTo>
                      <a:lnTo>
                        <a:pt x="147" y="34"/>
                      </a:lnTo>
                      <a:lnTo>
                        <a:pt x="147" y="34"/>
                      </a:lnTo>
                      <a:close/>
                      <a:moveTo>
                        <a:pt x="121" y="42"/>
                      </a:moveTo>
                      <a:lnTo>
                        <a:pt x="132" y="53"/>
                      </a:lnTo>
                      <a:lnTo>
                        <a:pt x="143" y="50"/>
                      </a:lnTo>
                      <a:lnTo>
                        <a:pt x="132" y="42"/>
                      </a:lnTo>
                      <a:lnTo>
                        <a:pt x="121" y="42"/>
                      </a:lnTo>
                      <a:lnTo>
                        <a:pt x="121" y="42"/>
                      </a:lnTo>
                      <a:close/>
                      <a:moveTo>
                        <a:pt x="98" y="53"/>
                      </a:moveTo>
                      <a:lnTo>
                        <a:pt x="106" y="61"/>
                      </a:lnTo>
                      <a:lnTo>
                        <a:pt x="117" y="57"/>
                      </a:lnTo>
                      <a:lnTo>
                        <a:pt x="110" y="50"/>
                      </a:lnTo>
                      <a:lnTo>
                        <a:pt x="98" y="53"/>
                      </a:lnTo>
                      <a:lnTo>
                        <a:pt x="98" y="53"/>
                      </a:lnTo>
                      <a:close/>
                      <a:moveTo>
                        <a:pt x="72" y="61"/>
                      </a:moveTo>
                      <a:lnTo>
                        <a:pt x="83" y="69"/>
                      </a:lnTo>
                      <a:lnTo>
                        <a:pt x="95" y="65"/>
                      </a:lnTo>
                      <a:lnTo>
                        <a:pt x="83" y="57"/>
                      </a:lnTo>
                      <a:lnTo>
                        <a:pt x="72" y="61"/>
                      </a:lnTo>
                      <a:lnTo>
                        <a:pt x="72" y="61"/>
                      </a:lnTo>
                      <a:close/>
                      <a:moveTo>
                        <a:pt x="49" y="69"/>
                      </a:moveTo>
                      <a:lnTo>
                        <a:pt x="57" y="76"/>
                      </a:lnTo>
                      <a:lnTo>
                        <a:pt x="68" y="72"/>
                      </a:lnTo>
                      <a:lnTo>
                        <a:pt x="61" y="65"/>
                      </a:lnTo>
                      <a:lnTo>
                        <a:pt x="49" y="69"/>
                      </a:lnTo>
                      <a:lnTo>
                        <a:pt x="49" y="69"/>
                      </a:lnTo>
                      <a:close/>
                      <a:moveTo>
                        <a:pt x="27" y="76"/>
                      </a:moveTo>
                      <a:lnTo>
                        <a:pt x="34" y="84"/>
                      </a:lnTo>
                      <a:lnTo>
                        <a:pt x="46" y="80"/>
                      </a:lnTo>
                      <a:lnTo>
                        <a:pt x="34" y="72"/>
                      </a:lnTo>
                      <a:lnTo>
                        <a:pt x="27" y="76"/>
                      </a:lnTo>
                      <a:lnTo>
                        <a:pt x="27" y="76"/>
                      </a:lnTo>
                      <a:close/>
                      <a:moveTo>
                        <a:pt x="0" y="84"/>
                      </a:moveTo>
                      <a:lnTo>
                        <a:pt x="8" y="91"/>
                      </a:lnTo>
                      <a:lnTo>
                        <a:pt x="19" y="88"/>
                      </a:lnTo>
                      <a:lnTo>
                        <a:pt x="12" y="80"/>
                      </a:lnTo>
                      <a:lnTo>
                        <a:pt x="0" y="84"/>
                      </a:lnTo>
                      <a:lnTo>
                        <a:pt x="0" y="84"/>
                      </a:lnTo>
                      <a:close/>
                    </a:path>
                  </a:pathLst>
                </a:custGeom>
                <a:solidFill>
                  <a:srgbClr val="FCFCD8"/>
                </a:solidFill>
                <a:ln w="9525">
                  <a:noFill/>
                  <a:round/>
                  <a:headEnd/>
                  <a:tailEnd/>
                </a:ln>
              </p:spPr>
              <p:txBody>
                <a:bodyPr/>
                <a:lstStyle/>
                <a:p>
                  <a:endParaRPr lang="en-US"/>
                </a:p>
              </p:txBody>
            </p:sp>
            <p:sp>
              <p:nvSpPr>
                <p:cNvPr id="388441" name="Freeform 345"/>
                <p:cNvSpPr>
                  <a:spLocks noChangeAspect="1"/>
                </p:cNvSpPr>
                <p:nvPr/>
              </p:nvSpPr>
              <p:spPr bwMode="auto">
                <a:xfrm>
                  <a:off x="1139" y="3177"/>
                  <a:ext cx="52" cy="34"/>
                </a:xfrm>
                <a:custGeom>
                  <a:avLst/>
                  <a:gdLst/>
                  <a:ahLst/>
                  <a:cxnLst>
                    <a:cxn ang="0">
                      <a:pos x="0" y="19"/>
                    </a:cxn>
                    <a:cxn ang="0">
                      <a:pos x="7" y="7"/>
                    </a:cxn>
                    <a:cxn ang="0">
                      <a:pos x="37" y="0"/>
                    </a:cxn>
                    <a:cxn ang="0">
                      <a:pos x="49" y="7"/>
                    </a:cxn>
                    <a:cxn ang="0">
                      <a:pos x="52" y="22"/>
                    </a:cxn>
                    <a:cxn ang="0">
                      <a:pos x="15" y="34"/>
                    </a:cxn>
                    <a:cxn ang="0">
                      <a:pos x="0" y="19"/>
                    </a:cxn>
                  </a:cxnLst>
                  <a:rect l="0" t="0" r="r" b="b"/>
                  <a:pathLst>
                    <a:path w="52" h="34">
                      <a:moveTo>
                        <a:pt x="0" y="19"/>
                      </a:moveTo>
                      <a:lnTo>
                        <a:pt x="7" y="7"/>
                      </a:lnTo>
                      <a:lnTo>
                        <a:pt x="37" y="0"/>
                      </a:lnTo>
                      <a:lnTo>
                        <a:pt x="49" y="7"/>
                      </a:lnTo>
                      <a:lnTo>
                        <a:pt x="52" y="22"/>
                      </a:lnTo>
                      <a:lnTo>
                        <a:pt x="15" y="34"/>
                      </a:lnTo>
                      <a:lnTo>
                        <a:pt x="0" y="19"/>
                      </a:lnTo>
                      <a:close/>
                    </a:path>
                  </a:pathLst>
                </a:custGeom>
                <a:solidFill>
                  <a:srgbClr val="BFBFBF"/>
                </a:solidFill>
                <a:ln w="9525">
                  <a:noFill/>
                  <a:round/>
                  <a:headEnd/>
                  <a:tailEnd/>
                </a:ln>
              </p:spPr>
              <p:txBody>
                <a:bodyPr/>
                <a:lstStyle/>
                <a:p>
                  <a:endParaRPr lang="en-US"/>
                </a:p>
              </p:txBody>
            </p:sp>
            <p:sp>
              <p:nvSpPr>
                <p:cNvPr id="388442" name="Freeform 346"/>
                <p:cNvSpPr>
                  <a:spLocks noChangeAspect="1"/>
                </p:cNvSpPr>
                <p:nvPr/>
              </p:nvSpPr>
              <p:spPr bwMode="auto">
                <a:xfrm>
                  <a:off x="1135" y="3184"/>
                  <a:ext cx="11" cy="12"/>
                </a:xfrm>
                <a:custGeom>
                  <a:avLst/>
                  <a:gdLst/>
                  <a:ahLst/>
                  <a:cxnLst>
                    <a:cxn ang="0">
                      <a:pos x="11" y="0"/>
                    </a:cxn>
                    <a:cxn ang="0">
                      <a:pos x="11" y="0"/>
                    </a:cxn>
                    <a:cxn ang="0">
                      <a:pos x="0" y="12"/>
                    </a:cxn>
                    <a:cxn ang="0">
                      <a:pos x="4" y="12"/>
                    </a:cxn>
                    <a:cxn ang="0">
                      <a:pos x="11" y="4"/>
                    </a:cxn>
                    <a:cxn ang="0">
                      <a:pos x="11" y="4"/>
                    </a:cxn>
                    <a:cxn ang="0">
                      <a:pos x="11" y="4"/>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4"/>
                      </a:lnTo>
                      <a:lnTo>
                        <a:pt x="11" y="4"/>
                      </a:lnTo>
                      <a:lnTo>
                        <a:pt x="11" y="4"/>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88443" name="Freeform 347"/>
                <p:cNvSpPr>
                  <a:spLocks noChangeAspect="1"/>
                </p:cNvSpPr>
                <p:nvPr/>
              </p:nvSpPr>
              <p:spPr bwMode="auto">
                <a:xfrm>
                  <a:off x="1146" y="3177"/>
                  <a:ext cx="30" cy="7"/>
                </a:xfrm>
                <a:custGeom>
                  <a:avLst/>
                  <a:gdLst/>
                  <a:ahLst/>
                  <a:cxnLst>
                    <a:cxn ang="0">
                      <a:pos x="30" y="0"/>
                    </a:cxn>
                    <a:cxn ang="0">
                      <a:pos x="30" y="0"/>
                    </a:cxn>
                    <a:cxn ang="0">
                      <a:pos x="0" y="7"/>
                    </a:cxn>
                    <a:cxn ang="0">
                      <a:pos x="0" y="7"/>
                    </a:cxn>
                    <a:cxn ang="0">
                      <a:pos x="30" y="0"/>
                    </a:cxn>
                    <a:cxn ang="0">
                      <a:pos x="30" y="0"/>
                    </a:cxn>
                    <a:cxn ang="0">
                      <a:pos x="30" y="0"/>
                    </a:cxn>
                    <a:cxn ang="0">
                      <a:pos x="30" y="0"/>
                    </a:cxn>
                    <a:cxn ang="0">
                      <a:pos x="30" y="0"/>
                    </a:cxn>
                    <a:cxn ang="0">
                      <a:pos x="30" y="0"/>
                    </a:cxn>
                    <a:cxn ang="0">
                      <a:pos x="30" y="0"/>
                    </a:cxn>
                    <a:cxn ang="0">
                      <a:pos x="30" y="0"/>
                    </a:cxn>
                  </a:cxnLst>
                  <a:rect l="0" t="0" r="r" b="b"/>
                  <a:pathLst>
                    <a:path w="30" h="7">
                      <a:moveTo>
                        <a:pt x="30" y="0"/>
                      </a:moveTo>
                      <a:lnTo>
                        <a:pt x="30" y="0"/>
                      </a:lnTo>
                      <a:lnTo>
                        <a:pt x="0" y="7"/>
                      </a:lnTo>
                      <a:lnTo>
                        <a:pt x="0" y="7"/>
                      </a:lnTo>
                      <a:lnTo>
                        <a:pt x="30" y="0"/>
                      </a:lnTo>
                      <a:lnTo>
                        <a:pt x="30" y="0"/>
                      </a:lnTo>
                      <a:lnTo>
                        <a:pt x="30" y="0"/>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88444" name="Freeform 348"/>
                <p:cNvSpPr>
                  <a:spLocks noChangeAspect="1"/>
                </p:cNvSpPr>
                <p:nvPr/>
              </p:nvSpPr>
              <p:spPr bwMode="auto">
                <a:xfrm>
                  <a:off x="1176" y="3177"/>
                  <a:ext cx="12" cy="7"/>
                </a:xfrm>
                <a:custGeom>
                  <a:avLst/>
                  <a:gdLst/>
                  <a:ahLst/>
                  <a:cxnLst>
                    <a:cxn ang="0">
                      <a:pos x="12" y="7"/>
                    </a:cxn>
                    <a:cxn ang="0">
                      <a:pos x="12" y="7"/>
                    </a:cxn>
                    <a:cxn ang="0">
                      <a:pos x="4" y="0"/>
                    </a:cxn>
                    <a:cxn ang="0">
                      <a:pos x="0" y="0"/>
                    </a:cxn>
                    <a:cxn ang="0">
                      <a:pos x="12" y="7"/>
                    </a:cxn>
                    <a:cxn ang="0">
                      <a:pos x="12" y="7"/>
                    </a:cxn>
                    <a:cxn ang="0">
                      <a:pos x="12" y="7"/>
                    </a:cxn>
                    <a:cxn ang="0">
                      <a:pos x="12" y="7"/>
                    </a:cxn>
                    <a:cxn ang="0">
                      <a:pos x="12" y="7"/>
                    </a:cxn>
                    <a:cxn ang="0">
                      <a:pos x="12" y="7"/>
                    </a:cxn>
                    <a:cxn ang="0">
                      <a:pos x="12" y="7"/>
                    </a:cxn>
                    <a:cxn ang="0">
                      <a:pos x="12" y="7"/>
                    </a:cxn>
                  </a:cxnLst>
                  <a:rect l="0" t="0" r="r" b="b"/>
                  <a:pathLst>
                    <a:path w="12" h="7">
                      <a:moveTo>
                        <a:pt x="12" y="7"/>
                      </a:moveTo>
                      <a:lnTo>
                        <a:pt x="12" y="7"/>
                      </a:lnTo>
                      <a:lnTo>
                        <a:pt x="4" y="0"/>
                      </a:lnTo>
                      <a:lnTo>
                        <a:pt x="0" y="0"/>
                      </a:lnTo>
                      <a:lnTo>
                        <a:pt x="12" y="7"/>
                      </a:lnTo>
                      <a:lnTo>
                        <a:pt x="12" y="7"/>
                      </a:lnTo>
                      <a:lnTo>
                        <a:pt x="12" y="7"/>
                      </a:lnTo>
                      <a:lnTo>
                        <a:pt x="12" y="7"/>
                      </a:lnTo>
                      <a:lnTo>
                        <a:pt x="12" y="7"/>
                      </a:lnTo>
                      <a:lnTo>
                        <a:pt x="12" y="7"/>
                      </a:lnTo>
                      <a:lnTo>
                        <a:pt x="12" y="7"/>
                      </a:lnTo>
                      <a:lnTo>
                        <a:pt x="12" y="7"/>
                      </a:lnTo>
                      <a:close/>
                    </a:path>
                  </a:pathLst>
                </a:custGeom>
                <a:solidFill>
                  <a:srgbClr val="000000"/>
                </a:solidFill>
                <a:ln w="9525">
                  <a:noFill/>
                  <a:round/>
                  <a:headEnd/>
                  <a:tailEnd/>
                </a:ln>
              </p:spPr>
              <p:txBody>
                <a:bodyPr/>
                <a:lstStyle/>
                <a:p>
                  <a:endParaRPr lang="en-US"/>
                </a:p>
              </p:txBody>
            </p:sp>
            <p:sp>
              <p:nvSpPr>
                <p:cNvPr id="388445" name="Freeform 349"/>
                <p:cNvSpPr>
                  <a:spLocks noChangeAspect="1"/>
                </p:cNvSpPr>
                <p:nvPr/>
              </p:nvSpPr>
              <p:spPr bwMode="auto">
                <a:xfrm>
                  <a:off x="1188" y="3184"/>
                  <a:ext cx="3" cy="15"/>
                </a:xfrm>
                <a:custGeom>
                  <a:avLst/>
                  <a:gdLst/>
                  <a:ahLst/>
                  <a:cxnLst>
                    <a:cxn ang="0">
                      <a:pos x="3" y="15"/>
                    </a:cxn>
                    <a:cxn ang="0">
                      <a:pos x="3" y="15"/>
                    </a:cxn>
                    <a:cxn ang="0">
                      <a:pos x="0" y="0"/>
                    </a:cxn>
                    <a:cxn ang="0">
                      <a:pos x="0" y="0"/>
                    </a:cxn>
                    <a:cxn ang="0">
                      <a:pos x="3" y="15"/>
                    </a:cxn>
                    <a:cxn ang="0">
                      <a:pos x="3" y="15"/>
                    </a:cxn>
                    <a:cxn ang="0">
                      <a:pos x="3" y="15"/>
                    </a:cxn>
                    <a:cxn ang="0">
                      <a:pos x="3" y="15"/>
                    </a:cxn>
                    <a:cxn ang="0">
                      <a:pos x="3" y="15"/>
                    </a:cxn>
                    <a:cxn ang="0">
                      <a:pos x="3" y="15"/>
                    </a:cxn>
                    <a:cxn ang="0">
                      <a:pos x="3" y="15"/>
                    </a:cxn>
                    <a:cxn ang="0">
                      <a:pos x="3" y="15"/>
                    </a:cxn>
                  </a:cxnLst>
                  <a:rect l="0" t="0" r="r" b="b"/>
                  <a:pathLst>
                    <a:path w="3" h="15">
                      <a:moveTo>
                        <a:pt x="3" y="15"/>
                      </a:moveTo>
                      <a:lnTo>
                        <a:pt x="3" y="15"/>
                      </a:lnTo>
                      <a:lnTo>
                        <a:pt x="0" y="0"/>
                      </a:lnTo>
                      <a:lnTo>
                        <a:pt x="0" y="0"/>
                      </a:lnTo>
                      <a:lnTo>
                        <a:pt x="3" y="15"/>
                      </a:lnTo>
                      <a:lnTo>
                        <a:pt x="3" y="15"/>
                      </a:lnTo>
                      <a:lnTo>
                        <a:pt x="3" y="15"/>
                      </a:lnTo>
                      <a:lnTo>
                        <a:pt x="3" y="15"/>
                      </a:lnTo>
                      <a:lnTo>
                        <a:pt x="3" y="15"/>
                      </a:lnTo>
                      <a:lnTo>
                        <a:pt x="3" y="15"/>
                      </a:lnTo>
                      <a:lnTo>
                        <a:pt x="3" y="15"/>
                      </a:lnTo>
                      <a:lnTo>
                        <a:pt x="3" y="15"/>
                      </a:lnTo>
                      <a:close/>
                    </a:path>
                  </a:pathLst>
                </a:custGeom>
                <a:solidFill>
                  <a:srgbClr val="000000"/>
                </a:solidFill>
                <a:ln w="9525">
                  <a:noFill/>
                  <a:round/>
                  <a:headEnd/>
                  <a:tailEnd/>
                </a:ln>
              </p:spPr>
              <p:txBody>
                <a:bodyPr/>
                <a:lstStyle/>
                <a:p>
                  <a:endParaRPr lang="en-US"/>
                </a:p>
              </p:txBody>
            </p:sp>
            <p:sp>
              <p:nvSpPr>
                <p:cNvPr id="388446" name="Freeform 350"/>
                <p:cNvSpPr>
                  <a:spLocks noChangeAspect="1"/>
                </p:cNvSpPr>
                <p:nvPr/>
              </p:nvSpPr>
              <p:spPr bwMode="auto">
                <a:xfrm>
                  <a:off x="1150" y="3199"/>
                  <a:ext cx="41" cy="16"/>
                </a:xfrm>
                <a:custGeom>
                  <a:avLst/>
                  <a:gdLst/>
                  <a:ahLst/>
                  <a:cxnLst>
                    <a:cxn ang="0">
                      <a:pos x="0" y="16"/>
                    </a:cxn>
                    <a:cxn ang="0">
                      <a:pos x="4" y="16"/>
                    </a:cxn>
                    <a:cxn ang="0">
                      <a:pos x="41" y="0"/>
                    </a:cxn>
                    <a:cxn ang="0">
                      <a:pos x="41" y="0"/>
                    </a:cxn>
                    <a:cxn ang="0">
                      <a:pos x="0" y="16"/>
                    </a:cxn>
                    <a:cxn ang="0">
                      <a:pos x="4" y="16"/>
                    </a:cxn>
                    <a:cxn ang="0">
                      <a:pos x="0" y="16"/>
                    </a:cxn>
                    <a:cxn ang="0">
                      <a:pos x="0" y="16"/>
                    </a:cxn>
                    <a:cxn ang="0">
                      <a:pos x="0" y="16"/>
                    </a:cxn>
                    <a:cxn ang="0">
                      <a:pos x="0" y="16"/>
                    </a:cxn>
                    <a:cxn ang="0">
                      <a:pos x="4" y="16"/>
                    </a:cxn>
                    <a:cxn ang="0">
                      <a:pos x="0" y="16"/>
                    </a:cxn>
                  </a:cxnLst>
                  <a:rect l="0" t="0" r="r" b="b"/>
                  <a:pathLst>
                    <a:path w="41" h="16">
                      <a:moveTo>
                        <a:pt x="0" y="16"/>
                      </a:moveTo>
                      <a:lnTo>
                        <a:pt x="4" y="16"/>
                      </a:lnTo>
                      <a:lnTo>
                        <a:pt x="41" y="0"/>
                      </a:lnTo>
                      <a:lnTo>
                        <a:pt x="41" y="0"/>
                      </a:lnTo>
                      <a:lnTo>
                        <a:pt x="0" y="16"/>
                      </a:lnTo>
                      <a:lnTo>
                        <a:pt x="4" y="16"/>
                      </a:lnTo>
                      <a:lnTo>
                        <a:pt x="0" y="16"/>
                      </a:lnTo>
                      <a:lnTo>
                        <a:pt x="0" y="16"/>
                      </a:lnTo>
                      <a:lnTo>
                        <a:pt x="0" y="16"/>
                      </a:lnTo>
                      <a:lnTo>
                        <a:pt x="0" y="16"/>
                      </a:lnTo>
                      <a:lnTo>
                        <a:pt x="4" y="16"/>
                      </a:lnTo>
                      <a:lnTo>
                        <a:pt x="0" y="16"/>
                      </a:lnTo>
                      <a:close/>
                    </a:path>
                  </a:pathLst>
                </a:custGeom>
                <a:solidFill>
                  <a:srgbClr val="000000"/>
                </a:solidFill>
                <a:ln w="9525">
                  <a:noFill/>
                  <a:round/>
                  <a:headEnd/>
                  <a:tailEnd/>
                </a:ln>
              </p:spPr>
              <p:txBody>
                <a:bodyPr/>
                <a:lstStyle/>
                <a:p>
                  <a:endParaRPr lang="en-US"/>
                </a:p>
              </p:txBody>
            </p:sp>
            <p:sp>
              <p:nvSpPr>
                <p:cNvPr id="388447" name="Freeform 351"/>
                <p:cNvSpPr>
                  <a:spLocks noChangeAspect="1"/>
                </p:cNvSpPr>
                <p:nvPr/>
              </p:nvSpPr>
              <p:spPr bwMode="auto">
                <a:xfrm>
                  <a:off x="1135" y="3196"/>
                  <a:ext cx="19" cy="15"/>
                </a:xfrm>
                <a:custGeom>
                  <a:avLst/>
                  <a:gdLst/>
                  <a:ahLst/>
                  <a:cxnLst>
                    <a:cxn ang="0">
                      <a:pos x="0" y="0"/>
                    </a:cxn>
                    <a:cxn ang="0">
                      <a:pos x="0" y="0"/>
                    </a:cxn>
                    <a:cxn ang="0">
                      <a:pos x="19" y="15"/>
                    </a:cxn>
                    <a:cxn ang="0">
                      <a:pos x="19" y="15"/>
                    </a:cxn>
                    <a:cxn ang="0">
                      <a:pos x="0" y="0"/>
                    </a:cxn>
                    <a:cxn ang="0">
                      <a:pos x="4" y="0"/>
                    </a:cxn>
                    <a:cxn ang="0">
                      <a:pos x="0" y="0"/>
                    </a:cxn>
                    <a:cxn ang="0">
                      <a:pos x="0" y="0"/>
                    </a:cxn>
                    <a:cxn ang="0">
                      <a:pos x="0" y="0"/>
                    </a:cxn>
                    <a:cxn ang="0">
                      <a:pos x="0" y="0"/>
                    </a:cxn>
                    <a:cxn ang="0">
                      <a:pos x="0" y="0"/>
                    </a:cxn>
                    <a:cxn ang="0">
                      <a:pos x="0" y="0"/>
                    </a:cxn>
                  </a:cxnLst>
                  <a:rect l="0" t="0" r="r" b="b"/>
                  <a:pathLst>
                    <a:path w="19" h="15">
                      <a:moveTo>
                        <a:pt x="0" y="0"/>
                      </a:moveTo>
                      <a:lnTo>
                        <a:pt x="0" y="0"/>
                      </a:lnTo>
                      <a:lnTo>
                        <a:pt x="19" y="15"/>
                      </a:lnTo>
                      <a:lnTo>
                        <a:pt x="19" y="15"/>
                      </a:lnTo>
                      <a:lnTo>
                        <a:pt x="0" y="0"/>
                      </a:lnTo>
                      <a:lnTo>
                        <a:pt x="4"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448" name="Freeform 352"/>
                <p:cNvSpPr>
                  <a:spLocks noChangeAspect="1"/>
                </p:cNvSpPr>
                <p:nvPr/>
              </p:nvSpPr>
              <p:spPr bwMode="auto">
                <a:xfrm>
                  <a:off x="1146" y="3177"/>
                  <a:ext cx="42" cy="19"/>
                </a:xfrm>
                <a:custGeom>
                  <a:avLst/>
                  <a:gdLst/>
                  <a:ahLst/>
                  <a:cxnLst>
                    <a:cxn ang="0">
                      <a:pos x="0" y="7"/>
                    </a:cxn>
                    <a:cxn ang="0">
                      <a:pos x="12" y="19"/>
                    </a:cxn>
                    <a:cxn ang="0">
                      <a:pos x="42" y="7"/>
                    </a:cxn>
                    <a:cxn ang="0">
                      <a:pos x="30" y="0"/>
                    </a:cxn>
                    <a:cxn ang="0">
                      <a:pos x="0" y="7"/>
                    </a:cxn>
                  </a:cxnLst>
                  <a:rect l="0" t="0" r="r" b="b"/>
                  <a:pathLst>
                    <a:path w="42" h="19">
                      <a:moveTo>
                        <a:pt x="0" y="7"/>
                      </a:moveTo>
                      <a:lnTo>
                        <a:pt x="12" y="19"/>
                      </a:lnTo>
                      <a:lnTo>
                        <a:pt x="42" y="7"/>
                      </a:lnTo>
                      <a:lnTo>
                        <a:pt x="30" y="0"/>
                      </a:lnTo>
                      <a:lnTo>
                        <a:pt x="0" y="7"/>
                      </a:lnTo>
                      <a:close/>
                    </a:path>
                  </a:pathLst>
                </a:custGeom>
                <a:solidFill>
                  <a:srgbClr val="E5E5E5"/>
                </a:solidFill>
                <a:ln w="9525">
                  <a:noFill/>
                  <a:round/>
                  <a:headEnd/>
                  <a:tailEnd/>
                </a:ln>
              </p:spPr>
              <p:txBody>
                <a:bodyPr/>
                <a:lstStyle/>
                <a:p>
                  <a:endParaRPr lang="en-US"/>
                </a:p>
              </p:txBody>
            </p:sp>
            <p:sp>
              <p:nvSpPr>
                <p:cNvPr id="388449" name="Freeform 353"/>
                <p:cNvSpPr>
                  <a:spLocks noChangeAspect="1"/>
                </p:cNvSpPr>
                <p:nvPr/>
              </p:nvSpPr>
              <p:spPr bwMode="auto">
                <a:xfrm>
                  <a:off x="1139" y="3184"/>
                  <a:ext cx="19" cy="27"/>
                </a:xfrm>
                <a:custGeom>
                  <a:avLst/>
                  <a:gdLst/>
                  <a:ahLst/>
                  <a:cxnLst>
                    <a:cxn ang="0">
                      <a:pos x="19" y="12"/>
                    </a:cxn>
                    <a:cxn ang="0">
                      <a:pos x="11" y="27"/>
                    </a:cxn>
                    <a:cxn ang="0">
                      <a:pos x="0" y="12"/>
                    </a:cxn>
                    <a:cxn ang="0">
                      <a:pos x="7" y="0"/>
                    </a:cxn>
                    <a:cxn ang="0">
                      <a:pos x="19" y="12"/>
                    </a:cxn>
                  </a:cxnLst>
                  <a:rect l="0" t="0" r="r" b="b"/>
                  <a:pathLst>
                    <a:path w="19" h="27">
                      <a:moveTo>
                        <a:pt x="19" y="12"/>
                      </a:moveTo>
                      <a:lnTo>
                        <a:pt x="11" y="27"/>
                      </a:lnTo>
                      <a:lnTo>
                        <a:pt x="0" y="12"/>
                      </a:lnTo>
                      <a:lnTo>
                        <a:pt x="7" y="0"/>
                      </a:lnTo>
                      <a:lnTo>
                        <a:pt x="19" y="12"/>
                      </a:lnTo>
                      <a:close/>
                    </a:path>
                  </a:pathLst>
                </a:custGeom>
                <a:solidFill>
                  <a:srgbClr val="606060"/>
                </a:solidFill>
                <a:ln w="9525">
                  <a:noFill/>
                  <a:round/>
                  <a:headEnd/>
                  <a:tailEnd/>
                </a:ln>
              </p:spPr>
              <p:txBody>
                <a:bodyPr/>
                <a:lstStyle/>
                <a:p>
                  <a:endParaRPr lang="en-US"/>
                </a:p>
              </p:txBody>
            </p:sp>
            <p:sp>
              <p:nvSpPr>
                <p:cNvPr id="388450" name="Freeform 354"/>
                <p:cNvSpPr>
                  <a:spLocks noChangeAspect="1"/>
                </p:cNvSpPr>
                <p:nvPr/>
              </p:nvSpPr>
              <p:spPr bwMode="auto">
                <a:xfrm>
                  <a:off x="1451" y="3074"/>
                  <a:ext cx="64" cy="38"/>
                </a:xfrm>
                <a:custGeom>
                  <a:avLst/>
                  <a:gdLst/>
                  <a:ahLst/>
                  <a:cxnLst>
                    <a:cxn ang="0">
                      <a:pos x="8" y="12"/>
                    </a:cxn>
                    <a:cxn ang="0">
                      <a:pos x="45" y="0"/>
                    </a:cxn>
                    <a:cxn ang="0">
                      <a:pos x="57" y="8"/>
                    </a:cxn>
                    <a:cxn ang="0">
                      <a:pos x="64" y="23"/>
                    </a:cxn>
                    <a:cxn ang="0">
                      <a:pos x="11" y="38"/>
                    </a:cxn>
                    <a:cxn ang="0">
                      <a:pos x="8" y="30"/>
                    </a:cxn>
                    <a:cxn ang="0">
                      <a:pos x="4" y="27"/>
                    </a:cxn>
                    <a:cxn ang="0">
                      <a:pos x="0" y="23"/>
                    </a:cxn>
                    <a:cxn ang="0">
                      <a:pos x="8" y="12"/>
                    </a:cxn>
                  </a:cxnLst>
                  <a:rect l="0" t="0" r="r" b="b"/>
                  <a:pathLst>
                    <a:path w="64" h="38">
                      <a:moveTo>
                        <a:pt x="8" y="12"/>
                      </a:moveTo>
                      <a:lnTo>
                        <a:pt x="45" y="0"/>
                      </a:lnTo>
                      <a:lnTo>
                        <a:pt x="57" y="8"/>
                      </a:lnTo>
                      <a:lnTo>
                        <a:pt x="64" y="23"/>
                      </a:lnTo>
                      <a:lnTo>
                        <a:pt x="11" y="38"/>
                      </a:lnTo>
                      <a:lnTo>
                        <a:pt x="8" y="30"/>
                      </a:lnTo>
                      <a:lnTo>
                        <a:pt x="4" y="27"/>
                      </a:lnTo>
                      <a:lnTo>
                        <a:pt x="0" y="23"/>
                      </a:lnTo>
                      <a:lnTo>
                        <a:pt x="8" y="12"/>
                      </a:lnTo>
                      <a:close/>
                    </a:path>
                  </a:pathLst>
                </a:custGeom>
                <a:solidFill>
                  <a:srgbClr val="BFBFBF"/>
                </a:solidFill>
                <a:ln w="9525">
                  <a:noFill/>
                  <a:round/>
                  <a:headEnd/>
                  <a:tailEnd/>
                </a:ln>
              </p:spPr>
              <p:txBody>
                <a:bodyPr/>
                <a:lstStyle/>
                <a:p>
                  <a:endParaRPr lang="en-US"/>
                </a:p>
              </p:txBody>
            </p:sp>
            <p:sp>
              <p:nvSpPr>
                <p:cNvPr id="388451" name="Freeform 355"/>
                <p:cNvSpPr>
                  <a:spLocks noChangeAspect="1"/>
                </p:cNvSpPr>
                <p:nvPr/>
              </p:nvSpPr>
              <p:spPr bwMode="auto">
                <a:xfrm>
                  <a:off x="1459" y="3070"/>
                  <a:ext cx="37" cy="16"/>
                </a:xfrm>
                <a:custGeom>
                  <a:avLst/>
                  <a:gdLst/>
                  <a:ahLst/>
                  <a:cxnLst>
                    <a:cxn ang="0">
                      <a:pos x="37" y="0"/>
                    </a:cxn>
                    <a:cxn ang="0">
                      <a:pos x="37" y="0"/>
                    </a:cxn>
                    <a:cxn ang="0">
                      <a:pos x="0" y="16"/>
                    </a:cxn>
                    <a:cxn ang="0">
                      <a:pos x="0" y="16"/>
                    </a:cxn>
                    <a:cxn ang="0">
                      <a:pos x="37" y="4"/>
                    </a:cxn>
                    <a:cxn ang="0">
                      <a:pos x="37" y="4"/>
                    </a:cxn>
                    <a:cxn ang="0">
                      <a:pos x="37" y="4"/>
                    </a:cxn>
                    <a:cxn ang="0">
                      <a:pos x="37" y="4"/>
                    </a:cxn>
                    <a:cxn ang="0">
                      <a:pos x="37" y="0"/>
                    </a:cxn>
                    <a:cxn ang="0">
                      <a:pos x="37" y="0"/>
                    </a:cxn>
                    <a:cxn ang="0">
                      <a:pos x="37" y="0"/>
                    </a:cxn>
                    <a:cxn ang="0">
                      <a:pos x="37" y="0"/>
                    </a:cxn>
                  </a:cxnLst>
                  <a:rect l="0" t="0" r="r" b="b"/>
                  <a:pathLst>
                    <a:path w="37" h="16">
                      <a:moveTo>
                        <a:pt x="37" y="0"/>
                      </a:moveTo>
                      <a:lnTo>
                        <a:pt x="37" y="0"/>
                      </a:lnTo>
                      <a:lnTo>
                        <a:pt x="0" y="16"/>
                      </a:lnTo>
                      <a:lnTo>
                        <a:pt x="0" y="16"/>
                      </a:lnTo>
                      <a:lnTo>
                        <a:pt x="37" y="4"/>
                      </a:lnTo>
                      <a:lnTo>
                        <a:pt x="37" y="4"/>
                      </a:lnTo>
                      <a:lnTo>
                        <a:pt x="37" y="4"/>
                      </a:lnTo>
                      <a:lnTo>
                        <a:pt x="37" y="4"/>
                      </a:lnTo>
                      <a:lnTo>
                        <a:pt x="37" y="0"/>
                      </a:lnTo>
                      <a:lnTo>
                        <a:pt x="37" y="0"/>
                      </a:lnTo>
                      <a:lnTo>
                        <a:pt x="37" y="0"/>
                      </a:lnTo>
                      <a:lnTo>
                        <a:pt x="37" y="0"/>
                      </a:lnTo>
                      <a:close/>
                    </a:path>
                  </a:pathLst>
                </a:custGeom>
                <a:solidFill>
                  <a:srgbClr val="000000"/>
                </a:solidFill>
                <a:ln w="9525">
                  <a:noFill/>
                  <a:round/>
                  <a:headEnd/>
                  <a:tailEnd/>
                </a:ln>
              </p:spPr>
              <p:txBody>
                <a:bodyPr/>
                <a:lstStyle/>
                <a:p>
                  <a:endParaRPr lang="en-US"/>
                </a:p>
              </p:txBody>
            </p:sp>
            <p:sp>
              <p:nvSpPr>
                <p:cNvPr id="388452" name="Freeform 356"/>
                <p:cNvSpPr>
                  <a:spLocks noChangeAspect="1"/>
                </p:cNvSpPr>
                <p:nvPr/>
              </p:nvSpPr>
              <p:spPr bwMode="auto">
                <a:xfrm>
                  <a:off x="1496" y="3070"/>
                  <a:ext cx="12" cy="12"/>
                </a:xfrm>
                <a:custGeom>
                  <a:avLst/>
                  <a:gdLst/>
                  <a:ahLst/>
                  <a:cxnLst>
                    <a:cxn ang="0">
                      <a:pos x="12" y="12"/>
                    </a:cxn>
                    <a:cxn ang="0">
                      <a:pos x="12" y="12"/>
                    </a:cxn>
                    <a:cxn ang="0">
                      <a:pos x="0" y="0"/>
                    </a:cxn>
                    <a:cxn ang="0">
                      <a:pos x="0" y="4"/>
                    </a:cxn>
                    <a:cxn ang="0">
                      <a:pos x="12" y="12"/>
                    </a:cxn>
                    <a:cxn ang="0">
                      <a:pos x="12" y="12"/>
                    </a:cxn>
                    <a:cxn ang="0">
                      <a:pos x="12" y="12"/>
                    </a:cxn>
                    <a:cxn ang="0">
                      <a:pos x="12" y="12"/>
                    </a:cxn>
                    <a:cxn ang="0">
                      <a:pos x="12" y="12"/>
                    </a:cxn>
                    <a:cxn ang="0">
                      <a:pos x="12" y="12"/>
                    </a:cxn>
                    <a:cxn ang="0">
                      <a:pos x="12" y="12"/>
                    </a:cxn>
                    <a:cxn ang="0">
                      <a:pos x="12" y="12"/>
                    </a:cxn>
                  </a:cxnLst>
                  <a:rect l="0" t="0" r="r" b="b"/>
                  <a:pathLst>
                    <a:path w="12" h="12">
                      <a:moveTo>
                        <a:pt x="12" y="12"/>
                      </a:moveTo>
                      <a:lnTo>
                        <a:pt x="12" y="12"/>
                      </a:lnTo>
                      <a:lnTo>
                        <a:pt x="0" y="0"/>
                      </a:lnTo>
                      <a:lnTo>
                        <a:pt x="0" y="4"/>
                      </a:lnTo>
                      <a:lnTo>
                        <a:pt x="12" y="12"/>
                      </a:lnTo>
                      <a:lnTo>
                        <a:pt x="12" y="12"/>
                      </a:lnTo>
                      <a:lnTo>
                        <a:pt x="12" y="12"/>
                      </a:lnTo>
                      <a:lnTo>
                        <a:pt x="12" y="12"/>
                      </a:lnTo>
                      <a:lnTo>
                        <a:pt x="12" y="12"/>
                      </a:lnTo>
                      <a:lnTo>
                        <a:pt x="12" y="12"/>
                      </a:lnTo>
                      <a:lnTo>
                        <a:pt x="12" y="12"/>
                      </a:lnTo>
                      <a:lnTo>
                        <a:pt x="12" y="12"/>
                      </a:lnTo>
                      <a:close/>
                    </a:path>
                  </a:pathLst>
                </a:custGeom>
                <a:solidFill>
                  <a:srgbClr val="000000"/>
                </a:solidFill>
                <a:ln w="9525">
                  <a:noFill/>
                  <a:round/>
                  <a:headEnd/>
                  <a:tailEnd/>
                </a:ln>
              </p:spPr>
              <p:txBody>
                <a:bodyPr/>
                <a:lstStyle/>
                <a:p>
                  <a:endParaRPr lang="en-US"/>
                </a:p>
              </p:txBody>
            </p:sp>
            <p:sp>
              <p:nvSpPr>
                <p:cNvPr id="388453" name="Freeform 357"/>
                <p:cNvSpPr>
                  <a:spLocks noChangeAspect="1"/>
                </p:cNvSpPr>
                <p:nvPr/>
              </p:nvSpPr>
              <p:spPr bwMode="auto">
                <a:xfrm>
                  <a:off x="1504" y="3082"/>
                  <a:ext cx="11" cy="15"/>
                </a:xfrm>
                <a:custGeom>
                  <a:avLst/>
                  <a:gdLst/>
                  <a:ahLst/>
                  <a:cxnLst>
                    <a:cxn ang="0">
                      <a:pos x="11" y="15"/>
                    </a:cxn>
                    <a:cxn ang="0">
                      <a:pos x="11" y="15"/>
                    </a:cxn>
                    <a:cxn ang="0">
                      <a:pos x="4" y="0"/>
                    </a:cxn>
                    <a:cxn ang="0">
                      <a:pos x="0" y="0"/>
                    </a:cxn>
                    <a:cxn ang="0">
                      <a:pos x="11" y="15"/>
                    </a:cxn>
                    <a:cxn ang="0">
                      <a:pos x="11" y="15"/>
                    </a:cxn>
                    <a:cxn ang="0">
                      <a:pos x="11" y="15"/>
                    </a:cxn>
                    <a:cxn ang="0">
                      <a:pos x="11" y="15"/>
                    </a:cxn>
                    <a:cxn ang="0">
                      <a:pos x="11" y="15"/>
                    </a:cxn>
                    <a:cxn ang="0">
                      <a:pos x="11" y="15"/>
                    </a:cxn>
                    <a:cxn ang="0">
                      <a:pos x="11" y="15"/>
                    </a:cxn>
                    <a:cxn ang="0">
                      <a:pos x="11" y="15"/>
                    </a:cxn>
                  </a:cxnLst>
                  <a:rect l="0" t="0" r="r" b="b"/>
                  <a:pathLst>
                    <a:path w="11" h="15">
                      <a:moveTo>
                        <a:pt x="11" y="15"/>
                      </a:moveTo>
                      <a:lnTo>
                        <a:pt x="11" y="15"/>
                      </a:lnTo>
                      <a:lnTo>
                        <a:pt x="4" y="0"/>
                      </a:lnTo>
                      <a:lnTo>
                        <a:pt x="0" y="0"/>
                      </a:lnTo>
                      <a:lnTo>
                        <a:pt x="11" y="15"/>
                      </a:lnTo>
                      <a:lnTo>
                        <a:pt x="11" y="15"/>
                      </a:lnTo>
                      <a:lnTo>
                        <a:pt x="11" y="15"/>
                      </a:lnTo>
                      <a:lnTo>
                        <a:pt x="11" y="15"/>
                      </a:lnTo>
                      <a:lnTo>
                        <a:pt x="11" y="15"/>
                      </a:lnTo>
                      <a:lnTo>
                        <a:pt x="11" y="15"/>
                      </a:lnTo>
                      <a:lnTo>
                        <a:pt x="11" y="15"/>
                      </a:lnTo>
                      <a:lnTo>
                        <a:pt x="11" y="15"/>
                      </a:lnTo>
                      <a:close/>
                    </a:path>
                  </a:pathLst>
                </a:custGeom>
                <a:solidFill>
                  <a:srgbClr val="000000"/>
                </a:solidFill>
                <a:ln w="9525">
                  <a:noFill/>
                  <a:round/>
                  <a:headEnd/>
                  <a:tailEnd/>
                </a:ln>
              </p:spPr>
              <p:txBody>
                <a:bodyPr/>
                <a:lstStyle/>
                <a:p>
                  <a:endParaRPr lang="en-US"/>
                </a:p>
              </p:txBody>
            </p:sp>
            <p:sp>
              <p:nvSpPr>
                <p:cNvPr id="388454" name="Freeform 358"/>
                <p:cNvSpPr>
                  <a:spLocks noChangeAspect="1"/>
                </p:cNvSpPr>
                <p:nvPr/>
              </p:nvSpPr>
              <p:spPr bwMode="auto">
                <a:xfrm>
                  <a:off x="1462" y="3097"/>
                  <a:ext cx="53" cy="15"/>
                </a:xfrm>
                <a:custGeom>
                  <a:avLst/>
                  <a:gdLst/>
                  <a:ahLst/>
                  <a:cxnLst>
                    <a:cxn ang="0">
                      <a:pos x="0" y="15"/>
                    </a:cxn>
                    <a:cxn ang="0">
                      <a:pos x="0" y="15"/>
                    </a:cxn>
                    <a:cxn ang="0">
                      <a:pos x="53" y="0"/>
                    </a:cxn>
                    <a:cxn ang="0">
                      <a:pos x="49" y="0"/>
                    </a:cxn>
                    <a:cxn ang="0">
                      <a:pos x="0" y="15"/>
                    </a:cxn>
                    <a:cxn ang="0">
                      <a:pos x="4" y="15"/>
                    </a:cxn>
                    <a:cxn ang="0">
                      <a:pos x="0" y="15"/>
                    </a:cxn>
                    <a:cxn ang="0">
                      <a:pos x="0" y="15"/>
                    </a:cxn>
                    <a:cxn ang="0">
                      <a:pos x="0" y="15"/>
                    </a:cxn>
                    <a:cxn ang="0">
                      <a:pos x="0" y="15"/>
                    </a:cxn>
                    <a:cxn ang="0">
                      <a:pos x="0" y="15"/>
                    </a:cxn>
                    <a:cxn ang="0">
                      <a:pos x="0" y="15"/>
                    </a:cxn>
                  </a:cxnLst>
                  <a:rect l="0" t="0" r="r" b="b"/>
                  <a:pathLst>
                    <a:path w="53" h="15">
                      <a:moveTo>
                        <a:pt x="0" y="15"/>
                      </a:moveTo>
                      <a:lnTo>
                        <a:pt x="0" y="15"/>
                      </a:lnTo>
                      <a:lnTo>
                        <a:pt x="53" y="0"/>
                      </a:lnTo>
                      <a:lnTo>
                        <a:pt x="49" y="0"/>
                      </a:lnTo>
                      <a:lnTo>
                        <a:pt x="0" y="15"/>
                      </a:lnTo>
                      <a:lnTo>
                        <a:pt x="4"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88455" name="Freeform 359"/>
                <p:cNvSpPr>
                  <a:spLocks noChangeAspect="1"/>
                </p:cNvSpPr>
                <p:nvPr/>
              </p:nvSpPr>
              <p:spPr bwMode="auto">
                <a:xfrm>
                  <a:off x="1455" y="3104"/>
                  <a:ext cx="7" cy="8"/>
                </a:xfrm>
                <a:custGeom>
                  <a:avLst/>
                  <a:gdLst/>
                  <a:ahLst/>
                  <a:cxnLst>
                    <a:cxn ang="0">
                      <a:pos x="0" y="0"/>
                    </a:cxn>
                    <a:cxn ang="0">
                      <a:pos x="0" y="0"/>
                    </a:cxn>
                    <a:cxn ang="0">
                      <a:pos x="7" y="8"/>
                    </a:cxn>
                    <a:cxn ang="0">
                      <a:pos x="7" y="8"/>
                    </a:cxn>
                    <a:cxn ang="0">
                      <a:pos x="0" y="0"/>
                    </a:cxn>
                    <a:cxn ang="0">
                      <a:pos x="0" y="0"/>
                    </a:cxn>
                    <a:cxn ang="0">
                      <a:pos x="0" y="0"/>
                    </a:cxn>
                    <a:cxn ang="0">
                      <a:pos x="0" y="0"/>
                    </a:cxn>
                    <a:cxn ang="0">
                      <a:pos x="0" y="0"/>
                    </a:cxn>
                    <a:cxn ang="0">
                      <a:pos x="0" y="0"/>
                    </a:cxn>
                    <a:cxn ang="0">
                      <a:pos x="0" y="0"/>
                    </a:cxn>
                    <a:cxn ang="0">
                      <a:pos x="0" y="0"/>
                    </a:cxn>
                  </a:cxnLst>
                  <a:rect l="0" t="0" r="r" b="b"/>
                  <a:pathLst>
                    <a:path w="7" h="8">
                      <a:moveTo>
                        <a:pt x="0" y="0"/>
                      </a:moveTo>
                      <a:lnTo>
                        <a:pt x="0" y="0"/>
                      </a:lnTo>
                      <a:lnTo>
                        <a:pt x="7" y="8"/>
                      </a:lnTo>
                      <a:lnTo>
                        <a:pt x="7" y="8"/>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456" name="Freeform 360"/>
                <p:cNvSpPr>
                  <a:spLocks noChangeAspect="1"/>
                </p:cNvSpPr>
                <p:nvPr/>
              </p:nvSpPr>
              <p:spPr bwMode="auto">
                <a:xfrm>
                  <a:off x="1455" y="3097"/>
                  <a:ext cx="4" cy="7"/>
                </a:xfrm>
                <a:custGeom>
                  <a:avLst/>
                  <a:gdLst/>
                  <a:ahLst/>
                  <a:cxnLst>
                    <a:cxn ang="0">
                      <a:pos x="0" y="4"/>
                    </a:cxn>
                    <a:cxn ang="0">
                      <a:pos x="0" y="4"/>
                    </a:cxn>
                    <a:cxn ang="0">
                      <a:pos x="0" y="7"/>
                    </a:cxn>
                    <a:cxn ang="0">
                      <a:pos x="4" y="7"/>
                    </a:cxn>
                    <a:cxn ang="0">
                      <a:pos x="0" y="4"/>
                    </a:cxn>
                    <a:cxn ang="0">
                      <a:pos x="0" y="0"/>
                    </a:cxn>
                    <a:cxn ang="0">
                      <a:pos x="0" y="4"/>
                    </a:cxn>
                    <a:cxn ang="0">
                      <a:pos x="0" y="0"/>
                    </a:cxn>
                    <a:cxn ang="0">
                      <a:pos x="0" y="0"/>
                    </a:cxn>
                    <a:cxn ang="0">
                      <a:pos x="0" y="0"/>
                    </a:cxn>
                    <a:cxn ang="0">
                      <a:pos x="0" y="4"/>
                    </a:cxn>
                    <a:cxn ang="0">
                      <a:pos x="0" y="4"/>
                    </a:cxn>
                  </a:cxnLst>
                  <a:rect l="0" t="0" r="r" b="b"/>
                  <a:pathLst>
                    <a:path w="4" h="7">
                      <a:moveTo>
                        <a:pt x="0" y="4"/>
                      </a:moveTo>
                      <a:lnTo>
                        <a:pt x="0" y="4"/>
                      </a:lnTo>
                      <a:lnTo>
                        <a:pt x="0" y="7"/>
                      </a:lnTo>
                      <a:lnTo>
                        <a:pt x="4" y="7"/>
                      </a:lnTo>
                      <a:lnTo>
                        <a:pt x="0" y="4"/>
                      </a:lnTo>
                      <a:lnTo>
                        <a:pt x="0" y="0"/>
                      </a:lnTo>
                      <a:lnTo>
                        <a:pt x="0" y="4"/>
                      </a:lnTo>
                      <a:lnTo>
                        <a:pt x="0" y="0"/>
                      </a:lnTo>
                      <a:lnTo>
                        <a:pt x="0" y="0"/>
                      </a:lnTo>
                      <a:lnTo>
                        <a:pt x="0" y="0"/>
                      </a:lnTo>
                      <a:lnTo>
                        <a:pt x="0" y="4"/>
                      </a:lnTo>
                      <a:lnTo>
                        <a:pt x="0" y="4"/>
                      </a:lnTo>
                      <a:close/>
                    </a:path>
                  </a:pathLst>
                </a:custGeom>
                <a:solidFill>
                  <a:srgbClr val="000000"/>
                </a:solidFill>
                <a:ln w="9525">
                  <a:noFill/>
                  <a:round/>
                  <a:headEnd/>
                  <a:tailEnd/>
                </a:ln>
              </p:spPr>
              <p:txBody>
                <a:bodyPr/>
                <a:lstStyle/>
                <a:p>
                  <a:endParaRPr lang="en-US"/>
                </a:p>
              </p:txBody>
            </p:sp>
            <p:sp>
              <p:nvSpPr>
                <p:cNvPr id="388457" name="Freeform 361"/>
                <p:cNvSpPr>
                  <a:spLocks noChangeAspect="1"/>
                </p:cNvSpPr>
                <p:nvPr/>
              </p:nvSpPr>
              <p:spPr bwMode="auto">
                <a:xfrm>
                  <a:off x="1447" y="3093"/>
                  <a:ext cx="8" cy="4"/>
                </a:xfrm>
                <a:custGeom>
                  <a:avLst/>
                  <a:gdLst/>
                  <a:ahLst/>
                  <a:cxnLst>
                    <a:cxn ang="0">
                      <a:pos x="0" y="0"/>
                    </a:cxn>
                    <a:cxn ang="0">
                      <a:pos x="4" y="0"/>
                    </a:cxn>
                    <a:cxn ang="0">
                      <a:pos x="8" y="4"/>
                    </a:cxn>
                    <a:cxn ang="0">
                      <a:pos x="8" y="4"/>
                    </a:cxn>
                    <a:cxn ang="0">
                      <a:pos x="4" y="0"/>
                    </a:cxn>
                    <a:cxn ang="0">
                      <a:pos x="4" y="0"/>
                    </a:cxn>
                    <a:cxn ang="0">
                      <a:pos x="4" y="0"/>
                    </a:cxn>
                    <a:cxn ang="0">
                      <a:pos x="4" y="0"/>
                    </a:cxn>
                    <a:cxn ang="0">
                      <a:pos x="4" y="0"/>
                    </a:cxn>
                    <a:cxn ang="0">
                      <a:pos x="4" y="0"/>
                    </a:cxn>
                    <a:cxn ang="0">
                      <a:pos x="4" y="0"/>
                    </a:cxn>
                    <a:cxn ang="0">
                      <a:pos x="0" y="0"/>
                    </a:cxn>
                  </a:cxnLst>
                  <a:rect l="0" t="0" r="r" b="b"/>
                  <a:pathLst>
                    <a:path w="8" h="4">
                      <a:moveTo>
                        <a:pt x="0" y="0"/>
                      </a:moveTo>
                      <a:lnTo>
                        <a:pt x="4" y="0"/>
                      </a:lnTo>
                      <a:lnTo>
                        <a:pt x="8" y="4"/>
                      </a:lnTo>
                      <a:lnTo>
                        <a:pt x="8" y="4"/>
                      </a:lnTo>
                      <a:lnTo>
                        <a:pt x="4" y="0"/>
                      </a:lnTo>
                      <a:lnTo>
                        <a:pt x="4" y="0"/>
                      </a:lnTo>
                      <a:lnTo>
                        <a:pt x="4" y="0"/>
                      </a:lnTo>
                      <a:lnTo>
                        <a:pt x="4" y="0"/>
                      </a:lnTo>
                      <a:lnTo>
                        <a:pt x="4" y="0"/>
                      </a:lnTo>
                      <a:lnTo>
                        <a:pt x="4" y="0"/>
                      </a:lnTo>
                      <a:lnTo>
                        <a:pt x="4" y="0"/>
                      </a:lnTo>
                      <a:lnTo>
                        <a:pt x="0" y="0"/>
                      </a:lnTo>
                      <a:close/>
                    </a:path>
                  </a:pathLst>
                </a:custGeom>
                <a:solidFill>
                  <a:srgbClr val="000000"/>
                </a:solidFill>
                <a:ln w="9525">
                  <a:noFill/>
                  <a:round/>
                  <a:headEnd/>
                  <a:tailEnd/>
                </a:ln>
              </p:spPr>
              <p:txBody>
                <a:bodyPr/>
                <a:lstStyle/>
                <a:p>
                  <a:endParaRPr lang="en-US"/>
                </a:p>
              </p:txBody>
            </p:sp>
            <p:sp>
              <p:nvSpPr>
                <p:cNvPr id="388458" name="Freeform 362"/>
                <p:cNvSpPr>
                  <a:spLocks noChangeAspect="1"/>
                </p:cNvSpPr>
                <p:nvPr/>
              </p:nvSpPr>
              <p:spPr bwMode="auto">
                <a:xfrm>
                  <a:off x="1447" y="3086"/>
                  <a:ext cx="12" cy="11"/>
                </a:xfrm>
                <a:custGeom>
                  <a:avLst/>
                  <a:gdLst/>
                  <a:ahLst/>
                  <a:cxnLst>
                    <a:cxn ang="0">
                      <a:pos x="12" y="0"/>
                    </a:cxn>
                    <a:cxn ang="0">
                      <a:pos x="12" y="0"/>
                    </a:cxn>
                    <a:cxn ang="0">
                      <a:pos x="0" y="7"/>
                    </a:cxn>
                    <a:cxn ang="0">
                      <a:pos x="4" y="11"/>
                    </a:cxn>
                    <a:cxn ang="0">
                      <a:pos x="12" y="0"/>
                    </a:cxn>
                    <a:cxn ang="0">
                      <a:pos x="12" y="0"/>
                    </a:cxn>
                    <a:cxn ang="0">
                      <a:pos x="12" y="0"/>
                    </a:cxn>
                    <a:cxn ang="0">
                      <a:pos x="12" y="0"/>
                    </a:cxn>
                    <a:cxn ang="0">
                      <a:pos x="12" y="0"/>
                    </a:cxn>
                    <a:cxn ang="0">
                      <a:pos x="12" y="0"/>
                    </a:cxn>
                    <a:cxn ang="0">
                      <a:pos x="12" y="0"/>
                    </a:cxn>
                    <a:cxn ang="0">
                      <a:pos x="12" y="0"/>
                    </a:cxn>
                  </a:cxnLst>
                  <a:rect l="0" t="0" r="r" b="b"/>
                  <a:pathLst>
                    <a:path w="12" h="11">
                      <a:moveTo>
                        <a:pt x="12" y="0"/>
                      </a:moveTo>
                      <a:lnTo>
                        <a:pt x="12" y="0"/>
                      </a:lnTo>
                      <a:lnTo>
                        <a:pt x="0" y="7"/>
                      </a:lnTo>
                      <a:lnTo>
                        <a:pt x="4" y="11"/>
                      </a:lnTo>
                      <a:lnTo>
                        <a:pt x="12" y="0"/>
                      </a:lnTo>
                      <a:lnTo>
                        <a:pt x="12" y="0"/>
                      </a:lnTo>
                      <a:lnTo>
                        <a:pt x="12" y="0"/>
                      </a:lnTo>
                      <a:lnTo>
                        <a:pt x="12" y="0"/>
                      </a:lnTo>
                      <a:lnTo>
                        <a:pt x="12" y="0"/>
                      </a:lnTo>
                      <a:lnTo>
                        <a:pt x="12" y="0"/>
                      </a:lnTo>
                      <a:lnTo>
                        <a:pt x="12" y="0"/>
                      </a:lnTo>
                      <a:lnTo>
                        <a:pt x="12" y="0"/>
                      </a:lnTo>
                      <a:close/>
                    </a:path>
                  </a:pathLst>
                </a:custGeom>
                <a:solidFill>
                  <a:srgbClr val="000000"/>
                </a:solidFill>
                <a:ln w="9525">
                  <a:noFill/>
                  <a:round/>
                  <a:headEnd/>
                  <a:tailEnd/>
                </a:ln>
              </p:spPr>
              <p:txBody>
                <a:bodyPr/>
                <a:lstStyle/>
                <a:p>
                  <a:endParaRPr lang="en-US"/>
                </a:p>
              </p:txBody>
            </p:sp>
            <p:sp>
              <p:nvSpPr>
                <p:cNvPr id="388459" name="Freeform 363"/>
                <p:cNvSpPr>
                  <a:spLocks noChangeAspect="1"/>
                </p:cNvSpPr>
                <p:nvPr/>
              </p:nvSpPr>
              <p:spPr bwMode="auto">
                <a:xfrm>
                  <a:off x="1451" y="3086"/>
                  <a:ext cx="15" cy="26"/>
                </a:xfrm>
                <a:custGeom>
                  <a:avLst/>
                  <a:gdLst/>
                  <a:ahLst/>
                  <a:cxnLst>
                    <a:cxn ang="0">
                      <a:pos x="15" y="7"/>
                    </a:cxn>
                    <a:cxn ang="0">
                      <a:pos x="11" y="26"/>
                    </a:cxn>
                    <a:cxn ang="0">
                      <a:pos x="4" y="18"/>
                    </a:cxn>
                    <a:cxn ang="0">
                      <a:pos x="4" y="11"/>
                    </a:cxn>
                    <a:cxn ang="0">
                      <a:pos x="0" y="7"/>
                    </a:cxn>
                    <a:cxn ang="0">
                      <a:pos x="8" y="0"/>
                    </a:cxn>
                    <a:cxn ang="0">
                      <a:pos x="15" y="7"/>
                    </a:cxn>
                  </a:cxnLst>
                  <a:rect l="0" t="0" r="r" b="b"/>
                  <a:pathLst>
                    <a:path w="15" h="26">
                      <a:moveTo>
                        <a:pt x="15" y="7"/>
                      </a:moveTo>
                      <a:lnTo>
                        <a:pt x="11" y="26"/>
                      </a:lnTo>
                      <a:lnTo>
                        <a:pt x="4" y="18"/>
                      </a:lnTo>
                      <a:lnTo>
                        <a:pt x="4" y="11"/>
                      </a:lnTo>
                      <a:lnTo>
                        <a:pt x="0" y="7"/>
                      </a:lnTo>
                      <a:lnTo>
                        <a:pt x="8" y="0"/>
                      </a:lnTo>
                      <a:lnTo>
                        <a:pt x="15" y="7"/>
                      </a:lnTo>
                      <a:close/>
                    </a:path>
                  </a:pathLst>
                </a:custGeom>
                <a:solidFill>
                  <a:srgbClr val="606060"/>
                </a:solidFill>
                <a:ln w="9525">
                  <a:noFill/>
                  <a:round/>
                  <a:headEnd/>
                  <a:tailEnd/>
                </a:ln>
              </p:spPr>
              <p:txBody>
                <a:bodyPr/>
                <a:lstStyle/>
                <a:p>
                  <a:endParaRPr lang="en-US"/>
                </a:p>
              </p:txBody>
            </p:sp>
            <p:sp>
              <p:nvSpPr>
                <p:cNvPr id="388460" name="Freeform 364"/>
                <p:cNvSpPr>
                  <a:spLocks noChangeAspect="1"/>
                </p:cNvSpPr>
                <p:nvPr/>
              </p:nvSpPr>
              <p:spPr bwMode="auto">
                <a:xfrm>
                  <a:off x="1459" y="3074"/>
                  <a:ext cx="45" cy="19"/>
                </a:xfrm>
                <a:custGeom>
                  <a:avLst/>
                  <a:gdLst/>
                  <a:ahLst/>
                  <a:cxnLst>
                    <a:cxn ang="0">
                      <a:pos x="0" y="12"/>
                    </a:cxn>
                    <a:cxn ang="0">
                      <a:pos x="7" y="19"/>
                    </a:cxn>
                    <a:cxn ang="0">
                      <a:pos x="45" y="8"/>
                    </a:cxn>
                    <a:cxn ang="0">
                      <a:pos x="37" y="0"/>
                    </a:cxn>
                    <a:cxn ang="0">
                      <a:pos x="0" y="12"/>
                    </a:cxn>
                  </a:cxnLst>
                  <a:rect l="0" t="0" r="r" b="b"/>
                  <a:pathLst>
                    <a:path w="45" h="19">
                      <a:moveTo>
                        <a:pt x="0" y="12"/>
                      </a:moveTo>
                      <a:lnTo>
                        <a:pt x="7" y="19"/>
                      </a:lnTo>
                      <a:lnTo>
                        <a:pt x="45" y="8"/>
                      </a:lnTo>
                      <a:lnTo>
                        <a:pt x="37" y="0"/>
                      </a:lnTo>
                      <a:lnTo>
                        <a:pt x="0" y="12"/>
                      </a:lnTo>
                      <a:close/>
                    </a:path>
                  </a:pathLst>
                </a:custGeom>
                <a:solidFill>
                  <a:srgbClr val="E5E5E5"/>
                </a:solidFill>
                <a:ln w="9525">
                  <a:noFill/>
                  <a:round/>
                  <a:headEnd/>
                  <a:tailEnd/>
                </a:ln>
              </p:spPr>
              <p:txBody>
                <a:bodyPr/>
                <a:lstStyle/>
                <a:p>
                  <a:endParaRPr lang="en-US"/>
                </a:p>
              </p:txBody>
            </p:sp>
            <p:sp>
              <p:nvSpPr>
                <p:cNvPr id="388461" name="Freeform 365"/>
                <p:cNvSpPr>
                  <a:spLocks noChangeAspect="1" noEditPoints="1"/>
                </p:cNvSpPr>
                <p:nvPr/>
              </p:nvSpPr>
              <p:spPr bwMode="auto">
                <a:xfrm>
                  <a:off x="1203" y="3116"/>
                  <a:ext cx="252" cy="99"/>
                </a:xfrm>
                <a:custGeom>
                  <a:avLst/>
                  <a:gdLst/>
                  <a:ahLst/>
                  <a:cxnLst>
                    <a:cxn ang="0">
                      <a:pos x="237" y="0"/>
                    </a:cxn>
                    <a:cxn ang="0">
                      <a:pos x="252" y="23"/>
                    </a:cxn>
                    <a:cxn ang="0">
                      <a:pos x="226" y="23"/>
                    </a:cxn>
                    <a:cxn ang="0">
                      <a:pos x="218" y="11"/>
                    </a:cxn>
                    <a:cxn ang="0">
                      <a:pos x="226" y="0"/>
                    </a:cxn>
                    <a:cxn ang="0">
                      <a:pos x="214" y="7"/>
                    </a:cxn>
                    <a:cxn ang="0">
                      <a:pos x="229" y="30"/>
                    </a:cxn>
                    <a:cxn ang="0">
                      <a:pos x="203" y="30"/>
                    </a:cxn>
                    <a:cxn ang="0">
                      <a:pos x="195" y="19"/>
                    </a:cxn>
                    <a:cxn ang="0">
                      <a:pos x="203" y="11"/>
                    </a:cxn>
                    <a:cxn ang="0">
                      <a:pos x="188" y="15"/>
                    </a:cxn>
                    <a:cxn ang="0">
                      <a:pos x="203" y="38"/>
                    </a:cxn>
                    <a:cxn ang="0">
                      <a:pos x="177" y="38"/>
                    </a:cxn>
                    <a:cxn ang="0">
                      <a:pos x="169" y="26"/>
                    </a:cxn>
                    <a:cxn ang="0">
                      <a:pos x="177" y="19"/>
                    </a:cxn>
                    <a:cxn ang="0">
                      <a:pos x="165" y="23"/>
                    </a:cxn>
                    <a:cxn ang="0">
                      <a:pos x="180" y="45"/>
                    </a:cxn>
                    <a:cxn ang="0">
                      <a:pos x="154" y="45"/>
                    </a:cxn>
                    <a:cxn ang="0">
                      <a:pos x="147" y="34"/>
                    </a:cxn>
                    <a:cxn ang="0">
                      <a:pos x="154" y="26"/>
                    </a:cxn>
                    <a:cxn ang="0">
                      <a:pos x="143" y="30"/>
                    </a:cxn>
                    <a:cxn ang="0">
                      <a:pos x="154" y="53"/>
                    </a:cxn>
                    <a:cxn ang="0">
                      <a:pos x="128" y="53"/>
                    </a:cxn>
                    <a:cxn ang="0">
                      <a:pos x="124" y="42"/>
                    </a:cxn>
                    <a:cxn ang="0">
                      <a:pos x="131" y="34"/>
                    </a:cxn>
                    <a:cxn ang="0">
                      <a:pos x="116" y="38"/>
                    </a:cxn>
                    <a:cxn ang="0">
                      <a:pos x="131" y="61"/>
                    </a:cxn>
                    <a:cxn ang="0">
                      <a:pos x="105" y="61"/>
                    </a:cxn>
                    <a:cxn ang="0">
                      <a:pos x="98" y="49"/>
                    </a:cxn>
                    <a:cxn ang="0">
                      <a:pos x="105" y="42"/>
                    </a:cxn>
                    <a:cxn ang="0">
                      <a:pos x="94" y="45"/>
                    </a:cxn>
                    <a:cxn ang="0">
                      <a:pos x="109" y="68"/>
                    </a:cxn>
                    <a:cxn ang="0">
                      <a:pos x="79" y="68"/>
                    </a:cxn>
                    <a:cxn ang="0">
                      <a:pos x="75" y="57"/>
                    </a:cxn>
                    <a:cxn ang="0">
                      <a:pos x="83" y="49"/>
                    </a:cxn>
                    <a:cxn ang="0">
                      <a:pos x="67" y="53"/>
                    </a:cxn>
                    <a:cxn ang="0">
                      <a:pos x="83" y="76"/>
                    </a:cxn>
                    <a:cxn ang="0">
                      <a:pos x="56" y="76"/>
                    </a:cxn>
                    <a:cxn ang="0">
                      <a:pos x="49" y="64"/>
                    </a:cxn>
                    <a:cxn ang="0">
                      <a:pos x="56" y="57"/>
                    </a:cxn>
                    <a:cxn ang="0">
                      <a:pos x="45" y="61"/>
                    </a:cxn>
                    <a:cxn ang="0">
                      <a:pos x="60" y="87"/>
                    </a:cxn>
                    <a:cxn ang="0">
                      <a:pos x="34" y="83"/>
                    </a:cxn>
                    <a:cxn ang="0">
                      <a:pos x="26" y="72"/>
                    </a:cxn>
                    <a:cxn ang="0">
                      <a:pos x="34" y="64"/>
                    </a:cxn>
                    <a:cxn ang="0">
                      <a:pos x="22" y="68"/>
                    </a:cxn>
                    <a:cxn ang="0">
                      <a:pos x="34" y="91"/>
                    </a:cxn>
                    <a:cxn ang="0">
                      <a:pos x="7" y="91"/>
                    </a:cxn>
                    <a:cxn ang="0">
                      <a:pos x="0" y="80"/>
                    </a:cxn>
                    <a:cxn ang="0">
                      <a:pos x="7" y="72"/>
                    </a:cxn>
                  </a:cxnLst>
                  <a:rect l="0" t="0" r="r" b="b"/>
                  <a:pathLst>
                    <a:path w="252" h="99">
                      <a:moveTo>
                        <a:pt x="226" y="0"/>
                      </a:moveTo>
                      <a:lnTo>
                        <a:pt x="237" y="0"/>
                      </a:lnTo>
                      <a:lnTo>
                        <a:pt x="248" y="7"/>
                      </a:lnTo>
                      <a:lnTo>
                        <a:pt x="252" y="23"/>
                      </a:lnTo>
                      <a:lnTo>
                        <a:pt x="233" y="30"/>
                      </a:lnTo>
                      <a:lnTo>
                        <a:pt x="226" y="23"/>
                      </a:lnTo>
                      <a:lnTo>
                        <a:pt x="226" y="15"/>
                      </a:lnTo>
                      <a:lnTo>
                        <a:pt x="218" y="11"/>
                      </a:lnTo>
                      <a:lnTo>
                        <a:pt x="226" y="0"/>
                      </a:lnTo>
                      <a:lnTo>
                        <a:pt x="226" y="0"/>
                      </a:lnTo>
                      <a:close/>
                      <a:moveTo>
                        <a:pt x="203" y="11"/>
                      </a:moveTo>
                      <a:lnTo>
                        <a:pt x="214" y="7"/>
                      </a:lnTo>
                      <a:lnTo>
                        <a:pt x="226" y="15"/>
                      </a:lnTo>
                      <a:lnTo>
                        <a:pt x="229" y="30"/>
                      </a:lnTo>
                      <a:lnTo>
                        <a:pt x="207" y="38"/>
                      </a:lnTo>
                      <a:lnTo>
                        <a:pt x="203" y="30"/>
                      </a:lnTo>
                      <a:lnTo>
                        <a:pt x="199" y="23"/>
                      </a:lnTo>
                      <a:lnTo>
                        <a:pt x="195" y="19"/>
                      </a:lnTo>
                      <a:lnTo>
                        <a:pt x="203" y="11"/>
                      </a:lnTo>
                      <a:lnTo>
                        <a:pt x="203" y="11"/>
                      </a:lnTo>
                      <a:close/>
                      <a:moveTo>
                        <a:pt x="177" y="19"/>
                      </a:moveTo>
                      <a:lnTo>
                        <a:pt x="188" y="15"/>
                      </a:lnTo>
                      <a:lnTo>
                        <a:pt x="199" y="23"/>
                      </a:lnTo>
                      <a:lnTo>
                        <a:pt x="203" y="38"/>
                      </a:lnTo>
                      <a:lnTo>
                        <a:pt x="184" y="45"/>
                      </a:lnTo>
                      <a:lnTo>
                        <a:pt x="177" y="38"/>
                      </a:lnTo>
                      <a:lnTo>
                        <a:pt x="177" y="30"/>
                      </a:lnTo>
                      <a:lnTo>
                        <a:pt x="169" y="26"/>
                      </a:lnTo>
                      <a:lnTo>
                        <a:pt x="177" y="19"/>
                      </a:lnTo>
                      <a:lnTo>
                        <a:pt x="177" y="19"/>
                      </a:lnTo>
                      <a:close/>
                      <a:moveTo>
                        <a:pt x="154" y="26"/>
                      </a:moveTo>
                      <a:lnTo>
                        <a:pt x="165" y="23"/>
                      </a:lnTo>
                      <a:lnTo>
                        <a:pt x="177" y="30"/>
                      </a:lnTo>
                      <a:lnTo>
                        <a:pt x="180" y="45"/>
                      </a:lnTo>
                      <a:lnTo>
                        <a:pt x="162" y="53"/>
                      </a:lnTo>
                      <a:lnTo>
                        <a:pt x="154" y="45"/>
                      </a:lnTo>
                      <a:lnTo>
                        <a:pt x="150" y="38"/>
                      </a:lnTo>
                      <a:lnTo>
                        <a:pt x="147" y="34"/>
                      </a:lnTo>
                      <a:lnTo>
                        <a:pt x="154" y="26"/>
                      </a:lnTo>
                      <a:lnTo>
                        <a:pt x="154" y="26"/>
                      </a:lnTo>
                      <a:close/>
                      <a:moveTo>
                        <a:pt x="131" y="34"/>
                      </a:moveTo>
                      <a:lnTo>
                        <a:pt x="143" y="30"/>
                      </a:lnTo>
                      <a:lnTo>
                        <a:pt x="150" y="38"/>
                      </a:lnTo>
                      <a:lnTo>
                        <a:pt x="154" y="53"/>
                      </a:lnTo>
                      <a:lnTo>
                        <a:pt x="135" y="61"/>
                      </a:lnTo>
                      <a:lnTo>
                        <a:pt x="128" y="53"/>
                      </a:lnTo>
                      <a:lnTo>
                        <a:pt x="128" y="45"/>
                      </a:lnTo>
                      <a:lnTo>
                        <a:pt x="124" y="42"/>
                      </a:lnTo>
                      <a:lnTo>
                        <a:pt x="131" y="34"/>
                      </a:lnTo>
                      <a:lnTo>
                        <a:pt x="131" y="34"/>
                      </a:lnTo>
                      <a:close/>
                      <a:moveTo>
                        <a:pt x="105" y="42"/>
                      </a:moveTo>
                      <a:lnTo>
                        <a:pt x="116" y="38"/>
                      </a:lnTo>
                      <a:lnTo>
                        <a:pt x="128" y="45"/>
                      </a:lnTo>
                      <a:lnTo>
                        <a:pt x="131" y="61"/>
                      </a:lnTo>
                      <a:lnTo>
                        <a:pt x="113" y="68"/>
                      </a:lnTo>
                      <a:lnTo>
                        <a:pt x="105" y="61"/>
                      </a:lnTo>
                      <a:lnTo>
                        <a:pt x="101" y="53"/>
                      </a:lnTo>
                      <a:lnTo>
                        <a:pt x="98" y="49"/>
                      </a:lnTo>
                      <a:lnTo>
                        <a:pt x="105" y="42"/>
                      </a:lnTo>
                      <a:lnTo>
                        <a:pt x="105" y="42"/>
                      </a:lnTo>
                      <a:close/>
                      <a:moveTo>
                        <a:pt x="83" y="49"/>
                      </a:moveTo>
                      <a:lnTo>
                        <a:pt x="94" y="45"/>
                      </a:lnTo>
                      <a:lnTo>
                        <a:pt x="101" y="53"/>
                      </a:lnTo>
                      <a:lnTo>
                        <a:pt x="109" y="68"/>
                      </a:lnTo>
                      <a:lnTo>
                        <a:pt x="86" y="76"/>
                      </a:lnTo>
                      <a:lnTo>
                        <a:pt x="79" y="68"/>
                      </a:lnTo>
                      <a:lnTo>
                        <a:pt x="79" y="61"/>
                      </a:lnTo>
                      <a:lnTo>
                        <a:pt x="75" y="57"/>
                      </a:lnTo>
                      <a:lnTo>
                        <a:pt x="83" y="49"/>
                      </a:lnTo>
                      <a:lnTo>
                        <a:pt x="83" y="49"/>
                      </a:lnTo>
                      <a:close/>
                      <a:moveTo>
                        <a:pt x="56" y="57"/>
                      </a:moveTo>
                      <a:lnTo>
                        <a:pt x="67" y="53"/>
                      </a:lnTo>
                      <a:lnTo>
                        <a:pt x="79" y="61"/>
                      </a:lnTo>
                      <a:lnTo>
                        <a:pt x="83" y="76"/>
                      </a:lnTo>
                      <a:lnTo>
                        <a:pt x="64" y="83"/>
                      </a:lnTo>
                      <a:lnTo>
                        <a:pt x="56" y="76"/>
                      </a:lnTo>
                      <a:lnTo>
                        <a:pt x="52" y="72"/>
                      </a:lnTo>
                      <a:lnTo>
                        <a:pt x="49" y="64"/>
                      </a:lnTo>
                      <a:lnTo>
                        <a:pt x="56" y="57"/>
                      </a:lnTo>
                      <a:lnTo>
                        <a:pt x="56" y="57"/>
                      </a:lnTo>
                      <a:close/>
                      <a:moveTo>
                        <a:pt x="34" y="64"/>
                      </a:moveTo>
                      <a:lnTo>
                        <a:pt x="45" y="61"/>
                      </a:lnTo>
                      <a:lnTo>
                        <a:pt x="52" y="72"/>
                      </a:lnTo>
                      <a:lnTo>
                        <a:pt x="60" y="87"/>
                      </a:lnTo>
                      <a:lnTo>
                        <a:pt x="37" y="91"/>
                      </a:lnTo>
                      <a:lnTo>
                        <a:pt x="34" y="83"/>
                      </a:lnTo>
                      <a:lnTo>
                        <a:pt x="30" y="76"/>
                      </a:lnTo>
                      <a:lnTo>
                        <a:pt x="26" y="72"/>
                      </a:lnTo>
                      <a:lnTo>
                        <a:pt x="34" y="64"/>
                      </a:lnTo>
                      <a:lnTo>
                        <a:pt x="34" y="64"/>
                      </a:lnTo>
                      <a:close/>
                      <a:moveTo>
                        <a:pt x="7" y="72"/>
                      </a:moveTo>
                      <a:lnTo>
                        <a:pt x="22" y="68"/>
                      </a:lnTo>
                      <a:lnTo>
                        <a:pt x="30" y="76"/>
                      </a:lnTo>
                      <a:lnTo>
                        <a:pt x="34" y="91"/>
                      </a:lnTo>
                      <a:lnTo>
                        <a:pt x="15" y="99"/>
                      </a:lnTo>
                      <a:lnTo>
                        <a:pt x="7" y="91"/>
                      </a:lnTo>
                      <a:lnTo>
                        <a:pt x="7" y="83"/>
                      </a:lnTo>
                      <a:lnTo>
                        <a:pt x="0" y="80"/>
                      </a:lnTo>
                      <a:lnTo>
                        <a:pt x="7" y="72"/>
                      </a:lnTo>
                      <a:lnTo>
                        <a:pt x="7" y="72"/>
                      </a:lnTo>
                      <a:close/>
                    </a:path>
                  </a:pathLst>
                </a:custGeom>
                <a:solidFill>
                  <a:srgbClr val="F4F4D1"/>
                </a:solidFill>
                <a:ln w="9525">
                  <a:noFill/>
                  <a:round/>
                  <a:headEnd/>
                  <a:tailEnd/>
                </a:ln>
              </p:spPr>
              <p:txBody>
                <a:bodyPr/>
                <a:lstStyle/>
                <a:p>
                  <a:endParaRPr lang="en-US"/>
                </a:p>
              </p:txBody>
            </p:sp>
            <p:sp>
              <p:nvSpPr>
                <p:cNvPr id="388462" name="Freeform 366"/>
                <p:cNvSpPr>
                  <a:spLocks noChangeAspect="1"/>
                </p:cNvSpPr>
                <p:nvPr/>
              </p:nvSpPr>
              <p:spPr bwMode="auto">
                <a:xfrm>
                  <a:off x="1421" y="3116"/>
                  <a:ext cx="34" cy="26"/>
                </a:xfrm>
                <a:custGeom>
                  <a:avLst/>
                  <a:gdLst/>
                  <a:ahLst/>
                  <a:cxnLst>
                    <a:cxn ang="0">
                      <a:pos x="8" y="0"/>
                    </a:cxn>
                    <a:cxn ang="0">
                      <a:pos x="19" y="0"/>
                    </a:cxn>
                    <a:cxn ang="0">
                      <a:pos x="30" y="7"/>
                    </a:cxn>
                    <a:cxn ang="0">
                      <a:pos x="34" y="23"/>
                    </a:cxn>
                    <a:cxn ang="0">
                      <a:pos x="15" y="26"/>
                    </a:cxn>
                    <a:cxn ang="0">
                      <a:pos x="8" y="23"/>
                    </a:cxn>
                    <a:cxn ang="0">
                      <a:pos x="8" y="15"/>
                    </a:cxn>
                    <a:cxn ang="0">
                      <a:pos x="0" y="11"/>
                    </a:cxn>
                    <a:cxn ang="0">
                      <a:pos x="8" y="0"/>
                    </a:cxn>
                  </a:cxnLst>
                  <a:rect l="0" t="0" r="r" b="b"/>
                  <a:pathLst>
                    <a:path w="34" h="26">
                      <a:moveTo>
                        <a:pt x="8" y="0"/>
                      </a:moveTo>
                      <a:lnTo>
                        <a:pt x="19" y="0"/>
                      </a:lnTo>
                      <a:lnTo>
                        <a:pt x="30" y="7"/>
                      </a:lnTo>
                      <a:lnTo>
                        <a:pt x="34" y="23"/>
                      </a:lnTo>
                      <a:lnTo>
                        <a:pt x="15" y="26"/>
                      </a:lnTo>
                      <a:lnTo>
                        <a:pt x="8" y="23"/>
                      </a:lnTo>
                      <a:lnTo>
                        <a:pt x="8"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88463" name="Freeform 367"/>
                <p:cNvSpPr>
                  <a:spLocks noChangeAspect="1"/>
                </p:cNvSpPr>
                <p:nvPr/>
              </p:nvSpPr>
              <p:spPr bwMode="auto">
                <a:xfrm>
                  <a:off x="1398" y="3123"/>
                  <a:ext cx="34" cy="31"/>
                </a:xfrm>
                <a:custGeom>
                  <a:avLst/>
                  <a:gdLst/>
                  <a:ahLst/>
                  <a:cxnLst>
                    <a:cxn ang="0">
                      <a:pos x="8" y="4"/>
                    </a:cxn>
                    <a:cxn ang="0">
                      <a:pos x="19" y="0"/>
                    </a:cxn>
                    <a:cxn ang="0">
                      <a:pos x="31" y="8"/>
                    </a:cxn>
                    <a:cxn ang="0">
                      <a:pos x="34" y="23"/>
                    </a:cxn>
                    <a:cxn ang="0">
                      <a:pos x="16" y="31"/>
                    </a:cxn>
                    <a:cxn ang="0">
                      <a:pos x="8" y="23"/>
                    </a:cxn>
                    <a:cxn ang="0">
                      <a:pos x="4" y="16"/>
                    </a:cxn>
                    <a:cxn ang="0">
                      <a:pos x="0" y="12"/>
                    </a:cxn>
                    <a:cxn ang="0">
                      <a:pos x="8" y="4"/>
                    </a:cxn>
                  </a:cxnLst>
                  <a:rect l="0" t="0" r="r" b="b"/>
                  <a:pathLst>
                    <a:path w="34" h="31">
                      <a:moveTo>
                        <a:pt x="8" y="4"/>
                      </a:moveTo>
                      <a:lnTo>
                        <a:pt x="19" y="0"/>
                      </a:lnTo>
                      <a:lnTo>
                        <a:pt x="31" y="8"/>
                      </a:lnTo>
                      <a:lnTo>
                        <a:pt x="34" y="23"/>
                      </a:lnTo>
                      <a:lnTo>
                        <a:pt x="16"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8464" name="Freeform 368"/>
                <p:cNvSpPr>
                  <a:spLocks noChangeAspect="1"/>
                </p:cNvSpPr>
                <p:nvPr/>
              </p:nvSpPr>
              <p:spPr bwMode="auto">
                <a:xfrm>
                  <a:off x="1372" y="3131"/>
                  <a:ext cx="34" cy="30"/>
                </a:xfrm>
                <a:custGeom>
                  <a:avLst/>
                  <a:gdLst/>
                  <a:ahLst/>
                  <a:cxnLst>
                    <a:cxn ang="0">
                      <a:pos x="8" y="4"/>
                    </a:cxn>
                    <a:cxn ang="0">
                      <a:pos x="19" y="0"/>
                    </a:cxn>
                    <a:cxn ang="0">
                      <a:pos x="30" y="8"/>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8"/>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8465" name="Freeform 369"/>
                <p:cNvSpPr>
                  <a:spLocks noChangeAspect="1"/>
                </p:cNvSpPr>
                <p:nvPr/>
              </p:nvSpPr>
              <p:spPr bwMode="auto">
                <a:xfrm>
                  <a:off x="1350" y="3139"/>
                  <a:ext cx="33" cy="30"/>
                </a:xfrm>
                <a:custGeom>
                  <a:avLst/>
                  <a:gdLst/>
                  <a:ahLst/>
                  <a:cxnLst>
                    <a:cxn ang="0">
                      <a:pos x="7" y="3"/>
                    </a:cxn>
                    <a:cxn ang="0">
                      <a:pos x="18" y="0"/>
                    </a:cxn>
                    <a:cxn ang="0">
                      <a:pos x="30" y="7"/>
                    </a:cxn>
                    <a:cxn ang="0">
                      <a:pos x="33" y="22"/>
                    </a:cxn>
                    <a:cxn ang="0">
                      <a:pos x="15" y="30"/>
                    </a:cxn>
                    <a:cxn ang="0">
                      <a:pos x="7" y="22"/>
                    </a:cxn>
                    <a:cxn ang="0">
                      <a:pos x="3" y="15"/>
                    </a:cxn>
                    <a:cxn ang="0">
                      <a:pos x="0" y="11"/>
                    </a:cxn>
                    <a:cxn ang="0">
                      <a:pos x="7" y="3"/>
                    </a:cxn>
                  </a:cxnLst>
                  <a:rect l="0" t="0" r="r" b="b"/>
                  <a:pathLst>
                    <a:path w="33" h="30">
                      <a:moveTo>
                        <a:pt x="7" y="3"/>
                      </a:moveTo>
                      <a:lnTo>
                        <a:pt x="18" y="0"/>
                      </a:lnTo>
                      <a:lnTo>
                        <a:pt x="30" y="7"/>
                      </a:lnTo>
                      <a:lnTo>
                        <a:pt x="33" y="22"/>
                      </a:lnTo>
                      <a:lnTo>
                        <a:pt x="15" y="30"/>
                      </a:lnTo>
                      <a:lnTo>
                        <a:pt x="7" y="22"/>
                      </a:lnTo>
                      <a:lnTo>
                        <a:pt x="3"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8466" name="Freeform 370"/>
                <p:cNvSpPr>
                  <a:spLocks noChangeAspect="1"/>
                </p:cNvSpPr>
                <p:nvPr/>
              </p:nvSpPr>
              <p:spPr bwMode="auto">
                <a:xfrm>
                  <a:off x="1327" y="3146"/>
                  <a:ext cx="30" cy="31"/>
                </a:xfrm>
                <a:custGeom>
                  <a:avLst/>
                  <a:gdLst/>
                  <a:ahLst/>
                  <a:cxnLst>
                    <a:cxn ang="0">
                      <a:pos x="7" y="4"/>
                    </a:cxn>
                    <a:cxn ang="0">
                      <a:pos x="19" y="0"/>
                    </a:cxn>
                    <a:cxn ang="0">
                      <a:pos x="26" y="8"/>
                    </a:cxn>
                    <a:cxn ang="0">
                      <a:pos x="30" y="23"/>
                    </a:cxn>
                    <a:cxn ang="0">
                      <a:pos x="11" y="31"/>
                    </a:cxn>
                    <a:cxn ang="0">
                      <a:pos x="4" y="23"/>
                    </a:cxn>
                    <a:cxn ang="0">
                      <a:pos x="4" y="15"/>
                    </a:cxn>
                    <a:cxn ang="0">
                      <a:pos x="0" y="12"/>
                    </a:cxn>
                    <a:cxn ang="0">
                      <a:pos x="7" y="4"/>
                    </a:cxn>
                  </a:cxnLst>
                  <a:rect l="0" t="0" r="r" b="b"/>
                  <a:pathLst>
                    <a:path w="30" h="31">
                      <a:moveTo>
                        <a:pt x="7" y="4"/>
                      </a:moveTo>
                      <a:lnTo>
                        <a:pt x="19" y="0"/>
                      </a:lnTo>
                      <a:lnTo>
                        <a:pt x="26" y="8"/>
                      </a:lnTo>
                      <a:lnTo>
                        <a:pt x="30" y="23"/>
                      </a:lnTo>
                      <a:lnTo>
                        <a:pt x="11" y="31"/>
                      </a:lnTo>
                      <a:lnTo>
                        <a:pt x="4" y="23"/>
                      </a:lnTo>
                      <a:lnTo>
                        <a:pt x="4"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8467" name="Freeform 371"/>
                <p:cNvSpPr>
                  <a:spLocks noChangeAspect="1"/>
                </p:cNvSpPr>
                <p:nvPr/>
              </p:nvSpPr>
              <p:spPr bwMode="auto">
                <a:xfrm>
                  <a:off x="1301" y="3154"/>
                  <a:ext cx="33" cy="30"/>
                </a:xfrm>
                <a:custGeom>
                  <a:avLst/>
                  <a:gdLst/>
                  <a:ahLst/>
                  <a:cxnLst>
                    <a:cxn ang="0">
                      <a:pos x="7" y="4"/>
                    </a:cxn>
                    <a:cxn ang="0">
                      <a:pos x="18" y="0"/>
                    </a:cxn>
                    <a:cxn ang="0">
                      <a:pos x="30" y="7"/>
                    </a:cxn>
                    <a:cxn ang="0">
                      <a:pos x="33" y="23"/>
                    </a:cxn>
                    <a:cxn ang="0">
                      <a:pos x="15" y="30"/>
                    </a:cxn>
                    <a:cxn ang="0">
                      <a:pos x="7" y="23"/>
                    </a:cxn>
                    <a:cxn ang="0">
                      <a:pos x="3" y="15"/>
                    </a:cxn>
                    <a:cxn ang="0">
                      <a:pos x="0" y="11"/>
                    </a:cxn>
                    <a:cxn ang="0">
                      <a:pos x="7" y="4"/>
                    </a:cxn>
                  </a:cxnLst>
                  <a:rect l="0" t="0" r="r" b="b"/>
                  <a:pathLst>
                    <a:path w="33" h="30">
                      <a:moveTo>
                        <a:pt x="7" y="4"/>
                      </a:moveTo>
                      <a:lnTo>
                        <a:pt x="18" y="0"/>
                      </a:lnTo>
                      <a:lnTo>
                        <a:pt x="30" y="7"/>
                      </a:lnTo>
                      <a:lnTo>
                        <a:pt x="33" y="23"/>
                      </a:lnTo>
                      <a:lnTo>
                        <a:pt x="15" y="30"/>
                      </a:lnTo>
                      <a:lnTo>
                        <a:pt x="7"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8468" name="Freeform 372"/>
                <p:cNvSpPr>
                  <a:spLocks noChangeAspect="1"/>
                </p:cNvSpPr>
                <p:nvPr/>
              </p:nvSpPr>
              <p:spPr bwMode="auto">
                <a:xfrm>
                  <a:off x="1278" y="3161"/>
                  <a:ext cx="30" cy="31"/>
                </a:xfrm>
                <a:custGeom>
                  <a:avLst/>
                  <a:gdLst/>
                  <a:ahLst/>
                  <a:cxnLst>
                    <a:cxn ang="0">
                      <a:pos x="8" y="4"/>
                    </a:cxn>
                    <a:cxn ang="0">
                      <a:pos x="19" y="0"/>
                    </a:cxn>
                    <a:cxn ang="0">
                      <a:pos x="26" y="8"/>
                    </a:cxn>
                    <a:cxn ang="0">
                      <a:pos x="30" y="23"/>
                    </a:cxn>
                    <a:cxn ang="0">
                      <a:pos x="11" y="31"/>
                    </a:cxn>
                    <a:cxn ang="0">
                      <a:pos x="4" y="23"/>
                    </a:cxn>
                    <a:cxn ang="0">
                      <a:pos x="4" y="16"/>
                    </a:cxn>
                    <a:cxn ang="0">
                      <a:pos x="0" y="12"/>
                    </a:cxn>
                    <a:cxn ang="0">
                      <a:pos x="8" y="4"/>
                    </a:cxn>
                  </a:cxnLst>
                  <a:rect l="0" t="0" r="r" b="b"/>
                  <a:pathLst>
                    <a:path w="30" h="31">
                      <a:moveTo>
                        <a:pt x="8" y="4"/>
                      </a:moveTo>
                      <a:lnTo>
                        <a:pt x="19" y="0"/>
                      </a:lnTo>
                      <a:lnTo>
                        <a:pt x="26" y="8"/>
                      </a:lnTo>
                      <a:lnTo>
                        <a:pt x="30" y="23"/>
                      </a:lnTo>
                      <a:lnTo>
                        <a:pt x="11" y="31"/>
                      </a:lnTo>
                      <a:lnTo>
                        <a:pt x="4"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8469" name="Freeform 373"/>
                <p:cNvSpPr>
                  <a:spLocks noChangeAspect="1"/>
                </p:cNvSpPr>
                <p:nvPr/>
              </p:nvSpPr>
              <p:spPr bwMode="auto">
                <a:xfrm>
                  <a:off x="1252" y="3169"/>
                  <a:ext cx="34" cy="30"/>
                </a:xfrm>
                <a:custGeom>
                  <a:avLst/>
                  <a:gdLst/>
                  <a:ahLst/>
                  <a:cxnLst>
                    <a:cxn ang="0">
                      <a:pos x="7" y="4"/>
                    </a:cxn>
                    <a:cxn ang="0">
                      <a:pos x="18" y="0"/>
                    </a:cxn>
                    <a:cxn ang="0">
                      <a:pos x="30" y="8"/>
                    </a:cxn>
                    <a:cxn ang="0">
                      <a:pos x="34" y="23"/>
                    </a:cxn>
                    <a:cxn ang="0">
                      <a:pos x="15" y="30"/>
                    </a:cxn>
                    <a:cxn ang="0">
                      <a:pos x="7" y="23"/>
                    </a:cxn>
                    <a:cxn ang="0">
                      <a:pos x="3" y="19"/>
                    </a:cxn>
                    <a:cxn ang="0">
                      <a:pos x="0" y="11"/>
                    </a:cxn>
                    <a:cxn ang="0">
                      <a:pos x="7" y="4"/>
                    </a:cxn>
                  </a:cxnLst>
                  <a:rect l="0" t="0" r="r" b="b"/>
                  <a:pathLst>
                    <a:path w="34" h="30">
                      <a:moveTo>
                        <a:pt x="7" y="4"/>
                      </a:moveTo>
                      <a:lnTo>
                        <a:pt x="18" y="0"/>
                      </a:lnTo>
                      <a:lnTo>
                        <a:pt x="30" y="8"/>
                      </a:lnTo>
                      <a:lnTo>
                        <a:pt x="34" y="23"/>
                      </a:lnTo>
                      <a:lnTo>
                        <a:pt x="15" y="30"/>
                      </a:lnTo>
                      <a:lnTo>
                        <a:pt x="7" y="23"/>
                      </a:lnTo>
                      <a:lnTo>
                        <a:pt x="3"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8470" name="Freeform 374"/>
                <p:cNvSpPr>
                  <a:spLocks noChangeAspect="1"/>
                </p:cNvSpPr>
                <p:nvPr/>
              </p:nvSpPr>
              <p:spPr bwMode="auto">
                <a:xfrm>
                  <a:off x="1229" y="3177"/>
                  <a:ext cx="30" cy="30"/>
                </a:xfrm>
                <a:custGeom>
                  <a:avLst/>
                  <a:gdLst/>
                  <a:ahLst/>
                  <a:cxnLst>
                    <a:cxn ang="0">
                      <a:pos x="8" y="3"/>
                    </a:cxn>
                    <a:cxn ang="0">
                      <a:pos x="19" y="0"/>
                    </a:cxn>
                    <a:cxn ang="0">
                      <a:pos x="26" y="11"/>
                    </a:cxn>
                    <a:cxn ang="0">
                      <a:pos x="30" y="26"/>
                    </a:cxn>
                    <a:cxn ang="0">
                      <a:pos x="11" y="30"/>
                    </a:cxn>
                    <a:cxn ang="0">
                      <a:pos x="8" y="22"/>
                    </a:cxn>
                    <a:cxn ang="0">
                      <a:pos x="4" y="19"/>
                    </a:cxn>
                    <a:cxn ang="0">
                      <a:pos x="0" y="11"/>
                    </a:cxn>
                    <a:cxn ang="0">
                      <a:pos x="8" y="3"/>
                    </a:cxn>
                  </a:cxnLst>
                  <a:rect l="0" t="0" r="r" b="b"/>
                  <a:pathLst>
                    <a:path w="30" h="30">
                      <a:moveTo>
                        <a:pt x="8" y="3"/>
                      </a:moveTo>
                      <a:lnTo>
                        <a:pt x="19" y="0"/>
                      </a:lnTo>
                      <a:lnTo>
                        <a:pt x="26" y="11"/>
                      </a:lnTo>
                      <a:lnTo>
                        <a:pt x="30" y="26"/>
                      </a:lnTo>
                      <a:lnTo>
                        <a:pt x="11" y="30"/>
                      </a:lnTo>
                      <a:lnTo>
                        <a:pt x="8"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88471" name="Freeform 375"/>
                <p:cNvSpPr>
                  <a:spLocks noChangeAspect="1"/>
                </p:cNvSpPr>
                <p:nvPr/>
              </p:nvSpPr>
              <p:spPr bwMode="auto">
                <a:xfrm>
                  <a:off x="1203" y="3184"/>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8472" name="Freeform 376"/>
                <p:cNvSpPr>
                  <a:spLocks noChangeAspect="1" noEditPoints="1"/>
                </p:cNvSpPr>
                <p:nvPr/>
              </p:nvSpPr>
              <p:spPr bwMode="auto">
                <a:xfrm>
                  <a:off x="1203" y="3116"/>
                  <a:ext cx="237" cy="99"/>
                </a:xfrm>
                <a:custGeom>
                  <a:avLst/>
                  <a:gdLst/>
                  <a:ahLst/>
                  <a:cxnLst>
                    <a:cxn ang="0">
                      <a:pos x="233" y="26"/>
                    </a:cxn>
                    <a:cxn ang="0">
                      <a:pos x="226" y="15"/>
                    </a:cxn>
                    <a:cxn ang="0">
                      <a:pos x="229" y="0"/>
                    </a:cxn>
                    <a:cxn ang="0">
                      <a:pos x="237" y="11"/>
                    </a:cxn>
                    <a:cxn ang="0">
                      <a:pos x="211" y="34"/>
                    </a:cxn>
                    <a:cxn ang="0">
                      <a:pos x="199" y="23"/>
                    </a:cxn>
                    <a:cxn ang="0">
                      <a:pos x="203" y="7"/>
                    </a:cxn>
                    <a:cxn ang="0">
                      <a:pos x="214" y="19"/>
                    </a:cxn>
                    <a:cxn ang="0">
                      <a:pos x="184" y="42"/>
                    </a:cxn>
                    <a:cxn ang="0">
                      <a:pos x="177" y="30"/>
                    </a:cxn>
                    <a:cxn ang="0">
                      <a:pos x="180" y="19"/>
                    </a:cxn>
                    <a:cxn ang="0">
                      <a:pos x="188" y="26"/>
                    </a:cxn>
                    <a:cxn ang="0">
                      <a:pos x="162" y="49"/>
                    </a:cxn>
                    <a:cxn ang="0">
                      <a:pos x="150" y="38"/>
                    </a:cxn>
                    <a:cxn ang="0">
                      <a:pos x="154" y="26"/>
                    </a:cxn>
                    <a:cxn ang="0">
                      <a:pos x="165" y="34"/>
                    </a:cxn>
                    <a:cxn ang="0">
                      <a:pos x="135" y="61"/>
                    </a:cxn>
                    <a:cxn ang="0">
                      <a:pos x="128" y="45"/>
                    </a:cxn>
                    <a:cxn ang="0">
                      <a:pos x="131" y="34"/>
                    </a:cxn>
                    <a:cxn ang="0">
                      <a:pos x="139" y="42"/>
                    </a:cxn>
                    <a:cxn ang="0">
                      <a:pos x="113" y="68"/>
                    </a:cxn>
                    <a:cxn ang="0">
                      <a:pos x="105" y="53"/>
                    </a:cxn>
                    <a:cxn ang="0">
                      <a:pos x="105" y="42"/>
                    </a:cxn>
                    <a:cxn ang="0">
                      <a:pos x="116" y="49"/>
                    </a:cxn>
                    <a:cxn ang="0">
                      <a:pos x="86" y="76"/>
                    </a:cxn>
                    <a:cxn ang="0">
                      <a:pos x="79" y="61"/>
                    </a:cxn>
                    <a:cxn ang="0">
                      <a:pos x="83" y="49"/>
                    </a:cxn>
                    <a:cxn ang="0">
                      <a:pos x="90" y="57"/>
                    </a:cxn>
                    <a:cxn ang="0">
                      <a:pos x="64" y="83"/>
                    </a:cxn>
                    <a:cxn ang="0">
                      <a:pos x="52" y="68"/>
                    </a:cxn>
                    <a:cxn ang="0">
                      <a:pos x="56" y="57"/>
                    </a:cxn>
                    <a:cxn ang="0">
                      <a:pos x="64" y="64"/>
                    </a:cxn>
                    <a:cxn ang="0">
                      <a:pos x="37" y="91"/>
                    </a:cxn>
                    <a:cxn ang="0">
                      <a:pos x="30" y="76"/>
                    </a:cxn>
                    <a:cxn ang="0">
                      <a:pos x="34" y="64"/>
                    </a:cxn>
                    <a:cxn ang="0">
                      <a:pos x="41" y="72"/>
                    </a:cxn>
                    <a:cxn ang="0">
                      <a:pos x="15" y="99"/>
                    </a:cxn>
                    <a:cxn ang="0">
                      <a:pos x="7" y="83"/>
                    </a:cxn>
                    <a:cxn ang="0">
                      <a:pos x="7" y="72"/>
                    </a:cxn>
                    <a:cxn ang="0">
                      <a:pos x="19" y="80"/>
                    </a:cxn>
                  </a:cxnLst>
                  <a:rect l="0" t="0" r="r" b="b"/>
                  <a:pathLst>
                    <a:path w="237" h="99">
                      <a:moveTo>
                        <a:pt x="237" y="11"/>
                      </a:moveTo>
                      <a:lnTo>
                        <a:pt x="233" y="26"/>
                      </a:lnTo>
                      <a:lnTo>
                        <a:pt x="226" y="19"/>
                      </a:lnTo>
                      <a:lnTo>
                        <a:pt x="226" y="15"/>
                      </a:lnTo>
                      <a:lnTo>
                        <a:pt x="222" y="11"/>
                      </a:lnTo>
                      <a:lnTo>
                        <a:pt x="229" y="0"/>
                      </a:lnTo>
                      <a:lnTo>
                        <a:pt x="237" y="11"/>
                      </a:lnTo>
                      <a:lnTo>
                        <a:pt x="237" y="11"/>
                      </a:lnTo>
                      <a:close/>
                      <a:moveTo>
                        <a:pt x="214" y="19"/>
                      </a:moveTo>
                      <a:lnTo>
                        <a:pt x="211" y="34"/>
                      </a:lnTo>
                      <a:lnTo>
                        <a:pt x="203" y="26"/>
                      </a:lnTo>
                      <a:lnTo>
                        <a:pt x="199" y="23"/>
                      </a:lnTo>
                      <a:lnTo>
                        <a:pt x="195" y="19"/>
                      </a:lnTo>
                      <a:lnTo>
                        <a:pt x="203" y="7"/>
                      </a:lnTo>
                      <a:lnTo>
                        <a:pt x="214" y="19"/>
                      </a:lnTo>
                      <a:lnTo>
                        <a:pt x="214" y="19"/>
                      </a:lnTo>
                      <a:close/>
                      <a:moveTo>
                        <a:pt x="188" y="26"/>
                      </a:moveTo>
                      <a:lnTo>
                        <a:pt x="184" y="42"/>
                      </a:lnTo>
                      <a:lnTo>
                        <a:pt x="180" y="38"/>
                      </a:lnTo>
                      <a:lnTo>
                        <a:pt x="177" y="30"/>
                      </a:lnTo>
                      <a:lnTo>
                        <a:pt x="173" y="26"/>
                      </a:lnTo>
                      <a:lnTo>
                        <a:pt x="180" y="19"/>
                      </a:lnTo>
                      <a:lnTo>
                        <a:pt x="188" y="26"/>
                      </a:lnTo>
                      <a:lnTo>
                        <a:pt x="188" y="26"/>
                      </a:lnTo>
                      <a:close/>
                      <a:moveTo>
                        <a:pt x="165" y="34"/>
                      </a:moveTo>
                      <a:lnTo>
                        <a:pt x="162" y="49"/>
                      </a:lnTo>
                      <a:lnTo>
                        <a:pt x="154" y="45"/>
                      </a:lnTo>
                      <a:lnTo>
                        <a:pt x="150" y="38"/>
                      </a:lnTo>
                      <a:lnTo>
                        <a:pt x="147" y="34"/>
                      </a:lnTo>
                      <a:lnTo>
                        <a:pt x="154" y="26"/>
                      </a:lnTo>
                      <a:lnTo>
                        <a:pt x="165" y="34"/>
                      </a:lnTo>
                      <a:lnTo>
                        <a:pt x="165" y="34"/>
                      </a:lnTo>
                      <a:close/>
                      <a:moveTo>
                        <a:pt x="139" y="42"/>
                      </a:moveTo>
                      <a:lnTo>
                        <a:pt x="135" y="61"/>
                      </a:lnTo>
                      <a:lnTo>
                        <a:pt x="131" y="53"/>
                      </a:lnTo>
                      <a:lnTo>
                        <a:pt x="128" y="45"/>
                      </a:lnTo>
                      <a:lnTo>
                        <a:pt x="124" y="42"/>
                      </a:lnTo>
                      <a:lnTo>
                        <a:pt x="131" y="34"/>
                      </a:lnTo>
                      <a:lnTo>
                        <a:pt x="139" y="42"/>
                      </a:lnTo>
                      <a:lnTo>
                        <a:pt x="139" y="42"/>
                      </a:lnTo>
                      <a:close/>
                      <a:moveTo>
                        <a:pt x="116" y="49"/>
                      </a:moveTo>
                      <a:lnTo>
                        <a:pt x="113" y="68"/>
                      </a:lnTo>
                      <a:lnTo>
                        <a:pt x="105" y="61"/>
                      </a:lnTo>
                      <a:lnTo>
                        <a:pt x="105" y="53"/>
                      </a:lnTo>
                      <a:lnTo>
                        <a:pt x="98" y="49"/>
                      </a:lnTo>
                      <a:lnTo>
                        <a:pt x="105" y="42"/>
                      </a:lnTo>
                      <a:lnTo>
                        <a:pt x="116" y="49"/>
                      </a:lnTo>
                      <a:lnTo>
                        <a:pt x="116" y="49"/>
                      </a:lnTo>
                      <a:close/>
                      <a:moveTo>
                        <a:pt x="90" y="57"/>
                      </a:moveTo>
                      <a:lnTo>
                        <a:pt x="86" y="76"/>
                      </a:lnTo>
                      <a:lnTo>
                        <a:pt x="79" y="68"/>
                      </a:lnTo>
                      <a:lnTo>
                        <a:pt x="79" y="61"/>
                      </a:lnTo>
                      <a:lnTo>
                        <a:pt x="75" y="57"/>
                      </a:lnTo>
                      <a:lnTo>
                        <a:pt x="83" y="49"/>
                      </a:lnTo>
                      <a:lnTo>
                        <a:pt x="90" y="57"/>
                      </a:lnTo>
                      <a:lnTo>
                        <a:pt x="90" y="57"/>
                      </a:lnTo>
                      <a:close/>
                      <a:moveTo>
                        <a:pt x="64" y="64"/>
                      </a:moveTo>
                      <a:lnTo>
                        <a:pt x="64" y="83"/>
                      </a:lnTo>
                      <a:lnTo>
                        <a:pt x="56" y="76"/>
                      </a:lnTo>
                      <a:lnTo>
                        <a:pt x="52" y="68"/>
                      </a:lnTo>
                      <a:lnTo>
                        <a:pt x="49" y="64"/>
                      </a:lnTo>
                      <a:lnTo>
                        <a:pt x="56" y="57"/>
                      </a:lnTo>
                      <a:lnTo>
                        <a:pt x="64" y="64"/>
                      </a:lnTo>
                      <a:lnTo>
                        <a:pt x="64" y="64"/>
                      </a:lnTo>
                      <a:close/>
                      <a:moveTo>
                        <a:pt x="41" y="72"/>
                      </a:moveTo>
                      <a:lnTo>
                        <a:pt x="37" y="91"/>
                      </a:lnTo>
                      <a:lnTo>
                        <a:pt x="34" y="83"/>
                      </a:lnTo>
                      <a:lnTo>
                        <a:pt x="30" y="76"/>
                      </a:lnTo>
                      <a:lnTo>
                        <a:pt x="26" y="72"/>
                      </a:lnTo>
                      <a:lnTo>
                        <a:pt x="34" y="64"/>
                      </a:lnTo>
                      <a:lnTo>
                        <a:pt x="41" y="72"/>
                      </a:lnTo>
                      <a:lnTo>
                        <a:pt x="41" y="72"/>
                      </a:lnTo>
                      <a:close/>
                      <a:moveTo>
                        <a:pt x="19" y="80"/>
                      </a:moveTo>
                      <a:lnTo>
                        <a:pt x="15" y="99"/>
                      </a:lnTo>
                      <a:lnTo>
                        <a:pt x="7" y="91"/>
                      </a:lnTo>
                      <a:lnTo>
                        <a:pt x="7" y="83"/>
                      </a:lnTo>
                      <a:lnTo>
                        <a:pt x="0" y="80"/>
                      </a:lnTo>
                      <a:lnTo>
                        <a:pt x="7" y="72"/>
                      </a:lnTo>
                      <a:lnTo>
                        <a:pt x="19" y="80"/>
                      </a:lnTo>
                      <a:lnTo>
                        <a:pt x="19" y="80"/>
                      </a:lnTo>
                      <a:close/>
                    </a:path>
                  </a:pathLst>
                </a:custGeom>
                <a:solidFill>
                  <a:srgbClr val="E2E2BF"/>
                </a:solidFill>
                <a:ln w="9525">
                  <a:noFill/>
                  <a:round/>
                  <a:headEnd/>
                  <a:tailEnd/>
                </a:ln>
              </p:spPr>
              <p:txBody>
                <a:bodyPr/>
                <a:lstStyle/>
                <a:p>
                  <a:endParaRPr lang="en-US"/>
                </a:p>
              </p:txBody>
            </p:sp>
            <p:sp>
              <p:nvSpPr>
                <p:cNvPr id="388473" name="Freeform 377"/>
                <p:cNvSpPr>
                  <a:spLocks noChangeAspect="1" noEditPoints="1"/>
                </p:cNvSpPr>
                <p:nvPr/>
              </p:nvSpPr>
              <p:spPr bwMode="auto">
                <a:xfrm>
                  <a:off x="1214" y="3116"/>
                  <a:ext cx="237" cy="80"/>
                </a:xfrm>
                <a:custGeom>
                  <a:avLst/>
                  <a:gdLst/>
                  <a:ahLst/>
                  <a:cxnLst>
                    <a:cxn ang="0">
                      <a:pos x="218" y="0"/>
                    </a:cxn>
                    <a:cxn ang="0">
                      <a:pos x="226" y="11"/>
                    </a:cxn>
                    <a:cxn ang="0">
                      <a:pos x="237" y="7"/>
                    </a:cxn>
                    <a:cxn ang="0">
                      <a:pos x="230" y="0"/>
                    </a:cxn>
                    <a:cxn ang="0">
                      <a:pos x="218" y="0"/>
                    </a:cxn>
                    <a:cxn ang="0">
                      <a:pos x="218" y="0"/>
                    </a:cxn>
                    <a:cxn ang="0">
                      <a:pos x="192" y="11"/>
                    </a:cxn>
                    <a:cxn ang="0">
                      <a:pos x="200" y="19"/>
                    </a:cxn>
                    <a:cxn ang="0">
                      <a:pos x="215" y="15"/>
                    </a:cxn>
                    <a:cxn ang="0">
                      <a:pos x="203" y="7"/>
                    </a:cxn>
                    <a:cxn ang="0">
                      <a:pos x="192" y="11"/>
                    </a:cxn>
                    <a:cxn ang="0">
                      <a:pos x="192" y="11"/>
                    </a:cxn>
                    <a:cxn ang="0">
                      <a:pos x="169" y="19"/>
                    </a:cxn>
                    <a:cxn ang="0">
                      <a:pos x="177" y="26"/>
                    </a:cxn>
                    <a:cxn ang="0">
                      <a:pos x="188" y="23"/>
                    </a:cxn>
                    <a:cxn ang="0">
                      <a:pos x="181" y="15"/>
                    </a:cxn>
                    <a:cxn ang="0">
                      <a:pos x="169" y="19"/>
                    </a:cxn>
                    <a:cxn ang="0">
                      <a:pos x="169" y="19"/>
                    </a:cxn>
                    <a:cxn ang="0">
                      <a:pos x="143" y="26"/>
                    </a:cxn>
                    <a:cxn ang="0">
                      <a:pos x="151" y="34"/>
                    </a:cxn>
                    <a:cxn ang="0">
                      <a:pos x="166" y="30"/>
                    </a:cxn>
                    <a:cxn ang="0">
                      <a:pos x="154" y="23"/>
                    </a:cxn>
                    <a:cxn ang="0">
                      <a:pos x="143" y="26"/>
                    </a:cxn>
                    <a:cxn ang="0">
                      <a:pos x="143" y="26"/>
                    </a:cxn>
                    <a:cxn ang="0">
                      <a:pos x="120" y="34"/>
                    </a:cxn>
                    <a:cxn ang="0">
                      <a:pos x="128" y="42"/>
                    </a:cxn>
                    <a:cxn ang="0">
                      <a:pos x="139" y="38"/>
                    </a:cxn>
                    <a:cxn ang="0">
                      <a:pos x="132" y="30"/>
                    </a:cxn>
                    <a:cxn ang="0">
                      <a:pos x="120" y="34"/>
                    </a:cxn>
                    <a:cxn ang="0">
                      <a:pos x="120" y="34"/>
                    </a:cxn>
                    <a:cxn ang="0">
                      <a:pos x="94" y="42"/>
                    </a:cxn>
                    <a:cxn ang="0">
                      <a:pos x="105" y="49"/>
                    </a:cxn>
                    <a:cxn ang="0">
                      <a:pos x="117" y="45"/>
                    </a:cxn>
                    <a:cxn ang="0">
                      <a:pos x="105" y="38"/>
                    </a:cxn>
                    <a:cxn ang="0">
                      <a:pos x="94" y="42"/>
                    </a:cxn>
                    <a:cxn ang="0">
                      <a:pos x="94" y="42"/>
                    </a:cxn>
                    <a:cxn ang="0">
                      <a:pos x="72" y="49"/>
                    </a:cxn>
                    <a:cxn ang="0">
                      <a:pos x="79" y="57"/>
                    </a:cxn>
                    <a:cxn ang="0">
                      <a:pos x="90" y="53"/>
                    </a:cxn>
                    <a:cxn ang="0">
                      <a:pos x="83" y="45"/>
                    </a:cxn>
                    <a:cxn ang="0">
                      <a:pos x="72" y="49"/>
                    </a:cxn>
                    <a:cxn ang="0">
                      <a:pos x="72" y="49"/>
                    </a:cxn>
                    <a:cxn ang="0">
                      <a:pos x="45" y="57"/>
                    </a:cxn>
                    <a:cxn ang="0">
                      <a:pos x="56" y="64"/>
                    </a:cxn>
                    <a:cxn ang="0">
                      <a:pos x="68" y="61"/>
                    </a:cxn>
                    <a:cxn ang="0">
                      <a:pos x="56" y="53"/>
                    </a:cxn>
                    <a:cxn ang="0">
                      <a:pos x="45" y="57"/>
                    </a:cxn>
                    <a:cxn ang="0">
                      <a:pos x="45" y="57"/>
                    </a:cxn>
                    <a:cxn ang="0">
                      <a:pos x="23" y="64"/>
                    </a:cxn>
                    <a:cxn ang="0">
                      <a:pos x="30" y="72"/>
                    </a:cxn>
                    <a:cxn ang="0">
                      <a:pos x="41" y="68"/>
                    </a:cxn>
                    <a:cxn ang="0">
                      <a:pos x="34" y="61"/>
                    </a:cxn>
                    <a:cxn ang="0">
                      <a:pos x="23" y="64"/>
                    </a:cxn>
                    <a:cxn ang="0">
                      <a:pos x="23" y="64"/>
                    </a:cxn>
                    <a:cxn ang="0">
                      <a:pos x="0" y="72"/>
                    </a:cxn>
                    <a:cxn ang="0">
                      <a:pos x="8" y="80"/>
                    </a:cxn>
                    <a:cxn ang="0">
                      <a:pos x="19" y="76"/>
                    </a:cxn>
                    <a:cxn ang="0">
                      <a:pos x="8" y="68"/>
                    </a:cxn>
                    <a:cxn ang="0">
                      <a:pos x="0" y="72"/>
                    </a:cxn>
                    <a:cxn ang="0">
                      <a:pos x="0" y="72"/>
                    </a:cxn>
                  </a:cxnLst>
                  <a:rect l="0" t="0" r="r" b="b"/>
                  <a:pathLst>
                    <a:path w="237" h="80">
                      <a:moveTo>
                        <a:pt x="218" y="0"/>
                      </a:moveTo>
                      <a:lnTo>
                        <a:pt x="226" y="11"/>
                      </a:lnTo>
                      <a:lnTo>
                        <a:pt x="237" y="7"/>
                      </a:lnTo>
                      <a:lnTo>
                        <a:pt x="230" y="0"/>
                      </a:lnTo>
                      <a:lnTo>
                        <a:pt x="218" y="0"/>
                      </a:lnTo>
                      <a:lnTo>
                        <a:pt x="218" y="0"/>
                      </a:lnTo>
                      <a:close/>
                      <a:moveTo>
                        <a:pt x="192" y="11"/>
                      </a:moveTo>
                      <a:lnTo>
                        <a:pt x="200" y="19"/>
                      </a:lnTo>
                      <a:lnTo>
                        <a:pt x="215" y="15"/>
                      </a:lnTo>
                      <a:lnTo>
                        <a:pt x="203" y="7"/>
                      </a:lnTo>
                      <a:lnTo>
                        <a:pt x="192" y="11"/>
                      </a:lnTo>
                      <a:lnTo>
                        <a:pt x="192" y="11"/>
                      </a:lnTo>
                      <a:close/>
                      <a:moveTo>
                        <a:pt x="169" y="19"/>
                      </a:moveTo>
                      <a:lnTo>
                        <a:pt x="177" y="26"/>
                      </a:lnTo>
                      <a:lnTo>
                        <a:pt x="188" y="23"/>
                      </a:lnTo>
                      <a:lnTo>
                        <a:pt x="181" y="15"/>
                      </a:lnTo>
                      <a:lnTo>
                        <a:pt x="169" y="19"/>
                      </a:lnTo>
                      <a:lnTo>
                        <a:pt x="169" y="19"/>
                      </a:lnTo>
                      <a:close/>
                      <a:moveTo>
                        <a:pt x="143" y="26"/>
                      </a:moveTo>
                      <a:lnTo>
                        <a:pt x="151" y="34"/>
                      </a:lnTo>
                      <a:lnTo>
                        <a:pt x="166" y="30"/>
                      </a:lnTo>
                      <a:lnTo>
                        <a:pt x="154" y="23"/>
                      </a:lnTo>
                      <a:lnTo>
                        <a:pt x="143" y="26"/>
                      </a:lnTo>
                      <a:lnTo>
                        <a:pt x="143" y="26"/>
                      </a:lnTo>
                      <a:close/>
                      <a:moveTo>
                        <a:pt x="120" y="34"/>
                      </a:moveTo>
                      <a:lnTo>
                        <a:pt x="128" y="42"/>
                      </a:lnTo>
                      <a:lnTo>
                        <a:pt x="139" y="38"/>
                      </a:lnTo>
                      <a:lnTo>
                        <a:pt x="132" y="30"/>
                      </a:lnTo>
                      <a:lnTo>
                        <a:pt x="120" y="34"/>
                      </a:lnTo>
                      <a:lnTo>
                        <a:pt x="120" y="34"/>
                      </a:lnTo>
                      <a:close/>
                      <a:moveTo>
                        <a:pt x="94" y="42"/>
                      </a:moveTo>
                      <a:lnTo>
                        <a:pt x="105" y="49"/>
                      </a:lnTo>
                      <a:lnTo>
                        <a:pt x="117" y="45"/>
                      </a:lnTo>
                      <a:lnTo>
                        <a:pt x="105" y="38"/>
                      </a:lnTo>
                      <a:lnTo>
                        <a:pt x="94" y="42"/>
                      </a:lnTo>
                      <a:lnTo>
                        <a:pt x="94" y="42"/>
                      </a:lnTo>
                      <a:close/>
                      <a:moveTo>
                        <a:pt x="72" y="49"/>
                      </a:moveTo>
                      <a:lnTo>
                        <a:pt x="79" y="57"/>
                      </a:lnTo>
                      <a:lnTo>
                        <a:pt x="90" y="53"/>
                      </a:lnTo>
                      <a:lnTo>
                        <a:pt x="83" y="45"/>
                      </a:lnTo>
                      <a:lnTo>
                        <a:pt x="72" y="49"/>
                      </a:lnTo>
                      <a:lnTo>
                        <a:pt x="72" y="49"/>
                      </a:lnTo>
                      <a:close/>
                      <a:moveTo>
                        <a:pt x="45" y="57"/>
                      </a:moveTo>
                      <a:lnTo>
                        <a:pt x="56" y="64"/>
                      </a:lnTo>
                      <a:lnTo>
                        <a:pt x="68" y="61"/>
                      </a:lnTo>
                      <a:lnTo>
                        <a:pt x="56" y="53"/>
                      </a:lnTo>
                      <a:lnTo>
                        <a:pt x="45" y="57"/>
                      </a:lnTo>
                      <a:lnTo>
                        <a:pt x="45" y="57"/>
                      </a:lnTo>
                      <a:close/>
                      <a:moveTo>
                        <a:pt x="23" y="64"/>
                      </a:moveTo>
                      <a:lnTo>
                        <a:pt x="30" y="72"/>
                      </a:lnTo>
                      <a:lnTo>
                        <a:pt x="41" y="68"/>
                      </a:lnTo>
                      <a:lnTo>
                        <a:pt x="34" y="61"/>
                      </a:lnTo>
                      <a:lnTo>
                        <a:pt x="23" y="64"/>
                      </a:lnTo>
                      <a:lnTo>
                        <a:pt x="23" y="64"/>
                      </a:lnTo>
                      <a:close/>
                      <a:moveTo>
                        <a:pt x="0" y="72"/>
                      </a:moveTo>
                      <a:lnTo>
                        <a:pt x="8" y="80"/>
                      </a:lnTo>
                      <a:lnTo>
                        <a:pt x="19" y="76"/>
                      </a:lnTo>
                      <a:lnTo>
                        <a:pt x="8" y="68"/>
                      </a:lnTo>
                      <a:lnTo>
                        <a:pt x="0" y="72"/>
                      </a:lnTo>
                      <a:lnTo>
                        <a:pt x="0" y="72"/>
                      </a:lnTo>
                      <a:close/>
                    </a:path>
                  </a:pathLst>
                </a:custGeom>
                <a:solidFill>
                  <a:srgbClr val="FCFCD8"/>
                </a:solidFill>
                <a:ln w="9525">
                  <a:noFill/>
                  <a:round/>
                  <a:headEnd/>
                  <a:tailEnd/>
                </a:ln>
              </p:spPr>
              <p:txBody>
                <a:bodyPr/>
                <a:lstStyle/>
                <a:p>
                  <a:endParaRPr lang="en-US"/>
                </a:p>
              </p:txBody>
            </p:sp>
            <p:sp>
              <p:nvSpPr>
                <p:cNvPr id="388474" name="Freeform 378"/>
                <p:cNvSpPr>
                  <a:spLocks noChangeAspect="1"/>
                </p:cNvSpPr>
                <p:nvPr/>
              </p:nvSpPr>
              <p:spPr bwMode="auto">
                <a:xfrm>
                  <a:off x="1154" y="3192"/>
                  <a:ext cx="60" cy="38"/>
                </a:xfrm>
                <a:custGeom>
                  <a:avLst/>
                  <a:gdLst/>
                  <a:ahLst/>
                  <a:cxnLst>
                    <a:cxn ang="0">
                      <a:pos x="0" y="23"/>
                    </a:cxn>
                    <a:cxn ang="0">
                      <a:pos x="7" y="11"/>
                    </a:cxn>
                    <a:cxn ang="0">
                      <a:pos x="45" y="0"/>
                    </a:cxn>
                    <a:cxn ang="0">
                      <a:pos x="56" y="11"/>
                    </a:cxn>
                    <a:cxn ang="0">
                      <a:pos x="60" y="26"/>
                    </a:cxn>
                    <a:cxn ang="0">
                      <a:pos x="15" y="38"/>
                    </a:cxn>
                    <a:cxn ang="0">
                      <a:pos x="0" y="23"/>
                    </a:cxn>
                  </a:cxnLst>
                  <a:rect l="0" t="0" r="r" b="b"/>
                  <a:pathLst>
                    <a:path w="60" h="38">
                      <a:moveTo>
                        <a:pt x="0" y="23"/>
                      </a:moveTo>
                      <a:lnTo>
                        <a:pt x="7" y="11"/>
                      </a:lnTo>
                      <a:lnTo>
                        <a:pt x="45" y="0"/>
                      </a:lnTo>
                      <a:lnTo>
                        <a:pt x="56" y="11"/>
                      </a:lnTo>
                      <a:lnTo>
                        <a:pt x="60" y="26"/>
                      </a:lnTo>
                      <a:lnTo>
                        <a:pt x="15" y="38"/>
                      </a:lnTo>
                      <a:lnTo>
                        <a:pt x="0" y="23"/>
                      </a:lnTo>
                      <a:close/>
                    </a:path>
                  </a:pathLst>
                </a:custGeom>
                <a:solidFill>
                  <a:srgbClr val="BFBFBF"/>
                </a:solidFill>
                <a:ln w="9525">
                  <a:noFill/>
                  <a:round/>
                  <a:headEnd/>
                  <a:tailEnd/>
                </a:ln>
              </p:spPr>
              <p:txBody>
                <a:bodyPr/>
                <a:lstStyle/>
                <a:p>
                  <a:endParaRPr lang="en-US"/>
                </a:p>
              </p:txBody>
            </p:sp>
            <p:sp>
              <p:nvSpPr>
                <p:cNvPr id="388475" name="Freeform 379"/>
                <p:cNvSpPr>
                  <a:spLocks noChangeAspect="1"/>
                </p:cNvSpPr>
                <p:nvPr/>
              </p:nvSpPr>
              <p:spPr bwMode="auto">
                <a:xfrm>
                  <a:off x="1154" y="3203"/>
                  <a:ext cx="11" cy="12"/>
                </a:xfrm>
                <a:custGeom>
                  <a:avLst/>
                  <a:gdLst/>
                  <a:ahLst/>
                  <a:cxnLst>
                    <a:cxn ang="0">
                      <a:pos x="7" y="0"/>
                    </a:cxn>
                    <a:cxn ang="0">
                      <a:pos x="7" y="0"/>
                    </a:cxn>
                    <a:cxn ang="0">
                      <a:pos x="0" y="12"/>
                    </a:cxn>
                    <a:cxn ang="0">
                      <a:pos x="0" y="12"/>
                    </a:cxn>
                    <a:cxn ang="0">
                      <a:pos x="11" y="0"/>
                    </a:cxn>
                    <a:cxn ang="0">
                      <a:pos x="11" y="0"/>
                    </a:cxn>
                    <a:cxn ang="0">
                      <a:pos x="11" y="0"/>
                    </a:cxn>
                    <a:cxn ang="0">
                      <a:pos x="11" y="0"/>
                    </a:cxn>
                    <a:cxn ang="0">
                      <a:pos x="11" y="0"/>
                    </a:cxn>
                    <a:cxn ang="0">
                      <a:pos x="7" y="0"/>
                    </a:cxn>
                    <a:cxn ang="0">
                      <a:pos x="7" y="0"/>
                    </a:cxn>
                    <a:cxn ang="0">
                      <a:pos x="7" y="0"/>
                    </a:cxn>
                  </a:cxnLst>
                  <a:rect l="0" t="0" r="r" b="b"/>
                  <a:pathLst>
                    <a:path w="11" h="12">
                      <a:moveTo>
                        <a:pt x="7" y="0"/>
                      </a:moveTo>
                      <a:lnTo>
                        <a:pt x="7" y="0"/>
                      </a:lnTo>
                      <a:lnTo>
                        <a:pt x="0" y="12"/>
                      </a:lnTo>
                      <a:lnTo>
                        <a:pt x="0" y="12"/>
                      </a:lnTo>
                      <a:lnTo>
                        <a:pt x="11" y="0"/>
                      </a:lnTo>
                      <a:lnTo>
                        <a:pt x="11" y="0"/>
                      </a:lnTo>
                      <a:lnTo>
                        <a:pt x="11" y="0"/>
                      </a:lnTo>
                      <a:lnTo>
                        <a:pt x="11" y="0"/>
                      </a:lnTo>
                      <a:lnTo>
                        <a:pt x="11"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8476" name="Freeform 380"/>
                <p:cNvSpPr>
                  <a:spLocks noChangeAspect="1"/>
                </p:cNvSpPr>
                <p:nvPr/>
              </p:nvSpPr>
              <p:spPr bwMode="auto">
                <a:xfrm>
                  <a:off x="1161" y="3192"/>
                  <a:ext cx="38" cy="11"/>
                </a:xfrm>
                <a:custGeom>
                  <a:avLst/>
                  <a:gdLst/>
                  <a:ahLst/>
                  <a:cxnLst>
                    <a:cxn ang="0">
                      <a:pos x="38" y="0"/>
                    </a:cxn>
                    <a:cxn ang="0">
                      <a:pos x="38" y="0"/>
                    </a:cxn>
                    <a:cxn ang="0">
                      <a:pos x="0" y="11"/>
                    </a:cxn>
                    <a:cxn ang="0">
                      <a:pos x="0" y="11"/>
                    </a:cxn>
                    <a:cxn ang="0">
                      <a:pos x="38" y="0"/>
                    </a:cxn>
                    <a:cxn ang="0">
                      <a:pos x="38" y="0"/>
                    </a:cxn>
                    <a:cxn ang="0">
                      <a:pos x="38" y="0"/>
                    </a:cxn>
                    <a:cxn ang="0">
                      <a:pos x="38" y="0"/>
                    </a:cxn>
                    <a:cxn ang="0">
                      <a:pos x="38" y="0"/>
                    </a:cxn>
                    <a:cxn ang="0">
                      <a:pos x="38" y="0"/>
                    </a:cxn>
                    <a:cxn ang="0">
                      <a:pos x="38" y="0"/>
                    </a:cxn>
                    <a:cxn ang="0">
                      <a:pos x="38" y="0"/>
                    </a:cxn>
                  </a:cxnLst>
                  <a:rect l="0" t="0" r="r" b="b"/>
                  <a:pathLst>
                    <a:path w="38" h="11">
                      <a:moveTo>
                        <a:pt x="38" y="0"/>
                      </a:moveTo>
                      <a:lnTo>
                        <a:pt x="38" y="0"/>
                      </a:lnTo>
                      <a:lnTo>
                        <a:pt x="0" y="11"/>
                      </a:lnTo>
                      <a:lnTo>
                        <a:pt x="0" y="11"/>
                      </a:lnTo>
                      <a:lnTo>
                        <a:pt x="38" y="0"/>
                      </a:lnTo>
                      <a:lnTo>
                        <a:pt x="38" y="0"/>
                      </a:lnTo>
                      <a:lnTo>
                        <a:pt x="38" y="0"/>
                      </a:lnTo>
                      <a:lnTo>
                        <a:pt x="38" y="0"/>
                      </a:lnTo>
                      <a:lnTo>
                        <a:pt x="38" y="0"/>
                      </a:lnTo>
                      <a:lnTo>
                        <a:pt x="38" y="0"/>
                      </a:lnTo>
                      <a:lnTo>
                        <a:pt x="38" y="0"/>
                      </a:lnTo>
                      <a:lnTo>
                        <a:pt x="38" y="0"/>
                      </a:lnTo>
                      <a:close/>
                    </a:path>
                  </a:pathLst>
                </a:custGeom>
                <a:solidFill>
                  <a:srgbClr val="000000"/>
                </a:solidFill>
                <a:ln w="9525">
                  <a:noFill/>
                  <a:round/>
                  <a:headEnd/>
                  <a:tailEnd/>
                </a:ln>
              </p:spPr>
              <p:txBody>
                <a:bodyPr/>
                <a:lstStyle/>
                <a:p>
                  <a:endParaRPr lang="en-US"/>
                </a:p>
              </p:txBody>
            </p:sp>
            <p:sp>
              <p:nvSpPr>
                <p:cNvPr id="388477" name="Freeform 381"/>
                <p:cNvSpPr>
                  <a:spLocks noChangeAspect="1"/>
                </p:cNvSpPr>
                <p:nvPr/>
              </p:nvSpPr>
              <p:spPr bwMode="auto">
                <a:xfrm>
                  <a:off x="1199" y="3192"/>
                  <a:ext cx="11" cy="7"/>
                </a:xfrm>
                <a:custGeom>
                  <a:avLst/>
                  <a:gdLst/>
                  <a:ahLst/>
                  <a:cxnLst>
                    <a:cxn ang="0">
                      <a:pos x="11" y="7"/>
                    </a:cxn>
                    <a:cxn ang="0">
                      <a:pos x="11" y="7"/>
                    </a:cxn>
                    <a:cxn ang="0">
                      <a:pos x="0" y="0"/>
                    </a:cxn>
                    <a:cxn ang="0">
                      <a:pos x="0" y="4"/>
                    </a:cxn>
                    <a:cxn ang="0">
                      <a:pos x="8" y="7"/>
                    </a:cxn>
                    <a:cxn ang="0">
                      <a:pos x="8" y="7"/>
                    </a:cxn>
                    <a:cxn ang="0">
                      <a:pos x="8" y="7"/>
                    </a:cxn>
                    <a:cxn ang="0">
                      <a:pos x="11" y="7"/>
                    </a:cxn>
                    <a:cxn ang="0">
                      <a:pos x="11" y="7"/>
                    </a:cxn>
                    <a:cxn ang="0">
                      <a:pos x="11" y="7"/>
                    </a:cxn>
                    <a:cxn ang="0">
                      <a:pos x="11" y="7"/>
                    </a:cxn>
                    <a:cxn ang="0">
                      <a:pos x="11" y="7"/>
                    </a:cxn>
                  </a:cxnLst>
                  <a:rect l="0" t="0" r="r" b="b"/>
                  <a:pathLst>
                    <a:path w="11" h="7">
                      <a:moveTo>
                        <a:pt x="11" y="7"/>
                      </a:moveTo>
                      <a:lnTo>
                        <a:pt x="11" y="7"/>
                      </a:lnTo>
                      <a:lnTo>
                        <a:pt x="0" y="0"/>
                      </a:lnTo>
                      <a:lnTo>
                        <a:pt x="0" y="4"/>
                      </a:lnTo>
                      <a:lnTo>
                        <a:pt x="8" y="7"/>
                      </a:lnTo>
                      <a:lnTo>
                        <a:pt x="8" y="7"/>
                      </a:lnTo>
                      <a:lnTo>
                        <a:pt x="8"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88478" name="Freeform 382"/>
                <p:cNvSpPr>
                  <a:spLocks noChangeAspect="1"/>
                </p:cNvSpPr>
                <p:nvPr/>
              </p:nvSpPr>
              <p:spPr bwMode="auto">
                <a:xfrm>
                  <a:off x="1207" y="3199"/>
                  <a:ext cx="7" cy="19"/>
                </a:xfrm>
                <a:custGeom>
                  <a:avLst/>
                  <a:gdLst/>
                  <a:ahLst/>
                  <a:cxnLst>
                    <a:cxn ang="0">
                      <a:pos x="7" y="19"/>
                    </a:cxn>
                    <a:cxn ang="0">
                      <a:pos x="7" y="16"/>
                    </a:cxn>
                    <a:cxn ang="0">
                      <a:pos x="3" y="0"/>
                    </a:cxn>
                    <a:cxn ang="0">
                      <a:pos x="0" y="4"/>
                    </a:cxn>
                    <a:cxn ang="0">
                      <a:pos x="7" y="19"/>
                    </a:cxn>
                    <a:cxn ang="0">
                      <a:pos x="7" y="16"/>
                    </a:cxn>
                    <a:cxn ang="0">
                      <a:pos x="7" y="19"/>
                    </a:cxn>
                    <a:cxn ang="0">
                      <a:pos x="7" y="19"/>
                    </a:cxn>
                    <a:cxn ang="0">
                      <a:pos x="7" y="19"/>
                    </a:cxn>
                    <a:cxn ang="0">
                      <a:pos x="7" y="19"/>
                    </a:cxn>
                    <a:cxn ang="0">
                      <a:pos x="7" y="16"/>
                    </a:cxn>
                    <a:cxn ang="0">
                      <a:pos x="7" y="19"/>
                    </a:cxn>
                  </a:cxnLst>
                  <a:rect l="0" t="0" r="r" b="b"/>
                  <a:pathLst>
                    <a:path w="7" h="19">
                      <a:moveTo>
                        <a:pt x="7" y="19"/>
                      </a:moveTo>
                      <a:lnTo>
                        <a:pt x="7" y="16"/>
                      </a:lnTo>
                      <a:lnTo>
                        <a:pt x="3" y="0"/>
                      </a:lnTo>
                      <a:lnTo>
                        <a:pt x="0" y="4"/>
                      </a:lnTo>
                      <a:lnTo>
                        <a:pt x="7" y="19"/>
                      </a:lnTo>
                      <a:lnTo>
                        <a:pt x="7" y="16"/>
                      </a:lnTo>
                      <a:lnTo>
                        <a:pt x="7" y="19"/>
                      </a:lnTo>
                      <a:lnTo>
                        <a:pt x="7" y="19"/>
                      </a:lnTo>
                      <a:lnTo>
                        <a:pt x="7" y="19"/>
                      </a:lnTo>
                      <a:lnTo>
                        <a:pt x="7" y="19"/>
                      </a:lnTo>
                      <a:lnTo>
                        <a:pt x="7" y="16"/>
                      </a:lnTo>
                      <a:lnTo>
                        <a:pt x="7" y="19"/>
                      </a:lnTo>
                      <a:close/>
                    </a:path>
                  </a:pathLst>
                </a:custGeom>
                <a:solidFill>
                  <a:srgbClr val="000000"/>
                </a:solidFill>
                <a:ln w="9525">
                  <a:noFill/>
                  <a:round/>
                  <a:headEnd/>
                  <a:tailEnd/>
                </a:ln>
              </p:spPr>
              <p:txBody>
                <a:bodyPr/>
                <a:lstStyle/>
                <a:p>
                  <a:endParaRPr lang="en-US"/>
                </a:p>
              </p:txBody>
            </p:sp>
            <p:sp>
              <p:nvSpPr>
                <p:cNvPr id="388479" name="Freeform 383"/>
                <p:cNvSpPr>
                  <a:spLocks noChangeAspect="1"/>
                </p:cNvSpPr>
                <p:nvPr/>
              </p:nvSpPr>
              <p:spPr bwMode="auto">
                <a:xfrm>
                  <a:off x="1169" y="3215"/>
                  <a:ext cx="45" cy="15"/>
                </a:xfrm>
                <a:custGeom>
                  <a:avLst/>
                  <a:gdLst/>
                  <a:ahLst/>
                  <a:cxnLst>
                    <a:cxn ang="0">
                      <a:pos x="0" y="15"/>
                    </a:cxn>
                    <a:cxn ang="0">
                      <a:pos x="0" y="15"/>
                    </a:cxn>
                    <a:cxn ang="0">
                      <a:pos x="45" y="3"/>
                    </a:cxn>
                    <a:cxn ang="0">
                      <a:pos x="45" y="0"/>
                    </a:cxn>
                    <a:cxn ang="0">
                      <a:pos x="0" y="15"/>
                    </a:cxn>
                    <a:cxn ang="0">
                      <a:pos x="0" y="15"/>
                    </a:cxn>
                    <a:cxn ang="0">
                      <a:pos x="0" y="15"/>
                    </a:cxn>
                    <a:cxn ang="0">
                      <a:pos x="0" y="15"/>
                    </a:cxn>
                    <a:cxn ang="0">
                      <a:pos x="0" y="15"/>
                    </a:cxn>
                    <a:cxn ang="0">
                      <a:pos x="0" y="15"/>
                    </a:cxn>
                    <a:cxn ang="0">
                      <a:pos x="0" y="15"/>
                    </a:cxn>
                    <a:cxn ang="0">
                      <a:pos x="0" y="15"/>
                    </a:cxn>
                  </a:cxnLst>
                  <a:rect l="0" t="0" r="r" b="b"/>
                  <a:pathLst>
                    <a:path w="45" h="15">
                      <a:moveTo>
                        <a:pt x="0" y="15"/>
                      </a:moveTo>
                      <a:lnTo>
                        <a:pt x="0" y="15"/>
                      </a:lnTo>
                      <a:lnTo>
                        <a:pt x="45" y="3"/>
                      </a:lnTo>
                      <a:lnTo>
                        <a:pt x="45" y="0"/>
                      </a:lnTo>
                      <a:lnTo>
                        <a:pt x="0" y="15"/>
                      </a:lnTo>
                      <a:lnTo>
                        <a:pt x="0"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88480" name="Freeform 384"/>
                <p:cNvSpPr>
                  <a:spLocks noChangeAspect="1"/>
                </p:cNvSpPr>
                <p:nvPr/>
              </p:nvSpPr>
              <p:spPr bwMode="auto">
                <a:xfrm>
                  <a:off x="1154" y="3215"/>
                  <a:ext cx="15" cy="15"/>
                </a:xfrm>
                <a:custGeom>
                  <a:avLst/>
                  <a:gdLst/>
                  <a:ahLst/>
                  <a:cxnLst>
                    <a:cxn ang="0">
                      <a:pos x="0" y="0"/>
                    </a:cxn>
                    <a:cxn ang="0">
                      <a:pos x="0" y="0"/>
                    </a:cxn>
                    <a:cxn ang="0">
                      <a:pos x="15" y="15"/>
                    </a:cxn>
                    <a:cxn ang="0">
                      <a:pos x="15" y="15"/>
                    </a:cxn>
                    <a:cxn ang="0">
                      <a:pos x="0" y="0"/>
                    </a:cxn>
                    <a:cxn ang="0">
                      <a:pos x="0" y="0"/>
                    </a:cxn>
                    <a:cxn ang="0">
                      <a:pos x="0" y="0"/>
                    </a:cxn>
                    <a:cxn ang="0">
                      <a:pos x="0" y="0"/>
                    </a:cxn>
                    <a:cxn ang="0">
                      <a:pos x="0" y="0"/>
                    </a:cxn>
                    <a:cxn ang="0">
                      <a:pos x="0" y="0"/>
                    </a:cxn>
                    <a:cxn ang="0">
                      <a:pos x="0" y="0"/>
                    </a:cxn>
                    <a:cxn ang="0">
                      <a:pos x="0" y="0"/>
                    </a:cxn>
                  </a:cxnLst>
                  <a:rect l="0" t="0" r="r" b="b"/>
                  <a:pathLst>
                    <a:path w="15" h="15">
                      <a:moveTo>
                        <a:pt x="0" y="0"/>
                      </a:moveTo>
                      <a:lnTo>
                        <a:pt x="0" y="0"/>
                      </a:lnTo>
                      <a:lnTo>
                        <a:pt x="15" y="15"/>
                      </a:lnTo>
                      <a:lnTo>
                        <a:pt x="15"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481" name="Freeform 385"/>
                <p:cNvSpPr>
                  <a:spLocks noChangeAspect="1"/>
                </p:cNvSpPr>
                <p:nvPr/>
              </p:nvSpPr>
              <p:spPr bwMode="auto">
                <a:xfrm>
                  <a:off x="1165" y="3192"/>
                  <a:ext cx="42" cy="19"/>
                </a:xfrm>
                <a:custGeom>
                  <a:avLst/>
                  <a:gdLst/>
                  <a:ahLst/>
                  <a:cxnLst>
                    <a:cxn ang="0">
                      <a:pos x="0" y="11"/>
                    </a:cxn>
                    <a:cxn ang="0">
                      <a:pos x="8" y="19"/>
                    </a:cxn>
                    <a:cxn ang="0">
                      <a:pos x="42" y="11"/>
                    </a:cxn>
                    <a:cxn ang="0">
                      <a:pos x="34" y="0"/>
                    </a:cxn>
                    <a:cxn ang="0">
                      <a:pos x="0" y="11"/>
                    </a:cxn>
                  </a:cxnLst>
                  <a:rect l="0" t="0" r="r" b="b"/>
                  <a:pathLst>
                    <a:path w="42" h="19">
                      <a:moveTo>
                        <a:pt x="0" y="11"/>
                      </a:moveTo>
                      <a:lnTo>
                        <a:pt x="8" y="19"/>
                      </a:lnTo>
                      <a:lnTo>
                        <a:pt x="42" y="11"/>
                      </a:lnTo>
                      <a:lnTo>
                        <a:pt x="34" y="0"/>
                      </a:lnTo>
                      <a:lnTo>
                        <a:pt x="0" y="11"/>
                      </a:lnTo>
                      <a:close/>
                    </a:path>
                  </a:pathLst>
                </a:custGeom>
                <a:solidFill>
                  <a:srgbClr val="E5E5E5"/>
                </a:solidFill>
                <a:ln w="9525">
                  <a:noFill/>
                  <a:round/>
                  <a:headEnd/>
                  <a:tailEnd/>
                </a:ln>
              </p:spPr>
              <p:txBody>
                <a:bodyPr/>
                <a:lstStyle/>
                <a:p>
                  <a:endParaRPr lang="en-US"/>
                </a:p>
              </p:txBody>
            </p:sp>
            <p:sp>
              <p:nvSpPr>
                <p:cNvPr id="388482" name="Freeform 386"/>
                <p:cNvSpPr>
                  <a:spLocks noChangeAspect="1"/>
                </p:cNvSpPr>
                <p:nvPr/>
              </p:nvSpPr>
              <p:spPr bwMode="auto">
                <a:xfrm>
                  <a:off x="1154" y="3203"/>
                  <a:ext cx="19" cy="27"/>
                </a:xfrm>
                <a:custGeom>
                  <a:avLst/>
                  <a:gdLst/>
                  <a:ahLst/>
                  <a:cxnLst>
                    <a:cxn ang="0">
                      <a:pos x="0" y="12"/>
                    </a:cxn>
                    <a:cxn ang="0">
                      <a:pos x="11" y="0"/>
                    </a:cxn>
                    <a:cxn ang="0">
                      <a:pos x="19" y="12"/>
                    </a:cxn>
                    <a:cxn ang="0">
                      <a:pos x="15" y="27"/>
                    </a:cxn>
                    <a:cxn ang="0">
                      <a:pos x="0" y="12"/>
                    </a:cxn>
                  </a:cxnLst>
                  <a:rect l="0" t="0" r="r" b="b"/>
                  <a:pathLst>
                    <a:path w="19" h="27">
                      <a:moveTo>
                        <a:pt x="0" y="12"/>
                      </a:moveTo>
                      <a:lnTo>
                        <a:pt x="11" y="0"/>
                      </a:lnTo>
                      <a:lnTo>
                        <a:pt x="19" y="12"/>
                      </a:lnTo>
                      <a:lnTo>
                        <a:pt x="15" y="27"/>
                      </a:lnTo>
                      <a:lnTo>
                        <a:pt x="0" y="12"/>
                      </a:lnTo>
                      <a:close/>
                    </a:path>
                  </a:pathLst>
                </a:custGeom>
                <a:solidFill>
                  <a:srgbClr val="606060"/>
                </a:solidFill>
                <a:ln w="9525">
                  <a:noFill/>
                  <a:round/>
                  <a:headEnd/>
                  <a:tailEnd/>
                </a:ln>
              </p:spPr>
              <p:txBody>
                <a:bodyPr/>
                <a:lstStyle/>
                <a:p>
                  <a:endParaRPr lang="en-US"/>
                </a:p>
              </p:txBody>
            </p:sp>
            <p:sp>
              <p:nvSpPr>
                <p:cNvPr id="388483" name="Freeform 387"/>
                <p:cNvSpPr>
                  <a:spLocks noChangeAspect="1"/>
                </p:cNvSpPr>
                <p:nvPr/>
              </p:nvSpPr>
              <p:spPr bwMode="auto">
                <a:xfrm>
                  <a:off x="1447" y="3089"/>
                  <a:ext cx="83" cy="46"/>
                </a:xfrm>
                <a:custGeom>
                  <a:avLst/>
                  <a:gdLst/>
                  <a:ahLst/>
                  <a:cxnLst>
                    <a:cxn ang="0">
                      <a:pos x="8" y="19"/>
                    </a:cxn>
                    <a:cxn ang="0">
                      <a:pos x="68" y="0"/>
                    </a:cxn>
                    <a:cxn ang="0">
                      <a:pos x="76" y="12"/>
                    </a:cxn>
                    <a:cxn ang="0">
                      <a:pos x="83" y="27"/>
                    </a:cxn>
                    <a:cxn ang="0">
                      <a:pos x="15" y="46"/>
                    </a:cxn>
                    <a:cxn ang="0">
                      <a:pos x="8" y="38"/>
                    </a:cxn>
                    <a:cxn ang="0">
                      <a:pos x="4" y="34"/>
                    </a:cxn>
                    <a:cxn ang="0">
                      <a:pos x="0" y="31"/>
                    </a:cxn>
                    <a:cxn ang="0">
                      <a:pos x="8" y="19"/>
                    </a:cxn>
                  </a:cxnLst>
                  <a:rect l="0" t="0" r="r" b="b"/>
                  <a:pathLst>
                    <a:path w="83" h="46">
                      <a:moveTo>
                        <a:pt x="8" y="19"/>
                      </a:moveTo>
                      <a:lnTo>
                        <a:pt x="68" y="0"/>
                      </a:lnTo>
                      <a:lnTo>
                        <a:pt x="76" y="12"/>
                      </a:lnTo>
                      <a:lnTo>
                        <a:pt x="83" y="27"/>
                      </a:lnTo>
                      <a:lnTo>
                        <a:pt x="15" y="46"/>
                      </a:lnTo>
                      <a:lnTo>
                        <a:pt x="8" y="38"/>
                      </a:lnTo>
                      <a:lnTo>
                        <a:pt x="4" y="34"/>
                      </a:lnTo>
                      <a:lnTo>
                        <a:pt x="0" y="31"/>
                      </a:lnTo>
                      <a:lnTo>
                        <a:pt x="8" y="19"/>
                      </a:lnTo>
                      <a:close/>
                    </a:path>
                  </a:pathLst>
                </a:custGeom>
                <a:solidFill>
                  <a:srgbClr val="BFBFBF"/>
                </a:solidFill>
                <a:ln w="9525">
                  <a:noFill/>
                  <a:round/>
                  <a:headEnd/>
                  <a:tailEnd/>
                </a:ln>
              </p:spPr>
              <p:txBody>
                <a:bodyPr/>
                <a:lstStyle/>
                <a:p>
                  <a:endParaRPr lang="en-US"/>
                </a:p>
              </p:txBody>
            </p:sp>
            <p:sp>
              <p:nvSpPr>
                <p:cNvPr id="388484" name="Freeform 388"/>
                <p:cNvSpPr>
                  <a:spLocks noChangeAspect="1"/>
                </p:cNvSpPr>
                <p:nvPr/>
              </p:nvSpPr>
              <p:spPr bwMode="auto">
                <a:xfrm>
                  <a:off x="1455" y="3089"/>
                  <a:ext cx="60" cy="19"/>
                </a:xfrm>
                <a:custGeom>
                  <a:avLst/>
                  <a:gdLst/>
                  <a:ahLst/>
                  <a:cxnLst>
                    <a:cxn ang="0">
                      <a:pos x="60" y="0"/>
                    </a:cxn>
                    <a:cxn ang="0">
                      <a:pos x="60" y="0"/>
                    </a:cxn>
                    <a:cxn ang="0">
                      <a:pos x="0" y="19"/>
                    </a:cxn>
                    <a:cxn ang="0">
                      <a:pos x="0" y="19"/>
                    </a:cxn>
                    <a:cxn ang="0">
                      <a:pos x="60" y="4"/>
                    </a:cxn>
                    <a:cxn ang="0">
                      <a:pos x="60" y="4"/>
                    </a:cxn>
                    <a:cxn ang="0">
                      <a:pos x="60" y="4"/>
                    </a:cxn>
                    <a:cxn ang="0">
                      <a:pos x="60" y="4"/>
                    </a:cxn>
                    <a:cxn ang="0">
                      <a:pos x="60" y="0"/>
                    </a:cxn>
                    <a:cxn ang="0">
                      <a:pos x="60" y="0"/>
                    </a:cxn>
                    <a:cxn ang="0">
                      <a:pos x="60" y="0"/>
                    </a:cxn>
                    <a:cxn ang="0">
                      <a:pos x="60" y="0"/>
                    </a:cxn>
                  </a:cxnLst>
                  <a:rect l="0" t="0" r="r" b="b"/>
                  <a:pathLst>
                    <a:path w="60" h="19">
                      <a:moveTo>
                        <a:pt x="60" y="0"/>
                      </a:moveTo>
                      <a:lnTo>
                        <a:pt x="60" y="0"/>
                      </a:lnTo>
                      <a:lnTo>
                        <a:pt x="0" y="19"/>
                      </a:lnTo>
                      <a:lnTo>
                        <a:pt x="0" y="19"/>
                      </a:lnTo>
                      <a:lnTo>
                        <a:pt x="60" y="4"/>
                      </a:lnTo>
                      <a:lnTo>
                        <a:pt x="60" y="4"/>
                      </a:lnTo>
                      <a:lnTo>
                        <a:pt x="60" y="4"/>
                      </a:lnTo>
                      <a:lnTo>
                        <a:pt x="60" y="4"/>
                      </a:lnTo>
                      <a:lnTo>
                        <a:pt x="60" y="0"/>
                      </a:lnTo>
                      <a:lnTo>
                        <a:pt x="60" y="0"/>
                      </a:lnTo>
                      <a:lnTo>
                        <a:pt x="60" y="0"/>
                      </a:lnTo>
                      <a:lnTo>
                        <a:pt x="60" y="0"/>
                      </a:lnTo>
                      <a:close/>
                    </a:path>
                  </a:pathLst>
                </a:custGeom>
                <a:solidFill>
                  <a:srgbClr val="000000"/>
                </a:solidFill>
                <a:ln w="9525">
                  <a:noFill/>
                  <a:round/>
                  <a:headEnd/>
                  <a:tailEnd/>
                </a:ln>
              </p:spPr>
              <p:txBody>
                <a:bodyPr/>
                <a:lstStyle/>
                <a:p>
                  <a:endParaRPr lang="en-US"/>
                </a:p>
              </p:txBody>
            </p:sp>
            <p:sp>
              <p:nvSpPr>
                <p:cNvPr id="388485" name="Freeform 389"/>
                <p:cNvSpPr>
                  <a:spLocks noChangeAspect="1"/>
                </p:cNvSpPr>
                <p:nvPr/>
              </p:nvSpPr>
              <p:spPr bwMode="auto">
                <a:xfrm>
                  <a:off x="1515" y="3089"/>
                  <a:ext cx="8" cy="12"/>
                </a:xfrm>
                <a:custGeom>
                  <a:avLst/>
                  <a:gdLst/>
                  <a:ahLst/>
                  <a:cxnLst>
                    <a:cxn ang="0">
                      <a:pos x="8" y="12"/>
                    </a:cxn>
                    <a:cxn ang="0">
                      <a:pos x="8" y="12"/>
                    </a:cxn>
                    <a:cxn ang="0">
                      <a:pos x="0" y="0"/>
                    </a:cxn>
                    <a:cxn ang="0">
                      <a:pos x="0" y="4"/>
                    </a:cxn>
                    <a:cxn ang="0">
                      <a:pos x="8" y="12"/>
                    </a:cxn>
                    <a:cxn ang="0">
                      <a:pos x="8" y="12"/>
                    </a:cxn>
                    <a:cxn ang="0">
                      <a:pos x="8" y="12"/>
                    </a:cxn>
                    <a:cxn ang="0">
                      <a:pos x="8" y="12"/>
                    </a:cxn>
                    <a:cxn ang="0">
                      <a:pos x="8" y="12"/>
                    </a:cxn>
                    <a:cxn ang="0">
                      <a:pos x="8" y="12"/>
                    </a:cxn>
                    <a:cxn ang="0">
                      <a:pos x="8" y="12"/>
                    </a:cxn>
                    <a:cxn ang="0">
                      <a:pos x="8" y="12"/>
                    </a:cxn>
                  </a:cxnLst>
                  <a:rect l="0" t="0" r="r" b="b"/>
                  <a:pathLst>
                    <a:path w="8" h="12">
                      <a:moveTo>
                        <a:pt x="8" y="12"/>
                      </a:moveTo>
                      <a:lnTo>
                        <a:pt x="8" y="12"/>
                      </a:lnTo>
                      <a:lnTo>
                        <a:pt x="0" y="0"/>
                      </a:lnTo>
                      <a:lnTo>
                        <a:pt x="0" y="4"/>
                      </a:lnTo>
                      <a:lnTo>
                        <a:pt x="8" y="12"/>
                      </a:lnTo>
                      <a:lnTo>
                        <a:pt x="8" y="12"/>
                      </a:lnTo>
                      <a:lnTo>
                        <a:pt x="8" y="12"/>
                      </a:lnTo>
                      <a:lnTo>
                        <a:pt x="8" y="12"/>
                      </a:lnTo>
                      <a:lnTo>
                        <a:pt x="8" y="12"/>
                      </a:lnTo>
                      <a:lnTo>
                        <a:pt x="8" y="12"/>
                      </a:lnTo>
                      <a:lnTo>
                        <a:pt x="8" y="12"/>
                      </a:lnTo>
                      <a:lnTo>
                        <a:pt x="8" y="12"/>
                      </a:lnTo>
                      <a:close/>
                    </a:path>
                  </a:pathLst>
                </a:custGeom>
                <a:solidFill>
                  <a:srgbClr val="000000"/>
                </a:solidFill>
                <a:ln w="9525">
                  <a:noFill/>
                  <a:round/>
                  <a:headEnd/>
                  <a:tailEnd/>
                </a:ln>
              </p:spPr>
              <p:txBody>
                <a:bodyPr/>
                <a:lstStyle/>
                <a:p>
                  <a:endParaRPr lang="en-US"/>
                </a:p>
              </p:txBody>
            </p:sp>
            <p:sp>
              <p:nvSpPr>
                <p:cNvPr id="388486" name="Freeform 390"/>
                <p:cNvSpPr>
                  <a:spLocks noChangeAspect="1"/>
                </p:cNvSpPr>
                <p:nvPr/>
              </p:nvSpPr>
              <p:spPr bwMode="auto">
                <a:xfrm>
                  <a:off x="1523" y="3101"/>
                  <a:ext cx="11" cy="15"/>
                </a:xfrm>
                <a:custGeom>
                  <a:avLst/>
                  <a:gdLst/>
                  <a:ahLst/>
                  <a:cxnLst>
                    <a:cxn ang="0">
                      <a:pos x="7" y="15"/>
                    </a:cxn>
                    <a:cxn ang="0">
                      <a:pos x="11" y="11"/>
                    </a:cxn>
                    <a:cxn ang="0">
                      <a:pos x="0" y="0"/>
                    </a:cxn>
                    <a:cxn ang="0">
                      <a:pos x="0" y="0"/>
                    </a:cxn>
                    <a:cxn ang="0">
                      <a:pos x="7" y="11"/>
                    </a:cxn>
                    <a:cxn ang="0">
                      <a:pos x="7" y="11"/>
                    </a:cxn>
                    <a:cxn ang="0">
                      <a:pos x="7" y="11"/>
                    </a:cxn>
                    <a:cxn ang="0">
                      <a:pos x="7" y="15"/>
                    </a:cxn>
                    <a:cxn ang="0">
                      <a:pos x="7" y="15"/>
                    </a:cxn>
                    <a:cxn ang="0">
                      <a:pos x="11" y="15"/>
                    </a:cxn>
                    <a:cxn ang="0">
                      <a:pos x="11" y="11"/>
                    </a:cxn>
                    <a:cxn ang="0">
                      <a:pos x="7" y="15"/>
                    </a:cxn>
                  </a:cxnLst>
                  <a:rect l="0" t="0" r="r" b="b"/>
                  <a:pathLst>
                    <a:path w="11" h="15">
                      <a:moveTo>
                        <a:pt x="7" y="15"/>
                      </a:moveTo>
                      <a:lnTo>
                        <a:pt x="11" y="11"/>
                      </a:lnTo>
                      <a:lnTo>
                        <a:pt x="0" y="0"/>
                      </a:lnTo>
                      <a:lnTo>
                        <a:pt x="0" y="0"/>
                      </a:lnTo>
                      <a:lnTo>
                        <a:pt x="7" y="11"/>
                      </a:lnTo>
                      <a:lnTo>
                        <a:pt x="7" y="11"/>
                      </a:lnTo>
                      <a:lnTo>
                        <a:pt x="7" y="11"/>
                      </a:lnTo>
                      <a:lnTo>
                        <a:pt x="7" y="15"/>
                      </a:lnTo>
                      <a:lnTo>
                        <a:pt x="7" y="15"/>
                      </a:lnTo>
                      <a:lnTo>
                        <a:pt x="11" y="15"/>
                      </a:lnTo>
                      <a:lnTo>
                        <a:pt x="11" y="11"/>
                      </a:lnTo>
                      <a:lnTo>
                        <a:pt x="7" y="15"/>
                      </a:lnTo>
                      <a:close/>
                    </a:path>
                  </a:pathLst>
                </a:custGeom>
                <a:solidFill>
                  <a:srgbClr val="000000"/>
                </a:solidFill>
                <a:ln w="9525">
                  <a:noFill/>
                  <a:round/>
                  <a:headEnd/>
                  <a:tailEnd/>
                </a:ln>
              </p:spPr>
              <p:txBody>
                <a:bodyPr/>
                <a:lstStyle/>
                <a:p>
                  <a:endParaRPr lang="en-US"/>
                </a:p>
              </p:txBody>
            </p:sp>
            <p:sp>
              <p:nvSpPr>
                <p:cNvPr id="388487" name="Freeform 391"/>
                <p:cNvSpPr>
                  <a:spLocks noChangeAspect="1"/>
                </p:cNvSpPr>
                <p:nvPr/>
              </p:nvSpPr>
              <p:spPr bwMode="auto">
                <a:xfrm>
                  <a:off x="1459" y="3116"/>
                  <a:ext cx="75" cy="19"/>
                </a:xfrm>
                <a:custGeom>
                  <a:avLst/>
                  <a:gdLst/>
                  <a:ahLst/>
                  <a:cxnLst>
                    <a:cxn ang="0">
                      <a:pos x="0" y="19"/>
                    </a:cxn>
                    <a:cxn ang="0">
                      <a:pos x="3" y="19"/>
                    </a:cxn>
                    <a:cxn ang="0">
                      <a:pos x="75" y="0"/>
                    </a:cxn>
                    <a:cxn ang="0">
                      <a:pos x="71" y="0"/>
                    </a:cxn>
                    <a:cxn ang="0">
                      <a:pos x="3" y="19"/>
                    </a:cxn>
                    <a:cxn ang="0">
                      <a:pos x="3" y="19"/>
                    </a:cxn>
                    <a:cxn ang="0">
                      <a:pos x="3" y="19"/>
                    </a:cxn>
                    <a:cxn ang="0">
                      <a:pos x="0" y="19"/>
                    </a:cxn>
                    <a:cxn ang="0">
                      <a:pos x="0" y="19"/>
                    </a:cxn>
                    <a:cxn ang="0">
                      <a:pos x="0" y="19"/>
                    </a:cxn>
                    <a:cxn ang="0">
                      <a:pos x="3" y="19"/>
                    </a:cxn>
                    <a:cxn ang="0">
                      <a:pos x="0" y="19"/>
                    </a:cxn>
                  </a:cxnLst>
                  <a:rect l="0" t="0" r="r" b="b"/>
                  <a:pathLst>
                    <a:path w="75" h="19">
                      <a:moveTo>
                        <a:pt x="0" y="19"/>
                      </a:moveTo>
                      <a:lnTo>
                        <a:pt x="3" y="19"/>
                      </a:lnTo>
                      <a:lnTo>
                        <a:pt x="75" y="0"/>
                      </a:lnTo>
                      <a:lnTo>
                        <a:pt x="71" y="0"/>
                      </a:lnTo>
                      <a:lnTo>
                        <a:pt x="3" y="19"/>
                      </a:lnTo>
                      <a:lnTo>
                        <a:pt x="3" y="19"/>
                      </a:lnTo>
                      <a:lnTo>
                        <a:pt x="3" y="19"/>
                      </a:lnTo>
                      <a:lnTo>
                        <a:pt x="0" y="19"/>
                      </a:lnTo>
                      <a:lnTo>
                        <a:pt x="0" y="19"/>
                      </a:lnTo>
                      <a:lnTo>
                        <a:pt x="0" y="19"/>
                      </a:lnTo>
                      <a:lnTo>
                        <a:pt x="3" y="19"/>
                      </a:lnTo>
                      <a:lnTo>
                        <a:pt x="0" y="19"/>
                      </a:lnTo>
                      <a:close/>
                    </a:path>
                  </a:pathLst>
                </a:custGeom>
                <a:solidFill>
                  <a:srgbClr val="000000"/>
                </a:solidFill>
                <a:ln w="9525">
                  <a:noFill/>
                  <a:round/>
                  <a:headEnd/>
                  <a:tailEnd/>
                </a:ln>
              </p:spPr>
              <p:txBody>
                <a:bodyPr/>
                <a:lstStyle/>
                <a:p>
                  <a:endParaRPr lang="en-US"/>
                </a:p>
              </p:txBody>
            </p:sp>
            <p:sp>
              <p:nvSpPr>
                <p:cNvPr id="388488" name="Freeform 392"/>
                <p:cNvSpPr>
                  <a:spLocks noChangeAspect="1"/>
                </p:cNvSpPr>
                <p:nvPr/>
              </p:nvSpPr>
              <p:spPr bwMode="auto">
                <a:xfrm>
                  <a:off x="1451" y="3127"/>
                  <a:ext cx="11" cy="8"/>
                </a:xfrm>
                <a:custGeom>
                  <a:avLst/>
                  <a:gdLst/>
                  <a:ahLst/>
                  <a:cxnLst>
                    <a:cxn ang="0">
                      <a:pos x="0" y="0"/>
                    </a:cxn>
                    <a:cxn ang="0">
                      <a:pos x="0" y="4"/>
                    </a:cxn>
                    <a:cxn ang="0">
                      <a:pos x="11" y="8"/>
                    </a:cxn>
                    <a:cxn ang="0">
                      <a:pos x="11" y="8"/>
                    </a:cxn>
                    <a:cxn ang="0">
                      <a:pos x="4" y="0"/>
                    </a:cxn>
                    <a:cxn ang="0">
                      <a:pos x="4" y="0"/>
                    </a:cxn>
                    <a:cxn ang="0">
                      <a:pos x="4" y="0"/>
                    </a:cxn>
                    <a:cxn ang="0">
                      <a:pos x="0" y="0"/>
                    </a:cxn>
                    <a:cxn ang="0">
                      <a:pos x="0" y="0"/>
                    </a:cxn>
                    <a:cxn ang="0">
                      <a:pos x="0" y="0"/>
                    </a:cxn>
                    <a:cxn ang="0">
                      <a:pos x="0" y="4"/>
                    </a:cxn>
                    <a:cxn ang="0">
                      <a:pos x="0" y="0"/>
                    </a:cxn>
                  </a:cxnLst>
                  <a:rect l="0" t="0" r="r" b="b"/>
                  <a:pathLst>
                    <a:path w="11" h="8">
                      <a:moveTo>
                        <a:pt x="0" y="0"/>
                      </a:moveTo>
                      <a:lnTo>
                        <a:pt x="0" y="4"/>
                      </a:lnTo>
                      <a:lnTo>
                        <a:pt x="11" y="8"/>
                      </a:lnTo>
                      <a:lnTo>
                        <a:pt x="11" y="8"/>
                      </a:lnTo>
                      <a:lnTo>
                        <a:pt x="4" y="0"/>
                      </a:lnTo>
                      <a:lnTo>
                        <a:pt x="4" y="0"/>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8489" name="Freeform 393"/>
                <p:cNvSpPr>
                  <a:spLocks noChangeAspect="1"/>
                </p:cNvSpPr>
                <p:nvPr/>
              </p:nvSpPr>
              <p:spPr bwMode="auto">
                <a:xfrm>
                  <a:off x="1451" y="3123"/>
                  <a:ext cx="4" cy="4"/>
                </a:xfrm>
                <a:custGeom>
                  <a:avLst/>
                  <a:gdLst/>
                  <a:ahLst/>
                  <a:cxnLst>
                    <a:cxn ang="0">
                      <a:pos x="0" y="0"/>
                    </a:cxn>
                    <a:cxn ang="0">
                      <a:pos x="0" y="0"/>
                    </a:cxn>
                    <a:cxn ang="0">
                      <a:pos x="0" y="4"/>
                    </a:cxn>
                    <a:cxn ang="0">
                      <a:pos x="4" y="4"/>
                    </a:cxn>
                    <a:cxn ang="0">
                      <a:pos x="0" y="0"/>
                    </a:cxn>
                    <a:cxn ang="0">
                      <a:pos x="0" y="0"/>
                    </a:cxn>
                    <a:cxn ang="0">
                      <a:pos x="0" y="0"/>
                    </a:cxn>
                    <a:cxn ang="0">
                      <a:pos x="0" y="0"/>
                    </a:cxn>
                    <a:cxn ang="0">
                      <a:pos x="0" y="0"/>
                    </a:cxn>
                    <a:cxn ang="0">
                      <a:pos x="0" y="0"/>
                    </a:cxn>
                    <a:cxn ang="0">
                      <a:pos x="0" y="0"/>
                    </a:cxn>
                    <a:cxn ang="0">
                      <a:pos x="0" y="0"/>
                    </a:cxn>
                  </a:cxnLst>
                  <a:rect l="0" t="0" r="r" b="b"/>
                  <a:pathLst>
                    <a:path w="4" h="4">
                      <a:moveTo>
                        <a:pt x="0" y="0"/>
                      </a:moveTo>
                      <a:lnTo>
                        <a:pt x="0" y="0"/>
                      </a:lnTo>
                      <a:lnTo>
                        <a:pt x="0" y="4"/>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490" name="Freeform 394"/>
                <p:cNvSpPr>
                  <a:spLocks noChangeAspect="1"/>
                </p:cNvSpPr>
                <p:nvPr/>
              </p:nvSpPr>
              <p:spPr bwMode="auto">
                <a:xfrm>
                  <a:off x="1447" y="3120"/>
                  <a:ext cx="4" cy="3"/>
                </a:xfrm>
                <a:custGeom>
                  <a:avLst/>
                  <a:gdLst/>
                  <a:ahLst/>
                  <a:cxnLst>
                    <a:cxn ang="0">
                      <a:pos x="0" y="0"/>
                    </a:cxn>
                    <a:cxn ang="0">
                      <a:pos x="0" y="0"/>
                    </a:cxn>
                    <a:cxn ang="0">
                      <a:pos x="4" y="3"/>
                    </a:cxn>
                    <a:cxn ang="0">
                      <a:pos x="4" y="3"/>
                    </a:cxn>
                    <a:cxn ang="0">
                      <a:pos x="0" y="0"/>
                    </a:cxn>
                    <a:cxn ang="0">
                      <a:pos x="0" y="0"/>
                    </a:cxn>
                    <a:cxn ang="0">
                      <a:pos x="0" y="0"/>
                    </a:cxn>
                    <a:cxn ang="0">
                      <a:pos x="0" y="0"/>
                    </a:cxn>
                    <a:cxn ang="0">
                      <a:pos x="0" y="0"/>
                    </a:cxn>
                    <a:cxn ang="0">
                      <a:pos x="0" y="0"/>
                    </a:cxn>
                    <a:cxn ang="0">
                      <a:pos x="0" y="0"/>
                    </a:cxn>
                    <a:cxn ang="0">
                      <a:pos x="0" y="0"/>
                    </a:cxn>
                  </a:cxnLst>
                  <a:rect l="0" t="0" r="r" b="b"/>
                  <a:pathLst>
                    <a:path w="4" h="3">
                      <a:moveTo>
                        <a:pt x="0" y="0"/>
                      </a:moveTo>
                      <a:lnTo>
                        <a:pt x="0" y="0"/>
                      </a:lnTo>
                      <a:lnTo>
                        <a:pt x="4" y="3"/>
                      </a:lnTo>
                      <a:lnTo>
                        <a:pt x="4" y="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491" name="Freeform 395"/>
                <p:cNvSpPr>
                  <a:spLocks noChangeAspect="1"/>
                </p:cNvSpPr>
                <p:nvPr/>
              </p:nvSpPr>
              <p:spPr bwMode="auto">
                <a:xfrm>
                  <a:off x="1447" y="3108"/>
                  <a:ext cx="8" cy="12"/>
                </a:xfrm>
                <a:custGeom>
                  <a:avLst/>
                  <a:gdLst/>
                  <a:ahLst/>
                  <a:cxnLst>
                    <a:cxn ang="0">
                      <a:pos x="8" y="0"/>
                    </a:cxn>
                    <a:cxn ang="0">
                      <a:pos x="8" y="0"/>
                    </a:cxn>
                    <a:cxn ang="0">
                      <a:pos x="0" y="12"/>
                    </a:cxn>
                    <a:cxn ang="0">
                      <a:pos x="0" y="12"/>
                    </a:cxn>
                    <a:cxn ang="0">
                      <a:pos x="8" y="0"/>
                    </a:cxn>
                    <a:cxn ang="0">
                      <a:pos x="8" y="0"/>
                    </a:cxn>
                    <a:cxn ang="0">
                      <a:pos x="8" y="0"/>
                    </a:cxn>
                    <a:cxn ang="0">
                      <a:pos x="8" y="0"/>
                    </a:cxn>
                    <a:cxn ang="0">
                      <a:pos x="8" y="0"/>
                    </a:cxn>
                    <a:cxn ang="0">
                      <a:pos x="8" y="0"/>
                    </a:cxn>
                    <a:cxn ang="0">
                      <a:pos x="8" y="0"/>
                    </a:cxn>
                    <a:cxn ang="0">
                      <a:pos x="8" y="0"/>
                    </a:cxn>
                  </a:cxnLst>
                  <a:rect l="0" t="0" r="r" b="b"/>
                  <a:pathLst>
                    <a:path w="8" h="12">
                      <a:moveTo>
                        <a:pt x="8" y="0"/>
                      </a:moveTo>
                      <a:lnTo>
                        <a:pt x="8" y="0"/>
                      </a:lnTo>
                      <a:lnTo>
                        <a:pt x="0" y="12"/>
                      </a:lnTo>
                      <a:lnTo>
                        <a:pt x="0" y="12"/>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8492" name="Freeform 396"/>
                <p:cNvSpPr>
                  <a:spLocks noChangeAspect="1"/>
                </p:cNvSpPr>
                <p:nvPr/>
              </p:nvSpPr>
              <p:spPr bwMode="auto">
                <a:xfrm>
                  <a:off x="1447" y="3108"/>
                  <a:ext cx="19" cy="27"/>
                </a:xfrm>
                <a:custGeom>
                  <a:avLst/>
                  <a:gdLst/>
                  <a:ahLst/>
                  <a:cxnLst>
                    <a:cxn ang="0">
                      <a:pos x="19" y="12"/>
                    </a:cxn>
                    <a:cxn ang="0">
                      <a:pos x="15" y="27"/>
                    </a:cxn>
                    <a:cxn ang="0">
                      <a:pos x="8" y="19"/>
                    </a:cxn>
                    <a:cxn ang="0">
                      <a:pos x="4" y="15"/>
                    </a:cxn>
                    <a:cxn ang="0">
                      <a:pos x="0" y="12"/>
                    </a:cxn>
                    <a:cxn ang="0">
                      <a:pos x="8" y="0"/>
                    </a:cxn>
                    <a:cxn ang="0">
                      <a:pos x="19" y="12"/>
                    </a:cxn>
                  </a:cxnLst>
                  <a:rect l="0" t="0" r="r" b="b"/>
                  <a:pathLst>
                    <a:path w="19" h="27">
                      <a:moveTo>
                        <a:pt x="19" y="12"/>
                      </a:moveTo>
                      <a:lnTo>
                        <a:pt x="15" y="27"/>
                      </a:lnTo>
                      <a:lnTo>
                        <a:pt x="8" y="19"/>
                      </a:lnTo>
                      <a:lnTo>
                        <a:pt x="4" y="15"/>
                      </a:lnTo>
                      <a:lnTo>
                        <a:pt x="0" y="12"/>
                      </a:lnTo>
                      <a:lnTo>
                        <a:pt x="8" y="0"/>
                      </a:lnTo>
                      <a:lnTo>
                        <a:pt x="19" y="12"/>
                      </a:lnTo>
                      <a:close/>
                    </a:path>
                  </a:pathLst>
                </a:custGeom>
                <a:solidFill>
                  <a:srgbClr val="606060"/>
                </a:solidFill>
                <a:ln w="9525">
                  <a:noFill/>
                  <a:round/>
                  <a:headEnd/>
                  <a:tailEnd/>
                </a:ln>
              </p:spPr>
              <p:txBody>
                <a:bodyPr/>
                <a:lstStyle/>
                <a:p>
                  <a:endParaRPr lang="en-US"/>
                </a:p>
              </p:txBody>
            </p:sp>
            <p:sp>
              <p:nvSpPr>
                <p:cNvPr id="388493" name="Freeform 397"/>
                <p:cNvSpPr>
                  <a:spLocks noChangeAspect="1"/>
                </p:cNvSpPr>
                <p:nvPr/>
              </p:nvSpPr>
              <p:spPr bwMode="auto">
                <a:xfrm>
                  <a:off x="1455" y="3089"/>
                  <a:ext cx="68" cy="31"/>
                </a:xfrm>
                <a:custGeom>
                  <a:avLst/>
                  <a:gdLst/>
                  <a:ahLst/>
                  <a:cxnLst>
                    <a:cxn ang="0">
                      <a:pos x="0" y="19"/>
                    </a:cxn>
                    <a:cxn ang="0">
                      <a:pos x="7" y="31"/>
                    </a:cxn>
                    <a:cxn ang="0">
                      <a:pos x="68" y="12"/>
                    </a:cxn>
                    <a:cxn ang="0">
                      <a:pos x="60" y="0"/>
                    </a:cxn>
                    <a:cxn ang="0">
                      <a:pos x="0" y="19"/>
                    </a:cxn>
                  </a:cxnLst>
                  <a:rect l="0" t="0" r="r" b="b"/>
                  <a:pathLst>
                    <a:path w="68" h="31">
                      <a:moveTo>
                        <a:pt x="0" y="19"/>
                      </a:moveTo>
                      <a:lnTo>
                        <a:pt x="7" y="31"/>
                      </a:lnTo>
                      <a:lnTo>
                        <a:pt x="68" y="12"/>
                      </a:lnTo>
                      <a:lnTo>
                        <a:pt x="60" y="0"/>
                      </a:lnTo>
                      <a:lnTo>
                        <a:pt x="0" y="19"/>
                      </a:lnTo>
                      <a:close/>
                    </a:path>
                  </a:pathLst>
                </a:custGeom>
                <a:solidFill>
                  <a:srgbClr val="E5E5E5"/>
                </a:solidFill>
                <a:ln w="9525">
                  <a:noFill/>
                  <a:round/>
                  <a:headEnd/>
                  <a:tailEnd/>
                </a:ln>
              </p:spPr>
              <p:txBody>
                <a:bodyPr/>
                <a:lstStyle/>
                <a:p>
                  <a:endParaRPr lang="en-US"/>
                </a:p>
              </p:txBody>
            </p:sp>
            <p:sp>
              <p:nvSpPr>
                <p:cNvPr id="388494" name="Freeform 398"/>
                <p:cNvSpPr>
                  <a:spLocks noChangeAspect="1"/>
                </p:cNvSpPr>
                <p:nvPr/>
              </p:nvSpPr>
              <p:spPr bwMode="auto">
                <a:xfrm>
                  <a:off x="1210" y="3199"/>
                  <a:ext cx="49" cy="38"/>
                </a:xfrm>
                <a:custGeom>
                  <a:avLst/>
                  <a:gdLst/>
                  <a:ahLst/>
                  <a:cxnLst>
                    <a:cxn ang="0">
                      <a:pos x="0" y="23"/>
                    </a:cxn>
                    <a:cxn ang="0">
                      <a:pos x="8" y="12"/>
                    </a:cxn>
                    <a:cxn ang="0">
                      <a:pos x="34" y="0"/>
                    </a:cxn>
                    <a:cxn ang="0">
                      <a:pos x="45" y="12"/>
                    </a:cxn>
                    <a:cxn ang="0">
                      <a:pos x="49" y="27"/>
                    </a:cxn>
                    <a:cxn ang="0">
                      <a:pos x="15" y="38"/>
                    </a:cxn>
                    <a:cxn ang="0">
                      <a:pos x="0" y="23"/>
                    </a:cxn>
                  </a:cxnLst>
                  <a:rect l="0" t="0" r="r" b="b"/>
                  <a:pathLst>
                    <a:path w="49" h="38">
                      <a:moveTo>
                        <a:pt x="0" y="23"/>
                      </a:moveTo>
                      <a:lnTo>
                        <a:pt x="8" y="12"/>
                      </a:lnTo>
                      <a:lnTo>
                        <a:pt x="34" y="0"/>
                      </a:lnTo>
                      <a:lnTo>
                        <a:pt x="45" y="12"/>
                      </a:lnTo>
                      <a:lnTo>
                        <a:pt x="49" y="27"/>
                      </a:lnTo>
                      <a:lnTo>
                        <a:pt x="15" y="38"/>
                      </a:lnTo>
                      <a:lnTo>
                        <a:pt x="0" y="23"/>
                      </a:lnTo>
                      <a:close/>
                    </a:path>
                  </a:pathLst>
                </a:custGeom>
                <a:solidFill>
                  <a:srgbClr val="BFBFBF"/>
                </a:solidFill>
                <a:ln w="9525">
                  <a:noFill/>
                  <a:round/>
                  <a:headEnd/>
                  <a:tailEnd/>
                </a:ln>
              </p:spPr>
              <p:txBody>
                <a:bodyPr/>
                <a:lstStyle/>
                <a:p>
                  <a:endParaRPr lang="en-US"/>
                </a:p>
              </p:txBody>
            </p:sp>
            <p:sp>
              <p:nvSpPr>
                <p:cNvPr id="388495" name="Freeform 399"/>
                <p:cNvSpPr>
                  <a:spLocks noChangeAspect="1"/>
                </p:cNvSpPr>
                <p:nvPr/>
              </p:nvSpPr>
              <p:spPr bwMode="auto">
                <a:xfrm>
                  <a:off x="1210" y="3211"/>
                  <a:ext cx="8" cy="11"/>
                </a:xfrm>
                <a:custGeom>
                  <a:avLst/>
                  <a:gdLst/>
                  <a:ahLst/>
                  <a:cxnLst>
                    <a:cxn ang="0">
                      <a:pos x="8" y="0"/>
                    </a:cxn>
                    <a:cxn ang="0">
                      <a:pos x="8" y="0"/>
                    </a:cxn>
                    <a:cxn ang="0">
                      <a:pos x="0" y="11"/>
                    </a:cxn>
                    <a:cxn ang="0">
                      <a:pos x="0" y="11"/>
                    </a:cxn>
                    <a:cxn ang="0">
                      <a:pos x="8" y="0"/>
                    </a:cxn>
                    <a:cxn ang="0">
                      <a:pos x="8" y="0"/>
                    </a:cxn>
                    <a:cxn ang="0">
                      <a:pos x="8" y="0"/>
                    </a:cxn>
                    <a:cxn ang="0">
                      <a:pos x="8" y="0"/>
                    </a:cxn>
                    <a:cxn ang="0">
                      <a:pos x="8" y="0"/>
                    </a:cxn>
                    <a:cxn ang="0">
                      <a:pos x="8" y="0"/>
                    </a:cxn>
                    <a:cxn ang="0">
                      <a:pos x="8" y="0"/>
                    </a:cxn>
                    <a:cxn ang="0">
                      <a:pos x="8" y="0"/>
                    </a:cxn>
                  </a:cxnLst>
                  <a:rect l="0" t="0" r="r" b="b"/>
                  <a:pathLst>
                    <a:path w="8" h="11">
                      <a:moveTo>
                        <a:pt x="8" y="0"/>
                      </a:moveTo>
                      <a:lnTo>
                        <a:pt x="8" y="0"/>
                      </a:lnTo>
                      <a:lnTo>
                        <a:pt x="0" y="11"/>
                      </a:lnTo>
                      <a:lnTo>
                        <a:pt x="0" y="11"/>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8496" name="Freeform 400"/>
                <p:cNvSpPr>
                  <a:spLocks noChangeAspect="1"/>
                </p:cNvSpPr>
                <p:nvPr/>
              </p:nvSpPr>
              <p:spPr bwMode="auto">
                <a:xfrm>
                  <a:off x="1218" y="3199"/>
                  <a:ext cx="26" cy="12"/>
                </a:xfrm>
                <a:custGeom>
                  <a:avLst/>
                  <a:gdLst/>
                  <a:ahLst/>
                  <a:cxnLst>
                    <a:cxn ang="0">
                      <a:pos x="26" y="4"/>
                    </a:cxn>
                    <a:cxn ang="0">
                      <a:pos x="26" y="0"/>
                    </a:cxn>
                    <a:cxn ang="0">
                      <a:pos x="0" y="12"/>
                    </a:cxn>
                    <a:cxn ang="0">
                      <a:pos x="0" y="12"/>
                    </a:cxn>
                    <a:cxn ang="0">
                      <a:pos x="26" y="4"/>
                    </a:cxn>
                    <a:cxn ang="0">
                      <a:pos x="26" y="4"/>
                    </a:cxn>
                    <a:cxn ang="0">
                      <a:pos x="26" y="4"/>
                    </a:cxn>
                    <a:cxn ang="0">
                      <a:pos x="26" y="4"/>
                    </a:cxn>
                    <a:cxn ang="0">
                      <a:pos x="26" y="4"/>
                    </a:cxn>
                    <a:cxn ang="0">
                      <a:pos x="26" y="0"/>
                    </a:cxn>
                    <a:cxn ang="0">
                      <a:pos x="26" y="0"/>
                    </a:cxn>
                    <a:cxn ang="0">
                      <a:pos x="26" y="4"/>
                    </a:cxn>
                  </a:cxnLst>
                  <a:rect l="0" t="0" r="r" b="b"/>
                  <a:pathLst>
                    <a:path w="26" h="12">
                      <a:moveTo>
                        <a:pt x="26" y="4"/>
                      </a:moveTo>
                      <a:lnTo>
                        <a:pt x="26" y="0"/>
                      </a:lnTo>
                      <a:lnTo>
                        <a:pt x="0" y="12"/>
                      </a:lnTo>
                      <a:lnTo>
                        <a:pt x="0" y="12"/>
                      </a:lnTo>
                      <a:lnTo>
                        <a:pt x="26" y="4"/>
                      </a:lnTo>
                      <a:lnTo>
                        <a:pt x="26" y="4"/>
                      </a:lnTo>
                      <a:lnTo>
                        <a:pt x="26" y="4"/>
                      </a:lnTo>
                      <a:lnTo>
                        <a:pt x="26" y="4"/>
                      </a:lnTo>
                      <a:lnTo>
                        <a:pt x="26" y="4"/>
                      </a:lnTo>
                      <a:lnTo>
                        <a:pt x="26" y="0"/>
                      </a:lnTo>
                      <a:lnTo>
                        <a:pt x="26" y="0"/>
                      </a:lnTo>
                      <a:lnTo>
                        <a:pt x="26" y="4"/>
                      </a:lnTo>
                      <a:close/>
                    </a:path>
                  </a:pathLst>
                </a:custGeom>
                <a:solidFill>
                  <a:srgbClr val="000000"/>
                </a:solidFill>
                <a:ln w="9525">
                  <a:noFill/>
                  <a:round/>
                  <a:headEnd/>
                  <a:tailEnd/>
                </a:ln>
              </p:spPr>
              <p:txBody>
                <a:bodyPr/>
                <a:lstStyle/>
                <a:p>
                  <a:endParaRPr lang="en-US"/>
                </a:p>
              </p:txBody>
            </p:sp>
            <p:sp>
              <p:nvSpPr>
                <p:cNvPr id="388497" name="Freeform 401"/>
                <p:cNvSpPr>
                  <a:spLocks noChangeAspect="1"/>
                </p:cNvSpPr>
                <p:nvPr/>
              </p:nvSpPr>
              <p:spPr bwMode="auto">
                <a:xfrm>
                  <a:off x="1244" y="3199"/>
                  <a:ext cx="11" cy="12"/>
                </a:xfrm>
                <a:custGeom>
                  <a:avLst/>
                  <a:gdLst/>
                  <a:ahLst/>
                  <a:cxnLst>
                    <a:cxn ang="0">
                      <a:pos x="11" y="12"/>
                    </a:cxn>
                    <a:cxn ang="0">
                      <a:pos x="11" y="12"/>
                    </a:cxn>
                    <a:cxn ang="0">
                      <a:pos x="4" y="0"/>
                    </a:cxn>
                    <a:cxn ang="0">
                      <a:pos x="0" y="4"/>
                    </a:cxn>
                    <a:cxn ang="0">
                      <a:pos x="11" y="12"/>
                    </a:cxn>
                    <a:cxn ang="0">
                      <a:pos x="11" y="12"/>
                    </a:cxn>
                    <a:cxn ang="0">
                      <a:pos x="11" y="12"/>
                    </a:cxn>
                    <a:cxn ang="0">
                      <a:pos x="11" y="12"/>
                    </a:cxn>
                    <a:cxn ang="0">
                      <a:pos x="11" y="12"/>
                    </a:cxn>
                    <a:cxn ang="0">
                      <a:pos x="11" y="12"/>
                    </a:cxn>
                    <a:cxn ang="0">
                      <a:pos x="11" y="12"/>
                    </a:cxn>
                    <a:cxn ang="0">
                      <a:pos x="11" y="12"/>
                    </a:cxn>
                  </a:cxnLst>
                  <a:rect l="0" t="0" r="r" b="b"/>
                  <a:pathLst>
                    <a:path w="11" h="12">
                      <a:moveTo>
                        <a:pt x="11" y="12"/>
                      </a:moveTo>
                      <a:lnTo>
                        <a:pt x="11" y="12"/>
                      </a:lnTo>
                      <a:lnTo>
                        <a:pt x="4" y="0"/>
                      </a:lnTo>
                      <a:lnTo>
                        <a:pt x="0" y="4"/>
                      </a:lnTo>
                      <a:lnTo>
                        <a:pt x="11" y="12"/>
                      </a:lnTo>
                      <a:lnTo>
                        <a:pt x="11" y="12"/>
                      </a:lnTo>
                      <a:lnTo>
                        <a:pt x="11" y="12"/>
                      </a:lnTo>
                      <a:lnTo>
                        <a:pt x="11" y="12"/>
                      </a:lnTo>
                      <a:lnTo>
                        <a:pt x="11" y="12"/>
                      </a:lnTo>
                      <a:lnTo>
                        <a:pt x="11" y="12"/>
                      </a:lnTo>
                      <a:lnTo>
                        <a:pt x="11" y="12"/>
                      </a:lnTo>
                      <a:lnTo>
                        <a:pt x="11" y="12"/>
                      </a:lnTo>
                      <a:close/>
                    </a:path>
                  </a:pathLst>
                </a:custGeom>
                <a:solidFill>
                  <a:srgbClr val="000000"/>
                </a:solidFill>
                <a:ln w="9525">
                  <a:noFill/>
                  <a:round/>
                  <a:headEnd/>
                  <a:tailEnd/>
                </a:ln>
              </p:spPr>
              <p:txBody>
                <a:bodyPr/>
                <a:lstStyle/>
                <a:p>
                  <a:endParaRPr lang="en-US"/>
                </a:p>
              </p:txBody>
            </p:sp>
            <p:sp>
              <p:nvSpPr>
                <p:cNvPr id="388498" name="Freeform 402"/>
                <p:cNvSpPr>
                  <a:spLocks noChangeAspect="1"/>
                </p:cNvSpPr>
                <p:nvPr/>
              </p:nvSpPr>
              <p:spPr bwMode="auto">
                <a:xfrm>
                  <a:off x="1255" y="3211"/>
                  <a:ext cx="4" cy="15"/>
                </a:xfrm>
                <a:custGeom>
                  <a:avLst/>
                  <a:gdLst/>
                  <a:ahLst/>
                  <a:cxnLst>
                    <a:cxn ang="0">
                      <a:pos x="4" y="15"/>
                    </a:cxn>
                    <a:cxn ang="0">
                      <a:pos x="4" y="15"/>
                    </a:cxn>
                    <a:cxn ang="0">
                      <a:pos x="0" y="0"/>
                    </a:cxn>
                    <a:cxn ang="0">
                      <a:pos x="0" y="0"/>
                    </a:cxn>
                    <a:cxn ang="0">
                      <a:pos x="4" y="15"/>
                    </a:cxn>
                    <a:cxn ang="0">
                      <a:pos x="4" y="11"/>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1"/>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88499" name="Freeform 403"/>
                <p:cNvSpPr>
                  <a:spLocks noChangeAspect="1"/>
                </p:cNvSpPr>
                <p:nvPr/>
              </p:nvSpPr>
              <p:spPr bwMode="auto">
                <a:xfrm>
                  <a:off x="1222" y="3226"/>
                  <a:ext cx="37" cy="11"/>
                </a:xfrm>
                <a:custGeom>
                  <a:avLst/>
                  <a:gdLst/>
                  <a:ahLst/>
                  <a:cxnLst>
                    <a:cxn ang="0">
                      <a:pos x="0" y="11"/>
                    </a:cxn>
                    <a:cxn ang="0">
                      <a:pos x="3" y="11"/>
                    </a:cxn>
                    <a:cxn ang="0">
                      <a:pos x="37" y="0"/>
                    </a:cxn>
                    <a:cxn ang="0">
                      <a:pos x="37" y="0"/>
                    </a:cxn>
                    <a:cxn ang="0">
                      <a:pos x="3" y="11"/>
                    </a:cxn>
                    <a:cxn ang="0">
                      <a:pos x="3" y="11"/>
                    </a:cxn>
                    <a:cxn ang="0">
                      <a:pos x="3" y="11"/>
                    </a:cxn>
                    <a:cxn ang="0">
                      <a:pos x="0" y="11"/>
                    </a:cxn>
                    <a:cxn ang="0">
                      <a:pos x="0" y="11"/>
                    </a:cxn>
                    <a:cxn ang="0">
                      <a:pos x="3" y="11"/>
                    </a:cxn>
                    <a:cxn ang="0">
                      <a:pos x="3" y="11"/>
                    </a:cxn>
                    <a:cxn ang="0">
                      <a:pos x="0" y="11"/>
                    </a:cxn>
                  </a:cxnLst>
                  <a:rect l="0" t="0" r="r" b="b"/>
                  <a:pathLst>
                    <a:path w="37" h="11">
                      <a:moveTo>
                        <a:pt x="0" y="11"/>
                      </a:moveTo>
                      <a:lnTo>
                        <a:pt x="3" y="11"/>
                      </a:lnTo>
                      <a:lnTo>
                        <a:pt x="37" y="0"/>
                      </a:lnTo>
                      <a:lnTo>
                        <a:pt x="37" y="0"/>
                      </a:lnTo>
                      <a:lnTo>
                        <a:pt x="3" y="11"/>
                      </a:lnTo>
                      <a:lnTo>
                        <a:pt x="3" y="11"/>
                      </a:lnTo>
                      <a:lnTo>
                        <a:pt x="3" y="11"/>
                      </a:lnTo>
                      <a:lnTo>
                        <a:pt x="0" y="11"/>
                      </a:lnTo>
                      <a:lnTo>
                        <a:pt x="0" y="11"/>
                      </a:lnTo>
                      <a:lnTo>
                        <a:pt x="3" y="11"/>
                      </a:lnTo>
                      <a:lnTo>
                        <a:pt x="3" y="11"/>
                      </a:lnTo>
                      <a:lnTo>
                        <a:pt x="0" y="11"/>
                      </a:lnTo>
                      <a:close/>
                    </a:path>
                  </a:pathLst>
                </a:custGeom>
                <a:solidFill>
                  <a:srgbClr val="000000"/>
                </a:solidFill>
                <a:ln w="9525">
                  <a:noFill/>
                  <a:round/>
                  <a:headEnd/>
                  <a:tailEnd/>
                </a:ln>
              </p:spPr>
              <p:txBody>
                <a:bodyPr/>
                <a:lstStyle/>
                <a:p>
                  <a:endParaRPr lang="en-US"/>
                </a:p>
              </p:txBody>
            </p:sp>
            <p:sp>
              <p:nvSpPr>
                <p:cNvPr id="388500" name="Freeform 404"/>
                <p:cNvSpPr>
                  <a:spLocks noChangeAspect="1"/>
                </p:cNvSpPr>
                <p:nvPr/>
              </p:nvSpPr>
              <p:spPr bwMode="auto">
                <a:xfrm>
                  <a:off x="1210" y="3218"/>
                  <a:ext cx="15" cy="19"/>
                </a:xfrm>
                <a:custGeom>
                  <a:avLst/>
                  <a:gdLst/>
                  <a:ahLst/>
                  <a:cxnLst>
                    <a:cxn ang="0">
                      <a:pos x="0" y="4"/>
                    </a:cxn>
                    <a:cxn ang="0">
                      <a:pos x="0" y="4"/>
                    </a:cxn>
                    <a:cxn ang="0">
                      <a:pos x="15" y="19"/>
                    </a:cxn>
                    <a:cxn ang="0">
                      <a:pos x="15" y="19"/>
                    </a:cxn>
                    <a:cxn ang="0">
                      <a:pos x="0" y="4"/>
                    </a:cxn>
                    <a:cxn ang="0">
                      <a:pos x="0" y="4"/>
                    </a:cxn>
                    <a:cxn ang="0">
                      <a:pos x="0" y="4"/>
                    </a:cxn>
                    <a:cxn ang="0">
                      <a:pos x="0" y="0"/>
                    </a:cxn>
                    <a:cxn ang="0">
                      <a:pos x="0" y="4"/>
                    </a:cxn>
                    <a:cxn ang="0">
                      <a:pos x="0" y="4"/>
                    </a:cxn>
                    <a:cxn ang="0">
                      <a:pos x="0" y="4"/>
                    </a:cxn>
                    <a:cxn ang="0">
                      <a:pos x="0" y="4"/>
                    </a:cxn>
                  </a:cxnLst>
                  <a:rect l="0" t="0" r="r" b="b"/>
                  <a:pathLst>
                    <a:path w="15" h="19">
                      <a:moveTo>
                        <a:pt x="0" y="4"/>
                      </a:moveTo>
                      <a:lnTo>
                        <a:pt x="0" y="4"/>
                      </a:lnTo>
                      <a:lnTo>
                        <a:pt x="15" y="19"/>
                      </a:lnTo>
                      <a:lnTo>
                        <a:pt x="15" y="19"/>
                      </a:lnTo>
                      <a:lnTo>
                        <a:pt x="0" y="4"/>
                      </a:lnTo>
                      <a:lnTo>
                        <a:pt x="0" y="4"/>
                      </a:lnTo>
                      <a:lnTo>
                        <a:pt x="0" y="4"/>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8501" name="Freeform 405"/>
                <p:cNvSpPr>
                  <a:spLocks noChangeAspect="1"/>
                </p:cNvSpPr>
                <p:nvPr/>
              </p:nvSpPr>
              <p:spPr bwMode="auto">
                <a:xfrm>
                  <a:off x="1218" y="3199"/>
                  <a:ext cx="37" cy="19"/>
                </a:xfrm>
                <a:custGeom>
                  <a:avLst/>
                  <a:gdLst/>
                  <a:ahLst/>
                  <a:cxnLst>
                    <a:cxn ang="0">
                      <a:pos x="0" y="12"/>
                    </a:cxn>
                    <a:cxn ang="0">
                      <a:pos x="11" y="19"/>
                    </a:cxn>
                    <a:cxn ang="0">
                      <a:pos x="37" y="12"/>
                    </a:cxn>
                    <a:cxn ang="0">
                      <a:pos x="26" y="0"/>
                    </a:cxn>
                    <a:cxn ang="0">
                      <a:pos x="0" y="12"/>
                    </a:cxn>
                  </a:cxnLst>
                  <a:rect l="0" t="0" r="r" b="b"/>
                  <a:pathLst>
                    <a:path w="37" h="19">
                      <a:moveTo>
                        <a:pt x="0" y="12"/>
                      </a:moveTo>
                      <a:lnTo>
                        <a:pt x="11" y="19"/>
                      </a:lnTo>
                      <a:lnTo>
                        <a:pt x="37" y="12"/>
                      </a:lnTo>
                      <a:lnTo>
                        <a:pt x="26" y="0"/>
                      </a:lnTo>
                      <a:lnTo>
                        <a:pt x="0" y="12"/>
                      </a:lnTo>
                      <a:close/>
                    </a:path>
                  </a:pathLst>
                </a:custGeom>
                <a:solidFill>
                  <a:srgbClr val="E5E5E5"/>
                </a:solidFill>
                <a:ln w="9525">
                  <a:noFill/>
                  <a:round/>
                  <a:headEnd/>
                  <a:tailEnd/>
                </a:ln>
              </p:spPr>
              <p:txBody>
                <a:bodyPr/>
                <a:lstStyle/>
                <a:p>
                  <a:endParaRPr lang="en-US"/>
                </a:p>
              </p:txBody>
            </p:sp>
            <p:sp>
              <p:nvSpPr>
                <p:cNvPr id="388502" name="Freeform 406"/>
                <p:cNvSpPr>
                  <a:spLocks noChangeAspect="1"/>
                </p:cNvSpPr>
                <p:nvPr/>
              </p:nvSpPr>
              <p:spPr bwMode="auto">
                <a:xfrm>
                  <a:off x="1210" y="3211"/>
                  <a:ext cx="19" cy="26"/>
                </a:xfrm>
                <a:custGeom>
                  <a:avLst/>
                  <a:gdLst/>
                  <a:ahLst/>
                  <a:cxnLst>
                    <a:cxn ang="0">
                      <a:pos x="0" y="11"/>
                    </a:cxn>
                    <a:cxn ang="0">
                      <a:pos x="8" y="0"/>
                    </a:cxn>
                    <a:cxn ang="0">
                      <a:pos x="19" y="7"/>
                    </a:cxn>
                    <a:cxn ang="0">
                      <a:pos x="15" y="26"/>
                    </a:cxn>
                    <a:cxn ang="0">
                      <a:pos x="0" y="11"/>
                    </a:cxn>
                  </a:cxnLst>
                  <a:rect l="0" t="0" r="r" b="b"/>
                  <a:pathLst>
                    <a:path w="19" h="26">
                      <a:moveTo>
                        <a:pt x="0" y="11"/>
                      </a:moveTo>
                      <a:lnTo>
                        <a:pt x="8" y="0"/>
                      </a:lnTo>
                      <a:lnTo>
                        <a:pt x="19" y="7"/>
                      </a:lnTo>
                      <a:lnTo>
                        <a:pt x="15" y="26"/>
                      </a:lnTo>
                      <a:lnTo>
                        <a:pt x="0" y="11"/>
                      </a:lnTo>
                      <a:close/>
                    </a:path>
                  </a:pathLst>
                </a:custGeom>
                <a:solidFill>
                  <a:srgbClr val="606060"/>
                </a:solidFill>
                <a:ln w="9525">
                  <a:noFill/>
                  <a:round/>
                  <a:headEnd/>
                  <a:tailEnd/>
                </a:ln>
              </p:spPr>
              <p:txBody>
                <a:bodyPr/>
                <a:lstStyle/>
                <a:p>
                  <a:endParaRPr lang="en-US"/>
                </a:p>
              </p:txBody>
            </p:sp>
            <p:sp>
              <p:nvSpPr>
                <p:cNvPr id="388503" name="Freeform 407"/>
                <p:cNvSpPr>
                  <a:spLocks noChangeAspect="1"/>
                </p:cNvSpPr>
                <p:nvPr/>
              </p:nvSpPr>
              <p:spPr bwMode="auto">
                <a:xfrm>
                  <a:off x="1173" y="3215"/>
                  <a:ext cx="49" cy="34"/>
                </a:xfrm>
                <a:custGeom>
                  <a:avLst/>
                  <a:gdLst/>
                  <a:ahLst/>
                  <a:cxnLst>
                    <a:cxn ang="0">
                      <a:pos x="0" y="19"/>
                    </a:cxn>
                    <a:cxn ang="0">
                      <a:pos x="7" y="7"/>
                    </a:cxn>
                    <a:cxn ang="0">
                      <a:pos x="34" y="0"/>
                    </a:cxn>
                    <a:cxn ang="0">
                      <a:pos x="45" y="7"/>
                    </a:cxn>
                    <a:cxn ang="0">
                      <a:pos x="49" y="22"/>
                    </a:cxn>
                    <a:cxn ang="0">
                      <a:pos x="15" y="34"/>
                    </a:cxn>
                    <a:cxn ang="0">
                      <a:pos x="0" y="19"/>
                    </a:cxn>
                  </a:cxnLst>
                  <a:rect l="0" t="0" r="r" b="b"/>
                  <a:pathLst>
                    <a:path w="49" h="34">
                      <a:moveTo>
                        <a:pt x="0" y="19"/>
                      </a:moveTo>
                      <a:lnTo>
                        <a:pt x="7" y="7"/>
                      </a:lnTo>
                      <a:lnTo>
                        <a:pt x="34" y="0"/>
                      </a:lnTo>
                      <a:lnTo>
                        <a:pt x="45" y="7"/>
                      </a:lnTo>
                      <a:lnTo>
                        <a:pt x="49" y="22"/>
                      </a:lnTo>
                      <a:lnTo>
                        <a:pt x="15" y="34"/>
                      </a:lnTo>
                      <a:lnTo>
                        <a:pt x="0" y="19"/>
                      </a:lnTo>
                      <a:close/>
                    </a:path>
                  </a:pathLst>
                </a:custGeom>
                <a:solidFill>
                  <a:srgbClr val="BFBFBF"/>
                </a:solidFill>
                <a:ln w="9525">
                  <a:noFill/>
                  <a:round/>
                  <a:headEnd/>
                  <a:tailEnd/>
                </a:ln>
              </p:spPr>
              <p:txBody>
                <a:bodyPr/>
                <a:lstStyle/>
                <a:p>
                  <a:endParaRPr lang="en-US"/>
                </a:p>
              </p:txBody>
            </p:sp>
          </p:grpSp>
          <p:sp>
            <p:nvSpPr>
              <p:cNvPr id="388504" name="Freeform 408"/>
              <p:cNvSpPr>
                <a:spLocks noChangeAspect="1"/>
              </p:cNvSpPr>
              <p:nvPr/>
            </p:nvSpPr>
            <p:spPr bwMode="auto">
              <a:xfrm>
                <a:off x="1169" y="3222"/>
                <a:ext cx="11" cy="12"/>
              </a:xfrm>
              <a:custGeom>
                <a:avLst/>
                <a:gdLst/>
                <a:ahLst/>
                <a:cxnLst>
                  <a:cxn ang="0">
                    <a:pos x="11" y="0"/>
                  </a:cxn>
                  <a:cxn ang="0">
                    <a:pos x="11" y="0"/>
                  </a:cxn>
                  <a:cxn ang="0">
                    <a:pos x="0" y="12"/>
                  </a:cxn>
                  <a:cxn ang="0">
                    <a:pos x="4" y="12"/>
                  </a:cxn>
                  <a:cxn ang="0">
                    <a:pos x="11" y="0"/>
                  </a:cxn>
                  <a:cxn ang="0">
                    <a:pos x="11" y="0"/>
                  </a:cxn>
                  <a:cxn ang="0">
                    <a:pos x="11" y="0"/>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0"/>
                    </a:lnTo>
                    <a:lnTo>
                      <a:pt x="11" y="0"/>
                    </a:lnTo>
                    <a:lnTo>
                      <a:pt x="11" y="0"/>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88505" name="Freeform 409"/>
              <p:cNvSpPr>
                <a:spLocks noChangeAspect="1"/>
              </p:cNvSpPr>
              <p:nvPr/>
            </p:nvSpPr>
            <p:spPr bwMode="auto">
              <a:xfrm>
                <a:off x="1180" y="3211"/>
                <a:ext cx="27" cy="11"/>
              </a:xfrm>
              <a:custGeom>
                <a:avLst/>
                <a:gdLst/>
                <a:ahLst/>
                <a:cxnLst>
                  <a:cxn ang="0">
                    <a:pos x="27" y="0"/>
                  </a:cxn>
                  <a:cxn ang="0">
                    <a:pos x="27" y="0"/>
                  </a:cxn>
                  <a:cxn ang="0">
                    <a:pos x="0" y="11"/>
                  </a:cxn>
                  <a:cxn ang="0">
                    <a:pos x="0" y="11"/>
                  </a:cxn>
                  <a:cxn ang="0">
                    <a:pos x="27" y="4"/>
                  </a:cxn>
                  <a:cxn ang="0">
                    <a:pos x="27" y="4"/>
                  </a:cxn>
                  <a:cxn ang="0">
                    <a:pos x="27" y="4"/>
                  </a:cxn>
                  <a:cxn ang="0">
                    <a:pos x="27" y="4"/>
                  </a:cxn>
                  <a:cxn ang="0">
                    <a:pos x="27" y="4"/>
                  </a:cxn>
                  <a:cxn ang="0">
                    <a:pos x="27" y="0"/>
                  </a:cxn>
                  <a:cxn ang="0">
                    <a:pos x="27" y="0"/>
                  </a:cxn>
                  <a:cxn ang="0">
                    <a:pos x="27" y="0"/>
                  </a:cxn>
                </a:cxnLst>
                <a:rect l="0" t="0" r="r" b="b"/>
                <a:pathLst>
                  <a:path w="27" h="11">
                    <a:moveTo>
                      <a:pt x="27" y="0"/>
                    </a:moveTo>
                    <a:lnTo>
                      <a:pt x="27" y="0"/>
                    </a:lnTo>
                    <a:lnTo>
                      <a:pt x="0" y="11"/>
                    </a:lnTo>
                    <a:lnTo>
                      <a:pt x="0" y="11"/>
                    </a:lnTo>
                    <a:lnTo>
                      <a:pt x="27" y="4"/>
                    </a:lnTo>
                    <a:lnTo>
                      <a:pt x="27" y="4"/>
                    </a:lnTo>
                    <a:lnTo>
                      <a:pt x="27" y="4"/>
                    </a:lnTo>
                    <a:lnTo>
                      <a:pt x="27" y="4"/>
                    </a:lnTo>
                    <a:lnTo>
                      <a:pt x="27" y="4"/>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88506" name="Freeform 410"/>
              <p:cNvSpPr>
                <a:spLocks noChangeAspect="1"/>
              </p:cNvSpPr>
              <p:nvPr/>
            </p:nvSpPr>
            <p:spPr bwMode="auto">
              <a:xfrm>
                <a:off x="1207" y="3215"/>
                <a:ext cx="11" cy="7"/>
              </a:xfrm>
              <a:custGeom>
                <a:avLst/>
                <a:gdLst/>
                <a:ahLst/>
                <a:cxnLst>
                  <a:cxn ang="0">
                    <a:pos x="11" y="7"/>
                  </a:cxn>
                  <a:cxn ang="0">
                    <a:pos x="11" y="7"/>
                  </a:cxn>
                  <a:cxn ang="0">
                    <a:pos x="3" y="0"/>
                  </a:cxn>
                  <a:cxn ang="0">
                    <a:pos x="0" y="0"/>
                  </a:cxn>
                  <a:cxn ang="0">
                    <a:pos x="11" y="7"/>
                  </a:cxn>
                  <a:cxn ang="0">
                    <a:pos x="11" y="7"/>
                  </a:cxn>
                  <a:cxn ang="0">
                    <a:pos x="11" y="7"/>
                  </a:cxn>
                  <a:cxn ang="0">
                    <a:pos x="11" y="7"/>
                  </a:cxn>
                  <a:cxn ang="0">
                    <a:pos x="11" y="7"/>
                  </a:cxn>
                  <a:cxn ang="0">
                    <a:pos x="11" y="7"/>
                  </a:cxn>
                  <a:cxn ang="0">
                    <a:pos x="11" y="7"/>
                  </a:cxn>
                  <a:cxn ang="0">
                    <a:pos x="11" y="7"/>
                  </a:cxn>
                </a:cxnLst>
                <a:rect l="0" t="0" r="r" b="b"/>
                <a:pathLst>
                  <a:path w="11" h="7">
                    <a:moveTo>
                      <a:pt x="11" y="7"/>
                    </a:moveTo>
                    <a:lnTo>
                      <a:pt x="11" y="7"/>
                    </a:lnTo>
                    <a:lnTo>
                      <a:pt x="3" y="0"/>
                    </a:lnTo>
                    <a:lnTo>
                      <a:pt x="0" y="0"/>
                    </a:lnTo>
                    <a:lnTo>
                      <a:pt x="11" y="7"/>
                    </a:lnTo>
                    <a:lnTo>
                      <a:pt x="11" y="7"/>
                    </a:lnTo>
                    <a:lnTo>
                      <a:pt x="11"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88507" name="Freeform 411"/>
              <p:cNvSpPr>
                <a:spLocks noChangeAspect="1"/>
              </p:cNvSpPr>
              <p:nvPr/>
            </p:nvSpPr>
            <p:spPr bwMode="auto">
              <a:xfrm>
                <a:off x="1214" y="3222"/>
                <a:ext cx="8" cy="15"/>
              </a:xfrm>
              <a:custGeom>
                <a:avLst/>
                <a:gdLst/>
                <a:ahLst/>
                <a:cxnLst>
                  <a:cxn ang="0">
                    <a:pos x="8" y="15"/>
                  </a:cxn>
                  <a:cxn ang="0">
                    <a:pos x="8" y="15"/>
                  </a:cxn>
                  <a:cxn ang="0">
                    <a:pos x="4" y="0"/>
                  </a:cxn>
                  <a:cxn ang="0">
                    <a:pos x="0" y="0"/>
                  </a:cxn>
                  <a:cxn ang="0">
                    <a:pos x="8" y="15"/>
                  </a:cxn>
                  <a:cxn ang="0">
                    <a:pos x="8" y="15"/>
                  </a:cxn>
                  <a:cxn ang="0">
                    <a:pos x="8" y="15"/>
                  </a:cxn>
                  <a:cxn ang="0">
                    <a:pos x="8" y="15"/>
                  </a:cxn>
                  <a:cxn ang="0">
                    <a:pos x="8" y="15"/>
                  </a:cxn>
                  <a:cxn ang="0">
                    <a:pos x="8" y="15"/>
                  </a:cxn>
                  <a:cxn ang="0">
                    <a:pos x="8" y="15"/>
                  </a:cxn>
                  <a:cxn ang="0">
                    <a:pos x="8" y="15"/>
                  </a:cxn>
                </a:cxnLst>
                <a:rect l="0" t="0" r="r" b="b"/>
                <a:pathLst>
                  <a:path w="8" h="15">
                    <a:moveTo>
                      <a:pt x="8" y="15"/>
                    </a:moveTo>
                    <a:lnTo>
                      <a:pt x="8" y="15"/>
                    </a:lnTo>
                    <a:lnTo>
                      <a:pt x="4" y="0"/>
                    </a:lnTo>
                    <a:lnTo>
                      <a:pt x="0" y="0"/>
                    </a:lnTo>
                    <a:lnTo>
                      <a:pt x="8" y="15"/>
                    </a:lnTo>
                    <a:lnTo>
                      <a:pt x="8" y="15"/>
                    </a:lnTo>
                    <a:lnTo>
                      <a:pt x="8" y="15"/>
                    </a:lnTo>
                    <a:lnTo>
                      <a:pt x="8" y="15"/>
                    </a:lnTo>
                    <a:lnTo>
                      <a:pt x="8" y="15"/>
                    </a:lnTo>
                    <a:lnTo>
                      <a:pt x="8" y="15"/>
                    </a:lnTo>
                    <a:lnTo>
                      <a:pt x="8" y="15"/>
                    </a:lnTo>
                    <a:lnTo>
                      <a:pt x="8" y="15"/>
                    </a:lnTo>
                    <a:close/>
                  </a:path>
                </a:pathLst>
              </a:custGeom>
              <a:solidFill>
                <a:srgbClr val="000000"/>
              </a:solidFill>
              <a:ln w="9525">
                <a:noFill/>
                <a:round/>
                <a:headEnd/>
                <a:tailEnd/>
              </a:ln>
            </p:spPr>
            <p:txBody>
              <a:bodyPr/>
              <a:lstStyle/>
              <a:p>
                <a:endParaRPr lang="en-US"/>
              </a:p>
            </p:txBody>
          </p:sp>
          <p:sp>
            <p:nvSpPr>
              <p:cNvPr id="388508" name="Freeform 412"/>
              <p:cNvSpPr>
                <a:spLocks noChangeAspect="1"/>
              </p:cNvSpPr>
              <p:nvPr/>
            </p:nvSpPr>
            <p:spPr bwMode="auto">
              <a:xfrm>
                <a:off x="1184" y="3237"/>
                <a:ext cx="38" cy="12"/>
              </a:xfrm>
              <a:custGeom>
                <a:avLst/>
                <a:gdLst/>
                <a:ahLst/>
                <a:cxnLst>
                  <a:cxn ang="0">
                    <a:pos x="0" y="12"/>
                  </a:cxn>
                  <a:cxn ang="0">
                    <a:pos x="4" y="12"/>
                  </a:cxn>
                  <a:cxn ang="0">
                    <a:pos x="38" y="0"/>
                  </a:cxn>
                  <a:cxn ang="0">
                    <a:pos x="38" y="0"/>
                  </a:cxn>
                  <a:cxn ang="0">
                    <a:pos x="4" y="12"/>
                  </a:cxn>
                  <a:cxn ang="0">
                    <a:pos x="4" y="12"/>
                  </a:cxn>
                  <a:cxn ang="0">
                    <a:pos x="4" y="12"/>
                  </a:cxn>
                  <a:cxn ang="0">
                    <a:pos x="0" y="12"/>
                  </a:cxn>
                  <a:cxn ang="0">
                    <a:pos x="0" y="12"/>
                  </a:cxn>
                  <a:cxn ang="0">
                    <a:pos x="4" y="12"/>
                  </a:cxn>
                  <a:cxn ang="0">
                    <a:pos x="4" y="12"/>
                  </a:cxn>
                  <a:cxn ang="0">
                    <a:pos x="0" y="12"/>
                  </a:cxn>
                </a:cxnLst>
                <a:rect l="0" t="0" r="r" b="b"/>
                <a:pathLst>
                  <a:path w="38" h="12">
                    <a:moveTo>
                      <a:pt x="0" y="12"/>
                    </a:moveTo>
                    <a:lnTo>
                      <a:pt x="4" y="12"/>
                    </a:lnTo>
                    <a:lnTo>
                      <a:pt x="38" y="0"/>
                    </a:lnTo>
                    <a:lnTo>
                      <a:pt x="38" y="0"/>
                    </a:lnTo>
                    <a:lnTo>
                      <a:pt x="4" y="12"/>
                    </a:lnTo>
                    <a:lnTo>
                      <a:pt x="4" y="12"/>
                    </a:lnTo>
                    <a:lnTo>
                      <a:pt x="4" y="12"/>
                    </a:lnTo>
                    <a:lnTo>
                      <a:pt x="0" y="12"/>
                    </a:lnTo>
                    <a:lnTo>
                      <a:pt x="0" y="12"/>
                    </a:lnTo>
                    <a:lnTo>
                      <a:pt x="4" y="12"/>
                    </a:lnTo>
                    <a:lnTo>
                      <a:pt x="4" y="12"/>
                    </a:lnTo>
                    <a:lnTo>
                      <a:pt x="0" y="12"/>
                    </a:lnTo>
                    <a:close/>
                  </a:path>
                </a:pathLst>
              </a:custGeom>
              <a:solidFill>
                <a:srgbClr val="000000"/>
              </a:solidFill>
              <a:ln w="9525">
                <a:noFill/>
                <a:round/>
                <a:headEnd/>
                <a:tailEnd/>
              </a:ln>
            </p:spPr>
            <p:txBody>
              <a:bodyPr/>
              <a:lstStyle/>
              <a:p>
                <a:endParaRPr lang="en-US"/>
              </a:p>
            </p:txBody>
          </p:sp>
          <p:sp>
            <p:nvSpPr>
              <p:cNvPr id="388509" name="Freeform 413"/>
              <p:cNvSpPr>
                <a:spLocks noChangeAspect="1"/>
              </p:cNvSpPr>
              <p:nvPr/>
            </p:nvSpPr>
            <p:spPr bwMode="auto">
              <a:xfrm>
                <a:off x="1169" y="3234"/>
                <a:ext cx="15" cy="15"/>
              </a:xfrm>
              <a:custGeom>
                <a:avLst/>
                <a:gdLst/>
                <a:ahLst/>
                <a:cxnLst>
                  <a:cxn ang="0">
                    <a:pos x="0" y="0"/>
                  </a:cxn>
                  <a:cxn ang="0">
                    <a:pos x="0" y="0"/>
                  </a:cxn>
                  <a:cxn ang="0">
                    <a:pos x="15" y="15"/>
                  </a:cxn>
                  <a:cxn ang="0">
                    <a:pos x="15" y="15"/>
                  </a:cxn>
                  <a:cxn ang="0">
                    <a:pos x="4" y="0"/>
                  </a:cxn>
                  <a:cxn ang="0">
                    <a:pos x="4" y="0"/>
                  </a:cxn>
                  <a:cxn ang="0">
                    <a:pos x="4" y="0"/>
                  </a:cxn>
                  <a:cxn ang="0">
                    <a:pos x="4" y="0"/>
                  </a:cxn>
                  <a:cxn ang="0">
                    <a:pos x="0" y="0"/>
                  </a:cxn>
                  <a:cxn ang="0">
                    <a:pos x="0" y="0"/>
                  </a:cxn>
                  <a:cxn ang="0">
                    <a:pos x="0" y="0"/>
                  </a:cxn>
                  <a:cxn ang="0">
                    <a:pos x="0" y="0"/>
                  </a:cxn>
                </a:cxnLst>
                <a:rect l="0" t="0" r="r" b="b"/>
                <a:pathLst>
                  <a:path w="15" h="15">
                    <a:moveTo>
                      <a:pt x="0" y="0"/>
                    </a:moveTo>
                    <a:lnTo>
                      <a:pt x="0" y="0"/>
                    </a:lnTo>
                    <a:lnTo>
                      <a:pt x="15" y="15"/>
                    </a:lnTo>
                    <a:lnTo>
                      <a:pt x="15" y="15"/>
                    </a:lnTo>
                    <a:lnTo>
                      <a:pt x="4" y="0"/>
                    </a:lnTo>
                    <a:lnTo>
                      <a:pt x="4" y="0"/>
                    </a:lnTo>
                    <a:lnTo>
                      <a:pt x="4" y="0"/>
                    </a:lnTo>
                    <a:lnTo>
                      <a:pt x="4"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510" name="Freeform 414"/>
              <p:cNvSpPr>
                <a:spLocks noChangeAspect="1"/>
              </p:cNvSpPr>
              <p:nvPr/>
            </p:nvSpPr>
            <p:spPr bwMode="auto">
              <a:xfrm>
                <a:off x="1180" y="3215"/>
                <a:ext cx="34" cy="15"/>
              </a:xfrm>
              <a:custGeom>
                <a:avLst/>
                <a:gdLst/>
                <a:ahLst/>
                <a:cxnLst>
                  <a:cxn ang="0">
                    <a:pos x="0" y="7"/>
                  </a:cxn>
                  <a:cxn ang="0">
                    <a:pos x="8" y="15"/>
                  </a:cxn>
                  <a:cxn ang="0">
                    <a:pos x="34" y="7"/>
                  </a:cxn>
                  <a:cxn ang="0">
                    <a:pos x="27" y="0"/>
                  </a:cxn>
                  <a:cxn ang="0">
                    <a:pos x="0" y="7"/>
                  </a:cxn>
                </a:cxnLst>
                <a:rect l="0" t="0" r="r" b="b"/>
                <a:pathLst>
                  <a:path w="34" h="15">
                    <a:moveTo>
                      <a:pt x="0" y="7"/>
                    </a:moveTo>
                    <a:lnTo>
                      <a:pt x="8" y="15"/>
                    </a:lnTo>
                    <a:lnTo>
                      <a:pt x="34" y="7"/>
                    </a:lnTo>
                    <a:lnTo>
                      <a:pt x="27" y="0"/>
                    </a:lnTo>
                    <a:lnTo>
                      <a:pt x="0" y="7"/>
                    </a:lnTo>
                    <a:close/>
                  </a:path>
                </a:pathLst>
              </a:custGeom>
              <a:solidFill>
                <a:srgbClr val="E5E5E5"/>
              </a:solidFill>
              <a:ln w="9525">
                <a:noFill/>
                <a:round/>
                <a:headEnd/>
                <a:tailEnd/>
              </a:ln>
            </p:spPr>
            <p:txBody>
              <a:bodyPr/>
              <a:lstStyle/>
              <a:p>
                <a:endParaRPr lang="en-US"/>
              </a:p>
            </p:txBody>
          </p:sp>
          <p:sp>
            <p:nvSpPr>
              <p:cNvPr id="388511" name="Freeform 415"/>
              <p:cNvSpPr>
                <a:spLocks noChangeAspect="1"/>
              </p:cNvSpPr>
              <p:nvPr/>
            </p:nvSpPr>
            <p:spPr bwMode="auto">
              <a:xfrm>
                <a:off x="1173" y="3222"/>
                <a:ext cx="15" cy="27"/>
              </a:xfrm>
              <a:custGeom>
                <a:avLst/>
                <a:gdLst/>
                <a:ahLst/>
                <a:cxnLst>
                  <a:cxn ang="0">
                    <a:pos x="0" y="12"/>
                  </a:cxn>
                  <a:cxn ang="0">
                    <a:pos x="7" y="0"/>
                  </a:cxn>
                  <a:cxn ang="0">
                    <a:pos x="15" y="8"/>
                  </a:cxn>
                  <a:cxn ang="0">
                    <a:pos x="11" y="27"/>
                  </a:cxn>
                  <a:cxn ang="0">
                    <a:pos x="0" y="12"/>
                  </a:cxn>
                </a:cxnLst>
                <a:rect l="0" t="0" r="r" b="b"/>
                <a:pathLst>
                  <a:path w="15" h="27">
                    <a:moveTo>
                      <a:pt x="0" y="12"/>
                    </a:moveTo>
                    <a:lnTo>
                      <a:pt x="7" y="0"/>
                    </a:lnTo>
                    <a:lnTo>
                      <a:pt x="15" y="8"/>
                    </a:lnTo>
                    <a:lnTo>
                      <a:pt x="11" y="27"/>
                    </a:lnTo>
                    <a:lnTo>
                      <a:pt x="0" y="12"/>
                    </a:lnTo>
                    <a:close/>
                  </a:path>
                </a:pathLst>
              </a:custGeom>
              <a:solidFill>
                <a:srgbClr val="606060"/>
              </a:solidFill>
              <a:ln w="9525">
                <a:noFill/>
                <a:round/>
                <a:headEnd/>
                <a:tailEnd/>
              </a:ln>
            </p:spPr>
            <p:txBody>
              <a:bodyPr/>
              <a:lstStyle/>
              <a:p>
                <a:endParaRPr lang="en-US"/>
              </a:p>
            </p:txBody>
          </p:sp>
          <p:sp>
            <p:nvSpPr>
              <p:cNvPr id="388512" name="Freeform 416"/>
              <p:cNvSpPr>
                <a:spLocks noChangeAspect="1"/>
              </p:cNvSpPr>
              <p:nvPr/>
            </p:nvSpPr>
            <p:spPr bwMode="auto">
              <a:xfrm>
                <a:off x="1500" y="3108"/>
                <a:ext cx="53" cy="34"/>
              </a:xfrm>
              <a:custGeom>
                <a:avLst/>
                <a:gdLst/>
                <a:ahLst/>
                <a:cxnLst>
                  <a:cxn ang="0">
                    <a:pos x="0" y="19"/>
                  </a:cxn>
                  <a:cxn ang="0">
                    <a:pos x="11" y="8"/>
                  </a:cxn>
                  <a:cxn ang="0">
                    <a:pos x="38" y="0"/>
                  </a:cxn>
                  <a:cxn ang="0">
                    <a:pos x="45" y="8"/>
                  </a:cxn>
                  <a:cxn ang="0">
                    <a:pos x="53" y="23"/>
                  </a:cxn>
                  <a:cxn ang="0">
                    <a:pos x="15" y="34"/>
                  </a:cxn>
                  <a:cxn ang="0">
                    <a:pos x="0" y="19"/>
                  </a:cxn>
                </a:cxnLst>
                <a:rect l="0" t="0" r="r" b="b"/>
                <a:pathLst>
                  <a:path w="53" h="34">
                    <a:moveTo>
                      <a:pt x="0" y="19"/>
                    </a:moveTo>
                    <a:lnTo>
                      <a:pt x="11" y="8"/>
                    </a:lnTo>
                    <a:lnTo>
                      <a:pt x="38" y="0"/>
                    </a:lnTo>
                    <a:lnTo>
                      <a:pt x="45" y="8"/>
                    </a:lnTo>
                    <a:lnTo>
                      <a:pt x="53" y="23"/>
                    </a:lnTo>
                    <a:lnTo>
                      <a:pt x="15" y="34"/>
                    </a:lnTo>
                    <a:lnTo>
                      <a:pt x="0" y="19"/>
                    </a:lnTo>
                    <a:close/>
                  </a:path>
                </a:pathLst>
              </a:custGeom>
              <a:solidFill>
                <a:srgbClr val="BFBFBF"/>
              </a:solidFill>
              <a:ln w="9525">
                <a:noFill/>
                <a:round/>
                <a:headEnd/>
                <a:tailEnd/>
              </a:ln>
            </p:spPr>
            <p:txBody>
              <a:bodyPr/>
              <a:lstStyle/>
              <a:p>
                <a:endParaRPr lang="en-US"/>
              </a:p>
            </p:txBody>
          </p:sp>
          <p:sp>
            <p:nvSpPr>
              <p:cNvPr id="388513" name="Freeform 417"/>
              <p:cNvSpPr>
                <a:spLocks noChangeAspect="1"/>
              </p:cNvSpPr>
              <p:nvPr/>
            </p:nvSpPr>
            <p:spPr bwMode="auto">
              <a:xfrm>
                <a:off x="1500" y="3116"/>
                <a:ext cx="11" cy="11"/>
              </a:xfrm>
              <a:custGeom>
                <a:avLst/>
                <a:gdLst/>
                <a:ahLst/>
                <a:cxnLst>
                  <a:cxn ang="0">
                    <a:pos x="11" y="0"/>
                  </a:cxn>
                  <a:cxn ang="0">
                    <a:pos x="8" y="0"/>
                  </a:cxn>
                  <a:cxn ang="0">
                    <a:pos x="0" y="11"/>
                  </a:cxn>
                  <a:cxn ang="0">
                    <a:pos x="4" y="11"/>
                  </a:cxn>
                  <a:cxn ang="0">
                    <a:pos x="11" y="0"/>
                  </a:cxn>
                  <a:cxn ang="0">
                    <a:pos x="11" y="0"/>
                  </a:cxn>
                  <a:cxn ang="0">
                    <a:pos x="11" y="0"/>
                  </a:cxn>
                  <a:cxn ang="0">
                    <a:pos x="11" y="0"/>
                  </a:cxn>
                  <a:cxn ang="0">
                    <a:pos x="11" y="0"/>
                  </a:cxn>
                  <a:cxn ang="0">
                    <a:pos x="11" y="0"/>
                  </a:cxn>
                  <a:cxn ang="0">
                    <a:pos x="8" y="0"/>
                  </a:cxn>
                  <a:cxn ang="0">
                    <a:pos x="11" y="0"/>
                  </a:cxn>
                </a:cxnLst>
                <a:rect l="0" t="0" r="r" b="b"/>
                <a:pathLst>
                  <a:path w="11" h="11">
                    <a:moveTo>
                      <a:pt x="11" y="0"/>
                    </a:moveTo>
                    <a:lnTo>
                      <a:pt x="8" y="0"/>
                    </a:lnTo>
                    <a:lnTo>
                      <a:pt x="0" y="11"/>
                    </a:lnTo>
                    <a:lnTo>
                      <a:pt x="4" y="11"/>
                    </a:lnTo>
                    <a:lnTo>
                      <a:pt x="11" y="0"/>
                    </a:lnTo>
                    <a:lnTo>
                      <a:pt x="11" y="0"/>
                    </a:lnTo>
                    <a:lnTo>
                      <a:pt x="11" y="0"/>
                    </a:lnTo>
                    <a:lnTo>
                      <a:pt x="11" y="0"/>
                    </a:lnTo>
                    <a:lnTo>
                      <a:pt x="11" y="0"/>
                    </a:lnTo>
                    <a:lnTo>
                      <a:pt x="11" y="0"/>
                    </a:lnTo>
                    <a:lnTo>
                      <a:pt x="8" y="0"/>
                    </a:lnTo>
                    <a:lnTo>
                      <a:pt x="11" y="0"/>
                    </a:lnTo>
                    <a:close/>
                  </a:path>
                </a:pathLst>
              </a:custGeom>
              <a:solidFill>
                <a:srgbClr val="000000"/>
              </a:solidFill>
              <a:ln w="9525">
                <a:noFill/>
                <a:round/>
                <a:headEnd/>
                <a:tailEnd/>
              </a:ln>
            </p:spPr>
            <p:txBody>
              <a:bodyPr/>
              <a:lstStyle/>
              <a:p>
                <a:endParaRPr lang="en-US"/>
              </a:p>
            </p:txBody>
          </p:sp>
          <p:sp>
            <p:nvSpPr>
              <p:cNvPr id="388514" name="Freeform 418"/>
              <p:cNvSpPr>
                <a:spLocks noChangeAspect="1"/>
              </p:cNvSpPr>
              <p:nvPr/>
            </p:nvSpPr>
            <p:spPr bwMode="auto">
              <a:xfrm>
                <a:off x="1511" y="3108"/>
                <a:ext cx="27" cy="8"/>
              </a:xfrm>
              <a:custGeom>
                <a:avLst/>
                <a:gdLst/>
                <a:ahLst/>
                <a:cxnLst>
                  <a:cxn ang="0">
                    <a:pos x="27" y="0"/>
                  </a:cxn>
                  <a:cxn ang="0">
                    <a:pos x="27" y="0"/>
                  </a:cxn>
                  <a:cxn ang="0">
                    <a:pos x="0" y="8"/>
                  </a:cxn>
                  <a:cxn ang="0">
                    <a:pos x="0" y="8"/>
                  </a:cxn>
                  <a:cxn ang="0">
                    <a:pos x="27" y="0"/>
                  </a:cxn>
                  <a:cxn ang="0">
                    <a:pos x="27" y="0"/>
                  </a:cxn>
                  <a:cxn ang="0">
                    <a:pos x="27" y="0"/>
                  </a:cxn>
                  <a:cxn ang="0">
                    <a:pos x="27" y="0"/>
                  </a:cxn>
                  <a:cxn ang="0">
                    <a:pos x="27" y="0"/>
                  </a:cxn>
                  <a:cxn ang="0">
                    <a:pos x="27" y="0"/>
                  </a:cxn>
                  <a:cxn ang="0">
                    <a:pos x="27" y="0"/>
                  </a:cxn>
                  <a:cxn ang="0">
                    <a:pos x="27" y="0"/>
                  </a:cxn>
                </a:cxnLst>
                <a:rect l="0" t="0" r="r" b="b"/>
                <a:pathLst>
                  <a:path w="27" h="8">
                    <a:moveTo>
                      <a:pt x="27" y="0"/>
                    </a:moveTo>
                    <a:lnTo>
                      <a:pt x="27" y="0"/>
                    </a:lnTo>
                    <a:lnTo>
                      <a:pt x="0" y="8"/>
                    </a:lnTo>
                    <a:lnTo>
                      <a:pt x="0" y="8"/>
                    </a:lnTo>
                    <a:lnTo>
                      <a:pt x="27" y="0"/>
                    </a:lnTo>
                    <a:lnTo>
                      <a:pt x="27" y="0"/>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88515" name="Freeform 419"/>
              <p:cNvSpPr>
                <a:spLocks noChangeAspect="1"/>
              </p:cNvSpPr>
              <p:nvPr/>
            </p:nvSpPr>
            <p:spPr bwMode="auto">
              <a:xfrm>
                <a:off x="1538" y="3108"/>
                <a:ext cx="7" cy="8"/>
              </a:xfrm>
              <a:custGeom>
                <a:avLst/>
                <a:gdLst/>
                <a:ahLst/>
                <a:cxnLst>
                  <a:cxn ang="0">
                    <a:pos x="7" y="8"/>
                  </a:cxn>
                  <a:cxn ang="0">
                    <a:pos x="7" y="8"/>
                  </a:cxn>
                  <a:cxn ang="0">
                    <a:pos x="0" y="0"/>
                  </a:cxn>
                  <a:cxn ang="0">
                    <a:pos x="0" y="0"/>
                  </a:cxn>
                  <a:cxn ang="0">
                    <a:pos x="7" y="8"/>
                  </a:cxn>
                  <a:cxn ang="0">
                    <a:pos x="7" y="8"/>
                  </a:cxn>
                  <a:cxn ang="0">
                    <a:pos x="7" y="8"/>
                  </a:cxn>
                  <a:cxn ang="0">
                    <a:pos x="7" y="8"/>
                  </a:cxn>
                  <a:cxn ang="0">
                    <a:pos x="7" y="8"/>
                  </a:cxn>
                  <a:cxn ang="0">
                    <a:pos x="7" y="8"/>
                  </a:cxn>
                  <a:cxn ang="0">
                    <a:pos x="7" y="8"/>
                  </a:cxn>
                  <a:cxn ang="0">
                    <a:pos x="7" y="8"/>
                  </a:cxn>
                </a:cxnLst>
                <a:rect l="0" t="0" r="r" b="b"/>
                <a:pathLst>
                  <a:path w="7" h="8">
                    <a:moveTo>
                      <a:pt x="7" y="8"/>
                    </a:moveTo>
                    <a:lnTo>
                      <a:pt x="7" y="8"/>
                    </a:lnTo>
                    <a:lnTo>
                      <a:pt x="0" y="0"/>
                    </a:lnTo>
                    <a:lnTo>
                      <a:pt x="0" y="0"/>
                    </a:lnTo>
                    <a:lnTo>
                      <a:pt x="7" y="8"/>
                    </a:lnTo>
                    <a:lnTo>
                      <a:pt x="7" y="8"/>
                    </a:lnTo>
                    <a:lnTo>
                      <a:pt x="7" y="8"/>
                    </a:lnTo>
                    <a:lnTo>
                      <a:pt x="7" y="8"/>
                    </a:lnTo>
                    <a:lnTo>
                      <a:pt x="7" y="8"/>
                    </a:lnTo>
                    <a:lnTo>
                      <a:pt x="7" y="8"/>
                    </a:lnTo>
                    <a:lnTo>
                      <a:pt x="7" y="8"/>
                    </a:lnTo>
                    <a:lnTo>
                      <a:pt x="7" y="8"/>
                    </a:lnTo>
                    <a:close/>
                  </a:path>
                </a:pathLst>
              </a:custGeom>
              <a:solidFill>
                <a:srgbClr val="000000"/>
              </a:solidFill>
              <a:ln w="9525">
                <a:noFill/>
                <a:round/>
                <a:headEnd/>
                <a:tailEnd/>
              </a:ln>
            </p:spPr>
            <p:txBody>
              <a:bodyPr/>
              <a:lstStyle/>
              <a:p>
                <a:endParaRPr lang="en-US"/>
              </a:p>
            </p:txBody>
          </p:sp>
          <p:sp>
            <p:nvSpPr>
              <p:cNvPr id="388516" name="Freeform 420"/>
              <p:cNvSpPr>
                <a:spLocks noChangeAspect="1"/>
              </p:cNvSpPr>
              <p:nvPr/>
            </p:nvSpPr>
            <p:spPr bwMode="auto">
              <a:xfrm>
                <a:off x="1545" y="3116"/>
                <a:ext cx="8" cy="19"/>
              </a:xfrm>
              <a:custGeom>
                <a:avLst/>
                <a:gdLst/>
                <a:ahLst/>
                <a:cxnLst>
                  <a:cxn ang="0">
                    <a:pos x="8" y="19"/>
                  </a:cxn>
                  <a:cxn ang="0">
                    <a:pos x="8" y="15"/>
                  </a:cxn>
                  <a:cxn ang="0">
                    <a:pos x="4" y="0"/>
                  </a:cxn>
                  <a:cxn ang="0">
                    <a:pos x="0" y="4"/>
                  </a:cxn>
                  <a:cxn ang="0">
                    <a:pos x="8" y="15"/>
                  </a:cxn>
                  <a:cxn ang="0">
                    <a:pos x="8" y="15"/>
                  </a:cxn>
                  <a:cxn ang="0">
                    <a:pos x="8" y="15"/>
                  </a:cxn>
                  <a:cxn ang="0">
                    <a:pos x="8" y="19"/>
                  </a:cxn>
                  <a:cxn ang="0">
                    <a:pos x="8" y="19"/>
                  </a:cxn>
                  <a:cxn ang="0">
                    <a:pos x="8" y="19"/>
                  </a:cxn>
                  <a:cxn ang="0">
                    <a:pos x="8" y="15"/>
                  </a:cxn>
                  <a:cxn ang="0">
                    <a:pos x="8" y="19"/>
                  </a:cxn>
                </a:cxnLst>
                <a:rect l="0" t="0" r="r" b="b"/>
                <a:pathLst>
                  <a:path w="8" h="19">
                    <a:moveTo>
                      <a:pt x="8" y="19"/>
                    </a:moveTo>
                    <a:lnTo>
                      <a:pt x="8" y="15"/>
                    </a:lnTo>
                    <a:lnTo>
                      <a:pt x="4" y="0"/>
                    </a:lnTo>
                    <a:lnTo>
                      <a:pt x="0" y="4"/>
                    </a:lnTo>
                    <a:lnTo>
                      <a:pt x="8" y="15"/>
                    </a:lnTo>
                    <a:lnTo>
                      <a:pt x="8" y="15"/>
                    </a:lnTo>
                    <a:lnTo>
                      <a:pt x="8" y="15"/>
                    </a:lnTo>
                    <a:lnTo>
                      <a:pt x="8" y="19"/>
                    </a:lnTo>
                    <a:lnTo>
                      <a:pt x="8" y="19"/>
                    </a:lnTo>
                    <a:lnTo>
                      <a:pt x="8" y="19"/>
                    </a:lnTo>
                    <a:lnTo>
                      <a:pt x="8" y="15"/>
                    </a:lnTo>
                    <a:lnTo>
                      <a:pt x="8" y="19"/>
                    </a:lnTo>
                    <a:close/>
                  </a:path>
                </a:pathLst>
              </a:custGeom>
              <a:solidFill>
                <a:srgbClr val="000000"/>
              </a:solidFill>
              <a:ln w="9525">
                <a:noFill/>
                <a:round/>
                <a:headEnd/>
                <a:tailEnd/>
              </a:ln>
            </p:spPr>
            <p:txBody>
              <a:bodyPr/>
              <a:lstStyle/>
              <a:p>
                <a:endParaRPr lang="en-US"/>
              </a:p>
            </p:txBody>
          </p:sp>
          <p:sp>
            <p:nvSpPr>
              <p:cNvPr id="388517" name="Freeform 421"/>
              <p:cNvSpPr>
                <a:spLocks noChangeAspect="1"/>
              </p:cNvSpPr>
              <p:nvPr/>
            </p:nvSpPr>
            <p:spPr bwMode="auto">
              <a:xfrm>
                <a:off x="1515" y="3131"/>
                <a:ext cx="38" cy="11"/>
              </a:xfrm>
              <a:custGeom>
                <a:avLst/>
                <a:gdLst/>
                <a:ahLst/>
                <a:cxnLst>
                  <a:cxn ang="0">
                    <a:pos x="0" y="11"/>
                  </a:cxn>
                  <a:cxn ang="0">
                    <a:pos x="0" y="11"/>
                  </a:cxn>
                  <a:cxn ang="0">
                    <a:pos x="38" y="0"/>
                  </a:cxn>
                  <a:cxn ang="0">
                    <a:pos x="34" y="0"/>
                  </a:cxn>
                  <a:cxn ang="0">
                    <a:pos x="0" y="11"/>
                  </a:cxn>
                  <a:cxn ang="0">
                    <a:pos x="0" y="11"/>
                  </a:cxn>
                  <a:cxn ang="0">
                    <a:pos x="0" y="11"/>
                  </a:cxn>
                  <a:cxn ang="0">
                    <a:pos x="0" y="11"/>
                  </a:cxn>
                  <a:cxn ang="0">
                    <a:pos x="0" y="11"/>
                  </a:cxn>
                  <a:cxn ang="0">
                    <a:pos x="0" y="11"/>
                  </a:cxn>
                  <a:cxn ang="0">
                    <a:pos x="0" y="11"/>
                  </a:cxn>
                  <a:cxn ang="0">
                    <a:pos x="0" y="11"/>
                  </a:cxn>
                </a:cxnLst>
                <a:rect l="0" t="0" r="r" b="b"/>
                <a:pathLst>
                  <a:path w="38" h="11">
                    <a:moveTo>
                      <a:pt x="0" y="11"/>
                    </a:moveTo>
                    <a:lnTo>
                      <a:pt x="0" y="11"/>
                    </a:lnTo>
                    <a:lnTo>
                      <a:pt x="38" y="0"/>
                    </a:lnTo>
                    <a:lnTo>
                      <a:pt x="34" y="0"/>
                    </a:lnTo>
                    <a:lnTo>
                      <a:pt x="0" y="11"/>
                    </a:lnTo>
                    <a:lnTo>
                      <a:pt x="0" y="11"/>
                    </a:lnTo>
                    <a:lnTo>
                      <a:pt x="0" y="11"/>
                    </a:lnTo>
                    <a:lnTo>
                      <a:pt x="0" y="11"/>
                    </a:lnTo>
                    <a:lnTo>
                      <a:pt x="0" y="11"/>
                    </a:lnTo>
                    <a:lnTo>
                      <a:pt x="0" y="11"/>
                    </a:lnTo>
                    <a:lnTo>
                      <a:pt x="0" y="11"/>
                    </a:lnTo>
                    <a:lnTo>
                      <a:pt x="0" y="11"/>
                    </a:lnTo>
                    <a:close/>
                  </a:path>
                </a:pathLst>
              </a:custGeom>
              <a:solidFill>
                <a:srgbClr val="000000"/>
              </a:solidFill>
              <a:ln w="9525">
                <a:noFill/>
                <a:round/>
                <a:headEnd/>
                <a:tailEnd/>
              </a:ln>
            </p:spPr>
            <p:txBody>
              <a:bodyPr/>
              <a:lstStyle/>
              <a:p>
                <a:endParaRPr lang="en-US"/>
              </a:p>
            </p:txBody>
          </p:sp>
          <p:sp>
            <p:nvSpPr>
              <p:cNvPr id="388518" name="Freeform 422"/>
              <p:cNvSpPr>
                <a:spLocks noChangeAspect="1"/>
              </p:cNvSpPr>
              <p:nvPr/>
            </p:nvSpPr>
            <p:spPr bwMode="auto">
              <a:xfrm>
                <a:off x="1500" y="3127"/>
                <a:ext cx="15" cy="15"/>
              </a:xfrm>
              <a:custGeom>
                <a:avLst/>
                <a:gdLst/>
                <a:ahLst/>
                <a:cxnLst>
                  <a:cxn ang="0">
                    <a:pos x="0" y="0"/>
                  </a:cxn>
                  <a:cxn ang="0">
                    <a:pos x="0" y="4"/>
                  </a:cxn>
                  <a:cxn ang="0">
                    <a:pos x="15" y="15"/>
                  </a:cxn>
                  <a:cxn ang="0">
                    <a:pos x="15" y="15"/>
                  </a:cxn>
                  <a:cxn ang="0">
                    <a:pos x="4" y="0"/>
                  </a:cxn>
                  <a:cxn ang="0">
                    <a:pos x="4" y="4"/>
                  </a:cxn>
                  <a:cxn ang="0">
                    <a:pos x="4" y="0"/>
                  </a:cxn>
                  <a:cxn ang="0">
                    <a:pos x="0" y="0"/>
                  </a:cxn>
                  <a:cxn ang="0">
                    <a:pos x="0" y="0"/>
                  </a:cxn>
                  <a:cxn ang="0">
                    <a:pos x="0" y="0"/>
                  </a:cxn>
                  <a:cxn ang="0">
                    <a:pos x="0" y="4"/>
                  </a:cxn>
                  <a:cxn ang="0">
                    <a:pos x="0" y="0"/>
                  </a:cxn>
                </a:cxnLst>
                <a:rect l="0" t="0" r="r" b="b"/>
                <a:pathLst>
                  <a:path w="15" h="15">
                    <a:moveTo>
                      <a:pt x="0" y="0"/>
                    </a:moveTo>
                    <a:lnTo>
                      <a:pt x="0" y="4"/>
                    </a:lnTo>
                    <a:lnTo>
                      <a:pt x="15" y="15"/>
                    </a:lnTo>
                    <a:lnTo>
                      <a:pt x="15" y="15"/>
                    </a:lnTo>
                    <a:lnTo>
                      <a:pt x="4" y="0"/>
                    </a:lnTo>
                    <a:lnTo>
                      <a:pt x="4" y="4"/>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8519" name="Freeform 423"/>
              <p:cNvSpPr>
                <a:spLocks noChangeAspect="1"/>
              </p:cNvSpPr>
              <p:nvPr/>
            </p:nvSpPr>
            <p:spPr bwMode="auto">
              <a:xfrm>
                <a:off x="1511" y="3108"/>
                <a:ext cx="34" cy="15"/>
              </a:xfrm>
              <a:custGeom>
                <a:avLst/>
                <a:gdLst/>
                <a:ahLst/>
                <a:cxnLst>
                  <a:cxn ang="0">
                    <a:pos x="0" y="8"/>
                  </a:cxn>
                  <a:cxn ang="0">
                    <a:pos x="8" y="15"/>
                  </a:cxn>
                  <a:cxn ang="0">
                    <a:pos x="34" y="8"/>
                  </a:cxn>
                  <a:cxn ang="0">
                    <a:pos x="27" y="0"/>
                  </a:cxn>
                  <a:cxn ang="0">
                    <a:pos x="0" y="8"/>
                  </a:cxn>
                </a:cxnLst>
                <a:rect l="0" t="0" r="r" b="b"/>
                <a:pathLst>
                  <a:path w="34" h="15">
                    <a:moveTo>
                      <a:pt x="0" y="8"/>
                    </a:moveTo>
                    <a:lnTo>
                      <a:pt x="8" y="15"/>
                    </a:lnTo>
                    <a:lnTo>
                      <a:pt x="34" y="8"/>
                    </a:lnTo>
                    <a:lnTo>
                      <a:pt x="27" y="0"/>
                    </a:lnTo>
                    <a:lnTo>
                      <a:pt x="0" y="8"/>
                    </a:lnTo>
                    <a:close/>
                  </a:path>
                </a:pathLst>
              </a:custGeom>
              <a:solidFill>
                <a:srgbClr val="E5E5E5"/>
              </a:solidFill>
              <a:ln w="9525">
                <a:noFill/>
                <a:round/>
                <a:headEnd/>
                <a:tailEnd/>
              </a:ln>
            </p:spPr>
            <p:txBody>
              <a:bodyPr/>
              <a:lstStyle/>
              <a:p>
                <a:endParaRPr lang="en-US"/>
              </a:p>
            </p:txBody>
          </p:sp>
          <p:sp>
            <p:nvSpPr>
              <p:cNvPr id="388520" name="Freeform 424"/>
              <p:cNvSpPr>
                <a:spLocks noChangeAspect="1"/>
              </p:cNvSpPr>
              <p:nvPr/>
            </p:nvSpPr>
            <p:spPr bwMode="auto">
              <a:xfrm>
                <a:off x="1504" y="3116"/>
                <a:ext cx="15" cy="26"/>
              </a:xfrm>
              <a:custGeom>
                <a:avLst/>
                <a:gdLst/>
                <a:ahLst/>
                <a:cxnLst>
                  <a:cxn ang="0">
                    <a:pos x="0" y="11"/>
                  </a:cxn>
                  <a:cxn ang="0">
                    <a:pos x="7" y="0"/>
                  </a:cxn>
                  <a:cxn ang="0">
                    <a:pos x="15" y="11"/>
                  </a:cxn>
                  <a:cxn ang="0">
                    <a:pos x="11" y="26"/>
                  </a:cxn>
                  <a:cxn ang="0">
                    <a:pos x="0" y="11"/>
                  </a:cxn>
                </a:cxnLst>
                <a:rect l="0" t="0" r="r" b="b"/>
                <a:pathLst>
                  <a:path w="15" h="26">
                    <a:moveTo>
                      <a:pt x="0" y="11"/>
                    </a:moveTo>
                    <a:lnTo>
                      <a:pt x="7" y="0"/>
                    </a:lnTo>
                    <a:lnTo>
                      <a:pt x="15" y="11"/>
                    </a:lnTo>
                    <a:lnTo>
                      <a:pt x="11" y="26"/>
                    </a:lnTo>
                    <a:lnTo>
                      <a:pt x="0" y="11"/>
                    </a:lnTo>
                    <a:close/>
                  </a:path>
                </a:pathLst>
              </a:custGeom>
              <a:solidFill>
                <a:srgbClr val="606060"/>
              </a:solidFill>
              <a:ln w="9525">
                <a:noFill/>
                <a:round/>
                <a:headEnd/>
                <a:tailEnd/>
              </a:ln>
            </p:spPr>
            <p:txBody>
              <a:bodyPr/>
              <a:lstStyle/>
              <a:p>
                <a:endParaRPr lang="en-US"/>
              </a:p>
            </p:txBody>
          </p:sp>
          <p:sp>
            <p:nvSpPr>
              <p:cNvPr id="388521" name="Freeform 425"/>
              <p:cNvSpPr>
                <a:spLocks noChangeAspect="1"/>
              </p:cNvSpPr>
              <p:nvPr/>
            </p:nvSpPr>
            <p:spPr bwMode="auto">
              <a:xfrm>
                <a:off x="1462" y="3120"/>
                <a:ext cx="53" cy="38"/>
              </a:xfrm>
              <a:custGeom>
                <a:avLst/>
                <a:gdLst/>
                <a:ahLst/>
                <a:cxnLst>
                  <a:cxn ang="0">
                    <a:pos x="0" y="22"/>
                  </a:cxn>
                  <a:cxn ang="0">
                    <a:pos x="12" y="11"/>
                  </a:cxn>
                  <a:cxn ang="0">
                    <a:pos x="38" y="0"/>
                  </a:cxn>
                  <a:cxn ang="0">
                    <a:pos x="46" y="11"/>
                  </a:cxn>
                  <a:cxn ang="0">
                    <a:pos x="53" y="26"/>
                  </a:cxn>
                  <a:cxn ang="0">
                    <a:pos x="16" y="38"/>
                  </a:cxn>
                  <a:cxn ang="0">
                    <a:pos x="0" y="22"/>
                  </a:cxn>
                </a:cxnLst>
                <a:rect l="0" t="0" r="r" b="b"/>
                <a:pathLst>
                  <a:path w="53" h="38">
                    <a:moveTo>
                      <a:pt x="0" y="22"/>
                    </a:moveTo>
                    <a:lnTo>
                      <a:pt x="12" y="11"/>
                    </a:lnTo>
                    <a:lnTo>
                      <a:pt x="38" y="0"/>
                    </a:lnTo>
                    <a:lnTo>
                      <a:pt x="46" y="11"/>
                    </a:lnTo>
                    <a:lnTo>
                      <a:pt x="53" y="26"/>
                    </a:lnTo>
                    <a:lnTo>
                      <a:pt x="16" y="38"/>
                    </a:lnTo>
                    <a:lnTo>
                      <a:pt x="0" y="22"/>
                    </a:lnTo>
                    <a:close/>
                  </a:path>
                </a:pathLst>
              </a:custGeom>
              <a:solidFill>
                <a:srgbClr val="BFBFBF"/>
              </a:solidFill>
              <a:ln w="9525">
                <a:noFill/>
                <a:round/>
                <a:headEnd/>
                <a:tailEnd/>
              </a:ln>
            </p:spPr>
            <p:txBody>
              <a:bodyPr/>
              <a:lstStyle/>
              <a:p>
                <a:endParaRPr lang="en-US"/>
              </a:p>
            </p:txBody>
          </p:sp>
          <p:sp>
            <p:nvSpPr>
              <p:cNvPr id="388522" name="Freeform 426"/>
              <p:cNvSpPr>
                <a:spLocks noChangeAspect="1"/>
              </p:cNvSpPr>
              <p:nvPr/>
            </p:nvSpPr>
            <p:spPr bwMode="auto">
              <a:xfrm>
                <a:off x="1462" y="3127"/>
                <a:ext cx="12" cy="15"/>
              </a:xfrm>
              <a:custGeom>
                <a:avLst/>
                <a:gdLst/>
                <a:ahLst/>
                <a:cxnLst>
                  <a:cxn ang="0">
                    <a:pos x="12" y="0"/>
                  </a:cxn>
                  <a:cxn ang="0">
                    <a:pos x="8" y="0"/>
                  </a:cxn>
                  <a:cxn ang="0">
                    <a:pos x="0" y="12"/>
                  </a:cxn>
                  <a:cxn ang="0">
                    <a:pos x="0" y="15"/>
                  </a:cxn>
                  <a:cxn ang="0">
                    <a:pos x="12" y="4"/>
                  </a:cxn>
                  <a:cxn ang="0">
                    <a:pos x="12" y="4"/>
                  </a:cxn>
                  <a:cxn ang="0">
                    <a:pos x="12" y="4"/>
                  </a:cxn>
                  <a:cxn ang="0">
                    <a:pos x="12" y="0"/>
                  </a:cxn>
                  <a:cxn ang="0">
                    <a:pos x="12" y="0"/>
                  </a:cxn>
                  <a:cxn ang="0">
                    <a:pos x="12" y="0"/>
                  </a:cxn>
                  <a:cxn ang="0">
                    <a:pos x="8" y="0"/>
                  </a:cxn>
                  <a:cxn ang="0">
                    <a:pos x="12" y="0"/>
                  </a:cxn>
                </a:cxnLst>
                <a:rect l="0" t="0" r="r" b="b"/>
                <a:pathLst>
                  <a:path w="12" h="15">
                    <a:moveTo>
                      <a:pt x="12" y="0"/>
                    </a:moveTo>
                    <a:lnTo>
                      <a:pt x="8" y="0"/>
                    </a:lnTo>
                    <a:lnTo>
                      <a:pt x="0" y="12"/>
                    </a:lnTo>
                    <a:lnTo>
                      <a:pt x="0" y="15"/>
                    </a:lnTo>
                    <a:lnTo>
                      <a:pt x="12" y="4"/>
                    </a:lnTo>
                    <a:lnTo>
                      <a:pt x="12" y="4"/>
                    </a:lnTo>
                    <a:lnTo>
                      <a:pt x="12" y="4"/>
                    </a:lnTo>
                    <a:lnTo>
                      <a:pt x="12" y="0"/>
                    </a:lnTo>
                    <a:lnTo>
                      <a:pt x="12" y="0"/>
                    </a:lnTo>
                    <a:lnTo>
                      <a:pt x="12" y="0"/>
                    </a:lnTo>
                    <a:lnTo>
                      <a:pt x="8" y="0"/>
                    </a:lnTo>
                    <a:lnTo>
                      <a:pt x="12" y="0"/>
                    </a:lnTo>
                    <a:close/>
                  </a:path>
                </a:pathLst>
              </a:custGeom>
              <a:solidFill>
                <a:srgbClr val="000000"/>
              </a:solidFill>
              <a:ln w="9525">
                <a:noFill/>
                <a:round/>
                <a:headEnd/>
                <a:tailEnd/>
              </a:ln>
            </p:spPr>
            <p:txBody>
              <a:bodyPr/>
              <a:lstStyle/>
              <a:p>
                <a:endParaRPr lang="en-US"/>
              </a:p>
            </p:txBody>
          </p:sp>
          <p:sp>
            <p:nvSpPr>
              <p:cNvPr id="388523" name="Freeform 427"/>
              <p:cNvSpPr>
                <a:spLocks noChangeAspect="1"/>
              </p:cNvSpPr>
              <p:nvPr/>
            </p:nvSpPr>
            <p:spPr bwMode="auto">
              <a:xfrm>
                <a:off x="1470" y="3120"/>
                <a:ext cx="30" cy="11"/>
              </a:xfrm>
              <a:custGeom>
                <a:avLst/>
                <a:gdLst/>
                <a:ahLst/>
                <a:cxnLst>
                  <a:cxn ang="0">
                    <a:pos x="30" y="0"/>
                  </a:cxn>
                  <a:cxn ang="0">
                    <a:pos x="30" y="0"/>
                  </a:cxn>
                  <a:cxn ang="0">
                    <a:pos x="0" y="7"/>
                  </a:cxn>
                  <a:cxn ang="0">
                    <a:pos x="0" y="11"/>
                  </a:cxn>
                  <a:cxn ang="0">
                    <a:pos x="30" y="3"/>
                  </a:cxn>
                  <a:cxn ang="0">
                    <a:pos x="30" y="0"/>
                  </a:cxn>
                  <a:cxn ang="0">
                    <a:pos x="30" y="3"/>
                  </a:cxn>
                  <a:cxn ang="0">
                    <a:pos x="30" y="0"/>
                  </a:cxn>
                  <a:cxn ang="0">
                    <a:pos x="30" y="0"/>
                  </a:cxn>
                  <a:cxn ang="0">
                    <a:pos x="30" y="0"/>
                  </a:cxn>
                  <a:cxn ang="0">
                    <a:pos x="30" y="0"/>
                  </a:cxn>
                  <a:cxn ang="0">
                    <a:pos x="30" y="0"/>
                  </a:cxn>
                </a:cxnLst>
                <a:rect l="0" t="0" r="r" b="b"/>
                <a:pathLst>
                  <a:path w="30" h="11">
                    <a:moveTo>
                      <a:pt x="30" y="0"/>
                    </a:moveTo>
                    <a:lnTo>
                      <a:pt x="30" y="0"/>
                    </a:lnTo>
                    <a:lnTo>
                      <a:pt x="0" y="7"/>
                    </a:lnTo>
                    <a:lnTo>
                      <a:pt x="0" y="11"/>
                    </a:lnTo>
                    <a:lnTo>
                      <a:pt x="30" y="3"/>
                    </a:lnTo>
                    <a:lnTo>
                      <a:pt x="30" y="0"/>
                    </a:lnTo>
                    <a:lnTo>
                      <a:pt x="30" y="3"/>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88524" name="Freeform 428"/>
              <p:cNvSpPr>
                <a:spLocks noChangeAspect="1"/>
              </p:cNvSpPr>
              <p:nvPr/>
            </p:nvSpPr>
            <p:spPr bwMode="auto">
              <a:xfrm>
                <a:off x="1500" y="3120"/>
                <a:ext cx="8" cy="11"/>
              </a:xfrm>
              <a:custGeom>
                <a:avLst/>
                <a:gdLst/>
                <a:ahLst/>
                <a:cxnLst>
                  <a:cxn ang="0">
                    <a:pos x="8" y="11"/>
                  </a:cxn>
                  <a:cxn ang="0">
                    <a:pos x="8" y="11"/>
                  </a:cxn>
                  <a:cxn ang="0">
                    <a:pos x="0" y="0"/>
                  </a:cxn>
                  <a:cxn ang="0">
                    <a:pos x="0" y="0"/>
                  </a:cxn>
                  <a:cxn ang="0">
                    <a:pos x="8" y="11"/>
                  </a:cxn>
                  <a:cxn ang="0">
                    <a:pos x="8" y="11"/>
                  </a:cxn>
                  <a:cxn ang="0">
                    <a:pos x="8" y="11"/>
                  </a:cxn>
                  <a:cxn ang="0">
                    <a:pos x="8" y="11"/>
                  </a:cxn>
                  <a:cxn ang="0">
                    <a:pos x="8" y="11"/>
                  </a:cxn>
                  <a:cxn ang="0">
                    <a:pos x="8" y="11"/>
                  </a:cxn>
                  <a:cxn ang="0">
                    <a:pos x="8" y="11"/>
                  </a:cxn>
                  <a:cxn ang="0">
                    <a:pos x="8" y="11"/>
                  </a:cxn>
                </a:cxnLst>
                <a:rect l="0" t="0" r="r" b="b"/>
                <a:pathLst>
                  <a:path w="8" h="11">
                    <a:moveTo>
                      <a:pt x="8" y="11"/>
                    </a:moveTo>
                    <a:lnTo>
                      <a:pt x="8" y="11"/>
                    </a:lnTo>
                    <a:lnTo>
                      <a:pt x="0" y="0"/>
                    </a:lnTo>
                    <a:lnTo>
                      <a:pt x="0" y="0"/>
                    </a:lnTo>
                    <a:lnTo>
                      <a:pt x="8" y="11"/>
                    </a:lnTo>
                    <a:lnTo>
                      <a:pt x="8" y="11"/>
                    </a:lnTo>
                    <a:lnTo>
                      <a:pt x="8" y="11"/>
                    </a:lnTo>
                    <a:lnTo>
                      <a:pt x="8" y="11"/>
                    </a:lnTo>
                    <a:lnTo>
                      <a:pt x="8" y="11"/>
                    </a:lnTo>
                    <a:lnTo>
                      <a:pt x="8" y="11"/>
                    </a:lnTo>
                    <a:lnTo>
                      <a:pt x="8" y="11"/>
                    </a:lnTo>
                    <a:lnTo>
                      <a:pt x="8" y="11"/>
                    </a:lnTo>
                    <a:close/>
                  </a:path>
                </a:pathLst>
              </a:custGeom>
              <a:solidFill>
                <a:srgbClr val="000000"/>
              </a:solidFill>
              <a:ln w="9525">
                <a:noFill/>
                <a:round/>
                <a:headEnd/>
                <a:tailEnd/>
              </a:ln>
            </p:spPr>
            <p:txBody>
              <a:bodyPr/>
              <a:lstStyle/>
              <a:p>
                <a:endParaRPr lang="en-US"/>
              </a:p>
            </p:txBody>
          </p:sp>
          <p:sp>
            <p:nvSpPr>
              <p:cNvPr id="388525" name="Freeform 429"/>
              <p:cNvSpPr>
                <a:spLocks noChangeAspect="1"/>
              </p:cNvSpPr>
              <p:nvPr/>
            </p:nvSpPr>
            <p:spPr bwMode="auto">
              <a:xfrm>
                <a:off x="1508" y="3131"/>
                <a:ext cx="7" cy="15"/>
              </a:xfrm>
              <a:custGeom>
                <a:avLst/>
                <a:gdLst/>
                <a:ahLst/>
                <a:cxnLst>
                  <a:cxn ang="0">
                    <a:pos x="3" y="15"/>
                  </a:cxn>
                  <a:cxn ang="0">
                    <a:pos x="7" y="15"/>
                  </a:cxn>
                  <a:cxn ang="0">
                    <a:pos x="0" y="0"/>
                  </a:cxn>
                  <a:cxn ang="0">
                    <a:pos x="0" y="0"/>
                  </a:cxn>
                  <a:cxn ang="0">
                    <a:pos x="3" y="15"/>
                  </a:cxn>
                  <a:cxn ang="0">
                    <a:pos x="3" y="15"/>
                  </a:cxn>
                  <a:cxn ang="0">
                    <a:pos x="3" y="15"/>
                  </a:cxn>
                  <a:cxn ang="0">
                    <a:pos x="3" y="15"/>
                  </a:cxn>
                  <a:cxn ang="0">
                    <a:pos x="3" y="15"/>
                  </a:cxn>
                  <a:cxn ang="0">
                    <a:pos x="7" y="15"/>
                  </a:cxn>
                  <a:cxn ang="0">
                    <a:pos x="7" y="15"/>
                  </a:cxn>
                  <a:cxn ang="0">
                    <a:pos x="3" y="15"/>
                  </a:cxn>
                </a:cxnLst>
                <a:rect l="0" t="0" r="r" b="b"/>
                <a:pathLst>
                  <a:path w="7" h="15">
                    <a:moveTo>
                      <a:pt x="3" y="15"/>
                    </a:moveTo>
                    <a:lnTo>
                      <a:pt x="7" y="15"/>
                    </a:lnTo>
                    <a:lnTo>
                      <a:pt x="0" y="0"/>
                    </a:lnTo>
                    <a:lnTo>
                      <a:pt x="0" y="0"/>
                    </a:lnTo>
                    <a:lnTo>
                      <a:pt x="3" y="15"/>
                    </a:lnTo>
                    <a:lnTo>
                      <a:pt x="3" y="15"/>
                    </a:lnTo>
                    <a:lnTo>
                      <a:pt x="3" y="15"/>
                    </a:lnTo>
                    <a:lnTo>
                      <a:pt x="3" y="15"/>
                    </a:lnTo>
                    <a:lnTo>
                      <a:pt x="3" y="15"/>
                    </a:lnTo>
                    <a:lnTo>
                      <a:pt x="7" y="15"/>
                    </a:lnTo>
                    <a:lnTo>
                      <a:pt x="7" y="15"/>
                    </a:lnTo>
                    <a:lnTo>
                      <a:pt x="3" y="15"/>
                    </a:lnTo>
                    <a:close/>
                  </a:path>
                </a:pathLst>
              </a:custGeom>
              <a:solidFill>
                <a:srgbClr val="000000"/>
              </a:solidFill>
              <a:ln w="9525">
                <a:noFill/>
                <a:round/>
                <a:headEnd/>
                <a:tailEnd/>
              </a:ln>
            </p:spPr>
            <p:txBody>
              <a:bodyPr/>
              <a:lstStyle/>
              <a:p>
                <a:endParaRPr lang="en-US"/>
              </a:p>
            </p:txBody>
          </p:sp>
          <p:sp>
            <p:nvSpPr>
              <p:cNvPr id="388526" name="Freeform 430"/>
              <p:cNvSpPr>
                <a:spLocks noChangeAspect="1"/>
              </p:cNvSpPr>
              <p:nvPr/>
            </p:nvSpPr>
            <p:spPr bwMode="auto">
              <a:xfrm>
                <a:off x="1478" y="3142"/>
                <a:ext cx="37" cy="16"/>
              </a:xfrm>
              <a:custGeom>
                <a:avLst/>
                <a:gdLst/>
                <a:ahLst/>
                <a:cxnLst>
                  <a:cxn ang="0">
                    <a:pos x="0" y="16"/>
                  </a:cxn>
                  <a:cxn ang="0">
                    <a:pos x="0" y="16"/>
                  </a:cxn>
                  <a:cxn ang="0">
                    <a:pos x="37" y="4"/>
                  </a:cxn>
                  <a:cxn ang="0">
                    <a:pos x="33" y="0"/>
                  </a:cxn>
                  <a:cxn ang="0">
                    <a:pos x="0" y="16"/>
                  </a:cxn>
                  <a:cxn ang="0">
                    <a:pos x="0" y="16"/>
                  </a:cxn>
                  <a:cxn ang="0">
                    <a:pos x="0" y="16"/>
                  </a:cxn>
                  <a:cxn ang="0">
                    <a:pos x="0" y="16"/>
                  </a:cxn>
                  <a:cxn ang="0">
                    <a:pos x="0" y="16"/>
                  </a:cxn>
                  <a:cxn ang="0">
                    <a:pos x="0" y="16"/>
                  </a:cxn>
                  <a:cxn ang="0">
                    <a:pos x="0" y="16"/>
                  </a:cxn>
                  <a:cxn ang="0">
                    <a:pos x="0" y="16"/>
                  </a:cxn>
                </a:cxnLst>
                <a:rect l="0" t="0" r="r" b="b"/>
                <a:pathLst>
                  <a:path w="37" h="16">
                    <a:moveTo>
                      <a:pt x="0" y="16"/>
                    </a:moveTo>
                    <a:lnTo>
                      <a:pt x="0" y="16"/>
                    </a:lnTo>
                    <a:lnTo>
                      <a:pt x="37" y="4"/>
                    </a:lnTo>
                    <a:lnTo>
                      <a:pt x="33"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88527" name="Freeform 431"/>
              <p:cNvSpPr>
                <a:spLocks noChangeAspect="1"/>
              </p:cNvSpPr>
              <p:nvPr/>
            </p:nvSpPr>
            <p:spPr bwMode="auto">
              <a:xfrm>
                <a:off x="1462" y="3142"/>
                <a:ext cx="16" cy="16"/>
              </a:xfrm>
              <a:custGeom>
                <a:avLst/>
                <a:gdLst/>
                <a:ahLst/>
                <a:cxnLst>
                  <a:cxn ang="0">
                    <a:pos x="0" y="0"/>
                  </a:cxn>
                  <a:cxn ang="0">
                    <a:pos x="0" y="0"/>
                  </a:cxn>
                  <a:cxn ang="0">
                    <a:pos x="16" y="16"/>
                  </a:cxn>
                  <a:cxn ang="0">
                    <a:pos x="16" y="16"/>
                  </a:cxn>
                  <a:cxn ang="0">
                    <a:pos x="0" y="0"/>
                  </a:cxn>
                  <a:cxn ang="0">
                    <a:pos x="0" y="0"/>
                  </a:cxn>
                  <a:cxn ang="0">
                    <a:pos x="0" y="0"/>
                  </a:cxn>
                  <a:cxn ang="0">
                    <a:pos x="0" y="0"/>
                  </a:cxn>
                  <a:cxn ang="0">
                    <a:pos x="0" y="0"/>
                  </a:cxn>
                  <a:cxn ang="0">
                    <a:pos x="0" y="0"/>
                  </a:cxn>
                  <a:cxn ang="0">
                    <a:pos x="0" y="0"/>
                  </a:cxn>
                  <a:cxn ang="0">
                    <a:pos x="0" y="0"/>
                  </a:cxn>
                </a:cxnLst>
                <a:rect l="0" t="0" r="r" b="b"/>
                <a:pathLst>
                  <a:path w="16" h="16">
                    <a:moveTo>
                      <a:pt x="0" y="0"/>
                    </a:moveTo>
                    <a:lnTo>
                      <a:pt x="0" y="0"/>
                    </a:lnTo>
                    <a:lnTo>
                      <a:pt x="16" y="16"/>
                    </a:lnTo>
                    <a:lnTo>
                      <a:pt x="16"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528" name="Freeform 432"/>
              <p:cNvSpPr>
                <a:spLocks noChangeAspect="1"/>
              </p:cNvSpPr>
              <p:nvPr/>
            </p:nvSpPr>
            <p:spPr bwMode="auto">
              <a:xfrm>
                <a:off x="1474" y="3120"/>
                <a:ext cx="34" cy="19"/>
              </a:xfrm>
              <a:custGeom>
                <a:avLst/>
                <a:gdLst/>
                <a:ahLst/>
                <a:cxnLst>
                  <a:cxn ang="0">
                    <a:pos x="0" y="11"/>
                  </a:cxn>
                  <a:cxn ang="0">
                    <a:pos x="7" y="19"/>
                  </a:cxn>
                  <a:cxn ang="0">
                    <a:pos x="34" y="11"/>
                  </a:cxn>
                  <a:cxn ang="0">
                    <a:pos x="26" y="0"/>
                  </a:cxn>
                  <a:cxn ang="0">
                    <a:pos x="0" y="11"/>
                  </a:cxn>
                </a:cxnLst>
                <a:rect l="0" t="0" r="r" b="b"/>
                <a:pathLst>
                  <a:path w="34" h="19">
                    <a:moveTo>
                      <a:pt x="0" y="11"/>
                    </a:moveTo>
                    <a:lnTo>
                      <a:pt x="7" y="19"/>
                    </a:lnTo>
                    <a:lnTo>
                      <a:pt x="34" y="11"/>
                    </a:lnTo>
                    <a:lnTo>
                      <a:pt x="26" y="0"/>
                    </a:lnTo>
                    <a:lnTo>
                      <a:pt x="0" y="11"/>
                    </a:lnTo>
                    <a:close/>
                  </a:path>
                </a:pathLst>
              </a:custGeom>
              <a:solidFill>
                <a:srgbClr val="E5E5E5"/>
              </a:solidFill>
              <a:ln w="9525">
                <a:noFill/>
                <a:round/>
                <a:headEnd/>
                <a:tailEnd/>
              </a:ln>
            </p:spPr>
            <p:txBody>
              <a:bodyPr/>
              <a:lstStyle/>
              <a:p>
                <a:endParaRPr lang="en-US"/>
              </a:p>
            </p:txBody>
          </p:sp>
          <p:sp>
            <p:nvSpPr>
              <p:cNvPr id="388529" name="Freeform 433"/>
              <p:cNvSpPr>
                <a:spLocks noChangeAspect="1"/>
              </p:cNvSpPr>
              <p:nvPr/>
            </p:nvSpPr>
            <p:spPr bwMode="auto">
              <a:xfrm>
                <a:off x="1462" y="3131"/>
                <a:ext cx="19" cy="23"/>
              </a:xfrm>
              <a:custGeom>
                <a:avLst/>
                <a:gdLst/>
                <a:ahLst/>
                <a:cxnLst>
                  <a:cxn ang="0">
                    <a:pos x="0" y="11"/>
                  </a:cxn>
                  <a:cxn ang="0">
                    <a:pos x="12" y="0"/>
                  </a:cxn>
                  <a:cxn ang="0">
                    <a:pos x="19" y="8"/>
                  </a:cxn>
                  <a:cxn ang="0">
                    <a:pos x="16" y="23"/>
                  </a:cxn>
                  <a:cxn ang="0">
                    <a:pos x="0" y="11"/>
                  </a:cxn>
                </a:cxnLst>
                <a:rect l="0" t="0" r="r" b="b"/>
                <a:pathLst>
                  <a:path w="19" h="23">
                    <a:moveTo>
                      <a:pt x="0" y="11"/>
                    </a:moveTo>
                    <a:lnTo>
                      <a:pt x="12" y="0"/>
                    </a:lnTo>
                    <a:lnTo>
                      <a:pt x="19" y="8"/>
                    </a:lnTo>
                    <a:lnTo>
                      <a:pt x="16" y="23"/>
                    </a:lnTo>
                    <a:lnTo>
                      <a:pt x="0" y="11"/>
                    </a:lnTo>
                    <a:close/>
                  </a:path>
                </a:pathLst>
              </a:custGeom>
              <a:solidFill>
                <a:srgbClr val="606060"/>
              </a:solidFill>
              <a:ln w="9525">
                <a:noFill/>
                <a:round/>
                <a:headEnd/>
                <a:tailEnd/>
              </a:ln>
            </p:spPr>
            <p:txBody>
              <a:bodyPr/>
              <a:lstStyle/>
              <a:p>
                <a:endParaRPr lang="en-US"/>
              </a:p>
            </p:txBody>
          </p:sp>
          <p:sp>
            <p:nvSpPr>
              <p:cNvPr id="388530" name="Freeform 434"/>
              <p:cNvSpPr>
                <a:spLocks noChangeAspect="1"/>
              </p:cNvSpPr>
              <p:nvPr/>
            </p:nvSpPr>
            <p:spPr bwMode="auto">
              <a:xfrm>
                <a:off x="1248" y="3135"/>
                <a:ext cx="230" cy="91"/>
              </a:xfrm>
              <a:custGeom>
                <a:avLst/>
                <a:gdLst/>
                <a:ahLst/>
                <a:cxnLst>
                  <a:cxn ang="0">
                    <a:pos x="0" y="68"/>
                  </a:cxn>
                  <a:cxn ang="0">
                    <a:pos x="7" y="64"/>
                  </a:cxn>
                  <a:cxn ang="0">
                    <a:pos x="214" y="0"/>
                  </a:cxn>
                  <a:cxn ang="0">
                    <a:pos x="226" y="7"/>
                  </a:cxn>
                  <a:cxn ang="0">
                    <a:pos x="230" y="23"/>
                  </a:cxn>
                  <a:cxn ang="0">
                    <a:pos x="11" y="91"/>
                  </a:cxn>
                  <a:cxn ang="0">
                    <a:pos x="7" y="76"/>
                  </a:cxn>
                  <a:cxn ang="0">
                    <a:pos x="0" y="68"/>
                  </a:cxn>
                </a:cxnLst>
                <a:rect l="0" t="0" r="r" b="b"/>
                <a:pathLst>
                  <a:path w="230" h="91">
                    <a:moveTo>
                      <a:pt x="0" y="68"/>
                    </a:moveTo>
                    <a:lnTo>
                      <a:pt x="7" y="64"/>
                    </a:lnTo>
                    <a:lnTo>
                      <a:pt x="214" y="0"/>
                    </a:lnTo>
                    <a:lnTo>
                      <a:pt x="226" y="7"/>
                    </a:lnTo>
                    <a:lnTo>
                      <a:pt x="230" y="23"/>
                    </a:lnTo>
                    <a:lnTo>
                      <a:pt x="11" y="91"/>
                    </a:lnTo>
                    <a:lnTo>
                      <a:pt x="7" y="76"/>
                    </a:lnTo>
                    <a:lnTo>
                      <a:pt x="0" y="68"/>
                    </a:lnTo>
                    <a:close/>
                  </a:path>
                </a:pathLst>
              </a:custGeom>
              <a:solidFill>
                <a:srgbClr val="F4F4D1"/>
              </a:solidFill>
              <a:ln w="9525">
                <a:noFill/>
                <a:round/>
                <a:headEnd/>
                <a:tailEnd/>
              </a:ln>
            </p:spPr>
            <p:txBody>
              <a:bodyPr/>
              <a:lstStyle/>
              <a:p>
                <a:endParaRPr lang="en-US"/>
              </a:p>
            </p:txBody>
          </p:sp>
          <p:sp>
            <p:nvSpPr>
              <p:cNvPr id="388531" name="Freeform 435"/>
              <p:cNvSpPr>
                <a:spLocks noChangeAspect="1"/>
              </p:cNvSpPr>
              <p:nvPr/>
            </p:nvSpPr>
            <p:spPr bwMode="auto">
              <a:xfrm>
                <a:off x="1248" y="3199"/>
                <a:ext cx="7" cy="4"/>
              </a:xfrm>
              <a:custGeom>
                <a:avLst/>
                <a:gdLst/>
                <a:ahLst/>
                <a:cxnLst>
                  <a:cxn ang="0">
                    <a:pos x="7" y="0"/>
                  </a:cxn>
                  <a:cxn ang="0">
                    <a:pos x="7" y="0"/>
                  </a:cxn>
                  <a:cxn ang="0">
                    <a:pos x="0" y="4"/>
                  </a:cxn>
                  <a:cxn ang="0">
                    <a:pos x="0" y="4"/>
                  </a:cxn>
                  <a:cxn ang="0">
                    <a:pos x="7" y="0"/>
                  </a:cxn>
                  <a:cxn ang="0">
                    <a:pos x="7" y="0"/>
                  </a:cxn>
                  <a:cxn ang="0">
                    <a:pos x="7" y="0"/>
                  </a:cxn>
                  <a:cxn ang="0">
                    <a:pos x="7" y="0"/>
                  </a:cxn>
                  <a:cxn ang="0">
                    <a:pos x="7" y="0"/>
                  </a:cxn>
                  <a:cxn ang="0">
                    <a:pos x="7" y="0"/>
                  </a:cxn>
                  <a:cxn ang="0">
                    <a:pos x="7" y="0"/>
                  </a:cxn>
                  <a:cxn ang="0">
                    <a:pos x="7" y="0"/>
                  </a:cxn>
                </a:cxnLst>
                <a:rect l="0" t="0" r="r" b="b"/>
                <a:pathLst>
                  <a:path w="7" h="4">
                    <a:moveTo>
                      <a:pt x="7" y="0"/>
                    </a:moveTo>
                    <a:lnTo>
                      <a:pt x="7" y="0"/>
                    </a:lnTo>
                    <a:lnTo>
                      <a:pt x="0" y="4"/>
                    </a:lnTo>
                    <a:lnTo>
                      <a:pt x="0" y="4"/>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8532" name="Freeform 436"/>
              <p:cNvSpPr>
                <a:spLocks noChangeAspect="1"/>
              </p:cNvSpPr>
              <p:nvPr/>
            </p:nvSpPr>
            <p:spPr bwMode="auto">
              <a:xfrm>
                <a:off x="1252" y="3135"/>
                <a:ext cx="214" cy="64"/>
              </a:xfrm>
              <a:custGeom>
                <a:avLst/>
                <a:gdLst/>
                <a:ahLst/>
                <a:cxnLst>
                  <a:cxn ang="0">
                    <a:pos x="214" y="0"/>
                  </a:cxn>
                  <a:cxn ang="0">
                    <a:pos x="210" y="0"/>
                  </a:cxn>
                  <a:cxn ang="0">
                    <a:pos x="0" y="64"/>
                  </a:cxn>
                  <a:cxn ang="0">
                    <a:pos x="3" y="64"/>
                  </a:cxn>
                  <a:cxn ang="0">
                    <a:pos x="214" y="0"/>
                  </a:cxn>
                  <a:cxn ang="0">
                    <a:pos x="210" y="0"/>
                  </a:cxn>
                  <a:cxn ang="0">
                    <a:pos x="214" y="0"/>
                  </a:cxn>
                  <a:cxn ang="0">
                    <a:pos x="214" y="0"/>
                  </a:cxn>
                  <a:cxn ang="0">
                    <a:pos x="214" y="0"/>
                  </a:cxn>
                  <a:cxn ang="0">
                    <a:pos x="214" y="0"/>
                  </a:cxn>
                  <a:cxn ang="0">
                    <a:pos x="210" y="0"/>
                  </a:cxn>
                  <a:cxn ang="0">
                    <a:pos x="214" y="0"/>
                  </a:cxn>
                </a:cxnLst>
                <a:rect l="0" t="0" r="r" b="b"/>
                <a:pathLst>
                  <a:path w="214" h="64">
                    <a:moveTo>
                      <a:pt x="214" y="0"/>
                    </a:moveTo>
                    <a:lnTo>
                      <a:pt x="210" y="0"/>
                    </a:lnTo>
                    <a:lnTo>
                      <a:pt x="0" y="64"/>
                    </a:lnTo>
                    <a:lnTo>
                      <a:pt x="3" y="64"/>
                    </a:lnTo>
                    <a:lnTo>
                      <a:pt x="214" y="0"/>
                    </a:lnTo>
                    <a:lnTo>
                      <a:pt x="210" y="0"/>
                    </a:lnTo>
                    <a:lnTo>
                      <a:pt x="214" y="0"/>
                    </a:lnTo>
                    <a:lnTo>
                      <a:pt x="214" y="0"/>
                    </a:lnTo>
                    <a:lnTo>
                      <a:pt x="214" y="0"/>
                    </a:lnTo>
                    <a:lnTo>
                      <a:pt x="214" y="0"/>
                    </a:lnTo>
                    <a:lnTo>
                      <a:pt x="210" y="0"/>
                    </a:lnTo>
                    <a:lnTo>
                      <a:pt x="214" y="0"/>
                    </a:lnTo>
                    <a:close/>
                  </a:path>
                </a:pathLst>
              </a:custGeom>
              <a:solidFill>
                <a:srgbClr val="000000"/>
              </a:solidFill>
              <a:ln w="9525">
                <a:noFill/>
                <a:round/>
                <a:headEnd/>
                <a:tailEnd/>
              </a:ln>
            </p:spPr>
            <p:txBody>
              <a:bodyPr/>
              <a:lstStyle/>
              <a:p>
                <a:endParaRPr lang="en-US"/>
              </a:p>
            </p:txBody>
          </p:sp>
          <p:sp>
            <p:nvSpPr>
              <p:cNvPr id="388533" name="Freeform 437"/>
              <p:cNvSpPr>
                <a:spLocks noChangeAspect="1"/>
              </p:cNvSpPr>
              <p:nvPr/>
            </p:nvSpPr>
            <p:spPr bwMode="auto">
              <a:xfrm>
                <a:off x="1462" y="3135"/>
                <a:ext cx="12" cy="7"/>
              </a:xfrm>
              <a:custGeom>
                <a:avLst/>
                <a:gdLst/>
                <a:ahLst/>
                <a:cxnLst>
                  <a:cxn ang="0">
                    <a:pos x="12" y="7"/>
                  </a:cxn>
                  <a:cxn ang="0">
                    <a:pos x="12" y="4"/>
                  </a:cxn>
                  <a:cxn ang="0">
                    <a:pos x="4" y="0"/>
                  </a:cxn>
                  <a:cxn ang="0">
                    <a:pos x="0" y="0"/>
                  </a:cxn>
                  <a:cxn ang="0">
                    <a:pos x="12" y="7"/>
                  </a:cxn>
                  <a:cxn ang="0">
                    <a:pos x="12" y="7"/>
                  </a:cxn>
                  <a:cxn ang="0">
                    <a:pos x="12" y="7"/>
                  </a:cxn>
                  <a:cxn ang="0">
                    <a:pos x="12" y="7"/>
                  </a:cxn>
                  <a:cxn ang="0">
                    <a:pos x="12" y="7"/>
                  </a:cxn>
                  <a:cxn ang="0">
                    <a:pos x="12" y="7"/>
                  </a:cxn>
                  <a:cxn ang="0">
                    <a:pos x="12" y="4"/>
                  </a:cxn>
                  <a:cxn ang="0">
                    <a:pos x="12" y="7"/>
                  </a:cxn>
                </a:cxnLst>
                <a:rect l="0" t="0" r="r" b="b"/>
                <a:pathLst>
                  <a:path w="12" h="7">
                    <a:moveTo>
                      <a:pt x="12" y="7"/>
                    </a:moveTo>
                    <a:lnTo>
                      <a:pt x="12" y="4"/>
                    </a:lnTo>
                    <a:lnTo>
                      <a:pt x="4" y="0"/>
                    </a:lnTo>
                    <a:lnTo>
                      <a:pt x="0" y="0"/>
                    </a:lnTo>
                    <a:lnTo>
                      <a:pt x="12" y="7"/>
                    </a:lnTo>
                    <a:lnTo>
                      <a:pt x="12" y="7"/>
                    </a:lnTo>
                    <a:lnTo>
                      <a:pt x="12" y="7"/>
                    </a:lnTo>
                    <a:lnTo>
                      <a:pt x="12" y="7"/>
                    </a:lnTo>
                    <a:lnTo>
                      <a:pt x="12" y="7"/>
                    </a:lnTo>
                    <a:lnTo>
                      <a:pt x="12" y="7"/>
                    </a:lnTo>
                    <a:lnTo>
                      <a:pt x="12" y="4"/>
                    </a:lnTo>
                    <a:lnTo>
                      <a:pt x="12" y="7"/>
                    </a:lnTo>
                    <a:close/>
                  </a:path>
                </a:pathLst>
              </a:custGeom>
              <a:solidFill>
                <a:srgbClr val="000000"/>
              </a:solidFill>
              <a:ln w="9525">
                <a:noFill/>
                <a:round/>
                <a:headEnd/>
                <a:tailEnd/>
              </a:ln>
            </p:spPr>
            <p:txBody>
              <a:bodyPr/>
              <a:lstStyle/>
              <a:p>
                <a:endParaRPr lang="en-US"/>
              </a:p>
            </p:txBody>
          </p:sp>
          <p:sp>
            <p:nvSpPr>
              <p:cNvPr id="388534" name="Freeform 438"/>
              <p:cNvSpPr>
                <a:spLocks noChangeAspect="1"/>
              </p:cNvSpPr>
              <p:nvPr/>
            </p:nvSpPr>
            <p:spPr bwMode="auto">
              <a:xfrm>
                <a:off x="1474" y="3142"/>
                <a:ext cx="4" cy="16"/>
              </a:xfrm>
              <a:custGeom>
                <a:avLst/>
                <a:gdLst/>
                <a:ahLst/>
                <a:cxnLst>
                  <a:cxn ang="0">
                    <a:pos x="4" y="16"/>
                  </a:cxn>
                  <a:cxn ang="0">
                    <a:pos x="4" y="16"/>
                  </a:cxn>
                  <a:cxn ang="0">
                    <a:pos x="0" y="0"/>
                  </a:cxn>
                  <a:cxn ang="0">
                    <a:pos x="0" y="0"/>
                  </a:cxn>
                  <a:cxn ang="0">
                    <a:pos x="4" y="16"/>
                  </a:cxn>
                  <a:cxn ang="0">
                    <a:pos x="4" y="16"/>
                  </a:cxn>
                  <a:cxn ang="0">
                    <a:pos x="4" y="16"/>
                  </a:cxn>
                  <a:cxn ang="0">
                    <a:pos x="4" y="16"/>
                  </a:cxn>
                  <a:cxn ang="0">
                    <a:pos x="4" y="16"/>
                  </a:cxn>
                  <a:cxn ang="0">
                    <a:pos x="4" y="16"/>
                  </a:cxn>
                  <a:cxn ang="0">
                    <a:pos x="4" y="16"/>
                  </a:cxn>
                  <a:cxn ang="0">
                    <a:pos x="4" y="16"/>
                  </a:cxn>
                </a:cxnLst>
                <a:rect l="0" t="0" r="r" b="b"/>
                <a:pathLst>
                  <a:path w="4" h="16">
                    <a:moveTo>
                      <a:pt x="4" y="16"/>
                    </a:moveTo>
                    <a:lnTo>
                      <a:pt x="4" y="16"/>
                    </a:lnTo>
                    <a:lnTo>
                      <a:pt x="0" y="0"/>
                    </a:lnTo>
                    <a:lnTo>
                      <a:pt x="0" y="0"/>
                    </a:lnTo>
                    <a:lnTo>
                      <a:pt x="4" y="16"/>
                    </a:lnTo>
                    <a:lnTo>
                      <a:pt x="4" y="16"/>
                    </a:lnTo>
                    <a:lnTo>
                      <a:pt x="4" y="16"/>
                    </a:lnTo>
                    <a:lnTo>
                      <a:pt x="4" y="16"/>
                    </a:lnTo>
                    <a:lnTo>
                      <a:pt x="4" y="16"/>
                    </a:lnTo>
                    <a:lnTo>
                      <a:pt x="4" y="16"/>
                    </a:lnTo>
                    <a:lnTo>
                      <a:pt x="4" y="16"/>
                    </a:lnTo>
                    <a:lnTo>
                      <a:pt x="4" y="16"/>
                    </a:lnTo>
                    <a:close/>
                  </a:path>
                </a:pathLst>
              </a:custGeom>
              <a:solidFill>
                <a:srgbClr val="000000"/>
              </a:solidFill>
              <a:ln w="9525">
                <a:noFill/>
                <a:round/>
                <a:headEnd/>
                <a:tailEnd/>
              </a:ln>
            </p:spPr>
            <p:txBody>
              <a:bodyPr/>
              <a:lstStyle/>
              <a:p>
                <a:endParaRPr lang="en-US"/>
              </a:p>
            </p:txBody>
          </p:sp>
          <p:sp>
            <p:nvSpPr>
              <p:cNvPr id="388535" name="Freeform 439"/>
              <p:cNvSpPr>
                <a:spLocks noChangeAspect="1"/>
              </p:cNvSpPr>
              <p:nvPr/>
            </p:nvSpPr>
            <p:spPr bwMode="auto">
              <a:xfrm>
                <a:off x="1259" y="3158"/>
                <a:ext cx="219" cy="68"/>
              </a:xfrm>
              <a:custGeom>
                <a:avLst/>
                <a:gdLst/>
                <a:ahLst/>
                <a:cxnLst>
                  <a:cxn ang="0">
                    <a:pos x="0" y="68"/>
                  </a:cxn>
                  <a:cxn ang="0">
                    <a:pos x="0" y="68"/>
                  </a:cxn>
                  <a:cxn ang="0">
                    <a:pos x="219" y="0"/>
                  </a:cxn>
                  <a:cxn ang="0">
                    <a:pos x="219" y="0"/>
                  </a:cxn>
                  <a:cxn ang="0">
                    <a:pos x="0" y="64"/>
                  </a:cxn>
                  <a:cxn ang="0">
                    <a:pos x="0" y="68"/>
                  </a:cxn>
                  <a:cxn ang="0">
                    <a:pos x="0" y="64"/>
                  </a:cxn>
                  <a:cxn ang="0">
                    <a:pos x="0" y="68"/>
                  </a:cxn>
                  <a:cxn ang="0">
                    <a:pos x="0" y="68"/>
                  </a:cxn>
                  <a:cxn ang="0">
                    <a:pos x="0" y="68"/>
                  </a:cxn>
                  <a:cxn ang="0">
                    <a:pos x="0" y="68"/>
                  </a:cxn>
                  <a:cxn ang="0">
                    <a:pos x="0" y="68"/>
                  </a:cxn>
                </a:cxnLst>
                <a:rect l="0" t="0" r="r" b="b"/>
                <a:pathLst>
                  <a:path w="219" h="68">
                    <a:moveTo>
                      <a:pt x="0" y="68"/>
                    </a:moveTo>
                    <a:lnTo>
                      <a:pt x="0" y="68"/>
                    </a:lnTo>
                    <a:lnTo>
                      <a:pt x="219" y="0"/>
                    </a:lnTo>
                    <a:lnTo>
                      <a:pt x="219" y="0"/>
                    </a:lnTo>
                    <a:lnTo>
                      <a:pt x="0" y="64"/>
                    </a:lnTo>
                    <a:lnTo>
                      <a:pt x="0" y="68"/>
                    </a:lnTo>
                    <a:lnTo>
                      <a:pt x="0" y="64"/>
                    </a:lnTo>
                    <a:lnTo>
                      <a:pt x="0" y="68"/>
                    </a:lnTo>
                    <a:lnTo>
                      <a:pt x="0" y="68"/>
                    </a:lnTo>
                    <a:lnTo>
                      <a:pt x="0" y="68"/>
                    </a:lnTo>
                    <a:lnTo>
                      <a:pt x="0" y="68"/>
                    </a:lnTo>
                    <a:lnTo>
                      <a:pt x="0" y="68"/>
                    </a:lnTo>
                    <a:close/>
                  </a:path>
                </a:pathLst>
              </a:custGeom>
              <a:solidFill>
                <a:srgbClr val="000000"/>
              </a:solidFill>
              <a:ln w="9525">
                <a:noFill/>
                <a:round/>
                <a:headEnd/>
                <a:tailEnd/>
              </a:ln>
            </p:spPr>
            <p:txBody>
              <a:bodyPr/>
              <a:lstStyle/>
              <a:p>
                <a:endParaRPr lang="en-US"/>
              </a:p>
            </p:txBody>
          </p:sp>
          <p:sp>
            <p:nvSpPr>
              <p:cNvPr id="388536" name="Freeform 440"/>
              <p:cNvSpPr>
                <a:spLocks noChangeAspect="1"/>
              </p:cNvSpPr>
              <p:nvPr/>
            </p:nvSpPr>
            <p:spPr bwMode="auto">
              <a:xfrm>
                <a:off x="1255" y="3211"/>
                <a:ext cx="4" cy="15"/>
              </a:xfrm>
              <a:custGeom>
                <a:avLst/>
                <a:gdLst/>
                <a:ahLst/>
                <a:cxnLst>
                  <a:cxn ang="0">
                    <a:pos x="0" y="0"/>
                  </a:cxn>
                  <a:cxn ang="0">
                    <a:pos x="0" y="0"/>
                  </a:cxn>
                  <a:cxn ang="0">
                    <a:pos x="4" y="15"/>
                  </a:cxn>
                  <a:cxn ang="0">
                    <a:pos x="4" y="15"/>
                  </a:cxn>
                  <a:cxn ang="0">
                    <a:pos x="0" y="0"/>
                  </a:cxn>
                  <a:cxn ang="0">
                    <a:pos x="0" y="0"/>
                  </a:cxn>
                  <a:cxn ang="0">
                    <a:pos x="0" y="0"/>
                  </a:cxn>
                  <a:cxn ang="0">
                    <a:pos x="0" y="0"/>
                  </a:cxn>
                  <a:cxn ang="0">
                    <a:pos x="0" y="0"/>
                  </a:cxn>
                  <a:cxn ang="0">
                    <a:pos x="0" y="0"/>
                  </a:cxn>
                  <a:cxn ang="0">
                    <a:pos x="0" y="0"/>
                  </a:cxn>
                  <a:cxn ang="0">
                    <a:pos x="0" y="0"/>
                  </a:cxn>
                </a:cxnLst>
                <a:rect l="0" t="0" r="r" b="b"/>
                <a:pathLst>
                  <a:path w="4" h="15">
                    <a:moveTo>
                      <a:pt x="0" y="0"/>
                    </a:moveTo>
                    <a:lnTo>
                      <a:pt x="0" y="0"/>
                    </a:lnTo>
                    <a:lnTo>
                      <a:pt x="4" y="15"/>
                    </a:lnTo>
                    <a:lnTo>
                      <a:pt x="4"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537" name="Freeform 441"/>
              <p:cNvSpPr>
                <a:spLocks noChangeAspect="1"/>
              </p:cNvSpPr>
              <p:nvPr/>
            </p:nvSpPr>
            <p:spPr bwMode="auto">
              <a:xfrm>
                <a:off x="1248" y="3203"/>
                <a:ext cx="7" cy="8"/>
              </a:xfrm>
              <a:custGeom>
                <a:avLst/>
                <a:gdLst/>
                <a:ahLst/>
                <a:cxnLst>
                  <a:cxn ang="0">
                    <a:pos x="0" y="0"/>
                  </a:cxn>
                  <a:cxn ang="0">
                    <a:pos x="0" y="4"/>
                  </a:cxn>
                  <a:cxn ang="0">
                    <a:pos x="7" y="8"/>
                  </a:cxn>
                  <a:cxn ang="0">
                    <a:pos x="7" y="8"/>
                  </a:cxn>
                  <a:cxn ang="0">
                    <a:pos x="0" y="0"/>
                  </a:cxn>
                  <a:cxn ang="0">
                    <a:pos x="0" y="4"/>
                  </a:cxn>
                  <a:cxn ang="0">
                    <a:pos x="0" y="0"/>
                  </a:cxn>
                  <a:cxn ang="0">
                    <a:pos x="0" y="0"/>
                  </a:cxn>
                  <a:cxn ang="0">
                    <a:pos x="0" y="0"/>
                  </a:cxn>
                  <a:cxn ang="0">
                    <a:pos x="0" y="0"/>
                  </a:cxn>
                  <a:cxn ang="0">
                    <a:pos x="0" y="4"/>
                  </a:cxn>
                  <a:cxn ang="0">
                    <a:pos x="0" y="0"/>
                  </a:cxn>
                </a:cxnLst>
                <a:rect l="0" t="0" r="r" b="b"/>
                <a:pathLst>
                  <a:path w="7" h="8">
                    <a:moveTo>
                      <a:pt x="0" y="0"/>
                    </a:moveTo>
                    <a:lnTo>
                      <a:pt x="0" y="4"/>
                    </a:lnTo>
                    <a:lnTo>
                      <a:pt x="7" y="8"/>
                    </a:lnTo>
                    <a:lnTo>
                      <a:pt x="7" y="8"/>
                    </a:lnTo>
                    <a:lnTo>
                      <a:pt x="0" y="0"/>
                    </a:lnTo>
                    <a:lnTo>
                      <a:pt x="0" y="4"/>
                    </a:lnTo>
                    <a:lnTo>
                      <a:pt x="0"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8538" name="Freeform 442"/>
              <p:cNvSpPr>
                <a:spLocks noChangeAspect="1"/>
              </p:cNvSpPr>
              <p:nvPr/>
            </p:nvSpPr>
            <p:spPr bwMode="auto">
              <a:xfrm>
                <a:off x="1255" y="3135"/>
                <a:ext cx="219" cy="72"/>
              </a:xfrm>
              <a:custGeom>
                <a:avLst/>
                <a:gdLst/>
                <a:ahLst/>
                <a:cxnLst>
                  <a:cxn ang="0">
                    <a:pos x="0" y="64"/>
                  </a:cxn>
                  <a:cxn ang="0">
                    <a:pos x="211" y="0"/>
                  </a:cxn>
                  <a:cxn ang="0">
                    <a:pos x="219" y="7"/>
                  </a:cxn>
                  <a:cxn ang="0">
                    <a:pos x="8" y="72"/>
                  </a:cxn>
                  <a:cxn ang="0">
                    <a:pos x="0" y="64"/>
                  </a:cxn>
                </a:cxnLst>
                <a:rect l="0" t="0" r="r" b="b"/>
                <a:pathLst>
                  <a:path w="219" h="72">
                    <a:moveTo>
                      <a:pt x="0" y="64"/>
                    </a:moveTo>
                    <a:lnTo>
                      <a:pt x="211" y="0"/>
                    </a:lnTo>
                    <a:lnTo>
                      <a:pt x="219" y="7"/>
                    </a:lnTo>
                    <a:lnTo>
                      <a:pt x="8" y="72"/>
                    </a:lnTo>
                    <a:lnTo>
                      <a:pt x="0" y="64"/>
                    </a:lnTo>
                    <a:close/>
                  </a:path>
                </a:pathLst>
              </a:custGeom>
              <a:solidFill>
                <a:srgbClr val="FCFCD8"/>
              </a:solidFill>
              <a:ln w="9525">
                <a:noFill/>
                <a:round/>
                <a:headEnd/>
                <a:tailEnd/>
              </a:ln>
            </p:spPr>
            <p:txBody>
              <a:bodyPr/>
              <a:lstStyle/>
              <a:p>
                <a:endParaRPr lang="en-US"/>
              </a:p>
            </p:txBody>
          </p:sp>
          <p:sp>
            <p:nvSpPr>
              <p:cNvPr id="388539" name="Freeform 443"/>
              <p:cNvSpPr>
                <a:spLocks noChangeAspect="1"/>
              </p:cNvSpPr>
              <p:nvPr/>
            </p:nvSpPr>
            <p:spPr bwMode="auto">
              <a:xfrm>
                <a:off x="1252" y="3199"/>
                <a:ext cx="11" cy="27"/>
              </a:xfrm>
              <a:custGeom>
                <a:avLst/>
                <a:gdLst/>
                <a:ahLst/>
                <a:cxnLst>
                  <a:cxn ang="0">
                    <a:pos x="0" y="4"/>
                  </a:cxn>
                  <a:cxn ang="0">
                    <a:pos x="3" y="0"/>
                  </a:cxn>
                  <a:cxn ang="0">
                    <a:pos x="11" y="8"/>
                  </a:cxn>
                  <a:cxn ang="0">
                    <a:pos x="7" y="27"/>
                  </a:cxn>
                  <a:cxn ang="0">
                    <a:pos x="3" y="12"/>
                  </a:cxn>
                  <a:cxn ang="0">
                    <a:pos x="0" y="4"/>
                  </a:cxn>
                </a:cxnLst>
                <a:rect l="0" t="0" r="r" b="b"/>
                <a:pathLst>
                  <a:path w="11" h="27">
                    <a:moveTo>
                      <a:pt x="0" y="4"/>
                    </a:moveTo>
                    <a:lnTo>
                      <a:pt x="3" y="0"/>
                    </a:lnTo>
                    <a:lnTo>
                      <a:pt x="11" y="8"/>
                    </a:lnTo>
                    <a:lnTo>
                      <a:pt x="7" y="27"/>
                    </a:lnTo>
                    <a:lnTo>
                      <a:pt x="3" y="12"/>
                    </a:lnTo>
                    <a:lnTo>
                      <a:pt x="0" y="4"/>
                    </a:lnTo>
                    <a:close/>
                  </a:path>
                </a:pathLst>
              </a:custGeom>
              <a:solidFill>
                <a:srgbClr val="E2E2BF"/>
              </a:solidFill>
              <a:ln w="9525">
                <a:noFill/>
                <a:round/>
                <a:headEnd/>
                <a:tailEnd/>
              </a:ln>
            </p:spPr>
            <p:txBody>
              <a:bodyPr/>
              <a:lstStyle/>
              <a:p>
                <a:endParaRPr lang="en-US"/>
              </a:p>
            </p:txBody>
          </p:sp>
        </p:grpSp>
        <p:graphicFrame>
          <p:nvGraphicFramePr>
            <p:cNvPr id="388540" name="Object 444"/>
            <p:cNvGraphicFramePr>
              <a:graphicFrameLocks noChangeAspect="1"/>
            </p:cNvGraphicFramePr>
            <p:nvPr/>
          </p:nvGraphicFramePr>
          <p:xfrm>
            <a:off x="1474" y="1888"/>
            <a:ext cx="522" cy="815"/>
          </p:xfrm>
          <a:graphic>
            <a:graphicData uri="http://schemas.openxmlformats.org/presentationml/2006/ole">
              <p:oleObj spid="_x0000_s388540" name="CorelDRAW" r:id="rId4" imgW="1305720" imgH="1912680" progId="CorelDraw.Graphic.10">
                <p:embed/>
              </p:oleObj>
            </a:graphicData>
          </a:graphic>
        </p:graphicFrame>
      </p:grpSp>
      <p:grpSp>
        <p:nvGrpSpPr>
          <p:cNvPr id="388541" name="Group 445"/>
          <p:cNvGrpSpPr>
            <a:grpSpLocks/>
          </p:cNvGrpSpPr>
          <p:nvPr/>
        </p:nvGrpSpPr>
        <p:grpSpPr bwMode="auto">
          <a:xfrm>
            <a:off x="7370763" y="5518150"/>
            <a:ext cx="993775" cy="908050"/>
            <a:chOff x="1474" y="1888"/>
            <a:chExt cx="998" cy="815"/>
          </a:xfrm>
        </p:grpSpPr>
        <p:grpSp>
          <p:nvGrpSpPr>
            <p:cNvPr id="388542" name="Group 446"/>
            <p:cNvGrpSpPr>
              <a:grpSpLocks noChangeAspect="1"/>
            </p:cNvGrpSpPr>
            <p:nvPr/>
          </p:nvGrpSpPr>
          <p:grpSpPr bwMode="auto">
            <a:xfrm flipH="1">
              <a:off x="1791" y="2007"/>
              <a:ext cx="681" cy="618"/>
              <a:chOff x="480" y="2072"/>
              <a:chExt cx="1360" cy="1234"/>
            </a:xfrm>
          </p:grpSpPr>
          <p:grpSp>
            <p:nvGrpSpPr>
              <p:cNvPr id="388543" name="Group 447"/>
              <p:cNvGrpSpPr>
                <a:grpSpLocks noChangeAspect="1"/>
              </p:cNvGrpSpPr>
              <p:nvPr/>
            </p:nvGrpSpPr>
            <p:grpSpPr bwMode="auto">
              <a:xfrm>
                <a:off x="480" y="2072"/>
                <a:ext cx="1360" cy="1234"/>
                <a:chOff x="480" y="2072"/>
                <a:chExt cx="1360" cy="1234"/>
              </a:xfrm>
            </p:grpSpPr>
            <p:sp>
              <p:nvSpPr>
                <p:cNvPr id="388544" name="Freeform 448"/>
                <p:cNvSpPr>
                  <a:spLocks noChangeAspect="1"/>
                </p:cNvSpPr>
                <p:nvPr/>
              </p:nvSpPr>
              <p:spPr bwMode="auto">
                <a:xfrm>
                  <a:off x="484" y="2486"/>
                  <a:ext cx="862" cy="577"/>
                </a:xfrm>
                <a:custGeom>
                  <a:avLst/>
                  <a:gdLst/>
                  <a:ahLst/>
                  <a:cxnLst>
                    <a:cxn ang="0">
                      <a:pos x="579" y="577"/>
                    </a:cxn>
                    <a:cxn ang="0">
                      <a:pos x="4" y="451"/>
                    </a:cxn>
                    <a:cxn ang="0">
                      <a:pos x="4" y="429"/>
                    </a:cxn>
                    <a:cxn ang="0">
                      <a:pos x="4" y="429"/>
                    </a:cxn>
                    <a:cxn ang="0">
                      <a:pos x="0" y="425"/>
                    </a:cxn>
                    <a:cxn ang="0">
                      <a:pos x="0" y="425"/>
                    </a:cxn>
                    <a:cxn ang="0">
                      <a:pos x="0" y="421"/>
                    </a:cxn>
                    <a:cxn ang="0">
                      <a:pos x="0" y="174"/>
                    </a:cxn>
                    <a:cxn ang="0">
                      <a:pos x="0" y="174"/>
                    </a:cxn>
                    <a:cxn ang="0">
                      <a:pos x="0" y="171"/>
                    </a:cxn>
                    <a:cxn ang="0">
                      <a:pos x="4" y="171"/>
                    </a:cxn>
                    <a:cxn ang="0">
                      <a:pos x="4" y="167"/>
                    </a:cxn>
                    <a:cxn ang="0">
                      <a:pos x="339" y="0"/>
                    </a:cxn>
                    <a:cxn ang="0">
                      <a:pos x="858" y="87"/>
                    </a:cxn>
                    <a:cxn ang="0">
                      <a:pos x="862" y="87"/>
                    </a:cxn>
                    <a:cxn ang="0">
                      <a:pos x="862" y="87"/>
                    </a:cxn>
                    <a:cxn ang="0">
                      <a:pos x="862" y="91"/>
                    </a:cxn>
                    <a:cxn ang="0">
                      <a:pos x="862" y="91"/>
                    </a:cxn>
                    <a:cxn ang="0">
                      <a:pos x="862" y="334"/>
                    </a:cxn>
                    <a:cxn ang="0">
                      <a:pos x="862" y="338"/>
                    </a:cxn>
                    <a:cxn ang="0">
                      <a:pos x="862" y="341"/>
                    </a:cxn>
                    <a:cxn ang="0">
                      <a:pos x="862" y="341"/>
                    </a:cxn>
                    <a:cxn ang="0">
                      <a:pos x="858" y="345"/>
                    </a:cxn>
                    <a:cxn ang="0">
                      <a:pos x="858" y="368"/>
                    </a:cxn>
                    <a:cxn ang="0">
                      <a:pos x="579" y="577"/>
                    </a:cxn>
                  </a:cxnLst>
                  <a:rect l="0" t="0" r="r" b="b"/>
                  <a:pathLst>
                    <a:path w="862" h="577">
                      <a:moveTo>
                        <a:pt x="579" y="577"/>
                      </a:moveTo>
                      <a:lnTo>
                        <a:pt x="4" y="451"/>
                      </a:lnTo>
                      <a:lnTo>
                        <a:pt x="4" y="429"/>
                      </a:lnTo>
                      <a:lnTo>
                        <a:pt x="4" y="429"/>
                      </a:lnTo>
                      <a:lnTo>
                        <a:pt x="0" y="425"/>
                      </a:lnTo>
                      <a:lnTo>
                        <a:pt x="0" y="425"/>
                      </a:lnTo>
                      <a:lnTo>
                        <a:pt x="0" y="421"/>
                      </a:lnTo>
                      <a:lnTo>
                        <a:pt x="0" y="174"/>
                      </a:lnTo>
                      <a:lnTo>
                        <a:pt x="0" y="174"/>
                      </a:lnTo>
                      <a:lnTo>
                        <a:pt x="0" y="171"/>
                      </a:lnTo>
                      <a:lnTo>
                        <a:pt x="4" y="171"/>
                      </a:lnTo>
                      <a:lnTo>
                        <a:pt x="4" y="167"/>
                      </a:lnTo>
                      <a:lnTo>
                        <a:pt x="339" y="0"/>
                      </a:lnTo>
                      <a:lnTo>
                        <a:pt x="858" y="87"/>
                      </a:lnTo>
                      <a:lnTo>
                        <a:pt x="862" y="87"/>
                      </a:lnTo>
                      <a:lnTo>
                        <a:pt x="862" y="87"/>
                      </a:lnTo>
                      <a:lnTo>
                        <a:pt x="862" y="91"/>
                      </a:lnTo>
                      <a:lnTo>
                        <a:pt x="862" y="91"/>
                      </a:lnTo>
                      <a:lnTo>
                        <a:pt x="862" y="334"/>
                      </a:lnTo>
                      <a:lnTo>
                        <a:pt x="862" y="338"/>
                      </a:lnTo>
                      <a:lnTo>
                        <a:pt x="862" y="341"/>
                      </a:lnTo>
                      <a:lnTo>
                        <a:pt x="862" y="341"/>
                      </a:lnTo>
                      <a:lnTo>
                        <a:pt x="858" y="345"/>
                      </a:lnTo>
                      <a:lnTo>
                        <a:pt x="858" y="368"/>
                      </a:lnTo>
                      <a:lnTo>
                        <a:pt x="579" y="577"/>
                      </a:lnTo>
                      <a:close/>
                    </a:path>
                  </a:pathLst>
                </a:custGeom>
                <a:solidFill>
                  <a:srgbClr val="FCFCD8"/>
                </a:solidFill>
                <a:ln w="9525">
                  <a:noFill/>
                  <a:round/>
                  <a:headEnd/>
                  <a:tailEnd/>
                </a:ln>
              </p:spPr>
              <p:txBody>
                <a:bodyPr/>
                <a:lstStyle/>
                <a:p>
                  <a:endParaRPr lang="en-US"/>
                </a:p>
              </p:txBody>
            </p:sp>
            <p:sp>
              <p:nvSpPr>
                <p:cNvPr id="388545" name="Freeform 449"/>
                <p:cNvSpPr>
                  <a:spLocks noChangeAspect="1"/>
                </p:cNvSpPr>
                <p:nvPr/>
              </p:nvSpPr>
              <p:spPr bwMode="auto">
                <a:xfrm>
                  <a:off x="488" y="2934"/>
                  <a:ext cx="575" cy="129"/>
                </a:xfrm>
                <a:custGeom>
                  <a:avLst/>
                  <a:gdLst/>
                  <a:ahLst/>
                  <a:cxnLst>
                    <a:cxn ang="0">
                      <a:pos x="0" y="0"/>
                    </a:cxn>
                    <a:cxn ang="0">
                      <a:pos x="0" y="0"/>
                    </a:cxn>
                    <a:cxn ang="0">
                      <a:pos x="575" y="129"/>
                    </a:cxn>
                    <a:cxn ang="0">
                      <a:pos x="575" y="129"/>
                    </a:cxn>
                    <a:cxn ang="0">
                      <a:pos x="0" y="0"/>
                    </a:cxn>
                    <a:cxn ang="0">
                      <a:pos x="0" y="0"/>
                    </a:cxn>
                    <a:cxn ang="0">
                      <a:pos x="0" y="0"/>
                    </a:cxn>
                    <a:cxn ang="0">
                      <a:pos x="0" y="0"/>
                    </a:cxn>
                    <a:cxn ang="0">
                      <a:pos x="0" y="0"/>
                    </a:cxn>
                    <a:cxn ang="0">
                      <a:pos x="0" y="0"/>
                    </a:cxn>
                    <a:cxn ang="0">
                      <a:pos x="0" y="0"/>
                    </a:cxn>
                    <a:cxn ang="0">
                      <a:pos x="0" y="0"/>
                    </a:cxn>
                  </a:cxnLst>
                  <a:rect l="0" t="0" r="r" b="b"/>
                  <a:pathLst>
                    <a:path w="575" h="129">
                      <a:moveTo>
                        <a:pt x="0" y="0"/>
                      </a:moveTo>
                      <a:lnTo>
                        <a:pt x="0" y="0"/>
                      </a:lnTo>
                      <a:lnTo>
                        <a:pt x="575" y="129"/>
                      </a:lnTo>
                      <a:lnTo>
                        <a:pt x="575" y="129"/>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546" name="Freeform 450"/>
                <p:cNvSpPr>
                  <a:spLocks noChangeAspect="1"/>
                </p:cNvSpPr>
                <p:nvPr/>
              </p:nvSpPr>
              <p:spPr bwMode="auto">
                <a:xfrm>
                  <a:off x="488" y="2911"/>
                  <a:ext cx="1" cy="23"/>
                </a:xfrm>
                <a:custGeom>
                  <a:avLst/>
                  <a:gdLst/>
                  <a:ahLst/>
                  <a:cxnLst>
                    <a:cxn ang="0">
                      <a:pos x="0" y="4"/>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4"/>
                    </a:cxn>
                  </a:cxnLst>
                  <a:rect l="0" t="0" r="r" b="b"/>
                  <a:pathLst>
                    <a:path h="23">
                      <a:moveTo>
                        <a:pt x="0" y="4"/>
                      </a:moveTo>
                      <a:lnTo>
                        <a:pt x="0" y="0"/>
                      </a:lnTo>
                      <a:lnTo>
                        <a:pt x="0" y="23"/>
                      </a:lnTo>
                      <a:lnTo>
                        <a:pt x="0" y="23"/>
                      </a:lnTo>
                      <a:lnTo>
                        <a:pt x="0" y="0"/>
                      </a:lnTo>
                      <a:lnTo>
                        <a:pt x="0" y="0"/>
                      </a:lnTo>
                      <a:lnTo>
                        <a:pt x="0" y="0"/>
                      </a:lnTo>
                      <a:lnTo>
                        <a:pt x="0" y="0"/>
                      </a:lnTo>
                      <a:lnTo>
                        <a:pt x="0" y="0"/>
                      </a:lnTo>
                      <a:lnTo>
                        <a:pt x="0" y="0"/>
                      </a:lnTo>
                      <a:lnTo>
                        <a:pt x="0" y="0"/>
                      </a:lnTo>
                      <a:lnTo>
                        <a:pt x="0" y="4"/>
                      </a:lnTo>
                      <a:close/>
                    </a:path>
                  </a:pathLst>
                </a:custGeom>
                <a:solidFill>
                  <a:srgbClr val="000000"/>
                </a:solidFill>
                <a:ln w="9525">
                  <a:noFill/>
                  <a:round/>
                  <a:headEnd/>
                  <a:tailEnd/>
                </a:ln>
              </p:spPr>
              <p:txBody>
                <a:bodyPr/>
                <a:lstStyle/>
                <a:p>
                  <a:endParaRPr lang="en-US"/>
                </a:p>
              </p:txBody>
            </p:sp>
            <p:sp>
              <p:nvSpPr>
                <p:cNvPr id="388547" name="Freeform 451"/>
                <p:cNvSpPr>
                  <a:spLocks noChangeAspect="1"/>
                </p:cNvSpPr>
                <p:nvPr/>
              </p:nvSpPr>
              <p:spPr bwMode="auto">
                <a:xfrm>
                  <a:off x="480" y="2907"/>
                  <a:ext cx="8" cy="8"/>
                </a:xfrm>
                <a:custGeom>
                  <a:avLst/>
                  <a:gdLst/>
                  <a:ahLst/>
                  <a:cxnLst>
                    <a:cxn ang="0">
                      <a:pos x="0" y="0"/>
                    </a:cxn>
                    <a:cxn ang="0">
                      <a:pos x="0" y="0"/>
                    </a:cxn>
                    <a:cxn ang="0">
                      <a:pos x="4" y="4"/>
                    </a:cxn>
                    <a:cxn ang="0">
                      <a:pos x="4" y="4"/>
                    </a:cxn>
                    <a:cxn ang="0">
                      <a:pos x="4" y="8"/>
                    </a:cxn>
                    <a:cxn ang="0">
                      <a:pos x="8" y="8"/>
                    </a:cxn>
                    <a:cxn ang="0">
                      <a:pos x="8" y="4"/>
                    </a:cxn>
                    <a:cxn ang="0">
                      <a:pos x="8" y="4"/>
                    </a:cxn>
                    <a:cxn ang="0">
                      <a:pos x="4" y="4"/>
                    </a:cxn>
                    <a:cxn ang="0">
                      <a:pos x="4" y="4"/>
                    </a:cxn>
                    <a:cxn ang="0">
                      <a:pos x="4" y="0"/>
                    </a:cxn>
                    <a:cxn ang="0">
                      <a:pos x="4" y="0"/>
                    </a:cxn>
                    <a:cxn ang="0">
                      <a:pos x="4" y="0"/>
                    </a:cxn>
                    <a:cxn ang="0">
                      <a:pos x="4" y="0"/>
                    </a:cxn>
                    <a:cxn ang="0">
                      <a:pos x="4" y="0"/>
                    </a:cxn>
                    <a:cxn ang="0">
                      <a:pos x="4" y="0"/>
                    </a:cxn>
                    <a:cxn ang="0">
                      <a:pos x="0" y="0"/>
                    </a:cxn>
                    <a:cxn ang="0">
                      <a:pos x="0" y="0"/>
                    </a:cxn>
                  </a:cxnLst>
                  <a:rect l="0" t="0" r="r" b="b"/>
                  <a:pathLst>
                    <a:path w="8" h="8">
                      <a:moveTo>
                        <a:pt x="0" y="0"/>
                      </a:moveTo>
                      <a:lnTo>
                        <a:pt x="0" y="0"/>
                      </a:lnTo>
                      <a:lnTo>
                        <a:pt x="4" y="4"/>
                      </a:lnTo>
                      <a:lnTo>
                        <a:pt x="4" y="4"/>
                      </a:lnTo>
                      <a:lnTo>
                        <a:pt x="4" y="8"/>
                      </a:lnTo>
                      <a:lnTo>
                        <a:pt x="8" y="8"/>
                      </a:lnTo>
                      <a:lnTo>
                        <a:pt x="8" y="4"/>
                      </a:lnTo>
                      <a:lnTo>
                        <a:pt x="8" y="4"/>
                      </a:lnTo>
                      <a:lnTo>
                        <a:pt x="4" y="4"/>
                      </a:lnTo>
                      <a:lnTo>
                        <a:pt x="4" y="4"/>
                      </a:lnTo>
                      <a:lnTo>
                        <a:pt x="4" y="0"/>
                      </a:lnTo>
                      <a:lnTo>
                        <a:pt x="4" y="0"/>
                      </a:lnTo>
                      <a:lnTo>
                        <a:pt x="4" y="0"/>
                      </a:lnTo>
                      <a:lnTo>
                        <a:pt x="4" y="0"/>
                      </a:lnTo>
                      <a:lnTo>
                        <a:pt x="4" y="0"/>
                      </a:lnTo>
                      <a:lnTo>
                        <a:pt x="4" y="0"/>
                      </a:lnTo>
                      <a:lnTo>
                        <a:pt x="0" y="0"/>
                      </a:lnTo>
                      <a:lnTo>
                        <a:pt x="0" y="0"/>
                      </a:lnTo>
                      <a:close/>
                    </a:path>
                  </a:pathLst>
                </a:custGeom>
                <a:solidFill>
                  <a:srgbClr val="000000"/>
                </a:solidFill>
                <a:ln w="9525">
                  <a:noFill/>
                  <a:round/>
                  <a:headEnd/>
                  <a:tailEnd/>
                </a:ln>
              </p:spPr>
              <p:txBody>
                <a:bodyPr/>
                <a:lstStyle/>
                <a:p>
                  <a:endParaRPr lang="en-US"/>
                </a:p>
              </p:txBody>
            </p:sp>
            <p:sp>
              <p:nvSpPr>
                <p:cNvPr id="388548" name="Freeform 452"/>
                <p:cNvSpPr>
                  <a:spLocks noChangeAspect="1"/>
                </p:cNvSpPr>
                <p:nvPr/>
              </p:nvSpPr>
              <p:spPr bwMode="auto">
                <a:xfrm>
                  <a:off x="480" y="2660"/>
                  <a:ext cx="4" cy="247"/>
                </a:xfrm>
                <a:custGeom>
                  <a:avLst/>
                  <a:gdLst/>
                  <a:ahLst/>
                  <a:cxnLst>
                    <a:cxn ang="0">
                      <a:pos x="0" y="4"/>
                    </a:cxn>
                    <a:cxn ang="0">
                      <a:pos x="0" y="4"/>
                    </a:cxn>
                    <a:cxn ang="0">
                      <a:pos x="0" y="247"/>
                    </a:cxn>
                    <a:cxn ang="0">
                      <a:pos x="4" y="247"/>
                    </a:cxn>
                    <a:cxn ang="0">
                      <a:pos x="4" y="4"/>
                    </a:cxn>
                    <a:cxn ang="0">
                      <a:pos x="4" y="4"/>
                    </a:cxn>
                    <a:cxn ang="0">
                      <a:pos x="4" y="0"/>
                    </a:cxn>
                    <a:cxn ang="0">
                      <a:pos x="0" y="4"/>
                    </a:cxn>
                    <a:cxn ang="0">
                      <a:pos x="0" y="4"/>
                    </a:cxn>
                  </a:cxnLst>
                  <a:rect l="0" t="0" r="r" b="b"/>
                  <a:pathLst>
                    <a:path w="4" h="247">
                      <a:moveTo>
                        <a:pt x="0" y="4"/>
                      </a:moveTo>
                      <a:lnTo>
                        <a:pt x="0" y="4"/>
                      </a:lnTo>
                      <a:lnTo>
                        <a:pt x="0" y="247"/>
                      </a:lnTo>
                      <a:lnTo>
                        <a:pt x="4" y="247"/>
                      </a:lnTo>
                      <a:lnTo>
                        <a:pt x="4" y="4"/>
                      </a:lnTo>
                      <a:lnTo>
                        <a:pt x="4" y="4"/>
                      </a:lnTo>
                      <a:lnTo>
                        <a:pt x="4" y="0"/>
                      </a:lnTo>
                      <a:lnTo>
                        <a:pt x="0" y="4"/>
                      </a:lnTo>
                      <a:lnTo>
                        <a:pt x="0" y="4"/>
                      </a:lnTo>
                      <a:close/>
                    </a:path>
                  </a:pathLst>
                </a:custGeom>
                <a:solidFill>
                  <a:srgbClr val="000000"/>
                </a:solidFill>
                <a:ln w="9525">
                  <a:noFill/>
                  <a:round/>
                  <a:headEnd/>
                  <a:tailEnd/>
                </a:ln>
              </p:spPr>
              <p:txBody>
                <a:bodyPr/>
                <a:lstStyle/>
                <a:p>
                  <a:endParaRPr lang="en-US"/>
                </a:p>
              </p:txBody>
            </p:sp>
            <p:sp>
              <p:nvSpPr>
                <p:cNvPr id="388549" name="Freeform 453"/>
                <p:cNvSpPr>
                  <a:spLocks noChangeAspect="1"/>
                </p:cNvSpPr>
                <p:nvPr/>
              </p:nvSpPr>
              <p:spPr bwMode="auto">
                <a:xfrm>
                  <a:off x="480" y="2653"/>
                  <a:ext cx="8" cy="7"/>
                </a:xfrm>
                <a:custGeom>
                  <a:avLst/>
                  <a:gdLst/>
                  <a:ahLst/>
                  <a:cxnLst>
                    <a:cxn ang="0">
                      <a:pos x="8" y="0"/>
                    </a:cxn>
                    <a:cxn ang="0">
                      <a:pos x="8" y="0"/>
                    </a:cxn>
                    <a:cxn ang="0">
                      <a:pos x="4" y="0"/>
                    </a:cxn>
                    <a:cxn ang="0">
                      <a:pos x="4" y="4"/>
                    </a:cxn>
                    <a:cxn ang="0">
                      <a:pos x="4" y="7"/>
                    </a:cxn>
                    <a:cxn ang="0">
                      <a:pos x="0" y="7"/>
                    </a:cxn>
                    <a:cxn ang="0">
                      <a:pos x="4" y="7"/>
                    </a:cxn>
                    <a:cxn ang="0">
                      <a:pos x="4" y="7"/>
                    </a:cxn>
                    <a:cxn ang="0">
                      <a:pos x="4" y="4"/>
                    </a:cxn>
                    <a:cxn ang="0">
                      <a:pos x="8" y="4"/>
                    </a:cxn>
                    <a:cxn ang="0">
                      <a:pos x="8" y="0"/>
                    </a:cxn>
                    <a:cxn ang="0">
                      <a:pos x="8" y="0"/>
                    </a:cxn>
                    <a:cxn ang="0">
                      <a:pos x="8" y="0"/>
                    </a:cxn>
                    <a:cxn ang="0">
                      <a:pos x="8" y="0"/>
                    </a:cxn>
                    <a:cxn ang="0">
                      <a:pos x="8" y="0"/>
                    </a:cxn>
                  </a:cxnLst>
                  <a:rect l="0" t="0" r="r" b="b"/>
                  <a:pathLst>
                    <a:path w="8" h="7">
                      <a:moveTo>
                        <a:pt x="8" y="0"/>
                      </a:moveTo>
                      <a:lnTo>
                        <a:pt x="8" y="0"/>
                      </a:lnTo>
                      <a:lnTo>
                        <a:pt x="4" y="0"/>
                      </a:lnTo>
                      <a:lnTo>
                        <a:pt x="4" y="4"/>
                      </a:lnTo>
                      <a:lnTo>
                        <a:pt x="4" y="7"/>
                      </a:lnTo>
                      <a:lnTo>
                        <a:pt x="0" y="7"/>
                      </a:lnTo>
                      <a:lnTo>
                        <a:pt x="4" y="7"/>
                      </a:lnTo>
                      <a:lnTo>
                        <a:pt x="4" y="7"/>
                      </a:lnTo>
                      <a:lnTo>
                        <a:pt x="4" y="4"/>
                      </a:lnTo>
                      <a:lnTo>
                        <a:pt x="8" y="4"/>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8550" name="Freeform 454"/>
                <p:cNvSpPr>
                  <a:spLocks noChangeAspect="1"/>
                </p:cNvSpPr>
                <p:nvPr/>
              </p:nvSpPr>
              <p:spPr bwMode="auto">
                <a:xfrm>
                  <a:off x="488" y="2486"/>
                  <a:ext cx="335" cy="167"/>
                </a:xfrm>
                <a:custGeom>
                  <a:avLst/>
                  <a:gdLst/>
                  <a:ahLst/>
                  <a:cxnLst>
                    <a:cxn ang="0">
                      <a:pos x="335" y="0"/>
                    </a:cxn>
                    <a:cxn ang="0">
                      <a:pos x="335" y="0"/>
                    </a:cxn>
                    <a:cxn ang="0">
                      <a:pos x="0" y="167"/>
                    </a:cxn>
                    <a:cxn ang="0">
                      <a:pos x="0" y="167"/>
                    </a:cxn>
                    <a:cxn ang="0">
                      <a:pos x="335" y="0"/>
                    </a:cxn>
                    <a:cxn ang="0">
                      <a:pos x="335" y="0"/>
                    </a:cxn>
                    <a:cxn ang="0">
                      <a:pos x="335" y="0"/>
                    </a:cxn>
                    <a:cxn ang="0">
                      <a:pos x="335" y="0"/>
                    </a:cxn>
                    <a:cxn ang="0">
                      <a:pos x="335" y="0"/>
                    </a:cxn>
                    <a:cxn ang="0">
                      <a:pos x="335" y="0"/>
                    </a:cxn>
                    <a:cxn ang="0">
                      <a:pos x="335" y="0"/>
                    </a:cxn>
                    <a:cxn ang="0">
                      <a:pos x="335" y="0"/>
                    </a:cxn>
                  </a:cxnLst>
                  <a:rect l="0" t="0" r="r" b="b"/>
                  <a:pathLst>
                    <a:path w="335" h="167">
                      <a:moveTo>
                        <a:pt x="335" y="0"/>
                      </a:moveTo>
                      <a:lnTo>
                        <a:pt x="335" y="0"/>
                      </a:lnTo>
                      <a:lnTo>
                        <a:pt x="0" y="167"/>
                      </a:lnTo>
                      <a:lnTo>
                        <a:pt x="0" y="167"/>
                      </a:lnTo>
                      <a:lnTo>
                        <a:pt x="335" y="0"/>
                      </a:lnTo>
                      <a:lnTo>
                        <a:pt x="335" y="0"/>
                      </a:lnTo>
                      <a:lnTo>
                        <a:pt x="335" y="0"/>
                      </a:lnTo>
                      <a:lnTo>
                        <a:pt x="335" y="0"/>
                      </a:lnTo>
                      <a:lnTo>
                        <a:pt x="335" y="0"/>
                      </a:lnTo>
                      <a:lnTo>
                        <a:pt x="335" y="0"/>
                      </a:lnTo>
                      <a:lnTo>
                        <a:pt x="335" y="0"/>
                      </a:lnTo>
                      <a:lnTo>
                        <a:pt x="335" y="0"/>
                      </a:lnTo>
                      <a:close/>
                    </a:path>
                  </a:pathLst>
                </a:custGeom>
                <a:solidFill>
                  <a:srgbClr val="000000"/>
                </a:solidFill>
                <a:ln w="9525">
                  <a:noFill/>
                  <a:round/>
                  <a:headEnd/>
                  <a:tailEnd/>
                </a:ln>
              </p:spPr>
              <p:txBody>
                <a:bodyPr/>
                <a:lstStyle/>
                <a:p>
                  <a:endParaRPr lang="en-US"/>
                </a:p>
              </p:txBody>
            </p:sp>
            <p:sp>
              <p:nvSpPr>
                <p:cNvPr id="388551" name="Freeform 455"/>
                <p:cNvSpPr>
                  <a:spLocks noChangeAspect="1"/>
                </p:cNvSpPr>
                <p:nvPr/>
              </p:nvSpPr>
              <p:spPr bwMode="auto">
                <a:xfrm>
                  <a:off x="823" y="2486"/>
                  <a:ext cx="523" cy="87"/>
                </a:xfrm>
                <a:custGeom>
                  <a:avLst/>
                  <a:gdLst/>
                  <a:ahLst/>
                  <a:cxnLst>
                    <a:cxn ang="0">
                      <a:pos x="519" y="83"/>
                    </a:cxn>
                    <a:cxn ang="0">
                      <a:pos x="519" y="83"/>
                    </a:cxn>
                    <a:cxn ang="0">
                      <a:pos x="0" y="0"/>
                    </a:cxn>
                    <a:cxn ang="0">
                      <a:pos x="0" y="0"/>
                    </a:cxn>
                    <a:cxn ang="0">
                      <a:pos x="519" y="87"/>
                    </a:cxn>
                    <a:cxn ang="0">
                      <a:pos x="519" y="87"/>
                    </a:cxn>
                    <a:cxn ang="0">
                      <a:pos x="519" y="87"/>
                    </a:cxn>
                    <a:cxn ang="0">
                      <a:pos x="523" y="87"/>
                    </a:cxn>
                    <a:cxn ang="0">
                      <a:pos x="523" y="83"/>
                    </a:cxn>
                    <a:cxn ang="0">
                      <a:pos x="523" y="83"/>
                    </a:cxn>
                    <a:cxn ang="0">
                      <a:pos x="519" y="83"/>
                    </a:cxn>
                    <a:cxn ang="0">
                      <a:pos x="519" y="83"/>
                    </a:cxn>
                  </a:cxnLst>
                  <a:rect l="0" t="0" r="r" b="b"/>
                  <a:pathLst>
                    <a:path w="523" h="87">
                      <a:moveTo>
                        <a:pt x="519" y="83"/>
                      </a:moveTo>
                      <a:lnTo>
                        <a:pt x="519" y="83"/>
                      </a:lnTo>
                      <a:lnTo>
                        <a:pt x="0" y="0"/>
                      </a:lnTo>
                      <a:lnTo>
                        <a:pt x="0" y="0"/>
                      </a:lnTo>
                      <a:lnTo>
                        <a:pt x="519" y="87"/>
                      </a:lnTo>
                      <a:lnTo>
                        <a:pt x="519" y="87"/>
                      </a:lnTo>
                      <a:lnTo>
                        <a:pt x="519" y="87"/>
                      </a:lnTo>
                      <a:lnTo>
                        <a:pt x="523" y="87"/>
                      </a:lnTo>
                      <a:lnTo>
                        <a:pt x="523" y="83"/>
                      </a:lnTo>
                      <a:lnTo>
                        <a:pt x="523" y="83"/>
                      </a:lnTo>
                      <a:lnTo>
                        <a:pt x="519" y="83"/>
                      </a:lnTo>
                      <a:lnTo>
                        <a:pt x="519" y="83"/>
                      </a:lnTo>
                      <a:close/>
                    </a:path>
                  </a:pathLst>
                </a:custGeom>
                <a:solidFill>
                  <a:srgbClr val="000000"/>
                </a:solidFill>
                <a:ln w="9525">
                  <a:noFill/>
                  <a:round/>
                  <a:headEnd/>
                  <a:tailEnd/>
                </a:ln>
              </p:spPr>
              <p:txBody>
                <a:bodyPr/>
                <a:lstStyle/>
                <a:p>
                  <a:endParaRPr lang="en-US"/>
                </a:p>
              </p:txBody>
            </p:sp>
            <p:sp>
              <p:nvSpPr>
                <p:cNvPr id="388552" name="Freeform 456"/>
                <p:cNvSpPr>
                  <a:spLocks noChangeAspect="1"/>
                </p:cNvSpPr>
                <p:nvPr/>
              </p:nvSpPr>
              <p:spPr bwMode="auto">
                <a:xfrm>
                  <a:off x="1342" y="2573"/>
                  <a:ext cx="4" cy="4"/>
                </a:xfrm>
                <a:custGeom>
                  <a:avLst/>
                  <a:gdLst/>
                  <a:ahLst/>
                  <a:cxnLst>
                    <a:cxn ang="0">
                      <a:pos x="4" y="4"/>
                    </a:cxn>
                    <a:cxn ang="0">
                      <a:pos x="4" y="4"/>
                    </a:cxn>
                    <a:cxn ang="0">
                      <a:pos x="4" y="4"/>
                    </a:cxn>
                    <a:cxn ang="0">
                      <a:pos x="4" y="0"/>
                    </a:cxn>
                    <a:cxn ang="0">
                      <a:pos x="4" y="0"/>
                    </a:cxn>
                    <a:cxn ang="0">
                      <a:pos x="0" y="0"/>
                    </a:cxn>
                    <a:cxn ang="0">
                      <a:pos x="0" y="0"/>
                    </a:cxn>
                    <a:cxn ang="0">
                      <a:pos x="0" y="0"/>
                    </a:cxn>
                    <a:cxn ang="0">
                      <a:pos x="4" y="0"/>
                    </a:cxn>
                    <a:cxn ang="0">
                      <a:pos x="4" y="4"/>
                    </a:cxn>
                    <a:cxn ang="0">
                      <a:pos x="4" y="4"/>
                    </a:cxn>
                    <a:cxn ang="0">
                      <a:pos x="4" y="4"/>
                    </a:cxn>
                    <a:cxn ang="0">
                      <a:pos x="4" y="4"/>
                    </a:cxn>
                    <a:cxn ang="0">
                      <a:pos x="4" y="4"/>
                    </a:cxn>
                    <a:cxn ang="0">
                      <a:pos x="4" y="4"/>
                    </a:cxn>
                  </a:cxnLst>
                  <a:rect l="0" t="0" r="r" b="b"/>
                  <a:pathLst>
                    <a:path w="4" h="4">
                      <a:moveTo>
                        <a:pt x="4" y="4"/>
                      </a:moveTo>
                      <a:lnTo>
                        <a:pt x="4" y="4"/>
                      </a:lnTo>
                      <a:lnTo>
                        <a:pt x="4" y="4"/>
                      </a:lnTo>
                      <a:lnTo>
                        <a:pt x="4" y="0"/>
                      </a:lnTo>
                      <a:lnTo>
                        <a:pt x="4" y="0"/>
                      </a:lnTo>
                      <a:lnTo>
                        <a:pt x="0" y="0"/>
                      </a:lnTo>
                      <a:lnTo>
                        <a:pt x="0" y="0"/>
                      </a:lnTo>
                      <a:lnTo>
                        <a:pt x="0" y="0"/>
                      </a:lnTo>
                      <a:lnTo>
                        <a:pt x="4" y="0"/>
                      </a:lnTo>
                      <a:lnTo>
                        <a:pt x="4" y="4"/>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88553" name="Freeform 457"/>
                <p:cNvSpPr>
                  <a:spLocks noChangeAspect="1"/>
                </p:cNvSpPr>
                <p:nvPr/>
              </p:nvSpPr>
              <p:spPr bwMode="auto">
                <a:xfrm>
                  <a:off x="1346" y="2577"/>
                  <a:ext cx="1" cy="243"/>
                </a:xfrm>
                <a:custGeom>
                  <a:avLst/>
                  <a:gdLst/>
                  <a:ahLst/>
                  <a:cxnLst>
                    <a:cxn ang="0">
                      <a:pos x="0" y="243"/>
                    </a:cxn>
                    <a:cxn ang="0">
                      <a:pos x="0" y="243"/>
                    </a:cxn>
                    <a:cxn ang="0">
                      <a:pos x="0" y="0"/>
                    </a:cxn>
                    <a:cxn ang="0">
                      <a:pos x="0" y="0"/>
                    </a:cxn>
                    <a:cxn ang="0">
                      <a:pos x="0" y="243"/>
                    </a:cxn>
                    <a:cxn ang="0">
                      <a:pos x="0" y="243"/>
                    </a:cxn>
                    <a:cxn ang="0">
                      <a:pos x="0" y="243"/>
                    </a:cxn>
                    <a:cxn ang="0">
                      <a:pos x="0" y="243"/>
                    </a:cxn>
                    <a:cxn ang="0">
                      <a:pos x="0" y="243"/>
                    </a:cxn>
                  </a:cxnLst>
                  <a:rect l="0" t="0" r="r" b="b"/>
                  <a:pathLst>
                    <a:path h="243">
                      <a:moveTo>
                        <a:pt x="0" y="243"/>
                      </a:moveTo>
                      <a:lnTo>
                        <a:pt x="0" y="243"/>
                      </a:lnTo>
                      <a:lnTo>
                        <a:pt x="0" y="0"/>
                      </a:lnTo>
                      <a:lnTo>
                        <a:pt x="0" y="0"/>
                      </a:lnTo>
                      <a:lnTo>
                        <a:pt x="0" y="243"/>
                      </a:lnTo>
                      <a:lnTo>
                        <a:pt x="0" y="243"/>
                      </a:lnTo>
                      <a:lnTo>
                        <a:pt x="0" y="243"/>
                      </a:lnTo>
                      <a:lnTo>
                        <a:pt x="0" y="243"/>
                      </a:lnTo>
                      <a:lnTo>
                        <a:pt x="0" y="243"/>
                      </a:lnTo>
                      <a:close/>
                    </a:path>
                  </a:pathLst>
                </a:custGeom>
                <a:solidFill>
                  <a:srgbClr val="000000"/>
                </a:solidFill>
                <a:ln w="9525">
                  <a:noFill/>
                  <a:round/>
                  <a:headEnd/>
                  <a:tailEnd/>
                </a:ln>
              </p:spPr>
              <p:txBody>
                <a:bodyPr/>
                <a:lstStyle/>
                <a:p>
                  <a:endParaRPr lang="en-US"/>
                </a:p>
              </p:txBody>
            </p:sp>
            <p:sp>
              <p:nvSpPr>
                <p:cNvPr id="388554" name="Freeform 458"/>
                <p:cNvSpPr>
                  <a:spLocks noChangeAspect="1"/>
                </p:cNvSpPr>
                <p:nvPr/>
              </p:nvSpPr>
              <p:spPr bwMode="auto">
                <a:xfrm>
                  <a:off x="1342" y="2820"/>
                  <a:ext cx="4" cy="11"/>
                </a:xfrm>
                <a:custGeom>
                  <a:avLst/>
                  <a:gdLst/>
                  <a:ahLst/>
                  <a:cxnLst>
                    <a:cxn ang="0">
                      <a:pos x="4" y="11"/>
                    </a:cxn>
                    <a:cxn ang="0">
                      <a:pos x="0" y="11"/>
                    </a:cxn>
                    <a:cxn ang="0">
                      <a:pos x="4" y="7"/>
                    </a:cxn>
                    <a:cxn ang="0">
                      <a:pos x="4" y="7"/>
                    </a:cxn>
                    <a:cxn ang="0">
                      <a:pos x="4" y="4"/>
                    </a:cxn>
                    <a:cxn ang="0">
                      <a:pos x="4" y="0"/>
                    </a:cxn>
                    <a:cxn ang="0">
                      <a:pos x="4" y="0"/>
                    </a:cxn>
                    <a:cxn ang="0">
                      <a:pos x="4" y="4"/>
                    </a:cxn>
                    <a:cxn ang="0">
                      <a:pos x="4" y="7"/>
                    </a:cxn>
                    <a:cxn ang="0">
                      <a:pos x="0" y="7"/>
                    </a:cxn>
                    <a:cxn ang="0">
                      <a:pos x="0" y="11"/>
                    </a:cxn>
                    <a:cxn ang="0">
                      <a:pos x="0" y="11"/>
                    </a:cxn>
                    <a:cxn ang="0">
                      <a:pos x="0" y="11"/>
                    </a:cxn>
                    <a:cxn ang="0">
                      <a:pos x="0" y="11"/>
                    </a:cxn>
                    <a:cxn ang="0">
                      <a:pos x="0" y="11"/>
                    </a:cxn>
                    <a:cxn ang="0">
                      <a:pos x="0" y="11"/>
                    </a:cxn>
                    <a:cxn ang="0">
                      <a:pos x="0" y="11"/>
                    </a:cxn>
                    <a:cxn ang="0">
                      <a:pos x="4" y="11"/>
                    </a:cxn>
                  </a:cxnLst>
                  <a:rect l="0" t="0" r="r" b="b"/>
                  <a:pathLst>
                    <a:path w="4" h="11">
                      <a:moveTo>
                        <a:pt x="4" y="11"/>
                      </a:moveTo>
                      <a:lnTo>
                        <a:pt x="0" y="11"/>
                      </a:lnTo>
                      <a:lnTo>
                        <a:pt x="4" y="7"/>
                      </a:lnTo>
                      <a:lnTo>
                        <a:pt x="4" y="7"/>
                      </a:lnTo>
                      <a:lnTo>
                        <a:pt x="4" y="4"/>
                      </a:lnTo>
                      <a:lnTo>
                        <a:pt x="4" y="0"/>
                      </a:lnTo>
                      <a:lnTo>
                        <a:pt x="4" y="0"/>
                      </a:lnTo>
                      <a:lnTo>
                        <a:pt x="4" y="4"/>
                      </a:lnTo>
                      <a:lnTo>
                        <a:pt x="4" y="7"/>
                      </a:lnTo>
                      <a:lnTo>
                        <a:pt x="0" y="7"/>
                      </a:lnTo>
                      <a:lnTo>
                        <a:pt x="0" y="11"/>
                      </a:lnTo>
                      <a:lnTo>
                        <a:pt x="0" y="11"/>
                      </a:lnTo>
                      <a:lnTo>
                        <a:pt x="0" y="11"/>
                      </a:lnTo>
                      <a:lnTo>
                        <a:pt x="0" y="11"/>
                      </a:lnTo>
                      <a:lnTo>
                        <a:pt x="0" y="11"/>
                      </a:lnTo>
                      <a:lnTo>
                        <a:pt x="0" y="11"/>
                      </a:lnTo>
                      <a:lnTo>
                        <a:pt x="0" y="11"/>
                      </a:lnTo>
                      <a:lnTo>
                        <a:pt x="4" y="11"/>
                      </a:lnTo>
                      <a:close/>
                    </a:path>
                  </a:pathLst>
                </a:custGeom>
                <a:solidFill>
                  <a:srgbClr val="000000"/>
                </a:solidFill>
                <a:ln w="9525">
                  <a:noFill/>
                  <a:round/>
                  <a:headEnd/>
                  <a:tailEnd/>
                </a:ln>
              </p:spPr>
              <p:txBody>
                <a:bodyPr/>
                <a:lstStyle/>
                <a:p>
                  <a:endParaRPr lang="en-US"/>
                </a:p>
              </p:txBody>
            </p:sp>
            <p:sp>
              <p:nvSpPr>
                <p:cNvPr id="388555" name="Freeform 459"/>
                <p:cNvSpPr>
                  <a:spLocks noChangeAspect="1"/>
                </p:cNvSpPr>
                <p:nvPr/>
              </p:nvSpPr>
              <p:spPr bwMode="auto">
                <a:xfrm>
                  <a:off x="1342" y="2831"/>
                  <a:ext cx="4" cy="23"/>
                </a:xfrm>
                <a:custGeom>
                  <a:avLst/>
                  <a:gdLst/>
                  <a:ahLst/>
                  <a:cxnLst>
                    <a:cxn ang="0">
                      <a:pos x="0" y="23"/>
                    </a:cxn>
                    <a:cxn ang="0">
                      <a:pos x="4" y="23"/>
                    </a:cxn>
                    <a:cxn ang="0">
                      <a:pos x="4" y="0"/>
                    </a:cxn>
                    <a:cxn ang="0">
                      <a:pos x="0" y="0"/>
                    </a:cxn>
                    <a:cxn ang="0">
                      <a:pos x="0" y="23"/>
                    </a:cxn>
                    <a:cxn ang="0">
                      <a:pos x="0" y="23"/>
                    </a:cxn>
                    <a:cxn ang="0">
                      <a:pos x="0" y="23"/>
                    </a:cxn>
                    <a:cxn ang="0">
                      <a:pos x="0" y="23"/>
                    </a:cxn>
                    <a:cxn ang="0">
                      <a:pos x="0" y="23"/>
                    </a:cxn>
                    <a:cxn ang="0">
                      <a:pos x="0" y="23"/>
                    </a:cxn>
                    <a:cxn ang="0">
                      <a:pos x="4" y="23"/>
                    </a:cxn>
                    <a:cxn ang="0">
                      <a:pos x="0" y="23"/>
                    </a:cxn>
                  </a:cxnLst>
                  <a:rect l="0" t="0" r="r" b="b"/>
                  <a:pathLst>
                    <a:path w="4" h="23">
                      <a:moveTo>
                        <a:pt x="0" y="23"/>
                      </a:moveTo>
                      <a:lnTo>
                        <a:pt x="4" y="23"/>
                      </a:lnTo>
                      <a:lnTo>
                        <a:pt x="4" y="0"/>
                      </a:lnTo>
                      <a:lnTo>
                        <a:pt x="0" y="0"/>
                      </a:lnTo>
                      <a:lnTo>
                        <a:pt x="0" y="23"/>
                      </a:lnTo>
                      <a:lnTo>
                        <a:pt x="0" y="23"/>
                      </a:lnTo>
                      <a:lnTo>
                        <a:pt x="0" y="23"/>
                      </a:lnTo>
                      <a:lnTo>
                        <a:pt x="0" y="23"/>
                      </a:lnTo>
                      <a:lnTo>
                        <a:pt x="0" y="23"/>
                      </a:lnTo>
                      <a:lnTo>
                        <a:pt x="0" y="23"/>
                      </a:lnTo>
                      <a:lnTo>
                        <a:pt x="4" y="23"/>
                      </a:lnTo>
                      <a:lnTo>
                        <a:pt x="0" y="23"/>
                      </a:lnTo>
                      <a:close/>
                    </a:path>
                  </a:pathLst>
                </a:custGeom>
                <a:solidFill>
                  <a:srgbClr val="000000"/>
                </a:solidFill>
                <a:ln w="9525">
                  <a:noFill/>
                  <a:round/>
                  <a:headEnd/>
                  <a:tailEnd/>
                </a:ln>
              </p:spPr>
              <p:txBody>
                <a:bodyPr/>
                <a:lstStyle/>
                <a:p>
                  <a:endParaRPr lang="en-US"/>
                </a:p>
              </p:txBody>
            </p:sp>
            <p:sp>
              <p:nvSpPr>
                <p:cNvPr id="388556" name="Freeform 460"/>
                <p:cNvSpPr>
                  <a:spLocks noChangeAspect="1"/>
                </p:cNvSpPr>
                <p:nvPr/>
              </p:nvSpPr>
              <p:spPr bwMode="auto">
                <a:xfrm>
                  <a:off x="1063" y="2850"/>
                  <a:ext cx="283" cy="213"/>
                </a:xfrm>
                <a:custGeom>
                  <a:avLst/>
                  <a:gdLst/>
                  <a:ahLst/>
                  <a:cxnLst>
                    <a:cxn ang="0">
                      <a:pos x="0" y="213"/>
                    </a:cxn>
                    <a:cxn ang="0">
                      <a:pos x="0" y="213"/>
                    </a:cxn>
                    <a:cxn ang="0">
                      <a:pos x="283" y="4"/>
                    </a:cxn>
                    <a:cxn ang="0">
                      <a:pos x="279" y="0"/>
                    </a:cxn>
                    <a:cxn ang="0">
                      <a:pos x="0" y="213"/>
                    </a:cxn>
                    <a:cxn ang="0">
                      <a:pos x="0" y="213"/>
                    </a:cxn>
                    <a:cxn ang="0">
                      <a:pos x="0" y="213"/>
                    </a:cxn>
                    <a:cxn ang="0">
                      <a:pos x="0" y="213"/>
                    </a:cxn>
                    <a:cxn ang="0">
                      <a:pos x="0" y="213"/>
                    </a:cxn>
                    <a:cxn ang="0">
                      <a:pos x="0" y="213"/>
                    </a:cxn>
                    <a:cxn ang="0">
                      <a:pos x="0" y="213"/>
                    </a:cxn>
                    <a:cxn ang="0">
                      <a:pos x="0" y="213"/>
                    </a:cxn>
                  </a:cxnLst>
                  <a:rect l="0" t="0" r="r" b="b"/>
                  <a:pathLst>
                    <a:path w="283" h="213">
                      <a:moveTo>
                        <a:pt x="0" y="213"/>
                      </a:moveTo>
                      <a:lnTo>
                        <a:pt x="0" y="213"/>
                      </a:lnTo>
                      <a:lnTo>
                        <a:pt x="283" y="4"/>
                      </a:lnTo>
                      <a:lnTo>
                        <a:pt x="279" y="0"/>
                      </a:lnTo>
                      <a:lnTo>
                        <a:pt x="0" y="213"/>
                      </a:lnTo>
                      <a:lnTo>
                        <a:pt x="0" y="213"/>
                      </a:lnTo>
                      <a:lnTo>
                        <a:pt x="0" y="213"/>
                      </a:lnTo>
                      <a:lnTo>
                        <a:pt x="0" y="213"/>
                      </a:lnTo>
                      <a:lnTo>
                        <a:pt x="0" y="213"/>
                      </a:lnTo>
                      <a:lnTo>
                        <a:pt x="0" y="213"/>
                      </a:lnTo>
                      <a:lnTo>
                        <a:pt x="0" y="213"/>
                      </a:lnTo>
                      <a:lnTo>
                        <a:pt x="0" y="213"/>
                      </a:lnTo>
                      <a:close/>
                    </a:path>
                  </a:pathLst>
                </a:custGeom>
                <a:solidFill>
                  <a:srgbClr val="000000"/>
                </a:solidFill>
                <a:ln w="9525">
                  <a:noFill/>
                  <a:round/>
                  <a:headEnd/>
                  <a:tailEnd/>
                </a:ln>
              </p:spPr>
              <p:txBody>
                <a:bodyPr/>
                <a:lstStyle/>
                <a:p>
                  <a:endParaRPr lang="en-US"/>
                </a:p>
              </p:txBody>
            </p:sp>
            <p:sp>
              <p:nvSpPr>
                <p:cNvPr id="388557" name="Freeform 461"/>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close/>
                    </a:path>
                  </a:pathLst>
                </a:custGeom>
                <a:solidFill>
                  <a:srgbClr val="000000"/>
                </a:solidFill>
                <a:ln w="9525">
                  <a:noFill/>
                  <a:round/>
                  <a:headEnd/>
                  <a:tailEnd/>
                </a:ln>
              </p:spPr>
              <p:txBody>
                <a:bodyPr/>
                <a:lstStyle/>
                <a:p>
                  <a:endParaRPr lang="en-US"/>
                </a:p>
              </p:txBody>
            </p:sp>
            <p:sp>
              <p:nvSpPr>
                <p:cNvPr id="388558" name="Freeform 462"/>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path>
                  </a:pathLst>
                </a:custGeom>
                <a:noFill/>
                <a:ln w="6350">
                  <a:solidFill>
                    <a:srgbClr val="000000"/>
                  </a:solidFill>
                  <a:prstDash val="solid"/>
                  <a:round/>
                  <a:headEnd/>
                  <a:tailEnd/>
                </a:ln>
              </p:spPr>
              <p:txBody>
                <a:bodyPr/>
                <a:lstStyle/>
                <a:p>
                  <a:endParaRPr lang="en-US"/>
                </a:p>
              </p:txBody>
            </p:sp>
            <p:sp>
              <p:nvSpPr>
                <p:cNvPr id="388559" name="Freeform 463"/>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close/>
                    </a:path>
                  </a:pathLst>
                </a:custGeom>
                <a:solidFill>
                  <a:srgbClr val="FFE5CC"/>
                </a:solidFill>
                <a:ln w="9525">
                  <a:noFill/>
                  <a:round/>
                  <a:headEnd/>
                  <a:tailEnd/>
                </a:ln>
              </p:spPr>
              <p:txBody>
                <a:bodyPr/>
                <a:lstStyle/>
                <a:p>
                  <a:endParaRPr lang="en-US"/>
                </a:p>
              </p:txBody>
            </p:sp>
            <p:sp>
              <p:nvSpPr>
                <p:cNvPr id="388560" name="Freeform 464"/>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path>
                  </a:pathLst>
                </a:custGeom>
                <a:noFill/>
                <a:ln w="6350">
                  <a:solidFill>
                    <a:srgbClr val="000000"/>
                  </a:solidFill>
                  <a:prstDash val="solid"/>
                  <a:round/>
                  <a:headEnd/>
                  <a:tailEnd/>
                </a:ln>
              </p:spPr>
              <p:txBody>
                <a:bodyPr/>
                <a:lstStyle/>
                <a:p>
                  <a:endParaRPr lang="en-US"/>
                </a:p>
              </p:txBody>
            </p:sp>
            <p:sp>
              <p:nvSpPr>
                <p:cNvPr id="388561" name="Freeform 465"/>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close/>
                    </a:path>
                  </a:pathLst>
                </a:custGeom>
                <a:solidFill>
                  <a:srgbClr val="F7F7E0"/>
                </a:solidFill>
                <a:ln w="9525">
                  <a:noFill/>
                  <a:round/>
                  <a:headEnd/>
                  <a:tailEnd/>
                </a:ln>
              </p:spPr>
              <p:txBody>
                <a:bodyPr/>
                <a:lstStyle/>
                <a:p>
                  <a:endParaRPr lang="en-US"/>
                </a:p>
              </p:txBody>
            </p:sp>
            <p:sp>
              <p:nvSpPr>
                <p:cNvPr id="388562" name="Freeform 466"/>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path>
                  </a:pathLst>
                </a:custGeom>
                <a:noFill/>
                <a:ln w="6350">
                  <a:solidFill>
                    <a:srgbClr val="000000"/>
                  </a:solidFill>
                  <a:prstDash val="solid"/>
                  <a:round/>
                  <a:headEnd/>
                  <a:tailEnd/>
                </a:ln>
              </p:spPr>
              <p:txBody>
                <a:bodyPr/>
                <a:lstStyle/>
                <a:p>
                  <a:endParaRPr lang="en-US"/>
                </a:p>
              </p:txBody>
            </p:sp>
            <p:sp>
              <p:nvSpPr>
                <p:cNvPr id="388563" name="Freeform 467"/>
                <p:cNvSpPr>
                  <a:spLocks noChangeAspect="1"/>
                </p:cNvSpPr>
                <p:nvPr/>
              </p:nvSpPr>
              <p:spPr bwMode="auto">
                <a:xfrm>
                  <a:off x="1063" y="2816"/>
                  <a:ext cx="283" cy="213"/>
                </a:xfrm>
                <a:custGeom>
                  <a:avLst/>
                  <a:gdLst/>
                  <a:ahLst/>
                  <a:cxnLst>
                    <a:cxn ang="0">
                      <a:pos x="279" y="0"/>
                    </a:cxn>
                    <a:cxn ang="0">
                      <a:pos x="283" y="0"/>
                    </a:cxn>
                    <a:cxn ang="0">
                      <a:pos x="0" y="209"/>
                    </a:cxn>
                    <a:cxn ang="0">
                      <a:pos x="0" y="213"/>
                    </a:cxn>
                    <a:cxn ang="0">
                      <a:pos x="283" y="0"/>
                    </a:cxn>
                    <a:cxn ang="0">
                      <a:pos x="283" y="0"/>
                    </a:cxn>
                    <a:cxn ang="0">
                      <a:pos x="283" y="0"/>
                    </a:cxn>
                    <a:cxn ang="0">
                      <a:pos x="283" y="0"/>
                    </a:cxn>
                    <a:cxn ang="0">
                      <a:pos x="283" y="0"/>
                    </a:cxn>
                    <a:cxn ang="0">
                      <a:pos x="283" y="0"/>
                    </a:cxn>
                    <a:cxn ang="0">
                      <a:pos x="283" y="0"/>
                    </a:cxn>
                    <a:cxn ang="0">
                      <a:pos x="279" y="0"/>
                    </a:cxn>
                  </a:cxnLst>
                  <a:rect l="0" t="0" r="r" b="b"/>
                  <a:pathLst>
                    <a:path w="283" h="213">
                      <a:moveTo>
                        <a:pt x="279" y="0"/>
                      </a:moveTo>
                      <a:lnTo>
                        <a:pt x="283" y="0"/>
                      </a:lnTo>
                      <a:lnTo>
                        <a:pt x="0" y="209"/>
                      </a:lnTo>
                      <a:lnTo>
                        <a:pt x="0" y="213"/>
                      </a:lnTo>
                      <a:lnTo>
                        <a:pt x="283" y="0"/>
                      </a:lnTo>
                      <a:lnTo>
                        <a:pt x="283" y="0"/>
                      </a:lnTo>
                      <a:lnTo>
                        <a:pt x="283" y="0"/>
                      </a:lnTo>
                      <a:lnTo>
                        <a:pt x="283" y="0"/>
                      </a:lnTo>
                      <a:lnTo>
                        <a:pt x="283" y="0"/>
                      </a:lnTo>
                      <a:lnTo>
                        <a:pt x="283" y="0"/>
                      </a:lnTo>
                      <a:lnTo>
                        <a:pt x="283" y="0"/>
                      </a:lnTo>
                      <a:lnTo>
                        <a:pt x="279" y="0"/>
                      </a:lnTo>
                      <a:close/>
                    </a:path>
                  </a:pathLst>
                </a:custGeom>
                <a:solidFill>
                  <a:srgbClr val="7F7F7F"/>
                </a:solidFill>
                <a:ln w="9525">
                  <a:noFill/>
                  <a:round/>
                  <a:headEnd/>
                  <a:tailEnd/>
                </a:ln>
              </p:spPr>
              <p:txBody>
                <a:bodyPr/>
                <a:lstStyle/>
                <a:p>
                  <a:endParaRPr lang="en-US"/>
                </a:p>
              </p:txBody>
            </p:sp>
            <p:sp>
              <p:nvSpPr>
                <p:cNvPr id="388564" name="Freeform 468"/>
                <p:cNvSpPr>
                  <a:spLocks noChangeAspect="1"/>
                </p:cNvSpPr>
                <p:nvPr/>
              </p:nvSpPr>
              <p:spPr bwMode="auto">
                <a:xfrm>
                  <a:off x="1342" y="2801"/>
                  <a:ext cx="4" cy="15"/>
                </a:xfrm>
                <a:custGeom>
                  <a:avLst/>
                  <a:gdLst/>
                  <a:ahLst/>
                  <a:cxnLst>
                    <a:cxn ang="0">
                      <a:pos x="0" y="4"/>
                    </a:cxn>
                    <a:cxn ang="0">
                      <a:pos x="0" y="4"/>
                    </a:cxn>
                    <a:cxn ang="0">
                      <a:pos x="0" y="15"/>
                    </a:cxn>
                    <a:cxn ang="0">
                      <a:pos x="4" y="15"/>
                    </a:cxn>
                    <a:cxn ang="0">
                      <a:pos x="4" y="4"/>
                    </a:cxn>
                    <a:cxn ang="0">
                      <a:pos x="0" y="0"/>
                    </a:cxn>
                    <a:cxn ang="0">
                      <a:pos x="4" y="4"/>
                    </a:cxn>
                    <a:cxn ang="0">
                      <a:pos x="4" y="4"/>
                    </a:cxn>
                    <a:cxn ang="0">
                      <a:pos x="0" y="0"/>
                    </a:cxn>
                    <a:cxn ang="0">
                      <a:pos x="0" y="4"/>
                    </a:cxn>
                    <a:cxn ang="0">
                      <a:pos x="0" y="4"/>
                    </a:cxn>
                    <a:cxn ang="0">
                      <a:pos x="0" y="4"/>
                    </a:cxn>
                  </a:cxnLst>
                  <a:rect l="0" t="0" r="r" b="b"/>
                  <a:pathLst>
                    <a:path w="4" h="15">
                      <a:moveTo>
                        <a:pt x="0" y="4"/>
                      </a:moveTo>
                      <a:lnTo>
                        <a:pt x="0" y="4"/>
                      </a:lnTo>
                      <a:lnTo>
                        <a:pt x="0" y="15"/>
                      </a:lnTo>
                      <a:lnTo>
                        <a:pt x="4" y="15"/>
                      </a:lnTo>
                      <a:lnTo>
                        <a:pt x="4" y="4"/>
                      </a:lnTo>
                      <a:lnTo>
                        <a:pt x="0" y="0"/>
                      </a:lnTo>
                      <a:lnTo>
                        <a:pt x="4" y="4"/>
                      </a:lnTo>
                      <a:lnTo>
                        <a:pt x="4" y="4"/>
                      </a:lnTo>
                      <a:lnTo>
                        <a:pt x="0" y="0"/>
                      </a:lnTo>
                      <a:lnTo>
                        <a:pt x="0" y="4"/>
                      </a:lnTo>
                      <a:lnTo>
                        <a:pt x="0" y="4"/>
                      </a:lnTo>
                      <a:lnTo>
                        <a:pt x="0" y="4"/>
                      </a:lnTo>
                      <a:close/>
                    </a:path>
                  </a:pathLst>
                </a:custGeom>
                <a:solidFill>
                  <a:srgbClr val="7F7F7F"/>
                </a:solidFill>
                <a:ln w="9525">
                  <a:noFill/>
                  <a:round/>
                  <a:headEnd/>
                  <a:tailEnd/>
                </a:ln>
              </p:spPr>
              <p:txBody>
                <a:bodyPr/>
                <a:lstStyle/>
                <a:p>
                  <a:endParaRPr lang="en-US"/>
                </a:p>
              </p:txBody>
            </p:sp>
            <p:sp>
              <p:nvSpPr>
                <p:cNvPr id="388565" name="Freeform 469"/>
                <p:cNvSpPr>
                  <a:spLocks noChangeAspect="1"/>
                </p:cNvSpPr>
                <p:nvPr/>
              </p:nvSpPr>
              <p:spPr bwMode="auto">
                <a:xfrm>
                  <a:off x="1063" y="2801"/>
                  <a:ext cx="283" cy="212"/>
                </a:xfrm>
                <a:custGeom>
                  <a:avLst/>
                  <a:gdLst/>
                  <a:ahLst/>
                  <a:cxnLst>
                    <a:cxn ang="0">
                      <a:pos x="4" y="212"/>
                    </a:cxn>
                    <a:cxn ang="0">
                      <a:pos x="0" y="212"/>
                    </a:cxn>
                    <a:cxn ang="0">
                      <a:pos x="283" y="4"/>
                    </a:cxn>
                    <a:cxn ang="0">
                      <a:pos x="283" y="0"/>
                    </a:cxn>
                    <a:cxn ang="0">
                      <a:pos x="0" y="212"/>
                    </a:cxn>
                    <a:cxn ang="0">
                      <a:pos x="0" y="212"/>
                    </a:cxn>
                    <a:cxn ang="0">
                      <a:pos x="0" y="212"/>
                    </a:cxn>
                    <a:cxn ang="0">
                      <a:pos x="0" y="212"/>
                    </a:cxn>
                    <a:cxn ang="0">
                      <a:pos x="0" y="212"/>
                    </a:cxn>
                    <a:cxn ang="0">
                      <a:pos x="0" y="212"/>
                    </a:cxn>
                    <a:cxn ang="0">
                      <a:pos x="0" y="212"/>
                    </a:cxn>
                    <a:cxn ang="0">
                      <a:pos x="4" y="212"/>
                    </a:cxn>
                  </a:cxnLst>
                  <a:rect l="0" t="0" r="r" b="b"/>
                  <a:pathLst>
                    <a:path w="283" h="212">
                      <a:moveTo>
                        <a:pt x="4" y="212"/>
                      </a:moveTo>
                      <a:lnTo>
                        <a:pt x="0" y="212"/>
                      </a:lnTo>
                      <a:lnTo>
                        <a:pt x="283" y="4"/>
                      </a:lnTo>
                      <a:lnTo>
                        <a:pt x="283" y="0"/>
                      </a:lnTo>
                      <a:lnTo>
                        <a:pt x="0" y="212"/>
                      </a:lnTo>
                      <a:lnTo>
                        <a:pt x="0" y="212"/>
                      </a:lnTo>
                      <a:lnTo>
                        <a:pt x="0" y="212"/>
                      </a:lnTo>
                      <a:lnTo>
                        <a:pt x="0" y="212"/>
                      </a:lnTo>
                      <a:lnTo>
                        <a:pt x="0" y="212"/>
                      </a:lnTo>
                      <a:lnTo>
                        <a:pt x="0" y="212"/>
                      </a:lnTo>
                      <a:lnTo>
                        <a:pt x="0" y="212"/>
                      </a:lnTo>
                      <a:lnTo>
                        <a:pt x="4" y="212"/>
                      </a:lnTo>
                      <a:close/>
                    </a:path>
                  </a:pathLst>
                </a:custGeom>
                <a:solidFill>
                  <a:srgbClr val="7F7F7F"/>
                </a:solidFill>
                <a:ln w="9525">
                  <a:noFill/>
                  <a:round/>
                  <a:headEnd/>
                  <a:tailEnd/>
                </a:ln>
              </p:spPr>
              <p:txBody>
                <a:bodyPr/>
                <a:lstStyle/>
                <a:p>
                  <a:endParaRPr lang="en-US"/>
                </a:p>
              </p:txBody>
            </p:sp>
            <p:sp>
              <p:nvSpPr>
                <p:cNvPr id="388566" name="Freeform 470"/>
                <p:cNvSpPr>
                  <a:spLocks noChangeAspect="1"/>
                </p:cNvSpPr>
                <p:nvPr/>
              </p:nvSpPr>
              <p:spPr bwMode="auto">
                <a:xfrm>
                  <a:off x="1063" y="3013"/>
                  <a:ext cx="4" cy="16"/>
                </a:xfrm>
                <a:custGeom>
                  <a:avLst/>
                  <a:gdLst/>
                  <a:ahLst/>
                  <a:cxnLst>
                    <a:cxn ang="0">
                      <a:pos x="4" y="12"/>
                    </a:cxn>
                    <a:cxn ang="0">
                      <a:pos x="4" y="12"/>
                    </a:cxn>
                    <a:cxn ang="0">
                      <a:pos x="4" y="0"/>
                    </a:cxn>
                    <a:cxn ang="0">
                      <a:pos x="0" y="0"/>
                    </a:cxn>
                    <a:cxn ang="0">
                      <a:pos x="0" y="12"/>
                    </a:cxn>
                    <a:cxn ang="0">
                      <a:pos x="4" y="16"/>
                    </a:cxn>
                    <a:cxn ang="0">
                      <a:pos x="0" y="12"/>
                    </a:cxn>
                    <a:cxn ang="0">
                      <a:pos x="0" y="16"/>
                    </a:cxn>
                    <a:cxn ang="0">
                      <a:pos x="4" y="16"/>
                    </a:cxn>
                    <a:cxn ang="0">
                      <a:pos x="4" y="16"/>
                    </a:cxn>
                    <a:cxn ang="0">
                      <a:pos x="4" y="12"/>
                    </a:cxn>
                    <a:cxn ang="0">
                      <a:pos x="4" y="12"/>
                    </a:cxn>
                  </a:cxnLst>
                  <a:rect l="0" t="0" r="r" b="b"/>
                  <a:pathLst>
                    <a:path w="4" h="16">
                      <a:moveTo>
                        <a:pt x="4" y="12"/>
                      </a:moveTo>
                      <a:lnTo>
                        <a:pt x="4" y="12"/>
                      </a:lnTo>
                      <a:lnTo>
                        <a:pt x="4" y="0"/>
                      </a:lnTo>
                      <a:lnTo>
                        <a:pt x="0" y="0"/>
                      </a:lnTo>
                      <a:lnTo>
                        <a:pt x="0" y="12"/>
                      </a:lnTo>
                      <a:lnTo>
                        <a:pt x="4" y="16"/>
                      </a:lnTo>
                      <a:lnTo>
                        <a:pt x="0" y="12"/>
                      </a:lnTo>
                      <a:lnTo>
                        <a:pt x="0" y="16"/>
                      </a:lnTo>
                      <a:lnTo>
                        <a:pt x="4" y="16"/>
                      </a:lnTo>
                      <a:lnTo>
                        <a:pt x="4" y="16"/>
                      </a:lnTo>
                      <a:lnTo>
                        <a:pt x="4" y="12"/>
                      </a:lnTo>
                      <a:lnTo>
                        <a:pt x="4" y="12"/>
                      </a:lnTo>
                      <a:close/>
                    </a:path>
                  </a:pathLst>
                </a:custGeom>
                <a:solidFill>
                  <a:srgbClr val="7F7F7F"/>
                </a:solidFill>
                <a:ln w="9525">
                  <a:noFill/>
                  <a:round/>
                  <a:headEnd/>
                  <a:tailEnd/>
                </a:ln>
              </p:spPr>
              <p:txBody>
                <a:bodyPr/>
                <a:lstStyle/>
                <a:p>
                  <a:endParaRPr lang="en-US"/>
                </a:p>
              </p:txBody>
            </p:sp>
            <p:sp>
              <p:nvSpPr>
                <p:cNvPr id="388567" name="Freeform 471"/>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close/>
                    </a:path>
                  </a:pathLst>
                </a:custGeom>
                <a:solidFill>
                  <a:srgbClr val="BFBFBF"/>
                </a:solidFill>
                <a:ln w="9525">
                  <a:noFill/>
                  <a:round/>
                  <a:headEnd/>
                  <a:tailEnd/>
                </a:ln>
              </p:spPr>
              <p:txBody>
                <a:bodyPr/>
                <a:lstStyle/>
                <a:p>
                  <a:endParaRPr lang="en-US"/>
                </a:p>
              </p:txBody>
            </p:sp>
            <p:sp>
              <p:nvSpPr>
                <p:cNvPr id="388568" name="Freeform 472"/>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path>
                  </a:pathLst>
                </a:custGeom>
                <a:noFill/>
                <a:ln w="6350">
                  <a:solidFill>
                    <a:srgbClr val="000000"/>
                  </a:solidFill>
                  <a:prstDash val="solid"/>
                  <a:round/>
                  <a:headEnd/>
                  <a:tailEnd/>
                </a:ln>
              </p:spPr>
              <p:txBody>
                <a:bodyPr/>
                <a:lstStyle/>
                <a:p>
                  <a:endParaRPr lang="en-US"/>
                </a:p>
              </p:txBody>
            </p:sp>
            <p:sp>
              <p:nvSpPr>
                <p:cNvPr id="388569" name="Freeform 473"/>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close/>
                    </a:path>
                  </a:pathLst>
                </a:custGeom>
                <a:solidFill>
                  <a:srgbClr val="BFBFBF"/>
                </a:solidFill>
                <a:ln w="9525">
                  <a:noFill/>
                  <a:round/>
                  <a:headEnd/>
                  <a:tailEnd/>
                </a:ln>
              </p:spPr>
              <p:txBody>
                <a:bodyPr/>
                <a:lstStyle/>
                <a:p>
                  <a:endParaRPr lang="en-US"/>
                </a:p>
              </p:txBody>
            </p:sp>
            <p:sp>
              <p:nvSpPr>
                <p:cNvPr id="388570" name="Freeform 474"/>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path>
                  </a:pathLst>
                </a:custGeom>
                <a:noFill/>
                <a:ln w="6350">
                  <a:solidFill>
                    <a:srgbClr val="000000"/>
                  </a:solidFill>
                  <a:prstDash val="solid"/>
                  <a:round/>
                  <a:headEnd/>
                  <a:tailEnd/>
                </a:ln>
              </p:spPr>
              <p:txBody>
                <a:bodyPr/>
                <a:lstStyle/>
                <a:p>
                  <a:endParaRPr lang="en-US"/>
                </a:p>
              </p:txBody>
            </p:sp>
            <p:sp>
              <p:nvSpPr>
                <p:cNvPr id="388571" name="Freeform 475"/>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close/>
                    </a:path>
                  </a:pathLst>
                </a:custGeom>
                <a:solidFill>
                  <a:srgbClr val="BFBFBF"/>
                </a:solidFill>
                <a:ln w="9525">
                  <a:noFill/>
                  <a:round/>
                  <a:headEnd/>
                  <a:tailEnd/>
                </a:ln>
              </p:spPr>
              <p:txBody>
                <a:bodyPr/>
                <a:lstStyle/>
                <a:p>
                  <a:endParaRPr lang="en-US"/>
                </a:p>
              </p:txBody>
            </p:sp>
            <p:sp>
              <p:nvSpPr>
                <p:cNvPr id="388572" name="Freeform 476"/>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path>
                  </a:pathLst>
                </a:custGeom>
                <a:noFill/>
                <a:ln w="6350">
                  <a:solidFill>
                    <a:srgbClr val="000000"/>
                  </a:solidFill>
                  <a:prstDash val="solid"/>
                  <a:round/>
                  <a:headEnd/>
                  <a:tailEnd/>
                </a:ln>
              </p:spPr>
              <p:txBody>
                <a:bodyPr/>
                <a:lstStyle/>
                <a:p>
                  <a:endParaRPr lang="en-US"/>
                </a:p>
              </p:txBody>
            </p:sp>
            <p:sp>
              <p:nvSpPr>
                <p:cNvPr id="388573" name="Freeform 477"/>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close/>
                    </a:path>
                  </a:pathLst>
                </a:custGeom>
                <a:solidFill>
                  <a:srgbClr val="F7F7E0"/>
                </a:solidFill>
                <a:ln w="9525">
                  <a:noFill/>
                  <a:round/>
                  <a:headEnd/>
                  <a:tailEnd/>
                </a:ln>
              </p:spPr>
              <p:txBody>
                <a:bodyPr/>
                <a:lstStyle/>
                <a:p>
                  <a:endParaRPr lang="en-US"/>
                </a:p>
              </p:txBody>
            </p:sp>
            <p:sp>
              <p:nvSpPr>
                <p:cNvPr id="388574" name="Freeform 478"/>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path>
                  </a:pathLst>
                </a:custGeom>
                <a:noFill/>
                <a:ln w="6350">
                  <a:solidFill>
                    <a:srgbClr val="000000"/>
                  </a:solidFill>
                  <a:prstDash val="solid"/>
                  <a:round/>
                  <a:headEnd/>
                  <a:tailEnd/>
                </a:ln>
              </p:spPr>
              <p:txBody>
                <a:bodyPr/>
                <a:lstStyle/>
                <a:p>
                  <a:endParaRPr lang="en-US"/>
                </a:p>
              </p:txBody>
            </p:sp>
            <p:sp>
              <p:nvSpPr>
                <p:cNvPr id="388575" name="Freeform 479"/>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close/>
                    </a:path>
                  </a:pathLst>
                </a:custGeom>
                <a:solidFill>
                  <a:srgbClr val="FF003F"/>
                </a:solidFill>
                <a:ln w="9525">
                  <a:noFill/>
                  <a:round/>
                  <a:headEnd/>
                  <a:tailEnd/>
                </a:ln>
              </p:spPr>
              <p:txBody>
                <a:bodyPr/>
                <a:lstStyle/>
                <a:p>
                  <a:endParaRPr lang="en-US"/>
                </a:p>
              </p:txBody>
            </p:sp>
            <p:sp>
              <p:nvSpPr>
                <p:cNvPr id="388576" name="Freeform 480"/>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path>
                  </a:pathLst>
                </a:custGeom>
                <a:noFill/>
                <a:ln w="6350">
                  <a:solidFill>
                    <a:srgbClr val="000000"/>
                  </a:solidFill>
                  <a:prstDash val="solid"/>
                  <a:round/>
                  <a:headEnd/>
                  <a:tailEnd/>
                </a:ln>
              </p:spPr>
              <p:txBody>
                <a:bodyPr/>
                <a:lstStyle/>
                <a:p>
                  <a:endParaRPr lang="en-US"/>
                </a:p>
              </p:txBody>
            </p:sp>
            <p:sp>
              <p:nvSpPr>
                <p:cNvPr id="388577" name="Freeform 481"/>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close/>
                    </a:path>
                  </a:pathLst>
                </a:custGeom>
                <a:solidFill>
                  <a:srgbClr val="FFE5CC"/>
                </a:solidFill>
                <a:ln w="9525">
                  <a:noFill/>
                  <a:round/>
                  <a:headEnd/>
                  <a:tailEnd/>
                </a:ln>
              </p:spPr>
              <p:txBody>
                <a:bodyPr/>
                <a:lstStyle/>
                <a:p>
                  <a:endParaRPr lang="en-US"/>
                </a:p>
              </p:txBody>
            </p:sp>
            <p:sp>
              <p:nvSpPr>
                <p:cNvPr id="388578" name="Freeform 482"/>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path>
                  </a:pathLst>
                </a:custGeom>
                <a:noFill/>
                <a:ln w="6350">
                  <a:solidFill>
                    <a:srgbClr val="000000"/>
                  </a:solidFill>
                  <a:prstDash val="solid"/>
                  <a:round/>
                  <a:headEnd/>
                  <a:tailEnd/>
                </a:ln>
              </p:spPr>
              <p:txBody>
                <a:bodyPr/>
                <a:lstStyle/>
                <a:p>
                  <a:endParaRPr lang="en-US"/>
                </a:p>
              </p:txBody>
            </p:sp>
            <p:sp>
              <p:nvSpPr>
                <p:cNvPr id="388579" name="Line 483"/>
                <p:cNvSpPr>
                  <a:spLocks noChangeAspect="1" noChangeShapeType="1"/>
                </p:cNvSpPr>
                <p:nvPr/>
              </p:nvSpPr>
              <p:spPr bwMode="auto">
                <a:xfrm>
                  <a:off x="1267" y="2687"/>
                  <a:ext cx="3" cy="1"/>
                </a:xfrm>
                <a:prstGeom prst="line">
                  <a:avLst/>
                </a:prstGeom>
                <a:noFill/>
                <a:ln w="6350">
                  <a:solidFill>
                    <a:srgbClr val="000000"/>
                  </a:solidFill>
                  <a:round/>
                  <a:headEnd/>
                  <a:tailEnd/>
                </a:ln>
              </p:spPr>
              <p:txBody>
                <a:bodyPr/>
                <a:lstStyle/>
                <a:p>
                  <a:endParaRPr lang="en-US"/>
                </a:p>
              </p:txBody>
            </p:sp>
            <p:sp>
              <p:nvSpPr>
                <p:cNvPr id="388580" name="Line 484"/>
                <p:cNvSpPr>
                  <a:spLocks noChangeAspect="1" noChangeShapeType="1"/>
                </p:cNvSpPr>
                <p:nvPr/>
              </p:nvSpPr>
              <p:spPr bwMode="auto">
                <a:xfrm flipV="1">
                  <a:off x="1267" y="2698"/>
                  <a:ext cx="3" cy="8"/>
                </a:xfrm>
                <a:prstGeom prst="line">
                  <a:avLst/>
                </a:prstGeom>
                <a:noFill/>
                <a:ln w="6350">
                  <a:solidFill>
                    <a:srgbClr val="000000"/>
                  </a:solidFill>
                  <a:round/>
                  <a:headEnd/>
                  <a:tailEnd/>
                </a:ln>
              </p:spPr>
              <p:txBody>
                <a:bodyPr/>
                <a:lstStyle/>
                <a:p>
                  <a:endParaRPr lang="en-US"/>
                </a:p>
              </p:txBody>
            </p:sp>
            <p:sp>
              <p:nvSpPr>
                <p:cNvPr id="388581" name="Line 485"/>
                <p:cNvSpPr>
                  <a:spLocks noChangeAspect="1" noChangeShapeType="1"/>
                </p:cNvSpPr>
                <p:nvPr/>
              </p:nvSpPr>
              <p:spPr bwMode="auto">
                <a:xfrm flipV="1">
                  <a:off x="1323" y="2641"/>
                  <a:ext cx="4" cy="8"/>
                </a:xfrm>
                <a:prstGeom prst="line">
                  <a:avLst/>
                </a:prstGeom>
                <a:noFill/>
                <a:ln w="6350">
                  <a:solidFill>
                    <a:srgbClr val="000000"/>
                  </a:solidFill>
                  <a:round/>
                  <a:headEnd/>
                  <a:tailEnd/>
                </a:ln>
              </p:spPr>
              <p:txBody>
                <a:bodyPr/>
                <a:lstStyle/>
                <a:p>
                  <a:endParaRPr lang="en-US"/>
                </a:p>
              </p:txBody>
            </p:sp>
            <p:sp>
              <p:nvSpPr>
                <p:cNvPr id="388582" name="Line 486"/>
                <p:cNvSpPr>
                  <a:spLocks noChangeAspect="1" noChangeShapeType="1"/>
                </p:cNvSpPr>
                <p:nvPr/>
              </p:nvSpPr>
              <p:spPr bwMode="auto">
                <a:xfrm>
                  <a:off x="1323" y="2657"/>
                  <a:ext cx="4" cy="3"/>
                </a:xfrm>
                <a:prstGeom prst="line">
                  <a:avLst/>
                </a:prstGeom>
                <a:noFill/>
                <a:ln w="6350">
                  <a:solidFill>
                    <a:srgbClr val="000000"/>
                  </a:solidFill>
                  <a:round/>
                  <a:headEnd/>
                  <a:tailEnd/>
                </a:ln>
              </p:spPr>
              <p:txBody>
                <a:bodyPr/>
                <a:lstStyle/>
                <a:p>
                  <a:endParaRPr lang="en-US"/>
                </a:p>
              </p:txBody>
            </p:sp>
            <p:sp>
              <p:nvSpPr>
                <p:cNvPr id="388583" name="Freeform 487"/>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close/>
                    </a:path>
                  </a:pathLst>
                </a:custGeom>
                <a:solidFill>
                  <a:srgbClr val="000000"/>
                </a:solidFill>
                <a:ln w="9525">
                  <a:noFill/>
                  <a:round/>
                  <a:headEnd/>
                  <a:tailEnd/>
                </a:ln>
              </p:spPr>
              <p:txBody>
                <a:bodyPr/>
                <a:lstStyle/>
                <a:p>
                  <a:endParaRPr lang="en-US"/>
                </a:p>
              </p:txBody>
            </p:sp>
            <p:sp>
              <p:nvSpPr>
                <p:cNvPr id="388584" name="Freeform 488"/>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path>
                  </a:pathLst>
                </a:custGeom>
                <a:noFill/>
                <a:ln w="6350">
                  <a:solidFill>
                    <a:srgbClr val="000000"/>
                  </a:solidFill>
                  <a:prstDash val="solid"/>
                  <a:round/>
                  <a:headEnd/>
                  <a:tailEnd/>
                </a:ln>
              </p:spPr>
              <p:txBody>
                <a:bodyPr/>
                <a:lstStyle/>
                <a:p>
                  <a:endParaRPr lang="en-US"/>
                </a:p>
              </p:txBody>
            </p:sp>
            <p:sp>
              <p:nvSpPr>
                <p:cNvPr id="388585" name="Freeform 489"/>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close/>
                    </a:path>
                  </a:pathLst>
                </a:custGeom>
                <a:solidFill>
                  <a:srgbClr val="FFFFE5"/>
                </a:solidFill>
                <a:ln w="9525">
                  <a:noFill/>
                  <a:round/>
                  <a:headEnd/>
                  <a:tailEnd/>
                </a:ln>
              </p:spPr>
              <p:txBody>
                <a:bodyPr/>
                <a:lstStyle/>
                <a:p>
                  <a:endParaRPr lang="en-US"/>
                </a:p>
              </p:txBody>
            </p:sp>
            <p:sp>
              <p:nvSpPr>
                <p:cNvPr id="388586" name="Freeform 490"/>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path>
                  </a:pathLst>
                </a:custGeom>
                <a:noFill/>
                <a:ln w="6350">
                  <a:solidFill>
                    <a:srgbClr val="000000"/>
                  </a:solidFill>
                  <a:prstDash val="solid"/>
                  <a:round/>
                  <a:headEnd/>
                  <a:tailEnd/>
                </a:ln>
              </p:spPr>
              <p:txBody>
                <a:bodyPr/>
                <a:lstStyle/>
                <a:p>
                  <a:endParaRPr lang="en-US"/>
                </a:p>
              </p:txBody>
            </p:sp>
            <p:sp>
              <p:nvSpPr>
                <p:cNvPr id="388587" name="Freeform 491"/>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close/>
                    </a:path>
                  </a:pathLst>
                </a:custGeom>
                <a:solidFill>
                  <a:srgbClr val="D6C656"/>
                </a:solidFill>
                <a:ln w="9525">
                  <a:noFill/>
                  <a:round/>
                  <a:headEnd/>
                  <a:tailEnd/>
                </a:ln>
              </p:spPr>
              <p:txBody>
                <a:bodyPr/>
                <a:lstStyle/>
                <a:p>
                  <a:endParaRPr lang="en-US"/>
                </a:p>
              </p:txBody>
            </p:sp>
            <p:sp>
              <p:nvSpPr>
                <p:cNvPr id="388588" name="Freeform 492"/>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path>
                  </a:pathLst>
                </a:custGeom>
                <a:noFill/>
                <a:ln w="6350">
                  <a:solidFill>
                    <a:srgbClr val="000000"/>
                  </a:solidFill>
                  <a:prstDash val="solid"/>
                  <a:round/>
                  <a:headEnd/>
                  <a:tailEnd/>
                </a:ln>
              </p:spPr>
              <p:txBody>
                <a:bodyPr/>
                <a:lstStyle/>
                <a:p>
                  <a:endParaRPr lang="en-US"/>
                </a:p>
              </p:txBody>
            </p:sp>
            <p:sp>
              <p:nvSpPr>
                <p:cNvPr id="388589" name="Freeform 493"/>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close/>
                    </a:path>
                  </a:pathLst>
                </a:custGeom>
                <a:solidFill>
                  <a:srgbClr val="7FFF00"/>
                </a:solidFill>
                <a:ln w="9525">
                  <a:noFill/>
                  <a:round/>
                  <a:headEnd/>
                  <a:tailEnd/>
                </a:ln>
              </p:spPr>
              <p:txBody>
                <a:bodyPr/>
                <a:lstStyle/>
                <a:p>
                  <a:endParaRPr lang="en-US"/>
                </a:p>
              </p:txBody>
            </p:sp>
            <p:sp>
              <p:nvSpPr>
                <p:cNvPr id="388590" name="Freeform 494"/>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path>
                  </a:pathLst>
                </a:custGeom>
                <a:noFill/>
                <a:ln w="6350">
                  <a:solidFill>
                    <a:srgbClr val="000000"/>
                  </a:solidFill>
                  <a:prstDash val="solid"/>
                  <a:round/>
                  <a:headEnd/>
                  <a:tailEnd/>
                </a:ln>
              </p:spPr>
              <p:txBody>
                <a:bodyPr/>
                <a:lstStyle/>
                <a:p>
                  <a:endParaRPr lang="en-US"/>
                </a:p>
              </p:txBody>
            </p:sp>
            <p:sp>
              <p:nvSpPr>
                <p:cNvPr id="388591" name="Freeform 495"/>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8592" name="Freeform 496"/>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8593" name="Freeform 497"/>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close/>
                    </a:path>
                  </a:pathLst>
                </a:custGeom>
                <a:solidFill>
                  <a:srgbClr val="D6C656"/>
                </a:solidFill>
                <a:ln w="9525">
                  <a:noFill/>
                  <a:round/>
                  <a:headEnd/>
                  <a:tailEnd/>
                </a:ln>
              </p:spPr>
              <p:txBody>
                <a:bodyPr/>
                <a:lstStyle/>
                <a:p>
                  <a:endParaRPr lang="en-US"/>
                </a:p>
              </p:txBody>
            </p:sp>
            <p:sp>
              <p:nvSpPr>
                <p:cNvPr id="388594" name="Freeform 498"/>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path>
                  </a:pathLst>
                </a:custGeom>
                <a:noFill/>
                <a:ln w="6350">
                  <a:solidFill>
                    <a:srgbClr val="000000"/>
                  </a:solidFill>
                  <a:prstDash val="solid"/>
                  <a:round/>
                  <a:headEnd/>
                  <a:tailEnd/>
                </a:ln>
              </p:spPr>
              <p:txBody>
                <a:bodyPr/>
                <a:lstStyle/>
                <a:p>
                  <a:endParaRPr lang="en-US"/>
                </a:p>
              </p:txBody>
            </p:sp>
            <p:sp>
              <p:nvSpPr>
                <p:cNvPr id="388595" name="Freeform 499"/>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close/>
                    </a:path>
                  </a:pathLst>
                </a:custGeom>
                <a:solidFill>
                  <a:srgbClr val="B26B33"/>
                </a:solidFill>
                <a:ln w="9525">
                  <a:noFill/>
                  <a:round/>
                  <a:headEnd/>
                  <a:tailEnd/>
                </a:ln>
              </p:spPr>
              <p:txBody>
                <a:bodyPr/>
                <a:lstStyle/>
                <a:p>
                  <a:endParaRPr lang="en-US"/>
                </a:p>
              </p:txBody>
            </p:sp>
            <p:sp>
              <p:nvSpPr>
                <p:cNvPr id="388596" name="Freeform 500"/>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path>
                  </a:pathLst>
                </a:custGeom>
                <a:noFill/>
                <a:ln w="6350">
                  <a:solidFill>
                    <a:srgbClr val="000000"/>
                  </a:solidFill>
                  <a:prstDash val="solid"/>
                  <a:round/>
                  <a:headEnd/>
                  <a:tailEnd/>
                </a:ln>
              </p:spPr>
              <p:txBody>
                <a:bodyPr/>
                <a:lstStyle/>
                <a:p>
                  <a:endParaRPr lang="en-US"/>
                </a:p>
              </p:txBody>
            </p:sp>
            <p:sp>
              <p:nvSpPr>
                <p:cNvPr id="388597" name="Freeform 501"/>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close/>
                    </a:path>
                  </a:pathLst>
                </a:custGeom>
                <a:solidFill>
                  <a:srgbClr val="D6C656"/>
                </a:solidFill>
                <a:ln w="9525">
                  <a:noFill/>
                  <a:round/>
                  <a:headEnd/>
                  <a:tailEnd/>
                </a:ln>
              </p:spPr>
              <p:txBody>
                <a:bodyPr/>
                <a:lstStyle/>
                <a:p>
                  <a:endParaRPr lang="en-US"/>
                </a:p>
              </p:txBody>
            </p:sp>
            <p:sp>
              <p:nvSpPr>
                <p:cNvPr id="388598" name="Freeform 502"/>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path>
                  </a:pathLst>
                </a:custGeom>
                <a:noFill/>
                <a:ln w="6350">
                  <a:solidFill>
                    <a:srgbClr val="000000"/>
                  </a:solidFill>
                  <a:prstDash val="solid"/>
                  <a:round/>
                  <a:headEnd/>
                  <a:tailEnd/>
                </a:ln>
              </p:spPr>
              <p:txBody>
                <a:bodyPr/>
                <a:lstStyle/>
                <a:p>
                  <a:endParaRPr lang="en-US"/>
                </a:p>
              </p:txBody>
            </p:sp>
            <p:sp>
              <p:nvSpPr>
                <p:cNvPr id="388599" name="Line 503"/>
                <p:cNvSpPr>
                  <a:spLocks noChangeAspect="1" noChangeShapeType="1"/>
                </p:cNvSpPr>
                <p:nvPr/>
              </p:nvSpPr>
              <p:spPr bwMode="auto">
                <a:xfrm flipV="1">
                  <a:off x="1289" y="2744"/>
                  <a:ext cx="15" cy="11"/>
                </a:xfrm>
                <a:prstGeom prst="line">
                  <a:avLst/>
                </a:prstGeom>
                <a:noFill/>
                <a:ln w="6350">
                  <a:solidFill>
                    <a:srgbClr val="000000"/>
                  </a:solidFill>
                  <a:round/>
                  <a:headEnd/>
                  <a:tailEnd/>
                </a:ln>
              </p:spPr>
              <p:txBody>
                <a:bodyPr/>
                <a:lstStyle/>
                <a:p>
                  <a:endParaRPr lang="en-US"/>
                </a:p>
              </p:txBody>
            </p:sp>
            <p:sp>
              <p:nvSpPr>
                <p:cNvPr id="388600" name="Line 504"/>
                <p:cNvSpPr>
                  <a:spLocks noChangeAspect="1" noChangeShapeType="1"/>
                </p:cNvSpPr>
                <p:nvPr/>
              </p:nvSpPr>
              <p:spPr bwMode="auto">
                <a:xfrm flipV="1">
                  <a:off x="1289" y="2763"/>
                  <a:ext cx="15" cy="15"/>
                </a:xfrm>
                <a:prstGeom prst="line">
                  <a:avLst/>
                </a:prstGeom>
                <a:noFill/>
                <a:ln w="6350">
                  <a:solidFill>
                    <a:srgbClr val="000000"/>
                  </a:solidFill>
                  <a:round/>
                  <a:headEnd/>
                  <a:tailEnd/>
                </a:ln>
              </p:spPr>
              <p:txBody>
                <a:bodyPr/>
                <a:lstStyle/>
                <a:p>
                  <a:endParaRPr lang="en-US"/>
                </a:p>
              </p:txBody>
            </p:sp>
            <p:sp>
              <p:nvSpPr>
                <p:cNvPr id="388601" name="Freeform 505"/>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close/>
                    </a:path>
                  </a:pathLst>
                </a:custGeom>
                <a:solidFill>
                  <a:srgbClr val="BFBFBF"/>
                </a:solidFill>
                <a:ln w="9525">
                  <a:noFill/>
                  <a:round/>
                  <a:headEnd/>
                  <a:tailEnd/>
                </a:ln>
              </p:spPr>
              <p:txBody>
                <a:bodyPr/>
                <a:lstStyle/>
                <a:p>
                  <a:endParaRPr lang="en-US"/>
                </a:p>
              </p:txBody>
            </p:sp>
            <p:sp>
              <p:nvSpPr>
                <p:cNvPr id="388602" name="Freeform 506"/>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path>
                  </a:pathLst>
                </a:custGeom>
                <a:noFill/>
                <a:ln w="6350">
                  <a:solidFill>
                    <a:srgbClr val="000000"/>
                  </a:solidFill>
                  <a:prstDash val="solid"/>
                  <a:round/>
                  <a:headEnd/>
                  <a:tailEnd/>
                </a:ln>
              </p:spPr>
              <p:txBody>
                <a:bodyPr/>
                <a:lstStyle/>
                <a:p>
                  <a:endParaRPr lang="en-US"/>
                </a:p>
              </p:txBody>
            </p:sp>
            <p:sp>
              <p:nvSpPr>
                <p:cNvPr id="388603" name="Freeform 507"/>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close/>
                    </a:path>
                  </a:pathLst>
                </a:custGeom>
                <a:solidFill>
                  <a:srgbClr val="F7F7E0"/>
                </a:solidFill>
                <a:ln w="9525">
                  <a:noFill/>
                  <a:round/>
                  <a:headEnd/>
                  <a:tailEnd/>
                </a:ln>
              </p:spPr>
              <p:txBody>
                <a:bodyPr/>
                <a:lstStyle/>
                <a:p>
                  <a:endParaRPr lang="en-US"/>
                </a:p>
              </p:txBody>
            </p:sp>
            <p:sp>
              <p:nvSpPr>
                <p:cNvPr id="388604" name="Freeform 508"/>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path>
                  </a:pathLst>
                </a:custGeom>
                <a:noFill/>
                <a:ln w="6350">
                  <a:solidFill>
                    <a:srgbClr val="000000"/>
                  </a:solidFill>
                  <a:prstDash val="solid"/>
                  <a:round/>
                  <a:headEnd/>
                  <a:tailEnd/>
                </a:ln>
              </p:spPr>
              <p:txBody>
                <a:bodyPr/>
                <a:lstStyle/>
                <a:p>
                  <a:endParaRPr lang="en-US"/>
                </a:p>
              </p:txBody>
            </p:sp>
            <p:sp>
              <p:nvSpPr>
                <p:cNvPr id="388605" name="Freeform 509"/>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close/>
                    </a:path>
                  </a:pathLst>
                </a:custGeom>
                <a:solidFill>
                  <a:srgbClr val="FFE5CC"/>
                </a:solidFill>
                <a:ln w="9525">
                  <a:noFill/>
                  <a:round/>
                  <a:headEnd/>
                  <a:tailEnd/>
                </a:ln>
              </p:spPr>
              <p:txBody>
                <a:bodyPr/>
                <a:lstStyle/>
                <a:p>
                  <a:endParaRPr lang="en-US"/>
                </a:p>
              </p:txBody>
            </p:sp>
            <p:sp>
              <p:nvSpPr>
                <p:cNvPr id="388606" name="Freeform 510"/>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path>
                  </a:pathLst>
                </a:custGeom>
                <a:noFill/>
                <a:ln w="6350">
                  <a:solidFill>
                    <a:srgbClr val="000000"/>
                  </a:solidFill>
                  <a:prstDash val="solid"/>
                  <a:round/>
                  <a:headEnd/>
                  <a:tailEnd/>
                </a:ln>
              </p:spPr>
              <p:txBody>
                <a:bodyPr/>
                <a:lstStyle/>
                <a:p>
                  <a:endParaRPr lang="en-US"/>
                </a:p>
              </p:txBody>
            </p:sp>
            <p:sp>
              <p:nvSpPr>
                <p:cNvPr id="388607" name="Freeform 511"/>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close/>
                    </a:path>
                  </a:pathLst>
                </a:custGeom>
                <a:solidFill>
                  <a:srgbClr val="BFBFBF"/>
                </a:solidFill>
                <a:ln w="9525">
                  <a:noFill/>
                  <a:round/>
                  <a:headEnd/>
                  <a:tailEnd/>
                </a:ln>
              </p:spPr>
              <p:txBody>
                <a:bodyPr/>
                <a:lstStyle/>
                <a:p>
                  <a:endParaRPr lang="en-US"/>
                </a:p>
              </p:txBody>
            </p:sp>
            <p:sp>
              <p:nvSpPr>
                <p:cNvPr id="388608" name="Freeform 512"/>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path>
                  </a:pathLst>
                </a:custGeom>
                <a:noFill/>
                <a:ln w="6350">
                  <a:solidFill>
                    <a:srgbClr val="000000"/>
                  </a:solidFill>
                  <a:prstDash val="solid"/>
                  <a:round/>
                  <a:headEnd/>
                  <a:tailEnd/>
                </a:ln>
              </p:spPr>
              <p:txBody>
                <a:bodyPr/>
                <a:lstStyle/>
                <a:p>
                  <a:endParaRPr lang="en-US"/>
                </a:p>
              </p:txBody>
            </p:sp>
            <p:sp>
              <p:nvSpPr>
                <p:cNvPr id="388609" name="Freeform 513"/>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close/>
                    </a:path>
                  </a:pathLst>
                </a:custGeom>
                <a:solidFill>
                  <a:srgbClr val="FF003F"/>
                </a:solidFill>
                <a:ln w="9525">
                  <a:noFill/>
                  <a:round/>
                  <a:headEnd/>
                  <a:tailEnd/>
                </a:ln>
              </p:spPr>
              <p:txBody>
                <a:bodyPr/>
                <a:lstStyle/>
                <a:p>
                  <a:endParaRPr lang="en-US"/>
                </a:p>
              </p:txBody>
            </p:sp>
            <p:sp>
              <p:nvSpPr>
                <p:cNvPr id="388610" name="Freeform 514"/>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path>
                  </a:pathLst>
                </a:custGeom>
                <a:noFill/>
                <a:ln w="6350">
                  <a:solidFill>
                    <a:srgbClr val="000000"/>
                  </a:solidFill>
                  <a:prstDash val="solid"/>
                  <a:round/>
                  <a:headEnd/>
                  <a:tailEnd/>
                </a:ln>
              </p:spPr>
              <p:txBody>
                <a:bodyPr/>
                <a:lstStyle/>
                <a:p>
                  <a:endParaRPr lang="en-US"/>
                </a:p>
              </p:txBody>
            </p:sp>
            <p:sp>
              <p:nvSpPr>
                <p:cNvPr id="388611" name="Freeform 515"/>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close/>
                    </a:path>
                  </a:pathLst>
                </a:custGeom>
                <a:solidFill>
                  <a:srgbClr val="7FFF00"/>
                </a:solidFill>
                <a:ln w="9525">
                  <a:noFill/>
                  <a:round/>
                  <a:headEnd/>
                  <a:tailEnd/>
                </a:ln>
              </p:spPr>
              <p:txBody>
                <a:bodyPr/>
                <a:lstStyle/>
                <a:p>
                  <a:endParaRPr lang="en-US"/>
                </a:p>
              </p:txBody>
            </p:sp>
            <p:sp>
              <p:nvSpPr>
                <p:cNvPr id="388612" name="Freeform 516"/>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path>
                  </a:pathLst>
                </a:custGeom>
                <a:noFill/>
                <a:ln w="6350">
                  <a:solidFill>
                    <a:srgbClr val="000000"/>
                  </a:solidFill>
                  <a:prstDash val="solid"/>
                  <a:round/>
                  <a:headEnd/>
                  <a:tailEnd/>
                </a:ln>
              </p:spPr>
              <p:txBody>
                <a:bodyPr/>
                <a:lstStyle/>
                <a:p>
                  <a:endParaRPr lang="en-US"/>
                </a:p>
              </p:txBody>
            </p:sp>
            <p:sp>
              <p:nvSpPr>
                <p:cNvPr id="388613" name="Freeform 517"/>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close/>
                    </a:path>
                  </a:pathLst>
                </a:custGeom>
                <a:solidFill>
                  <a:srgbClr val="FF003F"/>
                </a:solidFill>
                <a:ln w="9525">
                  <a:noFill/>
                  <a:round/>
                  <a:headEnd/>
                  <a:tailEnd/>
                </a:ln>
              </p:spPr>
              <p:txBody>
                <a:bodyPr/>
                <a:lstStyle/>
                <a:p>
                  <a:endParaRPr lang="en-US"/>
                </a:p>
              </p:txBody>
            </p:sp>
            <p:sp>
              <p:nvSpPr>
                <p:cNvPr id="388614" name="Freeform 518"/>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8615" name="Freeform 519"/>
                <p:cNvSpPr>
                  <a:spLocks noChangeAspect="1"/>
                </p:cNvSpPr>
                <p:nvPr/>
              </p:nvSpPr>
              <p:spPr bwMode="auto">
                <a:xfrm>
                  <a:off x="1079" y="2869"/>
                  <a:ext cx="7" cy="30"/>
                </a:xfrm>
                <a:custGeom>
                  <a:avLst/>
                  <a:gdLst/>
                  <a:ahLst/>
                  <a:cxnLst>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close/>
                    </a:path>
                  </a:pathLst>
                </a:custGeom>
                <a:solidFill>
                  <a:srgbClr val="FFFFFF"/>
                </a:solidFill>
                <a:ln w="9525">
                  <a:noFill/>
                  <a:round/>
                  <a:headEnd/>
                  <a:tailEnd/>
                </a:ln>
              </p:spPr>
              <p:txBody>
                <a:bodyPr/>
                <a:lstStyle/>
                <a:p>
                  <a:endParaRPr lang="en-US"/>
                </a:p>
              </p:txBody>
            </p:sp>
            <p:sp>
              <p:nvSpPr>
                <p:cNvPr id="388616" name="Freeform 520"/>
                <p:cNvSpPr>
                  <a:spLocks noChangeAspect="1"/>
                </p:cNvSpPr>
                <p:nvPr/>
              </p:nvSpPr>
              <p:spPr bwMode="auto">
                <a:xfrm>
                  <a:off x="1079" y="2869"/>
                  <a:ext cx="7" cy="30"/>
                </a:xfrm>
                <a:custGeom>
                  <a:avLst/>
                  <a:gdLst/>
                  <a:ahLst/>
                  <a:cxnLst>
                    <a:cxn ang="0">
                      <a:pos x="3" y="0"/>
                    </a:cxn>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3" y="0"/>
                      </a:ln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path>
                  </a:pathLst>
                </a:custGeom>
                <a:noFill/>
                <a:ln w="6350">
                  <a:solidFill>
                    <a:srgbClr val="000000"/>
                  </a:solidFill>
                  <a:prstDash val="solid"/>
                  <a:round/>
                  <a:headEnd/>
                  <a:tailEnd/>
                </a:ln>
              </p:spPr>
              <p:txBody>
                <a:bodyPr/>
                <a:lstStyle/>
                <a:p>
                  <a:endParaRPr lang="en-US"/>
                </a:p>
              </p:txBody>
            </p:sp>
            <p:sp>
              <p:nvSpPr>
                <p:cNvPr id="388617" name="Freeform 521"/>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close/>
                    </a:path>
                  </a:pathLst>
                </a:custGeom>
                <a:solidFill>
                  <a:srgbClr val="000000"/>
                </a:solidFill>
                <a:ln w="9525">
                  <a:noFill/>
                  <a:round/>
                  <a:headEnd/>
                  <a:tailEnd/>
                </a:ln>
              </p:spPr>
              <p:txBody>
                <a:bodyPr/>
                <a:lstStyle/>
                <a:p>
                  <a:endParaRPr lang="en-US"/>
                </a:p>
              </p:txBody>
            </p:sp>
            <p:sp>
              <p:nvSpPr>
                <p:cNvPr id="388618" name="Freeform 522"/>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path>
                  </a:pathLst>
                </a:custGeom>
                <a:noFill/>
                <a:ln w="6350">
                  <a:solidFill>
                    <a:srgbClr val="000000"/>
                  </a:solidFill>
                  <a:prstDash val="solid"/>
                  <a:round/>
                  <a:headEnd/>
                  <a:tailEnd/>
                </a:ln>
              </p:spPr>
              <p:txBody>
                <a:bodyPr/>
                <a:lstStyle/>
                <a:p>
                  <a:endParaRPr lang="en-US"/>
                </a:p>
              </p:txBody>
            </p:sp>
            <p:sp>
              <p:nvSpPr>
                <p:cNvPr id="388619" name="Line 523"/>
                <p:cNvSpPr>
                  <a:spLocks noChangeAspect="1" noChangeShapeType="1"/>
                </p:cNvSpPr>
                <p:nvPr/>
              </p:nvSpPr>
              <p:spPr bwMode="auto">
                <a:xfrm flipV="1">
                  <a:off x="1090" y="2877"/>
                  <a:ext cx="4" cy="3"/>
                </a:xfrm>
                <a:prstGeom prst="line">
                  <a:avLst/>
                </a:prstGeom>
                <a:noFill/>
                <a:ln w="6350">
                  <a:solidFill>
                    <a:srgbClr val="000000"/>
                  </a:solidFill>
                  <a:round/>
                  <a:headEnd/>
                  <a:tailEnd/>
                </a:ln>
              </p:spPr>
              <p:txBody>
                <a:bodyPr/>
                <a:lstStyle/>
                <a:p>
                  <a:endParaRPr lang="en-US"/>
                </a:p>
              </p:txBody>
            </p:sp>
            <p:sp>
              <p:nvSpPr>
                <p:cNvPr id="388620" name="Freeform 524"/>
                <p:cNvSpPr>
                  <a:spLocks noChangeAspect="1"/>
                </p:cNvSpPr>
                <p:nvPr/>
              </p:nvSpPr>
              <p:spPr bwMode="auto">
                <a:xfrm>
                  <a:off x="1086" y="2858"/>
                  <a:ext cx="8" cy="11"/>
                </a:xfrm>
                <a:custGeom>
                  <a:avLst/>
                  <a:gdLst/>
                  <a:ahLst/>
                  <a:cxnLst>
                    <a:cxn ang="0">
                      <a:pos x="0" y="11"/>
                    </a:cxn>
                    <a:cxn ang="0">
                      <a:pos x="4" y="0"/>
                    </a:cxn>
                    <a:cxn ang="0">
                      <a:pos x="8" y="0"/>
                    </a:cxn>
                  </a:cxnLst>
                  <a:rect l="0" t="0" r="r" b="b"/>
                  <a:pathLst>
                    <a:path w="8" h="11">
                      <a:moveTo>
                        <a:pt x="0" y="11"/>
                      </a:moveTo>
                      <a:lnTo>
                        <a:pt x="4" y="0"/>
                      </a:lnTo>
                      <a:lnTo>
                        <a:pt x="8" y="0"/>
                      </a:lnTo>
                    </a:path>
                  </a:pathLst>
                </a:custGeom>
                <a:noFill/>
                <a:ln w="6350">
                  <a:solidFill>
                    <a:srgbClr val="000000"/>
                  </a:solidFill>
                  <a:prstDash val="solid"/>
                  <a:round/>
                  <a:headEnd/>
                  <a:tailEnd/>
                </a:ln>
              </p:spPr>
              <p:txBody>
                <a:bodyPr/>
                <a:lstStyle/>
                <a:p>
                  <a:endParaRPr lang="en-US"/>
                </a:p>
              </p:txBody>
            </p:sp>
            <p:sp>
              <p:nvSpPr>
                <p:cNvPr id="388621" name="Freeform 525"/>
                <p:cNvSpPr>
                  <a:spLocks noChangeAspect="1"/>
                </p:cNvSpPr>
                <p:nvPr/>
              </p:nvSpPr>
              <p:spPr bwMode="auto">
                <a:xfrm>
                  <a:off x="1086" y="2888"/>
                  <a:ext cx="8" cy="8"/>
                </a:xfrm>
                <a:custGeom>
                  <a:avLst/>
                  <a:gdLst/>
                  <a:ahLst/>
                  <a:cxnLst>
                    <a:cxn ang="0">
                      <a:pos x="0" y="0"/>
                    </a:cxn>
                    <a:cxn ang="0">
                      <a:pos x="4" y="8"/>
                    </a:cxn>
                    <a:cxn ang="0">
                      <a:pos x="8" y="4"/>
                    </a:cxn>
                  </a:cxnLst>
                  <a:rect l="0" t="0" r="r" b="b"/>
                  <a:pathLst>
                    <a:path w="8" h="8">
                      <a:moveTo>
                        <a:pt x="0" y="0"/>
                      </a:moveTo>
                      <a:lnTo>
                        <a:pt x="4" y="8"/>
                      </a:lnTo>
                      <a:lnTo>
                        <a:pt x="8" y="4"/>
                      </a:lnTo>
                    </a:path>
                  </a:pathLst>
                </a:custGeom>
                <a:noFill/>
                <a:ln w="6350">
                  <a:solidFill>
                    <a:srgbClr val="000000"/>
                  </a:solidFill>
                  <a:prstDash val="solid"/>
                  <a:round/>
                  <a:headEnd/>
                  <a:tailEnd/>
                </a:ln>
              </p:spPr>
              <p:txBody>
                <a:bodyPr/>
                <a:lstStyle/>
                <a:p>
                  <a:endParaRPr lang="en-US"/>
                </a:p>
              </p:txBody>
            </p:sp>
            <p:sp>
              <p:nvSpPr>
                <p:cNvPr id="388622" name="Freeform 526"/>
                <p:cNvSpPr>
                  <a:spLocks noChangeAspect="1" noEditPoints="1"/>
                </p:cNvSpPr>
                <p:nvPr/>
              </p:nvSpPr>
              <p:spPr bwMode="auto">
                <a:xfrm>
                  <a:off x="1094" y="2869"/>
                  <a:ext cx="3" cy="8"/>
                </a:xfrm>
                <a:custGeom>
                  <a:avLst/>
                  <a:gdLst/>
                  <a:ahLst/>
                  <a:cxnLst>
                    <a:cxn ang="0">
                      <a:pos x="0" y="8"/>
                    </a:cxn>
                    <a:cxn ang="0">
                      <a:pos x="0" y="4"/>
                    </a:cxn>
                    <a:cxn ang="0">
                      <a:pos x="0" y="4"/>
                    </a:cxn>
                    <a:cxn ang="0">
                      <a:pos x="0" y="8"/>
                    </a:cxn>
                    <a:cxn ang="0">
                      <a:pos x="0" y="8"/>
                    </a:cxn>
                    <a:cxn ang="0">
                      <a:pos x="0" y="8"/>
                    </a:cxn>
                    <a:cxn ang="0">
                      <a:pos x="0" y="8"/>
                    </a:cxn>
                    <a:cxn ang="0">
                      <a:pos x="0" y="8"/>
                    </a:cxn>
                    <a:cxn ang="0">
                      <a:pos x="0" y="4"/>
                    </a:cxn>
                    <a:cxn ang="0">
                      <a:pos x="3" y="4"/>
                    </a:cxn>
                    <a:cxn ang="0">
                      <a:pos x="3" y="8"/>
                    </a:cxn>
                    <a:cxn ang="0">
                      <a:pos x="0" y="8"/>
                    </a:cxn>
                    <a:cxn ang="0">
                      <a:pos x="0" y="8"/>
                    </a:cxn>
                    <a:cxn ang="0">
                      <a:pos x="0" y="8"/>
                    </a:cxn>
                    <a:cxn ang="0">
                      <a:pos x="0" y="8"/>
                    </a:cxn>
                    <a:cxn ang="0">
                      <a:pos x="0" y="8"/>
                    </a:cxn>
                    <a:cxn ang="0">
                      <a:pos x="3" y="8"/>
                    </a:cxn>
                    <a:cxn ang="0">
                      <a:pos x="3" y="8"/>
                    </a:cxn>
                    <a:cxn ang="0">
                      <a:pos x="3" y="4"/>
                    </a:cxn>
                    <a:cxn ang="0">
                      <a:pos x="3" y="4"/>
                    </a:cxn>
                    <a:cxn ang="0">
                      <a:pos x="3" y="8"/>
                    </a:cxn>
                    <a:cxn ang="0">
                      <a:pos x="3" y="4"/>
                    </a:cxn>
                    <a:cxn ang="0">
                      <a:pos x="3" y="4"/>
                    </a:cxn>
                    <a:cxn ang="0">
                      <a:pos x="3" y="8"/>
                    </a:cxn>
                    <a:cxn ang="0">
                      <a:pos x="3" y="8"/>
                    </a:cxn>
                    <a:cxn ang="0">
                      <a:pos x="3" y="4"/>
                    </a:cxn>
                    <a:cxn ang="0">
                      <a:pos x="3" y="8"/>
                    </a:cxn>
                    <a:cxn ang="0">
                      <a:pos x="3" y="8"/>
                    </a:cxn>
                    <a:cxn ang="0">
                      <a:pos x="3" y="8"/>
                    </a:cxn>
                    <a:cxn ang="0">
                      <a:pos x="3" y="4"/>
                    </a:cxn>
                    <a:cxn ang="0">
                      <a:pos x="3" y="8"/>
                    </a:cxn>
                    <a:cxn ang="0">
                      <a:pos x="3" y="8"/>
                    </a:cxn>
                    <a:cxn ang="0">
                      <a:pos x="3" y="0"/>
                    </a:cxn>
                    <a:cxn ang="0">
                      <a:pos x="3" y="0"/>
                    </a:cxn>
                    <a:cxn ang="0">
                      <a:pos x="3" y="8"/>
                    </a:cxn>
                    <a:cxn ang="0">
                      <a:pos x="3" y="8"/>
                    </a:cxn>
                  </a:cxnLst>
                  <a:rect l="0" t="0" r="r" b="b"/>
                  <a:pathLst>
                    <a:path w="3" h="8">
                      <a:moveTo>
                        <a:pt x="0" y="8"/>
                      </a:moveTo>
                      <a:lnTo>
                        <a:pt x="0" y="4"/>
                      </a:lnTo>
                      <a:lnTo>
                        <a:pt x="0" y="4"/>
                      </a:lnTo>
                      <a:lnTo>
                        <a:pt x="0" y="8"/>
                      </a:lnTo>
                      <a:lnTo>
                        <a:pt x="0" y="8"/>
                      </a:lnTo>
                      <a:lnTo>
                        <a:pt x="0" y="8"/>
                      </a:lnTo>
                      <a:lnTo>
                        <a:pt x="0" y="8"/>
                      </a:lnTo>
                      <a:lnTo>
                        <a:pt x="0" y="8"/>
                      </a:lnTo>
                      <a:lnTo>
                        <a:pt x="0" y="4"/>
                      </a:lnTo>
                      <a:lnTo>
                        <a:pt x="3" y="4"/>
                      </a:lnTo>
                      <a:lnTo>
                        <a:pt x="3" y="8"/>
                      </a:lnTo>
                      <a:lnTo>
                        <a:pt x="0" y="8"/>
                      </a:lnTo>
                      <a:lnTo>
                        <a:pt x="0" y="8"/>
                      </a:lnTo>
                      <a:lnTo>
                        <a:pt x="0" y="8"/>
                      </a:lnTo>
                      <a:lnTo>
                        <a:pt x="0" y="8"/>
                      </a:lnTo>
                      <a:lnTo>
                        <a:pt x="0" y="8"/>
                      </a:lnTo>
                      <a:close/>
                      <a:moveTo>
                        <a:pt x="3" y="8"/>
                      </a:moveTo>
                      <a:lnTo>
                        <a:pt x="3" y="8"/>
                      </a:lnTo>
                      <a:lnTo>
                        <a:pt x="3" y="4"/>
                      </a:lnTo>
                      <a:lnTo>
                        <a:pt x="3" y="4"/>
                      </a:lnTo>
                      <a:lnTo>
                        <a:pt x="3" y="8"/>
                      </a:lnTo>
                      <a:lnTo>
                        <a:pt x="3" y="4"/>
                      </a:lnTo>
                      <a:lnTo>
                        <a:pt x="3" y="4"/>
                      </a:lnTo>
                      <a:lnTo>
                        <a:pt x="3" y="8"/>
                      </a:lnTo>
                      <a:lnTo>
                        <a:pt x="3" y="8"/>
                      </a:lnTo>
                      <a:lnTo>
                        <a:pt x="3" y="4"/>
                      </a:lnTo>
                      <a:lnTo>
                        <a:pt x="3" y="8"/>
                      </a:lnTo>
                      <a:lnTo>
                        <a:pt x="3" y="8"/>
                      </a:lnTo>
                      <a:close/>
                      <a:moveTo>
                        <a:pt x="3" y="8"/>
                      </a:moveTo>
                      <a:lnTo>
                        <a:pt x="3" y="4"/>
                      </a:lnTo>
                      <a:lnTo>
                        <a:pt x="3" y="8"/>
                      </a:lnTo>
                      <a:lnTo>
                        <a:pt x="3" y="8"/>
                      </a:lnTo>
                      <a:lnTo>
                        <a:pt x="3" y="0"/>
                      </a:lnTo>
                      <a:lnTo>
                        <a:pt x="3" y="0"/>
                      </a:lnTo>
                      <a:lnTo>
                        <a:pt x="3" y="8"/>
                      </a:lnTo>
                      <a:lnTo>
                        <a:pt x="3" y="8"/>
                      </a:lnTo>
                      <a:close/>
                    </a:path>
                  </a:pathLst>
                </a:custGeom>
                <a:solidFill>
                  <a:srgbClr val="000000"/>
                </a:solidFill>
                <a:ln w="9525">
                  <a:noFill/>
                  <a:round/>
                  <a:headEnd/>
                  <a:tailEnd/>
                </a:ln>
              </p:spPr>
              <p:txBody>
                <a:bodyPr/>
                <a:lstStyle/>
                <a:p>
                  <a:endParaRPr lang="en-US"/>
                </a:p>
              </p:txBody>
            </p:sp>
            <p:sp>
              <p:nvSpPr>
                <p:cNvPr id="388623" name="Freeform 527"/>
                <p:cNvSpPr>
                  <a:spLocks noChangeAspect="1" noEditPoints="1"/>
                </p:cNvSpPr>
                <p:nvPr/>
              </p:nvSpPr>
              <p:spPr bwMode="auto">
                <a:xfrm>
                  <a:off x="1097" y="2869"/>
                  <a:ext cx="4" cy="8"/>
                </a:xfrm>
                <a:custGeom>
                  <a:avLst/>
                  <a:gdLst/>
                  <a:ahLst/>
                  <a:cxnLst>
                    <a:cxn ang="0">
                      <a:pos x="0" y="4"/>
                    </a:cxn>
                    <a:cxn ang="0">
                      <a:pos x="0" y="0"/>
                    </a:cxn>
                    <a:cxn ang="0">
                      <a:pos x="0" y="0"/>
                    </a:cxn>
                    <a:cxn ang="0">
                      <a:pos x="0" y="4"/>
                    </a:cxn>
                    <a:cxn ang="0">
                      <a:pos x="0" y="4"/>
                    </a:cxn>
                    <a:cxn ang="0">
                      <a:pos x="0" y="8"/>
                    </a:cxn>
                    <a:cxn ang="0">
                      <a:pos x="0" y="8"/>
                    </a:cxn>
                    <a:cxn ang="0">
                      <a:pos x="0" y="4"/>
                    </a:cxn>
                    <a:cxn ang="0">
                      <a:pos x="0" y="4"/>
                    </a:cxn>
                    <a:cxn ang="0">
                      <a:pos x="0" y="4"/>
                    </a:cxn>
                    <a:cxn ang="0">
                      <a:pos x="0" y="8"/>
                    </a:cxn>
                    <a:cxn ang="0">
                      <a:pos x="0" y="4"/>
                    </a:cxn>
                    <a:cxn ang="0">
                      <a:pos x="0" y="4"/>
                    </a:cxn>
                    <a:cxn ang="0">
                      <a:pos x="0" y="4"/>
                    </a:cxn>
                    <a:cxn ang="0">
                      <a:pos x="0" y="0"/>
                    </a:cxn>
                    <a:cxn ang="0">
                      <a:pos x="0" y="0"/>
                    </a:cxn>
                    <a:cxn ang="0">
                      <a:pos x="0" y="4"/>
                    </a:cxn>
                    <a:cxn ang="0">
                      <a:pos x="0" y="4"/>
                    </a:cxn>
                    <a:cxn ang="0">
                      <a:pos x="4" y="0"/>
                    </a:cxn>
                    <a:cxn ang="0">
                      <a:pos x="4" y="0"/>
                    </a:cxn>
                    <a:cxn ang="0">
                      <a:pos x="4" y="0"/>
                    </a:cxn>
                    <a:cxn ang="0">
                      <a:pos x="4" y="0"/>
                    </a:cxn>
                    <a:cxn ang="0">
                      <a:pos x="0" y="4"/>
                    </a:cxn>
                    <a:cxn ang="0">
                      <a:pos x="4" y="4"/>
                    </a:cxn>
                    <a:cxn ang="0">
                      <a:pos x="4" y="4"/>
                    </a:cxn>
                    <a:cxn ang="0">
                      <a:pos x="4" y="4"/>
                    </a:cxn>
                    <a:cxn ang="0">
                      <a:pos x="0" y="4"/>
                    </a:cxn>
                    <a:cxn ang="0">
                      <a:pos x="0" y="4"/>
                    </a:cxn>
                    <a:cxn ang="0">
                      <a:pos x="4" y="0"/>
                    </a:cxn>
                    <a:cxn ang="0">
                      <a:pos x="4" y="4"/>
                    </a:cxn>
                    <a:cxn ang="0">
                      <a:pos x="4" y="0"/>
                    </a:cxn>
                    <a:cxn ang="0">
                      <a:pos x="4" y="4"/>
                    </a:cxn>
                    <a:cxn ang="0">
                      <a:pos x="4" y="0"/>
                    </a:cxn>
                    <a:cxn ang="0">
                      <a:pos x="4" y="4"/>
                    </a:cxn>
                    <a:cxn ang="0">
                      <a:pos x="4" y="4"/>
                    </a:cxn>
                  </a:cxnLst>
                  <a:rect l="0" t="0" r="r" b="b"/>
                  <a:pathLst>
                    <a:path w="4" h="8">
                      <a:moveTo>
                        <a:pt x="0" y="4"/>
                      </a:moveTo>
                      <a:lnTo>
                        <a:pt x="0" y="4"/>
                      </a:lnTo>
                      <a:lnTo>
                        <a:pt x="0" y="4"/>
                      </a:lnTo>
                      <a:lnTo>
                        <a:pt x="0" y="0"/>
                      </a:lnTo>
                      <a:lnTo>
                        <a:pt x="0" y="0"/>
                      </a:lnTo>
                      <a:lnTo>
                        <a:pt x="0" y="0"/>
                      </a:lnTo>
                      <a:lnTo>
                        <a:pt x="0" y="0"/>
                      </a:lnTo>
                      <a:lnTo>
                        <a:pt x="0" y="4"/>
                      </a:lnTo>
                      <a:lnTo>
                        <a:pt x="0" y="4"/>
                      </a:lnTo>
                      <a:lnTo>
                        <a:pt x="0" y="4"/>
                      </a:lnTo>
                      <a:lnTo>
                        <a:pt x="0" y="4"/>
                      </a:lnTo>
                      <a:lnTo>
                        <a:pt x="0" y="8"/>
                      </a:lnTo>
                      <a:lnTo>
                        <a:pt x="0" y="8"/>
                      </a:lnTo>
                      <a:lnTo>
                        <a:pt x="0" y="8"/>
                      </a:lnTo>
                      <a:lnTo>
                        <a:pt x="0" y="8"/>
                      </a:lnTo>
                      <a:lnTo>
                        <a:pt x="0" y="4"/>
                      </a:lnTo>
                      <a:lnTo>
                        <a:pt x="0" y="4"/>
                      </a:lnTo>
                      <a:lnTo>
                        <a:pt x="0" y="4"/>
                      </a:lnTo>
                      <a:close/>
                      <a:moveTo>
                        <a:pt x="0" y="4"/>
                      </a:moveTo>
                      <a:lnTo>
                        <a:pt x="0" y="4"/>
                      </a:ln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4"/>
                      </a:lnTo>
                      <a:lnTo>
                        <a:pt x="0" y="4"/>
                      </a:lnTo>
                      <a:lnTo>
                        <a:pt x="0" y="4"/>
                      </a:lnTo>
                      <a:lnTo>
                        <a:pt x="0" y="4"/>
                      </a:lnTo>
                      <a:close/>
                      <a:moveTo>
                        <a:pt x="0" y="4"/>
                      </a:moveTo>
                      <a:lnTo>
                        <a:pt x="4" y="0"/>
                      </a:lnTo>
                      <a:lnTo>
                        <a:pt x="4" y="0"/>
                      </a:lnTo>
                      <a:lnTo>
                        <a:pt x="4" y="0"/>
                      </a:lnTo>
                      <a:lnTo>
                        <a:pt x="4" y="0"/>
                      </a:lnTo>
                      <a:lnTo>
                        <a:pt x="4" y="0"/>
                      </a:lnTo>
                      <a:lnTo>
                        <a:pt x="4" y="0"/>
                      </a:lnTo>
                      <a:lnTo>
                        <a:pt x="4" y="0"/>
                      </a:lnTo>
                      <a:lnTo>
                        <a:pt x="4" y="0"/>
                      </a:lnTo>
                      <a:lnTo>
                        <a:pt x="0" y="4"/>
                      </a:lnTo>
                      <a:lnTo>
                        <a:pt x="4" y="4"/>
                      </a:lnTo>
                      <a:lnTo>
                        <a:pt x="4" y="4"/>
                      </a:lnTo>
                      <a:lnTo>
                        <a:pt x="4" y="4"/>
                      </a:lnTo>
                      <a:lnTo>
                        <a:pt x="4" y="4"/>
                      </a:lnTo>
                      <a:lnTo>
                        <a:pt x="4" y="4"/>
                      </a:lnTo>
                      <a:lnTo>
                        <a:pt x="4" y="4"/>
                      </a:lnTo>
                      <a:lnTo>
                        <a:pt x="4" y="4"/>
                      </a:lnTo>
                      <a:lnTo>
                        <a:pt x="0" y="4"/>
                      </a:lnTo>
                      <a:lnTo>
                        <a:pt x="0" y="4"/>
                      </a:lnTo>
                      <a:lnTo>
                        <a:pt x="0" y="4"/>
                      </a:lnTo>
                      <a:close/>
                      <a:moveTo>
                        <a:pt x="4" y="4"/>
                      </a:moveTo>
                      <a:lnTo>
                        <a:pt x="4" y="0"/>
                      </a:lnTo>
                      <a:lnTo>
                        <a:pt x="4" y="0"/>
                      </a:lnTo>
                      <a:lnTo>
                        <a:pt x="4" y="4"/>
                      </a:lnTo>
                      <a:lnTo>
                        <a:pt x="4" y="0"/>
                      </a:lnTo>
                      <a:lnTo>
                        <a:pt x="4" y="0"/>
                      </a:lnTo>
                      <a:lnTo>
                        <a:pt x="4" y="0"/>
                      </a:lnTo>
                      <a:lnTo>
                        <a:pt x="4" y="4"/>
                      </a:lnTo>
                      <a:lnTo>
                        <a:pt x="4" y="4"/>
                      </a:lnTo>
                      <a:lnTo>
                        <a:pt x="4" y="0"/>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88624" name="Freeform 528"/>
                <p:cNvSpPr>
                  <a:spLocks noChangeAspect="1"/>
                </p:cNvSpPr>
                <p:nvPr/>
              </p:nvSpPr>
              <p:spPr bwMode="auto">
                <a:xfrm>
                  <a:off x="1094" y="2873"/>
                  <a:ext cx="3" cy="4"/>
                </a:xfrm>
                <a:custGeom>
                  <a:avLst/>
                  <a:gdLst/>
                  <a:ahLst/>
                  <a:cxnLst>
                    <a:cxn ang="0">
                      <a:pos x="0" y="4"/>
                    </a:cxn>
                    <a:cxn ang="0">
                      <a:pos x="0" y="0"/>
                    </a:cxn>
                    <a:cxn ang="0">
                      <a:pos x="0" y="0"/>
                    </a:cxn>
                    <a:cxn ang="0">
                      <a:pos x="0" y="4"/>
                    </a:cxn>
                    <a:cxn ang="0">
                      <a:pos x="0" y="4"/>
                    </a:cxn>
                    <a:cxn ang="0">
                      <a:pos x="3" y="4"/>
                    </a:cxn>
                    <a:cxn ang="0">
                      <a:pos x="3" y="4"/>
                    </a:cxn>
                    <a:cxn ang="0">
                      <a:pos x="3" y="4"/>
                    </a:cxn>
                    <a:cxn ang="0">
                      <a:pos x="3" y="0"/>
                    </a:cxn>
                    <a:cxn ang="0">
                      <a:pos x="3" y="0"/>
                    </a:cxn>
                    <a:cxn ang="0">
                      <a:pos x="3" y="4"/>
                    </a:cxn>
                    <a:cxn ang="0">
                      <a:pos x="3" y="4"/>
                    </a:cxn>
                    <a:cxn ang="0">
                      <a:pos x="3" y="4"/>
                    </a:cxn>
                    <a:cxn ang="0">
                      <a:pos x="0" y="4"/>
                    </a:cxn>
                    <a:cxn ang="0">
                      <a:pos x="0" y="4"/>
                    </a:cxn>
                  </a:cxnLst>
                  <a:rect l="0" t="0" r="r" b="b"/>
                  <a:pathLst>
                    <a:path w="3" h="4">
                      <a:moveTo>
                        <a:pt x="0" y="4"/>
                      </a:moveTo>
                      <a:lnTo>
                        <a:pt x="0" y="0"/>
                      </a:lnTo>
                      <a:lnTo>
                        <a:pt x="0" y="0"/>
                      </a:lnTo>
                      <a:lnTo>
                        <a:pt x="0" y="4"/>
                      </a:lnTo>
                      <a:lnTo>
                        <a:pt x="0" y="4"/>
                      </a:lnTo>
                      <a:lnTo>
                        <a:pt x="3" y="4"/>
                      </a:lnTo>
                      <a:lnTo>
                        <a:pt x="3" y="4"/>
                      </a:lnTo>
                      <a:lnTo>
                        <a:pt x="3" y="4"/>
                      </a:lnTo>
                      <a:lnTo>
                        <a:pt x="3" y="0"/>
                      </a:lnTo>
                      <a:lnTo>
                        <a:pt x="3" y="0"/>
                      </a:lnTo>
                      <a:lnTo>
                        <a:pt x="3" y="4"/>
                      </a:lnTo>
                      <a:lnTo>
                        <a:pt x="3" y="4"/>
                      </a:lnTo>
                      <a:lnTo>
                        <a:pt x="3"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8625" name="Freeform 529"/>
                <p:cNvSpPr>
                  <a:spLocks noChangeAspect="1"/>
                </p:cNvSpPr>
                <p:nvPr/>
              </p:nvSpPr>
              <p:spPr bwMode="auto">
                <a:xfrm>
                  <a:off x="1097" y="2869"/>
                  <a:ext cx="1" cy="8"/>
                </a:xfrm>
                <a:custGeom>
                  <a:avLst/>
                  <a:gdLst/>
                  <a:ahLst/>
                  <a:cxnLst>
                    <a:cxn ang="0">
                      <a:pos x="0" y="8"/>
                    </a:cxn>
                    <a:cxn ang="0">
                      <a:pos x="0" y="8"/>
                    </a:cxn>
                    <a:cxn ang="0">
                      <a:pos x="0" y="4"/>
                    </a:cxn>
                    <a:cxn ang="0">
                      <a:pos x="0" y="4"/>
                    </a:cxn>
                    <a:cxn ang="0">
                      <a:pos x="0" y="8"/>
                    </a:cxn>
                    <a:cxn ang="0">
                      <a:pos x="0" y="0"/>
                    </a:cxn>
                    <a:cxn ang="0">
                      <a:pos x="0" y="0"/>
                    </a:cxn>
                    <a:cxn ang="0">
                      <a:pos x="0" y="8"/>
                    </a:cxn>
                    <a:cxn ang="0">
                      <a:pos x="0" y="8"/>
                    </a:cxn>
                    <a:cxn ang="0">
                      <a:pos x="0" y="4"/>
                    </a:cxn>
                    <a:cxn ang="0">
                      <a:pos x="0" y="8"/>
                    </a:cxn>
                  </a:cxnLst>
                  <a:rect l="0" t="0" r="r" b="b"/>
                  <a:pathLst>
                    <a:path h="8">
                      <a:moveTo>
                        <a:pt x="0" y="8"/>
                      </a:moveTo>
                      <a:lnTo>
                        <a:pt x="0" y="8"/>
                      </a:lnTo>
                      <a:lnTo>
                        <a:pt x="0" y="4"/>
                      </a:lnTo>
                      <a:lnTo>
                        <a:pt x="0" y="4"/>
                      </a:lnTo>
                      <a:lnTo>
                        <a:pt x="0" y="8"/>
                      </a:lnTo>
                      <a:lnTo>
                        <a:pt x="0" y="0"/>
                      </a:lnTo>
                      <a:lnTo>
                        <a:pt x="0" y="0"/>
                      </a:lnTo>
                      <a:lnTo>
                        <a:pt x="0" y="8"/>
                      </a:lnTo>
                      <a:lnTo>
                        <a:pt x="0" y="8"/>
                      </a:lnTo>
                      <a:lnTo>
                        <a:pt x="0" y="4"/>
                      </a:lnTo>
                      <a:lnTo>
                        <a:pt x="0" y="8"/>
                      </a:lnTo>
                    </a:path>
                  </a:pathLst>
                </a:custGeom>
                <a:noFill/>
                <a:ln w="6350">
                  <a:solidFill>
                    <a:srgbClr val="000000"/>
                  </a:solidFill>
                  <a:prstDash val="solid"/>
                  <a:round/>
                  <a:headEnd/>
                  <a:tailEnd/>
                </a:ln>
              </p:spPr>
              <p:txBody>
                <a:bodyPr/>
                <a:lstStyle/>
                <a:p>
                  <a:endParaRPr lang="en-US"/>
                </a:p>
              </p:txBody>
            </p:sp>
            <p:sp>
              <p:nvSpPr>
                <p:cNvPr id="388626" name="Freeform 530"/>
                <p:cNvSpPr>
                  <a:spLocks noChangeAspect="1"/>
                </p:cNvSpPr>
                <p:nvPr/>
              </p:nvSpPr>
              <p:spPr bwMode="auto">
                <a:xfrm>
                  <a:off x="1097" y="2869"/>
                  <a:ext cx="1" cy="8"/>
                </a:xfrm>
                <a:custGeom>
                  <a:avLst/>
                  <a:gdLst/>
                  <a:ahLst/>
                  <a:cxnLst>
                    <a:cxn ang="0">
                      <a:pos x="0" y="8"/>
                    </a:cxn>
                    <a:cxn ang="0">
                      <a:pos x="0" y="4"/>
                    </a:cxn>
                    <a:cxn ang="0">
                      <a:pos x="0" y="8"/>
                    </a:cxn>
                    <a:cxn ang="0">
                      <a:pos x="0" y="8"/>
                    </a:cxn>
                    <a:cxn ang="0">
                      <a:pos x="0" y="0"/>
                    </a:cxn>
                    <a:cxn ang="0">
                      <a:pos x="0" y="0"/>
                    </a:cxn>
                    <a:cxn ang="0">
                      <a:pos x="0" y="8"/>
                    </a:cxn>
                  </a:cxnLst>
                  <a:rect l="0" t="0" r="r" b="b"/>
                  <a:pathLst>
                    <a:path h="8">
                      <a:moveTo>
                        <a:pt x="0" y="8"/>
                      </a:moveTo>
                      <a:lnTo>
                        <a:pt x="0" y="4"/>
                      </a:lnTo>
                      <a:lnTo>
                        <a:pt x="0" y="8"/>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88627" name="Freeform 531"/>
                <p:cNvSpPr>
                  <a:spLocks noChangeAspect="1"/>
                </p:cNvSpPr>
                <p:nvPr/>
              </p:nvSpPr>
              <p:spPr bwMode="auto">
                <a:xfrm>
                  <a:off x="1097" y="2869"/>
                  <a:ext cx="4" cy="8"/>
                </a:xfrm>
                <a:custGeom>
                  <a:avLst/>
                  <a:gdLst/>
                  <a:ahLst/>
                  <a:cxnLst>
                    <a:cxn ang="0">
                      <a:pos x="0" y="4"/>
                    </a:cxn>
                    <a:cxn ang="0">
                      <a:pos x="0" y="4"/>
                    </a:cxn>
                    <a:cxn ang="0">
                      <a:pos x="0" y="4"/>
                    </a:cxn>
                    <a:cxn ang="0">
                      <a:pos x="0" y="0"/>
                    </a:cxn>
                    <a:cxn ang="0">
                      <a:pos x="0" y="0"/>
                    </a:cxn>
                    <a:cxn ang="0">
                      <a:pos x="0" y="0"/>
                    </a:cxn>
                    <a:cxn ang="0">
                      <a:pos x="0" y="0"/>
                    </a:cxn>
                    <a:cxn ang="0">
                      <a:pos x="4" y="0"/>
                    </a:cxn>
                    <a:cxn ang="0">
                      <a:pos x="4" y="0"/>
                    </a:cxn>
                    <a:cxn ang="0">
                      <a:pos x="4" y="4"/>
                    </a:cxn>
                    <a:cxn ang="0">
                      <a:pos x="4" y="4"/>
                    </a:cxn>
                    <a:cxn ang="0">
                      <a:pos x="0" y="4"/>
                    </a:cxn>
                    <a:cxn ang="0">
                      <a:pos x="0" y="8"/>
                    </a:cxn>
                    <a:cxn ang="0">
                      <a:pos x="0" y="8"/>
                    </a:cxn>
                    <a:cxn ang="0">
                      <a:pos x="0" y="8"/>
                    </a:cxn>
                    <a:cxn ang="0">
                      <a:pos x="0" y="8"/>
                    </a:cxn>
                    <a:cxn ang="0">
                      <a:pos x="0" y="4"/>
                    </a:cxn>
                    <a:cxn ang="0">
                      <a:pos x="0" y="4"/>
                    </a:cxn>
                  </a:cxnLst>
                  <a:rect l="0" t="0" r="r" b="b"/>
                  <a:pathLst>
                    <a:path w="4" h="8">
                      <a:moveTo>
                        <a:pt x="0" y="4"/>
                      </a:moveTo>
                      <a:lnTo>
                        <a:pt x="0" y="4"/>
                      </a:lnTo>
                      <a:lnTo>
                        <a:pt x="0" y="4"/>
                      </a:lnTo>
                      <a:lnTo>
                        <a:pt x="0" y="0"/>
                      </a:lnTo>
                      <a:lnTo>
                        <a:pt x="0" y="0"/>
                      </a:lnTo>
                      <a:lnTo>
                        <a:pt x="0" y="0"/>
                      </a:lnTo>
                      <a:lnTo>
                        <a:pt x="0" y="0"/>
                      </a:lnTo>
                      <a:lnTo>
                        <a:pt x="4" y="0"/>
                      </a:lnTo>
                      <a:lnTo>
                        <a:pt x="4" y="0"/>
                      </a:lnTo>
                      <a:lnTo>
                        <a:pt x="4" y="4"/>
                      </a:lnTo>
                      <a:lnTo>
                        <a:pt x="4" y="4"/>
                      </a:lnTo>
                      <a:lnTo>
                        <a:pt x="0" y="4"/>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8628" name="Freeform 532"/>
                <p:cNvSpPr>
                  <a:spLocks noChangeAspect="1"/>
                </p:cNvSpPr>
                <p:nvPr/>
              </p:nvSpPr>
              <p:spPr bwMode="auto">
                <a:xfrm>
                  <a:off x="1097" y="2869"/>
                  <a:ext cx="4" cy="8"/>
                </a:xfrm>
                <a:custGeom>
                  <a:avLst/>
                  <a:gdLst/>
                  <a:ahLst/>
                  <a:cxnLst>
                    <a:cxn ang="0">
                      <a:pos x="0" y="4"/>
                    </a:cxn>
                    <a:cxn ang="0">
                      <a:pos x="0" y="4"/>
                    </a:cxn>
                    <a:cxn ang="0">
                      <a:pos x="0" y="4"/>
                    </a:cxn>
                    <a:cxn ang="0">
                      <a:pos x="0" y="8"/>
                    </a:cxn>
                    <a:cxn ang="0">
                      <a:pos x="0" y="8"/>
                    </a:cxn>
                    <a:cxn ang="0">
                      <a:pos x="0" y="8"/>
                    </a:cxn>
                    <a:cxn ang="0">
                      <a:pos x="0" y="8"/>
                    </a:cxn>
                    <a:cxn ang="0">
                      <a:pos x="4" y="4"/>
                    </a:cxn>
                    <a:cxn ang="0">
                      <a:pos x="4" y="4"/>
                    </a:cxn>
                    <a:cxn ang="0">
                      <a:pos x="4" y="4"/>
                    </a:cxn>
                    <a:cxn ang="0">
                      <a:pos x="4" y="4"/>
                    </a:cxn>
                    <a:cxn ang="0">
                      <a:pos x="4" y="4"/>
                    </a:cxn>
                    <a:cxn ang="0">
                      <a:pos x="0" y="0"/>
                    </a:cxn>
                    <a:cxn ang="0">
                      <a:pos x="0" y="0"/>
                    </a:cxn>
                    <a:cxn ang="0">
                      <a:pos x="0" y="4"/>
                    </a:cxn>
                    <a:cxn ang="0">
                      <a:pos x="0" y="4"/>
                    </a:cxn>
                    <a:cxn ang="0">
                      <a:pos x="0" y="4"/>
                    </a:cxn>
                    <a:cxn ang="0">
                      <a:pos x="0" y="4"/>
                    </a:cxn>
                  </a:cxnLst>
                  <a:rect l="0" t="0" r="r" b="b"/>
                  <a:pathLst>
                    <a:path w="4" h="8">
                      <a:moveTo>
                        <a:pt x="0" y="4"/>
                      </a:moveTo>
                      <a:lnTo>
                        <a:pt x="0" y="4"/>
                      </a:lnTo>
                      <a:lnTo>
                        <a:pt x="0" y="4"/>
                      </a:lnTo>
                      <a:lnTo>
                        <a:pt x="0" y="8"/>
                      </a:lnTo>
                      <a:lnTo>
                        <a:pt x="0" y="8"/>
                      </a:lnTo>
                      <a:lnTo>
                        <a:pt x="0" y="8"/>
                      </a:lnTo>
                      <a:lnTo>
                        <a:pt x="0" y="8"/>
                      </a:lnTo>
                      <a:lnTo>
                        <a:pt x="4" y="4"/>
                      </a:lnTo>
                      <a:lnTo>
                        <a:pt x="4" y="4"/>
                      </a:lnTo>
                      <a:lnTo>
                        <a:pt x="4" y="4"/>
                      </a:lnTo>
                      <a:lnTo>
                        <a:pt x="4" y="4"/>
                      </a:lnTo>
                      <a:lnTo>
                        <a:pt x="4" y="4"/>
                      </a:lnTo>
                      <a:lnTo>
                        <a:pt x="0" y="0"/>
                      </a:lnTo>
                      <a:lnTo>
                        <a:pt x="0"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8629" name="Freeform 533"/>
                <p:cNvSpPr>
                  <a:spLocks noChangeAspect="1"/>
                </p:cNvSpPr>
                <p:nvPr/>
              </p:nvSpPr>
              <p:spPr bwMode="auto">
                <a:xfrm>
                  <a:off x="1101" y="2869"/>
                  <a:ext cx="1" cy="4"/>
                </a:xfrm>
                <a:custGeom>
                  <a:avLst/>
                  <a:gdLst/>
                  <a:ahLst/>
                  <a:cxnLst>
                    <a:cxn ang="0">
                      <a:pos x="0" y="4"/>
                    </a:cxn>
                    <a:cxn ang="0">
                      <a:pos x="0" y="4"/>
                    </a:cxn>
                    <a:cxn ang="0">
                      <a:pos x="0" y="0"/>
                    </a:cxn>
                    <a:cxn ang="0">
                      <a:pos x="0" y="0"/>
                    </a:cxn>
                    <a:cxn ang="0">
                      <a:pos x="0" y="0"/>
                    </a:cxn>
                    <a:cxn ang="0">
                      <a:pos x="0" y="0"/>
                    </a:cxn>
                    <a:cxn ang="0">
                      <a:pos x="0" y="0"/>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 ang="0">
                      <a:pos x="0" y="4"/>
                    </a:cxn>
                    <a:cxn ang="0">
                      <a:pos x="0" y="4"/>
                    </a:cxn>
                  </a:cxnLst>
                  <a:rect l="0" t="0" r="r" b="b"/>
                  <a:pathLst>
                    <a:path h="4">
                      <a:moveTo>
                        <a:pt x="0" y="4"/>
                      </a:moveTo>
                      <a:lnTo>
                        <a:pt x="0" y="4"/>
                      </a:lnTo>
                      <a:lnTo>
                        <a:pt x="0" y="0"/>
                      </a:lnTo>
                      <a:lnTo>
                        <a:pt x="0" y="0"/>
                      </a:lnTo>
                      <a:lnTo>
                        <a:pt x="0" y="0"/>
                      </a:lnTo>
                      <a:lnTo>
                        <a:pt x="0" y="0"/>
                      </a:lnTo>
                      <a:lnTo>
                        <a:pt x="0" y="0"/>
                      </a:lnTo>
                      <a:lnTo>
                        <a:pt x="0" y="0"/>
                      </a:lnTo>
                      <a:lnTo>
                        <a:pt x="0" y="0"/>
                      </a:lnTo>
                      <a:lnTo>
                        <a:pt x="0" y="0"/>
                      </a:lnTo>
                      <a:lnTo>
                        <a:pt x="0" y="4"/>
                      </a:lnTo>
                      <a:lnTo>
                        <a:pt x="0" y="4"/>
                      </a:lnTo>
                      <a:lnTo>
                        <a:pt x="0" y="4"/>
                      </a:lnTo>
                      <a:lnTo>
                        <a:pt x="0"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8630" name="Freeform 534"/>
                <p:cNvSpPr>
                  <a:spLocks noChangeAspect="1"/>
                </p:cNvSpPr>
                <p:nvPr/>
              </p:nvSpPr>
              <p:spPr bwMode="auto">
                <a:xfrm>
                  <a:off x="1101" y="2869"/>
                  <a:ext cx="1" cy="4"/>
                </a:xfrm>
                <a:custGeom>
                  <a:avLst/>
                  <a:gdLst/>
                  <a:ahLst/>
                  <a:cxnLst>
                    <a:cxn ang="0">
                      <a:pos x="0" y="4"/>
                    </a:cxn>
                    <a:cxn ang="0">
                      <a:pos x="0" y="0"/>
                    </a:cxn>
                    <a:cxn ang="0">
                      <a:pos x="0" y="0"/>
                    </a:cxn>
                    <a:cxn ang="0">
                      <a:pos x="0" y="4"/>
                    </a:cxn>
                    <a:cxn ang="0">
                      <a:pos x="0" y="0"/>
                    </a:cxn>
                    <a:cxn ang="0">
                      <a:pos x="0" y="0"/>
                    </a:cxn>
                    <a:cxn ang="0">
                      <a:pos x="0" y="0"/>
                    </a:cxn>
                    <a:cxn ang="0">
                      <a:pos x="0" y="4"/>
                    </a:cxn>
                    <a:cxn ang="0">
                      <a:pos x="0" y="4"/>
                    </a:cxn>
                    <a:cxn ang="0">
                      <a:pos x="0" y="4"/>
                    </a:cxn>
                    <a:cxn ang="0">
                      <a:pos x="0" y="4"/>
                    </a:cxn>
                    <a:cxn ang="0">
                      <a:pos x="0" y="4"/>
                    </a:cxn>
                    <a:cxn ang="0">
                      <a:pos x="0" y="4"/>
                    </a:cxn>
                  </a:cxnLst>
                  <a:rect l="0" t="0" r="r" b="b"/>
                  <a:pathLst>
                    <a:path h="4">
                      <a:moveTo>
                        <a:pt x="0" y="4"/>
                      </a:moveTo>
                      <a:lnTo>
                        <a:pt x="0" y="0"/>
                      </a:lnTo>
                      <a:lnTo>
                        <a:pt x="0" y="0"/>
                      </a:lnTo>
                      <a:lnTo>
                        <a:pt x="0" y="4"/>
                      </a:lnTo>
                      <a:lnTo>
                        <a:pt x="0" y="0"/>
                      </a:lnTo>
                      <a:lnTo>
                        <a:pt x="0" y="0"/>
                      </a:lnTo>
                      <a:lnTo>
                        <a:pt x="0" y="0"/>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8631" name="Freeform 535"/>
                <p:cNvSpPr>
                  <a:spLocks noChangeAspect="1" noEditPoints="1"/>
                </p:cNvSpPr>
                <p:nvPr/>
              </p:nvSpPr>
              <p:spPr bwMode="auto">
                <a:xfrm>
                  <a:off x="1094" y="2850"/>
                  <a:ext cx="7" cy="8"/>
                </a:xfrm>
                <a:custGeom>
                  <a:avLst/>
                  <a:gdLst/>
                  <a:ahLst/>
                  <a:cxnLst>
                    <a:cxn ang="0">
                      <a:pos x="3" y="8"/>
                    </a:cxn>
                    <a:cxn ang="0">
                      <a:pos x="0" y="8"/>
                    </a:cxn>
                    <a:cxn ang="0">
                      <a:pos x="0" y="4"/>
                    </a:cxn>
                    <a:cxn ang="0">
                      <a:pos x="0" y="8"/>
                    </a:cxn>
                    <a:cxn ang="0">
                      <a:pos x="3" y="4"/>
                    </a:cxn>
                    <a:cxn ang="0">
                      <a:pos x="3" y="4"/>
                    </a:cxn>
                    <a:cxn ang="0">
                      <a:pos x="3" y="0"/>
                    </a:cxn>
                    <a:cxn ang="0">
                      <a:pos x="3" y="4"/>
                    </a:cxn>
                    <a:cxn ang="0">
                      <a:pos x="3" y="4"/>
                    </a:cxn>
                    <a:cxn ang="0">
                      <a:pos x="3" y="8"/>
                    </a:cxn>
                    <a:cxn ang="0">
                      <a:pos x="3" y="8"/>
                    </a:cxn>
                    <a:cxn ang="0">
                      <a:pos x="3" y="8"/>
                    </a:cxn>
                    <a:cxn ang="0">
                      <a:pos x="3" y="4"/>
                    </a:cxn>
                    <a:cxn ang="0">
                      <a:pos x="3" y="4"/>
                    </a:cxn>
                    <a:cxn ang="0">
                      <a:pos x="3" y="8"/>
                    </a:cxn>
                    <a:cxn ang="0">
                      <a:pos x="3" y="8"/>
                    </a:cxn>
                    <a:cxn ang="0">
                      <a:pos x="3" y="4"/>
                    </a:cxn>
                    <a:cxn ang="0">
                      <a:pos x="3" y="4"/>
                    </a:cxn>
                    <a:cxn ang="0">
                      <a:pos x="3" y="4"/>
                    </a:cxn>
                    <a:cxn ang="0">
                      <a:pos x="3" y="4"/>
                    </a:cxn>
                    <a:cxn ang="0">
                      <a:pos x="3" y="4"/>
                    </a:cxn>
                    <a:cxn ang="0">
                      <a:pos x="3" y="4"/>
                    </a:cxn>
                    <a:cxn ang="0">
                      <a:pos x="3" y="4"/>
                    </a:cxn>
                    <a:cxn ang="0">
                      <a:pos x="3" y="0"/>
                    </a:cxn>
                    <a:cxn ang="0">
                      <a:pos x="3" y="4"/>
                    </a:cxn>
                    <a:cxn ang="0">
                      <a:pos x="3" y="0"/>
                    </a:cxn>
                    <a:cxn ang="0">
                      <a:pos x="3" y="4"/>
                    </a:cxn>
                    <a:cxn ang="0">
                      <a:pos x="3" y="4"/>
                    </a:cxn>
                    <a:cxn ang="0">
                      <a:pos x="3" y="4"/>
                    </a:cxn>
                    <a:cxn ang="0">
                      <a:pos x="3" y="4"/>
                    </a:cxn>
                    <a:cxn ang="0">
                      <a:pos x="3" y="4"/>
                    </a:cxn>
                    <a:cxn ang="0">
                      <a:pos x="3" y="4"/>
                    </a:cxn>
                    <a:cxn ang="0">
                      <a:pos x="3" y="0"/>
                    </a:cxn>
                    <a:cxn ang="0">
                      <a:pos x="3" y="4"/>
                    </a:cxn>
                    <a:cxn ang="0">
                      <a:pos x="7" y="0"/>
                    </a:cxn>
                    <a:cxn ang="0">
                      <a:pos x="7" y="4"/>
                    </a:cxn>
                    <a:cxn ang="0">
                      <a:pos x="3" y="4"/>
                    </a:cxn>
                    <a:cxn ang="0">
                      <a:pos x="3" y="4"/>
                    </a:cxn>
                    <a:cxn ang="0">
                      <a:pos x="3" y="4"/>
                    </a:cxn>
                  </a:cxnLst>
                  <a:rect l="0" t="0" r="r" b="b"/>
                  <a:pathLst>
                    <a:path w="7" h="8">
                      <a:moveTo>
                        <a:pt x="0" y="8"/>
                      </a:moveTo>
                      <a:lnTo>
                        <a:pt x="3" y="8"/>
                      </a:lnTo>
                      <a:lnTo>
                        <a:pt x="3" y="8"/>
                      </a:lnTo>
                      <a:lnTo>
                        <a:pt x="0" y="8"/>
                      </a:lnTo>
                      <a:lnTo>
                        <a:pt x="0" y="4"/>
                      </a:lnTo>
                      <a:lnTo>
                        <a:pt x="0" y="4"/>
                      </a:lnTo>
                      <a:lnTo>
                        <a:pt x="0" y="8"/>
                      </a:lnTo>
                      <a:lnTo>
                        <a:pt x="0" y="8"/>
                      </a:lnTo>
                      <a:close/>
                      <a:moveTo>
                        <a:pt x="3" y="4"/>
                      </a:moveTo>
                      <a:lnTo>
                        <a:pt x="3" y="4"/>
                      </a:lnTo>
                      <a:lnTo>
                        <a:pt x="3" y="4"/>
                      </a:lnTo>
                      <a:lnTo>
                        <a:pt x="3" y="4"/>
                      </a:lnTo>
                      <a:lnTo>
                        <a:pt x="3" y="0"/>
                      </a:lnTo>
                      <a:lnTo>
                        <a:pt x="3" y="0"/>
                      </a:lnTo>
                      <a:lnTo>
                        <a:pt x="3" y="4"/>
                      </a:lnTo>
                      <a:lnTo>
                        <a:pt x="3" y="4"/>
                      </a:lnTo>
                      <a:lnTo>
                        <a:pt x="3" y="4"/>
                      </a:lnTo>
                      <a:lnTo>
                        <a:pt x="3" y="4"/>
                      </a:lnTo>
                      <a:lnTo>
                        <a:pt x="3" y="8"/>
                      </a:lnTo>
                      <a:lnTo>
                        <a:pt x="3" y="8"/>
                      </a:lnTo>
                      <a:lnTo>
                        <a:pt x="3" y="8"/>
                      </a:lnTo>
                      <a:lnTo>
                        <a:pt x="3" y="8"/>
                      </a:lnTo>
                      <a:lnTo>
                        <a:pt x="3" y="8"/>
                      </a:lnTo>
                      <a:lnTo>
                        <a:pt x="3" y="8"/>
                      </a:lnTo>
                      <a:lnTo>
                        <a:pt x="3" y="4"/>
                      </a:lnTo>
                      <a:lnTo>
                        <a:pt x="3" y="4"/>
                      </a:lnTo>
                      <a:close/>
                      <a:moveTo>
                        <a:pt x="3" y="4"/>
                      </a:moveTo>
                      <a:lnTo>
                        <a:pt x="3" y="4"/>
                      </a:lnTo>
                      <a:lnTo>
                        <a:pt x="3" y="8"/>
                      </a:lnTo>
                      <a:lnTo>
                        <a:pt x="3" y="8"/>
                      </a:lnTo>
                      <a:lnTo>
                        <a:pt x="3" y="8"/>
                      </a:lnTo>
                      <a:lnTo>
                        <a:pt x="3" y="8"/>
                      </a:lnTo>
                      <a:lnTo>
                        <a:pt x="3" y="8"/>
                      </a:lnTo>
                      <a:lnTo>
                        <a:pt x="3" y="4"/>
                      </a:lnTo>
                      <a:lnTo>
                        <a:pt x="3" y="4"/>
                      </a:lnTo>
                      <a:lnTo>
                        <a:pt x="3" y="4"/>
                      </a:lnTo>
                      <a:lnTo>
                        <a:pt x="3" y="4"/>
                      </a:lnTo>
                      <a:lnTo>
                        <a:pt x="3" y="4"/>
                      </a:lnTo>
                      <a:lnTo>
                        <a:pt x="3" y="4"/>
                      </a:lnTo>
                      <a:lnTo>
                        <a:pt x="3" y="4"/>
                      </a:lnTo>
                      <a:lnTo>
                        <a:pt x="3" y="4"/>
                      </a:lnTo>
                      <a:lnTo>
                        <a:pt x="3" y="4"/>
                      </a:lnTo>
                      <a:lnTo>
                        <a:pt x="3" y="4"/>
                      </a:lnTo>
                      <a:lnTo>
                        <a:pt x="3" y="4"/>
                      </a:lnTo>
                      <a:close/>
                      <a:moveTo>
                        <a:pt x="3" y="4"/>
                      </a:moveTo>
                      <a:lnTo>
                        <a:pt x="3" y="4"/>
                      </a:lnTo>
                      <a:lnTo>
                        <a:pt x="3" y="0"/>
                      </a:lnTo>
                      <a:lnTo>
                        <a:pt x="3" y="0"/>
                      </a:lnTo>
                      <a:lnTo>
                        <a:pt x="3" y="4"/>
                      </a:lnTo>
                      <a:lnTo>
                        <a:pt x="3" y="4"/>
                      </a:lnTo>
                      <a:lnTo>
                        <a:pt x="3" y="0"/>
                      </a:lnTo>
                      <a:lnTo>
                        <a:pt x="3" y="0"/>
                      </a:lnTo>
                      <a:lnTo>
                        <a:pt x="3" y="4"/>
                      </a:lnTo>
                      <a:lnTo>
                        <a:pt x="3" y="4"/>
                      </a:lnTo>
                      <a:lnTo>
                        <a:pt x="3" y="4"/>
                      </a:lnTo>
                      <a:lnTo>
                        <a:pt x="3" y="4"/>
                      </a:lnTo>
                      <a:lnTo>
                        <a:pt x="3" y="4"/>
                      </a:lnTo>
                      <a:lnTo>
                        <a:pt x="3" y="4"/>
                      </a:lnTo>
                      <a:lnTo>
                        <a:pt x="3" y="4"/>
                      </a:lnTo>
                      <a:lnTo>
                        <a:pt x="3" y="4"/>
                      </a:lnTo>
                      <a:lnTo>
                        <a:pt x="3" y="8"/>
                      </a:lnTo>
                      <a:lnTo>
                        <a:pt x="3" y="4"/>
                      </a:lnTo>
                      <a:lnTo>
                        <a:pt x="3" y="4"/>
                      </a:lnTo>
                      <a:lnTo>
                        <a:pt x="3" y="4"/>
                      </a:lnTo>
                      <a:close/>
                      <a:moveTo>
                        <a:pt x="3" y="4"/>
                      </a:moveTo>
                      <a:lnTo>
                        <a:pt x="3" y="0"/>
                      </a:lnTo>
                      <a:lnTo>
                        <a:pt x="3" y="0"/>
                      </a:lnTo>
                      <a:lnTo>
                        <a:pt x="3" y="4"/>
                      </a:lnTo>
                      <a:lnTo>
                        <a:pt x="7" y="0"/>
                      </a:lnTo>
                      <a:lnTo>
                        <a:pt x="7" y="0"/>
                      </a:lnTo>
                      <a:lnTo>
                        <a:pt x="3" y="4"/>
                      </a:lnTo>
                      <a:lnTo>
                        <a:pt x="7" y="4"/>
                      </a:lnTo>
                      <a:lnTo>
                        <a:pt x="7" y="4"/>
                      </a:lnTo>
                      <a:lnTo>
                        <a:pt x="3" y="4"/>
                      </a:lnTo>
                      <a:lnTo>
                        <a:pt x="3" y="4"/>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88632" name="Freeform 536"/>
                <p:cNvSpPr>
                  <a:spLocks noChangeAspect="1"/>
                </p:cNvSpPr>
                <p:nvPr/>
              </p:nvSpPr>
              <p:spPr bwMode="auto">
                <a:xfrm>
                  <a:off x="1094" y="2854"/>
                  <a:ext cx="3" cy="4"/>
                </a:xfrm>
                <a:custGeom>
                  <a:avLst/>
                  <a:gdLst/>
                  <a:ahLst/>
                  <a:cxnLst>
                    <a:cxn ang="0">
                      <a:pos x="0" y="4"/>
                    </a:cxn>
                    <a:cxn ang="0">
                      <a:pos x="3" y="4"/>
                    </a:cxn>
                    <a:cxn ang="0">
                      <a:pos x="3" y="4"/>
                    </a:cxn>
                    <a:cxn ang="0">
                      <a:pos x="0" y="4"/>
                    </a:cxn>
                    <a:cxn ang="0">
                      <a:pos x="0" y="0"/>
                    </a:cxn>
                    <a:cxn ang="0">
                      <a:pos x="0" y="0"/>
                    </a:cxn>
                    <a:cxn ang="0">
                      <a:pos x="0" y="4"/>
                    </a:cxn>
                  </a:cxnLst>
                  <a:rect l="0" t="0" r="r" b="b"/>
                  <a:pathLst>
                    <a:path w="3" h="4">
                      <a:moveTo>
                        <a:pt x="0" y="4"/>
                      </a:moveTo>
                      <a:lnTo>
                        <a:pt x="3" y="4"/>
                      </a:lnTo>
                      <a:lnTo>
                        <a:pt x="3" y="4"/>
                      </a:lnTo>
                      <a:lnTo>
                        <a:pt x="0" y="4"/>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88633" name="Freeform 537"/>
                <p:cNvSpPr>
                  <a:spLocks noChangeAspect="1"/>
                </p:cNvSpPr>
                <p:nvPr/>
              </p:nvSpPr>
              <p:spPr bwMode="auto">
                <a:xfrm>
                  <a:off x="1094" y="2850"/>
                  <a:ext cx="3" cy="8"/>
                </a:xfrm>
                <a:custGeom>
                  <a:avLst/>
                  <a:gdLst/>
                  <a:ahLst/>
                  <a:cxnLst>
                    <a:cxn ang="0">
                      <a:pos x="0" y="4"/>
                    </a:cxn>
                    <a:cxn ang="0">
                      <a:pos x="0" y="4"/>
                    </a:cxn>
                    <a:cxn ang="0">
                      <a:pos x="0" y="4"/>
                    </a:cxn>
                    <a:cxn ang="0">
                      <a:pos x="0" y="4"/>
                    </a:cxn>
                    <a:cxn ang="0">
                      <a:pos x="3" y="4"/>
                    </a:cxn>
                    <a:cxn ang="0">
                      <a:pos x="3" y="0"/>
                    </a:cxn>
                    <a:cxn ang="0">
                      <a:pos x="3" y="0"/>
                    </a:cxn>
                    <a:cxn ang="0">
                      <a:pos x="3" y="4"/>
                    </a:cxn>
                    <a:cxn ang="0">
                      <a:pos x="3" y="4"/>
                    </a:cxn>
                    <a:cxn ang="0">
                      <a:pos x="3" y="4"/>
                    </a:cxn>
                    <a:cxn ang="0">
                      <a:pos x="3" y="4"/>
                    </a:cxn>
                    <a:cxn ang="0">
                      <a:pos x="3" y="8"/>
                    </a:cxn>
                    <a:cxn ang="0">
                      <a:pos x="3" y="8"/>
                    </a:cxn>
                    <a:cxn ang="0">
                      <a:pos x="3" y="8"/>
                    </a:cxn>
                    <a:cxn ang="0">
                      <a:pos x="3" y="8"/>
                    </a:cxn>
                    <a:cxn ang="0">
                      <a:pos x="0" y="8"/>
                    </a:cxn>
                    <a:cxn ang="0">
                      <a:pos x="0" y="8"/>
                    </a:cxn>
                    <a:cxn ang="0">
                      <a:pos x="0" y="4"/>
                    </a:cxn>
                  </a:cxnLst>
                  <a:rect l="0" t="0" r="r" b="b"/>
                  <a:pathLst>
                    <a:path w="3" h="8">
                      <a:moveTo>
                        <a:pt x="0" y="4"/>
                      </a:moveTo>
                      <a:lnTo>
                        <a:pt x="0" y="4"/>
                      </a:lnTo>
                      <a:lnTo>
                        <a:pt x="0" y="4"/>
                      </a:lnTo>
                      <a:lnTo>
                        <a:pt x="0" y="4"/>
                      </a:lnTo>
                      <a:lnTo>
                        <a:pt x="3" y="4"/>
                      </a:lnTo>
                      <a:lnTo>
                        <a:pt x="3" y="0"/>
                      </a:lnTo>
                      <a:lnTo>
                        <a:pt x="3" y="0"/>
                      </a:lnTo>
                      <a:lnTo>
                        <a:pt x="3" y="4"/>
                      </a:lnTo>
                      <a:lnTo>
                        <a:pt x="3" y="4"/>
                      </a:lnTo>
                      <a:lnTo>
                        <a:pt x="3" y="4"/>
                      </a:lnTo>
                      <a:lnTo>
                        <a:pt x="3" y="4"/>
                      </a:lnTo>
                      <a:lnTo>
                        <a:pt x="3" y="8"/>
                      </a:lnTo>
                      <a:lnTo>
                        <a:pt x="3" y="8"/>
                      </a:lnTo>
                      <a:lnTo>
                        <a:pt x="3" y="8"/>
                      </a:lnTo>
                      <a:lnTo>
                        <a:pt x="3"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8634" name="Freeform 538"/>
                <p:cNvSpPr>
                  <a:spLocks noChangeAspect="1"/>
                </p:cNvSpPr>
                <p:nvPr/>
              </p:nvSpPr>
              <p:spPr bwMode="auto">
                <a:xfrm>
                  <a:off x="1094" y="2850"/>
                  <a:ext cx="3" cy="8"/>
                </a:xfrm>
                <a:custGeom>
                  <a:avLst/>
                  <a:gdLst/>
                  <a:ahLst/>
                  <a:cxnLst>
                    <a:cxn ang="0">
                      <a:pos x="0" y="4"/>
                    </a:cxn>
                    <a:cxn ang="0">
                      <a:pos x="0" y="4"/>
                    </a:cxn>
                    <a:cxn ang="0">
                      <a:pos x="0" y="4"/>
                    </a:cxn>
                    <a:cxn ang="0">
                      <a:pos x="0" y="8"/>
                    </a:cxn>
                    <a:cxn ang="0">
                      <a:pos x="0" y="8"/>
                    </a:cxn>
                    <a:cxn ang="0">
                      <a:pos x="3" y="8"/>
                    </a:cxn>
                    <a:cxn ang="0">
                      <a:pos x="3" y="8"/>
                    </a:cxn>
                    <a:cxn ang="0">
                      <a:pos x="3" y="4"/>
                    </a:cxn>
                    <a:cxn ang="0">
                      <a:pos x="3" y="4"/>
                    </a:cxn>
                    <a:cxn ang="0">
                      <a:pos x="3" y="4"/>
                    </a:cxn>
                    <a:cxn ang="0">
                      <a:pos x="3" y="4"/>
                    </a:cxn>
                    <a:cxn ang="0">
                      <a:pos x="3" y="4"/>
                    </a:cxn>
                    <a:cxn ang="0">
                      <a:pos x="3" y="0"/>
                    </a:cxn>
                    <a:cxn ang="0">
                      <a:pos x="3" y="0"/>
                    </a:cxn>
                    <a:cxn ang="0">
                      <a:pos x="0" y="4"/>
                    </a:cxn>
                    <a:cxn ang="0">
                      <a:pos x="0" y="4"/>
                    </a:cxn>
                    <a:cxn ang="0">
                      <a:pos x="0" y="4"/>
                    </a:cxn>
                    <a:cxn ang="0">
                      <a:pos x="0" y="4"/>
                    </a:cxn>
                  </a:cxnLst>
                  <a:rect l="0" t="0" r="r" b="b"/>
                  <a:pathLst>
                    <a:path w="3" h="8">
                      <a:moveTo>
                        <a:pt x="0" y="4"/>
                      </a:moveTo>
                      <a:lnTo>
                        <a:pt x="0" y="4"/>
                      </a:lnTo>
                      <a:lnTo>
                        <a:pt x="0" y="4"/>
                      </a:lnTo>
                      <a:lnTo>
                        <a:pt x="0" y="8"/>
                      </a:lnTo>
                      <a:lnTo>
                        <a:pt x="0" y="8"/>
                      </a:lnTo>
                      <a:lnTo>
                        <a:pt x="3" y="8"/>
                      </a:lnTo>
                      <a:lnTo>
                        <a:pt x="3" y="8"/>
                      </a:lnTo>
                      <a:lnTo>
                        <a:pt x="3" y="4"/>
                      </a:lnTo>
                      <a:lnTo>
                        <a:pt x="3" y="4"/>
                      </a:lnTo>
                      <a:lnTo>
                        <a:pt x="3" y="4"/>
                      </a:lnTo>
                      <a:lnTo>
                        <a:pt x="3" y="4"/>
                      </a:lnTo>
                      <a:lnTo>
                        <a:pt x="3" y="4"/>
                      </a:lnTo>
                      <a:lnTo>
                        <a:pt x="3" y="0"/>
                      </a:lnTo>
                      <a:lnTo>
                        <a:pt x="3"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8635" name="Freeform 539"/>
                <p:cNvSpPr>
                  <a:spLocks noChangeAspect="1"/>
                </p:cNvSpPr>
                <p:nvPr/>
              </p:nvSpPr>
              <p:spPr bwMode="auto">
                <a:xfrm>
                  <a:off x="1097" y="2850"/>
                  <a:ext cx="1" cy="8"/>
                </a:xfrm>
                <a:custGeom>
                  <a:avLst/>
                  <a:gdLst/>
                  <a:ahLst/>
                  <a:cxnLst>
                    <a:cxn ang="0">
                      <a:pos x="0" y="4"/>
                    </a:cxn>
                    <a:cxn ang="0">
                      <a:pos x="0" y="4"/>
                    </a:cxn>
                    <a:cxn ang="0">
                      <a:pos x="0" y="4"/>
                    </a:cxn>
                    <a:cxn ang="0">
                      <a:pos x="0" y="0"/>
                    </a:cxn>
                    <a:cxn ang="0">
                      <a:pos x="0" y="0"/>
                    </a:cxn>
                    <a:cxn ang="0">
                      <a:pos x="0" y="4"/>
                    </a:cxn>
                    <a:cxn ang="0">
                      <a:pos x="0" y="4"/>
                    </a:cxn>
                    <a:cxn ang="0">
                      <a:pos x="0" y="0"/>
                    </a:cxn>
                    <a:cxn ang="0">
                      <a:pos x="0" y="4"/>
                    </a:cxn>
                    <a:cxn ang="0">
                      <a:pos x="0" y="4"/>
                    </a:cxn>
                    <a:cxn ang="0">
                      <a:pos x="0" y="4"/>
                    </a:cxn>
                    <a:cxn ang="0">
                      <a:pos x="0" y="4"/>
                    </a:cxn>
                    <a:cxn ang="0">
                      <a:pos x="0" y="8"/>
                    </a:cxn>
                    <a:cxn ang="0">
                      <a:pos x="0" y="4"/>
                    </a:cxn>
                    <a:cxn ang="0">
                      <a:pos x="0" y="4"/>
                    </a:cxn>
                    <a:cxn ang="0">
                      <a:pos x="0" y="4"/>
                    </a:cxn>
                    <a:cxn ang="0">
                      <a:pos x="0" y="8"/>
                    </a:cxn>
                    <a:cxn ang="0">
                      <a:pos x="0" y="8"/>
                    </a:cxn>
                    <a:cxn ang="0">
                      <a:pos x="0" y="4"/>
                    </a:cxn>
                    <a:cxn ang="0">
                      <a:pos x="0" y="4"/>
                    </a:cxn>
                  </a:cxnLst>
                  <a:rect l="0" t="0" r="r" b="b"/>
                  <a:pathLst>
                    <a:path h="8">
                      <a:moveTo>
                        <a:pt x="0" y="4"/>
                      </a:moveTo>
                      <a:lnTo>
                        <a:pt x="0" y="4"/>
                      </a:lnTo>
                      <a:lnTo>
                        <a:pt x="0" y="4"/>
                      </a:lnTo>
                      <a:lnTo>
                        <a:pt x="0" y="0"/>
                      </a:lnTo>
                      <a:lnTo>
                        <a:pt x="0" y="0"/>
                      </a:lnTo>
                      <a:lnTo>
                        <a:pt x="0" y="4"/>
                      </a:lnTo>
                      <a:lnTo>
                        <a:pt x="0" y="4"/>
                      </a:lnTo>
                      <a:lnTo>
                        <a:pt x="0" y="0"/>
                      </a:lnTo>
                      <a:lnTo>
                        <a:pt x="0" y="4"/>
                      </a:lnTo>
                      <a:lnTo>
                        <a:pt x="0" y="4"/>
                      </a:lnTo>
                      <a:lnTo>
                        <a:pt x="0" y="4"/>
                      </a:lnTo>
                      <a:lnTo>
                        <a:pt x="0" y="4"/>
                      </a:lnTo>
                      <a:lnTo>
                        <a:pt x="0" y="8"/>
                      </a:lnTo>
                      <a:lnTo>
                        <a:pt x="0" y="4"/>
                      </a:lnTo>
                      <a:lnTo>
                        <a:pt x="0" y="4"/>
                      </a:lnTo>
                      <a:lnTo>
                        <a:pt x="0" y="4"/>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8636" name="Freeform 540"/>
                <p:cNvSpPr>
                  <a:spLocks noChangeAspect="1"/>
                </p:cNvSpPr>
                <p:nvPr/>
              </p:nvSpPr>
              <p:spPr bwMode="auto">
                <a:xfrm>
                  <a:off x="1097" y="2850"/>
                  <a:ext cx="4" cy="8"/>
                </a:xfrm>
                <a:custGeom>
                  <a:avLst/>
                  <a:gdLst/>
                  <a:ahLst/>
                  <a:cxnLst>
                    <a:cxn ang="0">
                      <a:pos x="0" y="8"/>
                    </a:cxn>
                    <a:cxn ang="0">
                      <a:pos x="0" y="0"/>
                    </a:cxn>
                    <a:cxn ang="0">
                      <a:pos x="0" y="0"/>
                    </a:cxn>
                    <a:cxn ang="0">
                      <a:pos x="0" y="4"/>
                    </a:cxn>
                    <a:cxn ang="0">
                      <a:pos x="4" y="0"/>
                    </a:cxn>
                    <a:cxn ang="0">
                      <a:pos x="4" y="0"/>
                    </a:cxn>
                    <a:cxn ang="0">
                      <a:pos x="0" y="4"/>
                    </a:cxn>
                    <a:cxn ang="0">
                      <a:pos x="4" y="4"/>
                    </a:cxn>
                    <a:cxn ang="0">
                      <a:pos x="4" y="4"/>
                    </a:cxn>
                    <a:cxn ang="0">
                      <a:pos x="0" y="4"/>
                    </a:cxn>
                    <a:cxn ang="0">
                      <a:pos x="0" y="4"/>
                    </a:cxn>
                    <a:cxn ang="0">
                      <a:pos x="0" y="8"/>
                    </a:cxn>
                    <a:cxn ang="0">
                      <a:pos x="0" y="8"/>
                    </a:cxn>
                  </a:cxnLst>
                  <a:rect l="0" t="0" r="r" b="b"/>
                  <a:pathLst>
                    <a:path w="4" h="8">
                      <a:moveTo>
                        <a:pt x="0" y="8"/>
                      </a:moveTo>
                      <a:lnTo>
                        <a:pt x="0" y="0"/>
                      </a:lnTo>
                      <a:lnTo>
                        <a:pt x="0" y="0"/>
                      </a:lnTo>
                      <a:lnTo>
                        <a:pt x="0" y="4"/>
                      </a:lnTo>
                      <a:lnTo>
                        <a:pt x="4" y="0"/>
                      </a:lnTo>
                      <a:lnTo>
                        <a:pt x="4" y="0"/>
                      </a:lnTo>
                      <a:lnTo>
                        <a:pt x="0" y="4"/>
                      </a:lnTo>
                      <a:lnTo>
                        <a:pt x="4" y="4"/>
                      </a:lnTo>
                      <a:lnTo>
                        <a:pt x="4" y="4"/>
                      </a:lnTo>
                      <a:lnTo>
                        <a:pt x="0"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88637" name="Freeform 541"/>
                <p:cNvSpPr>
                  <a:spLocks noChangeAspect="1" noEditPoints="1"/>
                </p:cNvSpPr>
                <p:nvPr/>
              </p:nvSpPr>
              <p:spPr bwMode="auto">
                <a:xfrm>
                  <a:off x="1094" y="2884"/>
                  <a:ext cx="7" cy="8"/>
                </a:xfrm>
                <a:custGeom>
                  <a:avLst/>
                  <a:gdLst/>
                  <a:ahLst/>
                  <a:cxnLst>
                    <a:cxn ang="0">
                      <a:pos x="0" y="4"/>
                    </a:cxn>
                    <a:cxn ang="0">
                      <a:pos x="3" y="4"/>
                    </a:cxn>
                    <a:cxn ang="0">
                      <a:pos x="3" y="4"/>
                    </a:cxn>
                    <a:cxn ang="0">
                      <a:pos x="3" y="4"/>
                    </a:cxn>
                    <a:cxn ang="0">
                      <a:pos x="3" y="8"/>
                    </a:cxn>
                    <a:cxn ang="0">
                      <a:pos x="3" y="8"/>
                    </a:cxn>
                    <a:cxn ang="0">
                      <a:pos x="0" y="8"/>
                    </a:cxn>
                    <a:cxn ang="0">
                      <a:pos x="3" y="4"/>
                    </a:cxn>
                    <a:cxn ang="0">
                      <a:pos x="3" y="4"/>
                    </a:cxn>
                    <a:cxn ang="0">
                      <a:pos x="3" y="4"/>
                    </a:cxn>
                    <a:cxn ang="0">
                      <a:pos x="0" y="4"/>
                    </a:cxn>
                    <a:cxn ang="0">
                      <a:pos x="0" y="8"/>
                    </a:cxn>
                    <a:cxn ang="0">
                      <a:pos x="0" y="8"/>
                    </a:cxn>
                    <a:cxn ang="0">
                      <a:pos x="3" y="0"/>
                    </a:cxn>
                    <a:cxn ang="0">
                      <a:pos x="3" y="0"/>
                    </a:cxn>
                    <a:cxn ang="0">
                      <a:pos x="3" y="4"/>
                    </a:cxn>
                    <a:cxn ang="0">
                      <a:pos x="3" y="4"/>
                    </a:cxn>
                    <a:cxn ang="0">
                      <a:pos x="3" y="8"/>
                    </a:cxn>
                    <a:cxn ang="0">
                      <a:pos x="3" y="8"/>
                    </a:cxn>
                    <a:cxn ang="0">
                      <a:pos x="3" y="8"/>
                    </a:cxn>
                    <a:cxn ang="0">
                      <a:pos x="3" y="8"/>
                    </a:cxn>
                    <a:cxn ang="0">
                      <a:pos x="3" y="4"/>
                    </a:cxn>
                    <a:cxn ang="0">
                      <a:pos x="3" y="4"/>
                    </a:cxn>
                    <a:cxn ang="0">
                      <a:pos x="3" y="4"/>
                    </a:cxn>
                    <a:cxn ang="0">
                      <a:pos x="3" y="0"/>
                    </a:cxn>
                    <a:cxn ang="0">
                      <a:pos x="3" y="0"/>
                    </a:cxn>
                    <a:cxn ang="0">
                      <a:pos x="3" y="0"/>
                    </a:cxn>
                    <a:cxn ang="0">
                      <a:pos x="3" y="0"/>
                    </a:cxn>
                    <a:cxn ang="0">
                      <a:pos x="3" y="4"/>
                    </a:cxn>
                    <a:cxn ang="0">
                      <a:pos x="3" y="0"/>
                    </a:cxn>
                    <a:cxn ang="0">
                      <a:pos x="3" y="4"/>
                    </a:cxn>
                    <a:cxn ang="0">
                      <a:pos x="3" y="4"/>
                    </a:cxn>
                    <a:cxn ang="0">
                      <a:pos x="3" y="4"/>
                    </a:cxn>
                    <a:cxn ang="0">
                      <a:pos x="3" y="8"/>
                    </a:cxn>
                    <a:cxn ang="0">
                      <a:pos x="3" y="8"/>
                    </a:cxn>
                    <a:cxn ang="0">
                      <a:pos x="3" y="8"/>
                    </a:cxn>
                    <a:cxn ang="0">
                      <a:pos x="3" y="4"/>
                    </a:cxn>
                    <a:cxn ang="0">
                      <a:pos x="3" y="4"/>
                    </a:cxn>
                    <a:cxn ang="0">
                      <a:pos x="3" y="0"/>
                    </a:cxn>
                    <a:cxn ang="0">
                      <a:pos x="3" y="0"/>
                    </a:cxn>
                    <a:cxn ang="0">
                      <a:pos x="3" y="4"/>
                    </a:cxn>
                    <a:cxn ang="0">
                      <a:pos x="3" y="4"/>
                    </a:cxn>
                    <a:cxn ang="0">
                      <a:pos x="3" y="4"/>
                    </a:cxn>
                    <a:cxn ang="0">
                      <a:pos x="3" y="4"/>
                    </a:cxn>
                    <a:cxn ang="0">
                      <a:pos x="3" y="8"/>
                    </a:cxn>
                    <a:cxn ang="0">
                      <a:pos x="3" y="0"/>
                    </a:cxn>
                    <a:cxn ang="0">
                      <a:pos x="3" y="0"/>
                    </a:cxn>
                    <a:cxn ang="0">
                      <a:pos x="7" y="0"/>
                    </a:cxn>
                    <a:cxn ang="0">
                      <a:pos x="3" y="4"/>
                    </a:cxn>
                    <a:cxn ang="0">
                      <a:pos x="3" y="4"/>
                    </a:cxn>
                  </a:cxnLst>
                  <a:rect l="0" t="0" r="r" b="b"/>
                  <a:pathLst>
                    <a:path w="7" h="8">
                      <a:moveTo>
                        <a:pt x="0" y="8"/>
                      </a:moveTo>
                      <a:lnTo>
                        <a:pt x="0" y="4"/>
                      </a:lnTo>
                      <a:lnTo>
                        <a:pt x="0" y="4"/>
                      </a:lnTo>
                      <a:lnTo>
                        <a:pt x="3" y="4"/>
                      </a:lnTo>
                      <a:lnTo>
                        <a:pt x="3" y="4"/>
                      </a:lnTo>
                      <a:lnTo>
                        <a:pt x="3" y="4"/>
                      </a:lnTo>
                      <a:lnTo>
                        <a:pt x="3" y="4"/>
                      </a:lnTo>
                      <a:lnTo>
                        <a:pt x="3" y="4"/>
                      </a:lnTo>
                      <a:lnTo>
                        <a:pt x="3" y="4"/>
                      </a:lnTo>
                      <a:lnTo>
                        <a:pt x="3" y="8"/>
                      </a:lnTo>
                      <a:lnTo>
                        <a:pt x="0" y="8"/>
                      </a:lnTo>
                      <a:lnTo>
                        <a:pt x="3" y="8"/>
                      </a:lnTo>
                      <a:lnTo>
                        <a:pt x="3" y="8"/>
                      </a:lnTo>
                      <a:lnTo>
                        <a:pt x="0" y="8"/>
                      </a:lnTo>
                      <a:lnTo>
                        <a:pt x="0" y="4"/>
                      </a:lnTo>
                      <a:lnTo>
                        <a:pt x="3" y="4"/>
                      </a:lnTo>
                      <a:lnTo>
                        <a:pt x="3" y="4"/>
                      </a:lnTo>
                      <a:lnTo>
                        <a:pt x="3" y="4"/>
                      </a:lnTo>
                      <a:lnTo>
                        <a:pt x="3" y="4"/>
                      </a:lnTo>
                      <a:lnTo>
                        <a:pt x="3" y="4"/>
                      </a:lnTo>
                      <a:lnTo>
                        <a:pt x="0" y="4"/>
                      </a:lnTo>
                      <a:lnTo>
                        <a:pt x="0" y="4"/>
                      </a:lnTo>
                      <a:lnTo>
                        <a:pt x="0" y="4"/>
                      </a:lnTo>
                      <a:lnTo>
                        <a:pt x="0" y="8"/>
                      </a:lnTo>
                      <a:lnTo>
                        <a:pt x="0" y="8"/>
                      </a:lnTo>
                      <a:lnTo>
                        <a:pt x="0" y="8"/>
                      </a:lnTo>
                      <a:close/>
                      <a:moveTo>
                        <a:pt x="3" y="8"/>
                      </a:moveTo>
                      <a:lnTo>
                        <a:pt x="3" y="0"/>
                      </a:lnTo>
                      <a:lnTo>
                        <a:pt x="3" y="0"/>
                      </a:lnTo>
                      <a:lnTo>
                        <a:pt x="3" y="0"/>
                      </a:lnTo>
                      <a:lnTo>
                        <a:pt x="3" y="4"/>
                      </a:lnTo>
                      <a:lnTo>
                        <a:pt x="3" y="4"/>
                      </a:lnTo>
                      <a:lnTo>
                        <a:pt x="3" y="4"/>
                      </a:lnTo>
                      <a:lnTo>
                        <a:pt x="3" y="4"/>
                      </a:lnTo>
                      <a:lnTo>
                        <a:pt x="3" y="4"/>
                      </a:lnTo>
                      <a:lnTo>
                        <a:pt x="3" y="8"/>
                      </a:lnTo>
                      <a:lnTo>
                        <a:pt x="3" y="8"/>
                      </a:lnTo>
                      <a:lnTo>
                        <a:pt x="3" y="8"/>
                      </a:lnTo>
                      <a:lnTo>
                        <a:pt x="3" y="8"/>
                      </a:lnTo>
                      <a:lnTo>
                        <a:pt x="3" y="8"/>
                      </a:lnTo>
                      <a:close/>
                      <a:moveTo>
                        <a:pt x="3" y="4"/>
                      </a:moveTo>
                      <a:lnTo>
                        <a:pt x="3" y="8"/>
                      </a:lnTo>
                      <a:lnTo>
                        <a:pt x="3" y="8"/>
                      </a:lnTo>
                      <a:lnTo>
                        <a:pt x="3" y="4"/>
                      </a:lnTo>
                      <a:lnTo>
                        <a:pt x="3" y="4"/>
                      </a:lnTo>
                      <a:lnTo>
                        <a:pt x="3" y="4"/>
                      </a:lnTo>
                      <a:lnTo>
                        <a:pt x="3" y="4"/>
                      </a:lnTo>
                      <a:lnTo>
                        <a:pt x="3" y="4"/>
                      </a:lnTo>
                      <a:lnTo>
                        <a:pt x="3" y="4"/>
                      </a:lnTo>
                      <a:lnTo>
                        <a:pt x="3" y="0"/>
                      </a:lnTo>
                      <a:lnTo>
                        <a:pt x="3" y="0"/>
                      </a:lnTo>
                      <a:lnTo>
                        <a:pt x="3" y="0"/>
                      </a:lnTo>
                      <a:lnTo>
                        <a:pt x="3" y="0"/>
                      </a:lnTo>
                      <a:lnTo>
                        <a:pt x="3" y="0"/>
                      </a:lnTo>
                      <a:lnTo>
                        <a:pt x="3" y="0"/>
                      </a:lnTo>
                      <a:lnTo>
                        <a:pt x="3" y="0"/>
                      </a:lnTo>
                      <a:lnTo>
                        <a:pt x="3" y="4"/>
                      </a:lnTo>
                      <a:lnTo>
                        <a:pt x="3" y="4"/>
                      </a:lnTo>
                      <a:lnTo>
                        <a:pt x="3" y="0"/>
                      </a:lnTo>
                      <a:lnTo>
                        <a:pt x="3" y="0"/>
                      </a:lnTo>
                      <a:lnTo>
                        <a:pt x="3" y="0"/>
                      </a:lnTo>
                      <a:lnTo>
                        <a:pt x="3" y="4"/>
                      </a:lnTo>
                      <a:lnTo>
                        <a:pt x="3" y="4"/>
                      </a:lnTo>
                      <a:lnTo>
                        <a:pt x="3" y="4"/>
                      </a:lnTo>
                      <a:lnTo>
                        <a:pt x="3" y="4"/>
                      </a:lnTo>
                      <a:lnTo>
                        <a:pt x="3" y="4"/>
                      </a:lnTo>
                      <a:lnTo>
                        <a:pt x="3" y="4"/>
                      </a:lnTo>
                      <a:lnTo>
                        <a:pt x="3" y="8"/>
                      </a:lnTo>
                      <a:lnTo>
                        <a:pt x="3" y="8"/>
                      </a:lnTo>
                      <a:lnTo>
                        <a:pt x="3" y="8"/>
                      </a:lnTo>
                      <a:lnTo>
                        <a:pt x="3" y="8"/>
                      </a:lnTo>
                      <a:lnTo>
                        <a:pt x="3" y="8"/>
                      </a:lnTo>
                      <a:lnTo>
                        <a:pt x="3" y="8"/>
                      </a:lnTo>
                      <a:lnTo>
                        <a:pt x="3" y="4"/>
                      </a:lnTo>
                      <a:lnTo>
                        <a:pt x="3" y="4"/>
                      </a:lnTo>
                      <a:lnTo>
                        <a:pt x="3" y="4"/>
                      </a:lnTo>
                      <a:close/>
                      <a:moveTo>
                        <a:pt x="3" y="8"/>
                      </a:moveTo>
                      <a:lnTo>
                        <a:pt x="3" y="0"/>
                      </a:lnTo>
                      <a:lnTo>
                        <a:pt x="3" y="0"/>
                      </a:lnTo>
                      <a:lnTo>
                        <a:pt x="3" y="0"/>
                      </a:lnTo>
                      <a:lnTo>
                        <a:pt x="3" y="0"/>
                      </a:lnTo>
                      <a:lnTo>
                        <a:pt x="3" y="4"/>
                      </a:lnTo>
                      <a:lnTo>
                        <a:pt x="3" y="4"/>
                      </a:lnTo>
                      <a:lnTo>
                        <a:pt x="3" y="4"/>
                      </a:lnTo>
                      <a:lnTo>
                        <a:pt x="3" y="4"/>
                      </a:lnTo>
                      <a:lnTo>
                        <a:pt x="3" y="4"/>
                      </a:lnTo>
                      <a:lnTo>
                        <a:pt x="3" y="4"/>
                      </a:lnTo>
                      <a:lnTo>
                        <a:pt x="3" y="4"/>
                      </a:lnTo>
                      <a:lnTo>
                        <a:pt x="3" y="8"/>
                      </a:lnTo>
                      <a:lnTo>
                        <a:pt x="3" y="8"/>
                      </a:lnTo>
                      <a:close/>
                      <a:moveTo>
                        <a:pt x="3" y="4"/>
                      </a:moveTo>
                      <a:lnTo>
                        <a:pt x="3" y="0"/>
                      </a:lnTo>
                      <a:lnTo>
                        <a:pt x="3" y="0"/>
                      </a:lnTo>
                      <a:lnTo>
                        <a:pt x="3" y="0"/>
                      </a:lnTo>
                      <a:lnTo>
                        <a:pt x="7" y="0"/>
                      </a:lnTo>
                      <a:lnTo>
                        <a:pt x="7" y="0"/>
                      </a:lnTo>
                      <a:lnTo>
                        <a:pt x="3" y="0"/>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88638" name="Freeform 542"/>
                <p:cNvSpPr>
                  <a:spLocks noChangeAspect="1"/>
                </p:cNvSpPr>
                <p:nvPr/>
              </p:nvSpPr>
              <p:spPr bwMode="auto">
                <a:xfrm>
                  <a:off x="1094" y="2888"/>
                  <a:ext cx="3" cy="4"/>
                </a:xfrm>
                <a:custGeom>
                  <a:avLst/>
                  <a:gdLst/>
                  <a:ahLst/>
                  <a:cxnLst>
                    <a:cxn ang="0">
                      <a:pos x="0" y="4"/>
                    </a:cxn>
                    <a:cxn ang="0">
                      <a:pos x="0" y="0"/>
                    </a:cxn>
                    <a:cxn ang="0">
                      <a:pos x="0" y="0"/>
                    </a:cxn>
                    <a:cxn ang="0">
                      <a:pos x="3" y="0"/>
                    </a:cxn>
                    <a:cxn ang="0">
                      <a:pos x="3" y="0"/>
                    </a:cxn>
                    <a:cxn ang="0">
                      <a:pos x="3" y="0"/>
                    </a:cxn>
                    <a:cxn ang="0">
                      <a:pos x="3" y="0"/>
                    </a:cxn>
                    <a:cxn ang="0">
                      <a:pos x="3" y="0"/>
                    </a:cxn>
                    <a:cxn ang="0">
                      <a:pos x="3" y="0"/>
                    </a:cxn>
                    <a:cxn ang="0">
                      <a:pos x="3" y="0"/>
                    </a:cxn>
                    <a:cxn ang="0">
                      <a:pos x="3" y="4"/>
                    </a:cxn>
                    <a:cxn ang="0">
                      <a:pos x="3" y="4"/>
                    </a:cxn>
                    <a:cxn ang="0">
                      <a:pos x="3" y="4"/>
                    </a:cxn>
                    <a:cxn ang="0">
                      <a:pos x="0" y="0"/>
                    </a:cxn>
                    <a:cxn ang="0">
                      <a:pos x="3" y="0"/>
                    </a:cxn>
                    <a:cxn ang="0">
                      <a:pos x="3" y="0"/>
                    </a:cxn>
                    <a:cxn ang="0">
                      <a:pos x="3" y="0"/>
                    </a:cxn>
                    <a:cxn ang="0">
                      <a:pos x="3" y="0"/>
                    </a:cxn>
                    <a:cxn ang="0">
                      <a:pos x="3" y="0"/>
                    </a:cxn>
                    <a:cxn ang="0">
                      <a:pos x="3" y="0"/>
                    </a:cxn>
                    <a:cxn ang="0">
                      <a:pos x="3" y="0"/>
                    </a:cxn>
                    <a:cxn ang="0">
                      <a:pos x="0" y="0"/>
                    </a:cxn>
                    <a:cxn ang="0">
                      <a:pos x="0" y="0"/>
                    </a:cxn>
                    <a:cxn ang="0">
                      <a:pos x="0" y="4"/>
                    </a:cxn>
                    <a:cxn ang="0">
                      <a:pos x="0" y="4"/>
                    </a:cxn>
                  </a:cxnLst>
                  <a:rect l="0" t="0" r="r" b="b"/>
                  <a:pathLst>
                    <a:path w="3" h="4">
                      <a:moveTo>
                        <a:pt x="0" y="4"/>
                      </a:moveTo>
                      <a:lnTo>
                        <a:pt x="0" y="0"/>
                      </a:lnTo>
                      <a:lnTo>
                        <a:pt x="0" y="0"/>
                      </a:lnTo>
                      <a:lnTo>
                        <a:pt x="3" y="0"/>
                      </a:lnTo>
                      <a:lnTo>
                        <a:pt x="3" y="0"/>
                      </a:lnTo>
                      <a:lnTo>
                        <a:pt x="3" y="0"/>
                      </a:lnTo>
                      <a:lnTo>
                        <a:pt x="3" y="0"/>
                      </a:lnTo>
                      <a:lnTo>
                        <a:pt x="3" y="0"/>
                      </a:lnTo>
                      <a:lnTo>
                        <a:pt x="3" y="0"/>
                      </a:lnTo>
                      <a:lnTo>
                        <a:pt x="3" y="0"/>
                      </a:lnTo>
                      <a:lnTo>
                        <a:pt x="3" y="4"/>
                      </a:lnTo>
                      <a:lnTo>
                        <a:pt x="3" y="4"/>
                      </a:lnTo>
                      <a:lnTo>
                        <a:pt x="3" y="4"/>
                      </a:lnTo>
                      <a:lnTo>
                        <a:pt x="0" y="0"/>
                      </a:lnTo>
                      <a:lnTo>
                        <a:pt x="3" y="0"/>
                      </a:lnTo>
                      <a:lnTo>
                        <a:pt x="3" y="0"/>
                      </a:lnTo>
                      <a:lnTo>
                        <a:pt x="3" y="0"/>
                      </a:lnTo>
                      <a:lnTo>
                        <a:pt x="3" y="0"/>
                      </a:lnTo>
                      <a:lnTo>
                        <a:pt x="3" y="0"/>
                      </a:lnTo>
                      <a:lnTo>
                        <a:pt x="3" y="0"/>
                      </a:lnTo>
                      <a:lnTo>
                        <a:pt x="3"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88639" name="Freeform 543"/>
                <p:cNvSpPr>
                  <a:spLocks noChangeAspect="1"/>
                </p:cNvSpPr>
                <p:nvPr/>
              </p:nvSpPr>
              <p:spPr bwMode="auto">
                <a:xfrm>
                  <a:off x="1097" y="2884"/>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8640" name="Freeform 544"/>
                <p:cNvSpPr>
                  <a:spLocks noChangeAspect="1"/>
                </p:cNvSpPr>
                <p:nvPr/>
              </p:nvSpPr>
              <p:spPr bwMode="auto">
                <a:xfrm>
                  <a:off x="1097" y="2884"/>
                  <a:ext cx="4" cy="8"/>
                </a:xfrm>
                <a:custGeom>
                  <a:avLst/>
                  <a:gdLst/>
                  <a:ahLst/>
                  <a:cxnLst>
                    <a:cxn ang="0">
                      <a:pos x="0" y="4"/>
                    </a:cxn>
                    <a:cxn ang="0">
                      <a:pos x="0" y="4"/>
                    </a:cxn>
                    <a:cxn ang="0">
                      <a:pos x="0" y="8"/>
                    </a:cxn>
                    <a:cxn ang="0">
                      <a:pos x="0" y="8"/>
                    </a:cxn>
                    <a:cxn ang="0">
                      <a:pos x="4"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4" y="0"/>
                    </a:cxn>
                    <a:cxn ang="0">
                      <a:pos x="4" y="4"/>
                    </a:cxn>
                    <a:cxn ang="0">
                      <a:pos x="0" y="4"/>
                    </a:cxn>
                    <a:cxn ang="0">
                      <a:pos x="0" y="0"/>
                    </a:cxn>
                    <a:cxn ang="0">
                      <a:pos x="0" y="0"/>
                    </a:cxn>
                    <a:cxn ang="0">
                      <a:pos x="0" y="0"/>
                    </a:cxn>
                    <a:cxn ang="0">
                      <a:pos x="0" y="4"/>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 ang="0">
                      <a:pos x="0" y="4"/>
                    </a:cxn>
                  </a:cxnLst>
                  <a:rect l="0" t="0" r="r" b="b"/>
                  <a:pathLst>
                    <a:path w="4" h="8">
                      <a:moveTo>
                        <a:pt x="0" y="4"/>
                      </a:moveTo>
                      <a:lnTo>
                        <a:pt x="0" y="4"/>
                      </a:lnTo>
                      <a:lnTo>
                        <a:pt x="0" y="8"/>
                      </a:lnTo>
                      <a:lnTo>
                        <a:pt x="0" y="8"/>
                      </a:lnTo>
                      <a:lnTo>
                        <a:pt x="4" y="4"/>
                      </a:lnTo>
                      <a:lnTo>
                        <a:pt x="0" y="4"/>
                      </a:lnTo>
                      <a:lnTo>
                        <a:pt x="0" y="4"/>
                      </a:lnTo>
                      <a:lnTo>
                        <a:pt x="0" y="4"/>
                      </a:lnTo>
                      <a:lnTo>
                        <a:pt x="0" y="4"/>
                      </a:lnTo>
                      <a:lnTo>
                        <a:pt x="0" y="4"/>
                      </a:lnTo>
                      <a:lnTo>
                        <a:pt x="0" y="0"/>
                      </a:lnTo>
                      <a:lnTo>
                        <a:pt x="0" y="0"/>
                      </a:lnTo>
                      <a:lnTo>
                        <a:pt x="0" y="0"/>
                      </a:lnTo>
                      <a:lnTo>
                        <a:pt x="0" y="0"/>
                      </a:lnTo>
                      <a:lnTo>
                        <a:pt x="0" y="0"/>
                      </a:lnTo>
                      <a:lnTo>
                        <a:pt x="0" y="0"/>
                      </a:lnTo>
                      <a:lnTo>
                        <a:pt x="4" y="0"/>
                      </a:lnTo>
                      <a:lnTo>
                        <a:pt x="4" y="4"/>
                      </a:lnTo>
                      <a:lnTo>
                        <a:pt x="0" y="4"/>
                      </a:lnTo>
                      <a:lnTo>
                        <a:pt x="0" y="0"/>
                      </a:lnTo>
                      <a:lnTo>
                        <a:pt x="0" y="0"/>
                      </a:lnTo>
                      <a:lnTo>
                        <a:pt x="0" y="0"/>
                      </a:lnTo>
                      <a:lnTo>
                        <a:pt x="0" y="4"/>
                      </a:lnTo>
                      <a:lnTo>
                        <a:pt x="0" y="4"/>
                      </a:lnTo>
                      <a:lnTo>
                        <a:pt x="0" y="4"/>
                      </a:lnTo>
                      <a:lnTo>
                        <a:pt x="4" y="4"/>
                      </a:lnTo>
                      <a:lnTo>
                        <a:pt x="4" y="4"/>
                      </a:lnTo>
                      <a:lnTo>
                        <a:pt x="4" y="4"/>
                      </a:lnTo>
                      <a:lnTo>
                        <a:pt x="4" y="8"/>
                      </a:lnTo>
                      <a:lnTo>
                        <a:pt x="0" y="8"/>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8641" name="Freeform 545"/>
                <p:cNvSpPr>
                  <a:spLocks noChangeAspect="1"/>
                </p:cNvSpPr>
                <p:nvPr/>
              </p:nvSpPr>
              <p:spPr bwMode="auto">
                <a:xfrm>
                  <a:off x="1097" y="2884"/>
                  <a:ext cx="4" cy="4"/>
                </a:xfrm>
                <a:custGeom>
                  <a:avLst/>
                  <a:gdLst/>
                  <a:ahLst/>
                  <a:cxnLst>
                    <a:cxn ang="0">
                      <a:pos x="0" y="4"/>
                    </a:cxn>
                    <a:cxn ang="0">
                      <a:pos x="0" y="0"/>
                    </a:cxn>
                    <a:cxn ang="0">
                      <a:pos x="4" y="0"/>
                    </a:cxn>
                    <a:cxn ang="0">
                      <a:pos x="4" y="0"/>
                    </a:cxn>
                    <a:cxn ang="0">
                      <a:pos x="0" y="0"/>
                    </a:cxn>
                    <a:cxn ang="0">
                      <a:pos x="0" y="4"/>
                    </a:cxn>
                    <a:cxn ang="0">
                      <a:pos x="4" y="0"/>
                    </a:cxn>
                    <a:cxn ang="0">
                      <a:pos x="4" y="4"/>
                    </a:cxn>
                    <a:cxn ang="0">
                      <a:pos x="0" y="4"/>
                    </a:cxn>
                    <a:cxn ang="0">
                      <a:pos x="0" y="4"/>
                    </a:cxn>
                    <a:cxn ang="0">
                      <a:pos x="4" y="4"/>
                    </a:cxn>
                    <a:cxn ang="0">
                      <a:pos x="4" y="4"/>
                    </a:cxn>
                    <a:cxn ang="0">
                      <a:pos x="0" y="4"/>
                    </a:cxn>
                  </a:cxnLst>
                  <a:rect l="0" t="0" r="r" b="b"/>
                  <a:pathLst>
                    <a:path w="4" h="4">
                      <a:moveTo>
                        <a:pt x="0" y="4"/>
                      </a:moveTo>
                      <a:lnTo>
                        <a:pt x="0" y="0"/>
                      </a:lnTo>
                      <a:lnTo>
                        <a:pt x="4" y="0"/>
                      </a:lnTo>
                      <a:lnTo>
                        <a:pt x="4" y="0"/>
                      </a:lnTo>
                      <a:lnTo>
                        <a:pt x="0" y="0"/>
                      </a:lnTo>
                      <a:lnTo>
                        <a:pt x="0" y="4"/>
                      </a:lnTo>
                      <a:lnTo>
                        <a:pt x="4" y="0"/>
                      </a:lnTo>
                      <a:lnTo>
                        <a:pt x="4" y="4"/>
                      </a:lnTo>
                      <a:lnTo>
                        <a:pt x="0" y="4"/>
                      </a:lnTo>
                      <a:lnTo>
                        <a:pt x="0" y="4"/>
                      </a:lnTo>
                      <a:lnTo>
                        <a:pt x="4" y="4"/>
                      </a:lnTo>
                      <a:lnTo>
                        <a:pt x="4" y="4"/>
                      </a:lnTo>
                      <a:lnTo>
                        <a:pt x="0" y="4"/>
                      </a:lnTo>
                    </a:path>
                  </a:pathLst>
                </a:custGeom>
                <a:noFill/>
                <a:ln w="6350">
                  <a:solidFill>
                    <a:srgbClr val="000000"/>
                  </a:solidFill>
                  <a:prstDash val="solid"/>
                  <a:round/>
                  <a:headEnd/>
                  <a:tailEnd/>
                </a:ln>
              </p:spPr>
              <p:txBody>
                <a:bodyPr/>
                <a:lstStyle/>
                <a:p>
                  <a:endParaRPr lang="en-US"/>
                </a:p>
              </p:txBody>
            </p:sp>
            <p:sp>
              <p:nvSpPr>
                <p:cNvPr id="388642" name="Freeform 546"/>
                <p:cNvSpPr>
                  <a:spLocks noChangeAspect="1"/>
                </p:cNvSpPr>
                <p:nvPr/>
              </p:nvSpPr>
              <p:spPr bwMode="auto">
                <a:xfrm>
                  <a:off x="1101" y="2884"/>
                  <a:ext cx="1" cy="4"/>
                </a:xfrm>
                <a:custGeom>
                  <a:avLst/>
                  <a:gdLst/>
                  <a:ahLst/>
                  <a:cxnLst>
                    <a:cxn ang="0">
                      <a:pos x="0" y="4"/>
                    </a:cxn>
                    <a:cxn ang="0">
                      <a:pos x="0" y="0"/>
                    </a:cxn>
                    <a:cxn ang="0">
                      <a:pos x="0" y="0"/>
                    </a:cxn>
                    <a:cxn ang="0">
                      <a:pos x="0" y="0"/>
                    </a:cxn>
                    <a:cxn ang="0">
                      <a:pos x="0" y="0"/>
                    </a:cxn>
                    <a:cxn ang="0">
                      <a:pos x="0" y="0"/>
                    </a:cxn>
                    <a:cxn ang="0">
                      <a:pos x="0" y="0"/>
                    </a:cxn>
                    <a:cxn ang="0">
                      <a:pos x="0" y="4"/>
                    </a:cxn>
                    <a:cxn ang="0">
                      <a:pos x="0" y="4"/>
                    </a:cxn>
                  </a:cxnLst>
                  <a:rect l="0" t="0" r="r" b="b"/>
                  <a:pathLst>
                    <a:path h="4">
                      <a:moveTo>
                        <a:pt x="0" y="4"/>
                      </a:moveTo>
                      <a:lnTo>
                        <a:pt x="0" y="0"/>
                      </a:lnTo>
                      <a:lnTo>
                        <a:pt x="0" y="0"/>
                      </a:lnTo>
                      <a:lnTo>
                        <a:pt x="0" y="0"/>
                      </a:lnTo>
                      <a:lnTo>
                        <a:pt x="0"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88643" name="Freeform 547"/>
                <p:cNvSpPr>
                  <a:spLocks noChangeAspect="1" noEditPoints="1"/>
                </p:cNvSpPr>
                <p:nvPr/>
              </p:nvSpPr>
              <p:spPr bwMode="auto">
                <a:xfrm>
                  <a:off x="1112" y="2831"/>
                  <a:ext cx="8" cy="12"/>
                </a:xfrm>
                <a:custGeom>
                  <a:avLst/>
                  <a:gdLst/>
                  <a:ahLst/>
                  <a:cxnLst>
                    <a:cxn ang="0">
                      <a:pos x="0" y="4"/>
                    </a:cxn>
                    <a:cxn ang="0">
                      <a:pos x="4" y="4"/>
                    </a:cxn>
                    <a:cxn ang="0">
                      <a:pos x="4" y="4"/>
                    </a:cxn>
                    <a:cxn ang="0">
                      <a:pos x="4" y="8"/>
                    </a:cxn>
                    <a:cxn ang="0">
                      <a:pos x="4" y="8"/>
                    </a:cxn>
                    <a:cxn ang="0">
                      <a:pos x="0" y="8"/>
                    </a:cxn>
                    <a:cxn ang="0">
                      <a:pos x="0" y="12"/>
                    </a:cxn>
                    <a:cxn ang="0">
                      <a:pos x="0" y="4"/>
                    </a:cxn>
                    <a:cxn ang="0">
                      <a:pos x="0" y="8"/>
                    </a:cxn>
                    <a:cxn ang="0">
                      <a:pos x="4" y="8"/>
                    </a:cxn>
                    <a:cxn ang="0">
                      <a:pos x="4" y="4"/>
                    </a:cxn>
                    <a:cxn ang="0">
                      <a:pos x="4" y="4"/>
                    </a:cxn>
                    <a:cxn ang="0">
                      <a:pos x="0" y="4"/>
                    </a:cxn>
                    <a:cxn ang="0">
                      <a:pos x="0" y="4"/>
                    </a:cxn>
                    <a:cxn ang="0">
                      <a:pos x="4" y="4"/>
                    </a:cxn>
                    <a:cxn ang="0">
                      <a:pos x="4" y="4"/>
                    </a:cxn>
                    <a:cxn ang="0">
                      <a:pos x="4" y="0"/>
                    </a:cxn>
                    <a:cxn ang="0">
                      <a:pos x="4" y="4"/>
                    </a:cxn>
                    <a:cxn ang="0">
                      <a:pos x="4" y="8"/>
                    </a:cxn>
                    <a:cxn ang="0">
                      <a:pos x="4" y="12"/>
                    </a:cxn>
                    <a:cxn ang="0">
                      <a:pos x="4" y="12"/>
                    </a:cxn>
                    <a:cxn ang="0">
                      <a:pos x="4" y="8"/>
                    </a:cxn>
                    <a:cxn ang="0">
                      <a:pos x="4" y="8"/>
                    </a:cxn>
                    <a:cxn ang="0">
                      <a:pos x="4" y="8"/>
                    </a:cxn>
                    <a:cxn ang="0">
                      <a:pos x="4" y="12"/>
                    </a:cxn>
                    <a:cxn ang="0">
                      <a:pos x="4" y="12"/>
                    </a:cxn>
                    <a:cxn ang="0">
                      <a:pos x="4" y="8"/>
                    </a:cxn>
                    <a:cxn ang="0">
                      <a:pos x="4" y="4"/>
                    </a:cxn>
                    <a:cxn ang="0">
                      <a:pos x="4" y="4"/>
                    </a:cxn>
                    <a:cxn ang="0">
                      <a:pos x="4" y="4"/>
                    </a:cxn>
                    <a:cxn ang="0">
                      <a:pos x="4" y="4"/>
                    </a:cxn>
                    <a:cxn ang="0">
                      <a:pos x="4" y="8"/>
                    </a:cxn>
                    <a:cxn ang="0">
                      <a:pos x="8" y="0"/>
                    </a:cxn>
                    <a:cxn ang="0">
                      <a:pos x="8" y="8"/>
                    </a:cxn>
                    <a:cxn ang="0">
                      <a:pos x="8" y="0"/>
                    </a:cxn>
                    <a:cxn ang="0">
                      <a:pos x="8" y="8"/>
                    </a:cxn>
                    <a:cxn ang="0">
                      <a:pos x="4" y="0"/>
                    </a:cxn>
                    <a:cxn ang="0">
                      <a:pos x="8" y="0"/>
                    </a:cxn>
                    <a:cxn ang="0">
                      <a:pos x="8" y="8"/>
                    </a:cxn>
                  </a:cxnLst>
                  <a:rect l="0" t="0" r="r" b="b"/>
                  <a:pathLst>
                    <a:path w="8" h="12">
                      <a:moveTo>
                        <a:pt x="0" y="12"/>
                      </a:moveTo>
                      <a:lnTo>
                        <a:pt x="0" y="4"/>
                      </a:lnTo>
                      <a:lnTo>
                        <a:pt x="0" y="4"/>
                      </a:lnTo>
                      <a:lnTo>
                        <a:pt x="4" y="4"/>
                      </a:lnTo>
                      <a:lnTo>
                        <a:pt x="4" y="4"/>
                      </a:lnTo>
                      <a:lnTo>
                        <a:pt x="4" y="4"/>
                      </a:lnTo>
                      <a:lnTo>
                        <a:pt x="4" y="4"/>
                      </a:lnTo>
                      <a:lnTo>
                        <a:pt x="4" y="8"/>
                      </a:lnTo>
                      <a:lnTo>
                        <a:pt x="4" y="8"/>
                      </a:lnTo>
                      <a:lnTo>
                        <a:pt x="4" y="8"/>
                      </a:lnTo>
                      <a:lnTo>
                        <a:pt x="4" y="8"/>
                      </a:lnTo>
                      <a:lnTo>
                        <a:pt x="0" y="8"/>
                      </a:lnTo>
                      <a:lnTo>
                        <a:pt x="0" y="12"/>
                      </a:lnTo>
                      <a:lnTo>
                        <a:pt x="0" y="12"/>
                      </a:lnTo>
                      <a:lnTo>
                        <a:pt x="0" y="12"/>
                      </a:lnTo>
                      <a:close/>
                      <a:moveTo>
                        <a:pt x="0" y="4"/>
                      </a:moveTo>
                      <a:lnTo>
                        <a:pt x="0" y="8"/>
                      </a:lnTo>
                      <a:lnTo>
                        <a:pt x="0" y="8"/>
                      </a:lnTo>
                      <a:lnTo>
                        <a:pt x="4" y="8"/>
                      </a:lnTo>
                      <a:lnTo>
                        <a:pt x="4" y="8"/>
                      </a:lnTo>
                      <a:lnTo>
                        <a:pt x="4" y="8"/>
                      </a:lnTo>
                      <a:lnTo>
                        <a:pt x="4" y="4"/>
                      </a:lnTo>
                      <a:lnTo>
                        <a:pt x="4" y="4"/>
                      </a:lnTo>
                      <a:lnTo>
                        <a:pt x="4" y="4"/>
                      </a:lnTo>
                      <a:lnTo>
                        <a:pt x="4" y="4"/>
                      </a:lnTo>
                      <a:lnTo>
                        <a:pt x="0" y="4"/>
                      </a:lnTo>
                      <a:lnTo>
                        <a:pt x="0" y="4"/>
                      </a:lnTo>
                      <a:lnTo>
                        <a:pt x="0" y="4"/>
                      </a:lnTo>
                      <a:close/>
                      <a:moveTo>
                        <a:pt x="4" y="8"/>
                      </a:moveTo>
                      <a:lnTo>
                        <a:pt x="4" y="4"/>
                      </a:lnTo>
                      <a:lnTo>
                        <a:pt x="4" y="4"/>
                      </a:lnTo>
                      <a:lnTo>
                        <a:pt x="4" y="4"/>
                      </a:lnTo>
                      <a:lnTo>
                        <a:pt x="4" y="0"/>
                      </a:lnTo>
                      <a:lnTo>
                        <a:pt x="4" y="0"/>
                      </a:lnTo>
                      <a:lnTo>
                        <a:pt x="4" y="4"/>
                      </a:lnTo>
                      <a:lnTo>
                        <a:pt x="4" y="4"/>
                      </a:lnTo>
                      <a:lnTo>
                        <a:pt x="4" y="4"/>
                      </a:lnTo>
                      <a:lnTo>
                        <a:pt x="4" y="8"/>
                      </a:lnTo>
                      <a:lnTo>
                        <a:pt x="4" y="8"/>
                      </a:lnTo>
                      <a:lnTo>
                        <a:pt x="4" y="12"/>
                      </a:lnTo>
                      <a:lnTo>
                        <a:pt x="4" y="12"/>
                      </a:lnTo>
                      <a:lnTo>
                        <a:pt x="4" y="12"/>
                      </a:lnTo>
                      <a:lnTo>
                        <a:pt x="4" y="12"/>
                      </a:lnTo>
                      <a:lnTo>
                        <a:pt x="4" y="8"/>
                      </a:lnTo>
                      <a:lnTo>
                        <a:pt x="4" y="8"/>
                      </a:lnTo>
                      <a:lnTo>
                        <a:pt x="4" y="8"/>
                      </a:lnTo>
                      <a:close/>
                      <a:moveTo>
                        <a:pt x="4" y="8"/>
                      </a:moveTo>
                      <a:lnTo>
                        <a:pt x="4" y="8"/>
                      </a:lnTo>
                      <a:lnTo>
                        <a:pt x="4" y="12"/>
                      </a:lnTo>
                      <a:lnTo>
                        <a:pt x="4" y="12"/>
                      </a:lnTo>
                      <a:lnTo>
                        <a:pt x="4" y="12"/>
                      </a:lnTo>
                      <a:lnTo>
                        <a:pt x="4" y="12"/>
                      </a:lnTo>
                      <a:lnTo>
                        <a:pt x="4" y="8"/>
                      </a:lnTo>
                      <a:lnTo>
                        <a:pt x="4" y="8"/>
                      </a:lnTo>
                      <a:lnTo>
                        <a:pt x="4" y="4"/>
                      </a:lnTo>
                      <a:lnTo>
                        <a:pt x="4" y="4"/>
                      </a:lnTo>
                      <a:lnTo>
                        <a:pt x="4" y="4"/>
                      </a:lnTo>
                      <a:lnTo>
                        <a:pt x="4" y="4"/>
                      </a:lnTo>
                      <a:lnTo>
                        <a:pt x="4" y="4"/>
                      </a:lnTo>
                      <a:lnTo>
                        <a:pt x="4" y="4"/>
                      </a:lnTo>
                      <a:lnTo>
                        <a:pt x="4" y="4"/>
                      </a:lnTo>
                      <a:lnTo>
                        <a:pt x="4" y="4"/>
                      </a:lnTo>
                      <a:lnTo>
                        <a:pt x="4" y="8"/>
                      </a:lnTo>
                      <a:lnTo>
                        <a:pt x="4" y="8"/>
                      </a:lnTo>
                      <a:close/>
                      <a:moveTo>
                        <a:pt x="8" y="8"/>
                      </a:moveTo>
                      <a:lnTo>
                        <a:pt x="8" y="0"/>
                      </a:lnTo>
                      <a:lnTo>
                        <a:pt x="8" y="0"/>
                      </a:lnTo>
                      <a:lnTo>
                        <a:pt x="8" y="8"/>
                      </a:lnTo>
                      <a:lnTo>
                        <a:pt x="8" y="8"/>
                      </a:lnTo>
                      <a:lnTo>
                        <a:pt x="8" y="0"/>
                      </a:lnTo>
                      <a:lnTo>
                        <a:pt x="8" y="8"/>
                      </a:lnTo>
                      <a:lnTo>
                        <a:pt x="8" y="8"/>
                      </a:lnTo>
                      <a:lnTo>
                        <a:pt x="4" y="0"/>
                      </a:lnTo>
                      <a:lnTo>
                        <a:pt x="4" y="0"/>
                      </a:lnTo>
                      <a:lnTo>
                        <a:pt x="8" y="8"/>
                      </a:lnTo>
                      <a:lnTo>
                        <a:pt x="8" y="0"/>
                      </a:lnTo>
                      <a:lnTo>
                        <a:pt x="8" y="0"/>
                      </a:lnTo>
                      <a:lnTo>
                        <a:pt x="8" y="8"/>
                      </a:lnTo>
                      <a:lnTo>
                        <a:pt x="8" y="8"/>
                      </a:lnTo>
                      <a:close/>
                    </a:path>
                  </a:pathLst>
                </a:custGeom>
                <a:solidFill>
                  <a:srgbClr val="000000"/>
                </a:solidFill>
                <a:ln w="9525">
                  <a:noFill/>
                  <a:round/>
                  <a:headEnd/>
                  <a:tailEnd/>
                </a:ln>
              </p:spPr>
              <p:txBody>
                <a:bodyPr/>
                <a:lstStyle/>
                <a:p>
                  <a:endParaRPr lang="en-US"/>
                </a:p>
              </p:txBody>
            </p:sp>
            <p:sp>
              <p:nvSpPr>
                <p:cNvPr id="388644" name="Freeform 548"/>
                <p:cNvSpPr>
                  <a:spLocks noChangeAspect="1" noEditPoints="1"/>
                </p:cNvSpPr>
                <p:nvPr/>
              </p:nvSpPr>
              <p:spPr bwMode="auto">
                <a:xfrm>
                  <a:off x="1120" y="2827"/>
                  <a:ext cx="4" cy="12"/>
                </a:xfrm>
                <a:custGeom>
                  <a:avLst/>
                  <a:gdLst/>
                  <a:ahLst/>
                  <a:cxnLst>
                    <a:cxn ang="0">
                      <a:pos x="0" y="12"/>
                    </a:cxn>
                    <a:cxn ang="0">
                      <a:pos x="0" y="4"/>
                    </a:cxn>
                    <a:cxn ang="0">
                      <a:pos x="0" y="0"/>
                    </a:cxn>
                    <a:cxn ang="0">
                      <a:pos x="0" y="4"/>
                    </a:cxn>
                    <a:cxn ang="0">
                      <a:pos x="0" y="4"/>
                    </a:cxn>
                    <a:cxn ang="0">
                      <a:pos x="0" y="8"/>
                    </a:cxn>
                    <a:cxn ang="0">
                      <a:pos x="0" y="8"/>
                    </a:cxn>
                    <a:cxn ang="0">
                      <a:pos x="0" y="8"/>
                    </a:cxn>
                    <a:cxn ang="0">
                      <a:pos x="0" y="8"/>
                    </a:cxn>
                    <a:cxn ang="0">
                      <a:pos x="0" y="12"/>
                    </a:cxn>
                    <a:cxn ang="0">
                      <a:pos x="0" y="12"/>
                    </a:cxn>
                    <a:cxn ang="0">
                      <a:pos x="0" y="12"/>
                    </a:cxn>
                    <a:cxn ang="0">
                      <a:pos x="0" y="12"/>
                    </a:cxn>
                    <a:cxn ang="0">
                      <a:pos x="0" y="12"/>
                    </a:cxn>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8"/>
                    </a:cxn>
                    <a:cxn ang="0">
                      <a:pos x="4" y="4"/>
                    </a:cxn>
                    <a:cxn ang="0">
                      <a:pos x="4" y="4"/>
                    </a:cxn>
                    <a:cxn ang="0">
                      <a:pos x="4" y="4"/>
                    </a:cxn>
                    <a:cxn ang="0">
                      <a:pos x="4" y="4"/>
                    </a:cxn>
                    <a:cxn ang="0">
                      <a:pos x="4" y="0"/>
                    </a:cxn>
                    <a:cxn ang="0">
                      <a:pos x="4" y="0"/>
                    </a:cxn>
                    <a:cxn ang="0">
                      <a:pos x="4" y="0"/>
                    </a:cxn>
                    <a:cxn ang="0">
                      <a:pos x="4" y="4"/>
                    </a:cxn>
                    <a:cxn ang="0">
                      <a:pos x="4" y="12"/>
                    </a:cxn>
                    <a:cxn ang="0">
                      <a:pos x="0" y="12"/>
                    </a:cxn>
                    <a:cxn ang="0">
                      <a:pos x="0" y="12"/>
                    </a:cxn>
                  </a:cxnLst>
                  <a:rect l="0" t="0" r="r" b="b"/>
                  <a:pathLst>
                    <a:path w="4" h="12">
                      <a:moveTo>
                        <a:pt x="0" y="12"/>
                      </a:moveTo>
                      <a:lnTo>
                        <a:pt x="0" y="4"/>
                      </a:lnTo>
                      <a:lnTo>
                        <a:pt x="0" y="0"/>
                      </a:lnTo>
                      <a:lnTo>
                        <a:pt x="0" y="4"/>
                      </a:lnTo>
                      <a:lnTo>
                        <a:pt x="0" y="4"/>
                      </a:lnTo>
                      <a:lnTo>
                        <a:pt x="0" y="8"/>
                      </a:lnTo>
                      <a:lnTo>
                        <a:pt x="0" y="8"/>
                      </a:lnTo>
                      <a:lnTo>
                        <a:pt x="0" y="8"/>
                      </a:lnTo>
                      <a:lnTo>
                        <a:pt x="0" y="8"/>
                      </a:lnTo>
                      <a:lnTo>
                        <a:pt x="0" y="12"/>
                      </a:lnTo>
                      <a:lnTo>
                        <a:pt x="0" y="12"/>
                      </a:lnTo>
                      <a:lnTo>
                        <a:pt x="0" y="12"/>
                      </a:lnTo>
                      <a:lnTo>
                        <a:pt x="0" y="12"/>
                      </a:lnTo>
                      <a:lnTo>
                        <a:pt x="0" y="12"/>
                      </a:lnTo>
                      <a:close/>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8"/>
                      </a:lnTo>
                      <a:lnTo>
                        <a:pt x="4" y="4"/>
                      </a:lnTo>
                      <a:lnTo>
                        <a:pt x="4" y="4"/>
                      </a:lnTo>
                      <a:lnTo>
                        <a:pt x="4" y="4"/>
                      </a:lnTo>
                      <a:lnTo>
                        <a:pt x="4" y="4"/>
                      </a:lnTo>
                      <a:lnTo>
                        <a:pt x="4" y="0"/>
                      </a:lnTo>
                      <a:lnTo>
                        <a:pt x="4" y="0"/>
                      </a:lnTo>
                      <a:lnTo>
                        <a:pt x="4" y="0"/>
                      </a:lnTo>
                      <a:lnTo>
                        <a:pt x="4" y="4"/>
                      </a:lnTo>
                      <a:lnTo>
                        <a:pt x="4" y="12"/>
                      </a:lnTo>
                      <a:lnTo>
                        <a:pt x="0" y="12"/>
                      </a:lnTo>
                      <a:lnTo>
                        <a:pt x="0" y="12"/>
                      </a:lnTo>
                      <a:close/>
                    </a:path>
                  </a:pathLst>
                </a:custGeom>
                <a:solidFill>
                  <a:srgbClr val="000000"/>
                </a:solidFill>
                <a:ln w="9525">
                  <a:noFill/>
                  <a:round/>
                  <a:headEnd/>
                  <a:tailEnd/>
                </a:ln>
              </p:spPr>
              <p:txBody>
                <a:bodyPr/>
                <a:lstStyle/>
                <a:p>
                  <a:endParaRPr lang="en-US"/>
                </a:p>
              </p:txBody>
            </p:sp>
            <p:sp>
              <p:nvSpPr>
                <p:cNvPr id="388645" name="Freeform 549"/>
                <p:cNvSpPr>
                  <a:spLocks noChangeAspect="1"/>
                </p:cNvSpPr>
                <p:nvPr/>
              </p:nvSpPr>
              <p:spPr bwMode="auto">
                <a:xfrm>
                  <a:off x="1112" y="2835"/>
                  <a:ext cx="4" cy="8"/>
                </a:xfrm>
                <a:custGeom>
                  <a:avLst/>
                  <a:gdLst/>
                  <a:ahLst/>
                  <a:cxnLst>
                    <a:cxn ang="0">
                      <a:pos x="0" y="8"/>
                    </a:cxn>
                    <a:cxn ang="0">
                      <a:pos x="0" y="0"/>
                    </a:cxn>
                    <a:cxn ang="0">
                      <a:pos x="0" y="0"/>
                    </a:cxn>
                    <a:cxn ang="0">
                      <a:pos x="4" y="0"/>
                    </a:cxn>
                    <a:cxn ang="0">
                      <a:pos x="4" y="0"/>
                    </a:cxn>
                    <a:cxn ang="0">
                      <a:pos x="4" y="0"/>
                    </a:cxn>
                    <a:cxn ang="0">
                      <a:pos x="4" y="0"/>
                    </a:cxn>
                    <a:cxn ang="0">
                      <a:pos x="4" y="4"/>
                    </a:cxn>
                    <a:cxn ang="0">
                      <a:pos x="4" y="4"/>
                    </a:cxn>
                    <a:cxn ang="0">
                      <a:pos x="4" y="4"/>
                    </a:cxn>
                    <a:cxn ang="0">
                      <a:pos x="4" y="4"/>
                    </a:cxn>
                    <a:cxn ang="0">
                      <a:pos x="0" y="4"/>
                    </a:cxn>
                    <a:cxn ang="0">
                      <a:pos x="0" y="8"/>
                    </a:cxn>
                    <a:cxn ang="0">
                      <a:pos x="0" y="8"/>
                    </a:cxn>
                  </a:cxnLst>
                  <a:rect l="0" t="0" r="r" b="b"/>
                  <a:pathLst>
                    <a:path w="4" h="8">
                      <a:moveTo>
                        <a:pt x="0" y="8"/>
                      </a:moveTo>
                      <a:lnTo>
                        <a:pt x="0" y="0"/>
                      </a:lnTo>
                      <a:lnTo>
                        <a:pt x="0" y="0"/>
                      </a:lnTo>
                      <a:lnTo>
                        <a:pt x="4" y="0"/>
                      </a:lnTo>
                      <a:lnTo>
                        <a:pt x="4" y="0"/>
                      </a:lnTo>
                      <a:lnTo>
                        <a:pt x="4" y="0"/>
                      </a:lnTo>
                      <a:lnTo>
                        <a:pt x="4" y="0"/>
                      </a:lnTo>
                      <a:lnTo>
                        <a:pt x="4" y="4"/>
                      </a:lnTo>
                      <a:lnTo>
                        <a:pt x="4" y="4"/>
                      </a:lnTo>
                      <a:lnTo>
                        <a:pt x="4" y="4"/>
                      </a:lnTo>
                      <a:lnTo>
                        <a:pt x="4"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88646" name="Freeform 550"/>
                <p:cNvSpPr>
                  <a:spLocks noChangeAspect="1"/>
                </p:cNvSpPr>
                <p:nvPr/>
              </p:nvSpPr>
              <p:spPr bwMode="auto">
                <a:xfrm>
                  <a:off x="1112" y="2835"/>
                  <a:ext cx="4" cy="4"/>
                </a:xfrm>
                <a:custGeom>
                  <a:avLst/>
                  <a:gdLst/>
                  <a:ahLst/>
                  <a:cxnLst>
                    <a:cxn ang="0">
                      <a:pos x="0" y="0"/>
                    </a:cxn>
                    <a:cxn ang="0">
                      <a:pos x="0" y="4"/>
                    </a:cxn>
                    <a:cxn ang="0">
                      <a:pos x="0" y="4"/>
                    </a:cxn>
                    <a:cxn ang="0">
                      <a:pos x="4" y="4"/>
                    </a:cxn>
                    <a:cxn ang="0">
                      <a:pos x="4" y="4"/>
                    </a:cxn>
                    <a:cxn ang="0">
                      <a:pos x="4" y="4"/>
                    </a:cxn>
                    <a:cxn ang="0">
                      <a:pos x="4" y="4"/>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4"/>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88647" name="Freeform 551"/>
                <p:cNvSpPr>
                  <a:spLocks noChangeAspect="1"/>
                </p:cNvSpPr>
                <p:nvPr/>
              </p:nvSpPr>
              <p:spPr bwMode="auto">
                <a:xfrm>
                  <a:off x="1116" y="2831"/>
                  <a:ext cx="1" cy="12"/>
                </a:xfrm>
                <a:custGeom>
                  <a:avLst/>
                  <a:gdLst/>
                  <a:ahLst/>
                  <a:cxnLst>
                    <a:cxn ang="0">
                      <a:pos x="0" y="8"/>
                    </a:cxn>
                    <a:cxn ang="0">
                      <a:pos x="0" y="8"/>
                    </a:cxn>
                    <a:cxn ang="0">
                      <a:pos x="0" y="4"/>
                    </a:cxn>
                    <a:cxn ang="0">
                      <a:pos x="0" y="4"/>
                    </a:cxn>
                    <a:cxn ang="0">
                      <a:pos x="0" y="4"/>
                    </a:cxn>
                    <a:cxn ang="0">
                      <a:pos x="0" y="0"/>
                    </a:cxn>
                    <a:cxn ang="0">
                      <a:pos x="0" y="0"/>
                    </a:cxn>
                    <a:cxn ang="0">
                      <a:pos x="0" y="4"/>
                    </a:cxn>
                    <a:cxn ang="0">
                      <a:pos x="0" y="4"/>
                    </a:cxn>
                    <a:cxn ang="0">
                      <a:pos x="0" y="4"/>
                    </a:cxn>
                    <a:cxn ang="0">
                      <a:pos x="0" y="8"/>
                    </a:cxn>
                    <a:cxn ang="0">
                      <a:pos x="0" y="8"/>
                    </a:cxn>
                    <a:cxn ang="0">
                      <a:pos x="0" y="12"/>
                    </a:cxn>
                    <a:cxn ang="0">
                      <a:pos x="0" y="12"/>
                    </a:cxn>
                    <a:cxn ang="0">
                      <a:pos x="0" y="12"/>
                    </a:cxn>
                    <a:cxn ang="0">
                      <a:pos x="0" y="12"/>
                    </a:cxn>
                    <a:cxn ang="0">
                      <a:pos x="0" y="8"/>
                    </a:cxn>
                    <a:cxn ang="0">
                      <a:pos x="0" y="8"/>
                    </a:cxn>
                  </a:cxnLst>
                  <a:rect l="0" t="0" r="r" b="b"/>
                  <a:pathLst>
                    <a:path h="12">
                      <a:moveTo>
                        <a:pt x="0" y="8"/>
                      </a:moveTo>
                      <a:lnTo>
                        <a:pt x="0" y="8"/>
                      </a:lnTo>
                      <a:lnTo>
                        <a:pt x="0" y="4"/>
                      </a:lnTo>
                      <a:lnTo>
                        <a:pt x="0" y="4"/>
                      </a:lnTo>
                      <a:lnTo>
                        <a:pt x="0" y="4"/>
                      </a:lnTo>
                      <a:lnTo>
                        <a:pt x="0" y="0"/>
                      </a:lnTo>
                      <a:lnTo>
                        <a:pt x="0" y="0"/>
                      </a:lnTo>
                      <a:lnTo>
                        <a:pt x="0" y="4"/>
                      </a:lnTo>
                      <a:lnTo>
                        <a:pt x="0" y="4"/>
                      </a:lnTo>
                      <a:lnTo>
                        <a:pt x="0" y="4"/>
                      </a:lnTo>
                      <a:lnTo>
                        <a:pt x="0" y="8"/>
                      </a:lnTo>
                      <a:lnTo>
                        <a:pt x="0" y="8"/>
                      </a:lnTo>
                      <a:lnTo>
                        <a:pt x="0" y="12"/>
                      </a:lnTo>
                      <a:lnTo>
                        <a:pt x="0" y="12"/>
                      </a:lnTo>
                      <a:lnTo>
                        <a:pt x="0" y="12"/>
                      </a:lnTo>
                      <a:lnTo>
                        <a:pt x="0" y="12"/>
                      </a:lnTo>
                      <a:lnTo>
                        <a:pt x="0" y="8"/>
                      </a:lnTo>
                      <a:lnTo>
                        <a:pt x="0" y="8"/>
                      </a:lnTo>
                    </a:path>
                  </a:pathLst>
                </a:custGeom>
                <a:noFill/>
                <a:ln w="6350">
                  <a:solidFill>
                    <a:srgbClr val="000000"/>
                  </a:solidFill>
                  <a:prstDash val="solid"/>
                  <a:round/>
                  <a:headEnd/>
                  <a:tailEnd/>
                </a:ln>
              </p:spPr>
              <p:txBody>
                <a:bodyPr/>
                <a:lstStyle/>
                <a:p>
                  <a:endParaRPr lang="en-US"/>
                </a:p>
              </p:txBody>
            </p:sp>
            <p:sp>
              <p:nvSpPr>
                <p:cNvPr id="388648" name="Freeform 552"/>
                <p:cNvSpPr>
                  <a:spLocks noChangeAspect="1"/>
                </p:cNvSpPr>
                <p:nvPr/>
              </p:nvSpPr>
              <p:spPr bwMode="auto">
                <a:xfrm>
                  <a:off x="1116" y="2835"/>
                  <a:ext cx="1" cy="4"/>
                </a:xfrm>
                <a:custGeom>
                  <a:avLst/>
                  <a:gdLst/>
                  <a:ahLst/>
                  <a:cxnLst>
                    <a:cxn ang="0">
                      <a:pos x="0" y="4"/>
                    </a:cxn>
                    <a:cxn ang="0">
                      <a:pos x="0" y="4"/>
                    </a:cxn>
                    <a:cxn ang="0">
                      <a:pos x="0" y="4"/>
                    </a:cxn>
                    <a:cxn ang="0">
                      <a:pos x="0" y="4"/>
                    </a:cxn>
                    <a:cxn ang="0">
                      <a:pos x="0"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0" y="4"/>
                    </a:cxn>
                  </a:cxnLst>
                  <a:rect l="0" t="0" r="r" b="b"/>
                  <a:pathLst>
                    <a:path h="4">
                      <a:moveTo>
                        <a:pt x="0" y="4"/>
                      </a:moveTo>
                      <a:lnTo>
                        <a:pt x="0"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88649" name="Freeform 553"/>
                <p:cNvSpPr>
                  <a:spLocks noChangeAspect="1"/>
                </p:cNvSpPr>
                <p:nvPr/>
              </p:nvSpPr>
              <p:spPr bwMode="auto">
                <a:xfrm>
                  <a:off x="1120" y="2831"/>
                  <a:ext cx="1" cy="8"/>
                </a:xfrm>
                <a:custGeom>
                  <a:avLst/>
                  <a:gdLst/>
                  <a:ahLst/>
                  <a:cxnLst>
                    <a:cxn ang="0">
                      <a:pos x="0" y="8"/>
                    </a:cxn>
                    <a:cxn ang="0">
                      <a:pos x="0" y="0"/>
                    </a:cxn>
                    <a:cxn ang="0">
                      <a:pos x="0" y="0"/>
                    </a:cxn>
                    <a:cxn ang="0">
                      <a:pos x="0" y="8"/>
                    </a:cxn>
                    <a:cxn ang="0">
                      <a:pos x="0" y="8"/>
                    </a:cxn>
                    <a:cxn ang="0">
                      <a:pos x="0" y="0"/>
                    </a:cxn>
                    <a:cxn ang="0">
                      <a:pos x="0" y="8"/>
                    </a:cxn>
                    <a:cxn ang="0">
                      <a:pos x="0" y="8"/>
                    </a:cxn>
                    <a:cxn ang="0">
                      <a:pos x="0" y="0"/>
                    </a:cxn>
                    <a:cxn ang="0">
                      <a:pos x="0" y="0"/>
                    </a:cxn>
                    <a:cxn ang="0">
                      <a:pos x="0" y="8"/>
                    </a:cxn>
                    <a:cxn ang="0">
                      <a:pos x="0" y="0"/>
                    </a:cxn>
                    <a:cxn ang="0">
                      <a:pos x="0" y="0"/>
                    </a:cxn>
                    <a:cxn ang="0">
                      <a:pos x="0" y="8"/>
                    </a:cxn>
                  </a:cxnLst>
                  <a:rect l="0" t="0" r="r" b="b"/>
                  <a:pathLst>
                    <a:path h="8">
                      <a:moveTo>
                        <a:pt x="0" y="8"/>
                      </a:moveTo>
                      <a:lnTo>
                        <a:pt x="0" y="0"/>
                      </a:lnTo>
                      <a:lnTo>
                        <a:pt x="0" y="0"/>
                      </a:lnTo>
                      <a:lnTo>
                        <a:pt x="0" y="8"/>
                      </a:lnTo>
                      <a:lnTo>
                        <a:pt x="0" y="8"/>
                      </a:lnTo>
                      <a:lnTo>
                        <a:pt x="0" y="0"/>
                      </a:lnTo>
                      <a:lnTo>
                        <a:pt x="0" y="8"/>
                      </a:lnTo>
                      <a:lnTo>
                        <a:pt x="0" y="8"/>
                      </a:lnTo>
                      <a:lnTo>
                        <a:pt x="0" y="0"/>
                      </a:lnTo>
                      <a:lnTo>
                        <a:pt x="0" y="0"/>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88650" name="Freeform 554"/>
                <p:cNvSpPr>
                  <a:spLocks noChangeAspect="1"/>
                </p:cNvSpPr>
                <p:nvPr/>
              </p:nvSpPr>
              <p:spPr bwMode="auto">
                <a:xfrm>
                  <a:off x="1120" y="2831"/>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8651" name="Freeform 555"/>
                <p:cNvSpPr>
                  <a:spLocks noChangeAspect="1"/>
                </p:cNvSpPr>
                <p:nvPr/>
              </p:nvSpPr>
              <p:spPr bwMode="auto">
                <a:xfrm>
                  <a:off x="1120" y="2827"/>
                  <a:ext cx="4" cy="12"/>
                </a:xfrm>
                <a:custGeom>
                  <a:avLst/>
                  <a:gdLst/>
                  <a:ahLst/>
                  <a:cxnLst>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4"/>
                    </a:cxn>
                    <a:cxn ang="0">
                      <a:pos x="4" y="4"/>
                    </a:cxn>
                    <a:cxn ang="0">
                      <a:pos x="4" y="4"/>
                    </a:cxn>
                    <a:cxn ang="0">
                      <a:pos x="4" y="4"/>
                    </a:cxn>
                    <a:cxn ang="0">
                      <a:pos x="4" y="4"/>
                    </a:cxn>
                    <a:cxn ang="0">
                      <a:pos x="4" y="0"/>
                    </a:cxn>
                    <a:cxn ang="0">
                      <a:pos x="4" y="0"/>
                    </a:cxn>
                    <a:cxn ang="0">
                      <a:pos x="4" y="0"/>
                    </a:cxn>
                    <a:cxn ang="0">
                      <a:pos x="4" y="4"/>
                    </a:cxn>
                    <a:cxn ang="0">
                      <a:pos x="4" y="12"/>
                    </a:cxn>
                    <a:cxn ang="0">
                      <a:pos x="0" y="12"/>
                    </a:cxn>
                  </a:cxnLst>
                  <a:rect l="0" t="0" r="r" b="b"/>
                  <a:pathLst>
                    <a:path w="4" h="12">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4"/>
                      </a:lnTo>
                      <a:lnTo>
                        <a:pt x="4" y="4"/>
                      </a:lnTo>
                      <a:lnTo>
                        <a:pt x="4" y="4"/>
                      </a:lnTo>
                      <a:lnTo>
                        <a:pt x="4" y="4"/>
                      </a:lnTo>
                      <a:lnTo>
                        <a:pt x="4" y="4"/>
                      </a:lnTo>
                      <a:lnTo>
                        <a:pt x="4" y="0"/>
                      </a:lnTo>
                      <a:lnTo>
                        <a:pt x="4" y="0"/>
                      </a:lnTo>
                      <a:lnTo>
                        <a:pt x="4" y="0"/>
                      </a:lnTo>
                      <a:lnTo>
                        <a:pt x="4" y="4"/>
                      </a:lnTo>
                      <a:lnTo>
                        <a:pt x="4" y="12"/>
                      </a:lnTo>
                      <a:lnTo>
                        <a:pt x="0" y="12"/>
                      </a:lnTo>
                    </a:path>
                  </a:pathLst>
                </a:custGeom>
                <a:noFill/>
                <a:ln w="6350">
                  <a:solidFill>
                    <a:srgbClr val="000000"/>
                  </a:solidFill>
                  <a:prstDash val="solid"/>
                  <a:round/>
                  <a:headEnd/>
                  <a:tailEnd/>
                </a:ln>
              </p:spPr>
              <p:txBody>
                <a:bodyPr/>
                <a:lstStyle/>
                <a:p>
                  <a:endParaRPr lang="en-US"/>
                </a:p>
              </p:txBody>
            </p:sp>
            <p:sp>
              <p:nvSpPr>
                <p:cNvPr id="388652" name="Freeform 556"/>
                <p:cNvSpPr>
                  <a:spLocks noChangeAspect="1" noEditPoints="1"/>
                </p:cNvSpPr>
                <p:nvPr/>
              </p:nvSpPr>
              <p:spPr bwMode="auto">
                <a:xfrm>
                  <a:off x="1112" y="2850"/>
                  <a:ext cx="8" cy="12"/>
                </a:xfrm>
                <a:custGeom>
                  <a:avLst/>
                  <a:gdLst/>
                  <a:ahLst/>
                  <a:cxnLst>
                    <a:cxn ang="0">
                      <a:pos x="0" y="4"/>
                    </a:cxn>
                    <a:cxn ang="0">
                      <a:pos x="4" y="4"/>
                    </a:cxn>
                    <a:cxn ang="0">
                      <a:pos x="4" y="8"/>
                    </a:cxn>
                    <a:cxn ang="0">
                      <a:pos x="4" y="8"/>
                    </a:cxn>
                    <a:cxn ang="0">
                      <a:pos x="4" y="12"/>
                    </a:cxn>
                    <a:cxn ang="0">
                      <a:pos x="0" y="12"/>
                    </a:cxn>
                    <a:cxn ang="0">
                      <a:pos x="0" y="4"/>
                    </a:cxn>
                    <a:cxn ang="0">
                      <a:pos x="4" y="12"/>
                    </a:cxn>
                    <a:cxn ang="0">
                      <a:pos x="4" y="12"/>
                    </a:cxn>
                    <a:cxn ang="0">
                      <a:pos x="4" y="8"/>
                    </a:cxn>
                    <a:cxn ang="0">
                      <a:pos x="4" y="8"/>
                    </a:cxn>
                    <a:cxn ang="0">
                      <a:pos x="4" y="4"/>
                    </a:cxn>
                    <a:cxn ang="0">
                      <a:pos x="0" y="4"/>
                    </a:cxn>
                    <a:cxn ang="0">
                      <a:pos x="4" y="12"/>
                    </a:cxn>
                    <a:cxn ang="0">
                      <a:pos x="4" y="4"/>
                    </a:cxn>
                    <a:cxn ang="0">
                      <a:pos x="4" y="12"/>
                    </a:cxn>
                    <a:cxn ang="0">
                      <a:pos x="4" y="12"/>
                    </a:cxn>
                    <a:cxn ang="0">
                      <a:pos x="4" y="8"/>
                    </a:cxn>
                    <a:cxn ang="0">
                      <a:pos x="4" y="8"/>
                    </a:cxn>
                    <a:cxn ang="0">
                      <a:pos x="4" y="8"/>
                    </a:cxn>
                    <a:cxn ang="0">
                      <a:pos x="4" y="4"/>
                    </a:cxn>
                    <a:cxn ang="0">
                      <a:pos x="4" y="4"/>
                    </a:cxn>
                    <a:cxn ang="0">
                      <a:pos x="4" y="4"/>
                    </a:cxn>
                    <a:cxn ang="0">
                      <a:pos x="4" y="4"/>
                    </a:cxn>
                    <a:cxn ang="0">
                      <a:pos x="4" y="4"/>
                    </a:cxn>
                    <a:cxn ang="0">
                      <a:pos x="4" y="4"/>
                    </a:cxn>
                    <a:cxn ang="0">
                      <a:pos x="4" y="4"/>
                    </a:cxn>
                    <a:cxn ang="0">
                      <a:pos x="4" y="8"/>
                    </a:cxn>
                    <a:cxn ang="0">
                      <a:pos x="4" y="8"/>
                    </a:cxn>
                    <a:cxn ang="0">
                      <a:pos x="4" y="8"/>
                    </a:cxn>
                    <a:cxn ang="0">
                      <a:pos x="4" y="12"/>
                    </a:cxn>
                    <a:cxn ang="0">
                      <a:pos x="4" y="12"/>
                    </a:cxn>
                    <a:cxn ang="0">
                      <a:pos x="4" y="8"/>
                    </a:cxn>
                    <a:cxn ang="0">
                      <a:pos x="4" y="12"/>
                    </a:cxn>
                    <a:cxn ang="0">
                      <a:pos x="4" y="4"/>
                    </a:cxn>
                    <a:cxn ang="0">
                      <a:pos x="8" y="0"/>
                    </a:cxn>
                    <a:cxn ang="0">
                      <a:pos x="4" y="8"/>
                    </a:cxn>
                    <a:cxn ang="0">
                      <a:pos x="8" y="8"/>
                    </a:cxn>
                    <a:cxn ang="0">
                      <a:pos x="4" y="8"/>
                    </a:cxn>
                    <a:cxn ang="0">
                      <a:pos x="4" y="12"/>
                    </a:cxn>
                  </a:cxnLst>
                  <a:rect l="0" t="0" r="r" b="b"/>
                  <a:pathLst>
                    <a:path w="8" h="12">
                      <a:moveTo>
                        <a:pt x="0" y="12"/>
                      </a:moveTo>
                      <a:lnTo>
                        <a:pt x="0" y="4"/>
                      </a:lnTo>
                      <a:lnTo>
                        <a:pt x="4" y="4"/>
                      </a:lnTo>
                      <a:lnTo>
                        <a:pt x="4" y="4"/>
                      </a:lnTo>
                      <a:lnTo>
                        <a:pt x="4" y="4"/>
                      </a:lnTo>
                      <a:lnTo>
                        <a:pt x="4" y="8"/>
                      </a:lnTo>
                      <a:lnTo>
                        <a:pt x="4" y="8"/>
                      </a:lnTo>
                      <a:lnTo>
                        <a:pt x="4" y="8"/>
                      </a:lnTo>
                      <a:lnTo>
                        <a:pt x="4" y="12"/>
                      </a:lnTo>
                      <a:lnTo>
                        <a:pt x="4" y="12"/>
                      </a:lnTo>
                      <a:lnTo>
                        <a:pt x="4" y="12"/>
                      </a:lnTo>
                      <a:lnTo>
                        <a:pt x="0" y="12"/>
                      </a:lnTo>
                      <a:lnTo>
                        <a:pt x="0" y="12"/>
                      </a:lnTo>
                      <a:close/>
                      <a:moveTo>
                        <a:pt x="0" y="4"/>
                      </a:moveTo>
                      <a:lnTo>
                        <a:pt x="0" y="12"/>
                      </a:lnTo>
                      <a:lnTo>
                        <a:pt x="4" y="12"/>
                      </a:lnTo>
                      <a:lnTo>
                        <a:pt x="4" y="12"/>
                      </a:lnTo>
                      <a:lnTo>
                        <a:pt x="4" y="12"/>
                      </a:lnTo>
                      <a:lnTo>
                        <a:pt x="4" y="8"/>
                      </a:lnTo>
                      <a:lnTo>
                        <a:pt x="4" y="8"/>
                      </a:lnTo>
                      <a:lnTo>
                        <a:pt x="4" y="8"/>
                      </a:lnTo>
                      <a:lnTo>
                        <a:pt x="4" y="8"/>
                      </a:lnTo>
                      <a:lnTo>
                        <a:pt x="4" y="4"/>
                      </a:lnTo>
                      <a:lnTo>
                        <a:pt x="4" y="4"/>
                      </a:lnTo>
                      <a:lnTo>
                        <a:pt x="0" y="4"/>
                      </a:lnTo>
                      <a:lnTo>
                        <a:pt x="0" y="4"/>
                      </a:lnTo>
                      <a:close/>
                      <a:moveTo>
                        <a:pt x="4" y="12"/>
                      </a:moveTo>
                      <a:lnTo>
                        <a:pt x="4" y="12"/>
                      </a:lnTo>
                      <a:lnTo>
                        <a:pt x="4" y="4"/>
                      </a:lnTo>
                      <a:lnTo>
                        <a:pt x="4" y="4"/>
                      </a:lnTo>
                      <a:lnTo>
                        <a:pt x="4" y="12"/>
                      </a:lnTo>
                      <a:lnTo>
                        <a:pt x="4" y="12"/>
                      </a:lnTo>
                      <a:close/>
                      <a:moveTo>
                        <a:pt x="4" y="8"/>
                      </a:moveTo>
                      <a:lnTo>
                        <a:pt x="4" y="12"/>
                      </a:lnTo>
                      <a:lnTo>
                        <a:pt x="4" y="12"/>
                      </a:lnTo>
                      <a:lnTo>
                        <a:pt x="4" y="8"/>
                      </a:lnTo>
                      <a:lnTo>
                        <a:pt x="4" y="8"/>
                      </a:lnTo>
                      <a:lnTo>
                        <a:pt x="4" y="8"/>
                      </a:lnTo>
                      <a:lnTo>
                        <a:pt x="4" y="8"/>
                      </a:lnTo>
                      <a:lnTo>
                        <a:pt x="4" y="8"/>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8"/>
                      </a:lnTo>
                      <a:lnTo>
                        <a:pt x="4" y="8"/>
                      </a:lnTo>
                      <a:lnTo>
                        <a:pt x="4" y="8"/>
                      </a:lnTo>
                      <a:lnTo>
                        <a:pt x="4" y="8"/>
                      </a:lnTo>
                      <a:lnTo>
                        <a:pt x="4" y="8"/>
                      </a:lnTo>
                      <a:lnTo>
                        <a:pt x="4" y="8"/>
                      </a:lnTo>
                      <a:lnTo>
                        <a:pt x="4" y="12"/>
                      </a:lnTo>
                      <a:lnTo>
                        <a:pt x="4" y="12"/>
                      </a:lnTo>
                      <a:lnTo>
                        <a:pt x="4" y="12"/>
                      </a:lnTo>
                      <a:lnTo>
                        <a:pt x="4" y="12"/>
                      </a:lnTo>
                      <a:lnTo>
                        <a:pt x="4" y="12"/>
                      </a:lnTo>
                      <a:lnTo>
                        <a:pt x="4" y="8"/>
                      </a:lnTo>
                      <a:lnTo>
                        <a:pt x="4" y="8"/>
                      </a:lnTo>
                      <a:close/>
                      <a:moveTo>
                        <a:pt x="4" y="12"/>
                      </a:moveTo>
                      <a:lnTo>
                        <a:pt x="4" y="4"/>
                      </a:lnTo>
                      <a:lnTo>
                        <a:pt x="4" y="4"/>
                      </a:lnTo>
                      <a:lnTo>
                        <a:pt x="4" y="8"/>
                      </a:lnTo>
                      <a:lnTo>
                        <a:pt x="8" y="0"/>
                      </a:lnTo>
                      <a:lnTo>
                        <a:pt x="8" y="0"/>
                      </a:lnTo>
                      <a:lnTo>
                        <a:pt x="4" y="8"/>
                      </a:lnTo>
                      <a:lnTo>
                        <a:pt x="8" y="8"/>
                      </a:lnTo>
                      <a:lnTo>
                        <a:pt x="8" y="8"/>
                      </a:lnTo>
                      <a:lnTo>
                        <a:pt x="4" y="8"/>
                      </a:lnTo>
                      <a:lnTo>
                        <a:pt x="4" y="8"/>
                      </a:lnTo>
                      <a:lnTo>
                        <a:pt x="4" y="12"/>
                      </a:lnTo>
                      <a:lnTo>
                        <a:pt x="4" y="12"/>
                      </a:lnTo>
                      <a:lnTo>
                        <a:pt x="4" y="12"/>
                      </a:lnTo>
                      <a:close/>
                    </a:path>
                  </a:pathLst>
                </a:custGeom>
                <a:solidFill>
                  <a:srgbClr val="000000"/>
                </a:solidFill>
                <a:ln w="9525">
                  <a:noFill/>
                  <a:round/>
                  <a:headEnd/>
                  <a:tailEnd/>
                </a:ln>
              </p:spPr>
              <p:txBody>
                <a:bodyPr/>
                <a:lstStyle/>
                <a:p>
                  <a:endParaRPr lang="en-US"/>
                </a:p>
              </p:txBody>
            </p:sp>
            <p:sp>
              <p:nvSpPr>
                <p:cNvPr id="388653" name="Freeform 557"/>
                <p:cNvSpPr>
                  <a:spLocks noChangeAspect="1"/>
                </p:cNvSpPr>
                <p:nvPr/>
              </p:nvSpPr>
              <p:spPr bwMode="auto">
                <a:xfrm>
                  <a:off x="1112" y="2854"/>
                  <a:ext cx="4" cy="8"/>
                </a:xfrm>
                <a:custGeom>
                  <a:avLst/>
                  <a:gdLst/>
                  <a:ahLst/>
                  <a:cxnLst>
                    <a:cxn ang="0">
                      <a:pos x="0" y="8"/>
                    </a:cxn>
                    <a:cxn ang="0">
                      <a:pos x="0" y="0"/>
                    </a:cxn>
                    <a:cxn ang="0">
                      <a:pos x="0" y="0"/>
                    </a:cxn>
                    <a:cxn ang="0">
                      <a:pos x="4" y="0"/>
                    </a:cxn>
                    <a:cxn ang="0">
                      <a:pos x="4" y="0"/>
                    </a:cxn>
                    <a:cxn ang="0">
                      <a:pos x="4" y="4"/>
                    </a:cxn>
                    <a:cxn ang="0">
                      <a:pos x="4" y="4"/>
                    </a:cxn>
                    <a:cxn ang="0">
                      <a:pos x="4" y="4"/>
                    </a:cxn>
                    <a:cxn ang="0">
                      <a:pos x="4" y="8"/>
                    </a:cxn>
                    <a:cxn ang="0">
                      <a:pos x="4" y="8"/>
                    </a:cxn>
                    <a:cxn ang="0">
                      <a:pos x="0" y="8"/>
                    </a:cxn>
                    <a:cxn ang="0">
                      <a:pos x="0" y="8"/>
                    </a:cxn>
                  </a:cxnLst>
                  <a:rect l="0" t="0" r="r" b="b"/>
                  <a:pathLst>
                    <a:path w="4" h="8">
                      <a:moveTo>
                        <a:pt x="0" y="8"/>
                      </a:moveTo>
                      <a:lnTo>
                        <a:pt x="0" y="0"/>
                      </a:lnTo>
                      <a:lnTo>
                        <a:pt x="0" y="0"/>
                      </a:lnTo>
                      <a:lnTo>
                        <a:pt x="4" y="0"/>
                      </a:lnTo>
                      <a:lnTo>
                        <a:pt x="4" y="0"/>
                      </a:lnTo>
                      <a:lnTo>
                        <a:pt x="4" y="4"/>
                      </a:lnTo>
                      <a:lnTo>
                        <a:pt x="4" y="4"/>
                      </a:lnTo>
                      <a:lnTo>
                        <a:pt x="4" y="4"/>
                      </a:lnTo>
                      <a:lnTo>
                        <a:pt x="4" y="8"/>
                      </a:lnTo>
                      <a:lnTo>
                        <a:pt x="4"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8654" name="Freeform 558"/>
                <p:cNvSpPr>
                  <a:spLocks noChangeAspect="1"/>
                </p:cNvSpPr>
                <p:nvPr/>
              </p:nvSpPr>
              <p:spPr bwMode="auto">
                <a:xfrm>
                  <a:off x="1112" y="2858"/>
                  <a:ext cx="4" cy="4"/>
                </a:xfrm>
                <a:custGeom>
                  <a:avLst/>
                  <a:gdLst/>
                  <a:ahLst/>
                  <a:cxnLst>
                    <a:cxn ang="0">
                      <a:pos x="0" y="0"/>
                    </a:cxn>
                    <a:cxn ang="0">
                      <a:pos x="0" y="4"/>
                    </a:cxn>
                    <a:cxn ang="0">
                      <a:pos x="0" y="4"/>
                    </a:cxn>
                    <a:cxn ang="0">
                      <a:pos x="4" y="4"/>
                    </a:cxn>
                    <a:cxn ang="0">
                      <a:pos x="4" y="4"/>
                    </a:cxn>
                    <a:cxn ang="0">
                      <a:pos x="4" y="4"/>
                    </a:cxn>
                    <a:cxn ang="0">
                      <a:pos x="4" y="0"/>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0"/>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88655" name="Rectangle 559"/>
                <p:cNvSpPr>
                  <a:spLocks noChangeAspect="1" noChangeArrowheads="1"/>
                </p:cNvSpPr>
                <p:nvPr/>
              </p:nvSpPr>
              <p:spPr bwMode="auto">
                <a:xfrm>
                  <a:off x="1116" y="2854"/>
                  <a:ext cx="1" cy="8"/>
                </a:xfrm>
                <a:prstGeom prst="rect">
                  <a:avLst/>
                </a:prstGeom>
                <a:noFill/>
                <a:ln w="6350">
                  <a:solidFill>
                    <a:srgbClr val="000000"/>
                  </a:solidFill>
                  <a:miter lim="800000"/>
                  <a:headEnd/>
                  <a:tailEnd/>
                </a:ln>
              </p:spPr>
              <p:txBody>
                <a:bodyPr/>
                <a:lstStyle/>
                <a:p>
                  <a:endParaRPr lang="en-US"/>
                </a:p>
              </p:txBody>
            </p:sp>
            <p:sp>
              <p:nvSpPr>
                <p:cNvPr id="388656" name="Freeform 560"/>
                <p:cNvSpPr>
                  <a:spLocks noChangeAspect="1"/>
                </p:cNvSpPr>
                <p:nvPr/>
              </p:nvSpPr>
              <p:spPr bwMode="auto">
                <a:xfrm>
                  <a:off x="1116" y="2854"/>
                  <a:ext cx="4" cy="8"/>
                </a:xfrm>
                <a:custGeom>
                  <a:avLst/>
                  <a:gdLst/>
                  <a:ahLst/>
                  <a:cxnLst>
                    <a:cxn ang="0">
                      <a:pos x="0" y="4"/>
                    </a:cxn>
                    <a:cxn ang="0">
                      <a:pos x="0" y="4"/>
                    </a:cxn>
                    <a:cxn ang="0">
                      <a:pos x="0" y="8"/>
                    </a:cxn>
                    <a:cxn ang="0">
                      <a:pos x="0" y="8"/>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4" y="0"/>
                    </a:cxn>
                    <a:cxn ang="0">
                      <a:pos x="4" y="0"/>
                    </a:cxn>
                    <a:cxn ang="0">
                      <a:pos x="0" y="0"/>
                    </a:cxn>
                    <a:cxn ang="0">
                      <a:pos x="0" y="0"/>
                    </a:cxn>
                    <a:cxn ang="0">
                      <a:pos x="0" y="0"/>
                    </a:cxn>
                    <a:cxn ang="0">
                      <a:pos x="0" y="0"/>
                    </a:cxn>
                    <a:cxn ang="0">
                      <a:pos x="0" y="0"/>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Lst>
                  <a:rect l="0" t="0" r="r" b="b"/>
                  <a:pathLst>
                    <a:path w="4" h="8">
                      <a:moveTo>
                        <a:pt x="0" y="4"/>
                      </a:move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4" y="0"/>
                      </a:lnTo>
                      <a:lnTo>
                        <a:pt x="4" y="0"/>
                      </a:lnTo>
                      <a:lnTo>
                        <a:pt x="0" y="0"/>
                      </a:lnTo>
                      <a:lnTo>
                        <a:pt x="0" y="0"/>
                      </a:lnTo>
                      <a:lnTo>
                        <a:pt x="0" y="0"/>
                      </a:lnTo>
                      <a:lnTo>
                        <a:pt x="0" y="0"/>
                      </a:lnTo>
                      <a:lnTo>
                        <a:pt x="0" y="0"/>
                      </a:lnTo>
                      <a:lnTo>
                        <a:pt x="0" y="4"/>
                      </a:lnTo>
                      <a:lnTo>
                        <a:pt x="0" y="4"/>
                      </a:lnTo>
                      <a:lnTo>
                        <a:pt x="4" y="4"/>
                      </a:lnTo>
                      <a:lnTo>
                        <a:pt x="4" y="4"/>
                      </a:lnTo>
                      <a:lnTo>
                        <a:pt x="4" y="4"/>
                      </a:lnTo>
                      <a:lnTo>
                        <a:pt x="4" y="8"/>
                      </a:lnTo>
                      <a:lnTo>
                        <a:pt x="0" y="8"/>
                      </a:lnTo>
                      <a:lnTo>
                        <a:pt x="0" y="8"/>
                      </a:lnTo>
                      <a:lnTo>
                        <a:pt x="0"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8657" name="Freeform 561"/>
                <p:cNvSpPr>
                  <a:spLocks noChangeAspect="1"/>
                </p:cNvSpPr>
                <p:nvPr/>
              </p:nvSpPr>
              <p:spPr bwMode="auto">
                <a:xfrm>
                  <a:off x="1116" y="2850"/>
                  <a:ext cx="4" cy="12"/>
                </a:xfrm>
                <a:custGeom>
                  <a:avLst/>
                  <a:gdLst/>
                  <a:ahLst/>
                  <a:cxnLst>
                    <a:cxn ang="0">
                      <a:pos x="0" y="12"/>
                    </a:cxn>
                    <a:cxn ang="0">
                      <a:pos x="0" y="4"/>
                    </a:cxn>
                    <a:cxn ang="0">
                      <a:pos x="0" y="4"/>
                    </a:cxn>
                    <a:cxn ang="0">
                      <a:pos x="0" y="8"/>
                    </a:cxn>
                    <a:cxn ang="0">
                      <a:pos x="4" y="0"/>
                    </a:cxn>
                    <a:cxn ang="0">
                      <a:pos x="4" y="0"/>
                    </a:cxn>
                    <a:cxn ang="0">
                      <a:pos x="0" y="8"/>
                    </a:cxn>
                    <a:cxn ang="0">
                      <a:pos x="4" y="12"/>
                    </a:cxn>
                    <a:cxn ang="0">
                      <a:pos x="4" y="12"/>
                    </a:cxn>
                    <a:cxn ang="0">
                      <a:pos x="0" y="8"/>
                    </a:cxn>
                    <a:cxn ang="0">
                      <a:pos x="0" y="8"/>
                    </a:cxn>
                    <a:cxn ang="0">
                      <a:pos x="0" y="12"/>
                    </a:cxn>
                    <a:cxn ang="0">
                      <a:pos x="0" y="12"/>
                    </a:cxn>
                  </a:cxnLst>
                  <a:rect l="0" t="0" r="r" b="b"/>
                  <a:pathLst>
                    <a:path w="4" h="12">
                      <a:moveTo>
                        <a:pt x="0" y="12"/>
                      </a:moveTo>
                      <a:lnTo>
                        <a:pt x="0" y="4"/>
                      </a:lnTo>
                      <a:lnTo>
                        <a:pt x="0" y="4"/>
                      </a:lnTo>
                      <a:lnTo>
                        <a:pt x="0" y="8"/>
                      </a:lnTo>
                      <a:lnTo>
                        <a:pt x="4" y="0"/>
                      </a:lnTo>
                      <a:lnTo>
                        <a:pt x="4" y="0"/>
                      </a:lnTo>
                      <a:lnTo>
                        <a:pt x="0" y="8"/>
                      </a:lnTo>
                      <a:lnTo>
                        <a:pt x="4" y="12"/>
                      </a:lnTo>
                      <a:lnTo>
                        <a:pt x="4" y="12"/>
                      </a:lnTo>
                      <a:lnTo>
                        <a:pt x="0" y="8"/>
                      </a:lnTo>
                      <a:lnTo>
                        <a:pt x="0" y="8"/>
                      </a:lnTo>
                      <a:lnTo>
                        <a:pt x="0" y="12"/>
                      </a:lnTo>
                      <a:lnTo>
                        <a:pt x="0" y="12"/>
                      </a:lnTo>
                    </a:path>
                  </a:pathLst>
                </a:custGeom>
                <a:noFill/>
                <a:ln w="6350">
                  <a:solidFill>
                    <a:srgbClr val="000000"/>
                  </a:solidFill>
                  <a:prstDash val="solid"/>
                  <a:round/>
                  <a:headEnd/>
                  <a:tailEnd/>
                </a:ln>
              </p:spPr>
              <p:txBody>
                <a:bodyPr/>
                <a:lstStyle/>
                <a:p>
                  <a:endParaRPr lang="en-US"/>
                </a:p>
              </p:txBody>
            </p:sp>
            <p:sp>
              <p:nvSpPr>
                <p:cNvPr id="388658" name="Freeform 562"/>
                <p:cNvSpPr>
                  <a:spLocks noChangeAspect="1" noEditPoints="1"/>
                </p:cNvSpPr>
                <p:nvPr/>
              </p:nvSpPr>
              <p:spPr bwMode="auto">
                <a:xfrm>
                  <a:off x="1112" y="2873"/>
                  <a:ext cx="8" cy="15"/>
                </a:xfrm>
                <a:custGeom>
                  <a:avLst/>
                  <a:gdLst/>
                  <a:ahLst/>
                  <a:cxnLst>
                    <a:cxn ang="0">
                      <a:pos x="0" y="7"/>
                    </a:cxn>
                    <a:cxn ang="0">
                      <a:pos x="0" y="4"/>
                    </a:cxn>
                    <a:cxn ang="0">
                      <a:pos x="0" y="15"/>
                    </a:cxn>
                    <a:cxn ang="0">
                      <a:pos x="0" y="7"/>
                    </a:cxn>
                    <a:cxn ang="0">
                      <a:pos x="4" y="4"/>
                    </a:cxn>
                    <a:cxn ang="0">
                      <a:pos x="4" y="4"/>
                    </a:cxn>
                    <a:cxn ang="0">
                      <a:pos x="4" y="7"/>
                    </a:cxn>
                    <a:cxn ang="0">
                      <a:pos x="4" y="11"/>
                    </a:cxn>
                    <a:cxn ang="0">
                      <a:pos x="4" y="11"/>
                    </a:cxn>
                    <a:cxn ang="0">
                      <a:pos x="4" y="7"/>
                    </a:cxn>
                    <a:cxn ang="0">
                      <a:pos x="4" y="11"/>
                    </a:cxn>
                    <a:cxn ang="0">
                      <a:pos x="4" y="11"/>
                    </a:cxn>
                    <a:cxn ang="0">
                      <a:pos x="4" y="11"/>
                    </a:cxn>
                    <a:cxn ang="0">
                      <a:pos x="4" y="4"/>
                    </a:cxn>
                    <a:cxn ang="0">
                      <a:pos x="4" y="4"/>
                    </a:cxn>
                    <a:cxn ang="0">
                      <a:pos x="4" y="7"/>
                    </a:cxn>
                    <a:cxn ang="0">
                      <a:pos x="4" y="4"/>
                    </a:cxn>
                    <a:cxn ang="0">
                      <a:pos x="4" y="11"/>
                    </a:cxn>
                    <a:cxn ang="0">
                      <a:pos x="8" y="4"/>
                    </a:cxn>
                    <a:cxn ang="0">
                      <a:pos x="4" y="11"/>
                    </a:cxn>
                    <a:cxn ang="0">
                      <a:pos x="4" y="11"/>
                    </a:cxn>
                    <a:cxn ang="0">
                      <a:pos x="4" y="11"/>
                    </a:cxn>
                    <a:cxn ang="0">
                      <a:pos x="4" y="11"/>
                    </a:cxn>
                    <a:cxn ang="0">
                      <a:pos x="8" y="4"/>
                    </a:cxn>
                    <a:cxn ang="0">
                      <a:pos x="8" y="4"/>
                    </a:cxn>
                    <a:cxn ang="0">
                      <a:pos x="8" y="0"/>
                    </a:cxn>
                    <a:cxn ang="0">
                      <a:pos x="8" y="7"/>
                    </a:cxn>
                    <a:cxn ang="0">
                      <a:pos x="8" y="4"/>
                    </a:cxn>
                    <a:cxn ang="0">
                      <a:pos x="8" y="11"/>
                    </a:cxn>
                    <a:cxn ang="0">
                      <a:pos x="8" y="11"/>
                    </a:cxn>
                    <a:cxn ang="0">
                      <a:pos x="8" y="7"/>
                    </a:cxn>
                    <a:cxn ang="0">
                      <a:pos x="8" y="7"/>
                    </a:cxn>
                    <a:cxn ang="0">
                      <a:pos x="8" y="4"/>
                    </a:cxn>
                    <a:cxn ang="0">
                      <a:pos x="8" y="4"/>
                    </a:cxn>
                    <a:cxn ang="0">
                      <a:pos x="8" y="4"/>
                    </a:cxn>
                    <a:cxn ang="0">
                      <a:pos x="8" y="7"/>
                    </a:cxn>
                  </a:cxnLst>
                  <a:rect l="0" t="0" r="r" b="b"/>
                  <a:pathLst>
                    <a:path w="8" h="15">
                      <a:moveTo>
                        <a:pt x="0" y="7"/>
                      </a:moveTo>
                      <a:lnTo>
                        <a:pt x="0" y="7"/>
                      </a:lnTo>
                      <a:lnTo>
                        <a:pt x="0" y="7"/>
                      </a:lnTo>
                      <a:lnTo>
                        <a:pt x="0" y="4"/>
                      </a:lnTo>
                      <a:lnTo>
                        <a:pt x="0" y="15"/>
                      </a:lnTo>
                      <a:lnTo>
                        <a:pt x="0" y="15"/>
                      </a:lnTo>
                      <a:lnTo>
                        <a:pt x="0" y="7"/>
                      </a:lnTo>
                      <a:lnTo>
                        <a:pt x="0" y="7"/>
                      </a:lnTo>
                      <a:close/>
                      <a:moveTo>
                        <a:pt x="4" y="7"/>
                      </a:moveTo>
                      <a:lnTo>
                        <a:pt x="4" y="4"/>
                      </a:lnTo>
                      <a:lnTo>
                        <a:pt x="4" y="4"/>
                      </a:lnTo>
                      <a:lnTo>
                        <a:pt x="4" y="4"/>
                      </a:lnTo>
                      <a:lnTo>
                        <a:pt x="4" y="7"/>
                      </a:lnTo>
                      <a:lnTo>
                        <a:pt x="4" y="7"/>
                      </a:lnTo>
                      <a:lnTo>
                        <a:pt x="4" y="11"/>
                      </a:lnTo>
                      <a:lnTo>
                        <a:pt x="4" y="11"/>
                      </a:lnTo>
                      <a:lnTo>
                        <a:pt x="4" y="11"/>
                      </a:lnTo>
                      <a:lnTo>
                        <a:pt x="4" y="11"/>
                      </a:lnTo>
                      <a:lnTo>
                        <a:pt x="4" y="7"/>
                      </a:lnTo>
                      <a:lnTo>
                        <a:pt x="4" y="7"/>
                      </a:lnTo>
                      <a:close/>
                      <a:moveTo>
                        <a:pt x="4" y="7"/>
                      </a:moveTo>
                      <a:lnTo>
                        <a:pt x="4" y="11"/>
                      </a:lnTo>
                      <a:lnTo>
                        <a:pt x="4" y="11"/>
                      </a:lnTo>
                      <a:lnTo>
                        <a:pt x="4" y="11"/>
                      </a:lnTo>
                      <a:lnTo>
                        <a:pt x="4" y="11"/>
                      </a:lnTo>
                      <a:lnTo>
                        <a:pt x="4" y="11"/>
                      </a:lnTo>
                      <a:lnTo>
                        <a:pt x="4" y="7"/>
                      </a:lnTo>
                      <a:lnTo>
                        <a:pt x="4" y="4"/>
                      </a:lnTo>
                      <a:lnTo>
                        <a:pt x="4" y="4"/>
                      </a:lnTo>
                      <a:lnTo>
                        <a:pt x="4" y="4"/>
                      </a:lnTo>
                      <a:lnTo>
                        <a:pt x="4" y="7"/>
                      </a:lnTo>
                      <a:lnTo>
                        <a:pt x="4" y="7"/>
                      </a:lnTo>
                      <a:close/>
                      <a:moveTo>
                        <a:pt x="4" y="11"/>
                      </a:moveTo>
                      <a:lnTo>
                        <a:pt x="4" y="4"/>
                      </a:lnTo>
                      <a:lnTo>
                        <a:pt x="4" y="4"/>
                      </a:lnTo>
                      <a:lnTo>
                        <a:pt x="4" y="11"/>
                      </a:lnTo>
                      <a:lnTo>
                        <a:pt x="4" y="4"/>
                      </a:lnTo>
                      <a:lnTo>
                        <a:pt x="8" y="4"/>
                      </a:lnTo>
                      <a:lnTo>
                        <a:pt x="8" y="11"/>
                      </a:lnTo>
                      <a:lnTo>
                        <a:pt x="4" y="11"/>
                      </a:lnTo>
                      <a:lnTo>
                        <a:pt x="4" y="4"/>
                      </a:lnTo>
                      <a:lnTo>
                        <a:pt x="4" y="11"/>
                      </a:lnTo>
                      <a:lnTo>
                        <a:pt x="4" y="4"/>
                      </a:lnTo>
                      <a:lnTo>
                        <a:pt x="4" y="11"/>
                      </a:lnTo>
                      <a:lnTo>
                        <a:pt x="4" y="11"/>
                      </a:lnTo>
                      <a:lnTo>
                        <a:pt x="4" y="11"/>
                      </a:lnTo>
                      <a:close/>
                      <a:moveTo>
                        <a:pt x="8" y="11"/>
                      </a:moveTo>
                      <a:lnTo>
                        <a:pt x="8" y="4"/>
                      </a:lnTo>
                      <a:lnTo>
                        <a:pt x="8" y="0"/>
                      </a:lnTo>
                      <a:lnTo>
                        <a:pt x="8" y="4"/>
                      </a:lnTo>
                      <a:lnTo>
                        <a:pt x="8" y="4"/>
                      </a:lnTo>
                      <a:lnTo>
                        <a:pt x="8" y="0"/>
                      </a:lnTo>
                      <a:lnTo>
                        <a:pt x="8" y="0"/>
                      </a:lnTo>
                      <a:lnTo>
                        <a:pt x="8" y="7"/>
                      </a:lnTo>
                      <a:lnTo>
                        <a:pt x="8" y="7"/>
                      </a:lnTo>
                      <a:lnTo>
                        <a:pt x="8" y="4"/>
                      </a:lnTo>
                      <a:lnTo>
                        <a:pt x="8" y="7"/>
                      </a:lnTo>
                      <a:lnTo>
                        <a:pt x="8" y="11"/>
                      </a:lnTo>
                      <a:lnTo>
                        <a:pt x="8" y="11"/>
                      </a:lnTo>
                      <a:lnTo>
                        <a:pt x="8" y="11"/>
                      </a:lnTo>
                      <a:close/>
                      <a:moveTo>
                        <a:pt x="8" y="7"/>
                      </a:moveTo>
                      <a:lnTo>
                        <a:pt x="8" y="7"/>
                      </a:lnTo>
                      <a:lnTo>
                        <a:pt x="8" y="7"/>
                      </a:lnTo>
                      <a:lnTo>
                        <a:pt x="8" y="7"/>
                      </a:lnTo>
                      <a:lnTo>
                        <a:pt x="8" y="7"/>
                      </a:lnTo>
                      <a:lnTo>
                        <a:pt x="8" y="4"/>
                      </a:lnTo>
                      <a:lnTo>
                        <a:pt x="8" y="4"/>
                      </a:lnTo>
                      <a:lnTo>
                        <a:pt x="8" y="4"/>
                      </a:lnTo>
                      <a:lnTo>
                        <a:pt x="8" y="4"/>
                      </a:lnTo>
                      <a:lnTo>
                        <a:pt x="8" y="4"/>
                      </a:lnTo>
                      <a:lnTo>
                        <a:pt x="8" y="7"/>
                      </a:lnTo>
                      <a:lnTo>
                        <a:pt x="8" y="7"/>
                      </a:lnTo>
                      <a:close/>
                    </a:path>
                  </a:pathLst>
                </a:custGeom>
                <a:solidFill>
                  <a:srgbClr val="000000"/>
                </a:solidFill>
                <a:ln w="9525">
                  <a:noFill/>
                  <a:round/>
                  <a:headEnd/>
                  <a:tailEnd/>
                </a:ln>
              </p:spPr>
              <p:txBody>
                <a:bodyPr/>
                <a:lstStyle/>
                <a:p>
                  <a:endParaRPr lang="en-US"/>
                </a:p>
              </p:txBody>
            </p:sp>
            <p:sp>
              <p:nvSpPr>
                <p:cNvPr id="388659" name="Freeform 563"/>
                <p:cNvSpPr>
                  <a:spLocks noChangeAspect="1"/>
                </p:cNvSpPr>
                <p:nvPr/>
              </p:nvSpPr>
              <p:spPr bwMode="auto">
                <a:xfrm>
                  <a:off x="1112" y="2877"/>
                  <a:ext cx="4" cy="11"/>
                </a:xfrm>
                <a:custGeom>
                  <a:avLst/>
                  <a:gdLst/>
                  <a:ahLst/>
                  <a:cxnLst>
                    <a:cxn ang="0">
                      <a:pos x="4" y="3"/>
                    </a:cxn>
                    <a:cxn ang="0">
                      <a:pos x="0" y="3"/>
                    </a:cxn>
                    <a:cxn ang="0">
                      <a:pos x="0" y="3"/>
                    </a:cxn>
                    <a:cxn ang="0">
                      <a:pos x="4" y="0"/>
                    </a:cxn>
                    <a:cxn ang="0">
                      <a:pos x="4" y="11"/>
                    </a:cxn>
                    <a:cxn ang="0">
                      <a:pos x="4" y="11"/>
                    </a:cxn>
                    <a:cxn ang="0">
                      <a:pos x="4" y="3"/>
                    </a:cxn>
                  </a:cxnLst>
                  <a:rect l="0" t="0" r="r" b="b"/>
                  <a:pathLst>
                    <a:path w="4" h="11">
                      <a:moveTo>
                        <a:pt x="4" y="3"/>
                      </a:moveTo>
                      <a:lnTo>
                        <a:pt x="0" y="3"/>
                      </a:lnTo>
                      <a:lnTo>
                        <a:pt x="0" y="3"/>
                      </a:lnTo>
                      <a:lnTo>
                        <a:pt x="4" y="0"/>
                      </a:lnTo>
                      <a:lnTo>
                        <a:pt x="4" y="11"/>
                      </a:lnTo>
                      <a:lnTo>
                        <a:pt x="4" y="11"/>
                      </a:lnTo>
                      <a:lnTo>
                        <a:pt x="4" y="3"/>
                      </a:lnTo>
                    </a:path>
                  </a:pathLst>
                </a:custGeom>
                <a:noFill/>
                <a:ln w="6350">
                  <a:solidFill>
                    <a:srgbClr val="000000"/>
                  </a:solidFill>
                  <a:prstDash val="solid"/>
                  <a:round/>
                  <a:headEnd/>
                  <a:tailEnd/>
                </a:ln>
              </p:spPr>
              <p:txBody>
                <a:bodyPr/>
                <a:lstStyle/>
                <a:p>
                  <a:endParaRPr lang="en-US"/>
                </a:p>
              </p:txBody>
            </p:sp>
            <p:sp>
              <p:nvSpPr>
                <p:cNvPr id="388660" name="Freeform 564"/>
                <p:cNvSpPr>
                  <a:spLocks noChangeAspect="1"/>
                </p:cNvSpPr>
                <p:nvPr/>
              </p:nvSpPr>
              <p:spPr bwMode="auto">
                <a:xfrm>
                  <a:off x="1116" y="2877"/>
                  <a:ext cx="1" cy="7"/>
                </a:xfrm>
                <a:custGeom>
                  <a:avLst/>
                  <a:gdLst/>
                  <a:ahLst/>
                  <a:cxnLst>
                    <a:cxn ang="0">
                      <a:pos x="0" y="3"/>
                    </a:cxn>
                    <a:cxn ang="0">
                      <a:pos x="0" y="3"/>
                    </a:cxn>
                    <a:cxn ang="0">
                      <a:pos x="0" y="0"/>
                    </a:cxn>
                    <a:cxn ang="0">
                      <a:pos x="0" y="0"/>
                    </a:cxn>
                    <a:cxn ang="0">
                      <a:pos x="0" y="0"/>
                    </a:cxn>
                    <a:cxn ang="0">
                      <a:pos x="0" y="3"/>
                    </a:cxn>
                    <a:cxn ang="0">
                      <a:pos x="0" y="3"/>
                    </a:cxn>
                    <a:cxn ang="0">
                      <a:pos x="0" y="7"/>
                    </a:cxn>
                    <a:cxn ang="0">
                      <a:pos x="0" y="7"/>
                    </a:cxn>
                    <a:cxn ang="0">
                      <a:pos x="0" y="7"/>
                    </a:cxn>
                    <a:cxn ang="0">
                      <a:pos x="0" y="7"/>
                    </a:cxn>
                    <a:cxn ang="0">
                      <a:pos x="0" y="3"/>
                    </a:cxn>
                  </a:cxnLst>
                  <a:rect l="0" t="0" r="r" b="b"/>
                  <a:pathLst>
                    <a:path h="7">
                      <a:moveTo>
                        <a:pt x="0" y="3"/>
                      </a:moveTo>
                      <a:lnTo>
                        <a:pt x="0" y="3"/>
                      </a:lnTo>
                      <a:lnTo>
                        <a:pt x="0" y="0"/>
                      </a:lnTo>
                      <a:lnTo>
                        <a:pt x="0" y="0"/>
                      </a:lnTo>
                      <a:lnTo>
                        <a:pt x="0" y="0"/>
                      </a:lnTo>
                      <a:lnTo>
                        <a:pt x="0" y="3"/>
                      </a:lnTo>
                      <a:lnTo>
                        <a:pt x="0" y="3"/>
                      </a:lnTo>
                      <a:lnTo>
                        <a:pt x="0" y="7"/>
                      </a:lnTo>
                      <a:lnTo>
                        <a:pt x="0" y="7"/>
                      </a:lnTo>
                      <a:lnTo>
                        <a:pt x="0" y="7"/>
                      </a:lnTo>
                      <a:lnTo>
                        <a:pt x="0" y="7"/>
                      </a:lnTo>
                      <a:lnTo>
                        <a:pt x="0" y="3"/>
                      </a:lnTo>
                    </a:path>
                  </a:pathLst>
                </a:custGeom>
                <a:noFill/>
                <a:ln w="6350">
                  <a:solidFill>
                    <a:srgbClr val="000000"/>
                  </a:solidFill>
                  <a:prstDash val="solid"/>
                  <a:round/>
                  <a:headEnd/>
                  <a:tailEnd/>
                </a:ln>
              </p:spPr>
              <p:txBody>
                <a:bodyPr/>
                <a:lstStyle/>
                <a:p>
                  <a:endParaRPr lang="en-US"/>
                </a:p>
              </p:txBody>
            </p:sp>
            <p:sp>
              <p:nvSpPr>
                <p:cNvPr id="388661" name="Freeform 565"/>
                <p:cNvSpPr>
                  <a:spLocks noChangeAspect="1"/>
                </p:cNvSpPr>
                <p:nvPr/>
              </p:nvSpPr>
              <p:spPr bwMode="auto">
                <a:xfrm>
                  <a:off x="1116" y="2877"/>
                  <a:ext cx="1" cy="7"/>
                </a:xfrm>
                <a:custGeom>
                  <a:avLst/>
                  <a:gdLst/>
                  <a:ahLst/>
                  <a:cxnLst>
                    <a:cxn ang="0">
                      <a:pos x="0" y="3"/>
                    </a:cxn>
                    <a:cxn ang="0">
                      <a:pos x="0" y="7"/>
                    </a:cxn>
                    <a:cxn ang="0">
                      <a:pos x="0" y="7"/>
                    </a:cxn>
                    <a:cxn ang="0">
                      <a:pos x="0" y="7"/>
                    </a:cxn>
                    <a:cxn ang="0">
                      <a:pos x="0" y="7"/>
                    </a:cxn>
                    <a:cxn ang="0">
                      <a:pos x="0" y="7"/>
                    </a:cxn>
                    <a:cxn ang="0">
                      <a:pos x="0" y="3"/>
                    </a:cxn>
                    <a:cxn ang="0">
                      <a:pos x="0" y="3"/>
                    </a:cxn>
                    <a:cxn ang="0">
                      <a:pos x="0" y="0"/>
                    </a:cxn>
                    <a:cxn ang="0">
                      <a:pos x="0" y="3"/>
                    </a:cxn>
                    <a:cxn ang="0">
                      <a:pos x="0" y="3"/>
                    </a:cxn>
                  </a:cxnLst>
                  <a:rect l="0" t="0" r="r" b="b"/>
                  <a:pathLst>
                    <a:path h="7">
                      <a:moveTo>
                        <a:pt x="0" y="3"/>
                      </a:moveTo>
                      <a:lnTo>
                        <a:pt x="0" y="7"/>
                      </a:lnTo>
                      <a:lnTo>
                        <a:pt x="0" y="7"/>
                      </a:lnTo>
                      <a:lnTo>
                        <a:pt x="0" y="7"/>
                      </a:lnTo>
                      <a:lnTo>
                        <a:pt x="0" y="7"/>
                      </a:lnTo>
                      <a:lnTo>
                        <a:pt x="0" y="7"/>
                      </a:lnTo>
                      <a:lnTo>
                        <a:pt x="0" y="3"/>
                      </a:lnTo>
                      <a:lnTo>
                        <a:pt x="0" y="3"/>
                      </a:lnTo>
                      <a:lnTo>
                        <a:pt x="0" y="0"/>
                      </a:lnTo>
                      <a:lnTo>
                        <a:pt x="0" y="3"/>
                      </a:lnTo>
                      <a:lnTo>
                        <a:pt x="0" y="3"/>
                      </a:lnTo>
                    </a:path>
                  </a:pathLst>
                </a:custGeom>
                <a:noFill/>
                <a:ln w="6350">
                  <a:solidFill>
                    <a:srgbClr val="000000"/>
                  </a:solidFill>
                  <a:prstDash val="solid"/>
                  <a:round/>
                  <a:headEnd/>
                  <a:tailEnd/>
                </a:ln>
              </p:spPr>
              <p:txBody>
                <a:bodyPr/>
                <a:lstStyle/>
                <a:p>
                  <a:endParaRPr lang="en-US"/>
                </a:p>
              </p:txBody>
            </p:sp>
            <p:sp>
              <p:nvSpPr>
                <p:cNvPr id="388662" name="Freeform 566"/>
                <p:cNvSpPr>
                  <a:spLocks noChangeAspect="1"/>
                </p:cNvSpPr>
                <p:nvPr/>
              </p:nvSpPr>
              <p:spPr bwMode="auto">
                <a:xfrm>
                  <a:off x="1116" y="2877"/>
                  <a:ext cx="4" cy="7"/>
                </a:xfrm>
                <a:custGeom>
                  <a:avLst/>
                  <a:gdLst/>
                  <a:ahLst/>
                  <a:cxnLst>
                    <a:cxn ang="0">
                      <a:pos x="0" y="7"/>
                    </a:cxn>
                    <a:cxn ang="0">
                      <a:pos x="0" y="0"/>
                    </a:cxn>
                    <a:cxn ang="0">
                      <a:pos x="0" y="0"/>
                    </a:cxn>
                    <a:cxn ang="0">
                      <a:pos x="0" y="7"/>
                    </a:cxn>
                    <a:cxn ang="0">
                      <a:pos x="0" y="0"/>
                    </a:cxn>
                    <a:cxn ang="0">
                      <a:pos x="4" y="0"/>
                    </a:cxn>
                    <a:cxn ang="0">
                      <a:pos x="4" y="7"/>
                    </a:cxn>
                    <a:cxn ang="0">
                      <a:pos x="4" y="7"/>
                    </a:cxn>
                    <a:cxn ang="0">
                      <a:pos x="4" y="0"/>
                    </a:cxn>
                    <a:cxn ang="0">
                      <a:pos x="0" y="7"/>
                    </a:cxn>
                    <a:cxn ang="0">
                      <a:pos x="0" y="0"/>
                    </a:cxn>
                    <a:cxn ang="0">
                      <a:pos x="0" y="7"/>
                    </a:cxn>
                    <a:cxn ang="0">
                      <a:pos x="0" y="7"/>
                    </a:cxn>
                  </a:cxnLst>
                  <a:rect l="0" t="0" r="r" b="b"/>
                  <a:pathLst>
                    <a:path w="4" h="7">
                      <a:moveTo>
                        <a:pt x="0" y="7"/>
                      </a:moveTo>
                      <a:lnTo>
                        <a:pt x="0" y="0"/>
                      </a:lnTo>
                      <a:lnTo>
                        <a:pt x="0" y="0"/>
                      </a:lnTo>
                      <a:lnTo>
                        <a:pt x="0" y="7"/>
                      </a:lnTo>
                      <a:lnTo>
                        <a:pt x="0" y="0"/>
                      </a:lnTo>
                      <a:lnTo>
                        <a:pt x="4" y="0"/>
                      </a:lnTo>
                      <a:lnTo>
                        <a:pt x="4" y="7"/>
                      </a:lnTo>
                      <a:lnTo>
                        <a:pt x="4" y="7"/>
                      </a:lnTo>
                      <a:lnTo>
                        <a:pt x="4" y="0"/>
                      </a:lnTo>
                      <a:lnTo>
                        <a:pt x="0" y="7"/>
                      </a:lnTo>
                      <a:lnTo>
                        <a:pt x="0" y="0"/>
                      </a:lnTo>
                      <a:lnTo>
                        <a:pt x="0" y="7"/>
                      </a:lnTo>
                      <a:lnTo>
                        <a:pt x="0" y="7"/>
                      </a:lnTo>
                    </a:path>
                  </a:pathLst>
                </a:custGeom>
                <a:noFill/>
                <a:ln w="6350">
                  <a:solidFill>
                    <a:srgbClr val="000000"/>
                  </a:solidFill>
                  <a:prstDash val="solid"/>
                  <a:round/>
                  <a:headEnd/>
                  <a:tailEnd/>
                </a:ln>
              </p:spPr>
              <p:txBody>
                <a:bodyPr/>
                <a:lstStyle/>
                <a:p>
                  <a:endParaRPr lang="en-US"/>
                </a:p>
              </p:txBody>
            </p:sp>
            <p:sp>
              <p:nvSpPr>
                <p:cNvPr id="388663" name="Freeform 567"/>
                <p:cNvSpPr>
                  <a:spLocks noChangeAspect="1"/>
                </p:cNvSpPr>
                <p:nvPr/>
              </p:nvSpPr>
              <p:spPr bwMode="auto">
                <a:xfrm>
                  <a:off x="1120" y="2873"/>
                  <a:ext cx="1" cy="7"/>
                </a:xfrm>
                <a:custGeom>
                  <a:avLst/>
                  <a:gdLst/>
                  <a:ahLst/>
                  <a:cxnLst>
                    <a:cxn ang="0">
                      <a:pos x="0" y="7"/>
                    </a:cxn>
                    <a:cxn ang="0">
                      <a:pos x="0" y="4"/>
                    </a:cxn>
                    <a:cxn ang="0">
                      <a:pos x="0" y="0"/>
                    </a:cxn>
                    <a:cxn ang="0">
                      <a:pos x="0" y="4"/>
                    </a:cxn>
                    <a:cxn ang="0">
                      <a:pos x="0" y="4"/>
                    </a:cxn>
                    <a:cxn ang="0">
                      <a:pos x="0" y="0"/>
                    </a:cxn>
                    <a:cxn ang="0">
                      <a:pos x="0" y="0"/>
                    </a:cxn>
                    <a:cxn ang="0">
                      <a:pos x="0" y="7"/>
                    </a:cxn>
                    <a:cxn ang="0">
                      <a:pos x="0" y="7"/>
                    </a:cxn>
                    <a:cxn ang="0">
                      <a:pos x="0" y="4"/>
                    </a:cxn>
                    <a:cxn ang="0">
                      <a:pos x="0" y="4"/>
                    </a:cxn>
                    <a:cxn ang="0">
                      <a:pos x="0" y="7"/>
                    </a:cxn>
                    <a:cxn ang="0">
                      <a:pos x="0" y="7"/>
                    </a:cxn>
                  </a:cxnLst>
                  <a:rect l="0" t="0" r="r" b="b"/>
                  <a:pathLst>
                    <a:path h="7">
                      <a:moveTo>
                        <a:pt x="0" y="7"/>
                      </a:moveTo>
                      <a:lnTo>
                        <a:pt x="0" y="4"/>
                      </a:lnTo>
                      <a:lnTo>
                        <a:pt x="0" y="0"/>
                      </a:lnTo>
                      <a:lnTo>
                        <a:pt x="0" y="4"/>
                      </a:lnTo>
                      <a:lnTo>
                        <a:pt x="0" y="4"/>
                      </a:lnTo>
                      <a:lnTo>
                        <a:pt x="0" y="0"/>
                      </a:lnTo>
                      <a:lnTo>
                        <a:pt x="0" y="0"/>
                      </a:lnTo>
                      <a:lnTo>
                        <a:pt x="0" y="7"/>
                      </a:lnTo>
                      <a:lnTo>
                        <a:pt x="0" y="7"/>
                      </a:lnTo>
                      <a:lnTo>
                        <a:pt x="0" y="4"/>
                      </a:lnTo>
                      <a:lnTo>
                        <a:pt x="0" y="4"/>
                      </a:lnTo>
                      <a:lnTo>
                        <a:pt x="0" y="7"/>
                      </a:lnTo>
                      <a:lnTo>
                        <a:pt x="0" y="7"/>
                      </a:lnTo>
                    </a:path>
                  </a:pathLst>
                </a:custGeom>
                <a:noFill/>
                <a:ln w="6350">
                  <a:solidFill>
                    <a:srgbClr val="000000"/>
                  </a:solidFill>
                  <a:prstDash val="solid"/>
                  <a:round/>
                  <a:headEnd/>
                  <a:tailEnd/>
                </a:ln>
              </p:spPr>
              <p:txBody>
                <a:bodyPr/>
                <a:lstStyle/>
                <a:p>
                  <a:endParaRPr lang="en-US"/>
                </a:p>
              </p:txBody>
            </p:sp>
            <p:sp>
              <p:nvSpPr>
                <p:cNvPr id="388664" name="Freeform 568"/>
                <p:cNvSpPr>
                  <a:spLocks noChangeAspect="1"/>
                </p:cNvSpPr>
                <p:nvPr/>
              </p:nvSpPr>
              <p:spPr bwMode="auto">
                <a:xfrm>
                  <a:off x="1120" y="2877"/>
                  <a:ext cx="1" cy="3"/>
                </a:xfrm>
                <a:custGeom>
                  <a:avLst/>
                  <a:gdLst/>
                  <a:ahLst/>
                  <a:cxnLst>
                    <a:cxn ang="0">
                      <a:pos x="0" y="3"/>
                    </a:cxn>
                    <a:cxn ang="0">
                      <a:pos x="0" y="3"/>
                    </a:cxn>
                    <a:cxn ang="0">
                      <a:pos x="0" y="3"/>
                    </a:cxn>
                    <a:cxn ang="0">
                      <a:pos x="0" y="3"/>
                    </a:cxn>
                    <a:cxn ang="0">
                      <a:pos x="0" y="3"/>
                    </a:cxn>
                    <a:cxn ang="0">
                      <a:pos x="0" y="0"/>
                    </a:cxn>
                    <a:cxn ang="0">
                      <a:pos x="0" y="0"/>
                    </a:cxn>
                    <a:cxn ang="0">
                      <a:pos x="0" y="0"/>
                    </a:cxn>
                    <a:cxn ang="0">
                      <a:pos x="0" y="0"/>
                    </a:cxn>
                    <a:cxn ang="0">
                      <a:pos x="0" y="0"/>
                    </a:cxn>
                    <a:cxn ang="0">
                      <a:pos x="0" y="3"/>
                    </a:cxn>
                  </a:cxnLst>
                  <a:rect l="0" t="0" r="r" b="b"/>
                  <a:pathLst>
                    <a:path h="3">
                      <a:moveTo>
                        <a:pt x="0" y="3"/>
                      </a:moveTo>
                      <a:lnTo>
                        <a:pt x="0" y="3"/>
                      </a:lnTo>
                      <a:lnTo>
                        <a:pt x="0" y="3"/>
                      </a:lnTo>
                      <a:lnTo>
                        <a:pt x="0" y="3"/>
                      </a:lnTo>
                      <a:lnTo>
                        <a:pt x="0" y="3"/>
                      </a:lnTo>
                      <a:lnTo>
                        <a:pt x="0" y="0"/>
                      </a:lnTo>
                      <a:lnTo>
                        <a:pt x="0" y="0"/>
                      </a:lnTo>
                      <a:lnTo>
                        <a:pt x="0" y="0"/>
                      </a:lnTo>
                      <a:lnTo>
                        <a:pt x="0" y="0"/>
                      </a:lnTo>
                      <a:lnTo>
                        <a:pt x="0" y="0"/>
                      </a:lnTo>
                      <a:lnTo>
                        <a:pt x="0" y="3"/>
                      </a:lnTo>
                    </a:path>
                  </a:pathLst>
                </a:custGeom>
                <a:noFill/>
                <a:ln w="6350">
                  <a:solidFill>
                    <a:srgbClr val="000000"/>
                  </a:solidFill>
                  <a:prstDash val="solid"/>
                  <a:round/>
                  <a:headEnd/>
                  <a:tailEnd/>
                </a:ln>
              </p:spPr>
              <p:txBody>
                <a:bodyPr/>
                <a:lstStyle/>
                <a:p>
                  <a:endParaRPr lang="en-US"/>
                </a:p>
              </p:txBody>
            </p:sp>
            <p:sp>
              <p:nvSpPr>
                <p:cNvPr id="388665" name="Freeform 569"/>
                <p:cNvSpPr>
                  <a:spLocks noChangeAspect="1"/>
                </p:cNvSpPr>
                <p:nvPr/>
              </p:nvSpPr>
              <p:spPr bwMode="auto">
                <a:xfrm>
                  <a:off x="488" y="2915"/>
                  <a:ext cx="575" cy="148"/>
                </a:xfrm>
                <a:custGeom>
                  <a:avLst/>
                  <a:gdLst/>
                  <a:ahLst/>
                  <a:cxnLst>
                    <a:cxn ang="0">
                      <a:pos x="575" y="129"/>
                    </a:cxn>
                    <a:cxn ang="0">
                      <a:pos x="0" y="0"/>
                    </a:cxn>
                    <a:cxn ang="0">
                      <a:pos x="0" y="19"/>
                    </a:cxn>
                    <a:cxn ang="0">
                      <a:pos x="575" y="148"/>
                    </a:cxn>
                    <a:cxn ang="0">
                      <a:pos x="575" y="129"/>
                    </a:cxn>
                    <a:cxn ang="0">
                      <a:pos x="575" y="129"/>
                    </a:cxn>
                  </a:cxnLst>
                  <a:rect l="0" t="0" r="r" b="b"/>
                  <a:pathLst>
                    <a:path w="575" h="148">
                      <a:moveTo>
                        <a:pt x="575" y="129"/>
                      </a:moveTo>
                      <a:lnTo>
                        <a:pt x="0" y="0"/>
                      </a:lnTo>
                      <a:lnTo>
                        <a:pt x="0" y="19"/>
                      </a:lnTo>
                      <a:lnTo>
                        <a:pt x="575" y="148"/>
                      </a:lnTo>
                      <a:lnTo>
                        <a:pt x="575" y="129"/>
                      </a:lnTo>
                      <a:lnTo>
                        <a:pt x="575" y="129"/>
                      </a:lnTo>
                      <a:close/>
                    </a:path>
                  </a:pathLst>
                </a:custGeom>
                <a:solidFill>
                  <a:srgbClr val="000000"/>
                </a:solidFill>
                <a:ln w="9525">
                  <a:noFill/>
                  <a:round/>
                  <a:headEnd/>
                  <a:tailEnd/>
                </a:ln>
              </p:spPr>
              <p:txBody>
                <a:bodyPr/>
                <a:lstStyle/>
                <a:p>
                  <a:endParaRPr lang="en-US"/>
                </a:p>
              </p:txBody>
            </p:sp>
            <p:sp>
              <p:nvSpPr>
                <p:cNvPr id="388666" name="Freeform 570"/>
                <p:cNvSpPr>
                  <a:spLocks noChangeAspect="1"/>
                </p:cNvSpPr>
                <p:nvPr/>
              </p:nvSpPr>
              <p:spPr bwMode="auto">
                <a:xfrm>
                  <a:off x="488" y="2911"/>
                  <a:ext cx="575" cy="133"/>
                </a:xfrm>
                <a:custGeom>
                  <a:avLst/>
                  <a:gdLst/>
                  <a:ahLst/>
                  <a:cxnLst>
                    <a:cxn ang="0">
                      <a:pos x="0" y="0"/>
                    </a:cxn>
                    <a:cxn ang="0">
                      <a:pos x="0" y="4"/>
                    </a:cxn>
                    <a:cxn ang="0">
                      <a:pos x="572" y="133"/>
                    </a:cxn>
                    <a:cxn ang="0">
                      <a:pos x="575" y="129"/>
                    </a:cxn>
                    <a:cxn ang="0">
                      <a:pos x="0" y="0"/>
                    </a:cxn>
                    <a:cxn ang="0">
                      <a:pos x="0" y="0"/>
                    </a:cxn>
                    <a:cxn ang="0">
                      <a:pos x="0" y="0"/>
                    </a:cxn>
                    <a:cxn ang="0">
                      <a:pos x="0" y="0"/>
                    </a:cxn>
                    <a:cxn ang="0">
                      <a:pos x="0" y="0"/>
                    </a:cxn>
                    <a:cxn ang="0">
                      <a:pos x="0" y="4"/>
                    </a:cxn>
                    <a:cxn ang="0">
                      <a:pos x="0" y="4"/>
                    </a:cxn>
                    <a:cxn ang="0">
                      <a:pos x="0" y="0"/>
                    </a:cxn>
                  </a:cxnLst>
                  <a:rect l="0" t="0" r="r" b="b"/>
                  <a:pathLst>
                    <a:path w="575" h="133">
                      <a:moveTo>
                        <a:pt x="0" y="0"/>
                      </a:moveTo>
                      <a:lnTo>
                        <a:pt x="0" y="4"/>
                      </a:lnTo>
                      <a:lnTo>
                        <a:pt x="572" y="133"/>
                      </a:lnTo>
                      <a:lnTo>
                        <a:pt x="575" y="129"/>
                      </a:lnTo>
                      <a:lnTo>
                        <a:pt x="0" y="0"/>
                      </a:lnTo>
                      <a:lnTo>
                        <a:pt x="0" y="0"/>
                      </a:lnTo>
                      <a:lnTo>
                        <a:pt x="0" y="0"/>
                      </a:lnTo>
                      <a:lnTo>
                        <a:pt x="0" y="0"/>
                      </a:lnTo>
                      <a:lnTo>
                        <a:pt x="0" y="0"/>
                      </a:lnTo>
                      <a:lnTo>
                        <a:pt x="0" y="4"/>
                      </a:lnTo>
                      <a:lnTo>
                        <a:pt x="0" y="4"/>
                      </a:lnTo>
                      <a:lnTo>
                        <a:pt x="0" y="0"/>
                      </a:lnTo>
                      <a:close/>
                    </a:path>
                  </a:pathLst>
                </a:custGeom>
                <a:solidFill>
                  <a:srgbClr val="000000"/>
                </a:solidFill>
                <a:ln w="9525">
                  <a:noFill/>
                  <a:round/>
                  <a:headEnd/>
                  <a:tailEnd/>
                </a:ln>
              </p:spPr>
              <p:txBody>
                <a:bodyPr/>
                <a:lstStyle/>
                <a:p>
                  <a:endParaRPr lang="en-US"/>
                </a:p>
              </p:txBody>
            </p:sp>
            <p:sp>
              <p:nvSpPr>
                <p:cNvPr id="388667" name="Freeform 571"/>
                <p:cNvSpPr>
                  <a:spLocks noChangeAspect="1"/>
                </p:cNvSpPr>
                <p:nvPr/>
              </p:nvSpPr>
              <p:spPr bwMode="auto">
                <a:xfrm>
                  <a:off x="488" y="2915"/>
                  <a:ext cx="1" cy="19"/>
                </a:xfrm>
                <a:custGeom>
                  <a:avLst/>
                  <a:gdLst/>
                  <a:ahLst/>
                  <a:cxnLst>
                    <a:cxn ang="0">
                      <a:pos x="0" y="19"/>
                    </a:cxn>
                    <a:cxn ang="0">
                      <a:pos x="0" y="19"/>
                    </a:cxn>
                    <a:cxn ang="0">
                      <a:pos x="0" y="0"/>
                    </a:cxn>
                    <a:cxn ang="0">
                      <a:pos x="0" y="0"/>
                    </a:cxn>
                    <a:cxn ang="0">
                      <a:pos x="0" y="19"/>
                    </a:cxn>
                    <a:cxn ang="0">
                      <a:pos x="0" y="19"/>
                    </a:cxn>
                    <a:cxn ang="0">
                      <a:pos x="0" y="19"/>
                    </a:cxn>
                    <a:cxn ang="0">
                      <a:pos x="0" y="19"/>
                    </a:cxn>
                    <a:cxn ang="0">
                      <a:pos x="0" y="19"/>
                    </a:cxn>
                    <a:cxn ang="0">
                      <a:pos x="0" y="19"/>
                    </a:cxn>
                    <a:cxn ang="0">
                      <a:pos x="0" y="19"/>
                    </a:cxn>
                    <a:cxn ang="0">
                      <a:pos x="0" y="19"/>
                    </a:cxn>
                  </a:cxnLst>
                  <a:rect l="0" t="0" r="r" b="b"/>
                  <a:pathLst>
                    <a:path h="19">
                      <a:moveTo>
                        <a:pt x="0" y="19"/>
                      </a:moveTo>
                      <a:lnTo>
                        <a:pt x="0" y="19"/>
                      </a:lnTo>
                      <a:lnTo>
                        <a:pt x="0" y="0"/>
                      </a:lnTo>
                      <a:lnTo>
                        <a:pt x="0" y="0"/>
                      </a:lnTo>
                      <a:lnTo>
                        <a:pt x="0" y="19"/>
                      </a:lnTo>
                      <a:lnTo>
                        <a:pt x="0" y="19"/>
                      </a:lnTo>
                      <a:lnTo>
                        <a:pt x="0" y="19"/>
                      </a:lnTo>
                      <a:lnTo>
                        <a:pt x="0" y="19"/>
                      </a:lnTo>
                      <a:lnTo>
                        <a:pt x="0" y="19"/>
                      </a:lnTo>
                      <a:lnTo>
                        <a:pt x="0" y="19"/>
                      </a:lnTo>
                      <a:lnTo>
                        <a:pt x="0" y="19"/>
                      </a:lnTo>
                      <a:lnTo>
                        <a:pt x="0" y="19"/>
                      </a:lnTo>
                      <a:close/>
                    </a:path>
                  </a:pathLst>
                </a:custGeom>
                <a:solidFill>
                  <a:srgbClr val="000000"/>
                </a:solidFill>
                <a:ln w="9525">
                  <a:noFill/>
                  <a:round/>
                  <a:headEnd/>
                  <a:tailEnd/>
                </a:ln>
              </p:spPr>
              <p:txBody>
                <a:bodyPr/>
                <a:lstStyle/>
                <a:p>
                  <a:endParaRPr lang="en-US"/>
                </a:p>
              </p:txBody>
            </p:sp>
            <p:sp>
              <p:nvSpPr>
                <p:cNvPr id="388668" name="Freeform 572"/>
                <p:cNvSpPr>
                  <a:spLocks noChangeAspect="1"/>
                </p:cNvSpPr>
                <p:nvPr/>
              </p:nvSpPr>
              <p:spPr bwMode="auto">
                <a:xfrm>
                  <a:off x="488" y="2934"/>
                  <a:ext cx="575" cy="129"/>
                </a:xfrm>
                <a:custGeom>
                  <a:avLst/>
                  <a:gdLst/>
                  <a:ahLst/>
                  <a:cxnLst>
                    <a:cxn ang="0">
                      <a:pos x="575" y="129"/>
                    </a:cxn>
                    <a:cxn ang="0">
                      <a:pos x="575" y="129"/>
                    </a:cxn>
                    <a:cxn ang="0">
                      <a:pos x="0" y="0"/>
                    </a:cxn>
                    <a:cxn ang="0">
                      <a:pos x="0" y="0"/>
                    </a:cxn>
                    <a:cxn ang="0">
                      <a:pos x="575" y="129"/>
                    </a:cxn>
                    <a:cxn ang="0">
                      <a:pos x="575" y="129"/>
                    </a:cxn>
                    <a:cxn ang="0">
                      <a:pos x="575" y="129"/>
                    </a:cxn>
                    <a:cxn ang="0">
                      <a:pos x="575" y="129"/>
                    </a:cxn>
                    <a:cxn ang="0">
                      <a:pos x="575" y="129"/>
                    </a:cxn>
                    <a:cxn ang="0">
                      <a:pos x="575" y="129"/>
                    </a:cxn>
                    <a:cxn ang="0">
                      <a:pos x="575" y="129"/>
                    </a:cxn>
                    <a:cxn ang="0">
                      <a:pos x="575" y="129"/>
                    </a:cxn>
                  </a:cxnLst>
                  <a:rect l="0" t="0" r="r" b="b"/>
                  <a:pathLst>
                    <a:path w="575" h="129">
                      <a:moveTo>
                        <a:pt x="575" y="129"/>
                      </a:moveTo>
                      <a:lnTo>
                        <a:pt x="575" y="129"/>
                      </a:lnTo>
                      <a:lnTo>
                        <a:pt x="0" y="0"/>
                      </a:lnTo>
                      <a:lnTo>
                        <a:pt x="0" y="0"/>
                      </a:lnTo>
                      <a:lnTo>
                        <a:pt x="575" y="129"/>
                      </a:lnTo>
                      <a:lnTo>
                        <a:pt x="575" y="129"/>
                      </a:lnTo>
                      <a:lnTo>
                        <a:pt x="575" y="129"/>
                      </a:lnTo>
                      <a:lnTo>
                        <a:pt x="575" y="129"/>
                      </a:lnTo>
                      <a:lnTo>
                        <a:pt x="575" y="129"/>
                      </a:lnTo>
                      <a:lnTo>
                        <a:pt x="575" y="129"/>
                      </a:lnTo>
                      <a:lnTo>
                        <a:pt x="575" y="129"/>
                      </a:lnTo>
                      <a:lnTo>
                        <a:pt x="575" y="129"/>
                      </a:lnTo>
                      <a:close/>
                    </a:path>
                  </a:pathLst>
                </a:custGeom>
                <a:solidFill>
                  <a:srgbClr val="000000"/>
                </a:solidFill>
                <a:ln w="9525">
                  <a:noFill/>
                  <a:round/>
                  <a:headEnd/>
                  <a:tailEnd/>
                </a:ln>
              </p:spPr>
              <p:txBody>
                <a:bodyPr/>
                <a:lstStyle/>
                <a:p>
                  <a:endParaRPr lang="en-US"/>
                </a:p>
              </p:txBody>
            </p:sp>
            <p:sp>
              <p:nvSpPr>
                <p:cNvPr id="388669" name="Freeform 573"/>
                <p:cNvSpPr>
                  <a:spLocks noChangeAspect="1"/>
                </p:cNvSpPr>
                <p:nvPr/>
              </p:nvSpPr>
              <p:spPr bwMode="auto">
                <a:xfrm>
                  <a:off x="1063" y="3040"/>
                  <a:ext cx="1" cy="23"/>
                </a:xfrm>
                <a:custGeom>
                  <a:avLst/>
                  <a:gdLst/>
                  <a:ahLst/>
                  <a:cxnLst>
                    <a:cxn ang="0">
                      <a:pos x="0" y="0"/>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0"/>
                    </a:cxn>
                  </a:cxnLst>
                  <a:rect l="0" t="0" r="r" b="b"/>
                  <a:pathLst>
                    <a:path h="23">
                      <a:moveTo>
                        <a:pt x="0" y="0"/>
                      </a:moveTo>
                      <a:lnTo>
                        <a:pt x="0" y="0"/>
                      </a:lnTo>
                      <a:lnTo>
                        <a:pt x="0" y="23"/>
                      </a:lnTo>
                      <a:lnTo>
                        <a:pt x="0" y="2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670" name="Freeform 574"/>
                <p:cNvSpPr>
                  <a:spLocks noChangeAspect="1"/>
                </p:cNvSpPr>
                <p:nvPr/>
              </p:nvSpPr>
              <p:spPr bwMode="auto">
                <a:xfrm>
                  <a:off x="1063" y="3040"/>
                  <a:ext cx="1" cy="4"/>
                </a:xfrm>
                <a:custGeom>
                  <a:avLst/>
                  <a:gdLst/>
                  <a:ahLst/>
                  <a:cxnLst>
                    <a:cxn ang="0">
                      <a:pos x="0" y="4"/>
                    </a:cxn>
                    <a:cxn ang="0">
                      <a:pos x="0" y="4"/>
                    </a:cxn>
                    <a:cxn ang="0">
                      <a:pos x="0" y="4"/>
                    </a:cxn>
                    <a:cxn ang="0">
                      <a:pos x="0" y="0"/>
                    </a:cxn>
                    <a:cxn ang="0">
                      <a:pos x="0" y="0"/>
                    </a:cxn>
                    <a:cxn ang="0">
                      <a:pos x="0" y="0"/>
                    </a:cxn>
                    <a:cxn ang="0">
                      <a:pos x="0" y="0"/>
                    </a:cxn>
                    <a:cxn ang="0">
                      <a:pos x="0" y="0"/>
                    </a:cxn>
                    <a:cxn ang="0">
                      <a:pos x="0" y="4"/>
                    </a:cxn>
                    <a:cxn ang="0">
                      <a:pos x="0" y="4"/>
                    </a:cxn>
                    <a:cxn ang="0">
                      <a:pos x="0" y="4"/>
                    </a:cxn>
                    <a:cxn ang="0">
                      <a:pos x="0" y="4"/>
                    </a:cxn>
                  </a:cxnLst>
                  <a:rect l="0" t="0" r="r" b="b"/>
                  <a:pathLst>
                    <a:path h="4">
                      <a:moveTo>
                        <a:pt x="0" y="4"/>
                      </a:moveTo>
                      <a:lnTo>
                        <a:pt x="0" y="4"/>
                      </a:lnTo>
                      <a:lnTo>
                        <a:pt x="0" y="4"/>
                      </a:lnTo>
                      <a:lnTo>
                        <a:pt x="0" y="0"/>
                      </a:lnTo>
                      <a:lnTo>
                        <a:pt x="0" y="0"/>
                      </a:lnTo>
                      <a:lnTo>
                        <a:pt x="0" y="0"/>
                      </a:lnTo>
                      <a:lnTo>
                        <a:pt x="0" y="0"/>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8671" name="Freeform 575"/>
                <p:cNvSpPr>
                  <a:spLocks noChangeAspect="1"/>
                </p:cNvSpPr>
                <p:nvPr/>
              </p:nvSpPr>
              <p:spPr bwMode="auto">
                <a:xfrm>
                  <a:off x="488" y="2660"/>
                  <a:ext cx="568" cy="380"/>
                </a:xfrm>
                <a:custGeom>
                  <a:avLst/>
                  <a:gdLst/>
                  <a:ahLst/>
                  <a:cxnLst>
                    <a:cxn ang="0">
                      <a:pos x="568" y="380"/>
                    </a:cxn>
                    <a:cxn ang="0">
                      <a:pos x="0" y="251"/>
                    </a:cxn>
                    <a:cxn ang="0">
                      <a:pos x="0" y="0"/>
                    </a:cxn>
                    <a:cxn ang="0">
                      <a:pos x="568" y="126"/>
                    </a:cxn>
                    <a:cxn ang="0">
                      <a:pos x="568" y="380"/>
                    </a:cxn>
                  </a:cxnLst>
                  <a:rect l="0" t="0" r="r" b="b"/>
                  <a:pathLst>
                    <a:path w="568" h="380">
                      <a:moveTo>
                        <a:pt x="568" y="380"/>
                      </a:moveTo>
                      <a:lnTo>
                        <a:pt x="0" y="251"/>
                      </a:lnTo>
                      <a:lnTo>
                        <a:pt x="0" y="0"/>
                      </a:lnTo>
                      <a:lnTo>
                        <a:pt x="568" y="126"/>
                      </a:lnTo>
                      <a:lnTo>
                        <a:pt x="568" y="380"/>
                      </a:lnTo>
                      <a:close/>
                    </a:path>
                  </a:pathLst>
                </a:custGeom>
                <a:solidFill>
                  <a:srgbClr val="E2E2CC"/>
                </a:solidFill>
                <a:ln w="9525">
                  <a:noFill/>
                  <a:round/>
                  <a:headEnd/>
                  <a:tailEnd/>
                </a:ln>
              </p:spPr>
              <p:txBody>
                <a:bodyPr/>
                <a:lstStyle/>
                <a:p>
                  <a:endParaRPr lang="en-US"/>
                </a:p>
              </p:txBody>
            </p:sp>
            <p:sp>
              <p:nvSpPr>
                <p:cNvPr id="388672" name="Freeform 576"/>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close/>
                    </a:path>
                  </a:pathLst>
                </a:custGeom>
                <a:solidFill>
                  <a:srgbClr val="F7F7E0"/>
                </a:solidFill>
                <a:ln w="9525">
                  <a:noFill/>
                  <a:round/>
                  <a:headEnd/>
                  <a:tailEnd/>
                </a:ln>
              </p:spPr>
              <p:txBody>
                <a:bodyPr/>
                <a:lstStyle/>
                <a:p>
                  <a:endParaRPr lang="en-US"/>
                </a:p>
              </p:txBody>
            </p:sp>
            <p:sp>
              <p:nvSpPr>
                <p:cNvPr id="388673" name="Freeform 577"/>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path>
                  </a:pathLst>
                </a:custGeom>
                <a:noFill/>
                <a:ln w="6350">
                  <a:solidFill>
                    <a:srgbClr val="000000"/>
                  </a:solidFill>
                  <a:prstDash val="solid"/>
                  <a:round/>
                  <a:headEnd/>
                  <a:tailEnd/>
                </a:ln>
              </p:spPr>
              <p:txBody>
                <a:bodyPr/>
                <a:lstStyle/>
                <a:p>
                  <a:endParaRPr lang="en-US"/>
                </a:p>
              </p:txBody>
            </p:sp>
            <p:sp>
              <p:nvSpPr>
                <p:cNvPr id="388674" name="Freeform 578"/>
                <p:cNvSpPr>
                  <a:spLocks noChangeAspect="1"/>
                </p:cNvSpPr>
                <p:nvPr/>
              </p:nvSpPr>
              <p:spPr bwMode="auto">
                <a:xfrm>
                  <a:off x="853" y="2577"/>
                  <a:ext cx="248" cy="68"/>
                </a:xfrm>
                <a:custGeom>
                  <a:avLst/>
                  <a:gdLst/>
                  <a:ahLst/>
                  <a:cxnLst>
                    <a:cxn ang="0">
                      <a:pos x="113" y="0"/>
                    </a:cxn>
                    <a:cxn ang="0">
                      <a:pos x="94" y="4"/>
                    </a:cxn>
                    <a:cxn ang="0">
                      <a:pos x="75" y="4"/>
                    </a:cxn>
                    <a:cxn ang="0">
                      <a:pos x="60" y="7"/>
                    </a:cxn>
                    <a:cxn ang="0">
                      <a:pos x="45" y="7"/>
                    </a:cxn>
                    <a:cxn ang="0">
                      <a:pos x="34" y="11"/>
                    </a:cxn>
                    <a:cxn ang="0">
                      <a:pos x="22" y="15"/>
                    </a:cxn>
                    <a:cxn ang="0">
                      <a:pos x="11" y="19"/>
                    </a:cxn>
                    <a:cxn ang="0">
                      <a:pos x="7" y="23"/>
                    </a:cxn>
                    <a:cxn ang="0">
                      <a:pos x="3" y="30"/>
                    </a:cxn>
                    <a:cxn ang="0">
                      <a:pos x="0" y="34"/>
                    </a:cxn>
                    <a:cxn ang="0">
                      <a:pos x="3" y="38"/>
                    </a:cxn>
                    <a:cxn ang="0">
                      <a:pos x="7" y="45"/>
                    </a:cxn>
                    <a:cxn ang="0">
                      <a:pos x="11" y="49"/>
                    </a:cxn>
                    <a:cxn ang="0">
                      <a:pos x="22" y="53"/>
                    </a:cxn>
                    <a:cxn ang="0">
                      <a:pos x="34" y="57"/>
                    </a:cxn>
                    <a:cxn ang="0">
                      <a:pos x="45" y="61"/>
                    </a:cxn>
                    <a:cxn ang="0">
                      <a:pos x="60" y="64"/>
                    </a:cxn>
                    <a:cxn ang="0">
                      <a:pos x="75" y="64"/>
                    </a:cxn>
                    <a:cxn ang="0">
                      <a:pos x="94" y="68"/>
                    </a:cxn>
                    <a:cxn ang="0">
                      <a:pos x="113" y="68"/>
                    </a:cxn>
                    <a:cxn ang="0">
                      <a:pos x="131" y="68"/>
                    </a:cxn>
                    <a:cxn ang="0">
                      <a:pos x="150" y="68"/>
                    </a:cxn>
                    <a:cxn ang="0">
                      <a:pos x="169" y="64"/>
                    </a:cxn>
                    <a:cxn ang="0">
                      <a:pos x="184" y="64"/>
                    </a:cxn>
                    <a:cxn ang="0">
                      <a:pos x="199" y="61"/>
                    </a:cxn>
                    <a:cxn ang="0">
                      <a:pos x="214" y="57"/>
                    </a:cxn>
                    <a:cxn ang="0">
                      <a:pos x="226" y="53"/>
                    </a:cxn>
                    <a:cxn ang="0">
                      <a:pos x="233" y="49"/>
                    </a:cxn>
                    <a:cxn ang="0">
                      <a:pos x="241" y="45"/>
                    </a:cxn>
                    <a:cxn ang="0">
                      <a:pos x="248" y="42"/>
                    </a:cxn>
                    <a:cxn ang="0">
                      <a:pos x="248" y="38"/>
                    </a:cxn>
                    <a:cxn ang="0">
                      <a:pos x="248" y="30"/>
                    </a:cxn>
                    <a:cxn ang="0">
                      <a:pos x="244" y="26"/>
                    </a:cxn>
                    <a:cxn ang="0">
                      <a:pos x="241" y="23"/>
                    </a:cxn>
                    <a:cxn ang="0">
                      <a:pos x="233" y="19"/>
                    </a:cxn>
                    <a:cxn ang="0">
                      <a:pos x="222" y="11"/>
                    </a:cxn>
                    <a:cxn ang="0">
                      <a:pos x="210" y="11"/>
                    </a:cxn>
                    <a:cxn ang="0">
                      <a:pos x="195" y="7"/>
                    </a:cxn>
                    <a:cxn ang="0">
                      <a:pos x="180" y="4"/>
                    </a:cxn>
                    <a:cxn ang="0">
                      <a:pos x="162" y="4"/>
                    </a:cxn>
                    <a:cxn ang="0">
                      <a:pos x="143" y="0"/>
                    </a:cxn>
                    <a:cxn ang="0">
                      <a:pos x="124" y="0"/>
                    </a:cxn>
                  </a:cxnLst>
                  <a:rect l="0" t="0" r="r" b="b"/>
                  <a:pathLst>
                    <a:path w="248" h="68">
                      <a:moveTo>
                        <a:pt x="124" y="0"/>
                      </a:move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close/>
                    </a:path>
                  </a:pathLst>
                </a:custGeom>
                <a:solidFill>
                  <a:srgbClr val="EFEFDD"/>
                </a:solidFill>
                <a:ln w="9525">
                  <a:noFill/>
                  <a:round/>
                  <a:headEnd/>
                  <a:tailEnd/>
                </a:ln>
              </p:spPr>
              <p:txBody>
                <a:bodyPr/>
                <a:lstStyle/>
                <a:p>
                  <a:endParaRPr lang="en-US"/>
                </a:p>
              </p:txBody>
            </p:sp>
            <p:sp>
              <p:nvSpPr>
                <p:cNvPr id="388675" name="Freeform 579"/>
                <p:cNvSpPr>
                  <a:spLocks noChangeAspect="1"/>
                </p:cNvSpPr>
                <p:nvPr/>
              </p:nvSpPr>
              <p:spPr bwMode="auto">
                <a:xfrm>
                  <a:off x="853" y="2577"/>
                  <a:ext cx="248" cy="68"/>
                </a:xfrm>
                <a:custGeom>
                  <a:avLst/>
                  <a:gdLst/>
                  <a:ahLst/>
                  <a:cxnLst>
                    <a:cxn ang="0">
                      <a:pos x="120" y="0"/>
                    </a:cxn>
                    <a:cxn ang="0">
                      <a:pos x="101" y="4"/>
                    </a:cxn>
                    <a:cxn ang="0">
                      <a:pos x="82" y="4"/>
                    </a:cxn>
                    <a:cxn ang="0">
                      <a:pos x="64" y="4"/>
                    </a:cxn>
                    <a:cxn ang="0">
                      <a:pos x="49" y="7"/>
                    </a:cxn>
                    <a:cxn ang="0">
                      <a:pos x="37" y="11"/>
                    </a:cxn>
                    <a:cxn ang="0">
                      <a:pos x="26" y="15"/>
                    </a:cxn>
                    <a:cxn ang="0">
                      <a:pos x="15" y="19"/>
                    </a:cxn>
                    <a:cxn ang="0">
                      <a:pos x="7" y="23"/>
                    </a:cxn>
                    <a:cxn ang="0">
                      <a:pos x="3" y="26"/>
                    </a:cxn>
                    <a:cxn ang="0">
                      <a:pos x="0" y="34"/>
                    </a:cxn>
                    <a:cxn ang="0">
                      <a:pos x="0" y="38"/>
                    </a:cxn>
                    <a:cxn ang="0">
                      <a:pos x="3" y="42"/>
                    </a:cxn>
                    <a:cxn ang="0">
                      <a:pos x="11" y="45"/>
                    </a:cxn>
                    <a:cxn ang="0">
                      <a:pos x="18" y="53"/>
                    </a:cxn>
                    <a:cxn ang="0">
                      <a:pos x="30" y="57"/>
                    </a:cxn>
                    <a:cxn ang="0">
                      <a:pos x="41" y="61"/>
                    </a:cxn>
                    <a:cxn ang="0">
                      <a:pos x="56" y="61"/>
                    </a:cxn>
                    <a:cxn ang="0">
                      <a:pos x="71" y="64"/>
                    </a:cxn>
                    <a:cxn ang="0">
                      <a:pos x="86" y="64"/>
                    </a:cxn>
                    <a:cxn ang="0">
                      <a:pos x="105" y="68"/>
                    </a:cxn>
                    <a:cxn ang="0">
                      <a:pos x="124" y="68"/>
                    </a:cxn>
                    <a:cxn ang="0">
                      <a:pos x="143" y="68"/>
                    </a:cxn>
                    <a:cxn ang="0">
                      <a:pos x="162" y="64"/>
                    </a:cxn>
                    <a:cxn ang="0">
                      <a:pos x="180" y="64"/>
                    </a:cxn>
                    <a:cxn ang="0">
                      <a:pos x="195" y="61"/>
                    </a:cxn>
                    <a:cxn ang="0">
                      <a:pos x="210" y="61"/>
                    </a:cxn>
                    <a:cxn ang="0">
                      <a:pos x="222" y="57"/>
                    </a:cxn>
                    <a:cxn ang="0">
                      <a:pos x="233" y="53"/>
                    </a:cxn>
                    <a:cxn ang="0">
                      <a:pos x="241" y="45"/>
                    </a:cxn>
                    <a:cxn ang="0">
                      <a:pos x="244" y="42"/>
                    </a:cxn>
                    <a:cxn ang="0">
                      <a:pos x="248" y="38"/>
                    </a:cxn>
                    <a:cxn ang="0">
                      <a:pos x="248" y="34"/>
                    </a:cxn>
                    <a:cxn ang="0">
                      <a:pos x="248" y="26"/>
                    </a:cxn>
                    <a:cxn ang="0">
                      <a:pos x="241" y="23"/>
                    </a:cxn>
                    <a:cxn ang="0">
                      <a:pos x="233" y="19"/>
                    </a:cxn>
                    <a:cxn ang="0">
                      <a:pos x="226" y="15"/>
                    </a:cxn>
                    <a:cxn ang="0">
                      <a:pos x="214" y="11"/>
                    </a:cxn>
                    <a:cxn ang="0">
                      <a:pos x="199" y="7"/>
                    </a:cxn>
                    <a:cxn ang="0">
                      <a:pos x="184" y="4"/>
                    </a:cxn>
                    <a:cxn ang="0">
                      <a:pos x="169" y="4"/>
                    </a:cxn>
                    <a:cxn ang="0">
                      <a:pos x="150" y="4"/>
                    </a:cxn>
                    <a:cxn ang="0">
                      <a:pos x="131" y="0"/>
                    </a:cxn>
                  </a:cxnLst>
                  <a:rect l="0" t="0" r="r" b="b"/>
                  <a:pathLst>
                    <a:path w="248" h="68">
                      <a:moveTo>
                        <a:pt x="124" y="0"/>
                      </a:moveTo>
                      <a:lnTo>
                        <a:pt x="124" y="0"/>
                      </a:ln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path>
                  </a:pathLst>
                </a:custGeom>
                <a:noFill/>
                <a:ln w="6350">
                  <a:solidFill>
                    <a:srgbClr val="000000"/>
                  </a:solidFill>
                  <a:prstDash val="solid"/>
                  <a:round/>
                  <a:headEnd/>
                  <a:tailEnd/>
                </a:ln>
              </p:spPr>
              <p:txBody>
                <a:bodyPr/>
                <a:lstStyle/>
                <a:p>
                  <a:endParaRPr lang="en-US"/>
                </a:p>
              </p:txBody>
            </p:sp>
            <p:sp>
              <p:nvSpPr>
                <p:cNvPr id="388676" name="Freeform 580"/>
                <p:cNvSpPr>
                  <a:spLocks noChangeAspect="1"/>
                </p:cNvSpPr>
                <p:nvPr/>
              </p:nvSpPr>
              <p:spPr bwMode="auto">
                <a:xfrm>
                  <a:off x="864" y="2569"/>
                  <a:ext cx="230" cy="61"/>
                </a:xfrm>
                <a:custGeom>
                  <a:avLst/>
                  <a:gdLst/>
                  <a:ahLst/>
                  <a:cxnLst>
                    <a:cxn ang="0">
                      <a:pos x="102" y="0"/>
                    </a:cxn>
                    <a:cxn ang="0">
                      <a:pos x="87" y="0"/>
                    </a:cxn>
                    <a:cxn ang="0">
                      <a:pos x="68" y="4"/>
                    </a:cxn>
                    <a:cxn ang="0">
                      <a:pos x="53" y="4"/>
                    </a:cxn>
                    <a:cxn ang="0">
                      <a:pos x="41" y="8"/>
                    </a:cxn>
                    <a:cxn ang="0">
                      <a:pos x="30" y="12"/>
                    </a:cxn>
                    <a:cxn ang="0">
                      <a:pos x="19" y="15"/>
                    </a:cxn>
                    <a:cxn ang="0">
                      <a:pos x="11" y="19"/>
                    </a:cxn>
                    <a:cxn ang="0">
                      <a:pos x="4" y="23"/>
                    </a:cxn>
                    <a:cxn ang="0">
                      <a:pos x="0" y="27"/>
                    </a:cxn>
                    <a:cxn ang="0">
                      <a:pos x="0" y="31"/>
                    </a:cxn>
                    <a:cxn ang="0">
                      <a:pos x="0" y="34"/>
                    </a:cxn>
                    <a:cxn ang="0">
                      <a:pos x="4" y="42"/>
                    </a:cxn>
                    <a:cxn ang="0">
                      <a:pos x="11" y="46"/>
                    </a:cxn>
                    <a:cxn ang="0">
                      <a:pos x="19" y="50"/>
                    </a:cxn>
                    <a:cxn ang="0">
                      <a:pos x="30" y="53"/>
                    </a:cxn>
                    <a:cxn ang="0">
                      <a:pos x="41" y="53"/>
                    </a:cxn>
                    <a:cxn ang="0">
                      <a:pos x="53" y="57"/>
                    </a:cxn>
                    <a:cxn ang="0">
                      <a:pos x="68" y="57"/>
                    </a:cxn>
                    <a:cxn ang="0">
                      <a:pos x="87" y="61"/>
                    </a:cxn>
                    <a:cxn ang="0">
                      <a:pos x="102" y="61"/>
                    </a:cxn>
                    <a:cxn ang="0">
                      <a:pos x="120" y="61"/>
                    </a:cxn>
                    <a:cxn ang="0">
                      <a:pos x="135" y="61"/>
                    </a:cxn>
                    <a:cxn ang="0">
                      <a:pos x="154" y="61"/>
                    </a:cxn>
                    <a:cxn ang="0">
                      <a:pos x="169" y="57"/>
                    </a:cxn>
                    <a:cxn ang="0">
                      <a:pos x="184" y="57"/>
                    </a:cxn>
                    <a:cxn ang="0">
                      <a:pos x="196" y="53"/>
                    </a:cxn>
                    <a:cxn ang="0">
                      <a:pos x="207" y="50"/>
                    </a:cxn>
                    <a:cxn ang="0">
                      <a:pos x="215" y="46"/>
                    </a:cxn>
                    <a:cxn ang="0">
                      <a:pos x="222" y="42"/>
                    </a:cxn>
                    <a:cxn ang="0">
                      <a:pos x="226" y="38"/>
                    </a:cxn>
                    <a:cxn ang="0">
                      <a:pos x="230" y="34"/>
                    </a:cxn>
                    <a:cxn ang="0">
                      <a:pos x="230" y="27"/>
                    </a:cxn>
                    <a:cxn ang="0">
                      <a:pos x="226" y="23"/>
                    </a:cxn>
                    <a:cxn ang="0">
                      <a:pos x="222" y="19"/>
                    </a:cxn>
                    <a:cxn ang="0">
                      <a:pos x="211" y="15"/>
                    </a:cxn>
                    <a:cxn ang="0">
                      <a:pos x="203" y="12"/>
                    </a:cxn>
                    <a:cxn ang="0">
                      <a:pos x="192" y="8"/>
                    </a:cxn>
                    <a:cxn ang="0">
                      <a:pos x="177" y="8"/>
                    </a:cxn>
                    <a:cxn ang="0">
                      <a:pos x="166" y="4"/>
                    </a:cxn>
                    <a:cxn ang="0">
                      <a:pos x="147" y="4"/>
                    </a:cxn>
                    <a:cxn ang="0">
                      <a:pos x="132" y="0"/>
                    </a:cxn>
                    <a:cxn ang="0">
                      <a:pos x="113" y="0"/>
                    </a:cxn>
                  </a:cxnLst>
                  <a:rect l="0" t="0" r="r" b="b"/>
                  <a:pathLst>
                    <a:path w="230" h="61">
                      <a:moveTo>
                        <a:pt x="113" y="0"/>
                      </a:move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close/>
                    </a:path>
                  </a:pathLst>
                </a:custGeom>
                <a:solidFill>
                  <a:srgbClr val="000000"/>
                </a:solidFill>
                <a:ln w="9525">
                  <a:noFill/>
                  <a:round/>
                  <a:headEnd/>
                  <a:tailEnd/>
                </a:ln>
              </p:spPr>
              <p:txBody>
                <a:bodyPr/>
                <a:lstStyle/>
                <a:p>
                  <a:endParaRPr lang="en-US"/>
                </a:p>
              </p:txBody>
            </p:sp>
            <p:sp>
              <p:nvSpPr>
                <p:cNvPr id="388677" name="Freeform 581"/>
                <p:cNvSpPr>
                  <a:spLocks noChangeAspect="1"/>
                </p:cNvSpPr>
                <p:nvPr/>
              </p:nvSpPr>
              <p:spPr bwMode="auto">
                <a:xfrm>
                  <a:off x="864" y="2569"/>
                  <a:ext cx="230" cy="61"/>
                </a:xfrm>
                <a:custGeom>
                  <a:avLst/>
                  <a:gdLst/>
                  <a:ahLst/>
                  <a:cxnLst>
                    <a:cxn ang="0">
                      <a:pos x="109" y="0"/>
                    </a:cxn>
                    <a:cxn ang="0">
                      <a:pos x="90" y="0"/>
                    </a:cxn>
                    <a:cxn ang="0">
                      <a:pos x="75" y="4"/>
                    </a:cxn>
                    <a:cxn ang="0">
                      <a:pos x="60" y="4"/>
                    </a:cxn>
                    <a:cxn ang="0">
                      <a:pos x="45" y="8"/>
                    </a:cxn>
                    <a:cxn ang="0">
                      <a:pos x="34" y="12"/>
                    </a:cxn>
                    <a:cxn ang="0">
                      <a:pos x="23" y="12"/>
                    </a:cxn>
                    <a:cxn ang="0">
                      <a:pos x="11" y="15"/>
                    </a:cxn>
                    <a:cxn ang="0">
                      <a:pos x="7" y="19"/>
                    </a:cxn>
                    <a:cxn ang="0">
                      <a:pos x="0" y="27"/>
                    </a:cxn>
                    <a:cxn ang="0">
                      <a:pos x="0" y="31"/>
                    </a:cxn>
                    <a:cxn ang="0">
                      <a:pos x="0" y="34"/>
                    </a:cxn>
                    <a:cxn ang="0">
                      <a:pos x="4" y="38"/>
                    </a:cxn>
                    <a:cxn ang="0">
                      <a:pos x="7" y="42"/>
                    </a:cxn>
                    <a:cxn ang="0">
                      <a:pos x="15" y="46"/>
                    </a:cxn>
                    <a:cxn ang="0">
                      <a:pos x="26" y="50"/>
                    </a:cxn>
                    <a:cxn ang="0">
                      <a:pos x="38" y="53"/>
                    </a:cxn>
                    <a:cxn ang="0">
                      <a:pos x="49" y="57"/>
                    </a:cxn>
                    <a:cxn ang="0">
                      <a:pos x="64" y="57"/>
                    </a:cxn>
                    <a:cxn ang="0">
                      <a:pos x="79" y="61"/>
                    </a:cxn>
                    <a:cxn ang="0">
                      <a:pos x="98" y="61"/>
                    </a:cxn>
                    <a:cxn ang="0">
                      <a:pos x="113" y="61"/>
                    </a:cxn>
                    <a:cxn ang="0">
                      <a:pos x="132" y="61"/>
                    </a:cxn>
                    <a:cxn ang="0">
                      <a:pos x="147" y="61"/>
                    </a:cxn>
                    <a:cxn ang="0">
                      <a:pos x="166" y="57"/>
                    </a:cxn>
                    <a:cxn ang="0">
                      <a:pos x="177" y="57"/>
                    </a:cxn>
                    <a:cxn ang="0">
                      <a:pos x="192" y="53"/>
                    </a:cxn>
                    <a:cxn ang="0">
                      <a:pos x="203" y="50"/>
                    </a:cxn>
                    <a:cxn ang="0">
                      <a:pos x="211" y="46"/>
                    </a:cxn>
                    <a:cxn ang="0">
                      <a:pos x="222" y="42"/>
                    </a:cxn>
                    <a:cxn ang="0">
                      <a:pos x="226" y="38"/>
                    </a:cxn>
                    <a:cxn ang="0">
                      <a:pos x="230" y="34"/>
                    </a:cxn>
                    <a:cxn ang="0">
                      <a:pos x="230" y="31"/>
                    </a:cxn>
                    <a:cxn ang="0">
                      <a:pos x="226" y="27"/>
                    </a:cxn>
                    <a:cxn ang="0">
                      <a:pos x="222" y="19"/>
                    </a:cxn>
                    <a:cxn ang="0">
                      <a:pos x="215" y="15"/>
                    </a:cxn>
                    <a:cxn ang="0">
                      <a:pos x="207" y="12"/>
                    </a:cxn>
                    <a:cxn ang="0">
                      <a:pos x="196" y="12"/>
                    </a:cxn>
                    <a:cxn ang="0">
                      <a:pos x="184" y="8"/>
                    </a:cxn>
                    <a:cxn ang="0">
                      <a:pos x="169" y="4"/>
                    </a:cxn>
                    <a:cxn ang="0">
                      <a:pos x="154" y="4"/>
                    </a:cxn>
                    <a:cxn ang="0">
                      <a:pos x="135" y="0"/>
                    </a:cxn>
                    <a:cxn ang="0">
                      <a:pos x="120" y="0"/>
                    </a:cxn>
                  </a:cxnLst>
                  <a:rect l="0" t="0" r="r" b="b"/>
                  <a:pathLst>
                    <a:path w="230" h="61">
                      <a:moveTo>
                        <a:pt x="113" y="0"/>
                      </a:moveTo>
                      <a:lnTo>
                        <a:pt x="113" y="0"/>
                      </a:ln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path>
                  </a:pathLst>
                </a:custGeom>
                <a:noFill/>
                <a:ln w="6350">
                  <a:solidFill>
                    <a:srgbClr val="000000"/>
                  </a:solidFill>
                  <a:prstDash val="solid"/>
                  <a:round/>
                  <a:headEnd/>
                  <a:tailEnd/>
                </a:ln>
              </p:spPr>
              <p:txBody>
                <a:bodyPr/>
                <a:lstStyle/>
                <a:p>
                  <a:endParaRPr lang="en-US"/>
                </a:p>
              </p:txBody>
            </p:sp>
            <p:sp>
              <p:nvSpPr>
                <p:cNvPr id="388678" name="Freeform 582"/>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close/>
                    </a:path>
                  </a:pathLst>
                </a:custGeom>
                <a:solidFill>
                  <a:srgbClr val="E2E2CC"/>
                </a:solidFill>
                <a:ln w="9525">
                  <a:noFill/>
                  <a:round/>
                  <a:headEnd/>
                  <a:tailEnd/>
                </a:ln>
              </p:spPr>
              <p:txBody>
                <a:bodyPr/>
                <a:lstStyle/>
                <a:p>
                  <a:endParaRPr lang="en-US"/>
                </a:p>
              </p:txBody>
            </p:sp>
            <p:sp>
              <p:nvSpPr>
                <p:cNvPr id="388679" name="Freeform 583"/>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path>
                  </a:pathLst>
                </a:custGeom>
                <a:noFill/>
                <a:ln w="6350">
                  <a:solidFill>
                    <a:srgbClr val="000000"/>
                  </a:solidFill>
                  <a:prstDash val="solid"/>
                  <a:round/>
                  <a:headEnd/>
                  <a:tailEnd/>
                </a:ln>
              </p:spPr>
              <p:txBody>
                <a:bodyPr/>
                <a:lstStyle/>
                <a:p>
                  <a:endParaRPr lang="en-US"/>
                </a:p>
              </p:txBody>
            </p:sp>
            <p:sp>
              <p:nvSpPr>
                <p:cNvPr id="388680" name="Freeform 584"/>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close/>
                    </a:path>
                  </a:pathLst>
                </a:custGeom>
                <a:solidFill>
                  <a:srgbClr val="FCFCE5"/>
                </a:solidFill>
                <a:ln w="9525">
                  <a:noFill/>
                  <a:round/>
                  <a:headEnd/>
                  <a:tailEnd/>
                </a:ln>
              </p:spPr>
              <p:txBody>
                <a:bodyPr/>
                <a:lstStyle/>
                <a:p>
                  <a:endParaRPr lang="en-US"/>
                </a:p>
              </p:txBody>
            </p:sp>
            <p:sp>
              <p:nvSpPr>
                <p:cNvPr id="388681" name="Freeform 585"/>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path>
                  </a:pathLst>
                </a:custGeom>
                <a:noFill/>
                <a:ln w="6350">
                  <a:solidFill>
                    <a:srgbClr val="000000"/>
                  </a:solidFill>
                  <a:prstDash val="solid"/>
                  <a:round/>
                  <a:headEnd/>
                  <a:tailEnd/>
                </a:ln>
              </p:spPr>
              <p:txBody>
                <a:bodyPr/>
                <a:lstStyle/>
                <a:p>
                  <a:endParaRPr lang="en-US"/>
                </a:p>
              </p:txBody>
            </p:sp>
            <p:sp>
              <p:nvSpPr>
                <p:cNvPr id="388682" name="Freeform 586"/>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close/>
                    </a:path>
                  </a:pathLst>
                </a:custGeom>
                <a:solidFill>
                  <a:srgbClr val="D8CCA5"/>
                </a:solidFill>
                <a:ln w="9525">
                  <a:noFill/>
                  <a:round/>
                  <a:headEnd/>
                  <a:tailEnd/>
                </a:ln>
              </p:spPr>
              <p:txBody>
                <a:bodyPr/>
                <a:lstStyle/>
                <a:p>
                  <a:endParaRPr lang="en-US"/>
                </a:p>
              </p:txBody>
            </p:sp>
            <p:sp>
              <p:nvSpPr>
                <p:cNvPr id="388683" name="Freeform 587"/>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path>
                  </a:pathLst>
                </a:custGeom>
                <a:noFill/>
                <a:ln w="6350">
                  <a:solidFill>
                    <a:srgbClr val="000000"/>
                  </a:solidFill>
                  <a:prstDash val="solid"/>
                  <a:round/>
                  <a:headEnd/>
                  <a:tailEnd/>
                </a:ln>
              </p:spPr>
              <p:txBody>
                <a:bodyPr/>
                <a:lstStyle/>
                <a:p>
                  <a:endParaRPr lang="en-US"/>
                </a:p>
              </p:txBody>
            </p:sp>
            <p:sp>
              <p:nvSpPr>
                <p:cNvPr id="388684" name="Freeform 588"/>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close/>
                    </a:path>
                  </a:pathLst>
                </a:custGeom>
                <a:solidFill>
                  <a:srgbClr val="000000"/>
                </a:solidFill>
                <a:ln w="9525">
                  <a:noFill/>
                  <a:round/>
                  <a:headEnd/>
                  <a:tailEnd/>
                </a:ln>
              </p:spPr>
              <p:txBody>
                <a:bodyPr/>
                <a:lstStyle/>
                <a:p>
                  <a:endParaRPr lang="en-US"/>
                </a:p>
              </p:txBody>
            </p:sp>
            <p:sp>
              <p:nvSpPr>
                <p:cNvPr id="388685" name="Freeform 589"/>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path>
                  </a:pathLst>
                </a:custGeom>
                <a:noFill/>
                <a:ln w="6350">
                  <a:solidFill>
                    <a:srgbClr val="000000"/>
                  </a:solidFill>
                  <a:prstDash val="solid"/>
                  <a:round/>
                  <a:headEnd/>
                  <a:tailEnd/>
                </a:ln>
              </p:spPr>
              <p:txBody>
                <a:bodyPr/>
                <a:lstStyle/>
                <a:p>
                  <a:endParaRPr lang="en-US"/>
                </a:p>
              </p:txBody>
            </p:sp>
            <p:sp>
              <p:nvSpPr>
                <p:cNvPr id="388686" name="Freeform 590"/>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close/>
                    </a:path>
                  </a:pathLst>
                </a:custGeom>
                <a:solidFill>
                  <a:srgbClr val="00007F"/>
                </a:solidFill>
                <a:ln w="9525">
                  <a:noFill/>
                  <a:round/>
                  <a:headEnd/>
                  <a:tailEnd/>
                </a:ln>
              </p:spPr>
              <p:txBody>
                <a:bodyPr/>
                <a:lstStyle/>
                <a:p>
                  <a:endParaRPr lang="en-US"/>
                </a:p>
              </p:txBody>
            </p:sp>
            <p:sp>
              <p:nvSpPr>
                <p:cNvPr id="388687" name="Freeform 591"/>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path>
                  </a:pathLst>
                </a:custGeom>
                <a:noFill/>
                <a:ln w="6350">
                  <a:solidFill>
                    <a:srgbClr val="000000"/>
                  </a:solidFill>
                  <a:prstDash val="solid"/>
                  <a:round/>
                  <a:headEnd/>
                  <a:tailEnd/>
                </a:ln>
              </p:spPr>
              <p:txBody>
                <a:bodyPr/>
                <a:lstStyle/>
                <a:p>
                  <a:endParaRPr lang="en-US"/>
                </a:p>
              </p:txBody>
            </p:sp>
            <p:sp>
              <p:nvSpPr>
                <p:cNvPr id="388688" name="Freeform 592"/>
                <p:cNvSpPr>
                  <a:spLocks noChangeAspect="1"/>
                </p:cNvSpPr>
                <p:nvPr/>
              </p:nvSpPr>
              <p:spPr bwMode="auto">
                <a:xfrm>
                  <a:off x="917" y="2417"/>
                  <a:ext cx="384" cy="171"/>
                </a:xfrm>
                <a:custGeom>
                  <a:avLst/>
                  <a:gdLst/>
                  <a:ahLst/>
                  <a:cxnLst>
                    <a:cxn ang="0">
                      <a:pos x="3" y="167"/>
                    </a:cxn>
                    <a:cxn ang="0">
                      <a:pos x="0" y="164"/>
                    </a:cxn>
                    <a:cxn ang="0">
                      <a:pos x="380" y="0"/>
                    </a:cxn>
                    <a:cxn ang="0">
                      <a:pos x="384" y="8"/>
                    </a:cxn>
                    <a:cxn ang="0">
                      <a:pos x="3" y="171"/>
                    </a:cxn>
                    <a:cxn ang="0">
                      <a:pos x="3" y="167"/>
                    </a:cxn>
                  </a:cxnLst>
                  <a:rect l="0" t="0" r="r" b="b"/>
                  <a:pathLst>
                    <a:path w="384" h="171">
                      <a:moveTo>
                        <a:pt x="3" y="167"/>
                      </a:moveTo>
                      <a:lnTo>
                        <a:pt x="0" y="164"/>
                      </a:lnTo>
                      <a:lnTo>
                        <a:pt x="380" y="0"/>
                      </a:lnTo>
                      <a:lnTo>
                        <a:pt x="384" y="8"/>
                      </a:lnTo>
                      <a:lnTo>
                        <a:pt x="3" y="171"/>
                      </a:lnTo>
                      <a:lnTo>
                        <a:pt x="3" y="167"/>
                      </a:lnTo>
                      <a:close/>
                    </a:path>
                  </a:pathLst>
                </a:custGeom>
                <a:solidFill>
                  <a:srgbClr val="77774C"/>
                </a:solidFill>
                <a:ln w="9525">
                  <a:noFill/>
                  <a:round/>
                  <a:headEnd/>
                  <a:tailEnd/>
                </a:ln>
              </p:spPr>
              <p:txBody>
                <a:bodyPr/>
                <a:lstStyle/>
                <a:p>
                  <a:endParaRPr lang="en-US"/>
                </a:p>
              </p:txBody>
            </p:sp>
            <p:sp>
              <p:nvSpPr>
                <p:cNvPr id="388689" name="Freeform 593"/>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close/>
                    </a:path>
                  </a:pathLst>
                </a:custGeom>
                <a:solidFill>
                  <a:srgbClr val="FFFF00"/>
                </a:solidFill>
                <a:ln w="9525">
                  <a:noFill/>
                  <a:round/>
                  <a:headEnd/>
                  <a:tailEnd/>
                </a:ln>
              </p:spPr>
              <p:txBody>
                <a:bodyPr/>
                <a:lstStyle/>
                <a:p>
                  <a:endParaRPr lang="en-US"/>
                </a:p>
              </p:txBody>
            </p:sp>
            <p:sp>
              <p:nvSpPr>
                <p:cNvPr id="388690" name="Freeform 594"/>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path>
                  </a:pathLst>
                </a:custGeom>
                <a:noFill/>
                <a:ln w="6350">
                  <a:solidFill>
                    <a:srgbClr val="000000"/>
                  </a:solidFill>
                  <a:prstDash val="solid"/>
                  <a:round/>
                  <a:headEnd/>
                  <a:tailEnd/>
                </a:ln>
              </p:spPr>
              <p:txBody>
                <a:bodyPr/>
                <a:lstStyle/>
                <a:p>
                  <a:endParaRPr lang="en-US"/>
                </a:p>
              </p:txBody>
            </p:sp>
            <p:sp>
              <p:nvSpPr>
                <p:cNvPr id="388691" name="Line 595"/>
                <p:cNvSpPr>
                  <a:spLocks noChangeAspect="1" noChangeShapeType="1"/>
                </p:cNvSpPr>
                <p:nvPr/>
              </p:nvSpPr>
              <p:spPr bwMode="auto">
                <a:xfrm>
                  <a:off x="736" y="2155"/>
                  <a:ext cx="64" cy="483"/>
                </a:xfrm>
                <a:prstGeom prst="line">
                  <a:avLst/>
                </a:prstGeom>
                <a:noFill/>
                <a:ln w="6350">
                  <a:solidFill>
                    <a:srgbClr val="000000"/>
                  </a:solidFill>
                  <a:round/>
                  <a:headEnd/>
                  <a:tailEnd/>
                </a:ln>
              </p:spPr>
              <p:txBody>
                <a:bodyPr/>
                <a:lstStyle/>
                <a:p>
                  <a:endParaRPr lang="en-US"/>
                </a:p>
              </p:txBody>
            </p:sp>
            <p:sp>
              <p:nvSpPr>
                <p:cNvPr id="388692" name="Freeform 596"/>
                <p:cNvSpPr>
                  <a:spLocks noChangeAspect="1"/>
                </p:cNvSpPr>
                <p:nvPr/>
              </p:nvSpPr>
              <p:spPr bwMode="auto">
                <a:xfrm>
                  <a:off x="555" y="2231"/>
                  <a:ext cx="192" cy="391"/>
                </a:xfrm>
                <a:custGeom>
                  <a:avLst/>
                  <a:gdLst/>
                  <a:ahLst/>
                  <a:cxnLst>
                    <a:cxn ang="0">
                      <a:pos x="140" y="0"/>
                    </a:cxn>
                    <a:cxn ang="0">
                      <a:pos x="192" y="391"/>
                    </a:cxn>
                    <a:cxn ang="0">
                      <a:pos x="12" y="338"/>
                    </a:cxn>
                    <a:cxn ang="0">
                      <a:pos x="8" y="334"/>
                    </a:cxn>
                    <a:cxn ang="0">
                      <a:pos x="8" y="334"/>
                    </a:cxn>
                    <a:cxn ang="0">
                      <a:pos x="4" y="334"/>
                    </a:cxn>
                    <a:cxn ang="0">
                      <a:pos x="4" y="331"/>
                    </a:cxn>
                    <a:cxn ang="0">
                      <a:pos x="4" y="331"/>
                    </a:cxn>
                    <a:cxn ang="0">
                      <a:pos x="0" y="331"/>
                    </a:cxn>
                    <a:cxn ang="0">
                      <a:pos x="0" y="327"/>
                    </a:cxn>
                    <a:cxn ang="0">
                      <a:pos x="0" y="327"/>
                    </a:cxn>
                    <a:cxn ang="0">
                      <a:pos x="0" y="65"/>
                    </a:cxn>
                    <a:cxn ang="0">
                      <a:pos x="0" y="61"/>
                    </a:cxn>
                    <a:cxn ang="0">
                      <a:pos x="0" y="61"/>
                    </a:cxn>
                    <a:cxn ang="0">
                      <a:pos x="4" y="57"/>
                    </a:cxn>
                    <a:cxn ang="0">
                      <a:pos x="4" y="57"/>
                    </a:cxn>
                    <a:cxn ang="0">
                      <a:pos x="140" y="0"/>
                    </a:cxn>
                  </a:cxnLst>
                  <a:rect l="0" t="0" r="r" b="b"/>
                  <a:pathLst>
                    <a:path w="192" h="391">
                      <a:moveTo>
                        <a:pt x="140" y="0"/>
                      </a:moveTo>
                      <a:lnTo>
                        <a:pt x="192" y="391"/>
                      </a:lnTo>
                      <a:lnTo>
                        <a:pt x="12" y="338"/>
                      </a:lnTo>
                      <a:lnTo>
                        <a:pt x="8" y="334"/>
                      </a:lnTo>
                      <a:lnTo>
                        <a:pt x="8" y="334"/>
                      </a:lnTo>
                      <a:lnTo>
                        <a:pt x="4" y="334"/>
                      </a:lnTo>
                      <a:lnTo>
                        <a:pt x="4" y="331"/>
                      </a:lnTo>
                      <a:lnTo>
                        <a:pt x="4" y="331"/>
                      </a:lnTo>
                      <a:lnTo>
                        <a:pt x="0" y="331"/>
                      </a:lnTo>
                      <a:lnTo>
                        <a:pt x="0" y="327"/>
                      </a:lnTo>
                      <a:lnTo>
                        <a:pt x="0" y="327"/>
                      </a:lnTo>
                      <a:lnTo>
                        <a:pt x="0" y="65"/>
                      </a:lnTo>
                      <a:lnTo>
                        <a:pt x="0" y="61"/>
                      </a:lnTo>
                      <a:lnTo>
                        <a:pt x="0" y="61"/>
                      </a:lnTo>
                      <a:lnTo>
                        <a:pt x="4" y="57"/>
                      </a:lnTo>
                      <a:lnTo>
                        <a:pt x="4" y="57"/>
                      </a:lnTo>
                      <a:lnTo>
                        <a:pt x="140" y="0"/>
                      </a:lnTo>
                      <a:close/>
                    </a:path>
                  </a:pathLst>
                </a:custGeom>
                <a:solidFill>
                  <a:srgbClr val="E2E2CC"/>
                </a:solidFill>
                <a:ln w="9525">
                  <a:noFill/>
                  <a:round/>
                  <a:headEnd/>
                  <a:tailEnd/>
                </a:ln>
              </p:spPr>
              <p:txBody>
                <a:bodyPr/>
                <a:lstStyle/>
                <a:p>
                  <a:endParaRPr lang="en-US"/>
                </a:p>
              </p:txBody>
            </p:sp>
            <p:sp>
              <p:nvSpPr>
                <p:cNvPr id="388693" name="Freeform 597"/>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close/>
                    </a:path>
                  </a:pathLst>
                </a:custGeom>
                <a:solidFill>
                  <a:srgbClr val="DDDDCC"/>
                </a:solidFill>
                <a:ln w="9525">
                  <a:noFill/>
                  <a:round/>
                  <a:headEnd/>
                  <a:tailEnd/>
                </a:ln>
              </p:spPr>
              <p:txBody>
                <a:bodyPr/>
                <a:lstStyle/>
                <a:p>
                  <a:endParaRPr lang="en-US"/>
                </a:p>
              </p:txBody>
            </p:sp>
            <p:sp>
              <p:nvSpPr>
                <p:cNvPr id="388694" name="Freeform 598"/>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path>
                  </a:pathLst>
                </a:custGeom>
                <a:noFill/>
                <a:ln w="6350">
                  <a:solidFill>
                    <a:srgbClr val="000000"/>
                  </a:solidFill>
                  <a:prstDash val="solid"/>
                  <a:round/>
                  <a:headEnd/>
                  <a:tailEnd/>
                </a:ln>
              </p:spPr>
              <p:txBody>
                <a:bodyPr/>
                <a:lstStyle/>
                <a:p>
                  <a:endParaRPr lang="en-US"/>
                </a:p>
              </p:txBody>
            </p:sp>
            <p:sp>
              <p:nvSpPr>
                <p:cNvPr id="388695" name="Freeform 599"/>
                <p:cNvSpPr>
                  <a:spLocks noChangeAspect="1"/>
                </p:cNvSpPr>
                <p:nvPr/>
              </p:nvSpPr>
              <p:spPr bwMode="auto">
                <a:xfrm>
                  <a:off x="992" y="2489"/>
                  <a:ext cx="263" cy="152"/>
                </a:xfrm>
                <a:custGeom>
                  <a:avLst/>
                  <a:gdLst/>
                  <a:ahLst/>
                  <a:cxnLst>
                    <a:cxn ang="0">
                      <a:pos x="263" y="23"/>
                    </a:cxn>
                    <a:cxn ang="0">
                      <a:pos x="4" y="152"/>
                    </a:cxn>
                    <a:cxn ang="0">
                      <a:pos x="0" y="122"/>
                    </a:cxn>
                    <a:cxn ang="0">
                      <a:pos x="260" y="0"/>
                    </a:cxn>
                    <a:cxn ang="0">
                      <a:pos x="263" y="23"/>
                    </a:cxn>
                  </a:cxnLst>
                  <a:rect l="0" t="0" r="r" b="b"/>
                  <a:pathLst>
                    <a:path w="263" h="152">
                      <a:moveTo>
                        <a:pt x="263" y="23"/>
                      </a:moveTo>
                      <a:lnTo>
                        <a:pt x="4" y="152"/>
                      </a:lnTo>
                      <a:lnTo>
                        <a:pt x="0" y="122"/>
                      </a:lnTo>
                      <a:lnTo>
                        <a:pt x="260" y="0"/>
                      </a:lnTo>
                      <a:lnTo>
                        <a:pt x="263" y="23"/>
                      </a:lnTo>
                      <a:close/>
                    </a:path>
                  </a:pathLst>
                </a:custGeom>
                <a:solidFill>
                  <a:srgbClr val="EFEFDD"/>
                </a:solidFill>
                <a:ln w="9525">
                  <a:noFill/>
                  <a:round/>
                  <a:headEnd/>
                  <a:tailEnd/>
                </a:ln>
              </p:spPr>
              <p:txBody>
                <a:bodyPr/>
                <a:lstStyle/>
                <a:p>
                  <a:endParaRPr lang="en-US"/>
                </a:p>
              </p:txBody>
            </p:sp>
            <p:sp>
              <p:nvSpPr>
                <p:cNvPr id="388696" name="Freeform 600"/>
                <p:cNvSpPr>
                  <a:spLocks noChangeAspect="1"/>
                </p:cNvSpPr>
                <p:nvPr/>
              </p:nvSpPr>
              <p:spPr bwMode="auto">
                <a:xfrm>
                  <a:off x="962" y="2903"/>
                  <a:ext cx="877" cy="403"/>
                </a:xfrm>
                <a:custGeom>
                  <a:avLst/>
                  <a:gdLst/>
                  <a:ahLst/>
                  <a:cxnLst>
                    <a:cxn ang="0">
                      <a:pos x="4" y="179"/>
                    </a:cxn>
                    <a:cxn ang="0">
                      <a:pos x="0" y="179"/>
                    </a:cxn>
                    <a:cxn ang="0">
                      <a:pos x="0" y="183"/>
                    </a:cxn>
                    <a:cxn ang="0">
                      <a:pos x="0" y="183"/>
                    </a:cxn>
                    <a:cxn ang="0">
                      <a:pos x="0" y="186"/>
                    </a:cxn>
                    <a:cxn ang="0">
                      <a:pos x="0" y="224"/>
                    </a:cxn>
                    <a:cxn ang="0">
                      <a:pos x="0" y="228"/>
                    </a:cxn>
                    <a:cxn ang="0">
                      <a:pos x="0" y="228"/>
                    </a:cxn>
                    <a:cxn ang="0">
                      <a:pos x="0" y="232"/>
                    </a:cxn>
                    <a:cxn ang="0">
                      <a:pos x="4" y="232"/>
                    </a:cxn>
                    <a:cxn ang="0">
                      <a:pos x="139" y="353"/>
                    </a:cxn>
                    <a:cxn ang="0">
                      <a:pos x="211" y="403"/>
                    </a:cxn>
                    <a:cxn ang="0">
                      <a:pos x="873" y="186"/>
                    </a:cxn>
                    <a:cxn ang="0">
                      <a:pos x="877" y="183"/>
                    </a:cxn>
                    <a:cxn ang="0">
                      <a:pos x="877" y="179"/>
                    </a:cxn>
                    <a:cxn ang="0">
                      <a:pos x="877" y="171"/>
                    </a:cxn>
                    <a:cxn ang="0">
                      <a:pos x="873" y="167"/>
                    </a:cxn>
                    <a:cxn ang="0">
                      <a:pos x="651" y="4"/>
                    </a:cxn>
                    <a:cxn ang="0">
                      <a:pos x="647" y="0"/>
                    </a:cxn>
                    <a:cxn ang="0">
                      <a:pos x="647" y="0"/>
                    </a:cxn>
                    <a:cxn ang="0">
                      <a:pos x="644" y="0"/>
                    </a:cxn>
                    <a:cxn ang="0">
                      <a:pos x="640" y="0"/>
                    </a:cxn>
                    <a:cxn ang="0">
                      <a:pos x="640" y="0"/>
                    </a:cxn>
                    <a:cxn ang="0">
                      <a:pos x="636" y="0"/>
                    </a:cxn>
                    <a:cxn ang="0">
                      <a:pos x="632" y="4"/>
                    </a:cxn>
                    <a:cxn ang="0">
                      <a:pos x="628" y="4"/>
                    </a:cxn>
                    <a:cxn ang="0">
                      <a:pos x="4" y="179"/>
                    </a:cxn>
                  </a:cxnLst>
                  <a:rect l="0" t="0" r="r" b="b"/>
                  <a:pathLst>
                    <a:path w="877" h="403">
                      <a:moveTo>
                        <a:pt x="4" y="179"/>
                      </a:moveTo>
                      <a:lnTo>
                        <a:pt x="0" y="179"/>
                      </a:lnTo>
                      <a:lnTo>
                        <a:pt x="0" y="183"/>
                      </a:lnTo>
                      <a:lnTo>
                        <a:pt x="0" y="183"/>
                      </a:lnTo>
                      <a:lnTo>
                        <a:pt x="0" y="186"/>
                      </a:lnTo>
                      <a:lnTo>
                        <a:pt x="0" y="224"/>
                      </a:lnTo>
                      <a:lnTo>
                        <a:pt x="0" y="228"/>
                      </a:lnTo>
                      <a:lnTo>
                        <a:pt x="0" y="228"/>
                      </a:lnTo>
                      <a:lnTo>
                        <a:pt x="0" y="232"/>
                      </a:lnTo>
                      <a:lnTo>
                        <a:pt x="4" y="232"/>
                      </a:lnTo>
                      <a:lnTo>
                        <a:pt x="139" y="353"/>
                      </a:lnTo>
                      <a:lnTo>
                        <a:pt x="211" y="403"/>
                      </a:lnTo>
                      <a:lnTo>
                        <a:pt x="873" y="186"/>
                      </a:lnTo>
                      <a:lnTo>
                        <a:pt x="877" y="183"/>
                      </a:lnTo>
                      <a:lnTo>
                        <a:pt x="877" y="179"/>
                      </a:lnTo>
                      <a:lnTo>
                        <a:pt x="877" y="171"/>
                      </a:lnTo>
                      <a:lnTo>
                        <a:pt x="873" y="167"/>
                      </a:lnTo>
                      <a:lnTo>
                        <a:pt x="651" y="4"/>
                      </a:lnTo>
                      <a:lnTo>
                        <a:pt x="647" y="0"/>
                      </a:lnTo>
                      <a:lnTo>
                        <a:pt x="647" y="0"/>
                      </a:lnTo>
                      <a:lnTo>
                        <a:pt x="644" y="0"/>
                      </a:lnTo>
                      <a:lnTo>
                        <a:pt x="640" y="0"/>
                      </a:lnTo>
                      <a:lnTo>
                        <a:pt x="640" y="0"/>
                      </a:lnTo>
                      <a:lnTo>
                        <a:pt x="636" y="0"/>
                      </a:lnTo>
                      <a:lnTo>
                        <a:pt x="632" y="4"/>
                      </a:lnTo>
                      <a:lnTo>
                        <a:pt x="628" y="4"/>
                      </a:lnTo>
                      <a:lnTo>
                        <a:pt x="4" y="179"/>
                      </a:lnTo>
                      <a:close/>
                    </a:path>
                  </a:pathLst>
                </a:custGeom>
                <a:solidFill>
                  <a:srgbClr val="E2E2BF"/>
                </a:solidFill>
                <a:ln w="9525">
                  <a:noFill/>
                  <a:round/>
                  <a:headEnd/>
                  <a:tailEnd/>
                </a:ln>
              </p:spPr>
              <p:txBody>
                <a:bodyPr/>
                <a:lstStyle/>
                <a:p>
                  <a:endParaRPr lang="en-US"/>
                </a:p>
              </p:txBody>
            </p:sp>
            <p:sp>
              <p:nvSpPr>
                <p:cNvPr id="388697" name="Freeform 601"/>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88698" name="Freeform 602"/>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88699" name="Freeform 603"/>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88700" name="Freeform 604"/>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88701" name="Freeform 605"/>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88702" name="Freeform 606"/>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88703" name="Freeform 607"/>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8704" name="Freeform 608"/>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705" name="Freeform 609"/>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8706" name="Freeform 610"/>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88707" name="Freeform 611"/>
                <p:cNvSpPr>
                  <a:spLocks noChangeAspect="1"/>
                </p:cNvSpPr>
                <p:nvPr/>
              </p:nvSpPr>
              <p:spPr bwMode="auto">
                <a:xfrm>
                  <a:off x="966" y="2903"/>
                  <a:ext cx="869" cy="384"/>
                </a:xfrm>
                <a:custGeom>
                  <a:avLst/>
                  <a:gdLst/>
                  <a:ahLst/>
                  <a:cxnLst>
                    <a:cxn ang="0">
                      <a:pos x="0" y="179"/>
                    </a:cxn>
                    <a:cxn ang="0">
                      <a:pos x="207" y="384"/>
                    </a:cxn>
                    <a:cxn ang="0">
                      <a:pos x="869" y="167"/>
                    </a:cxn>
                    <a:cxn ang="0">
                      <a:pos x="647" y="4"/>
                    </a:cxn>
                    <a:cxn ang="0">
                      <a:pos x="647" y="0"/>
                    </a:cxn>
                    <a:cxn ang="0">
                      <a:pos x="643" y="0"/>
                    </a:cxn>
                    <a:cxn ang="0">
                      <a:pos x="640" y="0"/>
                    </a:cxn>
                    <a:cxn ang="0">
                      <a:pos x="636" y="0"/>
                    </a:cxn>
                    <a:cxn ang="0">
                      <a:pos x="636" y="0"/>
                    </a:cxn>
                    <a:cxn ang="0">
                      <a:pos x="632" y="0"/>
                    </a:cxn>
                    <a:cxn ang="0">
                      <a:pos x="628" y="4"/>
                    </a:cxn>
                    <a:cxn ang="0">
                      <a:pos x="624" y="4"/>
                    </a:cxn>
                    <a:cxn ang="0">
                      <a:pos x="0" y="179"/>
                    </a:cxn>
                  </a:cxnLst>
                  <a:rect l="0" t="0" r="r" b="b"/>
                  <a:pathLst>
                    <a:path w="869" h="384">
                      <a:moveTo>
                        <a:pt x="0" y="179"/>
                      </a:moveTo>
                      <a:lnTo>
                        <a:pt x="207" y="384"/>
                      </a:lnTo>
                      <a:lnTo>
                        <a:pt x="869" y="167"/>
                      </a:lnTo>
                      <a:lnTo>
                        <a:pt x="647" y="4"/>
                      </a:lnTo>
                      <a:lnTo>
                        <a:pt x="647" y="0"/>
                      </a:lnTo>
                      <a:lnTo>
                        <a:pt x="643" y="0"/>
                      </a:lnTo>
                      <a:lnTo>
                        <a:pt x="640" y="0"/>
                      </a:lnTo>
                      <a:lnTo>
                        <a:pt x="636" y="0"/>
                      </a:lnTo>
                      <a:lnTo>
                        <a:pt x="636" y="0"/>
                      </a:lnTo>
                      <a:lnTo>
                        <a:pt x="632" y="0"/>
                      </a:lnTo>
                      <a:lnTo>
                        <a:pt x="628" y="4"/>
                      </a:lnTo>
                      <a:lnTo>
                        <a:pt x="624" y="4"/>
                      </a:lnTo>
                      <a:lnTo>
                        <a:pt x="0" y="179"/>
                      </a:lnTo>
                      <a:close/>
                    </a:path>
                  </a:pathLst>
                </a:custGeom>
                <a:solidFill>
                  <a:srgbClr val="FCFCD8"/>
                </a:solidFill>
                <a:ln w="9525">
                  <a:noFill/>
                  <a:round/>
                  <a:headEnd/>
                  <a:tailEnd/>
                </a:ln>
              </p:spPr>
              <p:txBody>
                <a:bodyPr/>
                <a:lstStyle/>
                <a:p>
                  <a:endParaRPr lang="en-US"/>
                </a:p>
              </p:txBody>
            </p:sp>
            <p:sp>
              <p:nvSpPr>
                <p:cNvPr id="388708" name="Freeform 612"/>
                <p:cNvSpPr>
                  <a:spLocks noChangeAspect="1"/>
                </p:cNvSpPr>
                <p:nvPr/>
              </p:nvSpPr>
              <p:spPr bwMode="auto">
                <a:xfrm>
                  <a:off x="1033" y="2945"/>
                  <a:ext cx="764" cy="311"/>
                </a:xfrm>
                <a:custGeom>
                  <a:avLst/>
                  <a:gdLst/>
                  <a:ahLst/>
                  <a:cxnLst>
                    <a:cxn ang="0">
                      <a:pos x="0" y="167"/>
                    </a:cxn>
                    <a:cxn ang="0">
                      <a:pos x="143" y="311"/>
                    </a:cxn>
                    <a:cxn ang="0">
                      <a:pos x="764" y="118"/>
                    </a:cxn>
                    <a:cxn ang="0">
                      <a:pos x="599" y="0"/>
                    </a:cxn>
                    <a:cxn ang="0">
                      <a:pos x="0" y="167"/>
                    </a:cxn>
                  </a:cxnLst>
                  <a:rect l="0" t="0" r="r" b="b"/>
                  <a:pathLst>
                    <a:path w="764" h="311">
                      <a:moveTo>
                        <a:pt x="0" y="167"/>
                      </a:moveTo>
                      <a:lnTo>
                        <a:pt x="143" y="311"/>
                      </a:lnTo>
                      <a:lnTo>
                        <a:pt x="764" y="118"/>
                      </a:lnTo>
                      <a:lnTo>
                        <a:pt x="599" y="0"/>
                      </a:lnTo>
                      <a:lnTo>
                        <a:pt x="0" y="167"/>
                      </a:lnTo>
                      <a:close/>
                    </a:path>
                  </a:pathLst>
                </a:custGeom>
                <a:solidFill>
                  <a:srgbClr val="F4F4D1"/>
                </a:solidFill>
                <a:ln w="9525">
                  <a:noFill/>
                  <a:round/>
                  <a:headEnd/>
                  <a:tailEnd/>
                </a:ln>
              </p:spPr>
              <p:txBody>
                <a:bodyPr/>
                <a:lstStyle/>
                <a:p>
                  <a:endParaRPr lang="en-US"/>
                </a:p>
              </p:txBody>
            </p:sp>
            <p:sp>
              <p:nvSpPr>
                <p:cNvPr id="388709" name="Freeform 613"/>
                <p:cNvSpPr>
                  <a:spLocks noChangeAspect="1"/>
                </p:cNvSpPr>
                <p:nvPr/>
              </p:nvSpPr>
              <p:spPr bwMode="auto">
                <a:xfrm>
                  <a:off x="1033" y="3112"/>
                  <a:ext cx="143" cy="148"/>
                </a:xfrm>
                <a:custGeom>
                  <a:avLst/>
                  <a:gdLst/>
                  <a:ahLst/>
                  <a:cxnLst>
                    <a:cxn ang="0">
                      <a:pos x="143" y="148"/>
                    </a:cxn>
                    <a:cxn ang="0">
                      <a:pos x="143" y="148"/>
                    </a:cxn>
                    <a:cxn ang="0">
                      <a:pos x="4" y="0"/>
                    </a:cxn>
                    <a:cxn ang="0">
                      <a:pos x="0" y="0"/>
                    </a:cxn>
                    <a:cxn ang="0">
                      <a:pos x="143" y="148"/>
                    </a:cxn>
                    <a:cxn ang="0">
                      <a:pos x="143" y="148"/>
                    </a:cxn>
                    <a:cxn ang="0">
                      <a:pos x="143" y="148"/>
                    </a:cxn>
                    <a:cxn ang="0">
                      <a:pos x="143" y="148"/>
                    </a:cxn>
                    <a:cxn ang="0">
                      <a:pos x="143" y="148"/>
                    </a:cxn>
                    <a:cxn ang="0">
                      <a:pos x="143" y="148"/>
                    </a:cxn>
                    <a:cxn ang="0">
                      <a:pos x="143" y="148"/>
                    </a:cxn>
                    <a:cxn ang="0">
                      <a:pos x="143" y="148"/>
                    </a:cxn>
                  </a:cxnLst>
                  <a:rect l="0" t="0" r="r" b="b"/>
                  <a:pathLst>
                    <a:path w="143" h="148">
                      <a:moveTo>
                        <a:pt x="143" y="148"/>
                      </a:moveTo>
                      <a:lnTo>
                        <a:pt x="143" y="148"/>
                      </a:lnTo>
                      <a:lnTo>
                        <a:pt x="4" y="0"/>
                      </a:lnTo>
                      <a:lnTo>
                        <a:pt x="0" y="0"/>
                      </a:lnTo>
                      <a:lnTo>
                        <a:pt x="143" y="148"/>
                      </a:lnTo>
                      <a:lnTo>
                        <a:pt x="143" y="148"/>
                      </a:lnTo>
                      <a:lnTo>
                        <a:pt x="143" y="148"/>
                      </a:lnTo>
                      <a:lnTo>
                        <a:pt x="143" y="148"/>
                      </a:lnTo>
                      <a:lnTo>
                        <a:pt x="143" y="148"/>
                      </a:lnTo>
                      <a:lnTo>
                        <a:pt x="143" y="148"/>
                      </a:lnTo>
                      <a:lnTo>
                        <a:pt x="143" y="148"/>
                      </a:lnTo>
                      <a:lnTo>
                        <a:pt x="143" y="148"/>
                      </a:lnTo>
                      <a:close/>
                    </a:path>
                  </a:pathLst>
                </a:custGeom>
                <a:solidFill>
                  <a:srgbClr val="000000"/>
                </a:solidFill>
                <a:ln w="9525">
                  <a:noFill/>
                  <a:round/>
                  <a:headEnd/>
                  <a:tailEnd/>
                </a:ln>
              </p:spPr>
              <p:txBody>
                <a:bodyPr/>
                <a:lstStyle/>
                <a:p>
                  <a:endParaRPr lang="en-US"/>
                </a:p>
              </p:txBody>
            </p:sp>
            <p:sp>
              <p:nvSpPr>
                <p:cNvPr id="388710" name="Freeform 614"/>
                <p:cNvSpPr>
                  <a:spLocks noChangeAspect="1"/>
                </p:cNvSpPr>
                <p:nvPr/>
              </p:nvSpPr>
              <p:spPr bwMode="auto">
                <a:xfrm>
                  <a:off x="1176" y="3063"/>
                  <a:ext cx="621" cy="197"/>
                </a:xfrm>
                <a:custGeom>
                  <a:avLst/>
                  <a:gdLst/>
                  <a:ahLst/>
                  <a:cxnLst>
                    <a:cxn ang="0">
                      <a:pos x="618" y="0"/>
                    </a:cxn>
                    <a:cxn ang="0">
                      <a:pos x="618" y="0"/>
                    </a:cxn>
                    <a:cxn ang="0">
                      <a:pos x="0" y="197"/>
                    </a:cxn>
                    <a:cxn ang="0">
                      <a:pos x="4" y="197"/>
                    </a:cxn>
                    <a:cxn ang="0">
                      <a:pos x="618" y="4"/>
                    </a:cxn>
                    <a:cxn ang="0">
                      <a:pos x="621" y="0"/>
                    </a:cxn>
                    <a:cxn ang="0">
                      <a:pos x="618" y="4"/>
                    </a:cxn>
                    <a:cxn ang="0">
                      <a:pos x="621" y="0"/>
                    </a:cxn>
                    <a:cxn ang="0">
                      <a:pos x="621" y="0"/>
                    </a:cxn>
                    <a:cxn ang="0">
                      <a:pos x="621" y="0"/>
                    </a:cxn>
                    <a:cxn ang="0">
                      <a:pos x="618" y="0"/>
                    </a:cxn>
                    <a:cxn ang="0">
                      <a:pos x="618" y="0"/>
                    </a:cxn>
                  </a:cxnLst>
                  <a:rect l="0" t="0" r="r" b="b"/>
                  <a:pathLst>
                    <a:path w="621" h="197">
                      <a:moveTo>
                        <a:pt x="618" y="0"/>
                      </a:moveTo>
                      <a:lnTo>
                        <a:pt x="618" y="0"/>
                      </a:lnTo>
                      <a:lnTo>
                        <a:pt x="0" y="197"/>
                      </a:lnTo>
                      <a:lnTo>
                        <a:pt x="4" y="197"/>
                      </a:lnTo>
                      <a:lnTo>
                        <a:pt x="618" y="4"/>
                      </a:lnTo>
                      <a:lnTo>
                        <a:pt x="621" y="0"/>
                      </a:lnTo>
                      <a:lnTo>
                        <a:pt x="618" y="4"/>
                      </a:lnTo>
                      <a:lnTo>
                        <a:pt x="621" y="0"/>
                      </a:lnTo>
                      <a:lnTo>
                        <a:pt x="621" y="0"/>
                      </a:lnTo>
                      <a:lnTo>
                        <a:pt x="621" y="0"/>
                      </a:lnTo>
                      <a:lnTo>
                        <a:pt x="618" y="0"/>
                      </a:lnTo>
                      <a:lnTo>
                        <a:pt x="618" y="0"/>
                      </a:lnTo>
                      <a:close/>
                    </a:path>
                  </a:pathLst>
                </a:custGeom>
                <a:solidFill>
                  <a:srgbClr val="000000"/>
                </a:solidFill>
                <a:ln w="9525">
                  <a:noFill/>
                  <a:round/>
                  <a:headEnd/>
                  <a:tailEnd/>
                </a:ln>
              </p:spPr>
              <p:txBody>
                <a:bodyPr/>
                <a:lstStyle/>
                <a:p>
                  <a:endParaRPr lang="en-US"/>
                </a:p>
              </p:txBody>
            </p:sp>
            <p:sp>
              <p:nvSpPr>
                <p:cNvPr id="388711" name="Freeform 615"/>
                <p:cNvSpPr>
                  <a:spLocks noChangeAspect="1"/>
                </p:cNvSpPr>
                <p:nvPr/>
              </p:nvSpPr>
              <p:spPr bwMode="auto">
                <a:xfrm>
                  <a:off x="1628" y="2945"/>
                  <a:ext cx="169" cy="122"/>
                </a:xfrm>
                <a:custGeom>
                  <a:avLst/>
                  <a:gdLst/>
                  <a:ahLst/>
                  <a:cxnLst>
                    <a:cxn ang="0">
                      <a:pos x="4" y="0"/>
                    </a:cxn>
                    <a:cxn ang="0">
                      <a:pos x="4" y="0"/>
                    </a:cxn>
                    <a:cxn ang="0">
                      <a:pos x="166" y="122"/>
                    </a:cxn>
                    <a:cxn ang="0">
                      <a:pos x="169" y="118"/>
                    </a:cxn>
                    <a:cxn ang="0">
                      <a:pos x="4" y="0"/>
                    </a:cxn>
                    <a:cxn ang="0">
                      <a:pos x="4" y="0"/>
                    </a:cxn>
                    <a:cxn ang="0">
                      <a:pos x="4" y="0"/>
                    </a:cxn>
                    <a:cxn ang="0">
                      <a:pos x="4" y="0"/>
                    </a:cxn>
                    <a:cxn ang="0">
                      <a:pos x="0" y="0"/>
                    </a:cxn>
                    <a:cxn ang="0">
                      <a:pos x="0" y="0"/>
                    </a:cxn>
                    <a:cxn ang="0">
                      <a:pos x="4" y="0"/>
                    </a:cxn>
                    <a:cxn ang="0">
                      <a:pos x="4" y="0"/>
                    </a:cxn>
                  </a:cxnLst>
                  <a:rect l="0" t="0" r="r" b="b"/>
                  <a:pathLst>
                    <a:path w="169" h="122">
                      <a:moveTo>
                        <a:pt x="4" y="0"/>
                      </a:moveTo>
                      <a:lnTo>
                        <a:pt x="4" y="0"/>
                      </a:lnTo>
                      <a:lnTo>
                        <a:pt x="166" y="122"/>
                      </a:lnTo>
                      <a:lnTo>
                        <a:pt x="169" y="118"/>
                      </a:lnTo>
                      <a:lnTo>
                        <a:pt x="4" y="0"/>
                      </a:lnTo>
                      <a:lnTo>
                        <a:pt x="4" y="0"/>
                      </a:lnTo>
                      <a:lnTo>
                        <a:pt x="4" y="0"/>
                      </a:lnTo>
                      <a:lnTo>
                        <a:pt x="4" y="0"/>
                      </a:lnTo>
                      <a:lnTo>
                        <a:pt x="0" y="0"/>
                      </a:lnTo>
                      <a:lnTo>
                        <a:pt x="0" y="0"/>
                      </a:lnTo>
                      <a:lnTo>
                        <a:pt x="4" y="0"/>
                      </a:lnTo>
                      <a:lnTo>
                        <a:pt x="4" y="0"/>
                      </a:lnTo>
                      <a:close/>
                    </a:path>
                  </a:pathLst>
                </a:custGeom>
                <a:solidFill>
                  <a:srgbClr val="000000"/>
                </a:solidFill>
                <a:ln w="9525">
                  <a:noFill/>
                  <a:round/>
                  <a:headEnd/>
                  <a:tailEnd/>
                </a:ln>
              </p:spPr>
              <p:txBody>
                <a:bodyPr/>
                <a:lstStyle/>
                <a:p>
                  <a:endParaRPr lang="en-US"/>
                </a:p>
              </p:txBody>
            </p:sp>
            <p:sp>
              <p:nvSpPr>
                <p:cNvPr id="388712" name="Freeform 616"/>
                <p:cNvSpPr>
                  <a:spLocks noChangeAspect="1"/>
                </p:cNvSpPr>
                <p:nvPr/>
              </p:nvSpPr>
              <p:spPr bwMode="auto">
                <a:xfrm>
                  <a:off x="1033" y="2945"/>
                  <a:ext cx="599" cy="171"/>
                </a:xfrm>
                <a:custGeom>
                  <a:avLst/>
                  <a:gdLst/>
                  <a:ahLst/>
                  <a:cxnLst>
                    <a:cxn ang="0">
                      <a:pos x="4" y="167"/>
                    </a:cxn>
                    <a:cxn ang="0">
                      <a:pos x="4" y="171"/>
                    </a:cxn>
                    <a:cxn ang="0">
                      <a:pos x="599" y="0"/>
                    </a:cxn>
                    <a:cxn ang="0">
                      <a:pos x="599" y="0"/>
                    </a:cxn>
                    <a:cxn ang="0">
                      <a:pos x="4" y="167"/>
                    </a:cxn>
                    <a:cxn ang="0">
                      <a:pos x="4" y="171"/>
                    </a:cxn>
                    <a:cxn ang="0">
                      <a:pos x="4" y="167"/>
                    </a:cxn>
                    <a:cxn ang="0">
                      <a:pos x="0" y="167"/>
                    </a:cxn>
                    <a:cxn ang="0">
                      <a:pos x="0" y="167"/>
                    </a:cxn>
                    <a:cxn ang="0">
                      <a:pos x="4" y="171"/>
                    </a:cxn>
                    <a:cxn ang="0">
                      <a:pos x="4" y="171"/>
                    </a:cxn>
                    <a:cxn ang="0">
                      <a:pos x="4" y="167"/>
                    </a:cxn>
                  </a:cxnLst>
                  <a:rect l="0" t="0" r="r" b="b"/>
                  <a:pathLst>
                    <a:path w="599" h="171">
                      <a:moveTo>
                        <a:pt x="4" y="167"/>
                      </a:moveTo>
                      <a:lnTo>
                        <a:pt x="4" y="171"/>
                      </a:lnTo>
                      <a:lnTo>
                        <a:pt x="599" y="0"/>
                      </a:lnTo>
                      <a:lnTo>
                        <a:pt x="599" y="0"/>
                      </a:lnTo>
                      <a:lnTo>
                        <a:pt x="4" y="167"/>
                      </a:lnTo>
                      <a:lnTo>
                        <a:pt x="4" y="171"/>
                      </a:lnTo>
                      <a:lnTo>
                        <a:pt x="4" y="167"/>
                      </a:lnTo>
                      <a:lnTo>
                        <a:pt x="0" y="167"/>
                      </a:lnTo>
                      <a:lnTo>
                        <a:pt x="0" y="167"/>
                      </a:lnTo>
                      <a:lnTo>
                        <a:pt x="4" y="171"/>
                      </a:lnTo>
                      <a:lnTo>
                        <a:pt x="4" y="171"/>
                      </a:lnTo>
                      <a:lnTo>
                        <a:pt x="4" y="167"/>
                      </a:lnTo>
                      <a:close/>
                    </a:path>
                  </a:pathLst>
                </a:custGeom>
                <a:solidFill>
                  <a:srgbClr val="000000"/>
                </a:solidFill>
                <a:ln w="9525">
                  <a:noFill/>
                  <a:round/>
                  <a:headEnd/>
                  <a:tailEnd/>
                </a:ln>
              </p:spPr>
              <p:txBody>
                <a:bodyPr/>
                <a:lstStyle/>
                <a:p>
                  <a:endParaRPr lang="en-US"/>
                </a:p>
              </p:txBody>
            </p:sp>
            <p:sp>
              <p:nvSpPr>
                <p:cNvPr id="388713" name="Freeform 617"/>
                <p:cNvSpPr>
                  <a:spLocks noChangeAspect="1"/>
                </p:cNvSpPr>
                <p:nvPr/>
              </p:nvSpPr>
              <p:spPr bwMode="auto">
                <a:xfrm>
                  <a:off x="958" y="3123"/>
                  <a:ext cx="4" cy="1"/>
                </a:xfrm>
                <a:custGeom>
                  <a:avLst/>
                  <a:gdLst/>
                  <a:ahLst/>
                  <a:cxnLst>
                    <a:cxn ang="0">
                      <a:pos x="4" y="0"/>
                    </a:cxn>
                    <a:cxn ang="0">
                      <a:pos x="4" y="0"/>
                    </a:cxn>
                    <a:cxn ang="0">
                      <a:pos x="4" y="0"/>
                    </a:cxn>
                    <a:cxn ang="0">
                      <a:pos x="0" y="0"/>
                    </a:cxn>
                    <a:cxn ang="0">
                      <a:pos x="0" y="0"/>
                    </a:cxn>
                    <a:cxn ang="0">
                      <a:pos x="4" y="0"/>
                    </a:cxn>
                  </a:cxnLst>
                  <a:rect l="0" t="0" r="r" b="b"/>
                  <a:pathLst>
                    <a:path w="4">
                      <a:moveTo>
                        <a:pt x="4" y="0"/>
                      </a:move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8714" name="Freeform 618"/>
                <p:cNvSpPr>
                  <a:spLocks noChangeAspect="1"/>
                </p:cNvSpPr>
                <p:nvPr/>
              </p:nvSpPr>
              <p:spPr bwMode="auto">
                <a:xfrm>
                  <a:off x="958" y="3123"/>
                  <a:ext cx="147" cy="130"/>
                </a:xfrm>
                <a:custGeom>
                  <a:avLst/>
                  <a:gdLst/>
                  <a:ahLst/>
                  <a:cxnLst>
                    <a:cxn ang="0">
                      <a:pos x="147" y="130"/>
                    </a:cxn>
                    <a:cxn ang="0">
                      <a:pos x="147" y="130"/>
                    </a:cxn>
                    <a:cxn ang="0">
                      <a:pos x="4" y="0"/>
                    </a:cxn>
                    <a:cxn ang="0">
                      <a:pos x="0" y="0"/>
                    </a:cxn>
                    <a:cxn ang="0">
                      <a:pos x="147" y="130"/>
                    </a:cxn>
                    <a:cxn ang="0">
                      <a:pos x="147" y="130"/>
                    </a:cxn>
                    <a:cxn ang="0">
                      <a:pos x="147" y="130"/>
                    </a:cxn>
                    <a:cxn ang="0">
                      <a:pos x="147" y="130"/>
                    </a:cxn>
                    <a:cxn ang="0">
                      <a:pos x="147" y="130"/>
                    </a:cxn>
                  </a:cxnLst>
                  <a:rect l="0" t="0" r="r" b="b"/>
                  <a:pathLst>
                    <a:path w="147" h="130">
                      <a:moveTo>
                        <a:pt x="147" y="130"/>
                      </a:moveTo>
                      <a:lnTo>
                        <a:pt x="147" y="130"/>
                      </a:lnTo>
                      <a:lnTo>
                        <a:pt x="4" y="0"/>
                      </a:lnTo>
                      <a:lnTo>
                        <a:pt x="0" y="0"/>
                      </a:lnTo>
                      <a:lnTo>
                        <a:pt x="147" y="130"/>
                      </a:lnTo>
                      <a:lnTo>
                        <a:pt x="147" y="130"/>
                      </a:lnTo>
                      <a:lnTo>
                        <a:pt x="147" y="130"/>
                      </a:lnTo>
                      <a:lnTo>
                        <a:pt x="147" y="130"/>
                      </a:lnTo>
                      <a:lnTo>
                        <a:pt x="147" y="130"/>
                      </a:lnTo>
                      <a:close/>
                    </a:path>
                  </a:pathLst>
                </a:custGeom>
                <a:solidFill>
                  <a:srgbClr val="000000"/>
                </a:solidFill>
                <a:ln w="9525">
                  <a:noFill/>
                  <a:round/>
                  <a:headEnd/>
                  <a:tailEnd/>
                </a:ln>
              </p:spPr>
              <p:txBody>
                <a:bodyPr/>
                <a:lstStyle/>
                <a:p>
                  <a:endParaRPr lang="en-US"/>
                </a:p>
              </p:txBody>
            </p:sp>
            <p:sp>
              <p:nvSpPr>
                <p:cNvPr id="388715" name="Freeform 619"/>
                <p:cNvSpPr>
                  <a:spLocks noChangeAspect="1"/>
                </p:cNvSpPr>
                <p:nvPr/>
              </p:nvSpPr>
              <p:spPr bwMode="auto">
                <a:xfrm>
                  <a:off x="1105" y="3249"/>
                  <a:ext cx="68" cy="53"/>
                </a:xfrm>
                <a:custGeom>
                  <a:avLst/>
                  <a:gdLst/>
                  <a:ahLst/>
                  <a:cxnLst>
                    <a:cxn ang="0">
                      <a:pos x="64" y="53"/>
                    </a:cxn>
                    <a:cxn ang="0">
                      <a:pos x="68" y="53"/>
                    </a:cxn>
                    <a:cxn ang="0">
                      <a:pos x="0" y="0"/>
                    </a:cxn>
                    <a:cxn ang="0">
                      <a:pos x="0" y="4"/>
                    </a:cxn>
                    <a:cxn ang="0">
                      <a:pos x="64" y="53"/>
                    </a:cxn>
                    <a:cxn ang="0">
                      <a:pos x="68" y="53"/>
                    </a:cxn>
                    <a:cxn ang="0">
                      <a:pos x="64" y="53"/>
                    </a:cxn>
                    <a:cxn ang="0">
                      <a:pos x="68" y="53"/>
                    </a:cxn>
                    <a:cxn ang="0">
                      <a:pos x="68" y="53"/>
                    </a:cxn>
                    <a:cxn ang="0">
                      <a:pos x="68" y="53"/>
                    </a:cxn>
                    <a:cxn ang="0">
                      <a:pos x="68" y="53"/>
                    </a:cxn>
                    <a:cxn ang="0">
                      <a:pos x="64" y="53"/>
                    </a:cxn>
                  </a:cxnLst>
                  <a:rect l="0" t="0" r="r" b="b"/>
                  <a:pathLst>
                    <a:path w="68" h="53">
                      <a:moveTo>
                        <a:pt x="64" y="53"/>
                      </a:moveTo>
                      <a:lnTo>
                        <a:pt x="68" y="53"/>
                      </a:lnTo>
                      <a:lnTo>
                        <a:pt x="0" y="0"/>
                      </a:lnTo>
                      <a:lnTo>
                        <a:pt x="0" y="4"/>
                      </a:lnTo>
                      <a:lnTo>
                        <a:pt x="64" y="53"/>
                      </a:lnTo>
                      <a:lnTo>
                        <a:pt x="68" y="53"/>
                      </a:lnTo>
                      <a:lnTo>
                        <a:pt x="64" y="53"/>
                      </a:lnTo>
                      <a:lnTo>
                        <a:pt x="68" y="53"/>
                      </a:lnTo>
                      <a:lnTo>
                        <a:pt x="68" y="53"/>
                      </a:lnTo>
                      <a:lnTo>
                        <a:pt x="68" y="53"/>
                      </a:lnTo>
                      <a:lnTo>
                        <a:pt x="68" y="53"/>
                      </a:lnTo>
                      <a:lnTo>
                        <a:pt x="64" y="53"/>
                      </a:lnTo>
                      <a:close/>
                    </a:path>
                  </a:pathLst>
                </a:custGeom>
                <a:solidFill>
                  <a:srgbClr val="000000"/>
                </a:solidFill>
                <a:ln w="9525">
                  <a:noFill/>
                  <a:round/>
                  <a:headEnd/>
                  <a:tailEnd/>
                </a:ln>
              </p:spPr>
              <p:txBody>
                <a:bodyPr/>
                <a:lstStyle/>
                <a:p>
                  <a:endParaRPr lang="en-US"/>
                </a:p>
              </p:txBody>
            </p:sp>
            <p:sp>
              <p:nvSpPr>
                <p:cNvPr id="388716" name="Freeform 620"/>
                <p:cNvSpPr>
                  <a:spLocks noChangeAspect="1"/>
                </p:cNvSpPr>
                <p:nvPr/>
              </p:nvSpPr>
              <p:spPr bwMode="auto">
                <a:xfrm>
                  <a:off x="1169" y="3086"/>
                  <a:ext cx="670" cy="216"/>
                </a:xfrm>
                <a:custGeom>
                  <a:avLst/>
                  <a:gdLst/>
                  <a:ahLst/>
                  <a:cxnLst>
                    <a:cxn ang="0">
                      <a:pos x="670" y="0"/>
                    </a:cxn>
                    <a:cxn ang="0">
                      <a:pos x="670" y="0"/>
                    </a:cxn>
                    <a:cxn ang="0">
                      <a:pos x="0" y="216"/>
                    </a:cxn>
                    <a:cxn ang="0">
                      <a:pos x="0" y="216"/>
                    </a:cxn>
                    <a:cxn ang="0">
                      <a:pos x="670" y="0"/>
                    </a:cxn>
                    <a:cxn ang="0">
                      <a:pos x="670" y="0"/>
                    </a:cxn>
                  </a:cxnLst>
                  <a:rect l="0" t="0" r="r" b="b"/>
                  <a:pathLst>
                    <a:path w="670" h="216">
                      <a:moveTo>
                        <a:pt x="670" y="0"/>
                      </a:moveTo>
                      <a:lnTo>
                        <a:pt x="670" y="0"/>
                      </a:lnTo>
                      <a:lnTo>
                        <a:pt x="0" y="216"/>
                      </a:lnTo>
                      <a:lnTo>
                        <a:pt x="0" y="216"/>
                      </a:lnTo>
                      <a:lnTo>
                        <a:pt x="670" y="0"/>
                      </a:lnTo>
                      <a:lnTo>
                        <a:pt x="670" y="0"/>
                      </a:lnTo>
                      <a:close/>
                    </a:path>
                  </a:pathLst>
                </a:custGeom>
                <a:solidFill>
                  <a:srgbClr val="000000"/>
                </a:solidFill>
                <a:ln w="9525">
                  <a:noFill/>
                  <a:round/>
                  <a:headEnd/>
                  <a:tailEnd/>
                </a:ln>
              </p:spPr>
              <p:txBody>
                <a:bodyPr/>
                <a:lstStyle/>
                <a:p>
                  <a:endParaRPr lang="en-US"/>
                </a:p>
              </p:txBody>
            </p:sp>
            <p:sp>
              <p:nvSpPr>
                <p:cNvPr id="388717" name="Freeform 621"/>
                <p:cNvSpPr>
                  <a:spLocks noChangeAspect="1"/>
                </p:cNvSpPr>
                <p:nvPr/>
              </p:nvSpPr>
              <p:spPr bwMode="auto">
                <a:xfrm>
                  <a:off x="1839" y="3086"/>
                  <a:ext cx="1" cy="1"/>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718" name="Freeform 622"/>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88719" name="Freeform 623"/>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88720" name="Freeform 624"/>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88721" name="Freeform 625"/>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88722" name="Freeform 626"/>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88723" name="Freeform 627"/>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88724" name="Freeform 628"/>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8725" name="Freeform 629"/>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726" name="Freeform 630"/>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8727" name="Freeform 631"/>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88728" name="Freeform 632"/>
                <p:cNvSpPr>
                  <a:spLocks noChangeAspect="1" noEditPoints="1"/>
                </p:cNvSpPr>
                <p:nvPr/>
              </p:nvSpPr>
              <p:spPr bwMode="auto">
                <a:xfrm>
                  <a:off x="1067" y="2983"/>
                  <a:ext cx="700" cy="266"/>
                </a:xfrm>
                <a:custGeom>
                  <a:avLst/>
                  <a:gdLst/>
                  <a:ahLst/>
                  <a:cxnLst>
                    <a:cxn ang="0">
                      <a:pos x="508" y="23"/>
                    </a:cxn>
                    <a:cxn ang="0">
                      <a:pos x="606" y="114"/>
                    </a:cxn>
                    <a:cxn ang="0">
                      <a:pos x="700" y="84"/>
                    </a:cxn>
                    <a:cxn ang="0">
                      <a:pos x="599" y="0"/>
                    </a:cxn>
                    <a:cxn ang="0">
                      <a:pos x="508" y="23"/>
                    </a:cxn>
                    <a:cxn ang="0">
                      <a:pos x="508" y="23"/>
                    </a:cxn>
                    <a:cxn ang="0">
                      <a:pos x="34" y="178"/>
                    </a:cxn>
                    <a:cxn ang="0">
                      <a:pos x="121" y="266"/>
                    </a:cxn>
                    <a:cxn ang="0">
                      <a:pos x="490" y="148"/>
                    </a:cxn>
                    <a:cxn ang="0">
                      <a:pos x="395" y="65"/>
                    </a:cxn>
                    <a:cxn ang="0">
                      <a:pos x="34" y="178"/>
                    </a:cxn>
                    <a:cxn ang="0">
                      <a:pos x="34" y="178"/>
                    </a:cxn>
                    <a:cxn ang="0">
                      <a:pos x="459" y="91"/>
                    </a:cxn>
                    <a:cxn ang="0">
                      <a:pos x="531" y="68"/>
                    </a:cxn>
                    <a:cxn ang="0">
                      <a:pos x="490" y="34"/>
                    </a:cxn>
                    <a:cxn ang="0">
                      <a:pos x="422" y="57"/>
                    </a:cxn>
                    <a:cxn ang="0">
                      <a:pos x="459" y="91"/>
                    </a:cxn>
                    <a:cxn ang="0">
                      <a:pos x="459" y="91"/>
                    </a:cxn>
                    <a:cxn ang="0">
                      <a:pos x="407" y="46"/>
                    </a:cxn>
                    <a:cxn ang="0">
                      <a:pos x="478" y="23"/>
                    </a:cxn>
                    <a:cxn ang="0">
                      <a:pos x="456" y="8"/>
                    </a:cxn>
                    <a:cxn ang="0">
                      <a:pos x="388" y="27"/>
                    </a:cxn>
                    <a:cxn ang="0">
                      <a:pos x="407" y="46"/>
                    </a:cxn>
                    <a:cxn ang="0">
                      <a:pos x="407" y="46"/>
                    </a:cxn>
                    <a:cxn ang="0">
                      <a:pos x="501" y="99"/>
                    </a:cxn>
                    <a:cxn ang="0">
                      <a:pos x="520" y="114"/>
                    </a:cxn>
                    <a:cxn ang="0">
                      <a:pos x="493" y="121"/>
                    </a:cxn>
                    <a:cxn ang="0">
                      <a:pos x="512" y="140"/>
                    </a:cxn>
                    <a:cxn ang="0">
                      <a:pos x="584" y="118"/>
                    </a:cxn>
                    <a:cxn ang="0">
                      <a:pos x="561" y="103"/>
                    </a:cxn>
                    <a:cxn ang="0">
                      <a:pos x="539" y="106"/>
                    </a:cxn>
                    <a:cxn ang="0">
                      <a:pos x="523" y="91"/>
                    </a:cxn>
                    <a:cxn ang="0">
                      <a:pos x="501" y="99"/>
                    </a:cxn>
                    <a:cxn ang="0">
                      <a:pos x="501" y="99"/>
                    </a:cxn>
                    <a:cxn ang="0">
                      <a:pos x="0" y="144"/>
                    </a:cxn>
                    <a:cxn ang="0">
                      <a:pos x="19" y="163"/>
                    </a:cxn>
                    <a:cxn ang="0">
                      <a:pos x="42" y="156"/>
                    </a:cxn>
                    <a:cxn ang="0">
                      <a:pos x="23" y="137"/>
                    </a:cxn>
                    <a:cxn ang="0">
                      <a:pos x="0" y="144"/>
                    </a:cxn>
                    <a:cxn ang="0">
                      <a:pos x="0" y="144"/>
                    </a:cxn>
                    <a:cxn ang="0">
                      <a:pos x="42" y="133"/>
                    </a:cxn>
                    <a:cxn ang="0">
                      <a:pos x="60" y="148"/>
                    </a:cxn>
                    <a:cxn ang="0">
                      <a:pos x="158" y="118"/>
                    </a:cxn>
                    <a:cxn ang="0">
                      <a:pos x="140" y="103"/>
                    </a:cxn>
                    <a:cxn ang="0">
                      <a:pos x="42" y="133"/>
                    </a:cxn>
                    <a:cxn ang="0">
                      <a:pos x="42" y="133"/>
                    </a:cxn>
                    <a:cxn ang="0">
                      <a:pos x="151" y="99"/>
                    </a:cxn>
                    <a:cxn ang="0">
                      <a:pos x="170" y="118"/>
                    </a:cxn>
                    <a:cxn ang="0">
                      <a:pos x="267" y="87"/>
                    </a:cxn>
                    <a:cxn ang="0">
                      <a:pos x="249" y="68"/>
                    </a:cxn>
                    <a:cxn ang="0">
                      <a:pos x="151" y="99"/>
                    </a:cxn>
                    <a:cxn ang="0">
                      <a:pos x="151" y="99"/>
                    </a:cxn>
                    <a:cxn ang="0">
                      <a:pos x="256" y="65"/>
                    </a:cxn>
                    <a:cxn ang="0">
                      <a:pos x="275" y="84"/>
                    </a:cxn>
                    <a:cxn ang="0">
                      <a:pos x="373" y="53"/>
                    </a:cxn>
                    <a:cxn ang="0">
                      <a:pos x="354" y="38"/>
                    </a:cxn>
                    <a:cxn ang="0">
                      <a:pos x="256" y="65"/>
                    </a:cxn>
                    <a:cxn ang="0">
                      <a:pos x="256" y="65"/>
                    </a:cxn>
                  </a:cxnLst>
                  <a:rect l="0" t="0" r="r" b="b"/>
                  <a:pathLst>
                    <a:path w="700" h="266">
                      <a:moveTo>
                        <a:pt x="508" y="23"/>
                      </a:moveTo>
                      <a:lnTo>
                        <a:pt x="606" y="114"/>
                      </a:lnTo>
                      <a:lnTo>
                        <a:pt x="700" y="84"/>
                      </a:lnTo>
                      <a:lnTo>
                        <a:pt x="599" y="0"/>
                      </a:lnTo>
                      <a:lnTo>
                        <a:pt x="508" y="23"/>
                      </a:lnTo>
                      <a:lnTo>
                        <a:pt x="508" y="23"/>
                      </a:lnTo>
                      <a:close/>
                      <a:moveTo>
                        <a:pt x="34" y="178"/>
                      </a:moveTo>
                      <a:lnTo>
                        <a:pt x="121" y="266"/>
                      </a:lnTo>
                      <a:lnTo>
                        <a:pt x="490" y="148"/>
                      </a:lnTo>
                      <a:lnTo>
                        <a:pt x="395" y="65"/>
                      </a:lnTo>
                      <a:lnTo>
                        <a:pt x="34" y="178"/>
                      </a:lnTo>
                      <a:lnTo>
                        <a:pt x="34" y="178"/>
                      </a:lnTo>
                      <a:close/>
                      <a:moveTo>
                        <a:pt x="459" y="91"/>
                      </a:moveTo>
                      <a:lnTo>
                        <a:pt x="531" y="68"/>
                      </a:lnTo>
                      <a:lnTo>
                        <a:pt x="490" y="34"/>
                      </a:lnTo>
                      <a:lnTo>
                        <a:pt x="422" y="57"/>
                      </a:lnTo>
                      <a:lnTo>
                        <a:pt x="459" y="91"/>
                      </a:lnTo>
                      <a:lnTo>
                        <a:pt x="459" y="91"/>
                      </a:lnTo>
                      <a:close/>
                      <a:moveTo>
                        <a:pt x="407" y="46"/>
                      </a:moveTo>
                      <a:lnTo>
                        <a:pt x="478" y="23"/>
                      </a:lnTo>
                      <a:lnTo>
                        <a:pt x="456" y="8"/>
                      </a:lnTo>
                      <a:lnTo>
                        <a:pt x="388" y="27"/>
                      </a:lnTo>
                      <a:lnTo>
                        <a:pt x="407" y="46"/>
                      </a:lnTo>
                      <a:lnTo>
                        <a:pt x="407" y="46"/>
                      </a:lnTo>
                      <a:close/>
                      <a:moveTo>
                        <a:pt x="501" y="99"/>
                      </a:moveTo>
                      <a:lnTo>
                        <a:pt x="520" y="114"/>
                      </a:lnTo>
                      <a:lnTo>
                        <a:pt x="493" y="121"/>
                      </a:lnTo>
                      <a:lnTo>
                        <a:pt x="512" y="140"/>
                      </a:lnTo>
                      <a:lnTo>
                        <a:pt x="584" y="118"/>
                      </a:lnTo>
                      <a:lnTo>
                        <a:pt x="561" y="103"/>
                      </a:lnTo>
                      <a:lnTo>
                        <a:pt x="539" y="106"/>
                      </a:lnTo>
                      <a:lnTo>
                        <a:pt x="523" y="91"/>
                      </a:lnTo>
                      <a:lnTo>
                        <a:pt x="501" y="99"/>
                      </a:lnTo>
                      <a:lnTo>
                        <a:pt x="501" y="99"/>
                      </a:lnTo>
                      <a:close/>
                      <a:moveTo>
                        <a:pt x="0" y="144"/>
                      </a:moveTo>
                      <a:lnTo>
                        <a:pt x="19" y="163"/>
                      </a:lnTo>
                      <a:lnTo>
                        <a:pt x="42" y="156"/>
                      </a:lnTo>
                      <a:lnTo>
                        <a:pt x="23" y="137"/>
                      </a:lnTo>
                      <a:lnTo>
                        <a:pt x="0" y="144"/>
                      </a:lnTo>
                      <a:lnTo>
                        <a:pt x="0" y="144"/>
                      </a:lnTo>
                      <a:close/>
                      <a:moveTo>
                        <a:pt x="42" y="133"/>
                      </a:moveTo>
                      <a:lnTo>
                        <a:pt x="60" y="148"/>
                      </a:lnTo>
                      <a:lnTo>
                        <a:pt x="158" y="118"/>
                      </a:lnTo>
                      <a:lnTo>
                        <a:pt x="140" y="103"/>
                      </a:lnTo>
                      <a:lnTo>
                        <a:pt x="42" y="133"/>
                      </a:lnTo>
                      <a:lnTo>
                        <a:pt x="42" y="133"/>
                      </a:lnTo>
                      <a:close/>
                      <a:moveTo>
                        <a:pt x="151" y="99"/>
                      </a:moveTo>
                      <a:lnTo>
                        <a:pt x="170" y="118"/>
                      </a:lnTo>
                      <a:lnTo>
                        <a:pt x="267" y="87"/>
                      </a:lnTo>
                      <a:lnTo>
                        <a:pt x="249" y="68"/>
                      </a:lnTo>
                      <a:lnTo>
                        <a:pt x="151" y="99"/>
                      </a:lnTo>
                      <a:lnTo>
                        <a:pt x="151" y="99"/>
                      </a:lnTo>
                      <a:close/>
                      <a:moveTo>
                        <a:pt x="256" y="65"/>
                      </a:moveTo>
                      <a:lnTo>
                        <a:pt x="275" y="84"/>
                      </a:lnTo>
                      <a:lnTo>
                        <a:pt x="373" y="53"/>
                      </a:lnTo>
                      <a:lnTo>
                        <a:pt x="354" y="38"/>
                      </a:lnTo>
                      <a:lnTo>
                        <a:pt x="256" y="65"/>
                      </a:lnTo>
                      <a:lnTo>
                        <a:pt x="256" y="65"/>
                      </a:lnTo>
                      <a:close/>
                    </a:path>
                  </a:pathLst>
                </a:custGeom>
                <a:solidFill>
                  <a:srgbClr val="000000"/>
                </a:solidFill>
                <a:ln w="9525">
                  <a:noFill/>
                  <a:round/>
                  <a:headEnd/>
                  <a:tailEnd/>
                </a:ln>
              </p:spPr>
              <p:txBody>
                <a:bodyPr/>
                <a:lstStyle/>
                <a:p>
                  <a:endParaRPr lang="en-US"/>
                </a:p>
              </p:txBody>
            </p:sp>
            <p:sp>
              <p:nvSpPr>
                <p:cNvPr id="388729" name="Freeform 633"/>
                <p:cNvSpPr>
                  <a:spLocks noChangeAspect="1"/>
                </p:cNvSpPr>
                <p:nvPr/>
              </p:nvSpPr>
              <p:spPr bwMode="auto">
                <a:xfrm>
                  <a:off x="1575" y="2983"/>
                  <a:ext cx="192" cy="114"/>
                </a:xfrm>
                <a:custGeom>
                  <a:avLst/>
                  <a:gdLst/>
                  <a:ahLst/>
                  <a:cxnLst>
                    <a:cxn ang="0">
                      <a:pos x="0" y="23"/>
                    </a:cxn>
                    <a:cxn ang="0">
                      <a:pos x="98" y="114"/>
                    </a:cxn>
                    <a:cxn ang="0">
                      <a:pos x="192" y="84"/>
                    </a:cxn>
                    <a:cxn ang="0">
                      <a:pos x="91" y="0"/>
                    </a:cxn>
                    <a:cxn ang="0">
                      <a:pos x="0" y="23"/>
                    </a:cxn>
                  </a:cxnLst>
                  <a:rect l="0" t="0" r="r" b="b"/>
                  <a:pathLst>
                    <a:path w="192" h="114">
                      <a:moveTo>
                        <a:pt x="0" y="23"/>
                      </a:moveTo>
                      <a:lnTo>
                        <a:pt x="98" y="114"/>
                      </a:lnTo>
                      <a:lnTo>
                        <a:pt x="192" y="84"/>
                      </a:lnTo>
                      <a:lnTo>
                        <a:pt x="91" y="0"/>
                      </a:lnTo>
                      <a:lnTo>
                        <a:pt x="0" y="23"/>
                      </a:lnTo>
                    </a:path>
                  </a:pathLst>
                </a:custGeom>
                <a:noFill/>
                <a:ln w="6350">
                  <a:solidFill>
                    <a:srgbClr val="000000"/>
                  </a:solidFill>
                  <a:prstDash val="solid"/>
                  <a:round/>
                  <a:headEnd/>
                  <a:tailEnd/>
                </a:ln>
              </p:spPr>
              <p:txBody>
                <a:bodyPr/>
                <a:lstStyle/>
                <a:p>
                  <a:endParaRPr lang="en-US"/>
                </a:p>
              </p:txBody>
            </p:sp>
            <p:sp>
              <p:nvSpPr>
                <p:cNvPr id="388730" name="Freeform 634"/>
                <p:cNvSpPr>
                  <a:spLocks noChangeAspect="1"/>
                </p:cNvSpPr>
                <p:nvPr/>
              </p:nvSpPr>
              <p:spPr bwMode="auto">
                <a:xfrm>
                  <a:off x="1101" y="3048"/>
                  <a:ext cx="452" cy="201"/>
                </a:xfrm>
                <a:custGeom>
                  <a:avLst/>
                  <a:gdLst/>
                  <a:ahLst/>
                  <a:cxnLst>
                    <a:cxn ang="0">
                      <a:pos x="0" y="113"/>
                    </a:cxn>
                    <a:cxn ang="0">
                      <a:pos x="87" y="201"/>
                    </a:cxn>
                    <a:cxn ang="0">
                      <a:pos x="452" y="83"/>
                    </a:cxn>
                    <a:cxn ang="0">
                      <a:pos x="361" y="0"/>
                    </a:cxn>
                    <a:cxn ang="0">
                      <a:pos x="0" y="113"/>
                    </a:cxn>
                  </a:cxnLst>
                  <a:rect l="0" t="0" r="r" b="b"/>
                  <a:pathLst>
                    <a:path w="452" h="201">
                      <a:moveTo>
                        <a:pt x="0" y="113"/>
                      </a:moveTo>
                      <a:lnTo>
                        <a:pt x="87" y="201"/>
                      </a:lnTo>
                      <a:lnTo>
                        <a:pt x="452" y="83"/>
                      </a:lnTo>
                      <a:lnTo>
                        <a:pt x="361" y="0"/>
                      </a:lnTo>
                      <a:lnTo>
                        <a:pt x="0" y="113"/>
                      </a:lnTo>
                    </a:path>
                  </a:pathLst>
                </a:custGeom>
                <a:noFill/>
                <a:ln w="6350">
                  <a:solidFill>
                    <a:srgbClr val="000000"/>
                  </a:solidFill>
                  <a:prstDash val="solid"/>
                  <a:round/>
                  <a:headEnd/>
                  <a:tailEnd/>
                </a:ln>
              </p:spPr>
              <p:txBody>
                <a:bodyPr/>
                <a:lstStyle/>
                <a:p>
                  <a:endParaRPr lang="en-US"/>
                </a:p>
              </p:txBody>
            </p:sp>
            <p:sp>
              <p:nvSpPr>
                <p:cNvPr id="388731" name="Freeform 635"/>
                <p:cNvSpPr>
                  <a:spLocks noChangeAspect="1"/>
                </p:cNvSpPr>
                <p:nvPr/>
              </p:nvSpPr>
              <p:spPr bwMode="auto">
                <a:xfrm>
                  <a:off x="1485" y="3017"/>
                  <a:ext cx="109" cy="57"/>
                </a:xfrm>
                <a:custGeom>
                  <a:avLst/>
                  <a:gdLst/>
                  <a:ahLst/>
                  <a:cxnLst>
                    <a:cxn ang="0">
                      <a:pos x="41" y="57"/>
                    </a:cxn>
                    <a:cxn ang="0">
                      <a:pos x="109" y="34"/>
                    </a:cxn>
                    <a:cxn ang="0">
                      <a:pos x="72" y="0"/>
                    </a:cxn>
                    <a:cxn ang="0">
                      <a:pos x="0" y="23"/>
                    </a:cxn>
                    <a:cxn ang="0">
                      <a:pos x="41" y="57"/>
                    </a:cxn>
                  </a:cxnLst>
                  <a:rect l="0" t="0" r="r" b="b"/>
                  <a:pathLst>
                    <a:path w="109" h="57">
                      <a:moveTo>
                        <a:pt x="41" y="57"/>
                      </a:moveTo>
                      <a:lnTo>
                        <a:pt x="109" y="34"/>
                      </a:lnTo>
                      <a:lnTo>
                        <a:pt x="72" y="0"/>
                      </a:lnTo>
                      <a:lnTo>
                        <a:pt x="0" y="23"/>
                      </a:lnTo>
                      <a:lnTo>
                        <a:pt x="41" y="57"/>
                      </a:lnTo>
                    </a:path>
                  </a:pathLst>
                </a:custGeom>
                <a:noFill/>
                <a:ln w="6350">
                  <a:solidFill>
                    <a:srgbClr val="000000"/>
                  </a:solidFill>
                  <a:prstDash val="solid"/>
                  <a:round/>
                  <a:headEnd/>
                  <a:tailEnd/>
                </a:ln>
              </p:spPr>
              <p:txBody>
                <a:bodyPr/>
                <a:lstStyle/>
                <a:p>
                  <a:endParaRPr lang="en-US"/>
                </a:p>
              </p:txBody>
            </p:sp>
            <p:sp>
              <p:nvSpPr>
                <p:cNvPr id="388732" name="Freeform 636"/>
                <p:cNvSpPr>
                  <a:spLocks noChangeAspect="1"/>
                </p:cNvSpPr>
                <p:nvPr/>
              </p:nvSpPr>
              <p:spPr bwMode="auto">
                <a:xfrm>
                  <a:off x="1455" y="2991"/>
                  <a:ext cx="87" cy="38"/>
                </a:xfrm>
                <a:custGeom>
                  <a:avLst/>
                  <a:gdLst/>
                  <a:ahLst/>
                  <a:cxnLst>
                    <a:cxn ang="0">
                      <a:pos x="19" y="38"/>
                    </a:cxn>
                    <a:cxn ang="0">
                      <a:pos x="87" y="15"/>
                    </a:cxn>
                    <a:cxn ang="0">
                      <a:pos x="68" y="0"/>
                    </a:cxn>
                    <a:cxn ang="0">
                      <a:pos x="0" y="19"/>
                    </a:cxn>
                    <a:cxn ang="0">
                      <a:pos x="19" y="38"/>
                    </a:cxn>
                  </a:cxnLst>
                  <a:rect l="0" t="0" r="r" b="b"/>
                  <a:pathLst>
                    <a:path w="87" h="38">
                      <a:moveTo>
                        <a:pt x="19" y="38"/>
                      </a:moveTo>
                      <a:lnTo>
                        <a:pt x="87" y="15"/>
                      </a:lnTo>
                      <a:lnTo>
                        <a:pt x="68" y="0"/>
                      </a:lnTo>
                      <a:lnTo>
                        <a:pt x="0" y="19"/>
                      </a:lnTo>
                      <a:lnTo>
                        <a:pt x="19" y="38"/>
                      </a:lnTo>
                    </a:path>
                  </a:pathLst>
                </a:custGeom>
                <a:noFill/>
                <a:ln w="6350">
                  <a:solidFill>
                    <a:srgbClr val="000000"/>
                  </a:solidFill>
                  <a:prstDash val="solid"/>
                  <a:round/>
                  <a:headEnd/>
                  <a:tailEnd/>
                </a:ln>
              </p:spPr>
              <p:txBody>
                <a:bodyPr/>
                <a:lstStyle/>
                <a:p>
                  <a:endParaRPr lang="en-US"/>
                </a:p>
              </p:txBody>
            </p:sp>
            <p:sp>
              <p:nvSpPr>
                <p:cNvPr id="388733" name="Freeform 637"/>
                <p:cNvSpPr>
                  <a:spLocks noChangeAspect="1"/>
                </p:cNvSpPr>
                <p:nvPr/>
              </p:nvSpPr>
              <p:spPr bwMode="auto">
                <a:xfrm>
                  <a:off x="1560" y="3074"/>
                  <a:ext cx="87" cy="49"/>
                </a:xfrm>
                <a:custGeom>
                  <a:avLst/>
                  <a:gdLst/>
                  <a:ahLst/>
                  <a:cxnLst>
                    <a:cxn ang="0">
                      <a:pos x="8" y="8"/>
                    </a:cxn>
                    <a:cxn ang="0">
                      <a:pos x="23" y="27"/>
                    </a:cxn>
                    <a:cxn ang="0">
                      <a:pos x="0" y="30"/>
                    </a:cxn>
                    <a:cxn ang="0">
                      <a:pos x="19" y="49"/>
                    </a:cxn>
                    <a:cxn ang="0">
                      <a:pos x="87" y="27"/>
                    </a:cxn>
                    <a:cxn ang="0">
                      <a:pos x="68" y="12"/>
                    </a:cxn>
                    <a:cxn ang="0">
                      <a:pos x="46" y="19"/>
                    </a:cxn>
                    <a:cxn ang="0">
                      <a:pos x="27" y="0"/>
                    </a:cxn>
                    <a:cxn ang="0">
                      <a:pos x="8" y="8"/>
                    </a:cxn>
                  </a:cxnLst>
                  <a:rect l="0" t="0" r="r" b="b"/>
                  <a:pathLst>
                    <a:path w="87" h="49">
                      <a:moveTo>
                        <a:pt x="8" y="8"/>
                      </a:moveTo>
                      <a:lnTo>
                        <a:pt x="23" y="27"/>
                      </a:lnTo>
                      <a:lnTo>
                        <a:pt x="0" y="30"/>
                      </a:lnTo>
                      <a:lnTo>
                        <a:pt x="19" y="49"/>
                      </a:lnTo>
                      <a:lnTo>
                        <a:pt x="87" y="27"/>
                      </a:lnTo>
                      <a:lnTo>
                        <a:pt x="68" y="12"/>
                      </a:lnTo>
                      <a:lnTo>
                        <a:pt x="46" y="19"/>
                      </a:lnTo>
                      <a:lnTo>
                        <a:pt x="27" y="0"/>
                      </a:lnTo>
                      <a:lnTo>
                        <a:pt x="8" y="8"/>
                      </a:lnTo>
                    </a:path>
                  </a:pathLst>
                </a:custGeom>
                <a:noFill/>
                <a:ln w="6350">
                  <a:solidFill>
                    <a:srgbClr val="000000"/>
                  </a:solidFill>
                  <a:prstDash val="solid"/>
                  <a:round/>
                  <a:headEnd/>
                  <a:tailEnd/>
                </a:ln>
              </p:spPr>
              <p:txBody>
                <a:bodyPr/>
                <a:lstStyle/>
                <a:p>
                  <a:endParaRPr lang="en-US"/>
                </a:p>
              </p:txBody>
            </p:sp>
            <p:sp>
              <p:nvSpPr>
                <p:cNvPr id="388734" name="Freeform 638"/>
                <p:cNvSpPr>
                  <a:spLocks noChangeAspect="1"/>
                </p:cNvSpPr>
                <p:nvPr/>
              </p:nvSpPr>
              <p:spPr bwMode="auto">
                <a:xfrm>
                  <a:off x="1067" y="3120"/>
                  <a:ext cx="42" cy="22"/>
                </a:xfrm>
                <a:custGeom>
                  <a:avLst/>
                  <a:gdLst/>
                  <a:ahLst/>
                  <a:cxnLst>
                    <a:cxn ang="0">
                      <a:pos x="0" y="7"/>
                    </a:cxn>
                    <a:cxn ang="0">
                      <a:pos x="19" y="22"/>
                    </a:cxn>
                    <a:cxn ang="0">
                      <a:pos x="42" y="19"/>
                    </a:cxn>
                    <a:cxn ang="0">
                      <a:pos x="23" y="0"/>
                    </a:cxn>
                    <a:cxn ang="0">
                      <a:pos x="0" y="7"/>
                    </a:cxn>
                  </a:cxnLst>
                  <a:rect l="0" t="0" r="r" b="b"/>
                  <a:pathLst>
                    <a:path w="42" h="22">
                      <a:moveTo>
                        <a:pt x="0" y="7"/>
                      </a:moveTo>
                      <a:lnTo>
                        <a:pt x="19" y="22"/>
                      </a:lnTo>
                      <a:lnTo>
                        <a:pt x="42" y="19"/>
                      </a:lnTo>
                      <a:lnTo>
                        <a:pt x="23" y="0"/>
                      </a:lnTo>
                      <a:lnTo>
                        <a:pt x="0" y="7"/>
                      </a:lnTo>
                    </a:path>
                  </a:pathLst>
                </a:custGeom>
                <a:noFill/>
                <a:ln w="6350">
                  <a:solidFill>
                    <a:srgbClr val="000000"/>
                  </a:solidFill>
                  <a:prstDash val="solid"/>
                  <a:round/>
                  <a:headEnd/>
                  <a:tailEnd/>
                </a:ln>
              </p:spPr>
              <p:txBody>
                <a:bodyPr/>
                <a:lstStyle/>
                <a:p>
                  <a:endParaRPr lang="en-US"/>
                </a:p>
              </p:txBody>
            </p:sp>
            <p:sp>
              <p:nvSpPr>
                <p:cNvPr id="388735" name="Freeform 639"/>
                <p:cNvSpPr>
                  <a:spLocks noChangeAspect="1"/>
                </p:cNvSpPr>
                <p:nvPr/>
              </p:nvSpPr>
              <p:spPr bwMode="auto">
                <a:xfrm>
                  <a:off x="1109" y="3086"/>
                  <a:ext cx="116" cy="49"/>
                </a:xfrm>
                <a:custGeom>
                  <a:avLst/>
                  <a:gdLst/>
                  <a:ahLst/>
                  <a:cxnLst>
                    <a:cxn ang="0">
                      <a:pos x="0" y="30"/>
                    </a:cxn>
                    <a:cxn ang="0">
                      <a:pos x="18" y="49"/>
                    </a:cxn>
                    <a:cxn ang="0">
                      <a:pos x="116" y="18"/>
                    </a:cxn>
                    <a:cxn ang="0">
                      <a:pos x="98" y="0"/>
                    </a:cxn>
                    <a:cxn ang="0">
                      <a:pos x="0" y="30"/>
                    </a:cxn>
                  </a:cxnLst>
                  <a:rect l="0" t="0" r="r" b="b"/>
                  <a:pathLst>
                    <a:path w="116" h="49">
                      <a:moveTo>
                        <a:pt x="0" y="30"/>
                      </a:moveTo>
                      <a:lnTo>
                        <a:pt x="18" y="49"/>
                      </a:lnTo>
                      <a:lnTo>
                        <a:pt x="116" y="18"/>
                      </a:lnTo>
                      <a:lnTo>
                        <a:pt x="98" y="0"/>
                      </a:lnTo>
                      <a:lnTo>
                        <a:pt x="0" y="30"/>
                      </a:lnTo>
                    </a:path>
                  </a:pathLst>
                </a:custGeom>
                <a:noFill/>
                <a:ln w="6350">
                  <a:solidFill>
                    <a:srgbClr val="000000"/>
                  </a:solidFill>
                  <a:prstDash val="solid"/>
                  <a:round/>
                  <a:headEnd/>
                  <a:tailEnd/>
                </a:ln>
              </p:spPr>
              <p:txBody>
                <a:bodyPr/>
                <a:lstStyle/>
                <a:p>
                  <a:endParaRPr lang="en-US"/>
                </a:p>
              </p:txBody>
            </p:sp>
            <p:sp>
              <p:nvSpPr>
                <p:cNvPr id="388736" name="Freeform 640"/>
                <p:cNvSpPr>
                  <a:spLocks noChangeAspect="1"/>
                </p:cNvSpPr>
                <p:nvPr/>
              </p:nvSpPr>
              <p:spPr bwMode="auto">
                <a:xfrm>
                  <a:off x="1218" y="3051"/>
                  <a:ext cx="116" cy="50"/>
                </a:xfrm>
                <a:custGeom>
                  <a:avLst/>
                  <a:gdLst/>
                  <a:ahLst/>
                  <a:cxnLst>
                    <a:cxn ang="0">
                      <a:pos x="0" y="31"/>
                    </a:cxn>
                    <a:cxn ang="0">
                      <a:pos x="19" y="50"/>
                    </a:cxn>
                    <a:cxn ang="0">
                      <a:pos x="116" y="19"/>
                    </a:cxn>
                    <a:cxn ang="0">
                      <a:pos x="98" y="0"/>
                    </a:cxn>
                    <a:cxn ang="0">
                      <a:pos x="0" y="31"/>
                    </a:cxn>
                  </a:cxnLst>
                  <a:rect l="0" t="0" r="r" b="b"/>
                  <a:pathLst>
                    <a:path w="116" h="50">
                      <a:moveTo>
                        <a:pt x="0" y="31"/>
                      </a:moveTo>
                      <a:lnTo>
                        <a:pt x="19" y="50"/>
                      </a:lnTo>
                      <a:lnTo>
                        <a:pt x="116" y="19"/>
                      </a:lnTo>
                      <a:lnTo>
                        <a:pt x="98" y="0"/>
                      </a:lnTo>
                      <a:lnTo>
                        <a:pt x="0" y="31"/>
                      </a:lnTo>
                    </a:path>
                  </a:pathLst>
                </a:custGeom>
                <a:noFill/>
                <a:ln w="6350">
                  <a:solidFill>
                    <a:srgbClr val="000000"/>
                  </a:solidFill>
                  <a:prstDash val="solid"/>
                  <a:round/>
                  <a:headEnd/>
                  <a:tailEnd/>
                </a:ln>
              </p:spPr>
              <p:txBody>
                <a:bodyPr/>
                <a:lstStyle/>
                <a:p>
                  <a:endParaRPr lang="en-US"/>
                </a:p>
              </p:txBody>
            </p:sp>
            <p:sp>
              <p:nvSpPr>
                <p:cNvPr id="388737" name="Freeform 641"/>
                <p:cNvSpPr>
                  <a:spLocks noChangeAspect="1"/>
                </p:cNvSpPr>
                <p:nvPr/>
              </p:nvSpPr>
              <p:spPr bwMode="auto">
                <a:xfrm>
                  <a:off x="1323" y="3021"/>
                  <a:ext cx="117" cy="46"/>
                </a:xfrm>
                <a:custGeom>
                  <a:avLst/>
                  <a:gdLst/>
                  <a:ahLst/>
                  <a:cxnLst>
                    <a:cxn ang="0">
                      <a:pos x="0" y="30"/>
                    </a:cxn>
                    <a:cxn ang="0">
                      <a:pos x="19" y="46"/>
                    </a:cxn>
                    <a:cxn ang="0">
                      <a:pos x="117" y="15"/>
                    </a:cxn>
                    <a:cxn ang="0">
                      <a:pos x="98" y="0"/>
                    </a:cxn>
                    <a:cxn ang="0">
                      <a:pos x="0" y="30"/>
                    </a:cxn>
                  </a:cxnLst>
                  <a:rect l="0" t="0" r="r" b="b"/>
                  <a:pathLst>
                    <a:path w="117" h="46">
                      <a:moveTo>
                        <a:pt x="0" y="30"/>
                      </a:moveTo>
                      <a:lnTo>
                        <a:pt x="19" y="46"/>
                      </a:lnTo>
                      <a:lnTo>
                        <a:pt x="117" y="15"/>
                      </a:lnTo>
                      <a:lnTo>
                        <a:pt x="98" y="0"/>
                      </a:lnTo>
                      <a:lnTo>
                        <a:pt x="0" y="30"/>
                      </a:lnTo>
                    </a:path>
                  </a:pathLst>
                </a:custGeom>
                <a:noFill/>
                <a:ln w="6350">
                  <a:solidFill>
                    <a:srgbClr val="000000"/>
                  </a:solidFill>
                  <a:prstDash val="solid"/>
                  <a:round/>
                  <a:headEnd/>
                  <a:tailEnd/>
                </a:ln>
              </p:spPr>
              <p:txBody>
                <a:bodyPr/>
                <a:lstStyle/>
                <a:p>
                  <a:endParaRPr lang="en-US"/>
                </a:p>
              </p:txBody>
            </p:sp>
            <p:sp>
              <p:nvSpPr>
                <p:cNvPr id="388738" name="Freeform 642"/>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close/>
                    </a:path>
                  </a:pathLst>
                </a:custGeom>
                <a:solidFill>
                  <a:srgbClr val="BFBFBF"/>
                </a:solidFill>
                <a:ln w="9525">
                  <a:noFill/>
                  <a:round/>
                  <a:headEnd/>
                  <a:tailEnd/>
                </a:ln>
              </p:spPr>
              <p:txBody>
                <a:bodyPr/>
                <a:lstStyle/>
                <a:p>
                  <a:endParaRPr lang="en-US"/>
                </a:p>
              </p:txBody>
            </p:sp>
            <p:sp>
              <p:nvSpPr>
                <p:cNvPr id="388739" name="Freeform 643"/>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path>
                  </a:pathLst>
                </a:custGeom>
                <a:noFill/>
                <a:ln w="6350">
                  <a:solidFill>
                    <a:srgbClr val="000000"/>
                  </a:solidFill>
                  <a:prstDash val="solid"/>
                  <a:round/>
                  <a:headEnd/>
                  <a:tailEnd/>
                </a:ln>
              </p:spPr>
              <p:txBody>
                <a:bodyPr/>
                <a:lstStyle/>
                <a:p>
                  <a:endParaRPr lang="en-US"/>
                </a:p>
              </p:txBody>
            </p:sp>
            <p:sp>
              <p:nvSpPr>
                <p:cNvPr id="388740" name="Freeform 644"/>
                <p:cNvSpPr>
                  <a:spLocks noChangeAspect="1"/>
                </p:cNvSpPr>
                <p:nvPr/>
              </p:nvSpPr>
              <p:spPr bwMode="auto">
                <a:xfrm>
                  <a:off x="1079" y="3116"/>
                  <a:ext cx="22" cy="7"/>
                </a:xfrm>
                <a:custGeom>
                  <a:avLst/>
                  <a:gdLst/>
                  <a:ahLst/>
                  <a:cxnLst>
                    <a:cxn ang="0">
                      <a:pos x="0" y="0"/>
                    </a:cxn>
                    <a:cxn ang="0">
                      <a:pos x="11" y="7"/>
                    </a:cxn>
                    <a:cxn ang="0">
                      <a:pos x="22" y="7"/>
                    </a:cxn>
                    <a:cxn ang="0">
                      <a:pos x="11" y="0"/>
                    </a:cxn>
                    <a:cxn ang="0">
                      <a:pos x="0" y="0"/>
                    </a:cxn>
                  </a:cxnLst>
                  <a:rect l="0" t="0" r="r" b="b"/>
                  <a:pathLst>
                    <a:path w="22" h="7">
                      <a:moveTo>
                        <a:pt x="0" y="0"/>
                      </a:moveTo>
                      <a:lnTo>
                        <a:pt x="11" y="7"/>
                      </a:lnTo>
                      <a:lnTo>
                        <a:pt x="22" y="7"/>
                      </a:lnTo>
                      <a:lnTo>
                        <a:pt x="11" y="0"/>
                      </a:lnTo>
                      <a:lnTo>
                        <a:pt x="0" y="0"/>
                      </a:lnTo>
                      <a:close/>
                    </a:path>
                  </a:pathLst>
                </a:custGeom>
                <a:solidFill>
                  <a:srgbClr val="E5E5E5"/>
                </a:solidFill>
                <a:ln w="9525">
                  <a:noFill/>
                  <a:round/>
                  <a:headEnd/>
                  <a:tailEnd/>
                </a:ln>
              </p:spPr>
              <p:txBody>
                <a:bodyPr/>
                <a:lstStyle/>
                <a:p>
                  <a:endParaRPr lang="en-US"/>
                </a:p>
              </p:txBody>
            </p:sp>
            <p:sp>
              <p:nvSpPr>
                <p:cNvPr id="388741" name="Freeform 645"/>
                <p:cNvSpPr>
                  <a:spLocks noChangeAspect="1"/>
                </p:cNvSpPr>
                <p:nvPr/>
              </p:nvSpPr>
              <p:spPr bwMode="auto">
                <a:xfrm>
                  <a:off x="1071" y="3116"/>
                  <a:ext cx="19" cy="26"/>
                </a:xfrm>
                <a:custGeom>
                  <a:avLst/>
                  <a:gdLst/>
                  <a:ahLst/>
                  <a:cxnLst>
                    <a:cxn ang="0">
                      <a:pos x="19" y="11"/>
                    </a:cxn>
                    <a:cxn ang="0">
                      <a:pos x="15" y="26"/>
                    </a:cxn>
                    <a:cxn ang="0">
                      <a:pos x="0" y="11"/>
                    </a:cxn>
                    <a:cxn ang="0">
                      <a:pos x="8" y="0"/>
                    </a:cxn>
                    <a:cxn ang="0">
                      <a:pos x="19" y="11"/>
                    </a:cxn>
                  </a:cxnLst>
                  <a:rect l="0" t="0" r="r" b="b"/>
                  <a:pathLst>
                    <a:path w="19" h="26">
                      <a:moveTo>
                        <a:pt x="19" y="11"/>
                      </a:moveTo>
                      <a:lnTo>
                        <a:pt x="15" y="26"/>
                      </a:lnTo>
                      <a:lnTo>
                        <a:pt x="0" y="11"/>
                      </a:lnTo>
                      <a:lnTo>
                        <a:pt x="8" y="0"/>
                      </a:lnTo>
                      <a:lnTo>
                        <a:pt x="19" y="11"/>
                      </a:lnTo>
                      <a:close/>
                    </a:path>
                  </a:pathLst>
                </a:custGeom>
                <a:solidFill>
                  <a:srgbClr val="606060"/>
                </a:solidFill>
                <a:ln w="9525">
                  <a:noFill/>
                  <a:round/>
                  <a:headEnd/>
                  <a:tailEnd/>
                </a:ln>
              </p:spPr>
              <p:txBody>
                <a:bodyPr/>
                <a:lstStyle/>
                <a:p>
                  <a:endParaRPr lang="en-US"/>
                </a:p>
              </p:txBody>
            </p:sp>
            <p:sp>
              <p:nvSpPr>
                <p:cNvPr id="388742" name="Freeform 646"/>
                <p:cNvSpPr>
                  <a:spLocks noChangeAspect="1" noEditPoints="1"/>
                </p:cNvSpPr>
                <p:nvPr/>
              </p:nvSpPr>
              <p:spPr bwMode="auto">
                <a:xfrm>
                  <a:off x="1112" y="3078"/>
                  <a:ext cx="110" cy="53"/>
                </a:xfrm>
                <a:custGeom>
                  <a:avLst/>
                  <a:gdLst/>
                  <a:ahLst/>
                  <a:cxnLst>
                    <a:cxn ang="0">
                      <a:pos x="83" y="0"/>
                    </a:cxn>
                    <a:cxn ang="0">
                      <a:pos x="98" y="0"/>
                    </a:cxn>
                    <a:cxn ang="0">
                      <a:pos x="106" y="8"/>
                    </a:cxn>
                    <a:cxn ang="0">
                      <a:pos x="110" y="23"/>
                    </a:cxn>
                    <a:cxn ang="0">
                      <a:pos x="91" y="30"/>
                    </a:cxn>
                    <a:cxn ang="0">
                      <a:pos x="83" y="23"/>
                    </a:cxn>
                    <a:cxn ang="0">
                      <a:pos x="83" y="15"/>
                    </a:cxn>
                    <a:cxn ang="0">
                      <a:pos x="76" y="11"/>
                    </a:cxn>
                    <a:cxn ang="0">
                      <a:pos x="83" y="0"/>
                    </a:cxn>
                    <a:cxn ang="0">
                      <a:pos x="83" y="0"/>
                    </a:cxn>
                    <a:cxn ang="0">
                      <a:pos x="61" y="11"/>
                    </a:cxn>
                    <a:cxn ang="0">
                      <a:pos x="72" y="8"/>
                    </a:cxn>
                    <a:cxn ang="0">
                      <a:pos x="83" y="15"/>
                    </a:cxn>
                    <a:cxn ang="0">
                      <a:pos x="87" y="30"/>
                    </a:cxn>
                    <a:cxn ang="0">
                      <a:pos x="64" y="38"/>
                    </a:cxn>
                    <a:cxn ang="0">
                      <a:pos x="61" y="30"/>
                    </a:cxn>
                    <a:cxn ang="0">
                      <a:pos x="57" y="23"/>
                    </a:cxn>
                    <a:cxn ang="0">
                      <a:pos x="53" y="19"/>
                    </a:cxn>
                    <a:cxn ang="0">
                      <a:pos x="61" y="11"/>
                    </a:cxn>
                    <a:cxn ang="0">
                      <a:pos x="61" y="11"/>
                    </a:cxn>
                    <a:cxn ang="0">
                      <a:pos x="34" y="19"/>
                    </a:cxn>
                    <a:cxn ang="0">
                      <a:pos x="46" y="15"/>
                    </a:cxn>
                    <a:cxn ang="0">
                      <a:pos x="57" y="23"/>
                    </a:cxn>
                    <a:cxn ang="0">
                      <a:pos x="61" y="38"/>
                    </a:cxn>
                    <a:cxn ang="0">
                      <a:pos x="42" y="45"/>
                    </a:cxn>
                    <a:cxn ang="0">
                      <a:pos x="34" y="38"/>
                    </a:cxn>
                    <a:cxn ang="0">
                      <a:pos x="31" y="30"/>
                    </a:cxn>
                    <a:cxn ang="0">
                      <a:pos x="27" y="26"/>
                    </a:cxn>
                    <a:cxn ang="0">
                      <a:pos x="34" y="19"/>
                    </a:cxn>
                    <a:cxn ang="0">
                      <a:pos x="34" y="19"/>
                    </a:cxn>
                    <a:cxn ang="0">
                      <a:pos x="8" y="26"/>
                    </a:cxn>
                    <a:cxn ang="0">
                      <a:pos x="23" y="23"/>
                    </a:cxn>
                    <a:cxn ang="0">
                      <a:pos x="31" y="30"/>
                    </a:cxn>
                    <a:cxn ang="0">
                      <a:pos x="38" y="49"/>
                    </a:cxn>
                    <a:cxn ang="0">
                      <a:pos x="15" y="53"/>
                    </a:cxn>
                    <a:cxn ang="0">
                      <a:pos x="0" y="38"/>
                    </a:cxn>
                    <a:cxn ang="0">
                      <a:pos x="8" y="26"/>
                    </a:cxn>
                    <a:cxn ang="0">
                      <a:pos x="8" y="26"/>
                    </a:cxn>
                  </a:cxnLst>
                  <a:rect l="0" t="0" r="r" b="b"/>
                  <a:pathLst>
                    <a:path w="110" h="53">
                      <a:moveTo>
                        <a:pt x="83" y="0"/>
                      </a:moveTo>
                      <a:lnTo>
                        <a:pt x="98" y="0"/>
                      </a:lnTo>
                      <a:lnTo>
                        <a:pt x="106" y="8"/>
                      </a:lnTo>
                      <a:lnTo>
                        <a:pt x="110" y="23"/>
                      </a:lnTo>
                      <a:lnTo>
                        <a:pt x="91" y="30"/>
                      </a:lnTo>
                      <a:lnTo>
                        <a:pt x="83" y="23"/>
                      </a:lnTo>
                      <a:lnTo>
                        <a:pt x="83" y="15"/>
                      </a:lnTo>
                      <a:lnTo>
                        <a:pt x="76" y="11"/>
                      </a:lnTo>
                      <a:lnTo>
                        <a:pt x="83" y="0"/>
                      </a:lnTo>
                      <a:lnTo>
                        <a:pt x="83" y="0"/>
                      </a:lnTo>
                      <a:close/>
                      <a:moveTo>
                        <a:pt x="61" y="11"/>
                      </a:moveTo>
                      <a:lnTo>
                        <a:pt x="72" y="8"/>
                      </a:lnTo>
                      <a:lnTo>
                        <a:pt x="83" y="15"/>
                      </a:lnTo>
                      <a:lnTo>
                        <a:pt x="87" y="30"/>
                      </a:lnTo>
                      <a:lnTo>
                        <a:pt x="64" y="38"/>
                      </a:lnTo>
                      <a:lnTo>
                        <a:pt x="61" y="30"/>
                      </a:lnTo>
                      <a:lnTo>
                        <a:pt x="57" y="23"/>
                      </a:lnTo>
                      <a:lnTo>
                        <a:pt x="53" y="19"/>
                      </a:lnTo>
                      <a:lnTo>
                        <a:pt x="61" y="11"/>
                      </a:lnTo>
                      <a:lnTo>
                        <a:pt x="61" y="11"/>
                      </a:lnTo>
                      <a:close/>
                      <a:moveTo>
                        <a:pt x="34" y="19"/>
                      </a:moveTo>
                      <a:lnTo>
                        <a:pt x="46" y="15"/>
                      </a:lnTo>
                      <a:lnTo>
                        <a:pt x="57" y="23"/>
                      </a:lnTo>
                      <a:lnTo>
                        <a:pt x="61" y="38"/>
                      </a:lnTo>
                      <a:lnTo>
                        <a:pt x="42" y="45"/>
                      </a:lnTo>
                      <a:lnTo>
                        <a:pt x="34" y="38"/>
                      </a:lnTo>
                      <a:lnTo>
                        <a:pt x="31" y="30"/>
                      </a:lnTo>
                      <a:lnTo>
                        <a:pt x="27" y="26"/>
                      </a:lnTo>
                      <a:lnTo>
                        <a:pt x="34" y="19"/>
                      </a:lnTo>
                      <a:lnTo>
                        <a:pt x="34" y="19"/>
                      </a:lnTo>
                      <a:close/>
                      <a:moveTo>
                        <a:pt x="8" y="26"/>
                      </a:moveTo>
                      <a:lnTo>
                        <a:pt x="23" y="23"/>
                      </a:lnTo>
                      <a:lnTo>
                        <a:pt x="31" y="30"/>
                      </a:lnTo>
                      <a:lnTo>
                        <a:pt x="38" y="49"/>
                      </a:lnTo>
                      <a:lnTo>
                        <a:pt x="15" y="53"/>
                      </a:lnTo>
                      <a:lnTo>
                        <a:pt x="0" y="38"/>
                      </a:lnTo>
                      <a:lnTo>
                        <a:pt x="8" y="26"/>
                      </a:lnTo>
                      <a:lnTo>
                        <a:pt x="8" y="26"/>
                      </a:lnTo>
                      <a:close/>
                    </a:path>
                  </a:pathLst>
                </a:custGeom>
                <a:solidFill>
                  <a:srgbClr val="F4F4D1"/>
                </a:solidFill>
                <a:ln w="9525">
                  <a:noFill/>
                  <a:round/>
                  <a:headEnd/>
                  <a:tailEnd/>
                </a:ln>
              </p:spPr>
              <p:txBody>
                <a:bodyPr/>
                <a:lstStyle/>
                <a:p>
                  <a:endParaRPr lang="en-US"/>
                </a:p>
              </p:txBody>
            </p:sp>
            <p:sp>
              <p:nvSpPr>
                <p:cNvPr id="388743" name="Freeform 647"/>
                <p:cNvSpPr>
                  <a:spLocks noChangeAspect="1"/>
                </p:cNvSpPr>
                <p:nvPr/>
              </p:nvSpPr>
              <p:spPr bwMode="auto">
                <a:xfrm>
                  <a:off x="1188" y="3078"/>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grpSp>
          <p:grpSp>
            <p:nvGrpSpPr>
              <p:cNvPr id="388744" name="Group 648"/>
              <p:cNvGrpSpPr>
                <a:grpSpLocks noChangeAspect="1"/>
              </p:cNvGrpSpPr>
              <p:nvPr/>
            </p:nvGrpSpPr>
            <p:grpSpPr bwMode="auto">
              <a:xfrm>
                <a:off x="1101" y="2941"/>
                <a:ext cx="696" cy="308"/>
                <a:chOff x="1101" y="2941"/>
                <a:chExt cx="696" cy="308"/>
              </a:xfrm>
            </p:grpSpPr>
            <p:sp>
              <p:nvSpPr>
                <p:cNvPr id="388745" name="Freeform 649"/>
                <p:cNvSpPr>
                  <a:spLocks noChangeAspect="1"/>
                </p:cNvSpPr>
                <p:nvPr/>
              </p:nvSpPr>
              <p:spPr bwMode="auto">
                <a:xfrm>
                  <a:off x="1165" y="3086"/>
                  <a:ext cx="34" cy="30"/>
                </a:xfrm>
                <a:custGeom>
                  <a:avLst/>
                  <a:gdLst/>
                  <a:ahLst/>
                  <a:cxnLst>
                    <a:cxn ang="0">
                      <a:pos x="8" y="3"/>
                    </a:cxn>
                    <a:cxn ang="0">
                      <a:pos x="19" y="0"/>
                    </a:cxn>
                    <a:cxn ang="0">
                      <a:pos x="30" y="7"/>
                    </a:cxn>
                    <a:cxn ang="0">
                      <a:pos x="34" y="22"/>
                    </a:cxn>
                    <a:cxn ang="0">
                      <a:pos x="11" y="30"/>
                    </a:cxn>
                    <a:cxn ang="0">
                      <a:pos x="4" y="22"/>
                    </a:cxn>
                    <a:cxn ang="0">
                      <a:pos x="4" y="15"/>
                    </a:cxn>
                    <a:cxn ang="0">
                      <a:pos x="0" y="11"/>
                    </a:cxn>
                    <a:cxn ang="0">
                      <a:pos x="8" y="3"/>
                    </a:cxn>
                  </a:cxnLst>
                  <a:rect l="0" t="0" r="r" b="b"/>
                  <a:pathLst>
                    <a:path w="34" h="30">
                      <a:moveTo>
                        <a:pt x="8" y="3"/>
                      </a:moveTo>
                      <a:lnTo>
                        <a:pt x="19" y="0"/>
                      </a:lnTo>
                      <a:lnTo>
                        <a:pt x="30" y="7"/>
                      </a:lnTo>
                      <a:lnTo>
                        <a:pt x="34" y="22"/>
                      </a:lnTo>
                      <a:lnTo>
                        <a:pt x="11"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88746" name="Freeform 650"/>
                <p:cNvSpPr>
                  <a:spLocks noChangeAspect="1"/>
                </p:cNvSpPr>
                <p:nvPr/>
              </p:nvSpPr>
              <p:spPr bwMode="auto">
                <a:xfrm>
                  <a:off x="1139" y="3093"/>
                  <a:ext cx="34" cy="30"/>
                </a:xfrm>
                <a:custGeom>
                  <a:avLst/>
                  <a:gdLst/>
                  <a:ahLst/>
                  <a:cxnLst>
                    <a:cxn ang="0">
                      <a:pos x="7" y="4"/>
                    </a:cxn>
                    <a:cxn ang="0">
                      <a:pos x="19" y="0"/>
                    </a:cxn>
                    <a:cxn ang="0">
                      <a:pos x="30" y="8"/>
                    </a:cxn>
                    <a:cxn ang="0">
                      <a:pos x="34" y="23"/>
                    </a:cxn>
                    <a:cxn ang="0">
                      <a:pos x="15" y="30"/>
                    </a:cxn>
                    <a:cxn ang="0">
                      <a:pos x="7" y="23"/>
                    </a:cxn>
                    <a:cxn ang="0">
                      <a:pos x="4" y="15"/>
                    </a:cxn>
                    <a:cxn ang="0">
                      <a:pos x="0" y="11"/>
                    </a:cxn>
                    <a:cxn ang="0">
                      <a:pos x="7" y="4"/>
                    </a:cxn>
                  </a:cxnLst>
                  <a:rect l="0" t="0" r="r" b="b"/>
                  <a:pathLst>
                    <a:path w="34" h="30">
                      <a:moveTo>
                        <a:pt x="7" y="4"/>
                      </a:moveTo>
                      <a:lnTo>
                        <a:pt x="19" y="0"/>
                      </a:lnTo>
                      <a:lnTo>
                        <a:pt x="30" y="8"/>
                      </a:lnTo>
                      <a:lnTo>
                        <a:pt x="34" y="23"/>
                      </a:lnTo>
                      <a:lnTo>
                        <a:pt x="15"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8747" name="Freeform 651"/>
                <p:cNvSpPr>
                  <a:spLocks noChangeAspect="1"/>
                </p:cNvSpPr>
                <p:nvPr/>
              </p:nvSpPr>
              <p:spPr bwMode="auto">
                <a:xfrm>
                  <a:off x="1112" y="3101"/>
                  <a:ext cx="34" cy="30"/>
                </a:xfrm>
                <a:custGeom>
                  <a:avLst/>
                  <a:gdLst/>
                  <a:ahLst/>
                  <a:cxnLst>
                    <a:cxn ang="0">
                      <a:pos x="8" y="3"/>
                    </a:cxn>
                    <a:cxn ang="0">
                      <a:pos x="23" y="0"/>
                    </a:cxn>
                    <a:cxn ang="0">
                      <a:pos x="31" y="7"/>
                    </a:cxn>
                    <a:cxn ang="0">
                      <a:pos x="34" y="26"/>
                    </a:cxn>
                    <a:cxn ang="0">
                      <a:pos x="15" y="30"/>
                    </a:cxn>
                    <a:cxn ang="0">
                      <a:pos x="0" y="15"/>
                    </a:cxn>
                    <a:cxn ang="0">
                      <a:pos x="8" y="3"/>
                    </a:cxn>
                  </a:cxnLst>
                  <a:rect l="0" t="0" r="r" b="b"/>
                  <a:pathLst>
                    <a:path w="34" h="30">
                      <a:moveTo>
                        <a:pt x="8" y="3"/>
                      </a:moveTo>
                      <a:lnTo>
                        <a:pt x="23" y="0"/>
                      </a:lnTo>
                      <a:lnTo>
                        <a:pt x="31" y="7"/>
                      </a:lnTo>
                      <a:lnTo>
                        <a:pt x="34" y="26"/>
                      </a:lnTo>
                      <a:lnTo>
                        <a:pt x="15"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88748" name="Freeform 652"/>
                <p:cNvSpPr>
                  <a:spLocks noChangeAspect="1" noEditPoints="1"/>
                </p:cNvSpPr>
                <p:nvPr/>
              </p:nvSpPr>
              <p:spPr bwMode="auto">
                <a:xfrm>
                  <a:off x="1112" y="3082"/>
                  <a:ext cx="95" cy="49"/>
                </a:xfrm>
                <a:custGeom>
                  <a:avLst/>
                  <a:gdLst/>
                  <a:ahLst/>
                  <a:cxnLst>
                    <a:cxn ang="0">
                      <a:pos x="95" y="7"/>
                    </a:cxn>
                    <a:cxn ang="0">
                      <a:pos x="91" y="26"/>
                    </a:cxn>
                    <a:cxn ang="0">
                      <a:pos x="83" y="19"/>
                    </a:cxn>
                    <a:cxn ang="0">
                      <a:pos x="83" y="11"/>
                    </a:cxn>
                    <a:cxn ang="0">
                      <a:pos x="79" y="7"/>
                    </a:cxn>
                    <a:cxn ang="0">
                      <a:pos x="87" y="0"/>
                    </a:cxn>
                    <a:cxn ang="0">
                      <a:pos x="95" y="7"/>
                    </a:cxn>
                    <a:cxn ang="0">
                      <a:pos x="95" y="7"/>
                    </a:cxn>
                    <a:cxn ang="0">
                      <a:pos x="68" y="15"/>
                    </a:cxn>
                    <a:cxn ang="0">
                      <a:pos x="64" y="34"/>
                    </a:cxn>
                    <a:cxn ang="0">
                      <a:pos x="61" y="26"/>
                    </a:cxn>
                    <a:cxn ang="0">
                      <a:pos x="57" y="19"/>
                    </a:cxn>
                    <a:cxn ang="0">
                      <a:pos x="53" y="15"/>
                    </a:cxn>
                    <a:cxn ang="0">
                      <a:pos x="61" y="7"/>
                    </a:cxn>
                    <a:cxn ang="0">
                      <a:pos x="68" y="15"/>
                    </a:cxn>
                    <a:cxn ang="0">
                      <a:pos x="68" y="15"/>
                    </a:cxn>
                    <a:cxn ang="0">
                      <a:pos x="46" y="22"/>
                    </a:cxn>
                    <a:cxn ang="0">
                      <a:pos x="42" y="41"/>
                    </a:cxn>
                    <a:cxn ang="0">
                      <a:pos x="34" y="34"/>
                    </a:cxn>
                    <a:cxn ang="0">
                      <a:pos x="31" y="26"/>
                    </a:cxn>
                    <a:cxn ang="0">
                      <a:pos x="27" y="22"/>
                    </a:cxn>
                    <a:cxn ang="0">
                      <a:pos x="34" y="15"/>
                    </a:cxn>
                    <a:cxn ang="0">
                      <a:pos x="46" y="22"/>
                    </a:cxn>
                    <a:cxn ang="0">
                      <a:pos x="46" y="22"/>
                    </a:cxn>
                    <a:cxn ang="0">
                      <a:pos x="19" y="30"/>
                    </a:cxn>
                    <a:cxn ang="0">
                      <a:pos x="15" y="49"/>
                    </a:cxn>
                    <a:cxn ang="0">
                      <a:pos x="0" y="34"/>
                    </a:cxn>
                    <a:cxn ang="0">
                      <a:pos x="8" y="22"/>
                    </a:cxn>
                    <a:cxn ang="0">
                      <a:pos x="19" y="30"/>
                    </a:cxn>
                    <a:cxn ang="0">
                      <a:pos x="19" y="30"/>
                    </a:cxn>
                  </a:cxnLst>
                  <a:rect l="0" t="0" r="r" b="b"/>
                  <a:pathLst>
                    <a:path w="95" h="49">
                      <a:moveTo>
                        <a:pt x="95" y="7"/>
                      </a:moveTo>
                      <a:lnTo>
                        <a:pt x="91" y="26"/>
                      </a:lnTo>
                      <a:lnTo>
                        <a:pt x="83" y="19"/>
                      </a:lnTo>
                      <a:lnTo>
                        <a:pt x="83" y="11"/>
                      </a:lnTo>
                      <a:lnTo>
                        <a:pt x="79" y="7"/>
                      </a:lnTo>
                      <a:lnTo>
                        <a:pt x="87" y="0"/>
                      </a:lnTo>
                      <a:lnTo>
                        <a:pt x="95" y="7"/>
                      </a:lnTo>
                      <a:lnTo>
                        <a:pt x="95" y="7"/>
                      </a:lnTo>
                      <a:close/>
                      <a:moveTo>
                        <a:pt x="68" y="15"/>
                      </a:moveTo>
                      <a:lnTo>
                        <a:pt x="64" y="34"/>
                      </a:lnTo>
                      <a:lnTo>
                        <a:pt x="61" y="26"/>
                      </a:lnTo>
                      <a:lnTo>
                        <a:pt x="57" y="19"/>
                      </a:lnTo>
                      <a:lnTo>
                        <a:pt x="53" y="15"/>
                      </a:lnTo>
                      <a:lnTo>
                        <a:pt x="61" y="7"/>
                      </a:lnTo>
                      <a:lnTo>
                        <a:pt x="68" y="15"/>
                      </a:lnTo>
                      <a:lnTo>
                        <a:pt x="68" y="15"/>
                      </a:lnTo>
                      <a:close/>
                      <a:moveTo>
                        <a:pt x="46" y="22"/>
                      </a:moveTo>
                      <a:lnTo>
                        <a:pt x="42" y="41"/>
                      </a:lnTo>
                      <a:lnTo>
                        <a:pt x="34" y="34"/>
                      </a:lnTo>
                      <a:lnTo>
                        <a:pt x="31" y="26"/>
                      </a:lnTo>
                      <a:lnTo>
                        <a:pt x="27" y="22"/>
                      </a:lnTo>
                      <a:lnTo>
                        <a:pt x="34" y="15"/>
                      </a:lnTo>
                      <a:lnTo>
                        <a:pt x="46" y="22"/>
                      </a:lnTo>
                      <a:lnTo>
                        <a:pt x="46" y="22"/>
                      </a:lnTo>
                      <a:close/>
                      <a:moveTo>
                        <a:pt x="19" y="30"/>
                      </a:moveTo>
                      <a:lnTo>
                        <a:pt x="15" y="49"/>
                      </a:lnTo>
                      <a:lnTo>
                        <a:pt x="0" y="34"/>
                      </a:lnTo>
                      <a:lnTo>
                        <a:pt x="8" y="22"/>
                      </a:lnTo>
                      <a:lnTo>
                        <a:pt x="19" y="30"/>
                      </a:lnTo>
                      <a:lnTo>
                        <a:pt x="19" y="30"/>
                      </a:lnTo>
                      <a:close/>
                    </a:path>
                  </a:pathLst>
                </a:custGeom>
                <a:solidFill>
                  <a:srgbClr val="E2E2BF"/>
                </a:solidFill>
                <a:ln w="9525">
                  <a:noFill/>
                  <a:round/>
                  <a:headEnd/>
                  <a:tailEnd/>
                </a:ln>
              </p:spPr>
              <p:txBody>
                <a:bodyPr/>
                <a:lstStyle/>
                <a:p>
                  <a:endParaRPr lang="en-US"/>
                </a:p>
              </p:txBody>
            </p:sp>
            <p:sp>
              <p:nvSpPr>
                <p:cNvPr id="388749" name="Freeform 653"/>
                <p:cNvSpPr>
                  <a:spLocks noChangeAspect="1" noEditPoints="1"/>
                </p:cNvSpPr>
                <p:nvPr/>
              </p:nvSpPr>
              <p:spPr bwMode="auto">
                <a:xfrm>
                  <a:off x="1120" y="3078"/>
                  <a:ext cx="98" cy="34"/>
                </a:xfrm>
                <a:custGeom>
                  <a:avLst/>
                  <a:gdLst/>
                  <a:ahLst/>
                  <a:cxnLst>
                    <a:cxn ang="0">
                      <a:pos x="75" y="4"/>
                    </a:cxn>
                    <a:cxn ang="0">
                      <a:pos x="87" y="11"/>
                    </a:cxn>
                    <a:cxn ang="0">
                      <a:pos x="98" y="8"/>
                    </a:cxn>
                    <a:cxn ang="0">
                      <a:pos x="87" y="0"/>
                    </a:cxn>
                    <a:cxn ang="0">
                      <a:pos x="75" y="4"/>
                    </a:cxn>
                    <a:cxn ang="0">
                      <a:pos x="75" y="4"/>
                    </a:cxn>
                    <a:cxn ang="0">
                      <a:pos x="53" y="11"/>
                    </a:cxn>
                    <a:cxn ang="0">
                      <a:pos x="60" y="19"/>
                    </a:cxn>
                    <a:cxn ang="0">
                      <a:pos x="71" y="15"/>
                    </a:cxn>
                    <a:cxn ang="0">
                      <a:pos x="64" y="8"/>
                    </a:cxn>
                    <a:cxn ang="0">
                      <a:pos x="53" y="11"/>
                    </a:cxn>
                    <a:cxn ang="0">
                      <a:pos x="53" y="11"/>
                    </a:cxn>
                    <a:cxn ang="0">
                      <a:pos x="26" y="19"/>
                    </a:cxn>
                    <a:cxn ang="0">
                      <a:pos x="38" y="26"/>
                    </a:cxn>
                    <a:cxn ang="0">
                      <a:pos x="49" y="23"/>
                    </a:cxn>
                    <a:cxn ang="0">
                      <a:pos x="38" y="15"/>
                    </a:cxn>
                    <a:cxn ang="0">
                      <a:pos x="26" y="19"/>
                    </a:cxn>
                    <a:cxn ang="0">
                      <a:pos x="26" y="19"/>
                    </a:cxn>
                    <a:cxn ang="0">
                      <a:pos x="0" y="26"/>
                    </a:cxn>
                    <a:cxn ang="0">
                      <a:pos x="11" y="34"/>
                    </a:cxn>
                    <a:cxn ang="0">
                      <a:pos x="23" y="30"/>
                    </a:cxn>
                    <a:cxn ang="0">
                      <a:pos x="11" y="23"/>
                    </a:cxn>
                    <a:cxn ang="0">
                      <a:pos x="0" y="26"/>
                    </a:cxn>
                    <a:cxn ang="0">
                      <a:pos x="0" y="26"/>
                    </a:cxn>
                  </a:cxnLst>
                  <a:rect l="0" t="0" r="r" b="b"/>
                  <a:pathLst>
                    <a:path w="98" h="34">
                      <a:moveTo>
                        <a:pt x="75" y="4"/>
                      </a:moveTo>
                      <a:lnTo>
                        <a:pt x="87" y="11"/>
                      </a:lnTo>
                      <a:lnTo>
                        <a:pt x="98" y="8"/>
                      </a:lnTo>
                      <a:lnTo>
                        <a:pt x="87" y="0"/>
                      </a:lnTo>
                      <a:lnTo>
                        <a:pt x="75" y="4"/>
                      </a:lnTo>
                      <a:lnTo>
                        <a:pt x="75" y="4"/>
                      </a:lnTo>
                      <a:close/>
                      <a:moveTo>
                        <a:pt x="53" y="11"/>
                      </a:moveTo>
                      <a:lnTo>
                        <a:pt x="60" y="19"/>
                      </a:lnTo>
                      <a:lnTo>
                        <a:pt x="71" y="15"/>
                      </a:lnTo>
                      <a:lnTo>
                        <a:pt x="64" y="8"/>
                      </a:lnTo>
                      <a:lnTo>
                        <a:pt x="53" y="11"/>
                      </a:lnTo>
                      <a:lnTo>
                        <a:pt x="53" y="11"/>
                      </a:lnTo>
                      <a:close/>
                      <a:moveTo>
                        <a:pt x="26" y="19"/>
                      </a:moveTo>
                      <a:lnTo>
                        <a:pt x="38" y="26"/>
                      </a:lnTo>
                      <a:lnTo>
                        <a:pt x="49" y="23"/>
                      </a:lnTo>
                      <a:lnTo>
                        <a:pt x="38" y="15"/>
                      </a:lnTo>
                      <a:lnTo>
                        <a:pt x="26" y="19"/>
                      </a:lnTo>
                      <a:lnTo>
                        <a:pt x="26" y="19"/>
                      </a:lnTo>
                      <a:close/>
                      <a:moveTo>
                        <a:pt x="0" y="26"/>
                      </a:moveTo>
                      <a:lnTo>
                        <a:pt x="11" y="34"/>
                      </a:lnTo>
                      <a:lnTo>
                        <a:pt x="23" y="30"/>
                      </a:lnTo>
                      <a:lnTo>
                        <a:pt x="11" y="23"/>
                      </a:lnTo>
                      <a:lnTo>
                        <a:pt x="0" y="26"/>
                      </a:lnTo>
                      <a:lnTo>
                        <a:pt x="0" y="26"/>
                      </a:lnTo>
                      <a:close/>
                    </a:path>
                  </a:pathLst>
                </a:custGeom>
                <a:solidFill>
                  <a:srgbClr val="FCFCD8"/>
                </a:solidFill>
                <a:ln w="9525">
                  <a:noFill/>
                  <a:round/>
                  <a:headEnd/>
                  <a:tailEnd/>
                </a:ln>
              </p:spPr>
              <p:txBody>
                <a:bodyPr/>
                <a:lstStyle/>
                <a:p>
                  <a:endParaRPr lang="en-US"/>
                </a:p>
              </p:txBody>
            </p:sp>
            <p:sp>
              <p:nvSpPr>
                <p:cNvPr id="388750" name="Freeform 654"/>
                <p:cNvSpPr>
                  <a:spLocks noChangeAspect="1" noEditPoints="1"/>
                </p:cNvSpPr>
                <p:nvPr/>
              </p:nvSpPr>
              <p:spPr bwMode="auto">
                <a:xfrm>
                  <a:off x="1218" y="3044"/>
                  <a:ext cx="113" cy="53"/>
                </a:xfrm>
                <a:custGeom>
                  <a:avLst/>
                  <a:gdLst/>
                  <a:ahLst/>
                  <a:cxnLst>
                    <a:cxn ang="0">
                      <a:pos x="86" y="4"/>
                    </a:cxn>
                    <a:cxn ang="0">
                      <a:pos x="98" y="0"/>
                    </a:cxn>
                    <a:cxn ang="0">
                      <a:pos x="105" y="7"/>
                    </a:cxn>
                    <a:cxn ang="0">
                      <a:pos x="113" y="26"/>
                    </a:cxn>
                    <a:cxn ang="0">
                      <a:pos x="90" y="30"/>
                    </a:cxn>
                    <a:cxn ang="0">
                      <a:pos x="83" y="23"/>
                    </a:cxn>
                    <a:cxn ang="0">
                      <a:pos x="83" y="15"/>
                    </a:cxn>
                    <a:cxn ang="0">
                      <a:pos x="79" y="11"/>
                    </a:cxn>
                    <a:cxn ang="0">
                      <a:pos x="86" y="4"/>
                    </a:cxn>
                    <a:cxn ang="0">
                      <a:pos x="86" y="4"/>
                    </a:cxn>
                    <a:cxn ang="0">
                      <a:pos x="60" y="11"/>
                    </a:cxn>
                    <a:cxn ang="0">
                      <a:pos x="71" y="7"/>
                    </a:cxn>
                    <a:cxn ang="0">
                      <a:pos x="83" y="15"/>
                    </a:cxn>
                    <a:cxn ang="0">
                      <a:pos x="86" y="34"/>
                    </a:cxn>
                    <a:cxn ang="0">
                      <a:pos x="68" y="38"/>
                    </a:cxn>
                    <a:cxn ang="0">
                      <a:pos x="60" y="30"/>
                    </a:cxn>
                    <a:cxn ang="0">
                      <a:pos x="56" y="23"/>
                    </a:cxn>
                    <a:cxn ang="0">
                      <a:pos x="52" y="19"/>
                    </a:cxn>
                    <a:cxn ang="0">
                      <a:pos x="60" y="11"/>
                    </a:cxn>
                    <a:cxn ang="0">
                      <a:pos x="60" y="11"/>
                    </a:cxn>
                    <a:cxn ang="0">
                      <a:pos x="37" y="19"/>
                    </a:cxn>
                    <a:cxn ang="0">
                      <a:pos x="49" y="15"/>
                    </a:cxn>
                    <a:cxn ang="0">
                      <a:pos x="56" y="23"/>
                    </a:cxn>
                    <a:cxn ang="0">
                      <a:pos x="64" y="42"/>
                    </a:cxn>
                    <a:cxn ang="0">
                      <a:pos x="41" y="45"/>
                    </a:cxn>
                    <a:cxn ang="0">
                      <a:pos x="34" y="38"/>
                    </a:cxn>
                    <a:cxn ang="0">
                      <a:pos x="34" y="34"/>
                    </a:cxn>
                    <a:cxn ang="0">
                      <a:pos x="26" y="26"/>
                    </a:cxn>
                    <a:cxn ang="0">
                      <a:pos x="37" y="19"/>
                    </a:cxn>
                    <a:cxn ang="0">
                      <a:pos x="37" y="19"/>
                    </a:cxn>
                    <a:cxn ang="0">
                      <a:pos x="11" y="26"/>
                    </a:cxn>
                    <a:cxn ang="0">
                      <a:pos x="22" y="23"/>
                    </a:cxn>
                    <a:cxn ang="0">
                      <a:pos x="34" y="34"/>
                    </a:cxn>
                    <a:cxn ang="0">
                      <a:pos x="37" y="49"/>
                    </a:cxn>
                    <a:cxn ang="0">
                      <a:pos x="15" y="53"/>
                    </a:cxn>
                    <a:cxn ang="0">
                      <a:pos x="0" y="38"/>
                    </a:cxn>
                    <a:cxn ang="0">
                      <a:pos x="11" y="26"/>
                    </a:cxn>
                    <a:cxn ang="0">
                      <a:pos x="11" y="26"/>
                    </a:cxn>
                  </a:cxnLst>
                  <a:rect l="0" t="0" r="r" b="b"/>
                  <a:pathLst>
                    <a:path w="113" h="53">
                      <a:moveTo>
                        <a:pt x="86" y="4"/>
                      </a:moveTo>
                      <a:lnTo>
                        <a:pt x="98" y="0"/>
                      </a:lnTo>
                      <a:lnTo>
                        <a:pt x="105" y="7"/>
                      </a:lnTo>
                      <a:lnTo>
                        <a:pt x="113" y="26"/>
                      </a:lnTo>
                      <a:lnTo>
                        <a:pt x="90" y="30"/>
                      </a:lnTo>
                      <a:lnTo>
                        <a:pt x="83" y="23"/>
                      </a:lnTo>
                      <a:lnTo>
                        <a:pt x="83" y="15"/>
                      </a:lnTo>
                      <a:lnTo>
                        <a:pt x="79" y="11"/>
                      </a:lnTo>
                      <a:lnTo>
                        <a:pt x="86" y="4"/>
                      </a:lnTo>
                      <a:lnTo>
                        <a:pt x="86" y="4"/>
                      </a:lnTo>
                      <a:close/>
                      <a:moveTo>
                        <a:pt x="60" y="11"/>
                      </a:moveTo>
                      <a:lnTo>
                        <a:pt x="71" y="7"/>
                      </a:lnTo>
                      <a:lnTo>
                        <a:pt x="83" y="15"/>
                      </a:lnTo>
                      <a:lnTo>
                        <a:pt x="86" y="34"/>
                      </a:lnTo>
                      <a:lnTo>
                        <a:pt x="68" y="38"/>
                      </a:lnTo>
                      <a:lnTo>
                        <a:pt x="60" y="30"/>
                      </a:lnTo>
                      <a:lnTo>
                        <a:pt x="56" y="23"/>
                      </a:lnTo>
                      <a:lnTo>
                        <a:pt x="52" y="19"/>
                      </a:lnTo>
                      <a:lnTo>
                        <a:pt x="60" y="11"/>
                      </a:lnTo>
                      <a:lnTo>
                        <a:pt x="60" y="11"/>
                      </a:lnTo>
                      <a:close/>
                      <a:moveTo>
                        <a:pt x="37" y="19"/>
                      </a:moveTo>
                      <a:lnTo>
                        <a:pt x="49" y="15"/>
                      </a:lnTo>
                      <a:lnTo>
                        <a:pt x="56" y="23"/>
                      </a:lnTo>
                      <a:lnTo>
                        <a:pt x="64" y="42"/>
                      </a:lnTo>
                      <a:lnTo>
                        <a:pt x="41" y="45"/>
                      </a:lnTo>
                      <a:lnTo>
                        <a:pt x="34" y="38"/>
                      </a:lnTo>
                      <a:lnTo>
                        <a:pt x="34" y="34"/>
                      </a:lnTo>
                      <a:lnTo>
                        <a:pt x="26" y="26"/>
                      </a:lnTo>
                      <a:lnTo>
                        <a:pt x="37" y="19"/>
                      </a:lnTo>
                      <a:lnTo>
                        <a:pt x="37" y="19"/>
                      </a:lnTo>
                      <a:close/>
                      <a:moveTo>
                        <a:pt x="11" y="26"/>
                      </a:moveTo>
                      <a:lnTo>
                        <a:pt x="22" y="23"/>
                      </a:lnTo>
                      <a:lnTo>
                        <a:pt x="34" y="34"/>
                      </a:lnTo>
                      <a:lnTo>
                        <a:pt x="37" y="49"/>
                      </a:lnTo>
                      <a:lnTo>
                        <a:pt x="15" y="53"/>
                      </a:lnTo>
                      <a:lnTo>
                        <a:pt x="0" y="38"/>
                      </a:lnTo>
                      <a:lnTo>
                        <a:pt x="11" y="26"/>
                      </a:lnTo>
                      <a:lnTo>
                        <a:pt x="11" y="26"/>
                      </a:lnTo>
                      <a:close/>
                    </a:path>
                  </a:pathLst>
                </a:custGeom>
                <a:solidFill>
                  <a:srgbClr val="BFBFBF"/>
                </a:solidFill>
                <a:ln w="9525">
                  <a:noFill/>
                  <a:round/>
                  <a:headEnd/>
                  <a:tailEnd/>
                </a:ln>
              </p:spPr>
              <p:txBody>
                <a:bodyPr/>
                <a:lstStyle/>
                <a:p>
                  <a:endParaRPr lang="en-US"/>
                </a:p>
              </p:txBody>
            </p:sp>
            <p:sp>
              <p:nvSpPr>
                <p:cNvPr id="388751" name="Freeform 655"/>
                <p:cNvSpPr>
                  <a:spLocks noChangeAspect="1"/>
                </p:cNvSpPr>
                <p:nvPr/>
              </p:nvSpPr>
              <p:spPr bwMode="auto">
                <a:xfrm>
                  <a:off x="1297" y="3044"/>
                  <a:ext cx="34" cy="34"/>
                </a:xfrm>
                <a:custGeom>
                  <a:avLst/>
                  <a:gdLst/>
                  <a:ahLst/>
                  <a:cxnLst>
                    <a:cxn ang="0">
                      <a:pos x="7" y="4"/>
                    </a:cxn>
                    <a:cxn ang="0">
                      <a:pos x="19" y="0"/>
                    </a:cxn>
                    <a:cxn ang="0">
                      <a:pos x="26" y="7"/>
                    </a:cxn>
                    <a:cxn ang="0">
                      <a:pos x="34" y="26"/>
                    </a:cxn>
                    <a:cxn ang="0">
                      <a:pos x="11" y="34"/>
                    </a:cxn>
                    <a:cxn ang="0">
                      <a:pos x="4" y="23"/>
                    </a:cxn>
                    <a:cxn ang="0">
                      <a:pos x="4" y="19"/>
                    </a:cxn>
                    <a:cxn ang="0">
                      <a:pos x="0" y="11"/>
                    </a:cxn>
                    <a:cxn ang="0">
                      <a:pos x="7" y="4"/>
                    </a:cxn>
                  </a:cxnLst>
                  <a:rect l="0" t="0" r="r" b="b"/>
                  <a:pathLst>
                    <a:path w="34" h="34">
                      <a:moveTo>
                        <a:pt x="7" y="4"/>
                      </a:moveTo>
                      <a:lnTo>
                        <a:pt x="19" y="0"/>
                      </a:lnTo>
                      <a:lnTo>
                        <a:pt x="26" y="7"/>
                      </a:lnTo>
                      <a:lnTo>
                        <a:pt x="34" y="26"/>
                      </a:lnTo>
                      <a:lnTo>
                        <a:pt x="11" y="34"/>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8752" name="Freeform 656"/>
                <p:cNvSpPr>
                  <a:spLocks noChangeAspect="1"/>
                </p:cNvSpPr>
                <p:nvPr/>
              </p:nvSpPr>
              <p:spPr bwMode="auto">
                <a:xfrm>
                  <a:off x="1270" y="3051"/>
                  <a:ext cx="34" cy="31"/>
                </a:xfrm>
                <a:custGeom>
                  <a:avLst/>
                  <a:gdLst/>
                  <a:ahLst/>
                  <a:cxnLst>
                    <a:cxn ang="0">
                      <a:pos x="8" y="4"/>
                    </a:cxn>
                    <a:cxn ang="0">
                      <a:pos x="19" y="0"/>
                    </a:cxn>
                    <a:cxn ang="0">
                      <a:pos x="31" y="8"/>
                    </a:cxn>
                    <a:cxn ang="0">
                      <a:pos x="34" y="27"/>
                    </a:cxn>
                    <a:cxn ang="0">
                      <a:pos x="16" y="31"/>
                    </a:cxn>
                    <a:cxn ang="0">
                      <a:pos x="8" y="23"/>
                    </a:cxn>
                    <a:cxn ang="0">
                      <a:pos x="8" y="16"/>
                    </a:cxn>
                    <a:cxn ang="0">
                      <a:pos x="0" y="12"/>
                    </a:cxn>
                    <a:cxn ang="0">
                      <a:pos x="8" y="4"/>
                    </a:cxn>
                  </a:cxnLst>
                  <a:rect l="0" t="0" r="r" b="b"/>
                  <a:pathLst>
                    <a:path w="34" h="31">
                      <a:moveTo>
                        <a:pt x="8" y="4"/>
                      </a:moveTo>
                      <a:lnTo>
                        <a:pt x="19" y="0"/>
                      </a:lnTo>
                      <a:lnTo>
                        <a:pt x="31" y="8"/>
                      </a:lnTo>
                      <a:lnTo>
                        <a:pt x="34" y="27"/>
                      </a:lnTo>
                      <a:lnTo>
                        <a:pt x="16" y="31"/>
                      </a:lnTo>
                      <a:lnTo>
                        <a:pt x="8" y="23"/>
                      </a:lnTo>
                      <a:lnTo>
                        <a:pt x="8"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8753" name="Freeform 657"/>
                <p:cNvSpPr>
                  <a:spLocks noChangeAspect="1"/>
                </p:cNvSpPr>
                <p:nvPr/>
              </p:nvSpPr>
              <p:spPr bwMode="auto">
                <a:xfrm>
                  <a:off x="1248" y="3059"/>
                  <a:ext cx="34" cy="30"/>
                </a:xfrm>
                <a:custGeom>
                  <a:avLst/>
                  <a:gdLst/>
                  <a:ahLst/>
                  <a:cxnLst>
                    <a:cxn ang="0">
                      <a:pos x="7" y="4"/>
                    </a:cxn>
                    <a:cxn ang="0">
                      <a:pos x="19" y="0"/>
                    </a:cxn>
                    <a:cxn ang="0">
                      <a:pos x="30" y="8"/>
                    </a:cxn>
                    <a:cxn ang="0">
                      <a:pos x="34" y="27"/>
                    </a:cxn>
                    <a:cxn ang="0">
                      <a:pos x="11" y="30"/>
                    </a:cxn>
                    <a:cxn ang="0">
                      <a:pos x="4" y="23"/>
                    </a:cxn>
                    <a:cxn ang="0">
                      <a:pos x="4" y="19"/>
                    </a:cxn>
                    <a:cxn ang="0">
                      <a:pos x="0" y="11"/>
                    </a:cxn>
                    <a:cxn ang="0">
                      <a:pos x="7" y="4"/>
                    </a:cxn>
                  </a:cxnLst>
                  <a:rect l="0" t="0" r="r" b="b"/>
                  <a:pathLst>
                    <a:path w="34" h="30">
                      <a:moveTo>
                        <a:pt x="7" y="4"/>
                      </a:moveTo>
                      <a:lnTo>
                        <a:pt x="19" y="0"/>
                      </a:lnTo>
                      <a:lnTo>
                        <a:pt x="30" y="8"/>
                      </a:lnTo>
                      <a:lnTo>
                        <a:pt x="34" y="27"/>
                      </a:lnTo>
                      <a:lnTo>
                        <a:pt x="11" y="30"/>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8754" name="Freeform 658"/>
                <p:cNvSpPr>
                  <a:spLocks noChangeAspect="1"/>
                </p:cNvSpPr>
                <p:nvPr/>
              </p:nvSpPr>
              <p:spPr bwMode="auto">
                <a:xfrm>
                  <a:off x="1218" y="3067"/>
                  <a:ext cx="37" cy="30"/>
                </a:xfrm>
                <a:custGeom>
                  <a:avLst/>
                  <a:gdLst/>
                  <a:ahLst/>
                  <a:cxnLst>
                    <a:cxn ang="0">
                      <a:pos x="11" y="3"/>
                    </a:cxn>
                    <a:cxn ang="0">
                      <a:pos x="22" y="0"/>
                    </a:cxn>
                    <a:cxn ang="0">
                      <a:pos x="34" y="11"/>
                    </a:cxn>
                    <a:cxn ang="0">
                      <a:pos x="37" y="26"/>
                    </a:cxn>
                    <a:cxn ang="0">
                      <a:pos x="15" y="30"/>
                    </a:cxn>
                    <a:cxn ang="0">
                      <a:pos x="0" y="15"/>
                    </a:cxn>
                    <a:cxn ang="0">
                      <a:pos x="11" y="3"/>
                    </a:cxn>
                  </a:cxnLst>
                  <a:rect l="0" t="0" r="r" b="b"/>
                  <a:pathLst>
                    <a:path w="37" h="30">
                      <a:moveTo>
                        <a:pt x="11" y="3"/>
                      </a:moveTo>
                      <a:lnTo>
                        <a:pt x="22" y="0"/>
                      </a:lnTo>
                      <a:lnTo>
                        <a:pt x="34" y="11"/>
                      </a:lnTo>
                      <a:lnTo>
                        <a:pt x="37" y="26"/>
                      </a:lnTo>
                      <a:lnTo>
                        <a:pt x="15" y="30"/>
                      </a:lnTo>
                      <a:lnTo>
                        <a:pt x="0" y="15"/>
                      </a:lnTo>
                      <a:lnTo>
                        <a:pt x="11" y="3"/>
                      </a:lnTo>
                    </a:path>
                  </a:pathLst>
                </a:custGeom>
                <a:noFill/>
                <a:ln w="6350">
                  <a:solidFill>
                    <a:srgbClr val="000000"/>
                  </a:solidFill>
                  <a:prstDash val="solid"/>
                  <a:round/>
                  <a:headEnd/>
                  <a:tailEnd/>
                </a:ln>
              </p:spPr>
              <p:txBody>
                <a:bodyPr/>
                <a:lstStyle/>
                <a:p>
                  <a:endParaRPr lang="en-US"/>
                </a:p>
              </p:txBody>
            </p:sp>
            <p:sp>
              <p:nvSpPr>
                <p:cNvPr id="388755" name="Freeform 659"/>
                <p:cNvSpPr>
                  <a:spLocks noChangeAspect="1" noEditPoints="1"/>
                </p:cNvSpPr>
                <p:nvPr/>
              </p:nvSpPr>
              <p:spPr bwMode="auto">
                <a:xfrm>
                  <a:off x="1222" y="3048"/>
                  <a:ext cx="90" cy="49"/>
                </a:xfrm>
                <a:custGeom>
                  <a:avLst/>
                  <a:gdLst/>
                  <a:ahLst/>
                  <a:cxnLst>
                    <a:cxn ang="0">
                      <a:pos x="90" y="11"/>
                    </a:cxn>
                    <a:cxn ang="0">
                      <a:pos x="86" y="26"/>
                    </a:cxn>
                    <a:cxn ang="0">
                      <a:pos x="82" y="19"/>
                    </a:cxn>
                    <a:cxn ang="0">
                      <a:pos x="79" y="15"/>
                    </a:cxn>
                    <a:cxn ang="0">
                      <a:pos x="75" y="7"/>
                    </a:cxn>
                    <a:cxn ang="0">
                      <a:pos x="82" y="0"/>
                    </a:cxn>
                    <a:cxn ang="0">
                      <a:pos x="90" y="11"/>
                    </a:cxn>
                    <a:cxn ang="0">
                      <a:pos x="90" y="11"/>
                    </a:cxn>
                    <a:cxn ang="0">
                      <a:pos x="67" y="19"/>
                    </a:cxn>
                    <a:cxn ang="0">
                      <a:pos x="64" y="34"/>
                    </a:cxn>
                    <a:cxn ang="0">
                      <a:pos x="56" y="26"/>
                    </a:cxn>
                    <a:cxn ang="0">
                      <a:pos x="56" y="19"/>
                    </a:cxn>
                    <a:cxn ang="0">
                      <a:pos x="52" y="19"/>
                    </a:cxn>
                    <a:cxn ang="0">
                      <a:pos x="56" y="7"/>
                    </a:cxn>
                    <a:cxn ang="0">
                      <a:pos x="67" y="19"/>
                    </a:cxn>
                    <a:cxn ang="0">
                      <a:pos x="67" y="19"/>
                    </a:cxn>
                    <a:cxn ang="0">
                      <a:pos x="41" y="26"/>
                    </a:cxn>
                    <a:cxn ang="0">
                      <a:pos x="37" y="41"/>
                    </a:cxn>
                    <a:cxn ang="0">
                      <a:pos x="30" y="34"/>
                    </a:cxn>
                    <a:cxn ang="0">
                      <a:pos x="30" y="30"/>
                    </a:cxn>
                    <a:cxn ang="0">
                      <a:pos x="26" y="26"/>
                    </a:cxn>
                    <a:cxn ang="0">
                      <a:pos x="33" y="15"/>
                    </a:cxn>
                    <a:cxn ang="0">
                      <a:pos x="41" y="26"/>
                    </a:cxn>
                    <a:cxn ang="0">
                      <a:pos x="41" y="26"/>
                    </a:cxn>
                    <a:cxn ang="0">
                      <a:pos x="15" y="34"/>
                    </a:cxn>
                    <a:cxn ang="0">
                      <a:pos x="15" y="49"/>
                    </a:cxn>
                    <a:cxn ang="0">
                      <a:pos x="0" y="34"/>
                    </a:cxn>
                    <a:cxn ang="0">
                      <a:pos x="7" y="22"/>
                    </a:cxn>
                    <a:cxn ang="0">
                      <a:pos x="15" y="34"/>
                    </a:cxn>
                    <a:cxn ang="0">
                      <a:pos x="15" y="34"/>
                    </a:cxn>
                  </a:cxnLst>
                  <a:rect l="0" t="0" r="r" b="b"/>
                  <a:pathLst>
                    <a:path w="90" h="49">
                      <a:moveTo>
                        <a:pt x="90" y="11"/>
                      </a:moveTo>
                      <a:lnTo>
                        <a:pt x="86" y="26"/>
                      </a:lnTo>
                      <a:lnTo>
                        <a:pt x="82" y="19"/>
                      </a:lnTo>
                      <a:lnTo>
                        <a:pt x="79" y="15"/>
                      </a:lnTo>
                      <a:lnTo>
                        <a:pt x="75" y="7"/>
                      </a:lnTo>
                      <a:lnTo>
                        <a:pt x="82" y="0"/>
                      </a:lnTo>
                      <a:lnTo>
                        <a:pt x="90" y="11"/>
                      </a:lnTo>
                      <a:lnTo>
                        <a:pt x="90" y="11"/>
                      </a:lnTo>
                      <a:close/>
                      <a:moveTo>
                        <a:pt x="67" y="19"/>
                      </a:moveTo>
                      <a:lnTo>
                        <a:pt x="64" y="34"/>
                      </a:lnTo>
                      <a:lnTo>
                        <a:pt x="56" y="26"/>
                      </a:lnTo>
                      <a:lnTo>
                        <a:pt x="56" y="19"/>
                      </a:lnTo>
                      <a:lnTo>
                        <a:pt x="52" y="19"/>
                      </a:lnTo>
                      <a:lnTo>
                        <a:pt x="56" y="7"/>
                      </a:lnTo>
                      <a:lnTo>
                        <a:pt x="67" y="19"/>
                      </a:lnTo>
                      <a:lnTo>
                        <a:pt x="67" y="19"/>
                      </a:lnTo>
                      <a:close/>
                      <a:moveTo>
                        <a:pt x="41" y="26"/>
                      </a:moveTo>
                      <a:lnTo>
                        <a:pt x="37" y="41"/>
                      </a:lnTo>
                      <a:lnTo>
                        <a:pt x="30" y="34"/>
                      </a:lnTo>
                      <a:lnTo>
                        <a:pt x="30" y="30"/>
                      </a:lnTo>
                      <a:lnTo>
                        <a:pt x="26" y="26"/>
                      </a:lnTo>
                      <a:lnTo>
                        <a:pt x="33" y="15"/>
                      </a:lnTo>
                      <a:lnTo>
                        <a:pt x="41" y="26"/>
                      </a:lnTo>
                      <a:lnTo>
                        <a:pt x="41" y="26"/>
                      </a:lnTo>
                      <a:close/>
                      <a:moveTo>
                        <a:pt x="15" y="34"/>
                      </a:moveTo>
                      <a:lnTo>
                        <a:pt x="15" y="49"/>
                      </a:lnTo>
                      <a:lnTo>
                        <a:pt x="0" y="34"/>
                      </a:lnTo>
                      <a:lnTo>
                        <a:pt x="7" y="22"/>
                      </a:lnTo>
                      <a:lnTo>
                        <a:pt x="15" y="34"/>
                      </a:lnTo>
                      <a:lnTo>
                        <a:pt x="15" y="34"/>
                      </a:lnTo>
                      <a:close/>
                    </a:path>
                  </a:pathLst>
                </a:custGeom>
                <a:solidFill>
                  <a:srgbClr val="606060"/>
                </a:solidFill>
                <a:ln w="9525">
                  <a:noFill/>
                  <a:round/>
                  <a:headEnd/>
                  <a:tailEnd/>
                </a:ln>
              </p:spPr>
              <p:txBody>
                <a:bodyPr/>
                <a:lstStyle/>
                <a:p>
                  <a:endParaRPr lang="en-US"/>
                </a:p>
              </p:txBody>
            </p:sp>
            <p:sp>
              <p:nvSpPr>
                <p:cNvPr id="388756" name="Freeform 660"/>
                <p:cNvSpPr>
                  <a:spLocks noChangeAspect="1" noEditPoints="1"/>
                </p:cNvSpPr>
                <p:nvPr/>
              </p:nvSpPr>
              <p:spPr bwMode="auto">
                <a:xfrm>
                  <a:off x="1229" y="3044"/>
                  <a:ext cx="98" cy="34"/>
                </a:xfrm>
                <a:custGeom>
                  <a:avLst/>
                  <a:gdLst/>
                  <a:ahLst/>
                  <a:cxnLst>
                    <a:cxn ang="0">
                      <a:pos x="75" y="4"/>
                    </a:cxn>
                    <a:cxn ang="0">
                      <a:pos x="83" y="11"/>
                    </a:cxn>
                    <a:cxn ang="0">
                      <a:pos x="98" y="11"/>
                    </a:cxn>
                    <a:cxn ang="0">
                      <a:pos x="87" y="0"/>
                    </a:cxn>
                    <a:cxn ang="0">
                      <a:pos x="75" y="4"/>
                    </a:cxn>
                    <a:cxn ang="0">
                      <a:pos x="75" y="4"/>
                    </a:cxn>
                    <a:cxn ang="0">
                      <a:pos x="53" y="11"/>
                    </a:cxn>
                    <a:cxn ang="0">
                      <a:pos x="60" y="23"/>
                    </a:cxn>
                    <a:cxn ang="0">
                      <a:pos x="72" y="19"/>
                    </a:cxn>
                    <a:cxn ang="0">
                      <a:pos x="60" y="7"/>
                    </a:cxn>
                    <a:cxn ang="0">
                      <a:pos x="53" y="11"/>
                    </a:cxn>
                    <a:cxn ang="0">
                      <a:pos x="53" y="11"/>
                    </a:cxn>
                    <a:cxn ang="0">
                      <a:pos x="26" y="19"/>
                    </a:cxn>
                    <a:cxn ang="0">
                      <a:pos x="34" y="30"/>
                    </a:cxn>
                    <a:cxn ang="0">
                      <a:pos x="45" y="26"/>
                    </a:cxn>
                    <a:cxn ang="0">
                      <a:pos x="38" y="15"/>
                    </a:cxn>
                    <a:cxn ang="0">
                      <a:pos x="26" y="19"/>
                    </a:cxn>
                    <a:cxn ang="0">
                      <a:pos x="26" y="19"/>
                    </a:cxn>
                    <a:cxn ang="0">
                      <a:pos x="0" y="26"/>
                    </a:cxn>
                    <a:cxn ang="0">
                      <a:pos x="11" y="34"/>
                    </a:cxn>
                    <a:cxn ang="0">
                      <a:pos x="23" y="34"/>
                    </a:cxn>
                    <a:cxn ang="0">
                      <a:pos x="11" y="23"/>
                    </a:cxn>
                    <a:cxn ang="0">
                      <a:pos x="0" y="26"/>
                    </a:cxn>
                    <a:cxn ang="0">
                      <a:pos x="0" y="26"/>
                    </a:cxn>
                  </a:cxnLst>
                  <a:rect l="0" t="0" r="r" b="b"/>
                  <a:pathLst>
                    <a:path w="98" h="34">
                      <a:moveTo>
                        <a:pt x="75" y="4"/>
                      </a:moveTo>
                      <a:lnTo>
                        <a:pt x="83" y="11"/>
                      </a:lnTo>
                      <a:lnTo>
                        <a:pt x="98" y="11"/>
                      </a:lnTo>
                      <a:lnTo>
                        <a:pt x="87" y="0"/>
                      </a:lnTo>
                      <a:lnTo>
                        <a:pt x="75" y="4"/>
                      </a:lnTo>
                      <a:lnTo>
                        <a:pt x="75" y="4"/>
                      </a:lnTo>
                      <a:close/>
                      <a:moveTo>
                        <a:pt x="53" y="11"/>
                      </a:moveTo>
                      <a:lnTo>
                        <a:pt x="60" y="23"/>
                      </a:lnTo>
                      <a:lnTo>
                        <a:pt x="72" y="19"/>
                      </a:lnTo>
                      <a:lnTo>
                        <a:pt x="60" y="7"/>
                      </a:lnTo>
                      <a:lnTo>
                        <a:pt x="53" y="11"/>
                      </a:lnTo>
                      <a:lnTo>
                        <a:pt x="53" y="11"/>
                      </a:lnTo>
                      <a:close/>
                      <a:moveTo>
                        <a:pt x="26" y="19"/>
                      </a:moveTo>
                      <a:lnTo>
                        <a:pt x="34" y="30"/>
                      </a:lnTo>
                      <a:lnTo>
                        <a:pt x="45" y="26"/>
                      </a:lnTo>
                      <a:lnTo>
                        <a:pt x="38" y="15"/>
                      </a:lnTo>
                      <a:lnTo>
                        <a:pt x="26" y="19"/>
                      </a:lnTo>
                      <a:lnTo>
                        <a:pt x="26" y="19"/>
                      </a:lnTo>
                      <a:close/>
                      <a:moveTo>
                        <a:pt x="0" y="26"/>
                      </a:moveTo>
                      <a:lnTo>
                        <a:pt x="11" y="34"/>
                      </a:lnTo>
                      <a:lnTo>
                        <a:pt x="23" y="34"/>
                      </a:lnTo>
                      <a:lnTo>
                        <a:pt x="11" y="23"/>
                      </a:lnTo>
                      <a:lnTo>
                        <a:pt x="0" y="26"/>
                      </a:lnTo>
                      <a:lnTo>
                        <a:pt x="0" y="26"/>
                      </a:lnTo>
                      <a:close/>
                    </a:path>
                  </a:pathLst>
                </a:custGeom>
                <a:solidFill>
                  <a:srgbClr val="E5E5E5"/>
                </a:solidFill>
                <a:ln w="9525">
                  <a:noFill/>
                  <a:round/>
                  <a:headEnd/>
                  <a:tailEnd/>
                </a:ln>
              </p:spPr>
              <p:txBody>
                <a:bodyPr/>
                <a:lstStyle/>
                <a:p>
                  <a:endParaRPr lang="en-US"/>
                </a:p>
              </p:txBody>
            </p:sp>
            <p:sp>
              <p:nvSpPr>
                <p:cNvPr id="388757" name="Freeform 661"/>
                <p:cNvSpPr>
                  <a:spLocks noChangeAspect="1" noEditPoints="1"/>
                </p:cNvSpPr>
                <p:nvPr/>
              </p:nvSpPr>
              <p:spPr bwMode="auto">
                <a:xfrm>
                  <a:off x="1327" y="3010"/>
                  <a:ext cx="109" cy="57"/>
                </a:xfrm>
                <a:custGeom>
                  <a:avLst/>
                  <a:gdLst/>
                  <a:ahLst/>
                  <a:cxnLst>
                    <a:cxn ang="0">
                      <a:pos x="83" y="3"/>
                    </a:cxn>
                    <a:cxn ang="0">
                      <a:pos x="94" y="0"/>
                    </a:cxn>
                    <a:cxn ang="0">
                      <a:pos x="105" y="11"/>
                    </a:cxn>
                    <a:cxn ang="0">
                      <a:pos x="109" y="26"/>
                    </a:cxn>
                    <a:cxn ang="0">
                      <a:pos x="90" y="34"/>
                    </a:cxn>
                    <a:cxn ang="0">
                      <a:pos x="83" y="26"/>
                    </a:cxn>
                    <a:cxn ang="0">
                      <a:pos x="79" y="19"/>
                    </a:cxn>
                    <a:cxn ang="0">
                      <a:pos x="75" y="15"/>
                    </a:cxn>
                    <a:cxn ang="0">
                      <a:pos x="83" y="3"/>
                    </a:cxn>
                    <a:cxn ang="0">
                      <a:pos x="83" y="3"/>
                    </a:cxn>
                    <a:cxn ang="0">
                      <a:pos x="56" y="11"/>
                    </a:cxn>
                    <a:cxn ang="0">
                      <a:pos x="71" y="11"/>
                    </a:cxn>
                    <a:cxn ang="0">
                      <a:pos x="79" y="19"/>
                    </a:cxn>
                    <a:cxn ang="0">
                      <a:pos x="87" y="34"/>
                    </a:cxn>
                    <a:cxn ang="0">
                      <a:pos x="64" y="41"/>
                    </a:cxn>
                    <a:cxn ang="0">
                      <a:pos x="56" y="34"/>
                    </a:cxn>
                    <a:cxn ang="0">
                      <a:pos x="56" y="26"/>
                    </a:cxn>
                    <a:cxn ang="0">
                      <a:pos x="49" y="22"/>
                    </a:cxn>
                    <a:cxn ang="0">
                      <a:pos x="56" y="11"/>
                    </a:cxn>
                    <a:cxn ang="0">
                      <a:pos x="56" y="11"/>
                    </a:cxn>
                    <a:cxn ang="0">
                      <a:pos x="34" y="19"/>
                    </a:cxn>
                    <a:cxn ang="0">
                      <a:pos x="45" y="15"/>
                    </a:cxn>
                    <a:cxn ang="0">
                      <a:pos x="56" y="26"/>
                    </a:cxn>
                    <a:cxn ang="0">
                      <a:pos x="60" y="41"/>
                    </a:cxn>
                    <a:cxn ang="0">
                      <a:pos x="38" y="49"/>
                    </a:cxn>
                    <a:cxn ang="0">
                      <a:pos x="30" y="41"/>
                    </a:cxn>
                    <a:cxn ang="0">
                      <a:pos x="30" y="34"/>
                    </a:cxn>
                    <a:cxn ang="0">
                      <a:pos x="26" y="30"/>
                    </a:cxn>
                    <a:cxn ang="0">
                      <a:pos x="34" y="19"/>
                    </a:cxn>
                    <a:cxn ang="0">
                      <a:pos x="34" y="19"/>
                    </a:cxn>
                    <a:cxn ang="0">
                      <a:pos x="7" y="26"/>
                    </a:cxn>
                    <a:cxn ang="0">
                      <a:pos x="19" y="22"/>
                    </a:cxn>
                    <a:cxn ang="0">
                      <a:pos x="30" y="34"/>
                    </a:cxn>
                    <a:cxn ang="0">
                      <a:pos x="34" y="49"/>
                    </a:cxn>
                    <a:cxn ang="0">
                      <a:pos x="15" y="57"/>
                    </a:cxn>
                    <a:cxn ang="0">
                      <a:pos x="0" y="38"/>
                    </a:cxn>
                    <a:cxn ang="0">
                      <a:pos x="7" y="26"/>
                    </a:cxn>
                    <a:cxn ang="0">
                      <a:pos x="7" y="26"/>
                    </a:cxn>
                  </a:cxnLst>
                  <a:rect l="0" t="0" r="r" b="b"/>
                  <a:pathLst>
                    <a:path w="109" h="57">
                      <a:moveTo>
                        <a:pt x="83" y="3"/>
                      </a:moveTo>
                      <a:lnTo>
                        <a:pt x="94" y="0"/>
                      </a:lnTo>
                      <a:lnTo>
                        <a:pt x="105" y="11"/>
                      </a:lnTo>
                      <a:lnTo>
                        <a:pt x="109" y="26"/>
                      </a:lnTo>
                      <a:lnTo>
                        <a:pt x="90" y="34"/>
                      </a:lnTo>
                      <a:lnTo>
                        <a:pt x="83" y="26"/>
                      </a:lnTo>
                      <a:lnTo>
                        <a:pt x="79" y="19"/>
                      </a:lnTo>
                      <a:lnTo>
                        <a:pt x="75" y="15"/>
                      </a:lnTo>
                      <a:lnTo>
                        <a:pt x="83" y="3"/>
                      </a:lnTo>
                      <a:lnTo>
                        <a:pt x="83" y="3"/>
                      </a:lnTo>
                      <a:close/>
                      <a:moveTo>
                        <a:pt x="56" y="11"/>
                      </a:moveTo>
                      <a:lnTo>
                        <a:pt x="71" y="11"/>
                      </a:lnTo>
                      <a:lnTo>
                        <a:pt x="79" y="19"/>
                      </a:lnTo>
                      <a:lnTo>
                        <a:pt x="87" y="34"/>
                      </a:lnTo>
                      <a:lnTo>
                        <a:pt x="64" y="41"/>
                      </a:lnTo>
                      <a:lnTo>
                        <a:pt x="56" y="34"/>
                      </a:lnTo>
                      <a:lnTo>
                        <a:pt x="56" y="26"/>
                      </a:lnTo>
                      <a:lnTo>
                        <a:pt x="49" y="22"/>
                      </a:lnTo>
                      <a:lnTo>
                        <a:pt x="56" y="11"/>
                      </a:lnTo>
                      <a:lnTo>
                        <a:pt x="56" y="11"/>
                      </a:lnTo>
                      <a:close/>
                      <a:moveTo>
                        <a:pt x="34" y="19"/>
                      </a:moveTo>
                      <a:lnTo>
                        <a:pt x="45" y="15"/>
                      </a:lnTo>
                      <a:lnTo>
                        <a:pt x="56" y="26"/>
                      </a:lnTo>
                      <a:lnTo>
                        <a:pt x="60" y="41"/>
                      </a:lnTo>
                      <a:lnTo>
                        <a:pt x="38" y="49"/>
                      </a:lnTo>
                      <a:lnTo>
                        <a:pt x="30" y="41"/>
                      </a:lnTo>
                      <a:lnTo>
                        <a:pt x="30" y="34"/>
                      </a:lnTo>
                      <a:lnTo>
                        <a:pt x="26" y="30"/>
                      </a:lnTo>
                      <a:lnTo>
                        <a:pt x="34" y="19"/>
                      </a:lnTo>
                      <a:lnTo>
                        <a:pt x="34" y="19"/>
                      </a:lnTo>
                      <a:close/>
                      <a:moveTo>
                        <a:pt x="7" y="26"/>
                      </a:moveTo>
                      <a:lnTo>
                        <a:pt x="19" y="22"/>
                      </a:lnTo>
                      <a:lnTo>
                        <a:pt x="30" y="34"/>
                      </a:lnTo>
                      <a:lnTo>
                        <a:pt x="34" y="49"/>
                      </a:lnTo>
                      <a:lnTo>
                        <a:pt x="15" y="57"/>
                      </a:lnTo>
                      <a:lnTo>
                        <a:pt x="0" y="38"/>
                      </a:lnTo>
                      <a:lnTo>
                        <a:pt x="7" y="26"/>
                      </a:lnTo>
                      <a:lnTo>
                        <a:pt x="7" y="26"/>
                      </a:lnTo>
                      <a:close/>
                    </a:path>
                  </a:pathLst>
                </a:custGeom>
                <a:solidFill>
                  <a:srgbClr val="F4F4D1"/>
                </a:solidFill>
                <a:ln w="9525">
                  <a:noFill/>
                  <a:round/>
                  <a:headEnd/>
                  <a:tailEnd/>
                </a:ln>
              </p:spPr>
              <p:txBody>
                <a:bodyPr/>
                <a:lstStyle/>
                <a:p>
                  <a:endParaRPr lang="en-US"/>
                </a:p>
              </p:txBody>
            </p:sp>
            <p:sp>
              <p:nvSpPr>
                <p:cNvPr id="388758" name="Freeform 662"/>
                <p:cNvSpPr>
                  <a:spLocks noChangeAspect="1"/>
                </p:cNvSpPr>
                <p:nvPr/>
              </p:nvSpPr>
              <p:spPr bwMode="auto">
                <a:xfrm>
                  <a:off x="1402" y="3010"/>
                  <a:ext cx="34" cy="34"/>
                </a:xfrm>
                <a:custGeom>
                  <a:avLst/>
                  <a:gdLst/>
                  <a:ahLst/>
                  <a:cxnLst>
                    <a:cxn ang="0">
                      <a:pos x="8" y="3"/>
                    </a:cxn>
                    <a:cxn ang="0">
                      <a:pos x="19" y="0"/>
                    </a:cxn>
                    <a:cxn ang="0">
                      <a:pos x="30" y="11"/>
                    </a:cxn>
                    <a:cxn ang="0">
                      <a:pos x="34" y="26"/>
                    </a:cxn>
                    <a:cxn ang="0">
                      <a:pos x="15" y="34"/>
                    </a:cxn>
                    <a:cxn ang="0">
                      <a:pos x="8" y="26"/>
                    </a:cxn>
                    <a:cxn ang="0">
                      <a:pos x="4" y="19"/>
                    </a:cxn>
                    <a:cxn ang="0">
                      <a:pos x="0" y="15"/>
                    </a:cxn>
                    <a:cxn ang="0">
                      <a:pos x="8" y="3"/>
                    </a:cxn>
                  </a:cxnLst>
                  <a:rect l="0" t="0" r="r" b="b"/>
                  <a:pathLst>
                    <a:path w="34" h="34">
                      <a:moveTo>
                        <a:pt x="8" y="3"/>
                      </a:moveTo>
                      <a:lnTo>
                        <a:pt x="19" y="0"/>
                      </a:lnTo>
                      <a:lnTo>
                        <a:pt x="30" y="11"/>
                      </a:lnTo>
                      <a:lnTo>
                        <a:pt x="34" y="26"/>
                      </a:lnTo>
                      <a:lnTo>
                        <a:pt x="15" y="34"/>
                      </a:lnTo>
                      <a:lnTo>
                        <a:pt x="8" y="26"/>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88759" name="Freeform 663"/>
                <p:cNvSpPr>
                  <a:spLocks noChangeAspect="1"/>
                </p:cNvSpPr>
                <p:nvPr/>
              </p:nvSpPr>
              <p:spPr bwMode="auto">
                <a:xfrm>
                  <a:off x="1376" y="3021"/>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88760" name="Freeform 664"/>
                <p:cNvSpPr>
                  <a:spLocks noChangeAspect="1"/>
                </p:cNvSpPr>
                <p:nvPr/>
              </p:nvSpPr>
              <p:spPr bwMode="auto">
                <a:xfrm>
                  <a:off x="1353" y="3029"/>
                  <a:ext cx="34" cy="30"/>
                </a:xfrm>
                <a:custGeom>
                  <a:avLst/>
                  <a:gdLst/>
                  <a:ahLst/>
                  <a:cxnLst>
                    <a:cxn ang="0">
                      <a:pos x="8" y="3"/>
                    </a:cxn>
                    <a:cxn ang="0">
                      <a:pos x="19" y="0"/>
                    </a:cxn>
                    <a:cxn ang="0">
                      <a:pos x="30" y="7"/>
                    </a:cxn>
                    <a:cxn ang="0">
                      <a:pos x="34" y="22"/>
                    </a:cxn>
                    <a:cxn ang="0">
                      <a:pos x="12" y="30"/>
                    </a:cxn>
                    <a:cxn ang="0">
                      <a:pos x="4" y="22"/>
                    </a:cxn>
                    <a:cxn ang="0">
                      <a:pos x="4" y="15"/>
                    </a:cxn>
                    <a:cxn ang="0">
                      <a:pos x="0" y="11"/>
                    </a:cxn>
                    <a:cxn ang="0">
                      <a:pos x="8" y="3"/>
                    </a:cxn>
                  </a:cxnLst>
                  <a:rect l="0" t="0" r="r" b="b"/>
                  <a:pathLst>
                    <a:path w="34" h="30">
                      <a:moveTo>
                        <a:pt x="8" y="3"/>
                      </a:moveTo>
                      <a:lnTo>
                        <a:pt x="19" y="0"/>
                      </a:lnTo>
                      <a:lnTo>
                        <a:pt x="30" y="7"/>
                      </a:lnTo>
                      <a:lnTo>
                        <a:pt x="34" y="22"/>
                      </a:lnTo>
                      <a:lnTo>
                        <a:pt x="12"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88761" name="Freeform 665"/>
                <p:cNvSpPr>
                  <a:spLocks noChangeAspect="1"/>
                </p:cNvSpPr>
                <p:nvPr/>
              </p:nvSpPr>
              <p:spPr bwMode="auto">
                <a:xfrm>
                  <a:off x="1327" y="3036"/>
                  <a:ext cx="34" cy="31"/>
                </a:xfrm>
                <a:custGeom>
                  <a:avLst/>
                  <a:gdLst/>
                  <a:ahLst/>
                  <a:cxnLst>
                    <a:cxn ang="0">
                      <a:pos x="7" y="4"/>
                    </a:cxn>
                    <a:cxn ang="0">
                      <a:pos x="19" y="0"/>
                    </a:cxn>
                    <a:cxn ang="0">
                      <a:pos x="30" y="8"/>
                    </a:cxn>
                    <a:cxn ang="0">
                      <a:pos x="34" y="23"/>
                    </a:cxn>
                    <a:cxn ang="0">
                      <a:pos x="15" y="31"/>
                    </a:cxn>
                    <a:cxn ang="0">
                      <a:pos x="0" y="15"/>
                    </a:cxn>
                    <a:cxn ang="0">
                      <a:pos x="7" y="4"/>
                    </a:cxn>
                  </a:cxnLst>
                  <a:rect l="0" t="0" r="r" b="b"/>
                  <a:pathLst>
                    <a:path w="34" h="31">
                      <a:moveTo>
                        <a:pt x="7" y="4"/>
                      </a:moveTo>
                      <a:lnTo>
                        <a:pt x="19" y="0"/>
                      </a:lnTo>
                      <a:lnTo>
                        <a:pt x="30" y="8"/>
                      </a:lnTo>
                      <a:lnTo>
                        <a:pt x="34" y="23"/>
                      </a:lnTo>
                      <a:lnTo>
                        <a:pt x="15" y="31"/>
                      </a:lnTo>
                      <a:lnTo>
                        <a:pt x="0" y="15"/>
                      </a:lnTo>
                      <a:lnTo>
                        <a:pt x="7" y="4"/>
                      </a:lnTo>
                    </a:path>
                  </a:pathLst>
                </a:custGeom>
                <a:noFill/>
                <a:ln w="6350">
                  <a:solidFill>
                    <a:srgbClr val="000000"/>
                  </a:solidFill>
                  <a:prstDash val="solid"/>
                  <a:round/>
                  <a:headEnd/>
                  <a:tailEnd/>
                </a:ln>
              </p:spPr>
              <p:txBody>
                <a:bodyPr/>
                <a:lstStyle/>
                <a:p>
                  <a:endParaRPr lang="en-US"/>
                </a:p>
              </p:txBody>
            </p:sp>
            <p:sp>
              <p:nvSpPr>
                <p:cNvPr id="388762" name="Freeform 666"/>
                <p:cNvSpPr>
                  <a:spLocks noChangeAspect="1" noEditPoints="1"/>
                </p:cNvSpPr>
                <p:nvPr/>
              </p:nvSpPr>
              <p:spPr bwMode="auto">
                <a:xfrm>
                  <a:off x="1327" y="3013"/>
                  <a:ext cx="94" cy="54"/>
                </a:xfrm>
                <a:custGeom>
                  <a:avLst/>
                  <a:gdLst/>
                  <a:ahLst/>
                  <a:cxnLst>
                    <a:cxn ang="0">
                      <a:pos x="94" y="12"/>
                    </a:cxn>
                    <a:cxn ang="0">
                      <a:pos x="90" y="31"/>
                    </a:cxn>
                    <a:cxn ang="0">
                      <a:pos x="83" y="23"/>
                    </a:cxn>
                    <a:cxn ang="0">
                      <a:pos x="79" y="16"/>
                    </a:cxn>
                    <a:cxn ang="0">
                      <a:pos x="75" y="12"/>
                    </a:cxn>
                    <a:cxn ang="0">
                      <a:pos x="83" y="0"/>
                    </a:cxn>
                    <a:cxn ang="0">
                      <a:pos x="94" y="12"/>
                    </a:cxn>
                    <a:cxn ang="0">
                      <a:pos x="94" y="12"/>
                    </a:cxn>
                    <a:cxn ang="0">
                      <a:pos x="68" y="19"/>
                    </a:cxn>
                    <a:cxn ang="0">
                      <a:pos x="64" y="38"/>
                    </a:cxn>
                    <a:cxn ang="0">
                      <a:pos x="56" y="31"/>
                    </a:cxn>
                    <a:cxn ang="0">
                      <a:pos x="56" y="23"/>
                    </a:cxn>
                    <a:cxn ang="0">
                      <a:pos x="53" y="19"/>
                    </a:cxn>
                    <a:cxn ang="0">
                      <a:pos x="60" y="8"/>
                    </a:cxn>
                    <a:cxn ang="0">
                      <a:pos x="68" y="19"/>
                    </a:cxn>
                    <a:cxn ang="0">
                      <a:pos x="68" y="19"/>
                    </a:cxn>
                    <a:cxn ang="0">
                      <a:pos x="41" y="27"/>
                    </a:cxn>
                    <a:cxn ang="0">
                      <a:pos x="38" y="46"/>
                    </a:cxn>
                    <a:cxn ang="0">
                      <a:pos x="30" y="35"/>
                    </a:cxn>
                    <a:cxn ang="0">
                      <a:pos x="30" y="31"/>
                    </a:cxn>
                    <a:cxn ang="0">
                      <a:pos x="26" y="27"/>
                    </a:cxn>
                    <a:cxn ang="0">
                      <a:pos x="34" y="16"/>
                    </a:cxn>
                    <a:cxn ang="0">
                      <a:pos x="41" y="27"/>
                    </a:cxn>
                    <a:cxn ang="0">
                      <a:pos x="41" y="27"/>
                    </a:cxn>
                    <a:cxn ang="0">
                      <a:pos x="15" y="35"/>
                    </a:cxn>
                    <a:cxn ang="0">
                      <a:pos x="15" y="54"/>
                    </a:cxn>
                    <a:cxn ang="0">
                      <a:pos x="0" y="35"/>
                    </a:cxn>
                    <a:cxn ang="0">
                      <a:pos x="7" y="23"/>
                    </a:cxn>
                    <a:cxn ang="0">
                      <a:pos x="15" y="35"/>
                    </a:cxn>
                    <a:cxn ang="0">
                      <a:pos x="15" y="35"/>
                    </a:cxn>
                  </a:cxnLst>
                  <a:rect l="0" t="0" r="r" b="b"/>
                  <a:pathLst>
                    <a:path w="94" h="54">
                      <a:moveTo>
                        <a:pt x="94" y="12"/>
                      </a:moveTo>
                      <a:lnTo>
                        <a:pt x="90" y="31"/>
                      </a:lnTo>
                      <a:lnTo>
                        <a:pt x="83" y="23"/>
                      </a:lnTo>
                      <a:lnTo>
                        <a:pt x="79" y="16"/>
                      </a:lnTo>
                      <a:lnTo>
                        <a:pt x="75" y="12"/>
                      </a:lnTo>
                      <a:lnTo>
                        <a:pt x="83" y="0"/>
                      </a:lnTo>
                      <a:lnTo>
                        <a:pt x="94" y="12"/>
                      </a:lnTo>
                      <a:lnTo>
                        <a:pt x="94" y="12"/>
                      </a:lnTo>
                      <a:close/>
                      <a:moveTo>
                        <a:pt x="68" y="19"/>
                      </a:moveTo>
                      <a:lnTo>
                        <a:pt x="64" y="38"/>
                      </a:lnTo>
                      <a:lnTo>
                        <a:pt x="56" y="31"/>
                      </a:lnTo>
                      <a:lnTo>
                        <a:pt x="56" y="23"/>
                      </a:lnTo>
                      <a:lnTo>
                        <a:pt x="53" y="19"/>
                      </a:lnTo>
                      <a:lnTo>
                        <a:pt x="60" y="8"/>
                      </a:lnTo>
                      <a:lnTo>
                        <a:pt x="68" y="19"/>
                      </a:lnTo>
                      <a:lnTo>
                        <a:pt x="68" y="19"/>
                      </a:lnTo>
                      <a:close/>
                      <a:moveTo>
                        <a:pt x="41" y="27"/>
                      </a:moveTo>
                      <a:lnTo>
                        <a:pt x="38" y="46"/>
                      </a:lnTo>
                      <a:lnTo>
                        <a:pt x="30" y="35"/>
                      </a:lnTo>
                      <a:lnTo>
                        <a:pt x="30" y="31"/>
                      </a:lnTo>
                      <a:lnTo>
                        <a:pt x="26" y="27"/>
                      </a:lnTo>
                      <a:lnTo>
                        <a:pt x="34" y="16"/>
                      </a:lnTo>
                      <a:lnTo>
                        <a:pt x="41" y="27"/>
                      </a:lnTo>
                      <a:lnTo>
                        <a:pt x="41" y="27"/>
                      </a:lnTo>
                      <a:close/>
                      <a:moveTo>
                        <a:pt x="15" y="35"/>
                      </a:moveTo>
                      <a:lnTo>
                        <a:pt x="15" y="54"/>
                      </a:lnTo>
                      <a:lnTo>
                        <a:pt x="0" y="35"/>
                      </a:lnTo>
                      <a:lnTo>
                        <a:pt x="7" y="23"/>
                      </a:lnTo>
                      <a:lnTo>
                        <a:pt x="15" y="35"/>
                      </a:lnTo>
                      <a:lnTo>
                        <a:pt x="15" y="35"/>
                      </a:lnTo>
                      <a:close/>
                    </a:path>
                  </a:pathLst>
                </a:custGeom>
                <a:solidFill>
                  <a:srgbClr val="E2E2BF"/>
                </a:solidFill>
                <a:ln w="9525">
                  <a:noFill/>
                  <a:round/>
                  <a:headEnd/>
                  <a:tailEnd/>
                </a:ln>
              </p:spPr>
              <p:txBody>
                <a:bodyPr/>
                <a:lstStyle/>
                <a:p>
                  <a:endParaRPr lang="en-US"/>
                </a:p>
              </p:txBody>
            </p:sp>
            <p:sp>
              <p:nvSpPr>
                <p:cNvPr id="388763" name="Freeform 667"/>
                <p:cNvSpPr>
                  <a:spLocks noChangeAspect="1" noEditPoints="1"/>
                </p:cNvSpPr>
                <p:nvPr/>
              </p:nvSpPr>
              <p:spPr bwMode="auto">
                <a:xfrm>
                  <a:off x="1334" y="3010"/>
                  <a:ext cx="95" cy="38"/>
                </a:xfrm>
                <a:custGeom>
                  <a:avLst/>
                  <a:gdLst/>
                  <a:ahLst/>
                  <a:cxnLst>
                    <a:cxn ang="0">
                      <a:pos x="76" y="3"/>
                    </a:cxn>
                    <a:cxn ang="0">
                      <a:pos x="83" y="15"/>
                    </a:cxn>
                    <a:cxn ang="0">
                      <a:pos x="95" y="11"/>
                    </a:cxn>
                    <a:cxn ang="0">
                      <a:pos x="87" y="0"/>
                    </a:cxn>
                    <a:cxn ang="0">
                      <a:pos x="76" y="3"/>
                    </a:cxn>
                    <a:cxn ang="0">
                      <a:pos x="76" y="3"/>
                    </a:cxn>
                    <a:cxn ang="0">
                      <a:pos x="49" y="11"/>
                    </a:cxn>
                    <a:cxn ang="0">
                      <a:pos x="61" y="22"/>
                    </a:cxn>
                    <a:cxn ang="0">
                      <a:pos x="72" y="19"/>
                    </a:cxn>
                    <a:cxn ang="0">
                      <a:pos x="61" y="11"/>
                    </a:cxn>
                    <a:cxn ang="0">
                      <a:pos x="49" y="11"/>
                    </a:cxn>
                    <a:cxn ang="0">
                      <a:pos x="49" y="11"/>
                    </a:cxn>
                    <a:cxn ang="0">
                      <a:pos x="27" y="19"/>
                    </a:cxn>
                    <a:cxn ang="0">
                      <a:pos x="34" y="30"/>
                    </a:cxn>
                    <a:cxn ang="0">
                      <a:pos x="46" y="26"/>
                    </a:cxn>
                    <a:cxn ang="0">
                      <a:pos x="38" y="19"/>
                    </a:cxn>
                    <a:cxn ang="0">
                      <a:pos x="27" y="19"/>
                    </a:cxn>
                    <a:cxn ang="0">
                      <a:pos x="27" y="19"/>
                    </a:cxn>
                    <a:cxn ang="0">
                      <a:pos x="0" y="30"/>
                    </a:cxn>
                    <a:cxn ang="0">
                      <a:pos x="8" y="38"/>
                    </a:cxn>
                    <a:cxn ang="0">
                      <a:pos x="23" y="34"/>
                    </a:cxn>
                    <a:cxn ang="0">
                      <a:pos x="12" y="26"/>
                    </a:cxn>
                    <a:cxn ang="0">
                      <a:pos x="0" y="30"/>
                    </a:cxn>
                    <a:cxn ang="0">
                      <a:pos x="0" y="30"/>
                    </a:cxn>
                  </a:cxnLst>
                  <a:rect l="0" t="0" r="r" b="b"/>
                  <a:pathLst>
                    <a:path w="95" h="38">
                      <a:moveTo>
                        <a:pt x="76" y="3"/>
                      </a:moveTo>
                      <a:lnTo>
                        <a:pt x="83" y="15"/>
                      </a:lnTo>
                      <a:lnTo>
                        <a:pt x="95" y="11"/>
                      </a:lnTo>
                      <a:lnTo>
                        <a:pt x="87" y="0"/>
                      </a:lnTo>
                      <a:lnTo>
                        <a:pt x="76" y="3"/>
                      </a:lnTo>
                      <a:lnTo>
                        <a:pt x="76" y="3"/>
                      </a:lnTo>
                      <a:close/>
                      <a:moveTo>
                        <a:pt x="49" y="11"/>
                      </a:moveTo>
                      <a:lnTo>
                        <a:pt x="61" y="22"/>
                      </a:lnTo>
                      <a:lnTo>
                        <a:pt x="72" y="19"/>
                      </a:lnTo>
                      <a:lnTo>
                        <a:pt x="61" y="11"/>
                      </a:lnTo>
                      <a:lnTo>
                        <a:pt x="49" y="11"/>
                      </a:lnTo>
                      <a:lnTo>
                        <a:pt x="49" y="11"/>
                      </a:lnTo>
                      <a:close/>
                      <a:moveTo>
                        <a:pt x="27" y="19"/>
                      </a:moveTo>
                      <a:lnTo>
                        <a:pt x="34" y="30"/>
                      </a:lnTo>
                      <a:lnTo>
                        <a:pt x="46" y="26"/>
                      </a:lnTo>
                      <a:lnTo>
                        <a:pt x="38" y="19"/>
                      </a:lnTo>
                      <a:lnTo>
                        <a:pt x="27" y="19"/>
                      </a:lnTo>
                      <a:lnTo>
                        <a:pt x="27" y="19"/>
                      </a:lnTo>
                      <a:close/>
                      <a:moveTo>
                        <a:pt x="0" y="30"/>
                      </a:moveTo>
                      <a:lnTo>
                        <a:pt x="8" y="38"/>
                      </a:lnTo>
                      <a:lnTo>
                        <a:pt x="23" y="34"/>
                      </a:lnTo>
                      <a:lnTo>
                        <a:pt x="12" y="26"/>
                      </a:lnTo>
                      <a:lnTo>
                        <a:pt x="0" y="30"/>
                      </a:lnTo>
                      <a:lnTo>
                        <a:pt x="0" y="30"/>
                      </a:lnTo>
                      <a:close/>
                    </a:path>
                  </a:pathLst>
                </a:custGeom>
                <a:solidFill>
                  <a:srgbClr val="FCFCD8"/>
                </a:solidFill>
                <a:ln w="9525">
                  <a:noFill/>
                  <a:round/>
                  <a:headEnd/>
                  <a:tailEnd/>
                </a:ln>
              </p:spPr>
              <p:txBody>
                <a:bodyPr/>
                <a:lstStyle/>
                <a:p>
                  <a:endParaRPr lang="en-US"/>
                </a:p>
              </p:txBody>
            </p:sp>
            <p:sp>
              <p:nvSpPr>
                <p:cNvPr id="388764" name="Freeform 668"/>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close/>
                    </a:path>
                  </a:pathLst>
                </a:custGeom>
                <a:solidFill>
                  <a:srgbClr val="BFBFBF"/>
                </a:solidFill>
                <a:ln w="9525">
                  <a:noFill/>
                  <a:round/>
                  <a:headEnd/>
                  <a:tailEnd/>
                </a:ln>
              </p:spPr>
              <p:txBody>
                <a:bodyPr/>
                <a:lstStyle/>
                <a:p>
                  <a:endParaRPr lang="en-US"/>
                </a:p>
              </p:txBody>
            </p:sp>
            <p:sp>
              <p:nvSpPr>
                <p:cNvPr id="388765" name="Freeform 669"/>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path>
                  </a:pathLst>
                </a:custGeom>
                <a:noFill/>
                <a:ln w="6350">
                  <a:solidFill>
                    <a:srgbClr val="000000"/>
                  </a:solidFill>
                  <a:prstDash val="solid"/>
                  <a:round/>
                  <a:headEnd/>
                  <a:tailEnd/>
                </a:ln>
              </p:spPr>
              <p:txBody>
                <a:bodyPr/>
                <a:lstStyle/>
                <a:p>
                  <a:endParaRPr lang="en-US"/>
                </a:p>
              </p:txBody>
            </p:sp>
            <p:sp>
              <p:nvSpPr>
                <p:cNvPr id="388766" name="Freeform 670"/>
                <p:cNvSpPr>
                  <a:spLocks noChangeAspect="1"/>
                </p:cNvSpPr>
                <p:nvPr/>
              </p:nvSpPr>
              <p:spPr bwMode="auto">
                <a:xfrm>
                  <a:off x="1417" y="3048"/>
                  <a:ext cx="15" cy="30"/>
                </a:xfrm>
                <a:custGeom>
                  <a:avLst/>
                  <a:gdLst/>
                  <a:ahLst/>
                  <a:cxnLst>
                    <a:cxn ang="0">
                      <a:pos x="15" y="11"/>
                    </a:cxn>
                    <a:cxn ang="0">
                      <a:pos x="15" y="30"/>
                    </a:cxn>
                    <a:cxn ang="0">
                      <a:pos x="8" y="22"/>
                    </a:cxn>
                    <a:cxn ang="0">
                      <a:pos x="4" y="15"/>
                    </a:cxn>
                    <a:cxn ang="0">
                      <a:pos x="0" y="11"/>
                    </a:cxn>
                    <a:cxn ang="0">
                      <a:pos x="8" y="0"/>
                    </a:cxn>
                    <a:cxn ang="0">
                      <a:pos x="15" y="11"/>
                    </a:cxn>
                  </a:cxnLst>
                  <a:rect l="0" t="0" r="r" b="b"/>
                  <a:pathLst>
                    <a:path w="15" h="30">
                      <a:moveTo>
                        <a:pt x="15" y="11"/>
                      </a:moveTo>
                      <a:lnTo>
                        <a:pt x="15" y="30"/>
                      </a:lnTo>
                      <a:lnTo>
                        <a:pt x="8" y="22"/>
                      </a:lnTo>
                      <a:lnTo>
                        <a:pt x="4" y="15"/>
                      </a:lnTo>
                      <a:lnTo>
                        <a:pt x="0" y="11"/>
                      </a:lnTo>
                      <a:lnTo>
                        <a:pt x="8" y="0"/>
                      </a:lnTo>
                      <a:lnTo>
                        <a:pt x="15" y="11"/>
                      </a:lnTo>
                      <a:close/>
                    </a:path>
                  </a:pathLst>
                </a:custGeom>
                <a:solidFill>
                  <a:srgbClr val="606060"/>
                </a:solidFill>
                <a:ln w="9525">
                  <a:noFill/>
                  <a:round/>
                  <a:headEnd/>
                  <a:tailEnd/>
                </a:ln>
              </p:spPr>
              <p:txBody>
                <a:bodyPr/>
                <a:lstStyle/>
                <a:p>
                  <a:endParaRPr lang="en-US"/>
                </a:p>
              </p:txBody>
            </p:sp>
            <p:sp>
              <p:nvSpPr>
                <p:cNvPr id="388767" name="Freeform 671"/>
                <p:cNvSpPr>
                  <a:spLocks noChangeAspect="1"/>
                </p:cNvSpPr>
                <p:nvPr/>
              </p:nvSpPr>
              <p:spPr bwMode="auto">
                <a:xfrm>
                  <a:off x="1425" y="3040"/>
                  <a:ext cx="41" cy="19"/>
                </a:xfrm>
                <a:custGeom>
                  <a:avLst/>
                  <a:gdLst/>
                  <a:ahLst/>
                  <a:cxnLst>
                    <a:cxn ang="0">
                      <a:pos x="0" y="11"/>
                    </a:cxn>
                    <a:cxn ang="0">
                      <a:pos x="7" y="19"/>
                    </a:cxn>
                    <a:cxn ang="0">
                      <a:pos x="41" y="8"/>
                    </a:cxn>
                    <a:cxn ang="0">
                      <a:pos x="34" y="0"/>
                    </a:cxn>
                    <a:cxn ang="0">
                      <a:pos x="0" y="11"/>
                    </a:cxn>
                  </a:cxnLst>
                  <a:rect l="0" t="0" r="r" b="b"/>
                  <a:pathLst>
                    <a:path w="41" h="19">
                      <a:moveTo>
                        <a:pt x="0" y="11"/>
                      </a:moveTo>
                      <a:lnTo>
                        <a:pt x="7" y="19"/>
                      </a:lnTo>
                      <a:lnTo>
                        <a:pt x="41" y="8"/>
                      </a:lnTo>
                      <a:lnTo>
                        <a:pt x="34" y="0"/>
                      </a:lnTo>
                      <a:lnTo>
                        <a:pt x="0" y="11"/>
                      </a:lnTo>
                      <a:close/>
                    </a:path>
                  </a:pathLst>
                </a:custGeom>
                <a:solidFill>
                  <a:srgbClr val="E5E5E5"/>
                </a:solidFill>
                <a:ln w="9525">
                  <a:noFill/>
                  <a:round/>
                  <a:headEnd/>
                  <a:tailEnd/>
                </a:ln>
              </p:spPr>
              <p:txBody>
                <a:bodyPr/>
                <a:lstStyle/>
                <a:p>
                  <a:endParaRPr lang="en-US"/>
                </a:p>
              </p:txBody>
            </p:sp>
            <p:sp>
              <p:nvSpPr>
                <p:cNvPr id="388768" name="Freeform 672"/>
                <p:cNvSpPr>
                  <a:spLocks noChangeAspect="1" noEditPoints="1"/>
                </p:cNvSpPr>
                <p:nvPr/>
              </p:nvSpPr>
              <p:spPr bwMode="auto">
                <a:xfrm>
                  <a:off x="1101" y="3055"/>
                  <a:ext cx="324" cy="122"/>
                </a:xfrm>
                <a:custGeom>
                  <a:avLst/>
                  <a:gdLst/>
                  <a:ahLst/>
                  <a:cxnLst>
                    <a:cxn ang="0">
                      <a:pos x="297" y="15"/>
                    </a:cxn>
                    <a:cxn ang="0">
                      <a:pos x="275" y="31"/>
                    </a:cxn>
                    <a:cxn ang="0">
                      <a:pos x="275" y="12"/>
                    </a:cxn>
                    <a:cxn ang="0">
                      <a:pos x="264" y="15"/>
                    </a:cxn>
                    <a:cxn ang="0">
                      <a:pos x="256" y="46"/>
                    </a:cxn>
                    <a:cxn ang="0">
                      <a:pos x="245" y="27"/>
                    </a:cxn>
                    <a:cxn ang="0">
                      <a:pos x="226" y="27"/>
                    </a:cxn>
                    <a:cxn ang="0">
                      <a:pos x="252" y="46"/>
                    </a:cxn>
                    <a:cxn ang="0">
                      <a:pos x="226" y="38"/>
                    </a:cxn>
                    <a:cxn ang="0">
                      <a:pos x="226" y="27"/>
                    </a:cxn>
                    <a:cxn ang="0">
                      <a:pos x="226" y="38"/>
                    </a:cxn>
                    <a:cxn ang="0">
                      <a:pos x="203" y="53"/>
                    </a:cxn>
                    <a:cxn ang="0">
                      <a:pos x="203" y="34"/>
                    </a:cxn>
                    <a:cxn ang="0">
                      <a:pos x="192" y="38"/>
                    </a:cxn>
                    <a:cxn ang="0">
                      <a:pos x="185" y="68"/>
                    </a:cxn>
                    <a:cxn ang="0">
                      <a:pos x="173" y="49"/>
                    </a:cxn>
                    <a:cxn ang="0">
                      <a:pos x="154" y="49"/>
                    </a:cxn>
                    <a:cxn ang="0">
                      <a:pos x="181" y="68"/>
                    </a:cxn>
                    <a:cxn ang="0">
                      <a:pos x="151" y="61"/>
                    </a:cxn>
                    <a:cxn ang="0">
                      <a:pos x="154" y="49"/>
                    </a:cxn>
                    <a:cxn ang="0">
                      <a:pos x="151" y="61"/>
                    </a:cxn>
                    <a:cxn ang="0">
                      <a:pos x="132" y="76"/>
                    </a:cxn>
                    <a:cxn ang="0">
                      <a:pos x="132" y="57"/>
                    </a:cxn>
                    <a:cxn ang="0">
                      <a:pos x="117" y="61"/>
                    </a:cxn>
                    <a:cxn ang="0">
                      <a:pos x="113" y="91"/>
                    </a:cxn>
                    <a:cxn ang="0">
                      <a:pos x="98" y="72"/>
                    </a:cxn>
                    <a:cxn ang="0">
                      <a:pos x="83" y="72"/>
                    </a:cxn>
                    <a:cxn ang="0">
                      <a:pos x="109" y="91"/>
                    </a:cxn>
                    <a:cxn ang="0">
                      <a:pos x="79" y="87"/>
                    </a:cxn>
                    <a:cxn ang="0">
                      <a:pos x="83" y="72"/>
                    </a:cxn>
                    <a:cxn ang="0">
                      <a:pos x="79" y="87"/>
                    </a:cxn>
                    <a:cxn ang="0">
                      <a:pos x="57" y="99"/>
                    </a:cxn>
                    <a:cxn ang="0">
                      <a:pos x="60" y="80"/>
                    </a:cxn>
                    <a:cxn ang="0">
                      <a:pos x="45" y="84"/>
                    </a:cxn>
                    <a:cxn ang="0">
                      <a:pos x="42" y="114"/>
                    </a:cxn>
                    <a:cxn ang="0">
                      <a:pos x="26" y="99"/>
                    </a:cxn>
                    <a:cxn ang="0">
                      <a:pos x="11" y="95"/>
                    </a:cxn>
                    <a:cxn ang="0">
                      <a:pos x="38" y="118"/>
                    </a:cxn>
                    <a:cxn ang="0">
                      <a:pos x="11" y="95"/>
                    </a:cxn>
                    <a:cxn ang="0">
                      <a:pos x="309" y="0"/>
                    </a:cxn>
                    <a:cxn ang="0">
                      <a:pos x="305" y="31"/>
                    </a:cxn>
                    <a:cxn ang="0">
                      <a:pos x="294" y="12"/>
                    </a:cxn>
                  </a:cxnLst>
                  <a:rect l="0" t="0" r="r" b="b"/>
                  <a:pathLst>
                    <a:path w="324" h="122">
                      <a:moveTo>
                        <a:pt x="275" y="12"/>
                      </a:moveTo>
                      <a:lnTo>
                        <a:pt x="286" y="8"/>
                      </a:lnTo>
                      <a:lnTo>
                        <a:pt x="297" y="15"/>
                      </a:lnTo>
                      <a:lnTo>
                        <a:pt x="301" y="31"/>
                      </a:lnTo>
                      <a:lnTo>
                        <a:pt x="282" y="38"/>
                      </a:lnTo>
                      <a:lnTo>
                        <a:pt x="275" y="31"/>
                      </a:lnTo>
                      <a:lnTo>
                        <a:pt x="271" y="23"/>
                      </a:lnTo>
                      <a:lnTo>
                        <a:pt x="267" y="19"/>
                      </a:lnTo>
                      <a:lnTo>
                        <a:pt x="275" y="12"/>
                      </a:lnTo>
                      <a:lnTo>
                        <a:pt x="275" y="12"/>
                      </a:lnTo>
                      <a:close/>
                      <a:moveTo>
                        <a:pt x="252" y="19"/>
                      </a:moveTo>
                      <a:lnTo>
                        <a:pt x="264" y="15"/>
                      </a:lnTo>
                      <a:lnTo>
                        <a:pt x="271" y="23"/>
                      </a:lnTo>
                      <a:lnTo>
                        <a:pt x="279" y="38"/>
                      </a:lnTo>
                      <a:lnTo>
                        <a:pt x="256" y="46"/>
                      </a:lnTo>
                      <a:lnTo>
                        <a:pt x="252" y="38"/>
                      </a:lnTo>
                      <a:lnTo>
                        <a:pt x="249" y="31"/>
                      </a:lnTo>
                      <a:lnTo>
                        <a:pt x="245" y="27"/>
                      </a:lnTo>
                      <a:lnTo>
                        <a:pt x="252" y="19"/>
                      </a:lnTo>
                      <a:lnTo>
                        <a:pt x="252" y="19"/>
                      </a:lnTo>
                      <a:close/>
                      <a:moveTo>
                        <a:pt x="226" y="27"/>
                      </a:moveTo>
                      <a:lnTo>
                        <a:pt x="241" y="23"/>
                      </a:lnTo>
                      <a:lnTo>
                        <a:pt x="249" y="31"/>
                      </a:lnTo>
                      <a:lnTo>
                        <a:pt x="252" y="46"/>
                      </a:lnTo>
                      <a:lnTo>
                        <a:pt x="233" y="53"/>
                      </a:lnTo>
                      <a:lnTo>
                        <a:pt x="226" y="46"/>
                      </a:lnTo>
                      <a:lnTo>
                        <a:pt x="226" y="38"/>
                      </a:lnTo>
                      <a:lnTo>
                        <a:pt x="218" y="34"/>
                      </a:lnTo>
                      <a:lnTo>
                        <a:pt x="226" y="27"/>
                      </a:lnTo>
                      <a:lnTo>
                        <a:pt x="226" y="27"/>
                      </a:lnTo>
                      <a:close/>
                      <a:moveTo>
                        <a:pt x="203" y="34"/>
                      </a:moveTo>
                      <a:lnTo>
                        <a:pt x="215" y="31"/>
                      </a:lnTo>
                      <a:lnTo>
                        <a:pt x="226" y="38"/>
                      </a:lnTo>
                      <a:lnTo>
                        <a:pt x="230" y="53"/>
                      </a:lnTo>
                      <a:lnTo>
                        <a:pt x="211" y="61"/>
                      </a:lnTo>
                      <a:lnTo>
                        <a:pt x="203" y="53"/>
                      </a:lnTo>
                      <a:lnTo>
                        <a:pt x="200" y="46"/>
                      </a:lnTo>
                      <a:lnTo>
                        <a:pt x="196" y="42"/>
                      </a:lnTo>
                      <a:lnTo>
                        <a:pt x="203" y="34"/>
                      </a:lnTo>
                      <a:lnTo>
                        <a:pt x="203" y="34"/>
                      </a:lnTo>
                      <a:close/>
                      <a:moveTo>
                        <a:pt x="181" y="42"/>
                      </a:moveTo>
                      <a:lnTo>
                        <a:pt x="192" y="38"/>
                      </a:lnTo>
                      <a:lnTo>
                        <a:pt x="200" y="46"/>
                      </a:lnTo>
                      <a:lnTo>
                        <a:pt x="203" y="61"/>
                      </a:lnTo>
                      <a:lnTo>
                        <a:pt x="185" y="68"/>
                      </a:lnTo>
                      <a:lnTo>
                        <a:pt x="177" y="61"/>
                      </a:lnTo>
                      <a:lnTo>
                        <a:pt x="177" y="53"/>
                      </a:lnTo>
                      <a:lnTo>
                        <a:pt x="173" y="49"/>
                      </a:lnTo>
                      <a:lnTo>
                        <a:pt x="181" y="42"/>
                      </a:lnTo>
                      <a:lnTo>
                        <a:pt x="181" y="42"/>
                      </a:lnTo>
                      <a:close/>
                      <a:moveTo>
                        <a:pt x="154" y="49"/>
                      </a:moveTo>
                      <a:lnTo>
                        <a:pt x="166" y="46"/>
                      </a:lnTo>
                      <a:lnTo>
                        <a:pt x="177" y="53"/>
                      </a:lnTo>
                      <a:lnTo>
                        <a:pt x="181" y="68"/>
                      </a:lnTo>
                      <a:lnTo>
                        <a:pt x="162" y="76"/>
                      </a:lnTo>
                      <a:lnTo>
                        <a:pt x="154" y="68"/>
                      </a:lnTo>
                      <a:lnTo>
                        <a:pt x="151" y="61"/>
                      </a:lnTo>
                      <a:lnTo>
                        <a:pt x="147" y="57"/>
                      </a:lnTo>
                      <a:lnTo>
                        <a:pt x="154" y="49"/>
                      </a:lnTo>
                      <a:lnTo>
                        <a:pt x="154" y="49"/>
                      </a:lnTo>
                      <a:close/>
                      <a:moveTo>
                        <a:pt x="132" y="57"/>
                      </a:moveTo>
                      <a:lnTo>
                        <a:pt x="143" y="53"/>
                      </a:lnTo>
                      <a:lnTo>
                        <a:pt x="151" y="61"/>
                      </a:lnTo>
                      <a:lnTo>
                        <a:pt x="158" y="76"/>
                      </a:lnTo>
                      <a:lnTo>
                        <a:pt x="136" y="84"/>
                      </a:lnTo>
                      <a:lnTo>
                        <a:pt x="132" y="76"/>
                      </a:lnTo>
                      <a:lnTo>
                        <a:pt x="128" y="68"/>
                      </a:lnTo>
                      <a:lnTo>
                        <a:pt x="124" y="65"/>
                      </a:lnTo>
                      <a:lnTo>
                        <a:pt x="132" y="57"/>
                      </a:lnTo>
                      <a:lnTo>
                        <a:pt x="132" y="57"/>
                      </a:lnTo>
                      <a:close/>
                      <a:moveTo>
                        <a:pt x="106" y="65"/>
                      </a:moveTo>
                      <a:lnTo>
                        <a:pt x="117" y="61"/>
                      </a:lnTo>
                      <a:lnTo>
                        <a:pt x="128" y="68"/>
                      </a:lnTo>
                      <a:lnTo>
                        <a:pt x="132" y="84"/>
                      </a:lnTo>
                      <a:lnTo>
                        <a:pt x="113" y="91"/>
                      </a:lnTo>
                      <a:lnTo>
                        <a:pt x="106" y="84"/>
                      </a:lnTo>
                      <a:lnTo>
                        <a:pt x="106" y="76"/>
                      </a:lnTo>
                      <a:lnTo>
                        <a:pt x="98" y="72"/>
                      </a:lnTo>
                      <a:lnTo>
                        <a:pt x="106" y="65"/>
                      </a:lnTo>
                      <a:lnTo>
                        <a:pt x="106" y="65"/>
                      </a:lnTo>
                      <a:close/>
                      <a:moveTo>
                        <a:pt x="83" y="72"/>
                      </a:moveTo>
                      <a:lnTo>
                        <a:pt x="94" y="68"/>
                      </a:lnTo>
                      <a:lnTo>
                        <a:pt x="102" y="76"/>
                      </a:lnTo>
                      <a:lnTo>
                        <a:pt x="109" y="91"/>
                      </a:lnTo>
                      <a:lnTo>
                        <a:pt x="87" y="99"/>
                      </a:lnTo>
                      <a:lnTo>
                        <a:pt x="83" y="91"/>
                      </a:lnTo>
                      <a:lnTo>
                        <a:pt x="79" y="87"/>
                      </a:lnTo>
                      <a:lnTo>
                        <a:pt x="75" y="80"/>
                      </a:lnTo>
                      <a:lnTo>
                        <a:pt x="83" y="72"/>
                      </a:lnTo>
                      <a:lnTo>
                        <a:pt x="83" y="72"/>
                      </a:lnTo>
                      <a:close/>
                      <a:moveTo>
                        <a:pt x="60" y="80"/>
                      </a:moveTo>
                      <a:lnTo>
                        <a:pt x="72" y="76"/>
                      </a:lnTo>
                      <a:lnTo>
                        <a:pt x="79" y="87"/>
                      </a:lnTo>
                      <a:lnTo>
                        <a:pt x="83" y="99"/>
                      </a:lnTo>
                      <a:lnTo>
                        <a:pt x="64" y="106"/>
                      </a:lnTo>
                      <a:lnTo>
                        <a:pt x="57" y="99"/>
                      </a:lnTo>
                      <a:lnTo>
                        <a:pt x="57" y="91"/>
                      </a:lnTo>
                      <a:lnTo>
                        <a:pt x="53" y="87"/>
                      </a:lnTo>
                      <a:lnTo>
                        <a:pt x="60" y="80"/>
                      </a:lnTo>
                      <a:lnTo>
                        <a:pt x="60" y="80"/>
                      </a:lnTo>
                      <a:close/>
                      <a:moveTo>
                        <a:pt x="34" y="87"/>
                      </a:moveTo>
                      <a:lnTo>
                        <a:pt x="45" y="84"/>
                      </a:lnTo>
                      <a:lnTo>
                        <a:pt x="57" y="91"/>
                      </a:lnTo>
                      <a:lnTo>
                        <a:pt x="60" y="110"/>
                      </a:lnTo>
                      <a:lnTo>
                        <a:pt x="42" y="114"/>
                      </a:lnTo>
                      <a:lnTo>
                        <a:pt x="34" y="106"/>
                      </a:lnTo>
                      <a:lnTo>
                        <a:pt x="30" y="103"/>
                      </a:lnTo>
                      <a:lnTo>
                        <a:pt x="26" y="99"/>
                      </a:lnTo>
                      <a:lnTo>
                        <a:pt x="34" y="87"/>
                      </a:lnTo>
                      <a:lnTo>
                        <a:pt x="34" y="87"/>
                      </a:lnTo>
                      <a:close/>
                      <a:moveTo>
                        <a:pt x="11" y="95"/>
                      </a:moveTo>
                      <a:lnTo>
                        <a:pt x="23" y="91"/>
                      </a:lnTo>
                      <a:lnTo>
                        <a:pt x="30" y="103"/>
                      </a:lnTo>
                      <a:lnTo>
                        <a:pt x="38" y="118"/>
                      </a:lnTo>
                      <a:lnTo>
                        <a:pt x="15" y="122"/>
                      </a:lnTo>
                      <a:lnTo>
                        <a:pt x="0" y="106"/>
                      </a:lnTo>
                      <a:lnTo>
                        <a:pt x="11" y="95"/>
                      </a:lnTo>
                      <a:lnTo>
                        <a:pt x="11" y="95"/>
                      </a:lnTo>
                      <a:close/>
                      <a:moveTo>
                        <a:pt x="297" y="4"/>
                      </a:moveTo>
                      <a:lnTo>
                        <a:pt x="309" y="0"/>
                      </a:lnTo>
                      <a:lnTo>
                        <a:pt x="320" y="8"/>
                      </a:lnTo>
                      <a:lnTo>
                        <a:pt x="324" y="23"/>
                      </a:lnTo>
                      <a:lnTo>
                        <a:pt x="305" y="31"/>
                      </a:lnTo>
                      <a:lnTo>
                        <a:pt x="297" y="23"/>
                      </a:lnTo>
                      <a:lnTo>
                        <a:pt x="297" y="15"/>
                      </a:lnTo>
                      <a:lnTo>
                        <a:pt x="294" y="12"/>
                      </a:lnTo>
                      <a:lnTo>
                        <a:pt x="297" y="4"/>
                      </a:lnTo>
                      <a:lnTo>
                        <a:pt x="297" y="4"/>
                      </a:lnTo>
                      <a:close/>
                    </a:path>
                  </a:pathLst>
                </a:custGeom>
                <a:solidFill>
                  <a:srgbClr val="F4F4D1"/>
                </a:solidFill>
                <a:ln w="9525">
                  <a:noFill/>
                  <a:round/>
                  <a:headEnd/>
                  <a:tailEnd/>
                </a:ln>
              </p:spPr>
              <p:txBody>
                <a:bodyPr/>
                <a:lstStyle/>
                <a:p>
                  <a:endParaRPr lang="en-US"/>
                </a:p>
              </p:txBody>
            </p:sp>
            <p:sp>
              <p:nvSpPr>
                <p:cNvPr id="388769" name="Freeform 673"/>
                <p:cNvSpPr>
                  <a:spLocks noChangeAspect="1"/>
                </p:cNvSpPr>
                <p:nvPr/>
              </p:nvSpPr>
              <p:spPr bwMode="auto">
                <a:xfrm>
                  <a:off x="1368" y="3059"/>
                  <a:ext cx="34" cy="34"/>
                </a:xfrm>
                <a:custGeom>
                  <a:avLst/>
                  <a:gdLst/>
                  <a:ahLst/>
                  <a:cxnLst>
                    <a:cxn ang="0">
                      <a:pos x="8" y="4"/>
                    </a:cxn>
                    <a:cxn ang="0">
                      <a:pos x="19" y="0"/>
                    </a:cxn>
                    <a:cxn ang="0">
                      <a:pos x="30" y="11"/>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1"/>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8770" name="Freeform 674"/>
                <p:cNvSpPr>
                  <a:spLocks noChangeAspect="1"/>
                </p:cNvSpPr>
                <p:nvPr/>
              </p:nvSpPr>
              <p:spPr bwMode="auto">
                <a:xfrm>
                  <a:off x="1346" y="3070"/>
                  <a:ext cx="30" cy="31"/>
                </a:xfrm>
                <a:custGeom>
                  <a:avLst/>
                  <a:gdLst/>
                  <a:ahLst/>
                  <a:cxnLst>
                    <a:cxn ang="0">
                      <a:pos x="7" y="4"/>
                    </a:cxn>
                    <a:cxn ang="0">
                      <a:pos x="19" y="0"/>
                    </a:cxn>
                    <a:cxn ang="0">
                      <a:pos x="26" y="8"/>
                    </a:cxn>
                    <a:cxn ang="0">
                      <a:pos x="30" y="23"/>
                    </a:cxn>
                    <a:cxn ang="0">
                      <a:pos x="11" y="31"/>
                    </a:cxn>
                    <a:cxn ang="0">
                      <a:pos x="4" y="23"/>
                    </a:cxn>
                    <a:cxn ang="0">
                      <a:pos x="4" y="16"/>
                    </a:cxn>
                    <a:cxn ang="0">
                      <a:pos x="0" y="12"/>
                    </a:cxn>
                    <a:cxn ang="0">
                      <a:pos x="7" y="4"/>
                    </a:cxn>
                  </a:cxnLst>
                  <a:rect l="0" t="0" r="r" b="b"/>
                  <a:pathLst>
                    <a:path w="30" h="31">
                      <a:moveTo>
                        <a:pt x="7" y="4"/>
                      </a:moveTo>
                      <a:lnTo>
                        <a:pt x="19" y="0"/>
                      </a:lnTo>
                      <a:lnTo>
                        <a:pt x="26" y="8"/>
                      </a:lnTo>
                      <a:lnTo>
                        <a:pt x="30" y="23"/>
                      </a:lnTo>
                      <a:lnTo>
                        <a:pt x="11" y="31"/>
                      </a:lnTo>
                      <a:lnTo>
                        <a:pt x="4" y="23"/>
                      </a:lnTo>
                      <a:lnTo>
                        <a:pt x="4"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8771" name="Freeform 675"/>
                <p:cNvSpPr>
                  <a:spLocks noChangeAspect="1"/>
                </p:cNvSpPr>
                <p:nvPr/>
              </p:nvSpPr>
              <p:spPr bwMode="auto">
                <a:xfrm>
                  <a:off x="1319" y="3078"/>
                  <a:ext cx="34" cy="30"/>
                </a:xfrm>
                <a:custGeom>
                  <a:avLst/>
                  <a:gdLst/>
                  <a:ahLst/>
                  <a:cxnLst>
                    <a:cxn ang="0">
                      <a:pos x="8" y="4"/>
                    </a:cxn>
                    <a:cxn ang="0">
                      <a:pos x="19" y="0"/>
                    </a:cxn>
                    <a:cxn ang="0">
                      <a:pos x="31" y="8"/>
                    </a:cxn>
                    <a:cxn ang="0">
                      <a:pos x="34" y="23"/>
                    </a:cxn>
                    <a:cxn ang="0">
                      <a:pos x="15" y="30"/>
                    </a:cxn>
                    <a:cxn ang="0">
                      <a:pos x="8" y="23"/>
                    </a:cxn>
                    <a:cxn ang="0">
                      <a:pos x="4" y="15"/>
                    </a:cxn>
                    <a:cxn ang="0">
                      <a:pos x="0" y="11"/>
                    </a:cxn>
                    <a:cxn ang="0">
                      <a:pos x="8" y="4"/>
                    </a:cxn>
                  </a:cxnLst>
                  <a:rect l="0" t="0" r="r" b="b"/>
                  <a:pathLst>
                    <a:path w="34" h="30">
                      <a:moveTo>
                        <a:pt x="8" y="4"/>
                      </a:moveTo>
                      <a:lnTo>
                        <a:pt x="19" y="0"/>
                      </a:lnTo>
                      <a:lnTo>
                        <a:pt x="31" y="8"/>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8772" name="Freeform 676"/>
                <p:cNvSpPr>
                  <a:spLocks noChangeAspect="1"/>
                </p:cNvSpPr>
                <p:nvPr/>
              </p:nvSpPr>
              <p:spPr bwMode="auto">
                <a:xfrm>
                  <a:off x="1297" y="3086"/>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8773" name="Freeform 677"/>
                <p:cNvSpPr>
                  <a:spLocks noChangeAspect="1"/>
                </p:cNvSpPr>
                <p:nvPr/>
              </p:nvSpPr>
              <p:spPr bwMode="auto">
                <a:xfrm>
                  <a:off x="1270" y="3093"/>
                  <a:ext cx="34" cy="30"/>
                </a:xfrm>
                <a:custGeom>
                  <a:avLst/>
                  <a:gdLst/>
                  <a:ahLst/>
                  <a:cxnLst>
                    <a:cxn ang="0">
                      <a:pos x="8" y="4"/>
                    </a:cxn>
                    <a:cxn ang="0">
                      <a:pos x="19" y="0"/>
                    </a:cxn>
                    <a:cxn ang="0">
                      <a:pos x="31" y="8"/>
                    </a:cxn>
                    <a:cxn ang="0">
                      <a:pos x="34" y="23"/>
                    </a:cxn>
                    <a:cxn ang="0">
                      <a:pos x="16" y="30"/>
                    </a:cxn>
                    <a:cxn ang="0">
                      <a:pos x="8" y="23"/>
                    </a:cxn>
                    <a:cxn ang="0">
                      <a:pos x="8" y="15"/>
                    </a:cxn>
                    <a:cxn ang="0">
                      <a:pos x="0" y="11"/>
                    </a:cxn>
                    <a:cxn ang="0">
                      <a:pos x="8" y="4"/>
                    </a:cxn>
                  </a:cxnLst>
                  <a:rect l="0" t="0" r="r" b="b"/>
                  <a:pathLst>
                    <a:path w="34" h="30">
                      <a:moveTo>
                        <a:pt x="8" y="4"/>
                      </a:moveTo>
                      <a:lnTo>
                        <a:pt x="19" y="0"/>
                      </a:lnTo>
                      <a:lnTo>
                        <a:pt x="31" y="8"/>
                      </a:lnTo>
                      <a:lnTo>
                        <a:pt x="34" y="23"/>
                      </a:lnTo>
                      <a:lnTo>
                        <a:pt x="16"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8774" name="Freeform 678"/>
                <p:cNvSpPr>
                  <a:spLocks noChangeAspect="1"/>
                </p:cNvSpPr>
                <p:nvPr/>
              </p:nvSpPr>
              <p:spPr bwMode="auto">
                <a:xfrm>
                  <a:off x="1248" y="3101"/>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8775" name="Freeform 679"/>
                <p:cNvSpPr>
                  <a:spLocks noChangeAspect="1"/>
                </p:cNvSpPr>
                <p:nvPr/>
              </p:nvSpPr>
              <p:spPr bwMode="auto">
                <a:xfrm>
                  <a:off x="1225" y="3108"/>
                  <a:ext cx="34" cy="31"/>
                </a:xfrm>
                <a:custGeom>
                  <a:avLst/>
                  <a:gdLst/>
                  <a:ahLst/>
                  <a:cxnLst>
                    <a:cxn ang="0">
                      <a:pos x="8" y="4"/>
                    </a:cxn>
                    <a:cxn ang="0">
                      <a:pos x="19" y="0"/>
                    </a:cxn>
                    <a:cxn ang="0">
                      <a:pos x="27" y="8"/>
                    </a:cxn>
                    <a:cxn ang="0">
                      <a:pos x="34" y="23"/>
                    </a:cxn>
                    <a:cxn ang="0">
                      <a:pos x="12" y="31"/>
                    </a:cxn>
                    <a:cxn ang="0">
                      <a:pos x="8" y="23"/>
                    </a:cxn>
                    <a:cxn ang="0">
                      <a:pos x="4" y="15"/>
                    </a:cxn>
                    <a:cxn ang="0">
                      <a:pos x="0" y="12"/>
                    </a:cxn>
                    <a:cxn ang="0">
                      <a:pos x="8" y="4"/>
                    </a:cxn>
                  </a:cxnLst>
                  <a:rect l="0" t="0" r="r" b="b"/>
                  <a:pathLst>
                    <a:path w="34" h="31">
                      <a:moveTo>
                        <a:pt x="8" y="4"/>
                      </a:moveTo>
                      <a:lnTo>
                        <a:pt x="19" y="0"/>
                      </a:lnTo>
                      <a:lnTo>
                        <a:pt x="27" y="8"/>
                      </a:lnTo>
                      <a:lnTo>
                        <a:pt x="34" y="23"/>
                      </a:lnTo>
                      <a:lnTo>
                        <a:pt x="12" y="31"/>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8776" name="Freeform 680"/>
                <p:cNvSpPr>
                  <a:spLocks noChangeAspect="1"/>
                </p:cNvSpPr>
                <p:nvPr/>
              </p:nvSpPr>
              <p:spPr bwMode="auto">
                <a:xfrm>
                  <a:off x="1199" y="3116"/>
                  <a:ext cx="34" cy="30"/>
                </a:xfrm>
                <a:custGeom>
                  <a:avLst/>
                  <a:gdLst/>
                  <a:ahLst/>
                  <a:cxnLst>
                    <a:cxn ang="0">
                      <a:pos x="8" y="4"/>
                    </a:cxn>
                    <a:cxn ang="0">
                      <a:pos x="19" y="0"/>
                    </a:cxn>
                    <a:cxn ang="0">
                      <a:pos x="30" y="7"/>
                    </a:cxn>
                    <a:cxn ang="0">
                      <a:pos x="34" y="23"/>
                    </a:cxn>
                    <a:cxn ang="0">
                      <a:pos x="15" y="30"/>
                    </a:cxn>
                    <a:cxn ang="0">
                      <a:pos x="8" y="23"/>
                    </a:cxn>
                    <a:cxn ang="0">
                      <a:pos x="4" y="15"/>
                    </a:cxn>
                    <a:cxn ang="0">
                      <a:pos x="0" y="11"/>
                    </a:cxn>
                    <a:cxn ang="0">
                      <a:pos x="8" y="4"/>
                    </a:cxn>
                  </a:cxnLst>
                  <a:rect l="0" t="0" r="r" b="b"/>
                  <a:pathLst>
                    <a:path w="34" h="30">
                      <a:moveTo>
                        <a:pt x="8" y="4"/>
                      </a:moveTo>
                      <a:lnTo>
                        <a:pt x="19" y="0"/>
                      </a:lnTo>
                      <a:lnTo>
                        <a:pt x="30" y="7"/>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8777" name="Freeform 681"/>
                <p:cNvSpPr>
                  <a:spLocks noChangeAspect="1"/>
                </p:cNvSpPr>
                <p:nvPr/>
              </p:nvSpPr>
              <p:spPr bwMode="auto">
                <a:xfrm>
                  <a:off x="1176" y="3123"/>
                  <a:ext cx="34" cy="31"/>
                </a:xfrm>
                <a:custGeom>
                  <a:avLst/>
                  <a:gdLst/>
                  <a:ahLst/>
                  <a:cxnLst>
                    <a:cxn ang="0">
                      <a:pos x="8" y="4"/>
                    </a:cxn>
                    <a:cxn ang="0">
                      <a:pos x="19" y="0"/>
                    </a:cxn>
                    <a:cxn ang="0">
                      <a:pos x="27" y="8"/>
                    </a:cxn>
                    <a:cxn ang="0">
                      <a:pos x="34" y="23"/>
                    </a:cxn>
                    <a:cxn ang="0">
                      <a:pos x="12" y="31"/>
                    </a:cxn>
                    <a:cxn ang="0">
                      <a:pos x="8" y="23"/>
                    </a:cxn>
                    <a:cxn ang="0">
                      <a:pos x="4" y="16"/>
                    </a:cxn>
                    <a:cxn ang="0">
                      <a:pos x="0" y="12"/>
                    </a:cxn>
                    <a:cxn ang="0">
                      <a:pos x="8" y="4"/>
                    </a:cxn>
                  </a:cxnLst>
                  <a:rect l="0" t="0" r="r" b="b"/>
                  <a:pathLst>
                    <a:path w="34" h="31">
                      <a:moveTo>
                        <a:pt x="8" y="4"/>
                      </a:moveTo>
                      <a:lnTo>
                        <a:pt x="19" y="0"/>
                      </a:lnTo>
                      <a:lnTo>
                        <a:pt x="27" y="8"/>
                      </a:lnTo>
                      <a:lnTo>
                        <a:pt x="34" y="23"/>
                      </a:lnTo>
                      <a:lnTo>
                        <a:pt x="12"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8778" name="Freeform 682"/>
                <p:cNvSpPr>
                  <a:spLocks noChangeAspect="1"/>
                </p:cNvSpPr>
                <p:nvPr/>
              </p:nvSpPr>
              <p:spPr bwMode="auto">
                <a:xfrm>
                  <a:off x="1150" y="3131"/>
                  <a:ext cx="34" cy="30"/>
                </a:xfrm>
                <a:custGeom>
                  <a:avLst/>
                  <a:gdLst/>
                  <a:ahLst/>
                  <a:cxnLst>
                    <a:cxn ang="0">
                      <a:pos x="8" y="4"/>
                    </a:cxn>
                    <a:cxn ang="0">
                      <a:pos x="19" y="0"/>
                    </a:cxn>
                    <a:cxn ang="0">
                      <a:pos x="30" y="11"/>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11"/>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8779" name="Freeform 683"/>
                <p:cNvSpPr>
                  <a:spLocks noChangeAspect="1"/>
                </p:cNvSpPr>
                <p:nvPr/>
              </p:nvSpPr>
              <p:spPr bwMode="auto">
                <a:xfrm>
                  <a:off x="1127" y="3139"/>
                  <a:ext cx="34" cy="30"/>
                </a:xfrm>
                <a:custGeom>
                  <a:avLst/>
                  <a:gdLst/>
                  <a:ahLst/>
                  <a:cxnLst>
                    <a:cxn ang="0">
                      <a:pos x="8" y="3"/>
                    </a:cxn>
                    <a:cxn ang="0">
                      <a:pos x="19" y="0"/>
                    </a:cxn>
                    <a:cxn ang="0">
                      <a:pos x="31" y="11"/>
                    </a:cxn>
                    <a:cxn ang="0">
                      <a:pos x="34" y="26"/>
                    </a:cxn>
                    <a:cxn ang="0">
                      <a:pos x="16" y="30"/>
                    </a:cxn>
                    <a:cxn ang="0">
                      <a:pos x="8" y="22"/>
                    </a:cxn>
                    <a:cxn ang="0">
                      <a:pos x="4" y="19"/>
                    </a:cxn>
                    <a:cxn ang="0">
                      <a:pos x="0" y="15"/>
                    </a:cxn>
                    <a:cxn ang="0">
                      <a:pos x="8" y="3"/>
                    </a:cxn>
                  </a:cxnLst>
                  <a:rect l="0" t="0" r="r" b="b"/>
                  <a:pathLst>
                    <a:path w="34" h="30">
                      <a:moveTo>
                        <a:pt x="8" y="3"/>
                      </a:moveTo>
                      <a:lnTo>
                        <a:pt x="19" y="0"/>
                      </a:lnTo>
                      <a:lnTo>
                        <a:pt x="31" y="11"/>
                      </a:lnTo>
                      <a:lnTo>
                        <a:pt x="34" y="26"/>
                      </a:lnTo>
                      <a:lnTo>
                        <a:pt x="16" y="30"/>
                      </a:lnTo>
                      <a:lnTo>
                        <a:pt x="8" y="22"/>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88780" name="Freeform 684"/>
                <p:cNvSpPr>
                  <a:spLocks noChangeAspect="1"/>
                </p:cNvSpPr>
                <p:nvPr/>
              </p:nvSpPr>
              <p:spPr bwMode="auto">
                <a:xfrm>
                  <a:off x="1101" y="3146"/>
                  <a:ext cx="38" cy="31"/>
                </a:xfrm>
                <a:custGeom>
                  <a:avLst/>
                  <a:gdLst/>
                  <a:ahLst/>
                  <a:cxnLst>
                    <a:cxn ang="0">
                      <a:pos x="11" y="4"/>
                    </a:cxn>
                    <a:cxn ang="0">
                      <a:pos x="23" y="0"/>
                    </a:cxn>
                    <a:cxn ang="0">
                      <a:pos x="30" y="12"/>
                    </a:cxn>
                    <a:cxn ang="0">
                      <a:pos x="38" y="27"/>
                    </a:cxn>
                    <a:cxn ang="0">
                      <a:pos x="15" y="31"/>
                    </a:cxn>
                    <a:cxn ang="0">
                      <a:pos x="0" y="15"/>
                    </a:cxn>
                    <a:cxn ang="0">
                      <a:pos x="11" y="4"/>
                    </a:cxn>
                  </a:cxnLst>
                  <a:rect l="0" t="0" r="r" b="b"/>
                  <a:pathLst>
                    <a:path w="38" h="31">
                      <a:moveTo>
                        <a:pt x="11" y="4"/>
                      </a:moveTo>
                      <a:lnTo>
                        <a:pt x="23" y="0"/>
                      </a:lnTo>
                      <a:lnTo>
                        <a:pt x="30" y="12"/>
                      </a:lnTo>
                      <a:lnTo>
                        <a:pt x="38" y="27"/>
                      </a:lnTo>
                      <a:lnTo>
                        <a:pt x="15" y="31"/>
                      </a:lnTo>
                      <a:lnTo>
                        <a:pt x="0" y="15"/>
                      </a:lnTo>
                      <a:lnTo>
                        <a:pt x="11" y="4"/>
                      </a:lnTo>
                    </a:path>
                  </a:pathLst>
                </a:custGeom>
                <a:noFill/>
                <a:ln w="6350">
                  <a:solidFill>
                    <a:srgbClr val="000000"/>
                  </a:solidFill>
                  <a:prstDash val="solid"/>
                  <a:round/>
                  <a:headEnd/>
                  <a:tailEnd/>
                </a:ln>
              </p:spPr>
              <p:txBody>
                <a:bodyPr/>
                <a:lstStyle/>
                <a:p>
                  <a:endParaRPr lang="en-US"/>
                </a:p>
              </p:txBody>
            </p:sp>
            <p:sp>
              <p:nvSpPr>
                <p:cNvPr id="388781" name="Freeform 685"/>
                <p:cNvSpPr>
                  <a:spLocks noChangeAspect="1"/>
                </p:cNvSpPr>
                <p:nvPr/>
              </p:nvSpPr>
              <p:spPr bwMode="auto">
                <a:xfrm>
                  <a:off x="1391" y="3055"/>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8782" name="Freeform 686"/>
                <p:cNvSpPr>
                  <a:spLocks noChangeAspect="1" noEditPoints="1"/>
                </p:cNvSpPr>
                <p:nvPr/>
              </p:nvSpPr>
              <p:spPr bwMode="auto">
                <a:xfrm>
                  <a:off x="1101" y="3059"/>
                  <a:ext cx="309" cy="118"/>
                </a:xfrm>
                <a:custGeom>
                  <a:avLst/>
                  <a:gdLst/>
                  <a:ahLst/>
                  <a:cxnLst>
                    <a:cxn ang="0">
                      <a:pos x="305" y="23"/>
                    </a:cxn>
                    <a:cxn ang="0">
                      <a:pos x="297" y="11"/>
                    </a:cxn>
                    <a:cxn ang="0">
                      <a:pos x="297" y="0"/>
                    </a:cxn>
                    <a:cxn ang="0">
                      <a:pos x="309" y="8"/>
                    </a:cxn>
                    <a:cxn ang="0">
                      <a:pos x="282" y="30"/>
                    </a:cxn>
                    <a:cxn ang="0">
                      <a:pos x="271" y="19"/>
                    </a:cxn>
                    <a:cxn ang="0">
                      <a:pos x="275" y="8"/>
                    </a:cxn>
                    <a:cxn ang="0">
                      <a:pos x="282" y="15"/>
                    </a:cxn>
                    <a:cxn ang="0">
                      <a:pos x="256" y="38"/>
                    </a:cxn>
                    <a:cxn ang="0">
                      <a:pos x="249" y="27"/>
                    </a:cxn>
                    <a:cxn ang="0">
                      <a:pos x="252" y="15"/>
                    </a:cxn>
                    <a:cxn ang="0">
                      <a:pos x="260" y="23"/>
                    </a:cxn>
                    <a:cxn ang="0">
                      <a:pos x="233" y="45"/>
                    </a:cxn>
                    <a:cxn ang="0">
                      <a:pos x="226" y="34"/>
                    </a:cxn>
                    <a:cxn ang="0">
                      <a:pos x="226" y="23"/>
                    </a:cxn>
                    <a:cxn ang="0">
                      <a:pos x="237" y="30"/>
                    </a:cxn>
                    <a:cxn ang="0">
                      <a:pos x="207" y="57"/>
                    </a:cxn>
                    <a:cxn ang="0">
                      <a:pos x="200" y="42"/>
                    </a:cxn>
                    <a:cxn ang="0">
                      <a:pos x="203" y="30"/>
                    </a:cxn>
                    <a:cxn ang="0">
                      <a:pos x="211" y="38"/>
                    </a:cxn>
                    <a:cxn ang="0">
                      <a:pos x="185" y="64"/>
                    </a:cxn>
                    <a:cxn ang="0">
                      <a:pos x="177" y="49"/>
                    </a:cxn>
                    <a:cxn ang="0">
                      <a:pos x="181" y="38"/>
                    </a:cxn>
                    <a:cxn ang="0">
                      <a:pos x="188" y="45"/>
                    </a:cxn>
                    <a:cxn ang="0">
                      <a:pos x="162" y="72"/>
                    </a:cxn>
                    <a:cxn ang="0">
                      <a:pos x="151" y="57"/>
                    </a:cxn>
                    <a:cxn ang="0">
                      <a:pos x="154" y="45"/>
                    </a:cxn>
                    <a:cxn ang="0">
                      <a:pos x="162" y="53"/>
                    </a:cxn>
                    <a:cxn ang="0">
                      <a:pos x="136" y="80"/>
                    </a:cxn>
                    <a:cxn ang="0">
                      <a:pos x="128" y="64"/>
                    </a:cxn>
                    <a:cxn ang="0">
                      <a:pos x="132" y="53"/>
                    </a:cxn>
                    <a:cxn ang="0">
                      <a:pos x="139" y="61"/>
                    </a:cxn>
                    <a:cxn ang="0">
                      <a:pos x="113" y="87"/>
                    </a:cxn>
                    <a:cxn ang="0">
                      <a:pos x="106" y="72"/>
                    </a:cxn>
                    <a:cxn ang="0">
                      <a:pos x="106" y="61"/>
                    </a:cxn>
                    <a:cxn ang="0">
                      <a:pos x="117" y="68"/>
                    </a:cxn>
                    <a:cxn ang="0">
                      <a:pos x="87" y="95"/>
                    </a:cxn>
                    <a:cxn ang="0">
                      <a:pos x="79" y="80"/>
                    </a:cxn>
                    <a:cxn ang="0">
                      <a:pos x="83" y="68"/>
                    </a:cxn>
                    <a:cxn ang="0">
                      <a:pos x="90" y="76"/>
                    </a:cxn>
                    <a:cxn ang="0">
                      <a:pos x="64" y="102"/>
                    </a:cxn>
                    <a:cxn ang="0">
                      <a:pos x="57" y="87"/>
                    </a:cxn>
                    <a:cxn ang="0">
                      <a:pos x="60" y="76"/>
                    </a:cxn>
                    <a:cxn ang="0">
                      <a:pos x="68" y="83"/>
                    </a:cxn>
                    <a:cxn ang="0">
                      <a:pos x="42" y="110"/>
                    </a:cxn>
                    <a:cxn ang="0">
                      <a:pos x="34" y="95"/>
                    </a:cxn>
                    <a:cxn ang="0">
                      <a:pos x="34" y="83"/>
                    </a:cxn>
                    <a:cxn ang="0">
                      <a:pos x="45" y="91"/>
                    </a:cxn>
                    <a:cxn ang="0">
                      <a:pos x="15" y="118"/>
                    </a:cxn>
                    <a:cxn ang="0">
                      <a:pos x="11" y="91"/>
                    </a:cxn>
                    <a:cxn ang="0">
                      <a:pos x="19" y="99"/>
                    </a:cxn>
                  </a:cxnLst>
                  <a:rect l="0" t="0" r="r" b="b"/>
                  <a:pathLst>
                    <a:path w="309" h="118">
                      <a:moveTo>
                        <a:pt x="309" y="8"/>
                      </a:moveTo>
                      <a:lnTo>
                        <a:pt x="305" y="23"/>
                      </a:lnTo>
                      <a:lnTo>
                        <a:pt x="297" y="19"/>
                      </a:lnTo>
                      <a:lnTo>
                        <a:pt x="297" y="11"/>
                      </a:lnTo>
                      <a:lnTo>
                        <a:pt x="294" y="8"/>
                      </a:lnTo>
                      <a:lnTo>
                        <a:pt x="297" y="0"/>
                      </a:lnTo>
                      <a:lnTo>
                        <a:pt x="309" y="8"/>
                      </a:lnTo>
                      <a:lnTo>
                        <a:pt x="309" y="8"/>
                      </a:lnTo>
                      <a:close/>
                      <a:moveTo>
                        <a:pt x="282" y="15"/>
                      </a:moveTo>
                      <a:lnTo>
                        <a:pt x="282" y="30"/>
                      </a:lnTo>
                      <a:lnTo>
                        <a:pt x="275" y="23"/>
                      </a:lnTo>
                      <a:lnTo>
                        <a:pt x="271" y="19"/>
                      </a:lnTo>
                      <a:lnTo>
                        <a:pt x="267" y="15"/>
                      </a:lnTo>
                      <a:lnTo>
                        <a:pt x="275" y="8"/>
                      </a:lnTo>
                      <a:lnTo>
                        <a:pt x="282" y="15"/>
                      </a:lnTo>
                      <a:lnTo>
                        <a:pt x="282" y="15"/>
                      </a:lnTo>
                      <a:close/>
                      <a:moveTo>
                        <a:pt x="260" y="23"/>
                      </a:moveTo>
                      <a:lnTo>
                        <a:pt x="256" y="38"/>
                      </a:lnTo>
                      <a:lnTo>
                        <a:pt x="252" y="34"/>
                      </a:lnTo>
                      <a:lnTo>
                        <a:pt x="249" y="27"/>
                      </a:lnTo>
                      <a:lnTo>
                        <a:pt x="245" y="23"/>
                      </a:lnTo>
                      <a:lnTo>
                        <a:pt x="252" y="15"/>
                      </a:lnTo>
                      <a:lnTo>
                        <a:pt x="260" y="23"/>
                      </a:lnTo>
                      <a:lnTo>
                        <a:pt x="260" y="23"/>
                      </a:lnTo>
                      <a:close/>
                      <a:moveTo>
                        <a:pt x="237" y="30"/>
                      </a:moveTo>
                      <a:lnTo>
                        <a:pt x="233" y="45"/>
                      </a:lnTo>
                      <a:lnTo>
                        <a:pt x="226" y="42"/>
                      </a:lnTo>
                      <a:lnTo>
                        <a:pt x="226" y="34"/>
                      </a:lnTo>
                      <a:lnTo>
                        <a:pt x="222" y="30"/>
                      </a:lnTo>
                      <a:lnTo>
                        <a:pt x="226" y="23"/>
                      </a:lnTo>
                      <a:lnTo>
                        <a:pt x="237" y="30"/>
                      </a:lnTo>
                      <a:lnTo>
                        <a:pt x="237" y="30"/>
                      </a:lnTo>
                      <a:close/>
                      <a:moveTo>
                        <a:pt x="211" y="38"/>
                      </a:moveTo>
                      <a:lnTo>
                        <a:pt x="207" y="57"/>
                      </a:lnTo>
                      <a:lnTo>
                        <a:pt x="203" y="49"/>
                      </a:lnTo>
                      <a:lnTo>
                        <a:pt x="200" y="42"/>
                      </a:lnTo>
                      <a:lnTo>
                        <a:pt x="196" y="38"/>
                      </a:lnTo>
                      <a:lnTo>
                        <a:pt x="203" y="30"/>
                      </a:lnTo>
                      <a:lnTo>
                        <a:pt x="211" y="38"/>
                      </a:lnTo>
                      <a:lnTo>
                        <a:pt x="211" y="38"/>
                      </a:lnTo>
                      <a:close/>
                      <a:moveTo>
                        <a:pt x="188" y="45"/>
                      </a:moveTo>
                      <a:lnTo>
                        <a:pt x="185" y="64"/>
                      </a:lnTo>
                      <a:lnTo>
                        <a:pt x="177" y="57"/>
                      </a:lnTo>
                      <a:lnTo>
                        <a:pt x="177" y="49"/>
                      </a:lnTo>
                      <a:lnTo>
                        <a:pt x="173" y="45"/>
                      </a:lnTo>
                      <a:lnTo>
                        <a:pt x="181" y="38"/>
                      </a:lnTo>
                      <a:lnTo>
                        <a:pt x="188" y="45"/>
                      </a:lnTo>
                      <a:lnTo>
                        <a:pt x="188" y="45"/>
                      </a:lnTo>
                      <a:close/>
                      <a:moveTo>
                        <a:pt x="162" y="53"/>
                      </a:moveTo>
                      <a:lnTo>
                        <a:pt x="162" y="72"/>
                      </a:lnTo>
                      <a:lnTo>
                        <a:pt x="154" y="64"/>
                      </a:lnTo>
                      <a:lnTo>
                        <a:pt x="151" y="57"/>
                      </a:lnTo>
                      <a:lnTo>
                        <a:pt x="147" y="53"/>
                      </a:lnTo>
                      <a:lnTo>
                        <a:pt x="154" y="45"/>
                      </a:lnTo>
                      <a:lnTo>
                        <a:pt x="162" y="53"/>
                      </a:lnTo>
                      <a:lnTo>
                        <a:pt x="162" y="53"/>
                      </a:lnTo>
                      <a:close/>
                      <a:moveTo>
                        <a:pt x="139" y="61"/>
                      </a:moveTo>
                      <a:lnTo>
                        <a:pt x="136" y="80"/>
                      </a:lnTo>
                      <a:lnTo>
                        <a:pt x="132" y="72"/>
                      </a:lnTo>
                      <a:lnTo>
                        <a:pt x="128" y="64"/>
                      </a:lnTo>
                      <a:lnTo>
                        <a:pt x="124" y="61"/>
                      </a:lnTo>
                      <a:lnTo>
                        <a:pt x="132" y="53"/>
                      </a:lnTo>
                      <a:lnTo>
                        <a:pt x="139" y="61"/>
                      </a:lnTo>
                      <a:lnTo>
                        <a:pt x="139" y="61"/>
                      </a:lnTo>
                      <a:close/>
                      <a:moveTo>
                        <a:pt x="117" y="68"/>
                      </a:moveTo>
                      <a:lnTo>
                        <a:pt x="113" y="87"/>
                      </a:lnTo>
                      <a:lnTo>
                        <a:pt x="106" y="80"/>
                      </a:lnTo>
                      <a:lnTo>
                        <a:pt x="106" y="72"/>
                      </a:lnTo>
                      <a:lnTo>
                        <a:pt x="102" y="68"/>
                      </a:lnTo>
                      <a:lnTo>
                        <a:pt x="106" y="61"/>
                      </a:lnTo>
                      <a:lnTo>
                        <a:pt x="117" y="68"/>
                      </a:lnTo>
                      <a:lnTo>
                        <a:pt x="117" y="68"/>
                      </a:lnTo>
                      <a:close/>
                      <a:moveTo>
                        <a:pt x="90" y="76"/>
                      </a:moveTo>
                      <a:lnTo>
                        <a:pt x="87" y="95"/>
                      </a:lnTo>
                      <a:lnTo>
                        <a:pt x="83" y="87"/>
                      </a:lnTo>
                      <a:lnTo>
                        <a:pt x="79" y="80"/>
                      </a:lnTo>
                      <a:lnTo>
                        <a:pt x="75" y="76"/>
                      </a:lnTo>
                      <a:lnTo>
                        <a:pt x="83" y="68"/>
                      </a:lnTo>
                      <a:lnTo>
                        <a:pt x="90" y="76"/>
                      </a:lnTo>
                      <a:lnTo>
                        <a:pt x="90" y="76"/>
                      </a:lnTo>
                      <a:close/>
                      <a:moveTo>
                        <a:pt x="68" y="83"/>
                      </a:moveTo>
                      <a:lnTo>
                        <a:pt x="64" y="102"/>
                      </a:lnTo>
                      <a:lnTo>
                        <a:pt x="57" y="95"/>
                      </a:lnTo>
                      <a:lnTo>
                        <a:pt x="57" y="87"/>
                      </a:lnTo>
                      <a:lnTo>
                        <a:pt x="53" y="83"/>
                      </a:lnTo>
                      <a:lnTo>
                        <a:pt x="60" y="76"/>
                      </a:lnTo>
                      <a:lnTo>
                        <a:pt x="68" y="83"/>
                      </a:lnTo>
                      <a:lnTo>
                        <a:pt x="68" y="83"/>
                      </a:lnTo>
                      <a:close/>
                      <a:moveTo>
                        <a:pt x="45" y="91"/>
                      </a:moveTo>
                      <a:lnTo>
                        <a:pt x="42" y="110"/>
                      </a:lnTo>
                      <a:lnTo>
                        <a:pt x="34" y="102"/>
                      </a:lnTo>
                      <a:lnTo>
                        <a:pt x="34" y="95"/>
                      </a:lnTo>
                      <a:lnTo>
                        <a:pt x="26" y="91"/>
                      </a:lnTo>
                      <a:lnTo>
                        <a:pt x="34" y="83"/>
                      </a:lnTo>
                      <a:lnTo>
                        <a:pt x="45" y="91"/>
                      </a:lnTo>
                      <a:lnTo>
                        <a:pt x="45" y="91"/>
                      </a:lnTo>
                      <a:close/>
                      <a:moveTo>
                        <a:pt x="19" y="99"/>
                      </a:moveTo>
                      <a:lnTo>
                        <a:pt x="15" y="118"/>
                      </a:lnTo>
                      <a:lnTo>
                        <a:pt x="0" y="102"/>
                      </a:lnTo>
                      <a:lnTo>
                        <a:pt x="11" y="91"/>
                      </a:lnTo>
                      <a:lnTo>
                        <a:pt x="19" y="99"/>
                      </a:lnTo>
                      <a:lnTo>
                        <a:pt x="19" y="99"/>
                      </a:lnTo>
                      <a:close/>
                    </a:path>
                  </a:pathLst>
                </a:custGeom>
                <a:solidFill>
                  <a:srgbClr val="E2E2BF"/>
                </a:solidFill>
                <a:ln w="9525">
                  <a:noFill/>
                  <a:round/>
                  <a:headEnd/>
                  <a:tailEnd/>
                </a:ln>
              </p:spPr>
              <p:txBody>
                <a:bodyPr/>
                <a:lstStyle/>
                <a:p>
                  <a:endParaRPr lang="en-US"/>
                </a:p>
              </p:txBody>
            </p:sp>
            <p:sp>
              <p:nvSpPr>
                <p:cNvPr id="388783" name="Freeform 687"/>
                <p:cNvSpPr>
                  <a:spLocks noChangeAspect="1" noEditPoints="1"/>
                </p:cNvSpPr>
                <p:nvPr/>
              </p:nvSpPr>
              <p:spPr bwMode="auto">
                <a:xfrm>
                  <a:off x="1112" y="3055"/>
                  <a:ext cx="309" cy="106"/>
                </a:xfrm>
                <a:custGeom>
                  <a:avLst/>
                  <a:gdLst/>
                  <a:ahLst/>
                  <a:cxnLst>
                    <a:cxn ang="0">
                      <a:pos x="298" y="12"/>
                    </a:cxn>
                    <a:cxn ang="0">
                      <a:pos x="298" y="0"/>
                    </a:cxn>
                    <a:cxn ang="0">
                      <a:pos x="286" y="4"/>
                    </a:cxn>
                    <a:cxn ang="0">
                      <a:pos x="271" y="19"/>
                    </a:cxn>
                    <a:cxn ang="0">
                      <a:pos x="275" y="8"/>
                    </a:cxn>
                    <a:cxn ang="0">
                      <a:pos x="264" y="12"/>
                    </a:cxn>
                    <a:cxn ang="0">
                      <a:pos x="249" y="27"/>
                    </a:cxn>
                    <a:cxn ang="0">
                      <a:pos x="253" y="15"/>
                    </a:cxn>
                    <a:cxn ang="0">
                      <a:pos x="241" y="19"/>
                    </a:cxn>
                    <a:cxn ang="0">
                      <a:pos x="226" y="34"/>
                    </a:cxn>
                    <a:cxn ang="0">
                      <a:pos x="226" y="23"/>
                    </a:cxn>
                    <a:cxn ang="0">
                      <a:pos x="215" y="27"/>
                    </a:cxn>
                    <a:cxn ang="0">
                      <a:pos x="200" y="42"/>
                    </a:cxn>
                    <a:cxn ang="0">
                      <a:pos x="204" y="31"/>
                    </a:cxn>
                    <a:cxn ang="0">
                      <a:pos x="192" y="34"/>
                    </a:cxn>
                    <a:cxn ang="0">
                      <a:pos x="177" y="49"/>
                    </a:cxn>
                    <a:cxn ang="0">
                      <a:pos x="181" y="38"/>
                    </a:cxn>
                    <a:cxn ang="0">
                      <a:pos x="170" y="42"/>
                    </a:cxn>
                    <a:cxn ang="0">
                      <a:pos x="155" y="57"/>
                    </a:cxn>
                    <a:cxn ang="0">
                      <a:pos x="155" y="46"/>
                    </a:cxn>
                    <a:cxn ang="0">
                      <a:pos x="143" y="49"/>
                    </a:cxn>
                    <a:cxn ang="0">
                      <a:pos x="128" y="65"/>
                    </a:cxn>
                    <a:cxn ang="0">
                      <a:pos x="132" y="53"/>
                    </a:cxn>
                    <a:cxn ang="0">
                      <a:pos x="121" y="57"/>
                    </a:cxn>
                    <a:cxn ang="0">
                      <a:pos x="106" y="72"/>
                    </a:cxn>
                    <a:cxn ang="0">
                      <a:pos x="106" y="61"/>
                    </a:cxn>
                    <a:cxn ang="0">
                      <a:pos x="95" y="65"/>
                    </a:cxn>
                    <a:cxn ang="0">
                      <a:pos x="79" y="84"/>
                    </a:cxn>
                    <a:cxn ang="0">
                      <a:pos x="83" y="68"/>
                    </a:cxn>
                    <a:cxn ang="0">
                      <a:pos x="72" y="72"/>
                    </a:cxn>
                    <a:cxn ang="0">
                      <a:pos x="57" y="87"/>
                    </a:cxn>
                    <a:cxn ang="0">
                      <a:pos x="61" y="76"/>
                    </a:cxn>
                    <a:cxn ang="0">
                      <a:pos x="49" y="80"/>
                    </a:cxn>
                    <a:cxn ang="0">
                      <a:pos x="34" y="99"/>
                    </a:cxn>
                    <a:cxn ang="0">
                      <a:pos x="34" y="84"/>
                    </a:cxn>
                    <a:cxn ang="0">
                      <a:pos x="23" y="87"/>
                    </a:cxn>
                    <a:cxn ang="0">
                      <a:pos x="8" y="106"/>
                    </a:cxn>
                    <a:cxn ang="0">
                      <a:pos x="12" y="91"/>
                    </a:cxn>
                    <a:cxn ang="0">
                      <a:pos x="0" y="95"/>
                    </a:cxn>
                  </a:cxnLst>
                  <a:rect l="0" t="0" r="r" b="b"/>
                  <a:pathLst>
                    <a:path w="309" h="106">
                      <a:moveTo>
                        <a:pt x="286" y="4"/>
                      </a:moveTo>
                      <a:lnTo>
                        <a:pt x="298" y="12"/>
                      </a:lnTo>
                      <a:lnTo>
                        <a:pt x="309" y="8"/>
                      </a:lnTo>
                      <a:lnTo>
                        <a:pt x="298" y="0"/>
                      </a:lnTo>
                      <a:lnTo>
                        <a:pt x="286" y="4"/>
                      </a:lnTo>
                      <a:lnTo>
                        <a:pt x="286" y="4"/>
                      </a:lnTo>
                      <a:close/>
                      <a:moveTo>
                        <a:pt x="264" y="12"/>
                      </a:moveTo>
                      <a:lnTo>
                        <a:pt x="271" y="19"/>
                      </a:lnTo>
                      <a:lnTo>
                        <a:pt x="283" y="15"/>
                      </a:lnTo>
                      <a:lnTo>
                        <a:pt x="275" y="8"/>
                      </a:lnTo>
                      <a:lnTo>
                        <a:pt x="264" y="12"/>
                      </a:lnTo>
                      <a:lnTo>
                        <a:pt x="264" y="12"/>
                      </a:lnTo>
                      <a:close/>
                      <a:moveTo>
                        <a:pt x="241" y="19"/>
                      </a:moveTo>
                      <a:lnTo>
                        <a:pt x="249" y="27"/>
                      </a:lnTo>
                      <a:lnTo>
                        <a:pt x="260" y="23"/>
                      </a:lnTo>
                      <a:lnTo>
                        <a:pt x="253" y="15"/>
                      </a:lnTo>
                      <a:lnTo>
                        <a:pt x="241" y="19"/>
                      </a:lnTo>
                      <a:lnTo>
                        <a:pt x="241" y="19"/>
                      </a:lnTo>
                      <a:close/>
                      <a:moveTo>
                        <a:pt x="215" y="27"/>
                      </a:moveTo>
                      <a:lnTo>
                        <a:pt x="226" y="34"/>
                      </a:lnTo>
                      <a:lnTo>
                        <a:pt x="238" y="31"/>
                      </a:lnTo>
                      <a:lnTo>
                        <a:pt x="226" y="23"/>
                      </a:lnTo>
                      <a:lnTo>
                        <a:pt x="215" y="27"/>
                      </a:lnTo>
                      <a:lnTo>
                        <a:pt x="215" y="27"/>
                      </a:lnTo>
                      <a:close/>
                      <a:moveTo>
                        <a:pt x="192" y="34"/>
                      </a:moveTo>
                      <a:lnTo>
                        <a:pt x="200" y="42"/>
                      </a:lnTo>
                      <a:lnTo>
                        <a:pt x="211" y="38"/>
                      </a:lnTo>
                      <a:lnTo>
                        <a:pt x="204" y="31"/>
                      </a:lnTo>
                      <a:lnTo>
                        <a:pt x="192" y="34"/>
                      </a:lnTo>
                      <a:lnTo>
                        <a:pt x="192" y="34"/>
                      </a:lnTo>
                      <a:close/>
                      <a:moveTo>
                        <a:pt x="170" y="42"/>
                      </a:moveTo>
                      <a:lnTo>
                        <a:pt x="177" y="49"/>
                      </a:lnTo>
                      <a:lnTo>
                        <a:pt x="189" y="46"/>
                      </a:lnTo>
                      <a:lnTo>
                        <a:pt x="181" y="38"/>
                      </a:lnTo>
                      <a:lnTo>
                        <a:pt x="170" y="42"/>
                      </a:lnTo>
                      <a:lnTo>
                        <a:pt x="170" y="42"/>
                      </a:lnTo>
                      <a:close/>
                      <a:moveTo>
                        <a:pt x="143" y="49"/>
                      </a:moveTo>
                      <a:lnTo>
                        <a:pt x="155" y="57"/>
                      </a:lnTo>
                      <a:lnTo>
                        <a:pt x="166" y="53"/>
                      </a:lnTo>
                      <a:lnTo>
                        <a:pt x="155" y="46"/>
                      </a:lnTo>
                      <a:lnTo>
                        <a:pt x="143" y="49"/>
                      </a:lnTo>
                      <a:lnTo>
                        <a:pt x="143" y="49"/>
                      </a:lnTo>
                      <a:close/>
                      <a:moveTo>
                        <a:pt x="121" y="57"/>
                      </a:moveTo>
                      <a:lnTo>
                        <a:pt x="128" y="65"/>
                      </a:lnTo>
                      <a:lnTo>
                        <a:pt x="140" y="61"/>
                      </a:lnTo>
                      <a:lnTo>
                        <a:pt x="132" y="53"/>
                      </a:lnTo>
                      <a:lnTo>
                        <a:pt x="121" y="57"/>
                      </a:lnTo>
                      <a:lnTo>
                        <a:pt x="121" y="57"/>
                      </a:lnTo>
                      <a:close/>
                      <a:moveTo>
                        <a:pt x="95" y="65"/>
                      </a:moveTo>
                      <a:lnTo>
                        <a:pt x="106" y="72"/>
                      </a:lnTo>
                      <a:lnTo>
                        <a:pt x="117" y="68"/>
                      </a:lnTo>
                      <a:lnTo>
                        <a:pt x="106" y="61"/>
                      </a:lnTo>
                      <a:lnTo>
                        <a:pt x="95" y="65"/>
                      </a:lnTo>
                      <a:lnTo>
                        <a:pt x="95" y="65"/>
                      </a:lnTo>
                      <a:close/>
                      <a:moveTo>
                        <a:pt x="72" y="72"/>
                      </a:moveTo>
                      <a:lnTo>
                        <a:pt x="79" y="84"/>
                      </a:lnTo>
                      <a:lnTo>
                        <a:pt x="91" y="80"/>
                      </a:lnTo>
                      <a:lnTo>
                        <a:pt x="83" y="68"/>
                      </a:lnTo>
                      <a:lnTo>
                        <a:pt x="72" y="72"/>
                      </a:lnTo>
                      <a:lnTo>
                        <a:pt x="72" y="72"/>
                      </a:lnTo>
                      <a:close/>
                      <a:moveTo>
                        <a:pt x="49" y="80"/>
                      </a:moveTo>
                      <a:lnTo>
                        <a:pt x="57" y="87"/>
                      </a:lnTo>
                      <a:lnTo>
                        <a:pt x="68" y="87"/>
                      </a:lnTo>
                      <a:lnTo>
                        <a:pt x="61" y="76"/>
                      </a:lnTo>
                      <a:lnTo>
                        <a:pt x="49" y="80"/>
                      </a:lnTo>
                      <a:lnTo>
                        <a:pt x="49" y="80"/>
                      </a:lnTo>
                      <a:close/>
                      <a:moveTo>
                        <a:pt x="23" y="87"/>
                      </a:moveTo>
                      <a:lnTo>
                        <a:pt x="34" y="99"/>
                      </a:lnTo>
                      <a:lnTo>
                        <a:pt x="46" y="95"/>
                      </a:lnTo>
                      <a:lnTo>
                        <a:pt x="34" y="84"/>
                      </a:lnTo>
                      <a:lnTo>
                        <a:pt x="23" y="87"/>
                      </a:lnTo>
                      <a:lnTo>
                        <a:pt x="23" y="87"/>
                      </a:lnTo>
                      <a:close/>
                      <a:moveTo>
                        <a:pt x="0" y="95"/>
                      </a:moveTo>
                      <a:lnTo>
                        <a:pt x="8" y="106"/>
                      </a:lnTo>
                      <a:lnTo>
                        <a:pt x="19" y="103"/>
                      </a:lnTo>
                      <a:lnTo>
                        <a:pt x="12" y="91"/>
                      </a:lnTo>
                      <a:lnTo>
                        <a:pt x="0" y="95"/>
                      </a:lnTo>
                      <a:lnTo>
                        <a:pt x="0" y="95"/>
                      </a:lnTo>
                      <a:close/>
                    </a:path>
                  </a:pathLst>
                </a:custGeom>
                <a:solidFill>
                  <a:srgbClr val="FCFCD8"/>
                </a:solidFill>
                <a:ln w="9525">
                  <a:noFill/>
                  <a:round/>
                  <a:headEnd/>
                  <a:tailEnd/>
                </a:ln>
              </p:spPr>
              <p:txBody>
                <a:bodyPr/>
                <a:lstStyle/>
                <a:p>
                  <a:endParaRPr lang="en-US"/>
                </a:p>
              </p:txBody>
            </p:sp>
            <p:sp>
              <p:nvSpPr>
                <p:cNvPr id="388784" name="Freeform 688"/>
                <p:cNvSpPr>
                  <a:spLocks noChangeAspect="1"/>
                </p:cNvSpPr>
                <p:nvPr/>
              </p:nvSpPr>
              <p:spPr bwMode="auto">
                <a:xfrm>
                  <a:off x="1632" y="2945"/>
                  <a:ext cx="165" cy="118"/>
                </a:xfrm>
                <a:custGeom>
                  <a:avLst/>
                  <a:gdLst/>
                  <a:ahLst/>
                  <a:cxnLst>
                    <a:cxn ang="0">
                      <a:pos x="165" y="118"/>
                    </a:cxn>
                    <a:cxn ang="0">
                      <a:pos x="158" y="114"/>
                    </a:cxn>
                    <a:cxn ang="0">
                      <a:pos x="154" y="114"/>
                    </a:cxn>
                    <a:cxn ang="0">
                      <a:pos x="147" y="110"/>
                    </a:cxn>
                    <a:cxn ang="0">
                      <a:pos x="143" y="106"/>
                    </a:cxn>
                    <a:cxn ang="0">
                      <a:pos x="135" y="103"/>
                    </a:cxn>
                    <a:cxn ang="0">
                      <a:pos x="132" y="99"/>
                    </a:cxn>
                    <a:cxn ang="0">
                      <a:pos x="124" y="95"/>
                    </a:cxn>
                    <a:cxn ang="0">
                      <a:pos x="120" y="91"/>
                    </a:cxn>
                    <a:cxn ang="0">
                      <a:pos x="113" y="87"/>
                    </a:cxn>
                    <a:cxn ang="0">
                      <a:pos x="109" y="84"/>
                    </a:cxn>
                    <a:cxn ang="0">
                      <a:pos x="101" y="84"/>
                    </a:cxn>
                    <a:cxn ang="0">
                      <a:pos x="98" y="80"/>
                    </a:cxn>
                    <a:cxn ang="0">
                      <a:pos x="90" y="76"/>
                    </a:cxn>
                    <a:cxn ang="0">
                      <a:pos x="86" y="72"/>
                    </a:cxn>
                    <a:cxn ang="0">
                      <a:pos x="83" y="68"/>
                    </a:cxn>
                    <a:cxn ang="0">
                      <a:pos x="75" y="65"/>
                    </a:cxn>
                    <a:cxn ang="0">
                      <a:pos x="71" y="61"/>
                    </a:cxn>
                    <a:cxn ang="0">
                      <a:pos x="64" y="57"/>
                    </a:cxn>
                    <a:cxn ang="0">
                      <a:pos x="60" y="53"/>
                    </a:cxn>
                    <a:cxn ang="0">
                      <a:pos x="56" y="49"/>
                    </a:cxn>
                    <a:cxn ang="0">
                      <a:pos x="49" y="46"/>
                    </a:cxn>
                    <a:cxn ang="0">
                      <a:pos x="45" y="42"/>
                    </a:cxn>
                    <a:cxn ang="0">
                      <a:pos x="41" y="34"/>
                    </a:cxn>
                    <a:cxn ang="0">
                      <a:pos x="34" y="30"/>
                    </a:cxn>
                    <a:cxn ang="0">
                      <a:pos x="30" y="27"/>
                    </a:cxn>
                    <a:cxn ang="0">
                      <a:pos x="26" y="23"/>
                    </a:cxn>
                    <a:cxn ang="0">
                      <a:pos x="22" y="19"/>
                    </a:cxn>
                    <a:cxn ang="0">
                      <a:pos x="15" y="15"/>
                    </a:cxn>
                    <a:cxn ang="0">
                      <a:pos x="11" y="11"/>
                    </a:cxn>
                    <a:cxn ang="0">
                      <a:pos x="7" y="8"/>
                    </a:cxn>
                    <a:cxn ang="0">
                      <a:pos x="4" y="4"/>
                    </a:cxn>
                    <a:cxn ang="0">
                      <a:pos x="0" y="0"/>
                    </a:cxn>
                    <a:cxn ang="0">
                      <a:pos x="165" y="118"/>
                    </a:cxn>
                  </a:cxnLst>
                  <a:rect l="0" t="0" r="r" b="b"/>
                  <a:pathLst>
                    <a:path w="165" h="118">
                      <a:moveTo>
                        <a:pt x="165" y="118"/>
                      </a:moveTo>
                      <a:lnTo>
                        <a:pt x="158" y="114"/>
                      </a:lnTo>
                      <a:lnTo>
                        <a:pt x="154" y="114"/>
                      </a:lnTo>
                      <a:lnTo>
                        <a:pt x="147" y="110"/>
                      </a:lnTo>
                      <a:lnTo>
                        <a:pt x="143" y="106"/>
                      </a:lnTo>
                      <a:lnTo>
                        <a:pt x="135" y="103"/>
                      </a:lnTo>
                      <a:lnTo>
                        <a:pt x="132" y="99"/>
                      </a:lnTo>
                      <a:lnTo>
                        <a:pt x="124" y="95"/>
                      </a:lnTo>
                      <a:lnTo>
                        <a:pt x="120" y="91"/>
                      </a:lnTo>
                      <a:lnTo>
                        <a:pt x="113" y="87"/>
                      </a:lnTo>
                      <a:lnTo>
                        <a:pt x="109" y="84"/>
                      </a:lnTo>
                      <a:lnTo>
                        <a:pt x="101" y="84"/>
                      </a:lnTo>
                      <a:lnTo>
                        <a:pt x="98" y="80"/>
                      </a:lnTo>
                      <a:lnTo>
                        <a:pt x="90" y="76"/>
                      </a:lnTo>
                      <a:lnTo>
                        <a:pt x="86" y="72"/>
                      </a:lnTo>
                      <a:lnTo>
                        <a:pt x="83" y="68"/>
                      </a:lnTo>
                      <a:lnTo>
                        <a:pt x="75" y="65"/>
                      </a:lnTo>
                      <a:lnTo>
                        <a:pt x="71" y="61"/>
                      </a:lnTo>
                      <a:lnTo>
                        <a:pt x="64" y="57"/>
                      </a:lnTo>
                      <a:lnTo>
                        <a:pt x="60" y="53"/>
                      </a:lnTo>
                      <a:lnTo>
                        <a:pt x="56" y="49"/>
                      </a:lnTo>
                      <a:lnTo>
                        <a:pt x="49" y="46"/>
                      </a:lnTo>
                      <a:lnTo>
                        <a:pt x="45" y="42"/>
                      </a:lnTo>
                      <a:lnTo>
                        <a:pt x="41" y="34"/>
                      </a:lnTo>
                      <a:lnTo>
                        <a:pt x="34" y="30"/>
                      </a:lnTo>
                      <a:lnTo>
                        <a:pt x="30" y="27"/>
                      </a:lnTo>
                      <a:lnTo>
                        <a:pt x="26" y="23"/>
                      </a:lnTo>
                      <a:lnTo>
                        <a:pt x="22" y="19"/>
                      </a:lnTo>
                      <a:lnTo>
                        <a:pt x="15" y="15"/>
                      </a:lnTo>
                      <a:lnTo>
                        <a:pt x="11" y="11"/>
                      </a:lnTo>
                      <a:lnTo>
                        <a:pt x="7" y="8"/>
                      </a:lnTo>
                      <a:lnTo>
                        <a:pt x="4" y="4"/>
                      </a:lnTo>
                      <a:lnTo>
                        <a:pt x="0" y="0"/>
                      </a:lnTo>
                      <a:lnTo>
                        <a:pt x="165" y="118"/>
                      </a:lnTo>
                      <a:close/>
                    </a:path>
                  </a:pathLst>
                </a:custGeom>
                <a:solidFill>
                  <a:srgbClr val="E2E2BF"/>
                </a:solidFill>
                <a:ln w="9525">
                  <a:noFill/>
                  <a:round/>
                  <a:headEnd/>
                  <a:tailEnd/>
                </a:ln>
              </p:spPr>
              <p:txBody>
                <a:bodyPr/>
                <a:lstStyle/>
                <a:p>
                  <a:endParaRPr lang="en-US"/>
                </a:p>
              </p:txBody>
            </p:sp>
            <p:sp>
              <p:nvSpPr>
                <p:cNvPr id="388785" name="Freeform 689"/>
                <p:cNvSpPr>
                  <a:spLocks noChangeAspect="1"/>
                </p:cNvSpPr>
                <p:nvPr/>
              </p:nvSpPr>
              <p:spPr bwMode="auto">
                <a:xfrm>
                  <a:off x="1632" y="2941"/>
                  <a:ext cx="165" cy="126"/>
                </a:xfrm>
                <a:custGeom>
                  <a:avLst/>
                  <a:gdLst/>
                  <a:ahLst/>
                  <a:cxnLst>
                    <a:cxn ang="0">
                      <a:pos x="0" y="0"/>
                    </a:cxn>
                    <a:cxn ang="0">
                      <a:pos x="7" y="12"/>
                    </a:cxn>
                    <a:cxn ang="0">
                      <a:pos x="15" y="19"/>
                    </a:cxn>
                    <a:cxn ang="0">
                      <a:pos x="26" y="27"/>
                    </a:cxn>
                    <a:cxn ang="0">
                      <a:pos x="34" y="34"/>
                    </a:cxn>
                    <a:cxn ang="0">
                      <a:pos x="45" y="46"/>
                    </a:cxn>
                    <a:cxn ang="0">
                      <a:pos x="56" y="53"/>
                    </a:cxn>
                    <a:cxn ang="0">
                      <a:pos x="64" y="61"/>
                    </a:cxn>
                    <a:cxn ang="0">
                      <a:pos x="75" y="69"/>
                    </a:cxn>
                    <a:cxn ang="0">
                      <a:pos x="86" y="76"/>
                    </a:cxn>
                    <a:cxn ang="0">
                      <a:pos x="98" y="84"/>
                    </a:cxn>
                    <a:cxn ang="0">
                      <a:pos x="109" y="91"/>
                    </a:cxn>
                    <a:cxn ang="0">
                      <a:pos x="120" y="99"/>
                    </a:cxn>
                    <a:cxn ang="0">
                      <a:pos x="128" y="103"/>
                    </a:cxn>
                    <a:cxn ang="0">
                      <a:pos x="139" y="110"/>
                    </a:cxn>
                    <a:cxn ang="0">
                      <a:pos x="150" y="118"/>
                    </a:cxn>
                    <a:cxn ang="0">
                      <a:pos x="162" y="126"/>
                    </a:cxn>
                    <a:cxn ang="0">
                      <a:pos x="158" y="122"/>
                    </a:cxn>
                    <a:cxn ang="0">
                      <a:pos x="147" y="114"/>
                    </a:cxn>
                    <a:cxn ang="0">
                      <a:pos x="135" y="107"/>
                    </a:cxn>
                    <a:cxn ang="0">
                      <a:pos x="124" y="99"/>
                    </a:cxn>
                    <a:cxn ang="0">
                      <a:pos x="113" y="91"/>
                    </a:cxn>
                    <a:cxn ang="0">
                      <a:pos x="101" y="88"/>
                    </a:cxn>
                    <a:cxn ang="0">
                      <a:pos x="94" y="80"/>
                    </a:cxn>
                    <a:cxn ang="0">
                      <a:pos x="83" y="72"/>
                    </a:cxn>
                    <a:cxn ang="0">
                      <a:pos x="71" y="65"/>
                    </a:cxn>
                    <a:cxn ang="0">
                      <a:pos x="60" y="53"/>
                    </a:cxn>
                    <a:cxn ang="0">
                      <a:pos x="49" y="46"/>
                    </a:cxn>
                    <a:cxn ang="0">
                      <a:pos x="41" y="38"/>
                    </a:cxn>
                    <a:cxn ang="0">
                      <a:pos x="30" y="31"/>
                    </a:cxn>
                    <a:cxn ang="0">
                      <a:pos x="22" y="23"/>
                    </a:cxn>
                    <a:cxn ang="0">
                      <a:pos x="11" y="15"/>
                    </a:cxn>
                    <a:cxn ang="0">
                      <a:pos x="4" y="4"/>
                    </a:cxn>
                    <a:cxn ang="0">
                      <a:pos x="0" y="0"/>
                    </a:cxn>
                    <a:cxn ang="0">
                      <a:pos x="0" y="0"/>
                    </a:cxn>
                    <a:cxn ang="0">
                      <a:pos x="0" y="0"/>
                    </a:cxn>
                    <a:cxn ang="0">
                      <a:pos x="0" y="0"/>
                    </a:cxn>
                  </a:cxnLst>
                  <a:rect l="0" t="0" r="r" b="b"/>
                  <a:pathLst>
                    <a:path w="165" h="126">
                      <a:moveTo>
                        <a:pt x="0" y="0"/>
                      </a:moveTo>
                      <a:lnTo>
                        <a:pt x="0" y="0"/>
                      </a:lnTo>
                      <a:lnTo>
                        <a:pt x="4" y="8"/>
                      </a:lnTo>
                      <a:lnTo>
                        <a:pt x="7" y="12"/>
                      </a:lnTo>
                      <a:lnTo>
                        <a:pt x="11" y="15"/>
                      </a:lnTo>
                      <a:lnTo>
                        <a:pt x="15" y="19"/>
                      </a:lnTo>
                      <a:lnTo>
                        <a:pt x="22" y="23"/>
                      </a:lnTo>
                      <a:lnTo>
                        <a:pt x="26" y="27"/>
                      </a:lnTo>
                      <a:lnTo>
                        <a:pt x="30" y="31"/>
                      </a:lnTo>
                      <a:lnTo>
                        <a:pt x="34" y="34"/>
                      </a:lnTo>
                      <a:lnTo>
                        <a:pt x="41" y="38"/>
                      </a:lnTo>
                      <a:lnTo>
                        <a:pt x="45" y="46"/>
                      </a:lnTo>
                      <a:lnTo>
                        <a:pt x="49" y="50"/>
                      </a:lnTo>
                      <a:lnTo>
                        <a:pt x="56" y="53"/>
                      </a:lnTo>
                      <a:lnTo>
                        <a:pt x="60" y="57"/>
                      </a:lnTo>
                      <a:lnTo>
                        <a:pt x="64" y="61"/>
                      </a:lnTo>
                      <a:lnTo>
                        <a:pt x="71" y="65"/>
                      </a:lnTo>
                      <a:lnTo>
                        <a:pt x="75" y="69"/>
                      </a:lnTo>
                      <a:lnTo>
                        <a:pt x="79" y="72"/>
                      </a:lnTo>
                      <a:lnTo>
                        <a:pt x="86" y="76"/>
                      </a:lnTo>
                      <a:lnTo>
                        <a:pt x="90" y="80"/>
                      </a:lnTo>
                      <a:lnTo>
                        <a:pt x="98" y="84"/>
                      </a:lnTo>
                      <a:lnTo>
                        <a:pt x="101" y="88"/>
                      </a:lnTo>
                      <a:lnTo>
                        <a:pt x="109" y="91"/>
                      </a:lnTo>
                      <a:lnTo>
                        <a:pt x="113" y="95"/>
                      </a:lnTo>
                      <a:lnTo>
                        <a:pt x="120" y="99"/>
                      </a:lnTo>
                      <a:lnTo>
                        <a:pt x="124" y="103"/>
                      </a:lnTo>
                      <a:lnTo>
                        <a:pt x="128" y="103"/>
                      </a:lnTo>
                      <a:lnTo>
                        <a:pt x="135" y="107"/>
                      </a:lnTo>
                      <a:lnTo>
                        <a:pt x="139" y="110"/>
                      </a:lnTo>
                      <a:lnTo>
                        <a:pt x="147" y="114"/>
                      </a:lnTo>
                      <a:lnTo>
                        <a:pt x="150" y="118"/>
                      </a:lnTo>
                      <a:lnTo>
                        <a:pt x="158" y="122"/>
                      </a:lnTo>
                      <a:lnTo>
                        <a:pt x="162" y="126"/>
                      </a:lnTo>
                      <a:lnTo>
                        <a:pt x="165" y="122"/>
                      </a:lnTo>
                      <a:lnTo>
                        <a:pt x="158" y="122"/>
                      </a:lnTo>
                      <a:lnTo>
                        <a:pt x="154" y="118"/>
                      </a:lnTo>
                      <a:lnTo>
                        <a:pt x="147" y="114"/>
                      </a:lnTo>
                      <a:lnTo>
                        <a:pt x="143" y="110"/>
                      </a:lnTo>
                      <a:lnTo>
                        <a:pt x="135" y="107"/>
                      </a:lnTo>
                      <a:lnTo>
                        <a:pt x="132" y="103"/>
                      </a:lnTo>
                      <a:lnTo>
                        <a:pt x="124" y="99"/>
                      </a:lnTo>
                      <a:lnTo>
                        <a:pt x="120" y="95"/>
                      </a:lnTo>
                      <a:lnTo>
                        <a:pt x="113" y="91"/>
                      </a:lnTo>
                      <a:lnTo>
                        <a:pt x="109" y="88"/>
                      </a:lnTo>
                      <a:lnTo>
                        <a:pt x="101" y="88"/>
                      </a:lnTo>
                      <a:lnTo>
                        <a:pt x="98" y="84"/>
                      </a:lnTo>
                      <a:lnTo>
                        <a:pt x="94" y="80"/>
                      </a:lnTo>
                      <a:lnTo>
                        <a:pt x="86" y="76"/>
                      </a:lnTo>
                      <a:lnTo>
                        <a:pt x="83" y="72"/>
                      </a:lnTo>
                      <a:lnTo>
                        <a:pt x="75" y="69"/>
                      </a:lnTo>
                      <a:lnTo>
                        <a:pt x="71" y="65"/>
                      </a:lnTo>
                      <a:lnTo>
                        <a:pt x="68" y="61"/>
                      </a:lnTo>
                      <a:lnTo>
                        <a:pt x="60" y="53"/>
                      </a:lnTo>
                      <a:lnTo>
                        <a:pt x="56" y="50"/>
                      </a:lnTo>
                      <a:lnTo>
                        <a:pt x="49" y="46"/>
                      </a:lnTo>
                      <a:lnTo>
                        <a:pt x="45" y="42"/>
                      </a:lnTo>
                      <a:lnTo>
                        <a:pt x="41" y="38"/>
                      </a:lnTo>
                      <a:lnTo>
                        <a:pt x="38" y="34"/>
                      </a:lnTo>
                      <a:lnTo>
                        <a:pt x="30" y="31"/>
                      </a:lnTo>
                      <a:lnTo>
                        <a:pt x="26" y="27"/>
                      </a:lnTo>
                      <a:lnTo>
                        <a:pt x="22" y="23"/>
                      </a:lnTo>
                      <a:lnTo>
                        <a:pt x="19" y="19"/>
                      </a:lnTo>
                      <a:lnTo>
                        <a:pt x="11" y="15"/>
                      </a:lnTo>
                      <a:lnTo>
                        <a:pt x="7" y="12"/>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786" name="Freeform 690"/>
                <p:cNvSpPr>
                  <a:spLocks noChangeAspect="1"/>
                </p:cNvSpPr>
                <p:nvPr/>
              </p:nvSpPr>
              <p:spPr bwMode="auto">
                <a:xfrm>
                  <a:off x="1632" y="2945"/>
                  <a:ext cx="165" cy="122"/>
                </a:xfrm>
                <a:custGeom>
                  <a:avLst/>
                  <a:gdLst/>
                  <a:ahLst/>
                  <a:cxnLst>
                    <a:cxn ang="0">
                      <a:pos x="165" y="122"/>
                    </a:cxn>
                    <a:cxn ang="0">
                      <a:pos x="165" y="118"/>
                    </a:cxn>
                    <a:cxn ang="0">
                      <a:pos x="0" y="0"/>
                    </a:cxn>
                    <a:cxn ang="0">
                      <a:pos x="0" y="0"/>
                    </a:cxn>
                    <a:cxn ang="0">
                      <a:pos x="165" y="122"/>
                    </a:cxn>
                    <a:cxn ang="0">
                      <a:pos x="165" y="118"/>
                    </a:cxn>
                    <a:cxn ang="0">
                      <a:pos x="165" y="122"/>
                    </a:cxn>
                    <a:cxn ang="0">
                      <a:pos x="165" y="122"/>
                    </a:cxn>
                    <a:cxn ang="0">
                      <a:pos x="165" y="122"/>
                    </a:cxn>
                    <a:cxn ang="0">
                      <a:pos x="165" y="122"/>
                    </a:cxn>
                    <a:cxn ang="0">
                      <a:pos x="165" y="118"/>
                    </a:cxn>
                    <a:cxn ang="0">
                      <a:pos x="165" y="122"/>
                    </a:cxn>
                  </a:cxnLst>
                  <a:rect l="0" t="0" r="r" b="b"/>
                  <a:pathLst>
                    <a:path w="165" h="122">
                      <a:moveTo>
                        <a:pt x="165" y="122"/>
                      </a:moveTo>
                      <a:lnTo>
                        <a:pt x="165" y="118"/>
                      </a:lnTo>
                      <a:lnTo>
                        <a:pt x="0" y="0"/>
                      </a:lnTo>
                      <a:lnTo>
                        <a:pt x="0" y="0"/>
                      </a:lnTo>
                      <a:lnTo>
                        <a:pt x="165" y="122"/>
                      </a:lnTo>
                      <a:lnTo>
                        <a:pt x="165" y="118"/>
                      </a:lnTo>
                      <a:lnTo>
                        <a:pt x="165" y="122"/>
                      </a:lnTo>
                      <a:lnTo>
                        <a:pt x="165" y="122"/>
                      </a:lnTo>
                      <a:lnTo>
                        <a:pt x="165" y="122"/>
                      </a:lnTo>
                      <a:lnTo>
                        <a:pt x="165" y="122"/>
                      </a:lnTo>
                      <a:lnTo>
                        <a:pt x="165" y="118"/>
                      </a:lnTo>
                      <a:lnTo>
                        <a:pt x="165" y="122"/>
                      </a:lnTo>
                      <a:close/>
                    </a:path>
                  </a:pathLst>
                </a:custGeom>
                <a:solidFill>
                  <a:srgbClr val="000000"/>
                </a:solidFill>
                <a:ln w="9525">
                  <a:noFill/>
                  <a:round/>
                  <a:headEnd/>
                  <a:tailEnd/>
                </a:ln>
              </p:spPr>
              <p:txBody>
                <a:bodyPr/>
                <a:lstStyle/>
                <a:p>
                  <a:endParaRPr lang="en-US"/>
                </a:p>
              </p:txBody>
            </p:sp>
            <p:sp>
              <p:nvSpPr>
                <p:cNvPr id="388787" name="Freeform 691"/>
                <p:cNvSpPr>
                  <a:spLocks noChangeAspect="1" noEditPoints="1"/>
                </p:cNvSpPr>
                <p:nvPr/>
              </p:nvSpPr>
              <p:spPr bwMode="auto">
                <a:xfrm>
                  <a:off x="1579" y="2968"/>
                  <a:ext cx="109" cy="57"/>
                </a:xfrm>
                <a:custGeom>
                  <a:avLst/>
                  <a:gdLst/>
                  <a:ahLst/>
                  <a:cxnLst>
                    <a:cxn ang="0">
                      <a:pos x="79" y="4"/>
                    </a:cxn>
                    <a:cxn ang="0">
                      <a:pos x="91" y="0"/>
                    </a:cxn>
                    <a:cxn ang="0">
                      <a:pos x="102" y="11"/>
                    </a:cxn>
                    <a:cxn ang="0">
                      <a:pos x="109" y="26"/>
                    </a:cxn>
                    <a:cxn ang="0">
                      <a:pos x="91" y="34"/>
                    </a:cxn>
                    <a:cxn ang="0">
                      <a:pos x="83" y="26"/>
                    </a:cxn>
                    <a:cxn ang="0">
                      <a:pos x="79" y="19"/>
                    </a:cxn>
                    <a:cxn ang="0">
                      <a:pos x="72" y="15"/>
                    </a:cxn>
                    <a:cxn ang="0">
                      <a:pos x="79" y="4"/>
                    </a:cxn>
                    <a:cxn ang="0">
                      <a:pos x="79" y="4"/>
                    </a:cxn>
                    <a:cxn ang="0">
                      <a:pos x="57" y="11"/>
                    </a:cxn>
                    <a:cxn ang="0">
                      <a:pos x="68" y="7"/>
                    </a:cxn>
                    <a:cxn ang="0">
                      <a:pos x="79" y="19"/>
                    </a:cxn>
                    <a:cxn ang="0">
                      <a:pos x="87" y="34"/>
                    </a:cxn>
                    <a:cxn ang="0">
                      <a:pos x="68" y="42"/>
                    </a:cxn>
                    <a:cxn ang="0">
                      <a:pos x="60" y="34"/>
                    </a:cxn>
                    <a:cxn ang="0">
                      <a:pos x="57" y="26"/>
                    </a:cxn>
                    <a:cxn ang="0">
                      <a:pos x="49" y="23"/>
                    </a:cxn>
                    <a:cxn ang="0">
                      <a:pos x="57" y="11"/>
                    </a:cxn>
                    <a:cxn ang="0">
                      <a:pos x="57" y="11"/>
                    </a:cxn>
                    <a:cxn ang="0">
                      <a:pos x="30" y="19"/>
                    </a:cxn>
                    <a:cxn ang="0">
                      <a:pos x="45" y="15"/>
                    </a:cxn>
                    <a:cxn ang="0">
                      <a:pos x="57" y="26"/>
                    </a:cxn>
                    <a:cxn ang="0">
                      <a:pos x="64" y="42"/>
                    </a:cxn>
                    <a:cxn ang="0">
                      <a:pos x="45" y="49"/>
                    </a:cxn>
                    <a:cxn ang="0">
                      <a:pos x="34" y="42"/>
                    </a:cxn>
                    <a:cxn ang="0">
                      <a:pos x="30" y="34"/>
                    </a:cxn>
                    <a:cxn ang="0">
                      <a:pos x="27" y="30"/>
                    </a:cxn>
                    <a:cxn ang="0">
                      <a:pos x="30" y="19"/>
                    </a:cxn>
                    <a:cxn ang="0">
                      <a:pos x="30" y="19"/>
                    </a:cxn>
                    <a:cxn ang="0">
                      <a:pos x="8" y="26"/>
                    </a:cxn>
                    <a:cxn ang="0">
                      <a:pos x="19" y="23"/>
                    </a:cxn>
                    <a:cxn ang="0">
                      <a:pos x="30" y="34"/>
                    </a:cxn>
                    <a:cxn ang="0">
                      <a:pos x="38" y="49"/>
                    </a:cxn>
                    <a:cxn ang="0">
                      <a:pos x="19" y="57"/>
                    </a:cxn>
                    <a:cxn ang="0">
                      <a:pos x="0" y="38"/>
                    </a:cxn>
                    <a:cxn ang="0">
                      <a:pos x="8" y="26"/>
                    </a:cxn>
                    <a:cxn ang="0">
                      <a:pos x="8" y="26"/>
                    </a:cxn>
                  </a:cxnLst>
                  <a:rect l="0" t="0" r="r" b="b"/>
                  <a:pathLst>
                    <a:path w="109" h="57">
                      <a:moveTo>
                        <a:pt x="79" y="4"/>
                      </a:moveTo>
                      <a:lnTo>
                        <a:pt x="91" y="0"/>
                      </a:lnTo>
                      <a:lnTo>
                        <a:pt x="102" y="11"/>
                      </a:lnTo>
                      <a:lnTo>
                        <a:pt x="109" y="26"/>
                      </a:lnTo>
                      <a:lnTo>
                        <a:pt x="91" y="34"/>
                      </a:lnTo>
                      <a:lnTo>
                        <a:pt x="83" y="26"/>
                      </a:lnTo>
                      <a:lnTo>
                        <a:pt x="79" y="19"/>
                      </a:lnTo>
                      <a:lnTo>
                        <a:pt x="72" y="15"/>
                      </a:lnTo>
                      <a:lnTo>
                        <a:pt x="79" y="4"/>
                      </a:lnTo>
                      <a:lnTo>
                        <a:pt x="79" y="4"/>
                      </a:lnTo>
                      <a:close/>
                      <a:moveTo>
                        <a:pt x="57" y="11"/>
                      </a:moveTo>
                      <a:lnTo>
                        <a:pt x="68" y="7"/>
                      </a:lnTo>
                      <a:lnTo>
                        <a:pt x="79" y="19"/>
                      </a:lnTo>
                      <a:lnTo>
                        <a:pt x="87" y="34"/>
                      </a:lnTo>
                      <a:lnTo>
                        <a:pt x="68" y="42"/>
                      </a:lnTo>
                      <a:lnTo>
                        <a:pt x="60" y="34"/>
                      </a:lnTo>
                      <a:lnTo>
                        <a:pt x="57" y="26"/>
                      </a:lnTo>
                      <a:lnTo>
                        <a:pt x="49" y="23"/>
                      </a:lnTo>
                      <a:lnTo>
                        <a:pt x="57" y="11"/>
                      </a:lnTo>
                      <a:lnTo>
                        <a:pt x="57" y="11"/>
                      </a:lnTo>
                      <a:close/>
                      <a:moveTo>
                        <a:pt x="30" y="19"/>
                      </a:moveTo>
                      <a:lnTo>
                        <a:pt x="45" y="15"/>
                      </a:lnTo>
                      <a:lnTo>
                        <a:pt x="57" y="26"/>
                      </a:lnTo>
                      <a:lnTo>
                        <a:pt x="64" y="42"/>
                      </a:lnTo>
                      <a:lnTo>
                        <a:pt x="45" y="49"/>
                      </a:lnTo>
                      <a:lnTo>
                        <a:pt x="34" y="42"/>
                      </a:lnTo>
                      <a:lnTo>
                        <a:pt x="30" y="34"/>
                      </a:lnTo>
                      <a:lnTo>
                        <a:pt x="27" y="30"/>
                      </a:lnTo>
                      <a:lnTo>
                        <a:pt x="30" y="19"/>
                      </a:lnTo>
                      <a:lnTo>
                        <a:pt x="30" y="19"/>
                      </a:lnTo>
                      <a:close/>
                      <a:moveTo>
                        <a:pt x="8" y="26"/>
                      </a:moveTo>
                      <a:lnTo>
                        <a:pt x="19" y="23"/>
                      </a:lnTo>
                      <a:lnTo>
                        <a:pt x="30" y="34"/>
                      </a:lnTo>
                      <a:lnTo>
                        <a:pt x="38" y="49"/>
                      </a:lnTo>
                      <a:lnTo>
                        <a:pt x="19" y="57"/>
                      </a:lnTo>
                      <a:lnTo>
                        <a:pt x="0" y="38"/>
                      </a:lnTo>
                      <a:lnTo>
                        <a:pt x="8" y="26"/>
                      </a:lnTo>
                      <a:lnTo>
                        <a:pt x="8" y="26"/>
                      </a:lnTo>
                      <a:close/>
                    </a:path>
                  </a:pathLst>
                </a:custGeom>
                <a:solidFill>
                  <a:srgbClr val="BFBFBF"/>
                </a:solidFill>
                <a:ln w="9525">
                  <a:noFill/>
                  <a:round/>
                  <a:headEnd/>
                  <a:tailEnd/>
                </a:ln>
              </p:spPr>
              <p:txBody>
                <a:bodyPr/>
                <a:lstStyle/>
                <a:p>
                  <a:endParaRPr lang="en-US"/>
                </a:p>
              </p:txBody>
            </p:sp>
            <p:sp>
              <p:nvSpPr>
                <p:cNvPr id="388788" name="Freeform 692"/>
                <p:cNvSpPr>
                  <a:spLocks noChangeAspect="1"/>
                </p:cNvSpPr>
                <p:nvPr/>
              </p:nvSpPr>
              <p:spPr bwMode="auto">
                <a:xfrm>
                  <a:off x="1654" y="2968"/>
                  <a:ext cx="34" cy="34"/>
                </a:xfrm>
                <a:custGeom>
                  <a:avLst/>
                  <a:gdLst/>
                  <a:ahLst/>
                  <a:cxnLst>
                    <a:cxn ang="0">
                      <a:pos x="4" y="4"/>
                    </a:cxn>
                    <a:cxn ang="0">
                      <a:pos x="16" y="0"/>
                    </a:cxn>
                    <a:cxn ang="0">
                      <a:pos x="27" y="11"/>
                    </a:cxn>
                    <a:cxn ang="0">
                      <a:pos x="34" y="26"/>
                    </a:cxn>
                    <a:cxn ang="0">
                      <a:pos x="16" y="34"/>
                    </a:cxn>
                    <a:cxn ang="0">
                      <a:pos x="8" y="26"/>
                    </a:cxn>
                    <a:cxn ang="0">
                      <a:pos x="4" y="19"/>
                    </a:cxn>
                    <a:cxn ang="0">
                      <a:pos x="0" y="15"/>
                    </a:cxn>
                    <a:cxn ang="0">
                      <a:pos x="4" y="4"/>
                    </a:cxn>
                  </a:cxnLst>
                  <a:rect l="0" t="0" r="r" b="b"/>
                  <a:pathLst>
                    <a:path w="34" h="34">
                      <a:moveTo>
                        <a:pt x="4" y="4"/>
                      </a:moveTo>
                      <a:lnTo>
                        <a:pt x="16" y="0"/>
                      </a:lnTo>
                      <a:lnTo>
                        <a:pt x="27" y="11"/>
                      </a:lnTo>
                      <a:lnTo>
                        <a:pt x="34" y="26"/>
                      </a:lnTo>
                      <a:lnTo>
                        <a:pt x="16" y="34"/>
                      </a:lnTo>
                      <a:lnTo>
                        <a:pt x="8" y="26"/>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88789" name="Freeform 693"/>
                <p:cNvSpPr>
                  <a:spLocks noChangeAspect="1"/>
                </p:cNvSpPr>
                <p:nvPr/>
              </p:nvSpPr>
              <p:spPr bwMode="auto">
                <a:xfrm>
                  <a:off x="1628" y="2975"/>
                  <a:ext cx="38" cy="35"/>
                </a:xfrm>
                <a:custGeom>
                  <a:avLst/>
                  <a:gdLst/>
                  <a:ahLst/>
                  <a:cxnLst>
                    <a:cxn ang="0">
                      <a:pos x="8" y="4"/>
                    </a:cxn>
                    <a:cxn ang="0">
                      <a:pos x="19" y="0"/>
                    </a:cxn>
                    <a:cxn ang="0">
                      <a:pos x="30" y="12"/>
                    </a:cxn>
                    <a:cxn ang="0">
                      <a:pos x="38" y="27"/>
                    </a:cxn>
                    <a:cxn ang="0">
                      <a:pos x="19" y="35"/>
                    </a:cxn>
                    <a:cxn ang="0">
                      <a:pos x="11" y="27"/>
                    </a:cxn>
                    <a:cxn ang="0">
                      <a:pos x="4" y="19"/>
                    </a:cxn>
                    <a:cxn ang="0">
                      <a:pos x="0" y="16"/>
                    </a:cxn>
                    <a:cxn ang="0">
                      <a:pos x="8" y="4"/>
                    </a:cxn>
                  </a:cxnLst>
                  <a:rect l="0" t="0" r="r" b="b"/>
                  <a:pathLst>
                    <a:path w="38" h="35">
                      <a:moveTo>
                        <a:pt x="8" y="4"/>
                      </a:moveTo>
                      <a:lnTo>
                        <a:pt x="19" y="0"/>
                      </a:lnTo>
                      <a:lnTo>
                        <a:pt x="30" y="12"/>
                      </a:lnTo>
                      <a:lnTo>
                        <a:pt x="38" y="27"/>
                      </a:lnTo>
                      <a:lnTo>
                        <a:pt x="19" y="35"/>
                      </a:lnTo>
                      <a:lnTo>
                        <a:pt x="11"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88790" name="Freeform 694"/>
                <p:cNvSpPr>
                  <a:spLocks noChangeAspect="1"/>
                </p:cNvSpPr>
                <p:nvPr/>
              </p:nvSpPr>
              <p:spPr bwMode="auto">
                <a:xfrm>
                  <a:off x="1606" y="2983"/>
                  <a:ext cx="37" cy="34"/>
                </a:xfrm>
                <a:custGeom>
                  <a:avLst/>
                  <a:gdLst/>
                  <a:ahLst/>
                  <a:cxnLst>
                    <a:cxn ang="0">
                      <a:pos x="3" y="4"/>
                    </a:cxn>
                    <a:cxn ang="0">
                      <a:pos x="15" y="0"/>
                    </a:cxn>
                    <a:cxn ang="0">
                      <a:pos x="30" y="11"/>
                    </a:cxn>
                    <a:cxn ang="0">
                      <a:pos x="37" y="27"/>
                    </a:cxn>
                    <a:cxn ang="0">
                      <a:pos x="15" y="34"/>
                    </a:cxn>
                    <a:cxn ang="0">
                      <a:pos x="7" y="27"/>
                    </a:cxn>
                    <a:cxn ang="0">
                      <a:pos x="3" y="19"/>
                    </a:cxn>
                    <a:cxn ang="0">
                      <a:pos x="0" y="15"/>
                    </a:cxn>
                    <a:cxn ang="0">
                      <a:pos x="3" y="4"/>
                    </a:cxn>
                  </a:cxnLst>
                  <a:rect l="0" t="0" r="r" b="b"/>
                  <a:pathLst>
                    <a:path w="37" h="34">
                      <a:moveTo>
                        <a:pt x="3" y="4"/>
                      </a:moveTo>
                      <a:lnTo>
                        <a:pt x="15" y="0"/>
                      </a:lnTo>
                      <a:lnTo>
                        <a:pt x="30" y="11"/>
                      </a:lnTo>
                      <a:lnTo>
                        <a:pt x="37" y="27"/>
                      </a:lnTo>
                      <a:lnTo>
                        <a:pt x="15" y="34"/>
                      </a:lnTo>
                      <a:lnTo>
                        <a:pt x="7" y="27"/>
                      </a:lnTo>
                      <a:lnTo>
                        <a:pt x="3" y="19"/>
                      </a:lnTo>
                      <a:lnTo>
                        <a:pt x="0" y="15"/>
                      </a:lnTo>
                      <a:lnTo>
                        <a:pt x="3" y="4"/>
                      </a:lnTo>
                    </a:path>
                  </a:pathLst>
                </a:custGeom>
                <a:noFill/>
                <a:ln w="6350">
                  <a:solidFill>
                    <a:srgbClr val="000000"/>
                  </a:solidFill>
                  <a:prstDash val="solid"/>
                  <a:round/>
                  <a:headEnd/>
                  <a:tailEnd/>
                </a:ln>
              </p:spPr>
              <p:txBody>
                <a:bodyPr/>
                <a:lstStyle/>
                <a:p>
                  <a:endParaRPr lang="en-US"/>
                </a:p>
              </p:txBody>
            </p:sp>
            <p:sp>
              <p:nvSpPr>
                <p:cNvPr id="388791" name="Freeform 695"/>
                <p:cNvSpPr>
                  <a:spLocks noChangeAspect="1"/>
                </p:cNvSpPr>
                <p:nvPr/>
              </p:nvSpPr>
              <p:spPr bwMode="auto">
                <a:xfrm>
                  <a:off x="1579" y="2991"/>
                  <a:ext cx="38" cy="34"/>
                </a:xfrm>
                <a:custGeom>
                  <a:avLst/>
                  <a:gdLst/>
                  <a:ahLst/>
                  <a:cxnLst>
                    <a:cxn ang="0">
                      <a:pos x="8" y="3"/>
                    </a:cxn>
                    <a:cxn ang="0">
                      <a:pos x="19" y="0"/>
                    </a:cxn>
                    <a:cxn ang="0">
                      <a:pos x="30" y="11"/>
                    </a:cxn>
                    <a:cxn ang="0">
                      <a:pos x="38" y="26"/>
                    </a:cxn>
                    <a:cxn ang="0">
                      <a:pos x="19" y="34"/>
                    </a:cxn>
                    <a:cxn ang="0">
                      <a:pos x="0" y="15"/>
                    </a:cxn>
                    <a:cxn ang="0">
                      <a:pos x="8" y="3"/>
                    </a:cxn>
                  </a:cxnLst>
                  <a:rect l="0" t="0" r="r" b="b"/>
                  <a:pathLst>
                    <a:path w="38" h="34">
                      <a:moveTo>
                        <a:pt x="8" y="3"/>
                      </a:moveTo>
                      <a:lnTo>
                        <a:pt x="19" y="0"/>
                      </a:lnTo>
                      <a:lnTo>
                        <a:pt x="30" y="11"/>
                      </a:lnTo>
                      <a:lnTo>
                        <a:pt x="38" y="26"/>
                      </a:lnTo>
                      <a:lnTo>
                        <a:pt x="19" y="34"/>
                      </a:lnTo>
                      <a:lnTo>
                        <a:pt x="0" y="15"/>
                      </a:lnTo>
                      <a:lnTo>
                        <a:pt x="8" y="3"/>
                      </a:lnTo>
                    </a:path>
                  </a:pathLst>
                </a:custGeom>
                <a:noFill/>
                <a:ln w="6350">
                  <a:solidFill>
                    <a:srgbClr val="000000"/>
                  </a:solidFill>
                  <a:prstDash val="solid"/>
                  <a:round/>
                  <a:headEnd/>
                  <a:tailEnd/>
                </a:ln>
              </p:spPr>
              <p:txBody>
                <a:bodyPr/>
                <a:lstStyle/>
                <a:p>
                  <a:endParaRPr lang="en-US"/>
                </a:p>
              </p:txBody>
            </p:sp>
            <p:sp>
              <p:nvSpPr>
                <p:cNvPr id="388792" name="Freeform 696"/>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close/>
                    </a:path>
                  </a:pathLst>
                </a:custGeom>
                <a:solidFill>
                  <a:srgbClr val="BFBFBF"/>
                </a:solidFill>
                <a:ln w="9525">
                  <a:noFill/>
                  <a:round/>
                  <a:headEnd/>
                  <a:tailEnd/>
                </a:ln>
              </p:spPr>
              <p:txBody>
                <a:bodyPr/>
                <a:lstStyle/>
                <a:p>
                  <a:endParaRPr lang="en-US"/>
                </a:p>
              </p:txBody>
            </p:sp>
            <p:sp>
              <p:nvSpPr>
                <p:cNvPr id="388793" name="Freeform 697"/>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path>
                  </a:pathLst>
                </a:custGeom>
                <a:noFill/>
                <a:ln w="6350">
                  <a:solidFill>
                    <a:srgbClr val="000000"/>
                  </a:solidFill>
                  <a:prstDash val="solid"/>
                  <a:round/>
                  <a:headEnd/>
                  <a:tailEnd/>
                </a:ln>
              </p:spPr>
              <p:txBody>
                <a:bodyPr/>
                <a:lstStyle/>
                <a:p>
                  <a:endParaRPr lang="en-US"/>
                </a:p>
              </p:txBody>
            </p:sp>
            <p:sp>
              <p:nvSpPr>
                <p:cNvPr id="388794" name="Freeform 698"/>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close/>
                    </a:path>
                  </a:pathLst>
                </a:custGeom>
                <a:solidFill>
                  <a:srgbClr val="BFBFBF"/>
                </a:solidFill>
                <a:ln w="9525">
                  <a:noFill/>
                  <a:round/>
                  <a:headEnd/>
                  <a:tailEnd/>
                </a:ln>
              </p:spPr>
              <p:txBody>
                <a:bodyPr/>
                <a:lstStyle/>
                <a:p>
                  <a:endParaRPr lang="en-US"/>
                </a:p>
              </p:txBody>
            </p:sp>
            <p:sp>
              <p:nvSpPr>
                <p:cNvPr id="388795" name="Freeform 699"/>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path>
                  </a:pathLst>
                </a:custGeom>
                <a:noFill/>
                <a:ln w="6350">
                  <a:solidFill>
                    <a:srgbClr val="000000"/>
                  </a:solidFill>
                  <a:prstDash val="solid"/>
                  <a:round/>
                  <a:headEnd/>
                  <a:tailEnd/>
                </a:ln>
              </p:spPr>
              <p:txBody>
                <a:bodyPr/>
                <a:lstStyle/>
                <a:p>
                  <a:endParaRPr lang="en-US"/>
                </a:p>
              </p:txBody>
            </p:sp>
            <p:sp>
              <p:nvSpPr>
                <p:cNvPr id="388796" name="Freeform 700"/>
                <p:cNvSpPr>
                  <a:spLocks noChangeAspect="1" noEditPoints="1"/>
                </p:cNvSpPr>
                <p:nvPr/>
              </p:nvSpPr>
              <p:spPr bwMode="auto">
                <a:xfrm>
                  <a:off x="1579" y="2972"/>
                  <a:ext cx="170" cy="98"/>
                </a:xfrm>
                <a:custGeom>
                  <a:avLst/>
                  <a:gdLst/>
                  <a:ahLst/>
                  <a:cxnLst>
                    <a:cxn ang="0">
                      <a:pos x="136" y="53"/>
                    </a:cxn>
                    <a:cxn ang="0">
                      <a:pos x="166" y="79"/>
                    </a:cxn>
                    <a:cxn ang="0">
                      <a:pos x="170" y="98"/>
                    </a:cxn>
                    <a:cxn ang="0">
                      <a:pos x="158" y="91"/>
                    </a:cxn>
                    <a:cxn ang="0">
                      <a:pos x="154" y="83"/>
                    </a:cxn>
                    <a:cxn ang="0">
                      <a:pos x="143" y="72"/>
                    </a:cxn>
                    <a:cxn ang="0">
                      <a:pos x="139" y="72"/>
                    </a:cxn>
                    <a:cxn ang="0">
                      <a:pos x="139" y="72"/>
                    </a:cxn>
                    <a:cxn ang="0">
                      <a:pos x="136" y="64"/>
                    </a:cxn>
                    <a:cxn ang="0">
                      <a:pos x="132" y="60"/>
                    </a:cxn>
                    <a:cxn ang="0">
                      <a:pos x="136" y="53"/>
                    </a:cxn>
                    <a:cxn ang="0">
                      <a:pos x="136" y="53"/>
                    </a:cxn>
                    <a:cxn ang="0">
                      <a:pos x="98" y="19"/>
                    </a:cxn>
                    <a:cxn ang="0">
                      <a:pos x="128" y="45"/>
                    </a:cxn>
                    <a:cxn ang="0">
                      <a:pos x="128" y="64"/>
                    </a:cxn>
                    <a:cxn ang="0">
                      <a:pos x="121" y="57"/>
                    </a:cxn>
                    <a:cxn ang="0">
                      <a:pos x="117" y="49"/>
                    </a:cxn>
                    <a:cxn ang="0">
                      <a:pos x="106" y="38"/>
                    </a:cxn>
                    <a:cxn ang="0">
                      <a:pos x="102" y="38"/>
                    </a:cxn>
                    <a:cxn ang="0">
                      <a:pos x="102" y="38"/>
                    </a:cxn>
                    <a:cxn ang="0">
                      <a:pos x="98" y="30"/>
                    </a:cxn>
                    <a:cxn ang="0">
                      <a:pos x="94" y="26"/>
                    </a:cxn>
                    <a:cxn ang="0">
                      <a:pos x="98" y="19"/>
                    </a:cxn>
                    <a:cxn ang="0">
                      <a:pos x="98" y="19"/>
                    </a:cxn>
                    <a:cxn ang="0">
                      <a:pos x="91" y="11"/>
                    </a:cxn>
                    <a:cxn ang="0">
                      <a:pos x="91" y="30"/>
                    </a:cxn>
                    <a:cxn ang="0">
                      <a:pos x="83" y="19"/>
                    </a:cxn>
                    <a:cxn ang="0">
                      <a:pos x="79" y="15"/>
                    </a:cxn>
                    <a:cxn ang="0">
                      <a:pos x="75" y="11"/>
                    </a:cxn>
                    <a:cxn ang="0">
                      <a:pos x="79" y="0"/>
                    </a:cxn>
                    <a:cxn ang="0">
                      <a:pos x="91" y="11"/>
                    </a:cxn>
                    <a:cxn ang="0">
                      <a:pos x="91" y="11"/>
                    </a:cxn>
                    <a:cxn ang="0">
                      <a:pos x="68" y="19"/>
                    </a:cxn>
                    <a:cxn ang="0">
                      <a:pos x="68" y="38"/>
                    </a:cxn>
                    <a:cxn ang="0">
                      <a:pos x="60" y="30"/>
                    </a:cxn>
                    <a:cxn ang="0">
                      <a:pos x="57" y="22"/>
                    </a:cxn>
                    <a:cxn ang="0">
                      <a:pos x="49" y="19"/>
                    </a:cxn>
                    <a:cxn ang="0">
                      <a:pos x="57" y="7"/>
                    </a:cxn>
                    <a:cxn ang="0">
                      <a:pos x="68" y="19"/>
                    </a:cxn>
                    <a:cxn ang="0">
                      <a:pos x="68" y="19"/>
                    </a:cxn>
                    <a:cxn ang="0">
                      <a:pos x="42" y="26"/>
                    </a:cxn>
                    <a:cxn ang="0">
                      <a:pos x="42" y="45"/>
                    </a:cxn>
                    <a:cxn ang="0">
                      <a:pos x="34" y="38"/>
                    </a:cxn>
                    <a:cxn ang="0">
                      <a:pos x="30" y="30"/>
                    </a:cxn>
                    <a:cxn ang="0">
                      <a:pos x="27" y="26"/>
                    </a:cxn>
                    <a:cxn ang="0">
                      <a:pos x="34" y="15"/>
                    </a:cxn>
                    <a:cxn ang="0">
                      <a:pos x="42" y="26"/>
                    </a:cxn>
                    <a:cxn ang="0">
                      <a:pos x="42" y="26"/>
                    </a:cxn>
                    <a:cxn ang="0">
                      <a:pos x="19" y="34"/>
                    </a:cxn>
                    <a:cxn ang="0">
                      <a:pos x="19" y="53"/>
                    </a:cxn>
                    <a:cxn ang="0">
                      <a:pos x="0" y="38"/>
                    </a:cxn>
                    <a:cxn ang="0">
                      <a:pos x="8" y="22"/>
                    </a:cxn>
                    <a:cxn ang="0">
                      <a:pos x="19" y="34"/>
                    </a:cxn>
                    <a:cxn ang="0">
                      <a:pos x="19" y="34"/>
                    </a:cxn>
                  </a:cxnLst>
                  <a:rect l="0" t="0" r="r" b="b"/>
                  <a:pathLst>
                    <a:path w="170" h="98">
                      <a:moveTo>
                        <a:pt x="136" y="53"/>
                      </a:moveTo>
                      <a:lnTo>
                        <a:pt x="166" y="79"/>
                      </a:lnTo>
                      <a:lnTo>
                        <a:pt x="170" y="98"/>
                      </a:lnTo>
                      <a:lnTo>
                        <a:pt x="158" y="91"/>
                      </a:lnTo>
                      <a:lnTo>
                        <a:pt x="154" y="83"/>
                      </a:lnTo>
                      <a:lnTo>
                        <a:pt x="143" y="72"/>
                      </a:lnTo>
                      <a:lnTo>
                        <a:pt x="139" y="72"/>
                      </a:lnTo>
                      <a:lnTo>
                        <a:pt x="139" y="72"/>
                      </a:lnTo>
                      <a:lnTo>
                        <a:pt x="136" y="64"/>
                      </a:lnTo>
                      <a:lnTo>
                        <a:pt x="132" y="60"/>
                      </a:lnTo>
                      <a:lnTo>
                        <a:pt x="136" y="53"/>
                      </a:lnTo>
                      <a:lnTo>
                        <a:pt x="136" y="53"/>
                      </a:lnTo>
                      <a:close/>
                      <a:moveTo>
                        <a:pt x="98" y="19"/>
                      </a:moveTo>
                      <a:lnTo>
                        <a:pt x="128" y="45"/>
                      </a:lnTo>
                      <a:lnTo>
                        <a:pt x="128" y="64"/>
                      </a:lnTo>
                      <a:lnTo>
                        <a:pt x="121" y="57"/>
                      </a:lnTo>
                      <a:lnTo>
                        <a:pt x="117" y="49"/>
                      </a:lnTo>
                      <a:lnTo>
                        <a:pt x="106" y="38"/>
                      </a:lnTo>
                      <a:lnTo>
                        <a:pt x="102" y="38"/>
                      </a:lnTo>
                      <a:lnTo>
                        <a:pt x="102" y="38"/>
                      </a:lnTo>
                      <a:lnTo>
                        <a:pt x="98" y="30"/>
                      </a:lnTo>
                      <a:lnTo>
                        <a:pt x="94" y="26"/>
                      </a:lnTo>
                      <a:lnTo>
                        <a:pt x="98" y="19"/>
                      </a:lnTo>
                      <a:lnTo>
                        <a:pt x="98" y="19"/>
                      </a:lnTo>
                      <a:close/>
                      <a:moveTo>
                        <a:pt x="91" y="11"/>
                      </a:moveTo>
                      <a:lnTo>
                        <a:pt x="91" y="30"/>
                      </a:lnTo>
                      <a:lnTo>
                        <a:pt x="83" y="19"/>
                      </a:lnTo>
                      <a:lnTo>
                        <a:pt x="79" y="15"/>
                      </a:lnTo>
                      <a:lnTo>
                        <a:pt x="75" y="11"/>
                      </a:lnTo>
                      <a:lnTo>
                        <a:pt x="79" y="0"/>
                      </a:lnTo>
                      <a:lnTo>
                        <a:pt x="91" y="11"/>
                      </a:lnTo>
                      <a:lnTo>
                        <a:pt x="91" y="11"/>
                      </a:lnTo>
                      <a:close/>
                      <a:moveTo>
                        <a:pt x="68" y="19"/>
                      </a:moveTo>
                      <a:lnTo>
                        <a:pt x="68" y="38"/>
                      </a:lnTo>
                      <a:lnTo>
                        <a:pt x="60" y="30"/>
                      </a:lnTo>
                      <a:lnTo>
                        <a:pt x="57" y="22"/>
                      </a:lnTo>
                      <a:lnTo>
                        <a:pt x="49" y="19"/>
                      </a:lnTo>
                      <a:lnTo>
                        <a:pt x="57" y="7"/>
                      </a:lnTo>
                      <a:lnTo>
                        <a:pt x="68" y="19"/>
                      </a:lnTo>
                      <a:lnTo>
                        <a:pt x="68" y="19"/>
                      </a:lnTo>
                      <a:close/>
                      <a:moveTo>
                        <a:pt x="42" y="26"/>
                      </a:moveTo>
                      <a:lnTo>
                        <a:pt x="42" y="45"/>
                      </a:lnTo>
                      <a:lnTo>
                        <a:pt x="34" y="38"/>
                      </a:lnTo>
                      <a:lnTo>
                        <a:pt x="30" y="30"/>
                      </a:lnTo>
                      <a:lnTo>
                        <a:pt x="27" y="26"/>
                      </a:lnTo>
                      <a:lnTo>
                        <a:pt x="34" y="15"/>
                      </a:lnTo>
                      <a:lnTo>
                        <a:pt x="42" y="26"/>
                      </a:lnTo>
                      <a:lnTo>
                        <a:pt x="42" y="26"/>
                      </a:lnTo>
                      <a:close/>
                      <a:moveTo>
                        <a:pt x="19" y="34"/>
                      </a:moveTo>
                      <a:lnTo>
                        <a:pt x="19" y="53"/>
                      </a:lnTo>
                      <a:lnTo>
                        <a:pt x="0" y="38"/>
                      </a:lnTo>
                      <a:lnTo>
                        <a:pt x="8" y="22"/>
                      </a:lnTo>
                      <a:lnTo>
                        <a:pt x="19" y="34"/>
                      </a:lnTo>
                      <a:lnTo>
                        <a:pt x="19" y="34"/>
                      </a:lnTo>
                      <a:close/>
                    </a:path>
                  </a:pathLst>
                </a:custGeom>
                <a:solidFill>
                  <a:srgbClr val="606060"/>
                </a:solidFill>
                <a:ln w="9525">
                  <a:noFill/>
                  <a:round/>
                  <a:headEnd/>
                  <a:tailEnd/>
                </a:ln>
              </p:spPr>
              <p:txBody>
                <a:bodyPr/>
                <a:lstStyle/>
                <a:p>
                  <a:endParaRPr lang="en-US"/>
                </a:p>
              </p:txBody>
            </p:sp>
            <p:sp>
              <p:nvSpPr>
                <p:cNvPr id="388797" name="Freeform 701"/>
                <p:cNvSpPr>
                  <a:spLocks noChangeAspect="1" noEditPoints="1"/>
                </p:cNvSpPr>
                <p:nvPr/>
              </p:nvSpPr>
              <p:spPr bwMode="auto">
                <a:xfrm>
                  <a:off x="1587" y="2968"/>
                  <a:ext cx="173" cy="83"/>
                </a:xfrm>
                <a:custGeom>
                  <a:avLst/>
                  <a:gdLst/>
                  <a:ahLst/>
                  <a:cxnLst>
                    <a:cxn ang="0">
                      <a:pos x="128" y="57"/>
                    </a:cxn>
                    <a:cxn ang="0">
                      <a:pos x="162" y="83"/>
                    </a:cxn>
                    <a:cxn ang="0">
                      <a:pos x="173" y="80"/>
                    </a:cxn>
                    <a:cxn ang="0">
                      <a:pos x="143" y="53"/>
                    </a:cxn>
                    <a:cxn ang="0">
                      <a:pos x="128" y="57"/>
                    </a:cxn>
                    <a:cxn ang="0">
                      <a:pos x="128" y="57"/>
                    </a:cxn>
                    <a:cxn ang="0">
                      <a:pos x="90" y="23"/>
                    </a:cxn>
                    <a:cxn ang="0">
                      <a:pos x="120" y="49"/>
                    </a:cxn>
                    <a:cxn ang="0">
                      <a:pos x="131" y="45"/>
                    </a:cxn>
                    <a:cxn ang="0">
                      <a:pos x="101" y="19"/>
                    </a:cxn>
                    <a:cxn ang="0">
                      <a:pos x="90" y="23"/>
                    </a:cxn>
                    <a:cxn ang="0">
                      <a:pos x="90" y="23"/>
                    </a:cxn>
                    <a:cxn ang="0">
                      <a:pos x="71" y="4"/>
                    </a:cxn>
                    <a:cxn ang="0">
                      <a:pos x="83" y="15"/>
                    </a:cxn>
                    <a:cxn ang="0">
                      <a:pos x="94" y="11"/>
                    </a:cxn>
                    <a:cxn ang="0">
                      <a:pos x="83" y="0"/>
                    </a:cxn>
                    <a:cxn ang="0">
                      <a:pos x="71" y="4"/>
                    </a:cxn>
                    <a:cxn ang="0">
                      <a:pos x="71" y="4"/>
                    </a:cxn>
                    <a:cxn ang="0">
                      <a:pos x="49" y="11"/>
                    </a:cxn>
                    <a:cxn ang="0">
                      <a:pos x="60" y="23"/>
                    </a:cxn>
                    <a:cxn ang="0">
                      <a:pos x="71" y="19"/>
                    </a:cxn>
                    <a:cxn ang="0">
                      <a:pos x="60" y="7"/>
                    </a:cxn>
                    <a:cxn ang="0">
                      <a:pos x="49" y="11"/>
                    </a:cxn>
                    <a:cxn ang="0">
                      <a:pos x="49" y="11"/>
                    </a:cxn>
                    <a:cxn ang="0">
                      <a:pos x="22" y="19"/>
                    </a:cxn>
                    <a:cxn ang="0">
                      <a:pos x="34" y="30"/>
                    </a:cxn>
                    <a:cxn ang="0">
                      <a:pos x="45" y="26"/>
                    </a:cxn>
                    <a:cxn ang="0">
                      <a:pos x="34" y="19"/>
                    </a:cxn>
                    <a:cxn ang="0">
                      <a:pos x="22" y="19"/>
                    </a:cxn>
                    <a:cxn ang="0">
                      <a:pos x="22" y="19"/>
                    </a:cxn>
                    <a:cxn ang="0">
                      <a:pos x="0" y="26"/>
                    </a:cxn>
                    <a:cxn ang="0">
                      <a:pos x="11" y="38"/>
                    </a:cxn>
                    <a:cxn ang="0">
                      <a:pos x="22" y="34"/>
                    </a:cxn>
                    <a:cxn ang="0">
                      <a:pos x="11" y="26"/>
                    </a:cxn>
                    <a:cxn ang="0">
                      <a:pos x="0" y="26"/>
                    </a:cxn>
                    <a:cxn ang="0">
                      <a:pos x="0" y="26"/>
                    </a:cxn>
                  </a:cxnLst>
                  <a:rect l="0" t="0" r="r" b="b"/>
                  <a:pathLst>
                    <a:path w="173" h="83">
                      <a:moveTo>
                        <a:pt x="128" y="57"/>
                      </a:moveTo>
                      <a:lnTo>
                        <a:pt x="162" y="83"/>
                      </a:lnTo>
                      <a:lnTo>
                        <a:pt x="173" y="80"/>
                      </a:lnTo>
                      <a:lnTo>
                        <a:pt x="143" y="53"/>
                      </a:lnTo>
                      <a:lnTo>
                        <a:pt x="128" y="57"/>
                      </a:lnTo>
                      <a:lnTo>
                        <a:pt x="128" y="57"/>
                      </a:lnTo>
                      <a:close/>
                      <a:moveTo>
                        <a:pt x="90" y="23"/>
                      </a:moveTo>
                      <a:lnTo>
                        <a:pt x="120" y="49"/>
                      </a:lnTo>
                      <a:lnTo>
                        <a:pt x="131" y="45"/>
                      </a:lnTo>
                      <a:lnTo>
                        <a:pt x="101" y="19"/>
                      </a:lnTo>
                      <a:lnTo>
                        <a:pt x="90" y="23"/>
                      </a:lnTo>
                      <a:lnTo>
                        <a:pt x="90" y="23"/>
                      </a:lnTo>
                      <a:close/>
                      <a:moveTo>
                        <a:pt x="71" y="4"/>
                      </a:moveTo>
                      <a:lnTo>
                        <a:pt x="83" y="15"/>
                      </a:lnTo>
                      <a:lnTo>
                        <a:pt x="94" y="11"/>
                      </a:lnTo>
                      <a:lnTo>
                        <a:pt x="83" y="0"/>
                      </a:lnTo>
                      <a:lnTo>
                        <a:pt x="71" y="4"/>
                      </a:lnTo>
                      <a:lnTo>
                        <a:pt x="71" y="4"/>
                      </a:lnTo>
                      <a:close/>
                      <a:moveTo>
                        <a:pt x="49" y="11"/>
                      </a:moveTo>
                      <a:lnTo>
                        <a:pt x="60" y="23"/>
                      </a:lnTo>
                      <a:lnTo>
                        <a:pt x="71" y="19"/>
                      </a:lnTo>
                      <a:lnTo>
                        <a:pt x="60" y="7"/>
                      </a:lnTo>
                      <a:lnTo>
                        <a:pt x="49" y="11"/>
                      </a:lnTo>
                      <a:lnTo>
                        <a:pt x="49" y="11"/>
                      </a:lnTo>
                      <a:close/>
                      <a:moveTo>
                        <a:pt x="22" y="19"/>
                      </a:moveTo>
                      <a:lnTo>
                        <a:pt x="34" y="30"/>
                      </a:lnTo>
                      <a:lnTo>
                        <a:pt x="45" y="26"/>
                      </a:lnTo>
                      <a:lnTo>
                        <a:pt x="34" y="19"/>
                      </a:lnTo>
                      <a:lnTo>
                        <a:pt x="22" y="19"/>
                      </a:lnTo>
                      <a:lnTo>
                        <a:pt x="22" y="19"/>
                      </a:lnTo>
                      <a:close/>
                      <a:moveTo>
                        <a:pt x="0" y="26"/>
                      </a:moveTo>
                      <a:lnTo>
                        <a:pt x="11" y="38"/>
                      </a:lnTo>
                      <a:lnTo>
                        <a:pt x="22" y="34"/>
                      </a:lnTo>
                      <a:lnTo>
                        <a:pt x="11" y="26"/>
                      </a:lnTo>
                      <a:lnTo>
                        <a:pt x="0" y="26"/>
                      </a:lnTo>
                      <a:lnTo>
                        <a:pt x="0" y="26"/>
                      </a:lnTo>
                      <a:close/>
                    </a:path>
                  </a:pathLst>
                </a:custGeom>
                <a:solidFill>
                  <a:srgbClr val="E5E5E5"/>
                </a:solidFill>
                <a:ln w="9525">
                  <a:noFill/>
                  <a:round/>
                  <a:headEnd/>
                  <a:tailEnd/>
                </a:ln>
              </p:spPr>
              <p:txBody>
                <a:bodyPr/>
                <a:lstStyle/>
                <a:p>
                  <a:endParaRPr lang="en-US"/>
                </a:p>
              </p:txBody>
            </p:sp>
            <p:sp>
              <p:nvSpPr>
                <p:cNvPr id="388798" name="Freeform 702"/>
                <p:cNvSpPr>
                  <a:spLocks noChangeAspect="1" noEditPoints="1"/>
                </p:cNvSpPr>
                <p:nvPr/>
              </p:nvSpPr>
              <p:spPr bwMode="auto">
                <a:xfrm>
                  <a:off x="1598" y="2994"/>
                  <a:ext cx="87" cy="46"/>
                </a:xfrm>
                <a:custGeom>
                  <a:avLst/>
                  <a:gdLst/>
                  <a:ahLst/>
                  <a:cxnLst>
                    <a:cxn ang="0">
                      <a:pos x="56" y="4"/>
                    </a:cxn>
                    <a:cxn ang="0">
                      <a:pos x="68" y="0"/>
                    </a:cxn>
                    <a:cxn ang="0">
                      <a:pos x="79" y="8"/>
                    </a:cxn>
                    <a:cxn ang="0">
                      <a:pos x="87" y="27"/>
                    </a:cxn>
                    <a:cxn ang="0">
                      <a:pos x="68" y="31"/>
                    </a:cxn>
                    <a:cxn ang="0">
                      <a:pos x="60" y="23"/>
                    </a:cxn>
                    <a:cxn ang="0">
                      <a:pos x="56" y="16"/>
                    </a:cxn>
                    <a:cxn ang="0">
                      <a:pos x="49" y="12"/>
                    </a:cxn>
                    <a:cxn ang="0">
                      <a:pos x="56" y="4"/>
                    </a:cxn>
                    <a:cxn ang="0">
                      <a:pos x="56" y="4"/>
                    </a:cxn>
                    <a:cxn ang="0">
                      <a:pos x="34" y="12"/>
                    </a:cxn>
                    <a:cxn ang="0">
                      <a:pos x="45" y="8"/>
                    </a:cxn>
                    <a:cxn ang="0">
                      <a:pos x="56" y="16"/>
                    </a:cxn>
                    <a:cxn ang="0">
                      <a:pos x="64" y="35"/>
                    </a:cxn>
                    <a:cxn ang="0">
                      <a:pos x="45" y="38"/>
                    </a:cxn>
                    <a:cxn ang="0">
                      <a:pos x="34" y="31"/>
                    </a:cxn>
                    <a:cxn ang="0">
                      <a:pos x="30" y="23"/>
                    </a:cxn>
                    <a:cxn ang="0">
                      <a:pos x="26" y="19"/>
                    </a:cxn>
                    <a:cxn ang="0">
                      <a:pos x="34" y="12"/>
                    </a:cxn>
                    <a:cxn ang="0">
                      <a:pos x="34" y="12"/>
                    </a:cxn>
                    <a:cxn ang="0">
                      <a:pos x="8" y="19"/>
                    </a:cxn>
                    <a:cxn ang="0">
                      <a:pos x="19" y="16"/>
                    </a:cxn>
                    <a:cxn ang="0">
                      <a:pos x="30" y="23"/>
                    </a:cxn>
                    <a:cxn ang="0">
                      <a:pos x="38" y="42"/>
                    </a:cxn>
                    <a:cxn ang="0">
                      <a:pos x="19" y="46"/>
                    </a:cxn>
                    <a:cxn ang="0">
                      <a:pos x="0" y="31"/>
                    </a:cxn>
                    <a:cxn ang="0">
                      <a:pos x="8" y="19"/>
                    </a:cxn>
                    <a:cxn ang="0">
                      <a:pos x="8" y="19"/>
                    </a:cxn>
                  </a:cxnLst>
                  <a:rect l="0" t="0" r="r" b="b"/>
                  <a:pathLst>
                    <a:path w="87" h="46">
                      <a:moveTo>
                        <a:pt x="56" y="4"/>
                      </a:moveTo>
                      <a:lnTo>
                        <a:pt x="68" y="0"/>
                      </a:lnTo>
                      <a:lnTo>
                        <a:pt x="79" y="8"/>
                      </a:lnTo>
                      <a:lnTo>
                        <a:pt x="87" y="27"/>
                      </a:lnTo>
                      <a:lnTo>
                        <a:pt x="68" y="31"/>
                      </a:lnTo>
                      <a:lnTo>
                        <a:pt x="60" y="23"/>
                      </a:lnTo>
                      <a:lnTo>
                        <a:pt x="56" y="16"/>
                      </a:lnTo>
                      <a:lnTo>
                        <a:pt x="49" y="12"/>
                      </a:lnTo>
                      <a:lnTo>
                        <a:pt x="56" y="4"/>
                      </a:lnTo>
                      <a:lnTo>
                        <a:pt x="56" y="4"/>
                      </a:lnTo>
                      <a:close/>
                      <a:moveTo>
                        <a:pt x="34" y="12"/>
                      </a:moveTo>
                      <a:lnTo>
                        <a:pt x="45" y="8"/>
                      </a:lnTo>
                      <a:lnTo>
                        <a:pt x="56" y="16"/>
                      </a:lnTo>
                      <a:lnTo>
                        <a:pt x="64" y="35"/>
                      </a:lnTo>
                      <a:lnTo>
                        <a:pt x="45" y="38"/>
                      </a:lnTo>
                      <a:lnTo>
                        <a:pt x="34" y="31"/>
                      </a:lnTo>
                      <a:lnTo>
                        <a:pt x="30" y="23"/>
                      </a:lnTo>
                      <a:lnTo>
                        <a:pt x="26" y="19"/>
                      </a:lnTo>
                      <a:lnTo>
                        <a:pt x="34" y="12"/>
                      </a:lnTo>
                      <a:lnTo>
                        <a:pt x="34" y="12"/>
                      </a:lnTo>
                      <a:close/>
                      <a:moveTo>
                        <a:pt x="8" y="19"/>
                      </a:moveTo>
                      <a:lnTo>
                        <a:pt x="19" y="16"/>
                      </a:lnTo>
                      <a:lnTo>
                        <a:pt x="30" y="23"/>
                      </a:lnTo>
                      <a:lnTo>
                        <a:pt x="38" y="42"/>
                      </a:lnTo>
                      <a:lnTo>
                        <a:pt x="19" y="46"/>
                      </a:lnTo>
                      <a:lnTo>
                        <a:pt x="0" y="31"/>
                      </a:lnTo>
                      <a:lnTo>
                        <a:pt x="8" y="19"/>
                      </a:lnTo>
                      <a:lnTo>
                        <a:pt x="8" y="19"/>
                      </a:lnTo>
                      <a:close/>
                    </a:path>
                  </a:pathLst>
                </a:custGeom>
                <a:solidFill>
                  <a:srgbClr val="F4F4D1"/>
                </a:solidFill>
                <a:ln w="9525">
                  <a:noFill/>
                  <a:round/>
                  <a:headEnd/>
                  <a:tailEnd/>
                </a:ln>
              </p:spPr>
              <p:txBody>
                <a:bodyPr/>
                <a:lstStyle/>
                <a:p>
                  <a:endParaRPr lang="en-US"/>
                </a:p>
              </p:txBody>
            </p:sp>
            <p:sp>
              <p:nvSpPr>
                <p:cNvPr id="388799" name="Freeform 703"/>
                <p:cNvSpPr>
                  <a:spLocks noChangeAspect="1"/>
                </p:cNvSpPr>
                <p:nvPr/>
              </p:nvSpPr>
              <p:spPr bwMode="auto">
                <a:xfrm>
                  <a:off x="1647" y="2994"/>
                  <a:ext cx="38" cy="31"/>
                </a:xfrm>
                <a:custGeom>
                  <a:avLst/>
                  <a:gdLst/>
                  <a:ahLst/>
                  <a:cxnLst>
                    <a:cxn ang="0">
                      <a:pos x="7" y="4"/>
                    </a:cxn>
                    <a:cxn ang="0">
                      <a:pos x="19" y="0"/>
                    </a:cxn>
                    <a:cxn ang="0">
                      <a:pos x="30" y="8"/>
                    </a:cxn>
                    <a:cxn ang="0">
                      <a:pos x="38" y="27"/>
                    </a:cxn>
                    <a:cxn ang="0">
                      <a:pos x="19" y="31"/>
                    </a:cxn>
                    <a:cxn ang="0">
                      <a:pos x="11" y="23"/>
                    </a:cxn>
                    <a:cxn ang="0">
                      <a:pos x="7" y="16"/>
                    </a:cxn>
                    <a:cxn ang="0">
                      <a:pos x="0" y="12"/>
                    </a:cxn>
                    <a:cxn ang="0">
                      <a:pos x="7" y="4"/>
                    </a:cxn>
                  </a:cxnLst>
                  <a:rect l="0" t="0" r="r" b="b"/>
                  <a:pathLst>
                    <a:path w="38" h="31">
                      <a:moveTo>
                        <a:pt x="7" y="4"/>
                      </a:moveTo>
                      <a:lnTo>
                        <a:pt x="19" y="0"/>
                      </a:lnTo>
                      <a:lnTo>
                        <a:pt x="30" y="8"/>
                      </a:lnTo>
                      <a:lnTo>
                        <a:pt x="38" y="27"/>
                      </a:lnTo>
                      <a:lnTo>
                        <a:pt x="19" y="31"/>
                      </a:lnTo>
                      <a:lnTo>
                        <a:pt x="11" y="23"/>
                      </a:lnTo>
                      <a:lnTo>
                        <a:pt x="7"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8800" name="Freeform 704"/>
                <p:cNvSpPr>
                  <a:spLocks noChangeAspect="1"/>
                </p:cNvSpPr>
                <p:nvPr/>
              </p:nvSpPr>
              <p:spPr bwMode="auto">
                <a:xfrm>
                  <a:off x="1624" y="3002"/>
                  <a:ext cx="38" cy="30"/>
                </a:xfrm>
                <a:custGeom>
                  <a:avLst/>
                  <a:gdLst/>
                  <a:ahLst/>
                  <a:cxnLst>
                    <a:cxn ang="0">
                      <a:pos x="4" y="4"/>
                    </a:cxn>
                    <a:cxn ang="0">
                      <a:pos x="15" y="0"/>
                    </a:cxn>
                    <a:cxn ang="0">
                      <a:pos x="30" y="8"/>
                    </a:cxn>
                    <a:cxn ang="0">
                      <a:pos x="38" y="27"/>
                    </a:cxn>
                    <a:cxn ang="0">
                      <a:pos x="15" y="30"/>
                    </a:cxn>
                    <a:cxn ang="0">
                      <a:pos x="8" y="23"/>
                    </a:cxn>
                    <a:cxn ang="0">
                      <a:pos x="4" y="19"/>
                    </a:cxn>
                    <a:cxn ang="0">
                      <a:pos x="0" y="11"/>
                    </a:cxn>
                    <a:cxn ang="0">
                      <a:pos x="4" y="4"/>
                    </a:cxn>
                  </a:cxnLst>
                  <a:rect l="0" t="0" r="r" b="b"/>
                  <a:pathLst>
                    <a:path w="38" h="30">
                      <a:moveTo>
                        <a:pt x="4" y="4"/>
                      </a:moveTo>
                      <a:lnTo>
                        <a:pt x="15" y="0"/>
                      </a:lnTo>
                      <a:lnTo>
                        <a:pt x="30" y="8"/>
                      </a:lnTo>
                      <a:lnTo>
                        <a:pt x="38" y="27"/>
                      </a:lnTo>
                      <a:lnTo>
                        <a:pt x="15" y="30"/>
                      </a:lnTo>
                      <a:lnTo>
                        <a:pt x="8" y="23"/>
                      </a:lnTo>
                      <a:lnTo>
                        <a:pt x="4" y="19"/>
                      </a:lnTo>
                      <a:lnTo>
                        <a:pt x="0" y="11"/>
                      </a:lnTo>
                      <a:lnTo>
                        <a:pt x="4" y="4"/>
                      </a:lnTo>
                    </a:path>
                  </a:pathLst>
                </a:custGeom>
                <a:noFill/>
                <a:ln w="6350">
                  <a:solidFill>
                    <a:srgbClr val="000000"/>
                  </a:solidFill>
                  <a:prstDash val="solid"/>
                  <a:round/>
                  <a:headEnd/>
                  <a:tailEnd/>
                </a:ln>
              </p:spPr>
              <p:txBody>
                <a:bodyPr/>
                <a:lstStyle/>
                <a:p>
                  <a:endParaRPr lang="en-US"/>
                </a:p>
              </p:txBody>
            </p:sp>
            <p:sp>
              <p:nvSpPr>
                <p:cNvPr id="388801" name="Freeform 705"/>
                <p:cNvSpPr>
                  <a:spLocks noChangeAspect="1"/>
                </p:cNvSpPr>
                <p:nvPr/>
              </p:nvSpPr>
              <p:spPr bwMode="auto">
                <a:xfrm>
                  <a:off x="1598" y="3010"/>
                  <a:ext cx="38" cy="30"/>
                </a:xfrm>
                <a:custGeom>
                  <a:avLst/>
                  <a:gdLst/>
                  <a:ahLst/>
                  <a:cxnLst>
                    <a:cxn ang="0">
                      <a:pos x="8" y="3"/>
                    </a:cxn>
                    <a:cxn ang="0">
                      <a:pos x="19" y="0"/>
                    </a:cxn>
                    <a:cxn ang="0">
                      <a:pos x="30" y="11"/>
                    </a:cxn>
                    <a:cxn ang="0">
                      <a:pos x="38" y="26"/>
                    </a:cxn>
                    <a:cxn ang="0">
                      <a:pos x="19" y="30"/>
                    </a:cxn>
                    <a:cxn ang="0">
                      <a:pos x="0" y="15"/>
                    </a:cxn>
                    <a:cxn ang="0">
                      <a:pos x="8" y="3"/>
                    </a:cxn>
                  </a:cxnLst>
                  <a:rect l="0" t="0" r="r" b="b"/>
                  <a:pathLst>
                    <a:path w="38" h="30">
                      <a:moveTo>
                        <a:pt x="8" y="3"/>
                      </a:moveTo>
                      <a:lnTo>
                        <a:pt x="19" y="0"/>
                      </a:lnTo>
                      <a:lnTo>
                        <a:pt x="30" y="11"/>
                      </a:lnTo>
                      <a:lnTo>
                        <a:pt x="38" y="26"/>
                      </a:lnTo>
                      <a:lnTo>
                        <a:pt x="19"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88802" name="Freeform 706"/>
                <p:cNvSpPr>
                  <a:spLocks noChangeAspect="1" noEditPoints="1"/>
                </p:cNvSpPr>
                <p:nvPr/>
              </p:nvSpPr>
              <p:spPr bwMode="auto">
                <a:xfrm>
                  <a:off x="1598" y="2998"/>
                  <a:ext cx="68" cy="42"/>
                </a:xfrm>
                <a:custGeom>
                  <a:avLst/>
                  <a:gdLst/>
                  <a:ahLst/>
                  <a:cxnLst>
                    <a:cxn ang="0">
                      <a:pos x="68" y="8"/>
                    </a:cxn>
                    <a:cxn ang="0">
                      <a:pos x="68" y="27"/>
                    </a:cxn>
                    <a:cxn ang="0">
                      <a:pos x="60" y="19"/>
                    </a:cxn>
                    <a:cxn ang="0">
                      <a:pos x="56" y="12"/>
                    </a:cxn>
                    <a:cxn ang="0">
                      <a:pos x="49" y="8"/>
                    </a:cxn>
                    <a:cxn ang="0">
                      <a:pos x="56" y="0"/>
                    </a:cxn>
                    <a:cxn ang="0">
                      <a:pos x="68" y="8"/>
                    </a:cxn>
                    <a:cxn ang="0">
                      <a:pos x="68" y="8"/>
                    </a:cxn>
                    <a:cxn ang="0">
                      <a:pos x="41" y="15"/>
                    </a:cxn>
                    <a:cxn ang="0">
                      <a:pos x="45" y="34"/>
                    </a:cxn>
                    <a:cxn ang="0">
                      <a:pos x="34" y="27"/>
                    </a:cxn>
                    <a:cxn ang="0">
                      <a:pos x="30" y="23"/>
                    </a:cxn>
                    <a:cxn ang="0">
                      <a:pos x="26" y="15"/>
                    </a:cxn>
                    <a:cxn ang="0">
                      <a:pos x="34" y="8"/>
                    </a:cxn>
                    <a:cxn ang="0">
                      <a:pos x="41" y="15"/>
                    </a:cxn>
                    <a:cxn ang="0">
                      <a:pos x="41" y="15"/>
                    </a:cxn>
                    <a:cxn ang="0">
                      <a:pos x="19" y="27"/>
                    </a:cxn>
                    <a:cxn ang="0">
                      <a:pos x="19" y="42"/>
                    </a:cxn>
                    <a:cxn ang="0">
                      <a:pos x="0" y="27"/>
                    </a:cxn>
                    <a:cxn ang="0">
                      <a:pos x="8" y="15"/>
                    </a:cxn>
                    <a:cxn ang="0">
                      <a:pos x="19" y="27"/>
                    </a:cxn>
                    <a:cxn ang="0">
                      <a:pos x="19" y="27"/>
                    </a:cxn>
                  </a:cxnLst>
                  <a:rect l="0" t="0" r="r" b="b"/>
                  <a:pathLst>
                    <a:path w="68" h="42">
                      <a:moveTo>
                        <a:pt x="68" y="8"/>
                      </a:moveTo>
                      <a:lnTo>
                        <a:pt x="68" y="27"/>
                      </a:lnTo>
                      <a:lnTo>
                        <a:pt x="60" y="19"/>
                      </a:lnTo>
                      <a:lnTo>
                        <a:pt x="56" y="12"/>
                      </a:lnTo>
                      <a:lnTo>
                        <a:pt x="49" y="8"/>
                      </a:lnTo>
                      <a:lnTo>
                        <a:pt x="56" y="0"/>
                      </a:lnTo>
                      <a:lnTo>
                        <a:pt x="68" y="8"/>
                      </a:lnTo>
                      <a:lnTo>
                        <a:pt x="68" y="8"/>
                      </a:lnTo>
                      <a:close/>
                      <a:moveTo>
                        <a:pt x="41" y="15"/>
                      </a:moveTo>
                      <a:lnTo>
                        <a:pt x="45" y="34"/>
                      </a:lnTo>
                      <a:lnTo>
                        <a:pt x="34" y="27"/>
                      </a:lnTo>
                      <a:lnTo>
                        <a:pt x="30" y="23"/>
                      </a:lnTo>
                      <a:lnTo>
                        <a:pt x="26" y="15"/>
                      </a:lnTo>
                      <a:lnTo>
                        <a:pt x="34" y="8"/>
                      </a:lnTo>
                      <a:lnTo>
                        <a:pt x="41" y="15"/>
                      </a:lnTo>
                      <a:lnTo>
                        <a:pt x="41" y="15"/>
                      </a:lnTo>
                      <a:close/>
                      <a:moveTo>
                        <a:pt x="19" y="27"/>
                      </a:moveTo>
                      <a:lnTo>
                        <a:pt x="19" y="42"/>
                      </a:lnTo>
                      <a:lnTo>
                        <a:pt x="0" y="27"/>
                      </a:lnTo>
                      <a:lnTo>
                        <a:pt x="8" y="15"/>
                      </a:lnTo>
                      <a:lnTo>
                        <a:pt x="19" y="27"/>
                      </a:lnTo>
                      <a:lnTo>
                        <a:pt x="19" y="27"/>
                      </a:lnTo>
                      <a:close/>
                    </a:path>
                  </a:pathLst>
                </a:custGeom>
                <a:solidFill>
                  <a:srgbClr val="E2E2BF"/>
                </a:solidFill>
                <a:ln w="9525">
                  <a:noFill/>
                  <a:round/>
                  <a:headEnd/>
                  <a:tailEnd/>
                </a:ln>
              </p:spPr>
              <p:txBody>
                <a:bodyPr/>
                <a:lstStyle/>
                <a:p>
                  <a:endParaRPr lang="en-US"/>
                </a:p>
              </p:txBody>
            </p:sp>
            <p:sp>
              <p:nvSpPr>
                <p:cNvPr id="388803" name="Freeform 707"/>
                <p:cNvSpPr>
                  <a:spLocks noChangeAspect="1" noEditPoints="1"/>
                </p:cNvSpPr>
                <p:nvPr/>
              </p:nvSpPr>
              <p:spPr bwMode="auto">
                <a:xfrm>
                  <a:off x="1617" y="3010"/>
                  <a:ext cx="86" cy="49"/>
                </a:xfrm>
                <a:custGeom>
                  <a:avLst/>
                  <a:gdLst/>
                  <a:ahLst/>
                  <a:cxnLst>
                    <a:cxn ang="0">
                      <a:pos x="56" y="3"/>
                    </a:cxn>
                    <a:cxn ang="0">
                      <a:pos x="68" y="0"/>
                    </a:cxn>
                    <a:cxn ang="0">
                      <a:pos x="79" y="11"/>
                    </a:cxn>
                    <a:cxn ang="0">
                      <a:pos x="86" y="26"/>
                    </a:cxn>
                    <a:cxn ang="0">
                      <a:pos x="68" y="34"/>
                    </a:cxn>
                    <a:cxn ang="0">
                      <a:pos x="60" y="26"/>
                    </a:cxn>
                    <a:cxn ang="0">
                      <a:pos x="56" y="19"/>
                    </a:cxn>
                    <a:cxn ang="0">
                      <a:pos x="49" y="15"/>
                    </a:cxn>
                    <a:cxn ang="0">
                      <a:pos x="56" y="3"/>
                    </a:cxn>
                    <a:cxn ang="0">
                      <a:pos x="56" y="3"/>
                    </a:cxn>
                    <a:cxn ang="0">
                      <a:pos x="34" y="11"/>
                    </a:cxn>
                    <a:cxn ang="0">
                      <a:pos x="45" y="7"/>
                    </a:cxn>
                    <a:cxn ang="0">
                      <a:pos x="56" y="19"/>
                    </a:cxn>
                    <a:cxn ang="0">
                      <a:pos x="64" y="34"/>
                    </a:cxn>
                    <a:cxn ang="0">
                      <a:pos x="45" y="41"/>
                    </a:cxn>
                    <a:cxn ang="0">
                      <a:pos x="34" y="34"/>
                    </a:cxn>
                    <a:cxn ang="0">
                      <a:pos x="30" y="26"/>
                    </a:cxn>
                    <a:cxn ang="0">
                      <a:pos x="26" y="22"/>
                    </a:cxn>
                    <a:cxn ang="0">
                      <a:pos x="34" y="11"/>
                    </a:cxn>
                    <a:cxn ang="0">
                      <a:pos x="34" y="11"/>
                    </a:cxn>
                    <a:cxn ang="0">
                      <a:pos x="7" y="19"/>
                    </a:cxn>
                    <a:cxn ang="0">
                      <a:pos x="19" y="19"/>
                    </a:cxn>
                    <a:cxn ang="0">
                      <a:pos x="30" y="26"/>
                    </a:cxn>
                    <a:cxn ang="0">
                      <a:pos x="37" y="41"/>
                    </a:cxn>
                    <a:cxn ang="0">
                      <a:pos x="19" y="49"/>
                    </a:cxn>
                    <a:cxn ang="0">
                      <a:pos x="0" y="34"/>
                    </a:cxn>
                    <a:cxn ang="0">
                      <a:pos x="7" y="19"/>
                    </a:cxn>
                    <a:cxn ang="0">
                      <a:pos x="7" y="19"/>
                    </a:cxn>
                  </a:cxnLst>
                  <a:rect l="0" t="0" r="r" b="b"/>
                  <a:pathLst>
                    <a:path w="86" h="49">
                      <a:moveTo>
                        <a:pt x="56" y="3"/>
                      </a:moveTo>
                      <a:lnTo>
                        <a:pt x="68" y="0"/>
                      </a:lnTo>
                      <a:lnTo>
                        <a:pt x="79" y="11"/>
                      </a:lnTo>
                      <a:lnTo>
                        <a:pt x="86" y="26"/>
                      </a:lnTo>
                      <a:lnTo>
                        <a:pt x="68" y="34"/>
                      </a:lnTo>
                      <a:lnTo>
                        <a:pt x="60" y="26"/>
                      </a:lnTo>
                      <a:lnTo>
                        <a:pt x="56" y="19"/>
                      </a:lnTo>
                      <a:lnTo>
                        <a:pt x="49" y="15"/>
                      </a:lnTo>
                      <a:lnTo>
                        <a:pt x="56" y="3"/>
                      </a:lnTo>
                      <a:lnTo>
                        <a:pt x="56" y="3"/>
                      </a:lnTo>
                      <a:close/>
                      <a:moveTo>
                        <a:pt x="34" y="11"/>
                      </a:moveTo>
                      <a:lnTo>
                        <a:pt x="45" y="7"/>
                      </a:lnTo>
                      <a:lnTo>
                        <a:pt x="56" y="19"/>
                      </a:lnTo>
                      <a:lnTo>
                        <a:pt x="64" y="34"/>
                      </a:lnTo>
                      <a:lnTo>
                        <a:pt x="45" y="41"/>
                      </a:lnTo>
                      <a:lnTo>
                        <a:pt x="34" y="34"/>
                      </a:lnTo>
                      <a:lnTo>
                        <a:pt x="30" y="26"/>
                      </a:lnTo>
                      <a:lnTo>
                        <a:pt x="26" y="22"/>
                      </a:lnTo>
                      <a:lnTo>
                        <a:pt x="34" y="11"/>
                      </a:lnTo>
                      <a:lnTo>
                        <a:pt x="34" y="11"/>
                      </a:lnTo>
                      <a:close/>
                      <a:moveTo>
                        <a:pt x="7" y="19"/>
                      </a:moveTo>
                      <a:lnTo>
                        <a:pt x="19" y="19"/>
                      </a:lnTo>
                      <a:lnTo>
                        <a:pt x="30" y="26"/>
                      </a:lnTo>
                      <a:lnTo>
                        <a:pt x="37" y="41"/>
                      </a:lnTo>
                      <a:lnTo>
                        <a:pt x="19" y="49"/>
                      </a:lnTo>
                      <a:lnTo>
                        <a:pt x="0" y="34"/>
                      </a:lnTo>
                      <a:lnTo>
                        <a:pt x="7" y="19"/>
                      </a:lnTo>
                      <a:lnTo>
                        <a:pt x="7" y="19"/>
                      </a:lnTo>
                      <a:close/>
                    </a:path>
                  </a:pathLst>
                </a:custGeom>
                <a:solidFill>
                  <a:srgbClr val="F4F4D1"/>
                </a:solidFill>
                <a:ln w="9525">
                  <a:noFill/>
                  <a:round/>
                  <a:headEnd/>
                  <a:tailEnd/>
                </a:ln>
              </p:spPr>
              <p:txBody>
                <a:bodyPr/>
                <a:lstStyle/>
                <a:p>
                  <a:endParaRPr lang="en-US"/>
                </a:p>
              </p:txBody>
            </p:sp>
            <p:sp>
              <p:nvSpPr>
                <p:cNvPr id="388804" name="Freeform 708"/>
                <p:cNvSpPr>
                  <a:spLocks noChangeAspect="1"/>
                </p:cNvSpPr>
                <p:nvPr/>
              </p:nvSpPr>
              <p:spPr bwMode="auto">
                <a:xfrm>
                  <a:off x="1666" y="3010"/>
                  <a:ext cx="37" cy="34"/>
                </a:xfrm>
                <a:custGeom>
                  <a:avLst/>
                  <a:gdLst/>
                  <a:ahLst/>
                  <a:cxnLst>
                    <a:cxn ang="0">
                      <a:pos x="7" y="3"/>
                    </a:cxn>
                    <a:cxn ang="0">
                      <a:pos x="19" y="0"/>
                    </a:cxn>
                    <a:cxn ang="0">
                      <a:pos x="30" y="11"/>
                    </a:cxn>
                    <a:cxn ang="0">
                      <a:pos x="37" y="26"/>
                    </a:cxn>
                    <a:cxn ang="0">
                      <a:pos x="19" y="34"/>
                    </a:cxn>
                    <a:cxn ang="0">
                      <a:pos x="11" y="26"/>
                    </a:cxn>
                    <a:cxn ang="0">
                      <a:pos x="7" y="19"/>
                    </a:cxn>
                    <a:cxn ang="0">
                      <a:pos x="0" y="15"/>
                    </a:cxn>
                    <a:cxn ang="0">
                      <a:pos x="7" y="3"/>
                    </a:cxn>
                  </a:cxnLst>
                  <a:rect l="0" t="0" r="r" b="b"/>
                  <a:pathLst>
                    <a:path w="37" h="34">
                      <a:moveTo>
                        <a:pt x="7" y="3"/>
                      </a:moveTo>
                      <a:lnTo>
                        <a:pt x="19" y="0"/>
                      </a:lnTo>
                      <a:lnTo>
                        <a:pt x="30" y="11"/>
                      </a:lnTo>
                      <a:lnTo>
                        <a:pt x="37" y="26"/>
                      </a:lnTo>
                      <a:lnTo>
                        <a:pt x="19" y="34"/>
                      </a:lnTo>
                      <a:lnTo>
                        <a:pt x="11"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88805" name="Freeform 709"/>
                <p:cNvSpPr>
                  <a:spLocks noChangeAspect="1"/>
                </p:cNvSpPr>
                <p:nvPr/>
              </p:nvSpPr>
              <p:spPr bwMode="auto">
                <a:xfrm>
                  <a:off x="1643" y="3017"/>
                  <a:ext cx="38" cy="34"/>
                </a:xfrm>
                <a:custGeom>
                  <a:avLst/>
                  <a:gdLst/>
                  <a:ahLst/>
                  <a:cxnLst>
                    <a:cxn ang="0">
                      <a:pos x="8" y="4"/>
                    </a:cxn>
                    <a:cxn ang="0">
                      <a:pos x="19" y="0"/>
                    </a:cxn>
                    <a:cxn ang="0">
                      <a:pos x="30" y="12"/>
                    </a:cxn>
                    <a:cxn ang="0">
                      <a:pos x="38" y="27"/>
                    </a:cxn>
                    <a:cxn ang="0">
                      <a:pos x="19" y="34"/>
                    </a:cxn>
                    <a:cxn ang="0">
                      <a:pos x="8" y="27"/>
                    </a:cxn>
                    <a:cxn ang="0">
                      <a:pos x="8" y="19"/>
                    </a:cxn>
                    <a:cxn ang="0">
                      <a:pos x="0" y="15"/>
                    </a:cxn>
                    <a:cxn ang="0">
                      <a:pos x="8" y="4"/>
                    </a:cxn>
                  </a:cxnLst>
                  <a:rect l="0" t="0" r="r" b="b"/>
                  <a:pathLst>
                    <a:path w="38" h="34">
                      <a:moveTo>
                        <a:pt x="8" y="4"/>
                      </a:moveTo>
                      <a:lnTo>
                        <a:pt x="19" y="0"/>
                      </a:lnTo>
                      <a:lnTo>
                        <a:pt x="30" y="12"/>
                      </a:lnTo>
                      <a:lnTo>
                        <a:pt x="38" y="27"/>
                      </a:lnTo>
                      <a:lnTo>
                        <a:pt x="19" y="34"/>
                      </a:lnTo>
                      <a:lnTo>
                        <a:pt x="8" y="27"/>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8806" name="Freeform 710"/>
                <p:cNvSpPr>
                  <a:spLocks noChangeAspect="1"/>
                </p:cNvSpPr>
                <p:nvPr/>
              </p:nvSpPr>
              <p:spPr bwMode="auto">
                <a:xfrm>
                  <a:off x="1617" y="3025"/>
                  <a:ext cx="37" cy="34"/>
                </a:xfrm>
                <a:custGeom>
                  <a:avLst/>
                  <a:gdLst/>
                  <a:ahLst/>
                  <a:cxnLst>
                    <a:cxn ang="0">
                      <a:pos x="7" y="4"/>
                    </a:cxn>
                    <a:cxn ang="0">
                      <a:pos x="19" y="0"/>
                    </a:cxn>
                    <a:cxn ang="0">
                      <a:pos x="30" y="11"/>
                    </a:cxn>
                    <a:cxn ang="0">
                      <a:pos x="37" y="26"/>
                    </a:cxn>
                    <a:cxn ang="0">
                      <a:pos x="19" y="34"/>
                    </a:cxn>
                    <a:cxn ang="0">
                      <a:pos x="0" y="15"/>
                    </a:cxn>
                    <a:cxn ang="0">
                      <a:pos x="7" y="4"/>
                    </a:cxn>
                  </a:cxnLst>
                  <a:rect l="0" t="0" r="r" b="b"/>
                  <a:pathLst>
                    <a:path w="37" h="34">
                      <a:moveTo>
                        <a:pt x="7" y="4"/>
                      </a:moveTo>
                      <a:lnTo>
                        <a:pt x="19" y="0"/>
                      </a:lnTo>
                      <a:lnTo>
                        <a:pt x="30" y="11"/>
                      </a:lnTo>
                      <a:lnTo>
                        <a:pt x="37" y="26"/>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8807" name="Freeform 711"/>
                <p:cNvSpPr>
                  <a:spLocks noChangeAspect="1" noEditPoints="1"/>
                </p:cNvSpPr>
                <p:nvPr/>
              </p:nvSpPr>
              <p:spPr bwMode="auto">
                <a:xfrm>
                  <a:off x="1617" y="3013"/>
                  <a:ext cx="68" cy="46"/>
                </a:xfrm>
                <a:custGeom>
                  <a:avLst/>
                  <a:gdLst/>
                  <a:ahLst/>
                  <a:cxnLst>
                    <a:cxn ang="0">
                      <a:pos x="68" y="12"/>
                    </a:cxn>
                    <a:cxn ang="0">
                      <a:pos x="68" y="31"/>
                    </a:cxn>
                    <a:cxn ang="0">
                      <a:pos x="60" y="23"/>
                    </a:cxn>
                    <a:cxn ang="0">
                      <a:pos x="56" y="16"/>
                    </a:cxn>
                    <a:cxn ang="0">
                      <a:pos x="53" y="12"/>
                    </a:cxn>
                    <a:cxn ang="0">
                      <a:pos x="56" y="0"/>
                    </a:cxn>
                    <a:cxn ang="0">
                      <a:pos x="68" y="12"/>
                    </a:cxn>
                    <a:cxn ang="0">
                      <a:pos x="68" y="12"/>
                    </a:cxn>
                    <a:cxn ang="0">
                      <a:pos x="45" y="19"/>
                    </a:cxn>
                    <a:cxn ang="0">
                      <a:pos x="45" y="38"/>
                    </a:cxn>
                    <a:cxn ang="0">
                      <a:pos x="34" y="31"/>
                    </a:cxn>
                    <a:cxn ang="0">
                      <a:pos x="34" y="23"/>
                    </a:cxn>
                    <a:cxn ang="0">
                      <a:pos x="26" y="19"/>
                    </a:cxn>
                    <a:cxn ang="0">
                      <a:pos x="34" y="8"/>
                    </a:cxn>
                    <a:cxn ang="0">
                      <a:pos x="45" y="19"/>
                    </a:cxn>
                    <a:cxn ang="0">
                      <a:pos x="45" y="19"/>
                    </a:cxn>
                    <a:cxn ang="0">
                      <a:pos x="19" y="27"/>
                    </a:cxn>
                    <a:cxn ang="0">
                      <a:pos x="19" y="46"/>
                    </a:cxn>
                    <a:cxn ang="0">
                      <a:pos x="0" y="31"/>
                    </a:cxn>
                    <a:cxn ang="0">
                      <a:pos x="7" y="19"/>
                    </a:cxn>
                    <a:cxn ang="0">
                      <a:pos x="19" y="27"/>
                    </a:cxn>
                    <a:cxn ang="0">
                      <a:pos x="19" y="27"/>
                    </a:cxn>
                  </a:cxnLst>
                  <a:rect l="0" t="0" r="r" b="b"/>
                  <a:pathLst>
                    <a:path w="68" h="46">
                      <a:moveTo>
                        <a:pt x="68" y="12"/>
                      </a:moveTo>
                      <a:lnTo>
                        <a:pt x="68" y="31"/>
                      </a:lnTo>
                      <a:lnTo>
                        <a:pt x="60" y="23"/>
                      </a:lnTo>
                      <a:lnTo>
                        <a:pt x="56" y="16"/>
                      </a:lnTo>
                      <a:lnTo>
                        <a:pt x="53" y="12"/>
                      </a:lnTo>
                      <a:lnTo>
                        <a:pt x="56" y="0"/>
                      </a:lnTo>
                      <a:lnTo>
                        <a:pt x="68" y="12"/>
                      </a:lnTo>
                      <a:lnTo>
                        <a:pt x="68" y="12"/>
                      </a:lnTo>
                      <a:close/>
                      <a:moveTo>
                        <a:pt x="45" y="19"/>
                      </a:moveTo>
                      <a:lnTo>
                        <a:pt x="45" y="38"/>
                      </a:lnTo>
                      <a:lnTo>
                        <a:pt x="34" y="31"/>
                      </a:lnTo>
                      <a:lnTo>
                        <a:pt x="34" y="23"/>
                      </a:lnTo>
                      <a:lnTo>
                        <a:pt x="26" y="19"/>
                      </a:lnTo>
                      <a:lnTo>
                        <a:pt x="34" y="8"/>
                      </a:lnTo>
                      <a:lnTo>
                        <a:pt x="45" y="19"/>
                      </a:lnTo>
                      <a:lnTo>
                        <a:pt x="45" y="19"/>
                      </a:lnTo>
                      <a:close/>
                      <a:moveTo>
                        <a:pt x="19" y="27"/>
                      </a:moveTo>
                      <a:lnTo>
                        <a:pt x="19" y="46"/>
                      </a:lnTo>
                      <a:lnTo>
                        <a:pt x="0" y="31"/>
                      </a:lnTo>
                      <a:lnTo>
                        <a:pt x="7" y="19"/>
                      </a:lnTo>
                      <a:lnTo>
                        <a:pt x="19" y="27"/>
                      </a:lnTo>
                      <a:lnTo>
                        <a:pt x="19" y="27"/>
                      </a:lnTo>
                      <a:close/>
                    </a:path>
                  </a:pathLst>
                </a:custGeom>
                <a:solidFill>
                  <a:srgbClr val="E2E2BF"/>
                </a:solidFill>
                <a:ln w="9525">
                  <a:noFill/>
                  <a:round/>
                  <a:headEnd/>
                  <a:tailEnd/>
                </a:ln>
              </p:spPr>
              <p:txBody>
                <a:bodyPr/>
                <a:lstStyle/>
                <a:p>
                  <a:endParaRPr lang="en-US"/>
                </a:p>
              </p:txBody>
            </p:sp>
            <p:sp>
              <p:nvSpPr>
                <p:cNvPr id="388808" name="Freeform 712"/>
                <p:cNvSpPr>
                  <a:spLocks noChangeAspect="1" noEditPoints="1"/>
                </p:cNvSpPr>
                <p:nvPr/>
              </p:nvSpPr>
              <p:spPr bwMode="auto">
                <a:xfrm>
                  <a:off x="1636" y="3029"/>
                  <a:ext cx="86" cy="49"/>
                </a:xfrm>
                <a:custGeom>
                  <a:avLst/>
                  <a:gdLst/>
                  <a:ahLst/>
                  <a:cxnLst>
                    <a:cxn ang="0">
                      <a:pos x="56" y="3"/>
                    </a:cxn>
                    <a:cxn ang="0">
                      <a:pos x="67" y="0"/>
                    </a:cxn>
                    <a:cxn ang="0">
                      <a:pos x="79" y="11"/>
                    </a:cxn>
                    <a:cxn ang="0">
                      <a:pos x="86" y="26"/>
                    </a:cxn>
                    <a:cxn ang="0">
                      <a:pos x="67" y="34"/>
                    </a:cxn>
                    <a:cxn ang="0">
                      <a:pos x="60" y="26"/>
                    </a:cxn>
                    <a:cxn ang="0">
                      <a:pos x="56" y="19"/>
                    </a:cxn>
                    <a:cxn ang="0">
                      <a:pos x="49" y="11"/>
                    </a:cxn>
                    <a:cxn ang="0">
                      <a:pos x="56" y="3"/>
                    </a:cxn>
                    <a:cxn ang="0">
                      <a:pos x="56" y="3"/>
                    </a:cxn>
                    <a:cxn ang="0">
                      <a:pos x="34" y="11"/>
                    </a:cxn>
                    <a:cxn ang="0">
                      <a:pos x="45" y="7"/>
                    </a:cxn>
                    <a:cxn ang="0">
                      <a:pos x="56" y="19"/>
                    </a:cxn>
                    <a:cxn ang="0">
                      <a:pos x="64" y="34"/>
                    </a:cxn>
                    <a:cxn ang="0">
                      <a:pos x="45" y="38"/>
                    </a:cxn>
                    <a:cxn ang="0">
                      <a:pos x="34" y="30"/>
                    </a:cxn>
                    <a:cxn ang="0">
                      <a:pos x="30" y="26"/>
                    </a:cxn>
                    <a:cxn ang="0">
                      <a:pos x="26" y="22"/>
                    </a:cxn>
                    <a:cxn ang="0">
                      <a:pos x="34" y="11"/>
                    </a:cxn>
                    <a:cxn ang="0">
                      <a:pos x="34" y="11"/>
                    </a:cxn>
                    <a:cxn ang="0">
                      <a:pos x="7" y="19"/>
                    </a:cxn>
                    <a:cxn ang="0">
                      <a:pos x="18" y="15"/>
                    </a:cxn>
                    <a:cxn ang="0">
                      <a:pos x="30" y="26"/>
                    </a:cxn>
                    <a:cxn ang="0">
                      <a:pos x="37" y="41"/>
                    </a:cxn>
                    <a:cxn ang="0">
                      <a:pos x="18" y="49"/>
                    </a:cxn>
                    <a:cxn ang="0">
                      <a:pos x="0" y="30"/>
                    </a:cxn>
                    <a:cxn ang="0">
                      <a:pos x="7" y="19"/>
                    </a:cxn>
                    <a:cxn ang="0">
                      <a:pos x="7" y="19"/>
                    </a:cxn>
                  </a:cxnLst>
                  <a:rect l="0" t="0" r="r" b="b"/>
                  <a:pathLst>
                    <a:path w="86" h="49">
                      <a:moveTo>
                        <a:pt x="56" y="3"/>
                      </a:moveTo>
                      <a:lnTo>
                        <a:pt x="67" y="0"/>
                      </a:lnTo>
                      <a:lnTo>
                        <a:pt x="79" y="11"/>
                      </a:lnTo>
                      <a:lnTo>
                        <a:pt x="86" y="26"/>
                      </a:lnTo>
                      <a:lnTo>
                        <a:pt x="67" y="34"/>
                      </a:lnTo>
                      <a:lnTo>
                        <a:pt x="60" y="26"/>
                      </a:lnTo>
                      <a:lnTo>
                        <a:pt x="56" y="19"/>
                      </a:lnTo>
                      <a:lnTo>
                        <a:pt x="49" y="11"/>
                      </a:lnTo>
                      <a:lnTo>
                        <a:pt x="56" y="3"/>
                      </a:lnTo>
                      <a:lnTo>
                        <a:pt x="56" y="3"/>
                      </a:lnTo>
                      <a:close/>
                      <a:moveTo>
                        <a:pt x="34" y="11"/>
                      </a:moveTo>
                      <a:lnTo>
                        <a:pt x="45" y="7"/>
                      </a:lnTo>
                      <a:lnTo>
                        <a:pt x="56" y="19"/>
                      </a:lnTo>
                      <a:lnTo>
                        <a:pt x="64" y="34"/>
                      </a:lnTo>
                      <a:lnTo>
                        <a:pt x="45" y="38"/>
                      </a:lnTo>
                      <a:lnTo>
                        <a:pt x="34" y="30"/>
                      </a:lnTo>
                      <a:lnTo>
                        <a:pt x="30" y="26"/>
                      </a:lnTo>
                      <a:lnTo>
                        <a:pt x="26" y="22"/>
                      </a:lnTo>
                      <a:lnTo>
                        <a:pt x="34" y="11"/>
                      </a:lnTo>
                      <a:lnTo>
                        <a:pt x="34" y="11"/>
                      </a:lnTo>
                      <a:close/>
                      <a:moveTo>
                        <a:pt x="7" y="19"/>
                      </a:moveTo>
                      <a:lnTo>
                        <a:pt x="18" y="15"/>
                      </a:lnTo>
                      <a:lnTo>
                        <a:pt x="30" y="26"/>
                      </a:lnTo>
                      <a:lnTo>
                        <a:pt x="37" y="41"/>
                      </a:lnTo>
                      <a:lnTo>
                        <a:pt x="18" y="49"/>
                      </a:lnTo>
                      <a:lnTo>
                        <a:pt x="0" y="30"/>
                      </a:lnTo>
                      <a:lnTo>
                        <a:pt x="7" y="19"/>
                      </a:lnTo>
                      <a:lnTo>
                        <a:pt x="7" y="19"/>
                      </a:lnTo>
                      <a:close/>
                    </a:path>
                  </a:pathLst>
                </a:custGeom>
                <a:solidFill>
                  <a:srgbClr val="F4F4D1"/>
                </a:solidFill>
                <a:ln w="9525">
                  <a:noFill/>
                  <a:round/>
                  <a:headEnd/>
                  <a:tailEnd/>
                </a:ln>
              </p:spPr>
              <p:txBody>
                <a:bodyPr/>
                <a:lstStyle/>
                <a:p>
                  <a:endParaRPr lang="en-US"/>
                </a:p>
              </p:txBody>
            </p:sp>
            <p:sp>
              <p:nvSpPr>
                <p:cNvPr id="388809" name="Freeform 713"/>
                <p:cNvSpPr>
                  <a:spLocks noChangeAspect="1"/>
                </p:cNvSpPr>
                <p:nvPr/>
              </p:nvSpPr>
              <p:spPr bwMode="auto">
                <a:xfrm>
                  <a:off x="1685" y="3029"/>
                  <a:ext cx="37" cy="30"/>
                </a:xfrm>
                <a:custGeom>
                  <a:avLst/>
                  <a:gdLst/>
                  <a:ahLst/>
                  <a:cxnLst>
                    <a:cxn ang="0">
                      <a:pos x="7" y="3"/>
                    </a:cxn>
                    <a:cxn ang="0">
                      <a:pos x="18" y="0"/>
                    </a:cxn>
                    <a:cxn ang="0">
                      <a:pos x="30" y="11"/>
                    </a:cxn>
                    <a:cxn ang="0">
                      <a:pos x="37" y="26"/>
                    </a:cxn>
                    <a:cxn ang="0">
                      <a:pos x="18" y="30"/>
                    </a:cxn>
                    <a:cxn ang="0">
                      <a:pos x="11" y="22"/>
                    </a:cxn>
                    <a:cxn ang="0">
                      <a:pos x="7" y="19"/>
                    </a:cxn>
                    <a:cxn ang="0">
                      <a:pos x="0" y="11"/>
                    </a:cxn>
                    <a:cxn ang="0">
                      <a:pos x="7" y="3"/>
                    </a:cxn>
                  </a:cxnLst>
                  <a:rect l="0" t="0" r="r" b="b"/>
                  <a:pathLst>
                    <a:path w="37" h="30">
                      <a:moveTo>
                        <a:pt x="7" y="3"/>
                      </a:moveTo>
                      <a:lnTo>
                        <a:pt x="18" y="0"/>
                      </a:lnTo>
                      <a:lnTo>
                        <a:pt x="30" y="11"/>
                      </a:lnTo>
                      <a:lnTo>
                        <a:pt x="37" y="26"/>
                      </a:lnTo>
                      <a:lnTo>
                        <a:pt x="18" y="30"/>
                      </a:lnTo>
                      <a:lnTo>
                        <a:pt x="11" y="22"/>
                      </a:lnTo>
                      <a:lnTo>
                        <a:pt x="7" y="19"/>
                      </a:lnTo>
                      <a:lnTo>
                        <a:pt x="0" y="11"/>
                      </a:lnTo>
                      <a:lnTo>
                        <a:pt x="7" y="3"/>
                      </a:lnTo>
                    </a:path>
                  </a:pathLst>
                </a:custGeom>
                <a:noFill/>
                <a:ln w="6350">
                  <a:solidFill>
                    <a:srgbClr val="000000"/>
                  </a:solidFill>
                  <a:prstDash val="solid"/>
                  <a:round/>
                  <a:headEnd/>
                  <a:tailEnd/>
                </a:ln>
              </p:spPr>
              <p:txBody>
                <a:bodyPr/>
                <a:lstStyle/>
                <a:p>
                  <a:endParaRPr lang="en-US"/>
                </a:p>
              </p:txBody>
            </p:sp>
            <p:sp>
              <p:nvSpPr>
                <p:cNvPr id="388810" name="Freeform 714"/>
                <p:cNvSpPr>
                  <a:spLocks noChangeAspect="1"/>
                </p:cNvSpPr>
                <p:nvPr/>
              </p:nvSpPr>
              <p:spPr bwMode="auto">
                <a:xfrm>
                  <a:off x="1662" y="3036"/>
                  <a:ext cx="38" cy="31"/>
                </a:xfrm>
                <a:custGeom>
                  <a:avLst/>
                  <a:gdLst/>
                  <a:ahLst/>
                  <a:cxnLst>
                    <a:cxn ang="0">
                      <a:pos x="8" y="4"/>
                    </a:cxn>
                    <a:cxn ang="0">
                      <a:pos x="19" y="0"/>
                    </a:cxn>
                    <a:cxn ang="0">
                      <a:pos x="30" y="12"/>
                    </a:cxn>
                    <a:cxn ang="0">
                      <a:pos x="38" y="27"/>
                    </a:cxn>
                    <a:cxn ang="0">
                      <a:pos x="19" y="31"/>
                    </a:cxn>
                    <a:cxn ang="0">
                      <a:pos x="8" y="23"/>
                    </a:cxn>
                    <a:cxn ang="0">
                      <a:pos x="8" y="19"/>
                    </a:cxn>
                    <a:cxn ang="0">
                      <a:pos x="0" y="15"/>
                    </a:cxn>
                    <a:cxn ang="0">
                      <a:pos x="8" y="4"/>
                    </a:cxn>
                  </a:cxnLst>
                  <a:rect l="0" t="0" r="r" b="b"/>
                  <a:pathLst>
                    <a:path w="38" h="31">
                      <a:moveTo>
                        <a:pt x="8" y="4"/>
                      </a:moveTo>
                      <a:lnTo>
                        <a:pt x="19" y="0"/>
                      </a:lnTo>
                      <a:lnTo>
                        <a:pt x="30" y="12"/>
                      </a:lnTo>
                      <a:lnTo>
                        <a:pt x="38" y="27"/>
                      </a:lnTo>
                      <a:lnTo>
                        <a:pt x="19" y="31"/>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8811" name="Freeform 715"/>
                <p:cNvSpPr>
                  <a:spLocks noChangeAspect="1"/>
                </p:cNvSpPr>
                <p:nvPr/>
              </p:nvSpPr>
              <p:spPr bwMode="auto">
                <a:xfrm>
                  <a:off x="1636" y="3044"/>
                  <a:ext cx="37" cy="34"/>
                </a:xfrm>
                <a:custGeom>
                  <a:avLst/>
                  <a:gdLst/>
                  <a:ahLst/>
                  <a:cxnLst>
                    <a:cxn ang="0">
                      <a:pos x="7" y="4"/>
                    </a:cxn>
                    <a:cxn ang="0">
                      <a:pos x="18" y="0"/>
                    </a:cxn>
                    <a:cxn ang="0">
                      <a:pos x="30" y="7"/>
                    </a:cxn>
                    <a:cxn ang="0">
                      <a:pos x="37" y="26"/>
                    </a:cxn>
                    <a:cxn ang="0">
                      <a:pos x="18" y="34"/>
                    </a:cxn>
                    <a:cxn ang="0">
                      <a:pos x="0" y="15"/>
                    </a:cxn>
                    <a:cxn ang="0">
                      <a:pos x="7" y="4"/>
                    </a:cxn>
                  </a:cxnLst>
                  <a:rect l="0" t="0" r="r" b="b"/>
                  <a:pathLst>
                    <a:path w="37" h="34">
                      <a:moveTo>
                        <a:pt x="7" y="4"/>
                      </a:moveTo>
                      <a:lnTo>
                        <a:pt x="18" y="0"/>
                      </a:lnTo>
                      <a:lnTo>
                        <a:pt x="30" y="7"/>
                      </a:lnTo>
                      <a:lnTo>
                        <a:pt x="37" y="26"/>
                      </a:lnTo>
                      <a:lnTo>
                        <a:pt x="18"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8812" name="Freeform 716"/>
                <p:cNvSpPr>
                  <a:spLocks noChangeAspect="1" noEditPoints="1"/>
                </p:cNvSpPr>
                <p:nvPr/>
              </p:nvSpPr>
              <p:spPr bwMode="auto">
                <a:xfrm>
                  <a:off x="1636" y="3032"/>
                  <a:ext cx="67" cy="46"/>
                </a:xfrm>
                <a:custGeom>
                  <a:avLst/>
                  <a:gdLst/>
                  <a:ahLst/>
                  <a:cxnLst>
                    <a:cxn ang="0">
                      <a:pos x="67" y="12"/>
                    </a:cxn>
                    <a:cxn ang="0">
                      <a:pos x="67" y="27"/>
                    </a:cxn>
                    <a:cxn ang="0">
                      <a:pos x="60" y="19"/>
                    </a:cxn>
                    <a:cxn ang="0">
                      <a:pos x="56" y="12"/>
                    </a:cxn>
                    <a:cxn ang="0">
                      <a:pos x="52" y="8"/>
                    </a:cxn>
                    <a:cxn ang="0">
                      <a:pos x="56" y="0"/>
                    </a:cxn>
                    <a:cxn ang="0">
                      <a:pos x="67" y="12"/>
                    </a:cxn>
                    <a:cxn ang="0">
                      <a:pos x="67" y="12"/>
                    </a:cxn>
                    <a:cxn ang="0">
                      <a:pos x="45" y="19"/>
                    </a:cxn>
                    <a:cxn ang="0">
                      <a:pos x="45" y="35"/>
                    </a:cxn>
                    <a:cxn ang="0">
                      <a:pos x="34" y="27"/>
                    </a:cxn>
                    <a:cxn ang="0">
                      <a:pos x="34" y="23"/>
                    </a:cxn>
                    <a:cxn ang="0">
                      <a:pos x="26" y="19"/>
                    </a:cxn>
                    <a:cxn ang="0">
                      <a:pos x="34" y="8"/>
                    </a:cxn>
                    <a:cxn ang="0">
                      <a:pos x="45" y="19"/>
                    </a:cxn>
                    <a:cxn ang="0">
                      <a:pos x="45" y="19"/>
                    </a:cxn>
                    <a:cxn ang="0">
                      <a:pos x="18" y="27"/>
                    </a:cxn>
                    <a:cxn ang="0">
                      <a:pos x="18" y="46"/>
                    </a:cxn>
                    <a:cxn ang="0">
                      <a:pos x="0" y="27"/>
                    </a:cxn>
                    <a:cxn ang="0">
                      <a:pos x="7" y="16"/>
                    </a:cxn>
                    <a:cxn ang="0">
                      <a:pos x="18" y="27"/>
                    </a:cxn>
                    <a:cxn ang="0">
                      <a:pos x="18" y="27"/>
                    </a:cxn>
                  </a:cxnLst>
                  <a:rect l="0" t="0" r="r" b="b"/>
                  <a:pathLst>
                    <a:path w="67" h="46">
                      <a:moveTo>
                        <a:pt x="67" y="12"/>
                      </a:moveTo>
                      <a:lnTo>
                        <a:pt x="67" y="27"/>
                      </a:lnTo>
                      <a:lnTo>
                        <a:pt x="60" y="19"/>
                      </a:lnTo>
                      <a:lnTo>
                        <a:pt x="56" y="12"/>
                      </a:lnTo>
                      <a:lnTo>
                        <a:pt x="52" y="8"/>
                      </a:lnTo>
                      <a:lnTo>
                        <a:pt x="56" y="0"/>
                      </a:lnTo>
                      <a:lnTo>
                        <a:pt x="67" y="12"/>
                      </a:lnTo>
                      <a:lnTo>
                        <a:pt x="67" y="12"/>
                      </a:lnTo>
                      <a:close/>
                      <a:moveTo>
                        <a:pt x="45" y="19"/>
                      </a:moveTo>
                      <a:lnTo>
                        <a:pt x="45" y="35"/>
                      </a:lnTo>
                      <a:lnTo>
                        <a:pt x="34" y="27"/>
                      </a:lnTo>
                      <a:lnTo>
                        <a:pt x="34" y="23"/>
                      </a:lnTo>
                      <a:lnTo>
                        <a:pt x="26" y="19"/>
                      </a:lnTo>
                      <a:lnTo>
                        <a:pt x="34" y="8"/>
                      </a:lnTo>
                      <a:lnTo>
                        <a:pt x="45" y="19"/>
                      </a:lnTo>
                      <a:lnTo>
                        <a:pt x="45" y="19"/>
                      </a:lnTo>
                      <a:close/>
                      <a:moveTo>
                        <a:pt x="18" y="27"/>
                      </a:moveTo>
                      <a:lnTo>
                        <a:pt x="18" y="46"/>
                      </a:lnTo>
                      <a:lnTo>
                        <a:pt x="0" y="27"/>
                      </a:lnTo>
                      <a:lnTo>
                        <a:pt x="7" y="16"/>
                      </a:lnTo>
                      <a:lnTo>
                        <a:pt x="18" y="27"/>
                      </a:lnTo>
                      <a:lnTo>
                        <a:pt x="18" y="27"/>
                      </a:lnTo>
                      <a:close/>
                    </a:path>
                  </a:pathLst>
                </a:custGeom>
                <a:solidFill>
                  <a:srgbClr val="E2E2BF"/>
                </a:solidFill>
                <a:ln w="9525">
                  <a:noFill/>
                  <a:round/>
                  <a:headEnd/>
                  <a:tailEnd/>
                </a:ln>
              </p:spPr>
              <p:txBody>
                <a:bodyPr/>
                <a:lstStyle/>
                <a:p>
                  <a:endParaRPr lang="en-US"/>
                </a:p>
              </p:txBody>
            </p:sp>
            <p:sp>
              <p:nvSpPr>
                <p:cNvPr id="388813" name="Freeform 717"/>
                <p:cNvSpPr>
                  <a:spLocks noChangeAspect="1" noEditPoints="1"/>
                </p:cNvSpPr>
                <p:nvPr/>
              </p:nvSpPr>
              <p:spPr bwMode="auto">
                <a:xfrm>
                  <a:off x="1654" y="3044"/>
                  <a:ext cx="87" cy="49"/>
                </a:xfrm>
                <a:custGeom>
                  <a:avLst/>
                  <a:gdLst/>
                  <a:ahLst/>
                  <a:cxnLst>
                    <a:cxn ang="0">
                      <a:pos x="57" y="4"/>
                    </a:cxn>
                    <a:cxn ang="0">
                      <a:pos x="68" y="0"/>
                    </a:cxn>
                    <a:cxn ang="0">
                      <a:pos x="79" y="11"/>
                    </a:cxn>
                    <a:cxn ang="0">
                      <a:pos x="87" y="26"/>
                    </a:cxn>
                    <a:cxn ang="0">
                      <a:pos x="68" y="34"/>
                    </a:cxn>
                    <a:cxn ang="0">
                      <a:pos x="61" y="26"/>
                    </a:cxn>
                    <a:cxn ang="0">
                      <a:pos x="57" y="19"/>
                    </a:cxn>
                    <a:cxn ang="0">
                      <a:pos x="53" y="15"/>
                    </a:cxn>
                    <a:cxn ang="0">
                      <a:pos x="57" y="4"/>
                    </a:cxn>
                    <a:cxn ang="0">
                      <a:pos x="57" y="4"/>
                    </a:cxn>
                    <a:cxn ang="0">
                      <a:pos x="8" y="19"/>
                    </a:cxn>
                    <a:cxn ang="0">
                      <a:pos x="46" y="7"/>
                    </a:cxn>
                    <a:cxn ang="0">
                      <a:pos x="57" y="19"/>
                    </a:cxn>
                    <a:cxn ang="0">
                      <a:pos x="64" y="34"/>
                    </a:cxn>
                    <a:cxn ang="0">
                      <a:pos x="23" y="49"/>
                    </a:cxn>
                    <a:cxn ang="0">
                      <a:pos x="0" y="34"/>
                    </a:cxn>
                    <a:cxn ang="0">
                      <a:pos x="8" y="19"/>
                    </a:cxn>
                    <a:cxn ang="0">
                      <a:pos x="8" y="19"/>
                    </a:cxn>
                  </a:cxnLst>
                  <a:rect l="0" t="0" r="r" b="b"/>
                  <a:pathLst>
                    <a:path w="87" h="49">
                      <a:moveTo>
                        <a:pt x="57" y="4"/>
                      </a:moveTo>
                      <a:lnTo>
                        <a:pt x="68" y="0"/>
                      </a:lnTo>
                      <a:lnTo>
                        <a:pt x="79" y="11"/>
                      </a:lnTo>
                      <a:lnTo>
                        <a:pt x="87" y="26"/>
                      </a:lnTo>
                      <a:lnTo>
                        <a:pt x="68" y="34"/>
                      </a:lnTo>
                      <a:lnTo>
                        <a:pt x="61" y="26"/>
                      </a:lnTo>
                      <a:lnTo>
                        <a:pt x="57" y="19"/>
                      </a:lnTo>
                      <a:lnTo>
                        <a:pt x="53" y="15"/>
                      </a:lnTo>
                      <a:lnTo>
                        <a:pt x="57" y="4"/>
                      </a:lnTo>
                      <a:lnTo>
                        <a:pt x="57" y="4"/>
                      </a:lnTo>
                      <a:close/>
                      <a:moveTo>
                        <a:pt x="8" y="19"/>
                      </a:moveTo>
                      <a:lnTo>
                        <a:pt x="46" y="7"/>
                      </a:lnTo>
                      <a:lnTo>
                        <a:pt x="57" y="19"/>
                      </a:lnTo>
                      <a:lnTo>
                        <a:pt x="64" y="34"/>
                      </a:lnTo>
                      <a:lnTo>
                        <a:pt x="23" y="49"/>
                      </a:lnTo>
                      <a:lnTo>
                        <a:pt x="0" y="34"/>
                      </a:lnTo>
                      <a:lnTo>
                        <a:pt x="8" y="19"/>
                      </a:lnTo>
                      <a:lnTo>
                        <a:pt x="8" y="19"/>
                      </a:lnTo>
                      <a:close/>
                    </a:path>
                  </a:pathLst>
                </a:custGeom>
                <a:solidFill>
                  <a:srgbClr val="F4F4D1"/>
                </a:solidFill>
                <a:ln w="9525">
                  <a:noFill/>
                  <a:round/>
                  <a:headEnd/>
                  <a:tailEnd/>
                </a:ln>
              </p:spPr>
              <p:txBody>
                <a:bodyPr/>
                <a:lstStyle/>
                <a:p>
                  <a:endParaRPr lang="en-US"/>
                </a:p>
              </p:txBody>
            </p:sp>
            <p:sp>
              <p:nvSpPr>
                <p:cNvPr id="388814" name="Freeform 718"/>
                <p:cNvSpPr>
                  <a:spLocks noChangeAspect="1"/>
                </p:cNvSpPr>
                <p:nvPr/>
              </p:nvSpPr>
              <p:spPr bwMode="auto">
                <a:xfrm>
                  <a:off x="1703" y="3044"/>
                  <a:ext cx="38" cy="34"/>
                </a:xfrm>
                <a:custGeom>
                  <a:avLst/>
                  <a:gdLst/>
                  <a:ahLst/>
                  <a:cxnLst>
                    <a:cxn ang="0">
                      <a:pos x="8" y="4"/>
                    </a:cxn>
                    <a:cxn ang="0">
                      <a:pos x="19" y="0"/>
                    </a:cxn>
                    <a:cxn ang="0">
                      <a:pos x="30" y="11"/>
                    </a:cxn>
                    <a:cxn ang="0">
                      <a:pos x="38" y="26"/>
                    </a:cxn>
                    <a:cxn ang="0">
                      <a:pos x="19" y="34"/>
                    </a:cxn>
                    <a:cxn ang="0">
                      <a:pos x="12" y="26"/>
                    </a:cxn>
                    <a:cxn ang="0">
                      <a:pos x="8" y="19"/>
                    </a:cxn>
                    <a:cxn ang="0">
                      <a:pos x="0" y="15"/>
                    </a:cxn>
                    <a:cxn ang="0">
                      <a:pos x="8" y="4"/>
                    </a:cxn>
                  </a:cxnLst>
                  <a:rect l="0" t="0" r="r" b="b"/>
                  <a:pathLst>
                    <a:path w="38" h="34">
                      <a:moveTo>
                        <a:pt x="8" y="4"/>
                      </a:moveTo>
                      <a:lnTo>
                        <a:pt x="19" y="0"/>
                      </a:lnTo>
                      <a:lnTo>
                        <a:pt x="30" y="11"/>
                      </a:lnTo>
                      <a:lnTo>
                        <a:pt x="38" y="26"/>
                      </a:lnTo>
                      <a:lnTo>
                        <a:pt x="19" y="34"/>
                      </a:lnTo>
                      <a:lnTo>
                        <a:pt x="12" y="26"/>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8815" name="Freeform 719"/>
                <p:cNvSpPr>
                  <a:spLocks noChangeAspect="1"/>
                </p:cNvSpPr>
                <p:nvPr/>
              </p:nvSpPr>
              <p:spPr bwMode="auto">
                <a:xfrm>
                  <a:off x="1654" y="3051"/>
                  <a:ext cx="64" cy="42"/>
                </a:xfrm>
                <a:custGeom>
                  <a:avLst/>
                  <a:gdLst/>
                  <a:ahLst/>
                  <a:cxnLst>
                    <a:cxn ang="0">
                      <a:pos x="8" y="12"/>
                    </a:cxn>
                    <a:cxn ang="0">
                      <a:pos x="46" y="0"/>
                    </a:cxn>
                    <a:cxn ang="0">
                      <a:pos x="57" y="12"/>
                    </a:cxn>
                    <a:cxn ang="0">
                      <a:pos x="64" y="27"/>
                    </a:cxn>
                    <a:cxn ang="0">
                      <a:pos x="23" y="42"/>
                    </a:cxn>
                    <a:cxn ang="0">
                      <a:pos x="0" y="27"/>
                    </a:cxn>
                    <a:cxn ang="0">
                      <a:pos x="8" y="12"/>
                    </a:cxn>
                  </a:cxnLst>
                  <a:rect l="0" t="0" r="r" b="b"/>
                  <a:pathLst>
                    <a:path w="64" h="42">
                      <a:moveTo>
                        <a:pt x="8" y="12"/>
                      </a:moveTo>
                      <a:lnTo>
                        <a:pt x="46" y="0"/>
                      </a:lnTo>
                      <a:lnTo>
                        <a:pt x="57" y="12"/>
                      </a:lnTo>
                      <a:lnTo>
                        <a:pt x="64" y="27"/>
                      </a:lnTo>
                      <a:lnTo>
                        <a:pt x="23" y="42"/>
                      </a:lnTo>
                      <a:lnTo>
                        <a:pt x="0" y="27"/>
                      </a:lnTo>
                      <a:lnTo>
                        <a:pt x="8" y="12"/>
                      </a:lnTo>
                    </a:path>
                  </a:pathLst>
                </a:custGeom>
                <a:noFill/>
                <a:ln w="6350">
                  <a:solidFill>
                    <a:srgbClr val="000000"/>
                  </a:solidFill>
                  <a:prstDash val="solid"/>
                  <a:round/>
                  <a:headEnd/>
                  <a:tailEnd/>
                </a:ln>
              </p:spPr>
              <p:txBody>
                <a:bodyPr/>
                <a:lstStyle/>
                <a:p>
                  <a:endParaRPr lang="en-US"/>
                </a:p>
              </p:txBody>
            </p:sp>
            <p:sp>
              <p:nvSpPr>
                <p:cNvPr id="388816" name="Freeform 720"/>
                <p:cNvSpPr>
                  <a:spLocks noChangeAspect="1" noEditPoints="1"/>
                </p:cNvSpPr>
                <p:nvPr/>
              </p:nvSpPr>
              <p:spPr bwMode="auto">
                <a:xfrm>
                  <a:off x="1654" y="3048"/>
                  <a:ext cx="68" cy="45"/>
                </a:xfrm>
                <a:custGeom>
                  <a:avLst/>
                  <a:gdLst/>
                  <a:ahLst/>
                  <a:cxnLst>
                    <a:cxn ang="0">
                      <a:pos x="68" y="11"/>
                    </a:cxn>
                    <a:cxn ang="0">
                      <a:pos x="68" y="30"/>
                    </a:cxn>
                    <a:cxn ang="0">
                      <a:pos x="61" y="22"/>
                    </a:cxn>
                    <a:cxn ang="0">
                      <a:pos x="57" y="15"/>
                    </a:cxn>
                    <a:cxn ang="0">
                      <a:pos x="53" y="11"/>
                    </a:cxn>
                    <a:cxn ang="0">
                      <a:pos x="57" y="0"/>
                    </a:cxn>
                    <a:cxn ang="0">
                      <a:pos x="68" y="11"/>
                    </a:cxn>
                    <a:cxn ang="0">
                      <a:pos x="68" y="11"/>
                    </a:cxn>
                    <a:cxn ang="0">
                      <a:pos x="19" y="26"/>
                    </a:cxn>
                    <a:cxn ang="0">
                      <a:pos x="19" y="45"/>
                    </a:cxn>
                    <a:cxn ang="0">
                      <a:pos x="0" y="30"/>
                    </a:cxn>
                    <a:cxn ang="0">
                      <a:pos x="8" y="19"/>
                    </a:cxn>
                    <a:cxn ang="0">
                      <a:pos x="19" y="26"/>
                    </a:cxn>
                    <a:cxn ang="0">
                      <a:pos x="19" y="26"/>
                    </a:cxn>
                  </a:cxnLst>
                  <a:rect l="0" t="0" r="r" b="b"/>
                  <a:pathLst>
                    <a:path w="68" h="45">
                      <a:moveTo>
                        <a:pt x="68" y="11"/>
                      </a:moveTo>
                      <a:lnTo>
                        <a:pt x="68" y="30"/>
                      </a:lnTo>
                      <a:lnTo>
                        <a:pt x="61" y="22"/>
                      </a:lnTo>
                      <a:lnTo>
                        <a:pt x="57" y="15"/>
                      </a:lnTo>
                      <a:lnTo>
                        <a:pt x="53" y="11"/>
                      </a:lnTo>
                      <a:lnTo>
                        <a:pt x="57" y="0"/>
                      </a:lnTo>
                      <a:lnTo>
                        <a:pt x="68" y="11"/>
                      </a:lnTo>
                      <a:lnTo>
                        <a:pt x="68" y="11"/>
                      </a:lnTo>
                      <a:close/>
                      <a:moveTo>
                        <a:pt x="19" y="26"/>
                      </a:moveTo>
                      <a:lnTo>
                        <a:pt x="19" y="45"/>
                      </a:lnTo>
                      <a:lnTo>
                        <a:pt x="0" y="30"/>
                      </a:lnTo>
                      <a:lnTo>
                        <a:pt x="8" y="19"/>
                      </a:lnTo>
                      <a:lnTo>
                        <a:pt x="19" y="26"/>
                      </a:lnTo>
                      <a:lnTo>
                        <a:pt x="19" y="26"/>
                      </a:lnTo>
                      <a:close/>
                    </a:path>
                  </a:pathLst>
                </a:custGeom>
                <a:solidFill>
                  <a:srgbClr val="E2E2BF"/>
                </a:solidFill>
                <a:ln w="9525">
                  <a:noFill/>
                  <a:round/>
                  <a:headEnd/>
                  <a:tailEnd/>
                </a:ln>
              </p:spPr>
              <p:txBody>
                <a:bodyPr/>
                <a:lstStyle/>
                <a:p>
                  <a:endParaRPr lang="en-US"/>
                </a:p>
              </p:txBody>
            </p:sp>
            <p:sp>
              <p:nvSpPr>
                <p:cNvPr id="388817" name="Freeform 721"/>
                <p:cNvSpPr>
                  <a:spLocks noChangeAspect="1" noEditPoints="1"/>
                </p:cNvSpPr>
                <p:nvPr/>
              </p:nvSpPr>
              <p:spPr bwMode="auto">
                <a:xfrm>
                  <a:off x="1606" y="2994"/>
                  <a:ext cx="127" cy="80"/>
                </a:xfrm>
                <a:custGeom>
                  <a:avLst/>
                  <a:gdLst/>
                  <a:ahLst/>
                  <a:cxnLst>
                    <a:cxn ang="0">
                      <a:pos x="116" y="65"/>
                    </a:cxn>
                    <a:cxn ang="0">
                      <a:pos x="116" y="54"/>
                    </a:cxn>
                    <a:cxn ang="0">
                      <a:pos x="105" y="54"/>
                    </a:cxn>
                    <a:cxn ang="0">
                      <a:pos x="67" y="80"/>
                    </a:cxn>
                    <a:cxn ang="0">
                      <a:pos x="94" y="61"/>
                    </a:cxn>
                    <a:cxn ang="0">
                      <a:pos x="56" y="73"/>
                    </a:cxn>
                    <a:cxn ang="0">
                      <a:pos x="97" y="46"/>
                    </a:cxn>
                    <a:cxn ang="0">
                      <a:pos x="97" y="35"/>
                    </a:cxn>
                    <a:cxn ang="0">
                      <a:pos x="86" y="38"/>
                    </a:cxn>
                    <a:cxn ang="0">
                      <a:pos x="75" y="54"/>
                    </a:cxn>
                    <a:cxn ang="0">
                      <a:pos x="75" y="42"/>
                    </a:cxn>
                    <a:cxn ang="0">
                      <a:pos x="64" y="46"/>
                    </a:cxn>
                    <a:cxn ang="0">
                      <a:pos x="48" y="65"/>
                    </a:cxn>
                    <a:cxn ang="0">
                      <a:pos x="48" y="50"/>
                    </a:cxn>
                    <a:cxn ang="0">
                      <a:pos x="37" y="54"/>
                    </a:cxn>
                    <a:cxn ang="0">
                      <a:pos x="79" y="31"/>
                    </a:cxn>
                    <a:cxn ang="0">
                      <a:pos x="79" y="16"/>
                    </a:cxn>
                    <a:cxn ang="0">
                      <a:pos x="67" y="19"/>
                    </a:cxn>
                    <a:cxn ang="0">
                      <a:pos x="52" y="38"/>
                    </a:cxn>
                    <a:cxn ang="0">
                      <a:pos x="56" y="23"/>
                    </a:cxn>
                    <a:cxn ang="0">
                      <a:pos x="45" y="27"/>
                    </a:cxn>
                    <a:cxn ang="0">
                      <a:pos x="30" y="46"/>
                    </a:cxn>
                    <a:cxn ang="0">
                      <a:pos x="30" y="35"/>
                    </a:cxn>
                    <a:cxn ang="0">
                      <a:pos x="18" y="35"/>
                    </a:cxn>
                    <a:cxn ang="0">
                      <a:pos x="60" y="12"/>
                    </a:cxn>
                    <a:cxn ang="0">
                      <a:pos x="60" y="0"/>
                    </a:cxn>
                    <a:cxn ang="0">
                      <a:pos x="48" y="4"/>
                    </a:cxn>
                    <a:cxn ang="0">
                      <a:pos x="33" y="19"/>
                    </a:cxn>
                    <a:cxn ang="0">
                      <a:pos x="37" y="8"/>
                    </a:cxn>
                    <a:cxn ang="0">
                      <a:pos x="26" y="12"/>
                    </a:cxn>
                    <a:cxn ang="0">
                      <a:pos x="11" y="31"/>
                    </a:cxn>
                    <a:cxn ang="0">
                      <a:pos x="11" y="16"/>
                    </a:cxn>
                    <a:cxn ang="0">
                      <a:pos x="0" y="19"/>
                    </a:cxn>
                  </a:cxnLst>
                  <a:rect l="0" t="0" r="r" b="b"/>
                  <a:pathLst>
                    <a:path w="127" h="80">
                      <a:moveTo>
                        <a:pt x="105" y="54"/>
                      </a:moveTo>
                      <a:lnTo>
                        <a:pt x="116" y="65"/>
                      </a:lnTo>
                      <a:lnTo>
                        <a:pt x="127" y="61"/>
                      </a:lnTo>
                      <a:lnTo>
                        <a:pt x="116" y="54"/>
                      </a:lnTo>
                      <a:lnTo>
                        <a:pt x="105" y="54"/>
                      </a:lnTo>
                      <a:lnTo>
                        <a:pt x="105" y="54"/>
                      </a:lnTo>
                      <a:close/>
                      <a:moveTo>
                        <a:pt x="56" y="73"/>
                      </a:moveTo>
                      <a:lnTo>
                        <a:pt x="67" y="80"/>
                      </a:lnTo>
                      <a:lnTo>
                        <a:pt x="105" y="69"/>
                      </a:lnTo>
                      <a:lnTo>
                        <a:pt x="94" y="61"/>
                      </a:lnTo>
                      <a:lnTo>
                        <a:pt x="56" y="73"/>
                      </a:lnTo>
                      <a:lnTo>
                        <a:pt x="56" y="73"/>
                      </a:lnTo>
                      <a:close/>
                      <a:moveTo>
                        <a:pt x="86" y="38"/>
                      </a:moveTo>
                      <a:lnTo>
                        <a:pt x="97" y="46"/>
                      </a:lnTo>
                      <a:lnTo>
                        <a:pt x="109" y="42"/>
                      </a:lnTo>
                      <a:lnTo>
                        <a:pt x="97" y="35"/>
                      </a:lnTo>
                      <a:lnTo>
                        <a:pt x="86" y="38"/>
                      </a:lnTo>
                      <a:lnTo>
                        <a:pt x="86" y="38"/>
                      </a:lnTo>
                      <a:close/>
                      <a:moveTo>
                        <a:pt x="64" y="46"/>
                      </a:moveTo>
                      <a:lnTo>
                        <a:pt x="75" y="54"/>
                      </a:lnTo>
                      <a:lnTo>
                        <a:pt x="86" y="54"/>
                      </a:lnTo>
                      <a:lnTo>
                        <a:pt x="75" y="42"/>
                      </a:lnTo>
                      <a:lnTo>
                        <a:pt x="64" y="46"/>
                      </a:lnTo>
                      <a:lnTo>
                        <a:pt x="64" y="46"/>
                      </a:lnTo>
                      <a:close/>
                      <a:moveTo>
                        <a:pt x="37" y="54"/>
                      </a:moveTo>
                      <a:lnTo>
                        <a:pt x="48" y="65"/>
                      </a:lnTo>
                      <a:lnTo>
                        <a:pt x="60" y="61"/>
                      </a:lnTo>
                      <a:lnTo>
                        <a:pt x="48" y="50"/>
                      </a:lnTo>
                      <a:lnTo>
                        <a:pt x="37" y="54"/>
                      </a:lnTo>
                      <a:lnTo>
                        <a:pt x="37" y="54"/>
                      </a:lnTo>
                      <a:close/>
                      <a:moveTo>
                        <a:pt x="67" y="19"/>
                      </a:moveTo>
                      <a:lnTo>
                        <a:pt x="79" y="31"/>
                      </a:lnTo>
                      <a:lnTo>
                        <a:pt x="90" y="27"/>
                      </a:lnTo>
                      <a:lnTo>
                        <a:pt x="79" y="16"/>
                      </a:lnTo>
                      <a:lnTo>
                        <a:pt x="67" y="19"/>
                      </a:lnTo>
                      <a:lnTo>
                        <a:pt x="67" y="19"/>
                      </a:lnTo>
                      <a:close/>
                      <a:moveTo>
                        <a:pt x="45" y="27"/>
                      </a:moveTo>
                      <a:lnTo>
                        <a:pt x="52" y="38"/>
                      </a:lnTo>
                      <a:lnTo>
                        <a:pt x="67" y="35"/>
                      </a:lnTo>
                      <a:lnTo>
                        <a:pt x="56" y="23"/>
                      </a:lnTo>
                      <a:lnTo>
                        <a:pt x="45" y="27"/>
                      </a:lnTo>
                      <a:lnTo>
                        <a:pt x="45" y="27"/>
                      </a:lnTo>
                      <a:close/>
                      <a:moveTo>
                        <a:pt x="18" y="35"/>
                      </a:moveTo>
                      <a:lnTo>
                        <a:pt x="30" y="46"/>
                      </a:lnTo>
                      <a:lnTo>
                        <a:pt x="41" y="42"/>
                      </a:lnTo>
                      <a:lnTo>
                        <a:pt x="30" y="35"/>
                      </a:lnTo>
                      <a:lnTo>
                        <a:pt x="18" y="35"/>
                      </a:lnTo>
                      <a:lnTo>
                        <a:pt x="18" y="35"/>
                      </a:lnTo>
                      <a:close/>
                      <a:moveTo>
                        <a:pt x="48" y="4"/>
                      </a:moveTo>
                      <a:lnTo>
                        <a:pt x="60" y="12"/>
                      </a:lnTo>
                      <a:lnTo>
                        <a:pt x="71" y="8"/>
                      </a:lnTo>
                      <a:lnTo>
                        <a:pt x="60" y="0"/>
                      </a:lnTo>
                      <a:lnTo>
                        <a:pt x="48" y="4"/>
                      </a:lnTo>
                      <a:lnTo>
                        <a:pt x="48" y="4"/>
                      </a:lnTo>
                      <a:close/>
                      <a:moveTo>
                        <a:pt x="26" y="12"/>
                      </a:moveTo>
                      <a:lnTo>
                        <a:pt x="33" y="19"/>
                      </a:lnTo>
                      <a:lnTo>
                        <a:pt x="48" y="16"/>
                      </a:lnTo>
                      <a:lnTo>
                        <a:pt x="37" y="8"/>
                      </a:lnTo>
                      <a:lnTo>
                        <a:pt x="26" y="12"/>
                      </a:lnTo>
                      <a:lnTo>
                        <a:pt x="26" y="12"/>
                      </a:lnTo>
                      <a:close/>
                      <a:moveTo>
                        <a:pt x="0" y="19"/>
                      </a:moveTo>
                      <a:lnTo>
                        <a:pt x="11" y="31"/>
                      </a:lnTo>
                      <a:lnTo>
                        <a:pt x="22" y="27"/>
                      </a:lnTo>
                      <a:lnTo>
                        <a:pt x="11" y="16"/>
                      </a:lnTo>
                      <a:lnTo>
                        <a:pt x="0" y="19"/>
                      </a:lnTo>
                      <a:lnTo>
                        <a:pt x="0" y="19"/>
                      </a:lnTo>
                      <a:close/>
                    </a:path>
                  </a:pathLst>
                </a:custGeom>
                <a:solidFill>
                  <a:srgbClr val="FCFCD8"/>
                </a:solidFill>
                <a:ln w="9525">
                  <a:noFill/>
                  <a:round/>
                  <a:headEnd/>
                  <a:tailEnd/>
                </a:ln>
              </p:spPr>
              <p:txBody>
                <a:bodyPr/>
                <a:lstStyle/>
                <a:p>
                  <a:endParaRPr lang="en-US"/>
                </a:p>
              </p:txBody>
            </p:sp>
            <p:sp>
              <p:nvSpPr>
                <p:cNvPr id="388818" name="Freeform 722"/>
                <p:cNvSpPr>
                  <a:spLocks noChangeAspect="1" noEditPoints="1"/>
                </p:cNvSpPr>
                <p:nvPr/>
              </p:nvSpPr>
              <p:spPr bwMode="auto">
                <a:xfrm>
                  <a:off x="1489" y="3006"/>
                  <a:ext cx="86" cy="49"/>
                </a:xfrm>
                <a:custGeom>
                  <a:avLst/>
                  <a:gdLst/>
                  <a:ahLst/>
                  <a:cxnLst>
                    <a:cxn ang="0">
                      <a:pos x="56" y="4"/>
                    </a:cxn>
                    <a:cxn ang="0">
                      <a:pos x="68" y="0"/>
                    </a:cxn>
                    <a:cxn ang="0">
                      <a:pos x="79" y="11"/>
                    </a:cxn>
                    <a:cxn ang="0">
                      <a:pos x="86" y="26"/>
                    </a:cxn>
                    <a:cxn ang="0">
                      <a:pos x="68" y="34"/>
                    </a:cxn>
                    <a:cxn ang="0">
                      <a:pos x="56" y="26"/>
                    </a:cxn>
                    <a:cxn ang="0">
                      <a:pos x="56" y="19"/>
                    </a:cxn>
                    <a:cxn ang="0">
                      <a:pos x="49" y="15"/>
                    </a:cxn>
                    <a:cxn ang="0">
                      <a:pos x="56" y="4"/>
                    </a:cxn>
                    <a:cxn ang="0">
                      <a:pos x="56" y="4"/>
                    </a:cxn>
                    <a:cxn ang="0">
                      <a:pos x="30" y="11"/>
                    </a:cxn>
                    <a:cxn ang="0">
                      <a:pos x="41" y="7"/>
                    </a:cxn>
                    <a:cxn ang="0">
                      <a:pos x="56" y="19"/>
                    </a:cxn>
                    <a:cxn ang="0">
                      <a:pos x="64" y="34"/>
                    </a:cxn>
                    <a:cxn ang="0">
                      <a:pos x="41" y="42"/>
                    </a:cxn>
                    <a:cxn ang="0">
                      <a:pos x="34" y="30"/>
                    </a:cxn>
                    <a:cxn ang="0">
                      <a:pos x="30" y="26"/>
                    </a:cxn>
                    <a:cxn ang="0">
                      <a:pos x="26" y="23"/>
                    </a:cxn>
                    <a:cxn ang="0">
                      <a:pos x="30" y="11"/>
                    </a:cxn>
                    <a:cxn ang="0">
                      <a:pos x="30" y="11"/>
                    </a:cxn>
                    <a:cxn ang="0">
                      <a:pos x="7" y="19"/>
                    </a:cxn>
                    <a:cxn ang="0">
                      <a:pos x="19" y="15"/>
                    </a:cxn>
                    <a:cxn ang="0">
                      <a:pos x="30" y="26"/>
                    </a:cxn>
                    <a:cxn ang="0">
                      <a:pos x="37" y="42"/>
                    </a:cxn>
                    <a:cxn ang="0">
                      <a:pos x="19" y="49"/>
                    </a:cxn>
                    <a:cxn ang="0">
                      <a:pos x="0" y="30"/>
                    </a:cxn>
                    <a:cxn ang="0">
                      <a:pos x="7" y="19"/>
                    </a:cxn>
                    <a:cxn ang="0">
                      <a:pos x="7" y="19"/>
                    </a:cxn>
                  </a:cxnLst>
                  <a:rect l="0" t="0" r="r" b="b"/>
                  <a:pathLst>
                    <a:path w="86" h="49">
                      <a:moveTo>
                        <a:pt x="56" y="4"/>
                      </a:moveTo>
                      <a:lnTo>
                        <a:pt x="68" y="0"/>
                      </a:lnTo>
                      <a:lnTo>
                        <a:pt x="79" y="11"/>
                      </a:lnTo>
                      <a:lnTo>
                        <a:pt x="86" y="26"/>
                      </a:lnTo>
                      <a:lnTo>
                        <a:pt x="68" y="34"/>
                      </a:lnTo>
                      <a:lnTo>
                        <a:pt x="56" y="26"/>
                      </a:lnTo>
                      <a:lnTo>
                        <a:pt x="56" y="19"/>
                      </a:lnTo>
                      <a:lnTo>
                        <a:pt x="49" y="15"/>
                      </a:lnTo>
                      <a:lnTo>
                        <a:pt x="56" y="4"/>
                      </a:lnTo>
                      <a:lnTo>
                        <a:pt x="56" y="4"/>
                      </a:lnTo>
                      <a:close/>
                      <a:moveTo>
                        <a:pt x="30" y="11"/>
                      </a:moveTo>
                      <a:lnTo>
                        <a:pt x="41" y="7"/>
                      </a:lnTo>
                      <a:lnTo>
                        <a:pt x="56" y="19"/>
                      </a:lnTo>
                      <a:lnTo>
                        <a:pt x="64" y="34"/>
                      </a:lnTo>
                      <a:lnTo>
                        <a:pt x="41" y="42"/>
                      </a:lnTo>
                      <a:lnTo>
                        <a:pt x="34" y="30"/>
                      </a:lnTo>
                      <a:lnTo>
                        <a:pt x="30" y="26"/>
                      </a:lnTo>
                      <a:lnTo>
                        <a:pt x="26" y="23"/>
                      </a:lnTo>
                      <a:lnTo>
                        <a:pt x="30" y="11"/>
                      </a:lnTo>
                      <a:lnTo>
                        <a:pt x="30" y="11"/>
                      </a:lnTo>
                      <a:close/>
                      <a:moveTo>
                        <a:pt x="7" y="19"/>
                      </a:moveTo>
                      <a:lnTo>
                        <a:pt x="19" y="15"/>
                      </a:lnTo>
                      <a:lnTo>
                        <a:pt x="30" y="26"/>
                      </a:lnTo>
                      <a:lnTo>
                        <a:pt x="37" y="42"/>
                      </a:lnTo>
                      <a:lnTo>
                        <a:pt x="19" y="49"/>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88819" name="Freeform 723"/>
                <p:cNvSpPr>
                  <a:spLocks noChangeAspect="1"/>
                </p:cNvSpPr>
                <p:nvPr/>
              </p:nvSpPr>
              <p:spPr bwMode="auto">
                <a:xfrm>
                  <a:off x="1538" y="3006"/>
                  <a:ext cx="37" cy="34"/>
                </a:xfrm>
                <a:custGeom>
                  <a:avLst/>
                  <a:gdLst/>
                  <a:ahLst/>
                  <a:cxnLst>
                    <a:cxn ang="0">
                      <a:pos x="7" y="4"/>
                    </a:cxn>
                    <a:cxn ang="0">
                      <a:pos x="19" y="0"/>
                    </a:cxn>
                    <a:cxn ang="0">
                      <a:pos x="30" y="11"/>
                    </a:cxn>
                    <a:cxn ang="0">
                      <a:pos x="37" y="26"/>
                    </a:cxn>
                    <a:cxn ang="0">
                      <a:pos x="15" y="34"/>
                    </a:cxn>
                    <a:cxn ang="0">
                      <a:pos x="7" y="26"/>
                    </a:cxn>
                    <a:cxn ang="0">
                      <a:pos x="4" y="19"/>
                    </a:cxn>
                    <a:cxn ang="0">
                      <a:pos x="0" y="15"/>
                    </a:cxn>
                    <a:cxn ang="0">
                      <a:pos x="7" y="4"/>
                    </a:cxn>
                  </a:cxnLst>
                  <a:rect l="0" t="0" r="r" b="b"/>
                  <a:pathLst>
                    <a:path w="37" h="34">
                      <a:moveTo>
                        <a:pt x="7" y="4"/>
                      </a:moveTo>
                      <a:lnTo>
                        <a:pt x="19" y="0"/>
                      </a:lnTo>
                      <a:lnTo>
                        <a:pt x="30" y="11"/>
                      </a:lnTo>
                      <a:lnTo>
                        <a:pt x="37" y="26"/>
                      </a:lnTo>
                      <a:lnTo>
                        <a:pt x="15" y="34"/>
                      </a:lnTo>
                      <a:lnTo>
                        <a:pt x="7" y="26"/>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8820" name="Freeform 724"/>
                <p:cNvSpPr>
                  <a:spLocks noChangeAspect="1"/>
                </p:cNvSpPr>
                <p:nvPr/>
              </p:nvSpPr>
              <p:spPr bwMode="auto">
                <a:xfrm>
                  <a:off x="1515" y="3013"/>
                  <a:ext cx="38" cy="35"/>
                </a:xfrm>
                <a:custGeom>
                  <a:avLst/>
                  <a:gdLst/>
                  <a:ahLst/>
                  <a:cxnLst>
                    <a:cxn ang="0">
                      <a:pos x="4" y="4"/>
                    </a:cxn>
                    <a:cxn ang="0">
                      <a:pos x="15" y="0"/>
                    </a:cxn>
                    <a:cxn ang="0">
                      <a:pos x="30" y="12"/>
                    </a:cxn>
                    <a:cxn ang="0">
                      <a:pos x="38" y="27"/>
                    </a:cxn>
                    <a:cxn ang="0">
                      <a:pos x="15" y="35"/>
                    </a:cxn>
                    <a:cxn ang="0">
                      <a:pos x="8" y="23"/>
                    </a:cxn>
                    <a:cxn ang="0">
                      <a:pos x="4" y="19"/>
                    </a:cxn>
                    <a:cxn ang="0">
                      <a:pos x="0" y="16"/>
                    </a:cxn>
                    <a:cxn ang="0">
                      <a:pos x="4" y="4"/>
                    </a:cxn>
                  </a:cxnLst>
                  <a:rect l="0" t="0" r="r" b="b"/>
                  <a:pathLst>
                    <a:path w="38" h="35">
                      <a:moveTo>
                        <a:pt x="4" y="4"/>
                      </a:moveTo>
                      <a:lnTo>
                        <a:pt x="15" y="0"/>
                      </a:lnTo>
                      <a:lnTo>
                        <a:pt x="30" y="12"/>
                      </a:lnTo>
                      <a:lnTo>
                        <a:pt x="38" y="27"/>
                      </a:lnTo>
                      <a:lnTo>
                        <a:pt x="15" y="35"/>
                      </a:lnTo>
                      <a:lnTo>
                        <a:pt x="8" y="23"/>
                      </a:lnTo>
                      <a:lnTo>
                        <a:pt x="4" y="19"/>
                      </a:lnTo>
                      <a:lnTo>
                        <a:pt x="0" y="16"/>
                      </a:lnTo>
                      <a:lnTo>
                        <a:pt x="4" y="4"/>
                      </a:lnTo>
                    </a:path>
                  </a:pathLst>
                </a:custGeom>
                <a:noFill/>
                <a:ln w="6350">
                  <a:solidFill>
                    <a:srgbClr val="000000"/>
                  </a:solidFill>
                  <a:prstDash val="solid"/>
                  <a:round/>
                  <a:headEnd/>
                  <a:tailEnd/>
                </a:ln>
              </p:spPr>
              <p:txBody>
                <a:bodyPr/>
                <a:lstStyle/>
                <a:p>
                  <a:endParaRPr lang="en-US"/>
                </a:p>
              </p:txBody>
            </p:sp>
            <p:sp>
              <p:nvSpPr>
                <p:cNvPr id="388821" name="Freeform 725"/>
                <p:cNvSpPr>
                  <a:spLocks noChangeAspect="1"/>
                </p:cNvSpPr>
                <p:nvPr/>
              </p:nvSpPr>
              <p:spPr bwMode="auto">
                <a:xfrm>
                  <a:off x="1489" y="3021"/>
                  <a:ext cx="37" cy="34"/>
                </a:xfrm>
                <a:custGeom>
                  <a:avLst/>
                  <a:gdLst/>
                  <a:ahLst/>
                  <a:cxnLst>
                    <a:cxn ang="0">
                      <a:pos x="7" y="4"/>
                    </a:cxn>
                    <a:cxn ang="0">
                      <a:pos x="19" y="0"/>
                    </a:cxn>
                    <a:cxn ang="0">
                      <a:pos x="30" y="11"/>
                    </a:cxn>
                    <a:cxn ang="0">
                      <a:pos x="37" y="27"/>
                    </a:cxn>
                    <a:cxn ang="0">
                      <a:pos x="19" y="34"/>
                    </a:cxn>
                    <a:cxn ang="0">
                      <a:pos x="0" y="15"/>
                    </a:cxn>
                    <a:cxn ang="0">
                      <a:pos x="7" y="4"/>
                    </a:cxn>
                  </a:cxnLst>
                  <a:rect l="0" t="0" r="r" b="b"/>
                  <a:pathLst>
                    <a:path w="37" h="34">
                      <a:moveTo>
                        <a:pt x="7" y="4"/>
                      </a:moveTo>
                      <a:lnTo>
                        <a:pt x="19" y="0"/>
                      </a:lnTo>
                      <a:lnTo>
                        <a:pt x="30" y="11"/>
                      </a:lnTo>
                      <a:lnTo>
                        <a:pt x="37" y="27"/>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8822" name="Freeform 726"/>
                <p:cNvSpPr>
                  <a:spLocks noChangeAspect="1" noEditPoints="1"/>
                </p:cNvSpPr>
                <p:nvPr/>
              </p:nvSpPr>
              <p:spPr bwMode="auto">
                <a:xfrm>
                  <a:off x="1489" y="3010"/>
                  <a:ext cx="64" cy="45"/>
                </a:xfrm>
                <a:custGeom>
                  <a:avLst/>
                  <a:gdLst/>
                  <a:ahLst/>
                  <a:cxnLst>
                    <a:cxn ang="0">
                      <a:pos x="64" y="11"/>
                    </a:cxn>
                    <a:cxn ang="0">
                      <a:pos x="64" y="30"/>
                    </a:cxn>
                    <a:cxn ang="0">
                      <a:pos x="56" y="22"/>
                    </a:cxn>
                    <a:cxn ang="0">
                      <a:pos x="53" y="15"/>
                    </a:cxn>
                    <a:cxn ang="0">
                      <a:pos x="49" y="11"/>
                    </a:cxn>
                    <a:cxn ang="0">
                      <a:pos x="56" y="0"/>
                    </a:cxn>
                    <a:cxn ang="0">
                      <a:pos x="64" y="11"/>
                    </a:cxn>
                    <a:cxn ang="0">
                      <a:pos x="64" y="11"/>
                    </a:cxn>
                    <a:cxn ang="0">
                      <a:pos x="41" y="19"/>
                    </a:cxn>
                    <a:cxn ang="0">
                      <a:pos x="41" y="38"/>
                    </a:cxn>
                    <a:cxn ang="0">
                      <a:pos x="34" y="30"/>
                    </a:cxn>
                    <a:cxn ang="0">
                      <a:pos x="30" y="22"/>
                    </a:cxn>
                    <a:cxn ang="0">
                      <a:pos x="26" y="19"/>
                    </a:cxn>
                    <a:cxn ang="0">
                      <a:pos x="30" y="7"/>
                    </a:cxn>
                    <a:cxn ang="0">
                      <a:pos x="41" y="19"/>
                    </a:cxn>
                    <a:cxn ang="0">
                      <a:pos x="41" y="19"/>
                    </a:cxn>
                    <a:cxn ang="0">
                      <a:pos x="19" y="26"/>
                    </a:cxn>
                    <a:cxn ang="0">
                      <a:pos x="19" y="45"/>
                    </a:cxn>
                    <a:cxn ang="0">
                      <a:pos x="0" y="30"/>
                    </a:cxn>
                    <a:cxn ang="0">
                      <a:pos x="7" y="19"/>
                    </a:cxn>
                    <a:cxn ang="0">
                      <a:pos x="19" y="26"/>
                    </a:cxn>
                    <a:cxn ang="0">
                      <a:pos x="19" y="26"/>
                    </a:cxn>
                  </a:cxnLst>
                  <a:rect l="0" t="0" r="r" b="b"/>
                  <a:pathLst>
                    <a:path w="64" h="45">
                      <a:moveTo>
                        <a:pt x="64" y="11"/>
                      </a:moveTo>
                      <a:lnTo>
                        <a:pt x="64" y="30"/>
                      </a:lnTo>
                      <a:lnTo>
                        <a:pt x="56" y="22"/>
                      </a:lnTo>
                      <a:lnTo>
                        <a:pt x="53" y="15"/>
                      </a:lnTo>
                      <a:lnTo>
                        <a:pt x="49" y="11"/>
                      </a:lnTo>
                      <a:lnTo>
                        <a:pt x="56" y="0"/>
                      </a:lnTo>
                      <a:lnTo>
                        <a:pt x="64" y="11"/>
                      </a:lnTo>
                      <a:lnTo>
                        <a:pt x="64" y="11"/>
                      </a:lnTo>
                      <a:close/>
                      <a:moveTo>
                        <a:pt x="41" y="19"/>
                      </a:moveTo>
                      <a:lnTo>
                        <a:pt x="41" y="38"/>
                      </a:lnTo>
                      <a:lnTo>
                        <a:pt x="34" y="30"/>
                      </a:lnTo>
                      <a:lnTo>
                        <a:pt x="30" y="22"/>
                      </a:lnTo>
                      <a:lnTo>
                        <a:pt x="26" y="19"/>
                      </a:lnTo>
                      <a:lnTo>
                        <a:pt x="30" y="7"/>
                      </a:lnTo>
                      <a:lnTo>
                        <a:pt x="41" y="19"/>
                      </a:lnTo>
                      <a:lnTo>
                        <a:pt x="41" y="19"/>
                      </a:lnTo>
                      <a:close/>
                      <a:moveTo>
                        <a:pt x="19" y="26"/>
                      </a:moveTo>
                      <a:lnTo>
                        <a:pt x="19" y="45"/>
                      </a:lnTo>
                      <a:lnTo>
                        <a:pt x="0" y="30"/>
                      </a:lnTo>
                      <a:lnTo>
                        <a:pt x="7" y="19"/>
                      </a:lnTo>
                      <a:lnTo>
                        <a:pt x="19" y="26"/>
                      </a:lnTo>
                      <a:lnTo>
                        <a:pt x="19" y="26"/>
                      </a:lnTo>
                      <a:close/>
                    </a:path>
                  </a:pathLst>
                </a:custGeom>
                <a:solidFill>
                  <a:srgbClr val="606060"/>
                </a:solidFill>
                <a:ln w="9525">
                  <a:noFill/>
                  <a:round/>
                  <a:headEnd/>
                  <a:tailEnd/>
                </a:ln>
              </p:spPr>
              <p:txBody>
                <a:bodyPr/>
                <a:lstStyle/>
                <a:p>
                  <a:endParaRPr lang="en-US"/>
                </a:p>
              </p:txBody>
            </p:sp>
            <p:sp>
              <p:nvSpPr>
                <p:cNvPr id="388823" name="Freeform 727"/>
                <p:cNvSpPr>
                  <a:spLocks noChangeAspect="1" noEditPoints="1"/>
                </p:cNvSpPr>
                <p:nvPr/>
              </p:nvSpPr>
              <p:spPr bwMode="auto">
                <a:xfrm>
                  <a:off x="1508" y="3025"/>
                  <a:ext cx="86" cy="45"/>
                </a:xfrm>
                <a:custGeom>
                  <a:avLst/>
                  <a:gdLst/>
                  <a:ahLst/>
                  <a:cxnLst>
                    <a:cxn ang="0">
                      <a:pos x="52" y="4"/>
                    </a:cxn>
                    <a:cxn ang="0">
                      <a:pos x="64" y="0"/>
                    </a:cxn>
                    <a:cxn ang="0">
                      <a:pos x="79" y="7"/>
                    </a:cxn>
                    <a:cxn ang="0">
                      <a:pos x="86" y="26"/>
                    </a:cxn>
                    <a:cxn ang="0">
                      <a:pos x="64" y="30"/>
                    </a:cxn>
                    <a:cxn ang="0">
                      <a:pos x="56" y="23"/>
                    </a:cxn>
                    <a:cxn ang="0">
                      <a:pos x="52" y="15"/>
                    </a:cxn>
                    <a:cxn ang="0">
                      <a:pos x="49" y="11"/>
                    </a:cxn>
                    <a:cxn ang="0">
                      <a:pos x="52" y="4"/>
                    </a:cxn>
                    <a:cxn ang="0">
                      <a:pos x="52" y="4"/>
                    </a:cxn>
                    <a:cxn ang="0">
                      <a:pos x="30" y="11"/>
                    </a:cxn>
                    <a:cxn ang="0">
                      <a:pos x="41" y="7"/>
                    </a:cxn>
                    <a:cxn ang="0">
                      <a:pos x="52" y="15"/>
                    </a:cxn>
                    <a:cxn ang="0">
                      <a:pos x="60" y="34"/>
                    </a:cxn>
                    <a:cxn ang="0">
                      <a:pos x="41" y="38"/>
                    </a:cxn>
                    <a:cxn ang="0">
                      <a:pos x="34" y="30"/>
                    </a:cxn>
                    <a:cxn ang="0">
                      <a:pos x="30" y="23"/>
                    </a:cxn>
                    <a:cxn ang="0">
                      <a:pos x="26" y="19"/>
                    </a:cxn>
                    <a:cxn ang="0">
                      <a:pos x="30" y="11"/>
                    </a:cxn>
                    <a:cxn ang="0">
                      <a:pos x="30" y="11"/>
                    </a:cxn>
                    <a:cxn ang="0">
                      <a:pos x="7" y="19"/>
                    </a:cxn>
                    <a:cxn ang="0">
                      <a:pos x="18" y="15"/>
                    </a:cxn>
                    <a:cxn ang="0">
                      <a:pos x="30" y="23"/>
                    </a:cxn>
                    <a:cxn ang="0">
                      <a:pos x="37" y="42"/>
                    </a:cxn>
                    <a:cxn ang="0">
                      <a:pos x="18" y="45"/>
                    </a:cxn>
                    <a:cxn ang="0">
                      <a:pos x="0" y="30"/>
                    </a:cxn>
                    <a:cxn ang="0">
                      <a:pos x="7" y="19"/>
                    </a:cxn>
                    <a:cxn ang="0">
                      <a:pos x="7" y="19"/>
                    </a:cxn>
                  </a:cxnLst>
                  <a:rect l="0" t="0" r="r" b="b"/>
                  <a:pathLst>
                    <a:path w="86" h="45">
                      <a:moveTo>
                        <a:pt x="52" y="4"/>
                      </a:moveTo>
                      <a:lnTo>
                        <a:pt x="64" y="0"/>
                      </a:lnTo>
                      <a:lnTo>
                        <a:pt x="79" y="7"/>
                      </a:lnTo>
                      <a:lnTo>
                        <a:pt x="86" y="26"/>
                      </a:lnTo>
                      <a:lnTo>
                        <a:pt x="64" y="30"/>
                      </a:lnTo>
                      <a:lnTo>
                        <a:pt x="56" y="23"/>
                      </a:lnTo>
                      <a:lnTo>
                        <a:pt x="52" y="15"/>
                      </a:lnTo>
                      <a:lnTo>
                        <a:pt x="49" y="11"/>
                      </a:lnTo>
                      <a:lnTo>
                        <a:pt x="52" y="4"/>
                      </a:lnTo>
                      <a:lnTo>
                        <a:pt x="52" y="4"/>
                      </a:lnTo>
                      <a:close/>
                      <a:moveTo>
                        <a:pt x="30" y="11"/>
                      </a:moveTo>
                      <a:lnTo>
                        <a:pt x="41" y="7"/>
                      </a:lnTo>
                      <a:lnTo>
                        <a:pt x="52" y="15"/>
                      </a:lnTo>
                      <a:lnTo>
                        <a:pt x="60" y="34"/>
                      </a:lnTo>
                      <a:lnTo>
                        <a:pt x="41" y="38"/>
                      </a:lnTo>
                      <a:lnTo>
                        <a:pt x="34" y="30"/>
                      </a:lnTo>
                      <a:lnTo>
                        <a:pt x="30" y="23"/>
                      </a:lnTo>
                      <a:lnTo>
                        <a:pt x="26" y="19"/>
                      </a:lnTo>
                      <a:lnTo>
                        <a:pt x="30" y="11"/>
                      </a:lnTo>
                      <a:lnTo>
                        <a:pt x="30" y="11"/>
                      </a:lnTo>
                      <a:close/>
                      <a:moveTo>
                        <a:pt x="7" y="19"/>
                      </a:moveTo>
                      <a:lnTo>
                        <a:pt x="18" y="15"/>
                      </a:lnTo>
                      <a:lnTo>
                        <a:pt x="30" y="23"/>
                      </a:lnTo>
                      <a:lnTo>
                        <a:pt x="37" y="42"/>
                      </a:lnTo>
                      <a:lnTo>
                        <a:pt x="18" y="45"/>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88824" name="Freeform 728"/>
                <p:cNvSpPr>
                  <a:spLocks noChangeAspect="1"/>
                </p:cNvSpPr>
                <p:nvPr/>
              </p:nvSpPr>
              <p:spPr bwMode="auto">
                <a:xfrm>
                  <a:off x="1557" y="3025"/>
                  <a:ext cx="37" cy="30"/>
                </a:xfrm>
                <a:custGeom>
                  <a:avLst/>
                  <a:gdLst/>
                  <a:ahLst/>
                  <a:cxnLst>
                    <a:cxn ang="0">
                      <a:pos x="3" y="4"/>
                    </a:cxn>
                    <a:cxn ang="0">
                      <a:pos x="15" y="0"/>
                    </a:cxn>
                    <a:cxn ang="0">
                      <a:pos x="30" y="7"/>
                    </a:cxn>
                    <a:cxn ang="0">
                      <a:pos x="37" y="26"/>
                    </a:cxn>
                    <a:cxn ang="0">
                      <a:pos x="15" y="30"/>
                    </a:cxn>
                    <a:cxn ang="0">
                      <a:pos x="7" y="23"/>
                    </a:cxn>
                    <a:cxn ang="0">
                      <a:pos x="3" y="15"/>
                    </a:cxn>
                    <a:cxn ang="0">
                      <a:pos x="0" y="11"/>
                    </a:cxn>
                    <a:cxn ang="0">
                      <a:pos x="3" y="4"/>
                    </a:cxn>
                  </a:cxnLst>
                  <a:rect l="0" t="0" r="r" b="b"/>
                  <a:pathLst>
                    <a:path w="37" h="30">
                      <a:moveTo>
                        <a:pt x="3" y="4"/>
                      </a:moveTo>
                      <a:lnTo>
                        <a:pt x="15" y="0"/>
                      </a:lnTo>
                      <a:lnTo>
                        <a:pt x="30" y="7"/>
                      </a:lnTo>
                      <a:lnTo>
                        <a:pt x="37" y="26"/>
                      </a:lnTo>
                      <a:lnTo>
                        <a:pt x="15" y="30"/>
                      </a:lnTo>
                      <a:lnTo>
                        <a:pt x="7" y="23"/>
                      </a:lnTo>
                      <a:lnTo>
                        <a:pt x="3" y="15"/>
                      </a:lnTo>
                      <a:lnTo>
                        <a:pt x="0" y="11"/>
                      </a:lnTo>
                      <a:lnTo>
                        <a:pt x="3" y="4"/>
                      </a:lnTo>
                    </a:path>
                  </a:pathLst>
                </a:custGeom>
                <a:noFill/>
                <a:ln w="6350">
                  <a:solidFill>
                    <a:srgbClr val="000000"/>
                  </a:solidFill>
                  <a:prstDash val="solid"/>
                  <a:round/>
                  <a:headEnd/>
                  <a:tailEnd/>
                </a:ln>
              </p:spPr>
              <p:txBody>
                <a:bodyPr/>
                <a:lstStyle/>
                <a:p>
                  <a:endParaRPr lang="en-US"/>
                </a:p>
              </p:txBody>
            </p:sp>
            <p:sp>
              <p:nvSpPr>
                <p:cNvPr id="388825" name="Freeform 729"/>
                <p:cNvSpPr>
                  <a:spLocks noChangeAspect="1"/>
                </p:cNvSpPr>
                <p:nvPr/>
              </p:nvSpPr>
              <p:spPr bwMode="auto">
                <a:xfrm>
                  <a:off x="1534" y="3032"/>
                  <a:ext cx="38" cy="31"/>
                </a:xfrm>
                <a:custGeom>
                  <a:avLst/>
                  <a:gdLst/>
                  <a:ahLst/>
                  <a:cxnLst>
                    <a:cxn ang="0">
                      <a:pos x="4" y="4"/>
                    </a:cxn>
                    <a:cxn ang="0">
                      <a:pos x="15" y="0"/>
                    </a:cxn>
                    <a:cxn ang="0">
                      <a:pos x="26" y="8"/>
                    </a:cxn>
                    <a:cxn ang="0">
                      <a:pos x="38" y="27"/>
                    </a:cxn>
                    <a:cxn ang="0">
                      <a:pos x="15" y="31"/>
                    </a:cxn>
                    <a:cxn ang="0">
                      <a:pos x="8" y="23"/>
                    </a:cxn>
                    <a:cxn ang="0">
                      <a:pos x="4" y="16"/>
                    </a:cxn>
                    <a:cxn ang="0">
                      <a:pos x="0" y="12"/>
                    </a:cxn>
                    <a:cxn ang="0">
                      <a:pos x="4" y="4"/>
                    </a:cxn>
                  </a:cxnLst>
                  <a:rect l="0" t="0" r="r" b="b"/>
                  <a:pathLst>
                    <a:path w="38" h="31">
                      <a:moveTo>
                        <a:pt x="4" y="4"/>
                      </a:moveTo>
                      <a:lnTo>
                        <a:pt x="15" y="0"/>
                      </a:lnTo>
                      <a:lnTo>
                        <a:pt x="26" y="8"/>
                      </a:lnTo>
                      <a:lnTo>
                        <a:pt x="38" y="27"/>
                      </a:lnTo>
                      <a:lnTo>
                        <a:pt x="15" y="31"/>
                      </a:lnTo>
                      <a:lnTo>
                        <a:pt x="8"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88826" name="Freeform 730"/>
                <p:cNvSpPr>
                  <a:spLocks noChangeAspect="1"/>
                </p:cNvSpPr>
                <p:nvPr/>
              </p:nvSpPr>
              <p:spPr bwMode="auto">
                <a:xfrm>
                  <a:off x="1508" y="3040"/>
                  <a:ext cx="37" cy="30"/>
                </a:xfrm>
                <a:custGeom>
                  <a:avLst/>
                  <a:gdLst/>
                  <a:ahLst/>
                  <a:cxnLst>
                    <a:cxn ang="0">
                      <a:pos x="7" y="4"/>
                    </a:cxn>
                    <a:cxn ang="0">
                      <a:pos x="18" y="0"/>
                    </a:cxn>
                    <a:cxn ang="0">
                      <a:pos x="30" y="8"/>
                    </a:cxn>
                    <a:cxn ang="0">
                      <a:pos x="37" y="27"/>
                    </a:cxn>
                    <a:cxn ang="0">
                      <a:pos x="18" y="30"/>
                    </a:cxn>
                    <a:cxn ang="0">
                      <a:pos x="0" y="15"/>
                    </a:cxn>
                    <a:cxn ang="0">
                      <a:pos x="7" y="4"/>
                    </a:cxn>
                  </a:cxnLst>
                  <a:rect l="0" t="0" r="r" b="b"/>
                  <a:pathLst>
                    <a:path w="37" h="30">
                      <a:moveTo>
                        <a:pt x="7" y="4"/>
                      </a:moveTo>
                      <a:lnTo>
                        <a:pt x="18" y="0"/>
                      </a:lnTo>
                      <a:lnTo>
                        <a:pt x="30" y="8"/>
                      </a:lnTo>
                      <a:lnTo>
                        <a:pt x="37" y="27"/>
                      </a:lnTo>
                      <a:lnTo>
                        <a:pt x="18" y="30"/>
                      </a:lnTo>
                      <a:lnTo>
                        <a:pt x="0" y="15"/>
                      </a:lnTo>
                      <a:lnTo>
                        <a:pt x="7" y="4"/>
                      </a:lnTo>
                    </a:path>
                  </a:pathLst>
                </a:custGeom>
                <a:noFill/>
                <a:ln w="6350">
                  <a:solidFill>
                    <a:srgbClr val="000000"/>
                  </a:solidFill>
                  <a:prstDash val="solid"/>
                  <a:round/>
                  <a:headEnd/>
                  <a:tailEnd/>
                </a:ln>
              </p:spPr>
              <p:txBody>
                <a:bodyPr/>
                <a:lstStyle/>
                <a:p>
                  <a:endParaRPr lang="en-US"/>
                </a:p>
              </p:txBody>
            </p:sp>
            <p:sp>
              <p:nvSpPr>
                <p:cNvPr id="388827" name="Freeform 731"/>
                <p:cNvSpPr>
                  <a:spLocks noChangeAspect="1" noEditPoints="1"/>
                </p:cNvSpPr>
                <p:nvPr/>
              </p:nvSpPr>
              <p:spPr bwMode="auto">
                <a:xfrm>
                  <a:off x="1508" y="3029"/>
                  <a:ext cx="64" cy="41"/>
                </a:xfrm>
                <a:custGeom>
                  <a:avLst/>
                  <a:gdLst/>
                  <a:ahLst/>
                  <a:cxnLst>
                    <a:cxn ang="0">
                      <a:pos x="64" y="7"/>
                    </a:cxn>
                    <a:cxn ang="0">
                      <a:pos x="64" y="26"/>
                    </a:cxn>
                    <a:cxn ang="0">
                      <a:pos x="56" y="19"/>
                    </a:cxn>
                    <a:cxn ang="0">
                      <a:pos x="52" y="11"/>
                    </a:cxn>
                    <a:cxn ang="0">
                      <a:pos x="49" y="7"/>
                    </a:cxn>
                    <a:cxn ang="0">
                      <a:pos x="56" y="0"/>
                    </a:cxn>
                    <a:cxn ang="0">
                      <a:pos x="64" y="7"/>
                    </a:cxn>
                    <a:cxn ang="0">
                      <a:pos x="64" y="7"/>
                    </a:cxn>
                    <a:cxn ang="0">
                      <a:pos x="41" y="15"/>
                    </a:cxn>
                    <a:cxn ang="0">
                      <a:pos x="41" y="34"/>
                    </a:cxn>
                    <a:cxn ang="0">
                      <a:pos x="34" y="26"/>
                    </a:cxn>
                    <a:cxn ang="0">
                      <a:pos x="30" y="19"/>
                    </a:cxn>
                    <a:cxn ang="0">
                      <a:pos x="26" y="15"/>
                    </a:cxn>
                    <a:cxn ang="0">
                      <a:pos x="30" y="7"/>
                    </a:cxn>
                    <a:cxn ang="0">
                      <a:pos x="41" y="15"/>
                    </a:cxn>
                    <a:cxn ang="0">
                      <a:pos x="41" y="15"/>
                    </a:cxn>
                    <a:cxn ang="0">
                      <a:pos x="18" y="22"/>
                    </a:cxn>
                    <a:cxn ang="0">
                      <a:pos x="18" y="41"/>
                    </a:cxn>
                    <a:cxn ang="0">
                      <a:pos x="0" y="26"/>
                    </a:cxn>
                    <a:cxn ang="0">
                      <a:pos x="7" y="15"/>
                    </a:cxn>
                    <a:cxn ang="0">
                      <a:pos x="18" y="22"/>
                    </a:cxn>
                    <a:cxn ang="0">
                      <a:pos x="18" y="22"/>
                    </a:cxn>
                  </a:cxnLst>
                  <a:rect l="0" t="0" r="r" b="b"/>
                  <a:pathLst>
                    <a:path w="64" h="41">
                      <a:moveTo>
                        <a:pt x="64" y="7"/>
                      </a:moveTo>
                      <a:lnTo>
                        <a:pt x="64" y="26"/>
                      </a:lnTo>
                      <a:lnTo>
                        <a:pt x="56" y="19"/>
                      </a:lnTo>
                      <a:lnTo>
                        <a:pt x="52" y="11"/>
                      </a:lnTo>
                      <a:lnTo>
                        <a:pt x="49" y="7"/>
                      </a:lnTo>
                      <a:lnTo>
                        <a:pt x="56" y="0"/>
                      </a:lnTo>
                      <a:lnTo>
                        <a:pt x="64" y="7"/>
                      </a:lnTo>
                      <a:lnTo>
                        <a:pt x="64" y="7"/>
                      </a:lnTo>
                      <a:close/>
                      <a:moveTo>
                        <a:pt x="41" y="15"/>
                      </a:moveTo>
                      <a:lnTo>
                        <a:pt x="41" y="34"/>
                      </a:lnTo>
                      <a:lnTo>
                        <a:pt x="34" y="26"/>
                      </a:lnTo>
                      <a:lnTo>
                        <a:pt x="30" y="19"/>
                      </a:lnTo>
                      <a:lnTo>
                        <a:pt x="26" y="15"/>
                      </a:lnTo>
                      <a:lnTo>
                        <a:pt x="30" y="7"/>
                      </a:lnTo>
                      <a:lnTo>
                        <a:pt x="41" y="15"/>
                      </a:lnTo>
                      <a:lnTo>
                        <a:pt x="41" y="15"/>
                      </a:lnTo>
                      <a:close/>
                      <a:moveTo>
                        <a:pt x="18" y="22"/>
                      </a:moveTo>
                      <a:lnTo>
                        <a:pt x="18" y="41"/>
                      </a:lnTo>
                      <a:lnTo>
                        <a:pt x="0" y="26"/>
                      </a:lnTo>
                      <a:lnTo>
                        <a:pt x="7" y="15"/>
                      </a:lnTo>
                      <a:lnTo>
                        <a:pt x="18" y="22"/>
                      </a:lnTo>
                      <a:lnTo>
                        <a:pt x="18" y="22"/>
                      </a:lnTo>
                      <a:close/>
                    </a:path>
                  </a:pathLst>
                </a:custGeom>
                <a:solidFill>
                  <a:srgbClr val="606060"/>
                </a:solidFill>
                <a:ln w="9525">
                  <a:noFill/>
                  <a:round/>
                  <a:headEnd/>
                  <a:tailEnd/>
                </a:ln>
              </p:spPr>
              <p:txBody>
                <a:bodyPr/>
                <a:lstStyle/>
                <a:p>
                  <a:endParaRPr lang="en-US"/>
                </a:p>
              </p:txBody>
            </p:sp>
            <p:sp>
              <p:nvSpPr>
                <p:cNvPr id="388828" name="Freeform 732"/>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close/>
                    </a:path>
                  </a:pathLst>
                </a:custGeom>
                <a:solidFill>
                  <a:srgbClr val="BFBFBF"/>
                </a:solidFill>
                <a:ln w="9525">
                  <a:noFill/>
                  <a:round/>
                  <a:headEnd/>
                  <a:tailEnd/>
                </a:ln>
              </p:spPr>
              <p:txBody>
                <a:bodyPr/>
                <a:lstStyle/>
                <a:p>
                  <a:endParaRPr lang="en-US"/>
                </a:p>
              </p:txBody>
            </p:sp>
            <p:sp>
              <p:nvSpPr>
                <p:cNvPr id="388829" name="Freeform 733"/>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path>
                  </a:pathLst>
                </a:custGeom>
                <a:noFill/>
                <a:ln w="6350">
                  <a:solidFill>
                    <a:srgbClr val="000000"/>
                  </a:solidFill>
                  <a:prstDash val="solid"/>
                  <a:round/>
                  <a:headEnd/>
                  <a:tailEnd/>
                </a:ln>
              </p:spPr>
              <p:txBody>
                <a:bodyPr/>
                <a:lstStyle/>
                <a:p>
                  <a:endParaRPr lang="en-US"/>
                </a:p>
              </p:txBody>
            </p:sp>
            <p:sp>
              <p:nvSpPr>
                <p:cNvPr id="388830" name="Freeform 734"/>
                <p:cNvSpPr>
                  <a:spLocks noChangeAspect="1"/>
                </p:cNvSpPr>
                <p:nvPr/>
              </p:nvSpPr>
              <p:spPr bwMode="auto">
                <a:xfrm>
                  <a:off x="1568" y="3067"/>
                  <a:ext cx="19" cy="30"/>
                </a:xfrm>
                <a:custGeom>
                  <a:avLst/>
                  <a:gdLst/>
                  <a:ahLst/>
                  <a:cxnLst>
                    <a:cxn ang="0">
                      <a:pos x="19" y="11"/>
                    </a:cxn>
                    <a:cxn ang="0">
                      <a:pos x="19" y="30"/>
                    </a:cxn>
                    <a:cxn ang="0">
                      <a:pos x="0" y="15"/>
                    </a:cxn>
                    <a:cxn ang="0">
                      <a:pos x="7" y="0"/>
                    </a:cxn>
                    <a:cxn ang="0">
                      <a:pos x="19" y="11"/>
                    </a:cxn>
                  </a:cxnLst>
                  <a:rect l="0" t="0" r="r" b="b"/>
                  <a:pathLst>
                    <a:path w="19" h="30">
                      <a:moveTo>
                        <a:pt x="19" y="11"/>
                      </a:moveTo>
                      <a:lnTo>
                        <a:pt x="19" y="30"/>
                      </a:lnTo>
                      <a:lnTo>
                        <a:pt x="0" y="15"/>
                      </a:lnTo>
                      <a:lnTo>
                        <a:pt x="7" y="0"/>
                      </a:lnTo>
                      <a:lnTo>
                        <a:pt x="19" y="11"/>
                      </a:lnTo>
                      <a:close/>
                    </a:path>
                  </a:pathLst>
                </a:custGeom>
                <a:solidFill>
                  <a:srgbClr val="606060"/>
                </a:solidFill>
                <a:ln w="9525">
                  <a:noFill/>
                  <a:round/>
                  <a:headEnd/>
                  <a:tailEnd/>
                </a:ln>
              </p:spPr>
              <p:txBody>
                <a:bodyPr/>
                <a:lstStyle/>
                <a:p>
                  <a:endParaRPr lang="en-US"/>
                </a:p>
              </p:txBody>
            </p:sp>
            <p:sp>
              <p:nvSpPr>
                <p:cNvPr id="388831" name="Freeform 735"/>
                <p:cNvSpPr>
                  <a:spLocks noChangeAspect="1" noEditPoints="1"/>
                </p:cNvSpPr>
                <p:nvPr/>
              </p:nvSpPr>
              <p:spPr bwMode="auto">
                <a:xfrm>
                  <a:off x="1560" y="3074"/>
                  <a:ext cx="87" cy="49"/>
                </a:xfrm>
                <a:custGeom>
                  <a:avLst/>
                  <a:gdLst/>
                  <a:ahLst/>
                  <a:cxnLst>
                    <a:cxn ang="0">
                      <a:pos x="57" y="4"/>
                    </a:cxn>
                    <a:cxn ang="0">
                      <a:pos x="68" y="0"/>
                    </a:cxn>
                    <a:cxn ang="0">
                      <a:pos x="79" y="12"/>
                    </a:cxn>
                    <a:cxn ang="0">
                      <a:pos x="87" y="27"/>
                    </a:cxn>
                    <a:cxn ang="0">
                      <a:pos x="68" y="34"/>
                    </a:cxn>
                    <a:cxn ang="0">
                      <a:pos x="61" y="27"/>
                    </a:cxn>
                    <a:cxn ang="0">
                      <a:pos x="57" y="19"/>
                    </a:cxn>
                    <a:cxn ang="0">
                      <a:pos x="53" y="15"/>
                    </a:cxn>
                    <a:cxn ang="0">
                      <a:pos x="57" y="4"/>
                    </a:cxn>
                    <a:cxn ang="0">
                      <a:pos x="57" y="4"/>
                    </a:cxn>
                    <a:cxn ang="0">
                      <a:pos x="34" y="12"/>
                    </a:cxn>
                    <a:cxn ang="0">
                      <a:pos x="46" y="8"/>
                    </a:cxn>
                    <a:cxn ang="0">
                      <a:pos x="57" y="19"/>
                    </a:cxn>
                    <a:cxn ang="0">
                      <a:pos x="64" y="34"/>
                    </a:cxn>
                    <a:cxn ang="0">
                      <a:pos x="46" y="42"/>
                    </a:cxn>
                    <a:cxn ang="0">
                      <a:pos x="34" y="30"/>
                    </a:cxn>
                    <a:cxn ang="0">
                      <a:pos x="34" y="27"/>
                    </a:cxn>
                    <a:cxn ang="0">
                      <a:pos x="27" y="23"/>
                    </a:cxn>
                    <a:cxn ang="0">
                      <a:pos x="34" y="12"/>
                    </a:cxn>
                    <a:cxn ang="0">
                      <a:pos x="34" y="12"/>
                    </a:cxn>
                    <a:cxn ang="0">
                      <a:pos x="12" y="19"/>
                    </a:cxn>
                    <a:cxn ang="0">
                      <a:pos x="23" y="15"/>
                    </a:cxn>
                    <a:cxn ang="0">
                      <a:pos x="34" y="27"/>
                    </a:cxn>
                    <a:cxn ang="0">
                      <a:pos x="42" y="42"/>
                    </a:cxn>
                    <a:cxn ang="0">
                      <a:pos x="19" y="49"/>
                    </a:cxn>
                    <a:cxn ang="0">
                      <a:pos x="0" y="30"/>
                    </a:cxn>
                    <a:cxn ang="0">
                      <a:pos x="12" y="19"/>
                    </a:cxn>
                    <a:cxn ang="0">
                      <a:pos x="12" y="19"/>
                    </a:cxn>
                  </a:cxnLst>
                  <a:rect l="0" t="0" r="r" b="b"/>
                  <a:pathLst>
                    <a:path w="87" h="49">
                      <a:moveTo>
                        <a:pt x="57" y="4"/>
                      </a:moveTo>
                      <a:lnTo>
                        <a:pt x="68" y="0"/>
                      </a:lnTo>
                      <a:lnTo>
                        <a:pt x="79" y="12"/>
                      </a:lnTo>
                      <a:lnTo>
                        <a:pt x="87" y="27"/>
                      </a:lnTo>
                      <a:lnTo>
                        <a:pt x="68" y="34"/>
                      </a:lnTo>
                      <a:lnTo>
                        <a:pt x="61" y="27"/>
                      </a:lnTo>
                      <a:lnTo>
                        <a:pt x="57" y="19"/>
                      </a:lnTo>
                      <a:lnTo>
                        <a:pt x="53" y="15"/>
                      </a:lnTo>
                      <a:lnTo>
                        <a:pt x="57" y="4"/>
                      </a:lnTo>
                      <a:lnTo>
                        <a:pt x="57" y="4"/>
                      </a:lnTo>
                      <a:close/>
                      <a:moveTo>
                        <a:pt x="34" y="12"/>
                      </a:moveTo>
                      <a:lnTo>
                        <a:pt x="46" y="8"/>
                      </a:lnTo>
                      <a:lnTo>
                        <a:pt x="57" y="19"/>
                      </a:lnTo>
                      <a:lnTo>
                        <a:pt x="64" y="34"/>
                      </a:lnTo>
                      <a:lnTo>
                        <a:pt x="46" y="42"/>
                      </a:lnTo>
                      <a:lnTo>
                        <a:pt x="34" y="30"/>
                      </a:lnTo>
                      <a:lnTo>
                        <a:pt x="34" y="27"/>
                      </a:lnTo>
                      <a:lnTo>
                        <a:pt x="27" y="23"/>
                      </a:lnTo>
                      <a:lnTo>
                        <a:pt x="34" y="12"/>
                      </a:lnTo>
                      <a:lnTo>
                        <a:pt x="34" y="12"/>
                      </a:lnTo>
                      <a:close/>
                      <a:moveTo>
                        <a:pt x="12" y="19"/>
                      </a:moveTo>
                      <a:lnTo>
                        <a:pt x="23" y="15"/>
                      </a:lnTo>
                      <a:lnTo>
                        <a:pt x="34" y="27"/>
                      </a:lnTo>
                      <a:lnTo>
                        <a:pt x="42" y="42"/>
                      </a:lnTo>
                      <a:lnTo>
                        <a:pt x="19" y="49"/>
                      </a:lnTo>
                      <a:lnTo>
                        <a:pt x="0" y="30"/>
                      </a:lnTo>
                      <a:lnTo>
                        <a:pt x="12" y="19"/>
                      </a:lnTo>
                      <a:lnTo>
                        <a:pt x="12" y="19"/>
                      </a:lnTo>
                      <a:close/>
                    </a:path>
                  </a:pathLst>
                </a:custGeom>
                <a:solidFill>
                  <a:srgbClr val="BFBFBF"/>
                </a:solidFill>
                <a:ln w="9525">
                  <a:noFill/>
                  <a:round/>
                  <a:headEnd/>
                  <a:tailEnd/>
                </a:ln>
              </p:spPr>
              <p:txBody>
                <a:bodyPr/>
                <a:lstStyle/>
                <a:p>
                  <a:endParaRPr lang="en-US"/>
                </a:p>
              </p:txBody>
            </p:sp>
            <p:sp>
              <p:nvSpPr>
                <p:cNvPr id="388832" name="Freeform 736"/>
                <p:cNvSpPr>
                  <a:spLocks noChangeAspect="1"/>
                </p:cNvSpPr>
                <p:nvPr/>
              </p:nvSpPr>
              <p:spPr bwMode="auto">
                <a:xfrm>
                  <a:off x="1613" y="3074"/>
                  <a:ext cx="34" cy="30"/>
                </a:xfrm>
                <a:custGeom>
                  <a:avLst/>
                  <a:gdLst/>
                  <a:ahLst/>
                  <a:cxnLst>
                    <a:cxn ang="0">
                      <a:pos x="4" y="4"/>
                    </a:cxn>
                    <a:cxn ang="0">
                      <a:pos x="15" y="0"/>
                    </a:cxn>
                    <a:cxn ang="0">
                      <a:pos x="26" y="12"/>
                    </a:cxn>
                    <a:cxn ang="0">
                      <a:pos x="34" y="27"/>
                    </a:cxn>
                    <a:cxn ang="0">
                      <a:pos x="15" y="30"/>
                    </a:cxn>
                    <a:cxn ang="0">
                      <a:pos x="8" y="27"/>
                    </a:cxn>
                    <a:cxn ang="0">
                      <a:pos x="4" y="19"/>
                    </a:cxn>
                    <a:cxn ang="0">
                      <a:pos x="0" y="15"/>
                    </a:cxn>
                    <a:cxn ang="0">
                      <a:pos x="4" y="4"/>
                    </a:cxn>
                  </a:cxnLst>
                  <a:rect l="0" t="0" r="r" b="b"/>
                  <a:pathLst>
                    <a:path w="34" h="30">
                      <a:moveTo>
                        <a:pt x="4" y="4"/>
                      </a:moveTo>
                      <a:lnTo>
                        <a:pt x="15" y="0"/>
                      </a:lnTo>
                      <a:lnTo>
                        <a:pt x="26" y="12"/>
                      </a:lnTo>
                      <a:lnTo>
                        <a:pt x="34" y="27"/>
                      </a:lnTo>
                      <a:lnTo>
                        <a:pt x="15" y="30"/>
                      </a:lnTo>
                      <a:lnTo>
                        <a:pt x="8" y="27"/>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88833" name="Freeform 737"/>
                <p:cNvSpPr>
                  <a:spLocks noChangeAspect="1"/>
                </p:cNvSpPr>
                <p:nvPr/>
              </p:nvSpPr>
              <p:spPr bwMode="auto">
                <a:xfrm>
                  <a:off x="1587" y="3082"/>
                  <a:ext cx="37" cy="34"/>
                </a:xfrm>
                <a:custGeom>
                  <a:avLst/>
                  <a:gdLst/>
                  <a:ahLst/>
                  <a:cxnLst>
                    <a:cxn ang="0">
                      <a:pos x="7" y="4"/>
                    </a:cxn>
                    <a:cxn ang="0">
                      <a:pos x="19" y="0"/>
                    </a:cxn>
                    <a:cxn ang="0">
                      <a:pos x="30" y="11"/>
                    </a:cxn>
                    <a:cxn ang="0">
                      <a:pos x="37" y="26"/>
                    </a:cxn>
                    <a:cxn ang="0">
                      <a:pos x="19" y="34"/>
                    </a:cxn>
                    <a:cxn ang="0">
                      <a:pos x="7" y="22"/>
                    </a:cxn>
                    <a:cxn ang="0">
                      <a:pos x="7" y="19"/>
                    </a:cxn>
                    <a:cxn ang="0">
                      <a:pos x="0" y="15"/>
                    </a:cxn>
                    <a:cxn ang="0">
                      <a:pos x="7" y="4"/>
                    </a:cxn>
                  </a:cxnLst>
                  <a:rect l="0" t="0" r="r" b="b"/>
                  <a:pathLst>
                    <a:path w="37" h="34">
                      <a:moveTo>
                        <a:pt x="7" y="4"/>
                      </a:moveTo>
                      <a:lnTo>
                        <a:pt x="19" y="0"/>
                      </a:lnTo>
                      <a:lnTo>
                        <a:pt x="30" y="11"/>
                      </a:lnTo>
                      <a:lnTo>
                        <a:pt x="37" y="26"/>
                      </a:lnTo>
                      <a:lnTo>
                        <a:pt x="19" y="34"/>
                      </a:lnTo>
                      <a:lnTo>
                        <a:pt x="7" y="22"/>
                      </a:lnTo>
                      <a:lnTo>
                        <a:pt x="7"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8834" name="Freeform 738"/>
                <p:cNvSpPr>
                  <a:spLocks noChangeAspect="1"/>
                </p:cNvSpPr>
                <p:nvPr/>
              </p:nvSpPr>
              <p:spPr bwMode="auto">
                <a:xfrm>
                  <a:off x="1560" y="3089"/>
                  <a:ext cx="42" cy="34"/>
                </a:xfrm>
                <a:custGeom>
                  <a:avLst/>
                  <a:gdLst/>
                  <a:ahLst/>
                  <a:cxnLst>
                    <a:cxn ang="0">
                      <a:pos x="12" y="4"/>
                    </a:cxn>
                    <a:cxn ang="0">
                      <a:pos x="23" y="0"/>
                    </a:cxn>
                    <a:cxn ang="0">
                      <a:pos x="34" y="12"/>
                    </a:cxn>
                    <a:cxn ang="0">
                      <a:pos x="42" y="27"/>
                    </a:cxn>
                    <a:cxn ang="0">
                      <a:pos x="19" y="34"/>
                    </a:cxn>
                    <a:cxn ang="0">
                      <a:pos x="0" y="15"/>
                    </a:cxn>
                    <a:cxn ang="0">
                      <a:pos x="12" y="4"/>
                    </a:cxn>
                  </a:cxnLst>
                  <a:rect l="0" t="0" r="r" b="b"/>
                  <a:pathLst>
                    <a:path w="42" h="34">
                      <a:moveTo>
                        <a:pt x="12" y="4"/>
                      </a:moveTo>
                      <a:lnTo>
                        <a:pt x="23" y="0"/>
                      </a:lnTo>
                      <a:lnTo>
                        <a:pt x="34" y="12"/>
                      </a:lnTo>
                      <a:lnTo>
                        <a:pt x="42" y="27"/>
                      </a:lnTo>
                      <a:lnTo>
                        <a:pt x="19" y="34"/>
                      </a:lnTo>
                      <a:lnTo>
                        <a:pt x="0" y="15"/>
                      </a:lnTo>
                      <a:lnTo>
                        <a:pt x="12" y="4"/>
                      </a:lnTo>
                    </a:path>
                  </a:pathLst>
                </a:custGeom>
                <a:noFill/>
                <a:ln w="6350">
                  <a:solidFill>
                    <a:srgbClr val="000000"/>
                  </a:solidFill>
                  <a:prstDash val="solid"/>
                  <a:round/>
                  <a:headEnd/>
                  <a:tailEnd/>
                </a:ln>
              </p:spPr>
              <p:txBody>
                <a:bodyPr/>
                <a:lstStyle/>
                <a:p>
                  <a:endParaRPr lang="en-US"/>
                </a:p>
              </p:txBody>
            </p:sp>
            <p:sp>
              <p:nvSpPr>
                <p:cNvPr id="388835" name="Freeform 739"/>
                <p:cNvSpPr>
                  <a:spLocks noChangeAspect="1" noEditPoints="1"/>
                </p:cNvSpPr>
                <p:nvPr/>
              </p:nvSpPr>
              <p:spPr bwMode="auto">
                <a:xfrm>
                  <a:off x="1564" y="3078"/>
                  <a:ext cx="64" cy="42"/>
                </a:xfrm>
                <a:custGeom>
                  <a:avLst/>
                  <a:gdLst/>
                  <a:ahLst/>
                  <a:cxnLst>
                    <a:cxn ang="0">
                      <a:pos x="64" y="11"/>
                    </a:cxn>
                    <a:cxn ang="0">
                      <a:pos x="64" y="26"/>
                    </a:cxn>
                    <a:cxn ang="0">
                      <a:pos x="57" y="19"/>
                    </a:cxn>
                    <a:cxn ang="0">
                      <a:pos x="53" y="11"/>
                    </a:cxn>
                    <a:cxn ang="0">
                      <a:pos x="49" y="8"/>
                    </a:cxn>
                    <a:cxn ang="0">
                      <a:pos x="53" y="0"/>
                    </a:cxn>
                    <a:cxn ang="0">
                      <a:pos x="64" y="11"/>
                    </a:cxn>
                    <a:cxn ang="0">
                      <a:pos x="64" y="11"/>
                    </a:cxn>
                    <a:cxn ang="0">
                      <a:pos x="42" y="15"/>
                    </a:cxn>
                    <a:cxn ang="0">
                      <a:pos x="42" y="34"/>
                    </a:cxn>
                    <a:cxn ang="0">
                      <a:pos x="34" y="26"/>
                    </a:cxn>
                    <a:cxn ang="0">
                      <a:pos x="30" y="23"/>
                    </a:cxn>
                    <a:cxn ang="0">
                      <a:pos x="26" y="15"/>
                    </a:cxn>
                    <a:cxn ang="0">
                      <a:pos x="30" y="8"/>
                    </a:cxn>
                    <a:cxn ang="0">
                      <a:pos x="42" y="15"/>
                    </a:cxn>
                    <a:cxn ang="0">
                      <a:pos x="42" y="15"/>
                    </a:cxn>
                    <a:cxn ang="0">
                      <a:pos x="19" y="26"/>
                    </a:cxn>
                    <a:cxn ang="0">
                      <a:pos x="19" y="42"/>
                    </a:cxn>
                    <a:cxn ang="0">
                      <a:pos x="0" y="26"/>
                    </a:cxn>
                    <a:cxn ang="0">
                      <a:pos x="8" y="15"/>
                    </a:cxn>
                    <a:cxn ang="0">
                      <a:pos x="19" y="26"/>
                    </a:cxn>
                    <a:cxn ang="0">
                      <a:pos x="19" y="26"/>
                    </a:cxn>
                  </a:cxnLst>
                  <a:rect l="0" t="0" r="r" b="b"/>
                  <a:pathLst>
                    <a:path w="64" h="42">
                      <a:moveTo>
                        <a:pt x="64" y="11"/>
                      </a:moveTo>
                      <a:lnTo>
                        <a:pt x="64" y="26"/>
                      </a:lnTo>
                      <a:lnTo>
                        <a:pt x="57" y="19"/>
                      </a:lnTo>
                      <a:lnTo>
                        <a:pt x="53" y="11"/>
                      </a:lnTo>
                      <a:lnTo>
                        <a:pt x="49" y="8"/>
                      </a:lnTo>
                      <a:lnTo>
                        <a:pt x="53" y="0"/>
                      </a:lnTo>
                      <a:lnTo>
                        <a:pt x="64" y="11"/>
                      </a:lnTo>
                      <a:lnTo>
                        <a:pt x="64" y="11"/>
                      </a:lnTo>
                      <a:close/>
                      <a:moveTo>
                        <a:pt x="42" y="15"/>
                      </a:moveTo>
                      <a:lnTo>
                        <a:pt x="42" y="34"/>
                      </a:lnTo>
                      <a:lnTo>
                        <a:pt x="34" y="26"/>
                      </a:lnTo>
                      <a:lnTo>
                        <a:pt x="30" y="23"/>
                      </a:lnTo>
                      <a:lnTo>
                        <a:pt x="26" y="15"/>
                      </a:lnTo>
                      <a:lnTo>
                        <a:pt x="30" y="8"/>
                      </a:lnTo>
                      <a:lnTo>
                        <a:pt x="42" y="15"/>
                      </a:lnTo>
                      <a:lnTo>
                        <a:pt x="42" y="15"/>
                      </a:lnTo>
                      <a:close/>
                      <a:moveTo>
                        <a:pt x="19" y="26"/>
                      </a:moveTo>
                      <a:lnTo>
                        <a:pt x="19" y="42"/>
                      </a:lnTo>
                      <a:lnTo>
                        <a:pt x="0" y="26"/>
                      </a:lnTo>
                      <a:lnTo>
                        <a:pt x="8" y="15"/>
                      </a:lnTo>
                      <a:lnTo>
                        <a:pt x="19" y="26"/>
                      </a:lnTo>
                      <a:lnTo>
                        <a:pt x="19" y="26"/>
                      </a:lnTo>
                      <a:close/>
                    </a:path>
                  </a:pathLst>
                </a:custGeom>
                <a:solidFill>
                  <a:srgbClr val="606060"/>
                </a:solidFill>
                <a:ln w="9525">
                  <a:noFill/>
                  <a:round/>
                  <a:headEnd/>
                  <a:tailEnd/>
                </a:ln>
              </p:spPr>
              <p:txBody>
                <a:bodyPr/>
                <a:lstStyle/>
                <a:p>
                  <a:endParaRPr lang="en-US"/>
                </a:p>
              </p:txBody>
            </p:sp>
            <p:sp>
              <p:nvSpPr>
                <p:cNvPr id="388836" name="Freeform 740"/>
                <p:cNvSpPr>
                  <a:spLocks noChangeAspect="1" noEditPoints="1"/>
                </p:cNvSpPr>
                <p:nvPr/>
              </p:nvSpPr>
              <p:spPr bwMode="auto">
                <a:xfrm>
                  <a:off x="1496" y="3010"/>
                  <a:ext cx="143" cy="94"/>
                </a:xfrm>
                <a:custGeom>
                  <a:avLst/>
                  <a:gdLst/>
                  <a:ahLst/>
                  <a:cxnLst>
                    <a:cxn ang="0">
                      <a:pos x="121" y="68"/>
                    </a:cxn>
                    <a:cxn ang="0">
                      <a:pos x="132" y="79"/>
                    </a:cxn>
                    <a:cxn ang="0">
                      <a:pos x="143" y="76"/>
                    </a:cxn>
                    <a:cxn ang="0">
                      <a:pos x="132" y="64"/>
                    </a:cxn>
                    <a:cxn ang="0">
                      <a:pos x="121" y="68"/>
                    </a:cxn>
                    <a:cxn ang="0">
                      <a:pos x="121" y="68"/>
                    </a:cxn>
                    <a:cxn ang="0">
                      <a:pos x="98" y="76"/>
                    </a:cxn>
                    <a:cxn ang="0">
                      <a:pos x="110" y="87"/>
                    </a:cxn>
                    <a:cxn ang="0">
                      <a:pos x="121" y="83"/>
                    </a:cxn>
                    <a:cxn ang="0">
                      <a:pos x="110" y="72"/>
                    </a:cxn>
                    <a:cxn ang="0">
                      <a:pos x="98" y="76"/>
                    </a:cxn>
                    <a:cxn ang="0">
                      <a:pos x="98" y="76"/>
                    </a:cxn>
                    <a:cxn ang="0">
                      <a:pos x="76" y="83"/>
                    </a:cxn>
                    <a:cxn ang="0">
                      <a:pos x="83" y="94"/>
                    </a:cxn>
                    <a:cxn ang="0">
                      <a:pos x="94" y="91"/>
                    </a:cxn>
                    <a:cxn ang="0">
                      <a:pos x="83" y="79"/>
                    </a:cxn>
                    <a:cxn ang="0">
                      <a:pos x="76" y="83"/>
                    </a:cxn>
                    <a:cxn ang="0">
                      <a:pos x="76" y="83"/>
                    </a:cxn>
                    <a:cxn ang="0">
                      <a:pos x="79" y="60"/>
                    </a:cxn>
                    <a:cxn ang="0">
                      <a:pos x="91" y="68"/>
                    </a:cxn>
                    <a:cxn ang="0">
                      <a:pos x="102" y="64"/>
                    </a:cxn>
                    <a:cxn ang="0">
                      <a:pos x="91" y="57"/>
                    </a:cxn>
                    <a:cxn ang="0">
                      <a:pos x="79" y="60"/>
                    </a:cxn>
                    <a:cxn ang="0">
                      <a:pos x="79" y="60"/>
                    </a:cxn>
                    <a:cxn ang="0">
                      <a:pos x="68" y="19"/>
                    </a:cxn>
                    <a:cxn ang="0">
                      <a:pos x="76" y="26"/>
                    </a:cxn>
                    <a:cxn ang="0">
                      <a:pos x="87" y="26"/>
                    </a:cxn>
                    <a:cxn ang="0">
                      <a:pos x="76" y="15"/>
                    </a:cxn>
                    <a:cxn ang="0">
                      <a:pos x="68" y="19"/>
                    </a:cxn>
                    <a:cxn ang="0">
                      <a:pos x="68" y="19"/>
                    </a:cxn>
                    <a:cxn ang="0">
                      <a:pos x="42" y="26"/>
                    </a:cxn>
                    <a:cxn ang="0">
                      <a:pos x="53" y="34"/>
                    </a:cxn>
                    <a:cxn ang="0">
                      <a:pos x="64" y="34"/>
                    </a:cxn>
                    <a:cxn ang="0">
                      <a:pos x="53" y="22"/>
                    </a:cxn>
                    <a:cxn ang="0">
                      <a:pos x="42" y="26"/>
                    </a:cxn>
                    <a:cxn ang="0">
                      <a:pos x="42" y="26"/>
                    </a:cxn>
                    <a:cxn ang="0">
                      <a:pos x="19" y="34"/>
                    </a:cxn>
                    <a:cxn ang="0">
                      <a:pos x="30" y="45"/>
                    </a:cxn>
                    <a:cxn ang="0">
                      <a:pos x="42" y="41"/>
                    </a:cxn>
                    <a:cxn ang="0">
                      <a:pos x="30" y="30"/>
                    </a:cxn>
                    <a:cxn ang="0">
                      <a:pos x="19" y="34"/>
                    </a:cxn>
                    <a:cxn ang="0">
                      <a:pos x="19" y="34"/>
                    </a:cxn>
                    <a:cxn ang="0">
                      <a:pos x="49" y="3"/>
                    </a:cxn>
                    <a:cxn ang="0">
                      <a:pos x="57" y="11"/>
                    </a:cxn>
                    <a:cxn ang="0">
                      <a:pos x="68" y="7"/>
                    </a:cxn>
                    <a:cxn ang="0">
                      <a:pos x="61" y="0"/>
                    </a:cxn>
                    <a:cxn ang="0">
                      <a:pos x="49" y="3"/>
                    </a:cxn>
                    <a:cxn ang="0">
                      <a:pos x="49" y="3"/>
                    </a:cxn>
                    <a:cxn ang="0">
                      <a:pos x="23" y="11"/>
                    </a:cxn>
                    <a:cxn ang="0">
                      <a:pos x="34" y="19"/>
                    </a:cxn>
                    <a:cxn ang="0">
                      <a:pos x="46" y="15"/>
                    </a:cxn>
                    <a:cxn ang="0">
                      <a:pos x="34" y="7"/>
                    </a:cxn>
                    <a:cxn ang="0">
                      <a:pos x="23" y="11"/>
                    </a:cxn>
                    <a:cxn ang="0">
                      <a:pos x="23" y="11"/>
                    </a:cxn>
                    <a:cxn ang="0">
                      <a:pos x="0" y="19"/>
                    </a:cxn>
                    <a:cxn ang="0">
                      <a:pos x="12" y="26"/>
                    </a:cxn>
                    <a:cxn ang="0">
                      <a:pos x="23" y="22"/>
                    </a:cxn>
                    <a:cxn ang="0">
                      <a:pos x="12" y="15"/>
                    </a:cxn>
                    <a:cxn ang="0">
                      <a:pos x="0" y="19"/>
                    </a:cxn>
                    <a:cxn ang="0">
                      <a:pos x="0" y="19"/>
                    </a:cxn>
                  </a:cxnLst>
                  <a:rect l="0" t="0" r="r" b="b"/>
                  <a:pathLst>
                    <a:path w="143" h="94">
                      <a:moveTo>
                        <a:pt x="121" y="68"/>
                      </a:moveTo>
                      <a:lnTo>
                        <a:pt x="132" y="79"/>
                      </a:lnTo>
                      <a:lnTo>
                        <a:pt x="143" y="76"/>
                      </a:lnTo>
                      <a:lnTo>
                        <a:pt x="132" y="64"/>
                      </a:lnTo>
                      <a:lnTo>
                        <a:pt x="121" y="68"/>
                      </a:lnTo>
                      <a:lnTo>
                        <a:pt x="121" y="68"/>
                      </a:lnTo>
                      <a:close/>
                      <a:moveTo>
                        <a:pt x="98" y="76"/>
                      </a:moveTo>
                      <a:lnTo>
                        <a:pt x="110" y="87"/>
                      </a:lnTo>
                      <a:lnTo>
                        <a:pt x="121" y="83"/>
                      </a:lnTo>
                      <a:lnTo>
                        <a:pt x="110" y="72"/>
                      </a:lnTo>
                      <a:lnTo>
                        <a:pt x="98" y="76"/>
                      </a:lnTo>
                      <a:lnTo>
                        <a:pt x="98" y="76"/>
                      </a:lnTo>
                      <a:close/>
                      <a:moveTo>
                        <a:pt x="76" y="83"/>
                      </a:moveTo>
                      <a:lnTo>
                        <a:pt x="83" y="94"/>
                      </a:lnTo>
                      <a:lnTo>
                        <a:pt x="94" y="91"/>
                      </a:lnTo>
                      <a:lnTo>
                        <a:pt x="83" y="79"/>
                      </a:lnTo>
                      <a:lnTo>
                        <a:pt x="76" y="83"/>
                      </a:lnTo>
                      <a:lnTo>
                        <a:pt x="76" y="83"/>
                      </a:lnTo>
                      <a:close/>
                      <a:moveTo>
                        <a:pt x="79" y="60"/>
                      </a:moveTo>
                      <a:lnTo>
                        <a:pt x="91" y="68"/>
                      </a:lnTo>
                      <a:lnTo>
                        <a:pt x="102" y="64"/>
                      </a:lnTo>
                      <a:lnTo>
                        <a:pt x="91" y="57"/>
                      </a:lnTo>
                      <a:lnTo>
                        <a:pt x="79" y="60"/>
                      </a:lnTo>
                      <a:lnTo>
                        <a:pt x="79" y="60"/>
                      </a:lnTo>
                      <a:close/>
                      <a:moveTo>
                        <a:pt x="68" y="19"/>
                      </a:moveTo>
                      <a:lnTo>
                        <a:pt x="76" y="26"/>
                      </a:lnTo>
                      <a:lnTo>
                        <a:pt x="87" y="26"/>
                      </a:lnTo>
                      <a:lnTo>
                        <a:pt x="76" y="15"/>
                      </a:lnTo>
                      <a:lnTo>
                        <a:pt x="68" y="19"/>
                      </a:lnTo>
                      <a:lnTo>
                        <a:pt x="68" y="19"/>
                      </a:lnTo>
                      <a:close/>
                      <a:moveTo>
                        <a:pt x="42" y="26"/>
                      </a:moveTo>
                      <a:lnTo>
                        <a:pt x="53" y="34"/>
                      </a:lnTo>
                      <a:lnTo>
                        <a:pt x="64" y="34"/>
                      </a:lnTo>
                      <a:lnTo>
                        <a:pt x="53" y="22"/>
                      </a:lnTo>
                      <a:lnTo>
                        <a:pt x="42" y="26"/>
                      </a:lnTo>
                      <a:lnTo>
                        <a:pt x="42" y="26"/>
                      </a:lnTo>
                      <a:close/>
                      <a:moveTo>
                        <a:pt x="19" y="34"/>
                      </a:moveTo>
                      <a:lnTo>
                        <a:pt x="30" y="45"/>
                      </a:lnTo>
                      <a:lnTo>
                        <a:pt x="42" y="41"/>
                      </a:lnTo>
                      <a:lnTo>
                        <a:pt x="30" y="30"/>
                      </a:lnTo>
                      <a:lnTo>
                        <a:pt x="19" y="34"/>
                      </a:lnTo>
                      <a:lnTo>
                        <a:pt x="19" y="34"/>
                      </a:lnTo>
                      <a:close/>
                      <a:moveTo>
                        <a:pt x="49" y="3"/>
                      </a:moveTo>
                      <a:lnTo>
                        <a:pt x="57" y="11"/>
                      </a:lnTo>
                      <a:lnTo>
                        <a:pt x="68" y="7"/>
                      </a:lnTo>
                      <a:lnTo>
                        <a:pt x="61" y="0"/>
                      </a:lnTo>
                      <a:lnTo>
                        <a:pt x="49" y="3"/>
                      </a:lnTo>
                      <a:lnTo>
                        <a:pt x="49" y="3"/>
                      </a:lnTo>
                      <a:close/>
                      <a:moveTo>
                        <a:pt x="23" y="11"/>
                      </a:moveTo>
                      <a:lnTo>
                        <a:pt x="34" y="19"/>
                      </a:lnTo>
                      <a:lnTo>
                        <a:pt x="46" y="15"/>
                      </a:lnTo>
                      <a:lnTo>
                        <a:pt x="34" y="7"/>
                      </a:lnTo>
                      <a:lnTo>
                        <a:pt x="23" y="11"/>
                      </a:lnTo>
                      <a:lnTo>
                        <a:pt x="23" y="11"/>
                      </a:lnTo>
                      <a:close/>
                      <a:moveTo>
                        <a:pt x="0" y="19"/>
                      </a:moveTo>
                      <a:lnTo>
                        <a:pt x="12" y="26"/>
                      </a:lnTo>
                      <a:lnTo>
                        <a:pt x="23" y="22"/>
                      </a:lnTo>
                      <a:lnTo>
                        <a:pt x="12" y="15"/>
                      </a:lnTo>
                      <a:lnTo>
                        <a:pt x="0" y="19"/>
                      </a:lnTo>
                      <a:lnTo>
                        <a:pt x="0" y="19"/>
                      </a:lnTo>
                      <a:close/>
                    </a:path>
                  </a:pathLst>
                </a:custGeom>
                <a:solidFill>
                  <a:srgbClr val="E5E5E5"/>
                </a:solidFill>
                <a:ln w="9525">
                  <a:noFill/>
                  <a:round/>
                  <a:headEnd/>
                  <a:tailEnd/>
                </a:ln>
              </p:spPr>
              <p:txBody>
                <a:bodyPr/>
                <a:lstStyle/>
                <a:p>
                  <a:endParaRPr lang="en-US"/>
                </a:p>
              </p:txBody>
            </p:sp>
            <p:sp>
              <p:nvSpPr>
                <p:cNvPr id="388837" name="Freeform 741"/>
                <p:cNvSpPr>
                  <a:spLocks noChangeAspect="1" noEditPoints="1"/>
                </p:cNvSpPr>
                <p:nvPr/>
              </p:nvSpPr>
              <p:spPr bwMode="auto">
                <a:xfrm>
                  <a:off x="1459" y="2979"/>
                  <a:ext cx="83" cy="46"/>
                </a:xfrm>
                <a:custGeom>
                  <a:avLst/>
                  <a:gdLst/>
                  <a:ahLst/>
                  <a:cxnLst>
                    <a:cxn ang="0">
                      <a:pos x="56" y="4"/>
                    </a:cxn>
                    <a:cxn ang="0">
                      <a:pos x="67" y="0"/>
                    </a:cxn>
                    <a:cxn ang="0">
                      <a:pos x="79" y="12"/>
                    </a:cxn>
                    <a:cxn ang="0">
                      <a:pos x="83" y="27"/>
                    </a:cxn>
                    <a:cxn ang="0">
                      <a:pos x="64" y="34"/>
                    </a:cxn>
                    <a:cxn ang="0">
                      <a:pos x="56" y="27"/>
                    </a:cxn>
                    <a:cxn ang="0">
                      <a:pos x="52" y="19"/>
                    </a:cxn>
                    <a:cxn ang="0">
                      <a:pos x="49" y="12"/>
                    </a:cxn>
                    <a:cxn ang="0">
                      <a:pos x="56" y="4"/>
                    </a:cxn>
                    <a:cxn ang="0">
                      <a:pos x="56" y="4"/>
                    </a:cxn>
                    <a:cxn ang="0">
                      <a:pos x="30" y="12"/>
                    </a:cxn>
                    <a:cxn ang="0">
                      <a:pos x="41" y="8"/>
                    </a:cxn>
                    <a:cxn ang="0">
                      <a:pos x="52" y="19"/>
                    </a:cxn>
                    <a:cxn ang="0">
                      <a:pos x="60" y="34"/>
                    </a:cxn>
                    <a:cxn ang="0">
                      <a:pos x="41" y="38"/>
                    </a:cxn>
                    <a:cxn ang="0">
                      <a:pos x="34" y="31"/>
                    </a:cxn>
                    <a:cxn ang="0">
                      <a:pos x="30" y="23"/>
                    </a:cxn>
                    <a:cxn ang="0">
                      <a:pos x="22" y="19"/>
                    </a:cxn>
                    <a:cxn ang="0">
                      <a:pos x="30" y="12"/>
                    </a:cxn>
                    <a:cxn ang="0">
                      <a:pos x="30" y="12"/>
                    </a:cxn>
                    <a:cxn ang="0">
                      <a:pos x="7" y="19"/>
                    </a:cxn>
                    <a:cxn ang="0">
                      <a:pos x="19" y="15"/>
                    </a:cxn>
                    <a:cxn ang="0">
                      <a:pos x="30" y="23"/>
                    </a:cxn>
                    <a:cxn ang="0">
                      <a:pos x="37" y="42"/>
                    </a:cxn>
                    <a:cxn ang="0">
                      <a:pos x="15" y="46"/>
                    </a:cxn>
                    <a:cxn ang="0">
                      <a:pos x="0" y="31"/>
                    </a:cxn>
                    <a:cxn ang="0">
                      <a:pos x="7" y="19"/>
                    </a:cxn>
                    <a:cxn ang="0">
                      <a:pos x="7" y="19"/>
                    </a:cxn>
                  </a:cxnLst>
                  <a:rect l="0" t="0" r="r" b="b"/>
                  <a:pathLst>
                    <a:path w="83" h="46">
                      <a:moveTo>
                        <a:pt x="56" y="4"/>
                      </a:moveTo>
                      <a:lnTo>
                        <a:pt x="67" y="0"/>
                      </a:lnTo>
                      <a:lnTo>
                        <a:pt x="79" y="12"/>
                      </a:lnTo>
                      <a:lnTo>
                        <a:pt x="83" y="27"/>
                      </a:lnTo>
                      <a:lnTo>
                        <a:pt x="64" y="34"/>
                      </a:lnTo>
                      <a:lnTo>
                        <a:pt x="56" y="27"/>
                      </a:lnTo>
                      <a:lnTo>
                        <a:pt x="52" y="19"/>
                      </a:lnTo>
                      <a:lnTo>
                        <a:pt x="49" y="12"/>
                      </a:lnTo>
                      <a:lnTo>
                        <a:pt x="56" y="4"/>
                      </a:lnTo>
                      <a:lnTo>
                        <a:pt x="56" y="4"/>
                      </a:lnTo>
                      <a:close/>
                      <a:moveTo>
                        <a:pt x="30" y="12"/>
                      </a:moveTo>
                      <a:lnTo>
                        <a:pt x="41" y="8"/>
                      </a:lnTo>
                      <a:lnTo>
                        <a:pt x="52" y="19"/>
                      </a:lnTo>
                      <a:lnTo>
                        <a:pt x="60" y="34"/>
                      </a:lnTo>
                      <a:lnTo>
                        <a:pt x="41" y="38"/>
                      </a:lnTo>
                      <a:lnTo>
                        <a:pt x="34" y="31"/>
                      </a:lnTo>
                      <a:lnTo>
                        <a:pt x="30" y="23"/>
                      </a:lnTo>
                      <a:lnTo>
                        <a:pt x="22" y="19"/>
                      </a:lnTo>
                      <a:lnTo>
                        <a:pt x="30" y="12"/>
                      </a:lnTo>
                      <a:lnTo>
                        <a:pt x="30" y="12"/>
                      </a:lnTo>
                      <a:close/>
                      <a:moveTo>
                        <a:pt x="7" y="19"/>
                      </a:moveTo>
                      <a:lnTo>
                        <a:pt x="19" y="15"/>
                      </a:lnTo>
                      <a:lnTo>
                        <a:pt x="30" y="23"/>
                      </a:lnTo>
                      <a:lnTo>
                        <a:pt x="37" y="42"/>
                      </a:lnTo>
                      <a:lnTo>
                        <a:pt x="15" y="46"/>
                      </a:lnTo>
                      <a:lnTo>
                        <a:pt x="0" y="31"/>
                      </a:lnTo>
                      <a:lnTo>
                        <a:pt x="7" y="19"/>
                      </a:lnTo>
                      <a:lnTo>
                        <a:pt x="7" y="19"/>
                      </a:lnTo>
                      <a:close/>
                    </a:path>
                  </a:pathLst>
                </a:custGeom>
                <a:solidFill>
                  <a:srgbClr val="BFBFBF"/>
                </a:solidFill>
                <a:ln w="9525">
                  <a:noFill/>
                  <a:round/>
                  <a:headEnd/>
                  <a:tailEnd/>
                </a:ln>
              </p:spPr>
              <p:txBody>
                <a:bodyPr/>
                <a:lstStyle/>
                <a:p>
                  <a:endParaRPr lang="en-US"/>
                </a:p>
              </p:txBody>
            </p:sp>
            <p:sp>
              <p:nvSpPr>
                <p:cNvPr id="388838" name="Freeform 742"/>
                <p:cNvSpPr>
                  <a:spLocks noChangeAspect="1"/>
                </p:cNvSpPr>
                <p:nvPr/>
              </p:nvSpPr>
              <p:spPr bwMode="auto">
                <a:xfrm>
                  <a:off x="1508" y="2979"/>
                  <a:ext cx="34" cy="31"/>
                </a:xfrm>
                <a:custGeom>
                  <a:avLst/>
                  <a:gdLst/>
                  <a:ahLst/>
                  <a:cxnLst>
                    <a:cxn ang="0">
                      <a:pos x="7" y="4"/>
                    </a:cxn>
                    <a:cxn ang="0">
                      <a:pos x="18" y="0"/>
                    </a:cxn>
                    <a:cxn ang="0">
                      <a:pos x="30" y="12"/>
                    </a:cxn>
                    <a:cxn ang="0">
                      <a:pos x="34" y="27"/>
                    </a:cxn>
                    <a:cxn ang="0">
                      <a:pos x="15" y="31"/>
                    </a:cxn>
                    <a:cxn ang="0">
                      <a:pos x="7" y="27"/>
                    </a:cxn>
                    <a:cxn ang="0">
                      <a:pos x="3" y="19"/>
                    </a:cxn>
                    <a:cxn ang="0">
                      <a:pos x="0" y="12"/>
                    </a:cxn>
                    <a:cxn ang="0">
                      <a:pos x="7" y="4"/>
                    </a:cxn>
                  </a:cxnLst>
                  <a:rect l="0" t="0" r="r" b="b"/>
                  <a:pathLst>
                    <a:path w="34" h="31">
                      <a:moveTo>
                        <a:pt x="7" y="4"/>
                      </a:moveTo>
                      <a:lnTo>
                        <a:pt x="18" y="0"/>
                      </a:lnTo>
                      <a:lnTo>
                        <a:pt x="30" y="12"/>
                      </a:lnTo>
                      <a:lnTo>
                        <a:pt x="34" y="27"/>
                      </a:lnTo>
                      <a:lnTo>
                        <a:pt x="15" y="31"/>
                      </a:lnTo>
                      <a:lnTo>
                        <a:pt x="7" y="27"/>
                      </a:lnTo>
                      <a:lnTo>
                        <a:pt x="3" y="19"/>
                      </a:lnTo>
                      <a:lnTo>
                        <a:pt x="0" y="12"/>
                      </a:lnTo>
                      <a:lnTo>
                        <a:pt x="7" y="4"/>
                      </a:lnTo>
                    </a:path>
                  </a:pathLst>
                </a:custGeom>
                <a:noFill/>
                <a:ln w="6350">
                  <a:solidFill>
                    <a:srgbClr val="000000"/>
                  </a:solidFill>
                  <a:prstDash val="solid"/>
                  <a:round/>
                  <a:headEnd/>
                  <a:tailEnd/>
                </a:ln>
              </p:spPr>
              <p:txBody>
                <a:bodyPr/>
                <a:lstStyle/>
                <a:p>
                  <a:endParaRPr lang="en-US"/>
                </a:p>
              </p:txBody>
            </p:sp>
            <p:sp>
              <p:nvSpPr>
                <p:cNvPr id="388839" name="Freeform 743"/>
                <p:cNvSpPr>
                  <a:spLocks noChangeAspect="1"/>
                </p:cNvSpPr>
                <p:nvPr/>
              </p:nvSpPr>
              <p:spPr bwMode="auto">
                <a:xfrm>
                  <a:off x="1481" y="2987"/>
                  <a:ext cx="38" cy="34"/>
                </a:xfrm>
                <a:custGeom>
                  <a:avLst/>
                  <a:gdLst/>
                  <a:ahLst/>
                  <a:cxnLst>
                    <a:cxn ang="0">
                      <a:pos x="8" y="4"/>
                    </a:cxn>
                    <a:cxn ang="0">
                      <a:pos x="19" y="0"/>
                    </a:cxn>
                    <a:cxn ang="0">
                      <a:pos x="30" y="11"/>
                    </a:cxn>
                    <a:cxn ang="0">
                      <a:pos x="38" y="26"/>
                    </a:cxn>
                    <a:cxn ang="0">
                      <a:pos x="19" y="34"/>
                    </a:cxn>
                    <a:cxn ang="0">
                      <a:pos x="8" y="23"/>
                    </a:cxn>
                    <a:cxn ang="0">
                      <a:pos x="8" y="19"/>
                    </a:cxn>
                    <a:cxn ang="0">
                      <a:pos x="0" y="15"/>
                    </a:cxn>
                    <a:cxn ang="0">
                      <a:pos x="8" y="4"/>
                    </a:cxn>
                  </a:cxnLst>
                  <a:rect l="0" t="0" r="r" b="b"/>
                  <a:pathLst>
                    <a:path w="38" h="34">
                      <a:moveTo>
                        <a:pt x="8" y="4"/>
                      </a:moveTo>
                      <a:lnTo>
                        <a:pt x="19" y="0"/>
                      </a:lnTo>
                      <a:lnTo>
                        <a:pt x="30" y="11"/>
                      </a:lnTo>
                      <a:lnTo>
                        <a:pt x="38" y="26"/>
                      </a:lnTo>
                      <a:lnTo>
                        <a:pt x="19" y="34"/>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8840" name="Freeform 744"/>
                <p:cNvSpPr>
                  <a:spLocks noChangeAspect="1"/>
                </p:cNvSpPr>
                <p:nvPr/>
              </p:nvSpPr>
              <p:spPr bwMode="auto">
                <a:xfrm>
                  <a:off x="1459" y="2994"/>
                  <a:ext cx="37" cy="31"/>
                </a:xfrm>
                <a:custGeom>
                  <a:avLst/>
                  <a:gdLst/>
                  <a:ahLst/>
                  <a:cxnLst>
                    <a:cxn ang="0">
                      <a:pos x="7" y="4"/>
                    </a:cxn>
                    <a:cxn ang="0">
                      <a:pos x="19" y="0"/>
                    </a:cxn>
                    <a:cxn ang="0">
                      <a:pos x="30" y="12"/>
                    </a:cxn>
                    <a:cxn ang="0">
                      <a:pos x="37" y="27"/>
                    </a:cxn>
                    <a:cxn ang="0">
                      <a:pos x="15" y="31"/>
                    </a:cxn>
                    <a:cxn ang="0">
                      <a:pos x="0" y="16"/>
                    </a:cxn>
                    <a:cxn ang="0">
                      <a:pos x="7" y="4"/>
                    </a:cxn>
                  </a:cxnLst>
                  <a:rect l="0" t="0" r="r" b="b"/>
                  <a:pathLst>
                    <a:path w="37" h="31">
                      <a:moveTo>
                        <a:pt x="7" y="4"/>
                      </a:moveTo>
                      <a:lnTo>
                        <a:pt x="19" y="0"/>
                      </a:lnTo>
                      <a:lnTo>
                        <a:pt x="30" y="12"/>
                      </a:lnTo>
                      <a:lnTo>
                        <a:pt x="37" y="27"/>
                      </a:lnTo>
                      <a:lnTo>
                        <a:pt x="15" y="31"/>
                      </a:lnTo>
                      <a:lnTo>
                        <a:pt x="0" y="16"/>
                      </a:lnTo>
                      <a:lnTo>
                        <a:pt x="7" y="4"/>
                      </a:lnTo>
                    </a:path>
                  </a:pathLst>
                </a:custGeom>
                <a:noFill/>
                <a:ln w="6350">
                  <a:solidFill>
                    <a:srgbClr val="000000"/>
                  </a:solidFill>
                  <a:prstDash val="solid"/>
                  <a:round/>
                  <a:headEnd/>
                  <a:tailEnd/>
                </a:ln>
              </p:spPr>
              <p:txBody>
                <a:bodyPr/>
                <a:lstStyle/>
                <a:p>
                  <a:endParaRPr lang="en-US"/>
                </a:p>
              </p:txBody>
            </p:sp>
            <p:sp>
              <p:nvSpPr>
                <p:cNvPr id="388841" name="Freeform 745"/>
                <p:cNvSpPr>
                  <a:spLocks noChangeAspect="1" noEditPoints="1"/>
                </p:cNvSpPr>
                <p:nvPr/>
              </p:nvSpPr>
              <p:spPr bwMode="auto">
                <a:xfrm>
                  <a:off x="1459" y="2983"/>
                  <a:ext cx="64" cy="42"/>
                </a:xfrm>
                <a:custGeom>
                  <a:avLst/>
                  <a:gdLst/>
                  <a:ahLst/>
                  <a:cxnLst>
                    <a:cxn ang="0">
                      <a:pos x="64" y="11"/>
                    </a:cxn>
                    <a:cxn ang="0">
                      <a:pos x="64" y="30"/>
                    </a:cxn>
                    <a:cxn ang="0">
                      <a:pos x="56" y="19"/>
                    </a:cxn>
                    <a:cxn ang="0">
                      <a:pos x="52" y="15"/>
                    </a:cxn>
                    <a:cxn ang="0">
                      <a:pos x="49" y="8"/>
                    </a:cxn>
                    <a:cxn ang="0">
                      <a:pos x="52" y="0"/>
                    </a:cxn>
                    <a:cxn ang="0">
                      <a:pos x="64" y="11"/>
                    </a:cxn>
                    <a:cxn ang="0">
                      <a:pos x="64" y="11"/>
                    </a:cxn>
                    <a:cxn ang="0">
                      <a:pos x="41" y="15"/>
                    </a:cxn>
                    <a:cxn ang="0">
                      <a:pos x="41" y="34"/>
                    </a:cxn>
                    <a:cxn ang="0">
                      <a:pos x="30" y="27"/>
                    </a:cxn>
                    <a:cxn ang="0">
                      <a:pos x="30" y="23"/>
                    </a:cxn>
                    <a:cxn ang="0">
                      <a:pos x="22" y="15"/>
                    </a:cxn>
                    <a:cxn ang="0">
                      <a:pos x="30" y="8"/>
                    </a:cxn>
                    <a:cxn ang="0">
                      <a:pos x="41" y="15"/>
                    </a:cxn>
                    <a:cxn ang="0">
                      <a:pos x="41" y="15"/>
                    </a:cxn>
                    <a:cxn ang="0">
                      <a:pos x="15" y="23"/>
                    </a:cxn>
                    <a:cxn ang="0">
                      <a:pos x="15" y="42"/>
                    </a:cxn>
                    <a:cxn ang="0">
                      <a:pos x="0" y="27"/>
                    </a:cxn>
                    <a:cxn ang="0">
                      <a:pos x="7" y="15"/>
                    </a:cxn>
                    <a:cxn ang="0">
                      <a:pos x="15" y="23"/>
                    </a:cxn>
                    <a:cxn ang="0">
                      <a:pos x="15" y="23"/>
                    </a:cxn>
                  </a:cxnLst>
                  <a:rect l="0" t="0" r="r" b="b"/>
                  <a:pathLst>
                    <a:path w="64" h="42">
                      <a:moveTo>
                        <a:pt x="64" y="11"/>
                      </a:moveTo>
                      <a:lnTo>
                        <a:pt x="64" y="30"/>
                      </a:lnTo>
                      <a:lnTo>
                        <a:pt x="56" y="19"/>
                      </a:lnTo>
                      <a:lnTo>
                        <a:pt x="52" y="15"/>
                      </a:lnTo>
                      <a:lnTo>
                        <a:pt x="49" y="8"/>
                      </a:lnTo>
                      <a:lnTo>
                        <a:pt x="52" y="0"/>
                      </a:lnTo>
                      <a:lnTo>
                        <a:pt x="64" y="11"/>
                      </a:lnTo>
                      <a:lnTo>
                        <a:pt x="64" y="11"/>
                      </a:lnTo>
                      <a:close/>
                      <a:moveTo>
                        <a:pt x="41" y="15"/>
                      </a:moveTo>
                      <a:lnTo>
                        <a:pt x="41" y="34"/>
                      </a:lnTo>
                      <a:lnTo>
                        <a:pt x="30" y="27"/>
                      </a:lnTo>
                      <a:lnTo>
                        <a:pt x="30" y="23"/>
                      </a:lnTo>
                      <a:lnTo>
                        <a:pt x="22" y="15"/>
                      </a:lnTo>
                      <a:lnTo>
                        <a:pt x="30" y="8"/>
                      </a:lnTo>
                      <a:lnTo>
                        <a:pt x="41" y="15"/>
                      </a:lnTo>
                      <a:lnTo>
                        <a:pt x="41" y="15"/>
                      </a:lnTo>
                      <a:close/>
                      <a:moveTo>
                        <a:pt x="15" y="23"/>
                      </a:moveTo>
                      <a:lnTo>
                        <a:pt x="15" y="42"/>
                      </a:lnTo>
                      <a:lnTo>
                        <a:pt x="0" y="27"/>
                      </a:lnTo>
                      <a:lnTo>
                        <a:pt x="7" y="15"/>
                      </a:lnTo>
                      <a:lnTo>
                        <a:pt x="15" y="23"/>
                      </a:lnTo>
                      <a:lnTo>
                        <a:pt x="15" y="23"/>
                      </a:lnTo>
                      <a:close/>
                    </a:path>
                  </a:pathLst>
                </a:custGeom>
                <a:solidFill>
                  <a:srgbClr val="606060"/>
                </a:solidFill>
                <a:ln w="9525">
                  <a:noFill/>
                  <a:round/>
                  <a:headEnd/>
                  <a:tailEnd/>
                </a:ln>
              </p:spPr>
              <p:txBody>
                <a:bodyPr/>
                <a:lstStyle/>
                <a:p>
                  <a:endParaRPr lang="en-US"/>
                </a:p>
              </p:txBody>
            </p:sp>
            <p:sp>
              <p:nvSpPr>
                <p:cNvPr id="388842" name="Freeform 746"/>
                <p:cNvSpPr>
                  <a:spLocks noChangeAspect="1" noEditPoints="1"/>
                </p:cNvSpPr>
                <p:nvPr/>
              </p:nvSpPr>
              <p:spPr bwMode="auto">
                <a:xfrm>
                  <a:off x="1466" y="2983"/>
                  <a:ext cx="68" cy="23"/>
                </a:xfrm>
                <a:custGeom>
                  <a:avLst/>
                  <a:gdLst/>
                  <a:ahLst/>
                  <a:cxnLst>
                    <a:cxn ang="0">
                      <a:pos x="49" y="0"/>
                    </a:cxn>
                    <a:cxn ang="0">
                      <a:pos x="57" y="11"/>
                    </a:cxn>
                    <a:cxn ang="0">
                      <a:pos x="68" y="8"/>
                    </a:cxn>
                    <a:cxn ang="0">
                      <a:pos x="60" y="0"/>
                    </a:cxn>
                    <a:cxn ang="0">
                      <a:pos x="49" y="0"/>
                    </a:cxn>
                    <a:cxn ang="0">
                      <a:pos x="49" y="0"/>
                    </a:cxn>
                    <a:cxn ang="0">
                      <a:pos x="23" y="8"/>
                    </a:cxn>
                    <a:cxn ang="0">
                      <a:pos x="34" y="19"/>
                    </a:cxn>
                    <a:cxn ang="0">
                      <a:pos x="45" y="15"/>
                    </a:cxn>
                    <a:cxn ang="0">
                      <a:pos x="34" y="4"/>
                    </a:cxn>
                    <a:cxn ang="0">
                      <a:pos x="23" y="8"/>
                    </a:cxn>
                    <a:cxn ang="0">
                      <a:pos x="23" y="8"/>
                    </a:cxn>
                    <a:cxn ang="0">
                      <a:pos x="0" y="15"/>
                    </a:cxn>
                    <a:cxn ang="0">
                      <a:pos x="8" y="23"/>
                    </a:cxn>
                    <a:cxn ang="0">
                      <a:pos x="19" y="19"/>
                    </a:cxn>
                    <a:cxn ang="0">
                      <a:pos x="12" y="11"/>
                    </a:cxn>
                    <a:cxn ang="0">
                      <a:pos x="0" y="15"/>
                    </a:cxn>
                    <a:cxn ang="0">
                      <a:pos x="0" y="15"/>
                    </a:cxn>
                  </a:cxnLst>
                  <a:rect l="0" t="0" r="r" b="b"/>
                  <a:pathLst>
                    <a:path w="68" h="23">
                      <a:moveTo>
                        <a:pt x="49" y="0"/>
                      </a:moveTo>
                      <a:lnTo>
                        <a:pt x="57" y="11"/>
                      </a:lnTo>
                      <a:lnTo>
                        <a:pt x="68" y="8"/>
                      </a:lnTo>
                      <a:lnTo>
                        <a:pt x="60" y="0"/>
                      </a:lnTo>
                      <a:lnTo>
                        <a:pt x="49" y="0"/>
                      </a:lnTo>
                      <a:lnTo>
                        <a:pt x="49" y="0"/>
                      </a:lnTo>
                      <a:close/>
                      <a:moveTo>
                        <a:pt x="23" y="8"/>
                      </a:moveTo>
                      <a:lnTo>
                        <a:pt x="34" y="19"/>
                      </a:lnTo>
                      <a:lnTo>
                        <a:pt x="45" y="15"/>
                      </a:lnTo>
                      <a:lnTo>
                        <a:pt x="34" y="4"/>
                      </a:lnTo>
                      <a:lnTo>
                        <a:pt x="23" y="8"/>
                      </a:lnTo>
                      <a:lnTo>
                        <a:pt x="23" y="8"/>
                      </a:lnTo>
                      <a:close/>
                      <a:moveTo>
                        <a:pt x="0" y="15"/>
                      </a:moveTo>
                      <a:lnTo>
                        <a:pt x="8" y="23"/>
                      </a:lnTo>
                      <a:lnTo>
                        <a:pt x="19" y="19"/>
                      </a:lnTo>
                      <a:lnTo>
                        <a:pt x="12" y="11"/>
                      </a:lnTo>
                      <a:lnTo>
                        <a:pt x="0" y="15"/>
                      </a:lnTo>
                      <a:lnTo>
                        <a:pt x="0" y="15"/>
                      </a:lnTo>
                      <a:close/>
                    </a:path>
                  </a:pathLst>
                </a:custGeom>
                <a:solidFill>
                  <a:srgbClr val="E5E5E5"/>
                </a:solidFill>
                <a:ln w="9525">
                  <a:noFill/>
                  <a:round/>
                  <a:headEnd/>
                  <a:tailEnd/>
                </a:ln>
              </p:spPr>
              <p:txBody>
                <a:bodyPr/>
                <a:lstStyle/>
                <a:p>
                  <a:endParaRPr lang="en-US"/>
                </a:p>
              </p:txBody>
            </p:sp>
            <p:sp>
              <p:nvSpPr>
                <p:cNvPr id="388843" name="Freeform 747"/>
                <p:cNvSpPr>
                  <a:spLocks noChangeAspect="1" noEditPoints="1"/>
                </p:cNvSpPr>
                <p:nvPr/>
              </p:nvSpPr>
              <p:spPr bwMode="auto">
                <a:xfrm>
                  <a:off x="1161" y="3055"/>
                  <a:ext cx="335" cy="125"/>
                </a:xfrm>
                <a:custGeom>
                  <a:avLst/>
                  <a:gdLst/>
                  <a:ahLst/>
                  <a:cxnLst>
                    <a:cxn ang="0">
                      <a:pos x="283" y="12"/>
                    </a:cxn>
                    <a:cxn ang="0">
                      <a:pos x="279" y="42"/>
                    </a:cxn>
                    <a:cxn ang="0">
                      <a:pos x="264" y="23"/>
                    </a:cxn>
                    <a:cxn ang="0">
                      <a:pos x="237" y="27"/>
                    </a:cxn>
                    <a:cxn ang="0">
                      <a:pos x="230" y="57"/>
                    </a:cxn>
                    <a:cxn ang="0">
                      <a:pos x="219" y="38"/>
                    </a:cxn>
                    <a:cxn ang="0">
                      <a:pos x="200" y="38"/>
                    </a:cxn>
                    <a:cxn ang="0">
                      <a:pos x="226" y="57"/>
                    </a:cxn>
                    <a:cxn ang="0">
                      <a:pos x="196" y="49"/>
                    </a:cxn>
                    <a:cxn ang="0">
                      <a:pos x="200" y="38"/>
                    </a:cxn>
                    <a:cxn ang="0">
                      <a:pos x="196" y="49"/>
                    </a:cxn>
                    <a:cxn ang="0">
                      <a:pos x="173" y="65"/>
                    </a:cxn>
                    <a:cxn ang="0">
                      <a:pos x="177" y="46"/>
                    </a:cxn>
                    <a:cxn ang="0">
                      <a:pos x="162" y="49"/>
                    </a:cxn>
                    <a:cxn ang="0">
                      <a:pos x="158" y="80"/>
                    </a:cxn>
                    <a:cxn ang="0">
                      <a:pos x="143" y="61"/>
                    </a:cxn>
                    <a:cxn ang="0">
                      <a:pos x="128" y="61"/>
                    </a:cxn>
                    <a:cxn ang="0">
                      <a:pos x="155" y="84"/>
                    </a:cxn>
                    <a:cxn ang="0">
                      <a:pos x="125" y="76"/>
                    </a:cxn>
                    <a:cxn ang="0">
                      <a:pos x="128" y="61"/>
                    </a:cxn>
                    <a:cxn ang="0">
                      <a:pos x="125" y="76"/>
                    </a:cxn>
                    <a:cxn ang="0">
                      <a:pos x="102" y="87"/>
                    </a:cxn>
                    <a:cxn ang="0">
                      <a:pos x="106" y="68"/>
                    </a:cxn>
                    <a:cxn ang="0">
                      <a:pos x="91" y="72"/>
                    </a:cxn>
                    <a:cxn ang="0">
                      <a:pos x="87" y="103"/>
                    </a:cxn>
                    <a:cxn ang="0">
                      <a:pos x="72" y="87"/>
                    </a:cxn>
                    <a:cxn ang="0">
                      <a:pos x="57" y="84"/>
                    </a:cxn>
                    <a:cxn ang="0">
                      <a:pos x="79" y="106"/>
                    </a:cxn>
                    <a:cxn ang="0">
                      <a:pos x="53" y="99"/>
                    </a:cxn>
                    <a:cxn ang="0">
                      <a:pos x="57" y="84"/>
                    </a:cxn>
                    <a:cxn ang="0">
                      <a:pos x="53" y="99"/>
                    </a:cxn>
                    <a:cxn ang="0">
                      <a:pos x="30" y="114"/>
                    </a:cxn>
                    <a:cxn ang="0">
                      <a:pos x="30" y="91"/>
                    </a:cxn>
                    <a:cxn ang="0">
                      <a:pos x="19" y="95"/>
                    </a:cxn>
                    <a:cxn ang="0">
                      <a:pos x="12" y="125"/>
                    </a:cxn>
                    <a:cxn ang="0">
                      <a:pos x="0" y="110"/>
                    </a:cxn>
                    <a:cxn ang="0">
                      <a:pos x="249" y="23"/>
                    </a:cxn>
                    <a:cxn ang="0">
                      <a:pos x="275" y="42"/>
                    </a:cxn>
                    <a:cxn ang="0">
                      <a:pos x="245" y="34"/>
                    </a:cxn>
                    <a:cxn ang="0">
                      <a:pos x="249" y="23"/>
                    </a:cxn>
                    <a:cxn ang="0">
                      <a:pos x="328" y="12"/>
                    </a:cxn>
                    <a:cxn ang="0">
                      <a:pos x="298" y="27"/>
                    </a:cxn>
                    <a:cxn ang="0">
                      <a:pos x="298" y="8"/>
                    </a:cxn>
                  </a:cxnLst>
                  <a:rect l="0" t="0" r="r" b="b"/>
                  <a:pathLst>
                    <a:path w="335" h="125">
                      <a:moveTo>
                        <a:pt x="264" y="23"/>
                      </a:moveTo>
                      <a:lnTo>
                        <a:pt x="271" y="15"/>
                      </a:lnTo>
                      <a:lnTo>
                        <a:pt x="283" y="12"/>
                      </a:lnTo>
                      <a:lnTo>
                        <a:pt x="294" y="19"/>
                      </a:lnTo>
                      <a:lnTo>
                        <a:pt x="298" y="34"/>
                      </a:lnTo>
                      <a:lnTo>
                        <a:pt x="279" y="42"/>
                      </a:lnTo>
                      <a:lnTo>
                        <a:pt x="271" y="34"/>
                      </a:lnTo>
                      <a:lnTo>
                        <a:pt x="271" y="27"/>
                      </a:lnTo>
                      <a:lnTo>
                        <a:pt x="264" y="23"/>
                      </a:lnTo>
                      <a:lnTo>
                        <a:pt x="264" y="23"/>
                      </a:lnTo>
                      <a:close/>
                      <a:moveTo>
                        <a:pt x="226" y="31"/>
                      </a:moveTo>
                      <a:lnTo>
                        <a:pt x="237" y="27"/>
                      </a:lnTo>
                      <a:lnTo>
                        <a:pt x="245" y="34"/>
                      </a:lnTo>
                      <a:lnTo>
                        <a:pt x="249" y="49"/>
                      </a:lnTo>
                      <a:lnTo>
                        <a:pt x="230" y="57"/>
                      </a:lnTo>
                      <a:lnTo>
                        <a:pt x="222" y="49"/>
                      </a:lnTo>
                      <a:lnTo>
                        <a:pt x="222" y="42"/>
                      </a:lnTo>
                      <a:lnTo>
                        <a:pt x="219" y="38"/>
                      </a:lnTo>
                      <a:lnTo>
                        <a:pt x="226" y="31"/>
                      </a:lnTo>
                      <a:lnTo>
                        <a:pt x="226" y="31"/>
                      </a:lnTo>
                      <a:close/>
                      <a:moveTo>
                        <a:pt x="200" y="38"/>
                      </a:moveTo>
                      <a:lnTo>
                        <a:pt x="211" y="34"/>
                      </a:lnTo>
                      <a:lnTo>
                        <a:pt x="222" y="42"/>
                      </a:lnTo>
                      <a:lnTo>
                        <a:pt x="226" y="57"/>
                      </a:lnTo>
                      <a:lnTo>
                        <a:pt x="207" y="65"/>
                      </a:lnTo>
                      <a:lnTo>
                        <a:pt x="200" y="57"/>
                      </a:lnTo>
                      <a:lnTo>
                        <a:pt x="196" y="49"/>
                      </a:lnTo>
                      <a:lnTo>
                        <a:pt x="192" y="46"/>
                      </a:lnTo>
                      <a:lnTo>
                        <a:pt x="200" y="38"/>
                      </a:lnTo>
                      <a:lnTo>
                        <a:pt x="200" y="38"/>
                      </a:lnTo>
                      <a:close/>
                      <a:moveTo>
                        <a:pt x="177" y="46"/>
                      </a:moveTo>
                      <a:lnTo>
                        <a:pt x="189" y="42"/>
                      </a:lnTo>
                      <a:lnTo>
                        <a:pt x="196" y="49"/>
                      </a:lnTo>
                      <a:lnTo>
                        <a:pt x="204" y="65"/>
                      </a:lnTo>
                      <a:lnTo>
                        <a:pt x="181" y="72"/>
                      </a:lnTo>
                      <a:lnTo>
                        <a:pt x="173" y="65"/>
                      </a:lnTo>
                      <a:lnTo>
                        <a:pt x="173" y="61"/>
                      </a:lnTo>
                      <a:lnTo>
                        <a:pt x="170" y="57"/>
                      </a:lnTo>
                      <a:lnTo>
                        <a:pt x="177" y="46"/>
                      </a:lnTo>
                      <a:lnTo>
                        <a:pt x="177" y="46"/>
                      </a:lnTo>
                      <a:close/>
                      <a:moveTo>
                        <a:pt x="151" y="53"/>
                      </a:moveTo>
                      <a:lnTo>
                        <a:pt x="162" y="49"/>
                      </a:lnTo>
                      <a:lnTo>
                        <a:pt x="173" y="61"/>
                      </a:lnTo>
                      <a:lnTo>
                        <a:pt x="177" y="72"/>
                      </a:lnTo>
                      <a:lnTo>
                        <a:pt x="158" y="80"/>
                      </a:lnTo>
                      <a:lnTo>
                        <a:pt x="151" y="72"/>
                      </a:lnTo>
                      <a:lnTo>
                        <a:pt x="147" y="68"/>
                      </a:lnTo>
                      <a:lnTo>
                        <a:pt x="143" y="61"/>
                      </a:lnTo>
                      <a:lnTo>
                        <a:pt x="151" y="53"/>
                      </a:lnTo>
                      <a:lnTo>
                        <a:pt x="151" y="53"/>
                      </a:lnTo>
                      <a:close/>
                      <a:moveTo>
                        <a:pt x="128" y="61"/>
                      </a:moveTo>
                      <a:lnTo>
                        <a:pt x="140" y="57"/>
                      </a:lnTo>
                      <a:lnTo>
                        <a:pt x="147" y="65"/>
                      </a:lnTo>
                      <a:lnTo>
                        <a:pt x="155" y="84"/>
                      </a:lnTo>
                      <a:lnTo>
                        <a:pt x="132" y="87"/>
                      </a:lnTo>
                      <a:lnTo>
                        <a:pt x="128" y="80"/>
                      </a:lnTo>
                      <a:lnTo>
                        <a:pt x="125" y="76"/>
                      </a:lnTo>
                      <a:lnTo>
                        <a:pt x="121" y="72"/>
                      </a:lnTo>
                      <a:lnTo>
                        <a:pt x="128" y="61"/>
                      </a:lnTo>
                      <a:lnTo>
                        <a:pt x="128" y="61"/>
                      </a:lnTo>
                      <a:close/>
                      <a:moveTo>
                        <a:pt x="106" y="68"/>
                      </a:moveTo>
                      <a:lnTo>
                        <a:pt x="117" y="65"/>
                      </a:lnTo>
                      <a:lnTo>
                        <a:pt x="125" y="76"/>
                      </a:lnTo>
                      <a:lnTo>
                        <a:pt x="128" y="91"/>
                      </a:lnTo>
                      <a:lnTo>
                        <a:pt x="109" y="95"/>
                      </a:lnTo>
                      <a:lnTo>
                        <a:pt x="102" y="87"/>
                      </a:lnTo>
                      <a:lnTo>
                        <a:pt x="102" y="84"/>
                      </a:lnTo>
                      <a:lnTo>
                        <a:pt x="98" y="76"/>
                      </a:lnTo>
                      <a:lnTo>
                        <a:pt x="106" y="68"/>
                      </a:lnTo>
                      <a:lnTo>
                        <a:pt x="106" y="68"/>
                      </a:lnTo>
                      <a:close/>
                      <a:moveTo>
                        <a:pt x="79" y="76"/>
                      </a:moveTo>
                      <a:lnTo>
                        <a:pt x="91" y="72"/>
                      </a:lnTo>
                      <a:lnTo>
                        <a:pt x="102" y="84"/>
                      </a:lnTo>
                      <a:lnTo>
                        <a:pt x="106" y="99"/>
                      </a:lnTo>
                      <a:lnTo>
                        <a:pt x="87" y="103"/>
                      </a:lnTo>
                      <a:lnTo>
                        <a:pt x="79" y="95"/>
                      </a:lnTo>
                      <a:lnTo>
                        <a:pt x="76" y="91"/>
                      </a:lnTo>
                      <a:lnTo>
                        <a:pt x="72" y="87"/>
                      </a:lnTo>
                      <a:lnTo>
                        <a:pt x="79" y="76"/>
                      </a:lnTo>
                      <a:lnTo>
                        <a:pt x="79" y="76"/>
                      </a:lnTo>
                      <a:close/>
                      <a:moveTo>
                        <a:pt x="57" y="84"/>
                      </a:moveTo>
                      <a:lnTo>
                        <a:pt x="68" y="80"/>
                      </a:lnTo>
                      <a:lnTo>
                        <a:pt x="76" y="91"/>
                      </a:lnTo>
                      <a:lnTo>
                        <a:pt x="79" y="106"/>
                      </a:lnTo>
                      <a:lnTo>
                        <a:pt x="61" y="110"/>
                      </a:lnTo>
                      <a:lnTo>
                        <a:pt x="53" y="103"/>
                      </a:lnTo>
                      <a:lnTo>
                        <a:pt x="53" y="99"/>
                      </a:lnTo>
                      <a:lnTo>
                        <a:pt x="49" y="95"/>
                      </a:lnTo>
                      <a:lnTo>
                        <a:pt x="57" y="84"/>
                      </a:lnTo>
                      <a:lnTo>
                        <a:pt x="57" y="84"/>
                      </a:lnTo>
                      <a:close/>
                      <a:moveTo>
                        <a:pt x="30" y="91"/>
                      </a:moveTo>
                      <a:lnTo>
                        <a:pt x="42" y="87"/>
                      </a:lnTo>
                      <a:lnTo>
                        <a:pt x="53" y="99"/>
                      </a:lnTo>
                      <a:lnTo>
                        <a:pt x="57" y="114"/>
                      </a:lnTo>
                      <a:lnTo>
                        <a:pt x="38" y="118"/>
                      </a:lnTo>
                      <a:lnTo>
                        <a:pt x="30" y="114"/>
                      </a:lnTo>
                      <a:lnTo>
                        <a:pt x="27" y="106"/>
                      </a:lnTo>
                      <a:lnTo>
                        <a:pt x="23" y="103"/>
                      </a:lnTo>
                      <a:lnTo>
                        <a:pt x="30" y="91"/>
                      </a:lnTo>
                      <a:lnTo>
                        <a:pt x="30" y="91"/>
                      </a:lnTo>
                      <a:close/>
                      <a:moveTo>
                        <a:pt x="8" y="99"/>
                      </a:moveTo>
                      <a:lnTo>
                        <a:pt x="19" y="95"/>
                      </a:lnTo>
                      <a:lnTo>
                        <a:pt x="27" y="106"/>
                      </a:lnTo>
                      <a:lnTo>
                        <a:pt x="30" y="122"/>
                      </a:lnTo>
                      <a:lnTo>
                        <a:pt x="12" y="125"/>
                      </a:lnTo>
                      <a:lnTo>
                        <a:pt x="8" y="122"/>
                      </a:lnTo>
                      <a:lnTo>
                        <a:pt x="4" y="114"/>
                      </a:lnTo>
                      <a:lnTo>
                        <a:pt x="0" y="110"/>
                      </a:lnTo>
                      <a:lnTo>
                        <a:pt x="8" y="99"/>
                      </a:lnTo>
                      <a:lnTo>
                        <a:pt x="8" y="99"/>
                      </a:lnTo>
                      <a:close/>
                      <a:moveTo>
                        <a:pt x="249" y="23"/>
                      </a:moveTo>
                      <a:lnTo>
                        <a:pt x="260" y="19"/>
                      </a:lnTo>
                      <a:lnTo>
                        <a:pt x="271" y="27"/>
                      </a:lnTo>
                      <a:lnTo>
                        <a:pt x="275" y="42"/>
                      </a:lnTo>
                      <a:lnTo>
                        <a:pt x="256" y="49"/>
                      </a:lnTo>
                      <a:lnTo>
                        <a:pt x="249" y="42"/>
                      </a:lnTo>
                      <a:lnTo>
                        <a:pt x="245" y="34"/>
                      </a:lnTo>
                      <a:lnTo>
                        <a:pt x="241" y="31"/>
                      </a:lnTo>
                      <a:lnTo>
                        <a:pt x="249" y="23"/>
                      </a:lnTo>
                      <a:lnTo>
                        <a:pt x="249" y="23"/>
                      </a:lnTo>
                      <a:close/>
                      <a:moveTo>
                        <a:pt x="298" y="8"/>
                      </a:moveTo>
                      <a:lnTo>
                        <a:pt x="317" y="0"/>
                      </a:lnTo>
                      <a:lnTo>
                        <a:pt x="328" y="12"/>
                      </a:lnTo>
                      <a:lnTo>
                        <a:pt x="335" y="23"/>
                      </a:lnTo>
                      <a:lnTo>
                        <a:pt x="301" y="34"/>
                      </a:lnTo>
                      <a:lnTo>
                        <a:pt x="298" y="27"/>
                      </a:lnTo>
                      <a:lnTo>
                        <a:pt x="294" y="19"/>
                      </a:lnTo>
                      <a:lnTo>
                        <a:pt x="290" y="15"/>
                      </a:lnTo>
                      <a:lnTo>
                        <a:pt x="298" y="8"/>
                      </a:lnTo>
                      <a:lnTo>
                        <a:pt x="298" y="8"/>
                      </a:lnTo>
                      <a:close/>
                    </a:path>
                  </a:pathLst>
                </a:custGeom>
                <a:solidFill>
                  <a:srgbClr val="F4F4D1"/>
                </a:solidFill>
                <a:ln w="9525">
                  <a:noFill/>
                  <a:round/>
                  <a:headEnd/>
                  <a:tailEnd/>
                </a:ln>
              </p:spPr>
              <p:txBody>
                <a:bodyPr/>
                <a:lstStyle/>
                <a:p>
                  <a:endParaRPr lang="en-US"/>
                </a:p>
              </p:txBody>
            </p:sp>
            <p:sp>
              <p:nvSpPr>
                <p:cNvPr id="388844" name="Freeform 748"/>
                <p:cNvSpPr>
                  <a:spLocks noChangeAspect="1"/>
                </p:cNvSpPr>
                <p:nvPr/>
              </p:nvSpPr>
              <p:spPr bwMode="auto">
                <a:xfrm>
                  <a:off x="1429" y="3067"/>
                  <a:ext cx="30" cy="30"/>
                </a:xfrm>
                <a:custGeom>
                  <a:avLst/>
                  <a:gdLst/>
                  <a:ahLst/>
                  <a:cxnLst>
                    <a:cxn ang="0">
                      <a:pos x="0" y="11"/>
                    </a:cxn>
                    <a:cxn ang="0">
                      <a:pos x="7" y="3"/>
                    </a:cxn>
                    <a:cxn ang="0">
                      <a:pos x="18" y="0"/>
                    </a:cxn>
                    <a:cxn ang="0">
                      <a:pos x="26" y="7"/>
                    </a:cxn>
                    <a:cxn ang="0">
                      <a:pos x="30" y="22"/>
                    </a:cxn>
                    <a:cxn ang="0">
                      <a:pos x="11" y="30"/>
                    </a:cxn>
                    <a:cxn ang="0">
                      <a:pos x="3" y="22"/>
                    </a:cxn>
                    <a:cxn ang="0">
                      <a:pos x="3" y="15"/>
                    </a:cxn>
                    <a:cxn ang="0">
                      <a:pos x="0" y="11"/>
                    </a:cxn>
                  </a:cxnLst>
                  <a:rect l="0" t="0" r="r" b="b"/>
                  <a:pathLst>
                    <a:path w="30" h="30">
                      <a:moveTo>
                        <a:pt x="0" y="11"/>
                      </a:moveTo>
                      <a:lnTo>
                        <a:pt x="7" y="3"/>
                      </a:lnTo>
                      <a:lnTo>
                        <a:pt x="18" y="0"/>
                      </a:lnTo>
                      <a:lnTo>
                        <a:pt x="26" y="7"/>
                      </a:lnTo>
                      <a:lnTo>
                        <a:pt x="30" y="22"/>
                      </a:lnTo>
                      <a:lnTo>
                        <a:pt x="11" y="30"/>
                      </a:lnTo>
                      <a:lnTo>
                        <a:pt x="3" y="22"/>
                      </a:lnTo>
                      <a:lnTo>
                        <a:pt x="3" y="15"/>
                      </a:lnTo>
                      <a:lnTo>
                        <a:pt x="0" y="11"/>
                      </a:lnTo>
                    </a:path>
                  </a:pathLst>
                </a:custGeom>
                <a:noFill/>
                <a:ln w="6350">
                  <a:solidFill>
                    <a:srgbClr val="000000"/>
                  </a:solidFill>
                  <a:prstDash val="solid"/>
                  <a:round/>
                  <a:headEnd/>
                  <a:tailEnd/>
                </a:ln>
              </p:spPr>
              <p:txBody>
                <a:bodyPr/>
                <a:lstStyle/>
                <a:p>
                  <a:endParaRPr lang="en-US"/>
                </a:p>
              </p:txBody>
            </p:sp>
            <p:sp>
              <p:nvSpPr>
                <p:cNvPr id="388845" name="Freeform 749"/>
                <p:cNvSpPr>
                  <a:spLocks noChangeAspect="1"/>
                </p:cNvSpPr>
                <p:nvPr/>
              </p:nvSpPr>
              <p:spPr bwMode="auto">
                <a:xfrm>
                  <a:off x="1380" y="3082"/>
                  <a:ext cx="30" cy="30"/>
                </a:xfrm>
                <a:custGeom>
                  <a:avLst/>
                  <a:gdLst/>
                  <a:ahLst/>
                  <a:cxnLst>
                    <a:cxn ang="0">
                      <a:pos x="7" y="4"/>
                    </a:cxn>
                    <a:cxn ang="0">
                      <a:pos x="18" y="0"/>
                    </a:cxn>
                    <a:cxn ang="0">
                      <a:pos x="26" y="7"/>
                    </a:cxn>
                    <a:cxn ang="0">
                      <a:pos x="30" y="22"/>
                    </a:cxn>
                    <a:cxn ang="0">
                      <a:pos x="11" y="30"/>
                    </a:cxn>
                    <a:cxn ang="0">
                      <a:pos x="3" y="22"/>
                    </a:cxn>
                    <a:cxn ang="0">
                      <a:pos x="3" y="15"/>
                    </a:cxn>
                    <a:cxn ang="0">
                      <a:pos x="0" y="11"/>
                    </a:cxn>
                    <a:cxn ang="0">
                      <a:pos x="7" y="4"/>
                    </a:cxn>
                  </a:cxnLst>
                  <a:rect l="0" t="0" r="r" b="b"/>
                  <a:pathLst>
                    <a:path w="30" h="30">
                      <a:moveTo>
                        <a:pt x="7" y="4"/>
                      </a:moveTo>
                      <a:lnTo>
                        <a:pt x="18" y="0"/>
                      </a:lnTo>
                      <a:lnTo>
                        <a:pt x="26" y="7"/>
                      </a:lnTo>
                      <a:lnTo>
                        <a:pt x="30" y="22"/>
                      </a:lnTo>
                      <a:lnTo>
                        <a:pt x="11" y="30"/>
                      </a:lnTo>
                      <a:lnTo>
                        <a:pt x="3" y="22"/>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8846" name="Freeform 750"/>
                <p:cNvSpPr>
                  <a:spLocks noChangeAspect="1"/>
                </p:cNvSpPr>
                <p:nvPr/>
              </p:nvSpPr>
              <p:spPr bwMode="auto">
                <a:xfrm>
                  <a:off x="1353" y="3089"/>
                  <a:ext cx="34" cy="31"/>
                </a:xfrm>
                <a:custGeom>
                  <a:avLst/>
                  <a:gdLst/>
                  <a:ahLst/>
                  <a:cxnLst>
                    <a:cxn ang="0">
                      <a:pos x="8" y="4"/>
                    </a:cxn>
                    <a:cxn ang="0">
                      <a:pos x="23" y="0"/>
                    </a:cxn>
                    <a:cxn ang="0">
                      <a:pos x="30" y="8"/>
                    </a:cxn>
                    <a:cxn ang="0">
                      <a:pos x="34" y="23"/>
                    </a:cxn>
                    <a:cxn ang="0">
                      <a:pos x="15" y="31"/>
                    </a:cxn>
                    <a:cxn ang="0">
                      <a:pos x="8" y="23"/>
                    </a:cxn>
                    <a:cxn ang="0">
                      <a:pos x="8" y="15"/>
                    </a:cxn>
                    <a:cxn ang="0">
                      <a:pos x="0" y="12"/>
                    </a:cxn>
                    <a:cxn ang="0">
                      <a:pos x="8" y="4"/>
                    </a:cxn>
                  </a:cxnLst>
                  <a:rect l="0" t="0" r="r" b="b"/>
                  <a:pathLst>
                    <a:path w="34" h="31">
                      <a:moveTo>
                        <a:pt x="8" y="4"/>
                      </a:moveTo>
                      <a:lnTo>
                        <a:pt x="23" y="0"/>
                      </a:lnTo>
                      <a:lnTo>
                        <a:pt x="30" y="8"/>
                      </a:lnTo>
                      <a:lnTo>
                        <a:pt x="34" y="23"/>
                      </a:lnTo>
                      <a:lnTo>
                        <a:pt x="15" y="31"/>
                      </a:lnTo>
                      <a:lnTo>
                        <a:pt x="8" y="23"/>
                      </a:lnTo>
                      <a:lnTo>
                        <a:pt x="8"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8847" name="Freeform 751"/>
                <p:cNvSpPr>
                  <a:spLocks noChangeAspect="1"/>
                </p:cNvSpPr>
                <p:nvPr/>
              </p:nvSpPr>
              <p:spPr bwMode="auto">
                <a:xfrm>
                  <a:off x="1331" y="3097"/>
                  <a:ext cx="34" cy="30"/>
                </a:xfrm>
                <a:custGeom>
                  <a:avLst/>
                  <a:gdLst/>
                  <a:ahLst/>
                  <a:cxnLst>
                    <a:cxn ang="0">
                      <a:pos x="7" y="4"/>
                    </a:cxn>
                    <a:cxn ang="0">
                      <a:pos x="19" y="0"/>
                    </a:cxn>
                    <a:cxn ang="0">
                      <a:pos x="30" y="7"/>
                    </a:cxn>
                    <a:cxn ang="0">
                      <a:pos x="34" y="23"/>
                    </a:cxn>
                    <a:cxn ang="0">
                      <a:pos x="11" y="30"/>
                    </a:cxn>
                    <a:cxn ang="0">
                      <a:pos x="3" y="23"/>
                    </a:cxn>
                    <a:cxn ang="0">
                      <a:pos x="3" y="15"/>
                    </a:cxn>
                    <a:cxn ang="0">
                      <a:pos x="0" y="11"/>
                    </a:cxn>
                    <a:cxn ang="0">
                      <a:pos x="7" y="4"/>
                    </a:cxn>
                  </a:cxnLst>
                  <a:rect l="0" t="0" r="r" b="b"/>
                  <a:pathLst>
                    <a:path w="34" h="30">
                      <a:moveTo>
                        <a:pt x="7" y="4"/>
                      </a:moveTo>
                      <a:lnTo>
                        <a:pt x="19" y="0"/>
                      </a:lnTo>
                      <a:lnTo>
                        <a:pt x="30" y="7"/>
                      </a:lnTo>
                      <a:lnTo>
                        <a:pt x="34" y="23"/>
                      </a:lnTo>
                      <a:lnTo>
                        <a:pt x="11" y="30"/>
                      </a:lnTo>
                      <a:lnTo>
                        <a:pt x="3"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8848" name="Freeform 752"/>
                <p:cNvSpPr>
                  <a:spLocks noChangeAspect="1"/>
                </p:cNvSpPr>
                <p:nvPr/>
              </p:nvSpPr>
              <p:spPr bwMode="auto">
                <a:xfrm>
                  <a:off x="1308" y="3104"/>
                  <a:ext cx="30" cy="31"/>
                </a:xfrm>
                <a:custGeom>
                  <a:avLst/>
                  <a:gdLst/>
                  <a:ahLst/>
                  <a:cxnLst>
                    <a:cxn ang="0">
                      <a:pos x="4" y="4"/>
                    </a:cxn>
                    <a:cxn ang="0">
                      <a:pos x="19" y="0"/>
                    </a:cxn>
                    <a:cxn ang="0">
                      <a:pos x="26" y="8"/>
                    </a:cxn>
                    <a:cxn ang="0">
                      <a:pos x="30" y="23"/>
                    </a:cxn>
                    <a:cxn ang="0">
                      <a:pos x="11" y="31"/>
                    </a:cxn>
                    <a:cxn ang="0">
                      <a:pos x="4" y="23"/>
                    </a:cxn>
                    <a:cxn ang="0">
                      <a:pos x="4" y="16"/>
                    </a:cxn>
                    <a:cxn ang="0">
                      <a:pos x="0" y="12"/>
                    </a:cxn>
                    <a:cxn ang="0">
                      <a:pos x="4" y="4"/>
                    </a:cxn>
                  </a:cxnLst>
                  <a:rect l="0" t="0" r="r" b="b"/>
                  <a:pathLst>
                    <a:path w="30" h="31">
                      <a:moveTo>
                        <a:pt x="4" y="4"/>
                      </a:moveTo>
                      <a:lnTo>
                        <a:pt x="19" y="0"/>
                      </a:lnTo>
                      <a:lnTo>
                        <a:pt x="26" y="8"/>
                      </a:lnTo>
                      <a:lnTo>
                        <a:pt x="30" y="23"/>
                      </a:lnTo>
                      <a:lnTo>
                        <a:pt x="11" y="31"/>
                      </a:lnTo>
                      <a:lnTo>
                        <a:pt x="4"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88849" name="Freeform 753"/>
                <p:cNvSpPr>
                  <a:spLocks noChangeAspect="1"/>
                </p:cNvSpPr>
                <p:nvPr/>
              </p:nvSpPr>
              <p:spPr bwMode="auto">
                <a:xfrm>
                  <a:off x="1282" y="3112"/>
                  <a:ext cx="34" cy="30"/>
                </a:xfrm>
                <a:custGeom>
                  <a:avLst/>
                  <a:gdLst/>
                  <a:ahLst/>
                  <a:cxnLst>
                    <a:cxn ang="0">
                      <a:pos x="7" y="4"/>
                    </a:cxn>
                    <a:cxn ang="0">
                      <a:pos x="19" y="0"/>
                    </a:cxn>
                    <a:cxn ang="0">
                      <a:pos x="26" y="8"/>
                    </a:cxn>
                    <a:cxn ang="0">
                      <a:pos x="34" y="23"/>
                    </a:cxn>
                    <a:cxn ang="0">
                      <a:pos x="11" y="30"/>
                    </a:cxn>
                    <a:cxn ang="0">
                      <a:pos x="7" y="23"/>
                    </a:cxn>
                    <a:cxn ang="0">
                      <a:pos x="4" y="19"/>
                    </a:cxn>
                    <a:cxn ang="0">
                      <a:pos x="0" y="11"/>
                    </a:cxn>
                    <a:cxn ang="0">
                      <a:pos x="7" y="4"/>
                    </a:cxn>
                  </a:cxnLst>
                  <a:rect l="0" t="0" r="r" b="b"/>
                  <a:pathLst>
                    <a:path w="34" h="30">
                      <a:moveTo>
                        <a:pt x="7" y="4"/>
                      </a:moveTo>
                      <a:lnTo>
                        <a:pt x="19" y="0"/>
                      </a:lnTo>
                      <a:lnTo>
                        <a:pt x="26" y="8"/>
                      </a:lnTo>
                      <a:lnTo>
                        <a:pt x="34" y="23"/>
                      </a:lnTo>
                      <a:lnTo>
                        <a:pt x="11" y="30"/>
                      </a:lnTo>
                      <a:lnTo>
                        <a:pt x="7"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8850" name="Freeform 754"/>
                <p:cNvSpPr>
                  <a:spLocks noChangeAspect="1"/>
                </p:cNvSpPr>
                <p:nvPr/>
              </p:nvSpPr>
              <p:spPr bwMode="auto">
                <a:xfrm>
                  <a:off x="1259" y="3120"/>
                  <a:ext cx="30" cy="30"/>
                </a:xfrm>
                <a:custGeom>
                  <a:avLst/>
                  <a:gdLst/>
                  <a:ahLst/>
                  <a:cxnLst>
                    <a:cxn ang="0">
                      <a:pos x="8" y="3"/>
                    </a:cxn>
                    <a:cxn ang="0">
                      <a:pos x="19" y="0"/>
                    </a:cxn>
                    <a:cxn ang="0">
                      <a:pos x="27" y="11"/>
                    </a:cxn>
                    <a:cxn ang="0">
                      <a:pos x="30" y="26"/>
                    </a:cxn>
                    <a:cxn ang="0">
                      <a:pos x="11" y="30"/>
                    </a:cxn>
                    <a:cxn ang="0">
                      <a:pos x="4" y="22"/>
                    </a:cxn>
                    <a:cxn ang="0">
                      <a:pos x="4" y="19"/>
                    </a:cxn>
                    <a:cxn ang="0">
                      <a:pos x="0" y="11"/>
                    </a:cxn>
                    <a:cxn ang="0">
                      <a:pos x="8" y="3"/>
                    </a:cxn>
                  </a:cxnLst>
                  <a:rect l="0" t="0" r="r" b="b"/>
                  <a:pathLst>
                    <a:path w="30" h="30">
                      <a:moveTo>
                        <a:pt x="8" y="3"/>
                      </a:moveTo>
                      <a:lnTo>
                        <a:pt x="19" y="0"/>
                      </a:lnTo>
                      <a:lnTo>
                        <a:pt x="27" y="11"/>
                      </a:lnTo>
                      <a:lnTo>
                        <a:pt x="30" y="26"/>
                      </a:lnTo>
                      <a:lnTo>
                        <a:pt x="11" y="30"/>
                      </a:lnTo>
                      <a:lnTo>
                        <a:pt x="4"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88851" name="Freeform 755"/>
                <p:cNvSpPr>
                  <a:spLocks noChangeAspect="1"/>
                </p:cNvSpPr>
                <p:nvPr/>
              </p:nvSpPr>
              <p:spPr bwMode="auto">
                <a:xfrm>
                  <a:off x="1233" y="3127"/>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8852" name="Freeform 756"/>
                <p:cNvSpPr>
                  <a:spLocks noChangeAspect="1"/>
                </p:cNvSpPr>
                <p:nvPr/>
              </p:nvSpPr>
              <p:spPr bwMode="auto">
                <a:xfrm>
                  <a:off x="1210" y="3135"/>
                  <a:ext cx="30" cy="30"/>
                </a:xfrm>
                <a:custGeom>
                  <a:avLst/>
                  <a:gdLst/>
                  <a:ahLst/>
                  <a:cxnLst>
                    <a:cxn ang="0">
                      <a:pos x="8" y="4"/>
                    </a:cxn>
                    <a:cxn ang="0">
                      <a:pos x="19" y="0"/>
                    </a:cxn>
                    <a:cxn ang="0">
                      <a:pos x="27" y="11"/>
                    </a:cxn>
                    <a:cxn ang="0">
                      <a:pos x="30" y="26"/>
                    </a:cxn>
                    <a:cxn ang="0">
                      <a:pos x="12" y="30"/>
                    </a:cxn>
                    <a:cxn ang="0">
                      <a:pos x="4" y="23"/>
                    </a:cxn>
                    <a:cxn ang="0">
                      <a:pos x="4" y="19"/>
                    </a:cxn>
                    <a:cxn ang="0">
                      <a:pos x="0" y="15"/>
                    </a:cxn>
                    <a:cxn ang="0">
                      <a:pos x="8" y="4"/>
                    </a:cxn>
                  </a:cxnLst>
                  <a:rect l="0" t="0" r="r" b="b"/>
                  <a:pathLst>
                    <a:path w="30" h="30">
                      <a:moveTo>
                        <a:pt x="8" y="4"/>
                      </a:moveTo>
                      <a:lnTo>
                        <a:pt x="19" y="0"/>
                      </a:lnTo>
                      <a:lnTo>
                        <a:pt x="27" y="11"/>
                      </a:lnTo>
                      <a:lnTo>
                        <a:pt x="30" y="26"/>
                      </a:lnTo>
                      <a:lnTo>
                        <a:pt x="12" y="30"/>
                      </a:lnTo>
                      <a:lnTo>
                        <a:pt x="4" y="23"/>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8853" name="Freeform 757"/>
                <p:cNvSpPr>
                  <a:spLocks noChangeAspect="1"/>
                </p:cNvSpPr>
                <p:nvPr/>
              </p:nvSpPr>
              <p:spPr bwMode="auto">
                <a:xfrm>
                  <a:off x="1184" y="3142"/>
                  <a:ext cx="34" cy="31"/>
                </a:xfrm>
                <a:custGeom>
                  <a:avLst/>
                  <a:gdLst/>
                  <a:ahLst/>
                  <a:cxnLst>
                    <a:cxn ang="0">
                      <a:pos x="7" y="4"/>
                    </a:cxn>
                    <a:cxn ang="0">
                      <a:pos x="19" y="0"/>
                    </a:cxn>
                    <a:cxn ang="0">
                      <a:pos x="30" y="12"/>
                    </a:cxn>
                    <a:cxn ang="0">
                      <a:pos x="34" y="27"/>
                    </a:cxn>
                    <a:cxn ang="0">
                      <a:pos x="15" y="31"/>
                    </a:cxn>
                    <a:cxn ang="0">
                      <a:pos x="7" y="27"/>
                    </a:cxn>
                    <a:cxn ang="0">
                      <a:pos x="4" y="19"/>
                    </a:cxn>
                    <a:cxn ang="0">
                      <a:pos x="0" y="16"/>
                    </a:cxn>
                    <a:cxn ang="0">
                      <a:pos x="7" y="4"/>
                    </a:cxn>
                  </a:cxnLst>
                  <a:rect l="0" t="0" r="r" b="b"/>
                  <a:pathLst>
                    <a:path w="34" h="31">
                      <a:moveTo>
                        <a:pt x="7" y="4"/>
                      </a:moveTo>
                      <a:lnTo>
                        <a:pt x="19" y="0"/>
                      </a:lnTo>
                      <a:lnTo>
                        <a:pt x="30" y="12"/>
                      </a:lnTo>
                      <a:lnTo>
                        <a:pt x="34" y="27"/>
                      </a:lnTo>
                      <a:lnTo>
                        <a:pt x="15" y="31"/>
                      </a:lnTo>
                      <a:lnTo>
                        <a:pt x="7" y="27"/>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88854" name="Freeform 758"/>
                <p:cNvSpPr>
                  <a:spLocks noChangeAspect="1"/>
                </p:cNvSpPr>
                <p:nvPr/>
              </p:nvSpPr>
              <p:spPr bwMode="auto">
                <a:xfrm>
                  <a:off x="1161" y="3154"/>
                  <a:ext cx="34" cy="26"/>
                </a:xfrm>
                <a:custGeom>
                  <a:avLst/>
                  <a:gdLst/>
                  <a:ahLst/>
                  <a:cxnLst>
                    <a:cxn ang="0">
                      <a:pos x="8" y="0"/>
                    </a:cxn>
                    <a:cxn ang="0">
                      <a:pos x="19" y="0"/>
                    </a:cxn>
                    <a:cxn ang="0">
                      <a:pos x="27" y="7"/>
                    </a:cxn>
                    <a:cxn ang="0">
                      <a:pos x="34" y="23"/>
                    </a:cxn>
                    <a:cxn ang="0">
                      <a:pos x="12" y="26"/>
                    </a:cxn>
                    <a:cxn ang="0">
                      <a:pos x="8" y="23"/>
                    </a:cxn>
                    <a:cxn ang="0">
                      <a:pos x="4" y="15"/>
                    </a:cxn>
                    <a:cxn ang="0">
                      <a:pos x="0" y="11"/>
                    </a:cxn>
                    <a:cxn ang="0">
                      <a:pos x="8" y="0"/>
                    </a:cxn>
                  </a:cxnLst>
                  <a:rect l="0" t="0" r="r" b="b"/>
                  <a:pathLst>
                    <a:path w="34" h="26">
                      <a:moveTo>
                        <a:pt x="8" y="0"/>
                      </a:moveTo>
                      <a:lnTo>
                        <a:pt x="19" y="0"/>
                      </a:lnTo>
                      <a:lnTo>
                        <a:pt x="27" y="7"/>
                      </a:lnTo>
                      <a:lnTo>
                        <a:pt x="34" y="23"/>
                      </a:lnTo>
                      <a:lnTo>
                        <a:pt x="12" y="26"/>
                      </a:lnTo>
                      <a:lnTo>
                        <a:pt x="8" y="23"/>
                      </a:lnTo>
                      <a:lnTo>
                        <a:pt x="4"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88855" name="Freeform 759"/>
                <p:cNvSpPr>
                  <a:spLocks noChangeAspect="1"/>
                </p:cNvSpPr>
                <p:nvPr/>
              </p:nvSpPr>
              <p:spPr bwMode="auto">
                <a:xfrm>
                  <a:off x="1402" y="3074"/>
                  <a:ext cx="34" cy="30"/>
                </a:xfrm>
                <a:custGeom>
                  <a:avLst/>
                  <a:gdLst/>
                  <a:ahLst/>
                  <a:cxnLst>
                    <a:cxn ang="0">
                      <a:pos x="8" y="4"/>
                    </a:cxn>
                    <a:cxn ang="0">
                      <a:pos x="19" y="0"/>
                    </a:cxn>
                    <a:cxn ang="0">
                      <a:pos x="30" y="8"/>
                    </a:cxn>
                    <a:cxn ang="0">
                      <a:pos x="34" y="23"/>
                    </a:cxn>
                    <a:cxn ang="0">
                      <a:pos x="12" y="30"/>
                    </a:cxn>
                    <a:cxn ang="0">
                      <a:pos x="8" y="23"/>
                    </a:cxn>
                    <a:cxn ang="0">
                      <a:pos x="4" y="15"/>
                    </a:cxn>
                    <a:cxn ang="0">
                      <a:pos x="0" y="12"/>
                    </a:cxn>
                    <a:cxn ang="0">
                      <a:pos x="8" y="4"/>
                    </a:cxn>
                  </a:cxnLst>
                  <a:rect l="0" t="0" r="r" b="b"/>
                  <a:pathLst>
                    <a:path w="34" h="30">
                      <a:moveTo>
                        <a:pt x="8" y="4"/>
                      </a:moveTo>
                      <a:lnTo>
                        <a:pt x="19" y="0"/>
                      </a:lnTo>
                      <a:lnTo>
                        <a:pt x="30" y="8"/>
                      </a:lnTo>
                      <a:lnTo>
                        <a:pt x="34" y="23"/>
                      </a:lnTo>
                      <a:lnTo>
                        <a:pt x="12" y="30"/>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8856" name="Freeform 760"/>
                <p:cNvSpPr>
                  <a:spLocks noChangeAspect="1"/>
                </p:cNvSpPr>
                <p:nvPr/>
              </p:nvSpPr>
              <p:spPr bwMode="auto">
                <a:xfrm>
                  <a:off x="1451" y="3055"/>
                  <a:ext cx="45" cy="34"/>
                </a:xfrm>
                <a:custGeom>
                  <a:avLst/>
                  <a:gdLst/>
                  <a:ahLst/>
                  <a:cxnLst>
                    <a:cxn ang="0">
                      <a:pos x="8" y="8"/>
                    </a:cxn>
                    <a:cxn ang="0">
                      <a:pos x="27" y="0"/>
                    </a:cxn>
                    <a:cxn ang="0">
                      <a:pos x="38" y="8"/>
                    </a:cxn>
                    <a:cxn ang="0">
                      <a:pos x="45" y="23"/>
                    </a:cxn>
                    <a:cxn ang="0">
                      <a:pos x="11" y="34"/>
                    </a:cxn>
                    <a:cxn ang="0">
                      <a:pos x="8" y="27"/>
                    </a:cxn>
                    <a:cxn ang="0">
                      <a:pos x="4" y="19"/>
                    </a:cxn>
                    <a:cxn ang="0">
                      <a:pos x="0" y="15"/>
                    </a:cxn>
                    <a:cxn ang="0">
                      <a:pos x="8" y="8"/>
                    </a:cxn>
                  </a:cxnLst>
                  <a:rect l="0" t="0" r="r" b="b"/>
                  <a:pathLst>
                    <a:path w="45" h="34">
                      <a:moveTo>
                        <a:pt x="8" y="8"/>
                      </a:moveTo>
                      <a:lnTo>
                        <a:pt x="27" y="0"/>
                      </a:lnTo>
                      <a:lnTo>
                        <a:pt x="38" y="8"/>
                      </a:lnTo>
                      <a:lnTo>
                        <a:pt x="45" y="23"/>
                      </a:lnTo>
                      <a:lnTo>
                        <a:pt x="11" y="34"/>
                      </a:lnTo>
                      <a:lnTo>
                        <a:pt x="8" y="27"/>
                      </a:lnTo>
                      <a:lnTo>
                        <a:pt x="4" y="19"/>
                      </a:lnTo>
                      <a:lnTo>
                        <a:pt x="0" y="15"/>
                      </a:lnTo>
                      <a:lnTo>
                        <a:pt x="8" y="8"/>
                      </a:lnTo>
                    </a:path>
                  </a:pathLst>
                </a:custGeom>
                <a:noFill/>
                <a:ln w="6350">
                  <a:solidFill>
                    <a:srgbClr val="000000"/>
                  </a:solidFill>
                  <a:prstDash val="solid"/>
                  <a:round/>
                  <a:headEnd/>
                  <a:tailEnd/>
                </a:ln>
              </p:spPr>
              <p:txBody>
                <a:bodyPr/>
                <a:lstStyle/>
                <a:p>
                  <a:endParaRPr lang="en-US"/>
                </a:p>
              </p:txBody>
            </p:sp>
            <p:sp>
              <p:nvSpPr>
                <p:cNvPr id="388857" name="Freeform 761"/>
                <p:cNvSpPr>
                  <a:spLocks noChangeAspect="1" noEditPoints="1"/>
                </p:cNvSpPr>
                <p:nvPr/>
              </p:nvSpPr>
              <p:spPr bwMode="auto">
                <a:xfrm>
                  <a:off x="1169" y="3055"/>
                  <a:ext cx="316" cy="110"/>
                </a:xfrm>
                <a:custGeom>
                  <a:avLst/>
                  <a:gdLst/>
                  <a:ahLst/>
                  <a:cxnLst>
                    <a:cxn ang="0">
                      <a:pos x="275" y="23"/>
                    </a:cxn>
                    <a:cxn ang="0">
                      <a:pos x="275" y="12"/>
                    </a:cxn>
                    <a:cxn ang="0">
                      <a:pos x="263" y="15"/>
                    </a:cxn>
                    <a:cxn ang="0">
                      <a:pos x="248" y="31"/>
                    </a:cxn>
                    <a:cxn ang="0">
                      <a:pos x="252" y="19"/>
                    </a:cxn>
                    <a:cxn ang="0">
                      <a:pos x="241" y="23"/>
                    </a:cxn>
                    <a:cxn ang="0">
                      <a:pos x="226" y="38"/>
                    </a:cxn>
                    <a:cxn ang="0">
                      <a:pos x="229" y="27"/>
                    </a:cxn>
                    <a:cxn ang="0">
                      <a:pos x="218" y="31"/>
                    </a:cxn>
                    <a:cxn ang="0">
                      <a:pos x="203" y="46"/>
                    </a:cxn>
                    <a:cxn ang="0">
                      <a:pos x="203" y="34"/>
                    </a:cxn>
                    <a:cxn ang="0">
                      <a:pos x="192" y="38"/>
                    </a:cxn>
                    <a:cxn ang="0">
                      <a:pos x="177" y="53"/>
                    </a:cxn>
                    <a:cxn ang="0">
                      <a:pos x="181" y="42"/>
                    </a:cxn>
                    <a:cxn ang="0">
                      <a:pos x="169" y="46"/>
                    </a:cxn>
                    <a:cxn ang="0">
                      <a:pos x="154" y="61"/>
                    </a:cxn>
                    <a:cxn ang="0">
                      <a:pos x="154" y="49"/>
                    </a:cxn>
                    <a:cxn ang="0">
                      <a:pos x="143" y="53"/>
                    </a:cxn>
                    <a:cxn ang="0">
                      <a:pos x="128" y="72"/>
                    </a:cxn>
                    <a:cxn ang="0">
                      <a:pos x="132" y="57"/>
                    </a:cxn>
                    <a:cxn ang="0">
                      <a:pos x="120" y="61"/>
                    </a:cxn>
                    <a:cxn ang="0">
                      <a:pos x="105" y="80"/>
                    </a:cxn>
                    <a:cxn ang="0">
                      <a:pos x="109" y="65"/>
                    </a:cxn>
                    <a:cxn ang="0">
                      <a:pos x="98" y="68"/>
                    </a:cxn>
                    <a:cxn ang="0">
                      <a:pos x="83" y="87"/>
                    </a:cxn>
                    <a:cxn ang="0">
                      <a:pos x="83" y="72"/>
                    </a:cxn>
                    <a:cxn ang="0">
                      <a:pos x="71" y="76"/>
                    </a:cxn>
                    <a:cxn ang="0">
                      <a:pos x="56" y="95"/>
                    </a:cxn>
                    <a:cxn ang="0">
                      <a:pos x="60" y="84"/>
                    </a:cxn>
                    <a:cxn ang="0">
                      <a:pos x="49" y="84"/>
                    </a:cxn>
                    <a:cxn ang="0">
                      <a:pos x="30" y="103"/>
                    </a:cxn>
                    <a:cxn ang="0">
                      <a:pos x="34" y="91"/>
                    </a:cxn>
                    <a:cxn ang="0">
                      <a:pos x="22" y="91"/>
                    </a:cxn>
                    <a:cxn ang="0">
                      <a:pos x="7" y="110"/>
                    </a:cxn>
                    <a:cxn ang="0">
                      <a:pos x="11" y="99"/>
                    </a:cxn>
                    <a:cxn ang="0">
                      <a:pos x="0" y="103"/>
                    </a:cxn>
                    <a:cxn ang="0">
                      <a:pos x="297" y="15"/>
                    </a:cxn>
                    <a:cxn ang="0">
                      <a:pos x="309" y="0"/>
                    </a:cxn>
                    <a:cxn ang="0">
                      <a:pos x="290" y="8"/>
                    </a:cxn>
                  </a:cxnLst>
                  <a:rect l="0" t="0" r="r" b="b"/>
                  <a:pathLst>
                    <a:path w="316" h="110">
                      <a:moveTo>
                        <a:pt x="263" y="15"/>
                      </a:moveTo>
                      <a:lnTo>
                        <a:pt x="275" y="23"/>
                      </a:lnTo>
                      <a:lnTo>
                        <a:pt x="286" y="19"/>
                      </a:lnTo>
                      <a:lnTo>
                        <a:pt x="275" y="12"/>
                      </a:lnTo>
                      <a:lnTo>
                        <a:pt x="263" y="15"/>
                      </a:lnTo>
                      <a:lnTo>
                        <a:pt x="263" y="15"/>
                      </a:lnTo>
                      <a:close/>
                      <a:moveTo>
                        <a:pt x="241" y="23"/>
                      </a:moveTo>
                      <a:lnTo>
                        <a:pt x="248" y="31"/>
                      </a:lnTo>
                      <a:lnTo>
                        <a:pt x="260" y="27"/>
                      </a:lnTo>
                      <a:lnTo>
                        <a:pt x="252" y="19"/>
                      </a:lnTo>
                      <a:lnTo>
                        <a:pt x="241" y="23"/>
                      </a:lnTo>
                      <a:lnTo>
                        <a:pt x="241" y="23"/>
                      </a:lnTo>
                      <a:close/>
                      <a:moveTo>
                        <a:pt x="218" y="31"/>
                      </a:moveTo>
                      <a:lnTo>
                        <a:pt x="226" y="38"/>
                      </a:lnTo>
                      <a:lnTo>
                        <a:pt x="237" y="34"/>
                      </a:lnTo>
                      <a:lnTo>
                        <a:pt x="229" y="27"/>
                      </a:lnTo>
                      <a:lnTo>
                        <a:pt x="218" y="31"/>
                      </a:lnTo>
                      <a:lnTo>
                        <a:pt x="218" y="31"/>
                      </a:lnTo>
                      <a:close/>
                      <a:moveTo>
                        <a:pt x="192" y="38"/>
                      </a:moveTo>
                      <a:lnTo>
                        <a:pt x="203" y="46"/>
                      </a:lnTo>
                      <a:lnTo>
                        <a:pt x="214" y="42"/>
                      </a:lnTo>
                      <a:lnTo>
                        <a:pt x="203" y="34"/>
                      </a:lnTo>
                      <a:lnTo>
                        <a:pt x="192" y="38"/>
                      </a:lnTo>
                      <a:lnTo>
                        <a:pt x="192" y="38"/>
                      </a:lnTo>
                      <a:close/>
                      <a:moveTo>
                        <a:pt x="169" y="46"/>
                      </a:moveTo>
                      <a:lnTo>
                        <a:pt x="177" y="53"/>
                      </a:lnTo>
                      <a:lnTo>
                        <a:pt x="188" y="49"/>
                      </a:lnTo>
                      <a:lnTo>
                        <a:pt x="181" y="42"/>
                      </a:lnTo>
                      <a:lnTo>
                        <a:pt x="169" y="46"/>
                      </a:lnTo>
                      <a:lnTo>
                        <a:pt x="169" y="46"/>
                      </a:lnTo>
                      <a:close/>
                      <a:moveTo>
                        <a:pt x="143" y="53"/>
                      </a:moveTo>
                      <a:lnTo>
                        <a:pt x="154" y="61"/>
                      </a:lnTo>
                      <a:lnTo>
                        <a:pt x="165" y="61"/>
                      </a:lnTo>
                      <a:lnTo>
                        <a:pt x="154" y="49"/>
                      </a:lnTo>
                      <a:lnTo>
                        <a:pt x="143" y="53"/>
                      </a:lnTo>
                      <a:lnTo>
                        <a:pt x="143" y="53"/>
                      </a:lnTo>
                      <a:close/>
                      <a:moveTo>
                        <a:pt x="120" y="61"/>
                      </a:moveTo>
                      <a:lnTo>
                        <a:pt x="128" y="72"/>
                      </a:lnTo>
                      <a:lnTo>
                        <a:pt x="139" y="68"/>
                      </a:lnTo>
                      <a:lnTo>
                        <a:pt x="132" y="57"/>
                      </a:lnTo>
                      <a:lnTo>
                        <a:pt x="120" y="61"/>
                      </a:lnTo>
                      <a:lnTo>
                        <a:pt x="120" y="61"/>
                      </a:lnTo>
                      <a:close/>
                      <a:moveTo>
                        <a:pt x="98" y="68"/>
                      </a:moveTo>
                      <a:lnTo>
                        <a:pt x="105" y="80"/>
                      </a:lnTo>
                      <a:lnTo>
                        <a:pt x="117" y="76"/>
                      </a:lnTo>
                      <a:lnTo>
                        <a:pt x="109" y="65"/>
                      </a:lnTo>
                      <a:lnTo>
                        <a:pt x="98" y="68"/>
                      </a:lnTo>
                      <a:lnTo>
                        <a:pt x="98" y="68"/>
                      </a:lnTo>
                      <a:close/>
                      <a:moveTo>
                        <a:pt x="71" y="76"/>
                      </a:moveTo>
                      <a:lnTo>
                        <a:pt x="83" y="87"/>
                      </a:lnTo>
                      <a:lnTo>
                        <a:pt x="94" y="84"/>
                      </a:lnTo>
                      <a:lnTo>
                        <a:pt x="83" y="72"/>
                      </a:lnTo>
                      <a:lnTo>
                        <a:pt x="71" y="76"/>
                      </a:lnTo>
                      <a:lnTo>
                        <a:pt x="71" y="76"/>
                      </a:lnTo>
                      <a:close/>
                      <a:moveTo>
                        <a:pt x="49" y="84"/>
                      </a:moveTo>
                      <a:lnTo>
                        <a:pt x="56" y="95"/>
                      </a:lnTo>
                      <a:lnTo>
                        <a:pt x="68" y="91"/>
                      </a:lnTo>
                      <a:lnTo>
                        <a:pt x="60" y="84"/>
                      </a:lnTo>
                      <a:lnTo>
                        <a:pt x="49" y="84"/>
                      </a:lnTo>
                      <a:lnTo>
                        <a:pt x="49" y="84"/>
                      </a:lnTo>
                      <a:close/>
                      <a:moveTo>
                        <a:pt x="22" y="91"/>
                      </a:moveTo>
                      <a:lnTo>
                        <a:pt x="30" y="103"/>
                      </a:lnTo>
                      <a:lnTo>
                        <a:pt x="45" y="99"/>
                      </a:lnTo>
                      <a:lnTo>
                        <a:pt x="34" y="91"/>
                      </a:lnTo>
                      <a:lnTo>
                        <a:pt x="22" y="91"/>
                      </a:lnTo>
                      <a:lnTo>
                        <a:pt x="22" y="91"/>
                      </a:lnTo>
                      <a:close/>
                      <a:moveTo>
                        <a:pt x="0" y="103"/>
                      </a:moveTo>
                      <a:lnTo>
                        <a:pt x="7" y="110"/>
                      </a:lnTo>
                      <a:lnTo>
                        <a:pt x="19" y="106"/>
                      </a:lnTo>
                      <a:lnTo>
                        <a:pt x="11" y="99"/>
                      </a:lnTo>
                      <a:lnTo>
                        <a:pt x="0" y="103"/>
                      </a:lnTo>
                      <a:lnTo>
                        <a:pt x="0" y="103"/>
                      </a:lnTo>
                      <a:close/>
                      <a:moveTo>
                        <a:pt x="290" y="8"/>
                      </a:moveTo>
                      <a:lnTo>
                        <a:pt x="297" y="15"/>
                      </a:lnTo>
                      <a:lnTo>
                        <a:pt x="316" y="8"/>
                      </a:lnTo>
                      <a:lnTo>
                        <a:pt x="309" y="0"/>
                      </a:lnTo>
                      <a:lnTo>
                        <a:pt x="290" y="8"/>
                      </a:lnTo>
                      <a:lnTo>
                        <a:pt x="290" y="8"/>
                      </a:lnTo>
                      <a:close/>
                    </a:path>
                  </a:pathLst>
                </a:custGeom>
                <a:solidFill>
                  <a:srgbClr val="FCFCD8"/>
                </a:solidFill>
                <a:ln w="9525">
                  <a:noFill/>
                  <a:round/>
                  <a:headEnd/>
                  <a:tailEnd/>
                </a:ln>
              </p:spPr>
              <p:txBody>
                <a:bodyPr/>
                <a:lstStyle/>
                <a:p>
                  <a:endParaRPr lang="en-US"/>
                </a:p>
              </p:txBody>
            </p:sp>
            <p:sp>
              <p:nvSpPr>
                <p:cNvPr id="388858" name="Freeform 762"/>
                <p:cNvSpPr>
                  <a:spLocks noChangeAspect="1" noEditPoints="1"/>
                </p:cNvSpPr>
                <p:nvPr/>
              </p:nvSpPr>
              <p:spPr bwMode="auto">
                <a:xfrm>
                  <a:off x="1161" y="3063"/>
                  <a:ext cx="305" cy="117"/>
                </a:xfrm>
                <a:custGeom>
                  <a:avLst/>
                  <a:gdLst/>
                  <a:ahLst/>
                  <a:cxnLst>
                    <a:cxn ang="0">
                      <a:pos x="268" y="15"/>
                    </a:cxn>
                    <a:cxn ang="0">
                      <a:pos x="275" y="26"/>
                    </a:cxn>
                    <a:cxn ang="0">
                      <a:pos x="283" y="15"/>
                    </a:cxn>
                    <a:cxn ang="0">
                      <a:pos x="275" y="7"/>
                    </a:cxn>
                    <a:cxn ang="0">
                      <a:pos x="256" y="41"/>
                    </a:cxn>
                    <a:cxn ang="0">
                      <a:pos x="245" y="26"/>
                    </a:cxn>
                    <a:cxn ang="0">
                      <a:pos x="249" y="15"/>
                    </a:cxn>
                    <a:cxn ang="0">
                      <a:pos x="256" y="23"/>
                    </a:cxn>
                    <a:cxn ang="0">
                      <a:pos x="230" y="49"/>
                    </a:cxn>
                    <a:cxn ang="0">
                      <a:pos x="222" y="34"/>
                    </a:cxn>
                    <a:cxn ang="0">
                      <a:pos x="226" y="23"/>
                    </a:cxn>
                    <a:cxn ang="0">
                      <a:pos x="234" y="30"/>
                    </a:cxn>
                    <a:cxn ang="0">
                      <a:pos x="207" y="57"/>
                    </a:cxn>
                    <a:cxn ang="0">
                      <a:pos x="200" y="41"/>
                    </a:cxn>
                    <a:cxn ang="0">
                      <a:pos x="200" y="30"/>
                    </a:cxn>
                    <a:cxn ang="0">
                      <a:pos x="211" y="38"/>
                    </a:cxn>
                    <a:cxn ang="0">
                      <a:pos x="185" y="64"/>
                    </a:cxn>
                    <a:cxn ang="0">
                      <a:pos x="173" y="49"/>
                    </a:cxn>
                    <a:cxn ang="0">
                      <a:pos x="177" y="38"/>
                    </a:cxn>
                    <a:cxn ang="0">
                      <a:pos x="185" y="45"/>
                    </a:cxn>
                    <a:cxn ang="0">
                      <a:pos x="158" y="72"/>
                    </a:cxn>
                    <a:cxn ang="0">
                      <a:pos x="151" y="57"/>
                    </a:cxn>
                    <a:cxn ang="0">
                      <a:pos x="155" y="45"/>
                    </a:cxn>
                    <a:cxn ang="0">
                      <a:pos x="162" y="53"/>
                    </a:cxn>
                    <a:cxn ang="0">
                      <a:pos x="136" y="79"/>
                    </a:cxn>
                    <a:cxn ang="0">
                      <a:pos x="125" y="64"/>
                    </a:cxn>
                    <a:cxn ang="0">
                      <a:pos x="128" y="53"/>
                    </a:cxn>
                    <a:cxn ang="0">
                      <a:pos x="140" y="60"/>
                    </a:cxn>
                    <a:cxn ang="0">
                      <a:pos x="109" y="87"/>
                    </a:cxn>
                    <a:cxn ang="0">
                      <a:pos x="102" y="72"/>
                    </a:cxn>
                    <a:cxn ang="0">
                      <a:pos x="106" y="60"/>
                    </a:cxn>
                    <a:cxn ang="0">
                      <a:pos x="113" y="68"/>
                    </a:cxn>
                    <a:cxn ang="0">
                      <a:pos x="87" y="95"/>
                    </a:cxn>
                    <a:cxn ang="0">
                      <a:pos x="79" y="79"/>
                    </a:cxn>
                    <a:cxn ang="0">
                      <a:pos x="79" y="68"/>
                    </a:cxn>
                    <a:cxn ang="0">
                      <a:pos x="91" y="76"/>
                    </a:cxn>
                    <a:cxn ang="0">
                      <a:pos x="61" y="102"/>
                    </a:cxn>
                    <a:cxn ang="0">
                      <a:pos x="53" y="87"/>
                    </a:cxn>
                    <a:cxn ang="0">
                      <a:pos x="57" y="76"/>
                    </a:cxn>
                    <a:cxn ang="0">
                      <a:pos x="64" y="83"/>
                    </a:cxn>
                    <a:cxn ang="0">
                      <a:pos x="38" y="110"/>
                    </a:cxn>
                    <a:cxn ang="0">
                      <a:pos x="30" y="98"/>
                    </a:cxn>
                    <a:cxn ang="0">
                      <a:pos x="30" y="83"/>
                    </a:cxn>
                    <a:cxn ang="0">
                      <a:pos x="42" y="91"/>
                    </a:cxn>
                    <a:cxn ang="0">
                      <a:pos x="15" y="117"/>
                    </a:cxn>
                    <a:cxn ang="0">
                      <a:pos x="4" y="102"/>
                    </a:cxn>
                    <a:cxn ang="0">
                      <a:pos x="8" y="91"/>
                    </a:cxn>
                    <a:cxn ang="0">
                      <a:pos x="15" y="102"/>
                    </a:cxn>
                    <a:cxn ang="0">
                      <a:pos x="301" y="23"/>
                    </a:cxn>
                    <a:cxn ang="0">
                      <a:pos x="294" y="11"/>
                    </a:cxn>
                    <a:cxn ang="0">
                      <a:pos x="298" y="0"/>
                    </a:cxn>
                    <a:cxn ang="0">
                      <a:pos x="305" y="7"/>
                    </a:cxn>
                  </a:cxnLst>
                  <a:rect l="0" t="0" r="r" b="b"/>
                  <a:pathLst>
                    <a:path w="305" h="117">
                      <a:moveTo>
                        <a:pt x="275" y="7"/>
                      </a:moveTo>
                      <a:lnTo>
                        <a:pt x="268" y="15"/>
                      </a:lnTo>
                      <a:lnTo>
                        <a:pt x="271" y="19"/>
                      </a:lnTo>
                      <a:lnTo>
                        <a:pt x="275" y="26"/>
                      </a:lnTo>
                      <a:lnTo>
                        <a:pt x="279" y="30"/>
                      </a:lnTo>
                      <a:lnTo>
                        <a:pt x="283" y="15"/>
                      </a:lnTo>
                      <a:lnTo>
                        <a:pt x="275" y="7"/>
                      </a:lnTo>
                      <a:lnTo>
                        <a:pt x="275" y="7"/>
                      </a:lnTo>
                      <a:close/>
                      <a:moveTo>
                        <a:pt x="256" y="23"/>
                      </a:moveTo>
                      <a:lnTo>
                        <a:pt x="256" y="41"/>
                      </a:lnTo>
                      <a:lnTo>
                        <a:pt x="249" y="34"/>
                      </a:lnTo>
                      <a:lnTo>
                        <a:pt x="245" y="26"/>
                      </a:lnTo>
                      <a:lnTo>
                        <a:pt x="241" y="23"/>
                      </a:lnTo>
                      <a:lnTo>
                        <a:pt x="249" y="15"/>
                      </a:lnTo>
                      <a:lnTo>
                        <a:pt x="256" y="23"/>
                      </a:lnTo>
                      <a:lnTo>
                        <a:pt x="256" y="23"/>
                      </a:lnTo>
                      <a:close/>
                      <a:moveTo>
                        <a:pt x="234" y="30"/>
                      </a:moveTo>
                      <a:lnTo>
                        <a:pt x="230" y="49"/>
                      </a:lnTo>
                      <a:lnTo>
                        <a:pt x="226" y="41"/>
                      </a:lnTo>
                      <a:lnTo>
                        <a:pt x="222" y="34"/>
                      </a:lnTo>
                      <a:lnTo>
                        <a:pt x="219" y="30"/>
                      </a:lnTo>
                      <a:lnTo>
                        <a:pt x="226" y="23"/>
                      </a:lnTo>
                      <a:lnTo>
                        <a:pt x="234" y="30"/>
                      </a:lnTo>
                      <a:lnTo>
                        <a:pt x="234" y="30"/>
                      </a:lnTo>
                      <a:close/>
                      <a:moveTo>
                        <a:pt x="211" y="38"/>
                      </a:moveTo>
                      <a:lnTo>
                        <a:pt x="207" y="57"/>
                      </a:lnTo>
                      <a:lnTo>
                        <a:pt x="200" y="49"/>
                      </a:lnTo>
                      <a:lnTo>
                        <a:pt x="200" y="41"/>
                      </a:lnTo>
                      <a:lnTo>
                        <a:pt x="196" y="38"/>
                      </a:lnTo>
                      <a:lnTo>
                        <a:pt x="200" y="30"/>
                      </a:lnTo>
                      <a:lnTo>
                        <a:pt x="211" y="38"/>
                      </a:lnTo>
                      <a:lnTo>
                        <a:pt x="211" y="38"/>
                      </a:lnTo>
                      <a:close/>
                      <a:moveTo>
                        <a:pt x="185" y="45"/>
                      </a:moveTo>
                      <a:lnTo>
                        <a:pt x="185" y="64"/>
                      </a:lnTo>
                      <a:lnTo>
                        <a:pt x="177" y="57"/>
                      </a:lnTo>
                      <a:lnTo>
                        <a:pt x="173" y="49"/>
                      </a:lnTo>
                      <a:lnTo>
                        <a:pt x="170" y="45"/>
                      </a:lnTo>
                      <a:lnTo>
                        <a:pt x="177" y="38"/>
                      </a:lnTo>
                      <a:lnTo>
                        <a:pt x="185" y="45"/>
                      </a:lnTo>
                      <a:lnTo>
                        <a:pt x="185" y="45"/>
                      </a:lnTo>
                      <a:close/>
                      <a:moveTo>
                        <a:pt x="162" y="53"/>
                      </a:moveTo>
                      <a:lnTo>
                        <a:pt x="158" y="72"/>
                      </a:lnTo>
                      <a:lnTo>
                        <a:pt x="151" y="64"/>
                      </a:lnTo>
                      <a:lnTo>
                        <a:pt x="151" y="57"/>
                      </a:lnTo>
                      <a:lnTo>
                        <a:pt x="147" y="53"/>
                      </a:lnTo>
                      <a:lnTo>
                        <a:pt x="155" y="45"/>
                      </a:lnTo>
                      <a:lnTo>
                        <a:pt x="162" y="53"/>
                      </a:lnTo>
                      <a:lnTo>
                        <a:pt x="162" y="53"/>
                      </a:lnTo>
                      <a:close/>
                      <a:moveTo>
                        <a:pt x="140" y="60"/>
                      </a:moveTo>
                      <a:lnTo>
                        <a:pt x="136" y="79"/>
                      </a:lnTo>
                      <a:lnTo>
                        <a:pt x="128" y="72"/>
                      </a:lnTo>
                      <a:lnTo>
                        <a:pt x="125" y="64"/>
                      </a:lnTo>
                      <a:lnTo>
                        <a:pt x="121" y="60"/>
                      </a:lnTo>
                      <a:lnTo>
                        <a:pt x="128" y="53"/>
                      </a:lnTo>
                      <a:lnTo>
                        <a:pt x="140" y="60"/>
                      </a:lnTo>
                      <a:lnTo>
                        <a:pt x="140" y="60"/>
                      </a:lnTo>
                      <a:close/>
                      <a:moveTo>
                        <a:pt x="113" y="68"/>
                      </a:moveTo>
                      <a:lnTo>
                        <a:pt x="109" y="87"/>
                      </a:lnTo>
                      <a:lnTo>
                        <a:pt x="106" y="79"/>
                      </a:lnTo>
                      <a:lnTo>
                        <a:pt x="102" y="72"/>
                      </a:lnTo>
                      <a:lnTo>
                        <a:pt x="98" y="68"/>
                      </a:lnTo>
                      <a:lnTo>
                        <a:pt x="106" y="60"/>
                      </a:lnTo>
                      <a:lnTo>
                        <a:pt x="113" y="68"/>
                      </a:lnTo>
                      <a:lnTo>
                        <a:pt x="113" y="68"/>
                      </a:lnTo>
                      <a:close/>
                      <a:moveTo>
                        <a:pt x="91" y="76"/>
                      </a:moveTo>
                      <a:lnTo>
                        <a:pt x="87" y="95"/>
                      </a:lnTo>
                      <a:lnTo>
                        <a:pt x="79" y="87"/>
                      </a:lnTo>
                      <a:lnTo>
                        <a:pt x="79" y="79"/>
                      </a:lnTo>
                      <a:lnTo>
                        <a:pt x="76" y="76"/>
                      </a:lnTo>
                      <a:lnTo>
                        <a:pt x="79" y="68"/>
                      </a:lnTo>
                      <a:lnTo>
                        <a:pt x="91" y="76"/>
                      </a:lnTo>
                      <a:lnTo>
                        <a:pt x="91" y="76"/>
                      </a:lnTo>
                      <a:close/>
                      <a:moveTo>
                        <a:pt x="64" y="83"/>
                      </a:moveTo>
                      <a:lnTo>
                        <a:pt x="61" y="102"/>
                      </a:lnTo>
                      <a:lnTo>
                        <a:pt x="57" y="95"/>
                      </a:lnTo>
                      <a:lnTo>
                        <a:pt x="53" y="87"/>
                      </a:lnTo>
                      <a:lnTo>
                        <a:pt x="49" y="87"/>
                      </a:lnTo>
                      <a:lnTo>
                        <a:pt x="57" y="76"/>
                      </a:lnTo>
                      <a:lnTo>
                        <a:pt x="64" y="83"/>
                      </a:lnTo>
                      <a:lnTo>
                        <a:pt x="64" y="83"/>
                      </a:lnTo>
                      <a:close/>
                      <a:moveTo>
                        <a:pt x="42" y="91"/>
                      </a:moveTo>
                      <a:lnTo>
                        <a:pt x="38" y="110"/>
                      </a:lnTo>
                      <a:lnTo>
                        <a:pt x="30" y="102"/>
                      </a:lnTo>
                      <a:lnTo>
                        <a:pt x="30" y="98"/>
                      </a:lnTo>
                      <a:lnTo>
                        <a:pt x="27" y="91"/>
                      </a:lnTo>
                      <a:lnTo>
                        <a:pt x="30" y="83"/>
                      </a:lnTo>
                      <a:lnTo>
                        <a:pt x="42" y="91"/>
                      </a:lnTo>
                      <a:lnTo>
                        <a:pt x="42" y="91"/>
                      </a:lnTo>
                      <a:close/>
                      <a:moveTo>
                        <a:pt x="15" y="102"/>
                      </a:moveTo>
                      <a:lnTo>
                        <a:pt x="15" y="117"/>
                      </a:lnTo>
                      <a:lnTo>
                        <a:pt x="8" y="110"/>
                      </a:lnTo>
                      <a:lnTo>
                        <a:pt x="4" y="102"/>
                      </a:lnTo>
                      <a:lnTo>
                        <a:pt x="0" y="102"/>
                      </a:lnTo>
                      <a:lnTo>
                        <a:pt x="8" y="91"/>
                      </a:lnTo>
                      <a:lnTo>
                        <a:pt x="15" y="102"/>
                      </a:lnTo>
                      <a:lnTo>
                        <a:pt x="15" y="102"/>
                      </a:lnTo>
                      <a:close/>
                      <a:moveTo>
                        <a:pt x="305" y="7"/>
                      </a:moveTo>
                      <a:lnTo>
                        <a:pt x="301" y="23"/>
                      </a:lnTo>
                      <a:lnTo>
                        <a:pt x="298" y="19"/>
                      </a:lnTo>
                      <a:lnTo>
                        <a:pt x="294" y="11"/>
                      </a:lnTo>
                      <a:lnTo>
                        <a:pt x="290" y="7"/>
                      </a:lnTo>
                      <a:lnTo>
                        <a:pt x="298" y="0"/>
                      </a:lnTo>
                      <a:lnTo>
                        <a:pt x="305" y="7"/>
                      </a:lnTo>
                      <a:lnTo>
                        <a:pt x="305" y="7"/>
                      </a:lnTo>
                      <a:close/>
                    </a:path>
                  </a:pathLst>
                </a:custGeom>
                <a:solidFill>
                  <a:srgbClr val="E2E2BF"/>
                </a:solidFill>
                <a:ln w="9525">
                  <a:noFill/>
                  <a:round/>
                  <a:headEnd/>
                  <a:tailEnd/>
                </a:ln>
              </p:spPr>
              <p:txBody>
                <a:bodyPr/>
                <a:lstStyle/>
                <a:p>
                  <a:endParaRPr lang="en-US"/>
                </a:p>
              </p:txBody>
            </p:sp>
            <p:sp>
              <p:nvSpPr>
                <p:cNvPr id="388859" name="Freeform 763"/>
                <p:cNvSpPr>
                  <a:spLocks noChangeAspect="1"/>
                </p:cNvSpPr>
                <p:nvPr/>
              </p:nvSpPr>
              <p:spPr bwMode="auto">
                <a:xfrm>
                  <a:off x="1120" y="3158"/>
                  <a:ext cx="49" cy="38"/>
                </a:xfrm>
                <a:custGeom>
                  <a:avLst/>
                  <a:gdLst/>
                  <a:ahLst/>
                  <a:cxnLst>
                    <a:cxn ang="0">
                      <a:pos x="0" y="22"/>
                    </a:cxn>
                    <a:cxn ang="0">
                      <a:pos x="7" y="11"/>
                    </a:cxn>
                    <a:cxn ang="0">
                      <a:pos x="38" y="0"/>
                    </a:cxn>
                    <a:cxn ang="0">
                      <a:pos x="45" y="11"/>
                    </a:cxn>
                    <a:cxn ang="0">
                      <a:pos x="49" y="26"/>
                    </a:cxn>
                    <a:cxn ang="0">
                      <a:pos x="15" y="38"/>
                    </a:cxn>
                    <a:cxn ang="0">
                      <a:pos x="0" y="22"/>
                    </a:cxn>
                  </a:cxnLst>
                  <a:rect l="0" t="0" r="r" b="b"/>
                  <a:pathLst>
                    <a:path w="49" h="38">
                      <a:moveTo>
                        <a:pt x="0" y="22"/>
                      </a:moveTo>
                      <a:lnTo>
                        <a:pt x="7" y="11"/>
                      </a:lnTo>
                      <a:lnTo>
                        <a:pt x="38" y="0"/>
                      </a:lnTo>
                      <a:lnTo>
                        <a:pt x="45" y="11"/>
                      </a:lnTo>
                      <a:lnTo>
                        <a:pt x="49" y="26"/>
                      </a:lnTo>
                      <a:lnTo>
                        <a:pt x="15" y="38"/>
                      </a:lnTo>
                      <a:lnTo>
                        <a:pt x="0" y="22"/>
                      </a:lnTo>
                      <a:close/>
                    </a:path>
                  </a:pathLst>
                </a:custGeom>
                <a:solidFill>
                  <a:srgbClr val="BFBFBF"/>
                </a:solidFill>
                <a:ln w="9525">
                  <a:noFill/>
                  <a:round/>
                  <a:headEnd/>
                  <a:tailEnd/>
                </a:ln>
              </p:spPr>
              <p:txBody>
                <a:bodyPr/>
                <a:lstStyle/>
                <a:p>
                  <a:endParaRPr lang="en-US"/>
                </a:p>
              </p:txBody>
            </p:sp>
            <p:sp>
              <p:nvSpPr>
                <p:cNvPr id="388860" name="Freeform 764"/>
                <p:cNvSpPr>
                  <a:spLocks noChangeAspect="1"/>
                </p:cNvSpPr>
                <p:nvPr/>
              </p:nvSpPr>
              <p:spPr bwMode="auto">
                <a:xfrm>
                  <a:off x="1120" y="3169"/>
                  <a:ext cx="7" cy="11"/>
                </a:xfrm>
                <a:custGeom>
                  <a:avLst/>
                  <a:gdLst/>
                  <a:ahLst/>
                  <a:cxnLst>
                    <a:cxn ang="0">
                      <a:pos x="7" y="0"/>
                    </a:cxn>
                    <a:cxn ang="0">
                      <a:pos x="7" y="0"/>
                    </a:cxn>
                    <a:cxn ang="0">
                      <a:pos x="0" y="11"/>
                    </a:cxn>
                    <a:cxn ang="0">
                      <a:pos x="0" y="11"/>
                    </a:cxn>
                    <a:cxn ang="0">
                      <a:pos x="7" y="0"/>
                    </a:cxn>
                    <a:cxn ang="0">
                      <a:pos x="7" y="0"/>
                    </a:cxn>
                    <a:cxn ang="0">
                      <a:pos x="7" y="0"/>
                    </a:cxn>
                    <a:cxn ang="0">
                      <a:pos x="7" y="0"/>
                    </a:cxn>
                    <a:cxn ang="0">
                      <a:pos x="7" y="0"/>
                    </a:cxn>
                    <a:cxn ang="0">
                      <a:pos x="7" y="0"/>
                    </a:cxn>
                    <a:cxn ang="0">
                      <a:pos x="7" y="0"/>
                    </a:cxn>
                    <a:cxn ang="0">
                      <a:pos x="7" y="0"/>
                    </a:cxn>
                  </a:cxnLst>
                  <a:rect l="0" t="0" r="r" b="b"/>
                  <a:pathLst>
                    <a:path w="7" h="11">
                      <a:moveTo>
                        <a:pt x="7" y="0"/>
                      </a:moveTo>
                      <a:lnTo>
                        <a:pt x="7" y="0"/>
                      </a:lnTo>
                      <a:lnTo>
                        <a:pt x="0" y="11"/>
                      </a:lnTo>
                      <a:lnTo>
                        <a:pt x="0" y="11"/>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8861" name="Freeform 765"/>
                <p:cNvSpPr>
                  <a:spLocks noChangeAspect="1"/>
                </p:cNvSpPr>
                <p:nvPr/>
              </p:nvSpPr>
              <p:spPr bwMode="auto">
                <a:xfrm>
                  <a:off x="1127" y="3158"/>
                  <a:ext cx="31" cy="11"/>
                </a:xfrm>
                <a:custGeom>
                  <a:avLst/>
                  <a:gdLst/>
                  <a:ahLst/>
                  <a:cxnLst>
                    <a:cxn ang="0">
                      <a:pos x="31" y="0"/>
                    </a:cxn>
                    <a:cxn ang="0">
                      <a:pos x="27" y="0"/>
                    </a:cxn>
                    <a:cxn ang="0">
                      <a:pos x="0" y="7"/>
                    </a:cxn>
                    <a:cxn ang="0">
                      <a:pos x="0" y="11"/>
                    </a:cxn>
                    <a:cxn ang="0">
                      <a:pos x="27" y="3"/>
                    </a:cxn>
                    <a:cxn ang="0">
                      <a:pos x="27" y="0"/>
                    </a:cxn>
                    <a:cxn ang="0">
                      <a:pos x="27" y="3"/>
                    </a:cxn>
                    <a:cxn ang="0">
                      <a:pos x="31" y="0"/>
                    </a:cxn>
                    <a:cxn ang="0">
                      <a:pos x="31" y="0"/>
                    </a:cxn>
                    <a:cxn ang="0">
                      <a:pos x="31" y="0"/>
                    </a:cxn>
                    <a:cxn ang="0">
                      <a:pos x="27" y="0"/>
                    </a:cxn>
                    <a:cxn ang="0">
                      <a:pos x="31" y="0"/>
                    </a:cxn>
                  </a:cxnLst>
                  <a:rect l="0" t="0" r="r" b="b"/>
                  <a:pathLst>
                    <a:path w="31" h="11">
                      <a:moveTo>
                        <a:pt x="31" y="0"/>
                      </a:moveTo>
                      <a:lnTo>
                        <a:pt x="27" y="0"/>
                      </a:lnTo>
                      <a:lnTo>
                        <a:pt x="0" y="7"/>
                      </a:lnTo>
                      <a:lnTo>
                        <a:pt x="0" y="11"/>
                      </a:lnTo>
                      <a:lnTo>
                        <a:pt x="27" y="3"/>
                      </a:lnTo>
                      <a:lnTo>
                        <a:pt x="27" y="0"/>
                      </a:lnTo>
                      <a:lnTo>
                        <a:pt x="27" y="3"/>
                      </a:lnTo>
                      <a:lnTo>
                        <a:pt x="31" y="0"/>
                      </a:lnTo>
                      <a:lnTo>
                        <a:pt x="31" y="0"/>
                      </a:lnTo>
                      <a:lnTo>
                        <a:pt x="31" y="0"/>
                      </a:lnTo>
                      <a:lnTo>
                        <a:pt x="27" y="0"/>
                      </a:lnTo>
                      <a:lnTo>
                        <a:pt x="31" y="0"/>
                      </a:lnTo>
                      <a:close/>
                    </a:path>
                  </a:pathLst>
                </a:custGeom>
                <a:solidFill>
                  <a:srgbClr val="000000"/>
                </a:solidFill>
                <a:ln w="9525">
                  <a:noFill/>
                  <a:round/>
                  <a:headEnd/>
                  <a:tailEnd/>
                </a:ln>
              </p:spPr>
              <p:txBody>
                <a:bodyPr/>
                <a:lstStyle/>
                <a:p>
                  <a:endParaRPr lang="en-US"/>
                </a:p>
              </p:txBody>
            </p:sp>
            <p:sp>
              <p:nvSpPr>
                <p:cNvPr id="388862" name="Freeform 766"/>
                <p:cNvSpPr>
                  <a:spLocks noChangeAspect="1"/>
                </p:cNvSpPr>
                <p:nvPr/>
              </p:nvSpPr>
              <p:spPr bwMode="auto">
                <a:xfrm>
                  <a:off x="1158" y="3158"/>
                  <a:ext cx="7" cy="11"/>
                </a:xfrm>
                <a:custGeom>
                  <a:avLst/>
                  <a:gdLst/>
                  <a:ahLst/>
                  <a:cxnLst>
                    <a:cxn ang="0">
                      <a:pos x="7" y="11"/>
                    </a:cxn>
                    <a:cxn ang="0">
                      <a:pos x="7" y="11"/>
                    </a:cxn>
                    <a:cxn ang="0">
                      <a:pos x="0" y="0"/>
                    </a:cxn>
                    <a:cxn ang="0">
                      <a:pos x="0" y="0"/>
                    </a:cxn>
                    <a:cxn ang="0">
                      <a:pos x="7" y="11"/>
                    </a:cxn>
                    <a:cxn ang="0">
                      <a:pos x="7" y="11"/>
                    </a:cxn>
                    <a:cxn ang="0">
                      <a:pos x="7" y="11"/>
                    </a:cxn>
                    <a:cxn ang="0">
                      <a:pos x="7" y="11"/>
                    </a:cxn>
                    <a:cxn ang="0">
                      <a:pos x="7" y="11"/>
                    </a:cxn>
                    <a:cxn ang="0">
                      <a:pos x="7" y="11"/>
                    </a:cxn>
                    <a:cxn ang="0">
                      <a:pos x="7" y="11"/>
                    </a:cxn>
                    <a:cxn ang="0">
                      <a:pos x="7" y="11"/>
                    </a:cxn>
                  </a:cxnLst>
                  <a:rect l="0" t="0" r="r" b="b"/>
                  <a:pathLst>
                    <a:path w="7" h="11">
                      <a:moveTo>
                        <a:pt x="7" y="11"/>
                      </a:moveTo>
                      <a:lnTo>
                        <a:pt x="7" y="11"/>
                      </a:lnTo>
                      <a:lnTo>
                        <a:pt x="0" y="0"/>
                      </a:lnTo>
                      <a:lnTo>
                        <a:pt x="0" y="0"/>
                      </a:lnTo>
                      <a:lnTo>
                        <a:pt x="7" y="11"/>
                      </a:lnTo>
                      <a:lnTo>
                        <a:pt x="7" y="11"/>
                      </a:lnTo>
                      <a:lnTo>
                        <a:pt x="7" y="11"/>
                      </a:lnTo>
                      <a:lnTo>
                        <a:pt x="7" y="11"/>
                      </a:lnTo>
                      <a:lnTo>
                        <a:pt x="7" y="11"/>
                      </a:lnTo>
                      <a:lnTo>
                        <a:pt x="7" y="11"/>
                      </a:lnTo>
                      <a:lnTo>
                        <a:pt x="7" y="11"/>
                      </a:lnTo>
                      <a:lnTo>
                        <a:pt x="7" y="11"/>
                      </a:lnTo>
                      <a:close/>
                    </a:path>
                  </a:pathLst>
                </a:custGeom>
                <a:solidFill>
                  <a:srgbClr val="000000"/>
                </a:solidFill>
                <a:ln w="9525">
                  <a:noFill/>
                  <a:round/>
                  <a:headEnd/>
                  <a:tailEnd/>
                </a:ln>
              </p:spPr>
              <p:txBody>
                <a:bodyPr/>
                <a:lstStyle/>
                <a:p>
                  <a:endParaRPr lang="en-US"/>
                </a:p>
              </p:txBody>
            </p:sp>
            <p:sp>
              <p:nvSpPr>
                <p:cNvPr id="388863" name="Freeform 767"/>
                <p:cNvSpPr>
                  <a:spLocks noChangeAspect="1"/>
                </p:cNvSpPr>
                <p:nvPr/>
              </p:nvSpPr>
              <p:spPr bwMode="auto">
                <a:xfrm>
                  <a:off x="1165" y="3169"/>
                  <a:ext cx="4" cy="15"/>
                </a:xfrm>
                <a:custGeom>
                  <a:avLst/>
                  <a:gdLst/>
                  <a:ahLst/>
                  <a:cxnLst>
                    <a:cxn ang="0">
                      <a:pos x="4" y="15"/>
                    </a:cxn>
                    <a:cxn ang="0">
                      <a:pos x="4" y="15"/>
                    </a:cxn>
                    <a:cxn ang="0">
                      <a:pos x="0" y="0"/>
                    </a:cxn>
                    <a:cxn ang="0">
                      <a:pos x="0" y="0"/>
                    </a:cxn>
                    <a:cxn ang="0">
                      <a:pos x="4" y="15"/>
                    </a:cxn>
                    <a:cxn ang="0">
                      <a:pos x="4" y="15"/>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5"/>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88864" name="Freeform 768"/>
                <p:cNvSpPr>
                  <a:spLocks noChangeAspect="1"/>
                </p:cNvSpPr>
                <p:nvPr/>
              </p:nvSpPr>
              <p:spPr bwMode="auto">
                <a:xfrm>
                  <a:off x="1135" y="3180"/>
                  <a:ext cx="34" cy="16"/>
                </a:xfrm>
                <a:custGeom>
                  <a:avLst/>
                  <a:gdLst/>
                  <a:ahLst/>
                  <a:cxnLst>
                    <a:cxn ang="0">
                      <a:pos x="0" y="16"/>
                    </a:cxn>
                    <a:cxn ang="0">
                      <a:pos x="0" y="16"/>
                    </a:cxn>
                    <a:cxn ang="0">
                      <a:pos x="34" y="4"/>
                    </a:cxn>
                    <a:cxn ang="0">
                      <a:pos x="34" y="0"/>
                    </a:cxn>
                    <a:cxn ang="0">
                      <a:pos x="0" y="16"/>
                    </a:cxn>
                    <a:cxn ang="0">
                      <a:pos x="0" y="16"/>
                    </a:cxn>
                    <a:cxn ang="0">
                      <a:pos x="0" y="16"/>
                    </a:cxn>
                    <a:cxn ang="0">
                      <a:pos x="0" y="16"/>
                    </a:cxn>
                    <a:cxn ang="0">
                      <a:pos x="0" y="16"/>
                    </a:cxn>
                    <a:cxn ang="0">
                      <a:pos x="0" y="16"/>
                    </a:cxn>
                    <a:cxn ang="0">
                      <a:pos x="0" y="16"/>
                    </a:cxn>
                    <a:cxn ang="0">
                      <a:pos x="0" y="16"/>
                    </a:cxn>
                  </a:cxnLst>
                  <a:rect l="0" t="0" r="r" b="b"/>
                  <a:pathLst>
                    <a:path w="34" h="16">
                      <a:moveTo>
                        <a:pt x="0" y="16"/>
                      </a:moveTo>
                      <a:lnTo>
                        <a:pt x="0" y="16"/>
                      </a:lnTo>
                      <a:lnTo>
                        <a:pt x="34" y="4"/>
                      </a:lnTo>
                      <a:lnTo>
                        <a:pt x="34"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88865" name="Freeform 769"/>
                <p:cNvSpPr>
                  <a:spLocks noChangeAspect="1"/>
                </p:cNvSpPr>
                <p:nvPr/>
              </p:nvSpPr>
              <p:spPr bwMode="auto">
                <a:xfrm>
                  <a:off x="1120" y="3180"/>
                  <a:ext cx="15" cy="16"/>
                </a:xfrm>
                <a:custGeom>
                  <a:avLst/>
                  <a:gdLst/>
                  <a:ahLst/>
                  <a:cxnLst>
                    <a:cxn ang="0">
                      <a:pos x="0" y="0"/>
                    </a:cxn>
                    <a:cxn ang="0">
                      <a:pos x="0" y="0"/>
                    </a:cxn>
                    <a:cxn ang="0">
                      <a:pos x="11" y="16"/>
                    </a:cxn>
                    <a:cxn ang="0">
                      <a:pos x="15" y="16"/>
                    </a:cxn>
                    <a:cxn ang="0">
                      <a:pos x="0" y="0"/>
                    </a:cxn>
                    <a:cxn ang="0">
                      <a:pos x="0" y="0"/>
                    </a:cxn>
                    <a:cxn ang="0">
                      <a:pos x="0" y="0"/>
                    </a:cxn>
                    <a:cxn ang="0">
                      <a:pos x="0" y="0"/>
                    </a:cxn>
                    <a:cxn ang="0">
                      <a:pos x="0" y="0"/>
                    </a:cxn>
                    <a:cxn ang="0">
                      <a:pos x="0" y="0"/>
                    </a:cxn>
                    <a:cxn ang="0">
                      <a:pos x="0" y="0"/>
                    </a:cxn>
                    <a:cxn ang="0">
                      <a:pos x="0" y="0"/>
                    </a:cxn>
                  </a:cxnLst>
                  <a:rect l="0" t="0" r="r" b="b"/>
                  <a:pathLst>
                    <a:path w="15" h="16">
                      <a:moveTo>
                        <a:pt x="0" y="0"/>
                      </a:moveTo>
                      <a:lnTo>
                        <a:pt x="0" y="0"/>
                      </a:lnTo>
                      <a:lnTo>
                        <a:pt x="11" y="16"/>
                      </a:lnTo>
                      <a:lnTo>
                        <a:pt x="15"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866" name="Freeform 770"/>
                <p:cNvSpPr>
                  <a:spLocks noChangeAspect="1"/>
                </p:cNvSpPr>
                <p:nvPr/>
              </p:nvSpPr>
              <p:spPr bwMode="auto">
                <a:xfrm>
                  <a:off x="1127" y="3161"/>
                  <a:ext cx="38" cy="16"/>
                </a:xfrm>
                <a:custGeom>
                  <a:avLst/>
                  <a:gdLst/>
                  <a:ahLst/>
                  <a:cxnLst>
                    <a:cxn ang="0">
                      <a:pos x="0" y="8"/>
                    </a:cxn>
                    <a:cxn ang="0">
                      <a:pos x="12" y="16"/>
                    </a:cxn>
                    <a:cxn ang="0">
                      <a:pos x="38" y="8"/>
                    </a:cxn>
                    <a:cxn ang="0">
                      <a:pos x="27" y="0"/>
                    </a:cxn>
                    <a:cxn ang="0">
                      <a:pos x="0" y="8"/>
                    </a:cxn>
                  </a:cxnLst>
                  <a:rect l="0" t="0" r="r" b="b"/>
                  <a:pathLst>
                    <a:path w="38" h="16">
                      <a:moveTo>
                        <a:pt x="0" y="8"/>
                      </a:moveTo>
                      <a:lnTo>
                        <a:pt x="12" y="16"/>
                      </a:lnTo>
                      <a:lnTo>
                        <a:pt x="38" y="8"/>
                      </a:lnTo>
                      <a:lnTo>
                        <a:pt x="27" y="0"/>
                      </a:lnTo>
                      <a:lnTo>
                        <a:pt x="0" y="8"/>
                      </a:lnTo>
                      <a:close/>
                    </a:path>
                  </a:pathLst>
                </a:custGeom>
                <a:solidFill>
                  <a:srgbClr val="E5E5E5"/>
                </a:solidFill>
                <a:ln w="9525">
                  <a:noFill/>
                  <a:round/>
                  <a:headEnd/>
                  <a:tailEnd/>
                </a:ln>
              </p:spPr>
              <p:txBody>
                <a:bodyPr/>
                <a:lstStyle/>
                <a:p>
                  <a:endParaRPr lang="en-US"/>
                </a:p>
              </p:txBody>
            </p:sp>
            <p:sp>
              <p:nvSpPr>
                <p:cNvPr id="388867" name="Freeform 771"/>
                <p:cNvSpPr>
                  <a:spLocks noChangeAspect="1"/>
                </p:cNvSpPr>
                <p:nvPr/>
              </p:nvSpPr>
              <p:spPr bwMode="auto">
                <a:xfrm>
                  <a:off x="1120" y="3169"/>
                  <a:ext cx="19" cy="27"/>
                </a:xfrm>
                <a:custGeom>
                  <a:avLst/>
                  <a:gdLst/>
                  <a:ahLst/>
                  <a:cxnLst>
                    <a:cxn ang="0">
                      <a:pos x="0" y="11"/>
                    </a:cxn>
                    <a:cxn ang="0">
                      <a:pos x="7" y="0"/>
                    </a:cxn>
                    <a:cxn ang="0">
                      <a:pos x="19" y="8"/>
                    </a:cxn>
                    <a:cxn ang="0">
                      <a:pos x="15" y="27"/>
                    </a:cxn>
                    <a:cxn ang="0">
                      <a:pos x="0" y="11"/>
                    </a:cxn>
                  </a:cxnLst>
                  <a:rect l="0" t="0" r="r" b="b"/>
                  <a:pathLst>
                    <a:path w="19" h="27">
                      <a:moveTo>
                        <a:pt x="0" y="11"/>
                      </a:moveTo>
                      <a:lnTo>
                        <a:pt x="7" y="0"/>
                      </a:lnTo>
                      <a:lnTo>
                        <a:pt x="19" y="8"/>
                      </a:lnTo>
                      <a:lnTo>
                        <a:pt x="15" y="27"/>
                      </a:lnTo>
                      <a:lnTo>
                        <a:pt x="0" y="11"/>
                      </a:lnTo>
                      <a:close/>
                    </a:path>
                  </a:pathLst>
                </a:custGeom>
                <a:solidFill>
                  <a:srgbClr val="606060"/>
                </a:solidFill>
                <a:ln w="9525">
                  <a:noFill/>
                  <a:round/>
                  <a:headEnd/>
                  <a:tailEnd/>
                </a:ln>
              </p:spPr>
              <p:txBody>
                <a:bodyPr/>
                <a:lstStyle/>
                <a:p>
                  <a:endParaRPr lang="en-US"/>
                </a:p>
              </p:txBody>
            </p:sp>
            <p:sp>
              <p:nvSpPr>
                <p:cNvPr id="388868" name="Freeform 772"/>
                <p:cNvSpPr>
                  <a:spLocks noChangeAspect="1" noEditPoints="1"/>
                </p:cNvSpPr>
                <p:nvPr/>
              </p:nvSpPr>
              <p:spPr bwMode="auto">
                <a:xfrm>
                  <a:off x="1184" y="3089"/>
                  <a:ext cx="275" cy="110"/>
                </a:xfrm>
                <a:custGeom>
                  <a:avLst/>
                  <a:gdLst/>
                  <a:ahLst/>
                  <a:cxnLst>
                    <a:cxn ang="0">
                      <a:pos x="260" y="0"/>
                    </a:cxn>
                    <a:cxn ang="0">
                      <a:pos x="275" y="27"/>
                    </a:cxn>
                    <a:cxn ang="0">
                      <a:pos x="248" y="23"/>
                    </a:cxn>
                    <a:cxn ang="0">
                      <a:pos x="241" y="15"/>
                    </a:cxn>
                    <a:cxn ang="0">
                      <a:pos x="248" y="4"/>
                    </a:cxn>
                    <a:cxn ang="0">
                      <a:pos x="237" y="8"/>
                    </a:cxn>
                    <a:cxn ang="0">
                      <a:pos x="252" y="34"/>
                    </a:cxn>
                    <a:cxn ang="0">
                      <a:pos x="226" y="34"/>
                    </a:cxn>
                    <a:cxn ang="0">
                      <a:pos x="218" y="23"/>
                    </a:cxn>
                    <a:cxn ang="0">
                      <a:pos x="226" y="12"/>
                    </a:cxn>
                    <a:cxn ang="0">
                      <a:pos x="211" y="15"/>
                    </a:cxn>
                    <a:cxn ang="0">
                      <a:pos x="226" y="42"/>
                    </a:cxn>
                    <a:cxn ang="0">
                      <a:pos x="199" y="38"/>
                    </a:cxn>
                    <a:cxn ang="0">
                      <a:pos x="192" y="31"/>
                    </a:cxn>
                    <a:cxn ang="0">
                      <a:pos x="199" y="19"/>
                    </a:cxn>
                    <a:cxn ang="0">
                      <a:pos x="188" y="23"/>
                    </a:cxn>
                    <a:cxn ang="0">
                      <a:pos x="203" y="50"/>
                    </a:cxn>
                    <a:cxn ang="0">
                      <a:pos x="177" y="50"/>
                    </a:cxn>
                    <a:cxn ang="0">
                      <a:pos x="169" y="38"/>
                    </a:cxn>
                    <a:cxn ang="0">
                      <a:pos x="177" y="27"/>
                    </a:cxn>
                    <a:cxn ang="0">
                      <a:pos x="162" y="31"/>
                    </a:cxn>
                    <a:cxn ang="0">
                      <a:pos x="177" y="57"/>
                    </a:cxn>
                    <a:cxn ang="0">
                      <a:pos x="150" y="57"/>
                    </a:cxn>
                    <a:cxn ang="0">
                      <a:pos x="143" y="46"/>
                    </a:cxn>
                    <a:cxn ang="0">
                      <a:pos x="150" y="34"/>
                    </a:cxn>
                    <a:cxn ang="0">
                      <a:pos x="139" y="42"/>
                    </a:cxn>
                    <a:cxn ang="0">
                      <a:pos x="154" y="65"/>
                    </a:cxn>
                    <a:cxn ang="0">
                      <a:pos x="128" y="65"/>
                    </a:cxn>
                    <a:cxn ang="0">
                      <a:pos x="120" y="53"/>
                    </a:cxn>
                    <a:cxn ang="0">
                      <a:pos x="128" y="42"/>
                    </a:cxn>
                    <a:cxn ang="0">
                      <a:pos x="117" y="50"/>
                    </a:cxn>
                    <a:cxn ang="0">
                      <a:pos x="128" y="72"/>
                    </a:cxn>
                    <a:cxn ang="0">
                      <a:pos x="102" y="69"/>
                    </a:cxn>
                    <a:cxn ang="0">
                      <a:pos x="98" y="61"/>
                    </a:cxn>
                    <a:cxn ang="0">
                      <a:pos x="105" y="50"/>
                    </a:cxn>
                    <a:cxn ang="0">
                      <a:pos x="90" y="57"/>
                    </a:cxn>
                    <a:cxn ang="0">
                      <a:pos x="105" y="80"/>
                    </a:cxn>
                    <a:cxn ang="0">
                      <a:pos x="79" y="80"/>
                    </a:cxn>
                    <a:cxn ang="0">
                      <a:pos x="71" y="69"/>
                    </a:cxn>
                    <a:cxn ang="0">
                      <a:pos x="79" y="61"/>
                    </a:cxn>
                    <a:cxn ang="0">
                      <a:pos x="64" y="65"/>
                    </a:cxn>
                    <a:cxn ang="0">
                      <a:pos x="79" y="88"/>
                    </a:cxn>
                    <a:cxn ang="0">
                      <a:pos x="53" y="88"/>
                    </a:cxn>
                    <a:cxn ang="0">
                      <a:pos x="45" y="76"/>
                    </a:cxn>
                    <a:cxn ang="0">
                      <a:pos x="53" y="69"/>
                    </a:cxn>
                    <a:cxn ang="0">
                      <a:pos x="41" y="72"/>
                    </a:cxn>
                    <a:cxn ang="0">
                      <a:pos x="56" y="95"/>
                    </a:cxn>
                    <a:cxn ang="0">
                      <a:pos x="30" y="95"/>
                    </a:cxn>
                    <a:cxn ang="0">
                      <a:pos x="23" y="84"/>
                    </a:cxn>
                    <a:cxn ang="0">
                      <a:pos x="30" y="76"/>
                    </a:cxn>
                    <a:cxn ang="0">
                      <a:pos x="19" y="80"/>
                    </a:cxn>
                    <a:cxn ang="0">
                      <a:pos x="34" y="103"/>
                    </a:cxn>
                    <a:cxn ang="0">
                      <a:pos x="4" y="103"/>
                    </a:cxn>
                    <a:cxn ang="0">
                      <a:pos x="0" y="91"/>
                    </a:cxn>
                    <a:cxn ang="0">
                      <a:pos x="7" y="84"/>
                    </a:cxn>
                  </a:cxnLst>
                  <a:rect l="0" t="0" r="r" b="b"/>
                  <a:pathLst>
                    <a:path w="275" h="110">
                      <a:moveTo>
                        <a:pt x="248" y="4"/>
                      </a:moveTo>
                      <a:lnTo>
                        <a:pt x="260" y="0"/>
                      </a:lnTo>
                      <a:lnTo>
                        <a:pt x="271" y="12"/>
                      </a:lnTo>
                      <a:lnTo>
                        <a:pt x="275" y="27"/>
                      </a:lnTo>
                      <a:lnTo>
                        <a:pt x="256" y="31"/>
                      </a:lnTo>
                      <a:lnTo>
                        <a:pt x="248" y="23"/>
                      </a:lnTo>
                      <a:lnTo>
                        <a:pt x="245" y="19"/>
                      </a:lnTo>
                      <a:lnTo>
                        <a:pt x="241" y="15"/>
                      </a:lnTo>
                      <a:lnTo>
                        <a:pt x="248" y="4"/>
                      </a:lnTo>
                      <a:lnTo>
                        <a:pt x="248" y="4"/>
                      </a:lnTo>
                      <a:close/>
                      <a:moveTo>
                        <a:pt x="226" y="12"/>
                      </a:moveTo>
                      <a:lnTo>
                        <a:pt x="237" y="8"/>
                      </a:lnTo>
                      <a:lnTo>
                        <a:pt x="245" y="19"/>
                      </a:lnTo>
                      <a:lnTo>
                        <a:pt x="252" y="34"/>
                      </a:lnTo>
                      <a:lnTo>
                        <a:pt x="230" y="38"/>
                      </a:lnTo>
                      <a:lnTo>
                        <a:pt x="226" y="34"/>
                      </a:lnTo>
                      <a:lnTo>
                        <a:pt x="222" y="27"/>
                      </a:lnTo>
                      <a:lnTo>
                        <a:pt x="218" y="23"/>
                      </a:lnTo>
                      <a:lnTo>
                        <a:pt x="226" y="12"/>
                      </a:lnTo>
                      <a:lnTo>
                        <a:pt x="226" y="12"/>
                      </a:lnTo>
                      <a:close/>
                      <a:moveTo>
                        <a:pt x="199" y="19"/>
                      </a:moveTo>
                      <a:lnTo>
                        <a:pt x="211" y="15"/>
                      </a:lnTo>
                      <a:lnTo>
                        <a:pt x="222" y="27"/>
                      </a:lnTo>
                      <a:lnTo>
                        <a:pt x="226" y="42"/>
                      </a:lnTo>
                      <a:lnTo>
                        <a:pt x="207" y="46"/>
                      </a:lnTo>
                      <a:lnTo>
                        <a:pt x="199" y="38"/>
                      </a:lnTo>
                      <a:lnTo>
                        <a:pt x="196" y="34"/>
                      </a:lnTo>
                      <a:lnTo>
                        <a:pt x="192" y="31"/>
                      </a:lnTo>
                      <a:lnTo>
                        <a:pt x="199" y="19"/>
                      </a:lnTo>
                      <a:lnTo>
                        <a:pt x="199" y="19"/>
                      </a:lnTo>
                      <a:close/>
                      <a:moveTo>
                        <a:pt x="177" y="27"/>
                      </a:moveTo>
                      <a:lnTo>
                        <a:pt x="188" y="23"/>
                      </a:lnTo>
                      <a:lnTo>
                        <a:pt x="196" y="34"/>
                      </a:lnTo>
                      <a:lnTo>
                        <a:pt x="203" y="50"/>
                      </a:lnTo>
                      <a:lnTo>
                        <a:pt x="181" y="53"/>
                      </a:lnTo>
                      <a:lnTo>
                        <a:pt x="177" y="50"/>
                      </a:lnTo>
                      <a:lnTo>
                        <a:pt x="173" y="42"/>
                      </a:lnTo>
                      <a:lnTo>
                        <a:pt x="169" y="38"/>
                      </a:lnTo>
                      <a:lnTo>
                        <a:pt x="177" y="27"/>
                      </a:lnTo>
                      <a:lnTo>
                        <a:pt x="177" y="27"/>
                      </a:lnTo>
                      <a:close/>
                      <a:moveTo>
                        <a:pt x="150" y="34"/>
                      </a:moveTo>
                      <a:lnTo>
                        <a:pt x="162" y="31"/>
                      </a:lnTo>
                      <a:lnTo>
                        <a:pt x="173" y="42"/>
                      </a:lnTo>
                      <a:lnTo>
                        <a:pt x="177" y="57"/>
                      </a:lnTo>
                      <a:lnTo>
                        <a:pt x="158" y="61"/>
                      </a:lnTo>
                      <a:lnTo>
                        <a:pt x="150" y="57"/>
                      </a:lnTo>
                      <a:lnTo>
                        <a:pt x="150" y="50"/>
                      </a:lnTo>
                      <a:lnTo>
                        <a:pt x="143" y="46"/>
                      </a:lnTo>
                      <a:lnTo>
                        <a:pt x="150" y="34"/>
                      </a:lnTo>
                      <a:lnTo>
                        <a:pt x="150" y="34"/>
                      </a:lnTo>
                      <a:close/>
                      <a:moveTo>
                        <a:pt x="128" y="42"/>
                      </a:moveTo>
                      <a:lnTo>
                        <a:pt x="139" y="42"/>
                      </a:lnTo>
                      <a:lnTo>
                        <a:pt x="150" y="50"/>
                      </a:lnTo>
                      <a:lnTo>
                        <a:pt x="154" y="65"/>
                      </a:lnTo>
                      <a:lnTo>
                        <a:pt x="132" y="69"/>
                      </a:lnTo>
                      <a:lnTo>
                        <a:pt x="128" y="65"/>
                      </a:lnTo>
                      <a:lnTo>
                        <a:pt x="124" y="57"/>
                      </a:lnTo>
                      <a:lnTo>
                        <a:pt x="120" y="53"/>
                      </a:lnTo>
                      <a:lnTo>
                        <a:pt x="128" y="42"/>
                      </a:lnTo>
                      <a:lnTo>
                        <a:pt x="128" y="42"/>
                      </a:lnTo>
                      <a:close/>
                      <a:moveTo>
                        <a:pt x="105" y="50"/>
                      </a:moveTo>
                      <a:lnTo>
                        <a:pt x="117" y="50"/>
                      </a:lnTo>
                      <a:lnTo>
                        <a:pt x="124" y="57"/>
                      </a:lnTo>
                      <a:lnTo>
                        <a:pt x="128" y="72"/>
                      </a:lnTo>
                      <a:lnTo>
                        <a:pt x="109" y="80"/>
                      </a:lnTo>
                      <a:lnTo>
                        <a:pt x="102" y="69"/>
                      </a:lnTo>
                      <a:lnTo>
                        <a:pt x="102" y="65"/>
                      </a:lnTo>
                      <a:lnTo>
                        <a:pt x="98" y="61"/>
                      </a:lnTo>
                      <a:lnTo>
                        <a:pt x="105" y="50"/>
                      </a:lnTo>
                      <a:lnTo>
                        <a:pt x="105" y="50"/>
                      </a:lnTo>
                      <a:close/>
                      <a:moveTo>
                        <a:pt x="79" y="61"/>
                      </a:moveTo>
                      <a:lnTo>
                        <a:pt x="90" y="57"/>
                      </a:lnTo>
                      <a:lnTo>
                        <a:pt x="102" y="65"/>
                      </a:lnTo>
                      <a:lnTo>
                        <a:pt x="105" y="80"/>
                      </a:lnTo>
                      <a:lnTo>
                        <a:pt x="83" y="88"/>
                      </a:lnTo>
                      <a:lnTo>
                        <a:pt x="79" y="80"/>
                      </a:lnTo>
                      <a:lnTo>
                        <a:pt x="75" y="72"/>
                      </a:lnTo>
                      <a:lnTo>
                        <a:pt x="71" y="69"/>
                      </a:lnTo>
                      <a:lnTo>
                        <a:pt x="79" y="61"/>
                      </a:lnTo>
                      <a:lnTo>
                        <a:pt x="79" y="61"/>
                      </a:lnTo>
                      <a:close/>
                      <a:moveTo>
                        <a:pt x="53" y="69"/>
                      </a:moveTo>
                      <a:lnTo>
                        <a:pt x="64" y="65"/>
                      </a:lnTo>
                      <a:lnTo>
                        <a:pt x="75" y="72"/>
                      </a:lnTo>
                      <a:lnTo>
                        <a:pt x="79" y="88"/>
                      </a:lnTo>
                      <a:lnTo>
                        <a:pt x="60" y="95"/>
                      </a:lnTo>
                      <a:lnTo>
                        <a:pt x="53" y="88"/>
                      </a:lnTo>
                      <a:lnTo>
                        <a:pt x="53" y="80"/>
                      </a:lnTo>
                      <a:lnTo>
                        <a:pt x="45" y="76"/>
                      </a:lnTo>
                      <a:lnTo>
                        <a:pt x="53" y="69"/>
                      </a:lnTo>
                      <a:lnTo>
                        <a:pt x="53" y="69"/>
                      </a:lnTo>
                      <a:close/>
                      <a:moveTo>
                        <a:pt x="30" y="76"/>
                      </a:moveTo>
                      <a:lnTo>
                        <a:pt x="41" y="72"/>
                      </a:lnTo>
                      <a:lnTo>
                        <a:pt x="53" y="80"/>
                      </a:lnTo>
                      <a:lnTo>
                        <a:pt x="56" y="95"/>
                      </a:lnTo>
                      <a:lnTo>
                        <a:pt x="38" y="103"/>
                      </a:lnTo>
                      <a:lnTo>
                        <a:pt x="30" y="95"/>
                      </a:lnTo>
                      <a:lnTo>
                        <a:pt x="26" y="88"/>
                      </a:lnTo>
                      <a:lnTo>
                        <a:pt x="23" y="84"/>
                      </a:lnTo>
                      <a:lnTo>
                        <a:pt x="30" y="76"/>
                      </a:lnTo>
                      <a:lnTo>
                        <a:pt x="30" y="76"/>
                      </a:lnTo>
                      <a:close/>
                      <a:moveTo>
                        <a:pt x="7" y="84"/>
                      </a:moveTo>
                      <a:lnTo>
                        <a:pt x="19" y="80"/>
                      </a:lnTo>
                      <a:lnTo>
                        <a:pt x="26" y="88"/>
                      </a:lnTo>
                      <a:lnTo>
                        <a:pt x="34" y="103"/>
                      </a:lnTo>
                      <a:lnTo>
                        <a:pt x="11" y="110"/>
                      </a:lnTo>
                      <a:lnTo>
                        <a:pt x="4" y="103"/>
                      </a:lnTo>
                      <a:lnTo>
                        <a:pt x="4" y="95"/>
                      </a:lnTo>
                      <a:lnTo>
                        <a:pt x="0" y="91"/>
                      </a:lnTo>
                      <a:lnTo>
                        <a:pt x="7" y="84"/>
                      </a:lnTo>
                      <a:lnTo>
                        <a:pt x="7" y="84"/>
                      </a:lnTo>
                      <a:close/>
                    </a:path>
                  </a:pathLst>
                </a:custGeom>
                <a:solidFill>
                  <a:srgbClr val="F4F4D1"/>
                </a:solidFill>
                <a:ln w="9525">
                  <a:noFill/>
                  <a:round/>
                  <a:headEnd/>
                  <a:tailEnd/>
                </a:ln>
              </p:spPr>
              <p:txBody>
                <a:bodyPr/>
                <a:lstStyle/>
                <a:p>
                  <a:endParaRPr lang="en-US"/>
                </a:p>
              </p:txBody>
            </p:sp>
            <p:sp>
              <p:nvSpPr>
                <p:cNvPr id="388869" name="Freeform 773"/>
                <p:cNvSpPr>
                  <a:spLocks noChangeAspect="1"/>
                </p:cNvSpPr>
                <p:nvPr/>
              </p:nvSpPr>
              <p:spPr bwMode="auto">
                <a:xfrm>
                  <a:off x="1425" y="3089"/>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8870" name="Freeform 774"/>
                <p:cNvSpPr>
                  <a:spLocks noChangeAspect="1"/>
                </p:cNvSpPr>
                <p:nvPr/>
              </p:nvSpPr>
              <p:spPr bwMode="auto">
                <a:xfrm>
                  <a:off x="1402" y="3097"/>
                  <a:ext cx="34" cy="30"/>
                </a:xfrm>
                <a:custGeom>
                  <a:avLst/>
                  <a:gdLst/>
                  <a:ahLst/>
                  <a:cxnLst>
                    <a:cxn ang="0">
                      <a:pos x="8" y="4"/>
                    </a:cxn>
                    <a:cxn ang="0">
                      <a:pos x="19" y="0"/>
                    </a:cxn>
                    <a:cxn ang="0">
                      <a:pos x="30" y="11"/>
                    </a:cxn>
                    <a:cxn ang="0">
                      <a:pos x="34" y="26"/>
                    </a:cxn>
                    <a:cxn ang="0">
                      <a:pos x="12" y="30"/>
                    </a:cxn>
                    <a:cxn ang="0">
                      <a:pos x="8" y="26"/>
                    </a:cxn>
                    <a:cxn ang="0">
                      <a:pos x="4" y="19"/>
                    </a:cxn>
                    <a:cxn ang="0">
                      <a:pos x="0" y="15"/>
                    </a:cxn>
                    <a:cxn ang="0">
                      <a:pos x="8" y="4"/>
                    </a:cxn>
                  </a:cxnLst>
                  <a:rect l="0" t="0" r="r" b="b"/>
                  <a:pathLst>
                    <a:path w="34" h="30">
                      <a:moveTo>
                        <a:pt x="8" y="4"/>
                      </a:moveTo>
                      <a:lnTo>
                        <a:pt x="19" y="0"/>
                      </a:lnTo>
                      <a:lnTo>
                        <a:pt x="30" y="11"/>
                      </a:lnTo>
                      <a:lnTo>
                        <a:pt x="34" y="26"/>
                      </a:lnTo>
                      <a:lnTo>
                        <a:pt x="12" y="30"/>
                      </a:lnTo>
                      <a:lnTo>
                        <a:pt x="8" y="26"/>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8871" name="Freeform 775"/>
                <p:cNvSpPr>
                  <a:spLocks noChangeAspect="1"/>
                </p:cNvSpPr>
                <p:nvPr/>
              </p:nvSpPr>
              <p:spPr bwMode="auto">
                <a:xfrm>
                  <a:off x="1376" y="3104"/>
                  <a:ext cx="34" cy="31"/>
                </a:xfrm>
                <a:custGeom>
                  <a:avLst/>
                  <a:gdLst/>
                  <a:ahLst/>
                  <a:cxnLst>
                    <a:cxn ang="0">
                      <a:pos x="7" y="4"/>
                    </a:cxn>
                    <a:cxn ang="0">
                      <a:pos x="19" y="0"/>
                    </a:cxn>
                    <a:cxn ang="0">
                      <a:pos x="30" y="12"/>
                    </a:cxn>
                    <a:cxn ang="0">
                      <a:pos x="34" y="27"/>
                    </a:cxn>
                    <a:cxn ang="0">
                      <a:pos x="15" y="31"/>
                    </a:cxn>
                    <a:cxn ang="0">
                      <a:pos x="7" y="23"/>
                    </a:cxn>
                    <a:cxn ang="0">
                      <a:pos x="4" y="19"/>
                    </a:cxn>
                    <a:cxn ang="0">
                      <a:pos x="0" y="16"/>
                    </a:cxn>
                    <a:cxn ang="0">
                      <a:pos x="7" y="4"/>
                    </a:cxn>
                  </a:cxnLst>
                  <a:rect l="0" t="0" r="r" b="b"/>
                  <a:pathLst>
                    <a:path w="34" h="31">
                      <a:moveTo>
                        <a:pt x="7" y="4"/>
                      </a:moveTo>
                      <a:lnTo>
                        <a:pt x="19" y="0"/>
                      </a:lnTo>
                      <a:lnTo>
                        <a:pt x="30" y="12"/>
                      </a:lnTo>
                      <a:lnTo>
                        <a:pt x="34" y="27"/>
                      </a:lnTo>
                      <a:lnTo>
                        <a:pt x="15" y="31"/>
                      </a:lnTo>
                      <a:lnTo>
                        <a:pt x="7" y="23"/>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88872" name="Freeform 776"/>
                <p:cNvSpPr>
                  <a:spLocks noChangeAspect="1"/>
                </p:cNvSpPr>
                <p:nvPr/>
              </p:nvSpPr>
              <p:spPr bwMode="auto">
                <a:xfrm>
                  <a:off x="1353" y="3112"/>
                  <a:ext cx="34" cy="30"/>
                </a:xfrm>
                <a:custGeom>
                  <a:avLst/>
                  <a:gdLst/>
                  <a:ahLst/>
                  <a:cxnLst>
                    <a:cxn ang="0">
                      <a:pos x="8" y="4"/>
                    </a:cxn>
                    <a:cxn ang="0">
                      <a:pos x="19" y="0"/>
                    </a:cxn>
                    <a:cxn ang="0">
                      <a:pos x="30" y="11"/>
                    </a:cxn>
                    <a:cxn ang="0">
                      <a:pos x="34" y="27"/>
                    </a:cxn>
                    <a:cxn ang="0">
                      <a:pos x="15" y="30"/>
                    </a:cxn>
                    <a:cxn ang="0">
                      <a:pos x="8" y="27"/>
                    </a:cxn>
                    <a:cxn ang="0">
                      <a:pos x="4" y="19"/>
                    </a:cxn>
                    <a:cxn ang="0">
                      <a:pos x="0" y="15"/>
                    </a:cxn>
                    <a:cxn ang="0">
                      <a:pos x="8" y="4"/>
                    </a:cxn>
                  </a:cxnLst>
                  <a:rect l="0" t="0" r="r" b="b"/>
                  <a:pathLst>
                    <a:path w="34" h="30">
                      <a:moveTo>
                        <a:pt x="8" y="4"/>
                      </a:moveTo>
                      <a:lnTo>
                        <a:pt x="19" y="0"/>
                      </a:lnTo>
                      <a:lnTo>
                        <a:pt x="30" y="11"/>
                      </a:lnTo>
                      <a:lnTo>
                        <a:pt x="34" y="27"/>
                      </a:lnTo>
                      <a:lnTo>
                        <a:pt x="15" y="30"/>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8873" name="Freeform 777"/>
                <p:cNvSpPr>
                  <a:spLocks noChangeAspect="1"/>
                </p:cNvSpPr>
                <p:nvPr/>
              </p:nvSpPr>
              <p:spPr bwMode="auto">
                <a:xfrm>
                  <a:off x="1327" y="3120"/>
                  <a:ext cx="34" cy="34"/>
                </a:xfrm>
                <a:custGeom>
                  <a:avLst/>
                  <a:gdLst/>
                  <a:ahLst/>
                  <a:cxnLst>
                    <a:cxn ang="0">
                      <a:pos x="7" y="3"/>
                    </a:cxn>
                    <a:cxn ang="0">
                      <a:pos x="23" y="0"/>
                    </a:cxn>
                    <a:cxn ang="0">
                      <a:pos x="30" y="11"/>
                    </a:cxn>
                    <a:cxn ang="0">
                      <a:pos x="34" y="26"/>
                    </a:cxn>
                    <a:cxn ang="0">
                      <a:pos x="15" y="34"/>
                    </a:cxn>
                    <a:cxn ang="0">
                      <a:pos x="7" y="26"/>
                    </a:cxn>
                    <a:cxn ang="0">
                      <a:pos x="7" y="19"/>
                    </a:cxn>
                    <a:cxn ang="0">
                      <a:pos x="0" y="15"/>
                    </a:cxn>
                    <a:cxn ang="0">
                      <a:pos x="7" y="3"/>
                    </a:cxn>
                  </a:cxnLst>
                  <a:rect l="0" t="0" r="r" b="b"/>
                  <a:pathLst>
                    <a:path w="34" h="34">
                      <a:moveTo>
                        <a:pt x="7" y="3"/>
                      </a:moveTo>
                      <a:lnTo>
                        <a:pt x="23" y="0"/>
                      </a:lnTo>
                      <a:lnTo>
                        <a:pt x="30" y="11"/>
                      </a:lnTo>
                      <a:lnTo>
                        <a:pt x="34" y="26"/>
                      </a:lnTo>
                      <a:lnTo>
                        <a:pt x="15" y="34"/>
                      </a:lnTo>
                      <a:lnTo>
                        <a:pt x="7"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88874" name="Freeform 778"/>
                <p:cNvSpPr>
                  <a:spLocks noChangeAspect="1"/>
                </p:cNvSpPr>
                <p:nvPr/>
              </p:nvSpPr>
              <p:spPr bwMode="auto">
                <a:xfrm>
                  <a:off x="1304" y="3127"/>
                  <a:ext cx="34" cy="34"/>
                </a:xfrm>
                <a:custGeom>
                  <a:avLst/>
                  <a:gdLst/>
                  <a:ahLst/>
                  <a:cxnLst>
                    <a:cxn ang="0">
                      <a:pos x="8" y="4"/>
                    </a:cxn>
                    <a:cxn ang="0">
                      <a:pos x="19" y="0"/>
                    </a:cxn>
                    <a:cxn ang="0">
                      <a:pos x="30" y="12"/>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2"/>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8875" name="Freeform 779"/>
                <p:cNvSpPr>
                  <a:spLocks noChangeAspect="1"/>
                </p:cNvSpPr>
                <p:nvPr/>
              </p:nvSpPr>
              <p:spPr bwMode="auto">
                <a:xfrm>
                  <a:off x="1278" y="3135"/>
                  <a:ext cx="38" cy="34"/>
                </a:xfrm>
                <a:custGeom>
                  <a:avLst/>
                  <a:gdLst/>
                  <a:ahLst/>
                  <a:cxnLst>
                    <a:cxn ang="0">
                      <a:pos x="11" y="4"/>
                    </a:cxn>
                    <a:cxn ang="0">
                      <a:pos x="23" y="0"/>
                    </a:cxn>
                    <a:cxn ang="0">
                      <a:pos x="30" y="11"/>
                    </a:cxn>
                    <a:cxn ang="0">
                      <a:pos x="38" y="26"/>
                    </a:cxn>
                    <a:cxn ang="0">
                      <a:pos x="15" y="34"/>
                    </a:cxn>
                    <a:cxn ang="0">
                      <a:pos x="8" y="26"/>
                    </a:cxn>
                    <a:cxn ang="0">
                      <a:pos x="8" y="19"/>
                    </a:cxn>
                    <a:cxn ang="0">
                      <a:pos x="0" y="15"/>
                    </a:cxn>
                    <a:cxn ang="0">
                      <a:pos x="11" y="4"/>
                    </a:cxn>
                  </a:cxnLst>
                  <a:rect l="0" t="0" r="r" b="b"/>
                  <a:pathLst>
                    <a:path w="38" h="34">
                      <a:moveTo>
                        <a:pt x="11" y="4"/>
                      </a:moveTo>
                      <a:lnTo>
                        <a:pt x="23" y="0"/>
                      </a:lnTo>
                      <a:lnTo>
                        <a:pt x="30" y="11"/>
                      </a:lnTo>
                      <a:lnTo>
                        <a:pt x="38" y="26"/>
                      </a:lnTo>
                      <a:lnTo>
                        <a:pt x="15" y="34"/>
                      </a:lnTo>
                      <a:lnTo>
                        <a:pt x="8" y="26"/>
                      </a:lnTo>
                      <a:lnTo>
                        <a:pt x="8" y="19"/>
                      </a:lnTo>
                      <a:lnTo>
                        <a:pt x="0" y="15"/>
                      </a:lnTo>
                      <a:lnTo>
                        <a:pt x="11" y="4"/>
                      </a:lnTo>
                    </a:path>
                  </a:pathLst>
                </a:custGeom>
                <a:noFill/>
                <a:ln w="6350">
                  <a:solidFill>
                    <a:srgbClr val="000000"/>
                  </a:solidFill>
                  <a:prstDash val="solid"/>
                  <a:round/>
                  <a:headEnd/>
                  <a:tailEnd/>
                </a:ln>
              </p:spPr>
              <p:txBody>
                <a:bodyPr/>
                <a:lstStyle/>
                <a:p>
                  <a:endParaRPr lang="en-US"/>
                </a:p>
              </p:txBody>
            </p:sp>
            <p:sp>
              <p:nvSpPr>
                <p:cNvPr id="388876" name="Freeform 780"/>
                <p:cNvSpPr>
                  <a:spLocks noChangeAspect="1"/>
                </p:cNvSpPr>
                <p:nvPr/>
              </p:nvSpPr>
              <p:spPr bwMode="auto">
                <a:xfrm>
                  <a:off x="1255" y="3142"/>
                  <a:ext cx="34" cy="35"/>
                </a:xfrm>
                <a:custGeom>
                  <a:avLst/>
                  <a:gdLst/>
                  <a:ahLst/>
                  <a:cxnLst>
                    <a:cxn ang="0">
                      <a:pos x="8" y="4"/>
                    </a:cxn>
                    <a:cxn ang="0">
                      <a:pos x="19" y="0"/>
                    </a:cxn>
                    <a:cxn ang="0">
                      <a:pos x="31" y="12"/>
                    </a:cxn>
                    <a:cxn ang="0">
                      <a:pos x="34" y="27"/>
                    </a:cxn>
                    <a:cxn ang="0">
                      <a:pos x="15" y="35"/>
                    </a:cxn>
                    <a:cxn ang="0">
                      <a:pos x="8" y="27"/>
                    </a:cxn>
                    <a:cxn ang="0">
                      <a:pos x="4" y="19"/>
                    </a:cxn>
                    <a:cxn ang="0">
                      <a:pos x="0" y="16"/>
                    </a:cxn>
                    <a:cxn ang="0">
                      <a:pos x="8" y="4"/>
                    </a:cxn>
                  </a:cxnLst>
                  <a:rect l="0" t="0" r="r" b="b"/>
                  <a:pathLst>
                    <a:path w="34" h="35">
                      <a:moveTo>
                        <a:pt x="8" y="4"/>
                      </a:moveTo>
                      <a:lnTo>
                        <a:pt x="19" y="0"/>
                      </a:lnTo>
                      <a:lnTo>
                        <a:pt x="31" y="12"/>
                      </a:lnTo>
                      <a:lnTo>
                        <a:pt x="34" y="27"/>
                      </a:lnTo>
                      <a:lnTo>
                        <a:pt x="15" y="35"/>
                      </a:lnTo>
                      <a:lnTo>
                        <a:pt x="8"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88877" name="Freeform 781"/>
                <p:cNvSpPr>
                  <a:spLocks noChangeAspect="1"/>
                </p:cNvSpPr>
                <p:nvPr/>
              </p:nvSpPr>
              <p:spPr bwMode="auto">
                <a:xfrm>
                  <a:off x="1233" y="3154"/>
                  <a:ext cx="30" cy="26"/>
                </a:xfrm>
                <a:custGeom>
                  <a:avLst/>
                  <a:gdLst/>
                  <a:ahLst/>
                  <a:cxnLst>
                    <a:cxn ang="0">
                      <a:pos x="7" y="0"/>
                    </a:cxn>
                    <a:cxn ang="0">
                      <a:pos x="19" y="0"/>
                    </a:cxn>
                    <a:cxn ang="0">
                      <a:pos x="26" y="7"/>
                    </a:cxn>
                    <a:cxn ang="0">
                      <a:pos x="30" y="23"/>
                    </a:cxn>
                    <a:cxn ang="0">
                      <a:pos x="11" y="26"/>
                    </a:cxn>
                    <a:cxn ang="0">
                      <a:pos x="4" y="23"/>
                    </a:cxn>
                    <a:cxn ang="0">
                      <a:pos x="4" y="15"/>
                    </a:cxn>
                    <a:cxn ang="0">
                      <a:pos x="0" y="11"/>
                    </a:cxn>
                    <a:cxn ang="0">
                      <a:pos x="7" y="0"/>
                    </a:cxn>
                  </a:cxnLst>
                  <a:rect l="0" t="0" r="r" b="b"/>
                  <a:pathLst>
                    <a:path w="30" h="26">
                      <a:moveTo>
                        <a:pt x="7" y="0"/>
                      </a:moveTo>
                      <a:lnTo>
                        <a:pt x="19" y="0"/>
                      </a:lnTo>
                      <a:lnTo>
                        <a:pt x="26" y="7"/>
                      </a:lnTo>
                      <a:lnTo>
                        <a:pt x="30" y="23"/>
                      </a:lnTo>
                      <a:lnTo>
                        <a:pt x="11" y="26"/>
                      </a:lnTo>
                      <a:lnTo>
                        <a:pt x="4" y="23"/>
                      </a:lnTo>
                      <a:lnTo>
                        <a:pt x="4"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88878" name="Freeform 782"/>
                <p:cNvSpPr>
                  <a:spLocks noChangeAspect="1"/>
                </p:cNvSpPr>
                <p:nvPr/>
              </p:nvSpPr>
              <p:spPr bwMode="auto">
                <a:xfrm>
                  <a:off x="1207" y="3161"/>
                  <a:ext cx="33" cy="31"/>
                </a:xfrm>
                <a:custGeom>
                  <a:avLst/>
                  <a:gdLst/>
                  <a:ahLst/>
                  <a:cxnLst>
                    <a:cxn ang="0">
                      <a:pos x="7" y="4"/>
                    </a:cxn>
                    <a:cxn ang="0">
                      <a:pos x="18" y="0"/>
                    </a:cxn>
                    <a:cxn ang="0">
                      <a:pos x="30" y="8"/>
                    </a:cxn>
                    <a:cxn ang="0">
                      <a:pos x="33" y="23"/>
                    </a:cxn>
                    <a:cxn ang="0">
                      <a:pos x="15" y="31"/>
                    </a:cxn>
                    <a:cxn ang="0">
                      <a:pos x="7" y="23"/>
                    </a:cxn>
                    <a:cxn ang="0">
                      <a:pos x="3" y="16"/>
                    </a:cxn>
                    <a:cxn ang="0">
                      <a:pos x="0" y="12"/>
                    </a:cxn>
                    <a:cxn ang="0">
                      <a:pos x="7" y="4"/>
                    </a:cxn>
                  </a:cxnLst>
                  <a:rect l="0" t="0" r="r" b="b"/>
                  <a:pathLst>
                    <a:path w="33" h="31">
                      <a:moveTo>
                        <a:pt x="7" y="4"/>
                      </a:moveTo>
                      <a:lnTo>
                        <a:pt x="18" y="0"/>
                      </a:lnTo>
                      <a:lnTo>
                        <a:pt x="30" y="8"/>
                      </a:lnTo>
                      <a:lnTo>
                        <a:pt x="33" y="23"/>
                      </a:lnTo>
                      <a:lnTo>
                        <a:pt x="15" y="31"/>
                      </a:lnTo>
                      <a:lnTo>
                        <a:pt x="7" y="23"/>
                      </a:lnTo>
                      <a:lnTo>
                        <a:pt x="3"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8879" name="Freeform 783"/>
                <p:cNvSpPr>
                  <a:spLocks noChangeAspect="1"/>
                </p:cNvSpPr>
                <p:nvPr/>
              </p:nvSpPr>
              <p:spPr bwMode="auto">
                <a:xfrm>
                  <a:off x="1184" y="3169"/>
                  <a:ext cx="34" cy="30"/>
                </a:xfrm>
                <a:custGeom>
                  <a:avLst/>
                  <a:gdLst/>
                  <a:ahLst/>
                  <a:cxnLst>
                    <a:cxn ang="0">
                      <a:pos x="7" y="4"/>
                    </a:cxn>
                    <a:cxn ang="0">
                      <a:pos x="19" y="0"/>
                    </a:cxn>
                    <a:cxn ang="0">
                      <a:pos x="26" y="8"/>
                    </a:cxn>
                    <a:cxn ang="0">
                      <a:pos x="34" y="23"/>
                    </a:cxn>
                    <a:cxn ang="0">
                      <a:pos x="11" y="30"/>
                    </a:cxn>
                    <a:cxn ang="0">
                      <a:pos x="7" y="23"/>
                    </a:cxn>
                    <a:cxn ang="0">
                      <a:pos x="4" y="15"/>
                    </a:cxn>
                    <a:cxn ang="0">
                      <a:pos x="0" y="11"/>
                    </a:cxn>
                    <a:cxn ang="0">
                      <a:pos x="7" y="4"/>
                    </a:cxn>
                  </a:cxnLst>
                  <a:rect l="0" t="0" r="r" b="b"/>
                  <a:pathLst>
                    <a:path w="34" h="30">
                      <a:moveTo>
                        <a:pt x="7" y="4"/>
                      </a:moveTo>
                      <a:lnTo>
                        <a:pt x="19" y="0"/>
                      </a:lnTo>
                      <a:lnTo>
                        <a:pt x="26" y="8"/>
                      </a:lnTo>
                      <a:lnTo>
                        <a:pt x="34" y="23"/>
                      </a:lnTo>
                      <a:lnTo>
                        <a:pt x="11"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8880" name="Freeform 784"/>
                <p:cNvSpPr>
                  <a:spLocks noChangeAspect="1" noEditPoints="1"/>
                </p:cNvSpPr>
                <p:nvPr/>
              </p:nvSpPr>
              <p:spPr bwMode="auto">
                <a:xfrm>
                  <a:off x="1184" y="3093"/>
                  <a:ext cx="256" cy="106"/>
                </a:xfrm>
                <a:custGeom>
                  <a:avLst/>
                  <a:gdLst/>
                  <a:ahLst/>
                  <a:cxnLst>
                    <a:cxn ang="0">
                      <a:pos x="256" y="27"/>
                    </a:cxn>
                    <a:cxn ang="0">
                      <a:pos x="245" y="11"/>
                    </a:cxn>
                    <a:cxn ang="0">
                      <a:pos x="248" y="0"/>
                    </a:cxn>
                    <a:cxn ang="0">
                      <a:pos x="256" y="8"/>
                    </a:cxn>
                    <a:cxn ang="0">
                      <a:pos x="230" y="34"/>
                    </a:cxn>
                    <a:cxn ang="0">
                      <a:pos x="222" y="19"/>
                    </a:cxn>
                    <a:cxn ang="0">
                      <a:pos x="226" y="8"/>
                    </a:cxn>
                    <a:cxn ang="0">
                      <a:pos x="233" y="19"/>
                    </a:cxn>
                    <a:cxn ang="0">
                      <a:pos x="207" y="42"/>
                    </a:cxn>
                    <a:cxn ang="0">
                      <a:pos x="199" y="30"/>
                    </a:cxn>
                    <a:cxn ang="0">
                      <a:pos x="199" y="15"/>
                    </a:cxn>
                    <a:cxn ang="0">
                      <a:pos x="211" y="27"/>
                    </a:cxn>
                    <a:cxn ang="0">
                      <a:pos x="181" y="49"/>
                    </a:cxn>
                    <a:cxn ang="0">
                      <a:pos x="173" y="38"/>
                    </a:cxn>
                    <a:cxn ang="0">
                      <a:pos x="177" y="23"/>
                    </a:cxn>
                    <a:cxn ang="0">
                      <a:pos x="184" y="34"/>
                    </a:cxn>
                    <a:cxn ang="0">
                      <a:pos x="158" y="57"/>
                    </a:cxn>
                    <a:cxn ang="0">
                      <a:pos x="150" y="46"/>
                    </a:cxn>
                    <a:cxn ang="0">
                      <a:pos x="150" y="30"/>
                    </a:cxn>
                    <a:cxn ang="0">
                      <a:pos x="162" y="42"/>
                    </a:cxn>
                    <a:cxn ang="0">
                      <a:pos x="135" y="65"/>
                    </a:cxn>
                    <a:cxn ang="0">
                      <a:pos x="124" y="53"/>
                    </a:cxn>
                    <a:cxn ang="0">
                      <a:pos x="128" y="38"/>
                    </a:cxn>
                    <a:cxn ang="0">
                      <a:pos x="135" y="49"/>
                    </a:cxn>
                    <a:cxn ang="0">
                      <a:pos x="109" y="72"/>
                    </a:cxn>
                    <a:cxn ang="0">
                      <a:pos x="102" y="61"/>
                    </a:cxn>
                    <a:cxn ang="0">
                      <a:pos x="105" y="46"/>
                    </a:cxn>
                    <a:cxn ang="0">
                      <a:pos x="113" y="57"/>
                    </a:cxn>
                    <a:cxn ang="0">
                      <a:pos x="86" y="80"/>
                    </a:cxn>
                    <a:cxn ang="0">
                      <a:pos x="75" y="68"/>
                    </a:cxn>
                    <a:cxn ang="0">
                      <a:pos x="79" y="57"/>
                    </a:cxn>
                    <a:cxn ang="0">
                      <a:pos x="86" y="65"/>
                    </a:cxn>
                    <a:cxn ang="0">
                      <a:pos x="60" y="91"/>
                    </a:cxn>
                    <a:cxn ang="0">
                      <a:pos x="53" y="76"/>
                    </a:cxn>
                    <a:cxn ang="0">
                      <a:pos x="56" y="65"/>
                    </a:cxn>
                    <a:cxn ang="0">
                      <a:pos x="64" y="72"/>
                    </a:cxn>
                    <a:cxn ang="0">
                      <a:pos x="38" y="99"/>
                    </a:cxn>
                    <a:cxn ang="0">
                      <a:pos x="30" y="84"/>
                    </a:cxn>
                    <a:cxn ang="0">
                      <a:pos x="30" y="72"/>
                    </a:cxn>
                    <a:cxn ang="0">
                      <a:pos x="41" y="80"/>
                    </a:cxn>
                    <a:cxn ang="0">
                      <a:pos x="11" y="106"/>
                    </a:cxn>
                    <a:cxn ang="0">
                      <a:pos x="4" y="91"/>
                    </a:cxn>
                    <a:cxn ang="0">
                      <a:pos x="7" y="80"/>
                    </a:cxn>
                    <a:cxn ang="0">
                      <a:pos x="15" y="87"/>
                    </a:cxn>
                  </a:cxnLst>
                  <a:rect l="0" t="0" r="r" b="b"/>
                  <a:pathLst>
                    <a:path w="256" h="106">
                      <a:moveTo>
                        <a:pt x="256" y="8"/>
                      </a:moveTo>
                      <a:lnTo>
                        <a:pt x="256" y="27"/>
                      </a:lnTo>
                      <a:lnTo>
                        <a:pt x="248" y="19"/>
                      </a:lnTo>
                      <a:lnTo>
                        <a:pt x="245" y="11"/>
                      </a:lnTo>
                      <a:lnTo>
                        <a:pt x="241" y="8"/>
                      </a:lnTo>
                      <a:lnTo>
                        <a:pt x="248" y="0"/>
                      </a:lnTo>
                      <a:lnTo>
                        <a:pt x="256" y="8"/>
                      </a:lnTo>
                      <a:lnTo>
                        <a:pt x="256" y="8"/>
                      </a:lnTo>
                      <a:close/>
                      <a:moveTo>
                        <a:pt x="233" y="19"/>
                      </a:moveTo>
                      <a:lnTo>
                        <a:pt x="230" y="34"/>
                      </a:lnTo>
                      <a:lnTo>
                        <a:pt x="226" y="27"/>
                      </a:lnTo>
                      <a:lnTo>
                        <a:pt x="222" y="19"/>
                      </a:lnTo>
                      <a:lnTo>
                        <a:pt x="218" y="19"/>
                      </a:lnTo>
                      <a:lnTo>
                        <a:pt x="226" y="8"/>
                      </a:lnTo>
                      <a:lnTo>
                        <a:pt x="233" y="19"/>
                      </a:lnTo>
                      <a:lnTo>
                        <a:pt x="233" y="19"/>
                      </a:lnTo>
                      <a:close/>
                      <a:moveTo>
                        <a:pt x="211" y="27"/>
                      </a:moveTo>
                      <a:lnTo>
                        <a:pt x="207" y="42"/>
                      </a:lnTo>
                      <a:lnTo>
                        <a:pt x="199" y="34"/>
                      </a:lnTo>
                      <a:lnTo>
                        <a:pt x="199" y="30"/>
                      </a:lnTo>
                      <a:lnTo>
                        <a:pt x="192" y="27"/>
                      </a:lnTo>
                      <a:lnTo>
                        <a:pt x="199" y="15"/>
                      </a:lnTo>
                      <a:lnTo>
                        <a:pt x="211" y="27"/>
                      </a:lnTo>
                      <a:lnTo>
                        <a:pt x="211" y="27"/>
                      </a:lnTo>
                      <a:close/>
                      <a:moveTo>
                        <a:pt x="184" y="34"/>
                      </a:moveTo>
                      <a:lnTo>
                        <a:pt x="181" y="49"/>
                      </a:lnTo>
                      <a:lnTo>
                        <a:pt x="177" y="46"/>
                      </a:lnTo>
                      <a:lnTo>
                        <a:pt x="173" y="38"/>
                      </a:lnTo>
                      <a:lnTo>
                        <a:pt x="169" y="34"/>
                      </a:lnTo>
                      <a:lnTo>
                        <a:pt x="177" y="23"/>
                      </a:lnTo>
                      <a:lnTo>
                        <a:pt x="184" y="34"/>
                      </a:lnTo>
                      <a:lnTo>
                        <a:pt x="184" y="34"/>
                      </a:lnTo>
                      <a:close/>
                      <a:moveTo>
                        <a:pt x="162" y="42"/>
                      </a:moveTo>
                      <a:lnTo>
                        <a:pt x="158" y="57"/>
                      </a:lnTo>
                      <a:lnTo>
                        <a:pt x="150" y="49"/>
                      </a:lnTo>
                      <a:lnTo>
                        <a:pt x="150" y="46"/>
                      </a:lnTo>
                      <a:lnTo>
                        <a:pt x="147" y="42"/>
                      </a:lnTo>
                      <a:lnTo>
                        <a:pt x="150" y="30"/>
                      </a:lnTo>
                      <a:lnTo>
                        <a:pt x="162" y="42"/>
                      </a:lnTo>
                      <a:lnTo>
                        <a:pt x="162" y="42"/>
                      </a:lnTo>
                      <a:close/>
                      <a:moveTo>
                        <a:pt x="135" y="49"/>
                      </a:moveTo>
                      <a:lnTo>
                        <a:pt x="135" y="65"/>
                      </a:lnTo>
                      <a:lnTo>
                        <a:pt x="128" y="57"/>
                      </a:lnTo>
                      <a:lnTo>
                        <a:pt x="124" y="53"/>
                      </a:lnTo>
                      <a:lnTo>
                        <a:pt x="120" y="49"/>
                      </a:lnTo>
                      <a:lnTo>
                        <a:pt x="128" y="38"/>
                      </a:lnTo>
                      <a:lnTo>
                        <a:pt x="135" y="49"/>
                      </a:lnTo>
                      <a:lnTo>
                        <a:pt x="135" y="49"/>
                      </a:lnTo>
                      <a:close/>
                      <a:moveTo>
                        <a:pt x="113" y="57"/>
                      </a:moveTo>
                      <a:lnTo>
                        <a:pt x="109" y="72"/>
                      </a:lnTo>
                      <a:lnTo>
                        <a:pt x="102" y="65"/>
                      </a:lnTo>
                      <a:lnTo>
                        <a:pt x="102" y="61"/>
                      </a:lnTo>
                      <a:lnTo>
                        <a:pt x="98" y="57"/>
                      </a:lnTo>
                      <a:lnTo>
                        <a:pt x="105" y="46"/>
                      </a:lnTo>
                      <a:lnTo>
                        <a:pt x="113" y="57"/>
                      </a:lnTo>
                      <a:lnTo>
                        <a:pt x="113" y="57"/>
                      </a:lnTo>
                      <a:close/>
                      <a:moveTo>
                        <a:pt x="86" y="65"/>
                      </a:moveTo>
                      <a:lnTo>
                        <a:pt x="86" y="80"/>
                      </a:lnTo>
                      <a:lnTo>
                        <a:pt x="79" y="72"/>
                      </a:lnTo>
                      <a:lnTo>
                        <a:pt x="75" y="68"/>
                      </a:lnTo>
                      <a:lnTo>
                        <a:pt x="71" y="65"/>
                      </a:lnTo>
                      <a:lnTo>
                        <a:pt x="79" y="57"/>
                      </a:lnTo>
                      <a:lnTo>
                        <a:pt x="86" y="65"/>
                      </a:lnTo>
                      <a:lnTo>
                        <a:pt x="86" y="65"/>
                      </a:lnTo>
                      <a:close/>
                      <a:moveTo>
                        <a:pt x="64" y="72"/>
                      </a:moveTo>
                      <a:lnTo>
                        <a:pt x="60" y="91"/>
                      </a:lnTo>
                      <a:lnTo>
                        <a:pt x="53" y="84"/>
                      </a:lnTo>
                      <a:lnTo>
                        <a:pt x="53" y="76"/>
                      </a:lnTo>
                      <a:lnTo>
                        <a:pt x="49" y="72"/>
                      </a:lnTo>
                      <a:lnTo>
                        <a:pt x="56" y="65"/>
                      </a:lnTo>
                      <a:lnTo>
                        <a:pt x="64" y="72"/>
                      </a:lnTo>
                      <a:lnTo>
                        <a:pt x="64" y="72"/>
                      </a:lnTo>
                      <a:close/>
                      <a:moveTo>
                        <a:pt x="41" y="80"/>
                      </a:moveTo>
                      <a:lnTo>
                        <a:pt x="38" y="99"/>
                      </a:lnTo>
                      <a:lnTo>
                        <a:pt x="30" y="91"/>
                      </a:lnTo>
                      <a:lnTo>
                        <a:pt x="30" y="84"/>
                      </a:lnTo>
                      <a:lnTo>
                        <a:pt x="26" y="80"/>
                      </a:lnTo>
                      <a:lnTo>
                        <a:pt x="30" y="72"/>
                      </a:lnTo>
                      <a:lnTo>
                        <a:pt x="41" y="80"/>
                      </a:lnTo>
                      <a:lnTo>
                        <a:pt x="41" y="80"/>
                      </a:lnTo>
                      <a:close/>
                      <a:moveTo>
                        <a:pt x="15" y="87"/>
                      </a:moveTo>
                      <a:lnTo>
                        <a:pt x="11" y="106"/>
                      </a:lnTo>
                      <a:lnTo>
                        <a:pt x="7" y="99"/>
                      </a:lnTo>
                      <a:lnTo>
                        <a:pt x="4" y="91"/>
                      </a:lnTo>
                      <a:lnTo>
                        <a:pt x="0" y="87"/>
                      </a:lnTo>
                      <a:lnTo>
                        <a:pt x="7" y="80"/>
                      </a:lnTo>
                      <a:lnTo>
                        <a:pt x="15" y="87"/>
                      </a:lnTo>
                      <a:lnTo>
                        <a:pt x="15" y="87"/>
                      </a:lnTo>
                      <a:close/>
                    </a:path>
                  </a:pathLst>
                </a:custGeom>
                <a:solidFill>
                  <a:srgbClr val="E2E2BF"/>
                </a:solidFill>
                <a:ln w="9525">
                  <a:noFill/>
                  <a:round/>
                  <a:headEnd/>
                  <a:tailEnd/>
                </a:ln>
              </p:spPr>
              <p:txBody>
                <a:bodyPr/>
                <a:lstStyle/>
                <a:p>
                  <a:endParaRPr lang="en-US"/>
                </a:p>
              </p:txBody>
            </p:sp>
            <p:sp>
              <p:nvSpPr>
                <p:cNvPr id="388881" name="Freeform 785"/>
                <p:cNvSpPr>
                  <a:spLocks noChangeAspect="1" noEditPoints="1"/>
                </p:cNvSpPr>
                <p:nvPr/>
              </p:nvSpPr>
              <p:spPr bwMode="auto">
                <a:xfrm>
                  <a:off x="1191" y="3089"/>
                  <a:ext cx="264" cy="91"/>
                </a:xfrm>
                <a:custGeom>
                  <a:avLst/>
                  <a:gdLst/>
                  <a:ahLst/>
                  <a:cxnLst>
                    <a:cxn ang="0">
                      <a:pos x="253" y="12"/>
                    </a:cxn>
                    <a:cxn ang="0">
                      <a:pos x="253" y="0"/>
                    </a:cxn>
                    <a:cxn ang="0">
                      <a:pos x="241" y="4"/>
                    </a:cxn>
                    <a:cxn ang="0">
                      <a:pos x="226" y="23"/>
                    </a:cxn>
                    <a:cxn ang="0">
                      <a:pos x="230" y="8"/>
                    </a:cxn>
                    <a:cxn ang="0">
                      <a:pos x="219" y="12"/>
                    </a:cxn>
                    <a:cxn ang="0">
                      <a:pos x="204" y="31"/>
                    </a:cxn>
                    <a:cxn ang="0">
                      <a:pos x="207" y="15"/>
                    </a:cxn>
                    <a:cxn ang="0">
                      <a:pos x="196" y="19"/>
                    </a:cxn>
                    <a:cxn ang="0">
                      <a:pos x="177" y="38"/>
                    </a:cxn>
                    <a:cxn ang="0">
                      <a:pos x="181" y="23"/>
                    </a:cxn>
                    <a:cxn ang="0">
                      <a:pos x="170" y="27"/>
                    </a:cxn>
                    <a:cxn ang="0">
                      <a:pos x="155" y="46"/>
                    </a:cxn>
                    <a:cxn ang="0">
                      <a:pos x="159" y="34"/>
                    </a:cxn>
                    <a:cxn ang="0">
                      <a:pos x="147" y="34"/>
                    </a:cxn>
                    <a:cxn ang="0">
                      <a:pos x="132" y="53"/>
                    </a:cxn>
                    <a:cxn ang="0">
                      <a:pos x="132" y="42"/>
                    </a:cxn>
                    <a:cxn ang="0">
                      <a:pos x="121" y="42"/>
                    </a:cxn>
                    <a:cxn ang="0">
                      <a:pos x="106" y="61"/>
                    </a:cxn>
                    <a:cxn ang="0">
                      <a:pos x="110" y="50"/>
                    </a:cxn>
                    <a:cxn ang="0">
                      <a:pos x="98" y="53"/>
                    </a:cxn>
                    <a:cxn ang="0">
                      <a:pos x="83" y="69"/>
                    </a:cxn>
                    <a:cxn ang="0">
                      <a:pos x="83" y="57"/>
                    </a:cxn>
                    <a:cxn ang="0">
                      <a:pos x="72" y="61"/>
                    </a:cxn>
                    <a:cxn ang="0">
                      <a:pos x="57" y="76"/>
                    </a:cxn>
                    <a:cxn ang="0">
                      <a:pos x="61" y="65"/>
                    </a:cxn>
                    <a:cxn ang="0">
                      <a:pos x="49" y="69"/>
                    </a:cxn>
                    <a:cxn ang="0">
                      <a:pos x="34" y="84"/>
                    </a:cxn>
                    <a:cxn ang="0">
                      <a:pos x="34" y="72"/>
                    </a:cxn>
                    <a:cxn ang="0">
                      <a:pos x="27" y="76"/>
                    </a:cxn>
                    <a:cxn ang="0">
                      <a:pos x="8" y="91"/>
                    </a:cxn>
                    <a:cxn ang="0">
                      <a:pos x="12" y="80"/>
                    </a:cxn>
                    <a:cxn ang="0">
                      <a:pos x="0" y="84"/>
                    </a:cxn>
                  </a:cxnLst>
                  <a:rect l="0" t="0" r="r" b="b"/>
                  <a:pathLst>
                    <a:path w="264" h="91">
                      <a:moveTo>
                        <a:pt x="241" y="4"/>
                      </a:moveTo>
                      <a:lnTo>
                        <a:pt x="253" y="12"/>
                      </a:lnTo>
                      <a:lnTo>
                        <a:pt x="264" y="12"/>
                      </a:lnTo>
                      <a:lnTo>
                        <a:pt x="253" y="0"/>
                      </a:lnTo>
                      <a:lnTo>
                        <a:pt x="241" y="4"/>
                      </a:lnTo>
                      <a:lnTo>
                        <a:pt x="241" y="4"/>
                      </a:lnTo>
                      <a:close/>
                      <a:moveTo>
                        <a:pt x="219" y="12"/>
                      </a:moveTo>
                      <a:lnTo>
                        <a:pt x="226" y="23"/>
                      </a:lnTo>
                      <a:lnTo>
                        <a:pt x="238" y="19"/>
                      </a:lnTo>
                      <a:lnTo>
                        <a:pt x="230" y="8"/>
                      </a:lnTo>
                      <a:lnTo>
                        <a:pt x="219" y="12"/>
                      </a:lnTo>
                      <a:lnTo>
                        <a:pt x="219" y="12"/>
                      </a:lnTo>
                      <a:close/>
                      <a:moveTo>
                        <a:pt x="196" y="19"/>
                      </a:moveTo>
                      <a:lnTo>
                        <a:pt x="204" y="31"/>
                      </a:lnTo>
                      <a:lnTo>
                        <a:pt x="215" y="27"/>
                      </a:lnTo>
                      <a:lnTo>
                        <a:pt x="207" y="15"/>
                      </a:lnTo>
                      <a:lnTo>
                        <a:pt x="196" y="19"/>
                      </a:lnTo>
                      <a:lnTo>
                        <a:pt x="196" y="19"/>
                      </a:lnTo>
                      <a:close/>
                      <a:moveTo>
                        <a:pt x="170" y="27"/>
                      </a:moveTo>
                      <a:lnTo>
                        <a:pt x="177" y="38"/>
                      </a:lnTo>
                      <a:lnTo>
                        <a:pt x="189" y="34"/>
                      </a:lnTo>
                      <a:lnTo>
                        <a:pt x="181" y="23"/>
                      </a:lnTo>
                      <a:lnTo>
                        <a:pt x="170" y="27"/>
                      </a:lnTo>
                      <a:lnTo>
                        <a:pt x="170" y="27"/>
                      </a:lnTo>
                      <a:close/>
                      <a:moveTo>
                        <a:pt x="147" y="34"/>
                      </a:moveTo>
                      <a:lnTo>
                        <a:pt x="155" y="46"/>
                      </a:lnTo>
                      <a:lnTo>
                        <a:pt x="166" y="42"/>
                      </a:lnTo>
                      <a:lnTo>
                        <a:pt x="159" y="34"/>
                      </a:lnTo>
                      <a:lnTo>
                        <a:pt x="147" y="34"/>
                      </a:lnTo>
                      <a:lnTo>
                        <a:pt x="147" y="34"/>
                      </a:lnTo>
                      <a:close/>
                      <a:moveTo>
                        <a:pt x="121" y="42"/>
                      </a:moveTo>
                      <a:lnTo>
                        <a:pt x="132" y="53"/>
                      </a:lnTo>
                      <a:lnTo>
                        <a:pt x="143" y="50"/>
                      </a:lnTo>
                      <a:lnTo>
                        <a:pt x="132" y="42"/>
                      </a:lnTo>
                      <a:lnTo>
                        <a:pt x="121" y="42"/>
                      </a:lnTo>
                      <a:lnTo>
                        <a:pt x="121" y="42"/>
                      </a:lnTo>
                      <a:close/>
                      <a:moveTo>
                        <a:pt x="98" y="53"/>
                      </a:moveTo>
                      <a:lnTo>
                        <a:pt x="106" y="61"/>
                      </a:lnTo>
                      <a:lnTo>
                        <a:pt x="117" y="57"/>
                      </a:lnTo>
                      <a:lnTo>
                        <a:pt x="110" y="50"/>
                      </a:lnTo>
                      <a:lnTo>
                        <a:pt x="98" y="53"/>
                      </a:lnTo>
                      <a:lnTo>
                        <a:pt x="98" y="53"/>
                      </a:lnTo>
                      <a:close/>
                      <a:moveTo>
                        <a:pt x="72" y="61"/>
                      </a:moveTo>
                      <a:lnTo>
                        <a:pt x="83" y="69"/>
                      </a:lnTo>
                      <a:lnTo>
                        <a:pt x="95" y="65"/>
                      </a:lnTo>
                      <a:lnTo>
                        <a:pt x="83" y="57"/>
                      </a:lnTo>
                      <a:lnTo>
                        <a:pt x="72" y="61"/>
                      </a:lnTo>
                      <a:lnTo>
                        <a:pt x="72" y="61"/>
                      </a:lnTo>
                      <a:close/>
                      <a:moveTo>
                        <a:pt x="49" y="69"/>
                      </a:moveTo>
                      <a:lnTo>
                        <a:pt x="57" y="76"/>
                      </a:lnTo>
                      <a:lnTo>
                        <a:pt x="68" y="72"/>
                      </a:lnTo>
                      <a:lnTo>
                        <a:pt x="61" y="65"/>
                      </a:lnTo>
                      <a:lnTo>
                        <a:pt x="49" y="69"/>
                      </a:lnTo>
                      <a:lnTo>
                        <a:pt x="49" y="69"/>
                      </a:lnTo>
                      <a:close/>
                      <a:moveTo>
                        <a:pt x="27" y="76"/>
                      </a:moveTo>
                      <a:lnTo>
                        <a:pt x="34" y="84"/>
                      </a:lnTo>
                      <a:lnTo>
                        <a:pt x="46" y="80"/>
                      </a:lnTo>
                      <a:lnTo>
                        <a:pt x="34" y="72"/>
                      </a:lnTo>
                      <a:lnTo>
                        <a:pt x="27" y="76"/>
                      </a:lnTo>
                      <a:lnTo>
                        <a:pt x="27" y="76"/>
                      </a:lnTo>
                      <a:close/>
                      <a:moveTo>
                        <a:pt x="0" y="84"/>
                      </a:moveTo>
                      <a:lnTo>
                        <a:pt x="8" y="91"/>
                      </a:lnTo>
                      <a:lnTo>
                        <a:pt x="19" y="88"/>
                      </a:lnTo>
                      <a:lnTo>
                        <a:pt x="12" y="80"/>
                      </a:lnTo>
                      <a:lnTo>
                        <a:pt x="0" y="84"/>
                      </a:lnTo>
                      <a:lnTo>
                        <a:pt x="0" y="84"/>
                      </a:lnTo>
                      <a:close/>
                    </a:path>
                  </a:pathLst>
                </a:custGeom>
                <a:solidFill>
                  <a:srgbClr val="FCFCD8"/>
                </a:solidFill>
                <a:ln w="9525">
                  <a:noFill/>
                  <a:round/>
                  <a:headEnd/>
                  <a:tailEnd/>
                </a:ln>
              </p:spPr>
              <p:txBody>
                <a:bodyPr/>
                <a:lstStyle/>
                <a:p>
                  <a:endParaRPr lang="en-US"/>
                </a:p>
              </p:txBody>
            </p:sp>
            <p:sp>
              <p:nvSpPr>
                <p:cNvPr id="388882" name="Freeform 786"/>
                <p:cNvSpPr>
                  <a:spLocks noChangeAspect="1"/>
                </p:cNvSpPr>
                <p:nvPr/>
              </p:nvSpPr>
              <p:spPr bwMode="auto">
                <a:xfrm>
                  <a:off x="1139" y="3177"/>
                  <a:ext cx="52" cy="34"/>
                </a:xfrm>
                <a:custGeom>
                  <a:avLst/>
                  <a:gdLst/>
                  <a:ahLst/>
                  <a:cxnLst>
                    <a:cxn ang="0">
                      <a:pos x="0" y="19"/>
                    </a:cxn>
                    <a:cxn ang="0">
                      <a:pos x="7" y="7"/>
                    </a:cxn>
                    <a:cxn ang="0">
                      <a:pos x="37" y="0"/>
                    </a:cxn>
                    <a:cxn ang="0">
                      <a:pos x="49" y="7"/>
                    </a:cxn>
                    <a:cxn ang="0">
                      <a:pos x="52" y="22"/>
                    </a:cxn>
                    <a:cxn ang="0">
                      <a:pos x="15" y="34"/>
                    </a:cxn>
                    <a:cxn ang="0">
                      <a:pos x="0" y="19"/>
                    </a:cxn>
                  </a:cxnLst>
                  <a:rect l="0" t="0" r="r" b="b"/>
                  <a:pathLst>
                    <a:path w="52" h="34">
                      <a:moveTo>
                        <a:pt x="0" y="19"/>
                      </a:moveTo>
                      <a:lnTo>
                        <a:pt x="7" y="7"/>
                      </a:lnTo>
                      <a:lnTo>
                        <a:pt x="37" y="0"/>
                      </a:lnTo>
                      <a:lnTo>
                        <a:pt x="49" y="7"/>
                      </a:lnTo>
                      <a:lnTo>
                        <a:pt x="52" y="22"/>
                      </a:lnTo>
                      <a:lnTo>
                        <a:pt x="15" y="34"/>
                      </a:lnTo>
                      <a:lnTo>
                        <a:pt x="0" y="19"/>
                      </a:lnTo>
                      <a:close/>
                    </a:path>
                  </a:pathLst>
                </a:custGeom>
                <a:solidFill>
                  <a:srgbClr val="BFBFBF"/>
                </a:solidFill>
                <a:ln w="9525">
                  <a:noFill/>
                  <a:round/>
                  <a:headEnd/>
                  <a:tailEnd/>
                </a:ln>
              </p:spPr>
              <p:txBody>
                <a:bodyPr/>
                <a:lstStyle/>
                <a:p>
                  <a:endParaRPr lang="en-US"/>
                </a:p>
              </p:txBody>
            </p:sp>
            <p:sp>
              <p:nvSpPr>
                <p:cNvPr id="388883" name="Freeform 787"/>
                <p:cNvSpPr>
                  <a:spLocks noChangeAspect="1"/>
                </p:cNvSpPr>
                <p:nvPr/>
              </p:nvSpPr>
              <p:spPr bwMode="auto">
                <a:xfrm>
                  <a:off x="1135" y="3184"/>
                  <a:ext cx="11" cy="12"/>
                </a:xfrm>
                <a:custGeom>
                  <a:avLst/>
                  <a:gdLst/>
                  <a:ahLst/>
                  <a:cxnLst>
                    <a:cxn ang="0">
                      <a:pos x="11" y="0"/>
                    </a:cxn>
                    <a:cxn ang="0">
                      <a:pos x="11" y="0"/>
                    </a:cxn>
                    <a:cxn ang="0">
                      <a:pos x="0" y="12"/>
                    </a:cxn>
                    <a:cxn ang="0">
                      <a:pos x="4" y="12"/>
                    </a:cxn>
                    <a:cxn ang="0">
                      <a:pos x="11" y="4"/>
                    </a:cxn>
                    <a:cxn ang="0">
                      <a:pos x="11" y="4"/>
                    </a:cxn>
                    <a:cxn ang="0">
                      <a:pos x="11" y="4"/>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4"/>
                      </a:lnTo>
                      <a:lnTo>
                        <a:pt x="11" y="4"/>
                      </a:lnTo>
                      <a:lnTo>
                        <a:pt x="11" y="4"/>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88884" name="Freeform 788"/>
                <p:cNvSpPr>
                  <a:spLocks noChangeAspect="1"/>
                </p:cNvSpPr>
                <p:nvPr/>
              </p:nvSpPr>
              <p:spPr bwMode="auto">
                <a:xfrm>
                  <a:off x="1146" y="3177"/>
                  <a:ext cx="30" cy="7"/>
                </a:xfrm>
                <a:custGeom>
                  <a:avLst/>
                  <a:gdLst/>
                  <a:ahLst/>
                  <a:cxnLst>
                    <a:cxn ang="0">
                      <a:pos x="30" y="0"/>
                    </a:cxn>
                    <a:cxn ang="0">
                      <a:pos x="30" y="0"/>
                    </a:cxn>
                    <a:cxn ang="0">
                      <a:pos x="0" y="7"/>
                    </a:cxn>
                    <a:cxn ang="0">
                      <a:pos x="0" y="7"/>
                    </a:cxn>
                    <a:cxn ang="0">
                      <a:pos x="30" y="0"/>
                    </a:cxn>
                    <a:cxn ang="0">
                      <a:pos x="30" y="0"/>
                    </a:cxn>
                    <a:cxn ang="0">
                      <a:pos x="30" y="0"/>
                    </a:cxn>
                    <a:cxn ang="0">
                      <a:pos x="30" y="0"/>
                    </a:cxn>
                    <a:cxn ang="0">
                      <a:pos x="30" y="0"/>
                    </a:cxn>
                    <a:cxn ang="0">
                      <a:pos x="30" y="0"/>
                    </a:cxn>
                    <a:cxn ang="0">
                      <a:pos x="30" y="0"/>
                    </a:cxn>
                    <a:cxn ang="0">
                      <a:pos x="30" y="0"/>
                    </a:cxn>
                  </a:cxnLst>
                  <a:rect l="0" t="0" r="r" b="b"/>
                  <a:pathLst>
                    <a:path w="30" h="7">
                      <a:moveTo>
                        <a:pt x="30" y="0"/>
                      </a:moveTo>
                      <a:lnTo>
                        <a:pt x="30" y="0"/>
                      </a:lnTo>
                      <a:lnTo>
                        <a:pt x="0" y="7"/>
                      </a:lnTo>
                      <a:lnTo>
                        <a:pt x="0" y="7"/>
                      </a:lnTo>
                      <a:lnTo>
                        <a:pt x="30" y="0"/>
                      </a:lnTo>
                      <a:lnTo>
                        <a:pt x="30" y="0"/>
                      </a:lnTo>
                      <a:lnTo>
                        <a:pt x="30" y="0"/>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88885" name="Freeform 789"/>
                <p:cNvSpPr>
                  <a:spLocks noChangeAspect="1"/>
                </p:cNvSpPr>
                <p:nvPr/>
              </p:nvSpPr>
              <p:spPr bwMode="auto">
                <a:xfrm>
                  <a:off x="1176" y="3177"/>
                  <a:ext cx="12" cy="7"/>
                </a:xfrm>
                <a:custGeom>
                  <a:avLst/>
                  <a:gdLst/>
                  <a:ahLst/>
                  <a:cxnLst>
                    <a:cxn ang="0">
                      <a:pos x="12" y="7"/>
                    </a:cxn>
                    <a:cxn ang="0">
                      <a:pos x="12" y="7"/>
                    </a:cxn>
                    <a:cxn ang="0">
                      <a:pos x="4" y="0"/>
                    </a:cxn>
                    <a:cxn ang="0">
                      <a:pos x="0" y="0"/>
                    </a:cxn>
                    <a:cxn ang="0">
                      <a:pos x="12" y="7"/>
                    </a:cxn>
                    <a:cxn ang="0">
                      <a:pos x="12" y="7"/>
                    </a:cxn>
                    <a:cxn ang="0">
                      <a:pos x="12" y="7"/>
                    </a:cxn>
                    <a:cxn ang="0">
                      <a:pos x="12" y="7"/>
                    </a:cxn>
                    <a:cxn ang="0">
                      <a:pos x="12" y="7"/>
                    </a:cxn>
                    <a:cxn ang="0">
                      <a:pos x="12" y="7"/>
                    </a:cxn>
                    <a:cxn ang="0">
                      <a:pos x="12" y="7"/>
                    </a:cxn>
                    <a:cxn ang="0">
                      <a:pos x="12" y="7"/>
                    </a:cxn>
                  </a:cxnLst>
                  <a:rect l="0" t="0" r="r" b="b"/>
                  <a:pathLst>
                    <a:path w="12" h="7">
                      <a:moveTo>
                        <a:pt x="12" y="7"/>
                      </a:moveTo>
                      <a:lnTo>
                        <a:pt x="12" y="7"/>
                      </a:lnTo>
                      <a:lnTo>
                        <a:pt x="4" y="0"/>
                      </a:lnTo>
                      <a:lnTo>
                        <a:pt x="0" y="0"/>
                      </a:lnTo>
                      <a:lnTo>
                        <a:pt x="12" y="7"/>
                      </a:lnTo>
                      <a:lnTo>
                        <a:pt x="12" y="7"/>
                      </a:lnTo>
                      <a:lnTo>
                        <a:pt x="12" y="7"/>
                      </a:lnTo>
                      <a:lnTo>
                        <a:pt x="12" y="7"/>
                      </a:lnTo>
                      <a:lnTo>
                        <a:pt x="12" y="7"/>
                      </a:lnTo>
                      <a:lnTo>
                        <a:pt x="12" y="7"/>
                      </a:lnTo>
                      <a:lnTo>
                        <a:pt x="12" y="7"/>
                      </a:lnTo>
                      <a:lnTo>
                        <a:pt x="12" y="7"/>
                      </a:lnTo>
                      <a:close/>
                    </a:path>
                  </a:pathLst>
                </a:custGeom>
                <a:solidFill>
                  <a:srgbClr val="000000"/>
                </a:solidFill>
                <a:ln w="9525">
                  <a:noFill/>
                  <a:round/>
                  <a:headEnd/>
                  <a:tailEnd/>
                </a:ln>
              </p:spPr>
              <p:txBody>
                <a:bodyPr/>
                <a:lstStyle/>
                <a:p>
                  <a:endParaRPr lang="en-US"/>
                </a:p>
              </p:txBody>
            </p:sp>
            <p:sp>
              <p:nvSpPr>
                <p:cNvPr id="388886" name="Freeform 790"/>
                <p:cNvSpPr>
                  <a:spLocks noChangeAspect="1"/>
                </p:cNvSpPr>
                <p:nvPr/>
              </p:nvSpPr>
              <p:spPr bwMode="auto">
                <a:xfrm>
                  <a:off x="1188" y="3184"/>
                  <a:ext cx="3" cy="15"/>
                </a:xfrm>
                <a:custGeom>
                  <a:avLst/>
                  <a:gdLst/>
                  <a:ahLst/>
                  <a:cxnLst>
                    <a:cxn ang="0">
                      <a:pos x="3" y="15"/>
                    </a:cxn>
                    <a:cxn ang="0">
                      <a:pos x="3" y="15"/>
                    </a:cxn>
                    <a:cxn ang="0">
                      <a:pos x="0" y="0"/>
                    </a:cxn>
                    <a:cxn ang="0">
                      <a:pos x="0" y="0"/>
                    </a:cxn>
                    <a:cxn ang="0">
                      <a:pos x="3" y="15"/>
                    </a:cxn>
                    <a:cxn ang="0">
                      <a:pos x="3" y="15"/>
                    </a:cxn>
                    <a:cxn ang="0">
                      <a:pos x="3" y="15"/>
                    </a:cxn>
                    <a:cxn ang="0">
                      <a:pos x="3" y="15"/>
                    </a:cxn>
                    <a:cxn ang="0">
                      <a:pos x="3" y="15"/>
                    </a:cxn>
                    <a:cxn ang="0">
                      <a:pos x="3" y="15"/>
                    </a:cxn>
                    <a:cxn ang="0">
                      <a:pos x="3" y="15"/>
                    </a:cxn>
                    <a:cxn ang="0">
                      <a:pos x="3" y="15"/>
                    </a:cxn>
                  </a:cxnLst>
                  <a:rect l="0" t="0" r="r" b="b"/>
                  <a:pathLst>
                    <a:path w="3" h="15">
                      <a:moveTo>
                        <a:pt x="3" y="15"/>
                      </a:moveTo>
                      <a:lnTo>
                        <a:pt x="3" y="15"/>
                      </a:lnTo>
                      <a:lnTo>
                        <a:pt x="0" y="0"/>
                      </a:lnTo>
                      <a:lnTo>
                        <a:pt x="0" y="0"/>
                      </a:lnTo>
                      <a:lnTo>
                        <a:pt x="3" y="15"/>
                      </a:lnTo>
                      <a:lnTo>
                        <a:pt x="3" y="15"/>
                      </a:lnTo>
                      <a:lnTo>
                        <a:pt x="3" y="15"/>
                      </a:lnTo>
                      <a:lnTo>
                        <a:pt x="3" y="15"/>
                      </a:lnTo>
                      <a:lnTo>
                        <a:pt x="3" y="15"/>
                      </a:lnTo>
                      <a:lnTo>
                        <a:pt x="3" y="15"/>
                      </a:lnTo>
                      <a:lnTo>
                        <a:pt x="3" y="15"/>
                      </a:lnTo>
                      <a:lnTo>
                        <a:pt x="3" y="15"/>
                      </a:lnTo>
                      <a:close/>
                    </a:path>
                  </a:pathLst>
                </a:custGeom>
                <a:solidFill>
                  <a:srgbClr val="000000"/>
                </a:solidFill>
                <a:ln w="9525">
                  <a:noFill/>
                  <a:round/>
                  <a:headEnd/>
                  <a:tailEnd/>
                </a:ln>
              </p:spPr>
              <p:txBody>
                <a:bodyPr/>
                <a:lstStyle/>
                <a:p>
                  <a:endParaRPr lang="en-US"/>
                </a:p>
              </p:txBody>
            </p:sp>
            <p:sp>
              <p:nvSpPr>
                <p:cNvPr id="388887" name="Freeform 791"/>
                <p:cNvSpPr>
                  <a:spLocks noChangeAspect="1"/>
                </p:cNvSpPr>
                <p:nvPr/>
              </p:nvSpPr>
              <p:spPr bwMode="auto">
                <a:xfrm>
                  <a:off x="1150" y="3199"/>
                  <a:ext cx="41" cy="16"/>
                </a:xfrm>
                <a:custGeom>
                  <a:avLst/>
                  <a:gdLst/>
                  <a:ahLst/>
                  <a:cxnLst>
                    <a:cxn ang="0">
                      <a:pos x="0" y="16"/>
                    </a:cxn>
                    <a:cxn ang="0">
                      <a:pos x="4" y="16"/>
                    </a:cxn>
                    <a:cxn ang="0">
                      <a:pos x="41" y="0"/>
                    </a:cxn>
                    <a:cxn ang="0">
                      <a:pos x="41" y="0"/>
                    </a:cxn>
                    <a:cxn ang="0">
                      <a:pos x="0" y="16"/>
                    </a:cxn>
                    <a:cxn ang="0">
                      <a:pos x="4" y="16"/>
                    </a:cxn>
                    <a:cxn ang="0">
                      <a:pos x="0" y="16"/>
                    </a:cxn>
                    <a:cxn ang="0">
                      <a:pos x="0" y="16"/>
                    </a:cxn>
                    <a:cxn ang="0">
                      <a:pos x="0" y="16"/>
                    </a:cxn>
                    <a:cxn ang="0">
                      <a:pos x="0" y="16"/>
                    </a:cxn>
                    <a:cxn ang="0">
                      <a:pos x="4" y="16"/>
                    </a:cxn>
                    <a:cxn ang="0">
                      <a:pos x="0" y="16"/>
                    </a:cxn>
                  </a:cxnLst>
                  <a:rect l="0" t="0" r="r" b="b"/>
                  <a:pathLst>
                    <a:path w="41" h="16">
                      <a:moveTo>
                        <a:pt x="0" y="16"/>
                      </a:moveTo>
                      <a:lnTo>
                        <a:pt x="4" y="16"/>
                      </a:lnTo>
                      <a:lnTo>
                        <a:pt x="41" y="0"/>
                      </a:lnTo>
                      <a:lnTo>
                        <a:pt x="41" y="0"/>
                      </a:lnTo>
                      <a:lnTo>
                        <a:pt x="0" y="16"/>
                      </a:lnTo>
                      <a:lnTo>
                        <a:pt x="4" y="16"/>
                      </a:lnTo>
                      <a:lnTo>
                        <a:pt x="0" y="16"/>
                      </a:lnTo>
                      <a:lnTo>
                        <a:pt x="0" y="16"/>
                      </a:lnTo>
                      <a:lnTo>
                        <a:pt x="0" y="16"/>
                      </a:lnTo>
                      <a:lnTo>
                        <a:pt x="0" y="16"/>
                      </a:lnTo>
                      <a:lnTo>
                        <a:pt x="4" y="16"/>
                      </a:lnTo>
                      <a:lnTo>
                        <a:pt x="0" y="16"/>
                      </a:lnTo>
                      <a:close/>
                    </a:path>
                  </a:pathLst>
                </a:custGeom>
                <a:solidFill>
                  <a:srgbClr val="000000"/>
                </a:solidFill>
                <a:ln w="9525">
                  <a:noFill/>
                  <a:round/>
                  <a:headEnd/>
                  <a:tailEnd/>
                </a:ln>
              </p:spPr>
              <p:txBody>
                <a:bodyPr/>
                <a:lstStyle/>
                <a:p>
                  <a:endParaRPr lang="en-US"/>
                </a:p>
              </p:txBody>
            </p:sp>
            <p:sp>
              <p:nvSpPr>
                <p:cNvPr id="388888" name="Freeform 792"/>
                <p:cNvSpPr>
                  <a:spLocks noChangeAspect="1"/>
                </p:cNvSpPr>
                <p:nvPr/>
              </p:nvSpPr>
              <p:spPr bwMode="auto">
                <a:xfrm>
                  <a:off x="1135" y="3196"/>
                  <a:ext cx="19" cy="15"/>
                </a:xfrm>
                <a:custGeom>
                  <a:avLst/>
                  <a:gdLst/>
                  <a:ahLst/>
                  <a:cxnLst>
                    <a:cxn ang="0">
                      <a:pos x="0" y="0"/>
                    </a:cxn>
                    <a:cxn ang="0">
                      <a:pos x="0" y="0"/>
                    </a:cxn>
                    <a:cxn ang="0">
                      <a:pos x="19" y="15"/>
                    </a:cxn>
                    <a:cxn ang="0">
                      <a:pos x="19" y="15"/>
                    </a:cxn>
                    <a:cxn ang="0">
                      <a:pos x="0" y="0"/>
                    </a:cxn>
                    <a:cxn ang="0">
                      <a:pos x="4" y="0"/>
                    </a:cxn>
                    <a:cxn ang="0">
                      <a:pos x="0" y="0"/>
                    </a:cxn>
                    <a:cxn ang="0">
                      <a:pos x="0" y="0"/>
                    </a:cxn>
                    <a:cxn ang="0">
                      <a:pos x="0" y="0"/>
                    </a:cxn>
                    <a:cxn ang="0">
                      <a:pos x="0" y="0"/>
                    </a:cxn>
                    <a:cxn ang="0">
                      <a:pos x="0" y="0"/>
                    </a:cxn>
                    <a:cxn ang="0">
                      <a:pos x="0" y="0"/>
                    </a:cxn>
                  </a:cxnLst>
                  <a:rect l="0" t="0" r="r" b="b"/>
                  <a:pathLst>
                    <a:path w="19" h="15">
                      <a:moveTo>
                        <a:pt x="0" y="0"/>
                      </a:moveTo>
                      <a:lnTo>
                        <a:pt x="0" y="0"/>
                      </a:lnTo>
                      <a:lnTo>
                        <a:pt x="19" y="15"/>
                      </a:lnTo>
                      <a:lnTo>
                        <a:pt x="19" y="15"/>
                      </a:lnTo>
                      <a:lnTo>
                        <a:pt x="0" y="0"/>
                      </a:lnTo>
                      <a:lnTo>
                        <a:pt x="4"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889" name="Freeform 793"/>
                <p:cNvSpPr>
                  <a:spLocks noChangeAspect="1"/>
                </p:cNvSpPr>
                <p:nvPr/>
              </p:nvSpPr>
              <p:spPr bwMode="auto">
                <a:xfrm>
                  <a:off x="1146" y="3177"/>
                  <a:ext cx="42" cy="19"/>
                </a:xfrm>
                <a:custGeom>
                  <a:avLst/>
                  <a:gdLst/>
                  <a:ahLst/>
                  <a:cxnLst>
                    <a:cxn ang="0">
                      <a:pos x="0" y="7"/>
                    </a:cxn>
                    <a:cxn ang="0">
                      <a:pos x="12" y="19"/>
                    </a:cxn>
                    <a:cxn ang="0">
                      <a:pos x="42" y="7"/>
                    </a:cxn>
                    <a:cxn ang="0">
                      <a:pos x="30" y="0"/>
                    </a:cxn>
                    <a:cxn ang="0">
                      <a:pos x="0" y="7"/>
                    </a:cxn>
                  </a:cxnLst>
                  <a:rect l="0" t="0" r="r" b="b"/>
                  <a:pathLst>
                    <a:path w="42" h="19">
                      <a:moveTo>
                        <a:pt x="0" y="7"/>
                      </a:moveTo>
                      <a:lnTo>
                        <a:pt x="12" y="19"/>
                      </a:lnTo>
                      <a:lnTo>
                        <a:pt x="42" y="7"/>
                      </a:lnTo>
                      <a:lnTo>
                        <a:pt x="30" y="0"/>
                      </a:lnTo>
                      <a:lnTo>
                        <a:pt x="0" y="7"/>
                      </a:lnTo>
                      <a:close/>
                    </a:path>
                  </a:pathLst>
                </a:custGeom>
                <a:solidFill>
                  <a:srgbClr val="E5E5E5"/>
                </a:solidFill>
                <a:ln w="9525">
                  <a:noFill/>
                  <a:round/>
                  <a:headEnd/>
                  <a:tailEnd/>
                </a:ln>
              </p:spPr>
              <p:txBody>
                <a:bodyPr/>
                <a:lstStyle/>
                <a:p>
                  <a:endParaRPr lang="en-US"/>
                </a:p>
              </p:txBody>
            </p:sp>
            <p:sp>
              <p:nvSpPr>
                <p:cNvPr id="388890" name="Freeform 794"/>
                <p:cNvSpPr>
                  <a:spLocks noChangeAspect="1"/>
                </p:cNvSpPr>
                <p:nvPr/>
              </p:nvSpPr>
              <p:spPr bwMode="auto">
                <a:xfrm>
                  <a:off x="1139" y="3184"/>
                  <a:ext cx="19" cy="27"/>
                </a:xfrm>
                <a:custGeom>
                  <a:avLst/>
                  <a:gdLst/>
                  <a:ahLst/>
                  <a:cxnLst>
                    <a:cxn ang="0">
                      <a:pos x="19" y="12"/>
                    </a:cxn>
                    <a:cxn ang="0">
                      <a:pos x="11" y="27"/>
                    </a:cxn>
                    <a:cxn ang="0">
                      <a:pos x="0" y="12"/>
                    </a:cxn>
                    <a:cxn ang="0">
                      <a:pos x="7" y="0"/>
                    </a:cxn>
                    <a:cxn ang="0">
                      <a:pos x="19" y="12"/>
                    </a:cxn>
                  </a:cxnLst>
                  <a:rect l="0" t="0" r="r" b="b"/>
                  <a:pathLst>
                    <a:path w="19" h="27">
                      <a:moveTo>
                        <a:pt x="19" y="12"/>
                      </a:moveTo>
                      <a:lnTo>
                        <a:pt x="11" y="27"/>
                      </a:lnTo>
                      <a:lnTo>
                        <a:pt x="0" y="12"/>
                      </a:lnTo>
                      <a:lnTo>
                        <a:pt x="7" y="0"/>
                      </a:lnTo>
                      <a:lnTo>
                        <a:pt x="19" y="12"/>
                      </a:lnTo>
                      <a:close/>
                    </a:path>
                  </a:pathLst>
                </a:custGeom>
                <a:solidFill>
                  <a:srgbClr val="606060"/>
                </a:solidFill>
                <a:ln w="9525">
                  <a:noFill/>
                  <a:round/>
                  <a:headEnd/>
                  <a:tailEnd/>
                </a:ln>
              </p:spPr>
              <p:txBody>
                <a:bodyPr/>
                <a:lstStyle/>
                <a:p>
                  <a:endParaRPr lang="en-US"/>
                </a:p>
              </p:txBody>
            </p:sp>
            <p:sp>
              <p:nvSpPr>
                <p:cNvPr id="388891" name="Freeform 795"/>
                <p:cNvSpPr>
                  <a:spLocks noChangeAspect="1"/>
                </p:cNvSpPr>
                <p:nvPr/>
              </p:nvSpPr>
              <p:spPr bwMode="auto">
                <a:xfrm>
                  <a:off x="1451" y="3074"/>
                  <a:ext cx="64" cy="38"/>
                </a:xfrm>
                <a:custGeom>
                  <a:avLst/>
                  <a:gdLst/>
                  <a:ahLst/>
                  <a:cxnLst>
                    <a:cxn ang="0">
                      <a:pos x="8" y="12"/>
                    </a:cxn>
                    <a:cxn ang="0">
                      <a:pos x="45" y="0"/>
                    </a:cxn>
                    <a:cxn ang="0">
                      <a:pos x="57" y="8"/>
                    </a:cxn>
                    <a:cxn ang="0">
                      <a:pos x="64" y="23"/>
                    </a:cxn>
                    <a:cxn ang="0">
                      <a:pos x="11" y="38"/>
                    </a:cxn>
                    <a:cxn ang="0">
                      <a:pos x="8" y="30"/>
                    </a:cxn>
                    <a:cxn ang="0">
                      <a:pos x="4" y="27"/>
                    </a:cxn>
                    <a:cxn ang="0">
                      <a:pos x="0" y="23"/>
                    </a:cxn>
                    <a:cxn ang="0">
                      <a:pos x="8" y="12"/>
                    </a:cxn>
                  </a:cxnLst>
                  <a:rect l="0" t="0" r="r" b="b"/>
                  <a:pathLst>
                    <a:path w="64" h="38">
                      <a:moveTo>
                        <a:pt x="8" y="12"/>
                      </a:moveTo>
                      <a:lnTo>
                        <a:pt x="45" y="0"/>
                      </a:lnTo>
                      <a:lnTo>
                        <a:pt x="57" y="8"/>
                      </a:lnTo>
                      <a:lnTo>
                        <a:pt x="64" y="23"/>
                      </a:lnTo>
                      <a:lnTo>
                        <a:pt x="11" y="38"/>
                      </a:lnTo>
                      <a:lnTo>
                        <a:pt x="8" y="30"/>
                      </a:lnTo>
                      <a:lnTo>
                        <a:pt x="4" y="27"/>
                      </a:lnTo>
                      <a:lnTo>
                        <a:pt x="0" y="23"/>
                      </a:lnTo>
                      <a:lnTo>
                        <a:pt x="8" y="12"/>
                      </a:lnTo>
                      <a:close/>
                    </a:path>
                  </a:pathLst>
                </a:custGeom>
                <a:solidFill>
                  <a:srgbClr val="BFBFBF"/>
                </a:solidFill>
                <a:ln w="9525">
                  <a:noFill/>
                  <a:round/>
                  <a:headEnd/>
                  <a:tailEnd/>
                </a:ln>
              </p:spPr>
              <p:txBody>
                <a:bodyPr/>
                <a:lstStyle/>
                <a:p>
                  <a:endParaRPr lang="en-US"/>
                </a:p>
              </p:txBody>
            </p:sp>
            <p:sp>
              <p:nvSpPr>
                <p:cNvPr id="388892" name="Freeform 796"/>
                <p:cNvSpPr>
                  <a:spLocks noChangeAspect="1"/>
                </p:cNvSpPr>
                <p:nvPr/>
              </p:nvSpPr>
              <p:spPr bwMode="auto">
                <a:xfrm>
                  <a:off x="1459" y="3070"/>
                  <a:ext cx="37" cy="16"/>
                </a:xfrm>
                <a:custGeom>
                  <a:avLst/>
                  <a:gdLst/>
                  <a:ahLst/>
                  <a:cxnLst>
                    <a:cxn ang="0">
                      <a:pos x="37" y="0"/>
                    </a:cxn>
                    <a:cxn ang="0">
                      <a:pos x="37" y="0"/>
                    </a:cxn>
                    <a:cxn ang="0">
                      <a:pos x="0" y="16"/>
                    </a:cxn>
                    <a:cxn ang="0">
                      <a:pos x="0" y="16"/>
                    </a:cxn>
                    <a:cxn ang="0">
                      <a:pos x="37" y="4"/>
                    </a:cxn>
                    <a:cxn ang="0">
                      <a:pos x="37" y="4"/>
                    </a:cxn>
                    <a:cxn ang="0">
                      <a:pos x="37" y="4"/>
                    </a:cxn>
                    <a:cxn ang="0">
                      <a:pos x="37" y="4"/>
                    </a:cxn>
                    <a:cxn ang="0">
                      <a:pos x="37" y="0"/>
                    </a:cxn>
                    <a:cxn ang="0">
                      <a:pos x="37" y="0"/>
                    </a:cxn>
                    <a:cxn ang="0">
                      <a:pos x="37" y="0"/>
                    </a:cxn>
                    <a:cxn ang="0">
                      <a:pos x="37" y="0"/>
                    </a:cxn>
                  </a:cxnLst>
                  <a:rect l="0" t="0" r="r" b="b"/>
                  <a:pathLst>
                    <a:path w="37" h="16">
                      <a:moveTo>
                        <a:pt x="37" y="0"/>
                      </a:moveTo>
                      <a:lnTo>
                        <a:pt x="37" y="0"/>
                      </a:lnTo>
                      <a:lnTo>
                        <a:pt x="0" y="16"/>
                      </a:lnTo>
                      <a:lnTo>
                        <a:pt x="0" y="16"/>
                      </a:lnTo>
                      <a:lnTo>
                        <a:pt x="37" y="4"/>
                      </a:lnTo>
                      <a:lnTo>
                        <a:pt x="37" y="4"/>
                      </a:lnTo>
                      <a:lnTo>
                        <a:pt x="37" y="4"/>
                      </a:lnTo>
                      <a:lnTo>
                        <a:pt x="37" y="4"/>
                      </a:lnTo>
                      <a:lnTo>
                        <a:pt x="37" y="0"/>
                      </a:lnTo>
                      <a:lnTo>
                        <a:pt x="37" y="0"/>
                      </a:lnTo>
                      <a:lnTo>
                        <a:pt x="37" y="0"/>
                      </a:lnTo>
                      <a:lnTo>
                        <a:pt x="37" y="0"/>
                      </a:lnTo>
                      <a:close/>
                    </a:path>
                  </a:pathLst>
                </a:custGeom>
                <a:solidFill>
                  <a:srgbClr val="000000"/>
                </a:solidFill>
                <a:ln w="9525">
                  <a:noFill/>
                  <a:round/>
                  <a:headEnd/>
                  <a:tailEnd/>
                </a:ln>
              </p:spPr>
              <p:txBody>
                <a:bodyPr/>
                <a:lstStyle/>
                <a:p>
                  <a:endParaRPr lang="en-US"/>
                </a:p>
              </p:txBody>
            </p:sp>
            <p:sp>
              <p:nvSpPr>
                <p:cNvPr id="388893" name="Freeform 797"/>
                <p:cNvSpPr>
                  <a:spLocks noChangeAspect="1"/>
                </p:cNvSpPr>
                <p:nvPr/>
              </p:nvSpPr>
              <p:spPr bwMode="auto">
                <a:xfrm>
                  <a:off x="1496" y="3070"/>
                  <a:ext cx="12" cy="12"/>
                </a:xfrm>
                <a:custGeom>
                  <a:avLst/>
                  <a:gdLst/>
                  <a:ahLst/>
                  <a:cxnLst>
                    <a:cxn ang="0">
                      <a:pos x="12" y="12"/>
                    </a:cxn>
                    <a:cxn ang="0">
                      <a:pos x="12" y="12"/>
                    </a:cxn>
                    <a:cxn ang="0">
                      <a:pos x="0" y="0"/>
                    </a:cxn>
                    <a:cxn ang="0">
                      <a:pos x="0" y="4"/>
                    </a:cxn>
                    <a:cxn ang="0">
                      <a:pos x="12" y="12"/>
                    </a:cxn>
                    <a:cxn ang="0">
                      <a:pos x="12" y="12"/>
                    </a:cxn>
                    <a:cxn ang="0">
                      <a:pos x="12" y="12"/>
                    </a:cxn>
                    <a:cxn ang="0">
                      <a:pos x="12" y="12"/>
                    </a:cxn>
                    <a:cxn ang="0">
                      <a:pos x="12" y="12"/>
                    </a:cxn>
                    <a:cxn ang="0">
                      <a:pos x="12" y="12"/>
                    </a:cxn>
                    <a:cxn ang="0">
                      <a:pos x="12" y="12"/>
                    </a:cxn>
                    <a:cxn ang="0">
                      <a:pos x="12" y="12"/>
                    </a:cxn>
                  </a:cxnLst>
                  <a:rect l="0" t="0" r="r" b="b"/>
                  <a:pathLst>
                    <a:path w="12" h="12">
                      <a:moveTo>
                        <a:pt x="12" y="12"/>
                      </a:moveTo>
                      <a:lnTo>
                        <a:pt x="12" y="12"/>
                      </a:lnTo>
                      <a:lnTo>
                        <a:pt x="0" y="0"/>
                      </a:lnTo>
                      <a:lnTo>
                        <a:pt x="0" y="4"/>
                      </a:lnTo>
                      <a:lnTo>
                        <a:pt x="12" y="12"/>
                      </a:lnTo>
                      <a:lnTo>
                        <a:pt x="12" y="12"/>
                      </a:lnTo>
                      <a:lnTo>
                        <a:pt x="12" y="12"/>
                      </a:lnTo>
                      <a:lnTo>
                        <a:pt x="12" y="12"/>
                      </a:lnTo>
                      <a:lnTo>
                        <a:pt x="12" y="12"/>
                      </a:lnTo>
                      <a:lnTo>
                        <a:pt x="12" y="12"/>
                      </a:lnTo>
                      <a:lnTo>
                        <a:pt x="12" y="12"/>
                      </a:lnTo>
                      <a:lnTo>
                        <a:pt x="12" y="12"/>
                      </a:lnTo>
                      <a:close/>
                    </a:path>
                  </a:pathLst>
                </a:custGeom>
                <a:solidFill>
                  <a:srgbClr val="000000"/>
                </a:solidFill>
                <a:ln w="9525">
                  <a:noFill/>
                  <a:round/>
                  <a:headEnd/>
                  <a:tailEnd/>
                </a:ln>
              </p:spPr>
              <p:txBody>
                <a:bodyPr/>
                <a:lstStyle/>
                <a:p>
                  <a:endParaRPr lang="en-US"/>
                </a:p>
              </p:txBody>
            </p:sp>
            <p:sp>
              <p:nvSpPr>
                <p:cNvPr id="388894" name="Freeform 798"/>
                <p:cNvSpPr>
                  <a:spLocks noChangeAspect="1"/>
                </p:cNvSpPr>
                <p:nvPr/>
              </p:nvSpPr>
              <p:spPr bwMode="auto">
                <a:xfrm>
                  <a:off x="1504" y="3082"/>
                  <a:ext cx="11" cy="15"/>
                </a:xfrm>
                <a:custGeom>
                  <a:avLst/>
                  <a:gdLst/>
                  <a:ahLst/>
                  <a:cxnLst>
                    <a:cxn ang="0">
                      <a:pos x="11" y="15"/>
                    </a:cxn>
                    <a:cxn ang="0">
                      <a:pos x="11" y="15"/>
                    </a:cxn>
                    <a:cxn ang="0">
                      <a:pos x="4" y="0"/>
                    </a:cxn>
                    <a:cxn ang="0">
                      <a:pos x="0" y="0"/>
                    </a:cxn>
                    <a:cxn ang="0">
                      <a:pos x="11" y="15"/>
                    </a:cxn>
                    <a:cxn ang="0">
                      <a:pos x="11" y="15"/>
                    </a:cxn>
                    <a:cxn ang="0">
                      <a:pos x="11" y="15"/>
                    </a:cxn>
                    <a:cxn ang="0">
                      <a:pos x="11" y="15"/>
                    </a:cxn>
                    <a:cxn ang="0">
                      <a:pos x="11" y="15"/>
                    </a:cxn>
                    <a:cxn ang="0">
                      <a:pos x="11" y="15"/>
                    </a:cxn>
                    <a:cxn ang="0">
                      <a:pos x="11" y="15"/>
                    </a:cxn>
                    <a:cxn ang="0">
                      <a:pos x="11" y="15"/>
                    </a:cxn>
                  </a:cxnLst>
                  <a:rect l="0" t="0" r="r" b="b"/>
                  <a:pathLst>
                    <a:path w="11" h="15">
                      <a:moveTo>
                        <a:pt x="11" y="15"/>
                      </a:moveTo>
                      <a:lnTo>
                        <a:pt x="11" y="15"/>
                      </a:lnTo>
                      <a:lnTo>
                        <a:pt x="4" y="0"/>
                      </a:lnTo>
                      <a:lnTo>
                        <a:pt x="0" y="0"/>
                      </a:lnTo>
                      <a:lnTo>
                        <a:pt x="11" y="15"/>
                      </a:lnTo>
                      <a:lnTo>
                        <a:pt x="11" y="15"/>
                      </a:lnTo>
                      <a:lnTo>
                        <a:pt x="11" y="15"/>
                      </a:lnTo>
                      <a:lnTo>
                        <a:pt x="11" y="15"/>
                      </a:lnTo>
                      <a:lnTo>
                        <a:pt x="11" y="15"/>
                      </a:lnTo>
                      <a:lnTo>
                        <a:pt x="11" y="15"/>
                      </a:lnTo>
                      <a:lnTo>
                        <a:pt x="11" y="15"/>
                      </a:lnTo>
                      <a:lnTo>
                        <a:pt x="11" y="15"/>
                      </a:lnTo>
                      <a:close/>
                    </a:path>
                  </a:pathLst>
                </a:custGeom>
                <a:solidFill>
                  <a:srgbClr val="000000"/>
                </a:solidFill>
                <a:ln w="9525">
                  <a:noFill/>
                  <a:round/>
                  <a:headEnd/>
                  <a:tailEnd/>
                </a:ln>
              </p:spPr>
              <p:txBody>
                <a:bodyPr/>
                <a:lstStyle/>
                <a:p>
                  <a:endParaRPr lang="en-US"/>
                </a:p>
              </p:txBody>
            </p:sp>
            <p:sp>
              <p:nvSpPr>
                <p:cNvPr id="388895" name="Freeform 799"/>
                <p:cNvSpPr>
                  <a:spLocks noChangeAspect="1"/>
                </p:cNvSpPr>
                <p:nvPr/>
              </p:nvSpPr>
              <p:spPr bwMode="auto">
                <a:xfrm>
                  <a:off x="1462" y="3097"/>
                  <a:ext cx="53" cy="15"/>
                </a:xfrm>
                <a:custGeom>
                  <a:avLst/>
                  <a:gdLst/>
                  <a:ahLst/>
                  <a:cxnLst>
                    <a:cxn ang="0">
                      <a:pos x="0" y="15"/>
                    </a:cxn>
                    <a:cxn ang="0">
                      <a:pos x="0" y="15"/>
                    </a:cxn>
                    <a:cxn ang="0">
                      <a:pos x="53" y="0"/>
                    </a:cxn>
                    <a:cxn ang="0">
                      <a:pos x="49" y="0"/>
                    </a:cxn>
                    <a:cxn ang="0">
                      <a:pos x="0" y="15"/>
                    </a:cxn>
                    <a:cxn ang="0">
                      <a:pos x="4" y="15"/>
                    </a:cxn>
                    <a:cxn ang="0">
                      <a:pos x="0" y="15"/>
                    </a:cxn>
                    <a:cxn ang="0">
                      <a:pos x="0" y="15"/>
                    </a:cxn>
                    <a:cxn ang="0">
                      <a:pos x="0" y="15"/>
                    </a:cxn>
                    <a:cxn ang="0">
                      <a:pos x="0" y="15"/>
                    </a:cxn>
                    <a:cxn ang="0">
                      <a:pos x="0" y="15"/>
                    </a:cxn>
                    <a:cxn ang="0">
                      <a:pos x="0" y="15"/>
                    </a:cxn>
                  </a:cxnLst>
                  <a:rect l="0" t="0" r="r" b="b"/>
                  <a:pathLst>
                    <a:path w="53" h="15">
                      <a:moveTo>
                        <a:pt x="0" y="15"/>
                      </a:moveTo>
                      <a:lnTo>
                        <a:pt x="0" y="15"/>
                      </a:lnTo>
                      <a:lnTo>
                        <a:pt x="53" y="0"/>
                      </a:lnTo>
                      <a:lnTo>
                        <a:pt x="49" y="0"/>
                      </a:lnTo>
                      <a:lnTo>
                        <a:pt x="0" y="15"/>
                      </a:lnTo>
                      <a:lnTo>
                        <a:pt x="4"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88896" name="Freeform 800"/>
                <p:cNvSpPr>
                  <a:spLocks noChangeAspect="1"/>
                </p:cNvSpPr>
                <p:nvPr/>
              </p:nvSpPr>
              <p:spPr bwMode="auto">
                <a:xfrm>
                  <a:off x="1455" y="3104"/>
                  <a:ext cx="7" cy="8"/>
                </a:xfrm>
                <a:custGeom>
                  <a:avLst/>
                  <a:gdLst/>
                  <a:ahLst/>
                  <a:cxnLst>
                    <a:cxn ang="0">
                      <a:pos x="0" y="0"/>
                    </a:cxn>
                    <a:cxn ang="0">
                      <a:pos x="0" y="0"/>
                    </a:cxn>
                    <a:cxn ang="0">
                      <a:pos x="7" y="8"/>
                    </a:cxn>
                    <a:cxn ang="0">
                      <a:pos x="7" y="8"/>
                    </a:cxn>
                    <a:cxn ang="0">
                      <a:pos x="0" y="0"/>
                    </a:cxn>
                    <a:cxn ang="0">
                      <a:pos x="0" y="0"/>
                    </a:cxn>
                    <a:cxn ang="0">
                      <a:pos x="0" y="0"/>
                    </a:cxn>
                    <a:cxn ang="0">
                      <a:pos x="0" y="0"/>
                    </a:cxn>
                    <a:cxn ang="0">
                      <a:pos x="0" y="0"/>
                    </a:cxn>
                    <a:cxn ang="0">
                      <a:pos x="0" y="0"/>
                    </a:cxn>
                    <a:cxn ang="0">
                      <a:pos x="0" y="0"/>
                    </a:cxn>
                    <a:cxn ang="0">
                      <a:pos x="0" y="0"/>
                    </a:cxn>
                  </a:cxnLst>
                  <a:rect l="0" t="0" r="r" b="b"/>
                  <a:pathLst>
                    <a:path w="7" h="8">
                      <a:moveTo>
                        <a:pt x="0" y="0"/>
                      </a:moveTo>
                      <a:lnTo>
                        <a:pt x="0" y="0"/>
                      </a:lnTo>
                      <a:lnTo>
                        <a:pt x="7" y="8"/>
                      </a:lnTo>
                      <a:lnTo>
                        <a:pt x="7" y="8"/>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897" name="Freeform 801"/>
                <p:cNvSpPr>
                  <a:spLocks noChangeAspect="1"/>
                </p:cNvSpPr>
                <p:nvPr/>
              </p:nvSpPr>
              <p:spPr bwMode="auto">
                <a:xfrm>
                  <a:off x="1455" y="3097"/>
                  <a:ext cx="4" cy="7"/>
                </a:xfrm>
                <a:custGeom>
                  <a:avLst/>
                  <a:gdLst/>
                  <a:ahLst/>
                  <a:cxnLst>
                    <a:cxn ang="0">
                      <a:pos x="0" y="4"/>
                    </a:cxn>
                    <a:cxn ang="0">
                      <a:pos x="0" y="4"/>
                    </a:cxn>
                    <a:cxn ang="0">
                      <a:pos x="0" y="7"/>
                    </a:cxn>
                    <a:cxn ang="0">
                      <a:pos x="4" y="7"/>
                    </a:cxn>
                    <a:cxn ang="0">
                      <a:pos x="0" y="4"/>
                    </a:cxn>
                    <a:cxn ang="0">
                      <a:pos x="0" y="0"/>
                    </a:cxn>
                    <a:cxn ang="0">
                      <a:pos x="0" y="4"/>
                    </a:cxn>
                    <a:cxn ang="0">
                      <a:pos x="0" y="0"/>
                    </a:cxn>
                    <a:cxn ang="0">
                      <a:pos x="0" y="0"/>
                    </a:cxn>
                    <a:cxn ang="0">
                      <a:pos x="0" y="0"/>
                    </a:cxn>
                    <a:cxn ang="0">
                      <a:pos x="0" y="4"/>
                    </a:cxn>
                    <a:cxn ang="0">
                      <a:pos x="0" y="4"/>
                    </a:cxn>
                  </a:cxnLst>
                  <a:rect l="0" t="0" r="r" b="b"/>
                  <a:pathLst>
                    <a:path w="4" h="7">
                      <a:moveTo>
                        <a:pt x="0" y="4"/>
                      </a:moveTo>
                      <a:lnTo>
                        <a:pt x="0" y="4"/>
                      </a:lnTo>
                      <a:lnTo>
                        <a:pt x="0" y="7"/>
                      </a:lnTo>
                      <a:lnTo>
                        <a:pt x="4" y="7"/>
                      </a:lnTo>
                      <a:lnTo>
                        <a:pt x="0" y="4"/>
                      </a:lnTo>
                      <a:lnTo>
                        <a:pt x="0" y="0"/>
                      </a:lnTo>
                      <a:lnTo>
                        <a:pt x="0" y="4"/>
                      </a:lnTo>
                      <a:lnTo>
                        <a:pt x="0" y="0"/>
                      </a:lnTo>
                      <a:lnTo>
                        <a:pt x="0" y="0"/>
                      </a:lnTo>
                      <a:lnTo>
                        <a:pt x="0" y="0"/>
                      </a:lnTo>
                      <a:lnTo>
                        <a:pt x="0" y="4"/>
                      </a:lnTo>
                      <a:lnTo>
                        <a:pt x="0" y="4"/>
                      </a:lnTo>
                      <a:close/>
                    </a:path>
                  </a:pathLst>
                </a:custGeom>
                <a:solidFill>
                  <a:srgbClr val="000000"/>
                </a:solidFill>
                <a:ln w="9525">
                  <a:noFill/>
                  <a:round/>
                  <a:headEnd/>
                  <a:tailEnd/>
                </a:ln>
              </p:spPr>
              <p:txBody>
                <a:bodyPr/>
                <a:lstStyle/>
                <a:p>
                  <a:endParaRPr lang="en-US"/>
                </a:p>
              </p:txBody>
            </p:sp>
            <p:sp>
              <p:nvSpPr>
                <p:cNvPr id="388898" name="Freeform 802"/>
                <p:cNvSpPr>
                  <a:spLocks noChangeAspect="1"/>
                </p:cNvSpPr>
                <p:nvPr/>
              </p:nvSpPr>
              <p:spPr bwMode="auto">
                <a:xfrm>
                  <a:off x="1447" y="3093"/>
                  <a:ext cx="8" cy="4"/>
                </a:xfrm>
                <a:custGeom>
                  <a:avLst/>
                  <a:gdLst/>
                  <a:ahLst/>
                  <a:cxnLst>
                    <a:cxn ang="0">
                      <a:pos x="0" y="0"/>
                    </a:cxn>
                    <a:cxn ang="0">
                      <a:pos x="4" y="0"/>
                    </a:cxn>
                    <a:cxn ang="0">
                      <a:pos x="8" y="4"/>
                    </a:cxn>
                    <a:cxn ang="0">
                      <a:pos x="8" y="4"/>
                    </a:cxn>
                    <a:cxn ang="0">
                      <a:pos x="4" y="0"/>
                    </a:cxn>
                    <a:cxn ang="0">
                      <a:pos x="4" y="0"/>
                    </a:cxn>
                    <a:cxn ang="0">
                      <a:pos x="4" y="0"/>
                    </a:cxn>
                    <a:cxn ang="0">
                      <a:pos x="4" y="0"/>
                    </a:cxn>
                    <a:cxn ang="0">
                      <a:pos x="4" y="0"/>
                    </a:cxn>
                    <a:cxn ang="0">
                      <a:pos x="4" y="0"/>
                    </a:cxn>
                    <a:cxn ang="0">
                      <a:pos x="4" y="0"/>
                    </a:cxn>
                    <a:cxn ang="0">
                      <a:pos x="0" y="0"/>
                    </a:cxn>
                  </a:cxnLst>
                  <a:rect l="0" t="0" r="r" b="b"/>
                  <a:pathLst>
                    <a:path w="8" h="4">
                      <a:moveTo>
                        <a:pt x="0" y="0"/>
                      </a:moveTo>
                      <a:lnTo>
                        <a:pt x="4" y="0"/>
                      </a:lnTo>
                      <a:lnTo>
                        <a:pt x="8" y="4"/>
                      </a:lnTo>
                      <a:lnTo>
                        <a:pt x="8" y="4"/>
                      </a:lnTo>
                      <a:lnTo>
                        <a:pt x="4" y="0"/>
                      </a:lnTo>
                      <a:lnTo>
                        <a:pt x="4" y="0"/>
                      </a:lnTo>
                      <a:lnTo>
                        <a:pt x="4" y="0"/>
                      </a:lnTo>
                      <a:lnTo>
                        <a:pt x="4" y="0"/>
                      </a:lnTo>
                      <a:lnTo>
                        <a:pt x="4" y="0"/>
                      </a:lnTo>
                      <a:lnTo>
                        <a:pt x="4" y="0"/>
                      </a:lnTo>
                      <a:lnTo>
                        <a:pt x="4" y="0"/>
                      </a:lnTo>
                      <a:lnTo>
                        <a:pt x="0" y="0"/>
                      </a:lnTo>
                      <a:close/>
                    </a:path>
                  </a:pathLst>
                </a:custGeom>
                <a:solidFill>
                  <a:srgbClr val="000000"/>
                </a:solidFill>
                <a:ln w="9525">
                  <a:noFill/>
                  <a:round/>
                  <a:headEnd/>
                  <a:tailEnd/>
                </a:ln>
              </p:spPr>
              <p:txBody>
                <a:bodyPr/>
                <a:lstStyle/>
                <a:p>
                  <a:endParaRPr lang="en-US"/>
                </a:p>
              </p:txBody>
            </p:sp>
            <p:sp>
              <p:nvSpPr>
                <p:cNvPr id="388899" name="Freeform 803"/>
                <p:cNvSpPr>
                  <a:spLocks noChangeAspect="1"/>
                </p:cNvSpPr>
                <p:nvPr/>
              </p:nvSpPr>
              <p:spPr bwMode="auto">
                <a:xfrm>
                  <a:off x="1447" y="3086"/>
                  <a:ext cx="12" cy="11"/>
                </a:xfrm>
                <a:custGeom>
                  <a:avLst/>
                  <a:gdLst/>
                  <a:ahLst/>
                  <a:cxnLst>
                    <a:cxn ang="0">
                      <a:pos x="12" y="0"/>
                    </a:cxn>
                    <a:cxn ang="0">
                      <a:pos x="12" y="0"/>
                    </a:cxn>
                    <a:cxn ang="0">
                      <a:pos x="0" y="7"/>
                    </a:cxn>
                    <a:cxn ang="0">
                      <a:pos x="4" y="11"/>
                    </a:cxn>
                    <a:cxn ang="0">
                      <a:pos x="12" y="0"/>
                    </a:cxn>
                    <a:cxn ang="0">
                      <a:pos x="12" y="0"/>
                    </a:cxn>
                    <a:cxn ang="0">
                      <a:pos x="12" y="0"/>
                    </a:cxn>
                    <a:cxn ang="0">
                      <a:pos x="12" y="0"/>
                    </a:cxn>
                    <a:cxn ang="0">
                      <a:pos x="12" y="0"/>
                    </a:cxn>
                    <a:cxn ang="0">
                      <a:pos x="12" y="0"/>
                    </a:cxn>
                    <a:cxn ang="0">
                      <a:pos x="12" y="0"/>
                    </a:cxn>
                    <a:cxn ang="0">
                      <a:pos x="12" y="0"/>
                    </a:cxn>
                  </a:cxnLst>
                  <a:rect l="0" t="0" r="r" b="b"/>
                  <a:pathLst>
                    <a:path w="12" h="11">
                      <a:moveTo>
                        <a:pt x="12" y="0"/>
                      </a:moveTo>
                      <a:lnTo>
                        <a:pt x="12" y="0"/>
                      </a:lnTo>
                      <a:lnTo>
                        <a:pt x="0" y="7"/>
                      </a:lnTo>
                      <a:lnTo>
                        <a:pt x="4" y="11"/>
                      </a:lnTo>
                      <a:lnTo>
                        <a:pt x="12" y="0"/>
                      </a:lnTo>
                      <a:lnTo>
                        <a:pt x="12" y="0"/>
                      </a:lnTo>
                      <a:lnTo>
                        <a:pt x="12" y="0"/>
                      </a:lnTo>
                      <a:lnTo>
                        <a:pt x="12" y="0"/>
                      </a:lnTo>
                      <a:lnTo>
                        <a:pt x="12" y="0"/>
                      </a:lnTo>
                      <a:lnTo>
                        <a:pt x="12" y="0"/>
                      </a:lnTo>
                      <a:lnTo>
                        <a:pt x="12" y="0"/>
                      </a:lnTo>
                      <a:lnTo>
                        <a:pt x="12" y="0"/>
                      </a:lnTo>
                      <a:close/>
                    </a:path>
                  </a:pathLst>
                </a:custGeom>
                <a:solidFill>
                  <a:srgbClr val="000000"/>
                </a:solidFill>
                <a:ln w="9525">
                  <a:noFill/>
                  <a:round/>
                  <a:headEnd/>
                  <a:tailEnd/>
                </a:ln>
              </p:spPr>
              <p:txBody>
                <a:bodyPr/>
                <a:lstStyle/>
                <a:p>
                  <a:endParaRPr lang="en-US"/>
                </a:p>
              </p:txBody>
            </p:sp>
            <p:sp>
              <p:nvSpPr>
                <p:cNvPr id="388900" name="Freeform 804"/>
                <p:cNvSpPr>
                  <a:spLocks noChangeAspect="1"/>
                </p:cNvSpPr>
                <p:nvPr/>
              </p:nvSpPr>
              <p:spPr bwMode="auto">
                <a:xfrm>
                  <a:off x="1451" y="3086"/>
                  <a:ext cx="15" cy="26"/>
                </a:xfrm>
                <a:custGeom>
                  <a:avLst/>
                  <a:gdLst/>
                  <a:ahLst/>
                  <a:cxnLst>
                    <a:cxn ang="0">
                      <a:pos x="15" y="7"/>
                    </a:cxn>
                    <a:cxn ang="0">
                      <a:pos x="11" y="26"/>
                    </a:cxn>
                    <a:cxn ang="0">
                      <a:pos x="4" y="18"/>
                    </a:cxn>
                    <a:cxn ang="0">
                      <a:pos x="4" y="11"/>
                    </a:cxn>
                    <a:cxn ang="0">
                      <a:pos x="0" y="7"/>
                    </a:cxn>
                    <a:cxn ang="0">
                      <a:pos x="8" y="0"/>
                    </a:cxn>
                    <a:cxn ang="0">
                      <a:pos x="15" y="7"/>
                    </a:cxn>
                  </a:cxnLst>
                  <a:rect l="0" t="0" r="r" b="b"/>
                  <a:pathLst>
                    <a:path w="15" h="26">
                      <a:moveTo>
                        <a:pt x="15" y="7"/>
                      </a:moveTo>
                      <a:lnTo>
                        <a:pt x="11" y="26"/>
                      </a:lnTo>
                      <a:lnTo>
                        <a:pt x="4" y="18"/>
                      </a:lnTo>
                      <a:lnTo>
                        <a:pt x="4" y="11"/>
                      </a:lnTo>
                      <a:lnTo>
                        <a:pt x="0" y="7"/>
                      </a:lnTo>
                      <a:lnTo>
                        <a:pt x="8" y="0"/>
                      </a:lnTo>
                      <a:lnTo>
                        <a:pt x="15" y="7"/>
                      </a:lnTo>
                      <a:close/>
                    </a:path>
                  </a:pathLst>
                </a:custGeom>
                <a:solidFill>
                  <a:srgbClr val="606060"/>
                </a:solidFill>
                <a:ln w="9525">
                  <a:noFill/>
                  <a:round/>
                  <a:headEnd/>
                  <a:tailEnd/>
                </a:ln>
              </p:spPr>
              <p:txBody>
                <a:bodyPr/>
                <a:lstStyle/>
                <a:p>
                  <a:endParaRPr lang="en-US"/>
                </a:p>
              </p:txBody>
            </p:sp>
            <p:sp>
              <p:nvSpPr>
                <p:cNvPr id="388901" name="Freeform 805"/>
                <p:cNvSpPr>
                  <a:spLocks noChangeAspect="1"/>
                </p:cNvSpPr>
                <p:nvPr/>
              </p:nvSpPr>
              <p:spPr bwMode="auto">
                <a:xfrm>
                  <a:off x="1459" y="3074"/>
                  <a:ext cx="45" cy="19"/>
                </a:xfrm>
                <a:custGeom>
                  <a:avLst/>
                  <a:gdLst/>
                  <a:ahLst/>
                  <a:cxnLst>
                    <a:cxn ang="0">
                      <a:pos x="0" y="12"/>
                    </a:cxn>
                    <a:cxn ang="0">
                      <a:pos x="7" y="19"/>
                    </a:cxn>
                    <a:cxn ang="0">
                      <a:pos x="45" y="8"/>
                    </a:cxn>
                    <a:cxn ang="0">
                      <a:pos x="37" y="0"/>
                    </a:cxn>
                    <a:cxn ang="0">
                      <a:pos x="0" y="12"/>
                    </a:cxn>
                  </a:cxnLst>
                  <a:rect l="0" t="0" r="r" b="b"/>
                  <a:pathLst>
                    <a:path w="45" h="19">
                      <a:moveTo>
                        <a:pt x="0" y="12"/>
                      </a:moveTo>
                      <a:lnTo>
                        <a:pt x="7" y="19"/>
                      </a:lnTo>
                      <a:lnTo>
                        <a:pt x="45" y="8"/>
                      </a:lnTo>
                      <a:lnTo>
                        <a:pt x="37" y="0"/>
                      </a:lnTo>
                      <a:lnTo>
                        <a:pt x="0" y="12"/>
                      </a:lnTo>
                      <a:close/>
                    </a:path>
                  </a:pathLst>
                </a:custGeom>
                <a:solidFill>
                  <a:srgbClr val="E5E5E5"/>
                </a:solidFill>
                <a:ln w="9525">
                  <a:noFill/>
                  <a:round/>
                  <a:headEnd/>
                  <a:tailEnd/>
                </a:ln>
              </p:spPr>
              <p:txBody>
                <a:bodyPr/>
                <a:lstStyle/>
                <a:p>
                  <a:endParaRPr lang="en-US"/>
                </a:p>
              </p:txBody>
            </p:sp>
            <p:sp>
              <p:nvSpPr>
                <p:cNvPr id="388902" name="Freeform 806"/>
                <p:cNvSpPr>
                  <a:spLocks noChangeAspect="1" noEditPoints="1"/>
                </p:cNvSpPr>
                <p:nvPr/>
              </p:nvSpPr>
              <p:spPr bwMode="auto">
                <a:xfrm>
                  <a:off x="1203" y="3116"/>
                  <a:ext cx="252" cy="99"/>
                </a:xfrm>
                <a:custGeom>
                  <a:avLst/>
                  <a:gdLst/>
                  <a:ahLst/>
                  <a:cxnLst>
                    <a:cxn ang="0">
                      <a:pos x="237" y="0"/>
                    </a:cxn>
                    <a:cxn ang="0">
                      <a:pos x="252" y="23"/>
                    </a:cxn>
                    <a:cxn ang="0">
                      <a:pos x="226" y="23"/>
                    </a:cxn>
                    <a:cxn ang="0">
                      <a:pos x="218" y="11"/>
                    </a:cxn>
                    <a:cxn ang="0">
                      <a:pos x="226" y="0"/>
                    </a:cxn>
                    <a:cxn ang="0">
                      <a:pos x="214" y="7"/>
                    </a:cxn>
                    <a:cxn ang="0">
                      <a:pos x="229" y="30"/>
                    </a:cxn>
                    <a:cxn ang="0">
                      <a:pos x="203" y="30"/>
                    </a:cxn>
                    <a:cxn ang="0">
                      <a:pos x="195" y="19"/>
                    </a:cxn>
                    <a:cxn ang="0">
                      <a:pos x="203" y="11"/>
                    </a:cxn>
                    <a:cxn ang="0">
                      <a:pos x="188" y="15"/>
                    </a:cxn>
                    <a:cxn ang="0">
                      <a:pos x="203" y="38"/>
                    </a:cxn>
                    <a:cxn ang="0">
                      <a:pos x="177" y="38"/>
                    </a:cxn>
                    <a:cxn ang="0">
                      <a:pos x="169" y="26"/>
                    </a:cxn>
                    <a:cxn ang="0">
                      <a:pos x="177" y="19"/>
                    </a:cxn>
                    <a:cxn ang="0">
                      <a:pos x="165" y="23"/>
                    </a:cxn>
                    <a:cxn ang="0">
                      <a:pos x="180" y="45"/>
                    </a:cxn>
                    <a:cxn ang="0">
                      <a:pos x="154" y="45"/>
                    </a:cxn>
                    <a:cxn ang="0">
                      <a:pos x="147" y="34"/>
                    </a:cxn>
                    <a:cxn ang="0">
                      <a:pos x="154" y="26"/>
                    </a:cxn>
                    <a:cxn ang="0">
                      <a:pos x="143" y="30"/>
                    </a:cxn>
                    <a:cxn ang="0">
                      <a:pos x="154" y="53"/>
                    </a:cxn>
                    <a:cxn ang="0">
                      <a:pos x="128" y="53"/>
                    </a:cxn>
                    <a:cxn ang="0">
                      <a:pos x="124" y="42"/>
                    </a:cxn>
                    <a:cxn ang="0">
                      <a:pos x="131" y="34"/>
                    </a:cxn>
                    <a:cxn ang="0">
                      <a:pos x="116" y="38"/>
                    </a:cxn>
                    <a:cxn ang="0">
                      <a:pos x="131" y="61"/>
                    </a:cxn>
                    <a:cxn ang="0">
                      <a:pos x="105" y="61"/>
                    </a:cxn>
                    <a:cxn ang="0">
                      <a:pos x="98" y="49"/>
                    </a:cxn>
                    <a:cxn ang="0">
                      <a:pos x="105" y="42"/>
                    </a:cxn>
                    <a:cxn ang="0">
                      <a:pos x="94" y="45"/>
                    </a:cxn>
                    <a:cxn ang="0">
                      <a:pos x="109" y="68"/>
                    </a:cxn>
                    <a:cxn ang="0">
                      <a:pos x="79" y="68"/>
                    </a:cxn>
                    <a:cxn ang="0">
                      <a:pos x="75" y="57"/>
                    </a:cxn>
                    <a:cxn ang="0">
                      <a:pos x="83" y="49"/>
                    </a:cxn>
                    <a:cxn ang="0">
                      <a:pos x="67" y="53"/>
                    </a:cxn>
                    <a:cxn ang="0">
                      <a:pos x="83" y="76"/>
                    </a:cxn>
                    <a:cxn ang="0">
                      <a:pos x="56" y="76"/>
                    </a:cxn>
                    <a:cxn ang="0">
                      <a:pos x="49" y="64"/>
                    </a:cxn>
                    <a:cxn ang="0">
                      <a:pos x="56" y="57"/>
                    </a:cxn>
                    <a:cxn ang="0">
                      <a:pos x="45" y="61"/>
                    </a:cxn>
                    <a:cxn ang="0">
                      <a:pos x="60" y="87"/>
                    </a:cxn>
                    <a:cxn ang="0">
                      <a:pos x="34" y="83"/>
                    </a:cxn>
                    <a:cxn ang="0">
                      <a:pos x="26" y="72"/>
                    </a:cxn>
                    <a:cxn ang="0">
                      <a:pos x="34" y="64"/>
                    </a:cxn>
                    <a:cxn ang="0">
                      <a:pos x="22" y="68"/>
                    </a:cxn>
                    <a:cxn ang="0">
                      <a:pos x="34" y="91"/>
                    </a:cxn>
                    <a:cxn ang="0">
                      <a:pos x="7" y="91"/>
                    </a:cxn>
                    <a:cxn ang="0">
                      <a:pos x="0" y="80"/>
                    </a:cxn>
                    <a:cxn ang="0">
                      <a:pos x="7" y="72"/>
                    </a:cxn>
                  </a:cxnLst>
                  <a:rect l="0" t="0" r="r" b="b"/>
                  <a:pathLst>
                    <a:path w="252" h="99">
                      <a:moveTo>
                        <a:pt x="226" y="0"/>
                      </a:moveTo>
                      <a:lnTo>
                        <a:pt x="237" y="0"/>
                      </a:lnTo>
                      <a:lnTo>
                        <a:pt x="248" y="7"/>
                      </a:lnTo>
                      <a:lnTo>
                        <a:pt x="252" y="23"/>
                      </a:lnTo>
                      <a:lnTo>
                        <a:pt x="233" y="30"/>
                      </a:lnTo>
                      <a:lnTo>
                        <a:pt x="226" y="23"/>
                      </a:lnTo>
                      <a:lnTo>
                        <a:pt x="226" y="15"/>
                      </a:lnTo>
                      <a:lnTo>
                        <a:pt x="218" y="11"/>
                      </a:lnTo>
                      <a:lnTo>
                        <a:pt x="226" y="0"/>
                      </a:lnTo>
                      <a:lnTo>
                        <a:pt x="226" y="0"/>
                      </a:lnTo>
                      <a:close/>
                      <a:moveTo>
                        <a:pt x="203" y="11"/>
                      </a:moveTo>
                      <a:lnTo>
                        <a:pt x="214" y="7"/>
                      </a:lnTo>
                      <a:lnTo>
                        <a:pt x="226" y="15"/>
                      </a:lnTo>
                      <a:lnTo>
                        <a:pt x="229" y="30"/>
                      </a:lnTo>
                      <a:lnTo>
                        <a:pt x="207" y="38"/>
                      </a:lnTo>
                      <a:lnTo>
                        <a:pt x="203" y="30"/>
                      </a:lnTo>
                      <a:lnTo>
                        <a:pt x="199" y="23"/>
                      </a:lnTo>
                      <a:lnTo>
                        <a:pt x="195" y="19"/>
                      </a:lnTo>
                      <a:lnTo>
                        <a:pt x="203" y="11"/>
                      </a:lnTo>
                      <a:lnTo>
                        <a:pt x="203" y="11"/>
                      </a:lnTo>
                      <a:close/>
                      <a:moveTo>
                        <a:pt x="177" y="19"/>
                      </a:moveTo>
                      <a:lnTo>
                        <a:pt x="188" y="15"/>
                      </a:lnTo>
                      <a:lnTo>
                        <a:pt x="199" y="23"/>
                      </a:lnTo>
                      <a:lnTo>
                        <a:pt x="203" y="38"/>
                      </a:lnTo>
                      <a:lnTo>
                        <a:pt x="184" y="45"/>
                      </a:lnTo>
                      <a:lnTo>
                        <a:pt x="177" y="38"/>
                      </a:lnTo>
                      <a:lnTo>
                        <a:pt x="177" y="30"/>
                      </a:lnTo>
                      <a:lnTo>
                        <a:pt x="169" y="26"/>
                      </a:lnTo>
                      <a:lnTo>
                        <a:pt x="177" y="19"/>
                      </a:lnTo>
                      <a:lnTo>
                        <a:pt x="177" y="19"/>
                      </a:lnTo>
                      <a:close/>
                      <a:moveTo>
                        <a:pt x="154" y="26"/>
                      </a:moveTo>
                      <a:lnTo>
                        <a:pt x="165" y="23"/>
                      </a:lnTo>
                      <a:lnTo>
                        <a:pt x="177" y="30"/>
                      </a:lnTo>
                      <a:lnTo>
                        <a:pt x="180" y="45"/>
                      </a:lnTo>
                      <a:lnTo>
                        <a:pt x="162" y="53"/>
                      </a:lnTo>
                      <a:lnTo>
                        <a:pt x="154" y="45"/>
                      </a:lnTo>
                      <a:lnTo>
                        <a:pt x="150" y="38"/>
                      </a:lnTo>
                      <a:lnTo>
                        <a:pt x="147" y="34"/>
                      </a:lnTo>
                      <a:lnTo>
                        <a:pt x="154" y="26"/>
                      </a:lnTo>
                      <a:lnTo>
                        <a:pt x="154" y="26"/>
                      </a:lnTo>
                      <a:close/>
                      <a:moveTo>
                        <a:pt x="131" y="34"/>
                      </a:moveTo>
                      <a:lnTo>
                        <a:pt x="143" y="30"/>
                      </a:lnTo>
                      <a:lnTo>
                        <a:pt x="150" y="38"/>
                      </a:lnTo>
                      <a:lnTo>
                        <a:pt x="154" y="53"/>
                      </a:lnTo>
                      <a:lnTo>
                        <a:pt x="135" y="61"/>
                      </a:lnTo>
                      <a:lnTo>
                        <a:pt x="128" y="53"/>
                      </a:lnTo>
                      <a:lnTo>
                        <a:pt x="128" y="45"/>
                      </a:lnTo>
                      <a:lnTo>
                        <a:pt x="124" y="42"/>
                      </a:lnTo>
                      <a:lnTo>
                        <a:pt x="131" y="34"/>
                      </a:lnTo>
                      <a:lnTo>
                        <a:pt x="131" y="34"/>
                      </a:lnTo>
                      <a:close/>
                      <a:moveTo>
                        <a:pt x="105" y="42"/>
                      </a:moveTo>
                      <a:lnTo>
                        <a:pt x="116" y="38"/>
                      </a:lnTo>
                      <a:lnTo>
                        <a:pt x="128" y="45"/>
                      </a:lnTo>
                      <a:lnTo>
                        <a:pt x="131" y="61"/>
                      </a:lnTo>
                      <a:lnTo>
                        <a:pt x="113" y="68"/>
                      </a:lnTo>
                      <a:lnTo>
                        <a:pt x="105" y="61"/>
                      </a:lnTo>
                      <a:lnTo>
                        <a:pt x="101" y="53"/>
                      </a:lnTo>
                      <a:lnTo>
                        <a:pt x="98" y="49"/>
                      </a:lnTo>
                      <a:lnTo>
                        <a:pt x="105" y="42"/>
                      </a:lnTo>
                      <a:lnTo>
                        <a:pt x="105" y="42"/>
                      </a:lnTo>
                      <a:close/>
                      <a:moveTo>
                        <a:pt x="83" y="49"/>
                      </a:moveTo>
                      <a:lnTo>
                        <a:pt x="94" y="45"/>
                      </a:lnTo>
                      <a:lnTo>
                        <a:pt x="101" y="53"/>
                      </a:lnTo>
                      <a:lnTo>
                        <a:pt x="109" y="68"/>
                      </a:lnTo>
                      <a:lnTo>
                        <a:pt x="86" y="76"/>
                      </a:lnTo>
                      <a:lnTo>
                        <a:pt x="79" y="68"/>
                      </a:lnTo>
                      <a:lnTo>
                        <a:pt x="79" y="61"/>
                      </a:lnTo>
                      <a:lnTo>
                        <a:pt x="75" y="57"/>
                      </a:lnTo>
                      <a:lnTo>
                        <a:pt x="83" y="49"/>
                      </a:lnTo>
                      <a:lnTo>
                        <a:pt x="83" y="49"/>
                      </a:lnTo>
                      <a:close/>
                      <a:moveTo>
                        <a:pt x="56" y="57"/>
                      </a:moveTo>
                      <a:lnTo>
                        <a:pt x="67" y="53"/>
                      </a:lnTo>
                      <a:lnTo>
                        <a:pt x="79" y="61"/>
                      </a:lnTo>
                      <a:lnTo>
                        <a:pt x="83" y="76"/>
                      </a:lnTo>
                      <a:lnTo>
                        <a:pt x="64" y="83"/>
                      </a:lnTo>
                      <a:lnTo>
                        <a:pt x="56" y="76"/>
                      </a:lnTo>
                      <a:lnTo>
                        <a:pt x="52" y="72"/>
                      </a:lnTo>
                      <a:lnTo>
                        <a:pt x="49" y="64"/>
                      </a:lnTo>
                      <a:lnTo>
                        <a:pt x="56" y="57"/>
                      </a:lnTo>
                      <a:lnTo>
                        <a:pt x="56" y="57"/>
                      </a:lnTo>
                      <a:close/>
                      <a:moveTo>
                        <a:pt x="34" y="64"/>
                      </a:moveTo>
                      <a:lnTo>
                        <a:pt x="45" y="61"/>
                      </a:lnTo>
                      <a:lnTo>
                        <a:pt x="52" y="72"/>
                      </a:lnTo>
                      <a:lnTo>
                        <a:pt x="60" y="87"/>
                      </a:lnTo>
                      <a:lnTo>
                        <a:pt x="37" y="91"/>
                      </a:lnTo>
                      <a:lnTo>
                        <a:pt x="34" y="83"/>
                      </a:lnTo>
                      <a:lnTo>
                        <a:pt x="30" y="76"/>
                      </a:lnTo>
                      <a:lnTo>
                        <a:pt x="26" y="72"/>
                      </a:lnTo>
                      <a:lnTo>
                        <a:pt x="34" y="64"/>
                      </a:lnTo>
                      <a:lnTo>
                        <a:pt x="34" y="64"/>
                      </a:lnTo>
                      <a:close/>
                      <a:moveTo>
                        <a:pt x="7" y="72"/>
                      </a:moveTo>
                      <a:lnTo>
                        <a:pt x="22" y="68"/>
                      </a:lnTo>
                      <a:lnTo>
                        <a:pt x="30" y="76"/>
                      </a:lnTo>
                      <a:lnTo>
                        <a:pt x="34" y="91"/>
                      </a:lnTo>
                      <a:lnTo>
                        <a:pt x="15" y="99"/>
                      </a:lnTo>
                      <a:lnTo>
                        <a:pt x="7" y="91"/>
                      </a:lnTo>
                      <a:lnTo>
                        <a:pt x="7" y="83"/>
                      </a:lnTo>
                      <a:lnTo>
                        <a:pt x="0" y="80"/>
                      </a:lnTo>
                      <a:lnTo>
                        <a:pt x="7" y="72"/>
                      </a:lnTo>
                      <a:lnTo>
                        <a:pt x="7" y="72"/>
                      </a:lnTo>
                      <a:close/>
                    </a:path>
                  </a:pathLst>
                </a:custGeom>
                <a:solidFill>
                  <a:srgbClr val="F4F4D1"/>
                </a:solidFill>
                <a:ln w="9525">
                  <a:noFill/>
                  <a:round/>
                  <a:headEnd/>
                  <a:tailEnd/>
                </a:ln>
              </p:spPr>
              <p:txBody>
                <a:bodyPr/>
                <a:lstStyle/>
                <a:p>
                  <a:endParaRPr lang="en-US"/>
                </a:p>
              </p:txBody>
            </p:sp>
            <p:sp>
              <p:nvSpPr>
                <p:cNvPr id="388903" name="Freeform 807"/>
                <p:cNvSpPr>
                  <a:spLocks noChangeAspect="1"/>
                </p:cNvSpPr>
                <p:nvPr/>
              </p:nvSpPr>
              <p:spPr bwMode="auto">
                <a:xfrm>
                  <a:off x="1421" y="3116"/>
                  <a:ext cx="34" cy="26"/>
                </a:xfrm>
                <a:custGeom>
                  <a:avLst/>
                  <a:gdLst/>
                  <a:ahLst/>
                  <a:cxnLst>
                    <a:cxn ang="0">
                      <a:pos x="8" y="0"/>
                    </a:cxn>
                    <a:cxn ang="0">
                      <a:pos x="19" y="0"/>
                    </a:cxn>
                    <a:cxn ang="0">
                      <a:pos x="30" y="7"/>
                    </a:cxn>
                    <a:cxn ang="0">
                      <a:pos x="34" y="23"/>
                    </a:cxn>
                    <a:cxn ang="0">
                      <a:pos x="15" y="26"/>
                    </a:cxn>
                    <a:cxn ang="0">
                      <a:pos x="8" y="23"/>
                    </a:cxn>
                    <a:cxn ang="0">
                      <a:pos x="8" y="15"/>
                    </a:cxn>
                    <a:cxn ang="0">
                      <a:pos x="0" y="11"/>
                    </a:cxn>
                    <a:cxn ang="0">
                      <a:pos x="8" y="0"/>
                    </a:cxn>
                  </a:cxnLst>
                  <a:rect l="0" t="0" r="r" b="b"/>
                  <a:pathLst>
                    <a:path w="34" h="26">
                      <a:moveTo>
                        <a:pt x="8" y="0"/>
                      </a:moveTo>
                      <a:lnTo>
                        <a:pt x="19" y="0"/>
                      </a:lnTo>
                      <a:lnTo>
                        <a:pt x="30" y="7"/>
                      </a:lnTo>
                      <a:lnTo>
                        <a:pt x="34" y="23"/>
                      </a:lnTo>
                      <a:lnTo>
                        <a:pt x="15" y="26"/>
                      </a:lnTo>
                      <a:lnTo>
                        <a:pt x="8" y="23"/>
                      </a:lnTo>
                      <a:lnTo>
                        <a:pt x="8"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88904" name="Freeform 808"/>
                <p:cNvSpPr>
                  <a:spLocks noChangeAspect="1"/>
                </p:cNvSpPr>
                <p:nvPr/>
              </p:nvSpPr>
              <p:spPr bwMode="auto">
                <a:xfrm>
                  <a:off x="1398" y="3123"/>
                  <a:ext cx="34" cy="31"/>
                </a:xfrm>
                <a:custGeom>
                  <a:avLst/>
                  <a:gdLst/>
                  <a:ahLst/>
                  <a:cxnLst>
                    <a:cxn ang="0">
                      <a:pos x="8" y="4"/>
                    </a:cxn>
                    <a:cxn ang="0">
                      <a:pos x="19" y="0"/>
                    </a:cxn>
                    <a:cxn ang="0">
                      <a:pos x="31" y="8"/>
                    </a:cxn>
                    <a:cxn ang="0">
                      <a:pos x="34" y="23"/>
                    </a:cxn>
                    <a:cxn ang="0">
                      <a:pos x="16" y="31"/>
                    </a:cxn>
                    <a:cxn ang="0">
                      <a:pos x="8" y="23"/>
                    </a:cxn>
                    <a:cxn ang="0">
                      <a:pos x="4" y="16"/>
                    </a:cxn>
                    <a:cxn ang="0">
                      <a:pos x="0" y="12"/>
                    </a:cxn>
                    <a:cxn ang="0">
                      <a:pos x="8" y="4"/>
                    </a:cxn>
                  </a:cxnLst>
                  <a:rect l="0" t="0" r="r" b="b"/>
                  <a:pathLst>
                    <a:path w="34" h="31">
                      <a:moveTo>
                        <a:pt x="8" y="4"/>
                      </a:moveTo>
                      <a:lnTo>
                        <a:pt x="19" y="0"/>
                      </a:lnTo>
                      <a:lnTo>
                        <a:pt x="31" y="8"/>
                      </a:lnTo>
                      <a:lnTo>
                        <a:pt x="34" y="23"/>
                      </a:lnTo>
                      <a:lnTo>
                        <a:pt x="16"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8905" name="Freeform 809"/>
                <p:cNvSpPr>
                  <a:spLocks noChangeAspect="1"/>
                </p:cNvSpPr>
                <p:nvPr/>
              </p:nvSpPr>
              <p:spPr bwMode="auto">
                <a:xfrm>
                  <a:off x="1372" y="3131"/>
                  <a:ext cx="34" cy="30"/>
                </a:xfrm>
                <a:custGeom>
                  <a:avLst/>
                  <a:gdLst/>
                  <a:ahLst/>
                  <a:cxnLst>
                    <a:cxn ang="0">
                      <a:pos x="8" y="4"/>
                    </a:cxn>
                    <a:cxn ang="0">
                      <a:pos x="19" y="0"/>
                    </a:cxn>
                    <a:cxn ang="0">
                      <a:pos x="30" y="8"/>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8"/>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8906" name="Freeform 810"/>
                <p:cNvSpPr>
                  <a:spLocks noChangeAspect="1"/>
                </p:cNvSpPr>
                <p:nvPr/>
              </p:nvSpPr>
              <p:spPr bwMode="auto">
                <a:xfrm>
                  <a:off x="1350" y="3139"/>
                  <a:ext cx="33" cy="30"/>
                </a:xfrm>
                <a:custGeom>
                  <a:avLst/>
                  <a:gdLst/>
                  <a:ahLst/>
                  <a:cxnLst>
                    <a:cxn ang="0">
                      <a:pos x="7" y="3"/>
                    </a:cxn>
                    <a:cxn ang="0">
                      <a:pos x="18" y="0"/>
                    </a:cxn>
                    <a:cxn ang="0">
                      <a:pos x="30" y="7"/>
                    </a:cxn>
                    <a:cxn ang="0">
                      <a:pos x="33" y="22"/>
                    </a:cxn>
                    <a:cxn ang="0">
                      <a:pos x="15" y="30"/>
                    </a:cxn>
                    <a:cxn ang="0">
                      <a:pos x="7" y="22"/>
                    </a:cxn>
                    <a:cxn ang="0">
                      <a:pos x="3" y="15"/>
                    </a:cxn>
                    <a:cxn ang="0">
                      <a:pos x="0" y="11"/>
                    </a:cxn>
                    <a:cxn ang="0">
                      <a:pos x="7" y="3"/>
                    </a:cxn>
                  </a:cxnLst>
                  <a:rect l="0" t="0" r="r" b="b"/>
                  <a:pathLst>
                    <a:path w="33" h="30">
                      <a:moveTo>
                        <a:pt x="7" y="3"/>
                      </a:moveTo>
                      <a:lnTo>
                        <a:pt x="18" y="0"/>
                      </a:lnTo>
                      <a:lnTo>
                        <a:pt x="30" y="7"/>
                      </a:lnTo>
                      <a:lnTo>
                        <a:pt x="33" y="22"/>
                      </a:lnTo>
                      <a:lnTo>
                        <a:pt x="15" y="30"/>
                      </a:lnTo>
                      <a:lnTo>
                        <a:pt x="7" y="22"/>
                      </a:lnTo>
                      <a:lnTo>
                        <a:pt x="3"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8907" name="Freeform 811"/>
                <p:cNvSpPr>
                  <a:spLocks noChangeAspect="1"/>
                </p:cNvSpPr>
                <p:nvPr/>
              </p:nvSpPr>
              <p:spPr bwMode="auto">
                <a:xfrm>
                  <a:off x="1327" y="3146"/>
                  <a:ext cx="30" cy="31"/>
                </a:xfrm>
                <a:custGeom>
                  <a:avLst/>
                  <a:gdLst/>
                  <a:ahLst/>
                  <a:cxnLst>
                    <a:cxn ang="0">
                      <a:pos x="7" y="4"/>
                    </a:cxn>
                    <a:cxn ang="0">
                      <a:pos x="19" y="0"/>
                    </a:cxn>
                    <a:cxn ang="0">
                      <a:pos x="26" y="8"/>
                    </a:cxn>
                    <a:cxn ang="0">
                      <a:pos x="30" y="23"/>
                    </a:cxn>
                    <a:cxn ang="0">
                      <a:pos x="11" y="31"/>
                    </a:cxn>
                    <a:cxn ang="0">
                      <a:pos x="4" y="23"/>
                    </a:cxn>
                    <a:cxn ang="0">
                      <a:pos x="4" y="15"/>
                    </a:cxn>
                    <a:cxn ang="0">
                      <a:pos x="0" y="12"/>
                    </a:cxn>
                    <a:cxn ang="0">
                      <a:pos x="7" y="4"/>
                    </a:cxn>
                  </a:cxnLst>
                  <a:rect l="0" t="0" r="r" b="b"/>
                  <a:pathLst>
                    <a:path w="30" h="31">
                      <a:moveTo>
                        <a:pt x="7" y="4"/>
                      </a:moveTo>
                      <a:lnTo>
                        <a:pt x="19" y="0"/>
                      </a:lnTo>
                      <a:lnTo>
                        <a:pt x="26" y="8"/>
                      </a:lnTo>
                      <a:lnTo>
                        <a:pt x="30" y="23"/>
                      </a:lnTo>
                      <a:lnTo>
                        <a:pt x="11" y="31"/>
                      </a:lnTo>
                      <a:lnTo>
                        <a:pt x="4" y="23"/>
                      </a:lnTo>
                      <a:lnTo>
                        <a:pt x="4"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8908" name="Freeform 812"/>
                <p:cNvSpPr>
                  <a:spLocks noChangeAspect="1"/>
                </p:cNvSpPr>
                <p:nvPr/>
              </p:nvSpPr>
              <p:spPr bwMode="auto">
                <a:xfrm>
                  <a:off x="1301" y="3154"/>
                  <a:ext cx="33" cy="30"/>
                </a:xfrm>
                <a:custGeom>
                  <a:avLst/>
                  <a:gdLst/>
                  <a:ahLst/>
                  <a:cxnLst>
                    <a:cxn ang="0">
                      <a:pos x="7" y="4"/>
                    </a:cxn>
                    <a:cxn ang="0">
                      <a:pos x="18" y="0"/>
                    </a:cxn>
                    <a:cxn ang="0">
                      <a:pos x="30" y="7"/>
                    </a:cxn>
                    <a:cxn ang="0">
                      <a:pos x="33" y="23"/>
                    </a:cxn>
                    <a:cxn ang="0">
                      <a:pos x="15" y="30"/>
                    </a:cxn>
                    <a:cxn ang="0">
                      <a:pos x="7" y="23"/>
                    </a:cxn>
                    <a:cxn ang="0">
                      <a:pos x="3" y="15"/>
                    </a:cxn>
                    <a:cxn ang="0">
                      <a:pos x="0" y="11"/>
                    </a:cxn>
                    <a:cxn ang="0">
                      <a:pos x="7" y="4"/>
                    </a:cxn>
                  </a:cxnLst>
                  <a:rect l="0" t="0" r="r" b="b"/>
                  <a:pathLst>
                    <a:path w="33" h="30">
                      <a:moveTo>
                        <a:pt x="7" y="4"/>
                      </a:moveTo>
                      <a:lnTo>
                        <a:pt x="18" y="0"/>
                      </a:lnTo>
                      <a:lnTo>
                        <a:pt x="30" y="7"/>
                      </a:lnTo>
                      <a:lnTo>
                        <a:pt x="33" y="23"/>
                      </a:lnTo>
                      <a:lnTo>
                        <a:pt x="15" y="30"/>
                      </a:lnTo>
                      <a:lnTo>
                        <a:pt x="7"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8909" name="Freeform 813"/>
                <p:cNvSpPr>
                  <a:spLocks noChangeAspect="1"/>
                </p:cNvSpPr>
                <p:nvPr/>
              </p:nvSpPr>
              <p:spPr bwMode="auto">
                <a:xfrm>
                  <a:off x="1278" y="3161"/>
                  <a:ext cx="30" cy="31"/>
                </a:xfrm>
                <a:custGeom>
                  <a:avLst/>
                  <a:gdLst/>
                  <a:ahLst/>
                  <a:cxnLst>
                    <a:cxn ang="0">
                      <a:pos x="8" y="4"/>
                    </a:cxn>
                    <a:cxn ang="0">
                      <a:pos x="19" y="0"/>
                    </a:cxn>
                    <a:cxn ang="0">
                      <a:pos x="26" y="8"/>
                    </a:cxn>
                    <a:cxn ang="0">
                      <a:pos x="30" y="23"/>
                    </a:cxn>
                    <a:cxn ang="0">
                      <a:pos x="11" y="31"/>
                    </a:cxn>
                    <a:cxn ang="0">
                      <a:pos x="4" y="23"/>
                    </a:cxn>
                    <a:cxn ang="0">
                      <a:pos x="4" y="16"/>
                    </a:cxn>
                    <a:cxn ang="0">
                      <a:pos x="0" y="12"/>
                    </a:cxn>
                    <a:cxn ang="0">
                      <a:pos x="8" y="4"/>
                    </a:cxn>
                  </a:cxnLst>
                  <a:rect l="0" t="0" r="r" b="b"/>
                  <a:pathLst>
                    <a:path w="30" h="31">
                      <a:moveTo>
                        <a:pt x="8" y="4"/>
                      </a:moveTo>
                      <a:lnTo>
                        <a:pt x="19" y="0"/>
                      </a:lnTo>
                      <a:lnTo>
                        <a:pt x="26" y="8"/>
                      </a:lnTo>
                      <a:lnTo>
                        <a:pt x="30" y="23"/>
                      </a:lnTo>
                      <a:lnTo>
                        <a:pt x="11" y="31"/>
                      </a:lnTo>
                      <a:lnTo>
                        <a:pt x="4"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8910" name="Freeform 814"/>
                <p:cNvSpPr>
                  <a:spLocks noChangeAspect="1"/>
                </p:cNvSpPr>
                <p:nvPr/>
              </p:nvSpPr>
              <p:spPr bwMode="auto">
                <a:xfrm>
                  <a:off x="1252" y="3169"/>
                  <a:ext cx="34" cy="30"/>
                </a:xfrm>
                <a:custGeom>
                  <a:avLst/>
                  <a:gdLst/>
                  <a:ahLst/>
                  <a:cxnLst>
                    <a:cxn ang="0">
                      <a:pos x="7" y="4"/>
                    </a:cxn>
                    <a:cxn ang="0">
                      <a:pos x="18" y="0"/>
                    </a:cxn>
                    <a:cxn ang="0">
                      <a:pos x="30" y="8"/>
                    </a:cxn>
                    <a:cxn ang="0">
                      <a:pos x="34" y="23"/>
                    </a:cxn>
                    <a:cxn ang="0">
                      <a:pos x="15" y="30"/>
                    </a:cxn>
                    <a:cxn ang="0">
                      <a:pos x="7" y="23"/>
                    </a:cxn>
                    <a:cxn ang="0">
                      <a:pos x="3" y="19"/>
                    </a:cxn>
                    <a:cxn ang="0">
                      <a:pos x="0" y="11"/>
                    </a:cxn>
                    <a:cxn ang="0">
                      <a:pos x="7" y="4"/>
                    </a:cxn>
                  </a:cxnLst>
                  <a:rect l="0" t="0" r="r" b="b"/>
                  <a:pathLst>
                    <a:path w="34" h="30">
                      <a:moveTo>
                        <a:pt x="7" y="4"/>
                      </a:moveTo>
                      <a:lnTo>
                        <a:pt x="18" y="0"/>
                      </a:lnTo>
                      <a:lnTo>
                        <a:pt x="30" y="8"/>
                      </a:lnTo>
                      <a:lnTo>
                        <a:pt x="34" y="23"/>
                      </a:lnTo>
                      <a:lnTo>
                        <a:pt x="15" y="30"/>
                      </a:lnTo>
                      <a:lnTo>
                        <a:pt x="7" y="23"/>
                      </a:lnTo>
                      <a:lnTo>
                        <a:pt x="3"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8911" name="Freeform 815"/>
                <p:cNvSpPr>
                  <a:spLocks noChangeAspect="1"/>
                </p:cNvSpPr>
                <p:nvPr/>
              </p:nvSpPr>
              <p:spPr bwMode="auto">
                <a:xfrm>
                  <a:off x="1229" y="3177"/>
                  <a:ext cx="30" cy="30"/>
                </a:xfrm>
                <a:custGeom>
                  <a:avLst/>
                  <a:gdLst/>
                  <a:ahLst/>
                  <a:cxnLst>
                    <a:cxn ang="0">
                      <a:pos x="8" y="3"/>
                    </a:cxn>
                    <a:cxn ang="0">
                      <a:pos x="19" y="0"/>
                    </a:cxn>
                    <a:cxn ang="0">
                      <a:pos x="26" y="11"/>
                    </a:cxn>
                    <a:cxn ang="0">
                      <a:pos x="30" y="26"/>
                    </a:cxn>
                    <a:cxn ang="0">
                      <a:pos x="11" y="30"/>
                    </a:cxn>
                    <a:cxn ang="0">
                      <a:pos x="8" y="22"/>
                    </a:cxn>
                    <a:cxn ang="0">
                      <a:pos x="4" y="19"/>
                    </a:cxn>
                    <a:cxn ang="0">
                      <a:pos x="0" y="11"/>
                    </a:cxn>
                    <a:cxn ang="0">
                      <a:pos x="8" y="3"/>
                    </a:cxn>
                  </a:cxnLst>
                  <a:rect l="0" t="0" r="r" b="b"/>
                  <a:pathLst>
                    <a:path w="30" h="30">
                      <a:moveTo>
                        <a:pt x="8" y="3"/>
                      </a:moveTo>
                      <a:lnTo>
                        <a:pt x="19" y="0"/>
                      </a:lnTo>
                      <a:lnTo>
                        <a:pt x="26" y="11"/>
                      </a:lnTo>
                      <a:lnTo>
                        <a:pt x="30" y="26"/>
                      </a:lnTo>
                      <a:lnTo>
                        <a:pt x="11" y="30"/>
                      </a:lnTo>
                      <a:lnTo>
                        <a:pt x="8"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88912" name="Freeform 816"/>
                <p:cNvSpPr>
                  <a:spLocks noChangeAspect="1"/>
                </p:cNvSpPr>
                <p:nvPr/>
              </p:nvSpPr>
              <p:spPr bwMode="auto">
                <a:xfrm>
                  <a:off x="1203" y="3184"/>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8913" name="Freeform 817"/>
                <p:cNvSpPr>
                  <a:spLocks noChangeAspect="1" noEditPoints="1"/>
                </p:cNvSpPr>
                <p:nvPr/>
              </p:nvSpPr>
              <p:spPr bwMode="auto">
                <a:xfrm>
                  <a:off x="1203" y="3116"/>
                  <a:ext cx="237" cy="99"/>
                </a:xfrm>
                <a:custGeom>
                  <a:avLst/>
                  <a:gdLst/>
                  <a:ahLst/>
                  <a:cxnLst>
                    <a:cxn ang="0">
                      <a:pos x="233" y="26"/>
                    </a:cxn>
                    <a:cxn ang="0">
                      <a:pos x="226" y="15"/>
                    </a:cxn>
                    <a:cxn ang="0">
                      <a:pos x="229" y="0"/>
                    </a:cxn>
                    <a:cxn ang="0">
                      <a:pos x="237" y="11"/>
                    </a:cxn>
                    <a:cxn ang="0">
                      <a:pos x="211" y="34"/>
                    </a:cxn>
                    <a:cxn ang="0">
                      <a:pos x="199" y="23"/>
                    </a:cxn>
                    <a:cxn ang="0">
                      <a:pos x="203" y="7"/>
                    </a:cxn>
                    <a:cxn ang="0">
                      <a:pos x="214" y="19"/>
                    </a:cxn>
                    <a:cxn ang="0">
                      <a:pos x="184" y="42"/>
                    </a:cxn>
                    <a:cxn ang="0">
                      <a:pos x="177" y="30"/>
                    </a:cxn>
                    <a:cxn ang="0">
                      <a:pos x="180" y="19"/>
                    </a:cxn>
                    <a:cxn ang="0">
                      <a:pos x="188" y="26"/>
                    </a:cxn>
                    <a:cxn ang="0">
                      <a:pos x="162" y="49"/>
                    </a:cxn>
                    <a:cxn ang="0">
                      <a:pos x="150" y="38"/>
                    </a:cxn>
                    <a:cxn ang="0">
                      <a:pos x="154" y="26"/>
                    </a:cxn>
                    <a:cxn ang="0">
                      <a:pos x="165" y="34"/>
                    </a:cxn>
                    <a:cxn ang="0">
                      <a:pos x="135" y="61"/>
                    </a:cxn>
                    <a:cxn ang="0">
                      <a:pos x="128" y="45"/>
                    </a:cxn>
                    <a:cxn ang="0">
                      <a:pos x="131" y="34"/>
                    </a:cxn>
                    <a:cxn ang="0">
                      <a:pos x="139" y="42"/>
                    </a:cxn>
                    <a:cxn ang="0">
                      <a:pos x="113" y="68"/>
                    </a:cxn>
                    <a:cxn ang="0">
                      <a:pos x="105" y="53"/>
                    </a:cxn>
                    <a:cxn ang="0">
                      <a:pos x="105" y="42"/>
                    </a:cxn>
                    <a:cxn ang="0">
                      <a:pos x="116" y="49"/>
                    </a:cxn>
                    <a:cxn ang="0">
                      <a:pos x="86" y="76"/>
                    </a:cxn>
                    <a:cxn ang="0">
                      <a:pos x="79" y="61"/>
                    </a:cxn>
                    <a:cxn ang="0">
                      <a:pos x="83" y="49"/>
                    </a:cxn>
                    <a:cxn ang="0">
                      <a:pos x="90" y="57"/>
                    </a:cxn>
                    <a:cxn ang="0">
                      <a:pos x="64" y="83"/>
                    </a:cxn>
                    <a:cxn ang="0">
                      <a:pos x="52" y="68"/>
                    </a:cxn>
                    <a:cxn ang="0">
                      <a:pos x="56" y="57"/>
                    </a:cxn>
                    <a:cxn ang="0">
                      <a:pos x="64" y="64"/>
                    </a:cxn>
                    <a:cxn ang="0">
                      <a:pos x="37" y="91"/>
                    </a:cxn>
                    <a:cxn ang="0">
                      <a:pos x="30" y="76"/>
                    </a:cxn>
                    <a:cxn ang="0">
                      <a:pos x="34" y="64"/>
                    </a:cxn>
                    <a:cxn ang="0">
                      <a:pos x="41" y="72"/>
                    </a:cxn>
                    <a:cxn ang="0">
                      <a:pos x="15" y="99"/>
                    </a:cxn>
                    <a:cxn ang="0">
                      <a:pos x="7" y="83"/>
                    </a:cxn>
                    <a:cxn ang="0">
                      <a:pos x="7" y="72"/>
                    </a:cxn>
                    <a:cxn ang="0">
                      <a:pos x="19" y="80"/>
                    </a:cxn>
                  </a:cxnLst>
                  <a:rect l="0" t="0" r="r" b="b"/>
                  <a:pathLst>
                    <a:path w="237" h="99">
                      <a:moveTo>
                        <a:pt x="237" y="11"/>
                      </a:moveTo>
                      <a:lnTo>
                        <a:pt x="233" y="26"/>
                      </a:lnTo>
                      <a:lnTo>
                        <a:pt x="226" y="19"/>
                      </a:lnTo>
                      <a:lnTo>
                        <a:pt x="226" y="15"/>
                      </a:lnTo>
                      <a:lnTo>
                        <a:pt x="222" y="11"/>
                      </a:lnTo>
                      <a:lnTo>
                        <a:pt x="229" y="0"/>
                      </a:lnTo>
                      <a:lnTo>
                        <a:pt x="237" y="11"/>
                      </a:lnTo>
                      <a:lnTo>
                        <a:pt x="237" y="11"/>
                      </a:lnTo>
                      <a:close/>
                      <a:moveTo>
                        <a:pt x="214" y="19"/>
                      </a:moveTo>
                      <a:lnTo>
                        <a:pt x="211" y="34"/>
                      </a:lnTo>
                      <a:lnTo>
                        <a:pt x="203" y="26"/>
                      </a:lnTo>
                      <a:lnTo>
                        <a:pt x="199" y="23"/>
                      </a:lnTo>
                      <a:lnTo>
                        <a:pt x="195" y="19"/>
                      </a:lnTo>
                      <a:lnTo>
                        <a:pt x="203" y="7"/>
                      </a:lnTo>
                      <a:lnTo>
                        <a:pt x="214" y="19"/>
                      </a:lnTo>
                      <a:lnTo>
                        <a:pt x="214" y="19"/>
                      </a:lnTo>
                      <a:close/>
                      <a:moveTo>
                        <a:pt x="188" y="26"/>
                      </a:moveTo>
                      <a:lnTo>
                        <a:pt x="184" y="42"/>
                      </a:lnTo>
                      <a:lnTo>
                        <a:pt x="180" y="38"/>
                      </a:lnTo>
                      <a:lnTo>
                        <a:pt x="177" y="30"/>
                      </a:lnTo>
                      <a:lnTo>
                        <a:pt x="173" y="26"/>
                      </a:lnTo>
                      <a:lnTo>
                        <a:pt x="180" y="19"/>
                      </a:lnTo>
                      <a:lnTo>
                        <a:pt x="188" y="26"/>
                      </a:lnTo>
                      <a:lnTo>
                        <a:pt x="188" y="26"/>
                      </a:lnTo>
                      <a:close/>
                      <a:moveTo>
                        <a:pt x="165" y="34"/>
                      </a:moveTo>
                      <a:lnTo>
                        <a:pt x="162" y="49"/>
                      </a:lnTo>
                      <a:lnTo>
                        <a:pt x="154" y="45"/>
                      </a:lnTo>
                      <a:lnTo>
                        <a:pt x="150" y="38"/>
                      </a:lnTo>
                      <a:lnTo>
                        <a:pt x="147" y="34"/>
                      </a:lnTo>
                      <a:lnTo>
                        <a:pt x="154" y="26"/>
                      </a:lnTo>
                      <a:lnTo>
                        <a:pt x="165" y="34"/>
                      </a:lnTo>
                      <a:lnTo>
                        <a:pt x="165" y="34"/>
                      </a:lnTo>
                      <a:close/>
                      <a:moveTo>
                        <a:pt x="139" y="42"/>
                      </a:moveTo>
                      <a:lnTo>
                        <a:pt x="135" y="61"/>
                      </a:lnTo>
                      <a:lnTo>
                        <a:pt x="131" y="53"/>
                      </a:lnTo>
                      <a:lnTo>
                        <a:pt x="128" y="45"/>
                      </a:lnTo>
                      <a:lnTo>
                        <a:pt x="124" y="42"/>
                      </a:lnTo>
                      <a:lnTo>
                        <a:pt x="131" y="34"/>
                      </a:lnTo>
                      <a:lnTo>
                        <a:pt x="139" y="42"/>
                      </a:lnTo>
                      <a:lnTo>
                        <a:pt x="139" y="42"/>
                      </a:lnTo>
                      <a:close/>
                      <a:moveTo>
                        <a:pt x="116" y="49"/>
                      </a:moveTo>
                      <a:lnTo>
                        <a:pt x="113" y="68"/>
                      </a:lnTo>
                      <a:lnTo>
                        <a:pt x="105" y="61"/>
                      </a:lnTo>
                      <a:lnTo>
                        <a:pt x="105" y="53"/>
                      </a:lnTo>
                      <a:lnTo>
                        <a:pt x="98" y="49"/>
                      </a:lnTo>
                      <a:lnTo>
                        <a:pt x="105" y="42"/>
                      </a:lnTo>
                      <a:lnTo>
                        <a:pt x="116" y="49"/>
                      </a:lnTo>
                      <a:lnTo>
                        <a:pt x="116" y="49"/>
                      </a:lnTo>
                      <a:close/>
                      <a:moveTo>
                        <a:pt x="90" y="57"/>
                      </a:moveTo>
                      <a:lnTo>
                        <a:pt x="86" y="76"/>
                      </a:lnTo>
                      <a:lnTo>
                        <a:pt x="79" y="68"/>
                      </a:lnTo>
                      <a:lnTo>
                        <a:pt x="79" y="61"/>
                      </a:lnTo>
                      <a:lnTo>
                        <a:pt x="75" y="57"/>
                      </a:lnTo>
                      <a:lnTo>
                        <a:pt x="83" y="49"/>
                      </a:lnTo>
                      <a:lnTo>
                        <a:pt x="90" y="57"/>
                      </a:lnTo>
                      <a:lnTo>
                        <a:pt x="90" y="57"/>
                      </a:lnTo>
                      <a:close/>
                      <a:moveTo>
                        <a:pt x="64" y="64"/>
                      </a:moveTo>
                      <a:lnTo>
                        <a:pt x="64" y="83"/>
                      </a:lnTo>
                      <a:lnTo>
                        <a:pt x="56" y="76"/>
                      </a:lnTo>
                      <a:lnTo>
                        <a:pt x="52" y="68"/>
                      </a:lnTo>
                      <a:lnTo>
                        <a:pt x="49" y="64"/>
                      </a:lnTo>
                      <a:lnTo>
                        <a:pt x="56" y="57"/>
                      </a:lnTo>
                      <a:lnTo>
                        <a:pt x="64" y="64"/>
                      </a:lnTo>
                      <a:lnTo>
                        <a:pt x="64" y="64"/>
                      </a:lnTo>
                      <a:close/>
                      <a:moveTo>
                        <a:pt x="41" y="72"/>
                      </a:moveTo>
                      <a:lnTo>
                        <a:pt x="37" y="91"/>
                      </a:lnTo>
                      <a:lnTo>
                        <a:pt x="34" y="83"/>
                      </a:lnTo>
                      <a:lnTo>
                        <a:pt x="30" y="76"/>
                      </a:lnTo>
                      <a:lnTo>
                        <a:pt x="26" y="72"/>
                      </a:lnTo>
                      <a:lnTo>
                        <a:pt x="34" y="64"/>
                      </a:lnTo>
                      <a:lnTo>
                        <a:pt x="41" y="72"/>
                      </a:lnTo>
                      <a:lnTo>
                        <a:pt x="41" y="72"/>
                      </a:lnTo>
                      <a:close/>
                      <a:moveTo>
                        <a:pt x="19" y="80"/>
                      </a:moveTo>
                      <a:lnTo>
                        <a:pt x="15" y="99"/>
                      </a:lnTo>
                      <a:lnTo>
                        <a:pt x="7" y="91"/>
                      </a:lnTo>
                      <a:lnTo>
                        <a:pt x="7" y="83"/>
                      </a:lnTo>
                      <a:lnTo>
                        <a:pt x="0" y="80"/>
                      </a:lnTo>
                      <a:lnTo>
                        <a:pt x="7" y="72"/>
                      </a:lnTo>
                      <a:lnTo>
                        <a:pt x="19" y="80"/>
                      </a:lnTo>
                      <a:lnTo>
                        <a:pt x="19" y="80"/>
                      </a:lnTo>
                      <a:close/>
                    </a:path>
                  </a:pathLst>
                </a:custGeom>
                <a:solidFill>
                  <a:srgbClr val="E2E2BF"/>
                </a:solidFill>
                <a:ln w="9525">
                  <a:noFill/>
                  <a:round/>
                  <a:headEnd/>
                  <a:tailEnd/>
                </a:ln>
              </p:spPr>
              <p:txBody>
                <a:bodyPr/>
                <a:lstStyle/>
                <a:p>
                  <a:endParaRPr lang="en-US"/>
                </a:p>
              </p:txBody>
            </p:sp>
            <p:sp>
              <p:nvSpPr>
                <p:cNvPr id="388914" name="Freeform 818"/>
                <p:cNvSpPr>
                  <a:spLocks noChangeAspect="1" noEditPoints="1"/>
                </p:cNvSpPr>
                <p:nvPr/>
              </p:nvSpPr>
              <p:spPr bwMode="auto">
                <a:xfrm>
                  <a:off x="1214" y="3116"/>
                  <a:ext cx="237" cy="80"/>
                </a:xfrm>
                <a:custGeom>
                  <a:avLst/>
                  <a:gdLst/>
                  <a:ahLst/>
                  <a:cxnLst>
                    <a:cxn ang="0">
                      <a:pos x="218" y="0"/>
                    </a:cxn>
                    <a:cxn ang="0">
                      <a:pos x="226" y="11"/>
                    </a:cxn>
                    <a:cxn ang="0">
                      <a:pos x="237" y="7"/>
                    </a:cxn>
                    <a:cxn ang="0">
                      <a:pos x="230" y="0"/>
                    </a:cxn>
                    <a:cxn ang="0">
                      <a:pos x="218" y="0"/>
                    </a:cxn>
                    <a:cxn ang="0">
                      <a:pos x="218" y="0"/>
                    </a:cxn>
                    <a:cxn ang="0">
                      <a:pos x="192" y="11"/>
                    </a:cxn>
                    <a:cxn ang="0">
                      <a:pos x="200" y="19"/>
                    </a:cxn>
                    <a:cxn ang="0">
                      <a:pos x="215" y="15"/>
                    </a:cxn>
                    <a:cxn ang="0">
                      <a:pos x="203" y="7"/>
                    </a:cxn>
                    <a:cxn ang="0">
                      <a:pos x="192" y="11"/>
                    </a:cxn>
                    <a:cxn ang="0">
                      <a:pos x="192" y="11"/>
                    </a:cxn>
                    <a:cxn ang="0">
                      <a:pos x="169" y="19"/>
                    </a:cxn>
                    <a:cxn ang="0">
                      <a:pos x="177" y="26"/>
                    </a:cxn>
                    <a:cxn ang="0">
                      <a:pos x="188" y="23"/>
                    </a:cxn>
                    <a:cxn ang="0">
                      <a:pos x="181" y="15"/>
                    </a:cxn>
                    <a:cxn ang="0">
                      <a:pos x="169" y="19"/>
                    </a:cxn>
                    <a:cxn ang="0">
                      <a:pos x="169" y="19"/>
                    </a:cxn>
                    <a:cxn ang="0">
                      <a:pos x="143" y="26"/>
                    </a:cxn>
                    <a:cxn ang="0">
                      <a:pos x="151" y="34"/>
                    </a:cxn>
                    <a:cxn ang="0">
                      <a:pos x="166" y="30"/>
                    </a:cxn>
                    <a:cxn ang="0">
                      <a:pos x="154" y="23"/>
                    </a:cxn>
                    <a:cxn ang="0">
                      <a:pos x="143" y="26"/>
                    </a:cxn>
                    <a:cxn ang="0">
                      <a:pos x="143" y="26"/>
                    </a:cxn>
                    <a:cxn ang="0">
                      <a:pos x="120" y="34"/>
                    </a:cxn>
                    <a:cxn ang="0">
                      <a:pos x="128" y="42"/>
                    </a:cxn>
                    <a:cxn ang="0">
                      <a:pos x="139" y="38"/>
                    </a:cxn>
                    <a:cxn ang="0">
                      <a:pos x="132" y="30"/>
                    </a:cxn>
                    <a:cxn ang="0">
                      <a:pos x="120" y="34"/>
                    </a:cxn>
                    <a:cxn ang="0">
                      <a:pos x="120" y="34"/>
                    </a:cxn>
                    <a:cxn ang="0">
                      <a:pos x="94" y="42"/>
                    </a:cxn>
                    <a:cxn ang="0">
                      <a:pos x="105" y="49"/>
                    </a:cxn>
                    <a:cxn ang="0">
                      <a:pos x="117" y="45"/>
                    </a:cxn>
                    <a:cxn ang="0">
                      <a:pos x="105" y="38"/>
                    </a:cxn>
                    <a:cxn ang="0">
                      <a:pos x="94" y="42"/>
                    </a:cxn>
                    <a:cxn ang="0">
                      <a:pos x="94" y="42"/>
                    </a:cxn>
                    <a:cxn ang="0">
                      <a:pos x="72" y="49"/>
                    </a:cxn>
                    <a:cxn ang="0">
                      <a:pos x="79" y="57"/>
                    </a:cxn>
                    <a:cxn ang="0">
                      <a:pos x="90" y="53"/>
                    </a:cxn>
                    <a:cxn ang="0">
                      <a:pos x="83" y="45"/>
                    </a:cxn>
                    <a:cxn ang="0">
                      <a:pos x="72" y="49"/>
                    </a:cxn>
                    <a:cxn ang="0">
                      <a:pos x="72" y="49"/>
                    </a:cxn>
                    <a:cxn ang="0">
                      <a:pos x="45" y="57"/>
                    </a:cxn>
                    <a:cxn ang="0">
                      <a:pos x="56" y="64"/>
                    </a:cxn>
                    <a:cxn ang="0">
                      <a:pos x="68" y="61"/>
                    </a:cxn>
                    <a:cxn ang="0">
                      <a:pos x="56" y="53"/>
                    </a:cxn>
                    <a:cxn ang="0">
                      <a:pos x="45" y="57"/>
                    </a:cxn>
                    <a:cxn ang="0">
                      <a:pos x="45" y="57"/>
                    </a:cxn>
                    <a:cxn ang="0">
                      <a:pos x="23" y="64"/>
                    </a:cxn>
                    <a:cxn ang="0">
                      <a:pos x="30" y="72"/>
                    </a:cxn>
                    <a:cxn ang="0">
                      <a:pos x="41" y="68"/>
                    </a:cxn>
                    <a:cxn ang="0">
                      <a:pos x="34" y="61"/>
                    </a:cxn>
                    <a:cxn ang="0">
                      <a:pos x="23" y="64"/>
                    </a:cxn>
                    <a:cxn ang="0">
                      <a:pos x="23" y="64"/>
                    </a:cxn>
                    <a:cxn ang="0">
                      <a:pos x="0" y="72"/>
                    </a:cxn>
                    <a:cxn ang="0">
                      <a:pos x="8" y="80"/>
                    </a:cxn>
                    <a:cxn ang="0">
                      <a:pos x="19" y="76"/>
                    </a:cxn>
                    <a:cxn ang="0">
                      <a:pos x="8" y="68"/>
                    </a:cxn>
                    <a:cxn ang="0">
                      <a:pos x="0" y="72"/>
                    </a:cxn>
                    <a:cxn ang="0">
                      <a:pos x="0" y="72"/>
                    </a:cxn>
                  </a:cxnLst>
                  <a:rect l="0" t="0" r="r" b="b"/>
                  <a:pathLst>
                    <a:path w="237" h="80">
                      <a:moveTo>
                        <a:pt x="218" y="0"/>
                      </a:moveTo>
                      <a:lnTo>
                        <a:pt x="226" y="11"/>
                      </a:lnTo>
                      <a:lnTo>
                        <a:pt x="237" y="7"/>
                      </a:lnTo>
                      <a:lnTo>
                        <a:pt x="230" y="0"/>
                      </a:lnTo>
                      <a:lnTo>
                        <a:pt x="218" y="0"/>
                      </a:lnTo>
                      <a:lnTo>
                        <a:pt x="218" y="0"/>
                      </a:lnTo>
                      <a:close/>
                      <a:moveTo>
                        <a:pt x="192" y="11"/>
                      </a:moveTo>
                      <a:lnTo>
                        <a:pt x="200" y="19"/>
                      </a:lnTo>
                      <a:lnTo>
                        <a:pt x="215" y="15"/>
                      </a:lnTo>
                      <a:lnTo>
                        <a:pt x="203" y="7"/>
                      </a:lnTo>
                      <a:lnTo>
                        <a:pt x="192" y="11"/>
                      </a:lnTo>
                      <a:lnTo>
                        <a:pt x="192" y="11"/>
                      </a:lnTo>
                      <a:close/>
                      <a:moveTo>
                        <a:pt x="169" y="19"/>
                      </a:moveTo>
                      <a:lnTo>
                        <a:pt x="177" y="26"/>
                      </a:lnTo>
                      <a:lnTo>
                        <a:pt x="188" y="23"/>
                      </a:lnTo>
                      <a:lnTo>
                        <a:pt x="181" y="15"/>
                      </a:lnTo>
                      <a:lnTo>
                        <a:pt x="169" y="19"/>
                      </a:lnTo>
                      <a:lnTo>
                        <a:pt x="169" y="19"/>
                      </a:lnTo>
                      <a:close/>
                      <a:moveTo>
                        <a:pt x="143" y="26"/>
                      </a:moveTo>
                      <a:lnTo>
                        <a:pt x="151" y="34"/>
                      </a:lnTo>
                      <a:lnTo>
                        <a:pt x="166" y="30"/>
                      </a:lnTo>
                      <a:lnTo>
                        <a:pt x="154" y="23"/>
                      </a:lnTo>
                      <a:lnTo>
                        <a:pt x="143" y="26"/>
                      </a:lnTo>
                      <a:lnTo>
                        <a:pt x="143" y="26"/>
                      </a:lnTo>
                      <a:close/>
                      <a:moveTo>
                        <a:pt x="120" y="34"/>
                      </a:moveTo>
                      <a:lnTo>
                        <a:pt x="128" y="42"/>
                      </a:lnTo>
                      <a:lnTo>
                        <a:pt x="139" y="38"/>
                      </a:lnTo>
                      <a:lnTo>
                        <a:pt x="132" y="30"/>
                      </a:lnTo>
                      <a:lnTo>
                        <a:pt x="120" y="34"/>
                      </a:lnTo>
                      <a:lnTo>
                        <a:pt x="120" y="34"/>
                      </a:lnTo>
                      <a:close/>
                      <a:moveTo>
                        <a:pt x="94" y="42"/>
                      </a:moveTo>
                      <a:lnTo>
                        <a:pt x="105" y="49"/>
                      </a:lnTo>
                      <a:lnTo>
                        <a:pt x="117" y="45"/>
                      </a:lnTo>
                      <a:lnTo>
                        <a:pt x="105" y="38"/>
                      </a:lnTo>
                      <a:lnTo>
                        <a:pt x="94" y="42"/>
                      </a:lnTo>
                      <a:lnTo>
                        <a:pt x="94" y="42"/>
                      </a:lnTo>
                      <a:close/>
                      <a:moveTo>
                        <a:pt x="72" y="49"/>
                      </a:moveTo>
                      <a:lnTo>
                        <a:pt x="79" y="57"/>
                      </a:lnTo>
                      <a:lnTo>
                        <a:pt x="90" y="53"/>
                      </a:lnTo>
                      <a:lnTo>
                        <a:pt x="83" y="45"/>
                      </a:lnTo>
                      <a:lnTo>
                        <a:pt x="72" y="49"/>
                      </a:lnTo>
                      <a:lnTo>
                        <a:pt x="72" y="49"/>
                      </a:lnTo>
                      <a:close/>
                      <a:moveTo>
                        <a:pt x="45" y="57"/>
                      </a:moveTo>
                      <a:lnTo>
                        <a:pt x="56" y="64"/>
                      </a:lnTo>
                      <a:lnTo>
                        <a:pt x="68" y="61"/>
                      </a:lnTo>
                      <a:lnTo>
                        <a:pt x="56" y="53"/>
                      </a:lnTo>
                      <a:lnTo>
                        <a:pt x="45" y="57"/>
                      </a:lnTo>
                      <a:lnTo>
                        <a:pt x="45" y="57"/>
                      </a:lnTo>
                      <a:close/>
                      <a:moveTo>
                        <a:pt x="23" y="64"/>
                      </a:moveTo>
                      <a:lnTo>
                        <a:pt x="30" y="72"/>
                      </a:lnTo>
                      <a:lnTo>
                        <a:pt x="41" y="68"/>
                      </a:lnTo>
                      <a:lnTo>
                        <a:pt x="34" y="61"/>
                      </a:lnTo>
                      <a:lnTo>
                        <a:pt x="23" y="64"/>
                      </a:lnTo>
                      <a:lnTo>
                        <a:pt x="23" y="64"/>
                      </a:lnTo>
                      <a:close/>
                      <a:moveTo>
                        <a:pt x="0" y="72"/>
                      </a:moveTo>
                      <a:lnTo>
                        <a:pt x="8" y="80"/>
                      </a:lnTo>
                      <a:lnTo>
                        <a:pt x="19" y="76"/>
                      </a:lnTo>
                      <a:lnTo>
                        <a:pt x="8" y="68"/>
                      </a:lnTo>
                      <a:lnTo>
                        <a:pt x="0" y="72"/>
                      </a:lnTo>
                      <a:lnTo>
                        <a:pt x="0" y="72"/>
                      </a:lnTo>
                      <a:close/>
                    </a:path>
                  </a:pathLst>
                </a:custGeom>
                <a:solidFill>
                  <a:srgbClr val="FCFCD8"/>
                </a:solidFill>
                <a:ln w="9525">
                  <a:noFill/>
                  <a:round/>
                  <a:headEnd/>
                  <a:tailEnd/>
                </a:ln>
              </p:spPr>
              <p:txBody>
                <a:bodyPr/>
                <a:lstStyle/>
                <a:p>
                  <a:endParaRPr lang="en-US"/>
                </a:p>
              </p:txBody>
            </p:sp>
            <p:sp>
              <p:nvSpPr>
                <p:cNvPr id="388915" name="Freeform 819"/>
                <p:cNvSpPr>
                  <a:spLocks noChangeAspect="1"/>
                </p:cNvSpPr>
                <p:nvPr/>
              </p:nvSpPr>
              <p:spPr bwMode="auto">
                <a:xfrm>
                  <a:off x="1154" y="3192"/>
                  <a:ext cx="60" cy="38"/>
                </a:xfrm>
                <a:custGeom>
                  <a:avLst/>
                  <a:gdLst/>
                  <a:ahLst/>
                  <a:cxnLst>
                    <a:cxn ang="0">
                      <a:pos x="0" y="23"/>
                    </a:cxn>
                    <a:cxn ang="0">
                      <a:pos x="7" y="11"/>
                    </a:cxn>
                    <a:cxn ang="0">
                      <a:pos x="45" y="0"/>
                    </a:cxn>
                    <a:cxn ang="0">
                      <a:pos x="56" y="11"/>
                    </a:cxn>
                    <a:cxn ang="0">
                      <a:pos x="60" y="26"/>
                    </a:cxn>
                    <a:cxn ang="0">
                      <a:pos x="15" y="38"/>
                    </a:cxn>
                    <a:cxn ang="0">
                      <a:pos x="0" y="23"/>
                    </a:cxn>
                  </a:cxnLst>
                  <a:rect l="0" t="0" r="r" b="b"/>
                  <a:pathLst>
                    <a:path w="60" h="38">
                      <a:moveTo>
                        <a:pt x="0" y="23"/>
                      </a:moveTo>
                      <a:lnTo>
                        <a:pt x="7" y="11"/>
                      </a:lnTo>
                      <a:lnTo>
                        <a:pt x="45" y="0"/>
                      </a:lnTo>
                      <a:lnTo>
                        <a:pt x="56" y="11"/>
                      </a:lnTo>
                      <a:lnTo>
                        <a:pt x="60" y="26"/>
                      </a:lnTo>
                      <a:lnTo>
                        <a:pt x="15" y="38"/>
                      </a:lnTo>
                      <a:lnTo>
                        <a:pt x="0" y="23"/>
                      </a:lnTo>
                      <a:close/>
                    </a:path>
                  </a:pathLst>
                </a:custGeom>
                <a:solidFill>
                  <a:srgbClr val="BFBFBF"/>
                </a:solidFill>
                <a:ln w="9525">
                  <a:noFill/>
                  <a:round/>
                  <a:headEnd/>
                  <a:tailEnd/>
                </a:ln>
              </p:spPr>
              <p:txBody>
                <a:bodyPr/>
                <a:lstStyle/>
                <a:p>
                  <a:endParaRPr lang="en-US"/>
                </a:p>
              </p:txBody>
            </p:sp>
            <p:sp>
              <p:nvSpPr>
                <p:cNvPr id="388916" name="Freeform 820"/>
                <p:cNvSpPr>
                  <a:spLocks noChangeAspect="1"/>
                </p:cNvSpPr>
                <p:nvPr/>
              </p:nvSpPr>
              <p:spPr bwMode="auto">
                <a:xfrm>
                  <a:off x="1154" y="3203"/>
                  <a:ext cx="11" cy="12"/>
                </a:xfrm>
                <a:custGeom>
                  <a:avLst/>
                  <a:gdLst/>
                  <a:ahLst/>
                  <a:cxnLst>
                    <a:cxn ang="0">
                      <a:pos x="7" y="0"/>
                    </a:cxn>
                    <a:cxn ang="0">
                      <a:pos x="7" y="0"/>
                    </a:cxn>
                    <a:cxn ang="0">
                      <a:pos x="0" y="12"/>
                    </a:cxn>
                    <a:cxn ang="0">
                      <a:pos x="0" y="12"/>
                    </a:cxn>
                    <a:cxn ang="0">
                      <a:pos x="11" y="0"/>
                    </a:cxn>
                    <a:cxn ang="0">
                      <a:pos x="11" y="0"/>
                    </a:cxn>
                    <a:cxn ang="0">
                      <a:pos x="11" y="0"/>
                    </a:cxn>
                    <a:cxn ang="0">
                      <a:pos x="11" y="0"/>
                    </a:cxn>
                    <a:cxn ang="0">
                      <a:pos x="11" y="0"/>
                    </a:cxn>
                    <a:cxn ang="0">
                      <a:pos x="7" y="0"/>
                    </a:cxn>
                    <a:cxn ang="0">
                      <a:pos x="7" y="0"/>
                    </a:cxn>
                    <a:cxn ang="0">
                      <a:pos x="7" y="0"/>
                    </a:cxn>
                  </a:cxnLst>
                  <a:rect l="0" t="0" r="r" b="b"/>
                  <a:pathLst>
                    <a:path w="11" h="12">
                      <a:moveTo>
                        <a:pt x="7" y="0"/>
                      </a:moveTo>
                      <a:lnTo>
                        <a:pt x="7" y="0"/>
                      </a:lnTo>
                      <a:lnTo>
                        <a:pt x="0" y="12"/>
                      </a:lnTo>
                      <a:lnTo>
                        <a:pt x="0" y="12"/>
                      </a:lnTo>
                      <a:lnTo>
                        <a:pt x="11" y="0"/>
                      </a:lnTo>
                      <a:lnTo>
                        <a:pt x="11" y="0"/>
                      </a:lnTo>
                      <a:lnTo>
                        <a:pt x="11" y="0"/>
                      </a:lnTo>
                      <a:lnTo>
                        <a:pt x="11" y="0"/>
                      </a:lnTo>
                      <a:lnTo>
                        <a:pt x="11"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8917" name="Freeform 821"/>
                <p:cNvSpPr>
                  <a:spLocks noChangeAspect="1"/>
                </p:cNvSpPr>
                <p:nvPr/>
              </p:nvSpPr>
              <p:spPr bwMode="auto">
                <a:xfrm>
                  <a:off x="1161" y="3192"/>
                  <a:ext cx="38" cy="11"/>
                </a:xfrm>
                <a:custGeom>
                  <a:avLst/>
                  <a:gdLst/>
                  <a:ahLst/>
                  <a:cxnLst>
                    <a:cxn ang="0">
                      <a:pos x="38" y="0"/>
                    </a:cxn>
                    <a:cxn ang="0">
                      <a:pos x="38" y="0"/>
                    </a:cxn>
                    <a:cxn ang="0">
                      <a:pos x="0" y="11"/>
                    </a:cxn>
                    <a:cxn ang="0">
                      <a:pos x="0" y="11"/>
                    </a:cxn>
                    <a:cxn ang="0">
                      <a:pos x="38" y="0"/>
                    </a:cxn>
                    <a:cxn ang="0">
                      <a:pos x="38" y="0"/>
                    </a:cxn>
                    <a:cxn ang="0">
                      <a:pos x="38" y="0"/>
                    </a:cxn>
                    <a:cxn ang="0">
                      <a:pos x="38" y="0"/>
                    </a:cxn>
                    <a:cxn ang="0">
                      <a:pos x="38" y="0"/>
                    </a:cxn>
                    <a:cxn ang="0">
                      <a:pos x="38" y="0"/>
                    </a:cxn>
                    <a:cxn ang="0">
                      <a:pos x="38" y="0"/>
                    </a:cxn>
                    <a:cxn ang="0">
                      <a:pos x="38" y="0"/>
                    </a:cxn>
                  </a:cxnLst>
                  <a:rect l="0" t="0" r="r" b="b"/>
                  <a:pathLst>
                    <a:path w="38" h="11">
                      <a:moveTo>
                        <a:pt x="38" y="0"/>
                      </a:moveTo>
                      <a:lnTo>
                        <a:pt x="38" y="0"/>
                      </a:lnTo>
                      <a:lnTo>
                        <a:pt x="0" y="11"/>
                      </a:lnTo>
                      <a:lnTo>
                        <a:pt x="0" y="11"/>
                      </a:lnTo>
                      <a:lnTo>
                        <a:pt x="38" y="0"/>
                      </a:lnTo>
                      <a:lnTo>
                        <a:pt x="38" y="0"/>
                      </a:lnTo>
                      <a:lnTo>
                        <a:pt x="38" y="0"/>
                      </a:lnTo>
                      <a:lnTo>
                        <a:pt x="38" y="0"/>
                      </a:lnTo>
                      <a:lnTo>
                        <a:pt x="38" y="0"/>
                      </a:lnTo>
                      <a:lnTo>
                        <a:pt x="38" y="0"/>
                      </a:lnTo>
                      <a:lnTo>
                        <a:pt x="38" y="0"/>
                      </a:lnTo>
                      <a:lnTo>
                        <a:pt x="38" y="0"/>
                      </a:lnTo>
                      <a:close/>
                    </a:path>
                  </a:pathLst>
                </a:custGeom>
                <a:solidFill>
                  <a:srgbClr val="000000"/>
                </a:solidFill>
                <a:ln w="9525">
                  <a:noFill/>
                  <a:round/>
                  <a:headEnd/>
                  <a:tailEnd/>
                </a:ln>
              </p:spPr>
              <p:txBody>
                <a:bodyPr/>
                <a:lstStyle/>
                <a:p>
                  <a:endParaRPr lang="en-US"/>
                </a:p>
              </p:txBody>
            </p:sp>
            <p:sp>
              <p:nvSpPr>
                <p:cNvPr id="388918" name="Freeform 822"/>
                <p:cNvSpPr>
                  <a:spLocks noChangeAspect="1"/>
                </p:cNvSpPr>
                <p:nvPr/>
              </p:nvSpPr>
              <p:spPr bwMode="auto">
                <a:xfrm>
                  <a:off x="1199" y="3192"/>
                  <a:ext cx="11" cy="7"/>
                </a:xfrm>
                <a:custGeom>
                  <a:avLst/>
                  <a:gdLst/>
                  <a:ahLst/>
                  <a:cxnLst>
                    <a:cxn ang="0">
                      <a:pos x="11" y="7"/>
                    </a:cxn>
                    <a:cxn ang="0">
                      <a:pos x="11" y="7"/>
                    </a:cxn>
                    <a:cxn ang="0">
                      <a:pos x="0" y="0"/>
                    </a:cxn>
                    <a:cxn ang="0">
                      <a:pos x="0" y="4"/>
                    </a:cxn>
                    <a:cxn ang="0">
                      <a:pos x="8" y="7"/>
                    </a:cxn>
                    <a:cxn ang="0">
                      <a:pos x="8" y="7"/>
                    </a:cxn>
                    <a:cxn ang="0">
                      <a:pos x="8" y="7"/>
                    </a:cxn>
                    <a:cxn ang="0">
                      <a:pos x="11" y="7"/>
                    </a:cxn>
                    <a:cxn ang="0">
                      <a:pos x="11" y="7"/>
                    </a:cxn>
                    <a:cxn ang="0">
                      <a:pos x="11" y="7"/>
                    </a:cxn>
                    <a:cxn ang="0">
                      <a:pos x="11" y="7"/>
                    </a:cxn>
                    <a:cxn ang="0">
                      <a:pos x="11" y="7"/>
                    </a:cxn>
                  </a:cxnLst>
                  <a:rect l="0" t="0" r="r" b="b"/>
                  <a:pathLst>
                    <a:path w="11" h="7">
                      <a:moveTo>
                        <a:pt x="11" y="7"/>
                      </a:moveTo>
                      <a:lnTo>
                        <a:pt x="11" y="7"/>
                      </a:lnTo>
                      <a:lnTo>
                        <a:pt x="0" y="0"/>
                      </a:lnTo>
                      <a:lnTo>
                        <a:pt x="0" y="4"/>
                      </a:lnTo>
                      <a:lnTo>
                        <a:pt x="8" y="7"/>
                      </a:lnTo>
                      <a:lnTo>
                        <a:pt x="8" y="7"/>
                      </a:lnTo>
                      <a:lnTo>
                        <a:pt x="8"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88919" name="Freeform 823"/>
                <p:cNvSpPr>
                  <a:spLocks noChangeAspect="1"/>
                </p:cNvSpPr>
                <p:nvPr/>
              </p:nvSpPr>
              <p:spPr bwMode="auto">
                <a:xfrm>
                  <a:off x="1207" y="3199"/>
                  <a:ext cx="7" cy="19"/>
                </a:xfrm>
                <a:custGeom>
                  <a:avLst/>
                  <a:gdLst/>
                  <a:ahLst/>
                  <a:cxnLst>
                    <a:cxn ang="0">
                      <a:pos x="7" y="19"/>
                    </a:cxn>
                    <a:cxn ang="0">
                      <a:pos x="7" y="16"/>
                    </a:cxn>
                    <a:cxn ang="0">
                      <a:pos x="3" y="0"/>
                    </a:cxn>
                    <a:cxn ang="0">
                      <a:pos x="0" y="4"/>
                    </a:cxn>
                    <a:cxn ang="0">
                      <a:pos x="7" y="19"/>
                    </a:cxn>
                    <a:cxn ang="0">
                      <a:pos x="7" y="16"/>
                    </a:cxn>
                    <a:cxn ang="0">
                      <a:pos x="7" y="19"/>
                    </a:cxn>
                    <a:cxn ang="0">
                      <a:pos x="7" y="19"/>
                    </a:cxn>
                    <a:cxn ang="0">
                      <a:pos x="7" y="19"/>
                    </a:cxn>
                    <a:cxn ang="0">
                      <a:pos x="7" y="19"/>
                    </a:cxn>
                    <a:cxn ang="0">
                      <a:pos x="7" y="16"/>
                    </a:cxn>
                    <a:cxn ang="0">
                      <a:pos x="7" y="19"/>
                    </a:cxn>
                  </a:cxnLst>
                  <a:rect l="0" t="0" r="r" b="b"/>
                  <a:pathLst>
                    <a:path w="7" h="19">
                      <a:moveTo>
                        <a:pt x="7" y="19"/>
                      </a:moveTo>
                      <a:lnTo>
                        <a:pt x="7" y="16"/>
                      </a:lnTo>
                      <a:lnTo>
                        <a:pt x="3" y="0"/>
                      </a:lnTo>
                      <a:lnTo>
                        <a:pt x="0" y="4"/>
                      </a:lnTo>
                      <a:lnTo>
                        <a:pt x="7" y="19"/>
                      </a:lnTo>
                      <a:lnTo>
                        <a:pt x="7" y="16"/>
                      </a:lnTo>
                      <a:lnTo>
                        <a:pt x="7" y="19"/>
                      </a:lnTo>
                      <a:lnTo>
                        <a:pt x="7" y="19"/>
                      </a:lnTo>
                      <a:lnTo>
                        <a:pt x="7" y="19"/>
                      </a:lnTo>
                      <a:lnTo>
                        <a:pt x="7" y="19"/>
                      </a:lnTo>
                      <a:lnTo>
                        <a:pt x="7" y="16"/>
                      </a:lnTo>
                      <a:lnTo>
                        <a:pt x="7" y="19"/>
                      </a:lnTo>
                      <a:close/>
                    </a:path>
                  </a:pathLst>
                </a:custGeom>
                <a:solidFill>
                  <a:srgbClr val="000000"/>
                </a:solidFill>
                <a:ln w="9525">
                  <a:noFill/>
                  <a:round/>
                  <a:headEnd/>
                  <a:tailEnd/>
                </a:ln>
              </p:spPr>
              <p:txBody>
                <a:bodyPr/>
                <a:lstStyle/>
                <a:p>
                  <a:endParaRPr lang="en-US"/>
                </a:p>
              </p:txBody>
            </p:sp>
            <p:sp>
              <p:nvSpPr>
                <p:cNvPr id="388920" name="Freeform 824"/>
                <p:cNvSpPr>
                  <a:spLocks noChangeAspect="1"/>
                </p:cNvSpPr>
                <p:nvPr/>
              </p:nvSpPr>
              <p:spPr bwMode="auto">
                <a:xfrm>
                  <a:off x="1169" y="3215"/>
                  <a:ext cx="45" cy="15"/>
                </a:xfrm>
                <a:custGeom>
                  <a:avLst/>
                  <a:gdLst/>
                  <a:ahLst/>
                  <a:cxnLst>
                    <a:cxn ang="0">
                      <a:pos x="0" y="15"/>
                    </a:cxn>
                    <a:cxn ang="0">
                      <a:pos x="0" y="15"/>
                    </a:cxn>
                    <a:cxn ang="0">
                      <a:pos x="45" y="3"/>
                    </a:cxn>
                    <a:cxn ang="0">
                      <a:pos x="45" y="0"/>
                    </a:cxn>
                    <a:cxn ang="0">
                      <a:pos x="0" y="15"/>
                    </a:cxn>
                    <a:cxn ang="0">
                      <a:pos x="0" y="15"/>
                    </a:cxn>
                    <a:cxn ang="0">
                      <a:pos x="0" y="15"/>
                    </a:cxn>
                    <a:cxn ang="0">
                      <a:pos x="0" y="15"/>
                    </a:cxn>
                    <a:cxn ang="0">
                      <a:pos x="0" y="15"/>
                    </a:cxn>
                    <a:cxn ang="0">
                      <a:pos x="0" y="15"/>
                    </a:cxn>
                    <a:cxn ang="0">
                      <a:pos x="0" y="15"/>
                    </a:cxn>
                    <a:cxn ang="0">
                      <a:pos x="0" y="15"/>
                    </a:cxn>
                  </a:cxnLst>
                  <a:rect l="0" t="0" r="r" b="b"/>
                  <a:pathLst>
                    <a:path w="45" h="15">
                      <a:moveTo>
                        <a:pt x="0" y="15"/>
                      </a:moveTo>
                      <a:lnTo>
                        <a:pt x="0" y="15"/>
                      </a:lnTo>
                      <a:lnTo>
                        <a:pt x="45" y="3"/>
                      </a:lnTo>
                      <a:lnTo>
                        <a:pt x="45" y="0"/>
                      </a:lnTo>
                      <a:lnTo>
                        <a:pt x="0" y="15"/>
                      </a:lnTo>
                      <a:lnTo>
                        <a:pt x="0"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88921" name="Freeform 825"/>
                <p:cNvSpPr>
                  <a:spLocks noChangeAspect="1"/>
                </p:cNvSpPr>
                <p:nvPr/>
              </p:nvSpPr>
              <p:spPr bwMode="auto">
                <a:xfrm>
                  <a:off x="1154" y="3215"/>
                  <a:ext cx="15" cy="15"/>
                </a:xfrm>
                <a:custGeom>
                  <a:avLst/>
                  <a:gdLst/>
                  <a:ahLst/>
                  <a:cxnLst>
                    <a:cxn ang="0">
                      <a:pos x="0" y="0"/>
                    </a:cxn>
                    <a:cxn ang="0">
                      <a:pos x="0" y="0"/>
                    </a:cxn>
                    <a:cxn ang="0">
                      <a:pos x="15" y="15"/>
                    </a:cxn>
                    <a:cxn ang="0">
                      <a:pos x="15" y="15"/>
                    </a:cxn>
                    <a:cxn ang="0">
                      <a:pos x="0" y="0"/>
                    </a:cxn>
                    <a:cxn ang="0">
                      <a:pos x="0" y="0"/>
                    </a:cxn>
                    <a:cxn ang="0">
                      <a:pos x="0" y="0"/>
                    </a:cxn>
                    <a:cxn ang="0">
                      <a:pos x="0" y="0"/>
                    </a:cxn>
                    <a:cxn ang="0">
                      <a:pos x="0" y="0"/>
                    </a:cxn>
                    <a:cxn ang="0">
                      <a:pos x="0" y="0"/>
                    </a:cxn>
                    <a:cxn ang="0">
                      <a:pos x="0" y="0"/>
                    </a:cxn>
                    <a:cxn ang="0">
                      <a:pos x="0" y="0"/>
                    </a:cxn>
                  </a:cxnLst>
                  <a:rect l="0" t="0" r="r" b="b"/>
                  <a:pathLst>
                    <a:path w="15" h="15">
                      <a:moveTo>
                        <a:pt x="0" y="0"/>
                      </a:moveTo>
                      <a:lnTo>
                        <a:pt x="0" y="0"/>
                      </a:lnTo>
                      <a:lnTo>
                        <a:pt x="15" y="15"/>
                      </a:lnTo>
                      <a:lnTo>
                        <a:pt x="15"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922" name="Freeform 826"/>
                <p:cNvSpPr>
                  <a:spLocks noChangeAspect="1"/>
                </p:cNvSpPr>
                <p:nvPr/>
              </p:nvSpPr>
              <p:spPr bwMode="auto">
                <a:xfrm>
                  <a:off x="1165" y="3192"/>
                  <a:ext cx="42" cy="19"/>
                </a:xfrm>
                <a:custGeom>
                  <a:avLst/>
                  <a:gdLst/>
                  <a:ahLst/>
                  <a:cxnLst>
                    <a:cxn ang="0">
                      <a:pos x="0" y="11"/>
                    </a:cxn>
                    <a:cxn ang="0">
                      <a:pos x="8" y="19"/>
                    </a:cxn>
                    <a:cxn ang="0">
                      <a:pos x="42" y="11"/>
                    </a:cxn>
                    <a:cxn ang="0">
                      <a:pos x="34" y="0"/>
                    </a:cxn>
                    <a:cxn ang="0">
                      <a:pos x="0" y="11"/>
                    </a:cxn>
                  </a:cxnLst>
                  <a:rect l="0" t="0" r="r" b="b"/>
                  <a:pathLst>
                    <a:path w="42" h="19">
                      <a:moveTo>
                        <a:pt x="0" y="11"/>
                      </a:moveTo>
                      <a:lnTo>
                        <a:pt x="8" y="19"/>
                      </a:lnTo>
                      <a:lnTo>
                        <a:pt x="42" y="11"/>
                      </a:lnTo>
                      <a:lnTo>
                        <a:pt x="34" y="0"/>
                      </a:lnTo>
                      <a:lnTo>
                        <a:pt x="0" y="11"/>
                      </a:lnTo>
                      <a:close/>
                    </a:path>
                  </a:pathLst>
                </a:custGeom>
                <a:solidFill>
                  <a:srgbClr val="E5E5E5"/>
                </a:solidFill>
                <a:ln w="9525">
                  <a:noFill/>
                  <a:round/>
                  <a:headEnd/>
                  <a:tailEnd/>
                </a:ln>
              </p:spPr>
              <p:txBody>
                <a:bodyPr/>
                <a:lstStyle/>
                <a:p>
                  <a:endParaRPr lang="en-US"/>
                </a:p>
              </p:txBody>
            </p:sp>
            <p:sp>
              <p:nvSpPr>
                <p:cNvPr id="388923" name="Freeform 827"/>
                <p:cNvSpPr>
                  <a:spLocks noChangeAspect="1"/>
                </p:cNvSpPr>
                <p:nvPr/>
              </p:nvSpPr>
              <p:spPr bwMode="auto">
                <a:xfrm>
                  <a:off x="1154" y="3203"/>
                  <a:ext cx="19" cy="27"/>
                </a:xfrm>
                <a:custGeom>
                  <a:avLst/>
                  <a:gdLst/>
                  <a:ahLst/>
                  <a:cxnLst>
                    <a:cxn ang="0">
                      <a:pos x="0" y="12"/>
                    </a:cxn>
                    <a:cxn ang="0">
                      <a:pos x="11" y="0"/>
                    </a:cxn>
                    <a:cxn ang="0">
                      <a:pos x="19" y="12"/>
                    </a:cxn>
                    <a:cxn ang="0">
                      <a:pos x="15" y="27"/>
                    </a:cxn>
                    <a:cxn ang="0">
                      <a:pos x="0" y="12"/>
                    </a:cxn>
                  </a:cxnLst>
                  <a:rect l="0" t="0" r="r" b="b"/>
                  <a:pathLst>
                    <a:path w="19" h="27">
                      <a:moveTo>
                        <a:pt x="0" y="12"/>
                      </a:moveTo>
                      <a:lnTo>
                        <a:pt x="11" y="0"/>
                      </a:lnTo>
                      <a:lnTo>
                        <a:pt x="19" y="12"/>
                      </a:lnTo>
                      <a:lnTo>
                        <a:pt x="15" y="27"/>
                      </a:lnTo>
                      <a:lnTo>
                        <a:pt x="0" y="12"/>
                      </a:lnTo>
                      <a:close/>
                    </a:path>
                  </a:pathLst>
                </a:custGeom>
                <a:solidFill>
                  <a:srgbClr val="606060"/>
                </a:solidFill>
                <a:ln w="9525">
                  <a:noFill/>
                  <a:round/>
                  <a:headEnd/>
                  <a:tailEnd/>
                </a:ln>
              </p:spPr>
              <p:txBody>
                <a:bodyPr/>
                <a:lstStyle/>
                <a:p>
                  <a:endParaRPr lang="en-US"/>
                </a:p>
              </p:txBody>
            </p:sp>
            <p:sp>
              <p:nvSpPr>
                <p:cNvPr id="388924" name="Freeform 828"/>
                <p:cNvSpPr>
                  <a:spLocks noChangeAspect="1"/>
                </p:cNvSpPr>
                <p:nvPr/>
              </p:nvSpPr>
              <p:spPr bwMode="auto">
                <a:xfrm>
                  <a:off x="1447" y="3089"/>
                  <a:ext cx="83" cy="46"/>
                </a:xfrm>
                <a:custGeom>
                  <a:avLst/>
                  <a:gdLst/>
                  <a:ahLst/>
                  <a:cxnLst>
                    <a:cxn ang="0">
                      <a:pos x="8" y="19"/>
                    </a:cxn>
                    <a:cxn ang="0">
                      <a:pos x="68" y="0"/>
                    </a:cxn>
                    <a:cxn ang="0">
                      <a:pos x="76" y="12"/>
                    </a:cxn>
                    <a:cxn ang="0">
                      <a:pos x="83" y="27"/>
                    </a:cxn>
                    <a:cxn ang="0">
                      <a:pos x="15" y="46"/>
                    </a:cxn>
                    <a:cxn ang="0">
                      <a:pos x="8" y="38"/>
                    </a:cxn>
                    <a:cxn ang="0">
                      <a:pos x="4" y="34"/>
                    </a:cxn>
                    <a:cxn ang="0">
                      <a:pos x="0" y="31"/>
                    </a:cxn>
                    <a:cxn ang="0">
                      <a:pos x="8" y="19"/>
                    </a:cxn>
                  </a:cxnLst>
                  <a:rect l="0" t="0" r="r" b="b"/>
                  <a:pathLst>
                    <a:path w="83" h="46">
                      <a:moveTo>
                        <a:pt x="8" y="19"/>
                      </a:moveTo>
                      <a:lnTo>
                        <a:pt x="68" y="0"/>
                      </a:lnTo>
                      <a:lnTo>
                        <a:pt x="76" y="12"/>
                      </a:lnTo>
                      <a:lnTo>
                        <a:pt x="83" y="27"/>
                      </a:lnTo>
                      <a:lnTo>
                        <a:pt x="15" y="46"/>
                      </a:lnTo>
                      <a:lnTo>
                        <a:pt x="8" y="38"/>
                      </a:lnTo>
                      <a:lnTo>
                        <a:pt x="4" y="34"/>
                      </a:lnTo>
                      <a:lnTo>
                        <a:pt x="0" y="31"/>
                      </a:lnTo>
                      <a:lnTo>
                        <a:pt x="8" y="19"/>
                      </a:lnTo>
                      <a:close/>
                    </a:path>
                  </a:pathLst>
                </a:custGeom>
                <a:solidFill>
                  <a:srgbClr val="BFBFBF"/>
                </a:solidFill>
                <a:ln w="9525">
                  <a:noFill/>
                  <a:round/>
                  <a:headEnd/>
                  <a:tailEnd/>
                </a:ln>
              </p:spPr>
              <p:txBody>
                <a:bodyPr/>
                <a:lstStyle/>
                <a:p>
                  <a:endParaRPr lang="en-US"/>
                </a:p>
              </p:txBody>
            </p:sp>
            <p:sp>
              <p:nvSpPr>
                <p:cNvPr id="388925" name="Freeform 829"/>
                <p:cNvSpPr>
                  <a:spLocks noChangeAspect="1"/>
                </p:cNvSpPr>
                <p:nvPr/>
              </p:nvSpPr>
              <p:spPr bwMode="auto">
                <a:xfrm>
                  <a:off x="1455" y="3089"/>
                  <a:ext cx="60" cy="19"/>
                </a:xfrm>
                <a:custGeom>
                  <a:avLst/>
                  <a:gdLst/>
                  <a:ahLst/>
                  <a:cxnLst>
                    <a:cxn ang="0">
                      <a:pos x="60" y="0"/>
                    </a:cxn>
                    <a:cxn ang="0">
                      <a:pos x="60" y="0"/>
                    </a:cxn>
                    <a:cxn ang="0">
                      <a:pos x="0" y="19"/>
                    </a:cxn>
                    <a:cxn ang="0">
                      <a:pos x="0" y="19"/>
                    </a:cxn>
                    <a:cxn ang="0">
                      <a:pos x="60" y="4"/>
                    </a:cxn>
                    <a:cxn ang="0">
                      <a:pos x="60" y="4"/>
                    </a:cxn>
                    <a:cxn ang="0">
                      <a:pos x="60" y="4"/>
                    </a:cxn>
                    <a:cxn ang="0">
                      <a:pos x="60" y="4"/>
                    </a:cxn>
                    <a:cxn ang="0">
                      <a:pos x="60" y="0"/>
                    </a:cxn>
                    <a:cxn ang="0">
                      <a:pos x="60" y="0"/>
                    </a:cxn>
                    <a:cxn ang="0">
                      <a:pos x="60" y="0"/>
                    </a:cxn>
                    <a:cxn ang="0">
                      <a:pos x="60" y="0"/>
                    </a:cxn>
                  </a:cxnLst>
                  <a:rect l="0" t="0" r="r" b="b"/>
                  <a:pathLst>
                    <a:path w="60" h="19">
                      <a:moveTo>
                        <a:pt x="60" y="0"/>
                      </a:moveTo>
                      <a:lnTo>
                        <a:pt x="60" y="0"/>
                      </a:lnTo>
                      <a:lnTo>
                        <a:pt x="0" y="19"/>
                      </a:lnTo>
                      <a:lnTo>
                        <a:pt x="0" y="19"/>
                      </a:lnTo>
                      <a:lnTo>
                        <a:pt x="60" y="4"/>
                      </a:lnTo>
                      <a:lnTo>
                        <a:pt x="60" y="4"/>
                      </a:lnTo>
                      <a:lnTo>
                        <a:pt x="60" y="4"/>
                      </a:lnTo>
                      <a:lnTo>
                        <a:pt x="60" y="4"/>
                      </a:lnTo>
                      <a:lnTo>
                        <a:pt x="60" y="0"/>
                      </a:lnTo>
                      <a:lnTo>
                        <a:pt x="60" y="0"/>
                      </a:lnTo>
                      <a:lnTo>
                        <a:pt x="60" y="0"/>
                      </a:lnTo>
                      <a:lnTo>
                        <a:pt x="60" y="0"/>
                      </a:lnTo>
                      <a:close/>
                    </a:path>
                  </a:pathLst>
                </a:custGeom>
                <a:solidFill>
                  <a:srgbClr val="000000"/>
                </a:solidFill>
                <a:ln w="9525">
                  <a:noFill/>
                  <a:round/>
                  <a:headEnd/>
                  <a:tailEnd/>
                </a:ln>
              </p:spPr>
              <p:txBody>
                <a:bodyPr/>
                <a:lstStyle/>
                <a:p>
                  <a:endParaRPr lang="en-US"/>
                </a:p>
              </p:txBody>
            </p:sp>
            <p:sp>
              <p:nvSpPr>
                <p:cNvPr id="388926" name="Freeform 830"/>
                <p:cNvSpPr>
                  <a:spLocks noChangeAspect="1"/>
                </p:cNvSpPr>
                <p:nvPr/>
              </p:nvSpPr>
              <p:spPr bwMode="auto">
                <a:xfrm>
                  <a:off x="1515" y="3089"/>
                  <a:ext cx="8" cy="12"/>
                </a:xfrm>
                <a:custGeom>
                  <a:avLst/>
                  <a:gdLst/>
                  <a:ahLst/>
                  <a:cxnLst>
                    <a:cxn ang="0">
                      <a:pos x="8" y="12"/>
                    </a:cxn>
                    <a:cxn ang="0">
                      <a:pos x="8" y="12"/>
                    </a:cxn>
                    <a:cxn ang="0">
                      <a:pos x="0" y="0"/>
                    </a:cxn>
                    <a:cxn ang="0">
                      <a:pos x="0" y="4"/>
                    </a:cxn>
                    <a:cxn ang="0">
                      <a:pos x="8" y="12"/>
                    </a:cxn>
                    <a:cxn ang="0">
                      <a:pos x="8" y="12"/>
                    </a:cxn>
                    <a:cxn ang="0">
                      <a:pos x="8" y="12"/>
                    </a:cxn>
                    <a:cxn ang="0">
                      <a:pos x="8" y="12"/>
                    </a:cxn>
                    <a:cxn ang="0">
                      <a:pos x="8" y="12"/>
                    </a:cxn>
                    <a:cxn ang="0">
                      <a:pos x="8" y="12"/>
                    </a:cxn>
                    <a:cxn ang="0">
                      <a:pos x="8" y="12"/>
                    </a:cxn>
                    <a:cxn ang="0">
                      <a:pos x="8" y="12"/>
                    </a:cxn>
                  </a:cxnLst>
                  <a:rect l="0" t="0" r="r" b="b"/>
                  <a:pathLst>
                    <a:path w="8" h="12">
                      <a:moveTo>
                        <a:pt x="8" y="12"/>
                      </a:moveTo>
                      <a:lnTo>
                        <a:pt x="8" y="12"/>
                      </a:lnTo>
                      <a:lnTo>
                        <a:pt x="0" y="0"/>
                      </a:lnTo>
                      <a:lnTo>
                        <a:pt x="0" y="4"/>
                      </a:lnTo>
                      <a:lnTo>
                        <a:pt x="8" y="12"/>
                      </a:lnTo>
                      <a:lnTo>
                        <a:pt x="8" y="12"/>
                      </a:lnTo>
                      <a:lnTo>
                        <a:pt x="8" y="12"/>
                      </a:lnTo>
                      <a:lnTo>
                        <a:pt x="8" y="12"/>
                      </a:lnTo>
                      <a:lnTo>
                        <a:pt x="8" y="12"/>
                      </a:lnTo>
                      <a:lnTo>
                        <a:pt x="8" y="12"/>
                      </a:lnTo>
                      <a:lnTo>
                        <a:pt x="8" y="12"/>
                      </a:lnTo>
                      <a:lnTo>
                        <a:pt x="8" y="12"/>
                      </a:lnTo>
                      <a:close/>
                    </a:path>
                  </a:pathLst>
                </a:custGeom>
                <a:solidFill>
                  <a:srgbClr val="000000"/>
                </a:solidFill>
                <a:ln w="9525">
                  <a:noFill/>
                  <a:round/>
                  <a:headEnd/>
                  <a:tailEnd/>
                </a:ln>
              </p:spPr>
              <p:txBody>
                <a:bodyPr/>
                <a:lstStyle/>
                <a:p>
                  <a:endParaRPr lang="en-US"/>
                </a:p>
              </p:txBody>
            </p:sp>
            <p:sp>
              <p:nvSpPr>
                <p:cNvPr id="388927" name="Freeform 831"/>
                <p:cNvSpPr>
                  <a:spLocks noChangeAspect="1"/>
                </p:cNvSpPr>
                <p:nvPr/>
              </p:nvSpPr>
              <p:spPr bwMode="auto">
                <a:xfrm>
                  <a:off x="1523" y="3101"/>
                  <a:ext cx="11" cy="15"/>
                </a:xfrm>
                <a:custGeom>
                  <a:avLst/>
                  <a:gdLst/>
                  <a:ahLst/>
                  <a:cxnLst>
                    <a:cxn ang="0">
                      <a:pos x="7" y="15"/>
                    </a:cxn>
                    <a:cxn ang="0">
                      <a:pos x="11" y="11"/>
                    </a:cxn>
                    <a:cxn ang="0">
                      <a:pos x="0" y="0"/>
                    </a:cxn>
                    <a:cxn ang="0">
                      <a:pos x="0" y="0"/>
                    </a:cxn>
                    <a:cxn ang="0">
                      <a:pos x="7" y="11"/>
                    </a:cxn>
                    <a:cxn ang="0">
                      <a:pos x="7" y="11"/>
                    </a:cxn>
                    <a:cxn ang="0">
                      <a:pos x="7" y="11"/>
                    </a:cxn>
                    <a:cxn ang="0">
                      <a:pos x="7" y="15"/>
                    </a:cxn>
                    <a:cxn ang="0">
                      <a:pos x="7" y="15"/>
                    </a:cxn>
                    <a:cxn ang="0">
                      <a:pos x="11" y="15"/>
                    </a:cxn>
                    <a:cxn ang="0">
                      <a:pos x="11" y="11"/>
                    </a:cxn>
                    <a:cxn ang="0">
                      <a:pos x="7" y="15"/>
                    </a:cxn>
                  </a:cxnLst>
                  <a:rect l="0" t="0" r="r" b="b"/>
                  <a:pathLst>
                    <a:path w="11" h="15">
                      <a:moveTo>
                        <a:pt x="7" y="15"/>
                      </a:moveTo>
                      <a:lnTo>
                        <a:pt x="11" y="11"/>
                      </a:lnTo>
                      <a:lnTo>
                        <a:pt x="0" y="0"/>
                      </a:lnTo>
                      <a:lnTo>
                        <a:pt x="0" y="0"/>
                      </a:lnTo>
                      <a:lnTo>
                        <a:pt x="7" y="11"/>
                      </a:lnTo>
                      <a:lnTo>
                        <a:pt x="7" y="11"/>
                      </a:lnTo>
                      <a:lnTo>
                        <a:pt x="7" y="11"/>
                      </a:lnTo>
                      <a:lnTo>
                        <a:pt x="7" y="15"/>
                      </a:lnTo>
                      <a:lnTo>
                        <a:pt x="7" y="15"/>
                      </a:lnTo>
                      <a:lnTo>
                        <a:pt x="11" y="15"/>
                      </a:lnTo>
                      <a:lnTo>
                        <a:pt x="11" y="11"/>
                      </a:lnTo>
                      <a:lnTo>
                        <a:pt x="7" y="15"/>
                      </a:lnTo>
                      <a:close/>
                    </a:path>
                  </a:pathLst>
                </a:custGeom>
                <a:solidFill>
                  <a:srgbClr val="000000"/>
                </a:solidFill>
                <a:ln w="9525">
                  <a:noFill/>
                  <a:round/>
                  <a:headEnd/>
                  <a:tailEnd/>
                </a:ln>
              </p:spPr>
              <p:txBody>
                <a:bodyPr/>
                <a:lstStyle/>
                <a:p>
                  <a:endParaRPr lang="en-US"/>
                </a:p>
              </p:txBody>
            </p:sp>
            <p:sp>
              <p:nvSpPr>
                <p:cNvPr id="388928" name="Freeform 832"/>
                <p:cNvSpPr>
                  <a:spLocks noChangeAspect="1"/>
                </p:cNvSpPr>
                <p:nvPr/>
              </p:nvSpPr>
              <p:spPr bwMode="auto">
                <a:xfrm>
                  <a:off x="1459" y="3116"/>
                  <a:ext cx="75" cy="19"/>
                </a:xfrm>
                <a:custGeom>
                  <a:avLst/>
                  <a:gdLst/>
                  <a:ahLst/>
                  <a:cxnLst>
                    <a:cxn ang="0">
                      <a:pos x="0" y="19"/>
                    </a:cxn>
                    <a:cxn ang="0">
                      <a:pos x="3" y="19"/>
                    </a:cxn>
                    <a:cxn ang="0">
                      <a:pos x="75" y="0"/>
                    </a:cxn>
                    <a:cxn ang="0">
                      <a:pos x="71" y="0"/>
                    </a:cxn>
                    <a:cxn ang="0">
                      <a:pos x="3" y="19"/>
                    </a:cxn>
                    <a:cxn ang="0">
                      <a:pos x="3" y="19"/>
                    </a:cxn>
                    <a:cxn ang="0">
                      <a:pos x="3" y="19"/>
                    </a:cxn>
                    <a:cxn ang="0">
                      <a:pos x="0" y="19"/>
                    </a:cxn>
                    <a:cxn ang="0">
                      <a:pos x="0" y="19"/>
                    </a:cxn>
                    <a:cxn ang="0">
                      <a:pos x="0" y="19"/>
                    </a:cxn>
                    <a:cxn ang="0">
                      <a:pos x="3" y="19"/>
                    </a:cxn>
                    <a:cxn ang="0">
                      <a:pos x="0" y="19"/>
                    </a:cxn>
                  </a:cxnLst>
                  <a:rect l="0" t="0" r="r" b="b"/>
                  <a:pathLst>
                    <a:path w="75" h="19">
                      <a:moveTo>
                        <a:pt x="0" y="19"/>
                      </a:moveTo>
                      <a:lnTo>
                        <a:pt x="3" y="19"/>
                      </a:lnTo>
                      <a:lnTo>
                        <a:pt x="75" y="0"/>
                      </a:lnTo>
                      <a:lnTo>
                        <a:pt x="71" y="0"/>
                      </a:lnTo>
                      <a:lnTo>
                        <a:pt x="3" y="19"/>
                      </a:lnTo>
                      <a:lnTo>
                        <a:pt x="3" y="19"/>
                      </a:lnTo>
                      <a:lnTo>
                        <a:pt x="3" y="19"/>
                      </a:lnTo>
                      <a:lnTo>
                        <a:pt x="0" y="19"/>
                      </a:lnTo>
                      <a:lnTo>
                        <a:pt x="0" y="19"/>
                      </a:lnTo>
                      <a:lnTo>
                        <a:pt x="0" y="19"/>
                      </a:lnTo>
                      <a:lnTo>
                        <a:pt x="3" y="19"/>
                      </a:lnTo>
                      <a:lnTo>
                        <a:pt x="0" y="19"/>
                      </a:lnTo>
                      <a:close/>
                    </a:path>
                  </a:pathLst>
                </a:custGeom>
                <a:solidFill>
                  <a:srgbClr val="000000"/>
                </a:solidFill>
                <a:ln w="9525">
                  <a:noFill/>
                  <a:round/>
                  <a:headEnd/>
                  <a:tailEnd/>
                </a:ln>
              </p:spPr>
              <p:txBody>
                <a:bodyPr/>
                <a:lstStyle/>
                <a:p>
                  <a:endParaRPr lang="en-US"/>
                </a:p>
              </p:txBody>
            </p:sp>
            <p:sp>
              <p:nvSpPr>
                <p:cNvPr id="388929" name="Freeform 833"/>
                <p:cNvSpPr>
                  <a:spLocks noChangeAspect="1"/>
                </p:cNvSpPr>
                <p:nvPr/>
              </p:nvSpPr>
              <p:spPr bwMode="auto">
                <a:xfrm>
                  <a:off x="1451" y="3127"/>
                  <a:ext cx="11" cy="8"/>
                </a:xfrm>
                <a:custGeom>
                  <a:avLst/>
                  <a:gdLst/>
                  <a:ahLst/>
                  <a:cxnLst>
                    <a:cxn ang="0">
                      <a:pos x="0" y="0"/>
                    </a:cxn>
                    <a:cxn ang="0">
                      <a:pos x="0" y="4"/>
                    </a:cxn>
                    <a:cxn ang="0">
                      <a:pos x="11" y="8"/>
                    </a:cxn>
                    <a:cxn ang="0">
                      <a:pos x="11" y="8"/>
                    </a:cxn>
                    <a:cxn ang="0">
                      <a:pos x="4" y="0"/>
                    </a:cxn>
                    <a:cxn ang="0">
                      <a:pos x="4" y="0"/>
                    </a:cxn>
                    <a:cxn ang="0">
                      <a:pos x="4" y="0"/>
                    </a:cxn>
                    <a:cxn ang="0">
                      <a:pos x="0" y="0"/>
                    </a:cxn>
                    <a:cxn ang="0">
                      <a:pos x="0" y="0"/>
                    </a:cxn>
                    <a:cxn ang="0">
                      <a:pos x="0" y="0"/>
                    </a:cxn>
                    <a:cxn ang="0">
                      <a:pos x="0" y="4"/>
                    </a:cxn>
                    <a:cxn ang="0">
                      <a:pos x="0" y="0"/>
                    </a:cxn>
                  </a:cxnLst>
                  <a:rect l="0" t="0" r="r" b="b"/>
                  <a:pathLst>
                    <a:path w="11" h="8">
                      <a:moveTo>
                        <a:pt x="0" y="0"/>
                      </a:moveTo>
                      <a:lnTo>
                        <a:pt x="0" y="4"/>
                      </a:lnTo>
                      <a:lnTo>
                        <a:pt x="11" y="8"/>
                      </a:lnTo>
                      <a:lnTo>
                        <a:pt x="11" y="8"/>
                      </a:lnTo>
                      <a:lnTo>
                        <a:pt x="4" y="0"/>
                      </a:lnTo>
                      <a:lnTo>
                        <a:pt x="4" y="0"/>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8930" name="Freeform 834"/>
                <p:cNvSpPr>
                  <a:spLocks noChangeAspect="1"/>
                </p:cNvSpPr>
                <p:nvPr/>
              </p:nvSpPr>
              <p:spPr bwMode="auto">
                <a:xfrm>
                  <a:off x="1451" y="3123"/>
                  <a:ext cx="4" cy="4"/>
                </a:xfrm>
                <a:custGeom>
                  <a:avLst/>
                  <a:gdLst/>
                  <a:ahLst/>
                  <a:cxnLst>
                    <a:cxn ang="0">
                      <a:pos x="0" y="0"/>
                    </a:cxn>
                    <a:cxn ang="0">
                      <a:pos x="0" y="0"/>
                    </a:cxn>
                    <a:cxn ang="0">
                      <a:pos x="0" y="4"/>
                    </a:cxn>
                    <a:cxn ang="0">
                      <a:pos x="4" y="4"/>
                    </a:cxn>
                    <a:cxn ang="0">
                      <a:pos x="0" y="0"/>
                    </a:cxn>
                    <a:cxn ang="0">
                      <a:pos x="0" y="0"/>
                    </a:cxn>
                    <a:cxn ang="0">
                      <a:pos x="0" y="0"/>
                    </a:cxn>
                    <a:cxn ang="0">
                      <a:pos x="0" y="0"/>
                    </a:cxn>
                    <a:cxn ang="0">
                      <a:pos x="0" y="0"/>
                    </a:cxn>
                    <a:cxn ang="0">
                      <a:pos x="0" y="0"/>
                    </a:cxn>
                    <a:cxn ang="0">
                      <a:pos x="0" y="0"/>
                    </a:cxn>
                    <a:cxn ang="0">
                      <a:pos x="0" y="0"/>
                    </a:cxn>
                  </a:cxnLst>
                  <a:rect l="0" t="0" r="r" b="b"/>
                  <a:pathLst>
                    <a:path w="4" h="4">
                      <a:moveTo>
                        <a:pt x="0" y="0"/>
                      </a:moveTo>
                      <a:lnTo>
                        <a:pt x="0" y="0"/>
                      </a:lnTo>
                      <a:lnTo>
                        <a:pt x="0" y="4"/>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931" name="Freeform 835"/>
                <p:cNvSpPr>
                  <a:spLocks noChangeAspect="1"/>
                </p:cNvSpPr>
                <p:nvPr/>
              </p:nvSpPr>
              <p:spPr bwMode="auto">
                <a:xfrm>
                  <a:off x="1447" y="3120"/>
                  <a:ext cx="4" cy="3"/>
                </a:xfrm>
                <a:custGeom>
                  <a:avLst/>
                  <a:gdLst/>
                  <a:ahLst/>
                  <a:cxnLst>
                    <a:cxn ang="0">
                      <a:pos x="0" y="0"/>
                    </a:cxn>
                    <a:cxn ang="0">
                      <a:pos x="0" y="0"/>
                    </a:cxn>
                    <a:cxn ang="0">
                      <a:pos x="4" y="3"/>
                    </a:cxn>
                    <a:cxn ang="0">
                      <a:pos x="4" y="3"/>
                    </a:cxn>
                    <a:cxn ang="0">
                      <a:pos x="0" y="0"/>
                    </a:cxn>
                    <a:cxn ang="0">
                      <a:pos x="0" y="0"/>
                    </a:cxn>
                    <a:cxn ang="0">
                      <a:pos x="0" y="0"/>
                    </a:cxn>
                    <a:cxn ang="0">
                      <a:pos x="0" y="0"/>
                    </a:cxn>
                    <a:cxn ang="0">
                      <a:pos x="0" y="0"/>
                    </a:cxn>
                    <a:cxn ang="0">
                      <a:pos x="0" y="0"/>
                    </a:cxn>
                    <a:cxn ang="0">
                      <a:pos x="0" y="0"/>
                    </a:cxn>
                    <a:cxn ang="0">
                      <a:pos x="0" y="0"/>
                    </a:cxn>
                  </a:cxnLst>
                  <a:rect l="0" t="0" r="r" b="b"/>
                  <a:pathLst>
                    <a:path w="4" h="3">
                      <a:moveTo>
                        <a:pt x="0" y="0"/>
                      </a:moveTo>
                      <a:lnTo>
                        <a:pt x="0" y="0"/>
                      </a:lnTo>
                      <a:lnTo>
                        <a:pt x="4" y="3"/>
                      </a:lnTo>
                      <a:lnTo>
                        <a:pt x="4" y="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932" name="Freeform 836"/>
                <p:cNvSpPr>
                  <a:spLocks noChangeAspect="1"/>
                </p:cNvSpPr>
                <p:nvPr/>
              </p:nvSpPr>
              <p:spPr bwMode="auto">
                <a:xfrm>
                  <a:off x="1447" y="3108"/>
                  <a:ext cx="8" cy="12"/>
                </a:xfrm>
                <a:custGeom>
                  <a:avLst/>
                  <a:gdLst/>
                  <a:ahLst/>
                  <a:cxnLst>
                    <a:cxn ang="0">
                      <a:pos x="8" y="0"/>
                    </a:cxn>
                    <a:cxn ang="0">
                      <a:pos x="8" y="0"/>
                    </a:cxn>
                    <a:cxn ang="0">
                      <a:pos x="0" y="12"/>
                    </a:cxn>
                    <a:cxn ang="0">
                      <a:pos x="0" y="12"/>
                    </a:cxn>
                    <a:cxn ang="0">
                      <a:pos x="8" y="0"/>
                    </a:cxn>
                    <a:cxn ang="0">
                      <a:pos x="8" y="0"/>
                    </a:cxn>
                    <a:cxn ang="0">
                      <a:pos x="8" y="0"/>
                    </a:cxn>
                    <a:cxn ang="0">
                      <a:pos x="8" y="0"/>
                    </a:cxn>
                    <a:cxn ang="0">
                      <a:pos x="8" y="0"/>
                    </a:cxn>
                    <a:cxn ang="0">
                      <a:pos x="8" y="0"/>
                    </a:cxn>
                    <a:cxn ang="0">
                      <a:pos x="8" y="0"/>
                    </a:cxn>
                    <a:cxn ang="0">
                      <a:pos x="8" y="0"/>
                    </a:cxn>
                  </a:cxnLst>
                  <a:rect l="0" t="0" r="r" b="b"/>
                  <a:pathLst>
                    <a:path w="8" h="12">
                      <a:moveTo>
                        <a:pt x="8" y="0"/>
                      </a:moveTo>
                      <a:lnTo>
                        <a:pt x="8" y="0"/>
                      </a:lnTo>
                      <a:lnTo>
                        <a:pt x="0" y="12"/>
                      </a:lnTo>
                      <a:lnTo>
                        <a:pt x="0" y="12"/>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8933" name="Freeform 837"/>
                <p:cNvSpPr>
                  <a:spLocks noChangeAspect="1"/>
                </p:cNvSpPr>
                <p:nvPr/>
              </p:nvSpPr>
              <p:spPr bwMode="auto">
                <a:xfrm>
                  <a:off x="1447" y="3108"/>
                  <a:ext cx="19" cy="27"/>
                </a:xfrm>
                <a:custGeom>
                  <a:avLst/>
                  <a:gdLst/>
                  <a:ahLst/>
                  <a:cxnLst>
                    <a:cxn ang="0">
                      <a:pos x="19" y="12"/>
                    </a:cxn>
                    <a:cxn ang="0">
                      <a:pos x="15" y="27"/>
                    </a:cxn>
                    <a:cxn ang="0">
                      <a:pos x="8" y="19"/>
                    </a:cxn>
                    <a:cxn ang="0">
                      <a:pos x="4" y="15"/>
                    </a:cxn>
                    <a:cxn ang="0">
                      <a:pos x="0" y="12"/>
                    </a:cxn>
                    <a:cxn ang="0">
                      <a:pos x="8" y="0"/>
                    </a:cxn>
                    <a:cxn ang="0">
                      <a:pos x="19" y="12"/>
                    </a:cxn>
                  </a:cxnLst>
                  <a:rect l="0" t="0" r="r" b="b"/>
                  <a:pathLst>
                    <a:path w="19" h="27">
                      <a:moveTo>
                        <a:pt x="19" y="12"/>
                      </a:moveTo>
                      <a:lnTo>
                        <a:pt x="15" y="27"/>
                      </a:lnTo>
                      <a:lnTo>
                        <a:pt x="8" y="19"/>
                      </a:lnTo>
                      <a:lnTo>
                        <a:pt x="4" y="15"/>
                      </a:lnTo>
                      <a:lnTo>
                        <a:pt x="0" y="12"/>
                      </a:lnTo>
                      <a:lnTo>
                        <a:pt x="8" y="0"/>
                      </a:lnTo>
                      <a:lnTo>
                        <a:pt x="19" y="12"/>
                      </a:lnTo>
                      <a:close/>
                    </a:path>
                  </a:pathLst>
                </a:custGeom>
                <a:solidFill>
                  <a:srgbClr val="606060"/>
                </a:solidFill>
                <a:ln w="9525">
                  <a:noFill/>
                  <a:round/>
                  <a:headEnd/>
                  <a:tailEnd/>
                </a:ln>
              </p:spPr>
              <p:txBody>
                <a:bodyPr/>
                <a:lstStyle/>
                <a:p>
                  <a:endParaRPr lang="en-US"/>
                </a:p>
              </p:txBody>
            </p:sp>
            <p:sp>
              <p:nvSpPr>
                <p:cNvPr id="388934" name="Freeform 838"/>
                <p:cNvSpPr>
                  <a:spLocks noChangeAspect="1"/>
                </p:cNvSpPr>
                <p:nvPr/>
              </p:nvSpPr>
              <p:spPr bwMode="auto">
                <a:xfrm>
                  <a:off x="1455" y="3089"/>
                  <a:ext cx="68" cy="31"/>
                </a:xfrm>
                <a:custGeom>
                  <a:avLst/>
                  <a:gdLst/>
                  <a:ahLst/>
                  <a:cxnLst>
                    <a:cxn ang="0">
                      <a:pos x="0" y="19"/>
                    </a:cxn>
                    <a:cxn ang="0">
                      <a:pos x="7" y="31"/>
                    </a:cxn>
                    <a:cxn ang="0">
                      <a:pos x="68" y="12"/>
                    </a:cxn>
                    <a:cxn ang="0">
                      <a:pos x="60" y="0"/>
                    </a:cxn>
                    <a:cxn ang="0">
                      <a:pos x="0" y="19"/>
                    </a:cxn>
                  </a:cxnLst>
                  <a:rect l="0" t="0" r="r" b="b"/>
                  <a:pathLst>
                    <a:path w="68" h="31">
                      <a:moveTo>
                        <a:pt x="0" y="19"/>
                      </a:moveTo>
                      <a:lnTo>
                        <a:pt x="7" y="31"/>
                      </a:lnTo>
                      <a:lnTo>
                        <a:pt x="68" y="12"/>
                      </a:lnTo>
                      <a:lnTo>
                        <a:pt x="60" y="0"/>
                      </a:lnTo>
                      <a:lnTo>
                        <a:pt x="0" y="19"/>
                      </a:lnTo>
                      <a:close/>
                    </a:path>
                  </a:pathLst>
                </a:custGeom>
                <a:solidFill>
                  <a:srgbClr val="E5E5E5"/>
                </a:solidFill>
                <a:ln w="9525">
                  <a:noFill/>
                  <a:round/>
                  <a:headEnd/>
                  <a:tailEnd/>
                </a:ln>
              </p:spPr>
              <p:txBody>
                <a:bodyPr/>
                <a:lstStyle/>
                <a:p>
                  <a:endParaRPr lang="en-US"/>
                </a:p>
              </p:txBody>
            </p:sp>
            <p:sp>
              <p:nvSpPr>
                <p:cNvPr id="388935" name="Freeform 839"/>
                <p:cNvSpPr>
                  <a:spLocks noChangeAspect="1"/>
                </p:cNvSpPr>
                <p:nvPr/>
              </p:nvSpPr>
              <p:spPr bwMode="auto">
                <a:xfrm>
                  <a:off x="1210" y="3199"/>
                  <a:ext cx="49" cy="38"/>
                </a:xfrm>
                <a:custGeom>
                  <a:avLst/>
                  <a:gdLst/>
                  <a:ahLst/>
                  <a:cxnLst>
                    <a:cxn ang="0">
                      <a:pos x="0" y="23"/>
                    </a:cxn>
                    <a:cxn ang="0">
                      <a:pos x="8" y="12"/>
                    </a:cxn>
                    <a:cxn ang="0">
                      <a:pos x="34" y="0"/>
                    </a:cxn>
                    <a:cxn ang="0">
                      <a:pos x="45" y="12"/>
                    </a:cxn>
                    <a:cxn ang="0">
                      <a:pos x="49" y="27"/>
                    </a:cxn>
                    <a:cxn ang="0">
                      <a:pos x="15" y="38"/>
                    </a:cxn>
                    <a:cxn ang="0">
                      <a:pos x="0" y="23"/>
                    </a:cxn>
                  </a:cxnLst>
                  <a:rect l="0" t="0" r="r" b="b"/>
                  <a:pathLst>
                    <a:path w="49" h="38">
                      <a:moveTo>
                        <a:pt x="0" y="23"/>
                      </a:moveTo>
                      <a:lnTo>
                        <a:pt x="8" y="12"/>
                      </a:lnTo>
                      <a:lnTo>
                        <a:pt x="34" y="0"/>
                      </a:lnTo>
                      <a:lnTo>
                        <a:pt x="45" y="12"/>
                      </a:lnTo>
                      <a:lnTo>
                        <a:pt x="49" y="27"/>
                      </a:lnTo>
                      <a:lnTo>
                        <a:pt x="15" y="38"/>
                      </a:lnTo>
                      <a:lnTo>
                        <a:pt x="0" y="23"/>
                      </a:lnTo>
                      <a:close/>
                    </a:path>
                  </a:pathLst>
                </a:custGeom>
                <a:solidFill>
                  <a:srgbClr val="BFBFBF"/>
                </a:solidFill>
                <a:ln w="9525">
                  <a:noFill/>
                  <a:round/>
                  <a:headEnd/>
                  <a:tailEnd/>
                </a:ln>
              </p:spPr>
              <p:txBody>
                <a:bodyPr/>
                <a:lstStyle/>
                <a:p>
                  <a:endParaRPr lang="en-US"/>
                </a:p>
              </p:txBody>
            </p:sp>
            <p:sp>
              <p:nvSpPr>
                <p:cNvPr id="388936" name="Freeform 840"/>
                <p:cNvSpPr>
                  <a:spLocks noChangeAspect="1"/>
                </p:cNvSpPr>
                <p:nvPr/>
              </p:nvSpPr>
              <p:spPr bwMode="auto">
                <a:xfrm>
                  <a:off x="1210" y="3211"/>
                  <a:ext cx="8" cy="11"/>
                </a:xfrm>
                <a:custGeom>
                  <a:avLst/>
                  <a:gdLst/>
                  <a:ahLst/>
                  <a:cxnLst>
                    <a:cxn ang="0">
                      <a:pos x="8" y="0"/>
                    </a:cxn>
                    <a:cxn ang="0">
                      <a:pos x="8" y="0"/>
                    </a:cxn>
                    <a:cxn ang="0">
                      <a:pos x="0" y="11"/>
                    </a:cxn>
                    <a:cxn ang="0">
                      <a:pos x="0" y="11"/>
                    </a:cxn>
                    <a:cxn ang="0">
                      <a:pos x="8" y="0"/>
                    </a:cxn>
                    <a:cxn ang="0">
                      <a:pos x="8" y="0"/>
                    </a:cxn>
                    <a:cxn ang="0">
                      <a:pos x="8" y="0"/>
                    </a:cxn>
                    <a:cxn ang="0">
                      <a:pos x="8" y="0"/>
                    </a:cxn>
                    <a:cxn ang="0">
                      <a:pos x="8" y="0"/>
                    </a:cxn>
                    <a:cxn ang="0">
                      <a:pos x="8" y="0"/>
                    </a:cxn>
                    <a:cxn ang="0">
                      <a:pos x="8" y="0"/>
                    </a:cxn>
                    <a:cxn ang="0">
                      <a:pos x="8" y="0"/>
                    </a:cxn>
                  </a:cxnLst>
                  <a:rect l="0" t="0" r="r" b="b"/>
                  <a:pathLst>
                    <a:path w="8" h="11">
                      <a:moveTo>
                        <a:pt x="8" y="0"/>
                      </a:moveTo>
                      <a:lnTo>
                        <a:pt x="8" y="0"/>
                      </a:lnTo>
                      <a:lnTo>
                        <a:pt x="0" y="11"/>
                      </a:lnTo>
                      <a:lnTo>
                        <a:pt x="0" y="11"/>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8937" name="Freeform 841"/>
                <p:cNvSpPr>
                  <a:spLocks noChangeAspect="1"/>
                </p:cNvSpPr>
                <p:nvPr/>
              </p:nvSpPr>
              <p:spPr bwMode="auto">
                <a:xfrm>
                  <a:off x="1218" y="3199"/>
                  <a:ext cx="26" cy="12"/>
                </a:xfrm>
                <a:custGeom>
                  <a:avLst/>
                  <a:gdLst/>
                  <a:ahLst/>
                  <a:cxnLst>
                    <a:cxn ang="0">
                      <a:pos x="26" y="4"/>
                    </a:cxn>
                    <a:cxn ang="0">
                      <a:pos x="26" y="0"/>
                    </a:cxn>
                    <a:cxn ang="0">
                      <a:pos x="0" y="12"/>
                    </a:cxn>
                    <a:cxn ang="0">
                      <a:pos x="0" y="12"/>
                    </a:cxn>
                    <a:cxn ang="0">
                      <a:pos x="26" y="4"/>
                    </a:cxn>
                    <a:cxn ang="0">
                      <a:pos x="26" y="4"/>
                    </a:cxn>
                    <a:cxn ang="0">
                      <a:pos x="26" y="4"/>
                    </a:cxn>
                    <a:cxn ang="0">
                      <a:pos x="26" y="4"/>
                    </a:cxn>
                    <a:cxn ang="0">
                      <a:pos x="26" y="4"/>
                    </a:cxn>
                    <a:cxn ang="0">
                      <a:pos x="26" y="0"/>
                    </a:cxn>
                    <a:cxn ang="0">
                      <a:pos x="26" y="0"/>
                    </a:cxn>
                    <a:cxn ang="0">
                      <a:pos x="26" y="4"/>
                    </a:cxn>
                  </a:cxnLst>
                  <a:rect l="0" t="0" r="r" b="b"/>
                  <a:pathLst>
                    <a:path w="26" h="12">
                      <a:moveTo>
                        <a:pt x="26" y="4"/>
                      </a:moveTo>
                      <a:lnTo>
                        <a:pt x="26" y="0"/>
                      </a:lnTo>
                      <a:lnTo>
                        <a:pt x="0" y="12"/>
                      </a:lnTo>
                      <a:lnTo>
                        <a:pt x="0" y="12"/>
                      </a:lnTo>
                      <a:lnTo>
                        <a:pt x="26" y="4"/>
                      </a:lnTo>
                      <a:lnTo>
                        <a:pt x="26" y="4"/>
                      </a:lnTo>
                      <a:lnTo>
                        <a:pt x="26" y="4"/>
                      </a:lnTo>
                      <a:lnTo>
                        <a:pt x="26" y="4"/>
                      </a:lnTo>
                      <a:lnTo>
                        <a:pt x="26" y="4"/>
                      </a:lnTo>
                      <a:lnTo>
                        <a:pt x="26" y="0"/>
                      </a:lnTo>
                      <a:lnTo>
                        <a:pt x="26" y="0"/>
                      </a:lnTo>
                      <a:lnTo>
                        <a:pt x="26" y="4"/>
                      </a:lnTo>
                      <a:close/>
                    </a:path>
                  </a:pathLst>
                </a:custGeom>
                <a:solidFill>
                  <a:srgbClr val="000000"/>
                </a:solidFill>
                <a:ln w="9525">
                  <a:noFill/>
                  <a:round/>
                  <a:headEnd/>
                  <a:tailEnd/>
                </a:ln>
              </p:spPr>
              <p:txBody>
                <a:bodyPr/>
                <a:lstStyle/>
                <a:p>
                  <a:endParaRPr lang="en-US"/>
                </a:p>
              </p:txBody>
            </p:sp>
            <p:sp>
              <p:nvSpPr>
                <p:cNvPr id="388938" name="Freeform 842"/>
                <p:cNvSpPr>
                  <a:spLocks noChangeAspect="1"/>
                </p:cNvSpPr>
                <p:nvPr/>
              </p:nvSpPr>
              <p:spPr bwMode="auto">
                <a:xfrm>
                  <a:off x="1244" y="3199"/>
                  <a:ext cx="11" cy="12"/>
                </a:xfrm>
                <a:custGeom>
                  <a:avLst/>
                  <a:gdLst/>
                  <a:ahLst/>
                  <a:cxnLst>
                    <a:cxn ang="0">
                      <a:pos x="11" y="12"/>
                    </a:cxn>
                    <a:cxn ang="0">
                      <a:pos x="11" y="12"/>
                    </a:cxn>
                    <a:cxn ang="0">
                      <a:pos x="4" y="0"/>
                    </a:cxn>
                    <a:cxn ang="0">
                      <a:pos x="0" y="4"/>
                    </a:cxn>
                    <a:cxn ang="0">
                      <a:pos x="11" y="12"/>
                    </a:cxn>
                    <a:cxn ang="0">
                      <a:pos x="11" y="12"/>
                    </a:cxn>
                    <a:cxn ang="0">
                      <a:pos x="11" y="12"/>
                    </a:cxn>
                    <a:cxn ang="0">
                      <a:pos x="11" y="12"/>
                    </a:cxn>
                    <a:cxn ang="0">
                      <a:pos x="11" y="12"/>
                    </a:cxn>
                    <a:cxn ang="0">
                      <a:pos x="11" y="12"/>
                    </a:cxn>
                    <a:cxn ang="0">
                      <a:pos x="11" y="12"/>
                    </a:cxn>
                    <a:cxn ang="0">
                      <a:pos x="11" y="12"/>
                    </a:cxn>
                  </a:cxnLst>
                  <a:rect l="0" t="0" r="r" b="b"/>
                  <a:pathLst>
                    <a:path w="11" h="12">
                      <a:moveTo>
                        <a:pt x="11" y="12"/>
                      </a:moveTo>
                      <a:lnTo>
                        <a:pt x="11" y="12"/>
                      </a:lnTo>
                      <a:lnTo>
                        <a:pt x="4" y="0"/>
                      </a:lnTo>
                      <a:lnTo>
                        <a:pt x="0" y="4"/>
                      </a:lnTo>
                      <a:lnTo>
                        <a:pt x="11" y="12"/>
                      </a:lnTo>
                      <a:lnTo>
                        <a:pt x="11" y="12"/>
                      </a:lnTo>
                      <a:lnTo>
                        <a:pt x="11" y="12"/>
                      </a:lnTo>
                      <a:lnTo>
                        <a:pt x="11" y="12"/>
                      </a:lnTo>
                      <a:lnTo>
                        <a:pt x="11" y="12"/>
                      </a:lnTo>
                      <a:lnTo>
                        <a:pt x="11" y="12"/>
                      </a:lnTo>
                      <a:lnTo>
                        <a:pt x="11" y="12"/>
                      </a:lnTo>
                      <a:lnTo>
                        <a:pt x="11" y="12"/>
                      </a:lnTo>
                      <a:close/>
                    </a:path>
                  </a:pathLst>
                </a:custGeom>
                <a:solidFill>
                  <a:srgbClr val="000000"/>
                </a:solidFill>
                <a:ln w="9525">
                  <a:noFill/>
                  <a:round/>
                  <a:headEnd/>
                  <a:tailEnd/>
                </a:ln>
              </p:spPr>
              <p:txBody>
                <a:bodyPr/>
                <a:lstStyle/>
                <a:p>
                  <a:endParaRPr lang="en-US"/>
                </a:p>
              </p:txBody>
            </p:sp>
            <p:sp>
              <p:nvSpPr>
                <p:cNvPr id="388939" name="Freeform 843"/>
                <p:cNvSpPr>
                  <a:spLocks noChangeAspect="1"/>
                </p:cNvSpPr>
                <p:nvPr/>
              </p:nvSpPr>
              <p:spPr bwMode="auto">
                <a:xfrm>
                  <a:off x="1255" y="3211"/>
                  <a:ext cx="4" cy="15"/>
                </a:xfrm>
                <a:custGeom>
                  <a:avLst/>
                  <a:gdLst/>
                  <a:ahLst/>
                  <a:cxnLst>
                    <a:cxn ang="0">
                      <a:pos x="4" y="15"/>
                    </a:cxn>
                    <a:cxn ang="0">
                      <a:pos x="4" y="15"/>
                    </a:cxn>
                    <a:cxn ang="0">
                      <a:pos x="0" y="0"/>
                    </a:cxn>
                    <a:cxn ang="0">
                      <a:pos x="0" y="0"/>
                    </a:cxn>
                    <a:cxn ang="0">
                      <a:pos x="4" y="15"/>
                    </a:cxn>
                    <a:cxn ang="0">
                      <a:pos x="4" y="11"/>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1"/>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88940" name="Freeform 844"/>
                <p:cNvSpPr>
                  <a:spLocks noChangeAspect="1"/>
                </p:cNvSpPr>
                <p:nvPr/>
              </p:nvSpPr>
              <p:spPr bwMode="auto">
                <a:xfrm>
                  <a:off x="1222" y="3226"/>
                  <a:ext cx="37" cy="11"/>
                </a:xfrm>
                <a:custGeom>
                  <a:avLst/>
                  <a:gdLst/>
                  <a:ahLst/>
                  <a:cxnLst>
                    <a:cxn ang="0">
                      <a:pos x="0" y="11"/>
                    </a:cxn>
                    <a:cxn ang="0">
                      <a:pos x="3" y="11"/>
                    </a:cxn>
                    <a:cxn ang="0">
                      <a:pos x="37" y="0"/>
                    </a:cxn>
                    <a:cxn ang="0">
                      <a:pos x="37" y="0"/>
                    </a:cxn>
                    <a:cxn ang="0">
                      <a:pos x="3" y="11"/>
                    </a:cxn>
                    <a:cxn ang="0">
                      <a:pos x="3" y="11"/>
                    </a:cxn>
                    <a:cxn ang="0">
                      <a:pos x="3" y="11"/>
                    </a:cxn>
                    <a:cxn ang="0">
                      <a:pos x="0" y="11"/>
                    </a:cxn>
                    <a:cxn ang="0">
                      <a:pos x="0" y="11"/>
                    </a:cxn>
                    <a:cxn ang="0">
                      <a:pos x="3" y="11"/>
                    </a:cxn>
                    <a:cxn ang="0">
                      <a:pos x="3" y="11"/>
                    </a:cxn>
                    <a:cxn ang="0">
                      <a:pos x="0" y="11"/>
                    </a:cxn>
                  </a:cxnLst>
                  <a:rect l="0" t="0" r="r" b="b"/>
                  <a:pathLst>
                    <a:path w="37" h="11">
                      <a:moveTo>
                        <a:pt x="0" y="11"/>
                      </a:moveTo>
                      <a:lnTo>
                        <a:pt x="3" y="11"/>
                      </a:lnTo>
                      <a:lnTo>
                        <a:pt x="37" y="0"/>
                      </a:lnTo>
                      <a:lnTo>
                        <a:pt x="37" y="0"/>
                      </a:lnTo>
                      <a:lnTo>
                        <a:pt x="3" y="11"/>
                      </a:lnTo>
                      <a:lnTo>
                        <a:pt x="3" y="11"/>
                      </a:lnTo>
                      <a:lnTo>
                        <a:pt x="3" y="11"/>
                      </a:lnTo>
                      <a:lnTo>
                        <a:pt x="0" y="11"/>
                      </a:lnTo>
                      <a:lnTo>
                        <a:pt x="0" y="11"/>
                      </a:lnTo>
                      <a:lnTo>
                        <a:pt x="3" y="11"/>
                      </a:lnTo>
                      <a:lnTo>
                        <a:pt x="3" y="11"/>
                      </a:lnTo>
                      <a:lnTo>
                        <a:pt x="0" y="11"/>
                      </a:lnTo>
                      <a:close/>
                    </a:path>
                  </a:pathLst>
                </a:custGeom>
                <a:solidFill>
                  <a:srgbClr val="000000"/>
                </a:solidFill>
                <a:ln w="9525">
                  <a:noFill/>
                  <a:round/>
                  <a:headEnd/>
                  <a:tailEnd/>
                </a:ln>
              </p:spPr>
              <p:txBody>
                <a:bodyPr/>
                <a:lstStyle/>
                <a:p>
                  <a:endParaRPr lang="en-US"/>
                </a:p>
              </p:txBody>
            </p:sp>
            <p:sp>
              <p:nvSpPr>
                <p:cNvPr id="388941" name="Freeform 845"/>
                <p:cNvSpPr>
                  <a:spLocks noChangeAspect="1"/>
                </p:cNvSpPr>
                <p:nvPr/>
              </p:nvSpPr>
              <p:spPr bwMode="auto">
                <a:xfrm>
                  <a:off x="1210" y="3218"/>
                  <a:ext cx="15" cy="19"/>
                </a:xfrm>
                <a:custGeom>
                  <a:avLst/>
                  <a:gdLst/>
                  <a:ahLst/>
                  <a:cxnLst>
                    <a:cxn ang="0">
                      <a:pos x="0" y="4"/>
                    </a:cxn>
                    <a:cxn ang="0">
                      <a:pos x="0" y="4"/>
                    </a:cxn>
                    <a:cxn ang="0">
                      <a:pos x="15" y="19"/>
                    </a:cxn>
                    <a:cxn ang="0">
                      <a:pos x="15" y="19"/>
                    </a:cxn>
                    <a:cxn ang="0">
                      <a:pos x="0" y="4"/>
                    </a:cxn>
                    <a:cxn ang="0">
                      <a:pos x="0" y="4"/>
                    </a:cxn>
                    <a:cxn ang="0">
                      <a:pos x="0" y="4"/>
                    </a:cxn>
                    <a:cxn ang="0">
                      <a:pos x="0" y="0"/>
                    </a:cxn>
                    <a:cxn ang="0">
                      <a:pos x="0" y="4"/>
                    </a:cxn>
                    <a:cxn ang="0">
                      <a:pos x="0" y="4"/>
                    </a:cxn>
                    <a:cxn ang="0">
                      <a:pos x="0" y="4"/>
                    </a:cxn>
                    <a:cxn ang="0">
                      <a:pos x="0" y="4"/>
                    </a:cxn>
                  </a:cxnLst>
                  <a:rect l="0" t="0" r="r" b="b"/>
                  <a:pathLst>
                    <a:path w="15" h="19">
                      <a:moveTo>
                        <a:pt x="0" y="4"/>
                      </a:moveTo>
                      <a:lnTo>
                        <a:pt x="0" y="4"/>
                      </a:lnTo>
                      <a:lnTo>
                        <a:pt x="15" y="19"/>
                      </a:lnTo>
                      <a:lnTo>
                        <a:pt x="15" y="19"/>
                      </a:lnTo>
                      <a:lnTo>
                        <a:pt x="0" y="4"/>
                      </a:lnTo>
                      <a:lnTo>
                        <a:pt x="0" y="4"/>
                      </a:lnTo>
                      <a:lnTo>
                        <a:pt x="0" y="4"/>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8942" name="Freeform 846"/>
                <p:cNvSpPr>
                  <a:spLocks noChangeAspect="1"/>
                </p:cNvSpPr>
                <p:nvPr/>
              </p:nvSpPr>
              <p:spPr bwMode="auto">
                <a:xfrm>
                  <a:off x="1218" y="3199"/>
                  <a:ext cx="37" cy="19"/>
                </a:xfrm>
                <a:custGeom>
                  <a:avLst/>
                  <a:gdLst/>
                  <a:ahLst/>
                  <a:cxnLst>
                    <a:cxn ang="0">
                      <a:pos x="0" y="12"/>
                    </a:cxn>
                    <a:cxn ang="0">
                      <a:pos x="11" y="19"/>
                    </a:cxn>
                    <a:cxn ang="0">
                      <a:pos x="37" y="12"/>
                    </a:cxn>
                    <a:cxn ang="0">
                      <a:pos x="26" y="0"/>
                    </a:cxn>
                    <a:cxn ang="0">
                      <a:pos x="0" y="12"/>
                    </a:cxn>
                  </a:cxnLst>
                  <a:rect l="0" t="0" r="r" b="b"/>
                  <a:pathLst>
                    <a:path w="37" h="19">
                      <a:moveTo>
                        <a:pt x="0" y="12"/>
                      </a:moveTo>
                      <a:lnTo>
                        <a:pt x="11" y="19"/>
                      </a:lnTo>
                      <a:lnTo>
                        <a:pt x="37" y="12"/>
                      </a:lnTo>
                      <a:lnTo>
                        <a:pt x="26" y="0"/>
                      </a:lnTo>
                      <a:lnTo>
                        <a:pt x="0" y="12"/>
                      </a:lnTo>
                      <a:close/>
                    </a:path>
                  </a:pathLst>
                </a:custGeom>
                <a:solidFill>
                  <a:srgbClr val="E5E5E5"/>
                </a:solidFill>
                <a:ln w="9525">
                  <a:noFill/>
                  <a:round/>
                  <a:headEnd/>
                  <a:tailEnd/>
                </a:ln>
              </p:spPr>
              <p:txBody>
                <a:bodyPr/>
                <a:lstStyle/>
                <a:p>
                  <a:endParaRPr lang="en-US"/>
                </a:p>
              </p:txBody>
            </p:sp>
            <p:sp>
              <p:nvSpPr>
                <p:cNvPr id="388943" name="Freeform 847"/>
                <p:cNvSpPr>
                  <a:spLocks noChangeAspect="1"/>
                </p:cNvSpPr>
                <p:nvPr/>
              </p:nvSpPr>
              <p:spPr bwMode="auto">
                <a:xfrm>
                  <a:off x="1210" y="3211"/>
                  <a:ext cx="19" cy="26"/>
                </a:xfrm>
                <a:custGeom>
                  <a:avLst/>
                  <a:gdLst/>
                  <a:ahLst/>
                  <a:cxnLst>
                    <a:cxn ang="0">
                      <a:pos x="0" y="11"/>
                    </a:cxn>
                    <a:cxn ang="0">
                      <a:pos x="8" y="0"/>
                    </a:cxn>
                    <a:cxn ang="0">
                      <a:pos x="19" y="7"/>
                    </a:cxn>
                    <a:cxn ang="0">
                      <a:pos x="15" y="26"/>
                    </a:cxn>
                    <a:cxn ang="0">
                      <a:pos x="0" y="11"/>
                    </a:cxn>
                  </a:cxnLst>
                  <a:rect l="0" t="0" r="r" b="b"/>
                  <a:pathLst>
                    <a:path w="19" h="26">
                      <a:moveTo>
                        <a:pt x="0" y="11"/>
                      </a:moveTo>
                      <a:lnTo>
                        <a:pt x="8" y="0"/>
                      </a:lnTo>
                      <a:lnTo>
                        <a:pt x="19" y="7"/>
                      </a:lnTo>
                      <a:lnTo>
                        <a:pt x="15" y="26"/>
                      </a:lnTo>
                      <a:lnTo>
                        <a:pt x="0" y="11"/>
                      </a:lnTo>
                      <a:close/>
                    </a:path>
                  </a:pathLst>
                </a:custGeom>
                <a:solidFill>
                  <a:srgbClr val="606060"/>
                </a:solidFill>
                <a:ln w="9525">
                  <a:noFill/>
                  <a:round/>
                  <a:headEnd/>
                  <a:tailEnd/>
                </a:ln>
              </p:spPr>
              <p:txBody>
                <a:bodyPr/>
                <a:lstStyle/>
                <a:p>
                  <a:endParaRPr lang="en-US"/>
                </a:p>
              </p:txBody>
            </p:sp>
            <p:sp>
              <p:nvSpPr>
                <p:cNvPr id="388944" name="Freeform 848"/>
                <p:cNvSpPr>
                  <a:spLocks noChangeAspect="1"/>
                </p:cNvSpPr>
                <p:nvPr/>
              </p:nvSpPr>
              <p:spPr bwMode="auto">
                <a:xfrm>
                  <a:off x="1173" y="3215"/>
                  <a:ext cx="49" cy="34"/>
                </a:xfrm>
                <a:custGeom>
                  <a:avLst/>
                  <a:gdLst/>
                  <a:ahLst/>
                  <a:cxnLst>
                    <a:cxn ang="0">
                      <a:pos x="0" y="19"/>
                    </a:cxn>
                    <a:cxn ang="0">
                      <a:pos x="7" y="7"/>
                    </a:cxn>
                    <a:cxn ang="0">
                      <a:pos x="34" y="0"/>
                    </a:cxn>
                    <a:cxn ang="0">
                      <a:pos x="45" y="7"/>
                    </a:cxn>
                    <a:cxn ang="0">
                      <a:pos x="49" y="22"/>
                    </a:cxn>
                    <a:cxn ang="0">
                      <a:pos x="15" y="34"/>
                    </a:cxn>
                    <a:cxn ang="0">
                      <a:pos x="0" y="19"/>
                    </a:cxn>
                  </a:cxnLst>
                  <a:rect l="0" t="0" r="r" b="b"/>
                  <a:pathLst>
                    <a:path w="49" h="34">
                      <a:moveTo>
                        <a:pt x="0" y="19"/>
                      </a:moveTo>
                      <a:lnTo>
                        <a:pt x="7" y="7"/>
                      </a:lnTo>
                      <a:lnTo>
                        <a:pt x="34" y="0"/>
                      </a:lnTo>
                      <a:lnTo>
                        <a:pt x="45" y="7"/>
                      </a:lnTo>
                      <a:lnTo>
                        <a:pt x="49" y="22"/>
                      </a:lnTo>
                      <a:lnTo>
                        <a:pt x="15" y="34"/>
                      </a:lnTo>
                      <a:lnTo>
                        <a:pt x="0" y="19"/>
                      </a:lnTo>
                      <a:close/>
                    </a:path>
                  </a:pathLst>
                </a:custGeom>
                <a:solidFill>
                  <a:srgbClr val="BFBFBF"/>
                </a:solidFill>
                <a:ln w="9525">
                  <a:noFill/>
                  <a:round/>
                  <a:headEnd/>
                  <a:tailEnd/>
                </a:ln>
              </p:spPr>
              <p:txBody>
                <a:bodyPr/>
                <a:lstStyle/>
                <a:p>
                  <a:endParaRPr lang="en-US"/>
                </a:p>
              </p:txBody>
            </p:sp>
          </p:grpSp>
          <p:sp>
            <p:nvSpPr>
              <p:cNvPr id="388945" name="Freeform 849"/>
              <p:cNvSpPr>
                <a:spLocks noChangeAspect="1"/>
              </p:cNvSpPr>
              <p:nvPr/>
            </p:nvSpPr>
            <p:spPr bwMode="auto">
              <a:xfrm>
                <a:off x="1169" y="3222"/>
                <a:ext cx="11" cy="12"/>
              </a:xfrm>
              <a:custGeom>
                <a:avLst/>
                <a:gdLst/>
                <a:ahLst/>
                <a:cxnLst>
                  <a:cxn ang="0">
                    <a:pos x="11" y="0"/>
                  </a:cxn>
                  <a:cxn ang="0">
                    <a:pos x="11" y="0"/>
                  </a:cxn>
                  <a:cxn ang="0">
                    <a:pos x="0" y="12"/>
                  </a:cxn>
                  <a:cxn ang="0">
                    <a:pos x="4" y="12"/>
                  </a:cxn>
                  <a:cxn ang="0">
                    <a:pos x="11" y="0"/>
                  </a:cxn>
                  <a:cxn ang="0">
                    <a:pos x="11" y="0"/>
                  </a:cxn>
                  <a:cxn ang="0">
                    <a:pos x="11" y="0"/>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0"/>
                    </a:lnTo>
                    <a:lnTo>
                      <a:pt x="11" y="0"/>
                    </a:lnTo>
                    <a:lnTo>
                      <a:pt x="11" y="0"/>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88946" name="Freeform 850"/>
              <p:cNvSpPr>
                <a:spLocks noChangeAspect="1"/>
              </p:cNvSpPr>
              <p:nvPr/>
            </p:nvSpPr>
            <p:spPr bwMode="auto">
              <a:xfrm>
                <a:off x="1180" y="3211"/>
                <a:ext cx="27" cy="11"/>
              </a:xfrm>
              <a:custGeom>
                <a:avLst/>
                <a:gdLst/>
                <a:ahLst/>
                <a:cxnLst>
                  <a:cxn ang="0">
                    <a:pos x="27" y="0"/>
                  </a:cxn>
                  <a:cxn ang="0">
                    <a:pos x="27" y="0"/>
                  </a:cxn>
                  <a:cxn ang="0">
                    <a:pos x="0" y="11"/>
                  </a:cxn>
                  <a:cxn ang="0">
                    <a:pos x="0" y="11"/>
                  </a:cxn>
                  <a:cxn ang="0">
                    <a:pos x="27" y="4"/>
                  </a:cxn>
                  <a:cxn ang="0">
                    <a:pos x="27" y="4"/>
                  </a:cxn>
                  <a:cxn ang="0">
                    <a:pos x="27" y="4"/>
                  </a:cxn>
                  <a:cxn ang="0">
                    <a:pos x="27" y="4"/>
                  </a:cxn>
                  <a:cxn ang="0">
                    <a:pos x="27" y="4"/>
                  </a:cxn>
                  <a:cxn ang="0">
                    <a:pos x="27" y="0"/>
                  </a:cxn>
                  <a:cxn ang="0">
                    <a:pos x="27" y="0"/>
                  </a:cxn>
                  <a:cxn ang="0">
                    <a:pos x="27" y="0"/>
                  </a:cxn>
                </a:cxnLst>
                <a:rect l="0" t="0" r="r" b="b"/>
                <a:pathLst>
                  <a:path w="27" h="11">
                    <a:moveTo>
                      <a:pt x="27" y="0"/>
                    </a:moveTo>
                    <a:lnTo>
                      <a:pt x="27" y="0"/>
                    </a:lnTo>
                    <a:lnTo>
                      <a:pt x="0" y="11"/>
                    </a:lnTo>
                    <a:lnTo>
                      <a:pt x="0" y="11"/>
                    </a:lnTo>
                    <a:lnTo>
                      <a:pt x="27" y="4"/>
                    </a:lnTo>
                    <a:lnTo>
                      <a:pt x="27" y="4"/>
                    </a:lnTo>
                    <a:lnTo>
                      <a:pt x="27" y="4"/>
                    </a:lnTo>
                    <a:lnTo>
                      <a:pt x="27" y="4"/>
                    </a:lnTo>
                    <a:lnTo>
                      <a:pt x="27" y="4"/>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88947" name="Freeform 851"/>
              <p:cNvSpPr>
                <a:spLocks noChangeAspect="1"/>
              </p:cNvSpPr>
              <p:nvPr/>
            </p:nvSpPr>
            <p:spPr bwMode="auto">
              <a:xfrm>
                <a:off x="1207" y="3215"/>
                <a:ext cx="11" cy="7"/>
              </a:xfrm>
              <a:custGeom>
                <a:avLst/>
                <a:gdLst/>
                <a:ahLst/>
                <a:cxnLst>
                  <a:cxn ang="0">
                    <a:pos x="11" y="7"/>
                  </a:cxn>
                  <a:cxn ang="0">
                    <a:pos x="11" y="7"/>
                  </a:cxn>
                  <a:cxn ang="0">
                    <a:pos x="3" y="0"/>
                  </a:cxn>
                  <a:cxn ang="0">
                    <a:pos x="0" y="0"/>
                  </a:cxn>
                  <a:cxn ang="0">
                    <a:pos x="11" y="7"/>
                  </a:cxn>
                  <a:cxn ang="0">
                    <a:pos x="11" y="7"/>
                  </a:cxn>
                  <a:cxn ang="0">
                    <a:pos x="11" y="7"/>
                  </a:cxn>
                  <a:cxn ang="0">
                    <a:pos x="11" y="7"/>
                  </a:cxn>
                  <a:cxn ang="0">
                    <a:pos x="11" y="7"/>
                  </a:cxn>
                  <a:cxn ang="0">
                    <a:pos x="11" y="7"/>
                  </a:cxn>
                  <a:cxn ang="0">
                    <a:pos x="11" y="7"/>
                  </a:cxn>
                  <a:cxn ang="0">
                    <a:pos x="11" y="7"/>
                  </a:cxn>
                </a:cxnLst>
                <a:rect l="0" t="0" r="r" b="b"/>
                <a:pathLst>
                  <a:path w="11" h="7">
                    <a:moveTo>
                      <a:pt x="11" y="7"/>
                    </a:moveTo>
                    <a:lnTo>
                      <a:pt x="11" y="7"/>
                    </a:lnTo>
                    <a:lnTo>
                      <a:pt x="3" y="0"/>
                    </a:lnTo>
                    <a:lnTo>
                      <a:pt x="0" y="0"/>
                    </a:lnTo>
                    <a:lnTo>
                      <a:pt x="11" y="7"/>
                    </a:lnTo>
                    <a:lnTo>
                      <a:pt x="11" y="7"/>
                    </a:lnTo>
                    <a:lnTo>
                      <a:pt x="11"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88948" name="Freeform 852"/>
              <p:cNvSpPr>
                <a:spLocks noChangeAspect="1"/>
              </p:cNvSpPr>
              <p:nvPr/>
            </p:nvSpPr>
            <p:spPr bwMode="auto">
              <a:xfrm>
                <a:off x="1214" y="3222"/>
                <a:ext cx="8" cy="15"/>
              </a:xfrm>
              <a:custGeom>
                <a:avLst/>
                <a:gdLst/>
                <a:ahLst/>
                <a:cxnLst>
                  <a:cxn ang="0">
                    <a:pos x="8" y="15"/>
                  </a:cxn>
                  <a:cxn ang="0">
                    <a:pos x="8" y="15"/>
                  </a:cxn>
                  <a:cxn ang="0">
                    <a:pos x="4" y="0"/>
                  </a:cxn>
                  <a:cxn ang="0">
                    <a:pos x="0" y="0"/>
                  </a:cxn>
                  <a:cxn ang="0">
                    <a:pos x="8" y="15"/>
                  </a:cxn>
                  <a:cxn ang="0">
                    <a:pos x="8" y="15"/>
                  </a:cxn>
                  <a:cxn ang="0">
                    <a:pos x="8" y="15"/>
                  </a:cxn>
                  <a:cxn ang="0">
                    <a:pos x="8" y="15"/>
                  </a:cxn>
                  <a:cxn ang="0">
                    <a:pos x="8" y="15"/>
                  </a:cxn>
                  <a:cxn ang="0">
                    <a:pos x="8" y="15"/>
                  </a:cxn>
                  <a:cxn ang="0">
                    <a:pos x="8" y="15"/>
                  </a:cxn>
                  <a:cxn ang="0">
                    <a:pos x="8" y="15"/>
                  </a:cxn>
                </a:cxnLst>
                <a:rect l="0" t="0" r="r" b="b"/>
                <a:pathLst>
                  <a:path w="8" h="15">
                    <a:moveTo>
                      <a:pt x="8" y="15"/>
                    </a:moveTo>
                    <a:lnTo>
                      <a:pt x="8" y="15"/>
                    </a:lnTo>
                    <a:lnTo>
                      <a:pt x="4" y="0"/>
                    </a:lnTo>
                    <a:lnTo>
                      <a:pt x="0" y="0"/>
                    </a:lnTo>
                    <a:lnTo>
                      <a:pt x="8" y="15"/>
                    </a:lnTo>
                    <a:lnTo>
                      <a:pt x="8" y="15"/>
                    </a:lnTo>
                    <a:lnTo>
                      <a:pt x="8" y="15"/>
                    </a:lnTo>
                    <a:lnTo>
                      <a:pt x="8" y="15"/>
                    </a:lnTo>
                    <a:lnTo>
                      <a:pt x="8" y="15"/>
                    </a:lnTo>
                    <a:lnTo>
                      <a:pt x="8" y="15"/>
                    </a:lnTo>
                    <a:lnTo>
                      <a:pt x="8" y="15"/>
                    </a:lnTo>
                    <a:lnTo>
                      <a:pt x="8" y="15"/>
                    </a:lnTo>
                    <a:close/>
                  </a:path>
                </a:pathLst>
              </a:custGeom>
              <a:solidFill>
                <a:srgbClr val="000000"/>
              </a:solidFill>
              <a:ln w="9525">
                <a:noFill/>
                <a:round/>
                <a:headEnd/>
                <a:tailEnd/>
              </a:ln>
            </p:spPr>
            <p:txBody>
              <a:bodyPr/>
              <a:lstStyle/>
              <a:p>
                <a:endParaRPr lang="en-US"/>
              </a:p>
            </p:txBody>
          </p:sp>
          <p:sp>
            <p:nvSpPr>
              <p:cNvPr id="388949" name="Freeform 853"/>
              <p:cNvSpPr>
                <a:spLocks noChangeAspect="1"/>
              </p:cNvSpPr>
              <p:nvPr/>
            </p:nvSpPr>
            <p:spPr bwMode="auto">
              <a:xfrm>
                <a:off x="1184" y="3237"/>
                <a:ext cx="38" cy="12"/>
              </a:xfrm>
              <a:custGeom>
                <a:avLst/>
                <a:gdLst/>
                <a:ahLst/>
                <a:cxnLst>
                  <a:cxn ang="0">
                    <a:pos x="0" y="12"/>
                  </a:cxn>
                  <a:cxn ang="0">
                    <a:pos x="4" y="12"/>
                  </a:cxn>
                  <a:cxn ang="0">
                    <a:pos x="38" y="0"/>
                  </a:cxn>
                  <a:cxn ang="0">
                    <a:pos x="38" y="0"/>
                  </a:cxn>
                  <a:cxn ang="0">
                    <a:pos x="4" y="12"/>
                  </a:cxn>
                  <a:cxn ang="0">
                    <a:pos x="4" y="12"/>
                  </a:cxn>
                  <a:cxn ang="0">
                    <a:pos x="4" y="12"/>
                  </a:cxn>
                  <a:cxn ang="0">
                    <a:pos x="0" y="12"/>
                  </a:cxn>
                  <a:cxn ang="0">
                    <a:pos x="0" y="12"/>
                  </a:cxn>
                  <a:cxn ang="0">
                    <a:pos x="4" y="12"/>
                  </a:cxn>
                  <a:cxn ang="0">
                    <a:pos x="4" y="12"/>
                  </a:cxn>
                  <a:cxn ang="0">
                    <a:pos x="0" y="12"/>
                  </a:cxn>
                </a:cxnLst>
                <a:rect l="0" t="0" r="r" b="b"/>
                <a:pathLst>
                  <a:path w="38" h="12">
                    <a:moveTo>
                      <a:pt x="0" y="12"/>
                    </a:moveTo>
                    <a:lnTo>
                      <a:pt x="4" y="12"/>
                    </a:lnTo>
                    <a:lnTo>
                      <a:pt x="38" y="0"/>
                    </a:lnTo>
                    <a:lnTo>
                      <a:pt x="38" y="0"/>
                    </a:lnTo>
                    <a:lnTo>
                      <a:pt x="4" y="12"/>
                    </a:lnTo>
                    <a:lnTo>
                      <a:pt x="4" y="12"/>
                    </a:lnTo>
                    <a:lnTo>
                      <a:pt x="4" y="12"/>
                    </a:lnTo>
                    <a:lnTo>
                      <a:pt x="0" y="12"/>
                    </a:lnTo>
                    <a:lnTo>
                      <a:pt x="0" y="12"/>
                    </a:lnTo>
                    <a:lnTo>
                      <a:pt x="4" y="12"/>
                    </a:lnTo>
                    <a:lnTo>
                      <a:pt x="4" y="12"/>
                    </a:lnTo>
                    <a:lnTo>
                      <a:pt x="0" y="12"/>
                    </a:lnTo>
                    <a:close/>
                  </a:path>
                </a:pathLst>
              </a:custGeom>
              <a:solidFill>
                <a:srgbClr val="000000"/>
              </a:solidFill>
              <a:ln w="9525">
                <a:noFill/>
                <a:round/>
                <a:headEnd/>
                <a:tailEnd/>
              </a:ln>
            </p:spPr>
            <p:txBody>
              <a:bodyPr/>
              <a:lstStyle/>
              <a:p>
                <a:endParaRPr lang="en-US"/>
              </a:p>
            </p:txBody>
          </p:sp>
          <p:sp>
            <p:nvSpPr>
              <p:cNvPr id="388950" name="Freeform 854"/>
              <p:cNvSpPr>
                <a:spLocks noChangeAspect="1"/>
              </p:cNvSpPr>
              <p:nvPr/>
            </p:nvSpPr>
            <p:spPr bwMode="auto">
              <a:xfrm>
                <a:off x="1169" y="3234"/>
                <a:ext cx="15" cy="15"/>
              </a:xfrm>
              <a:custGeom>
                <a:avLst/>
                <a:gdLst/>
                <a:ahLst/>
                <a:cxnLst>
                  <a:cxn ang="0">
                    <a:pos x="0" y="0"/>
                  </a:cxn>
                  <a:cxn ang="0">
                    <a:pos x="0" y="0"/>
                  </a:cxn>
                  <a:cxn ang="0">
                    <a:pos x="15" y="15"/>
                  </a:cxn>
                  <a:cxn ang="0">
                    <a:pos x="15" y="15"/>
                  </a:cxn>
                  <a:cxn ang="0">
                    <a:pos x="4" y="0"/>
                  </a:cxn>
                  <a:cxn ang="0">
                    <a:pos x="4" y="0"/>
                  </a:cxn>
                  <a:cxn ang="0">
                    <a:pos x="4" y="0"/>
                  </a:cxn>
                  <a:cxn ang="0">
                    <a:pos x="4" y="0"/>
                  </a:cxn>
                  <a:cxn ang="0">
                    <a:pos x="0" y="0"/>
                  </a:cxn>
                  <a:cxn ang="0">
                    <a:pos x="0" y="0"/>
                  </a:cxn>
                  <a:cxn ang="0">
                    <a:pos x="0" y="0"/>
                  </a:cxn>
                  <a:cxn ang="0">
                    <a:pos x="0" y="0"/>
                  </a:cxn>
                </a:cxnLst>
                <a:rect l="0" t="0" r="r" b="b"/>
                <a:pathLst>
                  <a:path w="15" h="15">
                    <a:moveTo>
                      <a:pt x="0" y="0"/>
                    </a:moveTo>
                    <a:lnTo>
                      <a:pt x="0" y="0"/>
                    </a:lnTo>
                    <a:lnTo>
                      <a:pt x="15" y="15"/>
                    </a:lnTo>
                    <a:lnTo>
                      <a:pt x="15" y="15"/>
                    </a:lnTo>
                    <a:lnTo>
                      <a:pt x="4" y="0"/>
                    </a:lnTo>
                    <a:lnTo>
                      <a:pt x="4" y="0"/>
                    </a:lnTo>
                    <a:lnTo>
                      <a:pt x="4" y="0"/>
                    </a:lnTo>
                    <a:lnTo>
                      <a:pt x="4"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951" name="Freeform 855"/>
              <p:cNvSpPr>
                <a:spLocks noChangeAspect="1"/>
              </p:cNvSpPr>
              <p:nvPr/>
            </p:nvSpPr>
            <p:spPr bwMode="auto">
              <a:xfrm>
                <a:off x="1180" y="3215"/>
                <a:ext cx="34" cy="15"/>
              </a:xfrm>
              <a:custGeom>
                <a:avLst/>
                <a:gdLst/>
                <a:ahLst/>
                <a:cxnLst>
                  <a:cxn ang="0">
                    <a:pos x="0" y="7"/>
                  </a:cxn>
                  <a:cxn ang="0">
                    <a:pos x="8" y="15"/>
                  </a:cxn>
                  <a:cxn ang="0">
                    <a:pos x="34" y="7"/>
                  </a:cxn>
                  <a:cxn ang="0">
                    <a:pos x="27" y="0"/>
                  </a:cxn>
                  <a:cxn ang="0">
                    <a:pos x="0" y="7"/>
                  </a:cxn>
                </a:cxnLst>
                <a:rect l="0" t="0" r="r" b="b"/>
                <a:pathLst>
                  <a:path w="34" h="15">
                    <a:moveTo>
                      <a:pt x="0" y="7"/>
                    </a:moveTo>
                    <a:lnTo>
                      <a:pt x="8" y="15"/>
                    </a:lnTo>
                    <a:lnTo>
                      <a:pt x="34" y="7"/>
                    </a:lnTo>
                    <a:lnTo>
                      <a:pt x="27" y="0"/>
                    </a:lnTo>
                    <a:lnTo>
                      <a:pt x="0" y="7"/>
                    </a:lnTo>
                    <a:close/>
                  </a:path>
                </a:pathLst>
              </a:custGeom>
              <a:solidFill>
                <a:srgbClr val="E5E5E5"/>
              </a:solidFill>
              <a:ln w="9525">
                <a:noFill/>
                <a:round/>
                <a:headEnd/>
                <a:tailEnd/>
              </a:ln>
            </p:spPr>
            <p:txBody>
              <a:bodyPr/>
              <a:lstStyle/>
              <a:p>
                <a:endParaRPr lang="en-US"/>
              </a:p>
            </p:txBody>
          </p:sp>
          <p:sp>
            <p:nvSpPr>
              <p:cNvPr id="388952" name="Freeform 856"/>
              <p:cNvSpPr>
                <a:spLocks noChangeAspect="1"/>
              </p:cNvSpPr>
              <p:nvPr/>
            </p:nvSpPr>
            <p:spPr bwMode="auto">
              <a:xfrm>
                <a:off x="1173" y="3222"/>
                <a:ext cx="15" cy="27"/>
              </a:xfrm>
              <a:custGeom>
                <a:avLst/>
                <a:gdLst/>
                <a:ahLst/>
                <a:cxnLst>
                  <a:cxn ang="0">
                    <a:pos x="0" y="12"/>
                  </a:cxn>
                  <a:cxn ang="0">
                    <a:pos x="7" y="0"/>
                  </a:cxn>
                  <a:cxn ang="0">
                    <a:pos x="15" y="8"/>
                  </a:cxn>
                  <a:cxn ang="0">
                    <a:pos x="11" y="27"/>
                  </a:cxn>
                  <a:cxn ang="0">
                    <a:pos x="0" y="12"/>
                  </a:cxn>
                </a:cxnLst>
                <a:rect l="0" t="0" r="r" b="b"/>
                <a:pathLst>
                  <a:path w="15" h="27">
                    <a:moveTo>
                      <a:pt x="0" y="12"/>
                    </a:moveTo>
                    <a:lnTo>
                      <a:pt x="7" y="0"/>
                    </a:lnTo>
                    <a:lnTo>
                      <a:pt x="15" y="8"/>
                    </a:lnTo>
                    <a:lnTo>
                      <a:pt x="11" y="27"/>
                    </a:lnTo>
                    <a:lnTo>
                      <a:pt x="0" y="12"/>
                    </a:lnTo>
                    <a:close/>
                  </a:path>
                </a:pathLst>
              </a:custGeom>
              <a:solidFill>
                <a:srgbClr val="606060"/>
              </a:solidFill>
              <a:ln w="9525">
                <a:noFill/>
                <a:round/>
                <a:headEnd/>
                <a:tailEnd/>
              </a:ln>
            </p:spPr>
            <p:txBody>
              <a:bodyPr/>
              <a:lstStyle/>
              <a:p>
                <a:endParaRPr lang="en-US"/>
              </a:p>
            </p:txBody>
          </p:sp>
          <p:sp>
            <p:nvSpPr>
              <p:cNvPr id="388953" name="Freeform 857"/>
              <p:cNvSpPr>
                <a:spLocks noChangeAspect="1"/>
              </p:cNvSpPr>
              <p:nvPr/>
            </p:nvSpPr>
            <p:spPr bwMode="auto">
              <a:xfrm>
                <a:off x="1500" y="3108"/>
                <a:ext cx="53" cy="34"/>
              </a:xfrm>
              <a:custGeom>
                <a:avLst/>
                <a:gdLst/>
                <a:ahLst/>
                <a:cxnLst>
                  <a:cxn ang="0">
                    <a:pos x="0" y="19"/>
                  </a:cxn>
                  <a:cxn ang="0">
                    <a:pos x="11" y="8"/>
                  </a:cxn>
                  <a:cxn ang="0">
                    <a:pos x="38" y="0"/>
                  </a:cxn>
                  <a:cxn ang="0">
                    <a:pos x="45" y="8"/>
                  </a:cxn>
                  <a:cxn ang="0">
                    <a:pos x="53" y="23"/>
                  </a:cxn>
                  <a:cxn ang="0">
                    <a:pos x="15" y="34"/>
                  </a:cxn>
                  <a:cxn ang="0">
                    <a:pos x="0" y="19"/>
                  </a:cxn>
                </a:cxnLst>
                <a:rect l="0" t="0" r="r" b="b"/>
                <a:pathLst>
                  <a:path w="53" h="34">
                    <a:moveTo>
                      <a:pt x="0" y="19"/>
                    </a:moveTo>
                    <a:lnTo>
                      <a:pt x="11" y="8"/>
                    </a:lnTo>
                    <a:lnTo>
                      <a:pt x="38" y="0"/>
                    </a:lnTo>
                    <a:lnTo>
                      <a:pt x="45" y="8"/>
                    </a:lnTo>
                    <a:lnTo>
                      <a:pt x="53" y="23"/>
                    </a:lnTo>
                    <a:lnTo>
                      <a:pt x="15" y="34"/>
                    </a:lnTo>
                    <a:lnTo>
                      <a:pt x="0" y="19"/>
                    </a:lnTo>
                    <a:close/>
                  </a:path>
                </a:pathLst>
              </a:custGeom>
              <a:solidFill>
                <a:srgbClr val="BFBFBF"/>
              </a:solidFill>
              <a:ln w="9525">
                <a:noFill/>
                <a:round/>
                <a:headEnd/>
                <a:tailEnd/>
              </a:ln>
            </p:spPr>
            <p:txBody>
              <a:bodyPr/>
              <a:lstStyle/>
              <a:p>
                <a:endParaRPr lang="en-US"/>
              </a:p>
            </p:txBody>
          </p:sp>
          <p:sp>
            <p:nvSpPr>
              <p:cNvPr id="388954" name="Freeform 858"/>
              <p:cNvSpPr>
                <a:spLocks noChangeAspect="1"/>
              </p:cNvSpPr>
              <p:nvPr/>
            </p:nvSpPr>
            <p:spPr bwMode="auto">
              <a:xfrm>
                <a:off x="1500" y="3116"/>
                <a:ext cx="11" cy="11"/>
              </a:xfrm>
              <a:custGeom>
                <a:avLst/>
                <a:gdLst/>
                <a:ahLst/>
                <a:cxnLst>
                  <a:cxn ang="0">
                    <a:pos x="11" y="0"/>
                  </a:cxn>
                  <a:cxn ang="0">
                    <a:pos x="8" y="0"/>
                  </a:cxn>
                  <a:cxn ang="0">
                    <a:pos x="0" y="11"/>
                  </a:cxn>
                  <a:cxn ang="0">
                    <a:pos x="4" y="11"/>
                  </a:cxn>
                  <a:cxn ang="0">
                    <a:pos x="11" y="0"/>
                  </a:cxn>
                  <a:cxn ang="0">
                    <a:pos x="11" y="0"/>
                  </a:cxn>
                  <a:cxn ang="0">
                    <a:pos x="11" y="0"/>
                  </a:cxn>
                  <a:cxn ang="0">
                    <a:pos x="11" y="0"/>
                  </a:cxn>
                  <a:cxn ang="0">
                    <a:pos x="11" y="0"/>
                  </a:cxn>
                  <a:cxn ang="0">
                    <a:pos x="11" y="0"/>
                  </a:cxn>
                  <a:cxn ang="0">
                    <a:pos x="8" y="0"/>
                  </a:cxn>
                  <a:cxn ang="0">
                    <a:pos x="11" y="0"/>
                  </a:cxn>
                </a:cxnLst>
                <a:rect l="0" t="0" r="r" b="b"/>
                <a:pathLst>
                  <a:path w="11" h="11">
                    <a:moveTo>
                      <a:pt x="11" y="0"/>
                    </a:moveTo>
                    <a:lnTo>
                      <a:pt x="8" y="0"/>
                    </a:lnTo>
                    <a:lnTo>
                      <a:pt x="0" y="11"/>
                    </a:lnTo>
                    <a:lnTo>
                      <a:pt x="4" y="11"/>
                    </a:lnTo>
                    <a:lnTo>
                      <a:pt x="11" y="0"/>
                    </a:lnTo>
                    <a:lnTo>
                      <a:pt x="11" y="0"/>
                    </a:lnTo>
                    <a:lnTo>
                      <a:pt x="11" y="0"/>
                    </a:lnTo>
                    <a:lnTo>
                      <a:pt x="11" y="0"/>
                    </a:lnTo>
                    <a:lnTo>
                      <a:pt x="11" y="0"/>
                    </a:lnTo>
                    <a:lnTo>
                      <a:pt x="11" y="0"/>
                    </a:lnTo>
                    <a:lnTo>
                      <a:pt x="8" y="0"/>
                    </a:lnTo>
                    <a:lnTo>
                      <a:pt x="11" y="0"/>
                    </a:lnTo>
                    <a:close/>
                  </a:path>
                </a:pathLst>
              </a:custGeom>
              <a:solidFill>
                <a:srgbClr val="000000"/>
              </a:solidFill>
              <a:ln w="9525">
                <a:noFill/>
                <a:round/>
                <a:headEnd/>
                <a:tailEnd/>
              </a:ln>
            </p:spPr>
            <p:txBody>
              <a:bodyPr/>
              <a:lstStyle/>
              <a:p>
                <a:endParaRPr lang="en-US"/>
              </a:p>
            </p:txBody>
          </p:sp>
          <p:sp>
            <p:nvSpPr>
              <p:cNvPr id="388955" name="Freeform 859"/>
              <p:cNvSpPr>
                <a:spLocks noChangeAspect="1"/>
              </p:cNvSpPr>
              <p:nvPr/>
            </p:nvSpPr>
            <p:spPr bwMode="auto">
              <a:xfrm>
                <a:off x="1511" y="3108"/>
                <a:ext cx="27" cy="8"/>
              </a:xfrm>
              <a:custGeom>
                <a:avLst/>
                <a:gdLst/>
                <a:ahLst/>
                <a:cxnLst>
                  <a:cxn ang="0">
                    <a:pos x="27" y="0"/>
                  </a:cxn>
                  <a:cxn ang="0">
                    <a:pos x="27" y="0"/>
                  </a:cxn>
                  <a:cxn ang="0">
                    <a:pos x="0" y="8"/>
                  </a:cxn>
                  <a:cxn ang="0">
                    <a:pos x="0" y="8"/>
                  </a:cxn>
                  <a:cxn ang="0">
                    <a:pos x="27" y="0"/>
                  </a:cxn>
                  <a:cxn ang="0">
                    <a:pos x="27" y="0"/>
                  </a:cxn>
                  <a:cxn ang="0">
                    <a:pos x="27" y="0"/>
                  </a:cxn>
                  <a:cxn ang="0">
                    <a:pos x="27" y="0"/>
                  </a:cxn>
                  <a:cxn ang="0">
                    <a:pos x="27" y="0"/>
                  </a:cxn>
                  <a:cxn ang="0">
                    <a:pos x="27" y="0"/>
                  </a:cxn>
                  <a:cxn ang="0">
                    <a:pos x="27" y="0"/>
                  </a:cxn>
                  <a:cxn ang="0">
                    <a:pos x="27" y="0"/>
                  </a:cxn>
                </a:cxnLst>
                <a:rect l="0" t="0" r="r" b="b"/>
                <a:pathLst>
                  <a:path w="27" h="8">
                    <a:moveTo>
                      <a:pt x="27" y="0"/>
                    </a:moveTo>
                    <a:lnTo>
                      <a:pt x="27" y="0"/>
                    </a:lnTo>
                    <a:lnTo>
                      <a:pt x="0" y="8"/>
                    </a:lnTo>
                    <a:lnTo>
                      <a:pt x="0" y="8"/>
                    </a:lnTo>
                    <a:lnTo>
                      <a:pt x="27" y="0"/>
                    </a:lnTo>
                    <a:lnTo>
                      <a:pt x="27" y="0"/>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88956" name="Freeform 860"/>
              <p:cNvSpPr>
                <a:spLocks noChangeAspect="1"/>
              </p:cNvSpPr>
              <p:nvPr/>
            </p:nvSpPr>
            <p:spPr bwMode="auto">
              <a:xfrm>
                <a:off x="1538" y="3108"/>
                <a:ext cx="7" cy="8"/>
              </a:xfrm>
              <a:custGeom>
                <a:avLst/>
                <a:gdLst/>
                <a:ahLst/>
                <a:cxnLst>
                  <a:cxn ang="0">
                    <a:pos x="7" y="8"/>
                  </a:cxn>
                  <a:cxn ang="0">
                    <a:pos x="7" y="8"/>
                  </a:cxn>
                  <a:cxn ang="0">
                    <a:pos x="0" y="0"/>
                  </a:cxn>
                  <a:cxn ang="0">
                    <a:pos x="0" y="0"/>
                  </a:cxn>
                  <a:cxn ang="0">
                    <a:pos x="7" y="8"/>
                  </a:cxn>
                  <a:cxn ang="0">
                    <a:pos x="7" y="8"/>
                  </a:cxn>
                  <a:cxn ang="0">
                    <a:pos x="7" y="8"/>
                  </a:cxn>
                  <a:cxn ang="0">
                    <a:pos x="7" y="8"/>
                  </a:cxn>
                  <a:cxn ang="0">
                    <a:pos x="7" y="8"/>
                  </a:cxn>
                  <a:cxn ang="0">
                    <a:pos x="7" y="8"/>
                  </a:cxn>
                  <a:cxn ang="0">
                    <a:pos x="7" y="8"/>
                  </a:cxn>
                  <a:cxn ang="0">
                    <a:pos x="7" y="8"/>
                  </a:cxn>
                </a:cxnLst>
                <a:rect l="0" t="0" r="r" b="b"/>
                <a:pathLst>
                  <a:path w="7" h="8">
                    <a:moveTo>
                      <a:pt x="7" y="8"/>
                    </a:moveTo>
                    <a:lnTo>
                      <a:pt x="7" y="8"/>
                    </a:lnTo>
                    <a:lnTo>
                      <a:pt x="0" y="0"/>
                    </a:lnTo>
                    <a:lnTo>
                      <a:pt x="0" y="0"/>
                    </a:lnTo>
                    <a:lnTo>
                      <a:pt x="7" y="8"/>
                    </a:lnTo>
                    <a:lnTo>
                      <a:pt x="7" y="8"/>
                    </a:lnTo>
                    <a:lnTo>
                      <a:pt x="7" y="8"/>
                    </a:lnTo>
                    <a:lnTo>
                      <a:pt x="7" y="8"/>
                    </a:lnTo>
                    <a:lnTo>
                      <a:pt x="7" y="8"/>
                    </a:lnTo>
                    <a:lnTo>
                      <a:pt x="7" y="8"/>
                    </a:lnTo>
                    <a:lnTo>
                      <a:pt x="7" y="8"/>
                    </a:lnTo>
                    <a:lnTo>
                      <a:pt x="7" y="8"/>
                    </a:lnTo>
                    <a:close/>
                  </a:path>
                </a:pathLst>
              </a:custGeom>
              <a:solidFill>
                <a:srgbClr val="000000"/>
              </a:solidFill>
              <a:ln w="9525">
                <a:noFill/>
                <a:round/>
                <a:headEnd/>
                <a:tailEnd/>
              </a:ln>
            </p:spPr>
            <p:txBody>
              <a:bodyPr/>
              <a:lstStyle/>
              <a:p>
                <a:endParaRPr lang="en-US"/>
              </a:p>
            </p:txBody>
          </p:sp>
          <p:sp>
            <p:nvSpPr>
              <p:cNvPr id="388957" name="Freeform 861"/>
              <p:cNvSpPr>
                <a:spLocks noChangeAspect="1"/>
              </p:cNvSpPr>
              <p:nvPr/>
            </p:nvSpPr>
            <p:spPr bwMode="auto">
              <a:xfrm>
                <a:off x="1545" y="3116"/>
                <a:ext cx="8" cy="19"/>
              </a:xfrm>
              <a:custGeom>
                <a:avLst/>
                <a:gdLst/>
                <a:ahLst/>
                <a:cxnLst>
                  <a:cxn ang="0">
                    <a:pos x="8" y="19"/>
                  </a:cxn>
                  <a:cxn ang="0">
                    <a:pos x="8" y="15"/>
                  </a:cxn>
                  <a:cxn ang="0">
                    <a:pos x="4" y="0"/>
                  </a:cxn>
                  <a:cxn ang="0">
                    <a:pos x="0" y="4"/>
                  </a:cxn>
                  <a:cxn ang="0">
                    <a:pos x="8" y="15"/>
                  </a:cxn>
                  <a:cxn ang="0">
                    <a:pos x="8" y="15"/>
                  </a:cxn>
                  <a:cxn ang="0">
                    <a:pos x="8" y="15"/>
                  </a:cxn>
                  <a:cxn ang="0">
                    <a:pos x="8" y="19"/>
                  </a:cxn>
                  <a:cxn ang="0">
                    <a:pos x="8" y="19"/>
                  </a:cxn>
                  <a:cxn ang="0">
                    <a:pos x="8" y="19"/>
                  </a:cxn>
                  <a:cxn ang="0">
                    <a:pos x="8" y="15"/>
                  </a:cxn>
                  <a:cxn ang="0">
                    <a:pos x="8" y="19"/>
                  </a:cxn>
                </a:cxnLst>
                <a:rect l="0" t="0" r="r" b="b"/>
                <a:pathLst>
                  <a:path w="8" h="19">
                    <a:moveTo>
                      <a:pt x="8" y="19"/>
                    </a:moveTo>
                    <a:lnTo>
                      <a:pt x="8" y="15"/>
                    </a:lnTo>
                    <a:lnTo>
                      <a:pt x="4" y="0"/>
                    </a:lnTo>
                    <a:lnTo>
                      <a:pt x="0" y="4"/>
                    </a:lnTo>
                    <a:lnTo>
                      <a:pt x="8" y="15"/>
                    </a:lnTo>
                    <a:lnTo>
                      <a:pt x="8" y="15"/>
                    </a:lnTo>
                    <a:lnTo>
                      <a:pt x="8" y="15"/>
                    </a:lnTo>
                    <a:lnTo>
                      <a:pt x="8" y="19"/>
                    </a:lnTo>
                    <a:lnTo>
                      <a:pt x="8" y="19"/>
                    </a:lnTo>
                    <a:lnTo>
                      <a:pt x="8" y="19"/>
                    </a:lnTo>
                    <a:lnTo>
                      <a:pt x="8" y="15"/>
                    </a:lnTo>
                    <a:lnTo>
                      <a:pt x="8" y="19"/>
                    </a:lnTo>
                    <a:close/>
                  </a:path>
                </a:pathLst>
              </a:custGeom>
              <a:solidFill>
                <a:srgbClr val="000000"/>
              </a:solidFill>
              <a:ln w="9525">
                <a:noFill/>
                <a:round/>
                <a:headEnd/>
                <a:tailEnd/>
              </a:ln>
            </p:spPr>
            <p:txBody>
              <a:bodyPr/>
              <a:lstStyle/>
              <a:p>
                <a:endParaRPr lang="en-US"/>
              </a:p>
            </p:txBody>
          </p:sp>
          <p:sp>
            <p:nvSpPr>
              <p:cNvPr id="388958" name="Freeform 862"/>
              <p:cNvSpPr>
                <a:spLocks noChangeAspect="1"/>
              </p:cNvSpPr>
              <p:nvPr/>
            </p:nvSpPr>
            <p:spPr bwMode="auto">
              <a:xfrm>
                <a:off x="1515" y="3131"/>
                <a:ext cx="38" cy="11"/>
              </a:xfrm>
              <a:custGeom>
                <a:avLst/>
                <a:gdLst/>
                <a:ahLst/>
                <a:cxnLst>
                  <a:cxn ang="0">
                    <a:pos x="0" y="11"/>
                  </a:cxn>
                  <a:cxn ang="0">
                    <a:pos x="0" y="11"/>
                  </a:cxn>
                  <a:cxn ang="0">
                    <a:pos x="38" y="0"/>
                  </a:cxn>
                  <a:cxn ang="0">
                    <a:pos x="34" y="0"/>
                  </a:cxn>
                  <a:cxn ang="0">
                    <a:pos x="0" y="11"/>
                  </a:cxn>
                  <a:cxn ang="0">
                    <a:pos x="0" y="11"/>
                  </a:cxn>
                  <a:cxn ang="0">
                    <a:pos x="0" y="11"/>
                  </a:cxn>
                  <a:cxn ang="0">
                    <a:pos x="0" y="11"/>
                  </a:cxn>
                  <a:cxn ang="0">
                    <a:pos x="0" y="11"/>
                  </a:cxn>
                  <a:cxn ang="0">
                    <a:pos x="0" y="11"/>
                  </a:cxn>
                  <a:cxn ang="0">
                    <a:pos x="0" y="11"/>
                  </a:cxn>
                  <a:cxn ang="0">
                    <a:pos x="0" y="11"/>
                  </a:cxn>
                </a:cxnLst>
                <a:rect l="0" t="0" r="r" b="b"/>
                <a:pathLst>
                  <a:path w="38" h="11">
                    <a:moveTo>
                      <a:pt x="0" y="11"/>
                    </a:moveTo>
                    <a:lnTo>
                      <a:pt x="0" y="11"/>
                    </a:lnTo>
                    <a:lnTo>
                      <a:pt x="38" y="0"/>
                    </a:lnTo>
                    <a:lnTo>
                      <a:pt x="34" y="0"/>
                    </a:lnTo>
                    <a:lnTo>
                      <a:pt x="0" y="11"/>
                    </a:lnTo>
                    <a:lnTo>
                      <a:pt x="0" y="11"/>
                    </a:lnTo>
                    <a:lnTo>
                      <a:pt x="0" y="11"/>
                    </a:lnTo>
                    <a:lnTo>
                      <a:pt x="0" y="11"/>
                    </a:lnTo>
                    <a:lnTo>
                      <a:pt x="0" y="11"/>
                    </a:lnTo>
                    <a:lnTo>
                      <a:pt x="0" y="11"/>
                    </a:lnTo>
                    <a:lnTo>
                      <a:pt x="0" y="11"/>
                    </a:lnTo>
                    <a:lnTo>
                      <a:pt x="0" y="11"/>
                    </a:lnTo>
                    <a:close/>
                  </a:path>
                </a:pathLst>
              </a:custGeom>
              <a:solidFill>
                <a:srgbClr val="000000"/>
              </a:solidFill>
              <a:ln w="9525">
                <a:noFill/>
                <a:round/>
                <a:headEnd/>
                <a:tailEnd/>
              </a:ln>
            </p:spPr>
            <p:txBody>
              <a:bodyPr/>
              <a:lstStyle/>
              <a:p>
                <a:endParaRPr lang="en-US"/>
              </a:p>
            </p:txBody>
          </p:sp>
          <p:sp>
            <p:nvSpPr>
              <p:cNvPr id="388959" name="Freeform 863"/>
              <p:cNvSpPr>
                <a:spLocks noChangeAspect="1"/>
              </p:cNvSpPr>
              <p:nvPr/>
            </p:nvSpPr>
            <p:spPr bwMode="auto">
              <a:xfrm>
                <a:off x="1500" y="3127"/>
                <a:ext cx="15" cy="15"/>
              </a:xfrm>
              <a:custGeom>
                <a:avLst/>
                <a:gdLst/>
                <a:ahLst/>
                <a:cxnLst>
                  <a:cxn ang="0">
                    <a:pos x="0" y="0"/>
                  </a:cxn>
                  <a:cxn ang="0">
                    <a:pos x="0" y="4"/>
                  </a:cxn>
                  <a:cxn ang="0">
                    <a:pos x="15" y="15"/>
                  </a:cxn>
                  <a:cxn ang="0">
                    <a:pos x="15" y="15"/>
                  </a:cxn>
                  <a:cxn ang="0">
                    <a:pos x="4" y="0"/>
                  </a:cxn>
                  <a:cxn ang="0">
                    <a:pos x="4" y="4"/>
                  </a:cxn>
                  <a:cxn ang="0">
                    <a:pos x="4" y="0"/>
                  </a:cxn>
                  <a:cxn ang="0">
                    <a:pos x="0" y="0"/>
                  </a:cxn>
                  <a:cxn ang="0">
                    <a:pos x="0" y="0"/>
                  </a:cxn>
                  <a:cxn ang="0">
                    <a:pos x="0" y="0"/>
                  </a:cxn>
                  <a:cxn ang="0">
                    <a:pos x="0" y="4"/>
                  </a:cxn>
                  <a:cxn ang="0">
                    <a:pos x="0" y="0"/>
                  </a:cxn>
                </a:cxnLst>
                <a:rect l="0" t="0" r="r" b="b"/>
                <a:pathLst>
                  <a:path w="15" h="15">
                    <a:moveTo>
                      <a:pt x="0" y="0"/>
                    </a:moveTo>
                    <a:lnTo>
                      <a:pt x="0" y="4"/>
                    </a:lnTo>
                    <a:lnTo>
                      <a:pt x="15" y="15"/>
                    </a:lnTo>
                    <a:lnTo>
                      <a:pt x="15" y="15"/>
                    </a:lnTo>
                    <a:lnTo>
                      <a:pt x="4" y="0"/>
                    </a:lnTo>
                    <a:lnTo>
                      <a:pt x="4" y="4"/>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8960" name="Freeform 864"/>
              <p:cNvSpPr>
                <a:spLocks noChangeAspect="1"/>
              </p:cNvSpPr>
              <p:nvPr/>
            </p:nvSpPr>
            <p:spPr bwMode="auto">
              <a:xfrm>
                <a:off x="1511" y="3108"/>
                <a:ext cx="34" cy="15"/>
              </a:xfrm>
              <a:custGeom>
                <a:avLst/>
                <a:gdLst/>
                <a:ahLst/>
                <a:cxnLst>
                  <a:cxn ang="0">
                    <a:pos x="0" y="8"/>
                  </a:cxn>
                  <a:cxn ang="0">
                    <a:pos x="8" y="15"/>
                  </a:cxn>
                  <a:cxn ang="0">
                    <a:pos x="34" y="8"/>
                  </a:cxn>
                  <a:cxn ang="0">
                    <a:pos x="27" y="0"/>
                  </a:cxn>
                  <a:cxn ang="0">
                    <a:pos x="0" y="8"/>
                  </a:cxn>
                </a:cxnLst>
                <a:rect l="0" t="0" r="r" b="b"/>
                <a:pathLst>
                  <a:path w="34" h="15">
                    <a:moveTo>
                      <a:pt x="0" y="8"/>
                    </a:moveTo>
                    <a:lnTo>
                      <a:pt x="8" y="15"/>
                    </a:lnTo>
                    <a:lnTo>
                      <a:pt x="34" y="8"/>
                    </a:lnTo>
                    <a:lnTo>
                      <a:pt x="27" y="0"/>
                    </a:lnTo>
                    <a:lnTo>
                      <a:pt x="0" y="8"/>
                    </a:lnTo>
                    <a:close/>
                  </a:path>
                </a:pathLst>
              </a:custGeom>
              <a:solidFill>
                <a:srgbClr val="E5E5E5"/>
              </a:solidFill>
              <a:ln w="9525">
                <a:noFill/>
                <a:round/>
                <a:headEnd/>
                <a:tailEnd/>
              </a:ln>
            </p:spPr>
            <p:txBody>
              <a:bodyPr/>
              <a:lstStyle/>
              <a:p>
                <a:endParaRPr lang="en-US"/>
              </a:p>
            </p:txBody>
          </p:sp>
          <p:sp>
            <p:nvSpPr>
              <p:cNvPr id="388961" name="Freeform 865"/>
              <p:cNvSpPr>
                <a:spLocks noChangeAspect="1"/>
              </p:cNvSpPr>
              <p:nvPr/>
            </p:nvSpPr>
            <p:spPr bwMode="auto">
              <a:xfrm>
                <a:off x="1504" y="3116"/>
                <a:ext cx="15" cy="26"/>
              </a:xfrm>
              <a:custGeom>
                <a:avLst/>
                <a:gdLst/>
                <a:ahLst/>
                <a:cxnLst>
                  <a:cxn ang="0">
                    <a:pos x="0" y="11"/>
                  </a:cxn>
                  <a:cxn ang="0">
                    <a:pos x="7" y="0"/>
                  </a:cxn>
                  <a:cxn ang="0">
                    <a:pos x="15" y="11"/>
                  </a:cxn>
                  <a:cxn ang="0">
                    <a:pos x="11" y="26"/>
                  </a:cxn>
                  <a:cxn ang="0">
                    <a:pos x="0" y="11"/>
                  </a:cxn>
                </a:cxnLst>
                <a:rect l="0" t="0" r="r" b="b"/>
                <a:pathLst>
                  <a:path w="15" h="26">
                    <a:moveTo>
                      <a:pt x="0" y="11"/>
                    </a:moveTo>
                    <a:lnTo>
                      <a:pt x="7" y="0"/>
                    </a:lnTo>
                    <a:lnTo>
                      <a:pt x="15" y="11"/>
                    </a:lnTo>
                    <a:lnTo>
                      <a:pt x="11" y="26"/>
                    </a:lnTo>
                    <a:lnTo>
                      <a:pt x="0" y="11"/>
                    </a:lnTo>
                    <a:close/>
                  </a:path>
                </a:pathLst>
              </a:custGeom>
              <a:solidFill>
                <a:srgbClr val="606060"/>
              </a:solidFill>
              <a:ln w="9525">
                <a:noFill/>
                <a:round/>
                <a:headEnd/>
                <a:tailEnd/>
              </a:ln>
            </p:spPr>
            <p:txBody>
              <a:bodyPr/>
              <a:lstStyle/>
              <a:p>
                <a:endParaRPr lang="en-US"/>
              </a:p>
            </p:txBody>
          </p:sp>
          <p:sp>
            <p:nvSpPr>
              <p:cNvPr id="388962" name="Freeform 866"/>
              <p:cNvSpPr>
                <a:spLocks noChangeAspect="1"/>
              </p:cNvSpPr>
              <p:nvPr/>
            </p:nvSpPr>
            <p:spPr bwMode="auto">
              <a:xfrm>
                <a:off x="1462" y="3120"/>
                <a:ext cx="53" cy="38"/>
              </a:xfrm>
              <a:custGeom>
                <a:avLst/>
                <a:gdLst/>
                <a:ahLst/>
                <a:cxnLst>
                  <a:cxn ang="0">
                    <a:pos x="0" y="22"/>
                  </a:cxn>
                  <a:cxn ang="0">
                    <a:pos x="12" y="11"/>
                  </a:cxn>
                  <a:cxn ang="0">
                    <a:pos x="38" y="0"/>
                  </a:cxn>
                  <a:cxn ang="0">
                    <a:pos x="46" y="11"/>
                  </a:cxn>
                  <a:cxn ang="0">
                    <a:pos x="53" y="26"/>
                  </a:cxn>
                  <a:cxn ang="0">
                    <a:pos x="16" y="38"/>
                  </a:cxn>
                  <a:cxn ang="0">
                    <a:pos x="0" y="22"/>
                  </a:cxn>
                </a:cxnLst>
                <a:rect l="0" t="0" r="r" b="b"/>
                <a:pathLst>
                  <a:path w="53" h="38">
                    <a:moveTo>
                      <a:pt x="0" y="22"/>
                    </a:moveTo>
                    <a:lnTo>
                      <a:pt x="12" y="11"/>
                    </a:lnTo>
                    <a:lnTo>
                      <a:pt x="38" y="0"/>
                    </a:lnTo>
                    <a:lnTo>
                      <a:pt x="46" y="11"/>
                    </a:lnTo>
                    <a:lnTo>
                      <a:pt x="53" y="26"/>
                    </a:lnTo>
                    <a:lnTo>
                      <a:pt x="16" y="38"/>
                    </a:lnTo>
                    <a:lnTo>
                      <a:pt x="0" y="22"/>
                    </a:lnTo>
                    <a:close/>
                  </a:path>
                </a:pathLst>
              </a:custGeom>
              <a:solidFill>
                <a:srgbClr val="BFBFBF"/>
              </a:solidFill>
              <a:ln w="9525">
                <a:noFill/>
                <a:round/>
                <a:headEnd/>
                <a:tailEnd/>
              </a:ln>
            </p:spPr>
            <p:txBody>
              <a:bodyPr/>
              <a:lstStyle/>
              <a:p>
                <a:endParaRPr lang="en-US"/>
              </a:p>
            </p:txBody>
          </p:sp>
          <p:sp>
            <p:nvSpPr>
              <p:cNvPr id="388963" name="Freeform 867"/>
              <p:cNvSpPr>
                <a:spLocks noChangeAspect="1"/>
              </p:cNvSpPr>
              <p:nvPr/>
            </p:nvSpPr>
            <p:spPr bwMode="auto">
              <a:xfrm>
                <a:off x="1462" y="3127"/>
                <a:ext cx="12" cy="15"/>
              </a:xfrm>
              <a:custGeom>
                <a:avLst/>
                <a:gdLst/>
                <a:ahLst/>
                <a:cxnLst>
                  <a:cxn ang="0">
                    <a:pos x="12" y="0"/>
                  </a:cxn>
                  <a:cxn ang="0">
                    <a:pos x="8" y="0"/>
                  </a:cxn>
                  <a:cxn ang="0">
                    <a:pos x="0" y="12"/>
                  </a:cxn>
                  <a:cxn ang="0">
                    <a:pos x="0" y="15"/>
                  </a:cxn>
                  <a:cxn ang="0">
                    <a:pos x="12" y="4"/>
                  </a:cxn>
                  <a:cxn ang="0">
                    <a:pos x="12" y="4"/>
                  </a:cxn>
                  <a:cxn ang="0">
                    <a:pos x="12" y="4"/>
                  </a:cxn>
                  <a:cxn ang="0">
                    <a:pos x="12" y="0"/>
                  </a:cxn>
                  <a:cxn ang="0">
                    <a:pos x="12" y="0"/>
                  </a:cxn>
                  <a:cxn ang="0">
                    <a:pos x="12" y="0"/>
                  </a:cxn>
                  <a:cxn ang="0">
                    <a:pos x="8" y="0"/>
                  </a:cxn>
                  <a:cxn ang="0">
                    <a:pos x="12" y="0"/>
                  </a:cxn>
                </a:cxnLst>
                <a:rect l="0" t="0" r="r" b="b"/>
                <a:pathLst>
                  <a:path w="12" h="15">
                    <a:moveTo>
                      <a:pt x="12" y="0"/>
                    </a:moveTo>
                    <a:lnTo>
                      <a:pt x="8" y="0"/>
                    </a:lnTo>
                    <a:lnTo>
                      <a:pt x="0" y="12"/>
                    </a:lnTo>
                    <a:lnTo>
                      <a:pt x="0" y="15"/>
                    </a:lnTo>
                    <a:lnTo>
                      <a:pt x="12" y="4"/>
                    </a:lnTo>
                    <a:lnTo>
                      <a:pt x="12" y="4"/>
                    </a:lnTo>
                    <a:lnTo>
                      <a:pt x="12" y="4"/>
                    </a:lnTo>
                    <a:lnTo>
                      <a:pt x="12" y="0"/>
                    </a:lnTo>
                    <a:lnTo>
                      <a:pt x="12" y="0"/>
                    </a:lnTo>
                    <a:lnTo>
                      <a:pt x="12" y="0"/>
                    </a:lnTo>
                    <a:lnTo>
                      <a:pt x="8" y="0"/>
                    </a:lnTo>
                    <a:lnTo>
                      <a:pt x="12" y="0"/>
                    </a:lnTo>
                    <a:close/>
                  </a:path>
                </a:pathLst>
              </a:custGeom>
              <a:solidFill>
                <a:srgbClr val="000000"/>
              </a:solidFill>
              <a:ln w="9525">
                <a:noFill/>
                <a:round/>
                <a:headEnd/>
                <a:tailEnd/>
              </a:ln>
            </p:spPr>
            <p:txBody>
              <a:bodyPr/>
              <a:lstStyle/>
              <a:p>
                <a:endParaRPr lang="en-US"/>
              </a:p>
            </p:txBody>
          </p:sp>
          <p:sp>
            <p:nvSpPr>
              <p:cNvPr id="388964" name="Freeform 868"/>
              <p:cNvSpPr>
                <a:spLocks noChangeAspect="1"/>
              </p:cNvSpPr>
              <p:nvPr/>
            </p:nvSpPr>
            <p:spPr bwMode="auto">
              <a:xfrm>
                <a:off x="1470" y="3120"/>
                <a:ext cx="30" cy="11"/>
              </a:xfrm>
              <a:custGeom>
                <a:avLst/>
                <a:gdLst/>
                <a:ahLst/>
                <a:cxnLst>
                  <a:cxn ang="0">
                    <a:pos x="30" y="0"/>
                  </a:cxn>
                  <a:cxn ang="0">
                    <a:pos x="30" y="0"/>
                  </a:cxn>
                  <a:cxn ang="0">
                    <a:pos x="0" y="7"/>
                  </a:cxn>
                  <a:cxn ang="0">
                    <a:pos x="0" y="11"/>
                  </a:cxn>
                  <a:cxn ang="0">
                    <a:pos x="30" y="3"/>
                  </a:cxn>
                  <a:cxn ang="0">
                    <a:pos x="30" y="0"/>
                  </a:cxn>
                  <a:cxn ang="0">
                    <a:pos x="30" y="3"/>
                  </a:cxn>
                  <a:cxn ang="0">
                    <a:pos x="30" y="0"/>
                  </a:cxn>
                  <a:cxn ang="0">
                    <a:pos x="30" y="0"/>
                  </a:cxn>
                  <a:cxn ang="0">
                    <a:pos x="30" y="0"/>
                  </a:cxn>
                  <a:cxn ang="0">
                    <a:pos x="30" y="0"/>
                  </a:cxn>
                  <a:cxn ang="0">
                    <a:pos x="30" y="0"/>
                  </a:cxn>
                </a:cxnLst>
                <a:rect l="0" t="0" r="r" b="b"/>
                <a:pathLst>
                  <a:path w="30" h="11">
                    <a:moveTo>
                      <a:pt x="30" y="0"/>
                    </a:moveTo>
                    <a:lnTo>
                      <a:pt x="30" y="0"/>
                    </a:lnTo>
                    <a:lnTo>
                      <a:pt x="0" y="7"/>
                    </a:lnTo>
                    <a:lnTo>
                      <a:pt x="0" y="11"/>
                    </a:lnTo>
                    <a:lnTo>
                      <a:pt x="30" y="3"/>
                    </a:lnTo>
                    <a:lnTo>
                      <a:pt x="30" y="0"/>
                    </a:lnTo>
                    <a:lnTo>
                      <a:pt x="30" y="3"/>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88965" name="Freeform 869"/>
              <p:cNvSpPr>
                <a:spLocks noChangeAspect="1"/>
              </p:cNvSpPr>
              <p:nvPr/>
            </p:nvSpPr>
            <p:spPr bwMode="auto">
              <a:xfrm>
                <a:off x="1500" y="3120"/>
                <a:ext cx="8" cy="11"/>
              </a:xfrm>
              <a:custGeom>
                <a:avLst/>
                <a:gdLst/>
                <a:ahLst/>
                <a:cxnLst>
                  <a:cxn ang="0">
                    <a:pos x="8" y="11"/>
                  </a:cxn>
                  <a:cxn ang="0">
                    <a:pos x="8" y="11"/>
                  </a:cxn>
                  <a:cxn ang="0">
                    <a:pos x="0" y="0"/>
                  </a:cxn>
                  <a:cxn ang="0">
                    <a:pos x="0" y="0"/>
                  </a:cxn>
                  <a:cxn ang="0">
                    <a:pos x="8" y="11"/>
                  </a:cxn>
                  <a:cxn ang="0">
                    <a:pos x="8" y="11"/>
                  </a:cxn>
                  <a:cxn ang="0">
                    <a:pos x="8" y="11"/>
                  </a:cxn>
                  <a:cxn ang="0">
                    <a:pos x="8" y="11"/>
                  </a:cxn>
                  <a:cxn ang="0">
                    <a:pos x="8" y="11"/>
                  </a:cxn>
                  <a:cxn ang="0">
                    <a:pos x="8" y="11"/>
                  </a:cxn>
                  <a:cxn ang="0">
                    <a:pos x="8" y="11"/>
                  </a:cxn>
                  <a:cxn ang="0">
                    <a:pos x="8" y="11"/>
                  </a:cxn>
                </a:cxnLst>
                <a:rect l="0" t="0" r="r" b="b"/>
                <a:pathLst>
                  <a:path w="8" h="11">
                    <a:moveTo>
                      <a:pt x="8" y="11"/>
                    </a:moveTo>
                    <a:lnTo>
                      <a:pt x="8" y="11"/>
                    </a:lnTo>
                    <a:lnTo>
                      <a:pt x="0" y="0"/>
                    </a:lnTo>
                    <a:lnTo>
                      <a:pt x="0" y="0"/>
                    </a:lnTo>
                    <a:lnTo>
                      <a:pt x="8" y="11"/>
                    </a:lnTo>
                    <a:lnTo>
                      <a:pt x="8" y="11"/>
                    </a:lnTo>
                    <a:lnTo>
                      <a:pt x="8" y="11"/>
                    </a:lnTo>
                    <a:lnTo>
                      <a:pt x="8" y="11"/>
                    </a:lnTo>
                    <a:lnTo>
                      <a:pt x="8" y="11"/>
                    </a:lnTo>
                    <a:lnTo>
                      <a:pt x="8" y="11"/>
                    </a:lnTo>
                    <a:lnTo>
                      <a:pt x="8" y="11"/>
                    </a:lnTo>
                    <a:lnTo>
                      <a:pt x="8" y="11"/>
                    </a:lnTo>
                    <a:close/>
                  </a:path>
                </a:pathLst>
              </a:custGeom>
              <a:solidFill>
                <a:srgbClr val="000000"/>
              </a:solidFill>
              <a:ln w="9525">
                <a:noFill/>
                <a:round/>
                <a:headEnd/>
                <a:tailEnd/>
              </a:ln>
            </p:spPr>
            <p:txBody>
              <a:bodyPr/>
              <a:lstStyle/>
              <a:p>
                <a:endParaRPr lang="en-US"/>
              </a:p>
            </p:txBody>
          </p:sp>
          <p:sp>
            <p:nvSpPr>
              <p:cNvPr id="388966" name="Freeform 870"/>
              <p:cNvSpPr>
                <a:spLocks noChangeAspect="1"/>
              </p:cNvSpPr>
              <p:nvPr/>
            </p:nvSpPr>
            <p:spPr bwMode="auto">
              <a:xfrm>
                <a:off x="1508" y="3131"/>
                <a:ext cx="7" cy="15"/>
              </a:xfrm>
              <a:custGeom>
                <a:avLst/>
                <a:gdLst/>
                <a:ahLst/>
                <a:cxnLst>
                  <a:cxn ang="0">
                    <a:pos x="3" y="15"/>
                  </a:cxn>
                  <a:cxn ang="0">
                    <a:pos x="7" y="15"/>
                  </a:cxn>
                  <a:cxn ang="0">
                    <a:pos x="0" y="0"/>
                  </a:cxn>
                  <a:cxn ang="0">
                    <a:pos x="0" y="0"/>
                  </a:cxn>
                  <a:cxn ang="0">
                    <a:pos x="3" y="15"/>
                  </a:cxn>
                  <a:cxn ang="0">
                    <a:pos x="3" y="15"/>
                  </a:cxn>
                  <a:cxn ang="0">
                    <a:pos x="3" y="15"/>
                  </a:cxn>
                  <a:cxn ang="0">
                    <a:pos x="3" y="15"/>
                  </a:cxn>
                  <a:cxn ang="0">
                    <a:pos x="3" y="15"/>
                  </a:cxn>
                  <a:cxn ang="0">
                    <a:pos x="7" y="15"/>
                  </a:cxn>
                  <a:cxn ang="0">
                    <a:pos x="7" y="15"/>
                  </a:cxn>
                  <a:cxn ang="0">
                    <a:pos x="3" y="15"/>
                  </a:cxn>
                </a:cxnLst>
                <a:rect l="0" t="0" r="r" b="b"/>
                <a:pathLst>
                  <a:path w="7" h="15">
                    <a:moveTo>
                      <a:pt x="3" y="15"/>
                    </a:moveTo>
                    <a:lnTo>
                      <a:pt x="7" y="15"/>
                    </a:lnTo>
                    <a:lnTo>
                      <a:pt x="0" y="0"/>
                    </a:lnTo>
                    <a:lnTo>
                      <a:pt x="0" y="0"/>
                    </a:lnTo>
                    <a:lnTo>
                      <a:pt x="3" y="15"/>
                    </a:lnTo>
                    <a:lnTo>
                      <a:pt x="3" y="15"/>
                    </a:lnTo>
                    <a:lnTo>
                      <a:pt x="3" y="15"/>
                    </a:lnTo>
                    <a:lnTo>
                      <a:pt x="3" y="15"/>
                    </a:lnTo>
                    <a:lnTo>
                      <a:pt x="3" y="15"/>
                    </a:lnTo>
                    <a:lnTo>
                      <a:pt x="7" y="15"/>
                    </a:lnTo>
                    <a:lnTo>
                      <a:pt x="7" y="15"/>
                    </a:lnTo>
                    <a:lnTo>
                      <a:pt x="3" y="15"/>
                    </a:lnTo>
                    <a:close/>
                  </a:path>
                </a:pathLst>
              </a:custGeom>
              <a:solidFill>
                <a:srgbClr val="000000"/>
              </a:solidFill>
              <a:ln w="9525">
                <a:noFill/>
                <a:round/>
                <a:headEnd/>
                <a:tailEnd/>
              </a:ln>
            </p:spPr>
            <p:txBody>
              <a:bodyPr/>
              <a:lstStyle/>
              <a:p>
                <a:endParaRPr lang="en-US"/>
              </a:p>
            </p:txBody>
          </p:sp>
          <p:sp>
            <p:nvSpPr>
              <p:cNvPr id="388967" name="Freeform 871"/>
              <p:cNvSpPr>
                <a:spLocks noChangeAspect="1"/>
              </p:cNvSpPr>
              <p:nvPr/>
            </p:nvSpPr>
            <p:spPr bwMode="auto">
              <a:xfrm>
                <a:off x="1478" y="3142"/>
                <a:ext cx="37" cy="16"/>
              </a:xfrm>
              <a:custGeom>
                <a:avLst/>
                <a:gdLst/>
                <a:ahLst/>
                <a:cxnLst>
                  <a:cxn ang="0">
                    <a:pos x="0" y="16"/>
                  </a:cxn>
                  <a:cxn ang="0">
                    <a:pos x="0" y="16"/>
                  </a:cxn>
                  <a:cxn ang="0">
                    <a:pos x="37" y="4"/>
                  </a:cxn>
                  <a:cxn ang="0">
                    <a:pos x="33" y="0"/>
                  </a:cxn>
                  <a:cxn ang="0">
                    <a:pos x="0" y="16"/>
                  </a:cxn>
                  <a:cxn ang="0">
                    <a:pos x="0" y="16"/>
                  </a:cxn>
                  <a:cxn ang="0">
                    <a:pos x="0" y="16"/>
                  </a:cxn>
                  <a:cxn ang="0">
                    <a:pos x="0" y="16"/>
                  </a:cxn>
                  <a:cxn ang="0">
                    <a:pos x="0" y="16"/>
                  </a:cxn>
                  <a:cxn ang="0">
                    <a:pos x="0" y="16"/>
                  </a:cxn>
                  <a:cxn ang="0">
                    <a:pos x="0" y="16"/>
                  </a:cxn>
                  <a:cxn ang="0">
                    <a:pos x="0" y="16"/>
                  </a:cxn>
                </a:cxnLst>
                <a:rect l="0" t="0" r="r" b="b"/>
                <a:pathLst>
                  <a:path w="37" h="16">
                    <a:moveTo>
                      <a:pt x="0" y="16"/>
                    </a:moveTo>
                    <a:lnTo>
                      <a:pt x="0" y="16"/>
                    </a:lnTo>
                    <a:lnTo>
                      <a:pt x="37" y="4"/>
                    </a:lnTo>
                    <a:lnTo>
                      <a:pt x="33"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88968" name="Freeform 872"/>
              <p:cNvSpPr>
                <a:spLocks noChangeAspect="1"/>
              </p:cNvSpPr>
              <p:nvPr/>
            </p:nvSpPr>
            <p:spPr bwMode="auto">
              <a:xfrm>
                <a:off x="1462" y="3142"/>
                <a:ext cx="16" cy="16"/>
              </a:xfrm>
              <a:custGeom>
                <a:avLst/>
                <a:gdLst/>
                <a:ahLst/>
                <a:cxnLst>
                  <a:cxn ang="0">
                    <a:pos x="0" y="0"/>
                  </a:cxn>
                  <a:cxn ang="0">
                    <a:pos x="0" y="0"/>
                  </a:cxn>
                  <a:cxn ang="0">
                    <a:pos x="16" y="16"/>
                  </a:cxn>
                  <a:cxn ang="0">
                    <a:pos x="16" y="16"/>
                  </a:cxn>
                  <a:cxn ang="0">
                    <a:pos x="0" y="0"/>
                  </a:cxn>
                  <a:cxn ang="0">
                    <a:pos x="0" y="0"/>
                  </a:cxn>
                  <a:cxn ang="0">
                    <a:pos x="0" y="0"/>
                  </a:cxn>
                  <a:cxn ang="0">
                    <a:pos x="0" y="0"/>
                  </a:cxn>
                  <a:cxn ang="0">
                    <a:pos x="0" y="0"/>
                  </a:cxn>
                  <a:cxn ang="0">
                    <a:pos x="0" y="0"/>
                  </a:cxn>
                  <a:cxn ang="0">
                    <a:pos x="0" y="0"/>
                  </a:cxn>
                  <a:cxn ang="0">
                    <a:pos x="0" y="0"/>
                  </a:cxn>
                </a:cxnLst>
                <a:rect l="0" t="0" r="r" b="b"/>
                <a:pathLst>
                  <a:path w="16" h="16">
                    <a:moveTo>
                      <a:pt x="0" y="0"/>
                    </a:moveTo>
                    <a:lnTo>
                      <a:pt x="0" y="0"/>
                    </a:lnTo>
                    <a:lnTo>
                      <a:pt x="16" y="16"/>
                    </a:lnTo>
                    <a:lnTo>
                      <a:pt x="16"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969" name="Freeform 873"/>
              <p:cNvSpPr>
                <a:spLocks noChangeAspect="1"/>
              </p:cNvSpPr>
              <p:nvPr/>
            </p:nvSpPr>
            <p:spPr bwMode="auto">
              <a:xfrm>
                <a:off x="1474" y="3120"/>
                <a:ext cx="34" cy="19"/>
              </a:xfrm>
              <a:custGeom>
                <a:avLst/>
                <a:gdLst/>
                <a:ahLst/>
                <a:cxnLst>
                  <a:cxn ang="0">
                    <a:pos x="0" y="11"/>
                  </a:cxn>
                  <a:cxn ang="0">
                    <a:pos x="7" y="19"/>
                  </a:cxn>
                  <a:cxn ang="0">
                    <a:pos x="34" y="11"/>
                  </a:cxn>
                  <a:cxn ang="0">
                    <a:pos x="26" y="0"/>
                  </a:cxn>
                  <a:cxn ang="0">
                    <a:pos x="0" y="11"/>
                  </a:cxn>
                </a:cxnLst>
                <a:rect l="0" t="0" r="r" b="b"/>
                <a:pathLst>
                  <a:path w="34" h="19">
                    <a:moveTo>
                      <a:pt x="0" y="11"/>
                    </a:moveTo>
                    <a:lnTo>
                      <a:pt x="7" y="19"/>
                    </a:lnTo>
                    <a:lnTo>
                      <a:pt x="34" y="11"/>
                    </a:lnTo>
                    <a:lnTo>
                      <a:pt x="26" y="0"/>
                    </a:lnTo>
                    <a:lnTo>
                      <a:pt x="0" y="11"/>
                    </a:lnTo>
                    <a:close/>
                  </a:path>
                </a:pathLst>
              </a:custGeom>
              <a:solidFill>
                <a:srgbClr val="E5E5E5"/>
              </a:solidFill>
              <a:ln w="9525">
                <a:noFill/>
                <a:round/>
                <a:headEnd/>
                <a:tailEnd/>
              </a:ln>
            </p:spPr>
            <p:txBody>
              <a:bodyPr/>
              <a:lstStyle/>
              <a:p>
                <a:endParaRPr lang="en-US"/>
              </a:p>
            </p:txBody>
          </p:sp>
          <p:sp>
            <p:nvSpPr>
              <p:cNvPr id="388970" name="Freeform 874"/>
              <p:cNvSpPr>
                <a:spLocks noChangeAspect="1"/>
              </p:cNvSpPr>
              <p:nvPr/>
            </p:nvSpPr>
            <p:spPr bwMode="auto">
              <a:xfrm>
                <a:off x="1462" y="3131"/>
                <a:ext cx="19" cy="23"/>
              </a:xfrm>
              <a:custGeom>
                <a:avLst/>
                <a:gdLst/>
                <a:ahLst/>
                <a:cxnLst>
                  <a:cxn ang="0">
                    <a:pos x="0" y="11"/>
                  </a:cxn>
                  <a:cxn ang="0">
                    <a:pos x="12" y="0"/>
                  </a:cxn>
                  <a:cxn ang="0">
                    <a:pos x="19" y="8"/>
                  </a:cxn>
                  <a:cxn ang="0">
                    <a:pos x="16" y="23"/>
                  </a:cxn>
                  <a:cxn ang="0">
                    <a:pos x="0" y="11"/>
                  </a:cxn>
                </a:cxnLst>
                <a:rect l="0" t="0" r="r" b="b"/>
                <a:pathLst>
                  <a:path w="19" h="23">
                    <a:moveTo>
                      <a:pt x="0" y="11"/>
                    </a:moveTo>
                    <a:lnTo>
                      <a:pt x="12" y="0"/>
                    </a:lnTo>
                    <a:lnTo>
                      <a:pt x="19" y="8"/>
                    </a:lnTo>
                    <a:lnTo>
                      <a:pt x="16" y="23"/>
                    </a:lnTo>
                    <a:lnTo>
                      <a:pt x="0" y="11"/>
                    </a:lnTo>
                    <a:close/>
                  </a:path>
                </a:pathLst>
              </a:custGeom>
              <a:solidFill>
                <a:srgbClr val="606060"/>
              </a:solidFill>
              <a:ln w="9525">
                <a:noFill/>
                <a:round/>
                <a:headEnd/>
                <a:tailEnd/>
              </a:ln>
            </p:spPr>
            <p:txBody>
              <a:bodyPr/>
              <a:lstStyle/>
              <a:p>
                <a:endParaRPr lang="en-US"/>
              </a:p>
            </p:txBody>
          </p:sp>
          <p:sp>
            <p:nvSpPr>
              <p:cNvPr id="388971" name="Freeform 875"/>
              <p:cNvSpPr>
                <a:spLocks noChangeAspect="1"/>
              </p:cNvSpPr>
              <p:nvPr/>
            </p:nvSpPr>
            <p:spPr bwMode="auto">
              <a:xfrm>
                <a:off x="1248" y="3135"/>
                <a:ext cx="230" cy="91"/>
              </a:xfrm>
              <a:custGeom>
                <a:avLst/>
                <a:gdLst/>
                <a:ahLst/>
                <a:cxnLst>
                  <a:cxn ang="0">
                    <a:pos x="0" y="68"/>
                  </a:cxn>
                  <a:cxn ang="0">
                    <a:pos x="7" y="64"/>
                  </a:cxn>
                  <a:cxn ang="0">
                    <a:pos x="214" y="0"/>
                  </a:cxn>
                  <a:cxn ang="0">
                    <a:pos x="226" y="7"/>
                  </a:cxn>
                  <a:cxn ang="0">
                    <a:pos x="230" y="23"/>
                  </a:cxn>
                  <a:cxn ang="0">
                    <a:pos x="11" y="91"/>
                  </a:cxn>
                  <a:cxn ang="0">
                    <a:pos x="7" y="76"/>
                  </a:cxn>
                  <a:cxn ang="0">
                    <a:pos x="0" y="68"/>
                  </a:cxn>
                </a:cxnLst>
                <a:rect l="0" t="0" r="r" b="b"/>
                <a:pathLst>
                  <a:path w="230" h="91">
                    <a:moveTo>
                      <a:pt x="0" y="68"/>
                    </a:moveTo>
                    <a:lnTo>
                      <a:pt x="7" y="64"/>
                    </a:lnTo>
                    <a:lnTo>
                      <a:pt x="214" y="0"/>
                    </a:lnTo>
                    <a:lnTo>
                      <a:pt x="226" y="7"/>
                    </a:lnTo>
                    <a:lnTo>
                      <a:pt x="230" y="23"/>
                    </a:lnTo>
                    <a:lnTo>
                      <a:pt x="11" y="91"/>
                    </a:lnTo>
                    <a:lnTo>
                      <a:pt x="7" y="76"/>
                    </a:lnTo>
                    <a:lnTo>
                      <a:pt x="0" y="68"/>
                    </a:lnTo>
                    <a:close/>
                  </a:path>
                </a:pathLst>
              </a:custGeom>
              <a:solidFill>
                <a:srgbClr val="F4F4D1"/>
              </a:solidFill>
              <a:ln w="9525">
                <a:noFill/>
                <a:round/>
                <a:headEnd/>
                <a:tailEnd/>
              </a:ln>
            </p:spPr>
            <p:txBody>
              <a:bodyPr/>
              <a:lstStyle/>
              <a:p>
                <a:endParaRPr lang="en-US"/>
              </a:p>
            </p:txBody>
          </p:sp>
          <p:sp>
            <p:nvSpPr>
              <p:cNvPr id="388972" name="Freeform 876"/>
              <p:cNvSpPr>
                <a:spLocks noChangeAspect="1"/>
              </p:cNvSpPr>
              <p:nvPr/>
            </p:nvSpPr>
            <p:spPr bwMode="auto">
              <a:xfrm>
                <a:off x="1248" y="3199"/>
                <a:ext cx="7" cy="4"/>
              </a:xfrm>
              <a:custGeom>
                <a:avLst/>
                <a:gdLst/>
                <a:ahLst/>
                <a:cxnLst>
                  <a:cxn ang="0">
                    <a:pos x="7" y="0"/>
                  </a:cxn>
                  <a:cxn ang="0">
                    <a:pos x="7" y="0"/>
                  </a:cxn>
                  <a:cxn ang="0">
                    <a:pos x="0" y="4"/>
                  </a:cxn>
                  <a:cxn ang="0">
                    <a:pos x="0" y="4"/>
                  </a:cxn>
                  <a:cxn ang="0">
                    <a:pos x="7" y="0"/>
                  </a:cxn>
                  <a:cxn ang="0">
                    <a:pos x="7" y="0"/>
                  </a:cxn>
                  <a:cxn ang="0">
                    <a:pos x="7" y="0"/>
                  </a:cxn>
                  <a:cxn ang="0">
                    <a:pos x="7" y="0"/>
                  </a:cxn>
                  <a:cxn ang="0">
                    <a:pos x="7" y="0"/>
                  </a:cxn>
                  <a:cxn ang="0">
                    <a:pos x="7" y="0"/>
                  </a:cxn>
                  <a:cxn ang="0">
                    <a:pos x="7" y="0"/>
                  </a:cxn>
                  <a:cxn ang="0">
                    <a:pos x="7" y="0"/>
                  </a:cxn>
                </a:cxnLst>
                <a:rect l="0" t="0" r="r" b="b"/>
                <a:pathLst>
                  <a:path w="7" h="4">
                    <a:moveTo>
                      <a:pt x="7" y="0"/>
                    </a:moveTo>
                    <a:lnTo>
                      <a:pt x="7" y="0"/>
                    </a:lnTo>
                    <a:lnTo>
                      <a:pt x="0" y="4"/>
                    </a:lnTo>
                    <a:lnTo>
                      <a:pt x="0" y="4"/>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8973" name="Freeform 877"/>
              <p:cNvSpPr>
                <a:spLocks noChangeAspect="1"/>
              </p:cNvSpPr>
              <p:nvPr/>
            </p:nvSpPr>
            <p:spPr bwMode="auto">
              <a:xfrm>
                <a:off x="1252" y="3135"/>
                <a:ext cx="214" cy="64"/>
              </a:xfrm>
              <a:custGeom>
                <a:avLst/>
                <a:gdLst/>
                <a:ahLst/>
                <a:cxnLst>
                  <a:cxn ang="0">
                    <a:pos x="214" y="0"/>
                  </a:cxn>
                  <a:cxn ang="0">
                    <a:pos x="210" y="0"/>
                  </a:cxn>
                  <a:cxn ang="0">
                    <a:pos x="0" y="64"/>
                  </a:cxn>
                  <a:cxn ang="0">
                    <a:pos x="3" y="64"/>
                  </a:cxn>
                  <a:cxn ang="0">
                    <a:pos x="214" y="0"/>
                  </a:cxn>
                  <a:cxn ang="0">
                    <a:pos x="210" y="0"/>
                  </a:cxn>
                  <a:cxn ang="0">
                    <a:pos x="214" y="0"/>
                  </a:cxn>
                  <a:cxn ang="0">
                    <a:pos x="214" y="0"/>
                  </a:cxn>
                  <a:cxn ang="0">
                    <a:pos x="214" y="0"/>
                  </a:cxn>
                  <a:cxn ang="0">
                    <a:pos x="214" y="0"/>
                  </a:cxn>
                  <a:cxn ang="0">
                    <a:pos x="210" y="0"/>
                  </a:cxn>
                  <a:cxn ang="0">
                    <a:pos x="214" y="0"/>
                  </a:cxn>
                </a:cxnLst>
                <a:rect l="0" t="0" r="r" b="b"/>
                <a:pathLst>
                  <a:path w="214" h="64">
                    <a:moveTo>
                      <a:pt x="214" y="0"/>
                    </a:moveTo>
                    <a:lnTo>
                      <a:pt x="210" y="0"/>
                    </a:lnTo>
                    <a:lnTo>
                      <a:pt x="0" y="64"/>
                    </a:lnTo>
                    <a:lnTo>
                      <a:pt x="3" y="64"/>
                    </a:lnTo>
                    <a:lnTo>
                      <a:pt x="214" y="0"/>
                    </a:lnTo>
                    <a:lnTo>
                      <a:pt x="210" y="0"/>
                    </a:lnTo>
                    <a:lnTo>
                      <a:pt x="214" y="0"/>
                    </a:lnTo>
                    <a:lnTo>
                      <a:pt x="214" y="0"/>
                    </a:lnTo>
                    <a:lnTo>
                      <a:pt x="214" y="0"/>
                    </a:lnTo>
                    <a:lnTo>
                      <a:pt x="214" y="0"/>
                    </a:lnTo>
                    <a:lnTo>
                      <a:pt x="210" y="0"/>
                    </a:lnTo>
                    <a:lnTo>
                      <a:pt x="214" y="0"/>
                    </a:lnTo>
                    <a:close/>
                  </a:path>
                </a:pathLst>
              </a:custGeom>
              <a:solidFill>
                <a:srgbClr val="000000"/>
              </a:solidFill>
              <a:ln w="9525">
                <a:noFill/>
                <a:round/>
                <a:headEnd/>
                <a:tailEnd/>
              </a:ln>
            </p:spPr>
            <p:txBody>
              <a:bodyPr/>
              <a:lstStyle/>
              <a:p>
                <a:endParaRPr lang="en-US"/>
              </a:p>
            </p:txBody>
          </p:sp>
          <p:sp>
            <p:nvSpPr>
              <p:cNvPr id="388974" name="Freeform 878"/>
              <p:cNvSpPr>
                <a:spLocks noChangeAspect="1"/>
              </p:cNvSpPr>
              <p:nvPr/>
            </p:nvSpPr>
            <p:spPr bwMode="auto">
              <a:xfrm>
                <a:off x="1462" y="3135"/>
                <a:ext cx="12" cy="7"/>
              </a:xfrm>
              <a:custGeom>
                <a:avLst/>
                <a:gdLst/>
                <a:ahLst/>
                <a:cxnLst>
                  <a:cxn ang="0">
                    <a:pos x="12" y="7"/>
                  </a:cxn>
                  <a:cxn ang="0">
                    <a:pos x="12" y="4"/>
                  </a:cxn>
                  <a:cxn ang="0">
                    <a:pos x="4" y="0"/>
                  </a:cxn>
                  <a:cxn ang="0">
                    <a:pos x="0" y="0"/>
                  </a:cxn>
                  <a:cxn ang="0">
                    <a:pos x="12" y="7"/>
                  </a:cxn>
                  <a:cxn ang="0">
                    <a:pos x="12" y="7"/>
                  </a:cxn>
                  <a:cxn ang="0">
                    <a:pos x="12" y="7"/>
                  </a:cxn>
                  <a:cxn ang="0">
                    <a:pos x="12" y="7"/>
                  </a:cxn>
                  <a:cxn ang="0">
                    <a:pos x="12" y="7"/>
                  </a:cxn>
                  <a:cxn ang="0">
                    <a:pos x="12" y="7"/>
                  </a:cxn>
                  <a:cxn ang="0">
                    <a:pos x="12" y="4"/>
                  </a:cxn>
                  <a:cxn ang="0">
                    <a:pos x="12" y="7"/>
                  </a:cxn>
                </a:cxnLst>
                <a:rect l="0" t="0" r="r" b="b"/>
                <a:pathLst>
                  <a:path w="12" h="7">
                    <a:moveTo>
                      <a:pt x="12" y="7"/>
                    </a:moveTo>
                    <a:lnTo>
                      <a:pt x="12" y="4"/>
                    </a:lnTo>
                    <a:lnTo>
                      <a:pt x="4" y="0"/>
                    </a:lnTo>
                    <a:lnTo>
                      <a:pt x="0" y="0"/>
                    </a:lnTo>
                    <a:lnTo>
                      <a:pt x="12" y="7"/>
                    </a:lnTo>
                    <a:lnTo>
                      <a:pt x="12" y="7"/>
                    </a:lnTo>
                    <a:lnTo>
                      <a:pt x="12" y="7"/>
                    </a:lnTo>
                    <a:lnTo>
                      <a:pt x="12" y="7"/>
                    </a:lnTo>
                    <a:lnTo>
                      <a:pt x="12" y="7"/>
                    </a:lnTo>
                    <a:lnTo>
                      <a:pt x="12" y="7"/>
                    </a:lnTo>
                    <a:lnTo>
                      <a:pt x="12" y="4"/>
                    </a:lnTo>
                    <a:lnTo>
                      <a:pt x="12" y="7"/>
                    </a:lnTo>
                    <a:close/>
                  </a:path>
                </a:pathLst>
              </a:custGeom>
              <a:solidFill>
                <a:srgbClr val="000000"/>
              </a:solidFill>
              <a:ln w="9525">
                <a:noFill/>
                <a:round/>
                <a:headEnd/>
                <a:tailEnd/>
              </a:ln>
            </p:spPr>
            <p:txBody>
              <a:bodyPr/>
              <a:lstStyle/>
              <a:p>
                <a:endParaRPr lang="en-US"/>
              </a:p>
            </p:txBody>
          </p:sp>
          <p:sp>
            <p:nvSpPr>
              <p:cNvPr id="388975" name="Freeform 879"/>
              <p:cNvSpPr>
                <a:spLocks noChangeAspect="1"/>
              </p:cNvSpPr>
              <p:nvPr/>
            </p:nvSpPr>
            <p:spPr bwMode="auto">
              <a:xfrm>
                <a:off x="1474" y="3142"/>
                <a:ext cx="4" cy="16"/>
              </a:xfrm>
              <a:custGeom>
                <a:avLst/>
                <a:gdLst/>
                <a:ahLst/>
                <a:cxnLst>
                  <a:cxn ang="0">
                    <a:pos x="4" y="16"/>
                  </a:cxn>
                  <a:cxn ang="0">
                    <a:pos x="4" y="16"/>
                  </a:cxn>
                  <a:cxn ang="0">
                    <a:pos x="0" y="0"/>
                  </a:cxn>
                  <a:cxn ang="0">
                    <a:pos x="0" y="0"/>
                  </a:cxn>
                  <a:cxn ang="0">
                    <a:pos x="4" y="16"/>
                  </a:cxn>
                  <a:cxn ang="0">
                    <a:pos x="4" y="16"/>
                  </a:cxn>
                  <a:cxn ang="0">
                    <a:pos x="4" y="16"/>
                  </a:cxn>
                  <a:cxn ang="0">
                    <a:pos x="4" y="16"/>
                  </a:cxn>
                  <a:cxn ang="0">
                    <a:pos x="4" y="16"/>
                  </a:cxn>
                  <a:cxn ang="0">
                    <a:pos x="4" y="16"/>
                  </a:cxn>
                  <a:cxn ang="0">
                    <a:pos x="4" y="16"/>
                  </a:cxn>
                  <a:cxn ang="0">
                    <a:pos x="4" y="16"/>
                  </a:cxn>
                </a:cxnLst>
                <a:rect l="0" t="0" r="r" b="b"/>
                <a:pathLst>
                  <a:path w="4" h="16">
                    <a:moveTo>
                      <a:pt x="4" y="16"/>
                    </a:moveTo>
                    <a:lnTo>
                      <a:pt x="4" y="16"/>
                    </a:lnTo>
                    <a:lnTo>
                      <a:pt x="0" y="0"/>
                    </a:lnTo>
                    <a:lnTo>
                      <a:pt x="0" y="0"/>
                    </a:lnTo>
                    <a:lnTo>
                      <a:pt x="4" y="16"/>
                    </a:lnTo>
                    <a:lnTo>
                      <a:pt x="4" y="16"/>
                    </a:lnTo>
                    <a:lnTo>
                      <a:pt x="4" y="16"/>
                    </a:lnTo>
                    <a:lnTo>
                      <a:pt x="4" y="16"/>
                    </a:lnTo>
                    <a:lnTo>
                      <a:pt x="4" y="16"/>
                    </a:lnTo>
                    <a:lnTo>
                      <a:pt x="4" y="16"/>
                    </a:lnTo>
                    <a:lnTo>
                      <a:pt x="4" y="16"/>
                    </a:lnTo>
                    <a:lnTo>
                      <a:pt x="4" y="16"/>
                    </a:lnTo>
                    <a:close/>
                  </a:path>
                </a:pathLst>
              </a:custGeom>
              <a:solidFill>
                <a:srgbClr val="000000"/>
              </a:solidFill>
              <a:ln w="9525">
                <a:noFill/>
                <a:round/>
                <a:headEnd/>
                <a:tailEnd/>
              </a:ln>
            </p:spPr>
            <p:txBody>
              <a:bodyPr/>
              <a:lstStyle/>
              <a:p>
                <a:endParaRPr lang="en-US"/>
              </a:p>
            </p:txBody>
          </p:sp>
          <p:sp>
            <p:nvSpPr>
              <p:cNvPr id="388976" name="Freeform 880"/>
              <p:cNvSpPr>
                <a:spLocks noChangeAspect="1"/>
              </p:cNvSpPr>
              <p:nvPr/>
            </p:nvSpPr>
            <p:spPr bwMode="auto">
              <a:xfrm>
                <a:off x="1259" y="3158"/>
                <a:ext cx="219" cy="68"/>
              </a:xfrm>
              <a:custGeom>
                <a:avLst/>
                <a:gdLst/>
                <a:ahLst/>
                <a:cxnLst>
                  <a:cxn ang="0">
                    <a:pos x="0" y="68"/>
                  </a:cxn>
                  <a:cxn ang="0">
                    <a:pos x="0" y="68"/>
                  </a:cxn>
                  <a:cxn ang="0">
                    <a:pos x="219" y="0"/>
                  </a:cxn>
                  <a:cxn ang="0">
                    <a:pos x="219" y="0"/>
                  </a:cxn>
                  <a:cxn ang="0">
                    <a:pos x="0" y="64"/>
                  </a:cxn>
                  <a:cxn ang="0">
                    <a:pos x="0" y="68"/>
                  </a:cxn>
                  <a:cxn ang="0">
                    <a:pos x="0" y="64"/>
                  </a:cxn>
                  <a:cxn ang="0">
                    <a:pos x="0" y="68"/>
                  </a:cxn>
                  <a:cxn ang="0">
                    <a:pos x="0" y="68"/>
                  </a:cxn>
                  <a:cxn ang="0">
                    <a:pos x="0" y="68"/>
                  </a:cxn>
                  <a:cxn ang="0">
                    <a:pos x="0" y="68"/>
                  </a:cxn>
                  <a:cxn ang="0">
                    <a:pos x="0" y="68"/>
                  </a:cxn>
                </a:cxnLst>
                <a:rect l="0" t="0" r="r" b="b"/>
                <a:pathLst>
                  <a:path w="219" h="68">
                    <a:moveTo>
                      <a:pt x="0" y="68"/>
                    </a:moveTo>
                    <a:lnTo>
                      <a:pt x="0" y="68"/>
                    </a:lnTo>
                    <a:lnTo>
                      <a:pt x="219" y="0"/>
                    </a:lnTo>
                    <a:lnTo>
                      <a:pt x="219" y="0"/>
                    </a:lnTo>
                    <a:lnTo>
                      <a:pt x="0" y="64"/>
                    </a:lnTo>
                    <a:lnTo>
                      <a:pt x="0" y="68"/>
                    </a:lnTo>
                    <a:lnTo>
                      <a:pt x="0" y="64"/>
                    </a:lnTo>
                    <a:lnTo>
                      <a:pt x="0" y="68"/>
                    </a:lnTo>
                    <a:lnTo>
                      <a:pt x="0" y="68"/>
                    </a:lnTo>
                    <a:lnTo>
                      <a:pt x="0" y="68"/>
                    </a:lnTo>
                    <a:lnTo>
                      <a:pt x="0" y="68"/>
                    </a:lnTo>
                    <a:lnTo>
                      <a:pt x="0" y="68"/>
                    </a:lnTo>
                    <a:close/>
                  </a:path>
                </a:pathLst>
              </a:custGeom>
              <a:solidFill>
                <a:srgbClr val="000000"/>
              </a:solidFill>
              <a:ln w="9525">
                <a:noFill/>
                <a:round/>
                <a:headEnd/>
                <a:tailEnd/>
              </a:ln>
            </p:spPr>
            <p:txBody>
              <a:bodyPr/>
              <a:lstStyle/>
              <a:p>
                <a:endParaRPr lang="en-US"/>
              </a:p>
            </p:txBody>
          </p:sp>
          <p:sp>
            <p:nvSpPr>
              <p:cNvPr id="388977" name="Freeform 881"/>
              <p:cNvSpPr>
                <a:spLocks noChangeAspect="1"/>
              </p:cNvSpPr>
              <p:nvPr/>
            </p:nvSpPr>
            <p:spPr bwMode="auto">
              <a:xfrm>
                <a:off x="1255" y="3211"/>
                <a:ext cx="4" cy="15"/>
              </a:xfrm>
              <a:custGeom>
                <a:avLst/>
                <a:gdLst/>
                <a:ahLst/>
                <a:cxnLst>
                  <a:cxn ang="0">
                    <a:pos x="0" y="0"/>
                  </a:cxn>
                  <a:cxn ang="0">
                    <a:pos x="0" y="0"/>
                  </a:cxn>
                  <a:cxn ang="0">
                    <a:pos x="4" y="15"/>
                  </a:cxn>
                  <a:cxn ang="0">
                    <a:pos x="4" y="15"/>
                  </a:cxn>
                  <a:cxn ang="0">
                    <a:pos x="0" y="0"/>
                  </a:cxn>
                  <a:cxn ang="0">
                    <a:pos x="0" y="0"/>
                  </a:cxn>
                  <a:cxn ang="0">
                    <a:pos x="0" y="0"/>
                  </a:cxn>
                  <a:cxn ang="0">
                    <a:pos x="0" y="0"/>
                  </a:cxn>
                  <a:cxn ang="0">
                    <a:pos x="0" y="0"/>
                  </a:cxn>
                  <a:cxn ang="0">
                    <a:pos x="0" y="0"/>
                  </a:cxn>
                  <a:cxn ang="0">
                    <a:pos x="0" y="0"/>
                  </a:cxn>
                  <a:cxn ang="0">
                    <a:pos x="0" y="0"/>
                  </a:cxn>
                </a:cxnLst>
                <a:rect l="0" t="0" r="r" b="b"/>
                <a:pathLst>
                  <a:path w="4" h="15">
                    <a:moveTo>
                      <a:pt x="0" y="0"/>
                    </a:moveTo>
                    <a:lnTo>
                      <a:pt x="0" y="0"/>
                    </a:lnTo>
                    <a:lnTo>
                      <a:pt x="4" y="15"/>
                    </a:lnTo>
                    <a:lnTo>
                      <a:pt x="4"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8978" name="Freeform 882"/>
              <p:cNvSpPr>
                <a:spLocks noChangeAspect="1"/>
              </p:cNvSpPr>
              <p:nvPr/>
            </p:nvSpPr>
            <p:spPr bwMode="auto">
              <a:xfrm>
                <a:off x="1248" y="3203"/>
                <a:ext cx="7" cy="8"/>
              </a:xfrm>
              <a:custGeom>
                <a:avLst/>
                <a:gdLst/>
                <a:ahLst/>
                <a:cxnLst>
                  <a:cxn ang="0">
                    <a:pos x="0" y="0"/>
                  </a:cxn>
                  <a:cxn ang="0">
                    <a:pos x="0" y="4"/>
                  </a:cxn>
                  <a:cxn ang="0">
                    <a:pos x="7" y="8"/>
                  </a:cxn>
                  <a:cxn ang="0">
                    <a:pos x="7" y="8"/>
                  </a:cxn>
                  <a:cxn ang="0">
                    <a:pos x="0" y="0"/>
                  </a:cxn>
                  <a:cxn ang="0">
                    <a:pos x="0" y="4"/>
                  </a:cxn>
                  <a:cxn ang="0">
                    <a:pos x="0" y="0"/>
                  </a:cxn>
                  <a:cxn ang="0">
                    <a:pos x="0" y="0"/>
                  </a:cxn>
                  <a:cxn ang="0">
                    <a:pos x="0" y="0"/>
                  </a:cxn>
                  <a:cxn ang="0">
                    <a:pos x="0" y="0"/>
                  </a:cxn>
                  <a:cxn ang="0">
                    <a:pos x="0" y="4"/>
                  </a:cxn>
                  <a:cxn ang="0">
                    <a:pos x="0" y="0"/>
                  </a:cxn>
                </a:cxnLst>
                <a:rect l="0" t="0" r="r" b="b"/>
                <a:pathLst>
                  <a:path w="7" h="8">
                    <a:moveTo>
                      <a:pt x="0" y="0"/>
                    </a:moveTo>
                    <a:lnTo>
                      <a:pt x="0" y="4"/>
                    </a:lnTo>
                    <a:lnTo>
                      <a:pt x="7" y="8"/>
                    </a:lnTo>
                    <a:lnTo>
                      <a:pt x="7" y="8"/>
                    </a:lnTo>
                    <a:lnTo>
                      <a:pt x="0" y="0"/>
                    </a:lnTo>
                    <a:lnTo>
                      <a:pt x="0" y="4"/>
                    </a:lnTo>
                    <a:lnTo>
                      <a:pt x="0"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8979" name="Freeform 883"/>
              <p:cNvSpPr>
                <a:spLocks noChangeAspect="1"/>
              </p:cNvSpPr>
              <p:nvPr/>
            </p:nvSpPr>
            <p:spPr bwMode="auto">
              <a:xfrm>
                <a:off x="1255" y="3135"/>
                <a:ext cx="219" cy="72"/>
              </a:xfrm>
              <a:custGeom>
                <a:avLst/>
                <a:gdLst/>
                <a:ahLst/>
                <a:cxnLst>
                  <a:cxn ang="0">
                    <a:pos x="0" y="64"/>
                  </a:cxn>
                  <a:cxn ang="0">
                    <a:pos x="211" y="0"/>
                  </a:cxn>
                  <a:cxn ang="0">
                    <a:pos x="219" y="7"/>
                  </a:cxn>
                  <a:cxn ang="0">
                    <a:pos x="8" y="72"/>
                  </a:cxn>
                  <a:cxn ang="0">
                    <a:pos x="0" y="64"/>
                  </a:cxn>
                </a:cxnLst>
                <a:rect l="0" t="0" r="r" b="b"/>
                <a:pathLst>
                  <a:path w="219" h="72">
                    <a:moveTo>
                      <a:pt x="0" y="64"/>
                    </a:moveTo>
                    <a:lnTo>
                      <a:pt x="211" y="0"/>
                    </a:lnTo>
                    <a:lnTo>
                      <a:pt x="219" y="7"/>
                    </a:lnTo>
                    <a:lnTo>
                      <a:pt x="8" y="72"/>
                    </a:lnTo>
                    <a:lnTo>
                      <a:pt x="0" y="64"/>
                    </a:lnTo>
                    <a:close/>
                  </a:path>
                </a:pathLst>
              </a:custGeom>
              <a:solidFill>
                <a:srgbClr val="FCFCD8"/>
              </a:solidFill>
              <a:ln w="9525">
                <a:noFill/>
                <a:round/>
                <a:headEnd/>
                <a:tailEnd/>
              </a:ln>
            </p:spPr>
            <p:txBody>
              <a:bodyPr/>
              <a:lstStyle/>
              <a:p>
                <a:endParaRPr lang="en-US"/>
              </a:p>
            </p:txBody>
          </p:sp>
          <p:sp>
            <p:nvSpPr>
              <p:cNvPr id="388980" name="Freeform 884"/>
              <p:cNvSpPr>
                <a:spLocks noChangeAspect="1"/>
              </p:cNvSpPr>
              <p:nvPr/>
            </p:nvSpPr>
            <p:spPr bwMode="auto">
              <a:xfrm>
                <a:off x="1252" y="3199"/>
                <a:ext cx="11" cy="27"/>
              </a:xfrm>
              <a:custGeom>
                <a:avLst/>
                <a:gdLst/>
                <a:ahLst/>
                <a:cxnLst>
                  <a:cxn ang="0">
                    <a:pos x="0" y="4"/>
                  </a:cxn>
                  <a:cxn ang="0">
                    <a:pos x="3" y="0"/>
                  </a:cxn>
                  <a:cxn ang="0">
                    <a:pos x="11" y="8"/>
                  </a:cxn>
                  <a:cxn ang="0">
                    <a:pos x="7" y="27"/>
                  </a:cxn>
                  <a:cxn ang="0">
                    <a:pos x="3" y="12"/>
                  </a:cxn>
                  <a:cxn ang="0">
                    <a:pos x="0" y="4"/>
                  </a:cxn>
                </a:cxnLst>
                <a:rect l="0" t="0" r="r" b="b"/>
                <a:pathLst>
                  <a:path w="11" h="27">
                    <a:moveTo>
                      <a:pt x="0" y="4"/>
                    </a:moveTo>
                    <a:lnTo>
                      <a:pt x="3" y="0"/>
                    </a:lnTo>
                    <a:lnTo>
                      <a:pt x="11" y="8"/>
                    </a:lnTo>
                    <a:lnTo>
                      <a:pt x="7" y="27"/>
                    </a:lnTo>
                    <a:lnTo>
                      <a:pt x="3" y="12"/>
                    </a:lnTo>
                    <a:lnTo>
                      <a:pt x="0" y="4"/>
                    </a:lnTo>
                    <a:close/>
                  </a:path>
                </a:pathLst>
              </a:custGeom>
              <a:solidFill>
                <a:srgbClr val="E2E2BF"/>
              </a:solidFill>
              <a:ln w="9525">
                <a:noFill/>
                <a:round/>
                <a:headEnd/>
                <a:tailEnd/>
              </a:ln>
            </p:spPr>
            <p:txBody>
              <a:bodyPr/>
              <a:lstStyle/>
              <a:p>
                <a:endParaRPr lang="en-US"/>
              </a:p>
            </p:txBody>
          </p:sp>
        </p:grpSp>
        <p:graphicFrame>
          <p:nvGraphicFramePr>
            <p:cNvPr id="388981" name="Object 885"/>
            <p:cNvGraphicFramePr>
              <a:graphicFrameLocks noChangeAspect="1"/>
            </p:cNvGraphicFramePr>
            <p:nvPr/>
          </p:nvGraphicFramePr>
          <p:xfrm>
            <a:off x="1474" y="1888"/>
            <a:ext cx="522" cy="815"/>
          </p:xfrm>
          <a:graphic>
            <a:graphicData uri="http://schemas.openxmlformats.org/presentationml/2006/ole">
              <p:oleObj spid="_x0000_s388981" name="CorelDRAW" r:id="rId5" imgW="1305720" imgH="1912680" progId="CorelDraw.Graphic.10">
                <p:embed/>
              </p:oleObj>
            </a:graphicData>
          </a:graphic>
        </p:graphicFrame>
      </p:grpSp>
      <p:sp>
        <p:nvSpPr>
          <p:cNvPr id="388982" name="Rectangle 886"/>
          <p:cNvSpPr>
            <a:spLocks noChangeArrowheads="1"/>
          </p:cNvSpPr>
          <p:nvPr/>
        </p:nvSpPr>
        <p:spPr bwMode="auto">
          <a:xfrm>
            <a:off x="1189038" y="5495925"/>
            <a:ext cx="655637" cy="304800"/>
          </a:xfrm>
          <a:prstGeom prst="rect">
            <a:avLst/>
          </a:prstGeom>
          <a:noFill/>
          <a:ln w="9525">
            <a:noFill/>
            <a:miter lim="800000"/>
            <a:headEnd/>
            <a:tailEnd/>
          </a:ln>
          <a:effectLst/>
        </p:spPr>
        <p:txBody>
          <a:bodyPr lIns="92075" tIns="46038" rIns="92075" bIns="46038">
            <a:spAutoFit/>
          </a:bodyPr>
          <a:lstStyle/>
          <a:p>
            <a:pPr>
              <a:spcBef>
                <a:spcPct val="50000"/>
              </a:spcBef>
            </a:pPr>
            <a:r>
              <a:rPr lang="en-US" sz="1400">
                <a:effectLst>
                  <a:outerShdw blurRad="38100" dist="38100" dir="2700000" algn="tl">
                    <a:srgbClr val="000000"/>
                  </a:outerShdw>
                </a:effectLst>
              </a:rPr>
              <a:t>Alice</a:t>
            </a:r>
          </a:p>
        </p:txBody>
      </p:sp>
      <p:sp>
        <p:nvSpPr>
          <p:cNvPr id="388983" name="Rectangle 887"/>
          <p:cNvSpPr>
            <a:spLocks noChangeArrowheads="1"/>
          </p:cNvSpPr>
          <p:nvPr/>
        </p:nvSpPr>
        <p:spPr bwMode="auto">
          <a:xfrm>
            <a:off x="7575550" y="5200650"/>
            <a:ext cx="655638" cy="304800"/>
          </a:xfrm>
          <a:prstGeom prst="rect">
            <a:avLst/>
          </a:prstGeom>
          <a:noFill/>
          <a:ln w="9525">
            <a:noFill/>
            <a:miter lim="800000"/>
            <a:headEnd/>
            <a:tailEnd/>
          </a:ln>
          <a:effectLst/>
        </p:spPr>
        <p:txBody>
          <a:bodyPr lIns="92075" tIns="46038" rIns="92075" bIns="46038">
            <a:spAutoFit/>
          </a:bodyPr>
          <a:lstStyle/>
          <a:p>
            <a:pPr>
              <a:spcBef>
                <a:spcPct val="50000"/>
              </a:spcBef>
            </a:pPr>
            <a:r>
              <a:rPr lang="en-US" sz="1400">
                <a:effectLst>
                  <a:outerShdw blurRad="38100" dist="38100" dir="2700000" algn="tl">
                    <a:srgbClr val="000000"/>
                  </a:outerShdw>
                </a:effectLst>
              </a:rPr>
              <a:t>Bob</a:t>
            </a:r>
          </a:p>
        </p:txBody>
      </p:sp>
      <p:grpSp>
        <p:nvGrpSpPr>
          <p:cNvPr id="388984" name="Group 888"/>
          <p:cNvGrpSpPr>
            <a:grpSpLocks/>
          </p:cNvGrpSpPr>
          <p:nvPr/>
        </p:nvGrpSpPr>
        <p:grpSpPr bwMode="auto">
          <a:xfrm>
            <a:off x="8259763" y="5089525"/>
            <a:ext cx="676275" cy="515938"/>
            <a:chOff x="2061" y="3434"/>
            <a:chExt cx="426" cy="325"/>
          </a:xfrm>
        </p:grpSpPr>
        <p:graphicFrame>
          <p:nvGraphicFramePr>
            <p:cNvPr id="388985" name="Object 889"/>
            <p:cNvGraphicFramePr>
              <a:graphicFrameLocks/>
            </p:cNvGraphicFramePr>
            <p:nvPr/>
          </p:nvGraphicFramePr>
          <p:xfrm>
            <a:off x="2061" y="3434"/>
            <a:ext cx="207" cy="311"/>
          </p:xfrm>
          <a:graphic>
            <a:graphicData uri="http://schemas.openxmlformats.org/presentationml/2006/ole">
              <p:oleObj spid="_x0000_s388985" name="Clip" r:id="rId6" imgW="1393560" imgH="2657160" progId="">
                <p:embed/>
              </p:oleObj>
            </a:graphicData>
          </a:graphic>
        </p:graphicFrame>
        <p:sp>
          <p:nvSpPr>
            <p:cNvPr id="388986" name="Rectangle 890"/>
            <p:cNvSpPr>
              <a:spLocks noChangeArrowheads="1"/>
            </p:cNvSpPr>
            <p:nvPr/>
          </p:nvSpPr>
          <p:spPr bwMode="auto">
            <a:xfrm>
              <a:off x="2176" y="3547"/>
              <a:ext cx="311" cy="212"/>
            </a:xfrm>
            <a:prstGeom prst="rect">
              <a:avLst/>
            </a:prstGeom>
            <a:noFill/>
            <a:ln w="9525" algn="ctr">
              <a:noFill/>
              <a:miter lim="800000"/>
              <a:headEnd/>
              <a:tailEnd/>
            </a:ln>
            <a:effectLst/>
          </p:spPr>
          <p:txBody>
            <a:bodyPr wrap="none" lIns="92075" tIns="46038" rIns="92075" bIns="46038">
              <a:spAutoFit/>
            </a:bodyPr>
            <a:lstStyle/>
            <a:p>
              <a:r>
                <a:rPr lang="en-US" sz="1600">
                  <a:effectLst/>
                </a:rPr>
                <a:t>K</a:t>
              </a:r>
              <a:r>
                <a:rPr lang="en-US" sz="1600" baseline="-25000">
                  <a:effectLst/>
                </a:rPr>
                <a:t>ab</a:t>
              </a:r>
            </a:p>
          </p:txBody>
        </p:sp>
      </p:grpSp>
      <p:sp>
        <p:nvSpPr>
          <p:cNvPr id="388992" name="Rectangle 896"/>
          <p:cNvSpPr>
            <a:spLocks noChangeArrowheads="1"/>
          </p:cNvSpPr>
          <p:nvPr/>
        </p:nvSpPr>
        <p:spPr bwMode="auto">
          <a:xfrm>
            <a:off x="3636963" y="5754688"/>
            <a:ext cx="695325" cy="411162"/>
          </a:xfrm>
          <a:prstGeom prst="rect">
            <a:avLst/>
          </a:prstGeom>
          <a:noFill/>
          <a:ln w="9525" algn="ctr">
            <a:solidFill>
              <a:srgbClr val="FF3300"/>
            </a:solidFill>
            <a:miter lim="800000"/>
            <a:headEnd/>
            <a:tailEnd/>
          </a:ln>
          <a:effectLst/>
        </p:spPr>
        <p:txBody>
          <a:bodyPr lIns="92075" tIns="46038" rIns="92075" bIns="46038" anchor="ctr">
            <a:spAutoFit/>
          </a:bodyPr>
          <a:lstStyle/>
          <a:p>
            <a:endParaRPr lang="en-US"/>
          </a:p>
        </p:txBody>
      </p:sp>
      <p:sp>
        <p:nvSpPr>
          <p:cNvPr id="388993" name="Rectangle 897"/>
          <p:cNvSpPr>
            <a:spLocks noChangeArrowheads="1"/>
          </p:cNvSpPr>
          <p:nvPr/>
        </p:nvSpPr>
        <p:spPr bwMode="auto">
          <a:xfrm>
            <a:off x="4411663" y="5849938"/>
            <a:ext cx="2276475" cy="244475"/>
          </a:xfrm>
          <a:prstGeom prst="rect">
            <a:avLst/>
          </a:prstGeom>
          <a:noFill/>
          <a:ln w="9525">
            <a:no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Encrypted using</a:t>
            </a:r>
          </a:p>
        </p:txBody>
      </p:sp>
      <p:sp>
        <p:nvSpPr>
          <p:cNvPr id="388995" name="Freeform 899"/>
          <p:cNvSpPr>
            <a:spLocks/>
          </p:cNvSpPr>
          <p:nvPr/>
        </p:nvSpPr>
        <p:spPr bwMode="auto">
          <a:xfrm>
            <a:off x="2095500" y="5035550"/>
            <a:ext cx="4884738" cy="809625"/>
          </a:xfrm>
          <a:custGeom>
            <a:avLst/>
            <a:gdLst/>
            <a:ahLst/>
            <a:cxnLst>
              <a:cxn ang="0">
                <a:pos x="0" y="510"/>
              </a:cxn>
              <a:cxn ang="0">
                <a:pos x="1188" y="29"/>
              </a:cxn>
              <a:cxn ang="0">
                <a:pos x="3077" y="335"/>
              </a:cxn>
            </a:cxnLst>
            <a:rect l="0" t="0" r="r" b="b"/>
            <a:pathLst>
              <a:path w="3077" h="510">
                <a:moveTo>
                  <a:pt x="0" y="510"/>
                </a:moveTo>
                <a:cubicBezTo>
                  <a:pt x="337" y="284"/>
                  <a:pt x="675" y="58"/>
                  <a:pt x="1188" y="29"/>
                </a:cubicBezTo>
                <a:cubicBezTo>
                  <a:pt x="1701" y="0"/>
                  <a:pt x="2389" y="167"/>
                  <a:pt x="3077" y="335"/>
                </a:cubicBezTo>
              </a:path>
            </a:pathLst>
          </a:custGeom>
          <a:noFill/>
          <a:ln w="38100" cap="flat" cmpd="sng">
            <a:solidFill>
              <a:srgbClr val="FF3300"/>
            </a:solidFill>
            <a:prstDash val="solid"/>
            <a:round/>
            <a:headEnd type="triangle" w="med" len="med"/>
            <a:tailEnd type="none" w="med" len="med"/>
          </a:ln>
          <a:effectLst/>
        </p:spPr>
        <p:txBody>
          <a:bodyPr lIns="92075" tIns="46038" rIns="92075" bIns="46038">
            <a:spAutoFit/>
          </a:bodyPr>
          <a:lstStyle/>
          <a:p>
            <a:endParaRPr lang="en-US"/>
          </a:p>
        </p:txBody>
      </p:sp>
      <p:sp>
        <p:nvSpPr>
          <p:cNvPr id="388996" name="Rectangle 900"/>
          <p:cNvSpPr>
            <a:spLocks noChangeArrowheads="1"/>
          </p:cNvSpPr>
          <p:nvPr/>
        </p:nvSpPr>
        <p:spPr bwMode="auto">
          <a:xfrm>
            <a:off x="3792538" y="5854700"/>
            <a:ext cx="1003300" cy="244475"/>
          </a:xfrm>
          <a:prstGeom prst="rect">
            <a:avLst/>
          </a:prstGeom>
          <a:noFill/>
          <a:ln w="9525">
            <a:no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22:34</a:t>
            </a:r>
          </a:p>
        </p:txBody>
      </p:sp>
      <p:grpSp>
        <p:nvGrpSpPr>
          <p:cNvPr id="388999" name="Group 903"/>
          <p:cNvGrpSpPr>
            <a:grpSpLocks/>
          </p:cNvGrpSpPr>
          <p:nvPr/>
        </p:nvGrpSpPr>
        <p:grpSpPr bwMode="auto">
          <a:xfrm>
            <a:off x="5594350" y="5746750"/>
            <a:ext cx="676275" cy="515938"/>
            <a:chOff x="2061" y="3434"/>
            <a:chExt cx="426" cy="325"/>
          </a:xfrm>
        </p:grpSpPr>
        <p:graphicFrame>
          <p:nvGraphicFramePr>
            <p:cNvPr id="389000" name="Object 904"/>
            <p:cNvGraphicFramePr>
              <a:graphicFrameLocks/>
            </p:cNvGraphicFramePr>
            <p:nvPr/>
          </p:nvGraphicFramePr>
          <p:xfrm>
            <a:off x="2061" y="3434"/>
            <a:ext cx="207" cy="311"/>
          </p:xfrm>
          <a:graphic>
            <a:graphicData uri="http://schemas.openxmlformats.org/presentationml/2006/ole">
              <p:oleObj spid="_x0000_s389000" name="Clip" r:id="rId7" imgW="1393560" imgH="2657160" progId="">
                <p:embed/>
              </p:oleObj>
            </a:graphicData>
          </a:graphic>
        </p:graphicFrame>
        <p:sp>
          <p:nvSpPr>
            <p:cNvPr id="389001" name="Rectangle 905"/>
            <p:cNvSpPr>
              <a:spLocks noChangeArrowheads="1"/>
            </p:cNvSpPr>
            <p:nvPr/>
          </p:nvSpPr>
          <p:spPr bwMode="auto">
            <a:xfrm>
              <a:off x="2176" y="3547"/>
              <a:ext cx="311" cy="212"/>
            </a:xfrm>
            <a:prstGeom prst="rect">
              <a:avLst/>
            </a:prstGeom>
            <a:noFill/>
            <a:ln w="9525" algn="ctr">
              <a:noFill/>
              <a:miter lim="800000"/>
              <a:headEnd/>
              <a:tailEnd/>
            </a:ln>
            <a:effectLst/>
          </p:spPr>
          <p:txBody>
            <a:bodyPr wrap="none" lIns="92075" tIns="46038" rIns="92075" bIns="46038">
              <a:spAutoFit/>
            </a:bodyPr>
            <a:lstStyle/>
            <a:p>
              <a:r>
                <a:rPr lang="en-US" sz="1600">
                  <a:effectLst/>
                </a:rPr>
                <a:t>K</a:t>
              </a:r>
              <a:r>
                <a:rPr lang="en-US" sz="1600" baseline="-25000">
                  <a:effectLst/>
                </a:rPr>
                <a:t>ab</a:t>
              </a:r>
            </a:p>
          </p:txBody>
        </p:sp>
      </p:grpSp>
      <p:grpSp>
        <p:nvGrpSpPr>
          <p:cNvPr id="389002" name="Group 906"/>
          <p:cNvGrpSpPr>
            <a:grpSpLocks/>
          </p:cNvGrpSpPr>
          <p:nvPr/>
        </p:nvGrpSpPr>
        <p:grpSpPr bwMode="auto">
          <a:xfrm>
            <a:off x="361950" y="5281613"/>
            <a:ext cx="676275" cy="515937"/>
            <a:chOff x="2061" y="3434"/>
            <a:chExt cx="426" cy="325"/>
          </a:xfrm>
        </p:grpSpPr>
        <p:graphicFrame>
          <p:nvGraphicFramePr>
            <p:cNvPr id="389003" name="Object 907"/>
            <p:cNvGraphicFramePr>
              <a:graphicFrameLocks/>
            </p:cNvGraphicFramePr>
            <p:nvPr/>
          </p:nvGraphicFramePr>
          <p:xfrm>
            <a:off x="2061" y="3434"/>
            <a:ext cx="207" cy="311"/>
          </p:xfrm>
          <a:graphic>
            <a:graphicData uri="http://schemas.openxmlformats.org/presentationml/2006/ole">
              <p:oleObj spid="_x0000_s389003" name="Clip" r:id="rId8" imgW="1393560" imgH="2657160" progId="">
                <p:embed/>
              </p:oleObj>
            </a:graphicData>
          </a:graphic>
        </p:graphicFrame>
        <p:sp>
          <p:nvSpPr>
            <p:cNvPr id="389004" name="Rectangle 908"/>
            <p:cNvSpPr>
              <a:spLocks noChangeArrowheads="1"/>
            </p:cNvSpPr>
            <p:nvPr/>
          </p:nvSpPr>
          <p:spPr bwMode="auto">
            <a:xfrm>
              <a:off x="2176" y="3547"/>
              <a:ext cx="311" cy="212"/>
            </a:xfrm>
            <a:prstGeom prst="rect">
              <a:avLst/>
            </a:prstGeom>
            <a:noFill/>
            <a:ln w="9525" algn="ctr">
              <a:noFill/>
              <a:miter lim="800000"/>
              <a:headEnd/>
              <a:tailEnd/>
            </a:ln>
            <a:effectLst/>
          </p:spPr>
          <p:txBody>
            <a:bodyPr wrap="none" lIns="92075" tIns="46038" rIns="92075" bIns="46038">
              <a:spAutoFit/>
            </a:bodyPr>
            <a:lstStyle/>
            <a:p>
              <a:r>
                <a:rPr lang="en-US" sz="1600">
                  <a:effectLst/>
                </a:rPr>
                <a:t>K</a:t>
              </a:r>
              <a:r>
                <a:rPr lang="en-US" sz="1600" baseline="-25000">
                  <a:effectLst/>
                </a:rPr>
                <a:t>ab</a:t>
              </a:r>
            </a:p>
          </p:txBody>
        </p:sp>
      </p:grpSp>
      <p:grpSp>
        <p:nvGrpSpPr>
          <p:cNvPr id="389005" name="Group 909"/>
          <p:cNvGrpSpPr>
            <a:grpSpLocks/>
          </p:cNvGrpSpPr>
          <p:nvPr/>
        </p:nvGrpSpPr>
        <p:grpSpPr bwMode="auto">
          <a:xfrm>
            <a:off x="355600" y="6127750"/>
            <a:ext cx="596900" cy="469900"/>
            <a:chOff x="4185" y="3330"/>
            <a:chExt cx="376" cy="296"/>
          </a:xfrm>
        </p:grpSpPr>
        <p:sp>
          <p:nvSpPr>
            <p:cNvPr id="389006" name="Rectangle 910"/>
            <p:cNvSpPr>
              <a:spLocks noChangeArrowheads="1"/>
            </p:cNvSpPr>
            <p:nvPr/>
          </p:nvSpPr>
          <p:spPr bwMode="auto">
            <a:xfrm>
              <a:off x="4289" y="3414"/>
              <a:ext cx="272" cy="212"/>
            </a:xfrm>
            <a:prstGeom prst="rect">
              <a:avLst/>
            </a:prstGeom>
            <a:noFill/>
            <a:ln w="9525" algn="ctr">
              <a:noFill/>
              <a:miter lim="800000"/>
              <a:headEnd/>
              <a:tailEnd/>
            </a:ln>
            <a:effectLst/>
          </p:spPr>
          <p:txBody>
            <a:bodyPr wrap="none" lIns="92075" tIns="46038" rIns="92075" bIns="46038">
              <a:spAutoFit/>
            </a:bodyPr>
            <a:lstStyle/>
            <a:p>
              <a:r>
                <a:rPr lang="en-US" sz="1600">
                  <a:effectLst/>
                </a:rPr>
                <a:t>M</a:t>
              </a:r>
              <a:r>
                <a:rPr lang="en-US" sz="1600" baseline="-25000">
                  <a:effectLst/>
                </a:rPr>
                <a:t>a</a:t>
              </a:r>
            </a:p>
          </p:txBody>
        </p:sp>
        <p:grpSp>
          <p:nvGrpSpPr>
            <p:cNvPr id="389007" name="Group 911"/>
            <p:cNvGrpSpPr>
              <a:grpSpLocks noChangeAspect="1"/>
            </p:cNvGrpSpPr>
            <p:nvPr/>
          </p:nvGrpSpPr>
          <p:grpSpPr bwMode="auto">
            <a:xfrm>
              <a:off x="4185" y="3330"/>
              <a:ext cx="178" cy="239"/>
              <a:chOff x="2569" y="1129"/>
              <a:chExt cx="1841" cy="2476"/>
            </a:xfrm>
          </p:grpSpPr>
          <p:sp>
            <p:nvSpPr>
              <p:cNvPr id="389008" name="AutoShape 912"/>
              <p:cNvSpPr>
                <a:spLocks noChangeAspect="1" noChangeArrowheads="1" noTextEdit="1"/>
              </p:cNvSpPr>
              <p:nvPr/>
            </p:nvSpPr>
            <p:spPr bwMode="auto">
              <a:xfrm>
                <a:off x="2569" y="1129"/>
                <a:ext cx="1841" cy="2476"/>
              </a:xfrm>
              <a:prstGeom prst="rect">
                <a:avLst/>
              </a:prstGeom>
              <a:noFill/>
              <a:ln w="9525">
                <a:noFill/>
                <a:miter lim="800000"/>
                <a:headEnd/>
                <a:tailEnd/>
              </a:ln>
            </p:spPr>
            <p:txBody>
              <a:bodyPr/>
              <a:lstStyle/>
              <a:p>
                <a:endParaRPr lang="en-US"/>
              </a:p>
            </p:txBody>
          </p:sp>
          <p:sp>
            <p:nvSpPr>
              <p:cNvPr id="389009" name="Freeform 913"/>
              <p:cNvSpPr>
                <a:spLocks/>
              </p:cNvSpPr>
              <p:nvPr/>
            </p:nvSpPr>
            <p:spPr bwMode="auto">
              <a:xfrm>
                <a:off x="2563" y="1125"/>
                <a:ext cx="1797" cy="2464"/>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78" y="235"/>
                  </a:cxn>
                  <a:cxn ang="0">
                    <a:pos x="1480" y="236"/>
                  </a:cxn>
                  <a:cxn ang="0">
                    <a:pos x="1516" y="316"/>
                  </a:cxn>
                  <a:cxn ang="0">
                    <a:pos x="1677" y="316"/>
                  </a:cxn>
                  <a:cxn ang="0">
                    <a:pos x="1679" y="372"/>
                  </a:cxn>
                  <a:cxn ang="0">
                    <a:pos x="1740" y="374"/>
                  </a:cxn>
                  <a:cxn ang="0">
                    <a:pos x="1797" y="374"/>
                  </a:cxn>
                  <a:cxn ang="0">
                    <a:pos x="1797" y="718"/>
                  </a:cxn>
                  <a:cxn ang="0">
                    <a:pos x="1677" y="719"/>
                  </a:cxn>
                  <a:cxn ang="0">
                    <a:pos x="1675" y="792"/>
                  </a:cxn>
                  <a:cxn ang="0">
                    <a:pos x="1522" y="792"/>
                  </a:cxn>
                  <a:cxn ang="0">
                    <a:pos x="1478" y="878"/>
                  </a:cxn>
                  <a:cxn ang="0">
                    <a:pos x="1395" y="879"/>
                  </a:cxn>
                  <a:cxn ang="0">
                    <a:pos x="1388" y="1054"/>
                  </a:cxn>
                  <a:cxn ang="0">
                    <a:pos x="1332" y="1054"/>
                  </a:cxn>
                  <a:cxn ang="0">
                    <a:pos x="1313" y="1080"/>
                  </a:cxn>
                  <a:cxn ang="0">
                    <a:pos x="1313" y="1255"/>
                  </a:cxn>
                  <a:cxn ang="0">
                    <a:pos x="1212" y="1256"/>
                  </a:cxn>
                  <a:cxn ang="0">
                    <a:pos x="1219" y="2306"/>
                  </a:cxn>
                  <a:cxn ang="0">
                    <a:pos x="980" y="2464"/>
                  </a:cxn>
                  <a:cxn ang="0">
                    <a:pos x="674" y="2282"/>
                  </a:cxn>
                  <a:cxn ang="0">
                    <a:pos x="783" y="2230"/>
                  </a:cxn>
                  <a:cxn ang="0">
                    <a:pos x="783" y="2170"/>
                  </a:cxn>
                  <a:cxn ang="0">
                    <a:pos x="674" y="2115"/>
                  </a:cxn>
                  <a:cxn ang="0">
                    <a:pos x="783" y="2068"/>
                  </a:cxn>
                  <a:cxn ang="0">
                    <a:pos x="766" y="2048"/>
                  </a:cxn>
                  <a:cxn ang="0">
                    <a:pos x="672" y="2005"/>
                  </a:cxn>
                  <a:cxn ang="0">
                    <a:pos x="655" y="1869"/>
                  </a:cxn>
                  <a:cxn ang="0">
                    <a:pos x="643" y="1856"/>
                  </a:cxn>
                  <a:cxn ang="0">
                    <a:pos x="785" y="1778"/>
                  </a:cxn>
                  <a:cxn ang="0">
                    <a:pos x="785" y="1710"/>
                  </a:cxn>
                  <a:cxn ang="0">
                    <a:pos x="672" y="1630"/>
                  </a:cxn>
                  <a:cxn ang="0">
                    <a:pos x="783" y="1559"/>
                  </a:cxn>
                  <a:cxn ang="0">
                    <a:pos x="783" y="1488"/>
                  </a:cxn>
                  <a:cxn ang="0">
                    <a:pos x="674" y="1396"/>
                  </a:cxn>
                  <a:cxn ang="0">
                    <a:pos x="653" y="1247"/>
                  </a:cxn>
                  <a:cxn ang="0">
                    <a:pos x="521" y="1247"/>
                  </a:cxn>
                  <a:cxn ang="0">
                    <a:pos x="521" y="1046"/>
                  </a:cxn>
                  <a:cxn ang="0">
                    <a:pos x="442" y="1046"/>
                  </a:cxn>
                  <a:cxn ang="0">
                    <a:pos x="442" y="870"/>
                  </a:cxn>
                  <a:cxn ang="0">
                    <a:pos x="354" y="870"/>
                  </a:cxn>
                  <a:cxn ang="0">
                    <a:pos x="314" y="786"/>
                  </a:cxn>
                  <a:cxn ang="0">
                    <a:pos x="136" y="786"/>
                  </a:cxn>
                  <a:cxn ang="0">
                    <a:pos x="136" y="712"/>
                  </a:cxn>
                  <a:cxn ang="0">
                    <a:pos x="0" y="712"/>
                  </a:cxn>
                  <a:cxn ang="0">
                    <a:pos x="0" y="365"/>
                  </a:cxn>
                  <a:cxn ang="0">
                    <a:pos x="134" y="365"/>
                  </a:cxn>
                  <a:cxn ang="0">
                    <a:pos x="134" y="314"/>
                  </a:cxn>
                  <a:cxn ang="0">
                    <a:pos x="285" y="314"/>
                  </a:cxn>
                  <a:cxn ang="0">
                    <a:pos x="320" y="292"/>
                  </a:cxn>
                  <a:cxn ang="0">
                    <a:pos x="356" y="236"/>
                  </a:cxn>
                  <a:cxn ang="0">
                    <a:pos x="442" y="236"/>
                  </a:cxn>
                  <a:cxn ang="0">
                    <a:pos x="645" y="0"/>
                  </a:cxn>
                </a:cxnLst>
                <a:rect l="0" t="0" r="r" b="b"/>
                <a:pathLst>
                  <a:path w="1797" h="2464">
                    <a:moveTo>
                      <a:pt x="645" y="0"/>
                    </a:moveTo>
                    <a:lnTo>
                      <a:pt x="1187" y="0"/>
                    </a:lnTo>
                    <a:lnTo>
                      <a:pt x="1085" y="94"/>
                    </a:lnTo>
                    <a:lnTo>
                      <a:pt x="768" y="94"/>
                    </a:lnTo>
                    <a:lnTo>
                      <a:pt x="649" y="245"/>
                    </a:lnTo>
                    <a:lnTo>
                      <a:pt x="1194" y="245"/>
                    </a:lnTo>
                    <a:lnTo>
                      <a:pt x="1083" y="96"/>
                    </a:lnTo>
                    <a:lnTo>
                      <a:pt x="1187" y="1"/>
                    </a:lnTo>
                    <a:lnTo>
                      <a:pt x="1378" y="235"/>
                    </a:lnTo>
                    <a:lnTo>
                      <a:pt x="1480" y="236"/>
                    </a:lnTo>
                    <a:lnTo>
                      <a:pt x="1516" y="316"/>
                    </a:lnTo>
                    <a:lnTo>
                      <a:pt x="1677" y="316"/>
                    </a:lnTo>
                    <a:lnTo>
                      <a:pt x="1679" y="372"/>
                    </a:lnTo>
                    <a:lnTo>
                      <a:pt x="1740" y="374"/>
                    </a:lnTo>
                    <a:lnTo>
                      <a:pt x="1797" y="374"/>
                    </a:lnTo>
                    <a:lnTo>
                      <a:pt x="1797" y="718"/>
                    </a:lnTo>
                    <a:lnTo>
                      <a:pt x="1677" y="719"/>
                    </a:lnTo>
                    <a:lnTo>
                      <a:pt x="1675" y="792"/>
                    </a:lnTo>
                    <a:lnTo>
                      <a:pt x="1522" y="792"/>
                    </a:lnTo>
                    <a:lnTo>
                      <a:pt x="1478" y="878"/>
                    </a:lnTo>
                    <a:lnTo>
                      <a:pt x="1395" y="879"/>
                    </a:lnTo>
                    <a:lnTo>
                      <a:pt x="1388" y="1054"/>
                    </a:lnTo>
                    <a:lnTo>
                      <a:pt x="1332" y="1054"/>
                    </a:lnTo>
                    <a:lnTo>
                      <a:pt x="1313" y="1080"/>
                    </a:lnTo>
                    <a:lnTo>
                      <a:pt x="1313" y="1255"/>
                    </a:lnTo>
                    <a:lnTo>
                      <a:pt x="1212" y="1256"/>
                    </a:lnTo>
                    <a:lnTo>
                      <a:pt x="1219" y="2306"/>
                    </a:lnTo>
                    <a:lnTo>
                      <a:pt x="980" y="2464"/>
                    </a:lnTo>
                    <a:lnTo>
                      <a:pt x="674" y="2282"/>
                    </a:lnTo>
                    <a:lnTo>
                      <a:pt x="783" y="2230"/>
                    </a:lnTo>
                    <a:lnTo>
                      <a:pt x="783" y="2170"/>
                    </a:lnTo>
                    <a:lnTo>
                      <a:pt x="674" y="2115"/>
                    </a:lnTo>
                    <a:lnTo>
                      <a:pt x="783" y="2068"/>
                    </a:lnTo>
                    <a:lnTo>
                      <a:pt x="766" y="2048"/>
                    </a:lnTo>
                    <a:lnTo>
                      <a:pt x="672" y="2005"/>
                    </a:lnTo>
                    <a:lnTo>
                      <a:pt x="655" y="1869"/>
                    </a:lnTo>
                    <a:lnTo>
                      <a:pt x="643" y="1856"/>
                    </a:lnTo>
                    <a:lnTo>
                      <a:pt x="785" y="1778"/>
                    </a:lnTo>
                    <a:lnTo>
                      <a:pt x="785" y="1710"/>
                    </a:lnTo>
                    <a:lnTo>
                      <a:pt x="672" y="1630"/>
                    </a:lnTo>
                    <a:lnTo>
                      <a:pt x="783" y="1559"/>
                    </a:lnTo>
                    <a:lnTo>
                      <a:pt x="783" y="1488"/>
                    </a:lnTo>
                    <a:lnTo>
                      <a:pt x="674" y="1396"/>
                    </a:lnTo>
                    <a:lnTo>
                      <a:pt x="653" y="1247"/>
                    </a:lnTo>
                    <a:lnTo>
                      <a:pt x="521" y="1247"/>
                    </a:lnTo>
                    <a:lnTo>
                      <a:pt x="521" y="1046"/>
                    </a:lnTo>
                    <a:lnTo>
                      <a:pt x="442" y="1046"/>
                    </a:lnTo>
                    <a:lnTo>
                      <a:pt x="442" y="870"/>
                    </a:lnTo>
                    <a:lnTo>
                      <a:pt x="354" y="870"/>
                    </a:lnTo>
                    <a:lnTo>
                      <a:pt x="314" y="786"/>
                    </a:lnTo>
                    <a:lnTo>
                      <a:pt x="136" y="786"/>
                    </a:lnTo>
                    <a:lnTo>
                      <a:pt x="136" y="712"/>
                    </a:lnTo>
                    <a:lnTo>
                      <a:pt x="0" y="712"/>
                    </a:lnTo>
                    <a:lnTo>
                      <a:pt x="0" y="365"/>
                    </a:lnTo>
                    <a:lnTo>
                      <a:pt x="134" y="365"/>
                    </a:lnTo>
                    <a:lnTo>
                      <a:pt x="134" y="314"/>
                    </a:lnTo>
                    <a:lnTo>
                      <a:pt x="285" y="314"/>
                    </a:lnTo>
                    <a:lnTo>
                      <a:pt x="320" y="292"/>
                    </a:lnTo>
                    <a:lnTo>
                      <a:pt x="356" y="236"/>
                    </a:lnTo>
                    <a:lnTo>
                      <a:pt x="442" y="236"/>
                    </a:lnTo>
                    <a:lnTo>
                      <a:pt x="645" y="0"/>
                    </a:lnTo>
                    <a:close/>
                  </a:path>
                </a:pathLst>
              </a:custGeom>
              <a:solidFill>
                <a:srgbClr val="FF9F00"/>
              </a:solidFill>
              <a:ln w="9525">
                <a:noFill/>
                <a:round/>
                <a:headEnd/>
                <a:tailEnd/>
              </a:ln>
            </p:spPr>
            <p:txBody>
              <a:bodyPr/>
              <a:lstStyle/>
              <a:p>
                <a:endParaRPr lang="en-US"/>
              </a:p>
            </p:txBody>
          </p:sp>
          <p:sp>
            <p:nvSpPr>
              <p:cNvPr id="389010" name="Freeform 914"/>
              <p:cNvSpPr>
                <a:spLocks/>
              </p:cNvSpPr>
              <p:nvPr/>
            </p:nvSpPr>
            <p:spPr bwMode="auto">
              <a:xfrm>
                <a:off x="2607" y="1138"/>
                <a:ext cx="1799" cy="2466"/>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80" y="235"/>
                  </a:cxn>
                  <a:cxn ang="0">
                    <a:pos x="1480" y="236"/>
                  </a:cxn>
                  <a:cxn ang="0">
                    <a:pos x="1516" y="316"/>
                  </a:cxn>
                  <a:cxn ang="0">
                    <a:pos x="1677" y="316"/>
                  </a:cxn>
                  <a:cxn ang="0">
                    <a:pos x="1679" y="372"/>
                  </a:cxn>
                  <a:cxn ang="0">
                    <a:pos x="1740" y="374"/>
                  </a:cxn>
                  <a:cxn ang="0">
                    <a:pos x="1799" y="374"/>
                  </a:cxn>
                  <a:cxn ang="0">
                    <a:pos x="1799" y="718"/>
                  </a:cxn>
                  <a:cxn ang="0">
                    <a:pos x="1677" y="720"/>
                  </a:cxn>
                  <a:cxn ang="0">
                    <a:pos x="1675" y="792"/>
                  </a:cxn>
                  <a:cxn ang="0">
                    <a:pos x="1522" y="792"/>
                  </a:cxn>
                  <a:cxn ang="0">
                    <a:pos x="1478" y="878"/>
                  </a:cxn>
                  <a:cxn ang="0">
                    <a:pos x="1395" y="879"/>
                  </a:cxn>
                  <a:cxn ang="0">
                    <a:pos x="1388" y="1054"/>
                  </a:cxn>
                  <a:cxn ang="0">
                    <a:pos x="1332" y="1054"/>
                  </a:cxn>
                  <a:cxn ang="0">
                    <a:pos x="1317" y="1069"/>
                  </a:cxn>
                  <a:cxn ang="0">
                    <a:pos x="1317" y="1256"/>
                  </a:cxn>
                  <a:cxn ang="0">
                    <a:pos x="1212" y="1256"/>
                  </a:cxn>
                  <a:cxn ang="0">
                    <a:pos x="1219" y="2306"/>
                  </a:cxn>
                  <a:cxn ang="0">
                    <a:pos x="980" y="2466"/>
                  </a:cxn>
                  <a:cxn ang="0">
                    <a:pos x="674" y="2282"/>
                  </a:cxn>
                  <a:cxn ang="0">
                    <a:pos x="783" y="2230"/>
                  </a:cxn>
                  <a:cxn ang="0">
                    <a:pos x="783" y="2170"/>
                  </a:cxn>
                  <a:cxn ang="0">
                    <a:pos x="674" y="2115"/>
                  </a:cxn>
                  <a:cxn ang="0">
                    <a:pos x="783" y="2068"/>
                  </a:cxn>
                  <a:cxn ang="0">
                    <a:pos x="766" y="2049"/>
                  </a:cxn>
                  <a:cxn ang="0">
                    <a:pos x="672" y="2006"/>
                  </a:cxn>
                  <a:cxn ang="0">
                    <a:pos x="655" y="1870"/>
                  </a:cxn>
                  <a:cxn ang="0">
                    <a:pos x="643" y="1858"/>
                  </a:cxn>
                  <a:cxn ang="0">
                    <a:pos x="785" y="1778"/>
                  </a:cxn>
                  <a:cxn ang="0">
                    <a:pos x="785" y="1710"/>
                  </a:cxn>
                  <a:cxn ang="0">
                    <a:pos x="672" y="1630"/>
                  </a:cxn>
                  <a:cxn ang="0">
                    <a:pos x="783" y="1559"/>
                  </a:cxn>
                  <a:cxn ang="0">
                    <a:pos x="783" y="1488"/>
                  </a:cxn>
                  <a:cxn ang="0">
                    <a:pos x="674" y="1397"/>
                  </a:cxn>
                  <a:cxn ang="0">
                    <a:pos x="653" y="1247"/>
                  </a:cxn>
                  <a:cxn ang="0">
                    <a:pos x="521" y="1247"/>
                  </a:cxn>
                  <a:cxn ang="0">
                    <a:pos x="521" y="1046"/>
                  </a:cxn>
                  <a:cxn ang="0">
                    <a:pos x="444" y="1046"/>
                  </a:cxn>
                  <a:cxn ang="0">
                    <a:pos x="444" y="871"/>
                  </a:cxn>
                  <a:cxn ang="0">
                    <a:pos x="354" y="871"/>
                  </a:cxn>
                  <a:cxn ang="0">
                    <a:pos x="314" y="786"/>
                  </a:cxn>
                  <a:cxn ang="0">
                    <a:pos x="136" y="786"/>
                  </a:cxn>
                  <a:cxn ang="0">
                    <a:pos x="136" y="712"/>
                  </a:cxn>
                  <a:cxn ang="0">
                    <a:pos x="0" y="712"/>
                  </a:cxn>
                  <a:cxn ang="0">
                    <a:pos x="0" y="365"/>
                  </a:cxn>
                  <a:cxn ang="0">
                    <a:pos x="134" y="365"/>
                  </a:cxn>
                  <a:cxn ang="0">
                    <a:pos x="134" y="315"/>
                  </a:cxn>
                  <a:cxn ang="0">
                    <a:pos x="285" y="315"/>
                  </a:cxn>
                  <a:cxn ang="0">
                    <a:pos x="320" y="293"/>
                  </a:cxn>
                  <a:cxn ang="0">
                    <a:pos x="356" y="236"/>
                  </a:cxn>
                  <a:cxn ang="0">
                    <a:pos x="444" y="236"/>
                  </a:cxn>
                  <a:cxn ang="0">
                    <a:pos x="645" y="0"/>
                  </a:cxn>
                </a:cxnLst>
                <a:rect l="0" t="0" r="r" b="b"/>
                <a:pathLst>
                  <a:path w="1799" h="2466">
                    <a:moveTo>
                      <a:pt x="645" y="0"/>
                    </a:moveTo>
                    <a:lnTo>
                      <a:pt x="1187" y="0"/>
                    </a:lnTo>
                    <a:lnTo>
                      <a:pt x="1085" y="94"/>
                    </a:lnTo>
                    <a:lnTo>
                      <a:pt x="768" y="94"/>
                    </a:lnTo>
                    <a:lnTo>
                      <a:pt x="649" y="245"/>
                    </a:lnTo>
                    <a:lnTo>
                      <a:pt x="1194" y="245"/>
                    </a:lnTo>
                    <a:lnTo>
                      <a:pt x="1083" y="96"/>
                    </a:lnTo>
                    <a:lnTo>
                      <a:pt x="1187" y="1"/>
                    </a:lnTo>
                    <a:lnTo>
                      <a:pt x="1380" y="235"/>
                    </a:lnTo>
                    <a:lnTo>
                      <a:pt x="1480" y="236"/>
                    </a:lnTo>
                    <a:lnTo>
                      <a:pt x="1516" y="316"/>
                    </a:lnTo>
                    <a:lnTo>
                      <a:pt x="1677" y="316"/>
                    </a:lnTo>
                    <a:lnTo>
                      <a:pt x="1679" y="372"/>
                    </a:lnTo>
                    <a:lnTo>
                      <a:pt x="1740" y="374"/>
                    </a:lnTo>
                    <a:lnTo>
                      <a:pt x="1799" y="374"/>
                    </a:lnTo>
                    <a:lnTo>
                      <a:pt x="1799" y="718"/>
                    </a:lnTo>
                    <a:lnTo>
                      <a:pt x="1677" y="720"/>
                    </a:lnTo>
                    <a:lnTo>
                      <a:pt x="1675" y="792"/>
                    </a:lnTo>
                    <a:lnTo>
                      <a:pt x="1522" y="792"/>
                    </a:lnTo>
                    <a:lnTo>
                      <a:pt x="1478" y="878"/>
                    </a:lnTo>
                    <a:lnTo>
                      <a:pt x="1395" y="879"/>
                    </a:lnTo>
                    <a:lnTo>
                      <a:pt x="1388" y="1054"/>
                    </a:lnTo>
                    <a:lnTo>
                      <a:pt x="1332" y="1054"/>
                    </a:lnTo>
                    <a:lnTo>
                      <a:pt x="1317" y="1069"/>
                    </a:lnTo>
                    <a:lnTo>
                      <a:pt x="1317" y="1256"/>
                    </a:lnTo>
                    <a:lnTo>
                      <a:pt x="1212" y="1256"/>
                    </a:lnTo>
                    <a:lnTo>
                      <a:pt x="1219" y="2306"/>
                    </a:lnTo>
                    <a:lnTo>
                      <a:pt x="980" y="2466"/>
                    </a:lnTo>
                    <a:lnTo>
                      <a:pt x="674" y="2282"/>
                    </a:lnTo>
                    <a:lnTo>
                      <a:pt x="783" y="2230"/>
                    </a:lnTo>
                    <a:lnTo>
                      <a:pt x="783" y="2170"/>
                    </a:lnTo>
                    <a:lnTo>
                      <a:pt x="674" y="2115"/>
                    </a:lnTo>
                    <a:lnTo>
                      <a:pt x="783" y="2068"/>
                    </a:lnTo>
                    <a:lnTo>
                      <a:pt x="766" y="2049"/>
                    </a:lnTo>
                    <a:lnTo>
                      <a:pt x="672" y="2006"/>
                    </a:lnTo>
                    <a:lnTo>
                      <a:pt x="655" y="1870"/>
                    </a:lnTo>
                    <a:lnTo>
                      <a:pt x="643" y="1858"/>
                    </a:lnTo>
                    <a:lnTo>
                      <a:pt x="785" y="1778"/>
                    </a:lnTo>
                    <a:lnTo>
                      <a:pt x="785" y="1710"/>
                    </a:lnTo>
                    <a:lnTo>
                      <a:pt x="672" y="1630"/>
                    </a:lnTo>
                    <a:lnTo>
                      <a:pt x="783" y="1559"/>
                    </a:lnTo>
                    <a:lnTo>
                      <a:pt x="783" y="1488"/>
                    </a:lnTo>
                    <a:lnTo>
                      <a:pt x="674" y="1397"/>
                    </a:lnTo>
                    <a:lnTo>
                      <a:pt x="653" y="1247"/>
                    </a:lnTo>
                    <a:lnTo>
                      <a:pt x="521" y="1247"/>
                    </a:lnTo>
                    <a:lnTo>
                      <a:pt x="521" y="1046"/>
                    </a:lnTo>
                    <a:lnTo>
                      <a:pt x="444" y="1046"/>
                    </a:lnTo>
                    <a:lnTo>
                      <a:pt x="444" y="871"/>
                    </a:lnTo>
                    <a:lnTo>
                      <a:pt x="354" y="871"/>
                    </a:lnTo>
                    <a:lnTo>
                      <a:pt x="314" y="786"/>
                    </a:lnTo>
                    <a:lnTo>
                      <a:pt x="136" y="786"/>
                    </a:lnTo>
                    <a:lnTo>
                      <a:pt x="136" y="712"/>
                    </a:lnTo>
                    <a:lnTo>
                      <a:pt x="0" y="712"/>
                    </a:lnTo>
                    <a:lnTo>
                      <a:pt x="0" y="365"/>
                    </a:lnTo>
                    <a:lnTo>
                      <a:pt x="134" y="365"/>
                    </a:lnTo>
                    <a:lnTo>
                      <a:pt x="134" y="315"/>
                    </a:lnTo>
                    <a:lnTo>
                      <a:pt x="285" y="315"/>
                    </a:lnTo>
                    <a:lnTo>
                      <a:pt x="320" y="293"/>
                    </a:lnTo>
                    <a:lnTo>
                      <a:pt x="356" y="236"/>
                    </a:lnTo>
                    <a:lnTo>
                      <a:pt x="444" y="236"/>
                    </a:lnTo>
                    <a:lnTo>
                      <a:pt x="645" y="0"/>
                    </a:lnTo>
                    <a:close/>
                  </a:path>
                </a:pathLst>
              </a:custGeom>
              <a:solidFill>
                <a:schemeClr val="hlink"/>
              </a:solidFill>
              <a:ln w="9525">
                <a:noFill/>
                <a:round/>
                <a:headEnd/>
                <a:tailEnd/>
              </a:ln>
            </p:spPr>
            <p:txBody>
              <a:bodyPr/>
              <a:lstStyle/>
              <a:p>
                <a:endParaRPr lang="en-US"/>
              </a:p>
            </p:txBody>
          </p:sp>
          <p:grpSp>
            <p:nvGrpSpPr>
              <p:cNvPr id="389011" name="Group 915"/>
              <p:cNvGrpSpPr>
                <a:grpSpLocks/>
              </p:cNvGrpSpPr>
              <p:nvPr/>
            </p:nvGrpSpPr>
            <p:grpSpPr bwMode="auto">
              <a:xfrm>
                <a:off x="2858" y="1533"/>
                <a:ext cx="1372" cy="283"/>
                <a:chOff x="2858" y="1533"/>
                <a:chExt cx="1372" cy="283"/>
              </a:xfrm>
            </p:grpSpPr>
            <p:sp>
              <p:nvSpPr>
                <p:cNvPr id="389012" name="Freeform 916"/>
                <p:cNvSpPr>
                  <a:spLocks/>
                </p:cNvSpPr>
                <p:nvPr/>
              </p:nvSpPr>
              <p:spPr bwMode="auto">
                <a:xfrm>
                  <a:off x="2858" y="1534"/>
                  <a:ext cx="1271" cy="282"/>
                </a:xfrm>
                <a:custGeom>
                  <a:avLst/>
                  <a:gdLst/>
                  <a:ahLst/>
                  <a:cxnLst>
                    <a:cxn ang="0">
                      <a:pos x="0" y="146"/>
                    </a:cxn>
                    <a:cxn ang="0">
                      <a:pos x="111" y="0"/>
                    </a:cxn>
                    <a:cxn ang="0">
                      <a:pos x="1271" y="0"/>
                    </a:cxn>
                    <a:cxn ang="0">
                      <a:pos x="1261" y="10"/>
                    </a:cxn>
                    <a:cxn ang="0">
                      <a:pos x="124" y="10"/>
                    </a:cxn>
                    <a:cxn ang="0">
                      <a:pos x="21" y="146"/>
                    </a:cxn>
                    <a:cxn ang="0">
                      <a:pos x="122" y="273"/>
                    </a:cxn>
                    <a:cxn ang="0">
                      <a:pos x="103" y="282"/>
                    </a:cxn>
                    <a:cxn ang="0">
                      <a:pos x="0" y="146"/>
                    </a:cxn>
                  </a:cxnLst>
                  <a:rect l="0" t="0" r="r" b="b"/>
                  <a:pathLst>
                    <a:path w="1271" h="282">
                      <a:moveTo>
                        <a:pt x="0" y="146"/>
                      </a:moveTo>
                      <a:lnTo>
                        <a:pt x="111" y="0"/>
                      </a:lnTo>
                      <a:lnTo>
                        <a:pt x="1271" y="0"/>
                      </a:lnTo>
                      <a:lnTo>
                        <a:pt x="1261" y="10"/>
                      </a:lnTo>
                      <a:lnTo>
                        <a:pt x="124" y="10"/>
                      </a:lnTo>
                      <a:lnTo>
                        <a:pt x="21" y="146"/>
                      </a:lnTo>
                      <a:lnTo>
                        <a:pt x="122" y="273"/>
                      </a:lnTo>
                      <a:lnTo>
                        <a:pt x="103" y="282"/>
                      </a:lnTo>
                      <a:lnTo>
                        <a:pt x="0" y="146"/>
                      </a:lnTo>
                      <a:close/>
                    </a:path>
                  </a:pathLst>
                </a:custGeom>
                <a:solidFill>
                  <a:srgbClr val="BF7F3F"/>
                </a:solidFill>
                <a:ln w="9525">
                  <a:noFill/>
                  <a:round/>
                  <a:headEnd/>
                  <a:tailEnd/>
                </a:ln>
              </p:spPr>
              <p:txBody>
                <a:bodyPr/>
                <a:lstStyle/>
                <a:p>
                  <a:endParaRPr lang="en-US"/>
                </a:p>
              </p:txBody>
            </p:sp>
            <p:sp>
              <p:nvSpPr>
                <p:cNvPr id="389013" name="Freeform 917"/>
                <p:cNvSpPr>
                  <a:spLocks/>
                </p:cNvSpPr>
                <p:nvPr/>
              </p:nvSpPr>
              <p:spPr bwMode="auto">
                <a:xfrm>
                  <a:off x="2959" y="1533"/>
                  <a:ext cx="1271" cy="282"/>
                </a:xfrm>
                <a:custGeom>
                  <a:avLst/>
                  <a:gdLst/>
                  <a:ahLst/>
                  <a:cxnLst>
                    <a:cxn ang="0">
                      <a:pos x="1271" y="134"/>
                    </a:cxn>
                    <a:cxn ang="0">
                      <a:pos x="1160" y="282"/>
                    </a:cxn>
                    <a:cxn ang="0">
                      <a:pos x="0" y="282"/>
                    </a:cxn>
                    <a:cxn ang="0">
                      <a:pos x="10" y="272"/>
                    </a:cxn>
                    <a:cxn ang="0">
                      <a:pos x="1147" y="272"/>
                    </a:cxn>
                    <a:cxn ang="0">
                      <a:pos x="1250" y="134"/>
                    </a:cxn>
                    <a:cxn ang="0">
                      <a:pos x="1149" y="8"/>
                    </a:cxn>
                    <a:cxn ang="0">
                      <a:pos x="1168" y="0"/>
                    </a:cxn>
                    <a:cxn ang="0">
                      <a:pos x="1271" y="134"/>
                    </a:cxn>
                  </a:cxnLst>
                  <a:rect l="0" t="0" r="r" b="b"/>
                  <a:pathLst>
                    <a:path w="1271" h="282">
                      <a:moveTo>
                        <a:pt x="1271" y="134"/>
                      </a:moveTo>
                      <a:lnTo>
                        <a:pt x="1160" y="282"/>
                      </a:lnTo>
                      <a:lnTo>
                        <a:pt x="0" y="282"/>
                      </a:lnTo>
                      <a:lnTo>
                        <a:pt x="10" y="272"/>
                      </a:lnTo>
                      <a:lnTo>
                        <a:pt x="1147" y="272"/>
                      </a:lnTo>
                      <a:lnTo>
                        <a:pt x="1250" y="134"/>
                      </a:lnTo>
                      <a:lnTo>
                        <a:pt x="1149" y="8"/>
                      </a:lnTo>
                      <a:lnTo>
                        <a:pt x="1168" y="0"/>
                      </a:lnTo>
                      <a:lnTo>
                        <a:pt x="1271" y="134"/>
                      </a:lnTo>
                      <a:close/>
                    </a:path>
                  </a:pathLst>
                </a:custGeom>
                <a:solidFill>
                  <a:srgbClr val="FF9F00"/>
                </a:solidFill>
                <a:ln w="9525">
                  <a:noFill/>
                  <a:round/>
                  <a:headEnd/>
                  <a:tailEnd/>
                </a:ln>
              </p:spPr>
              <p:txBody>
                <a:bodyPr/>
                <a:lstStyle/>
                <a:p>
                  <a:endParaRPr lang="en-US"/>
                </a:p>
              </p:txBody>
            </p:sp>
          </p:grpSp>
          <p:sp>
            <p:nvSpPr>
              <p:cNvPr id="389014" name="Rectangle 918"/>
              <p:cNvSpPr>
                <a:spLocks noChangeArrowheads="1"/>
              </p:cNvSpPr>
              <p:nvPr/>
            </p:nvSpPr>
            <p:spPr bwMode="auto">
              <a:xfrm>
                <a:off x="2749" y="1491"/>
                <a:ext cx="1527" cy="13"/>
              </a:xfrm>
              <a:prstGeom prst="rect">
                <a:avLst/>
              </a:prstGeom>
              <a:solidFill>
                <a:srgbClr val="FF9F00"/>
              </a:solidFill>
              <a:ln w="9525">
                <a:noFill/>
                <a:miter lim="800000"/>
                <a:headEnd/>
                <a:tailEnd/>
              </a:ln>
            </p:spPr>
            <p:txBody>
              <a:bodyPr/>
              <a:lstStyle/>
              <a:p>
                <a:endParaRPr lang="en-US"/>
              </a:p>
            </p:txBody>
          </p:sp>
          <p:sp>
            <p:nvSpPr>
              <p:cNvPr id="389015" name="Rectangle 919"/>
              <p:cNvSpPr>
                <a:spLocks noChangeArrowheads="1"/>
              </p:cNvSpPr>
              <p:nvPr/>
            </p:nvSpPr>
            <p:spPr bwMode="auto">
              <a:xfrm>
                <a:off x="2900" y="1435"/>
                <a:ext cx="1192" cy="15"/>
              </a:xfrm>
              <a:prstGeom prst="rect">
                <a:avLst/>
              </a:prstGeom>
              <a:solidFill>
                <a:srgbClr val="FF9F00"/>
              </a:solidFill>
              <a:ln w="9525">
                <a:noFill/>
                <a:miter lim="800000"/>
                <a:headEnd/>
                <a:tailEnd/>
              </a:ln>
            </p:spPr>
            <p:txBody>
              <a:bodyPr/>
              <a:lstStyle/>
              <a:p>
                <a:endParaRPr lang="en-US"/>
              </a:p>
            </p:txBody>
          </p:sp>
          <p:grpSp>
            <p:nvGrpSpPr>
              <p:cNvPr id="389016" name="Group 920"/>
              <p:cNvGrpSpPr>
                <a:grpSpLocks/>
              </p:cNvGrpSpPr>
              <p:nvPr/>
            </p:nvGrpSpPr>
            <p:grpSpPr bwMode="auto">
              <a:xfrm>
                <a:off x="2747" y="1853"/>
                <a:ext cx="1535" cy="1748"/>
                <a:chOff x="2747" y="1853"/>
                <a:chExt cx="1535" cy="1748"/>
              </a:xfrm>
            </p:grpSpPr>
            <p:sp>
              <p:nvSpPr>
                <p:cNvPr id="389017" name="Freeform 921"/>
                <p:cNvSpPr>
                  <a:spLocks/>
                </p:cNvSpPr>
                <p:nvPr/>
              </p:nvSpPr>
              <p:spPr bwMode="auto">
                <a:xfrm>
                  <a:off x="3447" y="2195"/>
                  <a:ext cx="39" cy="1346"/>
                </a:xfrm>
                <a:custGeom>
                  <a:avLst/>
                  <a:gdLst/>
                  <a:ahLst/>
                  <a:cxnLst>
                    <a:cxn ang="0">
                      <a:pos x="39" y="0"/>
                    </a:cxn>
                    <a:cxn ang="0">
                      <a:pos x="37" y="1346"/>
                    </a:cxn>
                    <a:cxn ang="0">
                      <a:pos x="4" y="1326"/>
                    </a:cxn>
                    <a:cxn ang="0">
                      <a:pos x="0" y="41"/>
                    </a:cxn>
                    <a:cxn ang="0">
                      <a:pos x="39" y="0"/>
                    </a:cxn>
                  </a:cxnLst>
                  <a:rect l="0" t="0" r="r" b="b"/>
                  <a:pathLst>
                    <a:path w="39" h="1346">
                      <a:moveTo>
                        <a:pt x="39" y="0"/>
                      </a:moveTo>
                      <a:lnTo>
                        <a:pt x="37" y="1346"/>
                      </a:lnTo>
                      <a:lnTo>
                        <a:pt x="4" y="1326"/>
                      </a:lnTo>
                      <a:lnTo>
                        <a:pt x="0" y="41"/>
                      </a:lnTo>
                      <a:lnTo>
                        <a:pt x="39" y="0"/>
                      </a:lnTo>
                      <a:close/>
                    </a:path>
                  </a:pathLst>
                </a:custGeom>
                <a:solidFill>
                  <a:srgbClr val="FF9F00"/>
                </a:solidFill>
                <a:ln w="9525">
                  <a:noFill/>
                  <a:round/>
                  <a:headEnd/>
                  <a:tailEnd/>
                </a:ln>
              </p:spPr>
              <p:txBody>
                <a:bodyPr/>
                <a:lstStyle/>
                <a:p>
                  <a:endParaRPr lang="en-US"/>
                </a:p>
              </p:txBody>
            </p:sp>
            <p:sp>
              <p:nvSpPr>
                <p:cNvPr id="389018" name="Freeform 922"/>
                <p:cNvSpPr>
                  <a:spLocks/>
                </p:cNvSpPr>
                <p:nvPr/>
              </p:nvSpPr>
              <p:spPr bwMode="auto">
                <a:xfrm>
                  <a:off x="3666" y="2230"/>
                  <a:ext cx="36" cy="1314"/>
                </a:xfrm>
                <a:custGeom>
                  <a:avLst/>
                  <a:gdLst/>
                  <a:ahLst/>
                  <a:cxnLst>
                    <a:cxn ang="0">
                      <a:pos x="30" y="0"/>
                    </a:cxn>
                    <a:cxn ang="0">
                      <a:pos x="36" y="1292"/>
                    </a:cxn>
                    <a:cxn ang="0">
                      <a:pos x="5" y="1314"/>
                    </a:cxn>
                    <a:cxn ang="0">
                      <a:pos x="0" y="107"/>
                    </a:cxn>
                    <a:cxn ang="0">
                      <a:pos x="30" y="0"/>
                    </a:cxn>
                  </a:cxnLst>
                  <a:rect l="0" t="0" r="r" b="b"/>
                  <a:pathLst>
                    <a:path w="36" h="1314">
                      <a:moveTo>
                        <a:pt x="30" y="0"/>
                      </a:moveTo>
                      <a:lnTo>
                        <a:pt x="36" y="1292"/>
                      </a:lnTo>
                      <a:lnTo>
                        <a:pt x="5" y="1314"/>
                      </a:lnTo>
                      <a:lnTo>
                        <a:pt x="0" y="107"/>
                      </a:lnTo>
                      <a:lnTo>
                        <a:pt x="30" y="0"/>
                      </a:lnTo>
                      <a:close/>
                    </a:path>
                  </a:pathLst>
                </a:custGeom>
                <a:solidFill>
                  <a:srgbClr val="FF9F00"/>
                </a:solidFill>
                <a:ln w="9525">
                  <a:noFill/>
                  <a:round/>
                  <a:headEnd/>
                  <a:tailEnd/>
                </a:ln>
              </p:spPr>
              <p:txBody>
                <a:bodyPr/>
                <a:lstStyle/>
                <a:p>
                  <a:endParaRPr lang="en-US"/>
                </a:p>
              </p:txBody>
            </p:sp>
            <p:grpSp>
              <p:nvGrpSpPr>
                <p:cNvPr id="389019" name="Group 923"/>
                <p:cNvGrpSpPr>
                  <a:grpSpLocks/>
                </p:cNvGrpSpPr>
                <p:nvPr/>
              </p:nvGrpSpPr>
              <p:grpSpPr bwMode="auto">
                <a:xfrm>
                  <a:off x="2747" y="1853"/>
                  <a:ext cx="1535" cy="1748"/>
                  <a:chOff x="2747" y="1853"/>
                  <a:chExt cx="1535" cy="1748"/>
                </a:xfrm>
              </p:grpSpPr>
              <p:sp>
                <p:nvSpPr>
                  <p:cNvPr id="389020" name="Rectangle 924"/>
                  <p:cNvSpPr>
                    <a:spLocks noChangeArrowheads="1"/>
                  </p:cNvSpPr>
                  <p:nvPr/>
                </p:nvSpPr>
                <p:spPr bwMode="auto">
                  <a:xfrm>
                    <a:off x="2747" y="1853"/>
                    <a:ext cx="1535" cy="33"/>
                  </a:xfrm>
                  <a:prstGeom prst="rect">
                    <a:avLst/>
                  </a:prstGeom>
                  <a:solidFill>
                    <a:srgbClr val="BF7F3F"/>
                  </a:solidFill>
                  <a:ln w="9525">
                    <a:noFill/>
                    <a:miter lim="800000"/>
                    <a:headEnd/>
                    <a:tailEnd/>
                  </a:ln>
                </p:spPr>
                <p:txBody>
                  <a:bodyPr/>
                  <a:lstStyle/>
                  <a:p>
                    <a:endParaRPr lang="en-US"/>
                  </a:p>
                </p:txBody>
              </p:sp>
              <p:sp>
                <p:nvSpPr>
                  <p:cNvPr id="389021" name="Rectangle 925"/>
                  <p:cNvSpPr>
                    <a:spLocks noChangeArrowheads="1"/>
                  </p:cNvSpPr>
                  <p:nvPr/>
                </p:nvSpPr>
                <p:spPr bwMode="auto">
                  <a:xfrm>
                    <a:off x="3061" y="2016"/>
                    <a:ext cx="938" cy="29"/>
                  </a:xfrm>
                  <a:prstGeom prst="rect">
                    <a:avLst/>
                  </a:prstGeom>
                  <a:solidFill>
                    <a:srgbClr val="BF7F3F"/>
                  </a:solidFill>
                  <a:ln w="9525">
                    <a:noFill/>
                    <a:miter lim="800000"/>
                    <a:headEnd/>
                    <a:tailEnd/>
                  </a:ln>
                </p:spPr>
                <p:txBody>
                  <a:bodyPr/>
                  <a:lstStyle/>
                  <a:p>
                    <a:endParaRPr lang="en-US"/>
                  </a:p>
                </p:txBody>
              </p:sp>
              <p:sp>
                <p:nvSpPr>
                  <p:cNvPr id="389022" name="Freeform 926"/>
                  <p:cNvSpPr>
                    <a:spLocks/>
                  </p:cNvSpPr>
                  <p:nvPr/>
                </p:nvSpPr>
                <p:spPr bwMode="auto">
                  <a:xfrm>
                    <a:off x="3579" y="2233"/>
                    <a:ext cx="117" cy="1368"/>
                  </a:xfrm>
                  <a:custGeom>
                    <a:avLst/>
                    <a:gdLst/>
                    <a:ahLst/>
                    <a:cxnLst>
                      <a:cxn ang="0">
                        <a:pos x="117" y="0"/>
                      </a:cxn>
                      <a:cxn ang="0">
                        <a:pos x="90" y="89"/>
                      </a:cxn>
                      <a:cxn ang="0">
                        <a:pos x="43" y="166"/>
                      </a:cxn>
                      <a:cxn ang="0">
                        <a:pos x="43" y="1342"/>
                      </a:cxn>
                      <a:cxn ang="0">
                        <a:pos x="8" y="1368"/>
                      </a:cxn>
                      <a:cxn ang="0">
                        <a:pos x="0" y="144"/>
                      </a:cxn>
                      <a:cxn ang="0">
                        <a:pos x="117" y="0"/>
                      </a:cxn>
                    </a:cxnLst>
                    <a:rect l="0" t="0" r="r" b="b"/>
                    <a:pathLst>
                      <a:path w="117" h="1368">
                        <a:moveTo>
                          <a:pt x="117" y="0"/>
                        </a:moveTo>
                        <a:lnTo>
                          <a:pt x="90" y="89"/>
                        </a:lnTo>
                        <a:lnTo>
                          <a:pt x="43" y="166"/>
                        </a:lnTo>
                        <a:lnTo>
                          <a:pt x="43" y="1342"/>
                        </a:lnTo>
                        <a:lnTo>
                          <a:pt x="8" y="1368"/>
                        </a:lnTo>
                        <a:lnTo>
                          <a:pt x="0" y="144"/>
                        </a:lnTo>
                        <a:lnTo>
                          <a:pt x="117" y="0"/>
                        </a:lnTo>
                        <a:close/>
                      </a:path>
                    </a:pathLst>
                  </a:custGeom>
                  <a:solidFill>
                    <a:srgbClr val="BF7F3F"/>
                  </a:solidFill>
                  <a:ln w="9525">
                    <a:noFill/>
                    <a:round/>
                    <a:headEnd/>
                    <a:tailEnd/>
                  </a:ln>
                </p:spPr>
                <p:txBody>
                  <a:bodyPr/>
                  <a:lstStyle/>
                  <a:p>
                    <a:endParaRPr lang="en-US"/>
                  </a:p>
                </p:txBody>
              </p:sp>
              <p:sp>
                <p:nvSpPr>
                  <p:cNvPr id="389023" name="Freeform 927"/>
                  <p:cNvSpPr>
                    <a:spLocks/>
                  </p:cNvSpPr>
                  <p:nvPr/>
                </p:nvSpPr>
                <p:spPr bwMode="auto">
                  <a:xfrm>
                    <a:off x="3128" y="2183"/>
                    <a:ext cx="819" cy="205"/>
                  </a:xfrm>
                  <a:custGeom>
                    <a:avLst/>
                    <a:gdLst/>
                    <a:ahLst/>
                    <a:cxnLst>
                      <a:cxn ang="0">
                        <a:pos x="138" y="205"/>
                      </a:cxn>
                      <a:cxn ang="0">
                        <a:pos x="84" y="160"/>
                      </a:cxn>
                      <a:cxn ang="0">
                        <a:pos x="84" y="24"/>
                      </a:cxn>
                      <a:cxn ang="0">
                        <a:pos x="0" y="24"/>
                      </a:cxn>
                      <a:cxn ang="0">
                        <a:pos x="0" y="0"/>
                      </a:cxn>
                      <a:cxn ang="0">
                        <a:pos x="819" y="0"/>
                      </a:cxn>
                      <a:cxn ang="0">
                        <a:pos x="798" y="24"/>
                      </a:cxn>
                      <a:cxn ang="0">
                        <a:pos x="356" y="24"/>
                      </a:cxn>
                      <a:cxn ang="0">
                        <a:pos x="319" y="62"/>
                      </a:cxn>
                      <a:cxn ang="0">
                        <a:pos x="155" y="62"/>
                      </a:cxn>
                      <a:cxn ang="0">
                        <a:pos x="138" y="205"/>
                      </a:cxn>
                    </a:cxnLst>
                    <a:rect l="0" t="0" r="r" b="b"/>
                    <a:pathLst>
                      <a:path w="819" h="205">
                        <a:moveTo>
                          <a:pt x="138" y="205"/>
                        </a:moveTo>
                        <a:lnTo>
                          <a:pt x="84" y="160"/>
                        </a:lnTo>
                        <a:lnTo>
                          <a:pt x="84" y="24"/>
                        </a:lnTo>
                        <a:lnTo>
                          <a:pt x="0" y="24"/>
                        </a:lnTo>
                        <a:lnTo>
                          <a:pt x="0" y="0"/>
                        </a:lnTo>
                        <a:lnTo>
                          <a:pt x="819" y="0"/>
                        </a:lnTo>
                        <a:lnTo>
                          <a:pt x="798" y="24"/>
                        </a:lnTo>
                        <a:lnTo>
                          <a:pt x="356" y="24"/>
                        </a:lnTo>
                        <a:lnTo>
                          <a:pt x="319" y="62"/>
                        </a:lnTo>
                        <a:lnTo>
                          <a:pt x="155" y="62"/>
                        </a:lnTo>
                        <a:lnTo>
                          <a:pt x="138" y="205"/>
                        </a:lnTo>
                        <a:close/>
                      </a:path>
                    </a:pathLst>
                  </a:custGeom>
                  <a:solidFill>
                    <a:srgbClr val="BF7F3F"/>
                  </a:solidFill>
                  <a:ln w="9525">
                    <a:noFill/>
                    <a:round/>
                    <a:headEnd/>
                    <a:tailEnd/>
                  </a:ln>
                </p:spPr>
                <p:txBody>
                  <a:bodyPr/>
                  <a:lstStyle/>
                  <a:p>
                    <a:endParaRPr lang="en-US"/>
                  </a:p>
                </p:txBody>
              </p:sp>
              <p:sp>
                <p:nvSpPr>
                  <p:cNvPr id="389024" name="Freeform 928"/>
                  <p:cNvSpPr>
                    <a:spLocks/>
                  </p:cNvSpPr>
                  <p:nvPr/>
                </p:nvSpPr>
                <p:spPr bwMode="auto">
                  <a:xfrm>
                    <a:off x="2923" y="1921"/>
                    <a:ext cx="1211" cy="28"/>
                  </a:xfrm>
                  <a:custGeom>
                    <a:avLst/>
                    <a:gdLst/>
                    <a:ahLst/>
                    <a:cxnLst>
                      <a:cxn ang="0">
                        <a:pos x="0" y="2"/>
                      </a:cxn>
                      <a:cxn ang="0">
                        <a:pos x="1211" y="0"/>
                      </a:cxn>
                      <a:cxn ang="0">
                        <a:pos x="1198" y="27"/>
                      </a:cxn>
                      <a:cxn ang="0">
                        <a:pos x="10" y="28"/>
                      </a:cxn>
                      <a:cxn ang="0">
                        <a:pos x="0" y="2"/>
                      </a:cxn>
                    </a:cxnLst>
                    <a:rect l="0" t="0" r="r" b="b"/>
                    <a:pathLst>
                      <a:path w="1211" h="28">
                        <a:moveTo>
                          <a:pt x="0" y="2"/>
                        </a:moveTo>
                        <a:lnTo>
                          <a:pt x="1211" y="0"/>
                        </a:lnTo>
                        <a:lnTo>
                          <a:pt x="1198" y="27"/>
                        </a:lnTo>
                        <a:lnTo>
                          <a:pt x="10" y="28"/>
                        </a:lnTo>
                        <a:lnTo>
                          <a:pt x="0" y="2"/>
                        </a:lnTo>
                        <a:close/>
                      </a:path>
                    </a:pathLst>
                  </a:custGeom>
                  <a:solidFill>
                    <a:srgbClr val="BF7F3F"/>
                  </a:solidFill>
                  <a:ln w="9525">
                    <a:noFill/>
                    <a:round/>
                    <a:headEnd/>
                    <a:tailEnd/>
                  </a:ln>
                </p:spPr>
                <p:txBody>
                  <a:bodyPr/>
                  <a:lstStyle/>
                  <a:p>
                    <a:endParaRPr lang="en-US"/>
                  </a:p>
                </p:txBody>
              </p:sp>
            </p:grpSp>
          </p:grpSp>
        </p:grpSp>
      </p:grpSp>
      <p:grpSp>
        <p:nvGrpSpPr>
          <p:cNvPr id="389025" name="Group 929"/>
          <p:cNvGrpSpPr>
            <a:grpSpLocks/>
          </p:cNvGrpSpPr>
          <p:nvPr/>
        </p:nvGrpSpPr>
        <p:grpSpPr bwMode="auto">
          <a:xfrm>
            <a:off x="8426450" y="5946775"/>
            <a:ext cx="604838" cy="469900"/>
            <a:chOff x="4948" y="3029"/>
            <a:chExt cx="381" cy="296"/>
          </a:xfrm>
        </p:grpSpPr>
        <p:sp>
          <p:nvSpPr>
            <p:cNvPr id="389026" name="Rectangle 930"/>
            <p:cNvSpPr>
              <a:spLocks noChangeArrowheads="1"/>
            </p:cNvSpPr>
            <p:nvPr/>
          </p:nvSpPr>
          <p:spPr bwMode="auto">
            <a:xfrm>
              <a:off x="5052" y="3113"/>
              <a:ext cx="277" cy="212"/>
            </a:xfrm>
            <a:prstGeom prst="rect">
              <a:avLst/>
            </a:prstGeom>
            <a:noFill/>
            <a:ln w="9525" algn="ctr">
              <a:noFill/>
              <a:miter lim="800000"/>
              <a:headEnd/>
              <a:tailEnd/>
            </a:ln>
            <a:effectLst/>
          </p:spPr>
          <p:txBody>
            <a:bodyPr wrap="none" lIns="92075" tIns="46038" rIns="92075" bIns="46038">
              <a:spAutoFit/>
            </a:bodyPr>
            <a:lstStyle/>
            <a:p>
              <a:r>
                <a:rPr lang="en-US" sz="1600">
                  <a:effectLst/>
                </a:rPr>
                <a:t>M</a:t>
              </a:r>
              <a:r>
                <a:rPr lang="en-US" sz="1600" baseline="-25000">
                  <a:effectLst/>
                </a:rPr>
                <a:t>b</a:t>
              </a:r>
            </a:p>
          </p:txBody>
        </p:sp>
        <p:grpSp>
          <p:nvGrpSpPr>
            <p:cNvPr id="389027" name="Group 931"/>
            <p:cNvGrpSpPr>
              <a:grpSpLocks noChangeAspect="1"/>
            </p:cNvGrpSpPr>
            <p:nvPr/>
          </p:nvGrpSpPr>
          <p:grpSpPr bwMode="auto">
            <a:xfrm>
              <a:off x="4948" y="3029"/>
              <a:ext cx="178" cy="239"/>
              <a:chOff x="2569" y="1129"/>
              <a:chExt cx="1841" cy="2476"/>
            </a:xfrm>
          </p:grpSpPr>
          <p:sp>
            <p:nvSpPr>
              <p:cNvPr id="389028" name="AutoShape 932"/>
              <p:cNvSpPr>
                <a:spLocks noChangeAspect="1" noChangeArrowheads="1" noTextEdit="1"/>
              </p:cNvSpPr>
              <p:nvPr/>
            </p:nvSpPr>
            <p:spPr bwMode="auto">
              <a:xfrm>
                <a:off x="2569" y="1129"/>
                <a:ext cx="1841" cy="2476"/>
              </a:xfrm>
              <a:prstGeom prst="rect">
                <a:avLst/>
              </a:prstGeom>
              <a:noFill/>
              <a:ln w="9525">
                <a:noFill/>
                <a:miter lim="800000"/>
                <a:headEnd/>
                <a:tailEnd/>
              </a:ln>
            </p:spPr>
            <p:txBody>
              <a:bodyPr/>
              <a:lstStyle/>
              <a:p>
                <a:endParaRPr lang="en-US"/>
              </a:p>
            </p:txBody>
          </p:sp>
          <p:sp>
            <p:nvSpPr>
              <p:cNvPr id="389029" name="Freeform 933"/>
              <p:cNvSpPr>
                <a:spLocks/>
              </p:cNvSpPr>
              <p:nvPr/>
            </p:nvSpPr>
            <p:spPr bwMode="auto">
              <a:xfrm>
                <a:off x="2563" y="1125"/>
                <a:ext cx="1797" cy="2464"/>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78" y="235"/>
                  </a:cxn>
                  <a:cxn ang="0">
                    <a:pos x="1480" y="236"/>
                  </a:cxn>
                  <a:cxn ang="0">
                    <a:pos x="1516" y="316"/>
                  </a:cxn>
                  <a:cxn ang="0">
                    <a:pos x="1677" y="316"/>
                  </a:cxn>
                  <a:cxn ang="0">
                    <a:pos x="1679" y="372"/>
                  </a:cxn>
                  <a:cxn ang="0">
                    <a:pos x="1740" y="374"/>
                  </a:cxn>
                  <a:cxn ang="0">
                    <a:pos x="1797" y="374"/>
                  </a:cxn>
                  <a:cxn ang="0">
                    <a:pos x="1797" y="718"/>
                  </a:cxn>
                  <a:cxn ang="0">
                    <a:pos x="1677" y="719"/>
                  </a:cxn>
                  <a:cxn ang="0">
                    <a:pos x="1675" y="792"/>
                  </a:cxn>
                  <a:cxn ang="0">
                    <a:pos x="1522" y="792"/>
                  </a:cxn>
                  <a:cxn ang="0">
                    <a:pos x="1478" y="878"/>
                  </a:cxn>
                  <a:cxn ang="0">
                    <a:pos x="1395" y="879"/>
                  </a:cxn>
                  <a:cxn ang="0">
                    <a:pos x="1388" y="1054"/>
                  </a:cxn>
                  <a:cxn ang="0">
                    <a:pos x="1332" y="1054"/>
                  </a:cxn>
                  <a:cxn ang="0">
                    <a:pos x="1313" y="1080"/>
                  </a:cxn>
                  <a:cxn ang="0">
                    <a:pos x="1313" y="1255"/>
                  </a:cxn>
                  <a:cxn ang="0">
                    <a:pos x="1212" y="1256"/>
                  </a:cxn>
                  <a:cxn ang="0">
                    <a:pos x="1219" y="2306"/>
                  </a:cxn>
                  <a:cxn ang="0">
                    <a:pos x="980" y="2464"/>
                  </a:cxn>
                  <a:cxn ang="0">
                    <a:pos x="674" y="2282"/>
                  </a:cxn>
                  <a:cxn ang="0">
                    <a:pos x="783" y="2230"/>
                  </a:cxn>
                  <a:cxn ang="0">
                    <a:pos x="783" y="2170"/>
                  </a:cxn>
                  <a:cxn ang="0">
                    <a:pos x="674" y="2115"/>
                  </a:cxn>
                  <a:cxn ang="0">
                    <a:pos x="783" y="2068"/>
                  </a:cxn>
                  <a:cxn ang="0">
                    <a:pos x="766" y="2048"/>
                  </a:cxn>
                  <a:cxn ang="0">
                    <a:pos x="672" y="2005"/>
                  </a:cxn>
                  <a:cxn ang="0">
                    <a:pos x="655" y="1869"/>
                  </a:cxn>
                  <a:cxn ang="0">
                    <a:pos x="643" y="1856"/>
                  </a:cxn>
                  <a:cxn ang="0">
                    <a:pos x="785" y="1778"/>
                  </a:cxn>
                  <a:cxn ang="0">
                    <a:pos x="785" y="1710"/>
                  </a:cxn>
                  <a:cxn ang="0">
                    <a:pos x="672" y="1630"/>
                  </a:cxn>
                  <a:cxn ang="0">
                    <a:pos x="783" y="1559"/>
                  </a:cxn>
                  <a:cxn ang="0">
                    <a:pos x="783" y="1488"/>
                  </a:cxn>
                  <a:cxn ang="0">
                    <a:pos x="674" y="1396"/>
                  </a:cxn>
                  <a:cxn ang="0">
                    <a:pos x="653" y="1247"/>
                  </a:cxn>
                  <a:cxn ang="0">
                    <a:pos x="521" y="1247"/>
                  </a:cxn>
                  <a:cxn ang="0">
                    <a:pos x="521" y="1046"/>
                  </a:cxn>
                  <a:cxn ang="0">
                    <a:pos x="442" y="1046"/>
                  </a:cxn>
                  <a:cxn ang="0">
                    <a:pos x="442" y="870"/>
                  </a:cxn>
                  <a:cxn ang="0">
                    <a:pos x="354" y="870"/>
                  </a:cxn>
                  <a:cxn ang="0">
                    <a:pos x="314" y="786"/>
                  </a:cxn>
                  <a:cxn ang="0">
                    <a:pos x="136" y="786"/>
                  </a:cxn>
                  <a:cxn ang="0">
                    <a:pos x="136" y="712"/>
                  </a:cxn>
                  <a:cxn ang="0">
                    <a:pos x="0" y="712"/>
                  </a:cxn>
                  <a:cxn ang="0">
                    <a:pos x="0" y="365"/>
                  </a:cxn>
                  <a:cxn ang="0">
                    <a:pos x="134" y="365"/>
                  </a:cxn>
                  <a:cxn ang="0">
                    <a:pos x="134" y="314"/>
                  </a:cxn>
                  <a:cxn ang="0">
                    <a:pos x="285" y="314"/>
                  </a:cxn>
                  <a:cxn ang="0">
                    <a:pos x="320" y="292"/>
                  </a:cxn>
                  <a:cxn ang="0">
                    <a:pos x="356" y="236"/>
                  </a:cxn>
                  <a:cxn ang="0">
                    <a:pos x="442" y="236"/>
                  </a:cxn>
                  <a:cxn ang="0">
                    <a:pos x="645" y="0"/>
                  </a:cxn>
                </a:cxnLst>
                <a:rect l="0" t="0" r="r" b="b"/>
                <a:pathLst>
                  <a:path w="1797" h="2464">
                    <a:moveTo>
                      <a:pt x="645" y="0"/>
                    </a:moveTo>
                    <a:lnTo>
                      <a:pt x="1187" y="0"/>
                    </a:lnTo>
                    <a:lnTo>
                      <a:pt x="1085" y="94"/>
                    </a:lnTo>
                    <a:lnTo>
                      <a:pt x="768" y="94"/>
                    </a:lnTo>
                    <a:lnTo>
                      <a:pt x="649" y="245"/>
                    </a:lnTo>
                    <a:lnTo>
                      <a:pt x="1194" y="245"/>
                    </a:lnTo>
                    <a:lnTo>
                      <a:pt x="1083" y="96"/>
                    </a:lnTo>
                    <a:lnTo>
                      <a:pt x="1187" y="1"/>
                    </a:lnTo>
                    <a:lnTo>
                      <a:pt x="1378" y="235"/>
                    </a:lnTo>
                    <a:lnTo>
                      <a:pt x="1480" y="236"/>
                    </a:lnTo>
                    <a:lnTo>
                      <a:pt x="1516" y="316"/>
                    </a:lnTo>
                    <a:lnTo>
                      <a:pt x="1677" y="316"/>
                    </a:lnTo>
                    <a:lnTo>
                      <a:pt x="1679" y="372"/>
                    </a:lnTo>
                    <a:lnTo>
                      <a:pt x="1740" y="374"/>
                    </a:lnTo>
                    <a:lnTo>
                      <a:pt x="1797" y="374"/>
                    </a:lnTo>
                    <a:lnTo>
                      <a:pt x="1797" y="718"/>
                    </a:lnTo>
                    <a:lnTo>
                      <a:pt x="1677" y="719"/>
                    </a:lnTo>
                    <a:lnTo>
                      <a:pt x="1675" y="792"/>
                    </a:lnTo>
                    <a:lnTo>
                      <a:pt x="1522" y="792"/>
                    </a:lnTo>
                    <a:lnTo>
                      <a:pt x="1478" y="878"/>
                    </a:lnTo>
                    <a:lnTo>
                      <a:pt x="1395" y="879"/>
                    </a:lnTo>
                    <a:lnTo>
                      <a:pt x="1388" y="1054"/>
                    </a:lnTo>
                    <a:lnTo>
                      <a:pt x="1332" y="1054"/>
                    </a:lnTo>
                    <a:lnTo>
                      <a:pt x="1313" y="1080"/>
                    </a:lnTo>
                    <a:lnTo>
                      <a:pt x="1313" y="1255"/>
                    </a:lnTo>
                    <a:lnTo>
                      <a:pt x="1212" y="1256"/>
                    </a:lnTo>
                    <a:lnTo>
                      <a:pt x="1219" y="2306"/>
                    </a:lnTo>
                    <a:lnTo>
                      <a:pt x="980" y="2464"/>
                    </a:lnTo>
                    <a:lnTo>
                      <a:pt x="674" y="2282"/>
                    </a:lnTo>
                    <a:lnTo>
                      <a:pt x="783" y="2230"/>
                    </a:lnTo>
                    <a:lnTo>
                      <a:pt x="783" y="2170"/>
                    </a:lnTo>
                    <a:lnTo>
                      <a:pt x="674" y="2115"/>
                    </a:lnTo>
                    <a:lnTo>
                      <a:pt x="783" y="2068"/>
                    </a:lnTo>
                    <a:lnTo>
                      <a:pt x="766" y="2048"/>
                    </a:lnTo>
                    <a:lnTo>
                      <a:pt x="672" y="2005"/>
                    </a:lnTo>
                    <a:lnTo>
                      <a:pt x="655" y="1869"/>
                    </a:lnTo>
                    <a:lnTo>
                      <a:pt x="643" y="1856"/>
                    </a:lnTo>
                    <a:lnTo>
                      <a:pt x="785" y="1778"/>
                    </a:lnTo>
                    <a:lnTo>
                      <a:pt x="785" y="1710"/>
                    </a:lnTo>
                    <a:lnTo>
                      <a:pt x="672" y="1630"/>
                    </a:lnTo>
                    <a:lnTo>
                      <a:pt x="783" y="1559"/>
                    </a:lnTo>
                    <a:lnTo>
                      <a:pt x="783" y="1488"/>
                    </a:lnTo>
                    <a:lnTo>
                      <a:pt x="674" y="1396"/>
                    </a:lnTo>
                    <a:lnTo>
                      <a:pt x="653" y="1247"/>
                    </a:lnTo>
                    <a:lnTo>
                      <a:pt x="521" y="1247"/>
                    </a:lnTo>
                    <a:lnTo>
                      <a:pt x="521" y="1046"/>
                    </a:lnTo>
                    <a:lnTo>
                      <a:pt x="442" y="1046"/>
                    </a:lnTo>
                    <a:lnTo>
                      <a:pt x="442" y="870"/>
                    </a:lnTo>
                    <a:lnTo>
                      <a:pt x="354" y="870"/>
                    </a:lnTo>
                    <a:lnTo>
                      <a:pt x="314" y="786"/>
                    </a:lnTo>
                    <a:lnTo>
                      <a:pt x="136" y="786"/>
                    </a:lnTo>
                    <a:lnTo>
                      <a:pt x="136" y="712"/>
                    </a:lnTo>
                    <a:lnTo>
                      <a:pt x="0" y="712"/>
                    </a:lnTo>
                    <a:lnTo>
                      <a:pt x="0" y="365"/>
                    </a:lnTo>
                    <a:lnTo>
                      <a:pt x="134" y="365"/>
                    </a:lnTo>
                    <a:lnTo>
                      <a:pt x="134" y="314"/>
                    </a:lnTo>
                    <a:lnTo>
                      <a:pt x="285" y="314"/>
                    </a:lnTo>
                    <a:lnTo>
                      <a:pt x="320" y="292"/>
                    </a:lnTo>
                    <a:lnTo>
                      <a:pt x="356" y="236"/>
                    </a:lnTo>
                    <a:lnTo>
                      <a:pt x="442" y="236"/>
                    </a:lnTo>
                    <a:lnTo>
                      <a:pt x="645" y="0"/>
                    </a:lnTo>
                    <a:close/>
                  </a:path>
                </a:pathLst>
              </a:custGeom>
              <a:solidFill>
                <a:srgbClr val="FF9F00"/>
              </a:solidFill>
              <a:ln w="9525">
                <a:noFill/>
                <a:round/>
                <a:headEnd/>
                <a:tailEnd/>
              </a:ln>
            </p:spPr>
            <p:txBody>
              <a:bodyPr/>
              <a:lstStyle/>
              <a:p>
                <a:endParaRPr lang="en-US"/>
              </a:p>
            </p:txBody>
          </p:sp>
          <p:sp>
            <p:nvSpPr>
              <p:cNvPr id="389030" name="Freeform 934"/>
              <p:cNvSpPr>
                <a:spLocks/>
              </p:cNvSpPr>
              <p:nvPr/>
            </p:nvSpPr>
            <p:spPr bwMode="auto">
              <a:xfrm>
                <a:off x="2607" y="1138"/>
                <a:ext cx="1799" cy="2466"/>
              </a:xfrm>
              <a:custGeom>
                <a:avLst/>
                <a:gdLst/>
                <a:ahLst/>
                <a:cxnLst>
                  <a:cxn ang="0">
                    <a:pos x="645" y="0"/>
                  </a:cxn>
                  <a:cxn ang="0">
                    <a:pos x="1187" y="0"/>
                  </a:cxn>
                  <a:cxn ang="0">
                    <a:pos x="1085" y="94"/>
                  </a:cxn>
                  <a:cxn ang="0">
                    <a:pos x="768" y="94"/>
                  </a:cxn>
                  <a:cxn ang="0">
                    <a:pos x="649" y="245"/>
                  </a:cxn>
                  <a:cxn ang="0">
                    <a:pos x="1194" y="245"/>
                  </a:cxn>
                  <a:cxn ang="0">
                    <a:pos x="1083" y="96"/>
                  </a:cxn>
                  <a:cxn ang="0">
                    <a:pos x="1187" y="1"/>
                  </a:cxn>
                  <a:cxn ang="0">
                    <a:pos x="1380" y="235"/>
                  </a:cxn>
                  <a:cxn ang="0">
                    <a:pos x="1480" y="236"/>
                  </a:cxn>
                  <a:cxn ang="0">
                    <a:pos x="1516" y="316"/>
                  </a:cxn>
                  <a:cxn ang="0">
                    <a:pos x="1677" y="316"/>
                  </a:cxn>
                  <a:cxn ang="0">
                    <a:pos x="1679" y="372"/>
                  </a:cxn>
                  <a:cxn ang="0">
                    <a:pos x="1740" y="374"/>
                  </a:cxn>
                  <a:cxn ang="0">
                    <a:pos x="1799" y="374"/>
                  </a:cxn>
                  <a:cxn ang="0">
                    <a:pos x="1799" y="718"/>
                  </a:cxn>
                  <a:cxn ang="0">
                    <a:pos x="1677" y="720"/>
                  </a:cxn>
                  <a:cxn ang="0">
                    <a:pos x="1675" y="792"/>
                  </a:cxn>
                  <a:cxn ang="0">
                    <a:pos x="1522" y="792"/>
                  </a:cxn>
                  <a:cxn ang="0">
                    <a:pos x="1478" y="878"/>
                  </a:cxn>
                  <a:cxn ang="0">
                    <a:pos x="1395" y="879"/>
                  </a:cxn>
                  <a:cxn ang="0">
                    <a:pos x="1388" y="1054"/>
                  </a:cxn>
                  <a:cxn ang="0">
                    <a:pos x="1332" y="1054"/>
                  </a:cxn>
                  <a:cxn ang="0">
                    <a:pos x="1317" y="1069"/>
                  </a:cxn>
                  <a:cxn ang="0">
                    <a:pos x="1317" y="1256"/>
                  </a:cxn>
                  <a:cxn ang="0">
                    <a:pos x="1212" y="1256"/>
                  </a:cxn>
                  <a:cxn ang="0">
                    <a:pos x="1219" y="2306"/>
                  </a:cxn>
                  <a:cxn ang="0">
                    <a:pos x="980" y="2466"/>
                  </a:cxn>
                  <a:cxn ang="0">
                    <a:pos x="674" y="2282"/>
                  </a:cxn>
                  <a:cxn ang="0">
                    <a:pos x="783" y="2230"/>
                  </a:cxn>
                  <a:cxn ang="0">
                    <a:pos x="783" y="2170"/>
                  </a:cxn>
                  <a:cxn ang="0">
                    <a:pos x="674" y="2115"/>
                  </a:cxn>
                  <a:cxn ang="0">
                    <a:pos x="783" y="2068"/>
                  </a:cxn>
                  <a:cxn ang="0">
                    <a:pos x="766" y="2049"/>
                  </a:cxn>
                  <a:cxn ang="0">
                    <a:pos x="672" y="2006"/>
                  </a:cxn>
                  <a:cxn ang="0">
                    <a:pos x="655" y="1870"/>
                  </a:cxn>
                  <a:cxn ang="0">
                    <a:pos x="643" y="1858"/>
                  </a:cxn>
                  <a:cxn ang="0">
                    <a:pos x="785" y="1778"/>
                  </a:cxn>
                  <a:cxn ang="0">
                    <a:pos x="785" y="1710"/>
                  </a:cxn>
                  <a:cxn ang="0">
                    <a:pos x="672" y="1630"/>
                  </a:cxn>
                  <a:cxn ang="0">
                    <a:pos x="783" y="1559"/>
                  </a:cxn>
                  <a:cxn ang="0">
                    <a:pos x="783" y="1488"/>
                  </a:cxn>
                  <a:cxn ang="0">
                    <a:pos x="674" y="1397"/>
                  </a:cxn>
                  <a:cxn ang="0">
                    <a:pos x="653" y="1247"/>
                  </a:cxn>
                  <a:cxn ang="0">
                    <a:pos x="521" y="1247"/>
                  </a:cxn>
                  <a:cxn ang="0">
                    <a:pos x="521" y="1046"/>
                  </a:cxn>
                  <a:cxn ang="0">
                    <a:pos x="444" y="1046"/>
                  </a:cxn>
                  <a:cxn ang="0">
                    <a:pos x="444" y="871"/>
                  </a:cxn>
                  <a:cxn ang="0">
                    <a:pos x="354" y="871"/>
                  </a:cxn>
                  <a:cxn ang="0">
                    <a:pos x="314" y="786"/>
                  </a:cxn>
                  <a:cxn ang="0">
                    <a:pos x="136" y="786"/>
                  </a:cxn>
                  <a:cxn ang="0">
                    <a:pos x="136" y="712"/>
                  </a:cxn>
                  <a:cxn ang="0">
                    <a:pos x="0" y="712"/>
                  </a:cxn>
                  <a:cxn ang="0">
                    <a:pos x="0" y="365"/>
                  </a:cxn>
                  <a:cxn ang="0">
                    <a:pos x="134" y="365"/>
                  </a:cxn>
                  <a:cxn ang="0">
                    <a:pos x="134" y="315"/>
                  </a:cxn>
                  <a:cxn ang="0">
                    <a:pos x="285" y="315"/>
                  </a:cxn>
                  <a:cxn ang="0">
                    <a:pos x="320" y="293"/>
                  </a:cxn>
                  <a:cxn ang="0">
                    <a:pos x="356" y="236"/>
                  </a:cxn>
                  <a:cxn ang="0">
                    <a:pos x="444" y="236"/>
                  </a:cxn>
                  <a:cxn ang="0">
                    <a:pos x="645" y="0"/>
                  </a:cxn>
                </a:cxnLst>
                <a:rect l="0" t="0" r="r" b="b"/>
                <a:pathLst>
                  <a:path w="1799" h="2466">
                    <a:moveTo>
                      <a:pt x="645" y="0"/>
                    </a:moveTo>
                    <a:lnTo>
                      <a:pt x="1187" y="0"/>
                    </a:lnTo>
                    <a:lnTo>
                      <a:pt x="1085" y="94"/>
                    </a:lnTo>
                    <a:lnTo>
                      <a:pt x="768" y="94"/>
                    </a:lnTo>
                    <a:lnTo>
                      <a:pt x="649" y="245"/>
                    </a:lnTo>
                    <a:lnTo>
                      <a:pt x="1194" y="245"/>
                    </a:lnTo>
                    <a:lnTo>
                      <a:pt x="1083" y="96"/>
                    </a:lnTo>
                    <a:lnTo>
                      <a:pt x="1187" y="1"/>
                    </a:lnTo>
                    <a:lnTo>
                      <a:pt x="1380" y="235"/>
                    </a:lnTo>
                    <a:lnTo>
                      <a:pt x="1480" y="236"/>
                    </a:lnTo>
                    <a:lnTo>
                      <a:pt x="1516" y="316"/>
                    </a:lnTo>
                    <a:lnTo>
                      <a:pt x="1677" y="316"/>
                    </a:lnTo>
                    <a:lnTo>
                      <a:pt x="1679" y="372"/>
                    </a:lnTo>
                    <a:lnTo>
                      <a:pt x="1740" y="374"/>
                    </a:lnTo>
                    <a:lnTo>
                      <a:pt x="1799" y="374"/>
                    </a:lnTo>
                    <a:lnTo>
                      <a:pt x="1799" y="718"/>
                    </a:lnTo>
                    <a:lnTo>
                      <a:pt x="1677" y="720"/>
                    </a:lnTo>
                    <a:lnTo>
                      <a:pt x="1675" y="792"/>
                    </a:lnTo>
                    <a:lnTo>
                      <a:pt x="1522" y="792"/>
                    </a:lnTo>
                    <a:lnTo>
                      <a:pt x="1478" y="878"/>
                    </a:lnTo>
                    <a:lnTo>
                      <a:pt x="1395" y="879"/>
                    </a:lnTo>
                    <a:lnTo>
                      <a:pt x="1388" y="1054"/>
                    </a:lnTo>
                    <a:lnTo>
                      <a:pt x="1332" y="1054"/>
                    </a:lnTo>
                    <a:lnTo>
                      <a:pt x="1317" y="1069"/>
                    </a:lnTo>
                    <a:lnTo>
                      <a:pt x="1317" y="1256"/>
                    </a:lnTo>
                    <a:lnTo>
                      <a:pt x="1212" y="1256"/>
                    </a:lnTo>
                    <a:lnTo>
                      <a:pt x="1219" y="2306"/>
                    </a:lnTo>
                    <a:lnTo>
                      <a:pt x="980" y="2466"/>
                    </a:lnTo>
                    <a:lnTo>
                      <a:pt x="674" y="2282"/>
                    </a:lnTo>
                    <a:lnTo>
                      <a:pt x="783" y="2230"/>
                    </a:lnTo>
                    <a:lnTo>
                      <a:pt x="783" y="2170"/>
                    </a:lnTo>
                    <a:lnTo>
                      <a:pt x="674" y="2115"/>
                    </a:lnTo>
                    <a:lnTo>
                      <a:pt x="783" y="2068"/>
                    </a:lnTo>
                    <a:lnTo>
                      <a:pt x="766" y="2049"/>
                    </a:lnTo>
                    <a:lnTo>
                      <a:pt x="672" y="2006"/>
                    </a:lnTo>
                    <a:lnTo>
                      <a:pt x="655" y="1870"/>
                    </a:lnTo>
                    <a:lnTo>
                      <a:pt x="643" y="1858"/>
                    </a:lnTo>
                    <a:lnTo>
                      <a:pt x="785" y="1778"/>
                    </a:lnTo>
                    <a:lnTo>
                      <a:pt x="785" y="1710"/>
                    </a:lnTo>
                    <a:lnTo>
                      <a:pt x="672" y="1630"/>
                    </a:lnTo>
                    <a:lnTo>
                      <a:pt x="783" y="1559"/>
                    </a:lnTo>
                    <a:lnTo>
                      <a:pt x="783" y="1488"/>
                    </a:lnTo>
                    <a:lnTo>
                      <a:pt x="674" y="1397"/>
                    </a:lnTo>
                    <a:lnTo>
                      <a:pt x="653" y="1247"/>
                    </a:lnTo>
                    <a:lnTo>
                      <a:pt x="521" y="1247"/>
                    </a:lnTo>
                    <a:lnTo>
                      <a:pt x="521" y="1046"/>
                    </a:lnTo>
                    <a:lnTo>
                      <a:pt x="444" y="1046"/>
                    </a:lnTo>
                    <a:lnTo>
                      <a:pt x="444" y="871"/>
                    </a:lnTo>
                    <a:lnTo>
                      <a:pt x="354" y="871"/>
                    </a:lnTo>
                    <a:lnTo>
                      <a:pt x="314" y="786"/>
                    </a:lnTo>
                    <a:lnTo>
                      <a:pt x="136" y="786"/>
                    </a:lnTo>
                    <a:lnTo>
                      <a:pt x="136" y="712"/>
                    </a:lnTo>
                    <a:lnTo>
                      <a:pt x="0" y="712"/>
                    </a:lnTo>
                    <a:lnTo>
                      <a:pt x="0" y="365"/>
                    </a:lnTo>
                    <a:lnTo>
                      <a:pt x="134" y="365"/>
                    </a:lnTo>
                    <a:lnTo>
                      <a:pt x="134" y="315"/>
                    </a:lnTo>
                    <a:lnTo>
                      <a:pt x="285" y="315"/>
                    </a:lnTo>
                    <a:lnTo>
                      <a:pt x="320" y="293"/>
                    </a:lnTo>
                    <a:lnTo>
                      <a:pt x="356" y="236"/>
                    </a:lnTo>
                    <a:lnTo>
                      <a:pt x="444" y="236"/>
                    </a:lnTo>
                    <a:lnTo>
                      <a:pt x="645" y="0"/>
                    </a:lnTo>
                    <a:close/>
                  </a:path>
                </a:pathLst>
              </a:custGeom>
              <a:solidFill>
                <a:schemeClr val="hlink"/>
              </a:solidFill>
              <a:ln w="9525">
                <a:noFill/>
                <a:round/>
                <a:headEnd/>
                <a:tailEnd/>
              </a:ln>
            </p:spPr>
            <p:txBody>
              <a:bodyPr/>
              <a:lstStyle/>
              <a:p>
                <a:endParaRPr lang="en-US"/>
              </a:p>
            </p:txBody>
          </p:sp>
          <p:grpSp>
            <p:nvGrpSpPr>
              <p:cNvPr id="389031" name="Group 935"/>
              <p:cNvGrpSpPr>
                <a:grpSpLocks/>
              </p:cNvGrpSpPr>
              <p:nvPr/>
            </p:nvGrpSpPr>
            <p:grpSpPr bwMode="auto">
              <a:xfrm>
                <a:off x="2858" y="1533"/>
                <a:ext cx="1372" cy="283"/>
                <a:chOff x="2858" y="1533"/>
                <a:chExt cx="1372" cy="283"/>
              </a:xfrm>
            </p:grpSpPr>
            <p:sp>
              <p:nvSpPr>
                <p:cNvPr id="389032" name="Freeform 936"/>
                <p:cNvSpPr>
                  <a:spLocks/>
                </p:cNvSpPr>
                <p:nvPr/>
              </p:nvSpPr>
              <p:spPr bwMode="auto">
                <a:xfrm>
                  <a:off x="2858" y="1534"/>
                  <a:ext cx="1271" cy="282"/>
                </a:xfrm>
                <a:custGeom>
                  <a:avLst/>
                  <a:gdLst/>
                  <a:ahLst/>
                  <a:cxnLst>
                    <a:cxn ang="0">
                      <a:pos x="0" y="146"/>
                    </a:cxn>
                    <a:cxn ang="0">
                      <a:pos x="111" y="0"/>
                    </a:cxn>
                    <a:cxn ang="0">
                      <a:pos x="1271" y="0"/>
                    </a:cxn>
                    <a:cxn ang="0">
                      <a:pos x="1261" y="10"/>
                    </a:cxn>
                    <a:cxn ang="0">
                      <a:pos x="124" y="10"/>
                    </a:cxn>
                    <a:cxn ang="0">
                      <a:pos x="21" y="146"/>
                    </a:cxn>
                    <a:cxn ang="0">
                      <a:pos x="122" y="273"/>
                    </a:cxn>
                    <a:cxn ang="0">
                      <a:pos x="103" y="282"/>
                    </a:cxn>
                    <a:cxn ang="0">
                      <a:pos x="0" y="146"/>
                    </a:cxn>
                  </a:cxnLst>
                  <a:rect l="0" t="0" r="r" b="b"/>
                  <a:pathLst>
                    <a:path w="1271" h="282">
                      <a:moveTo>
                        <a:pt x="0" y="146"/>
                      </a:moveTo>
                      <a:lnTo>
                        <a:pt x="111" y="0"/>
                      </a:lnTo>
                      <a:lnTo>
                        <a:pt x="1271" y="0"/>
                      </a:lnTo>
                      <a:lnTo>
                        <a:pt x="1261" y="10"/>
                      </a:lnTo>
                      <a:lnTo>
                        <a:pt x="124" y="10"/>
                      </a:lnTo>
                      <a:lnTo>
                        <a:pt x="21" y="146"/>
                      </a:lnTo>
                      <a:lnTo>
                        <a:pt x="122" y="273"/>
                      </a:lnTo>
                      <a:lnTo>
                        <a:pt x="103" y="282"/>
                      </a:lnTo>
                      <a:lnTo>
                        <a:pt x="0" y="146"/>
                      </a:lnTo>
                      <a:close/>
                    </a:path>
                  </a:pathLst>
                </a:custGeom>
                <a:solidFill>
                  <a:srgbClr val="BF7F3F"/>
                </a:solidFill>
                <a:ln w="9525">
                  <a:noFill/>
                  <a:round/>
                  <a:headEnd/>
                  <a:tailEnd/>
                </a:ln>
              </p:spPr>
              <p:txBody>
                <a:bodyPr/>
                <a:lstStyle/>
                <a:p>
                  <a:endParaRPr lang="en-US"/>
                </a:p>
              </p:txBody>
            </p:sp>
            <p:sp>
              <p:nvSpPr>
                <p:cNvPr id="389033" name="Freeform 937"/>
                <p:cNvSpPr>
                  <a:spLocks/>
                </p:cNvSpPr>
                <p:nvPr/>
              </p:nvSpPr>
              <p:spPr bwMode="auto">
                <a:xfrm>
                  <a:off x="2959" y="1533"/>
                  <a:ext cx="1271" cy="282"/>
                </a:xfrm>
                <a:custGeom>
                  <a:avLst/>
                  <a:gdLst/>
                  <a:ahLst/>
                  <a:cxnLst>
                    <a:cxn ang="0">
                      <a:pos x="1271" y="134"/>
                    </a:cxn>
                    <a:cxn ang="0">
                      <a:pos x="1160" y="282"/>
                    </a:cxn>
                    <a:cxn ang="0">
                      <a:pos x="0" y="282"/>
                    </a:cxn>
                    <a:cxn ang="0">
                      <a:pos x="10" y="272"/>
                    </a:cxn>
                    <a:cxn ang="0">
                      <a:pos x="1147" y="272"/>
                    </a:cxn>
                    <a:cxn ang="0">
                      <a:pos x="1250" y="134"/>
                    </a:cxn>
                    <a:cxn ang="0">
                      <a:pos x="1149" y="8"/>
                    </a:cxn>
                    <a:cxn ang="0">
                      <a:pos x="1168" y="0"/>
                    </a:cxn>
                    <a:cxn ang="0">
                      <a:pos x="1271" y="134"/>
                    </a:cxn>
                  </a:cxnLst>
                  <a:rect l="0" t="0" r="r" b="b"/>
                  <a:pathLst>
                    <a:path w="1271" h="282">
                      <a:moveTo>
                        <a:pt x="1271" y="134"/>
                      </a:moveTo>
                      <a:lnTo>
                        <a:pt x="1160" y="282"/>
                      </a:lnTo>
                      <a:lnTo>
                        <a:pt x="0" y="282"/>
                      </a:lnTo>
                      <a:lnTo>
                        <a:pt x="10" y="272"/>
                      </a:lnTo>
                      <a:lnTo>
                        <a:pt x="1147" y="272"/>
                      </a:lnTo>
                      <a:lnTo>
                        <a:pt x="1250" y="134"/>
                      </a:lnTo>
                      <a:lnTo>
                        <a:pt x="1149" y="8"/>
                      </a:lnTo>
                      <a:lnTo>
                        <a:pt x="1168" y="0"/>
                      </a:lnTo>
                      <a:lnTo>
                        <a:pt x="1271" y="134"/>
                      </a:lnTo>
                      <a:close/>
                    </a:path>
                  </a:pathLst>
                </a:custGeom>
                <a:solidFill>
                  <a:srgbClr val="FF9F00"/>
                </a:solidFill>
                <a:ln w="9525">
                  <a:noFill/>
                  <a:round/>
                  <a:headEnd/>
                  <a:tailEnd/>
                </a:ln>
              </p:spPr>
              <p:txBody>
                <a:bodyPr/>
                <a:lstStyle/>
                <a:p>
                  <a:endParaRPr lang="en-US"/>
                </a:p>
              </p:txBody>
            </p:sp>
          </p:grpSp>
          <p:sp>
            <p:nvSpPr>
              <p:cNvPr id="389034" name="Rectangle 938"/>
              <p:cNvSpPr>
                <a:spLocks noChangeArrowheads="1"/>
              </p:cNvSpPr>
              <p:nvPr/>
            </p:nvSpPr>
            <p:spPr bwMode="auto">
              <a:xfrm>
                <a:off x="2749" y="1491"/>
                <a:ext cx="1527" cy="13"/>
              </a:xfrm>
              <a:prstGeom prst="rect">
                <a:avLst/>
              </a:prstGeom>
              <a:solidFill>
                <a:srgbClr val="FF9F00"/>
              </a:solidFill>
              <a:ln w="9525">
                <a:noFill/>
                <a:miter lim="800000"/>
                <a:headEnd/>
                <a:tailEnd/>
              </a:ln>
            </p:spPr>
            <p:txBody>
              <a:bodyPr/>
              <a:lstStyle/>
              <a:p>
                <a:endParaRPr lang="en-US"/>
              </a:p>
            </p:txBody>
          </p:sp>
          <p:sp>
            <p:nvSpPr>
              <p:cNvPr id="389035" name="Rectangle 939"/>
              <p:cNvSpPr>
                <a:spLocks noChangeArrowheads="1"/>
              </p:cNvSpPr>
              <p:nvPr/>
            </p:nvSpPr>
            <p:spPr bwMode="auto">
              <a:xfrm>
                <a:off x="2900" y="1435"/>
                <a:ext cx="1192" cy="15"/>
              </a:xfrm>
              <a:prstGeom prst="rect">
                <a:avLst/>
              </a:prstGeom>
              <a:solidFill>
                <a:srgbClr val="FF9F00"/>
              </a:solidFill>
              <a:ln w="9525">
                <a:noFill/>
                <a:miter lim="800000"/>
                <a:headEnd/>
                <a:tailEnd/>
              </a:ln>
            </p:spPr>
            <p:txBody>
              <a:bodyPr/>
              <a:lstStyle/>
              <a:p>
                <a:endParaRPr lang="en-US"/>
              </a:p>
            </p:txBody>
          </p:sp>
          <p:grpSp>
            <p:nvGrpSpPr>
              <p:cNvPr id="389036" name="Group 940"/>
              <p:cNvGrpSpPr>
                <a:grpSpLocks/>
              </p:cNvGrpSpPr>
              <p:nvPr/>
            </p:nvGrpSpPr>
            <p:grpSpPr bwMode="auto">
              <a:xfrm>
                <a:off x="2747" y="1853"/>
                <a:ext cx="1535" cy="1748"/>
                <a:chOff x="2747" y="1853"/>
                <a:chExt cx="1535" cy="1748"/>
              </a:xfrm>
            </p:grpSpPr>
            <p:sp>
              <p:nvSpPr>
                <p:cNvPr id="389037" name="Freeform 941"/>
                <p:cNvSpPr>
                  <a:spLocks/>
                </p:cNvSpPr>
                <p:nvPr/>
              </p:nvSpPr>
              <p:spPr bwMode="auto">
                <a:xfrm>
                  <a:off x="3447" y="2195"/>
                  <a:ext cx="39" cy="1346"/>
                </a:xfrm>
                <a:custGeom>
                  <a:avLst/>
                  <a:gdLst/>
                  <a:ahLst/>
                  <a:cxnLst>
                    <a:cxn ang="0">
                      <a:pos x="39" y="0"/>
                    </a:cxn>
                    <a:cxn ang="0">
                      <a:pos x="37" y="1346"/>
                    </a:cxn>
                    <a:cxn ang="0">
                      <a:pos x="4" y="1326"/>
                    </a:cxn>
                    <a:cxn ang="0">
                      <a:pos x="0" y="41"/>
                    </a:cxn>
                    <a:cxn ang="0">
                      <a:pos x="39" y="0"/>
                    </a:cxn>
                  </a:cxnLst>
                  <a:rect l="0" t="0" r="r" b="b"/>
                  <a:pathLst>
                    <a:path w="39" h="1346">
                      <a:moveTo>
                        <a:pt x="39" y="0"/>
                      </a:moveTo>
                      <a:lnTo>
                        <a:pt x="37" y="1346"/>
                      </a:lnTo>
                      <a:lnTo>
                        <a:pt x="4" y="1326"/>
                      </a:lnTo>
                      <a:lnTo>
                        <a:pt x="0" y="41"/>
                      </a:lnTo>
                      <a:lnTo>
                        <a:pt x="39" y="0"/>
                      </a:lnTo>
                      <a:close/>
                    </a:path>
                  </a:pathLst>
                </a:custGeom>
                <a:solidFill>
                  <a:srgbClr val="FF9F00"/>
                </a:solidFill>
                <a:ln w="9525">
                  <a:noFill/>
                  <a:round/>
                  <a:headEnd/>
                  <a:tailEnd/>
                </a:ln>
              </p:spPr>
              <p:txBody>
                <a:bodyPr/>
                <a:lstStyle/>
                <a:p>
                  <a:endParaRPr lang="en-US"/>
                </a:p>
              </p:txBody>
            </p:sp>
            <p:sp>
              <p:nvSpPr>
                <p:cNvPr id="389038" name="Freeform 942"/>
                <p:cNvSpPr>
                  <a:spLocks/>
                </p:cNvSpPr>
                <p:nvPr/>
              </p:nvSpPr>
              <p:spPr bwMode="auto">
                <a:xfrm>
                  <a:off x="3666" y="2230"/>
                  <a:ext cx="36" cy="1314"/>
                </a:xfrm>
                <a:custGeom>
                  <a:avLst/>
                  <a:gdLst/>
                  <a:ahLst/>
                  <a:cxnLst>
                    <a:cxn ang="0">
                      <a:pos x="30" y="0"/>
                    </a:cxn>
                    <a:cxn ang="0">
                      <a:pos x="36" y="1292"/>
                    </a:cxn>
                    <a:cxn ang="0">
                      <a:pos x="5" y="1314"/>
                    </a:cxn>
                    <a:cxn ang="0">
                      <a:pos x="0" y="107"/>
                    </a:cxn>
                    <a:cxn ang="0">
                      <a:pos x="30" y="0"/>
                    </a:cxn>
                  </a:cxnLst>
                  <a:rect l="0" t="0" r="r" b="b"/>
                  <a:pathLst>
                    <a:path w="36" h="1314">
                      <a:moveTo>
                        <a:pt x="30" y="0"/>
                      </a:moveTo>
                      <a:lnTo>
                        <a:pt x="36" y="1292"/>
                      </a:lnTo>
                      <a:lnTo>
                        <a:pt x="5" y="1314"/>
                      </a:lnTo>
                      <a:lnTo>
                        <a:pt x="0" y="107"/>
                      </a:lnTo>
                      <a:lnTo>
                        <a:pt x="30" y="0"/>
                      </a:lnTo>
                      <a:close/>
                    </a:path>
                  </a:pathLst>
                </a:custGeom>
                <a:solidFill>
                  <a:srgbClr val="FF9F00"/>
                </a:solidFill>
                <a:ln w="9525">
                  <a:noFill/>
                  <a:round/>
                  <a:headEnd/>
                  <a:tailEnd/>
                </a:ln>
              </p:spPr>
              <p:txBody>
                <a:bodyPr/>
                <a:lstStyle/>
                <a:p>
                  <a:endParaRPr lang="en-US"/>
                </a:p>
              </p:txBody>
            </p:sp>
            <p:grpSp>
              <p:nvGrpSpPr>
                <p:cNvPr id="389039" name="Group 943"/>
                <p:cNvGrpSpPr>
                  <a:grpSpLocks/>
                </p:cNvGrpSpPr>
                <p:nvPr/>
              </p:nvGrpSpPr>
              <p:grpSpPr bwMode="auto">
                <a:xfrm>
                  <a:off x="2747" y="1853"/>
                  <a:ext cx="1535" cy="1748"/>
                  <a:chOff x="2747" y="1853"/>
                  <a:chExt cx="1535" cy="1748"/>
                </a:xfrm>
              </p:grpSpPr>
              <p:sp>
                <p:nvSpPr>
                  <p:cNvPr id="389040" name="Rectangle 944"/>
                  <p:cNvSpPr>
                    <a:spLocks noChangeArrowheads="1"/>
                  </p:cNvSpPr>
                  <p:nvPr/>
                </p:nvSpPr>
                <p:spPr bwMode="auto">
                  <a:xfrm>
                    <a:off x="2747" y="1853"/>
                    <a:ext cx="1535" cy="33"/>
                  </a:xfrm>
                  <a:prstGeom prst="rect">
                    <a:avLst/>
                  </a:prstGeom>
                  <a:solidFill>
                    <a:srgbClr val="BF7F3F"/>
                  </a:solidFill>
                  <a:ln w="9525">
                    <a:noFill/>
                    <a:miter lim="800000"/>
                    <a:headEnd/>
                    <a:tailEnd/>
                  </a:ln>
                </p:spPr>
                <p:txBody>
                  <a:bodyPr/>
                  <a:lstStyle/>
                  <a:p>
                    <a:endParaRPr lang="en-US"/>
                  </a:p>
                </p:txBody>
              </p:sp>
              <p:sp>
                <p:nvSpPr>
                  <p:cNvPr id="389041" name="Rectangle 945"/>
                  <p:cNvSpPr>
                    <a:spLocks noChangeArrowheads="1"/>
                  </p:cNvSpPr>
                  <p:nvPr/>
                </p:nvSpPr>
                <p:spPr bwMode="auto">
                  <a:xfrm>
                    <a:off x="3061" y="2016"/>
                    <a:ext cx="938" cy="29"/>
                  </a:xfrm>
                  <a:prstGeom prst="rect">
                    <a:avLst/>
                  </a:prstGeom>
                  <a:solidFill>
                    <a:srgbClr val="BF7F3F"/>
                  </a:solidFill>
                  <a:ln w="9525">
                    <a:noFill/>
                    <a:miter lim="800000"/>
                    <a:headEnd/>
                    <a:tailEnd/>
                  </a:ln>
                </p:spPr>
                <p:txBody>
                  <a:bodyPr/>
                  <a:lstStyle/>
                  <a:p>
                    <a:endParaRPr lang="en-US"/>
                  </a:p>
                </p:txBody>
              </p:sp>
              <p:sp>
                <p:nvSpPr>
                  <p:cNvPr id="389042" name="Freeform 946"/>
                  <p:cNvSpPr>
                    <a:spLocks/>
                  </p:cNvSpPr>
                  <p:nvPr/>
                </p:nvSpPr>
                <p:spPr bwMode="auto">
                  <a:xfrm>
                    <a:off x="3579" y="2233"/>
                    <a:ext cx="117" cy="1368"/>
                  </a:xfrm>
                  <a:custGeom>
                    <a:avLst/>
                    <a:gdLst/>
                    <a:ahLst/>
                    <a:cxnLst>
                      <a:cxn ang="0">
                        <a:pos x="117" y="0"/>
                      </a:cxn>
                      <a:cxn ang="0">
                        <a:pos x="90" y="89"/>
                      </a:cxn>
                      <a:cxn ang="0">
                        <a:pos x="43" y="166"/>
                      </a:cxn>
                      <a:cxn ang="0">
                        <a:pos x="43" y="1342"/>
                      </a:cxn>
                      <a:cxn ang="0">
                        <a:pos x="8" y="1368"/>
                      </a:cxn>
                      <a:cxn ang="0">
                        <a:pos x="0" y="144"/>
                      </a:cxn>
                      <a:cxn ang="0">
                        <a:pos x="117" y="0"/>
                      </a:cxn>
                    </a:cxnLst>
                    <a:rect l="0" t="0" r="r" b="b"/>
                    <a:pathLst>
                      <a:path w="117" h="1368">
                        <a:moveTo>
                          <a:pt x="117" y="0"/>
                        </a:moveTo>
                        <a:lnTo>
                          <a:pt x="90" y="89"/>
                        </a:lnTo>
                        <a:lnTo>
                          <a:pt x="43" y="166"/>
                        </a:lnTo>
                        <a:lnTo>
                          <a:pt x="43" y="1342"/>
                        </a:lnTo>
                        <a:lnTo>
                          <a:pt x="8" y="1368"/>
                        </a:lnTo>
                        <a:lnTo>
                          <a:pt x="0" y="144"/>
                        </a:lnTo>
                        <a:lnTo>
                          <a:pt x="117" y="0"/>
                        </a:lnTo>
                        <a:close/>
                      </a:path>
                    </a:pathLst>
                  </a:custGeom>
                  <a:solidFill>
                    <a:srgbClr val="BF7F3F"/>
                  </a:solidFill>
                  <a:ln w="9525">
                    <a:noFill/>
                    <a:round/>
                    <a:headEnd/>
                    <a:tailEnd/>
                  </a:ln>
                </p:spPr>
                <p:txBody>
                  <a:bodyPr/>
                  <a:lstStyle/>
                  <a:p>
                    <a:endParaRPr lang="en-US"/>
                  </a:p>
                </p:txBody>
              </p:sp>
              <p:sp>
                <p:nvSpPr>
                  <p:cNvPr id="389043" name="Freeform 947"/>
                  <p:cNvSpPr>
                    <a:spLocks/>
                  </p:cNvSpPr>
                  <p:nvPr/>
                </p:nvSpPr>
                <p:spPr bwMode="auto">
                  <a:xfrm>
                    <a:off x="3128" y="2183"/>
                    <a:ext cx="819" cy="205"/>
                  </a:xfrm>
                  <a:custGeom>
                    <a:avLst/>
                    <a:gdLst/>
                    <a:ahLst/>
                    <a:cxnLst>
                      <a:cxn ang="0">
                        <a:pos x="138" y="205"/>
                      </a:cxn>
                      <a:cxn ang="0">
                        <a:pos x="84" y="160"/>
                      </a:cxn>
                      <a:cxn ang="0">
                        <a:pos x="84" y="24"/>
                      </a:cxn>
                      <a:cxn ang="0">
                        <a:pos x="0" y="24"/>
                      </a:cxn>
                      <a:cxn ang="0">
                        <a:pos x="0" y="0"/>
                      </a:cxn>
                      <a:cxn ang="0">
                        <a:pos x="819" y="0"/>
                      </a:cxn>
                      <a:cxn ang="0">
                        <a:pos x="798" y="24"/>
                      </a:cxn>
                      <a:cxn ang="0">
                        <a:pos x="356" y="24"/>
                      </a:cxn>
                      <a:cxn ang="0">
                        <a:pos x="319" y="62"/>
                      </a:cxn>
                      <a:cxn ang="0">
                        <a:pos x="155" y="62"/>
                      </a:cxn>
                      <a:cxn ang="0">
                        <a:pos x="138" y="205"/>
                      </a:cxn>
                    </a:cxnLst>
                    <a:rect l="0" t="0" r="r" b="b"/>
                    <a:pathLst>
                      <a:path w="819" h="205">
                        <a:moveTo>
                          <a:pt x="138" y="205"/>
                        </a:moveTo>
                        <a:lnTo>
                          <a:pt x="84" y="160"/>
                        </a:lnTo>
                        <a:lnTo>
                          <a:pt x="84" y="24"/>
                        </a:lnTo>
                        <a:lnTo>
                          <a:pt x="0" y="24"/>
                        </a:lnTo>
                        <a:lnTo>
                          <a:pt x="0" y="0"/>
                        </a:lnTo>
                        <a:lnTo>
                          <a:pt x="819" y="0"/>
                        </a:lnTo>
                        <a:lnTo>
                          <a:pt x="798" y="24"/>
                        </a:lnTo>
                        <a:lnTo>
                          <a:pt x="356" y="24"/>
                        </a:lnTo>
                        <a:lnTo>
                          <a:pt x="319" y="62"/>
                        </a:lnTo>
                        <a:lnTo>
                          <a:pt x="155" y="62"/>
                        </a:lnTo>
                        <a:lnTo>
                          <a:pt x="138" y="205"/>
                        </a:lnTo>
                        <a:close/>
                      </a:path>
                    </a:pathLst>
                  </a:custGeom>
                  <a:solidFill>
                    <a:srgbClr val="BF7F3F"/>
                  </a:solidFill>
                  <a:ln w="9525">
                    <a:noFill/>
                    <a:round/>
                    <a:headEnd/>
                    <a:tailEnd/>
                  </a:ln>
                </p:spPr>
                <p:txBody>
                  <a:bodyPr/>
                  <a:lstStyle/>
                  <a:p>
                    <a:endParaRPr lang="en-US"/>
                  </a:p>
                </p:txBody>
              </p:sp>
              <p:sp>
                <p:nvSpPr>
                  <p:cNvPr id="389044" name="Freeform 948"/>
                  <p:cNvSpPr>
                    <a:spLocks/>
                  </p:cNvSpPr>
                  <p:nvPr/>
                </p:nvSpPr>
                <p:spPr bwMode="auto">
                  <a:xfrm>
                    <a:off x="2923" y="1921"/>
                    <a:ext cx="1211" cy="28"/>
                  </a:xfrm>
                  <a:custGeom>
                    <a:avLst/>
                    <a:gdLst/>
                    <a:ahLst/>
                    <a:cxnLst>
                      <a:cxn ang="0">
                        <a:pos x="0" y="2"/>
                      </a:cxn>
                      <a:cxn ang="0">
                        <a:pos x="1211" y="0"/>
                      </a:cxn>
                      <a:cxn ang="0">
                        <a:pos x="1198" y="27"/>
                      </a:cxn>
                      <a:cxn ang="0">
                        <a:pos x="10" y="28"/>
                      </a:cxn>
                      <a:cxn ang="0">
                        <a:pos x="0" y="2"/>
                      </a:cxn>
                    </a:cxnLst>
                    <a:rect l="0" t="0" r="r" b="b"/>
                    <a:pathLst>
                      <a:path w="1211" h="28">
                        <a:moveTo>
                          <a:pt x="0" y="2"/>
                        </a:moveTo>
                        <a:lnTo>
                          <a:pt x="1211" y="0"/>
                        </a:lnTo>
                        <a:lnTo>
                          <a:pt x="1198" y="27"/>
                        </a:lnTo>
                        <a:lnTo>
                          <a:pt x="10" y="28"/>
                        </a:lnTo>
                        <a:lnTo>
                          <a:pt x="0" y="2"/>
                        </a:lnTo>
                        <a:close/>
                      </a:path>
                    </a:pathLst>
                  </a:custGeom>
                  <a:solidFill>
                    <a:srgbClr val="BF7F3F"/>
                  </a:solidFill>
                  <a:ln w="9525">
                    <a:noFill/>
                    <a:round/>
                    <a:headEnd/>
                    <a:tailEnd/>
                  </a:ln>
                </p:spPr>
                <p:txBody>
                  <a:bodyPr/>
                  <a:lstStyle/>
                  <a:p>
                    <a:endParaRPr lang="en-US"/>
                  </a:p>
                </p:txBody>
              </p:sp>
            </p:grpSp>
          </p:grpSp>
        </p:grpSp>
      </p:grpSp>
    </p:spTree>
  </p:cSld>
  <p:clrMapOvr>
    <a:masterClrMapping/>
  </p:clrMapOvr>
  <p:transition>
    <p:strips dir="rd"/>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Slide Number Placeholder 2"/>
          <p:cNvSpPr>
            <a:spLocks noGrp="1"/>
          </p:cNvSpPr>
          <p:nvPr>
            <p:ph type="sldNum" sz="quarter" idx="10"/>
          </p:nvPr>
        </p:nvSpPr>
        <p:spPr/>
        <p:txBody>
          <a:bodyPr/>
          <a:lstStyle/>
          <a:p>
            <a:fld id="{B6417C48-6518-493D-8766-1802F35B34CD}" type="slidenum">
              <a:rPr lang="en-US"/>
              <a:pPr/>
              <a:t>6</a:t>
            </a:fld>
            <a:endParaRPr lang="en-US"/>
          </a:p>
        </p:txBody>
      </p:sp>
      <p:grpSp>
        <p:nvGrpSpPr>
          <p:cNvPr id="230450" name="Group 50"/>
          <p:cNvGrpSpPr>
            <a:grpSpLocks/>
          </p:cNvGrpSpPr>
          <p:nvPr/>
        </p:nvGrpSpPr>
        <p:grpSpPr bwMode="auto">
          <a:xfrm>
            <a:off x="1131888" y="3141663"/>
            <a:ext cx="6948487" cy="1352550"/>
            <a:chOff x="713" y="2051"/>
            <a:chExt cx="4377" cy="852"/>
          </a:xfrm>
        </p:grpSpPr>
        <p:sp>
          <p:nvSpPr>
            <p:cNvPr id="230451" name="AutoShape 51"/>
            <p:cNvSpPr>
              <a:spLocks noChangeArrowheads="1"/>
            </p:cNvSpPr>
            <p:nvPr/>
          </p:nvSpPr>
          <p:spPr bwMode="auto">
            <a:xfrm flipV="1">
              <a:off x="713" y="2051"/>
              <a:ext cx="357" cy="417"/>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230452" name="AutoShape 52"/>
            <p:cNvSpPr>
              <a:spLocks noChangeArrowheads="1"/>
            </p:cNvSpPr>
            <p:nvPr/>
          </p:nvSpPr>
          <p:spPr bwMode="auto">
            <a:xfrm rot="16200000" flipV="1">
              <a:off x="2447" y="2029"/>
              <a:ext cx="357" cy="417"/>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230453" name="AutoShape 53"/>
            <p:cNvSpPr>
              <a:spLocks noChangeArrowheads="1"/>
            </p:cNvSpPr>
            <p:nvPr/>
          </p:nvSpPr>
          <p:spPr bwMode="auto">
            <a:xfrm flipV="1">
              <a:off x="3070" y="2070"/>
              <a:ext cx="357" cy="417"/>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230454" name="AutoShape 54"/>
            <p:cNvSpPr>
              <a:spLocks noChangeArrowheads="1"/>
            </p:cNvSpPr>
            <p:nvPr/>
          </p:nvSpPr>
          <p:spPr bwMode="auto">
            <a:xfrm rot="16200000" flipV="1">
              <a:off x="4703" y="2036"/>
              <a:ext cx="357" cy="417"/>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230455" name="AutoShape 55"/>
            <p:cNvSpPr>
              <a:spLocks noChangeArrowheads="1"/>
            </p:cNvSpPr>
            <p:nvPr/>
          </p:nvSpPr>
          <p:spPr bwMode="auto">
            <a:xfrm>
              <a:off x="4012" y="2551"/>
              <a:ext cx="176" cy="346"/>
            </a:xfrm>
            <a:prstGeom prst="upArrow">
              <a:avLst>
                <a:gd name="adj1" fmla="val 50000"/>
                <a:gd name="adj2" fmla="val 98286"/>
              </a:avLst>
            </a:prstGeom>
            <a:gradFill rotWithShape="0">
              <a:gsLst>
                <a:gs pos="0">
                  <a:schemeClr val="tx2">
                    <a:gamma/>
                    <a:shade val="80000"/>
                    <a:invGamma/>
                  </a:schemeClr>
                </a:gs>
                <a:gs pos="100000">
                  <a:schemeClr val="tx2"/>
                </a:gs>
              </a:gsLst>
              <a:lin ang="5400000" scaled="1"/>
            </a:gradFill>
            <a:ln w="12700">
              <a:solidFill>
                <a:schemeClr val="bg2"/>
              </a:solidFill>
              <a:miter lim="800000"/>
              <a:headEnd/>
              <a:tailEnd/>
            </a:ln>
            <a:effectLst/>
          </p:spPr>
          <p:txBody>
            <a:bodyPr wrap="none" anchor="ctr"/>
            <a:lstStyle/>
            <a:p>
              <a:endParaRPr lang="en-US"/>
            </a:p>
          </p:txBody>
        </p:sp>
        <p:sp>
          <p:nvSpPr>
            <p:cNvPr id="230456" name="AutoShape 56"/>
            <p:cNvSpPr>
              <a:spLocks noChangeArrowheads="1"/>
            </p:cNvSpPr>
            <p:nvPr/>
          </p:nvSpPr>
          <p:spPr bwMode="auto">
            <a:xfrm>
              <a:off x="1658" y="2557"/>
              <a:ext cx="176" cy="346"/>
            </a:xfrm>
            <a:prstGeom prst="upArrow">
              <a:avLst>
                <a:gd name="adj1" fmla="val 50000"/>
                <a:gd name="adj2" fmla="val 98286"/>
              </a:avLst>
            </a:prstGeom>
            <a:gradFill rotWithShape="0">
              <a:gsLst>
                <a:gs pos="0">
                  <a:schemeClr val="tx2">
                    <a:gamma/>
                    <a:shade val="80000"/>
                    <a:invGamma/>
                  </a:schemeClr>
                </a:gs>
                <a:gs pos="100000">
                  <a:schemeClr val="tx2"/>
                </a:gs>
              </a:gsLst>
              <a:lin ang="5400000" scaled="1"/>
            </a:gradFill>
            <a:ln w="12700">
              <a:solidFill>
                <a:schemeClr val="bg2"/>
              </a:solidFill>
              <a:miter lim="800000"/>
              <a:headEnd/>
              <a:tailEnd/>
            </a:ln>
            <a:effectLst/>
          </p:spPr>
          <p:txBody>
            <a:bodyPr wrap="none" anchor="ctr"/>
            <a:lstStyle/>
            <a:p>
              <a:endParaRPr lang="en-US"/>
            </a:p>
          </p:txBody>
        </p:sp>
      </p:grpSp>
      <p:sp>
        <p:nvSpPr>
          <p:cNvPr id="230402" name="Rectangle 2"/>
          <p:cNvSpPr>
            <a:spLocks noGrp="1" noChangeArrowheads="1"/>
          </p:cNvSpPr>
          <p:nvPr>
            <p:ph type="title"/>
          </p:nvPr>
        </p:nvSpPr>
        <p:spPr/>
        <p:txBody>
          <a:bodyPr/>
          <a:lstStyle/>
          <a:p>
            <a:r>
              <a:rPr lang="en-US"/>
              <a:t>Asymmetric Encryption</a:t>
            </a:r>
          </a:p>
        </p:txBody>
      </p:sp>
      <p:sp>
        <p:nvSpPr>
          <p:cNvPr id="230404" name="Rectangle 4"/>
          <p:cNvSpPr>
            <a:spLocks noChangeArrowheads="1"/>
          </p:cNvSpPr>
          <p:nvPr/>
        </p:nvSpPr>
        <p:spPr bwMode="auto">
          <a:xfrm>
            <a:off x="6980238" y="2270125"/>
            <a:ext cx="1538287" cy="83820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“An intro to PKI and few deploy hints”</a:t>
            </a:r>
          </a:p>
        </p:txBody>
      </p:sp>
      <p:sp>
        <p:nvSpPr>
          <p:cNvPr id="230405" name="Rectangle 5"/>
          <p:cNvSpPr>
            <a:spLocks noChangeArrowheads="1"/>
          </p:cNvSpPr>
          <p:nvPr/>
        </p:nvSpPr>
        <p:spPr bwMode="auto">
          <a:xfrm>
            <a:off x="3471863" y="2270125"/>
            <a:ext cx="1836737" cy="83820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“Py75c%bn&amp;*)9|fDe^bDzjF@g5=&amp;nmdFgegMs”</a:t>
            </a:r>
          </a:p>
        </p:txBody>
      </p:sp>
      <p:sp>
        <p:nvSpPr>
          <p:cNvPr id="230406" name="Rectangle 6"/>
          <p:cNvSpPr>
            <a:spLocks noChangeArrowheads="1"/>
          </p:cNvSpPr>
          <p:nvPr/>
        </p:nvSpPr>
        <p:spPr bwMode="auto">
          <a:xfrm>
            <a:off x="520700" y="2270125"/>
            <a:ext cx="1560513" cy="83820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“An intro to PKI and few deploy hints”</a:t>
            </a:r>
          </a:p>
        </p:txBody>
      </p:sp>
      <p:sp>
        <p:nvSpPr>
          <p:cNvPr id="230412" name="Rectangle 12"/>
          <p:cNvSpPr>
            <a:spLocks noChangeArrowheads="1"/>
          </p:cNvSpPr>
          <p:nvPr/>
        </p:nvSpPr>
        <p:spPr bwMode="auto">
          <a:xfrm>
            <a:off x="222250" y="1814513"/>
            <a:ext cx="2136775" cy="396875"/>
          </a:xfrm>
          <a:prstGeom prst="rect">
            <a:avLst/>
          </a:prstGeom>
          <a:noFill/>
          <a:ln w="9525">
            <a:noFill/>
            <a:miter lim="800000"/>
            <a:headEnd/>
            <a:tailEnd/>
          </a:ln>
          <a:effectLst/>
        </p:spPr>
        <p:txBody>
          <a:bodyPr lIns="92075" tIns="46038" rIns="92075" bIns="46038">
            <a:spAutoFit/>
          </a:bodyPr>
          <a:lstStyle/>
          <a:p>
            <a:pPr>
              <a:spcBef>
                <a:spcPct val="50000"/>
              </a:spcBef>
            </a:pPr>
            <a:r>
              <a:rPr lang="en-US">
                <a:effectLst>
                  <a:outerShdw blurRad="38100" dist="38100" dir="2700000" algn="tl">
                    <a:srgbClr val="000000"/>
                  </a:outerShdw>
                </a:effectLst>
              </a:rPr>
              <a:t>Clear-text Input</a:t>
            </a:r>
          </a:p>
        </p:txBody>
      </p:sp>
      <p:sp>
        <p:nvSpPr>
          <p:cNvPr id="230413" name="Rectangle 13"/>
          <p:cNvSpPr>
            <a:spLocks noChangeArrowheads="1"/>
          </p:cNvSpPr>
          <p:nvPr/>
        </p:nvSpPr>
        <p:spPr bwMode="auto">
          <a:xfrm>
            <a:off x="6538913" y="1814513"/>
            <a:ext cx="2298700" cy="396875"/>
          </a:xfrm>
          <a:prstGeom prst="rect">
            <a:avLst/>
          </a:prstGeom>
          <a:noFill/>
          <a:ln w="9525">
            <a:noFill/>
            <a:miter lim="800000"/>
            <a:headEnd/>
            <a:tailEnd/>
          </a:ln>
          <a:effectLst/>
        </p:spPr>
        <p:txBody>
          <a:bodyPr lIns="92075" tIns="46038" rIns="92075" bIns="46038">
            <a:spAutoFit/>
          </a:bodyPr>
          <a:lstStyle/>
          <a:p>
            <a:pPr>
              <a:spcBef>
                <a:spcPct val="50000"/>
              </a:spcBef>
            </a:pPr>
            <a:r>
              <a:rPr lang="en-US">
                <a:effectLst>
                  <a:outerShdw blurRad="38100" dist="38100" dir="2700000" algn="tl">
                    <a:srgbClr val="000000"/>
                  </a:outerShdw>
                </a:effectLst>
              </a:rPr>
              <a:t>Clear-text Output</a:t>
            </a:r>
          </a:p>
        </p:txBody>
      </p:sp>
      <p:sp>
        <p:nvSpPr>
          <p:cNvPr id="230414" name="Rectangle 14"/>
          <p:cNvSpPr>
            <a:spLocks noChangeArrowheads="1"/>
          </p:cNvSpPr>
          <p:nvPr/>
        </p:nvSpPr>
        <p:spPr bwMode="auto">
          <a:xfrm>
            <a:off x="3798888" y="1825625"/>
            <a:ext cx="1543050" cy="396875"/>
          </a:xfrm>
          <a:prstGeom prst="rect">
            <a:avLst/>
          </a:prstGeom>
          <a:noFill/>
          <a:ln w="9525">
            <a:noFill/>
            <a:miter lim="800000"/>
            <a:headEnd/>
            <a:tailEnd/>
          </a:ln>
          <a:effectLst/>
        </p:spPr>
        <p:txBody>
          <a:bodyPr lIns="92075" tIns="46038" rIns="92075" bIns="46038">
            <a:spAutoFit/>
          </a:bodyPr>
          <a:lstStyle/>
          <a:p>
            <a:pPr>
              <a:spcBef>
                <a:spcPct val="50000"/>
              </a:spcBef>
            </a:pPr>
            <a:r>
              <a:rPr lang="en-US">
                <a:effectLst>
                  <a:outerShdw blurRad="38100" dist="38100" dir="2700000" algn="tl">
                    <a:srgbClr val="000000"/>
                  </a:outerShdw>
                </a:effectLst>
              </a:rPr>
              <a:t>Cipher-text</a:t>
            </a:r>
          </a:p>
        </p:txBody>
      </p:sp>
      <p:sp>
        <p:nvSpPr>
          <p:cNvPr id="230417" name="Rectangle 17"/>
          <p:cNvSpPr>
            <a:spLocks noChangeArrowheads="1"/>
          </p:cNvSpPr>
          <p:nvPr/>
        </p:nvSpPr>
        <p:spPr bwMode="auto">
          <a:xfrm>
            <a:off x="3309938" y="4608513"/>
            <a:ext cx="2603500" cy="457200"/>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2400">
                <a:effectLst>
                  <a:outerShdw blurRad="38100" dist="38100" dir="2700000" algn="tl">
                    <a:srgbClr val="000000"/>
                  </a:outerShdw>
                </a:effectLst>
              </a:rPr>
              <a:t>Different keys</a:t>
            </a:r>
          </a:p>
        </p:txBody>
      </p:sp>
      <p:sp>
        <p:nvSpPr>
          <p:cNvPr id="230418" name="Line 18"/>
          <p:cNvSpPr>
            <a:spLocks noChangeShapeType="1"/>
          </p:cNvSpPr>
          <p:nvPr/>
        </p:nvSpPr>
        <p:spPr bwMode="auto">
          <a:xfrm flipH="1">
            <a:off x="2967038" y="5059363"/>
            <a:ext cx="714375" cy="411162"/>
          </a:xfrm>
          <a:prstGeom prst="line">
            <a:avLst/>
          </a:prstGeom>
          <a:noFill/>
          <a:ln w="50800">
            <a:solidFill>
              <a:schemeClr val="tx1"/>
            </a:solidFill>
            <a:round/>
            <a:headEnd type="none" w="sm" len="sm"/>
            <a:tailEnd type="stealth" w="med" len="lg"/>
          </a:ln>
          <a:effectLst/>
        </p:spPr>
        <p:txBody>
          <a:bodyPr wrap="none" anchor="ctr"/>
          <a:lstStyle/>
          <a:p>
            <a:endParaRPr lang="en-US"/>
          </a:p>
        </p:txBody>
      </p:sp>
      <p:sp>
        <p:nvSpPr>
          <p:cNvPr id="230419" name="Line 19"/>
          <p:cNvSpPr>
            <a:spLocks noChangeShapeType="1"/>
          </p:cNvSpPr>
          <p:nvPr/>
        </p:nvSpPr>
        <p:spPr bwMode="auto">
          <a:xfrm>
            <a:off x="5511800" y="5059363"/>
            <a:ext cx="714375" cy="411162"/>
          </a:xfrm>
          <a:prstGeom prst="line">
            <a:avLst/>
          </a:prstGeom>
          <a:noFill/>
          <a:ln w="50800">
            <a:solidFill>
              <a:schemeClr val="tx1"/>
            </a:solidFill>
            <a:round/>
            <a:headEnd type="none" w="sm" len="sm"/>
            <a:tailEnd type="stealth" w="med" len="lg"/>
          </a:ln>
          <a:effectLst/>
        </p:spPr>
        <p:txBody>
          <a:bodyPr wrap="none" anchor="ctr"/>
          <a:lstStyle/>
          <a:p>
            <a:endParaRPr lang="en-US"/>
          </a:p>
        </p:txBody>
      </p:sp>
      <p:grpSp>
        <p:nvGrpSpPr>
          <p:cNvPr id="230422" name="Group 22"/>
          <p:cNvGrpSpPr>
            <a:grpSpLocks/>
          </p:cNvGrpSpPr>
          <p:nvPr/>
        </p:nvGrpSpPr>
        <p:grpSpPr bwMode="auto">
          <a:xfrm>
            <a:off x="6186488" y="4632325"/>
            <a:ext cx="595312" cy="1187450"/>
            <a:chOff x="3813" y="2859"/>
            <a:chExt cx="561" cy="1077"/>
          </a:xfrm>
        </p:grpSpPr>
        <p:grpSp>
          <p:nvGrpSpPr>
            <p:cNvPr id="230423" name="Group 23"/>
            <p:cNvGrpSpPr>
              <a:grpSpLocks/>
            </p:cNvGrpSpPr>
            <p:nvPr/>
          </p:nvGrpSpPr>
          <p:grpSpPr bwMode="auto">
            <a:xfrm>
              <a:off x="3813" y="2859"/>
              <a:ext cx="561" cy="1077"/>
              <a:chOff x="3813" y="2859"/>
              <a:chExt cx="561" cy="1077"/>
            </a:xfrm>
          </p:grpSpPr>
          <p:sp>
            <p:nvSpPr>
              <p:cNvPr id="230424" name="Freeform 24"/>
              <p:cNvSpPr>
                <a:spLocks/>
              </p:cNvSpPr>
              <p:nvPr/>
            </p:nvSpPr>
            <p:spPr bwMode="auto">
              <a:xfrm>
                <a:off x="3827" y="2859"/>
                <a:ext cx="547" cy="1071"/>
              </a:xfrm>
              <a:custGeom>
                <a:avLst/>
                <a:gdLst/>
                <a:ahLst/>
                <a:cxnLst>
                  <a:cxn ang="0">
                    <a:pos x="349" y="0"/>
                  </a:cxn>
                  <a:cxn ang="0">
                    <a:pos x="185" y="0"/>
                  </a:cxn>
                  <a:cxn ang="0">
                    <a:pos x="215" y="41"/>
                  </a:cxn>
                  <a:cxn ang="0">
                    <a:pos x="312" y="41"/>
                  </a:cxn>
                  <a:cxn ang="0">
                    <a:pos x="348" y="106"/>
                  </a:cxn>
                  <a:cxn ang="0">
                    <a:pos x="182" y="106"/>
                  </a:cxn>
                  <a:cxn ang="0">
                    <a:pos x="216" y="42"/>
                  </a:cxn>
                  <a:cxn ang="0">
                    <a:pos x="185" y="1"/>
                  </a:cxn>
                  <a:cxn ang="0">
                    <a:pos x="127" y="102"/>
                  </a:cxn>
                  <a:cxn ang="0">
                    <a:pos x="95" y="103"/>
                  </a:cxn>
                  <a:cxn ang="0">
                    <a:pos x="84" y="137"/>
                  </a:cxn>
                  <a:cxn ang="0">
                    <a:pos x="35" y="137"/>
                  </a:cxn>
                  <a:cxn ang="0">
                    <a:pos x="35" y="162"/>
                  </a:cxn>
                  <a:cxn ang="0">
                    <a:pos x="16" y="163"/>
                  </a:cxn>
                  <a:cxn ang="0">
                    <a:pos x="0" y="163"/>
                  </a:cxn>
                  <a:cxn ang="0">
                    <a:pos x="0" y="312"/>
                  </a:cxn>
                  <a:cxn ang="0">
                    <a:pos x="35" y="313"/>
                  </a:cxn>
                  <a:cxn ang="0">
                    <a:pos x="36" y="344"/>
                  </a:cxn>
                  <a:cxn ang="0">
                    <a:pos x="82" y="344"/>
                  </a:cxn>
                  <a:cxn ang="0">
                    <a:pos x="96" y="381"/>
                  </a:cxn>
                  <a:cxn ang="0">
                    <a:pos x="121" y="382"/>
                  </a:cxn>
                  <a:cxn ang="0">
                    <a:pos x="123" y="458"/>
                  </a:cxn>
                  <a:cxn ang="0">
                    <a:pos x="141" y="458"/>
                  </a:cxn>
                  <a:cxn ang="0">
                    <a:pos x="146" y="469"/>
                  </a:cxn>
                  <a:cxn ang="0">
                    <a:pos x="146" y="545"/>
                  </a:cxn>
                  <a:cxn ang="0">
                    <a:pos x="177" y="546"/>
                  </a:cxn>
                  <a:cxn ang="0">
                    <a:pos x="175" y="1002"/>
                  </a:cxn>
                  <a:cxn ang="0">
                    <a:pos x="248" y="1070"/>
                  </a:cxn>
                  <a:cxn ang="0">
                    <a:pos x="341" y="991"/>
                  </a:cxn>
                  <a:cxn ang="0">
                    <a:pos x="307" y="969"/>
                  </a:cxn>
                  <a:cxn ang="0">
                    <a:pos x="307" y="942"/>
                  </a:cxn>
                  <a:cxn ang="0">
                    <a:pos x="341" y="918"/>
                  </a:cxn>
                  <a:cxn ang="0">
                    <a:pos x="307" y="898"/>
                  </a:cxn>
                  <a:cxn ang="0">
                    <a:pos x="312" y="889"/>
                  </a:cxn>
                  <a:cxn ang="0">
                    <a:pos x="342" y="870"/>
                  </a:cxn>
                  <a:cxn ang="0">
                    <a:pos x="346" y="812"/>
                  </a:cxn>
                  <a:cxn ang="0">
                    <a:pos x="351" y="806"/>
                  </a:cxn>
                  <a:cxn ang="0">
                    <a:pos x="307" y="772"/>
                  </a:cxn>
                  <a:cxn ang="0">
                    <a:pos x="307" y="742"/>
                  </a:cxn>
                  <a:cxn ang="0">
                    <a:pos x="342" y="708"/>
                  </a:cxn>
                  <a:cxn ang="0">
                    <a:pos x="307" y="677"/>
                  </a:cxn>
                  <a:cxn ang="0">
                    <a:pos x="307" y="646"/>
                  </a:cxn>
                  <a:cxn ang="0">
                    <a:pos x="341" y="606"/>
                  </a:cxn>
                  <a:cxn ang="0">
                    <a:pos x="346" y="542"/>
                  </a:cxn>
                  <a:cxn ang="0">
                    <a:pos x="387" y="542"/>
                  </a:cxn>
                  <a:cxn ang="0">
                    <a:pos x="387" y="455"/>
                  </a:cxn>
                  <a:cxn ang="0">
                    <a:pos x="412" y="455"/>
                  </a:cxn>
                  <a:cxn ang="0">
                    <a:pos x="412" y="378"/>
                  </a:cxn>
                  <a:cxn ang="0">
                    <a:pos x="438" y="378"/>
                  </a:cxn>
                  <a:cxn ang="0">
                    <a:pos x="450" y="341"/>
                  </a:cxn>
                  <a:cxn ang="0">
                    <a:pos x="505" y="341"/>
                  </a:cxn>
                  <a:cxn ang="0">
                    <a:pos x="505" y="310"/>
                  </a:cxn>
                  <a:cxn ang="0">
                    <a:pos x="546" y="310"/>
                  </a:cxn>
                  <a:cxn ang="0">
                    <a:pos x="546" y="159"/>
                  </a:cxn>
                  <a:cxn ang="0">
                    <a:pos x="505" y="159"/>
                  </a:cxn>
                  <a:cxn ang="0">
                    <a:pos x="505" y="137"/>
                  </a:cxn>
                  <a:cxn ang="0">
                    <a:pos x="459" y="137"/>
                  </a:cxn>
                  <a:cxn ang="0">
                    <a:pos x="448" y="127"/>
                  </a:cxn>
                  <a:cxn ang="0">
                    <a:pos x="437" y="103"/>
                  </a:cxn>
                  <a:cxn ang="0">
                    <a:pos x="412" y="103"/>
                  </a:cxn>
                  <a:cxn ang="0">
                    <a:pos x="349" y="0"/>
                  </a:cxn>
                </a:cxnLst>
                <a:rect l="0" t="0" r="r" b="b"/>
                <a:pathLst>
                  <a:path w="547" h="1071">
                    <a:moveTo>
                      <a:pt x="349" y="0"/>
                    </a:moveTo>
                    <a:lnTo>
                      <a:pt x="185" y="0"/>
                    </a:lnTo>
                    <a:lnTo>
                      <a:pt x="215" y="41"/>
                    </a:lnTo>
                    <a:lnTo>
                      <a:pt x="312" y="41"/>
                    </a:lnTo>
                    <a:lnTo>
                      <a:pt x="348" y="106"/>
                    </a:lnTo>
                    <a:lnTo>
                      <a:pt x="182" y="106"/>
                    </a:lnTo>
                    <a:lnTo>
                      <a:pt x="216" y="42"/>
                    </a:lnTo>
                    <a:lnTo>
                      <a:pt x="185" y="1"/>
                    </a:lnTo>
                    <a:lnTo>
                      <a:pt x="127" y="102"/>
                    </a:lnTo>
                    <a:lnTo>
                      <a:pt x="95" y="103"/>
                    </a:lnTo>
                    <a:lnTo>
                      <a:pt x="84" y="137"/>
                    </a:lnTo>
                    <a:lnTo>
                      <a:pt x="35" y="137"/>
                    </a:lnTo>
                    <a:lnTo>
                      <a:pt x="35" y="162"/>
                    </a:lnTo>
                    <a:lnTo>
                      <a:pt x="16" y="163"/>
                    </a:lnTo>
                    <a:lnTo>
                      <a:pt x="0" y="163"/>
                    </a:lnTo>
                    <a:lnTo>
                      <a:pt x="0" y="312"/>
                    </a:lnTo>
                    <a:lnTo>
                      <a:pt x="35" y="313"/>
                    </a:lnTo>
                    <a:lnTo>
                      <a:pt x="36" y="344"/>
                    </a:lnTo>
                    <a:lnTo>
                      <a:pt x="82" y="344"/>
                    </a:lnTo>
                    <a:lnTo>
                      <a:pt x="96" y="381"/>
                    </a:lnTo>
                    <a:lnTo>
                      <a:pt x="121" y="382"/>
                    </a:lnTo>
                    <a:lnTo>
                      <a:pt x="123" y="458"/>
                    </a:lnTo>
                    <a:lnTo>
                      <a:pt x="141" y="458"/>
                    </a:lnTo>
                    <a:lnTo>
                      <a:pt x="146" y="469"/>
                    </a:lnTo>
                    <a:lnTo>
                      <a:pt x="146" y="545"/>
                    </a:lnTo>
                    <a:lnTo>
                      <a:pt x="177" y="546"/>
                    </a:lnTo>
                    <a:lnTo>
                      <a:pt x="175" y="1002"/>
                    </a:lnTo>
                    <a:lnTo>
                      <a:pt x="248" y="1070"/>
                    </a:lnTo>
                    <a:lnTo>
                      <a:pt x="341" y="991"/>
                    </a:lnTo>
                    <a:lnTo>
                      <a:pt x="307" y="969"/>
                    </a:lnTo>
                    <a:lnTo>
                      <a:pt x="307" y="942"/>
                    </a:lnTo>
                    <a:lnTo>
                      <a:pt x="341" y="918"/>
                    </a:lnTo>
                    <a:lnTo>
                      <a:pt x="307" y="898"/>
                    </a:lnTo>
                    <a:lnTo>
                      <a:pt x="312" y="889"/>
                    </a:lnTo>
                    <a:lnTo>
                      <a:pt x="342" y="870"/>
                    </a:lnTo>
                    <a:lnTo>
                      <a:pt x="346" y="812"/>
                    </a:lnTo>
                    <a:lnTo>
                      <a:pt x="351" y="806"/>
                    </a:lnTo>
                    <a:lnTo>
                      <a:pt x="307" y="772"/>
                    </a:lnTo>
                    <a:lnTo>
                      <a:pt x="307" y="742"/>
                    </a:lnTo>
                    <a:lnTo>
                      <a:pt x="342" y="708"/>
                    </a:lnTo>
                    <a:lnTo>
                      <a:pt x="307" y="677"/>
                    </a:lnTo>
                    <a:lnTo>
                      <a:pt x="307" y="646"/>
                    </a:lnTo>
                    <a:lnTo>
                      <a:pt x="341" y="606"/>
                    </a:lnTo>
                    <a:lnTo>
                      <a:pt x="346" y="542"/>
                    </a:lnTo>
                    <a:lnTo>
                      <a:pt x="387" y="542"/>
                    </a:lnTo>
                    <a:lnTo>
                      <a:pt x="387" y="455"/>
                    </a:lnTo>
                    <a:lnTo>
                      <a:pt x="412" y="455"/>
                    </a:lnTo>
                    <a:lnTo>
                      <a:pt x="412" y="378"/>
                    </a:lnTo>
                    <a:lnTo>
                      <a:pt x="438" y="378"/>
                    </a:lnTo>
                    <a:lnTo>
                      <a:pt x="450" y="341"/>
                    </a:lnTo>
                    <a:lnTo>
                      <a:pt x="505" y="341"/>
                    </a:lnTo>
                    <a:lnTo>
                      <a:pt x="505" y="310"/>
                    </a:lnTo>
                    <a:lnTo>
                      <a:pt x="546" y="310"/>
                    </a:lnTo>
                    <a:lnTo>
                      <a:pt x="546" y="159"/>
                    </a:lnTo>
                    <a:lnTo>
                      <a:pt x="505" y="159"/>
                    </a:lnTo>
                    <a:lnTo>
                      <a:pt x="505" y="137"/>
                    </a:lnTo>
                    <a:lnTo>
                      <a:pt x="459" y="137"/>
                    </a:lnTo>
                    <a:lnTo>
                      <a:pt x="448" y="127"/>
                    </a:lnTo>
                    <a:lnTo>
                      <a:pt x="437" y="103"/>
                    </a:lnTo>
                    <a:lnTo>
                      <a:pt x="412" y="103"/>
                    </a:lnTo>
                    <a:lnTo>
                      <a:pt x="349" y="0"/>
                    </a:lnTo>
                  </a:path>
                </a:pathLst>
              </a:custGeom>
              <a:solidFill>
                <a:srgbClr val="00AE00"/>
              </a:solidFill>
              <a:ln w="9525" cap="rnd">
                <a:noFill/>
                <a:round/>
                <a:headEnd/>
                <a:tailEnd/>
              </a:ln>
              <a:effectLst/>
            </p:spPr>
            <p:txBody>
              <a:bodyPr/>
              <a:lstStyle/>
              <a:p>
                <a:endParaRPr lang="en-US"/>
              </a:p>
            </p:txBody>
          </p:sp>
          <p:sp>
            <p:nvSpPr>
              <p:cNvPr id="230425" name="Freeform 25"/>
              <p:cNvSpPr>
                <a:spLocks/>
              </p:cNvSpPr>
              <p:nvPr/>
            </p:nvSpPr>
            <p:spPr bwMode="auto">
              <a:xfrm>
                <a:off x="3813" y="2865"/>
                <a:ext cx="547" cy="1071"/>
              </a:xfrm>
              <a:custGeom>
                <a:avLst/>
                <a:gdLst/>
                <a:ahLst/>
                <a:cxnLst>
                  <a:cxn ang="0">
                    <a:pos x="350" y="0"/>
                  </a:cxn>
                  <a:cxn ang="0">
                    <a:pos x="186" y="0"/>
                  </a:cxn>
                  <a:cxn ang="0">
                    <a:pos x="217" y="41"/>
                  </a:cxn>
                  <a:cxn ang="0">
                    <a:pos x="312" y="41"/>
                  </a:cxn>
                  <a:cxn ang="0">
                    <a:pos x="348" y="106"/>
                  </a:cxn>
                  <a:cxn ang="0">
                    <a:pos x="183" y="106"/>
                  </a:cxn>
                  <a:cxn ang="0">
                    <a:pos x="217" y="42"/>
                  </a:cxn>
                  <a:cxn ang="0">
                    <a:pos x="186" y="1"/>
                  </a:cxn>
                  <a:cxn ang="0">
                    <a:pos x="128" y="102"/>
                  </a:cxn>
                  <a:cxn ang="0">
                    <a:pos x="97" y="102"/>
                  </a:cxn>
                  <a:cxn ang="0">
                    <a:pos x="86" y="137"/>
                  </a:cxn>
                  <a:cxn ang="0">
                    <a:pos x="37" y="137"/>
                  </a:cxn>
                  <a:cxn ang="0">
                    <a:pos x="36" y="162"/>
                  </a:cxn>
                  <a:cxn ang="0">
                    <a:pos x="17" y="162"/>
                  </a:cxn>
                  <a:cxn ang="0">
                    <a:pos x="0" y="162"/>
                  </a:cxn>
                  <a:cxn ang="0">
                    <a:pos x="0" y="312"/>
                  </a:cxn>
                  <a:cxn ang="0">
                    <a:pos x="37" y="313"/>
                  </a:cxn>
                  <a:cxn ang="0">
                    <a:pos x="37" y="343"/>
                  </a:cxn>
                  <a:cxn ang="0">
                    <a:pos x="84" y="343"/>
                  </a:cxn>
                  <a:cxn ang="0">
                    <a:pos x="97" y="381"/>
                  </a:cxn>
                  <a:cxn ang="0">
                    <a:pos x="122" y="382"/>
                  </a:cxn>
                  <a:cxn ang="0">
                    <a:pos x="125" y="458"/>
                  </a:cxn>
                  <a:cxn ang="0">
                    <a:pos x="141" y="458"/>
                  </a:cxn>
                  <a:cxn ang="0">
                    <a:pos x="146" y="464"/>
                  </a:cxn>
                  <a:cxn ang="0">
                    <a:pos x="146" y="545"/>
                  </a:cxn>
                  <a:cxn ang="0">
                    <a:pos x="178" y="545"/>
                  </a:cxn>
                  <a:cxn ang="0">
                    <a:pos x="176" y="1002"/>
                  </a:cxn>
                  <a:cxn ang="0">
                    <a:pos x="248" y="1070"/>
                  </a:cxn>
                  <a:cxn ang="0">
                    <a:pos x="341" y="991"/>
                  </a:cxn>
                  <a:cxn ang="0">
                    <a:pos x="308" y="969"/>
                  </a:cxn>
                  <a:cxn ang="0">
                    <a:pos x="308" y="942"/>
                  </a:cxn>
                  <a:cxn ang="0">
                    <a:pos x="341" y="918"/>
                  </a:cxn>
                  <a:cxn ang="0">
                    <a:pos x="308" y="897"/>
                  </a:cxn>
                  <a:cxn ang="0">
                    <a:pos x="313" y="889"/>
                  </a:cxn>
                  <a:cxn ang="0">
                    <a:pos x="342" y="870"/>
                  </a:cxn>
                  <a:cxn ang="0">
                    <a:pos x="347" y="812"/>
                  </a:cxn>
                  <a:cxn ang="0">
                    <a:pos x="351" y="807"/>
                  </a:cxn>
                  <a:cxn ang="0">
                    <a:pos x="307" y="772"/>
                  </a:cxn>
                  <a:cxn ang="0">
                    <a:pos x="307" y="742"/>
                  </a:cxn>
                  <a:cxn ang="0">
                    <a:pos x="342" y="708"/>
                  </a:cxn>
                  <a:cxn ang="0">
                    <a:pos x="308" y="677"/>
                  </a:cxn>
                  <a:cxn ang="0">
                    <a:pos x="308" y="646"/>
                  </a:cxn>
                  <a:cxn ang="0">
                    <a:pos x="341" y="606"/>
                  </a:cxn>
                  <a:cxn ang="0">
                    <a:pos x="347" y="542"/>
                  </a:cxn>
                  <a:cxn ang="0">
                    <a:pos x="387" y="542"/>
                  </a:cxn>
                  <a:cxn ang="0">
                    <a:pos x="387" y="455"/>
                  </a:cxn>
                  <a:cxn ang="0">
                    <a:pos x="411" y="455"/>
                  </a:cxn>
                  <a:cxn ang="0">
                    <a:pos x="411" y="378"/>
                  </a:cxn>
                  <a:cxn ang="0">
                    <a:pos x="438" y="378"/>
                  </a:cxn>
                  <a:cxn ang="0">
                    <a:pos x="450" y="341"/>
                  </a:cxn>
                  <a:cxn ang="0">
                    <a:pos x="505" y="341"/>
                  </a:cxn>
                  <a:cxn ang="0">
                    <a:pos x="505" y="310"/>
                  </a:cxn>
                  <a:cxn ang="0">
                    <a:pos x="546" y="310"/>
                  </a:cxn>
                  <a:cxn ang="0">
                    <a:pos x="546" y="159"/>
                  </a:cxn>
                  <a:cxn ang="0">
                    <a:pos x="506" y="159"/>
                  </a:cxn>
                  <a:cxn ang="0">
                    <a:pos x="506" y="137"/>
                  </a:cxn>
                  <a:cxn ang="0">
                    <a:pos x="459" y="137"/>
                  </a:cxn>
                  <a:cxn ang="0">
                    <a:pos x="449" y="127"/>
                  </a:cxn>
                  <a:cxn ang="0">
                    <a:pos x="438" y="102"/>
                  </a:cxn>
                  <a:cxn ang="0">
                    <a:pos x="411" y="102"/>
                  </a:cxn>
                  <a:cxn ang="0">
                    <a:pos x="350" y="0"/>
                  </a:cxn>
                </a:cxnLst>
                <a:rect l="0" t="0" r="r" b="b"/>
                <a:pathLst>
                  <a:path w="547" h="1071">
                    <a:moveTo>
                      <a:pt x="350" y="0"/>
                    </a:moveTo>
                    <a:lnTo>
                      <a:pt x="186" y="0"/>
                    </a:lnTo>
                    <a:lnTo>
                      <a:pt x="217" y="41"/>
                    </a:lnTo>
                    <a:lnTo>
                      <a:pt x="312" y="41"/>
                    </a:lnTo>
                    <a:lnTo>
                      <a:pt x="348" y="106"/>
                    </a:lnTo>
                    <a:lnTo>
                      <a:pt x="183" y="106"/>
                    </a:lnTo>
                    <a:lnTo>
                      <a:pt x="217" y="42"/>
                    </a:lnTo>
                    <a:lnTo>
                      <a:pt x="186" y="1"/>
                    </a:lnTo>
                    <a:lnTo>
                      <a:pt x="128" y="102"/>
                    </a:lnTo>
                    <a:lnTo>
                      <a:pt x="97" y="102"/>
                    </a:lnTo>
                    <a:lnTo>
                      <a:pt x="86" y="137"/>
                    </a:lnTo>
                    <a:lnTo>
                      <a:pt x="37" y="137"/>
                    </a:lnTo>
                    <a:lnTo>
                      <a:pt x="36" y="162"/>
                    </a:lnTo>
                    <a:lnTo>
                      <a:pt x="17" y="162"/>
                    </a:lnTo>
                    <a:lnTo>
                      <a:pt x="0" y="162"/>
                    </a:lnTo>
                    <a:lnTo>
                      <a:pt x="0" y="312"/>
                    </a:lnTo>
                    <a:lnTo>
                      <a:pt x="37" y="313"/>
                    </a:lnTo>
                    <a:lnTo>
                      <a:pt x="37" y="343"/>
                    </a:lnTo>
                    <a:lnTo>
                      <a:pt x="84" y="343"/>
                    </a:lnTo>
                    <a:lnTo>
                      <a:pt x="97" y="381"/>
                    </a:lnTo>
                    <a:lnTo>
                      <a:pt x="122" y="382"/>
                    </a:lnTo>
                    <a:lnTo>
                      <a:pt x="125" y="458"/>
                    </a:lnTo>
                    <a:lnTo>
                      <a:pt x="141" y="458"/>
                    </a:lnTo>
                    <a:lnTo>
                      <a:pt x="146" y="464"/>
                    </a:lnTo>
                    <a:lnTo>
                      <a:pt x="146" y="545"/>
                    </a:lnTo>
                    <a:lnTo>
                      <a:pt x="178" y="545"/>
                    </a:lnTo>
                    <a:lnTo>
                      <a:pt x="176" y="1002"/>
                    </a:lnTo>
                    <a:lnTo>
                      <a:pt x="248" y="1070"/>
                    </a:lnTo>
                    <a:lnTo>
                      <a:pt x="341" y="991"/>
                    </a:lnTo>
                    <a:lnTo>
                      <a:pt x="308" y="969"/>
                    </a:lnTo>
                    <a:lnTo>
                      <a:pt x="308" y="942"/>
                    </a:lnTo>
                    <a:lnTo>
                      <a:pt x="341" y="918"/>
                    </a:lnTo>
                    <a:lnTo>
                      <a:pt x="308" y="897"/>
                    </a:lnTo>
                    <a:lnTo>
                      <a:pt x="313" y="889"/>
                    </a:lnTo>
                    <a:lnTo>
                      <a:pt x="342" y="870"/>
                    </a:lnTo>
                    <a:lnTo>
                      <a:pt x="347" y="812"/>
                    </a:lnTo>
                    <a:lnTo>
                      <a:pt x="351" y="807"/>
                    </a:lnTo>
                    <a:lnTo>
                      <a:pt x="307" y="772"/>
                    </a:lnTo>
                    <a:lnTo>
                      <a:pt x="307" y="742"/>
                    </a:lnTo>
                    <a:lnTo>
                      <a:pt x="342" y="708"/>
                    </a:lnTo>
                    <a:lnTo>
                      <a:pt x="308" y="677"/>
                    </a:lnTo>
                    <a:lnTo>
                      <a:pt x="308" y="646"/>
                    </a:lnTo>
                    <a:lnTo>
                      <a:pt x="341" y="606"/>
                    </a:lnTo>
                    <a:lnTo>
                      <a:pt x="347" y="542"/>
                    </a:lnTo>
                    <a:lnTo>
                      <a:pt x="387" y="542"/>
                    </a:lnTo>
                    <a:lnTo>
                      <a:pt x="387" y="455"/>
                    </a:lnTo>
                    <a:lnTo>
                      <a:pt x="411" y="455"/>
                    </a:lnTo>
                    <a:lnTo>
                      <a:pt x="411" y="378"/>
                    </a:lnTo>
                    <a:lnTo>
                      <a:pt x="438" y="378"/>
                    </a:lnTo>
                    <a:lnTo>
                      <a:pt x="450" y="341"/>
                    </a:lnTo>
                    <a:lnTo>
                      <a:pt x="505" y="341"/>
                    </a:lnTo>
                    <a:lnTo>
                      <a:pt x="505" y="310"/>
                    </a:lnTo>
                    <a:lnTo>
                      <a:pt x="546" y="310"/>
                    </a:lnTo>
                    <a:lnTo>
                      <a:pt x="546" y="159"/>
                    </a:lnTo>
                    <a:lnTo>
                      <a:pt x="506" y="159"/>
                    </a:lnTo>
                    <a:lnTo>
                      <a:pt x="506" y="137"/>
                    </a:lnTo>
                    <a:lnTo>
                      <a:pt x="459" y="137"/>
                    </a:lnTo>
                    <a:lnTo>
                      <a:pt x="449" y="127"/>
                    </a:lnTo>
                    <a:lnTo>
                      <a:pt x="438" y="102"/>
                    </a:lnTo>
                    <a:lnTo>
                      <a:pt x="411" y="102"/>
                    </a:lnTo>
                    <a:lnTo>
                      <a:pt x="350" y="0"/>
                    </a:lnTo>
                  </a:path>
                </a:pathLst>
              </a:custGeom>
              <a:solidFill>
                <a:srgbClr val="438E00"/>
              </a:solidFill>
              <a:ln w="9525" cap="rnd">
                <a:noFill/>
                <a:round/>
                <a:headEnd/>
                <a:tailEnd/>
              </a:ln>
              <a:effectLst/>
            </p:spPr>
            <p:txBody>
              <a:bodyPr/>
              <a:lstStyle/>
              <a:p>
                <a:endParaRPr lang="en-US"/>
              </a:p>
            </p:txBody>
          </p:sp>
          <p:grpSp>
            <p:nvGrpSpPr>
              <p:cNvPr id="230426" name="Group 26"/>
              <p:cNvGrpSpPr>
                <a:grpSpLocks/>
              </p:cNvGrpSpPr>
              <p:nvPr/>
            </p:nvGrpSpPr>
            <p:grpSpPr bwMode="auto">
              <a:xfrm>
                <a:off x="3866" y="3038"/>
                <a:ext cx="417" cy="117"/>
                <a:chOff x="3866" y="3038"/>
                <a:chExt cx="417" cy="117"/>
              </a:xfrm>
            </p:grpSpPr>
            <p:sp>
              <p:nvSpPr>
                <p:cNvPr id="230427" name="Freeform 27"/>
                <p:cNvSpPr>
                  <a:spLocks/>
                </p:cNvSpPr>
                <p:nvPr/>
              </p:nvSpPr>
              <p:spPr bwMode="auto">
                <a:xfrm>
                  <a:off x="3898" y="3038"/>
                  <a:ext cx="385" cy="117"/>
                </a:xfrm>
                <a:custGeom>
                  <a:avLst/>
                  <a:gdLst/>
                  <a:ahLst/>
                  <a:cxnLst>
                    <a:cxn ang="0">
                      <a:pos x="384" y="60"/>
                    </a:cxn>
                    <a:cxn ang="0">
                      <a:pos x="350" y="0"/>
                    </a:cxn>
                    <a:cxn ang="0">
                      <a:pos x="0" y="0"/>
                    </a:cxn>
                    <a:cxn ang="0">
                      <a:pos x="2" y="5"/>
                    </a:cxn>
                    <a:cxn ang="0">
                      <a:pos x="346" y="5"/>
                    </a:cxn>
                    <a:cxn ang="0">
                      <a:pos x="376" y="60"/>
                    </a:cxn>
                    <a:cxn ang="0">
                      <a:pos x="346" y="112"/>
                    </a:cxn>
                    <a:cxn ang="0">
                      <a:pos x="353" y="116"/>
                    </a:cxn>
                    <a:cxn ang="0">
                      <a:pos x="384" y="60"/>
                    </a:cxn>
                  </a:cxnLst>
                  <a:rect l="0" t="0" r="r" b="b"/>
                  <a:pathLst>
                    <a:path w="385" h="117">
                      <a:moveTo>
                        <a:pt x="384" y="60"/>
                      </a:moveTo>
                      <a:lnTo>
                        <a:pt x="350" y="0"/>
                      </a:lnTo>
                      <a:lnTo>
                        <a:pt x="0" y="0"/>
                      </a:lnTo>
                      <a:lnTo>
                        <a:pt x="2" y="5"/>
                      </a:lnTo>
                      <a:lnTo>
                        <a:pt x="346" y="5"/>
                      </a:lnTo>
                      <a:lnTo>
                        <a:pt x="376" y="60"/>
                      </a:lnTo>
                      <a:lnTo>
                        <a:pt x="346" y="112"/>
                      </a:lnTo>
                      <a:lnTo>
                        <a:pt x="353" y="116"/>
                      </a:lnTo>
                      <a:lnTo>
                        <a:pt x="384" y="60"/>
                      </a:lnTo>
                    </a:path>
                  </a:pathLst>
                </a:custGeom>
                <a:solidFill>
                  <a:srgbClr val="316501"/>
                </a:solidFill>
                <a:ln w="9525" cap="rnd">
                  <a:noFill/>
                  <a:round/>
                  <a:headEnd/>
                  <a:tailEnd/>
                </a:ln>
                <a:effectLst/>
              </p:spPr>
              <p:txBody>
                <a:bodyPr/>
                <a:lstStyle/>
                <a:p>
                  <a:endParaRPr lang="en-US"/>
                </a:p>
              </p:txBody>
            </p:sp>
            <p:sp>
              <p:nvSpPr>
                <p:cNvPr id="230428" name="Freeform 28"/>
                <p:cNvSpPr>
                  <a:spLocks/>
                </p:cNvSpPr>
                <p:nvPr/>
              </p:nvSpPr>
              <p:spPr bwMode="auto">
                <a:xfrm>
                  <a:off x="3866" y="3038"/>
                  <a:ext cx="386" cy="116"/>
                </a:xfrm>
                <a:custGeom>
                  <a:avLst/>
                  <a:gdLst/>
                  <a:ahLst/>
                  <a:cxnLst>
                    <a:cxn ang="0">
                      <a:pos x="0" y="54"/>
                    </a:cxn>
                    <a:cxn ang="0">
                      <a:pos x="33" y="115"/>
                    </a:cxn>
                    <a:cxn ang="0">
                      <a:pos x="385" y="115"/>
                    </a:cxn>
                    <a:cxn ang="0">
                      <a:pos x="382" y="110"/>
                    </a:cxn>
                    <a:cxn ang="0">
                      <a:pos x="37" y="110"/>
                    </a:cxn>
                    <a:cxn ang="0">
                      <a:pos x="5" y="54"/>
                    </a:cxn>
                    <a:cxn ang="0">
                      <a:pos x="36" y="3"/>
                    </a:cxn>
                    <a:cxn ang="0">
                      <a:pos x="30" y="0"/>
                    </a:cxn>
                    <a:cxn ang="0">
                      <a:pos x="0" y="54"/>
                    </a:cxn>
                  </a:cxnLst>
                  <a:rect l="0" t="0" r="r" b="b"/>
                  <a:pathLst>
                    <a:path w="386" h="116">
                      <a:moveTo>
                        <a:pt x="0" y="54"/>
                      </a:moveTo>
                      <a:lnTo>
                        <a:pt x="33" y="115"/>
                      </a:lnTo>
                      <a:lnTo>
                        <a:pt x="385" y="115"/>
                      </a:lnTo>
                      <a:lnTo>
                        <a:pt x="382" y="110"/>
                      </a:lnTo>
                      <a:lnTo>
                        <a:pt x="37" y="110"/>
                      </a:lnTo>
                      <a:lnTo>
                        <a:pt x="5" y="54"/>
                      </a:lnTo>
                      <a:lnTo>
                        <a:pt x="36" y="3"/>
                      </a:lnTo>
                      <a:lnTo>
                        <a:pt x="30" y="0"/>
                      </a:lnTo>
                      <a:lnTo>
                        <a:pt x="0" y="54"/>
                      </a:lnTo>
                    </a:path>
                  </a:pathLst>
                </a:custGeom>
                <a:solidFill>
                  <a:srgbClr val="00AE00"/>
                </a:solidFill>
                <a:ln w="9525" cap="rnd">
                  <a:noFill/>
                  <a:round/>
                  <a:headEnd/>
                  <a:tailEnd/>
                </a:ln>
                <a:effectLst/>
              </p:spPr>
              <p:txBody>
                <a:bodyPr/>
                <a:lstStyle/>
                <a:p>
                  <a:endParaRPr lang="en-US"/>
                </a:p>
              </p:txBody>
            </p:sp>
          </p:grpSp>
          <p:sp>
            <p:nvSpPr>
              <p:cNvPr id="230429" name="Rectangle 29"/>
              <p:cNvSpPr>
                <a:spLocks noChangeArrowheads="1"/>
              </p:cNvSpPr>
              <p:nvPr/>
            </p:nvSpPr>
            <p:spPr bwMode="auto">
              <a:xfrm>
                <a:off x="3852" y="3017"/>
                <a:ext cx="463" cy="16"/>
              </a:xfrm>
              <a:prstGeom prst="rect">
                <a:avLst/>
              </a:prstGeom>
              <a:solidFill>
                <a:srgbClr val="00AE00"/>
              </a:solidFill>
              <a:ln w="9525">
                <a:noFill/>
                <a:miter lim="800000"/>
                <a:headEnd/>
                <a:tailEnd/>
              </a:ln>
              <a:effectLst/>
            </p:spPr>
            <p:txBody>
              <a:bodyPr wrap="none" anchor="ctr"/>
              <a:lstStyle/>
              <a:p>
                <a:endParaRPr lang="en-US"/>
              </a:p>
            </p:txBody>
          </p:sp>
          <p:sp>
            <p:nvSpPr>
              <p:cNvPr id="230430" name="Rectangle 30"/>
              <p:cNvSpPr>
                <a:spLocks noChangeArrowheads="1"/>
              </p:cNvSpPr>
              <p:nvPr/>
            </p:nvSpPr>
            <p:spPr bwMode="auto">
              <a:xfrm>
                <a:off x="3909" y="2993"/>
                <a:ext cx="360" cy="16"/>
              </a:xfrm>
              <a:prstGeom prst="rect">
                <a:avLst/>
              </a:prstGeom>
              <a:solidFill>
                <a:srgbClr val="00AE00"/>
              </a:solidFill>
              <a:ln w="9525">
                <a:noFill/>
                <a:miter lim="800000"/>
                <a:headEnd/>
                <a:tailEnd/>
              </a:ln>
              <a:effectLst/>
            </p:spPr>
            <p:txBody>
              <a:bodyPr wrap="none" anchor="ctr"/>
              <a:lstStyle/>
              <a:p>
                <a:endParaRPr lang="en-US"/>
              </a:p>
            </p:txBody>
          </p:sp>
          <p:grpSp>
            <p:nvGrpSpPr>
              <p:cNvPr id="230431" name="Group 31"/>
              <p:cNvGrpSpPr>
                <a:grpSpLocks/>
              </p:cNvGrpSpPr>
              <p:nvPr/>
            </p:nvGrpSpPr>
            <p:grpSpPr bwMode="auto">
              <a:xfrm>
                <a:off x="3850" y="3178"/>
                <a:ext cx="466" cy="757"/>
                <a:chOff x="3850" y="3178"/>
                <a:chExt cx="466" cy="757"/>
              </a:xfrm>
            </p:grpSpPr>
            <p:sp>
              <p:nvSpPr>
                <p:cNvPr id="230432" name="Freeform 32"/>
                <p:cNvSpPr>
                  <a:spLocks/>
                </p:cNvSpPr>
                <p:nvPr/>
              </p:nvSpPr>
              <p:spPr bwMode="auto">
                <a:xfrm>
                  <a:off x="4095" y="3327"/>
                  <a:ext cx="17" cy="582"/>
                </a:xfrm>
                <a:custGeom>
                  <a:avLst/>
                  <a:gdLst/>
                  <a:ahLst/>
                  <a:cxnLst>
                    <a:cxn ang="0">
                      <a:pos x="0" y="0"/>
                    </a:cxn>
                    <a:cxn ang="0">
                      <a:pos x="0" y="581"/>
                    </a:cxn>
                    <a:cxn ang="0">
                      <a:pos x="16" y="572"/>
                    </a:cxn>
                    <a:cxn ang="0">
                      <a:pos x="16" y="18"/>
                    </a:cxn>
                    <a:cxn ang="0">
                      <a:pos x="0" y="0"/>
                    </a:cxn>
                  </a:cxnLst>
                  <a:rect l="0" t="0" r="r" b="b"/>
                  <a:pathLst>
                    <a:path w="17" h="582">
                      <a:moveTo>
                        <a:pt x="0" y="0"/>
                      </a:moveTo>
                      <a:lnTo>
                        <a:pt x="0" y="581"/>
                      </a:lnTo>
                      <a:lnTo>
                        <a:pt x="16" y="572"/>
                      </a:lnTo>
                      <a:lnTo>
                        <a:pt x="16" y="18"/>
                      </a:lnTo>
                      <a:lnTo>
                        <a:pt x="0" y="0"/>
                      </a:lnTo>
                    </a:path>
                  </a:pathLst>
                </a:custGeom>
                <a:solidFill>
                  <a:srgbClr val="00AE00"/>
                </a:solidFill>
                <a:ln w="9525" cap="rnd">
                  <a:noFill/>
                  <a:round/>
                  <a:headEnd/>
                  <a:tailEnd/>
                </a:ln>
                <a:effectLst/>
              </p:spPr>
              <p:txBody>
                <a:bodyPr/>
                <a:lstStyle/>
                <a:p>
                  <a:endParaRPr lang="en-US"/>
                </a:p>
              </p:txBody>
            </p:sp>
            <p:sp>
              <p:nvSpPr>
                <p:cNvPr id="230433" name="Freeform 33"/>
                <p:cNvSpPr>
                  <a:spLocks/>
                </p:cNvSpPr>
                <p:nvPr/>
              </p:nvSpPr>
              <p:spPr bwMode="auto">
                <a:xfrm>
                  <a:off x="4029" y="3343"/>
                  <a:ext cx="17" cy="567"/>
                </a:xfrm>
                <a:custGeom>
                  <a:avLst/>
                  <a:gdLst/>
                  <a:ahLst/>
                  <a:cxnLst>
                    <a:cxn ang="0">
                      <a:pos x="5" y="0"/>
                    </a:cxn>
                    <a:cxn ang="0">
                      <a:pos x="0" y="557"/>
                    </a:cxn>
                    <a:cxn ang="0">
                      <a:pos x="16" y="566"/>
                    </a:cxn>
                    <a:cxn ang="0">
                      <a:pos x="16" y="45"/>
                    </a:cxn>
                    <a:cxn ang="0">
                      <a:pos x="5" y="0"/>
                    </a:cxn>
                  </a:cxnLst>
                  <a:rect l="0" t="0" r="r" b="b"/>
                  <a:pathLst>
                    <a:path w="17" h="567">
                      <a:moveTo>
                        <a:pt x="5" y="0"/>
                      </a:moveTo>
                      <a:lnTo>
                        <a:pt x="0" y="557"/>
                      </a:lnTo>
                      <a:lnTo>
                        <a:pt x="16" y="566"/>
                      </a:lnTo>
                      <a:lnTo>
                        <a:pt x="16" y="45"/>
                      </a:lnTo>
                      <a:lnTo>
                        <a:pt x="5" y="0"/>
                      </a:lnTo>
                    </a:path>
                  </a:pathLst>
                </a:custGeom>
                <a:solidFill>
                  <a:srgbClr val="00AE00"/>
                </a:solidFill>
                <a:ln w="9525" cap="rnd">
                  <a:noFill/>
                  <a:round/>
                  <a:headEnd/>
                  <a:tailEnd/>
                </a:ln>
                <a:effectLst/>
              </p:spPr>
              <p:txBody>
                <a:bodyPr/>
                <a:lstStyle/>
                <a:p>
                  <a:endParaRPr lang="en-US"/>
                </a:p>
              </p:txBody>
            </p:sp>
            <p:grpSp>
              <p:nvGrpSpPr>
                <p:cNvPr id="230434" name="Group 34"/>
                <p:cNvGrpSpPr>
                  <a:grpSpLocks/>
                </p:cNvGrpSpPr>
                <p:nvPr/>
              </p:nvGrpSpPr>
              <p:grpSpPr bwMode="auto">
                <a:xfrm>
                  <a:off x="3850" y="3178"/>
                  <a:ext cx="466" cy="757"/>
                  <a:chOff x="3850" y="3178"/>
                  <a:chExt cx="466" cy="757"/>
                </a:xfrm>
              </p:grpSpPr>
              <p:sp>
                <p:nvSpPr>
                  <p:cNvPr id="230435" name="Rectangle 35"/>
                  <p:cNvSpPr>
                    <a:spLocks noChangeArrowheads="1"/>
                  </p:cNvSpPr>
                  <p:nvPr/>
                </p:nvSpPr>
                <p:spPr bwMode="auto">
                  <a:xfrm>
                    <a:off x="3850" y="3178"/>
                    <a:ext cx="466" cy="16"/>
                  </a:xfrm>
                  <a:prstGeom prst="rect">
                    <a:avLst/>
                  </a:prstGeom>
                  <a:solidFill>
                    <a:srgbClr val="316501"/>
                  </a:solidFill>
                  <a:ln w="9525">
                    <a:noFill/>
                    <a:miter lim="800000"/>
                    <a:headEnd/>
                    <a:tailEnd/>
                  </a:ln>
                  <a:effectLst/>
                </p:spPr>
                <p:txBody>
                  <a:bodyPr wrap="none" anchor="ctr"/>
                  <a:lstStyle/>
                  <a:p>
                    <a:endParaRPr lang="en-US"/>
                  </a:p>
                </p:txBody>
              </p:sp>
              <p:sp>
                <p:nvSpPr>
                  <p:cNvPr id="230436" name="Rectangle 36"/>
                  <p:cNvSpPr>
                    <a:spLocks noChangeArrowheads="1"/>
                  </p:cNvSpPr>
                  <p:nvPr/>
                </p:nvSpPr>
                <p:spPr bwMode="auto">
                  <a:xfrm>
                    <a:off x="3938" y="3249"/>
                    <a:ext cx="281" cy="16"/>
                  </a:xfrm>
                  <a:prstGeom prst="rect">
                    <a:avLst/>
                  </a:prstGeom>
                  <a:solidFill>
                    <a:srgbClr val="316501"/>
                  </a:solidFill>
                  <a:ln w="9525">
                    <a:noFill/>
                    <a:miter lim="800000"/>
                    <a:headEnd/>
                    <a:tailEnd/>
                  </a:ln>
                  <a:effectLst/>
                </p:spPr>
                <p:txBody>
                  <a:bodyPr wrap="none" anchor="ctr"/>
                  <a:lstStyle/>
                  <a:p>
                    <a:endParaRPr lang="en-US"/>
                  </a:p>
                </p:txBody>
              </p:sp>
              <p:sp>
                <p:nvSpPr>
                  <p:cNvPr id="230437" name="Freeform 37"/>
                  <p:cNvSpPr>
                    <a:spLocks/>
                  </p:cNvSpPr>
                  <p:nvPr/>
                </p:nvSpPr>
                <p:spPr bwMode="auto">
                  <a:xfrm>
                    <a:off x="4031" y="3344"/>
                    <a:ext cx="30" cy="591"/>
                  </a:xfrm>
                  <a:custGeom>
                    <a:avLst/>
                    <a:gdLst/>
                    <a:ahLst/>
                    <a:cxnLst>
                      <a:cxn ang="0">
                        <a:pos x="0" y="0"/>
                      </a:cxn>
                      <a:cxn ang="0">
                        <a:pos x="7" y="38"/>
                      </a:cxn>
                      <a:cxn ang="0">
                        <a:pos x="18" y="71"/>
                      </a:cxn>
                      <a:cxn ang="0">
                        <a:pos x="18" y="579"/>
                      </a:cxn>
                      <a:cxn ang="0">
                        <a:pos x="26" y="590"/>
                      </a:cxn>
                      <a:cxn ang="0">
                        <a:pos x="29" y="62"/>
                      </a:cxn>
                      <a:cxn ang="0">
                        <a:pos x="0" y="0"/>
                      </a:cxn>
                    </a:cxnLst>
                    <a:rect l="0" t="0" r="r" b="b"/>
                    <a:pathLst>
                      <a:path w="30" h="591">
                        <a:moveTo>
                          <a:pt x="0" y="0"/>
                        </a:moveTo>
                        <a:lnTo>
                          <a:pt x="7" y="38"/>
                        </a:lnTo>
                        <a:lnTo>
                          <a:pt x="18" y="71"/>
                        </a:lnTo>
                        <a:lnTo>
                          <a:pt x="18" y="579"/>
                        </a:lnTo>
                        <a:lnTo>
                          <a:pt x="26" y="590"/>
                        </a:lnTo>
                        <a:lnTo>
                          <a:pt x="29" y="62"/>
                        </a:lnTo>
                        <a:lnTo>
                          <a:pt x="0" y="0"/>
                        </a:lnTo>
                      </a:path>
                    </a:pathLst>
                  </a:custGeom>
                  <a:solidFill>
                    <a:srgbClr val="316501"/>
                  </a:solidFill>
                  <a:ln w="9525" cap="rnd">
                    <a:noFill/>
                    <a:round/>
                    <a:headEnd/>
                    <a:tailEnd/>
                  </a:ln>
                  <a:effectLst/>
                </p:spPr>
                <p:txBody>
                  <a:bodyPr/>
                  <a:lstStyle/>
                  <a:p>
                    <a:endParaRPr lang="en-US"/>
                  </a:p>
                </p:txBody>
              </p:sp>
              <p:sp>
                <p:nvSpPr>
                  <p:cNvPr id="230438" name="Freeform 38"/>
                  <p:cNvSpPr>
                    <a:spLocks/>
                  </p:cNvSpPr>
                  <p:nvPr/>
                </p:nvSpPr>
                <p:spPr bwMode="auto">
                  <a:xfrm>
                    <a:off x="3955" y="3322"/>
                    <a:ext cx="244" cy="83"/>
                  </a:xfrm>
                  <a:custGeom>
                    <a:avLst/>
                    <a:gdLst/>
                    <a:ahLst/>
                    <a:cxnLst>
                      <a:cxn ang="0">
                        <a:pos x="202" y="82"/>
                      </a:cxn>
                      <a:cxn ang="0">
                        <a:pos x="218" y="64"/>
                      </a:cxn>
                      <a:cxn ang="0">
                        <a:pos x="218" y="9"/>
                      </a:cxn>
                      <a:cxn ang="0">
                        <a:pos x="243" y="9"/>
                      </a:cxn>
                      <a:cxn ang="0">
                        <a:pos x="243" y="0"/>
                      </a:cxn>
                      <a:cxn ang="0">
                        <a:pos x="0" y="0"/>
                      </a:cxn>
                      <a:cxn ang="0">
                        <a:pos x="5" y="9"/>
                      </a:cxn>
                      <a:cxn ang="0">
                        <a:pos x="137" y="9"/>
                      </a:cxn>
                      <a:cxn ang="0">
                        <a:pos x="148" y="25"/>
                      </a:cxn>
                      <a:cxn ang="0">
                        <a:pos x="197" y="25"/>
                      </a:cxn>
                      <a:cxn ang="0">
                        <a:pos x="202" y="82"/>
                      </a:cxn>
                    </a:cxnLst>
                    <a:rect l="0" t="0" r="r" b="b"/>
                    <a:pathLst>
                      <a:path w="244" h="83">
                        <a:moveTo>
                          <a:pt x="202" y="82"/>
                        </a:moveTo>
                        <a:lnTo>
                          <a:pt x="218" y="64"/>
                        </a:lnTo>
                        <a:lnTo>
                          <a:pt x="218" y="9"/>
                        </a:lnTo>
                        <a:lnTo>
                          <a:pt x="243" y="9"/>
                        </a:lnTo>
                        <a:lnTo>
                          <a:pt x="243" y="0"/>
                        </a:lnTo>
                        <a:lnTo>
                          <a:pt x="0" y="0"/>
                        </a:lnTo>
                        <a:lnTo>
                          <a:pt x="5" y="9"/>
                        </a:lnTo>
                        <a:lnTo>
                          <a:pt x="137" y="9"/>
                        </a:lnTo>
                        <a:lnTo>
                          <a:pt x="148" y="25"/>
                        </a:lnTo>
                        <a:lnTo>
                          <a:pt x="197" y="25"/>
                        </a:lnTo>
                        <a:lnTo>
                          <a:pt x="202" y="82"/>
                        </a:lnTo>
                      </a:path>
                    </a:pathLst>
                  </a:custGeom>
                  <a:solidFill>
                    <a:srgbClr val="316501"/>
                  </a:solidFill>
                  <a:ln w="9525" cap="rnd">
                    <a:noFill/>
                    <a:round/>
                    <a:headEnd/>
                    <a:tailEnd/>
                  </a:ln>
                  <a:effectLst/>
                </p:spPr>
                <p:txBody>
                  <a:bodyPr/>
                  <a:lstStyle/>
                  <a:p>
                    <a:endParaRPr lang="en-US"/>
                  </a:p>
                </p:txBody>
              </p:sp>
              <p:sp>
                <p:nvSpPr>
                  <p:cNvPr id="230439" name="Freeform 39"/>
                  <p:cNvSpPr>
                    <a:spLocks/>
                  </p:cNvSpPr>
                  <p:nvPr/>
                </p:nvSpPr>
                <p:spPr bwMode="auto">
                  <a:xfrm>
                    <a:off x="3896" y="3208"/>
                    <a:ext cx="367" cy="17"/>
                  </a:xfrm>
                  <a:custGeom>
                    <a:avLst/>
                    <a:gdLst/>
                    <a:ahLst/>
                    <a:cxnLst>
                      <a:cxn ang="0">
                        <a:pos x="366" y="0"/>
                      </a:cxn>
                      <a:cxn ang="0">
                        <a:pos x="0" y="0"/>
                      </a:cxn>
                      <a:cxn ang="0">
                        <a:pos x="3" y="16"/>
                      </a:cxn>
                      <a:cxn ang="0">
                        <a:pos x="363" y="16"/>
                      </a:cxn>
                      <a:cxn ang="0">
                        <a:pos x="366" y="0"/>
                      </a:cxn>
                    </a:cxnLst>
                    <a:rect l="0" t="0" r="r" b="b"/>
                    <a:pathLst>
                      <a:path w="367" h="17">
                        <a:moveTo>
                          <a:pt x="366" y="0"/>
                        </a:moveTo>
                        <a:lnTo>
                          <a:pt x="0" y="0"/>
                        </a:lnTo>
                        <a:lnTo>
                          <a:pt x="3" y="16"/>
                        </a:lnTo>
                        <a:lnTo>
                          <a:pt x="363" y="16"/>
                        </a:lnTo>
                        <a:lnTo>
                          <a:pt x="366" y="0"/>
                        </a:lnTo>
                      </a:path>
                    </a:pathLst>
                  </a:custGeom>
                  <a:solidFill>
                    <a:srgbClr val="316501"/>
                  </a:solidFill>
                  <a:ln w="9525" cap="rnd">
                    <a:noFill/>
                    <a:round/>
                    <a:headEnd/>
                    <a:tailEnd/>
                  </a:ln>
                  <a:effectLst/>
                </p:spPr>
                <p:txBody>
                  <a:bodyPr/>
                  <a:lstStyle/>
                  <a:p>
                    <a:endParaRPr lang="en-US"/>
                  </a:p>
                </p:txBody>
              </p:sp>
            </p:grpSp>
          </p:grpSp>
        </p:grpSp>
        <p:sp>
          <p:nvSpPr>
            <p:cNvPr id="230440" name="Rectangle 40"/>
            <p:cNvSpPr>
              <a:spLocks noChangeArrowheads="1"/>
            </p:cNvSpPr>
            <p:nvPr/>
          </p:nvSpPr>
          <p:spPr bwMode="auto">
            <a:xfrm flipH="1">
              <a:off x="3843" y="3007"/>
              <a:ext cx="482" cy="277"/>
            </a:xfrm>
            <a:prstGeom prst="rect">
              <a:avLst/>
            </a:prstGeom>
            <a:noFill/>
            <a:ln w="9525">
              <a:noFill/>
              <a:miter lim="800000"/>
              <a:headEnd/>
              <a:tailEnd/>
            </a:ln>
            <a:effectLst/>
          </p:spPr>
          <p:txBody>
            <a:bodyPr lIns="92075" tIns="46038" rIns="92075" bIns="46038">
              <a:spAutoFit/>
            </a:bodyPr>
            <a:lstStyle/>
            <a:p>
              <a:pPr algn="ctr">
                <a:spcBef>
                  <a:spcPct val="50000"/>
                </a:spcBef>
              </a:pPr>
              <a:endParaRPr lang="en-US" sz="1400">
                <a:effectLst>
                  <a:outerShdw blurRad="38100" dist="38100" dir="2700000" algn="tl">
                    <a:srgbClr val="000000"/>
                  </a:outerShdw>
                </a:effectLst>
              </a:endParaRPr>
            </a:p>
          </p:txBody>
        </p:sp>
      </p:grpSp>
      <p:grpSp>
        <p:nvGrpSpPr>
          <p:cNvPr id="230441" name="Group 41"/>
          <p:cNvGrpSpPr>
            <a:grpSpLocks/>
          </p:cNvGrpSpPr>
          <p:nvPr/>
        </p:nvGrpSpPr>
        <p:grpSpPr bwMode="auto">
          <a:xfrm>
            <a:off x="2486025" y="4665663"/>
            <a:ext cx="577850" cy="1187450"/>
            <a:chOff x="1488" y="2866"/>
            <a:chExt cx="511" cy="1077"/>
          </a:xfrm>
        </p:grpSpPr>
        <p:graphicFrame>
          <p:nvGraphicFramePr>
            <p:cNvPr id="230442" name="Object 42"/>
            <p:cNvGraphicFramePr>
              <a:graphicFrameLocks/>
            </p:cNvGraphicFramePr>
            <p:nvPr/>
          </p:nvGraphicFramePr>
          <p:xfrm>
            <a:off x="1488" y="2866"/>
            <a:ext cx="511" cy="1077"/>
          </p:xfrm>
          <a:graphic>
            <a:graphicData uri="http://schemas.openxmlformats.org/presentationml/2006/ole">
              <p:oleObj spid="_x0000_s230442" name="Clip" r:id="rId4" imgW="1393560" imgH="2657160" progId="">
                <p:embed/>
              </p:oleObj>
            </a:graphicData>
          </a:graphic>
        </p:graphicFrame>
        <p:sp>
          <p:nvSpPr>
            <p:cNvPr id="230443" name="Rectangle 43"/>
            <p:cNvSpPr>
              <a:spLocks noChangeArrowheads="1"/>
            </p:cNvSpPr>
            <p:nvPr/>
          </p:nvSpPr>
          <p:spPr bwMode="auto">
            <a:xfrm>
              <a:off x="1547" y="3011"/>
              <a:ext cx="432" cy="277"/>
            </a:xfrm>
            <a:prstGeom prst="rect">
              <a:avLst/>
            </a:prstGeom>
            <a:noFill/>
            <a:ln w="9525">
              <a:noFill/>
              <a:miter lim="800000"/>
              <a:headEnd/>
              <a:tailEnd/>
            </a:ln>
            <a:effectLst/>
          </p:spPr>
          <p:txBody>
            <a:bodyPr lIns="92075" tIns="46038" rIns="92075" bIns="46038">
              <a:spAutoFit/>
            </a:bodyPr>
            <a:lstStyle/>
            <a:p>
              <a:pPr algn="ctr">
                <a:spcBef>
                  <a:spcPct val="50000"/>
                </a:spcBef>
              </a:pPr>
              <a:endParaRPr lang="en-US" sz="1400">
                <a:effectLst>
                  <a:outerShdw blurRad="38100" dist="38100" dir="2700000" algn="tl">
                    <a:srgbClr val="000000"/>
                  </a:outerShdw>
                </a:effectLst>
              </a:endParaRPr>
            </a:p>
          </p:txBody>
        </p:sp>
      </p:grpSp>
      <p:sp>
        <p:nvSpPr>
          <p:cNvPr id="230444" name="Oval 44"/>
          <p:cNvSpPr>
            <a:spLocks noChangeArrowheads="1"/>
          </p:cNvSpPr>
          <p:nvPr/>
        </p:nvSpPr>
        <p:spPr bwMode="auto">
          <a:xfrm>
            <a:off x="1751013" y="3360738"/>
            <a:ext cx="2076450" cy="536575"/>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a:solidFill>
                  <a:schemeClr val="bg2"/>
                </a:solidFill>
                <a:effectLst>
                  <a:outerShdw blurRad="38100" dist="38100" dir="2700000" algn="tl">
                    <a:srgbClr val="000000"/>
                  </a:outerShdw>
                </a:effectLst>
              </a:rPr>
              <a:t>Encryption</a:t>
            </a:r>
          </a:p>
        </p:txBody>
      </p:sp>
      <p:sp>
        <p:nvSpPr>
          <p:cNvPr id="230445" name="Oval 45"/>
          <p:cNvSpPr>
            <a:spLocks noChangeArrowheads="1"/>
          </p:cNvSpPr>
          <p:nvPr/>
        </p:nvSpPr>
        <p:spPr bwMode="auto">
          <a:xfrm>
            <a:off x="5467350" y="3376613"/>
            <a:ext cx="2076450" cy="536575"/>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a:solidFill>
                  <a:schemeClr val="bg2"/>
                </a:solidFill>
                <a:effectLst>
                  <a:outerShdw blurRad="38100" dist="38100" dir="2700000" algn="tl">
                    <a:srgbClr val="000000"/>
                  </a:outerShdw>
                </a:effectLst>
              </a:rPr>
              <a:t>Decryption</a:t>
            </a:r>
          </a:p>
        </p:txBody>
      </p:sp>
      <p:sp>
        <p:nvSpPr>
          <p:cNvPr id="230446" name="Rectangle 46"/>
          <p:cNvSpPr>
            <a:spLocks noChangeArrowheads="1"/>
          </p:cNvSpPr>
          <p:nvPr/>
        </p:nvSpPr>
        <p:spPr bwMode="auto">
          <a:xfrm>
            <a:off x="6242050" y="3057525"/>
            <a:ext cx="671513" cy="304800"/>
          </a:xfrm>
          <a:prstGeom prst="rect">
            <a:avLst/>
          </a:prstGeom>
          <a:noFill/>
          <a:ln w="9525">
            <a:noFill/>
            <a:miter lim="800000"/>
            <a:headEnd/>
            <a:tailEnd/>
          </a:ln>
          <a:effectLst/>
        </p:spPr>
        <p:txBody>
          <a:bodyPr lIns="92075" tIns="46038" rIns="92075" bIns="46038">
            <a:spAutoFit/>
          </a:bodyPr>
          <a:lstStyle/>
          <a:p>
            <a:r>
              <a:rPr lang="en-US" sz="1400">
                <a:solidFill>
                  <a:srgbClr val="FF9900"/>
                </a:solidFill>
                <a:effectLst>
                  <a:outerShdw blurRad="38100" dist="38100" dir="2700000" algn="tl">
                    <a:srgbClr val="000000"/>
                  </a:outerShdw>
                </a:effectLst>
              </a:rPr>
              <a:t>RSA</a:t>
            </a:r>
          </a:p>
        </p:txBody>
      </p:sp>
      <p:sp>
        <p:nvSpPr>
          <p:cNvPr id="230448" name="Rectangle 48"/>
          <p:cNvSpPr>
            <a:spLocks noChangeArrowheads="1"/>
          </p:cNvSpPr>
          <p:nvPr/>
        </p:nvSpPr>
        <p:spPr bwMode="auto">
          <a:xfrm>
            <a:off x="2524125" y="3054350"/>
            <a:ext cx="671513" cy="304800"/>
          </a:xfrm>
          <a:prstGeom prst="rect">
            <a:avLst/>
          </a:prstGeom>
          <a:noFill/>
          <a:ln w="9525">
            <a:noFill/>
            <a:miter lim="800000"/>
            <a:headEnd/>
            <a:tailEnd/>
          </a:ln>
          <a:effectLst/>
        </p:spPr>
        <p:txBody>
          <a:bodyPr lIns="92075" tIns="46038" rIns="92075" bIns="46038">
            <a:spAutoFit/>
          </a:bodyPr>
          <a:lstStyle/>
          <a:p>
            <a:r>
              <a:rPr lang="en-US" sz="1400">
                <a:solidFill>
                  <a:srgbClr val="FF9900"/>
                </a:solidFill>
                <a:effectLst>
                  <a:outerShdw blurRad="38100" dist="38100" dir="2700000" algn="tl">
                    <a:srgbClr val="000000"/>
                  </a:outerShdw>
                </a:effectLst>
              </a:rPr>
              <a:t>RSA</a:t>
            </a:r>
          </a:p>
        </p:txBody>
      </p:sp>
    </p:spTree>
  </p:cSld>
  <p:clrMapOvr>
    <a:masterClrMapping/>
  </p:clrMapOvr>
  <p:transition>
    <p:strips dir="rd"/>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2" name="Slide Number Placeholder 3"/>
          <p:cNvSpPr>
            <a:spLocks noGrp="1"/>
          </p:cNvSpPr>
          <p:nvPr>
            <p:ph type="sldNum" sz="quarter" idx="10"/>
          </p:nvPr>
        </p:nvSpPr>
        <p:spPr/>
        <p:txBody>
          <a:bodyPr/>
          <a:lstStyle/>
          <a:p>
            <a:fld id="{1FD74DAC-DC9F-4D9D-BC2F-22C79ABF28BF}" type="slidenum">
              <a:rPr lang="en-US"/>
              <a:pPr/>
              <a:t>60</a:t>
            </a:fld>
            <a:endParaRPr lang="en-US"/>
          </a:p>
        </p:txBody>
      </p:sp>
      <p:sp>
        <p:nvSpPr>
          <p:cNvPr id="389122" name="Rectangle 2"/>
          <p:cNvSpPr>
            <a:spLocks noGrp="1" noChangeArrowheads="1"/>
          </p:cNvSpPr>
          <p:nvPr>
            <p:ph type="title"/>
          </p:nvPr>
        </p:nvSpPr>
        <p:spPr/>
        <p:txBody>
          <a:bodyPr/>
          <a:lstStyle/>
          <a:p>
            <a:r>
              <a:rPr lang="en-US" sz="3600"/>
              <a:t>Kerberos Secure Communication</a:t>
            </a:r>
          </a:p>
        </p:txBody>
      </p:sp>
      <p:sp>
        <p:nvSpPr>
          <p:cNvPr id="389123" name="Rectangle 3"/>
          <p:cNvSpPr>
            <a:spLocks noGrp="1" noChangeArrowheads="1"/>
          </p:cNvSpPr>
          <p:nvPr>
            <p:ph type="body" idx="1"/>
          </p:nvPr>
        </p:nvSpPr>
        <p:spPr/>
        <p:txBody>
          <a:bodyPr/>
          <a:lstStyle/>
          <a:p>
            <a:r>
              <a:rPr lang="en-US"/>
              <a:t>Alice and Bob share now a unique secret K</a:t>
            </a:r>
            <a:r>
              <a:rPr lang="en-US" baseline="-25000"/>
              <a:t>ab</a:t>
            </a:r>
            <a:r>
              <a:rPr lang="en-US"/>
              <a:t> that they use to communicate</a:t>
            </a:r>
          </a:p>
        </p:txBody>
      </p:sp>
      <p:grpSp>
        <p:nvGrpSpPr>
          <p:cNvPr id="389124" name="Group 4"/>
          <p:cNvGrpSpPr>
            <a:grpSpLocks/>
          </p:cNvGrpSpPr>
          <p:nvPr/>
        </p:nvGrpSpPr>
        <p:grpSpPr bwMode="auto">
          <a:xfrm>
            <a:off x="1158875" y="4548188"/>
            <a:ext cx="993775" cy="908050"/>
            <a:chOff x="1474" y="1888"/>
            <a:chExt cx="998" cy="815"/>
          </a:xfrm>
        </p:grpSpPr>
        <p:grpSp>
          <p:nvGrpSpPr>
            <p:cNvPr id="389125" name="Group 5"/>
            <p:cNvGrpSpPr>
              <a:grpSpLocks noChangeAspect="1"/>
            </p:cNvGrpSpPr>
            <p:nvPr/>
          </p:nvGrpSpPr>
          <p:grpSpPr bwMode="auto">
            <a:xfrm flipH="1">
              <a:off x="1791" y="2007"/>
              <a:ext cx="681" cy="618"/>
              <a:chOff x="480" y="2072"/>
              <a:chExt cx="1360" cy="1234"/>
            </a:xfrm>
          </p:grpSpPr>
          <p:grpSp>
            <p:nvGrpSpPr>
              <p:cNvPr id="389126" name="Group 6"/>
              <p:cNvGrpSpPr>
                <a:grpSpLocks noChangeAspect="1"/>
              </p:cNvGrpSpPr>
              <p:nvPr/>
            </p:nvGrpSpPr>
            <p:grpSpPr bwMode="auto">
              <a:xfrm>
                <a:off x="480" y="2072"/>
                <a:ext cx="1360" cy="1234"/>
                <a:chOff x="480" y="2072"/>
                <a:chExt cx="1360" cy="1234"/>
              </a:xfrm>
            </p:grpSpPr>
            <p:sp>
              <p:nvSpPr>
                <p:cNvPr id="389127" name="Freeform 7"/>
                <p:cNvSpPr>
                  <a:spLocks noChangeAspect="1"/>
                </p:cNvSpPr>
                <p:nvPr/>
              </p:nvSpPr>
              <p:spPr bwMode="auto">
                <a:xfrm>
                  <a:off x="484" y="2486"/>
                  <a:ext cx="862" cy="577"/>
                </a:xfrm>
                <a:custGeom>
                  <a:avLst/>
                  <a:gdLst/>
                  <a:ahLst/>
                  <a:cxnLst>
                    <a:cxn ang="0">
                      <a:pos x="579" y="577"/>
                    </a:cxn>
                    <a:cxn ang="0">
                      <a:pos x="4" y="451"/>
                    </a:cxn>
                    <a:cxn ang="0">
                      <a:pos x="4" y="429"/>
                    </a:cxn>
                    <a:cxn ang="0">
                      <a:pos x="4" y="429"/>
                    </a:cxn>
                    <a:cxn ang="0">
                      <a:pos x="0" y="425"/>
                    </a:cxn>
                    <a:cxn ang="0">
                      <a:pos x="0" y="425"/>
                    </a:cxn>
                    <a:cxn ang="0">
                      <a:pos x="0" y="421"/>
                    </a:cxn>
                    <a:cxn ang="0">
                      <a:pos x="0" y="174"/>
                    </a:cxn>
                    <a:cxn ang="0">
                      <a:pos x="0" y="174"/>
                    </a:cxn>
                    <a:cxn ang="0">
                      <a:pos x="0" y="171"/>
                    </a:cxn>
                    <a:cxn ang="0">
                      <a:pos x="4" y="171"/>
                    </a:cxn>
                    <a:cxn ang="0">
                      <a:pos x="4" y="167"/>
                    </a:cxn>
                    <a:cxn ang="0">
                      <a:pos x="339" y="0"/>
                    </a:cxn>
                    <a:cxn ang="0">
                      <a:pos x="858" y="87"/>
                    </a:cxn>
                    <a:cxn ang="0">
                      <a:pos x="862" y="87"/>
                    </a:cxn>
                    <a:cxn ang="0">
                      <a:pos x="862" y="87"/>
                    </a:cxn>
                    <a:cxn ang="0">
                      <a:pos x="862" y="91"/>
                    </a:cxn>
                    <a:cxn ang="0">
                      <a:pos x="862" y="91"/>
                    </a:cxn>
                    <a:cxn ang="0">
                      <a:pos x="862" y="334"/>
                    </a:cxn>
                    <a:cxn ang="0">
                      <a:pos x="862" y="338"/>
                    </a:cxn>
                    <a:cxn ang="0">
                      <a:pos x="862" y="341"/>
                    </a:cxn>
                    <a:cxn ang="0">
                      <a:pos x="862" y="341"/>
                    </a:cxn>
                    <a:cxn ang="0">
                      <a:pos x="858" y="345"/>
                    </a:cxn>
                    <a:cxn ang="0">
                      <a:pos x="858" y="368"/>
                    </a:cxn>
                    <a:cxn ang="0">
                      <a:pos x="579" y="577"/>
                    </a:cxn>
                  </a:cxnLst>
                  <a:rect l="0" t="0" r="r" b="b"/>
                  <a:pathLst>
                    <a:path w="862" h="577">
                      <a:moveTo>
                        <a:pt x="579" y="577"/>
                      </a:moveTo>
                      <a:lnTo>
                        <a:pt x="4" y="451"/>
                      </a:lnTo>
                      <a:lnTo>
                        <a:pt x="4" y="429"/>
                      </a:lnTo>
                      <a:lnTo>
                        <a:pt x="4" y="429"/>
                      </a:lnTo>
                      <a:lnTo>
                        <a:pt x="0" y="425"/>
                      </a:lnTo>
                      <a:lnTo>
                        <a:pt x="0" y="425"/>
                      </a:lnTo>
                      <a:lnTo>
                        <a:pt x="0" y="421"/>
                      </a:lnTo>
                      <a:lnTo>
                        <a:pt x="0" y="174"/>
                      </a:lnTo>
                      <a:lnTo>
                        <a:pt x="0" y="174"/>
                      </a:lnTo>
                      <a:lnTo>
                        <a:pt x="0" y="171"/>
                      </a:lnTo>
                      <a:lnTo>
                        <a:pt x="4" y="171"/>
                      </a:lnTo>
                      <a:lnTo>
                        <a:pt x="4" y="167"/>
                      </a:lnTo>
                      <a:lnTo>
                        <a:pt x="339" y="0"/>
                      </a:lnTo>
                      <a:lnTo>
                        <a:pt x="858" y="87"/>
                      </a:lnTo>
                      <a:lnTo>
                        <a:pt x="862" y="87"/>
                      </a:lnTo>
                      <a:lnTo>
                        <a:pt x="862" y="87"/>
                      </a:lnTo>
                      <a:lnTo>
                        <a:pt x="862" y="91"/>
                      </a:lnTo>
                      <a:lnTo>
                        <a:pt x="862" y="91"/>
                      </a:lnTo>
                      <a:lnTo>
                        <a:pt x="862" y="334"/>
                      </a:lnTo>
                      <a:lnTo>
                        <a:pt x="862" y="338"/>
                      </a:lnTo>
                      <a:lnTo>
                        <a:pt x="862" y="341"/>
                      </a:lnTo>
                      <a:lnTo>
                        <a:pt x="862" y="341"/>
                      </a:lnTo>
                      <a:lnTo>
                        <a:pt x="858" y="345"/>
                      </a:lnTo>
                      <a:lnTo>
                        <a:pt x="858" y="368"/>
                      </a:lnTo>
                      <a:lnTo>
                        <a:pt x="579" y="577"/>
                      </a:lnTo>
                      <a:close/>
                    </a:path>
                  </a:pathLst>
                </a:custGeom>
                <a:solidFill>
                  <a:srgbClr val="FCFCD8"/>
                </a:solidFill>
                <a:ln w="9525">
                  <a:noFill/>
                  <a:round/>
                  <a:headEnd/>
                  <a:tailEnd/>
                </a:ln>
              </p:spPr>
              <p:txBody>
                <a:bodyPr/>
                <a:lstStyle/>
                <a:p>
                  <a:endParaRPr lang="en-US"/>
                </a:p>
              </p:txBody>
            </p:sp>
            <p:sp>
              <p:nvSpPr>
                <p:cNvPr id="389128" name="Freeform 8"/>
                <p:cNvSpPr>
                  <a:spLocks noChangeAspect="1"/>
                </p:cNvSpPr>
                <p:nvPr/>
              </p:nvSpPr>
              <p:spPr bwMode="auto">
                <a:xfrm>
                  <a:off x="488" y="2934"/>
                  <a:ext cx="575" cy="129"/>
                </a:xfrm>
                <a:custGeom>
                  <a:avLst/>
                  <a:gdLst/>
                  <a:ahLst/>
                  <a:cxnLst>
                    <a:cxn ang="0">
                      <a:pos x="0" y="0"/>
                    </a:cxn>
                    <a:cxn ang="0">
                      <a:pos x="0" y="0"/>
                    </a:cxn>
                    <a:cxn ang="0">
                      <a:pos x="575" y="129"/>
                    </a:cxn>
                    <a:cxn ang="0">
                      <a:pos x="575" y="129"/>
                    </a:cxn>
                    <a:cxn ang="0">
                      <a:pos x="0" y="0"/>
                    </a:cxn>
                    <a:cxn ang="0">
                      <a:pos x="0" y="0"/>
                    </a:cxn>
                    <a:cxn ang="0">
                      <a:pos x="0" y="0"/>
                    </a:cxn>
                    <a:cxn ang="0">
                      <a:pos x="0" y="0"/>
                    </a:cxn>
                    <a:cxn ang="0">
                      <a:pos x="0" y="0"/>
                    </a:cxn>
                    <a:cxn ang="0">
                      <a:pos x="0" y="0"/>
                    </a:cxn>
                    <a:cxn ang="0">
                      <a:pos x="0" y="0"/>
                    </a:cxn>
                    <a:cxn ang="0">
                      <a:pos x="0" y="0"/>
                    </a:cxn>
                  </a:cxnLst>
                  <a:rect l="0" t="0" r="r" b="b"/>
                  <a:pathLst>
                    <a:path w="575" h="129">
                      <a:moveTo>
                        <a:pt x="0" y="0"/>
                      </a:moveTo>
                      <a:lnTo>
                        <a:pt x="0" y="0"/>
                      </a:lnTo>
                      <a:lnTo>
                        <a:pt x="575" y="129"/>
                      </a:lnTo>
                      <a:lnTo>
                        <a:pt x="575" y="129"/>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129" name="Freeform 9"/>
                <p:cNvSpPr>
                  <a:spLocks noChangeAspect="1"/>
                </p:cNvSpPr>
                <p:nvPr/>
              </p:nvSpPr>
              <p:spPr bwMode="auto">
                <a:xfrm>
                  <a:off x="488" y="2911"/>
                  <a:ext cx="1" cy="23"/>
                </a:xfrm>
                <a:custGeom>
                  <a:avLst/>
                  <a:gdLst/>
                  <a:ahLst/>
                  <a:cxnLst>
                    <a:cxn ang="0">
                      <a:pos x="0" y="4"/>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4"/>
                    </a:cxn>
                  </a:cxnLst>
                  <a:rect l="0" t="0" r="r" b="b"/>
                  <a:pathLst>
                    <a:path h="23">
                      <a:moveTo>
                        <a:pt x="0" y="4"/>
                      </a:moveTo>
                      <a:lnTo>
                        <a:pt x="0" y="0"/>
                      </a:lnTo>
                      <a:lnTo>
                        <a:pt x="0" y="23"/>
                      </a:lnTo>
                      <a:lnTo>
                        <a:pt x="0" y="23"/>
                      </a:lnTo>
                      <a:lnTo>
                        <a:pt x="0" y="0"/>
                      </a:lnTo>
                      <a:lnTo>
                        <a:pt x="0" y="0"/>
                      </a:lnTo>
                      <a:lnTo>
                        <a:pt x="0" y="0"/>
                      </a:lnTo>
                      <a:lnTo>
                        <a:pt x="0" y="0"/>
                      </a:lnTo>
                      <a:lnTo>
                        <a:pt x="0" y="0"/>
                      </a:lnTo>
                      <a:lnTo>
                        <a:pt x="0" y="0"/>
                      </a:lnTo>
                      <a:lnTo>
                        <a:pt x="0" y="0"/>
                      </a:lnTo>
                      <a:lnTo>
                        <a:pt x="0" y="4"/>
                      </a:lnTo>
                      <a:close/>
                    </a:path>
                  </a:pathLst>
                </a:custGeom>
                <a:solidFill>
                  <a:srgbClr val="000000"/>
                </a:solidFill>
                <a:ln w="9525">
                  <a:noFill/>
                  <a:round/>
                  <a:headEnd/>
                  <a:tailEnd/>
                </a:ln>
              </p:spPr>
              <p:txBody>
                <a:bodyPr/>
                <a:lstStyle/>
                <a:p>
                  <a:endParaRPr lang="en-US"/>
                </a:p>
              </p:txBody>
            </p:sp>
            <p:sp>
              <p:nvSpPr>
                <p:cNvPr id="389130" name="Freeform 10"/>
                <p:cNvSpPr>
                  <a:spLocks noChangeAspect="1"/>
                </p:cNvSpPr>
                <p:nvPr/>
              </p:nvSpPr>
              <p:spPr bwMode="auto">
                <a:xfrm>
                  <a:off x="480" y="2907"/>
                  <a:ext cx="8" cy="8"/>
                </a:xfrm>
                <a:custGeom>
                  <a:avLst/>
                  <a:gdLst/>
                  <a:ahLst/>
                  <a:cxnLst>
                    <a:cxn ang="0">
                      <a:pos x="0" y="0"/>
                    </a:cxn>
                    <a:cxn ang="0">
                      <a:pos x="0" y="0"/>
                    </a:cxn>
                    <a:cxn ang="0">
                      <a:pos x="4" y="4"/>
                    </a:cxn>
                    <a:cxn ang="0">
                      <a:pos x="4" y="4"/>
                    </a:cxn>
                    <a:cxn ang="0">
                      <a:pos x="4" y="8"/>
                    </a:cxn>
                    <a:cxn ang="0">
                      <a:pos x="8" y="8"/>
                    </a:cxn>
                    <a:cxn ang="0">
                      <a:pos x="8" y="4"/>
                    </a:cxn>
                    <a:cxn ang="0">
                      <a:pos x="8" y="4"/>
                    </a:cxn>
                    <a:cxn ang="0">
                      <a:pos x="4" y="4"/>
                    </a:cxn>
                    <a:cxn ang="0">
                      <a:pos x="4" y="4"/>
                    </a:cxn>
                    <a:cxn ang="0">
                      <a:pos x="4" y="0"/>
                    </a:cxn>
                    <a:cxn ang="0">
                      <a:pos x="4" y="0"/>
                    </a:cxn>
                    <a:cxn ang="0">
                      <a:pos x="4" y="0"/>
                    </a:cxn>
                    <a:cxn ang="0">
                      <a:pos x="4" y="0"/>
                    </a:cxn>
                    <a:cxn ang="0">
                      <a:pos x="4" y="0"/>
                    </a:cxn>
                    <a:cxn ang="0">
                      <a:pos x="4" y="0"/>
                    </a:cxn>
                    <a:cxn ang="0">
                      <a:pos x="0" y="0"/>
                    </a:cxn>
                    <a:cxn ang="0">
                      <a:pos x="0" y="0"/>
                    </a:cxn>
                  </a:cxnLst>
                  <a:rect l="0" t="0" r="r" b="b"/>
                  <a:pathLst>
                    <a:path w="8" h="8">
                      <a:moveTo>
                        <a:pt x="0" y="0"/>
                      </a:moveTo>
                      <a:lnTo>
                        <a:pt x="0" y="0"/>
                      </a:lnTo>
                      <a:lnTo>
                        <a:pt x="4" y="4"/>
                      </a:lnTo>
                      <a:lnTo>
                        <a:pt x="4" y="4"/>
                      </a:lnTo>
                      <a:lnTo>
                        <a:pt x="4" y="8"/>
                      </a:lnTo>
                      <a:lnTo>
                        <a:pt x="8" y="8"/>
                      </a:lnTo>
                      <a:lnTo>
                        <a:pt x="8" y="4"/>
                      </a:lnTo>
                      <a:lnTo>
                        <a:pt x="8" y="4"/>
                      </a:lnTo>
                      <a:lnTo>
                        <a:pt x="4" y="4"/>
                      </a:lnTo>
                      <a:lnTo>
                        <a:pt x="4" y="4"/>
                      </a:lnTo>
                      <a:lnTo>
                        <a:pt x="4" y="0"/>
                      </a:lnTo>
                      <a:lnTo>
                        <a:pt x="4" y="0"/>
                      </a:lnTo>
                      <a:lnTo>
                        <a:pt x="4" y="0"/>
                      </a:lnTo>
                      <a:lnTo>
                        <a:pt x="4" y="0"/>
                      </a:lnTo>
                      <a:lnTo>
                        <a:pt x="4" y="0"/>
                      </a:lnTo>
                      <a:lnTo>
                        <a:pt x="4" y="0"/>
                      </a:lnTo>
                      <a:lnTo>
                        <a:pt x="0" y="0"/>
                      </a:lnTo>
                      <a:lnTo>
                        <a:pt x="0" y="0"/>
                      </a:lnTo>
                      <a:close/>
                    </a:path>
                  </a:pathLst>
                </a:custGeom>
                <a:solidFill>
                  <a:srgbClr val="000000"/>
                </a:solidFill>
                <a:ln w="9525">
                  <a:noFill/>
                  <a:round/>
                  <a:headEnd/>
                  <a:tailEnd/>
                </a:ln>
              </p:spPr>
              <p:txBody>
                <a:bodyPr/>
                <a:lstStyle/>
                <a:p>
                  <a:endParaRPr lang="en-US"/>
                </a:p>
              </p:txBody>
            </p:sp>
            <p:sp>
              <p:nvSpPr>
                <p:cNvPr id="389131" name="Freeform 11"/>
                <p:cNvSpPr>
                  <a:spLocks noChangeAspect="1"/>
                </p:cNvSpPr>
                <p:nvPr/>
              </p:nvSpPr>
              <p:spPr bwMode="auto">
                <a:xfrm>
                  <a:off x="480" y="2660"/>
                  <a:ext cx="4" cy="247"/>
                </a:xfrm>
                <a:custGeom>
                  <a:avLst/>
                  <a:gdLst/>
                  <a:ahLst/>
                  <a:cxnLst>
                    <a:cxn ang="0">
                      <a:pos x="0" y="4"/>
                    </a:cxn>
                    <a:cxn ang="0">
                      <a:pos x="0" y="4"/>
                    </a:cxn>
                    <a:cxn ang="0">
                      <a:pos x="0" y="247"/>
                    </a:cxn>
                    <a:cxn ang="0">
                      <a:pos x="4" y="247"/>
                    </a:cxn>
                    <a:cxn ang="0">
                      <a:pos x="4" y="4"/>
                    </a:cxn>
                    <a:cxn ang="0">
                      <a:pos x="4" y="4"/>
                    </a:cxn>
                    <a:cxn ang="0">
                      <a:pos x="4" y="0"/>
                    </a:cxn>
                    <a:cxn ang="0">
                      <a:pos x="0" y="4"/>
                    </a:cxn>
                    <a:cxn ang="0">
                      <a:pos x="0" y="4"/>
                    </a:cxn>
                  </a:cxnLst>
                  <a:rect l="0" t="0" r="r" b="b"/>
                  <a:pathLst>
                    <a:path w="4" h="247">
                      <a:moveTo>
                        <a:pt x="0" y="4"/>
                      </a:moveTo>
                      <a:lnTo>
                        <a:pt x="0" y="4"/>
                      </a:lnTo>
                      <a:lnTo>
                        <a:pt x="0" y="247"/>
                      </a:lnTo>
                      <a:lnTo>
                        <a:pt x="4" y="247"/>
                      </a:lnTo>
                      <a:lnTo>
                        <a:pt x="4" y="4"/>
                      </a:lnTo>
                      <a:lnTo>
                        <a:pt x="4" y="4"/>
                      </a:lnTo>
                      <a:lnTo>
                        <a:pt x="4" y="0"/>
                      </a:lnTo>
                      <a:lnTo>
                        <a:pt x="0" y="4"/>
                      </a:lnTo>
                      <a:lnTo>
                        <a:pt x="0" y="4"/>
                      </a:lnTo>
                      <a:close/>
                    </a:path>
                  </a:pathLst>
                </a:custGeom>
                <a:solidFill>
                  <a:srgbClr val="000000"/>
                </a:solidFill>
                <a:ln w="9525">
                  <a:noFill/>
                  <a:round/>
                  <a:headEnd/>
                  <a:tailEnd/>
                </a:ln>
              </p:spPr>
              <p:txBody>
                <a:bodyPr/>
                <a:lstStyle/>
                <a:p>
                  <a:endParaRPr lang="en-US"/>
                </a:p>
              </p:txBody>
            </p:sp>
            <p:sp>
              <p:nvSpPr>
                <p:cNvPr id="389132" name="Freeform 12"/>
                <p:cNvSpPr>
                  <a:spLocks noChangeAspect="1"/>
                </p:cNvSpPr>
                <p:nvPr/>
              </p:nvSpPr>
              <p:spPr bwMode="auto">
                <a:xfrm>
                  <a:off x="480" y="2653"/>
                  <a:ext cx="8" cy="7"/>
                </a:xfrm>
                <a:custGeom>
                  <a:avLst/>
                  <a:gdLst/>
                  <a:ahLst/>
                  <a:cxnLst>
                    <a:cxn ang="0">
                      <a:pos x="8" y="0"/>
                    </a:cxn>
                    <a:cxn ang="0">
                      <a:pos x="8" y="0"/>
                    </a:cxn>
                    <a:cxn ang="0">
                      <a:pos x="4" y="0"/>
                    </a:cxn>
                    <a:cxn ang="0">
                      <a:pos x="4" y="4"/>
                    </a:cxn>
                    <a:cxn ang="0">
                      <a:pos x="4" y="7"/>
                    </a:cxn>
                    <a:cxn ang="0">
                      <a:pos x="0" y="7"/>
                    </a:cxn>
                    <a:cxn ang="0">
                      <a:pos x="4" y="7"/>
                    </a:cxn>
                    <a:cxn ang="0">
                      <a:pos x="4" y="7"/>
                    </a:cxn>
                    <a:cxn ang="0">
                      <a:pos x="4" y="4"/>
                    </a:cxn>
                    <a:cxn ang="0">
                      <a:pos x="8" y="4"/>
                    </a:cxn>
                    <a:cxn ang="0">
                      <a:pos x="8" y="0"/>
                    </a:cxn>
                    <a:cxn ang="0">
                      <a:pos x="8" y="0"/>
                    </a:cxn>
                    <a:cxn ang="0">
                      <a:pos x="8" y="0"/>
                    </a:cxn>
                    <a:cxn ang="0">
                      <a:pos x="8" y="0"/>
                    </a:cxn>
                    <a:cxn ang="0">
                      <a:pos x="8" y="0"/>
                    </a:cxn>
                  </a:cxnLst>
                  <a:rect l="0" t="0" r="r" b="b"/>
                  <a:pathLst>
                    <a:path w="8" h="7">
                      <a:moveTo>
                        <a:pt x="8" y="0"/>
                      </a:moveTo>
                      <a:lnTo>
                        <a:pt x="8" y="0"/>
                      </a:lnTo>
                      <a:lnTo>
                        <a:pt x="4" y="0"/>
                      </a:lnTo>
                      <a:lnTo>
                        <a:pt x="4" y="4"/>
                      </a:lnTo>
                      <a:lnTo>
                        <a:pt x="4" y="7"/>
                      </a:lnTo>
                      <a:lnTo>
                        <a:pt x="0" y="7"/>
                      </a:lnTo>
                      <a:lnTo>
                        <a:pt x="4" y="7"/>
                      </a:lnTo>
                      <a:lnTo>
                        <a:pt x="4" y="7"/>
                      </a:lnTo>
                      <a:lnTo>
                        <a:pt x="4" y="4"/>
                      </a:lnTo>
                      <a:lnTo>
                        <a:pt x="8" y="4"/>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9133" name="Freeform 13"/>
                <p:cNvSpPr>
                  <a:spLocks noChangeAspect="1"/>
                </p:cNvSpPr>
                <p:nvPr/>
              </p:nvSpPr>
              <p:spPr bwMode="auto">
                <a:xfrm>
                  <a:off x="488" y="2486"/>
                  <a:ext cx="335" cy="167"/>
                </a:xfrm>
                <a:custGeom>
                  <a:avLst/>
                  <a:gdLst/>
                  <a:ahLst/>
                  <a:cxnLst>
                    <a:cxn ang="0">
                      <a:pos x="335" y="0"/>
                    </a:cxn>
                    <a:cxn ang="0">
                      <a:pos x="335" y="0"/>
                    </a:cxn>
                    <a:cxn ang="0">
                      <a:pos x="0" y="167"/>
                    </a:cxn>
                    <a:cxn ang="0">
                      <a:pos x="0" y="167"/>
                    </a:cxn>
                    <a:cxn ang="0">
                      <a:pos x="335" y="0"/>
                    </a:cxn>
                    <a:cxn ang="0">
                      <a:pos x="335" y="0"/>
                    </a:cxn>
                    <a:cxn ang="0">
                      <a:pos x="335" y="0"/>
                    </a:cxn>
                    <a:cxn ang="0">
                      <a:pos x="335" y="0"/>
                    </a:cxn>
                    <a:cxn ang="0">
                      <a:pos x="335" y="0"/>
                    </a:cxn>
                    <a:cxn ang="0">
                      <a:pos x="335" y="0"/>
                    </a:cxn>
                    <a:cxn ang="0">
                      <a:pos x="335" y="0"/>
                    </a:cxn>
                    <a:cxn ang="0">
                      <a:pos x="335" y="0"/>
                    </a:cxn>
                  </a:cxnLst>
                  <a:rect l="0" t="0" r="r" b="b"/>
                  <a:pathLst>
                    <a:path w="335" h="167">
                      <a:moveTo>
                        <a:pt x="335" y="0"/>
                      </a:moveTo>
                      <a:lnTo>
                        <a:pt x="335" y="0"/>
                      </a:lnTo>
                      <a:lnTo>
                        <a:pt x="0" y="167"/>
                      </a:lnTo>
                      <a:lnTo>
                        <a:pt x="0" y="167"/>
                      </a:lnTo>
                      <a:lnTo>
                        <a:pt x="335" y="0"/>
                      </a:lnTo>
                      <a:lnTo>
                        <a:pt x="335" y="0"/>
                      </a:lnTo>
                      <a:lnTo>
                        <a:pt x="335" y="0"/>
                      </a:lnTo>
                      <a:lnTo>
                        <a:pt x="335" y="0"/>
                      </a:lnTo>
                      <a:lnTo>
                        <a:pt x="335" y="0"/>
                      </a:lnTo>
                      <a:lnTo>
                        <a:pt x="335" y="0"/>
                      </a:lnTo>
                      <a:lnTo>
                        <a:pt x="335" y="0"/>
                      </a:lnTo>
                      <a:lnTo>
                        <a:pt x="335" y="0"/>
                      </a:lnTo>
                      <a:close/>
                    </a:path>
                  </a:pathLst>
                </a:custGeom>
                <a:solidFill>
                  <a:srgbClr val="000000"/>
                </a:solidFill>
                <a:ln w="9525">
                  <a:noFill/>
                  <a:round/>
                  <a:headEnd/>
                  <a:tailEnd/>
                </a:ln>
              </p:spPr>
              <p:txBody>
                <a:bodyPr/>
                <a:lstStyle/>
                <a:p>
                  <a:endParaRPr lang="en-US"/>
                </a:p>
              </p:txBody>
            </p:sp>
            <p:sp>
              <p:nvSpPr>
                <p:cNvPr id="389134" name="Freeform 14"/>
                <p:cNvSpPr>
                  <a:spLocks noChangeAspect="1"/>
                </p:cNvSpPr>
                <p:nvPr/>
              </p:nvSpPr>
              <p:spPr bwMode="auto">
                <a:xfrm>
                  <a:off x="823" y="2486"/>
                  <a:ext cx="523" cy="87"/>
                </a:xfrm>
                <a:custGeom>
                  <a:avLst/>
                  <a:gdLst/>
                  <a:ahLst/>
                  <a:cxnLst>
                    <a:cxn ang="0">
                      <a:pos x="519" y="83"/>
                    </a:cxn>
                    <a:cxn ang="0">
                      <a:pos x="519" y="83"/>
                    </a:cxn>
                    <a:cxn ang="0">
                      <a:pos x="0" y="0"/>
                    </a:cxn>
                    <a:cxn ang="0">
                      <a:pos x="0" y="0"/>
                    </a:cxn>
                    <a:cxn ang="0">
                      <a:pos x="519" y="87"/>
                    </a:cxn>
                    <a:cxn ang="0">
                      <a:pos x="519" y="87"/>
                    </a:cxn>
                    <a:cxn ang="0">
                      <a:pos x="519" y="87"/>
                    </a:cxn>
                    <a:cxn ang="0">
                      <a:pos x="523" y="87"/>
                    </a:cxn>
                    <a:cxn ang="0">
                      <a:pos x="523" y="83"/>
                    </a:cxn>
                    <a:cxn ang="0">
                      <a:pos x="523" y="83"/>
                    </a:cxn>
                    <a:cxn ang="0">
                      <a:pos x="519" y="83"/>
                    </a:cxn>
                    <a:cxn ang="0">
                      <a:pos x="519" y="83"/>
                    </a:cxn>
                  </a:cxnLst>
                  <a:rect l="0" t="0" r="r" b="b"/>
                  <a:pathLst>
                    <a:path w="523" h="87">
                      <a:moveTo>
                        <a:pt x="519" y="83"/>
                      </a:moveTo>
                      <a:lnTo>
                        <a:pt x="519" y="83"/>
                      </a:lnTo>
                      <a:lnTo>
                        <a:pt x="0" y="0"/>
                      </a:lnTo>
                      <a:lnTo>
                        <a:pt x="0" y="0"/>
                      </a:lnTo>
                      <a:lnTo>
                        <a:pt x="519" y="87"/>
                      </a:lnTo>
                      <a:lnTo>
                        <a:pt x="519" y="87"/>
                      </a:lnTo>
                      <a:lnTo>
                        <a:pt x="519" y="87"/>
                      </a:lnTo>
                      <a:lnTo>
                        <a:pt x="523" y="87"/>
                      </a:lnTo>
                      <a:lnTo>
                        <a:pt x="523" y="83"/>
                      </a:lnTo>
                      <a:lnTo>
                        <a:pt x="523" y="83"/>
                      </a:lnTo>
                      <a:lnTo>
                        <a:pt x="519" y="83"/>
                      </a:lnTo>
                      <a:lnTo>
                        <a:pt x="519" y="83"/>
                      </a:lnTo>
                      <a:close/>
                    </a:path>
                  </a:pathLst>
                </a:custGeom>
                <a:solidFill>
                  <a:srgbClr val="000000"/>
                </a:solidFill>
                <a:ln w="9525">
                  <a:noFill/>
                  <a:round/>
                  <a:headEnd/>
                  <a:tailEnd/>
                </a:ln>
              </p:spPr>
              <p:txBody>
                <a:bodyPr/>
                <a:lstStyle/>
                <a:p>
                  <a:endParaRPr lang="en-US"/>
                </a:p>
              </p:txBody>
            </p:sp>
            <p:sp>
              <p:nvSpPr>
                <p:cNvPr id="389135" name="Freeform 15"/>
                <p:cNvSpPr>
                  <a:spLocks noChangeAspect="1"/>
                </p:cNvSpPr>
                <p:nvPr/>
              </p:nvSpPr>
              <p:spPr bwMode="auto">
                <a:xfrm>
                  <a:off x="1342" y="2573"/>
                  <a:ext cx="4" cy="4"/>
                </a:xfrm>
                <a:custGeom>
                  <a:avLst/>
                  <a:gdLst/>
                  <a:ahLst/>
                  <a:cxnLst>
                    <a:cxn ang="0">
                      <a:pos x="4" y="4"/>
                    </a:cxn>
                    <a:cxn ang="0">
                      <a:pos x="4" y="4"/>
                    </a:cxn>
                    <a:cxn ang="0">
                      <a:pos x="4" y="4"/>
                    </a:cxn>
                    <a:cxn ang="0">
                      <a:pos x="4" y="0"/>
                    </a:cxn>
                    <a:cxn ang="0">
                      <a:pos x="4" y="0"/>
                    </a:cxn>
                    <a:cxn ang="0">
                      <a:pos x="0" y="0"/>
                    </a:cxn>
                    <a:cxn ang="0">
                      <a:pos x="0" y="0"/>
                    </a:cxn>
                    <a:cxn ang="0">
                      <a:pos x="0" y="0"/>
                    </a:cxn>
                    <a:cxn ang="0">
                      <a:pos x="4" y="0"/>
                    </a:cxn>
                    <a:cxn ang="0">
                      <a:pos x="4" y="4"/>
                    </a:cxn>
                    <a:cxn ang="0">
                      <a:pos x="4" y="4"/>
                    </a:cxn>
                    <a:cxn ang="0">
                      <a:pos x="4" y="4"/>
                    </a:cxn>
                    <a:cxn ang="0">
                      <a:pos x="4" y="4"/>
                    </a:cxn>
                    <a:cxn ang="0">
                      <a:pos x="4" y="4"/>
                    </a:cxn>
                    <a:cxn ang="0">
                      <a:pos x="4" y="4"/>
                    </a:cxn>
                  </a:cxnLst>
                  <a:rect l="0" t="0" r="r" b="b"/>
                  <a:pathLst>
                    <a:path w="4" h="4">
                      <a:moveTo>
                        <a:pt x="4" y="4"/>
                      </a:moveTo>
                      <a:lnTo>
                        <a:pt x="4" y="4"/>
                      </a:lnTo>
                      <a:lnTo>
                        <a:pt x="4" y="4"/>
                      </a:lnTo>
                      <a:lnTo>
                        <a:pt x="4" y="0"/>
                      </a:lnTo>
                      <a:lnTo>
                        <a:pt x="4" y="0"/>
                      </a:lnTo>
                      <a:lnTo>
                        <a:pt x="0" y="0"/>
                      </a:lnTo>
                      <a:lnTo>
                        <a:pt x="0" y="0"/>
                      </a:lnTo>
                      <a:lnTo>
                        <a:pt x="0" y="0"/>
                      </a:lnTo>
                      <a:lnTo>
                        <a:pt x="4" y="0"/>
                      </a:lnTo>
                      <a:lnTo>
                        <a:pt x="4" y="4"/>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89136" name="Freeform 16"/>
                <p:cNvSpPr>
                  <a:spLocks noChangeAspect="1"/>
                </p:cNvSpPr>
                <p:nvPr/>
              </p:nvSpPr>
              <p:spPr bwMode="auto">
                <a:xfrm>
                  <a:off x="1346" y="2577"/>
                  <a:ext cx="1" cy="243"/>
                </a:xfrm>
                <a:custGeom>
                  <a:avLst/>
                  <a:gdLst/>
                  <a:ahLst/>
                  <a:cxnLst>
                    <a:cxn ang="0">
                      <a:pos x="0" y="243"/>
                    </a:cxn>
                    <a:cxn ang="0">
                      <a:pos x="0" y="243"/>
                    </a:cxn>
                    <a:cxn ang="0">
                      <a:pos x="0" y="0"/>
                    </a:cxn>
                    <a:cxn ang="0">
                      <a:pos x="0" y="0"/>
                    </a:cxn>
                    <a:cxn ang="0">
                      <a:pos x="0" y="243"/>
                    </a:cxn>
                    <a:cxn ang="0">
                      <a:pos x="0" y="243"/>
                    </a:cxn>
                    <a:cxn ang="0">
                      <a:pos x="0" y="243"/>
                    </a:cxn>
                    <a:cxn ang="0">
                      <a:pos x="0" y="243"/>
                    </a:cxn>
                    <a:cxn ang="0">
                      <a:pos x="0" y="243"/>
                    </a:cxn>
                  </a:cxnLst>
                  <a:rect l="0" t="0" r="r" b="b"/>
                  <a:pathLst>
                    <a:path h="243">
                      <a:moveTo>
                        <a:pt x="0" y="243"/>
                      </a:moveTo>
                      <a:lnTo>
                        <a:pt x="0" y="243"/>
                      </a:lnTo>
                      <a:lnTo>
                        <a:pt x="0" y="0"/>
                      </a:lnTo>
                      <a:lnTo>
                        <a:pt x="0" y="0"/>
                      </a:lnTo>
                      <a:lnTo>
                        <a:pt x="0" y="243"/>
                      </a:lnTo>
                      <a:lnTo>
                        <a:pt x="0" y="243"/>
                      </a:lnTo>
                      <a:lnTo>
                        <a:pt x="0" y="243"/>
                      </a:lnTo>
                      <a:lnTo>
                        <a:pt x="0" y="243"/>
                      </a:lnTo>
                      <a:lnTo>
                        <a:pt x="0" y="243"/>
                      </a:lnTo>
                      <a:close/>
                    </a:path>
                  </a:pathLst>
                </a:custGeom>
                <a:solidFill>
                  <a:srgbClr val="000000"/>
                </a:solidFill>
                <a:ln w="9525">
                  <a:noFill/>
                  <a:round/>
                  <a:headEnd/>
                  <a:tailEnd/>
                </a:ln>
              </p:spPr>
              <p:txBody>
                <a:bodyPr/>
                <a:lstStyle/>
                <a:p>
                  <a:endParaRPr lang="en-US"/>
                </a:p>
              </p:txBody>
            </p:sp>
            <p:sp>
              <p:nvSpPr>
                <p:cNvPr id="389137" name="Freeform 17"/>
                <p:cNvSpPr>
                  <a:spLocks noChangeAspect="1"/>
                </p:cNvSpPr>
                <p:nvPr/>
              </p:nvSpPr>
              <p:spPr bwMode="auto">
                <a:xfrm>
                  <a:off x="1342" y="2820"/>
                  <a:ext cx="4" cy="11"/>
                </a:xfrm>
                <a:custGeom>
                  <a:avLst/>
                  <a:gdLst/>
                  <a:ahLst/>
                  <a:cxnLst>
                    <a:cxn ang="0">
                      <a:pos x="4" y="11"/>
                    </a:cxn>
                    <a:cxn ang="0">
                      <a:pos x="0" y="11"/>
                    </a:cxn>
                    <a:cxn ang="0">
                      <a:pos x="4" y="7"/>
                    </a:cxn>
                    <a:cxn ang="0">
                      <a:pos x="4" y="7"/>
                    </a:cxn>
                    <a:cxn ang="0">
                      <a:pos x="4" y="4"/>
                    </a:cxn>
                    <a:cxn ang="0">
                      <a:pos x="4" y="0"/>
                    </a:cxn>
                    <a:cxn ang="0">
                      <a:pos x="4" y="0"/>
                    </a:cxn>
                    <a:cxn ang="0">
                      <a:pos x="4" y="4"/>
                    </a:cxn>
                    <a:cxn ang="0">
                      <a:pos x="4" y="7"/>
                    </a:cxn>
                    <a:cxn ang="0">
                      <a:pos x="0" y="7"/>
                    </a:cxn>
                    <a:cxn ang="0">
                      <a:pos x="0" y="11"/>
                    </a:cxn>
                    <a:cxn ang="0">
                      <a:pos x="0" y="11"/>
                    </a:cxn>
                    <a:cxn ang="0">
                      <a:pos x="0" y="11"/>
                    </a:cxn>
                    <a:cxn ang="0">
                      <a:pos x="0" y="11"/>
                    </a:cxn>
                    <a:cxn ang="0">
                      <a:pos x="0" y="11"/>
                    </a:cxn>
                    <a:cxn ang="0">
                      <a:pos x="0" y="11"/>
                    </a:cxn>
                    <a:cxn ang="0">
                      <a:pos x="0" y="11"/>
                    </a:cxn>
                    <a:cxn ang="0">
                      <a:pos x="4" y="11"/>
                    </a:cxn>
                  </a:cxnLst>
                  <a:rect l="0" t="0" r="r" b="b"/>
                  <a:pathLst>
                    <a:path w="4" h="11">
                      <a:moveTo>
                        <a:pt x="4" y="11"/>
                      </a:moveTo>
                      <a:lnTo>
                        <a:pt x="0" y="11"/>
                      </a:lnTo>
                      <a:lnTo>
                        <a:pt x="4" y="7"/>
                      </a:lnTo>
                      <a:lnTo>
                        <a:pt x="4" y="7"/>
                      </a:lnTo>
                      <a:lnTo>
                        <a:pt x="4" y="4"/>
                      </a:lnTo>
                      <a:lnTo>
                        <a:pt x="4" y="0"/>
                      </a:lnTo>
                      <a:lnTo>
                        <a:pt x="4" y="0"/>
                      </a:lnTo>
                      <a:lnTo>
                        <a:pt x="4" y="4"/>
                      </a:lnTo>
                      <a:lnTo>
                        <a:pt x="4" y="7"/>
                      </a:lnTo>
                      <a:lnTo>
                        <a:pt x="0" y="7"/>
                      </a:lnTo>
                      <a:lnTo>
                        <a:pt x="0" y="11"/>
                      </a:lnTo>
                      <a:lnTo>
                        <a:pt x="0" y="11"/>
                      </a:lnTo>
                      <a:lnTo>
                        <a:pt x="0" y="11"/>
                      </a:lnTo>
                      <a:lnTo>
                        <a:pt x="0" y="11"/>
                      </a:lnTo>
                      <a:lnTo>
                        <a:pt x="0" y="11"/>
                      </a:lnTo>
                      <a:lnTo>
                        <a:pt x="0" y="11"/>
                      </a:lnTo>
                      <a:lnTo>
                        <a:pt x="0" y="11"/>
                      </a:lnTo>
                      <a:lnTo>
                        <a:pt x="4" y="11"/>
                      </a:lnTo>
                      <a:close/>
                    </a:path>
                  </a:pathLst>
                </a:custGeom>
                <a:solidFill>
                  <a:srgbClr val="000000"/>
                </a:solidFill>
                <a:ln w="9525">
                  <a:noFill/>
                  <a:round/>
                  <a:headEnd/>
                  <a:tailEnd/>
                </a:ln>
              </p:spPr>
              <p:txBody>
                <a:bodyPr/>
                <a:lstStyle/>
                <a:p>
                  <a:endParaRPr lang="en-US"/>
                </a:p>
              </p:txBody>
            </p:sp>
            <p:sp>
              <p:nvSpPr>
                <p:cNvPr id="389138" name="Freeform 18"/>
                <p:cNvSpPr>
                  <a:spLocks noChangeAspect="1"/>
                </p:cNvSpPr>
                <p:nvPr/>
              </p:nvSpPr>
              <p:spPr bwMode="auto">
                <a:xfrm>
                  <a:off x="1342" y="2831"/>
                  <a:ext cx="4" cy="23"/>
                </a:xfrm>
                <a:custGeom>
                  <a:avLst/>
                  <a:gdLst/>
                  <a:ahLst/>
                  <a:cxnLst>
                    <a:cxn ang="0">
                      <a:pos x="0" y="23"/>
                    </a:cxn>
                    <a:cxn ang="0">
                      <a:pos x="4" y="23"/>
                    </a:cxn>
                    <a:cxn ang="0">
                      <a:pos x="4" y="0"/>
                    </a:cxn>
                    <a:cxn ang="0">
                      <a:pos x="0" y="0"/>
                    </a:cxn>
                    <a:cxn ang="0">
                      <a:pos x="0" y="23"/>
                    </a:cxn>
                    <a:cxn ang="0">
                      <a:pos x="0" y="23"/>
                    </a:cxn>
                    <a:cxn ang="0">
                      <a:pos x="0" y="23"/>
                    </a:cxn>
                    <a:cxn ang="0">
                      <a:pos x="0" y="23"/>
                    </a:cxn>
                    <a:cxn ang="0">
                      <a:pos x="0" y="23"/>
                    </a:cxn>
                    <a:cxn ang="0">
                      <a:pos x="0" y="23"/>
                    </a:cxn>
                    <a:cxn ang="0">
                      <a:pos x="4" y="23"/>
                    </a:cxn>
                    <a:cxn ang="0">
                      <a:pos x="0" y="23"/>
                    </a:cxn>
                  </a:cxnLst>
                  <a:rect l="0" t="0" r="r" b="b"/>
                  <a:pathLst>
                    <a:path w="4" h="23">
                      <a:moveTo>
                        <a:pt x="0" y="23"/>
                      </a:moveTo>
                      <a:lnTo>
                        <a:pt x="4" y="23"/>
                      </a:lnTo>
                      <a:lnTo>
                        <a:pt x="4" y="0"/>
                      </a:lnTo>
                      <a:lnTo>
                        <a:pt x="0" y="0"/>
                      </a:lnTo>
                      <a:lnTo>
                        <a:pt x="0" y="23"/>
                      </a:lnTo>
                      <a:lnTo>
                        <a:pt x="0" y="23"/>
                      </a:lnTo>
                      <a:lnTo>
                        <a:pt x="0" y="23"/>
                      </a:lnTo>
                      <a:lnTo>
                        <a:pt x="0" y="23"/>
                      </a:lnTo>
                      <a:lnTo>
                        <a:pt x="0" y="23"/>
                      </a:lnTo>
                      <a:lnTo>
                        <a:pt x="0" y="23"/>
                      </a:lnTo>
                      <a:lnTo>
                        <a:pt x="4" y="23"/>
                      </a:lnTo>
                      <a:lnTo>
                        <a:pt x="0" y="23"/>
                      </a:lnTo>
                      <a:close/>
                    </a:path>
                  </a:pathLst>
                </a:custGeom>
                <a:solidFill>
                  <a:srgbClr val="000000"/>
                </a:solidFill>
                <a:ln w="9525">
                  <a:noFill/>
                  <a:round/>
                  <a:headEnd/>
                  <a:tailEnd/>
                </a:ln>
              </p:spPr>
              <p:txBody>
                <a:bodyPr/>
                <a:lstStyle/>
                <a:p>
                  <a:endParaRPr lang="en-US"/>
                </a:p>
              </p:txBody>
            </p:sp>
            <p:sp>
              <p:nvSpPr>
                <p:cNvPr id="389139" name="Freeform 19"/>
                <p:cNvSpPr>
                  <a:spLocks noChangeAspect="1"/>
                </p:cNvSpPr>
                <p:nvPr/>
              </p:nvSpPr>
              <p:spPr bwMode="auto">
                <a:xfrm>
                  <a:off x="1063" y="2850"/>
                  <a:ext cx="283" cy="213"/>
                </a:xfrm>
                <a:custGeom>
                  <a:avLst/>
                  <a:gdLst/>
                  <a:ahLst/>
                  <a:cxnLst>
                    <a:cxn ang="0">
                      <a:pos x="0" y="213"/>
                    </a:cxn>
                    <a:cxn ang="0">
                      <a:pos x="0" y="213"/>
                    </a:cxn>
                    <a:cxn ang="0">
                      <a:pos x="283" y="4"/>
                    </a:cxn>
                    <a:cxn ang="0">
                      <a:pos x="279" y="0"/>
                    </a:cxn>
                    <a:cxn ang="0">
                      <a:pos x="0" y="213"/>
                    </a:cxn>
                    <a:cxn ang="0">
                      <a:pos x="0" y="213"/>
                    </a:cxn>
                    <a:cxn ang="0">
                      <a:pos x="0" y="213"/>
                    </a:cxn>
                    <a:cxn ang="0">
                      <a:pos x="0" y="213"/>
                    </a:cxn>
                    <a:cxn ang="0">
                      <a:pos x="0" y="213"/>
                    </a:cxn>
                    <a:cxn ang="0">
                      <a:pos x="0" y="213"/>
                    </a:cxn>
                    <a:cxn ang="0">
                      <a:pos x="0" y="213"/>
                    </a:cxn>
                    <a:cxn ang="0">
                      <a:pos x="0" y="213"/>
                    </a:cxn>
                  </a:cxnLst>
                  <a:rect l="0" t="0" r="r" b="b"/>
                  <a:pathLst>
                    <a:path w="283" h="213">
                      <a:moveTo>
                        <a:pt x="0" y="213"/>
                      </a:moveTo>
                      <a:lnTo>
                        <a:pt x="0" y="213"/>
                      </a:lnTo>
                      <a:lnTo>
                        <a:pt x="283" y="4"/>
                      </a:lnTo>
                      <a:lnTo>
                        <a:pt x="279" y="0"/>
                      </a:lnTo>
                      <a:lnTo>
                        <a:pt x="0" y="213"/>
                      </a:lnTo>
                      <a:lnTo>
                        <a:pt x="0" y="213"/>
                      </a:lnTo>
                      <a:lnTo>
                        <a:pt x="0" y="213"/>
                      </a:lnTo>
                      <a:lnTo>
                        <a:pt x="0" y="213"/>
                      </a:lnTo>
                      <a:lnTo>
                        <a:pt x="0" y="213"/>
                      </a:lnTo>
                      <a:lnTo>
                        <a:pt x="0" y="213"/>
                      </a:lnTo>
                      <a:lnTo>
                        <a:pt x="0" y="213"/>
                      </a:lnTo>
                      <a:lnTo>
                        <a:pt x="0" y="213"/>
                      </a:lnTo>
                      <a:close/>
                    </a:path>
                  </a:pathLst>
                </a:custGeom>
                <a:solidFill>
                  <a:srgbClr val="000000"/>
                </a:solidFill>
                <a:ln w="9525">
                  <a:noFill/>
                  <a:round/>
                  <a:headEnd/>
                  <a:tailEnd/>
                </a:ln>
              </p:spPr>
              <p:txBody>
                <a:bodyPr/>
                <a:lstStyle/>
                <a:p>
                  <a:endParaRPr lang="en-US"/>
                </a:p>
              </p:txBody>
            </p:sp>
            <p:sp>
              <p:nvSpPr>
                <p:cNvPr id="389140" name="Freeform 20"/>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close/>
                    </a:path>
                  </a:pathLst>
                </a:custGeom>
                <a:solidFill>
                  <a:srgbClr val="000000"/>
                </a:solidFill>
                <a:ln w="9525">
                  <a:noFill/>
                  <a:round/>
                  <a:headEnd/>
                  <a:tailEnd/>
                </a:ln>
              </p:spPr>
              <p:txBody>
                <a:bodyPr/>
                <a:lstStyle/>
                <a:p>
                  <a:endParaRPr lang="en-US"/>
                </a:p>
              </p:txBody>
            </p:sp>
            <p:sp>
              <p:nvSpPr>
                <p:cNvPr id="389141" name="Freeform 21"/>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path>
                  </a:pathLst>
                </a:custGeom>
                <a:noFill/>
                <a:ln w="6350">
                  <a:solidFill>
                    <a:srgbClr val="000000"/>
                  </a:solidFill>
                  <a:prstDash val="solid"/>
                  <a:round/>
                  <a:headEnd/>
                  <a:tailEnd/>
                </a:ln>
              </p:spPr>
              <p:txBody>
                <a:bodyPr/>
                <a:lstStyle/>
                <a:p>
                  <a:endParaRPr lang="en-US"/>
                </a:p>
              </p:txBody>
            </p:sp>
            <p:sp>
              <p:nvSpPr>
                <p:cNvPr id="389142" name="Freeform 22"/>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close/>
                    </a:path>
                  </a:pathLst>
                </a:custGeom>
                <a:solidFill>
                  <a:srgbClr val="FFE5CC"/>
                </a:solidFill>
                <a:ln w="9525">
                  <a:noFill/>
                  <a:round/>
                  <a:headEnd/>
                  <a:tailEnd/>
                </a:ln>
              </p:spPr>
              <p:txBody>
                <a:bodyPr/>
                <a:lstStyle/>
                <a:p>
                  <a:endParaRPr lang="en-US"/>
                </a:p>
              </p:txBody>
            </p:sp>
            <p:sp>
              <p:nvSpPr>
                <p:cNvPr id="389143" name="Freeform 23"/>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path>
                  </a:pathLst>
                </a:custGeom>
                <a:noFill/>
                <a:ln w="6350">
                  <a:solidFill>
                    <a:srgbClr val="000000"/>
                  </a:solidFill>
                  <a:prstDash val="solid"/>
                  <a:round/>
                  <a:headEnd/>
                  <a:tailEnd/>
                </a:ln>
              </p:spPr>
              <p:txBody>
                <a:bodyPr/>
                <a:lstStyle/>
                <a:p>
                  <a:endParaRPr lang="en-US"/>
                </a:p>
              </p:txBody>
            </p:sp>
            <p:sp>
              <p:nvSpPr>
                <p:cNvPr id="389144" name="Freeform 24"/>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close/>
                    </a:path>
                  </a:pathLst>
                </a:custGeom>
                <a:solidFill>
                  <a:srgbClr val="F7F7E0"/>
                </a:solidFill>
                <a:ln w="9525">
                  <a:noFill/>
                  <a:round/>
                  <a:headEnd/>
                  <a:tailEnd/>
                </a:ln>
              </p:spPr>
              <p:txBody>
                <a:bodyPr/>
                <a:lstStyle/>
                <a:p>
                  <a:endParaRPr lang="en-US"/>
                </a:p>
              </p:txBody>
            </p:sp>
            <p:sp>
              <p:nvSpPr>
                <p:cNvPr id="389145" name="Freeform 25"/>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path>
                  </a:pathLst>
                </a:custGeom>
                <a:noFill/>
                <a:ln w="6350">
                  <a:solidFill>
                    <a:srgbClr val="000000"/>
                  </a:solidFill>
                  <a:prstDash val="solid"/>
                  <a:round/>
                  <a:headEnd/>
                  <a:tailEnd/>
                </a:ln>
              </p:spPr>
              <p:txBody>
                <a:bodyPr/>
                <a:lstStyle/>
                <a:p>
                  <a:endParaRPr lang="en-US"/>
                </a:p>
              </p:txBody>
            </p:sp>
            <p:sp>
              <p:nvSpPr>
                <p:cNvPr id="389146" name="Freeform 26"/>
                <p:cNvSpPr>
                  <a:spLocks noChangeAspect="1"/>
                </p:cNvSpPr>
                <p:nvPr/>
              </p:nvSpPr>
              <p:spPr bwMode="auto">
                <a:xfrm>
                  <a:off x="1063" y="2816"/>
                  <a:ext cx="283" cy="213"/>
                </a:xfrm>
                <a:custGeom>
                  <a:avLst/>
                  <a:gdLst/>
                  <a:ahLst/>
                  <a:cxnLst>
                    <a:cxn ang="0">
                      <a:pos x="279" y="0"/>
                    </a:cxn>
                    <a:cxn ang="0">
                      <a:pos x="283" y="0"/>
                    </a:cxn>
                    <a:cxn ang="0">
                      <a:pos x="0" y="209"/>
                    </a:cxn>
                    <a:cxn ang="0">
                      <a:pos x="0" y="213"/>
                    </a:cxn>
                    <a:cxn ang="0">
                      <a:pos x="283" y="0"/>
                    </a:cxn>
                    <a:cxn ang="0">
                      <a:pos x="283" y="0"/>
                    </a:cxn>
                    <a:cxn ang="0">
                      <a:pos x="283" y="0"/>
                    </a:cxn>
                    <a:cxn ang="0">
                      <a:pos x="283" y="0"/>
                    </a:cxn>
                    <a:cxn ang="0">
                      <a:pos x="283" y="0"/>
                    </a:cxn>
                    <a:cxn ang="0">
                      <a:pos x="283" y="0"/>
                    </a:cxn>
                    <a:cxn ang="0">
                      <a:pos x="283" y="0"/>
                    </a:cxn>
                    <a:cxn ang="0">
                      <a:pos x="279" y="0"/>
                    </a:cxn>
                  </a:cxnLst>
                  <a:rect l="0" t="0" r="r" b="b"/>
                  <a:pathLst>
                    <a:path w="283" h="213">
                      <a:moveTo>
                        <a:pt x="279" y="0"/>
                      </a:moveTo>
                      <a:lnTo>
                        <a:pt x="283" y="0"/>
                      </a:lnTo>
                      <a:lnTo>
                        <a:pt x="0" y="209"/>
                      </a:lnTo>
                      <a:lnTo>
                        <a:pt x="0" y="213"/>
                      </a:lnTo>
                      <a:lnTo>
                        <a:pt x="283" y="0"/>
                      </a:lnTo>
                      <a:lnTo>
                        <a:pt x="283" y="0"/>
                      </a:lnTo>
                      <a:lnTo>
                        <a:pt x="283" y="0"/>
                      </a:lnTo>
                      <a:lnTo>
                        <a:pt x="283" y="0"/>
                      </a:lnTo>
                      <a:lnTo>
                        <a:pt x="283" y="0"/>
                      </a:lnTo>
                      <a:lnTo>
                        <a:pt x="283" y="0"/>
                      </a:lnTo>
                      <a:lnTo>
                        <a:pt x="283" y="0"/>
                      </a:lnTo>
                      <a:lnTo>
                        <a:pt x="279" y="0"/>
                      </a:lnTo>
                      <a:close/>
                    </a:path>
                  </a:pathLst>
                </a:custGeom>
                <a:solidFill>
                  <a:srgbClr val="7F7F7F"/>
                </a:solidFill>
                <a:ln w="9525">
                  <a:noFill/>
                  <a:round/>
                  <a:headEnd/>
                  <a:tailEnd/>
                </a:ln>
              </p:spPr>
              <p:txBody>
                <a:bodyPr/>
                <a:lstStyle/>
                <a:p>
                  <a:endParaRPr lang="en-US"/>
                </a:p>
              </p:txBody>
            </p:sp>
            <p:sp>
              <p:nvSpPr>
                <p:cNvPr id="389147" name="Freeform 27"/>
                <p:cNvSpPr>
                  <a:spLocks noChangeAspect="1"/>
                </p:cNvSpPr>
                <p:nvPr/>
              </p:nvSpPr>
              <p:spPr bwMode="auto">
                <a:xfrm>
                  <a:off x="1342" y="2801"/>
                  <a:ext cx="4" cy="15"/>
                </a:xfrm>
                <a:custGeom>
                  <a:avLst/>
                  <a:gdLst/>
                  <a:ahLst/>
                  <a:cxnLst>
                    <a:cxn ang="0">
                      <a:pos x="0" y="4"/>
                    </a:cxn>
                    <a:cxn ang="0">
                      <a:pos x="0" y="4"/>
                    </a:cxn>
                    <a:cxn ang="0">
                      <a:pos x="0" y="15"/>
                    </a:cxn>
                    <a:cxn ang="0">
                      <a:pos x="4" y="15"/>
                    </a:cxn>
                    <a:cxn ang="0">
                      <a:pos x="4" y="4"/>
                    </a:cxn>
                    <a:cxn ang="0">
                      <a:pos x="0" y="0"/>
                    </a:cxn>
                    <a:cxn ang="0">
                      <a:pos x="4" y="4"/>
                    </a:cxn>
                    <a:cxn ang="0">
                      <a:pos x="4" y="4"/>
                    </a:cxn>
                    <a:cxn ang="0">
                      <a:pos x="0" y="0"/>
                    </a:cxn>
                    <a:cxn ang="0">
                      <a:pos x="0" y="4"/>
                    </a:cxn>
                    <a:cxn ang="0">
                      <a:pos x="0" y="4"/>
                    </a:cxn>
                    <a:cxn ang="0">
                      <a:pos x="0" y="4"/>
                    </a:cxn>
                  </a:cxnLst>
                  <a:rect l="0" t="0" r="r" b="b"/>
                  <a:pathLst>
                    <a:path w="4" h="15">
                      <a:moveTo>
                        <a:pt x="0" y="4"/>
                      </a:moveTo>
                      <a:lnTo>
                        <a:pt x="0" y="4"/>
                      </a:lnTo>
                      <a:lnTo>
                        <a:pt x="0" y="15"/>
                      </a:lnTo>
                      <a:lnTo>
                        <a:pt x="4" y="15"/>
                      </a:lnTo>
                      <a:lnTo>
                        <a:pt x="4" y="4"/>
                      </a:lnTo>
                      <a:lnTo>
                        <a:pt x="0" y="0"/>
                      </a:lnTo>
                      <a:lnTo>
                        <a:pt x="4" y="4"/>
                      </a:lnTo>
                      <a:lnTo>
                        <a:pt x="4" y="4"/>
                      </a:lnTo>
                      <a:lnTo>
                        <a:pt x="0" y="0"/>
                      </a:lnTo>
                      <a:lnTo>
                        <a:pt x="0" y="4"/>
                      </a:lnTo>
                      <a:lnTo>
                        <a:pt x="0" y="4"/>
                      </a:lnTo>
                      <a:lnTo>
                        <a:pt x="0" y="4"/>
                      </a:lnTo>
                      <a:close/>
                    </a:path>
                  </a:pathLst>
                </a:custGeom>
                <a:solidFill>
                  <a:srgbClr val="7F7F7F"/>
                </a:solidFill>
                <a:ln w="9525">
                  <a:noFill/>
                  <a:round/>
                  <a:headEnd/>
                  <a:tailEnd/>
                </a:ln>
              </p:spPr>
              <p:txBody>
                <a:bodyPr/>
                <a:lstStyle/>
                <a:p>
                  <a:endParaRPr lang="en-US"/>
                </a:p>
              </p:txBody>
            </p:sp>
            <p:sp>
              <p:nvSpPr>
                <p:cNvPr id="389148" name="Freeform 28"/>
                <p:cNvSpPr>
                  <a:spLocks noChangeAspect="1"/>
                </p:cNvSpPr>
                <p:nvPr/>
              </p:nvSpPr>
              <p:spPr bwMode="auto">
                <a:xfrm>
                  <a:off x="1063" y="2801"/>
                  <a:ext cx="283" cy="212"/>
                </a:xfrm>
                <a:custGeom>
                  <a:avLst/>
                  <a:gdLst/>
                  <a:ahLst/>
                  <a:cxnLst>
                    <a:cxn ang="0">
                      <a:pos x="4" y="212"/>
                    </a:cxn>
                    <a:cxn ang="0">
                      <a:pos x="0" y="212"/>
                    </a:cxn>
                    <a:cxn ang="0">
                      <a:pos x="283" y="4"/>
                    </a:cxn>
                    <a:cxn ang="0">
                      <a:pos x="283" y="0"/>
                    </a:cxn>
                    <a:cxn ang="0">
                      <a:pos x="0" y="212"/>
                    </a:cxn>
                    <a:cxn ang="0">
                      <a:pos x="0" y="212"/>
                    </a:cxn>
                    <a:cxn ang="0">
                      <a:pos x="0" y="212"/>
                    </a:cxn>
                    <a:cxn ang="0">
                      <a:pos x="0" y="212"/>
                    </a:cxn>
                    <a:cxn ang="0">
                      <a:pos x="0" y="212"/>
                    </a:cxn>
                    <a:cxn ang="0">
                      <a:pos x="0" y="212"/>
                    </a:cxn>
                    <a:cxn ang="0">
                      <a:pos x="0" y="212"/>
                    </a:cxn>
                    <a:cxn ang="0">
                      <a:pos x="4" y="212"/>
                    </a:cxn>
                  </a:cxnLst>
                  <a:rect l="0" t="0" r="r" b="b"/>
                  <a:pathLst>
                    <a:path w="283" h="212">
                      <a:moveTo>
                        <a:pt x="4" y="212"/>
                      </a:moveTo>
                      <a:lnTo>
                        <a:pt x="0" y="212"/>
                      </a:lnTo>
                      <a:lnTo>
                        <a:pt x="283" y="4"/>
                      </a:lnTo>
                      <a:lnTo>
                        <a:pt x="283" y="0"/>
                      </a:lnTo>
                      <a:lnTo>
                        <a:pt x="0" y="212"/>
                      </a:lnTo>
                      <a:lnTo>
                        <a:pt x="0" y="212"/>
                      </a:lnTo>
                      <a:lnTo>
                        <a:pt x="0" y="212"/>
                      </a:lnTo>
                      <a:lnTo>
                        <a:pt x="0" y="212"/>
                      </a:lnTo>
                      <a:lnTo>
                        <a:pt x="0" y="212"/>
                      </a:lnTo>
                      <a:lnTo>
                        <a:pt x="0" y="212"/>
                      </a:lnTo>
                      <a:lnTo>
                        <a:pt x="0" y="212"/>
                      </a:lnTo>
                      <a:lnTo>
                        <a:pt x="4" y="212"/>
                      </a:lnTo>
                      <a:close/>
                    </a:path>
                  </a:pathLst>
                </a:custGeom>
                <a:solidFill>
                  <a:srgbClr val="7F7F7F"/>
                </a:solidFill>
                <a:ln w="9525">
                  <a:noFill/>
                  <a:round/>
                  <a:headEnd/>
                  <a:tailEnd/>
                </a:ln>
              </p:spPr>
              <p:txBody>
                <a:bodyPr/>
                <a:lstStyle/>
                <a:p>
                  <a:endParaRPr lang="en-US"/>
                </a:p>
              </p:txBody>
            </p:sp>
            <p:sp>
              <p:nvSpPr>
                <p:cNvPr id="389149" name="Freeform 29"/>
                <p:cNvSpPr>
                  <a:spLocks noChangeAspect="1"/>
                </p:cNvSpPr>
                <p:nvPr/>
              </p:nvSpPr>
              <p:spPr bwMode="auto">
                <a:xfrm>
                  <a:off x="1063" y="3013"/>
                  <a:ext cx="4" cy="16"/>
                </a:xfrm>
                <a:custGeom>
                  <a:avLst/>
                  <a:gdLst/>
                  <a:ahLst/>
                  <a:cxnLst>
                    <a:cxn ang="0">
                      <a:pos x="4" y="12"/>
                    </a:cxn>
                    <a:cxn ang="0">
                      <a:pos x="4" y="12"/>
                    </a:cxn>
                    <a:cxn ang="0">
                      <a:pos x="4" y="0"/>
                    </a:cxn>
                    <a:cxn ang="0">
                      <a:pos x="0" y="0"/>
                    </a:cxn>
                    <a:cxn ang="0">
                      <a:pos x="0" y="12"/>
                    </a:cxn>
                    <a:cxn ang="0">
                      <a:pos x="4" y="16"/>
                    </a:cxn>
                    <a:cxn ang="0">
                      <a:pos x="0" y="12"/>
                    </a:cxn>
                    <a:cxn ang="0">
                      <a:pos x="0" y="16"/>
                    </a:cxn>
                    <a:cxn ang="0">
                      <a:pos x="4" y="16"/>
                    </a:cxn>
                    <a:cxn ang="0">
                      <a:pos x="4" y="16"/>
                    </a:cxn>
                    <a:cxn ang="0">
                      <a:pos x="4" y="12"/>
                    </a:cxn>
                    <a:cxn ang="0">
                      <a:pos x="4" y="12"/>
                    </a:cxn>
                  </a:cxnLst>
                  <a:rect l="0" t="0" r="r" b="b"/>
                  <a:pathLst>
                    <a:path w="4" h="16">
                      <a:moveTo>
                        <a:pt x="4" y="12"/>
                      </a:moveTo>
                      <a:lnTo>
                        <a:pt x="4" y="12"/>
                      </a:lnTo>
                      <a:lnTo>
                        <a:pt x="4" y="0"/>
                      </a:lnTo>
                      <a:lnTo>
                        <a:pt x="0" y="0"/>
                      </a:lnTo>
                      <a:lnTo>
                        <a:pt x="0" y="12"/>
                      </a:lnTo>
                      <a:lnTo>
                        <a:pt x="4" y="16"/>
                      </a:lnTo>
                      <a:lnTo>
                        <a:pt x="0" y="12"/>
                      </a:lnTo>
                      <a:lnTo>
                        <a:pt x="0" y="16"/>
                      </a:lnTo>
                      <a:lnTo>
                        <a:pt x="4" y="16"/>
                      </a:lnTo>
                      <a:lnTo>
                        <a:pt x="4" y="16"/>
                      </a:lnTo>
                      <a:lnTo>
                        <a:pt x="4" y="12"/>
                      </a:lnTo>
                      <a:lnTo>
                        <a:pt x="4" y="12"/>
                      </a:lnTo>
                      <a:close/>
                    </a:path>
                  </a:pathLst>
                </a:custGeom>
                <a:solidFill>
                  <a:srgbClr val="7F7F7F"/>
                </a:solidFill>
                <a:ln w="9525">
                  <a:noFill/>
                  <a:round/>
                  <a:headEnd/>
                  <a:tailEnd/>
                </a:ln>
              </p:spPr>
              <p:txBody>
                <a:bodyPr/>
                <a:lstStyle/>
                <a:p>
                  <a:endParaRPr lang="en-US"/>
                </a:p>
              </p:txBody>
            </p:sp>
            <p:sp>
              <p:nvSpPr>
                <p:cNvPr id="389150" name="Freeform 30"/>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close/>
                    </a:path>
                  </a:pathLst>
                </a:custGeom>
                <a:solidFill>
                  <a:srgbClr val="BFBFBF"/>
                </a:solidFill>
                <a:ln w="9525">
                  <a:noFill/>
                  <a:round/>
                  <a:headEnd/>
                  <a:tailEnd/>
                </a:ln>
              </p:spPr>
              <p:txBody>
                <a:bodyPr/>
                <a:lstStyle/>
                <a:p>
                  <a:endParaRPr lang="en-US"/>
                </a:p>
              </p:txBody>
            </p:sp>
            <p:sp>
              <p:nvSpPr>
                <p:cNvPr id="389151" name="Freeform 31"/>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path>
                  </a:pathLst>
                </a:custGeom>
                <a:noFill/>
                <a:ln w="6350">
                  <a:solidFill>
                    <a:srgbClr val="000000"/>
                  </a:solidFill>
                  <a:prstDash val="solid"/>
                  <a:round/>
                  <a:headEnd/>
                  <a:tailEnd/>
                </a:ln>
              </p:spPr>
              <p:txBody>
                <a:bodyPr/>
                <a:lstStyle/>
                <a:p>
                  <a:endParaRPr lang="en-US"/>
                </a:p>
              </p:txBody>
            </p:sp>
            <p:sp>
              <p:nvSpPr>
                <p:cNvPr id="389152" name="Freeform 32"/>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close/>
                    </a:path>
                  </a:pathLst>
                </a:custGeom>
                <a:solidFill>
                  <a:srgbClr val="BFBFBF"/>
                </a:solidFill>
                <a:ln w="9525">
                  <a:noFill/>
                  <a:round/>
                  <a:headEnd/>
                  <a:tailEnd/>
                </a:ln>
              </p:spPr>
              <p:txBody>
                <a:bodyPr/>
                <a:lstStyle/>
                <a:p>
                  <a:endParaRPr lang="en-US"/>
                </a:p>
              </p:txBody>
            </p:sp>
            <p:sp>
              <p:nvSpPr>
                <p:cNvPr id="389153" name="Freeform 33"/>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path>
                  </a:pathLst>
                </a:custGeom>
                <a:noFill/>
                <a:ln w="6350">
                  <a:solidFill>
                    <a:srgbClr val="000000"/>
                  </a:solidFill>
                  <a:prstDash val="solid"/>
                  <a:round/>
                  <a:headEnd/>
                  <a:tailEnd/>
                </a:ln>
              </p:spPr>
              <p:txBody>
                <a:bodyPr/>
                <a:lstStyle/>
                <a:p>
                  <a:endParaRPr lang="en-US"/>
                </a:p>
              </p:txBody>
            </p:sp>
            <p:sp>
              <p:nvSpPr>
                <p:cNvPr id="389154" name="Freeform 34"/>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close/>
                    </a:path>
                  </a:pathLst>
                </a:custGeom>
                <a:solidFill>
                  <a:srgbClr val="BFBFBF"/>
                </a:solidFill>
                <a:ln w="9525">
                  <a:noFill/>
                  <a:round/>
                  <a:headEnd/>
                  <a:tailEnd/>
                </a:ln>
              </p:spPr>
              <p:txBody>
                <a:bodyPr/>
                <a:lstStyle/>
                <a:p>
                  <a:endParaRPr lang="en-US"/>
                </a:p>
              </p:txBody>
            </p:sp>
            <p:sp>
              <p:nvSpPr>
                <p:cNvPr id="389155" name="Freeform 35"/>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path>
                  </a:pathLst>
                </a:custGeom>
                <a:noFill/>
                <a:ln w="6350">
                  <a:solidFill>
                    <a:srgbClr val="000000"/>
                  </a:solidFill>
                  <a:prstDash val="solid"/>
                  <a:round/>
                  <a:headEnd/>
                  <a:tailEnd/>
                </a:ln>
              </p:spPr>
              <p:txBody>
                <a:bodyPr/>
                <a:lstStyle/>
                <a:p>
                  <a:endParaRPr lang="en-US"/>
                </a:p>
              </p:txBody>
            </p:sp>
            <p:sp>
              <p:nvSpPr>
                <p:cNvPr id="389156" name="Freeform 36"/>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close/>
                    </a:path>
                  </a:pathLst>
                </a:custGeom>
                <a:solidFill>
                  <a:srgbClr val="F7F7E0"/>
                </a:solidFill>
                <a:ln w="9525">
                  <a:noFill/>
                  <a:round/>
                  <a:headEnd/>
                  <a:tailEnd/>
                </a:ln>
              </p:spPr>
              <p:txBody>
                <a:bodyPr/>
                <a:lstStyle/>
                <a:p>
                  <a:endParaRPr lang="en-US"/>
                </a:p>
              </p:txBody>
            </p:sp>
            <p:sp>
              <p:nvSpPr>
                <p:cNvPr id="389157" name="Freeform 37"/>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path>
                  </a:pathLst>
                </a:custGeom>
                <a:noFill/>
                <a:ln w="6350">
                  <a:solidFill>
                    <a:srgbClr val="000000"/>
                  </a:solidFill>
                  <a:prstDash val="solid"/>
                  <a:round/>
                  <a:headEnd/>
                  <a:tailEnd/>
                </a:ln>
              </p:spPr>
              <p:txBody>
                <a:bodyPr/>
                <a:lstStyle/>
                <a:p>
                  <a:endParaRPr lang="en-US"/>
                </a:p>
              </p:txBody>
            </p:sp>
            <p:sp>
              <p:nvSpPr>
                <p:cNvPr id="389158" name="Freeform 38"/>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close/>
                    </a:path>
                  </a:pathLst>
                </a:custGeom>
                <a:solidFill>
                  <a:srgbClr val="FF003F"/>
                </a:solidFill>
                <a:ln w="9525">
                  <a:noFill/>
                  <a:round/>
                  <a:headEnd/>
                  <a:tailEnd/>
                </a:ln>
              </p:spPr>
              <p:txBody>
                <a:bodyPr/>
                <a:lstStyle/>
                <a:p>
                  <a:endParaRPr lang="en-US"/>
                </a:p>
              </p:txBody>
            </p:sp>
            <p:sp>
              <p:nvSpPr>
                <p:cNvPr id="389159" name="Freeform 39"/>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path>
                  </a:pathLst>
                </a:custGeom>
                <a:noFill/>
                <a:ln w="6350">
                  <a:solidFill>
                    <a:srgbClr val="000000"/>
                  </a:solidFill>
                  <a:prstDash val="solid"/>
                  <a:round/>
                  <a:headEnd/>
                  <a:tailEnd/>
                </a:ln>
              </p:spPr>
              <p:txBody>
                <a:bodyPr/>
                <a:lstStyle/>
                <a:p>
                  <a:endParaRPr lang="en-US"/>
                </a:p>
              </p:txBody>
            </p:sp>
            <p:sp>
              <p:nvSpPr>
                <p:cNvPr id="389160" name="Freeform 40"/>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close/>
                    </a:path>
                  </a:pathLst>
                </a:custGeom>
                <a:solidFill>
                  <a:srgbClr val="FFE5CC"/>
                </a:solidFill>
                <a:ln w="9525">
                  <a:noFill/>
                  <a:round/>
                  <a:headEnd/>
                  <a:tailEnd/>
                </a:ln>
              </p:spPr>
              <p:txBody>
                <a:bodyPr/>
                <a:lstStyle/>
                <a:p>
                  <a:endParaRPr lang="en-US"/>
                </a:p>
              </p:txBody>
            </p:sp>
            <p:sp>
              <p:nvSpPr>
                <p:cNvPr id="389161" name="Freeform 41"/>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path>
                  </a:pathLst>
                </a:custGeom>
                <a:noFill/>
                <a:ln w="6350">
                  <a:solidFill>
                    <a:srgbClr val="000000"/>
                  </a:solidFill>
                  <a:prstDash val="solid"/>
                  <a:round/>
                  <a:headEnd/>
                  <a:tailEnd/>
                </a:ln>
              </p:spPr>
              <p:txBody>
                <a:bodyPr/>
                <a:lstStyle/>
                <a:p>
                  <a:endParaRPr lang="en-US"/>
                </a:p>
              </p:txBody>
            </p:sp>
            <p:sp>
              <p:nvSpPr>
                <p:cNvPr id="389162" name="Line 42"/>
                <p:cNvSpPr>
                  <a:spLocks noChangeAspect="1" noChangeShapeType="1"/>
                </p:cNvSpPr>
                <p:nvPr/>
              </p:nvSpPr>
              <p:spPr bwMode="auto">
                <a:xfrm>
                  <a:off x="1267" y="2687"/>
                  <a:ext cx="3" cy="1"/>
                </a:xfrm>
                <a:prstGeom prst="line">
                  <a:avLst/>
                </a:prstGeom>
                <a:noFill/>
                <a:ln w="6350">
                  <a:solidFill>
                    <a:srgbClr val="000000"/>
                  </a:solidFill>
                  <a:round/>
                  <a:headEnd/>
                  <a:tailEnd/>
                </a:ln>
              </p:spPr>
              <p:txBody>
                <a:bodyPr/>
                <a:lstStyle/>
                <a:p>
                  <a:endParaRPr lang="en-US"/>
                </a:p>
              </p:txBody>
            </p:sp>
            <p:sp>
              <p:nvSpPr>
                <p:cNvPr id="389163" name="Line 43"/>
                <p:cNvSpPr>
                  <a:spLocks noChangeAspect="1" noChangeShapeType="1"/>
                </p:cNvSpPr>
                <p:nvPr/>
              </p:nvSpPr>
              <p:spPr bwMode="auto">
                <a:xfrm flipV="1">
                  <a:off x="1267" y="2698"/>
                  <a:ext cx="3" cy="8"/>
                </a:xfrm>
                <a:prstGeom prst="line">
                  <a:avLst/>
                </a:prstGeom>
                <a:noFill/>
                <a:ln w="6350">
                  <a:solidFill>
                    <a:srgbClr val="000000"/>
                  </a:solidFill>
                  <a:round/>
                  <a:headEnd/>
                  <a:tailEnd/>
                </a:ln>
              </p:spPr>
              <p:txBody>
                <a:bodyPr/>
                <a:lstStyle/>
                <a:p>
                  <a:endParaRPr lang="en-US"/>
                </a:p>
              </p:txBody>
            </p:sp>
            <p:sp>
              <p:nvSpPr>
                <p:cNvPr id="389164" name="Line 44"/>
                <p:cNvSpPr>
                  <a:spLocks noChangeAspect="1" noChangeShapeType="1"/>
                </p:cNvSpPr>
                <p:nvPr/>
              </p:nvSpPr>
              <p:spPr bwMode="auto">
                <a:xfrm flipV="1">
                  <a:off x="1323" y="2641"/>
                  <a:ext cx="4" cy="8"/>
                </a:xfrm>
                <a:prstGeom prst="line">
                  <a:avLst/>
                </a:prstGeom>
                <a:noFill/>
                <a:ln w="6350">
                  <a:solidFill>
                    <a:srgbClr val="000000"/>
                  </a:solidFill>
                  <a:round/>
                  <a:headEnd/>
                  <a:tailEnd/>
                </a:ln>
              </p:spPr>
              <p:txBody>
                <a:bodyPr/>
                <a:lstStyle/>
                <a:p>
                  <a:endParaRPr lang="en-US"/>
                </a:p>
              </p:txBody>
            </p:sp>
            <p:sp>
              <p:nvSpPr>
                <p:cNvPr id="389165" name="Line 45"/>
                <p:cNvSpPr>
                  <a:spLocks noChangeAspect="1" noChangeShapeType="1"/>
                </p:cNvSpPr>
                <p:nvPr/>
              </p:nvSpPr>
              <p:spPr bwMode="auto">
                <a:xfrm>
                  <a:off x="1323" y="2657"/>
                  <a:ext cx="4" cy="3"/>
                </a:xfrm>
                <a:prstGeom prst="line">
                  <a:avLst/>
                </a:prstGeom>
                <a:noFill/>
                <a:ln w="6350">
                  <a:solidFill>
                    <a:srgbClr val="000000"/>
                  </a:solidFill>
                  <a:round/>
                  <a:headEnd/>
                  <a:tailEnd/>
                </a:ln>
              </p:spPr>
              <p:txBody>
                <a:bodyPr/>
                <a:lstStyle/>
                <a:p>
                  <a:endParaRPr lang="en-US"/>
                </a:p>
              </p:txBody>
            </p:sp>
            <p:sp>
              <p:nvSpPr>
                <p:cNvPr id="389166" name="Freeform 46"/>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close/>
                    </a:path>
                  </a:pathLst>
                </a:custGeom>
                <a:solidFill>
                  <a:srgbClr val="000000"/>
                </a:solidFill>
                <a:ln w="9525">
                  <a:noFill/>
                  <a:round/>
                  <a:headEnd/>
                  <a:tailEnd/>
                </a:ln>
              </p:spPr>
              <p:txBody>
                <a:bodyPr/>
                <a:lstStyle/>
                <a:p>
                  <a:endParaRPr lang="en-US"/>
                </a:p>
              </p:txBody>
            </p:sp>
            <p:sp>
              <p:nvSpPr>
                <p:cNvPr id="389167" name="Freeform 47"/>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path>
                  </a:pathLst>
                </a:custGeom>
                <a:noFill/>
                <a:ln w="6350">
                  <a:solidFill>
                    <a:srgbClr val="000000"/>
                  </a:solidFill>
                  <a:prstDash val="solid"/>
                  <a:round/>
                  <a:headEnd/>
                  <a:tailEnd/>
                </a:ln>
              </p:spPr>
              <p:txBody>
                <a:bodyPr/>
                <a:lstStyle/>
                <a:p>
                  <a:endParaRPr lang="en-US"/>
                </a:p>
              </p:txBody>
            </p:sp>
            <p:sp>
              <p:nvSpPr>
                <p:cNvPr id="389168" name="Freeform 48"/>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close/>
                    </a:path>
                  </a:pathLst>
                </a:custGeom>
                <a:solidFill>
                  <a:srgbClr val="FFFFE5"/>
                </a:solidFill>
                <a:ln w="9525">
                  <a:noFill/>
                  <a:round/>
                  <a:headEnd/>
                  <a:tailEnd/>
                </a:ln>
              </p:spPr>
              <p:txBody>
                <a:bodyPr/>
                <a:lstStyle/>
                <a:p>
                  <a:endParaRPr lang="en-US"/>
                </a:p>
              </p:txBody>
            </p:sp>
            <p:sp>
              <p:nvSpPr>
                <p:cNvPr id="389169" name="Freeform 49"/>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path>
                  </a:pathLst>
                </a:custGeom>
                <a:noFill/>
                <a:ln w="6350">
                  <a:solidFill>
                    <a:srgbClr val="000000"/>
                  </a:solidFill>
                  <a:prstDash val="solid"/>
                  <a:round/>
                  <a:headEnd/>
                  <a:tailEnd/>
                </a:ln>
              </p:spPr>
              <p:txBody>
                <a:bodyPr/>
                <a:lstStyle/>
                <a:p>
                  <a:endParaRPr lang="en-US"/>
                </a:p>
              </p:txBody>
            </p:sp>
            <p:sp>
              <p:nvSpPr>
                <p:cNvPr id="389170" name="Freeform 50"/>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close/>
                    </a:path>
                  </a:pathLst>
                </a:custGeom>
                <a:solidFill>
                  <a:srgbClr val="D6C656"/>
                </a:solidFill>
                <a:ln w="9525">
                  <a:noFill/>
                  <a:round/>
                  <a:headEnd/>
                  <a:tailEnd/>
                </a:ln>
              </p:spPr>
              <p:txBody>
                <a:bodyPr/>
                <a:lstStyle/>
                <a:p>
                  <a:endParaRPr lang="en-US"/>
                </a:p>
              </p:txBody>
            </p:sp>
            <p:sp>
              <p:nvSpPr>
                <p:cNvPr id="389171" name="Freeform 51"/>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path>
                  </a:pathLst>
                </a:custGeom>
                <a:noFill/>
                <a:ln w="6350">
                  <a:solidFill>
                    <a:srgbClr val="000000"/>
                  </a:solidFill>
                  <a:prstDash val="solid"/>
                  <a:round/>
                  <a:headEnd/>
                  <a:tailEnd/>
                </a:ln>
              </p:spPr>
              <p:txBody>
                <a:bodyPr/>
                <a:lstStyle/>
                <a:p>
                  <a:endParaRPr lang="en-US"/>
                </a:p>
              </p:txBody>
            </p:sp>
            <p:sp>
              <p:nvSpPr>
                <p:cNvPr id="389172" name="Freeform 52"/>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close/>
                    </a:path>
                  </a:pathLst>
                </a:custGeom>
                <a:solidFill>
                  <a:srgbClr val="7FFF00"/>
                </a:solidFill>
                <a:ln w="9525">
                  <a:noFill/>
                  <a:round/>
                  <a:headEnd/>
                  <a:tailEnd/>
                </a:ln>
              </p:spPr>
              <p:txBody>
                <a:bodyPr/>
                <a:lstStyle/>
                <a:p>
                  <a:endParaRPr lang="en-US"/>
                </a:p>
              </p:txBody>
            </p:sp>
            <p:sp>
              <p:nvSpPr>
                <p:cNvPr id="389173" name="Freeform 53"/>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path>
                  </a:pathLst>
                </a:custGeom>
                <a:noFill/>
                <a:ln w="6350">
                  <a:solidFill>
                    <a:srgbClr val="000000"/>
                  </a:solidFill>
                  <a:prstDash val="solid"/>
                  <a:round/>
                  <a:headEnd/>
                  <a:tailEnd/>
                </a:ln>
              </p:spPr>
              <p:txBody>
                <a:bodyPr/>
                <a:lstStyle/>
                <a:p>
                  <a:endParaRPr lang="en-US"/>
                </a:p>
              </p:txBody>
            </p:sp>
            <p:sp>
              <p:nvSpPr>
                <p:cNvPr id="389174" name="Freeform 54"/>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9175" name="Freeform 55"/>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9176" name="Freeform 56"/>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close/>
                    </a:path>
                  </a:pathLst>
                </a:custGeom>
                <a:solidFill>
                  <a:srgbClr val="D6C656"/>
                </a:solidFill>
                <a:ln w="9525">
                  <a:noFill/>
                  <a:round/>
                  <a:headEnd/>
                  <a:tailEnd/>
                </a:ln>
              </p:spPr>
              <p:txBody>
                <a:bodyPr/>
                <a:lstStyle/>
                <a:p>
                  <a:endParaRPr lang="en-US"/>
                </a:p>
              </p:txBody>
            </p:sp>
            <p:sp>
              <p:nvSpPr>
                <p:cNvPr id="389177" name="Freeform 57"/>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path>
                  </a:pathLst>
                </a:custGeom>
                <a:noFill/>
                <a:ln w="6350">
                  <a:solidFill>
                    <a:srgbClr val="000000"/>
                  </a:solidFill>
                  <a:prstDash val="solid"/>
                  <a:round/>
                  <a:headEnd/>
                  <a:tailEnd/>
                </a:ln>
              </p:spPr>
              <p:txBody>
                <a:bodyPr/>
                <a:lstStyle/>
                <a:p>
                  <a:endParaRPr lang="en-US"/>
                </a:p>
              </p:txBody>
            </p:sp>
            <p:sp>
              <p:nvSpPr>
                <p:cNvPr id="389178" name="Freeform 58"/>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close/>
                    </a:path>
                  </a:pathLst>
                </a:custGeom>
                <a:solidFill>
                  <a:srgbClr val="B26B33"/>
                </a:solidFill>
                <a:ln w="9525">
                  <a:noFill/>
                  <a:round/>
                  <a:headEnd/>
                  <a:tailEnd/>
                </a:ln>
              </p:spPr>
              <p:txBody>
                <a:bodyPr/>
                <a:lstStyle/>
                <a:p>
                  <a:endParaRPr lang="en-US"/>
                </a:p>
              </p:txBody>
            </p:sp>
            <p:sp>
              <p:nvSpPr>
                <p:cNvPr id="389179" name="Freeform 59"/>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path>
                  </a:pathLst>
                </a:custGeom>
                <a:noFill/>
                <a:ln w="6350">
                  <a:solidFill>
                    <a:srgbClr val="000000"/>
                  </a:solidFill>
                  <a:prstDash val="solid"/>
                  <a:round/>
                  <a:headEnd/>
                  <a:tailEnd/>
                </a:ln>
              </p:spPr>
              <p:txBody>
                <a:bodyPr/>
                <a:lstStyle/>
                <a:p>
                  <a:endParaRPr lang="en-US"/>
                </a:p>
              </p:txBody>
            </p:sp>
            <p:sp>
              <p:nvSpPr>
                <p:cNvPr id="389180" name="Freeform 60"/>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close/>
                    </a:path>
                  </a:pathLst>
                </a:custGeom>
                <a:solidFill>
                  <a:srgbClr val="D6C656"/>
                </a:solidFill>
                <a:ln w="9525">
                  <a:noFill/>
                  <a:round/>
                  <a:headEnd/>
                  <a:tailEnd/>
                </a:ln>
              </p:spPr>
              <p:txBody>
                <a:bodyPr/>
                <a:lstStyle/>
                <a:p>
                  <a:endParaRPr lang="en-US"/>
                </a:p>
              </p:txBody>
            </p:sp>
            <p:sp>
              <p:nvSpPr>
                <p:cNvPr id="389181" name="Freeform 61"/>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path>
                  </a:pathLst>
                </a:custGeom>
                <a:noFill/>
                <a:ln w="6350">
                  <a:solidFill>
                    <a:srgbClr val="000000"/>
                  </a:solidFill>
                  <a:prstDash val="solid"/>
                  <a:round/>
                  <a:headEnd/>
                  <a:tailEnd/>
                </a:ln>
              </p:spPr>
              <p:txBody>
                <a:bodyPr/>
                <a:lstStyle/>
                <a:p>
                  <a:endParaRPr lang="en-US"/>
                </a:p>
              </p:txBody>
            </p:sp>
            <p:sp>
              <p:nvSpPr>
                <p:cNvPr id="389182" name="Line 62"/>
                <p:cNvSpPr>
                  <a:spLocks noChangeAspect="1" noChangeShapeType="1"/>
                </p:cNvSpPr>
                <p:nvPr/>
              </p:nvSpPr>
              <p:spPr bwMode="auto">
                <a:xfrm flipV="1">
                  <a:off x="1289" y="2744"/>
                  <a:ext cx="15" cy="11"/>
                </a:xfrm>
                <a:prstGeom prst="line">
                  <a:avLst/>
                </a:prstGeom>
                <a:noFill/>
                <a:ln w="6350">
                  <a:solidFill>
                    <a:srgbClr val="000000"/>
                  </a:solidFill>
                  <a:round/>
                  <a:headEnd/>
                  <a:tailEnd/>
                </a:ln>
              </p:spPr>
              <p:txBody>
                <a:bodyPr/>
                <a:lstStyle/>
                <a:p>
                  <a:endParaRPr lang="en-US"/>
                </a:p>
              </p:txBody>
            </p:sp>
            <p:sp>
              <p:nvSpPr>
                <p:cNvPr id="389183" name="Line 63"/>
                <p:cNvSpPr>
                  <a:spLocks noChangeAspect="1" noChangeShapeType="1"/>
                </p:cNvSpPr>
                <p:nvPr/>
              </p:nvSpPr>
              <p:spPr bwMode="auto">
                <a:xfrm flipV="1">
                  <a:off x="1289" y="2763"/>
                  <a:ext cx="15" cy="15"/>
                </a:xfrm>
                <a:prstGeom prst="line">
                  <a:avLst/>
                </a:prstGeom>
                <a:noFill/>
                <a:ln w="6350">
                  <a:solidFill>
                    <a:srgbClr val="000000"/>
                  </a:solidFill>
                  <a:round/>
                  <a:headEnd/>
                  <a:tailEnd/>
                </a:ln>
              </p:spPr>
              <p:txBody>
                <a:bodyPr/>
                <a:lstStyle/>
                <a:p>
                  <a:endParaRPr lang="en-US"/>
                </a:p>
              </p:txBody>
            </p:sp>
            <p:sp>
              <p:nvSpPr>
                <p:cNvPr id="389184" name="Freeform 64"/>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close/>
                    </a:path>
                  </a:pathLst>
                </a:custGeom>
                <a:solidFill>
                  <a:srgbClr val="BFBFBF"/>
                </a:solidFill>
                <a:ln w="9525">
                  <a:noFill/>
                  <a:round/>
                  <a:headEnd/>
                  <a:tailEnd/>
                </a:ln>
              </p:spPr>
              <p:txBody>
                <a:bodyPr/>
                <a:lstStyle/>
                <a:p>
                  <a:endParaRPr lang="en-US"/>
                </a:p>
              </p:txBody>
            </p:sp>
            <p:sp>
              <p:nvSpPr>
                <p:cNvPr id="389185" name="Freeform 65"/>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path>
                  </a:pathLst>
                </a:custGeom>
                <a:noFill/>
                <a:ln w="6350">
                  <a:solidFill>
                    <a:srgbClr val="000000"/>
                  </a:solidFill>
                  <a:prstDash val="solid"/>
                  <a:round/>
                  <a:headEnd/>
                  <a:tailEnd/>
                </a:ln>
              </p:spPr>
              <p:txBody>
                <a:bodyPr/>
                <a:lstStyle/>
                <a:p>
                  <a:endParaRPr lang="en-US"/>
                </a:p>
              </p:txBody>
            </p:sp>
            <p:sp>
              <p:nvSpPr>
                <p:cNvPr id="389186" name="Freeform 66"/>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close/>
                    </a:path>
                  </a:pathLst>
                </a:custGeom>
                <a:solidFill>
                  <a:srgbClr val="F7F7E0"/>
                </a:solidFill>
                <a:ln w="9525">
                  <a:noFill/>
                  <a:round/>
                  <a:headEnd/>
                  <a:tailEnd/>
                </a:ln>
              </p:spPr>
              <p:txBody>
                <a:bodyPr/>
                <a:lstStyle/>
                <a:p>
                  <a:endParaRPr lang="en-US"/>
                </a:p>
              </p:txBody>
            </p:sp>
            <p:sp>
              <p:nvSpPr>
                <p:cNvPr id="389187" name="Freeform 67"/>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path>
                  </a:pathLst>
                </a:custGeom>
                <a:noFill/>
                <a:ln w="6350">
                  <a:solidFill>
                    <a:srgbClr val="000000"/>
                  </a:solidFill>
                  <a:prstDash val="solid"/>
                  <a:round/>
                  <a:headEnd/>
                  <a:tailEnd/>
                </a:ln>
              </p:spPr>
              <p:txBody>
                <a:bodyPr/>
                <a:lstStyle/>
                <a:p>
                  <a:endParaRPr lang="en-US"/>
                </a:p>
              </p:txBody>
            </p:sp>
            <p:sp>
              <p:nvSpPr>
                <p:cNvPr id="389188" name="Freeform 68"/>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close/>
                    </a:path>
                  </a:pathLst>
                </a:custGeom>
                <a:solidFill>
                  <a:srgbClr val="FFE5CC"/>
                </a:solidFill>
                <a:ln w="9525">
                  <a:noFill/>
                  <a:round/>
                  <a:headEnd/>
                  <a:tailEnd/>
                </a:ln>
              </p:spPr>
              <p:txBody>
                <a:bodyPr/>
                <a:lstStyle/>
                <a:p>
                  <a:endParaRPr lang="en-US"/>
                </a:p>
              </p:txBody>
            </p:sp>
            <p:sp>
              <p:nvSpPr>
                <p:cNvPr id="389189" name="Freeform 69"/>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path>
                  </a:pathLst>
                </a:custGeom>
                <a:noFill/>
                <a:ln w="6350">
                  <a:solidFill>
                    <a:srgbClr val="000000"/>
                  </a:solidFill>
                  <a:prstDash val="solid"/>
                  <a:round/>
                  <a:headEnd/>
                  <a:tailEnd/>
                </a:ln>
              </p:spPr>
              <p:txBody>
                <a:bodyPr/>
                <a:lstStyle/>
                <a:p>
                  <a:endParaRPr lang="en-US"/>
                </a:p>
              </p:txBody>
            </p:sp>
            <p:sp>
              <p:nvSpPr>
                <p:cNvPr id="389190" name="Freeform 70"/>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close/>
                    </a:path>
                  </a:pathLst>
                </a:custGeom>
                <a:solidFill>
                  <a:srgbClr val="BFBFBF"/>
                </a:solidFill>
                <a:ln w="9525">
                  <a:noFill/>
                  <a:round/>
                  <a:headEnd/>
                  <a:tailEnd/>
                </a:ln>
              </p:spPr>
              <p:txBody>
                <a:bodyPr/>
                <a:lstStyle/>
                <a:p>
                  <a:endParaRPr lang="en-US"/>
                </a:p>
              </p:txBody>
            </p:sp>
            <p:sp>
              <p:nvSpPr>
                <p:cNvPr id="389191" name="Freeform 71"/>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path>
                  </a:pathLst>
                </a:custGeom>
                <a:noFill/>
                <a:ln w="6350">
                  <a:solidFill>
                    <a:srgbClr val="000000"/>
                  </a:solidFill>
                  <a:prstDash val="solid"/>
                  <a:round/>
                  <a:headEnd/>
                  <a:tailEnd/>
                </a:ln>
              </p:spPr>
              <p:txBody>
                <a:bodyPr/>
                <a:lstStyle/>
                <a:p>
                  <a:endParaRPr lang="en-US"/>
                </a:p>
              </p:txBody>
            </p:sp>
            <p:sp>
              <p:nvSpPr>
                <p:cNvPr id="389192" name="Freeform 72"/>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close/>
                    </a:path>
                  </a:pathLst>
                </a:custGeom>
                <a:solidFill>
                  <a:srgbClr val="FF003F"/>
                </a:solidFill>
                <a:ln w="9525">
                  <a:noFill/>
                  <a:round/>
                  <a:headEnd/>
                  <a:tailEnd/>
                </a:ln>
              </p:spPr>
              <p:txBody>
                <a:bodyPr/>
                <a:lstStyle/>
                <a:p>
                  <a:endParaRPr lang="en-US"/>
                </a:p>
              </p:txBody>
            </p:sp>
            <p:sp>
              <p:nvSpPr>
                <p:cNvPr id="389193" name="Freeform 73"/>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path>
                  </a:pathLst>
                </a:custGeom>
                <a:noFill/>
                <a:ln w="6350">
                  <a:solidFill>
                    <a:srgbClr val="000000"/>
                  </a:solidFill>
                  <a:prstDash val="solid"/>
                  <a:round/>
                  <a:headEnd/>
                  <a:tailEnd/>
                </a:ln>
              </p:spPr>
              <p:txBody>
                <a:bodyPr/>
                <a:lstStyle/>
                <a:p>
                  <a:endParaRPr lang="en-US"/>
                </a:p>
              </p:txBody>
            </p:sp>
            <p:sp>
              <p:nvSpPr>
                <p:cNvPr id="389194" name="Freeform 74"/>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close/>
                    </a:path>
                  </a:pathLst>
                </a:custGeom>
                <a:solidFill>
                  <a:srgbClr val="7FFF00"/>
                </a:solidFill>
                <a:ln w="9525">
                  <a:noFill/>
                  <a:round/>
                  <a:headEnd/>
                  <a:tailEnd/>
                </a:ln>
              </p:spPr>
              <p:txBody>
                <a:bodyPr/>
                <a:lstStyle/>
                <a:p>
                  <a:endParaRPr lang="en-US"/>
                </a:p>
              </p:txBody>
            </p:sp>
            <p:sp>
              <p:nvSpPr>
                <p:cNvPr id="389195" name="Freeform 75"/>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path>
                  </a:pathLst>
                </a:custGeom>
                <a:noFill/>
                <a:ln w="6350">
                  <a:solidFill>
                    <a:srgbClr val="000000"/>
                  </a:solidFill>
                  <a:prstDash val="solid"/>
                  <a:round/>
                  <a:headEnd/>
                  <a:tailEnd/>
                </a:ln>
              </p:spPr>
              <p:txBody>
                <a:bodyPr/>
                <a:lstStyle/>
                <a:p>
                  <a:endParaRPr lang="en-US"/>
                </a:p>
              </p:txBody>
            </p:sp>
            <p:sp>
              <p:nvSpPr>
                <p:cNvPr id="389196" name="Freeform 76"/>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close/>
                    </a:path>
                  </a:pathLst>
                </a:custGeom>
                <a:solidFill>
                  <a:srgbClr val="FF003F"/>
                </a:solidFill>
                <a:ln w="9525">
                  <a:noFill/>
                  <a:round/>
                  <a:headEnd/>
                  <a:tailEnd/>
                </a:ln>
              </p:spPr>
              <p:txBody>
                <a:bodyPr/>
                <a:lstStyle/>
                <a:p>
                  <a:endParaRPr lang="en-US"/>
                </a:p>
              </p:txBody>
            </p:sp>
            <p:sp>
              <p:nvSpPr>
                <p:cNvPr id="389197" name="Freeform 77"/>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9198" name="Freeform 78"/>
                <p:cNvSpPr>
                  <a:spLocks noChangeAspect="1"/>
                </p:cNvSpPr>
                <p:nvPr/>
              </p:nvSpPr>
              <p:spPr bwMode="auto">
                <a:xfrm>
                  <a:off x="1079" y="2869"/>
                  <a:ext cx="7" cy="30"/>
                </a:xfrm>
                <a:custGeom>
                  <a:avLst/>
                  <a:gdLst/>
                  <a:ahLst/>
                  <a:cxnLst>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close/>
                    </a:path>
                  </a:pathLst>
                </a:custGeom>
                <a:solidFill>
                  <a:srgbClr val="FFFFFF"/>
                </a:solidFill>
                <a:ln w="9525">
                  <a:noFill/>
                  <a:round/>
                  <a:headEnd/>
                  <a:tailEnd/>
                </a:ln>
              </p:spPr>
              <p:txBody>
                <a:bodyPr/>
                <a:lstStyle/>
                <a:p>
                  <a:endParaRPr lang="en-US"/>
                </a:p>
              </p:txBody>
            </p:sp>
            <p:sp>
              <p:nvSpPr>
                <p:cNvPr id="389199" name="Freeform 79"/>
                <p:cNvSpPr>
                  <a:spLocks noChangeAspect="1"/>
                </p:cNvSpPr>
                <p:nvPr/>
              </p:nvSpPr>
              <p:spPr bwMode="auto">
                <a:xfrm>
                  <a:off x="1079" y="2869"/>
                  <a:ext cx="7" cy="30"/>
                </a:xfrm>
                <a:custGeom>
                  <a:avLst/>
                  <a:gdLst/>
                  <a:ahLst/>
                  <a:cxnLst>
                    <a:cxn ang="0">
                      <a:pos x="3" y="0"/>
                    </a:cxn>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3" y="0"/>
                      </a:ln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path>
                  </a:pathLst>
                </a:custGeom>
                <a:noFill/>
                <a:ln w="6350">
                  <a:solidFill>
                    <a:srgbClr val="000000"/>
                  </a:solidFill>
                  <a:prstDash val="solid"/>
                  <a:round/>
                  <a:headEnd/>
                  <a:tailEnd/>
                </a:ln>
              </p:spPr>
              <p:txBody>
                <a:bodyPr/>
                <a:lstStyle/>
                <a:p>
                  <a:endParaRPr lang="en-US"/>
                </a:p>
              </p:txBody>
            </p:sp>
            <p:sp>
              <p:nvSpPr>
                <p:cNvPr id="389200" name="Freeform 80"/>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close/>
                    </a:path>
                  </a:pathLst>
                </a:custGeom>
                <a:solidFill>
                  <a:srgbClr val="000000"/>
                </a:solidFill>
                <a:ln w="9525">
                  <a:noFill/>
                  <a:round/>
                  <a:headEnd/>
                  <a:tailEnd/>
                </a:ln>
              </p:spPr>
              <p:txBody>
                <a:bodyPr/>
                <a:lstStyle/>
                <a:p>
                  <a:endParaRPr lang="en-US"/>
                </a:p>
              </p:txBody>
            </p:sp>
            <p:sp>
              <p:nvSpPr>
                <p:cNvPr id="389201" name="Freeform 81"/>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path>
                  </a:pathLst>
                </a:custGeom>
                <a:noFill/>
                <a:ln w="6350">
                  <a:solidFill>
                    <a:srgbClr val="000000"/>
                  </a:solidFill>
                  <a:prstDash val="solid"/>
                  <a:round/>
                  <a:headEnd/>
                  <a:tailEnd/>
                </a:ln>
              </p:spPr>
              <p:txBody>
                <a:bodyPr/>
                <a:lstStyle/>
                <a:p>
                  <a:endParaRPr lang="en-US"/>
                </a:p>
              </p:txBody>
            </p:sp>
            <p:sp>
              <p:nvSpPr>
                <p:cNvPr id="389202" name="Line 82"/>
                <p:cNvSpPr>
                  <a:spLocks noChangeAspect="1" noChangeShapeType="1"/>
                </p:cNvSpPr>
                <p:nvPr/>
              </p:nvSpPr>
              <p:spPr bwMode="auto">
                <a:xfrm flipV="1">
                  <a:off x="1090" y="2877"/>
                  <a:ext cx="4" cy="3"/>
                </a:xfrm>
                <a:prstGeom prst="line">
                  <a:avLst/>
                </a:prstGeom>
                <a:noFill/>
                <a:ln w="6350">
                  <a:solidFill>
                    <a:srgbClr val="000000"/>
                  </a:solidFill>
                  <a:round/>
                  <a:headEnd/>
                  <a:tailEnd/>
                </a:ln>
              </p:spPr>
              <p:txBody>
                <a:bodyPr/>
                <a:lstStyle/>
                <a:p>
                  <a:endParaRPr lang="en-US"/>
                </a:p>
              </p:txBody>
            </p:sp>
            <p:sp>
              <p:nvSpPr>
                <p:cNvPr id="389203" name="Freeform 83"/>
                <p:cNvSpPr>
                  <a:spLocks noChangeAspect="1"/>
                </p:cNvSpPr>
                <p:nvPr/>
              </p:nvSpPr>
              <p:spPr bwMode="auto">
                <a:xfrm>
                  <a:off x="1086" y="2858"/>
                  <a:ext cx="8" cy="11"/>
                </a:xfrm>
                <a:custGeom>
                  <a:avLst/>
                  <a:gdLst/>
                  <a:ahLst/>
                  <a:cxnLst>
                    <a:cxn ang="0">
                      <a:pos x="0" y="11"/>
                    </a:cxn>
                    <a:cxn ang="0">
                      <a:pos x="4" y="0"/>
                    </a:cxn>
                    <a:cxn ang="0">
                      <a:pos x="8" y="0"/>
                    </a:cxn>
                  </a:cxnLst>
                  <a:rect l="0" t="0" r="r" b="b"/>
                  <a:pathLst>
                    <a:path w="8" h="11">
                      <a:moveTo>
                        <a:pt x="0" y="11"/>
                      </a:moveTo>
                      <a:lnTo>
                        <a:pt x="4" y="0"/>
                      </a:lnTo>
                      <a:lnTo>
                        <a:pt x="8" y="0"/>
                      </a:lnTo>
                    </a:path>
                  </a:pathLst>
                </a:custGeom>
                <a:noFill/>
                <a:ln w="6350">
                  <a:solidFill>
                    <a:srgbClr val="000000"/>
                  </a:solidFill>
                  <a:prstDash val="solid"/>
                  <a:round/>
                  <a:headEnd/>
                  <a:tailEnd/>
                </a:ln>
              </p:spPr>
              <p:txBody>
                <a:bodyPr/>
                <a:lstStyle/>
                <a:p>
                  <a:endParaRPr lang="en-US"/>
                </a:p>
              </p:txBody>
            </p:sp>
            <p:sp>
              <p:nvSpPr>
                <p:cNvPr id="389204" name="Freeform 84"/>
                <p:cNvSpPr>
                  <a:spLocks noChangeAspect="1"/>
                </p:cNvSpPr>
                <p:nvPr/>
              </p:nvSpPr>
              <p:spPr bwMode="auto">
                <a:xfrm>
                  <a:off x="1086" y="2888"/>
                  <a:ext cx="8" cy="8"/>
                </a:xfrm>
                <a:custGeom>
                  <a:avLst/>
                  <a:gdLst/>
                  <a:ahLst/>
                  <a:cxnLst>
                    <a:cxn ang="0">
                      <a:pos x="0" y="0"/>
                    </a:cxn>
                    <a:cxn ang="0">
                      <a:pos x="4" y="8"/>
                    </a:cxn>
                    <a:cxn ang="0">
                      <a:pos x="8" y="4"/>
                    </a:cxn>
                  </a:cxnLst>
                  <a:rect l="0" t="0" r="r" b="b"/>
                  <a:pathLst>
                    <a:path w="8" h="8">
                      <a:moveTo>
                        <a:pt x="0" y="0"/>
                      </a:moveTo>
                      <a:lnTo>
                        <a:pt x="4" y="8"/>
                      </a:lnTo>
                      <a:lnTo>
                        <a:pt x="8" y="4"/>
                      </a:lnTo>
                    </a:path>
                  </a:pathLst>
                </a:custGeom>
                <a:noFill/>
                <a:ln w="6350">
                  <a:solidFill>
                    <a:srgbClr val="000000"/>
                  </a:solidFill>
                  <a:prstDash val="solid"/>
                  <a:round/>
                  <a:headEnd/>
                  <a:tailEnd/>
                </a:ln>
              </p:spPr>
              <p:txBody>
                <a:bodyPr/>
                <a:lstStyle/>
                <a:p>
                  <a:endParaRPr lang="en-US"/>
                </a:p>
              </p:txBody>
            </p:sp>
            <p:sp>
              <p:nvSpPr>
                <p:cNvPr id="389205" name="Freeform 85"/>
                <p:cNvSpPr>
                  <a:spLocks noChangeAspect="1" noEditPoints="1"/>
                </p:cNvSpPr>
                <p:nvPr/>
              </p:nvSpPr>
              <p:spPr bwMode="auto">
                <a:xfrm>
                  <a:off x="1094" y="2869"/>
                  <a:ext cx="3" cy="8"/>
                </a:xfrm>
                <a:custGeom>
                  <a:avLst/>
                  <a:gdLst/>
                  <a:ahLst/>
                  <a:cxnLst>
                    <a:cxn ang="0">
                      <a:pos x="0" y="8"/>
                    </a:cxn>
                    <a:cxn ang="0">
                      <a:pos x="0" y="4"/>
                    </a:cxn>
                    <a:cxn ang="0">
                      <a:pos x="0" y="4"/>
                    </a:cxn>
                    <a:cxn ang="0">
                      <a:pos x="0" y="8"/>
                    </a:cxn>
                    <a:cxn ang="0">
                      <a:pos x="0" y="8"/>
                    </a:cxn>
                    <a:cxn ang="0">
                      <a:pos x="0" y="8"/>
                    </a:cxn>
                    <a:cxn ang="0">
                      <a:pos x="0" y="8"/>
                    </a:cxn>
                    <a:cxn ang="0">
                      <a:pos x="0" y="8"/>
                    </a:cxn>
                    <a:cxn ang="0">
                      <a:pos x="0" y="4"/>
                    </a:cxn>
                    <a:cxn ang="0">
                      <a:pos x="3" y="4"/>
                    </a:cxn>
                    <a:cxn ang="0">
                      <a:pos x="3" y="8"/>
                    </a:cxn>
                    <a:cxn ang="0">
                      <a:pos x="0" y="8"/>
                    </a:cxn>
                    <a:cxn ang="0">
                      <a:pos x="0" y="8"/>
                    </a:cxn>
                    <a:cxn ang="0">
                      <a:pos x="0" y="8"/>
                    </a:cxn>
                    <a:cxn ang="0">
                      <a:pos x="0" y="8"/>
                    </a:cxn>
                    <a:cxn ang="0">
                      <a:pos x="0" y="8"/>
                    </a:cxn>
                    <a:cxn ang="0">
                      <a:pos x="3" y="8"/>
                    </a:cxn>
                    <a:cxn ang="0">
                      <a:pos x="3" y="8"/>
                    </a:cxn>
                    <a:cxn ang="0">
                      <a:pos x="3" y="4"/>
                    </a:cxn>
                    <a:cxn ang="0">
                      <a:pos x="3" y="4"/>
                    </a:cxn>
                    <a:cxn ang="0">
                      <a:pos x="3" y="8"/>
                    </a:cxn>
                    <a:cxn ang="0">
                      <a:pos x="3" y="4"/>
                    </a:cxn>
                    <a:cxn ang="0">
                      <a:pos x="3" y="4"/>
                    </a:cxn>
                    <a:cxn ang="0">
                      <a:pos x="3" y="8"/>
                    </a:cxn>
                    <a:cxn ang="0">
                      <a:pos x="3" y="8"/>
                    </a:cxn>
                    <a:cxn ang="0">
                      <a:pos x="3" y="4"/>
                    </a:cxn>
                    <a:cxn ang="0">
                      <a:pos x="3" y="8"/>
                    </a:cxn>
                    <a:cxn ang="0">
                      <a:pos x="3" y="8"/>
                    </a:cxn>
                    <a:cxn ang="0">
                      <a:pos x="3" y="8"/>
                    </a:cxn>
                    <a:cxn ang="0">
                      <a:pos x="3" y="4"/>
                    </a:cxn>
                    <a:cxn ang="0">
                      <a:pos x="3" y="8"/>
                    </a:cxn>
                    <a:cxn ang="0">
                      <a:pos x="3" y="8"/>
                    </a:cxn>
                    <a:cxn ang="0">
                      <a:pos x="3" y="0"/>
                    </a:cxn>
                    <a:cxn ang="0">
                      <a:pos x="3" y="0"/>
                    </a:cxn>
                    <a:cxn ang="0">
                      <a:pos x="3" y="8"/>
                    </a:cxn>
                    <a:cxn ang="0">
                      <a:pos x="3" y="8"/>
                    </a:cxn>
                  </a:cxnLst>
                  <a:rect l="0" t="0" r="r" b="b"/>
                  <a:pathLst>
                    <a:path w="3" h="8">
                      <a:moveTo>
                        <a:pt x="0" y="8"/>
                      </a:moveTo>
                      <a:lnTo>
                        <a:pt x="0" y="4"/>
                      </a:lnTo>
                      <a:lnTo>
                        <a:pt x="0" y="4"/>
                      </a:lnTo>
                      <a:lnTo>
                        <a:pt x="0" y="8"/>
                      </a:lnTo>
                      <a:lnTo>
                        <a:pt x="0" y="8"/>
                      </a:lnTo>
                      <a:lnTo>
                        <a:pt x="0" y="8"/>
                      </a:lnTo>
                      <a:lnTo>
                        <a:pt x="0" y="8"/>
                      </a:lnTo>
                      <a:lnTo>
                        <a:pt x="0" y="8"/>
                      </a:lnTo>
                      <a:lnTo>
                        <a:pt x="0" y="4"/>
                      </a:lnTo>
                      <a:lnTo>
                        <a:pt x="3" y="4"/>
                      </a:lnTo>
                      <a:lnTo>
                        <a:pt x="3" y="8"/>
                      </a:lnTo>
                      <a:lnTo>
                        <a:pt x="0" y="8"/>
                      </a:lnTo>
                      <a:lnTo>
                        <a:pt x="0" y="8"/>
                      </a:lnTo>
                      <a:lnTo>
                        <a:pt x="0" y="8"/>
                      </a:lnTo>
                      <a:lnTo>
                        <a:pt x="0" y="8"/>
                      </a:lnTo>
                      <a:lnTo>
                        <a:pt x="0" y="8"/>
                      </a:lnTo>
                      <a:close/>
                      <a:moveTo>
                        <a:pt x="3" y="8"/>
                      </a:moveTo>
                      <a:lnTo>
                        <a:pt x="3" y="8"/>
                      </a:lnTo>
                      <a:lnTo>
                        <a:pt x="3" y="4"/>
                      </a:lnTo>
                      <a:lnTo>
                        <a:pt x="3" y="4"/>
                      </a:lnTo>
                      <a:lnTo>
                        <a:pt x="3" y="8"/>
                      </a:lnTo>
                      <a:lnTo>
                        <a:pt x="3" y="4"/>
                      </a:lnTo>
                      <a:lnTo>
                        <a:pt x="3" y="4"/>
                      </a:lnTo>
                      <a:lnTo>
                        <a:pt x="3" y="8"/>
                      </a:lnTo>
                      <a:lnTo>
                        <a:pt x="3" y="8"/>
                      </a:lnTo>
                      <a:lnTo>
                        <a:pt x="3" y="4"/>
                      </a:lnTo>
                      <a:lnTo>
                        <a:pt x="3" y="8"/>
                      </a:lnTo>
                      <a:lnTo>
                        <a:pt x="3" y="8"/>
                      </a:lnTo>
                      <a:close/>
                      <a:moveTo>
                        <a:pt x="3" y="8"/>
                      </a:moveTo>
                      <a:lnTo>
                        <a:pt x="3" y="4"/>
                      </a:lnTo>
                      <a:lnTo>
                        <a:pt x="3" y="8"/>
                      </a:lnTo>
                      <a:lnTo>
                        <a:pt x="3" y="8"/>
                      </a:lnTo>
                      <a:lnTo>
                        <a:pt x="3" y="0"/>
                      </a:lnTo>
                      <a:lnTo>
                        <a:pt x="3" y="0"/>
                      </a:lnTo>
                      <a:lnTo>
                        <a:pt x="3" y="8"/>
                      </a:lnTo>
                      <a:lnTo>
                        <a:pt x="3" y="8"/>
                      </a:lnTo>
                      <a:close/>
                    </a:path>
                  </a:pathLst>
                </a:custGeom>
                <a:solidFill>
                  <a:srgbClr val="000000"/>
                </a:solidFill>
                <a:ln w="9525">
                  <a:noFill/>
                  <a:round/>
                  <a:headEnd/>
                  <a:tailEnd/>
                </a:ln>
              </p:spPr>
              <p:txBody>
                <a:bodyPr/>
                <a:lstStyle/>
                <a:p>
                  <a:endParaRPr lang="en-US"/>
                </a:p>
              </p:txBody>
            </p:sp>
            <p:sp>
              <p:nvSpPr>
                <p:cNvPr id="389206" name="Freeform 86"/>
                <p:cNvSpPr>
                  <a:spLocks noChangeAspect="1" noEditPoints="1"/>
                </p:cNvSpPr>
                <p:nvPr/>
              </p:nvSpPr>
              <p:spPr bwMode="auto">
                <a:xfrm>
                  <a:off x="1097" y="2869"/>
                  <a:ext cx="4" cy="8"/>
                </a:xfrm>
                <a:custGeom>
                  <a:avLst/>
                  <a:gdLst/>
                  <a:ahLst/>
                  <a:cxnLst>
                    <a:cxn ang="0">
                      <a:pos x="0" y="4"/>
                    </a:cxn>
                    <a:cxn ang="0">
                      <a:pos x="0" y="0"/>
                    </a:cxn>
                    <a:cxn ang="0">
                      <a:pos x="0" y="0"/>
                    </a:cxn>
                    <a:cxn ang="0">
                      <a:pos x="0" y="4"/>
                    </a:cxn>
                    <a:cxn ang="0">
                      <a:pos x="0" y="4"/>
                    </a:cxn>
                    <a:cxn ang="0">
                      <a:pos x="0" y="8"/>
                    </a:cxn>
                    <a:cxn ang="0">
                      <a:pos x="0" y="8"/>
                    </a:cxn>
                    <a:cxn ang="0">
                      <a:pos x="0" y="4"/>
                    </a:cxn>
                    <a:cxn ang="0">
                      <a:pos x="0" y="4"/>
                    </a:cxn>
                    <a:cxn ang="0">
                      <a:pos x="0" y="4"/>
                    </a:cxn>
                    <a:cxn ang="0">
                      <a:pos x="0" y="8"/>
                    </a:cxn>
                    <a:cxn ang="0">
                      <a:pos x="0" y="4"/>
                    </a:cxn>
                    <a:cxn ang="0">
                      <a:pos x="0" y="4"/>
                    </a:cxn>
                    <a:cxn ang="0">
                      <a:pos x="0" y="4"/>
                    </a:cxn>
                    <a:cxn ang="0">
                      <a:pos x="0" y="0"/>
                    </a:cxn>
                    <a:cxn ang="0">
                      <a:pos x="0" y="0"/>
                    </a:cxn>
                    <a:cxn ang="0">
                      <a:pos x="0" y="4"/>
                    </a:cxn>
                    <a:cxn ang="0">
                      <a:pos x="0" y="4"/>
                    </a:cxn>
                    <a:cxn ang="0">
                      <a:pos x="4" y="0"/>
                    </a:cxn>
                    <a:cxn ang="0">
                      <a:pos x="4" y="0"/>
                    </a:cxn>
                    <a:cxn ang="0">
                      <a:pos x="4" y="0"/>
                    </a:cxn>
                    <a:cxn ang="0">
                      <a:pos x="4" y="0"/>
                    </a:cxn>
                    <a:cxn ang="0">
                      <a:pos x="0" y="4"/>
                    </a:cxn>
                    <a:cxn ang="0">
                      <a:pos x="4" y="4"/>
                    </a:cxn>
                    <a:cxn ang="0">
                      <a:pos x="4" y="4"/>
                    </a:cxn>
                    <a:cxn ang="0">
                      <a:pos x="4" y="4"/>
                    </a:cxn>
                    <a:cxn ang="0">
                      <a:pos x="0" y="4"/>
                    </a:cxn>
                    <a:cxn ang="0">
                      <a:pos x="0" y="4"/>
                    </a:cxn>
                    <a:cxn ang="0">
                      <a:pos x="4" y="0"/>
                    </a:cxn>
                    <a:cxn ang="0">
                      <a:pos x="4" y="4"/>
                    </a:cxn>
                    <a:cxn ang="0">
                      <a:pos x="4" y="0"/>
                    </a:cxn>
                    <a:cxn ang="0">
                      <a:pos x="4" y="4"/>
                    </a:cxn>
                    <a:cxn ang="0">
                      <a:pos x="4" y="0"/>
                    </a:cxn>
                    <a:cxn ang="0">
                      <a:pos x="4" y="4"/>
                    </a:cxn>
                    <a:cxn ang="0">
                      <a:pos x="4" y="4"/>
                    </a:cxn>
                  </a:cxnLst>
                  <a:rect l="0" t="0" r="r" b="b"/>
                  <a:pathLst>
                    <a:path w="4" h="8">
                      <a:moveTo>
                        <a:pt x="0" y="4"/>
                      </a:moveTo>
                      <a:lnTo>
                        <a:pt x="0" y="4"/>
                      </a:lnTo>
                      <a:lnTo>
                        <a:pt x="0" y="4"/>
                      </a:lnTo>
                      <a:lnTo>
                        <a:pt x="0" y="0"/>
                      </a:lnTo>
                      <a:lnTo>
                        <a:pt x="0" y="0"/>
                      </a:lnTo>
                      <a:lnTo>
                        <a:pt x="0" y="0"/>
                      </a:lnTo>
                      <a:lnTo>
                        <a:pt x="0" y="0"/>
                      </a:lnTo>
                      <a:lnTo>
                        <a:pt x="0" y="4"/>
                      </a:lnTo>
                      <a:lnTo>
                        <a:pt x="0" y="4"/>
                      </a:lnTo>
                      <a:lnTo>
                        <a:pt x="0" y="4"/>
                      </a:lnTo>
                      <a:lnTo>
                        <a:pt x="0" y="4"/>
                      </a:lnTo>
                      <a:lnTo>
                        <a:pt x="0" y="8"/>
                      </a:lnTo>
                      <a:lnTo>
                        <a:pt x="0" y="8"/>
                      </a:lnTo>
                      <a:lnTo>
                        <a:pt x="0" y="8"/>
                      </a:lnTo>
                      <a:lnTo>
                        <a:pt x="0" y="8"/>
                      </a:lnTo>
                      <a:lnTo>
                        <a:pt x="0" y="4"/>
                      </a:lnTo>
                      <a:lnTo>
                        <a:pt x="0" y="4"/>
                      </a:lnTo>
                      <a:lnTo>
                        <a:pt x="0" y="4"/>
                      </a:lnTo>
                      <a:close/>
                      <a:moveTo>
                        <a:pt x="0" y="4"/>
                      </a:moveTo>
                      <a:lnTo>
                        <a:pt x="0" y="4"/>
                      </a:ln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4"/>
                      </a:lnTo>
                      <a:lnTo>
                        <a:pt x="0" y="4"/>
                      </a:lnTo>
                      <a:lnTo>
                        <a:pt x="0" y="4"/>
                      </a:lnTo>
                      <a:lnTo>
                        <a:pt x="0" y="4"/>
                      </a:lnTo>
                      <a:close/>
                      <a:moveTo>
                        <a:pt x="0" y="4"/>
                      </a:moveTo>
                      <a:lnTo>
                        <a:pt x="4" y="0"/>
                      </a:lnTo>
                      <a:lnTo>
                        <a:pt x="4" y="0"/>
                      </a:lnTo>
                      <a:lnTo>
                        <a:pt x="4" y="0"/>
                      </a:lnTo>
                      <a:lnTo>
                        <a:pt x="4" y="0"/>
                      </a:lnTo>
                      <a:lnTo>
                        <a:pt x="4" y="0"/>
                      </a:lnTo>
                      <a:lnTo>
                        <a:pt x="4" y="0"/>
                      </a:lnTo>
                      <a:lnTo>
                        <a:pt x="4" y="0"/>
                      </a:lnTo>
                      <a:lnTo>
                        <a:pt x="4" y="0"/>
                      </a:lnTo>
                      <a:lnTo>
                        <a:pt x="0" y="4"/>
                      </a:lnTo>
                      <a:lnTo>
                        <a:pt x="4" y="4"/>
                      </a:lnTo>
                      <a:lnTo>
                        <a:pt x="4" y="4"/>
                      </a:lnTo>
                      <a:lnTo>
                        <a:pt x="4" y="4"/>
                      </a:lnTo>
                      <a:lnTo>
                        <a:pt x="4" y="4"/>
                      </a:lnTo>
                      <a:lnTo>
                        <a:pt x="4" y="4"/>
                      </a:lnTo>
                      <a:lnTo>
                        <a:pt x="4" y="4"/>
                      </a:lnTo>
                      <a:lnTo>
                        <a:pt x="4" y="4"/>
                      </a:lnTo>
                      <a:lnTo>
                        <a:pt x="0" y="4"/>
                      </a:lnTo>
                      <a:lnTo>
                        <a:pt x="0" y="4"/>
                      </a:lnTo>
                      <a:lnTo>
                        <a:pt x="0" y="4"/>
                      </a:lnTo>
                      <a:close/>
                      <a:moveTo>
                        <a:pt x="4" y="4"/>
                      </a:moveTo>
                      <a:lnTo>
                        <a:pt x="4" y="0"/>
                      </a:lnTo>
                      <a:lnTo>
                        <a:pt x="4" y="0"/>
                      </a:lnTo>
                      <a:lnTo>
                        <a:pt x="4" y="4"/>
                      </a:lnTo>
                      <a:lnTo>
                        <a:pt x="4" y="0"/>
                      </a:lnTo>
                      <a:lnTo>
                        <a:pt x="4" y="0"/>
                      </a:lnTo>
                      <a:lnTo>
                        <a:pt x="4" y="0"/>
                      </a:lnTo>
                      <a:lnTo>
                        <a:pt x="4" y="4"/>
                      </a:lnTo>
                      <a:lnTo>
                        <a:pt x="4" y="4"/>
                      </a:lnTo>
                      <a:lnTo>
                        <a:pt x="4" y="0"/>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89207" name="Freeform 87"/>
                <p:cNvSpPr>
                  <a:spLocks noChangeAspect="1"/>
                </p:cNvSpPr>
                <p:nvPr/>
              </p:nvSpPr>
              <p:spPr bwMode="auto">
                <a:xfrm>
                  <a:off x="1094" y="2873"/>
                  <a:ext cx="3" cy="4"/>
                </a:xfrm>
                <a:custGeom>
                  <a:avLst/>
                  <a:gdLst/>
                  <a:ahLst/>
                  <a:cxnLst>
                    <a:cxn ang="0">
                      <a:pos x="0" y="4"/>
                    </a:cxn>
                    <a:cxn ang="0">
                      <a:pos x="0" y="0"/>
                    </a:cxn>
                    <a:cxn ang="0">
                      <a:pos x="0" y="0"/>
                    </a:cxn>
                    <a:cxn ang="0">
                      <a:pos x="0" y="4"/>
                    </a:cxn>
                    <a:cxn ang="0">
                      <a:pos x="0" y="4"/>
                    </a:cxn>
                    <a:cxn ang="0">
                      <a:pos x="3" y="4"/>
                    </a:cxn>
                    <a:cxn ang="0">
                      <a:pos x="3" y="4"/>
                    </a:cxn>
                    <a:cxn ang="0">
                      <a:pos x="3" y="4"/>
                    </a:cxn>
                    <a:cxn ang="0">
                      <a:pos x="3" y="0"/>
                    </a:cxn>
                    <a:cxn ang="0">
                      <a:pos x="3" y="0"/>
                    </a:cxn>
                    <a:cxn ang="0">
                      <a:pos x="3" y="4"/>
                    </a:cxn>
                    <a:cxn ang="0">
                      <a:pos x="3" y="4"/>
                    </a:cxn>
                    <a:cxn ang="0">
                      <a:pos x="3" y="4"/>
                    </a:cxn>
                    <a:cxn ang="0">
                      <a:pos x="0" y="4"/>
                    </a:cxn>
                    <a:cxn ang="0">
                      <a:pos x="0" y="4"/>
                    </a:cxn>
                  </a:cxnLst>
                  <a:rect l="0" t="0" r="r" b="b"/>
                  <a:pathLst>
                    <a:path w="3" h="4">
                      <a:moveTo>
                        <a:pt x="0" y="4"/>
                      </a:moveTo>
                      <a:lnTo>
                        <a:pt x="0" y="0"/>
                      </a:lnTo>
                      <a:lnTo>
                        <a:pt x="0" y="0"/>
                      </a:lnTo>
                      <a:lnTo>
                        <a:pt x="0" y="4"/>
                      </a:lnTo>
                      <a:lnTo>
                        <a:pt x="0" y="4"/>
                      </a:lnTo>
                      <a:lnTo>
                        <a:pt x="3" y="4"/>
                      </a:lnTo>
                      <a:lnTo>
                        <a:pt x="3" y="4"/>
                      </a:lnTo>
                      <a:lnTo>
                        <a:pt x="3" y="4"/>
                      </a:lnTo>
                      <a:lnTo>
                        <a:pt x="3" y="0"/>
                      </a:lnTo>
                      <a:lnTo>
                        <a:pt x="3" y="0"/>
                      </a:lnTo>
                      <a:lnTo>
                        <a:pt x="3" y="4"/>
                      </a:lnTo>
                      <a:lnTo>
                        <a:pt x="3" y="4"/>
                      </a:lnTo>
                      <a:lnTo>
                        <a:pt x="3"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9208" name="Freeform 88"/>
                <p:cNvSpPr>
                  <a:spLocks noChangeAspect="1"/>
                </p:cNvSpPr>
                <p:nvPr/>
              </p:nvSpPr>
              <p:spPr bwMode="auto">
                <a:xfrm>
                  <a:off x="1097" y="2869"/>
                  <a:ext cx="1" cy="8"/>
                </a:xfrm>
                <a:custGeom>
                  <a:avLst/>
                  <a:gdLst/>
                  <a:ahLst/>
                  <a:cxnLst>
                    <a:cxn ang="0">
                      <a:pos x="0" y="8"/>
                    </a:cxn>
                    <a:cxn ang="0">
                      <a:pos x="0" y="8"/>
                    </a:cxn>
                    <a:cxn ang="0">
                      <a:pos x="0" y="4"/>
                    </a:cxn>
                    <a:cxn ang="0">
                      <a:pos x="0" y="4"/>
                    </a:cxn>
                    <a:cxn ang="0">
                      <a:pos x="0" y="8"/>
                    </a:cxn>
                    <a:cxn ang="0">
                      <a:pos x="0" y="0"/>
                    </a:cxn>
                    <a:cxn ang="0">
                      <a:pos x="0" y="0"/>
                    </a:cxn>
                    <a:cxn ang="0">
                      <a:pos x="0" y="8"/>
                    </a:cxn>
                    <a:cxn ang="0">
                      <a:pos x="0" y="8"/>
                    </a:cxn>
                    <a:cxn ang="0">
                      <a:pos x="0" y="4"/>
                    </a:cxn>
                    <a:cxn ang="0">
                      <a:pos x="0" y="8"/>
                    </a:cxn>
                  </a:cxnLst>
                  <a:rect l="0" t="0" r="r" b="b"/>
                  <a:pathLst>
                    <a:path h="8">
                      <a:moveTo>
                        <a:pt x="0" y="8"/>
                      </a:moveTo>
                      <a:lnTo>
                        <a:pt x="0" y="8"/>
                      </a:lnTo>
                      <a:lnTo>
                        <a:pt x="0" y="4"/>
                      </a:lnTo>
                      <a:lnTo>
                        <a:pt x="0" y="4"/>
                      </a:lnTo>
                      <a:lnTo>
                        <a:pt x="0" y="8"/>
                      </a:lnTo>
                      <a:lnTo>
                        <a:pt x="0" y="0"/>
                      </a:lnTo>
                      <a:lnTo>
                        <a:pt x="0" y="0"/>
                      </a:lnTo>
                      <a:lnTo>
                        <a:pt x="0" y="8"/>
                      </a:lnTo>
                      <a:lnTo>
                        <a:pt x="0" y="8"/>
                      </a:lnTo>
                      <a:lnTo>
                        <a:pt x="0" y="4"/>
                      </a:lnTo>
                      <a:lnTo>
                        <a:pt x="0" y="8"/>
                      </a:lnTo>
                    </a:path>
                  </a:pathLst>
                </a:custGeom>
                <a:noFill/>
                <a:ln w="6350">
                  <a:solidFill>
                    <a:srgbClr val="000000"/>
                  </a:solidFill>
                  <a:prstDash val="solid"/>
                  <a:round/>
                  <a:headEnd/>
                  <a:tailEnd/>
                </a:ln>
              </p:spPr>
              <p:txBody>
                <a:bodyPr/>
                <a:lstStyle/>
                <a:p>
                  <a:endParaRPr lang="en-US"/>
                </a:p>
              </p:txBody>
            </p:sp>
            <p:sp>
              <p:nvSpPr>
                <p:cNvPr id="389209" name="Freeform 89"/>
                <p:cNvSpPr>
                  <a:spLocks noChangeAspect="1"/>
                </p:cNvSpPr>
                <p:nvPr/>
              </p:nvSpPr>
              <p:spPr bwMode="auto">
                <a:xfrm>
                  <a:off x="1097" y="2869"/>
                  <a:ext cx="1" cy="8"/>
                </a:xfrm>
                <a:custGeom>
                  <a:avLst/>
                  <a:gdLst/>
                  <a:ahLst/>
                  <a:cxnLst>
                    <a:cxn ang="0">
                      <a:pos x="0" y="8"/>
                    </a:cxn>
                    <a:cxn ang="0">
                      <a:pos x="0" y="4"/>
                    </a:cxn>
                    <a:cxn ang="0">
                      <a:pos x="0" y="8"/>
                    </a:cxn>
                    <a:cxn ang="0">
                      <a:pos x="0" y="8"/>
                    </a:cxn>
                    <a:cxn ang="0">
                      <a:pos x="0" y="0"/>
                    </a:cxn>
                    <a:cxn ang="0">
                      <a:pos x="0" y="0"/>
                    </a:cxn>
                    <a:cxn ang="0">
                      <a:pos x="0" y="8"/>
                    </a:cxn>
                  </a:cxnLst>
                  <a:rect l="0" t="0" r="r" b="b"/>
                  <a:pathLst>
                    <a:path h="8">
                      <a:moveTo>
                        <a:pt x="0" y="8"/>
                      </a:moveTo>
                      <a:lnTo>
                        <a:pt x="0" y="4"/>
                      </a:lnTo>
                      <a:lnTo>
                        <a:pt x="0" y="8"/>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89210" name="Freeform 90"/>
                <p:cNvSpPr>
                  <a:spLocks noChangeAspect="1"/>
                </p:cNvSpPr>
                <p:nvPr/>
              </p:nvSpPr>
              <p:spPr bwMode="auto">
                <a:xfrm>
                  <a:off x="1097" y="2869"/>
                  <a:ext cx="4" cy="8"/>
                </a:xfrm>
                <a:custGeom>
                  <a:avLst/>
                  <a:gdLst/>
                  <a:ahLst/>
                  <a:cxnLst>
                    <a:cxn ang="0">
                      <a:pos x="0" y="4"/>
                    </a:cxn>
                    <a:cxn ang="0">
                      <a:pos x="0" y="4"/>
                    </a:cxn>
                    <a:cxn ang="0">
                      <a:pos x="0" y="4"/>
                    </a:cxn>
                    <a:cxn ang="0">
                      <a:pos x="0" y="0"/>
                    </a:cxn>
                    <a:cxn ang="0">
                      <a:pos x="0" y="0"/>
                    </a:cxn>
                    <a:cxn ang="0">
                      <a:pos x="0" y="0"/>
                    </a:cxn>
                    <a:cxn ang="0">
                      <a:pos x="0" y="0"/>
                    </a:cxn>
                    <a:cxn ang="0">
                      <a:pos x="4" y="0"/>
                    </a:cxn>
                    <a:cxn ang="0">
                      <a:pos x="4" y="0"/>
                    </a:cxn>
                    <a:cxn ang="0">
                      <a:pos x="4" y="4"/>
                    </a:cxn>
                    <a:cxn ang="0">
                      <a:pos x="4" y="4"/>
                    </a:cxn>
                    <a:cxn ang="0">
                      <a:pos x="0" y="4"/>
                    </a:cxn>
                    <a:cxn ang="0">
                      <a:pos x="0" y="8"/>
                    </a:cxn>
                    <a:cxn ang="0">
                      <a:pos x="0" y="8"/>
                    </a:cxn>
                    <a:cxn ang="0">
                      <a:pos x="0" y="8"/>
                    </a:cxn>
                    <a:cxn ang="0">
                      <a:pos x="0" y="8"/>
                    </a:cxn>
                    <a:cxn ang="0">
                      <a:pos x="0" y="4"/>
                    </a:cxn>
                    <a:cxn ang="0">
                      <a:pos x="0" y="4"/>
                    </a:cxn>
                  </a:cxnLst>
                  <a:rect l="0" t="0" r="r" b="b"/>
                  <a:pathLst>
                    <a:path w="4" h="8">
                      <a:moveTo>
                        <a:pt x="0" y="4"/>
                      </a:moveTo>
                      <a:lnTo>
                        <a:pt x="0" y="4"/>
                      </a:lnTo>
                      <a:lnTo>
                        <a:pt x="0" y="4"/>
                      </a:lnTo>
                      <a:lnTo>
                        <a:pt x="0" y="0"/>
                      </a:lnTo>
                      <a:lnTo>
                        <a:pt x="0" y="0"/>
                      </a:lnTo>
                      <a:lnTo>
                        <a:pt x="0" y="0"/>
                      </a:lnTo>
                      <a:lnTo>
                        <a:pt x="0" y="0"/>
                      </a:lnTo>
                      <a:lnTo>
                        <a:pt x="4" y="0"/>
                      </a:lnTo>
                      <a:lnTo>
                        <a:pt x="4" y="0"/>
                      </a:lnTo>
                      <a:lnTo>
                        <a:pt x="4" y="4"/>
                      </a:lnTo>
                      <a:lnTo>
                        <a:pt x="4" y="4"/>
                      </a:lnTo>
                      <a:lnTo>
                        <a:pt x="0" y="4"/>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9211" name="Freeform 91"/>
                <p:cNvSpPr>
                  <a:spLocks noChangeAspect="1"/>
                </p:cNvSpPr>
                <p:nvPr/>
              </p:nvSpPr>
              <p:spPr bwMode="auto">
                <a:xfrm>
                  <a:off x="1097" y="2869"/>
                  <a:ext cx="4" cy="8"/>
                </a:xfrm>
                <a:custGeom>
                  <a:avLst/>
                  <a:gdLst/>
                  <a:ahLst/>
                  <a:cxnLst>
                    <a:cxn ang="0">
                      <a:pos x="0" y="4"/>
                    </a:cxn>
                    <a:cxn ang="0">
                      <a:pos x="0" y="4"/>
                    </a:cxn>
                    <a:cxn ang="0">
                      <a:pos x="0" y="4"/>
                    </a:cxn>
                    <a:cxn ang="0">
                      <a:pos x="0" y="8"/>
                    </a:cxn>
                    <a:cxn ang="0">
                      <a:pos x="0" y="8"/>
                    </a:cxn>
                    <a:cxn ang="0">
                      <a:pos x="0" y="8"/>
                    </a:cxn>
                    <a:cxn ang="0">
                      <a:pos x="0" y="8"/>
                    </a:cxn>
                    <a:cxn ang="0">
                      <a:pos x="4" y="4"/>
                    </a:cxn>
                    <a:cxn ang="0">
                      <a:pos x="4" y="4"/>
                    </a:cxn>
                    <a:cxn ang="0">
                      <a:pos x="4" y="4"/>
                    </a:cxn>
                    <a:cxn ang="0">
                      <a:pos x="4" y="4"/>
                    </a:cxn>
                    <a:cxn ang="0">
                      <a:pos x="4" y="4"/>
                    </a:cxn>
                    <a:cxn ang="0">
                      <a:pos x="0" y="0"/>
                    </a:cxn>
                    <a:cxn ang="0">
                      <a:pos x="0" y="0"/>
                    </a:cxn>
                    <a:cxn ang="0">
                      <a:pos x="0" y="4"/>
                    </a:cxn>
                    <a:cxn ang="0">
                      <a:pos x="0" y="4"/>
                    </a:cxn>
                    <a:cxn ang="0">
                      <a:pos x="0" y="4"/>
                    </a:cxn>
                    <a:cxn ang="0">
                      <a:pos x="0" y="4"/>
                    </a:cxn>
                  </a:cxnLst>
                  <a:rect l="0" t="0" r="r" b="b"/>
                  <a:pathLst>
                    <a:path w="4" h="8">
                      <a:moveTo>
                        <a:pt x="0" y="4"/>
                      </a:moveTo>
                      <a:lnTo>
                        <a:pt x="0" y="4"/>
                      </a:lnTo>
                      <a:lnTo>
                        <a:pt x="0" y="4"/>
                      </a:lnTo>
                      <a:lnTo>
                        <a:pt x="0" y="8"/>
                      </a:lnTo>
                      <a:lnTo>
                        <a:pt x="0" y="8"/>
                      </a:lnTo>
                      <a:lnTo>
                        <a:pt x="0" y="8"/>
                      </a:lnTo>
                      <a:lnTo>
                        <a:pt x="0" y="8"/>
                      </a:lnTo>
                      <a:lnTo>
                        <a:pt x="4" y="4"/>
                      </a:lnTo>
                      <a:lnTo>
                        <a:pt x="4" y="4"/>
                      </a:lnTo>
                      <a:lnTo>
                        <a:pt x="4" y="4"/>
                      </a:lnTo>
                      <a:lnTo>
                        <a:pt x="4" y="4"/>
                      </a:lnTo>
                      <a:lnTo>
                        <a:pt x="4" y="4"/>
                      </a:lnTo>
                      <a:lnTo>
                        <a:pt x="0" y="0"/>
                      </a:lnTo>
                      <a:lnTo>
                        <a:pt x="0"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9212" name="Freeform 92"/>
                <p:cNvSpPr>
                  <a:spLocks noChangeAspect="1"/>
                </p:cNvSpPr>
                <p:nvPr/>
              </p:nvSpPr>
              <p:spPr bwMode="auto">
                <a:xfrm>
                  <a:off x="1101" y="2869"/>
                  <a:ext cx="1" cy="4"/>
                </a:xfrm>
                <a:custGeom>
                  <a:avLst/>
                  <a:gdLst/>
                  <a:ahLst/>
                  <a:cxnLst>
                    <a:cxn ang="0">
                      <a:pos x="0" y="4"/>
                    </a:cxn>
                    <a:cxn ang="0">
                      <a:pos x="0" y="4"/>
                    </a:cxn>
                    <a:cxn ang="0">
                      <a:pos x="0" y="0"/>
                    </a:cxn>
                    <a:cxn ang="0">
                      <a:pos x="0" y="0"/>
                    </a:cxn>
                    <a:cxn ang="0">
                      <a:pos x="0" y="0"/>
                    </a:cxn>
                    <a:cxn ang="0">
                      <a:pos x="0" y="0"/>
                    </a:cxn>
                    <a:cxn ang="0">
                      <a:pos x="0" y="0"/>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 ang="0">
                      <a:pos x="0" y="4"/>
                    </a:cxn>
                    <a:cxn ang="0">
                      <a:pos x="0" y="4"/>
                    </a:cxn>
                  </a:cxnLst>
                  <a:rect l="0" t="0" r="r" b="b"/>
                  <a:pathLst>
                    <a:path h="4">
                      <a:moveTo>
                        <a:pt x="0" y="4"/>
                      </a:moveTo>
                      <a:lnTo>
                        <a:pt x="0" y="4"/>
                      </a:lnTo>
                      <a:lnTo>
                        <a:pt x="0" y="0"/>
                      </a:lnTo>
                      <a:lnTo>
                        <a:pt x="0" y="0"/>
                      </a:lnTo>
                      <a:lnTo>
                        <a:pt x="0" y="0"/>
                      </a:lnTo>
                      <a:lnTo>
                        <a:pt x="0" y="0"/>
                      </a:lnTo>
                      <a:lnTo>
                        <a:pt x="0" y="0"/>
                      </a:lnTo>
                      <a:lnTo>
                        <a:pt x="0" y="0"/>
                      </a:lnTo>
                      <a:lnTo>
                        <a:pt x="0" y="0"/>
                      </a:lnTo>
                      <a:lnTo>
                        <a:pt x="0" y="0"/>
                      </a:lnTo>
                      <a:lnTo>
                        <a:pt x="0" y="4"/>
                      </a:lnTo>
                      <a:lnTo>
                        <a:pt x="0" y="4"/>
                      </a:lnTo>
                      <a:lnTo>
                        <a:pt x="0" y="4"/>
                      </a:lnTo>
                      <a:lnTo>
                        <a:pt x="0"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9213" name="Freeform 93"/>
                <p:cNvSpPr>
                  <a:spLocks noChangeAspect="1"/>
                </p:cNvSpPr>
                <p:nvPr/>
              </p:nvSpPr>
              <p:spPr bwMode="auto">
                <a:xfrm>
                  <a:off x="1101" y="2869"/>
                  <a:ext cx="1" cy="4"/>
                </a:xfrm>
                <a:custGeom>
                  <a:avLst/>
                  <a:gdLst/>
                  <a:ahLst/>
                  <a:cxnLst>
                    <a:cxn ang="0">
                      <a:pos x="0" y="4"/>
                    </a:cxn>
                    <a:cxn ang="0">
                      <a:pos x="0" y="0"/>
                    </a:cxn>
                    <a:cxn ang="0">
                      <a:pos x="0" y="0"/>
                    </a:cxn>
                    <a:cxn ang="0">
                      <a:pos x="0" y="4"/>
                    </a:cxn>
                    <a:cxn ang="0">
                      <a:pos x="0" y="0"/>
                    </a:cxn>
                    <a:cxn ang="0">
                      <a:pos x="0" y="0"/>
                    </a:cxn>
                    <a:cxn ang="0">
                      <a:pos x="0" y="0"/>
                    </a:cxn>
                    <a:cxn ang="0">
                      <a:pos x="0" y="4"/>
                    </a:cxn>
                    <a:cxn ang="0">
                      <a:pos x="0" y="4"/>
                    </a:cxn>
                    <a:cxn ang="0">
                      <a:pos x="0" y="4"/>
                    </a:cxn>
                    <a:cxn ang="0">
                      <a:pos x="0" y="4"/>
                    </a:cxn>
                    <a:cxn ang="0">
                      <a:pos x="0" y="4"/>
                    </a:cxn>
                    <a:cxn ang="0">
                      <a:pos x="0" y="4"/>
                    </a:cxn>
                  </a:cxnLst>
                  <a:rect l="0" t="0" r="r" b="b"/>
                  <a:pathLst>
                    <a:path h="4">
                      <a:moveTo>
                        <a:pt x="0" y="4"/>
                      </a:moveTo>
                      <a:lnTo>
                        <a:pt x="0" y="0"/>
                      </a:lnTo>
                      <a:lnTo>
                        <a:pt x="0" y="0"/>
                      </a:lnTo>
                      <a:lnTo>
                        <a:pt x="0" y="4"/>
                      </a:lnTo>
                      <a:lnTo>
                        <a:pt x="0" y="0"/>
                      </a:lnTo>
                      <a:lnTo>
                        <a:pt x="0" y="0"/>
                      </a:lnTo>
                      <a:lnTo>
                        <a:pt x="0" y="0"/>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9214" name="Freeform 94"/>
                <p:cNvSpPr>
                  <a:spLocks noChangeAspect="1" noEditPoints="1"/>
                </p:cNvSpPr>
                <p:nvPr/>
              </p:nvSpPr>
              <p:spPr bwMode="auto">
                <a:xfrm>
                  <a:off x="1094" y="2850"/>
                  <a:ext cx="7" cy="8"/>
                </a:xfrm>
                <a:custGeom>
                  <a:avLst/>
                  <a:gdLst/>
                  <a:ahLst/>
                  <a:cxnLst>
                    <a:cxn ang="0">
                      <a:pos x="3" y="8"/>
                    </a:cxn>
                    <a:cxn ang="0">
                      <a:pos x="0" y="8"/>
                    </a:cxn>
                    <a:cxn ang="0">
                      <a:pos x="0" y="4"/>
                    </a:cxn>
                    <a:cxn ang="0">
                      <a:pos x="0" y="8"/>
                    </a:cxn>
                    <a:cxn ang="0">
                      <a:pos x="3" y="4"/>
                    </a:cxn>
                    <a:cxn ang="0">
                      <a:pos x="3" y="4"/>
                    </a:cxn>
                    <a:cxn ang="0">
                      <a:pos x="3" y="0"/>
                    </a:cxn>
                    <a:cxn ang="0">
                      <a:pos x="3" y="4"/>
                    </a:cxn>
                    <a:cxn ang="0">
                      <a:pos x="3" y="4"/>
                    </a:cxn>
                    <a:cxn ang="0">
                      <a:pos x="3" y="8"/>
                    </a:cxn>
                    <a:cxn ang="0">
                      <a:pos x="3" y="8"/>
                    </a:cxn>
                    <a:cxn ang="0">
                      <a:pos x="3" y="8"/>
                    </a:cxn>
                    <a:cxn ang="0">
                      <a:pos x="3" y="4"/>
                    </a:cxn>
                    <a:cxn ang="0">
                      <a:pos x="3" y="4"/>
                    </a:cxn>
                    <a:cxn ang="0">
                      <a:pos x="3" y="8"/>
                    </a:cxn>
                    <a:cxn ang="0">
                      <a:pos x="3" y="8"/>
                    </a:cxn>
                    <a:cxn ang="0">
                      <a:pos x="3" y="4"/>
                    </a:cxn>
                    <a:cxn ang="0">
                      <a:pos x="3" y="4"/>
                    </a:cxn>
                    <a:cxn ang="0">
                      <a:pos x="3" y="4"/>
                    </a:cxn>
                    <a:cxn ang="0">
                      <a:pos x="3" y="4"/>
                    </a:cxn>
                    <a:cxn ang="0">
                      <a:pos x="3" y="4"/>
                    </a:cxn>
                    <a:cxn ang="0">
                      <a:pos x="3" y="4"/>
                    </a:cxn>
                    <a:cxn ang="0">
                      <a:pos x="3" y="4"/>
                    </a:cxn>
                    <a:cxn ang="0">
                      <a:pos x="3" y="0"/>
                    </a:cxn>
                    <a:cxn ang="0">
                      <a:pos x="3" y="4"/>
                    </a:cxn>
                    <a:cxn ang="0">
                      <a:pos x="3" y="0"/>
                    </a:cxn>
                    <a:cxn ang="0">
                      <a:pos x="3" y="4"/>
                    </a:cxn>
                    <a:cxn ang="0">
                      <a:pos x="3" y="4"/>
                    </a:cxn>
                    <a:cxn ang="0">
                      <a:pos x="3" y="4"/>
                    </a:cxn>
                    <a:cxn ang="0">
                      <a:pos x="3" y="4"/>
                    </a:cxn>
                    <a:cxn ang="0">
                      <a:pos x="3" y="4"/>
                    </a:cxn>
                    <a:cxn ang="0">
                      <a:pos x="3" y="4"/>
                    </a:cxn>
                    <a:cxn ang="0">
                      <a:pos x="3" y="0"/>
                    </a:cxn>
                    <a:cxn ang="0">
                      <a:pos x="3" y="4"/>
                    </a:cxn>
                    <a:cxn ang="0">
                      <a:pos x="7" y="0"/>
                    </a:cxn>
                    <a:cxn ang="0">
                      <a:pos x="7" y="4"/>
                    </a:cxn>
                    <a:cxn ang="0">
                      <a:pos x="3" y="4"/>
                    </a:cxn>
                    <a:cxn ang="0">
                      <a:pos x="3" y="4"/>
                    </a:cxn>
                    <a:cxn ang="0">
                      <a:pos x="3" y="4"/>
                    </a:cxn>
                  </a:cxnLst>
                  <a:rect l="0" t="0" r="r" b="b"/>
                  <a:pathLst>
                    <a:path w="7" h="8">
                      <a:moveTo>
                        <a:pt x="0" y="8"/>
                      </a:moveTo>
                      <a:lnTo>
                        <a:pt x="3" y="8"/>
                      </a:lnTo>
                      <a:lnTo>
                        <a:pt x="3" y="8"/>
                      </a:lnTo>
                      <a:lnTo>
                        <a:pt x="0" y="8"/>
                      </a:lnTo>
                      <a:lnTo>
                        <a:pt x="0" y="4"/>
                      </a:lnTo>
                      <a:lnTo>
                        <a:pt x="0" y="4"/>
                      </a:lnTo>
                      <a:lnTo>
                        <a:pt x="0" y="8"/>
                      </a:lnTo>
                      <a:lnTo>
                        <a:pt x="0" y="8"/>
                      </a:lnTo>
                      <a:close/>
                      <a:moveTo>
                        <a:pt x="3" y="4"/>
                      </a:moveTo>
                      <a:lnTo>
                        <a:pt x="3" y="4"/>
                      </a:lnTo>
                      <a:lnTo>
                        <a:pt x="3" y="4"/>
                      </a:lnTo>
                      <a:lnTo>
                        <a:pt x="3" y="4"/>
                      </a:lnTo>
                      <a:lnTo>
                        <a:pt x="3" y="0"/>
                      </a:lnTo>
                      <a:lnTo>
                        <a:pt x="3" y="0"/>
                      </a:lnTo>
                      <a:lnTo>
                        <a:pt x="3" y="4"/>
                      </a:lnTo>
                      <a:lnTo>
                        <a:pt x="3" y="4"/>
                      </a:lnTo>
                      <a:lnTo>
                        <a:pt x="3" y="4"/>
                      </a:lnTo>
                      <a:lnTo>
                        <a:pt x="3" y="4"/>
                      </a:lnTo>
                      <a:lnTo>
                        <a:pt x="3" y="8"/>
                      </a:lnTo>
                      <a:lnTo>
                        <a:pt x="3" y="8"/>
                      </a:lnTo>
                      <a:lnTo>
                        <a:pt x="3" y="8"/>
                      </a:lnTo>
                      <a:lnTo>
                        <a:pt x="3" y="8"/>
                      </a:lnTo>
                      <a:lnTo>
                        <a:pt x="3" y="8"/>
                      </a:lnTo>
                      <a:lnTo>
                        <a:pt x="3" y="8"/>
                      </a:lnTo>
                      <a:lnTo>
                        <a:pt x="3" y="4"/>
                      </a:lnTo>
                      <a:lnTo>
                        <a:pt x="3" y="4"/>
                      </a:lnTo>
                      <a:close/>
                      <a:moveTo>
                        <a:pt x="3" y="4"/>
                      </a:moveTo>
                      <a:lnTo>
                        <a:pt x="3" y="4"/>
                      </a:lnTo>
                      <a:lnTo>
                        <a:pt x="3" y="8"/>
                      </a:lnTo>
                      <a:lnTo>
                        <a:pt x="3" y="8"/>
                      </a:lnTo>
                      <a:lnTo>
                        <a:pt x="3" y="8"/>
                      </a:lnTo>
                      <a:lnTo>
                        <a:pt x="3" y="8"/>
                      </a:lnTo>
                      <a:lnTo>
                        <a:pt x="3" y="8"/>
                      </a:lnTo>
                      <a:lnTo>
                        <a:pt x="3" y="4"/>
                      </a:lnTo>
                      <a:lnTo>
                        <a:pt x="3" y="4"/>
                      </a:lnTo>
                      <a:lnTo>
                        <a:pt x="3" y="4"/>
                      </a:lnTo>
                      <a:lnTo>
                        <a:pt x="3" y="4"/>
                      </a:lnTo>
                      <a:lnTo>
                        <a:pt x="3" y="4"/>
                      </a:lnTo>
                      <a:lnTo>
                        <a:pt x="3" y="4"/>
                      </a:lnTo>
                      <a:lnTo>
                        <a:pt x="3" y="4"/>
                      </a:lnTo>
                      <a:lnTo>
                        <a:pt x="3" y="4"/>
                      </a:lnTo>
                      <a:lnTo>
                        <a:pt x="3" y="4"/>
                      </a:lnTo>
                      <a:lnTo>
                        <a:pt x="3" y="4"/>
                      </a:lnTo>
                      <a:lnTo>
                        <a:pt x="3" y="4"/>
                      </a:lnTo>
                      <a:close/>
                      <a:moveTo>
                        <a:pt x="3" y="4"/>
                      </a:moveTo>
                      <a:lnTo>
                        <a:pt x="3" y="4"/>
                      </a:lnTo>
                      <a:lnTo>
                        <a:pt x="3" y="0"/>
                      </a:lnTo>
                      <a:lnTo>
                        <a:pt x="3" y="0"/>
                      </a:lnTo>
                      <a:lnTo>
                        <a:pt x="3" y="4"/>
                      </a:lnTo>
                      <a:lnTo>
                        <a:pt x="3" y="4"/>
                      </a:lnTo>
                      <a:lnTo>
                        <a:pt x="3" y="0"/>
                      </a:lnTo>
                      <a:lnTo>
                        <a:pt x="3" y="0"/>
                      </a:lnTo>
                      <a:lnTo>
                        <a:pt x="3" y="4"/>
                      </a:lnTo>
                      <a:lnTo>
                        <a:pt x="3" y="4"/>
                      </a:lnTo>
                      <a:lnTo>
                        <a:pt x="3" y="4"/>
                      </a:lnTo>
                      <a:lnTo>
                        <a:pt x="3" y="4"/>
                      </a:lnTo>
                      <a:lnTo>
                        <a:pt x="3" y="4"/>
                      </a:lnTo>
                      <a:lnTo>
                        <a:pt x="3" y="4"/>
                      </a:lnTo>
                      <a:lnTo>
                        <a:pt x="3" y="4"/>
                      </a:lnTo>
                      <a:lnTo>
                        <a:pt x="3" y="4"/>
                      </a:lnTo>
                      <a:lnTo>
                        <a:pt x="3" y="8"/>
                      </a:lnTo>
                      <a:lnTo>
                        <a:pt x="3" y="4"/>
                      </a:lnTo>
                      <a:lnTo>
                        <a:pt x="3" y="4"/>
                      </a:lnTo>
                      <a:lnTo>
                        <a:pt x="3" y="4"/>
                      </a:lnTo>
                      <a:close/>
                      <a:moveTo>
                        <a:pt x="3" y="4"/>
                      </a:moveTo>
                      <a:lnTo>
                        <a:pt x="3" y="0"/>
                      </a:lnTo>
                      <a:lnTo>
                        <a:pt x="3" y="0"/>
                      </a:lnTo>
                      <a:lnTo>
                        <a:pt x="3" y="4"/>
                      </a:lnTo>
                      <a:lnTo>
                        <a:pt x="7" y="0"/>
                      </a:lnTo>
                      <a:lnTo>
                        <a:pt x="7" y="0"/>
                      </a:lnTo>
                      <a:lnTo>
                        <a:pt x="3" y="4"/>
                      </a:lnTo>
                      <a:lnTo>
                        <a:pt x="7" y="4"/>
                      </a:lnTo>
                      <a:lnTo>
                        <a:pt x="7" y="4"/>
                      </a:lnTo>
                      <a:lnTo>
                        <a:pt x="3" y="4"/>
                      </a:lnTo>
                      <a:lnTo>
                        <a:pt x="3" y="4"/>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89215" name="Freeform 95"/>
                <p:cNvSpPr>
                  <a:spLocks noChangeAspect="1"/>
                </p:cNvSpPr>
                <p:nvPr/>
              </p:nvSpPr>
              <p:spPr bwMode="auto">
                <a:xfrm>
                  <a:off x="1094" y="2854"/>
                  <a:ext cx="3" cy="4"/>
                </a:xfrm>
                <a:custGeom>
                  <a:avLst/>
                  <a:gdLst/>
                  <a:ahLst/>
                  <a:cxnLst>
                    <a:cxn ang="0">
                      <a:pos x="0" y="4"/>
                    </a:cxn>
                    <a:cxn ang="0">
                      <a:pos x="3" y="4"/>
                    </a:cxn>
                    <a:cxn ang="0">
                      <a:pos x="3" y="4"/>
                    </a:cxn>
                    <a:cxn ang="0">
                      <a:pos x="0" y="4"/>
                    </a:cxn>
                    <a:cxn ang="0">
                      <a:pos x="0" y="0"/>
                    </a:cxn>
                    <a:cxn ang="0">
                      <a:pos x="0" y="0"/>
                    </a:cxn>
                    <a:cxn ang="0">
                      <a:pos x="0" y="4"/>
                    </a:cxn>
                  </a:cxnLst>
                  <a:rect l="0" t="0" r="r" b="b"/>
                  <a:pathLst>
                    <a:path w="3" h="4">
                      <a:moveTo>
                        <a:pt x="0" y="4"/>
                      </a:moveTo>
                      <a:lnTo>
                        <a:pt x="3" y="4"/>
                      </a:lnTo>
                      <a:lnTo>
                        <a:pt x="3" y="4"/>
                      </a:lnTo>
                      <a:lnTo>
                        <a:pt x="0" y="4"/>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89216" name="Freeform 96"/>
                <p:cNvSpPr>
                  <a:spLocks noChangeAspect="1"/>
                </p:cNvSpPr>
                <p:nvPr/>
              </p:nvSpPr>
              <p:spPr bwMode="auto">
                <a:xfrm>
                  <a:off x="1094" y="2850"/>
                  <a:ext cx="3" cy="8"/>
                </a:xfrm>
                <a:custGeom>
                  <a:avLst/>
                  <a:gdLst/>
                  <a:ahLst/>
                  <a:cxnLst>
                    <a:cxn ang="0">
                      <a:pos x="0" y="4"/>
                    </a:cxn>
                    <a:cxn ang="0">
                      <a:pos x="0" y="4"/>
                    </a:cxn>
                    <a:cxn ang="0">
                      <a:pos x="0" y="4"/>
                    </a:cxn>
                    <a:cxn ang="0">
                      <a:pos x="0" y="4"/>
                    </a:cxn>
                    <a:cxn ang="0">
                      <a:pos x="3" y="4"/>
                    </a:cxn>
                    <a:cxn ang="0">
                      <a:pos x="3" y="0"/>
                    </a:cxn>
                    <a:cxn ang="0">
                      <a:pos x="3" y="0"/>
                    </a:cxn>
                    <a:cxn ang="0">
                      <a:pos x="3" y="4"/>
                    </a:cxn>
                    <a:cxn ang="0">
                      <a:pos x="3" y="4"/>
                    </a:cxn>
                    <a:cxn ang="0">
                      <a:pos x="3" y="4"/>
                    </a:cxn>
                    <a:cxn ang="0">
                      <a:pos x="3" y="4"/>
                    </a:cxn>
                    <a:cxn ang="0">
                      <a:pos x="3" y="8"/>
                    </a:cxn>
                    <a:cxn ang="0">
                      <a:pos x="3" y="8"/>
                    </a:cxn>
                    <a:cxn ang="0">
                      <a:pos x="3" y="8"/>
                    </a:cxn>
                    <a:cxn ang="0">
                      <a:pos x="3" y="8"/>
                    </a:cxn>
                    <a:cxn ang="0">
                      <a:pos x="0" y="8"/>
                    </a:cxn>
                    <a:cxn ang="0">
                      <a:pos x="0" y="8"/>
                    </a:cxn>
                    <a:cxn ang="0">
                      <a:pos x="0" y="4"/>
                    </a:cxn>
                  </a:cxnLst>
                  <a:rect l="0" t="0" r="r" b="b"/>
                  <a:pathLst>
                    <a:path w="3" h="8">
                      <a:moveTo>
                        <a:pt x="0" y="4"/>
                      </a:moveTo>
                      <a:lnTo>
                        <a:pt x="0" y="4"/>
                      </a:lnTo>
                      <a:lnTo>
                        <a:pt x="0" y="4"/>
                      </a:lnTo>
                      <a:lnTo>
                        <a:pt x="0" y="4"/>
                      </a:lnTo>
                      <a:lnTo>
                        <a:pt x="3" y="4"/>
                      </a:lnTo>
                      <a:lnTo>
                        <a:pt x="3" y="0"/>
                      </a:lnTo>
                      <a:lnTo>
                        <a:pt x="3" y="0"/>
                      </a:lnTo>
                      <a:lnTo>
                        <a:pt x="3" y="4"/>
                      </a:lnTo>
                      <a:lnTo>
                        <a:pt x="3" y="4"/>
                      </a:lnTo>
                      <a:lnTo>
                        <a:pt x="3" y="4"/>
                      </a:lnTo>
                      <a:lnTo>
                        <a:pt x="3" y="4"/>
                      </a:lnTo>
                      <a:lnTo>
                        <a:pt x="3" y="8"/>
                      </a:lnTo>
                      <a:lnTo>
                        <a:pt x="3" y="8"/>
                      </a:lnTo>
                      <a:lnTo>
                        <a:pt x="3" y="8"/>
                      </a:lnTo>
                      <a:lnTo>
                        <a:pt x="3"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9217" name="Freeform 97"/>
                <p:cNvSpPr>
                  <a:spLocks noChangeAspect="1"/>
                </p:cNvSpPr>
                <p:nvPr/>
              </p:nvSpPr>
              <p:spPr bwMode="auto">
                <a:xfrm>
                  <a:off x="1094" y="2850"/>
                  <a:ext cx="3" cy="8"/>
                </a:xfrm>
                <a:custGeom>
                  <a:avLst/>
                  <a:gdLst/>
                  <a:ahLst/>
                  <a:cxnLst>
                    <a:cxn ang="0">
                      <a:pos x="0" y="4"/>
                    </a:cxn>
                    <a:cxn ang="0">
                      <a:pos x="0" y="4"/>
                    </a:cxn>
                    <a:cxn ang="0">
                      <a:pos x="0" y="4"/>
                    </a:cxn>
                    <a:cxn ang="0">
                      <a:pos x="0" y="8"/>
                    </a:cxn>
                    <a:cxn ang="0">
                      <a:pos x="0" y="8"/>
                    </a:cxn>
                    <a:cxn ang="0">
                      <a:pos x="3" y="8"/>
                    </a:cxn>
                    <a:cxn ang="0">
                      <a:pos x="3" y="8"/>
                    </a:cxn>
                    <a:cxn ang="0">
                      <a:pos x="3" y="4"/>
                    </a:cxn>
                    <a:cxn ang="0">
                      <a:pos x="3" y="4"/>
                    </a:cxn>
                    <a:cxn ang="0">
                      <a:pos x="3" y="4"/>
                    </a:cxn>
                    <a:cxn ang="0">
                      <a:pos x="3" y="4"/>
                    </a:cxn>
                    <a:cxn ang="0">
                      <a:pos x="3" y="4"/>
                    </a:cxn>
                    <a:cxn ang="0">
                      <a:pos x="3" y="0"/>
                    </a:cxn>
                    <a:cxn ang="0">
                      <a:pos x="3" y="0"/>
                    </a:cxn>
                    <a:cxn ang="0">
                      <a:pos x="0" y="4"/>
                    </a:cxn>
                    <a:cxn ang="0">
                      <a:pos x="0" y="4"/>
                    </a:cxn>
                    <a:cxn ang="0">
                      <a:pos x="0" y="4"/>
                    </a:cxn>
                    <a:cxn ang="0">
                      <a:pos x="0" y="4"/>
                    </a:cxn>
                  </a:cxnLst>
                  <a:rect l="0" t="0" r="r" b="b"/>
                  <a:pathLst>
                    <a:path w="3" h="8">
                      <a:moveTo>
                        <a:pt x="0" y="4"/>
                      </a:moveTo>
                      <a:lnTo>
                        <a:pt x="0" y="4"/>
                      </a:lnTo>
                      <a:lnTo>
                        <a:pt x="0" y="4"/>
                      </a:lnTo>
                      <a:lnTo>
                        <a:pt x="0" y="8"/>
                      </a:lnTo>
                      <a:lnTo>
                        <a:pt x="0" y="8"/>
                      </a:lnTo>
                      <a:lnTo>
                        <a:pt x="3" y="8"/>
                      </a:lnTo>
                      <a:lnTo>
                        <a:pt x="3" y="8"/>
                      </a:lnTo>
                      <a:lnTo>
                        <a:pt x="3" y="4"/>
                      </a:lnTo>
                      <a:lnTo>
                        <a:pt x="3" y="4"/>
                      </a:lnTo>
                      <a:lnTo>
                        <a:pt x="3" y="4"/>
                      </a:lnTo>
                      <a:lnTo>
                        <a:pt x="3" y="4"/>
                      </a:lnTo>
                      <a:lnTo>
                        <a:pt x="3" y="4"/>
                      </a:lnTo>
                      <a:lnTo>
                        <a:pt x="3" y="0"/>
                      </a:lnTo>
                      <a:lnTo>
                        <a:pt x="3"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9218" name="Freeform 98"/>
                <p:cNvSpPr>
                  <a:spLocks noChangeAspect="1"/>
                </p:cNvSpPr>
                <p:nvPr/>
              </p:nvSpPr>
              <p:spPr bwMode="auto">
                <a:xfrm>
                  <a:off x="1097" y="2850"/>
                  <a:ext cx="1" cy="8"/>
                </a:xfrm>
                <a:custGeom>
                  <a:avLst/>
                  <a:gdLst/>
                  <a:ahLst/>
                  <a:cxnLst>
                    <a:cxn ang="0">
                      <a:pos x="0" y="4"/>
                    </a:cxn>
                    <a:cxn ang="0">
                      <a:pos x="0" y="4"/>
                    </a:cxn>
                    <a:cxn ang="0">
                      <a:pos x="0" y="4"/>
                    </a:cxn>
                    <a:cxn ang="0">
                      <a:pos x="0" y="0"/>
                    </a:cxn>
                    <a:cxn ang="0">
                      <a:pos x="0" y="0"/>
                    </a:cxn>
                    <a:cxn ang="0">
                      <a:pos x="0" y="4"/>
                    </a:cxn>
                    <a:cxn ang="0">
                      <a:pos x="0" y="4"/>
                    </a:cxn>
                    <a:cxn ang="0">
                      <a:pos x="0" y="0"/>
                    </a:cxn>
                    <a:cxn ang="0">
                      <a:pos x="0" y="4"/>
                    </a:cxn>
                    <a:cxn ang="0">
                      <a:pos x="0" y="4"/>
                    </a:cxn>
                    <a:cxn ang="0">
                      <a:pos x="0" y="4"/>
                    </a:cxn>
                    <a:cxn ang="0">
                      <a:pos x="0" y="4"/>
                    </a:cxn>
                    <a:cxn ang="0">
                      <a:pos x="0" y="8"/>
                    </a:cxn>
                    <a:cxn ang="0">
                      <a:pos x="0" y="4"/>
                    </a:cxn>
                    <a:cxn ang="0">
                      <a:pos x="0" y="4"/>
                    </a:cxn>
                    <a:cxn ang="0">
                      <a:pos x="0" y="4"/>
                    </a:cxn>
                    <a:cxn ang="0">
                      <a:pos x="0" y="8"/>
                    </a:cxn>
                    <a:cxn ang="0">
                      <a:pos x="0" y="8"/>
                    </a:cxn>
                    <a:cxn ang="0">
                      <a:pos x="0" y="4"/>
                    </a:cxn>
                    <a:cxn ang="0">
                      <a:pos x="0" y="4"/>
                    </a:cxn>
                  </a:cxnLst>
                  <a:rect l="0" t="0" r="r" b="b"/>
                  <a:pathLst>
                    <a:path h="8">
                      <a:moveTo>
                        <a:pt x="0" y="4"/>
                      </a:moveTo>
                      <a:lnTo>
                        <a:pt x="0" y="4"/>
                      </a:lnTo>
                      <a:lnTo>
                        <a:pt x="0" y="4"/>
                      </a:lnTo>
                      <a:lnTo>
                        <a:pt x="0" y="0"/>
                      </a:lnTo>
                      <a:lnTo>
                        <a:pt x="0" y="0"/>
                      </a:lnTo>
                      <a:lnTo>
                        <a:pt x="0" y="4"/>
                      </a:lnTo>
                      <a:lnTo>
                        <a:pt x="0" y="4"/>
                      </a:lnTo>
                      <a:lnTo>
                        <a:pt x="0" y="0"/>
                      </a:lnTo>
                      <a:lnTo>
                        <a:pt x="0" y="4"/>
                      </a:lnTo>
                      <a:lnTo>
                        <a:pt x="0" y="4"/>
                      </a:lnTo>
                      <a:lnTo>
                        <a:pt x="0" y="4"/>
                      </a:lnTo>
                      <a:lnTo>
                        <a:pt x="0" y="4"/>
                      </a:lnTo>
                      <a:lnTo>
                        <a:pt x="0" y="8"/>
                      </a:lnTo>
                      <a:lnTo>
                        <a:pt x="0" y="4"/>
                      </a:lnTo>
                      <a:lnTo>
                        <a:pt x="0" y="4"/>
                      </a:lnTo>
                      <a:lnTo>
                        <a:pt x="0" y="4"/>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9219" name="Freeform 99"/>
                <p:cNvSpPr>
                  <a:spLocks noChangeAspect="1"/>
                </p:cNvSpPr>
                <p:nvPr/>
              </p:nvSpPr>
              <p:spPr bwMode="auto">
                <a:xfrm>
                  <a:off x="1097" y="2850"/>
                  <a:ext cx="4" cy="8"/>
                </a:xfrm>
                <a:custGeom>
                  <a:avLst/>
                  <a:gdLst/>
                  <a:ahLst/>
                  <a:cxnLst>
                    <a:cxn ang="0">
                      <a:pos x="0" y="8"/>
                    </a:cxn>
                    <a:cxn ang="0">
                      <a:pos x="0" y="0"/>
                    </a:cxn>
                    <a:cxn ang="0">
                      <a:pos x="0" y="0"/>
                    </a:cxn>
                    <a:cxn ang="0">
                      <a:pos x="0" y="4"/>
                    </a:cxn>
                    <a:cxn ang="0">
                      <a:pos x="4" y="0"/>
                    </a:cxn>
                    <a:cxn ang="0">
                      <a:pos x="4" y="0"/>
                    </a:cxn>
                    <a:cxn ang="0">
                      <a:pos x="0" y="4"/>
                    </a:cxn>
                    <a:cxn ang="0">
                      <a:pos x="4" y="4"/>
                    </a:cxn>
                    <a:cxn ang="0">
                      <a:pos x="4" y="4"/>
                    </a:cxn>
                    <a:cxn ang="0">
                      <a:pos x="0" y="4"/>
                    </a:cxn>
                    <a:cxn ang="0">
                      <a:pos x="0" y="4"/>
                    </a:cxn>
                    <a:cxn ang="0">
                      <a:pos x="0" y="8"/>
                    </a:cxn>
                    <a:cxn ang="0">
                      <a:pos x="0" y="8"/>
                    </a:cxn>
                  </a:cxnLst>
                  <a:rect l="0" t="0" r="r" b="b"/>
                  <a:pathLst>
                    <a:path w="4" h="8">
                      <a:moveTo>
                        <a:pt x="0" y="8"/>
                      </a:moveTo>
                      <a:lnTo>
                        <a:pt x="0" y="0"/>
                      </a:lnTo>
                      <a:lnTo>
                        <a:pt x="0" y="0"/>
                      </a:lnTo>
                      <a:lnTo>
                        <a:pt x="0" y="4"/>
                      </a:lnTo>
                      <a:lnTo>
                        <a:pt x="4" y="0"/>
                      </a:lnTo>
                      <a:lnTo>
                        <a:pt x="4" y="0"/>
                      </a:lnTo>
                      <a:lnTo>
                        <a:pt x="0" y="4"/>
                      </a:lnTo>
                      <a:lnTo>
                        <a:pt x="4" y="4"/>
                      </a:lnTo>
                      <a:lnTo>
                        <a:pt x="4" y="4"/>
                      </a:lnTo>
                      <a:lnTo>
                        <a:pt x="0"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89220" name="Freeform 100"/>
                <p:cNvSpPr>
                  <a:spLocks noChangeAspect="1" noEditPoints="1"/>
                </p:cNvSpPr>
                <p:nvPr/>
              </p:nvSpPr>
              <p:spPr bwMode="auto">
                <a:xfrm>
                  <a:off x="1094" y="2884"/>
                  <a:ext cx="7" cy="8"/>
                </a:xfrm>
                <a:custGeom>
                  <a:avLst/>
                  <a:gdLst/>
                  <a:ahLst/>
                  <a:cxnLst>
                    <a:cxn ang="0">
                      <a:pos x="0" y="4"/>
                    </a:cxn>
                    <a:cxn ang="0">
                      <a:pos x="3" y="4"/>
                    </a:cxn>
                    <a:cxn ang="0">
                      <a:pos x="3" y="4"/>
                    </a:cxn>
                    <a:cxn ang="0">
                      <a:pos x="3" y="4"/>
                    </a:cxn>
                    <a:cxn ang="0">
                      <a:pos x="3" y="8"/>
                    </a:cxn>
                    <a:cxn ang="0">
                      <a:pos x="3" y="8"/>
                    </a:cxn>
                    <a:cxn ang="0">
                      <a:pos x="0" y="8"/>
                    </a:cxn>
                    <a:cxn ang="0">
                      <a:pos x="3" y="4"/>
                    </a:cxn>
                    <a:cxn ang="0">
                      <a:pos x="3" y="4"/>
                    </a:cxn>
                    <a:cxn ang="0">
                      <a:pos x="3" y="4"/>
                    </a:cxn>
                    <a:cxn ang="0">
                      <a:pos x="0" y="4"/>
                    </a:cxn>
                    <a:cxn ang="0">
                      <a:pos x="0" y="8"/>
                    </a:cxn>
                    <a:cxn ang="0">
                      <a:pos x="0" y="8"/>
                    </a:cxn>
                    <a:cxn ang="0">
                      <a:pos x="3" y="0"/>
                    </a:cxn>
                    <a:cxn ang="0">
                      <a:pos x="3" y="0"/>
                    </a:cxn>
                    <a:cxn ang="0">
                      <a:pos x="3" y="4"/>
                    </a:cxn>
                    <a:cxn ang="0">
                      <a:pos x="3" y="4"/>
                    </a:cxn>
                    <a:cxn ang="0">
                      <a:pos x="3" y="8"/>
                    </a:cxn>
                    <a:cxn ang="0">
                      <a:pos x="3" y="8"/>
                    </a:cxn>
                    <a:cxn ang="0">
                      <a:pos x="3" y="8"/>
                    </a:cxn>
                    <a:cxn ang="0">
                      <a:pos x="3" y="8"/>
                    </a:cxn>
                    <a:cxn ang="0">
                      <a:pos x="3" y="4"/>
                    </a:cxn>
                    <a:cxn ang="0">
                      <a:pos x="3" y="4"/>
                    </a:cxn>
                    <a:cxn ang="0">
                      <a:pos x="3" y="4"/>
                    </a:cxn>
                    <a:cxn ang="0">
                      <a:pos x="3" y="0"/>
                    </a:cxn>
                    <a:cxn ang="0">
                      <a:pos x="3" y="0"/>
                    </a:cxn>
                    <a:cxn ang="0">
                      <a:pos x="3" y="0"/>
                    </a:cxn>
                    <a:cxn ang="0">
                      <a:pos x="3" y="0"/>
                    </a:cxn>
                    <a:cxn ang="0">
                      <a:pos x="3" y="4"/>
                    </a:cxn>
                    <a:cxn ang="0">
                      <a:pos x="3" y="0"/>
                    </a:cxn>
                    <a:cxn ang="0">
                      <a:pos x="3" y="4"/>
                    </a:cxn>
                    <a:cxn ang="0">
                      <a:pos x="3" y="4"/>
                    </a:cxn>
                    <a:cxn ang="0">
                      <a:pos x="3" y="4"/>
                    </a:cxn>
                    <a:cxn ang="0">
                      <a:pos x="3" y="8"/>
                    </a:cxn>
                    <a:cxn ang="0">
                      <a:pos x="3" y="8"/>
                    </a:cxn>
                    <a:cxn ang="0">
                      <a:pos x="3" y="8"/>
                    </a:cxn>
                    <a:cxn ang="0">
                      <a:pos x="3" y="4"/>
                    </a:cxn>
                    <a:cxn ang="0">
                      <a:pos x="3" y="4"/>
                    </a:cxn>
                    <a:cxn ang="0">
                      <a:pos x="3" y="0"/>
                    </a:cxn>
                    <a:cxn ang="0">
                      <a:pos x="3" y="0"/>
                    </a:cxn>
                    <a:cxn ang="0">
                      <a:pos x="3" y="4"/>
                    </a:cxn>
                    <a:cxn ang="0">
                      <a:pos x="3" y="4"/>
                    </a:cxn>
                    <a:cxn ang="0">
                      <a:pos x="3" y="4"/>
                    </a:cxn>
                    <a:cxn ang="0">
                      <a:pos x="3" y="4"/>
                    </a:cxn>
                    <a:cxn ang="0">
                      <a:pos x="3" y="8"/>
                    </a:cxn>
                    <a:cxn ang="0">
                      <a:pos x="3" y="0"/>
                    </a:cxn>
                    <a:cxn ang="0">
                      <a:pos x="3" y="0"/>
                    </a:cxn>
                    <a:cxn ang="0">
                      <a:pos x="7" y="0"/>
                    </a:cxn>
                    <a:cxn ang="0">
                      <a:pos x="3" y="4"/>
                    </a:cxn>
                    <a:cxn ang="0">
                      <a:pos x="3" y="4"/>
                    </a:cxn>
                  </a:cxnLst>
                  <a:rect l="0" t="0" r="r" b="b"/>
                  <a:pathLst>
                    <a:path w="7" h="8">
                      <a:moveTo>
                        <a:pt x="0" y="8"/>
                      </a:moveTo>
                      <a:lnTo>
                        <a:pt x="0" y="4"/>
                      </a:lnTo>
                      <a:lnTo>
                        <a:pt x="0" y="4"/>
                      </a:lnTo>
                      <a:lnTo>
                        <a:pt x="3" y="4"/>
                      </a:lnTo>
                      <a:lnTo>
                        <a:pt x="3" y="4"/>
                      </a:lnTo>
                      <a:lnTo>
                        <a:pt x="3" y="4"/>
                      </a:lnTo>
                      <a:lnTo>
                        <a:pt x="3" y="4"/>
                      </a:lnTo>
                      <a:lnTo>
                        <a:pt x="3" y="4"/>
                      </a:lnTo>
                      <a:lnTo>
                        <a:pt x="3" y="4"/>
                      </a:lnTo>
                      <a:lnTo>
                        <a:pt x="3" y="8"/>
                      </a:lnTo>
                      <a:lnTo>
                        <a:pt x="0" y="8"/>
                      </a:lnTo>
                      <a:lnTo>
                        <a:pt x="3" y="8"/>
                      </a:lnTo>
                      <a:lnTo>
                        <a:pt x="3" y="8"/>
                      </a:lnTo>
                      <a:lnTo>
                        <a:pt x="0" y="8"/>
                      </a:lnTo>
                      <a:lnTo>
                        <a:pt x="0" y="4"/>
                      </a:lnTo>
                      <a:lnTo>
                        <a:pt x="3" y="4"/>
                      </a:lnTo>
                      <a:lnTo>
                        <a:pt x="3" y="4"/>
                      </a:lnTo>
                      <a:lnTo>
                        <a:pt x="3" y="4"/>
                      </a:lnTo>
                      <a:lnTo>
                        <a:pt x="3" y="4"/>
                      </a:lnTo>
                      <a:lnTo>
                        <a:pt x="3" y="4"/>
                      </a:lnTo>
                      <a:lnTo>
                        <a:pt x="0" y="4"/>
                      </a:lnTo>
                      <a:lnTo>
                        <a:pt x="0" y="4"/>
                      </a:lnTo>
                      <a:lnTo>
                        <a:pt x="0" y="4"/>
                      </a:lnTo>
                      <a:lnTo>
                        <a:pt x="0" y="8"/>
                      </a:lnTo>
                      <a:lnTo>
                        <a:pt x="0" y="8"/>
                      </a:lnTo>
                      <a:lnTo>
                        <a:pt x="0" y="8"/>
                      </a:lnTo>
                      <a:close/>
                      <a:moveTo>
                        <a:pt x="3" y="8"/>
                      </a:moveTo>
                      <a:lnTo>
                        <a:pt x="3" y="0"/>
                      </a:lnTo>
                      <a:lnTo>
                        <a:pt x="3" y="0"/>
                      </a:lnTo>
                      <a:lnTo>
                        <a:pt x="3" y="0"/>
                      </a:lnTo>
                      <a:lnTo>
                        <a:pt x="3" y="4"/>
                      </a:lnTo>
                      <a:lnTo>
                        <a:pt x="3" y="4"/>
                      </a:lnTo>
                      <a:lnTo>
                        <a:pt x="3" y="4"/>
                      </a:lnTo>
                      <a:lnTo>
                        <a:pt x="3" y="4"/>
                      </a:lnTo>
                      <a:lnTo>
                        <a:pt x="3" y="4"/>
                      </a:lnTo>
                      <a:lnTo>
                        <a:pt x="3" y="8"/>
                      </a:lnTo>
                      <a:lnTo>
                        <a:pt x="3" y="8"/>
                      </a:lnTo>
                      <a:lnTo>
                        <a:pt x="3" y="8"/>
                      </a:lnTo>
                      <a:lnTo>
                        <a:pt x="3" y="8"/>
                      </a:lnTo>
                      <a:lnTo>
                        <a:pt x="3" y="8"/>
                      </a:lnTo>
                      <a:close/>
                      <a:moveTo>
                        <a:pt x="3" y="4"/>
                      </a:moveTo>
                      <a:lnTo>
                        <a:pt x="3" y="8"/>
                      </a:lnTo>
                      <a:lnTo>
                        <a:pt x="3" y="8"/>
                      </a:lnTo>
                      <a:lnTo>
                        <a:pt x="3" y="4"/>
                      </a:lnTo>
                      <a:lnTo>
                        <a:pt x="3" y="4"/>
                      </a:lnTo>
                      <a:lnTo>
                        <a:pt x="3" y="4"/>
                      </a:lnTo>
                      <a:lnTo>
                        <a:pt x="3" y="4"/>
                      </a:lnTo>
                      <a:lnTo>
                        <a:pt x="3" y="4"/>
                      </a:lnTo>
                      <a:lnTo>
                        <a:pt x="3" y="4"/>
                      </a:lnTo>
                      <a:lnTo>
                        <a:pt x="3" y="0"/>
                      </a:lnTo>
                      <a:lnTo>
                        <a:pt x="3" y="0"/>
                      </a:lnTo>
                      <a:lnTo>
                        <a:pt x="3" y="0"/>
                      </a:lnTo>
                      <a:lnTo>
                        <a:pt x="3" y="0"/>
                      </a:lnTo>
                      <a:lnTo>
                        <a:pt x="3" y="0"/>
                      </a:lnTo>
                      <a:lnTo>
                        <a:pt x="3" y="0"/>
                      </a:lnTo>
                      <a:lnTo>
                        <a:pt x="3" y="0"/>
                      </a:lnTo>
                      <a:lnTo>
                        <a:pt x="3" y="4"/>
                      </a:lnTo>
                      <a:lnTo>
                        <a:pt x="3" y="4"/>
                      </a:lnTo>
                      <a:lnTo>
                        <a:pt x="3" y="0"/>
                      </a:lnTo>
                      <a:lnTo>
                        <a:pt x="3" y="0"/>
                      </a:lnTo>
                      <a:lnTo>
                        <a:pt x="3" y="0"/>
                      </a:lnTo>
                      <a:lnTo>
                        <a:pt x="3" y="4"/>
                      </a:lnTo>
                      <a:lnTo>
                        <a:pt x="3" y="4"/>
                      </a:lnTo>
                      <a:lnTo>
                        <a:pt x="3" y="4"/>
                      </a:lnTo>
                      <a:lnTo>
                        <a:pt x="3" y="4"/>
                      </a:lnTo>
                      <a:lnTo>
                        <a:pt x="3" y="4"/>
                      </a:lnTo>
                      <a:lnTo>
                        <a:pt x="3" y="4"/>
                      </a:lnTo>
                      <a:lnTo>
                        <a:pt x="3" y="8"/>
                      </a:lnTo>
                      <a:lnTo>
                        <a:pt x="3" y="8"/>
                      </a:lnTo>
                      <a:lnTo>
                        <a:pt x="3" y="8"/>
                      </a:lnTo>
                      <a:lnTo>
                        <a:pt x="3" y="8"/>
                      </a:lnTo>
                      <a:lnTo>
                        <a:pt x="3" y="8"/>
                      </a:lnTo>
                      <a:lnTo>
                        <a:pt x="3" y="8"/>
                      </a:lnTo>
                      <a:lnTo>
                        <a:pt x="3" y="4"/>
                      </a:lnTo>
                      <a:lnTo>
                        <a:pt x="3" y="4"/>
                      </a:lnTo>
                      <a:lnTo>
                        <a:pt x="3" y="4"/>
                      </a:lnTo>
                      <a:close/>
                      <a:moveTo>
                        <a:pt x="3" y="8"/>
                      </a:moveTo>
                      <a:lnTo>
                        <a:pt x="3" y="0"/>
                      </a:lnTo>
                      <a:lnTo>
                        <a:pt x="3" y="0"/>
                      </a:lnTo>
                      <a:lnTo>
                        <a:pt x="3" y="0"/>
                      </a:lnTo>
                      <a:lnTo>
                        <a:pt x="3" y="0"/>
                      </a:lnTo>
                      <a:lnTo>
                        <a:pt x="3" y="4"/>
                      </a:lnTo>
                      <a:lnTo>
                        <a:pt x="3" y="4"/>
                      </a:lnTo>
                      <a:lnTo>
                        <a:pt x="3" y="4"/>
                      </a:lnTo>
                      <a:lnTo>
                        <a:pt x="3" y="4"/>
                      </a:lnTo>
                      <a:lnTo>
                        <a:pt x="3" y="4"/>
                      </a:lnTo>
                      <a:lnTo>
                        <a:pt x="3" y="4"/>
                      </a:lnTo>
                      <a:lnTo>
                        <a:pt x="3" y="4"/>
                      </a:lnTo>
                      <a:lnTo>
                        <a:pt x="3" y="8"/>
                      </a:lnTo>
                      <a:lnTo>
                        <a:pt x="3" y="8"/>
                      </a:lnTo>
                      <a:close/>
                      <a:moveTo>
                        <a:pt x="3" y="4"/>
                      </a:moveTo>
                      <a:lnTo>
                        <a:pt x="3" y="0"/>
                      </a:lnTo>
                      <a:lnTo>
                        <a:pt x="3" y="0"/>
                      </a:lnTo>
                      <a:lnTo>
                        <a:pt x="3" y="0"/>
                      </a:lnTo>
                      <a:lnTo>
                        <a:pt x="7" y="0"/>
                      </a:lnTo>
                      <a:lnTo>
                        <a:pt x="7" y="0"/>
                      </a:lnTo>
                      <a:lnTo>
                        <a:pt x="3" y="0"/>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89221" name="Freeform 101"/>
                <p:cNvSpPr>
                  <a:spLocks noChangeAspect="1"/>
                </p:cNvSpPr>
                <p:nvPr/>
              </p:nvSpPr>
              <p:spPr bwMode="auto">
                <a:xfrm>
                  <a:off x="1094" y="2888"/>
                  <a:ext cx="3" cy="4"/>
                </a:xfrm>
                <a:custGeom>
                  <a:avLst/>
                  <a:gdLst/>
                  <a:ahLst/>
                  <a:cxnLst>
                    <a:cxn ang="0">
                      <a:pos x="0" y="4"/>
                    </a:cxn>
                    <a:cxn ang="0">
                      <a:pos x="0" y="0"/>
                    </a:cxn>
                    <a:cxn ang="0">
                      <a:pos x="0" y="0"/>
                    </a:cxn>
                    <a:cxn ang="0">
                      <a:pos x="3" y="0"/>
                    </a:cxn>
                    <a:cxn ang="0">
                      <a:pos x="3" y="0"/>
                    </a:cxn>
                    <a:cxn ang="0">
                      <a:pos x="3" y="0"/>
                    </a:cxn>
                    <a:cxn ang="0">
                      <a:pos x="3" y="0"/>
                    </a:cxn>
                    <a:cxn ang="0">
                      <a:pos x="3" y="0"/>
                    </a:cxn>
                    <a:cxn ang="0">
                      <a:pos x="3" y="0"/>
                    </a:cxn>
                    <a:cxn ang="0">
                      <a:pos x="3" y="0"/>
                    </a:cxn>
                    <a:cxn ang="0">
                      <a:pos x="3" y="4"/>
                    </a:cxn>
                    <a:cxn ang="0">
                      <a:pos x="3" y="4"/>
                    </a:cxn>
                    <a:cxn ang="0">
                      <a:pos x="3" y="4"/>
                    </a:cxn>
                    <a:cxn ang="0">
                      <a:pos x="0" y="0"/>
                    </a:cxn>
                    <a:cxn ang="0">
                      <a:pos x="3" y="0"/>
                    </a:cxn>
                    <a:cxn ang="0">
                      <a:pos x="3" y="0"/>
                    </a:cxn>
                    <a:cxn ang="0">
                      <a:pos x="3" y="0"/>
                    </a:cxn>
                    <a:cxn ang="0">
                      <a:pos x="3" y="0"/>
                    </a:cxn>
                    <a:cxn ang="0">
                      <a:pos x="3" y="0"/>
                    </a:cxn>
                    <a:cxn ang="0">
                      <a:pos x="3" y="0"/>
                    </a:cxn>
                    <a:cxn ang="0">
                      <a:pos x="3" y="0"/>
                    </a:cxn>
                    <a:cxn ang="0">
                      <a:pos x="0" y="0"/>
                    </a:cxn>
                    <a:cxn ang="0">
                      <a:pos x="0" y="0"/>
                    </a:cxn>
                    <a:cxn ang="0">
                      <a:pos x="0" y="4"/>
                    </a:cxn>
                    <a:cxn ang="0">
                      <a:pos x="0" y="4"/>
                    </a:cxn>
                  </a:cxnLst>
                  <a:rect l="0" t="0" r="r" b="b"/>
                  <a:pathLst>
                    <a:path w="3" h="4">
                      <a:moveTo>
                        <a:pt x="0" y="4"/>
                      </a:moveTo>
                      <a:lnTo>
                        <a:pt x="0" y="0"/>
                      </a:lnTo>
                      <a:lnTo>
                        <a:pt x="0" y="0"/>
                      </a:lnTo>
                      <a:lnTo>
                        <a:pt x="3" y="0"/>
                      </a:lnTo>
                      <a:lnTo>
                        <a:pt x="3" y="0"/>
                      </a:lnTo>
                      <a:lnTo>
                        <a:pt x="3" y="0"/>
                      </a:lnTo>
                      <a:lnTo>
                        <a:pt x="3" y="0"/>
                      </a:lnTo>
                      <a:lnTo>
                        <a:pt x="3" y="0"/>
                      </a:lnTo>
                      <a:lnTo>
                        <a:pt x="3" y="0"/>
                      </a:lnTo>
                      <a:lnTo>
                        <a:pt x="3" y="0"/>
                      </a:lnTo>
                      <a:lnTo>
                        <a:pt x="3" y="4"/>
                      </a:lnTo>
                      <a:lnTo>
                        <a:pt x="3" y="4"/>
                      </a:lnTo>
                      <a:lnTo>
                        <a:pt x="3" y="4"/>
                      </a:lnTo>
                      <a:lnTo>
                        <a:pt x="0" y="0"/>
                      </a:lnTo>
                      <a:lnTo>
                        <a:pt x="3" y="0"/>
                      </a:lnTo>
                      <a:lnTo>
                        <a:pt x="3" y="0"/>
                      </a:lnTo>
                      <a:lnTo>
                        <a:pt x="3" y="0"/>
                      </a:lnTo>
                      <a:lnTo>
                        <a:pt x="3" y="0"/>
                      </a:lnTo>
                      <a:lnTo>
                        <a:pt x="3" y="0"/>
                      </a:lnTo>
                      <a:lnTo>
                        <a:pt x="3" y="0"/>
                      </a:lnTo>
                      <a:lnTo>
                        <a:pt x="3"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89222" name="Freeform 102"/>
                <p:cNvSpPr>
                  <a:spLocks noChangeAspect="1"/>
                </p:cNvSpPr>
                <p:nvPr/>
              </p:nvSpPr>
              <p:spPr bwMode="auto">
                <a:xfrm>
                  <a:off x="1097" y="2884"/>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9223" name="Freeform 103"/>
                <p:cNvSpPr>
                  <a:spLocks noChangeAspect="1"/>
                </p:cNvSpPr>
                <p:nvPr/>
              </p:nvSpPr>
              <p:spPr bwMode="auto">
                <a:xfrm>
                  <a:off x="1097" y="2884"/>
                  <a:ext cx="4" cy="8"/>
                </a:xfrm>
                <a:custGeom>
                  <a:avLst/>
                  <a:gdLst/>
                  <a:ahLst/>
                  <a:cxnLst>
                    <a:cxn ang="0">
                      <a:pos x="0" y="4"/>
                    </a:cxn>
                    <a:cxn ang="0">
                      <a:pos x="0" y="4"/>
                    </a:cxn>
                    <a:cxn ang="0">
                      <a:pos x="0" y="8"/>
                    </a:cxn>
                    <a:cxn ang="0">
                      <a:pos x="0" y="8"/>
                    </a:cxn>
                    <a:cxn ang="0">
                      <a:pos x="4"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4" y="0"/>
                    </a:cxn>
                    <a:cxn ang="0">
                      <a:pos x="4" y="4"/>
                    </a:cxn>
                    <a:cxn ang="0">
                      <a:pos x="0" y="4"/>
                    </a:cxn>
                    <a:cxn ang="0">
                      <a:pos x="0" y="0"/>
                    </a:cxn>
                    <a:cxn ang="0">
                      <a:pos x="0" y="0"/>
                    </a:cxn>
                    <a:cxn ang="0">
                      <a:pos x="0" y="0"/>
                    </a:cxn>
                    <a:cxn ang="0">
                      <a:pos x="0" y="4"/>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 ang="0">
                      <a:pos x="0" y="4"/>
                    </a:cxn>
                  </a:cxnLst>
                  <a:rect l="0" t="0" r="r" b="b"/>
                  <a:pathLst>
                    <a:path w="4" h="8">
                      <a:moveTo>
                        <a:pt x="0" y="4"/>
                      </a:moveTo>
                      <a:lnTo>
                        <a:pt x="0" y="4"/>
                      </a:lnTo>
                      <a:lnTo>
                        <a:pt x="0" y="8"/>
                      </a:lnTo>
                      <a:lnTo>
                        <a:pt x="0" y="8"/>
                      </a:lnTo>
                      <a:lnTo>
                        <a:pt x="4" y="4"/>
                      </a:lnTo>
                      <a:lnTo>
                        <a:pt x="0" y="4"/>
                      </a:lnTo>
                      <a:lnTo>
                        <a:pt x="0" y="4"/>
                      </a:lnTo>
                      <a:lnTo>
                        <a:pt x="0" y="4"/>
                      </a:lnTo>
                      <a:lnTo>
                        <a:pt x="0" y="4"/>
                      </a:lnTo>
                      <a:lnTo>
                        <a:pt x="0" y="4"/>
                      </a:lnTo>
                      <a:lnTo>
                        <a:pt x="0" y="0"/>
                      </a:lnTo>
                      <a:lnTo>
                        <a:pt x="0" y="0"/>
                      </a:lnTo>
                      <a:lnTo>
                        <a:pt x="0" y="0"/>
                      </a:lnTo>
                      <a:lnTo>
                        <a:pt x="0" y="0"/>
                      </a:lnTo>
                      <a:lnTo>
                        <a:pt x="0" y="0"/>
                      </a:lnTo>
                      <a:lnTo>
                        <a:pt x="0" y="0"/>
                      </a:lnTo>
                      <a:lnTo>
                        <a:pt x="4" y="0"/>
                      </a:lnTo>
                      <a:lnTo>
                        <a:pt x="4" y="4"/>
                      </a:lnTo>
                      <a:lnTo>
                        <a:pt x="0" y="4"/>
                      </a:lnTo>
                      <a:lnTo>
                        <a:pt x="0" y="0"/>
                      </a:lnTo>
                      <a:lnTo>
                        <a:pt x="0" y="0"/>
                      </a:lnTo>
                      <a:lnTo>
                        <a:pt x="0" y="0"/>
                      </a:lnTo>
                      <a:lnTo>
                        <a:pt x="0" y="4"/>
                      </a:lnTo>
                      <a:lnTo>
                        <a:pt x="0" y="4"/>
                      </a:lnTo>
                      <a:lnTo>
                        <a:pt x="0" y="4"/>
                      </a:lnTo>
                      <a:lnTo>
                        <a:pt x="4" y="4"/>
                      </a:lnTo>
                      <a:lnTo>
                        <a:pt x="4" y="4"/>
                      </a:lnTo>
                      <a:lnTo>
                        <a:pt x="4" y="4"/>
                      </a:lnTo>
                      <a:lnTo>
                        <a:pt x="4" y="8"/>
                      </a:lnTo>
                      <a:lnTo>
                        <a:pt x="0" y="8"/>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9224" name="Freeform 104"/>
                <p:cNvSpPr>
                  <a:spLocks noChangeAspect="1"/>
                </p:cNvSpPr>
                <p:nvPr/>
              </p:nvSpPr>
              <p:spPr bwMode="auto">
                <a:xfrm>
                  <a:off x="1097" y="2884"/>
                  <a:ext cx="4" cy="4"/>
                </a:xfrm>
                <a:custGeom>
                  <a:avLst/>
                  <a:gdLst/>
                  <a:ahLst/>
                  <a:cxnLst>
                    <a:cxn ang="0">
                      <a:pos x="0" y="4"/>
                    </a:cxn>
                    <a:cxn ang="0">
                      <a:pos x="0" y="0"/>
                    </a:cxn>
                    <a:cxn ang="0">
                      <a:pos x="4" y="0"/>
                    </a:cxn>
                    <a:cxn ang="0">
                      <a:pos x="4" y="0"/>
                    </a:cxn>
                    <a:cxn ang="0">
                      <a:pos x="0" y="0"/>
                    </a:cxn>
                    <a:cxn ang="0">
                      <a:pos x="0" y="4"/>
                    </a:cxn>
                    <a:cxn ang="0">
                      <a:pos x="4" y="0"/>
                    </a:cxn>
                    <a:cxn ang="0">
                      <a:pos x="4" y="4"/>
                    </a:cxn>
                    <a:cxn ang="0">
                      <a:pos x="0" y="4"/>
                    </a:cxn>
                    <a:cxn ang="0">
                      <a:pos x="0" y="4"/>
                    </a:cxn>
                    <a:cxn ang="0">
                      <a:pos x="4" y="4"/>
                    </a:cxn>
                    <a:cxn ang="0">
                      <a:pos x="4" y="4"/>
                    </a:cxn>
                    <a:cxn ang="0">
                      <a:pos x="0" y="4"/>
                    </a:cxn>
                  </a:cxnLst>
                  <a:rect l="0" t="0" r="r" b="b"/>
                  <a:pathLst>
                    <a:path w="4" h="4">
                      <a:moveTo>
                        <a:pt x="0" y="4"/>
                      </a:moveTo>
                      <a:lnTo>
                        <a:pt x="0" y="0"/>
                      </a:lnTo>
                      <a:lnTo>
                        <a:pt x="4" y="0"/>
                      </a:lnTo>
                      <a:lnTo>
                        <a:pt x="4" y="0"/>
                      </a:lnTo>
                      <a:lnTo>
                        <a:pt x="0" y="0"/>
                      </a:lnTo>
                      <a:lnTo>
                        <a:pt x="0" y="4"/>
                      </a:lnTo>
                      <a:lnTo>
                        <a:pt x="4" y="0"/>
                      </a:lnTo>
                      <a:lnTo>
                        <a:pt x="4" y="4"/>
                      </a:lnTo>
                      <a:lnTo>
                        <a:pt x="0" y="4"/>
                      </a:lnTo>
                      <a:lnTo>
                        <a:pt x="0" y="4"/>
                      </a:lnTo>
                      <a:lnTo>
                        <a:pt x="4" y="4"/>
                      </a:lnTo>
                      <a:lnTo>
                        <a:pt x="4" y="4"/>
                      </a:lnTo>
                      <a:lnTo>
                        <a:pt x="0" y="4"/>
                      </a:lnTo>
                    </a:path>
                  </a:pathLst>
                </a:custGeom>
                <a:noFill/>
                <a:ln w="6350">
                  <a:solidFill>
                    <a:srgbClr val="000000"/>
                  </a:solidFill>
                  <a:prstDash val="solid"/>
                  <a:round/>
                  <a:headEnd/>
                  <a:tailEnd/>
                </a:ln>
              </p:spPr>
              <p:txBody>
                <a:bodyPr/>
                <a:lstStyle/>
                <a:p>
                  <a:endParaRPr lang="en-US"/>
                </a:p>
              </p:txBody>
            </p:sp>
            <p:sp>
              <p:nvSpPr>
                <p:cNvPr id="389225" name="Freeform 105"/>
                <p:cNvSpPr>
                  <a:spLocks noChangeAspect="1"/>
                </p:cNvSpPr>
                <p:nvPr/>
              </p:nvSpPr>
              <p:spPr bwMode="auto">
                <a:xfrm>
                  <a:off x="1101" y="2884"/>
                  <a:ext cx="1" cy="4"/>
                </a:xfrm>
                <a:custGeom>
                  <a:avLst/>
                  <a:gdLst/>
                  <a:ahLst/>
                  <a:cxnLst>
                    <a:cxn ang="0">
                      <a:pos x="0" y="4"/>
                    </a:cxn>
                    <a:cxn ang="0">
                      <a:pos x="0" y="0"/>
                    </a:cxn>
                    <a:cxn ang="0">
                      <a:pos x="0" y="0"/>
                    </a:cxn>
                    <a:cxn ang="0">
                      <a:pos x="0" y="0"/>
                    </a:cxn>
                    <a:cxn ang="0">
                      <a:pos x="0" y="0"/>
                    </a:cxn>
                    <a:cxn ang="0">
                      <a:pos x="0" y="0"/>
                    </a:cxn>
                    <a:cxn ang="0">
                      <a:pos x="0" y="0"/>
                    </a:cxn>
                    <a:cxn ang="0">
                      <a:pos x="0" y="4"/>
                    </a:cxn>
                    <a:cxn ang="0">
                      <a:pos x="0" y="4"/>
                    </a:cxn>
                  </a:cxnLst>
                  <a:rect l="0" t="0" r="r" b="b"/>
                  <a:pathLst>
                    <a:path h="4">
                      <a:moveTo>
                        <a:pt x="0" y="4"/>
                      </a:moveTo>
                      <a:lnTo>
                        <a:pt x="0" y="0"/>
                      </a:lnTo>
                      <a:lnTo>
                        <a:pt x="0" y="0"/>
                      </a:lnTo>
                      <a:lnTo>
                        <a:pt x="0" y="0"/>
                      </a:lnTo>
                      <a:lnTo>
                        <a:pt x="0"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89226" name="Freeform 106"/>
                <p:cNvSpPr>
                  <a:spLocks noChangeAspect="1" noEditPoints="1"/>
                </p:cNvSpPr>
                <p:nvPr/>
              </p:nvSpPr>
              <p:spPr bwMode="auto">
                <a:xfrm>
                  <a:off x="1112" y="2831"/>
                  <a:ext cx="8" cy="12"/>
                </a:xfrm>
                <a:custGeom>
                  <a:avLst/>
                  <a:gdLst/>
                  <a:ahLst/>
                  <a:cxnLst>
                    <a:cxn ang="0">
                      <a:pos x="0" y="4"/>
                    </a:cxn>
                    <a:cxn ang="0">
                      <a:pos x="4" y="4"/>
                    </a:cxn>
                    <a:cxn ang="0">
                      <a:pos x="4" y="4"/>
                    </a:cxn>
                    <a:cxn ang="0">
                      <a:pos x="4" y="8"/>
                    </a:cxn>
                    <a:cxn ang="0">
                      <a:pos x="4" y="8"/>
                    </a:cxn>
                    <a:cxn ang="0">
                      <a:pos x="0" y="8"/>
                    </a:cxn>
                    <a:cxn ang="0">
                      <a:pos x="0" y="12"/>
                    </a:cxn>
                    <a:cxn ang="0">
                      <a:pos x="0" y="4"/>
                    </a:cxn>
                    <a:cxn ang="0">
                      <a:pos x="0" y="8"/>
                    </a:cxn>
                    <a:cxn ang="0">
                      <a:pos x="4" y="8"/>
                    </a:cxn>
                    <a:cxn ang="0">
                      <a:pos x="4" y="4"/>
                    </a:cxn>
                    <a:cxn ang="0">
                      <a:pos x="4" y="4"/>
                    </a:cxn>
                    <a:cxn ang="0">
                      <a:pos x="0" y="4"/>
                    </a:cxn>
                    <a:cxn ang="0">
                      <a:pos x="0" y="4"/>
                    </a:cxn>
                    <a:cxn ang="0">
                      <a:pos x="4" y="4"/>
                    </a:cxn>
                    <a:cxn ang="0">
                      <a:pos x="4" y="4"/>
                    </a:cxn>
                    <a:cxn ang="0">
                      <a:pos x="4" y="0"/>
                    </a:cxn>
                    <a:cxn ang="0">
                      <a:pos x="4" y="4"/>
                    </a:cxn>
                    <a:cxn ang="0">
                      <a:pos x="4" y="8"/>
                    </a:cxn>
                    <a:cxn ang="0">
                      <a:pos x="4" y="12"/>
                    </a:cxn>
                    <a:cxn ang="0">
                      <a:pos x="4" y="12"/>
                    </a:cxn>
                    <a:cxn ang="0">
                      <a:pos x="4" y="8"/>
                    </a:cxn>
                    <a:cxn ang="0">
                      <a:pos x="4" y="8"/>
                    </a:cxn>
                    <a:cxn ang="0">
                      <a:pos x="4" y="8"/>
                    </a:cxn>
                    <a:cxn ang="0">
                      <a:pos x="4" y="12"/>
                    </a:cxn>
                    <a:cxn ang="0">
                      <a:pos x="4" y="12"/>
                    </a:cxn>
                    <a:cxn ang="0">
                      <a:pos x="4" y="8"/>
                    </a:cxn>
                    <a:cxn ang="0">
                      <a:pos x="4" y="4"/>
                    </a:cxn>
                    <a:cxn ang="0">
                      <a:pos x="4" y="4"/>
                    </a:cxn>
                    <a:cxn ang="0">
                      <a:pos x="4" y="4"/>
                    </a:cxn>
                    <a:cxn ang="0">
                      <a:pos x="4" y="4"/>
                    </a:cxn>
                    <a:cxn ang="0">
                      <a:pos x="4" y="8"/>
                    </a:cxn>
                    <a:cxn ang="0">
                      <a:pos x="8" y="0"/>
                    </a:cxn>
                    <a:cxn ang="0">
                      <a:pos x="8" y="8"/>
                    </a:cxn>
                    <a:cxn ang="0">
                      <a:pos x="8" y="0"/>
                    </a:cxn>
                    <a:cxn ang="0">
                      <a:pos x="8" y="8"/>
                    </a:cxn>
                    <a:cxn ang="0">
                      <a:pos x="4" y="0"/>
                    </a:cxn>
                    <a:cxn ang="0">
                      <a:pos x="8" y="0"/>
                    </a:cxn>
                    <a:cxn ang="0">
                      <a:pos x="8" y="8"/>
                    </a:cxn>
                  </a:cxnLst>
                  <a:rect l="0" t="0" r="r" b="b"/>
                  <a:pathLst>
                    <a:path w="8" h="12">
                      <a:moveTo>
                        <a:pt x="0" y="12"/>
                      </a:moveTo>
                      <a:lnTo>
                        <a:pt x="0" y="4"/>
                      </a:lnTo>
                      <a:lnTo>
                        <a:pt x="0" y="4"/>
                      </a:lnTo>
                      <a:lnTo>
                        <a:pt x="4" y="4"/>
                      </a:lnTo>
                      <a:lnTo>
                        <a:pt x="4" y="4"/>
                      </a:lnTo>
                      <a:lnTo>
                        <a:pt x="4" y="4"/>
                      </a:lnTo>
                      <a:lnTo>
                        <a:pt x="4" y="4"/>
                      </a:lnTo>
                      <a:lnTo>
                        <a:pt x="4" y="8"/>
                      </a:lnTo>
                      <a:lnTo>
                        <a:pt x="4" y="8"/>
                      </a:lnTo>
                      <a:lnTo>
                        <a:pt x="4" y="8"/>
                      </a:lnTo>
                      <a:lnTo>
                        <a:pt x="4" y="8"/>
                      </a:lnTo>
                      <a:lnTo>
                        <a:pt x="0" y="8"/>
                      </a:lnTo>
                      <a:lnTo>
                        <a:pt x="0" y="12"/>
                      </a:lnTo>
                      <a:lnTo>
                        <a:pt x="0" y="12"/>
                      </a:lnTo>
                      <a:lnTo>
                        <a:pt x="0" y="12"/>
                      </a:lnTo>
                      <a:close/>
                      <a:moveTo>
                        <a:pt x="0" y="4"/>
                      </a:moveTo>
                      <a:lnTo>
                        <a:pt x="0" y="8"/>
                      </a:lnTo>
                      <a:lnTo>
                        <a:pt x="0" y="8"/>
                      </a:lnTo>
                      <a:lnTo>
                        <a:pt x="4" y="8"/>
                      </a:lnTo>
                      <a:lnTo>
                        <a:pt x="4" y="8"/>
                      </a:lnTo>
                      <a:lnTo>
                        <a:pt x="4" y="8"/>
                      </a:lnTo>
                      <a:lnTo>
                        <a:pt x="4" y="4"/>
                      </a:lnTo>
                      <a:lnTo>
                        <a:pt x="4" y="4"/>
                      </a:lnTo>
                      <a:lnTo>
                        <a:pt x="4" y="4"/>
                      </a:lnTo>
                      <a:lnTo>
                        <a:pt x="4" y="4"/>
                      </a:lnTo>
                      <a:lnTo>
                        <a:pt x="0" y="4"/>
                      </a:lnTo>
                      <a:lnTo>
                        <a:pt x="0" y="4"/>
                      </a:lnTo>
                      <a:lnTo>
                        <a:pt x="0" y="4"/>
                      </a:lnTo>
                      <a:close/>
                      <a:moveTo>
                        <a:pt x="4" y="8"/>
                      </a:moveTo>
                      <a:lnTo>
                        <a:pt x="4" y="4"/>
                      </a:lnTo>
                      <a:lnTo>
                        <a:pt x="4" y="4"/>
                      </a:lnTo>
                      <a:lnTo>
                        <a:pt x="4" y="4"/>
                      </a:lnTo>
                      <a:lnTo>
                        <a:pt x="4" y="0"/>
                      </a:lnTo>
                      <a:lnTo>
                        <a:pt x="4" y="0"/>
                      </a:lnTo>
                      <a:lnTo>
                        <a:pt x="4" y="4"/>
                      </a:lnTo>
                      <a:lnTo>
                        <a:pt x="4" y="4"/>
                      </a:lnTo>
                      <a:lnTo>
                        <a:pt x="4" y="4"/>
                      </a:lnTo>
                      <a:lnTo>
                        <a:pt x="4" y="8"/>
                      </a:lnTo>
                      <a:lnTo>
                        <a:pt x="4" y="8"/>
                      </a:lnTo>
                      <a:lnTo>
                        <a:pt x="4" y="12"/>
                      </a:lnTo>
                      <a:lnTo>
                        <a:pt x="4" y="12"/>
                      </a:lnTo>
                      <a:lnTo>
                        <a:pt x="4" y="12"/>
                      </a:lnTo>
                      <a:lnTo>
                        <a:pt x="4" y="12"/>
                      </a:lnTo>
                      <a:lnTo>
                        <a:pt x="4" y="8"/>
                      </a:lnTo>
                      <a:lnTo>
                        <a:pt x="4" y="8"/>
                      </a:lnTo>
                      <a:lnTo>
                        <a:pt x="4" y="8"/>
                      </a:lnTo>
                      <a:close/>
                      <a:moveTo>
                        <a:pt x="4" y="8"/>
                      </a:moveTo>
                      <a:lnTo>
                        <a:pt x="4" y="8"/>
                      </a:lnTo>
                      <a:lnTo>
                        <a:pt x="4" y="12"/>
                      </a:lnTo>
                      <a:lnTo>
                        <a:pt x="4" y="12"/>
                      </a:lnTo>
                      <a:lnTo>
                        <a:pt x="4" y="12"/>
                      </a:lnTo>
                      <a:lnTo>
                        <a:pt x="4" y="12"/>
                      </a:lnTo>
                      <a:lnTo>
                        <a:pt x="4" y="8"/>
                      </a:lnTo>
                      <a:lnTo>
                        <a:pt x="4" y="8"/>
                      </a:lnTo>
                      <a:lnTo>
                        <a:pt x="4" y="4"/>
                      </a:lnTo>
                      <a:lnTo>
                        <a:pt x="4" y="4"/>
                      </a:lnTo>
                      <a:lnTo>
                        <a:pt x="4" y="4"/>
                      </a:lnTo>
                      <a:lnTo>
                        <a:pt x="4" y="4"/>
                      </a:lnTo>
                      <a:lnTo>
                        <a:pt x="4" y="4"/>
                      </a:lnTo>
                      <a:lnTo>
                        <a:pt x="4" y="4"/>
                      </a:lnTo>
                      <a:lnTo>
                        <a:pt x="4" y="4"/>
                      </a:lnTo>
                      <a:lnTo>
                        <a:pt x="4" y="4"/>
                      </a:lnTo>
                      <a:lnTo>
                        <a:pt x="4" y="8"/>
                      </a:lnTo>
                      <a:lnTo>
                        <a:pt x="4" y="8"/>
                      </a:lnTo>
                      <a:close/>
                      <a:moveTo>
                        <a:pt x="8" y="8"/>
                      </a:moveTo>
                      <a:lnTo>
                        <a:pt x="8" y="0"/>
                      </a:lnTo>
                      <a:lnTo>
                        <a:pt x="8" y="0"/>
                      </a:lnTo>
                      <a:lnTo>
                        <a:pt x="8" y="8"/>
                      </a:lnTo>
                      <a:lnTo>
                        <a:pt x="8" y="8"/>
                      </a:lnTo>
                      <a:lnTo>
                        <a:pt x="8" y="0"/>
                      </a:lnTo>
                      <a:lnTo>
                        <a:pt x="8" y="8"/>
                      </a:lnTo>
                      <a:lnTo>
                        <a:pt x="8" y="8"/>
                      </a:lnTo>
                      <a:lnTo>
                        <a:pt x="4" y="0"/>
                      </a:lnTo>
                      <a:lnTo>
                        <a:pt x="4" y="0"/>
                      </a:lnTo>
                      <a:lnTo>
                        <a:pt x="8" y="8"/>
                      </a:lnTo>
                      <a:lnTo>
                        <a:pt x="8" y="0"/>
                      </a:lnTo>
                      <a:lnTo>
                        <a:pt x="8" y="0"/>
                      </a:lnTo>
                      <a:lnTo>
                        <a:pt x="8" y="8"/>
                      </a:lnTo>
                      <a:lnTo>
                        <a:pt x="8" y="8"/>
                      </a:lnTo>
                      <a:close/>
                    </a:path>
                  </a:pathLst>
                </a:custGeom>
                <a:solidFill>
                  <a:srgbClr val="000000"/>
                </a:solidFill>
                <a:ln w="9525">
                  <a:noFill/>
                  <a:round/>
                  <a:headEnd/>
                  <a:tailEnd/>
                </a:ln>
              </p:spPr>
              <p:txBody>
                <a:bodyPr/>
                <a:lstStyle/>
                <a:p>
                  <a:endParaRPr lang="en-US"/>
                </a:p>
              </p:txBody>
            </p:sp>
            <p:sp>
              <p:nvSpPr>
                <p:cNvPr id="389227" name="Freeform 107"/>
                <p:cNvSpPr>
                  <a:spLocks noChangeAspect="1" noEditPoints="1"/>
                </p:cNvSpPr>
                <p:nvPr/>
              </p:nvSpPr>
              <p:spPr bwMode="auto">
                <a:xfrm>
                  <a:off x="1120" y="2827"/>
                  <a:ext cx="4" cy="12"/>
                </a:xfrm>
                <a:custGeom>
                  <a:avLst/>
                  <a:gdLst/>
                  <a:ahLst/>
                  <a:cxnLst>
                    <a:cxn ang="0">
                      <a:pos x="0" y="12"/>
                    </a:cxn>
                    <a:cxn ang="0">
                      <a:pos x="0" y="4"/>
                    </a:cxn>
                    <a:cxn ang="0">
                      <a:pos x="0" y="0"/>
                    </a:cxn>
                    <a:cxn ang="0">
                      <a:pos x="0" y="4"/>
                    </a:cxn>
                    <a:cxn ang="0">
                      <a:pos x="0" y="4"/>
                    </a:cxn>
                    <a:cxn ang="0">
                      <a:pos x="0" y="8"/>
                    </a:cxn>
                    <a:cxn ang="0">
                      <a:pos x="0" y="8"/>
                    </a:cxn>
                    <a:cxn ang="0">
                      <a:pos x="0" y="8"/>
                    </a:cxn>
                    <a:cxn ang="0">
                      <a:pos x="0" y="8"/>
                    </a:cxn>
                    <a:cxn ang="0">
                      <a:pos x="0" y="12"/>
                    </a:cxn>
                    <a:cxn ang="0">
                      <a:pos x="0" y="12"/>
                    </a:cxn>
                    <a:cxn ang="0">
                      <a:pos x="0" y="12"/>
                    </a:cxn>
                    <a:cxn ang="0">
                      <a:pos x="0" y="12"/>
                    </a:cxn>
                    <a:cxn ang="0">
                      <a:pos x="0" y="12"/>
                    </a:cxn>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8"/>
                    </a:cxn>
                    <a:cxn ang="0">
                      <a:pos x="4" y="4"/>
                    </a:cxn>
                    <a:cxn ang="0">
                      <a:pos x="4" y="4"/>
                    </a:cxn>
                    <a:cxn ang="0">
                      <a:pos x="4" y="4"/>
                    </a:cxn>
                    <a:cxn ang="0">
                      <a:pos x="4" y="4"/>
                    </a:cxn>
                    <a:cxn ang="0">
                      <a:pos x="4" y="0"/>
                    </a:cxn>
                    <a:cxn ang="0">
                      <a:pos x="4" y="0"/>
                    </a:cxn>
                    <a:cxn ang="0">
                      <a:pos x="4" y="0"/>
                    </a:cxn>
                    <a:cxn ang="0">
                      <a:pos x="4" y="4"/>
                    </a:cxn>
                    <a:cxn ang="0">
                      <a:pos x="4" y="12"/>
                    </a:cxn>
                    <a:cxn ang="0">
                      <a:pos x="0" y="12"/>
                    </a:cxn>
                    <a:cxn ang="0">
                      <a:pos x="0" y="12"/>
                    </a:cxn>
                  </a:cxnLst>
                  <a:rect l="0" t="0" r="r" b="b"/>
                  <a:pathLst>
                    <a:path w="4" h="12">
                      <a:moveTo>
                        <a:pt x="0" y="12"/>
                      </a:moveTo>
                      <a:lnTo>
                        <a:pt x="0" y="4"/>
                      </a:lnTo>
                      <a:lnTo>
                        <a:pt x="0" y="0"/>
                      </a:lnTo>
                      <a:lnTo>
                        <a:pt x="0" y="4"/>
                      </a:lnTo>
                      <a:lnTo>
                        <a:pt x="0" y="4"/>
                      </a:lnTo>
                      <a:lnTo>
                        <a:pt x="0" y="8"/>
                      </a:lnTo>
                      <a:lnTo>
                        <a:pt x="0" y="8"/>
                      </a:lnTo>
                      <a:lnTo>
                        <a:pt x="0" y="8"/>
                      </a:lnTo>
                      <a:lnTo>
                        <a:pt x="0" y="8"/>
                      </a:lnTo>
                      <a:lnTo>
                        <a:pt x="0" y="12"/>
                      </a:lnTo>
                      <a:lnTo>
                        <a:pt x="0" y="12"/>
                      </a:lnTo>
                      <a:lnTo>
                        <a:pt x="0" y="12"/>
                      </a:lnTo>
                      <a:lnTo>
                        <a:pt x="0" y="12"/>
                      </a:lnTo>
                      <a:lnTo>
                        <a:pt x="0" y="12"/>
                      </a:lnTo>
                      <a:close/>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8"/>
                      </a:lnTo>
                      <a:lnTo>
                        <a:pt x="4" y="4"/>
                      </a:lnTo>
                      <a:lnTo>
                        <a:pt x="4" y="4"/>
                      </a:lnTo>
                      <a:lnTo>
                        <a:pt x="4" y="4"/>
                      </a:lnTo>
                      <a:lnTo>
                        <a:pt x="4" y="4"/>
                      </a:lnTo>
                      <a:lnTo>
                        <a:pt x="4" y="0"/>
                      </a:lnTo>
                      <a:lnTo>
                        <a:pt x="4" y="0"/>
                      </a:lnTo>
                      <a:lnTo>
                        <a:pt x="4" y="0"/>
                      </a:lnTo>
                      <a:lnTo>
                        <a:pt x="4" y="4"/>
                      </a:lnTo>
                      <a:lnTo>
                        <a:pt x="4" y="12"/>
                      </a:lnTo>
                      <a:lnTo>
                        <a:pt x="0" y="12"/>
                      </a:lnTo>
                      <a:lnTo>
                        <a:pt x="0" y="12"/>
                      </a:lnTo>
                      <a:close/>
                    </a:path>
                  </a:pathLst>
                </a:custGeom>
                <a:solidFill>
                  <a:srgbClr val="000000"/>
                </a:solidFill>
                <a:ln w="9525">
                  <a:noFill/>
                  <a:round/>
                  <a:headEnd/>
                  <a:tailEnd/>
                </a:ln>
              </p:spPr>
              <p:txBody>
                <a:bodyPr/>
                <a:lstStyle/>
                <a:p>
                  <a:endParaRPr lang="en-US"/>
                </a:p>
              </p:txBody>
            </p:sp>
            <p:sp>
              <p:nvSpPr>
                <p:cNvPr id="389228" name="Freeform 108"/>
                <p:cNvSpPr>
                  <a:spLocks noChangeAspect="1"/>
                </p:cNvSpPr>
                <p:nvPr/>
              </p:nvSpPr>
              <p:spPr bwMode="auto">
                <a:xfrm>
                  <a:off x="1112" y="2835"/>
                  <a:ext cx="4" cy="8"/>
                </a:xfrm>
                <a:custGeom>
                  <a:avLst/>
                  <a:gdLst/>
                  <a:ahLst/>
                  <a:cxnLst>
                    <a:cxn ang="0">
                      <a:pos x="0" y="8"/>
                    </a:cxn>
                    <a:cxn ang="0">
                      <a:pos x="0" y="0"/>
                    </a:cxn>
                    <a:cxn ang="0">
                      <a:pos x="0" y="0"/>
                    </a:cxn>
                    <a:cxn ang="0">
                      <a:pos x="4" y="0"/>
                    </a:cxn>
                    <a:cxn ang="0">
                      <a:pos x="4" y="0"/>
                    </a:cxn>
                    <a:cxn ang="0">
                      <a:pos x="4" y="0"/>
                    </a:cxn>
                    <a:cxn ang="0">
                      <a:pos x="4" y="0"/>
                    </a:cxn>
                    <a:cxn ang="0">
                      <a:pos x="4" y="4"/>
                    </a:cxn>
                    <a:cxn ang="0">
                      <a:pos x="4" y="4"/>
                    </a:cxn>
                    <a:cxn ang="0">
                      <a:pos x="4" y="4"/>
                    </a:cxn>
                    <a:cxn ang="0">
                      <a:pos x="4" y="4"/>
                    </a:cxn>
                    <a:cxn ang="0">
                      <a:pos x="0" y="4"/>
                    </a:cxn>
                    <a:cxn ang="0">
                      <a:pos x="0" y="8"/>
                    </a:cxn>
                    <a:cxn ang="0">
                      <a:pos x="0" y="8"/>
                    </a:cxn>
                  </a:cxnLst>
                  <a:rect l="0" t="0" r="r" b="b"/>
                  <a:pathLst>
                    <a:path w="4" h="8">
                      <a:moveTo>
                        <a:pt x="0" y="8"/>
                      </a:moveTo>
                      <a:lnTo>
                        <a:pt x="0" y="0"/>
                      </a:lnTo>
                      <a:lnTo>
                        <a:pt x="0" y="0"/>
                      </a:lnTo>
                      <a:lnTo>
                        <a:pt x="4" y="0"/>
                      </a:lnTo>
                      <a:lnTo>
                        <a:pt x="4" y="0"/>
                      </a:lnTo>
                      <a:lnTo>
                        <a:pt x="4" y="0"/>
                      </a:lnTo>
                      <a:lnTo>
                        <a:pt x="4" y="0"/>
                      </a:lnTo>
                      <a:lnTo>
                        <a:pt x="4" y="4"/>
                      </a:lnTo>
                      <a:lnTo>
                        <a:pt x="4" y="4"/>
                      </a:lnTo>
                      <a:lnTo>
                        <a:pt x="4" y="4"/>
                      </a:lnTo>
                      <a:lnTo>
                        <a:pt x="4"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89229" name="Freeform 109"/>
                <p:cNvSpPr>
                  <a:spLocks noChangeAspect="1"/>
                </p:cNvSpPr>
                <p:nvPr/>
              </p:nvSpPr>
              <p:spPr bwMode="auto">
                <a:xfrm>
                  <a:off x="1112" y="2835"/>
                  <a:ext cx="4" cy="4"/>
                </a:xfrm>
                <a:custGeom>
                  <a:avLst/>
                  <a:gdLst/>
                  <a:ahLst/>
                  <a:cxnLst>
                    <a:cxn ang="0">
                      <a:pos x="0" y="0"/>
                    </a:cxn>
                    <a:cxn ang="0">
                      <a:pos x="0" y="4"/>
                    </a:cxn>
                    <a:cxn ang="0">
                      <a:pos x="0" y="4"/>
                    </a:cxn>
                    <a:cxn ang="0">
                      <a:pos x="4" y="4"/>
                    </a:cxn>
                    <a:cxn ang="0">
                      <a:pos x="4" y="4"/>
                    </a:cxn>
                    <a:cxn ang="0">
                      <a:pos x="4" y="4"/>
                    </a:cxn>
                    <a:cxn ang="0">
                      <a:pos x="4" y="4"/>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4"/>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89230" name="Freeform 110"/>
                <p:cNvSpPr>
                  <a:spLocks noChangeAspect="1"/>
                </p:cNvSpPr>
                <p:nvPr/>
              </p:nvSpPr>
              <p:spPr bwMode="auto">
                <a:xfrm>
                  <a:off x="1116" y="2831"/>
                  <a:ext cx="1" cy="12"/>
                </a:xfrm>
                <a:custGeom>
                  <a:avLst/>
                  <a:gdLst/>
                  <a:ahLst/>
                  <a:cxnLst>
                    <a:cxn ang="0">
                      <a:pos x="0" y="8"/>
                    </a:cxn>
                    <a:cxn ang="0">
                      <a:pos x="0" y="8"/>
                    </a:cxn>
                    <a:cxn ang="0">
                      <a:pos x="0" y="4"/>
                    </a:cxn>
                    <a:cxn ang="0">
                      <a:pos x="0" y="4"/>
                    </a:cxn>
                    <a:cxn ang="0">
                      <a:pos x="0" y="4"/>
                    </a:cxn>
                    <a:cxn ang="0">
                      <a:pos x="0" y="0"/>
                    </a:cxn>
                    <a:cxn ang="0">
                      <a:pos x="0" y="0"/>
                    </a:cxn>
                    <a:cxn ang="0">
                      <a:pos x="0" y="4"/>
                    </a:cxn>
                    <a:cxn ang="0">
                      <a:pos x="0" y="4"/>
                    </a:cxn>
                    <a:cxn ang="0">
                      <a:pos x="0" y="4"/>
                    </a:cxn>
                    <a:cxn ang="0">
                      <a:pos x="0" y="8"/>
                    </a:cxn>
                    <a:cxn ang="0">
                      <a:pos x="0" y="8"/>
                    </a:cxn>
                    <a:cxn ang="0">
                      <a:pos x="0" y="12"/>
                    </a:cxn>
                    <a:cxn ang="0">
                      <a:pos x="0" y="12"/>
                    </a:cxn>
                    <a:cxn ang="0">
                      <a:pos x="0" y="12"/>
                    </a:cxn>
                    <a:cxn ang="0">
                      <a:pos x="0" y="12"/>
                    </a:cxn>
                    <a:cxn ang="0">
                      <a:pos x="0" y="8"/>
                    </a:cxn>
                    <a:cxn ang="0">
                      <a:pos x="0" y="8"/>
                    </a:cxn>
                  </a:cxnLst>
                  <a:rect l="0" t="0" r="r" b="b"/>
                  <a:pathLst>
                    <a:path h="12">
                      <a:moveTo>
                        <a:pt x="0" y="8"/>
                      </a:moveTo>
                      <a:lnTo>
                        <a:pt x="0" y="8"/>
                      </a:lnTo>
                      <a:lnTo>
                        <a:pt x="0" y="4"/>
                      </a:lnTo>
                      <a:lnTo>
                        <a:pt x="0" y="4"/>
                      </a:lnTo>
                      <a:lnTo>
                        <a:pt x="0" y="4"/>
                      </a:lnTo>
                      <a:lnTo>
                        <a:pt x="0" y="0"/>
                      </a:lnTo>
                      <a:lnTo>
                        <a:pt x="0" y="0"/>
                      </a:lnTo>
                      <a:lnTo>
                        <a:pt x="0" y="4"/>
                      </a:lnTo>
                      <a:lnTo>
                        <a:pt x="0" y="4"/>
                      </a:lnTo>
                      <a:lnTo>
                        <a:pt x="0" y="4"/>
                      </a:lnTo>
                      <a:lnTo>
                        <a:pt x="0" y="8"/>
                      </a:lnTo>
                      <a:lnTo>
                        <a:pt x="0" y="8"/>
                      </a:lnTo>
                      <a:lnTo>
                        <a:pt x="0" y="12"/>
                      </a:lnTo>
                      <a:lnTo>
                        <a:pt x="0" y="12"/>
                      </a:lnTo>
                      <a:lnTo>
                        <a:pt x="0" y="12"/>
                      </a:lnTo>
                      <a:lnTo>
                        <a:pt x="0" y="12"/>
                      </a:lnTo>
                      <a:lnTo>
                        <a:pt x="0" y="8"/>
                      </a:lnTo>
                      <a:lnTo>
                        <a:pt x="0" y="8"/>
                      </a:lnTo>
                    </a:path>
                  </a:pathLst>
                </a:custGeom>
                <a:noFill/>
                <a:ln w="6350">
                  <a:solidFill>
                    <a:srgbClr val="000000"/>
                  </a:solidFill>
                  <a:prstDash val="solid"/>
                  <a:round/>
                  <a:headEnd/>
                  <a:tailEnd/>
                </a:ln>
              </p:spPr>
              <p:txBody>
                <a:bodyPr/>
                <a:lstStyle/>
                <a:p>
                  <a:endParaRPr lang="en-US"/>
                </a:p>
              </p:txBody>
            </p:sp>
            <p:sp>
              <p:nvSpPr>
                <p:cNvPr id="389231" name="Freeform 111"/>
                <p:cNvSpPr>
                  <a:spLocks noChangeAspect="1"/>
                </p:cNvSpPr>
                <p:nvPr/>
              </p:nvSpPr>
              <p:spPr bwMode="auto">
                <a:xfrm>
                  <a:off x="1116" y="2835"/>
                  <a:ext cx="1" cy="4"/>
                </a:xfrm>
                <a:custGeom>
                  <a:avLst/>
                  <a:gdLst/>
                  <a:ahLst/>
                  <a:cxnLst>
                    <a:cxn ang="0">
                      <a:pos x="0" y="4"/>
                    </a:cxn>
                    <a:cxn ang="0">
                      <a:pos x="0" y="4"/>
                    </a:cxn>
                    <a:cxn ang="0">
                      <a:pos x="0" y="4"/>
                    </a:cxn>
                    <a:cxn ang="0">
                      <a:pos x="0" y="4"/>
                    </a:cxn>
                    <a:cxn ang="0">
                      <a:pos x="0"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0" y="4"/>
                    </a:cxn>
                  </a:cxnLst>
                  <a:rect l="0" t="0" r="r" b="b"/>
                  <a:pathLst>
                    <a:path h="4">
                      <a:moveTo>
                        <a:pt x="0" y="4"/>
                      </a:moveTo>
                      <a:lnTo>
                        <a:pt x="0"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89232" name="Freeform 112"/>
                <p:cNvSpPr>
                  <a:spLocks noChangeAspect="1"/>
                </p:cNvSpPr>
                <p:nvPr/>
              </p:nvSpPr>
              <p:spPr bwMode="auto">
                <a:xfrm>
                  <a:off x="1120" y="2831"/>
                  <a:ext cx="1" cy="8"/>
                </a:xfrm>
                <a:custGeom>
                  <a:avLst/>
                  <a:gdLst/>
                  <a:ahLst/>
                  <a:cxnLst>
                    <a:cxn ang="0">
                      <a:pos x="0" y="8"/>
                    </a:cxn>
                    <a:cxn ang="0">
                      <a:pos x="0" y="0"/>
                    </a:cxn>
                    <a:cxn ang="0">
                      <a:pos x="0" y="0"/>
                    </a:cxn>
                    <a:cxn ang="0">
                      <a:pos x="0" y="8"/>
                    </a:cxn>
                    <a:cxn ang="0">
                      <a:pos x="0" y="8"/>
                    </a:cxn>
                    <a:cxn ang="0">
                      <a:pos x="0" y="0"/>
                    </a:cxn>
                    <a:cxn ang="0">
                      <a:pos x="0" y="8"/>
                    </a:cxn>
                    <a:cxn ang="0">
                      <a:pos x="0" y="8"/>
                    </a:cxn>
                    <a:cxn ang="0">
                      <a:pos x="0" y="0"/>
                    </a:cxn>
                    <a:cxn ang="0">
                      <a:pos x="0" y="0"/>
                    </a:cxn>
                    <a:cxn ang="0">
                      <a:pos x="0" y="8"/>
                    </a:cxn>
                    <a:cxn ang="0">
                      <a:pos x="0" y="0"/>
                    </a:cxn>
                    <a:cxn ang="0">
                      <a:pos x="0" y="0"/>
                    </a:cxn>
                    <a:cxn ang="0">
                      <a:pos x="0" y="8"/>
                    </a:cxn>
                  </a:cxnLst>
                  <a:rect l="0" t="0" r="r" b="b"/>
                  <a:pathLst>
                    <a:path h="8">
                      <a:moveTo>
                        <a:pt x="0" y="8"/>
                      </a:moveTo>
                      <a:lnTo>
                        <a:pt x="0" y="0"/>
                      </a:lnTo>
                      <a:lnTo>
                        <a:pt x="0" y="0"/>
                      </a:lnTo>
                      <a:lnTo>
                        <a:pt x="0" y="8"/>
                      </a:lnTo>
                      <a:lnTo>
                        <a:pt x="0" y="8"/>
                      </a:lnTo>
                      <a:lnTo>
                        <a:pt x="0" y="0"/>
                      </a:lnTo>
                      <a:lnTo>
                        <a:pt x="0" y="8"/>
                      </a:lnTo>
                      <a:lnTo>
                        <a:pt x="0" y="8"/>
                      </a:lnTo>
                      <a:lnTo>
                        <a:pt x="0" y="0"/>
                      </a:lnTo>
                      <a:lnTo>
                        <a:pt x="0" y="0"/>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89233" name="Freeform 113"/>
                <p:cNvSpPr>
                  <a:spLocks noChangeAspect="1"/>
                </p:cNvSpPr>
                <p:nvPr/>
              </p:nvSpPr>
              <p:spPr bwMode="auto">
                <a:xfrm>
                  <a:off x="1120" y="2831"/>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9234" name="Freeform 114"/>
                <p:cNvSpPr>
                  <a:spLocks noChangeAspect="1"/>
                </p:cNvSpPr>
                <p:nvPr/>
              </p:nvSpPr>
              <p:spPr bwMode="auto">
                <a:xfrm>
                  <a:off x="1120" y="2827"/>
                  <a:ext cx="4" cy="12"/>
                </a:xfrm>
                <a:custGeom>
                  <a:avLst/>
                  <a:gdLst/>
                  <a:ahLst/>
                  <a:cxnLst>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4"/>
                    </a:cxn>
                    <a:cxn ang="0">
                      <a:pos x="4" y="4"/>
                    </a:cxn>
                    <a:cxn ang="0">
                      <a:pos x="4" y="4"/>
                    </a:cxn>
                    <a:cxn ang="0">
                      <a:pos x="4" y="4"/>
                    </a:cxn>
                    <a:cxn ang="0">
                      <a:pos x="4" y="4"/>
                    </a:cxn>
                    <a:cxn ang="0">
                      <a:pos x="4" y="0"/>
                    </a:cxn>
                    <a:cxn ang="0">
                      <a:pos x="4" y="0"/>
                    </a:cxn>
                    <a:cxn ang="0">
                      <a:pos x="4" y="0"/>
                    </a:cxn>
                    <a:cxn ang="0">
                      <a:pos x="4" y="4"/>
                    </a:cxn>
                    <a:cxn ang="0">
                      <a:pos x="4" y="12"/>
                    </a:cxn>
                    <a:cxn ang="0">
                      <a:pos x="0" y="12"/>
                    </a:cxn>
                  </a:cxnLst>
                  <a:rect l="0" t="0" r="r" b="b"/>
                  <a:pathLst>
                    <a:path w="4" h="12">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4"/>
                      </a:lnTo>
                      <a:lnTo>
                        <a:pt x="4" y="4"/>
                      </a:lnTo>
                      <a:lnTo>
                        <a:pt x="4" y="4"/>
                      </a:lnTo>
                      <a:lnTo>
                        <a:pt x="4" y="4"/>
                      </a:lnTo>
                      <a:lnTo>
                        <a:pt x="4" y="4"/>
                      </a:lnTo>
                      <a:lnTo>
                        <a:pt x="4" y="0"/>
                      </a:lnTo>
                      <a:lnTo>
                        <a:pt x="4" y="0"/>
                      </a:lnTo>
                      <a:lnTo>
                        <a:pt x="4" y="0"/>
                      </a:lnTo>
                      <a:lnTo>
                        <a:pt x="4" y="4"/>
                      </a:lnTo>
                      <a:lnTo>
                        <a:pt x="4" y="12"/>
                      </a:lnTo>
                      <a:lnTo>
                        <a:pt x="0" y="12"/>
                      </a:lnTo>
                    </a:path>
                  </a:pathLst>
                </a:custGeom>
                <a:noFill/>
                <a:ln w="6350">
                  <a:solidFill>
                    <a:srgbClr val="000000"/>
                  </a:solidFill>
                  <a:prstDash val="solid"/>
                  <a:round/>
                  <a:headEnd/>
                  <a:tailEnd/>
                </a:ln>
              </p:spPr>
              <p:txBody>
                <a:bodyPr/>
                <a:lstStyle/>
                <a:p>
                  <a:endParaRPr lang="en-US"/>
                </a:p>
              </p:txBody>
            </p:sp>
            <p:sp>
              <p:nvSpPr>
                <p:cNvPr id="389235" name="Freeform 115"/>
                <p:cNvSpPr>
                  <a:spLocks noChangeAspect="1" noEditPoints="1"/>
                </p:cNvSpPr>
                <p:nvPr/>
              </p:nvSpPr>
              <p:spPr bwMode="auto">
                <a:xfrm>
                  <a:off x="1112" y="2850"/>
                  <a:ext cx="8" cy="12"/>
                </a:xfrm>
                <a:custGeom>
                  <a:avLst/>
                  <a:gdLst/>
                  <a:ahLst/>
                  <a:cxnLst>
                    <a:cxn ang="0">
                      <a:pos x="0" y="4"/>
                    </a:cxn>
                    <a:cxn ang="0">
                      <a:pos x="4" y="4"/>
                    </a:cxn>
                    <a:cxn ang="0">
                      <a:pos x="4" y="8"/>
                    </a:cxn>
                    <a:cxn ang="0">
                      <a:pos x="4" y="8"/>
                    </a:cxn>
                    <a:cxn ang="0">
                      <a:pos x="4" y="12"/>
                    </a:cxn>
                    <a:cxn ang="0">
                      <a:pos x="0" y="12"/>
                    </a:cxn>
                    <a:cxn ang="0">
                      <a:pos x="0" y="4"/>
                    </a:cxn>
                    <a:cxn ang="0">
                      <a:pos x="4" y="12"/>
                    </a:cxn>
                    <a:cxn ang="0">
                      <a:pos x="4" y="12"/>
                    </a:cxn>
                    <a:cxn ang="0">
                      <a:pos x="4" y="8"/>
                    </a:cxn>
                    <a:cxn ang="0">
                      <a:pos x="4" y="8"/>
                    </a:cxn>
                    <a:cxn ang="0">
                      <a:pos x="4" y="4"/>
                    </a:cxn>
                    <a:cxn ang="0">
                      <a:pos x="0" y="4"/>
                    </a:cxn>
                    <a:cxn ang="0">
                      <a:pos x="4" y="12"/>
                    </a:cxn>
                    <a:cxn ang="0">
                      <a:pos x="4" y="4"/>
                    </a:cxn>
                    <a:cxn ang="0">
                      <a:pos x="4" y="12"/>
                    </a:cxn>
                    <a:cxn ang="0">
                      <a:pos x="4" y="12"/>
                    </a:cxn>
                    <a:cxn ang="0">
                      <a:pos x="4" y="8"/>
                    </a:cxn>
                    <a:cxn ang="0">
                      <a:pos x="4" y="8"/>
                    </a:cxn>
                    <a:cxn ang="0">
                      <a:pos x="4" y="8"/>
                    </a:cxn>
                    <a:cxn ang="0">
                      <a:pos x="4" y="4"/>
                    </a:cxn>
                    <a:cxn ang="0">
                      <a:pos x="4" y="4"/>
                    </a:cxn>
                    <a:cxn ang="0">
                      <a:pos x="4" y="4"/>
                    </a:cxn>
                    <a:cxn ang="0">
                      <a:pos x="4" y="4"/>
                    </a:cxn>
                    <a:cxn ang="0">
                      <a:pos x="4" y="4"/>
                    </a:cxn>
                    <a:cxn ang="0">
                      <a:pos x="4" y="4"/>
                    </a:cxn>
                    <a:cxn ang="0">
                      <a:pos x="4" y="4"/>
                    </a:cxn>
                    <a:cxn ang="0">
                      <a:pos x="4" y="8"/>
                    </a:cxn>
                    <a:cxn ang="0">
                      <a:pos x="4" y="8"/>
                    </a:cxn>
                    <a:cxn ang="0">
                      <a:pos x="4" y="8"/>
                    </a:cxn>
                    <a:cxn ang="0">
                      <a:pos x="4" y="12"/>
                    </a:cxn>
                    <a:cxn ang="0">
                      <a:pos x="4" y="12"/>
                    </a:cxn>
                    <a:cxn ang="0">
                      <a:pos x="4" y="8"/>
                    </a:cxn>
                    <a:cxn ang="0">
                      <a:pos x="4" y="12"/>
                    </a:cxn>
                    <a:cxn ang="0">
                      <a:pos x="4" y="4"/>
                    </a:cxn>
                    <a:cxn ang="0">
                      <a:pos x="8" y="0"/>
                    </a:cxn>
                    <a:cxn ang="0">
                      <a:pos x="4" y="8"/>
                    </a:cxn>
                    <a:cxn ang="0">
                      <a:pos x="8" y="8"/>
                    </a:cxn>
                    <a:cxn ang="0">
                      <a:pos x="4" y="8"/>
                    </a:cxn>
                    <a:cxn ang="0">
                      <a:pos x="4" y="12"/>
                    </a:cxn>
                  </a:cxnLst>
                  <a:rect l="0" t="0" r="r" b="b"/>
                  <a:pathLst>
                    <a:path w="8" h="12">
                      <a:moveTo>
                        <a:pt x="0" y="12"/>
                      </a:moveTo>
                      <a:lnTo>
                        <a:pt x="0" y="4"/>
                      </a:lnTo>
                      <a:lnTo>
                        <a:pt x="4" y="4"/>
                      </a:lnTo>
                      <a:lnTo>
                        <a:pt x="4" y="4"/>
                      </a:lnTo>
                      <a:lnTo>
                        <a:pt x="4" y="4"/>
                      </a:lnTo>
                      <a:lnTo>
                        <a:pt x="4" y="8"/>
                      </a:lnTo>
                      <a:lnTo>
                        <a:pt x="4" y="8"/>
                      </a:lnTo>
                      <a:lnTo>
                        <a:pt x="4" y="8"/>
                      </a:lnTo>
                      <a:lnTo>
                        <a:pt x="4" y="12"/>
                      </a:lnTo>
                      <a:lnTo>
                        <a:pt x="4" y="12"/>
                      </a:lnTo>
                      <a:lnTo>
                        <a:pt x="4" y="12"/>
                      </a:lnTo>
                      <a:lnTo>
                        <a:pt x="0" y="12"/>
                      </a:lnTo>
                      <a:lnTo>
                        <a:pt x="0" y="12"/>
                      </a:lnTo>
                      <a:close/>
                      <a:moveTo>
                        <a:pt x="0" y="4"/>
                      </a:moveTo>
                      <a:lnTo>
                        <a:pt x="0" y="12"/>
                      </a:lnTo>
                      <a:lnTo>
                        <a:pt x="4" y="12"/>
                      </a:lnTo>
                      <a:lnTo>
                        <a:pt x="4" y="12"/>
                      </a:lnTo>
                      <a:lnTo>
                        <a:pt x="4" y="12"/>
                      </a:lnTo>
                      <a:lnTo>
                        <a:pt x="4" y="8"/>
                      </a:lnTo>
                      <a:lnTo>
                        <a:pt x="4" y="8"/>
                      </a:lnTo>
                      <a:lnTo>
                        <a:pt x="4" y="8"/>
                      </a:lnTo>
                      <a:lnTo>
                        <a:pt x="4" y="8"/>
                      </a:lnTo>
                      <a:lnTo>
                        <a:pt x="4" y="4"/>
                      </a:lnTo>
                      <a:lnTo>
                        <a:pt x="4" y="4"/>
                      </a:lnTo>
                      <a:lnTo>
                        <a:pt x="0" y="4"/>
                      </a:lnTo>
                      <a:lnTo>
                        <a:pt x="0" y="4"/>
                      </a:lnTo>
                      <a:close/>
                      <a:moveTo>
                        <a:pt x="4" y="12"/>
                      </a:moveTo>
                      <a:lnTo>
                        <a:pt x="4" y="12"/>
                      </a:lnTo>
                      <a:lnTo>
                        <a:pt x="4" y="4"/>
                      </a:lnTo>
                      <a:lnTo>
                        <a:pt x="4" y="4"/>
                      </a:lnTo>
                      <a:lnTo>
                        <a:pt x="4" y="12"/>
                      </a:lnTo>
                      <a:lnTo>
                        <a:pt x="4" y="12"/>
                      </a:lnTo>
                      <a:close/>
                      <a:moveTo>
                        <a:pt x="4" y="8"/>
                      </a:moveTo>
                      <a:lnTo>
                        <a:pt x="4" y="12"/>
                      </a:lnTo>
                      <a:lnTo>
                        <a:pt x="4" y="12"/>
                      </a:lnTo>
                      <a:lnTo>
                        <a:pt x="4" y="8"/>
                      </a:lnTo>
                      <a:lnTo>
                        <a:pt x="4" y="8"/>
                      </a:lnTo>
                      <a:lnTo>
                        <a:pt x="4" y="8"/>
                      </a:lnTo>
                      <a:lnTo>
                        <a:pt x="4" y="8"/>
                      </a:lnTo>
                      <a:lnTo>
                        <a:pt x="4" y="8"/>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8"/>
                      </a:lnTo>
                      <a:lnTo>
                        <a:pt x="4" y="8"/>
                      </a:lnTo>
                      <a:lnTo>
                        <a:pt x="4" y="8"/>
                      </a:lnTo>
                      <a:lnTo>
                        <a:pt x="4" y="8"/>
                      </a:lnTo>
                      <a:lnTo>
                        <a:pt x="4" y="8"/>
                      </a:lnTo>
                      <a:lnTo>
                        <a:pt x="4" y="8"/>
                      </a:lnTo>
                      <a:lnTo>
                        <a:pt x="4" y="12"/>
                      </a:lnTo>
                      <a:lnTo>
                        <a:pt x="4" y="12"/>
                      </a:lnTo>
                      <a:lnTo>
                        <a:pt x="4" y="12"/>
                      </a:lnTo>
                      <a:lnTo>
                        <a:pt x="4" y="12"/>
                      </a:lnTo>
                      <a:lnTo>
                        <a:pt x="4" y="12"/>
                      </a:lnTo>
                      <a:lnTo>
                        <a:pt x="4" y="8"/>
                      </a:lnTo>
                      <a:lnTo>
                        <a:pt x="4" y="8"/>
                      </a:lnTo>
                      <a:close/>
                      <a:moveTo>
                        <a:pt x="4" y="12"/>
                      </a:moveTo>
                      <a:lnTo>
                        <a:pt x="4" y="4"/>
                      </a:lnTo>
                      <a:lnTo>
                        <a:pt x="4" y="4"/>
                      </a:lnTo>
                      <a:lnTo>
                        <a:pt x="4" y="8"/>
                      </a:lnTo>
                      <a:lnTo>
                        <a:pt x="8" y="0"/>
                      </a:lnTo>
                      <a:lnTo>
                        <a:pt x="8" y="0"/>
                      </a:lnTo>
                      <a:lnTo>
                        <a:pt x="4" y="8"/>
                      </a:lnTo>
                      <a:lnTo>
                        <a:pt x="8" y="8"/>
                      </a:lnTo>
                      <a:lnTo>
                        <a:pt x="8" y="8"/>
                      </a:lnTo>
                      <a:lnTo>
                        <a:pt x="4" y="8"/>
                      </a:lnTo>
                      <a:lnTo>
                        <a:pt x="4" y="8"/>
                      </a:lnTo>
                      <a:lnTo>
                        <a:pt x="4" y="12"/>
                      </a:lnTo>
                      <a:lnTo>
                        <a:pt x="4" y="12"/>
                      </a:lnTo>
                      <a:lnTo>
                        <a:pt x="4" y="12"/>
                      </a:lnTo>
                      <a:close/>
                    </a:path>
                  </a:pathLst>
                </a:custGeom>
                <a:solidFill>
                  <a:srgbClr val="000000"/>
                </a:solidFill>
                <a:ln w="9525">
                  <a:noFill/>
                  <a:round/>
                  <a:headEnd/>
                  <a:tailEnd/>
                </a:ln>
              </p:spPr>
              <p:txBody>
                <a:bodyPr/>
                <a:lstStyle/>
                <a:p>
                  <a:endParaRPr lang="en-US"/>
                </a:p>
              </p:txBody>
            </p:sp>
            <p:sp>
              <p:nvSpPr>
                <p:cNvPr id="389236" name="Freeform 116"/>
                <p:cNvSpPr>
                  <a:spLocks noChangeAspect="1"/>
                </p:cNvSpPr>
                <p:nvPr/>
              </p:nvSpPr>
              <p:spPr bwMode="auto">
                <a:xfrm>
                  <a:off x="1112" y="2854"/>
                  <a:ext cx="4" cy="8"/>
                </a:xfrm>
                <a:custGeom>
                  <a:avLst/>
                  <a:gdLst/>
                  <a:ahLst/>
                  <a:cxnLst>
                    <a:cxn ang="0">
                      <a:pos x="0" y="8"/>
                    </a:cxn>
                    <a:cxn ang="0">
                      <a:pos x="0" y="0"/>
                    </a:cxn>
                    <a:cxn ang="0">
                      <a:pos x="0" y="0"/>
                    </a:cxn>
                    <a:cxn ang="0">
                      <a:pos x="4" y="0"/>
                    </a:cxn>
                    <a:cxn ang="0">
                      <a:pos x="4" y="0"/>
                    </a:cxn>
                    <a:cxn ang="0">
                      <a:pos x="4" y="4"/>
                    </a:cxn>
                    <a:cxn ang="0">
                      <a:pos x="4" y="4"/>
                    </a:cxn>
                    <a:cxn ang="0">
                      <a:pos x="4" y="4"/>
                    </a:cxn>
                    <a:cxn ang="0">
                      <a:pos x="4" y="8"/>
                    </a:cxn>
                    <a:cxn ang="0">
                      <a:pos x="4" y="8"/>
                    </a:cxn>
                    <a:cxn ang="0">
                      <a:pos x="0" y="8"/>
                    </a:cxn>
                    <a:cxn ang="0">
                      <a:pos x="0" y="8"/>
                    </a:cxn>
                  </a:cxnLst>
                  <a:rect l="0" t="0" r="r" b="b"/>
                  <a:pathLst>
                    <a:path w="4" h="8">
                      <a:moveTo>
                        <a:pt x="0" y="8"/>
                      </a:moveTo>
                      <a:lnTo>
                        <a:pt x="0" y="0"/>
                      </a:lnTo>
                      <a:lnTo>
                        <a:pt x="0" y="0"/>
                      </a:lnTo>
                      <a:lnTo>
                        <a:pt x="4" y="0"/>
                      </a:lnTo>
                      <a:lnTo>
                        <a:pt x="4" y="0"/>
                      </a:lnTo>
                      <a:lnTo>
                        <a:pt x="4" y="4"/>
                      </a:lnTo>
                      <a:lnTo>
                        <a:pt x="4" y="4"/>
                      </a:lnTo>
                      <a:lnTo>
                        <a:pt x="4" y="4"/>
                      </a:lnTo>
                      <a:lnTo>
                        <a:pt x="4" y="8"/>
                      </a:lnTo>
                      <a:lnTo>
                        <a:pt x="4"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9237" name="Freeform 117"/>
                <p:cNvSpPr>
                  <a:spLocks noChangeAspect="1"/>
                </p:cNvSpPr>
                <p:nvPr/>
              </p:nvSpPr>
              <p:spPr bwMode="auto">
                <a:xfrm>
                  <a:off x="1112" y="2858"/>
                  <a:ext cx="4" cy="4"/>
                </a:xfrm>
                <a:custGeom>
                  <a:avLst/>
                  <a:gdLst/>
                  <a:ahLst/>
                  <a:cxnLst>
                    <a:cxn ang="0">
                      <a:pos x="0" y="0"/>
                    </a:cxn>
                    <a:cxn ang="0">
                      <a:pos x="0" y="4"/>
                    </a:cxn>
                    <a:cxn ang="0">
                      <a:pos x="0" y="4"/>
                    </a:cxn>
                    <a:cxn ang="0">
                      <a:pos x="4" y="4"/>
                    </a:cxn>
                    <a:cxn ang="0">
                      <a:pos x="4" y="4"/>
                    </a:cxn>
                    <a:cxn ang="0">
                      <a:pos x="4" y="4"/>
                    </a:cxn>
                    <a:cxn ang="0">
                      <a:pos x="4" y="0"/>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0"/>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89238" name="Rectangle 118"/>
                <p:cNvSpPr>
                  <a:spLocks noChangeAspect="1" noChangeArrowheads="1"/>
                </p:cNvSpPr>
                <p:nvPr/>
              </p:nvSpPr>
              <p:spPr bwMode="auto">
                <a:xfrm>
                  <a:off x="1116" y="2854"/>
                  <a:ext cx="1" cy="8"/>
                </a:xfrm>
                <a:prstGeom prst="rect">
                  <a:avLst/>
                </a:prstGeom>
                <a:noFill/>
                <a:ln w="6350">
                  <a:solidFill>
                    <a:srgbClr val="000000"/>
                  </a:solidFill>
                  <a:miter lim="800000"/>
                  <a:headEnd/>
                  <a:tailEnd/>
                </a:ln>
              </p:spPr>
              <p:txBody>
                <a:bodyPr/>
                <a:lstStyle/>
                <a:p>
                  <a:endParaRPr lang="en-US"/>
                </a:p>
              </p:txBody>
            </p:sp>
            <p:sp>
              <p:nvSpPr>
                <p:cNvPr id="389239" name="Freeform 119"/>
                <p:cNvSpPr>
                  <a:spLocks noChangeAspect="1"/>
                </p:cNvSpPr>
                <p:nvPr/>
              </p:nvSpPr>
              <p:spPr bwMode="auto">
                <a:xfrm>
                  <a:off x="1116" y="2854"/>
                  <a:ext cx="4" cy="8"/>
                </a:xfrm>
                <a:custGeom>
                  <a:avLst/>
                  <a:gdLst/>
                  <a:ahLst/>
                  <a:cxnLst>
                    <a:cxn ang="0">
                      <a:pos x="0" y="4"/>
                    </a:cxn>
                    <a:cxn ang="0">
                      <a:pos x="0" y="4"/>
                    </a:cxn>
                    <a:cxn ang="0">
                      <a:pos x="0" y="8"/>
                    </a:cxn>
                    <a:cxn ang="0">
                      <a:pos x="0" y="8"/>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4" y="0"/>
                    </a:cxn>
                    <a:cxn ang="0">
                      <a:pos x="4" y="0"/>
                    </a:cxn>
                    <a:cxn ang="0">
                      <a:pos x="0" y="0"/>
                    </a:cxn>
                    <a:cxn ang="0">
                      <a:pos x="0" y="0"/>
                    </a:cxn>
                    <a:cxn ang="0">
                      <a:pos x="0" y="0"/>
                    </a:cxn>
                    <a:cxn ang="0">
                      <a:pos x="0" y="0"/>
                    </a:cxn>
                    <a:cxn ang="0">
                      <a:pos x="0" y="0"/>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Lst>
                  <a:rect l="0" t="0" r="r" b="b"/>
                  <a:pathLst>
                    <a:path w="4" h="8">
                      <a:moveTo>
                        <a:pt x="0" y="4"/>
                      </a:move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4" y="0"/>
                      </a:lnTo>
                      <a:lnTo>
                        <a:pt x="4" y="0"/>
                      </a:lnTo>
                      <a:lnTo>
                        <a:pt x="0" y="0"/>
                      </a:lnTo>
                      <a:lnTo>
                        <a:pt x="0" y="0"/>
                      </a:lnTo>
                      <a:lnTo>
                        <a:pt x="0" y="0"/>
                      </a:lnTo>
                      <a:lnTo>
                        <a:pt x="0" y="0"/>
                      </a:lnTo>
                      <a:lnTo>
                        <a:pt x="0" y="0"/>
                      </a:lnTo>
                      <a:lnTo>
                        <a:pt x="0" y="4"/>
                      </a:lnTo>
                      <a:lnTo>
                        <a:pt x="0" y="4"/>
                      </a:lnTo>
                      <a:lnTo>
                        <a:pt x="4" y="4"/>
                      </a:lnTo>
                      <a:lnTo>
                        <a:pt x="4" y="4"/>
                      </a:lnTo>
                      <a:lnTo>
                        <a:pt x="4" y="4"/>
                      </a:lnTo>
                      <a:lnTo>
                        <a:pt x="4" y="8"/>
                      </a:lnTo>
                      <a:lnTo>
                        <a:pt x="0" y="8"/>
                      </a:lnTo>
                      <a:lnTo>
                        <a:pt x="0" y="8"/>
                      </a:lnTo>
                      <a:lnTo>
                        <a:pt x="0"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9240" name="Freeform 120"/>
                <p:cNvSpPr>
                  <a:spLocks noChangeAspect="1"/>
                </p:cNvSpPr>
                <p:nvPr/>
              </p:nvSpPr>
              <p:spPr bwMode="auto">
                <a:xfrm>
                  <a:off x="1116" y="2850"/>
                  <a:ext cx="4" cy="12"/>
                </a:xfrm>
                <a:custGeom>
                  <a:avLst/>
                  <a:gdLst/>
                  <a:ahLst/>
                  <a:cxnLst>
                    <a:cxn ang="0">
                      <a:pos x="0" y="12"/>
                    </a:cxn>
                    <a:cxn ang="0">
                      <a:pos x="0" y="4"/>
                    </a:cxn>
                    <a:cxn ang="0">
                      <a:pos x="0" y="4"/>
                    </a:cxn>
                    <a:cxn ang="0">
                      <a:pos x="0" y="8"/>
                    </a:cxn>
                    <a:cxn ang="0">
                      <a:pos x="4" y="0"/>
                    </a:cxn>
                    <a:cxn ang="0">
                      <a:pos x="4" y="0"/>
                    </a:cxn>
                    <a:cxn ang="0">
                      <a:pos x="0" y="8"/>
                    </a:cxn>
                    <a:cxn ang="0">
                      <a:pos x="4" y="12"/>
                    </a:cxn>
                    <a:cxn ang="0">
                      <a:pos x="4" y="12"/>
                    </a:cxn>
                    <a:cxn ang="0">
                      <a:pos x="0" y="8"/>
                    </a:cxn>
                    <a:cxn ang="0">
                      <a:pos x="0" y="8"/>
                    </a:cxn>
                    <a:cxn ang="0">
                      <a:pos x="0" y="12"/>
                    </a:cxn>
                    <a:cxn ang="0">
                      <a:pos x="0" y="12"/>
                    </a:cxn>
                  </a:cxnLst>
                  <a:rect l="0" t="0" r="r" b="b"/>
                  <a:pathLst>
                    <a:path w="4" h="12">
                      <a:moveTo>
                        <a:pt x="0" y="12"/>
                      </a:moveTo>
                      <a:lnTo>
                        <a:pt x="0" y="4"/>
                      </a:lnTo>
                      <a:lnTo>
                        <a:pt x="0" y="4"/>
                      </a:lnTo>
                      <a:lnTo>
                        <a:pt x="0" y="8"/>
                      </a:lnTo>
                      <a:lnTo>
                        <a:pt x="4" y="0"/>
                      </a:lnTo>
                      <a:lnTo>
                        <a:pt x="4" y="0"/>
                      </a:lnTo>
                      <a:lnTo>
                        <a:pt x="0" y="8"/>
                      </a:lnTo>
                      <a:lnTo>
                        <a:pt x="4" y="12"/>
                      </a:lnTo>
                      <a:lnTo>
                        <a:pt x="4" y="12"/>
                      </a:lnTo>
                      <a:lnTo>
                        <a:pt x="0" y="8"/>
                      </a:lnTo>
                      <a:lnTo>
                        <a:pt x="0" y="8"/>
                      </a:lnTo>
                      <a:lnTo>
                        <a:pt x="0" y="12"/>
                      </a:lnTo>
                      <a:lnTo>
                        <a:pt x="0" y="12"/>
                      </a:lnTo>
                    </a:path>
                  </a:pathLst>
                </a:custGeom>
                <a:noFill/>
                <a:ln w="6350">
                  <a:solidFill>
                    <a:srgbClr val="000000"/>
                  </a:solidFill>
                  <a:prstDash val="solid"/>
                  <a:round/>
                  <a:headEnd/>
                  <a:tailEnd/>
                </a:ln>
              </p:spPr>
              <p:txBody>
                <a:bodyPr/>
                <a:lstStyle/>
                <a:p>
                  <a:endParaRPr lang="en-US"/>
                </a:p>
              </p:txBody>
            </p:sp>
            <p:sp>
              <p:nvSpPr>
                <p:cNvPr id="389241" name="Freeform 121"/>
                <p:cNvSpPr>
                  <a:spLocks noChangeAspect="1" noEditPoints="1"/>
                </p:cNvSpPr>
                <p:nvPr/>
              </p:nvSpPr>
              <p:spPr bwMode="auto">
                <a:xfrm>
                  <a:off x="1112" y="2873"/>
                  <a:ext cx="8" cy="15"/>
                </a:xfrm>
                <a:custGeom>
                  <a:avLst/>
                  <a:gdLst/>
                  <a:ahLst/>
                  <a:cxnLst>
                    <a:cxn ang="0">
                      <a:pos x="0" y="7"/>
                    </a:cxn>
                    <a:cxn ang="0">
                      <a:pos x="0" y="4"/>
                    </a:cxn>
                    <a:cxn ang="0">
                      <a:pos x="0" y="15"/>
                    </a:cxn>
                    <a:cxn ang="0">
                      <a:pos x="0" y="7"/>
                    </a:cxn>
                    <a:cxn ang="0">
                      <a:pos x="4" y="4"/>
                    </a:cxn>
                    <a:cxn ang="0">
                      <a:pos x="4" y="4"/>
                    </a:cxn>
                    <a:cxn ang="0">
                      <a:pos x="4" y="7"/>
                    </a:cxn>
                    <a:cxn ang="0">
                      <a:pos x="4" y="11"/>
                    </a:cxn>
                    <a:cxn ang="0">
                      <a:pos x="4" y="11"/>
                    </a:cxn>
                    <a:cxn ang="0">
                      <a:pos x="4" y="7"/>
                    </a:cxn>
                    <a:cxn ang="0">
                      <a:pos x="4" y="11"/>
                    </a:cxn>
                    <a:cxn ang="0">
                      <a:pos x="4" y="11"/>
                    </a:cxn>
                    <a:cxn ang="0">
                      <a:pos x="4" y="11"/>
                    </a:cxn>
                    <a:cxn ang="0">
                      <a:pos x="4" y="4"/>
                    </a:cxn>
                    <a:cxn ang="0">
                      <a:pos x="4" y="4"/>
                    </a:cxn>
                    <a:cxn ang="0">
                      <a:pos x="4" y="7"/>
                    </a:cxn>
                    <a:cxn ang="0">
                      <a:pos x="4" y="4"/>
                    </a:cxn>
                    <a:cxn ang="0">
                      <a:pos x="4" y="11"/>
                    </a:cxn>
                    <a:cxn ang="0">
                      <a:pos x="8" y="4"/>
                    </a:cxn>
                    <a:cxn ang="0">
                      <a:pos x="4" y="11"/>
                    </a:cxn>
                    <a:cxn ang="0">
                      <a:pos x="4" y="11"/>
                    </a:cxn>
                    <a:cxn ang="0">
                      <a:pos x="4" y="11"/>
                    </a:cxn>
                    <a:cxn ang="0">
                      <a:pos x="4" y="11"/>
                    </a:cxn>
                    <a:cxn ang="0">
                      <a:pos x="8" y="4"/>
                    </a:cxn>
                    <a:cxn ang="0">
                      <a:pos x="8" y="4"/>
                    </a:cxn>
                    <a:cxn ang="0">
                      <a:pos x="8" y="0"/>
                    </a:cxn>
                    <a:cxn ang="0">
                      <a:pos x="8" y="7"/>
                    </a:cxn>
                    <a:cxn ang="0">
                      <a:pos x="8" y="4"/>
                    </a:cxn>
                    <a:cxn ang="0">
                      <a:pos x="8" y="11"/>
                    </a:cxn>
                    <a:cxn ang="0">
                      <a:pos x="8" y="11"/>
                    </a:cxn>
                    <a:cxn ang="0">
                      <a:pos x="8" y="7"/>
                    </a:cxn>
                    <a:cxn ang="0">
                      <a:pos x="8" y="7"/>
                    </a:cxn>
                    <a:cxn ang="0">
                      <a:pos x="8" y="4"/>
                    </a:cxn>
                    <a:cxn ang="0">
                      <a:pos x="8" y="4"/>
                    </a:cxn>
                    <a:cxn ang="0">
                      <a:pos x="8" y="4"/>
                    </a:cxn>
                    <a:cxn ang="0">
                      <a:pos x="8" y="7"/>
                    </a:cxn>
                  </a:cxnLst>
                  <a:rect l="0" t="0" r="r" b="b"/>
                  <a:pathLst>
                    <a:path w="8" h="15">
                      <a:moveTo>
                        <a:pt x="0" y="7"/>
                      </a:moveTo>
                      <a:lnTo>
                        <a:pt x="0" y="7"/>
                      </a:lnTo>
                      <a:lnTo>
                        <a:pt x="0" y="7"/>
                      </a:lnTo>
                      <a:lnTo>
                        <a:pt x="0" y="4"/>
                      </a:lnTo>
                      <a:lnTo>
                        <a:pt x="0" y="15"/>
                      </a:lnTo>
                      <a:lnTo>
                        <a:pt x="0" y="15"/>
                      </a:lnTo>
                      <a:lnTo>
                        <a:pt x="0" y="7"/>
                      </a:lnTo>
                      <a:lnTo>
                        <a:pt x="0" y="7"/>
                      </a:lnTo>
                      <a:close/>
                      <a:moveTo>
                        <a:pt x="4" y="7"/>
                      </a:moveTo>
                      <a:lnTo>
                        <a:pt x="4" y="4"/>
                      </a:lnTo>
                      <a:lnTo>
                        <a:pt x="4" y="4"/>
                      </a:lnTo>
                      <a:lnTo>
                        <a:pt x="4" y="4"/>
                      </a:lnTo>
                      <a:lnTo>
                        <a:pt x="4" y="7"/>
                      </a:lnTo>
                      <a:lnTo>
                        <a:pt x="4" y="7"/>
                      </a:lnTo>
                      <a:lnTo>
                        <a:pt x="4" y="11"/>
                      </a:lnTo>
                      <a:lnTo>
                        <a:pt x="4" y="11"/>
                      </a:lnTo>
                      <a:lnTo>
                        <a:pt x="4" y="11"/>
                      </a:lnTo>
                      <a:lnTo>
                        <a:pt x="4" y="11"/>
                      </a:lnTo>
                      <a:lnTo>
                        <a:pt x="4" y="7"/>
                      </a:lnTo>
                      <a:lnTo>
                        <a:pt x="4" y="7"/>
                      </a:lnTo>
                      <a:close/>
                      <a:moveTo>
                        <a:pt x="4" y="7"/>
                      </a:moveTo>
                      <a:lnTo>
                        <a:pt x="4" y="11"/>
                      </a:lnTo>
                      <a:lnTo>
                        <a:pt x="4" y="11"/>
                      </a:lnTo>
                      <a:lnTo>
                        <a:pt x="4" y="11"/>
                      </a:lnTo>
                      <a:lnTo>
                        <a:pt x="4" y="11"/>
                      </a:lnTo>
                      <a:lnTo>
                        <a:pt x="4" y="11"/>
                      </a:lnTo>
                      <a:lnTo>
                        <a:pt x="4" y="7"/>
                      </a:lnTo>
                      <a:lnTo>
                        <a:pt x="4" y="4"/>
                      </a:lnTo>
                      <a:lnTo>
                        <a:pt x="4" y="4"/>
                      </a:lnTo>
                      <a:lnTo>
                        <a:pt x="4" y="4"/>
                      </a:lnTo>
                      <a:lnTo>
                        <a:pt x="4" y="7"/>
                      </a:lnTo>
                      <a:lnTo>
                        <a:pt x="4" y="7"/>
                      </a:lnTo>
                      <a:close/>
                      <a:moveTo>
                        <a:pt x="4" y="11"/>
                      </a:moveTo>
                      <a:lnTo>
                        <a:pt x="4" y="4"/>
                      </a:lnTo>
                      <a:lnTo>
                        <a:pt x="4" y="4"/>
                      </a:lnTo>
                      <a:lnTo>
                        <a:pt x="4" y="11"/>
                      </a:lnTo>
                      <a:lnTo>
                        <a:pt x="4" y="4"/>
                      </a:lnTo>
                      <a:lnTo>
                        <a:pt x="8" y="4"/>
                      </a:lnTo>
                      <a:lnTo>
                        <a:pt x="8" y="11"/>
                      </a:lnTo>
                      <a:lnTo>
                        <a:pt x="4" y="11"/>
                      </a:lnTo>
                      <a:lnTo>
                        <a:pt x="4" y="4"/>
                      </a:lnTo>
                      <a:lnTo>
                        <a:pt x="4" y="11"/>
                      </a:lnTo>
                      <a:lnTo>
                        <a:pt x="4" y="4"/>
                      </a:lnTo>
                      <a:lnTo>
                        <a:pt x="4" y="11"/>
                      </a:lnTo>
                      <a:lnTo>
                        <a:pt x="4" y="11"/>
                      </a:lnTo>
                      <a:lnTo>
                        <a:pt x="4" y="11"/>
                      </a:lnTo>
                      <a:close/>
                      <a:moveTo>
                        <a:pt x="8" y="11"/>
                      </a:moveTo>
                      <a:lnTo>
                        <a:pt x="8" y="4"/>
                      </a:lnTo>
                      <a:lnTo>
                        <a:pt x="8" y="0"/>
                      </a:lnTo>
                      <a:lnTo>
                        <a:pt x="8" y="4"/>
                      </a:lnTo>
                      <a:lnTo>
                        <a:pt x="8" y="4"/>
                      </a:lnTo>
                      <a:lnTo>
                        <a:pt x="8" y="0"/>
                      </a:lnTo>
                      <a:lnTo>
                        <a:pt x="8" y="0"/>
                      </a:lnTo>
                      <a:lnTo>
                        <a:pt x="8" y="7"/>
                      </a:lnTo>
                      <a:lnTo>
                        <a:pt x="8" y="7"/>
                      </a:lnTo>
                      <a:lnTo>
                        <a:pt x="8" y="4"/>
                      </a:lnTo>
                      <a:lnTo>
                        <a:pt x="8" y="7"/>
                      </a:lnTo>
                      <a:lnTo>
                        <a:pt x="8" y="11"/>
                      </a:lnTo>
                      <a:lnTo>
                        <a:pt x="8" y="11"/>
                      </a:lnTo>
                      <a:lnTo>
                        <a:pt x="8" y="11"/>
                      </a:lnTo>
                      <a:close/>
                      <a:moveTo>
                        <a:pt x="8" y="7"/>
                      </a:moveTo>
                      <a:lnTo>
                        <a:pt x="8" y="7"/>
                      </a:lnTo>
                      <a:lnTo>
                        <a:pt x="8" y="7"/>
                      </a:lnTo>
                      <a:lnTo>
                        <a:pt x="8" y="7"/>
                      </a:lnTo>
                      <a:lnTo>
                        <a:pt x="8" y="7"/>
                      </a:lnTo>
                      <a:lnTo>
                        <a:pt x="8" y="4"/>
                      </a:lnTo>
                      <a:lnTo>
                        <a:pt x="8" y="4"/>
                      </a:lnTo>
                      <a:lnTo>
                        <a:pt x="8" y="4"/>
                      </a:lnTo>
                      <a:lnTo>
                        <a:pt x="8" y="4"/>
                      </a:lnTo>
                      <a:lnTo>
                        <a:pt x="8" y="4"/>
                      </a:lnTo>
                      <a:lnTo>
                        <a:pt x="8" y="7"/>
                      </a:lnTo>
                      <a:lnTo>
                        <a:pt x="8" y="7"/>
                      </a:lnTo>
                      <a:close/>
                    </a:path>
                  </a:pathLst>
                </a:custGeom>
                <a:solidFill>
                  <a:srgbClr val="000000"/>
                </a:solidFill>
                <a:ln w="9525">
                  <a:noFill/>
                  <a:round/>
                  <a:headEnd/>
                  <a:tailEnd/>
                </a:ln>
              </p:spPr>
              <p:txBody>
                <a:bodyPr/>
                <a:lstStyle/>
                <a:p>
                  <a:endParaRPr lang="en-US"/>
                </a:p>
              </p:txBody>
            </p:sp>
            <p:sp>
              <p:nvSpPr>
                <p:cNvPr id="389242" name="Freeform 122"/>
                <p:cNvSpPr>
                  <a:spLocks noChangeAspect="1"/>
                </p:cNvSpPr>
                <p:nvPr/>
              </p:nvSpPr>
              <p:spPr bwMode="auto">
                <a:xfrm>
                  <a:off x="1112" y="2877"/>
                  <a:ext cx="4" cy="11"/>
                </a:xfrm>
                <a:custGeom>
                  <a:avLst/>
                  <a:gdLst/>
                  <a:ahLst/>
                  <a:cxnLst>
                    <a:cxn ang="0">
                      <a:pos x="4" y="3"/>
                    </a:cxn>
                    <a:cxn ang="0">
                      <a:pos x="0" y="3"/>
                    </a:cxn>
                    <a:cxn ang="0">
                      <a:pos x="0" y="3"/>
                    </a:cxn>
                    <a:cxn ang="0">
                      <a:pos x="4" y="0"/>
                    </a:cxn>
                    <a:cxn ang="0">
                      <a:pos x="4" y="11"/>
                    </a:cxn>
                    <a:cxn ang="0">
                      <a:pos x="4" y="11"/>
                    </a:cxn>
                    <a:cxn ang="0">
                      <a:pos x="4" y="3"/>
                    </a:cxn>
                  </a:cxnLst>
                  <a:rect l="0" t="0" r="r" b="b"/>
                  <a:pathLst>
                    <a:path w="4" h="11">
                      <a:moveTo>
                        <a:pt x="4" y="3"/>
                      </a:moveTo>
                      <a:lnTo>
                        <a:pt x="0" y="3"/>
                      </a:lnTo>
                      <a:lnTo>
                        <a:pt x="0" y="3"/>
                      </a:lnTo>
                      <a:lnTo>
                        <a:pt x="4" y="0"/>
                      </a:lnTo>
                      <a:lnTo>
                        <a:pt x="4" y="11"/>
                      </a:lnTo>
                      <a:lnTo>
                        <a:pt x="4" y="11"/>
                      </a:lnTo>
                      <a:lnTo>
                        <a:pt x="4" y="3"/>
                      </a:lnTo>
                    </a:path>
                  </a:pathLst>
                </a:custGeom>
                <a:noFill/>
                <a:ln w="6350">
                  <a:solidFill>
                    <a:srgbClr val="000000"/>
                  </a:solidFill>
                  <a:prstDash val="solid"/>
                  <a:round/>
                  <a:headEnd/>
                  <a:tailEnd/>
                </a:ln>
              </p:spPr>
              <p:txBody>
                <a:bodyPr/>
                <a:lstStyle/>
                <a:p>
                  <a:endParaRPr lang="en-US"/>
                </a:p>
              </p:txBody>
            </p:sp>
            <p:sp>
              <p:nvSpPr>
                <p:cNvPr id="389243" name="Freeform 123"/>
                <p:cNvSpPr>
                  <a:spLocks noChangeAspect="1"/>
                </p:cNvSpPr>
                <p:nvPr/>
              </p:nvSpPr>
              <p:spPr bwMode="auto">
                <a:xfrm>
                  <a:off x="1116" y="2877"/>
                  <a:ext cx="1" cy="7"/>
                </a:xfrm>
                <a:custGeom>
                  <a:avLst/>
                  <a:gdLst/>
                  <a:ahLst/>
                  <a:cxnLst>
                    <a:cxn ang="0">
                      <a:pos x="0" y="3"/>
                    </a:cxn>
                    <a:cxn ang="0">
                      <a:pos x="0" y="3"/>
                    </a:cxn>
                    <a:cxn ang="0">
                      <a:pos x="0" y="0"/>
                    </a:cxn>
                    <a:cxn ang="0">
                      <a:pos x="0" y="0"/>
                    </a:cxn>
                    <a:cxn ang="0">
                      <a:pos x="0" y="0"/>
                    </a:cxn>
                    <a:cxn ang="0">
                      <a:pos x="0" y="3"/>
                    </a:cxn>
                    <a:cxn ang="0">
                      <a:pos x="0" y="3"/>
                    </a:cxn>
                    <a:cxn ang="0">
                      <a:pos x="0" y="7"/>
                    </a:cxn>
                    <a:cxn ang="0">
                      <a:pos x="0" y="7"/>
                    </a:cxn>
                    <a:cxn ang="0">
                      <a:pos x="0" y="7"/>
                    </a:cxn>
                    <a:cxn ang="0">
                      <a:pos x="0" y="7"/>
                    </a:cxn>
                    <a:cxn ang="0">
                      <a:pos x="0" y="3"/>
                    </a:cxn>
                  </a:cxnLst>
                  <a:rect l="0" t="0" r="r" b="b"/>
                  <a:pathLst>
                    <a:path h="7">
                      <a:moveTo>
                        <a:pt x="0" y="3"/>
                      </a:moveTo>
                      <a:lnTo>
                        <a:pt x="0" y="3"/>
                      </a:lnTo>
                      <a:lnTo>
                        <a:pt x="0" y="0"/>
                      </a:lnTo>
                      <a:lnTo>
                        <a:pt x="0" y="0"/>
                      </a:lnTo>
                      <a:lnTo>
                        <a:pt x="0" y="0"/>
                      </a:lnTo>
                      <a:lnTo>
                        <a:pt x="0" y="3"/>
                      </a:lnTo>
                      <a:lnTo>
                        <a:pt x="0" y="3"/>
                      </a:lnTo>
                      <a:lnTo>
                        <a:pt x="0" y="7"/>
                      </a:lnTo>
                      <a:lnTo>
                        <a:pt x="0" y="7"/>
                      </a:lnTo>
                      <a:lnTo>
                        <a:pt x="0" y="7"/>
                      </a:lnTo>
                      <a:lnTo>
                        <a:pt x="0" y="7"/>
                      </a:lnTo>
                      <a:lnTo>
                        <a:pt x="0" y="3"/>
                      </a:lnTo>
                    </a:path>
                  </a:pathLst>
                </a:custGeom>
                <a:noFill/>
                <a:ln w="6350">
                  <a:solidFill>
                    <a:srgbClr val="000000"/>
                  </a:solidFill>
                  <a:prstDash val="solid"/>
                  <a:round/>
                  <a:headEnd/>
                  <a:tailEnd/>
                </a:ln>
              </p:spPr>
              <p:txBody>
                <a:bodyPr/>
                <a:lstStyle/>
                <a:p>
                  <a:endParaRPr lang="en-US"/>
                </a:p>
              </p:txBody>
            </p:sp>
            <p:sp>
              <p:nvSpPr>
                <p:cNvPr id="389244" name="Freeform 124"/>
                <p:cNvSpPr>
                  <a:spLocks noChangeAspect="1"/>
                </p:cNvSpPr>
                <p:nvPr/>
              </p:nvSpPr>
              <p:spPr bwMode="auto">
                <a:xfrm>
                  <a:off x="1116" y="2877"/>
                  <a:ext cx="1" cy="7"/>
                </a:xfrm>
                <a:custGeom>
                  <a:avLst/>
                  <a:gdLst/>
                  <a:ahLst/>
                  <a:cxnLst>
                    <a:cxn ang="0">
                      <a:pos x="0" y="3"/>
                    </a:cxn>
                    <a:cxn ang="0">
                      <a:pos x="0" y="7"/>
                    </a:cxn>
                    <a:cxn ang="0">
                      <a:pos x="0" y="7"/>
                    </a:cxn>
                    <a:cxn ang="0">
                      <a:pos x="0" y="7"/>
                    </a:cxn>
                    <a:cxn ang="0">
                      <a:pos x="0" y="7"/>
                    </a:cxn>
                    <a:cxn ang="0">
                      <a:pos x="0" y="7"/>
                    </a:cxn>
                    <a:cxn ang="0">
                      <a:pos x="0" y="3"/>
                    </a:cxn>
                    <a:cxn ang="0">
                      <a:pos x="0" y="3"/>
                    </a:cxn>
                    <a:cxn ang="0">
                      <a:pos x="0" y="0"/>
                    </a:cxn>
                    <a:cxn ang="0">
                      <a:pos x="0" y="3"/>
                    </a:cxn>
                    <a:cxn ang="0">
                      <a:pos x="0" y="3"/>
                    </a:cxn>
                  </a:cxnLst>
                  <a:rect l="0" t="0" r="r" b="b"/>
                  <a:pathLst>
                    <a:path h="7">
                      <a:moveTo>
                        <a:pt x="0" y="3"/>
                      </a:moveTo>
                      <a:lnTo>
                        <a:pt x="0" y="7"/>
                      </a:lnTo>
                      <a:lnTo>
                        <a:pt x="0" y="7"/>
                      </a:lnTo>
                      <a:lnTo>
                        <a:pt x="0" y="7"/>
                      </a:lnTo>
                      <a:lnTo>
                        <a:pt x="0" y="7"/>
                      </a:lnTo>
                      <a:lnTo>
                        <a:pt x="0" y="7"/>
                      </a:lnTo>
                      <a:lnTo>
                        <a:pt x="0" y="3"/>
                      </a:lnTo>
                      <a:lnTo>
                        <a:pt x="0" y="3"/>
                      </a:lnTo>
                      <a:lnTo>
                        <a:pt x="0" y="0"/>
                      </a:lnTo>
                      <a:lnTo>
                        <a:pt x="0" y="3"/>
                      </a:lnTo>
                      <a:lnTo>
                        <a:pt x="0" y="3"/>
                      </a:lnTo>
                    </a:path>
                  </a:pathLst>
                </a:custGeom>
                <a:noFill/>
                <a:ln w="6350">
                  <a:solidFill>
                    <a:srgbClr val="000000"/>
                  </a:solidFill>
                  <a:prstDash val="solid"/>
                  <a:round/>
                  <a:headEnd/>
                  <a:tailEnd/>
                </a:ln>
              </p:spPr>
              <p:txBody>
                <a:bodyPr/>
                <a:lstStyle/>
                <a:p>
                  <a:endParaRPr lang="en-US"/>
                </a:p>
              </p:txBody>
            </p:sp>
            <p:sp>
              <p:nvSpPr>
                <p:cNvPr id="389245" name="Freeform 125"/>
                <p:cNvSpPr>
                  <a:spLocks noChangeAspect="1"/>
                </p:cNvSpPr>
                <p:nvPr/>
              </p:nvSpPr>
              <p:spPr bwMode="auto">
                <a:xfrm>
                  <a:off x="1116" y="2877"/>
                  <a:ext cx="4" cy="7"/>
                </a:xfrm>
                <a:custGeom>
                  <a:avLst/>
                  <a:gdLst/>
                  <a:ahLst/>
                  <a:cxnLst>
                    <a:cxn ang="0">
                      <a:pos x="0" y="7"/>
                    </a:cxn>
                    <a:cxn ang="0">
                      <a:pos x="0" y="0"/>
                    </a:cxn>
                    <a:cxn ang="0">
                      <a:pos x="0" y="0"/>
                    </a:cxn>
                    <a:cxn ang="0">
                      <a:pos x="0" y="7"/>
                    </a:cxn>
                    <a:cxn ang="0">
                      <a:pos x="0" y="0"/>
                    </a:cxn>
                    <a:cxn ang="0">
                      <a:pos x="4" y="0"/>
                    </a:cxn>
                    <a:cxn ang="0">
                      <a:pos x="4" y="7"/>
                    </a:cxn>
                    <a:cxn ang="0">
                      <a:pos x="4" y="7"/>
                    </a:cxn>
                    <a:cxn ang="0">
                      <a:pos x="4" y="0"/>
                    </a:cxn>
                    <a:cxn ang="0">
                      <a:pos x="0" y="7"/>
                    </a:cxn>
                    <a:cxn ang="0">
                      <a:pos x="0" y="0"/>
                    </a:cxn>
                    <a:cxn ang="0">
                      <a:pos x="0" y="7"/>
                    </a:cxn>
                    <a:cxn ang="0">
                      <a:pos x="0" y="7"/>
                    </a:cxn>
                  </a:cxnLst>
                  <a:rect l="0" t="0" r="r" b="b"/>
                  <a:pathLst>
                    <a:path w="4" h="7">
                      <a:moveTo>
                        <a:pt x="0" y="7"/>
                      </a:moveTo>
                      <a:lnTo>
                        <a:pt x="0" y="0"/>
                      </a:lnTo>
                      <a:lnTo>
                        <a:pt x="0" y="0"/>
                      </a:lnTo>
                      <a:lnTo>
                        <a:pt x="0" y="7"/>
                      </a:lnTo>
                      <a:lnTo>
                        <a:pt x="0" y="0"/>
                      </a:lnTo>
                      <a:lnTo>
                        <a:pt x="4" y="0"/>
                      </a:lnTo>
                      <a:lnTo>
                        <a:pt x="4" y="7"/>
                      </a:lnTo>
                      <a:lnTo>
                        <a:pt x="4" y="7"/>
                      </a:lnTo>
                      <a:lnTo>
                        <a:pt x="4" y="0"/>
                      </a:lnTo>
                      <a:lnTo>
                        <a:pt x="0" y="7"/>
                      </a:lnTo>
                      <a:lnTo>
                        <a:pt x="0" y="0"/>
                      </a:lnTo>
                      <a:lnTo>
                        <a:pt x="0" y="7"/>
                      </a:lnTo>
                      <a:lnTo>
                        <a:pt x="0" y="7"/>
                      </a:lnTo>
                    </a:path>
                  </a:pathLst>
                </a:custGeom>
                <a:noFill/>
                <a:ln w="6350">
                  <a:solidFill>
                    <a:srgbClr val="000000"/>
                  </a:solidFill>
                  <a:prstDash val="solid"/>
                  <a:round/>
                  <a:headEnd/>
                  <a:tailEnd/>
                </a:ln>
              </p:spPr>
              <p:txBody>
                <a:bodyPr/>
                <a:lstStyle/>
                <a:p>
                  <a:endParaRPr lang="en-US"/>
                </a:p>
              </p:txBody>
            </p:sp>
            <p:sp>
              <p:nvSpPr>
                <p:cNvPr id="389246" name="Freeform 126"/>
                <p:cNvSpPr>
                  <a:spLocks noChangeAspect="1"/>
                </p:cNvSpPr>
                <p:nvPr/>
              </p:nvSpPr>
              <p:spPr bwMode="auto">
                <a:xfrm>
                  <a:off x="1120" y="2873"/>
                  <a:ext cx="1" cy="7"/>
                </a:xfrm>
                <a:custGeom>
                  <a:avLst/>
                  <a:gdLst/>
                  <a:ahLst/>
                  <a:cxnLst>
                    <a:cxn ang="0">
                      <a:pos x="0" y="7"/>
                    </a:cxn>
                    <a:cxn ang="0">
                      <a:pos x="0" y="4"/>
                    </a:cxn>
                    <a:cxn ang="0">
                      <a:pos x="0" y="0"/>
                    </a:cxn>
                    <a:cxn ang="0">
                      <a:pos x="0" y="4"/>
                    </a:cxn>
                    <a:cxn ang="0">
                      <a:pos x="0" y="4"/>
                    </a:cxn>
                    <a:cxn ang="0">
                      <a:pos x="0" y="0"/>
                    </a:cxn>
                    <a:cxn ang="0">
                      <a:pos x="0" y="0"/>
                    </a:cxn>
                    <a:cxn ang="0">
                      <a:pos x="0" y="7"/>
                    </a:cxn>
                    <a:cxn ang="0">
                      <a:pos x="0" y="7"/>
                    </a:cxn>
                    <a:cxn ang="0">
                      <a:pos x="0" y="4"/>
                    </a:cxn>
                    <a:cxn ang="0">
                      <a:pos x="0" y="4"/>
                    </a:cxn>
                    <a:cxn ang="0">
                      <a:pos x="0" y="7"/>
                    </a:cxn>
                    <a:cxn ang="0">
                      <a:pos x="0" y="7"/>
                    </a:cxn>
                  </a:cxnLst>
                  <a:rect l="0" t="0" r="r" b="b"/>
                  <a:pathLst>
                    <a:path h="7">
                      <a:moveTo>
                        <a:pt x="0" y="7"/>
                      </a:moveTo>
                      <a:lnTo>
                        <a:pt x="0" y="4"/>
                      </a:lnTo>
                      <a:lnTo>
                        <a:pt x="0" y="0"/>
                      </a:lnTo>
                      <a:lnTo>
                        <a:pt x="0" y="4"/>
                      </a:lnTo>
                      <a:lnTo>
                        <a:pt x="0" y="4"/>
                      </a:lnTo>
                      <a:lnTo>
                        <a:pt x="0" y="0"/>
                      </a:lnTo>
                      <a:lnTo>
                        <a:pt x="0" y="0"/>
                      </a:lnTo>
                      <a:lnTo>
                        <a:pt x="0" y="7"/>
                      </a:lnTo>
                      <a:lnTo>
                        <a:pt x="0" y="7"/>
                      </a:lnTo>
                      <a:lnTo>
                        <a:pt x="0" y="4"/>
                      </a:lnTo>
                      <a:lnTo>
                        <a:pt x="0" y="4"/>
                      </a:lnTo>
                      <a:lnTo>
                        <a:pt x="0" y="7"/>
                      </a:lnTo>
                      <a:lnTo>
                        <a:pt x="0" y="7"/>
                      </a:lnTo>
                    </a:path>
                  </a:pathLst>
                </a:custGeom>
                <a:noFill/>
                <a:ln w="6350">
                  <a:solidFill>
                    <a:srgbClr val="000000"/>
                  </a:solidFill>
                  <a:prstDash val="solid"/>
                  <a:round/>
                  <a:headEnd/>
                  <a:tailEnd/>
                </a:ln>
              </p:spPr>
              <p:txBody>
                <a:bodyPr/>
                <a:lstStyle/>
                <a:p>
                  <a:endParaRPr lang="en-US"/>
                </a:p>
              </p:txBody>
            </p:sp>
            <p:sp>
              <p:nvSpPr>
                <p:cNvPr id="389247" name="Freeform 127"/>
                <p:cNvSpPr>
                  <a:spLocks noChangeAspect="1"/>
                </p:cNvSpPr>
                <p:nvPr/>
              </p:nvSpPr>
              <p:spPr bwMode="auto">
                <a:xfrm>
                  <a:off x="1120" y="2877"/>
                  <a:ext cx="1" cy="3"/>
                </a:xfrm>
                <a:custGeom>
                  <a:avLst/>
                  <a:gdLst/>
                  <a:ahLst/>
                  <a:cxnLst>
                    <a:cxn ang="0">
                      <a:pos x="0" y="3"/>
                    </a:cxn>
                    <a:cxn ang="0">
                      <a:pos x="0" y="3"/>
                    </a:cxn>
                    <a:cxn ang="0">
                      <a:pos x="0" y="3"/>
                    </a:cxn>
                    <a:cxn ang="0">
                      <a:pos x="0" y="3"/>
                    </a:cxn>
                    <a:cxn ang="0">
                      <a:pos x="0" y="3"/>
                    </a:cxn>
                    <a:cxn ang="0">
                      <a:pos x="0" y="0"/>
                    </a:cxn>
                    <a:cxn ang="0">
                      <a:pos x="0" y="0"/>
                    </a:cxn>
                    <a:cxn ang="0">
                      <a:pos x="0" y="0"/>
                    </a:cxn>
                    <a:cxn ang="0">
                      <a:pos x="0" y="0"/>
                    </a:cxn>
                    <a:cxn ang="0">
                      <a:pos x="0" y="0"/>
                    </a:cxn>
                    <a:cxn ang="0">
                      <a:pos x="0" y="3"/>
                    </a:cxn>
                  </a:cxnLst>
                  <a:rect l="0" t="0" r="r" b="b"/>
                  <a:pathLst>
                    <a:path h="3">
                      <a:moveTo>
                        <a:pt x="0" y="3"/>
                      </a:moveTo>
                      <a:lnTo>
                        <a:pt x="0" y="3"/>
                      </a:lnTo>
                      <a:lnTo>
                        <a:pt x="0" y="3"/>
                      </a:lnTo>
                      <a:lnTo>
                        <a:pt x="0" y="3"/>
                      </a:lnTo>
                      <a:lnTo>
                        <a:pt x="0" y="3"/>
                      </a:lnTo>
                      <a:lnTo>
                        <a:pt x="0" y="0"/>
                      </a:lnTo>
                      <a:lnTo>
                        <a:pt x="0" y="0"/>
                      </a:lnTo>
                      <a:lnTo>
                        <a:pt x="0" y="0"/>
                      </a:lnTo>
                      <a:lnTo>
                        <a:pt x="0" y="0"/>
                      </a:lnTo>
                      <a:lnTo>
                        <a:pt x="0" y="0"/>
                      </a:lnTo>
                      <a:lnTo>
                        <a:pt x="0" y="3"/>
                      </a:lnTo>
                    </a:path>
                  </a:pathLst>
                </a:custGeom>
                <a:noFill/>
                <a:ln w="6350">
                  <a:solidFill>
                    <a:srgbClr val="000000"/>
                  </a:solidFill>
                  <a:prstDash val="solid"/>
                  <a:round/>
                  <a:headEnd/>
                  <a:tailEnd/>
                </a:ln>
              </p:spPr>
              <p:txBody>
                <a:bodyPr/>
                <a:lstStyle/>
                <a:p>
                  <a:endParaRPr lang="en-US"/>
                </a:p>
              </p:txBody>
            </p:sp>
            <p:sp>
              <p:nvSpPr>
                <p:cNvPr id="389248" name="Freeform 128"/>
                <p:cNvSpPr>
                  <a:spLocks noChangeAspect="1"/>
                </p:cNvSpPr>
                <p:nvPr/>
              </p:nvSpPr>
              <p:spPr bwMode="auto">
                <a:xfrm>
                  <a:off x="488" y="2915"/>
                  <a:ext cx="575" cy="148"/>
                </a:xfrm>
                <a:custGeom>
                  <a:avLst/>
                  <a:gdLst/>
                  <a:ahLst/>
                  <a:cxnLst>
                    <a:cxn ang="0">
                      <a:pos x="575" y="129"/>
                    </a:cxn>
                    <a:cxn ang="0">
                      <a:pos x="0" y="0"/>
                    </a:cxn>
                    <a:cxn ang="0">
                      <a:pos x="0" y="19"/>
                    </a:cxn>
                    <a:cxn ang="0">
                      <a:pos x="575" y="148"/>
                    </a:cxn>
                    <a:cxn ang="0">
                      <a:pos x="575" y="129"/>
                    </a:cxn>
                    <a:cxn ang="0">
                      <a:pos x="575" y="129"/>
                    </a:cxn>
                  </a:cxnLst>
                  <a:rect l="0" t="0" r="r" b="b"/>
                  <a:pathLst>
                    <a:path w="575" h="148">
                      <a:moveTo>
                        <a:pt x="575" y="129"/>
                      </a:moveTo>
                      <a:lnTo>
                        <a:pt x="0" y="0"/>
                      </a:lnTo>
                      <a:lnTo>
                        <a:pt x="0" y="19"/>
                      </a:lnTo>
                      <a:lnTo>
                        <a:pt x="575" y="148"/>
                      </a:lnTo>
                      <a:lnTo>
                        <a:pt x="575" y="129"/>
                      </a:lnTo>
                      <a:lnTo>
                        <a:pt x="575" y="129"/>
                      </a:lnTo>
                      <a:close/>
                    </a:path>
                  </a:pathLst>
                </a:custGeom>
                <a:solidFill>
                  <a:srgbClr val="000000"/>
                </a:solidFill>
                <a:ln w="9525">
                  <a:noFill/>
                  <a:round/>
                  <a:headEnd/>
                  <a:tailEnd/>
                </a:ln>
              </p:spPr>
              <p:txBody>
                <a:bodyPr/>
                <a:lstStyle/>
                <a:p>
                  <a:endParaRPr lang="en-US"/>
                </a:p>
              </p:txBody>
            </p:sp>
            <p:sp>
              <p:nvSpPr>
                <p:cNvPr id="389249" name="Freeform 129"/>
                <p:cNvSpPr>
                  <a:spLocks noChangeAspect="1"/>
                </p:cNvSpPr>
                <p:nvPr/>
              </p:nvSpPr>
              <p:spPr bwMode="auto">
                <a:xfrm>
                  <a:off x="488" y="2911"/>
                  <a:ext cx="575" cy="133"/>
                </a:xfrm>
                <a:custGeom>
                  <a:avLst/>
                  <a:gdLst/>
                  <a:ahLst/>
                  <a:cxnLst>
                    <a:cxn ang="0">
                      <a:pos x="0" y="0"/>
                    </a:cxn>
                    <a:cxn ang="0">
                      <a:pos x="0" y="4"/>
                    </a:cxn>
                    <a:cxn ang="0">
                      <a:pos x="572" y="133"/>
                    </a:cxn>
                    <a:cxn ang="0">
                      <a:pos x="575" y="129"/>
                    </a:cxn>
                    <a:cxn ang="0">
                      <a:pos x="0" y="0"/>
                    </a:cxn>
                    <a:cxn ang="0">
                      <a:pos x="0" y="0"/>
                    </a:cxn>
                    <a:cxn ang="0">
                      <a:pos x="0" y="0"/>
                    </a:cxn>
                    <a:cxn ang="0">
                      <a:pos x="0" y="0"/>
                    </a:cxn>
                    <a:cxn ang="0">
                      <a:pos x="0" y="0"/>
                    </a:cxn>
                    <a:cxn ang="0">
                      <a:pos x="0" y="4"/>
                    </a:cxn>
                    <a:cxn ang="0">
                      <a:pos x="0" y="4"/>
                    </a:cxn>
                    <a:cxn ang="0">
                      <a:pos x="0" y="0"/>
                    </a:cxn>
                  </a:cxnLst>
                  <a:rect l="0" t="0" r="r" b="b"/>
                  <a:pathLst>
                    <a:path w="575" h="133">
                      <a:moveTo>
                        <a:pt x="0" y="0"/>
                      </a:moveTo>
                      <a:lnTo>
                        <a:pt x="0" y="4"/>
                      </a:lnTo>
                      <a:lnTo>
                        <a:pt x="572" y="133"/>
                      </a:lnTo>
                      <a:lnTo>
                        <a:pt x="575" y="129"/>
                      </a:lnTo>
                      <a:lnTo>
                        <a:pt x="0" y="0"/>
                      </a:lnTo>
                      <a:lnTo>
                        <a:pt x="0" y="0"/>
                      </a:lnTo>
                      <a:lnTo>
                        <a:pt x="0" y="0"/>
                      </a:lnTo>
                      <a:lnTo>
                        <a:pt x="0" y="0"/>
                      </a:lnTo>
                      <a:lnTo>
                        <a:pt x="0" y="0"/>
                      </a:lnTo>
                      <a:lnTo>
                        <a:pt x="0" y="4"/>
                      </a:lnTo>
                      <a:lnTo>
                        <a:pt x="0" y="4"/>
                      </a:lnTo>
                      <a:lnTo>
                        <a:pt x="0" y="0"/>
                      </a:lnTo>
                      <a:close/>
                    </a:path>
                  </a:pathLst>
                </a:custGeom>
                <a:solidFill>
                  <a:srgbClr val="000000"/>
                </a:solidFill>
                <a:ln w="9525">
                  <a:noFill/>
                  <a:round/>
                  <a:headEnd/>
                  <a:tailEnd/>
                </a:ln>
              </p:spPr>
              <p:txBody>
                <a:bodyPr/>
                <a:lstStyle/>
                <a:p>
                  <a:endParaRPr lang="en-US"/>
                </a:p>
              </p:txBody>
            </p:sp>
            <p:sp>
              <p:nvSpPr>
                <p:cNvPr id="389250" name="Freeform 130"/>
                <p:cNvSpPr>
                  <a:spLocks noChangeAspect="1"/>
                </p:cNvSpPr>
                <p:nvPr/>
              </p:nvSpPr>
              <p:spPr bwMode="auto">
                <a:xfrm>
                  <a:off x="488" y="2915"/>
                  <a:ext cx="1" cy="19"/>
                </a:xfrm>
                <a:custGeom>
                  <a:avLst/>
                  <a:gdLst/>
                  <a:ahLst/>
                  <a:cxnLst>
                    <a:cxn ang="0">
                      <a:pos x="0" y="19"/>
                    </a:cxn>
                    <a:cxn ang="0">
                      <a:pos x="0" y="19"/>
                    </a:cxn>
                    <a:cxn ang="0">
                      <a:pos x="0" y="0"/>
                    </a:cxn>
                    <a:cxn ang="0">
                      <a:pos x="0" y="0"/>
                    </a:cxn>
                    <a:cxn ang="0">
                      <a:pos x="0" y="19"/>
                    </a:cxn>
                    <a:cxn ang="0">
                      <a:pos x="0" y="19"/>
                    </a:cxn>
                    <a:cxn ang="0">
                      <a:pos x="0" y="19"/>
                    </a:cxn>
                    <a:cxn ang="0">
                      <a:pos x="0" y="19"/>
                    </a:cxn>
                    <a:cxn ang="0">
                      <a:pos x="0" y="19"/>
                    </a:cxn>
                    <a:cxn ang="0">
                      <a:pos x="0" y="19"/>
                    </a:cxn>
                    <a:cxn ang="0">
                      <a:pos x="0" y="19"/>
                    </a:cxn>
                    <a:cxn ang="0">
                      <a:pos x="0" y="19"/>
                    </a:cxn>
                  </a:cxnLst>
                  <a:rect l="0" t="0" r="r" b="b"/>
                  <a:pathLst>
                    <a:path h="19">
                      <a:moveTo>
                        <a:pt x="0" y="19"/>
                      </a:moveTo>
                      <a:lnTo>
                        <a:pt x="0" y="19"/>
                      </a:lnTo>
                      <a:lnTo>
                        <a:pt x="0" y="0"/>
                      </a:lnTo>
                      <a:lnTo>
                        <a:pt x="0" y="0"/>
                      </a:lnTo>
                      <a:lnTo>
                        <a:pt x="0" y="19"/>
                      </a:lnTo>
                      <a:lnTo>
                        <a:pt x="0" y="19"/>
                      </a:lnTo>
                      <a:lnTo>
                        <a:pt x="0" y="19"/>
                      </a:lnTo>
                      <a:lnTo>
                        <a:pt x="0" y="19"/>
                      </a:lnTo>
                      <a:lnTo>
                        <a:pt x="0" y="19"/>
                      </a:lnTo>
                      <a:lnTo>
                        <a:pt x="0" y="19"/>
                      </a:lnTo>
                      <a:lnTo>
                        <a:pt x="0" y="19"/>
                      </a:lnTo>
                      <a:lnTo>
                        <a:pt x="0" y="19"/>
                      </a:lnTo>
                      <a:close/>
                    </a:path>
                  </a:pathLst>
                </a:custGeom>
                <a:solidFill>
                  <a:srgbClr val="000000"/>
                </a:solidFill>
                <a:ln w="9525">
                  <a:noFill/>
                  <a:round/>
                  <a:headEnd/>
                  <a:tailEnd/>
                </a:ln>
              </p:spPr>
              <p:txBody>
                <a:bodyPr/>
                <a:lstStyle/>
                <a:p>
                  <a:endParaRPr lang="en-US"/>
                </a:p>
              </p:txBody>
            </p:sp>
            <p:sp>
              <p:nvSpPr>
                <p:cNvPr id="389251" name="Freeform 131"/>
                <p:cNvSpPr>
                  <a:spLocks noChangeAspect="1"/>
                </p:cNvSpPr>
                <p:nvPr/>
              </p:nvSpPr>
              <p:spPr bwMode="auto">
                <a:xfrm>
                  <a:off x="488" y="2934"/>
                  <a:ext cx="575" cy="129"/>
                </a:xfrm>
                <a:custGeom>
                  <a:avLst/>
                  <a:gdLst/>
                  <a:ahLst/>
                  <a:cxnLst>
                    <a:cxn ang="0">
                      <a:pos x="575" y="129"/>
                    </a:cxn>
                    <a:cxn ang="0">
                      <a:pos x="575" y="129"/>
                    </a:cxn>
                    <a:cxn ang="0">
                      <a:pos x="0" y="0"/>
                    </a:cxn>
                    <a:cxn ang="0">
                      <a:pos x="0" y="0"/>
                    </a:cxn>
                    <a:cxn ang="0">
                      <a:pos x="575" y="129"/>
                    </a:cxn>
                    <a:cxn ang="0">
                      <a:pos x="575" y="129"/>
                    </a:cxn>
                    <a:cxn ang="0">
                      <a:pos x="575" y="129"/>
                    </a:cxn>
                    <a:cxn ang="0">
                      <a:pos x="575" y="129"/>
                    </a:cxn>
                    <a:cxn ang="0">
                      <a:pos x="575" y="129"/>
                    </a:cxn>
                    <a:cxn ang="0">
                      <a:pos x="575" y="129"/>
                    </a:cxn>
                    <a:cxn ang="0">
                      <a:pos x="575" y="129"/>
                    </a:cxn>
                    <a:cxn ang="0">
                      <a:pos x="575" y="129"/>
                    </a:cxn>
                  </a:cxnLst>
                  <a:rect l="0" t="0" r="r" b="b"/>
                  <a:pathLst>
                    <a:path w="575" h="129">
                      <a:moveTo>
                        <a:pt x="575" y="129"/>
                      </a:moveTo>
                      <a:lnTo>
                        <a:pt x="575" y="129"/>
                      </a:lnTo>
                      <a:lnTo>
                        <a:pt x="0" y="0"/>
                      </a:lnTo>
                      <a:lnTo>
                        <a:pt x="0" y="0"/>
                      </a:lnTo>
                      <a:lnTo>
                        <a:pt x="575" y="129"/>
                      </a:lnTo>
                      <a:lnTo>
                        <a:pt x="575" y="129"/>
                      </a:lnTo>
                      <a:lnTo>
                        <a:pt x="575" y="129"/>
                      </a:lnTo>
                      <a:lnTo>
                        <a:pt x="575" y="129"/>
                      </a:lnTo>
                      <a:lnTo>
                        <a:pt x="575" y="129"/>
                      </a:lnTo>
                      <a:lnTo>
                        <a:pt x="575" y="129"/>
                      </a:lnTo>
                      <a:lnTo>
                        <a:pt x="575" y="129"/>
                      </a:lnTo>
                      <a:lnTo>
                        <a:pt x="575" y="129"/>
                      </a:lnTo>
                      <a:close/>
                    </a:path>
                  </a:pathLst>
                </a:custGeom>
                <a:solidFill>
                  <a:srgbClr val="000000"/>
                </a:solidFill>
                <a:ln w="9525">
                  <a:noFill/>
                  <a:round/>
                  <a:headEnd/>
                  <a:tailEnd/>
                </a:ln>
              </p:spPr>
              <p:txBody>
                <a:bodyPr/>
                <a:lstStyle/>
                <a:p>
                  <a:endParaRPr lang="en-US"/>
                </a:p>
              </p:txBody>
            </p:sp>
            <p:sp>
              <p:nvSpPr>
                <p:cNvPr id="389252" name="Freeform 132"/>
                <p:cNvSpPr>
                  <a:spLocks noChangeAspect="1"/>
                </p:cNvSpPr>
                <p:nvPr/>
              </p:nvSpPr>
              <p:spPr bwMode="auto">
                <a:xfrm>
                  <a:off x="1063" y="3040"/>
                  <a:ext cx="1" cy="23"/>
                </a:xfrm>
                <a:custGeom>
                  <a:avLst/>
                  <a:gdLst/>
                  <a:ahLst/>
                  <a:cxnLst>
                    <a:cxn ang="0">
                      <a:pos x="0" y="0"/>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0"/>
                    </a:cxn>
                  </a:cxnLst>
                  <a:rect l="0" t="0" r="r" b="b"/>
                  <a:pathLst>
                    <a:path h="23">
                      <a:moveTo>
                        <a:pt x="0" y="0"/>
                      </a:moveTo>
                      <a:lnTo>
                        <a:pt x="0" y="0"/>
                      </a:lnTo>
                      <a:lnTo>
                        <a:pt x="0" y="23"/>
                      </a:lnTo>
                      <a:lnTo>
                        <a:pt x="0" y="2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253" name="Freeform 133"/>
                <p:cNvSpPr>
                  <a:spLocks noChangeAspect="1"/>
                </p:cNvSpPr>
                <p:nvPr/>
              </p:nvSpPr>
              <p:spPr bwMode="auto">
                <a:xfrm>
                  <a:off x="1063" y="3040"/>
                  <a:ext cx="1" cy="4"/>
                </a:xfrm>
                <a:custGeom>
                  <a:avLst/>
                  <a:gdLst/>
                  <a:ahLst/>
                  <a:cxnLst>
                    <a:cxn ang="0">
                      <a:pos x="0" y="4"/>
                    </a:cxn>
                    <a:cxn ang="0">
                      <a:pos x="0" y="4"/>
                    </a:cxn>
                    <a:cxn ang="0">
                      <a:pos x="0" y="4"/>
                    </a:cxn>
                    <a:cxn ang="0">
                      <a:pos x="0" y="0"/>
                    </a:cxn>
                    <a:cxn ang="0">
                      <a:pos x="0" y="0"/>
                    </a:cxn>
                    <a:cxn ang="0">
                      <a:pos x="0" y="0"/>
                    </a:cxn>
                    <a:cxn ang="0">
                      <a:pos x="0" y="0"/>
                    </a:cxn>
                    <a:cxn ang="0">
                      <a:pos x="0" y="0"/>
                    </a:cxn>
                    <a:cxn ang="0">
                      <a:pos x="0" y="4"/>
                    </a:cxn>
                    <a:cxn ang="0">
                      <a:pos x="0" y="4"/>
                    </a:cxn>
                    <a:cxn ang="0">
                      <a:pos x="0" y="4"/>
                    </a:cxn>
                    <a:cxn ang="0">
                      <a:pos x="0" y="4"/>
                    </a:cxn>
                  </a:cxnLst>
                  <a:rect l="0" t="0" r="r" b="b"/>
                  <a:pathLst>
                    <a:path h="4">
                      <a:moveTo>
                        <a:pt x="0" y="4"/>
                      </a:moveTo>
                      <a:lnTo>
                        <a:pt x="0" y="4"/>
                      </a:lnTo>
                      <a:lnTo>
                        <a:pt x="0" y="4"/>
                      </a:lnTo>
                      <a:lnTo>
                        <a:pt x="0" y="0"/>
                      </a:lnTo>
                      <a:lnTo>
                        <a:pt x="0" y="0"/>
                      </a:lnTo>
                      <a:lnTo>
                        <a:pt x="0" y="0"/>
                      </a:lnTo>
                      <a:lnTo>
                        <a:pt x="0" y="0"/>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9254" name="Freeform 134"/>
                <p:cNvSpPr>
                  <a:spLocks noChangeAspect="1"/>
                </p:cNvSpPr>
                <p:nvPr/>
              </p:nvSpPr>
              <p:spPr bwMode="auto">
                <a:xfrm>
                  <a:off x="488" y="2660"/>
                  <a:ext cx="568" cy="380"/>
                </a:xfrm>
                <a:custGeom>
                  <a:avLst/>
                  <a:gdLst/>
                  <a:ahLst/>
                  <a:cxnLst>
                    <a:cxn ang="0">
                      <a:pos x="568" y="380"/>
                    </a:cxn>
                    <a:cxn ang="0">
                      <a:pos x="0" y="251"/>
                    </a:cxn>
                    <a:cxn ang="0">
                      <a:pos x="0" y="0"/>
                    </a:cxn>
                    <a:cxn ang="0">
                      <a:pos x="568" y="126"/>
                    </a:cxn>
                    <a:cxn ang="0">
                      <a:pos x="568" y="380"/>
                    </a:cxn>
                  </a:cxnLst>
                  <a:rect l="0" t="0" r="r" b="b"/>
                  <a:pathLst>
                    <a:path w="568" h="380">
                      <a:moveTo>
                        <a:pt x="568" y="380"/>
                      </a:moveTo>
                      <a:lnTo>
                        <a:pt x="0" y="251"/>
                      </a:lnTo>
                      <a:lnTo>
                        <a:pt x="0" y="0"/>
                      </a:lnTo>
                      <a:lnTo>
                        <a:pt x="568" y="126"/>
                      </a:lnTo>
                      <a:lnTo>
                        <a:pt x="568" y="380"/>
                      </a:lnTo>
                      <a:close/>
                    </a:path>
                  </a:pathLst>
                </a:custGeom>
                <a:solidFill>
                  <a:srgbClr val="E2E2CC"/>
                </a:solidFill>
                <a:ln w="9525">
                  <a:noFill/>
                  <a:round/>
                  <a:headEnd/>
                  <a:tailEnd/>
                </a:ln>
              </p:spPr>
              <p:txBody>
                <a:bodyPr/>
                <a:lstStyle/>
                <a:p>
                  <a:endParaRPr lang="en-US"/>
                </a:p>
              </p:txBody>
            </p:sp>
            <p:sp>
              <p:nvSpPr>
                <p:cNvPr id="389255" name="Freeform 135"/>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close/>
                    </a:path>
                  </a:pathLst>
                </a:custGeom>
                <a:solidFill>
                  <a:srgbClr val="F7F7E0"/>
                </a:solidFill>
                <a:ln w="9525">
                  <a:noFill/>
                  <a:round/>
                  <a:headEnd/>
                  <a:tailEnd/>
                </a:ln>
              </p:spPr>
              <p:txBody>
                <a:bodyPr/>
                <a:lstStyle/>
                <a:p>
                  <a:endParaRPr lang="en-US"/>
                </a:p>
              </p:txBody>
            </p:sp>
            <p:sp>
              <p:nvSpPr>
                <p:cNvPr id="389256" name="Freeform 136"/>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path>
                  </a:pathLst>
                </a:custGeom>
                <a:noFill/>
                <a:ln w="6350">
                  <a:solidFill>
                    <a:srgbClr val="000000"/>
                  </a:solidFill>
                  <a:prstDash val="solid"/>
                  <a:round/>
                  <a:headEnd/>
                  <a:tailEnd/>
                </a:ln>
              </p:spPr>
              <p:txBody>
                <a:bodyPr/>
                <a:lstStyle/>
                <a:p>
                  <a:endParaRPr lang="en-US"/>
                </a:p>
              </p:txBody>
            </p:sp>
            <p:sp>
              <p:nvSpPr>
                <p:cNvPr id="389257" name="Freeform 137"/>
                <p:cNvSpPr>
                  <a:spLocks noChangeAspect="1"/>
                </p:cNvSpPr>
                <p:nvPr/>
              </p:nvSpPr>
              <p:spPr bwMode="auto">
                <a:xfrm>
                  <a:off x="853" y="2577"/>
                  <a:ext cx="248" cy="68"/>
                </a:xfrm>
                <a:custGeom>
                  <a:avLst/>
                  <a:gdLst/>
                  <a:ahLst/>
                  <a:cxnLst>
                    <a:cxn ang="0">
                      <a:pos x="113" y="0"/>
                    </a:cxn>
                    <a:cxn ang="0">
                      <a:pos x="94" y="4"/>
                    </a:cxn>
                    <a:cxn ang="0">
                      <a:pos x="75" y="4"/>
                    </a:cxn>
                    <a:cxn ang="0">
                      <a:pos x="60" y="7"/>
                    </a:cxn>
                    <a:cxn ang="0">
                      <a:pos x="45" y="7"/>
                    </a:cxn>
                    <a:cxn ang="0">
                      <a:pos x="34" y="11"/>
                    </a:cxn>
                    <a:cxn ang="0">
                      <a:pos x="22" y="15"/>
                    </a:cxn>
                    <a:cxn ang="0">
                      <a:pos x="11" y="19"/>
                    </a:cxn>
                    <a:cxn ang="0">
                      <a:pos x="7" y="23"/>
                    </a:cxn>
                    <a:cxn ang="0">
                      <a:pos x="3" y="30"/>
                    </a:cxn>
                    <a:cxn ang="0">
                      <a:pos x="0" y="34"/>
                    </a:cxn>
                    <a:cxn ang="0">
                      <a:pos x="3" y="38"/>
                    </a:cxn>
                    <a:cxn ang="0">
                      <a:pos x="7" y="45"/>
                    </a:cxn>
                    <a:cxn ang="0">
                      <a:pos x="11" y="49"/>
                    </a:cxn>
                    <a:cxn ang="0">
                      <a:pos x="22" y="53"/>
                    </a:cxn>
                    <a:cxn ang="0">
                      <a:pos x="34" y="57"/>
                    </a:cxn>
                    <a:cxn ang="0">
                      <a:pos x="45" y="61"/>
                    </a:cxn>
                    <a:cxn ang="0">
                      <a:pos x="60" y="64"/>
                    </a:cxn>
                    <a:cxn ang="0">
                      <a:pos x="75" y="64"/>
                    </a:cxn>
                    <a:cxn ang="0">
                      <a:pos x="94" y="68"/>
                    </a:cxn>
                    <a:cxn ang="0">
                      <a:pos x="113" y="68"/>
                    </a:cxn>
                    <a:cxn ang="0">
                      <a:pos x="131" y="68"/>
                    </a:cxn>
                    <a:cxn ang="0">
                      <a:pos x="150" y="68"/>
                    </a:cxn>
                    <a:cxn ang="0">
                      <a:pos x="169" y="64"/>
                    </a:cxn>
                    <a:cxn ang="0">
                      <a:pos x="184" y="64"/>
                    </a:cxn>
                    <a:cxn ang="0">
                      <a:pos x="199" y="61"/>
                    </a:cxn>
                    <a:cxn ang="0">
                      <a:pos x="214" y="57"/>
                    </a:cxn>
                    <a:cxn ang="0">
                      <a:pos x="226" y="53"/>
                    </a:cxn>
                    <a:cxn ang="0">
                      <a:pos x="233" y="49"/>
                    </a:cxn>
                    <a:cxn ang="0">
                      <a:pos x="241" y="45"/>
                    </a:cxn>
                    <a:cxn ang="0">
                      <a:pos x="248" y="42"/>
                    </a:cxn>
                    <a:cxn ang="0">
                      <a:pos x="248" y="38"/>
                    </a:cxn>
                    <a:cxn ang="0">
                      <a:pos x="248" y="30"/>
                    </a:cxn>
                    <a:cxn ang="0">
                      <a:pos x="244" y="26"/>
                    </a:cxn>
                    <a:cxn ang="0">
                      <a:pos x="241" y="23"/>
                    </a:cxn>
                    <a:cxn ang="0">
                      <a:pos x="233" y="19"/>
                    </a:cxn>
                    <a:cxn ang="0">
                      <a:pos x="222" y="11"/>
                    </a:cxn>
                    <a:cxn ang="0">
                      <a:pos x="210" y="11"/>
                    </a:cxn>
                    <a:cxn ang="0">
                      <a:pos x="195" y="7"/>
                    </a:cxn>
                    <a:cxn ang="0">
                      <a:pos x="180" y="4"/>
                    </a:cxn>
                    <a:cxn ang="0">
                      <a:pos x="162" y="4"/>
                    </a:cxn>
                    <a:cxn ang="0">
                      <a:pos x="143" y="0"/>
                    </a:cxn>
                    <a:cxn ang="0">
                      <a:pos x="124" y="0"/>
                    </a:cxn>
                  </a:cxnLst>
                  <a:rect l="0" t="0" r="r" b="b"/>
                  <a:pathLst>
                    <a:path w="248" h="68">
                      <a:moveTo>
                        <a:pt x="124" y="0"/>
                      </a:move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close/>
                    </a:path>
                  </a:pathLst>
                </a:custGeom>
                <a:solidFill>
                  <a:srgbClr val="EFEFDD"/>
                </a:solidFill>
                <a:ln w="9525">
                  <a:noFill/>
                  <a:round/>
                  <a:headEnd/>
                  <a:tailEnd/>
                </a:ln>
              </p:spPr>
              <p:txBody>
                <a:bodyPr/>
                <a:lstStyle/>
                <a:p>
                  <a:endParaRPr lang="en-US"/>
                </a:p>
              </p:txBody>
            </p:sp>
            <p:sp>
              <p:nvSpPr>
                <p:cNvPr id="389258" name="Freeform 138"/>
                <p:cNvSpPr>
                  <a:spLocks noChangeAspect="1"/>
                </p:cNvSpPr>
                <p:nvPr/>
              </p:nvSpPr>
              <p:spPr bwMode="auto">
                <a:xfrm>
                  <a:off x="853" y="2577"/>
                  <a:ext cx="248" cy="68"/>
                </a:xfrm>
                <a:custGeom>
                  <a:avLst/>
                  <a:gdLst/>
                  <a:ahLst/>
                  <a:cxnLst>
                    <a:cxn ang="0">
                      <a:pos x="120" y="0"/>
                    </a:cxn>
                    <a:cxn ang="0">
                      <a:pos x="101" y="4"/>
                    </a:cxn>
                    <a:cxn ang="0">
                      <a:pos x="82" y="4"/>
                    </a:cxn>
                    <a:cxn ang="0">
                      <a:pos x="64" y="4"/>
                    </a:cxn>
                    <a:cxn ang="0">
                      <a:pos x="49" y="7"/>
                    </a:cxn>
                    <a:cxn ang="0">
                      <a:pos x="37" y="11"/>
                    </a:cxn>
                    <a:cxn ang="0">
                      <a:pos x="26" y="15"/>
                    </a:cxn>
                    <a:cxn ang="0">
                      <a:pos x="15" y="19"/>
                    </a:cxn>
                    <a:cxn ang="0">
                      <a:pos x="7" y="23"/>
                    </a:cxn>
                    <a:cxn ang="0">
                      <a:pos x="3" y="26"/>
                    </a:cxn>
                    <a:cxn ang="0">
                      <a:pos x="0" y="34"/>
                    </a:cxn>
                    <a:cxn ang="0">
                      <a:pos x="0" y="38"/>
                    </a:cxn>
                    <a:cxn ang="0">
                      <a:pos x="3" y="42"/>
                    </a:cxn>
                    <a:cxn ang="0">
                      <a:pos x="11" y="45"/>
                    </a:cxn>
                    <a:cxn ang="0">
                      <a:pos x="18" y="53"/>
                    </a:cxn>
                    <a:cxn ang="0">
                      <a:pos x="30" y="57"/>
                    </a:cxn>
                    <a:cxn ang="0">
                      <a:pos x="41" y="61"/>
                    </a:cxn>
                    <a:cxn ang="0">
                      <a:pos x="56" y="61"/>
                    </a:cxn>
                    <a:cxn ang="0">
                      <a:pos x="71" y="64"/>
                    </a:cxn>
                    <a:cxn ang="0">
                      <a:pos x="86" y="64"/>
                    </a:cxn>
                    <a:cxn ang="0">
                      <a:pos x="105" y="68"/>
                    </a:cxn>
                    <a:cxn ang="0">
                      <a:pos x="124" y="68"/>
                    </a:cxn>
                    <a:cxn ang="0">
                      <a:pos x="143" y="68"/>
                    </a:cxn>
                    <a:cxn ang="0">
                      <a:pos x="162" y="64"/>
                    </a:cxn>
                    <a:cxn ang="0">
                      <a:pos x="180" y="64"/>
                    </a:cxn>
                    <a:cxn ang="0">
                      <a:pos x="195" y="61"/>
                    </a:cxn>
                    <a:cxn ang="0">
                      <a:pos x="210" y="61"/>
                    </a:cxn>
                    <a:cxn ang="0">
                      <a:pos x="222" y="57"/>
                    </a:cxn>
                    <a:cxn ang="0">
                      <a:pos x="233" y="53"/>
                    </a:cxn>
                    <a:cxn ang="0">
                      <a:pos x="241" y="45"/>
                    </a:cxn>
                    <a:cxn ang="0">
                      <a:pos x="244" y="42"/>
                    </a:cxn>
                    <a:cxn ang="0">
                      <a:pos x="248" y="38"/>
                    </a:cxn>
                    <a:cxn ang="0">
                      <a:pos x="248" y="34"/>
                    </a:cxn>
                    <a:cxn ang="0">
                      <a:pos x="248" y="26"/>
                    </a:cxn>
                    <a:cxn ang="0">
                      <a:pos x="241" y="23"/>
                    </a:cxn>
                    <a:cxn ang="0">
                      <a:pos x="233" y="19"/>
                    </a:cxn>
                    <a:cxn ang="0">
                      <a:pos x="226" y="15"/>
                    </a:cxn>
                    <a:cxn ang="0">
                      <a:pos x="214" y="11"/>
                    </a:cxn>
                    <a:cxn ang="0">
                      <a:pos x="199" y="7"/>
                    </a:cxn>
                    <a:cxn ang="0">
                      <a:pos x="184" y="4"/>
                    </a:cxn>
                    <a:cxn ang="0">
                      <a:pos x="169" y="4"/>
                    </a:cxn>
                    <a:cxn ang="0">
                      <a:pos x="150" y="4"/>
                    </a:cxn>
                    <a:cxn ang="0">
                      <a:pos x="131" y="0"/>
                    </a:cxn>
                  </a:cxnLst>
                  <a:rect l="0" t="0" r="r" b="b"/>
                  <a:pathLst>
                    <a:path w="248" h="68">
                      <a:moveTo>
                        <a:pt x="124" y="0"/>
                      </a:moveTo>
                      <a:lnTo>
                        <a:pt x="124" y="0"/>
                      </a:ln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path>
                  </a:pathLst>
                </a:custGeom>
                <a:noFill/>
                <a:ln w="6350">
                  <a:solidFill>
                    <a:srgbClr val="000000"/>
                  </a:solidFill>
                  <a:prstDash val="solid"/>
                  <a:round/>
                  <a:headEnd/>
                  <a:tailEnd/>
                </a:ln>
              </p:spPr>
              <p:txBody>
                <a:bodyPr/>
                <a:lstStyle/>
                <a:p>
                  <a:endParaRPr lang="en-US"/>
                </a:p>
              </p:txBody>
            </p:sp>
            <p:sp>
              <p:nvSpPr>
                <p:cNvPr id="389259" name="Freeform 139"/>
                <p:cNvSpPr>
                  <a:spLocks noChangeAspect="1"/>
                </p:cNvSpPr>
                <p:nvPr/>
              </p:nvSpPr>
              <p:spPr bwMode="auto">
                <a:xfrm>
                  <a:off x="864" y="2569"/>
                  <a:ext cx="230" cy="61"/>
                </a:xfrm>
                <a:custGeom>
                  <a:avLst/>
                  <a:gdLst/>
                  <a:ahLst/>
                  <a:cxnLst>
                    <a:cxn ang="0">
                      <a:pos x="102" y="0"/>
                    </a:cxn>
                    <a:cxn ang="0">
                      <a:pos x="87" y="0"/>
                    </a:cxn>
                    <a:cxn ang="0">
                      <a:pos x="68" y="4"/>
                    </a:cxn>
                    <a:cxn ang="0">
                      <a:pos x="53" y="4"/>
                    </a:cxn>
                    <a:cxn ang="0">
                      <a:pos x="41" y="8"/>
                    </a:cxn>
                    <a:cxn ang="0">
                      <a:pos x="30" y="12"/>
                    </a:cxn>
                    <a:cxn ang="0">
                      <a:pos x="19" y="15"/>
                    </a:cxn>
                    <a:cxn ang="0">
                      <a:pos x="11" y="19"/>
                    </a:cxn>
                    <a:cxn ang="0">
                      <a:pos x="4" y="23"/>
                    </a:cxn>
                    <a:cxn ang="0">
                      <a:pos x="0" y="27"/>
                    </a:cxn>
                    <a:cxn ang="0">
                      <a:pos x="0" y="31"/>
                    </a:cxn>
                    <a:cxn ang="0">
                      <a:pos x="0" y="34"/>
                    </a:cxn>
                    <a:cxn ang="0">
                      <a:pos x="4" y="42"/>
                    </a:cxn>
                    <a:cxn ang="0">
                      <a:pos x="11" y="46"/>
                    </a:cxn>
                    <a:cxn ang="0">
                      <a:pos x="19" y="50"/>
                    </a:cxn>
                    <a:cxn ang="0">
                      <a:pos x="30" y="53"/>
                    </a:cxn>
                    <a:cxn ang="0">
                      <a:pos x="41" y="53"/>
                    </a:cxn>
                    <a:cxn ang="0">
                      <a:pos x="53" y="57"/>
                    </a:cxn>
                    <a:cxn ang="0">
                      <a:pos x="68" y="57"/>
                    </a:cxn>
                    <a:cxn ang="0">
                      <a:pos x="87" y="61"/>
                    </a:cxn>
                    <a:cxn ang="0">
                      <a:pos x="102" y="61"/>
                    </a:cxn>
                    <a:cxn ang="0">
                      <a:pos x="120" y="61"/>
                    </a:cxn>
                    <a:cxn ang="0">
                      <a:pos x="135" y="61"/>
                    </a:cxn>
                    <a:cxn ang="0">
                      <a:pos x="154" y="61"/>
                    </a:cxn>
                    <a:cxn ang="0">
                      <a:pos x="169" y="57"/>
                    </a:cxn>
                    <a:cxn ang="0">
                      <a:pos x="184" y="57"/>
                    </a:cxn>
                    <a:cxn ang="0">
                      <a:pos x="196" y="53"/>
                    </a:cxn>
                    <a:cxn ang="0">
                      <a:pos x="207" y="50"/>
                    </a:cxn>
                    <a:cxn ang="0">
                      <a:pos x="215" y="46"/>
                    </a:cxn>
                    <a:cxn ang="0">
                      <a:pos x="222" y="42"/>
                    </a:cxn>
                    <a:cxn ang="0">
                      <a:pos x="226" y="38"/>
                    </a:cxn>
                    <a:cxn ang="0">
                      <a:pos x="230" y="34"/>
                    </a:cxn>
                    <a:cxn ang="0">
                      <a:pos x="230" y="27"/>
                    </a:cxn>
                    <a:cxn ang="0">
                      <a:pos x="226" y="23"/>
                    </a:cxn>
                    <a:cxn ang="0">
                      <a:pos x="222" y="19"/>
                    </a:cxn>
                    <a:cxn ang="0">
                      <a:pos x="211" y="15"/>
                    </a:cxn>
                    <a:cxn ang="0">
                      <a:pos x="203" y="12"/>
                    </a:cxn>
                    <a:cxn ang="0">
                      <a:pos x="192" y="8"/>
                    </a:cxn>
                    <a:cxn ang="0">
                      <a:pos x="177" y="8"/>
                    </a:cxn>
                    <a:cxn ang="0">
                      <a:pos x="166" y="4"/>
                    </a:cxn>
                    <a:cxn ang="0">
                      <a:pos x="147" y="4"/>
                    </a:cxn>
                    <a:cxn ang="0">
                      <a:pos x="132" y="0"/>
                    </a:cxn>
                    <a:cxn ang="0">
                      <a:pos x="113" y="0"/>
                    </a:cxn>
                  </a:cxnLst>
                  <a:rect l="0" t="0" r="r" b="b"/>
                  <a:pathLst>
                    <a:path w="230" h="61">
                      <a:moveTo>
                        <a:pt x="113" y="0"/>
                      </a:move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close/>
                    </a:path>
                  </a:pathLst>
                </a:custGeom>
                <a:solidFill>
                  <a:srgbClr val="000000"/>
                </a:solidFill>
                <a:ln w="9525">
                  <a:noFill/>
                  <a:round/>
                  <a:headEnd/>
                  <a:tailEnd/>
                </a:ln>
              </p:spPr>
              <p:txBody>
                <a:bodyPr/>
                <a:lstStyle/>
                <a:p>
                  <a:endParaRPr lang="en-US"/>
                </a:p>
              </p:txBody>
            </p:sp>
            <p:sp>
              <p:nvSpPr>
                <p:cNvPr id="389260" name="Freeform 140"/>
                <p:cNvSpPr>
                  <a:spLocks noChangeAspect="1"/>
                </p:cNvSpPr>
                <p:nvPr/>
              </p:nvSpPr>
              <p:spPr bwMode="auto">
                <a:xfrm>
                  <a:off x="864" y="2569"/>
                  <a:ext cx="230" cy="61"/>
                </a:xfrm>
                <a:custGeom>
                  <a:avLst/>
                  <a:gdLst/>
                  <a:ahLst/>
                  <a:cxnLst>
                    <a:cxn ang="0">
                      <a:pos x="109" y="0"/>
                    </a:cxn>
                    <a:cxn ang="0">
                      <a:pos x="90" y="0"/>
                    </a:cxn>
                    <a:cxn ang="0">
                      <a:pos x="75" y="4"/>
                    </a:cxn>
                    <a:cxn ang="0">
                      <a:pos x="60" y="4"/>
                    </a:cxn>
                    <a:cxn ang="0">
                      <a:pos x="45" y="8"/>
                    </a:cxn>
                    <a:cxn ang="0">
                      <a:pos x="34" y="12"/>
                    </a:cxn>
                    <a:cxn ang="0">
                      <a:pos x="23" y="12"/>
                    </a:cxn>
                    <a:cxn ang="0">
                      <a:pos x="11" y="15"/>
                    </a:cxn>
                    <a:cxn ang="0">
                      <a:pos x="7" y="19"/>
                    </a:cxn>
                    <a:cxn ang="0">
                      <a:pos x="0" y="27"/>
                    </a:cxn>
                    <a:cxn ang="0">
                      <a:pos x="0" y="31"/>
                    </a:cxn>
                    <a:cxn ang="0">
                      <a:pos x="0" y="34"/>
                    </a:cxn>
                    <a:cxn ang="0">
                      <a:pos x="4" y="38"/>
                    </a:cxn>
                    <a:cxn ang="0">
                      <a:pos x="7" y="42"/>
                    </a:cxn>
                    <a:cxn ang="0">
                      <a:pos x="15" y="46"/>
                    </a:cxn>
                    <a:cxn ang="0">
                      <a:pos x="26" y="50"/>
                    </a:cxn>
                    <a:cxn ang="0">
                      <a:pos x="38" y="53"/>
                    </a:cxn>
                    <a:cxn ang="0">
                      <a:pos x="49" y="57"/>
                    </a:cxn>
                    <a:cxn ang="0">
                      <a:pos x="64" y="57"/>
                    </a:cxn>
                    <a:cxn ang="0">
                      <a:pos x="79" y="61"/>
                    </a:cxn>
                    <a:cxn ang="0">
                      <a:pos x="98" y="61"/>
                    </a:cxn>
                    <a:cxn ang="0">
                      <a:pos x="113" y="61"/>
                    </a:cxn>
                    <a:cxn ang="0">
                      <a:pos x="132" y="61"/>
                    </a:cxn>
                    <a:cxn ang="0">
                      <a:pos x="147" y="61"/>
                    </a:cxn>
                    <a:cxn ang="0">
                      <a:pos x="166" y="57"/>
                    </a:cxn>
                    <a:cxn ang="0">
                      <a:pos x="177" y="57"/>
                    </a:cxn>
                    <a:cxn ang="0">
                      <a:pos x="192" y="53"/>
                    </a:cxn>
                    <a:cxn ang="0">
                      <a:pos x="203" y="50"/>
                    </a:cxn>
                    <a:cxn ang="0">
                      <a:pos x="211" y="46"/>
                    </a:cxn>
                    <a:cxn ang="0">
                      <a:pos x="222" y="42"/>
                    </a:cxn>
                    <a:cxn ang="0">
                      <a:pos x="226" y="38"/>
                    </a:cxn>
                    <a:cxn ang="0">
                      <a:pos x="230" y="34"/>
                    </a:cxn>
                    <a:cxn ang="0">
                      <a:pos x="230" y="31"/>
                    </a:cxn>
                    <a:cxn ang="0">
                      <a:pos x="226" y="27"/>
                    </a:cxn>
                    <a:cxn ang="0">
                      <a:pos x="222" y="19"/>
                    </a:cxn>
                    <a:cxn ang="0">
                      <a:pos x="215" y="15"/>
                    </a:cxn>
                    <a:cxn ang="0">
                      <a:pos x="207" y="12"/>
                    </a:cxn>
                    <a:cxn ang="0">
                      <a:pos x="196" y="12"/>
                    </a:cxn>
                    <a:cxn ang="0">
                      <a:pos x="184" y="8"/>
                    </a:cxn>
                    <a:cxn ang="0">
                      <a:pos x="169" y="4"/>
                    </a:cxn>
                    <a:cxn ang="0">
                      <a:pos x="154" y="4"/>
                    </a:cxn>
                    <a:cxn ang="0">
                      <a:pos x="135" y="0"/>
                    </a:cxn>
                    <a:cxn ang="0">
                      <a:pos x="120" y="0"/>
                    </a:cxn>
                  </a:cxnLst>
                  <a:rect l="0" t="0" r="r" b="b"/>
                  <a:pathLst>
                    <a:path w="230" h="61">
                      <a:moveTo>
                        <a:pt x="113" y="0"/>
                      </a:moveTo>
                      <a:lnTo>
                        <a:pt x="113" y="0"/>
                      </a:ln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path>
                  </a:pathLst>
                </a:custGeom>
                <a:noFill/>
                <a:ln w="6350">
                  <a:solidFill>
                    <a:srgbClr val="000000"/>
                  </a:solidFill>
                  <a:prstDash val="solid"/>
                  <a:round/>
                  <a:headEnd/>
                  <a:tailEnd/>
                </a:ln>
              </p:spPr>
              <p:txBody>
                <a:bodyPr/>
                <a:lstStyle/>
                <a:p>
                  <a:endParaRPr lang="en-US"/>
                </a:p>
              </p:txBody>
            </p:sp>
            <p:sp>
              <p:nvSpPr>
                <p:cNvPr id="389261" name="Freeform 141"/>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close/>
                    </a:path>
                  </a:pathLst>
                </a:custGeom>
                <a:solidFill>
                  <a:srgbClr val="E2E2CC"/>
                </a:solidFill>
                <a:ln w="9525">
                  <a:noFill/>
                  <a:round/>
                  <a:headEnd/>
                  <a:tailEnd/>
                </a:ln>
              </p:spPr>
              <p:txBody>
                <a:bodyPr/>
                <a:lstStyle/>
                <a:p>
                  <a:endParaRPr lang="en-US"/>
                </a:p>
              </p:txBody>
            </p:sp>
            <p:sp>
              <p:nvSpPr>
                <p:cNvPr id="389262" name="Freeform 142"/>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path>
                  </a:pathLst>
                </a:custGeom>
                <a:noFill/>
                <a:ln w="6350">
                  <a:solidFill>
                    <a:srgbClr val="000000"/>
                  </a:solidFill>
                  <a:prstDash val="solid"/>
                  <a:round/>
                  <a:headEnd/>
                  <a:tailEnd/>
                </a:ln>
              </p:spPr>
              <p:txBody>
                <a:bodyPr/>
                <a:lstStyle/>
                <a:p>
                  <a:endParaRPr lang="en-US"/>
                </a:p>
              </p:txBody>
            </p:sp>
            <p:sp>
              <p:nvSpPr>
                <p:cNvPr id="389263" name="Freeform 143"/>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close/>
                    </a:path>
                  </a:pathLst>
                </a:custGeom>
                <a:solidFill>
                  <a:srgbClr val="FCFCE5"/>
                </a:solidFill>
                <a:ln w="9525">
                  <a:noFill/>
                  <a:round/>
                  <a:headEnd/>
                  <a:tailEnd/>
                </a:ln>
              </p:spPr>
              <p:txBody>
                <a:bodyPr/>
                <a:lstStyle/>
                <a:p>
                  <a:endParaRPr lang="en-US"/>
                </a:p>
              </p:txBody>
            </p:sp>
            <p:sp>
              <p:nvSpPr>
                <p:cNvPr id="389264" name="Freeform 144"/>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path>
                  </a:pathLst>
                </a:custGeom>
                <a:noFill/>
                <a:ln w="6350">
                  <a:solidFill>
                    <a:srgbClr val="000000"/>
                  </a:solidFill>
                  <a:prstDash val="solid"/>
                  <a:round/>
                  <a:headEnd/>
                  <a:tailEnd/>
                </a:ln>
              </p:spPr>
              <p:txBody>
                <a:bodyPr/>
                <a:lstStyle/>
                <a:p>
                  <a:endParaRPr lang="en-US"/>
                </a:p>
              </p:txBody>
            </p:sp>
            <p:sp>
              <p:nvSpPr>
                <p:cNvPr id="389265" name="Freeform 145"/>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close/>
                    </a:path>
                  </a:pathLst>
                </a:custGeom>
                <a:solidFill>
                  <a:srgbClr val="D8CCA5"/>
                </a:solidFill>
                <a:ln w="9525">
                  <a:noFill/>
                  <a:round/>
                  <a:headEnd/>
                  <a:tailEnd/>
                </a:ln>
              </p:spPr>
              <p:txBody>
                <a:bodyPr/>
                <a:lstStyle/>
                <a:p>
                  <a:endParaRPr lang="en-US"/>
                </a:p>
              </p:txBody>
            </p:sp>
            <p:sp>
              <p:nvSpPr>
                <p:cNvPr id="389266" name="Freeform 146"/>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path>
                  </a:pathLst>
                </a:custGeom>
                <a:noFill/>
                <a:ln w="6350">
                  <a:solidFill>
                    <a:srgbClr val="000000"/>
                  </a:solidFill>
                  <a:prstDash val="solid"/>
                  <a:round/>
                  <a:headEnd/>
                  <a:tailEnd/>
                </a:ln>
              </p:spPr>
              <p:txBody>
                <a:bodyPr/>
                <a:lstStyle/>
                <a:p>
                  <a:endParaRPr lang="en-US"/>
                </a:p>
              </p:txBody>
            </p:sp>
            <p:sp>
              <p:nvSpPr>
                <p:cNvPr id="389267" name="Freeform 147"/>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close/>
                    </a:path>
                  </a:pathLst>
                </a:custGeom>
                <a:solidFill>
                  <a:srgbClr val="000000"/>
                </a:solidFill>
                <a:ln w="9525">
                  <a:noFill/>
                  <a:round/>
                  <a:headEnd/>
                  <a:tailEnd/>
                </a:ln>
              </p:spPr>
              <p:txBody>
                <a:bodyPr/>
                <a:lstStyle/>
                <a:p>
                  <a:endParaRPr lang="en-US"/>
                </a:p>
              </p:txBody>
            </p:sp>
            <p:sp>
              <p:nvSpPr>
                <p:cNvPr id="389268" name="Freeform 148"/>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path>
                  </a:pathLst>
                </a:custGeom>
                <a:noFill/>
                <a:ln w="6350">
                  <a:solidFill>
                    <a:srgbClr val="000000"/>
                  </a:solidFill>
                  <a:prstDash val="solid"/>
                  <a:round/>
                  <a:headEnd/>
                  <a:tailEnd/>
                </a:ln>
              </p:spPr>
              <p:txBody>
                <a:bodyPr/>
                <a:lstStyle/>
                <a:p>
                  <a:endParaRPr lang="en-US"/>
                </a:p>
              </p:txBody>
            </p:sp>
            <p:sp>
              <p:nvSpPr>
                <p:cNvPr id="389269" name="Freeform 149"/>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close/>
                    </a:path>
                  </a:pathLst>
                </a:custGeom>
                <a:solidFill>
                  <a:srgbClr val="00007F"/>
                </a:solidFill>
                <a:ln w="9525">
                  <a:noFill/>
                  <a:round/>
                  <a:headEnd/>
                  <a:tailEnd/>
                </a:ln>
              </p:spPr>
              <p:txBody>
                <a:bodyPr/>
                <a:lstStyle/>
                <a:p>
                  <a:endParaRPr lang="en-US"/>
                </a:p>
              </p:txBody>
            </p:sp>
            <p:sp>
              <p:nvSpPr>
                <p:cNvPr id="389270" name="Freeform 150"/>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path>
                  </a:pathLst>
                </a:custGeom>
                <a:noFill/>
                <a:ln w="6350">
                  <a:solidFill>
                    <a:srgbClr val="000000"/>
                  </a:solidFill>
                  <a:prstDash val="solid"/>
                  <a:round/>
                  <a:headEnd/>
                  <a:tailEnd/>
                </a:ln>
              </p:spPr>
              <p:txBody>
                <a:bodyPr/>
                <a:lstStyle/>
                <a:p>
                  <a:endParaRPr lang="en-US"/>
                </a:p>
              </p:txBody>
            </p:sp>
            <p:sp>
              <p:nvSpPr>
                <p:cNvPr id="389271" name="Freeform 151"/>
                <p:cNvSpPr>
                  <a:spLocks noChangeAspect="1"/>
                </p:cNvSpPr>
                <p:nvPr/>
              </p:nvSpPr>
              <p:spPr bwMode="auto">
                <a:xfrm>
                  <a:off x="917" y="2417"/>
                  <a:ext cx="384" cy="171"/>
                </a:xfrm>
                <a:custGeom>
                  <a:avLst/>
                  <a:gdLst/>
                  <a:ahLst/>
                  <a:cxnLst>
                    <a:cxn ang="0">
                      <a:pos x="3" y="167"/>
                    </a:cxn>
                    <a:cxn ang="0">
                      <a:pos x="0" y="164"/>
                    </a:cxn>
                    <a:cxn ang="0">
                      <a:pos x="380" y="0"/>
                    </a:cxn>
                    <a:cxn ang="0">
                      <a:pos x="384" y="8"/>
                    </a:cxn>
                    <a:cxn ang="0">
                      <a:pos x="3" y="171"/>
                    </a:cxn>
                    <a:cxn ang="0">
                      <a:pos x="3" y="167"/>
                    </a:cxn>
                  </a:cxnLst>
                  <a:rect l="0" t="0" r="r" b="b"/>
                  <a:pathLst>
                    <a:path w="384" h="171">
                      <a:moveTo>
                        <a:pt x="3" y="167"/>
                      </a:moveTo>
                      <a:lnTo>
                        <a:pt x="0" y="164"/>
                      </a:lnTo>
                      <a:lnTo>
                        <a:pt x="380" y="0"/>
                      </a:lnTo>
                      <a:lnTo>
                        <a:pt x="384" y="8"/>
                      </a:lnTo>
                      <a:lnTo>
                        <a:pt x="3" y="171"/>
                      </a:lnTo>
                      <a:lnTo>
                        <a:pt x="3" y="167"/>
                      </a:lnTo>
                      <a:close/>
                    </a:path>
                  </a:pathLst>
                </a:custGeom>
                <a:solidFill>
                  <a:srgbClr val="77774C"/>
                </a:solidFill>
                <a:ln w="9525">
                  <a:noFill/>
                  <a:round/>
                  <a:headEnd/>
                  <a:tailEnd/>
                </a:ln>
              </p:spPr>
              <p:txBody>
                <a:bodyPr/>
                <a:lstStyle/>
                <a:p>
                  <a:endParaRPr lang="en-US"/>
                </a:p>
              </p:txBody>
            </p:sp>
            <p:sp>
              <p:nvSpPr>
                <p:cNvPr id="389272" name="Freeform 152"/>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close/>
                    </a:path>
                  </a:pathLst>
                </a:custGeom>
                <a:solidFill>
                  <a:srgbClr val="FFFF00"/>
                </a:solidFill>
                <a:ln w="9525">
                  <a:noFill/>
                  <a:round/>
                  <a:headEnd/>
                  <a:tailEnd/>
                </a:ln>
              </p:spPr>
              <p:txBody>
                <a:bodyPr/>
                <a:lstStyle/>
                <a:p>
                  <a:endParaRPr lang="en-US"/>
                </a:p>
              </p:txBody>
            </p:sp>
            <p:sp>
              <p:nvSpPr>
                <p:cNvPr id="389273" name="Freeform 153"/>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path>
                  </a:pathLst>
                </a:custGeom>
                <a:noFill/>
                <a:ln w="6350">
                  <a:solidFill>
                    <a:srgbClr val="000000"/>
                  </a:solidFill>
                  <a:prstDash val="solid"/>
                  <a:round/>
                  <a:headEnd/>
                  <a:tailEnd/>
                </a:ln>
              </p:spPr>
              <p:txBody>
                <a:bodyPr/>
                <a:lstStyle/>
                <a:p>
                  <a:endParaRPr lang="en-US"/>
                </a:p>
              </p:txBody>
            </p:sp>
            <p:sp>
              <p:nvSpPr>
                <p:cNvPr id="389274" name="Line 154"/>
                <p:cNvSpPr>
                  <a:spLocks noChangeAspect="1" noChangeShapeType="1"/>
                </p:cNvSpPr>
                <p:nvPr/>
              </p:nvSpPr>
              <p:spPr bwMode="auto">
                <a:xfrm>
                  <a:off x="736" y="2155"/>
                  <a:ext cx="64" cy="483"/>
                </a:xfrm>
                <a:prstGeom prst="line">
                  <a:avLst/>
                </a:prstGeom>
                <a:noFill/>
                <a:ln w="6350">
                  <a:solidFill>
                    <a:srgbClr val="000000"/>
                  </a:solidFill>
                  <a:round/>
                  <a:headEnd/>
                  <a:tailEnd/>
                </a:ln>
              </p:spPr>
              <p:txBody>
                <a:bodyPr/>
                <a:lstStyle/>
                <a:p>
                  <a:endParaRPr lang="en-US"/>
                </a:p>
              </p:txBody>
            </p:sp>
            <p:sp>
              <p:nvSpPr>
                <p:cNvPr id="389275" name="Freeform 155"/>
                <p:cNvSpPr>
                  <a:spLocks noChangeAspect="1"/>
                </p:cNvSpPr>
                <p:nvPr/>
              </p:nvSpPr>
              <p:spPr bwMode="auto">
                <a:xfrm>
                  <a:off x="555" y="2231"/>
                  <a:ext cx="192" cy="391"/>
                </a:xfrm>
                <a:custGeom>
                  <a:avLst/>
                  <a:gdLst/>
                  <a:ahLst/>
                  <a:cxnLst>
                    <a:cxn ang="0">
                      <a:pos x="140" y="0"/>
                    </a:cxn>
                    <a:cxn ang="0">
                      <a:pos x="192" y="391"/>
                    </a:cxn>
                    <a:cxn ang="0">
                      <a:pos x="12" y="338"/>
                    </a:cxn>
                    <a:cxn ang="0">
                      <a:pos x="8" y="334"/>
                    </a:cxn>
                    <a:cxn ang="0">
                      <a:pos x="8" y="334"/>
                    </a:cxn>
                    <a:cxn ang="0">
                      <a:pos x="4" y="334"/>
                    </a:cxn>
                    <a:cxn ang="0">
                      <a:pos x="4" y="331"/>
                    </a:cxn>
                    <a:cxn ang="0">
                      <a:pos x="4" y="331"/>
                    </a:cxn>
                    <a:cxn ang="0">
                      <a:pos x="0" y="331"/>
                    </a:cxn>
                    <a:cxn ang="0">
                      <a:pos x="0" y="327"/>
                    </a:cxn>
                    <a:cxn ang="0">
                      <a:pos x="0" y="327"/>
                    </a:cxn>
                    <a:cxn ang="0">
                      <a:pos x="0" y="65"/>
                    </a:cxn>
                    <a:cxn ang="0">
                      <a:pos x="0" y="61"/>
                    </a:cxn>
                    <a:cxn ang="0">
                      <a:pos x="0" y="61"/>
                    </a:cxn>
                    <a:cxn ang="0">
                      <a:pos x="4" y="57"/>
                    </a:cxn>
                    <a:cxn ang="0">
                      <a:pos x="4" y="57"/>
                    </a:cxn>
                    <a:cxn ang="0">
                      <a:pos x="140" y="0"/>
                    </a:cxn>
                  </a:cxnLst>
                  <a:rect l="0" t="0" r="r" b="b"/>
                  <a:pathLst>
                    <a:path w="192" h="391">
                      <a:moveTo>
                        <a:pt x="140" y="0"/>
                      </a:moveTo>
                      <a:lnTo>
                        <a:pt x="192" y="391"/>
                      </a:lnTo>
                      <a:lnTo>
                        <a:pt x="12" y="338"/>
                      </a:lnTo>
                      <a:lnTo>
                        <a:pt x="8" y="334"/>
                      </a:lnTo>
                      <a:lnTo>
                        <a:pt x="8" y="334"/>
                      </a:lnTo>
                      <a:lnTo>
                        <a:pt x="4" y="334"/>
                      </a:lnTo>
                      <a:lnTo>
                        <a:pt x="4" y="331"/>
                      </a:lnTo>
                      <a:lnTo>
                        <a:pt x="4" y="331"/>
                      </a:lnTo>
                      <a:lnTo>
                        <a:pt x="0" y="331"/>
                      </a:lnTo>
                      <a:lnTo>
                        <a:pt x="0" y="327"/>
                      </a:lnTo>
                      <a:lnTo>
                        <a:pt x="0" y="327"/>
                      </a:lnTo>
                      <a:lnTo>
                        <a:pt x="0" y="65"/>
                      </a:lnTo>
                      <a:lnTo>
                        <a:pt x="0" y="61"/>
                      </a:lnTo>
                      <a:lnTo>
                        <a:pt x="0" y="61"/>
                      </a:lnTo>
                      <a:lnTo>
                        <a:pt x="4" y="57"/>
                      </a:lnTo>
                      <a:lnTo>
                        <a:pt x="4" y="57"/>
                      </a:lnTo>
                      <a:lnTo>
                        <a:pt x="140" y="0"/>
                      </a:lnTo>
                      <a:close/>
                    </a:path>
                  </a:pathLst>
                </a:custGeom>
                <a:solidFill>
                  <a:srgbClr val="E2E2CC"/>
                </a:solidFill>
                <a:ln w="9525">
                  <a:noFill/>
                  <a:round/>
                  <a:headEnd/>
                  <a:tailEnd/>
                </a:ln>
              </p:spPr>
              <p:txBody>
                <a:bodyPr/>
                <a:lstStyle/>
                <a:p>
                  <a:endParaRPr lang="en-US"/>
                </a:p>
              </p:txBody>
            </p:sp>
            <p:sp>
              <p:nvSpPr>
                <p:cNvPr id="389276" name="Freeform 156"/>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close/>
                    </a:path>
                  </a:pathLst>
                </a:custGeom>
                <a:solidFill>
                  <a:srgbClr val="DDDDCC"/>
                </a:solidFill>
                <a:ln w="9525">
                  <a:noFill/>
                  <a:round/>
                  <a:headEnd/>
                  <a:tailEnd/>
                </a:ln>
              </p:spPr>
              <p:txBody>
                <a:bodyPr/>
                <a:lstStyle/>
                <a:p>
                  <a:endParaRPr lang="en-US"/>
                </a:p>
              </p:txBody>
            </p:sp>
            <p:sp>
              <p:nvSpPr>
                <p:cNvPr id="389277" name="Freeform 157"/>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path>
                  </a:pathLst>
                </a:custGeom>
                <a:noFill/>
                <a:ln w="6350">
                  <a:solidFill>
                    <a:srgbClr val="000000"/>
                  </a:solidFill>
                  <a:prstDash val="solid"/>
                  <a:round/>
                  <a:headEnd/>
                  <a:tailEnd/>
                </a:ln>
              </p:spPr>
              <p:txBody>
                <a:bodyPr/>
                <a:lstStyle/>
                <a:p>
                  <a:endParaRPr lang="en-US"/>
                </a:p>
              </p:txBody>
            </p:sp>
            <p:sp>
              <p:nvSpPr>
                <p:cNvPr id="389278" name="Freeform 158"/>
                <p:cNvSpPr>
                  <a:spLocks noChangeAspect="1"/>
                </p:cNvSpPr>
                <p:nvPr/>
              </p:nvSpPr>
              <p:spPr bwMode="auto">
                <a:xfrm>
                  <a:off x="992" y="2489"/>
                  <a:ext cx="263" cy="152"/>
                </a:xfrm>
                <a:custGeom>
                  <a:avLst/>
                  <a:gdLst/>
                  <a:ahLst/>
                  <a:cxnLst>
                    <a:cxn ang="0">
                      <a:pos x="263" y="23"/>
                    </a:cxn>
                    <a:cxn ang="0">
                      <a:pos x="4" y="152"/>
                    </a:cxn>
                    <a:cxn ang="0">
                      <a:pos x="0" y="122"/>
                    </a:cxn>
                    <a:cxn ang="0">
                      <a:pos x="260" y="0"/>
                    </a:cxn>
                    <a:cxn ang="0">
                      <a:pos x="263" y="23"/>
                    </a:cxn>
                  </a:cxnLst>
                  <a:rect l="0" t="0" r="r" b="b"/>
                  <a:pathLst>
                    <a:path w="263" h="152">
                      <a:moveTo>
                        <a:pt x="263" y="23"/>
                      </a:moveTo>
                      <a:lnTo>
                        <a:pt x="4" y="152"/>
                      </a:lnTo>
                      <a:lnTo>
                        <a:pt x="0" y="122"/>
                      </a:lnTo>
                      <a:lnTo>
                        <a:pt x="260" y="0"/>
                      </a:lnTo>
                      <a:lnTo>
                        <a:pt x="263" y="23"/>
                      </a:lnTo>
                      <a:close/>
                    </a:path>
                  </a:pathLst>
                </a:custGeom>
                <a:solidFill>
                  <a:srgbClr val="EFEFDD"/>
                </a:solidFill>
                <a:ln w="9525">
                  <a:noFill/>
                  <a:round/>
                  <a:headEnd/>
                  <a:tailEnd/>
                </a:ln>
              </p:spPr>
              <p:txBody>
                <a:bodyPr/>
                <a:lstStyle/>
                <a:p>
                  <a:endParaRPr lang="en-US"/>
                </a:p>
              </p:txBody>
            </p:sp>
            <p:sp>
              <p:nvSpPr>
                <p:cNvPr id="389279" name="Freeform 159"/>
                <p:cNvSpPr>
                  <a:spLocks noChangeAspect="1"/>
                </p:cNvSpPr>
                <p:nvPr/>
              </p:nvSpPr>
              <p:spPr bwMode="auto">
                <a:xfrm>
                  <a:off x="962" y="2903"/>
                  <a:ext cx="877" cy="403"/>
                </a:xfrm>
                <a:custGeom>
                  <a:avLst/>
                  <a:gdLst/>
                  <a:ahLst/>
                  <a:cxnLst>
                    <a:cxn ang="0">
                      <a:pos x="4" y="179"/>
                    </a:cxn>
                    <a:cxn ang="0">
                      <a:pos x="0" y="179"/>
                    </a:cxn>
                    <a:cxn ang="0">
                      <a:pos x="0" y="183"/>
                    </a:cxn>
                    <a:cxn ang="0">
                      <a:pos x="0" y="183"/>
                    </a:cxn>
                    <a:cxn ang="0">
                      <a:pos x="0" y="186"/>
                    </a:cxn>
                    <a:cxn ang="0">
                      <a:pos x="0" y="224"/>
                    </a:cxn>
                    <a:cxn ang="0">
                      <a:pos x="0" y="228"/>
                    </a:cxn>
                    <a:cxn ang="0">
                      <a:pos x="0" y="228"/>
                    </a:cxn>
                    <a:cxn ang="0">
                      <a:pos x="0" y="232"/>
                    </a:cxn>
                    <a:cxn ang="0">
                      <a:pos x="4" y="232"/>
                    </a:cxn>
                    <a:cxn ang="0">
                      <a:pos x="139" y="353"/>
                    </a:cxn>
                    <a:cxn ang="0">
                      <a:pos x="211" y="403"/>
                    </a:cxn>
                    <a:cxn ang="0">
                      <a:pos x="873" y="186"/>
                    </a:cxn>
                    <a:cxn ang="0">
                      <a:pos x="877" y="183"/>
                    </a:cxn>
                    <a:cxn ang="0">
                      <a:pos x="877" y="179"/>
                    </a:cxn>
                    <a:cxn ang="0">
                      <a:pos x="877" y="171"/>
                    </a:cxn>
                    <a:cxn ang="0">
                      <a:pos x="873" y="167"/>
                    </a:cxn>
                    <a:cxn ang="0">
                      <a:pos x="651" y="4"/>
                    </a:cxn>
                    <a:cxn ang="0">
                      <a:pos x="647" y="0"/>
                    </a:cxn>
                    <a:cxn ang="0">
                      <a:pos x="647" y="0"/>
                    </a:cxn>
                    <a:cxn ang="0">
                      <a:pos x="644" y="0"/>
                    </a:cxn>
                    <a:cxn ang="0">
                      <a:pos x="640" y="0"/>
                    </a:cxn>
                    <a:cxn ang="0">
                      <a:pos x="640" y="0"/>
                    </a:cxn>
                    <a:cxn ang="0">
                      <a:pos x="636" y="0"/>
                    </a:cxn>
                    <a:cxn ang="0">
                      <a:pos x="632" y="4"/>
                    </a:cxn>
                    <a:cxn ang="0">
                      <a:pos x="628" y="4"/>
                    </a:cxn>
                    <a:cxn ang="0">
                      <a:pos x="4" y="179"/>
                    </a:cxn>
                  </a:cxnLst>
                  <a:rect l="0" t="0" r="r" b="b"/>
                  <a:pathLst>
                    <a:path w="877" h="403">
                      <a:moveTo>
                        <a:pt x="4" y="179"/>
                      </a:moveTo>
                      <a:lnTo>
                        <a:pt x="0" y="179"/>
                      </a:lnTo>
                      <a:lnTo>
                        <a:pt x="0" y="183"/>
                      </a:lnTo>
                      <a:lnTo>
                        <a:pt x="0" y="183"/>
                      </a:lnTo>
                      <a:lnTo>
                        <a:pt x="0" y="186"/>
                      </a:lnTo>
                      <a:lnTo>
                        <a:pt x="0" y="224"/>
                      </a:lnTo>
                      <a:lnTo>
                        <a:pt x="0" y="228"/>
                      </a:lnTo>
                      <a:lnTo>
                        <a:pt x="0" y="228"/>
                      </a:lnTo>
                      <a:lnTo>
                        <a:pt x="0" y="232"/>
                      </a:lnTo>
                      <a:lnTo>
                        <a:pt x="4" y="232"/>
                      </a:lnTo>
                      <a:lnTo>
                        <a:pt x="139" y="353"/>
                      </a:lnTo>
                      <a:lnTo>
                        <a:pt x="211" y="403"/>
                      </a:lnTo>
                      <a:lnTo>
                        <a:pt x="873" y="186"/>
                      </a:lnTo>
                      <a:lnTo>
                        <a:pt x="877" y="183"/>
                      </a:lnTo>
                      <a:lnTo>
                        <a:pt x="877" y="179"/>
                      </a:lnTo>
                      <a:lnTo>
                        <a:pt x="877" y="171"/>
                      </a:lnTo>
                      <a:lnTo>
                        <a:pt x="873" y="167"/>
                      </a:lnTo>
                      <a:lnTo>
                        <a:pt x="651" y="4"/>
                      </a:lnTo>
                      <a:lnTo>
                        <a:pt x="647" y="0"/>
                      </a:lnTo>
                      <a:lnTo>
                        <a:pt x="647" y="0"/>
                      </a:lnTo>
                      <a:lnTo>
                        <a:pt x="644" y="0"/>
                      </a:lnTo>
                      <a:lnTo>
                        <a:pt x="640" y="0"/>
                      </a:lnTo>
                      <a:lnTo>
                        <a:pt x="640" y="0"/>
                      </a:lnTo>
                      <a:lnTo>
                        <a:pt x="636" y="0"/>
                      </a:lnTo>
                      <a:lnTo>
                        <a:pt x="632" y="4"/>
                      </a:lnTo>
                      <a:lnTo>
                        <a:pt x="628" y="4"/>
                      </a:lnTo>
                      <a:lnTo>
                        <a:pt x="4" y="179"/>
                      </a:lnTo>
                      <a:close/>
                    </a:path>
                  </a:pathLst>
                </a:custGeom>
                <a:solidFill>
                  <a:srgbClr val="E2E2BF"/>
                </a:solidFill>
                <a:ln w="9525">
                  <a:noFill/>
                  <a:round/>
                  <a:headEnd/>
                  <a:tailEnd/>
                </a:ln>
              </p:spPr>
              <p:txBody>
                <a:bodyPr/>
                <a:lstStyle/>
                <a:p>
                  <a:endParaRPr lang="en-US"/>
                </a:p>
              </p:txBody>
            </p:sp>
            <p:sp>
              <p:nvSpPr>
                <p:cNvPr id="389280" name="Freeform 160"/>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89281" name="Freeform 161"/>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89282" name="Freeform 162"/>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89283" name="Freeform 163"/>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89284" name="Freeform 164"/>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89285" name="Freeform 165"/>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89286" name="Freeform 166"/>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9287" name="Freeform 167"/>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288" name="Freeform 168"/>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9289" name="Freeform 169"/>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89290" name="Freeform 170"/>
                <p:cNvSpPr>
                  <a:spLocks noChangeAspect="1"/>
                </p:cNvSpPr>
                <p:nvPr/>
              </p:nvSpPr>
              <p:spPr bwMode="auto">
                <a:xfrm>
                  <a:off x="966" y="2903"/>
                  <a:ext cx="869" cy="384"/>
                </a:xfrm>
                <a:custGeom>
                  <a:avLst/>
                  <a:gdLst/>
                  <a:ahLst/>
                  <a:cxnLst>
                    <a:cxn ang="0">
                      <a:pos x="0" y="179"/>
                    </a:cxn>
                    <a:cxn ang="0">
                      <a:pos x="207" y="384"/>
                    </a:cxn>
                    <a:cxn ang="0">
                      <a:pos x="869" y="167"/>
                    </a:cxn>
                    <a:cxn ang="0">
                      <a:pos x="647" y="4"/>
                    </a:cxn>
                    <a:cxn ang="0">
                      <a:pos x="647" y="0"/>
                    </a:cxn>
                    <a:cxn ang="0">
                      <a:pos x="643" y="0"/>
                    </a:cxn>
                    <a:cxn ang="0">
                      <a:pos x="640" y="0"/>
                    </a:cxn>
                    <a:cxn ang="0">
                      <a:pos x="636" y="0"/>
                    </a:cxn>
                    <a:cxn ang="0">
                      <a:pos x="636" y="0"/>
                    </a:cxn>
                    <a:cxn ang="0">
                      <a:pos x="632" y="0"/>
                    </a:cxn>
                    <a:cxn ang="0">
                      <a:pos x="628" y="4"/>
                    </a:cxn>
                    <a:cxn ang="0">
                      <a:pos x="624" y="4"/>
                    </a:cxn>
                    <a:cxn ang="0">
                      <a:pos x="0" y="179"/>
                    </a:cxn>
                  </a:cxnLst>
                  <a:rect l="0" t="0" r="r" b="b"/>
                  <a:pathLst>
                    <a:path w="869" h="384">
                      <a:moveTo>
                        <a:pt x="0" y="179"/>
                      </a:moveTo>
                      <a:lnTo>
                        <a:pt x="207" y="384"/>
                      </a:lnTo>
                      <a:lnTo>
                        <a:pt x="869" y="167"/>
                      </a:lnTo>
                      <a:lnTo>
                        <a:pt x="647" y="4"/>
                      </a:lnTo>
                      <a:lnTo>
                        <a:pt x="647" y="0"/>
                      </a:lnTo>
                      <a:lnTo>
                        <a:pt x="643" y="0"/>
                      </a:lnTo>
                      <a:lnTo>
                        <a:pt x="640" y="0"/>
                      </a:lnTo>
                      <a:lnTo>
                        <a:pt x="636" y="0"/>
                      </a:lnTo>
                      <a:lnTo>
                        <a:pt x="636" y="0"/>
                      </a:lnTo>
                      <a:lnTo>
                        <a:pt x="632" y="0"/>
                      </a:lnTo>
                      <a:lnTo>
                        <a:pt x="628" y="4"/>
                      </a:lnTo>
                      <a:lnTo>
                        <a:pt x="624" y="4"/>
                      </a:lnTo>
                      <a:lnTo>
                        <a:pt x="0" y="179"/>
                      </a:lnTo>
                      <a:close/>
                    </a:path>
                  </a:pathLst>
                </a:custGeom>
                <a:solidFill>
                  <a:srgbClr val="FCFCD8"/>
                </a:solidFill>
                <a:ln w="9525">
                  <a:noFill/>
                  <a:round/>
                  <a:headEnd/>
                  <a:tailEnd/>
                </a:ln>
              </p:spPr>
              <p:txBody>
                <a:bodyPr/>
                <a:lstStyle/>
                <a:p>
                  <a:endParaRPr lang="en-US"/>
                </a:p>
              </p:txBody>
            </p:sp>
            <p:sp>
              <p:nvSpPr>
                <p:cNvPr id="389291" name="Freeform 171"/>
                <p:cNvSpPr>
                  <a:spLocks noChangeAspect="1"/>
                </p:cNvSpPr>
                <p:nvPr/>
              </p:nvSpPr>
              <p:spPr bwMode="auto">
                <a:xfrm>
                  <a:off x="1033" y="2945"/>
                  <a:ext cx="764" cy="311"/>
                </a:xfrm>
                <a:custGeom>
                  <a:avLst/>
                  <a:gdLst/>
                  <a:ahLst/>
                  <a:cxnLst>
                    <a:cxn ang="0">
                      <a:pos x="0" y="167"/>
                    </a:cxn>
                    <a:cxn ang="0">
                      <a:pos x="143" y="311"/>
                    </a:cxn>
                    <a:cxn ang="0">
                      <a:pos x="764" y="118"/>
                    </a:cxn>
                    <a:cxn ang="0">
                      <a:pos x="599" y="0"/>
                    </a:cxn>
                    <a:cxn ang="0">
                      <a:pos x="0" y="167"/>
                    </a:cxn>
                  </a:cxnLst>
                  <a:rect l="0" t="0" r="r" b="b"/>
                  <a:pathLst>
                    <a:path w="764" h="311">
                      <a:moveTo>
                        <a:pt x="0" y="167"/>
                      </a:moveTo>
                      <a:lnTo>
                        <a:pt x="143" y="311"/>
                      </a:lnTo>
                      <a:lnTo>
                        <a:pt x="764" y="118"/>
                      </a:lnTo>
                      <a:lnTo>
                        <a:pt x="599" y="0"/>
                      </a:lnTo>
                      <a:lnTo>
                        <a:pt x="0" y="167"/>
                      </a:lnTo>
                      <a:close/>
                    </a:path>
                  </a:pathLst>
                </a:custGeom>
                <a:solidFill>
                  <a:srgbClr val="F4F4D1"/>
                </a:solidFill>
                <a:ln w="9525">
                  <a:noFill/>
                  <a:round/>
                  <a:headEnd/>
                  <a:tailEnd/>
                </a:ln>
              </p:spPr>
              <p:txBody>
                <a:bodyPr/>
                <a:lstStyle/>
                <a:p>
                  <a:endParaRPr lang="en-US"/>
                </a:p>
              </p:txBody>
            </p:sp>
            <p:sp>
              <p:nvSpPr>
                <p:cNvPr id="389292" name="Freeform 172"/>
                <p:cNvSpPr>
                  <a:spLocks noChangeAspect="1"/>
                </p:cNvSpPr>
                <p:nvPr/>
              </p:nvSpPr>
              <p:spPr bwMode="auto">
                <a:xfrm>
                  <a:off x="1033" y="3112"/>
                  <a:ext cx="143" cy="148"/>
                </a:xfrm>
                <a:custGeom>
                  <a:avLst/>
                  <a:gdLst/>
                  <a:ahLst/>
                  <a:cxnLst>
                    <a:cxn ang="0">
                      <a:pos x="143" y="148"/>
                    </a:cxn>
                    <a:cxn ang="0">
                      <a:pos x="143" y="148"/>
                    </a:cxn>
                    <a:cxn ang="0">
                      <a:pos x="4" y="0"/>
                    </a:cxn>
                    <a:cxn ang="0">
                      <a:pos x="0" y="0"/>
                    </a:cxn>
                    <a:cxn ang="0">
                      <a:pos x="143" y="148"/>
                    </a:cxn>
                    <a:cxn ang="0">
                      <a:pos x="143" y="148"/>
                    </a:cxn>
                    <a:cxn ang="0">
                      <a:pos x="143" y="148"/>
                    </a:cxn>
                    <a:cxn ang="0">
                      <a:pos x="143" y="148"/>
                    </a:cxn>
                    <a:cxn ang="0">
                      <a:pos x="143" y="148"/>
                    </a:cxn>
                    <a:cxn ang="0">
                      <a:pos x="143" y="148"/>
                    </a:cxn>
                    <a:cxn ang="0">
                      <a:pos x="143" y="148"/>
                    </a:cxn>
                    <a:cxn ang="0">
                      <a:pos x="143" y="148"/>
                    </a:cxn>
                  </a:cxnLst>
                  <a:rect l="0" t="0" r="r" b="b"/>
                  <a:pathLst>
                    <a:path w="143" h="148">
                      <a:moveTo>
                        <a:pt x="143" y="148"/>
                      </a:moveTo>
                      <a:lnTo>
                        <a:pt x="143" y="148"/>
                      </a:lnTo>
                      <a:lnTo>
                        <a:pt x="4" y="0"/>
                      </a:lnTo>
                      <a:lnTo>
                        <a:pt x="0" y="0"/>
                      </a:lnTo>
                      <a:lnTo>
                        <a:pt x="143" y="148"/>
                      </a:lnTo>
                      <a:lnTo>
                        <a:pt x="143" y="148"/>
                      </a:lnTo>
                      <a:lnTo>
                        <a:pt x="143" y="148"/>
                      </a:lnTo>
                      <a:lnTo>
                        <a:pt x="143" y="148"/>
                      </a:lnTo>
                      <a:lnTo>
                        <a:pt x="143" y="148"/>
                      </a:lnTo>
                      <a:lnTo>
                        <a:pt x="143" y="148"/>
                      </a:lnTo>
                      <a:lnTo>
                        <a:pt x="143" y="148"/>
                      </a:lnTo>
                      <a:lnTo>
                        <a:pt x="143" y="148"/>
                      </a:lnTo>
                      <a:close/>
                    </a:path>
                  </a:pathLst>
                </a:custGeom>
                <a:solidFill>
                  <a:srgbClr val="000000"/>
                </a:solidFill>
                <a:ln w="9525">
                  <a:noFill/>
                  <a:round/>
                  <a:headEnd/>
                  <a:tailEnd/>
                </a:ln>
              </p:spPr>
              <p:txBody>
                <a:bodyPr/>
                <a:lstStyle/>
                <a:p>
                  <a:endParaRPr lang="en-US"/>
                </a:p>
              </p:txBody>
            </p:sp>
            <p:sp>
              <p:nvSpPr>
                <p:cNvPr id="389293" name="Freeform 173"/>
                <p:cNvSpPr>
                  <a:spLocks noChangeAspect="1"/>
                </p:cNvSpPr>
                <p:nvPr/>
              </p:nvSpPr>
              <p:spPr bwMode="auto">
                <a:xfrm>
                  <a:off x="1176" y="3063"/>
                  <a:ext cx="621" cy="197"/>
                </a:xfrm>
                <a:custGeom>
                  <a:avLst/>
                  <a:gdLst/>
                  <a:ahLst/>
                  <a:cxnLst>
                    <a:cxn ang="0">
                      <a:pos x="618" y="0"/>
                    </a:cxn>
                    <a:cxn ang="0">
                      <a:pos x="618" y="0"/>
                    </a:cxn>
                    <a:cxn ang="0">
                      <a:pos x="0" y="197"/>
                    </a:cxn>
                    <a:cxn ang="0">
                      <a:pos x="4" y="197"/>
                    </a:cxn>
                    <a:cxn ang="0">
                      <a:pos x="618" y="4"/>
                    </a:cxn>
                    <a:cxn ang="0">
                      <a:pos x="621" y="0"/>
                    </a:cxn>
                    <a:cxn ang="0">
                      <a:pos x="618" y="4"/>
                    </a:cxn>
                    <a:cxn ang="0">
                      <a:pos x="621" y="0"/>
                    </a:cxn>
                    <a:cxn ang="0">
                      <a:pos x="621" y="0"/>
                    </a:cxn>
                    <a:cxn ang="0">
                      <a:pos x="621" y="0"/>
                    </a:cxn>
                    <a:cxn ang="0">
                      <a:pos x="618" y="0"/>
                    </a:cxn>
                    <a:cxn ang="0">
                      <a:pos x="618" y="0"/>
                    </a:cxn>
                  </a:cxnLst>
                  <a:rect l="0" t="0" r="r" b="b"/>
                  <a:pathLst>
                    <a:path w="621" h="197">
                      <a:moveTo>
                        <a:pt x="618" y="0"/>
                      </a:moveTo>
                      <a:lnTo>
                        <a:pt x="618" y="0"/>
                      </a:lnTo>
                      <a:lnTo>
                        <a:pt x="0" y="197"/>
                      </a:lnTo>
                      <a:lnTo>
                        <a:pt x="4" y="197"/>
                      </a:lnTo>
                      <a:lnTo>
                        <a:pt x="618" y="4"/>
                      </a:lnTo>
                      <a:lnTo>
                        <a:pt x="621" y="0"/>
                      </a:lnTo>
                      <a:lnTo>
                        <a:pt x="618" y="4"/>
                      </a:lnTo>
                      <a:lnTo>
                        <a:pt x="621" y="0"/>
                      </a:lnTo>
                      <a:lnTo>
                        <a:pt x="621" y="0"/>
                      </a:lnTo>
                      <a:lnTo>
                        <a:pt x="621" y="0"/>
                      </a:lnTo>
                      <a:lnTo>
                        <a:pt x="618" y="0"/>
                      </a:lnTo>
                      <a:lnTo>
                        <a:pt x="618" y="0"/>
                      </a:lnTo>
                      <a:close/>
                    </a:path>
                  </a:pathLst>
                </a:custGeom>
                <a:solidFill>
                  <a:srgbClr val="000000"/>
                </a:solidFill>
                <a:ln w="9525">
                  <a:noFill/>
                  <a:round/>
                  <a:headEnd/>
                  <a:tailEnd/>
                </a:ln>
              </p:spPr>
              <p:txBody>
                <a:bodyPr/>
                <a:lstStyle/>
                <a:p>
                  <a:endParaRPr lang="en-US"/>
                </a:p>
              </p:txBody>
            </p:sp>
            <p:sp>
              <p:nvSpPr>
                <p:cNvPr id="389294" name="Freeform 174"/>
                <p:cNvSpPr>
                  <a:spLocks noChangeAspect="1"/>
                </p:cNvSpPr>
                <p:nvPr/>
              </p:nvSpPr>
              <p:spPr bwMode="auto">
                <a:xfrm>
                  <a:off x="1628" y="2945"/>
                  <a:ext cx="169" cy="122"/>
                </a:xfrm>
                <a:custGeom>
                  <a:avLst/>
                  <a:gdLst/>
                  <a:ahLst/>
                  <a:cxnLst>
                    <a:cxn ang="0">
                      <a:pos x="4" y="0"/>
                    </a:cxn>
                    <a:cxn ang="0">
                      <a:pos x="4" y="0"/>
                    </a:cxn>
                    <a:cxn ang="0">
                      <a:pos x="166" y="122"/>
                    </a:cxn>
                    <a:cxn ang="0">
                      <a:pos x="169" y="118"/>
                    </a:cxn>
                    <a:cxn ang="0">
                      <a:pos x="4" y="0"/>
                    </a:cxn>
                    <a:cxn ang="0">
                      <a:pos x="4" y="0"/>
                    </a:cxn>
                    <a:cxn ang="0">
                      <a:pos x="4" y="0"/>
                    </a:cxn>
                    <a:cxn ang="0">
                      <a:pos x="4" y="0"/>
                    </a:cxn>
                    <a:cxn ang="0">
                      <a:pos x="0" y="0"/>
                    </a:cxn>
                    <a:cxn ang="0">
                      <a:pos x="0" y="0"/>
                    </a:cxn>
                    <a:cxn ang="0">
                      <a:pos x="4" y="0"/>
                    </a:cxn>
                    <a:cxn ang="0">
                      <a:pos x="4" y="0"/>
                    </a:cxn>
                  </a:cxnLst>
                  <a:rect l="0" t="0" r="r" b="b"/>
                  <a:pathLst>
                    <a:path w="169" h="122">
                      <a:moveTo>
                        <a:pt x="4" y="0"/>
                      </a:moveTo>
                      <a:lnTo>
                        <a:pt x="4" y="0"/>
                      </a:lnTo>
                      <a:lnTo>
                        <a:pt x="166" y="122"/>
                      </a:lnTo>
                      <a:lnTo>
                        <a:pt x="169" y="118"/>
                      </a:lnTo>
                      <a:lnTo>
                        <a:pt x="4" y="0"/>
                      </a:lnTo>
                      <a:lnTo>
                        <a:pt x="4" y="0"/>
                      </a:lnTo>
                      <a:lnTo>
                        <a:pt x="4" y="0"/>
                      </a:lnTo>
                      <a:lnTo>
                        <a:pt x="4" y="0"/>
                      </a:lnTo>
                      <a:lnTo>
                        <a:pt x="0" y="0"/>
                      </a:lnTo>
                      <a:lnTo>
                        <a:pt x="0" y="0"/>
                      </a:lnTo>
                      <a:lnTo>
                        <a:pt x="4" y="0"/>
                      </a:lnTo>
                      <a:lnTo>
                        <a:pt x="4" y="0"/>
                      </a:lnTo>
                      <a:close/>
                    </a:path>
                  </a:pathLst>
                </a:custGeom>
                <a:solidFill>
                  <a:srgbClr val="000000"/>
                </a:solidFill>
                <a:ln w="9525">
                  <a:noFill/>
                  <a:round/>
                  <a:headEnd/>
                  <a:tailEnd/>
                </a:ln>
              </p:spPr>
              <p:txBody>
                <a:bodyPr/>
                <a:lstStyle/>
                <a:p>
                  <a:endParaRPr lang="en-US"/>
                </a:p>
              </p:txBody>
            </p:sp>
            <p:sp>
              <p:nvSpPr>
                <p:cNvPr id="389295" name="Freeform 175"/>
                <p:cNvSpPr>
                  <a:spLocks noChangeAspect="1"/>
                </p:cNvSpPr>
                <p:nvPr/>
              </p:nvSpPr>
              <p:spPr bwMode="auto">
                <a:xfrm>
                  <a:off x="1033" y="2945"/>
                  <a:ext cx="599" cy="171"/>
                </a:xfrm>
                <a:custGeom>
                  <a:avLst/>
                  <a:gdLst/>
                  <a:ahLst/>
                  <a:cxnLst>
                    <a:cxn ang="0">
                      <a:pos x="4" y="167"/>
                    </a:cxn>
                    <a:cxn ang="0">
                      <a:pos x="4" y="171"/>
                    </a:cxn>
                    <a:cxn ang="0">
                      <a:pos x="599" y="0"/>
                    </a:cxn>
                    <a:cxn ang="0">
                      <a:pos x="599" y="0"/>
                    </a:cxn>
                    <a:cxn ang="0">
                      <a:pos x="4" y="167"/>
                    </a:cxn>
                    <a:cxn ang="0">
                      <a:pos x="4" y="171"/>
                    </a:cxn>
                    <a:cxn ang="0">
                      <a:pos x="4" y="167"/>
                    </a:cxn>
                    <a:cxn ang="0">
                      <a:pos x="0" y="167"/>
                    </a:cxn>
                    <a:cxn ang="0">
                      <a:pos x="0" y="167"/>
                    </a:cxn>
                    <a:cxn ang="0">
                      <a:pos x="4" y="171"/>
                    </a:cxn>
                    <a:cxn ang="0">
                      <a:pos x="4" y="171"/>
                    </a:cxn>
                    <a:cxn ang="0">
                      <a:pos x="4" y="167"/>
                    </a:cxn>
                  </a:cxnLst>
                  <a:rect l="0" t="0" r="r" b="b"/>
                  <a:pathLst>
                    <a:path w="599" h="171">
                      <a:moveTo>
                        <a:pt x="4" y="167"/>
                      </a:moveTo>
                      <a:lnTo>
                        <a:pt x="4" y="171"/>
                      </a:lnTo>
                      <a:lnTo>
                        <a:pt x="599" y="0"/>
                      </a:lnTo>
                      <a:lnTo>
                        <a:pt x="599" y="0"/>
                      </a:lnTo>
                      <a:lnTo>
                        <a:pt x="4" y="167"/>
                      </a:lnTo>
                      <a:lnTo>
                        <a:pt x="4" y="171"/>
                      </a:lnTo>
                      <a:lnTo>
                        <a:pt x="4" y="167"/>
                      </a:lnTo>
                      <a:lnTo>
                        <a:pt x="0" y="167"/>
                      </a:lnTo>
                      <a:lnTo>
                        <a:pt x="0" y="167"/>
                      </a:lnTo>
                      <a:lnTo>
                        <a:pt x="4" y="171"/>
                      </a:lnTo>
                      <a:lnTo>
                        <a:pt x="4" y="171"/>
                      </a:lnTo>
                      <a:lnTo>
                        <a:pt x="4" y="167"/>
                      </a:lnTo>
                      <a:close/>
                    </a:path>
                  </a:pathLst>
                </a:custGeom>
                <a:solidFill>
                  <a:srgbClr val="000000"/>
                </a:solidFill>
                <a:ln w="9525">
                  <a:noFill/>
                  <a:round/>
                  <a:headEnd/>
                  <a:tailEnd/>
                </a:ln>
              </p:spPr>
              <p:txBody>
                <a:bodyPr/>
                <a:lstStyle/>
                <a:p>
                  <a:endParaRPr lang="en-US"/>
                </a:p>
              </p:txBody>
            </p:sp>
            <p:sp>
              <p:nvSpPr>
                <p:cNvPr id="389296" name="Freeform 176"/>
                <p:cNvSpPr>
                  <a:spLocks noChangeAspect="1"/>
                </p:cNvSpPr>
                <p:nvPr/>
              </p:nvSpPr>
              <p:spPr bwMode="auto">
                <a:xfrm>
                  <a:off x="958" y="3123"/>
                  <a:ext cx="4" cy="1"/>
                </a:xfrm>
                <a:custGeom>
                  <a:avLst/>
                  <a:gdLst/>
                  <a:ahLst/>
                  <a:cxnLst>
                    <a:cxn ang="0">
                      <a:pos x="4" y="0"/>
                    </a:cxn>
                    <a:cxn ang="0">
                      <a:pos x="4" y="0"/>
                    </a:cxn>
                    <a:cxn ang="0">
                      <a:pos x="4" y="0"/>
                    </a:cxn>
                    <a:cxn ang="0">
                      <a:pos x="0" y="0"/>
                    </a:cxn>
                    <a:cxn ang="0">
                      <a:pos x="0" y="0"/>
                    </a:cxn>
                    <a:cxn ang="0">
                      <a:pos x="4" y="0"/>
                    </a:cxn>
                  </a:cxnLst>
                  <a:rect l="0" t="0" r="r" b="b"/>
                  <a:pathLst>
                    <a:path w="4">
                      <a:moveTo>
                        <a:pt x="4" y="0"/>
                      </a:move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9297" name="Freeform 177"/>
                <p:cNvSpPr>
                  <a:spLocks noChangeAspect="1"/>
                </p:cNvSpPr>
                <p:nvPr/>
              </p:nvSpPr>
              <p:spPr bwMode="auto">
                <a:xfrm>
                  <a:off x="958" y="3123"/>
                  <a:ext cx="147" cy="130"/>
                </a:xfrm>
                <a:custGeom>
                  <a:avLst/>
                  <a:gdLst/>
                  <a:ahLst/>
                  <a:cxnLst>
                    <a:cxn ang="0">
                      <a:pos x="147" y="130"/>
                    </a:cxn>
                    <a:cxn ang="0">
                      <a:pos x="147" y="130"/>
                    </a:cxn>
                    <a:cxn ang="0">
                      <a:pos x="4" y="0"/>
                    </a:cxn>
                    <a:cxn ang="0">
                      <a:pos x="0" y="0"/>
                    </a:cxn>
                    <a:cxn ang="0">
                      <a:pos x="147" y="130"/>
                    </a:cxn>
                    <a:cxn ang="0">
                      <a:pos x="147" y="130"/>
                    </a:cxn>
                    <a:cxn ang="0">
                      <a:pos x="147" y="130"/>
                    </a:cxn>
                    <a:cxn ang="0">
                      <a:pos x="147" y="130"/>
                    </a:cxn>
                    <a:cxn ang="0">
                      <a:pos x="147" y="130"/>
                    </a:cxn>
                  </a:cxnLst>
                  <a:rect l="0" t="0" r="r" b="b"/>
                  <a:pathLst>
                    <a:path w="147" h="130">
                      <a:moveTo>
                        <a:pt x="147" y="130"/>
                      </a:moveTo>
                      <a:lnTo>
                        <a:pt x="147" y="130"/>
                      </a:lnTo>
                      <a:lnTo>
                        <a:pt x="4" y="0"/>
                      </a:lnTo>
                      <a:lnTo>
                        <a:pt x="0" y="0"/>
                      </a:lnTo>
                      <a:lnTo>
                        <a:pt x="147" y="130"/>
                      </a:lnTo>
                      <a:lnTo>
                        <a:pt x="147" y="130"/>
                      </a:lnTo>
                      <a:lnTo>
                        <a:pt x="147" y="130"/>
                      </a:lnTo>
                      <a:lnTo>
                        <a:pt x="147" y="130"/>
                      </a:lnTo>
                      <a:lnTo>
                        <a:pt x="147" y="130"/>
                      </a:lnTo>
                      <a:close/>
                    </a:path>
                  </a:pathLst>
                </a:custGeom>
                <a:solidFill>
                  <a:srgbClr val="000000"/>
                </a:solidFill>
                <a:ln w="9525">
                  <a:noFill/>
                  <a:round/>
                  <a:headEnd/>
                  <a:tailEnd/>
                </a:ln>
              </p:spPr>
              <p:txBody>
                <a:bodyPr/>
                <a:lstStyle/>
                <a:p>
                  <a:endParaRPr lang="en-US"/>
                </a:p>
              </p:txBody>
            </p:sp>
            <p:sp>
              <p:nvSpPr>
                <p:cNvPr id="389298" name="Freeform 178"/>
                <p:cNvSpPr>
                  <a:spLocks noChangeAspect="1"/>
                </p:cNvSpPr>
                <p:nvPr/>
              </p:nvSpPr>
              <p:spPr bwMode="auto">
                <a:xfrm>
                  <a:off x="1105" y="3249"/>
                  <a:ext cx="68" cy="53"/>
                </a:xfrm>
                <a:custGeom>
                  <a:avLst/>
                  <a:gdLst/>
                  <a:ahLst/>
                  <a:cxnLst>
                    <a:cxn ang="0">
                      <a:pos x="64" y="53"/>
                    </a:cxn>
                    <a:cxn ang="0">
                      <a:pos x="68" y="53"/>
                    </a:cxn>
                    <a:cxn ang="0">
                      <a:pos x="0" y="0"/>
                    </a:cxn>
                    <a:cxn ang="0">
                      <a:pos x="0" y="4"/>
                    </a:cxn>
                    <a:cxn ang="0">
                      <a:pos x="64" y="53"/>
                    </a:cxn>
                    <a:cxn ang="0">
                      <a:pos x="68" y="53"/>
                    </a:cxn>
                    <a:cxn ang="0">
                      <a:pos x="64" y="53"/>
                    </a:cxn>
                    <a:cxn ang="0">
                      <a:pos x="68" y="53"/>
                    </a:cxn>
                    <a:cxn ang="0">
                      <a:pos x="68" y="53"/>
                    </a:cxn>
                    <a:cxn ang="0">
                      <a:pos x="68" y="53"/>
                    </a:cxn>
                    <a:cxn ang="0">
                      <a:pos x="68" y="53"/>
                    </a:cxn>
                    <a:cxn ang="0">
                      <a:pos x="64" y="53"/>
                    </a:cxn>
                  </a:cxnLst>
                  <a:rect l="0" t="0" r="r" b="b"/>
                  <a:pathLst>
                    <a:path w="68" h="53">
                      <a:moveTo>
                        <a:pt x="64" y="53"/>
                      </a:moveTo>
                      <a:lnTo>
                        <a:pt x="68" y="53"/>
                      </a:lnTo>
                      <a:lnTo>
                        <a:pt x="0" y="0"/>
                      </a:lnTo>
                      <a:lnTo>
                        <a:pt x="0" y="4"/>
                      </a:lnTo>
                      <a:lnTo>
                        <a:pt x="64" y="53"/>
                      </a:lnTo>
                      <a:lnTo>
                        <a:pt x="68" y="53"/>
                      </a:lnTo>
                      <a:lnTo>
                        <a:pt x="64" y="53"/>
                      </a:lnTo>
                      <a:lnTo>
                        <a:pt x="68" y="53"/>
                      </a:lnTo>
                      <a:lnTo>
                        <a:pt x="68" y="53"/>
                      </a:lnTo>
                      <a:lnTo>
                        <a:pt x="68" y="53"/>
                      </a:lnTo>
                      <a:lnTo>
                        <a:pt x="68" y="53"/>
                      </a:lnTo>
                      <a:lnTo>
                        <a:pt x="64" y="53"/>
                      </a:lnTo>
                      <a:close/>
                    </a:path>
                  </a:pathLst>
                </a:custGeom>
                <a:solidFill>
                  <a:srgbClr val="000000"/>
                </a:solidFill>
                <a:ln w="9525">
                  <a:noFill/>
                  <a:round/>
                  <a:headEnd/>
                  <a:tailEnd/>
                </a:ln>
              </p:spPr>
              <p:txBody>
                <a:bodyPr/>
                <a:lstStyle/>
                <a:p>
                  <a:endParaRPr lang="en-US"/>
                </a:p>
              </p:txBody>
            </p:sp>
            <p:sp>
              <p:nvSpPr>
                <p:cNvPr id="389299" name="Freeform 179"/>
                <p:cNvSpPr>
                  <a:spLocks noChangeAspect="1"/>
                </p:cNvSpPr>
                <p:nvPr/>
              </p:nvSpPr>
              <p:spPr bwMode="auto">
                <a:xfrm>
                  <a:off x="1169" y="3086"/>
                  <a:ext cx="670" cy="216"/>
                </a:xfrm>
                <a:custGeom>
                  <a:avLst/>
                  <a:gdLst/>
                  <a:ahLst/>
                  <a:cxnLst>
                    <a:cxn ang="0">
                      <a:pos x="670" y="0"/>
                    </a:cxn>
                    <a:cxn ang="0">
                      <a:pos x="670" y="0"/>
                    </a:cxn>
                    <a:cxn ang="0">
                      <a:pos x="0" y="216"/>
                    </a:cxn>
                    <a:cxn ang="0">
                      <a:pos x="0" y="216"/>
                    </a:cxn>
                    <a:cxn ang="0">
                      <a:pos x="670" y="0"/>
                    </a:cxn>
                    <a:cxn ang="0">
                      <a:pos x="670" y="0"/>
                    </a:cxn>
                  </a:cxnLst>
                  <a:rect l="0" t="0" r="r" b="b"/>
                  <a:pathLst>
                    <a:path w="670" h="216">
                      <a:moveTo>
                        <a:pt x="670" y="0"/>
                      </a:moveTo>
                      <a:lnTo>
                        <a:pt x="670" y="0"/>
                      </a:lnTo>
                      <a:lnTo>
                        <a:pt x="0" y="216"/>
                      </a:lnTo>
                      <a:lnTo>
                        <a:pt x="0" y="216"/>
                      </a:lnTo>
                      <a:lnTo>
                        <a:pt x="670" y="0"/>
                      </a:lnTo>
                      <a:lnTo>
                        <a:pt x="670" y="0"/>
                      </a:lnTo>
                      <a:close/>
                    </a:path>
                  </a:pathLst>
                </a:custGeom>
                <a:solidFill>
                  <a:srgbClr val="000000"/>
                </a:solidFill>
                <a:ln w="9525">
                  <a:noFill/>
                  <a:round/>
                  <a:headEnd/>
                  <a:tailEnd/>
                </a:ln>
              </p:spPr>
              <p:txBody>
                <a:bodyPr/>
                <a:lstStyle/>
                <a:p>
                  <a:endParaRPr lang="en-US"/>
                </a:p>
              </p:txBody>
            </p:sp>
            <p:sp>
              <p:nvSpPr>
                <p:cNvPr id="389300" name="Freeform 180"/>
                <p:cNvSpPr>
                  <a:spLocks noChangeAspect="1"/>
                </p:cNvSpPr>
                <p:nvPr/>
              </p:nvSpPr>
              <p:spPr bwMode="auto">
                <a:xfrm>
                  <a:off x="1839" y="3086"/>
                  <a:ext cx="1" cy="1"/>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301" name="Freeform 181"/>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89302" name="Freeform 182"/>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89303" name="Freeform 183"/>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89304" name="Freeform 184"/>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89305" name="Freeform 185"/>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89306" name="Freeform 186"/>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89307" name="Freeform 187"/>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9308" name="Freeform 188"/>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309" name="Freeform 189"/>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9310" name="Freeform 190"/>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89311" name="Freeform 191"/>
                <p:cNvSpPr>
                  <a:spLocks noChangeAspect="1" noEditPoints="1"/>
                </p:cNvSpPr>
                <p:nvPr/>
              </p:nvSpPr>
              <p:spPr bwMode="auto">
                <a:xfrm>
                  <a:off x="1067" y="2983"/>
                  <a:ext cx="700" cy="266"/>
                </a:xfrm>
                <a:custGeom>
                  <a:avLst/>
                  <a:gdLst/>
                  <a:ahLst/>
                  <a:cxnLst>
                    <a:cxn ang="0">
                      <a:pos x="508" y="23"/>
                    </a:cxn>
                    <a:cxn ang="0">
                      <a:pos x="606" y="114"/>
                    </a:cxn>
                    <a:cxn ang="0">
                      <a:pos x="700" y="84"/>
                    </a:cxn>
                    <a:cxn ang="0">
                      <a:pos x="599" y="0"/>
                    </a:cxn>
                    <a:cxn ang="0">
                      <a:pos x="508" y="23"/>
                    </a:cxn>
                    <a:cxn ang="0">
                      <a:pos x="508" y="23"/>
                    </a:cxn>
                    <a:cxn ang="0">
                      <a:pos x="34" y="178"/>
                    </a:cxn>
                    <a:cxn ang="0">
                      <a:pos x="121" y="266"/>
                    </a:cxn>
                    <a:cxn ang="0">
                      <a:pos x="490" y="148"/>
                    </a:cxn>
                    <a:cxn ang="0">
                      <a:pos x="395" y="65"/>
                    </a:cxn>
                    <a:cxn ang="0">
                      <a:pos x="34" y="178"/>
                    </a:cxn>
                    <a:cxn ang="0">
                      <a:pos x="34" y="178"/>
                    </a:cxn>
                    <a:cxn ang="0">
                      <a:pos x="459" y="91"/>
                    </a:cxn>
                    <a:cxn ang="0">
                      <a:pos x="531" y="68"/>
                    </a:cxn>
                    <a:cxn ang="0">
                      <a:pos x="490" y="34"/>
                    </a:cxn>
                    <a:cxn ang="0">
                      <a:pos x="422" y="57"/>
                    </a:cxn>
                    <a:cxn ang="0">
                      <a:pos x="459" y="91"/>
                    </a:cxn>
                    <a:cxn ang="0">
                      <a:pos x="459" y="91"/>
                    </a:cxn>
                    <a:cxn ang="0">
                      <a:pos x="407" y="46"/>
                    </a:cxn>
                    <a:cxn ang="0">
                      <a:pos x="478" y="23"/>
                    </a:cxn>
                    <a:cxn ang="0">
                      <a:pos x="456" y="8"/>
                    </a:cxn>
                    <a:cxn ang="0">
                      <a:pos x="388" y="27"/>
                    </a:cxn>
                    <a:cxn ang="0">
                      <a:pos x="407" y="46"/>
                    </a:cxn>
                    <a:cxn ang="0">
                      <a:pos x="407" y="46"/>
                    </a:cxn>
                    <a:cxn ang="0">
                      <a:pos x="501" y="99"/>
                    </a:cxn>
                    <a:cxn ang="0">
                      <a:pos x="520" y="114"/>
                    </a:cxn>
                    <a:cxn ang="0">
                      <a:pos x="493" y="121"/>
                    </a:cxn>
                    <a:cxn ang="0">
                      <a:pos x="512" y="140"/>
                    </a:cxn>
                    <a:cxn ang="0">
                      <a:pos x="584" y="118"/>
                    </a:cxn>
                    <a:cxn ang="0">
                      <a:pos x="561" y="103"/>
                    </a:cxn>
                    <a:cxn ang="0">
                      <a:pos x="539" y="106"/>
                    </a:cxn>
                    <a:cxn ang="0">
                      <a:pos x="523" y="91"/>
                    </a:cxn>
                    <a:cxn ang="0">
                      <a:pos x="501" y="99"/>
                    </a:cxn>
                    <a:cxn ang="0">
                      <a:pos x="501" y="99"/>
                    </a:cxn>
                    <a:cxn ang="0">
                      <a:pos x="0" y="144"/>
                    </a:cxn>
                    <a:cxn ang="0">
                      <a:pos x="19" y="163"/>
                    </a:cxn>
                    <a:cxn ang="0">
                      <a:pos x="42" y="156"/>
                    </a:cxn>
                    <a:cxn ang="0">
                      <a:pos x="23" y="137"/>
                    </a:cxn>
                    <a:cxn ang="0">
                      <a:pos x="0" y="144"/>
                    </a:cxn>
                    <a:cxn ang="0">
                      <a:pos x="0" y="144"/>
                    </a:cxn>
                    <a:cxn ang="0">
                      <a:pos x="42" y="133"/>
                    </a:cxn>
                    <a:cxn ang="0">
                      <a:pos x="60" y="148"/>
                    </a:cxn>
                    <a:cxn ang="0">
                      <a:pos x="158" y="118"/>
                    </a:cxn>
                    <a:cxn ang="0">
                      <a:pos x="140" y="103"/>
                    </a:cxn>
                    <a:cxn ang="0">
                      <a:pos x="42" y="133"/>
                    </a:cxn>
                    <a:cxn ang="0">
                      <a:pos x="42" y="133"/>
                    </a:cxn>
                    <a:cxn ang="0">
                      <a:pos x="151" y="99"/>
                    </a:cxn>
                    <a:cxn ang="0">
                      <a:pos x="170" y="118"/>
                    </a:cxn>
                    <a:cxn ang="0">
                      <a:pos x="267" y="87"/>
                    </a:cxn>
                    <a:cxn ang="0">
                      <a:pos x="249" y="68"/>
                    </a:cxn>
                    <a:cxn ang="0">
                      <a:pos x="151" y="99"/>
                    </a:cxn>
                    <a:cxn ang="0">
                      <a:pos x="151" y="99"/>
                    </a:cxn>
                    <a:cxn ang="0">
                      <a:pos x="256" y="65"/>
                    </a:cxn>
                    <a:cxn ang="0">
                      <a:pos x="275" y="84"/>
                    </a:cxn>
                    <a:cxn ang="0">
                      <a:pos x="373" y="53"/>
                    </a:cxn>
                    <a:cxn ang="0">
                      <a:pos x="354" y="38"/>
                    </a:cxn>
                    <a:cxn ang="0">
                      <a:pos x="256" y="65"/>
                    </a:cxn>
                    <a:cxn ang="0">
                      <a:pos x="256" y="65"/>
                    </a:cxn>
                  </a:cxnLst>
                  <a:rect l="0" t="0" r="r" b="b"/>
                  <a:pathLst>
                    <a:path w="700" h="266">
                      <a:moveTo>
                        <a:pt x="508" y="23"/>
                      </a:moveTo>
                      <a:lnTo>
                        <a:pt x="606" y="114"/>
                      </a:lnTo>
                      <a:lnTo>
                        <a:pt x="700" y="84"/>
                      </a:lnTo>
                      <a:lnTo>
                        <a:pt x="599" y="0"/>
                      </a:lnTo>
                      <a:lnTo>
                        <a:pt x="508" y="23"/>
                      </a:lnTo>
                      <a:lnTo>
                        <a:pt x="508" y="23"/>
                      </a:lnTo>
                      <a:close/>
                      <a:moveTo>
                        <a:pt x="34" y="178"/>
                      </a:moveTo>
                      <a:lnTo>
                        <a:pt x="121" y="266"/>
                      </a:lnTo>
                      <a:lnTo>
                        <a:pt x="490" y="148"/>
                      </a:lnTo>
                      <a:lnTo>
                        <a:pt x="395" y="65"/>
                      </a:lnTo>
                      <a:lnTo>
                        <a:pt x="34" y="178"/>
                      </a:lnTo>
                      <a:lnTo>
                        <a:pt x="34" y="178"/>
                      </a:lnTo>
                      <a:close/>
                      <a:moveTo>
                        <a:pt x="459" y="91"/>
                      </a:moveTo>
                      <a:lnTo>
                        <a:pt x="531" y="68"/>
                      </a:lnTo>
                      <a:lnTo>
                        <a:pt x="490" y="34"/>
                      </a:lnTo>
                      <a:lnTo>
                        <a:pt x="422" y="57"/>
                      </a:lnTo>
                      <a:lnTo>
                        <a:pt x="459" y="91"/>
                      </a:lnTo>
                      <a:lnTo>
                        <a:pt x="459" y="91"/>
                      </a:lnTo>
                      <a:close/>
                      <a:moveTo>
                        <a:pt x="407" y="46"/>
                      </a:moveTo>
                      <a:lnTo>
                        <a:pt x="478" y="23"/>
                      </a:lnTo>
                      <a:lnTo>
                        <a:pt x="456" y="8"/>
                      </a:lnTo>
                      <a:lnTo>
                        <a:pt x="388" y="27"/>
                      </a:lnTo>
                      <a:lnTo>
                        <a:pt x="407" y="46"/>
                      </a:lnTo>
                      <a:lnTo>
                        <a:pt x="407" y="46"/>
                      </a:lnTo>
                      <a:close/>
                      <a:moveTo>
                        <a:pt x="501" y="99"/>
                      </a:moveTo>
                      <a:lnTo>
                        <a:pt x="520" y="114"/>
                      </a:lnTo>
                      <a:lnTo>
                        <a:pt x="493" y="121"/>
                      </a:lnTo>
                      <a:lnTo>
                        <a:pt x="512" y="140"/>
                      </a:lnTo>
                      <a:lnTo>
                        <a:pt x="584" y="118"/>
                      </a:lnTo>
                      <a:lnTo>
                        <a:pt x="561" y="103"/>
                      </a:lnTo>
                      <a:lnTo>
                        <a:pt x="539" y="106"/>
                      </a:lnTo>
                      <a:lnTo>
                        <a:pt x="523" y="91"/>
                      </a:lnTo>
                      <a:lnTo>
                        <a:pt x="501" y="99"/>
                      </a:lnTo>
                      <a:lnTo>
                        <a:pt x="501" y="99"/>
                      </a:lnTo>
                      <a:close/>
                      <a:moveTo>
                        <a:pt x="0" y="144"/>
                      </a:moveTo>
                      <a:lnTo>
                        <a:pt x="19" y="163"/>
                      </a:lnTo>
                      <a:lnTo>
                        <a:pt x="42" y="156"/>
                      </a:lnTo>
                      <a:lnTo>
                        <a:pt x="23" y="137"/>
                      </a:lnTo>
                      <a:lnTo>
                        <a:pt x="0" y="144"/>
                      </a:lnTo>
                      <a:lnTo>
                        <a:pt x="0" y="144"/>
                      </a:lnTo>
                      <a:close/>
                      <a:moveTo>
                        <a:pt x="42" y="133"/>
                      </a:moveTo>
                      <a:lnTo>
                        <a:pt x="60" y="148"/>
                      </a:lnTo>
                      <a:lnTo>
                        <a:pt x="158" y="118"/>
                      </a:lnTo>
                      <a:lnTo>
                        <a:pt x="140" y="103"/>
                      </a:lnTo>
                      <a:lnTo>
                        <a:pt x="42" y="133"/>
                      </a:lnTo>
                      <a:lnTo>
                        <a:pt x="42" y="133"/>
                      </a:lnTo>
                      <a:close/>
                      <a:moveTo>
                        <a:pt x="151" y="99"/>
                      </a:moveTo>
                      <a:lnTo>
                        <a:pt x="170" y="118"/>
                      </a:lnTo>
                      <a:lnTo>
                        <a:pt x="267" y="87"/>
                      </a:lnTo>
                      <a:lnTo>
                        <a:pt x="249" y="68"/>
                      </a:lnTo>
                      <a:lnTo>
                        <a:pt x="151" y="99"/>
                      </a:lnTo>
                      <a:lnTo>
                        <a:pt x="151" y="99"/>
                      </a:lnTo>
                      <a:close/>
                      <a:moveTo>
                        <a:pt x="256" y="65"/>
                      </a:moveTo>
                      <a:lnTo>
                        <a:pt x="275" y="84"/>
                      </a:lnTo>
                      <a:lnTo>
                        <a:pt x="373" y="53"/>
                      </a:lnTo>
                      <a:lnTo>
                        <a:pt x="354" y="38"/>
                      </a:lnTo>
                      <a:lnTo>
                        <a:pt x="256" y="65"/>
                      </a:lnTo>
                      <a:lnTo>
                        <a:pt x="256" y="65"/>
                      </a:lnTo>
                      <a:close/>
                    </a:path>
                  </a:pathLst>
                </a:custGeom>
                <a:solidFill>
                  <a:srgbClr val="000000"/>
                </a:solidFill>
                <a:ln w="9525">
                  <a:noFill/>
                  <a:round/>
                  <a:headEnd/>
                  <a:tailEnd/>
                </a:ln>
              </p:spPr>
              <p:txBody>
                <a:bodyPr/>
                <a:lstStyle/>
                <a:p>
                  <a:endParaRPr lang="en-US"/>
                </a:p>
              </p:txBody>
            </p:sp>
            <p:sp>
              <p:nvSpPr>
                <p:cNvPr id="389312" name="Freeform 192"/>
                <p:cNvSpPr>
                  <a:spLocks noChangeAspect="1"/>
                </p:cNvSpPr>
                <p:nvPr/>
              </p:nvSpPr>
              <p:spPr bwMode="auto">
                <a:xfrm>
                  <a:off x="1575" y="2983"/>
                  <a:ext cx="192" cy="114"/>
                </a:xfrm>
                <a:custGeom>
                  <a:avLst/>
                  <a:gdLst/>
                  <a:ahLst/>
                  <a:cxnLst>
                    <a:cxn ang="0">
                      <a:pos x="0" y="23"/>
                    </a:cxn>
                    <a:cxn ang="0">
                      <a:pos x="98" y="114"/>
                    </a:cxn>
                    <a:cxn ang="0">
                      <a:pos x="192" y="84"/>
                    </a:cxn>
                    <a:cxn ang="0">
                      <a:pos x="91" y="0"/>
                    </a:cxn>
                    <a:cxn ang="0">
                      <a:pos x="0" y="23"/>
                    </a:cxn>
                  </a:cxnLst>
                  <a:rect l="0" t="0" r="r" b="b"/>
                  <a:pathLst>
                    <a:path w="192" h="114">
                      <a:moveTo>
                        <a:pt x="0" y="23"/>
                      </a:moveTo>
                      <a:lnTo>
                        <a:pt x="98" y="114"/>
                      </a:lnTo>
                      <a:lnTo>
                        <a:pt x="192" y="84"/>
                      </a:lnTo>
                      <a:lnTo>
                        <a:pt x="91" y="0"/>
                      </a:lnTo>
                      <a:lnTo>
                        <a:pt x="0" y="23"/>
                      </a:lnTo>
                    </a:path>
                  </a:pathLst>
                </a:custGeom>
                <a:noFill/>
                <a:ln w="6350">
                  <a:solidFill>
                    <a:srgbClr val="000000"/>
                  </a:solidFill>
                  <a:prstDash val="solid"/>
                  <a:round/>
                  <a:headEnd/>
                  <a:tailEnd/>
                </a:ln>
              </p:spPr>
              <p:txBody>
                <a:bodyPr/>
                <a:lstStyle/>
                <a:p>
                  <a:endParaRPr lang="en-US"/>
                </a:p>
              </p:txBody>
            </p:sp>
            <p:sp>
              <p:nvSpPr>
                <p:cNvPr id="389313" name="Freeform 193"/>
                <p:cNvSpPr>
                  <a:spLocks noChangeAspect="1"/>
                </p:cNvSpPr>
                <p:nvPr/>
              </p:nvSpPr>
              <p:spPr bwMode="auto">
                <a:xfrm>
                  <a:off x="1101" y="3048"/>
                  <a:ext cx="452" cy="201"/>
                </a:xfrm>
                <a:custGeom>
                  <a:avLst/>
                  <a:gdLst/>
                  <a:ahLst/>
                  <a:cxnLst>
                    <a:cxn ang="0">
                      <a:pos x="0" y="113"/>
                    </a:cxn>
                    <a:cxn ang="0">
                      <a:pos x="87" y="201"/>
                    </a:cxn>
                    <a:cxn ang="0">
                      <a:pos x="452" y="83"/>
                    </a:cxn>
                    <a:cxn ang="0">
                      <a:pos x="361" y="0"/>
                    </a:cxn>
                    <a:cxn ang="0">
                      <a:pos x="0" y="113"/>
                    </a:cxn>
                  </a:cxnLst>
                  <a:rect l="0" t="0" r="r" b="b"/>
                  <a:pathLst>
                    <a:path w="452" h="201">
                      <a:moveTo>
                        <a:pt x="0" y="113"/>
                      </a:moveTo>
                      <a:lnTo>
                        <a:pt x="87" y="201"/>
                      </a:lnTo>
                      <a:lnTo>
                        <a:pt x="452" y="83"/>
                      </a:lnTo>
                      <a:lnTo>
                        <a:pt x="361" y="0"/>
                      </a:lnTo>
                      <a:lnTo>
                        <a:pt x="0" y="113"/>
                      </a:lnTo>
                    </a:path>
                  </a:pathLst>
                </a:custGeom>
                <a:noFill/>
                <a:ln w="6350">
                  <a:solidFill>
                    <a:srgbClr val="000000"/>
                  </a:solidFill>
                  <a:prstDash val="solid"/>
                  <a:round/>
                  <a:headEnd/>
                  <a:tailEnd/>
                </a:ln>
              </p:spPr>
              <p:txBody>
                <a:bodyPr/>
                <a:lstStyle/>
                <a:p>
                  <a:endParaRPr lang="en-US"/>
                </a:p>
              </p:txBody>
            </p:sp>
            <p:sp>
              <p:nvSpPr>
                <p:cNvPr id="389314" name="Freeform 194"/>
                <p:cNvSpPr>
                  <a:spLocks noChangeAspect="1"/>
                </p:cNvSpPr>
                <p:nvPr/>
              </p:nvSpPr>
              <p:spPr bwMode="auto">
                <a:xfrm>
                  <a:off x="1485" y="3017"/>
                  <a:ext cx="109" cy="57"/>
                </a:xfrm>
                <a:custGeom>
                  <a:avLst/>
                  <a:gdLst/>
                  <a:ahLst/>
                  <a:cxnLst>
                    <a:cxn ang="0">
                      <a:pos x="41" y="57"/>
                    </a:cxn>
                    <a:cxn ang="0">
                      <a:pos x="109" y="34"/>
                    </a:cxn>
                    <a:cxn ang="0">
                      <a:pos x="72" y="0"/>
                    </a:cxn>
                    <a:cxn ang="0">
                      <a:pos x="0" y="23"/>
                    </a:cxn>
                    <a:cxn ang="0">
                      <a:pos x="41" y="57"/>
                    </a:cxn>
                  </a:cxnLst>
                  <a:rect l="0" t="0" r="r" b="b"/>
                  <a:pathLst>
                    <a:path w="109" h="57">
                      <a:moveTo>
                        <a:pt x="41" y="57"/>
                      </a:moveTo>
                      <a:lnTo>
                        <a:pt x="109" y="34"/>
                      </a:lnTo>
                      <a:lnTo>
                        <a:pt x="72" y="0"/>
                      </a:lnTo>
                      <a:lnTo>
                        <a:pt x="0" y="23"/>
                      </a:lnTo>
                      <a:lnTo>
                        <a:pt x="41" y="57"/>
                      </a:lnTo>
                    </a:path>
                  </a:pathLst>
                </a:custGeom>
                <a:noFill/>
                <a:ln w="6350">
                  <a:solidFill>
                    <a:srgbClr val="000000"/>
                  </a:solidFill>
                  <a:prstDash val="solid"/>
                  <a:round/>
                  <a:headEnd/>
                  <a:tailEnd/>
                </a:ln>
              </p:spPr>
              <p:txBody>
                <a:bodyPr/>
                <a:lstStyle/>
                <a:p>
                  <a:endParaRPr lang="en-US"/>
                </a:p>
              </p:txBody>
            </p:sp>
            <p:sp>
              <p:nvSpPr>
                <p:cNvPr id="389315" name="Freeform 195"/>
                <p:cNvSpPr>
                  <a:spLocks noChangeAspect="1"/>
                </p:cNvSpPr>
                <p:nvPr/>
              </p:nvSpPr>
              <p:spPr bwMode="auto">
                <a:xfrm>
                  <a:off x="1455" y="2991"/>
                  <a:ext cx="87" cy="38"/>
                </a:xfrm>
                <a:custGeom>
                  <a:avLst/>
                  <a:gdLst/>
                  <a:ahLst/>
                  <a:cxnLst>
                    <a:cxn ang="0">
                      <a:pos x="19" y="38"/>
                    </a:cxn>
                    <a:cxn ang="0">
                      <a:pos x="87" y="15"/>
                    </a:cxn>
                    <a:cxn ang="0">
                      <a:pos x="68" y="0"/>
                    </a:cxn>
                    <a:cxn ang="0">
                      <a:pos x="0" y="19"/>
                    </a:cxn>
                    <a:cxn ang="0">
                      <a:pos x="19" y="38"/>
                    </a:cxn>
                  </a:cxnLst>
                  <a:rect l="0" t="0" r="r" b="b"/>
                  <a:pathLst>
                    <a:path w="87" h="38">
                      <a:moveTo>
                        <a:pt x="19" y="38"/>
                      </a:moveTo>
                      <a:lnTo>
                        <a:pt x="87" y="15"/>
                      </a:lnTo>
                      <a:lnTo>
                        <a:pt x="68" y="0"/>
                      </a:lnTo>
                      <a:lnTo>
                        <a:pt x="0" y="19"/>
                      </a:lnTo>
                      <a:lnTo>
                        <a:pt x="19" y="38"/>
                      </a:lnTo>
                    </a:path>
                  </a:pathLst>
                </a:custGeom>
                <a:noFill/>
                <a:ln w="6350">
                  <a:solidFill>
                    <a:srgbClr val="000000"/>
                  </a:solidFill>
                  <a:prstDash val="solid"/>
                  <a:round/>
                  <a:headEnd/>
                  <a:tailEnd/>
                </a:ln>
              </p:spPr>
              <p:txBody>
                <a:bodyPr/>
                <a:lstStyle/>
                <a:p>
                  <a:endParaRPr lang="en-US"/>
                </a:p>
              </p:txBody>
            </p:sp>
            <p:sp>
              <p:nvSpPr>
                <p:cNvPr id="389316" name="Freeform 196"/>
                <p:cNvSpPr>
                  <a:spLocks noChangeAspect="1"/>
                </p:cNvSpPr>
                <p:nvPr/>
              </p:nvSpPr>
              <p:spPr bwMode="auto">
                <a:xfrm>
                  <a:off x="1560" y="3074"/>
                  <a:ext cx="87" cy="49"/>
                </a:xfrm>
                <a:custGeom>
                  <a:avLst/>
                  <a:gdLst/>
                  <a:ahLst/>
                  <a:cxnLst>
                    <a:cxn ang="0">
                      <a:pos x="8" y="8"/>
                    </a:cxn>
                    <a:cxn ang="0">
                      <a:pos x="23" y="27"/>
                    </a:cxn>
                    <a:cxn ang="0">
                      <a:pos x="0" y="30"/>
                    </a:cxn>
                    <a:cxn ang="0">
                      <a:pos x="19" y="49"/>
                    </a:cxn>
                    <a:cxn ang="0">
                      <a:pos x="87" y="27"/>
                    </a:cxn>
                    <a:cxn ang="0">
                      <a:pos x="68" y="12"/>
                    </a:cxn>
                    <a:cxn ang="0">
                      <a:pos x="46" y="19"/>
                    </a:cxn>
                    <a:cxn ang="0">
                      <a:pos x="27" y="0"/>
                    </a:cxn>
                    <a:cxn ang="0">
                      <a:pos x="8" y="8"/>
                    </a:cxn>
                  </a:cxnLst>
                  <a:rect l="0" t="0" r="r" b="b"/>
                  <a:pathLst>
                    <a:path w="87" h="49">
                      <a:moveTo>
                        <a:pt x="8" y="8"/>
                      </a:moveTo>
                      <a:lnTo>
                        <a:pt x="23" y="27"/>
                      </a:lnTo>
                      <a:lnTo>
                        <a:pt x="0" y="30"/>
                      </a:lnTo>
                      <a:lnTo>
                        <a:pt x="19" y="49"/>
                      </a:lnTo>
                      <a:lnTo>
                        <a:pt x="87" y="27"/>
                      </a:lnTo>
                      <a:lnTo>
                        <a:pt x="68" y="12"/>
                      </a:lnTo>
                      <a:lnTo>
                        <a:pt x="46" y="19"/>
                      </a:lnTo>
                      <a:lnTo>
                        <a:pt x="27" y="0"/>
                      </a:lnTo>
                      <a:lnTo>
                        <a:pt x="8" y="8"/>
                      </a:lnTo>
                    </a:path>
                  </a:pathLst>
                </a:custGeom>
                <a:noFill/>
                <a:ln w="6350">
                  <a:solidFill>
                    <a:srgbClr val="000000"/>
                  </a:solidFill>
                  <a:prstDash val="solid"/>
                  <a:round/>
                  <a:headEnd/>
                  <a:tailEnd/>
                </a:ln>
              </p:spPr>
              <p:txBody>
                <a:bodyPr/>
                <a:lstStyle/>
                <a:p>
                  <a:endParaRPr lang="en-US"/>
                </a:p>
              </p:txBody>
            </p:sp>
            <p:sp>
              <p:nvSpPr>
                <p:cNvPr id="389317" name="Freeform 197"/>
                <p:cNvSpPr>
                  <a:spLocks noChangeAspect="1"/>
                </p:cNvSpPr>
                <p:nvPr/>
              </p:nvSpPr>
              <p:spPr bwMode="auto">
                <a:xfrm>
                  <a:off x="1067" y="3120"/>
                  <a:ext cx="42" cy="22"/>
                </a:xfrm>
                <a:custGeom>
                  <a:avLst/>
                  <a:gdLst/>
                  <a:ahLst/>
                  <a:cxnLst>
                    <a:cxn ang="0">
                      <a:pos x="0" y="7"/>
                    </a:cxn>
                    <a:cxn ang="0">
                      <a:pos x="19" y="22"/>
                    </a:cxn>
                    <a:cxn ang="0">
                      <a:pos x="42" y="19"/>
                    </a:cxn>
                    <a:cxn ang="0">
                      <a:pos x="23" y="0"/>
                    </a:cxn>
                    <a:cxn ang="0">
                      <a:pos x="0" y="7"/>
                    </a:cxn>
                  </a:cxnLst>
                  <a:rect l="0" t="0" r="r" b="b"/>
                  <a:pathLst>
                    <a:path w="42" h="22">
                      <a:moveTo>
                        <a:pt x="0" y="7"/>
                      </a:moveTo>
                      <a:lnTo>
                        <a:pt x="19" y="22"/>
                      </a:lnTo>
                      <a:lnTo>
                        <a:pt x="42" y="19"/>
                      </a:lnTo>
                      <a:lnTo>
                        <a:pt x="23" y="0"/>
                      </a:lnTo>
                      <a:lnTo>
                        <a:pt x="0" y="7"/>
                      </a:lnTo>
                    </a:path>
                  </a:pathLst>
                </a:custGeom>
                <a:noFill/>
                <a:ln w="6350">
                  <a:solidFill>
                    <a:srgbClr val="000000"/>
                  </a:solidFill>
                  <a:prstDash val="solid"/>
                  <a:round/>
                  <a:headEnd/>
                  <a:tailEnd/>
                </a:ln>
              </p:spPr>
              <p:txBody>
                <a:bodyPr/>
                <a:lstStyle/>
                <a:p>
                  <a:endParaRPr lang="en-US"/>
                </a:p>
              </p:txBody>
            </p:sp>
            <p:sp>
              <p:nvSpPr>
                <p:cNvPr id="389318" name="Freeform 198"/>
                <p:cNvSpPr>
                  <a:spLocks noChangeAspect="1"/>
                </p:cNvSpPr>
                <p:nvPr/>
              </p:nvSpPr>
              <p:spPr bwMode="auto">
                <a:xfrm>
                  <a:off x="1109" y="3086"/>
                  <a:ext cx="116" cy="49"/>
                </a:xfrm>
                <a:custGeom>
                  <a:avLst/>
                  <a:gdLst/>
                  <a:ahLst/>
                  <a:cxnLst>
                    <a:cxn ang="0">
                      <a:pos x="0" y="30"/>
                    </a:cxn>
                    <a:cxn ang="0">
                      <a:pos x="18" y="49"/>
                    </a:cxn>
                    <a:cxn ang="0">
                      <a:pos x="116" y="18"/>
                    </a:cxn>
                    <a:cxn ang="0">
                      <a:pos x="98" y="0"/>
                    </a:cxn>
                    <a:cxn ang="0">
                      <a:pos x="0" y="30"/>
                    </a:cxn>
                  </a:cxnLst>
                  <a:rect l="0" t="0" r="r" b="b"/>
                  <a:pathLst>
                    <a:path w="116" h="49">
                      <a:moveTo>
                        <a:pt x="0" y="30"/>
                      </a:moveTo>
                      <a:lnTo>
                        <a:pt x="18" y="49"/>
                      </a:lnTo>
                      <a:lnTo>
                        <a:pt x="116" y="18"/>
                      </a:lnTo>
                      <a:lnTo>
                        <a:pt x="98" y="0"/>
                      </a:lnTo>
                      <a:lnTo>
                        <a:pt x="0" y="30"/>
                      </a:lnTo>
                    </a:path>
                  </a:pathLst>
                </a:custGeom>
                <a:noFill/>
                <a:ln w="6350">
                  <a:solidFill>
                    <a:srgbClr val="000000"/>
                  </a:solidFill>
                  <a:prstDash val="solid"/>
                  <a:round/>
                  <a:headEnd/>
                  <a:tailEnd/>
                </a:ln>
              </p:spPr>
              <p:txBody>
                <a:bodyPr/>
                <a:lstStyle/>
                <a:p>
                  <a:endParaRPr lang="en-US"/>
                </a:p>
              </p:txBody>
            </p:sp>
            <p:sp>
              <p:nvSpPr>
                <p:cNvPr id="389319" name="Freeform 199"/>
                <p:cNvSpPr>
                  <a:spLocks noChangeAspect="1"/>
                </p:cNvSpPr>
                <p:nvPr/>
              </p:nvSpPr>
              <p:spPr bwMode="auto">
                <a:xfrm>
                  <a:off x="1218" y="3051"/>
                  <a:ext cx="116" cy="50"/>
                </a:xfrm>
                <a:custGeom>
                  <a:avLst/>
                  <a:gdLst/>
                  <a:ahLst/>
                  <a:cxnLst>
                    <a:cxn ang="0">
                      <a:pos x="0" y="31"/>
                    </a:cxn>
                    <a:cxn ang="0">
                      <a:pos x="19" y="50"/>
                    </a:cxn>
                    <a:cxn ang="0">
                      <a:pos x="116" y="19"/>
                    </a:cxn>
                    <a:cxn ang="0">
                      <a:pos x="98" y="0"/>
                    </a:cxn>
                    <a:cxn ang="0">
                      <a:pos x="0" y="31"/>
                    </a:cxn>
                  </a:cxnLst>
                  <a:rect l="0" t="0" r="r" b="b"/>
                  <a:pathLst>
                    <a:path w="116" h="50">
                      <a:moveTo>
                        <a:pt x="0" y="31"/>
                      </a:moveTo>
                      <a:lnTo>
                        <a:pt x="19" y="50"/>
                      </a:lnTo>
                      <a:lnTo>
                        <a:pt x="116" y="19"/>
                      </a:lnTo>
                      <a:lnTo>
                        <a:pt x="98" y="0"/>
                      </a:lnTo>
                      <a:lnTo>
                        <a:pt x="0" y="31"/>
                      </a:lnTo>
                    </a:path>
                  </a:pathLst>
                </a:custGeom>
                <a:noFill/>
                <a:ln w="6350">
                  <a:solidFill>
                    <a:srgbClr val="000000"/>
                  </a:solidFill>
                  <a:prstDash val="solid"/>
                  <a:round/>
                  <a:headEnd/>
                  <a:tailEnd/>
                </a:ln>
              </p:spPr>
              <p:txBody>
                <a:bodyPr/>
                <a:lstStyle/>
                <a:p>
                  <a:endParaRPr lang="en-US"/>
                </a:p>
              </p:txBody>
            </p:sp>
            <p:sp>
              <p:nvSpPr>
                <p:cNvPr id="389320" name="Freeform 200"/>
                <p:cNvSpPr>
                  <a:spLocks noChangeAspect="1"/>
                </p:cNvSpPr>
                <p:nvPr/>
              </p:nvSpPr>
              <p:spPr bwMode="auto">
                <a:xfrm>
                  <a:off x="1323" y="3021"/>
                  <a:ext cx="117" cy="46"/>
                </a:xfrm>
                <a:custGeom>
                  <a:avLst/>
                  <a:gdLst/>
                  <a:ahLst/>
                  <a:cxnLst>
                    <a:cxn ang="0">
                      <a:pos x="0" y="30"/>
                    </a:cxn>
                    <a:cxn ang="0">
                      <a:pos x="19" y="46"/>
                    </a:cxn>
                    <a:cxn ang="0">
                      <a:pos x="117" y="15"/>
                    </a:cxn>
                    <a:cxn ang="0">
                      <a:pos x="98" y="0"/>
                    </a:cxn>
                    <a:cxn ang="0">
                      <a:pos x="0" y="30"/>
                    </a:cxn>
                  </a:cxnLst>
                  <a:rect l="0" t="0" r="r" b="b"/>
                  <a:pathLst>
                    <a:path w="117" h="46">
                      <a:moveTo>
                        <a:pt x="0" y="30"/>
                      </a:moveTo>
                      <a:lnTo>
                        <a:pt x="19" y="46"/>
                      </a:lnTo>
                      <a:lnTo>
                        <a:pt x="117" y="15"/>
                      </a:lnTo>
                      <a:lnTo>
                        <a:pt x="98" y="0"/>
                      </a:lnTo>
                      <a:lnTo>
                        <a:pt x="0" y="30"/>
                      </a:lnTo>
                    </a:path>
                  </a:pathLst>
                </a:custGeom>
                <a:noFill/>
                <a:ln w="6350">
                  <a:solidFill>
                    <a:srgbClr val="000000"/>
                  </a:solidFill>
                  <a:prstDash val="solid"/>
                  <a:round/>
                  <a:headEnd/>
                  <a:tailEnd/>
                </a:ln>
              </p:spPr>
              <p:txBody>
                <a:bodyPr/>
                <a:lstStyle/>
                <a:p>
                  <a:endParaRPr lang="en-US"/>
                </a:p>
              </p:txBody>
            </p:sp>
            <p:sp>
              <p:nvSpPr>
                <p:cNvPr id="389321" name="Freeform 201"/>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close/>
                    </a:path>
                  </a:pathLst>
                </a:custGeom>
                <a:solidFill>
                  <a:srgbClr val="BFBFBF"/>
                </a:solidFill>
                <a:ln w="9525">
                  <a:noFill/>
                  <a:round/>
                  <a:headEnd/>
                  <a:tailEnd/>
                </a:ln>
              </p:spPr>
              <p:txBody>
                <a:bodyPr/>
                <a:lstStyle/>
                <a:p>
                  <a:endParaRPr lang="en-US"/>
                </a:p>
              </p:txBody>
            </p:sp>
            <p:sp>
              <p:nvSpPr>
                <p:cNvPr id="389322" name="Freeform 202"/>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path>
                  </a:pathLst>
                </a:custGeom>
                <a:noFill/>
                <a:ln w="6350">
                  <a:solidFill>
                    <a:srgbClr val="000000"/>
                  </a:solidFill>
                  <a:prstDash val="solid"/>
                  <a:round/>
                  <a:headEnd/>
                  <a:tailEnd/>
                </a:ln>
              </p:spPr>
              <p:txBody>
                <a:bodyPr/>
                <a:lstStyle/>
                <a:p>
                  <a:endParaRPr lang="en-US"/>
                </a:p>
              </p:txBody>
            </p:sp>
            <p:sp>
              <p:nvSpPr>
                <p:cNvPr id="389323" name="Freeform 203"/>
                <p:cNvSpPr>
                  <a:spLocks noChangeAspect="1"/>
                </p:cNvSpPr>
                <p:nvPr/>
              </p:nvSpPr>
              <p:spPr bwMode="auto">
                <a:xfrm>
                  <a:off x="1079" y="3116"/>
                  <a:ext cx="22" cy="7"/>
                </a:xfrm>
                <a:custGeom>
                  <a:avLst/>
                  <a:gdLst/>
                  <a:ahLst/>
                  <a:cxnLst>
                    <a:cxn ang="0">
                      <a:pos x="0" y="0"/>
                    </a:cxn>
                    <a:cxn ang="0">
                      <a:pos x="11" y="7"/>
                    </a:cxn>
                    <a:cxn ang="0">
                      <a:pos x="22" y="7"/>
                    </a:cxn>
                    <a:cxn ang="0">
                      <a:pos x="11" y="0"/>
                    </a:cxn>
                    <a:cxn ang="0">
                      <a:pos x="0" y="0"/>
                    </a:cxn>
                  </a:cxnLst>
                  <a:rect l="0" t="0" r="r" b="b"/>
                  <a:pathLst>
                    <a:path w="22" h="7">
                      <a:moveTo>
                        <a:pt x="0" y="0"/>
                      </a:moveTo>
                      <a:lnTo>
                        <a:pt x="11" y="7"/>
                      </a:lnTo>
                      <a:lnTo>
                        <a:pt x="22" y="7"/>
                      </a:lnTo>
                      <a:lnTo>
                        <a:pt x="11" y="0"/>
                      </a:lnTo>
                      <a:lnTo>
                        <a:pt x="0" y="0"/>
                      </a:lnTo>
                      <a:close/>
                    </a:path>
                  </a:pathLst>
                </a:custGeom>
                <a:solidFill>
                  <a:srgbClr val="E5E5E5"/>
                </a:solidFill>
                <a:ln w="9525">
                  <a:noFill/>
                  <a:round/>
                  <a:headEnd/>
                  <a:tailEnd/>
                </a:ln>
              </p:spPr>
              <p:txBody>
                <a:bodyPr/>
                <a:lstStyle/>
                <a:p>
                  <a:endParaRPr lang="en-US"/>
                </a:p>
              </p:txBody>
            </p:sp>
            <p:sp>
              <p:nvSpPr>
                <p:cNvPr id="389324" name="Freeform 204"/>
                <p:cNvSpPr>
                  <a:spLocks noChangeAspect="1"/>
                </p:cNvSpPr>
                <p:nvPr/>
              </p:nvSpPr>
              <p:spPr bwMode="auto">
                <a:xfrm>
                  <a:off x="1071" y="3116"/>
                  <a:ext cx="19" cy="26"/>
                </a:xfrm>
                <a:custGeom>
                  <a:avLst/>
                  <a:gdLst/>
                  <a:ahLst/>
                  <a:cxnLst>
                    <a:cxn ang="0">
                      <a:pos x="19" y="11"/>
                    </a:cxn>
                    <a:cxn ang="0">
                      <a:pos x="15" y="26"/>
                    </a:cxn>
                    <a:cxn ang="0">
                      <a:pos x="0" y="11"/>
                    </a:cxn>
                    <a:cxn ang="0">
                      <a:pos x="8" y="0"/>
                    </a:cxn>
                    <a:cxn ang="0">
                      <a:pos x="19" y="11"/>
                    </a:cxn>
                  </a:cxnLst>
                  <a:rect l="0" t="0" r="r" b="b"/>
                  <a:pathLst>
                    <a:path w="19" h="26">
                      <a:moveTo>
                        <a:pt x="19" y="11"/>
                      </a:moveTo>
                      <a:lnTo>
                        <a:pt x="15" y="26"/>
                      </a:lnTo>
                      <a:lnTo>
                        <a:pt x="0" y="11"/>
                      </a:lnTo>
                      <a:lnTo>
                        <a:pt x="8" y="0"/>
                      </a:lnTo>
                      <a:lnTo>
                        <a:pt x="19" y="11"/>
                      </a:lnTo>
                      <a:close/>
                    </a:path>
                  </a:pathLst>
                </a:custGeom>
                <a:solidFill>
                  <a:srgbClr val="606060"/>
                </a:solidFill>
                <a:ln w="9525">
                  <a:noFill/>
                  <a:round/>
                  <a:headEnd/>
                  <a:tailEnd/>
                </a:ln>
              </p:spPr>
              <p:txBody>
                <a:bodyPr/>
                <a:lstStyle/>
                <a:p>
                  <a:endParaRPr lang="en-US"/>
                </a:p>
              </p:txBody>
            </p:sp>
            <p:sp>
              <p:nvSpPr>
                <p:cNvPr id="389325" name="Freeform 205"/>
                <p:cNvSpPr>
                  <a:spLocks noChangeAspect="1" noEditPoints="1"/>
                </p:cNvSpPr>
                <p:nvPr/>
              </p:nvSpPr>
              <p:spPr bwMode="auto">
                <a:xfrm>
                  <a:off x="1112" y="3078"/>
                  <a:ext cx="110" cy="53"/>
                </a:xfrm>
                <a:custGeom>
                  <a:avLst/>
                  <a:gdLst/>
                  <a:ahLst/>
                  <a:cxnLst>
                    <a:cxn ang="0">
                      <a:pos x="83" y="0"/>
                    </a:cxn>
                    <a:cxn ang="0">
                      <a:pos x="98" y="0"/>
                    </a:cxn>
                    <a:cxn ang="0">
                      <a:pos x="106" y="8"/>
                    </a:cxn>
                    <a:cxn ang="0">
                      <a:pos x="110" y="23"/>
                    </a:cxn>
                    <a:cxn ang="0">
                      <a:pos x="91" y="30"/>
                    </a:cxn>
                    <a:cxn ang="0">
                      <a:pos x="83" y="23"/>
                    </a:cxn>
                    <a:cxn ang="0">
                      <a:pos x="83" y="15"/>
                    </a:cxn>
                    <a:cxn ang="0">
                      <a:pos x="76" y="11"/>
                    </a:cxn>
                    <a:cxn ang="0">
                      <a:pos x="83" y="0"/>
                    </a:cxn>
                    <a:cxn ang="0">
                      <a:pos x="83" y="0"/>
                    </a:cxn>
                    <a:cxn ang="0">
                      <a:pos x="61" y="11"/>
                    </a:cxn>
                    <a:cxn ang="0">
                      <a:pos x="72" y="8"/>
                    </a:cxn>
                    <a:cxn ang="0">
                      <a:pos x="83" y="15"/>
                    </a:cxn>
                    <a:cxn ang="0">
                      <a:pos x="87" y="30"/>
                    </a:cxn>
                    <a:cxn ang="0">
                      <a:pos x="64" y="38"/>
                    </a:cxn>
                    <a:cxn ang="0">
                      <a:pos x="61" y="30"/>
                    </a:cxn>
                    <a:cxn ang="0">
                      <a:pos x="57" y="23"/>
                    </a:cxn>
                    <a:cxn ang="0">
                      <a:pos x="53" y="19"/>
                    </a:cxn>
                    <a:cxn ang="0">
                      <a:pos x="61" y="11"/>
                    </a:cxn>
                    <a:cxn ang="0">
                      <a:pos x="61" y="11"/>
                    </a:cxn>
                    <a:cxn ang="0">
                      <a:pos x="34" y="19"/>
                    </a:cxn>
                    <a:cxn ang="0">
                      <a:pos x="46" y="15"/>
                    </a:cxn>
                    <a:cxn ang="0">
                      <a:pos x="57" y="23"/>
                    </a:cxn>
                    <a:cxn ang="0">
                      <a:pos x="61" y="38"/>
                    </a:cxn>
                    <a:cxn ang="0">
                      <a:pos x="42" y="45"/>
                    </a:cxn>
                    <a:cxn ang="0">
                      <a:pos x="34" y="38"/>
                    </a:cxn>
                    <a:cxn ang="0">
                      <a:pos x="31" y="30"/>
                    </a:cxn>
                    <a:cxn ang="0">
                      <a:pos x="27" y="26"/>
                    </a:cxn>
                    <a:cxn ang="0">
                      <a:pos x="34" y="19"/>
                    </a:cxn>
                    <a:cxn ang="0">
                      <a:pos x="34" y="19"/>
                    </a:cxn>
                    <a:cxn ang="0">
                      <a:pos x="8" y="26"/>
                    </a:cxn>
                    <a:cxn ang="0">
                      <a:pos x="23" y="23"/>
                    </a:cxn>
                    <a:cxn ang="0">
                      <a:pos x="31" y="30"/>
                    </a:cxn>
                    <a:cxn ang="0">
                      <a:pos x="38" y="49"/>
                    </a:cxn>
                    <a:cxn ang="0">
                      <a:pos x="15" y="53"/>
                    </a:cxn>
                    <a:cxn ang="0">
                      <a:pos x="0" y="38"/>
                    </a:cxn>
                    <a:cxn ang="0">
                      <a:pos x="8" y="26"/>
                    </a:cxn>
                    <a:cxn ang="0">
                      <a:pos x="8" y="26"/>
                    </a:cxn>
                  </a:cxnLst>
                  <a:rect l="0" t="0" r="r" b="b"/>
                  <a:pathLst>
                    <a:path w="110" h="53">
                      <a:moveTo>
                        <a:pt x="83" y="0"/>
                      </a:moveTo>
                      <a:lnTo>
                        <a:pt x="98" y="0"/>
                      </a:lnTo>
                      <a:lnTo>
                        <a:pt x="106" y="8"/>
                      </a:lnTo>
                      <a:lnTo>
                        <a:pt x="110" y="23"/>
                      </a:lnTo>
                      <a:lnTo>
                        <a:pt x="91" y="30"/>
                      </a:lnTo>
                      <a:lnTo>
                        <a:pt x="83" y="23"/>
                      </a:lnTo>
                      <a:lnTo>
                        <a:pt x="83" y="15"/>
                      </a:lnTo>
                      <a:lnTo>
                        <a:pt x="76" y="11"/>
                      </a:lnTo>
                      <a:lnTo>
                        <a:pt x="83" y="0"/>
                      </a:lnTo>
                      <a:lnTo>
                        <a:pt x="83" y="0"/>
                      </a:lnTo>
                      <a:close/>
                      <a:moveTo>
                        <a:pt x="61" y="11"/>
                      </a:moveTo>
                      <a:lnTo>
                        <a:pt x="72" y="8"/>
                      </a:lnTo>
                      <a:lnTo>
                        <a:pt x="83" y="15"/>
                      </a:lnTo>
                      <a:lnTo>
                        <a:pt x="87" y="30"/>
                      </a:lnTo>
                      <a:lnTo>
                        <a:pt x="64" y="38"/>
                      </a:lnTo>
                      <a:lnTo>
                        <a:pt x="61" y="30"/>
                      </a:lnTo>
                      <a:lnTo>
                        <a:pt x="57" y="23"/>
                      </a:lnTo>
                      <a:lnTo>
                        <a:pt x="53" y="19"/>
                      </a:lnTo>
                      <a:lnTo>
                        <a:pt x="61" y="11"/>
                      </a:lnTo>
                      <a:lnTo>
                        <a:pt x="61" y="11"/>
                      </a:lnTo>
                      <a:close/>
                      <a:moveTo>
                        <a:pt x="34" y="19"/>
                      </a:moveTo>
                      <a:lnTo>
                        <a:pt x="46" y="15"/>
                      </a:lnTo>
                      <a:lnTo>
                        <a:pt x="57" y="23"/>
                      </a:lnTo>
                      <a:lnTo>
                        <a:pt x="61" y="38"/>
                      </a:lnTo>
                      <a:lnTo>
                        <a:pt x="42" y="45"/>
                      </a:lnTo>
                      <a:lnTo>
                        <a:pt x="34" y="38"/>
                      </a:lnTo>
                      <a:lnTo>
                        <a:pt x="31" y="30"/>
                      </a:lnTo>
                      <a:lnTo>
                        <a:pt x="27" y="26"/>
                      </a:lnTo>
                      <a:lnTo>
                        <a:pt x="34" y="19"/>
                      </a:lnTo>
                      <a:lnTo>
                        <a:pt x="34" y="19"/>
                      </a:lnTo>
                      <a:close/>
                      <a:moveTo>
                        <a:pt x="8" y="26"/>
                      </a:moveTo>
                      <a:lnTo>
                        <a:pt x="23" y="23"/>
                      </a:lnTo>
                      <a:lnTo>
                        <a:pt x="31" y="30"/>
                      </a:lnTo>
                      <a:lnTo>
                        <a:pt x="38" y="49"/>
                      </a:lnTo>
                      <a:lnTo>
                        <a:pt x="15" y="53"/>
                      </a:lnTo>
                      <a:lnTo>
                        <a:pt x="0" y="38"/>
                      </a:lnTo>
                      <a:lnTo>
                        <a:pt x="8" y="26"/>
                      </a:lnTo>
                      <a:lnTo>
                        <a:pt x="8" y="26"/>
                      </a:lnTo>
                      <a:close/>
                    </a:path>
                  </a:pathLst>
                </a:custGeom>
                <a:solidFill>
                  <a:srgbClr val="F4F4D1"/>
                </a:solidFill>
                <a:ln w="9525">
                  <a:noFill/>
                  <a:round/>
                  <a:headEnd/>
                  <a:tailEnd/>
                </a:ln>
              </p:spPr>
              <p:txBody>
                <a:bodyPr/>
                <a:lstStyle/>
                <a:p>
                  <a:endParaRPr lang="en-US"/>
                </a:p>
              </p:txBody>
            </p:sp>
            <p:sp>
              <p:nvSpPr>
                <p:cNvPr id="389326" name="Freeform 206"/>
                <p:cNvSpPr>
                  <a:spLocks noChangeAspect="1"/>
                </p:cNvSpPr>
                <p:nvPr/>
              </p:nvSpPr>
              <p:spPr bwMode="auto">
                <a:xfrm>
                  <a:off x="1188" y="3078"/>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grpSp>
          <p:grpSp>
            <p:nvGrpSpPr>
              <p:cNvPr id="389327" name="Group 207"/>
              <p:cNvGrpSpPr>
                <a:grpSpLocks noChangeAspect="1"/>
              </p:cNvGrpSpPr>
              <p:nvPr/>
            </p:nvGrpSpPr>
            <p:grpSpPr bwMode="auto">
              <a:xfrm>
                <a:off x="1101" y="2941"/>
                <a:ext cx="696" cy="308"/>
                <a:chOff x="1101" y="2941"/>
                <a:chExt cx="696" cy="308"/>
              </a:xfrm>
            </p:grpSpPr>
            <p:sp>
              <p:nvSpPr>
                <p:cNvPr id="389328" name="Freeform 208"/>
                <p:cNvSpPr>
                  <a:spLocks noChangeAspect="1"/>
                </p:cNvSpPr>
                <p:nvPr/>
              </p:nvSpPr>
              <p:spPr bwMode="auto">
                <a:xfrm>
                  <a:off x="1165" y="3086"/>
                  <a:ext cx="34" cy="30"/>
                </a:xfrm>
                <a:custGeom>
                  <a:avLst/>
                  <a:gdLst/>
                  <a:ahLst/>
                  <a:cxnLst>
                    <a:cxn ang="0">
                      <a:pos x="8" y="3"/>
                    </a:cxn>
                    <a:cxn ang="0">
                      <a:pos x="19" y="0"/>
                    </a:cxn>
                    <a:cxn ang="0">
                      <a:pos x="30" y="7"/>
                    </a:cxn>
                    <a:cxn ang="0">
                      <a:pos x="34" y="22"/>
                    </a:cxn>
                    <a:cxn ang="0">
                      <a:pos x="11" y="30"/>
                    </a:cxn>
                    <a:cxn ang="0">
                      <a:pos x="4" y="22"/>
                    </a:cxn>
                    <a:cxn ang="0">
                      <a:pos x="4" y="15"/>
                    </a:cxn>
                    <a:cxn ang="0">
                      <a:pos x="0" y="11"/>
                    </a:cxn>
                    <a:cxn ang="0">
                      <a:pos x="8" y="3"/>
                    </a:cxn>
                  </a:cxnLst>
                  <a:rect l="0" t="0" r="r" b="b"/>
                  <a:pathLst>
                    <a:path w="34" h="30">
                      <a:moveTo>
                        <a:pt x="8" y="3"/>
                      </a:moveTo>
                      <a:lnTo>
                        <a:pt x="19" y="0"/>
                      </a:lnTo>
                      <a:lnTo>
                        <a:pt x="30" y="7"/>
                      </a:lnTo>
                      <a:lnTo>
                        <a:pt x="34" y="22"/>
                      </a:lnTo>
                      <a:lnTo>
                        <a:pt x="11"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89329" name="Freeform 209"/>
                <p:cNvSpPr>
                  <a:spLocks noChangeAspect="1"/>
                </p:cNvSpPr>
                <p:nvPr/>
              </p:nvSpPr>
              <p:spPr bwMode="auto">
                <a:xfrm>
                  <a:off x="1139" y="3093"/>
                  <a:ext cx="34" cy="30"/>
                </a:xfrm>
                <a:custGeom>
                  <a:avLst/>
                  <a:gdLst/>
                  <a:ahLst/>
                  <a:cxnLst>
                    <a:cxn ang="0">
                      <a:pos x="7" y="4"/>
                    </a:cxn>
                    <a:cxn ang="0">
                      <a:pos x="19" y="0"/>
                    </a:cxn>
                    <a:cxn ang="0">
                      <a:pos x="30" y="8"/>
                    </a:cxn>
                    <a:cxn ang="0">
                      <a:pos x="34" y="23"/>
                    </a:cxn>
                    <a:cxn ang="0">
                      <a:pos x="15" y="30"/>
                    </a:cxn>
                    <a:cxn ang="0">
                      <a:pos x="7" y="23"/>
                    </a:cxn>
                    <a:cxn ang="0">
                      <a:pos x="4" y="15"/>
                    </a:cxn>
                    <a:cxn ang="0">
                      <a:pos x="0" y="11"/>
                    </a:cxn>
                    <a:cxn ang="0">
                      <a:pos x="7" y="4"/>
                    </a:cxn>
                  </a:cxnLst>
                  <a:rect l="0" t="0" r="r" b="b"/>
                  <a:pathLst>
                    <a:path w="34" h="30">
                      <a:moveTo>
                        <a:pt x="7" y="4"/>
                      </a:moveTo>
                      <a:lnTo>
                        <a:pt x="19" y="0"/>
                      </a:lnTo>
                      <a:lnTo>
                        <a:pt x="30" y="8"/>
                      </a:lnTo>
                      <a:lnTo>
                        <a:pt x="34" y="23"/>
                      </a:lnTo>
                      <a:lnTo>
                        <a:pt x="15"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9330" name="Freeform 210"/>
                <p:cNvSpPr>
                  <a:spLocks noChangeAspect="1"/>
                </p:cNvSpPr>
                <p:nvPr/>
              </p:nvSpPr>
              <p:spPr bwMode="auto">
                <a:xfrm>
                  <a:off x="1112" y="3101"/>
                  <a:ext cx="34" cy="30"/>
                </a:xfrm>
                <a:custGeom>
                  <a:avLst/>
                  <a:gdLst/>
                  <a:ahLst/>
                  <a:cxnLst>
                    <a:cxn ang="0">
                      <a:pos x="8" y="3"/>
                    </a:cxn>
                    <a:cxn ang="0">
                      <a:pos x="23" y="0"/>
                    </a:cxn>
                    <a:cxn ang="0">
                      <a:pos x="31" y="7"/>
                    </a:cxn>
                    <a:cxn ang="0">
                      <a:pos x="34" y="26"/>
                    </a:cxn>
                    <a:cxn ang="0">
                      <a:pos x="15" y="30"/>
                    </a:cxn>
                    <a:cxn ang="0">
                      <a:pos x="0" y="15"/>
                    </a:cxn>
                    <a:cxn ang="0">
                      <a:pos x="8" y="3"/>
                    </a:cxn>
                  </a:cxnLst>
                  <a:rect l="0" t="0" r="r" b="b"/>
                  <a:pathLst>
                    <a:path w="34" h="30">
                      <a:moveTo>
                        <a:pt x="8" y="3"/>
                      </a:moveTo>
                      <a:lnTo>
                        <a:pt x="23" y="0"/>
                      </a:lnTo>
                      <a:lnTo>
                        <a:pt x="31" y="7"/>
                      </a:lnTo>
                      <a:lnTo>
                        <a:pt x="34" y="26"/>
                      </a:lnTo>
                      <a:lnTo>
                        <a:pt x="15"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89331" name="Freeform 211"/>
                <p:cNvSpPr>
                  <a:spLocks noChangeAspect="1" noEditPoints="1"/>
                </p:cNvSpPr>
                <p:nvPr/>
              </p:nvSpPr>
              <p:spPr bwMode="auto">
                <a:xfrm>
                  <a:off x="1112" y="3082"/>
                  <a:ext cx="95" cy="49"/>
                </a:xfrm>
                <a:custGeom>
                  <a:avLst/>
                  <a:gdLst/>
                  <a:ahLst/>
                  <a:cxnLst>
                    <a:cxn ang="0">
                      <a:pos x="95" y="7"/>
                    </a:cxn>
                    <a:cxn ang="0">
                      <a:pos x="91" y="26"/>
                    </a:cxn>
                    <a:cxn ang="0">
                      <a:pos x="83" y="19"/>
                    </a:cxn>
                    <a:cxn ang="0">
                      <a:pos x="83" y="11"/>
                    </a:cxn>
                    <a:cxn ang="0">
                      <a:pos x="79" y="7"/>
                    </a:cxn>
                    <a:cxn ang="0">
                      <a:pos x="87" y="0"/>
                    </a:cxn>
                    <a:cxn ang="0">
                      <a:pos x="95" y="7"/>
                    </a:cxn>
                    <a:cxn ang="0">
                      <a:pos x="95" y="7"/>
                    </a:cxn>
                    <a:cxn ang="0">
                      <a:pos x="68" y="15"/>
                    </a:cxn>
                    <a:cxn ang="0">
                      <a:pos x="64" y="34"/>
                    </a:cxn>
                    <a:cxn ang="0">
                      <a:pos x="61" y="26"/>
                    </a:cxn>
                    <a:cxn ang="0">
                      <a:pos x="57" y="19"/>
                    </a:cxn>
                    <a:cxn ang="0">
                      <a:pos x="53" y="15"/>
                    </a:cxn>
                    <a:cxn ang="0">
                      <a:pos x="61" y="7"/>
                    </a:cxn>
                    <a:cxn ang="0">
                      <a:pos x="68" y="15"/>
                    </a:cxn>
                    <a:cxn ang="0">
                      <a:pos x="68" y="15"/>
                    </a:cxn>
                    <a:cxn ang="0">
                      <a:pos x="46" y="22"/>
                    </a:cxn>
                    <a:cxn ang="0">
                      <a:pos x="42" y="41"/>
                    </a:cxn>
                    <a:cxn ang="0">
                      <a:pos x="34" y="34"/>
                    </a:cxn>
                    <a:cxn ang="0">
                      <a:pos x="31" y="26"/>
                    </a:cxn>
                    <a:cxn ang="0">
                      <a:pos x="27" y="22"/>
                    </a:cxn>
                    <a:cxn ang="0">
                      <a:pos x="34" y="15"/>
                    </a:cxn>
                    <a:cxn ang="0">
                      <a:pos x="46" y="22"/>
                    </a:cxn>
                    <a:cxn ang="0">
                      <a:pos x="46" y="22"/>
                    </a:cxn>
                    <a:cxn ang="0">
                      <a:pos x="19" y="30"/>
                    </a:cxn>
                    <a:cxn ang="0">
                      <a:pos x="15" y="49"/>
                    </a:cxn>
                    <a:cxn ang="0">
                      <a:pos x="0" y="34"/>
                    </a:cxn>
                    <a:cxn ang="0">
                      <a:pos x="8" y="22"/>
                    </a:cxn>
                    <a:cxn ang="0">
                      <a:pos x="19" y="30"/>
                    </a:cxn>
                    <a:cxn ang="0">
                      <a:pos x="19" y="30"/>
                    </a:cxn>
                  </a:cxnLst>
                  <a:rect l="0" t="0" r="r" b="b"/>
                  <a:pathLst>
                    <a:path w="95" h="49">
                      <a:moveTo>
                        <a:pt x="95" y="7"/>
                      </a:moveTo>
                      <a:lnTo>
                        <a:pt x="91" y="26"/>
                      </a:lnTo>
                      <a:lnTo>
                        <a:pt x="83" y="19"/>
                      </a:lnTo>
                      <a:lnTo>
                        <a:pt x="83" y="11"/>
                      </a:lnTo>
                      <a:lnTo>
                        <a:pt x="79" y="7"/>
                      </a:lnTo>
                      <a:lnTo>
                        <a:pt x="87" y="0"/>
                      </a:lnTo>
                      <a:lnTo>
                        <a:pt x="95" y="7"/>
                      </a:lnTo>
                      <a:lnTo>
                        <a:pt x="95" y="7"/>
                      </a:lnTo>
                      <a:close/>
                      <a:moveTo>
                        <a:pt x="68" y="15"/>
                      </a:moveTo>
                      <a:lnTo>
                        <a:pt x="64" y="34"/>
                      </a:lnTo>
                      <a:lnTo>
                        <a:pt x="61" y="26"/>
                      </a:lnTo>
                      <a:lnTo>
                        <a:pt x="57" y="19"/>
                      </a:lnTo>
                      <a:lnTo>
                        <a:pt x="53" y="15"/>
                      </a:lnTo>
                      <a:lnTo>
                        <a:pt x="61" y="7"/>
                      </a:lnTo>
                      <a:lnTo>
                        <a:pt x="68" y="15"/>
                      </a:lnTo>
                      <a:lnTo>
                        <a:pt x="68" y="15"/>
                      </a:lnTo>
                      <a:close/>
                      <a:moveTo>
                        <a:pt x="46" y="22"/>
                      </a:moveTo>
                      <a:lnTo>
                        <a:pt x="42" y="41"/>
                      </a:lnTo>
                      <a:lnTo>
                        <a:pt x="34" y="34"/>
                      </a:lnTo>
                      <a:lnTo>
                        <a:pt x="31" y="26"/>
                      </a:lnTo>
                      <a:lnTo>
                        <a:pt x="27" y="22"/>
                      </a:lnTo>
                      <a:lnTo>
                        <a:pt x="34" y="15"/>
                      </a:lnTo>
                      <a:lnTo>
                        <a:pt x="46" y="22"/>
                      </a:lnTo>
                      <a:lnTo>
                        <a:pt x="46" y="22"/>
                      </a:lnTo>
                      <a:close/>
                      <a:moveTo>
                        <a:pt x="19" y="30"/>
                      </a:moveTo>
                      <a:lnTo>
                        <a:pt x="15" y="49"/>
                      </a:lnTo>
                      <a:lnTo>
                        <a:pt x="0" y="34"/>
                      </a:lnTo>
                      <a:lnTo>
                        <a:pt x="8" y="22"/>
                      </a:lnTo>
                      <a:lnTo>
                        <a:pt x="19" y="30"/>
                      </a:lnTo>
                      <a:lnTo>
                        <a:pt x="19" y="30"/>
                      </a:lnTo>
                      <a:close/>
                    </a:path>
                  </a:pathLst>
                </a:custGeom>
                <a:solidFill>
                  <a:srgbClr val="E2E2BF"/>
                </a:solidFill>
                <a:ln w="9525">
                  <a:noFill/>
                  <a:round/>
                  <a:headEnd/>
                  <a:tailEnd/>
                </a:ln>
              </p:spPr>
              <p:txBody>
                <a:bodyPr/>
                <a:lstStyle/>
                <a:p>
                  <a:endParaRPr lang="en-US"/>
                </a:p>
              </p:txBody>
            </p:sp>
            <p:sp>
              <p:nvSpPr>
                <p:cNvPr id="389332" name="Freeform 212"/>
                <p:cNvSpPr>
                  <a:spLocks noChangeAspect="1" noEditPoints="1"/>
                </p:cNvSpPr>
                <p:nvPr/>
              </p:nvSpPr>
              <p:spPr bwMode="auto">
                <a:xfrm>
                  <a:off x="1120" y="3078"/>
                  <a:ext cx="98" cy="34"/>
                </a:xfrm>
                <a:custGeom>
                  <a:avLst/>
                  <a:gdLst/>
                  <a:ahLst/>
                  <a:cxnLst>
                    <a:cxn ang="0">
                      <a:pos x="75" y="4"/>
                    </a:cxn>
                    <a:cxn ang="0">
                      <a:pos x="87" y="11"/>
                    </a:cxn>
                    <a:cxn ang="0">
                      <a:pos x="98" y="8"/>
                    </a:cxn>
                    <a:cxn ang="0">
                      <a:pos x="87" y="0"/>
                    </a:cxn>
                    <a:cxn ang="0">
                      <a:pos x="75" y="4"/>
                    </a:cxn>
                    <a:cxn ang="0">
                      <a:pos x="75" y="4"/>
                    </a:cxn>
                    <a:cxn ang="0">
                      <a:pos x="53" y="11"/>
                    </a:cxn>
                    <a:cxn ang="0">
                      <a:pos x="60" y="19"/>
                    </a:cxn>
                    <a:cxn ang="0">
                      <a:pos x="71" y="15"/>
                    </a:cxn>
                    <a:cxn ang="0">
                      <a:pos x="64" y="8"/>
                    </a:cxn>
                    <a:cxn ang="0">
                      <a:pos x="53" y="11"/>
                    </a:cxn>
                    <a:cxn ang="0">
                      <a:pos x="53" y="11"/>
                    </a:cxn>
                    <a:cxn ang="0">
                      <a:pos x="26" y="19"/>
                    </a:cxn>
                    <a:cxn ang="0">
                      <a:pos x="38" y="26"/>
                    </a:cxn>
                    <a:cxn ang="0">
                      <a:pos x="49" y="23"/>
                    </a:cxn>
                    <a:cxn ang="0">
                      <a:pos x="38" y="15"/>
                    </a:cxn>
                    <a:cxn ang="0">
                      <a:pos x="26" y="19"/>
                    </a:cxn>
                    <a:cxn ang="0">
                      <a:pos x="26" y="19"/>
                    </a:cxn>
                    <a:cxn ang="0">
                      <a:pos x="0" y="26"/>
                    </a:cxn>
                    <a:cxn ang="0">
                      <a:pos x="11" y="34"/>
                    </a:cxn>
                    <a:cxn ang="0">
                      <a:pos x="23" y="30"/>
                    </a:cxn>
                    <a:cxn ang="0">
                      <a:pos x="11" y="23"/>
                    </a:cxn>
                    <a:cxn ang="0">
                      <a:pos x="0" y="26"/>
                    </a:cxn>
                    <a:cxn ang="0">
                      <a:pos x="0" y="26"/>
                    </a:cxn>
                  </a:cxnLst>
                  <a:rect l="0" t="0" r="r" b="b"/>
                  <a:pathLst>
                    <a:path w="98" h="34">
                      <a:moveTo>
                        <a:pt x="75" y="4"/>
                      </a:moveTo>
                      <a:lnTo>
                        <a:pt x="87" y="11"/>
                      </a:lnTo>
                      <a:lnTo>
                        <a:pt x="98" y="8"/>
                      </a:lnTo>
                      <a:lnTo>
                        <a:pt x="87" y="0"/>
                      </a:lnTo>
                      <a:lnTo>
                        <a:pt x="75" y="4"/>
                      </a:lnTo>
                      <a:lnTo>
                        <a:pt x="75" y="4"/>
                      </a:lnTo>
                      <a:close/>
                      <a:moveTo>
                        <a:pt x="53" y="11"/>
                      </a:moveTo>
                      <a:lnTo>
                        <a:pt x="60" y="19"/>
                      </a:lnTo>
                      <a:lnTo>
                        <a:pt x="71" y="15"/>
                      </a:lnTo>
                      <a:lnTo>
                        <a:pt x="64" y="8"/>
                      </a:lnTo>
                      <a:lnTo>
                        <a:pt x="53" y="11"/>
                      </a:lnTo>
                      <a:lnTo>
                        <a:pt x="53" y="11"/>
                      </a:lnTo>
                      <a:close/>
                      <a:moveTo>
                        <a:pt x="26" y="19"/>
                      </a:moveTo>
                      <a:lnTo>
                        <a:pt x="38" y="26"/>
                      </a:lnTo>
                      <a:lnTo>
                        <a:pt x="49" y="23"/>
                      </a:lnTo>
                      <a:lnTo>
                        <a:pt x="38" y="15"/>
                      </a:lnTo>
                      <a:lnTo>
                        <a:pt x="26" y="19"/>
                      </a:lnTo>
                      <a:lnTo>
                        <a:pt x="26" y="19"/>
                      </a:lnTo>
                      <a:close/>
                      <a:moveTo>
                        <a:pt x="0" y="26"/>
                      </a:moveTo>
                      <a:lnTo>
                        <a:pt x="11" y="34"/>
                      </a:lnTo>
                      <a:lnTo>
                        <a:pt x="23" y="30"/>
                      </a:lnTo>
                      <a:lnTo>
                        <a:pt x="11" y="23"/>
                      </a:lnTo>
                      <a:lnTo>
                        <a:pt x="0" y="26"/>
                      </a:lnTo>
                      <a:lnTo>
                        <a:pt x="0" y="26"/>
                      </a:lnTo>
                      <a:close/>
                    </a:path>
                  </a:pathLst>
                </a:custGeom>
                <a:solidFill>
                  <a:srgbClr val="FCFCD8"/>
                </a:solidFill>
                <a:ln w="9525">
                  <a:noFill/>
                  <a:round/>
                  <a:headEnd/>
                  <a:tailEnd/>
                </a:ln>
              </p:spPr>
              <p:txBody>
                <a:bodyPr/>
                <a:lstStyle/>
                <a:p>
                  <a:endParaRPr lang="en-US"/>
                </a:p>
              </p:txBody>
            </p:sp>
            <p:sp>
              <p:nvSpPr>
                <p:cNvPr id="389333" name="Freeform 213"/>
                <p:cNvSpPr>
                  <a:spLocks noChangeAspect="1" noEditPoints="1"/>
                </p:cNvSpPr>
                <p:nvPr/>
              </p:nvSpPr>
              <p:spPr bwMode="auto">
                <a:xfrm>
                  <a:off x="1218" y="3044"/>
                  <a:ext cx="113" cy="53"/>
                </a:xfrm>
                <a:custGeom>
                  <a:avLst/>
                  <a:gdLst/>
                  <a:ahLst/>
                  <a:cxnLst>
                    <a:cxn ang="0">
                      <a:pos x="86" y="4"/>
                    </a:cxn>
                    <a:cxn ang="0">
                      <a:pos x="98" y="0"/>
                    </a:cxn>
                    <a:cxn ang="0">
                      <a:pos x="105" y="7"/>
                    </a:cxn>
                    <a:cxn ang="0">
                      <a:pos x="113" y="26"/>
                    </a:cxn>
                    <a:cxn ang="0">
                      <a:pos x="90" y="30"/>
                    </a:cxn>
                    <a:cxn ang="0">
                      <a:pos x="83" y="23"/>
                    </a:cxn>
                    <a:cxn ang="0">
                      <a:pos x="83" y="15"/>
                    </a:cxn>
                    <a:cxn ang="0">
                      <a:pos x="79" y="11"/>
                    </a:cxn>
                    <a:cxn ang="0">
                      <a:pos x="86" y="4"/>
                    </a:cxn>
                    <a:cxn ang="0">
                      <a:pos x="86" y="4"/>
                    </a:cxn>
                    <a:cxn ang="0">
                      <a:pos x="60" y="11"/>
                    </a:cxn>
                    <a:cxn ang="0">
                      <a:pos x="71" y="7"/>
                    </a:cxn>
                    <a:cxn ang="0">
                      <a:pos x="83" y="15"/>
                    </a:cxn>
                    <a:cxn ang="0">
                      <a:pos x="86" y="34"/>
                    </a:cxn>
                    <a:cxn ang="0">
                      <a:pos x="68" y="38"/>
                    </a:cxn>
                    <a:cxn ang="0">
                      <a:pos x="60" y="30"/>
                    </a:cxn>
                    <a:cxn ang="0">
                      <a:pos x="56" y="23"/>
                    </a:cxn>
                    <a:cxn ang="0">
                      <a:pos x="52" y="19"/>
                    </a:cxn>
                    <a:cxn ang="0">
                      <a:pos x="60" y="11"/>
                    </a:cxn>
                    <a:cxn ang="0">
                      <a:pos x="60" y="11"/>
                    </a:cxn>
                    <a:cxn ang="0">
                      <a:pos x="37" y="19"/>
                    </a:cxn>
                    <a:cxn ang="0">
                      <a:pos x="49" y="15"/>
                    </a:cxn>
                    <a:cxn ang="0">
                      <a:pos x="56" y="23"/>
                    </a:cxn>
                    <a:cxn ang="0">
                      <a:pos x="64" y="42"/>
                    </a:cxn>
                    <a:cxn ang="0">
                      <a:pos x="41" y="45"/>
                    </a:cxn>
                    <a:cxn ang="0">
                      <a:pos x="34" y="38"/>
                    </a:cxn>
                    <a:cxn ang="0">
                      <a:pos x="34" y="34"/>
                    </a:cxn>
                    <a:cxn ang="0">
                      <a:pos x="26" y="26"/>
                    </a:cxn>
                    <a:cxn ang="0">
                      <a:pos x="37" y="19"/>
                    </a:cxn>
                    <a:cxn ang="0">
                      <a:pos x="37" y="19"/>
                    </a:cxn>
                    <a:cxn ang="0">
                      <a:pos x="11" y="26"/>
                    </a:cxn>
                    <a:cxn ang="0">
                      <a:pos x="22" y="23"/>
                    </a:cxn>
                    <a:cxn ang="0">
                      <a:pos x="34" y="34"/>
                    </a:cxn>
                    <a:cxn ang="0">
                      <a:pos x="37" y="49"/>
                    </a:cxn>
                    <a:cxn ang="0">
                      <a:pos x="15" y="53"/>
                    </a:cxn>
                    <a:cxn ang="0">
                      <a:pos x="0" y="38"/>
                    </a:cxn>
                    <a:cxn ang="0">
                      <a:pos x="11" y="26"/>
                    </a:cxn>
                    <a:cxn ang="0">
                      <a:pos x="11" y="26"/>
                    </a:cxn>
                  </a:cxnLst>
                  <a:rect l="0" t="0" r="r" b="b"/>
                  <a:pathLst>
                    <a:path w="113" h="53">
                      <a:moveTo>
                        <a:pt x="86" y="4"/>
                      </a:moveTo>
                      <a:lnTo>
                        <a:pt x="98" y="0"/>
                      </a:lnTo>
                      <a:lnTo>
                        <a:pt x="105" y="7"/>
                      </a:lnTo>
                      <a:lnTo>
                        <a:pt x="113" y="26"/>
                      </a:lnTo>
                      <a:lnTo>
                        <a:pt x="90" y="30"/>
                      </a:lnTo>
                      <a:lnTo>
                        <a:pt x="83" y="23"/>
                      </a:lnTo>
                      <a:lnTo>
                        <a:pt x="83" y="15"/>
                      </a:lnTo>
                      <a:lnTo>
                        <a:pt x="79" y="11"/>
                      </a:lnTo>
                      <a:lnTo>
                        <a:pt x="86" y="4"/>
                      </a:lnTo>
                      <a:lnTo>
                        <a:pt x="86" y="4"/>
                      </a:lnTo>
                      <a:close/>
                      <a:moveTo>
                        <a:pt x="60" y="11"/>
                      </a:moveTo>
                      <a:lnTo>
                        <a:pt x="71" y="7"/>
                      </a:lnTo>
                      <a:lnTo>
                        <a:pt x="83" y="15"/>
                      </a:lnTo>
                      <a:lnTo>
                        <a:pt x="86" y="34"/>
                      </a:lnTo>
                      <a:lnTo>
                        <a:pt x="68" y="38"/>
                      </a:lnTo>
                      <a:lnTo>
                        <a:pt x="60" y="30"/>
                      </a:lnTo>
                      <a:lnTo>
                        <a:pt x="56" y="23"/>
                      </a:lnTo>
                      <a:lnTo>
                        <a:pt x="52" y="19"/>
                      </a:lnTo>
                      <a:lnTo>
                        <a:pt x="60" y="11"/>
                      </a:lnTo>
                      <a:lnTo>
                        <a:pt x="60" y="11"/>
                      </a:lnTo>
                      <a:close/>
                      <a:moveTo>
                        <a:pt x="37" y="19"/>
                      </a:moveTo>
                      <a:lnTo>
                        <a:pt x="49" y="15"/>
                      </a:lnTo>
                      <a:lnTo>
                        <a:pt x="56" y="23"/>
                      </a:lnTo>
                      <a:lnTo>
                        <a:pt x="64" y="42"/>
                      </a:lnTo>
                      <a:lnTo>
                        <a:pt x="41" y="45"/>
                      </a:lnTo>
                      <a:lnTo>
                        <a:pt x="34" y="38"/>
                      </a:lnTo>
                      <a:lnTo>
                        <a:pt x="34" y="34"/>
                      </a:lnTo>
                      <a:lnTo>
                        <a:pt x="26" y="26"/>
                      </a:lnTo>
                      <a:lnTo>
                        <a:pt x="37" y="19"/>
                      </a:lnTo>
                      <a:lnTo>
                        <a:pt x="37" y="19"/>
                      </a:lnTo>
                      <a:close/>
                      <a:moveTo>
                        <a:pt x="11" y="26"/>
                      </a:moveTo>
                      <a:lnTo>
                        <a:pt x="22" y="23"/>
                      </a:lnTo>
                      <a:lnTo>
                        <a:pt x="34" y="34"/>
                      </a:lnTo>
                      <a:lnTo>
                        <a:pt x="37" y="49"/>
                      </a:lnTo>
                      <a:lnTo>
                        <a:pt x="15" y="53"/>
                      </a:lnTo>
                      <a:lnTo>
                        <a:pt x="0" y="38"/>
                      </a:lnTo>
                      <a:lnTo>
                        <a:pt x="11" y="26"/>
                      </a:lnTo>
                      <a:lnTo>
                        <a:pt x="11" y="26"/>
                      </a:lnTo>
                      <a:close/>
                    </a:path>
                  </a:pathLst>
                </a:custGeom>
                <a:solidFill>
                  <a:srgbClr val="BFBFBF"/>
                </a:solidFill>
                <a:ln w="9525">
                  <a:noFill/>
                  <a:round/>
                  <a:headEnd/>
                  <a:tailEnd/>
                </a:ln>
              </p:spPr>
              <p:txBody>
                <a:bodyPr/>
                <a:lstStyle/>
                <a:p>
                  <a:endParaRPr lang="en-US"/>
                </a:p>
              </p:txBody>
            </p:sp>
            <p:sp>
              <p:nvSpPr>
                <p:cNvPr id="389334" name="Freeform 214"/>
                <p:cNvSpPr>
                  <a:spLocks noChangeAspect="1"/>
                </p:cNvSpPr>
                <p:nvPr/>
              </p:nvSpPr>
              <p:spPr bwMode="auto">
                <a:xfrm>
                  <a:off x="1297" y="3044"/>
                  <a:ext cx="34" cy="34"/>
                </a:xfrm>
                <a:custGeom>
                  <a:avLst/>
                  <a:gdLst/>
                  <a:ahLst/>
                  <a:cxnLst>
                    <a:cxn ang="0">
                      <a:pos x="7" y="4"/>
                    </a:cxn>
                    <a:cxn ang="0">
                      <a:pos x="19" y="0"/>
                    </a:cxn>
                    <a:cxn ang="0">
                      <a:pos x="26" y="7"/>
                    </a:cxn>
                    <a:cxn ang="0">
                      <a:pos x="34" y="26"/>
                    </a:cxn>
                    <a:cxn ang="0">
                      <a:pos x="11" y="34"/>
                    </a:cxn>
                    <a:cxn ang="0">
                      <a:pos x="4" y="23"/>
                    </a:cxn>
                    <a:cxn ang="0">
                      <a:pos x="4" y="19"/>
                    </a:cxn>
                    <a:cxn ang="0">
                      <a:pos x="0" y="11"/>
                    </a:cxn>
                    <a:cxn ang="0">
                      <a:pos x="7" y="4"/>
                    </a:cxn>
                  </a:cxnLst>
                  <a:rect l="0" t="0" r="r" b="b"/>
                  <a:pathLst>
                    <a:path w="34" h="34">
                      <a:moveTo>
                        <a:pt x="7" y="4"/>
                      </a:moveTo>
                      <a:lnTo>
                        <a:pt x="19" y="0"/>
                      </a:lnTo>
                      <a:lnTo>
                        <a:pt x="26" y="7"/>
                      </a:lnTo>
                      <a:lnTo>
                        <a:pt x="34" y="26"/>
                      </a:lnTo>
                      <a:lnTo>
                        <a:pt x="11" y="34"/>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9335" name="Freeform 215"/>
                <p:cNvSpPr>
                  <a:spLocks noChangeAspect="1"/>
                </p:cNvSpPr>
                <p:nvPr/>
              </p:nvSpPr>
              <p:spPr bwMode="auto">
                <a:xfrm>
                  <a:off x="1270" y="3051"/>
                  <a:ext cx="34" cy="31"/>
                </a:xfrm>
                <a:custGeom>
                  <a:avLst/>
                  <a:gdLst/>
                  <a:ahLst/>
                  <a:cxnLst>
                    <a:cxn ang="0">
                      <a:pos x="8" y="4"/>
                    </a:cxn>
                    <a:cxn ang="0">
                      <a:pos x="19" y="0"/>
                    </a:cxn>
                    <a:cxn ang="0">
                      <a:pos x="31" y="8"/>
                    </a:cxn>
                    <a:cxn ang="0">
                      <a:pos x="34" y="27"/>
                    </a:cxn>
                    <a:cxn ang="0">
                      <a:pos x="16" y="31"/>
                    </a:cxn>
                    <a:cxn ang="0">
                      <a:pos x="8" y="23"/>
                    </a:cxn>
                    <a:cxn ang="0">
                      <a:pos x="8" y="16"/>
                    </a:cxn>
                    <a:cxn ang="0">
                      <a:pos x="0" y="12"/>
                    </a:cxn>
                    <a:cxn ang="0">
                      <a:pos x="8" y="4"/>
                    </a:cxn>
                  </a:cxnLst>
                  <a:rect l="0" t="0" r="r" b="b"/>
                  <a:pathLst>
                    <a:path w="34" h="31">
                      <a:moveTo>
                        <a:pt x="8" y="4"/>
                      </a:moveTo>
                      <a:lnTo>
                        <a:pt x="19" y="0"/>
                      </a:lnTo>
                      <a:lnTo>
                        <a:pt x="31" y="8"/>
                      </a:lnTo>
                      <a:lnTo>
                        <a:pt x="34" y="27"/>
                      </a:lnTo>
                      <a:lnTo>
                        <a:pt x="16" y="31"/>
                      </a:lnTo>
                      <a:lnTo>
                        <a:pt x="8" y="23"/>
                      </a:lnTo>
                      <a:lnTo>
                        <a:pt x="8"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9336" name="Freeform 216"/>
                <p:cNvSpPr>
                  <a:spLocks noChangeAspect="1"/>
                </p:cNvSpPr>
                <p:nvPr/>
              </p:nvSpPr>
              <p:spPr bwMode="auto">
                <a:xfrm>
                  <a:off x="1248" y="3059"/>
                  <a:ext cx="34" cy="30"/>
                </a:xfrm>
                <a:custGeom>
                  <a:avLst/>
                  <a:gdLst/>
                  <a:ahLst/>
                  <a:cxnLst>
                    <a:cxn ang="0">
                      <a:pos x="7" y="4"/>
                    </a:cxn>
                    <a:cxn ang="0">
                      <a:pos x="19" y="0"/>
                    </a:cxn>
                    <a:cxn ang="0">
                      <a:pos x="30" y="8"/>
                    </a:cxn>
                    <a:cxn ang="0">
                      <a:pos x="34" y="27"/>
                    </a:cxn>
                    <a:cxn ang="0">
                      <a:pos x="11" y="30"/>
                    </a:cxn>
                    <a:cxn ang="0">
                      <a:pos x="4" y="23"/>
                    </a:cxn>
                    <a:cxn ang="0">
                      <a:pos x="4" y="19"/>
                    </a:cxn>
                    <a:cxn ang="0">
                      <a:pos x="0" y="11"/>
                    </a:cxn>
                    <a:cxn ang="0">
                      <a:pos x="7" y="4"/>
                    </a:cxn>
                  </a:cxnLst>
                  <a:rect l="0" t="0" r="r" b="b"/>
                  <a:pathLst>
                    <a:path w="34" h="30">
                      <a:moveTo>
                        <a:pt x="7" y="4"/>
                      </a:moveTo>
                      <a:lnTo>
                        <a:pt x="19" y="0"/>
                      </a:lnTo>
                      <a:lnTo>
                        <a:pt x="30" y="8"/>
                      </a:lnTo>
                      <a:lnTo>
                        <a:pt x="34" y="27"/>
                      </a:lnTo>
                      <a:lnTo>
                        <a:pt x="11" y="30"/>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9337" name="Freeform 217"/>
                <p:cNvSpPr>
                  <a:spLocks noChangeAspect="1"/>
                </p:cNvSpPr>
                <p:nvPr/>
              </p:nvSpPr>
              <p:spPr bwMode="auto">
                <a:xfrm>
                  <a:off x="1218" y="3067"/>
                  <a:ext cx="37" cy="30"/>
                </a:xfrm>
                <a:custGeom>
                  <a:avLst/>
                  <a:gdLst/>
                  <a:ahLst/>
                  <a:cxnLst>
                    <a:cxn ang="0">
                      <a:pos x="11" y="3"/>
                    </a:cxn>
                    <a:cxn ang="0">
                      <a:pos x="22" y="0"/>
                    </a:cxn>
                    <a:cxn ang="0">
                      <a:pos x="34" y="11"/>
                    </a:cxn>
                    <a:cxn ang="0">
                      <a:pos x="37" y="26"/>
                    </a:cxn>
                    <a:cxn ang="0">
                      <a:pos x="15" y="30"/>
                    </a:cxn>
                    <a:cxn ang="0">
                      <a:pos x="0" y="15"/>
                    </a:cxn>
                    <a:cxn ang="0">
                      <a:pos x="11" y="3"/>
                    </a:cxn>
                  </a:cxnLst>
                  <a:rect l="0" t="0" r="r" b="b"/>
                  <a:pathLst>
                    <a:path w="37" h="30">
                      <a:moveTo>
                        <a:pt x="11" y="3"/>
                      </a:moveTo>
                      <a:lnTo>
                        <a:pt x="22" y="0"/>
                      </a:lnTo>
                      <a:lnTo>
                        <a:pt x="34" y="11"/>
                      </a:lnTo>
                      <a:lnTo>
                        <a:pt x="37" y="26"/>
                      </a:lnTo>
                      <a:lnTo>
                        <a:pt x="15" y="30"/>
                      </a:lnTo>
                      <a:lnTo>
                        <a:pt x="0" y="15"/>
                      </a:lnTo>
                      <a:lnTo>
                        <a:pt x="11" y="3"/>
                      </a:lnTo>
                    </a:path>
                  </a:pathLst>
                </a:custGeom>
                <a:noFill/>
                <a:ln w="6350">
                  <a:solidFill>
                    <a:srgbClr val="000000"/>
                  </a:solidFill>
                  <a:prstDash val="solid"/>
                  <a:round/>
                  <a:headEnd/>
                  <a:tailEnd/>
                </a:ln>
              </p:spPr>
              <p:txBody>
                <a:bodyPr/>
                <a:lstStyle/>
                <a:p>
                  <a:endParaRPr lang="en-US"/>
                </a:p>
              </p:txBody>
            </p:sp>
            <p:sp>
              <p:nvSpPr>
                <p:cNvPr id="389338" name="Freeform 218"/>
                <p:cNvSpPr>
                  <a:spLocks noChangeAspect="1" noEditPoints="1"/>
                </p:cNvSpPr>
                <p:nvPr/>
              </p:nvSpPr>
              <p:spPr bwMode="auto">
                <a:xfrm>
                  <a:off x="1222" y="3048"/>
                  <a:ext cx="90" cy="49"/>
                </a:xfrm>
                <a:custGeom>
                  <a:avLst/>
                  <a:gdLst/>
                  <a:ahLst/>
                  <a:cxnLst>
                    <a:cxn ang="0">
                      <a:pos x="90" y="11"/>
                    </a:cxn>
                    <a:cxn ang="0">
                      <a:pos x="86" y="26"/>
                    </a:cxn>
                    <a:cxn ang="0">
                      <a:pos x="82" y="19"/>
                    </a:cxn>
                    <a:cxn ang="0">
                      <a:pos x="79" y="15"/>
                    </a:cxn>
                    <a:cxn ang="0">
                      <a:pos x="75" y="7"/>
                    </a:cxn>
                    <a:cxn ang="0">
                      <a:pos x="82" y="0"/>
                    </a:cxn>
                    <a:cxn ang="0">
                      <a:pos x="90" y="11"/>
                    </a:cxn>
                    <a:cxn ang="0">
                      <a:pos x="90" y="11"/>
                    </a:cxn>
                    <a:cxn ang="0">
                      <a:pos x="67" y="19"/>
                    </a:cxn>
                    <a:cxn ang="0">
                      <a:pos x="64" y="34"/>
                    </a:cxn>
                    <a:cxn ang="0">
                      <a:pos x="56" y="26"/>
                    </a:cxn>
                    <a:cxn ang="0">
                      <a:pos x="56" y="19"/>
                    </a:cxn>
                    <a:cxn ang="0">
                      <a:pos x="52" y="19"/>
                    </a:cxn>
                    <a:cxn ang="0">
                      <a:pos x="56" y="7"/>
                    </a:cxn>
                    <a:cxn ang="0">
                      <a:pos x="67" y="19"/>
                    </a:cxn>
                    <a:cxn ang="0">
                      <a:pos x="67" y="19"/>
                    </a:cxn>
                    <a:cxn ang="0">
                      <a:pos x="41" y="26"/>
                    </a:cxn>
                    <a:cxn ang="0">
                      <a:pos x="37" y="41"/>
                    </a:cxn>
                    <a:cxn ang="0">
                      <a:pos x="30" y="34"/>
                    </a:cxn>
                    <a:cxn ang="0">
                      <a:pos x="30" y="30"/>
                    </a:cxn>
                    <a:cxn ang="0">
                      <a:pos x="26" y="26"/>
                    </a:cxn>
                    <a:cxn ang="0">
                      <a:pos x="33" y="15"/>
                    </a:cxn>
                    <a:cxn ang="0">
                      <a:pos x="41" y="26"/>
                    </a:cxn>
                    <a:cxn ang="0">
                      <a:pos x="41" y="26"/>
                    </a:cxn>
                    <a:cxn ang="0">
                      <a:pos x="15" y="34"/>
                    </a:cxn>
                    <a:cxn ang="0">
                      <a:pos x="15" y="49"/>
                    </a:cxn>
                    <a:cxn ang="0">
                      <a:pos x="0" y="34"/>
                    </a:cxn>
                    <a:cxn ang="0">
                      <a:pos x="7" y="22"/>
                    </a:cxn>
                    <a:cxn ang="0">
                      <a:pos x="15" y="34"/>
                    </a:cxn>
                    <a:cxn ang="0">
                      <a:pos x="15" y="34"/>
                    </a:cxn>
                  </a:cxnLst>
                  <a:rect l="0" t="0" r="r" b="b"/>
                  <a:pathLst>
                    <a:path w="90" h="49">
                      <a:moveTo>
                        <a:pt x="90" y="11"/>
                      </a:moveTo>
                      <a:lnTo>
                        <a:pt x="86" y="26"/>
                      </a:lnTo>
                      <a:lnTo>
                        <a:pt x="82" y="19"/>
                      </a:lnTo>
                      <a:lnTo>
                        <a:pt x="79" y="15"/>
                      </a:lnTo>
                      <a:lnTo>
                        <a:pt x="75" y="7"/>
                      </a:lnTo>
                      <a:lnTo>
                        <a:pt x="82" y="0"/>
                      </a:lnTo>
                      <a:lnTo>
                        <a:pt x="90" y="11"/>
                      </a:lnTo>
                      <a:lnTo>
                        <a:pt x="90" y="11"/>
                      </a:lnTo>
                      <a:close/>
                      <a:moveTo>
                        <a:pt x="67" y="19"/>
                      </a:moveTo>
                      <a:lnTo>
                        <a:pt x="64" y="34"/>
                      </a:lnTo>
                      <a:lnTo>
                        <a:pt x="56" y="26"/>
                      </a:lnTo>
                      <a:lnTo>
                        <a:pt x="56" y="19"/>
                      </a:lnTo>
                      <a:lnTo>
                        <a:pt x="52" y="19"/>
                      </a:lnTo>
                      <a:lnTo>
                        <a:pt x="56" y="7"/>
                      </a:lnTo>
                      <a:lnTo>
                        <a:pt x="67" y="19"/>
                      </a:lnTo>
                      <a:lnTo>
                        <a:pt x="67" y="19"/>
                      </a:lnTo>
                      <a:close/>
                      <a:moveTo>
                        <a:pt x="41" y="26"/>
                      </a:moveTo>
                      <a:lnTo>
                        <a:pt x="37" y="41"/>
                      </a:lnTo>
                      <a:lnTo>
                        <a:pt x="30" y="34"/>
                      </a:lnTo>
                      <a:lnTo>
                        <a:pt x="30" y="30"/>
                      </a:lnTo>
                      <a:lnTo>
                        <a:pt x="26" y="26"/>
                      </a:lnTo>
                      <a:lnTo>
                        <a:pt x="33" y="15"/>
                      </a:lnTo>
                      <a:lnTo>
                        <a:pt x="41" y="26"/>
                      </a:lnTo>
                      <a:lnTo>
                        <a:pt x="41" y="26"/>
                      </a:lnTo>
                      <a:close/>
                      <a:moveTo>
                        <a:pt x="15" y="34"/>
                      </a:moveTo>
                      <a:lnTo>
                        <a:pt x="15" y="49"/>
                      </a:lnTo>
                      <a:lnTo>
                        <a:pt x="0" y="34"/>
                      </a:lnTo>
                      <a:lnTo>
                        <a:pt x="7" y="22"/>
                      </a:lnTo>
                      <a:lnTo>
                        <a:pt x="15" y="34"/>
                      </a:lnTo>
                      <a:lnTo>
                        <a:pt x="15" y="34"/>
                      </a:lnTo>
                      <a:close/>
                    </a:path>
                  </a:pathLst>
                </a:custGeom>
                <a:solidFill>
                  <a:srgbClr val="606060"/>
                </a:solidFill>
                <a:ln w="9525">
                  <a:noFill/>
                  <a:round/>
                  <a:headEnd/>
                  <a:tailEnd/>
                </a:ln>
              </p:spPr>
              <p:txBody>
                <a:bodyPr/>
                <a:lstStyle/>
                <a:p>
                  <a:endParaRPr lang="en-US"/>
                </a:p>
              </p:txBody>
            </p:sp>
            <p:sp>
              <p:nvSpPr>
                <p:cNvPr id="389339" name="Freeform 219"/>
                <p:cNvSpPr>
                  <a:spLocks noChangeAspect="1" noEditPoints="1"/>
                </p:cNvSpPr>
                <p:nvPr/>
              </p:nvSpPr>
              <p:spPr bwMode="auto">
                <a:xfrm>
                  <a:off x="1229" y="3044"/>
                  <a:ext cx="98" cy="34"/>
                </a:xfrm>
                <a:custGeom>
                  <a:avLst/>
                  <a:gdLst/>
                  <a:ahLst/>
                  <a:cxnLst>
                    <a:cxn ang="0">
                      <a:pos x="75" y="4"/>
                    </a:cxn>
                    <a:cxn ang="0">
                      <a:pos x="83" y="11"/>
                    </a:cxn>
                    <a:cxn ang="0">
                      <a:pos x="98" y="11"/>
                    </a:cxn>
                    <a:cxn ang="0">
                      <a:pos x="87" y="0"/>
                    </a:cxn>
                    <a:cxn ang="0">
                      <a:pos x="75" y="4"/>
                    </a:cxn>
                    <a:cxn ang="0">
                      <a:pos x="75" y="4"/>
                    </a:cxn>
                    <a:cxn ang="0">
                      <a:pos x="53" y="11"/>
                    </a:cxn>
                    <a:cxn ang="0">
                      <a:pos x="60" y="23"/>
                    </a:cxn>
                    <a:cxn ang="0">
                      <a:pos x="72" y="19"/>
                    </a:cxn>
                    <a:cxn ang="0">
                      <a:pos x="60" y="7"/>
                    </a:cxn>
                    <a:cxn ang="0">
                      <a:pos x="53" y="11"/>
                    </a:cxn>
                    <a:cxn ang="0">
                      <a:pos x="53" y="11"/>
                    </a:cxn>
                    <a:cxn ang="0">
                      <a:pos x="26" y="19"/>
                    </a:cxn>
                    <a:cxn ang="0">
                      <a:pos x="34" y="30"/>
                    </a:cxn>
                    <a:cxn ang="0">
                      <a:pos x="45" y="26"/>
                    </a:cxn>
                    <a:cxn ang="0">
                      <a:pos x="38" y="15"/>
                    </a:cxn>
                    <a:cxn ang="0">
                      <a:pos x="26" y="19"/>
                    </a:cxn>
                    <a:cxn ang="0">
                      <a:pos x="26" y="19"/>
                    </a:cxn>
                    <a:cxn ang="0">
                      <a:pos x="0" y="26"/>
                    </a:cxn>
                    <a:cxn ang="0">
                      <a:pos x="11" y="34"/>
                    </a:cxn>
                    <a:cxn ang="0">
                      <a:pos x="23" y="34"/>
                    </a:cxn>
                    <a:cxn ang="0">
                      <a:pos x="11" y="23"/>
                    </a:cxn>
                    <a:cxn ang="0">
                      <a:pos x="0" y="26"/>
                    </a:cxn>
                    <a:cxn ang="0">
                      <a:pos x="0" y="26"/>
                    </a:cxn>
                  </a:cxnLst>
                  <a:rect l="0" t="0" r="r" b="b"/>
                  <a:pathLst>
                    <a:path w="98" h="34">
                      <a:moveTo>
                        <a:pt x="75" y="4"/>
                      </a:moveTo>
                      <a:lnTo>
                        <a:pt x="83" y="11"/>
                      </a:lnTo>
                      <a:lnTo>
                        <a:pt x="98" y="11"/>
                      </a:lnTo>
                      <a:lnTo>
                        <a:pt x="87" y="0"/>
                      </a:lnTo>
                      <a:lnTo>
                        <a:pt x="75" y="4"/>
                      </a:lnTo>
                      <a:lnTo>
                        <a:pt x="75" y="4"/>
                      </a:lnTo>
                      <a:close/>
                      <a:moveTo>
                        <a:pt x="53" y="11"/>
                      </a:moveTo>
                      <a:lnTo>
                        <a:pt x="60" y="23"/>
                      </a:lnTo>
                      <a:lnTo>
                        <a:pt x="72" y="19"/>
                      </a:lnTo>
                      <a:lnTo>
                        <a:pt x="60" y="7"/>
                      </a:lnTo>
                      <a:lnTo>
                        <a:pt x="53" y="11"/>
                      </a:lnTo>
                      <a:lnTo>
                        <a:pt x="53" y="11"/>
                      </a:lnTo>
                      <a:close/>
                      <a:moveTo>
                        <a:pt x="26" y="19"/>
                      </a:moveTo>
                      <a:lnTo>
                        <a:pt x="34" y="30"/>
                      </a:lnTo>
                      <a:lnTo>
                        <a:pt x="45" y="26"/>
                      </a:lnTo>
                      <a:lnTo>
                        <a:pt x="38" y="15"/>
                      </a:lnTo>
                      <a:lnTo>
                        <a:pt x="26" y="19"/>
                      </a:lnTo>
                      <a:lnTo>
                        <a:pt x="26" y="19"/>
                      </a:lnTo>
                      <a:close/>
                      <a:moveTo>
                        <a:pt x="0" y="26"/>
                      </a:moveTo>
                      <a:lnTo>
                        <a:pt x="11" y="34"/>
                      </a:lnTo>
                      <a:lnTo>
                        <a:pt x="23" y="34"/>
                      </a:lnTo>
                      <a:lnTo>
                        <a:pt x="11" y="23"/>
                      </a:lnTo>
                      <a:lnTo>
                        <a:pt x="0" y="26"/>
                      </a:lnTo>
                      <a:lnTo>
                        <a:pt x="0" y="26"/>
                      </a:lnTo>
                      <a:close/>
                    </a:path>
                  </a:pathLst>
                </a:custGeom>
                <a:solidFill>
                  <a:srgbClr val="E5E5E5"/>
                </a:solidFill>
                <a:ln w="9525">
                  <a:noFill/>
                  <a:round/>
                  <a:headEnd/>
                  <a:tailEnd/>
                </a:ln>
              </p:spPr>
              <p:txBody>
                <a:bodyPr/>
                <a:lstStyle/>
                <a:p>
                  <a:endParaRPr lang="en-US"/>
                </a:p>
              </p:txBody>
            </p:sp>
            <p:sp>
              <p:nvSpPr>
                <p:cNvPr id="389340" name="Freeform 220"/>
                <p:cNvSpPr>
                  <a:spLocks noChangeAspect="1" noEditPoints="1"/>
                </p:cNvSpPr>
                <p:nvPr/>
              </p:nvSpPr>
              <p:spPr bwMode="auto">
                <a:xfrm>
                  <a:off x="1327" y="3010"/>
                  <a:ext cx="109" cy="57"/>
                </a:xfrm>
                <a:custGeom>
                  <a:avLst/>
                  <a:gdLst/>
                  <a:ahLst/>
                  <a:cxnLst>
                    <a:cxn ang="0">
                      <a:pos x="83" y="3"/>
                    </a:cxn>
                    <a:cxn ang="0">
                      <a:pos x="94" y="0"/>
                    </a:cxn>
                    <a:cxn ang="0">
                      <a:pos x="105" y="11"/>
                    </a:cxn>
                    <a:cxn ang="0">
                      <a:pos x="109" y="26"/>
                    </a:cxn>
                    <a:cxn ang="0">
                      <a:pos x="90" y="34"/>
                    </a:cxn>
                    <a:cxn ang="0">
                      <a:pos x="83" y="26"/>
                    </a:cxn>
                    <a:cxn ang="0">
                      <a:pos x="79" y="19"/>
                    </a:cxn>
                    <a:cxn ang="0">
                      <a:pos x="75" y="15"/>
                    </a:cxn>
                    <a:cxn ang="0">
                      <a:pos x="83" y="3"/>
                    </a:cxn>
                    <a:cxn ang="0">
                      <a:pos x="83" y="3"/>
                    </a:cxn>
                    <a:cxn ang="0">
                      <a:pos x="56" y="11"/>
                    </a:cxn>
                    <a:cxn ang="0">
                      <a:pos x="71" y="11"/>
                    </a:cxn>
                    <a:cxn ang="0">
                      <a:pos x="79" y="19"/>
                    </a:cxn>
                    <a:cxn ang="0">
                      <a:pos x="87" y="34"/>
                    </a:cxn>
                    <a:cxn ang="0">
                      <a:pos x="64" y="41"/>
                    </a:cxn>
                    <a:cxn ang="0">
                      <a:pos x="56" y="34"/>
                    </a:cxn>
                    <a:cxn ang="0">
                      <a:pos x="56" y="26"/>
                    </a:cxn>
                    <a:cxn ang="0">
                      <a:pos x="49" y="22"/>
                    </a:cxn>
                    <a:cxn ang="0">
                      <a:pos x="56" y="11"/>
                    </a:cxn>
                    <a:cxn ang="0">
                      <a:pos x="56" y="11"/>
                    </a:cxn>
                    <a:cxn ang="0">
                      <a:pos x="34" y="19"/>
                    </a:cxn>
                    <a:cxn ang="0">
                      <a:pos x="45" y="15"/>
                    </a:cxn>
                    <a:cxn ang="0">
                      <a:pos x="56" y="26"/>
                    </a:cxn>
                    <a:cxn ang="0">
                      <a:pos x="60" y="41"/>
                    </a:cxn>
                    <a:cxn ang="0">
                      <a:pos x="38" y="49"/>
                    </a:cxn>
                    <a:cxn ang="0">
                      <a:pos x="30" y="41"/>
                    </a:cxn>
                    <a:cxn ang="0">
                      <a:pos x="30" y="34"/>
                    </a:cxn>
                    <a:cxn ang="0">
                      <a:pos x="26" y="30"/>
                    </a:cxn>
                    <a:cxn ang="0">
                      <a:pos x="34" y="19"/>
                    </a:cxn>
                    <a:cxn ang="0">
                      <a:pos x="34" y="19"/>
                    </a:cxn>
                    <a:cxn ang="0">
                      <a:pos x="7" y="26"/>
                    </a:cxn>
                    <a:cxn ang="0">
                      <a:pos x="19" y="22"/>
                    </a:cxn>
                    <a:cxn ang="0">
                      <a:pos x="30" y="34"/>
                    </a:cxn>
                    <a:cxn ang="0">
                      <a:pos x="34" y="49"/>
                    </a:cxn>
                    <a:cxn ang="0">
                      <a:pos x="15" y="57"/>
                    </a:cxn>
                    <a:cxn ang="0">
                      <a:pos x="0" y="38"/>
                    </a:cxn>
                    <a:cxn ang="0">
                      <a:pos x="7" y="26"/>
                    </a:cxn>
                    <a:cxn ang="0">
                      <a:pos x="7" y="26"/>
                    </a:cxn>
                  </a:cxnLst>
                  <a:rect l="0" t="0" r="r" b="b"/>
                  <a:pathLst>
                    <a:path w="109" h="57">
                      <a:moveTo>
                        <a:pt x="83" y="3"/>
                      </a:moveTo>
                      <a:lnTo>
                        <a:pt x="94" y="0"/>
                      </a:lnTo>
                      <a:lnTo>
                        <a:pt x="105" y="11"/>
                      </a:lnTo>
                      <a:lnTo>
                        <a:pt x="109" y="26"/>
                      </a:lnTo>
                      <a:lnTo>
                        <a:pt x="90" y="34"/>
                      </a:lnTo>
                      <a:lnTo>
                        <a:pt x="83" y="26"/>
                      </a:lnTo>
                      <a:lnTo>
                        <a:pt x="79" y="19"/>
                      </a:lnTo>
                      <a:lnTo>
                        <a:pt x="75" y="15"/>
                      </a:lnTo>
                      <a:lnTo>
                        <a:pt x="83" y="3"/>
                      </a:lnTo>
                      <a:lnTo>
                        <a:pt x="83" y="3"/>
                      </a:lnTo>
                      <a:close/>
                      <a:moveTo>
                        <a:pt x="56" y="11"/>
                      </a:moveTo>
                      <a:lnTo>
                        <a:pt x="71" y="11"/>
                      </a:lnTo>
                      <a:lnTo>
                        <a:pt x="79" y="19"/>
                      </a:lnTo>
                      <a:lnTo>
                        <a:pt x="87" y="34"/>
                      </a:lnTo>
                      <a:lnTo>
                        <a:pt x="64" y="41"/>
                      </a:lnTo>
                      <a:lnTo>
                        <a:pt x="56" y="34"/>
                      </a:lnTo>
                      <a:lnTo>
                        <a:pt x="56" y="26"/>
                      </a:lnTo>
                      <a:lnTo>
                        <a:pt x="49" y="22"/>
                      </a:lnTo>
                      <a:lnTo>
                        <a:pt x="56" y="11"/>
                      </a:lnTo>
                      <a:lnTo>
                        <a:pt x="56" y="11"/>
                      </a:lnTo>
                      <a:close/>
                      <a:moveTo>
                        <a:pt x="34" y="19"/>
                      </a:moveTo>
                      <a:lnTo>
                        <a:pt x="45" y="15"/>
                      </a:lnTo>
                      <a:lnTo>
                        <a:pt x="56" y="26"/>
                      </a:lnTo>
                      <a:lnTo>
                        <a:pt x="60" y="41"/>
                      </a:lnTo>
                      <a:lnTo>
                        <a:pt x="38" y="49"/>
                      </a:lnTo>
                      <a:lnTo>
                        <a:pt x="30" y="41"/>
                      </a:lnTo>
                      <a:lnTo>
                        <a:pt x="30" y="34"/>
                      </a:lnTo>
                      <a:lnTo>
                        <a:pt x="26" y="30"/>
                      </a:lnTo>
                      <a:lnTo>
                        <a:pt x="34" y="19"/>
                      </a:lnTo>
                      <a:lnTo>
                        <a:pt x="34" y="19"/>
                      </a:lnTo>
                      <a:close/>
                      <a:moveTo>
                        <a:pt x="7" y="26"/>
                      </a:moveTo>
                      <a:lnTo>
                        <a:pt x="19" y="22"/>
                      </a:lnTo>
                      <a:lnTo>
                        <a:pt x="30" y="34"/>
                      </a:lnTo>
                      <a:lnTo>
                        <a:pt x="34" y="49"/>
                      </a:lnTo>
                      <a:lnTo>
                        <a:pt x="15" y="57"/>
                      </a:lnTo>
                      <a:lnTo>
                        <a:pt x="0" y="38"/>
                      </a:lnTo>
                      <a:lnTo>
                        <a:pt x="7" y="26"/>
                      </a:lnTo>
                      <a:lnTo>
                        <a:pt x="7" y="26"/>
                      </a:lnTo>
                      <a:close/>
                    </a:path>
                  </a:pathLst>
                </a:custGeom>
                <a:solidFill>
                  <a:srgbClr val="F4F4D1"/>
                </a:solidFill>
                <a:ln w="9525">
                  <a:noFill/>
                  <a:round/>
                  <a:headEnd/>
                  <a:tailEnd/>
                </a:ln>
              </p:spPr>
              <p:txBody>
                <a:bodyPr/>
                <a:lstStyle/>
                <a:p>
                  <a:endParaRPr lang="en-US"/>
                </a:p>
              </p:txBody>
            </p:sp>
            <p:sp>
              <p:nvSpPr>
                <p:cNvPr id="389341" name="Freeform 221"/>
                <p:cNvSpPr>
                  <a:spLocks noChangeAspect="1"/>
                </p:cNvSpPr>
                <p:nvPr/>
              </p:nvSpPr>
              <p:spPr bwMode="auto">
                <a:xfrm>
                  <a:off x="1402" y="3010"/>
                  <a:ext cx="34" cy="34"/>
                </a:xfrm>
                <a:custGeom>
                  <a:avLst/>
                  <a:gdLst/>
                  <a:ahLst/>
                  <a:cxnLst>
                    <a:cxn ang="0">
                      <a:pos x="8" y="3"/>
                    </a:cxn>
                    <a:cxn ang="0">
                      <a:pos x="19" y="0"/>
                    </a:cxn>
                    <a:cxn ang="0">
                      <a:pos x="30" y="11"/>
                    </a:cxn>
                    <a:cxn ang="0">
                      <a:pos x="34" y="26"/>
                    </a:cxn>
                    <a:cxn ang="0">
                      <a:pos x="15" y="34"/>
                    </a:cxn>
                    <a:cxn ang="0">
                      <a:pos x="8" y="26"/>
                    </a:cxn>
                    <a:cxn ang="0">
                      <a:pos x="4" y="19"/>
                    </a:cxn>
                    <a:cxn ang="0">
                      <a:pos x="0" y="15"/>
                    </a:cxn>
                    <a:cxn ang="0">
                      <a:pos x="8" y="3"/>
                    </a:cxn>
                  </a:cxnLst>
                  <a:rect l="0" t="0" r="r" b="b"/>
                  <a:pathLst>
                    <a:path w="34" h="34">
                      <a:moveTo>
                        <a:pt x="8" y="3"/>
                      </a:moveTo>
                      <a:lnTo>
                        <a:pt x="19" y="0"/>
                      </a:lnTo>
                      <a:lnTo>
                        <a:pt x="30" y="11"/>
                      </a:lnTo>
                      <a:lnTo>
                        <a:pt x="34" y="26"/>
                      </a:lnTo>
                      <a:lnTo>
                        <a:pt x="15" y="34"/>
                      </a:lnTo>
                      <a:lnTo>
                        <a:pt x="8" y="26"/>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89342" name="Freeform 222"/>
                <p:cNvSpPr>
                  <a:spLocks noChangeAspect="1"/>
                </p:cNvSpPr>
                <p:nvPr/>
              </p:nvSpPr>
              <p:spPr bwMode="auto">
                <a:xfrm>
                  <a:off x="1376" y="3021"/>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89343" name="Freeform 223"/>
                <p:cNvSpPr>
                  <a:spLocks noChangeAspect="1"/>
                </p:cNvSpPr>
                <p:nvPr/>
              </p:nvSpPr>
              <p:spPr bwMode="auto">
                <a:xfrm>
                  <a:off x="1353" y="3029"/>
                  <a:ext cx="34" cy="30"/>
                </a:xfrm>
                <a:custGeom>
                  <a:avLst/>
                  <a:gdLst/>
                  <a:ahLst/>
                  <a:cxnLst>
                    <a:cxn ang="0">
                      <a:pos x="8" y="3"/>
                    </a:cxn>
                    <a:cxn ang="0">
                      <a:pos x="19" y="0"/>
                    </a:cxn>
                    <a:cxn ang="0">
                      <a:pos x="30" y="7"/>
                    </a:cxn>
                    <a:cxn ang="0">
                      <a:pos x="34" y="22"/>
                    </a:cxn>
                    <a:cxn ang="0">
                      <a:pos x="12" y="30"/>
                    </a:cxn>
                    <a:cxn ang="0">
                      <a:pos x="4" y="22"/>
                    </a:cxn>
                    <a:cxn ang="0">
                      <a:pos x="4" y="15"/>
                    </a:cxn>
                    <a:cxn ang="0">
                      <a:pos x="0" y="11"/>
                    </a:cxn>
                    <a:cxn ang="0">
                      <a:pos x="8" y="3"/>
                    </a:cxn>
                  </a:cxnLst>
                  <a:rect l="0" t="0" r="r" b="b"/>
                  <a:pathLst>
                    <a:path w="34" h="30">
                      <a:moveTo>
                        <a:pt x="8" y="3"/>
                      </a:moveTo>
                      <a:lnTo>
                        <a:pt x="19" y="0"/>
                      </a:lnTo>
                      <a:lnTo>
                        <a:pt x="30" y="7"/>
                      </a:lnTo>
                      <a:lnTo>
                        <a:pt x="34" y="22"/>
                      </a:lnTo>
                      <a:lnTo>
                        <a:pt x="12"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89344" name="Freeform 224"/>
                <p:cNvSpPr>
                  <a:spLocks noChangeAspect="1"/>
                </p:cNvSpPr>
                <p:nvPr/>
              </p:nvSpPr>
              <p:spPr bwMode="auto">
                <a:xfrm>
                  <a:off x="1327" y="3036"/>
                  <a:ext cx="34" cy="31"/>
                </a:xfrm>
                <a:custGeom>
                  <a:avLst/>
                  <a:gdLst/>
                  <a:ahLst/>
                  <a:cxnLst>
                    <a:cxn ang="0">
                      <a:pos x="7" y="4"/>
                    </a:cxn>
                    <a:cxn ang="0">
                      <a:pos x="19" y="0"/>
                    </a:cxn>
                    <a:cxn ang="0">
                      <a:pos x="30" y="8"/>
                    </a:cxn>
                    <a:cxn ang="0">
                      <a:pos x="34" y="23"/>
                    </a:cxn>
                    <a:cxn ang="0">
                      <a:pos x="15" y="31"/>
                    </a:cxn>
                    <a:cxn ang="0">
                      <a:pos x="0" y="15"/>
                    </a:cxn>
                    <a:cxn ang="0">
                      <a:pos x="7" y="4"/>
                    </a:cxn>
                  </a:cxnLst>
                  <a:rect l="0" t="0" r="r" b="b"/>
                  <a:pathLst>
                    <a:path w="34" h="31">
                      <a:moveTo>
                        <a:pt x="7" y="4"/>
                      </a:moveTo>
                      <a:lnTo>
                        <a:pt x="19" y="0"/>
                      </a:lnTo>
                      <a:lnTo>
                        <a:pt x="30" y="8"/>
                      </a:lnTo>
                      <a:lnTo>
                        <a:pt x="34" y="23"/>
                      </a:lnTo>
                      <a:lnTo>
                        <a:pt x="15" y="31"/>
                      </a:lnTo>
                      <a:lnTo>
                        <a:pt x="0" y="15"/>
                      </a:lnTo>
                      <a:lnTo>
                        <a:pt x="7" y="4"/>
                      </a:lnTo>
                    </a:path>
                  </a:pathLst>
                </a:custGeom>
                <a:noFill/>
                <a:ln w="6350">
                  <a:solidFill>
                    <a:srgbClr val="000000"/>
                  </a:solidFill>
                  <a:prstDash val="solid"/>
                  <a:round/>
                  <a:headEnd/>
                  <a:tailEnd/>
                </a:ln>
              </p:spPr>
              <p:txBody>
                <a:bodyPr/>
                <a:lstStyle/>
                <a:p>
                  <a:endParaRPr lang="en-US"/>
                </a:p>
              </p:txBody>
            </p:sp>
            <p:sp>
              <p:nvSpPr>
                <p:cNvPr id="389345" name="Freeform 225"/>
                <p:cNvSpPr>
                  <a:spLocks noChangeAspect="1" noEditPoints="1"/>
                </p:cNvSpPr>
                <p:nvPr/>
              </p:nvSpPr>
              <p:spPr bwMode="auto">
                <a:xfrm>
                  <a:off x="1327" y="3013"/>
                  <a:ext cx="94" cy="54"/>
                </a:xfrm>
                <a:custGeom>
                  <a:avLst/>
                  <a:gdLst/>
                  <a:ahLst/>
                  <a:cxnLst>
                    <a:cxn ang="0">
                      <a:pos x="94" y="12"/>
                    </a:cxn>
                    <a:cxn ang="0">
                      <a:pos x="90" y="31"/>
                    </a:cxn>
                    <a:cxn ang="0">
                      <a:pos x="83" y="23"/>
                    </a:cxn>
                    <a:cxn ang="0">
                      <a:pos x="79" y="16"/>
                    </a:cxn>
                    <a:cxn ang="0">
                      <a:pos x="75" y="12"/>
                    </a:cxn>
                    <a:cxn ang="0">
                      <a:pos x="83" y="0"/>
                    </a:cxn>
                    <a:cxn ang="0">
                      <a:pos x="94" y="12"/>
                    </a:cxn>
                    <a:cxn ang="0">
                      <a:pos x="94" y="12"/>
                    </a:cxn>
                    <a:cxn ang="0">
                      <a:pos x="68" y="19"/>
                    </a:cxn>
                    <a:cxn ang="0">
                      <a:pos x="64" y="38"/>
                    </a:cxn>
                    <a:cxn ang="0">
                      <a:pos x="56" y="31"/>
                    </a:cxn>
                    <a:cxn ang="0">
                      <a:pos x="56" y="23"/>
                    </a:cxn>
                    <a:cxn ang="0">
                      <a:pos x="53" y="19"/>
                    </a:cxn>
                    <a:cxn ang="0">
                      <a:pos x="60" y="8"/>
                    </a:cxn>
                    <a:cxn ang="0">
                      <a:pos x="68" y="19"/>
                    </a:cxn>
                    <a:cxn ang="0">
                      <a:pos x="68" y="19"/>
                    </a:cxn>
                    <a:cxn ang="0">
                      <a:pos x="41" y="27"/>
                    </a:cxn>
                    <a:cxn ang="0">
                      <a:pos x="38" y="46"/>
                    </a:cxn>
                    <a:cxn ang="0">
                      <a:pos x="30" y="35"/>
                    </a:cxn>
                    <a:cxn ang="0">
                      <a:pos x="30" y="31"/>
                    </a:cxn>
                    <a:cxn ang="0">
                      <a:pos x="26" y="27"/>
                    </a:cxn>
                    <a:cxn ang="0">
                      <a:pos x="34" y="16"/>
                    </a:cxn>
                    <a:cxn ang="0">
                      <a:pos x="41" y="27"/>
                    </a:cxn>
                    <a:cxn ang="0">
                      <a:pos x="41" y="27"/>
                    </a:cxn>
                    <a:cxn ang="0">
                      <a:pos x="15" y="35"/>
                    </a:cxn>
                    <a:cxn ang="0">
                      <a:pos x="15" y="54"/>
                    </a:cxn>
                    <a:cxn ang="0">
                      <a:pos x="0" y="35"/>
                    </a:cxn>
                    <a:cxn ang="0">
                      <a:pos x="7" y="23"/>
                    </a:cxn>
                    <a:cxn ang="0">
                      <a:pos x="15" y="35"/>
                    </a:cxn>
                    <a:cxn ang="0">
                      <a:pos x="15" y="35"/>
                    </a:cxn>
                  </a:cxnLst>
                  <a:rect l="0" t="0" r="r" b="b"/>
                  <a:pathLst>
                    <a:path w="94" h="54">
                      <a:moveTo>
                        <a:pt x="94" y="12"/>
                      </a:moveTo>
                      <a:lnTo>
                        <a:pt x="90" y="31"/>
                      </a:lnTo>
                      <a:lnTo>
                        <a:pt x="83" y="23"/>
                      </a:lnTo>
                      <a:lnTo>
                        <a:pt x="79" y="16"/>
                      </a:lnTo>
                      <a:lnTo>
                        <a:pt x="75" y="12"/>
                      </a:lnTo>
                      <a:lnTo>
                        <a:pt x="83" y="0"/>
                      </a:lnTo>
                      <a:lnTo>
                        <a:pt x="94" y="12"/>
                      </a:lnTo>
                      <a:lnTo>
                        <a:pt x="94" y="12"/>
                      </a:lnTo>
                      <a:close/>
                      <a:moveTo>
                        <a:pt x="68" y="19"/>
                      </a:moveTo>
                      <a:lnTo>
                        <a:pt x="64" y="38"/>
                      </a:lnTo>
                      <a:lnTo>
                        <a:pt x="56" y="31"/>
                      </a:lnTo>
                      <a:lnTo>
                        <a:pt x="56" y="23"/>
                      </a:lnTo>
                      <a:lnTo>
                        <a:pt x="53" y="19"/>
                      </a:lnTo>
                      <a:lnTo>
                        <a:pt x="60" y="8"/>
                      </a:lnTo>
                      <a:lnTo>
                        <a:pt x="68" y="19"/>
                      </a:lnTo>
                      <a:lnTo>
                        <a:pt x="68" y="19"/>
                      </a:lnTo>
                      <a:close/>
                      <a:moveTo>
                        <a:pt x="41" y="27"/>
                      </a:moveTo>
                      <a:lnTo>
                        <a:pt x="38" y="46"/>
                      </a:lnTo>
                      <a:lnTo>
                        <a:pt x="30" y="35"/>
                      </a:lnTo>
                      <a:lnTo>
                        <a:pt x="30" y="31"/>
                      </a:lnTo>
                      <a:lnTo>
                        <a:pt x="26" y="27"/>
                      </a:lnTo>
                      <a:lnTo>
                        <a:pt x="34" y="16"/>
                      </a:lnTo>
                      <a:lnTo>
                        <a:pt x="41" y="27"/>
                      </a:lnTo>
                      <a:lnTo>
                        <a:pt x="41" y="27"/>
                      </a:lnTo>
                      <a:close/>
                      <a:moveTo>
                        <a:pt x="15" y="35"/>
                      </a:moveTo>
                      <a:lnTo>
                        <a:pt x="15" y="54"/>
                      </a:lnTo>
                      <a:lnTo>
                        <a:pt x="0" y="35"/>
                      </a:lnTo>
                      <a:lnTo>
                        <a:pt x="7" y="23"/>
                      </a:lnTo>
                      <a:lnTo>
                        <a:pt x="15" y="35"/>
                      </a:lnTo>
                      <a:lnTo>
                        <a:pt x="15" y="35"/>
                      </a:lnTo>
                      <a:close/>
                    </a:path>
                  </a:pathLst>
                </a:custGeom>
                <a:solidFill>
                  <a:srgbClr val="E2E2BF"/>
                </a:solidFill>
                <a:ln w="9525">
                  <a:noFill/>
                  <a:round/>
                  <a:headEnd/>
                  <a:tailEnd/>
                </a:ln>
              </p:spPr>
              <p:txBody>
                <a:bodyPr/>
                <a:lstStyle/>
                <a:p>
                  <a:endParaRPr lang="en-US"/>
                </a:p>
              </p:txBody>
            </p:sp>
            <p:sp>
              <p:nvSpPr>
                <p:cNvPr id="389346" name="Freeform 226"/>
                <p:cNvSpPr>
                  <a:spLocks noChangeAspect="1" noEditPoints="1"/>
                </p:cNvSpPr>
                <p:nvPr/>
              </p:nvSpPr>
              <p:spPr bwMode="auto">
                <a:xfrm>
                  <a:off x="1334" y="3010"/>
                  <a:ext cx="95" cy="38"/>
                </a:xfrm>
                <a:custGeom>
                  <a:avLst/>
                  <a:gdLst/>
                  <a:ahLst/>
                  <a:cxnLst>
                    <a:cxn ang="0">
                      <a:pos x="76" y="3"/>
                    </a:cxn>
                    <a:cxn ang="0">
                      <a:pos x="83" y="15"/>
                    </a:cxn>
                    <a:cxn ang="0">
                      <a:pos x="95" y="11"/>
                    </a:cxn>
                    <a:cxn ang="0">
                      <a:pos x="87" y="0"/>
                    </a:cxn>
                    <a:cxn ang="0">
                      <a:pos x="76" y="3"/>
                    </a:cxn>
                    <a:cxn ang="0">
                      <a:pos x="76" y="3"/>
                    </a:cxn>
                    <a:cxn ang="0">
                      <a:pos x="49" y="11"/>
                    </a:cxn>
                    <a:cxn ang="0">
                      <a:pos x="61" y="22"/>
                    </a:cxn>
                    <a:cxn ang="0">
                      <a:pos x="72" y="19"/>
                    </a:cxn>
                    <a:cxn ang="0">
                      <a:pos x="61" y="11"/>
                    </a:cxn>
                    <a:cxn ang="0">
                      <a:pos x="49" y="11"/>
                    </a:cxn>
                    <a:cxn ang="0">
                      <a:pos x="49" y="11"/>
                    </a:cxn>
                    <a:cxn ang="0">
                      <a:pos x="27" y="19"/>
                    </a:cxn>
                    <a:cxn ang="0">
                      <a:pos x="34" y="30"/>
                    </a:cxn>
                    <a:cxn ang="0">
                      <a:pos x="46" y="26"/>
                    </a:cxn>
                    <a:cxn ang="0">
                      <a:pos x="38" y="19"/>
                    </a:cxn>
                    <a:cxn ang="0">
                      <a:pos x="27" y="19"/>
                    </a:cxn>
                    <a:cxn ang="0">
                      <a:pos x="27" y="19"/>
                    </a:cxn>
                    <a:cxn ang="0">
                      <a:pos x="0" y="30"/>
                    </a:cxn>
                    <a:cxn ang="0">
                      <a:pos x="8" y="38"/>
                    </a:cxn>
                    <a:cxn ang="0">
                      <a:pos x="23" y="34"/>
                    </a:cxn>
                    <a:cxn ang="0">
                      <a:pos x="12" y="26"/>
                    </a:cxn>
                    <a:cxn ang="0">
                      <a:pos x="0" y="30"/>
                    </a:cxn>
                    <a:cxn ang="0">
                      <a:pos x="0" y="30"/>
                    </a:cxn>
                  </a:cxnLst>
                  <a:rect l="0" t="0" r="r" b="b"/>
                  <a:pathLst>
                    <a:path w="95" h="38">
                      <a:moveTo>
                        <a:pt x="76" y="3"/>
                      </a:moveTo>
                      <a:lnTo>
                        <a:pt x="83" y="15"/>
                      </a:lnTo>
                      <a:lnTo>
                        <a:pt x="95" y="11"/>
                      </a:lnTo>
                      <a:lnTo>
                        <a:pt x="87" y="0"/>
                      </a:lnTo>
                      <a:lnTo>
                        <a:pt x="76" y="3"/>
                      </a:lnTo>
                      <a:lnTo>
                        <a:pt x="76" y="3"/>
                      </a:lnTo>
                      <a:close/>
                      <a:moveTo>
                        <a:pt x="49" y="11"/>
                      </a:moveTo>
                      <a:lnTo>
                        <a:pt x="61" y="22"/>
                      </a:lnTo>
                      <a:lnTo>
                        <a:pt x="72" y="19"/>
                      </a:lnTo>
                      <a:lnTo>
                        <a:pt x="61" y="11"/>
                      </a:lnTo>
                      <a:lnTo>
                        <a:pt x="49" y="11"/>
                      </a:lnTo>
                      <a:lnTo>
                        <a:pt x="49" y="11"/>
                      </a:lnTo>
                      <a:close/>
                      <a:moveTo>
                        <a:pt x="27" y="19"/>
                      </a:moveTo>
                      <a:lnTo>
                        <a:pt x="34" y="30"/>
                      </a:lnTo>
                      <a:lnTo>
                        <a:pt x="46" y="26"/>
                      </a:lnTo>
                      <a:lnTo>
                        <a:pt x="38" y="19"/>
                      </a:lnTo>
                      <a:lnTo>
                        <a:pt x="27" y="19"/>
                      </a:lnTo>
                      <a:lnTo>
                        <a:pt x="27" y="19"/>
                      </a:lnTo>
                      <a:close/>
                      <a:moveTo>
                        <a:pt x="0" y="30"/>
                      </a:moveTo>
                      <a:lnTo>
                        <a:pt x="8" y="38"/>
                      </a:lnTo>
                      <a:lnTo>
                        <a:pt x="23" y="34"/>
                      </a:lnTo>
                      <a:lnTo>
                        <a:pt x="12" y="26"/>
                      </a:lnTo>
                      <a:lnTo>
                        <a:pt x="0" y="30"/>
                      </a:lnTo>
                      <a:lnTo>
                        <a:pt x="0" y="30"/>
                      </a:lnTo>
                      <a:close/>
                    </a:path>
                  </a:pathLst>
                </a:custGeom>
                <a:solidFill>
                  <a:srgbClr val="FCFCD8"/>
                </a:solidFill>
                <a:ln w="9525">
                  <a:noFill/>
                  <a:round/>
                  <a:headEnd/>
                  <a:tailEnd/>
                </a:ln>
              </p:spPr>
              <p:txBody>
                <a:bodyPr/>
                <a:lstStyle/>
                <a:p>
                  <a:endParaRPr lang="en-US"/>
                </a:p>
              </p:txBody>
            </p:sp>
            <p:sp>
              <p:nvSpPr>
                <p:cNvPr id="389347" name="Freeform 227"/>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close/>
                    </a:path>
                  </a:pathLst>
                </a:custGeom>
                <a:solidFill>
                  <a:srgbClr val="BFBFBF"/>
                </a:solidFill>
                <a:ln w="9525">
                  <a:noFill/>
                  <a:round/>
                  <a:headEnd/>
                  <a:tailEnd/>
                </a:ln>
              </p:spPr>
              <p:txBody>
                <a:bodyPr/>
                <a:lstStyle/>
                <a:p>
                  <a:endParaRPr lang="en-US"/>
                </a:p>
              </p:txBody>
            </p:sp>
            <p:sp>
              <p:nvSpPr>
                <p:cNvPr id="389348" name="Freeform 228"/>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path>
                  </a:pathLst>
                </a:custGeom>
                <a:noFill/>
                <a:ln w="6350">
                  <a:solidFill>
                    <a:srgbClr val="000000"/>
                  </a:solidFill>
                  <a:prstDash val="solid"/>
                  <a:round/>
                  <a:headEnd/>
                  <a:tailEnd/>
                </a:ln>
              </p:spPr>
              <p:txBody>
                <a:bodyPr/>
                <a:lstStyle/>
                <a:p>
                  <a:endParaRPr lang="en-US"/>
                </a:p>
              </p:txBody>
            </p:sp>
            <p:sp>
              <p:nvSpPr>
                <p:cNvPr id="389349" name="Freeform 229"/>
                <p:cNvSpPr>
                  <a:spLocks noChangeAspect="1"/>
                </p:cNvSpPr>
                <p:nvPr/>
              </p:nvSpPr>
              <p:spPr bwMode="auto">
                <a:xfrm>
                  <a:off x="1417" y="3048"/>
                  <a:ext cx="15" cy="30"/>
                </a:xfrm>
                <a:custGeom>
                  <a:avLst/>
                  <a:gdLst/>
                  <a:ahLst/>
                  <a:cxnLst>
                    <a:cxn ang="0">
                      <a:pos x="15" y="11"/>
                    </a:cxn>
                    <a:cxn ang="0">
                      <a:pos x="15" y="30"/>
                    </a:cxn>
                    <a:cxn ang="0">
                      <a:pos x="8" y="22"/>
                    </a:cxn>
                    <a:cxn ang="0">
                      <a:pos x="4" y="15"/>
                    </a:cxn>
                    <a:cxn ang="0">
                      <a:pos x="0" y="11"/>
                    </a:cxn>
                    <a:cxn ang="0">
                      <a:pos x="8" y="0"/>
                    </a:cxn>
                    <a:cxn ang="0">
                      <a:pos x="15" y="11"/>
                    </a:cxn>
                  </a:cxnLst>
                  <a:rect l="0" t="0" r="r" b="b"/>
                  <a:pathLst>
                    <a:path w="15" h="30">
                      <a:moveTo>
                        <a:pt x="15" y="11"/>
                      </a:moveTo>
                      <a:lnTo>
                        <a:pt x="15" y="30"/>
                      </a:lnTo>
                      <a:lnTo>
                        <a:pt x="8" y="22"/>
                      </a:lnTo>
                      <a:lnTo>
                        <a:pt x="4" y="15"/>
                      </a:lnTo>
                      <a:lnTo>
                        <a:pt x="0" y="11"/>
                      </a:lnTo>
                      <a:lnTo>
                        <a:pt x="8" y="0"/>
                      </a:lnTo>
                      <a:lnTo>
                        <a:pt x="15" y="11"/>
                      </a:lnTo>
                      <a:close/>
                    </a:path>
                  </a:pathLst>
                </a:custGeom>
                <a:solidFill>
                  <a:srgbClr val="606060"/>
                </a:solidFill>
                <a:ln w="9525">
                  <a:noFill/>
                  <a:round/>
                  <a:headEnd/>
                  <a:tailEnd/>
                </a:ln>
              </p:spPr>
              <p:txBody>
                <a:bodyPr/>
                <a:lstStyle/>
                <a:p>
                  <a:endParaRPr lang="en-US"/>
                </a:p>
              </p:txBody>
            </p:sp>
            <p:sp>
              <p:nvSpPr>
                <p:cNvPr id="389350" name="Freeform 230"/>
                <p:cNvSpPr>
                  <a:spLocks noChangeAspect="1"/>
                </p:cNvSpPr>
                <p:nvPr/>
              </p:nvSpPr>
              <p:spPr bwMode="auto">
                <a:xfrm>
                  <a:off x="1425" y="3040"/>
                  <a:ext cx="41" cy="19"/>
                </a:xfrm>
                <a:custGeom>
                  <a:avLst/>
                  <a:gdLst/>
                  <a:ahLst/>
                  <a:cxnLst>
                    <a:cxn ang="0">
                      <a:pos x="0" y="11"/>
                    </a:cxn>
                    <a:cxn ang="0">
                      <a:pos x="7" y="19"/>
                    </a:cxn>
                    <a:cxn ang="0">
                      <a:pos x="41" y="8"/>
                    </a:cxn>
                    <a:cxn ang="0">
                      <a:pos x="34" y="0"/>
                    </a:cxn>
                    <a:cxn ang="0">
                      <a:pos x="0" y="11"/>
                    </a:cxn>
                  </a:cxnLst>
                  <a:rect l="0" t="0" r="r" b="b"/>
                  <a:pathLst>
                    <a:path w="41" h="19">
                      <a:moveTo>
                        <a:pt x="0" y="11"/>
                      </a:moveTo>
                      <a:lnTo>
                        <a:pt x="7" y="19"/>
                      </a:lnTo>
                      <a:lnTo>
                        <a:pt x="41" y="8"/>
                      </a:lnTo>
                      <a:lnTo>
                        <a:pt x="34" y="0"/>
                      </a:lnTo>
                      <a:lnTo>
                        <a:pt x="0" y="11"/>
                      </a:lnTo>
                      <a:close/>
                    </a:path>
                  </a:pathLst>
                </a:custGeom>
                <a:solidFill>
                  <a:srgbClr val="E5E5E5"/>
                </a:solidFill>
                <a:ln w="9525">
                  <a:noFill/>
                  <a:round/>
                  <a:headEnd/>
                  <a:tailEnd/>
                </a:ln>
              </p:spPr>
              <p:txBody>
                <a:bodyPr/>
                <a:lstStyle/>
                <a:p>
                  <a:endParaRPr lang="en-US"/>
                </a:p>
              </p:txBody>
            </p:sp>
            <p:sp>
              <p:nvSpPr>
                <p:cNvPr id="389351" name="Freeform 231"/>
                <p:cNvSpPr>
                  <a:spLocks noChangeAspect="1" noEditPoints="1"/>
                </p:cNvSpPr>
                <p:nvPr/>
              </p:nvSpPr>
              <p:spPr bwMode="auto">
                <a:xfrm>
                  <a:off x="1101" y="3055"/>
                  <a:ext cx="324" cy="122"/>
                </a:xfrm>
                <a:custGeom>
                  <a:avLst/>
                  <a:gdLst/>
                  <a:ahLst/>
                  <a:cxnLst>
                    <a:cxn ang="0">
                      <a:pos x="297" y="15"/>
                    </a:cxn>
                    <a:cxn ang="0">
                      <a:pos x="275" y="31"/>
                    </a:cxn>
                    <a:cxn ang="0">
                      <a:pos x="275" y="12"/>
                    </a:cxn>
                    <a:cxn ang="0">
                      <a:pos x="264" y="15"/>
                    </a:cxn>
                    <a:cxn ang="0">
                      <a:pos x="256" y="46"/>
                    </a:cxn>
                    <a:cxn ang="0">
                      <a:pos x="245" y="27"/>
                    </a:cxn>
                    <a:cxn ang="0">
                      <a:pos x="226" y="27"/>
                    </a:cxn>
                    <a:cxn ang="0">
                      <a:pos x="252" y="46"/>
                    </a:cxn>
                    <a:cxn ang="0">
                      <a:pos x="226" y="38"/>
                    </a:cxn>
                    <a:cxn ang="0">
                      <a:pos x="226" y="27"/>
                    </a:cxn>
                    <a:cxn ang="0">
                      <a:pos x="226" y="38"/>
                    </a:cxn>
                    <a:cxn ang="0">
                      <a:pos x="203" y="53"/>
                    </a:cxn>
                    <a:cxn ang="0">
                      <a:pos x="203" y="34"/>
                    </a:cxn>
                    <a:cxn ang="0">
                      <a:pos x="192" y="38"/>
                    </a:cxn>
                    <a:cxn ang="0">
                      <a:pos x="185" y="68"/>
                    </a:cxn>
                    <a:cxn ang="0">
                      <a:pos x="173" y="49"/>
                    </a:cxn>
                    <a:cxn ang="0">
                      <a:pos x="154" y="49"/>
                    </a:cxn>
                    <a:cxn ang="0">
                      <a:pos x="181" y="68"/>
                    </a:cxn>
                    <a:cxn ang="0">
                      <a:pos x="151" y="61"/>
                    </a:cxn>
                    <a:cxn ang="0">
                      <a:pos x="154" y="49"/>
                    </a:cxn>
                    <a:cxn ang="0">
                      <a:pos x="151" y="61"/>
                    </a:cxn>
                    <a:cxn ang="0">
                      <a:pos x="132" y="76"/>
                    </a:cxn>
                    <a:cxn ang="0">
                      <a:pos x="132" y="57"/>
                    </a:cxn>
                    <a:cxn ang="0">
                      <a:pos x="117" y="61"/>
                    </a:cxn>
                    <a:cxn ang="0">
                      <a:pos x="113" y="91"/>
                    </a:cxn>
                    <a:cxn ang="0">
                      <a:pos x="98" y="72"/>
                    </a:cxn>
                    <a:cxn ang="0">
                      <a:pos x="83" y="72"/>
                    </a:cxn>
                    <a:cxn ang="0">
                      <a:pos x="109" y="91"/>
                    </a:cxn>
                    <a:cxn ang="0">
                      <a:pos x="79" y="87"/>
                    </a:cxn>
                    <a:cxn ang="0">
                      <a:pos x="83" y="72"/>
                    </a:cxn>
                    <a:cxn ang="0">
                      <a:pos x="79" y="87"/>
                    </a:cxn>
                    <a:cxn ang="0">
                      <a:pos x="57" y="99"/>
                    </a:cxn>
                    <a:cxn ang="0">
                      <a:pos x="60" y="80"/>
                    </a:cxn>
                    <a:cxn ang="0">
                      <a:pos x="45" y="84"/>
                    </a:cxn>
                    <a:cxn ang="0">
                      <a:pos x="42" y="114"/>
                    </a:cxn>
                    <a:cxn ang="0">
                      <a:pos x="26" y="99"/>
                    </a:cxn>
                    <a:cxn ang="0">
                      <a:pos x="11" y="95"/>
                    </a:cxn>
                    <a:cxn ang="0">
                      <a:pos x="38" y="118"/>
                    </a:cxn>
                    <a:cxn ang="0">
                      <a:pos x="11" y="95"/>
                    </a:cxn>
                    <a:cxn ang="0">
                      <a:pos x="309" y="0"/>
                    </a:cxn>
                    <a:cxn ang="0">
                      <a:pos x="305" y="31"/>
                    </a:cxn>
                    <a:cxn ang="0">
                      <a:pos x="294" y="12"/>
                    </a:cxn>
                  </a:cxnLst>
                  <a:rect l="0" t="0" r="r" b="b"/>
                  <a:pathLst>
                    <a:path w="324" h="122">
                      <a:moveTo>
                        <a:pt x="275" y="12"/>
                      </a:moveTo>
                      <a:lnTo>
                        <a:pt x="286" y="8"/>
                      </a:lnTo>
                      <a:lnTo>
                        <a:pt x="297" y="15"/>
                      </a:lnTo>
                      <a:lnTo>
                        <a:pt x="301" y="31"/>
                      </a:lnTo>
                      <a:lnTo>
                        <a:pt x="282" y="38"/>
                      </a:lnTo>
                      <a:lnTo>
                        <a:pt x="275" y="31"/>
                      </a:lnTo>
                      <a:lnTo>
                        <a:pt x="271" y="23"/>
                      </a:lnTo>
                      <a:lnTo>
                        <a:pt x="267" y="19"/>
                      </a:lnTo>
                      <a:lnTo>
                        <a:pt x="275" y="12"/>
                      </a:lnTo>
                      <a:lnTo>
                        <a:pt x="275" y="12"/>
                      </a:lnTo>
                      <a:close/>
                      <a:moveTo>
                        <a:pt x="252" y="19"/>
                      </a:moveTo>
                      <a:lnTo>
                        <a:pt x="264" y="15"/>
                      </a:lnTo>
                      <a:lnTo>
                        <a:pt x="271" y="23"/>
                      </a:lnTo>
                      <a:lnTo>
                        <a:pt x="279" y="38"/>
                      </a:lnTo>
                      <a:lnTo>
                        <a:pt x="256" y="46"/>
                      </a:lnTo>
                      <a:lnTo>
                        <a:pt x="252" y="38"/>
                      </a:lnTo>
                      <a:lnTo>
                        <a:pt x="249" y="31"/>
                      </a:lnTo>
                      <a:lnTo>
                        <a:pt x="245" y="27"/>
                      </a:lnTo>
                      <a:lnTo>
                        <a:pt x="252" y="19"/>
                      </a:lnTo>
                      <a:lnTo>
                        <a:pt x="252" y="19"/>
                      </a:lnTo>
                      <a:close/>
                      <a:moveTo>
                        <a:pt x="226" y="27"/>
                      </a:moveTo>
                      <a:lnTo>
                        <a:pt x="241" y="23"/>
                      </a:lnTo>
                      <a:lnTo>
                        <a:pt x="249" y="31"/>
                      </a:lnTo>
                      <a:lnTo>
                        <a:pt x="252" y="46"/>
                      </a:lnTo>
                      <a:lnTo>
                        <a:pt x="233" y="53"/>
                      </a:lnTo>
                      <a:lnTo>
                        <a:pt x="226" y="46"/>
                      </a:lnTo>
                      <a:lnTo>
                        <a:pt x="226" y="38"/>
                      </a:lnTo>
                      <a:lnTo>
                        <a:pt x="218" y="34"/>
                      </a:lnTo>
                      <a:lnTo>
                        <a:pt x="226" y="27"/>
                      </a:lnTo>
                      <a:lnTo>
                        <a:pt x="226" y="27"/>
                      </a:lnTo>
                      <a:close/>
                      <a:moveTo>
                        <a:pt x="203" y="34"/>
                      </a:moveTo>
                      <a:lnTo>
                        <a:pt x="215" y="31"/>
                      </a:lnTo>
                      <a:lnTo>
                        <a:pt x="226" y="38"/>
                      </a:lnTo>
                      <a:lnTo>
                        <a:pt x="230" y="53"/>
                      </a:lnTo>
                      <a:lnTo>
                        <a:pt x="211" y="61"/>
                      </a:lnTo>
                      <a:lnTo>
                        <a:pt x="203" y="53"/>
                      </a:lnTo>
                      <a:lnTo>
                        <a:pt x="200" y="46"/>
                      </a:lnTo>
                      <a:lnTo>
                        <a:pt x="196" y="42"/>
                      </a:lnTo>
                      <a:lnTo>
                        <a:pt x="203" y="34"/>
                      </a:lnTo>
                      <a:lnTo>
                        <a:pt x="203" y="34"/>
                      </a:lnTo>
                      <a:close/>
                      <a:moveTo>
                        <a:pt x="181" y="42"/>
                      </a:moveTo>
                      <a:lnTo>
                        <a:pt x="192" y="38"/>
                      </a:lnTo>
                      <a:lnTo>
                        <a:pt x="200" y="46"/>
                      </a:lnTo>
                      <a:lnTo>
                        <a:pt x="203" y="61"/>
                      </a:lnTo>
                      <a:lnTo>
                        <a:pt x="185" y="68"/>
                      </a:lnTo>
                      <a:lnTo>
                        <a:pt x="177" y="61"/>
                      </a:lnTo>
                      <a:lnTo>
                        <a:pt x="177" y="53"/>
                      </a:lnTo>
                      <a:lnTo>
                        <a:pt x="173" y="49"/>
                      </a:lnTo>
                      <a:lnTo>
                        <a:pt x="181" y="42"/>
                      </a:lnTo>
                      <a:lnTo>
                        <a:pt x="181" y="42"/>
                      </a:lnTo>
                      <a:close/>
                      <a:moveTo>
                        <a:pt x="154" y="49"/>
                      </a:moveTo>
                      <a:lnTo>
                        <a:pt x="166" y="46"/>
                      </a:lnTo>
                      <a:lnTo>
                        <a:pt x="177" y="53"/>
                      </a:lnTo>
                      <a:lnTo>
                        <a:pt x="181" y="68"/>
                      </a:lnTo>
                      <a:lnTo>
                        <a:pt x="162" y="76"/>
                      </a:lnTo>
                      <a:lnTo>
                        <a:pt x="154" y="68"/>
                      </a:lnTo>
                      <a:lnTo>
                        <a:pt x="151" y="61"/>
                      </a:lnTo>
                      <a:lnTo>
                        <a:pt x="147" y="57"/>
                      </a:lnTo>
                      <a:lnTo>
                        <a:pt x="154" y="49"/>
                      </a:lnTo>
                      <a:lnTo>
                        <a:pt x="154" y="49"/>
                      </a:lnTo>
                      <a:close/>
                      <a:moveTo>
                        <a:pt x="132" y="57"/>
                      </a:moveTo>
                      <a:lnTo>
                        <a:pt x="143" y="53"/>
                      </a:lnTo>
                      <a:lnTo>
                        <a:pt x="151" y="61"/>
                      </a:lnTo>
                      <a:lnTo>
                        <a:pt x="158" y="76"/>
                      </a:lnTo>
                      <a:lnTo>
                        <a:pt x="136" y="84"/>
                      </a:lnTo>
                      <a:lnTo>
                        <a:pt x="132" y="76"/>
                      </a:lnTo>
                      <a:lnTo>
                        <a:pt x="128" y="68"/>
                      </a:lnTo>
                      <a:lnTo>
                        <a:pt x="124" y="65"/>
                      </a:lnTo>
                      <a:lnTo>
                        <a:pt x="132" y="57"/>
                      </a:lnTo>
                      <a:lnTo>
                        <a:pt x="132" y="57"/>
                      </a:lnTo>
                      <a:close/>
                      <a:moveTo>
                        <a:pt x="106" y="65"/>
                      </a:moveTo>
                      <a:lnTo>
                        <a:pt x="117" y="61"/>
                      </a:lnTo>
                      <a:lnTo>
                        <a:pt x="128" y="68"/>
                      </a:lnTo>
                      <a:lnTo>
                        <a:pt x="132" y="84"/>
                      </a:lnTo>
                      <a:lnTo>
                        <a:pt x="113" y="91"/>
                      </a:lnTo>
                      <a:lnTo>
                        <a:pt x="106" y="84"/>
                      </a:lnTo>
                      <a:lnTo>
                        <a:pt x="106" y="76"/>
                      </a:lnTo>
                      <a:lnTo>
                        <a:pt x="98" y="72"/>
                      </a:lnTo>
                      <a:lnTo>
                        <a:pt x="106" y="65"/>
                      </a:lnTo>
                      <a:lnTo>
                        <a:pt x="106" y="65"/>
                      </a:lnTo>
                      <a:close/>
                      <a:moveTo>
                        <a:pt x="83" y="72"/>
                      </a:moveTo>
                      <a:lnTo>
                        <a:pt x="94" y="68"/>
                      </a:lnTo>
                      <a:lnTo>
                        <a:pt x="102" y="76"/>
                      </a:lnTo>
                      <a:lnTo>
                        <a:pt x="109" y="91"/>
                      </a:lnTo>
                      <a:lnTo>
                        <a:pt x="87" y="99"/>
                      </a:lnTo>
                      <a:lnTo>
                        <a:pt x="83" y="91"/>
                      </a:lnTo>
                      <a:lnTo>
                        <a:pt x="79" y="87"/>
                      </a:lnTo>
                      <a:lnTo>
                        <a:pt x="75" y="80"/>
                      </a:lnTo>
                      <a:lnTo>
                        <a:pt x="83" y="72"/>
                      </a:lnTo>
                      <a:lnTo>
                        <a:pt x="83" y="72"/>
                      </a:lnTo>
                      <a:close/>
                      <a:moveTo>
                        <a:pt x="60" y="80"/>
                      </a:moveTo>
                      <a:lnTo>
                        <a:pt x="72" y="76"/>
                      </a:lnTo>
                      <a:lnTo>
                        <a:pt x="79" y="87"/>
                      </a:lnTo>
                      <a:lnTo>
                        <a:pt x="83" y="99"/>
                      </a:lnTo>
                      <a:lnTo>
                        <a:pt x="64" y="106"/>
                      </a:lnTo>
                      <a:lnTo>
                        <a:pt x="57" y="99"/>
                      </a:lnTo>
                      <a:lnTo>
                        <a:pt x="57" y="91"/>
                      </a:lnTo>
                      <a:lnTo>
                        <a:pt x="53" y="87"/>
                      </a:lnTo>
                      <a:lnTo>
                        <a:pt x="60" y="80"/>
                      </a:lnTo>
                      <a:lnTo>
                        <a:pt x="60" y="80"/>
                      </a:lnTo>
                      <a:close/>
                      <a:moveTo>
                        <a:pt x="34" y="87"/>
                      </a:moveTo>
                      <a:lnTo>
                        <a:pt x="45" y="84"/>
                      </a:lnTo>
                      <a:lnTo>
                        <a:pt x="57" y="91"/>
                      </a:lnTo>
                      <a:lnTo>
                        <a:pt x="60" y="110"/>
                      </a:lnTo>
                      <a:lnTo>
                        <a:pt x="42" y="114"/>
                      </a:lnTo>
                      <a:lnTo>
                        <a:pt x="34" y="106"/>
                      </a:lnTo>
                      <a:lnTo>
                        <a:pt x="30" y="103"/>
                      </a:lnTo>
                      <a:lnTo>
                        <a:pt x="26" y="99"/>
                      </a:lnTo>
                      <a:lnTo>
                        <a:pt x="34" y="87"/>
                      </a:lnTo>
                      <a:lnTo>
                        <a:pt x="34" y="87"/>
                      </a:lnTo>
                      <a:close/>
                      <a:moveTo>
                        <a:pt x="11" y="95"/>
                      </a:moveTo>
                      <a:lnTo>
                        <a:pt x="23" y="91"/>
                      </a:lnTo>
                      <a:lnTo>
                        <a:pt x="30" y="103"/>
                      </a:lnTo>
                      <a:lnTo>
                        <a:pt x="38" y="118"/>
                      </a:lnTo>
                      <a:lnTo>
                        <a:pt x="15" y="122"/>
                      </a:lnTo>
                      <a:lnTo>
                        <a:pt x="0" y="106"/>
                      </a:lnTo>
                      <a:lnTo>
                        <a:pt x="11" y="95"/>
                      </a:lnTo>
                      <a:lnTo>
                        <a:pt x="11" y="95"/>
                      </a:lnTo>
                      <a:close/>
                      <a:moveTo>
                        <a:pt x="297" y="4"/>
                      </a:moveTo>
                      <a:lnTo>
                        <a:pt x="309" y="0"/>
                      </a:lnTo>
                      <a:lnTo>
                        <a:pt x="320" y="8"/>
                      </a:lnTo>
                      <a:lnTo>
                        <a:pt x="324" y="23"/>
                      </a:lnTo>
                      <a:lnTo>
                        <a:pt x="305" y="31"/>
                      </a:lnTo>
                      <a:lnTo>
                        <a:pt x="297" y="23"/>
                      </a:lnTo>
                      <a:lnTo>
                        <a:pt x="297" y="15"/>
                      </a:lnTo>
                      <a:lnTo>
                        <a:pt x="294" y="12"/>
                      </a:lnTo>
                      <a:lnTo>
                        <a:pt x="297" y="4"/>
                      </a:lnTo>
                      <a:lnTo>
                        <a:pt x="297" y="4"/>
                      </a:lnTo>
                      <a:close/>
                    </a:path>
                  </a:pathLst>
                </a:custGeom>
                <a:solidFill>
                  <a:srgbClr val="F4F4D1"/>
                </a:solidFill>
                <a:ln w="9525">
                  <a:noFill/>
                  <a:round/>
                  <a:headEnd/>
                  <a:tailEnd/>
                </a:ln>
              </p:spPr>
              <p:txBody>
                <a:bodyPr/>
                <a:lstStyle/>
                <a:p>
                  <a:endParaRPr lang="en-US"/>
                </a:p>
              </p:txBody>
            </p:sp>
            <p:sp>
              <p:nvSpPr>
                <p:cNvPr id="389352" name="Freeform 232"/>
                <p:cNvSpPr>
                  <a:spLocks noChangeAspect="1"/>
                </p:cNvSpPr>
                <p:nvPr/>
              </p:nvSpPr>
              <p:spPr bwMode="auto">
                <a:xfrm>
                  <a:off x="1368" y="3059"/>
                  <a:ext cx="34" cy="34"/>
                </a:xfrm>
                <a:custGeom>
                  <a:avLst/>
                  <a:gdLst/>
                  <a:ahLst/>
                  <a:cxnLst>
                    <a:cxn ang="0">
                      <a:pos x="8" y="4"/>
                    </a:cxn>
                    <a:cxn ang="0">
                      <a:pos x="19" y="0"/>
                    </a:cxn>
                    <a:cxn ang="0">
                      <a:pos x="30" y="11"/>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1"/>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9353" name="Freeform 233"/>
                <p:cNvSpPr>
                  <a:spLocks noChangeAspect="1"/>
                </p:cNvSpPr>
                <p:nvPr/>
              </p:nvSpPr>
              <p:spPr bwMode="auto">
                <a:xfrm>
                  <a:off x="1346" y="3070"/>
                  <a:ext cx="30" cy="31"/>
                </a:xfrm>
                <a:custGeom>
                  <a:avLst/>
                  <a:gdLst/>
                  <a:ahLst/>
                  <a:cxnLst>
                    <a:cxn ang="0">
                      <a:pos x="7" y="4"/>
                    </a:cxn>
                    <a:cxn ang="0">
                      <a:pos x="19" y="0"/>
                    </a:cxn>
                    <a:cxn ang="0">
                      <a:pos x="26" y="8"/>
                    </a:cxn>
                    <a:cxn ang="0">
                      <a:pos x="30" y="23"/>
                    </a:cxn>
                    <a:cxn ang="0">
                      <a:pos x="11" y="31"/>
                    </a:cxn>
                    <a:cxn ang="0">
                      <a:pos x="4" y="23"/>
                    </a:cxn>
                    <a:cxn ang="0">
                      <a:pos x="4" y="16"/>
                    </a:cxn>
                    <a:cxn ang="0">
                      <a:pos x="0" y="12"/>
                    </a:cxn>
                    <a:cxn ang="0">
                      <a:pos x="7" y="4"/>
                    </a:cxn>
                  </a:cxnLst>
                  <a:rect l="0" t="0" r="r" b="b"/>
                  <a:pathLst>
                    <a:path w="30" h="31">
                      <a:moveTo>
                        <a:pt x="7" y="4"/>
                      </a:moveTo>
                      <a:lnTo>
                        <a:pt x="19" y="0"/>
                      </a:lnTo>
                      <a:lnTo>
                        <a:pt x="26" y="8"/>
                      </a:lnTo>
                      <a:lnTo>
                        <a:pt x="30" y="23"/>
                      </a:lnTo>
                      <a:lnTo>
                        <a:pt x="11" y="31"/>
                      </a:lnTo>
                      <a:lnTo>
                        <a:pt x="4" y="23"/>
                      </a:lnTo>
                      <a:lnTo>
                        <a:pt x="4"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9354" name="Freeform 234"/>
                <p:cNvSpPr>
                  <a:spLocks noChangeAspect="1"/>
                </p:cNvSpPr>
                <p:nvPr/>
              </p:nvSpPr>
              <p:spPr bwMode="auto">
                <a:xfrm>
                  <a:off x="1319" y="3078"/>
                  <a:ext cx="34" cy="30"/>
                </a:xfrm>
                <a:custGeom>
                  <a:avLst/>
                  <a:gdLst/>
                  <a:ahLst/>
                  <a:cxnLst>
                    <a:cxn ang="0">
                      <a:pos x="8" y="4"/>
                    </a:cxn>
                    <a:cxn ang="0">
                      <a:pos x="19" y="0"/>
                    </a:cxn>
                    <a:cxn ang="0">
                      <a:pos x="31" y="8"/>
                    </a:cxn>
                    <a:cxn ang="0">
                      <a:pos x="34" y="23"/>
                    </a:cxn>
                    <a:cxn ang="0">
                      <a:pos x="15" y="30"/>
                    </a:cxn>
                    <a:cxn ang="0">
                      <a:pos x="8" y="23"/>
                    </a:cxn>
                    <a:cxn ang="0">
                      <a:pos x="4" y="15"/>
                    </a:cxn>
                    <a:cxn ang="0">
                      <a:pos x="0" y="11"/>
                    </a:cxn>
                    <a:cxn ang="0">
                      <a:pos x="8" y="4"/>
                    </a:cxn>
                  </a:cxnLst>
                  <a:rect l="0" t="0" r="r" b="b"/>
                  <a:pathLst>
                    <a:path w="34" h="30">
                      <a:moveTo>
                        <a:pt x="8" y="4"/>
                      </a:moveTo>
                      <a:lnTo>
                        <a:pt x="19" y="0"/>
                      </a:lnTo>
                      <a:lnTo>
                        <a:pt x="31" y="8"/>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9355" name="Freeform 235"/>
                <p:cNvSpPr>
                  <a:spLocks noChangeAspect="1"/>
                </p:cNvSpPr>
                <p:nvPr/>
              </p:nvSpPr>
              <p:spPr bwMode="auto">
                <a:xfrm>
                  <a:off x="1297" y="3086"/>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9356" name="Freeform 236"/>
                <p:cNvSpPr>
                  <a:spLocks noChangeAspect="1"/>
                </p:cNvSpPr>
                <p:nvPr/>
              </p:nvSpPr>
              <p:spPr bwMode="auto">
                <a:xfrm>
                  <a:off x="1270" y="3093"/>
                  <a:ext cx="34" cy="30"/>
                </a:xfrm>
                <a:custGeom>
                  <a:avLst/>
                  <a:gdLst/>
                  <a:ahLst/>
                  <a:cxnLst>
                    <a:cxn ang="0">
                      <a:pos x="8" y="4"/>
                    </a:cxn>
                    <a:cxn ang="0">
                      <a:pos x="19" y="0"/>
                    </a:cxn>
                    <a:cxn ang="0">
                      <a:pos x="31" y="8"/>
                    </a:cxn>
                    <a:cxn ang="0">
                      <a:pos x="34" y="23"/>
                    </a:cxn>
                    <a:cxn ang="0">
                      <a:pos x="16" y="30"/>
                    </a:cxn>
                    <a:cxn ang="0">
                      <a:pos x="8" y="23"/>
                    </a:cxn>
                    <a:cxn ang="0">
                      <a:pos x="8" y="15"/>
                    </a:cxn>
                    <a:cxn ang="0">
                      <a:pos x="0" y="11"/>
                    </a:cxn>
                    <a:cxn ang="0">
                      <a:pos x="8" y="4"/>
                    </a:cxn>
                  </a:cxnLst>
                  <a:rect l="0" t="0" r="r" b="b"/>
                  <a:pathLst>
                    <a:path w="34" h="30">
                      <a:moveTo>
                        <a:pt x="8" y="4"/>
                      </a:moveTo>
                      <a:lnTo>
                        <a:pt x="19" y="0"/>
                      </a:lnTo>
                      <a:lnTo>
                        <a:pt x="31" y="8"/>
                      </a:lnTo>
                      <a:lnTo>
                        <a:pt x="34" y="23"/>
                      </a:lnTo>
                      <a:lnTo>
                        <a:pt x="16"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9357" name="Freeform 237"/>
                <p:cNvSpPr>
                  <a:spLocks noChangeAspect="1"/>
                </p:cNvSpPr>
                <p:nvPr/>
              </p:nvSpPr>
              <p:spPr bwMode="auto">
                <a:xfrm>
                  <a:off x="1248" y="3101"/>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9358" name="Freeform 238"/>
                <p:cNvSpPr>
                  <a:spLocks noChangeAspect="1"/>
                </p:cNvSpPr>
                <p:nvPr/>
              </p:nvSpPr>
              <p:spPr bwMode="auto">
                <a:xfrm>
                  <a:off x="1225" y="3108"/>
                  <a:ext cx="34" cy="31"/>
                </a:xfrm>
                <a:custGeom>
                  <a:avLst/>
                  <a:gdLst/>
                  <a:ahLst/>
                  <a:cxnLst>
                    <a:cxn ang="0">
                      <a:pos x="8" y="4"/>
                    </a:cxn>
                    <a:cxn ang="0">
                      <a:pos x="19" y="0"/>
                    </a:cxn>
                    <a:cxn ang="0">
                      <a:pos x="27" y="8"/>
                    </a:cxn>
                    <a:cxn ang="0">
                      <a:pos x="34" y="23"/>
                    </a:cxn>
                    <a:cxn ang="0">
                      <a:pos x="12" y="31"/>
                    </a:cxn>
                    <a:cxn ang="0">
                      <a:pos x="8" y="23"/>
                    </a:cxn>
                    <a:cxn ang="0">
                      <a:pos x="4" y="15"/>
                    </a:cxn>
                    <a:cxn ang="0">
                      <a:pos x="0" y="12"/>
                    </a:cxn>
                    <a:cxn ang="0">
                      <a:pos x="8" y="4"/>
                    </a:cxn>
                  </a:cxnLst>
                  <a:rect l="0" t="0" r="r" b="b"/>
                  <a:pathLst>
                    <a:path w="34" h="31">
                      <a:moveTo>
                        <a:pt x="8" y="4"/>
                      </a:moveTo>
                      <a:lnTo>
                        <a:pt x="19" y="0"/>
                      </a:lnTo>
                      <a:lnTo>
                        <a:pt x="27" y="8"/>
                      </a:lnTo>
                      <a:lnTo>
                        <a:pt x="34" y="23"/>
                      </a:lnTo>
                      <a:lnTo>
                        <a:pt x="12" y="31"/>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9359" name="Freeform 239"/>
                <p:cNvSpPr>
                  <a:spLocks noChangeAspect="1"/>
                </p:cNvSpPr>
                <p:nvPr/>
              </p:nvSpPr>
              <p:spPr bwMode="auto">
                <a:xfrm>
                  <a:off x="1199" y="3116"/>
                  <a:ext cx="34" cy="30"/>
                </a:xfrm>
                <a:custGeom>
                  <a:avLst/>
                  <a:gdLst/>
                  <a:ahLst/>
                  <a:cxnLst>
                    <a:cxn ang="0">
                      <a:pos x="8" y="4"/>
                    </a:cxn>
                    <a:cxn ang="0">
                      <a:pos x="19" y="0"/>
                    </a:cxn>
                    <a:cxn ang="0">
                      <a:pos x="30" y="7"/>
                    </a:cxn>
                    <a:cxn ang="0">
                      <a:pos x="34" y="23"/>
                    </a:cxn>
                    <a:cxn ang="0">
                      <a:pos x="15" y="30"/>
                    </a:cxn>
                    <a:cxn ang="0">
                      <a:pos x="8" y="23"/>
                    </a:cxn>
                    <a:cxn ang="0">
                      <a:pos x="4" y="15"/>
                    </a:cxn>
                    <a:cxn ang="0">
                      <a:pos x="0" y="11"/>
                    </a:cxn>
                    <a:cxn ang="0">
                      <a:pos x="8" y="4"/>
                    </a:cxn>
                  </a:cxnLst>
                  <a:rect l="0" t="0" r="r" b="b"/>
                  <a:pathLst>
                    <a:path w="34" h="30">
                      <a:moveTo>
                        <a:pt x="8" y="4"/>
                      </a:moveTo>
                      <a:lnTo>
                        <a:pt x="19" y="0"/>
                      </a:lnTo>
                      <a:lnTo>
                        <a:pt x="30" y="7"/>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9360" name="Freeform 240"/>
                <p:cNvSpPr>
                  <a:spLocks noChangeAspect="1"/>
                </p:cNvSpPr>
                <p:nvPr/>
              </p:nvSpPr>
              <p:spPr bwMode="auto">
                <a:xfrm>
                  <a:off x="1176" y="3123"/>
                  <a:ext cx="34" cy="31"/>
                </a:xfrm>
                <a:custGeom>
                  <a:avLst/>
                  <a:gdLst/>
                  <a:ahLst/>
                  <a:cxnLst>
                    <a:cxn ang="0">
                      <a:pos x="8" y="4"/>
                    </a:cxn>
                    <a:cxn ang="0">
                      <a:pos x="19" y="0"/>
                    </a:cxn>
                    <a:cxn ang="0">
                      <a:pos x="27" y="8"/>
                    </a:cxn>
                    <a:cxn ang="0">
                      <a:pos x="34" y="23"/>
                    </a:cxn>
                    <a:cxn ang="0">
                      <a:pos x="12" y="31"/>
                    </a:cxn>
                    <a:cxn ang="0">
                      <a:pos x="8" y="23"/>
                    </a:cxn>
                    <a:cxn ang="0">
                      <a:pos x="4" y="16"/>
                    </a:cxn>
                    <a:cxn ang="0">
                      <a:pos x="0" y="12"/>
                    </a:cxn>
                    <a:cxn ang="0">
                      <a:pos x="8" y="4"/>
                    </a:cxn>
                  </a:cxnLst>
                  <a:rect l="0" t="0" r="r" b="b"/>
                  <a:pathLst>
                    <a:path w="34" h="31">
                      <a:moveTo>
                        <a:pt x="8" y="4"/>
                      </a:moveTo>
                      <a:lnTo>
                        <a:pt x="19" y="0"/>
                      </a:lnTo>
                      <a:lnTo>
                        <a:pt x="27" y="8"/>
                      </a:lnTo>
                      <a:lnTo>
                        <a:pt x="34" y="23"/>
                      </a:lnTo>
                      <a:lnTo>
                        <a:pt x="12"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9361" name="Freeform 241"/>
                <p:cNvSpPr>
                  <a:spLocks noChangeAspect="1"/>
                </p:cNvSpPr>
                <p:nvPr/>
              </p:nvSpPr>
              <p:spPr bwMode="auto">
                <a:xfrm>
                  <a:off x="1150" y="3131"/>
                  <a:ext cx="34" cy="30"/>
                </a:xfrm>
                <a:custGeom>
                  <a:avLst/>
                  <a:gdLst/>
                  <a:ahLst/>
                  <a:cxnLst>
                    <a:cxn ang="0">
                      <a:pos x="8" y="4"/>
                    </a:cxn>
                    <a:cxn ang="0">
                      <a:pos x="19" y="0"/>
                    </a:cxn>
                    <a:cxn ang="0">
                      <a:pos x="30" y="11"/>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11"/>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9362" name="Freeform 242"/>
                <p:cNvSpPr>
                  <a:spLocks noChangeAspect="1"/>
                </p:cNvSpPr>
                <p:nvPr/>
              </p:nvSpPr>
              <p:spPr bwMode="auto">
                <a:xfrm>
                  <a:off x="1127" y="3139"/>
                  <a:ext cx="34" cy="30"/>
                </a:xfrm>
                <a:custGeom>
                  <a:avLst/>
                  <a:gdLst/>
                  <a:ahLst/>
                  <a:cxnLst>
                    <a:cxn ang="0">
                      <a:pos x="8" y="3"/>
                    </a:cxn>
                    <a:cxn ang="0">
                      <a:pos x="19" y="0"/>
                    </a:cxn>
                    <a:cxn ang="0">
                      <a:pos x="31" y="11"/>
                    </a:cxn>
                    <a:cxn ang="0">
                      <a:pos x="34" y="26"/>
                    </a:cxn>
                    <a:cxn ang="0">
                      <a:pos x="16" y="30"/>
                    </a:cxn>
                    <a:cxn ang="0">
                      <a:pos x="8" y="22"/>
                    </a:cxn>
                    <a:cxn ang="0">
                      <a:pos x="4" y="19"/>
                    </a:cxn>
                    <a:cxn ang="0">
                      <a:pos x="0" y="15"/>
                    </a:cxn>
                    <a:cxn ang="0">
                      <a:pos x="8" y="3"/>
                    </a:cxn>
                  </a:cxnLst>
                  <a:rect l="0" t="0" r="r" b="b"/>
                  <a:pathLst>
                    <a:path w="34" h="30">
                      <a:moveTo>
                        <a:pt x="8" y="3"/>
                      </a:moveTo>
                      <a:lnTo>
                        <a:pt x="19" y="0"/>
                      </a:lnTo>
                      <a:lnTo>
                        <a:pt x="31" y="11"/>
                      </a:lnTo>
                      <a:lnTo>
                        <a:pt x="34" y="26"/>
                      </a:lnTo>
                      <a:lnTo>
                        <a:pt x="16" y="30"/>
                      </a:lnTo>
                      <a:lnTo>
                        <a:pt x="8" y="22"/>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89363" name="Freeform 243"/>
                <p:cNvSpPr>
                  <a:spLocks noChangeAspect="1"/>
                </p:cNvSpPr>
                <p:nvPr/>
              </p:nvSpPr>
              <p:spPr bwMode="auto">
                <a:xfrm>
                  <a:off x="1101" y="3146"/>
                  <a:ext cx="38" cy="31"/>
                </a:xfrm>
                <a:custGeom>
                  <a:avLst/>
                  <a:gdLst/>
                  <a:ahLst/>
                  <a:cxnLst>
                    <a:cxn ang="0">
                      <a:pos x="11" y="4"/>
                    </a:cxn>
                    <a:cxn ang="0">
                      <a:pos x="23" y="0"/>
                    </a:cxn>
                    <a:cxn ang="0">
                      <a:pos x="30" y="12"/>
                    </a:cxn>
                    <a:cxn ang="0">
                      <a:pos x="38" y="27"/>
                    </a:cxn>
                    <a:cxn ang="0">
                      <a:pos x="15" y="31"/>
                    </a:cxn>
                    <a:cxn ang="0">
                      <a:pos x="0" y="15"/>
                    </a:cxn>
                    <a:cxn ang="0">
                      <a:pos x="11" y="4"/>
                    </a:cxn>
                  </a:cxnLst>
                  <a:rect l="0" t="0" r="r" b="b"/>
                  <a:pathLst>
                    <a:path w="38" h="31">
                      <a:moveTo>
                        <a:pt x="11" y="4"/>
                      </a:moveTo>
                      <a:lnTo>
                        <a:pt x="23" y="0"/>
                      </a:lnTo>
                      <a:lnTo>
                        <a:pt x="30" y="12"/>
                      </a:lnTo>
                      <a:lnTo>
                        <a:pt x="38" y="27"/>
                      </a:lnTo>
                      <a:lnTo>
                        <a:pt x="15" y="31"/>
                      </a:lnTo>
                      <a:lnTo>
                        <a:pt x="0" y="15"/>
                      </a:lnTo>
                      <a:lnTo>
                        <a:pt x="11" y="4"/>
                      </a:lnTo>
                    </a:path>
                  </a:pathLst>
                </a:custGeom>
                <a:noFill/>
                <a:ln w="6350">
                  <a:solidFill>
                    <a:srgbClr val="000000"/>
                  </a:solidFill>
                  <a:prstDash val="solid"/>
                  <a:round/>
                  <a:headEnd/>
                  <a:tailEnd/>
                </a:ln>
              </p:spPr>
              <p:txBody>
                <a:bodyPr/>
                <a:lstStyle/>
                <a:p>
                  <a:endParaRPr lang="en-US"/>
                </a:p>
              </p:txBody>
            </p:sp>
            <p:sp>
              <p:nvSpPr>
                <p:cNvPr id="389364" name="Freeform 244"/>
                <p:cNvSpPr>
                  <a:spLocks noChangeAspect="1"/>
                </p:cNvSpPr>
                <p:nvPr/>
              </p:nvSpPr>
              <p:spPr bwMode="auto">
                <a:xfrm>
                  <a:off x="1391" y="3055"/>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9365" name="Freeform 245"/>
                <p:cNvSpPr>
                  <a:spLocks noChangeAspect="1" noEditPoints="1"/>
                </p:cNvSpPr>
                <p:nvPr/>
              </p:nvSpPr>
              <p:spPr bwMode="auto">
                <a:xfrm>
                  <a:off x="1101" y="3059"/>
                  <a:ext cx="309" cy="118"/>
                </a:xfrm>
                <a:custGeom>
                  <a:avLst/>
                  <a:gdLst/>
                  <a:ahLst/>
                  <a:cxnLst>
                    <a:cxn ang="0">
                      <a:pos x="305" y="23"/>
                    </a:cxn>
                    <a:cxn ang="0">
                      <a:pos x="297" y="11"/>
                    </a:cxn>
                    <a:cxn ang="0">
                      <a:pos x="297" y="0"/>
                    </a:cxn>
                    <a:cxn ang="0">
                      <a:pos x="309" y="8"/>
                    </a:cxn>
                    <a:cxn ang="0">
                      <a:pos x="282" y="30"/>
                    </a:cxn>
                    <a:cxn ang="0">
                      <a:pos x="271" y="19"/>
                    </a:cxn>
                    <a:cxn ang="0">
                      <a:pos x="275" y="8"/>
                    </a:cxn>
                    <a:cxn ang="0">
                      <a:pos x="282" y="15"/>
                    </a:cxn>
                    <a:cxn ang="0">
                      <a:pos x="256" y="38"/>
                    </a:cxn>
                    <a:cxn ang="0">
                      <a:pos x="249" y="27"/>
                    </a:cxn>
                    <a:cxn ang="0">
                      <a:pos x="252" y="15"/>
                    </a:cxn>
                    <a:cxn ang="0">
                      <a:pos x="260" y="23"/>
                    </a:cxn>
                    <a:cxn ang="0">
                      <a:pos x="233" y="45"/>
                    </a:cxn>
                    <a:cxn ang="0">
                      <a:pos x="226" y="34"/>
                    </a:cxn>
                    <a:cxn ang="0">
                      <a:pos x="226" y="23"/>
                    </a:cxn>
                    <a:cxn ang="0">
                      <a:pos x="237" y="30"/>
                    </a:cxn>
                    <a:cxn ang="0">
                      <a:pos x="207" y="57"/>
                    </a:cxn>
                    <a:cxn ang="0">
                      <a:pos x="200" y="42"/>
                    </a:cxn>
                    <a:cxn ang="0">
                      <a:pos x="203" y="30"/>
                    </a:cxn>
                    <a:cxn ang="0">
                      <a:pos x="211" y="38"/>
                    </a:cxn>
                    <a:cxn ang="0">
                      <a:pos x="185" y="64"/>
                    </a:cxn>
                    <a:cxn ang="0">
                      <a:pos x="177" y="49"/>
                    </a:cxn>
                    <a:cxn ang="0">
                      <a:pos x="181" y="38"/>
                    </a:cxn>
                    <a:cxn ang="0">
                      <a:pos x="188" y="45"/>
                    </a:cxn>
                    <a:cxn ang="0">
                      <a:pos x="162" y="72"/>
                    </a:cxn>
                    <a:cxn ang="0">
                      <a:pos x="151" y="57"/>
                    </a:cxn>
                    <a:cxn ang="0">
                      <a:pos x="154" y="45"/>
                    </a:cxn>
                    <a:cxn ang="0">
                      <a:pos x="162" y="53"/>
                    </a:cxn>
                    <a:cxn ang="0">
                      <a:pos x="136" y="80"/>
                    </a:cxn>
                    <a:cxn ang="0">
                      <a:pos x="128" y="64"/>
                    </a:cxn>
                    <a:cxn ang="0">
                      <a:pos x="132" y="53"/>
                    </a:cxn>
                    <a:cxn ang="0">
                      <a:pos x="139" y="61"/>
                    </a:cxn>
                    <a:cxn ang="0">
                      <a:pos x="113" y="87"/>
                    </a:cxn>
                    <a:cxn ang="0">
                      <a:pos x="106" y="72"/>
                    </a:cxn>
                    <a:cxn ang="0">
                      <a:pos x="106" y="61"/>
                    </a:cxn>
                    <a:cxn ang="0">
                      <a:pos x="117" y="68"/>
                    </a:cxn>
                    <a:cxn ang="0">
                      <a:pos x="87" y="95"/>
                    </a:cxn>
                    <a:cxn ang="0">
                      <a:pos x="79" y="80"/>
                    </a:cxn>
                    <a:cxn ang="0">
                      <a:pos x="83" y="68"/>
                    </a:cxn>
                    <a:cxn ang="0">
                      <a:pos x="90" y="76"/>
                    </a:cxn>
                    <a:cxn ang="0">
                      <a:pos x="64" y="102"/>
                    </a:cxn>
                    <a:cxn ang="0">
                      <a:pos x="57" y="87"/>
                    </a:cxn>
                    <a:cxn ang="0">
                      <a:pos x="60" y="76"/>
                    </a:cxn>
                    <a:cxn ang="0">
                      <a:pos x="68" y="83"/>
                    </a:cxn>
                    <a:cxn ang="0">
                      <a:pos x="42" y="110"/>
                    </a:cxn>
                    <a:cxn ang="0">
                      <a:pos x="34" y="95"/>
                    </a:cxn>
                    <a:cxn ang="0">
                      <a:pos x="34" y="83"/>
                    </a:cxn>
                    <a:cxn ang="0">
                      <a:pos x="45" y="91"/>
                    </a:cxn>
                    <a:cxn ang="0">
                      <a:pos x="15" y="118"/>
                    </a:cxn>
                    <a:cxn ang="0">
                      <a:pos x="11" y="91"/>
                    </a:cxn>
                    <a:cxn ang="0">
                      <a:pos x="19" y="99"/>
                    </a:cxn>
                  </a:cxnLst>
                  <a:rect l="0" t="0" r="r" b="b"/>
                  <a:pathLst>
                    <a:path w="309" h="118">
                      <a:moveTo>
                        <a:pt x="309" y="8"/>
                      </a:moveTo>
                      <a:lnTo>
                        <a:pt x="305" y="23"/>
                      </a:lnTo>
                      <a:lnTo>
                        <a:pt x="297" y="19"/>
                      </a:lnTo>
                      <a:lnTo>
                        <a:pt x="297" y="11"/>
                      </a:lnTo>
                      <a:lnTo>
                        <a:pt x="294" y="8"/>
                      </a:lnTo>
                      <a:lnTo>
                        <a:pt x="297" y="0"/>
                      </a:lnTo>
                      <a:lnTo>
                        <a:pt x="309" y="8"/>
                      </a:lnTo>
                      <a:lnTo>
                        <a:pt x="309" y="8"/>
                      </a:lnTo>
                      <a:close/>
                      <a:moveTo>
                        <a:pt x="282" y="15"/>
                      </a:moveTo>
                      <a:lnTo>
                        <a:pt x="282" y="30"/>
                      </a:lnTo>
                      <a:lnTo>
                        <a:pt x="275" y="23"/>
                      </a:lnTo>
                      <a:lnTo>
                        <a:pt x="271" y="19"/>
                      </a:lnTo>
                      <a:lnTo>
                        <a:pt x="267" y="15"/>
                      </a:lnTo>
                      <a:lnTo>
                        <a:pt x="275" y="8"/>
                      </a:lnTo>
                      <a:lnTo>
                        <a:pt x="282" y="15"/>
                      </a:lnTo>
                      <a:lnTo>
                        <a:pt x="282" y="15"/>
                      </a:lnTo>
                      <a:close/>
                      <a:moveTo>
                        <a:pt x="260" y="23"/>
                      </a:moveTo>
                      <a:lnTo>
                        <a:pt x="256" y="38"/>
                      </a:lnTo>
                      <a:lnTo>
                        <a:pt x="252" y="34"/>
                      </a:lnTo>
                      <a:lnTo>
                        <a:pt x="249" y="27"/>
                      </a:lnTo>
                      <a:lnTo>
                        <a:pt x="245" y="23"/>
                      </a:lnTo>
                      <a:lnTo>
                        <a:pt x="252" y="15"/>
                      </a:lnTo>
                      <a:lnTo>
                        <a:pt x="260" y="23"/>
                      </a:lnTo>
                      <a:lnTo>
                        <a:pt x="260" y="23"/>
                      </a:lnTo>
                      <a:close/>
                      <a:moveTo>
                        <a:pt x="237" y="30"/>
                      </a:moveTo>
                      <a:lnTo>
                        <a:pt x="233" y="45"/>
                      </a:lnTo>
                      <a:lnTo>
                        <a:pt x="226" y="42"/>
                      </a:lnTo>
                      <a:lnTo>
                        <a:pt x="226" y="34"/>
                      </a:lnTo>
                      <a:lnTo>
                        <a:pt x="222" y="30"/>
                      </a:lnTo>
                      <a:lnTo>
                        <a:pt x="226" y="23"/>
                      </a:lnTo>
                      <a:lnTo>
                        <a:pt x="237" y="30"/>
                      </a:lnTo>
                      <a:lnTo>
                        <a:pt x="237" y="30"/>
                      </a:lnTo>
                      <a:close/>
                      <a:moveTo>
                        <a:pt x="211" y="38"/>
                      </a:moveTo>
                      <a:lnTo>
                        <a:pt x="207" y="57"/>
                      </a:lnTo>
                      <a:lnTo>
                        <a:pt x="203" y="49"/>
                      </a:lnTo>
                      <a:lnTo>
                        <a:pt x="200" y="42"/>
                      </a:lnTo>
                      <a:lnTo>
                        <a:pt x="196" y="38"/>
                      </a:lnTo>
                      <a:lnTo>
                        <a:pt x="203" y="30"/>
                      </a:lnTo>
                      <a:lnTo>
                        <a:pt x="211" y="38"/>
                      </a:lnTo>
                      <a:lnTo>
                        <a:pt x="211" y="38"/>
                      </a:lnTo>
                      <a:close/>
                      <a:moveTo>
                        <a:pt x="188" y="45"/>
                      </a:moveTo>
                      <a:lnTo>
                        <a:pt x="185" y="64"/>
                      </a:lnTo>
                      <a:lnTo>
                        <a:pt x="177" y="57"/>
                      </a:lnTo>
                      <a:lnTo>
                        <a:pt x="177" y="49"/>
                      </a:lnTo>
                      <a:lnTo>
                        <a:pt x="173" y="45"/>
                      </a:lnTo>
                      <a:lnTo>
                        <a:pt x="181" y="38"/>
                      </a:lnTo>
                      <a:lnTo>
                        <a:pt x="188" y="45"/>
                      </a:lnTo>
                      <a:lnTo>
                        <a:pt x="188" y="45"/>
                      </a:lnTo>
                      <a:close/>
                      <a:moveTo>
                        <a:pt x="162" y="53"/>
                      </a:moveTo>
                      <a:lnTo>
                        <a:pt x="162" y="72"/>
                      </a:lnTo>
                      <a:lnTo>
                        <a:pt x="154" y="64"/>
                      </a:lnTo>
                      <a:lnTo>
                        <a:pt x="151" y="57"/>
                      </a:lnTo>
                      <a:lnTo>
                        <a:pt x="147" y="53"/>
                      </a:lnTo>
                      <a:lnTo>
                        <a:pt x="154" y="45"/>
                      </a:lnTo>
                      <a:lnTo>
                        <a:pt x="162" y="53"/>
                      </a:lnTo>
                      <a:lnTo>
                        <a:pt x="162" y="53"/>
                      </a:lnTo>
                      <a:close/>
                      <a:moveTo>
                        <a:pt x="139" y="61"/>
                      </a:moveTo>
                      <a:lnTo>
                        <a:pt x="136" y="80"/>
                      </a:lnTo>
                      <a:lnTo>
                        <a:pt x="132" y="72"/>
                      </a:lnTo>
                      <a:lnTo>
                        <a:pt x="128" y="64"/>
                      </a:lnTo>
                      <a:lnTo>
                        <a:pt x="124" y="61"/>
                      </a:lnTo>
                      <a:lnTo>
                        <a:pt x="132" y="53"/>
                      </a:lnTo>
                      <a:lnTo>
                        <a:pt x="139" y="61"/>
                      </a:lnTo>
                      <a:lnTo>
                        <a:pt x="139" y="61"/>
                      </a:lnTo>
                      <a:close/>
                      <a:moveTo>
                        <a:pt x="117" y="68"/>
                      </a:moveTo>
                      <a:lnTo>
                        <a:pt x="113" y="87"/>
                      </a:lnTo>
                      <a:lnTo>
                        <a:pt x="106" y="80"/>
                      </a:lnTo>
                      <a:lnTo>
                        <a:pt x="106" y="72"/>
                      </a:lnTo>
                      <a:lnTo>
                        <a:pt x="102" y="68"/>
                      </a:lnTo>
                      <a:lnTo>
                        <a:pt x="106" y="61"/>
                      </a:lnTo>
                      <a:lnTo>
                        <a:pt x="117" y="68"/>
                      </a:lnTo>
                      <a:lnTo>
                        <a:pt x="117" y="68"/>
                      </a:lnTo>
                      <a:close/>
                      <a:moveTo>
                        <a:pt x="90" y="76"/>
                      </a:moveTo>
                      <a:lnTo>
                        <a:pt x="87" y="95"/>
                      </a:lnTo>
                      <a:lnTo>
                        <a:pt x="83" y="87"/>
                      </a:lnTo>
                      <a:lnTo>
                        <a:pt x="79" y="80"/>
                      </a:lnTo>
                      <a:lnTo>
                        <a:pt x="75" y="76"/>
                      </a:lnTo>
                      <a:lnTo>
                        <a:pt x="83" y="68"/>
                      </a:lnTo>
                      <a:lnTo>
                        <a:pt x="90" y="76"/>
                      </a:lnTo>
                      <a:lnTo>
                        <a:pt x="90" y="76"/>
                      </a:lnTo>
                      <a:close/>
                      <a:moveTo>
                        <a:pt x="68" y="83"/>
                      </a:moveTo>
                      <a:lnTo>
                        <a:pt x="64" y="102"/>
                      </a:lnTo>
                      <a:lnTo>
                        <a:pt x="57" y="95"/>
                      </a:lnTo>
                      <a:lnTo>
                        <a:pt x="57" y="87"/>
                      </a:lnTo>
                      <a:lnTo>
                        <a:pt x="53" y="83"/>
                      </a:lnTo>
                      <a:lnTo>
                        <a:pt x="60" y="76"/>
                      </a:lnTo>
                      <a:lnTo>
                        <a:pt x="68" y="83"/>
                      </a:lnTo>
                      <a:lnTo>
                        <a:pt x="68" y="83"/>
                      </a:lnTo>
                      <a:close/>
                      <a:moveTo>
                        <a:pt x="45" y="91"/>
                      </a:moveTo>
                      <a:lnTo>
                        <a:pt x="42" y="110"/>
                      </a:lnTo>
                      <a:lnTo>
                        <a:pt x="34" y="102"/>
                      </a:lnTo>
                      <a:lnTo>
                        <a:pt x="34" y="95"/>
                      </a:lnTo>
                      <a:lnTo>
                        <a:pt x="26" y="91"/>
                      </a:lnTo>
                      <a:lnTo>
                        <a:pt x="34" y="83"/>
                      </a:lnTo>
                      <a:lnTo>
                        <a:pt x="45" y="91"/>
                      </a:lnTo>
                      <a:lnTo>
                        <a:pt x="45" y="91"/>
                      </a:lnTo>
                      <a:close/>
                      <a:moveTo>
                        <a:pt x="19" y="99"/>
                      </a:moveTo>
                      <a:lnTo>
                        <a:pt x="15" y="118"/>
                      </a:lnTo>
                      <a:lnTo>
                        <a:pt x="0" y="102"/>
                      </a:lnTo>
                      <a:lnTo>
                        <a:pt x="11" y="91"/>
                      </a:lnTo>
                      <a:lnTo>
                        <a:pt x="19" y="99"/>
                      </a:lnTo>
                      <a:lnTo>
                        <a:pt x="19" y="99"/>
                      </a:lnTo>
                      <a:close/>
                    </a:path>
                  </a:pathLst>
                </a:custGeom>
                <a:solidFill>
                  <a:srgbClr val="E2E2BF"/>
                </a:solidFill>
                <a:ln w="9525">
                  <a:noFill/>
                  <a:round/>
                  <a:headEnd/>
                  <a:tailEnd/>
                </a:ln>
              </p:spPr>
              <p:txBody>
                <a:bodyPr/>
                <a:lstStyle/>
                <a:p>
                  <a:endParaRPr lang="en-US"/>
                </a:p>
              </p:txBody>
            </p:sp>
            <p:sp>
              <p:nvSpPr>
                <p:cNvPr id="389366" name="Freeform 246"/>
                <p:cNvSpPr>
                  <a:spLocks noChangeAspect="1" noEditPoints="1"/>
                </p:cNvSpPr>
                <p:nvPr/>
              </p:nvSpPr>
              <p:spPr bwMode="auto">
                <a:xfrm>
                  <a:off x="1112" y="3055"/>
                  <a:ext cx="309" cy="106"/>
                </a:xfrm>
                <a:custGeom>
                  <a:avLst/>
                  <a:gdLst/>
                  <a:ahLst/>
                  <a:cxnLst>
                    <a:cxn ang="0">
                      <a:pos x="298" y="12"/>
                    </a:cxn>
                    <a:cxn ang="0">
                      <a:pos x="298" y="0"/>
                    </a:cxn>
                    <a:cxn ang="0">
                      <a:pos x="286" y="4"/>
                    </a:cxn>
                    <a:cxn ang="0">
                      <a:pos x="271" y="19"/>
                    </a:cxn>
                    <a:cxn ang="0">
                      <a:pos x="275" y="8"/>
                    </a:cxn>
                    <a:cxn ang="0">
                      <a:pos x="264" y="12"/>
                    </a:cxn>
                    <a:cxn ang="0">
                      <a:pos x="249" y="27"/>
                    </a:cxn>
                    <a:cxn ang="0">
                      <a:pos x="253" y="15"/>
                    </a:cxn>
                    <a:cxn ang="0">
                      <a:pos x="241" y="19"/>
                    </a:cxn>
                    <a:cxn ang="0">
                      <a:pos x="226" y="34"/>
                    </a:cxn>
                    <a:cxn ang="0">
                      <a:pos x="226" y="23"/>
                    </a:cxn>
                    <a:cxn ang="0">
                      <a:pos x="215" y="27"/>
                    </a:cxn>
                    <a:cxn ang="0">
                      <a:pos x="200" y="42"/>
                    </a:cxn>
                    <a:cxn ang="0">
                      <a:pos x="204" y="31"/>
                    </a:cxn>
                    <a:cxn ang="0">
                      <a:pos x="192" y="34"/>
                    </a:cxn>
                    <a:cxn ang="0">
                      <a:pos x="177" y="49"/>
                    </a:cxn>
                    <a:cxn ang="0">
                      <a:pos x="181" y="38"/>
                    </a:cxn>
                    <a:cxn ang="0">
                      <a:pos x="170" y="42"/>
                    </a:cxn>
                    <a:cxn ang="0">
                      <a:pos x="155" y="57"/>
                    </a:cxn>
                    <a:cxn ang="0">
                      <a:pos x="155" y="46"/>
                    </a:cxn>
                    <a:cxn ang="0">
                      <a:pos x="143" y="49"/>
                    </a:cxn>
                    <a:cxn ang="0">
                      <a:pos x="128" y="65"/>
                    </a:cxn>
                    <a:cxn ang="0">
                      <a:pos x="132" y="53"/>
                    </a:cxn>
                    <a:cxn ang="0">
                      <a:pos x="121" y="57"/>
                    </a:cxn>
                    <a:cxn ang="0">
                      <a:pos x="106" y="72"/>
                    </a:cxn>
                    <a:cxn ang="0">
                      <a:pos x="106" y="61"/>
                    </a:cxn>
                    <a:cxn ang="0">
                      <a:pos x="95" y="65"/>
                    </a:cxn>
                    <a:cxn ang="0">
                      <a:pos x="79" y="84"/>
                    </a:cxn>
                    <a:cxn ang="0">
                      <a:pos x="83" y="68"/>
                    </a:cxn>
                    <a:cxn ang="0">
                      <a:pos x="72" y="72"/>
                    </a:cxn>
                    <a:cxn ang="0">
                      <a:pos x="57" y="87"/>
                    </a:cxn>
                    <a:cxn ang="0">
                      <a:pos x="61" y="76"/>
                    </a:cxn>
                    <a:cxn ang="0">
                      <a:pos x="49" y="80"/>
                    </a:cxn>
                    <a:cxn ang="0">
                      <a:pos x="34" y="99"/>
                    </a:cxn>
                    <a:cxn ang="0">
                      <a:pos x="34" y="84"/>
                    </a:cxn>
                    <a:cxn ang="0">
                      <a:pos x="23" y="87"/>
                    </a:cxn>
                    <a:cxn ang="0">
                      <a:pos x="8" y="106"/>
                    </a:cxn>
                    <a:cxn ang="0">
                      <a:pos x="12" y="91"/>
                    </a:cxn>
                    <a:cxn ang="0">
                      <a:pos x="0" y="95"/>
                    </a:cxn>
                  </a:cxnLst>
                  <a:rect l="0" t="0" r="r" b="b"/>
                  <a:pathLst>
                    <a:path w="309" h="106">
                      <a:moveTo>
                        <a:pt x="286" y="4"/>
                      </a:moveTo>
                      <a:lnTo>
                        <a:pt x="298" y="12"/>
                      </a:lnTo>
                      <a:lnTo>
                        <a:pt x="309" y="8"/>
                      </a:lnTo>
                      <a:lnTo>
                        <a:pt x="298" y="0"/>
                      </a:lnTo>
                      <a:lnTo>
                        <a:pt x="286" y="4"/>
                      </a:lnTo>
                      <a:lnTo>
                        <a:pt x="286" y="4"/>
                      </a:lnTo>
                      <a:close/>
                      <a:moveTo>
                        <a:pt x="264" y="12"/>
                      </a:moveTo>
                      <a:lnTo>
                        <a:pt x="271" y="19"/>
                      </a:lnTo>
                      <a:lnTo>
                        <a:pt x="283" y="15"/>
                      </a:lnTo>
                      <a:lnTo>
                        <a:pt x="275" y="8"/>
                      </a:lnTo>
                      <a:lnTo>
                        <a:pt x="264" y="12"/>
                      </a:lnTo>
                      <a:lnTo>
                        <a:pt x="264" y="12"/>
                      </a:lnTo>
                      <a:close/>
                      <a:moveTo>
                        <a:pt x="241" y="19"/>
                      </a:moveTo>
                      <a:lnTo>
                        <a:pt x="249" y="27"/>
                      </a:lnTo>
                      <a:lnTo>
                        <a:pt x="260" y="23"/>
                      </a:lnTo>
                      <a:lnTo>
                        <a:pt x="253" y="15"/>
                      </a:lnTo>
                      <a:lnTo>
                        <a:pt x="241" y="19"/>
                      </a:lnTo>
                      <a:lnTo>
                        <a:pt x="241" y="19"/>
                      </a:lnTo>
                      <a:close/>
                      <a:moveTo>
                        <a:pt x="215" y="27"/>
                      </a:moveTo>
                      <a:lnTo>
                        <a:pt x="226" y="34"/>
                      </a:lnTo>
                      <a:lnTo>
                        <a:pt x="238" y="31"/>
                      </a:lnTo>
                      <a:lnTo>
                        <a:pt x="226" y="23"/>
                      </a:lnTo>
                      <a:lnTo>
                        <a:pt x="215" y="27"/>
                      </a:lnTo>
                      <a:lnTo>
                        <a:pt x="215" y="27"/>
                      </a:lnTo>
                      <a:close/>
                      <a:moveTo>
                        <a:pt x="192" y="34"/>
                      </a:moveTo>
                      <a:lnTo>
                        <a:pt x="200" y="42"/>
                      </a:lnTo>
                      <a:lnTo>
                        <a:pt x="211" y="38"/>
                      </a:lnTo>
                      <a:lnTo>
                        <a:pt x="204" y="31"/>
                      </a:lnTo>
                      <a:lnTo>
                        <a:pt x="192" y="34"/>
                      </a:lnTo>
                      <a:lnTo>
                        <a:pt x="192" y="34"/>
                      </a:lnTo>
                      <a:close/>
                      <a:moveTo>
                        <a:pt x="170" y="42"/>
                      </a:moveTo>
                      <a:lnTo>
                        <a:pt x="177" y="49"/>
                      </a:lnTo>
                      <a:lnTo>
                        <a:pt x="189" y="46"/>
                      </a:lnTo>
                      <a:lnTo>
                        <a:pt x="181" y="38"/>
                      </a:lnTo>
                      <a:lnTo>
                        <a:pt x="170" y="42"/>
                      </a:lnTo>
                      <a:lnTo>
                        <a:pt x="170" y="42"/>
                      </a:lnTo>
                      <a:close/>
                      <a:moveTo>
                        <a:pt x="143" y="49"/>
                      </a:moveTo>
                      <a:lnTo>
                        <a:pt x="155" y="57"/>
                      </a:lnTo>
                      <a:lnTo>
                        <a:pt x="166" y="53"/>
                      </a:lnTo>
                      <a:lnTo>
                        <a:pt x="155" y="46"/>
                      </a:lnTo>
                      <a:lnTo>
                        <a:pt x="143" y="49"/>
                      </a:lnTo>
                      <a:lnTo>
                        <a:pt x="143" y="49"/>
                      </a:lnTo>
                      <a:close/>
                      <a:moveTo>
                        <a:pt x="121" y="57"/>
                      </a:moveTo>
                      <a:lnTo>
                        <a:pt x="128" y="65"/>
                      </a:lnTo>
                      <a:lnTo>
                        <a:pt x="140" y="61"/>
                      </a:lnTo>
                      <a:lnTo>
                        <a:pt x="132" y="53"/>
                      </a:lnTo>
                      <a:lnTo>
                        <a:pt x="121" y="57"/>
                      </a:lnTo>
                      <a:lnTo>
                        <a:pt x="121" y="57"/>
                      </a:lnTo>
                      <a:close/>
                      <a:moveTo>
                        <a:pt x="95" y="65"/>
                      </a:moveTo>
                      <a:lnTo>
                        <a:pt x="106" y="72"/>
                      </a:lnTo>
                      <a:lnTo>
                        <a:pt x="117" y="68"/>
                      </a:lnTo>
                      <a:lnTo>
                        <a:pt x="106" y="61"/>
                      </a:lnTo>
                      <a:lnTo>
                        <a:pt x="95" y="65"/>
                      </a:lnTo>
                      <a:lnTo>
                        <a:pt x="95" y="65"/>
                      </a:lnTo>
                      <a:close/>
                      <a:moveTo>
                        <a:pt x="72" y="72"/>
                      </a:moveTo>
                      <a:lnTo>
                        <a:pt x="79" y="84"/>
                      </a:lnTo>
                      <a:lnTo>
                        <a:pt x="91" y="80"/>
                      </a:lnTo>
                      <a:lnTo>
                        <a:pt x="83" y="68"/>
                      </a:lnTo>
                      <a:lnTo>
                        <a:pt x="72" y="72"/>
                      </a:lnTo>
                      <a:lnTo>
                        <a:pt x="72" y="72"/>
                      </a:lnTo>
                      <a:close/>
                      <a:moveTo>
                        <a:pt x="49" y="80"/>
                      </a:moveTo>
                      <a:lnTo>
                        <a:pt x="57" y="87"/>
                      </a:lnTo>
                      <a:lnTo>
                        <a:pt x="68" y="87"/>
                      </a:lnTo>
                      <a:lnTo>
                        <a:pt x="61" y="76"/>
                      </a:lnTo>
                      <a:lnTo>
                        <a:pt x="49" y="80"/>
                      </a:lnTo>
                      <a:lnTo>
                        <a:pt x="49" y="80"/>
                      </a:lnTo>
                      <a:close/>
                      <a:moveTo>
                        <a:pt x="23" y="87"/>
                      </a:moveTo>
                      <a:lnTo>
                        <a:pt x="34" y="99"/>
                      </a:lnTo>
                      <a:lnTo>
                        <a:pt x="46" y="95"/>
                      </a:lnTo>
                      <a:lnTo>
                        <a:pt x="34" y="84"/>
                      </a:lnTo>
                      <a:lnTo>
                        <a:pt x="23" y="87"/>
                      </a:lnTo>
                      <a:lnTo>
                        <a:pt x="23" y="87"/>
                      </a:lnTo>
                      <a:close/>
                      <a:moveTo>
                        <a:pt x="0" y="95"/>
                      </a:moveTo>
                      <a:lnTo>
                        <a:pt x="8" y="106"/>
                      </a:lnTo>
                      <a:lnTo>
                        <a:pt x="19" y="103"/>
                      </a:lnTo>
                      <a:lnTo>
                        <a:pt x="12" y="91"/>
                      </a:lnTo>
                      <a:lnTo>
                        <a:pt x="0" y="95"/>
                      </a:lnTo>
                      <a:lnTo>
                        <a:pt x="0" y="95"/>
                      </a:lnTo>
                      <a:close/>
                    </a:path>
                  </a:pathLst>
                </a:custGeom>
                <a:solidFill>
                  <a:srgbClr val="FCFCD8"/>
                </a:solidFill>
                <a:ln w="9525">
                  <a:noFill/>
                  <a:round/>
                  <a:headEnd/>
                  <a:tailEnd/>
                </a:ln>
              </p:spPr>
              <p:txBody>
                <a:bodyPr/>
                <a:lstStyle/>
                <a:p>
                  <a:endParaRPr lang="en-US"/>
                </a:p>
              </p:txBody>
            </p:sp>
            <p:sp>
              <p:nvSpPr>
                <p:cNvPr id="389367" name="Freeform 247"/>
                <p:cNvSpPr>
                  <a:spLocks noChangeAspect="1"/>
                </p:cNvSpPr>
                <p:nvPr/>
              </p:nvSpPr>
              <p:spPr bwMode="auto">
                <a:xfrm>
                  <a:off x="1632" y="2945"/>
                  <a:ext cx="165" cy="118"/>
                </a:xfrm>
                <a:custGeom>
                  <a:avLst/>
                  <a:gdLst/>
                  <a:ahLst/>
                  <a:cxnLst>
                    <a:cxn ang="0">
                      <a:pos x="165" y="118"/>
                    </a:cxn>
                    <a:cxn ang="0">
                      <a:pos x="158" y="114"/>
                    </a:cxn>
                    <a:cxn ang="0">
                      <a:pos x="154" y="114"/>
                    </a:cxn>
                    <a:cxn ang="0">
                      <a:pos x="147" y="110"/>
                    </a:cxn>
                    <a:cxn ang="0">
                      <a:pos x="143" y="106"/>
                    </a:cxn>
                    <a:cxn ang="0">
                      <a:pos x="135" y="103"/>
                    </a:cxn>
                    <a:cxn ang="0">
                      <a:pos x="132" y="99"/>
                    </a:cxn>
                    <a:cxn ang="0">
                      <a:pos x="124" y="95"/>
                    </a:cxn>
                    <a:cxn ang="0">
                      <a:pos x="120" y="91"/>
                    </a:cxn>
                    <a:cxn ang="0">
                      <a:pos x="113" y="87"/>
                    </a:cxn>
                    <a:cxn ang="0">
                      <a:pos x="109" y="84"/>
                    </a:cxn>
                    <a:cxn ang="0">
                      <a:pos x="101" y="84"/>
                    </a:cxn>
                    <a:cxn ang="0">
                      <a:pos x="98" y="80"/>
                    </a:cxn>
                    <a:cxn ang="0">
                      <a:pos x="90" y="76"/>
                    </a:cxn>
                    <a:cxn ang="0">
                      <a:pos x="86" y="72"/>
                    </a:cxn>
                    <a:cxn ang="0">
                      <a:pos x="83" y="68"/>
                    </a:cxn>
                    <a:cxn ang="0">
                      <a:pos x="75" y="65"/>
                    </a:cxn>
                    <a:cxn ang="0">
                      <a:pos x="71" y="61"/>
                    </a:cxn>
                    <a:cxn ang="0">
                      <a:pos x="64" y="57"/>
                    </a:cxn>
                    <a:cxn ang="0">
                      <a:pos x="60" y="53"/>
                    </a:cxn>
                    <a:cxn ang="0">
                      <a:pos x="56" y="49"/>
                    </a:cxn>
                    <a:cxn ang="0">
                      <a:pos x="49" y="46"/>
                    </a:cxn>
                    <a:cxn ang="0">
                      <a:pos x="45" y="42"/>
                    </a:cxn>
                    <a:cxn ang="0">
                      <a:pos x="41" y="34"/>
                    </a:cxn>
                    <a:cxn ang="0">
                      <a:pos x="34" y="30"/>
                    </a:cxn>
                    <a:cxn ang="0">
                      <a:pos x="30" y="27"/>
                    </a:cxn>
                    <a:cxn ang="0">
                      <a:pos x="26" y="23"/>
                    </a:cxn>
                    <a:cxn ang="0">
                      <a:pos x="22" y="19"/>
                    </a:cxn>
                    <a:cxn ang="0">
                      <a:pos x="15" y="15"/>
                    </a:cxn>
                    <a:cxn ang="0">
                      <a:pos x="11" y="11"/>
                    </a:cxn>
                    <a:cxn ang="0">
                      <a:pos x="7" y="8"/>
                    </a:cxn>
                    <a:cxn ang="0">
                      <a:pos x="4" y="4"/>
                    </a:cxn>
                    <a:cxn ang="0">
                      <a:pos x="0" y="0"/>
                    </a:cxn>
                    <a:cxn ang="0">
                      <a:pos x="165" y="118"/>
                    </a:cxn>
                  </a:cxnLst>
                  <a:rect l="0" t="0" r="r" b="b"/>
                  <a:pathLst>
                    <a:path w="165" h="118">
                      <a:moveTo>
                        <a:pt x="165" y="118"/>
                      </a:moveTo>
                      <a:lnTo>
                        <a:pt x="158" y="114"/>
                      </a:lnTo>
                      <a:lnTo>
                        <a:pt x="154" y="114"/>
                      </a:lnTo>
                      <a:lnTo>
                        <a:pt x="147" y="110"/>
                      </a:lnTo>
                      <a:lnTo>
                        <a:pt x="143" y="106"/>
                      </a:lnTo>
                      <a:lnTo>
                        <a:pt x="135" y="103"/>
                      </a:lnTo>
                      <a:lnTo>
                        <a:pt x="132" y="99"/>
                      </a:lnTo>
                      <a:lnTo>
                        <a:pt x="124" y="95"/>
                      </a:lnTo>
                      <a:lnTo>
                        <a:pt x="120" y="91"/>
                      </a:lnTo>
                      <a:lnTo>
                        <a:pt x="113" y="87"/>
                      </a:lnTo>
                      <a:lnTo>
                        <a:pt x="109" y="84"/>
                      </a:lnTo>
                      <a:lnTo>
                        <a:pt x="101" y="84"/>
                      </a:lnTo>
                      <a:lnTo>
                        <a:pt x="98" y="80"/>
                      </a:lnTo>
                      <a:lnTo>
                        <a:pt x="90" y="76"/>
                      </a:lnTo>
                      <a:lnTo>
                        <a:pt x="86" y="72"/>
                      </a:lnTo>
                      <a:lnTo>
                        <a:pt x="83" y="68"/>
                      </a:lnTo>
                      <a:lnTo>
                        <a:pt x="75" y="65"/>
                      </a:lnTo>
                      <a:lnTo>
                        <a:pt x="71" y="61"/>
                      </a:lnTo>
                      <a:lnTo>
                        <a:pt x="64" y="57"/>
                      </a:lnTo>
                      <a:lnTo>
                        <a:pt x="60" y="53"/>
                      </a:lnTo>
                      <a:lnTo>
                        <a:pt x="56" y="49"/>
                      </a:lnTo>
                      <a:lnTo>
                        <a:pt x="49" y="46"/>
                      </a:lnTo>
                      <a:lnTo>
                        <a:pt x="45" y="42"/>
                      </a:lnTo>
                      <a:lnTo>
                        <a:pt x="41" y="34"/>
                      </a:lnTo>
                      <a:lnTo>
                        <a:pt x="34" y="30"/>
                      </a:lnTo>
                      <a:lnTo>
                        <a:pt x="30" y="27"/>
                      </a:lnTo>
                      <a:lnTo>
                        <a:pt x="26" y="23"/>
                      </a:lnTo>
                      <a:lnTo>
                        <a:pt x="22" y="19"/>
                      </a:lnTo>
                      <a:lnTo>
                        <a:pt x="15" y="15"/>
                      </a:lnTo>
                      <a:lnTo>
                        <a:pt x="11" y="11"/>
                      </a:lnTo>
                      <a:lnTo>
                        <a:pt x="7" y="8"/>
                      </a:lnTo>
                      <a:lnTo>
                        <a:pt x="4" y="4"/>
                      </a:lnTo>
                      <a:lnTo>
                        <a:pt x="0" y="0"/>
                      </a:lnTo>
                      <a:lnTo>
                        <a:pt x="165" y="118"/>
                      </a:lnTo>
                      <a:close/>
                    </a:path>
                  </a:pathLst>
                </a:custGeom>
                <a:solidFill>
                  <a:srgbClr val="E2E2BF"/>
                </a:solidFill>
                <a:ln w="9525">
                  <a:noFill/>
                  <a:round/>
                  <a:headEnd/>
                  <a:tailEnd/>
                </a:ln>
              </p:spPr>
              <p:txBody>
                <a:bodyPr/>
                <a:lstStyle/>
                <a:p>
                  <a:endParaRPr lang="en-US"/>
                </a:p>
              </p:txBody>
            </p:sp>
            <p:sp>
              <p:nvSpPr>
                <p:cNvPr id="389368" name="Freeform 248"/>
                <p:cNvSpPr>
                  <a:spLocks noChangeAspect="1"/>
                </p:cNvSpPr>
                <p:nvPr/>
              </p:nvSpPr>
              <p:spPr bwMode="auto">
                <a:xfrm>
                  <a:off x="1632" y="2941"/>
                  <a:ext cx="165" cy="126"/>
                </a:xfrm>
                <a:custGeom>
                  <a:avLst/>
                  <a:gdLst/>
                  <a:ahLst/>
                  <a:cxnLst>
                    <a:cxn ang="0">
                      <a:pos x="0" y="0"/>
                    </a:cxn>
                    <a:cxn ang="0">
                      <a:pos x="7" y="12"/>
                    </a:cxn>
                    <a:cxn ang="0">
                      <a:pos x="15" y="19"/>
                    </a:cxn>
                    <a:cxn ang="0">
                      <a:pos x="26" y="27"/>
                    </a:cxn>
                    <a:cxn ang="0">
                      <a:pos x="34" y="34"/>
                    </a:cxn>
                    <a:cxn ang="0">
                      <a:pos x="45" y="46"/>
                    </a:cxn>
                    <a:cxn ang="0">
                      <a:pos x="56" y="53"/>
                    </a:cxn>
                    <a:cxn ang="0">
                      <a:pos x="64" y="61"/>
                    </a:cxn>
                    <a:cxn ang="0">
                      <a:pos x="75" y="69"/>
                    </a:cxn>
                    <a:cxn ang="0">
                      <a:pos x="86" y="76"/>
                    </a:cxn>
                    <a:cxn ang="0">
                      <a:pos x="98" y="84"/>
                    </a:cxn>
                    <a:cxn ang="0">
                      <a:pos x="109" y="91"/>
                    </a:cxn>
                    <a:cxn ang="0">
                      <a:pos x="120" y="99"/>
                    </a:cxn>
                    <a:cxn ang="0">
                      <a:pos x="128" y="103"/>
                    </a:cxn>
                    <a:cxn ang="0">
                      <a:pos x="139" y="110"/>
                    </a:cxn>
                    <a:cxn ang="0">
                      <a:pos x="150" y="118"/>
                    </a:cxn>
                    <a:cxn ang="0">
                      <a:pos x="162" y="126"/>
                    </a:cxn>
                    <a:cxn ang="0">
                      <a:pos x="158" y="122"/>
                    </a:cxn>
                    <a:cxn ang="0">
                      <a:pos x="147" y="114"/>
                    </a:cxn>
                    <a:cxn ang="0">
                      <a:pos x="135" y="107"/>
                    </a:cxn>
                    <a:cxn ang="0">
                      <a:pos x="124" y="99"/>
                    </a:cxn>
                    <a:cxn ang="0">
                      <a:pos x="113" y="91"/>
                    </a:cxn>
                    <a:cxn ang="0">
                      <a:pos x="101" y="88"/>
                    </a:cxn>
                    <a:cxn ang="0">
                      <a:pos x="94" y="80"/>
                    </a:cxn>
                    <a:cxn ang="0">
                      <a:pos x="83" y="72"/>
                    </a:cxn>
                    <a:cxn ang="0">
                      <a:pos x="71" y="65"/>
                    </a:cxn>
                    <a:cxn ang="0">
                      <a:pos x="60" y="53"/>
                    </a:cxn>
                    <a:cxn ang="0">
                      <a:pos x="49" y="46"/>
                    </a:cxn>
                    <a:cxn ang="0">
                      <a:pos x="41" y="38"/>
                    </a:cxn>
                    <a:cxn ang="0">
                      <a:pos x="30" y="31"/>
                    </a:cxn>
                    <a:cxn ang="0">
                      <a:pos x="22" y="23"/>
                    </a:cxn>
                    <a:cxn ang="0">
                      <a:pos x="11" y="15"/>
                    </a:cxn>
                    <a:cxn ang="0">
                      <a:pos x="4" y="4"/>
                    </a:cxn>
                    <a:cxn ang="0">
                      <a:pos x="0" y="0"/>
                    </a:cxn>
                    <a:cxn ang="0">
                      <a:pos x="0" y="0"/>
                    </a:cxn>
                    <a:cxn ang="0">
                      <a:pos x="0" y="0"/>
                    </a:cxn>
                    <a:cxn ang="0">
                      <a:pos x="0" y="0"/>
                    </a:cxn>
                  </a:cxnLst>
                  <a:rect l="0" t="0" r="r" b="b"/>
                  <a:pathLst>
                    <a:path w="165" h="126">
                      <a:moveTo>
                        <a:pt x="0" y="0"/>
                      </a:moveTo>
                      <a:lnTo>
                        <a:pt x="0" y="0"/>
                      </a:lnTo>
                      <a:lnTo>
                        <a:pt x="4" y="8"/>
                      </a:lnTo>
                      <a:lnTo>
                        <a:pt x="7" y="12"/>
                      </a:lnTo>
                      <a:lnTo>
                        <a:pt x="11" y="15"/>
                      </a:lnTo>
                      <a:lnTo>
                        <a:pt x="15" y="19"/>
                      </a:lnTo>
                      <a:lnTo>
                        <a:pt x="22" y="23"/>
                      </a:lnTo>
                      <a:lnTo>
                        <a:pt x="26" y="27"/>
                      </a:lnTo>
                      <a:lnTo>
                        <a:pt x="30" y="31"/>
                      </a:lnTo>
                      <a:lnTo>
                        <a:pt x="34" y="34"/>
                      </a:lnTo>
                      <a:lnTo>
                        <a:pt x="41" y="38"/>
                      </a:lnTo>
                      <a:lnTo>
                        <a:pt x="45" y="46"/>
                      </a:lnTo>
                      <a:lnTo>
                        <a:pt x="49" y="50"/>
                      </a:lnTo>
                      <a:lnTo>
                        <a:pt x="56" y="53"/>
                      </a:lnTo>
                      <a:lnTo>
                        <a:pt x="60" y="57"/>
                      </a:lnTo>
                      <a:lnTo>
                        <a:pt x="64" y="61"/>
                      </a:lnTo>
                      <a:lnTo>
                        <a:pt x="71" y="65"/>
                      </a:lnTo>
                      <a:lnTo>
                        <a:pt x="75" y="69"/>
                      </a:lnTo>
                      <a:lnTo>
                        <a:pt x="79" y="72"/>
                      </a:lnTo>
                      <a:lnTo>
                        <a:pt x="86" y="76"/>
                      </a:lnTo>
                      <a:lnTo>
                        <a:pt x="90" y="80"/>
                      </a:lnTo>
                      <a:lnTo>
                        <a:pt x="98" y="84"/>
                      </a:lnTo>
                      <a:lnTo>
                        <a:pt x="101" y="88"/>
                      </a:lnTo>
                      <a:lnTo>
                        <a:pt x="109" y="91"/>
                      </a:lnTo>
                      <a:lnTo>
                        <a:pt x="113" y="95"/>
                      </a:lnTo>
                      <a:lnTo>
                        <a:pt x="120" y="99"/>
                      </a:lnTo>
                      <a:lnTo>
                        <a:pt x="124" y="103"/>
                      </a:lnTo>
                      <a:lnTo>
                        <a:pt x="128" y="103"/>
                      </a:lnTo>
                      <a:lnTo>
                        <a:pt x="135" y="107"/>
                      </a:lnTo>
                      <a:lnTo>
                        <a:pt x="139" y="110"/>
                      </a:lnTo>
                      <a:lnTo>
                        <a:pt x="147" y="114"/>
                      </a:lnTo>
                      <a:lnTo>
                        <a:pt x="150" y="118"/>
                      </a:lnTo>
                      <a:lnTo>
                        <a:pt x="158" y="122"/>
                      </a:lnTo>
                      <a:lnTo>
                        <a:pt x="162" y="126"/>
                      </a:lnTo>
                      <a:lnTo>
                        <a:pt x="165" y="122"/>
                      </a:lnTo>
                      <a:lnTo>
                        <a:pt x="158" y="122"/>
                      </a:lnTo>
                      <a:lnTo>
                        <a:pt x="154" y="118"/>
                      </a:lnTo>
                      <a:lnTo>
                        <a:pt x="147" y="114"/>
                      </a:lnTo>
                      <a:lnTo>
                        <a:pt x="143" y="110"/>
                      </a:lnTo>
                      <a:lnTo>
                        <a:pt x="135" y="107"/>
                      </a:lnTo>
                      <a:lnTo>
                        <a:pt x="132" y="103"/>
                      </a:lnTo>
                      <a:lnTo>
                        <a:pt x="124" y="99"/>
                      </a:lnTo>
                      <a:lnTo>
                        <a:pt x="120" y="95"/>
                      </a:lnTo>
                      <a:lnTo>
                        <a:pt x="113" y="91"/>
                      </a:lnTo>
                      <a:lnTo>
                        <a:pt x="109" y="88"/>
                      </a:lnTo>
                      <a:lnTo>
                        <a:pt x="101" y="88"/>
                      </a:lnTo>
                      <a:lnTo>
                        <a:pt x="98" y="84"/>
                      </a:lnTo>
                      <a:lnTo>
                        <a:pt x="94" y="80"/>
                      </a:lnTo>
                      <a:lnTo>
                        <a:pt x="86" y="76"/>
                      </a:lnTo>
                      <a:lnTo>
                        <a:pt x="83" y="72"/>
                      </a:lnTo>
                      <a:lnTo>
                        <a:pt x="75" y="69"/>
                      </a:lnTo>
                      <a:lnTo>
                        <a:pt x="71" y="65"/>
                      </a:lnTo>
                      <a:lnTo>
                        <a:pt x="68" y="61"/>
                      </a:lnTo>
                      <a:lnTo>
                        <a:pt x="60" y="53"/>
                      </a:lnTo>
                      <a:lnTo>
                        <a:pt x="56" y="50"/>
                      </a:lnTo>
                      <a:lnTo>
                        <a:pt x="49" y="46"/>
                      </a:lnTo>
                      <a:lnTo>
                        <a:pt x="45" y="42"/>
                      </a:lnTo>
                      <a:lnTo>
                        <a:pt x="41" y="38"/>
                      </a:lnTo>
                      <a:lnTo>
                        <a:pt x="38" y="34"/>
                      </a:lnTo>
                      <a:lnTo>
                        <a:pt x="30" y="31"/>
                      </a:lnTo>
                      <a:lnTo>
                        <a:pt x="26" y="27"/>
                      </a:lnTo>
                      <a:lnTo>
                        <a:pt x="22" y="23"/>
                      </a:lnTo>
                      <a:lnTo>
                        <a:pt x="19" y="19"/>
                      </a:lnTo>
                      <a:lnTo>
                        <a:pt x="11" y="15"/>
                      </a:lnTo>
                      <a:lnTo>
                        <a:pt x="7" y="12"/>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369" name="Freeform 249"/>
                <p:cNvSpPr>
                  <a:spLocks noChangeAspect="1"/>
                </p:cNvSpPr>
                <p:nvPr/>
              </p:nvSpPr>
              <p:spPr bwMode="auto">
                <a:xfrm>
                  <a:off x="1632" y="2945"/>
                  <a:ext cx="165" cy="122"/>
                </a:xfrm>
                <a:custGeom>
                  <a:avLst/>
                  <a:gdLst/>
                  <a:ahLst/>
                  <a:cxnLst>
                    <a:cxn ang="0">
                      <a:pos x="165" y="122"/>
                    </a:cxn>
                    <a:cxn ang="0">
                      <a:pos x="165" y="118"/>
                    </a:cxn>
                    <a:cxn ang="0">
                      <a:pos x="0" y="0"/>
                    </a:cxn>
                    <a:cxn ang="0">
                      <a:pos x="0" y="0"/>
                    </a:cxn>
                    <a:cxn ang="0">
                      <a:pos x="165" y="122"/>
                    </a:cxn>
                    <a:cxn ang="0">
                      <a:pos x="165" y="118"/>
                    </a:cxn>
                    <a:cxn ang="0">
                      <a:pos x="165" y="122"/>
                    </a:cxn>
                    <a:cxn ang="0">
                      <a:pos x="165" y="122"/>
                    </a:cxn>
                    <a:cxn ang="0">
                      <a:pos x="165" y="122"/>
                    </a:cxn>
                    <a:cxn ang="0">
                      <a:pos x="165" y="122"/>
                    </a:cxn>
                    <a:cxn ang="0">
                      <a:pos x="165" y="118"/>
                    </a:cxn>
                    <a:cxn ang="0">
                      <a:pos x="165" y="122"/>
                    </a:cxn>
                  </a:cxnLst>
                  <a:rect l="0" t="0" r="r" b="b"/>
                  <a:pathLst>
                    <a:path w="165" h="122">
                      <a:moveTo>
                        <a:pt x="165" y="122"/>
                      </a:moveTo>
                      <a:lnTo>
                        <a:pt x="165" y="118"/>
                      </a:lnTo>
                      <a:lnTo>
                        <a:pt x="0" y="0"/>
                      </a:lnTo>
                      <a:lnTo>
                        <a:pt x="0" y="0"/>
                      </a:lnTo>
                      <a:lnTo>
                        <a:pt x="165" y="122"/>
                      </a:lnTo>
                      <a:lnTo>
                        <a:pt x="165" y="118"/>
                      </a:lnTo>
                      <a:lnTo>
                        <a:pt x="165" y="122"/>
                      </a:lnTo>
                      <a:lnTo>
                        <a:pt x="165" y="122"/>
                      </a:lnTo>
                      <a:lnTo>
                        <a:pt x="165" y="122"/>
                      </a:lnTo>
                      <a:lnTo>
                        <a:pt x="165" y="122"/>
                      </a:lnTo>
                      <a:lnTo>
                        <a:pt x="165" y="118"/>
                      </a:lnTo>
                      <a:lnTo>
                        <a:pt x="165" y="122"/>
                      </a:lnTo>
                      <a:close/>
                    </a:path>
                  </a:pathLst>
                </a:custGeom>
                <a:solidFill>
                  <a:srgbClr val="000000"/>
                </a:solidFill>
                <a:ln w="9525">
                  <a:noFill/>
                  <a:round/>
                  <a:headEnd/>
                  <a:tailEnd/>
                </a:ln>
              </p:spPr>
              <p:txBody>
                <a:bodyPr/>
                <a:lstStyle/>
                <a:p>
                  <a:endParaRPr lang="en-US"/>
                </a:p>
              </p:txBody>
            </p:sp>
            <p:sp>
              <p:nvSpPr>
                <p:cNvPr id="389370" name="Freeform 250"/>
                <p:cNvSpPr>
                  <a:spLocks noChangeAspect="1" noEditPoints="1"/>
                </p:cNvSpPr>
                <p:nvPr/>
              </p:nvSpPr>
              <p:spPr bwMode="auto">
                <a:xfrm>
                  <a:off x="1579" y="2968"/>
                  <a:ext cx="109" cy="57"/>
                </a:xfrm>
                <a:custGeom>
                  <a:avLst/>
                  <a:gdLst/>
                  <a:ahLst/>
                  <a:cxnLst>
                    <a:cxn ang="0">
                      <a:pos x="79" y="4"/>
                    </a:cxn>
                    <a:cxn ang="0">
                      <a:pos x="91" y="0"/>
                    </a:cxn>
                    <a:cxn ang="0">
                      <a:pos x="102" y="11"/>
                    </a:cxn>
                    <a:cxn ang="0">
                      <a:pos x="109" y="26"/>
                    </a:cxn>
                    <a:cxn ang="0">
                      <a:pos x="91" y="34"/>
                    </a:cxn>
                    <a:cxn ang="0">
                      <a:pos x="83" y="26"/>
                    </a:cxn>
                    <a:cxn ang="0">
                      <a:pos x="79" y="19"/>
                    </a:cxn>
                    <a:cxn ang="0">
                      <a:pos x="72" y="15"/>
                    </a:cxn>
                    <a:cxn ang="0">
                      <a:pos x="79" y="4"/>
                    </a:cxn>
                    <a:cxn ang="0">
                      <a:pos x="79" y="4"/>
                    </a:cxn>
                    <a:cxn ang="0">
                      <a:pos x="57" y="11"/>
                    </a:cxn>
                    <a:cxn ang="0">
                      <a:pos x="68" y="7"/>
                    </a:cxn>
                    <a:cxn ang="0">
                      <a:pos x="79" y="19"/>
                    </a:cxn>
                    <a:cxn ang="0">
                      <a:pos x="87" y="34"/>
                    </a:cxn>
                    <a:cxn ang="0">
                      <a:pos x="68" y="42"/>
                    </a:cxn>
                    <a:cxn ang="0">
                      <a:pos x="60" y="34"/>
                    </a:cxn>
                    <a:cxn ang="0">
                      <a:pos x="57" y="26"/>
                    </a:cxn>
                    <a:cxn ang="0">
                      <a:pos x="49" y="23"/>
                    </a:cxn>
                    <a:cxn ang="0">
                      <a:pos x="57" y="11"/>
                    </a:cxn>
                    <a:cxn ang="0">
                      <a:pos x="57" y="11"/>
                    </a:cxn>
                    <a:cxn ang="0">
                      <a:pos x="30" y="19"/>
                    </a:cxn>
                    <a:cxn ang="0">
                      <a:pos x="45" y="15"/>
                    </a:cxn>
                    <a:cxn ang="0">
                      <a:pos x="57" y="26"/>
                    </a:cxn>
                    <a:cxn ang="0">
                      <a:pos x="64" y="42"/>
                    </a:cxn>
                    <a:cxn ang="0">
                      <a:pos x="45" y="49"/>
                    </a:cxn>
                    <a:cxn ang="0">
                      <a:pos x="34" y="42"/>
                    </a:cxn>
                    <a:cxn ang="0">
                      <a:pos x="30" y="34"/>
                    </a:cxn>
                    <a:cxn ang="0">
                      <a:pos x="27" y="30"/>
                    </a:cxn>
                    <a:cxn ang="0">
                      <a:pos x="30" y="19"/>
                    </a:cxn>
                    <a:cxn ang="0">
                      <a:pos x="30" y="19"/>
                    </a:cxn>
                    <a:cxn ang="0">
                      <a:pos x="8" y="26"/>
                    </a:cxn>
                    <a:cxn ang="0">
                      <a:pos x="19" y="23"/>
                    </a:cxn>
                    <a:cxn ang="0">
                      <a:pos x="30" y="34"/>
                    </a:cxn>
                    <a:cxn ang="0">
                      <a:pos x="38" y="49"/>
                    </a:cxn>
                    <a:cxn ang="0">
                      <a:pos x="19" y="57"/>
                    </a:cxn>
                    <a:cxn ang="0">
                      <a:pos x="0" y="38"/>
                    </a:cxn>
                    <a:cxn ang="0">
                      <a:pos x="8" y="26"/>
                    </a:cxn>
                    <a:cxn ang="0">
                      <a:pos x="8" y="26"/>
                    </a:cxn>
                  </a:cxnLst>
                  <a:rect l="0" t="0" r="r" b="b"/>
                  <a:pathLst>
                    <a:path w="109" h="57">
                      <a:moveTo>
                        <a:pt x="79" y="4"/>
                      </a:moveTo>
                      <a:lnTo>
                        <a:pt x="91" y="0"/>
                      </a:lnTo>
                      <a:lnTo>
                        <a:pt x="102" y="11"/>
                      </a:lnTo>
                      <a:lnTo>
                        <a:pt x="109" y="26"/>
                      </a:lnTo>
                      <a:lnTo>
                        <a:pt x="91" y="34"/>
                      </a:lnTo>
                      <a:lnTo>
                        <a:pt x="83" y="26"/>
                      </a:lnTo>
                      <a:lnTo>
                        <a:pt x="79" y="19"/>
                      </a:lnTo>
                      <a:lnTo>
                        <a:pt x="72" y="15"/>
                      </a:lnTo>
                      <a:lnTo>
                        <a:pt x="79" y="4"/>
                      </a:lnTo>
                      <a:lnTo>
                        <a:pt x="79" y="4"/>
                      </a:lnTo>
                      <a:close/>
                      <a:moveTo>
                        <a:pt x="57" y="11"/>
                      </a:moveTo>
                      <a:lnTo>
                        <a:pt x="68" y="7"/>
                      </a:lnTo>
                      <a:lnTo>
                        <a:pt x="79" y="19"/>
                      </a:lnTo>
                      <a:lnTo>
                        <a:pt x="87" y="34"/>
                      </a:lnTo>
                      <a:lnTo>
                        <a:pt x="68" y="42"/>
                      </a:lnTo>
                      <a:lnTo>
                        <a:pt x="60" y="34"/>
                      </a:lnTo>
                      <a:lnTo>
                        <a:pt x="57" y="26"/>
                      </a:lnTo>
                      <a:lnTo>
                        <a:pt x="49" y="23"/>
                      </a:lnTo>
                      <a:lnTo>
                        <a:pt x="57" y="11"/>
                      </a:lnTo>
                      <a:lnTo>
                        <a:pt x="57" y="11"/>
                      </a:lnTo>
                      <a:close/>
                      <a:moveTo>
                        <a:pt x="30" y="19"/>
                      </a:moveTo>
                      <a:lnTo>
                        <a:pt x="45" y="15"/>
                      </a:lnTo>
                      <a:lnTo>
                        <a:pt x="57" y="26"/>
                      </a:lnTo>
                      <a:lnTo>
                        <a:pt x="64" y="42"/>
                      </a:lnTo>
                      <a:lnTo>
                        <a:pt x="45" y="49"/>
                      </a:lnTo>
                      <a:lnTo>
                        <a:pt x="34" y="42"/>
                      </a:lnTo>
                      <a:lnTo>
                        <a:pt x="30" y="34"/>
                      </a:lnTo>
                      <a:lnTo>
                        <a:pt x="27" y="30"/>
                      </a:lnTo>
                      <a:lnTo>
                        <a:pt x="30" y="19"/>
                      </a:lnTo>
                      <a:lnTo>
                        <a:pt x="30" y="19"/>
                      </a:lnTo>
                      <a:close/>
                      <a:moveTo>
                        <a:pt x="8" y="26"/>
                      </a:moveTo>
                      <a:lnTo>
                        <a:pt x="19" y="23"/>
                      </a:lnTo>
                      <a:lnTo>
                        <a:pt x="30" y="34"/>
                      </a:lnTo>
                      <a:lnTo>
                        <a:pt x="38" y="49"/>
                      </a:lnTo>
                      <a:lnTo>
                        <a:pt x="19" y="57"/>
                      </a:lnTo>
                      <a:lnTo>
                        <a:pt x="0" y="38"/>
                      </a:lnTo>
                      <a:lnTo>
                        <a:pt x="8" y="26"/>
                      </a:lnTo>
                      <a:lnTo>
                        <a:pt x="8" y="26"/>
                      </a:lnTo>
                      <a:close/>
                    </a:path>
                  </a:pathLst>
                </a:custGeom>
                <a:solidFill>
                  <a:srgbClr val="BFBFBF"/>
                </a:solidFill>
                <a:ln w="9525">
                  <a:noFill/>
                  <a:round/>
                  <a:headEnd/>
                  <a:tailEnd/>
                </a:ln>
              </p:spPr>
              <p:txBody>
                <a:bodyPr/>
                <a:lstStyle/>
                <a:p>
                  <a:endParaRPr lang="en-US"/>
                </a:p>
              </p:txBody>
            </p:sp>
            <p:sp>
              <p:nvSpPr>
                <p:cNvPr id="389371" name="Freeform 251"/>
                <p:cNvSpPr>
                  <a:spLocks noChangeAspect="1"/>
                </p:cNvSpPr>
                <p:nvPr/>
              </p:nvSpPr>
              <p:spPr bwMode="auto">
                <a:xfrm>
                  <a:off x="1654" y="2968"/>
                  <a:ext cx="34" cy="34"/>
                </a:xfrm>
                <a:custGeom>
                  <a:avLst/>
                  <a:gdLst/>
                  <a:ahLst/>
                  <a:cxnLst>
                    <a:cxn ang="0">
                      <a:pos x="4" y="4"/>
                    </a:cxn>
                    <a:cxn ang="0">
                      <a:pos x="16" y="0"/>
                    </a:cxn>
                    <a:cxn ang="0">
                      <a:pos x="27" y="11"/>
                    </a:cxn>
                    <a:cxn ang="0">
                      <a:pos x="34" y="26"/>
                    </a:cxn>
                    <a:cxn ang="0">
                      <a:pos x="16" y="34"/>
                    </a:cxn>
                    <a:cxn ang="0">
                      <a:pos x="8" y="26"/>
                    </a:cxn>
                    <a:cxn ang="0">
                      <a:pos x="4" y="19"/>
                    </a:cxn>
                    <a:cxn ang="0">
                      <a:pos x="0" y="15"/>
                    </a:cxn>
                    <a:cxn ang="0">
                      <a:pos x="4" y="4"/>
                    </a:cxn>
                  </a:cxnLst>
                  <a:rect l="0" t="0" r="r" b="b"/>
                  <a:pathLst>
                    <a:path w="34" h="34">
                      <a:moveTo>
                        <a:pt x="4" y="4"/>
                      </a:moveTo>
                      <a:lnTo>
                        <a:pt x="16" y="0"/>
                      </a:lnTo>
                      <a:lnTo>
                        <a:pt x="27" y="11"/>
                      </a:lnTo>
                      <a:lnTo>
                        <a:pt x="34" y="26"/>
                      </a:lnTo>
                      <a:lnTo>
                        <a:pt x="16" y="34"/>
                      </a:lnTo>
                      <a:lnTo>
                        <a:pt x="8" y="26"/>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89372" name="Freeform 252"/>
                <p:cNvSpPr>
                  <a:spLocks noChangeAspect="1"/>
                </p:cNvSpPr>
                <p:nvPr/>
              </p:nvSpPr>
              <p:spPr bwMode="auto">
                <a:xfrm>
                  <a:off x="1628" y="2975"/>
                  <a:ext cx="38" cy="35"/>
                </a:xfrm>
                <a:custGeom>
                  <a:avLst/>
                  <a:gdLst/>
                  <a:ahLst/>
                  <a:cxnLst>
                    <a:cxn ang="0">
                      <a:pos x="8" y="4"/>
                    </a:cxn>
                    <a:cxn ang="0">
                      <a:pos x="19" y="0"/>
                    </a:cxn>
                    <a:cxn ang="0">
                      <a:pos x="30" y="12"/>
                    </a:cxn>
                    <a:cxn ang="0">
                      <a:pos x="38" y="27"/>
                    </a:cxn>
                    <a:cxn ang="0">
                      <a:pos x="19" y="35"/>
                    </a:cxn>
                    <a:cxn ang="0">
                      <a:pos x="11" y="27"/>
                    </a:cxn>
                    <a:cxn ang="0">
                      <a:pos x="4" y="19"/>
                    </a:cxn>
                    <a:cxn ang="0">
                      <a:pos x="0" y="16"/>
                    </a:cxn>
                    <a:cxn ang="0">
                      <a:pos x="8" y="4"/>
                    </a:cxn>
                  </a:cxnLst>
                  <a:rect l="0" t="0" r="r" b="b"/>
                  <a:pathLst>
                    <a:path w="38" h="35">
                      <a:moveTo>
                        <a:pt x="8" y="4"/>
                      </a:moveTo>
                      <a:lnTo>
                        <a:pt x="19" y="0"/>
                      </a:lnTo>
                      <a:lnTo>
                        <a:pt x="30" y="12"/>
                      </a:lnTo>
                      <a:lnTo>
                        <a:pt x="38" y="27"/>
                      </a:lnTo>
                      <a:lnTo>
                        <a:pt x="19" y="35"/>
                      </a:lnTo>
                      <a:lnTo>
                        <a:pt x="11"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89373" name="Freeform 253"/>
                <p:cNvSpPr>
                  <a:spLocks noChangeAspect="1"/>
                </p:cNvSpPr>
                <p:nvPr/>
              </p:nvSpPr>
              <p:spPr bwMode="auto">
                <a:xfrm>
                  <a:off x="1606" y="2983"/>
                  <a:ext cx="37" cy="34"/>
                </a:xfrm>
                <a:custGeom>
                  <a:avLst/>
                  <a:gdLst/>
                  <a:ahLst/>
                  <a:cxnLst>
                    <a:cxn ang="0">
                      <a:pos x="3" y="4"/>
                    </a:cxn>
                    <a:cxn ang="0">
                      <a:pos x="15" y="0"/>
                    </a:cxn>
                    <a:cxn ang="0">
                      <a:pos x="30" y="11"/>
                    </a:cxn>
                    <a:cxn ang="0">
                      <a:pos x="37" y="27"/>
                    </a:cxn>
                    <a:cxn ang="0">
                      <a:pos x="15" y="34"/>
                    </a:cxn>
                    <a:cxn ang="0">
                      <a:pos x="7" y="27"/>
                    </a:cxn>
                    <a:cxn ang="0">
                      <a:pos x="3" y="19"/>
                    </a:cxn>
                    <a:cxn ang="0">
                      <a:pos x="0" y="15"/>
                    </a:cxn>
                    <a:cxn ang="0">
                      <a:pos x="3" y="4"/>
                    </a:cxn>
                  </a:cxnLst>
                  <a:rect l="0" t="0" r="r" b="b"/>
                  <a:pathLst>
                    <a:path w="37" h="34">
                      <a:moveTo>
                        <a:pt x="3" y="4"/>
                      </a:moveTo>
                      <a:lnTo>
                        <a:pt x="15" y="0"/>
                      </a:lnTo>
                      <a:lnTo>
                        <a:pt x="30" y="11"/>
                      </a:lnTo>
                      <a:lnTo>
                        <a:pt x="37" y="27"/>
                      </a:lnTo>
                      <a:lnTo>
                        <a:pt x="15" y="34"/>
                      </a:lnTo>
                      <a:lnTo>
                        <a:pt x="7" y="27"/>
                      </a:lnTo>
                      <a:lnTo>
                        <a:pt x="3" y="19"/>
                      </a:lnTo>
                      <a:lnTo>
                        <a:pt x="0" y="15"/>
                      </a:lnTo>
                      <a:lnTo>
                        <a:pt x="3" y="4"/>
                      </a:lnTo>
                    </a:path>
                  </a:pathLst>
                </a:custGeom>
                <a:noFill/>
                <a:ln w="6350">
                  <a:solidFill>
                    <a:srgbClr val="000000"/>
                  </a:solidFill>
                  <a:prstDash val="solid"/>
                  <a:round/>
                  <a:headEnd/>
                  <a:tailEnd/>
                </a:ln>
              </p:spPr>
              <p:txBody>
                <a:bodyPr/>
                <a:lstStyle/>
                <a:p>
                  <a:endParaRPr lang="en-US"/>
                </a:p>
              </p:txBody>
            </p:sp>
            <p:sp>
              <p:nvSpPr>
                <p:cNvPr id="389374" name="Freeform 254"/>
                <p:cNvSpPr>
                  <a:spLocks noChangeAspect="1"/>
                </p:cNvSpPr>
                <p:nvPr/>
              </p:nvSpPr>
              <p:spPr bwMode="auto">
                <a:xfrm>
                  <a:off x="1579" y="2991"/>
                  <a:ext cx="38" cy="34"/>
                </a:xfrm>
                <a:custGeom>
                  <a:avLst/>
                  <a:gdLst/>
                  <a:ahLst/>
                  <a:cxnLst>
                    <a:cxn ang="0">
                      <a:pos x="8" y="3"/>
                    </a:cxn>
                    <a:cxn ang="0">
                      <a:pos x="19" y="0"/>
                    </a:cxn>
                    <a:cxn ang="0">
                      <a:pos x="30" y="11"/>
                    </a:cxn>
                    <a:cxn ang="0">
                      <a:pos x="38" y="26"/>
                    </a:cxn>
                    <a:cxn ang="0">
                      <a:pos x="19" y="34"/>
                    </a:cxn>
                    <a:cxn ang="0">
                      <a:pos x="0" y="15"/>
                    </a:cxn>
                    <a:cxn ang="0">
                      <a:pos x="8" y="3"/>
                    </a:cxn>
                  </a:cxnLst>
                  <a:rect l="0" t="0" r="r" b="b"/>
                  <a:pathLst>
                    <a:path w="38" h="34">
                      <a:moveTo>
                        <a:pt x="8" y="3"/>
                      </a:moveTo>
                      <a:lnTo>
                        <a:pt x="19" y="0"/>
                      </a:lnTo>
                      <a:lnTo>
                        <a:pt x="30" y="11"/>
                      </a:lnTo>
                      <a:lnTo>
                        <a:pt x="38" y="26"/>
                      </a:lnTo>
                      <a:lnTo>
                        <a:pt x="19" y="34"/>
                      </a:lnTo>
                      <a:lnTo>
                        <a:pt x="0" y="15"/>
                      </a:lnTo>
                      <a:lnTo>
                        <a:pt x="8" y="3"/>
                      </a:lnTo>
                    </a:path>
                  </a:pathLst>
                </a:custGeom>
                <a:noFill/>
                <a:ln w="6350">
                  <a:solidFill>
                    <a:srgbClr val="000000"/>
                  </a:solidFill>
                  <a:prstDash val="solid"/>
                  <a:round/>
                  <a:headEnd/>
                  <a:tailEnd/>
                </a:ln>
              </p:spPr>
              <p:txBody>
                <a:bodyPr/>
                <a:lstStyle/>
                <a:p>
                  <a:endParaRPr lang="en-US"/>
                </a:p>
              </p:txBody>
            </p:sp>
            <p:sp>
              <p:nvSpPr>
                <p:cNvPr id="389375" name="Freeform 255"/>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close/>
                    </a:path>
                  </a:pathLst>
                </a:custGeom>
                <a:solidFill>
                  <a:srgbClr val="BFBFBF"/>
                </a:solidFill>
                <a:ln w="9525">
                  <a:noFill/>
                  <a:round/>
                  <a:headEnd/>
                  <a:tailEnd/>
                </a:ln>
              </p:spPr>
              <p:txBody>
                <a:bodyPr/>
                <a:lstStyle/>
                <a:p>
                  <a:endParaRPr lang="en-US"/>
                </a:p>
              </p:txBody>
            </p:sp>
            <p:sp>
              <p:nvSpPr>
                <p:cNvPr id="389376" name="Freeform 256"/>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path>
                  </a:pathLst>
                </a:custGeom>
                <a:noFill/>
                <a:ln w="6350">
                  <a:solidFill>
                    <a:srgbClr val="000000"/>
                  </a:solidFill>
                  <a:prstDash val="solid"/>
                  <a:round/>
                  <a:headEnd/>
                  <a:tailEnd/>
                </a:ln>
              </p:spPr>
              <p:txBody>
                <a:bodyPr/>
                <a:lstStyle/>
                <a:p>
                  <a:endParaRPr lang="en-US"/>
                </a:p>
              </p:txBody>
            </p:sp>
            <p:sp>
              <p:nvSpPr>
                <p:cNvPr id="389377" name="Freeform 257"/>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close/>
                    </a:path>
                  </a:pathLst>
                </a:custGeom>
                <a:solidFill>
                  <a:srgbClr val="BFBFBF"/>
                </a:solidFill>
                <a:ln w="9525">
                  <a:noFill/>
                  <a:round/>
                  <a:headEnd/>
                  <a:tailEnd/>
                </a:ln>
              </p:spPr>
              <p:txBody>
                <a:bodyPr/>
                <a:lstStyle/>
                <a:p>
                  <a:endParaRPr lang="en-US"/>
                </a:p>
              </p:txBody>
            </p:sp>
            <p:sp>
              <p:nvSpPr>
                <p:cNvPr id="389378" name="Freeform 258"/>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path>
                  </a:pathLst>
                </a:custGeom>
                <a:noFill/>
                <a:ln w="6350">
                  <a:solidFill>
                    <a:srgbClr val="000000"/>
                  </a:solidFill>
                  <a:prstDash val="solid"/>
                  <a:round/>
                  <a:headEnd/>
                  <a:tailEnd/>
                </a:ln>
              </p:spPr>
              <p:txBody>
                <a:bodyPr/>
                <a:lstStyle/>
                <a:p>
                  <a:endParaRPr lang="en-US"/>
                </a:p>
              </p:txBody>
            </p:sp>
            <p:sp>
              <p:nvSpPr>
                <p:cNvPr id="389379" name="Freeform 259"/>
                <p:cNvSpPr>
                  <a:spLocks noChangeAspect="1" noEditPoints="1"/>
                </p:cNvSpPr>
                <p:nvPr/>
              </p:nvSpPr>
              <p:spPr bwMode="auto">
                <a:xfrm>
                  <a:off x="1579" y="2972"/>
                  <a:ext cx="170" cy="98"/>
                </a:xfrm>
                <a:custGeom>
                  <a:avLst/>
                  <a:gdLst/>
                  <a:ahLst/>
                  <a:cxnLst>
                    <a:cxn ang="0">
                      <a:pos x="136" y="53"/>
                    </a:cxn>
                    <a:cxn ang="0">
                      <a:pos x="166" y="79"/>
                    </a:cxn>
                    <a:cxn ang="0">
                      <a:pos x="170" y="98"/>
                    </a:cxn>
                    <a:cxn ang="0">
                      <a:pos x="158" y="91"/>
                    </a:cxn>
                    <a:cxn ang="0">
                      <a:pos x="154" y="83"/>
                    </a:cxn>
                    <a:cxn ang="0">
                      <a:pos x="143" y="72"/>
                    </a:cxn>
                    <a:cxn ang="0">
                      <a:pos x="139" y="72"/>
                    </a:cxn>
                    <a:cxn ang="0">
                      <a:pos x="139" y="72"/>
                    </a:cxn>
                    <a:cxn ang="0">
                      <a:pos x="136" y="64"/>
                    </a:cxn>
                    <a:cxn ang="0">
                      <a:pos x="132" y="60"/>
                    </a:cxn>
                    <a:cxn ang="0">
                      <a:pos x="136" y="53"/>
                    </a:cxn>
                    <a:cxn ang="0">
                      <a:pos x="136" y="53"/>
                    </a:cxn>
                    <a:cxn ang="0">
                      <a:pos x="98" y="19"/>
                    </a:cxn>
                    <a:cxn ang="0">
                      <a:pos x="128" y="45"/>
                    </a:cxn>
                    <a:cxn ang="0">
                      <a:pos x="128" y="64"/>
                    </a:cxn>
                    <a:cxn ang="0">
                      <a:pos x="121" y="57"/>
                    </a:cxn>
                    <a:cxn ang="0">
                      <a:pos x="117" y="49"/>
                    </a:cxn>
                    <a:cxn ang="0">
                      <a:pos x="106" y="38"/>
                    </a:cxn>
                    <a:cxn ang="0">
                      <a:pos x="102" y="38"/>
                    </a:cxn>
                    <a:cxn ang="0">
                      <a:pos x="102" y="38"/>
                    </a:cxn>
                    <a:cxn ang="0">
                      <a:pos x="98" y="30"/>
                    </a:cxn>
                    <a:cxn ang="0">
                      <a:pos x="94" y="26"/>
                    </a:cxn>
                    <a:cxn ang="0">
                      <a:pos x="98" y="19"/>
                    </a:cxn>
                    <a:cxn ang="0">
                      <a:pos x="98" y="19"/>
                    </a:cxn>
                    <a:cxn ang="0">
                      <a:pos x="91" y="11"/>
                    </a:cxn>
                    <a:cxn ang="0">
                      <a:pos x="91" y="30"/>
                    </a:cxn>
                    <a:cxn ang="0">
                      <a:pos x="83" y="19"/>
                    </a:cxn>
                    <a:cxn ang="0">
                      <a:pos x="79" y="15"/>
                    </a:cxn>
                    <a:cxn ang="0">
                      <a:pos x="75" y="11"/>
                    </a:cxn>
                    <a:cxn ang="0">
                      <a:pos x="79" y="0"/>
                    </a:cxn>
                    <a:cxn ang="0">
                      <a:pos x="91" y="11"/>
                    </a:cxn>
                    <a:cxn ang="0">
                      <a:pos x="91" y="11"/>
                    </a:cxn>
                    <a:cxn ang="0">
                      <a:pos x="68" y="19"/>
                    </a:cxn>
                    <a:cxn ang="0">
                      <a:pos x="68" y="38"/>
                    </a:cxn>
                    <a:cxn ang="0">
                      <a:pos x="60" y="30"/>
                    </a:cxn>
                    <a:cxn ang="0">
                      <a:pos x="57" y="22"/>
                    </a:cxn>
                    <a:cxn ang="0">
                      <a:pos x="49" y="19"/>
                    </a:cxn>
                    <a:cxn ang="0">
                      <a:pos x="57" y="7"/>
                    </a:cxn>
                    <a:cxn ang="0">
                      <a:pos x="68" y="19"/>
                    </a:cxn>
                    <a:cxn ang="0">
                      <a:pos x="68" y="19"/>
                    </a:cxn>
                    <a:cxn ang="0">
                      <a:pos x="42" y="26"/>
                    </a:cxn>
                    <a:cxn ang="0">
                      <a:pos x="42" y="45"/>
                    </a:cxn>
                    <a:cxn ang="0">
                      <a:pos x="34" y="38"/>
                    </a:cxn>
                    <a:cxn ang="0">
                      <a:pos x="30" y="30"/>
                    </a:cxn>
                    <a:cxn ang="0">
                      <a:pos x="27" y="26"/>
                    </a:cxn>
                    <a:cxn ang="0">
                      <a:pos x="34" y="15"/>
                    </a:cxn>
                    <a:cxn ang="0">
                      <a:pos x="42" y="26"/>
                    </a:cxn>
                    <a:cxn ang="0">
                      <a:pos x="42" y="26"/>
                    </a:cxn>
                    <a:cxn ang="0">
                      <a:pos x="19" y="34"/>
                    </a:cxn>
                    <a:cxn ang="0">
                      <a:pos x="19" y="53"/>
                    </a:cxn>
                    <a:cxn ang="0">
                      <a:pos x="0" y="38"/>
                    </a:cxn>
                    <a:cxn ang="0">
                      <a:pos x="8" y="22"/>
                    </a:cxn>
                    <a:cxn ang="0">
                      <a:pos x="19" y="34"/>
                    </a:cxn>
                    <a:cxn ang="0">
                      <a:pos x="19" y="34"/>
                    </a:cxn>
                  </a:cxnLst>
                  <a:rect l="0" t="0" r="r" b="b"/>
                  <a:pathLst>
                    <a:path w="170" h="98">
                      <a:moveTo>
                        <a:pt x="136" y="53"/>
                      </a:moveTo>
                      <a:lnTo>
                        <a:pt x="166" y="79"/>
                      </a:lnTo>
                      <a:lnTo>
                        <a:pt x="170" y="98"/>
                      </a:lnTo>
                      <a:lnTo>
                        <a:pt x="158" y="91"/>
                      </a:lnTo>
                      <a:lnTo>
                        <a:pt x="154" y="83"/>
                      </a:lnTo>
                      <a:lnTo>
                        <a:pt x="143" y="72"/>
                      </a:lnTo>
                      <a:lnTo>
                        <a:pt x="139" y="72"/>
                      </a:lnTo>
                      <a:lnTo>
                        <a:pt x="139" y="72"/>
                      </a:lnTo>
                      <a:lnTo>
                        <a:pt x="136" y="64"/>
                      </a:lnTo>
                      <a:lnTo>
                        <a:pt x="132" y="60"/>
                      </a:lnTo>
                      <a:lnTo>
                        <a:pt x="136" y="53"/>
                      </a:lnTo>
                      <a:lnTo>
                        <a:pt x="136" y="53"/>
                      </a:lnTo>
                      <a:close/>
                      <a:moveTo>
                        <a:pt x="98" y="19"/>
                      </a:moveTo>
                      <a:lnTo>
                        <a:pt x="128" y="45"/>
                      </a:lnTo>
                      <a:lnTo>
                        <a:pt x="128" y="64"/>
                      </a:lnTo>
                      <a:lnTo>
                        <a:pt x="121" y="57"/>
                      </a:lnTo>
                      <a:lnTo>
                        <a:pt x="117" y="49"/>
                      </a:lnTo>
                      <a:lnTo>
                        <a:pt x="106" y="38"/>
                      </a:lnTo>
                      <a:lnTo>
                        <a:pt x="102" y="38"/>
                      </a:lnTo>
                      <a:lnTo>
                        <a:pt x="102" y="38"/>
                      </a:lnTo>
                      <a:lnTo>
                        <a:pt x="98" y="30"/>
                      </a:lnTo>
                      <a:lnTo>
                        <a:pt x="94" y="26"/>
                      </a:lnTo>
                      <a:lnTo>
                        <a:pt x="98" y="19"/>
                      </a:lnTo>
                      <a:lnTo>
                        <a:pt x="98" y="19"/>
                      </a:lnTo>
                      <a:close/>
                      <a:moveTo>
                        <a:pt x="91" y="11"/>
                      </a:moveTo>
                      <a:lnTo>
                        <a:pt x="91" y="30"/>
                      </a:lnTo>
                      <a:lnTo>
                        <a:pt x="83" y="19"/>
                      </a:lnTo>
                      <a:lnTo>
                        <a:pt x="79" y="15"/>
                      </a:lnTo>
                      <a:lnTo>
                        <a:pt x="75" y="11"/>
                      </a:lnTo>
                      <a:lnTo>
                        <a:pt x="79" y="0"/>
                      </a:lnTo>
                      <a:lnTo>
                        <a:pt x="91" y="11"/>
                      </a:lnTo>
                      <a:lnTo>
                        <a:pt x="91" y="11"/>
                      </a:lnTo>
                      <a:close/>
                      <a:moveTo>
                        <a:pt x="68" y="19"/>
                      </a:moveTo>
                      <a:lnTo>
                        <a:pt x="68" y="38"/>
                      </a:lnTo>
                      <a:lnTo>
                        <a:pt x="60" y="30"/>
                      </a:lnTo>
                      <a:lnTo>
                        <a:pt x="57" y="22"/>
                      </a:lnTo>
                      <a:lnTo>
                        <a:pt x="49" y="19"/>
                      </a:lnTo>
                      <a:lnTo>
                        <a:pt x="57" y="7"/>
                      </a:lnTo>
                      <a:lnTo>
                        <a:pt x="68" y="19"/>
                      </a:lnTo>
                      <a:lnTo>
                        <a:pt x="68" y="19"/>
                      </a:lnTo>
                      <a:close/>
                      <a:moveTo>
                        <a:pt x="42" y="26"/>
                      </a:moveTo>
                      <a:lnTo>
                        <a:pt x="42" y="45"/>
                      </a:lnTo>
                      <a:lnTo>
                        <a:pt x="34" y="38"/>
                      </a:lnTo>
                      <a:lnTo>
                        <a:pt x="30" y="30"/>
                      </a:lnTo>
                      <a:lnTo>
                        <a:pt x="27" y="26"/>
                      </a:lnTo>
                      <a:lnTo>
                        <a:pt x="34" y="15"/>
                      </a:lnTo>
                      <a:lnTo>
                        <a:pt x="42" y="26"/>
                      </a:lnTo>
                      <a:lnTo>
                        <a:pt x="42" y="26"/>
                      </a:lnTo>
                      <a:close/>
                      <a:moveTo>
                        <a:pt x="19" y="34"/>
                      </a:moveTo>
                      <a:lnTo>
                        <a:pt x="19" y="53"/>
                      </a:lnTo>
                      <a:lnTo>
                        <a:pt x="0" y="38"/>
                      </a:lnTo>
                      <a:lnTo>
                        <a:pt x="8" y="22"/>
                      </a:lnTo>
                      <a:lnTo>
                        <a:pt x="19" y="34"/>
                      </a:lnTo>
                      <a:lnTo>
                        <a:pt x="19" y="34"/>
                      </a:lnTo>
                      <a:close/>
                    </a:path>
                  </a:pathLst>
                </a:custGeom>
                <a:solidFill>
                  <a:srgbClr val="606060"/>
                </a:solidFill>
                <a:ln w="9525">
                  <a:noFill/>
                  <a:round/>
                  <a:headEnd/>
                  <a:tailEnd/>
                </a:ln>
              </p:spPr>
              <p:txBody>
                <a:bodyPr/>
                <a:lstStyle/>
                <a:p>
                  <a:endParaRPr lang="en-US"/>
                </a:p>
              </p:txBody>
            </p:sp>
            <p:sp>
              <p:nvSpPr>
                <p:cNvPr id="389380" name="Freeform 260"/>
                <p:cNvSpPr>
                  <a:spLocks noChangeAspect="1" noEditPoints="1"/>
                </p:cNvSpPr>
                <p:nvPr/>
              </p:nvSpPr>
              <p:spPr bwMode="auto">
                <a:xfrm>
                  <a:off x="1587" y="2968"/>
                  <a:ext cx="173" cy="83"/>
                </a:xfrm>
                <a:custGeom>
                  <a:avLst/>
                  <a:gdLst/>
                  <a:ahLst/>
                  <a:cxnLst>
                    <a:cxn ang="0">
                      <a:pos x="128" y="57"/>
                    </a:cxn>
                    <a:cxn ang="0">
                      <a:pos x="162" y="83"/>
                    </a:cxn>
                    <a:cxn ang="0">
                      <a:pos x="173" y="80"/>
                    </a:cxn>
                    <a:cxn ang="0">
                      <a:pos x="143" y="53"/>
                    </a:cxn>
                    <a:cxn ang="0">
                      <a:pos x="128" y="57"/>
                    </a:cxn>
                    <a:cxn ang="0">
                      <a:pos x="128" y="57"/>
                    </a:cxn>
                    <a:cxn ang="0">
                      <a:pos x="90" y="23"/>
                    </a:cxn>
                    <a:cxn ang="0">
                      <a:pos x="120" y="49"/>
                    </a:cxn>
                    <a:cxn ang="0">
                      <a:pos x="131" y="45"/>
                    </a:cxn>
                    <a:cxn ang="0">
                      <a:pos x="101" y="19"/>
                    </a:cxn>
                    <a:cxn ang="0">
                      <a:pos x="90" y="23"/>
                    </a:cxn>
                    <a:cxn ang="0">
                      <a:pos x="90" y="23"/>
                    </a:cxn>
                    <a:cxn ang="0">
                      <a:pos x="71" y="4"/>
                    </a:cxn>
                    <a:cxn ang="0">
                      <a:pos x="83" y="15"/>
                    </a:cxn>
                    <a:cxn ang="0">
                      <a:pos x="94" y="11"/>
                    </a:cxn>
                    <a:cxn ang="0">
                      <a:pos x="83" y="0"/>
                    </a:cxn>
                    <a:cxn ang="0">
                      <a:pos x="71" y="4"/>
                    </a:cxn>
                    <a:cxn ang="0">
                      <a:pos x="71" y="4"/>
                    </a:cxn>
                    <a:cxn ang="0">
                      <a:pos x="49" y="11"/>
                    </a:cxn>
                    <a:cxn ang="0">
                      <a:pos x="60" y="23"/>
                    </a:cxn>
                    <a:cxn ang="0">
                      <a:pos x="71" y="19"/>
                    </a:cxn>
                    <a:cxn ang="0">
                      <a:pos x="60" y="7"/>
                    </a:cxn>
                    <a:cxn ang="0">
                      <a:pos x="49" y="11"/>
                    </a:cxn>
                    <a:cxn ang="0">
                      <a:pos x="49" y="11"/>
                    </a:cxn>
                    <a:cxn ang="0">
                      <a:pos x="22" y="19"/>
                    </a:cxn>
                    <a:cxn ang="0">
                      <a:pos x="34" y="30"/>
                    </a:cxn>
                    <a:cxn ang="0">
                      <a:pos x="45" y="26"/>
                    </a:cxn>
                    <a:cxn ang="0">
                      <a:pos x="34" y="19"/>
                    </a:cxn>
                    <a:cxn ang="0">
                      <a:pos x="22" y="19"/>
                    </a:cxn>
                    <a:cxn ang="0">
                      <a:pos x="22" y="19"/>
                    </a:cxn>
                    <a:cxn ang="0">
                      <a:pos x="0" y="26"/>
                    </a:cxn>
                    <a:cxn ang="0">
                      <a:pos x="11" y="38"/>
                    </a:cxn>
                    <a:cxn ang="0">
                      <a:pos x="22" y="34"/>
                    </a:cxn>
                    <a:cxn ang="0">
                      <a:pos x="11" y="26"/>
                    </a:cxn>
                    <a:cxn ang="0">
                      <a:pos x="0" y="26"/>
                    </a:cxn>
                    <a:cxn ang="0">
                      <a:pos x="0" y="26"/>
                    </a:cxn>
                  </a:cxnLst>
                  <a:rect l="0" t="0" r="r" b="b"/>
                  <a:pathLst>
                    <a:path w="173" h="83">
                      <a:moveTo>
                        <a:pt x="128" y="57"/>
                      </a:moveTo>
                      <a:lnTo>
                        <a:pt x="162" y="83"/>
                      </a:lnTo>
                      <a:lnTo>
                        <a:pt x="173" y="80"/>
                      </a:lnTo>
                      <a:lnTo>
                        <a:pt x="143" y="53"/>
                      </a:lnTo>
                      <a:lnTo>
                        <a:pt x="128" y="57"/>
                      </a:lnTo>
                      <a:lnTo>
                        <a:pt x="128" y="57"/>
                      </a:lnTo>
                      <a:close/>
                      <a:moveTo>
                        <a:pt x="90" y="23"/>
                      </a:moveTo>
                      <a:lnTo>
                        <a:pt x="120" y="49"/>
                      </a:lnTo>
                      <a:lnTo>
                        <a:pt x="131" y="45"/>
                      </a:lnTo>
                      <a:lnTo>
                        <a:pt x="101" y="19"/>
                      </a:lnTo>
                      <a:lnTo>
                        <a:pt x="90" y="23"/>
                      </a:lnTo>
                      <a:lnTo>
                        <a:pt x="90" y="23"/>
                      </a:lnTo>
                      <a:close/>
                      <a:moveTo>
                        <a:pt x="71" y="4"/>
                      </a:moveTo>
                      <a:lnTo>
                        <a:pt x="83" y="15"/>
                      </a:lnTo>
                      <a:lnTo>
                        <a:pt x="94" y="11"/>
                      </a:lnTo>
                      <a:lnTo>
                        <a:pt x="83" y="0"/>
                      </a:lnTo>
                      <a:lnTo>
                        <a:pt x="71" y="4"/>
                      </a:lnTo>
                      <a:lnTo>
                        <a:pt x="71" y="4"/>
                      </a:lnTo>
                      <a:close/>
                      <a:moveTo>
                        <a:pt x="49" y="11"/>
                      </a:moveTo>
                      <a:lnTo>
                        <a:pt x="60" y="23"/>
                      </a:lnTo>
                      <a:lnTo>
                        <a:pt x="71" y="19"/>
                      </a:lnTo>
                      <a:lnTo>
                        <a:pt x="60" y="7"/>
                      </a:lnTo>
                      <a:lnTo>
                        <a:pt x="49" y="11"/>
                      </a:lnTo>
                      <a:lnTo>
                        <a:pt x="49" y="11"/>
                      </a:lnTo>
                      <a:close/>
                      <a:moveTo>
                        <a:pt x="22" y="19"/>
                      </a:moveTo>
                      <a:lnTo>
                        <a:pt x="34" y="30"/>
                      </a:lnTo>
                      <a:lnTo>
                        <a:pt x="45" y="26"/>
                      </a:lnTo>
                      <a:lnTo>
                        <a:pt x="34" y="19"/>
                      </a:lnTo>
                      <a:lnTo>
                        <a:pt x="22" y="19"/>
                      </a:lnTo>
                      <a:lnTo>
                        <a:pt x="22" y="19"/>
                      </a:lnTo>
                      <a:close/>
                      <a:moveTo>
                        <a:pt x="0" y="26"/>
                      </a:moveTo>
                      <a:lnTo>
                        <a:pt x="11" y="38"/>
                      </a:lnTo>
                      <a:lnTo>
                        <a:pt x="22" y="34"/>
                      </a:lnTo>
                      <a:lnTo>
                        <a:pt x="11" y="26"/>
                      </a:lnTo>
                      <a:lnTo>
                        <a:pt x="0" y="26"/>
                      </a:lnTo>
                      <a:lnTo>
                        <a:pt x="0" y="26"/>
                      </a:lnTo>
                      <a:close/>
                    </a:path>
                  </a:pathLst>
                </a:custGeom>
                <a:solidFill>
                  <a:srgbClr val="E5E5E5"/>
                </a:solidFill>
                <a:ln w="9525">
                  <a:noFill/>
                  <a:round/>
                  <a:headEnd/>
                  <a:tailEnd/>
                </a:ln>
              </p:spPr>
              <p:txBody>
                <a:bodyPr/>
                <a:lstStyle/>
                <a:p>
                  <a:endParaRPr lang="en-US"/>
                </a:p>
              </p:txBody>
            </p:sp>
            <p:sp>
              <p:nvSpPr>
                <p:cNvPr id="389381" name="Freeform 261"/>
                <p:cNvSpPr>
                  <a:spLocks noChangeAspect="1" noEditPoints="1"/>
                </p:cNvSpPr>
                <p:nvPr/>
              </p:nvSpPr>
              <p:spPr bwMode="auto">
                <a:xfrm>
                  <a:off x="1598" y="2994"/>
                  <a:ext cx="87" cy="46"/>
                </a:xfrm>
                <a:custGeom>
                  <a:avLst/>
                  <a:gdLst/>
                  <a:ahLst/>
                  <a:cxnLst>
                    <a:cxn ang="0">
                      <a:pos x="56" y="4"/>
                    </a:cxn>
                    <a:cxn ang="0">
                      <a:pos x="68" y="0"/>
                    </a:cxn>
                    <a:cxn ang="0">
                      <a:pos x="79" y="8"/>
                    </a:cxn>
                    <a:cxn ang="0">
                      <a:pos x="87" y="27"/>
                    </a:cxn>
                    <a:cxn ang="0">
                      <a:pos x="68" y="31"/>
                    </a:cxn>
                    <a:cxn ang="0">
                      <a:pos x="60" y="23"/>
                    </a:cxn>
                    <a:cxn ang="0">
                      <a:pos x="56" y="16"/>
                    </a:cxn>
                    <a:cxn ang="0">
                      <a:pos x="49" y="12"/>
                    </a:cxn>
                    <a:cxn ang="0">
                      <a:pos x="56" y="4"/>
                    </a:cxn>
                    <a:cxn ang="0">
                      <a:pos x="56" y="4"/>
                    </a:cxn>
                    <a:cxn ang="0">
                      <a:pos x="34" y="12"/>
                    </a:cxn>
                    <a:cxn ang="0">
                      <a:pos x="45" y="8"/>
                    </a:cxn>
                    <a:cxn ang="0">
                      <a:pos x="56" y="16"/>
                    </a:cxn>
                    <a:cxn ang="0">
                      <a:pos x="64" y="35"/>
                    </a:cxn>
                    <a:cxn ang="0">
                      <a:pos x="45" y="38"/>
                    </a:cxn>
                    <a:cxn ang="0">
                      <a:pos x="34" y="31"/>
                    </a:cxn>
                    <a:cxn ang="0">
                      <a:pos x="30" y="23"/>
                    </a:cxn>
                    <a:cxn ang="0">
                      <a:pos x="26" y="19"/>
                    </a:cxn>
                    <a:cxn ang="0">
                      <a:pos x="34" y="12"/>
                    </a:cxn>
                    <a:cxn ang="0">
                      <a:pos x="34" y="12"/>
                    </a:cxn>
                    <a:cxn ang="0">
                      <a:pos x="8" y="19"/>
                    </a:cxn>
                    <a:cxn ang="0">
                      <a:pos x="19" y="16"/>
                    </a:cxn>
                    <a:cxn ang="0">
                      <a:pos x="30" y="23"/>
                    </a:cxn>
                    <a:cxn ang="0">
                      <a:pos x="38" y="42"/>
                    </a:cxn>
                    <a:cxn ang="0">
                      <a:pos x="19" y="46"/>
                    </a:cxn>
                    <a:cxn ang="0">
                      <a:pos x="0" y="31"/>
                    </a:cxn>
                    <a:cxn ang="0">
                      <a:pos x="8" y="19"/>
                    </a:cxn>
                    <a:cxn ang="0">
                      <a:pos x="8" y="19"/>
                    </a:cxn>
                  </a:cxnLst>
                  <a:rect l="0" t="0" r="r" b="b"/>
                  <a:pathLst>
                    <a:path w="87" h="46">
                      <a:moveTo>
                        <a:pt x="56" y="4"/>
                      </a:moveTo>
                      <a:lnTo>
                        <a:pt x="68" y="0"/>
                      </a:lnTo>
                      <a:lnTo>
                        <a:pt x="79" y="8"/>
                      </a:lnTo>
                      <a:lnTo>
                        <a:pt x="87" y="27"/>
                      </a:lnTo>
                      <a:lnTo>
                        <a:pt x="68" y="31"/>
                      </a:lnTo>
                      <a:lnTo>
                        <a:pt x="60" y="23"/>
                      </a:lnTo>
                      <a:lnTo>
                        <a:pt x="56" y="16"/>
                      </a:lnTo>
                      <a:lnTo>
                        <a:pt x="49" y="12"/>
                      </a:lnTo>
                      <a:lnTo>
                        <a:pt x="56" y="4"/>
                      </a:lnTo>
                      <a:lnTo>
                        <a:pt x="56" y="4"/>
                      </a:lnTo>
                      <a:close/>
                      <a:moveTo>
                        <a:pt x="34" y="12"/>
                      </a:moveTo>
                      <a:lnTo>
                        <a:pt x="45" y="8"/>
                      </a:lnTo>
                      <a:lnTo>
                        <a:pt x="56" y="16"/>
                      </a:lnTo>
                      <a:lnTo>
                        <a:pt x="64" y="35"/>
                      </a:lnTo>
                      <a:lnTo>
                        <a:pt x="45" y="38"/>
                      </a:lnTo>
                      <a:lnTo>
                        <a:pt x="34" y="31"/>
                      </a:lnTo>
                      <a:lnTo>
                        <a:pt x="30" y="23"/>
                      </a:lnTo>
                      <a:lnTo>
                        <a:pt x="26" y="19"/>
                      </a:lnTo>
                      <a:lnTo>
                        <a:pt x="34" y="12"/>
                      </a:lnTo>
                      <a:lnTo>
                        <a:pt x="34" y="12"/>
                      </a:lnTo>
                      <a:close/>
                      <a:moveTo>
                        <a:pt x="8" y="19"/>
                      </a:moveTo>
                      <a:lnTo>
                        <a:pt x="19" y="16"/>
                      </a:lnTo>
                      <a:lnTo>
                        <a:pt x="30" y="23"/>
                      </a:lnTo>
                      <a:lnTo>
                        <a:pt x="38" y="42"/>
                      </a:lnTo>
                      <a:lnTo>
                        <a:pt x="19" y="46"/>
                      </a:lnTo>
                      <a:lnTo>
                        <a:pt x="0" y="31"/>
                      </a:lnTo>
                      <a:lnTo>
                        <a:pt x="8" y="19"/>
                      </a:lnTo>
                      <a:lnTo>
                        <a:pt x="8" y="19"/>
                      </a:lnTo>
                      <a:close/>
                    </a:path>
                  </a:pathLst>
                </a:custGeom>
                <a:solidFill>
                  <a:srgbClr val="F4F4D1"/>
                </a:solidFill>
                <a:ln w="9525">
                  <a:noFill/>
                  <a:round/>
                  <a:headEnd/>
                  <a:tailEnd/>
                </a:ln>
              </p:spPr>
              <p:txBody>
                <a:bodyPr/>
                <a:lstStyle/>
                <a:p>
                  <a:endParaRPr lang="en-US"/>
                </a:p>
              </p:txBody>
            </p:sp>
            <p:sp>
              <p:nvSpPr>
                <p:cNvPr id="389382" name="Freeform 262"/>
                <p:cNvSpPr>
                  <a:spLocks noChangeAspect="1"/>
                </p:cNvSpPr>
                <p:nvPr/>
              </p:nvSpPr>
              <p:spPr bwMode="auto">
                <a:xfrm>
                  <a:off x="1647" y="2994"/>
                  <a:ext cx="38" cy="31"/>
                </a:xfrm>
                <a:custGeom>
                  <a:avLst/>
                  <a:gdLst/>
                  <a:ahLst/>
                  <a:cxnLst>
                    <a:cxn ang="0">
                      <a:pos x="7" y="4"/>
                    </a:cxn>
                    <a:cxn ang="0">
                      <a:pos x="19" y="0"/>
                    </a:cxn>
                    <a:cxn ang="0">
                      <a:pos x="30" y="8"/>
                    </a:cxn>
                    <a:cxn ang="0">
                      <a:pos x="38" y="27"/>
                    </a:cxn>
                    <a:cxn ang="0">
                      <a:pos x="19" y="31"/>
                    </a:cxn>
                    <a:cxn ang="0">
                      <a:pos x="11" y="23"/>
                    </a:cxn>
                    <a:cxn ang="0">
                      <a:pos x="7" y="16"/>
                    </a:cxn>
                    <a:cxn ang="0">
                      <a:pos x="0" y="12"/>
                    </a:cxn>
                    <a:cxn ang="0">
                      <a:pos x="7" y="4"/>
                    </a:cxn>
                  </a:cxnLst>
                  <a:rect l="0" t="0" r="r" b="b"/>
                  <a:pathLst>
                    <a:path w="38" h="31">
                      <a:moveTo>
                        <a:pt x="7" y="4"/>
                      </a:moveTo>
                      <a:lnTo>
                        <a:pt x="19" y="0"/>
                      </a:lnTo>
                      <a:lnTo>
                        <a:pt x="30" y="8"/>
                      </a:lnTo>
                      <a:lnTo>
                        <a:pt x="38" y="27"/>
                      </a:lnTo>
                      <a:lnTo>
                        <a:pt x="19" y="31"/>
                      </a:lnTo>
                      <a:lnTo>
                        <a:pt x="11" y="23"/>
                      </a:lnTo>
                      <a:lnTo>
                        <a:pt x="7"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9383" name="Freeform 263"/>
                <p:cNvSpPr>
                  <a:spLocks noChangeAspect="1"/>
                </p:cNvSpPr>
                <p:nvPr/>
              </p:nvSpPr>
              <p:spPr bwMode="auto">
                <a:xfrm>
                  <a:off x="1624" y="3002"/>
                  <a:ext cx="38" cy="30"/>
                </a:xfrm>
                <a:custGeom>
                  <a:avLst/>
                  <a:gdLst/>
                  <a:ahLst/>
                  <a:cxnLst>
                    <a:cxn ang="0">
                      <a:pos x="4" y="4"/>
                    </a:cxn>
                    <a:cxn ang="0">
                      <a:pos x="15" y="0"/>
                    </a:cxn>
                    <a:cxn ang="0">
                      <a:pos x="30" y="8"/>
                    </a:cxn>
                    <a:cxn ang="0">
                      <a:pos x="38" y="27"/>
                    </a:cxn>
                    <a:cxn ang="0">
                      <a:pos x="15" y="30"/>
                    </a:cxn>
                    <a:cxn ang="0">
                      <a:pos x="8" y="23"/>
                    </a:cxn>
                    <a:cxn ang="0">
                      <a:pos x="4" y="19"/>
                    </a:cxn>
                    <a:cxn ang="0">
                      <a:pos x="0" y="11"/>
                    </a:cxn>
                    <a:cxn ang="0">
                      <a:pos x="4" y="4"/>
                    </a:cxn>
                  </a:cxnLst>
                  <a:rect l="0" t="0" r="r" b="b"/>
                  <a:pathLst>
                    <a:path w="38" h="30">
                      <a:moveTo>
                        <a:pt x="4" y="4"/>
                      </a:moveTo>
                      <a:lnTo>
                        <a:pt x="15" y="0"/>
                      </a:lnTo>
                      <a:lnTo>
                        <a:pt x="30" y="8"/>
                      </a:lnTo>
                      <a:lnTo>
                        <a:pt x="38" y="27"/>
                      </a:lnTo>
                      <a:lnTo>
                        <a:pt x="15" y="30"/>
                      </a:lnTo>
                      <a:lnTo>
                        <a:pt x="8" y="23"/>
                      </a:lnTo>
                      <a:lnTo>
                        <a:pt x="4" y="19"/>
                      </a:lnTo>
                      <a:lnTo>
                        <a:pt x="0" y="11"/>
                      </a:lnTo>
                      <a:lnTo>
                        <a:pt x="4" y="4"/>
                      </a:lnTo>
                    </a:path>
                  </a:pathLst>
                </a:custGeom>
                <a:noFill/>
                <a:ln w="6350">
                  <a:solidFill>
                    <a:srgbClr val="000000"/>
                  </a:solidFill>
                  <a:prstDash val="solid"/>
                  <a:round/>
                  <a:headEnd/>
                  <a:tailEnd/>
                </a:ln>
              </p:spPr>
              <p:txBody>
                <a:bodyPr/>
                <a:lstStyle/>
                <a:p>
                  <a:endParaRPr lang="en-US"/>
                </a:p>
              </p:txBody>
            </p:sp>
            <p:sp>
              <p:nvSpPr>
                <p:cNvPr id="389384" name="Freeform 264"/>
                <p:cNvSpPr>
                  <a:spLocks noChangeAspect="1"/>
                </p:cNvSpPr>
                <p:nvPr/>
              </p:nvSpPr>
              <p:spPr bwMode="auto">
                <a:xfrm>
                  <a:off x="1598" y="3010"/>
                  <a:ext cx="38" cy="30"/>
                </a:xfrm>
                <a:custGeom>
                  <a:avLst/>
                  <a:gdLst/>
                  <a:ahLst/>
                  <a:cxnLst>
                    <a:cxn ang="0">
                      <a:pos x="8" y="3"/>
                    </a:cxn>
                    <a:cxn ang="0">
                      <a:pos x="19" y="0"/>
                    </a:cxn>
                    <a:cxn ang="0">
                      <a:pos x="30" y="11"/>
                    </a:cxn>
                    <a:cxn ang="0">
                      <a:pos x="38" y="26"/>
                    </a:cxn>
                    <a:cxn ang="0">
                      <a:pos x="19" y="30"/>
                    </a:cxn>
                    <a:cxn ang="0">
                      <a:pos x="0" y="15"/>
                    </a:cxn>
                    <a:cxn ang="0">
                      <a:pos x="8" y="3"/>
                    </a:cxn>
                  </a:cxnLst>
                  <a:rect l="0" t="0" r="r" b="b"/>
                  <a:pathLst>
                    <a:path w="38" h="30">
                      <a:moveTo>
                        <a:pt x="8" y="3"/>
                      </a:moveTo>
                      <a:lnTo>
                        <a:pt x="19" y="0"/>
                      </a:lnTo>
                      <a:lnTo>
                        <a:pt x="30" y="11"/>
                      </a:lnTo>
                      <a:lnTo>
                        <a:pt x="38" y="26"/>
                      </a:lnTo>
                      <a:lnTo>
                        <a:pt x="19"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89385" name="Freeform 265"/>
                <p:cNvSpPr>
                  <a:spLocks noChangeAspect="1" noEditPoints="1"/>
                </p:cNvSpPr>
                <p:nvPr/>
              </p:nvSpPr>
              <p:spPr bwMode="auto">
                <a:xfrm>
                  <a:off x="1598" y="2998"/>
                  <a:ext cx="68" cy="42"/>
                </a:xfrm>
                <a:custGeom>
                  <a:avLst/>
                  <a:gdLst/>
                  <a:ahLst/>
                  <a:cxnLst>
                    <a:cxn ang="0">
                      <a:pos x="68" y="8"/>
                    </a:cxn>
                    <a:cxn ang="0">
                      <a:pos x="68" y="27"/>
                    </a:cxn>
                    <a:cxn ang="0">
                      <a:pos x="60" y="19"/>
                    </a:cxn>
                    <a:cxn ang="0">
                      <a:pos x="56" y="12"/>
                    </a:cxn>
                    <a:cxn ang="0">
                      <a:pos x="49" y="8"/>
                    </a:cxn>
                    <a:cxn ang="0">
                      <a:pos x="56" y="0"/>
                    </a:cxn>
                    <a:cxn ang="0">
                      <a:pos x="68" y="8"/>
                    </a:cxn>
                    <a:cxn ang="0">
                      <a:pos x="68" y="8"/>
                    </a:cxn>
                    <a:cxn ang="0">
                      <a:pos x="41" y="15"/>
                    </a:cxn>
                    <a:cxn ang="0">
                      <a:pos x="45" y="34"/>
                    </a:cxn>
                    <a:cxn ang="0">
                      <a:pos x="34" y="27"/>
                    </a:cxn>
                    <a:cxn ang="0">
                      <a:pos x="30" y="23"/>
                    </a:cxn>
                    <a:cxn ang="0">
                      <a:pos x="26" y="15"/>
                    </a:cxn>
                    <a:cxn ang="0">
                      <a:pos x="34" y="8"/>
                    </a:cxn>
                    <a:cxn ang="0">
                      <a:pos x="41" y="15"/>
                    </a:cxn>
                    <a:cxn ang="0">
                      <a:pos x="41" y="15"/>
                    </a:cxn>
                    <a:cxn ang="0">
                      <a:pos x="19" y="27"/>
                    </a:cxn>
                    <a:cxn ang="0">
                      <a:pos x="19" y="42"/>
                    </a:cxn>
                    <a:cxn ang="0">
                      <a:pos x="0" y="27"/>
                    </a:cxn>
                    <a:cxn ang="0">
                      <a:pos x="8" y="15"/>
                    </a:cxn>
                    <a:cxn ang="0">
                      <a:pos x="19" y="27"/>
                    </a:cxn>
                    <a:cxn ang="0">
                      <a:pos x="19" y="27"/>
                    </a:cxn>
                  </a:cxnLst>
                  <a:rect l="0" t="0" r="r" b="b"/>
                  <a:pathLst>
                    <a:path w="68" h="42">
                      <a:moveTo>
                        <a:pt x="68" y="8"/>
                      </a:moveTo>
                      <a:lnTo>
                        <a:pt x="68" y="27"/>
                      </a:lnTo>
                      <a:lnTo>
                        <a:pt x="60" y="19"/>
                      </a:lnTo>
                      <a:lnTo>
                        <a:pt x="56" y="12"/>
                      </a:lnTo>
                      <a:lnTo>
                        <a:pt x="49" y="8"/>
                      </a:lnTo>
                      <a:lnTo>
                        <a:pt x="56" y="0"/>
                      </a:lnTo>
                      <a:lnTo>
                        <a:pt x="68" y="8"/>
                      </a:lnTo>
                      <a:lnTo>
                        <a:pt x="68" y="8"/>
                      </a:lnTo>
                      <a:close/>
                      <a:moveTo>
                        <a:pt x="41" y="15"/>
                      </a:moveTo>
                      <a:lnTo>
                        <a:pt x="45" y="34"/>
                      </a:lnTo>
                      <a:lnTo>
                        <a:pt x="34" y="27"/>
                      </a:lnTo>
                      <a:lnTo>
                        <a:pt x="30" y="23"/>
                      </a:lnTo>
                      <a:lnTo>
                        <a:pt x="26" y="15"/>
                      </a:lnTo>
                      <a:lnTo>
                        <a:pt x="34" y="8"/>
                      </a:lnTo>
                      <a:lnTo>
                        <a:pt x="41" y="15"/>
                      </a:lnTo>
                      <a:lnTo>
                        <a:pt x="41" y="15"/>
                      </a:lnTo>
                      <a:close/>
                      <a:moveTo>
                        <a:pt x="19" y="27"/>
                      </a:moveTo>
                      <a:lnTo>
                        <a:pt x="19" y="42"/>
                      </a:lnTo>
                      <a:lnTo>
                        <a:pt x="0" y="27"/>
                      </a:lnTo>
                      <a:lnTo>
                        <a:pt x="8" y="15"/>
                      </a:lnTo>
                      <a:lnTo>
                        <a:pt x="19" y="27"/>
                      </a:lnTo>
                      <a:lnTo>
                        <a:pt x="19" y="27"/>
                      </a:lnTo>
                      <a:close/>
                    </a:path>
                  </a:pathLst>
                </a:custGeom>
                <a:solidFill>
                  <a:srgbClr val="E2E2BF"/>
                </a:solidFill>
                <a:ln w="9525">
                  <a:noFill/>
                  <a:round/>
                  <a:headEnd/>
                  <a:tailEnd/>
                </a:ln>
              </p:spPr>
              <p:txBody>
                <a:bodyPr/>
                <a:lstStyle/>
                <a:p>
                  <a:endParaRPr lang="en-US"/>
                </a:p>
              </p:txBody>
            </p:sp>
            <p:sp>
              <p:nvSpPr>
                <p:cNvPr id="389386" name="Freeform 266"/>
                <p:cNvSpPr>
                  <a:spLocks noChangeAspect="1" noEditPoints="1"/>
                </p:cNvSpPr>
                <p:nvPr/>
              </p:nvSpPr>
              <p:spPr bwMode="auto">
                <a:xfrm>
                  <a:off x="1617" y="3010"/>
                  <a:ext cx="86" cy="49"/>
                </a:xfrm>
                <a:custGeom>
                  <a:avLst/>
                  <a:gdLst/>
                  <a:ahLst/>
                  <a:cxnLst>
                    <a:cxn ang="0">
                      <a:pos x="56" y="3"/>
                    </a:cxn>
                    <a:cxn ang="0">
                      <a:pos x="68" y="0"/>
                    </a:cxn>
                    <a:cxn ang="0">
                      <a:pos x="79" y="11"/>
                    </a:cxn>
                    <a:cxn ang="0">
                      <a:pos x="86" y="26"/>
                    </a:cxn>
                    <a:cxn ang="0">
                      <a:pos x="68" y="34"/>
                    </a:cxn>
                    <a:cxn ang="0">
                      <a:pos x="60" y="26"/>
                    </a:cxn>
                    <a:cxn ang="0">
                      <a:pos x="56" y="19"/>
                    </a:cxn>
                    <a:cxn ang="0">
                      <a:pos x="49" y="15"/>
                    </a:cxn>
                    <a:cxn ang="0">
                      <a:pos x="56" y="3"/>
                    </a:cxn>
                    <a:cxn ang="0">
                      <a:pos x="56" y="3"/>
                    </a:cxn>
                    <a:cxn ang="0">
                      <a:pos x="34" y="11"/>
                    </a:cxn>
                    <a:cxn ang="0">
                      <a:pos x="45" y="7"/>
                    </a:cxn>
                    <a:cxn ang="0">
                      <a:pos x="56" y="19"/>
                    </a:cxn>
                    <a:cxn ang="0">
                      <a:pos x="64" y="34"/>
                    </a:cxn>
                    <a:cxn ang="0">
                      <a:pos x="45" y="41"/>
                    </a:cxn>
                    <a:cxn ang="0">
                      <a:pos x="34" y="34"/>
                    </a:cxn>
                    <a:cxn ang="0">
                      <a:pos x="30" y="26"/>
                    </a:cxn>
                    <a:cxn ang="0">
                      <a:pos x="26" y="22"/>
                    </a:cxn>
                    <a:cxn ang="0">
                      <a:pos x="34" y="11"/>
                    </a:cxn>
                    <a:cxn ang="0">
                      <a:pos x="34" y="11"/>
                    </a:cxn>
                    <a:cxn ang="0">
                      <a:pos x="7" y="19"/>
                    </a:cxn>
                    <a:cxn ang="0">
                      <a:pos x="19" y="19"/>
                    </a:cxn>
                    <a:cxn ang="0">
                      <a:pos x="30" y="26"/>
                    </a:cxn>
                    <a:cxn ang="0">
                      <a:pos x="37" y="41"/>
                    </a:cxn>
                    <a:cxn ang="0">
                      <a:pos x="19" y="49"/>
                    </a:cxn>
                    <a:cxn ang="0">
                      <a:pos x="0" y="34"/>
                    </a:cxn>
                    <a:cxn ang="0">
                      <a:pos x="7" y="19"/>
                    </a:cxn>
                    <a:cxn ang="0">
                      <a:pos x="7" y="19"/>
                    </a:cxn>
                  </a:cxnLst>
                  <a:rect l="0" t="0" r="r" b="b"/>
                  <a:pathLst>
                    <a:path w="86" h="49">
                      <a:moveTo>
                        <a:pt x="56" y="3"/>
                      </a:moveTo>
                      <a:lnTo>
                        <a:pt x="68" y="0"/>
                      </a:lnTo>
                      <a:lnTo>
                        <a:pt x="79" y="11"/>
                      </a:lnTo>
                      <a:lnTo>
                        <a:pt x="86" y="26"/>
                      </a:lnTo>
                      <a:lnTo>
                        <a:pt x="68" y="34"/>
                      </a:lnTo>
                      <a:lnTo>
                        <a:pt x="60" y="26"/>
                      </a:lnTo>
                      <a:lnTo>
                        <a:pt x="56" y="19"/>
                      </a:lnTo>
                      <a:lnTo>
                        <a:pt x="49" y="15"/>
                      </a:lnTo>
                      <a:lnTo>
                        <a:pt x="56" y="3"/>
                      </a:lnTo>
                      <a:lnTo>
                        <a:pt x="56" y="3"/>
                      </a:lnTo>
                      <a:close/>
                      <a:moveTo>
                        <a:pt x="34" y="11"/>
                      </a:moveTo>
                      <a:lnTo>
                        <a:pt x="45" y="7"/>
                      </a:lnTo>
                      <a:lnTo>
                        <a:pt x="56" y="19"/>
                      </a:lnTo>
                      <a:lnTo>
                        <a:pt x="64" y="34"/>
                      </a:lnTo>
                      <a:lnTo>
                        <a:pt x="45" y="41"/>
                      </a:lnTo>
                      <a:lnTo>
                        <a:pt x="34" y="34"/>
                      </a:lnTo>
                      <a:lnTo>
                        <a:pt x="30" y="26"/>
                      </a:lnTo>
                      <a:lnTo>
                        <a:pt x="26" y="22"/>
                      </a:lnTo>
                      <a:lnTo>
                        <a:pt x="34" y="11"/>
                      </a:lnTo>
                      <a:lnTo>
                        <a:pt x="34" y="11"/>
                      </a:lnTo>
                      <a:close/>
                      <a:moveTo>
                        <a:pt x="7" y="19"/>
                      </a:moveTo>
                      <a:lnTo>
                        <a:pt x="19" y="19"/>
                      </a:lnTo>
                      <a:lnTo>
                        <a:pt x="30" y="26"/>
                      </a:lnTo>
                      <a:lnTo>
                        <a:pt x="37" y="41"/>
                      </a:lnTo>
                      <a:lnTo>
                        <a:pt x="19" y="49"/>
                      </a:lnTo>
                      <a:lnTo>
                        <a:pt x="0" y="34"/>
                      </a:lnTo>
                      <a:lnTo>
                        <a:pt x="7" y="19"/>
                      </a:lnTo>
                      <a:lnTo>
                        <a:pt x="7" y="19"/>
                      </a:lnTo>
                      <a:close/>
                    </a:path>
                  </a:pathLst>
                </a:custGeom>
                <a:solidFill>
                  <a:srgbClr val="F4F4D1"/>
                </a:solidFill>
                <a:ln w="9525">
                  <a:noFill/>
                  <a:round/>
                  <a:headEnd/>
                  <a:tailEnd/>
                </a:ln>
              </p:spPr>
              <p:txBody>
                <a:bodyPr/>
                <a:lstStyle/>
                <a:p>
                  <a:endParaRPr lang="en-US"/>
                </a:p>
              </p:txBody>
            </p:sp>
            <p:sp>
              <p:nvSpPr>
                <p:cNvPr id="389387" name="Freeform 267"/>
                <p:cNvSpPr>
                  <a:spLocks noChangeAspect="1"/>
                </p:cNvSpPr>
                <p:nvPr/>
              </p:nvSpPr>
              <p:spPr bwMode="auto">
                <a:xfrm>
                  <a:off x="1666" y="3010"/>
                  <a:ext cx="37" cy="34"/>
                </a:xfrm>
                <a:custGeom>
                  <a:avLst/>
                  <a:gdLst/>
                  <a:ahLst/>
                  <a:cxnLst>
                    <a:cxn ang="0">
                      <a:pos x="7" y="3"/>
                    </a:cxn>
                    <a:cxn ang="0">
                      <a:pos x="19" y="0"/>
                    </a:cxn>
                    <a:cxn ang="0">
                      <a:pos x="30" y="11"/>
                    </a:cxn>
                    <a:cxn ang="0">
                      <a:pos x="37" y="26"/>
                    </a:cxn>
                    <a:cxn ang="0">
                      <a:pos x="19" y="34"/>
                    </a:cxn>
                    <a:cxn ang="0">
                      <a:pos x="11" y="26"/>
                    </a:cxn>
                    <a:cxn ang="0">
                      <a:pos x="7" y="19"/>
                    </a:cxn>
                    <a:cxn ang="0">
                      <a:pos x="0" y="15"/>
                    </a:cxn>
                    <a:cxn ang="0">
                      <a:pos x="7" y="3"/>
                    </a:cxn>
                  </a:cxnLst>
                  <a:rect l="0" t="0" r="r" b="b"/>
                  <a:pathLst>
                    <a:path w="37" h="34">
                      <a:moveTo>
                        <a:pt x="7" y="3"/>
                      </a:moveTo>
                      <a:lnTo>
                        <a:pt x="19" y="0"/>
                      </a:lnTo>
                      <a:lnTo>
                        <a:pt x="30" y="11"/>
                      </a:lnTo>
                      <a:lnTo>
                        <a:pt x="37" y="26"/>
                      </a:lnTo>
                      <a:lnTo>
                        <a:pt x="19" y="34"/>
                      </a:lnTo>
                      <a:lnTo>
                        <a:pt x="11"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89388" name="Freeform 268"/>
                <p:cNvSpPr>
                  <a:spLocks noChangeAspect="1"/>
                </p:cNvSpPr>
                <p:nvPr/>
              </p:nvSpPr>
              <p:spPr bwMode="auto">
                <a:xfrm>
                  <a:off x="1643" y="3017"/>
                  <a:ext cx="38" cy="34"/>
                </a:xfrm>
                <a:custGeom>
                  <a:avLst/>
                  <a:gdLst/>
                  <a:ahLst/>
                  <a:cxnLst>
                    <a:cxn ang="0">
                      <a:pos x="8" y="4"/>
                    </a:cxn>
                    <a:cxn ang="0">
                      <a:pos x="19" y="0"/>
                    </a:cxn>
                    <a:cxn ang="0">
                      <a:pos x="30" y="12"/>
                    </a:cxn>
                    <a:cxn ang="0">
                      <a:pos x="38" y="27"/>
                    </a:cxn>
                    <a:cxn ang="0">
                      <a:pos x="19" y="34"/>
                    </a:cxn>
                    <a:cxn ang="0">
                      <a:pos x="8" y="27"/>
                    </a:cxn>
                    <a:cxn ang="0">
                      <a:pos x="8" y="19"/>
                    </a:cxn>
                    <a:cxn ang="0">
                      <a:pos x="0" y="15"/>
                    </a:cxn>
                    <a:cxn ang="0">
                      <a:pos x="8" y="4"/>
                    </a:cxn>
                  </a:cxnLst>
                  <a:rect l="0" t="0" r="r" b="b"/>
                  <a:pathLst>
                    <a:path w="38" h="34">
                      <a:moveTo>
                        <a:pt x="8" y="4"/>
                      </a:moveTo>
                      <a:lnTo>
                        <a:pt x="19" y="0"/>
                      </a:lnTo>
                      <a:lnTo>
                        <a:pt x="30" y="12"/>
                      </a:lnTo>
                      <a:lnTo>
                        <a:pt x="38" y="27"/>
                      </a:lnTo>
                      <a:lnTo>
                        <a:pt x="19" y="34"/>
                      </a:lnTo>
                      <a:lnTo>
                        <a:pt x="8" y="27"/>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9389" name="Freeform 269"/>
                <p:cNvSpPr>
                  <a:spLocks noChangeAspect="1"/>
                </p:cNvSpPr>
                <p:nvPr/>
              </p:nvSpPr>
              <p:spPr bwMode="auto">
                <a:xfrm>
                  <a:off x="1617" y="3025"/>
                  <a:ext cx="37" cy="34"/>
                </a:xfrm>
                <a:custGeom>
                  <a:avLst/>
                  <a:gdLst/>
                  <a:ahLst/>
                  <a:cxnLst>
                    <a:cxn ang="0">
                      <a:pos x="7" y="4"/>
                    </a:cxn>
                    <a:cxn ang="0">
                      <a:pos x="19" y="0"/>
                    </a:cxn>
                    <a:cxn ang="0">
                      <a:pos x="30" y="11"/>
                    </a:cxn>
                    <a:cxn ang="0">
                      <a:pos x="37" y="26"/>
                    </a:cxn>
                    <a:cxn ang="0">
                      <a:pos x="19" y="34"/>
                    </a:cxn>
                    <a:cxn ang="0">
                      <a:pos x="0" y="15"/>
                    </a:cxn>
                    <a:cxn ang="0">
                      <a:pos x="7" y="4"/>
                    </a:cxn>
                  </a:cxnLst>
                  <a:rect l="0" t="0" r="r" b="b"/>
                  <a:pathLst>
                    <a:path w="37" h="34">
                      <a:moveTo>
                        <a:pt x="7" y="4"/>
                      </a:moveTo>
                      <a:lnTo>
                        <a:pt x="19" y="0"/>
                      </a:lnTo>
                      <a:lnTo>
                        <a:pt x="30" y="11"/>
                      </a:lnTo>
                      <a:lnTo>
                        <a:pt x="37" y="26"/>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9390" name="Freeform 270"/>
                <p:cNvSpPr>
                  <a:spLocks noChangeAspect="1" noEditPoints="1"/>
                </p:cNvSpPr>
                <p:nvPr/>
              </p:nvSpPr>
              <p:spPr bwMode="auto">
                <a:xfrm>
                  <a:off x="1617" y="3013"/>
                  <a:ext cx="68" cy="46"/>
                </a:xfrm>
                <a:custGeom>
                  <a:avLst/>
                  <a:gdLst/>
                  <a:ahLst/>
                  <a:cxnLst>
                    <a:cxn ang="0">
                      <a:pos x="68" y="12"/>
                    </a:cxn>
                    <a:cxn ang="0">
                      <a:pos x="68" y="31"/>
                    </a:cxn>
                    <a:cxn ang="0">
                      <a:pos x="60" y="23"/>
                    </a:cxn>
                    <a:cxn ang="0">
                      <a:pos x="56" y="16"/>
                    </a:cxn>
                    <a:cxn ang="0">
                      <a:pos x="53" y="12"/>
                    </a:cxn>
                    <a:cxn ang="0">
                      <a:pos x="56" y="0"/>
                    </a:cxn>
                    <a:cxn ang="0">
                      <a:pos x="68" y="12"/>
                    </a:cxn>
                    <a:cxn ang="0">
                      <a:pos x="68" y="12"/>
                    </a:cxn>
                    <a:cxn ang="0">
                      <a:pos x="45" y="19"/>
                    </a:cxn>
                    <a:cxn ang="0">
                      <a:pos x="45" y="38"/>
                    </a:cxn>
                    <a:cxn ang="0">
                      <a:pos x="34" y="31"/>
                    </a:cxn>
                    <a:cxn ang="0">
                      <a:pos x="34" y="23"/>
                    </a:cxn>
                    <a:cxn ang="0">
                      <a:pos x="26" y="19"/>
                    </a:cxn>
                    <a:cxn ang="0">
                      <a:pos x="34" y="8"/>
                    </a:cxn>
                    <a:cxn ang="0">
                      <a:pos x="45" y="19"/>
                    </a:cxn>
                    <a:cxn ang="0">
                      <a:pos x="45" y="19"/>
                    </a:cxn>
                    <a:cxn ang="0">
                      <a:pos x="19" y="27"/>
                    </a:cxn>
                    <a:cxn ang="0">
                      <a:pos x="19" y="46"/>
                    </a:cxn>
                    <a:cxn ang="0">
                      <a:pos x="0" y="31"/>
                    </a:cxn>
                    <a:cxn ang="0">
                      <a:pos x="7" y="19"/>
                    </a:cxn>
                    <a:cxn ang="0">
                      <a:pos x="19" y="27"/>
                    </a:cxn>
                    <a:cxn ang="0">
                      <a:pos x="19" y="27"/>
                    </a:cxn>
                  </a:cxnLst>
                  <a:rect l="0" t="0" r="r" b="b"/>
                  <a:pathLst>
                    <a:path w="68" h="46">
                      <a:moveTo>
                        <a:pt x="68" y="12"/>
                      </a:moveTo>
                      <a:lnTo>
                        <a:pt x="68" y="31"/>
                      </a:lnTo>
                      <a:lnTo>
                        <a:pt x="60" y="23"/>
                      </a:lnTo>
                      <a:lnTo>
                        <a:pt x="56" y="16"/>
                      </a:lnTo>
                      <a:lnTo>
                        <a:pt x="53" y="12"/>
                      </a:lnTo>
                      <a:lnTo>
                        <a:pt x="56" y="0"/>
                      </a:lnTo>
                      <a:lnTo>
                        <a:pt x="68" y="12"/>
                      </a:lnTo>
                      <a:lnTo>
                        <a:pt x="68" y="12"/>
                      </a:lnTo>
                      <a:close/>
                      <a:moveTo>
                        <a:pt x="45" y="19"/>
                      </a:moveTo>
                      <a:lnTo>
                        <a:pt x="45" y="38"/>
                      </a:lnTo>
                      <a:lnTo>
                        <a:pt x="34" y="31"/>
                      </a:lnTo>
                      <a:lnTo>
                        <a:pt x="34" y="23"/>
                      </a:lnTo>
                      <a:lnTo>
                        <a:pt x="26" y="19"/>
                      </a:lnTo>
                      <a:lnTo>
                        <a:pt x="34" y="8"/>
                      </a:lnTo>
                      <a:lnTo>
                        <a:pt x="45" y="19"/>
                      </a:lnTo>
                      <a:lnTo>
                        <a:pt x="45" y="19"/>
                      </a:lnTo>
                      <a:close/>
                      <a:moveTo>
                        <a:pt x="19" y="27"/>
                      </a:moveTo>
                      <a:lnTo>
                        <a:pt x="19" y="46"/>
                      </a:lnTo>
                      <a:lnTo>
                        <a:pt x="0" y="31"/>
                      </a:lnTo>
                      <a:lnTo>
                        <a:pt x="7" y="19"/>
                      </a:lnTo>
                      <a:lnTo>
                        <a:pt x="19" y="27"/>
                      </a:lnTo>
                      <a:lnTo>
                        <a:pt x="19" y="27"/>
                      </a:lnTo>
                      <a:close/>
                    </a:path>
                  </a:pathLst>
                </a:custGeom>
                <a:solidFill>
                  <a:srgbClr val="E2E2BF"/>
                </a:solidFill>
                <a:ln w="9525">
                  <a:noFill/>
                  <a:round/>
                  <a:headEnd/>
                  <a:tailEnd/>
                </a:ln>
              </p:spPr>
              <p:txBody>
                <a:bodyPr/>
                <a:lstStyle/>
                <a:p>
                  <a:endParaRPr lang="en-US"/>
                </a:p>
              </p:txBody>
            </p:sp>
            <p:sp>
              <p:nvSpPr>
                <p:cNvPr id="389391" name="Freeform 271"/>
                <p:cNvSpPr>
                  <a:spLocks noChangeAspect="1" noEditPoints="1"/>
                </p:cNvSpPr>
                <p:nvPr/>
              </p:nvSpPr>
              <p:spPr bwMode="auto">
                <a:xfrm>
                  <a:off x="1636" y="3029"/>
                  <a:ext cx="86" cy="49"/>
                </a:xfrm>
                <a:custGeom>
                  <a:avLst/>
                  <a:gdLst/>
                  <a:ahLst/>
                  <a:cxnLst>
                    <a:cxn ang="0">
                      <a:pos x="56" y="3"/>
                    </a:cxn>
                    <a:cxn ang="0">
                      <a:pos x="67" y="0"/>
                    </a:cxn>
                    <a:cxn ang="0">
                      <a:pos x="79" y="11"/>
                    </a:cxn>
                    <a:cxn ang="0">
                      <a:pos x="86" y="26"/>
                    </a:cxn>
                    <a:cxn ang="0">
                      <a:pos x="67" y="34"/>
                    </a:cxn>
                    <a:cxn ang="0">
                      <a:pos x="60" y="26"/>
                    </a:cxn>
                    <a:cxn ang="0">
                      <a:pos x="56" y="19"/>
                    </a:cxn>
                    <a:cxn ang="0">
                      <a:pos x="49" y="11"/>
                    </a:cxn>
                    <a:cxn ang="0">
                      <a:pos x="56" y="3"/>
                    </a:cxn>
                    <a:cxn ang="0">
                      <a:pos x="56" y="3"/>
                    </a:cxn>
                    <a:cxn ang="0">
                      <a:pos x="34" y="11"/>
                    </a:cxn>
                    <a:cxn ang="0">
                      <a:pos x="45" y="7"/>
                    </a:cxn>
                    <a:cxn ang="0">
                      <a:pos x="56" y="19"/>
                    </a:cxn>
                    <a:cxn ang="0">
                      <a:pos x="64" y="34"/>
                    </a:cxn>
                    <a:cxn ang="0">
                      <a:pos x="45" y="38"/>
                    </a:cxn>
                    <a:cxn ang="0">
                      <a:pos x="34" y="30"/>
                    </a:cxn>
                    <a:cxn ang="0">
                      <a:pos x="30" y="26"/>
                    </a:cxn>
                    <a:cxn ang="0">
                      <a:pos x="26" y="22"/>
                    </a:cxn>
                    <a:cxn ang="0">
                      <a:pos x="34" y="11"/>
                    </a:cxn>
                    <a:cxn ang="0">
                      <a:pos x="34" y="11"/>
                    </a:cxn>
                    <a:cxn ang="0">
                      <a:pos x="7" y="19"/>
                    </a:cxn>
                    <a:cxn ang="0">
                      <a:pos x="18" y="15"/>
                    </a:cxn>
                    <a:cxn ang="0">
                      <a:pos x="30" y="26"/>
                    </a:cxn>
                    <a:cxn ang="0">
                      <a:pos x="37" y="41"/>
                    </a:cxn>
                    <a:cxn ang="0">
                      <a:pos x="18" y="49"/>
                    </a:cxn>
                    <a:cxn ang="0">
                      <a:pos x="0" y="30"/>
                    </a:cxn>
                    <a:cxn ang="0">
                      <a:pos x="7" y="19"/>
                    </a:cxn>
                    <a:cxn ang="0">
                      <a:pos x="7" y="19"/>
                    </a:cxn>
                  </a:cxnLst>
                  <a:rect l="0" t="0" r="r" b="b"/>
                  <a:pathLst>
                    <a:path w="86" h="49">
                      <a:moveTo>
                        <a:pt x="56" y="3"/>
                      </a:moveTo>
                      <a:lnTo>
                        <a:pt x="67" y="0"/>
                      </a:lnTo>
                      <a:lnTo>
                        <a:pt x="79" y="11"/>
                      </a:lnTo>
                      <a:lnTo>
                        <a:pt x="86" y="26"/>
                      </a:lnTo>
                      <a:lnTo>
                        <a:pt x="67" y="34"/>
                      </a:lnTo>
                      <a:lnTo>
                        <a:pt x="60" y="26"/>
                      </a:lnTo>
                      <a:lnTo>
                        <a:pt x="56" y="19"/>
                      </a:lnTo>
                      <a:lnTo>
                        <a:pt x="49" y="11"/>
                      </a:lnTo>
                      <a:lnTo>
                        <a:pt x="56" y="3"/>
                      </a:lnTo>
                      <a:lnTo>
                        <a:pt x="56" y="3"/>
                      </a:lnTo>
                      <a:close/>
                      <a:moveTo>
                        <a:pt x="34" y="11"/>
                      </a:moveTo>
                      <a:lnTo>
                        <a:pt x="45" y="7"/>
                      </a:lnTo>
                      <a:lnTo>
                        <a:pt x="56" y="19"/>
                      </a:lnTo>
                      <a:lnTo>
                        <a:pt x="64" y="34"/>
                      </a:lnTo>
                      <a:lnTo>
                        <a:pt x="45" y="38"/>
                      </a:lnTo>
                      <a:lnTo>
                        <a:pt x="34" y="30"/>
                      </a:lnTo>
                      <a:lnTo>
                        <a:pt x="30" y="26"/>
                      </a:lnTo>
                      <a:lnTo>
                        <a:pt x="26" y="22"/>
                      </a:lnTo>
                      <a:lnTo>
                        <a:pt x="34" y="11"/>
                      </a:lnTo>
                      <a:lnTo>
                        <a:pt x="34" y="11"/>
                      </a:lnTo>
                      <a:close/>
                      <a:moveTo>
                        <a:pt x="7" y="19"/>
                      </a:moveTo>
                      <a:lnTo>
                        <a:pt x="18" y="15"/>
                      </a:lnTo>
                      <a:lnTo>
                        <a:pt x="30" y="26"/>
                      </a:lnTo>
                      <a:lnTo>
                        <a:pt x="37" y="41"/>
                      </a:lnTo>
                      <a:lnTo>
                        <a:pt x="18" y="49"/>
                      </a:lnTo>
                      <a:lnTo>
                        <a:pt x="0" y="30"/>
                      </a:lnTo>
                      <a:lnTo>
                        <a:pt x="7" y="19"/>
                      </a:lnTo>
                      <a:lnTo>
                        <a:pt x="7" y="19"/>
                      </a:lnTo>
                      <a:close/>
                    </a:path>
                  </a:pathLst>
                </a:custGeom>
                <a:solidFill>
                  <a:srgbClr val="F4F4D1"/>
                </a:solidFill>
                <a:ln w="9525">
                  <a:noFill/>
                  <a:round/>
                  <a:headEnd/>
                  <a:tailEnd/>
                </a:ln>
              </p:spPr>
              <p:txBody>
                <a:bodyPr/>
                <a:lstStyle/>
                <a:p>
                  <a:endParaRPr lang="en-US"/>
                </a:p>
              </p:txBody>
            </p:sp>
            <p:sp>
              <p:nvSpPr>
                <p:cNvPr id="389392" name="Freeform 272"/>
                <p:cNvSpPr>
                  <a:spLocks noChangeAspect="1"/>
                </p:cNvSpPr>
                <p:nvPr/>
              </p:nvSpPr>
              <p:spPr bwMode="auto">
                <a:xfrm>
                  <a:off x="1685" y="3029"/>
                  <a:ext cx="37" cy="30"/>
                </a:xfrm>
                <a:custGeom>
                  <a:avLst/>
                  <a:gdLst/>
                  <a:ahLst/>
                  <a:cxnLst>
                    <a:cxn ang="0">
                      <a:pos x="7" y="3"/>
                    </a:cxn>
                    <a:cxn ang="0">
                      <a:pos x="18" y="0"/>
                    </a:cxn>
                    <a:cxn ang="0">
                      <a:pos x="30" y="11"/>
                    </a:cxn>
                    <a:cxn ang="0">
                      <a:pos x="37" y="26"/>
                    </a:cxn>
                    <a:cxn ang="0">
                      <a:pos x="18" y="30"/>
                    </a:cxn>
                    <a:cxn ang="0">
                      <a:pos x="11" y="22"/>
                    </a:cxn>
                    <a:cxn ang="0">
                      <a:pos x="7" y="19"/>
                    </a:cxn>
                    <a:cxn ang="0">
                      <a:pos x="0" y="11"/>
                    </a:cxn>
                    <a:cxn ang="0">
                      <a:pos x="7" y="3"/>
                    </a:cxn>
                  </a:cxnLst>
                  <a:rect l="0" t="0" r="r" b="b"/>
                  <a:pathLst>
                    <a:path w="37" h="30">
                      <a:moveTo>
                        <a:pt x="7" y="3"/>
                      </a:moveTo>
                      <a:lnTo>
                        <a:pt x="18" y="0"/>
                      </a:lnTo>
                      <a:lnTo>
                        <a:pt x="30" y="11"/>
                      </a:lnTo>
                      <a:lnTo>
                        <a:pt x="37" y="26"/>
                      </a:lnTo>
                      <a:lnTo>
                        <a:pt x="18" y="30"/>
                      </a:lnTo>
                      <a:lnTo>
                        <a:pt x="11" y="22"/>
                      </a:lnTo>
                      <a:lnTo>
                        <a:pt x="7" y="19"/>
                      </a:lnTo>
                      <a:lnTo>
                        <a:pt x="0" y="11"/>
                      </a:lnTo>
                      <a:lnTo>
                        <a:pt x="7" y="3"/>
                      </a:lnTo>
                    </a:path>
                  </a:pathLst>
                </a:custGeom>
                <a:noFill/>
                <a:ln w="6350">
                  <a:solidFill>
                    <a:srgbClr val="000000"/>
                  </a:solidFill>
                  <a:prstDash val="solid"/>
                  <a:round/>
                  <a:headEnd/>
                  <a:tailEnd/>
                </a:ln>
              </p:spPr>
              <p:txBody>
                <a:bodyPr/>
                <a:lstStyle/>
                <a:p>
                  <a:endParaRPr lang="en-US"/>
                </a:p>
              </p:txBody>
            </p:sp>
            <p:sp>
              <p:nvSpPr>
                <p:cNvPr id="389393" name="Freeform 273"/>
                <p:cNvSpPr>
                  <a:spLocks noChangeAspect="1"/>
                </p:cNvSpPr>
                <p:nvPr/>
              </p:nvSpPr>
              <p:spPr bwMode="auto">
                <a:xfrm>
                  <a:off x="1662" y="3036"/>
                  <a:ext cx="38" cy="31"/>
                </a:xfrm>
                <a:custGeom>
                  <a:avLst/>
                  <a:gdLst/>
                  <a:ahLst/>
                  <a:cxnLst>
                    <a:cxn ang="0">
                      <a:pos x="8" y="4"/>
                    </a:cxn>
                    <a:cxn ang="0">
                      <a:pos x="19" y="0"/>
                    </a:cxn>
                    <a:cxn ang="0">
                      <a:pos x="30" y="12"/>
                    </a:cxn>
                    <a:cxn ang="0">
                      <a:pos x="38" y="27"/>
                    </a:cxn>
                    <a:cxn ang="0">
                      <a:pos x="19" y="31"/>
                    </a:cxn>
                    <a:cxn ang="0">
                      <a:pos x="8" y="23"/>
                    </a:cxn>
                    <a:cxn ang="0">
                      <a:pos x="8" y="19"/>
                    </a:cxn>
                    <a:cxn ang="0">
                      <a:pos x="0" y="15"/>
                    </a:cxn>
                    <a:cxn ang="0">
                      <a:pos x="8" y="4"/>
                    </a:cxn>
                  </a:cxnLst>
                  <a:rect l="0" t="0" r="r" b="b"/>
                  <a:pathLst>
                    <a:path w="38" h="31">
                      <a:moveTo>
                        <a:pt x="8" y="4"/>
                      </a:moveTo>
                      <a:lnTo>
                        <a:pt x="19" y="0"/>
                      </a:lnTo>
                      <a:lnTo>
                        <a:pt x="30" y="12"/>
                      </a:lnTo>
                      <a:lnTo>
                        <a:pt x="38" y="27"/>
                      </a:lnTo>
                      <a:lnTo>
                        <a:pt x="19" y="31"/>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9394" name="Freeform 274"/>
                <p:cNvSpPr>
                  <a:spLocks noChangeAspect="1"/>
                </p:cNvSpPr>
                <p:nvPr/>
              </p:nvSpPr>
              <p:spPr bwMode="auto">
                <a:xfrm>
                  <a:off x="1636" y="3044"/>
                  <a:ext cx="37" cy="34"/>
                </a:xfrm>
                <a:custGeom>
                  <a:avLst/>
                  <a:gdLst/>
                  <a:ahLst/>
                  <a:cxnLst>
                    <a:cxn ang="0">
                      <a:pos x="7" y="4"/>
                    </a:cxn>
                    <a:cxn ang="0">
                      <a:pos x="18" y="0"/>
                    </a:cxn>
                    <a:cxn ang="0">
                      <a:pos x="30" y="7"/>
                    </a:cxn>
                    <a:cxn ang="0">
                      <a:pos x="37" y="26"/>
                    </a:cxn>
                    <a:cxn ang="0">
                      <a:pos x="18" y="34"/>
                    </a:cxn>
                    <a:cxn ang="0">
                      <a:pos x="0" y="15"/>
                    </a:cxn>
                    <a:cxn ang="0">
                      <a:pos x="7" y="4"/>
                    </a:cxn>
                  </a:cxnLst>
                  <a:rect l="0" t="0" r="r" b="b"/>
                  <a:pathLst>
                    <a:path w="37" h="34">
                      <a:moveTo>
                        <a:pt x="7" y="4"/>
                      </a:moveTo>
                      <a:lnTo>
                        <a:pt x="18" y="0"/>
                      </a:lnTo>
                      <a:lnTo>
                        <a:pt x="30" y="7"/>
                      </a:lnTo>
                      <a:lnTo>
                        <a:pt x="37" y="26"/>
                      </a:lnTo>
                      <a:lnTo>
                        <a:pt x="18"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9395" name="Freeform 275"/>
                <p:cNvSpPr>
                  <a:spLocks noChangeAspect="1" noEditPoints="1"/>
                </p:cNvSpPr>
                <p:nvPr/>
              </p:nvSpPr>
              <p:spPr bwMode="auto">
                <a:xfrm>
                  <a:off x="1636" y="3032"/>
                  <a:ext cx="67" cy="46"/>
                </a:xfrm>
                <a:custGeom>
                  <a:avLst/>
                  <a:gdLst/>
                  <a:ahLst/>
                  <a:cxnLst>
                    <a:cxn ang="0">
                      <a:pos x="67" y="12"/>
                    </a:cxn>
                    <a:cxn ang="0">
                      <a:pos x="67" y="27"/>
                    </a:cxn>
                    <a:cxn ang="0">
                      <a:pos x="60" y="19"/>
                    </a:cxn>
                    <a:cxn ang="0">
                      <a:pos x="56" y="12"/>
                    </a:cxn>
                    <a:cxn ang="0">
                      <a:pos x="52" y="8"/>
                    </a:cxn>
                    <a:cxn ang="0">
                      <a:pos x="56" y="0"/>
                    </a:cxn>
                    <a:cxn ang="0">
                      <a:pos x="67" y="12"/>
                    </a:cxn>
                    <a:cxn ang="0">
                      <a:pos x="67" y="12"/>
                    </a:cxn>
                    <a:cxn ang="0">
                      <a:pos x="45" y="19"/>
                    </a:cxn>
                    <a:cxn ang="0">
                      <a:pos x="45" y="35"/>
                    </a:cxn>
                    <a:cxn ang="0">
                      <a:pos x="34" y="27"/>
                    </a:cxn>
                    <a:cxn ang="0">
                      <a:pos x="34" y="23"/>
                    </a:cxn>
                    <a:cxn ang="0">
                      <a:pos x="26" y="19"/>
                    </a:cxn>
                    <a:cxn ang="0">
                      <a:pos x="34" y="8"/>
                    </a:cxn>
                    <a:cxn ang="0">
                      <a:pos x="45" y="19"/>
                    </a:cxn>
                    <a:cxn ang="0">
                      <a:pos x="45" y="19"/>
                    </a:cxn>
                    <a:cxn ang="0">
                      <a:pos x="18" y="27"/>
                    </a:cxn>
                    <a:cxn ang="0">
                      <a:pos x="18" y="46"/>
                    </a:cxn>
                    <a:cxn ang="0">
                      <a:pos x="0" y="27"/>
                    </a:cxn>
                    <a:cxn ang="0">
                      <a:pos x="7" y="16"/>
                    </a:cxn>
                    <a:cxn ang="0">
                      <a:pos x="18" y="27"/>
                    </a:cxn>
                    <a:cxn ang="0">
                      <a:pos x="18" y="27"/>
                    </a:cxn>
                  </a:cxnLst>
                  <a:rect l="0" t="0" r="r" b="b"/>
                  <a:pathLst>
                    <a:path w="67" h="46">
                      <a:moveTo>
                        <a:pt x="67" y="12"/>
                      </a:moveTo>
                      <a:lnTo>
                        <a:pt x="67" y="27"/>
                      </a:lnTo>
                      <a:lnTo>
                        <a:pt x="60" y="19"/>
                      </a:lnTo>
                      <a:lnTo>
                        <a:pt x="56" y="12"/>
                      </a:lnTo>
                      <a:lnTo>
                        <a:pt x="52" y="8"/>
                      </a:lnTo>
                      <a:lnTo>
                        <a:pt x="56" y="0"/>
                      </a:lnTo>
                      <a:lnTo>
                        <a:pt x="67" y="12"/>
                      </a:lnTo>
                      <a:lnTo>
                        <a:pt x="67" y="12"/>
                      </a:lnTo>
                      <a:close/>
                      <a:moveTo>
                        <a:pt x="45" y="19"/>
                      </a:moveTo>
                      <a:lnTo>
                        <a:pt x="45" y="35"/>
                      </a:lnTo>
                      <a:lnTo>
                        <a:pt x="34" y="27"/>
                      </a:lnTo>
                      <a:lnTo>
                        <a:pt x="34" y="23"/>
                      </a:lnTo>
                      <a:lnTo>
                        <a:pt x="26" y="19"/>
                      </a:lnTo>
                      <a:lnTo>
                        <a:pt x="34" y="8"/>
                      </a:lnTo>
                      <a:lnTo>
                        <a:pt x="45" y="19"/>
                      </a:lnTo>
                      <a:lnTo>
                        <a:pt x="45" y="19"/>
                      </a:lnTo>
                      <a:close/>
                      <a:moveTo>
                        <a:pt x="18" y="27"/>
                      </a:moveTo>
                      <a:lnTo>
                        <a:pt x="18" y="46"/>
                      </a:lnTo>
                      <a:lnTo>
                        <a:pt x="0" y="27"/>
                      </a:lnTo>
                      <a:lnTo>
                        <a:pt x="7" y="16"/>
                      </a:lnTo>
                      <a:lnTo>
                        <a:pt x="18" y="27"/>
                      </a:lnTo>
                      <a:lnTo>
                        <a:pt x="18" y="27"/>
                      </a:lnTo>
                      <a:close/>
                    </a:path>
                  </a:pathLst>
                </a:custGeom>
                <a:solidFill>
                  <a:srgbClr val="E2E2BF"/>
                </a:solidFill>
                <a:ln w="9525">
                  <a:noFill/>
                  <a:round/>
                  <a:headEnd/>
                  <a:tailEnd/>
                </a:ln>
              </p:spPr>
              <p:txBody>
                <a:bodyPr/>
                <a:lstStyle/>
                <a:p>
                  <a:endParaRPr lang="en-US"/>
                </a:p>
              </p:txBody>
            </p:sp>
            <p:sp>
              <p:nvSpPr>
                <p:cNvPr id="389396" name="Freeform 276"/>
                <p:cNvSpPr>
                  <a:spLocks noChangeAspect="1" noEditPoints="1"/>
                </p:cNvSpPr>
                <p:nvPr/>
              </p:nvSpPr>
              <p:spPr bwMode="auto">
                <a:xfrm>
                  <a:off x="1654" y="3044"/>
                  <a:ext cx="87" cy="49"/>
                </a:xfrm>
                <a:custGeom>
                  <a:avLst/>
                  <a:gdLst/>
                  <a:ahLst/>
                  <a:cxnLst>
                    <a:cxn ang="0">
                      <a:pos x="57" y="4"/>
                    </a:cxn>
                    <a:cxn ang="0">
                      <a:pos x="68" y="0"/>
                    </a:cxn>
                    <a:cxn ang="0">
                      <a:pos x="79" y="11"/>
                    </a:cxn>
                    <a:cxn ang="0">
                      <a:pos x="87" y="26"/>
                    </a:cxn>
                    <a:cxn ang="0">
                      <a:pos x="68" y="34"/>
                    </a:cxn>
                    <a:cxn ang="0">
                      <a:pos x="61" y="26"/>
                    </a:cxn>
                    <a:cxn ang="0">
                      <a:pos x="57" y="19"/>
                    </a:cxn>
                    <a:cxn ang="0">
                      <a:pos x="53" y="15"/>
                    </a:cxn>
                    <a:cxn ang="0">
                      <a:pos x="57" y="4"/>
                    </a:cxn>
                    <a:cxn ang="0">
                      <a:pos x="57" y="4"/>
                    </a:cxn>
                    <a:cxn ang="0">
                      <a:pos x="8" y="19"/>
                    </a:cxn>
                    <a:cxn ang="0">
                      <a:pos x="46" y="7"/>
                    </a:cxn>
                    <a:cxn ang="0">
                      <a:pos x="57" y="19"/>
                    </a:cxn>
                    <a:cxn ang="0">
                      <a:pos x="64" y="34"/>
                    </a:cxn>
                    <a:cxn ang="0">
                      <a:pos x="23" y="49"/>
                    </a:cxn>
                    <a:cxn ang="0">
                      <a:pos x="0" y="34"/>
                    </a:cxn>
                    <a:cxn ang="0">
                      <a:pos x="8" y="19"/>
                    </a:cxn>
                    <a:cxn ang="0">
                      <a:pos x="8" y="19"/>
                    </a:cxn>
                  </a:cxnLst>
                  <a:rect l="0" t="0" r="r" b="b"/>
                  <a:pathLst>
                    <a:path w="87" h="49">
                      <a:moveTo>
                        <a:pt x="57" y="4"/>
                      </a:moveTo>
                      <a:lnTo>
                        <a:pt x="68" y="0"/>
                      </a:lnTo>
                      <a:lnTo>
                        <a:pt x="79" y="11"/>
                      </a:lnTo>
                      <a:lnTo>
                        <a:pt x="87" y="26"/>
                      </a:lnTo>
                      <a:lnTo>
                        <a:pt x="68" y="34"/>
                      </a:lnTo>
                      <a:lnTo>
                        <a:pt x="61" y="26"/>
                      </a:lnTo>
                      <a:lnTo>
                        <a:pt x="57" y="19"/>
                      </a:lnTo>
                      <a:lnTo>
                        <a:pt x="53" y="15"/>
                      </a:lnTo>
                      <a:lnTo>
                        <a:pt x="57" y="4"/>
                      </a:lnTo>
                      <a:lnTo>
                        <a:pt x="57" y="4"/>
                      </a:lnTo>
                      <a:close/>
                      <a:moveTo>
                        <a:pt x="8" y="19"/>
                      </a:moveTo>
                      <a:lnTo>
                        <a:pt x="46" y="7"/>
                      </a:lnTo>
                      <a:lnTo>
                        <a:pt x="57" y="19"/>
                      </a:lnTo>
                      <a:lnTo>
                        <a:pt x="64" y="34"/>
                      </a:lnTo>
                      <a:lnTo>
                        <a:pt x="23" y="49"/>
                      </a:lnTo>
                      <a:lnTo>
                        <a:pt x="0" y="34"/>
                      </a:lnTo>
                      <a:lnTo>
                        <a:pt x="8" y="19"/>
                      </a:lnTo>
                      <a:lnTo>
                        <a:pt x="8" y="19"/>
                      </a:lnTo>
                      <a:close/>
                    </a:path>
                  </a:pathLst>
                </a:custGeom>
                <a:solidFill>
                  <a:srgbClr val="F4F4D1"/>
                </a:solidFill>
                <a:ln w="9525">
                  <a:noFill/>
                  <a:round/>
                  <a:headEnd/>
                  <a:tailEnd/>
                </a:ln>
              </p:spPr>
              <p:txBody>
                <a:bodyPr/>
                <a:lstStyle/>
                <a:p>
                  <a:endParaRPr lang="en-US"/>
                </a:p>
              </p:txBody>
            </p:sp>
            <p:sp>
              <p:nvSpPr>
                <p:cNvPr id="389397" name="Freeform 277"/>
                <p:cNvSpPr>
                  <a:spLocks noChangeAspect="1"/>
                </p:cNvSpPr>
                <p:nvPr/>
              </p:nvSpPr>
              <p:spPr bwMode="auto">
                <a:xfrm>
                  <a:off x="1703" y="3044"/>
                  <a:ext cx="38" cy="34"/>
                </a:xfrm>
                <a:custGeom>
                  <a:avLst/>
                  <a:gdLst/>
                  <a:ahLst/>
                  <a:cxnLst>
                    <a:cxn ang="0">
                      <a:pos x="8" y="4"/>
                    </a:cxn>
                    <a:cxn ang="0">
                      <a:pos x="19" y="0"/>
                    </a:cxn>
                    <a:cxn ang="0">
                      <a:pos x="30" y="11"/>
                    </a:cxn>
                    <a:cxn ang="0">
                      <a:pos x="38" y="26"/>
                    </a:cxn>
                    <a:cxn ang="0">
                      <a:pos x="19" y="34"/>
                    </a:cxn>
                    <a:cxn ang="0">
                      <a:pos x="12" y="26"/>
                    </a:cxn>
                    <a:cxn ang="0">
                      <a:pos x="8" y="19"/>
                    </a:cxn>
                    <a:cxn ang="0">
                      <a:pos x="0" y="15"/>
                    </a:cxn>
                    <a:cxn ang="0">
                      <a:pos x="8" y="4"/>
                    </a:cxn>
                  </a:cxnLst>
                  <a:rect l="0" t="0" r="r" b="b"/>
                  <a:pathLst>
                    <a:path w="38" h="34">
                      <a:moveTo>
                        <a:pt x="8" y="4"/>
                      </a:moveTo>
                      <a:lnTo>
                        <a:pt x="19" y="0"/>
                      </a:lnTo>
                      <a:lnTo>
                        <a:pt x="30" y="11"/>
                      </a:lnTo>
                      <a:lnTo>
                        <a:pt x="38" y="26"/>
                      </a:lnTo>
                      <a:lnTo>
                        <a:pt x="19" y="34"/>
                      </a:lnTo>
                      <a:lnTo>
                        <a:pt x="12" y="26"/>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9398" name="Freeform 278"/>
                <p:cNvSpPr>
                  <a:spLocks noChangeAspect="1"/>
                </p:cNvSpPr>
                <p:nvPr/>
              </p:nvSpPr>
              <p:spPr bwMode="auto">
                <a:xfrm>
                  <a:off x="1654" y="3051"/>
                  <a:ext cx="64" cy="42"/>
                </a:xfrm>
                <a:custGeom>
                  <a:avLst/>
                  <a:gdLst/>
                  <a:ahLst/>
                  <a:cxnLst>
                    <a:cxn ang="0">
                      <a:pos x="8" y="12"/>
                    </a:cxn>
                    <a:cxn ang="0">
                      <a:pos x="46" y="0"/>
                    </a:cxn>
                    <a:cxn ang="0">
                      <a:pos x="57" y="12"/>
                    </a:cxn>
                    <a:cxn ang="0">
                      <a:pos x="64" y="27"/>
                    </a:cxn>
                    <a:cxn ang="0">
                      <a:pos x="23" y="42"/>
                    </a:cxn>
                    <a:cxn ang="0">
                      <a:pos x="0" y="27"/>
                    </a:cxn>
                    <a:cxn ang="0">
                      <a:pos x="8" y="12"/>
                    </a:cxn>
                  </a:cxnLst>
                  <a:rect l="0" t="0" r="r" b="b"/>
                  <a:pathLst>
                    <a:path w="64" h="42">
                      <a:moveTo>
                        <a:pt x="8" y="12"/>
                      </a:moveTo>
                      <a:lnTo>
                        <a:pt x="46" y="0"/>
                      </a:lnTo>
                      <a:lnTo>
                        <a:pt x="57" y="12"/>
                      </a:lnTo>
                      <a:lnTo>
                        <a:pt x="64" y="27"/>
                      </a:lnTo>
                      <a:lnTo>
                        <a:pt x="23" y="42"/>
                      </a:lnTo>
                      <a:lnTo>
                        <a:pt x="0" y="27"/>
                      </a:lnTo>
                      <a:lnTo>
                        <a:pt x="8" y="12"/>
                      </a:lnTo>
                    </a:path>
                  </a:pathLst>
                </a:custGeom>
                <a:noFill/>
                <a:ln w="6350">
                  <a:solidFill>
                    <a:srgbClr val="000000"/>
                  </a:solidFill>
                  <a:prstDash val="solid"/>
                  <a:round/>
                  <a:headEnd/>
                  <a:tailEnd/>
                </a:ln>
              </p:spPr>
              <p:txBody>
                <a:bodyPr/>
                <a:lstStyle/>
                <a:p>
                  <a:endParaRPr lang="en-US"/>
                </a:p>
              </p:txBody>
            </p:sp>
            <p:sp>
              <p:nvSpPr>
                <p:cNvPr id="389399" name="Freeform 279"/>
                <p:cNvSpPr>
                  <a:spLocks noChangeAspect="1" noEditPoints="1"/>
                </p:cNvSpPr>
                <p:nvPr/>
              </p:nvSpPr>
              <p:spPr bwMode="auto">
                <a:xfrm>
                  <a:off x="1654" y="3048"/>
                  <a:ext cx="68" cy="45"/>
                </a:xfrm>
                <a:custGeom>
                  <a:avLst/>
                  <a:gdLst/>
                  <a:ahLst/>
                  <a:cxnLst>
                    <a:cxn ang="0">
                      <a:pos x="68" y="11"/>
                    </a:cxn>
                    <a:cxn ang="0">
                      <a:pos x="68" y="30"/>
                    </a:cxn>
                    <a:cxn ang="0">
                      <a:pos x="61" y="22"/>
                    </a:cxn>
                    <a:cxn ang="0">
                      <a:pos x="57" y="15"/>
                    </a:cxn>
                    <a:cxn ang="0">
                      <a:pos x="53" y="11"/>
                    </a:cxn>
                    <a:cxn ang="0">
                      <a:pos x="57" y="0"/>
                    </a:cxn>
                    <a:cxn ang="0">
                      <a:pos x="68" y="11"/>
                    </a:cxn>
                    <a:cxn ang="0">
                      <a:pos x="68" y="11"/>
                    </a:cxn>
                    <a:cxn ang="0">
                      <a:pos x="19" y="26"/>
                    </a:cxn>
                    <a:cxn ang="0">
                      <a:pos x="19" y="45"/>
                    </a:cxn>
                    <a:cxn ang="0">
                      <a:pos x="0" y="30"/>
                    </a:cxn>
                    <a:cxn ang="0">
                      <a:pos x="8" y="19"/>
                    </a:cxn>
                    <a:cxn ang="0">
                      <a:pos x="19" y="26"/>
                    </a:cxn>
                    <a:cxn ang="0">
                      <a:pos x="19" y="26"/>
                    </a:cxn>
                  </a:cxnLst>
                  <a:rect l="0" t="0" r="r" b="b"/>
                  <a:pathLst>
                    <a:path w="68" h="45">
                      <a:moveTo>
                        <a:pt x="68" y="11"/>
                      </a:moveTo>
                      <a:lnTo>
                        <a:pt x="68" y="30"/>
                      </a:lnTo>
                      <a:lnTo>
                        <a:pt x="61" y="22"/>
                      </a:lnTo>
                      <a:lnTo>
                        <a:pt x="57" y="15"/>
                      </a:lnTo>
                      <a:lnTo>
                        <a:pt x="53" y="11"/>
                      </a:lnTo>
                      <a:lnTo>
                        <a:pt x="57" y="0"/>
                      </a:lnTo>
                      <a:lnTo>
                        <a:pt x="68" y="11"/>
                      </a:lnTo>
                      <a:lnTo>
                        <a:pt x="68" y="11"/>
                      </a:lnTo>
                      <a:close/>
                      <a:moveTo>
                        <a:pt x="19" y="26"/>
                      </a:moveTo>
                      <a:lnTo>
                        <a:pt x="19" y="45"/>
                      </a:lnTo>
                      <a:lnTo>
                        <a:pt x="0" y="30"/>
                      </a:lnTo>
                      <a:lnTo>
                        <a:pt x="8" y="19"/>
                      </a:lnTo>
                      <a:lnTo>
                        <a:pt x="19" y="26"/>
                      </a:lnTo>
                      <a:lnTo>
                        <a:pt x="19" y="26"/>
                      </a:lnTo>
                      <a:close/>
                    </a:path>
                  </a:pathLst>
                </a:custGeom>
                <a:solidFill>
                  <a:srgbClr val="E2E2BF"/>
                </a:solidFill>
                <a:ln w="9525">
                  <a:noFill/>
                  <a:round/>
                  <a:headEnd/>
                  <a:tailEnd/>
                </a:ln>
              </p:spPr>
              <p:txBody>
                <a:bodyPr/>
                <a:lstStyle/>
                <a:p>
                  <a:endParaRPr lang="en-US"/>
                </a:p>
              </p:txBody>
            </p:sp>
            <p:sp>
              <p:nvSpPr>
                <p:cNvPr id="389400" name="Freeform 280"/>
                <p:cNvSpPr>
                  <a:spLocks noChangeAspect="1" noEditPoints="1"/>
                </p:cNvSpPr>
                <p:nvPr/>
              </p:nvSpPr>
              <p:spPr bwMode="auto">
                <a:xfrm>
                  <a:off x="1606" y="2994"/>
                  <a:ext cx="127" cy="80"/>
                </a:xfrm>
                <a:custGeom>
                  <a:avLst/>
                  <a:gdLst/>
                  <a:ahLst/>
                  <a:cxnLst>
                    <a:cxn ang="0">
                      <a:pos x="116" y="65"/>
                    </a:cxn>
                    <a:cxn ang="0">
                      <a:pos x="116" y="54"/>
                    </a:cxn>
                    <a:cxn ang="0">
                      <a:pos x="105" y="54"/>
                    </a:cxn>
                    <a:cxn ang="0">
                      <a:pos x="67" y="80"/>
                    </a:cxn>
                    <a:cxn ang="0">
                      <a:pos x="94" y="61"/>
                    </a:cxn>
                    <a:cxn ang="0">
                      <a:pos x="56" y="73"/>
                    </a:cxn>
                    <a:cxn ang="0">
                      <a:pos x="97" y="46"/>
                    </a:cxn>
                    <a:cxn ang="0">
                      <a:pos x="97" y="35"/>
                    </a:cxn>
                    <a:cxn ang="0">
                      <a:pos x="86" y="38"/>
                    </a:cxn>
                    <a:cxn ang="0">
                      <a:pos x="75" y="54"/>
                    </a:cxn>
                    <a:cxn ang="0">
                      <a:pos x="75" y="42"/>
                    </a:cxn>
                    <a:cxn ang="0">
                      <a:pos x="64" y="46"/>
                    </a:cxn>
                    <a:cxn ang="0">
                      <a:pos x="48" y="65"/>
                    </a:cxn>
                    <a:cxn ang="0">
                      <a:pos x="48" y="50"/>
                    </a:cxn>
                    <a:cxn ang="0">
                      <a:pos x="37" y="54"/>
                    </a:cxn>
                    <a:cxn ang="0">
                      <a:pos x="79" y="31"/>
                    </a:cxn>
                    <a:cxn ang="0">
                      <a:pos x="79" y="16"/>
                    </a:cxn>
                    <a:cxn ang="0">
                      <a:pos x="67" y="19"/>
                    </a:cxn>
                    <a:cxn ang="0">
                      <a:pos x="52" y="38"/>
                    </a:cxn>
                    <a:cxn ang="0">
                      <a:pos x="56" y="23"/>
                    </a:cxn>
                    <a:cxn ang="0">
                      <a:pos x="45" y="27"/>
                    </a:cxn>
                    <a:cxn ang="0">
                      <a:pos x="30" y="46"/>
                    </a:cxn>
                    <a:cxn ang="0">
                      <a:pos x="30" y="35"/>
                    </a:cxn>
                    <a:cxn ang="0">
                      <a:pos x="18" y="35"/>
                    </a:cxn>
                    <a:cxn ang="0">
                      <a:pos x="60" y="12"/>
                    </a:cxn>
                    <a:cxn ang="0">
                      <a:pos x="60" y="0"/>
                    </a:cxn>
                    <a:cxn ang="0">
                      <a:pos x="48" y="4"/>
                    </a:cxn>
                    <a:cxn ang="0">
                      <a:pos x="33" y="19"/>
                    </a:cxn>
                    <a:cxn ang="0">
                      <a:pos x="37" y="8"/>
                    </a:cxn>
                    <a:cxn ang="0">
                      <a:pos x="26" y="12"/>
                    </a:cxn>
                    <a:cxn ang="0">
                      <a:pos x="11" y="31"/>
                    </a:cxn>
                    <a:cxn ang="0">
                      <a:pos x="11" y="16"/>
                    </a:cxn>
                    <a:cxn ang="0">
                      <a:pos x="0" y="19"/>
                    </a:cxn>
                  </a:cxnLst>
                  <a:rect l="0" t="0" r="r" b="b"/>
                  <a:pathLst>
                    <a:path w="127" h="80">
                      <a:moveTo>
                        <a:pt x="105" y="54"/>
                      </a:moveTo>
                      <a:lnTo>
                        <a:pt x="116" y="65"/>
                      </a:lnTo>
                      <a:lnTo>
                        <a:pt x="127" y="61"/>
                      </a:lnTo>
                      <a:lnTo>
                        <a:pt x="116" y="54"/>
                      </a:lnTo>
                      <a:lnTo>
                        <a:pt x="105" y="54"/>
                      </a:lnTo>
                      <a:lnTo>
                        <a:pt x="105" y="54"/>
                      </a:lnTo>
                      <a:close/>
                      <a:moveTo>
                        <a:pt x="56" y="73"/>
                      </a:moveTo>
                      <a:lnTo>
                        <a:pt x="67" y="80"/>
                      </a:lnTo>
                      <a:lnTo>
                        <a:pt x="105" y="69"/>
                      </a:lnTo>
                      <a:lnTo>
                        <a:pt x="94" y="61"/>
                      </a:lnTo>
                      <a:lnTo>
                        <a:pt x="56" y="73"/>
                      </a:lnTo>
                      <a:lnTo>
                        <a:pt x="56" y="73"/>
                      </a:lnTo>
                      <a:close/>
                      <a:moveTo>
                        <a:pt x="86" y="38"/>
                      </a:moveTo>
                      <a:lnTo>
                        <a:pt x="97" y="46"/>
                      </a:lnTo>
                      <a:lnTo>
                        <a:pt x="109" y="42"/>
                      </a:lnTo>
                      <a:lnTo>
                        <a:pt x="97" y="35"/>
                      </a:lnTo>
                      <a:lnTo>
                        <a:pt x="86" y="38"/>
                      </a:lnTo>
                      <a:lnTo>
                        <a:pt x="86" y="38"/>
                      </a:lnTo>
                      <a:close/>
                      <a:moveTo>
                        <a:pt x="64" y="46"/>
                      </a:moveTo>
                      <a:lnTo>
                        <a:pt x="75" y="54"/>
                      </a:lnTo>
                      <a:lnTo>
                        <a:pt x="86" y="54"/>
                      </a:lnTo>
                      <a:lnTo>
                        <a:pt x="75" y="42"/>
                      </a:lnTo>
                      <a:lnTo>
                        <a:pt x="64" y="46"/>
                      </a:lnTo>
                      <a:lnTo>
                        <a:pt x="64" y="46"/>
                      </a:lnTo>
                      <a:close/>
                      <a:moveTo>
                        <a:pt x="37" y="54"/>
                      </a:moveTo>
                      <a:lnTo>
                        <a:pt x="48" y="65"/>
                      </a:lnTo>
                      <a:lnTo>
                        <a:pt x="60" y="61"/>
                      </a:lnTo>
                      <a:lnTo>
                        <a:pt x="48" y="50"/>
                      </a:lnTo>
                      <a:lnTo>
                        <a:pt x="37" y="54"/>
                      </a:lnTo>
                      <a:lnTo>
                        <a:pt x="37" y="54"/>
                      </a:lnTo>
                      <a:close/>
                      <a:moveTo>
                        <a:pt x="67" y="19"/>
                      </a:moveTo>
                      <a:lnTo>
                        <a:pt x="79" y="31"/>
                      </a:lnTo>
                      <a:lnTo>
                        <a:pt x="90" y="27"/>
                      </a:lnTo>
                      <a:lnTo>
                        <a:pt x="79" y="16"/>
                      </a:lnTo>
                      <a:lnTo>
                        <a:pt x="67" y="19"/>
                      </a:lnTo>
                      <a:lnTo>
                        <a:pt x="67" y="19"/>
                      </a:lnTo>
                      <a:close/>
                      <a:moveTo>
                        <a:pt x="45" y="27"/>
                      </a:moveTo>
                      <a:lnTo>
                        <a:pt x="52" y="38"/>
                      </a:lnTo>
                      <a:lnTo>
                        <a:pt x="67" y="35"/>
                      </a:lnTo>
                      <a:lnTo>
                        <a:pt x="56" y="23"/>
                      </a:lnTo>
                      <a:lnTo>
                        <a:pt x="45" y="27"/>
                      </a:lnTo>
                      <a:lnTo>
                        <a:pt x="45" y="27"/>
                      </a:lnTo>
                      <a:close/>
                      <a:moveTo>
                        <a:pt x="18" y="35"/>
                      </a:moveTo>
                      <a:lnTo>
                        <a:pt x="30" y="46"/>
                      </a:lnTo>
                      <a:lnTo>
                        <a:pt x="41" y="42"/>
                      </a:lnTo>
                      <a:lnTo>
                        <a:pt x="30" y="35"/>
                      </a:lnTo>
                      <a:lnTo>
                        <a:pt x="18" y="35"/>
                      </a:lnTo>
                      <a:lnTo>
                        <a:pt x="18" y="35"/>
                      </a:lnTo>
                      <a:close/>
                      <a:moveTo>
                        <a:pt x="48" y="4"/>
                      </a:moveTo>
                      <a:lnTo>
                        <a:pt x="60" y="12"/>
                      </a:lnTo>
                      <a:lnTo>
                        <a:pt x="71" y="8"/>
                      </a:lnTo>
                      <a:lnTo>
                        <a:pt x="60" y="0"/>
                      </a:lnTo>
                      <a:lnTo>
                        <a:pt x="48" y="4"/>
                      </a:lnTo>
                      <a:lnTo>
                        <a:pt x="48" y="4"/>
                      </a:lnTo>
                      <a:close/>
                      <a:moveTo>
                        <a:pt x="26" y="12"/>
                      </a:moveTo>
                      <a:lnTo>
                        <a:pt x="33" y="19"/>
                      </a:lnTo>
                      <a:lnTo>
                        <a:pt x="48" y="16"/>
                      </a:lnTo>
                      <a:lnTo>
                        <a:pt x="37" y="8"/>
                      </a:lnTo>
                      <a:lnTo>
                        <a:pt x="26" y="12"/>
                      </a:lnTo>
                      <a:lnTo>
                        <a:pt x="26" y="12"/>
                      </a:lnTo>
                      <a:close/>
                      <a:moveTo>
                        <a:pt x="0" y="19"/>
                      </a:moveTo>
                      <a:lnTo>
                        <a:pt x="11" y="31"/>
                      </a:lnTo>
                      <a:lnTo>
                        <a:pt x="22" y="27"/>
                      </a:lnTo>
                      <a:lnTo>
                        <a:pt x="11" y="16"/>
                      </a:lnTo>
                      <a:lnTo>
                        <a:pt x="0" y="19"/>
                      </a:lnTo>
                      <a:lnTo>
                        <a:pt x="0" y="19"/>
                      </a:lnTo>
                      <a:close/>
                    </a:path>
                  </a:pathLst>
                </a:custGeom>
                <a:solidFill>
                  <a:srgbClr val="FCFCD8"/>
                </a:solidFill>
                <a:ln w="9525">
                  <a:noFill/>
                  <a:round/>
                  <a:headEnd/>
                  <a:tailEnd/>
                </a:ln>
              </p:spPr>
              <p:txBody>
                <a:bodyPr/>
                <a:lstStyle/>
                <a:p>
                  <a:endParaRPr lang="en-US"/>
                </a:p>
              </p:txBody>
            </p:sp>
            <p:sp>
              <p:nvSpPr>
                <p:cNvPr id="389401" name="Freeform 281"/>
                <p:cNvSpPr>
                  <a:spLocks noChangeAspect="1" noEditPoints="1"/>
                </p:cNvSpPr>
                <p:nvPr/>
              </p:nvSpPr>
              <p:spPr bwMode="auto">
                <a:xfrm>
                  <a:off x="1489" y="3006"/>
                  <a:ext cx="86" cy="49"/>
                </a:xfrm>
                <a:custGeom>
                  <a:avLst/>
                  <a:gdLst/>
                  <a:ahLst/>
                  <a:cxnLst>
                    <a:cxn ang="0">
                      <a:pos x="56" y="4"/>
                    </a:cxn>
                    <a:cxn ang="0">
                      <a:pos x="68" y="0"/>
                    </a:cxn>
                    <a:cxn ang="0">
                      <a:pos x="79" y="11"/>
                    </a:cxn>
                    <a:cxn ang="0">
                      <a:pos x="86" y="26"/>
                    </a:cxn>
                    <a:cxn ang="0">
                      <a:pos x="68" y="34"/>
                    </a:cxn>
                    <a:cxn ang="0">
                      <a:pos x="56" y="26"/>
                    </a:cxn>
                    <a:cxn ang="0">
                      <a:pos x="56" y="19"/>
                    </a:cxn>
                    <a:cxn ang="0">
                      <a:pos x="49" y="15"/>
                    </a:cxn>
                    <a:cxn ang="0">
                      <a:pos x="56" y="4"/>
                    </a:cxn>
                    <a:cxn ang="0">
                      <a:pos x="56" y="4"/>
                    </a:cxn>
                    <a:cxn ang="0">
                      <a:pos x="30" y="11"/>
                    </a:cxn>
                    <a:cxn ang="0">
                      <a:pos x="41" y="7"/>
                    </a:cxn>
                    <a:cxn ang="0">
                      <a:pos x="56" y="19"/>
                    </a:cxn>
                    <a:cxn ang="0">
                      <a:pos x="64" y="34"/>
                    </a:cxn>
                    <a:cxn ang="0">
                      <a:pos x="41" y="42"/>
                    </a:cxn>
                    <a:cxn ang="0">
                      <a:pos x="34" y="30"/>
                    </a:cxn>
                    <a:cxn ang="0">
                      <a:pos x="30" y="26"/>
                    </a:cxn>
                    <a:cxn ang="0">
                      <a:pos x="26" y="23"/>
                    </a:cxn>
                    <a:cxn ang="0">
                      <a:pos x="30" y="11"/>
                    </a:cxn>
                    <a:cxn ang="0">
                      <a:pos x="30" y="11"/>
                    </a:cxn>
                    <a:cxn ang="0">
                      <a:pos x="7" y="19"/>
                    </a:cxn>
                    <a:cxn ang="0">
                      <a:pos x="19" y="15"/>
                    </a:cxn>
                    <a:cxn ang="0">
                      <a:pos x="30" y="26"/>
                    </a:cxn>
                    <a:cxn ang="0">
                      <a:pos x="37" y="42"/>
                    </a:cxn>
                    <a:cxn ang="0">
                      <a:pos x="19" y="49"/>
                    </a:cxn>
                    <a:cxn ang="0">
                      <a:pos x="0" y="30"/>
                    </a:cxn>
                    <a:cxn ang="0">
                      <a:pos x="7" y="19"/>
                    </a:cxn>
                    <a:cxn ang="0">
                      <a:pos x="7" y="19"/>
                    </a:cxn>
                  </a:cxnLst>
                  <a:rect l="0" t="0" r="r" b="b"/>
                  <a:pathLst>
                    <a:path w="86" h="49">
                      <a:moveTo>
                        <a:pt x="56" y="4"/>
                      </a:moveTo>
                      <a:lnTo>
                        <a:pt x="68" y="0"/>
                      </a:lnTo>
                      <a:lnTo>
                        <a:pt x="79" y="11"/>
                      </a:lnTo>
                      <a:lnTo>
                        <a:pt x="86" y="26"/>
                      </a:lnTo>
                      <a:lnTo>
                        <a:pt x="68" y="34"/>
                      </a:lnTo>
                      <a:lnTo>
                        <a:pt x="56" y="26"/>
                      </a:lnTo>
                      <a:lnTo>
                        <a:pt x="56" y="19"/>
                      </a:lnTo>
                      <a:lnTo>
                        <a:pt x="49" y="15"/>
                      </a:lnTo>
                      <a:lnTo>
                        <a:pt x="56" y="4"/>
                      </a:lnTo>
                      <a:lnTo>
                        <a:pt x="56" y="4"/>
                      </a:lnTo>
                      <a:close/>
                      <a:moveTo>
                        <a:pt x="30" y="11"/>
                      </a:moveTo>
                      <a:lnTo>
                        <a:pt x="41" y="7"/>
                      </a:lnTo>
                      <a:lnTo>
                        <a:pt x="56" y="19"/>
                      </a:lnTo>
                      <a:lnTo>
                        <a:pt x="64" y="34"/>
                      </a:lnTo>
                      <a:lnTo>
                        <a:pt x="41" y="42"/>
                      </a:lnTo>
                      <a:lnTo>
                        <a:pt x="34" y="30"/>
                      </a:lnTo>
                      <a:lnTo>
                        <a:pt x="30" y="26"/>
                      </a:lnTo>
                      <a:lnTo>
                        <a:pt x="26" y="23"/>
                      </a:lnTo>
                      <a:lnTo>
                        <a:pt x="30" y="11"/>
                      </a:lnTo>
                      <a:lnTo>
                        <a:pt x="30" y="11"/>
                      </a:lnTo>
                      <a:close/>
                      <a:moveTo>
                        <a:pt x="7" y="19"/>
                      </a:moveTo>
                      <a:lnTo>
                        <a:pt x="19" y="15"/>
                      </a:lnTo>
                      <a:lnTo>
                        <a:pt x="30" y="26"/>
                      </a:lnTo>
                      <a:lnTo>
                        <a:pt x="37" y="42"/>
                      </a:lnTo>
                      <a:lnTo>
                        <a:pt x="19" y="49"/>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89402" name="Freeform 282"/>
                <p:cNvSpPr>
                  <a:spLocks noChangeAspect="1"/>
                </p:cNvSpPr>
                <p:nvPr/>
              </p:nvSpPr>
              <p:spPr bwMode="auto">
                <a:xfrm>
                  <a:off x="1538" y="3006"/>
                  <a:ext cx="37" cy="34"/>
                </a:xfrm>
                <a:custGeom>
                  <a:avLst/>
                  <a:gdLst/>
                  <a:ahLst/>
                  <a:cxnLst>
                    <a:cxn ang="0">
                      <a:pos x="7" y="4"/>
                    </a:cxn>
                    <a:cxn ang="0">
                      <a:pos x="19" y="0"/>
                    </a:cxn>
                    <a:cxn ang="0">
                      <a:pos x="30" y="11"/>
                    </a:cxn>
                    <a:cxn ang="0">
                      <a:pos x="37" y="26"/>
                    </a:cxn>
                    <a:cxn ang="0">
                      <a:pos x="15" y="34"/>
                    </a:cxn>
                    <a:cxn ang="0">
                      <a:pos x="7" y="26"/>
                    </a:cxn>
                    <a:cxn ang="0">
                      <a:pos x="4" y="19"/>
                    </a:cxn>
                    <a:cxn ang="0">
                      <a:pos x="0" y="15"/>
                    </a:cxn>
                    <a:cxn ang="0">
                      <a:pos x="7" y="4"/>
                    </a:cxn>
                  </a:cxnLst>
                  <a:rect l="0" t="0" r="r" b="b"/>
                  <a:pathLst>
                    <a:path w="37" h="34">
                      <a:moveTo>
                        <a:pt x="7" y="4"/>
                      </a:moveTo>
                      <a:lnTo>
                        <a:pt x="19" y="0"/>
                      </a:lnTo>
                      <a:lnTo>
                        <a:pt x="30" y="11"/>
                      </a:lnTo>
                      <a:lnTo>
                        <a:pt x="37" y="26"/>
                      </a:lnTo>
                      <a:lnTo>
                        <a:pt x="15" y="34"/>
                      </a:lnTo>
                      <a:lnTo>
                        <a:pt x="7" y="26"/>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9403" name="Freeform 283"/>
                <p:cNvSpPr>
                  <a:spLocks noChangeAspect="1"/>
                </p:cNvSpPr>
                <p:nvPr/>
              </p:nvSpPr>
              <p:spPr bwMode="auto">
                <a:xfrm>
                  <a:off x="1515" y="3013"/>
                  <a:ext cx="38" cy="35"/>
                </a:xfrm>
                <a:custGeom>
                  <a:avLst/>
                  <a:gdLst/>
                  <a:ahLst/>
                  <a:cxnLst>
                    <a:cxn ang="0">
                      <a:pos x="4" y="4"/>
                    </a:cxn>
                    <a:cxn ang="0">
                      <a:pos x="15" y="0"/>
                    </a:cxn>
                    <a:cxn ang="0">
                      <a:pos x="30" y="12"/>
                    </a:cxn>
                    <a:cxn ang="0">
                      <a:pos x="38" y="27"/>
                    </a:cxn>
                    <a:cxn ang="0">
                      <a:pos x="15" y="35"/>
                    </a:cxn>
                    <a:cxn ang="0">
                      <a:pos x="8" y="23"/>
                    </a:cxn>
                    <a:cxn ang="0">
                      <a:pos x="4" y="19"/>
                    </a:cxn>
                    <a:cxn ang="0">
                      <a:pos x="0" y="16"/>
                    </a:cxn>
                    <a:cxn ang="0">
                      <a:pos x="4" y="4"/>
                    </a:cxn>
                  </a:cxnLst>
                  <a:rect l="0" t="0" r="r" b="b"/>
                  <a:pathLst>
                    <a:path w="38" h="35">
                      <a:moveTo>
                        <a:pt x="4" y="4"/>
                      </a:moveTo>
                      <a:lnTo>
                        <a:pt x="15" y="0"/>
                      </a:lnTo>
                      <a:lnTo>
                        <a:pt x="30" y="12"/>
                      </a:lnTo>
                      <a:lnTo>
                        <a:pt x="38" y="27"/>
                      </a:lnTo>
                      <a:lnTo>
                        <a:pt x="15" y="35"/>
                      </a:lnTo>
                      <a:lnTo>
                        <a:pt x="8" y="23"/>
                      </a:lnTo>
                      <a:lnTo>
                        <a:pt x="4" y="19"/>
                      </a:lnTo>
                      <a:lnTo>
                        <a:pt x="0" y="16"/>
                      </a:lnTo>
                      <a:lnTo>
                        <a:pt x="4" y="4"/>
                      </a:lnTo>
                    </a:path>
                  </a:pathLst>
                </a:custGeom>
                <a:noFill/>
                <a:ln w="6350">
                  <a:solidFill>
                    <a:srgbClr val="000000"/>
                  </a:solidFill>
                  <a:prstDash val="solid"/>
                  <a:round/>
                  <a:headEnd/>
                  <a:tailEnd/>
                </a:ln>
              </p:spPr>
              <p:txBody>
                <a:bodyPr/>
                <a:lstStyle/>
                <a:p>
                  <a:endParaRPr lang="en-US"/>
                </a:p>
              </p:txBody>
            </p:sp>
            <p:sp>
              <p:nvSpPr>
                <p:cNvPr id="389404" name="Freeform 284"/>
                <p:cNvSpPr>
                  <a:spLocks noChangeAspect="1"/>
                </p:cNvSpPr>
                <p:nvPr/>
              </p:nvSpPr>
              <p:spPr bwMode="auto">
                <a:xfrm>
                  <a:off x="1489" y="3021"/>
                  <a:ext cx="37" cy="34"/>
                </a:xfrm>
                <a:custGeom>
                  <a:avLst/>
                  <a:gdLst/>
                  <a:ahLst/>
                  <a:cxnLst>
                    <a:cxn ang="0">
                      <a:pos x="7" y="4"/>
                    </a:cxn>
                    <a:cxn ang="0">
                      <a:pos x="19" y="0"/>
                    </a:cxn>
                    <a:cxn ang="0">
                      <a:pos x="30" y="11"/>
                    </a:cxn>
                    <a:cxn ang="0">
                      <a:pos x="37" y="27"/>
                    </a:cxn>
                    <a:cxn ang="0">
                      <a:pos x="19" y="34"/>
                    </a:cxn>
                    <a:cxn ang="0">
                      <a:pos x="0" y="15"/>
                    </a:cxn>
                    <a:cxn ang="0">
                      <a:pos x="7" y="4"/>
                    </a:cxn>
                  </a:cxnLst>
                  <a:rect l="0" t="0" r="r" b="b"/>
                  <a:pathLst>
                    <a:path w="37" h="34">
                      <a:moveTo>
                        <a:pt x="7" y="4"/>
                      </a:moveTo>
                      <a:lnTo>
                        <a:pt x="19" y="0"/>
                      </a:lnTo>
                      <a:lnTo>
                        <a:pt x="30" y="11"/>
                      </a:lnTo>
                      <a:lnTo>
                        <a:pt x="37" y="27"/>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9405" name="Freeform 285"/>
                <p:cNvSpPr>
                  <a:spLocks noChangeAspect="1" noEditPoints="1"/>
                </p:cNvSpPr>
                <p:nvPr/>
              </p:nvSpPr>
              <p:spPr bwMode="auto">
                <a:xfrm>
                  <a:off x="1489" y="3010"/>
                  <a:ext cx="64" cy="45"/>
                </a:xfrm>
                <a:custGeom>
                  <a:avLst/>
                  <a:gdLst/>
                  <a:ahLst/>
                  <a:cxnLst>
                    <a:cxn ang="0">
                      <a:pos x="64" y="11"/>
                    </a:cxn>
                    <a:cxn ang="0">
                      <a:pos x="64" y="30"/>
                    </a:cxn>
                    <a:cxn ang="0">
                      <a:pos x="56" y="22"/>
                    </a:cxn>
                    <a:cxn ang="0">
                      <a:pos x="53" y="15"/>
                    </a:cxn>
                    <a:cxn ang="0">
                      <a:pos x="49" y="11"/>
                    </a:cxn>
                    <a:cxn ang="0">
                      <a:pos x="56" y="0"/>
                    </a:cxn>
                    <a:cxn ang="0">
                      <a:pos x="64" y="11"/>
                    </a:cxn>
                    <a:cxn ang="0">
                      <a:pos x="64" y="11"/>
                    </a:cxn>
                    <a:cxn ang="0">
                      <a:pos x="41" y="19"/>
                    </a:cxn>
                    <a:cxn ang="0">
                      <a:pos x="41" y="38"/>
                    </a:cxn>
                    <a:cxn ang="0">
                      <a:pos x="34" y="30"/>
                    </a:cxn>
                    <a:cxn ang="0">
                      <a:pos x="30" y="22"/>
                    </a:cxn>
                    <a:cxn ang="0">
                      <a:pos x="26" y="19"/>
                    </a:cxn>
                    <a:cxn ang="0">
                      <a:pos x="30" y="7"/>
                    </a:cxn>
                    <a:cxn ang="0">
                      <a:pos x="41" y="19"/>
                    </a:cxn>
                    <a:cxn ang="0">
                      <a:pos x="41" y="19"/>
                    </a:cxn>
                    <a:cxn ang="0">
                      <a:pos x="19" y="26"/>
                    </a:cxn>
                    <a:cxn ang="0">
                      <a:pos x="19" y="45"/>
                    </a:cxn>
                    <a:cxn ang="0">
                      <a:pos x="0" y="30"/>
                    </a:cxn>
                    <a:cxn ang="0">
                      <a:pos x="7" y="19"/>
                    </a:cxn>
                    <a:cxn ang="0">
                      <a:pos x="19" y="26"/>
                    </a:cxn>
                    <a:cxn ang="0">
                      <a:pos x="19" y="26"/>
                    </a:cxn>
                  </a:cxnLst>
                  <a:rect l="0" t="0" r="r" b="b"/>
                  <a:pathLst>
                    <a:path w="64" h="45">
                      <a:moveTo>
                        <a:pt x="64" y="11"/>
                      </a:moveTo>
                      <a:lnTo>
                        <a:pt x="64" y="30"/>
                      </a:lnTo>
                      <a:lnTo>
                        <a:pt x="56" y="22"/>
                      </a:lnTo>
                      <a:lnTo>
                        <a:pt x="53" y="15"/>
                      </a:lnTo>
                      <a:lnTo>
                        <a:pt x="49" y="11"/>
                      </a:lnTo>
                      <a:lnTo>
                        <a:pt x="56" y="0"/>
                      </a:lnTo>
                      <a:lnTo>
                        <a:pt x="64" y="11"/>
                      </a:lnTo>
                      <a:lnTo>
                        <a:pt x="64" y="11"/>
                      </a:lnTo>
                      <a:close/>
                      <a:moveTo>
                        <a:pt x="41" y="19"/>
                      </a:moveTo>
                      <a:lnTo>
                        <a:pt x="41" y="38"/>
                      </a:lnTo>
                      <a:lnTo>
                        <a:pt x="34" y="30"/>
                      </a:lnTo>
                      <a:lnTo>
                        <a:pt x="30" y="22"/>
                      </a:lnTo>
                      <a:lnTo>
                        <a:pt x="26" y="19"/>
                      </a:lnTo>
                      <a:lnTo>
                        <a:pt x="30" y="7"/>
                      </a:lnTo>
                      <a:lnTo>
                        <a:pt x="41" y="19"/>
                      </a:lnTo>
                      <a:lnTo>
                        <a:pt x="41" y="19"/>
                      </a:lnTo>
                      <a:close/>
                      <a:moveTo>
                        <a:pt x="19" y="26"/>
                      </a:moveTo>
                      <a:lnTo>
                        <a:pt x="19" y="45"/>
                      </a:lnTo>
                      <a:lnTo>
                        <a:pt x="0" y="30"/>
                      </a:lnTo>
                      <a:lnTo>
                        <a:pt x="7" y="19"/>
                      </a:lnTo>
                      <a:lnTo>
                        <a:pt x="19" y="26"/>
                      </a:lnTo>
                      <a:lnTo>
                        <a:pt x="19" y="26"/>
                      </a:lnTo>
                      <a:close/>
                    </a:path>
                  </a:pathLst>
                </a:custGeom>
                <a:solidFill>
                  <a:srgbClr val="606060"/>
                </a:solidFill>
                <a:ln w="9525">
                  <a:noFill/>
                  <a:round/>
                  <a:headEnd/>
                  <a:tailEnd/>
                </a:ln>
              </p:spPr>
              <p:txBody>
                <a:bodyPr/>
                <a:lstStyle/>
                <a:p>
                  <a:endParaRPr lang="en-US"/>
                </a:p>
              </p:txBody>
            </p:sp>
            <p:sp>
              <p:nvSpPr>
                <p:cNvPr id="389406" name="Freeform 286"/>
                <p:cNvSpPr>
                  <a:spLocks noChangeAspect="1" noEditPoints="1"/>
                </p:cNvSpPr>
                <p:nvPr/>
              </p:nvSpPr>
              <p:spPr bwMode="auto">
                <a:xfrm>
                  <a:off x="1508" y="3025"/>
                  <a:ext cx="86" cy="45"/>
                </a:xfrm>
                <a:custGeom>
                  <a:avLst/>
                  <a:gdLst/>
                  <a:ahLst/>
                  <a:cxnLst>
                    <a:cxn ang="0">
                      <a:pos x="52" y="4"/>
                    </a:cxn>
                    <a:cxn ang="0">
                      <a:pos x="64" y="0"/>
                    </a:cxn>
                    <a:cxn ang="0">
                      <a:pos x="79" y="7"/>
                    </a:cxn>
                    <a:cxn ang="0">
                      <a:pos x="86" y="26"/>
                    </a:cxn>
                    <a:cxn ang="0">
                      <a:pos x="64" y="30"/>
                    </a:cxn>
                    <a:cxn ang="0">
                      <a:pos x="56" y="23"/>
                    </a:cxn>
                    <a:cxn ang="0">
                      <a:pos x="52" y="15"/>
                    </a:cxn>
                    <a:cxn ang="0">
                      <a:pos x="49" y="11"/>
                    </a:cxn>
                    <a:cxn ang="0">
                      <a:pos x="52" y="4"/>
                    </a:cxn>
                    <a:cxn ang="0">
                      <a:pos x="52" y="4"/>
                    </a:cxn>
                    <a:cxn ang="0">
                      <a:pos x="30" y="11"/>
                    </a:cxn>
                    <a:cxn ang="0">
                      <a:pos x="41" y="7"/>
                    </a:cxn>
                    <a:cxn ang="0">
                      <a:pos x="52" y="15"/>
                    </a:cxn>
                    <a:cxn ang="0">
                      <a:pos x="60" y="34"/>
                    </a:cxn>
                    <a:cxn ang="0">
                      <a:pos x="41" y="38"/>
                    </a:cxn>
                    <a:cxn ang="0">
                      <a:pos x="34" y="30"/>
                    </a:cxn>
                    <a:cxn ang="0">
                      <a:pos x="30" y="23"/>
                    </a:cxn>
                    <a:cxn ang="0">
                      <a:pos x="26" y="19"/>
                    </a:cxn>
                    <a:cxn ang="0">
                      <a:pos x="30" y="11"/>
                    </a:cxn>
                    <a:cxn ang="0">
                      <a:pos x="30" y="11"/>
                    </a:cxn>
                    <a:cxn ang="0">
                      <a:pos x="7" y="19"/>
                    </a:cxn>
                    <a:cxn ang="0">
                      <a:pos x="18" y="15"/>
                    </a:cxn>
                    <a:cxn ang="0">
                      <a:pos x="30" y="23"/>
                    </a:cxn>
                    <a:cxn ang="0">
                      <a:pos x="37" y="42"/>
                    </a:cxn>
                    <a:cxn ang="0">
                      <a:pos x="18" y="45"/>
                    </a:cxn>
                    <a:cxn ang="0">
                      <a:pos x="0" y="30"/>
                    </a:cxn>
                    <a:cxn ang="0">
                      <a:pos x="7" y="19"/>
                    </a:cxn>
                    <a:cxn ang="0">
                      <a:pos x="7" y="19"/>
                    </a:cxn>
                  </a:cxnLst>
                  <a:rect l="0" t="0" r="r" b="b"/>
                  <a:pathLst>
                    <a:path w="86" h="45">
                      <a:moveTo>
                        <a:pt x="52" y="4"/>
                      </a:moveTo>
                      <a:lnTo>
                        <a:pt x="64" y="0"/>
                      </a:lnTo>
                      <a:lnTo>
                        <a:pt x="79" y="7"/>
                      </a:lnTo>
                      <a:lnTo>
                        <a:pt x="86" y="26"/>
                      </a:lnTo>
                      <a:lnTo>
                        <a:pt x="64" y="30"/>
                      </a:lnTo>
                      <a:lnTo>
                        <a:pt x="56" y="23"/>
                      </a:lnTo>
                      <a:lnTo>
                        <a:pt x="52" y="15"/>
                      </a:lnTo>
                      <a:lnTo>
                        <a:pt x="49" y="11"/>
                      </a:lnTo>
                      <a:lnTo>
                        <a:pt x="52" y="4"/>
                      </a:lnTo>
                      <a:lnTo>
                        <a:pt x="52" y="4"/>
                      </a:lnTo>
                      <a:close/>
                      <a:moveTo>
                        <a:pt x="30" y="11"/>
                      </a:moveTo>
                      <a:lnTo>
                        <a:pt x="41" y="7"/>
                      </a:lnTo>
                      <a:lnTo>
                        <a:pt x="52" y="15"/>
                      </a:lnTo>
                      <a:lnTo>
                        <a:pt x="60" y="34"/>
                      </a:lnTo>
                      <a:lnTo>
                        <a:pt x="41" y="38"/>
                      </a:lnTo>
                      <a:lnTo>
                        <a:pt x="34" y="30"/>
                      </a:lnTo>
                      <a:lnTo>
                        <a:pt x="30" y="23"/>
                      </a:lnTo>
                      <a:lnTo>
                        <a:pt x="26" y="19"/>
                      </a:lnTo>
                      <a:lnTo>
                        <a:pt x="30" y="11"/>
                      </a:lnTo>
                      <a:lnTo>
                        <a:pt x="30" y="11"/>
                      </a:lnTo>
                      <a:close/>
                      <a:moveTo>
                        <a:pt x="7" y="19"/>
                      </a:moveTo>
                      <a:lnTo>
                        <a:pt x="18" y="15"/>
                      </a:lnTo>
                      <a:lnTo>
                        <a:pt x="30" y="23"/>
                      </a:lnTo>
                      <a:lnTo>
                        <a:pt x="37" y="42"/>
                      </a:lnTo>
                      <a:lnTo>
                        <a:pt x="18" y="45"/>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89407" name="Freeform 287"/>
                <p:cNvSpPr>
                  <a:spLocks noChangeAspect="1"/>
                </p:cNvSpPr>
                <p:nvPr/>
              </p:nvSpPr>
              <p:spPr bwMode="auto">
                <a:xfrm>
                  <a:off x="1557" y="3025"/>
                  <a:ext cx="37" cy="30"/>
                </a:xfrm>
                <a:custGeom>
                  <a:avLst/>
                  <a:gdLst/>
                  <a:ahLst/>
                  <a:cxnLst>
                    <a:cxn ang="0">
                      <a:pos x="3" y="4"/>
                    </a:cxn>
                    <a:cxn ang="0">
                      <a:pos x="15" y="0"/>
                    </a:cxn>
                    <a:cxn ang="0">
                      <a:pos x="30" y="7"/>
                    </a:cxn>
                    <a:cxn ang="0">
                      <a:pos x="37" y="26"/>
                    </a:cxn>
                    <a:cxn ang="0">
                      <a:pos x="15" y="30"/>
                    </a:cxn>
                    <a:cxn ang="0">
                      <a:pos x="7" y="23"/>
                    </a:cxn>
                    <a:cxn ang="0">
                      <a:pos x="3" y="15"/>
                    </a:cxn>
                    <a:cxn ang="0">
                      <a:pos x="0" y="11"/>
                    </a:cxn>
                    <a:cxn ang="0">
                      <a:pos x="3" y="4"/>
                    </a:cxn>
                  </a:cxnLst>
                  <a:rect l="0" t="0" r="r" b="b"/>
                  <a:pathLst>
                    <a:path w="37" h="30">
                      <a:moveTo>
                        <a:pt x="3" y="4"/>
                      </a:moveTo>
                      <a:lnTo>
                        <a:pt x="15" y="0"/>
                      </a:lnTo>
                      <a:lnTo>
                        <a:pt x="30" y="7"/>
                      </a:lnTo>
                      <a:lnTo>
                        <a:pt x="37" y="26"/>
                      </a:lnTo>
                      <a:lnTo>
                        <a:pt x="15" y="30"/>
                      </a:lnTo>
                      <a:lnTo>
                        <a:pt x="7" y="23"/>
                      </a:lnTo>
                      <a:lnTo>
                        <a:pt x="3" y="15"/>
                      </a:lnTo>
                      <a:lnTo>
                        <a:pt x="0" y="11"/>
                      </a:lnTo>
                      <a:lnTo>
                        <a:pt x="3" y="4"/>
                      </a:lnTo>
                    </a:path>
                  </a:pathLst>
                </a:custGeom>
                <a:noFill/>
                <a:ln w="6350">
                  <a:solidFill>
                    <a:srgbClr val="000000"/>
                  </a:solidFill>
                  <a:prstDash val="solid"/>
                  <a:round/>
                  <a:headEnd/>
                  <a:tailEnd/>
                </a:ln>
              </p:spPr>
              <p:txBody>
                <a:bodyPr/>
                <a:lstStyle/>
                <a:p>
                  <a:endParaRPr lang="en-US"/>
                </a:p>
              </p:txBody>
            </p:sp>
            <p:sp>
              <p:nvSpPr>
                <p:cNvPr id="389408" name="Freeform 288"/>
                <p:cNvSpPr>
                  <a:spLocks noChangeAspect="1"/>
                </p:cNvSpPr>
                <p:nvPr/>
              </p:nvSpPr>
              <p:spPr bwMode="auto">
                <a:xfrm>
                  <a:off x="1534" y="3032"/>
                  <a:ext cx="38" cy="31"/>
                </a:xfrm>
                <a:custGeom>
                  <a:avLst/>
                  <a:gdLst/>
                  <a:ahLst/>
                  <a:cxnLst>
                    <a:cxn ang="0">
                      <a:pos x="4" y="4"/>
                    </a:cxn>
                    <a:cxn ang="0">
                      <a:pos x="15" y="0"/>
                    </a:cxn>
                    <a:cxn ang="0">
                      <a:pos x="26" y="8"/>
                    </a:cxn>
                    <a:cxn ang="0">
                      <a:pos x="38" y="27"/>
                    </a:cxn>
                    <a:cxn ang="0">
                      <a:pos x="15" y="31"/>
                    </a:cxn>
                    <a:cxn ang="0">
                      <a:pos x="8" y="23"/>
                    </a:cxn>
                    <a:cxn ang="0">
                      <a:pos x="4" y="16"/>
                    </a:cxn>
                    <a:cxn ang="0">
                      <a:pos x="0" y="12"/>
                    </a:cxn>
                    <a:cxn ang="0">
                      <a:pos x="4" y="4"/>
                    </a:cxn>
                  </a:cxnLst>
                  <a:rect l="0" t="0" r="r" b="b"/>
                  <a:pathLst>
                    <a:path w="38" h="31">
                      <a:moveTo>
                        <a:pt x="4" y="4"/>
                      </a:moveTo>
                      <a:lnTo>
                        <a:pt x="15" y="0"/>
                      </a:lnTo>
                      <a:lnTo>
                        <a:pt x="26" y="8"/>
                      </a:lnTo>
                      <a:lnTo>
                        <a:pt x="38" y="27"/>
                      </a:lnTo>
                      <a:lnTo>
                        <a:pt x="15" y="31"/>
                      </a:lnTo>
                      <a:lnTo>
                        <a:pt x="8"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89409" name="Freeform 289"/>
                <p:cNvSpPr>
                  <a:spLocks noChangeAspect="1"/>
                </p:cNvSpPr>
                <p:nvPr/>
              </p:nvSpPr>
              <p:spPr bwMode="auto">
                <a:xfrm>
                  <a:off x="1508" y="3040"/>
                  <a:ext cx="37" cy="30"/>
                </a:xfrm>
                <a:custGeom>
                  <a:avLst/>
                  <a:gdLst/>
                  <a:ahLst/>
                  <a:cxnLst>
                    <a:cxn ang="0">
                      <a:pos x="7" y="4"/>
                    </a:cxn>
                    <a:cxn ang="0">
                      <a:pos x="18" y="0"/>
                    </a:cxn>
                    <a:cxn ang="0">
                      <a:pos x="30" y="8"/>
                    </a:cxn>
                    <a:cxn ang="0">
                      <a:pos x="37" y="27"/>
                    </a:cxn>
                    <a:cxn ang="0">
                      <a:pos x="18" y="30"/>
                    </a:cxn>
                    <a:cxn ang="0">
                      <a:pos x="0" y="15"/>
                    </a:cxn>
                    <a:cxn ang="0">
                      <a:pos x="7" y="4"/>
                    </a:cxn>
                  </a:cxnLst>
                  <a:rect l="0" t="0" r="r" b="b"/>
                  <a:pathLst>
                    <a:path w="37" h="30">
                      <a:moveTo>
                        <a:pt x="7" y="4"/>
                      </a:moveTo>
                      <a:lnTo>
                        <a:pt x="18" y="0"/>
                      </a:lnTo>
                      <a:lnTo>
                        <a:pt x="30" y="8"/>
                      </a:lnTo>
                      <a:lnTo>
                        <a:pt x="37" y="27"/>
                      </a:lnTo>
                      <a:lnTo>
                        <a:pt x="18" y="30"/>
                      </a:lnTo>
                      <a:lnTo>
                        <a:pt x="0" y="15"/>
                      </a:lnTo>
                      <a:lnTo>
                        <a:pt x="7" y="4"/>
                      </a:lnTo>
                    </a:path>
                  </a:pathLst>
                </a:custGeom>
                <a:noFill/>
                <a:ln w="6350">
                  <a:solidFill>
                    <a:srgbClr val="000000"/>
                  </a:solidFill>
                  <a:prstDash val="solid"/>
                  <a:round/>
                  <a:headEnd/>
                  <a:tailEnd/>
                </a:ln>
              </p:spPr>
              <p:txBody>
                <a:bodyPr/>
                <a:lstStyle/>
                <a:p>
                  <a:endParaRPr lang="en-US"/>
                </a:p>
              </p:txBody>
            </p:sp>
            <p:sp>
              <p:nvSpPr>
                <p:cNvPr id="389410" name="Freeform 290"/>
                <p:cNvSpPr>
                  <a:spLocks noChangeAspect="1" noEditPoints="1"/>
                </p:cNvSpPr>
                <p:nvPr/>
              </p:nvSpPr>
              <p:spPr bwMode="auto">
                <a:xfrm>
                  <a:off x="1508" y="3029"/>
                  <a:ext cx="64" cy="41"/>
                </a:xfrm>
                <a:custGeom>
                  <a:avLst/>
                  <a:gdLst/>
                  <a:ahLst/>
                  <a:cxnLst>
                    <a:cxn ang="0">
                      <a:pos x="64" y="7"/>
                    </a:cxn>
                    <a:cxn ang="0">
                      <a:pos x="64" y="26"/>
                    </a:cxn>
                    <a:cxn ang="0">
                      <a:pos x="56" y="19"/>
                    </a:cxn>
                    <a:cxn ang="0">
                      <a:pos x="52" y="11"/>
                    </a:cxn>
                    <a:cxn ang="0">
                      <a:pos x="49" y="7"/>
                    </a:cxn>
                    <a:cxn ang="0">
                      <a:pos x="56" y="0"/>
                    </a:cxn>
                    <a:cxn ang="0">
                      <a:pos x="64" y="7"/>
                    </a:cxn>
                    <a:cxn ang="0">
                      <a:pos x="64" y="7"/>
                    </a:cxn>
                    <a:cxn ang="0">
                      <a:pos x="41" y="15"/>
                    </a:cxn>
                    <a:cxn ang="0">
                      <a:pos x="41" y="34"/>
                    </a:cxn>
                    <a:cxn ang="0">
                      <a:pos x="34" y="26"/>
                    </a:cxn>
                    <a:cxn ang="0">
                      <a:pos x="30" y="19"/>
                    </a:cxn>
                    <a:cxn ang="0">
                      <a:pos x="26" y="15"/>
                    </a:cxn>
                    <a:cxn ang="0">
                      <a:pos x="30" y="7"/>
                    </a:cxn>
                    <a:cxn ang="0">
                      <a:pos x="41" y="15"/>
                    </a:cxn>
                    <a:cxn ang="0">
                      <a:pos x="41" y="15"/>
                    </a:cxn>
                    <a:cxn ang="0">
                      <a:pos x="18" y="22"/>
                    </a:cxn>
                    <a:cxn ang="0">
                      <a:pos x="18" y="41"/>
                    </a:cxn>
                    <a:cxn ang="0">
                      <a:pos x="0" y="26"/>
                    </a:cxn>
                    <a:cxn ang="0">
                      <a:pos x="7" y="15"/>
                    </a:cxn>
                    <a:cxn ang="0">
                      <a:pos x="18" y="22"/>
                    </a:cxn>
                    <a:cxn ang="0">
                      <a:pos x="18" y="22"/>
                    </a:cxn>
                  </a:cxnLst>
                  <a:rect l="0" t="0" r="r" b="b"/>
                  <a:pathLst>
                    <a:path w="64" h="41">
                      <a:moveTo>
                        <a:pt x="64" y="7"/>
                      </a:moveTo>
                      <a:lnTo>
                        <a:pt x="64" y="26"/>
                      </a:lnTo>
                      <a:lnTo>
                        <a:pt x="56" y="19"/>
                      </a:lnTo>
                      <a:lnTo>
                        <a:pt x="52" y="11"/>
                      </a:lnTo>
                      <a:lnTo>
                        <a:pt x="49" y="7"/>
                      </a:lnTo>
                      <a:lnTo>
                        <a:pt x="56" y="0"/>
                      </a:lnTo>
                      <a:lnTo>
                        <a:pt x="64" y="7"/>
                      </a:lnTo>
                      <a:lnTo>
                        <a:pt x="64" y="7"/>
                      </a:lnTo>
                      <a:close/>
                      <a:moveTo>
                        <a:pt x="41" y="15"/>
                      </a:moveTo>
                      <a:lnTo>
                        <a:pt x="41" y="34"/>
                      </a:lnTo>
                      <a:lnTo>
                        <a:pt x="34" y="26"/>
                      </a:lnTo>
                      <a:lnTo>
                        <a:pt x="30" y="19"/>
                      </a:lnTo>
                      <a:lnTo>
                        <a:pt x="26" y="15"/>
                      </a:lnTo>
                      <a:lnTo>
                        <a:pt x="30" y="7"/>
                      </a:lnTo>
                      <a:lnTo>
                        <a:pt x="41" y="15"/>
                      </a:lnTo>
                      <a:lnTo>
                        <a:pt x="41" y="15"/>
                      </a:lnTo>
                      <a:close/>
                      <a:moveTo>
                        <a:pt x="18" y="22"/>
                      </a:moveTo>
                      <a:lnTo>
                        <a:pt x="18" y="41"/>
                      </a:lnTo>
                      <a:lnTo>
                        <a:pt x="0" y="26"/>
                      </a:lnTo>
                      <a:lnTo>
                        <a:pt x="7" y="15"/>
                      </a:lnTo>
                      <a:lnTo>
                        <a:pt x="18" y="22"/>
                      </a:lnTo>
                      <a:lnTo>
                        <a:pt x="18" y="22"/>
                      </a:lnTo>
                      <a:close/>
                    </a:path>
                  </a:pathLst>
                </a:custGeom>
                <a:solidFill>
                  <a:srgbClr val="606060"/>
                </a:solidFill>
                <a:ln w="9525">
                  <a:noFill/>
                  <a:round/>
                  <a:headEnd/>
                  <a:tailEnd/>
                </a:ln>
              </p:spPr>
              <p:txBody>
                <a:bodyPr/>
                <a:lstStyle/>
                <a:p>
                  <a:endParaRPr lang="en-US"/>
                </a:p>
              </p:txBody>
            </p:sp>
            <p:sp>
              <p:nvSpPr>
                <p:cNvPr id="389411" name="Freeform 291"/>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close/>
                    </a:path>
                  </a:pathLst>
                </a:custGeom>
                <a:solidFill>
                  <a:srgbClr val="BFBFBF"/>
                </a:solidFill>
                <a:ln w="9525">
                  <a:noFill/>
                  <a:round/>
                  <a:headEnd/>
                  <a:tailEnd/>
                </a:ln>
              </p:spPr>
              <p:txBody>
                <a:bodyPr/>
                <a:lstStyle/>
                <a:p>
                  <a:endParaRPr lang="en-US"/>
                </a:p>
              </p:txBody>
            </p:sp>
            <p:sp>
              <p:nvSpPr>
                <p:cNvPr id="389412" name="Freeform 292"/>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path>
                  </a:pathLst>
                </a:custGeom>
                <a:noFill/>
                <a:ln w="6350">
                  <a:solidFill>
                    <a:srgbClr val="000000"/>
                  </a:solidFill>
                  <a:prstDash val="solid"/>
                  <a:round/>
                  <a:headEnd/>
                  <a:tailEnd/>
                </a:ln>
              </p:spPr>
              <p:txBody>
                <a:bodyPr/>
                <a:lstStyle/>
                <a:p>
                  <a:endParaRPr lang="en-US"/>
                </a:p>
              </p:txBody>
            </p:sp>
            <p:sp>
              <p:nvSpPr>
                <p:cNvPr id="389413" name="Freeform 293"/>
                <p:cNvSpPr>
                  <a:spLocks noChangeAspect="1"/>
                </p:cNvSpPr>
                <p:nvPr/>
              </p:nvSpPr>
              <p:spPr bwMode="auto">
                <a:xfrm>
                  <a:off x="1568" y="3067"/>
                  <a:ext cx="19" cy="30"/>
                </a:xfrm>
                <a:custGeom>
                  <a:avLst/>
                  <a:gdLst/>
                  <a:ahLst/>
                  <a:cxnLst>
                    <a:cxn ang="0">
                      <a:pos x="19" y="11"/>
                    </a:cxn>
                    <a:cxn ang="0">
                      <a:pos x="19" y="30"/>
                    </a:cxn>
                    <a:cxn ang="0">
                      <a:pos x="0" y="15"/>
                    </a:cxn>
                    <a:cxn ang="0">
                      <a:pos x="7" y="0"/>
                    </a:cxn>
                    <a:cxn ang="0">
                      <a:pos x="19" y="11"/>
                    </a:cxn>
                  </a:cxnLst>
                  <a:rect l="0" t="0" r="r" b="b"/>
                  <a:pathLst>
                    <a:path w="19" h="30">
                      <a:moveTo>
                        <a:pt x="19" y="11"/>
                      </a:moveTo>
                      <a:lnTo>
                        <a:pt x="19" y="30"/>
                      </a:lnTo>
                      <a:lnTo>
                        <a:pt x="0" y="15"/>
                      </a:lnTo>
                      <a:lnTo>
                        <a:pt x="7" y="0"/>
                      </a:lnTo>
                      <a:lnTo>
                        <a:pt x="19" y="11"/>
                      </a:lnTo>
                      <a:close/>
                    </a:path>
                  </a:pathLst>
                </a:custGeom>
                <a:solidFill>
                  <a:srgbClr val="606060"/>
                </a:solidFill>
                <a:ln w="9525">
                  <a:noFill/>
                  <a:round/>
                  <a:headEnd/>
                  <a:tailEnd/>
                </a:ln>
              </p:spPr>
              <p:txBody>
                <a:bodyPr/>
                <a:lstStyle/>
                <a:p>
                  <a:endParaRPr lang="en-US"/>
                </a:p>
              </p:txBody>
            </p:sp>
            <p:sp>
              <p:nvSpPr>
                <p:cNvPr id="389414" name="Freeform 294"/>
                <p:cNvSpPr>
                  <a:spLocks noChangeAspect="1" noEditPoints="1"/>
                </p:cNvSpPr>
                <p:nvPr/>
              </p:nvSpPr>
              <p:spPr bwMode="auto">
                <a:xfrm>
                  <a:off x="1560" y="3074"/>
                  <a:ext cx="87" cy="49"/>
                </a:xfrm>
                <a:custGeom>
                  <a:avLst/>
                  <a:gdLst/>
                  <a:ahLst/>
                  <a:cxnLst>
                    <a:cxn ang="0">
                      <a:pos x="57" y="4"/>
                    </a:cxn>
                    <a:cxn ang="0">
                      <a:pos x="68" y="0"/>
                    </a:cxn>
                    <a:cxn ang="0">
                      <a:pos x="79" y="12"/>
                    </a:cxn>
                    <a:cxn ang="0">
                      <a:pos x="87" y="27"/>
                    </a:cxn>
                    <a:cxn ang="0">
                      <a:pos x="68" y="34"/>
                    </a:cxn>
                    <a:cxn ang="0">
                      <a:pos x="61" y="27"/>
                    </a:cxn>
                    <a:cxn ang="0">
                      <a:pos x="57" y="19"/>
                    </a:cxn>
                    <a:cxn ang="0">
                      <a:pos x="53" y="15"/>
                    </a:cxn>
                    <a:cxn ang="0">
                      <a:pos x="57" y="4"/>
                    </a:cxn>
                    <a:cxn ang="0">
                      <a:pos x="57" y="4"/>
                    </a:cxn>
                    <a:cxn ang="0">
                      <a:pos x="34" y="12"/>
                    </a:cxn>
                    <a:cxn ang="0">
                      <a:pos x="46" y="8"/>
                    </a:cxn>
                    <a:cxn ang="0">
                      <a:pos x="57" y="19"/>
                    </a:cxn>
                    <a:cxn ang="0">
                      <a:pos x="64" y="34"/>
                    </a:cxn>
                    <a:cxn ang="0">
                      <a:pos x="46" y="42"/>
                    </a:cxn>
                    <a:cxn ang="0">
                      <a:pos x="34" y="30"/>
                    </a:cxn>
                    <a:cxn ang="0">
                      <a:pos x="34" y="27"/>
                    </a:cxn>
                    <a:cxn ang="0">
                      <a:pos x="27" y="23"/>
                    </a:cxn>
                    <a:cxn ang="0">
                      <a:pos x="34" y="12"/>
                    </a:cxn>
                    <a:cxn ang="0">
                      <a:pos x="34" y="12"/>
                    </a:cxn>
                    <a:cxn ang="0">
                      <a:pos x="12" y="19"/>
                    </a:cxn>
                    <a:cxn ang="0">
                      <a:pos x="23" y="15"/>
                    </a:cxn>
                    <a:cxn ang="0">
                      <a:pos x="34" y="27"/>
                    </a:cxn>
                    <a:cxn ang="0">
                      <a:pos x="42" y="42"/>
                    </a:cxn>
                    <a:cxn ang="0">
                      <a:pos x="19" y="49"/>
                    </a:cxn>
                    <a:cxn ang="0">
                      <a:pos x="0" y="30"/>
                    </a:cxn>
                    <a:cxn ang="0">
                      <a:pos x="12" y="19"/>
                    </a:cxn>
                    <a:cxn ang="0">
                      <a:pos x="12" y="19"/>
                    </a:cxn>
                  </a:cxnLst>
                  <a:rect l="0" t="0" r="r" b="b"/>
                  <a:pathLst>
                    <a:path w="87" h="49">
                      <a:moveTo>
                        <a:pt x="57" y="4"/>
                      </a:moveTo>
                      <a:lnTo>
                        <a:pt x="68" y="0"/>
                      </a:lnTo>
                      <a:lnTo>
                        <a:pt x="79" y="12"/>
                      </a:lnTo>
                      <a:lnTo>
                        <a:pt x="87" y="27"/>
                      </a:lnTo>
                      <a:lnTo>
                        <a:pt x="68" y="34"/>
                      </a:lnTo>
                      <a:lnTo>
                        <a:pt x="61" y="27"/>
                      </a:lnTo>
                      <a:lnTo>
                        <a:pt x="57" y="19"/>
                      </a:lnTo>
                      <a:lnTo>
                        <a:pt x="53" y="15"/>
                      </a:lnTo>
                      <a:lnTo>
                        <a:pt x="57" y="4"/>
                      </a:lnTo>
                      <a:lnTo>
                        <a:pt x="57" y="4"/>
                      </a:lnTo>
                      <a:close/>
                      <a:moveTo>
                        <a:pt x="34" y="12"/>
                      </a:moveTo>
                      <a:lnTo>
                        <a:pt x="46" y="8"/>
                      </a:lnTo>
                      <a:lnTo>
                        <a:pt x="57" y="19"/>
                      </a:lnTo>
                      <a:lnTo>
                        <a:pt x="64" y="34"/>
                      </a:lnTo>
                      <a:lnTo>
                        <a:pt x="46" y="42"/>
                      </a:lnTo>
                      <a:lnTo>
                        <a:pt x="34" y="30"/>
                      </a:lnTo>
                      <a:lnTo>
                        <a:pt x="34" y="27"/>
                      </a:lnTo>
                      <a:lnTo>
                        <a:pt x="27" y="23"/>
                      </a:lnTo>
                      <a:lnTo>
                        <a:pt x="34" y="12"/>
                      </a:lnTo>
                      <a:lnTo>
                        <a:pt x="34" y="12"/>
                      </a:lnTo>
                      <a:close/>
                      <a:moveTo>
                        <a:pt x="12" y="19"/>
                      </a:moveTo>
                      <a:lnTo>
                        <a:pt x="23" y="15"/>
                      </a:lnTo>
                      <a:lnTo>
                        <a:pt x="34" y="27"/>
                      </a:lnTo>
                      <a:lnTo>
                        <a:pt x="42" y="42"/>
                      </a:lnTo>
                      <a:lnTo>
                        <a:pt x="19" y="49"/>
                      </a:lnTo>
                      <a:lnTo>
                        <a:pt x="0" y="30"/>
                      </a:lnTo>
                      <a:lnTo>
                        <a:pt x="12" y="19"/>
                      </a:lnTo>
                      <a:lnTo>
                        <a:pt x="12" y="19"/>
                      </a:lnTo>
                      <a:close/>
                    </a:path>
                  </a:pathLst>
                </a:custGeom>
                <a:solidFill>
                  <a:srgbClr val="BFBFBF"/>
                </a:solidFill>
                <a:ln w="9525">
                  <a:noFill/>
                  <a:round/>
                  <a:headEnd/>
                  <a:tailEnd/>
                </a:ln>
              </p:spPr>
              <p:txBody>
                <a:bodyPr/>
                <a:lstStyle/>
                <a:p>
                  <a:endParaRPr lang="en-US"/>
                </a:p>
              </p:txBody>
            </p:sp>
            <p:sp>
              <p:nvSpPr>
                <p:cNvPr id="389415" name="Freeform 295"/>
                <p:cNvSpPr>
                  <a:spLocks noChangeAspect="1"/>
                </p:cNvSpPr>
                <p:nvPr/>
              </p:nvSpPr>
              <p:spPr bwMode="auto">
                <a:xfrm>
                  <a:off x="1613" y="3074"/>
                  <a:ext cx="34" cy="30"/>
                </a:xfrm>
                <a:custGeom>
                  <a:avLst/>
                  <a:gdLst/>
                  <a:ahLst/>
                  <a:cxnLst>
                    <a:cxn ang="0">
                      <a:pos x="4" y="4"/>
                    </a:cxn>
                    <a:cxn ang="0">
                      <a:pos x="15" y="0"/>
                    </a:cxn>
                    <a:cxn ang="0">
                      <a:pos x="26" y="12"/>
                    </a:cxn>
                    <a:cxn ang="0">
                      <a:pos x="34" y="27"/>
                    </a:cxn>
                    <a:cxn ang="0">
                      <a:pos x="15" y="30"/>
                    </a:cxn>
                    <a:cxn ang="0">
                      <a:pos x="8" y="27"/>
                    </a:cxn>
                    <a:cxn ang="0">
                      <a:pos x="4" y="19"/>
                    </a:cxn>
                    <a:cxn ang="0">
                      <a:pos x="0" y="15"/>
                    </a:cxn>
                    <a:cxn ang="0">
                      <a:pos x="4" y="4"/>
                    </a:cxn>
                  </a:cxnLst>
                  <a:rect l="0" t="0" r="r" b="b"/>
                  <a:pathLst>
                    <a:path w="34" h="30">
                      <a:moveTo>
                        <a:pt x="4" y="4"/>
                      </a:moveTo>
                      <a:lnTo>
                        <a:pt x="15" y="0"/>
                      </a:lnTo>
                      <a:lnTo>
                        <a:pt x="26" y="12"/>
                      </a:lnTo>
                      <a:lnTo>
                        <a:pt x="34" y="27"/>
                      </a:lnTo>
                      <a:lnTo>
                        <a:pt x="15" y="30"/>
                      </a:lnTo>
                      <a:lnTo>
                        <a:pt x="8" y="27"/>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89416" name="Freeform 296"/>
                <p:cNvSpPr>
                  <a:spLocks noChangeAspect="1"/>
                </p:cNvSpPr>
                <p:nvPr/>
              </p:nvSpPr>
              <p:spPr bwMode="auto">
                <a:xfrm>
                  <a:off x="1587" y="3082"/>
                  <a:ext cx="37" cy="34"/>
                </a:xfrm>
                <a:custGeom>
                  <a:avLst/>
                  <a:gdLst/>
                  <a:ahLst/>
                  <a:cxnLst>
                    <a:cxn ang="0">
                      <a:pos x="7" y="4"/>
                    </a:cxn>
                    <a:cxn ang="0">
                      <a:pos x="19" y="0"/>
                    </a:cxn>
                    <a:cxn ang="0">
                      <a:pos x="30" y="11"/>
                    </a:cxn>
                    <a:cxn ang="0">
                      <a:pos x="37" y="26"/>
                    </a:cxn>
                    <a:cxn ang="0">
                      <a:pos x="19" y="34"/>
                    </a:cxn>
                    <a:cxn ang="0">
                      <a:pos x="7" y="22"/>
                    </a:cxn>
                    <a:cxn ang="0">
                      <a:pos x="7" y="19"/>
                    </a:cxn>
                    <a:cxn ang="0">
                      <a:pos x="0" y="15"/>
                    </a:cxn>
                    <a:cxn ang="0">
                      <a:pos x="7" y="4"/>
                    </a:cxn>
                  </a:cxnLst>
                  <a:rect l="0" t="0" r="r" b="b"/>
                  <a:pathLst>
                    <a:path w="37" h="34">
                      <a:moveTo>
                        <a:pt x="7" y="4"/>
                      </a:moveTo>
                      <a:lnTo>
                        <a:pt x="19" y="0"/>
                      </a:lnTo>
                      <a:lnTo>
                        <a:pt x="30" y="11"/>
                      </a:lnTo>
                      <a:lnTo>
                        <a:pt x="37" y="26"/>
                      </a:lnTo>
                      <a:lnTo>
                        <a:pt x="19" y="34"/>
                      </a:lnTo>
                      <a:lnTo>
                        <a:pt x="7" y="22"/>
                      </a:lnTo>
                      <a:lnTo>
                        <a:pt x="7"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9417" name="Freeform 297"/>
                <p:cNvSpPr>
                  <a:spLocks noChangeAspect="1"/>
                </p:cNvSpPr>
                <p:nvPr/>
              </p:nvSpPr>
              <p:spPr bwMode="auto">
                <a:xfrm>
                  <a:off x="1560" y="3089"/>
                  <a:ext cx="42" cy="34"/>
                </a:xfrm>
                <a:custGeom>
                  <a:avLst/>
                  <a:gdLst/>
                  <a:ahLst/>
                  <a:cxnLst>
                    <a:cxn ang="0">
                      <a:pos x="12" y="4"/>
                    </a:cxn>
                    <a:cxn ang="0">
                      <a:pos x="23" y="0"/>
                    </a:cxn>
                    <a:cxn ang="0">
                      <a:pos x="34" y="12"/>
                    </a:cxn>
                    <a:cxn ang="0">
                      <a:pos x="42" y="27"/>
                    </a:cxn>
                    <a:cxn ang="0">
                      <a:pos x="19" y="34"/>
                    </a:cxn>
                    <a:cxn ang="0">
                      <a:pos x="0" y="15"/>
                    </a:cxn>
                    <a:cxn ang="0">
                      <a:pos x="12" y="4"/>
                    </a:cxn>
                  </a:cxnLst>
                  <a:rect l="0" t="0" r="r" b="b"/>
                  <a:pathLst>
                    <a:path w="42" h="34">
                      <a:moveTo>
                        <a:pt x="12" y="4"/>
                      </a:moveTo>
                      <a:lnTo>
                        <a:pt x="23" y="0"/>
                      </a:lnTo>
                      <a:lnTo>
                        <a:pt x="34" y="12"/>
                      </a:lnTo>
                      <a:lnTo>
                        <a:pt x="42" y="27"/>
                      </a:lnTo>
                      <a:lnTo>
                        <a:pt x="19" y="34"/>
                      </a:lnTo>
                      <a:lnTo>
                        <a:pt x="0" y="15"/>
                      </a:lnTo>
                      <a:lnTo>
                        <a:pt x="12" y="4"/>
                      </a:lnTo>
                    </a:path>
                  </a:pathLst>
                </a:custGeom>
                <a:noFill/>
                <a:ln w="6350">
                  <a:solidFill>
                    <a:srgbClr val="000000"/>
                  </a:solidFill>
                  <a:prstDash val="solid"/>
                  <a:round/>
                  <a:headEnd/>
                  <a:tailEnd/>
                </a:ln>
              </p:spPr>
              <p:txBody>
                <a:bodyPr/>
                <a:lstStyle/>
                <a:p>
                  <a:endParaRPr lang="en-US"/>
                </a:p>
              </p:txBody>
            </p:sp>
            <p:sp>
              <p:nvSpPr>
                <p:cNvPr id="389418" name="Freeform 298"/>
                <p:cNvSpPr>
                  <a:spLocks noChangeAspect="1" noEditPoints="1"/>
                </p:cNvSpPr>
                <p:nvPr/>
              </p:nvSpPr>
              <p:spPr bwMode="auto">
                <a:xfrm>
                  <a:off x="1564" y="3078"/>
                  <a:ext cx="64" cy="42"/>
                </a:xfrm>
                <a:custGeom>
                  <a:avLst/>
                  <a:gdLst/>
                  <a:ahLst/>
                  <a:cxnLst>
                    <a:cxn ang="0">
                      <a:pos x="64" y="11"/>
                    </a:cxn>
                    <a:cxn ang="0">
                      <a:pos x="64" y="26"/>
                    </a:cxn>
                    <a:cxn ang="0">
                      <a:pos x="57" y="19"/>
                    </a:cxn>
                    <a:cxn ang="0">
                      <a:pos x="53" y="11"/>
                    </a:cxn>
                    <a:cxn ang="0">
                      <a:pos x="49" y="8"/>
                    </a:cxn>
                    <a:cxn ang="0">
                      <a:pos x="53" y="0"/>
                    </a:cxn>
                    <a:cxn ang="0">
                      <a:pos x="64" y="11"/>
                    </a:cxn>
                    <a:cxn ang="0">
                      <a:pos x="64" y="11"/>
                    </a:cxn>
                    <a:cxn ang="0">
                      <a:pos x="42" y="15"/>
                    </a:cxn>
                    <a:cxn ang="0">
                      <a:pos x="42" y="34"/>
                    </a:cxn>
                    <a:cxn ang="0">
                      <a:pos x="34" y="26"/>
                    </a:cxn>
                    <a:cxn ang="0">
                      <a:pos x="30" y="23"/>
                    </a:cxn>
                    <a:cxn ang="0">
                      <a:pos x="26" y="15"/>
                    </a:cxn>
                    <a:cxn ang="0">
                      <a:pos x="30" y="8"/>
                    </a:cxn>
                    <a:cxn ang="0">
                      <a:pos x="42" y="15"/>
                    </a:cxn>
                    <a:cxn ang="0">
                      <a:pos x="42" y="15"/>
                    </a:cxn>
                    <a:cxn ang="0">
                      <a:pos x="19" y="26"/>
                    </a:cxn>
                    <a:cxn ang="0">
                      <a:pos x="19" y="42"/>
                    </a:cxn>
                    <a:cxn ang="0">
                      <a:pos x="0" y="26"/>
                    </a:cxn>
                    <a:cxn ang="0">
                      <a:pos x="8" y="15"/>
                    </a:cxn>
                    <a:cxn ang="0">
                      <a:pos x="19" y="26"/>
                    </a:cxn>
                    <a:cxn ang="0">
                      <a:pos x="19" y="26"/>
                    </a:cxn>
                  </a:cxnLst>
                  <a:rect l="0" t="0" r="r" b="b"/>
                  <a:pathLst>
                    <a:path w="64" h="42">
                      <a:moveTo>
                        <a:pt x="64" y="11"/>
                      </a:moveTo>
                      <a:lnTo>
                        <a:pt x="64" y="26"/>
                      </a:lnTo>
                      <a:lnTo>
                        <a:pt x="57" y="19"/>
                      </a:lnTo>
                      <a:lnTo>
                        <a:pt x="53" y="11"/>
                      </a:lnTo>
                      <a:lnTo>
                        <a:pt x="49" y="8"/>
                      </a:lnTo>
                      <a:lnTo>
                        <a:pt x="53" y="0"/>
                      </a:lnTo>
                      <a:lnTo>
                        <a:pt x="64" y="11"/>
                      </a:lnTo>
                      <a:lnTo>
                        <a:pt x="64" y="11"/>
                      </a:lnTo>
                      <a:close/>
                      <a:moveTo>
                        <a:pt x="42" y="15"/>
                      </a:moveTo>
                      <a:lnTo>
                        <a:pt x="42" y="34"/>
                      </a:lnTo>
                      <a:lnTo>
                        <a:pt x="34" y="26"/>
                      </a:lnTo>
                      <a:lnTo>
                        <a:pt x="30" y="23"/>
                      </a:lnTo>
                      <a:lnTo>
                        <a:pt x="26" y="15"/>
                      </a:lnTo>
                      <a:lnTo>
                        <a:pt x="30" y="8"/>
                      </a:lnTo>
                      <a:lnTo>
                        <a:pt x="42" y="15"/>
                      </a:lnTo>
                      <a:lnTo>
                        <a:pt x="42" y="15"/>
                      </a:lnTo>
                      <a:close/>
                      <a:moveTo>
                        <a:pt x="19" y="26"/>
                      </a:moveTo>
                      <a:lnTo>
                        <a:pt x="19" y="42"/>
                      </a:lnTo>
                      <a:lnTo>
                        <a:pt x="0" y="26"/>
                      </a:lnTo>
                      <a:lnTo>
                        <a:pt x="8" y="15"/>
                      </a:lnTo>
                      <a:lnTo>
                        <a:pt x="19" y="26"/>
                      </a:lnTo>
                      <a:lnTo>
                        <a:pt x="19" y="26"/>
                      </a:lnTo>
                      <a:close/>
                    </a:path>
                  </a:pathLst>
                </a:custGeom>
                <a:solidFill>
                  <a:srgbClr val="606060"/>
                </a:solidFill>
                <a:ln w="9525">
                  <a:noFill/>
                  <a:round/>
                  <a:headEnd/>
                  <a:tailEnd/>
                </a:ln>
              </p:spPr>
              <p:txBody>
                <a:bodyPr/>
                <a:lstStyle/>
                <a:p>
                  <a:endParaRPr lang="en-US"/>
                </a:p>
              </p:txBody>
            </p:sp>
            <p:sp>
              <p:nvSpPr>
                <p:cNvPr id="389419" name="Freeform 299"/>
                <p:cNvSpPr>
                  <a:spLocks noChangeAspect="1" noEditPoints="1"/>
                </p:cNvSpPr>
                <p:nvPr/>
              </p:nvSpPr>
              <p:spPr bwMode="auto">
                <a:xfrm>
                  <a:off x="1496" y="3010"/>
                  <a:ext cx="143" cy="94"/>
                </a:xfrm>
                <a:custGeom>
                  <a:avLst/>
                  <a:gdLst/>
                  <a:ahLst/>
                  <a:cxnLst>
                    <a:cxn ang="0">
                      <a:pos x="121" y="68"/>
                    </a:cxn>
                    <a:cxn ang="0">
                      <a:pos x="132" y="79"/>
                    </a:cxn>
                    <a:cxn ang="0">
                      <a:pos x="143" y="76"/>
                    </a:cxn>
                    <a:cxn ang="0">
                      <a:pos x="132" y="64"/>
                    </a:cxn>
                    <a:cxn ang="0">
                      <a:pos x="121" y="68"/>
                    </a:cxn>
                    <a:cxn ang="0">
                      <a:pos x="121" y="68"/>
                    </a:cxn>
                    <a:cxn ang="0">
                      <a:pos x="98" y="76"/>
                    </a:cxn>
                    <a:cxn ang="0">
                      <a:pos x="110" y="87"/>
                    </a:cxn>
                    <a:cxn ang="0">
                      <a:pos x="121" y="83"/>
                    </a:cxn>
                    <a:cxn ang="0">
                      <a:pos x="110" y="72"/>
                    </a:cxn>
                    <a:cxn ang="0">
                      <a:pos x="98" y="76"/>
                    </a:cxn>
                    <a:cxn ang="0">
                      <a:pos x="98" y="76"/>
                    </a:cxn>
                    <a:cxn ang="0">
                      <a:pos x="76" y="83"/>
                    </a:cxn>
                    <a:cxn ang="0">
                      <a:pos x="83" y="94"/>
                    </a:cxn>
                    <a:cxn ang="0">
                      <a:pos x="94" y="91"/>
                    </a:cxn>
                    <a:cxn ang="0">
                      <a:pos x="83" y="79"/>
                    </a:cxn>
                    <a:cxn ang="0">
                      <a:pos x="76" y="83"/>
                    </a:cxn>
                    <a:cxn ang="0">
                      <a:pos x="76" y="83"/>
                    </a:cxn>
                    <a:cxn ang="0">
                      <a:pos x="79" y="60"/>
                    </a:cxn>
                    <a:cxn ang="0">
                      <a:pos x="91" y="68"/>
                    </a:cxn>
                    <a:cxn ang="0">
                      <a:pos x="102" y="64"/>
                    </a:cxn>
                    <a:cxn ang="0">
                      <a:pos x="91" y="57"/>
                    </a:cxn>
                    <a:cxn ang="0">
                      <a:pos x="79" y="60"/>
                    </a:cxn>
                    <a:cxn ang="0">
                      <a:pos x="79" y="60"/>
                    </a:cxn>
                    <a:cxn ang="0">
                      <a:pos x="68" y="19"/>
                    </a:cxn>
                    <a:cxn ang="0">
                      <a:pos x="76" y="26"/>
                    </a:cxn>
                    <a:cxn ang="0">
                      <a:pos x="87" y="26"/>
                    </a:cxn>
                    <a:cxn ang="0">
                      <a:pos x="76" y="15"/>
                    </a:cxn>
                    <a:cxn ang="0">
                      <a:pos x="68" y="19"/>
                    </a:cxn>
                    <a:cxn ang="0">
                      <a:pos x="68" y="19"/>
                    </a:cxn>
                    <a:cxn ang="0">
                      <a:pos x="42" y="26"/>
                    </a:cxn>
                    <a:cxn ang="0">
                      <a:pos x="53" y="34"/>
                    </a:cxn>
                    <a:cxn ang="0">
                      <a:pos x="64" y="34"/>
                    </a:cxn>
                    <a:cxn ang="0">
                      <a:pos x="53" y="22"/>
                    </a:cxn>
                    <a:cxn ang="0">
                      <a:pos x="42" y="26"/>
                    </a:cxn>
                    <a:cxn ang="0">
                      <a:pos x="42" y="26"/>
                    </a:cxn>
                    <a:cxn ang="0">
                      <a:pos x="19" y="34"/>
                    </a:cxn>
                    <a:cxn ang="0">
                      <a:pos x="30" y="45"/>
                    </a:cxn>
                    <a:cxn ang="0">
                      <a:pos x="42" y="41"/>
                    </a:cxn>
                    <a:cxn ang="0">
                      <a:pos x="30" y="30"/>
                    </a:cxn>
                    <a:cxn ang="0">
                      <a:pos x="19" y="34"/>
                    </a:cxn>
                    <a:cxn ang="0">
                      <a:pos x="19" y="34"/>
                    </a:cxn>
                    <a:cxn ang="0">
                      <a:pos x="49" y="3"/>
                    </a:cxn>
                    <a:cxn ang="0">
                      <a:pos x="57" y="11"/>
                    </a:cxn>
                    <a:cxn ang="0">
                      <a:pos x="68" y="7"/>
                    </a:cxn>
                    <a:cxn ang="0">
                      <a:pos x="61" y="0"/>
                    </a:cxn>
                    <a:cxn ang="0">
                      <a:pos x="49" y="3"/>
                    </a:cxn>
                    <a:cxn ang="0">
                      <a:pos x="49" y="3"/>
                    </a:cxn>
                    <a:cxn ang="0">
                      <a:pos x="23" y="11"/>
                    </a:cxn>
                    <a:cxn ang="0">
                      <a:pos x="34" y="19"/>
                    </a:cxn>
                    <a:cxn ang="0">
                      <a:pos x="46" y="15"/>
                    </a:cxn>
                    <a:cxn ang="0">
                      <a:pos x="34" y="7"/>
                    </a:cxn>
                    <a:cxn ang="0">
                      <a:pos x="23" y="11"/>
                    </a:cxn>
                    <a:cxn ang="0">
                      <a:pos x="23" y="11"/>
                    </a:cxn>
                    <a:cxn ang="0">
                      <a:pos x="0" y="19"/>
                    </a:cxn>
                    <a:cxn ang="0">
                      <a:pos x="12" y="26"/>
                    </a:cxn>
                    <a:cxn ang="0">
                      <a:pos x="23" y="22"/>
                    </a:cxn>
                    <a:cxn ang="0">
                      <a:pos x="12" y="15"/>
                    </a:cxn>
                    <a:cxn ang="0">
                      <a:pos x="0" y="19"/>
                    </a:cxn>
                    <a:cxn ang="0">
                      <a:pos x="0" y="19"/>
                    </a:cxn>
                  </a:cxnLst>
                  <a:rect l="0" t="0" r="r" b="b"/>
                  <a:pathLst>
                    <a:path w="143" h="94">
                      <a:moveTo>
                        <a:pt x="121" y="68"/>
                      </a:moveTo>
                      <a:lnTo>
                        <a:pt x="132" y="79"/>
                      </a:lnTo>
                      <a:lnTo>
                        <a:pt x="143" y="76"/>
                      </a:lnTo>
                      <a:lnTo>
                        <a:pt x="132" y="64"/>
                      </a:lnTo>
                      <a:lnTo>
                        <a:pt x="121" y="68"/>
                      </a:lnTo>
                      <a:lnTo>
                        <a:pt x="121" y="68"/>
                      </a:lnTo>
                      <a:close/>
                      <a:moveTo>
                        <a:pt x="98" y="76"/>
                      </a:moveTo>
                      <a:lnTo>
                        <a:pt x="110" y="87"/>
                      </a:lnTo>
                      <a:lnTo>
                        <a:pt x="121" y="83"/>
                      </a:lnTo>
                      <a:lnTo>
                        <a:pt x="110" y="72"/>
                      </a:lnTo>
                      <a:lnTo>
                        <a:pt x="98" y="76"/>
                      </a:lnTo>
                      <a:lnTo>
                        <a:pt x="98" y="76"/>
                      </a:lnTo>
                      <a:close/>
                      <a:moveTo>
                        <a:pt x="76" y="83"/>
                      </a:moveTo>
                      <a:lnTo>
                        <a:pt x="83" y="94"/>
                      </a:lnTo>
                      <a:lnTo>
                        <a:pt x="94" y="91"/>
                      </a:lnTo>
                      <a:lnTo>
                        <a:pt x="83" y="79"/>
                      </a:lnTo>
                      <a:lnTo>
                        <a:pt x="76" y="83"/>
                      </a:lnTo>
                      <a:lnTo>
                        <a:pt x="76" y="83"/>
                      </a:lnTo>
                      <a:close/>
                      <a:moveTo>
                        <a:pt x="79" y="60"/>
                      </a:moveTo>
                      <a:lnTo>
                        <a:pt x="91" y="68"/>
                      </a:lnTo>
                      <a:lnTo>
                        <a:pt x="102" y="64"/>
                      </a:lnTo>
                      <a:lnTo>
                        <a:pt x="91" y="57"/>
                      </a:lnTo>
                      <a:lnTo>
                        <a:pt x="79" y="60"/>
                      </a:lnTo>
                      <a:lnTo>
                        <a:pt x="79" y="60"/>
                      </a:lnTo>
                      <a:close/>
                      <a:moveTo>
                        <a:pt x="68" y="19"/>
                      </a:moveTo>
                      <a:lnTo>
                        <a:pt x="76" y="26"/>
                      </a:lnTo>
                      <a:lnTo>
                        <a:pt x="87" y="26"/>
                      </a:lnTo>
                      <a:lnTo>
                        <a:pt x="76" y="15"/>
                      </a:lnTo>
                      <a:lnTo>
                        <a:pt x="68" y="19"/>
                      </a:lnTo>
                      <a:lnTo>
                        <a:pt x="68" y="19"/>
                      </a:lnTo>
                      <a:close/>
                      <a:moveTo>
                        <a:pt x="42" y="26"/>
                      </a:moveTo>
                      <a:lnTo>
                        <a:pt x="53" y="34"/>
                      </a:lnTo>
                      <a:lnTo>
                        <a:pt x="64" y="34"/>
                      </a:lnTo>
                      <a:lnTo>
                        <a:pt x="53" y="22"/>
                      </a:lnTo>
                      <a:lnTo>
                        <a:pt x="42" y="26"/>
                      </a:lnTo>
                      <a:lnTo>
                        <a:pt x="42" y="26"/>
                      </a:lnTo>
                      <a:close/>
                      <a:moveTo>
                        <a:pt x="19" y="34"/>
                      </a:moveTo>
                      <a:lnTo>
                        <a:pt x="30" y="45"/>
                      </a:lnTo>
                      <a:lnTo>
                        <a:pt x="42" y="41"/>
                      </a:lnTo>
                      <a:lnTo>
                        <a:pt x="30" y="30"/>
                      </a:lnTo>
                      <a:lnTo>
                        <a:pt x="19" y="34"/>
                      </a:lnTo>
                      <a:lnTo>
                        <a:pt x="19" y="34"/>
                      </a:lnTo>
                      <a:close/>
                      <a:moveTo>
                        <a:pt x="49" y="3"/>
                      </a:moveTo>
                      <a:lnTo>
                        <a:pt x="57" y="11"/>
                      </a:lnTo>
                      <a:lnTo>
                        <a:pt x="68" y="7"/>
                      </a:lnTo>
                      <a:lnTo>
                        <a:pt x="61" y="0"/>
                      </a:lnTo>
                      <a:lnTo>
                        <a:pt x="49" y="3"/>
                      </a:lnTo>
                      <a:lnTo>
                        <a:pt x="49" y="3"/>
                      </a:lnTo>
                      <a:close/>
                      <a:moveTo>
                        <a:pt x="23" y="11"/>
                      </a:moveTo>
                      <a:lnTo>
                        <a:pt x="34" y="19"/>
                      </a:lnTo>
                      <a:lnTo>
                        <a:pt x="46" y="15"/>
                      </a:lnTo>
                      <a:lnTo>
                        <a:pt x="34" y="7"/>
                      </a:lnTo>
                      <a:lnTo>
                        <a:pt x="23" y="11"/>
                      </a:lnTo>
                      <a:lnTo>
                        <a:pt x="23" y="11"/>
                      </a:lnTo>
                      <a:close/>
                      <a:moveTo>
                        <a:pt x="0" y="19"/>
                      </a:moveTo>
                      <a:lnTo>
                        <a:pt x="12" y="26"/>
                      </a:lnTo>
                      <a:lnTo>
                        <a:pt x="23" y="22"/>
                      </a:lnTo>
                      <a:lnTo>
                        <a:pt x="12" y="15"/>
                      </a:lnTo>
                      <a:lnTo>
                        <a:pt x="0" y="19"/>
                      </a:lnTo>
                      <a:lnTo>
                        <a:pt x="0" y="19"/>
                      </a:lnTo>
                      <a:close/>
                    </a:path>
                  </a:pathLst>
                </a:custGeom>
                <a:solidFill>
                  <a:srgbClr val="E5E5E5"/>
                </a:solidFill>
                <a:ln w="9525">
                  <a:noFill/>
                  <a:round/>
                  <a:headEnd/>
                  <a:tailEnd/>
                </a:ln>
              </p:spPr>
              <p:txBody>
                <a:bodyPr/>
                <a:lstStyle/>
                <a:p>
                  <a:endParaRPr lang="en-US"/>
                </a:p>
              </p:txBody>
            </p:sp>
            <p:sp>
              <p:nvSpPr>
                <p:cNvPr id="389420" name="Freeform 300"/>
                <p:cNvSpPr>
                  <a:spLocks noChangeAspect="1" noEditPoints="1"/>
                </p:cNvSpPr>
                <p:nvPr/>
              </p:nvSpPr>
              <p:spPr bwMode="auto">
                <a:xfrm>
                  <a:off x="1459" y="2979"/>
                  <a:ext cx="83" cy="46"/>
                </a:xfrm>
                <a:custGeom>
                  <a:avLst/>
                  <a:gdLst/>
                  <a:ahLst/>
                  <a:cxnLst>
                    <a:cxn ang="0">
                      <a:pos x="56" y="4"/>
                    </a:cxn>
                    <a:cxn ang="0">
                      <a:pos x="67" y="0"/>
                    </a:cxn>
                    <a:cxn ang="0">
                      <a:pos x="79" y="12"/>
                    </a:cxn>
                    <a:cxn ang="0">
                      <a:pos x="83" y="27"/>
                    </a:cxn>
                    <a:cxn ang="0">
                      <a:pos x="64" y="34"/>
                    </a:cxn>
                    <a:cxn ang="0">
                      <a:pos x="56" y="27"/>
                    </a:cxn>
                    <a:cxn ang="0">
                      <a:pos x="52" y="19"/>
                    </a:cxn>
                    <a:cxn ang="0">
                      <a:pos x="49" y="12"/>
                    </a:cxn>
                    <a:cxn ang="0">
                      <a:pos x="56" y="4"/>
                    </a:cxn>
                    <a:cxn ang="0">
                      <a:pos x="56" y="4"/>
                    </a:cxn>
                    <a:cxn ang="0">
                      <a:pos x="30" y="12"/>
                    </a:cxn>
                    <a:cxn ang="0">
                      <a:pos x="41" y="8"/>
                    </a:cxn>
                    <a:cxn ang="0">
                      <a:pos x="52" y="19"/>
                    </a:cxn>
                    <a:cxn ang="0">
                      <a:pos x="60" y="34"/>
                    </a:cxn>
                    <a:cxn ang="0">
                      <a:pos x="41" y="38"/>
                    </a:cxn>
                    <a:cxn ang="0">
                      <a:pos x="34" y="31"/>
                    </a:cxn>
                    <a:cxn ang="0">
                      <a:pos x="30" y="23"/>
                    </a:cxn>
                    <a:cxn ang="0">
                      <a:pos x="22" y="19"/>
                    </a:cxn>
                    <a:cxn ang="0">
                      <a:pos x="30" y="12"/>
                    </a:cxn>
                    <a:cxn ang="0">
                      <a:pos x="30" y="12"/>
                    </a:cxn>
                    <a:cxn ang="0">
                      <a:pos x="7" y="19"/>
                    </a:cxn>
                    <a:cxn ang="0">
                      <a:pos x="19" y="15"/>
                    </a:cxn>
                    <a:cxn ang="0">
                      <a:pos x="30" y="23"/>
                    </a:cxn>
                    <a:cxn ang="0">
                      <a:pos x="37" y="42"/>
                    </a:cxn>
                    <a:cxn ang="0">
                      <a:pos x="15" y="46"/>
                    </a:cxn>
                    <a:cxn ang="0">
                      <a:pos x="0" y="31"/>
                    </a:cxn>
                    <a:cxn ang="0">
                      <a:pos x="7" y="19"/>
                    </a:cxn>
                    <a:cxn ang="0">
                      <a:pos x="7" y="19"/>
                    </a:cxn>
                  </a:cxnLst>
                  <a:rect l="0" t="0" r="r" b="b"/>
                  <a:pathLst>
                    <a:path w="83" h="46">
                      <a:moveTo>
                        <a:pt x="56" y="4"/>
                      </a:moveTo>
                      <a:lnTo>
                        <a:pt x="67" y="0"/>
                      </a:lnTo>
                      <a:lnTo>
                        <a:pt x="79" y="12"/>
                      </a:lnTo>
                      <a:lnTo>
                        <a:pt x="83" y="27"/>
                      </a:lnTo>
                      <a:lnTo>
                        <a:pt x="64" y="34"/>
                      </a:lnTo>
                      <a:lnTo>
                        <a:pt x="56" y="27"/>
                      </a:lnTo>
                      <a:lnTo>
                        <a:pt x="52" y="19"/>
                      </a:lnTo>
                      <a:lnTo>
                        <a:pt x="49" y="12"/>
                      </a:lnTo>
                      <a:lnTo>
                        <a:pt x="56" y="4"/>
                      </a:lnTo>
                      <a:lnTo>
                        <a:pt x="56" y="4"/>
                      </a:lnTo>
                      <a:close/>
                      <a:moveTo>
                        <a:pt x="30" y="12"/>
                      </a:moveTo>
                      <a:lnTo>
                        <a:pt x="41" y="8"/>
                      </a:lnTo>
                      <a:lnTo>
                        <a:pt x="52" y="19"/>
                      </a:lnTo>
                      <a:lnTo>
                        <a:pt x="60" y="34"/>
                      </a:lnTo>
                      <a:lnTo>
                        <a:pt x="41" y="38"/>
                      </a:lnTo>
                      <a:lnTo>
                        <a:pt x="34" y="31"/>
                      </a:lnTo>
                      <a:lnTo>
                        <a:pt x="30" y="23"/>
                      </a:lnTo>
                      <a:lnTo>
                        <a:pt x="22" y="19"/>
                      </a:lnTo>
                      <a:lnTo>
                        <a:pt x="30" y="12"/>
                      </a:lnTo>
                      <a:lnTo>
                        <a:pt x="30" y="12"/>
                      </a:lnTo>
                      <a:close/>
                      <a:moveTo>
                        <a:pt x="7" y="19"/>
                      </a:moveTo>
                      <a:lnTo>
                        <a:pt x="19" y="15"/>
                      </a:lnTo>
                      <a:lnTo>
                        <a:pt x="30" y="23"/>
                      </a:lnTo>
                      <a:lnTo>
                        <a:pt x="37" y="42"/>
                      </a:lnTo>
                      <a:lnTo>
                        <a:pt x="15" y="46"/>
                      </a:lnTo>
                      <a:lnTo>
                        <a:pt x="0" y="31"/>
                      </a:lnTo>
                      <a:lnTo>
                        <a:pt x="7" y="19"/>
                      </a:lnTo>
                      <a:lnTo>
                        <a:pt x="7" y="19"/>
                      </a:lnTo>
                      <a:close/>
                    </a:path>
                  </a:pathLst>
                </a:custGeom>
                <a:solidFill>
                  <a:srgbClr val="BFBFBF"/>
                </a:solidFill>
                <a:ln w="9525">
                  <a:noFill/>
                  <a:round/>
                  <a:headEnd/>
                  <a:tailEnd/>
                </a:ln>
              </p:spPr>
              <p:txBody>
                <a:bodyPr/>
                <a:lstStyle/>
                <a:p>
                  <a:endParaRPr lang="en-US"/>
                </a:p>
              </p:txBody>
            </p:sp>
            <p:sp>
              <p:nvSpPr>
                <p:cNvPr id="389421" name="Freeform 301"/>
                <p:cNvSpPr>
                  <a:spLocks noChangeAspect="1"/>
                </p:cNvSpPr>
                <p:nvPr/>
              </p:nvSpPr>
              <p:spPr bwMode="auto">
                <a:xfrm>
                  <a:off x="1508" y="2979"/>
                  <a:ext cx="34" cy="31"/>
                </a:xfrm>
                <a:custGeom>
                  <a:avLst/>
                  <a:gdLst/>
                  <a:ahLst/>
                  <a:cxnLst>
                    <a:cxn ang="0">
                      <a:pos x="7" y="4"/>
                    </a:cxn>
                    <a:cxn ang="0">
                      <a:pos x="18" y="0"/>
                    </a:cxn>
                    <a:cxn ang="0">
                      <a:pos x="30" y="12"/>
                    </a:cxn>
                    <a:cxn ang="0">
                      <a:pos x="34" y="27"/>
                    </a:cxn>
                    <a:cxn ang="0">
                      <a:pos x="15" y="31"/>
                    </a:cxn>
                    <a:cxn ang="0">
                      <a:pos x="7" y="27"/>
                    </a:cxn>
                    <a:cxn ang="0">
                      <a:pos x="3" y="19"/>
                    </a:cxn>
                    <a:cxn ang="0">
                      <a:pos x="0" y="12"/>
                    </a:cxn>
                    <a:cxn ang="0">
                      <a:pos x="7" y="4"/>
                    </a:cxn>
                  </a:cxnLst>
                  <a:rect l="0" t="0" r="r" b="b"/>
                  <a:pathLst>
                    <a:path w="34" h="31">
                      <a:moveTo>
                        <a:pt x="7" y="4"/>
                      </a:moveTo>
                      <a:lnTo>
                        <a:pt x="18" y="0"/>
                      </a:lnTo>
                      <a:lnTo>
                        <a:pt x="30" y="12"/>
                      </a:lnTo>
                      <a:lnTo>
                        <a:pt x="34" y="27"/>
                      </a:lnTo>
                      <a:lnTo>
                        <a:pt x="15" y="31"/>
                      </a:lnTo>
                      <a:lnTo>
                        <a:pt x="7" y="27"/>
                      </a:lnTo>
                      <a:lnTo>
                        <a:pt x="3" y="19"/>
                      </a:lnTo>
                      <a:lnTo>
                        <a:pt x="0" y="12"/>
                      </a:lnTo>
                      <a:lnTo>
                        <a:pt x="7" y="4"/>
                      </a:lnTo>
                    </a:path>
                  </a:pathLst>
                </a:custGeom>
                <a:noFill/>
                <a:ln w="6350">
                  <a:solidFill>
                    <a:srgbClr val="000000"/>
                  </a:solidFill>
                  <a:prstDash val="solid"/>
                  <a:round/>
                  <a:headEnd/>
                  <a:tailEnd/>
                </a:ln>
              </p:spPr>
              <p:txBody>
                <a:bodyPr/>
                <a:lstStyle/>
                <a:p>
                  <a:endParaRPr lang="en-US"/>
                </a:p>
              </p:txBody>
            </p:sp>
            <p:sp>
              <p:nvSpPr>
                <p:cNvPr id="389422" name="Freeform 302"/>
                <p:cNvSpPr>
                  <a:spLocks noChangeAspect="1"/>
                </p:cNvSpPr>
                <p:nvPr/>
              </p:nvSpPr>
              <p:spPr bwMode="auto">
                <a:xfrm>
                  <a:off x="1481" y="2987"/>
                  <a:ext cx="38" cy="34"/>
                </a:xfrm>
                <a:custGeom>
                  <a:avLst/>
                  <a:gdLst/>
                  <a:ahLst/>
                  <a:cxnLst>
                    <a:cxn ang="0">
                      <a:pos x="8" y="4"/>
                    </a:cxn>
                    <a:cxn ang="0">
                      <a:pos x="19" y="0"/>
                    </a:cxn>
                    <a:cxn ang="0">
                      <a:pos x="30" y="11"/>
                    </a:cxn>
                    <a:cxn ang="0">
                      <a:pos x="38" y="26"/>
                    </a:cxn>
                    <a:cxn ang="0">
                      <a:pos x="19" y="34"/>
                    </a:cxn>
                    <a:cxn ang="0">
                      <a:pos x="8" y="23"/>
                    </a:cxn>
                    <a:cxn ang="0">
                      <a:pos x="8" y="19"/>
                    </a:cxn>
                    <a:cxn ang="0">
                      <a:pos x="0" y="15"/>
                    </a:cxn>
                    <a:cxn ang="0">
                      <a:pos x="8" y="4"/>
                    </a:cxn>
                  </a:cxnLst>
                  <a:rect l="0" t="0" r="r" b="b"/>
                  <a:pathLst>
                    <a:path w="38" h="34">
                      <a:moveTo>
                        <a:pt x="8" y="4"/>
                      </a:moveTo>
                      <a:lnTo>
                        <a:pt x="19" y="0"/>
                      </a:lnTo>
                      <a:lnTo>
                        <a:pt x="30" y="11"/>
                      </a:lnTo>
                      <a:lnTo>
                        <a:pt x="38" y="26"/>
                      </a:lnTo>
                      <a:lnTo>
                        <a:pt x="19" y="34"/>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9423" name="Freeform 303"/>
                <p:cNvSpPr>
                  <a:spLocks noChangeAspect="1"/>
                </p:cNvSpPr>
                <p:nvPr/>
              </p:nvSpPr>
              <p:spPr bwMode="auto">
                <a:xfrm>
                  <a:off x="1459" y="2994"/>
                  <a:ext cx="37" cy="31"/>
                </a:xfrm>
                <a:custGeom>
                  <a:avLst/>
                  <a:gdLst/>
                  <a:ahLst/>
                  <a:cxnLst>
                    <a:cxn ang="0">
                      <a:pos x="7" y="4"/>
                    </a:cxn>
                    <a:cxn ang="0">
                      <a:pos x="19" y="0"/>
                    </a:cxn>
                    <a:cxn ang="0">
                      <a:pos x="30" y="12"/>
                    </a:cxn>
                    <a:cxn ang="0">
                      <a:pos x="37" y="27"/>
                    </a:cxn>
                    <a:cxn ang="0">
                      <a:pos x="15" y="31"/>
                    </a:cxn>
                    <a:cxn ang="0">
                      <a:pos x="0" y="16"/>
                    </a:cxn>
                    <a:cxn ang="0">
                      <a:pos x="7" y="4"/>
                    </a:cxn>
                  </a:cxnLst>
                  <a:rect l="0" t="0" r="r" b="b"/>
                  <a:pathLst>
                    <a:path w="37" h="31">
                      <a:moveTo>
                        <a:pt x="7" y="4"/>
                      </a:moveTo>
                      <a:lnTo>
                        <a:pt x="19" y="0"/>
                      </a:lnTo>
                      <a:lnTo>
                        <a:pt x="30" y="12"/>
                      </a:lnTo>
                      <a:lnTo>
                        <a:pt x="37" y="27"/>
                      </a:lnTo>
                      <a:lnTo>
                        <a:pt x="15" y="31"/>
                      </a:lnTo>
                      <a:lnTo>
                        <a:pt x="0" y="16"/>
                      </a:lnTo>
                      <a:lnTo>
                        <a:pt x="7" y="4"/>
                      </a:lnTo>
                    </a:path>
                  </a:pathLst>
                </a:custGeom>
                <a:noFill/>
                <a:ln w="6350">
                  <a:solidFill>
                    <a:srgbClr val="000000"/>
                  </a:solidFill>
                  <a:prstDash val="solid"/>
                  <a:round/>
                  <a:headEnd/>
                  <a:tailEnd/>
                </a:ln>
              </p:spPr>
              <p:txBody>
                <a:bodyPr/>
                <a:lstStyle/>
                <a:p>
                  <a:endParaRPr lang="en-US"/>
                </a:p>
              </p:txBody>
            </p:sp>
            <p:sp>
              <p:nvSpPr>
                <p:cNvPr id="389424" name="Freeform 304"/>
                <p:cNvSpPr>
                  <a:spLocks noChangeAspect="1" noEditPoints="1"/>
                </p:cNvSpPr>
                <p:nvPr/>
              </p:nvSpPr>
              <p:spPr bwMode="auto">
                <a:xfrm>
                  <a:off x="1459" y="2983"/>
                  <a:ext cx="64" cy="42"/>
                </a:xfrm>
                <a:custGeom>
                  <a:avLst/>
                  <a:gdLst/>
                  <a:ahLst/>
                  <a:cxnLst>
                    <a:cxn ang="0">
                      <a:pos x="64" y="11"/>
                    </a:cxn>
                    <a:cxn ang="0">
                      <a:pos x="64" y="30"/>
                    </a:cxn>
                    <a:cxn ang="0">
                      <a:pos x="56" y="19"/>
                    </a:cxn>
                    <a:cxn ang="0">
                      <a:pos x="52" y="15"/>
                    </a:cxn>
                    <a:cxn ang="0">
                      <a:pos x="49" y="8"/>
                    </a:cxn>
                    <a:cxn ang="0">
                      <a:pos x="52" y="0"/>
                    </a:cxn>
                    <a:cxn ang="0">
                      <a:pos x="64" y="11"/>
                    </a:cxn>
                    <a:cxn ang="0">
                      <a:pos x="64" y="11"/>
                    </a:cxn>
                    <a:cxn ang="0">
                      <a:pos x="41" y="15"/>
                    </a:cxn>
                    <a:cxn ang="0">
                      <a:pos x="41" y="34"/>
                    </a:cxn>
                    <a:cxn ang="0">
                      <a:pos x="30" y="27"/>
                    </a:cxn>
                    <a:cxn ang="0">
                      <a:pos x="30" y="23"/>
                    </a:cxn>
                    <a:cxn ang="0">
                      <a:pos x="22" y="15"/>
                    </a:cxn>
                    <a:cxn ang="0">
                      <a:pos x="30" y="8"/>
                    </a:cxn>
                    <a:cxn ang="0">
                      <a:pos x="41" y="15"/>
                    </a:cxn>
                    <a:cxn ang="0">
                      <a:pos x="41" y="15"/>
                    </a:cxn>
                    <a:cxn ang="0">
                      <a:pos x="15" y="23"/>
                    </a:cxn>
                    <a:cxn ang="0">
                      <a:pos x="15" y="42"/>
                    </a:cxn>
                    <a:cxn ang="0">
                      <a:pos x="0" y="27"/>
                    </a:cxn>
                    <a:cxn ang="0">
                      <a:pos x="7" y="15"/>
                    </a:cxn>
                    <a:cxn ang="0">
                      <a:pos x="15" y="23"/>
                    </a:cxn>
                    <a:cxn ang="0">
                      <a:pos x="15" y="23"/>
                    </a:cxn>
                  </a:cxnLst>
                  <a:rect l="0" t="0" r="r" b="b"/>
                  <a:pathLst>
                    <a:path w="64" h="42">
                      <a:moveTo>
                        <a:pt x="64" y="11"/>
                      </a:moveTo>
                      <a:lnTo>
                        <a:pt x="64" y="30"/>
                      </a:lnTo>
                      <a:lnTo>
                        <a:pt x="56" y="19"/>
                      </a:lnTo>
                      <a:lnTo>
                        <a:pt x="52" y="15"/>
                      </a:lnTo>
                      <a:lnTo>
                        <a:pt x="49" y="8"/>
                      </a:lnTo>
                      <a:lnTo>
                        <a:pt x="52" y="0"/>
                      </a:lnTo>
                      <a:lnTo>
                        <a:pt x="64" y="11"/>
                      </a:lnTo>
                      <a:lnTo>
                        <a:pt x="64" y="11"/>
                      </a:lnTo>
                      <a:close/>
                      <a:moveTo>
                        <a:pt x="41" y="15"/>
                      </a:moveTo>
                      <a:lnTo>
                        <a:pt x="41" y="34"/>
                      </a:lnTo>
                      <a:lnTo>
                        <a:pt x="30" y="27"/>
                      </a:lnTo>
                      <a:lnTo>
                        <a:pt x="30" y="23"/>
                      </a:lnTo>
                      <a:lnTo>
                        <a:pt x="22" y="15"/>
                      </a:lnTo>
                      <a:lnTo>
                        <a:pt x="30" y="8"/>
                      </a:lnTo>
                      <a:lnTo>
                        <a:pt x="41" y="15"/>
                      </a:lnTo>
                      <a:lnTo>
                        <a:pt x="41" y="15"/>
                      </a:lnTo>
                      <a:close/>
                      <a:moveTo>
                        <a:pt x="15" y="23"/>
                      </a:moveTo>
                      <a:lnTo>
                        <a:pt x="15" y="42"/>
                      </a:lnTo>
                      <a:lnTo>
                        <a:pt x="0" y="27"/>
                      </a:lnTo>
                      <a:lnTo>
                        <a:pt x="7" y="15"/>
                      </a:lnTo>
                      <a:lnTo>
                        <a:pt x="15" y="23"/>
                      </a:lnTo>
                      <a:lnTo>
                        <a:pt x="15" y="23"/>
                      </a:lnTo>
                      <a:close/>
                    </a:path>
                  </a:pathLst>
                </a:custGeom>
                <a:solidFill>
                  <a:srgbClr val="606060"/>
                </a:solidFill>
                <a:ln w="9525">
                  <a:noFill/>
                  <a:round/>
                  <a:headEnd/>
                  <a:tailEnd/>
                </a:ln>
              </p:spPr>
              <p:txBody>
                <a:bodyPr/>
                <a:lstStyle/>
                <a:p>
                  <a:endParaRPr lang="en-US"/>
                </a:p>
              </p:txBody>
            </p:sp>
            <p:sp>
              <p:nvSpPr>
                <p:cNvPr id="389425" name="Freeform 305"/>
                <p:cNvSpPr>
                  <a:spLocks noChangeAspect="1" noEditPoints="1"/>
                </p:cNvSpPr>
                <p:nvPr/>
              </p:nvSpPr>
              <p:spPr bwMode="auto">
                <a:xfrm>
                  <a:off x="1466" y="2983"/>
                  <a:ext cx="68" cy="23"/>
                </a:xfrm>
                <a:custGeom>
                  <a:avLst/>
                  <a:gdLst/>
                  <a:ahLst/>
                  <a:cxnLst>
                    <a:cxn ang="0">
                      <a:pos x="49" y="0"/>
                    </a:cxn>
                    <a:cxn ang="0">
                      <a:pos x="57" y="11"/>
                    </a:cxn>
                    <a:cxn ang="0">
                      <a:pos x="68" y="8"/>
                    </a:cxn>
                    <a:cxn ang="0">
                      <a:pos x="60" y="0"/>
                    </a:cxn>
                    <a:cxn ang="0">
                      <a:pos x="49" y="0"/>
                    </a:cxn>
                    <a:cxn ang="0">
                      <a:pos x="49" y="0"/>
                    </a:cxn>
                    <a:cxn ang="0">
                      <a:pos x="23" y="8"/>
                    </a:cxn>
                    <a:cxn ang="0">
                      <a:pos x="34" y="19"/>
                    </a:cxn>
                    <a:cxn ang="0">
                      <a:pos x="45" y="15"/>
                    </a:cxn>
                    <a:cxn ang="0">
                      <a:pos x="34" y="4"/>
                    </a:cxn>
                    <a:cxn ang="0">
                      <a:pos x="23" y="8"/>
                    </a:cxn>
                    <a:cxn ang="0">
                      <a:pos x="23" y="8"/>
                    </a:cxn>
                    <a:cxn ang="0">
                      <a:pos x="0" y="15"/>
                    </a:cxn>
                    <a:cxn ang="0">
                      <a:pos x="8" y="23"/>
                    </a:cxn>
                    <a:cxn ang="0">
                      <a:pos x="19" y="19"/>
                    </a:cxn>
                    <a:cxn ang="0">
                      <a:pos x="12" y="11"/>
                    </a:cxn>
                    <a:cxn ang="0">
                      <a:pos x="0" y="15"/>
                    </a:cxn>
                    <a:cxn ang="0">
                      <a:pos x="0" y="15"/>
                    </a:cxn>
                  </a:cxnLst>
                  <a:rect l="0" t="0" r="r" b="b"/>
                  <a:pathLst>
                    <a:path w="68" h="23">
                      <a:moveTo>
                        <a:pt x="49" y="0"/>
                      </a:moveTo>
                      <a:lnTo>
                        <a:pt x="57" y="11"/>
                      </a:lnTo>
                      <a:lnTo>
                        <a:pt x="68" y="8"/>
                      </a:lnTo>
                      <a:lnTo>
                        <a:pt x="60" y="0"/>
                      </a:lnTo>
                      <a:lnTo>
                        <a:pt x="49" y="0"/>
                      </a:lnTo>
                      <a:lnTo>
                        <a:pt x="49" y="0"/>
                      </a:lnTo>
                      <a:close/>
                      <a:moveTo>
                        <a:pt x="23" y="8"/>
                      </a:moveTo>
                      <a:lnTo>
                        <a:pt x="34" y="19"/>
                      </a:lnTo>
                      <a:lnTo>
                        <a:pt x="45" y="15"/>
                      </a:lnTo>
                      <a:lnTo>
                        <a:pt x="34" y="4"/>
                      </a:lnTo>
                      <a:lnTo>
                        <a:pt x="23" y="8"/>
                      </a:lnTo>
                      <a:lnTo>
                        <a:pt x="23" y="8"/>
                      </a:lnTo>
                      <a:close/>
                      <a:moveTo>
                        <a:pt x="0" y="15"/>
                      </a:moveTo>
                      <a:lnTo>
                        <a:pt x="8" y="23"/>
                      </a:lnTo>
                      <a:lnTo>
                        <a:pt x="19" y="19"/>
                      </a:lnTo>
                      <a:lnTo>
                        <a:pt x="12" y="11"/>
                      </a:lnTo>
                      <a:lnTo>
                        <a:pt x="0" y="15"/>
                      </a:lnTo>
                      <a:lnTo>
                        <a:pt x="0" y="15"/>
                      </a:lnTo>
                      <a:close/>
                    </a:path>
                  </a:pathLst>
                </a:custGeom>
                <a:solidFill>
                  <a:srgbClr val="E5E5E5"/>
                </a:solidFill>
                <a:ln w="9525">
                  <a:noFill/>
                  <a:round/>
                  <a:headEnd/>
                  <a:tailEnd/>
                </a:ln>
              </p:spPr>
              <p:txBody>
                <a:bodyPr/>
                <a:lstStyle/>
                <a:p>
                  <a:endParaRPr lang="en-US"/>
                </a:p>
              </p:txBody>
            </p:sp>
            <p:sp>
              <p:nvSpPr>
                <p:cNvPr id="389426" name="Freeform 306"/>
                <p:cNvSpPr>
                  <a:spLocks noChangeAspect="1" noEditPoints="1"/>
                </p:cNvSpPr>
                <p:nvPr/>
              </p:nvSpPr>
              <p:spPr bwMode="auto">
                <a:xfrm>
                  <a:off x="1161" y="3055"/>
                  <a:ext cx="335" cy="125"/>
                </a:xfrm>
                <a:custGeom>
                  <a:avLst/>
                  <a:gdLst/>
                  <a:ahLst/>
                  <a:cxnLst>
                    <a:cxn ang="0">
                      <a:pos x="283" y="12"/>
                    </a:cxn>
                    <a:cxn ang="0">
                      <a:pos x="279" y="42"/>
                    </a:cxn>
                    <a:cxn ang="0">
                      <a:pos x="264" y="23"/>
                    </a:cxn>
                    <a:cxn ang="0">
                      <a:pos x="237" y="27"/>
                    </a:cxn>
                    <a:cxn ang="0">
                      <a:pos x="230" y="57"/>
                    </a:cxn>
                    <a:cxn ang="0">
                      <a:pos x="219" y="38"/>
                    </a:cxn>
                    <a:cxn ang="0">
                      <a:pos x="200" y="38"/>
                    </a:cxn>
                    <a:cxn ang="0">
                      <a:pos x="226" y="57"/>
                    </a:cxn>
                    <a:cxn ang="0">
                      <a:pos x="196" y="49"/>
                    </a:cxn>
                    <a:cxn ang="0">
                      <a:pos x="200" y="38"/>
                    </a:cxn>
                    <a:cxn ang="0">
                      <a:pos x="196" y="49"/>
                    </a:cxn>
                    <a:cxn ang="0">
                      <a:pos x="173" y="65"/>
                    </a:cxn>
                    <a:cxn ang="0">
                      <a:pos x="177" y="46"/>
                    </a:cxn>
                    <a:cxn ang="0">
                      <a:pos x="162" y="49"/>
                    </a:cxn>
                    <a:cxn ang="0">
                      <a:pos x="158" y="80"/>
                    </a:cxn>
                    <a:cxn ang="0">
                      <a:pos x="143" y="61"/>
                    </a:cxn>
                    <a:cxn ang="0">
                      <a:pos x="128" y="61"/>
                    </a:cxn>
                    <a:cxn ang="0">
                      <a:pos x="155" y="84"/>
                    </a:cxn>
                    <a:cxn ang="0">
                      <a:pos x="125" y="76"/>
                    </a:cxn>
                    <a:cxn ang="0">
                      <a:pos x="128" y="61"/>
                    </a:cxn>
                    <a:cxn ang="0">
                      <a:pos x="125" y="76"/>
                    </a:cxn>
                    <a:cxn ang="0">
                      <a:pos x="102" y="87"/>
                    </a:cxn>
                    <a:cxn ang="0">
                      <a:pos x="106" y="68"/>
                    </a:cxn>
                    <a:cxn ang="0">
                      <a:pos x="91" y="72"/>
                    </a:cxn>
                    <a:cxn ang="0">
                      <a:pos x="87" y="103"/>
                    </a:cxn>
                    <a:cxn ang="0">
                      <a:pos x="72" y="87"/>
                    </a:cxn>
                    <a:cxn ang="0">
                      <a:pos x="57" y="84"/>
                    </a:cxn>
                    <a:cxn ang="0">
                      <a:pos x="79" y="106"/>
                    </a:cxn>
                    <a:cxn ang="0">
                      <a:pos x="53" y="99"/>
                    </a:cxn>
                    <a:cxn ang="0">
                      <a:pos x="57" y="84"/>
                    </a:cxn>
                    <a:cxn ang="0">
                      <a:pos x="53" y="99"/>
                    </a:cxn>
                    <a:cxn ang="0">
                      <a:pos x="30" y="114"/>
                    </a:cxn>
                    <a:cxn ang="0">
                      <a:pos x="30" y="91"/>
                    </a:cxn>
                    <a:cxn ang="0">
                      <a:pos x="19" y="95"/>
                    </a:cxn>
                    <a:cxn ang="0">
                      <a:pos x="12" y="125"/>
                    </a:cxn>
                    <a:cxn ang="0">
                      <a:pos x="0" y="110"/>
                    </a:cxn>
                    <a:cxn ang="0">
                      <a:pos x="249" y="23"/>
                    </a:cxn>
                    <a:cxn ang="0">
                      <a:pos x="275" y="42"/>
                    </a:cxn>
                    <a:cxn ang="0">
                      <a:pos x="245" y="34"/>
                    </a:cxn>
                    <a:cxn ang="0">
                      <a:pos x="249" y="23"/>
                    </a:cxn>
                    <a:cxn ang="0">
                      <a:pos x="328" y="12"/>
                    </a:cxn>
                    <a:cxn ang="0">
                      <a:pos x="298" y="27"/>
                    </a:cxn>
                    <a:cxn ang="0">
                      <a:pos x="298" y="8"/>
                    </a:cxn>
                  </a:cxnLst>
                  <a:rect l="0" t="0" r="r" b="b"/>
                  <a:pathLst>
                    <a:path w="335" h="125">
                      <a:moveTo>
                        <a:pt x="264" y="23"/>
                      </a:moveTo>
                      <a:lnTo>
                        <a:pt x="271" y="15"/>
                      </a:lnTo>
                      <a:lnTo>
                        <a:pt x="283" y="12"/>
                      </a:lnTo>
                      <a:lnTo>
                        <a:pt x="294" y="19"/>
                      </a:lnTo>
                      <a:lnTo>
                        <a:pt x="298" y="34"/>
                      </a:lnTo>
                      <a:lnTo>
                        <a:pt x="279" y="42"/>
                      </a:lnTo>
                      <a:lnTo>
                        <a:pt x="271" y="34"/>
                      </a:lnTo>
                      <a:lnTo>
                        <a:pt x="271" y="27"/>
                      </a:lnTo>
                      <a:lnTo>
                        <a:pt x="264" y="23"/>
                      </a:lnTo>
                      <a:lnTo>
                        <a:pt x="264" y="23"/>
                      </a:lnTo>
                      <a:close/>
                      <a:moveTo>
                        <a:pt x="226" y="31"/>
                      </a:moveTo>
                      <a:lnTo>
                        <a:pt x="237" y="27"/>
                      </a:lnTo>
                      <a:lnTo>
                        <a:pt x="245" y="34"/>
                      </a:lnTo>
                      <a:lnTo>
                        <a:pt x="249" y="49"/>
                      </a:lnTo>
                      <a:lnTo>
                        <a:pt x="230" y="57"/>
                      </a:lnTo>
                      <a:lnTo>
                        <a:pt x="222" y="49"/>
                      </a:lnTo>
                      <a:lnTo>
                        <a:pt x="222" y="42"/>
                      </a:lnTo>
                      <a:lnTo>
                        <a:pt x="219" y="38"/>
                      </a:lnTo>
                      <a:lnTo>
                        <a:pt x="226" y="31"/>
                      </a:lnTo>
                      <a:lnTo>
                        <a:pt x="226" y="31"/>
                      </a:lnTo>
                      <a:close/>
                      <a:moveTo>
                        <a:pt x="200" y="38"/>
                      </a:moveTo>
                      <a:lnTo>
                        <a:pt x="211" y="34"/>
                      </a:lnTo>
                      <a:lnTo>
                        <a:pt x="222" y="42"/>
                      </a:lnTo>
                      <a:lnTo>
                        <a:pt x="226" y="57"/>
                      </a:lnTo>
                      <a:lnTo>
                        <a:pt x="207" y="65"/>
                      </a:lnTo>
                      <a:lnTo>
                        <a:pt x="200" y="57"/>
                      </a:lnTo>
                      <a:lnTo>
                        <a:pt x="196" y="49"/>
                      </a:lnTo>
                      <a:lnTo>
                        <a:pt x="192" y="46"/>
                      </a:lnTo>
                      <a:lnTo>
                        <a:pt x="200" y="38"/>
                      </a:lnTo>
                      <a:lnTo>
                        <a:pt x="200" y="38"/>
                      </a:lnTo>
                      <a:close/>
                      <a:moveTo>
                        <a:pt x="177" y="46"/>
                      </a:moveTo>
                      <a:lnTo>
                        <a:pt x="189" y="42"/>
                      </a:lnTo>
                      <a:lnTo>
                        <a:pt x="196" y="49"/>
                      </a:lnTo>
                      <a:lnTo>
                        <a:pt x="204" y="65"/>
                      </a:lnTo>
                      <a:lnTo>
                        <a:pt x="181" y="72"/>
                      </a:lnTo>
                      <a:lnTo>
                        <a:pt x="173" y="65"/>
                      </a:lnTo>
                      <a:lnTo>
                        <a:pt x="173" y="61"/>
                      </a:lnTo>
                      <a:lnTo>
                        <a:pt x="170" y="57"/>
                      </a:lnTo>
                      <a:lnTo>
                        <a:pt x="177" y="46"/>
                      </a:lnTo>
                      <a:lnTo>
                        <a:pt x="177" y="46"/>
                      </a:lnTo>
                      <a:close/>
                      <a:moveTo>
                        <a:pt x="151" y="53"/>
                      </a:moveTo>
                      <a:lnTo>
                        <a:pt x="162" y="49"/>
                      </a:lnTo>
                      <a:lnTo>
                        <a:pt x="173" y="61"/>
                      </a:lnTo>
                      <a:lnTo>
                        <a:pt x="177" y="72"/>
                      </a:lnTo>
                      <a:lnTo>
                        <a:pt x="158" y="80"/>
                      </a:lnTo>
                      <a:lnTo>
                        <a:pt x="151" y="72"/>
                      </a:lnTo>
                      <a:lnTo>
                        <a:pt x="147" y="68"/>
                      </a:lnTo>
                      <a:lnTo>
                        <a:pt x="143" y="61"/>
                      </a:lnTo>
                      <a:lnTo>
                        <a:pt x="151" y="53"/>
                      </a:lnTo>
                      <a:lnTo>
                        <a:pt x="151" y="53"/>
                      </a:lnTo>
                      <a:close/>
                      <a:moveTo>
                        <a:pt x="128" y="61"/>
                      </a:moveTo>
                      <a:lnTo>
                        <a:pt x="140" y="57"/>
                      </a:lnTo>
                      <a:lnTo>
                        <a:pt x="147" y="65"/>
                      </a:lnTo>
                      <a:lnTo>
                        <a:pt x="155" y="84"/>
                      </a:lnTo>
                      <a:lnTo>
                        <a:pt x="132" y="87"/>
                      </a:lnTo>
                      <a:lnTo>
                        <a:pt x="128" y="80"/>
                      </a:lnTo>
                      <a:lnTo>
                        <a:pt x="125" y="76"/>
                      </a:lnTo>
                      <a:lnTo>
                        <a:pt x="121" y="72"/>
                      </a:lnTo>
                      <a:lnTo>
                        <a:pt x="128" y="61"/>
                      </a:lnTo>
                      <a:lnTo>
                        <a:pt x="128" y="61"/>
                      </a:lnTo>
                      <a:close/>
                      <a:moveTo>
                        <a:pt x="106" y="68"/>
                      </a:moveTo>
                      <a:lnTo>
                        <a:pt x="117" y="65"/>
                      </a:lnTo>
                      <a:lnTo>
                        <a:pt x="125" y="76"/>
                      </a:lnTo>
                      <a:lnTo>
                        <a:pt x="128" y="91"/>
                      </a:lnTo>
                      <a:lnTo>
                        <a:pt x="109" y="95"/>
                      </a:lnTo>
                      <a:lnTo>
                        <a:pt x="102" y="87"/>
                      </a:lnTo>
                      <a:lnTo>
                        <a:pt x="102" y="84"/>
                      </a:lnTo>
                      <a:lnTo>
                        <a:pt x="98" y="76"/>
                      </a:lnTo>
                      <a:lnTo>
                        <a:pt x="106" y="68"/>
                      </a:lnTo>
                      <a:lnTo>
                        <a:pt x="106" y="68"/>
                      </a:lnTo>
                      <a:close/>
                      <a:moveTo>
                        <a:pt x="79" y="76"/>
                      </a:moveTo>
                      <a:lnTo>
                        <a:pt x="91" y="72"/>
                      </a:lnTo>
                      <a:lnTo>
                        <a:pt x="102" y="84"/>
                      </a:lnTo>
                      <a:lnTo>
                        <a:pt x="106" y="99"/>
                      </a:lnTo>
                      <a:lnTo>
                        <a:pt x="87" y="103"/>
                      </a:lnTo>
                      <a:lnTo>
                        <a:pt x="79" y="95"/>
                      </a:lnTo>
                      <a:lnTo>
                        <a:pt x="76" y="91"/>
                      </a:lnTo>
                      <a:lnTo>
                        <a:pt x="72" y="87"/>
                      </a:lnTo>
                      <a:lnTo>
                        <a:pt x="79" y="76"/>
                      </a:lnTo>
                      <a:lnTo>
                        <a:pt x="79" y="76"/>
                      </a:lnTo>
                      <a:close/>
                      <a:moveTo>
                        <a:pt x="57" y="84"/>
                      </a:moveTo>
                      <a:lnTo>
                        <a:pt x="68" y="80"/>
                      </a:lnTo>
                      <a:lnTo>
                        <a:pt x="76" y="91"/>
                      </a:lnTo>
                      <a:lnTo>
                        <a:pt x="79" y="106"/>
                      </a:lnTo>
                      <a:lnTo>
                        <a:pt x="61" y="110"/>
                      </a:lnTo>
                      <a:lnTo>
                        <a:pt x="53" y="103"/>
                      </a:lnTo>
                      <a:lnTo>
                        <a:pt x="53" y="99"/>
                      </a:lnTo>
                      <a:lnTo>
                        <a:pt x="49" y="95"/>
                      </a:lnTo>
                      <a:lnTo>
                        <a:pt x="57" y="84"/>
                      </a:lnTo>
                      <a:lnTo>
                        <a:pt x="57" y="84"/>
                      </a:lnTo>
                      <a:close/>
                      <a:moveTo>
                        <a:pt x="30" y="91"/>
                      </a:moveTo>
                      <a:lnTo>
                        <a:pt x="42" y="87"/>
                      </a:lnTo>
                      <a:lnTo>
                        <a:pt x="53" y="99"/>
                      </a:lnTo>
                      <a:lnTo>
                        <a:pt x="57" y="114"/>
                      </a:lnTo>
                      <a:lnTo>
                        <a:pt x="38" y="118"/>
                      </a:lnTo>
                      <a:lnTo>
                        <a:pt x="30" y="114"/>
                      </a:lnTo>
                      <a:lnTo>
                        <a:pt x="27" y="106"/>
                      </a:lnTo>
                      <a:lnTo>
                        <a:pt x="23" y="103"/>
                      </a:lnTo>
                      <a:lnTo>
                        <a:pt x="30" y="91"/>
                      </a:lnTo>
                      <a:lnTo>
                        <a:pt x="30" y="91"/>
                      </a:lnTo>
                      <a:close/>
                      <a:moveTo>
                        <a:pt x="8" y="99"/>
                      </a:moveTo>
                      <a:lnTo>
                        <a:pt x="19" y="95"/>
                      </a:lnTo>
                      <a:lnTo>
                        <a:pt x="27" y="106"/>
                      </a:lnTo>
                      <a:lnTo>
                        <a:pt x="30" y="122"/>
                      </a:lnTo>
                      <a:lnTo>
                        <a:pt x="12" y="125"/>
                      </a:lnTo>
                      <a:lnTo>
                        <a:pt x="8" y="122"/>
                      </a:lnTo>
                      <a:lnTo>
                        <a:pt x="4" y="114"/>
                      </a:lnTo>
                      <a:lnTo>
                        <a:pt x="0" y="110"/>
                      </a:lnTo>
                      <a:lnTo>
                        <a:pt x="8" y="99"/>
                      </a:lnTo>
                      <a:lnTo>
                        <a:pt x="8" y="99"/>
                      </a:lnTo>
                      <a:close/>
                      <a:moveTo>
                        <a:pt x="249" y="23"/>
                      </a:moveTo>
                      <a:lnTo>
                        <a:pt x="260" y="19"/>
                      </a:lnTo>
                      <a:lnTo>
                        <a:pt x="271" y="27"/>
                      </a:lnTo>
                      <a:lnTo>
                        <a:pt x="275" y="42"/>
                      </a:lnTo>
                      <a:lnTo>
                        <a:pt x="256" y="49"/>
                      </a:lnTo>
                      <a:lnTo>
                        <a:pt x="249" y="42"/>
                      </a:lnTo>
                      <a:lnTo>
                        <a:pt x="245" y="34"/>
                      </a:lnTo>
                      <a:lnTo>
                        <a:pt x="241" y="31"/>
                      </a:lnTo>
                      <a:lnTo>
                        <a:pt x="249" y="23"/>
                      </a:lnTo>
                      <a:lnTo>
                        <a:pt x="249" y="23"/>
                      </a:lnTo>
                      <a:close/>
                      <a:moveTo>
                        <a:pt x="298" y="8"/>
                      </a:moveTo>
                      <a:lnTo>
                        <a:pt x="317" y="0"/>
                      </a:lnTo>
                      <a:lnTo>
                        <a:pt x="328" y="12"/>
                      </a:lnTo>
                      <a:lnTo>
                        <a:pt x="335" y="23"/>
                      </a:lnTo>
                      <a:lnTo>
                        <a:pt x="301" y="34"/>
                      </a:lnTo>
                      <a:lnTo>
                        <a:pt x="298" y="27"/>
                      </a:lnTo>
                      <a:lnTo>
                        <a:pt x="294" y="19"/>
                      </a:lnTo>
                      <a:lnTo>
                        <a:pt x="290" y="15"/>
                      </a:lnTo>
                      <a:lnTo>
                        <a:pt x="298" y="8"/>
                      </a:lnTo>
                      <a:lnTo>
                        <a:pt x="298" y="8"/>
                      </a:lnTo>
                      <a:close/>
                    </a:path>
                  </a:pathLst>
                </a:custGeom>
                <a:solidFill>
                  <a:srgbClr val="F4F4D1"/>
                </a:solidFill>
                <a:ln w="9525">
                  <a:noFill/>
                  <a:round/>
                  <a:headEnd/>
                  <a:tailEnd/>
                </a:ln>
              </p:spPr>
              <p:txBody>
                <a:bodyPr/>
                <a:lstStyle/>
                <a:p>
                  <a:endParaRPr lang="en-US"/>
                </a:p>
              </p:txBody>
            </p:sp>
            <p:sp>
              <p:nvSpPr>
                <p:cNvPr id="389427" name="Freeform 307"/>
                <p:cNvSpPr>
                  <a:spLocks noChangeAspect="1"/>
                </p:cNvSpPr>
                <p:nvPr/>
              </p:nvSpPr>
              <p:spPr bwMode="auto">
                <a:xfrm>
                  <a:off x="1429" y="3067"/>
                  <a:ext cx="30" cy="30"/>
                </a:xfrm>
                <a:custGeom>
                  <a:avLst/>
                  <a:gdLst/>
                  <a:ahLst/>
                  <a:cxnLst>
                    <a:cxn ang="0">
                      <a:pos x="0" y="11"/>
                    </a:cxn>
                    <a:cxn ang="0">
                      <a:pos x="7" y="3"/>
                    </a:cxn>
                    <a:cxn ang="0">
                      <a:pos x="18" y="0"/>
                    </a:cxn>
                    <a:cxn ang="0">
                      <a:pos x="26" y="7"/>
                    </a:cxn>
                    <a:cxn ang="0">
                      <a:pos x="30" y="22"/>
                    </a:cxn>
                    <a:cxn ang="0">
                      <a:pos x="11" y="30"/>
                    </a:cxn>
                    <a:cxn ang="0">
                      <a:pos x="3" y="22"/>
                    </a:cxn>
                    <a:cxn ang="0">
                      <a:pos x="3" y="15"/>
                    </a:cxn>
                    <a:cxn ang="0">
                      <a:pos x="0" y="11"/>
                    </a:cxn>
                  </a:cxnLst>
                  <a:rect l="0" t="0" r="r" b="b"/>
                  <a:pathLst>
                    <a:path w="30" h="30">
                      <a:moveTo>
                        <a:pt x="0" y="11"/>
                      </a:moveTo>
                      <a:lnTo>
                        <a:pt x="7" y="3"/>
                      </a:lnTo>
                      <a:lnTo>
                        <a:pt x="18" y="0"/>
                      </a:lnTo>
                      <a:lnTo>
                        <a:pt x="26" y="7"/>
                      </a:lnTo>
                      <a:lnTo>
                        <a:pt x="30" y="22"/>
                      </a:lnTo>
                      <a:lnTo>
                        <a:pt x="11" y="30"/>
                      </a:lnTo>
                      <a:lnTo>
                        <a:pt x="3" y="22"/>
                      </a:lnTo>
                      <a:lnTo>
                        <a:pt x="3" y="15"/>
                      </a:lnTo>
                      <a:lnTo>
                        <a:pt x="0" y="11"/>
                      </a:lnTo>
                    </a:path>
                  </a:pathLst>
                </a:custGeom>
                <a:noFill/>
                <a:ln w="6350">
                  <a:solidFill>
                    <a:srgbClr val="000000"/>
                  </a:solidFill>
                  <a:prstDash val="solid"/>
                  <a:round/>
                  <a:headEnd/>
                  <a:tailEnd/>
                </a:ln>
              </p:spPr>
              <p:txBody>
                <a:bodyPr/>
                <a:lstStyle/>
                <a:p>
                  <a:endParaRPr lang="en-US"/>
                </a:p>
              </p:txBody>
            </p:sp>
            <p:sp>
              <p:nvSpPr>
                <p:cNvPr id="389428" name="Freeform 308"/>
                <p:cNvSpPr>
                  <a:spLocks noChangeAspect="1"/>
                </p:cNvSpPr>
                <p:nvPr/>
              </p:nvSpPr>
              <p:spPr bwMode="auto">
                <a:xfrm>
                  <a:off x="1380" y="3082"/>
                  <a:ext cx="30" cy="30"/>
                </a:xfrm>
                <a:custGeom>
                  <a:avLst/>
                  <a:gdLst/>
                  <a:ahLst/>
                  <a:cxnLst>
                    <a:cxn ang="0">
                      <a:pos x="7" y="4"/>
                    </a:cxn>
                    <a:cxn ang="0">
                      <a:pos x="18" y="0"/>
                    </a:cxn>
                    <a:cxn ang="0">
                      <a:pos x="26" y="7"/>
                    </a:cxn>
                    <a:cxn ang="0">
                      <a:pos x="30" y="22"/>
                    </a:cxn>
                    <a:cxn ang="0">
                      <a:pos x="11" y="30"/>
                    </a:cxn>
                    <a:cxn ang="0">
                      <a:pos x="3" y="22"/>
                    </a:cxn>
                    <a:cxn ang="0">
                      <a:pos x="3" y="15"/>
                    </a:cxn>
                    <a:cxn ang="0">
                      <a:pos x="0" y="11"/>
                    </a:cxn>
                    <a:cxn ang="0">
                      <a:pos x="7" y="4"/>
                    </a:cxn>
                  </a:cxnLst>
                  <a:rect l="0" t="0" r="r" b="b"/>
                  <a:pathLst>
                    <a:path w="30" h="30">
                      <a:moveTo>
                        <a:pt x="7" y="4"/>
                      </a:moveTo>
                      <a:lnTo>
                        <a:pt x="18" y="0"/>
                      </a:lnTo>
                      <a:lnTo>
                        <a:pt x="26" y="7"/>
                      </a:lnTo>
                      <a:lnTo>
                        <a:pt x="30" y="22"/>
                      </a:lnTo>
                      <a:lnTo>
                        <a:pt x="11" y="30"/>
                      </a:lnTo>
                      <a:lnTo>
                        <a:pt x="3" y="22"/>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9429" name="Freeform 309"/>
                <p:cNvSpPr>
                  <a:spLocks noChangeAspect="1"/>
                </p:cNvSpPr>
                <p:nvPr/>
              </p:nvSpPr>
              <p:spPr bwMode="auto">
                <a:xfrm>
                  <a:off x="1353" y="3089"/>
                  <a:ext cx="34" cy="31"/>
                </a:xfrm>
                <a:custGeom>
                  <a:avLst/>
                  <a:gdLst/>
                  <a:ahLst/>
                  <a:cxnLst>
                    <a:cxn ang="0">
                      <a:pos x="8" y="4"/>
                    </a:cxn>
                    <a:cxn ang="0">
                      <a:pos x="23" y="0"/>
                    </a:cxn>
                    <a:cxn ang="0">
                      <a:pos x="30" y="8"/>
                    </a:cxn>
                    <a:cxn ang="0">
                      <a:pos x="34" y="23"/>
                    </a:cxn>
                    <a:cxn ang="0">
                      <a:pos x="15" y="31"/>
                    </a:cxn>
                    <a:cxn ang="0">
                      <a:pos x="8" y="23"/>
                    </a:cxn>
                    <a:cxn ang="0">
                      <a:pos x="8" y="15"/>
                    </a:cxn>
                    <a:cxn ang="0">
                      <a:pos x="0" y="12"/>
                    </a:cxn>
                    <a:cxn ang="0">
                      <a:pos x="8" y="4"/>
                    </a:cxn>
                  </a:cxnLst>
                  <a:rect l="0" t="0" r="r" b="b"/>
                  <a:pathLst>
                    <a:path w="34" h="31">
                      <a:moveTo>
                        <a:pt x="8" y="4"/>
                      </a:moveTo>
                      <a:lnTo>
                        <a:pt x="23" y="0"/>
                      </a:lnTo>
                      <a:lnTo>
                        <a:pt x="30" y="8"/>
                      </a:lnTo>
                      <a:lnTo>
                        <a:pt x="34" y="23"/>
                      </a:lnTo>
                      <a:lnTo>
                        <a:pt x="15" y="31"/>
                      </a:lnTo>
                      <a:lnTo>
                        <a:pt x="8" y="23"/>
                      </a:lnTo>
                      <a:lnTo>
                        <a:pt x="8"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9430" name="Freeform 310"/>
                <p:cNvSpPr>
                  <a:spLocks noChangeAspect="1"/>
                </p:cNvSpPr>
                <p:nvPr/>
              </p:nvSpPr>
              <p:spPr bwMode="auto">
                <a:xfrm>
                  <a:off x="1331" y="3097"/>
                  <a:ext cx="34" cy="30"/>
                </a:xfrm>
                <a:custGeom>
                  <a:avLst/>
                  <a:gdLst/>
                  <a:ahLst/>
                  <a:cxnLst>
                    <a:cxn ang="0">
                      <a:pos x="7" y="4"/>
                    </a:cxn>
                    <a:cxn ang="0">
                      <a:pos x="19" y="0"/>
                    </a:cxn>
                    <a:cxn ang="0">
                      <a:pos x="30" y="7"/>
                    </a:cxn>
                    <a:cxn ang="0">
                      <a:pos x="34" y="23"/>
                    </a:cxn>
                    <a:cxn ang="0">
                      <a:pos x="11" y="30"/>
                    </a:cxn>
                    <a:cxn ang="0">
                      <a:pos x="3" y="23"/>
                    </a:cxn>
                    <a:cxn ang="0">
                      <a:pos x="3" y="15"/>
                    </a:cxn>
                    <a:cxn ang="0">
                      <a:pos x="0" y="11"/>
                    </a:cxn>
                    <a:cxn ang="0">
                      <a:pos x="7" y="4"/>
                    </a:cxn>
                  </a:cxnLst>
                  <a:rect l="0" t="0" r="r" b="b"/>
                  <a:pathLst>
                    <a:path w="34" h="30">
                      <a:moveTo>
                        <a:pt x="7" y="4"/>
                      </a:moveTo>
                      <a:lnTo>
                        <a:pt x="19" y="0"/>
                      </a:lnTo>
                      <a:lnTo>
                        <a:pt x="30" y="7"/>
                      </a:lnTo>
                      <a:lnTo>
                        <a:pt x="34" y="23"/>
                      </a:lnTo>
                      <a:lnTo>
                        <a:pt x="11" y="30"/>
                      </a:lnTo>
                      <a:lnTo>
                        <a:pt x="3"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9431" name="Freeform 311"/>
                <p:cNvSpPr>
                  <a:spLocks noChangeAspect="1"/>
                </p:cNvSpPr>
                <p:nvPr/>
              </p:nvSpPr>
              <p:spPr bwMode="auto">
                <a:xfrm>
                  <a:off x="1308" y="3104"/>
                  <a:ext cx="30" cy="31"/>
                </a:xfrm>
                <a:custGeom>
                  <a:avLst/>
                  <a:gdLst/>
                  <a:ahLst/>
                  <a:cxnLst>
                    <a:cxn ang="0">
                      <a:pos x="4" y="4"/>
                    </a:cxn>
                    <a:cxn ang="0">
                      <a:pos x="19" y="0"/>
                    </a:cxn>
                    <a:cxn ang="0">
                      <a:pos x="26" y="8"/>
                    </a:cxn>
                    <a:cxn ang="0">
                      <a:pos x="30" y="23"/>
                    </a:cxn>
                    <a:cxn ang="0">
                      <a:pos x="11" y="31"/>
                    </a:cxn>
                    <a:cxn ang="0">
                      <a:pos x="4" y="23"/>
                    </a:cxn>
                    <a:cxn ang="0">
                      <a:pos x="4" y="16"/>
                    </a:cxn>
                    <a:cxn ang="0">
                      <a:pos x="0" y="12"/>
                    </a:cxn>
                    <a:cxn ang="0">
                      <a:pos x="4" y="4"/>
                    </a:cxn>
                  </a:cxnLst>
                  <a:rect l="0" t="0" r="r" b="b"/>
                  <a:pathLst>
                    <a:path w="30" h="31">
                      <a:moveTo>
                        <a:pt x="4" y="4"/>
                      </a:moveTo>
                      <a:lnTo>
                        <a:pt x="19" y="0"/>
                      </a:lnTo>
                      <a:lnTo>
                        <a:pt x="26" y="8"/>
                      </a:lnTo>
                      <a:lnTo>
                        <a:pt x="30" y="23"/>
                      </a:lnTo>
                      <a:lnTo>
                        <a:pt x="11" y="31"/>
                      </a:lnTo>
                      <a:lnTo>
                        <a:pt x="4"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89432" name="Freeform 312"/>
                <p:cNvSpPr>
                  <a:spLocks noChangeAspect="1"/>
                </p:cNvSpPr>
                <p:nvPr/>
              </p:nvSpPr>
              <p:spPr bwMode="auto">
                <a:xfrm>
                  <a:off x="1282" y="3112"/>
                  <a:ext cx="34" cy="30"/>
                </a:xfrm>
                <a:custGeom>
                  <a:avLst/>
                  <a:gdLst/>
                  <a:ahLst/>
                  <a:cxnLst>
                    <a:cxn ang="0">
                      <a:pos x="7" y="4"/>
                    </a:cxn>
                    <a:cxn ang="0">
                      <a:pos x="19" y="0"/>
                    </a:cxn>
                    <a:cxn ang="0">
                      <a:pos x="26" y="8"/>
                    </a:cxn>
                    <a:cxn ang="0">
                      <a:pos x="34" y="23"/>
                    </a:cxn>
                    <a:cxn ang="0">
                      <a:pos x="11" y="30"/>
                    </a:cxn>
                    <a:cxn ang="0">
                      <a:pos x="7" y="23"/>
                    </a:cxn>
                    <a:cxn ang="0">
                      <a:pos x="4" y="19"/>
                    </a:cxn>
                    <a:cxn ang="0">
                      <a:pos x="0" y="11"/>
                    </a:cxn>
                    <a:cxn ang="0">
                      <a:pos x="7" y="4"/>
                    </a:cxn>
                  </a:cxnLst>
                  <a:rect l="0" t="0" r="r" b="b"/>
                  <a:pathLst>
                    <a:path w="34" h="30">
                      <a:moveTo>
                        <a:pt x="7" y="4"/>
                      </a:moveTo>
                      <a:lnTo>
                        <a:pt x="19" y="0"/>
                      </a:lnTo>
                      <a:lnTo>
                        <a:pt x="26" y="8"/>
                      </a:lnTo>
                      <a:lnTo>
                        <a:pt x="34" y="23"/>
                      </a:lnTo>
                      <a:lnTo>
                        <a:pt x="11" y="30"/>
                      </a:lnTo>
                      <a:lnTo>
                        <a:pt x="7"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9433" name="Freeform 313"/>
                <p:cNvSpPr>
                  <a:spLocks noChangeAspect="1"/>
                </p:cNvSpPr>
                <p:nvPr/>
              </p:nvSpPr>
              <p:spPr bwMode="auto">
                <a:xfrm>
                  <a:off x="1259" y="3120"/>
                  <a:ext cx="30" cy="30"/>
                </a:xfrm>
                <a:custGeom>
                  <a:avLst/>
                  <a:gdLst/>
                  <a:ahLst/>
                  <a:cxnLst>
                    <a:cxn ang="0">
                      <a:pos x="8" y="3"/>
                    </a:cxn>
                    <a:cxn ang="0">
                      <a:pos x="19" y="0"/>
                    </a:cxn>
                    <a:cxn ang="0">
                      <a:pos x="27" y="11"/>
                    </a:cxn>
                    <a:cxn ang="0">
                      <a:pos x="30" y="26"/>
                    </a:cxn>
                    <a:cxn ang="0">
                      <a:pos x="11" y="30"/>
                    </a:cxn>
                    <a:cxn ang="0">
                      <a:pos x="4" y="22"/>
                    </a:cxn>
                    <a:cxn ang="0">
                      <a:pos x="4" y="19"/>
                    </a:cxn>
                    <a:cxn ang="0">
                      <a:pos x="0" y="11"/>
                    </a:cxn>
                    <a:cxn ang="0">
                      <a:pos x="8" y="3"/>
                    </a:cxn>
                  </a:cxnLst>
                  <a:rect l="0" t="0" r="r" b="b"/>
                  <a:pathLst>
                    <a:path w="30" h="30">
                      <a:moveTo>
                        <a:pt x="8" y="3"/>
                      </a:moveTo>
                      <a:lnTo>
                        <a:pt x="19" y="0"/>
                      </a:lnTo>
                      <a:lnTo>
                        <a:pt x="27" y="11"/>
                      </a:lnTo>
                      <a:lnTo>
                        <a:pt x="30" y="26"/>
                      </a:lnTo>
                      <a:lnTo>
                        <a:pt x="11" y="30"/>
                      </a:lnTo>
                      <a:lnTo>
                        <a:pt x="4"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89434" name="Freeform 314"/>
                <p:cNvSpPr>
                  <a:spLocks noChangeAspect="1"/>
                </p:cNvSpPr>
                <p:nvPr/>
              </p:nvSpPr>
              <p:spPr bwMode="auto">
                <a:xfrm>
                  <a:off x="1233" y="3127"/>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9435" name="Freeform 315"/>
                <p:cNvSpPr>
                  <a:spLocks noChangeAspect="1"/>
                </p:cNvSpPr>
                <p:nvPr/>
              </p:nvSpPr>
              <p:spPr bwMode="auto">
                <a:xfrm>
                  <a:off x="1210" y="3135"/>
                  <a:ext cx="30" cy="30"/>
                </a:xfrm>
                <a:custGeom>
                  <a:avLst/>
                  <a:gdLst/>
                  <a:ahLst/>
                  <a:cxnLst>
                    <a:cxn ang="0">
                      <a:pos x="8" y="4"/>
                    </a:cxn>
                    <a:cxn ang="0">
                      <a:pos x="19" y="0"/>
                    </a:cxn>
                    <a:cxn ang="0">
                      <a:pos x="27" y="11"/>
                    </a:cxn>
                    <a:cxn ang="0">
                      <a:pos x="30" y="26"/>
                    </a:cxn>
                    <a:cxn ang="0">
                      <a:pos x="12" y="30"/>
                    </a:cxn>
                    <a:cxn ang="0">
                      <a:pos x="4" y="23"/>
                    </a:cxn>
                    <a:cxn ang="0">
                      <a:pos x="4" y="19"/>
                    </a:cxn>
                    <a:cxn ang="0">
                      <a:pos x="0" y="15"/>
                    </a:cxn>
                    <a:cxn ang="0">
                      <a:pos x="8" y="4"/>
                    </a:cxn>
                  </a:cxnLst>
                  <a:rect l="0" t="0" r="r" b="b"/>
                  <a:pathLst>
                    <a:path w="30" h="30">
                      <a:moveTo>
                        <a:pt x="8" y="4"/>
                      </a:moveTo>
                      <a:lnTo>
                        <a:pt x="19" y="0"/>
                      </a:lnTo>
                      <a:lnTo>
                        <a:pt x="27" y="11"/>
                      </a:lnTo>
                      <a:lnTo>
                        <a:pt x="30" y="26"/>
                      </a:lnTo>
                      <a:lnTo>
                        <a:pt x="12" y="30"/>
                      </a:lnTo>
                      <a:lnTo>
                        <a:pt x="4" y="23"/>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9436" name="Freeform 316"/>
                <p:cNvSpPr>
                  <a:spLocks noChangeAspect="1"/>
                </p:cNvSpPr>
                <p:nvPr/>
              </p:nvSpPr>
              <p:spPr bwMode="auto">
                <a:xfrm>
                  <a:off x="1184" y="3142"/>
                  <a:ext cx="34" cy="31"/>
                </a:xfrm>
                <a:custGeom>
                  <a:avLst/>
                  <a:gdLst/>
                  <a:ahLst/>
                  <a:cxnLst>
                    <a:cxn ang="0">
                      <a:pos x="7" y="4"/>
                    </a:cxn>
                    <a:cxn ang="0">
                      <a:pos x="19" y="0"/>
                    </a:cxn>
                    <a:cxn ang="0">
                      <a:pos x="30" y="12"/>
                    </a:cxn>
                    <a:cxn ang="0">
                      <a:pos x="34" y="27"/>
                    </a:cxn>
                    <a:cxn ang="0">
                      <a:pos x="15" y="31"/>
                    </a:cxn>
                    <a:cxn ang="0">
                      <a:pos x="7" y="27"/>
                    </a:cxn>
                    <a:cxn ang="0">
                      <a:pos x="4" y="19"/>
                    </a:cxn>
                    <a:cxn ang="0">
                      <a:pos x="0" y="16"/>
                    </a:cxn>
                    <a:cxn ang="0">
                      <a:pos x="7" y="4"/>
                    </a:cxn>
                  </a:cxnLst>
                  <a:rect l="0" t="0" r="r" b="b"/>
                  <a:pathLst>
                    <a:path w="34" h="31">
                      <a:moveTo>
                        <a:pt x="7" y="4"/>
                      </a:moveTo>
                      <a:lnTo>
                        <a:pt x="19" y="0"/>
                      </a:lnTo>
                      <a:lnTo>
                        <a:pt x="30" y="12"/>
                      </a:lnTo>
                      <a:lnTo>
                        <a:pt x="34" y="27"/>
                      </a:lnTo>
                      <a:lnTo>
                        <a:pt x="15" y="31"/>
                      </a:lnTo>
                      <a:lnTo>
                        <a:pt x="7" y="27"/>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89437" name="Freeform 317"/>
                <p:cNvSpPr>
                  <a:spLocks noChangeAspect="1"/>
                </p:cNvSpPr>
                <p:nvPr/>
              </p:nvSpPr>
              <p:spPr bwMode="auto">
                <a:xfrm>
                  <a:off x="1161" y="3154"/>
                  <a:ext cx="34" cy="26"/>
                </a:xfrm>
                <a:custGeom>
                  <a:avLst/>
                  <a:gdLst/>
                  <a:ahLst/>
                  <a:cxnLst>
                    <a:cxn ang="0">
                      <a:pos x="8" y="0"/>
                    </a:cxn>
                    <a:cxn ang="0">
                      <a:pos x="19" y="0"/>
                    </a:cxn>
                    <a:cxn ang="0">
                      <a:pos x="27" y="7"/>
                    </a:cxn>
                    <a:cxn ang="0">
                      <a:pos x="34" y="23"/>
                    </a:cxn>
                    <a:cxn ang="0">
                      <a:pos x="12" y="26"/>
                    </a:cxn>
                    <a:cxn ang="0">
                      <a:pos x="8" y="23"/>
                    </a:cxn>
                    <a:cxn ang="0">
                      <a:pos x="4" y="15"/>
                    </a:cxn>
                    <a:cxn ang="0">
                      <a:pos x="0" y="11"/>
                    </a:cxn>
                    <a:cxn ang="0">
                      <a:pos x="8" y="0"/>
                    </a:cxn>
                  </a:cxnLst>
                  <a:rect l="0" t="0" r="r" b="b"/>
                  <a:pathLst>
                    <a:path w="34" h="26">
                      <a:moveTo>
                        <a:pt x="8" y="0"/>
                      </a:moveTo>
                      <a:lnTo>
                        <a:pt x="19" y="0"/>
                      </a:lnTo>
                      <a:lnTo>
                        <a:pt x="27" y="7"/>
                      </a:lnTo>
                      <a:lnTo>
                        <a:pt x="34" y="23"/>
                      </a:lnTo>
                      <a:lnTo>
                        <a:pt x="12" y="26"/>
                      </a:lnTo>
                      <a:lnTo>
                        <a:pt x="8" y="23"/>
                      </a:lnTo>
                      <a:lnTo>
                        <a:pt x="4"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89438" name="Freeform 318"/>
                <p:cNvSpPr>
                  <a:spLocks noChangeAspect="1"/>
                </p:cNvSpPr>
                <p:nvPr/>
              </p:nvSpPr>
              <p:spPr bwMode="auto">
                <a:xfrm>
                  <a:off x="1402" y="3074"/>
                  <a:ext cx="34" cy="30"/>
                </a:xfrm>
                <a:custGeom>
                  <a:avLst/>
                  <a:gdLst/>
                  <a:ahLst/>
                  <a:cxnLst>
                    <a:cxn ang="0">
                      <a:pos x="8" y="4"/>
                    </a:cxn>
                    <a:cxn ang="0">
                      <a:pos x="19" y="0"/>
                    </a:cxn>
                    <a:cxn ang="0">
                      <a:pos x="30" y="8"/>
                    </a:cxn>
                    <a:cxn ang="0">
                      <a:pos x="34" y="23"/>
                    </a:cxn>
                    <a:cxn ang="0">
                      <a:pos x="12" y="30"/>
                    </a:cxn>
                    <a:cxn ang="0">
                      <a:pos x="8" y="23"/>
                    </a:cxn>
                    <a:cxn ang="0">
                      <a:pos x="4" y="15"/>
                    </a:cxn>
                    <a:cxn ang="0">
                      <a:pos x="0" y="12"/>
                    </a:cxn>
                    <a:cxn ang="0">
                      <a:pos x="8" y="4"/>
                    </a:cxn>
                  </a:cxnLst>
                  <a:rect l="0" t="0" r="r" b="b"/>
                  <a:pathLst>
                    <a:path w="34" h="30">
                      <a:moveTo>
                        <a:pt x="8" y="4"/>
                      </a:moveTo>
                      <a:lnTo>
                        <a:pt x="19" y="0"/>
                      </a:lnTo>
                      <a:lnTo>
                        <a:pt x="30" y="8"/>
                      </a:lnTo>
                      <a:lnTo>
                        <a:pt x="34" y="23"/>
                      </a:lnTo>
                      <a:lnTo>
                        <a:pt x="12" y="30"/>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9439" name="Freeform 319"/>
                <p:cNvSpPr>
                  <a:spLocks noChangeAspect="1"/>
                </p:cNvSpPr>
                <p:nvPr/>
              </p:nvSpPr>
              <p:spPr bwMode="auto">
                <a:xfrm>
                  <a:off x="1451" y="3055"/>
                  <a:ext cx="45" cy="34"/>
                </a:xfrm>
                <a:custGeom>
                  <a:avLst/>
                  <a:gdLst/>
                  <a:ahLst/>
                  <a:cxnLst>
                    <a:cxn ang="0">
                      <a:pos x="8" y="8"/>
                    </a:cxn>
                    <a:cxn ang="0">
                      <a:pos x="27" y="0"/>
                    </a:cxn>
                    <a:cxn ang="0">
                      <a:pos x="38" y="8"/>
                    </a:cxn>
                    <a:cxn ang="0">
                      <a:pos x="45" y="23"/>
                    </a:cxn>
                    <a:cxn ang="0">
                      <a:pos x="11" y="34"/>
                    </a:cxn>
                    <a:cxn ang="0">
                      <a:pos x="8" y="27"/>
                    </a:cxn>
                    <a:cxn ang="0">
                      <a:pos x="4" y="19"/>
                    </a:cxn>
                    <a:cxn ang="0">
                      <a:pos x="0" y="15"/>
                    </a:cxn>
                    <a:cxn ang="0">
                      <a:pos x="8" y="8"/>
                    </a:cxn>
                  </a:cxnLst>
                  <a:rect l="0" t="0" r="r" b="b"/>
                  <a:pathLst>
                    <a:path w="45" h="34">
                      <a:moveTo>
                        <a:pt x="8" y="8"/>
                      </a:moveTo>
                      <a:lnTo>
                        <a:pt x="27" y="0"/>
                      </a:lnTo>
                      <a:lnTo>
                        <a:pt x="38" y="8"/>
                      </a:lnTo>
                      <a:lnTo>
                        <a:pt x="45" y="23"/>
                      </a:lnTo>
                      <a:lnTo>
                        <a:pt x="11" y="34"/>
                      </a:lnTo>
                      <a:lnTo>
                        <a:pt x="8" y="27"/>
                      </a:lnTo>
                      <a:lnTo>
                        <a:pt x="4" y="19"/>
                      </a:lnTo>
                      <a:lnTo>
                        <a:pt x="0" y="15"/>
                      </a:lnTo>
                      <a:lnTo>
                        <a:pt x="8" y="8"/>
                      </a:lnTo>
                    </a:path>
                  </a:pathLst>
                </a:custGeom>
                <a:noFill/>
                <a:ln w="6350">
                  <a:solidFill>
                    <a:srgbClr val="000000"/>
                  </a:solidFill>
                  <a:prstDash val="solid"/>
                  <a:round/>
                  <a:headEnd/>
                  <a:tailEnd/>
                </a:ln>
              </p:spPr>
              <p:txBody>
                <a:bodyPr/>
                <a:lstStyle/>
                <a:p>
                  <a:endParaRPr lang="en-US"/>
                </a:p>
              </p:txBody>
            </p:sp>
            <p:sp>
              <p:nvSpPr>
                <p:cNvPr id="389440" name="Freeform 320"/>
                <p:cNvSpPr>
                  <a:spLocks noChangeAspect="1" noEditPoints="1"/>
                </p:cNvSpPr>
                <p:nvPr/>
              </p:nvSpPr>
              <p:spPr bwMode="auto">
                <a:xfrm>
                  <a:off x="1169" y="3055"/>
                  <a:ext cx="316" cy="110"/>
                </a:xfrm>
                <a:custGeom>
                  <a:avLst/>
                  <a:gdLst/>
                  <a:ahLst/>
                  <a:cxnLst>
                    <a:cxn ang="0">
                      <a:pos x="275" y="23"/>
                    </a:cxn>
                    <a:cxn ang="0">
                      <a:pos x="275" y="12"/>
                    </a:cxn>
                    <a:cxn ang="0">
                      <a:pos x="263" y="15"/>
                    </a:cxn>
                    <a:cxn ang="0">
                      <a:pos x="248" y="31"/>
                    </a:cxn>
                    <a:cxn ang="0">
                      <a:pos x="252" y="19"/>
                    </a:cxn>
                    <a:cxn ang="0">
                      <a:pos x="241" y="23"/>
                    </a:cxn>
                    <a:cxn ang="0">
                      <a:pos x="226" y="38"/>
                    </a:cxn>
                    <a:cxn ang="0">
                      <a:pos x="229" y="27"/>
                    </a:cxn>
                    <a:cxn ang="0">
                      <a:pos x="218" y="31"/>
                    </a:cxn>
                    <a:cxn ang="0">
                      <a:pos x="203" y="46"/>
                    </a:cxn>
                    <a:cxn ang="0">
                      <a:pos x="203" y="34"/>
                    </a:cxn>
                    <a:cxn ang="0">
                      <a:pos x="192" y="38"/>
                    </a:cxn>
                    <a:cxn ang="0">
                      <a:pos x="177" y="53"/>
                    </a:cxn>
                    <a:cxn ang="0">
                      <a:pos x="181" y="42"/>
                    </a:cxn>
                    <a:cxn ang="0">
                      <a:pos x="169" y="46"/>
                    </a:cxn>
                    <a:cxn ang="0">
                      <a:pos x="154" y="61"/>
                    </a:cxn>
                    <a:cxn ang="0">
                      <a:pos x="154" y="49"/>
                    </a:cxn>
                    <a:cxn ang="0">
                      <a:pos x="143" y="53"/>
                    </a:cxn>
                    <a:cxn ang="0">
                      <a:pos x="128" y="72"/>
                    </a:cxn>
                    <a:cxn ang="0">
                      <a:pos x="132" y="57"/>
                    </a:cxn>
                    <a:cxn ang="0">
                      <a:pos x="120" y="61"/>
                    </a:cxn>
                    <a:cxn ang="0">
                      <a:pos x="105" y="80"/>
                    </a:cxn>
                    <a:cxn ang="0">
                      <a:pos x="109" y="65"/>
                    </a:cxn>
                    <a:cxn ang="0">
                      <a:pos x="98" y="68"/>
                    </a:cxn>
                    <a:cxn ang="0">
                      <a:pos x="83" y="87"/>
                    </a:cxn>
                    <a:cxn ang="0">
                      <a:pos x="83" y="72"/>
                    </a:cxn>
                    <a:cxn ang="0">
                      <a:pos x="71" y="76"/>
                    </a:cxn>
                    <a:cxn ang="0">
                      <a:pos x="56" y="95"/>
                    </a:cxn>
                    <a:cxn ang="0">
                      <a:pos x="60" y="84"/>
                    </a:cxn>
                    <a:cxn ang="0">
                      <a:pos x="49" y="84"/>
                    </a:cxn>
                    <a:cxn ang="0">
                      <a:pos x="30" y="103"/>
                    </a:cxn>
                    <a:cxn ang="0">
                      <a:pos x="34" y="91"/>
                    </a:cxn>
                    <a:cxn ang="0">
                      <a:pos x="22" y="91"/>
                    </a:cxn>
                    <a:cxn ang="0">
                      <a:pos x="7" y="110"/>
                    </a:cxn>
                    <a:cxn ang="0">
                      <a:pos x="11" y="99"/>
                    </a:cxn>
                    <a:cxn ang="0">
                      <a:pos x="0" y="103"/>
                    </a:cxn>
                    <a:cxn ang="0">
                      <a:pos x="297" y="15"/>
                    </a:cxn>
                    <a:cxn ang="0">
                      <a:pos x="309" y="0"/>
                    </a:cxn>
                    <a:cxn ang="0">
                      <a:pos x="290" y="8"/>
                    </a:cxn>
                  </a:cxnLst>
                  <a:rect l="0" t="0" r="r" b="b"/>
                  <a:pathLst>
                    <a:path w="316" h="110">
                      <a:moveTo>
                        <a:pt x="263" y="15"/>
                      </a:moveTo>
                      <a:lnTo>
                        <a:pt x="275" y="23"/>
                      </a:lnTo>
                      <a:lnTo>
                        <a:pt x="286" y="19"/>
                      </a:lnTo>
                      <a:lnTo>
                        <a:pt x="275" y="12"/>
                      </a:lnTo>
                      <a:lnTo>
                        <a:pt x="263" y="15"/>
                      </a:lnTo>
                      <a:lnTo>
                        <a:pt x="263" y="15"/>
                      </a:lnTo>
                      <a:close/>
                      <a:moveTo>
                        <a:pt x="241" y="23"/>
                      </a:moveTo>
                      <a:lnTo>
                        <a:pt x="248" y="31"/>
                      </a:lnTo>
                      <a:lnTo>
                        <a:pt x="260" y="27"/>
                      </a:lnTo>
                      <a:lnTo>
                        <a:pt x="252" y="19"/>
                      </a:lnTo>
                      <a:lnTo>
                        <a:pt x="241" y="23"/>
                      </a:lnTo>
                      <a:lnTo>
                        <a:pt x="241" y="23"/>
                      </a:lnTo>
                      <a:close/>
                      <a:moveTo>
                        <a:pt x="218" y="31"/>
                      </a:moveTo>
                      <a:lnTo>
                        <a:pt x="226" y="38"/>
                      </a:lnTo>
                      <a:lnTo>
                        <a:pt x="237" y="34"/>
                      </a:lnTo>
                      <a:lnTo>
                        <a:pt x="229" y="27"/>
                      </a:lnTo>
                      <a:lnTo>
                        <a:pt x="218" y="31"/>
                      </a:lnTo>
                      <a:lnTo>
                        <a:pt x="218" y="31"/>
                      </a:lnTo>
                      <a:close/>
                      <a:moveTo>
                        <a:pt x="192" y="38"/>
                      </a:moveTo>
                      <a:lnTo>
                        <a:pt x="203" y="46"/>
                      </a:lnTo>
                      <a:lnTo>
                        <a:pt x="214" y="42"/>
                      </a:lnTo>
                      <a:lnTo>
                        <a:pt x="203" y="34"/>
                      </a:lnTo>
                      <a:lnTo>
                        <a:pt x="192" y="38"/>
                      </a:lnTo>
                      <a:lnTo>
                        <a:pt x="192" y="38"/>
                      </a:lnTo>
                      <a:close/>
                      <a:moveTo>
                        <a:pt x="169" y="46"/>
                      </a:moveTo>
                      <a:lnTo>
                        <a:pt x="177" y="53"/>
                      </a:lnTo>
                      <a:lnTo>
                        <a:pt x="188" y="49"/>
                      </a:lnTo>
                      <a:lnTo>
                        <a:pt x="181" y="42"/>
                      </a:lnTo>
                      <a:lnTo>
                        <a:pt x="169" y="46"/>
                      </a:lnTo>
                      <a:lnTo>
                        <a:pt x="169" y="46"/>
                      </a:lnTo>
                      <a:close/>
                      <a:moveTo>
                        <a:pt x="143" y="53"/>
                      </a:moveTo>
                      <a:lnTo>
                        <a:pt x="154" y="61"/>
                      </a:lnTo>
                      <a:lnTo>
                        <a:pt x="165" y="61"/>
                      </a:lnTo>
                      <a:lnTo>
                        <a:pt x="154" y="49"/>
                      </a:lnTo>
                      <a:lnTo>
                        <a:pt x="143" y="53"/>
                      </a:lnTo>
                      <a:lnTo>
                        <a:pt x="143" y="53"/>
                      </a:lnTo>
                      <a:close/>
                      <a:moveTo>
                        <a:pt x="120" y="61"/>
                      </a:moveTo>
                      <a:lnTo>
                        <a:pt x="128" y="72"/>
                      </a:lnTo>
                      <a:lnTo>
                        <a:pt x="139" y="68"/>
                      </a:lnTo>
                      <a:lnTo>
                        <a:pt x="132" y="57"/>
                      </a:lnTo>
                      <a:lnTo>
                        <a:pt x="120" y="61"/>
                      </a:lnTo>
                      <a:lnTo>
                        <a:pt x="120" y="61"/>
                      </a:lnTo>
                      <a:close/>
                      <a:moveTo>
                        <a:pt x="98" y="68"/>
                      </a:moveTo>
                      <a:lnTo>
                        <a:pt x="105" y="80"/>
                      </a:lnTo>
                      <a:lnTo>
                        <a:pt x="117" y="76"/>
                      </a:lnTo>
                      <a:lnTo>
                        <a:pt x="109" y="65"/>
                      </a:lnTo>
                      <a:lnTo>
                        <a:pt x="98" y="68"/>
                      </a:lnTo>
                      <a:lnTo>
                        <a:pt x="98" y="68"/>
                      </a:lnTo>
                      <a:close/>
                      <a:moveTo>
                        <a:pt x="71" y="76"/>
                      </a:moveTo>
                      <a:lnTo>
                        <a:pt x="83" y="87"/>
                      </a:lnTo>
                      <a:lnTo>
                        <a:pt x="94" y="84"/>
                      </a:lnTo>
                      <a:lnTo>
                        <a:pt x="83" y="72"/>
                      </a:lnTo>
                      <a:lnTo>
                        <a:pt x="71" y="76"/>
                      </a:lnTo>
                      <a:lnTo>
                        <a:pt x="71" y="76"/>
                      </a:lnTo>
                      <a:close/>
                      <a:moveTo>
                        <a:pt x="49" y="84"/>
                      </a:moveTo>
                      <a:lnTo>
                        <a:pt x="56" y="95"/>
                      </a:lnTo>
                      <a:lnTo>
                        <a:pt x="68" y="91"/>
                      </a:lnTo>
                      <a:lnTo>
                        <a:pt x="60" y="84"/>
                      </a:lnTo>
                      <a:lnTo>
                        <a:pt x="49" y="84"/>
                      </a:lnTo>
                      <a:lnTo>
                        <a:pt x="49" y="84"/>
                      </a:lnTo>
                      <a:close/>
                      <a:moveTo>
                        <a:pt x="22" y="91"/>
                      </a:moveTo>
                      <a:lnTo>
                        <a:pt x="30" y="103"/>
                      </a:lnTo>
                      <a:lnTo>
                        <a:pt x="45" y="99"/>
                      </a:lnTo>
                      <a:lnTo>
                        <a:pt x="34" y="91"/>
                      </a:lnTo>
                      <a:lnTo>
                        <a:pt x="22" y="91"/>
                      </a:lnTo>
                      <a:lnTo>
                        <a:pt x="22" y="91"/>
                      </a:lnTo>
                      <a:close/>
                      <a:moveTo>
                        <a:pt x="0" y="103"/>
                      </a:moveTo>
                      <a:lnTo>
                        <a:pt x="7" y="110"/>
                      </a:lnTo>
                      <a:lnTo>
                        <a:pt x="19" y="106"/>
                      </a:lnTo>
                      <a:lnTo>
                        <a:pt x="11" y="99"/>
                      </a:lnTo>
                      <a:lnTo>
                        <a:pt x="0" y="103"/>
                      </a:lnTo>
                      <a:lnTo>
                        <a:pt x="0" y="103"/>
                      </a:lnTo>
                      <a:close/>
                      <a:moveTo>
                        <a:pt x="290" y="8"/>
                      </a:moveTo>
                      <a:lnTo>
                        <a:pt x="297" y="15"/>
                      </a:lnTo>
                      <a:lnTo>
                        <a:pt x="316" y="8"/>
                      </a:lnTo>
                      <a:lnTo>
                        <a:pt x="309" y="0"/>
                      </a:lnTo>
                      <a:lnTo>
                        <a:pt x="290" y="8"/>
                      </a:lnTo>
                      <a:lnTo>
                        <a:pt x="290" y="8"/>
                      </a:lnTo>
                      <a:close/>
                    </a:path>
                  </a:pathLst>
                </a:custGeom>
                <a:solidFill>
                  <a:srgbClr val="FCFCD8"/>
                </a:solidFill>
                <a:ln w="9525">
                  <a:noFill/>
                  <a:round/>
                  <a:headEnd/>
                  <a:tailEnd/>
                </a:ln>
              </p:spPr>
              <p:txBody>
                <a:bodyPr/>
                <a:lstStyle/>
                <a:p>
                  <a:endParaRPr lang="en-US"/>
                </a:p>
              </p:txBody>
            </p:sp>
            <p:sp>
              <p:nvSpPr>
                <p:cNvPr id="389441" name="Freeform 321"/>
                <p:cNvSpPr>
                  <a:spLocks noChangeAspect="1" noEditPoints="1"/>
                </p:cNvSpPr>
                <p:nvPr/>
              </p:nvSpPr>
              <p:spPr bwMode="auto">
                <a:xfrm>
                  <a:off x="1161" y="3063"/>
                  <a:ext cx="305" cy="117"/>
                </a:xfrm>
                <a:custGeom>
                  <a:avLst/>
                  <a:gdLst/>
                  <a:ahLst/>
                  <a:cxnLst>
                    <a:cxn ang="0">
                      <a:pos x="268" y="15"/>
                    </a:cxn>
                    <a:cxn ang="0">
                      <a:pos x="275" y="26"/>
                    </a:cxn>
                    <a:cxn ang="0">
                      <a:pos x="283" y="15"/>
                    </a:cxn>
                    <a:cxn ang="0">
                      <a:pos x="275" y="7"/>
                    </a:cxn>
                    <a:cxn ang="0">
                      <a:pos x="256" y="41"/>
                    </a:cxn>
                    <a:cxn ang="0">
                      <a:pos x="245" y="26"/>
                    </a:cxn>
                    <a:cxn ang="0">
                      <a:pos x="249" y="15"/>
                    </a:cxn>
                    <a:cxn ang="0">
                      <a:pos x="256" y="23"/>
                    </a:cxn>
                    <a:cxn ang="0">
                      <a:pos x="230" y="49"/>
                    </a:cxn>
                    <a:cxn ang="0">
                      <a:pos x="222" y="34"/>
                    </a:cxn>
                    <a:cxn ang="0">
                      <a:pos x="226" y="23"/>
                    </a:cxn>
                    <a:cxn ang="0">
                      <a:pos x="234" y="30"/>
                    </a:cxn>
                    <a:cxn ang="0">
                      <a:pos x="207" y="57"/>
                    </a:cxn>
                    <a:cxn ang="0">
                      <a:pos x="200" y="41"/>
                    </a:cxn>
                    <a:cxn ang="0">
                      <a:pos x="200" y="30"/>
                    </a:cxn>
                    <a:cxn ang="0">
                      <a:pos x="211" y="38"/>
                    </a:cxn>
                    <a:cxn ang="0">
                      <a:pos x="185" y="64"/>
                    </a:cxn>
                    <a:cxn ang="0">
                      <a:pos x="173" y="49"/>
                    </a:cxn>
                    <a:cxn ang="0">
                      <a:pos x="177" y="38"/>
                    </a:cxn>
                    <a:cxn ang="0">
                      <a:pos x="185" y="45"/>
                    </a:cxn>
                    <a:cxn ang="0">
                      <a:pos x="158" y="72"/>
                    </a:cxn>
                    <a:cxn ang="0">
                      <a:pos x="151" y="57"/>
                    </a:cxn>
                    <a:cxn ang="0">
                      <a:pos x="155" y="45"/>
                    </a:cxn>
                    <a:cxn ang="0">
                      <a:pos x="162" y="53"/>
                    </a:cxn>
                    <a:cxn ang="0">
                      <a:pos x="136" y="79"/>
                    </a:cxn>
                    <a:cxn ang="0">
                      <a:pos x="125" y="64"/>
                    </a:cxn>
                    <a:cxn ang="0">
                      <a:pos x="128" y="53"/>
                    </a:cxn>
                    <a:cxn ang="0">
                      <a:pos x="140" y="60"/>
                    </a:cxn>
                    <a:cxn ang="0">
                      <a:pos x="109" y="87"/>
                    </a:cxn>
                    <a:cxn ang="0">
                      <a:pos x="102" y="72"/>
                    </a:cxn>
                    <a:cxn ang="0">
                      <a:pos x="106" y="60"/>
                    </a:cxn>
                    <a:cxn ang="0">
                      <a:pos x="113" y="68"/>
                    </a:cxn>
                    <a:cxn ang="0">
                      <a:pos x="87" y="95"/>
                    </a:cxn>
                    <a:cxn ang="0">
                      <a:pos x="79" y="79"/>
                    </a:cxn>
                    <a:cxn ang="0">
                      <a:pos x="79" y="68"/>
                    </a:cxn>
                    <a:cxn ang="0">
                      <a:pos x="91" y="76"/>
                    </a:cxn>
                    <a:cxn ang="0">
                      <a:pos x="61" y="102"/>
                    </a:cxn>
                    <a:cxn ang="0">
                      <a:pos x="53" y="87"/>
                    </a:cxn>
                    <a:cxn ang="0">
                      <a:pos x="57" y="76"/>
                    </a:cxn>
                    <a:cxn ang="0">
                      <a:pos x="64" y="83"/>
                    </a:cxn>
                    <a:cxn ang="0">
                      <a:pos x="38" y="110"/>
                    </a:cxn>
                    <a:cxn ang="0">
                      <a:pos x="30" y="98"/>
                    </a:cxn>
                    <a:cxn ang="0">
                      <a:pos x="30" y="83"/>
                    </a:cxn>
                    <a:cxn ang="0">
                      <a:pos x="42" y="91"/>
                    </a:cxn>
                    <a:cxn ang="0">
                      <a:pos x="15" y="117"/>
                    </a:cxn>
                    <a:cxn ang="0">
                      <a:pos x="4" y="102"/>
                    </a:cxn>
                    <a:cxn ang="0">
                      <a:pos x="8" y="91"/>
                    </a:cxn>
                    <a:cxn ang="0">
                      <a:pos x="15" y="102"/>
                    </a:cxn>
                    <a:cxn ang="0">
                      <a:pos x="301" y="23"/>
                    </a:cxn>
                    <a:cxn ang="0">
                      <a:pos x="294" y="11"/>
                    </a:cxn>
                    <a:cxn ang="0">
                      <a:pos x="298" y="0"/>
                    </a:cxn>
                    <a:cxn ang="0">
                      <a:pos x="305" y="7"/>
                    </a:cxn>
                  </a:cxnLst>
                  <a:rect l="0" t="0" r="r" b="b"/>
                  <a:pathLst>
                    <a:path w="305" h="117">
                      <a:moveTo>
                        <a:pt x="275" y="7"/>
                      </a:moveTo>
                      <a:lnTo>
                        <a:pt x="268" y="15"/>
                      </a:lnTo>
                      <a:lnTo>
                        <a:pt x="271" y="19"/>
                      </a:lnTo>
                      <a:lnTo>
                        <a:pt x="275" y="26"/>
                      </a:lnTo>
                      <a:lnTo>
                        <a:pt x="279" y="30"/>
                      </a:lnTo>
                      <a:lnTo>
                        <a:pt x="283" y="15"/>
                      </a:lnTo>
                      <a:lnTo>
                        <a:pt x="275" y="7"/>
                      </a:lnTo>
                      <a:lnTo>
                        <a:pt x="275" y="7"/>
                      </a:lnTo>
                      <a:close/>
                      <a:moveTo>
                        <a:pt x="256" y="23"/>
                      </a:moveTo>
                      <a:lnTo>
                        <a:pt x="256" y="41"/>
                      </a:lnTo>
                      <a:lnTo>
                        <a:pt x="249" y="34"/>
                      </a:lnTo>
                      <a:lnTo>
                        <a:pt x="245" y="26"/>
                      </a:lnTo>
                      <a:lnTo>
                        <a:pt x="241" y="23"/>
                      </a:lnTo>
                      <a:lnTo>
                        <a:pt x="249" y="15"/>
                      </a:lnTo>
                      <a:lnTo>
                        <a:pt x="256" y="23"/>
                      </a:lnTo>
                      <a:lnTo>
                        <a:pt x="256" y="23"/>
                      </a:lnTo>
                      <a:close/>
                      <a:moveTo>
                        <a:pt x="234" y="30"/>
                      </a:moveTo>
                      <a:lnTo>
                        <a:pt x="230" y="49"/>
                      </a:lnTo>
                      <a:lnTo>
                        <a:pt x="226" y="41"/>
                      </a:lnTo>
                      <a:lnTo>
                        <a:pt x="222" y="34"/>
                      </a:lnTo>
                      <a:lnTo>
                        <a:pt x="219" y="30"/>
                      </a:lnTo>
                      <a:lnTo>
                        <a:pt x="226" y="23"/>
                      </a:lnTo>
                      <a:lnTo>
                        <a:pt x="234" y="30"/>
                      </a:lnTo>
                      <a:lnTo>
                        <a:pt x="234" y="30"/>
                      </a:lnTo>
                      <a:close/>
                      <a:moveTo>
                        <a:pt x="211" y="38"/>
                      </a:moveTo>
                      <a:lnTo>
                        <a:pt x="207" y="57"/>
                      </a:lnTo>
                      <a:lnTo>
                        <a:pt x="200" y="49"/>
                      </a:lnTo>
                      <a:lnTo>
                        <a:pt x="200" y="41"/>
                      </a:lnTo>
                      <a:lnTo>
                        <a:pt x="196" y="38"/>
                      </a:lnTo>
                      <a:lnTo>
                        <a:pt x="200" y="30"/>
                      </a:lnTo>
                      <a:lnTo>
                        <a:pt x="211" y="38"/>
                      </a:lnTo>
                      <a:lnTo>
                        <a:pt x="211" y="38"/>
                      </a:lnTo>
                      <a:close/>
                      <a:moveTo>
                        <a:pt x="185" y="45"/>
                      </a:moveTo>
                      <a:lnTo>
                        <a:pt x="185" y="64"/>
                      </a:lnTo>
                      <a:lnTo>
                        <a:pt x="177" y="57"/>
                      </a:lnTo>
                      <a:lnTo>
                        <a:pt x="173" y="49"/>
                      </a:lnTo>
                      <a:lnTo>
                        <a:pt x="170" y="45"/>
                      </a:lnTo>
                      <a:lnTo>
                        <a:pt x="177" y="38"/>
                      </a:lnTo>
                      <a:lnTo>
                        <a:pt x="185" y="45"/>
                      </a:lnTo>
                      <a:lnTo>
                        <a:pt x="185" y="45"/>
                      </a:lnTo>
                      <a:close/>
                      <a:moveTo>
                        <a:pt x="162" y="53"/>
                      </a:moveTo>
                      <a:lnTo>
                        <a:pt x="158" y="72"/>
                      </a:lnTo>
                      <a:lnTo>
                        <a:pt x="151" y="64"/>
                      </a:lnTo>
                      <a:lnTo>
                        <a:pt x="151" y="57"/>
                      </a:lnTo>
                      <a:lnTo>
                        <a:pt x="147" y="53"/>
                      </a:lnTo>
                      <a:lnTo>
                        <a:pt x="155" y="45"/>
                      </a:lnTo>
                      <a:lnTo>
                        <a:pt x="162" y="53"/>
                      </a:lnTo>
                      <a:lnTo>
                        <a:pt x="162" y="53"/>
                      </a:lnTo>
                      <a:close/>
                      <a:moveTo>
                        <a:pt x="140" y="60"/>
                      </a:moveTo>
                      <a:lnTo>
                        <a:pt x="136" y="79"/>
                      </a:lnTo>
                      <a:lnTo>
                        <a:pt x="128" y="72"/>
                      </a:lnTo>
                      <a:lnTo>
                        <a:pt x="125" y="64"/>
                      </a:lnTo>
                      <a:lnTo>
                        <a:pt x="121" y="60"/>
                      </a:lnTo>
                      <a:lnTo>
                        <a:pt x="128" y="53"/>
                      </a:lnTo>
                      <a:lnTo>
                        <a:pt x="140" y="60"/>
                      </a:lnTo>
                      <a:lnTo>
                        <a:pt x="140" y="60"/>
                      </a:lnTo>
                      <a:close/>
                      <a:moveTo>
                        <a:pt x="113" y="68"/>
                      </a:moveTo>
                      <a:lnTo>
                        <a:pt x="109" y="87"/>
                      </a:lnTo>
                      <a:lnTo>
                        <a:pt x="106" y="79"/>
                      </a:lnTo>
                      <a:lnTo>
                        <a:pt x="102" y="72"/>
                      </a:lnTo>
                      <a:lnTo>
                        <a:pt x="98" y="68"/>
                      </a:lnTo>
                      <a:lnTo>
                        <a:pt x="106" y="60"/>
                      </a:lnTo>
                      <a:lnTo>
                        <a:pt x="113" y="68"/>
                      </a:lnTo>
                      <a:lnTo>
                        <a:pt x="113" y="68"/>
                      </a:lnTo>
                      <a:close/>
                      <a:moveTo>
                        <a:pt x="91" y="76"/>
                      </a:moveTo>
                      <a:lnTo>
                        <a:pt x="87" y="95"/>
                      </a:lnTo>
                      <a:lnTo>
                        <a:pt x="79" y="87"/>
                      </a:lnTo>
                      <a:lnTo>
                        <a:pt x="79" y="79"/>
                      </a:lnTo>
                      <a:lnTo>
                        <a:pt x="76" y="76"/>
                      </a:lnTo>
                      <a:lnTo>
                        <a:pt x="79" y="68"/>
                      </a:lnTo>
                      <a:lnTo>
                        <a:pt x="91" y="76"/>
                      </a:lnTo>
                      <a:lnTo>
                        <a:pt x="91" y="76"/>
                      </a:lnTo>
                      <a:close/>
                      <a:moveTo>
                        <a:pt x="64" y="83"/>
                      </a:moveTo>
                      <a:lnTo>
                        <a:pt x="61" y="102"/>
                      </a:lnTo>
                      <a:lnTo>
                        <a:pt x="57" y="95"/>
                      </a:lnTo>
                      <a:lnTo>
                        <a:pt x="53" y="87"/>
                      </a:lnTo>
                      <a:lnTo>
                        <a:pt x="49" y="87"/>
                      </a:lnTo>
                      <a:lnTo>
                        <a:pt x="57" y="76"/>
                      </a:lnTo>
                      <a:lnTo>
                        <a:pt x="64" y="83"/>
                      </a:lnTo>
                      <a:lnTo>
                        <a:pt x="64" y="83"/>
                      </a:lnTo>
                      <a:close/>
                      <a:moveTo>
                        <a:pt x="42" y="91"/>
                      </a:moveTo>
                      <a:lnTo>
                        <a:pt x="38" y="110"/>
                      </a:lnTo>
                      <a:lnTo>
                        <a:pt x="30" y="102"/>
                      </a:lnTo>
                      <a:lnTo>
                        <a:pt x="30" y="98"/>
                      </a:lnTo>
                      <a:lnTo>
                        <a:pt x="27" y="91"/>
                      </a:lnTo>
                      <a:lnTo>
                        <a:pt x="30" y="83"/>
                      </a:lnTo>
                      <a:lnTo>
                        <a:pt x="42" y="91"/>
                      </a:lnTo>
                      <a:lnTo>
                        <a:pt x="42" y="91"/>
                      </a:lnTo>
                      <a:close/>
                      <a:moveTo>
                        <a:pt x="15" y="102"/>
                      </a:moveTo>
                      <a:lnTo>
                        <a:pt x="15" y="117"/>
                      </a:lnTo>
                      <a:lnTo>
                        <a:pt x="8" y="110"/>
                      </a:lnTo>
                      <a:lnTo>
                        <a:pt x="4" y="102"/>
                      </a:lnTo>
                      <a:lnTo>
                        <a:pt x="0" y="102"/>
                      </a:lnTo>
                      <a:lnTo>
                        <a:pt x="8" y="91"/>
                      </a:lnTo>
                      <a:lnTo>
                        <a:pt x="15" y="102"/>
                      </a:lnTo>
                      <a:lnTo>
                        <a:pt x="15" y="102"/>
                      </a:lnTo>
                      <a:close/>
                      <a:moveTo>
                        <a:pt x="305" y="7"/>
                      </a:moveTo>
                      <a:lnTo>
                        <a:pt x="301" y="23"/>
                      </a:lnTo>
                      <a:lnTo>
                        <a:pt x="298" y="19"/>
                      </a:lnTo>
                      <a:lnTo>
                        <a:pt x="294" y="11"/>
                      </a:lnTo>
                      <a:lnTo>
                        <a:pt x="290" y="7"/>
                      </a:lnTo>
                      <a:lnTo>
                        <a:pt x="298" y="0"/>
                      </a:lnTo>
                      <a:lnTo>
                        <a:pt x="305" y="7"/>
                      </a:lnTo>
                      <a:lnTo>
                        <a:pt x="305" y="7"/>
                      </a:lnTo>
                      <a:close/>
                    </a:path>
                  </a:pathLst>
                </a:custGeom>
                <a:solidFill>
                  <a:srgbClr val="E2E2BF"/>
                </a:solidFill>
                <a:ln w="9525">
                  <a:noFill/>
                  <a:round/>
                  <a:headEnd/>
                  <a:tailEnd/>
                </a:ln>
              </p:spPr>
              <p:txBody>
                <a:bodyPr/>
                <a:lstStyle/>
                <a:p>
                  <a:endParaRPr lang="en-US"/>
                </a:p>
              </p:txBody>
            </p:sp>
            <p:sp>
              <p:nvSpPr>
                <p:cNvPr id="389442" name="Freeform 322"/>
                <p:cNvSpPr>
                  <a:spLocks noChangeAspect="1"/>
                </p:cNvSpPr>
                <p:nvPr/>
              </p:nvSpPr>
              <p:spPr bwMode="auto">
                <a:xfrm>
                  <a:off x="1120" y="3158"/>
                  <a:ext cx="49" cy="38"/>
                </a:xfrm>
                <a:custGeom>
                  <a:avLst/>
                  <a:gdLst/>
                  <a:ahLst/>
                  <a:cxnLst>
                    <a:cxn ang="0">
                      <a:pos x="0" y="22"/>
                    </a:cxn>
                    <a:cxn ang="0">
                      <a:pos x="7" y="11"/>
                    </a:cxn>
                    <a:cxn ang="0">
                      <a:pos x="38" y="0"/>
                    </a:cxn>
                    <a:cxn ang="0">
                      <a:pos x="45" y="11"/>
                    </a:cxn>
                    <a:cxn ang="0">
                      <a:pos x="49" y="26"/>
                    </a:cxn>
                    <a:cxn ang="0">
                      <a:pos x="15" y="38"/>
                    </a:cxn>
                    <a:cxn ang="0">
                      <a:pos x="0" y="22"/>
                    </a:cxn>
                  </a:cxnLst>
                  <a:rect l="0" t="0" r="r" b="b"/>
                  <a:pathLst>
                    <a:path w="49" h="38">
                      <a:moveTo>
                        <a:pt x="0" y="22"/>
                      </a:moveTo>
                      <a:lnTo>
                        <a:pt x="7" y="11"/>
                      </a:lnTo>
                      <a:lnTo>
                        <a:pt x="38" y="0"/>
                      </a:lnTo>
                      <a:lnTo>
                        <a:pt x="45" y="11"/>
                      </a:lnTo>
                      <a:lnTo>
                        <a:pt x="49" y="26"/>
                      </a:lnTo>
                      <a:lnTo>
                        <a:pt x="15" y="38"/>
                      </a:lnTo>
                      <a:lnTo>
                        <a:pt x="0" y="22"/>
                      </a:lnTo>
                      <a:close/>
                    </a:path>
                  </a:pathLst>
                </a:custGeom>
                <a:solidFill>
                  <a:srgbClr val="BFBFBF"/>
                </a:solidFill>
                <a:ln w="9525">
                  <a:noFill/>
                  <a:round/>
                  <a:headEnd/>
                  <a:tailEnd/>
                </a:ln>
              </p:spPr>
              <p:txBody>
                <a:bodyPr/>
                <a:lstStyle/>
                <a:p>
                  <a:endParaRPr lang="en-US"/>
                </a:p>
              </p:txBody>
            </p:sp>
            <p:sp>
              <p:nvSpPr>
                <p:cNvPr id="389443" name="Freeform 323"/>
                <p:cNvSpPr>
                  <a:spLocks noChangeAspect="1"/>
                </p:cNvSpPr>
                <p:nvPr/>
              </p:nvSpPr>
              <p:spPr bwMode="auto">
                <a:xfrm>
                  <a:off x="1120" y="3169"/>
                  <a:ext cx="7" cy="11"/>
                </a:xfrm>
                <a:custGeom>
                  <a:avLst/>
                  <a:gdLst/>
                  <a:ahLst/>
                  <a:cxnLst>
                    <a:cxn ang="0">
                      <a:pos x="7" y="0"/>
                    </a:cxn>
                    <a:cxn ang="0">
                      <a:pos x="7" y="0"/>
                    </a:cxn>
                    <a:cxn ang="0">
                      <a:pos x="0" y="11"/>
                    </a:cxn>
                    <a:cxn ang="0">
                      <a:pos x="0" y="11"/>
                    </a:cxn>
                    <a:cxn ang="0">
                      <a:pos x="7" y="0"/>
                    </a:cxn>
                    <a:cxn ang="0">
                      <a:pos x="7" y="0"/>
                    </a:cxn>
                    <a:cxn ang="0">
                      <a:pos x="7" y="0"/>
                    </a:cxn>
                    <a:cxn ang="0">
                      <a:pos x="7" y="0"/>
                    </a:cxn>
                    <a:cxn ang="0">
                      <a:pos x="7" y="0"/>
                    </a:cxn>
                    <a:cxn ang="0">
                      <a:pos x="7" y="0"/>
                    </a:cxn>
                    <a:cxn ang="0">
                      <a:pos x="7" y="0"/>
                    </a:cxn>
                    <a:cxn ang="0">
                      <a:pos x="7" y="0"/>
                    </a:cxn>
                  </a:cxnLst>
                  <a:rect l="0" t="0" r="r" b="b"/>
                  <a:pathLst>
                    <a:path w="7" h="11">
                      <a:moveTo>
                        <a:pt x="7" y="0"/>
                      </a:moveTo>
                      <a:lnTo>
                        <a:pt x="7" y="0"/>
                      </a:lnTo>
                      <a:lnTo>
                        <a:pt x="0" y="11"/>
                      </a:lnTo>
                      <a:lnTo>
                        <a:pt x="0" y="11"/>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9444" name="Freeform 324"/>
                <p:cNvSpPr>
                  <a:spLocks noChangeAspect="1"/>
                </p:cNvSpPr>
                <p:nvPr/>
              </p:nvSpPr>
              <p:spPr bwMode="auto">
                <a:xfrm>
                  <a:off x="1127" y="3158"/>
                  <a:ext cx="31" cy="11"/>
                </a:xfrm>
                <a:custGeom>
                  <a:avLst/>
                  <a:gdLst/>
                  <a:ahLst/>
                  <a:cxnLst>
                    <a:cxn ang="0">
                      <a:pos x="31" y="0"/>
                    </a:cxn>
                    <a:cxn ang="0">
                      <a:pos x="27" y="0"/>
                    </a:cxn>
                    <a:cxn ang="0">
                      <a:pos x="0" y="7"/>
                    </a:cxn>
                    <a:cxn ang="0">
                      <a:pos x="0" y="11"/>
                    </a:cxn>
                    <a:cxn ang="0">
                      <a:pos x="27" y="3"/>
                    </a:cxn>
                    <a:cxn ang="0">
                      <a:pos x="27" y="0"/>
                    </a:cxn>
                    <a:cxn ang="0">
                      <a:pos x="27" y="3"/>
                    </a:cxn>
                    <a:cxn ang="0">
                      <a:pos x="31" y="0"/>
                    </a:cxn>
                    <a:cxn ang="0">
                      <a:pos x="31" y="0"/>
                    </a:cxn>
                    <a:cxn ang="0">
                      <a:pos x="31" y="0"/>
                    </a:cxn>
                    <a:cxn ang="0">
                      <a:pos x="27" y="0"/>
                    </a:cxn>
                    <a:cxn ang="0">
                      <a:pos x="31" y="0"/>
                    </a:cxn>
                  </a:cxnLst>
                  <a:rect l="0" t="0" r="r" b="b"/>
                  <a:pathLst>
                    <a:path w="31" h="11">
                      <a:moveTo>
                        <a:pt x="31" y="0"/>
                      </a:moveTo>
                      <a:lnTo>
                        <a:pt x="27" y="0"/>
                      </a:lnTo>
                      <a:lnTo>
                        <a:pt x="0" y="7"/>
                      </a:lnTo>
                      <a:lnTo>
                        <a:pt x="0" y="11"/>
                      </a:lnTo>
                      <a:lnTo>
                        <a:pt x="27" y="3"/>
                      </a:lnTo>
                      <a:lnTo>
                        <a:pt x="27" y="0"/>
                      </a:lnTo>
                      <a:lnTo>
                        <a:pt x="27" y="3"/>
                      </a:lnTo>
                      <a:lnTo>
                        <a:pt x="31" y="0"/>
                      </a:lnTo>
                      <a:lnTo>
                        <a:pt x="31" y="0"/>
                      </a:lnTo>
                      <a:lnTo>
                        <a:pt x="31" y="0"/>
                      </a:lnTo>
                      <a:lnTo>
                        <a:pt x="27" y="0"/>
                      </a:lnTo>
                      <a:lnTo>
                        <a:pt x="31" y="0"/>
                      </a:lnTo>
                      <a:close/>
                    </a:path>
                  </a:pathLst>
                </a:custGeom>
                <a:solidFill>
                  <a:srgbClr val="000000"/>
                </a:solidFill>
                <a:ln w="9525">
                  <a:noFill/>
                  <a:round/>
                  <a:headEnd/>
                  <a:tailEnd/>
                </a:ln>
              </p:spPr>
              <p:txBody>
                <a:bodyPr/>
                <a:lstStyle/>
                <a:p>
                  <a:endParaRPr lang="en-US"/>
                </a:p>
              </p:txBody>
            </p:sp>
            <p:sp>
              <p:nvSpPr>
                <p:cNvPr id="389445" name="Freeform 325"/>
                <p:cNvSpPr>
                  <a:spLocks noChangeAspect="1"/>
                </p:cNvSpPr>
                <p:nvPr/>
              </p:nvSpPr>
              <p:spPr bwMode="auto">
                <a:xfrm>
                  <a:off x="1158" y="3158"/>
                  <a:ext cx="7" cy="11"/>
                </a:xfrm>
                <a:custGeom>
                  <a:avLst/>
                  <a:gdLst/>
                  <a:ahLst/>
                  <a:cxnLst>
                    <a:cxn ang="0">
                      <a:pos x="7" y="11"/>
                    </a:cxn>
                    <a:cxn ang="0">
                      <a:pos x="7" y="11"/>
                    </a:cxn>
                    <a:cxn ang="0">
                      <a:pos x="0" y="0"/>
                    </a:cxn>
                    <a:cxn ang="0">
                      <a:pos x="0" y="0"/>
                    </a:cxn>
                    <a:cxn ang="0">
                      <a:pos x="7" y="11"/>
                    </a:cxn>
                    <a:cxn ang="0">
                      <a:pos x="7" y="11"/>
                    </a:cxn>
                    <a:cxn ang="0">
                      <a:pos x="7" y="11"/>
                    </a:cxn>
                    <a:cxn ang="0">
                      <a:pos x="7" y="11"/>
                    </a:cxn>
                    <a:cxn ang="0">
                      <a:pos x="7" y="11"/>
                    </a:cxn>
                    <a:cxn ang="0">
                      <a:pos x="7" y="11"/>
                    </a:cxn>
                    <a:cxn ang="0">
                      <a:pos x="7" y="11"/>
                    </a:cxn>
                    <a:cxn ang="0">
                      <a:pos x="7" y="11"/>
                    </a:cxn>
                  </a:cxnLst>
                  <a:rect l="0" t="0" r="r" b="b"/>
                  <a:pathLst>
                    <a:path w="7" h="11">
                      <a:moveTo>
                        <a:pt x="7" y="11"/>
                      </a:moveTo>
                      <a:lnTo>
                        <a:pt x="7" y="11"/>
                      </a:lnTo>
                      <a:lnTo>
                        <a:pt x="0" y="0"/>
                      </a:lnTo>
                      <a:lnTo>
                        <a:pt x="0" y="0"/>
                      </a:lnTo>
                      <a:lnTo>
                        <a:pt x="7" y="11"/>
                      </a:lnTo>
                      <a:lnTo>
                        <a:pt x="7" y="11"/>
                      </a:lnTo>
                      <a:lnTo>
                        <a:pt x="7" y="11"/>
                      </a:lnTo>
                      <a:lnTo>
                        <a:pt x="7" y="11"/>
                      </a:lnTo>
                      <a:lnTo>
                        <a:pt x="7" y="11"/>
                      </a:lnTo>
                      <a:lnTo>
                        <a:pt x="7" y="11"/>
                      </a:lnTo>
                      <a:lnTo>
                        <a:pt x="7" y="11"/>
                      </a:lnTo>
                      <a:lnTo>
                        <a:pt x="7" y="11"/>
                      </a:lnTo>
                      <a:close/>
                    </a:path>
                  </a:pathLst>
                </a:custGeom>
                <a:solidFill>
                  <a:srgbClr val="000000"/>
                </a:solidFill>
                <a:ln w="9525">
                  <a:noFill/>
                  <a:round/>
                  <a:headEnd/>
                  <a:tailEnd/>
                </a:ln>
              </p:spPr>
              <p:txBody>
                <a:bodyPr/>
                <a:lstStyle/>
                <a:p>
                  <a:endParaRPr lang="en-US"/>
                </a:p>
              </p:txBody>
            </p:sp>
            <p:sp>
              <p:nvSpPr>
                <p:cNvPr id="389446" name="Freeform 326"/>
                <p:cNvSpPr>
                  <a:spLocks noChangeAspect="1"/>
                </p:cNvSpPr>
                <p:nvPr/>
              </p:nvSpPr>
              <p:spPr bwMode="auto">
                <a:xfrm>
                  <a:off x="1165" y="3169"/>
                  <a:ext cx="4" cy="15"/>
                </a:xfrm>
                <a:custGeom>
                  <a:avLst/>
                  <a:gdLst/>
                  <a:ahLst/>
                  <a:cxnLst>
                    <a:cxn ang="0">
                      <a:pos x="4" y="15"/>
                    </a:cxn>
                    <a:cxn ang="0">
                      <a:pos x="4" y="15"/>
                    </a:cxn>
                    <a:cxn ang="0">
                      <a:pos x="0" y="0"/>
                    </a:cxn>
                    <a:cxn ang="0">
                      <a:pos x="0" y="0"/>
                    </a:cxn>
                    <a:cxn ang="0">
                      <a:pos x="4" y="15"/>
                    </a:cxn>
                    <a:cxn ang="0">
                      <a:pos x="4" y="15"/>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5"/>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89447" name="Freeform 327"/>
                <p:cNvSpPr>
                  <a:spLocks noChangeAspect="1"/>
                </p:cNvSpPr>
                <p:nvPr/>
              </p:nvSpPr>
              <p:spPr bwMode="auto">
                <a:xfrm>
                  <a:off x="1135" y="3180"/>
                  <a:ext cx="34" cy="16"/>
                </a:xfrm>
                <a:custGeom>
                  <a:avLst/>
                  <a:gdLst/>
                  <a:ahLst/>
                  <a:cxnLst>
                    <a:cxn ang="0">
                      <a:pos x="0" y="16"/>
                    </a:cxn>
                    <a:cxn ang="0">
                      <a:pos x="0" y="16"/>
                    </a:cxn>
                    <a:cxn ang="0">
                      <a:pos x="34" y="4"/>
                    </a:cxn>
                    <a:cxn ang="0">
                      <a:pos x="34" y="0"/>
                    </a:cxn>
                    <a:cxn ang="0">
                      <a:pos x="0" y="16"/>
                    </a:cxn>
                    <a:cxn ang="0">
                      <a:pos x="0" y="16"/>
                    </a:cxn>
                    <a:cxn ang="0">
                      <a:pos x="0" y="16"/>
                    </a:cxn>
                    <a:cxn ang="0">
                      <a:pos x="0" y="16"/>
                    </a:cxn>
                    <a:cxn ang="0">
                      <a:pos x="0" y="16"/>
                    </a:cxn>
                    <a:cxn ang="0">
                      <a:pos x="0" y="16"/>
                    </a:cxn>
                    <a:cxn ang="0">
                      <a:pos x="0" y="16"/>
                    </a:cxn>
                    <a:cxn ang="0">
                      <a:pos x="0" y="16"/>
                    </a:cxn>
                  </a:cxnLst>
                  <a:rect l="0" t="0" r="r" b="b"/>
                  <a:pathLst>
                    <a:path w="34" h="16">
                      <a:moveTo>
                        <a:pt x="0" y="16"/>
                      </a:moveTo>
                      <a:lnTo>
                        <a:pt x="0" y="16"/>
                      </a:lnTo>
                      <a:lnTo>
                        <a:pt x="34" y="4"/>
                      </a:lnTo>
                      <a:lnTo>
                        <a:pt x="34"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89448" name="Freeform 328"/>
                <p:cNvSpPr>
                  <a:spLocks noChangeAspect="1"/>
                </p:cNvSpPr>
                <p:nvPr/>
              </p:nvSpPr>
              <p:spPr bwMode="auto">
                <a:xfrm>
                  <a:off x="1120" y="3180"/>
                  <a:ext cx="15" cy="16"/>
                </a:xfrm>
                <a:custGeom>
                  <a:avLst/>
                  <a:gdLst/>
                  <a:ahLst/>
                  <a:cxnLst>
                    <a:cxn ang="0">
                      <a:pos x="0" y="0"/>
                    </a:cxn>
                    <a:cxn ang="0">
                      <a:pos x="0" y="0"/>
                    </a:cxn>
                    <a:cxn ang="0">
                      <a:pos x="11" y="16"/>
                    </a:cxn>
                    <a:cxn ang="0">
                      <a:pos x="15" y="16"/>
                    </a:cxn>
                    <a:cxn ang="0">
                      <a:pos x="0" y="0"/>
                    </a:cxn>
                    <a:cxn ang="0">
                      <a:pos x="0" y="0"/>
                    </a:cxn>
                    <a:cxn ang="0">
                      <a:pos x="0" y="0"/>
                    </a:cxn>
                    <a:cxn ang="0">
                      <a:pos x="0" y="0"/>
                    </a:cxn>
                    <a:cxn ang="0">
                      <a:pos x="0" y="0"/>
                    </a:cxn>
                    <a:cxn ang="0">
                      <a:pos x="0" y="0"/>
                    </a:cxn>
                    <a:cxn ang="0">
                      <a:pos x="0" y="0"/>
                    </a:cxn>
                    <a:cxn ang="0">
                      <a:pos x="0" y="0"/>
                    </a:cxn>
                  </a:cxnLst>
                  <a:rect l="0" t="0" r="r" b="b"/>
                  <a:pathLst>
                    <a:path w="15" h="16">
                      <a:moveTo>
                        <a:pt x="0" y="0"/>
                      </a:moveTo>
                      <a:lnTo>
                        <a:pt x="0" y="0"/>
                      </a:lnTo>
                      <a:lnTo>
                        <a:pt x="11" y="16"/>
                      </a:lnTo>
                      <a:lnTo>
                        <a:pt x="15"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449" name="Freeform 329"/>
                <p:cNvSpPr>
                  <a:spLocks noChangeAspect="1"/>
                </p:cNvSpPr>
                <p:nvPr/>
              </p:nvSpPr>
              <p:spPr bwMode="auto">
                <a:xfrm>
                  <a:off x="1127" y="3161"/>
                  <a:ext cx="38" cy="16"/>
                </a:xfrm>
                <a:custGeom>
                  <a:avLst/>
                  <a:gdLst/>
                  <a:ahLst/>
                  <a:cxnLst>
                    <a:cxn ang="0">
                      <a:pos x="0" y="8"/>
                    </a:cxn>
                    <a:cxn ang="0">
                      <a:pos x="12" y="16"/>
                    </a:cxn>
                    <a:cxn ang="0">
                      <a:pos x="38" y="8"/>
                    </a:cxn>
                    <a:cxn ang="0">
                      <a:pos x="27" y="0"/>
                    </a:cxn>
                    <a:cxn ang="0">
                      <a:pos x="0" y="8"/>
                    </a:cxn>
                  </a:cxnLst>
                  <a:rect l="0" t="0" r="r" b="b"/>
                  <a:pathLst>
                    <a:path w="38" h="16">
                      <a:moveTo>
                        <a:pt x="0" y="8"/>
                      </a:moveTo>
                      <a:lnTo>
                        <a:pt x="12" y="16"/>
                      </a:lnTo>
                      <a:lnTo>
                        <a:pt x="38" y="8"/>
                      </a:lnTo>
                      <a:lnTo>
                        <a:pt x="27" y="0"/>
                      </a:lnTo>
                      <a:lnTo>
                        <a:pt x="0" y="8"/>
                      </a:lnTo>
                      <a:close/>
                    </a:path>
                  </a:pathLst>
                </a:custGeom>
                <a:solidFill>
                  <a:srgbClr val="E5E5E5"/>
                </a:solidFill>
                <a:ln w="9525">
                  <a:noFill/>
                  <a:round/>
                  <a:headEnd/>
                  <a:tailEnd/>
                </a:ln>
              </p:spPr>
              <p:txBody>
                <a:bodyPr/>
                <a:lstStyle/>
                <a:p>
                  <a:endParaRPr lang="en-US"/>
                </a:p>
              </p:txBody>
            </p:sp>
            <p:sp>
              <p:nvSpPr>
                <p:cNvPr id="389450" name="Freeform 330"/>
                <p:cNvSpPr>
                  <a:spLocks noChangeAspect="1"/>
                </p:cNvSpPr>
                <p:nvPr/>
              </p:nvSpPr>
              <p:spPr bwMode="auto">
                <a:xfrm>
                  <a:off x="1120" y="3169"/>
                  <a:ext cx="19" cy="27"/>
                </a:xfrm>
                <a:custGeom>
                  <a:avLst/>
                  <a:gdLst/>
                  <a:ahLst/>
                  <a:cxnLst>
                    <a:cxn ang="0">
                      <a:pos x="0" y="11"/>
                    </a:cxn>
                    <a:cxn ang="0">
                      <a:pos x="7" y="0"/>
                    </a:cxn>
                    <a:cxn ang="0">
                      <a:pos x="19" y="8"/>
                    </a:cxn>
                    <a:cxn ang="0">
                      <a:pos x="15" y="27"/>
                    </a:cxn>
                    <a:cxn ang="0">
                      <a:pos x="0" y="11"/>
                    </a:cxn>
                  </a:cxnLst>
                  <a:rect l="0" t="0" r="r" b="b"/>
                  <a:pathLst>
                    <a:path w="19" h="27">
                      <a:moveTo>
                        <a:pt x="0" y="11"/>
                      </a:moveTo>
                      <a:lnTo>
                        <a:pt x="7" y="0"/>
                      </a:lnTo>
                      <a:lnTo>
                        <a:pt x="19" y="8"/>
                      </a:lnTo>
                      <a:lnTo>
                        <a:pt x="15" y="27"/>
                      </a:lnTo>
                      <a:lnTo>
                        <a:pt x="0" y="11"/>
                      </a:lnTo>
                      <a:close/>
                    </a:path>
                  </a:pathLst>
                </a:custGeom>
                <a:solidFill>
                  <a:srgbClr val="606060"/>
                </a:solidFill>
                <a:ln w="9525">
                  <a:noFill/>
                  <a:round/>
                  <a:headEnd/>
                  <a:tailEnd/>
                </a:ln>
              </p:spPr>
              <p:txBody>
                <a:bodyPr/>
                <a:lstStyle/>
                <a:p>
                  <a:endParaRPr lang="en-US"/>
                </a:p>
              </p:txBody>
            </p:sp>
            <p:sp>
              <p:nvSpPr>
                <p:cNvPr id="389451" name="Freeform 331"/>
                <p:cNvSpPr>
                  <a:spLocks noChangeAspect="1" noEditPoints="1"/>
                </p:cNvSpPr>
                <p:nvPr/>
              </p:nvSpPr>
              <p:spPr bwMode="auto">
                <a:xfrm>
                  <a:off x="1184" y="3089"/>
                  <a:ext cx="275" cy="110"/>
                </a:xfrm>
                <a:custGeom>
                  <a:avLst/>
                  <a:gdLst/>
                  <a:ahLst/>
                  <a:cxnLst>
                    <a:cxn ang="0">
                      <a:pos x="260" y="0"/>
                    </a:cxn>
                    <a:cxn ang="0">
                      <a:pos x="275" y="27"/>
                    </a:cxn>
                    <a:cxn ang="0">
                      <a:pos x="248" y="23"/>
                    </a:cxn>
                    <a:cxn ang="0">
                      <a:pos x="241" y="15"/>
                    </a:cxn>
                    <a:cxn ang="0">
                      <a:pos x="248" y="4"/>
                    </a:cxn>
                    <a:cxn ang="0">
                      <a:pos x="237" y="8"/>
                    </a:cxn>
                    <a:cxn ang="0">
                      <a:pos x="252" y="34"/>
                    </a:cxn>
                    <a:cxn ang="0">
                      <a:pos x="226" y="34"/>
                    </a:cxn>
                    <a:cxn ang="0">
                      <a:pos x="218" y="23"/>
                    </a:cxn>
                    <a:cxn ang="0">
                      <a:pos x="226" y="12"/>
                    </a:cxn>
                    <a:cxn ang="0">
                      <a:pos x="211" y="15"/>
                    </a:cxn>
                    <a:cxn ang="0">
                      <a:pos x="226" y="42"/>
                    </a:cxn>
                    <a:cxn ang="0">
                      <a:pos x="199" y="38"/>
                    </a:cxn>
                    <a:cxn ang="0">
                      <a:pos x="192" y="31"/>
                    </a:cxn>
                    <a:cxn ang="0">
                      <a:pos x="199" y="19"/>
                    </a:cxn>
                    <a:cxn ang="0">
                      <a:pos x="188" y="23"/>
                    </a:cxn>
                    <a:cxn ang="0">
                      <a:pos x="203" y="50"/>
                    </a:cxn>
                    <a:cxn ang="0">
                      <a:pos x="177" y="50"/>
                    </a:cxn>
                    <a:cxn ang="0">
                      <a:pos x="169" y="38"/>
                    </a:cxn>
                    <a:cxn ang="0">
                      <a:pos x="177" y="27"/>
                    </a:cxn>
                    <a:cxn ang="0">
                      <a:pos x="162" y="31"/>
                    </a:cxn>
                    <a:cxn ang="0">
                      <a:pos x="177" y="57"/>
                    </a:cxn>
                    <a:cxn ang="0">
                      <a:pos x="150" y="57"/>
                    </a:cxn>
                    <a:cxn ang="0">
                      <a:pos x="143" y="46"/>
                    </a:cxn>
                    <a:cxn ang="0">
                      <a:pos x="150" y="34"/>
                    </a:cxn>
                    <a:cxn ang="0">
                      <a:pos x="139" y="42"/>
                    </a:cxn>
                    <a:cxn ang="0">
                      <a:pos x="154" y="65"/>
                    </a:cxn>
                    <a:cxn ang="0">
                      <a:pos x="128" y="65"/>
                    </a:cxn>
                    <a:cxn ang="0">
                      <a:pos x="120" y="53"/>
                    </a:cxn>
                    <a:cxn ang="0">
                      <a:pos x="128" y="42"/>
                    </a:cxn>
                    <a:cxn ang="0">
                      <a:pos x="117" y="50"/>
                    </a:cxn>
                    <a:cxn ang="0">
                      <a:pos x="128" y="72"/>
                    </a:cxn>
                    <a:cxn ang="0">
                      <a:pos x="102" y="69"/>
                    </a:cxn>
                    <a:cxn ang="0">
                      <a:pos x="98" y="61"/>
                    </a:cxn>
                    <a:cxn ang="0">
                      <a:pos x="105" y="50"/>
                    </a:cxn>
                    <a:cxn ang="0">
                      <a:pos x="90" y="57"/>
                    </a:cxn>
                    <a:cxn ang="0">
                      <a:pos x="105" y="80"/>
                    </a:cxn>
                    <a:cxn ang="0">
                      <a:pos x="79" y="80"/>
                    </a:cxn>
                    <a:cxn ang="0">
                      <a:pos x="71" y="69"/>
                    </a:cxn>
                    <a:cxn ang="0">
                      <a:pos x="79" y="61"/>
                    </a:cxn>
                    <a:cxn ang="0">
                      <a:pos x="64" y="65"/>
                    </a:cxn>
                    <a:cxn ang="0">
                      <a:pos x="79" y="88"/>
                    </a:cxn>
                    <a:cxn ang="0">
                      <a:pos x="53" y="88"/>
                    </a:cxn>
                    <a:cxn ang="0">
                      <a:pos x="45" y="76"/>
                    </a:cxn>
                    <a:cxn ang="0">
                      <a:pos x="53" y="69"/>
                    </a:cxn>
                    <a:cxn ang="0">
                      <a:pos x="41" y="72"/>
                    </a:cxn>
                    <a:cxn ang="0">
                      <a:pos x="56" y="95"/>
                    </a:cxn>
                    <a:cxn ang="0">
                      <a:pos x="30" y="95"/>
                    </a:cxn>
                    <a:cxn ang="0">
                      <a:pos x="23" y="84"/>
                    </a:cxn>
                    <a:cxn ang="0">
                      <a:pos x="30" y="76"/>
                    </a:cxn>
                    <a:cxn ang="0">
                      <a:pos x="19" y="80"/>
                    </a:cxn>
                    <a:cxn ang="0">
                      <a:pos x="34" y="103"/>
                    </a:cxn>
                    <a:cxn ang="0">
                      <a:pos x="4" y="103"/>
                    </a:cxn>
                    <a:cxn ang="0">
                      <a:pos x="0" y="91"/>
                    </a:cxn>
                    <a:cxn ang="0">
                      <a:pos x="7" y="84"/>
                    </a:cxn>
                  </a:cxnLst>
                  <a:rect l="0" t="0" r="r" b="b"/>
                  <a:pathLst>
                    <a:path w="275" h="110">
                      <a:moveTo>
                        <a:pt x="248" y="4"/>
                      </a:moveTo>
                      <a:lnTo>
                        <a:pt x="260" y="0"/>
                      </a:lnTo>
                      <a:lnTo>
                        <a:pt x="271" y="12"/>
                      </a:lnTo>
                      <a:lnTo>
                        <a:pt x="275" y="27"/>
                      </a:lnTo>
                      <a:lnTo>
                        <a:pt x="256" y="31"/>
                      </a:lnTo>
                      <a:lnTo>
                        <a:pt x="248" y="23"/>
                      </a:lnTo>
                      <a:lnTo>
                        <a:pt x="245" y="19"/>
                      </a:lnTo>
                      <a:lnTo>
                        <a:pt x="241" y="15"/>
                      </a:lnTo>
                      <a:lnTo>
                        <a:pt x="248" y="4"/>
                      </a:lnTo>
                      <a:lnTo>
                        <a:pt x="248" y="4"/>
                      </a:lnTo>
                      <a:close/>
                      <a:moveTo>
                        <a:pt x="226" y="12"/>
                      </a:moveTo>
                      <a:lnTo>
                        <a:pt x="237" y="8"/>
                      </a:lnTo>
                      <a:lnTo>
                        <a:pt x="245" y="19"/>
                      </a:lnTo>
                      <a:lnTo>
                        <a:pt x="252" y="34"/>
                      </a:lnTo>
                      <a:lnTo>
                        <a:pt x="230" y="38"/>
                      </a:lnTo>
                      <a:lnTo>
                        <a:pt x="226" y="34"/>
                      </a:lnTo>
                      <a:lnTo>
                        <a:pt x="222" y="27"/>
                      </a:lnTo>
                      <a:lnTo>
                        <a:pt x="218" y="23"/>
                      </a:lnTo>
                      <a:lnTo>
                        <a:pt x="226" y="12"/>
                      </a:lnTo>
                      <a:lnTo>
                        <a:pt x="226" y="12"/>
                      </a:lnTo>
                      <a:close/>
                      <a:moveTo>
                        <a:pt x="199" y="19"/>
                      </a:moveTo>
                      <a:lnTo>
                        <a:pt x="211" y="15"/>
                      </a:lnTo>
                      <a:lnTo>
                        <a:pt x="222" y="27"/>
                      </a:lnTo>
                      <a:lnTo>
                        <a:pt x="226" y="42"/>
                      </a:lnTo>
                      <a:lnTo>
                        <a:pt x="207" y="46"/>
                      </a:lnTo>
                      <a:lnTo>
                        <a:pt x="199" y="38"/>
                      </a:lnTo>
                      <a:lnTo>
                        <a:pt x="196" y="34"/>
                      </a:lnTo>
                      <a:lnTo>
                        <a:pt x="192" y="31"/>
                      </a:lnTo>
                      <a:lnTo>
                        <a:pt x="199" y="19"/>
                      </a:lnTo>
                      <a:lnTo>
                        <a:pt x="199" y="19"/>
                      </a:lnTo>
                      <a:close/>
                      <a:moveTo>
                        <a:pt x="177" y="27"/>
                      </a:moveTo>
                      <a:lnTo>
                        <a:pt x="188" y="23"/>
                      </a:lnTo>
                      <a:lnTo>
                        <a:pt x="196" y="34"/>
                      </a:lnTo>
                      <a:lnTo>
                        <a:pt x="203" y="50"/>
                      </a:lnTo>
                      <a:lnTo>
                        <a:pt x="181" y="53"/>
                      </a:lnTo>
                      <a:lnTo>
                        <a:pt x="177" y="50"/>
                      </a:lnTo>
                      <a:lnTo>
                        <a:pt x="173" y="42"/>
                      </a:lnTo>
                      <a:lnTo>
                        <a:pt x="169" y="38"/>
                      </a:lnTo>
                      <a:lnTo>
                        <a:pt x="177" y="27"/>
                      </a:lnTo>
                      <a:lnTo>
                        <a:pt x="177" y="27"/>
                      </a:lnTo>
                      <a:close/>
                      <a:moveTo>
                        <a:pt x="150" y="34"/>
                      </a:moveTo>
                      <a:lnTo>
                        <a:pt x="162" y="31"/>
                      </a:lnTo>
                      <a:lnTo>
                        <a:pt x="173" y="42"/>
                      </a:lnTo>
                      <a:lnTo>
                        <a:pt x="177" y="57"/>
                      </a:lnTo>
                      <a:lnTo>
                        <a:pt x="158" y="61"/>
                      </a:lnTo>
                      <a:lnTo>
                        <a:pt x="150" y="57"/>
                      </a:lnTo>
                      <a:lnTo>
                        <a:pt x="150" y="50"/>
                      </a:lnTo>
                      <a:lnTo>
                        <a:pt x="143" y="46"/>
                      </a:lnTo>
                      <a:lnTo>
                        <a:pt x="150" y="34"/>
                      </a:lnTo>
                      <a:lnTo>
                        <a:pt x="150" y="34"/>
                      </a:lnTo>
                      <a:close/>
                      <a:moveTo>
                        <a:pt x="128" y="42"/>
                      </a:moveTo>
                      <a:lnTo>
                        <a:pt x="139" y="42"/>
                      </a:lnTo>
                      <a:lnTo>
                        <a:pt x="150" y="50"/>
                      </a:lnTo>
                      <a:lnTo>
                        <a:pt x="154" y="65"/>
                      </a:lnTo>
                      <a:lnTo>
                        <a:pt x="132" y="69"/>
                      </a:lnTo>
                      <a:lnTo>
                        <a:pt x="128" y="65"/>
                      </a:lnTo>
                      <a:lnTo>
                        <a:pt x="124" y="57"/>
                      </a:lnTo>
                      <a:lnTo>
                        <a:pt x="120" y="53"/>
                      </a:lnTo>
                      <a:lnTo>
                        <a:pt x="128" y="42"/>
                      </a:lnTo>
                      <a:lnTo>
                        <a:pt x="128" y="42"/>
                      </a:lnTo>
                      <a:close/>
                      <a:moveTo>
                        <a:pt x="105" y="50"/>
                      </a:moveTo>
                      <a:lnTo>
                        <a:pt x="117" y="50"/>
                      </a:lnTo>
                      <a:lnTo>
                        <a:pt x="124" y="57"/>
                      </a:lnTo>
                      <a:lnTo>
                        <a:pt x="128" y="72"/>
                      </a:lnTo>
                      <a:lnTo>
                        <a:pt x="109" y="80"/>
                      </a:lnTo>
                      <a:lnTo>
                        <a:pt x="102" y="69"/>
                      </a:lnTo>
                      <a:lnTo>
                        <a:pt x="102" y="65"/>
                      </a:lnTo>
                      <a:lnTo>
                        <a:pt x="98" y="61"/>
                      </a:lnTo>
                      <a:lnTo>
                        <a:pt x="105" y="50"/>
                      </a:lnTo>
                      <a:lnTo>
                        <a:pt x="105" y="50"/>
                      </a:lnTo>
                      <a:close/>
                      <a:moveTo>
                        <a:pt x="79" y="61"/>
                      </a:moveTo>
                      <a:lnTo>
                        <a:pt x="90" y="57"/>
                      </a:lnTo>
                      <a:lnTo>
                        <a:pt x="102" y="65"/>
                      </a:lnTo>
                      <a:lnTo>
                        <a:pt x="105" y="80"/>
                      </a:lnTo>
                      <a:lnTo>
                        <a:pt x="83" y="88"/>
                      </a:lnTo>
                      <a:lnTo>
                        <a:pt x="79" y="80"/>
                      </a:lnTo>
                      <a:lnTo>
                        <a:pt x="75" y="72"/>
                      </a:lnTo>
                      <a:lnTo>
                        <a:pt x="71" y="69"/>
                      </a:lnTo>
                      <a:lnTo>
                        <a:pt x="79" y="61"/>
                      </a:lnTo>
                      <a:lnTo>
                        <a:pt x="79" y="61"/>
                      </a:lnTo>
                      <a:close/>
                      <a:moveTo>
                        <a:pt x="53" y="69"/>
                      </a:moveTo>
                      <a:lnTo>
                        <a:pt x="64" y="65"/>
                      </a:lnTo>
                      <a:lnTo>
                        <a:pt x="75" y="72"/>
                      </a:lnTo>
                      <a:lnTo>
                        <a:pt x="79" y="88"/>
                      </a:lnTo>
                      <a:lnTo>
                        <a:pt x="60" y="95"/>
                      </a:lnTo>
                      <a:lnTo>
                        <a:pt x="53" y="88"/>
                      </a:lnTo>
                      <a:lnTo>
                        <a:pt x="53" y="80"/>
                      </a:lnTo>
                      <a:lnTo>
                        <a:pt x="45" y="76"/>
                      </a:lnTo>
                      <a:lnTo>
                        <a:pt x="53" y="69"/>
                      </a:lnTo>
                      <a:lnTo>
                        <a:pt x="53" y="69"/>
                      </a:lnTo>
                      <a:close/>
                      <a:moveTo>
                        <a:pt x="30" y="76"/>
                      </a:moveTo>
                      <a:lnTo>
                        <a:pt x="41" y="72"/>
                      </a:lnTo>
                      <a:lnTo>
                        <a:pt x="53" y="80"/>
                      </a:lnTo>
                      <a:lnTo>
                        <a:pt x="56" y="95"/>
                      </a:lnTo>
                      <a:lnTo>
                        <a:pt x="38" y="103"/>
                      </a:lnTo>
                      <a:lnTo>
                        <a:pt x="30" y="95"/>
                      </a:lnTo>
                      <a:lnTo>
                        <a:pt x="26" y="88"/>
                      </a:lnTo>
                      <a:lnTo>
                        <a:pt x="23" y="84"/>
                      </a:lnTo>
                      <a:lnTo>
                        <a:pt x="30" y="76"/>
                      </a:lnTo>
                      <a:lnTo>
                        <a:pt x="30" y="76"/>
                      </a:lnTo>
                      <a:close/>
                      <a:moveTo>
                        <a:pt x="7" y="84"/>
                      </a:moveTo>
                      <a:lnTo>
                        <a:pt x="19" y="80"/>
                      </a:lnTo>
                      <a:lnTo>
                        <a:pt x="26" y="88"/>
                      </a:lnTo>
                      <a:lnTo>
                        <a:pt x="34" y="103"/>
                      </a:lnTo>
                      <a:lnTo>
                        <a:pt x="11" y="110"/>
                      </a:lnTo>
                      <a:lnTo>
                        <a:pt x="4" y="103"/>
                      </a:lnTo>
                      <a:lnTo>
                        <a:pt x="4" y="95"/>
                      </a:lnTo>
                      <a:lnTo>
                        <a:pt x="0" y="91"/>
                      </a:lnTo>
                      <a:lnTo>
                        <a:pt x="7" y="84"/>
                      </a:lnTo>
                      <a:lnTo>
                        <a:pt x="7" y="84"/>
                      </a:lnTo>
                      <a:close/>
                    </a:path>
                  </a:pathLst>
                </a:custGeom>
                <a:solidFill>
                  <a:srgbClr val="F4F4D1"/>
                </a:solidFill>
                <a:ln w="9525">
                  <a:noFill/>
                  <a:round/>
                  <a:headEnd/>
                  <a:tailEnd/>
                </a:ln>
              </p:spPr>
              <p:txBody>
                <a:bodyPr/>
                <a:lstStyle/>
                <a:p>
                  <a:endParaRPr lang="en-US"/>
                </a:p>
              </p:txBody>
            </p:sp>
            <p:sp>
              <p:nvSpPr>
                <p:cNvPr id="389452" name="Freeform 332"/>
                <p:cNvSpPr>
                  <a:spLocks noChangeAspect="1"/>
                </p:cNvSpPr>
                <p:nvPr/>
              </p:nvSpPr>
              <p:spPr bwMode="auto">
                <a:xfrm>
                  <a:off x="1425" y="3089"/>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9453" name="Freeform 333"/>
                <p:cNvSpPr>
                  <a:spLocks noChangeAspect="1"/>
                </p:cNvSpPr>
                <p:nvPr/>
              </p:nvSpPr>
              <p:spPr bwMode="auto">
                <a:xfrm>
                  <a:off x="1402" y="3097"/>
                  <a:ext cx="34" cy="30"/>
                </a:xfrm>
                <a:custGeom>
                  <a:avLst/>
                  <a:gdLst/>
                  <a:ahLst/>
                  <a:cxnLst>
                    <a:cxn ang="0">
                      <a:pos x="8" y="4"/>
                    </a:cxn>
                    <a:cxn ang="0">
                      <a:pos x="19" y="0"/>
                    </a:cxn>
                    <a:cxn ang="0">
                      <a:pos x="30" y="11"/>
                    </a:cxn>
                    <a:cxn ang="0">
                      <a:pos x="34" y="26"/>
                    </a:cxn>
                    <a:cxn ang="0">
                      <a:pos x="12" y="30"/>
                    </a:cxn>
                    <a:cxn ang="0">
                      <a:pos x="8" y="26"/>
                    </a:cxn>
                    <a:cxn ang="0">
                      <a:pos x="4" y="19"/>
                    </a:cxn>
                    <a:cxn ang="0">
                      <a:pos x="0" y="15"/>
                    </a:cxn>
                    <a:cxn ang="0">
                      <a:pos x="8" y="4"/>
                    </a:cxn>
                  </a:cxnLst>
                  <a:rect l="0" t="0" r="r" b="b"/>
                  <a:pathLst>
                    <a:path w="34" h="30">
                      <a:moveTo>
                        <a:pt x="8" y="4"/>
                      </a:moveTo>
                      <a:lnTo>
                        <a:pt x="19" y="0"/>
                      </a:lnTo>
                      <a:lnTo>
                        <a:pt x="30" y="11"/>
                      </a:lnTo>
                      <a:lnTo>
                        <a:pt x="34" y="26"/>
                      </a:lnTo>
                      <a:lnTo>
                        <a:pt x="12" y="30"/>
                      </a:lnTo>
                      <a:lnTo>
                        <a:pt x="8" y="26"/>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9454" name="Freeform 334"/>
                <p:cNvSpPr>
                  <a:spLocks noChangeAspect="1"/>
                </p:cNvSpPr>
                <p:nvPr/>
              </p:nvSpPr>
              <p:spPr bwMode="auto">
                <a:xfrm>
                  <a:off x="1376" y="3104"/>
                  <a:ext cx="34" cy="31"/>
                </a:xfrm>
                <a:custGeom>
                  <a:avLst/>
                  <a:gdLst/>
                  <a:ahLst/>
                  <a:cxnLst>
                    <a:cxn ang="0">
                      <a:pos x="7" y="4"/>
                    </a:cxn>
                    <a:cxn ang="0">
                      <a:pos x="19" y="0"/>
                    </a:cxn>
                    <a:cxn ang="0">
                      <a:pos x="30" y="12"/>
                    </a:cxn>
                    <a:cxn ang="0">
                      <a:pos x="34" y="27"/>
                    </a:cxn>
                    <a:cxn ang="0">
                      <a:pos x="15" y="31"/>
                    </a:cxn>
                    <a:cxn ang="0">
                      <a:pos x="7" y="23"/>
                    </a:cxn>
                    <a:cxn ang="0">
                      <a:pos x="4" y="19"/>
                    </a:cxn>
                    <a:cxn ang="0">
                      <a:pos x="0" y="16"/>
                    </a:cxn>
                    <a:cxn ang="0">
                      <a:pos x="7" y="4"/>
                    </a:cxn>
                  </a:cxnLst>
                  <a:rect l="0" t="0" r="r" b="b"/>
                  <a:pathLst>
                    <a:path w="34" h="31">
                      <a:moveTo>
                        <a:pt x="7" y="4"/>
                      </a:moveTo>
                      <a:lnTo>
                        <a:pt x="19" y="0"/>
                      </a:lnTo>
                      <a:lnTo>
                        <a:pt x="30" y="12"/>
                      </a:lnTo>
                      <a:lnTo>
                        <a:pt x="34" y="27"/>
                      </a:lnTo>
                      <a:lnTo>
                        <a:pt x="15" y="31"/>
                      </a:lnTo>
                      <a:lnTo>
                        <a:pt x="7" y="23"/>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89455" name="Freeform 335"/>
                <p:cNvSpPr>
                  <a:spLocks noChangeAspect="1"/>
                </p:cNvSpPr>
                <p:nvPr/>
              </p:nvSpPr>
              <p:spPr bwMode="auto">
                <a:xfrm>
                  <a:off x="1353" y="3112"/>
                  <a:ext cx="34" cy="30"/>
                </a:xfrm>
                <a:custGeom>
                  <a:avLst/>
                  <a:gdLst/>
                  <a:ahLst/>
                  <a:cxnLst>
                    <a:cxn ang="0">
                      <a:pos x="8" y="4"/>
                    </a:cxn>
                    <a:cxn ang="0">
                      <a:pos x="19" y="0"/>
                    </a:cxn>
                    <a:cxn ang="0">
                      <a:pos x="30" y="11"/>
                    </a:cxn>
                    <a:cxn ang="0">
                      <a:pos x="34" y="27"/>
                    </a:cxn>
                    <a:cxn ang="0">
                      <a:pos x="15" y="30"/>
                    </a:cxn>
                    <a:cxn ang="0">
                      <a:pos x="8" y="27"/>
                    </a:cxn>
                    <a:cxn ang="0">
                      <a:pos x="4" y="19"/>
                    </a:cxn>
                    <a:cxn ang="0">
                      <a:pos x="0" y="15"/>
                    </a:cxn>
                    <a:cxn ang="0">
                      <a:pos x="8" y="4"/>
                    </a:cxn>
                  </a:cxnLst>
                  <a:rect l="0" t="0" r="r" b="b"/>
                  <a:pathLst>
                    <a:path w="34" h="30">
                      <a:moveTo>
                        <a:pt x="8" y="4"/>
                      </a:moveTo>
                      <a:lnTo>
                        <a:pt x="19" y="0"/>
                      </a:lnTo>
                      <a:lnTo>
                        <a:pt x="30" y="11"/>
                      </a:lnTo>
                      <a:lnTo>
                        <a:pt x="34" y="27"/>
                      </a:lnTo>
                      <a:lnTo>
                        <a:pt x="15" y="30"/>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9456" name="Freeform 336"/>
                <p:cNvSpPr>
                  <a:spLocks noChangeAspect="1"/>
                </p:cNvSpPr>
                <p:nvPr/>
              </p:nvSpPr>
              <p:spPr bwMode="auto">
                <a:xfrm>
                  <a:off x="1327" y="3120"/>
                  <a:ext cx="34" cy="34"/>
                </a:xfrm>
                <a:custGeom>
                  <a:avLst/>
                  <a:gdLst/>
                  <a:ahLst/>
                  <a:cxnLst>
                    <a:cxn ang="0">
                      <a:pos x="7" y="3"/>
                    </a:cxn>
                    <a:cxn ang="0">
                      <a:pos x="23" y="0"/>
                    </a:cxn>
                    <a:cxn ang="0">
                      <a:pos x="30" y="11"/>
                    </a:cxn>
                    <a:cxn ang="0">
                      <a:pos x="34" y="26"/>
                    </a:cxn>
                    <a:cxn ang="0">
                      <a:pos x="15" y="34"/>
                    </a:cxn>
                    <a:cxn ang="0">
                      <a:pos x="7" y="26"/>
                    </a:cxn>
                    <a:cxn ang="0">
                      <a:pos x="7" y="19"/>
                    </a:cxn>
                    <a:cxn ang="0">
                      <a:pos x="0" y="15"/>
                    </a:cxn>
                    <a:cxn ang="0">
                      <a:pos x="7" y="3"/>
                    </a:cxn>
                  </a:cxnLst>
                  <a:rect l="0" t="0" r="r" b="b"/>
                  <a:pathLst>
                    <a:path w="34" h="34">
                      <a:moveTo>
                        <a:pt x="7" y="3"/>
                      </a:moveTo>
                      <a:lnTo>
                        <a:pt x="23" y="0"/>
                      </a:lnTo>
                      <a:lnTo>
                        <a:pt x="30" y="11"/>
                      </a:lnTo>
                      <a:lnTo>
                        <a:pt x="34" y="26"/>
                      </a:lnTo>
                      <a:lnTo>
                        <a:pt x="15" y="34"/>
                      </a:lnTo>
                      <a:lnTo>
                        <a:pt x="7"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89457" name="Freeform 337"/>
                <p:cNvSpPr>
                  <a:spLocks noChangeAspect="1"/>
                </p:cNvSpPr>
                <p:nvPr/>
              </p:nvSpPr>
              <p:spPr bwMode="auto">
                <a:xfrm>
                  <a:off x="1304" y="3127"/>
                  <a:ext cx="34" cy="34"/>
                </a:xfrm>
                <a:custGeom>
                  <a:avLst/>
                  <a:gdLst/>
                  <a:ahLst/>
                  <a:cxnLst>
                    <a:cxn ang="0">
                      <a:pos x="8" y="4"/>
                    </a:cxn>
                    <a:cxn ang="0">
                      <a:pos x="19" y="0"/>
                    </a:cxn>
                    <a:cxn ang="0">
                      <a:pos x="30" y="12"/>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2"/>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9458" name="Freeform 338"/>
                <p:cNvSpPr>
                  <a:spLocks noChangeAspect="1"/>
                </p:cNvSpPr>
                <p:nvPr/>
              </p:nvSpPr>
              <p:spPr bwMode="auto">
                <a:xfrm>
                  <a:off x="1278" y="3135"/>
                  <a:ext cx="38" cy="34"/>
                </a:xfrm>
                <a:custGeom>
                  <a:avLst/>
                  <a:gdLst/>
                  <a:ahLst/>
                  <a:cxnLst>
                    <a:cxn ang="0">
                      <a:pos x="11" y="4"/>
                    </a:cxn>
                    <a:cxn ang="0">
                      <a:pos x="23" y="0"/>
                    </a:cxn>
                    <a:cxn ang="0">
                      <a:pos x="30" y="11"/>
                    </a:cxn>
                    <a:cxn ang="0">
                      <a:pos x="38" y="26"/>
                    </a:cxn>
                    <a:cxn ang="0">
                      <a:pos x="15" y="34"/>
                    </a:cxn>
                    <a:cxn ang="0">
                      <a:pos x="8" y="26"/>
                    </a:cxn>
                    <a:cxn ang="0">
                      <a:pos x="8" y="19"/>
                    </a:cxn>
                    <a:cxn ang="0">
                      <a:pos x="0" y="15"/>
                    </a:cxn>
                    <a:cxn ang="0">
                      <a:pos x="11" y="4"/>
                    </a:cxn>
                  </a:cxnLst>
                  <a:rect l="0" t="0" r="r" b="b"/>
                  <a:pathLst>
                    <a:path w="38" h="34">
                      <a:moveTo>
                        <a:pt x="11" y="4"/>
                      </a:moveTo>
                      <a:lnTo>
                        <a:pt x="23" y="0"/>
                      </a:lnTo>
                      <a:lnTo>
                        <a:pt x="30" y="11"/>
                      </a:lnTo>
                      <a:lnTo>
                        <a:pt x="38" y="26"/>
                      </a:lnTo>
                      <a:lnTo>
                        <a:pt x="15" y="34"/>
                      </a:lnTo>
                      <a:lnTo>
                        <a:pt x="8" y="26"/>
                      </a:lnTo>
                      <a:lnTo>
                        <a:pt x="8" y="19"/>
                      </a:lnTo>
                      <a:lnTo>
                        <a:pt x="0" y="15"/>
                      </a:lnTo>
                      <a:lnTo>
                        <a:pt x="11" y="4"/>
                      </a:lnTo>
                    </a:path>
                  </a:pathLst>
                </a:custGeom>
                <a:noFill/>
                <a:ln w="6350">
                  <a:solidFill>
                    <a:srgbClr val="000000"/>
                  </a:solidFill>
                  <a:prstDash val="solid"/>
                  <a:round/>
                  <a:headEnd/>
                  <a:tailEnd/>
                </a:ln>
              </p:spPr>
              <p:txBody>
                <a:bodyPr/>
                <a:lstStyle/>
                <a:p>
                  <a:endParaRPr lang="en-US"/>
                </a:p>
              </p:txBody>
            </p:sp>
            <p:sp>
              <p:nvSpPr>
                <p:cNvPr id="389459" name="Freeform 339"/>
                <p:cNvSpPr>
                  <a:spLocks noChangeAspect="1"/>
                </p:cNvSpPr>
                <p:nvPr/>
              </p:nvSpPr>
              <p:spPr bwMode="auto">
                <a:xfrm>
                  <a:off x="1255" y="3142"/>
                  <a:ext cx="34" cy="35"/>
                </a:xfrm>
                <a:custGeom>
                  <a:avLst/>
                  <a:gdLst/>
                  <a:ahLst/>
                  <a:cxnLst>
                    <a:cxn ang="0">
                      <a:pos x="8" y="4"/>
                    </a:cxn>
                    <a:cxn ang="0">
                      <a:pos x="19" y="0"/>
                    </a:cxn>
                    <a:cxn ang="0">
                      <a:pos x="31" y="12"/>
                    </a:cxn>
                    <a:cxn ang="0">
                      <a:pos x="34" y="27"/>
                    </a:cxn>
                    <a:cxn ang="0">
                      <a:pos x="15" y="35"/>
                    </a:cxn>
                    <a:cxn ang="0">
                      <a:pos x="8" y="27"/>
                    </a:cxn>
                    <a:cxn ang="0">
                      <a:pos x="4" y="19"/>
                    </a:cxn>
                    <a:cxn ang="0">
                      <a:pos x="0" y="16"/>
                    </a:cxn>
                    <a:cxn ang="0">
                      <a:pos x="8" y="4"/>
                    </a:cxn>
                  </a:cxnLst>
                  <a:rect l="0" t="0" r="r" b="b"/>
                  <a:pathLst>
                    <a:path w="34" h="35">
                      <a:moveTo>
                        <a:pt x="8" y="4"/>
                      </a:moveTo>
                      <a:lnTo>
                        <a:pt x="19" y="0"/>
                      </a:lnTo>
                      <a:lnTo>
                        <a:pt x="31" y="12"/>
                      </a:lnTo>
                      <a:lnTo>
                        <a:pt x="34" y="27"/>
                      </a:lnTo>
                      <a:lnTo>
                        <a:pt x="15" y="35"/>
                      </a:lnTo>
                      <a:lnTo>
                        <a:pt x="8"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89460" name="Freeform 340"/>
                <p:cNvSpPr>
                  <a:spLocks noChangeAspect="1"/>
                </p:cNvSpPr>
                <p:nvPr/>
              </p:nvSpPr>
              <p:spPr bwMode="auto">
                <a:xfrm>
                  <a:off x="1233" y="3154"/>
                  <a:ext cx="30" cy="26"/>
                </a:xfrm>
                <a:custGeom>
                  <a:avLst/>
                  <a:gdLst/>
                  <a:ahLst/>
                  <a:cxnLst>
                    <a:cxn ang="0">
                      <a:pos x="7" y="0"/>
                    </a:cxn>
                    <a:cxn ang="0">
                      <a:pos x="19" y="0"/>
                    </a:cxn>
                    <a:cxn ang="0">
                      <a:pos x="26" y="7"/>
                    </a:cxn>
                    <a:cxn ang="0">
                      <a:pos x="30" y="23"/>
                    </a:cxn>
                    <a:cxn ang="0">
                      <a:pos x="11" y="26"/>
                    </a:cxn>
                    <a:cxn ang="0">
                      <a:pos x="4" y="23"/>
                    </a:cxn>
                    <a:cxn ang="0">
                      <a:pos x="4" y="15"/>
                    </a:cxn>
                    <a:cxn ang="0">
                      <a:pos x="0" y="11"/>
                    </a:cxn>
                    <a:cxn ang="0">
                      <a:pos x="7" y="0"/>
                    </a:cxn>
                  </a:cxnLst>
                  <a:rect l="0" t="0" r="r" b="b"/>
                  <a:pathLst>
                    <a:path w="30" h="26">
                      <a:moveTo>
                        <a:pt x="7" y="0"/>
                      </a:moveTo>
                      <a:lnTo>
                        <a:pt x="19" y="0"/>
                      </a:lnTo>
                      <a:lnTo>
                        <a:pt x="26" y="7"/>
                      </a:lnTo>
                      <a:lnTo>
                        <a:pt x="30" y="23"/>
                      </a:lnTo>
                      <a:lnTo>
                        <a:pt x="11" y="26"/>
                      </a:lnTo>
                      <a:lnTo>
                        <a:pt x="4" y="23"/>
                      </a:lnTo>
                      <a:lnTo>
                        <a:pt x="4"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89461" name="Freeform 341"/>
                <p:cNvSpPr>
                  <a:spLocks noChangeAspect="1"/>
                </p:cNvSpPr>
                <p:nvPr/>
              </p:nvSpPr>
              <p:spPr bwMode="auto">
                <a:xfrm>
                  <a:off x="1207" y="3161"/>
                  <a:ext cx="33" cy="31"/>
                </a:xfrm>
                <a:custGeom>
                  <a:avLst/>
                  <a:gdLst/>
                  <a:ahLst/>
                  <a:cxnLst>
                    <a:cxn ang="0">
                      <a:pos x="7" y="4"/>
                    </a:cxn>
                    <a:cxn ang="0">
                      <a:pos x="18" y="0"/>
                    </a:cxn>
                    <a:cxn ang="0">
                      <a:pos x="30" y="8"/>
                    </a:cxn>
                    <a:cxn ang="0">
                      <a:pos x="33" y="23"/>
                    </a:cxn>
                    <a:cxn ang="0">
                      <a:pos x="15" y="31"/>
                    </a:cxn>
                    <a:cxn ang="0">
                      <a:pos x="7" y="23"/>
                    </a:cxn>
                    <a:cxn ang="0">
                      <a:pos x="3" y="16"/>
                    </a:cxn>
                    <a:cxn ang="0">
                      <a:pos x="0" y="12"/>
                    </a:cxn>
                    <a:cxn ang="0">
                      <a:pos x="7" y="4"/>
                    </a:cxn>
                  </a:cxnLst>
                  <a:rect l="0" t="0" r="r" b="b"/>
                  <a:pathLst>
                    <a:path w="33" h="31">
                      <a:moveTo>
                        <a:pt x="7" y="4"/>
                      </a:moveTo>
                      <a:lnTo>
                        <a:pt x="18" y="0"/>
                      </a:lnTo>
                      <a:lnTo>
                        <a:pt x="30" y="8"/>
                      </a:lnTo>
                      <a:lnTo>
                        <a:pt x="33" y="23"/>
                      </a:lnTo>
                      <a:lnTo>
                        <a:pt x="15" y="31"/>
                      </a:lnTo>
                      <a:lnTo>
                        <a:pt x="7" y="23"/>
                      </a:lnTo>
                      <a:lnTo>
                        <a:pt x="3"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9462" name="Freeform 342"/>
                <p:cNvSpPr>
                  <a:spLocks noChangeAspect="1"/>
                </p:cNvSpPr>
                <p:nvPr/>
              </p:nvSpPr>
              <p:spPr bwMode="auto">
                <a:xfrm>
                  <a:off x="1184" y="3169"/>
                  <a:ext cx="34" cy="30"/>
                </a:xfrm>
                <a:custGeom>
                  <a:avLst/>
                  <a:gdLst/>
                  <a:ahLst/>
                  <a:cxnLst>
                    <a:cxn ang="0">
                      <a:pos x="7" y="4"/>
                    </a:cxn>
                    <a:cxn ang="0">
                      <a:pos x="19" y="0"/>
                    </a:cxn>
                    <a:cxn ang="0">
                      <a:pos x="26" y="8"/>
                    </a:cxn>
                    <a:cxn ang="0">
                      <a:pos x="34" y="23"/>
                    </a:cxn>
                    <a:cxn ang="0">
                      <a:pos x="11" y="30"/>
                    </a:cxn>
                    <a:cxn ang="0">
                      <a:pos x="7" y="23"/>
                    </a:cxn>
                    <a:cxn ang="0">
                      <a:pos x="4" y="15"/>
                    </a:cxn>
                    <a:cxn ang="0">
                      <a:pos x="0" y="11"/>
                    </a:cxn>
                    <a:cxn ang="0">
                      <a:pos x="7" y="4"/>
                    </a:cxn>
                  </a:cxnLst>
                  <a:rect l="0" t="0" r="r" b="b"/>
                  <a:pathLst>
                    <a:path w="34" h="30">
                      <a:moveTo>
                        <a:pt x="7" y="4"/>
                      </a:moveTo>
                      <a:lnTo>
                        <a:pt x="19" y="0"/>
                      </a:lnTo>
                      <a:lnTo>
                        <a:pt x="26" y="8"/>
                      </a:lnTo>
                      <a:lnTo>
                        <a:pt x="34" y="23"/>
                      </a:lnTo>
                      <a:lnTo>
                        <a:pt x="11"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9463" name="Freeform 343"/>
                <p:cNvSpPr>
                  <a:spLocks noChangeAspect="1" noEditPoints="1"/>
                </p:cNvSpPr>
                <p:nvPr/>
              </p:nvSpPr>
              <p:spPr bwMode="auto">
                <a:xfrm>
                  <a:off x="1184" y="3093"/>
                  <a:ext cx="256" cy="106"/>
                </a:xfrm>
                <a:custGeom>
                  <a:avLst/>
                  <a:gdLst/>
                  <a:ahLst/>
                  <a:cxnLst>
                    <a:cxn ang="0">
                      <a:pos x="256" y="27"/>
                    </a:cxn>
                    <a:cxn ang="0">
                      <a:pos x="245" y="11"/>
                    </a:cxn>
                    <a:cxn ang="0">
                      <a:pos x="248" y="0"/>
                    </a:cxn>
                    <a:cxn ang="0">
                      <a:pos x="256" y="8"/>
                    </a:cxn>
                    <a:cxn ang="0">
                      <a:pos x="230" y="34"/>
                    </a:cxn>
                    <a:cxn ang="0">
                      <a:pos x="222" y="19"/>
                    </a:cxn>
                    <a:cxn ang="0">
                      <a:pos x="226" y="8"/>
                    </a:cxn>
                    <a:cxn ang="0">
                      <a:pos x="233" y="19"/>
                    </a:cxn>
                    <a:cxn ang="0">
                      <a:pos x="207" y="42"/>
                    </a:cxn>
                    <a:cxn ang="0">
                      <a:pos x="199" y="30"/>
                    </a:cxn>
                    <a:cxn ang="0">
                      <a:pos x="199" y="15"/>
                    </a:cxn>
                    <a:cxn ang="0">
                      <a:pos x="211" y="27"/>
                    </a:cxn>
                    <a:cxn ang="0">
                      <a:pos x="181" y="49"/>
                    </a:cxn>
                    <a:cxn ang="0">
                      <a:pos x="173" y="38"/>
                    </a:cxn>
                    <a:cxn ang="0">
                      <a:pos x="177" y="23"/>
                    </a:cxn>
                    <a:cxn ang="0">
                      <a:pos x="184" y="34"/>
                    </a:cxn>
                    <a:cxn ang="0">
                      <a:pos x="158" y="57"/>
                    </a:cxn>
                    <a:cxn ang="0">
                      <a:pos x="150" y="46"/>
                    </a:cxn>
                    <a:cxn ang="0">
                      <a:pos x="150" y="30"/>
                    </a:cxn>
                    <a:cxn ang="0">
                      <a:pos x="162" y="42"/>
                    </a:cxn>
                    <a:cxn ang="0">
                      <a:pos x="135" y="65"/>
                    </a:cxn>
                    <a:cxn ang="0">
                      <a:pos x="124" y="53"/>
                    </a:cxn>
                    <a:cxn ang="0">
                      <a:pos x="128" y="38"/>
                    </a:cxn>
                    <a:cxn ang="0">
                      <a:pos x="135" y="49"/>
                    </a:cxn>
                    <a:cxn ang="0">
                      <a:pos x="109" y="72"/>
                    </a:cxn>
                    <a:cxn ang="0">
                      <a:pos x="102" y="61"/>
                    </a:cxn>
                    <a:cxn ang="0">
                      <a:pos x="105" y="46"/>
                    </a:cxn>
                    <a:cxn ang="0">
                      <a:pos x="113" y="57"/>
                    </a:cxn>
                    <a:cxn ang="0">
                      <a:pos x="86" y="80"/>
                    </a:cxn>
                    <a:cxn ang="0">
                      <a:pos x="75" y="68"/>
                    </a:cxn>
                    <a:cxn ang="0">
                      <a:pos x="79" y="57"/>
                    </a:cxn>
                    <a:cxn ang="0">
                      <a:pos x="86" y="65"/>
                    </a:cxn>
                    <a:cxn ang="0">
                      <a:pos x="60" y="91"/>
                    </a:cxn>
                    <a:cxn ang="0">
                      <a:pos x="53" y="76"/>
                    </a:cxn>
                    <a:cxn ang="0">
                      <a:pos x="56" y="65"/>
                    </a:cxn>
                    <a:cxn ang="0">
                      <a:pos x="64" y="72"/>
                    </a:cxn>
                    <a:cxn ang="0">
                      <a:pos x="38" y="99"/>
                    </a:cxn>
                    <a:cxn ang="0">
                      <a:pos x="30" y="84"/>
                    </a:cxn>
                    <a:cxn ang="0">
                      <a:pos x="30" y="72"/>
                    </a:cxn>
                    <a:cxn ang="0">
                      <a:pos x="41" y="80"/>
                    </a:cxn>
                    <a:cxn ang="0">
                      <a:pos x="11" y="106"/>
                    </a:cxn>
                    <a:cxn ang="0">
                      <a:pos x="4" y="91"/>
                    </a:cxn>
                    <a:cxn ang="0">
                      <a:pos x="7" y="80"/>
                    </a:cxn>
                    <a:cxn ang="0">
                      <a:pos x="15" y="87"/>
                    </a:cxn>
                  </a:cxnLst>
                  <a:rect l="0" t="0" r="r" b="b"/>
                  <a:pathLst>
                    <a:path w="256" h="106">
                      <a:moveTo>
                        <a:pt x="256" y="8"/>
                      </a:moveTo>
                      <a:lnTo>
                        <a:pt x="256" y="27"/>
                      </a:lnTo>
                      <a:lnTo>
                        <a:pt x="248" y="19"/>
                      </a:lnTo>
                      <a:lnTo>
                        <a:pt x="245" y="11"/>
                      </a:lnTo>
                      <a:lnTo>
                        <a:pt x="241" y="8"/>
                      </a:lnTo>
                      <a:lnTo>
                        <a:pt x="248" y="0"/>
                      </a:lnTo>
                      <a:lnTo>
                        <a:pt x="256" y="8"/>
                      </a:lnTo>
                      <a:lnTo>
                        <a:pt x="256" y="8"/>
                      </a:lnTo>
                      <a:close/>
                      <a:moveTo>
                        <a:pt x="233" y="19"/>
                      </a:moveTo>
                      <a:lnTo>
                        <a:pt x="230" y="34"/>
                      </a:lnTo>
                      <a:lnTo>
                        <a:pt x="226" y="27"/>
                      </a:lnTo>
                      <a:lnTo>
                        <a:pt x="222" y="19"/>
                      </a:lnTo>
                      <a:lnTo>
                        <a:pt x="218" y="19"/>
                      </a:lnTo>
                      <a:lnTo>
                        <a:pt x="226" y="8"/>
                      </a:lnTo>
                      <a:lnTo>
                        <a:pt x="233" y="19"/>
                      </a:lnTo>
                      <a:lnTo>
                        <a:pt x="233" y="19"/>
                      </a:lnTo>
                      <a:close/>
                      <a:moveTo>
                        <a:pt x="211" y="27"/>
                      </a:moveTo>
                      <a:lnTo>
                        <a:pt x="207" y="42"/>
                      </a:lnTo>
                      <a:lnTo>
                        <a:pt x="199" y="34"/>
                      </a:lnTo>
                      <a:lnTo>
                        <a:pt x="199" y="30"/>
                      </a:lnTo>
                      <a:lnTo>
                        <a:pt x="192" y="27"/>
                      </a:lnTo>
                      <a:lnTo>
                        <a:pt x="199" y="15"/>
                      </a:lnTo>
                      <a:lnTo>
                        <a:pt x="211" y="27"/>
                      </a:lnTo>
                      <a:lnTo>
                        <a:pt x="211" y="27"/>
                      </a:lnTo>
                      <a:close/>
                      <a:moveTo>
                        <a:pt x="184" y="34"/>
                      </a:moveTo>
                      <a:lnTo>
                        <a:pt x="181" y="49"/>
                      </a:lnTo>
                      <a:lnTo>
                        <a:pt x="177" y="46"/>
                      </a:lnTo>
                      <a:lnTo>
                        <a:pt x="173" y="38"/>
                      </a:lnTo>
                      <a:lnTo>
                        <a:pt x="169" y="34"/>
                      </a:lnTo>
                      <a:lnTo>
                        <a:pt x="177" y="23"/>
                      </a:lnTo>
                      <a:lnTo>
                        <a:pt x="184" y="34"/>
                      </a:lnTo>
                      <a:lnTo>
                        <a:pt x="184" y="34"/>
                      </a:lnTo>
                      <a:close/>
                      <a:moveTo>
                        <a:pt x="162" y="42"/>
                      </a:moveTo>
                      <a:lnTo>
                        <a:pt x="158" y="57"/>
                      </a:lnTo>
                      <a:lnTo>
                        <a:pt x="150" y="49"/>
                      </a:lnTo>
                      <a:lnTo>
                        <a:pt x="150" y="46"/>
                      </a:lnTo>
                      <a:lnTo>
                        <a:pt x="147" y="42"/>
                      </a:lnTo>
                      <a:lnTo>
                        <a:pt x="150" y="30"/>
                      </a:lnTo>
                      <a:lnTo>
                        <a:pt x="162" y="42"/>
                      </a:lnTo>
                      <a:lnTo>
                        <a:pt x="162" y="42"/>
                      </a:lnTo>
                      <a:close/>
                      <a:moveTo>
                        <a:pt x="135" y="49"/>
                      </a:moveTo>
                      <a:lnTo>
                        <a:pt x="135" y="65"/>
                      </a:lnTo>
                      <a:lnTo>
                        <a:pt x="128" y="57"/>
                      </a:lnTo>
                      <a:lnTo>
                        <a:pt x="124" y="53"/>
                      </a:lnTo>
                      <a:lnTo>
                        <a:pt x="120" y="49"/>
                      </a:lnTo>
                      <a:lnTo>
                        <a:pt x="128" y="38"/>
                      </a:lnTo>
                      <a:lnTo>
                        <a:pt x="135" y="49"/>
                      </a:lnTo>
                      <a:lnTo>
                        <a:pt x="135" y="49"/>
                      </a:lnTo>
                      <a:close/>
                      <a:moveTo>
                        <a:pt x="113" y="57"/>
                      </a:moveTo>
                      <a:lnTo>
                        <a:pt x="109" y="72"/>
                      </a:lnTo>
                      <a:lnTo>
                        <a:pt x="102" y="65"/>
                      </a:lnTo>
                      <a:lnTo>
                        <a:pt x="102" y="61"/>
                      </a:lnTo>
                      <a:lnTo>
                        <a:pt x="98" y="57"/>
                      </a:lnTo>
                      <a:lnTo>
                        <a:pt x="105" y="46"/>
                      </a:lnTo>
                      <a:lnTo>
                        <a:pt x="113" y="57"/>
                      </a:lnTo>
                      <a:lnTo>
                        <a:pt x="113" y="57"/>
                      </a:lnTo>
                      <a:close/>
                      <a:moveTo>
                        <a:pt x="86" y="65"/>
                      </a:moveTo>
                      <a:lnTo>
                        <a:pt x="86" y="80"/>
                      </a:lnTo>
                      <a:lnTo>
                        <a:pt x="79" y="72"/>
                      </a:lnTo>
                      <a:lnTo>
                        <a:pt x="75" y="68"/>
                      </a:lnTo>
                      <a:lnTo>
                        <a:pt x="71" y="65"/>
                      </a:lnTo>
                      <a:lnTo>
                        <a:pt x="79" y="57"/>
                      </a:lnTo>
                      <a:lnTo>
                        <a:pt x="86" y="65"/>
                      </a:lnTo>
                      <a:lnTo>
                        <a:pt x="86" y="65"/>
                      </a:lnTo>
                      <a:close/>
                      <a:moveTo>
                        <a:pt x="64" y="72"/>
                      </a:moveTo>
                      <a:lnTo>
                        <a:pt x="60" y="91"/>
                      </a:lnTo>
                      <a:lnTo>
                        <a:pt x="53" y="84"/>
                      </a:lnTo>
                      <a:lnTo>
                        <a:pt x="53" y="76"/>
                      </a:lnTo>
                      <a:lnTo>
                        <a:pt x="49" y="72"/>
                      </a:lnTo>
                      <a:lnTo>
                        <a:pt x="56" y="65"/>
                      </a:lnTo>
                      <a:lnTo>
                        <a:pt x="64" y="72"/>
                      </a:lnTo>
                      <a:lnTo>
                        <a:pt x="64" y="72"/>
                      </a:lnTo>
                      <a:close/>
                      <a:moveTo>
                        <a:pt x="41" y="80"/>
                      </a:moveTo>
                      <a:lnTo>
                        <a:pt x="38" y="99"/>
                      </a:lnTo>
                      <a:lnTo>
                        <a:pt x="30" y="91"/>
                      </a:lnTo>
                      <a:lnTo>
                        <a:pt x="30" y="84"/>
                      </a:lnTo>
                      <a:lnTo>
                        <a:pt x="26" y="80"/>
                      </a:lnTo>
                      <a:lnTo>
                        <a:pt x="30" y="72"/>
                      </a:lnTo>
                      <a:lnTo>
                        <a:pt x="41" y="80"/>
                      </a:lnTo>
                      <a:lnTo>
                        <a:pt x="41" y="80"/>
                      </a:lnTo>
                      <a:close/>
                      <a:moveTo>
                        <a:pt x="15" y="87"/>
                      </a:moveTo>
                      <a:lnTo>
                        <a:pt x="11" y="106"/>
                      </a:lnTo>
                      <a:lnTo>
                        <a:pt x="7" y="99"/>
                      </a:lnTo>
                      <a:lnTo>
                        <a:pt x="4" y="91"/>
                      </a:lnTo>
                      <a:lnTo>
                        <a:pt x="0" y="87"/>
                      </a:lnTo>
                      <a:lnTo>
                        <a:pt x="7" y="80"/>
                      </a:lnTo>
                      <a:lnTo>
                        <a:pt x="15" y="87"/>
                      </a:lnTo>
                      <a:lnTo>
                        <a:pt x="15" y="87"/>
                      </a:lnTo>
                      <a:close/>
                    </a:path>
                  </a:pathLst>
                </a:custGeom>
                <a:solidFill>
                  <a:srgbClr val="E2E2BF"/>
                </a:solidFill>
                <a:ln w="9525">
                  <a:noFill/>
                  <a:round/>
                  <a:headEnd/>
                  <a:tailEnd/>
                </a:ln>
              </p:spPr>
              <p:txBody>
                <a:bodyPr/>
                <a:lstStyle/>
                <a:p>
                  <a:endParaRPr lang="en-US"/>
                </a:p>
              </p:txBody>
            </p:sp>
            <p:sp>
              <p:nvSpPr>
                <p:cNvPr id="389464" name="Freeform 344"/>
                <p:cNvSpPr>
                  <a:spLocks noChangeAspect="1" noEditPoints="1"/>
                </p:cNvSpPr>
                <p:nvPr/>
              </p:nvSpPr>
              <p:spPr bwMode="auto">
                <a:xfrm>
                  <a:off x="1191" y="3089"/>
                  <a:ext cx="264" cy="91"/>
                </a:xfrm>
                <a:custGeom>
                  <a:avLst/>
                  <a:gdLst/>
                  <a:ahLst/>
                  <a:cxnLst>
                    <a:cxn ang="0">
                      <a:pos x="253" y="12"/>
                    </a:cxn>
                    <a:cxn ang="0">
                      <a:pos x="253" y="0"/>
                    </a:cxn>
                    <a:cxn ang="0">
                      <a:pos x="241" y="4"/>
                    </a:cxn>
                    <a:cxn ang="0">
                      <a:pos x="226" y="23"/>
                    </a:cxn>
                    <a:cxn ang="0">
                      <a:pos x="230" y="8"/>
                    </a:cxn>
                    <a:cxn ang="0">
                      <a:pos x="219" y="12"/>
                    </a:cxn>
                    <a:cxn ang="0">
                      <a:pos x="204" y="31"/>
                    </a:cxn>
                    <a:cxn ang="0">
                      <a:pos x="207" y="15"/>
                    </a:cxn>
                    <a:cxn ang="0">
                      <a:pos x="196" y="19"/>
                    </a:cxn>
                    <a:cxn ang="0">
                      <a:pos x="177" y="38"/>
                    </a:cxn>
                    <a:cxn ang="0">
                      <a:pos x="181" y="23"/>
                    </a:cxn>
                    <a:cxn ang="0">
                      <a:pos x="170" y="27"/>
                    </a:cxn>
                    <a:cxn ang="0">
                      <a:pos x="155" y="46"/>
                    </a:cxn>
                    <a:cxn ang="0">
                      <a:pos x="159" y="34"/>
                    </a:cxn>
                    <a:cxn ang="0">
                      <a:pos x="147" y="34"/>
                    </a:cxn>
                    <a:cxn ang="0">
                      <a:pos x="132" y="53"/>
                    </a:cxn>
                    <a:cxn ang="0">
                      <a:pos x="132" y="42"/>
                    </a:cxn>
                    <a:cxn ang="0">
                      <a:pos x="121" y="42"/>
                    </a:cxn>
                    <a:cxn ang="0">
                      <a:pos x="106" y="61"/>
                    </a:cxn>
                    <a:cxn ang="0">
                      <a:pos x="110" y="50"/>
                    </a:cxn>
                    <a:cxn ang="0">
                      <a:pos x="98" y="53"/>
                    </a:cxn>
                    <a:cxn ang="0">
                      <a:pos x="83" y="69"/>
                    </a:cxn>
                    <a:cxn ang="0">
                      <a:pos x="83" y="57"/>
                    </a:cxn>
                    <a:cxn ang="0">
                      <a:pos x="72" y="61"/>
                    </a:cxn>
                    <a:cxn ang="0">
                      <a:pos x="57" y="76"/>
                    </a:cxn>
                    <a:cxn ang="0">
                      <a:pos x="61" y="65"/>
                    </a:cxn>
                    <a:cxn ang="0">
                      <a:pos x="49" y="69"/>
                    </a:cxn>
                    <a:cxn ang="0">
                      <a:pos x="34" y="84"/>
                    </a:cxn>
                    <a:cxn ang="0">
                      <a:pos x="34" y="72"/>
                    </a:cxn>
                    <a:cxn ang="0">
                      <a:pos x="27" y="76"/>
                    </a:cxn>
                    <a:cxn ang="0">
                      <a:pos x="8" y="91"/>
                    </a:cxn>
                    <a:cxn ang="0">
                      <a:pos x="12" y="80"/>
                    </a:cxn>
                    <a:cxn ang="0">
                      <a:pos x="0" y="84"/>
                    </a:cxn>
                  </a:cxnLst>
                  <a:rect l="0" t="0" r="r" b="b"/>
                  <a:pathLst>
                    <a:path w="264" h="91">
                      <a:moveTo>
                        <a:pt x="241" y="4"/>
                      </a:moveTo>
                      <a:lnTo>
                        <a:pt x="253" y="12"/>
                      </a:lnTo>
                      <a:lnTo>
                        <a:pt x="264" y="12"/>
                      </a:lnTo>
                      <a:lnTo>
                        <a:pt x="253" y="0"/>
                      </a:lnTo>
                      <a:lnTo>
                        <a:pt x="241" y="4"/>
                      </a:lnTo>
                      <a:lnTo>
                        <a:pt x="241" y="4"/>
                      </a:lnTo>
                      <a:close/>
                      <a:moveTo>
                        <a:pt x="219" y="12"/>
                      </a:moveTo>
                      <a:lnTo>
                        <a:pt x="226" y="23"/>
                      </a:lnTo>
                      <a:lnTo>
                        <a:pt x="238" y="19"/>
                      </a:lnTo>
                      <a:lnTo>
                        <a:pt x="230" y="8"/>
                      </a:lnTo>
                      <a:lnTo>
                        <a:pt x="219" y="12"/>
                      </a:lnTo>
                      <a:lnTo>
                        <a:pt x="219" y="12"/>
                      </a:lnTo>
                      <a:close/>
                      <a:moveTo>
                        <a:pt x="196" y="19"/>
                      </a:moveTo>
                      <a:lnTo>
                        <a:pt x="204" y="31"/>
                      </a:lnTo>
                      <a:lnTo>
                        <a:pt x="215" y="27"/>
                      </a:lnTo>
                      <a:lnTo>
                        <a:pt x="207" y="15"/>
                      </a:lnTo>
                      <a:lnTo>
                        <a:pt x="196" y="19"/>
                      </a:lnTo>
                      <a:lnTo>
                        <a:pt x="196" y="19"/>
                      </a:lnTo>
                      <a:close/>
                      <a:moveTo>
                        <a:pt x="170" y="27"/>
                      </a:moveTo>
                      <a:lnTo>
                        <a:pt x="177" y="38"/>
                      </a:lnTo>
                      <a:lnTo>
                        <a:pt x="189" y="34"/>
                      </a:lnTo>
                      <a:lnTo>
                        <a:pt x="181" y="23"/>
                      </a:lnTo>
                      <a:lnTo>
                        <a:pt x="170" y="27"/>
                      </a:lnTo>
                      <a:lnTo>
                        <a:pt x="170" y="27"/>
                      </a:lnTo>
                      <a:close/>
                      <a:moveTo>
                        <a:pt x="147" y="34"/>
                      </a:moveTo>
                      <a:lnTo>
                        <a:pt x="155" y="46"/>
                      </a:lnTo>
                      <a:lnTo>
                        <a:pt x="166" y="42"/>
                      </a:lnTo>
                      <a:lnTo>
                        <a:pt x="159" y="34"/>
                      </a:lnTo>
                      <a:lnTo>
                        <a:pt x="147" y="34"/>
                      </a:lnTo>
                      <a:lnTo>
                        <a:pt x="147" y="34"/>
                      </a:lnTo>
                      <a:close/>
                      <a:moveTo>
                        <a:pt x="121" y="42"/>
                      </a:moveTo>
                      <a:lnTo>
                        <a:pt x="132" y="53"/>
                      </a:lnTo>
                      <a:lnTo>
                        <a:pt x="143" y="50"/>
                      </a:lnTo>
                      <a:lnTo>
                        <a:pt x="132" y="42"/>
                      </a:lnTo>
                      <a:lnTo>
                        <a:pt x="121" y="42"/>
                      </a:lnTo>
                      <a:lnTo>
                        <a:pt x="121" y="42"/>
                      </a:lnTo>
                      <a:close/>
                      <a:moveTo>
                        <a:pt x="98" y="53"/>
                      </a:moveTo>
                      <a:lnTo>
                        <a:pt x="106" y="61"/>
                      </a:lnTo>
                      <a:lnTo>
                        <a:pt x="117" y="57"/>
                      </a:lnTo>
                      <a:lnTo>
                        <a:pt x="110" y="50"/>
                      </a:lnTo>
                      <a:lnTo>
                        <a:pt x="98" y="53"/>
                      </a:lnTo>
                      <a:lnTo>
                        <a:pt x="98" y="53"/>
                      </a:lnTo>
                      <a:close/>
                      <a:moveTo>
                        <a:pt x="72" y="61"/>
                      </a:moveTo>
                      <a:lnTo>
                        <a:pt x="83" y="69"/>
                      </a:lnTo>
                      <a:lnTo>
                        <a:pt x="95" y="65"/>
                      </a:lnTo>
                      <a:lnTo>
                        <a:pt x="83" y="57"/>
                      </a:lnTo>
                      <a:lnTo>
                        <a:pt x="72" y="61"/>
                      </a:lnTo>
                      <a:lnTo>
                        <a:pt x="72" y="61"/>
                      </a:lnTo>
                      <a:close/>
                      <a:moveTo>
                        <a:pt x="49" y="69"/>
                      </a:moveTo>
                      <a:lnTo>
                        <a:pt x="57" y="76"/>
                      </a:lnTo>
                      <a:lnTo>
                        <a:pt x="68" y="72"/>
                      </a:lnTo>
                      <a:lnTo>
                        <a:pt x="61" y="65"/>
                      </a:lnTo>
                      <a:lnTo>
                        <a:pt x="49" y="69"/>
                      </a:lnTo>
                      <a:lnTo>
                        <a:pt x="49" y="69"/>
                      </a:lnTo>
                      <a:close/>
                      <a:moveTo>
                        <a:pt x="27" y="76"/>
                      </a:moveTo>
                      <a:lnTo>
                        <a:pt x="34" y="84"/>
                      </a:lnTo>
                      <a:lnTo>
                        <a:pt x="46" y="80"/>
                      </a:lnTo>
                      <a:lnTo>
                        <a:pt x="34" y="72"/>
                      </a:lnTo>
                      <a:lnTo>
                        <a:pt x="27" y="76"/>
                      </a:lnTo>
                      <a:lnTo>
                        <a:pt x="27" y="76"/>
                      </a:lnTo>
                      <a:close/>
                      <a:moveTo>
                        <a:pt x="0" y="84"/>
                      </a:moveTo>
                      <a:lnTo>
                        <a:pt x="8" y="91"/>
                      </a:lnTo>
                      <a:lnTo>
                        <a:pt x="19" y="88"/>
                      </a:lnTo>
                      <a:lnTo>
                        <a:pt x="12" y="80"/>
                      </a:lnTo>
                      <a:lnTo>
                        <a:pt x="0" y="84"/>
                      </a:lnTo>
                      <a:lnTo>
                        <a:pt x="0" y="84"/>
                      </a:lnTo>
                      <a:close/>
                    </a:path>
                  </a:pathLst>
                </a:custGeom>
                <a:solidFill>
                  <a:srgbClr val="FCFCD8"/>
                </a:solidFill>
                <a:ln w="9525">
                  <a:noFill/>
                  <a:round/>
                  <a:headEnd/>
                  <a:tailEnd/>
                </a:ln>
              </p:spPr>
              <p:txBody>
                <a:bodyPr/>
                <a:lstStyle/>
                <a:p>
                  <a:endParaRPr lang="en-US"/>
                </a:p>
              </p:txBody>
            </p:sp>
            <p:sp>
              <p:nvSpPr>
                <p:cNvPr id="389465" name="Freeform 345"/>
                <p:cNvSpPr>
                  <a:spLocks noChangeAspect="1"/>
                </p:cNvSpPr>
                <p:nvPr/>
              </p:nvSpPr>
              <p:spPr bwMode="auto">
                <a:xfrm>
                  <a:off x="1139" y="3177"/>
                  <a:ext cx="52" cy="34"/>
                </a:xfrm>
                <a:custGeom>
                  <a:avLst/>
                  <a:gdLst/>
                  <a:ahLst/>
                  <a:cxnLst>
                    <a:cxn ang="0">
                      <a:pos x="0" y="19"/>
                    </a:cxn>
                    <a:cxn ang="0">
                      <a:pos x="7" y="7"/>
                    </a:cxn>
                    <a:cxn ang="0">
                      <a:pos x="37" y="0"/>
                    </a:cxn>
                    <a:cxn ang="0">
                      <a:pos x="49" y="7"/>
                    </a:cxn>
                    <a:cxn ang="0">
                      <a:pos x="52" y="22"/>
                    </a:cxn>
                    <a:cxn ang="0">
                      <a:pos x="15" y="34"/>
                    </a:cxn>
                    <a:cxn ang="0">
                      <a:pos x="0" y="19"/>
                    </a:cxn>
                  </a:cxnLst>
                  <a:rect l="0" t="0" r="r" b="b"/>
                  <a:pathLst>
                    <a:path w="52" h="34">
                      <a:moveTo>
                        <a:pt x="0" y="19"/>
                      </a:moveTo>
                      <a:lnTo>
                        <a:pt x="7" y="7"/>
                      </a:lnTo>
                      <a:lnTo>
                        <a:pt x="37" y="0"/>
                      </a:lnTo>
                      <a:lnTo>
                        <a:pt x="49" y="7"/>
                      </a:lnTo>
                      <a:lnTo>
                        <a:pt x="52" y="22"/>
                      </a:lnTo>
                      <a:lnTo>
                        <a:pt x="15" y="34"/>
                      </a:lnTo>
                      <a:lnTo>
                        <a:pt x="0" y="19"/>
                      </a:lnTo>
                      <a:close/>
                    </a:path>
                  </a:pathLst>
                </a:custGeom>
                <a:solidFill>
                  <a:srgbClr val="BFBFBF"/>
                </a:solidFill>
                <a:ln w="9525">
                  <a:noFill/>
                  <a:round/>
                  <a:headEnd/>
                  <a:tailEnd/>
                </a:ln>
              </p:spPr>
              <p:txBody>
                <a:bodyPr/>
                <a:lstStyle/>
                <a:p>
                  <a:endParaRPr lang="en-US"/>
                </a:p>
              </p:txBody>
            </p:sp>
            <p:sp>
              <p:nvSpPr>
                <p:cNvPr id="389466" name="Freeform 346"/>
                <p:cNvSpPr>
                  <a:spLocks noChangeAspect="1"/>
                </p:cNvSpPr>
                <p:nvPr/>
              </p:nvSpPr>
              <p:spPr bwMode="auto">
                <a:xfrm>
                  <a:off x="1135" y="3184"/>
                  <a:ext cx="11" cy="12"/>
                </a:xfrm>
                <a:custGeom>
                  <a:avLst/>
                  <a:gdLst/>
                  <a:ahLst/>
                  <a:cxnLst>
                    <a:cxn ang="0">
                      <a:pos x="11" y="0"/>
                    </a:cxn>
                    <a:cxn ang="0">
                      <a:pos x="11" y="0"/>
                    </a:cxn>
                    <a:cxn ang="0">
                      <a:pos x="0" y="12"/>
                    </a:cxn>
                    <a:cxn ang="0">
                      <a:pos x="4" y="12"/>
                    </a:cxn>
                    <a:cxn ang="0">
                      <a:pos x="11" y="4"/>
                    </a:cxn>
                    <a:cxn ang="0">
                      <a:pos x="11" y="4"/>
                    </a:cxn>
                    <a:cxn ang="0">
                      <a:pos x="11" y="4"/>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4"/>
                      </a:lnTo>
                      <a:lnTo>
                        <a:pt x="11" y="4"/>
                      </a:lnTo>
                      <a:lnTo>
                        <a:pt x="11" y="4"/>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89467" name="Freeform 347"/>
                <p:cNvSpPr>
                  <a:spLocks noChangeAspect="1"/>
                </p:cNvSpPr>
                <p:nvPr/>
              </p:nvSpPr>
              <p:spPr bwMode="auto">
                <a:xfrm>
                  <a:off x="1146" y="3177"/>
                  <a:ext cx="30" cy="7"/>
                </a:xfrm>
                <a:custGeom>
                  <a:avLst/>
                  <a:gdLst/>
                  <a:ahLst/>
                  <a:cxnLst>
                    <a:cxn ang="0">
                      <a:pos x="30" y="0"/>
                    </a:cxn>
                    <a:cxn ang="0">
                      <a:pos x="30" y="0"/>
                    </a:cxn>
                    <a:cxn ang="0">
                      <a:pos x="0" y="7"/>
                    </a:cxn>
                    <a:cxn ang="0">
                      <a:pos x="0" y="7"/>
                    </a:cxn>
                    <a:cxn ang="0">
                      <a:pos x="30" y="0"/>
                    </a:cxn>
                    <a:cxn ang="0">
                      <a:pos x="30" y="0"/>
                    </a:cxn>
                    <a:cxn ang="0">
                      <a:pos x="30" y="0"/>
                    </a:cxn>
                    <a:cxn ang="0">
                      <a:pos x="30" y="0"/>
                    </a:cxn>
                    <a:cxn ang="0">
                      <a:pos x="30" y="0"/>
                    </a:cxn>
                    <a:cxn ang="0">
                      <a:pos x="30" y="0"/>
                    </a:cxn>
                    <a:cxn ang="0">
                      <a:pos x="30" y="0"/>
                    </a:cxn>
                    <a:cxn ang="0">
                      <a:pos x="30" y="0"/>
                    </a:cxn>
                  </a:cxnLst>
                  <a:rect l="0" t="0" r="r" b="b"/>
                  <a:pathLst>
                    <a:path w="30" h="7">
                      <a:moveTo>
                        <a:pt x="30" y="0"/>
                      </a:moveTo>
                      <a:lnTo>
                        <a:pt x="30" y="0"/>
                      </a:lnTo>
                      <a:lnTo>
                        <a:pt x="0" y="7"/>
                      </a:lnTo>
                      <a:lnTo>
                        <a:pt x="0" y="7"/>
                      </a:lnTo>
                      <a:lnTo>
                        <a:pt x="30" y="0"/>
                      </a:lnTo>
                      <a:lnTo>
                        <a:pt x="30" y="0"/>
                      </a:lnTo>
                      <a:lnTo>
                        <a:pt x="30" y="0"/>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89468" name="Freeform 348"/>
                <p:cNvSpPr>
                  <a:spLocks noChangeAspect="1"/>
                </p:cNvSpPr>
                <p:nvPr/>
              </p:nvSpPr>
              <p:spPr bwMode="auto">
                <a:xfrm>
                  <a:off x="1176" y="3177"/>
                  <a:ext cx="12" cy="7"/>
                </a:xfrm>
                <a:custGeom>
                  <a:avLst/>
                  <a:gdLst/>
                  <a:ahLst/>
                  <a:cxnLst>
                    <a:cxn ang="0">
                      <a:pos x="12" y="7"/>
                    </a:cxn>
                    <a:cxn ang="0">
                      <a:pos x="12" y="7"/>
                    </a:cxn>
                    <a:cxn ang="0">
                      <a:pos x="4" y="0"/>
                    </a:cxn>
                    <a:cxn ang="0">
                      <a:pos x="0" y="0"/>
                    </a:cxn>
                    <a:cxn ang="0">
                      <a:pos x="12" y="7"/>
                    </a:cxn>
                    <a:cxn ang="0">
                      <a:pos x="12" y="7"/>
                    </a:cxn>
                    <a:cxn ang="0">
                      <a:pos x="12" y="7"/>
                    </a:cxn>
                    <a:cxn ang="0">
                      <a:pos x="12" y="7"/>
                    </a:cxn>
                    <a:cxn ang="0">
                      <a:pos x="12" y="7"/>
                    </a:cxn>
                    <a:cxn ang="0">
                      <a:pos x="12" y="7"/>
                    </a:cxn>
                    <a:cxn ang="0">
                      <a:pos x="12" y="7"/>
                    </a:cxn>
                    <a:cxn ang="0">
                      <a:pos x="12" y="7"/>
                    </a:cxn>
                  </a:cxnLst>
                  <a:rect l="0" t="0" r="r" b="b"/>
                  <a:pathLst>
                    <a:path w="12" h="7">
                      <a:moveTo>
                        <a:pt x="12" y="7"/>
                      </a:moveTo>
                      <a:lnTo>
                        <a:pt x="12" y="7"/>
                      </a:lnTo>
                      <a:lnTo>
                        <a:pt x="4" y="0"/>
                      </a:lnTo>
                      <a:lnTo>
                        <a:pt x="0" y="0"/>
                      </a:lnTo>
                      <a:lnTo>
                        <a:pt x="12" y="7"/>
                      </a:lnTo>
                      <a:lnTo>
                        <a:pt x="12" y="7"/>
                      </a:lnTo>
                      <a:lnTo>
                        <a:pt x="12" y="7"/>
                      </a:lnTo>
                      <a:lnTo>
                        <a:pt x="12" y="7"/>
                      </a:lnTo>
                      <a:lnTo>
                        <a:pt x="12" y="7"/>
                      </a:lnTo>
                      <a:lnTo>
                        <a:pt x="12" y="7"/>
                      </a:lnTo>
                      <a:lnTo>
                        <a:pt x="12" y="7"/>
                      </a:lnTo>
                      <a:lnTo>
                        <a:pt x="12" y="7"/>
                      </a:lnTo>
                      <a:close/>
                    </a:path>
                  </a:pathLst>
                </a:custGeom>
                <a:solidFill>
                  <a:srgbClr val="000000"/>
                </a:solidFill>
                <a:ln w="9525">
                  <a:noFill/>
                  <a:round/>
                  <a:headEnd/>
                  <a:tailEnd/>
                </a:ln>
              </p:spPr>
              <p:txBody>
                <a:bodyPr/>
                <a:lstStyle/>
                <a:p>
                  <a:endParaRPr lang="en-US"/>
                </a:p>
              </p:txBody>
            </p:sp>
            <p:sp>
              <p:nvSpPr>
                <p:cNvPr id="389469" name="Freeform 349"/>
                <p:cNvSpPr>
                  <a:spLocks noChangeAspect="1"/>
                </p:cNvSpPr>
                <p:nvPr/>
              </p:nvSpPr>
              <p:spPr bwMode="auto">
                <a:xfrm>
                  <a:off x="1188" y="3184"/>
                  <a:ext cx="3" cy="15"/>
                </a:xfrm>
                <a:custGeom>
                  <a:avLst/>
                  <a:gdLst/>
                  <a:ahLst/>
                  <a:cxnLst>
                    <a:cxn ang="0">
                      <a:pos x="3" y="15"/>
                    </a:cxn>
                    <a:cxn ang="0">
                      <a:pos x="3" y="15"/>
                    </a:cxn>
                    <a:cxn ang="0">
                      <a:pos x="0" y="0"/>
                    </a:cxn>
                    <a:cxn ang="0">
                      <a:pos x="0" y="0"/>
                    </a:cxn>
                    <a:cxn ang="0">
                      <a:pos x="3" y="15"/>
                    </a:cxn>
                    <a:cxn ang="0">
                      <a:pos x="3" y="15"/>
                    </a:cxn>
                    <a:cxn ang="0">
                      <a:pos x="3" y="15"/>
                    </a:cxn>
                    <a:cxn ang="0">
                      <a:pos x="3" y="15"/>
                    </a:cxn>
                    <a:cxn ang="0">
                      <a:pos x="3" y="15"/>
                    </a:cxn>
                    <a:cxn ang="0">
                      <a:pos x="3" y="15"/>
                    </a:cxn>
                    <a:cxn ang="0">
                      <a:pos x="3" y="15"/>
                    </a:cxn>
                    <a:cxn ang="0">
                      <a:pos x="3" y="15"/>
                    </a:cxn>
                  </a:cxnLst>
                  <a:rect l="0" t="0" r="r" b="b"/>
                  <a:pathLst>
                    <a:path w="3" h="15">
                      <a:moveTo>
                        <a:pt x="3" y="15"/>
                      </a:moveTo>
                      <a:lnTo>
                        <a:pt x="3" y="15"/>
                      </a:lnTo>
                      <a:lnTo>
                        <a:pt x="0" y="0"/>
                      </a:lnTo>
                      <a:lnTo>
                        <a:pt x="0" y="0"/>
                      </a:lnTo>
                      <a:lnTo>
                        <a:pt x="3" y="15"/>
                      </a:lnTo>
                      <a:lnTo>
                        <a:pt x="3" y="15"/>
                      </a:lnTo>
                      <a:lnTo>
                        <a:pt x="3" y="15"/>
                      </a:lnTo>
                      <a:lnTo>
                        <a:pt x="3" y="15"/>
                      </a:lnTo>
                      <a:lnTo>
                        <a:pt x="3" y="15"/>
                      </a:lnTo>
                      <a:lnTo>
                        <a:pt x="3" y="15"/>
                      </a:lnTo>
                      <a:lnTo>
                        <a:pt x="3" y="15"/>
                      </a:lnTo>
                      <a:lnTo>
                        <a:pt x="3" y="15"/>
                      </a:lnTo>
                      <a:close/>
                    </a:path>
                  </a:pathLst>
                </a:custGeom>
                <a:solidFill>
                  <a:srgbClr val="000000"/>
                </a:solidFill>
                <a:ln w="9525">
                  <a:noFill/>
                  <a:round/>
                  <a:headEnd/>
                  <a:tailEnd/>
                </a:ln>
              </p:spPr>
              <p:txBody>
                <a:bodyPr/>
                <a:lstStyle/>
                <a:p>
                  <a:endParaRPr lang="en-US"/>
                </a:p>
              </p:txBody>
            </p:sp>
            <p:sp>
              <p:nvSpPr>
                <p:cNvPr id="389470" name="Freeform 350"/>
                <p:cNvSpPr>
                  <a:spLocks noChangeAspect="1"/>
                </p:cNvSpPr>
                <p:nvPr/>
              </p:nvSpPr>
              <p:spPr bwMode="auto">
                <a:xfrm>
                  <a:off x="1150" y="3199"/>
                  <a:ext cx="41" cy="16"/>
                </a:xfrm>
                <a:custGeom>
                  <a:avLst/>
                  <a:gdLst/>
                  <a:ahLst/>
                  <a:cxnLst>
                    <a:cxn ang="0">
                      <a:pos x="0" y="16"/>
                    </a:cxn>
                    <a:cxn ang="0">
                      <a:pos x="4" y="16"/>
                    </a:cxn>
                    <a:cxn ang="0">
                      <a:pos x="41" y="0"/>
                    </a:cxn>
                    <a:cxn ang="0">
                      <a:pos x="41" y="0"/>
                    </a:cxn>
                    <a:cxn ang="0">
                      <a:pos x="0" y="16"/>
                    </a:cxn>
                    <a:cxn ang="0">
                      <a:pos x="4" y="16"/>
                    </a:cxn>
                    <a:cxn ang="0">
                      <a:pos x="0" y="16"/>
                    </a:cxn>
                    <a:cxn ang="0">
                      <a:pos x="0" y="16"/>
                    </a:cxn>
                    <a:cxn ang="0">
                      <a:pos x="0" y="16"/>
                    </a:cxn>
                    <a:cxn ang="0">
                      <a:pos x="0" y="16"/>
                    </a:cxn>
                    <a:cxn ang="0">
                      <a:pos x="4" y="16"/>
                    </a:cxn>
                    <a:cxn ang="0">
                      <a:pos x="0" y="16"/>
                    </a:cxn>
                  </a:cxnLst>
                  <a:rect l="0" t="0" r="r" b="b"/>
                  <a:pathLst>
                    <a:path w="41" h="16">
                      <a:moveTo>
                        <a:pt x="0" y="16"/>
                      </a:moveTo>
                      <a:lnTo>
                        <a:pt x="4" y="16"/>
                      </a:lnTo>
                      <a:lnTo>
                        <a:pt x="41" y="0"/>
                      </a:lnTo>
                      <a:lnTo>
                        <a:pt x="41" y="0"/>
                      </a:lnTo>
                      <a:lnTo>
                        <a:pt x="0" y="16"/>
                      </a:lnTo>
                      <a:lnTo>
                        <a:pt x="4" y="16"/>
                      </a:lnTo>
                      <a:lnTo>
                        <a:pt x="0" y="16"/>
                      </a:lnTo>
                      <a:lnTo>
                        <a:pt x="0" y="16"/>
                      </a:lnTo>
                      <a:lnTo>
                        <a:pt x="0" y="16"/>
                      </a:lnTo>
                      <a:lnTo>
                        <a:pt x="0" y="16"/>
                      </a:lnTo>
                      <a:lnTo>
                        <a:pt x="4" y="16"/>
                      </a:lnTo>
                      <a:lnTo>
                        <a:pt x="0" y="16"/>
                      </a:lnTo>
                      <a:close/>
                    </a:path>
                  </a:pathLst>
                </a:custGeom>
                <a:solidFill>
                  <a:srgbClr val="000000"/>
                </a:solidFill>
                <a:ln w="9525">
                  <a:noFill/>
                  <a:round/>
                  <a:headEnd/>
                  <a:tailEnd/>
                </a:ln>
              </p:spPr>
              <p:txBody>
                <a:bodyPr/>
                <a:lstStyle/>
                <a:p>
                  <a:endParaRPr lang="en-US"/>
                </a:p>
              </p:txBody>
            </p:sp>
            <p:sp>
              <p:nvSpPr>
                <p:cNvPr id="389471" name="Freeform 351"/>
                <p:cNvSpPr>
                  <a:spLocks noChangeAspect="1"/>
                </p:cNvSpPr>
                <p:nvPr/>
              </p:nvSpPr>
              <p:spPr bwMode="auto">
                <a:xfrm>
                  <a:off x="1135" y="3196"/>
                  <a:ext cx="19" cy="15"/>
                </a:xfrm>
                <a:custGeom>
                  <a:avLst/>
                  <a:gdLst/>
                  <a:ahLst/>
                  <a:cxnLst>
                    <a:cxn ang="0">
                      <a:pos x="0" y="0"/>
                    </a:cxn>
                    <a:cxn ang="0">
                      <a:pos x="0" y="0"/>
                    </a:cxn>
                    <a:cxn ang="0">
                      <a:pos x="19" y="15"/>
                    </a:cxn>
                    <a:cxn ang="0">
                      <a:pos x="19" y="15"/>
                    </a:cxn>
                    <a:cxn ang="0">
                      <a:pos x="0" y="0"/>
                    </a:cxn>
                    <a:cxn ang="0">
                      <a:pos x="4" y="0"/>
                    </a:cxn>
                    <a:cxn ang="0">
                      <a:pos x="0" y="0"/>
                    </a:cxn>
                    <a:cxn ang="0">
                      <a:pos x="0" y="0"/>
                    </a:cxn>
                    <a:cxn ang="0">
                      <a:pos x="0" y="0"/>
                    </a:cxn>
                    <a:cxn ang="0">
                      <a:pos x="0" y="0"/>
                    </a:cxn>
                    <a:cxn ang="0">
                      <a:pos x="0" y="0"/>
                    </a:cxn>
                    <a:cxn ang="0">
                      <a:pos x="0" y="0"/>
                    </a:cxn>
                  </a:cxnLst>
                  <a:rect l="0" t="0" r="r" b="b"/>
                  <a:pathLst>
                    <a:path w="19" h="15">
                      <a:moveTo>
                        <a:pt x="0" y="0"/>
                      </a:moveTo>
                      <a:lnTo>
                        <a:pt x="0" y="0"/>
                      </a:lnTo>
                      <a:lnTo>
                        <a:pt x="19" y="15"/>
                      </a:lnTo>
                      <a:lnTo>
                        <a:pt x="19" y="15"/>
                      </a:lnTo>
                      <a:lnTo>
                        <a:pt x="0" y="0"/>
                      </a:lnTo>
                      <a:lnTo>
                        <a:pt x="4"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472" name="Freeform 352"/>
                <p:cNvSpPr>
                  <a:spLocks noChangeAspect="1"/>
                </p:cNvSpPr>
                <p:nvPr/>
              </p:nvSpPr>
              <p:spPr bwMode="auto">
                <a:xfrm>
                  <a:off x="1146" y="3177"/>
                  <a:ext cx="42" cy="19"/>
                </a:xfrm>
                <a:custGeom>
                  <a:avLst/>
                  <a:gdLst/>
                  <a:ahLst/>
                  <a:cxnLst>
                    <a:cxn ang="0">
                      <a:pos x="0" y="7"/>
                    </a:cxn>
                    <a:cxn ang="0">
                      <a:pos x="12" y="19"/>
                    </a:cxn>
                    <a:cxn ang="0">
                      <a:pos x="42" y="7"/>
                    </a:cxn>
                    <a:cxn ang="0">
                      <a:pos x="30" y="0"/>
                    </a:cxn>
                    <a:cxn ang="0">
                      <a:pos x="0" y="7"/>
                    </a:cxn>
                  </a:cxnLst>
                  <a:rect l="0" t="0" r="r" b="b"/>
                  <a:pathLst>
                    <a:path w="42" h="19">
                      <a:moveTo>
                        <a:pt x="0" y="7"/>
                      </a:moveTo>
                      <a:lnTo>
                        <a:pt x="12" y="19"/>
                      </a:lnTo>
                      <a:lnTo>
                        <a:pt x="42" y="7"/>
                      </a:lnTo>
                      <a:lnTo>
                        <a:pt x="30" y="0"/>
                      </a:lnTo>
                      <a:lnTo>
                        <a:pt x="0" y="7"/>
                      </a:lnTo>
                      <a:close/>
                    </a:path>
                  </a:pathLst>
                </a:custGeom>
                <a:solidFill>
                  <a:srgbClr val="E5E5E5"/>
                </a:solidFill>
                <a:ln w="9525">
                  <a:noFill/>
                  <a:round/>
                  <a:headEnd/>
                  <a:tailEnd/>
                </a:ln>
              </p:spPr>
              <p:txBody>
                <a:bodyPr/>
                <a:lstStyle/>
                <a:p>
                  <a:endParaRPr lang="en-US"/>
                </a:p>
              </p:txBody>
            </p:sp>
            <p:sp>
              <p:nvSpPr>
                <p:cNvPr id="389473" name="Freeform 353"/>
                <p:cNvSpPr>
                  <a:spLocks noChangeAspect="1"/>
                </p:cNvSpPr>
                <p:nvPr/>
              </p:nvSpPr>
              <p:spPr bwMode="auto">
                <a:xfrm>
                  <a:off x="1139" y="3184"/>
                  <a:ext cx="19" cy="27"/>
                </a:xfrm>
                <a:custGeom>
                  <a:avLst/>
                  <a:gdLst/>
                  <a:ahLst/>
                  <a:cxnLst>
                    <a:cxn ang="0">
                      <a:pos x="19" y="12"/>
                    </a:cxn>
                    <a:cxn ang="0">
                      <a:pos x="11" y="27"/>
                    </a:cxn>
                    <a:cxn ang="0">
                      <a:pos x="0" y="12"/>
                    </a:cxn>
                    <a:cxn ang="0">
                      <a:pos x="7" y="0"/>
                    </a:cxn>
                    <a:cxn ang="0">
                      <a:pos x="19" y="12"/>
                    </a:cxn>
                  </a:cxnLst>
                  <a:rect l="0" t="0" r="r" b="b"/>
                  <a:pathLst>
                    <a:path w="19" h="27">
                      <a:moveTo>
                        <a:pt x="19" y="12"/>
                      </a:moveTo>
                      <a:lnTo>
                        <a:pt x="11" y="27"/>
                      </a:lnTo>
                      <a:lnTo>
                        <a:pt x="0" y="12"/>
                      </a:lnTo>
                      <a:lnTo>
                        <a:pt x="7" y="0"/>
                      </a:lnTo>
                      <a:lnTo>
                        <a:pt x="19" y="12"/>
                      </a:lnTo>
                      <a:close/>
                    </a:path>
                  </a:pathLst>
                </a:custGeom>
                <a:solidFill>
                  <a:srgbClr val="606060"/>
                </a:solidFill>
                <a:ln w="9525">
                  <a:noFill/>
                  <a:round/>
                  <a:headEnd/>
                  <a:tailEnd/>
                </a:ln>
              </p:spPr>
              <p:txBody>
                <a:bodyPr/>
                <a:lstStyle/>
                <a:p>
                  <a:endParaRPr lang="en-US"/>
                </a:p>
              </p:txBody>
            </p:sp>
            <p:sp>
              <p:nvSpPr>
                <p:cNvPr id="389474" name="Freeform 354"/>
                <p:cNvSpPr>
                  <a:spLocks noChangeAspect="1"/>
                </p:cNvSpPr>
                <p:nvPr/>
              </p:nvSpPr>
              <p:spPr bwMode="auto">
                <a:xfrm>
                  <a:off x="1451" y="3074"/>
                  <a:ext cx="64" cy="38"/>
                </a:xfrm>
                <a:custGeom>
                  <a:avLst/>
                  <a:gdLst/>
                  <a:ahLst/>
                  <a:cxnLst>
                    <a:cxn ang="0">
                      <a:pos x="8" y="12"/>
                    </a:cxn>
                    <a:cxn ang="0">
                      <a:pos x="45" y="0"/>
                    </a:cxn>
                    <a:cxn ang="0">
                      <a:pos x="57" y="8"/>
                    </a:cxn>
                    <a:cxn ang="0">
                      <a:pos x="64" y="23"/>
                    </a:cxn>
                    <a:cxn ang="0">
                      <a:pos x="11" y="38"/>
                    </a:cxn>
                    <a:cxn ang="0">
                      <a:pos x="8" y="30"/>
                    </a:cxn>
                    <a:cxn ang="0">
                      <a:pos x="4" y="27"/>
                    </a:cxn>
                    <a:cxn ang="0">
                      <a:pos x="0" y="23"/>
                    </a:cxn>
                    <a:cxn ang="0">
                      <a:pos x="8" y="12"/>
                    </a:cxn>
                  </a:cxnLst>
                  <a:rect l="0" t="0" r="r" b="b"/>
                  <a:pathLst>
                    <a:path w="64" h="38">
                      <a:moveTo>
                        <a:pt x="8" y="12"/>
                      </a:moveTo>
                      <a:lnTo>
                        <a:pt x="45" y="0"/>
                      </a:lnTo>
                      <a:lnTo>
                        <a:pt x="57" y="8"/>
                      </a:lnTo>
                      <a:lnTo>
                        <a:pt x="64" y="23"/>
                      </a:lnTo>
                      <a:lnTo>
                        <a:pt x="11" y="38"/>
                      </a:lnTo>
                      <a:lnTo>
                        <a:pt x="8" y="30"/>
                      </a:lnTo>
                      <a:lnTo>
                        <a:pt x="4" y="27"/>
                      </a:lnTo>
                      <a:lnTo>
                        <a:pt x="0" y="23"/>
                      </a:lnTo>
                      <a:lnTo>
                        <a:pt x="8" y="12"/>
                      </a:lnTo>
                      <a:close/>
                    </a:path>
                  </a:pathLst>
                </a:custGeom>
                <a:solidFill>
                  <a:srgbClr val="BFBFBF"/>
                </a:solidFill>
                <a:ln w="9525">
                  <a:noFill/>
                  <a:round/>
                  <a:headEnd/>
                  <a:tailEnd/>
                </a:ln>
              </p:spPr>
              <p:txBody>
                <a:bodyPr/>
                <a:lstStyle/>
                <a:p>
                  <a:endParaRPr lang="en-US"/>
                </a:p>
              </p:txBody>
            </p:sp>
            <p:sp>
              <p:nvSpPr>
                <p:cNvPr id="389475" name="Freeform 355"/>
                <p:cNvSpPr>
                  <a:spLocks noChangeAspect="1"/>
                </p:cNvSpPr>
                <p:nvPr/>
              </p:nvSpPr>
              <p:spPr bwMode="auto">
                <a:xfrm>
                  <a:off x="1459" y="3070"/>
                  <a:ext cx="37" cy="16"/>
                </a:xfrm>
                <a:custGeom>
                  <a:avLst/>
                  <a:gdLst/>
                  <a:ahLst/>
                  <a:cxnLst>
                    <a:cxn ang="0">
                      <a:pos x="37" y="0"/>
                    </a:cxn>
                    <a:cxn ang="0">
                      <a:pos x="37" y="0"/>
                    </a:cxn>
                    <a:cxn ang="0">
                      <a:pos x="0" y="16"/>
                    </a:cxn>
                    <a:cxn ang="0">
                      <a:pos x="0" y="16"/>
                    </a:cxn>
                    <a:cxn ang="0">
                      <a:pos x="37" y="4"/>
                    </a:cxn>
                    <a:cxn ang="0">
                      <a:pos x="37" y="4"/>
                    </a:cxn>
                    <a:cxn ang="0">
                      <a:pos x="37" y="4"/>
                    </a:cxn>
                    <a:cxn ang="0">
                      <a:pos x="37" y="4"/>
                    </a:cxn>
                    <a:cxn ang="0">
                      <a:pos x="37" y="0"/>
                    </a:cxn>
                    <a:cxn ang="0">
                      <a:pos x="37" y="0"/>
                    </a:cxn>
                    <a:cxn ang="0">
                      <a:pos x="37" y="0"/>
                    </a:cxn>
                    <a:cxn ang="0">
                      <a:pos x="37" y="0"/>
                    </a:cxn>
                  </a:cxnLst>
                  <a:rect l="0" t="0" r="r" b="b"/>
                  <a:pathLst>
                    <a:path w="37" h="16">
                      <a:moveTo>
                        <a:pt x="37" y="0"/>
                      </a:moveTo>
                      <a:lnTo>
                        <a:pt x="37" y="0"/>
                      </a:lnTo>
                      <a:lnTo>
                        <a:pt x="0" y="16"/>
                      </a:lnTo>
                      <a:lnTo>
                        <a:pt x="0" y="16"/>
                      </a:lnTo>
                      <a:lnTo>
                        <a:pt x="37" y="4"/>
                      </a:lnTo>
                      <a:lnTo>
                        <a:pt x="37" y="4"/>
                      </a:lnTo>
                      <a:lnTo>
                        <a:pt x="37" y="4"/>
                      </a:lnTo>
                      <a:lnTo>
                        <a:pt x="37" y="4"/>
                      </a:lnTo>
                      <a:lnTo>
                        <a:pt x="37" y="0"/>
                      </a:lnTo>
                      <a:lnTo>
                        <a:pt x="37" y="0"/>
                      </a:lnTo>
                      <a:lnTo>
                        <a:pt x="37" y="0"/>
                      </a:lnTo>
                      <a:lnTo>
                        <a:pt x="37" y="0"/>
                      </a:lnTo>
                      <a:close/>
                    </a:path>
                  </a:pathLst>
                </a:custGeom>
                <a:solidFill>
                  <a:srgbClr val="000000"/>
                </a:solidFill>
                <a:ln w="9525">
                  <a:noFill/>
                  <a:round/>
                  <a:headEnd/>
                  <a:tailEnd/>
                </a:ln>
              </p:spPr>
              <p:txBody>
                <a:bodyPr/>
                <a:lstStyle/>
                <a:p>
                  <a:endParaRPr lang="en-US"/>
                </a:p>
              </p:txBody>
            </p:sp>
            <p:sp>
              <p:nvSpPr>
                <p:cNvPr id="389476" name="Freeform 356"/>
                <p:cNvSpPr>
                  <a:spLocks noChangeAspect="1"/>
                </p:cNvSpPr>
                <p:nvPr/>
              </p:nvSpPr>
              <p:spPr bwMode="auto">
                <a:xfrm>
                  <a:off x="1496" y="3070"/>
                  <a:ext cx="12" cy="12"/>
                </a:xfrm>
                <a:custGeom>
                  <a:avLst/>
                  <a:gdLst/>
                  <a:ahLst/>
                  <a:cxnLst>
                    <a:cxn ang="0">
                      <a:pos x="12" y="12"/>
                    </a:cxn>
                    <a:cxn ang="0">
                      <a:pos x="12" y="12"/>
                    </a:cxn>
                    <a:cxn ang="0">
                      <a:pos x="0" y="0"/>
                    </a:cxn>
                    <a:cxn ang="0">
                      <a:pos x="0" y="4"/>
                    </a:cxn>
                    <a:cxn ang="0">
                      <a:pos x="12" y="12"/>
                    </a:cxn>
                    <a:cxn ang="0">
                      <a:pos x="12" y="12"/>
                    </a:cxn>
                    <a:cxn ang="0">
                      <a:pos x="12" y="12"/>
                    </a:cxn>
                    <a:cxn ang="0">
                      <a:pos x="12" y="12"/>
                    </a:cxn>
                    <a:cxn ang="0">
                      <a:pos x="12" y="12"/>
                    </a:cxn>
                    <a:cxn ang="0">
                      <a:pos x="12" y="12"/>
                    </a:cxn>
                    <a:cxn ang="0">
                      <a:pos x="12" y="12"/>
                    </a:cxn>
                    <a:cxn ang="0">
                      <a:pos x="12" y="12"/>
                    </a:cxn>
                  </a:cxnLst>
                  <a:rect l="0" t="0" r="r" b="b"/>
                  <a:pathLst>
                    <a:path w="12" h="12">
                      <a:moveTo>
                        <a:pt x="12" y="12"/>
                      </a:moveTo>
                      <a:lnTo>
                        <a:pt x="12" y="12"/>
                      </a:lnTo>
                      <a:lnTo>
                        <a:pt x="0" y="0"/>
                      </a:lnTo>
                      <a:lnTo>
                        <a:pt x="0" y="4"/>
                      </a:lnTo>
                      <a:lnTo>
                        <a:pt x="12" y="12"/>
                      </a:lnTo>
                      <a:lnTo>
                        <a:pt x="12" y="12"/>
                      </a:lnTo>
                      <a:lnTo>
                        <a:pt x="12" y="12"/>
                      </a:lnTo>
                      <a:lnTo>
                        <a:pt x="12" y="12"/>
                      </a:lnTo>
                      <a:lnTo>
                        <a:pt x="12" y="12"/>
                      </a:lnTo>
                      <a:lnTo>
                        <a:pt x="12" y="12"/>
                      </a:lnTo>
                      <a:lnTo>
                        <a:pt x="12" y="12"/>
                      </a:lnTo>
                      <a:lnTo>
                        <a:pt x="12" y="12"/>
                      </a:lnTo>
                      <a:close/>
                    </a:path>
                  </a:pathLst>
                </a:custGeom>
                <a:solidFill>
                  <a:srgbClr val="000000"/>
                </a:solidFill>
                <a:ln w="9525">
                  <a:noFill/>
                  <a:round/>
                  <a:headEnd/>
                  <a:tailEnd/>
                </a:ln>
              </p:spPr>
              <p:txBody>
                <a:bodyPr/>
                <a:lstStyle/>
                <a:p>
                  <a:endParaRPr lang="en-US"/>
                </a:p>
              </p:txBody>
            </p:sp>
            <p:sp>
              <p:nvSpPr>
                <p:cNvPr id="389477" name="Freeform 357"/>
                <p:cNvSpPr>
                  <a:spLocks noChangeAspect="1"/>
                </p:cNvSpPr>
                <p:nvPr/>
              </p:nvSpPr>
              <p:spPr bwMode="auto">
                <a:xfrm>
                  <a:off x="1504" y="3082"/>
                  <a:ext cx="11" cy="15"/>
                </a:xfrm>
                <a:custGeom>
                  <a:avLst/>
                  <a:gdLst/>
                  <a:ahLst/>
                  <a:cxnLst>
                    <a:cxn ang="0">
                      <a:pos x="11" y="15"/>
                    </a:cxn>
                    <a:cxn ang="0">
                      <a:pos x="11" y="15"/>
                    </a:cxn>
                    <a:cxn ang="0">
                      <a:pos x="4" y="0"/>
                    </a:cxn>
                    <a:cxn ang="0">
                      <a:pos x="0" y="0"/>
                    </a:cxn>
                    <a:cxn ang="0">
                      <a:pos x="11" y="15"/>
                    </a:cxn>
                    <a:cxn ang="0">
                      <a:pos x="11" y="15"/>
                    </a:cxn>
                    <a:cxn ang="0">
                      <a:pos x="11" y="15"/>
                    </a:cxn>
                    <a:cxn ang="0">
                      <a:pos x="11" y="15"/>
                    </a:cxn>
                    <a:cxn ang="0">
                      <a:pos x="11" y="15"/>
                    </a:cxn>
                    <a:cxn ang="0">
                      <a:pos x="11" y="15"/>
                    </a:cxn>
                    <a:cxn ang="0">
                      <a:pos x="11" y="15"/>
                    </a:cxn>
                    <a:cxn ang="0">
                      <a:pos x="11" y="15"/>
                    </a:cxn>
                  </a:cxnLst>
                  <a:rect l="0" t="0" r="r" b="b"/>
                  <a:pathLst>
                    <a:path w="11" h="15">
                      <a:moveTo>
                        <a:pt x="11" y="15"/>
                      </a:moveTo>
                      <a:lnTo>
                        <a:pt x="11" y="15"/>
                      </a:lnTo>
                      <a:lnTo>
                        <a:pt x="4" y="0"/>
                      </a:lnTo>
                      <a:lnTo>
                        <a:pt x="0" y="0"/>
                      </a:lnTo>
                      <a:lnTo>
                        <a:pt x="11" y="15"/>
                      </a:lnTo>
                      <a:lnTo>
                        <a:pt x="11" y="15"/>
                      </a:lnTo>
                      <a:lnTo>
                        <a:pt x="11" y="15"/>
                      </a:lnTo>
                      <a:lnTo>
                        <a:pt x="11" y="15"/>
                      </a:lnTo>
                      <a:lnTo>
                        <a:pt x="11" y="15"/>
                      </a:lnTo>
                      <a:lnTo>
                        <a:pt x="11" y="15"/>
                      </a:lnTo>
                      <a:lnTo>
                        <a:pt x="11" y="15"/>
                      </a:lnTo>
                      <a:lnTo>
                        <a:pt x="11" y="15"/>
                      </a:lnTo>
                      <a:close/>
                    </a:path>
                  </a:pathLst>
                </a:custGeom>
                <a:solidFill>
                  <a:srgbClr val="000000"/>
                </a:solidFill>
                <a:ln w="9525">
                  <a:noFill/>
                  <a:round/>
                  <a:headEnd/>
                  <a:tailEnd/>
                </a:ln>
              </p:spPr>
              <p:txBody>
                <a:bodyPr/>
                <a:lstStyle/>
                <a:p>
                  <a:endParaRPr lang="en-US"/>
                </a:p>
              </p:txBody>
            </p:sp>
            <p:sp>
              <p:nvSpPr>
                <p:cNvPr id="389478" name="Freeform 358"/>
                <p:cNvSpPr>
                  <a:spLocks noChangeAspect="1"/>
                </p:cNvSpPr>
                <p:nvPr/>
              </p:nvSpPr>
              <p:spPr bwMode="auto">
                <a:xfrm>
                  <a:off x="1462" y="3097"/>
                  <a:ext cx="53" cy="15"/>
                </a:xfrm>
                <a:custGeom>
                  <a:avLst/>
                  <a:gdLst/>
                  <a:ahLst/>
                  <a:cxnLst>
                    <a:cxn ang="0">
                      <a:pos x="0" y="15"/>
                    </a:cxn>
                    <a:cxn ang="0">
                      <a:pos x="0" y="15"/>
                    </a:cxn>
                    <a:cxn ang="0">
                      <a:pos x="53" y="0"/>
                    </a:cxn>
                    <a:cxn ang="0">
                      <a:pos x="49" y="0"/>
                    </a:cxn>
                    <a:cxn ang="0">
                      <a:pos x="0" y="15"/>
                    </a:cxn>
                    <a:cxn ang="0">
                      <a:pos x="4" y="15"/>
                    </a:cxn>
                    <a:cxn ang="0">
                      <a:pos x="0" y="15"/>
                    </a:cxn>
                    <a:cxn ang="0">
                      <a:pos x="0" y="15"/>
                    </a:cxn>
                    <a:cxn ang="0">
                      <a:pos x="0" y="15"/>
                    </a:cxn>
                    <a:cxn ang="0">
                      <a:pos x="0" y="15"/>
                    </a:cxn>
                    <a:cxn ang="0">
                      <a:pos x="0" y="15"/>
                    </a:cxn>
                    <a:cxn ang="0">
                      <a:pos x="0" y="15"/>
                    </a:cxn>
                  </a:cxnLst>
                  <a:rect l="0" t="0" r="r" b="b"/>
                  <a:pathLst>
                    <a:path w="53" h="15">
                      <a:moveTo>
                        <a:pt x="0" y="15"/>
                      </a:moveTo>
                      <a:lnTo>
                        <a:pt x="0" y="15"/>
                      </a:lnTo>
                      <a:lnTo>
                        <a:pt x="53" y="0"/>
                      </a:lnTo>
                      <a:lnTo>
                        <a:pt x="49" y="0"/>
                      </a:lnTo>
                      <a:lnTo>
                        <a:pt x="0" y="15"/>
                      </a:lnTo>
                      <a:lnTo>
                        <a:pt x="4"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89479" name="Freeform 359"/>
                <p:cNvSpPr>
                  <a:spLocks noChangeAspect="1"/>
                </p:cNvSpPr>
                <p:nvPr/>
              </p:nvSpPr>
              <p:spPr bwMode="auto">
                <a:xfrm>
                  <a:off x="1455" y="3104"/>
                  <a:ext cx="7" cy="8"/>
                </a:xfrm>
                <a:custGeom>
                  <a:avLst/>
                  <a:gdLst/>
                  <a:ahLst/>
                  <a:cxnLst>
                    <a:cxn ang="0">
                      <a:pos x="0" y="0"/>
                    </a:cxn>
                    <a:cxn ang="0">
                      <a:pos x="0" y="0"/>
                    </a:cxn>
                    <a:cxn ang="0">
                      <a:pos x="7" y="8"/>
                    </a:cxn>
                    <a:cxn ang="0">
                      <a:pos x="7" y="8"/>
                    </a:cxn>
                    <a:cxn ang="0">
                      <a:pos x="0" y="0"/>
                    </a:cxn>
                    <a:cxn ang="0">
                      <a:pos x="0" y="0"/>
                    </a:cxn>
                    <a:cxn ang="0">
                      <a:pos x="0" y="0"/>
                    </a:cxn>
                    <a:cxn ang="0">
                      <a:pos x="0" y="0"/>
                    </a:cxn>
                    <a:cxn ang="0">
                      <a:pos x="0" y="0"/>
                    </a:cxn>
                    <a:cxn ang="0">
                      <a:pos x="0" y="0"/>
                    </a:cxn>
                    <a:cxn ang="0">
                      <a:pos x="0" y="0"/>
                    </a:cxn>
                    <a:cxn ang="0">
                      <a:pos x="0" y="0"/>
                    </a:cxn>
                  </a:cxnLst>
                  <a:rect l="0" t="0" r="r" b="b"/>
                  <a:pathLst>
                    <a:path w="7" h="8">
                      <a:moveTo>
                        <a:pt x="0" y="0"/>
                      </a:moveTo>
                      <a:lnTo>
                        <a:pt x="0" y="0"/>
                      </a:lnTo>
                      <a:lnTo>
                        <a:pt x="7" y="8"/>
                      </a:lnTo>
                      <a:lnTo>
                        <a:pt x="7" y="8"/>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480" name="Freeform 360"/>
                <p:cNvSpPr>
                  <a:spLocks noChangeAspect="1"/>
                </p:cNvSpPr>
                <p:nvPr/>
              </p:nvSpPr>
              <p:spPr bwMode="auto">
                <a:xfrm>
                  <a:off x="1455" y="3097"/>
                  <a:ext cx="4" cy="7"/>
                </a:xfrm>
                <a:custGeom>
                  <a:avLst/>
                  <a:gdLst/>
                  <a:ahLst/>
                  <a:cxnLst>
                    <a:cxn ang="0">
                      <a:pos x="0" y="4"/>
                    </a:cxn>
                    <a:cxn ang="0">
                      <a:pos x="0" y="4"/>
                    </a:cxn>
                    <a:cxn ang="0">
                      <a:pos x="0" y="7"/>
                    </a:cxn>
                    <a:cxn ang="0">
                      <a:pos x="4" y="7"/>
                    </a:cxn>
                    <a:cxn ang="0">
                      <a:pos x="0" y="4"/>
                    </a:cxn>
                    <a:cxn ang="0">
                      <a:pos x="0" y="0"/>
                    </a:cxn>
                    <a:cxn ang="0">
                      <a:pos x="0" y="4"/>
                    </a:cxn>
                    <a:cxn ang="0">
                      <a:pos x="0" y="0"/>
                    </a:cxn>
                    <a:cxn ang="0">
                      <a:pos x="0" y="0"/>
                    </a:cxn>
                    <a:cxn ang="0">
                      <a:pos x="0" y="0"/>
                    </a:cxn>
                    <a:cxn ang="0">
                      <a:pos x="0" y="4"/>
                    </a:cxn>
                    <a:cxn ang="0">
                      <a:pos x="0" y="4"/>
                    </a:cxn>
                  </a:cxnLst>
                  <a:rect l="0" t="0" r="r" b="b"/>
                  <a:pathLst>
                    <a:path w="4" h="7">
                      <a:moveTo>
                        <a:pt x="0" y="4"/>
                      </a:moveTo>
                      <a:lnTo>
                        <a:pt x="0" y="4"/>
                      </a:lnTo>
                      <a:lnTo>
                        <a:pt x="0" y="7"/>
                      </a:lnTo>
                      <a:lnTo>
                        <a:pt x="4" y="7"/>
                      </a:lnTo>
                      <a:lnTo>
                        <a:pt x="0" y="4"/>
                      </a:lnTo>
                      <a:lnTo>
                        <a:pt x="0" y="0"/>
                      </a:lnTo>
                      <a:lnTo>
                        <a:pt x="0" y="4"/>
                      </a:lnTo>
                      <a:lnTo>
                        <a:pt x="0" y="0"/>
                      </a:lnTo>
                      <a:lnTo>
                        <a:pt x="0" y="0"/>
                      </a:lnTo>
                      <a:lnTo>
                        <a:pt x="0" y="0"/>
                      </a:lnTo>
                      <a:lnTo>
                        <a:pt x="0" y="4"/>
                      </a:lnTo>
                      <a:lnTo>
                        <a:pt x="0" y="4"/>
                      </a:lnTo>
                      <a:close/>
                    </a:path>
                  </a:pathLst>
                </a:custGeom>
                <a:solidFill>
                  <a:srgbClr val="000000"/>
                </a:solidFill>
                <a:ln w="9525">
                  <a:noFill/>
                  <a:round/>
                  <a:headEnd/>
                  <a:tailEnd/>
                </a:ln>
              </p:spPr>
              <p:txBody>
                <a:bodyPr/>
                <a:lstStyle/>
                <a:p>
                  <a:endParaRPr lang="en-US"/>
                </a:p>
              </p:txBody>
            </p:sp>
            <p:sp>
              <p:nvSpPr>
                <p:cNvPr id="389481" name="Freeform 361"/>
                <p:cNvSpPr>
                  <a:spLocks noChangeAspect="1"/>
                </p:cNvSpPr>
                <p:nvPr/>
              </p:nvSpPr>
              <p:spPr bwMode="auto">
                <a:xfrm>
                  <a:off x="1447" y="3093"/>
                  <a:ext cx="8" cy="4"/>
                </a:xfrm>
                <a:custGeom>
                  <a:avLst/>
                  <a:gdLst/>
                  <a:ahLst/>
                  <a:cxnLst>
                    <a:cxn ang="0">
                      <a:pos x="0" y="0"/>
                    </a:cxn>
                    <a:cxn ang="0">
                      <a:pos x="4" y="0"/>
                    </a:cxn>
                    <a:cxn ang="0">
                      <a:pos x="8" y="4"/>
                    </a:cxn>
                    <a:cxn ang="0">
                      <a:pos x="8" y="4"/>
                    </a:cxn>
                    <a:cxn ang="0">
                      <a:pos x="4" y="0"/>
                    </a:cxn>
                    <a:cxn ang="0">
                      <a:pos x="4" y="0"/>
                    </a:cxn>
                    <a:cxn ang="0">
                      <a:pos x="4" y="0"/>
                    </a:cxn>
                    <a:cxn ang="0">
                      <a:pos x="4" y="0"/>
                    </a:cxn>
                    <a:cxn ang="0">
                      <a:pos x="4" y="0"/>
                    </a:cxn>
                    <a:cxn ang="0">
                      <a:pos x="4" y="0"/>
                    </a:cxn>
                    <a:cxn ang="0">
                      <a:pos x="4" y="0"/>
                    </a:cxn>
                    <a:cxn ang="0">
                      <a:pos x="0" y="0"/>
                    </a:cxn>
                  </a:cxnLst>
                  <a:rect l="0" t="0" r="r" b="b"/>
                  <a:pathLst>
                    <a:path w="8" h="4">
                      <a:moveTo>
                        <a:pt x="0" y="0"/>
                      </a:moveTo>
                      <a:lnTo>
                        <a:pt x="4" y="0"/>
                      </a:lnTo>
                      <a:lnTo>
                        <a:pt x="8" y="4"/>
                      </a:lnTo>
                      <a:lnTo>
                        <a:pt x="8" y="4"/>
                      </a:lnTo>
                      <a:lnTo>
                        <a:pt x="4" y="0"/>
                      </a:lnTo>
                      <a:lnTo>
                        <a:pt x="4" y="0"/>
                      </a:lnTo>
                      <a:lnTo>
                        <a:pt x="4" y="0"/>
                      </a:lnTo>
                      <a:lnTo>
                        <a:pt x="4" y="0"/>
                      </a:lnTo>
                      <a:lnTo>
                        <a:pt x="4" y="0"/>
                      </a:lnTo>
                      <a:lnTo>
                        <a:pt x="4" y="0"/>
                      </a:lnTo>
                      <a:lnTo>
                        <a:pt x="4" y="0"/>
                      </a:lnTo>
                      <a:lnTo>
                        <a:pt x="0" y="0"/>
                      </a:lnTo>
                      <a:close/>
                    </a:path>
                  </a:pathLst>
                </a:custGeom>
                <a:solidFill>
                  <a:srgbClr val="000000"/>
                </a:solidFill>
                <a:ln w="9525">
                  <a:noFill/>
                  <a:round/>
                  <a:headEnd/>
                  <a:tailEnd/>
                </a:ln>
              </p:spPr>
              <p:txBody>
                <a:bodyPr/>
                <a:lstStyle/>
                <a:p>
                  <a:endParaRPr lang="en-US"/>
                </a:p>
              </p:txBody>
            </p:sp>
            <p:sp>
              <p:nvSpPr>
                <p:cNvPr id="389482" name="Freeform 362"/>
                <p:cNvSpPr>
                  <a:spLocks noChangeAspect="1"/>
                </p:cNvSpPr>
                <p:nvPr/>
              </p:nvSpPr>
              <p:spPr bwMode="auto">
                <a:xfrm>
                  <a:off x="1447" y="3086"/>
                  <a:ext cx="12" cy="11"/>
                </a:xfrm>
                <a:custGeom>
                  <a:avLst/>
                  <a:gdLst/>
                  <a:ahLst/>
                  <a:cxnLst>
                    <a:cxn ang="0">
                      <a:pos x="12" y="0"/>
                    </a:cxn>
                    <a:cxn ang="0">
                      <a:pos x="12" y="0"/>
                    </a:cxn>
                    <a:cxn ang="0">
                      <a:pos x="0" y="7"/>
                    </a:cxn>
                    <a:cxn ang="0">
                      <a:pos x="4" y="11"/>
                    </a:cxn>
                    <a:cxn ang="0">
                      <a:pos x="12" y="0"/>
                    </a:cxn>
                    <a:cxn ang="0">
                      <a:pos x="12" y="0"/>
                    </a:cxn>
                    <a:cxn ang="0">
                      <a:pos x="12" y="0"/>
                    </a:cxn>
                    <a:cxn ang="0">
                      <a:pos x="12" y="0"/>
                    </a:cxn>
                    <a:cxn ang="0">
                      <a:pos x="12" y="0"/>
                    </a:cxn>
                    <a:cxn ang="0">
                      <a:pos x="12" y="0"/>
                    </a:cxn>
                    <a:cxn ang="0">
                      <a:pos x="12" y="0"/>
                    </a:cxn>
                    <a:cxn ang="0">
                      <a:pos x="12" y="0"/>
                    </a:cxn>
                  </a:cxnLst>
                  <a:rect l="0" t="0" r="r" b="b"/>
                  <a:pathLst>
                    <a:path w="12" h="11">
                      <a:moveTo>
                        <a:pt x="12" y="0"/>
                      </a:moveTo>
                      <a:lnTo>
                        <a:pt x="12" y="0"/>
                      </a:lnTo>
                      <a:lnTo>
                        <a:pt x="0" y="7"/>
                      </a:lnTo>
                      <a:lnTo>
                        <a:pt x="4" y="11"/>
                      </a:lnTo>
                      <a:lnTo>
                        <a:pt x="12" y="0"/>
                      </a:lnTo>
                      <a:lnTo>
                        <a:pt x="12" y="0"/>
                      </a:lnTo>
                      <a:lnTo>
                        <a:pt x="12" y="0"/>
                      </a:lnTo>
                      <a:lnTo>
                        <a:pt x="12" y="0"/>
                      </a:lnTo>
                      <a:lnTo>
                        <a:pt x="12" y="0"/>
                      </a:lnTo>
                      <a:lnTo>
                        <a:pt x="12" y="0"/>
                      </a:lnTo>
                      <a:lnTo>
                        <a:pt x="12" y="0"/>
                      </a:lnTo>
                      <a:lnTo>
                        <a:pt x="12" y="0"/>
                      </a:lnTo>
                      <a:close/>
                    </a:path>
                  </a:pathLst>
                </a:custGeom>
                <a:solidFill>
                  <a:srgbClr val="000000"/>
                </a:solidFill>
                <a:ln w="9525">
                  <a:noFill/>
                  <a:round/>
                  <a:headEnd/>
                  <a:tailEnd/>
                </a:ln>
              </p:spPr>
              <p:txBody>
                <a:bodyPr/>
                <a:lstStyle/>
                <a:p>
                  <a:endParaRPr lang="en-US"/>
                </a:p>
              </p:txBody>
            </p:sp>
            <p:sp>
              <p:nvSpPr>
                <p:cNvPr id="389483" name="Freeform 363"/>
                <p:cNvSpPr>
                  <a:spLocks noChangeAspect="1"/>
                </p:cNvSpPr>
                <p:nvPr/>
              </p:nvSpPr>
              <p:spPr bwMode="auto">
                <a:xfrm>
                  <a:off x="1451" y="3086"/>
                  <a:ext cx="15" cy="26"/>
                </a:xfrm>
                <a:custGeom>
                  <a:avLst/>
                  <a:gdLst/>
                  <a:ahLst/>
                  <a:cxnLst>
                    <a:cxn ang="0">
                      <a:pos x="15" y="7"/>
                    </a:cxn>
                    <a:cxn ang="0">
                      <a:pos x="11" y="26"/>
                    </a:cxn>
                    <a:cxn ang="0">
                      <a:pos x="4" y="18"/>
                    </a:cxn>
                    <a:cxn ang="0">
                      <a:pos x="4" y="11"/>
                    </a:cxn>
                    <a:cxn ang="0">
                      <a:pos x="0" y="7"/>
                    </a:cxn>
                    <a:cxn ang="0">
                      <a:pos x="8" y="0"/>
                    </a:cxn>
                    <a:cxn ang="0">
                      <a:pos x="15" y="7"/>
                    </a:cxn>
                  </a:cxnLst>
                  <a:rect l="0" t="0" r="r" b="b"/>
                  <a:pathLst>
                    <a:path w="15" h="26">
                      <a:moveTo>
                        <a:pt x="15" y="7"/>
                      </a:moveTo>
                      <a:lnTo>
                        <a:pt x="11" y="26"/>
                      </a:lnTo>
                      <a:lnTo>
                        <a:pt x="4" y="18"/>
                      </a:lnTo>
                      <a:lnTo>
                        <a:pt x="4" y="11"/>
                      </a:lnTo>
                      <a:lnTo>
                        <a:pt x="0" y="7"/>
                      </a:lnTo>
                      <a:lnTo>
                        <a:pt x="8" y="0"/>
                      </a:lnTo>
                      <a:lnTo>
                        <a:pt x="15" y="7"/>
                      </a:lnTo>
                      <a:close/>
                    </a:path>
                  </a:pathLst>
                </a:custGeom>
                <a:solidFill>
                  <a:srgbClr val="606060"/>
                </a:solidFill>
                <a:ln w="9525">
                  <a:noFill/>
                  <a:round/>
                  <a:headEnd/>
                  <a:tailEnd/>
                </a:ln>
              </p:spPr>
              <p:txBody>
                <a:bodyPr/>
                <a:lstStyle/>
                <a:p>
                  <a:endParaRPr lang="en-US"/>
                </a:p>
              </p:txBody>
            </p:sp>
            <p:sp>
              <p:nvSpPr>
                <p:cNvPr id="389484" name="Freeform 364"/>
                <p:cNvSpPr>
                  <a:spLocks noChangeAspect="1"/>
                </p:cNvSpPr>
                <p:nvPr/>
              </p:nvSpPr>
              <p:spPr bwMode="auto">
                <a:xfrm>
                  <a:off x="1459" y="3074"/>
                  <a:ext cx="45" cy="19"/>
                </a:xfrm>
                <a:custGeom>
                  <a:avLst/>
                  <a:gdLst/>
                  <a:ahLst/>
                  <a:cxnLst>
                    <a:cxn ang="0">
                      <a:pos x="0" y="12"/>
                    </a:cxn>
                    <a:cxn ang="0">
                      <a:pos x="7" y="19"/>
                    </a:cxn>
                    <a:cxn ang="0">
                      <a:pos x="45" y="8"/>
                    </a:cxn>
                    <a:cxn ang="0">
                      <a:pos x="37" y="0"/>
                    </a:cxn>
                    <a:cxn ang="0">
                      <a:pos x="0" y="12"/>
                    </a:cxn>
                  </a:cxnLst>
                  <a:rect l="0" t="0" r="r" b="b"/>
                  <a:pathLst>
                    <a:path w="45" h="19">
                      <a:moveTo>
                        <a:pt x="0" y="12"/>
                      </a:moveTo>
                      <a:lnTo>
                        <a:pt x="7" y="19"/>
                      </a:lnTo>
                      <a:lnTo>
                        <a:pt x="45" y="8"/>
                      </a:lnTo>
                      <a:lnTo>
                        <a:pt x="37" y="0"/>
                      </a:lnTo>
                      <a:lnTo>
                        <a:pt x="0" y="12"/>
                      </a:lnTo>
                      <a:close/>
                    </a:path>
                  </a:pathLst>
                </a:custGeom>
                <a:solidFill>
                  <a:srgbClr val="E5E5E5"/>
                </a:solidFill>
                <a:ln w="9525">
                  <a:noFill/>
                  <a:round/>
                  <a:headEnd/>
                  <a:tailEnd/>
                </a:ln>
              </p:spPr>
              <p:txBody>
                <a:bodyPr/>
                <a:lstStyle/>
                <a:p>
                  <a:endParaRPr lang="en-US"/>
                </a:p>
              </p:txBody>
            </p:sp>
            <p:sp>
              <p:nvSpPr>
                <p:cNvPr id="389485" name="Freeform 365"/>
                <p:cNvSpPr>
                  <a:spLocks noChangeAspect="1" noEditPoints="1"/>
                </p:cNvSpPr>
                <p:nvPr/>
              </p:nvSpPr>
              <p:spPr bwMode="auto">
                <a:xfrm>
                  <a:off x="1203" y="3116"/>
                  <a:ext cx="252" cy="99"/>
                </a:xfrm>
                <a:custGeom>
                  <a:avLst/>
                  <a:gdLst/>
                  <a:ahLst/>
                  <a:cxnLst>
                    <a:cxn ang="0">
                      <a:pos x="237" y="0"/>
                    </a:cxn>
                    <a:cxn ang="0">
                      <a:pos x="252" y="23"/>
                    </a:cxn>
                    <a:cxn ang="0">
                      <a:pos x="226" y="23"/>
                    </a:cxn>
                    <a:cxn ang="0">
                      <a:pos x="218" y="11"/>
                    </a:cxn>
                    <a:cxn ang="0">
                      <a:pos x="226" y="0"/>
                    </a:cxn>
                    <a:cxn ang="0">
                      <a:pos x="214" y="7"/>
                    </a:cxn>
                    <a:cxn ang="0">
                      <a:pos x="229" y="30"/>
                    </a:cxn>
                    <a:cxn ang="0">
                      <a:pos x="203" y="30"/>
                    </a:cxn>
                    <a:cxn ang="0">
                      <a:pos x="195" y="19"/>
                    </a:cxn>
                    <a:cxn ang="0">
                      <a:pos x="203" y="11"/>
                    </a:cxn>
                    <a:cxn ang="0">
                      <a:pos x="188" y="15"/>
                    </a:cxn>
                    <a:cxn ang="0">
                      <a:pos x="203" y="38"/>
                    </a:cxn>
                    <a:cxn ang="0">
                      <a:pos x="177" y="38"/>
                    </a:cxn>
                    <a:cxn ang="0">
                      <a:pos x="169" y="26"/>
                    </a:cxn>
                    <a:cxn ang="0">
                      <a:pos x="177" y="19"/>
                    </a:cxn>
                    <a:cxn ang="0">
                      <a:pos x="165" y="23"/>
                    </a:cxn>
                    <a:cxn ang="0">
                      <a:pos x="180" y="45"/>
                    </a:cxn>
                    <a:cxn ang="0">
                      <a:pos x="154" y="45"/>
                    </a:cxn>
                    <a:cxn ang="0">
                      <a:pos x="147" y="34"/>
                    </a:cxn>
                    <a:cxn ang="0">
                      <a:pos x="154" y="26"/>
                    </a:cxn>
                    <a:cxn ang="0">
                      <a:pos x="143" y="30"/>
                    </a:cxn>
                    <a:cxn ang="0">
                      <a:pos x="154" y="53"/>
                    </a:cxn>
                    <a:cxn ang="0">
                      <a:pos x="128" y="53"/>
                    </a:cxn>
                    <a:cxn ang="0">
                      <a:pos x="124" y="42"/>
                    </a:cxn>
                    <a:cxn ang="0">
                      <a:pos x="131" y="34"/>
                    </a:cxn>
                    <a:cxn ang="0">
                      <a:pos x="116" y="38"/>
                    </a:cxn>
                    <a:cxn ang="0">
                      <a:pos x="131" y="61"/>
                    </a:cxn>
                    <a:cxn ang="0">
                      <a:pos x="105" y="61"/>
                    </a:cxn>
                    <a:cxn ang="0">
                      <a:pos x="98" y="49"/>
                    </a:cxn>
                    <a:cxn ang="0">
                      <a:pos x="105" y="42"/>
                    </a:cxn>
                    <a:cxn ang="0">
                      <a:pos x="94" y="45"/>
                    </a:cxn>
                    <a:cxn ang="0">
                      <a:pos x="109" y="68"/>
                    </a:cxn>
                    <a:cxn ang="0">
                      <a:pos x="79" y="68"/>
                    </a:cxn>
                    <a:cxn ang="0">
                      <a:pos x="75" y="57"/>
                    </a:cxn>
                    <a:cxn ang="0">
                      <a:pos x="83" y="49"/>
                    </a:cxn>
                    <a:cxn ang="0">
                      <a:pos x="67" y="53"/>
                    </a:cxn>
                    <a:cxn ang="0">
                      <a:pos x="83" y="76"/>
                    </a:cxn>
                    <a:cxn ang="0">
                      <a:pos x="56" y="76"/>
                    </a:cxn>
                    <a:cxn ang="0">
                      <a:pos x="49" y="64"/>
                    </a:cxn>
                    <a:cxn ang="0">
                      <a:pos x="56" y="57"/>
                    </a:cxn>
                    <a:cxn ang="0">
                      <a:pos x="45" y="61"/>
                    </a:cxn>
                    <a:cxn ang="0">
                      <a:pos x="60" y="87"/>
                    </a:cxn>
                    <a:cxn ang="0">
                      <a:pos x="34" y="83"/>
                    </a:cxn>
                    <a:cxn ang="0">
                      <a:pos x="26" y="72"/>
                    </a:cxn>
                    <a:cxn ang="0">
                      <a:pos x="34" y="64"/>
                    </a:cxn>
                    <a:cxn ang="0">
                      <a:pos x="22" y="68"/>
                    </a:cxn>
                    <a:cxn ang="0">
                      <a:pos x="34" y="91"/>
                    </a:cxn>
                    <a:cxn ang="0">
                      <a:pos x="7" y="91"/>
                    </a:cxn>
                    <a:cxn ang="0">
                      <a:pos x="0" y="80"/>
                    </a:cxn>
                    <a:cxn ang="0">
                      <a:pos x="7" y="72"/>
                    </a:cxn>
                  </a:cxnLst>
                  <a:rect l="0" t="0" r="r" b="b"/>
                  <a:pathLst>
                    <a:path w="252" h="99">
                      <a:moveTo>
                        <a:pt x="226" y="0"/>
                      </a:moveTo>
                      <a:lnTo>
                        <a:pt x="237" y="0"/>
                      </a:lnTo>
                      <a:lnTo>
                        <a:pt x="248" y="7"/>
                      </a:lnTo>
                      <a:lnTo>
                        <a:pt x="252" y="23"/>
                      </a:lnTo>
                      <a:lnTo>
                        <a:pt x="233" y="30"/>
                      </a:lnTo>
                      <a:lnTo>
                        <a:pt x="226" y="23"/>
                      </a:lnTo>
                      <a:lnTo>
                        <a:pt x="226" y="15"/>
                      </a:lnTo>
                      <a:lnTo>
                        <a:pt x="218" y="11"/>
                      </a:lnTo>
                      <a:lnTo>
                        <a:pt x="226" y="0"/>
                      </a:lnTo>
                      <a:lnTo>
                        <a:pt x="226" y="0"/>
                      </a:lnTo>
                      <a:close/>
                      <a:moveTo>
                        <a:pt x="203" y="11"/>
                      </a:moveTo>
                      <a:lnTo>
                        <a:pt x="214" y="7"/>
                      </a:lnTo>
                      <a:lnTo>
                        <a:pt x="226" y="15"/>
                      </a:lnTo>
                      <a:lnTo>
                        <a:pt x="229" y="30"/>
                      </a:lnTo>
                      <a:lnTo>
                        <a:pt x="207" y="38"/>
                      </a:lnTo>
                      <a:lnTo>
                        <a:pt x="203" y="30"/>
                      </a:lnTo>
                      <a:lnTo>
                        <a:pt x="199" y="23"/>
                      </a:lnTo>
                      <a:lnTo>
                        <a:pt x="195" y="19"/>
                      </a:lnTo>
                      <a:lnTo>
                        <a:pt x="203" y="11"/>
                      </a:lnTo>
                      <a:lnTo>
                        <a:pt x="203" y="11"/>
                      </a:lnTo>
                      <a:close/>
                      <a:moveTo>
                        <a:pt x="177" y="19"/>
                      </a:moveTo>
                      <a:lnTo>
                        <a:pt x="188" y="15"/>
                      </a:lnTo>
                      <a:lnTo>
                        <a:pt x="199" y="23"/>
                      </a:lnTo>
                      <a:lnTo>
                        <a:pt x="203" y="38"/>
                      </a:lnTo>
                      <a:lnTo>
                        <a:pt x="184" y="45"/>
                      </a:lnTo>
                      <a:lnTo>
                        <a:pt x="177" y="38"/>
                      </a:lnTo>
                      <a:lnTo>
                        <a:pt x="177" y="30"/>
                      </a:lnTo>
                      <a:lnTo>
                        <a:pt x="169" y="26"/>
                      </a:lnTo>
                      <a:lnTo>
                        <a:pt x="177" y="19"/>
                      </a:lnTo>
                      <a:lnTo>
                        <a:pt x="177" y="19"/>
                      </a:lnTo>
                      <a:close/>
                      <a:moveTo>
                        <a:pt x="154" y="26"/>
                      </a:moveTo>
                      <a:lnTo>
                        <a:pt x="165" y="23"/>
                      </a:lnTo>
                      <a:lnTo>
                        <a:pt x="177" y="30"/>
                      </a:lnTo>
                      <a:lnTo>
                        <a:pt x="180" y="45"/>
                      </a:lnTo>
                      <a:lnTo>
                        <a:pt x="162" y="53"/>
                      </a:lnTo>
                      <a:lnTo>
                        <a:pt x="154" y="45"/>
                      </a:lnTo>
                      <a:lnTo>
                        <a:pt x="150" y="38"/>
                      </a:lnTo>
                      <a:lnTo>
                        <a:pt x="147" y="34"/>
                      </a:lnTo>
                      <a:lnTo>
                        <a:pt x="154" y="26"/>
                      </a:lnTo>
                      <a:lnTo>
                        <a:pt x="154" y="26"/>
                      </a:lnTo>
                      <a:close/>
                      <a:moveTo>
                        <a:pt x="131" y="34"/>
                      </a:moveTo>
                      <a:lnTo>
                        <a:pt x="143" y="30"/>
                      </a:lnTo>
                      <a:lnTo>
                        <a:pt x="150" y="38"/>
                      </a:lnTo>
                      <a:lnTo>
                        <a:pt x="154" y="53"/>
                      </a:lnTo>
                      <a:lnTo>
                        <a:pt x="135" y="61"/>
                      </a:lnTo>
                      <a:lnTo>
                        <a:pt x="128" y="53"/>
                      </a:lnTo>
                      <a:lnTo>
                        <a:pt x="128" y="45"/>
                      </a:lnTo>
                      <a:lnTo>
                        <a:pt x="124" y="42"/>
                      </a:lnTo>
                      <a:lnTo>
                        <a:pt x="131" y="34"/>
                      </a:lnTo>
                      <a:lnTo>
                        <a:pt x="131" y="34"/>
                      </a:lnTo>
                      <a:close/>
                      <a:moveTo>
                        <a:pt x="105" y="42"/>
                      </a:moveTo>
                      <a:lnTo>
                        <a:pt x="116" y="38"/>
                      </a:lnTo>
                      <a:lnTo>
                        <a:pt x="128" y="45"/>
                      </a:lnTo>
                      <a:lnTo>
                        <a:pt x="131" y="61"/>
                      </a:lnTo>
                      <a:lnTo>
                        <a:pt x="113" y="68"/>
                      </a:lnTo>
                      <a:lnTo>
                        <a:pt x="105" y="61"/>
                      </a:lnTo>
                      <a:lnTo>
                        <a:pt x="101" y="53"/>
                      </a:lnTo>
                      <a:lnTo>
                        <a:pt x="98" y="49"/>
                      </a:lnTo>
                      <a:lnTo>
                        <a:pt x="105" y="42"/>
                      </a:lnTo>
                      <a:lnTo>
                        <a:pt x="105" y="42"/>
                      </a:lnTo>
                      <a:close/>
                      <a:moveTo>
                        <a:pt x="83" y="49"/>
                      </a:moveTo>
                      <a:lnTo>
                        <a:pt x="94" y="45"/>
                      </a:lnTo>
                      <a:lnTo>
                        <a:pt x="101" y="53"/>
                      </a:lnTo>
                      <a:lnTo>
                        <a:pt x="109" y="68"/>
                      </a:lnTo>
                      <a:lnTo>
                        <a:pt x="86" y="76"/>
                      </a:lnTo>
                      <a:lnTo>
                        <a:pt x="79" y="68"/>
                      </a:lnTo>
                      <a:lnTo>
                        <a:pt x="79" y="61"/>
                      </a:lnTo>
                      <a:lnTo>
                        <a:pt x="75" y="57"/>
                      </a:lnTo>
                      <a:lnTo>
                        <a:pt x="83" y="49"/>
                      </a:lnTo>
                      <a:lnTo>
                        <a:pt x="83" y="49"/>
                      </a:lnTo>
                      <a:close/>
                      <a:moveTo>
                        <a:pt x="56" y="57"/>
                      </a:moveTo>
                      <a:lnTo>
                        <a:pt x="67" y="53"/>
                      </a:lnTo>
                      <a:lnTo>
                        <a:pt x="79" y="61"/>
                      </a:lnTo>
                      <a:lnTo>
                        <a:pt x="83" y="76"/>
                      </a:lnTo>
                      <a:lnTo>
                        <a:pt x="64" y="83"/>
                      </a:lnTo>
                      <a:lnTo>
                        <a:pt x="56" y="76"/>
                      </a:lnTo>
                      <a:lnTo>
                        <a:pt x="52" y="72"/>
                      </a:lnTo>
                      <a:lnTo>
                        <a:pt x="49" y="64"/>
                      </a:lnTo>
                      <a:lnTo>
                        <a:pt x="56" y="57"/>
                      </a:lnTo>
                      <a:lnTo>
                        <a:pt x="56" y="57"/>
                      </a:lnTo>
                      <a:close/>
                      <a:moveTo>
                        <a:pt x="34" y="64"/>
                      </a:moveTo>
                      <a:lnTo>
                        <a:pt x="45" y="61"/>
                      </a:lnTo>
                      <a:lnTo>
                        <a:pt x="52" y="72"/>
                      </a:lnTo>
                      <a:lnTo>
                        <a:pt x="60" y="87"/>
                      </a:lnTo>
                      <a:lnTo>
                        <a:pt x="37" y="91"/>
                      </a:lnTo>
                      <a:lnTo>
                        <a:pt x="34" y="83"/>
                      </a:lnTo>
                      <a:lnTo>
                        <a:pt x="30" y="76"/>
                      </a:lnTo>
                      <a:lnTo>
                        <a:pt x="26" y="72"/>
                      </a:lnTo>
                      <a:lnTo>
                        <a:pt x="34" y="64"/>
                      </a:lnTo>
                      <a:lnTo>
                        <a:pt x="34" y="64"/>
                      </a:lnTo>
                      <a:close/>
                      <a:moveTo>
                        <a:pt x="7" y="72"/>
                      </a:moveTo>
                      <a:lnTo>
                        <a:pt x="22" y="68"/>
                      </a:lnTo>
                      <a:lnTo>
                        <a:pt x="30" y="76"/>
                      </a:lnTo>
                      <a:lnTo>
                        <a:pt x="34" y="91"/>
                      </a:lnTo>
                      <a:lnTo>
                        <a:pt x="15" y="99"/>
                      </a:lnTo>
                      <a:lnTo>
                        <a:pt x="7" y="91"/>
                      </a:lnTo>
                      <a:lnTo>
                        <a:pt x="7" y="83"/>
                      </a:lnTo>
                      <a:lnTo>
                        <a:pt x="0" y="80"/>
                      </a:lnTo>
                      <a:lnTo>
                        <a:pt x="7" y="72"/>
                      </a:lnTo>
                      <a:lnTo>
                        <a:pt x="7" y="72"/>
                      </a:lnTo>
                      <a:close/>
                    </a:path>
                  </a:pathLst>
                </a:custGeom>
                <a:solidFill>
                  <a:srgbClr val="F4F4D1"/>
                </a:solidFill>
                <a:ln w="9525">
                  <a:noFill/>
                  <a:round/>
                  <a:headEnd/>
                  <a:tailEnd/>
                </a:ln>
              </p:spPr>
              <p:txBody>
                <a:bodyPr/>
                <a:lstStyle/>
                <a:p>
                  <a:endParaRPr lang="en-US"/>
                </a:p>
              </p:txBody>
            </p:sp>
            <p:sp>
              <p:nvSpPr>
                <p:cNvPr id="389486" name="Freeform 366"/>
                <p:cNvSpPr>
                  <a:spLocks noChangeAspect="1"/>
                </p:cNvSpPr>
                <p:nvPr/>
              </p:nvSpPr>
              <p:spPr bwMode="auto">
                <a:xfrm>
                  <a:off x="1421" y="3116"/>
                  <a:ext cx="34" cy="26"/>
                </a:xfrm>
                <a:custGeom>
                  <a:avLst/>
                  <a:gdLst/>
                  <a:ahLst/>
                  <a:cxnLst>
                    <a:cxn ang="0">
                      <a:pos x="8" y="0"/>
                    </a:cxn>
                    <a:cxn ang="0">
                      <a:pos x="19" y="0"/>
                    </a:cxn>
                    <a:cxn ang="0">
                      <a:pos x="30" y="7"/>
                    </a:cxn>
                    <a:cxn ang="0">
                      <a:pos x="34" y="23"/>
                    </a:cxn>
                    <a:cxn ang="0">
                      <a:pos x="15" y="26"/>
                    </a:cxn>
                    <a:cxn ang="0">
                      <a:pos x="8" y="23"/>
                    </a:cxn>
                    <a:cxn ang="0">
                      <a:pos x="8" y="15"/>
                    </a:cxn>
                    <a:cxn ang="0">
                      <a:pos x="0" y="11"/>
                    </a:cxn>
                    <a:cxn ang="0">
                      <a:pos x="8" y="0"/>
                    </a:cxn>
                  </a:cxnLst>
                  <a:rect l="0" t="0" r="r" b="b"/>
                  <a:pathLst>
                    <a:path w="34" h="26">
                      <a:moveTo>
                        <a:pt x="8" y="0"/>
                      </a:moveTo>
                      <a:lnTo>
                        <a:pt x="19" y="0"/>
                      </a:lnTo>
                      <a:lnTo>
                        <a:pt x="30" y="7"/>
                      </a:lnTo>
                      <a:lnTo>
                        <a:pt x="34" y="23"/>
                      </a:lnTo>
                      <a:lnTo>
                        <a:pt x="15" y="26"/>
                      </a:lnTo>
                      <a:lnTo>
                        <a:pt x="8" y="23"/>
                      </a:lnTo>
                      <a:lnTo>
                        <a:pt x="8"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89487" name="Freeform 367"/>
                <p:cNvSpPr>
                  <a:spLocks noChangeAspect="1"/>
                </p:cNvSpPr>
                <p:nvPr/>
              </p:nvSpPr>
              <p:spPr bwMode="auto">
                <a:xfrm>
                  <a:off x="1398" y="3123"/>
                  <a:ext cx="34" cy="31"/>
                </a:xfrm>
                <a:custGeom>
                  <a:avLst/>
                  <a:gdLst/>
                  <a:ahLst/>
                  <a:cxnLst>
                    <a:cxn ang="0">
                      <a:pos x="8" y="4"/>
                    </a:cxn>
                    <a:cxn ang="0">
                      <a:pos x="19" y="0"/>
                    </a:cxn>
                    <a:cxn ang="0">
                      <a:pos x="31" y="8"/>
                    </a:cxn>
                    <a:cxn ang="0">
                      <a:pos x="34" y="23"/>
                    </a:cxn>
                    <a:cxn ang="0">
                      <a:pos x="16" y="31"/>
                    </a:cxn>
                    <a:cxn ang="0">
                      <a:pos x="8" y="23"/>
                    </a:cxn>
                    <a:cxn ang="0">
                      <a:pos x="4" y="16"/>
                    </a:cxn>
                    <a:cxn ang="0">
                      <a:pos x="0" y="12"/>
                    </a:cxn>
                    <a:cxn ang="0">
                      <a:pos x="8" y="4"/>
                    </a:cxn>
                  </a:cxnLst>
                  <a:rect l="0" t="0" r="r" b="b"/>
                  <a:pathLst>
                    <a:path w="34" h="31">
                      <a:moveTo>
                        <a:pt x="8" y="4"/>
                      </a:moveTo>
                      <a:lnTo>
                        <a:pt x="19" y="0"/>
                      </a:lnTo>
                      <a:lnTo>
                        <a:pt x="31" y="8"/>
                      </a:lnTo>
                      <a:lnTo>
                        <a:pt x="34" y="23"/>
                      </a:lnTo>
                      <a:lnTo>
                        <a:pt x="16"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9488" name="Freeform 368"/>
                <p:cNvSpPr>
                  <a:spLocks noChangeAspect="1"/>
                </p:cNvSpPr>
                <p:nvPr/>
              </p:nvSpPr>
              <p:spPr bwMode="auto">
                <a:xfrm>
                  <a:off x="1372" y="3131"/>
                  <a:ext cx="34" cy="30"/>
                </a:xfrm>
                <a:custGeom>
                  <a:avLst/>
                  <a:gdLst/>
                  <a:ahLst/>
                  <a:cxnLst>
                    <a:cxn ang="0">
                      <a:pos x="8" y="4"/>
                    </a:cxn>
                    <a:cxn ang="0">
                      <a:pos x="19" y="0"/>
                    </a:cxn>
                    <a:cxn ang="0">
                      <a:pos x="30" y="8"/>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8"/>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9489" name="Freeform 369"/>
                <p:cNvSpPr>
                  <a:spLocks noChangeAspect="1"/>
                </p:cNvSpPr>
                <p:nvPr/>
              </p:nvSpPr>
              <p:spPr bwMode="auto">
                <a:xfrm>
                  <a:off x="1350" y="3139"/>
                  <a:ext cx="33" cy="30"/>
                </a:xfrm>
                <a:custGeom>
                  <a:avLst/>
                  <a:gdLst/>
                  <a:ahLst/>
                  <a:cxnLst>
                    <a:cxn ang="0">
                      <a:pos x="7" y="3"/>
                    </a:cxn>
                    <a:cxn ang="0">
                      <a:pos x="18" y="0"/>
                    </a:cxn>
                    <a:cxn ang="0">
                      <a:pos x="30" y="7"/>
                    </a:cxn>
                    <a:cxn ang="0">
                      <a:pos x="33" y="22"/>
                    </a:cxn>
                    <a:cxn ang="0">
                      <a:pos x="15" y="30"/>
                    </a:cxn>
                    <a:cxn ang="0">
                      <a:pos x="7" y="22"/>
                    </a:cxn>
                    <a:cxn ang="0">
                      <a:pos x="3" y="15"/>
                    </a:cxn>
                    <a:cxn ang="0">
                      <a:pos x="0" y="11"/>
                    </a:cxn>
                    <a:cxn ang="0">
                      <a:pos x="7" y="3"/>
                    </a:cxn>
                  </a:cxnLst>
                  <a:rect l="0" t="0" r="r" b="b"/>
                  <a:pathLst>
                    <a:path w="33" h="30">
                      <a:moveTo>
                        <a:pt x="7" y="3"/>
                      </a:moveTo>
                      <a:lnTo>
                        <a:pt x="18" y="0"/>
                      </a:lnTo>
                      <a:lnTo>
                        <a:pt x="30" y="7"/>
                      </a:lnTo>
                      <a:lnTo>
                        <a:pt x="33" y="22"/>
                      </a:lnTo>
                      <a:lnTo>
                        <a:pt x="15" y="30"/>
                      </a:lnTo>
                      <a:lnTo>
                        <a:pt x="7" y="22"/>
                      </a:lnTo>
                      <a:lnTo>
                        <a:pt x="3"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9490" name="Freeform 370"/>
                <p:cNvSpPr>
                  <a:spLocks noChangeAspect="1"/>
                </p:cNvSpPr>
                <p:nvPr/>
              </p:nvSpPr>
              <p:spPr bwMode="auto">
                <a:xfrm>
                  <a:off x="1327" y="3146"/>
                  <a:ext cx="30" cy="31"/>
                </a:xfrm>
                <a:custGeom>
                  <a:avLst/>
                  <a:gdLst/>
                  <a:ahLst/>
                  <a:cxnLst>
                    <a:cxn ang="0">
                      <a:pos x="7" y="4"/>
                    </a:cxn>
                    <a:cxn ang="0">
                      <a:pos x="19" y="0"/>
                    </a:cxn>
                    <a:cxn ang="0">
                      <a:pos x="26" y="8"/>
                    </a:cxn>
                    <a:cxn ang="0">
                      <a:pos x="30" y="23"/>
                    </a:cxn>
                    <a:cxn ang="0">
                      <a:pos x="11" y="31"/>
                    </a:cxn>
                    <a:cxn ang="0">
                      <a:pos x="4" y="23"/>
                    </a:cxn>
                    <a:cxn ang="0">
                      <a:pos x="4" y="15"/>
                    </a:cxn>
                    <a:cxn ang="0">
                      <a:pos x="0" y="12"/>
                    </a:cxn>
                    <a:cxn ang="0">
                      <a:pos x="7" y="4"/>
                    </a:cxn>
                  </a:cxnLst>
                  <a:rect l="0" t="0" r="r" b="b"/>
                  <a:pathLst>
                    <a:path w="30" h="31">
                      <a:moveTo>
                        <a:pt x="7" y="4"/>
                      </a:moveTo>
                      <a:lnTo>
                        <a:pt x="19" y="0"/>
                      </a:lnTo>
                      <a:lnTo>
                        <a:pt x="26" y="8"/>
                      </a:lnTo>
                      <a:lnTo>
                        <a:pt x="30" y="23"/>
                      </a:lnTo>
                      <a:lnTo>
                        <a:pt x="11" y="31"/>
                      </a:lnTo>
                      <a:lnTo>
                        <a:pt x="4" y="23"/>
                      </a:lnTo>
                      <a:lnTo>
                        <a:pt x="4"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9491" name="Freeform 371"/>
                <p:cNvSpPr>
                  <a:spLocks noChangeAspect="1"/>
                </p:cNvSpPr>
                <p:nvPr/>
              </p:nvSpPr>
              <p:spPr bwMode="auto">
                <a:xfrm>
                  <a:off x="1301" y="3154"/>
                  <a:ext cx="33" cy="30"/>
                </a:xfrm>
                <a:custGeom>
                  <a:avLst/>
                  <a:gdLst/>
                  <a:ahLst/>
                  <a:cxnLst>
                    <a:cxn ang="0">
                      <a:pos x="7" y="4"/>
                    </a:cxn>
                    <a:cxn ang="0">
                      <a:pos x="18" y="0"/>
                    </a:cxn>
                    <a:cxn ang="0">
                      <a:pos x="30" y="7"/>
                    </a:cxn>
                    <a:cxn ang="0">
                      <a:pos x="33" y="23"/>
                    </a:cxn>
                    <a:cxn ang="0">
                      <a:pos x="15" y="30"/>
                    </a:cxn>
                    <a:cxn ang="0">
                      <a:pos x="7" y="23"/>
                    </a:cxn>
                    <a:cxn ang="0">
                      <a:pos x="3" y="15"/>
                    </a:cxn>
                    <a:cxn ang="0">
                      <a:pos x="0" y="11"/>
                    </a:cxn>
                    <a:cxn ang="0">
                      <a:pos x="7" y="4"/>
                    </a:cxn>
                  </a:cxnLst>
                  <a:rect l="0" t="0" r="r" b="b"/>
                  <a:pathLst>
                    <a:path w="33" h="30">
                      <a:moveTo>
                        <a:pt x="7" y="4"/>
                      </a:moveTo>
                      <a:lnTo>
                        <a:pt x="18" y="0"/>
                      </a:lnTo>
                      <a:lnTo>
                        <a:pt x="30" y="7"/>
                      </a:lnTo>
                      <a:lnTo>
                        <a:pt x="33" y="23"/>
                      </a:lnTo>
                      <a:lnTo>
                        <a:pt x="15" y="30"/>
                      </a:lnTo>
                      <a:lnTo>
                        <a:pt x="7"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9492" name="Freeform 372"/>
                <p:cNvSpPr>
                  <a:spLocks noChangeAspect="1"/>
                </p:cNvSpPr>
                <p:nvPr/>
              </p:nvSpPr>
              <p:spPr bwMode="auto">
                <a:xfrm>
                  <a:off x="1278" y="3161"/>
                  <a:ext cx="30" cy="31"/>
                </a:xfrm>
                <a:custGeom>
                  <a:avLst/>
                  <a:gdLst/>
                  <a:ahLst/>
                  <a:cxnLst>
                    <a:cxn ang="0">
                      <a:pos x="8" y="4"/>
                    </a:cxn>
                    <a:cxn ang="0">
                      <a:pos x="19" y="0"/>
                    </a:cxn>
                    <a:cxn ang="0">
                      <a:pos x="26" y="8"/>
                    </a:cxn>
                    <a:cxn ang="0">
                      <a:pos x="30" y="23"/>
                    </a:cxn>
                    <a:cxn ang="0">
                      <a:pos x="11" y="31"/>
                    </a:cxn>
                    <a:cxn ang="0">
                      <a:pos x="4" y="23"/>
                    </a:cxn>
                    <a:cxn ang="0">
                      <a:pos x="4" y="16"/>
                    </a:cxn>
                    <a:cxn ang="0">
                      <a:pos x="0" y="12"/>
                    </a:cxn>
                    <a:cxn ang="0">
                      <a:pos x="8" y="4"/>
                    </a:cxn>
                  </a:cxnLst>
                  <a:rect l="0" t="0" r="r" b="b"/>
                  <a:pathLst>
                    <a:path w="30" h="31">
                      <a:moveTo>
                        <a:pt x="8" y="4"/>
                      </a:moveTo>
                      <a:lnTo>
                        <a:pt x="19" y="0"/>
                      </a:lnTo>
                      <a:lnTo>
                        <a:pt x="26" y="8"/>
                      </a:lnTo>
                      <a:lnTo>
                        <a:pt x="30" y="23"/>
                      </a:lnTo>
                      <a:lnTo>
                        <a:pt x="11" y="31"/>
                      </a:lnTo>
                      <a:lnTo>
                        <a:pt x="4"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9493" name="Freeform 373"/>
                <p:cNvSpPr>
                  <a:spLocks noChangeAspect="1"/>
                </p:cNvSpPr>
                <p:nvPr/>
              </p:nvSpPr>
              <p:spPr bwMode="auto">
                <a:xfrm>
                  <a:off x="1252" y="3169"/>
                  <a:ext cx="34" cy="30"/>
                </a:xfrm>
                <a:custGeom>
                  <a:avLst/>
                  <a:gdLst/>
                  <a:ahLst/>
                  <a:cxnLst>
                    <a:cxn ang="0">
                      <a:pos x="7" y="4"/>
                    </a:cxn>
                    <a:cxn ang="0">
                      <a:pos x="18" y="0"/>
                    </a:cxn>
                    <a:cxn ang="0">
                      <a:pos x="30" y="8"/>
                    </a:cxn>
                    <a:cxn ang="0">
                      <a:pos x="34" y="23"/>
                    </a:cxn>
                    <a:cxn ang="0">
                      <a:pos x="15" y="30"/>
                    </a:cxn>
                    <a:cxn ang="0">
                      <a:pos x="7" y="23"/>
                    </a:cxn>
                    <a:cxn ang="0">
                      <a:pos x="3" y="19"/>
                    </a:cxn>
                    <a:cxn ang="0">
                      <a:pos x="0" y="11"/>
                    </a:cxn>
                    <a:cxn ang="0">
                      <a:pos x="7" y="4"/>
                    </a:cxn>
                  </a:cxnLst>
                  <a:rect l="0" t="0" r="r" b="b"/>
                  <a:pathLst>
                    <a:path w="34" h="30">
                      <a:moveTo>
                        <a:pt x="7" y="4"/>
                      </a:moveTo>
                      <a:lnTo>
                        <a:pt x="18" y="0"/>
                      </a:lnTo>
                      <a:lnTo>
                        <a:pt x="30" y="8"/>
                      </a:lnTo>
                      <a:lnTo>
                        <a:pt x="34" y="23"/>
                      </a:lnTo>
                      <a:lnTo>
                        <a:pt x="15" y="30"/>
                      </a:lnTo>
                      <a:lnTo>
                        <a:pt x="7" y="23"/>
                      </a:lnTo>
                      <a:lnTo>
                        <a:pt x="3"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9494" name="Freeform 374"/>
                <p:cNvSpPr>
                  <a:spLocks noChangeAspect="1"/>
                </p:cNvSpPr>
                <p:nvPr/>
              </p:nvSpPr>
              <p:spPr bwMode="auto">
                <a:xfrm>
                  <a:off x="1229" y="3177"/>
                  <a:ext cx="30" cy="30"/>
                </a:xfrm>
                <a:custGeom>
                  <a:avLst/>
                  <a:gdLst/>
                  <a:ahLst/>
                  <a:cxnLst>
                    <a:cxn ang="0">
                      <a:pos x="8" y="3"/>
                    </a:cxn>
                    <a:cxn ang="0">
                      <a:pos x="19" y="0"/>
                    </a:cxn>
                    <a:cxn ang="0">
                      <a:pos x="26" y="11"/>
                    </a:cxn>
                    <a:cxn ang="0">
                      <a:pos x="30" y="26"/>
                    </a:cxn>
                    <a:cxn ang="0">
                      <a:pos x="11" y="30"/>
                    </a:cxn>
                    <a:cxn ang="0">
                      <a:pos x="8" y="22"/>
                    </a:cxn>
                    <a:cxn ang="0">
                      <a:pos x="4" y="19"/>
                    </a:cxn>
                    <a:cxn ang="0">
                      <a:pos x="0" y="11"/>
                    </a:cxn>
                    <a:cxn ang="0">
                      <a:pos x="8" y="3"/>
                    </a:cxn>
                  </a:cxnLst>
                  <a:rect l="0" t="0" r="r" b="b"/>
                  <a:pathLst>
                    <a:path w="30" h="30">
                      <a:moveTo>
                        <a:pt x="8" y="3"/>
                      </a:moveTo>
                      <a:lnTo>
                        <a:pt x="19" y="0"/>
                      </a:lnTo>
                      <a:lnTo>
                        <a:pt x="26" y="11"/>
                      </a:lnTo>
                      <a:lnTo>
                        <a:pt x="30" y="26"/>
                      </a:lnTo>
                      <a:lnTo>
                        <a:pt x="11" y="30"/>
                      </a:lnTo>
                      <a:lnTo>
                        <a:pt x="8"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89495" name="Freeform 375"/>
                <p:cNvSpPr>
                  <a:spLocks noChangeAspect="1"/>
                </p:cNvSpPr>
                <p:nvPr/>
              </p:nvSpPr>
              <p:spPr bwMode="auto">
                <a:xfrm>
                  <a:off x="1203" y="3184"/>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9496" name="Freeform 376"/>
                <p:cNvSpPr>
                  <a:spLocks noChangeAspect="1" noEditPoints="1"/>
                </p:cNvSpPr>
                <p:nvPr/>
              </p:nvSpPr>
              <p:spPr bwMode="auto">
                <a:xfrm>
                  <a:off x="1203" y="3116"/>
                  <a:ext cx="237" cy="99"/>
                </a:xfrm>
                <a:custGeom>
                  <a:avLst/>
                  <a:gdLst/>
                  <a:ahLst/>
                  <a:cxnLst>
                    <a:cxn ang="0">
                      <a:pos x="233" y="26"/>
                    </a:cxn>
                    <a:cxn ang="0">
                      <a:pos x="226" y="15"/>
                    </a:cxn>
                    <a:cxn ang="0">
                      <a:pos x="229" y="0"/>
                    </a:cxn>
                    <a:cxn ang="0">
                      <a:pos x="237" y="11"/>
                    </a:cxn>
                    <a:cxn ang="0">
                      <a:pos x="211" y="34"/>
                    </a:cxn>
                    <a:cxn ang="0">
                      <a:pos x="199" y="23"/>
                    </a:cxn>
                    <a:cxn ang="0">
                      <a:pos x="203" y="7"/>
                    </a:cxn>
                    <a:cxn ang="0">
                      <a:pos x="214" y="19"/>
                    </a:cxn>
                    <a:cxn ang="0">
                      <a:pos x="184" y="42"/>
                    </a:cxn>
                    <a:cxn ang="0">
                      <a:pos x="177" y="30"/>
                    </a:cxn>
                    <a:cxn ang="0">
                      <a:pos x="180" y="19"/>
                    </a:cxn>
                    <a:cxn ang="0">
                      <a:pos x="188" y="26"/>
                    </a:cxn>
                    <a:cxn ang="0">
                      <a:pos x="162" y="49"/>
                    </a:cxn>
                    <a:cxn ang="0">
                      <a:pos x="150" y="38"/>
                    </a:cxn>
                    <a:cxn ang="0">
                      <a:pos x="154" y="26"/>
                    </a:cxn>
                    <a:cxn ang="0">
                      <a:pos x="165" y="34"/>
                    </a:cxn>
                    <a:cxn ang="0">
                      <a:pos x="135" y="61"/>
                    </a:cxn>
                    <a:cxn ang="0">
                      <a:pos x="128" y="45"/>
                    </a:cxn>
                    <a:cxn ang="0">
                      <a:pos x="131" y="34"/>
                    </a:cxn>
                    <a:cxn ang="0">
                      <a:pos x="139" y="42"/>
                    </a:cxn>
                    <a:cxn ang="0">
                      <a:pos x="113" y="68"/>
                    </a:cxn>
                    <a:cxn ang="0">
                      <a:pos x="105" y="53"/>
                    </a:cxn>
                    <a:cxn ang="0">
                      <a:pos x="105" y="42"/>
                    </a:cxn>
                    <a:cxn ang="0">
                      <a:pos x="116" y="49"/>
                    </a:cxn>
                    <a:cxn ang="0">
                      <a:pos x="86" y="76"/>
                    </a:cxn>
                    <a:cxn ang="0">
                      <a:pos x="79" y="61"/>
                    </a:cxn>
                    <a:cxn ang="0">
                      <a:pos x="83" y="49"/>
                    </a:cxn>
                    <a:cxn ang="0">
                      <a:pos x="90" y="57"/>
                    </a:cxn>
                    <a:cxn ang="0">
                      <a:pos x="64" y="83"/>
                    </a:cxn>
                    <a:cxn ang="0">
                      <a:pos x="52" y="68"/>
                    </a:cxn>
                    <a:cxn ang="0">
                      <a:pos x="56" y="57"/>
                    </a:cxn>
                    <a:cxn ang="0">
                      <a:pos x="64" y="64"/>
                    </a:cxn>
                    <a:cxn ang="0">
                      <a:pos x="37" y="91"/>
                    </a:cxn>
                    <a:cxn ang="0">
                      <a:pos x="30" y="76"/>
                    </a:cxn>
                    <a:cxn ang="0">
                      <a:pos x="34" y="64"/>
                    </a:cxn>
                    <a:cxn ang="0">
                      <a:pos x="41" y="72"/>
                    </a:cxn>
                    <a:cxn ang="0">
                      <a:pos x="15" y="99"/>
                    </a:cxn>
                    <a:cxn ang="0">
                      <a:pos x="7" y="83"/>
                    </a:cxn>
                    <a:cxn ang="0">
                      <a:pos x="7" y="72"/>
                    </a:cxn>
                    <a:cxn ang="0">
                      <a:pos x="19" y="80"/>
                    </a:cxn>
                  </a:cxnLst>
                  <a:rect l="0" t="0" r="r" b="b"/>
                  <a:pathLst>
                    <a:path w="237" h="99">
                      <a:moveTo>
                        <a:pt x="237" y="11"/>
                      </a:moveTo>
                      <a:lnTo>
                        <a:pt x="233" y="26"/>
                      </a:lnTo>
                      <a:lnTo>
                        <a:pt x="226" y="19"/>
                      </a:lnTo>
                      <a:lnTo>
                        <a:pt x="226" y="15"/>
                      </a:lnTo>
                      <a:lnTo>
                        <a:pt x="222" y="11"/>
                      </a:lnTo>
                      <a:lnTo>
                        <a:pt x="229" y="0"/>
                      </a:lnTo>
                      <a:lnTo>
                        <a:pt x="237" y="11"/>
                      </a:lnTo>
                      <a:lnTo>
                        <a:pt x="237" y="11"/>
                      </a:lnTo>
                      <a:close/>
                      <a:moveTo>
                        <a:pt x="214" y="19"/>
                      </a:moveTo>
                      <a:lnTo>
                        <a:pt x="211" y="34"/>
                      </a:lnTo>
                      <a:lnTo>
                        <a:pt x="203" y="26"/>
                      </a:lnTo>
                      <a:lnTo>
                        <a:pt x="199" y="23"/>
                      </a:lnTo>
                      <a:lnTo>
                        <a:pt x="195" y="19"/>
                      </a:lnTo>
                      <a:lnTo>
                        <a:pt x="203" y="7"/>
                      </a:lnTo>
                      <a:lnTo>
                        <a:pt x="214" y="19"/>
                      </a:lnTo>
                      <a:lnTo>
                        <a:pt x="214" y="19"/>
                      </a:lnTo>
                      <a:close/>
                      <a:moveTo>
                        <a:pt x="188" y="26"/>
                      </a:moveTo>
                      <a:lnTo>
                        <a:pt x="184" y="42"/>
                      </a:lnTo>
                      <a:lnTo>
                        <a:pt x="180" y="38"/>
                      </a:lnTo>
                      <a:lnTo>
                        <a:pt x="177" y="30"/>
                      </a:lnTo>
                      <a:lnTo>
                        <a:pt x="173" y="26"/>
                      </a:lnTo>
                      <a:lnTo>
                        <a:pt x="180" y="19"/>
                      </a:lnTo>
                      <a:lnTo>
                        <a:pt x="188" y="26"/>
                      </a:lnTo>
                      <a:lnTo>
                        <a:pt x="188" y="26"/>
                      </a:lnTo>
                      <a:close/>
                      <a:moveTo>
                        <a:pt x="165" y="34"/>
                      </a:moveTo>
                      <a:lnTo>
                        <a:pt x="162" y="49"/>
                      </a:lnTo>
                      <a:lnTo>
                        <a:pt x="154" y="45"/>
                      </a:lnTo>
                      <a:lnTo>
                        <a:pt x="150" y="38"/>
                      </a:lnTo>
                      <a:lnTo>
                        <a:pt x="147" y="34"/>
                      </a:lnTo>
                      <a:lnTo>
                        <a:pt x="154" y="26"/>
                      </a:lnTo>
                      <a:lnTo>
                        <a:pt x="165" y="34"/>
                      </a:lnTo>
                      <a:lnTo>
                        <a:pt x="165" y="34"/>
                      </a:lnTo>
                      <a:close/>
                      <a:moveTo>
                        <a:pt x="139" y="42"/>
                      </a:moveTo>
                      <a:lnTo>
                        <a:pt x="135" y="61"/>
                      </a:lnTo>
                      <a:lnTo>
                        <a:pt x="131" y="53"/>
                      </a:lnTo>
                      <a:lnTo>
                        <a:pt x="128" y="45"/>
                      </a:lnTo>
                      <a:lnTo>
                        <a:pt x="124" y="42"/>
                      </a:lnTo>
                      <a:lnTo>
                        <a:pt x="131" y="34"/>
                      </a:lnTo>
                      <a:lnTo>
                        <a:pt x="139" y="42"/>
                      </a:lnTo>
                      <a:lnTo>
                        <a:pt x="139" y="42"/>
                      </a:lnTo>
                      <a:close/>
                      <a:moveTo>
                        <a:pt x="116" y="49"/>
                      </a:moveTo>
                      <a:lnTo>
                        <a:pt x="113" y="68"/>
                      </a:lnTo>
                      <a:lnTo>
                        <a:pt x="105" y="61"/>
                      </a:lnTo>
                      <a:lnTo>
                        <a:pt x="105" y="53"/>
                      </a:lnTo>
                      <a:lnTo>
                        <a:pt x="98" y="49"/>
                      </a:lnTo>
                      <a:lnTo>
                        <a:pt x="105" y="42"/>
                      </a:lnTo>
                      <a:lnTo>
                        <a:pt x="116" y="49"/>
                      </a:lnTo>
                      <a:lnTo>
                        <a:pt x="116" y="49"/>
                      </a:lnTo>
                      <a:close/>
                      <a:moveTo>
                        <a:pt x="90" y="57"/>
                      </a:moveTo>
                      <a:lnTo>
                        <a:pt x="86" y="76"/>
                      </a:lnTo>
                      <a:lnTo>
                        <a:pt x="79" y="68"/>
                      </a:lnTo>
                      <a:lnTo>
                        <a:pt x="79" y="61"/>
                      </a:lnTo>
                      <a:lnTo>
                        <a:pt x="75" y="57"/>
                      </a:lnTo>
                      <a:lnTo>
                        <a:pt x="83" y="49"/>
                      </a:lnTo>
                      <a:lnTo>
                        <a:pt x="90" y="57"/>
                      </a:lnTo>
                      <a:lnTo>
                        <a:pt x="90" y="57"/>
                      </a:lnTo>
                      <a:close/>
                      <a:moveTo>
                        <a:pt x="64" y="64"/>
                      </a:moveTo>
                      <a:lnTo>
                        <a:pt x="64" y="83"/>
                      </a:lnTo>
                      <a:lnTo>
                        <a:pt x="56" y="76"/>
                      </a:lnTo>
                      <a:lnTo>
                        <a:pt x="52" y="68"/>
                      </a:lnTo>
                      <a:lnTo>
                        <a:pt x="49" y="64"/>
                      </a:lnTo>
                      <a:lnTo>
                        <a:pt x="56" y="57"/>
                      </a:lnTo>
                      <a:lnTo>
                        <a:pt x="64" y="64"/>
                      </a:lnTo>
                      <a:lnTo>
                        <a:pt x="64" y="64"/>
                      </a:lnTo>
                      <a:close/>
                      <a:moveTo>
                        <a:pt x="41" y="72"/>
                      </a:moveTo>
                      <a:lnTo>
                        <a:pt x="37" y="91"/>
                      </a:lnTo>
                      <a:lnTo>
                        <a:pt x="34" y="83"/>
                      </a:lnTo>
                      <a:lnTo>
                        <a:pt x="30" y="76"/>
                      </a:lnTo>
                      <a:lnTo>
                        <a:pt x="26" y="72"/>
                      </a:lnTo>
                      <a:lnTo>
                        <a:pt x="34" y="64"/>
                      </a:lnTo>
                      <a:lnTo>
                        <a:pt x="41" y="72"/>
                      </a:lnTo>
                      <a:lnTo>
                        <a:pt x="41" y="72"/>
                      </a:lnTo>
                      <a:close/>
                      <a:moveTo>
                        <a:pt x="19" y="80"/>
                      </a:moveTo>
                      <a:lnTo>
                        <a:pt x="15" y="99"/>
                      </a:lnTo>
                      <a:lnTo>
                        <a:pt x="7" y="91"/>
                      </a:lnTo>
                      <a:lnTo>
                        <a:pt x="7" y="83"/>
                      </a:lnTo>
                      <a:lnTo>
                        <a:pt x="0" y="80"/>
                      </a:lnTo>
                      <a:lnTo>
                        <a:pt x="7" y="72"/>
                      </a:lnTo>
                      <a:lnTo>
                        <a:pt x="19" y="80"/>
                      </a:lnTo>
                      <a:lnTo>
                        <a:pt x="19" y="80"/>
                      </a:lnTo>
                      <a:close/>
                    </a:path>
                  </a:pathLst>
                </a:custGeom>
                <a:solidFill>
                  <a:srgbClr val="E2E2BF"/>
                </a:solidFill>
                <a:ln w="9525">
                  <a:noFill/>
                  <a:round/>
                  <a:headEnd/>
                  <a:tailEnd/>
                </a:ln>
              </p:spPr>
              <p:txBody>
                <a:bodyPr/>
                <a:lstStyle/>
                <a:p>
                  <a:endParaRPr lang="en-US"/>
                </a:p>
              </p:txBody>
            </p:sp>
            <p:sp>
              <p:nvSpPr>
                <p:cNvPr id="389497" name="Freeform 377"/>
                <p:cNvSpPr>
                  <a:spLocks noChangeAspect="1" noEditPoints="1"/>
                </p:cNvSpPr>
                <p:nvPr/>
              </p:nvSpPr>
              <p:spPr bwMode="auto">
                <a:xfrm>
                  <a:off x="1214" y="3116"/>
                  <a:ext cx="237" cy="80"/>
                </a:xfrm>
                <a:custGeom>
                  <a:avLst/>
                  <a:gdLst/>
                  <a:ahLst/>
                  <a:cxnLst>
                    <a:cxn ang="0">
                      <a:pos x="218" y="0"/>
                    </a:cxn>
                    <a:cxn ang="0">
                      <a:pos x="226" y="11"/>
                    </a:cxn>
                    <a:cxn ang="0">
                      <a:pos x="237" y="7"/>
                    </a:cxn>
                    <a:cxn ang="0">
                      <a:pos x="230" y="0"/>
                    </a:cxn>
                    <a:cxn ang="0">
                      <a:pos x="218" y="0"/>
                    </a:cxn>
                    <a:cxn ang="0">
                      <a:pos x="218" y="0"/>
                    </a:cxn>
                    <a:cxn ang="0">
                      <a:pos x="192" y="11"/>
                    </a:cxn>
                    <a:cxn ang="0">
                      <a:pos x="200" y="19"/>
                    </a:cxn>
                    <a:cxn ang="0">
                      <a:pos x="215" y="15"/>
                    </a:cxn>
                    <a:cxn ang="0">
                      <a:pos x="203" y="7"/>
                    </a:cxn>
                    <a:cxn ang="0">
                      <a:pos x="192" y="11"/>
                    </a:cxn>
                    <a:cxn ang="0">
                      <a:pos x="192" y="11"/>
                    </a:cxn>
                    <a:cxn ang="0">
                      <a:pos x="169" y="19"/>
                    </a:cxn>
                    <a:cxn ang="0">
                      <a:pos x="177" y="26"/>
                    </a:cxn>
                    <a:cxn ang="0">
                      <a:pos x="188" y="23"/>
                    </a:cxn>
                    <a:cxn ang="0">
                      <a:pos x="181" y="15"/>
                    </a:cxn>
                    <a:cxn ang="0">
                      <a:pos x="169" y="19"/>
                    </a:cxn>
                    <a:cxn ang="0">
                      <a:pos x="169" y="19"/>
                    </a:cxn>
                    <a:cxn ang="0">
                      <a:pos x="143" y="26"/>
                    </a:cxn>
                    <a:cxn ang="0">
                      <a:pos x="151" y="34"/>
                    </a:cxn>
                    <a:cxn ang="0">
                      <a:pos x="166" y="30"/>
                    </a:cxn>
                    <a:cxn ang="0">
                      <a:pos x="154" y="23"/>
                    </a:cxn>
                    <a:cxn ang="0">
                      <a:pos x="143" y="26"/>
                    </a:cxn>
                    <a:cxn ang="0">
                      <a:pos x="143" y="26"/>
                    </a:cxn>
                    <a:cxn ang="0">
                      <a:pos x="120" y="34"/>
                    </a:cxn>
                    <a:cxn ang="0">
                      <a:pos x="128" y="42"/>
                    </a:cxn>
                    <a:cxn ang="0">
                      <a:pos x="139" y="38"/>
                    </a:cxn>
                    <a:cxn ang="0">
                      <a:pos x="132" y="30"/>
                    </a:cxn>
                    <a:cxn ang="0">
                      <a:pos x="120" y="34"/>
                    </a:cxn>
                    <a:cxn ang="0">
                      <a:pos x="120" y="34"/>
                    </a:cxn>
                    <a:cxn ang="0">
                      <a:pos x="94" y="42"/>
                    </a:cxn>
                    <a:cxn ang="0">
                      <a:pos x="105" y="49"/>
                    </a:cxn>
                    <a:cxn ang="0">
                      <a:pos x="117" y="45"/>
                    </a:cxn>
                    <a:cxn ang="0">
                      <a:pos x="105" y="38"/>
                    </a:cxn>
                    <a:cxn ang="0">
                      <a:pos x="94" y="42"/>
                    </a:cxn>
                    <a:cxn ang="0">
                      <a:pos x="94" y="42"/>
                    </a:cxn>
                    <a:cxn ang="0">
                      <a:pos x="72" y="49"/>
                    </a:cxn>
                    <a:cxn ang="0">
                      <a:pos x="79" y="57"/>
                    </a:cxn>
                    <a:cxn ang="0">
                      <a:pos x="90" y="53"/>
                    </a:cxn>
                    <a:cxn ang="0">
                      <a:pos x="83" y="45"/>
                    </a:cxn>
                    <a:cxn ang="0">
                      <a:pos x="72" y="49"/>
                    </a:cxn>
                    <a:cxn ang="0">
                      <a:pos x="72" y="49"/>
                    </a:cxn>
                    <a:cxn ang="0">
                      <a:pos x="45" y="57"/>
                    </a:cxn>
                    <a:cxn ang="0">
                      <a:pos x="56" y="64"/>
                    </a:cxn>
                    <a:cxn ang="0">
                      <a:pos x="68" y="61"/>
                    </a:cxn>
                    <a:cxn ang="0">
                      <a:pos x="56" y="53"/>
                    </a:cxn>
                    <a:cxn ang="0">
                      <a:pos x="45" y="57"/>
                    </a:cxn>
                    <a:cxn ang="0">
                      <a:pos x="45" y="57"/>
                    </a:cxn>
                    <a:cxn ang="0">
                      <a:pos x="23" y="64"/>
                    </a:cxn>
                    <a:cxn ang="0">
                      <a:pos x="30" y="72"/>
                    </a:cxn>
                    <a:cxn ang="0">
                      <a:pos x="41" y="68"/>
                    </a:cxn>
                    <a:cxn ang="0">
                      <a:pos x="34" y="61"/>
                    </a:cxn>
                    <a:cxn ang="0">
                      <a:pos x="23" y="64"/>
                    </a:cxn>
                    <a:cxn ang="0">
                      <a:pos x="23" y="64"/>
                    </a:cxn>
                    <a:cxn ang="0">
                      <a:pos x="0" y="72"/>
                    </a:cxn>
                    <a:cxn ang="0">
                      <a:pos x="8" y="80"/>
                    </a:cxn>
                    <a:cxn ang="0">
                      <a:pos x="19" y="76"/>
                    </a:cxn>
                    <a:cxn ang="0">
                      <a:pos x="8" y="68"/>
                    </a:cxn>
                    <a:cxn ang="0">
                      <a:pos x="0" y="72"/>
                    </a:cxn>
                    <a:cxn ang="0">
                      <a:pos x="0" y="72"/>
                    </a:cxn>
                  </a:cxnLst>
                  <a:rect l="0" t="0" r="r" b="b"/>
                  <a:pathLst>
                    <a:path w="237" h="80">
                      <a:moveTo>
                        <a:pt x="218" y="0"/>
                      </a:moveTo>
                      <a:lnTo>
                        <a:pt x="226" y="11"/>
                      </a:lnTo>
                      <a:lnTo>
                        <a:pt x="237" y="7"/>
                      </a:lnTo>
                      <a:lnTo>
                        <a:pt x="230" y="0"/>
                      </a:lnTo>
                      <a:lnTo>
                        <a:pt x="218" y="0"/>
                      </a:lnTo>
                      <a:lnTo>
                        <a:pt x="218" y="0"/>
                      </a:lnTo>
                      <a:close/>
                      <a:moveTo>
                        <a:pt x="192" y="11"/>
                      </a:moveTo>
                      <a:lnTo>
                        <a:pt x="200" y="19"/>
                      </a:lnTo>
                      <a:lnTo>
                        <a:pt x="215" y="15"/>
                      </a:lnTo>
                      <a:lnTo>
                        <a:pt x="203" y="7"/>
                      </a:lnTo>
                      <a:lnTo>
                        <a:pt x="192" y="11"/>
                      </a:lnTo>
                      <a:lnTo>
                        <a:pt x="192" y="11"/>
                      </a:lnTo>
                      <a:close/>
                      <a:moveTo>
                        <a:pt x="169" y="19"/>
                      </a:moveTo>
                      <a:lnTo>
                        <a:pt x="177" y="26"/>
                      </a:lnTo>
                      <a:lnTo>
                        <a:pt x="188" y="23"/>
                      </a:lnTo>
                      <a:lnTo>
                        <a:pt x="181" y="15"/>
                      </a:lnTo>
                      <a:lnTo>
                        <a:pt x="169" y="19"/>
                      </a:lnTo>
                      <a:lnTo>
                        <a:pt x="169" y="19"/>
                      </a:lnTo>
                      <a:close/>
                      <a:moveTo>
                        <a:pt x="143" y="26"/>
                      </a:moveTo>
                      <a:lnTo>
                        <a:pt x="151" y="34"/>
                      </a:lnTo>
                      <a:lnTo>
                        <a:pt x="166" y="30"/>
                      </a:lnTo>
                      <a:lnTo>
                        <a:pt x="154" y="23"/>
                      </a:lnTo>
                      <a:lnTo>
                        <a:pt x="143" y="26"/>
                      </a:lnTo>
                      <a:lnTo>
                        <a:pt x="143" y="26"/>
                      </a:lnTo>
                      <a:close/>
                      <a:moveTo>
                        <a:pt x="120" y="34"/>
                      </a:moveTo>
                      <a:lnTo>
                        <a:pt x="128" y="42"/>
                      </a:lnTo>
                      <a:lnTo>
                        <a:pt x="139" y="38"/>
                      </a:lnTo>
                      <a:lnTo>
                        <a:pt x="132" y="30"/>
                      </a:lnTo>
                      <a:lnTo>
                        <a:pt x="120" y="34"/>
                      </a:lnTo>
                      <a:lnTo>
                        <a:pt x="120" y="34"/>
                      </a:lnTo>
                      <a:close/>
                      <a:moveTo>
                        <a:pt x="94" y="42"/>
                      </a:moveTo>
                      <a:lnTo>
                        <a:pt x="105" y="49"/>
                      </a:lnTo>
                      <a:lnTo>
                        <a:pt x="117" y="45"/>
                      </a:lnTo>
                      <a:lnTo>
                        <a:pt x="105" y="38"/>
                      </a:lnTo>
                      <a:lnTo>
                        <a:pt x="94" y="42"/>
                      </a:lnTo>
                      <a:lnTo>
                        <a:pt x="94" y="42"/>
                      </a:lnTo>
                      <a:close/>
                      <a:moveTo>
                        <a:pt x="72" y="49"/>
                      </a:moveTo>
                      <a:lnTo>
                        <a:pt x="79" y="57"/>
                      </a:lnTo>
                      <a:lnTo>
                        <a:pt x="90" y="53"/>
                      </a:lnTo>
                      <a:lnTo>
                        <a:pt x="83" y="45"/>
                      </a:lnTo>
                      <a:lnTo>
                        <a:pt x="72" y="49"/>
                      </a:lnTo>
                      <a:lnTo>
                        <a:pt x="72" y="49"/>
                      </a:lnTo>
                      <a:close/>
                      <a:moveTo>
                        <a:pt x="45" y="57"/>
                      </a:moveTo>
                      <a:lnTo>
                        <a:pt x="56" y="64"/>
                      </a:lnTo>
                      <a:lnTo>
                        <a:pt x="68" y="61"/>
                      </a:lnTo>
                      <a:lnTo>
                        <a:pt x="56" y="53"/>
                      </a:lnTo>
                      <a:lnTo>
                        <a:pt x="45" y="57"/>
                      </a:lnTo>
                      <a:lnTo>
                        <a:pt x="45" y="57"/>
                      </a:lnTo>
                      <a:close/>
                      <a:moveTo>
                        <a:pt x="23" y="64"/>
                      </a:moveTo>
                      <a:lnTo>
                        <a:pt x="30" y="72"/>
                      </a:lnTo>
                      <a:lnTo>
                        <a:pt x="41" y="68"/>
                      </a:lnTo>
                      <a:lnTo>
                        <a:pt x="34" y="61"/>
                      </a:lnTo>
                      <a:lnTo>
                        <a:pt x="23" y="64"/>
                      </a:lnTo>
                      <a:lnTo>
                        <a:pt x="23" y="64"/>
                      </a:lnTo>
                      <a:close/>
                      <a:moveTo>
                        <a:pt x="0" y="72"/>
                      </a:moveTo>
                      <a:lnTo>
                        <a:pt x="8" y="80"/>
                      </a:lnTo>
                      <a:lnTo>
                        <a:pt x="19" y="76"/>
                      </a:lnTo>
                      <a:lnTo>
                        <a:pt x="8" y="68"/>
                      </a:lnTo>
                      <a:lnTo>
                        <a:pt x="0" y="72"/>
                      </a:lnTo>
                      <a:lnTo>
                        <a:pt x="0" y="72"/>
                      </a:lnTo>
                      <a:close/>
                    </a:path>
                  </a:pathLst>
                </a:custGeom>
                <a:solidFill>
                  <a:srgbClr val="FCFCD8"/>
                </a:solidFill>
                <a:ln w="9525">
                  <a:noFill/>
                  <a:round/>
                  <a:headEnd/>
                  <a:tailEnd/>
                </a:ln>
              </p:spPr>
              <p:txBody>
                <a:bodyPr/>
                <a:lstStyle/>
                <a:p>
                  <a:endParaRPr lang="en-US"/>
                </a:p>
              </p:txBody>
            </p:sp>
            <p:sp>
              <p:nvSpPr>
                <p:cNvPr id="389498" name="Freeform 378"/>
                <p:cNvSpPr>
                  <a:spLocks noChangeAspect="1"/>
                </p:cNvSpPr>
                <p:nvPr/>
              </p:nvSpPr>
              <p:spPr bwMode="auto">
                <a:xfrm>
                  <a:off x="1154" y="3192"/>
                  <a:ext cx="60" cy="38"/>
                </a:xfrm>
                <a:custGeom>
                  <a:avLst/>
                  <a:gdLst/>
                  <a:ahLst/>
                  <a:cxnLst>
                    <a:cxn ang="0">
                      <a:pos x="0" y="23"/>
                    </a:cxn>
                    <a:cxn ang="0">
                      <a:pos x="7" y="11"/>
                    </a:cxn>
                    <a:cxn ang="0">
                      <a:pos x="45" y="0"/>
                    </a:cxn>
                    <a:cxn ang="0">
                      <a:pos x="56" y="11"/>
                    </a:cxn>
                    <a:cxn ang="0">
                      <a:pos x="60" y="26"/>
                    </a:cxn>
                    <a:cxn ang="0">
                      <a:pos x="15" y="38"/>
                    </a:cxn>
                    <a:cxn ang="0">
                      <a:pos x="0" y="23"/>
                    </a:cxn>
                  </a:cxnLst>
                  <a:rect l="0" t="0" r="r" b="b"/>
                  <a:pathLst>
                    <a:path w="60" h="38">
                      <a:moveTo>
                        <a:pt x="0" y="23"/>
                      </a:moveTo>
                      <a:lnTo>
                        <a:pt x="7" y="11"/>
                      </a:lnTo>
                      <a:lnTo>
                        <a:pt x="45" y="0"/>
                      </a:lnTo>
                      <a:lnTo>
                        <a:pt x="56" y="11"/>
                      </a:lnTo>
                      <a:lnTo>
                        <a:pt x="60" y="26"/>
                      </a:lnTo>
                      <a:lnTo>
                        <a:pt x="15" y="38"/>
                      </a:lnTo>
                      <a:lnTo>
                        <a:pt x="0" y="23"/>
                      </a:lnTo>
                      <a:close/>
                    </a:path>
                  </a:pathLst>
                </a:custGeom>
                <a:solidFill>
                  <a:srgbClr val="BFBFBF"/>
                </a:solidFill>
                <a:ln w="9525">
                  <a:noFill/>
                  <a:round/>
                  <a:headEnd/>
                  <a:tailEnd/>
                </a:ln>
              </p:spPr>
              <p:txBody>
                <a:bodyPr/>
                <a:lstStyle/>
                <a:p>
                  <a:endParaRPr lang="en-US"/>
                </a:p>
              </p:txBody>
            </p:sp>
            <p:sp>
              <p:nvSpPr>
                <p:cNvPr id="389499" name="Freeform 379"/>
                <p:cNvSpPr>
                  <a:spLocks noChangeAspect="1"/>
                </p:cNvSpPr>
                <p:nvPr/>
              </p:nvSpPr>
              <p:spPr bwMode="auto">
                <a:xfrm>
                  <a:off x="1154" y="3203"/>
                  <a:ext cx="11" cy="12"/>
                </a:xfrm>
                <a:custGeom>
                  <a:avLst/>
                  <a:gdLst/>
                  <a:ahLst/>
                  <a:cxnLst>
                    <a:cxn ang="0">
                      <a:pos x="7" y="0"/>
                    </a:cxn>
                    <a:cxn ang="0">
                      <a:pos x="7" y="0"/>
                    </a:cxn>
                    <a:cxn ang="0">
                      <a:pos x="0" y="12"/>
                    </a:cxn>
                    <a:cxn ang="0">
                      <a:pos x="0" y="12"/>
                    </a:cxn>
                    <a:cxn ang="0">
                      <a:pos x="11" y="0"/>
                    </a:cxn>
                    <a:cxn ang="0">
                      <a:pos x="11" y="0"/>
                    </a:cxn>
                    <a:cxn ang="0">
                      <a:pos x="11" y="0"/>
                    </a:cxn>
                    <a:cxn ang="0">
                      <a:pos x="11" y="0"/>
                    </a:cxn>
                    <a:cxn ang="0">
                      <a:pos x="11" y="0"/>
                    </a:cxn>
                    <a:cxn ang="0">
                      <a:pos x="7" y="0"/>
                    </a:cxn>
                    <a:cxn ang="0">
                      <a:pos x="7" y="0"/>
                    </a:cxn>
                    <a:cxn ang="0">
                      <a:pos x="7" y="0"/>
                    </a:cxn>
                  </a:cxnLst>
                  <a:rect l="0" t="0" r="r" b="b"/>
                  <a:pathLst>
                    <a:path w="11" h="12">
                      <a:moveTo>
                        <a:pt x="7" y="0"/>
                      </a:moveTo>
                      <a:lnTo>
                        <a:pt x="7" y="0"/>
                      </a:lnTo>
                      <a:lnTo>
                        <a:pt x="0" y="12"/>
                      </a:lnTo>
                      <a:lnTo>
                        <a:pt x="0" y="12"/>
                      </a:lnTo>
                      <a:lnTo>
                        <a:pt x="11" y="0"/>
                      </a:lnTo>
                      <a:lnTo>
                        <a:pt x="11" y="0"/>
                      </a:lnTo>
                      <a:lnTo>
                        <a:pt x="11" y="0"/>
                      </a:lnTo>
                      <a:lnTo>
                        <a:pt x="11" y="0"/>
                      </a:lnTo>
                      <a:lnTo>
                        <a:pt x="11"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9500" name="Freeform 380"/>
                <p:cNvSpPr>
                  <a:spLocks noChangeAspect="1"/>
                </p:cNvSpPr>
                <p:nvPr/>
              </p:nvSpPr>
              <p:spPr bwMode="auto">
                <a:xfrm>
                  <a:off x="1161" y="3192"/>
                  <a:ext cx="38" cy="11"/>
                </a:xfrm>
                <a:custGeom>
                  <a:avLst/>
                  <a:gdLst/>
                  <a:ahLst/>
                  <a:cxnLst>
                    <a:cxn ang="0">
                      <a:pos x="38" y="0"/>
                    </a:cxn>
                    <a:cxn ang="0">
                      <a:pos x="38" y="0"/>
                    </a:cxn>
                    <a:cxn ang="0">
                      <a:pos x="0" y="11"/>
                    </a:cxn>
                    <a:cxn ang="0">
                      <a:pos x="0" y="11"/>
                    </a:cxn>
                    <a:cxn ang="0">
                      <a:pos x="38" y="0"/>
                    </a:cxn>
                    <a:cxn ang="0">
                      <a:pos x="38" y="0"/>
                    </a:cxn>
                    <a:cxn ang="0">
                      <a:pos x="38" y="0"/>
                    </a:cxn>
                    <a:cxn ang="0">
                      <a:pos x="38" y="0"/>
                    </a:cxn>
                    <a:cxn ang="0">
                      <a:pos x="38" y="0"/>
                    </a:cxn>
                    <a:cxn ang="0">
                      <a:pos x="38" y="0"/>
                    </a:cxn>
                    <a:cxn ang="0">
                      <a:pos x="38" y="0"/>
                    </a:cxn>
                    <a:cxn ang="0">
                      <a:pos x="38" y="0"/>
                    </a:cxn>
                  </a:cxnLst>
                  <a:rect l="0" t="0" r="r" b="b"/>
                  <a:pathLst>
                    <a:path w="38" h="11">
                      <a:moveTo>
                        <a:pt x="38" y="0"/>
                      </a:moveTo>
                      <a:lnTo>
                        <a:pt x="38" y="0"/>
                      </a:lnTo>
                      <a:lnTo>
                        <a:pt x="0" y="11"/>
                      </a:lnTo>
                      <a:lnTo>
                        <a:pt x="0" y="11"/>
                      </a:lnTo>
                      <a:lnTo>
                        <a:pt x="38" y="0"/>
                      </a:lnTo>
                      <a:lnTo>
                        <a:pt x="38" y="0"/>
                      </a:lnTo>
                      <a:lnTo>
                        <a:pt x="38" y="0"/>
                      </a:lnTo>
                      <a:lnTo>
                        <a:pt x="38" y="0"/>
                      </a:lnTo>
                      <a:lnTo>
                        <a:pt x="38" y="0"/>
                      </a:lnTo>
                      <a:lnTo>
                        <a:pt x="38" y="0"/>
                      </a:lnTo>
                      <a:lnTo>
                        <a:pt x="38" y="0"/>
                      </a:lnTo>
                      <a:lnTo>
                        <a:pt x="38" y="0"/>
                      </a:lnTo>
                      <a:close/>
                    </a:path>
                  </a:pathLst>
                </a:custGeom>
                <a:solidFill>
                  <a:srgbClr val="000000"/>
                </a:solidFill>
                <a:ln w="9525">
                  <a:noFill/>
                  <a:round/>
                  <a:headEnd/>
                  <a:tailEnd/>
                </a:ln>
              </p:spPr>
              <p:txBody>
                <a:bodyPr/>
                <a:lstStyle/>
                <a:p>
                  <a:endParaRPr lang="en-US"/>
                </a:p>
              </p:txBody>
            </p:sp>
            <p:sp>
              <p:nvSpPr>
                <p:cNvPr id="389501" name="Freeform 381"/>
                <p:cNvSpPr>
                  <a:spLocks noChangeAspect="1"/>
                </p:cNvSpPr>
                <p:nvPr/>
              </p:nvSpPr>
              <p:spPr bwMode="auto">
                <a:xfrm>
                  <a:off x="1199" y="3192"/>
                  <a:ext cx="11" cy="7"/>
                </a:xfrm>
                <a:custGeom>
                  <a:avLst/>
                  <a:gdLst/>
                  <a:ahLst/>
                  <a:cxnLst>
                    <a:cxn ang="0">
                      <a:pos x="11" y="7"/>
                    </a:cxn>
                    <a:cxn ang="0">
                      <a:pos x="11" y="7"/>
                    </a:cxn>
                    <a:cxn ang="0">
                      <a:pos x="0" y="0"/>
                    </a:cxn>
                    <a:cxn ang="0">
                      <a:pos x="0" y="4"/>
                    </a:cxn>
                    <a:cxn ang="0">
                      <a:pos x="8" y="7"/>
                    </a:cxn>
                    <a:cxn ang="0">
                      <a:pos x="8" y="7"/>
                    </a:cxn>
                    <a:cxn ang="0">
                      <a:pos x="8" y="7"/>
                    </a:cxn>
                    <a:cxn ang="0">
                      <a:pos x="11" y="7"/>
                    </a:cxn>
                    <a:cxn ang="0">
                      <a:pos x="11" y="7"/>
                    </a:cxn>
                    <a:cxn ang="0">
                      <a:pos x="11" y="7"/>
                    </a:cxn>
                    <a:cxn ang="0">
                      <a:pos x="11" y="7"/>
                    </a:cxn>
                    <a:cxn ang="0">
                      <a:pos x="11" y="7"/>
                    </a:cxn>
                  </a:cxnLst>
                  <a:rect l="0" t="0" r="r" b="b"/>
                  <a:pathLst>
                    <a:path w="11" h="7">
                      <a:moveTo>
                        <a:pt x="11" y="7"/>
                      </a:moveTo>
                      <a:lnTo>
                        <a:pt x="11" y="7"/>
                      </a:lnTo>
                      <a:lnTo>
                        <a:pt x="0" y="0"/>
                      </a:lnTo>
                      <a:lnTo>
                        <a:pt x="0" y="4"/>
                      </a:lnTo>
                      <a:lnTo>
                        <a:pt x="8" y="7"/>
                      </a:lnTo>
                      <a:lnTo>
                        <a:pt x="8" y="7"/>
                      </a:lnTo>
                      <a:lnTo>
                        <a:pt x="8"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89502" name="Freeform 382"/>
                <p:cNvSpPr>
                  <a:spLocks noChangeAspect="1"/>
                </p:cNvSpPr>
                <p:nvPr/>
              </p:nvSpPr>
              <p:spPr bwMode="auto">
                <a:xfrm>
                  <a:off x="1207" y="3199"/>
                  <a:ext cx="7" cy="19"/>
                </a:xfrm>
                <a:custGeom>
                  <a:avLst/>
                  <a:gdLst/>
                  <a:ahLst/>
                  <a:cxnLst>
                    <a:cxn ang="0">
                      <a:pos x="7" y="19"/>
                    </a:cxn>
                    <a:cxn ang="0">
                      <a:pos x="7" y="16"/>
                    </a:cxn>
                    <a:cxn ang="0">
                      <a:pos x="3" y="0"/>
                    </a:cxn>
                    <a:cxn ang="0">
                      <a:pos x="0" y="4"/>
                    </a:cxn>
                    <a:cxn ang="0">
                      <a:pos x="7" y="19"/>
                    </a:cxn>
                    <a:cxn ang="0">
                      <a:pos x="7" y="16"/>
                    </a:cxn>
                    <a:cxn ang="0">
                      <a:pos x="7" y="19"/>
                    </a:cxn>
                    <a:cxn ang="0">
                      <a:pos x="7" y="19"/>
                    </a:cxn>
                    <a:cxn ang="0">
                      <a:pos x="7" y="19"/>
                    </a:cxn>
                    <a:cxn ang="0">
                      <a:pos x="7" y="19"/>
                    </a:cxn>
                    <a:cxn ang="0">
                      <a:pos x="7" y="16"/>
                    </a:cxn>
                    <a:cxn ang="0">
                      <a:pos x="7" y="19"/>
                    </a:cxn>
                  </a:cxnLst>
                  <a:rect l="0" t="0" r="r" b="b"/>
                  <a:pathLst>
                    <a:path w="7" h="19">
                      <a:moveTo>
                        <a:pt x="7" y="19"/>
                      </a:moveTo>
                      <a:lnTo>
                        <a:pt x="7" y="16"/>
                      </a:lnTo>
                      <a:lnTo>
                        <a:pt x="3" y="0"/>
                      </a:lnTo>
                      <a:lnTo>
                        <a:pt x="0" y="4"/>
                      </a:lnTo>
                      <a:lnTo>
                        <a:pt x="7" y="19"/>
                      </a:lnTo>
                      <a:lnTo>
                        <a:pt x="7" y="16"/>
                      </a:lnTo>
                      <a:lnTo>
                        <a:pt x="7" y="19"/>
                      </a:lnTo>
                      <a:lnTo>
                        <a:pt x="7" y="19"/>
                      </a:lnTo>
                      <a:lnTo>
                        <a:pt x="7" y="19"/>
                      </a:lnTo>
                      <a:lnTo>
                        <a:pt x="7" y="19"/>
                      </a:lnTo>
                      <a:lnTo>
                        <a:pt x="7" y="16"/>
                      </a:lnTo>
                      <a:lnTo>
                        <a:pt x="7" y="19"/>
                      </a:lnTo>
                      <a:close/>
                    </a:path>
                  </a:pathLst>
                </a:custGeom>
                <a:solidFill>
                  <a:srgbClr val="000000"/>
                </a:solidFill>
                <a:ln w="9525">
                  <a:noFill/>
                  <a:round/>
                  <a:headEnd/>
                  <a:tailEnd/>
                </a:ln>
              </p:spPr>
              <p:txBody>
                <a:bodyPr/>
                <a:lstStyle/>
                <a:p>
                  <a:endParaRPr lang="en-US"/>
                </a:p>
              </p:txBody>
            </p:sp>
            <p:sp>
              <p:nvSpPr>
                <p:cNvPr id="389503" name="Freeform 383"/>
                <p:cNvSpPr>
                  <a:spLocks noChangeAspect="1"/>
                </p:cNvSpPr>
                <p:nvPr/>
              </p:nvSpPr>
              <p:spPr bwMode="auto">
                <a:xfrm>
                  <a:off x="1169" y="3215"/>
                  <a:ext cx="45" cy="15"/>
                </a:xfrm>
                <a:custGeom>
                  <a:avLst/>
                  <a:gdLst/>
                  <a:ahLst/>
                  <a:cxnLst>
                    <a:cxn ang="0">
                      <a:pos x="0" y="15"/>
                    </a:cxn>
                    <a:cxn ang="0">
                      <a:pos x="0" y="15"/>
                    </a:cxn>
                    <a:cxn ang="0">
                      <a:pos x="45" y="3"/>
                    </a:cxn>
                    <a:cxn ang="0">
                      <a:pos x="45" y="0"/>
                    </a:cxn>
                    <a:cxn ang="0">
                      <a:pos x="0" y="15"/>
                    </a:cxn>
                    <a:cxn ang="0">
                      <a:pos x="0" y="15"/>
                    </a:cxn>
                    <a:cxn ang="0">
                      <a:pos x="0" y="15"/>
                    </a:cxn>
                    <a:cxn ang="0">
                      <a:pos x="0" y="15"/>
                    </a:cxn>
                    <a:cxn ang="0">
                      <a:pos x="0" y="15"/>
                    </a:cxn>
                    <a:cxn ang="0">
                      <a:pos x="0" y="15"/>
                    </a:cxn>
                    <a:cxn ang="0">
                      <a:pos x="0" y="15"/>
                    </a:cxn>
                    <a:cxn ang="0">
                      <a:pos x="0" y="15"/>
                    </a:cxn>
                  </a:cxnLst>
                  <a:rect l="0" t="0" r="r" b="b"/>
                  <a:pathLst>
                    <a:path w="45" h="15">
                      <a:moveTo>
                        <a:pt x="0" y="15"/>
                      </a:moveTo>
                      <a:lnTo>
                        <a:pt x="0" y="15"/>
                      </a:lnTo>
                      <a:lnTo>
                        <a:pt x="45" y="3"/>
                      </a:lnTo>
                      <a:lnTo>
                        <a:pt x="45" y="0"/>
                      </a:lnTo>
                      <a:lnTo>
                        <a:pt x="0" y="15"/>
                      </a:lnTo>
                      <a:lnTo>
                        <a:pt x="0"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89504" name="Freeform 384"/>
                <p:cNvSpPr>
                  <a:spLocks noChangeAspect="1"/>
                </p:cNvSpPr>
                <p:nvPr/>
              </p:nvSpPr>
              <p:spPr bwMode="auto">
                <a:xfrm>
                  <a:off x="1154" y="3215"/>
                  <a:ext cx="15" cy="15"/>
                </a:xfrm>
                <a:custGeom>
                  <a:avLst/>
                  <a:gdLst/>
                  <a:ahLst/>
                  <a:cxnLst>
                    <a:cxn ang="0">
                      <a:pos x="0" y="0"/>
                    </a:cxn>
                    <a:cxn ang="0">
                      <a:pos x="0" y="0"/>
                    </a:cxn>
                    <a:cxn ang="0">
                      <a:pos x="15" y="15"/>
                    </a:cxn>
                    <a:cxn ang="0">
                      <a:pos x="15" y="15"/>
                    </a:cxn>
                    <a:cxn ang="0">
                      <a:pos x="0" y="0"/>
                    </a:cxn>
                    <a:cxn ang="0">
                      <a:pos x="0" y="0"/>
                    </a:cxn>
                    <a:cxn ang="0">
                      <a:pos x="0" y="0"/>
                    </a:cxn>
                    <a:cxn ang="0">
                      <a:pos x="0" y="0"/>
                    </a:cxn>
                    <a:cxn ang="0">
                      <a:pos x="0" y="0"/>
                    </a:cxn>
                    <a:cxn ang="0">
                      <a:pos x="0" y="0"/>
                    </a:cxn>
                    <a:cxn ang="0">
                      <a:pos x="0" y="0"/>
                    </a:cxn>
                    <a:cxn ang="0">
                      <a:pos x="0" y="0"/>
                    </a:cxn>
                  </a:cxnLst>
                  <a:rect l="0" t="0" r="r" b="b"/>
                  <a:pathLst>
                    <a:path w="15" h="15">
                      <a:moveTo>
                        <a:pt x="0" y="0"/>
                      </a:moveTo>
                      <a:lnTo>
                        <a:pt x="0" y="0"/>
                      </a:lnTo>
                      <a:lnTo>
                        <a:pt x="15" y="15"/>
                      </a:lnTo>
                      <a:lnTo>
                        <a:pt x="15"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505" name="Freeform 385"/>
                <p:cNvSpPr>
                  <a:spLocks noChangeAspect="1"/>
                </p:cNvSpPr>
                <p:nvPr/>
              </p:nvSpPr>
              <p:spPr bwMode="auto">
                <a:xfrm>
                  <a:off x="1165" y="3192"/>
                  <a:ext cx="42" cy="19"/>
                </a:xfrm>
                <a:custGeom>
                  <a:avLst/>
                  <a:gdLst/>
                  <a:ahLst/>
                  <a:cxnLst>
                    <a:cxn ang="0">
                      <a:pos x="0" y="11"/>
                    </a:cxn>
                    <a:cxn ang="0">
                      <a:pos x="8" y="19"/>
                    </a:cxn>
                    <a:cxn ang="0">
                      <a:pos x="42" y="11"/>
                    </a:cxn>
                    <a:cxn ang="0">
                      <a:pos x="34" y="0"/>
                    </a:cxn>
                    <a:cxn ang="0">
                      <a:pos x="0" y="11"/>
                    </a:cxn>
                  </a:cxnLst>
                  <a:rect l="0" t="0" r="r" b="b"/>
                  <a:pathLst>
                    <a:path w="42" h="19">
                      <a:moveTo>
                        <a:pt x="0" y="11"/>
                      </a:moveTo>
                      <a:lnTo>
                        <a:pt x="8" y="19"/>
                      </a:lnTo>
                      <a:lnTo>
                        <a:pt x="42" y="11"/>
                      </a:lnTo>
                      <a:lnTo>
                        <a:pt x="34" y="0"/>
                      </a:lnTo>
                      <a:lnTo>
                        <a:pt x="0" y="11"/>
                      </a:lnTo>
                      <a:close/>
                    </a:path>
                  </a:pathLst>
                </a:custGeom>
                <a:solidFill>
                  <a:srgbClr val="E5E5E5"/>
                </a:solidFill>
                <a:ln w="9525">
                  <a:noFill/>
                  <a:round/>
                  <a:headEnd/>
                  <a:tailEnd/>
                </a:ln>
              </p:spPr>
              <p:txBody>
                <a:bodyPr/>
                <a:lstStyle/>
                <a:p>
                  <a:endParaRPr lang="en-US"/>
                </a:p>
              </p:txBody>
            </p:sp>
            <p:sp>
              <p:nvSpPr>
                <p:cNvPr id="389506" name="Freeform 386"/>
                <p:cNvSpPr>
                  <a:spLocks noChangeAspect="1"/>
                </p:cNvSpPr>
                <p:nvPr/>
              </p:nvSpPr>
              <p:spPr bwMode="auto">
                <a:xfrm>
                  <a:off x="1154" y="3203"/>
                  <a:ext cx="19" cy="27"/>
                </a:xfrm>
                <a:custGeom>
                  <a:avLst/>
                  <a:gdLst/>
                  <a:ahLst/>
                  <a:cxnLst>
                    <a:cxn ang="0">
                      <a:pos x="0" y="12"/>
                    </a:cxn>
                    <a:cxn ang="0">
                      <a:pos x="11" y="0"/>
                    </a:cxn>
                    <a:cxn ang="0">
                      <a:pos x="19" y="12"/>
                    </a:cxn>
                    <a:cxn ang="0">
                      <a:pos x="15" y="27"/>
                    </a:cxn>
                    <a:cxn ang="0">
                      <a:pos x="0" y="12"/>
                    </a:cxn>
                  </a:cxnLst>
                  <a:rect l="0" t="0" r="r" b="b"/>
                  <a:pathLst>
                    <a:path w="19" h="27">
                      <a:moveTo>
                        <a:pt x="0" y="12"/>
                      </a:moveTo>
                      <a:lnTo>
                        <a:pt x="11" y="0"/>
                      </a:lnTo>
                      <a:lnTo>
                        <a:pt x="19" y="12"/>
                      </a:lnTo>
                      <a:lnTo>
                        <a:pt x="15" y="27"/>
                      </a:lnTo>
                      <a:lnTo>
                        <a:pt x="0" y="12"/>
                      </a:lnTo>
                      <a:close/>
                    </a:path>
                  </a:pathLst>
                </a:custGeom>
                <a:solidFill>
                  <a:srgbClr val="606060"/>
                </a:solidFill>
                <a:ln w="9525">
                  <a:noFill/>
                  <a:round/>
                  <a:headEnd/>
                  <a:tailEnd/>
                </a:ln>
              </p:spPr>
              <p:txBody>
                <a:bodyPr/>
                <a:lstStyle/>
                <a:p>
                  <a:endParaRPr lang="en-US"/>
                </a:p>
              </p:txBody>
            </p:sp>
            <p:sp>
              <p:nvSpPr>
                <p:cNvPr id="389507" name="Freeform 387"/>
                <p:cNvSpPr>
                  <a:spLocks noChangeAspect="1"/>
                </p:cNvSpPr>
                <p:nvPr/>
              </p:nvSpPr>
              <p:spPr bwMode="auto">
                <a:xfrm>
                  <a:off x="1447" y="3089"/>
                  <a:ext cx="83" cy="46"/>
                </a:xfrm>
                <a:custGeom>
                  <a:avLst/>
                  <a:gdLst/>
                  <a:ahLst/>
                  <a:cxnLst>
                    <a:cxn ang="0">
                      <a:pos x="8" y="19"/>
                    </a:cxn>
                    <a:cxn ang="0">
                      <a:pos x="68" y="0"/>
                    </a:cxn>
                    <a:cxn ang="0">
                      <a:pos x="76" y="12"/>
                    </a:cxn>
                    <a:cxn ang="0">
                      <a:pos x="83" y="27"/>
                    </a:cxn>
                    <a:cxn ang="0">
                      <a:pos x="15" y="46"/>
                    </a:cxn>
                    <a:cxn ang="0">
                      <a:pos x="8" y="38"/>
                    </a:cxn>
                    <a:cxn ang="0">
                      <a:pos x="4" y="34"/>
                    </a:cxn>
                    <a:cxn ang="0">
                      <a:pos x="0" y="31"/>
                    </a:cxn>
                    <a:cxn ang="0">
                      <a:pos x="8" y="19"/>
                    </a:cxn>
                  </a:cxnLst>
                  <a:rect l="0" t="0" r="r" b="b"/>
                  <a:pathLst>
                    <a:path w="83" h="46">
                      <a:moveTo>
                        <a:pt x="8" y="19"/>
                      </a:moveTo>
                      <a:lnTo>
                        <a:pt x="68" y="0"/>
                      </a:lnTo>
                      <a:lnTo>
                        <a:pt x="76" y="12"/>
                      </a:lnTo>
                      <a:lnTo>
                        <a:pt x="83" y="27"/>
                      </a:lnTo>
                      <a:lnTo>
                        <a:pt x="15" y="46"/>
                      </a:lnTo>
                      <a:lnTo>
                        <a:pt x="8" y="38"/>
                      </a:lnTo>
                      <a:lnTo>
                        <a:pt x="4" y="34"/>
                      </a:lnTo>
                      <a:lnTo>
                        <a:pt x="0" y="31"/>
                      </a:lnTo>
                      <a:lnTo>
                        <a:pt x="8" y="19"/>
                      </a:lnTo>
                      <a:close/>
                    </a:path>
                  </a:pathLst>
                </a:custGeom>
                <a:solidFill>
                  <a:srgbClr val="BFBFBF"/>
                </a:solidFill>
                <a:ln w="9525">
                  <a:noFill/>
                  <a:round/>
                  <a:headEnd/>
                  <a:tailEnd/>
                </a:ln>
              </p:spPr>
              <p:txBody>
                <a:bodyPr/>
                <a:lstStyle/>
                <a:p>
                  <a:endParaRPr lang="en-US"/>
                </a:p>
              </p:txBody>
            </p:sp>
            <p:sp>
              <p:nvSpPr>
                <p:cNvPr id="389508" name="Freeform 388"/>
                <p:cNvSpPr>
                  <a:spLocks noChangeAspect="1"/>
                </p:cNvSpPr>
                <p:nvPr/>
              </p:nvSpPr>
              <p:spPr bwMode="auto">
                <a:xfrm>
                  <a:off x="1455" y="3089"/>
                  <a:ext cx="60" cy="19"/>
                </a:xfrm>
                <a:custGeom>
                  <a:avLst/>
                  <a:gdLst/>
                  <a:ahLst/>
                  <a:cxnLst>
                    <a:cxn ang="0">
                      <a:pos x="60" y="0"/>
                    </a:cxn>
                    <a:cxn ang="0">
                      <a:pos x="60" y="0"/>
                    </a:cxn>
                    <a:cxn ang="0">
                      <a:pos x="0" y="19"/>
                    </a:cxn>
                    <a:cxn ang="0">
                      <a:pos x="0" y="19"/>
                    </a:cxn>
                    <a:cxn ang="0">
                      <a:pos x="60" y="4"/>
                    </a:cxn>
                    <a:cxn ang="0">
                      <a:pos x="60" y="4"/>
                    </a:cxn>
                    <a:cxn ang="0">
                      <a:pos x="60" y="4"/>
                    </a:cxn>
                    <a:cxn ang="0">
                      <a:pos x="60" y="4"/>
                    </a:cxn>
                    <a:cxn ang="0">
                      <a:pos x="60" y="0"/>
                    </a:cxn>
                    <a:cxn ang="0">
                      <a:pos x="60" y="0"/>
                    </a:cxn>
                    <a:cxn ang="0">
                      <a:pos x="60" y="0"/>
                    </a:cxn>
                    <a:cxn ang="0">
                      <a:pos x="60" y="0"/>
                    </a:cxn>
                  </a:cxnLst>
                  <a:rect l="0" t="0" r="r" b="b"/>
                  <a:pathLst>
                    <a:path w="60" h="19">
                      <a:moveTo>
                        <a:pt x="60" y="0"/>
                      </a:moveTo>
                      <a:lnTo>
                        <a:pt x="60" y="0"/>
                      </a:lnTo>
                      <a:lnTo>
                        <a:pt x="0" y="19"/>
                      </a:lnTo>
                      <a:lnTo>
                        <a:pt x="0" y="19"/>
                      </a:lnTo>
                      <a:lnTo>
                        <a:pt x="60" y="4"/>
                      </a:lnTo>
                      <a:lnTo>
                        <a:pt x="60" y="4"/>
                      </a:lnTo>
                      <a:lnTo>
                        <a:pt x="60" y="4"/>
                      </a:lnTo>
                      <a:lnTo>
                        <a:pt x="60" y="4"/>
                      </a:lnTo>
                      <a:lnTo>
                        <a:pt x="60" y="0"/>
                      </a:lnTo>
                      <a:lnTo>
                        <a:pt x="60" y="0"/>
                      </a:lnTo>
                      <a:lnTo>
                        <a:pt x="60" y="0"/>
                      </a:lnTo>
                      <a:lnTo>
                        <a:pt x="60" y="0"/>
                      </a:lnTo>
                      <a:close/>
                    </a:path>
                  </a:pathLst>
                </a:custGeom>
                <a:solidFill>
                  <a:srgbClr val="000000"/>
                </a:solidFill>
                <a:ln w="9525">
                  <a:noFill/>
                  <a:round/>
                  <a:headEnd/>
                  <a:tailEnd/>
                </a:ln>
              </p:spPr>
              <p:txBody>
                <a:bodyPr/>
                <a:lstStyle/>
                <a:p>
                  <a:endParaRPr lang="en-US"/>
                </a:p>
              </p:txBody>
            </p:sp>
            <p:sp>
              <p:nvSpPr>
                <p:cNvPr id="389509" name="Freeform 389"/>
                <p:cNvSpPr>
                  <a:spLocks noChangeAspect="1"/>
                </p:cNvSpPr>
                <p:nvPr/>
              </p:nvSpPr>
              <p:spPr bwMode="auto">
                <a:xfrm>
                  <a:off x="1515" y="3089"/>
                  <a:ext cx="8" cy="12"/>
                </a:xfrm>
                <a:custGeom>
                  <a:avLst/>
                  <a:gdLst/>
                  <a:ahLst/>
                  <a:cxnLst>
                    <a:cxn ang="0">
                      <a:pos x="8" y="12"/>
                    </a:cxn>
                    <a:cxn ang="0">
                      <a:pos x="8" y="12"/>
                    </a:cxn>
                    <a:cxn ang="0">
                      <a:pos x="0" y="0"/>
                    </a:cxn>
                    <a:cxn ang="0">
                      <a:pos x="0" y="4"/>
                    </a:cxn>
                    <a:cxn ang="0">
                      <a:pos x="8" y="12"/>
                    </a:cxn>
                    <a:cxn ang="0">
                      <a:pos x="8" y="12"/>
                    </a:cxn>
                    <a:cxn ang="0">
                      <a:pos x="8" y="12"/>
                    </a:cxn>
                    <a:cxn ang="0">
                      <a:pos x="8" y="12"/>
                    </a:cxn>
                    <a:cxn ang="0">
                      <a:pos x="8" y="12"/>
                    </a:cxn>
                    <a:cxn ang="0">
                      <a:pos x="8" y="12"/>
                    </a:cxn>
                    <a:cxn ang="0">
                      <a:pos x="8" y="12"/>
                    </a:cxn>
                    <a:cxn ang="0">
                      <a:pos x="8" y="12"/>
                    </a:cxn>
                  </a:cxnLst>
                  <a:rect l="0" t="0" r="r" b="b"/>
                  <a:pathLst>
                    <a:path w="8" h="12">
                      <a:moveTo>
                        <a:pt x="8" y="12"/>
                      </a:moveTo>
                      <a:lnTo>
                        <a:pt x="8" y="12"/>
                      </a:lnTo>
                      <a:lnTo>
                        <a:pt x="0" y="0"/>
                      </a:lnTo>
                      <a:lnTo>
                        <a:pt x="0" y="4"/>
                      </a:lnTo>
                      <a:lnTo>
                        <a:pt x="8" y="12"/>
                      </a:lnTo>
                      <a:lnTo>
                        <a:pt x="8" y="12"/>
                      </a:lnTo>
                      <a:lnTo>
                        <a:pt x="8" y="12"/>
                      </a:lnTo>
                      <a:lnTo>
                        <a:pt x="8" y="12"/>
                      </a:lnTo>
                      <a:lnTo>
                        <a:pt x="8" y="12"/>
                      </a:lnTo>
                      <a:lnTo>
                        <a:pt x="8" y="12"/>
                      </a:lnTo>
                      <a:lnTo>
                        <a:pt x="8" y="12"/>
                      </a:lnTo>
                      <a:lnTo>
                        <a:pt x="8" y="12"/>
                      </a:lnTo>
                      <a:close/>
                    </a:path>
                  </a:pathLst>
                </a:custGeom>
                <a:solidFill>
                  <a:srgbClr val="000000"/>
                </a:solidFill>
                <a:ln w="9525">
                  <a:noFill/>
                  <a:round/>
                  <a:headEnd/>
                  <a:tailEnd/>
                </a:ln>
              </p:spPr>
              <p:txBody>
                <a:bodyPr/>
                <a:lstStyle/>
                <a:p>
                  <a:endParaRPr lang="en-US"/>
                </a:p>
              </p:txBody>
            </p:sp>
            <p:sp>
              <p:nvSpPr>
                <p:cNvPr id="389510" name="Freeform 390"/>
                <p:cNvSpPr>
                  <a:spLocks noChangeAspect="1"/>
                </p:cNvSpPr>
                <p:nvPr/>
              </p:nvSpPr>
              <p:spPr bwMode="auto">
                <a:xfrm>
                  <a:off x="1523" y="3101"/>
                  <a:ext cx="11" cy="15"/>
                </a:xfrm>
                <a:custGeom>
                  <a:avLst/>
                  <a:gdLst/>
                  <a:ahLst/>
                  <a:cxnLst>
                    <a:cxn ang="0">
                      <a:pos x="7" y="15"/>
                    </a:cxn>
                    <a:cxn ang="0">
                      <a:pos x="11" y="11"/>
                    </a:cxn>
                    <a:cxn ang="0">
                      <a:pos x="0" y="0"/>
                    </a:cxn>
                    <a:cxn ang="0">
                      <a:pos x="0" y="0"/>
                    </a:cxn>
                    <a:cxn ang="0">
                      <a:pos x="7" y="11"/>
                    </a:cxn>
                    <a:cxn ang="0">
                      <a:pos x="7" y="11"/>
                    </a:cxn>
                    <a:cxn ang="0">
                      <a:pos x="7" y="11"/>
                    </a:cxn>
                    <a:cxn ang="0">
                      <a:pos x="7" y="15"/>
                    </a:cxn>
                    <a:cxn ang="0">
                      <a:pos x="7" y="15"/>
                    </a:cxn>
                    <a:cxn ang="0">
                      <a:pos x="11" y="15"/>
                    </a:cxn>
                    <a:cxn ang="0">
                      <a:pos x="11" y="11"/>
                    </a:cxn>
                    <a:cxn ang="0">
                      <a:pos x="7" y="15"/>
                    </a:cxn>
                  </a:cxnLst>
                  <a:rect l="0" t="0" r="r" b="b"/>
                  <a:pathLst>
                    <a:path w="11" h="15">
                      <a:moveTo>
                        <a:pt x="7" y="15"/>
                      </a:moveTo>
                      <a:lnTo>
                        <a:pt x="11" y="11"/>
                      </a:lnTo>
                      <a:lnTo>
                        <a:pt x="0" y="0"/>
                      </a:lnTo>
                      <a:lnTo>
                        <a:pt x="0" y="0"/>
                      </a:lnTo>
                      <a:lnTo>
                        <a:pt x="7" y="11"/>
                      </a:lnTo>
                      <a:lnTo>
                        <a:pt x="7" y="11"/>
                      </a:lnTo>
                      <a:lnTo>
                        <a:pt x="7" y="11"/>
                      </a:lnTo>
                      <a:lnTo>
                        <a:pt x="7" y="15"/>
                      </a:lnTo>
                      <a:lnTo>
                        <a:pt x="7" y="15"/>
                      </a:lnTo>
                      <a:lnTo>
                        <a:pt x="11" y="15"/>
                      </a:lnTo>
                      <a:lnTo>
                        <a:pt x="11" y="11"/>
                      </a:lnTo>
                      <a:lnTo>
                        <a:pt x="7" y="15"/>
                      </a:lnTo>
                      <a:close/>
                    </a:path>
                  </a:pathLst>
                </a:custGeom>
                <a:solidFill>
                  <a:srgbClr val="000000"/>
                </a:solidFill>
                <a:ln w="9525">
                  <a:noFill/>
                  <a:round/>
                  <a:headEnd/>
                  <a:tailEnd/>
                </a:ln>
              </p:spPr>
              <p:txBody>
                <a:bodyPr/>
                <a:lstStyle/>
                <a:p>
                  <a:endParaRPr lang="en-US"/>
                </a:p>
              </p:txBody>
            </p:sp>
            <p:sp>
              <p:nvSpPr>
                <p:cNvPr id="389511" name="Freeform 391"/>
                <p:cNvSpPr>
                  <a:spLocks noChangeAspect="1"/>
                </p:cNvSpPr>
                <p:nvPr/>
              </p:nvSpPr>
              <p:spPr bwMode="auto">
                <a:xfrm>
                  <a:off x="1459" y="3116"/>
                  <a:ext cx="75" cy="19"/>
                </a:xfrm>
                <a:custGeom>
                  <a:avLst/>
                  <a:gdLst/>
                  <a:ahLst/>
                  <a:cxnLst>
                    <a:cxn ang="0">
                      <a:pos x="0" y="19"/>
                    </a:cxn>
                    <a:cxn ang="0">
                      <a:pos x="3" y="19"/>
                    </a:cxn>
                    <a:cxn ang="0">
                      <a:pos x="75" y="0"/>
                    </a:cxn>
                    <a:cxn ang="0">
                      <a:pos x="71" y="0"/>
                    </a:cxn>
                    <a:cxn ang="0">
                      <a:pos x="3" y="19"/>
                    </a:cxn>
                    <a:cxn ang="0">
                      <a:pos x="3" y="19"/>
                    </a:cxn>
                    <a:cxn ang="0">
                      <a:pos x="3" y="19"/>
                    </a:cxn>
                    <a:cxn ang="0">
                      <a:pos x="0" y="19"/>
                    </a:cxn>
                    <a:cxn ang="0">
                      <a:pos x="0" y="19"/>
                    </a:cxn>
                    <a:cxn ang="0">
                      <a:pos x="0" y="19"/>
                    </a:cxn>
                    <a:cxn ang="0">
                      <a:pos x="3" y="19"/>
                    </a:cxn>
                    <a:cxn ang="0">
                      <a:pos x="0" y="19"/>
                    </a:cxn>
                  </a:cxnLst>
                  <a:rect l="0" t="0" r="r" b="b"/>
                  <a:pathLst>
                    <a:path w="75" h="19">
                      <a:moveTo>
                        <a:pt x="0" y="19"/>
                      </a:moveTo>
                      <a:lnTo>
                        <a:pt x="3" y="19"/>
                      </a:lnTo>
                      <a:lnTo>
                        <a:pt x="75" y="0"/>
                      </a:lnTo>
                      <a:lnTo>
                        <a:pt x="71" y="0"/>
                      </a:lnTo>
                      <a:lnTo>
                        <a:pt x="3" y="19"/>
                      </a:lnTo>
                      <a:lnTo>
                        <a:pt x="3" y="19"/>
                      </a:lnTo>
                      <a:lnTo>
                        <a:pt x="3" y="19"/>
                      </a:lnTo>
                      <a:lnTo>
                        <a:pt x="0" y="19"/>
                      </a:lnTo>
                      <a:lnTo>
                        <a:pt x="0" y="19"/>
                      </a:lnTo>
                      <a:lnTo>
                        <a:pt x="0" y="19"/>
                      </a:lnTo>
                      <a:lnTo>
                        <a:pt x="3" y="19"/>
                      </a:lnTo>
                      <a:lnTo>
                        <a:pt x="0" y="19"/>
                      </a:lnTo>
                      <a:close/>
                    </a:path>
                  </a:pathLst>
                </a:custGeom>
                <a:solidFill>
                  <a:srgbClr val="000000"/>
                </a:solidFill>
                <a:ln w="9525">
                  <a:noFill/>
                  <a:round/>
                  <a:headEnd/>
                  <a:tailEnd/>
                </a:ln>
              </p:spPr>
              <p:txBody>
                <a:bodyPr/>
                <a:lstStyle/>
                <a:p>
                  <a:endParaRPr lang="en-US"/>
                </a:p>
              </p:txBody>
            </p:sp>
            <p:sp>
              <p:nvSpPr>
                <p:cNvPr id="389512" name="Freeform 392"/>
                <p:cNvSpPr>
                  <a:spLocks noChangeAspect="1"/>
                </p:cNvSpPr>
                <p:nvPr/>
              </p:nvSpPr>
              <p:spPr bwMode="auto">
                <a:xfrm>
                  <a:off x="1451" y="3127"/>
                  <a:ext cx="11" cy="8"/>
                </a:xfrm>
                <a:custGeom>
                  <a:avLst/>
                  <a:gdLst/>
                  <a:ahLst/>
                  <a:cxnLst>
                    <a:cxn ang="0">
                      <a:pos x="0" y="0"/>
                    </a:cxn>
                    <a:cxn ang="0">
                      <a:pos x="0" y="4"/>
                    </a:cxn>
                    <a:cxn ang="0">
                      <a:pos x="11" y="8"/>
                    </a:cxn>
                    <a:cxn ang="0">
                      <a:pos x="11" y="8"/>
                    </a:cxn>
                    <a:cxn ang="0">
                      <a:pos x="4" y="0"/>
                    </a:cxn>
                    <a:cxn ang="0">
                      <a:pos x="4" y="0"/>
                    </a:cxn>
                    <a:cxn ang="0">
                      <a:pos x="4" y="0"/>
                    </a:cxn>
                    <a:cxn ang="0">
                      <a:pos x="0" y="0"/>
                    </a:cxn>
                    <a:cxn ang="0">
                      <a:pos x="0" y="0"/>
                    </a:cxn>
                    <a:cxn ang="0">
                      <a:pos x="0" y="0"/>
                    </a:cxn>
                    <a:cxn ang="0">
                      <a:pos x="0" y="4"/>
                    </a:cxn>
                    <a:cxn ang="0">
                      <a:pos x="0" y="0"/>
                    </a:cxn>
                  </a:cxnLst>
                  <a:rect l="0" t="0" r="r" b="b"/>
                  <a:pathLst>
                    <a:path w="11" h="8">
                      <a:moveTo>
                        <a:pt x="0" y="0"/>
                      </a:moveTo>
                      <a:lnTo>
                        <a:pt x="0" y="4"/>
                      </a:lnTo>
                      <a:lnTo>
                        <a:pt x="11" y="8"/>
                      </a:lnTo>
                      <a:lnTo>
                        <a:pt x="11" y="8"/>
                      </a:lnTo>
                      <a:lnTo>
                        <a:pt x="4" y="0"/>
                      </a:lnTo>
                      <a:lnTo>
                        <a:pt x="4" y="0"/>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9513" name="Freeform 393"/>
                <p:cNvSpPr>
                  <a:spLocks noChangeAspect="1"/>
                </p:cNvSpPr>
                <p:nvPr/>
              </p:nvSpPr>
              <p:spPr bwMode="auto">
                <a:xfrm>
                  <a:off x="1451" y="3123"/>
                  <a:ext cx="4" cy="4"/>
                </a:xfrm>
                <a:custGeom>
                  <a:avLst/>
                  <a:gdLst/>
                  <a:ahLst/>
                  <a:cxnLst>
                    <a:cxn ang="0">
                      <a:pos x="0" y="0"/>
                    </a:cxn>
                    <a:cxn ang="0">
                      <a:pos x="0" y="0"/>
                    </a:cxn>
                    <a:cxn ang="0">
                      <a:pos x="0" y="4"/>
                    </a:cxn>
                    <a:cxn ang="0">
                      <a:pos x="4" y="4"/>
                    </a:cxn>
                    <a:cxn ang="0">
                      <a:pos x="0" y="0"/>
                    </a:cxn>
                    <a:cxn ang="0">
                      <a:pos x="0" y="0"/>
                    </a:cxn>
                    <a:cxn ang="0">
                      <a:pos x="0" y="0"/>
                    </a:cxn>
                    <a:cxn ang="0">
                      <a:pos x="0" y="0"/>
                    </a:cxn>
                    <a:cxn ang="0">
                      <a:pos x="0" y="0"/>
                    </a:cxn>
                    <a:cxn ang="0">
                      <a:pos x="0" y="0"/>
                    </a:cxn>
                    <a:cxn ang="0">
                      <a:pos x="0" y="0"/>
                    </a:cxn>
                    <a:cxn ang="0">
                      <a:pos x="0" y="0"/>
                    </a:cxn>
                  </a:cxnLst>
                  <a:rect l="0" t="0" r="r" b="b"/>
                  <a:pathLst>
                    <a:path w="4" h="4">
                      <a:moveTo>
                        <a:pt x="0" y="0"/>
                      </a:moveTo>
                      <a:lnTo>
                        <a:pt x="0" y="0"/>
                      </a:lnTo>
                      <a:lnTo>
                        <a:pt x="0" y="4"/>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514" name="Freeform 394"/>
                <p:cNvSpPr>
                  <a:spLocks noChangeAspect="1"/>
                </p:cNvSpPr>
                <p:nvPr/>
              </p:nvSpPr>
              <p:spPr bwMode="auto">
                <a:xfrm>
                  <a:off x="1447" y="3120"/>
                  <a:ext cx="4" cy="3"/>
                </a:xfrm>
                <a:custGeom>
                  <a:avLst/>
                  <a:gdLst/>
                  <a:ahLst/>
                  <a:cxnLst>
                    <a:cxn ang="0">
                      <a:pos x="0" y="0"/>
                    </a:cxn>
                    <a:cxn ang="0">
                      <a:pos x="0" y="0"/>
                    </a:cxn>
                    <a:cxn ang="0">
                      <a:pos x="4" y="3"/>
                    </a:cxn>
                    <a:cxn ang="0">
                      <a:pos x="4" y="3"/>
                    </a:cxn>
                    <a:cxn ang="0">
                      <a:pos x="0" y="0"/>
                    </a:cxn>
                    <a:cxn ang="0">
                      <a:pos x="0" y="0"/>
                    </a:cxn>
                    <a:cxn ang="0">
                      <a:pos x="0" y="0"/>
                    </a:cxn>
                    <a:cxn ang="0">
                      <a:pos x="0" y="0"/>
                    </a:cxn>
                    <a:cxn ang="0">
                      <a:pos x="0" y="0"/>
                    </a:cxn>
                    <a:cxn ang="0">
                      <a:pos x="0" y="0"/>
                    </a:cxn>
                    <a:cxn ang="0">
                      <a:pos x="0" y="0"/>
                    </a:cxn>
                    <a:cxn ang="0">
                      <a:pos x="0" y="0"/>
                    </a:cxn>
                  </a:cxnLst>
                  <a:rect l="0" t="0" r="r" b="b"/>
                  <a:pathLst>
                    <a:path w="4" h="3">
                      <a:moveTo>
                        <a:pt x="0" y="0"/>
                      </a:moveTo>
                      <a:lnTo>
                        <a:pt x="0" y="0"/>
                      </a:lnTo>
                      <a:lnTo>
                        <a:pt x="4" y="3"/>
                      </a:lnTo>
                      <a:lnTo>
                        <a:pt x="4" y="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515" name="Freeform 395"/>
                <p:cNvSpPr>
                  <a:spLocks noChangeAspect="1"/>
                </p:cNvSpPr>
                <p:nvPr/>
              </p:nvSpPr>
              <p:spPr bwMode="auto">
                <a:xfrm>
                  <a:off x="1447" y="3108"/>
                  <a:ext cx="8" cy="12"/>
                </a:xfrm>
                <a:custGeom>
                  <a:avLst/>
                  <a:gdLst/>
                  <a:ahLst/>
                  <a:cxnLst>
                    <a:cxn ang="0">
                      <a:pos x="8" y="0"/>
                    </a:cxn>
                    <a:cxn ang="0">
                      <a:pos x="8" y="0"/>
                    </a:cxn>
                    <a:cxn ang="0">
                      <a:pos x="0" y="12"/>
                    </a:cxn>
                    <a:cxn ang="0">
                      <a:pos x="0" y="12"/>
                    </a:cxn>
                    <a:cxn ang="0">
                      <a:pos x="8" y="0"/>
                    </a:cxn>
                    <a:cxn ang="0">
                      <a:pos x="8" y="0"/>
                    </a:cxn>
                    <a:cxn ang="0">
                      <a:pos x="8" y="0"/>
                    </a:cxn>
                    <a:cxn ang="0">
                      <a:pos x="8" y="0"/>
                    </a:cxn>
                    <a:cxn ang="0">
                      <a:pos x="8" y="0"/>
                    </a:cxn>
                    <a:cxn ang="0">
                      <a:pos x="8" y="0"/>
                    </a:cxn>
                    <a:cxn ang="0">
                      <a:pos x="8" y="0"/>
                    </a:cxn>
                    <a:cxn ang="0">
                      <a:pos x="8" y="0"/>
                    </a:cxn>
                  </a:cxnLst>
                  <a:rect l="0" t="0" r="r" b="b"/>
                  <a:pathLst>
                    <a:path w="8" h="12">
                      <a:moveTo>
                        <a:pt x="8" y="0"/>
                      </a:moveTo>
                      <a:lnTo>
                        <a:pt x="8" y="0"/>
                      </a:lnTo>
                      <a:lnTo>
                        <a:pt x="0" y="12"/>
                      </a:lnTo>
                      <a:lnTo>
                        <a:pt x="0" y="12"/>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9516" name="Freeform 396"/>
                <p:cNvSpPr>
                  <a:spLocks noChangeAspect="1"/>
                </p:cNvSpPr>
                <p:nvPr/>
              </p:nvSpPr>
              <p:spPr bwMode="auto">
                <a:xfrm>
                  <a:off x="1447" y="3108"/>
                  <a:ext cx="19" cy="27"/>
                </a:xfrm>
                <a:custGeom>
                  <a:avLst/>
                  <a:gdLst/>
                  <a:ahLst/>
                  <a:cxnLst>
                    <a:cxn ang="0">
                      <a:pos x="19" y="12"/>
                    </a:cxn>
                    <a:cxn ang="0">
                      <a:pos x="15" y="27"/>
                    </a:cxn>
                    <a:cxn ang="0">
                      <a:pos x="8" y="19"/>
                    </a:cxn>
                    <a:cxn ang="0">
                      <a:pos x="4" y="15"/>
                    </a:cxn>
                    <a:cxn ang="0">
                      <a:pos x="0" y="12"/>
                    </a:cxn>
                    <a:cxn ang="0">
                      <a:pos x="8" y="0"/>
                    </a:cxn>
                    <a:cxn ang="0">
                      <a:pos x="19" y="12"/>
                    </a:cxn>
                  </a:cxnLst>
                  <a:rect l="0" t="0" r="r" b="b"/>
                  <a:pathLst>
                    <a:path w="19" h="27">
                      <a:moveTo>
                        <a:pt x="19" y="12"/>
                      </a:moveTo>
                      <a:lnTo>
                        <a:pt x="15" y="27"/>
                      </a:lnTo>
                      <a:lnTo>
                        <a:pt x="8" y="19"/>
                      </a:lnTo>
                      <a:lnTo>
                        <a:pt x="4" y="15"/>
                      </a:lnTo>
                      <a:lnTo>
                        <a:pt x="0" y="12"/>
                      </a:lnTo>
                      <a:lnTo>
                        <a:pt x="8" y="0"/>
                      </a:lnTo>
                      <a:lnTo>
                        <a:pt x="19" y="12"/>
                      </a:lnTo>
                      <a:close/>
                    </a:path>
                  </a:pathLst>
                </a:custGeom>
                <a:solidFill>
                  <a:srgbClr val="606060"/>
                </a:solidFill>
                <a:ln w="9525">
                  <a:noFill/>
                  <a:round/>
                  <a:headEnd/>
                  <a:tailEnd/>
                </a:ln>
              </p:spPr>
              <p:txBody>
                <a:bodyPr/>
                <a:lstStyle/>
                <a:p>
                  <a:endParaRPr lang="en-US"/>
                </a:p>
              </p:txBody>
            </p:sp>
            <p:sp>
              <p:nvSpPr>
                <p:cNvPr id="389517" name="Freeform 397"/>
                <p:cNvSpPr>
                  <a:spLocks noChangeAspect="1"/>
                </p:cNvSpPr>
                <p:nvPr/>
              </p:nvSpPr>
              <p:spPr bwMode="auto">
                <a:xfrm>
                  <a:off x="1455" y="3089"/>
                  <a:ext cx="68" cy="31"/>
                </a:xfrm>
                <a:custGeom>
                  <a:avLst/>
                  <a:gdLst/>
                  <a:ahLst/>
                  <a:cxnLst>
                    <a:cxn ang="0">
                      <a:pos x="0" y="19"/>
                    </a:cxn>
                    <a:cxn ang="0">
                      <a:pos x="7" y="31"/>
                    </a:cxn>
                    <a:cxn ang="0">
                      <a:pos x="68" y="12"/>
                    </a:cxn>
                    <a:cxn ang="0">
                      <a:pos x="60" y="0"/>
                    </a:cxn>
                    <a:cxn ang="0">
                      <a:pos x="0" y="19"/>
                    </a:cxn>
                  </a:cxnLst>
                  <a:rect l="0" t="0" r="r" b="b"/>
                  <a:pathLst>
                    <a:path w="68" h="31">
                      <a:moveTo>
                        <a:pt x="0" y="19"/>
                      </a:moveTo>
                      <a:lnTo>
                        <a:pt x="7" y="31"/>
                      </a:lnTo>
                      <a:lnTo>
                        <a:pt x="68" y="12"/>
                      </a:lnTo>
                      <a:lnTo>
                        <a:pt x="60" y="0"/>
                      </a:lnTo>
                      <a:lnTo>
                        <a:pt x="0" y="19"/>
                      </a:lnTo>
                      <a:close/>
                    </a:path>
                  </a:pathLst>
                </a:custGeom>
                <a:solidFill>
                  <a:srgbClr val="E5E5E5"/>
                </a:solidFill>
                <a:ln w="9525">
                  <a:noFill/>
                  <a:round/>
                  <a:headEnd/>
                  <a:tailEnd/>
                </a:ln>
              </p:spPr>
              <p:txBody>
                <a:bodyPr/>
                <a:lstStyle/>
                <a:p>
                  <a:endParaRPr lang="en-US"/>
                </a:p>
              </p:txBody>
            </p:sp>
            <p:sp>
              <p:nvSpPr>
                <p:cNvPr id="389518" name="Freeform 398"/>
                <p:cNvSpPr>
                  <a:spLocks noChangeAspect="1"/>
                </p:cNvSpPr>
                <p:nvPr/>
              </p:nvSpPr>
              <p:spPr bwMode="auto">
                <a:xfrm>
                  <a:off x="1210" y="3199"/>
                  <a:ext cx="49" cy="38"/>
                </a:xfrm>
                <a:custGeom>
                  <a:avLst/>
                  <a:gdLst/>
                  <a:ahLst/>
                  <a:cxnLst>
                    <a:cxn ang="0">
                      <a:pos x="0" y="23"/>
                    </a:cxn>
                    <a:cxn ang="0">
                      <a:pos x="8" y="12"/>
                    </a:cxn>
                    <a:cxn ang="0">
                      <a:pos x="34" y="0"/>
                    </a:cxn>
                    <a:cxn ang="0">
                      <a:pos x="45" y="12"/>
                    </a:cxn>
                    <a:cxn ang="0">
                      <a:pos x="49" y="27"/>
                    </a:cxn>
                    <a:cxn ang="0">
                      <a:pos x="15" y="38"/>
                    </a:cxn>
                    <a:cxn ang="0">
                      <a:pos x="0" y="23"/>
                    </a:cxn>
                  </a:cxnLst>
                  <a:rect l="0" t="0" r="r" b="b"/>
                  <a:pathLst>
                    <a:path w="49" h="38">
                      <a:moveTo>
                        <a:pt x="0" y="23"/>
                      </a:moveTo>
                      <a:lnTo>
                        <a:pt x="8" y="12"/>
                      </a:lnTo>
                      <a:lnTo>
                        <a:pt x="34" y="0"/>
                      </a:lnTo>
                      <a:lnTo>
                        <a:pt x="45" y="12"/>
                      </a:lnTo>
                      <a:lnTo>
                        <a:pt x="49" y="27"/>
                      </a:lnTo>
                      <a:lnTo>
                        <a:pt x="15" y="38"/>
                      </a:lnTo>
                      <a:lnTo>
                        <a:pt x="0" y="23"/>
                      </a:lnTo>
                      <a:close/>
                    </a:path>
                  </a:pathLst>
                </a:custGeom>
                <a:solidFill>
                  <a:srgbClr val="BFBFBF"/>
                </a:solidFill>
                <a:ln w="9525">
                  <a:noFill/>
                  <a:round/>
                  <a:headEnd/>
                  <a:tailEnd/>
                </a:ln>
              </p:spPr>
              <p:txBody>
                <a:bodyPr/>
                <a:lstStyle/>
                <a:p>
                  <a:endParaRPr lang="en-US"/>
                </a:p>
              </p:txBody>
            </p:sp>
            <p:sp>
              <p:nvSpPr>
                <p:cNvPr id="389519" name="Freeform 399"/>
                <p:cNvSpPr>
                  <a:spLocks noChangeAspect="1"/>
                </p:cNvSpPr>
                <p:nvPr/>
              </p:nvSpPr>
              <p:spPr bwMode="auto">
                <a:xfrm>
                  <a:off x="1210" y="3211"/>
                  <a:ext cx="8" cy="11"/>
                </a:xfrm>
                <a:custGeom>
                  <a:avLst/>
                  <a:gdLst/>
                  <a:ahLst/>
                  <a:cxnLst>
                    <a:cxn ang="0">
                      <a:pos x="8" y="0"/>
                    </a:cxn>
                    <a:cxn ang="0">
                      <a:pos x="8" y="0"/>
                    </a:cxn>
                    <a:cxn ang="0">
                      <a:pos x="0" y="11"/>
                    </a:cxn>
                    <a:cxn ang="0">
                      <a:pos x="0" y="11"/>
                    </a:cxn>
                    <a:cxn ang="0">
                      <a:pos x="8" y="0"/>
                    </a:cxn>
                    <a:cxn ang="0">
                      <a:pos x="8" y="0"/>
                    </a:cxn>
                    <a:cxn ang="0">
                      <a:pos x="8" y="0"/>
                    </a:cxn>
                    <a:cxn ang="0">
                      <a:pos x="8" y="0"/>
                    </a:cxn>
                    <a:cxn ang="0">
                      <a:pos x="8" y="0"/>
                    </a:cxn>
                    <a:cxn ang="0">
                      <a:pos x="8" y="0"/>
                    </a:cxn>
                    <a:cxn ang="0">
                      <a:pos x="8" y="0"/>
                    </a:cxn>
                    <a:cxn ang="0">
                      <a:pos x="8" y="0"/>
                    </a:cxn>
                  </a:cxnLst>
                  <a:rect l="0" t="0" r="r" b="b"/>
                  <a:pathLst>
                    <a:path w="8" h="11">
                      <a:moveTo>
                        <a:pt x="8" y="0"/>
                      </a:moveTo>
                      <a:lnTo>
                        <a:pt x="8" y="0"/>
                      </a:lnTo>
                      <a:lnTo>
                        <a:pt x="0" y="11"/>
                      </a:lnTo>
                      <a:lnTo>
                        <a:pt x="0" y="11"/>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9520" name="Freeform 400"/>
                <p:cNvSpPr>
                  <a:spLocks noChangeAspect="1"/>
                </p:cNvSpPr>
                <p:nvPr/>
              </p:nvSpPr>
              <p:spPr bwMode="auto">
                <a:xfrm>
                  <a:off x="1218" y="3199"/>
                  <a:ext cx="26" cy="12"/>
                </a:xfrm>
                <a:custGeom>
                  <a:avLst/>
                  <a:gdLst/>
                  <a:ahLst/>
                  <a:cxnLst>
                    <a:cxn ang="0">
                      <a:pos x="26" y="4"/>
                    </a:cxn>
                    <a:cxn ang="0">
                      <a:pos x="26" y="0"/>
                    </a:cxn>
                    <a:cxn ang="0">
                      <a:pos x="0" y="12"/>
                    </a:cxn>
                    <a:cxn ang="0">
                      <a:pos x="0" y="12"/>
                    </a:cxn>
                    <a:cxn ang="0">
                      <a:pos x="26" y="4"/>
                    </a:cxn>
                    <a:cxn ang="0">
                      <a:pos x="26" y="4"/>
                    </a:cxn>
                    <a:cxn ang="0">
                      <a:pos x="26" y="4"/>
                    </a:cxn>
                    <a:cxn ang="0">
                      <a:pos x="26" y="4"/>
                    </a:cxn>
                    <a:cxn ang="0">
                      <a:pos x="26" y="4"/>
                    </a:cxn>
                    <a:cxn ang="0">
                      <a:pos x="26" y="0"/>
                    </a:cxn>
                    <a:cxn ang="0">
                      <a:pos x="26" y="0"/>
                    </a:cxn>
                    <a:cxn ang="0">
                      <a:pos x="26" y="4"/>
                    </a:cxn>
                  </a:cxnLst>
                  <a:rect l="0" t="0" r="r" b="b"/>
                  <a:pathLst>
                    <a:path w="26" h="12">
                      <a:moveTo>
                        <a:pt x="26" y="4"/>
                      </a:moveTo>
                      <a:lnTo>
                        <a:pt x="26" y="0"/>
                      </a:lnTo>
                      <a:lnTo>
                        <a:pt x="0" y="12"/>
                      </a:lnTo>
                      <a:lnTo>
                        <a:pt x="0" y="12"/>
                      </a:lnTo>
                      <a:lnTo>
                        <a:pt x="26" y="4"/>
                      </a:lnTo>
                      <a:lnTo>
                        <a:pt x="26" y="4"/>
                      </a:lnTo>
                      <a:lnTo>
                        <a:pt x="26" y="4"/>
                      </a:lnTo>
                      <a:lnTo>
                        <a:pt x="26" y="4"/>
                      </a:lnTo>
                      <a:lnTo>
                        <a:pt x="26" y="4"/>
                      </a:lnTo>
                      <a:lnTo>
                        <a:pt x="26" y="0"/>
                      </a:lnTo>
                      <a:lnTo>
                        <a:pt x="26" y="0"/>
                      </a:lnTo>
                      <a:lnTo>
                        <a:pt x="26" y="4"/>
                      </a:lnTo>
                      <a:close/>
                    </a:path>
                  </a:pathLst>
                </a:custGeom>
                <a:solidFill>
                  <a:srgbClr val="000000"/>
                </a:solidFill>
                <a:ln w="9525">
                  <a:noFill/>
                  <a:round/>
                  <a:headEnd/>
                  <a:tailEnd/>
                </a:ln>
              </p:spPr>
              <p:txBody>
                <a:bodyPr/>
                <a:lstStyle/>
                <a:p>
                  <a:endParaRPr lang="en-US"/>
                </a:p>
              </p:txBody>
            </p:sp>
            <p:sp>
              <p:nvSpPr>
                <p:cNvPr id="389521" name="Freeform 401"/>
                <p:cNvSpPr>
                  <a:spLocks noChangeAspect="1"/>
                </p:cNvSpPr>
                <p:nvPr/>
              </p:nvSpPr>
              <p:spPr bwMode="auto">
                <a:xfrm>
                  <a:off x="1244" y="3199"/>
                  <a:ext cx="11" cy="12"/>
                </a:xfrm>
                <a:custGeom>
                  <a:avLst/>
                  <a:gdLst/>
                  <a:ahLst/>
                  <a:cxnLst>
                    <a:cxn ang="0">
                      <a:pos x="11" y="12"/>
                    </a:cxn>
                    <a:cxn ang="0">
                      <a:pos x="11" y="12"/>
                    </a:cxn>
                    <a:cxn ang="0">
                      <a:pos x="4" y="0"/>
                    </a:cxn>
                    <a:cxn ang="0">
                      <a:pos x="0" y="4"/>
                    </a:cxn>
                    <a:cxn ang="0">
                      <a:pos x="11" y="12"/>
                    </a:cxn>
                    <a:cxn ang="0">
                      <a:pos x="11" y="12"/>
                    </a:cxn>
                    <a:cxn ang="0">
                      <a:pos x="11" y="12"/>
                    </a:cxn>
                    <a:cxn ang="0">
                      <a:pos x="11" y="12"/>
                    </a:cxn>
                    <a:cxn ang="0">
                      <a:pos x="11" y="12"/>
                    </a:cxn>
                    <a:cxn ang="0">
                      <a:pos x="11" y="12"/>
                    </a:cxn>
                    <a:cxn ang="0">
                      <a:pos x="11" y="12"/>
                    </a:cxn>
                    <a:cxn ang="0">
                      <a:pos x="11" y="12"/>
                    </a:cxn>
                  </a:cxnLst>
                  <a:rect l="0" t="0" r="r" b="b"/>
                  <a:pathLst>
                    <a:path w="11" h="12">
                      <a:moveTo>
                        <a:pt x="11" y="12"/>
                      </a:moveTo>
                      <a:lnTo>
                        <a:pt x="11" y="12"/>
                      </a:lnTo>
                      <a:lnTo>
                        <a:pt x="4" y="0"/>
                      </a:lnTo>
                      <a:lnTo>
                        <a:pt x="0" y="4"/>
                      </a:lnTo>
                      <a:lnTo>
                        <a:pt x="11" y="12"/>
                      </a:lnTo>
                      <a:lnTo>
                        <a:pt x="11" y="12"/>
                      </a:lnTo>
                      <a:lnTo>
                        <a:pt x="11" y="12"/>
                      </a:lnTo>
                      <a:lnTo>
                        <a:pt x="11" y="12"/>
                      </a:lnTo>
                      <a:lnTo>
                        <a:pt x="11" y="12"/>
                      </a:lnTo>
                      <a:lnTo>
                        <a:pt x="11" y="12"/>
                      </a:lnTo>
                      <a:lnTo>
                        <a:pt x="11" y="12"/>
                      </a:lnTo>
                      <a:lnTo>
                        <a:pt x="11" y="12"/>
                      </a:lnTo>
                      <a:close/>
                    </a:path>
                  </a:pathLst>
                </a:custGeom>
                <a:solidFill>
                  <a:srgbClr val="000000"/>
                </a:solidFill>
                <a:ln w="9525">
                  <a:noFill/>
                  <a:round/>
                  <a:headEnd/>
                  <a:tailEnd/>
                </a:ln>
              </p:spPr>
              <p:txBody>
                <a:bodyPr/>
                <a:lstStyle/>
                <a:p>
                  <a:endParaRPr lang="en-US"/>
                </a:p>
              </p:txBody>
            </p:sp>
            <p:sp>
              <p:nvSpPr>
                <p:cNvPr id="389522" name="Freeform 402"/>
                <p:cNvSpPr>
                  <a:spLocks noChangeAspect="1"/>
                </p:cNvSpPr>
                <p:nvPr/>
              </p:nvSpPr>
              <p:spPr bwMode="auto">
                <a:xfrm>
                  <a:off x="1255" y="3211"/>
                  <a:ext cx="4" cy="15"/>
                </a:xfrm>
                <a:custGeom>
                  <a:avLst/>
                  <a:gdLst/>
                  <a:ahLst/>
                  <a:cxnLst>
                    <a:cxn ang="0">
                      <a:pos x="4" y="15"/>
                    </a:cxn>
                    <a:cxn ang="0">
                      <a:pos x="4" y="15"/>
                    </a:cxn>
                    <a:cxn ang="0">
                      <a:pos x="0" y="0"/>
                    </a:cxn>
                    <a:cxn ang="0">
                      <a:pos x="0" y="0"/>
                    </a:cxn>
                    <a:cxn ang="0">
                      <a:pos x="4" y="15"/>
                    </a:cxn>
                    <a:cxn ang="0">
                      <a:pos x="4" y="11"/>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1"/>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89523" name="Freeform 403"/>
                <p:cNvSpPr>
                  <a:spLocks noChangeAspect="1"/>
                </p:cNvSpPr>
                <p:nvPr/>
              </p:nvSpPr>
              <p:spPr bwMode="auto">
                <a:xfrm>
                  <a:off x="1222" y="3226"/>
                  <a:ext cx="37" cy="11"/>
                </a:xfrm>
                <a:custGeom>
                  <a:avLst/>
                  <a:gdLst/>
                  <a:ahLst/>
                  <a:cxnLst>
                    <a:cxn ang="0">
                      <a:pos x="0" y="11"/>
                    </a:cxn>
                    <a:cxn ang="0">
                      <a:pos x="3" y="11"/>
                    </a:cxn>
                    <a:cxn ang="0">
                      <a:pos x="37" y="0"/>
                    </a:cxn>
                    <a:cxn ang="0">
                      <a:pos x="37" y="0"/>
                    </a:cxn>
                    <a:cxn ang="0">
                      <a:pos x="3" y="11"/>
                    </a:cxn>
                    <a:cxn ang="0">
                      <a:pos x="3" y="11"/>
                    </a:cxn>
                    <a:cxn ang="0">
                      <a:pos x="3" y="11"/>
                    </a:cxn>
                    <a:cxn ang="0">
                      <a:pos x="0" y="11"/>
                    </a:cxn>
                    <a:cxn ang="0">
                      <a:pos x="0" y="11"/>
                    </a:cxn>
                    <a:cxn ang="0">
                      <a:pos x="3" y="11"/>
                    </a:cxn>
                    <a:cxn ang="0">
                      <a:pos x="3" y="11"/>
                    </a:cxn>
                    <a:cxn ang="0">
                      <a:pos x="0" y="11"/>
                    </a:cxn>
                  </a:cxnLst>
                  <a:rect l="0" t="0" r="r" b="b"/>
                  <a:pathLst>
                    <a:path w="37" h="11">
                      <a:moveTo>
                        <a:pt x="0" y="11"/>
                      </a:moveTo>
                      <a:lnTo>
                        <a:pt x="3" y="11"/>
                      </a:lnTo>
                      <a:lnTo>
                        <a:pt x="37" y="0"/>
                      </a:lnTo>
                      <a:lnTo>
                        <a:pt x="37" y="0"/>
                      </a:lnTo>
                      <a:lnTo>
                        <a:pt x="3" y="11"/>
                      </a:lnTo>
                      <a:lnTo>
                        <a:pt x="3" y="11"/>
                      </a:lnTo>
                      <a:lnTo>
                        <a:pt x="3" y="11"/>
                      </a:lnTo>
                      <a:lnTo>
                        <a:pt x="0" y="11"/>
                      </a:lnTo>
                      <a:lnTo>
                        <a:pt x="0" y="11"/>
                      </a:lnTo>
                      <a:lnTo>
                        <a:pt x="3" y="11"/>
                      </a:lnTo>
                      <a:lnTo>
                        <a:pt x="3" y="11"/>
                      </a:lnTo>
                      <a:lnTo>
                        <a:pt x="0" y="11"/>
                      </a:lnTo>
                      <a:close/>
                    </a:path>
                  </a:pathLst>
                </a:custGeom>
                <a:solidFill>
                  <a:srgbClr val="000000"/>
                </a:solidFill>
                <a:ln w="9525">
                  <a:noFill/>
                  <a:round/>
                  <a:headEnd/>
                  <a:tailEnd/>
                </a:ln>
              </p:spPr>
              <p:txBody>
                <a:bodyPr/>
                <a:lstStyle/>
                <a:p>
                  <a:endParaRPr lang="en-US"/>
                </a:p>
              </p:txBody>
            </p:sp>
            <p:sp>
              <p:nvSpPr>
                <p:cNvPr id="389524" name="Freeform 404"/>
                <p:cNvSpPr>
                  <a:spLocks noChangeAspect="1"/>
                </p:cNvSpPr>
                <p:nvPr/>
              </p:nvSpPr>
              <p:spPr bwMode="auto">
                <a:xfrm>
                  <a:off x="1210" y="3218"/>
                  <a:ext cx="15" cy="19"/>
                </a:xfrm>
                <a:custGeom>
                  <a:avLst/>
                  <a:gdLst/>
                  <a:ahLst/>
                  <a:cxnLst>
                    <a:cxn ang="0">
                      <a:pos x="0" y="4"/>
                    </a:cxn>
                    <a:cxn ang="0">
                      <a:pos x="0" y="4"/>
                    </a:cxn>
                    <a:cxn ang="0">
                      <a:pos x="15" y="19"/>
                    </a:cxn>
                    <a:cxn ang="0">
                      <a:pos x="15" y="19"/>
                    </a:cxn>
                    <a:cxn ang="0">
                      <a:pos x="0" y="4"/>
                    </a:cxn>
                    <a:cxn ang="0">
                      <a:pos x="0" y="4"/>
                    </a:cxn>
                    <a:cxn ang="0">
                      <a:pos x="0" y="4"/>
                    </a:cxn>
                    <a:cxn ang="0">
                      <a:pos x="0" y="0"/>
                    </a:cxn>
                    <a:cxn ang="0">
                      <a:pos x="0" y="4"/>
                    </a:cxn>
                    <a:cxn ang="0">
                      <a:pos x="0" y="4"/>
                    </a:cxn>
                    <a:cxn ang="0">
                      <a:pos x="0" y="4"/>
                    </a:cxn>
                    <a:cxn ang="0">
                      <a:pos x="0" y="4"/>
                    </a:cxn>
                  </a:cxnLst>
                  <a:rect l="0" t="0" r="r" b="b"/>
                  <a:pathLst>
                    <a:path w="15" h="19">
                      <a:moveTo>
                        <a:pt x="0" y="4"/>
                      </a:moveTo>
                      <a:lnTo>
                        <a:pt x="0" y="4"/>
                      </a:lnTo>
                      <a:lnTo>
                        <a:pt x="15" y="19"/>
                      </a:lnTo>
                      <a:lnTo>
                        <a:pt x="15" y="19"/>
                      </a:lnTo>
                      <a:lnTo>
                        <a:pt x="0" y="4"/>
                      </a:lnTo>
                      <a:lnTo>
                        <a:pt x="0" y="4"/>
                      </a:lnTo>
                      <a:lnTo>
                        <a:pt x="0" y="4"/>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9525" name="Freeform 405"/>
                <p:cNvSpPr>
                  <a:spLocks noChangeAspect="1"/>
                </p:cNvSpPr>
                <p:nvPr/>
              </p:nvSpPr>
              <p:spPr bwMode="auto">
                <a:xfrm>
                  <a:off x="1218" y="3199"/>
                  <a:ext cx="37" cy="19"/>
                </a:xfrm>
                <a:custGeom>
                  <a:avLst/>
                  <a:gdLst/>
                  <a:ahLst/>
                  <a:cxnLst>
                    <a:cxn ang="0">
                      <a:pos x="0" y="12"/>
                    </a:cxn>
                    <a:cxn ang="0">
                      <a:pos x="11" y="19"/>
                    </a:cxn>
                    <a:cxn ang="0">
                      <a:pos x="37" y="12"/>
                    </a:cxn>
                    <a:cxn ang="0">
                      <a:pos x="26" y="0"/>
                    </a:cxn>
                    <a:cxn ang="0">
                      <a:pos x="0" y="12"/>
                    </a:cxn>
                  </a:cxnLst>
                  <a:rect l="0" t="0" r="r" b="b"/>
                  <a:pathLst>
                    <a:path w="37" h="19">
                      <a:moveTo>
                        <a:pt x="0" y="12"/>
                      </a:moveTo>
                      <a:lnTo>
                        <a:pt x="11" y="19"/>
                      </a:lnTo>
                      <a:lnTo>
                        <a:pt x="37" y="12"/>
                      </a:lnTo>
                      <a:lnTo>
                        <a:pt x="26" y="0"/>
                      </a:lnTo>
                      <a:lnTo>
                        <a:pt x="0" y="12"/>
                      </a:lnTo>
                      <a:close/>
                    </a:path>
                  </a:pathLst>
                </a:custGeom>
                <a:solidFill>
                  <a:srgbClr val="E5E5E5"/>
                </a:solidFill>
                <a:ln w="9525">
                  <a:noFill/>
                  <a:round/>
                  <a:headEnd/>
                  <a:tailEnd/>
                </a:ln>
              </p:spPr>
              <p:txBody>
                <a:bodyPr/>
                <a:lstStyle/>
                <a:p>
                  <a:endParaRPr lang="en-US"/>
                </a:p>
              </p:txBody>
            </p:sp>
            <p:sp>
              <p:nvSpPr>
                <p:cNvPr id="389526" name="Freeform 406"/>
                <p:cNvSpPr>
                  <a:spLocks noChangeAspect="1"/>
                </p:cNvSpPr>
                <p:nvPr/>
              </p:nvSpPr>
              <p:spPr bwMode="auto">
                <a:xfrm>
                  <a:off x="1210" y="3211"/>
                  <a:ext cx="19" cy="26"/>
                </a:xfrm>
                <a:custGeom>
                  <a:avLst/>
                  <a:gdLst/>
                  <a:ahLst/>
                  <a:cxnLst>
                    <a:cxn ang="0">
                      <a:pos x="0" y="11"/>
                    </a:cxn>
                    <a:cxn ang="0">
                      <a:pos x="8" y="0"/>
                    </a:cxn>
                    <a:cxn ang="0">
                      <a:pos x="19" y="7"/>
                    </a:cxn>
                    <a:cxn ang="0">
                      <a:pos x="15" y="26"/>
                    </a:cxn>
                    <a:cxn ang="0">
                      <a:pos x="0" y="11"/>
                    </a:cxn>
                  </a:cxnLst>
                  <a:rect l="0" t="0" r="r" b="b"/>
                  <a:pathLst>
                    <a:path w="19" h="26">
                      <a:moveTo>
                        <a:pt x="0" y="11"/>
                      </a:moveTo>
                      <a:lnTo>
                        <a:pt x="8" y="0"/>
                      </a:lnTo>
                      <a:lnTo>
                        <a:pt x="19" y="7"/>
                      </a:lnTo>
                      <a:lnTo>
                        <a:pt x="15" y="26"/>
                      </a:lnTo>
                      <a:lnTo>
                        <a:pt x="0" y="11"/>
                      </a:lnTo>
                      <a:close/>
                    </a:path>
                  </a:pathLst>
                </a:custGeom>
                <a:solidFill>
                  <a:srgbClr val="606060"/>
                </a:solidFill>
                <a:ln w="9525">
                  <a:noFill/>
                  <a:round/>
                  <a:headEnd/>
                  <a:tailEnd/>
                </a:ln>
              </p:spPr>
              <p:txBody>
                <a:bodyPr/>
                <a:lstStyle/>
                <a:p>
                  <a:endParaRPr lang="en-US"/>
                </a:p>
              </p:txBody>
            </p:sp>
            <p:sp>
              <p:nvSpPr>
                <p:cNvPr id="389527" name="Freeform 407"/>
                <p:cNvSpPr>
                  <a:spLocks noChangeAspect="1"/>
                </p:cNvSpPr>
                <p:nvPr/>
              </p:nvSpPr>
              <p:spPr bwMode="auto">
                <a:xfrm>
                  <a:off x="1173" y="3215"/>
                  <a:ext cx="49" cy="34"/>
                </a:xfrm>
                <a:custGeom>
                  <a:avLst/>
                  <a:gdLst/>
                  <a:ahLst/>
                  <a:cxnLst>
                    <a:cxn ang="0">
                      <a:pos x="0" y="19"/>
                    </a:cxn>
                    <a:cxn ang="0">
                      <a:pos x="7" y="7"/>
                    </a:cxn>
                    <a:cxn ang="0">
                      <a:pos x="34" y="0"/>
                    </a:cxn>
                    <a:cxn ang="0">
                      <a:pos x="45" y="7"/>
                    </a:cxn>
                    <a:cxn ang="0">
                      <a:pos x="49" y="22"/>
                    </a:cxn>
                    <a:cxn ang="0">
                      <a:pos x="15" y="34"/>
                    </a:cxn>
                    <a:cxn ang="0">
                      <a:pos x="0" y="19"/>
                    </a:cxn>
                  </a:cxnLst>
                  <a:rect l="0" t="0" r="r" b="b"/>
                  <a:pathLst>
                    <a:path w="49" h="34">
                      <a:moveTo>
                        <a:pt x="0" y="19"/>
                      </a:moveTo>
                      <a:lnTo>
                        <a:pt x="7" y="7"/>
                      </a:lnTo>
                      <a:lnTo>
                        <a:pt x="34" y="0"/>
                      </a:lnTo>
                      <a:lnTo>
                        <a:pt x="45" y="7"/>
                      </a:lnTo>
                      <a:lnTo>
                        <a:pt x="49" y="22"/>
                      </a:lnTo>
                      <a:lnTo>
                        <a:pt x="15" y="34"/>
                      </a:lnTo>
                      <a:lnTo>
                        <a:pt x="0" y="19"/>
                      </a:lnTo>
                      <a:close/>
                    </a:path>
                  </a:pathLst>
                </a:custGeom>
                <a:solidFill>
                  <a:srgbClr val="BFBFBF"/>
                </a:solidFill>
                <a:ln w="9525">
                  <a:noFill/>
                  <a:round/>
                  <a:headEnd/>
                  <a:tailEnd/>
                </a:ln>
              </p:spPr>
              <p:txBody>
                <a:bodyPr/>
                <a:lstStyle/>
                <a:p>
                  <a:endParaRPr lang="en-US"/>
                </a:p>
              </p:txBody>
            </p:sp>
          </p:grpSp>
          <p:sp>
            <p:nvSpPr>
              <p:cNvPr id="389528" name="Freeform 408"/>
              <p:cNvSpPr>
                <a:spLocks noChangeAspect="1"/>
              </p:cNvSpPr>
              <p:nvPr/>
            </p:nvSpPr>
            <p:spPr bwMode="auto">
              <a:xfrm>
                <a:off x="1169" y="3222"/>
                <a:ext cx="11" cy="12"/>
              </a:xfrm>
              <a:custGeom>
                <a:avLst/>
                <a:gdLst/>
                <a:ahLst/>
                <a:cxnLst>
                  <a:cxn ang="0">
                    <a:pos x="11" y="0"/>
                  </a:cxn>
                  <a:cxn ang="0">
                    <a:pos x="11" y="0"/>
                  </a:cxn>
                  <a:cxn ang="0">
                    <a:pos x="0" y="12"/>
                  </a:cxn>
                  <a:cxn ang="0">
                    <a:pos x="4" y="12"/>
                  </a:cxn>
                  <a:cxn ang="0">
                    <a:pos x="11" y="0"/>
                  </a:cxn>
                  <a:cxn ang="0">
                    <a:pos x="11" y="0"/>
                  </a:cxn>
                  <a:cxn ang="0">
                    <a:pos x="11" y="0"/>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0"/>
                    </a:lnTo>
                    <a:lnTo>
                      <a:pt x="11" y="0"/>
                    </a:lnTo>
                    <a:lnTo>
                      <a:pt x="11" y="0"/>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89529" name="Freeform 409"/>
              <p:cNvSpPr>
                <a:spLocks noChangeAspect="1"/>
              </p:cNvSpPr>
              <p:nvPr/>
            </p:nvSpPr>
            <p:spPr bwMode="auto">
              <a:xfrm>
                <a:off x="1180" y="3211"/>
                <a:ext cx="27" cy="11"/>
              </a:xfrm>
              <a:custGeom>
                <a:avLst/>
                <a:gdLst/>
                <a:ahLst/>
                <a:cxnLst>
                  <a:cxn ang="0">
                    <a:pos x="27" y="0"/>
                  </a:cxn>
                  <a:cxn ang="0">
                    <a:pos x="27" y="0"/>
                  </a:cxn>
                  <a:cxn ang="0">
                    <a:pos x="0" y="11"/>
                  </a:cxn>
                  <a:cxn ang="0">
                    <a:pos x="0" y="11"/>
                  </a:cxn>
                  <a:cxn ang="0">
                    <a:pos x="27" y="4"/>
                  </a:cxn>
                  <a:cxn ang="0">
                    <a:pos x="27" y="4"/>
                  </a:cxn>
                  <a:cxn ang="0">
                    <a:pos x="27" y="4"/>
                  </a:cxn>
                  <a:cxn ang="0">
                    <a:pos x="27" y="4"/>
                  </a:cxn>
                  <a:cxn ang="0">
                    <a:pos x="27" y="4"/>
                  </a:cxn>
                  <a:cxn ang="0">
                    <a:pos x="27" y="0"/>
                  </a:cxn>
                  <a:cxn ang="0">
                    <a:pos x="27" y="0"/>
                  </a:cxn>
                  <a:cxn ang="0">
                    <a:pos x="27" y="0"/>
                  </a:cxn>
                </a:cxnLst>
                <a:rect l="0" t="0" r="r" b="b"/>
                <a:pathLst>
                  <a:path w="27" h="11">
                    <a:moveTo>
                      <a:pt x="27" y="0"/>
                    </a:moveTo>
                    <a:lnTo>
                      <a:pt x="27" y="0"/>
                    </a:lnTo>
                    <a:lnTo>
                      <a:pt x="0" y="11"/>
                    </a:lnTo>
                    <a:lnTo>
                      <a:pt x="0" y="11"/>
                    </a:lnTo>
                    <a:lnTo>
                      <a:pt x="27" y="4"/>
                    </a:lnTo>
                    <a:lnTo>
                      <a:pt x="27" y="4"/>
                    </a:lnTo>
                    <a:lnTo>
                      <a:pt x="27" y="4"/>
                    </a:lnTo>
                    <a:lnTo>
                      <a:pt x="27" y="4"/>
                    </a:lnTo>
                    <a:lnTo>
                      <a:pt x="27" y="4"/>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89530" name="Freeform 410"/>
              <p:cNvSpPr>
                <a:spLocks noChangeAspect="1"/>
              </p:cNvSpPr>
              <p:nvPr/>
            </p:nvSpPr>
            <p:spPr bwMode="auto">
              <a:xfrm>
                <a:off x="1207" y="3215"/>
                <a:ext cx="11" cy="7"/>
              </a:xfrm>
              <a:custGeom>
                <a:avLst/>
                <a:gdLst/>
                <a:ahLst/>
                <a:cxnLst>
                  <a:cxn ang="0">
                    <a:pos x="11" y="7"/>
                  </a:cxn>
                  <a:cxn ang="0">
                    <a:pos x="11" y="7"/>
                  </a:cxn>
                  <a:cxn ang="0">
                    <a:pos x="3" y="0"/>
                  </a:cxn>
                  <a:cxn ang="0">
                    <a:pos x="0" y="0"/>
                  </a:cxn>
                  <a:cxn ang="0">
                    <a:pos x="11" y="7"/>
                  </a:cxn>
                  <a:cxn ang="0">
                    <a:pos x="11" y="7"/>
                  </a:cxn>
                  <a:cxn ang="0">
                    <a:pos x="11" y="7"/>
                  </a:cxn>
                  <a:cxn ang="0">
                    <a:pos x="11" y="7"/>
                  </a:cxn>
                  <a:cxn ang="0">
                    <a:pos x="11" y="7"/>
                  </a:cxn>
                  <a:cxn ang="0">
                    <a:pos x="11" y="7"/>
                  </a:cxn>
                  <a:cxn ang="0">
                    <a:pos x="11" y="7"/>
                  </a:cxn>
                  <a:cxn ang="0">
                    <a:pos x="11" y="7"/>
                  </a:cxn>
                </a:cxnLst>
                <a:rect l="0" t="0" r="r" b="b"/>
                <a:pathLst>
                  <a:path w="11" h="7">
                    <a:moveTo>
                      <a:pt x="11" y="7"/>
                    </a:moveTo>
                    <a:lnTo>
                      <a:pt x="11" y="7"/>
                    </a:lnTo>
                    <a:lnTo>
                      <a:pt x="3" y="0"/>
                    </a:lnTo>
                    <a:lnTo>
                      <a:pt x="0" y="0"/>
                    </a:lnTo>
                    <a:lnTo>
                      <a:pt x="11" y="7"/>
                    </a:lnTo>
                    <a:lnTo>
                      <a:pt x="11" y="7"/>
                    </a:lnTo>
                    <a:lnTo>
                      <a:pt x="11"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89531" name="Freeform 411"/>
              <p:cNvSpPr>
                <a:spLocks noChangeAspect="1"/>
              </p:cNvSpPr>
              <p:nvPr/>
            </p:nvSpPr>
            <p:spPr bwMode="auto">
              <a:xfrm>
                <a:off x="1214" y="3222"/>
                <a:ext cx="8" cy="15"/>
              </a:xfrm>
              <a:custGeom>
                <a:avLst/>
                <a:gdLst/>
                <a:ahLst/>
                <a:cxnLst>
                  <a:cxn ang="0">
                    <a:pos x="8" y="15"/>
                  </a:cxn>
                  <a:cxn ang="0">
                    <a:pos x="8" y="15"/>
                  </a:cxn>
                  <a:cxn ang="0">
                    <a:pos x="4" y="0"/>
                  </a:cxn>
                  <a:cxn ang="0">
                    <a:pos x="0" y="0"/>
                  </a:cxn>
                  <a:cxn ang="0">
                    <a:pos x="8" y="15"/>
                  </a:cxn>
                  <a:cxn ang="0">
                    <a:pos x="8" y="15"/>
                  </a:cxn>
                  <a:cxn ang="0">
                    <a:pos x="8" y="15"/>
                  </a:cxn>
                  <a:cxn ang="0">
                    <a:pos x="8" y="15"/>
                  </a:cxn>
                  <a:cxn ang="0">
                    <a:pos x="8" y="15"/>
                  </a:cxn>
                  <a:cxn ang="0">
                    <a:pos x="8" y="15"/>
                  </a:cxn>
                  <a:cxn ang="0">
                    <a:pos x="8" y="15"/>
                  </a:cxn>
                  <a:cxn ang="0">
                    <a:pos x="8" y="15"/>
                  </a:cxn>
                </a:cxnLst>
                <a:rect l="0" t="0" r="r" b="b"/>
                <a:pathLst>
                  <a:path w="8" h="15">
                    <a:moveTo>
                      <a:pt x="8" y="15"/>
                    </a:moveTo>
                    <a:lnTo>
                      <a:pt x="8" y="15"/>
                    </a:lnTo>
                    <a:lnTo>
                      <a:pt x="4" y="0"/>
                    </a:lnTo>
                    <a:lnTo>
                      <a:pt x="0" y="0"/>
                    </a:lnTo>
                    <a:lnTo>
                      <a:pt x="8" y="15"/>
                    </a:lnTo>
                    <a:lnTo>
                      <a:pt x="8" y="15"/>
                    </a:lnTo>
                    <a:lnTo>
                      <a:pt x="8" y="15"/>
                    </a:lnTo>
                    <a:lnTo>
                      <a:pt x="8" y="15"/>
                    </a:lnTo>
                    <a:lnTo>
                      <a:pt x="8" y="15"/>
                    </a:lnTo>
                    <a:lnTo>
                      <a:pt x="8" y="15"/>
                    </a:lnTo>
                    <a:lnTo>
                      <a:pt x="8" y="15"/>
                    </a:lnTo>
                    <a:lnTo>
                      <a:pt x="8" y="15"/>
                    </a:lnTo>
                    <a:close/>
                  </a:path>
                </a:pathLst>
              </a:custGeom>
              <a:solidFill>
                <a:srgbClr val="000000"/>
              </a:solidFill>
              <a:ln w="9525">
                <a:noFill/>
                <a:round/>
                <a:headEnd/>
                <a:tailEnd/>
              </a:ln>
            </p:spPr>
            <p:txBody>
              <a:bodyPr/>
              <a:lstStyle/>
              <a:p>
                <a:endParaRPr lang="en-US"/>
              </a:p>
            </p:txBody>
          </p:sp>
          <p:sp>
            <p:nvSpPr>
              <p:cNvPr id="389532" name="Freeform 412"/>
              <p:cNvSpPr>
                <a:spLocks noChangeAspect="1"/>
              </p:cNvSpPr>
              <p:nvPr/>
            </p:nvSpPr>
            <p:spPr bwMode="auto">
              <a:xfrm>
                <a:off x="1184" y="3237"/>
                <a:ext cx="38" cy="12"/>
              </a:xfrm>
              <a:custGeom>
                <a:avLst/>
                <a:gdLst/>
                <a:ahLst/>
                <a:cxnLst>
                  <a:cxn ang="0">
                    <a:pos x="0" y="12"/>
                  </a:cxn>
                  <a:cxn ang="0">
                    <a:pos x="4" y="12"/>
                  </a:cxn>
                  <a:cxn ang="0">
                    <a:pos x="38" y="0"/>
                  </a:cxn>
                  <a:cxn ang="0">
                    <a:pos x="38" y="0"/>
                  </a:cxn>
                  <a:cxn ang="0">
                    <a:pos x="4" y="12"/>
                  </a:cxn>
                  <a:cxn ang="0">
                    <a:pos x="4" y="12"/>
                  </a:cxn>
                  <a:cxn ang="0">
                    <a:pos x="4" y="12"/>
                  </a:cxn>
                  <a:cxn ang="0">
                    <a:pos x="0" y="12"/>
                  </a:cxn>
                  <a:cxn ang="0">
                    <a:pos x="0" y="12"/>
                  </a:cxn>
                  <a:cxn ang="0">
                    <a:pos x="4" y="12"/>
                  </a:cxn>
                  <a:cxn ang="0">
                    <a:pos x="4" y="12"/>
                  </a:cxn>
                  <a:cxn ang="0">
                    <a:pos x="0" y="12"/>
                  </a:cxn>
                </a:cxnLst>
                <a:rect l="0" t="0" r="r" b="b"/>
                <a:pathLst>
                  <a:path w="38" h="12">
                    <a:moveTo>
                      <a:pt x="0" y="12"/>
                    </a:moveTo>
                    <a:lnTo>
                      <a:pt x="4" y="12"/>
                    </a:lnTo>
                    <a:lnTo>
                      <a:pt x="38" y="0"/>
                    </a:lnTo>
                    <a:lnTo>
                      <a:pt x="38" y="0"/>
                    </a:lnTo>
                    <a:lnTo>
                      <a:pt x="4" y="12"/>
                    </a:lnTo>
                    <a:lnTo>
                      <a:pt x="4" y="12"/>
                    </a:lnTo>
                    <a:lnTo>
                      <a:pt x="4" y="12"/>
                    </a:lnTo>
                    <a:lnTo>
                      <a:pt x="0" y="12"/>
                    </a:lnTo>
                    <a:lnTo>
                      <a:pt x="0" y="12"/>
                    </a:lnTo>
                    <a:lnTo>
                      <a:pt x="4" y="12"/>
                    </a:lnTo>
                    <a:lnTo>
                      <a:pt x="4" y="12"/>
                    </a:lnTo>
                    <a:lnTo>
                      <a:pt x="0" y="12"/>
                    </a:lnTo>
                    <a:close/>
                  </a:path>
                </a:pathLst>
              </a:custGeom>
              <a:solidFill>
                <a:srgbClr val="000000"/>
              </a:solidFill>
              <a:ln w="9525">
                <a:noFill/>
                <a:round/>
                <a:headEnd/>
                <a:tailEnd/>
              </a:ln>
            </p:spPr>
            <p:txBody>
              <a:bodyPr/>
              <a:lstStyle/>
              <a:p>
                <a:endParaRPr lang="en-US"/>
              </a:p>
            </p:txBody>
          </p:sp>
          <p:sp>
            <p:nvSpPr>
              <p:cNvPr id="389533" name="Freeform 413"/>
              <p:cNvSpPr>
                <a:spLocks noChangeAspect="1"/>
              </p:cNvSpPr>
              <p:nvPr/>
            </p:nvSpPr>
            <p:spPr bwMode="auto">
              <a:xfrm>
                <a:off x="1169" y="3234"/>
                <a:ext cx="15" cy="15"/>
              </a:xfrm>
              <a:custGeom>
                <a:avLst/>
                <a:gdLst/>
                <a:ahLst/>
                <a:cxnLst>
                  <a:cxn ang="0">
                    <a:pos x="0" y="0"/>
                  </a:cxn>
                  <a:cxn ang="0">
                    <a:pos x="0" y="0"/>
                  </a:cxn>
                  <a:cxn ang="0">
                    <a:pos x="15" y="15"/>
                  </a:cxn>
                  <a:cxn ang="0">
                    <a:pos x="15" y="15"/>
                  </a:cxn>
                  <a:cxn ang="0">
                    <a:pos x="4" y="0"/>
                  </a:cxn>
                  <a:cxn ang="0">
                    <a:pos x="4" y="0"/>
                  </a:cxn>
                  <a:cxn ang="0">
                    <a:pos x="4" y="0"/>
                  </a:cxn>
                  <a:cxn ang="0">
                    <a:pos x="4" y="0"/>
                  </a:cxn>
                  <a:cxn ang="0">
                    <a:pos x="0" y="0"/>
                  </a:cxn>
                  <a:cxn ang="0">
                    <a:pos x="0" y="0"/>
                  </a:cxn>
                  <a:cxn ang="0">
                    <a:pos x="0" y="0"/>
                  </a:cxn>
                  <a:cxn ang="0">
                    <a:pos x="0" y="0"/>
                  </a:cxn>
                </a:cxnLst>
                <a:rect l="0" t="0" r="r" b="b"/>
                <a:pathLst>
                  <a:path w="15" h="15">
                    <a:moveTo>
                      <a:pt x="0" y="0"/>
                    </a:moveTo>
                    <a:lnTo>
                      <a:pt x="0" y="0"/>
                    </a:lnTo>
                    <a:lnTo>
                      <a:pt x="15" y="15"/>
                    </a:lnTo>
                    <a:lnTo>
                      <a:pt x="15" y="15"/>
                    </a:lnTo>
                    <a:lnTo>
                      <a:pt x="4" y="0"/>
                    </a:lnTo>
                    <a:lnTo>
                      <a:pt x="4" y="0"/>
                    </a:lnTo>
                    <a:lnTo>
                      <a:pt x="4" y="0"/>
                    </a:lnTo>
                    <a:lnTo>
                      <a:pt x="4"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534" name="Freeform 414"/>
              <p:cNvSpPr>
                <a:spLocks noChangeAspect="1"/>
              </p:cNvSpPr>
              <p:nvPr/>
            </p:nvSpPr>
            <p:spPr bwMode="auto">
              <a:xfrm>
                <a:off x="1180" y="3215"/>
                <a:ext cx="34" cy="15"/>
              </a:xfrm>
              <a:custGeom>
                <a:avLst/>
                <a:gdLst/>
                <a:ahLst/>
                <a:cxnLst>
                  <a:cxn ang="0">
                    <a:pos x="0" y="7"/>
                  </a:cxn>
                  <a:cxn ang="0">
                    <a:pos x="8" y="15"/>
                  </a:cxn>
                  <a:cxn ang="0">
                    <a:pos x="34" y="7"/>
                  </a:cxn>
                  <a:cxn ang="0">
                    <a:pos x="27" y="0"/>
                  </a:cxn>
                  <a:cxn ang="0">
                    <a:pos x="0" y="7"/>
                  </a:cxn>
                </a:cxnLst>
                <a:rect l="0" t="0" r="r" b="b"/>
                <a:pathLst>
                  <a:path w="34" h="15">
                    <a:moveTo>
                      <a:pt x="0" y="7"/>
                    </a:moveTo>
                    <a:lnTo>
                      <a:pt x="8" y="15"/>
                    </a:lnTo>
                    <a:lnTo>
                      <a:pt x="34" y="7"/>
                    </a:lnTo>
                    <a:lnTo>
                      <a:pt x="27" y="0"/>
                    </a:lnTo>
                    <a:lnTo>
                      <a:pt x="0" y="7"/>
                    </a:lnTo>
                    <a:close/>
                  </a:path>
                </a:pathLst>
              </a:custGeom>
              <a:solidFill>
                <a:srgbClr val="E5E5E5"/>
              </a:solidFill>
              <a:ln w="9525">
                <a:noFill/>
                <a:round/>
                <a:headEnd/>
                <a:tailEnd/>
              </a:ln>
            </p:spPr>
            <p:txBody>
              <a:bodyPr/>
              <a:lstStyle/>
              <a:p>
                <a:endParaRPr lang="en-US"/>
              </a:p>
            </p:txBody>
          </p:sp>
          <p:sp>
            <p:nvSpPr>
              <p:cNvPr id="389535" name="Freeform 415"/>
              <p:cNvSpPr>
                <a:spLocks noChangeAspect="1"/>
              </p:cNvSpPr>
              <p:nvPr/>
            </p:nvSpPr>
            <p:spPr bwMode="auto">
              <a:xfrm>
                <a:off x="1173" y="3222"/>
                <a:ext cx="15" cy="27"/>
              </a:xfrm>
              <a:custGeom>
                <a:avLst/>
                <a:gdLst/>
                <a:ahLst/>
                <a:cxnLst>
                  <a:cxn ang="0">
                    <a:pos x="0" y="12"/>
                  </a:cxn>
                  <a:cxn ang="0">
                    <a:pos x="7" y="0"/>
                  </a:cxn>
                  <a:cxn ang="0">
                    <a:pos x="15" y="8"/>
                  </a:cxn>
                  <a:cxn ang="0">
                    <a:pos x="11" y="27"/>
                  </a:cxn>
                  <a:cxn ang="0">
                    <a:pos x="0" y="12"/>
                  </a:cxn>
                </a:cxnLst>
                <a:rect l="0" t="0" r="r" b="b"/>
                <a:pathLst>
                  <a:path w="15" h="27">
                    <a:moveTo>
                      <a:pt x="0" y="12"/>
                    </a:moveTo>
                    <a:lnTo>
                      <a:pt x="7" y="0"/>
                    </a:lnTo>
                    <a:lnTo>
                      <a:pt x="15" y="8"/>
                    </a:lnTo>
                    <a:lnTo>
                      <a:pt x="11" y="27"/>
                    </a:lnTo>
                    <a:lnTo>
                      <a:pt x="0" y="12"/>
                    </a:lnTo>
                    <a:close/>
                  </a:path>
                </a:pathLst>
              </a:custGeom>
              <a:solidFill>
                <a:srgbClr val="606060"/>
              </a:solidFill>
              <a:ln w="9525">
                <a:noFill/>
                <a:round/>
                <a:headEnd/>
                <a:tailEnd/>
              </a:ln>
            </p:spPr>
            <p:txBody>
              <a:bodyPr/>
              <a:lstStyle/>
              <a:p>
                <a:endParaRPr lang="en-US"/>
              </a:p>
            </p:txBody>
          </p:sp>
          <p:sp>
            <p:nvSpPr>
              <p:cNvPr id="389536" name="Freeform 416"/>
              <p:cNvSpPr>
                <a:spLocks noChangeAspect="1"/>
              </p:cNvSpPr>
              <p:nvPr/>
            </p:nvSpPr>
            <p:spPr bwMode="auto">
              <a:xfrm>
                <a:off x="1500" y="3108"/>
                <a:ext cx="53" cy="34"/>
              </a:xfrm>
              <a:custGeom>
                <a:avLst/>
                <a:gdLst/>
                <a:ahLst/>
                <a:cxnLst>
                  <a:cxn ang="0">
                    <a:pos x="0" y="19"/>
                  </a:cxn>
                  <a:cxn ang="0">
                    <a:pos x="11" y="8"/>
                  </a:cxn>
                  <a:cxn ang="0">
                    <a:pos x="38" y="0"/>
                  </a:cxn>
                  <a:cxn ang="0">
                    <a:pos x="45" y="8"/>
                  </a:cxn>
                  <a:cxn ang="0">
                    <a:pos x="53" y="23"/>
                  </a:cxn>
                  <a:cxn ang="0">
                    <a:pos x="15" y="34"/>
                  </a:cxn>
                  <a:cxn ang="0">
                    <a:pos x="0" y="19"/>
                  </a:cxn>
                </a:cxnLst>
                <a:rect l="0" t="0" r="r" b="b"/>
                <a:pathLst>
                  <a:path w="53" h="34">
                    <a:moveTo>
                      <a:pt x="0" y="19"/>
                    </a:moveTo>
                    <a:lnTo>
                      <a:pt x="11" y="8"/>
                    </a:lnTo>
                    <a:lnTo>
                      <a:pt x="38" y="0"/>
                    </a:lnTo>
                    <a:lnTo>
                      <a:pt x="45" y="8"/>
                    </a:lnTo>
                    <a:lnTo>
                      <a:pt x="53" y="23"/>
                    </a:lnTo>
                    <a:lnTo>
                      <a:pt x="15" y="34"/>
                    </a:lnTo>
                    <a:lnTo>
                      <a:pt x="0" y="19"/>
                    </a:lnTo>
                    <a:close/>
                  </a:path>
                </a:pathLst>
              </a:custGeom>
              <a:solidFill>
                <a:srgbClr val="BFBFBF"/>
              </a:solidFill>
              <a:ln w="9525">
                <a:noFill/>
                <a:round/>
                <a:headEnd/>
                <a:tailEnd/>
              </a:ln>
            </p:spPr>
            <p:txBody>
              <a:bodyPr/>
              <a:lstStyle/>
              <a:p>
                <a:endParaRPr lang="en-US"/>
              </a:p>
            </p:txBody>
          </p:sp>
          <p:sp>
            <p:nvSpPr>
              <p:cNvPr id="389537" name="Freeform 417"/>
              <p:cNvSpPr>
                <a:spLocks noChangeAspect="1"/>
              </p:cNvSpPr>
              <p:nvPr/>
            </p:nvSpPr>
            <p:spPr bwMode="auto">
              <a:xfrm>
                <a:off x="1500" y="3116"/>
                <a:ext cx="11" cy="11"/>
              </a:xfrm>
              <a:custGeom>
                <a:avLst/>
                <a:gdLst/>
                <a:ahLst/>
                <a:cxnLst>
                  <a:cxn ang="0">
                    <a:pos x="11" y="0"/>
                  </a:cxn>
                  <a:cxn ang="0">
                    <a:pos x="8" y="0"/>
                  </a:cxn>
                  <a:cxn ang="0">
                    <a:pos x="0" y="11"/>
                  </a:cxn>
                  <a:cxn ang="0">
                    <a:pos x="4" y="11"/>
                  </a:cxn>
                  <a:cxn ang="0">
                    <a:pos x="11" y="0"/>
                  </a:cxn>
                  <a:cxn ang="0">
                    <a:pos x="11" y="0"/>
                  </a:cxn>
                  <a:cxn ang="0">
                    <a:pos x="11" y="0"/>
                  </a:cxn>
                  <a:cxn ang="0">
                    <a:pos x="11" y="0"/>
                  </a:cxn>
                  <a:cxn ang="0">
                    <a:pos x="11" y="0"/>
                  </a:cxn>
                  <a:cxn ang="0">
                    <a:pos x="11" y="0"/>
                  </a:cxn>
                  <a:cxn ang="0">
                    <a:pos x="8" y="0"/>
                  </a:cxn>
                  <a:cxn ang="0">
                    <a:pos x="11" y="0"/>
                  </a:cxn>
                </a:cxnLst>
                <a:rect l="0" t="0" r="r" b="b"/>
                <a:pathLst>
                  <a:path w="11" h="11">
                    <a:moveTo>
                      <a:pt x="11" y="0"/>
                    </a:moveTo>
                    <a:lnTo>
                      <a:pt x="8" y="0"/>
                    </a:lnTo>
                    <a:lnTo>
                      <a:pt x="0" y="11"/>
                    </a:lnTo>
                    <a:lnTo>
                      <a:pt x="4" y="11"/>
                    </a:lnTo>
                    <a:lnTo>
                      <a:pt x="11" y="0"/>
                    </a:lnTo>
                    <a:lnTo>
                      <a:pt x="11" y="0"/>
                    </a:lnTo>
                    <a:lnTo>
                      <a:pt x="11" y="0"/>
                    </a:lnTo>
                    <a:lnTo>
                      <a:pt x="11" y="0"/>
                    </a:lnTo>
                    <a:lnTo>
                      <a:pt x="11" y="0"/>
                    </a:lnTo>
                    <a:lnTo>
                      <a:pt x="11" y="0"/>
                    </a:lnTo>
                    <a:lnTo>
                      <a:pt x="8" y="0"/>
                    </a:lnTo>
                    <a:lnTo>
                      <a:pt x="11" y="0"/>
                    </a:lnTo>
                    <a:close/>
                  </a:path>
                </a:pathLst>
              </a:custGeom>
              <a:solidFill>
                <a:srgbClr val="000000"/>
              </a:solidFill>
              <a:ln w="9525">
                <a:noFill/>
                <a:round/>
                <a:headEnd/>
                <a:tailEnd/>
              </a:ln>
            </p:spPr>
            <p:txBody>
              <a:bodyPr/>
              <a:lstStyle/>
              <a:p>
                <a:endParaRPr lang="en-US"/>
              </a:p>
            </p:txBody>
          </p:sp>
          <p:sp>
            <p:nvSpPr>
              <p:cNvPr id="389538" name="Freeform 418"/>
              <p:cNvSpPr>
                <a:spLocks noChangeAspect="1"/>
              </p:cNvSpPr>
              <p:nvPr/>
            </p:nvSpPr>
            <p:spPr bwMode="auto">
              <a:xfrm>
                <a:off x="1511" y="3108"/>
                <a:ext cx="27" cy="8"/>
              </a:xfrm>
              <a:custGeom>
                <a:avLst/>
                <a:gdLst/>
                <a:ahLst/>
                <a:cxnLst>
                  <a:cxn ang="0">
                    <a:pos x="27" y="0"/>
                  </a:cxn>
                  <a:cxn ang="0">
                    <a:pos x="27" y="0"/>
                  </a:cxn>
                  <a:cxn ang="0">
                    <a:pos x="0" y="8"/>
                  </a:cxn>
                  <a:cxn ang="0">
                    <a:pos x="0" y="8"/>
                  </a:cxn>
                  <a:cxn ang="0">
                    <a:pos x="27" y="0"/>
                  </a:cxn>
                  <a:cxn ang="0">
                    <a:pos x="27" y="0"/>
                  </a:cxn>
                  <a:cxn ang="0">
                    <a:pos x="27" y="0"/>
                  </a:cxn>
                  <a:cxn ang="0">
                    <a:pos x="27" y="0"/>
                  </a:cxn>
                  <a:cxn ang="0">
                    <a:pos x="27" y="0"/>
                  </a:cxn>
                  <a:cxn ang="0">
                    <a:pos x="27" y="0"/>
                  </a:cxn>
                  <a:cxn ang="0">
                    <a:pos x="27" y="0"/>
                  </a:cxn>
                  <a:cxn ang="0">
                    <a:pos x="27" y="0"/>
                  </a:cxn>
                </a:cxnLst>
                <a:rect l="0" t="0" r="r" b="b"/>
                <a:pathLst>
                  <a:path w="27" h="8">
                    <a:moveTo>
                      <a:pt x="27" y="0"/>
                    </a:moveTo>
                    <a:lnTo>
                      <a:pt x="27" y="0"/>
                    </a:lnTo>
                    <a:lnTo>
                      <a:pt x="0" y="8"/>
                    </a:lnTo>
                    <a:lnTo>
                      <a:pt x="0" y="8"/>
                    </a:lnTo>
                    <a:lnTo>
                      <a:pt x="27" y="0"/>
                    </a:lnTo>
                    <a:lnTo>
                      <a:pt x="27" y="0"/>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89539" name="Freeform 419"/>
              <p:cNvSpPr>
                <a:spLocks noChangeAspect="1"/>
              </p:cNvSpPr>
              <p:nvPr/>
            </p:nvSpPr>
            <p:spPr bwMode="auto">
              <a:xfrm>
                <a:off x="1538" y="3108"/>
                <a:ext cx="7" cy="8"/>
              </a:xfrm>
              <a:custGeom>
                <a:avLst/>
                <a:gdLst/>
                <a:ahLst/>
                <a:cxnLst>
                  <a:cxn ang="0">
                    <a:pos x="7" y="8"/>
                  </a:cxn>
                  <a:cxn ang="0">
                    <a:pos x="7" y="8"/>
                  </a:cxn>
                  <a:cxn ang="0">
                    <a:pos x="0" y="0"/>
                  </a:cxn>
                  <a:cxn ang="0">
                    <a:pos x="0" y="0"/>
                  </a:cxn>
                  <a:cxn ang="0">
                    <a:pos x="7" y="8"/>
                  </a:cxn>
                  <a:cxn ang="0">
                    <a:pos x="7" y="8"/>
                  </a:cxn>
                  <a:cxn ang="0">
                    <a:pos x="7" y="8"/>
                  </a:cxn>
                  <a:cxn ang="0">
                    <a:pos x="7" y="8"/>
                  </a:cxn>
                  <a:cxn ang="0">
                    <a:pos x="7" y="8"/>
                  </a:cxn>
                  <a:cxn ang="0">
                    <a:pos x="7" y="8"/>
                  </a:cxn>
                  <a:cxn ang="0">
                    <a:pos x="7" y="8"/>
                  </a:cxn>
                  <a:cxn ang="0">
                    <a:pos x="7" y="8"/>
                  </a:cxn>
                </a:cxnLst>
                <a:rect l="0" t="0" r="r" b="b"/>
                <a:pathLst>
                  <a:path w="7" h="8">
                    <a:moveTo>
                      <a:pt x="7" y="8"/>
                    </a:moveTo>
                    <a:lnTo>
                      <a:pt x="7" y="8"/>
                    </a:lnTo>
                    <a:lnTo>
                      <a:pt x="0" y="0"/>
                    </a:lnTo>
                    <a:lnTo>
                      <a:pt x="0" y="0"/>
                    </a:lnTo>
                    <a:lnTo>
                      <a:pt x="7" y="8"/>
                    </a:lnTo>
                    <a:lnTo>
                      <a:pt x="7" y="8"/>
                    </a:lnTo>
                    <a:lnTo>
                      <a:pt x="7" y="8"/>
                    </a:lnTo>
                    <a:lnTo>
                      <a:pt x="7" y="8"/>
                    </a:lnTo>
                    <a:lnTo>
                      <a:pt x="7" y="8"/>
                    </a:lnTo>
                    <a:lnTo>
                      <a:pt x="7" y="8"/>
                    </a:lnTo>
                    <a:lnTo>
                      <a:pt x="7" y="8"/>
                    </a:lnTo>
                    <a:lnTo>
                      <a:pt x="7" y="8"/>
                    </a:lnTo>
                    <a:close/>
                  </a:path>
                </a:pathLst>
              </a:custGeom>
              <a:solidFill>
                <a:srgbClr val="000000"/>
              </a:solidFill>
              <a:ln w="9525">
                <a:noFill/>
                <a:round/>
                <a:headEnd/>
                <a:tailEnd/>
              </a:ln>
            </p:spPr>
            <p:txBody>
              <a:bodyPr/>
              <a:lstStyle/>
              <a:p>
                <a:endParaRPr lang="en-US"/>
              </a:p>
            </p:txBody>
          </p:sp>
          <p:sp>
            <p:nvSpPr>
              <p:cNvPr id="389540" name="Freeform 420"/>
              <p:cNvSpPr>
                <a:spLocks noChangeAspect="1"/>
              </p:cNvSpPr>
              <p:nvPr/>
            </p:nvSpPr>
            <p:spPr bwMode="auto">
              <a:xfrm>
                <a:off x="1545" y="3116"/>
                <a:ext cx="8" cy="19"/>
              </a:xfrm>
              <a:custGeom>
                <a:avLst/>
                <a:gdLst/>
                <a:ahLst/>
                <a:cxnLst>
                  <a:cxn ang="0">
                    <a:pos x="8" y="19"/>
                  </a:cxn>
                  <a:cxn ang="0">
                    <a:pos x="8" y="15"/>
                  </a:cxn>
                  <a:cxn ang="0">
                    <a:pos x="4" y="0"/>
                  </a:cxn>
                  <a:cxn ang="0">
                    <a:pos x="0" y="4"/>
                  </a:cxn>
                  <a:cxn ang="0">
                    <a:pos x="8" y="15"/>
                  </a:cxn>
                  <a:cxn ang="0">
                    <a:pos x="8" y="15"/>
                  </a:cxn>
                  <a:cxn ang="0">
                    <a:pos x="8" y="15"/>
                  </a:cxn>
                  <a:cxn ang="0">
                    <a:pos x="8" y="19"/>
                  </a:cxn>
                  <a:cxn ang="0">
                    <a:pos x="8" y="19"/>
                  </a:cxn>
                  <a:cxn ang="0">
                    <a:pos x="8" y="19"/>
                  </a:cxn>
                  <a:cxn ang="0">
                    <a:pos x="8" y="15"/>
                  </a:cxn>
                  <a:cxn ang="0">
                    <a:pos x="8" y="19"/>
                  </a:cxn>
                </a:cxnLst>
                <a:rect l="0" t="0" r="r" b="b"/>
                <a:pathLst>
                  <a:path w="8" h="19">
                    <a:moveTo>
                      <a:pt x="8" y="19"/>
                    </a:moveTo>
                    <a:lnTo>
                      <a:pt x="8" y="15"/>
                    </a:lnTo>
                    <a:lnTo>
                      <a:pt x="4" y="0"/>
                    </a:lnTo>
                    <a:lnTo>
                      <a:pt x="0" y="4"/>
                    </a:lnTo>
                    <a:lnTo>
                      <a:pt x="8" y="15"/>
                    </a:lnTo>
                    <a:lnTo>
                      <a:pt x="8" y="15"/>
                    </a:lnTo>
                    <a:lnTo>
                      <a:pt x="8" y="15"/>
                    </a:lnTo>
                    <a:lnTo>
                      <a:pt x="8" y="19"/>
                    </a:lnTo>
                    <a:lnTo>
                      <a:pt x="8" y="19"/>
                    </a:lnTo>
                    <a:lnTo>
                      <a:pt x="8" y="19"/>
                    </a:lnTo>
                    <a:lnTo>
                      <a:pt x="8" y="15"/>
                    </a:lnTo>
                    <a:lnTo>
                      <a:pt x="8" y="19"/>
                    </a:lnTo>
                    <a:close/>
                  </a:path>
                </a:pathLst>
              </a:custGeom>
              <a:solidFill>
                <a:srgbClr val="000000"/>
              </a:solidFill>
              <a:ln w="9525">
                <a:noFill/>
                <a:round/>
                <a:headEnd/>
                <a:tailEnd/>
              </a:ln>
            </p:spPr>
            <p:txBody>
              <a:bodyPr/>
              <a:lstStyle/>
              <a:p>
                <a:endParaRPr lang="en-US"/>
              </a:p>
            </p:txBody>
          </p:sp>
          <p:sp>
            <p:nvSpPr>
              <p:cNvPr id="389541" name="Freeform 421"/>
              <p:cNvSpPr>
                <a:spLocks noChangeAspect="1"/>
              </p:cNvSpPr>
              <p:nvPr/>
            </p:nvSpPr>
            <p:spPr bwMode="auto">
              <a:xfrm>
                <a:off x="1515" y="3131"/>
                <a:ext cx="38" cy="11"/>
              </a:xfrm>
              <a:custGeom>
                <a:avLst/>
                <a:gdLst/>
                <a:ahLst/>
                <a:cxnLst>
                  <a:cxn ang="0">
                    <a:pos x="0" y="11"/>
                  </a:cxn>
                  <a:cxn ang="0">
                    <a:pos x="0" y="11"/>
                  </a:cxn>
                  <a:cxn ang="0">
                    <a:pos x="38" y="0"/>
                  </a:cxn>
                  <a:cxn ang="0">
                    <a:pos x="34" y="0"/>
                  </a:cxn>
                  <a:cxn ang="0">
                    <a:pos x="0" y="11"/>
                  </a:cxn>
                  <a:cxn ang="0">
                    <a:pos x="0" y="11"/>
                  </a:cxn>
                  <a:cxn ang="0">
                    <a:pos x="0" y="11"/>
                  </a:cxn>
                  <a:cxn ang="0">
                    <a:pos x="0" y="11"/>
                  </a:cxn>
                  <a:cxn ang="0">
                    <a:pos x="0" y="11"/>
                  </a:cxn>
                  <a:cxn ang="0">
                    <a:pos x="0" y="11"/>
                  </a:cxn>
                  <a:cxn ang="0">
                    <a:pos x="0" y="11"/>
                  </a:cxn>
                  <a:cxn ang="0">
                    <a:pos x="0" y="11"/>
                  </a:cxn>
                </a:cxnLst>
                <a:rect l="0" t="0" r="r" b="b"/>
                <a:pathLst>
                  <a:path w="38" h="11">
                    <a:moveTo>
                      <a:pt x="0" y="11"/>
                    </a:moveTo>
                    <a:lnTo>
                      <a:pt x="0" y="11"/>
                    </a:lnTo>
                    <a:lnTo>
                      <a:pt x="38" y="0"/>
                    </a:lnTo>
                    <a:lnTo>
                      <a:pt x="34" y="0"/>
                    </a:lnTo>
                    <a:lnTo>
                      <a:pt x="0" y="11"/>
                    </a:lnTo>
                    <a:lnTo>
                      <a:pt x="0" y="11"/>
                    </a:lnTo>
                    <a:lnTo>
                      <a:pt x="0" y="11"/>
                    </a:lnTo>
                    <a:lnTo>
                      <a:pt x="0" y="11"/>
                    </a:lnTo>
                    <a:lnTo>
                      <a:pt x="0" y="11"/>
                    </a:lnTo>
                    <a:lnTo>
                      <a:pt x="0" y="11"/>
                    </a:lnTo>
                    <a:lnTo>
                      <a:pt x="0" y="11"/>
                    </a:lnTo>
                    <a:lnTo>
                      <a:pt x="0" y="11"/>
                    </a:lnTo>
                    <a:close/>
                  </a:path>
                </a:pathLst>
              </a:custGeom>
              <a:solidFill>
                <a:srgbClr val="000000"/>
              </a:solidFill>
              <a:ln w="9525">
                <a:noFill/>
                <a:round/>
                <a:headEnd/>
                <a:tailEnd/>
              </a:ln>
            </p:spPr>
            <p:txBody>
              <a:bodyPr/>
              <a:lstStyle/>
              <a:p>
                <a:endParaRPr lang="en-US"/>
              </a:p>
            </p:txBody>
          </p:sp>
          <p:sp>
            <p:nvSpPr>
              <p:cNvPr id="389542" name="Freeform 422"/>
              <p:cNvSpPr>
                <a:spLocks noChangeAspect="1"/>
              </p:cNvSpPr>
              <p:nvPr/>
            </p:nvSpPr>
            <p:spPr bwMode="auto">
              <a:xfrm>
                <a:off x="1500" y="3127"/>
                <a:ext cx="15" cy="15"/>
              </a:xfrm>
              <a:custGeom>
                <a:avLst/>
                <a:gdLst/>
                <a:ahLst/>
                <a:cxnLst>
                  <a:cxn ang="0">
                    <a:pos x="0" y="0"/>
                  </a:cxn>
                  <a:cxn ang="0">
                    <a:pos x="0" y="4"/>
                  </a:cxn>
                  <a:cxn ang="0">
                    <a:pos x="15" y="15"/>
                  </a:cxn>
                  <a:cxn ang="0">
                    <a:pos x="15" y="15"/>
                  </a:cxn>
                  <a:cxn ang="0">
                    <a:pos x="4" y="0"/>
                  </a:cxn>
                  <a:cxn ang="0">
                    <a:pos x="4" y="4"/>
                  </a:cxn>
                  <a:cxn ang="0">
                    <a:pos x="4" y="0"/>
                  </a:cxn>
                  <a:cxn ang="0">
                    <a:pos x="0" y="0"/>
                  </a:cxn>
                  <a:cxn ang="0">
                    <a:pos x="0" y="0"/>
                  </a:cxn>
                  <a:cxn ang="0">
                    <a:pos x="0" y="0"/>
                  </a:cxn>
                  <a:cxn ang="0">
                    <a:pos x="0" y="4"/>
                  </a:cxn>
                  <a:cxn ang="0">
                    <a:pos x="0" y="0"/>
                  </a:cxn>
                </a:cxnLst>
                <a:rect l="0" t="0" r="r" b="b"/>
                <a:pathLst>
                  <a:path w="15" h="15">
                    <a:moveTo>
                      <a:pt x="0" y="0"/>
                    </a:moveTo>
                    <a:lnTo>
                      <a:pt x="0" y="4"/>
                    </a:lnTo>
                    <a:lnTo>
                      <a:pt x="15" y="15"/>
                    </a:lnTo>
                    <a:lnTo>
                      <a:pt x="15" y="15"/>
                    </a:lnTo>
                    <a:lnTo>
                      <a:pt x="4" y="0"/>
                    </a:lnTo>
                    <a:lnTo>
                      <a:pt x="4" y="4"/>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9543" name="Freeform 423"/>
              <p:cNvSpPr>
                <a:spLocks noChangeAspect="1"/>
              </p:cNvSpPr>
              <p:nvPr/>
            </p:nvSpPr>
            <p:spPr bwMode="auto">
              <a:xfrm>
                <a:off x="1511" y="3108"/>
                <a:ext cx="34" cy="15"/>
              </a:xfrm>
              <a:custGeom>
                <a:avLst/>
                <a:gdLst/>
                <a:ahLst/>
                <a:cxnLst>
                  <a:cxn ang="0">
                    <a:pos x="0" y="8"/>
                  </a:cxn>
                  <a:cxn ang="0">
                    <a:pos x="8" y="15"/>
                  </a:cxn>
                  <a:cxn ang="0">
                    <a:pos x="34" y="8"/>
                  </a:cxn>
                  <a:cxn ang="0">
                    <a:pos x="27" y="0"/>
                  </a:cxn>
                  <a:cxn ang="0">
                    <a:pos x="0" y="8"/>
                  </a:cxn>
                </a:cxnLst>
                <a:rect l="0" t="0" r="r" b="b"/>
                <a:pathLst>
                  <a:path w="34" h="15">
                    <a:moveTo>
                      <a:pt x="0" y="8"/>
                    </a:moveTo>
                    <a:lnTo>
                      <a:pt x="8" y="15"/>
                    </a:lnTo>
                    <a:lnTo>
                      <a:pt x="34" y="8"/>
                    </a:lnTo>
                    <a:lnTo>
                      <a:pt x="27" y="0"/>
                    </a:lnTo>
                    <a:lnTo>
                      <a:pt x="0" y="8"/>
                    </a:lnTo>
                    <a:close/>
                  </a:path>
                </a:pathLst>
              </a:custGeom>
              <a:solidFill>
                <a:srgbClr val="E5E5E5"/>
              </a:solidFill>
              <a:ln w="9525">
                <a:noFill/>
                <a:round/>
                <a:headEnd/>
                <a:tailEnd/>
              </a:ln>
            </p:spPr>
            <p:txBody>
              <a:bodyPr/>
              <a:lstStyle/>
              <a:p>
                <a:endParaRPr lang="en-US"/>
              </a:p>
            </p:txBody>
          </p:sp>
          <p:sp>
            <p:nvSpPr>
              <p:cNvPr id="389544" name="Freeform 424"/>
              <p:cNvSpPr>
                <a:spLocks noChangeAspect="1"/>
              </p:cNvSpPr>
              <p:nvPr/>
            </p:nvSpPr>
            <p:spPr bwMode="auto">
              <a:xfrm>
                <a:off x="1504" y="3116"/>
                <a:ext cx="15" cy="26"/>
              </a:xfrm>
              <a:custGeom>
                <a:avLst/>
                <a:gdLst/>
                <a:ahLst/>
                <a:cxnLst>
                  <a:cxn ang="0">
                    <a:pos x="0" y="11"/>
                  </a:cxn>
                  <a:cxn ang="0">
                    <a:pos x="7" y="0"/>
                  </a:cxn>
                  <a:cxn ang="0">
                    <a:pos x="15" y="11"/>
                  </a:cxn>
                  <a:cxn ang="0">
                    <a:pos x="11" y="26"/>
                  </a:cxn>
                  <a:cxn ang="0">
                    <a:pos x="0" y="11"/>
                  </a:cxn>
                </a:cxnLst>
                <a:rect l="0" t="0" r="r" b="b"/>
                <a:pathLst>
                  <a:path w="15" h="26">
                    <a:moveTo>
                      <a:pt x="0" y="11"/>
                    </a:moveTo>
                    <a:lnTo>
                      <a:pt x="7" y="0"/>
                    </a:lnTo>
                    <a:lnTo>
                      <a:pt x="15" y="11"/>
                    </a:lnTo>
                    <a:lnTo>
                      <a:pt x="11" y="26"/>
                    </a:lnTo>
                    <a:lnTo>
                      <a:pt x="0" y="11"/>
                    </a:lnTo>
                    <a:close/>
                  </a:path>
                </a:pathLst>
              </a:custGeom>
              <a:solidFill>
                <a:srgbClr val="606060"/>
              </a:solidFill>
              <a:ln w="9525">
                <a:noFill/>
                <a:round/>
                <a:headEnd/>
                <a:tailEnd/>
              </a:ln>
            </p:spPr>
            <p:txBody>
              <a:bodyPr/>
              <a:lstStyle/>
              <a:p>
                <a:endParaRPr lang="en-US"/>
              </a:p>
            </p:txBody>
          </p:sp>
          <p:sp>
            <p:nvSpPr>
              <p:cNvPr id="389545" name="Freeform 425"/>
              <p:cNvSpPr>
                <a:spLocks noChangeAspect="1"/>
              </p:cNvSpPr>
              <p:nvPr/>
            </p:nvSpPr>
            <p:spPr bwMode="auto">
              <a:xfrm>
                <a:off x="1462" y="3120"/>
                <a:ext cx="53" cy="38"/>
              </a:xfrm>
              <a:custGeom>
                <a:avLst/>
                <a:gdLst/>
                <a:ahLst/>
                <a:cxnLst>
                  <a:cxn ang="0">
                    <a:pos x="0" y="22"/>
                  </a:cxn>
                  <a:cxn ang="0">
                    <a:pos x="12" y="11"/>
                  </a:cxn>
                  <a:cxn ang="0">
                    <a:pos x="38" y="0"/>
                  </a:cxn>
                  <a:cxn ang="0">
                    <a:pos x="46" y="11"/>
                  </a:cxn>
                  <a:cxn ang="0">
                    <a:pos x="53" y="26"/>
                  </a:cxn>
                  <a:cxn ang="0">
                    <a:pos x="16" y="38"/>
                  </a:cxn>
                  <a:cxn ang="0">
                    <a:pos x="0" y="22"/>
                  </a:cxn>
                </a:cxnLst>
                <a:rect l="0" t="0" r="r" b="b"/>
                <a:pathLst>
                  <a:path w="53" h="38">
                    <a:moveTo>
                      <a:pt x="0" y="22"/>
                    </a:moveTo>
                    <a:lnTo>
                      <a:pt x="12" y="11"/>
                    </a:lnTo>
                    <a:lnTo>
                      <a:pt x="38" y="0"/>
                    </a:lnTo>
                    <a:lnTo>
                      <a:pt x="46" y="11"/>
                    </a:lnTo>
                    <a:lnTo>
                      <a:pt x="53" y="26"/>
                    </a:lnTo>
                    <a:lnTo>
                      <a:pt x="16" y="38"/>
                    </a:lnTo>
                    <a:lnTo>
                      <a:pt x="0" y="22"/>
                    </a:lnTo>
                    <a:close/>
                  </a:path>
                </a:pathLst>
              </a:custGeom>
              <a:solidFill>
                <a:srgbClr val="BFBFBF"/>
              </a:solidFill>
              <a:ln w="9525">
                <a:noFill/>
                <a:round/>
                <a:headEnd/>
                <a:tailEnd/>
              </a:ln>
            </p:spPr>
            <p:txBody>
              <a:bodyPr/>
              <a:lstStyle/>
              <a:p>
                <a:endParaRPr lang="en-US"/>
              </a:p>
            </p:txBody>
          </p:sp>
          <p:sp>
            <p:nvSpPr>
              <p:cNvPr id="389546" name="Freeform 426"/>
              <p:cNvSpPr>
                <a:spLocks noChangeAspect="1"/>
              </p:cNvSpPr>
              <p:nvPr/>
            </p:nvSpPr>
            <p:spPr bwMode="auto">
              <a:xfrm>
                <a:off x="1462" y="3127"/>
                <a:ext cx="12" cy="15"/>
              </a:xfrm>
              <a:custGeom>
                <a:avLst/>
                <a:gdLst/>
                <a:ahLst/>
                <a:cxnLst>
                  <a:cxn ang="0">
                    <a:pos x="12" y="0"/>
                  </a:cxn>
                  <a:cxn ang="0">
                    <a:pos x="8" y="0"/>
                  </a:cxn>
                  <a:cxn ang="0">
                    <a:pos x="0" y="12"/>
                  </a:cxn>
                  <a:cxn ang="0">
                    <a:pos x="0" y="15"/>
                  </a:cxn>
                  <a:cxn ang="0">
                    <a:pos x="12" y="4"/>
                  </a:cxn>
                  <a:cxn ang="0">
                    <a:pos x="12" y="4"/>
                  </a:cxn>
                  <a:cxn ang="0">
                    <a:pos x="12" y="4"/>
                  </a:cxn>
                  <a:cxn ang="0">
                    <a:pos x="12" y="0"/>
                  </a:cxn>
                  <a:cxn ang="0">
                    <a:pos x="12" y="0"/>
                  </a:cxn>
                  <a:cxn ang="0">
                    <a:pos x="12" y="0"/>
                  </a:cxn>
                  <a:cxn ang="0">
                    <a:pos x="8" y="0"/>
                  </a:cxn>
                  <a:cxn ang="0">
                    <a:pos x="12" y="0"/>
                  </a:cxn>
                </a:cxnLst>
                <a:rect l="0" t="0" r="r" b="b"/>
                <a:pathLst>
                  <a:path w="12" h="15">
                    <a:moveTo>
                      <a:pt x="12" y="0"/>
                    </a:moveTo>
                    <a:lnTo>
                      <a:pt x="8" y="0"/>
                    </a:lnTo>
                    <a:lnTo>
                      <a:pt x="0" y="12"/>
                    </a:lnTo>
                    <a:lnTo>
                      <a:pt x="0" y="15"/>
                    </a:lnTo>
                    <a:lnTo>
                      <a:pt x="12" y="4"/>
                    </a:lnTo>
                    <a:lnTo>
                      <a:pt x="12" y="4"/>
                    </a:lnTo>
                    <a:lnTo>
                      <a:pt x="12" y="4"/>
                    </a:lnTo>
                    <a:lnTo>
                      <a:pt x="12" y="0"/>
                    </a:lnTo>
                    <a:lnTo>
                      <a:pt x="12" y="0"/>
                    </a:lnTo>
                    <a:lnTo>
                      <a:pt x="12" y="0"/>
                    </a:lnTo>
                    <a:lnTo>
                      <a:pt x="8" y="0"/>
                    </a:lnTo>
                    <a:lnTo>
                      <a:pt x="12" y="0"/>
                    </a:lnTo>
                    <a:close/>
                  </a:path>
                </a:pathLst>
              </a:custGeom>
              <a:solidFill>
                <a:srgbClr val="000000"/>
              </a:solidFill>
              <a:ln w="9525">
                <a:noFill/>
                <a:round/>
                <a:headEnd/>
                <a:tailEnd/>
              </a:ln>
            </p:spPr>
            <p:txBody>
              <a:bodyPr/>
              <a:lstStyle/>
              <a:p>
                <a:endParaRPr lang="en-US"/>
              </a:p>
            </p:txBody>
          </p:sp>
          <p:sp>
            <p:nvSpPr>
              <p:cNvPr id="389547" name="Freeform 427"/>
              <p:cNvSpPr>
                <a:spLocks noChangeAspect="1"/>
              </p:cNvSpPr>
              <p:nvPr/>
            </p:nvSpPr>
            <p:spPr bwMode="auto">
              <a:xfrm>
                <a:off x="1470" y="3120"/>
                <a:ext cx="30" cy="11"/>
              </a:xfrm>
              <a:custGeom>
                <a:avLst/>
                <a:gdLst/>
                <a:ahLst/>
                <a:cxnLst>
                  <a:cxn ang="0">
                    <a:pos x="30" y="0"/>
                  </a:cxn>
                  <a:cxn ang="0">
                    <a:pos x="30" y="0"/>
                  </a:cxn>
                  <a:cxn ang="0">
                    <a:pos x="0" y="7"/>
                  </a:cxn>
                  <a:cxn ang="0">
                    <a:pos x="0" y="11"/>
                  </a:cxn>
                  <a:cxn ang="0">
                    <a:pos x="30" y="3"/>
                  </a:cxn>
                  <a:cxn ang="0">
                    <a:pos x="30" y="0"/>
                  </a:cxn>
                  <a:cxn ang="0">
                    <a:pos x="30" y="3"/>
                  </a:cxn>
                  <a:cxn ang="0">
                    <a:pos x="30" y="0"/>
                  </a:cxn>
                  <a:cxn ang="0">
                    <a:pos x="30" y="0"/>
                  </a:cxn>
                  <a:cxn ang="0">
                    <a:pos x="30" y="0"/>
                  </a:cxn>
                  <a:cxn ang="0">
                    <a:pos x="30" y="0"/>
                  </a:cxn>
                  <a:cxn ang="0">
                    <a:pos x="30" y="0"/>
                  </a:cxn>
                </a:cxnLst>
                <a:rect l="0" t="0" r="r" b="b"/>
                <a:pathLst>
                  <a:path w="30" h="11">
                    <a:moveTo>
                      <a:pt x="30" y="0"/>
                    </a:moveTo>
                    <a:lnTo>
                      <a:pt x="30" y="0"/>
                    </a:lnTo>
                    <a:lnTo>
                      <a:pt x="0" y="7"/>
                    </a:lnTo>
                    <a:lnTo>
                      <a:pt x="0" y="11"/>
                    </a:lnTo>
                    <a:lnTo>
                      <a:pt x="30" y="3"/>
                    </a:lnTo>
                    <a:lnTo>
                      <a:pt x="30" y="0"/>
                    </a:lnTo>
                    <a:lnTo>
                      <a:pt x="30" y="3"/>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89548" name="Freeform 428"/>
              <p:cNvSpPr>
                <a:spLocks noChangeAspect="1"/>
              </p:cNvSpPr>
              <p:nvPr/>
            </p:nvSpPr>
            <p:spPr bwMode="auto">
              <a:xfrm>
                <a:off x="1500" y="3120"/>
                <a:ext cx="8" cy="11"/>
              </a:xfrm>
              <a:custGeom>
                <a:avLst/>
                <a:gdLst/>
                <a:ahLst/>
                <a:cxnLst>
                  <a:cxn ang="0">
                    <a:pos x="8" y="11"/>
                  </a:cxn>
                  <a:cxn ang="0">
                    <a:pos x="8" y="11"/>
                  </a:cxn>
                  <a:cxn ang="0">
                    <a:pos x="0" y="0"/>
                  </a:cxn>
                  <a:cxn ang="0">
                    <a:pos x="0" y="0"/>
                  </a:cxn>
                  <a:cxn ang="0">
                    <a:pos x="8" y="11"/>
                  </a:cxn>
                  <a:cxn ang="0">
                    <a:pos x="8" y="11"/>
                  </a:cxn>
                  <a:cxn ang="0">
                    <a:pos x="8" y="11"/>
                  </a:cxn>
                  <a:cxn ang="0">
                    <a:pos x="8" y="11"/>
                  </a:cxn>
                  <a:cxn ang="0">
                    <a:pos x="8" y="11"/>
                  </a:cxn>
                  <a:cxn ang="0">
                    <a:pos x="8" y="11"/>
                  </a:cxn>
                  <a:cxn ang="0">
                    <a:pos x="8" y="11"/>
                  </a:cxn>
                  <a:cxn ang="0">
                    <a:pos x="8" y="11"/>
                  </a:cxn>
                </a:cxnLst>
                <a:rect l="0" t="0" r="r" b="b"/>
                <a:pathLst>
                  <a:path w="8" h="11">
                    <a:moveTo>
                      <a:pt x="8" y="11"/>
                    </a:moveTo>
                    <a:lnTo>
                      <a:pt x="8" y="11"/>
                    </a:lnTo>
                    <a:lnTo>
                      <a:pt x="0" y="0"/>
                    </a:lnTo>
                    <a:lnTo>
                      <a:pt x="0" y="0"/>
                    </a:lnTo>
                    <a:lnTo>
                      <a:pt x="8" y="11"/>
                    </a:lnTo>
                    <a:lnTo>
                      <a:pt x="8" y="11"/>
                    </a:lnTo>
                    <a:lnTo>
                      <a:pt x="8" y="11"/>
                    </a:lnTo>
                    <a:lnTo>
                      <a:pt x="8" y="11"/>
                    </a:lnTo>
                    <a:lnTo>
                      <a:pt x="8" y="11"/>
                    </a:lnTo>
                    <a:lnTo>
                      <a:pt x="8" y="11"/>
                    </a:lnTo>
                    <a:lnTo>
                      <a:pt x="8" y="11"/>
                    </a:lnTo>
                    <a:lnTo>
                      <a:pt x="8" y="11"/>
                    </a:lnTo>
                    <a:close/>
                  </a:path>
                </a:pathLst>
              </a:custGeom>
              <a:solidFill>
                <a:srgbClr val="000000"/>
              </a:solidFill>
              <a:ln w="9525">
                <a:noFill/>
                <a:round/>
                <a:headEnd/>
                <a:tailEnd/>
              </a:ln>
            </p:spPr>
            <p:txBody>
              <a:bodyPr/>
              <a:lstStyle/>
              <a:p>
                <a:endParaRPr lang="en-US"/>
              </a:p>
            </p:txBody>
          </p:sp>
          <p:sp>
            <p:nvSpPr>
              <p:cNvPr id="389549" name="Freeform 429"/>
              <p:cNvSpPr>
                <a:spLocks noChangeAspect="1"/>
              </p:cNvSpPr>
              <p:nvPr/>
            </p:nvSpPr>
            <p:spPr bwMode="auto">
              <a:xfrm>
                <a:off x="1508" y="3131"/>
                <a:ext cx="7" cy="15"/>
              </a:xfrm>
              <a:custGeom>
                <a:avLst/>
                <a:gdLst/>
                <a:ahLst/>
                <a:cxnLst>
                  <a:cxn ang="0">
                    <a:pos x="3" y="15"/>
                  </a:cxn>
                  <a:cxn ang="0">
                    <a:pos x="7" y="15"/>
                  </a:cxn>
                  <a:cxn ang="0">
                    <a:pos x="0" y="0"/>
                  </a:cxn>
                  <a:cxn ang="0">
                    <a:pos x="0" y="0"/>
                  </a:cxn>
                  <a:cxn ang="0">
                    <a:pos x="3" y="15"/>
                  </a:cxn>
                  <a:cxn ang="0">
                    <a:pos x="3" y="15"/>
                  </a:cxn>
                  <a:cxn ang="0">
                    <a:pos x="3" y="15"/>
                  </a:cxn>
                  <a:cxn ang="0">
                    <a:pos x="3" y="15"/>
                  </a:cxn>
                  <a:cxn ang="0">
                    <a:pos x="3" y="15"/>
                  </a:cxn>
                  <a:cxn ang="0">
                    <a:pos x="7" y="15"/>
                  </a:cxn>
                  <a:cxn ang="0">
                    <a:pos x="7" y="15"/>
                  </a:cxn>
                  <a:cxn ang="0">
                    <a:pos x="3" y="15"/>
                  </a:cxn>
                </a:cxnLst>
                <a:rect l="0" t="0" r="r" b="b"/>
                <a:pathLst>
                  <a:path w="7" h="15">
                    <a:moveTo>
                      <a:pt x="3" y="15"/>
                    </a:moveTo>
                    <a:lnTo>
                      <a:pt x="7" y="15"/>
                    </a:lnTo>
                    <a:lnTo>
                      <a:pt x="0" y="0"/>
                    </a:lnTo>
                    <a:lnTo>
                      <a:pt x="0" y="0"/>
                    </a:lnTo>
                    <a:lnTo>
                      <a:pt x="3" y="15"/>
                    </a:lnTo>
                    <a:lnTo>
                      <a:pt x="3" y="15"/>
                    </a:lnTo>
                    <a:lnTo>
                      <a:pt x="3" y="15"/>
                    </a:lnTo>
                    <a:lnTo>
                      <a:pt x="3" y="15"/>
                    </a:lnTo>
                    <a:lnTo>
                      <a:pt x="3" y="15"/>
                    </a:lnTo>
                    <a:lnTo>
                      <a:pt x="7" y="15"/>
                    </a:lnTo>
                    <a:lnTo>
                      <a:pt x="7" y="15"/>
                    </a:lnTo>
                    <a:lnTo>
                      <a:pt x="3" y="15"/>
                    </a:lnTo>
                    <a:close/>
                  </a:path>
                </a:pathLst>
              </a:custGeom>
              <a:solidFill>
                <a:srgbClr val="000000"/>
              </a:solidFill>
              <a:ln w="9525">
                <a:noFill/>
                <a:round/>
                <a:headEnd/>
                <a:tailEnd/>
              </a:ln>
            </p:spPr>
            <p:txBody>
              <a:bodyPr/>
              <a:lstStyle/>
              <a:p>
                <a:endParaRPr lang="en-US"/>
              </a:p>
            </p:txBody>
          </p:sp>
          <p:sp>
            <p:nvSpPr>
              <p:cNvPr id="389550" name="Freeform 430"/>
              <p:cNvSpPr>
                <a:spLocks noChangeAspect="1"/>
              </p:cNvSpPr>
              <p:nvPr/>
            </p:nvSpPr>
            <p:spPr bwMode="auto">
              <a:xfrm>
                <a:off x="1478" y="3142"/>
                <a:ext cx="37" cy="16"/>
              </a:xfrm>
              <a:custGeom>
                <a:avLst/>
                <a:gdLst/>
                <a:ahLst/>
                <a:cxnLst>
                  <a:cxn ang="0">
                    <a:pos x="0" y="16"/>
                  </a:cxn>
                  <a:cxn ang="0">
                    <a:pos x="0" y="16"/>
                  </a:cxn>
                  <a:cxn ang="0">
                    <a:pos x="37" y="4"/>
                  </a:cxn>
                  <a:cxn ang="0">
                    <a:pos x="33" y="0"/>
                  </a:cxn>
                  <a:cxn ang="0">
                    <a:pos x="0" y="16"/>
                  </a:cxn>
                  <a:cxn ang="0">
                    <a:pos x="0" y="16"/>
                  </a:cxn>
                  <a:cxn ang="0">
                    <a:pos x="0" y="16"/>
                  </a:cxn>
                  <a:cxn ang="0">
                    <a:pos x="0" y="16"/>
                  </a:cxn>
                  <a:cxn ang="0">
                    <a:pos x="0" y="16"/>
                  </a:cxn>
                  <a:cxn ang="0">
                    <a:pos x="0" y="16"/>
                  </a:cxn>
                  <a:cxn ang="0">
                    <a:pos x="0" y="16"/>
                  </a:cxn>
                  <a:cxn ang="0">
                    <a:pos x="0" y="16"/>
                  </a:cxn>
                </a:cxnLst>
                <a:rect l="0" t="0" r="r" b="b"/>
                <a:pathLst>
                  <a:path w="37" h="16">
                    <a:moveTo>
                      <a:pt x="0" y="16"/>
                    </a:moveTo>
                    <a:lnTo>
                      <a:pt x="0" y="16"/>
                    </a:lnTo>
                    <a:lnTo>
                      <a:pt x="37" y="4"/>
                    </a:lnTo>
                    <a:lnTo>
                      <a:pt x="33"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89551" name="Freeform 431"/>
              <p:cNvSpPr>
                <a:spLocks noChangeAspect="1"/>
              </p:cNvSpPr>
              <p:nvPr/>
            </p:nvSpPr>
            <p:spPr bwMode="auto">
              <a:xfrm>
                <a:off x="1462" y="3142"/>
                <a:ext cx="16" cy="16"/>
              </a:xfrm>
              <a:custGeom>
                <a:avLst/>
                <a:gdLst/>
                <a:ahLst/>
                <a:cxnLst>
                  <a:cxn ang="0">
                    <a:pos x="0" y="0"/>
                  </a:cxn>
                  <a:cxn ang="0">
                    <a:pos x="0" y="0"/>
                  </a:cxn>
                  <a:cxn ang="0">
                    <a:pos x="16" y="16"/>
                  </a:cxn>
                  <a:cxn ang="0">
                    <a:pos x="16" y="16"/>
                  </a:cxn>
                  <a:cxn ang="0">
                    <a:pos x="0" y="0"/>
                  </a:cxn>
                  <a:cxn ang="0">
                    <a:pos x="0" y="0"/>
                  </a:cxn>
                  <a:cxn ang="0">
                    <a:pos x="0" y="0"/>
                  </a:cxn>
                  <a:cxn ang="0">
                    <a:pos x="0" y="0"/>
                  </a:cxn>
                  <a:cxn ang="0">
                    <a:pos x="0" y="0"/>
                  </a:cxn>
                  <a:cxn ang="0">
                    <a:pos x="0" y="0"/>
                  </a:cxn>
                  <a:cxn ang="0">
                    <a:pos x="0" y="0"/>
                  </a:cxn>
                  <a:cxn ang="0">
                    <a:pos x="0" y="0"/>
                  </a:cxn>
                </a:cxnLst>
                <a:rect l="0" t="0" r="r" b="b"/>
                <a:pathLst>
                  <a:path w="16" h="16">
                    <a:moveTo>
                      <a:pt x="0" y="0"/>
                    </a:moveTo>
                    <a:lnTo>
                      <a:pt x="0" y="0"/>
                    </a:lnTo>
                    <a:lnTo>
                      <a:pt x="16" y="16"/>
                    </a:lnTo>
                    <a:lnTo>
                      <a:pt x="16"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552" name="Freeform 432"/>
              <p:cNvSpPr>
                <a:spLocks noChangeAspect="1"/>
              </p:cNvSpPr>
              <p:nvPr/>
            </p:nvSpPr>
            <p:spPr bwMode="auto">
              <a:xfrm>
                <a:off x="1474" y="3120"/>
                <a:ext cx="34" cy="19"/>
              </a:xfrm>
              <a:custGeom>
                <a:avLst/>
                <a:gdLst/>
                <a:ahLst/>
                <a:cxnLst>
                  <a:cxn ang="0">
                    <a:pos x="0" y="11"/>
                  </a:cxn>
                  <a:cxn ang="0">
                    <a:pos x="7" y="19"/>
                  </a:cxn>
                  <a:cxn ang="0">
                    <a:pos x="34" y="11"/>
                  </a:cxn>
                  <a:cxn ang="0">
                    <a:pos x="26" y="0"/>
                  </a:cxn>
                  <a:cxn ang="0">
                    <a:pos x="0" y="11"/>
                  </a:cxn>
                </a:cxnLst>
                <a:rect l="0" t="0" r="r" b="b"/>
                <a:pathLst>
                  <a:path w="34" h="19">
                    <a:moveTo>
                      <a:pt x="0" y="11"/>
                    </a:moveTo>
                    <a:lnTo>
                      <a:pt x="7" y="19"/>
                    </a:lnTo>
                    <a:lnTo>
                      <a:pt x="34" y="11"/>
                    </a:lnTo>
                    <a:lnTo>
                      <a:pt x="26" y="0"/>
                    </a:lnTo>
                    <a:lnTo>
                      <a:pt x="0" y="11"/>
                    </a:lnTo>
                    <a:close/>
                  </a:path>
                </a:pathLst>
              </a:custGeom>
              <a:solidFill>
                <a:srgbClr val="E5E5E5"/>
              </a:solidFill>
              <a:ln w="9525">
                <a:noFill/>
                <a:round/>
                <a:headEnd/>
                <a:tailEnd/>
              </a:ln>
            </p:spPr>
            <p:txBody>
              <a:bodyPr/>
              <a:lstStyle/>
              <a:p>
                <a:endParaRPr lang="en-US"/>
              </a:p>
            </p:txBody>
          </p:sp>
          <p:sp>
            <p:nvSpPr>
              <p:cNvPr id="389553" name="Freeform 433"/>
              <p:cNvSpPr>
                <a:spLocks noChangeAspect="1"/>
              </p:cNvSpPr>
              <p:nvPr/>
            </p:nvSpPr>
            <p:spPr bwMode="auto">
              <a:xfrm>
                <a:off x="1462" y="3131"/>
                <a:ext cx="19" cy="23"/>
              </a:xfrm>
              <a:custGeom>
                <a:avLst/>
                <a:gdLst/>
                <a:ahLst/>
                <a:cxnLst>
                  <a:cxn ang="0">
                    <a:pos x="0" y="11"/>
                  </a:cxn>
                  <a:cxn ang="0">
                    <a:pos x="12" y="0"/>
                  </a:cxn>
                  <a:cxn ang="0">
                    <a:pos x="19" y="8"/>
                  </a:cxn>
                  <a:cxn ang="0">
                    <a:pos x="16" y="23"/>
                  </a:cxn>
                  <a:cxn ang="0">
                    <a:pos x="0" y="11"/>
                  </a:cxn>
                </a:cxnLst>
                <a:rect l="0" t="0" r="r" b="b"/>
                <a:pathLst>
                  <a:path w="19" h="23">
                    <a:moveTo>
                      <a:pt x="0" y="11"/>
                    </a:moveTo>
                    <a:lnTo>
                      <a:pt x="12" y="0"/>
                    </a:lnTo>
                    <a:lnTo>
                      <a:pt x="19" y="8"/>
                    </a:lnTo>
                    <a:lnTo>
                      <a:pt x="16" y="23"/>
                    </a:lnTo>
                    <a:lnTo>
                      <a:pt x="0" y="11"/>
                    </a:lnTo>
                    <a:close/>
                  </a:path>
                </a:pathLst>
              </a:custGeom>
              <a:solidFill>
                <a:srgbClr val="606060"/>
              </a:solidFill>
              <a:ln w="9525">
                <a:noFill/>
                <a:round/>
                <a:headEnd/>
                <a:tailEnd/>
              </a:ln>
            </p:spPr>
            <p:txBody>
              <a:bodyPr/>
              <a:lstStyle/>
              <a:p>
                <a:endParaRPr lang="en-US"/>
              </a:p>
            </p:txBody>
          </p:sp>
          <p:sp>
            <p:nvSpPr>
              <p:cNvPr id="389554" name="Freeform 434"/>
              <p:cNvSpPr>
                <a:spLocks noChangeAspect="1"/>
              </p:cNvSpPr>
              <p:nvPr/>
            </p:nvSpPr>
            <p:spPr bwMode="auto">
              <a:xfrm>
                <a:off x="1248" y="3135"/>
                <a:ext cx="230" cy="91"/>
              </a:xfrm>
              <a:custGeom>
                <a:avLst/>
                <a:gdLst/>
                <a:ahLst/>
                <a:cxnLst>
                  <a:cxn ang="0">
                    <a:pos x="0" y="68"/>
                  </a:cxn>
                  <a:cxn ang="0">
                    <a:pos x="7" y="64"/>
                  </a:cxn>
                  <a:cxn ang="0">
                    <a:pos x="214" y="0"/>
                  </a:cxn>
                  <a:cxn ang="0">
                    <a:pos x="226" y="7"/>
                  </a:cxn>
                  <a:cxn ang="0">
                    <a:pos x="230" y="23"/>
                  </a:cxn>
                  <a:cxn ang="0">
                    <a:pos x="11" y="91"/>
                  </a:cxn>
                  <a:cxn ang="0">
                    <a:pos x="7" y="76"/>
                  </a:cxn>
                  <a:cxn ang="0">
                    <a:pos x="0" y="68"/>
                  </a:cxn>
                </a:cxnLst>
                <a:rect l="0" t="0" r="r" b="b"/>
                <a:pathLst>
                  <a:path w="230" h="91">
                    <a:moveTo>
                      <a:pt x="0" y="68"/>
                    </a:moveTo>
                    <a:lnTo>
                      <a:pt x="7" y="64"/>
                    </a:lnTo>
                    <a:lnTo>
                      <a:pt x="214" y="0"/>
                    </a:lnTo>
                    <a:lnTo>
                      <a:pt x="226" y="7"/>
                    </a:lnTo>
                    <a:lnTo>
                      <a:pt x="230" y="23"/>
                    </a:lnTo>
                    <a:lnTo>
                      <a:pt x="11" y="91"/>
                    </a:lnTo>
                    <a:lnTo>
                      <a:pt x="7" y="76"/>
                    </a:lnTo>
                    <a:lnTo>
                      <a:pt x="0" y="68"/>
                    </a:lnTo>
                    <a:close/>
                  </a:path>
                </a:pathLst>
              </a:custGeom>
              <a:solidFill>
                <a:srgbClr val="F4F4D1"/>
              </a:solidFill>
              <a:ln w="9525">
                <a:noFill/>
                <a:round/>
                <a:headEnd/>
                <a:tailEnd/>
              </a:ln>
            </p:spPr>
            <p:txBody>
              <a:bodyPr/>
              <a:lstStyle/>
              <a:p>
                <a:endParaRPr lang="en-US"/>
              </a:p>
            </p:txBody>
          </p:sp>
          <p:sp>
            <p:nvSpPr>
              <p:cNvPr id="389555" name="Freeform 435"/>
              <p:cNvSpPr>
                <a:spLocks noChangeAspect="1"/>
              </p:cNvSpPr>
              <p:nvPr/>
            </p:nvSpPr>
            <p:spPr bwMode="auto">
              <a:xfrm>
                <a:off x="1248" y="3199"/>
                <a:ext cx="7" cy="4"/>
              </a:xfrm>
              <a:custGeom>
                <a:avLst/>
                <a:gdLst/>
                <a:ahLst/>
                <a:cxnLst>
                  <a:cxn ang="0">
                    <a:pos x="7" y="0"/>
                  </a:cxn>
                  <a:cxn ang="0">
                    <a:pos x="7" y="0"/>
                  </a:cxn>
                  <a:cxn ang="0">
                    <a:pos x="0" y="4"/>
                  </a:cxn>
                  <a:cxn ang="0">
                    <a:pos x="0" y="4"/>
                  </a:cxn>
                  <a:cxn ang="0">
                    <a:pos x="7" y="0"/>
                  </a:cxn>
                  <a:cxn ang="0">
                    <a:pos x="7" y="0"/>
                  </a:cxn>
                  <a:cxn ang="0">
                    <a:pos x="7" y="0"/>
                  </a:cxn>
                  <a:cxn ang="0">
                    <a:pos x="7" y="0"/>
                  </a:cxn>
                  <a:cxn ang="0">
                    <a:pos x="7" y="0"/>
                  </a:cxn>
                  <a:cxn ang="0">
                    <a:pos x="7" y="0"/>
                  </a:cxn>
                  <a:cxn ang="0">
                    <a:pos x="7" y="0"/>
                  </a:cxn>
                  <a:cxn ang="0">
                    <a:pos x="7" y="0"/>
                  </a:cxn>
                </a:cxnLst>
                <a:rect l="0" t="0" r="r" b="b"/>
                <a:pathLst>
                  <a:path w="7" h="4">
                    <a:moveTo>
                      <a:pt x="7" y="0"/>
                    </a:moveTo>
                    <a:lnTo>
                      <a:pt x="7" y="0"/>
                    </a:lnTo>
                    <a:lnTo>
                      <a:pt x="0" y="4"/>
                    </a:lnTo>
                    <a:lnTo>
                      <a:pt x="0" y="4"/>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9556" name="Freeform 436"/>
              <p:cNvSpPr>
                <a:spLocks noChangeAspect="1"/>
              </p:cNvSpPr>
              <p:nvPr/>
            </p:nvSpPr>
            <p:spPr bwMode="auto">
              <a:xfrm>
                <a:off x="1252" y="3135"/>
                <a:ext cx="214" cy="64"/>
              </a:xfrm>
              <a:custGeom>
                <a:avLst/>
                <a:gdLst/>
                <a:ahLst/>
                <a:cxnLst>
                  <a:cxn ang="0">
                    <a:pos x="214" y="0"/>
                  </a:cxn>
                  <a:cxn ang="0">
                    <a:pos x="210" y="0"/>
                  </a:cxn>
                  <a:cxn ang="0">
                    <a:pos x="0" y="64"/>
                  </a:cxn>
                  <a:cxn ang="0">
                    <a:pos x="3" y="64"/>
                  </a:cxn>
                  <a:cxn ang="0">
                    <a:pos x="214" y="0"/>
                  </a:cxn>
                  <a:cxn ang="0">
                    <a:pos x="210" y="0"/>
                  </a:cxn>
                  <a:cxn ang="0">
                    <a:pos x="214" y="0"/>
                  </a:cxn>
                  <a:cxn ang="0">
                    <a:pos x="214" y="0"/>
                  </a:cxn>
                  <a:cxn ang="0">
                    <a:pos x="214" y="0"/>
                  </a:cxn>
                  <a:cxn ang="0">
                    <a:pos x="214" y="0"/>
                  </a:cxn>
                  <a:cxn ang="0">
                    <a:pos x="210" y="0"/>
                  </a:cxn>
                  <a:cxn ang="0">
                    <a:pos x="214" y="0"/>
                  </a:cxn>
                </a:cxnLst>
                <a:rect l="0" t="0" r="r" b="b"/>
                <a:pathLst>
                  <a:path w="214" h="64">
                    <a:moveTo>
                      <a:pt x="214" y="0"/>
                    </a:moveTo>
                    <a:lnTo>
                      <a:pt x="210" y="0"/>
                    </a:lnTo>
                    <a:lnTo>
                      <a:pt x="0" y="64"/>
                    </a:lnTo>
                    <a:lnTo>
                      <a:pt x="3" y="64"/>
                    </a:lnTo>
                    <a:lnTo>
                      <a:pt x="214" y="0"/>
                    </a:lnTo>
                    <a:lnTo>
                      <a:pt x="210" y="0"/>
                    </a:lnTo>
                    <a:lnTo>
                      <a:pt x="214" y="0"/>
                    </a:lnTo>
                    <a:lnTo>
                      <a:pt x="214" y="0"/>
                    </a:lnTo>
                    <a:lnTo>
                      <a:pt x="214" y="0"/>
                    </a:lnTo>
                    <a:lnTo>
                      <a:pt x="214" y="0"/>
                    </a:lnTo>
                    <a:lnTo>
                      <a:pt x="210" y="0"/>
                    </a:lnTo>
                    <a:lnTo>
                      <a:pt x="214" y="0"/>
                    </a:lnTo>
                    <a:close/>
                  </a:path>
                </a:pathLst>
              </a:custGeom>
              <a:solidFill>
                <a:srgbClr val="000000"/>
              </a:solidFill>
              <a:ln w="9525">
                <a:noFill/>
                <a:round/>
                <a:headEnd/>
                <a:tailEnd/>
              </a:ln>
            </p:spPr>
            <p:txBody>
              <a:bodyPr/>
              <a:lstStyle/>
              <a:p>
                <a:endParaRPr lang="en-US"/>
              </a:p>
            </p:txBody>
          </p:sp>
          <p:sp>
            <p:nvSpPr>
              <p:cNvPr id="389557" name="Freeform 437"/>
              <p:cNvSpPr>
                <a:spLocks noChangeAspect="1"/>
              </p:cNvSpPr>
              <p:nvPr/>
            </p:nvSpPr>
            <p:spPr bwMode="auto">
              <a:xfrm>
                <a:off x="1462" y="3135"/>
                <a:ext cx="12" cy="7"/>
              </a:xfrm>
              <a:custGeom>
                <a:avLst/>
                <a:gdLst/>
                <a:ahLst/>
                <a:cxnLst>
                  <a:cxn ang="0">
                    <a:pos x="12" y="7"/>
                  </a:cxn>
                  <a:cxn ang="0">
                    <a:pos x="12" y="4"/>
                  </a:cxn>
                  <a:cxn ang="0">
                    <a:pos x="4" y="0"/>
                  </a:cxn>
                  <a:cxn ang="0">
                    <a:pos x="0" y="0"/>
                  </a:cxn>
                  <a:cxn ang="0">
                    <a:pos x="12" y="7"/>
                  </a:cxn>
                  <a:cxn ang="0">
                    <a:pos x="12" y="7"/>
                  </a:cxn>
                  <a:cxn ang="0">
                    <a:pos x="12" y="7"/>
                  </a:cxn>
                  <a:cxn ang="0">
                    <a:pos x="12" y="7"/>
                  </a:cxn>
                  <a:cxn ang="0">
                    <a:pos x="12" y="7"/>
                  </a:cxn>
                  <a:cxn ang="0">
                    <a:pos x="12" y="7"/>
                  </a:cxn>
                  <a:cxn ang="0">
                    <a:pos x="12" y="4"/>
                  </a:cxn>
                  <a:cxn ang="0">
                    <a:pos x="12" y="7"/>
                  </a:cxn>
                </a:cxnLst>
                <a:rect l="0" t="0" r="r" b="b"/>
                <a:pathLst>
                  <a:path w="12" h="7">
                    <a:moveTo>
                      <a:pt x="12" y="7"/>
                    </a:moveTo>
                    <a:lnTo>
                      <a:pt x="12" y="4"/>
                    </a:lnTo>
                    <a:lnTo>
                      <a:pt x="4" y="0"/>
                    </a:lnTo>
                    <a:lnTo>
                      <a:pt x="0" y="0"/>
                    </a:lnTo>
                    <a:lnTo>
                      <a:pt x="12" y="7"/>
                    </a:lnTo>
                    <a:lnTo>
                      <a:pt x="12" y="7"/>
                    </a:lnTo>
                    <a:lnTo>
                      <a:pt x="12" y="7"/>
                    </a:lnTo>
                    <a:lnTo>
                      <a:pt x="12" y="7"/>
                    </a:lnTo>
                    <a:lnTo>
                      <a:pt x="12" y="7"/>
                    </a:lnTo>
                    <a:lnTo>
                      <a:pt x="12" y="7"/>
                    </a:lnTo>
                    <a:lnTo>
                      <a:pt x="12" y="4"/>
                    </a:lnTo>
                    <a:lnTo>
                      <a:pt x="12" y="7"/>
                    </a:lnTo>
                    <a:close/>
                  </a:path>
                </a:pathLst>
              </a:custGeom>
              <a:solidFill>
                <a:srgbClr val="000000"/>
              </a:solidFill>
              <a:ln w="9525">
                <a:noFill/>
                <a:round/>
                <a:headEnd/>
                <a:tailEnd/>
              </a:ln>
            </p:spPr>
            <p:txBody>
              <a:bodyPr/>
              <a:lstStyle/>
              <a:p>
                <a:endParaRPr lang="en-US"/>
              </a:p>
            </p:txBody>
          </p:sp>
          <p:sp>
            <p:nvSpPr>
              <p:cNvPr id="389558" name="Freeform 438"/>
              <p:cNvSpPr>
                <a:spLocks noChangeAspect="1"/>
              </p:cNvSpPr>
              <p:nvPr/>
            </p:nvSpPr>
            <p:spPr bwMode="auto">
              <a:xfrm>
                <a:off x="1474" y="3142"/>
                <a:ext cx="4" cy="16"/>
              </a:xfrm>
              <a:custGeom>
                <a:avLst/>
                <a:gdLst/>
                <a:ahLst/>
                <a:cxnLst>
                  <a:cxn ang="0">
                    <a:pos x="4" y="16"/>
                  </a:cxn>
                  <a:cxn ang="0">
                    <a:pos x="4" y="16"/>
                  </a:cxn>
                  <a:cxn ang="0">
                    <a:pos x="0" y="0"/>
                  </a:cxn>
                  <a:cxn ang="0">
                    <a:pos x="0" y="0"/>
                  </a:cxn>
                  <a:cxn ang="0">
                    <a:pos x="4" y="16"/>
                  </a:cxn>
                  <a:cxn ang="0">
                    <a:pos x="4" y="16"/>
                  </a:cxn>
                  <a:cxn ang="0">
                    <a:pos x="4" y="16"/>
                  </a:cxn>
                  <a:cxn ang="0">
                    <a:pos x="4" y="16"/>
                  </a:cxn>
                  <a:cxn ang="0">
                    <a:pos x="4" y="16"/>
                  </a:cxn>
                  <a:cxn ang="0">
                    <a:pos x="4" y="16"/>
                  </a:cxn>
                  <a:cxn ang="0">
                    <a:pos x="4" y="16"/>
                  </a:cxn>
                  <a:cxn ang="0">
                    <a:pos x="4" y="16"/>
                  </a:cxn>
                </a:cxnLst>
                <a:rect l="0" t="0" r="r" b="b"/>
                <a:pathLst>
                  <a:path w="4" h="16">
                    <a:moveTo>
                      <a:pt x="4" y="16"/>
                    </a:moveTo>
                    <a:lnTo>
                      <a:pt x="4" y="16"/>
                    </a:lnTo>
                    <a:lnTo>
                      <a:pt x="0" y="0"/>
                    </a:lnTo>
                    <a:lnTo>
                      <a:pt x="0" y="0"/>
                    </a:lnTo>
                    <a:lnTo>
                      <a:pt x="4" y="16"/>
                    </a:lnTo>
                    <a:lnTo>
                      <a:pt x="4" y="16"/>
                    </a:lnTo>
                    <a:lnTo>
                      <a:pt x="4" y="16"/>
                    </a:lnTo>
                    <a:lnTo>
                      <a:pt x="4" y="16"/>
                    </a:lnTo>
                    <a:lnTo>
                      <a:pt x="4" y="16"/>
                    </a:lnTo>
                    <a:lnTo>
                      <a:pt x="4" y="16"/>
                    </a:lnTo>
                    <a:lnTo>
                      <a:pt x="4" y="16"/>
                    </a:lnTo>
                    <a:lnTo>
                      <a:pt x="4" y="16"/>
                    </a:lnTo>
                    <a:close/>
                  </a:path>
                </a:pathLst>
              </a:custGeom>
              <a:solidFill>
                <a:srgbClr val="000000"/>
              </a:solidFill>
              <a:ln w="9525">
                <a:noFill/>
                <a:round/>
                <a:headEnd/>
                <a:tailEnd/>
              </a:ln>
            </p:spPr>
            <p:txBody>
              <a:bodyPr/>
              <a:lstStyle/>
              <a:p>
                <a:endParaRPr lang="en-US"/>
              </a:p>
            </p:txBody>
          </p:sp>
          <p:sp>
            <p:nvSpPr>
              <p:cNvPr id="389559" name="Freeform 439"/>
              <p:cNvSpPr>
                <a:spLocks noChangeAspect="1"/>
              </p:cNvSpPr>
              <p:nvPr/>
            </p:nvSpPr>
            <p:spPr bwMode="auto">
              <a:xfrm>
                <a:off x="1259" y="3158"/>
                <a:ext cx="219" cy="68"/>
              </a:xfrm>
              <a:custGeom>
                <a:avLst/>
                <a:gdLst/>
                <a:ahLst/>
                <a:cxnLst>
                  <a:cxn ang="0">
                    <a:pos x="0" y="68"/>
                  </a:cxn>
                  <a:cxn ang="0">
                    <a:pos x="0" y="68"/>
                  </a:cxn>
                  <a:cxn ang="0">
                    <a:pos x="219" y="0"/>
                  </a:cxn>
                  <a:cxn ang="0">
                    <a:pos x="219" y="0"/>
                  </a:cxn>
                  <a:cxn ang="0">
                    <a:pos x="0" y="64"/>
                  </a:cxn>
                  <a:cxn ang="0">
                    <a:pos x="0" y="68"/>
                  </a:cxn>
                  <a:cxn ang="0">
                    <a:pos x="0" y="64"/>
                  </a:cxn>
                  <a:cxn ang="0">
                    <a:pos x="0" y="68"/>
                  </a:cxn>
                  <a:cxn ang="0">
                    <a:pos x="0" y="68"/>
                  </a:cxn>
                  <a:cxn ang="0">
                    <a:pos x="0" y="68"/>
                  </a:cxn>
                  <a:cxn ang="0">
                    <a:pos x="0" y="68"/>
                  </a:cxn>
                  <a:cxn ang="0">
                    <a:pos x="0" y="68"/>
                  </a:cxn>
                </a:cxnLst>
                <a:rect l="0" t="0" r="r" b="b"/>
                <a:pathLst>
                  <a:path w="219" h="68">
                    <a:moveTo>
                      <a:pt x="0" y="68"/>
                    </a:moveTo>
                    <a:lnTo>
                      <a:pt x="0" y="68"/>
                    </a:lnTo>
                    <a:lnTo>
                      <a:pt x="219" y="0"/>
                    </a:lnTo>
                    <a:lnTo>
                      <a:pt x="219" y="0"/>
                    </a:lnTo>
                    <a:lnTo>
                      <a:pt x="0" y="64"/>
                    </a:lnTo>
                    <a:lnTo>
                      <a:pt x="0" y="68"/>
                    </a:lnTo>
                    <a:lnTo>
                      <a:pt x="0" y="64"/>
                    </a:lnTo>
                    <a:lnTo>
                      <a:pt x="0" y="68"/>
                    </a:lnTo>
                    <a:lnTo>
                      <a:pt x="0" y="68"/>
                    </a:lnTo>
                    <a:lnTo>
                      <a:pt x="0" y="68"/>
                    </a:lnTo>
                    <a:lnTo>
                      <a:pt x="0" y="68"/>
                    </a:lnTo>
                    <a:lnTo>
                      <a:pt x="0" y="68"/>
                    </a:lnTo>
                    <a:close/>
                  </a:path>
                </a:pathLst>
              </a:custGeom>
              <a:solidFill>
                <a:srgbClr val="000000"/>
              </a:solidFill>
              <a:ln w="9525">
                <a:noFill/>
                <a:round/>
                <a:headEnd/>
                <a:tailEnd/>
              </a:ln>
            </p:spPr>
            <p:txBody>
              <a:bodyPr/>
              <a:lstStyle/>
              <a:p>
                <a:endParaRPr lang="en-US"/>
              </a:p>
            </p:txBody>
          </p:sp>
          <p:sp>
            <p:nvSpPr>
              <p:cNvPr id="389560" name="Freeform 440"/>
              <p:cNvSpPr>
                <a:spLocks noChangeAspect="1"/>
              </p:cNvSpPr>
              <p:nvPr/>
            </p:nvSpPr>
            <p:spPr bwMode="auto">
              <a:xfrm>
                <a:off x="1255" y="3211"/>
                <a:ext cx="4" cy="15"/>
              </a:xfrm>
              <a:custGeom>
                <a:avLst/>
                <a:gdLst/>
                <a:ahLst/>
                <a:cxnLst>
                  <a:cxn ang="0">
                    <a:pos x="0" y="0"/>
                  </a:cxn>
                  <a:cxn ang="0">
                    <a:pos x="0" y="0"/>
                  </a:cxn>
                  <a:cxn ang="0">
                    <a:pos x="4" y="15"/>
                  </a:cxn>
                  <a:cxn ang="0">
                    <a:pos x="4" y="15"/>
                  </a:cxn>
                  <a:cxn ang="0">
                    <a:pos x="0" y="0"/>
                  </a:cxn>
                  <a:cxn ang="0">
                    <a:pos x="0" y="0"/>
                  </a:cxn>
                  <a:cxn ang="0">
                    <a:pos x="0" y="0"/>
                  </a:cxn>
                  <a:cxn ang="0">
                    <a:pos x="0" y="0"/>
                  </a:cxn>
                  <a:cxn ang="0">
                    <a:pos x="0" y="0"/>
                  </a:cxn>
                  <a:cxn ang="0">
                    <a:pos x="0" y="0"/>
                  </a:cxn>
                  <a:cxn ang="0">
                    <a:pos x="0" y="0"/>
                  </a:cxn>
                  <a:cxn ang="0">
                    <a:pos x="0" y="0"/>
                  </a:cxn>
                </a:cxnLst>
                <a:rect l="0" t="0" r="r" b="b"/>
                <a:pathLst>
                  <a:path w="4" h="15">
                    <a:moveTo>
                      <a:pt x="0" y="0"/>
                    </a:moveTo>
                    <a:lnTo>
                      <a:pt x="0" y="0"/>
                    </a:lnTo>
                    <a:lnTo>
                      <a:pt x="4" y="15"/>
                    </a:lnTo>
                    <a:lnTo>
                      <a:pt x="4"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561" name="Freeform 441"/>
              <p:cNvSpPr>
                <a:spLocks noChangeAspect="1"/>
              </p:cNvSpPr>
              <p:nvPr/>
            </p:nvSpPr>
            <p:spPr bwMode="auto">
              <a:xfrm>
                <a:off x="1248" y="3203"/>
                <a:ext cx="7" cy="8"/>
              </a:xfrm>
              <a:custGeom>
                <a:avLst/>
                <a:gdLst/>
                <a:ahLst/>
                <a:cxnLst>
                  <a:cxn ang="0">
                    <a:pos x="0" y="0"/>
                  </a:cxn>
                  <a:cxn ang="0">
                    <a:pos x="0" y="4"/>
                  </a:cxn>
                  <a:cxn ang="0">
                    <a:pos x="7" y="8"/>
                  </a:cxn>
                  <a:cxn ang="0">
                    <a:pos x="7" y="8"/>
                  </a:cxn>
                  <a:cxn ang="0">
                    <a:pos x="0" y="0"/>
                  </a:cxn>
                  <a:cxn ang="0">
                    <a:pos x="0" y="4"/>
                  </a:cxn>
                  <a:cxn ang="0">
                    <a:pos x="0" y="0"/>
                  </a:cxn>
                  <a:cxn ang="0">
                    <a:pos x="0" y="0"/>
                  </a:cxn>
                  <a:cxn ang="0">
                    <a:pos x="0" y="0"/>
                  </a:cxn>
                  <a:cxn ang="0">
                    <a:pos x="0" y="0"/>
                  </a:cxn>
                  <a:cxn ang="0">
                    <a:pos x="0" y="4"/>
                  </a:cxn>
                  <a:cxn ang="0">
                    <a:pos x="0" y="0"/>
                  </a:cxn>
                </a:cxnLst>
                <a:rect l="0" t="0" r="r" b="b"/>
                <a:pathLst>
                  <a:path w="7" h="8">
                    <a:moveTo>
                      <a:pt x="0" y="0"/>
                    </a:moveTo>
                    <a:lnTo>
                      <a:pt x="0" y="4"/>
                    </a:lnTo>
                    <a:lnTo>
                      <a:pt x="7" y="8"/>
                    </a:lnTo>
                    <a:lnTo>
                      <a:pt x="7" y="8"/>
                    </a:lnTo>
                    <a:lnTo>
                      <a:pt x="0" y="0"/>
                    </a:lnTo>
                    <a:lnTo>
                      <a:pt x="0" y="4"/>
                    </a:lnTo>
                    <a:lnTo>
                      <a:pt x="0"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9562" name="Freeform 442"/>
              <p:cNvSpPr>
                <a:spLocks noChangeAspect="1"/>
              </p:cNvSpPr>
              <p:nvPr/>
            </p:nvSpPr>
            <p:spPr bwMode="auto">
              <a:xfrm>
                <a:off x="1255" y="3135"/>
                <a:ext cx="219" cy="72"/>
              </a:xfrm>
              <a:custGeom>
                <a:avLst/>
                <a:gdLst/>
                <a:ahLst/>
                <a:cxnLst>
                  <a:cxn ang="0">
                    <a:pos x="0" y="64"/>
                  </a:cxn>
                  <a:cxn ang="0">
                    <a:pos x="211" y="0"/>
                  </a:cxn>
                  <a:cxn ang="0">
                    <a:pos x="219" y="7"/>
                  </a:cxn>
                  <a:cxn ang="0">
                    <a:pos x="8" y="72"/>
                  </a:cxn>
                  <a:cxn ang="0">
                    <a:pos x="0" y="64"/>
                  </a:cxn>
                </a:cxnLst>
                <a:rect l="0" t="0" r="r" b="b"/>
                <a:pathLst>
                  <a:path w="219" h="72">
                    <a:moveTo>
                      <a:pt x="0" y="64"/>
                    </a:moveTo>
                    <a:lnTo>
                      <a:pt x="211" y="0"/>
                    </a:lnTo>
                    <a:lnTo>
                      <a:pt x="219" y="7"/>
                    </a:lnTo>
                    <a:lnTo>
                      <a:pt x="8" y="72"/>
                    </a:lnTo>
                    <a:lnTo>
                      <a:pt x="0" y="64"/>
                    </a:lnTo>
                    <a:close/>
                  </a:path>
                </a:pathLst>
              </a:custGeom>
              <a:solidFill>
                <a:srgbClr val="FCFCD8"/>
              </a:solidFill>
              <a:ln w="9525">
                <a:noFill/>
                <a:round/>
                <a:headEnd/>
                <a:tailEnd/>
              </a:ln>
            </p:spPr>
            <p:txBody>
              <a:bodyPr/>
              <a:lstStyle/>
              <a:p>
                <a:endParaRPr lang="en-US"/>
              </a:p>
            </p:txBody>
          </p:sp>
          <p:sp>
            <p:nvSpPr>
              <p:cNvPr id="389563" name="Freeform 443"/>
              <p:cNvSpPr>
                <a:spLocks noChangeAspect="1"/>
              </p:cNvSpPr>
              <p:nvPr/>
            </p:nvSpPr>
            <p:spPr bwMode="auto">
              <a:xfrm>
                <a:off x="1252" y="3199"/>
                <a:ext cx="11" cy="27"/>
              </a:xfrm>
              <a:custGeom>
                <a:avLst/>
                <a:gdLst/>
                <a:ahLst/>
                <a:cxnLst>
                  <a:cxn ang="0">
                    <a:pos x="0" y="4"/>
                  </a:cxn>
                  <a:cxn ang="0">
                    <a:pos x="3" y="0"/>
                  </a:cxn>
                  <a:cxn ang="0">
                    <a:pos x="11" y="8"/>
                  </a:cxn>
                  <a:cxn ang="0">
                    <a:pos x="7" y="27"/>
                  </a:cxn>
                  <a:cxn ang="0">
                    <a:pos x="3" y="12"/>
                  </a:cxn>
                  <a:cxn ang="0">
                    <a:pos x="0" y="4"/>
                  </a:cxn>
                </a:cxnLst>
                <a:rect l="0" t="0" r="r" b="b"/>
                <a:pathLst>
                  <a:path w="11" h="27">
                    <a:moveTo>
                      <a:pt x="0" y="4"/>
                    </a:moveTo>
                    <a:lnTo>
                      <a:pt x="3" y="0"/>
                    </a:lnTo>
                    <a:lnTo>
                      <a:pt x="11" y="8"/>
                    </a:lnTo>
                    <a:lnTo>
                      <a:pt x="7" y="27"/>
                    </a:lnTo>
                    <a:lnTo>
                      <a:pt x="3" y="12"/>
                    </a:lnTo>
                    <a:lnTo>
                      <a:pt x="0" y="4"/>
                    </a:lnTo>
                    <a:close/>
                  </a:path>
                </a:pathLst>
              </a:custGeom>
              <a:solidFill>
                <a:srgbClr val="E2E2BF"/>
              </a:solidFill>
              <a:ln w="9525">
                <a:noFill/>
                <a:round/>
                <a:headEnd/>
                <a:tailEnd/>
              </a:ln>
            </p:spPr>
            <p:txBody>
              <a:bodyPr/>
              <a:lstStyle/>
              <a:p>
                <a:endParaRPr lang="en-US"/>
              </a:p>
            </p:txBody>
          </p:sp>
        </p:grpSp>
        <p:graphicFrame>
          <p:nvGraphicFramePr>
            <p:cNvPr id="389564" name="Object 444"/>
            <p:cNvGraphicFramePr>
              <a:graphicFrameLocks noChangeAspect="1"/>
            </p:cNvGraphicFramePr>
            <p:nvPr/>
          </p:nvGraphicFramePr>
          <p:xfrm>
            <a:off x="1474" y="1888"/>
            <a:ext cx="522" cy="815"/>
          </p:xfrm>
          <a:graphic>
            <a:graphicData uri="http://schemas.openxmlformats.org/presentationml/2006/ole">
              <p:oleObj spid="_x0000_s389564" name="CorelDRAW" r:id="rId3" imgW="1305720" imgH="1912680" progId="CorelDraw.Graphic.10">
                <p:embed/>
              </p:oleObj>
            </a:graphicData>
          </a:graphic>
        </p:graphicFrame>
      </p:grpSp>
      <p:grpSp>
        <p:nvGrpSpPr>
          <p:cNvPr id="389565" name="Group 445"/>
          <p:cNvGrpSpPr>
            <a:grpSpLocks/>
          </p:cNvGrpSpPr>
          <p:nvPr/>
        </p:nvGrpSpPr>
        <p:grpSpPr bwMode="auto">
          <a:xfrm>
            <a:off x="7267575" y="4289425"/>
            <a:ext cx="993775" cy="908050"/>
            <a:chOff x="1474" y="1888"/>
            <a:chExt cx="998" cy="815"/>
          </a:xfrm>
        </p:grpSpPr>
        <p:grpSp>
          <p:nvGrpSpPr>
            <p:cNvPr id="389566" name="Group 446"/>
            <p:cNvGrpSpPr>
              <a:grpSpLocks noChangeAspect="1"/>
            </p:cNvGrpSpPr>
            <p:nvPr/>
          </p:nvGrpSpPr>
          <p:grpSpPr bwMode="auto">
            <a:xfrm flipH="1">
              <a:off x="1791" y="2007"/>
              <a:ext cx="681" cy="618"/>
              <a:chOff x="480" y="2072"/>
              <a:chExt cx="1360" cy="1234"/>
            </a:xfrm>
          </p:grpSpPr>
          <p:grpSp>
            <p:nvGrpSpPr>
              <p:cNvPr id="389567" name="Group 447"/>
              <p:cNvGrpSpPr>
                <a:grpSpLocks noChangeAspect="1"/>
              </p:cNvGrpSpPr>
              <p:nvPr/>
            </p:nvGrpSpPr>
            <p:grpSpPr bwMode="auto">
              <a:xfrm>
                <a:off x="480" y="2072"/>
                <a:ext cx="1360" cy="1234"/>
                <a:chOff x="480" y="2072"/>
                <a:chExt cx="1360" cy="1234"/>
              </a:xfrm>
            </p:grpSpPr>
            <p:sp>
              <p:nvSpPr>
                <p:cNvPr id="389568" name="Freeform 448"/>
                <p:cNvSpPr>
                  <a:spLocks noChangeAspect="1"/>
                </p:cNvSpPr>
                <p:nvPr/>
              </p:nvSpPr>
              <p:spPr bwMode="auto">
                <a:xfrm>
                  <a:off x="484" y="2486"/>
                  <a:ext cx="862" cy="577"/>
                </a:xfrm>
                <a:custGeom>
                  <a:avLst/>
                  <a:gdLst/>
                  <a:ahLst/>
                  <a:cxnLst>
                    <a:cxn ang="0">
                      <a:pos x="579" y="577"/>
                    </a:cxn>
                    <a:cxn ang="0">
                      <a:pos x="4" y="451"/>
                    </a:cxn>
                    <a:cxn ang="0">
                      <a:pos x="4" y="429"/>
                    </a:cxn>
                    <a:cxn ang="0">
                      <a:pos x="4" y="429"/>
                    </a:cxn>
                    <a:cxn ang="0">
                      <a:pos x="0" y="425"/>
                    </a:cxn>
                    <a:cxn ang="0">
                      <a:pos x="0" y="425"/>
                    </a:cxn>
                    <a:cxn ang="0">
                      <a:pos x="0" y="421"/>
                    </a:cxn>
                    <a:cxn ang="0">
                      <a:pos x="0" y="174"/>
                    </a:cxn>
                    <a:cxn ang="0">
                      <a:pos x="0" y="174"/>
                    </a:cxn>
                    <a:cxn ang="0">
                      <a:pos x="0" y="171"/>
                    </a:cxn>
                    <a:cxn ang="0">
                      <a:pos x="4" y="171"/>
                    </a:cxn>
                    <a:cxn ang="0">
                      <a:pos x="4" y="167"/>
                    </a:cxn>
                    <a:cxn ang="0">
                      <a:pos x="339" y="0"/>
                    </a:cxn>
                    <a:cxn ang="0">
                      <a:pos x="858" y="87"/>
                    </a:cxn>
                    <a:cxn ang="0">
                      <a:pos x="862" y="87"/>
                    </a:cxn>
                    <a:cxn ang="0">
                      <a:pos x="862" y="87"/>
                    </a:cxn>
                    <a:cxn ang="0">
                      <a:pos x="862" y="91"/>
                    </a:cxn>
                    <a:cxn ang="0">
                      <a:pos x="862" y="91"/>
                    </a:cxn>
                    <a:cxn ang="0">
                      <a:pos x="862" y="334"/>
                    </a:cxn>
                    <a:cxn ang="0">
                      <a:pos x="862" y="338"/>
                    </a:cxn>
                    <a:cxn ang="0">
                      <a:pos x="862" y="341"/>
                    </a:cxn>
                    <a:cxn ang="0">
                      <a:pos x="862" y="341"/>
                    </a:cxn>
                    <a:cxn ang="0">
                      <a:pos x="858" y="345"/>
                    </a:cxn>
                    <a:cxn ang="0">
                      <a:pos x="858" y="368"/>
                    </a:cxn>
                    <a:cxn ang="0">
                      <a:pos x="579" y="577"/>
                    </a:cxn>
                  </a:cxnLst>
                  <a:rect l="0" t="0" r="r" b="b"/>
                  <a:pathLst>
                    <a:path w="862" h="577">
                      <a:moveTo>
                        <a:pt x="579" y="577"/>
                      </a:moveTo>
                      <a:lnTo>
                        <a:pt x="4" y="451"/>
                      </a:lnTo>
                      <a:lnTo>
                        <a:pt x="4" y="429"/>
                      </a:lnTo>
                      <a:lnTo>
                        <a:pt x="4" y="429"/>
                      </a:lnTo>
                      <a:lnTo>
                        <a:pt x="0" y="425"/>
                      </a:lnTo>
                      <a:lnTo>
                        <a:pt x="0" y="425"/>
                      </a:lnTo>
                      <a:lnTo>
                        <a:pt x="0" y="421"/>
                      </a:lnTo>
                      <a:lnTo>
                        <a:pt x="0" y="174"/>
                      </a:lnTo>
                      <a:lnTo>
                        <a:pt x="0" y="174"/>
                      </a:lnTo>
                      <a:lnTo>
                        <a:pt x="0" y="171"/>
                      </a:lnTo>
                      <a:lnTo>
                        <a:pt x="4" y="171"/>
                      </a:lnTo>
                      <a:lnTo>
                        <a:pt x="4" y="167"/>
                      </a:lnTo>
                      <a:lnTo>
                        <a:pt x="339" y="0"/>
                      </a:lnTo>
                      <a:lnTo>
                        <a:pt x="858" y="87"/>
                      </a:lnTo>
                      <a:lnTo>
                        <a:pt x="862" y="87"/>
                      </a:lnTo>
                      <a:lnTo>
                        <a:pt x="862" y="87"/>
                      </a:lnTo>
                      <a:lnTo>
                        <a:pt x="862" y="91"/>
                      </a:lnTo>
                      <a:lnTo>
                        <a:pt x="862" y="91"/>
                      </a:lnTo>
                      <a:lnTo>
                        <a:pt x="862" y="334"/>
                      </a:lnTo>
                      <a:lnTo>
                        <a:pt x="862" y="338"/>
                      </a:lnTo>
                      <a:lnTo>
                        <a:pt x="862" y="341"/>
                      </a:lnTo>
                      <a:lnTo>
                        <a:pt x="862" y="341"/>
                      </a:lnTo>
                      <a:lnTo>
                        <a:pt x="858" y="345"/>
                      </a:lnTo>
                      <a:lnTo>
                        <a:pt x="858" y="368"/>
                      </a:lnTo>
                      <a:lnTo>
                        <a:pt x="579" y="577"/>
                      </a:lnTo>
                      <a:close/>
                    </a:path>
                  </a:pathLst>
                </a:custGeom>
                <a:solidFill>
                  <a:srgbClr val="FCFCD8"/>
                </a:solidFill>
                <a:ln w="9525">
                  <a:noFill/>
                  <a:round/>
                  <a:headEnd/>
                  <a:tailEnd/>
                </a:ln>
              </p:spPr>
              <p:txBody>
                <a:bodyPr/>
                <a:lstStyle/>
                <a:p>
                  <a:endParaRPr lang="en-US"/>
                </a:p>
              </p:txBody>
            </p:sp>
            <p:sp>
              <p:nvSpPr>
                <p:cNvPr id="389569" name="Freeform 449"/>
                <p:cNvSpPr>
                  <a:spLocks noChangeAspect="1"/>
                </p:cNvSpPr>
                <p:nvPr/>
              </p:nvSpPr>
              <p:spPr bwMode="auto">
                <a:xfrm>
                  <a:off x="488" y="2934"/>
                  <a:ext cx="575" cy="129"/>
                </a:xfrm>
                <a:custGeom>
                  <a:avLst/>
                  <a:gdLst/>
                  <a:ahLst/>
                  <a:cxnLst>
                    <a:cxn ang="0">
                      <a:pos x="0" y="0"/>
                    </a:cxn>
                    <a:cxn ang="0">
                      <a:pos x="0" y="0"/>
                    </a:cxn>
                    <a:cxn ang="0">
                      <a:pos x="575" y="129"/>
                    </a:cxn>
                    <a:cxn ang="0">
                      <a:pos x="575" y="129"/>
                    </a:cxn>
                    <a:cxn ang="0">
                      <a:pos x="0" y="0"/>
                    </a:cxn>
                    <a:cxn ang="0">
                      <a:pos x="0" y="0"/>
                    </a:cxn>
                    <a:cxn ang="0">
                      <a:pos x="0" y="0"/>
                    </a:cxn>
                    <a:cxn ang="0">
                      <a:pos x="0" y="0"/>
                    </a:cxn>
                    <a:cxn ang="0">
                      <a:pos x="0" y="0"/>
                    </a:cxn>
                    <a:cxn ang="0">
                      <a:pos x="0" y="0"/>
                    </a:cxn>
                    <a:cxn ang="0">
                      <a:pos x="0" y="0"/>
                    </a:cxn>
                    <a:cxn ang="0">
                      <a:pos x="0" y="0"/>
                    </a:cxn>
                  </a:cxnLst>
                  <a:rect l="0" t="0" r="r" b="b"/>
                  <a:pathLst>
                    <a:path w="575" h="129">
                      <a:moveTo>
                        <a:pt x="0" y="0"/>
                      </a:moveTo>
                      <a:lnTo>
                        <a:pt x="0" y="0"/>
                      </a:lnTo>
                      <a:lnTo>
                        <a:pt x="575" y="129"/>
                      </a:lnTo>
                      <a:lnTo>
                        <a:pt x="575" y="129"/>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570" name="Freeform 450"/>
                <p:cNvSpPr>
                  <a:spLocks noChangeAspect="1"/>
                </p:cNvSpPr>
                <p:nvPr/>
              </p:nvSpPr>
              <p:spPr bwMode="auto">
                <a:xfrm>
                  <a:off x="488" y="2911"/>
                  <a:ext cx="1" cy="23"/>
                </a:xfrm>
                <a:custGeom>
                  <a:avLst/>
                  <a:gdLst/>
                  <a:ahLst/>
                  <a:cxnLst>
                    <a:cxn ang="0">
                      <a:pos x="0" y="4"/>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4"/>
                    </a:cxn>
                  </a:cxnLst>
                  <a:rect l="0" t="0" r="r" b="b"/>
                  <a:pathLst>
                    <a:path h="23">
                      <a:moveTo>
                        <a:pt x="0" y="4"/>
                      </a:moveTo>
                      <a:lnTo>
                        <a:pt x="0" y="0"/>
                      </a:lnTo>
                      <a:lnTo>
                        <a:pt x="0" y="23"/>
                      </a:lnTo>
                      <a:lnTo>
                        <a:pt x="0" y="23"/>
                      </a:lnTo>
                      <a:lnTo>
                        <a:pt x="0" y="0"/>
                      </a:lnTo>
                      <a:lnTo>
                        <a:pt x="0" y="0"/>
                      </a:lnTo>
                      <a:lnTo>
                        <a:pt x="0" y="0"/>
                      </a:lnTo>
                      <a:lnTo>
                        <a:pt x="0" y="0"/>
                      </a:lnTo>
                      <a:lnTo>
                        <a:pt x="0" y="0"/>
                      </a:lnTo>
                      <a:lnTo>
                        <a:pt x="0" y="0"/>
                      </a:lnTo>
                      <a:lnTo>
                        <a:pt x="0" y="0"/>
                      </a:lnTo>
                      <a:lnTo>
                        <a:pt x="0" y="4"/>
                      </a:lnTo>
                      <a:close/>
                    </a:path>
                  </a:pathLst>
                </a:custGeom>
                <a:solidFill>
                  <a:srgbClr val="000000"/>
                </a:solidFill>
                <a:ln w="9525">
                  <a:noFill/>
                  <a:round/>
                  <a:headEnd/>
                  <a:tailEnd/>
                </a:ln>
              </p:spPr>
              <p:txBody>
                <a:bodyPr/>
                <a:lstStyle/>
                <a:p>
                  <a:endParaRPr lang="en-US"/>
                </a:p>
              </p:txBody>
            </p:sp>
            <p:sp>
              <p:nvSpPr>
                <p:cNvPr id="389571" name="Freeform 451"/>
                <p:cNvSpPr>
                  <a:spLocks noChangeAspect="1"/>
                </p:cNvSpPr>
                <p:nvPr/>
              </p:nvSpPr>
              <p:spPr bwMode="auto">
                <a:xfrm>
                  <a:off x="480" y="2907"/>
                  <a:ext cx="8" cy="8"/>
                </a:xfrm>
                <a:custGeom>
                  <a:avLst/>
                  <a:gdLst/>
                  <a:ahLst/>
                  <a:cxnLst>
                    <a:cxn ang="0">
                      <a:pos x="0" y="0"/>
                    </a:cxn>
                    <a:cxn ang="0">
                      <a:pos x="0" y="0"/>
                    </a:cxn>
                    <a:cxn ang="0">
                      <a:pos x="4" y="4"/>
                    </a:cxn>
                    <a:cxn ang="0">
                      <a:pos x="4" y="4"/>
                    </a:cxn>
                    <a:cxn ang="0">
                      <a:pos x="4" y="8"/>
                    </a:cxn>
                    <a:cxn ang="0">
                      <a:pos x="8" y="8"/>
                    </a:cxn>
                    <a:cxn ang="0">
                      <a:pos x="8" y="4"/>
                    </a:cxn>
                    <a:cxn ang="0">
                      <a:pos x="8" y="4"/>
                    </a:cxn>
                    <a:cxn ang="0">
                      <a:pos x="4" y="4"/>
                    </a:cxn>
                    <a:cxn ang="0">
                      <a:pos x="4" y="4"/>
                    </a:cxn>
                    <a:cxn ang="0">
                      <a:pos x="4" y="0"/>
                    </a:cxn>
                    <a:cxn ang="0">
                      <a:pos x="4" y="0"/>
                    </a:cxn>
                    <a:cxn ang="0">
                      <a:pos x="4" y="0"/>
                    </a:cxn>
                    <a:cxn ang="0">
                      <a:pos x="4" y="0"/>
                    </a:cxn>
                    <a:cxn ang="0">
                      <a:pos x="4" y="0"/>
                    </a:cxn>
                    <a:cxn ang="0">
                      <a:pos x="4" y="0"/>
                    </a:cxn>
                    <a:cxn ang="0">
                      <a:pos x="0" y="0"/>
                    </a:cxn>
                    <a:cxn ang="0">
                      <a:pos x="0" y="0"/>
                    </a:cxn>
                  </a:cxnLst>
                  <a:rect l="0" t="0" r="r" b="b"/>
                  <a:pathLst>
                    <a:path w="8" h="8">
                      <a:moveTo>
                        <a:pt x="0" y="0"/>
                      </a:moveTo>
                      <a:lnTo>
                        <a:pt x="0" y="0"/>
                      </a:lnTo>
                      <a:lnTo>
                        <a:pt x="4" y="4"/>
                      </a:lnTo>
                      <a:lnTo>
                        <a:pt x="4" y="4"/>
                      </a:lnTo>
                      <a:lnTo>
                        <a:pt x="4" y="8"/>
                      </a:lnTo>
                      <a:lnTo>
                        <a:pt x="8" y="8"/>
                      </a:lnTo>
                      <a:lnTo>
                        <a:pt x="8" y="4"/>
                      </a:lnTo>
                      <a:lnTo>
                        <a:pt x="8" y="4"/>
                      </a:lnTo>
                      <a:lnTo>
                        <a:pt x="4" y="4"/>
                      </a:lnTo>
                      <a:lnTo>
                        <a:pt x="4" y="4"/>
                      </a:lnTo>
                      <a:lnTo>
                        <a:pt x="4" y="0"/>
                      </a:lnTo>
                      <a:lnTo>
                        <a:pt x="4" y="0"/>
                      </a:lnTo>
                      <a:lnTo>
                        <a:pt x="4" y="0"/>
                      </a:lnTo>
                      <a:lnTo>
                        <a:pt x="4" y="0"/>
                      </a:lnTo>
                      <a:lnTo>
                        <a:pt x="4" y="0"/>
                      </a:lnTo>
                      <a:lnTo>
                        <a:pt x="4" y="0"/>
                      </a:lnTo>
                      <a:lnTo>
                        <a:pt x="0" y="0"/>
                      </a:lnTo>
                      <a:lnTo>
                        <a:pt x="0" y="0"/>
                      </a:lnTo>
                      <a:close/>
                    </a:path>
                  </a:pathLst>
                </a:custGeom>
                <a:solidFill>
                  <a:srgbClr val="000000"/>
                </a:solidFill>
                <a:ln w="9525">
                  <a:noFill/>
                  <a:round/>
                  <a:headEnd/>
                  <a:tailEnd/>
                </a:ln>
              </p:spPr>
              <p:txBody>
                <a:bodyPr/>
                <a:lstStyle/>
                <a:p>
                  <a:endParaRPr lang="en-US"/>
                </a:p>
              </p:txBody>
            </p:sp>
            <p:sp>
              <p:nvSpPr>
                <p:cNvPr id="389572" name="Freeform 452"/>
                <p:cNvSpPr>
                  <a:spLocks noChangeAspect="1"/>
                </p:cNvSpPr>
                <p:nvPr/>
              </p:nvSpPr>
              <p:spPr bwMode="auto">
                <a:xfrm>
                  <a:off x="480" y="2660"/>
                  <a:ext cx="4" cy="247"/>
                </a:xfrm>
                <a:custGeom>
                  <a:avLst/>
                  <a:gdLst/>
                  <a:ahLst/>
                  <a:cxnLst>
                    <a:cxn ang="0">
                      <a:pos x="0" y="4"/>
                    </a:cxn>
                    <a:cxn ang="0">
                      <a:pos x="0" y="4"/>
                    </a:cxn>
                    <a:cxn ang="0">
                      <a:pos x="0" y="247"/>
                    </a:cxn>
                    <a:cxn ang="0">
                      <a:pos x="4" y="247"/>
                    </a:cxn>
                    <a:cxn ang="0">
                      <a:pos x="4" y="4"/>
                    </a:cxn>
                    <a:cxn ang="0">
                      <a:pos x="4" y="4"/>
                    </a:cxn>
                    <a:cxn ang="0">
                      <a:pos x="4" y="0"/>
                    </a:cxn>
                    <a:cxn ang="0">
                      <a:pos x="0" y="4"/>
                    </a:cxn>
                    <a:cxn ang="0">
                      <a:pos x="0" y="4"/>
                    </a:cxn>
                  </a:cxnLst>
                  <a:rect l="0" t="0" r="r" b="b"/>
                  <a:pathLst>
                    <a:path w="4" h="247">
                      <a:moveTo>
                        <a:pt x="0" y="4"/>
                      </a:moveTo>
                      <a:lnTo>
                        <a:pt x="0" y="4"/>
                      </a:lnTo>
                      <a:lnTo>
                        <a:pt x="0" y="247"/>
                      </a:lnTo>
                      <a:lnTo>
                        <a:pt x="4" y="247"/>
                      </a:lnTo>
                      <a:lnTo>
                        <a:pt x="4" y="4"/>
                      </a:lnTo>
                      <a:lnTo>
                        <a:pt x="4" y="4"/>
                      </a:lnTo>
                      <a:lnTo>
                        <a:pt x="4" y="0"/>
                      </a:lnTo>
                      <a:lnTo>
                        <a:pt x="0" y="4"/>
                      </a:lnTo>
                      <a:lnTo>
                        <a:pt x="0" y="4"/>
                      </a:lnTo>
                      <a:close/>
                    </a:path>
                  </a:pathLst>
                </a:custGeom>
                <a:solidFill>
                  <a:srgbClr val="000000"/>
                </a:solidFill>
                <a:ln w="9525">
                  <a:noFill/>
                  <a:round/>
                  <a:headEnd/>
                  <a:tailEnd/>
                </a:ln>
              </p:spPr>
              <p:txBody>
                <a:bodyPr/>
                <a:lstStyle/>
                <a:p>
                  <a:endParaRPr lang="en-US"/>
                </a:p>
              </p:txBody>
            </p:sp>
            <p:sp>
              <p:nvSpPr>
                <p:cNvPr id="389573" name="Freeform 453"/>
                <p:cNvSpPr>
                  <a:spLocks noChangeAspect="1"/>
                </p:cNvSpPr>
                <p:nvPr/>
              </p:nvSpPr>
              <p:spPr bwMode="auto">
                <a:xfrm>
                  <a:off x="480" y="2653"/>
                  <a:ext cx="8" cy="7"/>
                </a:xfrm>
                <a:custGeom>
                  <a:avLst/>
                  <a:gdLst/>
                  <a:ahLst/>
                  <a:cxnLst>
                    <a:cxn ang="0">
                      <a:pos x="8" y="0"/>
                    </a:cxn>
                    <a:cxn ang="0">
                      <a:pos x="8" y="0"/>
                    </a:cxn>
                    <a:cxn ang="0">
                      <a:pos x="4" y="0"/>
                    </a:cxn>
                    <a:cxn ang="0">
                      <a:pos x="4" y="4"/>
                    </a:cxn>
                    <a:cxn ang="0">
                      <a:pos x="4" y="7"/>
                    </a:cxn>
                    <a:cxn ang="0">
                      <a:pos x="0" y="7"/>
                    </a:cxn>
                    <a:cxn ang="0">
                      <a:pos x="4" y="7"/>
                    </a:cxn>
                    <a:cxn ang="0">
                      <a:pos x="4" y="7"/>
                    </a:cxn>
                    <a:cxn ang="0">
                      <a:pos x="4" y="4"/>
                    </a:cxn>
                    <a:cxn ang="0">
                      <a:pos x="8" y="4"/>
                    </a:cxn>
                    <a:cxn ang="0">
                      <a:pos x="8" y="0"/>
                    </a:cxn>
                    <a:cxn ang="0">
                      <a:pos x="8" y="0"/>
                    </a:cxn>
                    <a:cxn ang="0">
                      <a:pos x="8" y="0"/>
                    </a:cxn>
                    <a:cxn ang="0">
                      <a:pos x="8" y="0"/>
                    </a:cxn>
                    <a:cxn ang="0">
                      <a:pos x="8" y="0"/>
                    </a:cxn>
                  </a:cxnLst>
                  <a:rect l="0" t="0" r="r" b="b"/>
                  <a:pathLst>
                    <a:path w="8" h="7">
                      <a:moveTo>
                        <a:pt x="8" y="0"/>
                      </a:moveTo>
                      <a:lnTo>
                        <a:pt x="8" y="0"/>
                      </a:lnTo>
                      <a:lnTo>
                        <a:pt x="4" y="0"/>
                      </a:lnTo>
                      <a:lnTo>
                        <a:pt x="4" y="4"/>
                      </a:lnTo>
                      <a:lnTo>
                        <a:pt x="4" y="7"/>
                      </a:lnTo>
                      <a:lnTo>
                        <a:pt x="0" y="7"/>
                      </a:lnTo>
                      <a:lnTo>
                        <a:pt x="4" y="7"/>
                      </a:lnTo>
                      <a:lnTo>
                        <a:pt x="4" y="7"/>
                      </a:lnTo>
                      <a:lnTo>
                        <a:pt x="4" y="4"/>
                      </a:lnTo>
                      <a:lnTo>
                        <a:pt x="8" y="4"/>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9574" name="Freeform 454"/>
                <p:cNvSpPr>
                  <a:spLocks noChangeAspect="1"/>
                </p:cNvSpPr>
                <p:nvPr/>
              </p:nvSpPr>
              <p:spPr bwMode="auto">
                <a:xfrm>
                  <a:off x="488" y="2486"/>
                  <a:ext cx="335" cy="167"/>
                </a:xfrm>
                <a:custGeom>
                  <a:avLst/>
                  <a:gdLst/>
                  <a:ahLst/>
                  <a:cxnLst>
                    <a:cxn ang="0">
                      <a:pos x="335" y="0"/>
                    </a:cxn>
                    <a:cxn ang="0">
                      <a:pos x="335" y="0"/>
                    </a:cxn>
                    <a:cxn ang="0">
                      <a:pos x="0" y="167"/>
                    </a:cxn>
                    <a:cxn ang="0">
                      <a:pos x="0" y="167"/>
                    </a:cxn>
                    <a:cxn ang="0">
                      <a:pos x="335" y="0"/>
                    </a:cxn>
                    <a:cxn ang="0">
                      <a:pos x="335" y="0"/>
                    </a:cxn>
                    <a:cxn ang="0">
                      <a:pos x="335" y="0"/>
                    </a:cxn>
                    <a:cxn ang="0">
                      <a:pos x="335" y="0"/>
                    </a:cxn>
                    <a:cxn ang="0">
                      <a:pos x="335" y="0"/>
                    </a:cxn>
                    <a:cxn ang="0">
                      <a:pos x="335" y="0"/>
                    </a:cxn>
                    <a:cxn ang="0">
                      <a:pos x="335" y="0"/>
                    </a:cxn>
                    <a:cxn ang="0">
                      <a:pos x="335" y="0"/>
                    </a:cxn>
                  </a:cxnLst>
                  <a:rect l="0" t="0" r="r" b="b"/>
                  <a:pathLst>
                    <a:path w="335" h="167">
                      <a:moveTo>
                        <a:pt x="335" y="0"/>
                      </a:moveTo>
                      <a:lnTo>
                        <a:pt x="335" y="0"/>
                      </a:lnTo>
                      <a:lnTo>
                        <a:pt x="0" y="167"/>
                      </a:lnTo>
                      <a:lnTo>
                        <a:pt x="0" y="167"/>
                      </a:lnTo>
                      <a:lnTo>
                        <a:pt x="335" y="0"/>
                      </a:lnTo>
                      <a:lnTo>
                        <a:pt x="335" y="0"/>
                      </a:lnTo>
                      <a:lnTo>
                        <a:pt x="335" y="0"/>
                      </a:lnTo>
                      <a:lnTo>
                        <a:pt x="335" y="0"/>
                      </a:lnTo>
                      <a:lnTo>
                        <a:pt x="335" y="0"/>
                      </a:lnTo>
                      <a:lnTo>
                        <a:pt x="335" y="0"/>
                      </a:lnTo>
                      <a:lnTo>
                        <a:pt x="335" y="0"/>
                      </a:lnTo>
                      <a:lnTo>
                        <a:pt x="335" y="0"/>
                      </a:lnTo>
                      <a:close/>
                    </a:path>
                  </a:pathLst>
                </a:custGeom>
                <a:solidFill>
                  <a:srgbClr val="000000"/>
                </a:solidFill>
                <a:ln w="9525">
                  <a:noFill/>
                  <a:round/>
                  <a:headEnd/>
                  <a:tailEnd/>
                </a:ln>
              </p:spPr>
              <p:txBody>
                <a:bodyPr/>
                <a:lstStyle/>
                <a:p>
                  <a:endParaRPr lang="en-US"/>
                </a:p>
              </p:txBody>
            </p:sp>
            <p:sp>
              <p:nvSpPr>
                <p:cNvPr id="389575" name="Freeform 455"/>
                <p:cNvSpPr>
                  <a:spLocks noChangeAspect="1"/>
                </p:cNvSpPr>
                <p:nvPr/>
              </p:nvSpPr>
              <p:spPr bwMode="auto">
                <a:xfrm>
                  <a:off x="823" y="2486"/>
                  <a:ext cx="523" cy="87"/>
                </a:xfrm>
                <a:custGeom>
                  <a:avLst/>
                  <a:gdLst/>
                  <a:ahLst/>
                  <a:cxnLst>
                    <a:cxn ang="0">
                      <a:pos x="519" y="83"/>
                    </a:cxn>
                    <a:cxn ang="0">
                      <a:pos x="519" y="83"/>
                    </a:cxn>
                    <a:cxn ang="0">
                      <a:pos x="0" y="0"/>
                    </a:cxn>
                    <a:cxn ang="0">
                      <a:pos x="0" y="0"/>
                    </a:cxn>
                    <a:cxn ang="0">
                      <a:pos x="519" y="87"/>
                    </a:cxn>
                    <a:cxn ang="0">
                      <a:pos x="519" y="87"/>
                    </a:cxn>
                    <a:cxn ang="0">
                      <a:pos x="519" y="87"/>
                    </a:cxn>
                    <a:cxn ang="0">
                      <a:pos x="523" y="87"/>
                    </a:cxn>
                    <a:cxn ang="0">
                      <a:pos x="523" y="83"/>
                    </a:cxn>
                    <a:cxn ang="0">
                      <a:pos x="523" y="83"/>
                    </a:cxn>
                    <a:cxn ang="0">
                      <a:pos x="519" y="83"/>
                    </a:cxn>
                    <a:cxn ang="0">
                      <a:pos x="519" y="83"/>
                    </a:cxn>
                  </a:cxnLst>
                  <a:rect l="0" t="0" r="r" b="b"/>
                  <a:pathLst>
                    <a:path w="523" h="87">
                      <a:moveTo>
                        <a:pt x="519" y="83"/>
                      </a:moveTo>
                      <a:lnTo>
                        <a:pt x="519" y="83"/>
                      </a:lnTo>
                      <a:lnTo>
                        <a:pt x="0" y="0"/>
                      </a:lnTo>
                      <a:lnTo>
                        <a:pt x="0" y="0"/>
                      </a:lnTo>
                      <a:lnTo>
                        <a:pt x="519" y="87"/>
                      </a:lnTo>
                      <a:lnTo>
                        <a:pt x="519" y="87"/>
                      </a:lnTo>
                      <a:lnTo>
                        <a:pt x="519" y="87"/>
                      </a:lnTo>
                      <a:lnTo>
                        <a:pt x="523" y="87"/>
                      </a:lnTo>
                      <a:lnTo>
                        <a:pt x="523" y="83"/>
                      </a:lnTo>
                      <a:lnTo>
                        <a:pt x="523" y="83"/>
                      </a:lnTo>
                      <a:lnTo>
                        <a:pt x="519" y="83"/>
                      </a:lnTo>
                      <a:lnTo>
                        <a:pt x="519" y="83"/>
                      </a:lnTo>
                      <a:close/>
                    </a:path>
                  </a:pathLst>
                </a:custGeom>
                <a:solidFill>
                  <a:srgbClr val="000000"/>
                </a:solidFill>
                <a:ln w="9525">
                  <a:noFill/>
                  <a:round/>
                  <a:headEnd/>
                  <a:tailEnd/>
                </a:ln>
              </p:spPr>
              <p:txBody>
                <a:bodyPr/>
                <a:lstStyle/>
                <a:p>
                  <a:endParaRPr lang="en-US"/>
                </a:p>
              </p:txBody>
            </p:sp>
            <p:sp>
              <p:nvSpPr>
                <p:cNvPr id="389576" name="Freeform 456"/>
                <p:cNvSpPr>
                  <a:spLocks noChangeAspect="1"/>
                </p:cNvSpPr>
                <p:nvPr/>
              </p:nvSpPr>
              <p:spPr bwMode="auto">
                <a:xfrm>
                  <a:off x="1342" y="2573"/>
                  <a:ext cx="4" cy="4"/>
                </a:xfrm>
                <a:custGeom>
                  <a:avLst/>
                  <a:gdLst/>
                  <a:ahLst/>
                  <a:cxnLst>
                    <a:cxn ang="0">
                      <a:pos x="4" y="4"/>
                    </a:cxn>
                    <a:cxn ang="0">
                      <a:pos x="4" y="4"/>
                    </a:cxn>
                    <a:cxn ang="0">
                      <a:pos x="4" y="4"/>
                    </a:cxn>
                    <a:cxn ang="0">
                      <a:pos x="4" y="0"/>
                    </a:cxn>
                    <a:cxn ang="0">
                      <a:pos x="4" y="0"/>
                    </a:cxn>
                    <a:cxn ang="0">
                      <a:pos x="0" y="0"/>
                    </a:cxn>
                    <a:cxn ang="0">
                      <a:pos x="0" y="0"/>
                    </a:cxn>
                    <a:cxn ang="0">
                      <a:pos x="0" y="0"/>
                    </a:cxn>
                    <a:cxn ang="0">
                      <a:pos x="4" y="0"/>
                    </a:cxn>
                    <a:cxn ang="0">
                      <a:pos x="4" y="4"/>
                    </a:cxn>
                    <a:cxn ang="0">
                      <a:pos x="4" y="4"/>
                    </a:cxn>
                    <a:cxn ang="0">
                      <a:pos x="4" y="4"/>
                    </a:cxn>
                    <a:cxn ang="0">
                      <a:pos x="4" y="4"/>
                    </a:cxn>
                    <a:cxn ang="0">
                      <a:pos x="4" y="4"/>
                    </a:cxn>
                    <a:cxn ang="0">
                      <a:pos x="4" y="4"/>
                    </a:cxn>
                  </a:cxnLst>
                  <a:rect l="0" t="0" r="r" b="b"/>
                  <a:pathLst>
                    <a:path w="4" h="4">
                      <a:moveTo>
                        <a:pt x="4" y="4"/>
                      </a:moveTo>
                      <a:lnTo>
                        <a:pt x="4" y="4"/>
                      </a:lnTo>
                      <a:lnTo>
                        <a:pt x="4" y="4"/>
                      </a:lnTo>
                      <a:lnTo>
                        <a:pt x="4" y="0"/>
                      </a:lnTo>
                      <a:lnTo>
                        <a:pt x="4" y="0"/>
                      </a:lnTo>
                      <a:lnTo>
                        <a:pt x="0" y="0"/>
                      </a:lnTo>
                      <a:lnTo>
                        <a:pt x="0" y="0"/>
                      </a:lnTo>
                      <a:lnTo>
                        <a:pt x="0" y="0"/>
                      </a:lnTo>
                      <a:lnTo>
                        <a:pt x="4" y="0"/>
                      </a:lnTo>
                      <a:lnTo>
                        <a:pt x="4" y="4"/>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89577" name="Freeform 457"/>
                <p:cNvSpPr>
                  <a:spLocks noChangeAspect="1"/>
                </p:cNvSpPr>
                <p:nvPr/>
              </p:nvSpPr>
              <p:spPr bwMode="auto">
                <a:xfrm>
                  <a:off x="1346" y="2577"/>
                  <a:ext cx="1" cy="243"/>
                </a:xfrm>
                <a:custGeom>
                  <a:avLst/>
                  <a:gdLst/>
                  <a:ahLst/>
                  <a:cxnLst>
                    <a:cxn ang="0">
                      <a:pos x="0" y="243"/>
                    </a:cxn>
                    <a:cxn ang="0">
                      <a:pos x="0" y="243"/>
                    </a:cxn>
                    <a:cxn ang="0">
                      <a:pos x="0" y="0"/>
                    </a:cxn>
                    <a:cxn ang="0">
                      <a:pos x="0" y="0"/>
                    </a:cxn>
                    <a:cxn ang="0">
                      <a:pos x="0" y="243"/>
                    </a:cxn>
                    <a:cxn ang="0">
                      <a:pos x="0" y="243"/>
                    </a:cxn>
                    <a:cxn ang="0">
                      <a:pos x="0" y="243"/>
                    </a:cxn>
                    <a:cxn ang="0">
                      <a:pos x="0" y="243"/>
                    </a:cxn>
                    <a:cxn ang="0">
                      <a:pos x="0" y="243"/>
                    </a:cxn>
                  </a:cxnLst>
                  <a:rect l="0" t="0" r="r" b="b"/>
                  <a:pathLst>
                    <a:path h="243">
                      <a:moveTo>
                        <a:pt x="0" y="243"/>
                      </a:moveTo>
                      <a:lnTo>
                        <a:pt x="0" y="243"/>
                      </a:lnTo>
                      <a:lnTo>
                        <a:pt x="0" y="0"/>
                      </a:lnTo>
                      <a:lnTo>
                        <a:pt x="0" y="0"/>
                      </a:lnTo>
                      <a:lnTo>
                        <a:pt x="0" y="243"/>
                      </a:lnTo>
                      <a:lnTo>
                        <a:pt x="0" y="243"/>
                      </a:lnTo>
                      <a:lnTo>
                        <a:pt x="0" y="243"/>
                      </a:lnTo>
                      <a:lnTo>
                        <a:pt x="0" y="243"/>
                      </a:lnTo>
                      <a:lnTo>
                        <a:pt x="0" y="243"/>
                      </a:lnTo>
                      <a:close/>
                    </a:path>
                  </a:pathLst>
                </a:custGeom>
                <a:solidFill>
                  <a:srgbClr val="000000"/>
                </a:solidFill>
                <a:ln w="9525">
                  <a:noFill/>
                  <a:round/>
                  <a:headEnd/>
                  <a:tailEnd/>
                </a:ln>
              </p:spPr>
              <p:txBody>
                <a:bodyPr/>
                <a:lstStyle/>
                <a:p>
                  <a:endParaRPr lang="en-US"/>
                </a:p>
              </p:txBody>
            </p:sp>
            <p:sp>
              <p:nvSpPr>
                <p:cNvPr id="389578" name="Freeform 458"/>
                <p:cNvSpPr>
                  <a:spLocks noChangeAspect="1"/>
                </p:cNvSpPr>
                <p:nvPr/>
              </p:nvSpPr>
              <p:spPr bwMode="auto">
                <a:xfrm>
                  <a:off x="1342" y="2820"/>
                  <a:ext cx="4" cy="11"/>
                </a:xfrm>
                <a:custGeom>
                  <a:avLst/>
                  <a:gdLst/>
                  <a:ahLst/>
                  <a:cxnLst>
                    <a:cxn ang="0">
                      <a:pos x="4" y="11"/>
                    </a:cxn>
                    <a:cxn ang="0">
                      <a:pos x="0" y="11"/>
                    </a:cxn>
                    <a:cxn ang="0">
                      <a:pos x="4" y="7"/>
                    </a:cxn>
                    <a:cxn ang="0">
                      <a:pos x="4" y="7"/>
                    </a:cxn>
                    <a:cxn ang="0">
                      <a:pos x="4" y="4"/>
                    </a:cxn>
                    <a:cxn ang="0">
                      <a:pos x="4" y="0"/>
                    </a:cxn>
                    <a:cxn ang="0">
                      <a:pos x="4" y="0"/>
                    </a:cxn>
                    <a:cxn ang="0">
                      <a:pos x="4" y="4"/>
                    </a:cxn>
                    <a:cxn ang="0">
                      <a:pos x="4" y="7"/>
                    </a:cxn>
                    <a:cxn ang="0">
                      <a:pos x="0" y="7"/>
                    </a:cxn>
                    <a:cxn ang="0">
                      <a:pos x="0" y="11"/>
                    </a:cxn>
                    <a:cxn ang="0">
                      <a:pos x="0" y="11"/>
                    </a:cxn>
                    <a:cxn ang="0">
                      <a:pos x="0" y="11"/>
                    </a:cxn>
                    <a:cxn ang="0">
                      <a:pos x="0" y="11"/>
                    </a:cxn>
                    <a:cxn ang="0">
                      <a:pos x="0" y="11"/>
                    </a:cxn>
                    <a:cxn ang="0">
                      <a:pos x="0" y="11"/>
                    </a:cxn>
                    <a:cxn ang="0">
                      <a:pos x="0" y="11"/>
                    </a:cxn>
                    <a:cxn ang="0">
                      <a:pos x="4" y="11"/>
                    </a:cxn>
                  </a:cxnLst>
                  <a:rect l="0" t="0" r="r" b="b"/>
                  <a:pathLst>
                    <a:path w="4" h="11">
                      <a:moveTo>
                        <a:pt x="4" y="11"/>
                      </a:moveTo>
                      <a:lnTo>
                        <a:pt x="0" y="11"/>
                      </a:lnTo>
                      <a:lnTo>
                        <a:pt x="4" y="7"/>
                      </a:lnTo>
                      <a:lnTo>
                        <a:pt x="4" y="7"/>
                      </a:lnTo>
                      <a:lnTo>
                        <a:pt x="4" y="4"/>
                      </a:lnTo>
                      <a:lnTo>
                        <a:pt x="4" y="0"/>
                      </a:lnTo>
                      <a:lnTo>
                        <a:pt x="4" y="0"/>
                      </a:lnTo>
                      <a:lnTo>
                        <a:pt x="4" y="4"/>
                      </a:lnTo>
                      <a:lnTo>
                        <a:pt x="4" y="7"/>
                      </a:lnTo>
                      <a:lnTo>
                        <a:pt x="0" y="7"/>
                      </a:lnTo>
                      <a:lnTo>
                        <a:pt x="0" y="11"/>
                      </a:lnTo>
                      <a:lnTo>
                        <a:pt x="0" y="11"/>
                      </a:lnTo>
                      <a:lnTo>
                        <a:pt x="0" y="11"/>
                      </a:lnTo>
                      <a:lnTo>
                        <a:pt x="0" y="11"/>
                      </a:lnTo>
                      <a:lnTo>
                        <a:pt x="0" y="11"/>
                      </a:lnTo>
                      <a:lnTo>
                        <a:pt x="0" y="11"/>
                      </a:lnTo>
                      <a:lnTo>
                        <a:pt x="0" y="11"/>
                      </a:lnTo>
                      <a:lnTo>
                        <a:pt x="4" y="11"/>
                      </a:lnTo>
                      <a:close/>
                    </a:path>
                  </a:pathLst>
                </a:custGeom>
                <a:solidFill>
                  <a:srgbClr val="000000"/>
                </a:solidFill>
                <a:ln w="9525">
                  <a:noFill/>
                  <a:round/>
                  <a:headEnd/>
                  <a:tailEnd/>
                </a:ln>
              </p:spPr>
              <p:txBody>
                <a:bodyPr/>
                <a:lstStyle/>
                <a:p>
                  <a:endParaRPr lang="en-US"/>
                </a:p>
              </p:txBody>
            </p:sp>
            <p:sp>
              <p:nvSpPr>
                <p:cNvPr id="389579" name="Freeform 459"/>
                <p:cNvSpPr>
                  <a:spLocks noChangeAspect="1"/>
                </p:cNvSpPr>
                <p:nvPr/>
              </p:nvSpPr>
              <p:spPr bwMode="auto">
                <a:xfrm>
                  <a:off x="1342" y="2831"/>
                  <a:ext cx="4" cy="23"/>
                </a:xfrm>
                <a:custGeom>
                  <a:avLst/>
                  <a:gdLst/>
                  <a:ahLst/>
                  <a:cxnLst>
                    <a:cxn ang="0">
                      <a:pos x="0" y="23"/>
                    </a:cxn>
                    <a:cxn ang="0">
                      <a:pos x="4" y="23"/>
                    </a:cxn>
                    <a:cxn ang="0">
                      <a:pos x="4" y="0"/>
                    </a:cxn>
                    <a:cxn ang="0">
                      <a:pos x="0" y="0"/>
                    </a:cxn>
                    <a:cxn ang="0">
                      <a:pos x="0" y="23"/>
                    </a:cxn>
                    <a:cxn ang="0">
                      <a:pos x="0" y="23"/>
                    </a:cxn>
                    <a:cxn ang="0">
                      <a:pos x="0" y="23"/>
                    </a:cxn>
                    <a:cxn ang="0">
                      <a:pos x="0" y="23"/>
                    </a:cxn>
                    <a:cxn ang="0">
                      <a:pos x="0" y="23"/>
                    </a:cxn>
                    <a:cxn ang="0">
                      <a:pos x="0" y="23"/>
                    </a:cxn>
                    <a:cxn ang="0">
                      <a:pos x="4" y="23"/>
                    </a:cxn>
                    <a:cxn ang="0">
                      <a:pos x="0" y="23"/>
                    </a:cxn>
                  </a:cxnLst>
                  <a:rect l="0" t="0" r="r" b="b"/>
                  <a:pathLst>
                    <a:path w="4" h="23">
                      <a:moveTo>
                        <a:pt x="0" y="23"/>
                      </a:moveTo>
                      <a:lnTo>
                        <a:pt x="4" y="23"/>
                      </a:lnTo>
                      <a:lnTo>
                        <a:pt x="4" y="0"/>
                      </a:lnTo>
                      <a:lnTo>
                        <a:pt x="0" y="0"/>
                      </a:lnTo>
                      <a:lnTo>
                        <a:pt x="0" y="23"/>
                      </a:lnTo>
                      <a:lnTo>
                        <a:pt x="0" y="23"/>
                      </a:lnTo>
                      <a:lnTo>
                        <a:pt x="0" y="23"/>
                      </a:lnTo>
                      <a:lnTo>
                        <a:pt x="0" y="23"/>
                      </a:lnTo>
                      <a:lnTo>
                        <a:pt x="0" y="23"/>
                      </a:lnTo>
                      <a:lnTo>
                        <a:pt x="0" y="23"/>
                      </a:lnTo>
                      <a:lnTo>
                        <a:pt x="4" y="23"/>
                      </a:lnTo>
                      <a:lnTo>
                        <a:pt x="0" y="23"/>
                      </a:lnTo>
                      <a:close/>
                    </a:path>
                  </a:pathLst>
                </a:custGeom>
                <a:solidFill>
                  <a:srgbClr val="000000"/>
                </a:solidFill>
                <a:ln w="9525">
                  <a:noFill/>
                  <a:round/>
                  <a:headEnd/>
                  <a:tailEnd/>
                </a:ln>
              </p:spPr>
              <p:txBody>
                <a:bodyPr/>
                <a:lstStyle/>
                <a:p>
                  <a:endParaRPr lang="en-US"/>
                </a:p>
              </p:txBody>
            </p:sp>
            <p:sp>
              <p:nvSpPr>
                <p:cNvPr id="389580" name="Freeform 460"/>
                <p:cNvSpPr>
                  <a:spLocks noChangeAspect="1"/>
                </p:cNvSpPr>
                <p:nvPr/>
              </p:nvSpPr>
              <p:spPr bwMode="auto">
                <a:xfrm>
                  <a:off x="1063" y="2850"/>
                  <a:ext cx="283" cy="213"/>
                </a:xfrm>
                <a:custGeom>
                  <a:avLst/>
                  <a:gdLst/>
                  <a:ahLst/>
                  <a:cxnLst>
                    <a:cxn ang="0">
                      <a:pos x="0" y="213"/>
                    </a:cxn>
                    <a:cxn ang="0">
                      <a:pos x="0" y="213"/>
                    </a:cxn>
                    <a:cxn ang="0">
                      <a:pos x="283" y="4"/>
                    </a:cxn>
                    <a:cxn ang="0">
                      <a:pos x="279" y="0"/>
                    </a:cxn>
                    <a:cxn ang="0">
                      <a:pos x="0" y="213"/>
                    </a:cxn>
                    <a:cxn ang="0">
                      <a:pos x="0" y="213"/>
                    </a:cxn>
                    <a:cxn ang="0">
                      <a:pos x="0" y="213"/>
                    </a:cxn>
                    <a:cxn ang="0">
                      <a:pos x="0" y="213"/>
                    </a:cxn>
                    <a:cxn ang="0">
                      <a:pos x="0" y="213"/>
                    </a:cxn>
                    <a:cxn ang="0">
                      <a:pos x="0" y="213"/>
                    </a:cxn>
                    <a:cxn ang="0">
                      <a:pos x="0" y="213"/>
                    </a:cxn>
                    <a:cxn ang="0">
                      <a:pos x="0" y="213"/>
                    </a:cxn>
                  </a:cxnLst>
                  <a:rect l="0" t="0" r="r" b="b"/>
                  <a:pathLst>
                    <a:path w="283" h="213">
                      <a:moveTo>
                        <a:pt x="0" y="213"/>
                      </a:moveTo>
                      <a:lnTo>
                        <a:pt x="0" y="213"/>
                      </a:lnTo>
                      <a:lnTo>
                        <a:pt x="283" y="4"/>
                      </a:lnTo>
                      <a:lnTo>
                        <a:pt x="279" y="0"/>
                      </a:lnTo>
                      <a:lnTo>
                        <a:pt x="0" y="213"/>
                      </a:lnTo>
                      <a:lnTo>
                        <a:pt x="0" y="213"/>
                      </a:lnTo>
                      <a:lnTo>
                        <a:pt x="0" y="213"/>
                      </a:lnTo>
                      <a:lnTo>
                        <a:pt x="0" y="213"/>
                      </a:lnTo>
                      <a:lnTo>
                        <a:pt x="0" y="213"/>
                      </a:lnTo>
                      <a:lnTo>
                        <a:pt x="0" y="213"/>
                      </a:lnTo>
                      <a:lnTo>
                        <a:pt x="0" y="213"/>
                      </a:lnTo>
                      <a:lnTo>
                        <a:pt x="0" y="213"/>
                      </a:lnTo>
                      <a:close/>
                    </a:path>
                  </a:pathLst>
                </a:custGeom>
                <a:solidFill>
                  <a:srgbClr val="000000"/>
                </a:solidFill>
                <a:ln w="9525">
                  <a:noFill/>
                  <a:round/>
                  <a:headEnd/>
                  <a:tailEnd/>
                </a:ln>
              </p:spPr>
              <p:txBody>
                <a:bodyPr/>
                <a:lstStyle/>
                <a:p>
                  <a:endParaRPr lang="en-US"/>
                </a:p>
              </p:txBody>
            </p:sp>
            <p:sp>
              <p:nvSpPr>
                <p:cNvPr id="389581" name="Freeform 461"/>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close/>
                    </a:path>
                  </a:pathLst>
                </a:custGeom>
                <a:solidFill>
                  <a:srgbClr val="000000"/>
                </a:solidFill>
                <a:ln w="9525">
                  <a:noFill/>
                  <a:round/>
                  <a:headEnd/>
                  <a:tailEnd/>
                </a:ln>
              </p:spPr>
              <p:txBody>
                <a:bodyPr/>
                <a:lstStyle/>
                <a:p>
                  <a:endParaRPr lang="en-US"/>
                </a:p>
              </p:txBody>
            </p:sp>
            <p:sp>
              <p:nvSpPr>
                <p:cNvPr id="389582" name="Freeform 462"/>
                <p:cNvSpPr>
                  <a:spLocks noChangeAspect="1"/>
                </p:cNvSpPr>
                <p:nvPr/>
              </p:nvSpPr>
              <p:spPr bwMode="auto">
                <a:xfrm>
                  <a:off x="1063" y="2831"/>
                  <a:ext cx="283" cy="232"/>
                </a:xfrm>
                <a:custGeom>
                  <a:avLst/>
                  <a:gdLst/>
                  <a:ahLst/>
                  <a:cxnLst>
                    <a:cxn ang="0">
                      <a:pos x="0" y="209"/>
                    </a:cxn>
                    <a:cxn ang="0">
                      <a:pos x="283" y="0"/>
                    </a:cxn>
                    <a:cxn ang="0">
                      <a:pos x="283" y="23"/>
                    </a:cxn>
                    <a:cxn ang="0">
                      <a:pos x="0" y="232"/>
                    </a:cxn>
                    <a:cxn ang="0">
                      <a:pos x="0" y="209"/>
                    </a:cxn>
                  </a:cxnLst>
                  <a:rect l="0" t="0" r="r" b="b"/>
                  <a:pathLst>
                    <a:path w="283" h="232">
                      <a:moveTo>
                        <a:pt x="0" y="209"/>
                      </a:moveTo>
                      <a:lnTo>
                        <a:pt x="283" y="0"/>
                      </a:lnTo>
                      <a:lnTo>
                        <a:pt x="283" y="23"/>
                      </a:lnTo>
                      <a:lnTo>
                        <a:pt x="0" y="232"/>
                      </a:lnTo>
                      <a:lnTo>
                        <a:pt x="0" y="209"/>
                      </a:lnTo>
                    </a:path>
                  </a:pathLst>
                </a:custGeom>
                <a:noFill/>
                <a:ln w="6350">
                  <a:solidFill>
                    <a:srgbClr val="000000"/>
                  </a:solidFill>
                  <a:prstDash val="solid"/>
                  <a:round/>
                  <a:headEnd/>
                  <a:tailEnd/>
                </a:ln>
              </p:spPr>
              <p:txBody>
                <a:bodyPr/>
                <a:lstStyle/>
                <a:p>
                  <a:endParaRPr lang="en-US"/>
                </a:p>
              </p:txBody>
            </p:sp>
            <p:sp>
              <p:nvSpPr>
                <p:cNvPr id="389583" name="Freeform 463"/>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close/>
                    </a:path>
                  </a:pathLst>
                </a:custGeom>
                <a:solidFill>
                  <a:srgbClr val="FFE5CC"/>
                </a:solidFill>
                <a:ln w="9525">
                  <a:noFill/>
                  <a:round/>
                  <a:headEnd/>
                  <a:tailEnd/>
                </a:ln>
              </p:spPr>
              <p:txBody>
                <a:bodyPr/>
                <a:lstStyle/>
                <a:p>
                  <a:endParaRPr lang="en-US"/>
                </a:p>
              </p:txBody>
            </p:sp>
            <p:sp>
              <p:nvSpPr>
                <p:cNvPr id="389584" name="Freeform 464"/>
                <p:cNvSpPr>
                  <a:spLocks noChangeAspect="1"/>
                </p:cNvSpPr>
                <p:nvPr/>
              </p:nvSpPr>
              <p:spPr bwMode="auto">
                <a:xfrm>
                  <a:off x="1063" y="2573"/>
                  <a:ext cx="283" cy="467"/>
                </a:xfrm>
                <a:custGeom>
                  <a:avLst/>
                  <a:gdLst/>
                  <a:ahLst/>
                  <a:cxnLst>
                    <a:cxn ang="0">
                      <a:pos x="0" y="209"/>
                    </a:cxn>
                    <a:cxn ang="0">
                      <a:pos x="279" y="0"/>
                    </a:cxn>
                    <a:cxn ang="0">
                      <a:pos x="279" y="0"/>
                    </a:cxn>
                    <a:cxn ang="0">
                      <a:pos x="283" y="0"/>
                    </a:cxn>
                    <a:cxn ang="0">
                      <a:pos x="283" y="4"/>
                    </a:cxn>
                    <a:cxn ang="0">
                      <a:pos x="283" y="4"/>
                    </a:cxn>
                    <a:cxn ang="0">
                      <a:pos x="283" y="247"/>
                    </a:cxn>
                    <a:cxn ang="0">
                      <a:pos x="283" y="251"/>
                    </a:cxn>
                    <a:cxn ang="0">
                      <a:pos x="283" y="254"/>
                    </a:cxn>
                    <a:cxn ang="0">
                      <a:pos x="279" y="254"/>
                    </a:cxn>
                    <a:cxn ang="0">
                      <a:pos x="279" y="258"/>
                    </a:cxn>
                    <a:cxn ang="0">
                      <a:pos x="0" y="467"/>
                    </a:cxn>
                    <a:cxn ang="0">
                      <a:pos x="0" y="467"/>
                    </a:cxn>
                    <a:cxn ang="0">
                      <a:pos x="0" y="467"/>
                    </a:cxn>
                    <a:cxn ang="0">
                      <a:pos x="0" y="463"/>
                    </a:cxn>
                    <a:cxn ang="0">
                      <a:pos x="0" y="463"/>
                    </a:cxn>
                    <a:cxn ang="0">
                      <a:pos x="0" y="220"/>
                    </a:cxn>
                    <a:cxn ang="0">
                      <a:pos x="0" y="216"/>
                    </a:cxn>
                    <a:cxn ang="0">
                      <a:pos x="0" y="213"/>
                    </a:cxn>
                    <a:cxn ang="0">
                      <a:pos x="0" y="213"/>
                    </a:cxn>
                    <a:cxn ang="0">
                      <a:pos x="0" y="209"/>
                    </a:cxn>
                  </a:cxnLst>
                  <a:rect l="0" t="0" r="r" b="b"/>
                  <a:pathLst>
                    <a:path w="283" h="467">
                      <a:moveTo>
                        <a:pt x="0" y="209"/>
                      </a:moveTo>
                      <a:lnTo>
                        <a:pt x="279" y="0"/>
                      </a:lnTo>
                      <a:lnTo>
                        <a:pt x="279" y="0"/>
                      </a:lnTo>
                      <a:lnTo>
                        <a:pt x="283" y="0"/>
                      </a:lnTo>
                      <a:lnTo>
                        <a:pt x="283" y="4"/>
                      </a:lnTo>
                      <a:lnTo>
                        <a:pt x="283" y="4"/>
                      </a:lnTo>
                      <a:lnTo>
                        <a:pt x="283" y="247"/>
                      </a:lnTo>
                      <a:lnTo>
                        <a:pt x="283" y="251"/>
                      </a:lnTo>
                      <a:lnTo>
                        <a:pt x="283" y="254"/>
                      </a:lnTo>
                      <a:lnTo>
                        <a:pt x="279" y="254"/>
                      </a:lnTo>
                      <a:lnTo>
                        <a:pt x="279" y="258"/>
                      </a:lnTo>
                      <a:lnTo>
                        <a:pt x="0" y="467"/>
                      </a:lnTo>
                      <a:lnTo>
                        <a:pt x="0" y="467"/>
                      </a:lnTo>
                      <a:lnTo>
                        <a:pt x="0" y="467"/>
                      </a:lnTo>
                      <a:lnTo>
                        <a:pt x="0" y="463"/>
                      </a:lnTo>
                      <a:lnTo>
                        <a:pt x="0" y="463"/>
                      </a:lnTo>
                      <a:lnTo>
                        <a:pt x="0" y="220"/>
                      </a:lnTo>
                      <a:lnTo>
                        <a:pt x="0" y="216"/>
                      </a:lnTo>
                      <a:lnTo>
                        <a:pt x="0" y="213"/>
                      </a:lnTo>
                      <a:lnTo>
                        <a:pt x="0" y="213"/>
                      </a:lnTo>
                      <a:lnTo>
                        <a:pt x="0" y="209"/>
                      </a:lnTo>
                    </a:path>
                  </a:pathLst>
                </a:custGeom>
                <a:noFill/>
                <a:ln w="6350">
                  <a:solidFill>
                    <a:srgbClr val="000000"/>
                  </a:solidFill>
                  <a:prstDash val="solid"/>
                  <a:round/>
                  <a:headEnd/>
                  <a:tailEnd/>
                </a:ln>
              </p:spPr>
              <p:txBody>
                <a:bodyPr/>
                <a:lstStyle/>
                <a:p>
                  <a:endParaRPr lang="en-US"/>
                </a:p>
              </p:txBody>
            </p:sp>
            <p:sp>
              <p:nvSpPr>
                <p:cNvPr id="389585" name="Freeform 465"/>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close/>
                    </a:path>
                  </a:pathLst>
                </a:custGeom>
                <a:solidFill>
                  <a:srgbClr val="F7F7E0"/>
                </a:solidFill>
                <a:ln w="9525">
                  <a:noFill/>
                  <a:round/>
                  <a:headEnd/>
                  <a:tailEnd/>
                </a:ln>
              </p:spPr>
              <p:txBody>
                <a:bodyPr/>
                <a:lstStyle/>
                <a:p>
                  <a:endParaRPr lang="en-US"/>
                </a:p>
              </p:txBody>
            </p:sp>
            <p:sp>
              <p:nvSpPr>
                <p:cNvPr id="389586" name="Freeform 466"/>
                <p:cNvSpPr>
                  <a:spLocks noChangeAspect="1"/>
                </p:cNvSpPr>
                <p:nvPr/>
              </p:nvSpPr>
              <p:spPr bwMode="auto">
                <a:xfrm>
                  <a:off x="1063" y="2577"/>
                  <a:ext cx="283" cy="459"/>
                </a:xfrm>
                <a:custGeom>
                  <a:avLst/>
                  <a:gdLst/>
                  <a:ahLst/>
                  <a:cxnLst>
                    <a:cxn ang="0">
                      <a:pos x="4" y="205"/>
                    </a:cxn>
                    <a:cxn ang="0">
                      <a:pos x="279" y="0"/>
                    </a:cxn>
                    <a:cxn ang="0">
                      <a:pos x="279" y="0"/>
                    </a:cxn>
                    <a:cxn ang="0">
                      <a:pos x="279" y="0"/>
                    </a:cxn>
                    <a:cxn ang="0">
                      <a:pos x="283" y="4"/>
                    </a:cxn>
                    <a:cxn ang="0">
                      <a:pos x="283" y="7"/>
                    </a:cxn>
                    <a:cxn ang="0">
                      <a:pos x="283" y="243"/>
                    </a:cxn>
                    <a:cxn ang="0">
                      <a:pos x="283" y="247"/>
                    </a:cxn>
                    <a:cxn ang="0">
                      <a:pos x="279" y="250"/>
                    </a:cxn>
                    <a:cxn ang="0">
                      <a:pos x="279" y="250"/>
                    </a:cxn>
                    <a:cxn ang="0">
                      <a:pos x="279" y="254"/>
                    </a:cxn>
                    <a:cxn ang="0">
                      <a:pos x="4" y="459"/>
                    </a:cxn>
                    <a:cxn ang="0">
                      <a:pos x="4" y="459"/>
                    </a:cxn>
                    <a:cxn ang="0">
                      <a:pos x="4" y="459"/>
                    </a:cxn>
                    <a:cxn ang="0">
                      <a:pos x="0" y="455"/>
                    </a:cxn>
                    <a:cxn ang="0">
                      <a:pos x="0" y="452"/>
                    </a:cxn>
                    <a:cxn ang="0">
                      <a:pos x="0" y="216"/>
                    </a:cxn>
                    <a:cxn ang="0">
                      <a:pos x="0" y="212"/>
                    </a:cxn>
                    <a:cxn ang="0">
                      <a:pos x="4" y="209"/>
                    </a:cxn>
                    <a:cxn ang="0">
                      <a:pos x="4" y="209"/>
                    </a:cxn>
                    <a:cxn ang="0">
                      <a:pos x="4" y="205"/>
                    </a:cxn>
                  </a:cxnLst>
                  <a:rect l="0" t="0" r="r" b="b"/>
                  <a:pathLst>
                    <a:path w="283" h="459">
                      <a:moveTo>
                        <a:pt x="4" y="205"/>
                      </a:moveTo>
                      <a:lnTo>
                        <a:pt x="279" y="0"/>
                      </a:lnTo>
                      <a:lnTo>
                        <a:pt x="279" y="0"/>
                      </a:lnTo>
                      <a:lnTo>
                        <a:pt x="279" y="0"/>
                      </a:lnTo>
                      <a:lnTo>
                        <a:pt x="283" y="4"/>
                      </a:lnTo>
                      <a:lnTo>
                        <a:pt x="283" y="7"/>
                      </a:lnTo>
                      <a:lnTo>
                        <a:pt x="283" y="243"/>
                      </a:lnTo>
                      <a:lnTo>
                        <a:pt x="283" y="247"/>
                      </a:lnTo>
                      <a:lnTo>
                        <a:pt x="279" y="250"/>
                      </a:lnTo>
                      <a:lnTo>
                        <a:pt x="279" y="250"/>
                      </a:lnTo>
                      <a:lnTo>
                        <a:pt x="279" y="254"/>
                      </a:lnTo>
                      <a:lnTo>
                        <a:pt x="4" y="459"/>
                      </a:lnTo>
                      <a:lnTo>
                        <a:pt x="4" y="459"/>
                      </a:lnTo>
                      <a:lnTo>
                        <a:pt x="4" y="459"/>
                      </a:lnTo>
                      <a:lnTo>
                        <a:pt x="0" y="455"/>
                      </a:lnTo>
                      <a:lnTo>
                        <a:pt x="0" y="452"/>
                      </a:lnTo>
                      <a:lnTo>
                        <a:pt x="0" y="216"/>
                      </a:lnTo>
                      <a:lnTo>
                        <a:pt x="0" y="212"/>
                      </a:lnTo>
                      <a:lnTo>
                        <a:pt x="4" y="209"/>
                      </a:lnTo>
                      <a:lnTo>
                        <a:pt x="4" y="209"/>
                      </a:lnTo>
                      <a:lnTo>
                        <a:pt x="4" y="205"/>
                      </a:lnTo>
                    </a:path>
                  </a:pathLst>
                </a:custGeom>
                <a:noFill/>
                <a:ln w="6350">
                  <a:solidFill>
                    <a:srgbClr val="000000"/>
                  </a:solidFill>
                  <a:prstDash val="solid"/>
                  <a:round/>
                  <a:headEnd/>
                  <a:tailEnd/>
                </a:ln>
              </p:spPr>
              <p:txBody>
                <a:bodyPr/>
                <a:lstStyle/>
                <a:p>
                  <a:endParaRPr lang="en-US"/>
                </a:p>
              </p:txBody>
            </p:sp>
            <p:sp>
              <p:nvSpPr>
                <p:cNvPr id="389587" name="Freeform 467"/>
                <p:cNvSpPr>
                  <a:spLocks noChangeAspect="1"/>
                </p:cNvSpPr>
                <p:nvPr/>
              </p:nvSpPr>
              <p:spPr bwMode="auto">
                <a:xfrm>
                  <a:off x="1063" y="2816"/>
                  <a:ext cx="283" cy="213"/>
                </a:xfrm>
                <a:custGeom>
                  <a:avLst/>
                  <a:gdLst/>
                  <a:ahLst/>
                  <a:cxnLst>
                    <a:cxn ang="0">
                      <a:pos x="279" y="0"/>
                    </a:cxn>
                    <a:cxn ang="0">
                      <a:pos x="283" y="0"/>
                    </a:cxn>
                    <a:cxn ang="0">
                      <a:pos x="0" y="209"/>
                    </a:cxn>
                    <a:cxn ang="0">
                      <a:pos x="0" y="213"/>
                    </a:cxn>
                    <a:cxn ang="0">
                      <a:pos x="283" y="0"/>
                    </a:cxn>
                    <a:cxn ang="0">
                      <a:pos x="283" y="0"/>
                    </a:cxn>
                    <a:cxn ang="0">
                      <a:pos x="283" y="0"/>
                    </a:cxn>
                    <a:cxn ang="0">
                      <a:pos x="283" y="0"/>
                    </a:cxn>
                    <a:cxn ang="0">
                      <a:pos x="283" y="0"/>
                    </a:cxn>
                    <a:cxn ang="0">
                      <a:pos x="283" y="0"/>
                    </a:cxn>
                    <a:cxn ang="0">
                      <a:pos x="283" y="0"/>
                    </a:cxn>
                    <a:cxn ang="0">
                      <a:pos x="279" y="0"/>
                    </a:cxn>
                  </a:cxnLst>
                  <a:rect l="0" t="0" r="r" b="b"/>
                  <a:pathLst>
                    <a:path w="283" h="213">
                      <a:moveTo>
                        <a:pt x="279" y="0"/>
                      </a:moveTo>
                      <a:lnTo>
                        <a:pt x="283" y="0"/>
                      </a:lnTo>
                      <a:lnTo>
                        <a:pt x="0" y="209"/>
                      </a:lnTo>
                      <a:lnTo>
                        <a:pt x="0" y="213"/>
                      </a:lnTo>
                      <a:lnTo>
                        <a:pt x="283" y="0"/>
                      </a:lnTo>
                      <a:lnTo>
                        <a:pt x="283" y="0"/>
                      </a:lnTo>
                      <a:lnTo>
                        <a:pt x="283" y="0"/>
                      </a:lnTo>
                      <a:lnTo>
                        <a:pt x="283" y="0"/>
                      </a:lnTo>
                      <a:lnTo>
                        <a:pt x="283" y="0"/>
                      </a:lnTo>
                      <a:lnTo>
                        <a:pt x="283" y="0"/>
                      </a:lnTo>
                      <a:lnTo>
                        <a:pt x="283" y="0"/>
                      </a:lnTo>
                      <a:lnTo>
                        <a:pt x="279" y="0"/>
                      </a:lnTo>
                      <a:close/>
                    </a:path>
                  </a:pathLst>
                </a:custGeom>
                <a:solidFill>
                  <a:srgbClr val="7F7F7F"/>
                </a:solidFill>
                <a:ln w="9525">
                  <a:noFill/>
                  <a:round/>
                  <a:headEnd/>
                  <a:tailEnd/>
                </a:ln>
              </p:spPr>
              <p:txBody>
                <a:bodyPr/>
                <a:lstStyle/>
                <a:p>
                  <a:endParaRPr lang="en-US"/>
                </a:p>
              </p:txBody>
            </p:sp>
            <p:sp>
              <p:nvSpPr>
                <p:cNvPr id="389588" name="Freeform 468"/>
                <p:cNvSpPr>
                  <a:spLocks noChangeAspect="1"/>
                </p:cNvSpPr>
                <p:nvPr/>
              </p:nvSpPr>
              <p:spPr bwMode="auto">
                <a:xfrm>
                  <a:off x="1342" y="2801"/>
                  <a:ext cx="4" cy="15"/>
                </a:xfrm>
                <a:custGeom>
                  <a:avLst/>
                  <a:gdLst/>
                  <a:ahLst/>
                  <a:cxnLst>
                    <a:cxn ang="0">
                      <a:pos x="0" y="4"/>
                    </a:cxn>
                    <a:cxn ang="0">
                      <a:pos x="0" y="4"/>
                    </a:cxn>
                    <a:cxn ang="0">
                      <a:pos x="0" y="15"/>
                    </a:cxn>
                    <a:cxn ang="0">
                      <a:pos x="4" y="15"/>
                    </a:cxn>
                    <a:cxn ang="0">
                      <a:pos x="4" y="4"/>
                    </a:cxn>
                    <a:cxn ang="0">
                      <a:pos x="0" y="0"/>
                    </a:cxn>
                    <a:cxn ang="0">
                      <a:pos x="4" y="4"/>
                    </a:cxn>
                    <a:cxn ang="0">
                      <a:pos x="4" y="4"/>
                    </a:cxn>
                    <a:cxn ang="0">
                      <a:pos x="0" y="0"/>
                    </a:cxn>
                    <a:cxn ang="0">
                      <a:pos x="0" y="4"/>
                    </a:cxn>
                    <a:cxn ang="0">
                      <a:pos x="0" y="4"/>
                    </a:cxn>
                    <a:cxn ang="0">
                      <a:pos x="0" y="4"/>
                    </a:cxn>
                  </a:cxnLst>
                  <a:rect l="0" t="0" r="r" b="b"/>
                  <a:pathLst>
                    <a:path w="4" h="15">
                      <a:moveTo>
                        <a:pt x="0" y="4"/>
                      </a:moveTo>
                      <a:lnTo>
                        <a:pt x="0" y="4"/>
                      </a:lnTo>
                      <a:lnTo>
                        <a:pt x="0" y="15"/>
                      </a:lnTo>
                      <a:lnTo>
                        <a:pt x="4" y="15"/>
                      </a:lnTo>
                      <a:lnTo>
                        <a:pt x="4" y="4"/>
                      </a:lnTo>
                      <a:lnTo>
                        <a:pt x="0" y="0"/>
                      </a:lnTo>
                      <a:lnTo>
                        <a:pt x="4" y="4"/>
                      </a:lnTo>
                      <a:lnTo>
                        <a:pt x="4" y="4"/>
                      </a:lnTo>
                      <a:lnTo>
                        <a:pt x="0" y="0"/>
                      </a:lnTo>
                      <a:lnTo>
                        <a:pt x="0" y="4"/>
                      </a:lnTo>
                      <a:lnTo>
                        <a:pt x="0" y="4"/>
                      </a:lnTo>
                      <a:lnTo>
                        <a:pt x="0" y="4"/>
                      </a:lnTo>
                      <a:close/>
                    </a:path>
                  </a:pathLst>
                </a:custGeom>
                <a:solidFill>
                  <a:srgbClr val="7F7F7F"/>
                </a:solidFill>
                <a:ln w="9525">
                  <a:noFill/>
                  <a:round/>
                  <a:headEnd/>
                  <a:tailEnd/>
                </a:ln>
              </p:spPr>
              <p:txBody>
                <a:bodyPr/>
                <a:lstStyle/>
                <a:p>
                  <a:endParaRPr lang="en-US"/>
                </a:p>
              </p:txBody>
            </p:sp>
            <p:sp>
              <p:nvSpPr>
                <p:cNvPr id="389589" name="Freeform 469"/>
                <p:cNvSpPr>
                  <a:spLocks noChangeAspect="1"/>
                </p:cNvSpPr>
                <p:nvPr/>
              </p:nvSpPr>
              <p:spPr bwMode="auto">
                <a:xfrm>
                  <a:off x="1063" y="2801"/>
                  <a:ext cx="283" cy="212"/>
                </a:xfrm>
                <a:custGeom>
                  <a:avLst/>
                  <a:gdLst/>
                  <a:ahLst/>
                  <a:cxnLst>
                    <a:cxn ang="0">
                      <a:pos x="4" y="212"/>
                    </a:cxn>
                    <a:cxn ang="0">
                      <a:pos x="0" y="212"/>
                    </a:cxn>
                    <a:cxn ang="0">
                      <a:pos x="283" y="4"/>
                    </a:cxn>
                    <a:cxn ang="0">
                      <a:pos x="283" y="0"/>
                    </a:cxn>
                    <a:cxn ang="0">
                      <a:pos x="0" y="212"/>
                    </a:cxn>
                    <a:cxn ang="0">
                      <a:pos x="0" y="212"/>
                    </a:cxn>
                    <a:cxn ang="0">
                      <a:pos x="0" y="212"/>
                    </a:cxn>
                    <a:cxn ang="0">
                      <a:pos x="0" y="212"/>
                    </a:cxn>
                    <a:cxn ang="0">
                      <a:pos x="0" y="212"/>
                    </a:cxn>
                    <a:cxn ang="0">
                      <a:pos x="0" y="212"/>
                    </a:cxn>
                    <a:cxn ang="0">
                      <a:pos x="0" y="212"/>
                    </a:cxn>
                    <a:cxn ang="0">
                      <a:pos x="4" y="212"/>
                    </a:cxn>
                  </a:cxnLst>
                  <a:rect l="0" t="0" r="r" b="b"/>
                  <a:pathLst>
                    <a:path w="283" h="212">
                      <a:moveTo>
                        <a:pt x="4" y="212"/>
                      </a:moveTo>
                      <a:lnTo>
                        <a:pt x="0" y="212"/>
                      </a:lnTo>
                      <a:lnTo>
                        <a:pt x="283" y="4"/>
                      </a:lnTo>
                      <a:lnTo>
                        <a:pt x="283" y="0"/>
                      </a:lnTo>
                      <a:lnTo>
                        <a:pt x="0" y="212"/>
                      </a:lnTo>
                      <a:lnTo>
                        <a:pt x="0" y="212"/>
                      </a:lnTo>
                      <a:lnTo>
                        <a:pt x="0" y="212"/>
                      </a:lnTo>
                      <a:lnTo>
                        <a:pt x="0" y="212"/>
                      </a:lnTo>
                      <a:lnTo>
                        <a:pt x="0" y="212"/>
                      </a:lnTo>
                      <a:lnTo>
                        <a:pt x="0" y="212"/>
                      </a:lnTo>
                      <a:lnTo>
                        <a:pt x="0" y="212"/>
                      </a:lnTo>
                      <a:lnTo>
                        <a:pt x="4" y="212"/>
                      </a:lnTo>
                      <a:close/>
                    </a:path>
                  </a:pathLst>
                </a:custGeom>
                <a:solidFill>
                  <a:srgbClr val="7F7F7F"/>
                </a:solidFill>
                <a:ln w="9525">
                  <a:noFill/>
                  <a:round/>
                  <a:headEnd/>
                  <a:tailEnd/>
                </a:ln>
              </p:spPr>
              <p:txBody>
                <a:bodyPr/>
                <a:lstStyle/>
                <a:p>
                  <a:endParaRPr lang="en-US"/>
                </a:p>
              </p:txBody>
            </p:sp>
            <p:sp>
              <p:nvSpPr>
                <p:cNvPr id="389590" name="Freeform 470"/>
                <p:cNvSpPr>
                  <a:spLocks noChangeAspect="1"/>
                </p:cNvSpPr>
                <p:nvPr/>
              </p:nvSpPr>
              <p:spPr bwMode="auto">
                <a:xfrm>
                  <a:off x="1063" y="3013"/>
                  <a:ext cx="4" cy="16"/>
                </a:xfrm>
                <a:custGeom>
                  <a:avLst/>
                  <a:gdLst/>
                  <a:ahLst/>
                  <a:cxnLst>
                    <a:cxn ang="0">
                      <a:pos x="4" y="12"/>
                    </a:cxn>
                    <a:cxn ang="0">
                      <a:pos x="4" y="12"/>
                    </a:cxn>
                    <a:cxn ang="0">
                      <a:pos x="4" y="0"/>
                    </a:cxn>
                    <a:cxn ang="0">
                      <a:pos x="0" y="0"/>
                    </a:cxn>
                    <a:cxn ang="0">
                      <a:pos x="0" y="12"/>
                    </a:cxn>
                    <a:cxn ang="0">
                      <a:pos x="4" y="16"/>
                    </a:cxn>
                    <a:cxn ang="0">
                      <a:pos x="0" y="12"/>
                    </a:cxn>
                    <a:cxn ang="0">
                      <a:pos x="0" y="16"/>
                    </a:cxn>
                    <a:cxn ang="0">
                      <a:pos x="4" y="16"/>
                    </a:cxn>
                    <a:cxn ang="0">
                      <a:pos x="4" y="16"/>
                    </a:cxn>
                    <a:cxn ang="0">
                      <a:pos x="4" y="12"/>
                    </a:cxn>
                    <a:cxn ang="0">
                      <a:pos x="4" y="12"/>
                    </a:cxn>
                  </a:cxnLst>
                  <a:rect l="0" t="0" r="r" b="b"/>
                  <a:pathLst>
                    <a:path w="4" h="16">
                      <a:moveTo>
                        <a:pt x="4" y="12"/>
                      </a:moveTo>
                      <a:lnTo>
                        <a:pt x="4" y="12"/>
                      </a:lnTo>
                      <a:lnTo>
                        <a:pt x="4" y="0"/>
                      </a:lnTo>
                      <a:lnTo>
                        <a:pt x="0" y="0"/>
                      </a:lnTo>
                      <a:lnTo>
                        <a:pt x="0" y="12"/>
                      </a:lnTo>
                      <a:lnTo>
                        <a:pt x="4" y="16"/>
                      </a:lnTo>
                      <a:lnTo>
                        <a:pt x="0" y="12"/>
                      </a:lnTo>
                      <a:lnTo>
                        <a:pt x="0" y="16"/>
                      </a:lnTo>
                      <a:lnTo>
                        <a:pt x="4" y="16"/>
                      </a:lnTo>
                      <a:lnTo>
                        <a:pt x="4" y="16"/>
                      </a:lnTo>
                      <a:lnTo>
                        <a:pt x="4" y="12"/>
                      </a:lnTo>
                      <a:lnTo>
                        <a:pt x="4" y="12"/>
                      </a:lnTo>
                      <a:close/>
                    </a:path>
                  </a:pathLst>
                </a:custGeom>
                <a:solidFill>
                  <a:srgbClr val="7F7F7F"/>
                </a:solidFill>
                <a:ln w="9525">
                  <a:noFill/>
                  <a:round/>
                  <a:headEnd/>
                  <a:tailEnd/>
                </a:ln>
              </p:spPr>
              <p:txBody>
                <a:bodyPr/>
                <a:lstStyle/>
                <a:p>
                  <a:endParaRPr lang="en-US"/>
                </a:p>
              </p:txBody>
            </p:sp>
            <p:sp>
              <p:nvSpPr>
                <p:cNvPr id="389591" name="Freeform 471"/>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close/>
                    </a:path>
                  </a:pathLst>
                </a:custGeom>
                <a:solidFill>
                  <a:srgbClr val="BFBFBF"/>
                </a:solidFill>
                <a:ln w="9525">
                  <a:noFill/>
                  <a:round/>
                  <a:headEnd/>
                  <a:tailEnd/>
                </a:ln>
              </p:spPr>
              <p:txBody>
                <a:bodyPr/>
                <a:lstStyle/>
                <a:p>
                  <a:endParaRPr lang="en-US"/>
                </a:p>
              </p:txBody>
            </p:sp>
            <p:sp>
              <p:nvSpPr>
                <p:cNvPr id="389592" name="Freeform 472"/>
                <p:cNvSpPr>
                  <a:spLocks noChangeAspect="1"/>
                </p:cNvSpPr>
                <p:nvPr/>
              </p:nvSpPr>
              <p:spPr bwMode="auto">
                <a:xfrm>
                  <a:off x="1063" y="2584"/>
                  <a:ext cx="283" cy="217"/>
                </a:xfrm>
                <a:custGeom>
                  <a:avLst/>
                  <a:gdLst/>
                  <a:ahLst/>
                  <a:cxnLst>
                    <a:cxn ang="0">
                      <a:pos x="0" y="217"/>
                    </a:cxn>
                    <a:cxn ang="0">
                      <a:pos x="283" y="8"/>
                    </a:cxn>
                    <a:cxn ang="0">
                      <a:pos x="283" y="0"/>
                    </a:cxn>
                    <a:cxn ang="0">
                      <a:pos x="0" y="213"/>
                    </a:cxn>
                    <a:cxn ang="0">
                      <a:pos x="0" y="217"/>
                    </a:cxn>
                  </a:cxnLst>
                  <a:rect l="0" t="0" r="r" b="b"/>
                  <a:pathLst>
                    <a:path w="283" h="217">
                      <a:moveTo>
                        <a:pt x="0" y="217"/>
                      </a:moveTo>
                      <a:lnTo>
                        <a:pt x="283" y="8"/>
                      </a:lnTo>
                      <a:lnTo>
                        <a:pt x="283" y="0"/>
                      </a:lnTo>
                      <a:lnTo>
                        <a:pt x="0" y="213"/>
                      </a:lnTo>
                      <a:lnTo>
                        <a:pt x="0" y="217"/>
                      </a:lnTo>
                    </a:path>
                  </a:pathLst>
                </a:custGeom>
                <a:noFill/>
                <a:ln w="6350">
                  <a:solidFill>
                    <a:srgbClr val="000000"/>
                  </a:solidFill>
                  <a:prstDash val="solid"/>
                  <a:round/>
                  <a:headEnd/>
                  <a:tailEnd/>
                </a:ln>
              </p:spPr>
              <p:txBody>
                <a:bodyPr/>
                <a:lstStyle/>
                <a:p>
                  <a:endParaRPr lang="en-US"/>
                </a:p>
              </p:txBody>
            </p:sp>
            <p:sp>
              <p:nvSpPr>
                <p:cNvPr id="389593" name="Freeform 473"/>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close/>
                    </a:path>
                  </a:pathLst>
                </a:custGeom>
                <a:solidFill>
                  <a:srgbClr val="BFBFBF"/>
                </a:solidFill>
                <a:ln w="9525">
                  <a:noFill/>
                  <a:round/>
                  <a:headEnd/>
                  <a:tailEnd/>
                </a:ln>
              </p:spPr>
              <p:txBody>
                <a:bodyPr/>
                <a:lstStyle/>
                <a:p>
                  <a:endParaRPr lang="en-US"/>
                </a:p>
              </p:txBody>
            </p:sp>
            <p:sp>
              <p:nvSpPr>
                <p:cNvPr id="389594" name="Freeform 474"/>
                <p:cNvSpPr>
                  <a:spLocks noChangeAspect="1"/>
                </p:cNvSpPr>
                <p:nvPr/>
              </p:nvSpPr>
              <p:spPr bwMode="auto">
                <a:xfrm>
                  <a:off x="1063" y="2789"/>
                  <a:ext cx="283" cy="217"/>
                </a:xfrm>
                <a:custGeom>
                  <a:avLst/>
                  <a:gdLst/>
                  <a:ahLst/>
                  <a:cxnLst>
                    <a:cxn ang="0">
                      <a:pos x="0" y="217"/>
                    </a:cxn>
                    <a:cxn ang="0">
                      <a:pos x="283" y="8"/>
                    </a:cxn>
                    <a:cxn ang="0">
                      <a:pos x="283" y="0"/>
                    </a:cxn>
                    <a:cxn ang="0">
                      <a:pos x="0" y="209"/>
                    </a:cxn>
                    <a:cxn ang="0">
                      <a:pos x="0" y="217"/>
                    </a:cxn>
                  </a:cxnLst>
                  <a:rect l="0" t="0" r="r" b="b"/>
                  <a:pathLst>
                    <a:path w="283" h="217">
                      <a:moveTo>
                        <a:pt x="0" y="217"/>
                      </a:moveTo>
                      <a:lnTo>
                        <a:pt x="283" y="8"/>
                      </a:lnTo>
                      <a:lnTo>
                        <a:pt x="283" y="0"/>
                      </a:lnTo>
                      <a:lnTo>
                        <a:pt x="0" y="209"/>
                      </a:lnTo>
                      <a:lnTo>
                        <a:pt x="0" y="217"/>
                      </a:lnTo>
                    </a:path>
                  </a:pathLst>
                </a:custGeom>
                <a:noFill/>
                <a:ln w="6350">
                  <a:solidFill>
                    <a:srgbClr val="000000"/>
                  </a:solidFill>
                  <a:prstDash val="solid"/>
                  <a:round/>
                  <a:headEnd/>
                  <a:tailEnd/>
                </a:ln>
              </p:spPr>
              <p:txBody>
                <a:bodyPr/>
                <a:lstStyle/>
                <a:p>
                  <a:endParaRPr lang="en-US"/>
                </a:p>
              </p:txBody>
            </p:sp>
            <p:sp>
              <p:nvSpPr>
                <p:cNvPr id="389595" name="Freeform 475"/>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close/>
                    </a:path>
                  </a:pathLst>
                </a:custGeom>
                <a:solidFill>
                  <a:srgbClr val="BFBFBF"/>
                </a:solidFill>
                <a:ln w="9525">
                  <a:noFill/>
                  <a:round/>
                  <a:headEnd/>
                  <a:tailEnd/>
                </a:ln>
              </p:spPr>
              <p:txBody>
                <a:bodyPr/>
                <a:lstStyle/>
                <a:p>
                  <a:endParaRPr lang="en-US"/>
                </a:p>
              </p:txBody>
            </p:sp>
            <p:sp>
              <p:nvSpPr>
                <p:cNvPr id="389596" name="Freeform 476"/>
                <p:cNvSpPr>
                  <a:spLocks noChangeAspect="1"/>
                </p:cNvSpPr>
                <p:nvPr/>
              </p:nvSpPr>
              <p:spPr bwMode="auto">
                <a:xfrm>
                  <a:off x="1263" y="2603"/>
                  <a:ext cx="68" cy="247"/>
                </a:xfrm>
                <a:custGeom>
                  <a:avLst/>
                  <a:gdLst/>
                  <a:ahLst/>
                  <a:cxnLst>
                    <a:cxn ang="0">
                      <a:pos x="0" y="50"/>
                    </a:cxn>
                    <a:cxn ang="0">
                      <a:pos x="68" y="0"/>
                    </a:cxn>
                    <a:cxn ang="0">
                      <a:pos x="68" y="194"/>
                    </a:cxn>
                    <a:cxn ang="0">
                      <a:pos x="0" y="247"/>
                    </a:cxn>
                    <a:cxn ang="0">
                      <a:pos x="0" y="50"/>
                    </a:cxn>
                  </a:cxnLst>
                  <a:rect l="0" t="0" r="r" b="b"/>
                  <a:pathLst>
                    <a:path w="68" h="247">
                      <a:moveTo>
                        <a:pt x="0" y="50"/>
                      </a:moveTo>
                      <a:lnTo>
                        <a:pt x="68" y="0"/>
                      </a:lnTo>
                      <a:lnTo>
                        <a:pt x="68" y="194"/>
                      </a:lnTo>
                      <a:lnTo>
                        <a:pt x="0" y="247"/>
                      </a:lnTo>
                      <a:lnTo>
                        <a:pt x="0" y="50"/>
                      </a:lnTo>
                    </a:path>
                  </a:pathLst>
                </a:custGeom>
                <a:noFill/>
                <a:ln w="6350">
                  <a:solidFill>
                    <a:srgbClr val="000000"/>
                  </a:solidFill>
                  <a:prstDash val="solid"/>
                  <a:round/>
                  <a:headEnd/>
                  <a:tailEnd/>
                </a:ln>
              </p:spPr>
              <p:txBody>
                <a:bodyPr/>
                <a:lstStyle/>
                <a:p>
                  <a:endParaRPr lang="en-US"/>
                </a:p>
              </p:txBody>
            </p:sp>
            <p:sp>
              <p:nvSpPr>
                <p:cNvPr id="389597" name="Freeform 477"/>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close/>
                    </a:path>
                  </a:pathLst>
                </a:custGeom>
                <a:solidFill>
                  <a:srgbClr val="F7F7E0"/>
                </a:solidFill>
                <a:ln w="9525">
                  <a:noFill/>
                  <a:round/>
                  <a:headEnd/>
                  <a:tailEnd/>
                </a:ln>
              </p:spPr>
              <p:txBody>
                <a:bodyPr/>
                <a:lstStyle/>
                <a:p>
                  <a:endParaRPr lang="en-US"/>
                </a:p>
              </p:txBody>
            </p:sp>
            <p:sp>
              <p:nvSpPr>
                <p:cNvPr id="389598" name="Freeform 478"/>
                <p:cNvSpPr>
                  <a:spLocks noChangeAspect="1"/>
                </p:cNvSpPr>
                <p:nvPr/>
              </p:nvSpPr>
              <p:spPr bwMode="auto">
                <a:xfrm>
                  <a:off x="1263" y="2607"/>
                  <a:ext cx="64" cy="137"/>
                </a:xfrm>
                <a:custGeom>
                  <a:avLst/>
                  <a:gdLst/>
                  <a:ahLst/>
                  <a:cxnLst>
                    <a:cxn ang="0">
                      <a:pos x="0" y="50"/>
                    </a:cxn>
                    <a:cxn ang="0">
                      <a:pos x="64" y="0"/>
                    </a:cxn>
                    <a:cxn ang="0">
                      <a:pos x="64" y="87"/>
                    </a:cxn>
                    <a:cxn ang="0">
                      <a:pos x="0" y="137"/>
                    </a:cxn>
                    <a:cxn ang="0">
                      <a:pos x="0" y="50"/>
                    </a:cxn>
                  </a:cxnLst>
                  <a:rect l="0" t="0" r="r" b="b"/>
                  <a:pathLst>
                    <a:path w="64" h="137">
                      <a:moveTo>
                        <a:pt x="0" y="50"/>
                      </a:moveTo>
                      <a:lnTo>
                        <a:pt x="64" y="0"/>
                      </a:lnTo>
                      <a:lnTo>
                        <a:pt x="64" y="87"/>
                      </a:lnTo>
                      <a:lnTo>
                        <a:pt x="0" y="137"/>
                      </a:lnTo>
                      <a:lnTo>
                        <a:pt x="0" y="50"/>
                      </a:lnTo>
                    </a:path>
                  </a:pathLst>
                </a:custGeom>
                <a:noFill/>
                <a:ln w="6350">
                  <a:solidFill>
                    <a:srgbClr val="000000"/>
                  </a:solidFill>
                  <a:prstDash val="solid"/>
                  <a:round/>
                  <a:headEnd/>
                  <a:tailEnd/>
                </a:ln>
              </p:spPr>
              <p:txBody>
                <a:bodyPr/>
                <a:lstStyle/>
                <a:p>
                  <a:endParaRPr lang="en-US"/>
                </a:p>
              </p:txBody>
            </p:sp>
            <p:sp>
              <p:nvSpPr>
                <p:cNvPr id="389599" name="Freeform 479"/>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close/>
                    </a:path>
                  </a:pathLst>
                </a:custGeom>
                <a:solidFill>
                  <a:srgbClr val="FF003F"/>
                </a:solidFill>
                <a:ln w="9525">
                  <a:noFill/>
                  <a:round/>
                  <a:headEnd/>
                  <a:tailEnd/>
                </a:ln>
              </p:spPr>
              <p:txBody>
                <a:bodyPr/>
                <a:lstStyle/>
                <a:p>
                  <a:endParaRPr lang="en-US"/>
                </a:p>
              </p:txBody>
            </p:sp>
            <p:sp>
              <p:nvSpPr>
                <p:cNvPr id="389600" name="Freeform 480"/>
                <p:cNvSpPr>
                  <a:spLocks noChangeAspect="1"/>
                </p:cNvSpPr>
                <p:nvPr/>
              </p:nvSpPr>
              <p:spPr bwMode="auto">
                <a:xfrm>
                  <a:off x="1270" y="2660"/>
                  <a:ext cx="8" cy="12"/>
                </a:xfrm>
                <a:custGeom>
                  <a:avLst/>
                  <a:gdLst/>
                  <a:ahLst/>
                  <a:cxnLst>
                    <a:cxn ang="0">
                      <a:pos x="0" y="4"/>
                    </a:cxn>
                    <a:cxn ang="0">
                      <a:pos x="8" y="0"/>
                    </a:cxn>
                    <a:cxn ang="0">
                      <a:pos x="8" y="8"/>
                    </a:cxn>
                    <a:cxn ang="0">
                      <a:pos x="0" y="12"/>
                    </a:cxn>
                    <a:cxn ang="0">
                      <a:pos x="0" y="4"/>
                    </a:cxn>
                  </a:cxnLst>
                  <a:rect l="0" t="0" r="r" b="b"/>
                  <a:pathLst>
                    <a:path w="8" h="12">
                      <a:moveTo>
                        <a:pt x="0" y="4"/>
                      </a:moveTo>
                      <a:lnTo>
                        <a:pt x="8" y="0"/>
                      </a:lnTo>
                      <a:lnTo>
                        <a:pt x="8" y="8"/>
                      </a:lnTo>
                      <a:lnTo>
                        <a:pt x="0" y="12"/>
                      </a:lnTo>
                      <a:lnTo>
                        <a:pt x="0" y="4"/>
                      </a:lnTo>
                    </a:path>
                  </a:pathLst>
                </a:custGeom>
                <a:noFill/>
                <a:ln w="6350">
                  <a:solidFill>
                    <a:srgbClr val="000000"/>
                  </a:solidFill>
                  <a:prstDash val="solid"/>
                  <a:round/>
                  <a:headEnd/>
                  <a:tailEnd/>
                </a:ln>
              </p:spPr>
              <p:txBody>
                <a:bodyPr/>
                <a:lstStyle/>
                <a:p>
                  <a:endParaRPr lang="en-US"/>
                </a:p>
              </p:txBody>
            </p:sp>
            <p:sp>
              <p:nvSpPr>
                <p:cNvPr id="389601" name="Freeform 481"/>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close/>
                    </a:path>
                  </a:pathLst>
                </a:custGeom>
                <a:solidFill>
                  <a:srgbClr val="FFE5CC"/>
                </a:solidFill>
                <a:ln w="9525">
                  <a:noFill/>
                  <a:round/>
                  <a:headEnd/>
                  <a:tailEnd/>
                </a:ln>
              </p:spPr>
              <p:txBody>
                <a:bodyPr/>
                <a:lstStyle/>
                <a:p>
                  <a:endParaRPr lang="en-US"/>
                </a:p>
              </p:txBody>
            </p:sp>
            <p:sp>
              <p:nvSpPr>
                <p:cNvPr id="389602" name="Freeform 482"/>
                <p:cNvSpPr>
                  <a:spLocks noChangeAspect="1"/>
                </p:cNvSpPr>
                <p:nvPr/>
              </p:nvSpPr>
              <p:spPr bwMode="auto">
                <a:xfrm>
                  <a:off x="1267" y="2634"/>
                  <a:ext cx="60" cy="72"/>
                </a:xfrm>
                <a:custGeom>
                  <a:avLst/>
                  <a:gdLst/>
                  <a:ahLst/>
                  <a:cxnLst>
                    <a:cxn ang="0">
                      <a:pos x="0" y="53"/>
                    </a:cxn>
                    <a:cxn ang="0">
                      <a:pos x="22" y="38"/>
                    </a:cxn>
                    <a:cxn ang="0">
                      <a:pos x="22" y="23"/>
                    </a:cxn>
                    <a:cxn ang="0">
                      <a:pos x="22" y="23"/>
                    </a:cxn>
                    <a:cxn ang="0">
                      <a:pos x="22" y="23"/>
                    </a:cxn>
                    <a:cxn ang="0">
                      <a:pos x="22" y="23"/>
                    </a:cxn>
                    <a:cxn ang="0">
                      <a:pos x="22" y="23"/>
                    </a:cxn>
                    <a:cxn ang="0">
                      <a:pos x="52" y="0"/>
                    </a:cxn>
                    <a:cxn ang="0">
                      <a:pos x="52" y="0"/>
                    </a:cxn>
                    <a:cxn ang="0">
                      <a:pos x="52" y="0"/>
                    </a:cxn>
                    <a:cxn ang="0">
                      <a:pos x="52" y="0"/>
                    </a:cxn>
                    <a:cxn ang="0">
                      <a:pos x="52" y="0"/>
                    </a:cxn>
                    <a:cxn ang="0">
                      <a:pos x="52" y="15"/>
                    </a:cxn>
                    <a:cxn ang="0">
                      <a:pos x="60" y="7"/>
                    </a:cxn>
                    <a:cxn ang="0">
                      <a:pos x="60" y="26"/>
                    </a:cxn>
                    <a:cxn ang="0">
                      <a:pos x="52" y="34"/>
                    </a:cxn>
                    <a:cxn ang="0">
                      <a:pos x="52" y="45"/>
                    </a:cxn>
                    <a:cxn ang="0">
                      <a:pos x="52" y="45"/>
                    </a:cxn>
                    <a:cxn ang="0">
                      <a:pos x="52" y="45"/>
                    </a:cxn>
                    <a:cxn ang="0">
                      <a:pos x="52" y="45"/>
                    </a:cxn>
                    <a:cxn ang="0">
                      <a:pos x="52" y="45"/>
                    </a:cxn>
                    <a:cxn ang="0">
                      <a:pos x="22" y="68"/>
                    </a:cxn>
                    <a:cxn ang="0">
                      <a:pos x="22" y="68"/>
                    </a:cxn>
                    <a:cxn ang="0">
                      <a:pos x="22" y="68"/>
                    </a:cxn>
                    <a:cxn ang="0">
                      <a:pos x="22" y="68"/>
                    </a:cxn>
                    <a:cxn ang="0">
                      <a:pos x="22" y="68"/>
                    </a:cxn>
                    <a:cxn ang="0">
                      <a:pos x="22" y="53"/>
                    </a:cxn>
                    <a:cxn ang="0">
                      <a:pos x="0" y="72"/>
                    </a:cxn>
                    <a:cxn ang="0">
                      <a:pos x="0" y="53"/>
                    </a:cxn>
                  </a:cxnLst>
                  <a:rect l="0" t="0" r="r" b="b"/>
                  <a:pathLst>
                    <a:path w="60" h="72">
                      <a:moveTo>
                        <a:pt x="0" y="53"/>
                      </a:moveTo>
                      <a:lnTo>
                        <a:pt x="22" y="38"/>
                      </a:lnTo>
                      <a:lnTo>
                        <a:pt x="22" y="23"/>
                      </a:lnTo>
                      <a:lnTo>
                        <a:pt x="22" y="23"/>
                      </a:lnTo>
                      <a:lnTo>
                        <a:pt x="22" y="23"/>
                      </a:lnTo>
                      <a:lnTo>
                        <a:pt x="22" y="23"/>
                      </a:lnTo>
                      <a:lnTo>
                        <a:pt x="22" y="23"/>
                      </a:lnTo>
                      <a:lnTo>
                        <a:pt x="52" y="0"/>
                      </a:lnTo>
                      <a:lnTo>
                        <a:pt x="52" y="0"/>
                      </a:lnTo>
                      <a:lnTo>
                        <a:pt x="52" y="0"/>
                      </a:lnTo>
                      <a:lnTo>
                        <a:pt x="52" y="0"/>
                      </a:lnTo>
                      <a:lnTo>
                        <a:pt x="52" y="0"/>
                      </a:lnTo>
                      <a:lnTo>
                        <a:pt x="52" y="15"/>
                      </a:lnTo>
                      <a:lnTo>
                        <a:pt x="60" y="7"/>
                      </a:lnTo>
                      <a:lnTo>
                        <a:pt x="60" y="26"/>
                      </a:lnTo>
                      <a:lnTo>
                        <a:pt x="52" y="34"/>
                      </a:lnTo>
                      <a:lnTo>
                        <a:pt x="52" y="45"/>
                      </a:lnTo>
                      <a:lnTo>
                        <a:pt x="52" y="45"/>
                      </a:lnTo>
                      <a:lnTo>
                        <a:pt x="52" y="45"/>
                      </a:lnTo>
                      <a:lnTo>
                        <a:pt x="52" y="45"/>
                      </a:lnTo>
                      <a:lnTo>
                        <a:pt x="52" y="45"/>
                      </a:lnTo>
                      <a:lnTo>
                        <a:pt x="22" y="68"/>
                      </a:lnTo>
                      <a:lnTo>
                        <a:pt x="22" y="68"/>
                      </a:lnTo>
                      <a:lnTo>
                        <a:pt x="22" y="68"/>
                      </a:lnTo>
                      <a:lnTo>
                        <a:pt x="22" y="68"/>
                      </a:lnTo>
                      <a:lnTo>
                        <a:pt x="22" y="68"/>
                      </a:lnTo>
                      <a:lnTo>
                        <a:pt x="22" y="53"/>
                      </a:lnTo>
                      <a:lnTo>
                        <a:pt x="0" y="72"/>
                      </a:lnTo>
                      <a:lnTo>
                        <a:pt x="0" y="53"/>
                      </a:lnTo>
                    </a:path>
                  </a:pathLst>
                </a:custGeom>
                <a:noFill/>
                <a:ln w="6350">
                  <a:solidFill>
                    <a:srgbClr val="000000"/>
                  </a:solidFill>
                  <a:prstDash val="solid"/>
                  <a:round/>
                  <a:headEnd/>
                  <a:tailEnd/>
                </a:ln>
              </p:spPr>
              <p:txBody>
                <a:bodyPr/>
                <a:lstStyle/>
                <a:p>
                  <a:endParaRPr lang="en-US"/>
                </a:p>
              </p:txBody>
            </p:sp>
            <p:sp>
              <p:nvSpPr>
                <p:cNvPr id="389603" name="Line 483"/>
                <p:cNvSpPr>
                  <a:spLocks noChangeAspect="1" noChangeShapeType="1"/>
                </p:cNvSpPr>
                <p:nvPr/>
              </p:nvSpPr>
              <p:spPr bwMode="auto">
                <a:xfrm>
                  <a:off x="1267" y="2687"/>
                  <a:ext cx="3" cy="1"/>
                </a:xfrm>
                <a:prstGeom prst="line">
                  <a:avLst/>
                </a:prstGeom>
                <a:noFill/>
                <a:ln w="6350">
                  <a:solidFill>
                    <a:srgbClr val="000000"/>
                  </a:solidFill>
                  <a:round/>
                  <a:headEnd/>
                  <a:tailEnd/>
                </a:ln>
              </p:spPr>
              <p:txBody>
                <a:bodyPr/>
                <a:lstStyle/>
                <a:p>
                  <a:endParaRPr lang="en-US"/>
                </a:p>
              </p:txBody>
            </p:sp>
            <p:sp>
              <p:nvSpPr>
                <p:cNvPr id="389604" name="Line 484"/>
                <p:cNvSpPr>
                  <a:spLocks noChangeAspect="1" noChangeShapeType="1"/>
                </p:cNvSpPr>
                <p:nvPr/>
              </p:nvSpPr>
              <p:spPr bwMode="auto">
                <a:xfrm flipV="1">
                  <a:off x="1267" y="2698"/>
                  <a:ext cx="3" cy="8"/>
                </a:xfrm>
                <a:prstGeom prst="line">
                  <a:avLst/>
                </a:prstGeom>
                <a:noFill/>
                <a:ln w="6350">
                  <a:solidFill>
                    <a:srgbClr val="000000"/>
                  </a:solidFill>
                  <a:round/>
                  <a:headEnd/>
                  <a:tailEnd/>
                </a:ln>
              </p:spPr>
              <p:txBody>
                <a:bodyPr/>
                <a:lstStyle/>
                <a:p>
                  <a:endParaRPr lang="en-US"/>
                </a:p>
              </p:txBody>
            </p:sp>
            <p:sp>
              <p:nvSpPr>
                <p:cNvPr id="389605" name="Line 485"/>
                <p:cNvSpPr>
                  <a:spLocks noChangeAspect="1" noChangeShapeType="1"/>
                </p:cNvSpPr>
                <p:nvPr/>
              </p:nvSpPr>
              <p:spPr bwMode="auto">
                <a:xfrm flipV="1">
                  <a:off x="1323" y="2641"/>
                  <a:ext cx="4" cy="8"/>
                </a:xfrm>
                <a:prstGeom prst="line">
                  <a:avLst/>
                </a:prstGeom>
                <a:noFill/>
                <a:ln w="6350">
                  <a:solidFill>
                    <a:srgbClr val="000000"/>
                  </a:solidFill>
                  <a:round/>
                  <a:headEnd/>
                  <a:tailEnd/>
                </a:ln>
              </p:spPr>
              <p:txBody>
                <a:bodyPr/>
                <a:lstStyle/>
                <a:p>
                  <a:endParaRPr lang="en-US"/>
                </a:p>
              </p:txBody>
            </p:sp>
            <p:sp>
              <p:nvSpPr>
                <p:cNvPr id="389606" name="Line 486"/>
                <p:cNvSpPr>
                  <a:spLocks noChangeAspect="1" noChangeShapeType="1"/>
                </p:cNvSpPr>
                <p:nvPr/>
              </p:nvSpPr>
              <p:spPr bwMode="auto">
                <a:xfrm>
                  <a:off x="1323" y="2657"/>
                  <a:ext cx="4" cy="3"/>
                </a:xfrm>
                <a:prstGeom prst="line">
                  <a:avLst/>
                </a:prstGeom>
                <a:noFill/>
                <a:ln w="6350">
                  <a:solidFill>
                    <a:srgbClr val="000000"/>
                  </a:solidFill>
                  <a:round/>
                  <a:headEnd/>
                  <a:tailEnd/>
                </a:ln>
              </p:spPr>
              <p:txBody>
                <a:bodyPr/>
                <a:lstStyle/>
                <a:p>
                  <a:endParaRPr lang="en-US"/>
                </a:p>
              </p:txBody>
            </p:sp>
            <p:sp>
              <p:nvSpPr>
                <p:cNvPr id="389607" name="Freeform 487"/>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close/>
                    </a:path>
                  </a:pathLst>
                </a:custGeom>
                <a:solidFill>
                  <a:srgbClr val="000000"/>
                </a:solidFill>
                <a:ln w="9525">
                  <a:noFill/>
                  <a:round/>
                  <a:headEnd/>
                  <a:tailEnd/>
                </a:ln>
              </p:spPr>
              <p:txBody>
                <a:bodyPr/>
                <a:lstStyle/>
                <a:p>
                  <a:endParaRPr lang="en-US"/>
                </a:p>
              </p:txBody>
            </p:sp>
            <p:sp>
              <p:nvSpPr>
                <p:cNvPr id="389608" name="Freeform 488"/>
                <p:cNvSpPr>
                  <a:spLocks noChangeAspect="1"/>
                </p:cNvSpPr>
                <p:nvPr/>
              </p:nvSpPr>
              <p:spPr bwMode="auto">
                <a:xfrm>
                  <a:off x="1267" y="2649"/>
                  <a:ext cx="56" cy="49"/>
                </a:xfrm>
                <a:custGeom>
                  <a:avLst/>
                  <a:gdLst/>
                  <a:ahLst/>
                  <a:cxnLst>
                    <a:cxn ang="0">
                      <a:pos x="0" y="42"/>
                    </a:cxn>
                    <a:cxn ang="0">
                      <a:pos x="56" y="0"/>
                    </a:cxn>
                    <a:cxn ang="0">
                      <a:pos x="56" y="8"/>
                    </a:cxn>
                    <a:cxn ang="0">
                      <a:pos x="0" y="49"/>
                    </a:cxn>
                    <a:cxn ang="0">
                      <a:pos x="0" y="42"/>
                    </a:cxn>
                  </a:cxnLst>
                  <a:rect l="0" t="0" r="r" b="b"/>
                  <a:pathLst>
                    <a:path w="56" h="49">
                      <a:moveTo>
                        <a:pt x="0" y="42"/>
                      </a:moveTo>
                      <a:lnTo>
                        <a:pt x="56" y="0"/>
                      </a:lnTo>
                      <a:lnTo>
                        <a:pt x="56" y="8"/>
                      </a:lnTo>
                      <a:lnTo>
                        <a:pt x="0" y="49"/>
                      </a:lnTo>
                      <a:lnTo>
                        <a:pt x="0" y="42"/>
                      </a:lnTo>
                    </a:path>
                  </a:pathLst>
                </a:custGeom>
                <a:noFill/>
                <a:ln w="6350">
                  <a:solidFill>
                    <a:srgbClr val="000000"/>
                  </a:solidFill>
                  <a:prstDash val="solid"/>
                  <a:round/>
                  <a:headEnd/>
                  <a:tailEnd/>
                </a:ln>
              </p:spPr>
              <p:txBody>
                <a:bodyPr/>
                <a:lstStyle/>
                <a:p>
                  <a:endParaRPr lang="en-US"/>
                </a:p>
              </p:txBody>
            </p:sp>
            <p:sp>
              <p:nvSpPr>
                <p:cNvPr id="389609" name="Freeform 489"/>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close/>
                    </a:path>
                  </a:pathLst>
                </a:custGeom>
                <a:solidFill>
                  <a:srgbClr val="FFFFE5"/>
                </a:solidFill>
                <a:ln w="9525">
                  <a:noFill/>
                  <a:round/>
                  <a:headEnd/>
                  <a:tailEnd/>
                </a:ln>
              </p:spPr>
              <p:txBody>
                <a:bodyPr/>
                <a:lstStyle/>
                <a:p>
                  <a:endParaRPr lang="en-US"/>
                </a:p>
              </p:txBody>
            </p:sp>
            <p:sp>
              <p:nvSpPr>
                <p:cNvPr id="389610" name="Freeform 490"/>
                <p:cNvSpPr>
                  <a:spLocks noChangeAspect="1"/>
                </p:cNvSpPr>
                <p:nvPr/>
              </p:nvSpPr>
              <p:spPr bwMode="auto">
                <a:xfrm>
                  <a:off x="1304" y="2630"/>
                  <a:ext cx="12" cy="30"/>
                </a:xfrm>
                <a:custGeom>
                  <a:avLst/>
                  <a:gdLst/>
                  <a:ahLst/>
                  <a:cxnLst>
                    <a:cxn ang="0">
                      <a:pos x="0" y="11"/>
                    </a:cxn>
                    <a:cxn ang="0">
                      <a:pos x="12" y="0"/>
                    </a:cxn>
                    <a:cxn ang="0">
                      <a:pos x="12" y="4"/>
                    </a:cxn>
                    <a:cxn ang="0">
                      <a:pos x="12" y="4"/>
                    </a:cxn>
                    <a:cxn ang="0">
                      <a:pos x="12" y="8"/>
                    </a:cxn>
                    <a:cxn ang="0">
                      <a:pos x="12" y="8"/>
                    </a:cxn>
                    <a:cxn ang="0">
                      <a:pos x="12" y="11"/>
                    </a:cxn>
                    <a:cxn ang="0">
                      <a:pos x="8" y="15"/>
                    </a:cxn>
                    <a:cxn ang="0">
                      <a:pos x="8" y="15"/>
                    </a:cxn>
                    <a:cxn ang="0">
                      <a:pos x="8" y="19"/>
                    </a:cxn>
                    <a:cxn ang="0">
                      <a:pos x="4" y="23"/>
                    </a:cxn>
                    <a:cxn ang="0">
                      <a:pos x="4" y="27"/>
                    </a:cxn>
                    <a:cxn ang="0">
                      <a:pos x="4" y="27"/>
                    </a:cxn>
                    <a:cxn ang="0">
                      <a:pos x="0" y="30"/>
                    </a:cxn>
                    <a:cxn ang="0">
                      <a:pos x="0" y="27"/>
                    </a:cxn>
                    <a:cxn ang="0">
                      <a:pos x="0" y="23"/>
                    </a:cxn>
                    <a:cxn ang="0">
                      <a:pos x="0" y="15"/>
                    </a:cxn>
                    <a:cxn ang="0">
                      <a:pos x="0" y="11"/>
                    </a:cxn>
                  </a:cxnLst>
                  <a:rect l="0" t="0" r="r" b="b"/>
                  <a:pathLst>
                    <a:path w="12" h="30">
                      <a:moveTo>
                        <a:pt x="0" y="11"/>
                      </a:moveTo>
                      <a:lnTo>
                        <a:pt x="12" y="0"/>
                      </a:lnTo>
                      <a:lnTo>
                        <a:pt x="12" y="4"/>
                      </a:lnTo>
                      <a:lnTo>
                        <a:pt x="12" y="4"/>
                      </a:lnTo>
                      <a:lnTo>
                        <a:pt x="12" y="8"/>
                      </a:lnTo>
                      <a:lnTo>
                        <a:pt x="12" y="8"/>
                      </a:lnTo>
                      <a:lnTo>
                        <a:pt x="12" y="11"/>
                      </a:lnTo>
                      <a:lnTo>
                        <a:pt x="8" y="15"/>
                      </a:lnTo>
                      <a:lnTo>
                        <a:pt x="8" y="15"/>
                      </a:lnTo>
                      <a:lnTo>
                        <a:pt x="8" y="19"/>
                      </a:lnTo>
                      <a:lnTo>
                        <a:pt x="4" y="23"/>
                      </a:lnTo>
                      <a:lnTo>
                        <a:pt x="4" y="27"/>
                      </a:lnTo>
                      <a:lnTo>
                        <a:pt x="4" y="27"/>
                      </a:lnTo>
                      <a:lnTo>
                        <a:pt x="0" y="30"/>
                      </a:lnTo>
                      <a:lnTo>
                        <a:pt x="0" y="27"/>
                      </a:lnTo>
                      <a:lnTo>
                        <a:pt x="0" y="23"/>
                      </a:lnTo>
                      <a:lnTo>
                        <a:pt x="0" y="15"/>
                      </a:lnTo>
                      <a:lnTo>
                        <a:pt x="0" y="11"/>
                      </a:lnTo>
                    </a:path>
                  </a:pathLst>
                </a:custGeom>
                <a:noFill/>
                <a:ln w="6350">
                  <a:solidFill>
                    <a:srgbClr val="000000"/>
                  </a:solidFill>
                  <a:prstDash val="solid"/>
                  <a:round/>
                  <a:headEnd/>
                  <a:tailEnd/>
                </a:ln>
              </p:spPr>
              <p:txBody>
                <a:bodyPr/>
                <a:lstStyle/>
                <a:p>
                  <a:endParaRPr lang="en-US"/>
                </a:p>
              </p:txBody>
            </p:sp>
            <p:sp>
              <p:nvSpPr>
                <p:cNvPr id="389611" name="Freeform 491"/>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close/>
                    </a:path>
                  </a:pathLst>
                </a:custGeom>
                <a:solidFill>
                  <a:srgbClr val="D6C656"/>
                </a:solidFill>
                <a:ln w="9525">
                  <a:noFill/>
                  <a:round/>
                  <a:headEnd/>
                  <a:tailEnd/>
                </a:ln>
              </p:spPr>
              <p:txBody>
                <a:bodyPr/>
                <a:lstStyle/>
                <a:p>
                  <a:endParaRPr lang="en-US"/>
                </a:p>
              </p:txBody>
            </p:sp>
            <p:sp>
              <p:nvSpPr>
                <p:cNvPr id="389612" name="Freeform 492"/>
                <p:cNvSpPr>
                  <a:spLocks noChangeAspect="1"/>
                </p:cNvSpPr>
                <p:nvPr/>
              </p:nvSpPr>
              <p:spPr bwMode="auto">
                <a:xfrm>
                  <a:off x="1263" y="2702"/>
                  <a:ext cx="64" cy="137"/>
                </a:xfrm>
                <a:custGeom>
                  <a:avLst/>
                  <a:gdLst/>
                  <a:ahLst/>
                  <a:cxnLst>
                    <a:cxn ang="0">
                      <a:pos x="0" y="49"/>
                    </a:cxn>
                    <a:cxn ang="0">
                      <a:pos x="64" y="0"/>
                    </a:cxn>
                    <a:cxn ang="0">
                      <a:pos x="64" y="91"/>
                    </a:cxn>
                    <a:cxn ang="0">
                      <a:pos x="0" y="137"/>
                    </a:cxn>
                    <a:cxn ang="0">
                      <a:pos x="0" y="49"/>
                    </a:cxn>
                  </a:cxnLst>
                  <a:rect l="0" t="0" r="r" b="b"/>
                  <a:pathLst>
                    <a:path w="64" h="137">
                      <a:moveTo>
                        <a:pt x="0" y="49"/>
                      </a:moveTo>
                      <a:lnTo>
                        <a:pt x="64" y="0"/>
                      </a:lnTo>
                      <a:lnTo>
                        <a:pt x="64" y="91"/>
                      </a:lnTo>
                      <a:lnTo>
                        <a:pt x="0" y="137"/>
                      </a:lnTo>
                      <a:lnTo>
                        <a:pt x="0" y="49"/>
                      </a:lnTo>
                    </a:path>
                  </a:pathLst>
                </a:custGeom>
                <a:noFill/>
                <a:ln w="6350">
                  <a:solidFill>
                    <a:srgbClr val="000000"/>
                  </a:solidFill>
                  <a:prstDash val="solid"/>
                  <a:round/>
                  <a:headEnd/>
                  <a:tailEnd/>
                </a:ln>
              </p:spPr>
              <p:txBody>
                <a:bodyPr/>
                <a:lstStyle/>
                <a:p>
                  <a:endParaRPr lang="en-US"/>
                </a:p>
              </p:txBody>
            </p:sp>
            <p:sp>
              <p:nvSpPr>
                <p:cNvPr id="389613" name="Freeform 493"/>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close/>
                    </a:path>
                  </a:pathLst>
                </a:custGeom>
                <a:solidFill>
                  <a:srgbClr val="7FFF00"/>
                </a:solidFill>
                <a:ln w="9525">
                  <a:noFill/>
                  <a:round/>
                  <a:headEnd/>
                  <a:tailEnd/>
                </a:ln>
              </p:spPr>
              <p:txBody>
                <a:bodyPr/>
                <a:lstStyle/>
                <a:p>
                  <a:endParaRPr lang="en-US"/>
                </a:p>
              </p:txBody>
            </p:sp>
            <p:sp>
              <p:nvSpPr>
                <p:cNvPr id="389614" name="Freeform 494"/>
                <p:cNvSpPr>
                  <a:spLocks noChangeAspect="1"/>
                </p:cNvSpPr>
                <p:nvPr/>
              </p:nvSpPr>
              <p:spPr bwMode="auto">
                <a:xfrm>
                  <a:off x="1278" y="2786"/>
                  <a:ext cx="4" cy="7"/>
                </a:xfrm>
                <a:custGeom>
                  <a:avLst/>
                  <a:gdLst/>
                  <a:ahLst/>
                  <a:cxnLst>
                    <a:cxn ang="0">
                      <a:pos x="0" y="3"/>
                    </a:cxn>
                    <a:cxn ang="0">
                      <a:pos x="4" y="0"/>
                    </a:cxn>
                    <a:cxn ang="0">
                      <a:pos x="4" y="3"/>
                    </a:cxn>
                    <a:cxn ang="0">
                      <a:pos x="0" y="7"/>
                    </a:cxn>
                    <a:cxn ang="0">
                      <a:pos x="0" y="3"/>
                    </a:cxn>
                  </a:cxnLst>
                  <a:rect l="0" t="0" r="r" b="b"/>
                  <a:pathLst>
                    <a:path w="4" h="7">
                      <a:moveTo>
                        <a:pt x="0" y="3"/>
                      </a:moveTo>
                      <a:lnTo>
                        <a:pt x="4" y="0"/>
                      </a:lnTo>
                      <a:lnTo>
                        <a:pt x="4" y="3"/>
                      </a:lnTo>
                      <a:lnTo>
                        <a:pt x="0" y="7"/>
                      </a:lnTo>
                      <a:lnTo>
                        <a:pt x="0" y="3"/>
                      </a:lnTo>
                    </a:path>
                  </a:pathLst>
                </a:custGeom>
                <a:noFill/>
                <a:ln w="6350">
                  <a:solidFill>
                    <a:srgbClr val="000000"/>
                  </a:solidFill>
                  <a:prstDash val="solid"/>
                  <a:round/>
                  <a:headEnd/>
                  <a:tailEnd/>
                </a:ln>
              </p:spPr>
              <p:txBody>
                <a:bodyPr/>
                <a:lstStyle/>
                <a:p>
                  <a:endParaRPr lang="en-US"/>
                </a:p>
              </p:txBody>
            </p:sp>
            <p:sp>
              <p:nvSpPr>
                <p:cNvPr id="389615" name="Freeform 495"/>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9616" name="Freeform 496"/>
                <p:cNvSpPr>
                  <a:spLocks noChangeAspect="1"/>
                </p:cNvSpPr>
                <p:nvPr/>
              </p:nvSpPr>
              <p:spPr bwMode="auto">
                <a:xfrm>
                  <a:off x="1308" y="2759"/>
                  <a:ext cx="8" cy="15"/>
                </a:xfrm>
                <a:custGeom>
                  <a:avLst/>
                  <a:gdLst/>
                  <a:ahLst/>
                  <a:cxnLst>
                    <a:cxn ang="0">
                      <a:pos x="0" y="4"/>
                    </a:cxn>
                    <a:cxn ang="0">
                      <a:pos x="8" y="0"/>
                    </a:cxn>
                    <a:cxn ang="0">
                      <a:pos x="8" y="0"/>
                    </a:cxn>
                    <a:cxn ang="0">
                      <a:pos x="8" y="0"/>
                    </a:cxn>
                    <a:cxn ang="0">
                      <a:pos x="8" y="8"/>
                    </a:cxn>
                    <a:cxn ang="0">
                      <a:pos x="8" y="8"/>
                    </a:cxn>
                    <a:cxn ang="0">
                      <a:pos x="8" y="11"/>
                    </a:cxn>
                    <a:cxn ang="0">
                      <a:pos x="8" y="11"/>
                    </a:cxn>
                    <a:cxn ang="0">
                      <a:pos x="8" y="11"/>
                    </a:cxn>
                    <a:cxn ang="0">
                      <a:pos x="0" y="15"/>
                    </a:cxn>
                    <a:cxn ang="0">
                      <a:pos x="0" y="15"/>
                    </a:cxn>
                    <a:cxn ang="0">
                      <a:pos x="0" y="11"/>
                    </a:cxn>
                    <a:cxn ang="0">
                      <a:pos x="0" y="11"/>
                    </a:cxn>
                    <a:cxn ang="0">
                      <a:pos x="0" y="4"/>
                    </a:cxn>
                    <a:cxn ang="0">
                      <a:pos x="0" y="4"/>
                    </a:cxn>
                    <a:cxn ang="0">
                      <a:pos x="0" y="4"/>
                    </a:cxn>
                  </a:cxnLst>
                  <a:rect l="0" t="0" r="r" b="b"/>
                  <a:pathLst>
                    <a:path w="8" h="15">
                      <a:moveTo>
                        <a:pt x="0" y="4"/>
                      </a:moveTo>
                      <a:lnTo>
                        <a:pt x="8" y="0"/>
                      </a:lnTo>
                      <a:lnTo>
                        <a:pt x="8" y="0"/>
                      </a:lnTo>
                      <a:lnTo>
                        <a:pt x="8" y="0"/>
                      </a:lnTo>
                      <a:lnTo>
                        <a:pt x="8" y="8"/>
                      </a:lnTo>
                      <a:lnTo>
                        <a:pt x="8" y="8"/>
                      </a:lnTo>
                      <a:lnTo>
                        <a:pt x="8" y="11"/>
                      </a:lnTo>
                      <a:lnTo>
                        <a:pt x="8" y="11"/>
                      </a:lnTo>
                      <a:lnTo>
                        <a:pt x="8" y="11"/>
                      </a:lnTo>
                      <a:lnTo>
                        <a:pt x="0" y="15"/>
                      </a:lnTo>
                      <a:lnTo>
                        <a:pt x="0" y="15"/>
                      </a:lnTo>
                      <a:lnTo>
                        <a:pt x="0" y="11"/>
                      </a:lnTo>
                      <a:lnTo>
                        <a:pt x="0" y="11"/>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9617" name="Freeform 497"/>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close/>
                    </a:path>
                  </a:pathLst>
                </a:custGeom>
                <a:solidFill>
                  <a:srgbClr val="D6C656"/>
                </a:solidFill>
                <a:ln w="9525">
                  <a:noFill/>
                  <a:round/>
                  <a:headEnd/>
                  <a:tailEnd/>
                </a:ln>
              </p:spPr>
              <p:txBody>
                <a:bodyPr/>
                <a:lstStyle/>
                <a:p>
                  <a:endParaRPr lang="en-US"/>
                </a:p>
              </p:txBody>
            </p:sp>
            <p:sp>
              <p:nvSpPr>
                <p:cNvPr id="389618" name="Freeform 498"/>
                <p:cNvSpPr>
                  <a:spLocks noChangeAspect="1"/>
                </p:cNvSpPr>
                <p:nvPr/>
              </p:nvSpPr>
              <p:spPr bwMode="auto">
                <a:xfrm>
                  <a:off x="1308" y="2759"/>
                  <a:ext cx="8" cy="15"/>
                </a:xfrm>
                <a:custGeom>
                  <a:avLst/>
                  <a:gdLst/>
                  <a:ahLst/>
                  <a:cxnLst>
                    <a:cxn ang="0">
                      <a:pos x="0" y="4"/>
                    </a:cxn>
                    <a:cxn ang="0">
                      <a:pos x="8" y="0"/>
                    </a:cxn>
                    <a:cxn ang="0">
                      <a:pos x="8" y="0"/>
                    </a:cxn>
                    <a:cxn ang="0">
                      <a:pos x="8" y="8"/>
                    </a:cxn>
                    <a:cxn ang="0">
                      <a:pos x="8" y="11"/>
                    </a:cxn>
                    <a:cxn ang="0">
                      <a:pos x="8" y="11"/>
                    </a:cxn>
                    <a:cxn ang="0">
                      <a:pos x="0" y="15"/>
                    </a:cxn>
                    <a:cxn ang="0">
                      <a:pos x="0" y="15"/>
                    </a:cxn>
                    <a:cxn ang="0">
                      <a:pos x="0" y="11"/>
                    </a:cxn>
                    <a:cxn ang="0">
                      <a:pos x="0" y="4"/>
                    </a:cxn>
                    <a:cxn ang="0">
                      <a:pos x="0" y="4"/>
                    </a:cxn>
                  </a:cxnLst>
                  <a:rect l="0" t="0" r="r" b="b"/>
                  <a:pathLst>
                    <a:path w="8" h="15">
                      <a:moveTo>
                        <a:pt x="0" y="4"/>
                      </a:moveTo>
                      <a:lnTo>
                        <a:pt x="8" y="0"/>
                      </a:lnTo>
                      <a:lnTo>
                        <a:pt x="8" y="0"/>
                      </a:lnTo>
                      <a:lnTo>
                        <a:pt x="8" y="8"/>
                      </a:lnTo>
                      <a:lnTo>
                        <a:pt x="8" y="11"/>
                      </a:lnTo>
                      <a:lnTo>
                        <a:pt x="8" y="11"/>
                      </a:lnTo>
                      <a:lnTo>
                        <a:pt x="0" y="15"/>
                      </a:lnTo>
                      <a:lnTo>
                        <a:pt x="0" y="15"/>
                      </a:lnTo>
                      <a:lnTo>
                        <a:pt x="0" y="11"/>
                      </a:lnTo>
                      <a:lnTo>
                        <a:pt x="0" y="4"/>
                      </a:lnTo>
                      <a:lnTo>
                        <a:pt x="0" y="4"/>
                      </a:lnTo>
                    </a:path>
                  </a:pathLst>
                </a:custGeom>
                <a:noFill/>
                <a:ln w="6350">
                  <a:solidFill>
                    <a:srgbClr val="000000"/>
                  </a:solidFill>
                  <a:prstDash val="solid"/>
                  <a:round/>
                  <a:headEnd/>
                  <a:tailEnd/>
                </a:ln>
              </p:spPr>
              <p:txBody>
                <a:bodyPr/>
                <a:lstStyle/>
                <a:p>
                  <a:endParaRPr lang="en-US"/>
                </a:p>
              </p:txBody>
            </p:sp>
            <p:sp>
              <p:nvSpPr>
                <p:cNvPr id="389619" name="Freeform 499"/>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close/>
                    </a:path>
                  </a:pathLst>
                </a:custGeom>
                <a:solidFill>
                  <a:srgbClr val="B26B33"/>
                </a:solidFill>
                <a:ln w="9525">
                  <a:noFill/>
                  <a:round/>
                  <a:headEnd/>
                  <a:tailEnd/>
                </a:ln>
              </p:spPr>
              <p:txBody>
                <a:bodyPr/>
                <a:lstStyle/>
                <a:p>
                  <a:endParaRPr lang="en-US"/>
                </a:p>
              </p:txBody>
            </p:sp>
            <p:sp>
              <p:nvSpPr>
                <p:cNvPr id="389620" name="Freeform 500"/>
                <p:cNvSpPr>
                  <a:spLocks noChangeAspect="1"/>
                </p:cNvSpPr>
                <p:nvPr/>
              </p:nvSpPr>
              <p:spPr bwMode="auto">
                <a:xfrm>
                  <a:off x="1270" y="2736"/>
                  <a:ext cx="49" cy="57"/>
                </a:xfrm>
                <a:custGeom>
                  <a:avLst/>
                  <a:gdLst/>
                  <a:ahLst/>
                  <a:cxnLst>
                    <a:cxn ang="0">
                      <a:pos x="0" y="34"/>
                    </a:cxn>
                    <a:cxn ang="0">
                      <a:pos x="19" y="23"/>
                    </a:cxn>
                    <a:cxn ang="0">
                      <a:pos x="19" y="12"/>
                    </a:cxn>
                    <a:cxn ang="0">
                      <a:pos x="34" y="0"/>
                    </a:cxn>
                    <a:cxn ang="0">
                      <a:pos x="34" y="12"/>
                    </a:cxn>
                    <a:cxn ang="0">
                      <a:pos x="49" y="0"/>
                    </a:cxn>
                    <a:cxn ang="0">
                      <a:pos x="49" y="12"/>
                    </a:cxn>
                    <a:cxn ang="0">
                      <a:pos x="34" y="27"/>
                    </a:cxn>
                    <a:cxn ang="0">
                      <a:pos x="34" y="42"/>
                    </a:cxn>
                    <a:cxn ang="0">
                      <a:pos x="19" y="57"/>
                    </a:cxn>
                    <a:cxn ang="0">
                      <a:pos x="19" y="38"/>
                    </a:cxn>
                    <a:cxn ang="0">
                      <a:pos x="0" y="50"/>
                    </a:cxn>
                    <a:cxn ang="0">
                      <a:pos x="0" y="34"/>
                    </a:cxn>
                  </a:cxnLst>
                  <a:rect l="0" t="0" r="r" b="b"/>
                  <a:pathLst>
                    <a:path w="49" h="57">
                      <a:moveTo>
                        <a:pt x="0" y="34"/>
                      </a:moveTo>
                      <a:lnTo>
                        <a:pt x="19" y="23"/>
                      </a:lnTo>
                      <a:lnTo>
                        <a:pt x="19" y="12"/>
                      </a:lnTo>
                      <a:lnTo>
                        <a:pt x="34" y="0"/>
                      </a:lnTo>
                      <a:lnTo>
                        <a:pt x="34" y="12"/>
                      </a:lnTo>
                      <a:lnTo>
                        <a:pt x="49" y="0"/>
                      </a:lnTo>
                      <a:lnTo>
                        <a:pt x="49" y="12"/>
                      </a:lnTo>
                      <a:lnTo>
                        <a:pt x="34" y="27"/>
                      </a:lnTo>
                      <a:lnTo>
                        <a:pt x="34" y="42"/>
                      </a:lnTo>
                      <a:lnTo>
                        <a:pt x="19" y="57"/>
                      </a:lnTo>
                      <a:lnTo>
                        <a:pt x="19" y="38"/>
                      </a:lnTo>
                      <a:lnTo>
                        <a:pt x="0" y="50"/>
                      </a:lnTo>
                      <a:lnTo>
                        <a:pt x="0" y="34"/>
                      </a:lnTo>
                    </a:path>
                  </a:pathLst>
                </a:custGeom>
                <a:noFill/>
                <a:ln w="6350">
                  <a:solidFill>
                    <a:srgbClr val="000000"/>
                  </a:solidFill>
                  <a:prstDash val="solid"/>
                  <a:round/>
                  <a:headEnd/>
                  <a:tailEnd/>
                </a:ln>
              </p:spPr>
              <p:txBody>
                <a:bodyPr/>
                <a:lstStyle/>
                <a:p>
                  <a:endParaRPr lang="en-US"/>
                </a:p>
              </p:txBody>
            </p:sp>
            <p:sp>
              <p:nvSpPr>
                <p:cNvPr id="389621" name="Freeform 501"/>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close/>
                    </a:path>
                  </a:pathLst>
                </a:custGeom>
                <a:solidFill>
                  <a:srgbClr val="D6C656"/>
                </a:solidFill>
                <a:ln w="9525">
                  <a:noFill/>
                  <a:round/>
                  <a:headEnd/>
                  <a:tailEnd/>
                </a:ln>
              </p:spPr>
              <p:txBody>
                <a:bodyPr/>
                <a:lstStyle/>
                <a:p>
                  <a:endParaRPr lang="en-US"/>
                </a:p>
              </p:txBody>
            </p:sp>
            <p:sp>
              <p:nvSpPr>
                <p:cNvPr id="389622" name="Freeform 502"/>
                <p:cNvSpPr>
                  <a:spLocks noChangeAspect="1"/>
                </p:cNvSpPr>
                <p:nvPr/>
              </p:nvSpPr>
              <p:spPr bwMode="auto">
                <a:xfrm>
                  <a:off x="1274" y="2736"/>
                  <a:ext cx="45" cy="50"/>
                </a:xfrm>
                <a:custGeom>
                  <a:avLst/>
                  <a:gdLst/>
                  <a:ahLst/>
                  <a:cxnLst>
                    <a:cxn ang="0">
                      <a:pos x="0" y="38"/>
                    </a:cxn>
                    <a:cxn ang="0">
                      <a:pos x="15" y="27"/>
                    </a:cxn>
                    <a:cxn ang="0">
                      <a:pos x="15" y="15"/>
                    </a:cxn>
                    <a:cxn ang="0">
                      <a:pos x="30" y="4"/>
                    </a:cxn>
                    <a:cxn ang="0">
                      <a:pos x="30" y="12"/>
                    </a:cxn>
                    <a:cxn ang="0">
                      <a:pos x="45" y="0"/>
                    </a:cxn>
                    <a:cxn ang="0">
                      <a:pos x="45" y="12"/>
                    </a:cxn>
                    <a:cxn ang="0">
                      <a:pos x="30" y="23"/>
                    </a:cxn>
                    <a:cxn ang="0">
                      <a:pos x="30" y="38"/>
                    </a:cxn>
                    <a:cxn ang="0">
                      <a:pos x="15" y="50"/>
                    </a:cxn>
                    <a:cxn ang="0">
                      <a:pos x="15" y="34"/>
                    </a:cxn>
                    <a:cxn ang="0">
                      <a:pos x="0" y="46"/>
                    </a:cxn>
                    <a:cxn ang="0">
                      <a:pos x="0" y="38"/>
                    </a:cxn>
                  </a:cxnLst>
                  <a:rect l="0" t="0" r="r" b="b"/>
                  <a:pathLst>
                    <a:path w="45" h="50">
                      <a:moveTo>
                        <a:pt x="0" y="38"/>
                      </a:moveTo>
                      <a:lnTo>
                        <a:pt x="15" y="27"/>
                      </a:lnTo>
                      <a:lnTo>
                        <a:pt x="15" y="15"/>
                      </a:lnTo>
                      <a:lnTo>
                        <a:pt x="30" y="4"/>
                      </a:lnTo>
                      <a:lnTo>
                        <a:pt x="30" y="12"/>
                      </a:lnTo>
                      <a:lnTo>
                        <a:pt x="45" y="0"/>
                      </a:lnTo>
                      <a:lnTo>
                        <a:pt x="45" y="12"/>
                      </a:lnTo>
                      <a:lnTo>
                        <a:pt x="30" y="23"/>
                      </a:lnTo>
                      <a:lnTo>
                        <a:pt x="30" y="38"/>
                      </a:lnTo>
                      <a:lnTo>
                        <a:pt x="15" y="50"/>
                      </a:lnTo>
                      <a:lnTo>
                        <a:pt x="15" y="34"/>
                      </a:lnTo>
                      <a:lnTo>
                        <a:pt x="0" y="46"/>
                      </a:lnTo>
                      <a:lnTo>
                        <a:pt x="0" y="38"/>
                      </a:lnTo>
                    </a:path>
                  </a:pathLst>
                </a:custGeom>
                <a:noFill/>
                <a:ln w="6350">
                  <a:solidFill>
                    <a:srgbClr val="000000"/>
                  </a:solidFill>
                  <a:prstDash val="solid"/>
                  <a:round/>
                  <a:headEnd/>
                  <a:tailEnd/>
                </a:ln>
              </p:spPr>
              <p:txBody>
                <a:bodyPr/>
                <a:lstStyle/>
                <a:p>
                  <a:endParaRPr lang="en-US"/>
                </a:p>
              </p:txBody>
            </p:sp>
            <p:sp>
              <p:nvSpPr>
                <p:cNvPr id="389623" name="Line 503"/>
                <p:cNvSpPr>
                  <a:spLocks noChangeAspect="1" noChangeShapeType="1"/>
                </p:cNvSpPr>
                <p:nvPr/>
              </p:nvSpPr>
              <p:spPr bwMode="auto">
                <a:xfrm flipV="1">
                  <a:off x="1289" y="2744"/>
                  <a:ext cx="15" cy="11"/>
                </a:xfrm>
                <a:prstGeom prst="line">
                  <a:avLst/>
                </a:prstGeom>
                <a:noFill/>
                <a:ln w="6350">
                  <a:solidFill>
                    <a:srgbClr val="000000"/>
                  </a:solidFill>
                  <a:round/>
                  <a:headEnd/>
                  <a:tailEnd/>
                </a:ln>
              </p:spPr>
              <p:txBody>
                <a:bodyPr/>
                <a:lstStyle/>
                <a:p>
                  <a:endParaRPr lang="en-US"/>
                </a:p>
              </p:txBody>
            </p:sp>
            <p:sp>
              <p:nvSpPr>
                <p:cNvPr id="389624" name="Line 504"/>
                <p:cNvSpPr>
                  <a:spLocks noChangeAspect="1" noChangeShapeType="1"/>
                </p:cNvSpPr>
                <p:nvPr/>
              </p:nvSpPr>
              <p:spPr bwMode="auto">
                <a:xfrm flipV="1">
                  <a:off x="1289" y="2763"/>
                  <a:ext cx="15" cy="15"/>
                </a:xfrm>
                <a:prstGeom prst="line">
                  <a:avLst/>
                </a:prstGeom>
                <a:noFill/>
                <a:ln w="6350">
                  <a:solidFill>
                    <a:srgbClr val="000000"/>
                  </a:solidFill>
                  <a:round/>
                  <a:headEnd/>
                  <a:tailEnd/>
                </a:ln>
              </p:spPr>
              <p:txBody>
                <a:bodyPr/>
                <a:lstStyle/>
                <a:p>
                  <a:endParaRPr lang="en-US"/>
                </a:p>
              </p:txBody>
            </p:sp>
            <p:sp>
              <p:nvSpPr>
                <p:cNvPr id="389625" name="Freeform 505"/>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close/>
                    </a:path>
                  </a:pathLst>
                </a:custGeom>
                <a:solidFill>
                  <a:srgbClr val="BFBFBF"/>
                </a:solidFill>
                <a:ln w="9525">
                  <a:noFill/>
                  <a:round/>
                  <a:headEnd/>
                  <a:tailEnd/>
                </a:ln>
              </p:spPr>
              <p:txBody>
                <a:bodyPr/>
                <a:lstStyle/>
                <a:p>
                  <a:endParaRPr lang="en-US"/>
                </a:p>
              </p:txBody>
            </p:sp>
            <p:sp>
              <p:nvSpPr>
                <p:cNvPr id="389626" name="Freeform 506"/>
                <p:cNvSpPr>
                  <a:spLocks noChangeAspect="1"/>
                </p:cNvSpPr>
                <p:nvPr/>
              </p:nvSpPr>
              <p:spPr bwMode="auto">
                <a:xfrm>
                  <a:off x="1184" y="2660"/>
                  <a:ext cx="68" cy="247"/>
                </a:xfrm>
                <a:custGeom>
                  <a:avLst/>
                  <a:gdLst/>
                  <a:ahLst/>
                  <a:cxnLst>
                    <a:cxn ang="0">
                      <a:pos x="0" y="50"/>
                    </a:cxn>
                    <a:cxn ang="0">
                      <a:pos x="68" y="0"/>
                    </a:cxn>
                    <a:cxn ang="0">
                      <a:pos x="68" y="198"/>
                    </a:cxn>
                    <a:cxn ang="0">
                      <a:pos x="0" y="247"/>
                    </a:cxn>
                    <a:cxn ang="0">
                      <a:pos x="0" y="50"/>
                    </a:cxn>
                  </a:cxnLst>
                  <a:rect l="0" t="0" r="r" b="b"/>
                  <a:pathLst>
                    <a:path w="68" h="247">
                      <a:moveTo>
                        <a:pt x="0" y="50"/>
                      </a:moveTo>
                      <a:lnTo>
                        <a:pt x="68" y="0"/>
                      </a:lnTo>
                      <a:lnTo>
                        <a:pt x="68" y="198"/>
                      </a:lnTo>
                      <a:lnTo>
                        <a:pt x="0" y="247"/>
                      </a:lnTo>
                      <a:lnTo>
                        <a:pt x="0" y="50"/>
                      </a:lnTo>
                    </a:path>
                  </a:pathLst>
                </a:custGeom>
                <a:noFill/>
                <a:ln w="6350">
                  <a:solidFill>
                    <a:srgbClr val="000000"/>
                  </a:solidFill>
                  <a:prstDash val="solid"/>
                  <a:round/>
                  <a:headEnd/>
                  <a:tailEnd/>
                </a:ln>
              </p:spPr>
              <p:txBody>
                <a:bodyPr/>
                <a:lstStyle/>
                <a:p>
                  <a:endParaRPr lang="en-US"/>
                </a:p>
              </p:txBody>
            </p:sp>
            <p:sp>
              <p:nvSpPr>
                <p:cNvPr id="389627" name="Freeform 507"/>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close/>
                    </a:path>
                  </a:pathLst>
                </a:custGeom>
                <a:solidFill>
                  <a:srgbClr val="F7F7E0"/>
                </a:solidFill>
                <a:ln w="9525">
                  <a:noFill/>
                  <a:round/>
                  <a:headEnd/>
                  <a:tailEnd/>
                </a:ln>
              </p:spPr>
              <p:txBody>
                <a:bodyPr/>
                <a:lstStyle/>
                <a:p>
                  <a:endParaRPr lang="en-US"/>
                </a:p>
              </p:txBody>
            </p:sp>
            <p:sp>
              <p:nvSpPr>
                <p:cNvPr id="389628" name="Freeform 508"/>
                <p:cNvSpPr>
                  <a:spLocks noChangeAspect="1"/>
                </p:cNvSpPr>
                <p:nvPr/>
              </p:nvSpPr>
              <p:spPr bwMode="auto">
                <a:xfrm>
                  <a:off x="1188" y="2668"/>
                  <a:ext cx="64" cy="231"/>
                </a:xfrm>
                <a:custGeom>
                  <a:avLst/>
                  <a:gdLst/>
                  <a:ahLst/>
                  <a:cxnLst>
                    <a:cxn ang="0">
                      <a:pos x="0" y="45"/>
                    </a:cxn>
                    <a:cxn ang="0">
                      <a:pos x="64" y="0"/>
                    </a:cxn>
                    <a:cxn ang="0">
                      <a:pos x="64" y="182"/>
                    </a:cxn>
                    <a:cxn ang="0">
                      <a:pos x="0" y="231"/>
                    </a:cxn>
                    <a:cxn ang="0">
                      <a:pos x="0" y="45"/>
                    </a:cxn>
                  </a:cxnLst>
                  <a:rect l="0" t="0" r="r" b="b"/>
                  <a:pathLst>
                    <a:path w="64" h="231">
                      <a:moveTo>
                        <a:pt x="0" y="45"/>
                      </a:moveTo>
                      <a:lnTo>
                        <a:pt x="64" y="0"/>
                      </a:lnTo>
                      <a:lnTo>
                        <a:pt x="64" y="182"/>
                      </a:lnTo>
                      <a:lnTo>
                        <a:pt x="0" y="231"/>
                      </a:lnTo>
                      <a:lnTo>
                        <a:pt x="0" y="45"/>
                      </a:lnTo>
                    </a:path>
                  </a:pathLst>
                </a:custGeom>
                <a:noFill/>
                <a:ln w="6350">
                  <a:solidFill>
                    <a:srgbClr val="000000"/>
                  </a:solidFill>
                  <a:prstDash val="solid"/>
                  <a:round/>
                  <a:headEnd/>
                  <a:tailEnd/>
                </a:ln>
              </p:spPr>
              <p:txBody>
                <a:bodyPr/>
                <a:lstStyle/>
                <a:p>
                  <a:endParaRPr lang="en-US"/>
                </a:p>
              </p:txBody>
            </p:sp>
            <p:sp>
              <p:nvSpPr>
                <p:cNvPr id="389629" name="Freeform 509"/>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close/>
                    </a:path>
                  </a:pathLst>
                </a:custGeom>
                <a:solidFill>
                  <a:srgbClr val="FFE5CC"/>
                </a:solidFill>
                <a:ln w="9525">
                  <a:noFill/>
                  <a:round/>
                  <a:headEnd/>
                  <a:tailEnd/>
                </a:ln>
              </p:spPr>
              <p:txBody>
                <a:bodyPr/>
                <a:lstStyle/>
                <a:p>
                  <a:endParaRPr lang="en-US"/>
                </a:p>
              </p:txBody>
            </p:sp>
            <p:sp>
              <p:nvSpPr>
                <p:cNvPr id="389630" name="Freeform 510"/>
                <p:cNvSpPr>
                  <a:spLocks noChangeAspect="1"/>
                </p:cNvSpPr>
                <p:nvPr/>
              </p:nvSpPr>
              <p:spPr bwMode="auto">
                <a:xfrm>
                  <a:off x="1071" y="2812"/>
                  <a:ext cx="64" cy="118"/>
                </a:xfrm>
                <a:custGeom>
                  <a:avLst/>
                  <a:gdLst/>
                  <a:ahLst/>
                  <a:cxnLst>
                    <a:cxn ang="0">
                      <a:pos x="4" y="42"/>
                    </a:cxn>
                    <a:cxn ang="0">
                      <a:pos x="60" y="0"/>
                    </a:cxn>
                    <a:cxn ang="0">
                      <a:pos x="64" y="0"/>
                    </a:cxn>
                    <a:cxn ang="0">
                      <a:pos x="64" y="0"/>
                    </a:cxn>
                    <a:cxn ang="0">
                      <a:pos x="64" y="0"/>
                    </a:cxn>
                    <a:cxn ang="0">
                      <a:pos x="64" y="4"/>
                    </a:cxn>
                    <a:cxn ang="0">
                      <a:pos x="64" y="68"/>
                    </a:cxn>
                    <a:cxn ang="0">
                      <a:pos x="64" y="68"/>
                    </a:cxn>
                    <a:cxn ang="0">
                      <a:pos x="64" y="72"/>
                    </a:cxn>
                    <a:cxn ang="0">
                      <a:pos x="64" y="72"/>
                    </a:cxn>
                    <a:cxn ang="0">
                      <a:pos x="60" y="72"/>
                    </a:cxn>
                    <a:cxn ang="0">
                      <a:pos x="4" y="118"/>
                    </a:cxn>
                    <a:cxn ang="0">
                      <a:pos x="4" y="118"/>
                    </a:cxn>
                    <a:cxn ang="0">
                      <a:pos x="4" y="118"/>
                    </a:cxn>
                    <a:cxn ang="0">
                      <a:pos x="4" y="114"/>
                    </a:cxn>
                    <a:cxn ang="0">
                      <a:pos x="0" y="114"/>
                    </a:cxn>
                    <a:cxn ang="0">
                      <a:pos x="0" y="50"/>
                    </a:cxn>
                    <a:cxn ang="0">
                      <a:pos x="4" y="46"/>
                    </a:cxn>
                    <a:cxn ang="0">
                      <a:pos x="4" y="46"/>
                    </a:cxn>
                    <a:cxn ang="0">
                      <a:pos x="4" y="42"/>
                    </a:cxn>
                    <a:cxn ang="0">
                      <a:pos x="4" y="42"/>
                    </a:cxn>
                  </a:cxnLst>
                  <a:rect l="0" t="0" r="r" b="b"/>
                  <a:pathLst>
                    <a:path w="64" h="118">
                      <a:moveTo>
                        <a:pt x="4" y="42"/>
                      </a:moveTo>
                      <a:lnTo>
                        <a:pt x="60" y="0"/>
                      </a:lnTo>
                      <a:lnTo>
                        <a:pt x="64" y="0"/>
                      </a:lnTo>
                      <a:lnTo>
                        <a:pt x="64" y="0"/>
                      </a:lnTo>
                      <a:lnTo>
                        <a:pt x="64" y="0"/>
                      </a:lnTo>
                      <a:lnTo>
                        <a:pt x="64" y="4"/>
                      </a:lnTo>
                      <a:lnTo>
                        <a:pt x="64" y="68"/>
                      </a:lnTo>
                      <a:lnTo>
                        <a:pt x="64" y="68"/>
                      </a:lnTo>
                      <a:lnTo>
                        <a:pt x="64" y="72"/>
                      </a:lnTo>
                      <a:lnTo>
                        <a:pt x="64" y="72"/>
                      </a:lnTo>
                      <a:lnTo>
                        <a:pt x="60" y="72"/>
                      </a:lnTo>
                      <a:lnTo>
                        <a:pt x="4" y="118"/>
                      </a:lnTo>
                      <a:lnTo>
                        <a:pt x="4" y="118"/>
                      </a:lnTo>
                      <a:lnTo>
                        <a:pt x="4" y="118"/>
                      </a:lnTo>
                      <a:lnTo>
                        <a:pt x="4" y="114"/>
                      </a:lnTo>
                      <a:lnTo>
                        <a:pt x="0" y="114"/>
                      </a:lnTo>
                      <a:lnTo>
                        <a:pt x="0" y="50"/>
                      </a:lnTo>
                      <a:lnTo>
                        <a:pt x="4" y="46"/>
                      </a:lnTo>
                      <a:lnTo>
                        <a:pt x="4" y="46"/>
                      </a:lnTo>
                      <a:lnTo>
                        <a:pt x="4" y="42"/>
                      </a:lnTo>
                      <a:lnTo>
                        <a:pt x="4" y="42"/>
                      </a:lnTo>
                    </a:path>
                  </a:pathLst>
                </a:custGeom>
                <a:noFill/>
                <a:ln w="6350">
                  <a:solidFill>
                    <a:srgbClr val="000000"/>
                  </a:solidFill>
                  <a:prstDash val="solid"/>
                  <a:round/>
                  <a:headEnd/>
                  <a:tailEnd/>
                </a:ln>
              </p:spPr>
              <p:txBody>
                <a:bodyPr/>
                <a:lstStyle/>
                <a:p>
                  <a:endParaRPr lang="en-US"/>
                </a:p>
              </p:txBody>
            </p:sp>
            <p:sp>
              <p:nvSpPr>
                <p:cNvPr id="389631" name="Freeform 511"/>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close/>
                    </a:path>
                  </a:pathLst>
                </a:custGeom>
                <a:solidFill>
                  <a:srgbClr val="BFBFBF"/>
                </a:solidFill>
                <a:ln w="9525">
                  <a:noFill/>
                  <a:round/>
                  <a:headEnd/>
                  <a:tailEnd/>
                </a:ln>
              </p:spPr>
              <p:txBody>
                <a:bodyPr/>
                <a:lstStyle/>
                <a:p>
                  <a:endParaRPr lang="en-US"/>
                </a:p>
              </p:txBody>
            </p:sp>
            <p:sp>
              <p:nvSpPr>
                <p:cNvPr id="389632" name="Freeform 512"/>
                <p:cNvSpPr>
                  <a:spLocks noChangeAspect="1"/>
                </p:cNvSpPr>
                <p:nvPr/>
              </p:nvSpPr>
              <p:spPr bwMode="auto">
                <a:xfrm>
                  <a:off x="1075" y="2812"/>
                  <a:ext cx="60" cy="114"/>
                </a:xfrm>
                <a:custGeom>
                  <a:avLst/>
                  <a:gdLst/>
                  <a:ahLst/>
                  <a:cxnLst>
                    <a:cxn ang="0">
                      <a:pos x="0" y="42"/>
                    </a:cxn>
                    <a:cxn ang="0">
                      <a:pos x="56" y="0"/>
                    </a:cxn>
                    <a:cxn ang="0">
                      <a:pos x="60" y="0"/>
                    </a:cxn>
                    <a:cxn ang="0">
                      <a:pos x="60" y="0"/>
                    </a:cxn>
                    <a:cxn ang="0">
                      <a:pos x="60" y="4"/>
                    </a:cxn>
                    <a:cxn ang="0">
                      <a:pos x="60" y="4"/>
                    </a:cxn>
                    <a:cxn ang="0">
                      <a:pos x="60" y="68"/>
                    </a:cxn>
                    <a:cxn ang="0">
                      <a:pos x="60" y="68"/>
                    </a:cxn>
                    <a:cxn ang="0">
                      <a:pos x="60" y="72"/>
                    </a:cxn>
                    <a:cxn ang="0">
                      <a:pos x="60" y="72"/>
                    </a:cxn>
                    <a:cxn ang="0">
                      <a:pos x="56" y="72"/>
                    </a:cxn>
                    <a:cxn ang="0">
                      <a:pos x="0" y="114"/>
                    </a:cxn>
                    <a:cxn ang="0">
                      <a:pos x="0" y="114"/>
                    </a:cxn>
                    <a:cxn ang="0">
                      <a:pos x="0" y="114"/>
                    </a:cxn>
                    <a:cxn ang="0">
                      <a:pos x="0" y="114"/>
                    </a:cxn>
                    <a:cxn ang="0">
                      <a:pos x="0" y="110"/>
                    </a:cxn>
                    <a:cxn ang="0">
                      <a:pos x="0" y="50"/>
                    </a:cxn>
                    <a:cxn ang="0">
                      <a:pos x="0" y="46"/>
                    </a:cxn>
                    <a:cxn ang="0">
                      <a:pos x="0" y="46"/>
                    </a:cxn>
                    <a:cxn ang="0">
                      <a:pos x="0" y="42"/>
                    </a:cxn>
                    <a:cxn ang="0">
                      <a:pos x="0" y="42"/>
                    </a:cxn>
                  </a:cxnLst>
                  <a:rect l="0" t="0" r="r" b="b"/>
                  <a:pathLst>
                    <a:path w="60" h="114">
                      <a:moveTo>
                        <a:pt x="0" y="42"/>
                      </a:moveTo>
                      <a:lnTo>
                        <a:pt x="56" y="0"/>
                      </a:lnTo>
                      <a:lnTo>
                        <a:pt x="60" y="0"/>
                      </a:lnTo>
                      <a:lnTo>
                        <a:pt x="60" y="0"/>
                      </a:lnTo>
                      <a:lnTo>
                        <a:pt x="60" y="4"/>
                      </a:lnTo>
                      <a:lnTo>
                        <a:pt x="60" y="4"/>
                      </a:lnTo>
                      <a:lnTo>
                        <a:pt x="60" y="68"/>
                      </a:lnTo>
                      <a:lnTo>
                        <a:pt x="60" y="68"/>
                      </a:lnTo>
                      <a:lnTo>
                        <a:pt x="60" y="72"/>
                      </a:lnTo>
                      <a:lnTo>
                        <a:pt x="60" y="72"/>
                      </a:lnTo>
                      <a:lnTo>
                        <a:pt x="56" y="72"/>
                      </a:lnTo>
                      <a:lnTo>
                        <a:pt x="0" y="114"/>
                      </a:lnTo>
                      <a:lnTo>
                        <a:pt x="0" y="114"/>
                      </a:lnTo>
                      <a:lnTo>
                        <a:pt x="0" y="114"/>
                      </a:lnTo>
                      <a:lnTo>
                        <a:pt x="0" y="114"/>
                      </a:lnTo>
                      <a:lnTo>
                        <a:pt x="0" y="110"/>
                      </a:lnTo>
                      <a:lnTo>
                        <a:pt x="0" y="50"/>
                      </a:lnTo>
                      <a:lnTo>
                        <a:pt x="0" y="46"/>
                      </a:lnTo>
                      <a:lnTo>
                        <a:pt x="0" y="46"/>
                      </a:lnTo>
                      <a:lnTo>
                        <a:pt x="0" y="42"/>
                      </a:lnTo>
                      <a:lnTo>
                        <a:pt x="0" y="42"/>
                      </a:lnTo>
                    </a:path>
                  </a:pathLst>
                </a:custGeom>
                <a:noFill/>
                <a:ln w="6350">
                  <a:solidFill>
                    <a:srgbClr val="000000"/>
                  </a:solidFill>
                  <a:prstDash val="solid"/>
                  <a:round/>
                  <a:headEnd/>
                  <a:tailEnd/>
                </a:ln>
              </p:spPr>
              <p:txBody>
                <a:bodyPr/>
                <a:lstStyle/>
                <a:p>
                  <a:endParaRPr lang="en-US"/>
                </a:p>
              </p:txBody>
            </p:sp>
            <p:sp>
              <p:nvSpPr>
                <p:cNvPr id="389633" name="Freeform 513"/>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close/>
                    </a:path>
                  </a:pathLst>
                </a:custGeom>
                <a:solidFill>
                  <a:srgbClr val="FF003F"/>
                </a:solidFill>
                <a:ln w="9525">
                  <a:noFill/>
                  <a:round/>
                  <a:headEnd/>
                  <a:tailEnd/>
                </a:ln>
              </p:spPr>
              <p:txBody>
                <a:bodyPr/>
                <a:lstStyle/>
                <a:p>
                  <a:endParaRPr lang="en-US"/>
                </a:p>
              </p:txBody>
            </p:sp>
            <p:sp>
              <p:nvSpPr>
                <p:cNvPr id="389634" name="Freeform 514"/>
                <p:cNvSpPr>
                  <a:spLocks noChangeAspect="1"/>
                </p:cNvSpPr>
                <p:nvPr/>
              </p:nvSpPr>
              <p:spPr bwMode="auto">
                <a:xfrm>
                  <a:off x="1109" y="2839"/>
                  <a:ext cx="3" cy="7"/>
                </a:xfrm>
                <a:custGeom>
                  <a:avLst/>
                  <a:gdLst/>
                  <a:ahLst/>
                  <a:cxnLst>
                    <a:cxn ang="0">
                      <a:pos x="0" y="4"/>
                    </a:cxn>
                    <a:cxn ang="0">
                      <a:pos x="3" y="0"/>
                    </a:cxn>
                    <a:cxn ang="0">
                      <a:pos x="3" y="7"/>
                    </a:cxn>
                    <a:cxn ang="0">
                      <a:pos x="0" y="7"/>
                    </a:cxn>
                    <a:cxn ang="0">
                      <a:pos x="0" y="4"/>
                    </a:cxn>
                  </a:cxnLst>
                  <a:rect l="0" t="0" r="r" b="b"/>
                  <a:pathLst>
                    <a:path w="3" h="7">
                      <a:moveTo>
                        <a:pt x="0" y="4"/>
                      </a:moveTo>
                      <a:lnTo>
                        <a:pt x="3" y="0"/>
                      </a:lnTo>
                      <a:lnTo>
                        <a:pt x="3" y="7"/>
                      </a:lnTo>
                      <a:lnTo>
                        <a:pt x="0" y="7"/>
                      </a:lnTo>
                      <a:lnTo>
                        <a:pt x="0" y="4"/>
                      </a:lnTo>
                    </a:path>
                  </a:pathLst>
                </a:custGeom>
                <a:noFill/>
                <a:ln w="6350">
                  <a:solidFill>
                    <a:srgbClr val="000000"/>
                  </a:solidFill>
                  <a:prstDash val="solid"/>
                  <a:round/>
                  <a:headEnd/>
                  <a:tailEnd/>
                </a:ln>
              </p:spPr>
              <p:txBody>
                <a:bodyPr/>
                <a:lstStyle/>
                <a:p>
                  <a:endParaRPr lang="en-US"/>
                </a:p>
              </p:txBody>
            </p:sp>
            <p:sp>
              <p:nvSpPr>
                <p:cNvPr id="389635" name="Freeform 515"/>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close/>
                    </a:path>
                  </a:pathLst>
                </a:custGeom>
                <a:solidFill>
                  <a:srgbClr val="7FFF00"/>
                </a:solidFill>
                <a:ln w="9525">
                  <a:noFill/>
                  <a:round/>
                  <a:headEnd/>
                  <a:tailEnd/>
                </a:ln>
              </p:spPr>
              <p:txBody>
                <a:bodyPr/>
                <a:lstStyle/>
                <a:p>
                  <a:endParaRPr lang="en-US"/>
                </a:p>
              </p:txBody>
            </p:sp>
            <p:sp>
              <p:nvSpPr>
                <p:cNvPr id="389636" name="Freeform 516"/>
                <p:cNvSpPr>
                  <a:spLocks noChangeAspect="1"/>
                </p:cNvSpPr>
                <p:nvPr/>
              </p:nvSpPr>
              <p:spPr bwMode="auto">
                <a:xfrm>
                  <a:off x="1109" y="2858"/>
                  <a:ext cx="3" cy="11"/>
                </a:xfrm>
                <a:custGeom>
                  <a:avLst/>
                  <a:gdLst/>
                  <a:ahLst/>
                  <a:cxnLst>
                    <a:cxn ang="0">
                      <a:pos x="0" y="4"/>
                    </a:cxn>
                    <a:cxn ang="0">
                      <a:pos x="3" y="0"/>
                    </a:cxn>
                    <a:cxn ang="0">
                      <a:pos x="3" y="7"/>
                    </a:cxn>
                    <a:cxn ang="0">
                      <a:pos x="0" y="11"/>
                    </a:cxn>
                    <a:cxn ang="0">
                      <a:pos x="0" y="4"/>
                    </a:cxn>
                  </a:cxnLst>
                  <a:rect l="0" t="0" r="r" b="b"/>
                  <a:pathLst>
                    <a:path w="3" h="11">
                      <a:moveTo>
                        <a:pt x="0" y="4"/>
                      </a:moveTo>
                      <a:lnTo>
                        <a:pt x="3" y="0"/>
                      </a:lnTo>
                      <a:lnTo>
                        <a:pt x="3" y="7"/>
                      </a:lnTo>
                      <a:lnTo>
                        <a:pt x="0" y="11"/>
                      </a:lnTo>
                      <a:lnTo>
                        <a:pt x="0" y="4"/>
                      </a:lnTo>
                    </a:path>
                  </a:pathLst>
                </a:custGeom>
                <a:noFill/>
                <a:ln w="6350">
                  <a:solidFill>
                    <a:srgbClr val="000000"/>
                  </a:solidFill>
                  <a:prstDash val="solid"/>
                  <a:round/>
                  <a:headEnd/>
                  <a:tailEnd/>
                </a:ln>
              </p:spPr>
              <p:txBody>
                <a:bodyPr/>
                <a:lstStyle/>
                <a:p>
                  <a:endParaRPr lang="en-US"/>
                </a:p>
              </p:txBody>
            </p:sp>
            <p:sp>
              <p:nvSpPr>
                <p:cNvPr id="389637" name="Freeform 517"/>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close/>
                    </a:path>
                  </a:pathLst>
                </a:custGeom>
                <a:solidFill>
                  <a:srgbClr val="FF003F"/>
                </a:solidFill>
                <a:ln w="9525">
                  <a:noFill/>
                  <a:round/>
                  <a:headEnd/>
                  <a:tailEnd/>
                </a:ln>
              </p:spPr>
              <p:txBody>
                <a:bodyPr/>
                <a:lstStyle/>
                <a:p>
                  <a:endParaRPr lang="en-US"/>
                </a:p>
              </p:txBody>
            </p:sp>
            <p:sp>
              <p:nvSpPr>
                <p:cNvPr id="389638" name="Freeform 518"/>
                <p:cNvSpPr>
                  <a:spLocks noChangeAspect="1"/>
                </p:cNvSpPr>
                <p:nvPr/>
              </p:nvSpPr>
              <p:spPr bwMode="auto">
                <a:xfrm>
                  <a:off x="1109" y="2880"/>
                  <a:ext cx="3" cy="8"/>
                </a:xfrm>
                <a:custGeom>
                  <a:avLst/>
                  <a:gdLst/>
                  <a:ahLst/>
                  <a:cxnLst>
                    <a:cxn ang="0">
                      <a:pos x="0" y="4"/>
                    </a:cxn>
                    <a:cxn ang="0">
                      <a:pos x="3" y="0"/>
                    </a:cxn>
                    <a:cxn ang="0">
                      <a:pos x="3" y="8"/>
                    </a:cxn>
                    <a:cxn ang="0">
                      <a:pos x="0" y="8"/>
                    </a:cxn>
                    <a:cxn ang="0">
                      <a:pos x="0" y="4"/>
                    </a:cxn>
                  </a:cxnLst>
                  <a:rect l="0" t="0" r="r" b="b"/>
                  <a:pathLst>
                    <a:path w="3" h="8">
                      <a:moveTo>
                        <a:pt x="0" y="4"/>
                      </a:moveTo>
                      <a:lnTo>
                        <a:pt x="3" y="0"/>
                      </a:lnTo>
                      <a:lnTo>
                        <a:pt x="3"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9639" name="Freeform 519"/>
                <p:cNvSpPr>
                  <a:spLocks noChangeAspect="1"/>
                </p:cNvSpPr>
                <p:nvPr/>
              </p:nvSpPr>
              <p:spPr bwMode="auto">
                <a:xfrm>
                  <a:off x="1079" y="2869"/>
                  <a:ext cx="7" cy="30"/>
                </a:xfrm>
                <a:custGeom>
                  <a:avLst/>
                  <a:gdLst/>
                  <a:ahLst/>
                  <a:cxnLst>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close/>
                    </a:path>
                  </a:pathLst>
                </a:custGeom>
                <a:solidFill>
                  <a:srgbClr val="FFFFFF"/>
                </a:solidFill>
                <a:ln w="9525">
                  <a:noFill/>
                  <a:round/>
                  <a:headEnd/>
                  <a:tailEnd/>
                </a:ln>
              </p:spPr>
              <p:txBody>
                <a:bodyPr/>
                <a:lstStyle/>
                <a:p>
                  <a:endParaRPr lang="en-US"/>
                </a:p>
              </p:txBody>
            </p:sp>
            <p:sp>
              <p:nvSpPr>
                <p:cNvPr id="389640" name="Freeform 520"/>
                <p:cNvSpPr>
                  <a:spLocks noChangeAspect="1"/>
                </p:cNvSpPr>
                <p:nvPr/>
              </p:nvSpPr>
              <p:spPr bwMode="auto">
                <a:xfrm>
                  <a:off x="1079" y="2869"/>
                  <a:ext cx="7" cy="30"/>
                </a:xfrm>
                <a:custGeom>
                  <a:avLst/>
                  <a:gdLst/>
                  <a:ahLst/>
                  <a:cxnLst>
                    <a:cxn ang="0">
                      <a:pos x="3" y="0"/>
                    </a:cxn>
                    <a:cxn ang="0">
                      <a:pos x="3" y="0"/>
                    </a:cxn>
                    <a:cxn ang="0">
                      <a:pos x="7" y="0"/>
                    </a:cxn>
                    <a:cxn ang="0">
                      <a:pos x="7" y="0"/>
                    </a:cxn>
                    <a:cxn ang="0">
                      <a:pos x="7" y="4"/>
                    </a:cxn>
                    <a:cxn ang="0">
                      <a:pos x="7" y="11"/>
                    </a:cxn>
                    <a:cxn ang="0">
                      <a:pos x="7" y="19"/>
                    </a:cxn>
                    <a:cxn ang="0">
                      <a:pos x="7" y="23"/>
                    </a:cxn>
                    <a:cxn ang="0">
                      <a:pos x="7" y="27"/>
                    </a:cxn>
                    <a:cxn ang="0">
                      <a:pos x="3" y="30"/>
                    </a:cxn>
                    <a:cxn ang="0">
                      <a:pos x="3" y="30"/>
                    </a:cxn>
                    <a:cxn ang="0">
                      <a:pos x="0" y="27"/>
                    </a:cxn>
                    <a:cxn ang="0">
                      <a:pos x="0" y="23"/>
                    </a:cxn>
                    <a:cxn ang="0">
                      <a:pos x="0" y="19"/>
                    </a:cxn>
                    <a:cxn ang="0">
                      <a:pos x="0" y="11"/>
                    </a:cxn>
                    <a:cxn ang="0">
                      <a:pos x="0" y="4"/>
                    </a:cxn>
                    <a:cxn ang="0">
                      <a:pos x="3" y="0"/>
                    </a:cxn>
                    <a:cxn ang="0">
                      <a:pos x="3" y="0"/>
                    </a:cxn>
                  </a:cxnLst>
                  <a:rect l="0" t="0" r="r" b="b"/>
                  <a:pathLst>
                    <a:path w="7" h="30">
                      <a:moveTo>
                        <a:pt x="3" y="0"/>
                      </a:moveTo>
                      <a:lnTo>
                        <a:pt x="3" y="0"/>
                      </a:lnTo>
                      <a:lnTo>
                        <a:pt x="7" y="0"/>
                      </a:lnTo>
                      <a:lnTo>
                        <a:pt x="7" y="0"/>
                      </a:lnTo>
                      <a:lnTo>
                        <a:pt x="7" y="4"/>
                      </a:lnTo>
                      <a:lnTo>
                        <a:pt x="7" y="11"/>
                      </a:lnTo>
                      <a:lnTo>
                        <a:pt x="7" y="19"/>
                      </a:lnTo>
                      <a:lnTo>
                        <a:pt x="7" y="23"/>
                      </a:lnTo>
                      <a:lnTo>
                        <a:pt x="7" y="27"/>
                      </a:lnTo>
                      <a:lnTo>
                        <a:pt x="3" y="30"/>
                      </a:lnTo>
                      <a:lnTo>
                        <a:pt x="3" y="30"/>
                      </a:lnTo>
                      <a:lnTo>
                        <a:pt x="0" y="27"/>
                      </a:lnTo>
                      <a:lnTo>
                        <a:pt x="0" y="23"/>
                      </a:lnTo>
                      <a:lnTo>
                        <a:pt x="0" y="19"/>
                      </a:lnTo>
                      <a:lnTo>
                        <a:pt x="0" y="11"/>
                      </a:lnTo>
                      <a:lnTo>
                        <a:pt x="0" y="4"/>
                      </a:lnTo>
                      <a:lnTo>
                        <a:pt x="3" y="0"/>
                      </a:lnTo>
                      <a:lnTo>
                        <a:pt x="3" y="0"/>
                      </a:lnTo>
                    </a:path>
                  </a:pathLst>
                </a:custGeom>
                <a:noFill/>
                <a:ln w="6350">
                  <a:solidFill>
                    <a:srgbClr val="000000"/>
                  </a:solidFill>
                  <a:prstDash val="solid"/>
                  <a:round/>
                  <a:headEnd/>
                  <a:tailEnd/>
                </a:ln>
              </p:spPr>
              <p:txBody>
                <a:bodyPr/>
                <a:lstStyle/>
                <a:p>
                  <a:endParaRPr lang="en-US"/>
                </a:p>
              </p:txBody>
            </p:sp>
            <p:sp>
              <p:nvSpPr>
                <p:cNvPr id="389641" name="Freeform 521"/>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close/>
                    </a:path>
                  </a:pathLst>
                </a:custGeom>
                <a:solidFill>
                  <a:srgbClr val="000000"/>
                </a:solidFill>
                <a:ln w="9525">
                  <a:noFill/>
                  <a:round/>
                  <a:headEnd/>
                  <a:tailEnd/>
                </a:ln>
              </p:spPr>
              <p:txBody>
                <a:bodyPr/>
                <a:lstStyle/>
                <a:p>
                  <a:endParaRPr lang="en-US"/>
                </a:p>
              </p:txBody>
            </p:sp>
            <p:sp>
              <p:nvSpPr>
                <p:cNvPr id="389642" name="Freeform 522"/>
                <p:cNvSpPr>
                  <a:spLocks noChangeAspect="1"/>
                </p:cNvSpPr>
                <p:nvPr/>
              </p:nvSpPr>
              <p:spPr bwMode="auto">
                <a:xfrm>
                  <a:off x="1082" y="2880"/>
                  <a:ext cx="4" cy="8"/>
                </a:xfrm>
                <a:custGeom>
                  <a:avLst/>
                  <a:gdLst/>
                  <a:ahLst/>
                  <a:cxnLst>
                    <a:cxn ang="0">
                      <a:pos x="4" y="0"/>
                    </a:cxn>
                    <a:cxn ang="0">
                      <a:pos x="4" y="0"/>
                    </a:cxn>
                    <a:cxn ang="0">
                      <a:pos x="0" y="0"/>
                    </a:cxn>
                    <a:cxn ang="0">
                      <a:pos x="0" y="4"/>
                    </a:cxn>
                    <a:cxn ang="0">
                      <a:pos x="0" y="0"/>
                    </a:cxn>
                    <a:cxn ang="0">
                      <a:pos x="0" y="4"/>
                    </a:cxn>
                    <a:cxn ang="0">
                      <a:pos x="0" y="4"/>
                    </a:cxn>
                    <a:cxn ang="0">
                      <a:pos x="0" y="8"/>
                    </a:cxn>
                    <a:cxn ang="0">
                      <a:pos x="0" y="4"/>
                    </a:cxn>
                    <a:cxn ang="0">
                      <a:pos x="0" y="4"/>
                    </a:cxn>
                    <a:cxn ang="0">
                      <a:pos x="0" y="4"/>
                    </a:cxn>
                    <a:cxn ang="0">
                      <a:pos x="0" y="4"/>
                    </a:cxn>
                    <a:cxn ang="0">
                      <a:pos x="4" y="4"/>
                    </a:cxn>
                    <a:cxn ang="0">
                      <a:pos x="4" y="4"/>
                    </a:cxn>
                    <a:cxn ang="0">
                      <a:pos x="4" y="0"/>
                    </a:cxn>
                    <a:cxn ang="0">
                      <a:pos x="4" y="0"/>
                    </a:cxn>
                  </a:cxnLst>
                  <a:rect l="0" t="0" r="r" b="b"/>
                  <a:pathLst>
                    <a:path w="4" h="8">
                      <a:moveTo>
                        <a:pt x="4" y="0"/>
                      </a:moveTo>
                      <a:lnTo>
                        <a:pt x="4" y="0"/>
                      </a:lnTo>
                      <a:lnTo>
                        <a:pt x="0" y="0"/>
                      </a:lnTo>
                      <a:lnTo>
                        <a:pt x="0" y="4"/>
                      </a:lnTo>
                      <a:lnTo>
                        <a:pt x="0" y="0"/>
                      </a:lnTo>
                      <a:lnTo>
                        <a:pt x="0" y="4"/>
                      </a:lnTo>
                      <a:lnTo>
                        <a:pt x="0" y="4"/>
                      </a:lnTo>
                      <a:lnTo>
                        <a:pt x="0" y="8"/>
                      </a:lnTo>
                      <a:lnTo>
                        <a:pt x="0" y="4"/>
                      </a:lnTo>
                      <a:lnTo>
                        <a:pt x="0" y="4"/>
                      </a:lnTo>
                      <a:lnTo>
                        <a:pt x="0" y="4"/>
                      </a:lnTo>
                      <a:lnTo>
                        <a:pt x="0" y="4"/>
                      </a:lnTo>
                      <a:lnTo>
                        <a:pt x="4" y="4"/>
                      </a:lnTo>
                      <a:lnTo>
                        <a:pt x="4" y="4"/>
                      </a:lnTo>
                      <a:lnTo>
                        <a:pt x="4" y="0"/>
                      </a:lnTo>
                      <a:lnTo>
                        <a:pt x="4" y="0"/>
                      </a:lnTo>
                    </a:path>
                  </a:pathLst>
                </a:custGeom>
                <a:noFill/>
                <a:ln w="6350">
                  <a:solidFill>
                    <a:srgbClr val="000000"/>
                  </a:solidFill>
                  <a:prstDash val="solid"/>
                  <a:round/>
                  <a:headEnd/>
                  <a:tailEnd/>
                </a:ln>
              </p:spPr>
              <p:txBody>
                <a:bodyPr/>
                <a:lstStyle/>
                <a:p>
                  <a:endParaRPr lang="en-US"/>
                </a:p>
              </p:txBody>
            </p:sp>
            <p:sp>
              <p:nvSpPr>
                <p:cNvPr id="389643" name="Line 523"/>
                <p:cNvSpPr>
                  <a:spLocks noChangeAspect="1" noChangeShapeType="1"/>
                </p:cNvSpPr>
                <p:nvPr/>
              </p:nvSpPr>
              <p:spPr bwMode="auto">
                <a:xfrm flipV="1">
                  <a:off x="1090" y="2877"/>
                  <a:ext cx="4" cy="3"/>
                </a:xfrm>
                <a:prstGeom prst="line">
                  <a:avLst/>
                </a:prstGeom>
                <a:noFill/>
                <a:ln w="6350">
                  <a:solidFill>
                    <a:srgbClr val="000000"/>
                  </a:solidFill>
                  <a:round/>
                  <a:headEnd/>
                  <a:tailEnd/>
                </a:ln>
              </p:spPr>
              <p:txBody>
                <a:bodyPr/>
                <a:lstStyle/>
                <a:p>
                  <a:endParaRPr lang="en-US"/>
                </a:p>
              </p:txBody>
            </p:sp>
            <p:sp>
              <p:nvSpPr>
                <p:cNvPr id="389644" name="Freeform 524"/>
                <p:cNvSpPr>
                  <a:spLocks noChangeAspect="1"/>
                </p:cNvSpPr>
                <p:nvPr/>
              </p:nvSpPr>
              <p:spPr bwMode="auto">
                <a:xfrm>
                  <a:off x="1086" y="2858"/>
                  <a:ext cx="8" cy="11"/>
                </a:xfrm>
                <a:custGeom>
                  <a:avLst/>
                  <a:gdLst/>
                  <a:ahLst/>
                  <a:cxnLst>
                    <a:cxn ang="0">
                      <a:pos x="0" y="11"/>
                    </a:cxn>
                    <a:cxn ang="0">
                      <a:pos x="4" y="0"/>
                    </a:cxn>
                    <a:cxn ang="0">
                      <a:pos x="8" y="0"/>
                    </a:cxn>
                  </a:cxnLst>
                  <a:rect l="0" t="0" r="r" b="b"/>
                  <a:pathLst>
                    <a:path w="8" h="11">
                      <a:moveTo>
                        <a:pt x="0" y="11"/>
                      </a:moveTo>
                      <a:lnTo>
                        <a:pt x="4" y="0"/>
                      </a:lnTo>
                      <a:lnTo>
                        <a:pt x="8" y="0"/>
                      </a:lnTo>
                    </a:path>
                  </a:pathLst>
                </a:custGeom>
                <a:noFill/>
                <a:ln w="6350">
                  <a:solidFill>
                    <a:srgbClr val="000000"/>
                  </a:solidFill>
                  <a:prstDash val="solid"/>
                  <a:round/>
                  <a:headEnd/>
                  <a:tailEnd/>
                </a:ln>
              </p:spPr>
              <p:txBody>
                <a:bodyPr/>
                <a:lstStyle/>
                <a:p>
                  <a:endParaRPr lang="en-US"/>
                </a:p>
              </p:txBody>
            </p:sp>
            <p:sp>
              <p:nvSpPr>
                <p:cNvPr id="389645" name="Freeform 525"/>
                <p:cNvSpPr>
                  <a:spLocks noChangeAspect="1"/>
                </p:cNvSpPr>
                <p:nvPr/>
              </p:nvSpPr>
              <p:spPr bwMode="auto">
                <a:xfrm>
                  <a:off x="1086" y="2888"/>
                  <a:ext cx="8" cy="8"/>
                </a:xfrm>
                <a:custGeom>
                  <a:avLst/>
                  <a:gdLst/>
                  <a:ahLst/>
                  <a:cxnLst>
                    <a:cxn ang="0">
                      <a:pos x="0" y="0"/>
                    </a:cxn>
                    <a:cxn ang="0">
                      <a:pos x="4" y="8"/>
                    </a:cxn>
                    <a:cxn ang="0">
                      <a:pos x="8" y="4"/>
                    </a:cxn>
                  </a:cxnLst>
                  <a:rect l="0" t="0" r="r" b="b"/>
                  <a:pathLst>
                    <a:path w="8" h="8">
                      <a:moveTo>
                        <a:pt x="0" y="0"/>
                      </a:moveTo>
                      <a:lnTo>
                        <a:pt x="4" y="8"/>
                      </a:lnTo>
                      <a:lnTo>
                        <a:pt x="8" y="4"/>
                      </a:lnTo>
                    </a:path>
                  </a:pathLst>
                </a:custGeom>
                <a:noFill/>
                <a:ln w="6350">
                  <a:solidFill>
                    <a:srgbClr val="000000"/>
                  </a:solidFill>
                  <a:prstDash val="solid"/>
                  <a:round/>
                  <a:headEnd/>
                  <a:tailEnd/>
                </a:ln>
              </p:spPr>
              <p:txBody>
                <a:bodyPr/>
                <a:lstStyle/>
                <a:p>
                  <a:endParaRPr lang="en-US"/>
                </a:p>
              </p:txBody>
            </p:sp>
            <p:sp>
              <p:nvSpPr>
                <p:cNvPr id="389646" name="Freeform 526"/>
                <p:cNvSpPr>
                  <a:spLocks noChangeAspect="1" noEditPoints="1"/>
                </p:cNvSpPr>
                <p:nvPr/>
              </p:nvSpPr>
              <p:spPr bwMode="auto">
                <a:xfrm>
                  <a:off x="1094" y="2869"/>
                  <a:ext cx="3" cy="8"/>
                </a:xfrm>
                <a:custGeom>
                  <a:avLst/>
                  <a:gdLst/>
                  <a:ahLst/>
                  <a:cxnLst>
                    <a:cxn ang="0">
                      <a:pos x="0" y="8"/>
                    </a:cxn>
                    <a:cxn ang="0">
                      <a:pos x="0" y="4"/>
                    </a:cxn>
                    <a:cxn ang="0">
                      <a:pos x="0" y="4"/>
                    </a:cxn>
                    <a:cxn ang="0">
                      <a:pos x="0" y="8"/>
                    </a:cxn>
                    <a:cxn ang="0">
                      <a:pos x="0" y="8"/>
                    </a:cxn>
                    <a:cxn ang="0">
                      <a:pos x="0" y="8"/>
                    </a:cxn>
                    <a:cxn ang="0">
                      <a:pos x="0" y="8"/>
                    </a:cxn>
                    <a:cxn ang="0">
                      <a:pos x="0" y="8"/>
                    </a:cxn>
                    <a:cxn ang="0">
                      <a:pos x="0" y="4"/>
                    </a:cxn>
                    <a:cxn ang="0">
                      <a:pos x="3" y="4"/>
                    </a:cxn>
                    <a:cxn ang="0">
                      <a:pos x="3" y="8"/>
                    </a:cxn>
                    <a:cxn ang="0">
                      <a:pos x="0" y="8"/>
                    </a:cxn>
                    <a:cxn ang="0">
                      <a:pos x="0" y="8"/>
                    </a:cxn>
                    <a:cxn ang="0">
                      <a:pos x="0" y="8"/>
                    </a:cxn>
                    <a:cxn ang="0">
                      <a:pos x="0" y="8"/>
                    </a:cxn>
                    <a:cxn ang="0">
                      <a:pos x="0" y="8"/>
                    </a:cxn>
                    <a:cxn ang="0">
                      <a:pos x="3" y="8"/>
                    </a:cxn>
                    <a:cxn ang="0">
                      <a:pos x="3" y="8"/>
                    </a:cxn>
                    <a:cxn ang="0">
                      <a:pos x="3" y="4"/>
                    </a:cxn>
                    <a:cxn ang="0">
                      <a:pos x="3" y="4"/>
                    </a:cxn>
                    <a:cxn ang="0">
                      <a:pos x="3" y="8"/>
                    </a:cxn>
                    <a:cxn ang="0">
                      <a:pos x="3" y="4"/>
                    </a:cxn>
                    <a:cxn ang="0">
                      <a:pos x="3" y="4"/>
                    </a:cxn>
                    <a:cxn ang="0">
                      <a:pos x="3" y="8"/>
                    </a:cxn>
                    <a:cxn ang="0">
                      <a:pos x="3" y="8"/>
                    </a:cxn>
                    <a:cxn ang="0">
                      <a:pos x="3" y="4"/>
                    </a:cxn>
                    <a:cxn ang="0">
                      <a:pos x="3" y="8"/>
                    </a:cxn>
                    <a:cxn ang="0">
                      <a:pos x="3" y="8"/>
                    </a:cxn>
                    <a:cxn ang="0">
                      <a:pos x="3" y="8"/>
                    </a:cxn>
                    <a:cxn ang="0">
                      <a:pos x="3" y="4"/>
                    </a:cxn>
                    <a:cxn ang="0">
                      <a:pos x="3" y="8"/>
                    </a:cxn>
                    <a:cxn ang="0">
                      <a:pos x="3" y="8"/>
                    </a:cxn>
                    <a:cxn ang="0">
                      <a:pos x="3" y="0"/>
                    </a:cxn>
                    <a:cxn ang="0">
                      <a:pos x="3" y="0"/>
                    </a:cxn>
                    <a:cxn ang="0">
                      <a:pos x="3" y="8"/>
                    </a:cxn>
                    <a:cxn ang="0">
                      <a:pos x="3" y="8"/>
                    </a:cxn>
                  </a:cxnLst>
                  <a:rect l="0" t="0" r="r" b="b"/>
                  <a:pathLst>
                    <a:path w="3" h="8">
                      <a:moveTo>
                        <a:pt x="0" y="8"/>
                      </a:moveTo>
                      <a:lnTo>
                        <a:pt x="0" y="4"/>
                      </a:lnTo>
                      <a:lnTo>
                        <a:pt x="0" y="4"/>
                      </a:lnTo>
                      <a:lnTo>
                        <a:pt x="0" y="8"/>
                      </a:lnTo>
                      <a:lnTo>
                        <a:pt x="0" y="8"/>
                      </a:lnTo>
                      <a:lnTo>
                        <a:pt x="0" y="8"/>
                      </a:lnTo>
                      <a:lnTo>
                        <a:pt x="0" y="8"/>
                      </a:lnTo>
                      <a:lnTo>
                        <a:pt x="0" y="8"/>
                      </a:lnTo>
                      <a:lnTo>
                        <a:pt x="0" y="4"/>
                      </a:lnTo>
                      <a:lnTo>
                        <a:pt x="3" y="4"/>
                      </a:lnTo>
                      <a:lnTo>
                        <a:pt x="3" y="8"/>
                      </a:lnTo>
                      <a:lnTo>
                        <a:pt x="0" y="8"/>
                      </a:lnTo>
                      <a:lnTo>
                        <a:pt x="0" y="8"/>
                      </a:lnTo>
                      <a:lnTo>
                        <a:pt x="0" y="8"/>
                      </a:lnTo>
                      <a:lnTo>
                        <a:pt x="0" y="8"/>
                      </a:lnTo>
                      <a:lnTo>
                        <a:pt x="0" y="8"/>
                      </a:lnTo>
                      <a:close/>
                      <a:moveTo>
                        <a:pt x="3" y="8"/>
                      </a:moveTo>
                      <a:lnTo>
                        <a:pt x="3" y="8"/>
                      </a:lnTo>
                      <a:lnTo>
                        <a:pt x="3" y="4"/>
                      </a:lnTo>
                      <a:lnTo>
                        <a:pt x="3" y="4"/>
                      </a:lnTo>
                      <a:lnTo>
                        <a:pt x="3" y="8"/>
                      </a:lnTo>
                      <a:lnTo>
                        <a:pt x="3" y="4"/>
                      </a:lnTo>
                      <a:lnTo>
                        <a:pt x="3" y="4"/>
                      </a:lnTo>
                      <a:lnTo>
                        <a:pt x="3" y="8"/>
                      </a:lnTo>
                      <a:lnTo>
                        <a:pt x="3" y="8"/>
                      </a:lnTo>
                      <a:lnTo>
                        <a:pt x="3" y="4"/>
                      </a:lnTo>
                      <a:lnTo>
                        <a:pt x="3" y="8"/>
                      </a:lnTo>
                      <a:lnTo>
                        <a:pt x="3" y="8"/>
                      </a:lnTo>
                      <a:close/>
                      <a:moveTo>
                        <a:pt x="3" y="8"/>
                      </a:moveTo>
                      <a:lnTo>
                        <a:pt x="3" y="4"/>
                      </a:lnTo>
                      <a:lnTo>
                        <a:pt x="3" y="8"/>
                      </a:lnTo>
                      <a:lnTo>
                        <a:pt x="3" y="8"/>
                      </a:lnTo>
                      <a:lnTo>
                        <a:pt x="3" y="0"/>
                      </a:lnTo>
                      <a:lnTo>
                        <a:pt x="3" y="0"/>
                      </a:lnTo>
                      <a:lnTo>
                        <a:pt x="3" y="8"/>
                      </a:lnTo>
                      <a:lnTo>
                        <a:pt x="3" y="8"/>
                      </a:lnTo>
                      <a:close/>
                    </a:path>
                  </a:pathLst>
                </a:custGeom>
                <a:solidFill>
                  <a:srgbClr val="000000"/>
                </a:solidFill>
                <a:ln w="9525">
                  <a:noFill/>
                  <a:round/>
                  <a:headEnd/>
                  <a:tailEnd/>
                </a:ln>
              </p:spPr>
              <p:txBody>
                <a:bodyPr/>
                <a:lstStyle/>
                <a:p>
                  <a:endParaRPr lang="en-US"/>
                </a:p>
              </p:txBody>
            </p:sp>
            <p:sp>
              <p:nvSpPr>
                <p:cNvPr id="389647" name="Freeform 527"/>
                <p:cNvSpPr>
                  <a:spLocks noChangeAspect="1" noEditPoints="1"/>
                </p:cNvSpPr>
                <p:nvPr/>
              </p:nvSpPr>
              <p:spPr bwMode="auto">
                <a:xfrm>
                  <a:off x="1097" y="2869"/>
                  <a:ext cx="4" cy="8"/>
                </a:xfrm>
                <a:custGeom>
                  <a:avLst/>
                  <a:gdLst/>
                  <a:ahLst/>
                  <a:cxnLst>
                    <a:cxn ang="0">
                      <a:pos x="0" y="4"/>
                    </a:cxn>
                    <a:cxn ang="0">
                      <a:pos x="0" y="0"/>
                    </a:cxn>
                    <a:cxn ang="0">
                      <a:pos x="0" y="0"/>
                    </a:cxn>
                    <a:cxn ang="0">
                      <a:pos x="0" y="4"/>
                    </a:cxn>
                    <a:cxn ang="0">
                      <a:pos x="0" y="4"/>
                    </a:cxn>
                    <a:cxn ang="0">
                      <a:pos x="0" y="8"/>
                    </a:cxn>
                    <a:cxn ang="0">
                      <a:pos x="0" y="8"/>
                    </a:cxn>
                    <a:cxn ang="0">
                      <a:pos x="0" y="4"/>
                    </a:cxn>
                    <a:cxn ang="0">
                      <a:pos x="0" y="4"/>
                    </a:cxn>
                    <a:cxn ang="0">
                      <a:pos x="0" y="4"/>
                    </a:cxn>
                    <a:cxn ang="0">
                      <a:pos x="0" y="8"/>
                    </a:cxn>
                    <a:cxn ang="0">
                      <a:pos x="0" y="4"/>
                    </a:cxn>
                    <a:cxn ang="0">
                      <a:pos x="0" y="4"/>
                    </a:cxn>
                    <a:cxn ang="0">
                      <a:pos x="0" y="4"/>
                    </a:cxn>
                    <a:cxn ang="0">
                      <a:pos x="0" y="0"/>
                    </a:cxn>
                    <a:cxn ang="0">
                      <a:pos x="0" y="0"/>
                    </a:cxn>
                    <a:cxn ang="0">
                      <a:pos x="0" y="4"/>
                    </a:cxn>
                    <a:cxn ang="0">
                      <a:pos x="0" y="4"/>
                    </a:cxn>
                    <a:cxn ang="0">
                      <a:pos x="4" y="0"/>
                    </a:cxn>
                    <a:cxn ang="0">
                      <a:pos x="4" y="0"/>
                    </a:cxn>
                    <a:cxn ang="0">
                      <a:pos x="4" y="0"/>
                    </a:cxn>
                    <a:cxn ang="0">
                      <a:pos x="4" y="0"/>
                    </a:cxn>
                    <a:cxn ang="0">
                      <a:pos x="0" y="4"/>
                    </a:cxn>
                    <a:cxn ang="0">
                      <a:pos x="4" y="4"/>
                    </a:cxn>
                    <a:cxn ang="0">
                      <a:pos x="4" y="4"/>
                    </a:cxn>
                    <a:cxn ang="0">
                      <a:pos x="4" y="4"/>
                    </a:cxn>
                    <a:cxn ang="0">
                      <a:pos x="0" y="4"/>
                    </a:cxn>
                    <a:cxn ang="0">
                      <a:pos x="0" y="4"/>
                    </a:cxn>
                    <a:cxn ang="0">
                      <a:pos x="4" y="0"/>
                    </a:cxn>
                    <a:cxn ang="0">
                      <a:pos x="4" y="4"/>
                    </a:cxn>
                    <a:cxn ang="0">
                      <a:pos x="4" y="0"/>
                    </a:cxn>
                    <a:cxn ang="0">
                      <a:pos x="4" y="4"/>
                    </a:cxn>
                    <a:cxn ang="0">
                      <a:pos x="4" y="0"/>
                    </a:cxn>
                    <a:cxn ang="0">
                      <a:pos x="4" y="4"/>
                    </a:cxn>
                    <a:cxn ang="0">
                      <a:pos x="4" y="4"/>
                    </a:cxn>
                  </a:cxnLst>
                  <a:rect l="0" t="0" r="r" b="b"/>
                  <a:pathLst>
                    <a:path w="4" h="8">
                      <a:moveTo>
                        <a:pt x="0" y="4"/>
                      </a:moveTo>
                      <a:lnTo>
                        <a:pt x="0" y="4"/>
                      </a:lnTo>
                      <a:lnTo>
                        <a:pt x="0" y="4"/>
                      </a:lnTo>
                      <a:lnTo>
                        <a:pt x="0" y="0"/>
                      </a:lnTo>
                      <a:lnTo>
                        <a:pt x="0" y="0"/>
                      </a:lnTo>
                      <a:lnTo>
                        <a:pt x="0" y="0"/>
                      </a:lnTo>
                      <a:lnTo>
                        <a:pt x="0" y="0"/>
                      </a:lnTo>
                      <a:lnTo>
                        <a:pt x="0" y="4"/>
                      </a:lnTo>
                      <a:lnTo>
                        <a:pt x="0" y="4"/>
                      </a:lnTo>
                      <a:lnTo>
                        <a:pt x="0" y="4"/>
                      </a:lnTo>
                      <a:lnTo>
                        <a:pt x="0" y="4"/>
                      </a:lnTo>
                      <a:lnTo>
                        <a:pt x="0" y="8"/>
                      </a:lnTo>
                      <a:lnTo>
                        <a:pt x="0" y="8"/>
                      </a:lnTo>
                      <a:lnTo>
                        <a:pt x="0" y="8"/>
                      </a:lnTo>
                      <a:lnTo>
                        <a:pt x="0" y="8"/>
                      </a:lnTo>
                      <a:lnTo>
                        <a:pt x="0" y="4"/>
                      </a:lnTo>
                      <a:lnTo>
                        <a:pt x="0" y="4"/>
                      </a:lnTo>
                      <a:lnTo>
                        <a:pt x="0" y="4"/>
                      </a:lnTo>
                      <a:close/>
                      <a:moveTo>
                        <a:pt x="0" y="4"/>
                      </a:moveTo>
                      <a:lnTo>
                        <a:pt x="0" y="4"/>
                      </a:ln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4"/>
                      </a:lnTo>
                      <a:lnTo>
                        <a:pt x="0" y="4"/>
                      </a:lnTo>
                      <a:lnTo>
                        <a:pt x="0" y="4"/>
                      </a:lnTo>
                      <a:lnTo>
                        <a:pt x="0" y="4"/>
                      </a:lnTo>
                      <a:close/>
                      <a:moveTo>
                        <a:pt x="0" y="4"/>
                      </a:moveTo>
                      <a:lnTo>
                        <a:pt x="4" y="0"/>
                      </a:lnTo>
                      <a:lnTo>
                        <a:pt x="4" y="0"/>
                      </a:lnTo>
                      <a:lnTo>
                        <a:pt x="4" y="0"/>
                      </a:lnTo>
                      <a:lnTo>
                        <a:pt x="4" y="0"/>
                      </a:lnTo>
                      <a:lnTo>
                        <a:pt x="4" y="0"/>
                      </a:lnTo>
                      <a:lnTo>
                        <a:pt x="4" y="0"/>
                      </a:lnTo>
                      <a:lnTo>
                        <a:pt x="4" y="0"/>
                      </a:lnTo>
                      <a:lnTo>
                        <a:pt x="4" y="0"/>
                      </a:lnTo>
                      <a:lnTo>
                        <a:pt x="0" y="4"/>
                      </a:lnTo>
                      <a:lnTo>
                        <a:pt x="4" y="4"/>
                      </a:lnTo>
                      <a:lnTo>
                        <a:pt x="4" y="4"/>
                      </a:lnTo>
                      <a:lnTo>
                        <a:pt x="4" y="4"/>
                      </a:lnTo>
                      <a:lnTo>
                        <a:pt x="4" y="4"/>
                      </a:lnTo>
                      <a:lnTo>
                        <a:pt x="4" y="4"/>
                      </a:lnTo>
                      <a:lnTo>
                        <a:pt x="4" y="4"/>
                      </a:lnTo>
                      <a:lnTo>
                        <a:pt x="4" y="4"/>
                      </a:lnTo>
                      <a:lnTo>
                        <a:pt x="0" y="4"/>
                      </a:lnTo>
                      <a:lnTo>
                        <a:pt x="0" y="4"/>
                      </a:lnTo>
                      <a:lnTo>
                        <a:pt x="0" y="4"/>
                      </a:lnTo>
                      <a:close/>
                      <a:moveTo>
                        <a:pt x="4" y="4"/>
                      </a:moveTo>
                      <a:lnTo>
                        <a:pt x="4" y="0"/>
                      </a:lnTo>
                      <a:lnTo>
                        <a:pt x="4" y="0"/>
                      </a:lnTo>
                      <a:lnTo>
                        <a:pt x="4" y="4"/>
                      </a:lnTo>
                      <a:lnTo>
                        <a:pt x="4" y="0"/>
                      </a:lnTo>
                      <a:lnTo>
                        <a:pt x="4" y="0"/>
                      </a:lnTo>
                      <a:lnTo>
                        <a:pt x="4" y="0"/>
                      </a:lnTo>
                      <a:lnTo>
                        <a:pt x="4" y="4"/>
                      </a:lnTo>
                      <a:lnTo>
                        <a:pt x="4" y="4"/>
                      </a:lnTo>
                      <a:lnTo>
                        <a:pt x="4" y="0"/>
                      </a:lnTo>
                      <a:lnTo>
                        <a:pt x="4" y="4"/>
                      </a:lnTo>
                      <a:lnTo>
                        <a:pt x="4" y="4"/>
                      </a:lnTo>
                      <a:lnTo>
                        <a:pt x="4" y="4"/>
                      </a:lnTo>
                      <a:lnTo>
                        <a:pt x="4" y="4"/>
                      </a:lnTo>
                      <a:lnTo>
                        <a:pt x="4" y="4"/>
                      </a:lnTo>
                      <a:close/>
                    </a:path>
                  </a:pathLst>
                </a:custGeom>
                <a:solidFill>
                  <a:srgbClr val="000000"/>
                </a:solidFill>
                <a:ln w="9525">
                  <a:noFill/>
                  <a:round/>
                  <a:headEnd/>
                  <a:tailEnd/>
                </a:ln>
              </p:spPr>
              <p:txBody>
                <a:bodyPr/>
                <a:lstStyle/>
                <a:p>
                  <a:endParaRPr lang="en-US"/>
                </a:p>
              </p:txBody>
            </p:sp>
            <p:sp>
              <p:nvSpPr>
                <p:cNvPr id="389648" name="Freeform 528"/>
                <p:cNvSpPr>
                  <a:spLocks noChangeAspect="1"/>
                </p:cNvSpPr>
                <p:nvPr/>
              </p:nvSpPr>
              <p:spPr bwMode="auto">
                <a:xfrm>
                  <a:off x="1094" y="2873"/>
                  <a:ext cx="3" cy="4"/>
                </a:xfrm>
                <a:custGeom>
                  <a:avLst/>
                  <a:gdLst/>
                  <a:ahLst/>
                  <a:cxnLst>
                    <a:cxn ang="0">
                      <a:pos x="0" y="4"/>
                    </a:cxn>
                    <a:cxn ang="0">
                      <a:pos x="0" y="0"/>
                    </a:cxn>
                    <a:cxn ang="0">
                      <a:pos x="0" y="0"/>
                    </a:cxn>
                    <a:cxn ang="0">
                      <a:pos x="0" y="4"/>
                    </a:cxn>
                    <a:cxn ang="0">
                      <a:pos x="0" y="4"/>
                    </a:cxn>
                    <a:cxn ang="0">
                      <a:pos x="3" y="4"/>
                    </a:cxn>
                    <a:cxn ang="0">
                      <a:pos x="3" y="4"/>
                    </a:cxn>
                    <a:cxn ang="0">
                      <a:pos x="3" y="4"/>
                    </a:cxn>
                    <a:cxn ang="0">
                      <a:pos x="3" y="0"/>
                    </a:cxn>
                    <a:cxn ang="0">
                      <a:pos x="3" y="0"/>
                    </a:cxn>
                    <a:cxn ang="0">
                      <a:pos x="3" y="4"/>
                    </a:cxn>
                    <a:cxn ang="0">
                      <a:pos x="3" y="4"/>
                    </a:cxn>
                    <a:cxn ang="0">
                      <a:pos x="3" y="4"/>
                    </a:cxn>
                    <a:cxn ang="0">
                      <a:pos x="0" y="4"/>
                    </a:cxn>
                    <a:cxn ang="0">
                      <a:pos x="0" y="4"/>
                    </a:cxn>
                  </a:cxnLst>
                  <a:rect l="0" t="0" r="r" b="b"/>
                  <a:pathLst>
                    <a:path w="3" h="4">
                      <a:moveTo>
                        <a:pt x="0" y="4"/>
                      </a:moveTo>
                      <a:lnTo>
                        <a:pt x="0" y="0"/>
                      </a:lnTo>
                      <a:lnTo>
                        <a:pt x="0" y="0"/>
                      </a:lnTo>
                      <a:lnTo>
                        <a:pt x="0" y="4"/>
                      </a:lnTo>
                      <a:lnTo>
                        <a:pt x="0" y="4"/>
                      </a:lnTo>
                      <a:lnTo>
                        <a:pt x="3" y="4"/>
                      </a:lnTo>
                      <a:lnTo>
                        <a:pt x="3" y="4"/>
                      </a:lnTo>
                      <a:lnTo>
                        <a:pt x="3" y="4"/>
                      </a:lnTo>
                      <a:lnTo>
                        <a:pt x="3" y="0"/>
                      </a:lnTo>
                      <a:lnTo>
                        <a:pt x="3" y="0"/>
                      </a:lnTo>
                      <a:lnTo>
                        <a:pt x="3" y="4"/>
                      </a:lnTo>
                      <a:lnTo>
                        <a:pt x="3" y="4"/>
                      </a:lnTo>
                      <a:lnTo>
                        <a:pt x="3"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9649" name="Freeform 529"/>
                <p:cNvSpPr>
                  <a:spLocks noChangeAspect="1"/>
                </p:cNvSpPr>
                <p:nvPr/>
              </p:nvSpPr>
              <p:spPr bwMode="auto">
                <a:xfrm>
                  <a:off x="1097" y="2869"/>
                  <a:ext cx="1" cy="8"/>
                </a:xfrm>
                <a:custGeom>
                  <a:avLst/>
                  <a:gdLst/>
                  <a:ahLst/>
                  <a:cxnLst>
                    <a:cxn ang="0">
                      <a:pos x="0" y="8"/>
                    </a:cxn>
                    <a:cxn ang="0">
                      <a:pos x="0" y="8"/>
                    </a:cxn>
                    <a:cxn ang="0">
                      <a:pos x="0" y="4"/>
                    </a:cxn>
                    <a:cxn ang="0">
                      <a:pos x="0" y="4"/>
                    </a:cxn>
                    <a:cxn ang="0">
                      <a:pos x="0" y="8"/>
                    </a:cxn>
                    <a:cxn ang="0">
                      <a:pos x="0" y="0"/>
                    </a:cxn>
                    <a:cxn ang="0">
                      <a:pos x="0" y="0"/>
                    </a:cxn>
                    <a:cxn ang="0">
                      <a:pos x="0" y="8"/>
                    </a:cxn>
                    <a:cxn ang="0">
                      <a:pos x="0" y="8"/>
                    </a:cxn>
                    <a:cxn ang="0">
                      <a:pos x="0" y="4"/>
                    </a:cxn>
                    <a:cxn ang="0">
                      <a:pos x="0" y="8"/>
                    </a:cxn>
                  </a:cxnLst>
                  <a:rect l="0" t="0" r="r" b="b"/>
                  <a:pathLst>
                    <a:path h="8">
                      <a:moveTo>
                        <a:pt x="0" y="8"/>
                      </a:moveTo>
                      <a:lnTo>
                        <a:pt x="0" y="8"/>
                      </a:lnTo>
                      <a:lnTo>
                        <a:pt x="0" y="4"/>
                      </a:lnTo>
                      <a:lnTo>
                        <a:pt x="0" y="4"/>
                      </a:lnTo>
                      <a:lnTo>
                        <a:pt x="0" y="8"/>
                      </a:lnTo>
                      <a:lnTo>
                        <a:pt x="0" y="0"/>
                      </a:lnTo>
                      <a:lnTo>
                        <a:pt x="0" y="0"/>
                      </a:lnTo>
                      <a:lnTo>
                        <a:pt x="0" y="8"/>
                      </a:lnTo>
                      <a:lnTo>
                        <a:pt x="0" y="8"/>
                      </a:lnTo>
                      <a:lnTo>
                        <a:pt x="0" y="4"/>
                      </a:lnTo>
                      <a:lnTo>
                        <a:pt x="0" y="8"/>
                      </a:lnTo>
                    </a:path>
                  </a:pathLst>
                </a:custGeom>
                <a:noFill/>
                <a:ln w="6350">
                  <a:solidFill>
                    <a:srgbClr val="000000"/>
                  </a:solidFill>
                  <a:prstDash val="solid"/>
                  <a:round/>
                  <a:headEnd/>
                  <a:tailEnd/>
                </a:ln>
              </p:spPr>
              <p:txBody>
                <a:bodyPr/>
                <a:lstStyle/>
                <a:p>
                  <a:endParaRPr lang="en-US"/>
                </a:p>
              </p:txBody>
            </p:sp>
            <p:sp>
              <p:nvSpPr>
                <p:cNvPr id="389650" name="Freeform 530"/>
                <p:cNvSpPr>
                  <a:spLocks noChangeAspect="1"/>
                </p:cNvSpPr>
                <p:nvPr/>
              </p:nvSpPr>
              <p:spPr bwMode="auto">
                <a:xfrm>
                  <a:off x="1097" y="2869"/>
                  <a:ext cx="1" cy="8"/>
                </a:xfrm>
                <a:custGeom>
                  <a:avLst/>
                  <a:gdLst/>
                  <a:ahLst/>
                  <a:cxnLst>
                    <a:cxn ang="0">
                      <a:pos x="0" y="8"/>
                    </a:cxn>
                    <a:cxn ang="0">
                      <a:pos x="0" y="4"/>
                    </a:cxn>
                    <a:cxn ang="0">
                      <a:pos x="0" y="8"/>
                    </a:cxn>
                    <a:cxn ang="0">
                      <a:pos x="0" y="8"/>
                    </a:cxn>
                    <a:cxn ang="0">
                      <a:pos x="0" y="0"/>
                    </a:cxn>
                    <a:cxn ang="0">
                      <a:pos x="0" y="0"/>
                    </a:cxn>
                    <a:cxn ang="0">
                      <a:pos x="0" y="8"/>
                    </a:cxn>
                  </a:cxnLst>
                  <a:rect l="0" t="0" r="r" b="b"/>
                  <a:pathLst>
                    <a:path h="8">
                      <a:moveTo>
                        <a:pt x="0" y="8"/>
                      </a:moveTo>
                      <a:lnTo>
                        <a:pt x="0" y="4"/>
                      </a:lnTo>
                      <a:lnTo>
                        <a:pt x="0" y="8"/>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89651" name="Freeform 531"/>
                <p:cNvSpPr>
                  <a:spLocks noChangeAspect="1"/>
                </p:cNvSpPr>
                <p:nvPr/>
              </p:nvSpPr>
              <p:spPr bwMode="auto">
                <a:xfrm>
                  <a:off x="1097" y="2869"/>
                  <a:ext cx="4" cy="8"/>
                </a:xfrm>
                <a:custGeom>
                  <a:avLst/>
                  <a:gdLst/>
                  <a:ahLst/>
                  <a:cxnLst>
                    <a:cxn ang="0">
                      <a:pos x="0" y="4"/>
                    </a:cxn>
                    <a:cxn ang="0">
                      <a:pos x="0" y="4"/>
                    </a:cxn>
                    <a:cxn ang="0">
                      <a:pos x="0" y="4"/>
                    </a:cxn>
                    <a:cxn ang="0">
                      <a:pos x="0" y="0"/>
                    </a:cxn>
                    <a:cxn ang="0">
                      <a:pos x="0" y="0"/>
                    </a:cxn>
                    <a:cxn ang="0">
                      <a:pos x="0" y="0"/>
                    </a:cxn>
                    <a:cxn ang="0">
                      <a:pos x="0" y="0"/>
                    </a:cxn>
                    <a:cxn ang="0">
                      <a:pos x="4" y="0"/>
                    </a:cxn>
                    <a:cxn ang="0">
                      <a:pos x="4" y="0"/>
                    </a:cxn>
                    <a:cxn ang="0">
                      <a:pos x="4" y="4"/>
                    </a:cxn>
                    <a:cxn ang="0">
                      <a:pos x="4" y="4"/>
                    </a:cxn>
                    <a:cxn ang="0">
                      <a:pos x="0" y="4"/>
                    </a:cxn>
                    <a:cxn ang="0">
                      <a:pos x="0" y="8"/>
                    </a:cxn>
                    <a:cxn ang="0">
                      <a:pos x="0" y="8"/>
                    </a:cxn>
                    <a:cxn ang="0">
                      <a:pos x="0" y="8"/>
                    </a:cxn>
                    <a:cxn ang="0">
                      <a:pos x="0" y="8"/>
                    </a:cxn>
                    <a:cxn ang="0">
                      <a:pos x="0" y="4"/>
                    </a:cxn>
                    <a:cxn ang="0">
                      <a:pos x="0" y="4"/>
                    </a:cxn>
                  </a:cxnLst>
                  <a:rect l="0" t="0" r="r" b="b"/>
                  <a:pathLst>
                    <a:path w="4" h="8">
                      <a:moveTo>
                        <a:pt x="0" y="4"/>
                      </a:moveTo>
                      <a:lnTo>
                        <a:pt x="0" y="4"/>
                      </a:lnTo>
                      <a:lnTo>
                        <a:pt x="0" y="4"/>
                      </a:lnTo>
                      <a:lnTo>
                        <a:pt x="0" y="0"/>
                      </a:lnTo>
                      <a:lnTo>
                        <a:pt x="0" y="0"/>
                      </a:lnTo>
                      <a:lnTo>
                        <a:pt x="0" y="0"/>
                      </a:lnTo>
                      <a:lnTo>
                        <a:pt x="0" y="0"/>
                      </a:lnTo>
                      <a:lnTo>
                        <a:pt x="4" y="0"/>
                      </a:lnTo>
                      <a:lnTo>
                        <a:pt x="4" y="0"/>
                      </a:lnTo>
                      <a:lnTo>
                        <a:pt x="4" y="4"/>
                      </a:lnTo>
                      <a:lnTo>
                        <a:pt x="4" y="4"/>
                      </a:lnTo>
                      <a:lnTo>
                        <a:pt x="0" y="4"/>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9652" name="Freeform 532"/>
                <p:cNvSpPr>
                  <a:spLocks noChangeAspect="1"/>
                </p:cNvSpPr>
                <p:nvPr/>
              </p:nvSpPr>
              <p:spPr bwMode="auto">
                <a:xfrm>
                  <a:off x="1097" y="2869"/>
                  <a:ext cx="4" cy="8"/>
                </a:xfrm>
                <a:custGeom>
                  <a:avLst/>
                  <a:gdLst/>
                  <a:ahLst/>
                  <a:cxnLst>
                    <a:cxn ang="0">
                      <a:pos x="0" y="4"/>
                    </a:cxn>
                    <a:cxn ang="0">
                      <a:pos x="0" y="4"/>
                    </a:cxn>
                    <a:cxn ang="0">
                      <a:pos x="0" y="4"/>
                    </a:cxn>
                    <a:cxn ang="0">
                      <a:pos x="0" y="8"/>
                    </a:cxn>
                    <a:cxn ang="0">
                      <a:pos x="0" y="8"/>
                    </a:cxn>
                    <a:cxn ang="0">
                      <a:pos x="0" y="8"/>
                    </a:cxn>
                    <a:cxn ang="0">
                      <a:pos x="0" y="8"/>
                    </a:cxn>
                    <a:cxn ang="0">
                      <a:pos x="4" y="4"/>
                    </a:cxn>
                    <a:cxn ang="0">
                      <a:pos x="4" y="4"/>
                    </a:cxn>
                    <a:cxn ang="0">
                      <a:pos x="4" y="4"/>
                    </a:cxn>
                    <a:cxn ang="0">
                      <a:pos x="4" y="4"/>
                    </a:cxn>
                    <a:cxn ang="0">
                      <a:pos x="4" y="4"/>
                    </a:cxn>
                    <a:cxn ang="0">
                      <a:pos x="0" y="0"/>
                    </a:cxn>
                    <a:cxn ang="0">
                      <a:pos x="0" y="0"/>
                    </a:cxn>
                    <a:cxn ang="0">
                      <a:pos x="0" y="4"/>
                    </a:cxn>
                    <a:cxn ang="0">
                      <a:pos x="0" y="4"/>
                    </a:cxn>
                    <a:cxn ang="0">
                      <a:pos x="0" y="4"/>
                    </a:cxn>
                    <a:cxn ang="0">
                      <a:pos x="0" y="4"/>
                    </a:cxn>
                  </a:cxnLst>
                  <a:rect l="0" t="0" r="r" b="b"/>
                  <a:pathLst>
                    <a:path w="4" h="8">
                      <a:moveTo>
                        <a:pt x="0" y="4"/>
                      </a:moveTo>
                      <a:lnTo>
                        <a:pt x="0" y="4"/>
                      </a:lnTo>
                      <a:lnTo>
                        <a:pt x="0" y="4"/>
                      </a:lnTo>
                      <a:lnTo>
                        <a:pt x="0" y="8"/>
                      </a:lnTo>
                      <a:lnTo>
                        <a:pt x="0" y="8"/>
                      </a:lnTo>
                      <a:lnTo>
                        <a:pt x="0" y="8"/>
                      </a:lnTo>
                      <a:lnTo>
                        <a:pt x="0" y="8"/>
                      </a:lnTo>
                      <a:lnTo>
                        <a:pt x="4" y="4"/>
                      </a:lnTo>
                      <a:lnTo>
                        <a:pt x="4" y="4"/>
                      </a:lnTo>
                      <a:lnTo>
                        <a:pt x="4" y="4"/>
                      </a:lnTo>
                      <a:lnTo>
                        <a:pt x="4" y="4"/>
                      </a:lnTo>
                      <a:lnTo>
                        <a:pt x="4" y="4"/>
                      </a:lnTo>
                      <a:lnTo>
                        <a:pt x="0" y="0"/>
                      </a:lnTo>
                      <a:lnTo>
                        <a:pt x="0"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9653" name="Freeform 533"/>
                <p:cNvSpPr>
                  <a:spLocks noChangeAspect="1"/>
                </p:cNvSpPr>
                <p:nvPr/>
              </p:nvSpPr>
              <p:spPr bwMode="auto">
                <a:xfrm>
                  <a:off x="1101" y="2869"/>
                  <a:ext cx="1" cy="4"/>
                </a:xfrm>
                <a:custGeom>
                  <a:avLst/>
                  <a:gdLst/>
                  <a:ahLst/>
                  <a:cxnLst>
                    <a:cxn ang="0">
                      <a:pos x="0" y="4"/>
                    </a:cxn>
                    <a:cxn ang="0">
                      <a:pos x="0" y="4"/>
                    </a:cxn>
                    <a:cxn ang="0">
                      <a:pos x="0" y="0"/>
                    </a:cxn>
                    <a:cxn ang="0">
                      <a:pos x="0" y="0"/>
                    </a:cxn>
                    <a:cxn ang="0">
                      <a:pos x="0" y="0"/>
                    </a:cxn>
                    <a:cxn ang="0">
                      <a:pos x="0" y="0"/>
                    </a:cxn>
                    <a:cxn ang="0">
                      <a:pos x="0" y="0"/>
                    </a:cxn>
                    <a:cxn ang="0">
                      <a:pos x="0" y="0"/>
                    </a:cxn>
                    <a:cxn ang="0">
                      <a:pos x="0" y="0"/>
                    </a:cxn>
                    <a:cxn ang="0">
                      <a:pos x="0" y="0"/>
                    </a:cxn>
                    <a:cxn ang="0">
                      <a:pos x="0" y="4"/>
                    </a:cxn>
                    <a:cxn ang="0">
                      <a:pos x="0" y="4"/>
                    </a:cxn>
                    <a:cxn ang="0">
                      <a:pos x="0" y="4"/>
                    </a:cxn>
                    <a:cxn ang="0">
                      <a:pos x="0" y="4"/>
                    </a:cxn>
                    <a:cxn ang="0">
                      <a:pos x="0" y="4"/>
                    </a:cxn>
                    <a:cxn ang="0">
                      <a:pos x="0" y="4"/>
                    </a:cxn>
                    <a:cxn ang="0">
                      <a:pos x="0" y="4"/>
                    </a:cxn>
                    <a:cxn ang="0">
                      <a:pos x="0" y="4"/>
                    </a:cxn>
                    <a:cxn ang="0">
                      <a:pos x="0" y="4"/>
                    </a:cxn>
                    <a:cxn ang="0">
                      <a:pos x="0" y="4"/>
                    </a:cxn>
                  </a:cxnLst>
                  <a:rect l="0" t="0" r="r" b="b"/>
                  <a:pathLst>
                    <a:path h="4">
                      <a:moveTo>
                        <a:pt x="0" y="4"/>
                      </a:moveTo>
                      <a:lnTo>
                        <a:pt x="0" y="4"/>
                      </a:lnTo>
                      <a:lnTo>
                        <a:pt x="0" y="0"/>
                      </a:lnTo>
                      <a:lnTo>
                        <a:pt x="0" y="0"/>
                      </a:lnTo>
                      <a:lnTo>
                        <a:pt x="0" y="0"/>
                      </a:lnTo>
                      <a:lnTo>
                        <a:pt x="0" y="0"/>
                      </a:lnTo>
                      <a:lnTo>
                        <a:pt x="0" y="0"/>
                      </a:lnTo>
                      <a:lnTo>
                        <a:pt x="0" y="0"/>
                      </a:lnTo>
                      <a:lnTo>
                        <a:pt x="0" y="0"/>
                      </a:lnTo>
                      <a:lnTo>
                        <a:pt x="0" y="0"/>
                      </a:lnTo>
                      <a:lnTo>
                        <a:pt x="0" y="4"/>
                      </a:lnTo>
                      <a:lnTo>
                        <a:pt x="0" y="4"/>
                      </a:lnTo>
                      <a:lnTo>
                        <a:pt x="0" y="4"/>
                      </a:lnTo>
                      <a:lnTo>
                        <a:pt x="0" y="4"/>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9654" name="Freeform 534"/>
                <p:cNvSpPr>
                  <a:spLocks noChangeAspect="1"/>
                </p:cNvSpPr>
                <p:nvPr/>
              </p:nvSpPr>
              <p:spPr bwMode="auto">
                <a:xfrm>
                  <a:off x="1101" y="2869"/>
                  <a:ext cx="1" cy="4"/>
                </a:xfrm>
                <a:custGeom>
                  <a:avLst/>
                  <a:gdLst/>
                  <a:ahLst/>
                  <a:cxnLst>
                    <a:cxn ang="0">
                      <a:pos x="0" y="4"/>
                    </a:cxn>
                    <a:cxn ang="0">
                      <a:pos x="0" y="0"/>
                    </a:cxn>
                    <a:cxn ang="0">
                      <a:pos x="0" y="0"/>
                    </a:cxn>
                    <a:cxn ang="0">
                      <a:pos x="0" y="4"/>
                    </a:cxn>
                    <a:cxn ang="0">
                      <a:pos x="0" y="0"/>
                    </a:cxn>
                    <a:cxn ang="0">
                      <a:pos x="0" y="0"/>
                    </a:cxn>
                    <a:cxn ang="0">
                      <a:pos x="0" y="0"/>
                    </a:cxn>
                    <a:cxn ang="0">
                      <a:pos x="0" y="4"/>
                    </a:cxn>
                    <a:cxn ang="0">
                      <a:pos x="0" y="4"/>
                    </a:cxn>
                    <a:cxn ang="0">
                      <a:pos x="0" y="4"/>
                    </a:cxn>
                    <a:cxn ang="0">
                      <a:pos x="0" y="4"/>
                    </a:cxn>
                    <a:cxn ang="0">
                      <a:pos x="0" y="4"/>
                    </a:cxn>
                    <a:cxn ang="0">
                      <a:pos x="0" y="4"/>
                    </a:cxn>
                  </a:cxnLst>
                  <a:rect l="0" t="0" r="r" b="b"/>
                  <a:pathLst>
                    <a:path h="4">
                      <a:moveTo>
                        <a:pt x="0" y="4"/>
                      </a:moveTo>
                      <a:lnTo>
                        <a:pt x="0" y="0"/>
                      </a:lnTo>
                      <a:lnTo>
                        <a:pt x="0" y="0"/>
                      </a:lnTo>
                      <a:lnTo>
                        <a:pt x="0" y="4"/>
                      </a:lnTo>
                      <a:lnTo>
                        <a:pt x="0" y="0"/>
                      </a:lnTo>
                      <a:lnTo>
                        <a:pt x="0" y="0"/>
                      </a:lnTo>
                      <a:lnTo>
                        <a:pt x="0" y="0"/>
                      </a:lnTo>
                      <a:lnTo>
                        <a:pt x="0" y="4"/>
                      </a:lnTo>
                      <a:lnTo>
                        <a:pt x="0" y="4"/>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9655" name="Freeform 535"/>
                <p:cNvSpPr>
                  <a:spLocks noChangeAspect="1" noEditPoints="1"/>
                </p:cNvSpPr>
                <p:nvPr/>
              </p:nvSpPr>
              <p:spPr bwMode="auto">
                <a:xfrm>
                  <a:off x="1094" y="2850"/>
                  <a:ext cx="7" cy="8"/>
                </a:xfrm>
                <a:custGeom>
                  <a:avLst/>
                  <a:gdLst/>
                  <a:ahLst/>
                  <a:cxnLst>
                    <a:cxn ang="0">
                      <a:pos x="3" y="8"/>
                    </a:cxn>
                    <a:cxn ang="0">
                      <a:pos x="0" y="8"/>
                    </a:cxn>
                    <a:cxn ang="0">
                      <a:pos x="0" y="4"/>
                    </a:cxn>
                    <a:cxn ang="0">
                      <a:pos x="0" y="8"/>
                    </a:cxn>
                    <a:cxn ang="0">
                      <a:pos x="3" y="4"/>
                    </a:cxn>
                    <a:cxn ang="0">
                      <a:pos x="3" y="4"/>
                    </a:cxn>
                    <a:cxn ang="0">
                      <a:pos x="3" y="0"/>
                    </a:cxn>
                    <a:cxn ang="0">
                      <a:pos x="3" y="4"/>
                    </a:cxn>
                    <a:cxn ang="0">
                      <a:pos x="3" y="4"/>
                    </a:cxn>
                    <a:cxn ang="0">
                      <a:pos x="3" y="8"/>
                    </a:cxn>
                    <a:cxn ang="0">
                      <a:pos x="3" y="8"/>
                    </a:cxn>
                    <a:cxn ang="0">
                      <a:pos x="3" y="8"/>
                    </a:cxn>
                    <a:cxn ang="0">
                      <a:pos x="3" y="4"/>
                    </a:cxn>
                    <a:cxn ang="0">
                      <a:pos x="3" y="4"/>
                    </a:cxn>
                    <a:cxn ang="0">
                      <a:pos x="3" y="8"/>
                    </a:cxn>
                    <a:cxn ang="0">
                      <a:pos x="3" y="8"/>
                    </a:cxn>
                    <a:cxn ang="0">
                      <a:pos x="3" y="4"/>
                    </a:cxn>
                    <a:cxn ang="0">
                      <a:pos x="3" y="4"/>
                    </a:cxn>
                    <a:cxn ang="0">
                      <a:pos x="3" y="4"/>
                    </a:cxn>
                    <a:cxn ang="0">
                      <a:pos x="3" y="4"/>
                    </a:cxn>
                    <a:cxn ang="0">
                      <a:pos x="3" y="4"/>
                    </a:cxn>
                    <a:cxn ang="0">
                      <a:pos x="3" y="4"/>
                    </a:cxn>
                    <a:cxn ang="0">
                      <a:pos x="3" y="4"/>
                    </a:cxn>
                    <a:cxn ang="0">
                      <a:pos x="3" y="0"/>
                    </a:cxn>
                    <a:cxn ang="0">
                      <a:pos x="3" y="4"/>
                    </a:cxn>
                    <a:cxn ang="0">
                      <a:pos x="3" y="0"/>
                    </a:cxn>
                    <a:cxn ang="0">
                      <a:pos x="3" y="4"/>
                    </a:cxn>
                    <a:cxn ang="0">
                      <a:pos x="3" y="4"/>
                    </a:cxn>
                    <a:cxn ang="0">
                      <a:pos x="3" y="4"/>
                    </a:cxn>
                    <a:cxn ang="0">
                      <a:pos x="3" y="4"/>
                    </a:cxn>
                    <a:cxn ang="0">
                      <a:pos x="3" y="4"/>
                    </a:cxn>
                    <a:cxn ang="0">
                      <a:pos x="3" y="4"/>
                    </a:cxn>
                    <a:cxn ang="0">
                      <a:pos x="3" y="0"/>
                    </a:cxn>
                    <a:cxn ang="0">
                      <a:pos x="3" y="4"/>
                    </a:cxn>
                    <a:cxn ang="0">
                      <a:pos x="7" y="0"/>
                    </a:cxn>
                    <a:cxn ang="0">
                      <a:pos x="7" y="4"/>
                    </a:cxn>
                    <a:cxn ang="0">
                      <a:pos x="3" y="4"/>
                    </a:cxn>
                    <a:cxn ang="0">
                      <a:pos x="3" y="4"/>
                    </a:cxn>
                    <a:cxn ang="0">
                      <a:pos x="3" y="4"/>
                    </a:cxn>
                  </a:cxnLst>
                  <a:rect l="0" t="0" r="r" b="b"/>
                  <a:pathLst>
                    <a:path w="7" h="8">
                      <a:moveTo>
                        <a:pt x="0" y="8"/>
                      </a:moveTo>
                      <a:lnTo>
                        <a:pt x="3" y="8"/>
                      </a:lnTo>
                      <a:lnTo>
                        <a:pt x="3" y="8"/>
                      </a:lnTo>
                      <a:lnTo>
                        <a:pt x="0" y="8"/>
                      </a:lnTo>
                      <a:lnTo>
                        <a:pt x="0" y="4"/>
                      </a:lnTo>
                      <a:lnTo>
                        <a:pt x="0" y="4"/>
                      </a:lnTo>
                      <a:lnTo>
                        <a:pt x="0" y="8"/>
                      </a:lnTo>
                      <a:lnTo>
                        <a:pt x="0" y="8"/>
                      </a:lnTo>
                      <a:close/>
                      <a:moveTo>
                        <a:pt x="3" y="4"/>
                      </a:moveTo>
                      <a:lnTo>
                        <a:pt x="3" y="4"/>
                      </a:lnTo>
                      <a:lnTo>
                        <a:pt x="3" y="4"/>
                      </a:lnTo>
                      <a:lnTo>
                        <a:pt x="3" y="4"/>
                      </a:lnTo>
                      <a:lnTo>
                        <a:pt x="3" y="0"/>
                      </a:lnTo>
                      <a:lnTo>
                        <a:pt x="3" y="0"/>
                      </a:lnTo>
                      <a:lnTo>
                        <a:pt x="3" y="4"/>
                      </a:lnTo>
                      <a:lnTo>
                        <a:pt x="3" y="4"/>
                      </a:lnTo>
                      <a:lnTo>
                        <a:pt x="3" y="4"/>
                      </a:lnTo>
                      <a:lnTo>
                        <a:pt x="3" y="4"/>
                      </a:lnTo>
                      <a:lnTo>
                        <a:pt x="3" y="8"/>
                      </a:lnTo>
                      <a:lnTo>
                        <a:pt x="3" y="8"/>
                      </a:lnTo>
                      <a:lnTo>
                        <a:pt x="3" y="8"/>
                      </a:lnTo>
                      <a:lnTo>
                        <a:pt x="3" y="8"/>
                      </a:lnTo>
                      <a:lnTo>
                        <a:pt x="3" y="8"/>
                      </a:lnTo>
                      <a:lnTo>
                        <a:pt x="3" y="8"/>
                      </a:lnTo>
                      <a:lnTo>
                        <a:pt x="3" y="4"/>
                      </a:lnTo>
                      <a:lnTo>
                        <a:pt x="3" y="4"/>
                      </a:lnTo>
                      <a:close/>
                      <a:moveTo>
                        <a:pt x="3" y="4"/>
                      </a:moveTo>
                      <a:lnTo>
                        <a:pt x="3" y="4"/>
                      </a:lnTo>
                      <a:lnTo>
                        <a:pt x="3" y="8"/>
                      </a:lnTo>
                      <a:lnTo>
                        <a:pt x="3" y="8"/>
                      </a:lnTo>
                      <a:lnTo>
                        <a:pt x="3" y="8"/>
                      </a:lnTo>
                      <a:lnTo>
                        <a:pt x="3" y="8"/>
                      </a:lnTo>
                      <a:lnTo>
                        <a:pt x="3" y="8"/>
                      </a:lnTo>
                      <a:lnTo>
                        <a:pt x="3" y="4"/>
                      </a:lnTo>
                      <a:lnTo>
                        <a:pt x="3" y="4"/>
                      </a:lnTo>
                      <a:lnTo>
                        <a:pt x="3" y="4"/>
                      </a:lnTo>
                      <a:lnTo>
                        <a:pt x="3" y="4"/>
                      </a:lnTo>
                      <a:lnTo>
                        <a:pt x="3" y="4"/>
                      </a:lnTo>
                      <a:lnTo>
                        <a:pt x="3" y="4"/>
                      </a:lnTo>
                      <a:lnTo>
                        <a:pt x="3" y="4"/>
                      </a:lnTo>
                      <a:lnTo>
                        <a:pt x="3" y="4"/>
                      </a:lnTo>
                      <a:lnTo>
                        <a:pt x="3" y="4"/>
                      </a:lnTo>
                      <a:lnTo>
                        <a:pt x="3" y="4"/>
                      </a:lnTo>
                      <a:lnTo>
                        <a:pt x="3" y="4"/>
                      </a:lnTo>
                      <a:close/>
                      <a:moveTo>
                        <a:pt x="3" y="4"/>
                      </a:moveTo>
                      <a:lnTo>
                        <a:pt x="3" y="4"/>
                      </a:lnTo>
                      <a:lnTo>
                        <a:pt x="3" y="0"/>
                      </a:lnTo>
                      <a:lnTo>
                        <a:pt x="3" y="0"/>
                      </a:lnTo>
                      <a:lnTo>
                        <a:pt x="3" y="4"/>
                      </a:lnTo>
                      <a:lnTo>
                        <a:pt x="3" y="4"/>
                      </a:lnTo>
                      <a:lnTo>
                        <a:pt x="3" y="0"/>
                      </a:lnTo>
                      <a:lnTo>
                        <a:pt x="3" y="0"/>
                      </a:lnTo>
                      <a:lnTo>
                        <a:pt x="3" y="4"/>
                      </a:lnTo>
                      <a:lnTo>
                        <a:pt x="3" y="4"/>
                      </a:lnTo>
                      <a:lnTo>
                        <a:pt x="3" y="4"/>
                      </a:lnTo>
                      <a:lnTo>
                        <a:pt x="3" y="4"/>
                      </a:lnTo>
                      <a:lnTo>
                        <a:pt x="3" y="4"/>
                      </a:lnTo>
                      <a:lnTo>
                        <a:pt x="3" y="4"/>
                      </a:lnTo>
                      <a:lnTo>
                        <a:pt x="3" y="4"/>
                      </a:lnTo>
                      <a:lnTo>
                        <a:pt x="3" y="4"/>
                      </a:lnTo>
                      <a:lnTo>
                        <a:pt x="3" y="8"/>
                      </a:lnTo>
                      <a:lnTo>
                        <a:pt x="3" y="4"/>
                      </a:lnTo>
                      <a:lnTo>
                        <a:pt x="3" y="4"/>
                      </a:lnTo>
                      <a:lnTo>
                        <a:pt x="3" y="4"/>
                      </a:lnTo>
                      <a:close/>
                      <a:moveTo>
                        <a:pt x="3" y="4"/>
                      </a:moveTo>
                      <a:lnTo>
                        <a:pt x="3" y="0"/>
                      </a:lnTo>
                      <a:lnTo>
                        <a:pt x="3" y="0"/>
                      </a:lnTo>
                      <a:lnTo>
                        <a:pt x="3" y="4"/>
                      </a:lnTo>
                      <a:lnTo>
                        <a:pt x="7" y="0"/>
                      </a:lnTo>
                      <a:lnTo>
                        <a:pt x="7" y="0"/>
                      </a:lnTo>
                      <a:lnTo>
                        <a:pt x="3" y="4"/>
                      </a:lnTo>
                      <a:lnTo>
                        <a:pt x="7" y="4"/>
                      </a:lnTo>
                      <a:lnTo>
                        <a:pt x="7" y="4"/>
                      </a:lnTo>
                      <a:lnTo>
                        <a:pt x="3" y="4"/>
                      </a:lnTo>
                      <a:lnTo>
                        <a:pt x="3" y="4"/>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89656" name="Freeform 536"/>
                <p:cNvSpPr>
                  <a:spLocks noChangeAspect="1"/>
                </p:cNvSpPr>
                <p:nvPr/>
              </p:nvSpPr>
              <p:spPr bwMode="auto">
                <a:xfrm>
                  <a:off x="1094" y="2854"/>
                  <a:ext cx="3" cy="4"/>
                </a:xfrm>
                <a:custGeom>
                  <a:avLst/>
                  <a:gdLst/>
                  <a:ahLst/>
                  <a:cxnLst>
                    <a:cxn ang="0">
                      <a:pos x="0" y="4"/>
                    </a:cxn>
                    <a:cxn ang="0">
                      <a:pos x="3" y="4"/>
                    </a:cxn>
                    <a:cxn ang="0">
                      <a:pos x="3" y="4"/>
                    </a:cxn>
                    <a:cxn ang="0">
                      <a:pos x="0" y="4"/>
                    </a:cxn>
                    <a:cxn ang="0">
                      <a:pos x="0" y="0"/>
                    </a:cxn>
                    <a:cxn ang="0">
                      <a:pos x="0" y="0"/>
                    </a:cxn>
                    <a:cxn ang="0">
                      <a:pos x="0" y="4"/>
                    </a:cxn>
                  </a:cxnLst>
                  <a:rect l="0" t="0" r="r" b="b"/>
                  <a:pathLst>
                    <a:path w="3" h="4">
                      <a:moveTo>
                        <a:pt x="0" y="4"/>
                      </a:moveTo>
                      <a:lnTo>
                        <a:pt x="3" y="4"/>
                      </a:lnTo>
                      <a:lnTo>
                        <a:pt x="3" y="4"/>
                      </a:lnTo>
                      <a:lnTo>
                        <a:pt x="0" y="4"/>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89657" name="Freeform 537"/>
                <p:cNvSpPr>
                  <a:spLocks noChangeAspect="1"/>
                </p:cNvSpPr>
                <p:nvPr/>
              </p:nvSpPr>
              <p:spPr bwMode="auto">
                <a:xfrm>
                  <a:off x="1094" y="2850"/>
                  <a:ext cx="3" cy="8"/>
                </a:xfrm>
                <a:custGeom>
                  <a:avLst/>
                  <a:gdLst/>
                  <a:ahLst/>
                  <a:cxnLst>
                    <a:cxn ang="0">
                      <a:pos x="0" y="4"/>
                    </a:cxn>
                    <a:cxn ang="0">
                      <a:pos x="0" y="4"/>
                    </a:cxn>
                    <a:cxn ang="0">
                      <a:pos x="0" y="4"/>
                    </a:cxn>
                    <a:cxn ang="0">
                      <a:pos x="0" y="4"/>
                    </a:cxn>
                    <a:cxn ang="0">
                      <a:pos x="3" y="4"/>
                    </a:cxn>
                    <a:cxn ang="0">
                      <a:pos x="3" y="0"/>
                    </a:cxn>
                    <a:cxn ang="0">
                      <a:pos x="3" y="0"/>
                    </a:cxn>
                    <a:cxn ang="0">
                      <a:pos x="3" y="4"/>
                    </a:cxn>
                    <a:cxn ang="0">
                      <a:pos x="3" y="4"/>
                    </a:cxn>
                    <a:cxn ang="0">
                      <a:pos x="3" y="4"/>
                    </a:cxn>
                    <a:cxn ang="0">
                      <a:pos x="3" y="4"/>
                    </a:cxn>
                    <a:cxn ang="0">
                      <a:pos x="3" y="8"/>
                    </a:cxn>
                    <a:cxn ang="0">
                      <a:pos x="3" y="8"/>
                    </a:cxn>
                    <a:cxn ang="0">
                      <a:pos x="3" y="8"/>
                    </a:cxn>
                    <a:cxn ang="0">
                      <a:pos x="3" y="8"/>
                    </a:cxn>
                    <a:cxn ang="0">
                      <a:pos x="0" y="8"/>
                    </a:cxn>
                    <a:cxn ang="0">
                      <a:pos x="0" y="8"/>
                    </a:cxn>
                    <a:cxn ang="0">
                      <a:pos x="0" y="4"/>
                    </a:cxn>
                  </a:cxnLst>
                  <a:rect l="0" t="0" r="r" b="b"/>
                  <a:pathLst>
                    <a:path w="3" h="8">
                      <a:moveTo>
                        <a:pt x="0" y="4"/>
                      </a:moveTo>
                      <a:lnTo>
                        <a:pt x="0" y="4"/>
                      </a:lnTo>
                      <a:lnTo>
                        <a:pt x="0" y="4"/>
                      </a:lnTo>
                      <a:lnTo>
                        <a:pt x="0" y="4"/>
                      </a:lnTo>
                      <a:lnTo>
                        <a:pt x="3" y="4"/>
                      </a:lnTo>
                      <a:lnTo>
                        <a:pt x="3" y="0"/>
                      </a:lnTo>
                      <a:lnTo>
                        <a:pt x="3" y="0"/>
                      </a:lnTo>
                      <a:lnTo>
                        <a:pt x="3" y="4"/>
                      </a:lnTo>
                      <a:lnTo>
                        <a:pt x="3" y="4"/>
                      </a:lnTo>
                      <a:lnTo>
                        <a:pt x="3" y="4"/>
                      </a:lnTo>
                      <a:lnTo>
                        <a:pt x="3" y="4"/>
                      </a:lnTo>
                      <a:lnTo>
                        <a:pt x="3" y="8"/>
                      </a:lnTo>
                      <a:lnTo>
                        <a:pt x="3" y="8"/>
                      </a:lnTo>
                      <a:lnTo>
                        <a:pt x="3" y="8"/>
                      </a:lnTo>
                      <a:lnTo>
                        <a:pt x="3"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9658" name="Freeform 538"/>
                <p:cNvSpPr>
                  <a:spLocks noChangeAspect="1"/>
                </p:cNvSpPr>
                <p:nvPr/>
              </p:nvSpPr>
              <p:spPr bwMode="auto">
                <a:xfrm>
                  <a:off x="1094" y="2850"/>
                  <a:ext cx="3" cy="8"/>
                </a:xfrm>
                <a:custGeom>
                  <a:avLst/>
                  <a:gdLst/>
                  <a:ahLst/>
                  <a:cxnLst>
                    <a:cxn ang="0">
                      <a:pos x="0" y="4"/>
                    </a:cxn>
                    <a:cxn ang="0">
                      <a:pos x="0" y="4"/>
                    </a:cxn>
                    <a:cxn ang="0">
                      <a:pos x="0" y="4"/>
                    </a:cxn>
                    <a:cxn ang="0">
                      <a:pos x="0" y="8"/>
                    </a:cxn>
                    <a:cxn ang="0">
                      <a:pos x="0" y="8"/>
                    </a:cxn>
                    <a:cxn ang="0">
                      <a:pos x="3" y="8"/>
                    </a:cxn>
                    <a:cxn ang="0">
                      <a:pos x="3" y="8"/>
                    </a:cxn>
                    <a:cxn ang="0">
                      <a:pos x="3" y="4"/>
                    </a:cxn>
                    <a:cxn ang="0">
                      <a:pos x="3" y="4"/>
                    </a:cxn>
                    <a:cxn ang="0">
                      <a:pos x="3" y="4"/>
                    </a:cxn>
                    <a:cxn ang="0">
                      <a:pos x="3" y="4"/>
                    </a:cxn>
                    <a:cxn ang="0">
                      <a:pos x="3" y="4"/>
                    </a:cxn>
                    <a:cxn ang="0">
                      <a:pos x="3" y="0"/>
                    </a:cxn>
                    <a:cxn ang="0">
                      <a:pos x="3" y="0"/>
                    </a:cxn>
                    <a:cxn ang="0">
                      <a:pos x="0" y="4"/>
                    </a:cxn>
                    <a:cxn ang="0">
                      <a:pos x="0" y="4"/>
                    </a:cxn>
                    <a:cxn ang="0">
                      <a:pos x="0" y="4"/>
                    </a:cxn>
                    <a:cxn ang="0">
                      <a:pos x="0" y="4"/>
                    </a:cxn>
                  </a:cxnLst>
                  <a:rect l="0" t="0" r="r" b="b"/>
                  <a:pathLst>
                    <a:path w="3" h="8">
                      <a:moveTo>
                        <a:pt x="0" y="4"/>
                      </a:moveTo>
                      <a:lnTo>
                        <a:pt x="0" y="4"/>
                      </a:lnTo>
                      <a:lnTo>
                        <a:pt x="0" y="4"/>
                      </a:lnTo>
                      <a:lnTo>
                        <a:pt x="0" y="8"/>
                      </a:lnTo>
                      <a:lnTo>
                        <a:pt x="0" y="8"/>
                      </a:lnTo>
                      <a:lnTo>
                        <a:pt x="3" y="8"/>
                      </a:lnTo>
                      <a:lnTo>
                        <a:pt x="3" y="8"/>
                      </a:lnTo>
                      <a:lnTo>
                        <a:pt x="3" y="4"/>
                      </a:lnTo>
                      <a:lnTo>
                        <a:pt x="3" y="4"/>
                      </a:lnTo>
                      <a:lnTo>
                        <a:pt x="3" y="4"/>
                      </a:lnTo>
                      <a:lnTo>
                        <a:pt x="3" y="4"/>
                      </a:lnTo>
                      <a:lnTo>
                        <a:pt x="3" y="4"/>
                      </a:lnTo>
                      <a:lnTo>
                        <a:pt x="3" y="0"/>
                      </a:lnTo>
                      <a:lnTo>
                        <a:pt x="3" y="0"/>
                      </a:lnTo>
                      <a:lnTo>
                        <a:pt x="0" y="4"/>
                      </a:lnTo>
                      <a:lnTo>
                        <a:pt x="0" y="4"/>
                      </a:lnTo>
                      <a:lnTo>
                        <a:pt x="0" y="4"/>
                      </a:lnTo>
                      <a:lnTo>
                        <a:pt x="0" y="4"/>
                      </a:lnTo>
                    </a:path>
                  </a:pathLst>
                </a:custGeom>
                <a:noFill/>
                <a:ln w="6350">
                  <a:solidFill>
                    <a:srgbClr val="000000"/>
                  </a:solidFill>
                  <a:prstDash val="solid"/>
                  <a:round/>
                  <a:headEnd/>
                  <a:tailEnd/>
                </a:ln>
              </p:spPr>
              <p:txBody>
                <a:bodyPr/>
                <a:lstStyle/>
                <a:p>
                  <a:endParaRPr lang="en-US"/>
                </a:p>
              </p:txBody>
            </p:sp>
            <p:sp>
              <p:nvSpPr>
                <p:cNvPr id="389659" name="Freeform 539"/>
                <p:cNvSpPr>
                  <a:spLocks noChangeAspect="1"/>
                </p:cNvSpPr>
                <p:nvPr/>
              </p:nvSpPr>
              <p:spPr bwMode="auto">
                <a:xfrm>
                  <a:off x="1097" y="2850"/>
                  <a:ext cx="1" cy="8"/>
                </a:xfrm>
                <a:custGeom>
                  <a:avLst/>
                  <a:gdLst/>
                  <a:ahLst/>
                  <a:cxnLst>
                    <a:cxn ang="0">
                      <a:pos x="0" y="4"/>
                    </a:cxn>
                    <a:cxn ang="0">
                      <a:pos x="0" y="4"/>
                    </a:cxn>
                    <a:cxn ang="0">
                      <a:pos x="0" y="4"/>
                    </a:cxn>
                    <a:cxn ang="0">
                      <a:pos x="0" y="0"/>
                    </a:cxn>
                    <a:cxn ang="0">
                      <a:pos x="0" y="0"/>
                    </a:cxn>
                    <a:cxn ang="0">
                      <a:pos x="0" y="4"/>
                    </a:cxn>
                    <a:cxn ang="0">
                      <a:pos x="0" y="4"/>
                    </a:cxn>
                    <a:cxn ang="0">
                      <a:pos x="0" y="0"/>
                    </a:cxn>
                    <a:cxn ang="0">
                      <a:pos x="0" y="4"/>
                    </a:cxn>
                    <a:cxn ang="0">
                      <a:pos x="0" y="4"/>
                    </a:cxn>
                    <a:cxn ang="0">
                      <a:pos x="0" y="4"/>
                    </a:cxn>
                    <a:cxn ang="0">
                      <a:pos x="0" y="4"/>
                    </a:cxn>
                    <a:cxn ang="0">
                      <a:pos x="0" y="8"/>
                    </a:cxn>
                    <a:cxn ang="0">
                      <a:pos x="0" y="4"/>
                    </a:cxn>
                    <a:cxn ang="0">
                      <a:pos x="0" y="4"/>
                    </a:cxn>
                    <a:cxn ang="0">
                      <a:pos x="0" y="4"/>
                    </a:cxn>
                    <a:cxn ang="0">
                      <a:pos x="0" y="8"/>
                    </a:cxn>
                    <a:cxn ang="0">
                      <a:pos x="0" y="8"/>
                    </a:cxn>
                    <a:cxn ang="0">
                      <a:pos x="0" y="4"/>
                    </a:cxn>
                    <a:cxn ang="0">
                      <a:pos x="0" y="4"/>
                    </a:cxn>
                  </a:cxnLst>
                  <a:rect l="0" t="0" r="r" b="b"/>
                  <a:pathLst>
                    <a:path h="8">
                      <a:moveTo>
                        <a:pt x="0" y="4"/>
                      </a:moveTo>
                      <a:lnTo>
                        <a:pt x="0" y="4"/>
                      </a:lnTo>
                      <a:lnTo>
                        <a:pt x="0" y="4"/>
                      </a:lnTo>
                      <a:lnTo>
                        <a:pt x="0" y="0"/>
                      </a:lnTo>
                      <a:lnTo>
                        <a:pt x="0" y="0"/>
                      </a:lnTo>
                      <a:lnTo>
                        <a:pt x="0" y="4"/>
                      </a:lnTo>
                      <a:lnTo>
                        <a:pt x="0" y="4"/>
                      </a:lnTo>
                      <a:lnTo>
                        <a:pt x="0" y="0"/>
                      </a:lnTo>
                      <a:lnTo>
                        <a:pt x="0" y="4"/>
                      </a:lnTo>
                      <a:lnTo>
                        <a:pt x="0" y="4"/>
                      </a:lnTo>
                      <a:lnTo>
                        <a:pt x="0" y="4"/>
                      </a:lnTo>
                      <a:lnTo>
                        <a:pt x="0" y="4"/>
                      </a:lnTo>
                      <a:lnTo>
                        <a:pt x="0" y="8"/>
                      </a:lnTo>
                      <a:lnTo>
                        <a:pt x="0" y="4"/>
                      </a:lnTo>
                      <a:lnTo>
                        <a:pt x="0" y="4"/>
                      </a:lnTo>
                      <a:lnTo>
                        <a:pt x="0" y="4"/>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9660" name="Freeform 540"/>
                <p:cNvSpPr>
                  <a:spLocks noChangeAspect="1"/>
                </p:cNvSpPr>
                <p:nvPr/>
              </p:nvSpPr>
              <p:spPr bwMode="auto">
                <a:xfrm>
                  <a:off x="1097" y="2850"/>
                  <a:ext cx="4" cy="8"/>
                </a:xfrm>
                <a:custGeom>
                  <a:avLst/>
                  <a:gdLst/>
                  <a:ahLst/>
                  <a:cxnLst>
                    <a:cxn ang="0">
                      <a:pos x="0" y="8"/>
                    </a:cxn>
                    <a:cxn ang="0">
                      <a:pos x="0" y="0"/>
                    </a:cxn>
                    <a:cxn ang="0">
                      <a:pos x="0" y="0"/>
                    </a:cxn>
                    <a:cxn ang="0">
                      <a:pos x="0" y="4"/>
                    </a:cxn>
                    <a:cxn ang="0">
                      <a:pos x="4" y="0"/>
                    </a:cxn>
                    <a:cxn ang="0">
                      <a:pos x="4" y="0"/>
                    </a:cxn>
                    <a:cxn ang="0">
                      <a:pos x="0" y="4"/>
                    </a:cxn>
                    <a:cxn ang="0">
                      <a:pos x="4" y="4"/>
                    </a:cxn>
                    <a:cxn ang="0">
                      <a:pos x="4" y="4"/>
                    </a:cxn>
                    <a:cxn ang="0">
                      <a:pos x="0" y="4"/>
                    </a:cxn>
                    <a:cxn ang="0">
                      <a:pos x="0" y="4"/>
                    </a:cxn>
                    <a:cxn ang="0">
                      <a:pos x="0" y="8"/>
                    </a:cxn>
                    <a:cxn ang="0">
                      <a:pos x="0" y="8"/>
                    </a:cxn>
                  </a:cxnLst>
                  <a:rect l="0" t="0" r="r" b="b"/>
                  <a:pathLst>
                    <a:path w="4" h="8">
                      <a:moveTo>
                        <a:pt x="0" y="8"/>
                      </a:moveTo>
                      <a:lnTo>
                        <a:pt x="0" y="0"/>
                      </a:lnTo>
                      <a:lnTo>
                        <a:pt x="0" y="0"/>
                      </a:lnTo>
                      <a:lnTo>
                        <a:pt x="0" y="4"/>
                      </a:lnTo>
                      <a:lnTo>
                        <a:pt x="4" y="0"/>
                      </a:lnTo>
                      <a:lnTo>
                        <a:pt x="4" y="0"/>
                      </a:lnTo>
                      <a:lnTo>
                        <a:pt x="0" y="4"/>
                      </a:lnTo>
                      <a:lnTo>
                        <a:pt x="4" y="4"/>
                      </a:lnTo>
                      <a:lnTo>
                        <a:pt x="4" y="4"/>
                      </a:lnTo>
                      <a:lnTo>
                        <a:pt x="0"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89661" name="Freeform 541"/>
                <p:cNvSpPr>
                  <a:spLocks noChangeAspect="1" noEditPoints="1"/>
                </p:cNvSpPr>
                <p:nvPr/>
              </p:nvSpPr>
              <p:spPr bwMode="auto">
                <a:xfrm>
                  <a:off x="1094" y="2884"/>
                  <a:ext cx="7" cy="8"/>
                </a:xfrm>
                <a:custGeom>
                  <a:avLst/>
                  <a:gdLst/>
                  <a:ahLst/>
                  <a:cxnLst>
                    <a:cxn ang="0">
                      <a:pos x="0" y="4"/>
                    </a:cxn>
                    <a:cxn ang="0">
                      <a:pos x="3" y="4"/>
                    </a:cxn>
                    <a:cxn ang="0">
                      <a:pos x="3" y="4"/>
                    </a:cxn>
                    <a:cxn ang="0">
                      <a:pos x="3" y="4"/>
                    </a:cxn>
                    <a:cxn ang="0">
                      <a:pos x="3" y="8"/>
                    </a:cxn>
                    <a:cxn ang="0">
                      <a:pos x="3" y="8"/>
                    </a:cxn>
                    <a:cxn ang="0">
                      <a:pos x="0" y="8"/>
                    </a:cxn>
                    <a:cxn ang="0">
                      <a:pos x="3" y="4"/>
                    </a:cxn>
                    <a:cxn ang="0">
                      <a:pos x="3" y="4"/>
                    </a:cxn>
                    <a:cxn ang="0">
                      <a:pos x="3" y="4"/>
                    </a:cxn>
                    <a:cxn ang="0">
                      <a:pos x="0" y="4"/>
                    </a:cxn>
                    <a:cxn ang="0">
                      <a:pos x="0" y="8"/>
                    </a:cxn>
                    <a:cxn ang="0">
                      <a:pos x="0" y="8"/>
                    </a:cxn>
                    <a:cxn ang="0">
                      <a:pos x="3" y="0"/>
                    </a:cxn>
                    <a:cxn ang="0">
                      <a:pos x="3" y="0"/>
                    </a:cxn>
                    <a:cxn ang="0">
                      <a:pos x="3" y="4"/>
                    </a:cxn>
                    <a:cxn ang="0">
                      <a:pos x="3" y="4"/>
                    </a:cxn>
                    <a:cxn ang="0">
                      <a:pos x="3" y="8"/>
                    </a:cxn>
                    <a:cxn ang="0">
                      <a:pos x="3" y="8"/>
                    </a:cxn>
                    <a:cxn ang="0">
                      <a:pos x="3" y="8"/>
                    </a:cxn>
                    <a:cxn ang="0">
                      <a:pos x="3" y="8"/>
                    </a:cxn>
                    <a:cxn ang="0">
                      <a:pos x="3" y="4"/>
                    </a:cxn>
                    <a:cxn ang="0">
                      <a:pos x="3" y="4"/>
                    </a:cxn>
                    <a:cxn ang="0">
                      <a:pos x="3" y="4"/>
                    </a:cxn>
                    <a:cxn ang="0">
                      <a:pos x="3" y="0"/>
                    </a:cxn>
                    <a:cxn ang="0">
                      <a:pos x="3" y="0"/>
                    </a:cxn>
                    <a:cxn ang="0">
                      <a:pos x="3" y="0"/>
                    </a:cxn>
                    <a:cxn ang="0">
                      <a:pos x="3" y="0"/>
                    </a:cxn>
                    <a:cxn ang="0">
                      <a:pos x="3" y="4"/>
                    </a:cxn>
                    <a:cxn ang="0">
                      <a:pos x="3" y="0"/>
                    </a:cxn>
                    <a:cxn ang="0">
                      <a:pos x="3" y="4"/>
                    </a:cxn>
                    <a:cxn ang="0">
                      <a:pos x="3" y="4"/>
                    </a:cxn>
                    <a:cxn ang="0">
                      <a:pos x="3" y="4"/>
                    </a:cxn>
                    <a:cxn ang="0">
                      <a:pos x="3" y="8"/>
                    </a:cxn>
                    <a:cxn ang="0">
                      <a:pos x="3" y="8"/>
                    </a:cxn>
                    <a:cxn ang="0">
                      <a:pos x="3" y="8"/>
                    </a:cxn>
                    <a:cxn ang="0">
                      <a:pos x="3" y="4"/>
                    </a:cxn>
                    <a:cxn ang="0">
                      <a:pos x="3" y="4"/>
                    </a:cxn>
                    <a:cxn ang="0">
                      <a:pos x="3" y="0"/>
                    </a:cxn>
                    <a:cxn ang="0">
                      <a:pos x="3" y="0"/>
                    </a:cxn>
                    <a:cxn ang="0">
                      <a:pos x="3" y="4"/>
                    </a:cxn>
                    <a:cxn ang="0">
                      <a:pos x="3" y="4"/>
                    </a:cxn>
                    <a:cxn ang="0">
                      <a:pos x="3" y="4"/>
                    </a:cxn>
                    <a:cxn ang="0">
                      <a:pos x="3" y="4"/>
                    </a:cxn>
                    <a:cxn ang="0">
                      <a:pos x="3" y="8"/>
                    </a:cxn>
                    <a:cxn ang="0">
                      <a:pos x="3" y="0"/>
                    </a:cxn>
                    <a:cxn ang="0">
                      <a:pos x="3" y="0"/>
                    </a:cxn>
                    <a:cxn ang="0">
                      <a:pos x="7" y="0"/>
                    </a:cxn>
                    <a:cxn ang="0">
                      <a:pos x="3" y="4"/>
                    </a:cxn>
                    <a:cxn ang="0">
                      <a:pos x="3" y="4"/>
                    </a:cxn>
                  </a:cxnLst>
                  <a:rect l="0" t="0" r="r" b="b"/>
                  <a:pathLst>
                    <a:path w="7" h="8">
                      <a:moveTo>
                        <a:pt x="0" y="8"/>
                      </a:moveTo>
                      <a:lnTo>
                        <a:pt x="0" y="4"/>
                      </a:lnTo>
                      <a:lnTo>
                        <a:pt x="0" y="4"/>
                      </a:lnTo>
                      <a:lnTo>
                        <a:pt x="3" y="4"/>
                      </a:lnTo>
                      <a:lnTo>
                        <a:pt x="3" y="4"/>
                      </a:lnTo>
                      <a:lnTo>
                        <a:pt x="3" y="4"/>
                      </a:lnTo>
                      <a:lnTo>
                        <a:pt x="3" y="4"/>
                      </a:lnTo>
                      <a:lnTo>
                        <a:pt x="3" y="4"/>
                      </a:lnTo>
                      <a:lnTo>
                        <a:pt x="3" y="4"/>
                      </a:lnTo>
                      <a:lnTo>
                        <a:pt x="3" y="8"/>
                      </a:lnTo>
                      <a:lnTo>
                        <a:pt x="0" y="8"/>
                      </a:lnTo>
                      <a:lnTo>
                        <a:pt x="3" y="8"/>
                      </a:lnTo>
                      <a:lnTo>
                        <a:pt x="3" y="8"/>
                      </a:lnTo>
                      <a:lnTo>
                        <a:pt x="0" y="8"/>
                      </a:lnTo>
                      <a:lnTo>
                        <a:pt x="0" y="4"/>
                      </a:lnTo>
                      <a:lnTo>
                        <a:pt x="3" y="4"/>
                      </a:lnTo>
                      <a:lnTo>
                        <a:pt x="3" y="4"/>
                      </a:lnTo>
                      <a:lnTo>
                        <a:pt x="3" y="4"/>
                      </a:lnTo>
                      <a:lnTo>
                        <a:pt x="3" y="4"/>
                      </a:lnTo>
                      <a:lnTo>
                        <a:pt x="3" y="4"/>
                      </a:lnTo>
                      <a:lnTo>
                        <a:pt x="0" y="4"/>
                      </a:lnTo>
                      <a:lnTo>
                        <a:pt x="0" y="4"/>
                      </a:lnTo>
                      <a:lnTo>
                        <a:pt x="0" y="4"/>
                      </a:lnTo>
                      <a:lnTo>
                        <a:pt x="0" y="8"/>
                      </a:lnTo>
                      <a:lnTo>
                        <a:pt x="0" y="8"/>
                      </a:lnTo>
                      <a:lnTo>
                        <a:pt x="0" y="8"/>
                      </a:lnTo>
                      <a:close/>
                      <a:moveTo>
                        <a:pt x="3" y="8"/>
                      </a:moveTo>
                      <a:lnTo>
                        <a:pt x="3" y="0"/>
                      </a:lnTo>
                      <a:lnTo>
                        <a:pt x="3" y="0"/>
                      </a:lnTo>
                      <a:lnTo>
                        <a:pt x="3" y="0"/>
                      </a:lnTo>
                      <a:lnTo>
                        <a:pt x="3" y="4"/>
                      </a:lnTo>
                      <a:lnTo>
                        <a:pt x="3" y="4"/>
                      </a:lnTo>
                      <a:lnTo>
                        <a:pt x="3" y="4"/>
                      </a:lnTo>
                      <a:lnTo>
                        <a:pt x="3" y="4"/>
                      </a:lnTo>
                      <a:lnTo>
                        <a:pt x="3" y="4"/>
                      </a:lnTo>
                      <a:lnTo>
                        <a:pt x="3" y="8"/>
                      </a:lnTo>
                      <a:lnTo>
                        <a:pt x="3" y="8"/>
                      </a:lnTo>
                      <a:lnTo>
                        <a:pt x="3" y="8"/>
                      </a:lnTo>
                      <a:lnTo>
                        <a:pt x="3" y="8"/>
                      </a:lnTo>
                      <a:lnTo>
                        <a:pt x="3" y="8"/>
                      </a:lnTo>
                      <a:close/>
                      <a:moveTo>
                        <a:pt x="3" y="4"/>
                      </a:moveTo>
                      <a:lnTo>
                        <a:pt x="3" y="8"/>
                      </a:lnTo>
                      <a:lnTo>
                        <a:pt x="3" y="8"/>
                      </a:lnTo>
                      <a:lnTo>
                        <a:pt x="3" y="4"/>
                      </a:lnTo>
                      <a:lnTo>
                        <a:pt x="3" y="4"/>
                      </a:lnTo>
                      <a:lnTo>
                        <a:pt x="3" y="4"/>
                      </a:lnTo>
                      <a:lnTo>
                        <a:pt x="3" y="4"/>
                      </a:lnTo>
                      <a:lnTo>
                        <a:pt x="3" y="4"/>
                      </a:lnTo>
                      <a:lnTo>
                        <a:pt x="3" y="4"/>
                      </a:lnTo>
                      <a:lnTo>
                        <a:pt x="3" y="0"/>
                      </a:lnTo>
                      <a:lnTo>
                        <a:pt x="3" y="0"/>
                      </a:lnTo>
                      <a:lnTo>
                        <a:pt x="3" y="0"/>
                      </a:lnTo>
                      <a:lnTo>
                        <a:pt x="3" y="0"/>
                      </a:lnTo>
                      <a:lnTo>
                        <a:pt x="3" y="0"/>
                      </a:lnTo>
                      <a:lnTo>
                        <a:pt x="3" y="0"/>
                      </a:lnTo>
                      <a:lnTo>
                        <a:pt x="3" y="0"/>
                      </a:lnTo>
                      <a:lnTo>
                        <a:pt x="3" y="4"/>
                      </a:lnTo>
                      <a:lnTo>
                        <a:pt x="3" y="4"/>
                      </a:lnTo>
                      <a:lnTo>
                        <a:pt x="3" y="0"/>
                      </a:lnTo>
                      <a:lnTo>
                        <a:pt x="3" y="0"/>
                      </a:lnTo>
                      <a:lnTo>
                        <a:pt x="3" y="0"/>
                      </a:lnTo>
                      <a:lnTo>
                        <a:pt x="3" y="4"/>
                      </a:lnTo>
                      <a:lnTo>
                        <a:pt x="3" y="4"/>
                      </a:lnTo>
                      <a:lnTo>
                        <a:pt x="3" y="4"/>
                      </a:lnTo>
                      <a:lnTo>
                        <a:pt x="3" y="4"/>
                      </a:lnTo>
                      <a:lnTo>
                        <a:pt x="3" y="4"/>
                      </a:lnTo>
                      <a:lnTo>
                        <a:pt x="3" y="4"/>
                      </a:lnTo>
                      <a:lnTo>
                        <a:pt x="3" y="8"/>
                      </a:lnTo>
                      <a:lnTo>
                        <a:pt x="3" y="8"/>
                      </a:lnTo>
                      <a:lnTo>
                        <a:pt x="3" y="8"/>
                      </a:lnTo>
                      <a:lnTo>
                        <a:pt x="3" y="8"/>
                      </a:lnTo>
                      <a:lnTo>
                        <a:pt x="3" y="8"/>
                      </a:lnTo>
                      <a:lnTo>
                        <a:pt x="3" y="8"/>
                      </a:lnTo>
                      <a:lnTo>
                        <a:pt x="3" y="4"/>
                      </a:lnTo>
                      <a:lnTo>
                        <a:pt x="3" y="4"/>
                      </a:lnTo>
                      <a:lnTo>
                        <a:pt x="3" y="4"/>
                      </a:lnTo>
                      <a:close/>
                      <a:moveTo>
                        <a:pt x="3" y="8"/>
                      </a:moveTo>
                      <a:lnTo>
                        <a:pt x="3" y="0"/>
                      </a:lnTo>
                      <a:lnTo>
                        <a:pt x="3" y="0"/>
                      </a:lnTo>
                      <a:lnTo>
                        <a:pt x="3" y="0"/>
                      </a:lnTo>
                      <a:lnTo>
                        <a:pt x="3" y="0"/>
                      </a:lnTo>
                      <a:lnTo>
                        <a:pt x="3" y="4"/>
                      </a:lnTo>
                      <a:lnTo>
                        <a:pt x="3" y="4"/>
                      </a:lnTo>
                      <a:lnTo>
                        <a:pt x="3" y="4"/>
                      </a:lnTo>
                      <a:lnTo>
                        <a:pt x="3" y="4"/>
                      </a:lnTo>
                      <a:lnTo>
                        <a:pt x="3" y="4"/>
                      </a:lnTo>
                      <a:lnTo>
                        <a:pt x="3" y="4"/>
                      </a:lnTo>
                      <a:lnTo>
                        <a:pt x="3" y="4"/>
                      </a:lnTo>
                      <a:lnTo>
                        <a:pt x="3" y="8"/>
                      </a:lnTo>
                      <a:lnTo>
                        <a:pt x="3" y="8"/>
                      </a:lnTo>
                      <a:close/>
                      <a:moveTo>
                        <a:pt x="3" y="4"/>
                      </a:moveTo>
                      <a:lnTo>
                        <a:pt x="3" y="0"/>
                      </a:lnTo>
                      <a:lnTo>
                        <a:pt x="3" y="0"/>
                      </a:lnTo>
                      <a:lnTo>
                        <a:pt x="3" y="0"/>
                      </a:lnTo>
                      <a:lnTo>
                        <a:pt x="7" y="0"/>
                      </a:lnTo>
                      <a:lnTo>
                        <a:pt x="7" y="0"/>
                      </a:lnTo>
                      <a:lnTo>
                        <a:pt x="3" y="0"/>
                      </a:lnTo>
                      <a:lnTo>
                        <a:pt x="3" y="4"/>
                      </a:lnTo>
                      <a:lnTo>
                        <a:pt x="3" y="4"/>
                      </a:lnTo>
                      <a:lnTo>
                        <a:pt x="3" y="4"/>
                      </a:lnTo>
                      <a:close/>
                    </a:path>
                  </a:pathLst>
                </a:custGeom>
                <a:solidFill>
                  <a:srgbClr val="000000"/>
                </a:solidFill>
                <a:ln w="9525">
                  <a:noFill/>
                  <a:round/>
                  <a:headEnd/>
                  <a:tailEnd/>
                </a:ln>
              </p:spPr>
              <p:txBody>
                <a:bodyPr/>
                <a:lstStyle/>
                <a:p>
                  <a:endParaRPr lang="en-US"/>
                </a:p>
              </p:txBody>
            </p:sp>
            <p:sp>
              <p:nvSpPr>
                <p:cNvPr id="389662" name="Freeform 542"/>
                <p:cNvSpPr>
                  <a:spLocks noChangeAspect="1"/>
                </p:cNvSpPr>
                <p:nvPr/>
              </p:nvSpPr>
              <p:spPr bwMode="auto">
                <a:xfrm>
                  <a:off x="1094" y="2888"/>
                  <a:ext cx="3" cy="4"/>
                </a:xfrm>
                <a:custGeom>
                  <a:avLst/>
                  <a:gdLst/>
                  <a:ahLst/>
                  <a:cxnLst>
                    <a:cxn ang="0">
                      <a:pos x="0" y="4"/>
                    </a:cxn>
                    <a:cxn ang="0">
                      <a:pos x="0" y="0"/>
                    </a:cxn>
                    <a:cxn ang="0">
                      <a:pos x="0" y="0"/>
                    </a:cxn>
                    <a:cxn ang="0">
                      <a:pos x="3" y="0"/>
                    </a:cxn>
                    <a:cxn ang="0">
                      <a:pos x="3" y="0"/>
                    </a:cxn>
                    <a:cxn ang="0">
                      <a:pos x="3" y="0"/>
                    </a:cxn>
                    <a:cxn ang="0">
                      <a:pos x="3" y="0"/>
                    </a:cxn>
                    <a:cxn ang="0">
                      <a:pos x="3" y="0"/>
                    </a:cxn>
                    <a:cxn ang="0">
                      <a:pos x="3" y="0"/>
                    </a:cxn>
                    <a:cxn ang="0">
                      <a:pos x="3" y="0"/>
                    </a:cxn>
                    <a:cxn ang="0">
                      <a:pos x="3" y="4"/>
                    </a:cxn>
                    <a:cxn ang="0">
                      <a:pos x="3" y="4"/>
                    </a:cxn>
                    <a:cxn ang="0">
                      <a:pos x="3" y="4"/>
                    </a:cxn>
                    <a:cxn ang="0">
                      <a:pos x="0" y="0"/>
                    </a:cxn>
                    <a:cxn ang="0">
                      <a:pos x="3" y="0"/>
                    </a:cxn>
                    <a:cxn ang="0">
                      <a:pos x="3" y="0"/>
                    </a:cxn>
                    <a:cxn ang="0">
                      <a:pos x="3" y="0"/>
                    </a:cxn>
                    <a:cxn ang="0">
                      <a:pos x="3" y="0"/>
                    </a:cxn>
                    <a:cxn ang="0">
                      <a:pos x="3" y="0"/>
                    </a:cxn>
                    <a:cxn ang="0">
                      <a:pos x="3" y="0"/>
                    </a:cxn>
                    <a:cxn ang="0">
                      <a:pos x="3" y="0"/>
                    </a:cxn>
                    <a:cxn ang="0">
                      <a:pos x="0" y="0"/>
                    </a:cxn>
                    <a:cxn ang="0">
                      <a:pos x="0" y="0"/>
                    </a:cxn>
                    <a:cxn ang="0">
                      <a:pos x="0" y="4"/>
                    </a:cxn>
                    <a:cxn ang="0">
                      <a:pos x="0" y="4"/>
                    </a:cxn>
                  </a:cxnLst>
                  <a:rect l="0" t="0" r="r" b="b"/>
                  <a:pathLst>
                    <a:path w="3" h="4">
                      <a:moveTo>
                        <a:pt x="0" y="4"/>
                      </a:moveTo>
                      <a:lnTo>
                        <a:pt x="0" y="0"/>
                      </a:lnTo>
                      <a:lnTo>
                        <a:pt x="0" y="0"/>
                      </a:lnTo>
                      <a:lnTo>
                        <a:pt x="3" y="0"/>
                      </a:lnTo>
                      <a:lnTo>
                        <a:pt x="3" y="0"/>
                      </a:lnTo>
                      <a:lnTo>
                        <a:pt x="3" y="0"/>
                      </a:lnTo>
                      <a:lnTo>
                        <a:pt x="3" y="0"/>
                      </a:lnTo>
                      <a:lnTo>
                        <a:pt x="3" y="0"/>
                      </a:lnTo>
                      <a:lnTo>
                        <a:pt x="3" y="0"/>
                      </a:lnTo>
                      <a:lnTo>
                        <a:pt x="3" y="0"/>
                      </a:lnTo>
                      <a:lnTo>
                        <a:pt x="3" y="4"/>
                      </a:lnTo>
                      <a:lnTo>
                        <a:pt x="3" y="4"/>
                      </a:lnTo>
                      <a:lnTo>
                        <a:pt x="3" y="4"/>
                      </a:lnTo>
                      <a:lnTo>
                        <a:pt x="0" y="0"/>
                      </a:lnTo>
                      <a:lnTo>
                        <a:pt x="3" y="0"/>
                      </a:lnTo>
                      <a:lnTo>
                        <a:pt x="3" y="0"/>
                      </a:lnTo>
                      <a:lnTo>
                        <a:pt x="3" y="0"/>
                      </a:lnTo>
                      <a:lnTo>
                        <a:pt x="3" y="0"/>
                      </a:lnTo>
                      <a:lnTo>
                        <a:pt x="3" y="0"/>
                      </a:lnTo>
                      <a:lnTo>
                        <a:pt x="3" y="0"/>
                      </a:lnTo>
                      <a:lnTo>
                        <a:pt x="3"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89663" name="Freeform 543"/>
                <p:cNvSpPr>
                  <a:spLocks noChangeAspect="1"/>
                </p:cNvSpPr>
                <p:nvPr/>
              </p:nvSpPr>
              <p:spPr bwMode="auto">
                <a:xfrm>
                  <a:off x="1097" y="2884"/>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9664" name="Freeform 544"/>
                <p:cNvSpPr>
                  <a:spLocks noChangeAspect="1"/>
                </p:cNvSpPr>
                <p:nvPr/>
              </p:nvSpPr>
              <p:spPr bwMode="auto">
                <a:xfrm>
                  <a:off x="1097" y="2884"/>
                  <a:ext cx="4" cy="8"/>
                </a:xfrm>
                <a:custGeom>
                  <a:avLst/>
                  <a:gdLst/>
                  <a:ahLst/>
                  <a:cxnLst>
                    <a:cxn ang="0">
                      <a:pos x="0" y="4"/>
                    </a:cxn>
                    <a:cxn ang="0">
                      <a:pos x="0" y="4"/>
                    </a:cxn>
                    <a:cxn ang="0">
                      <a:pos x="0" y="8"/>
                    </a:cxn>
                    <a:cxn ang="0">
                      <a:pos x="0" y="8"/>
                    </a:cxn>
                    <a:cxn ang="0">
                      <a:pos x="4"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4" y="0"/>
                    </a:cxn>
                    <a:cxn ang="0">
                      <a:pos x="4" y="4"/>
                    </a:cxn>
                    <a:cxn ang="0">
                      <a:pos x="0" y="4"/>
                    </a:cxn>
                    <a:cxn ang="0">
                      <a:pos x="0" y="0"/>
                    </a:cxn>
                    <a:cxn ang="0">
                      <a:pos x="0" y="0"/>
                    </a:cxn>
                    <a:cxn ang="0">
                      <a:pos x="0" y="0"/>
                    </a:cxn>
                    <a:cxn ang="0">
                      <a:pos x="0" y="4"/>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 ang="0">
                      <a:pos x="0" y="4"/>
                    </a:cxn>
                  </a:cxnLst>
                  <a:rect l="0" t="0" r="r" b="b"/>
                  <a:pathLst>
                    <a:path w="4" h="8">
                      <a:moveTo>
                        <a:pt x="0" y="4"/>
                      </a:moveTo>
                      <a:lnTo>
                        <a:pt x="0" y="4"/>
                      </a:lnTo>
                      <a:lnTo>
                        <a:pt x="0" y="8"/>
                      </a:lnTo>
                      <a:lnTo>
                        <a:pt x="0" y="8"/>
                      </a:lnTo>
                      <a:lnTo>
                        <a:pt x="4" y="4"/>
                      </a:lnTo>
                      <a:lnTo>
                        <a:pt x="0" y="4"/>
                      </a:lnTo>
                      <a:lnTo>
                        <a:pt x="0" y="4"/>
                      </a:lnTo>
                      <a:lnTo>
                        <a:pt x="0" y="4"/>
                      </a:lnTo>
                      <a:lnTo>
                        <a:pt x="0" y="4"/>
                      </a:lnTo>
                      <a:lnTo>
                        <a:pt x="0" y="4"/>
                      </a:lnTo>
                      <a:lnTo>
                        <a:pt x="0" y="0"/>
                      </a:lnTo>
                      <a:lnTo>
                        <a:pt x="0" y="0"/>
                      </a:lnTo>
                      <a:lnTo>
                        <a:pt x="0" y="0"/>
                      </a:lnTo>
                      <a:lnTo>
                        <a:pt x="0" y="0"/>
                      </a:lnTo>
                      <a:lnTo>
                        <a:pt x="0" y="0"/>
                      </a:lnTo>
                      <a:lnTo>
                        <a:pt x="0" y="0"/>
                      </a:lnTo>
                      <a:lnTo>
                        <a:pt x="4" y="0"/>
                      </a:lnTo>
                      <a:lnTo>
                        <a:pt x="4" y="4"/>
                      </a:lnTo>
                      <a:lnTo>
                        <a:pt x="0" y="4"/>
                      </a:lnTo>
                      <a:lnTo>
                        <a:pt x="0" y="0"/>
                      </a:lnTo>
                      <a:lnTo>
                        <a:pt x="0" y="0"/>
                      </a:lnTo>
                      <a:lnTo>
                        <a:pt x="0" y="0"/>
                      </a:lnTo>
                      <a:lnTo>
                        <a:pt x="0" y="4"/>
                      </a:lnTo>
                      <a:lnTo>
                        <a:pt x="0" y="4"/>
                      </a:lnTo>
                      <a:lnTo>
                        <a:pt x="0" y="4"/>
                      </a:lnTo>
                      <a:lnTo>
                        <a:pt x="4" y="4"/>
                      </a:lnTo>
                      <a:lnTo>
                        <a:pt x="4" y="4"/>
                      </a:lnTo>
                      <a:lnTo>
                        <a:pt x="4" y="4"/>
                      </a:lnTo>
                      <a:lnTo>
                        <a:pt x="4" y="8"/>
                      </a:lnTo>
                      <a:lnTo>
                        <a:pt x="0" y="8"/>
                      </a:lnTo>
                      <a:lnTo>
                        <a:pt x="0" y="8"/>
                      </a:lnTo>
                      <a:lnTo>
                        <a:pt x="0" y="8"/>
                      </a:lnTo>
                      <a:lnTo>
                        <a:pt x="0" y="8"/>
                      </a:lnTo>
                      <a:lnTo>
                        <a:pt x="0" y="8"/>
                      </a:lnTo>
                      <a:lnTo>
                        <a:pt x="0" y="4"/>
                      </a:lnTo>
                      <a:lnTo>
                        <a:pt x="0" y="4"/>
                      </a:lnTo>
                    </a:path>
                  </a:pathLst>
                </a:custGeom>
                <a:noFill/>
                <a:ln w="6350">
                  <a:solidFill>
                    <a:srgbClr val="000000"/>
                  </a:solidFill>
                  <a:prstDash val="solid"/>
                  <a:round/>
                  <a:headEnd/>
                  <a:tailEnd/>
                </a:ln>
              </p:spPr>
              <p:txBody>
                <a:bodyPr/>
                <a:lstStyle/>
                <a:p>
                  <a:endParaRPr lang="en-US"/>
                </a:p>
              </p:txBody>
            </p:sp>
            <p:sp>
              <p:nvSpPr>
                <p:cNvPr id="389665" name="Freeform 545"/>
                <p:cNvSpPr>
                  <a:spLocks noChangeAspect="1"/>
                </p:cNvSpPr>
                <p:nvPr/>
              </p:nvSpPr>
              <p:spPr bwMode="auto">
                <a:xfrm>
                  <a:off x="1097" y="2884"/>
                  <a:ext cx="4" cy="4"/>
                </a:xfrm>
                <a:custGeom>
                  <a:avLst/>
                  <a:gdLst/>
                  <a:ahLst/>
                  <a:cxnLst>
                    <a:cxn ang="0">
                      <a:pos x="0" y="4"/>
                    </a:cxn>
                    <a:cxn ang="0">
                      <a:pos x="0" y="0"/>
                    </a:cxn>
                    <a:cxn ang="0">
                      <a:pos x="4" y="0"/>
                    </a:cxn>
                    <a:cxn ang="0">
                      <a:pos x="4" y="0"/>
                    </a:cxn>
                    <a:cxn ang="0">
                      <a:pos x="0" y="0"/>
                    </a:cxn>
                    <a:cxn ang="0">
                      <a:pos x="0" y="4"/>
                    </a:cxn>
                    <a:cxn ang="0">
                      <a:pos x="4" y="0"/>
                    </a:cxn>
                    <a:cxn ang="0">
                      <a:pos x="4" y="4"/>
                    </a:cxn>
                    <a:cxn ang="0">
                      <a:pos x="0" y="4"/>
                    </a:cxn>
                    <a:cxn ang="0">
                      <a:pos x="0" y="4"/>
                    </a:cxn>
                    <a:cxn ang="0">
                      <a:pos x="4" y="4"/>
                    </a:cxn>
                    <a:cxn ang="0">
                      <a:pos x="4" y="4"/>
                    </a:cxn>
                    <a:cxn ang="0">
                      <a:pos x="0" y="4"/>
                    </a:cxn>
                  </a:cxnLst>
                  <a:rect l="0" t="0" r="r" b="b"/>
                  <a:pathLst>
                    <a:path w="4" h="4">
                      <a:moveTo>
                        <a:pt x="0" y="4"/>
                      </a:moveTo>
                      <a:lnTo>
                        <a:pt x="0" y="0"/>
                      </a:lnTo>
                      <a:lnTo>
                        <a:pt x="4" y="0"/>
                      </a:lnTo>
                      <a:lnTo>
                        <a:pt x="4" y="0"/>
                      </a:lnTo>
                      <a:lnTo>
                        <a:pt x="0" y="0"/>
                      </a:lnTo>
                      <a:lnTo>
                        <a:pt x="0" y="4"/>
                      </a:lnTo>
                      <a:lnTo>
                        <a:pt x="4" y="0"/>
                      </a:lnTo>
                      <a:lnTo>
                        <a:pt x="4" y="4"/>
                      </a:lnTo>
                      <a:lnTo>
                        <a:pt x="0" y="4"/>
                      </a:lnTo>
                      <a:lnTo>
                        <a:pt x="0" y="4"/>
                      </a:lnTo>
                      <a:lnTo>
                        <a:pt x="4" y="4"/>
                      </a:lnTo>
                      <a:lnTo>
                        <a:pt x="4" y="4"/>
                      </a:lnTo>
                      <a:lnTo>
                        <a:pt x="0" y="4"/>
                      </a:lnTo>
                    </a:path>
                  </a:pathLst>
                </a:custGeom>
                <a:noFill/>
                <a:ln w="6350">
                  <a:solidFill>
                    <a:srgbClr val="000000"/>
                  </a:solidFill>
                  <a:prstDash val="solid"/>
                  <a:round/>
                  <a:headEnd/>
                  <a:tailEnd/>
                </a:ln>
              </p:spPr>
              <p:txBody>
                <a:bodyPr/>
                <a:lstStyle/>
                <a:p>
                  <a:endParaRPr lang="en-US"/>
                </a:p>
              </p:txBody>
            </p:sp>
            <p:sp>
              <p:nvSpPr>
                <p:cNvPr id="389666" name="Freeform 546"/>
                <p:cNvSpPr>
                  <a:spLocks noChangeAspect="1"/>
                </p:cNvSpPr>
                <p:nvPr/>
              </p:nvSpPr>
              <p:spPr bwMode="auto">
                <a:xfrm>
                  <a:off x="1101" y="2884"/>
                  <a:ext cx="1" cy="4"/>
                </a:xfrm>
                <a:custGeom>
                  <a:avLst/>
                  <a:gdLst/>
                  <a:ahLst/>
                  <a:cxnLst>
                    <a:cxn ang="0">
                      <a:pos x="0" y="4"/>
                    </a:cxn>
                    <a:cxn ang="0">
                      <a:pos x="0" y="0"/>
                    </a:cxn>
                    <a:cxn ang="0">
                      <a:pos x="0" y="0"/>
                    </a:cxn>
                    <a:cxn ang="0">
                      <a:pos x="0" y="0"/>
                    </a:cxn>
                    <a:cxn ang="0">
                      <a:pos x="0" y="0"/>
                    </a:cxn>
                    <a:cxn ang="0">
                      <a:pos x="0" y="0"/>
                    </a:cxn>
                    <a:cxn ang="0">
                      <a:pos x="0" y="0"/>
                    </a:cxn>
                    <a:cxn ang="0">
                      <a:pos x="0" y="4"/>
                    </a:cxn>
                    <a:cxn ang="0">
                      <a:pos x="0" y="4"/>
                    </a:cxn>
                  </a:cxnLst>
                  <a:rect l="0" t="0" r="r" b="b"/>
                  <a:pathLst>
                    <a:path h="4">
                      <a:moveTo>
                        <a:pt x="0" y="4"/>
                      </a:moveTo>
                      <a:lnTo>
                        <a:pt x="0" y="0"/>
                      </a:lnTo>
                      <a:lnTo>
                        <a:pt x="0" y="0"/>
                      </a:lnTo>
                      <a:lnTo>
                        <a:pt x="0" y="0"/>
                      </a:lnTo>
                      <a:lnTo>
                        <a:pt x="0" y="0"/>
                      </a:lnTo>
                      <a:lnTo>
                        <a:pt x="0" y="0"/>
                      </a:lnTo>
                      <a:lnTo>
                        <a:pt x="0" y="0"/>
                      </a:lnTo>
                      <a:lnTo>
                        <a:pt x="0" y="4"/>
                      </a:lnTo>
                      <a:lnTo>
                        <a:pt x="0" y="4"/>
                      </a:lnTo>
                    </a:path>
                  </a:pathLst>
                </a:custGeom>
                <a:noFill/>
                <a:ln w="6350">
                  <a:solidFill>
                    <a:srgbClr val="000000"/>
                  </a:solidFill>
                  <a:prstDash val="solid"/>
                  <a:round/>
                  <a:headEnd/>
                  <a:tailEnd/>
                </a:ln>
              </p:spPr>
              <p:txBody>
                <a:bodyPr/>
                <a:lstStyle/>
                <a:p>
                  <a:endParaRPr lang="en-US"/>
                </a:p>
              </p:txBody>
            </p:sp>
            <p:sp>
              <p:nvSpPr>
                <p:cNvPr id="389667" name="Freeform 547"/>
                <p:cNvSpPr>
                  <a:spLocks noChangeAspect="1" noEditPoints="1"/>
                </p:cNvSpPr>
                <p:nvPr/>
              </p:nvSpPr>
              <p:spPr bwMode="auto">
                <a:xfrm>
                  <a:off x="1112" y="2831"/>
                  <a:ext cx="8" cy="12"/>
                </a:xfrm>
                <a:custGeom>
                  <a:avLst/>
                  <a:gdLst/>
                  <a:ahLst/>
                  <a:cxnLst>
                    <a:cxn ang="0">
                      <a:pos x="0" y="4"/>
                    </a:cxn>
                    <a:cxn ang="0">
                      <a:pos x="4" y="4"/>
                    </a:cxn>
                    <a:cxn ang="0">
                      <a:pos x="4" y="4"/>
                    </a:cxn>
                    <a:cxn ang="0">
                      <a:pos x="4" y="8"/>
                    </a:cxn>
                    <a:cxn ang="0">
                      <a:pos x="4" y="8"/>
                    </a:cxn>
                    <a:cxn ang="0">
                      <a:pos x="0" y="8"/>
                    </a:cxn>
                    <a:cxn ang="0">
                      <a:pos x="0" y="12"/>
                    </a:cxn>
                    <a:cxn ang="0">
                      <a:pos x="0" y="4"/>
                    </a:cxn>
                    <a:cxn ang="0">
                      <a:pos x="0" y="8"/>
                    </a:cxn>
                    <a:cxn ang="0">
                      <a:pos x="4" y="8"/>
                    </a:cxn>
                    <a:cxn ang="0">
                      <a:pos x="4" y="4"/>
                    </a:cxn>
                    <a:cxn ang="0">
                      <a:pos x="4" y="4"/>
                    </a:cxn>
                    <a:cxn ang="0">
                      <a:pos x="0" y="4"/>
                    </a:cxn>
                    <a:cxn ang="0">
                      <a:pos x="0" y="4"/>
                    </a:cxn>
                    <a:cxn ang="0">
                      <a:pos x="4" y="4"/>
                    </a:cxn>
                    <a:cxn ang="0">
                      <a:pos x="4" y="4"/>
                    </a:cxn>
                    <a:cxn ang="0">
                      <a:pos x="4" y="0"/>
                    </a:cxn>
                    <a:cxn ang="0">
                      <a:pos x="4" y="4"/>
                    </a:cxn>
                    <a:cxn ang="0">
                      <a:pos x="4" y="8"/>
                    </a:cxn>
                    <a:cxn ang="0">
                      <a:pos x="4" y="12"/>
                    </a:cxn>
                    <a:cxn ang="0">
                      <a:pos x="4" y="12"/>
                    </a:cxn>
                    <a:cxn ang="0">
                      <a:pos x="4" y="8"/>
                    </a:cxn>
                    <a:cxn ang="0">
                      <a:pos x="4" y="8"/>
                    </a:cxn>
                    <a:cxn ang="0">
                      <a:pos x="4" y="8"/>
                    </a:cxn>
                    <a:cxn ang="0">
                      <a:pos x="4" y="12"/>
                    </a:cxn>
                    <a:cxn ang="0">
                      <a:pos x="4" y="12"/>
                    </a:cxn>
                    <a:cxn ang="0">
                      <a:pos x="4" y="8"/>
                    </a:cxn>
                    <a:cxn ang="0">
                      <a:pos x="4" y="4"/>
                    </a:cxn>
                    <a:cxn ang="0">
                      <a:pos x="4" y="4"/>
                    </a:cxn>
                    <a:cxn ang="0">
                      <a:pos x="4" y="4"/>
                    </a:cxn>
                    <a:cxn ang="0">
                      <a:pos x="4" y="4"/>
                    </a:cxn>
                    <a:cxn ang="0">
                      <a:pos x="4" y="8"/>
                    </a:cxn>
                    <a:cxn ang="0">
                      <a:pos x="8" y="0"/>
                    </a:cxn>
                    <a:cxn ang="0">
                      <a:pos x="8" y="8"/>
                    </a:cxn>
                    <a:cxn ang="0">
                      <a:pos x="8" y="0"/>
                    </a:cxn>
                    <a:cxn ang="0">
                      <a:pos x="8" y="8"/>
                    </a:cxn>
                    <a:cxn ang="0">
                      <a:pos x="4" y="0"/>
                    </a:cxn>
                    <a:cxn ang="0">
                      <a:pos x="8" y="0"/>
                    </a:cxn>
                    <a:cxn ang="0">
                      <a:pos x="8" y="8"/>
                    </a:cxn>
                  </a:cxnLst>
                  <a:rect l="0" t="0" r="r" b="b"/>
                  <a:pathLst>
                    <a:path w="8" h="12">
                      <a:moveTo>
                        <a:pt x="0" y="12"/>
                      </a:moveTo>
                      <a:lnTo>
                        <a:pt x="0" y="4"/>
                      </a:lnTo>
                      <a:lnTo>
                        <a:pt x="0" y="4"/>
                      </a:lnTo>
                      <a:lnTo>
                        <a:pt x="4" y="4"/>
                      </a:lnTo>
                      <a:lnTo>
                        <a:pt x="4" y="4"/>
                      </a:lnTo>
                      <a:lnTo>
                        <a:pt x="4" y="4"/>
                      </a:lnTo>
                      <a:lnTo>
                        <a:pt x="4" y="4"/>
                      </a:lnTo>
                      <a:lnTo>
                        <a:pt x="4" y="8"/>
                      </a:lnTo>
                      <a:lnTo>
                        <a:pt x="4" y="8"/>
                      </a:lnTo>
                      <a:lnTo>
                        <a:pt x="4" y="8"/>
                      </a:lnTo>
                      <a:lnTo>
                        <a:pt x="4" y="8"/>
                      </a:lnTo>
                      <a:lnTo>
                        <a:pt x="0" y="8"/>
                      </a:lnTo>
                      <a:lnTo>
                        <a:pt x="0" y="12"/>
                      </a:lnTo>
                      <a:lnTo>
                        <a:pt x="0" y="12"/>
                      </a:lnTo>
                      <a:lnTo>
                        <a:pt x="0" y="12"/>
                      </a:lnTo>
                      <a:close/>
                      <a:moveTo>
                        <a:pt x="0" y="4"/>
                      </a:moveTo>
                      <a:lnTo>
                        <a:pt x="0" y="8"/>
                      </a:lnTo>
                      <a:lnTo>
                        <a:pt x="0" y="8"/>
                      </a:lnTo>
                      <a:lnTo>
                        <a:pt x="4" y="8"/>
                      </a:lnTo>
                      <a:lnTo>
                        <a:pt x="4" y="8"/>
                      </a:lnTo>
                      <a:lnTo>
                        <a:pt x="4" y="8"/>
                      </a:lnTo>
                      <a:lnTo>
                        <a:pt x="4" y="4"/>
                      </a:lnTo>
                      <a:lnTo>
                        <a:pt x="4" y="4"/>
                      </a:lnTo>
                      <a:lnTo>
                        <a:pt x="4" y="4"/>
                      </a:lnTo>
                      <a:lnTo>
                        <a:pt x="4" y="4"/>
                      </a:lnTo>
                      <a:lnTo>
                        <a:pt x="0" y="4"/>
                      </a:lnTo>
                      <a:lnTo>
                        <a:pt x="0" y="4"/>
                      </a:lnTo>
                      <a:lnTo>
                        <a:pt x="0" y="4"/>
                      </a:lnTo>
                      <a:close/>
                      <a:moveTo>
                        <a:pt x="4" y="8"/>
                      </a:moveTo>
                      <a:lnTo>
                        <a:pt x="4" y="4"/>
                      </a:lnTo>
                      <a:lnTo>
                        <a:pt x="4" y="4"/>
                      </a:lnTo>
                      <a:lnTo>
                        <a:pt x="4" y="4"/>
                      </a:lnTo>
                      <a:lnTo>
                        <a:pt x="4" y="0"/>
                      </a:lnTo>
                      <a:lnTo>
                        <a:pt x="4" y="0"/>
                      </a:lnTo>
                      <a:lnTo>
                        <a:pt x="4" y="4"/>
                      </a:lnTo>
                      <a:lnTo>
                        <a:pt x="4" y="4"/>
                      </a:lnTo>
                      <a:lnTo>
                        <a:pt x="4" y="4"/>
                      </a:lnTo>
                      <a:lnTo>
                        <a:pt x="4" y="8"/>
                      </a:lnTo>
                      <a:lnTo>
                        <a:pt x="4" y="8"/>
                      </a:lnTo>
                      <a:lnTo>
                        <a:pt x="4" y="12"/>
                      </a:lnTo>
                      <a:lnTo>
                        <a:pt x="4" y="12"/>
                      </a:lnTo>
                      <a:lnTo>
                        <a:pt x="4" y="12"/>
                      </a:lnTo>
                      <a:lnTo>
                        <a:pt x="4" y="12"/>
                      </a:lnTo>
                      <a:lnTo>
                        <a:pt x="4" y="8"/>
                      </a:lnTo>
                      <a:lnTo>
                        <a:pt x="4" y="8"/>
                      </a:lnTo>
                      <a:lnTo>
                        <a:pt x="4" y="8"/>
                      </a:lnTo>
                      <a:close/>
                      <a:moveTo>
                        <a:pt x="4" y="8"/>
                      </a:moveTo>
                      <a:lnTo>
                        <a:pt x="4" y="8"/>
                      </a:lnTo>
                      <a:lnTo>
                        <a:pt x="4" y="12"/>
                      </a:lnTo>
                      <a:lnTo>
                        <a:pt x="4" y="12"/>
                      </a:lnTo>
                      <a:lnTo>
                        <a:pt x="4" y="12"/>
                      </a:lnTo>
                      <a:lnTo>
                        <a:pt x="4" y="12"/>
                      </a:lnTo>
                      <a:lnTo>
                        <a:pt x="4" y="8"/>
                      </a:lnTo>
                      <a:lnTo>
                        <a:pt x="4" y="8"/>
                      </a:lnTo>
                      <a:lnTo>
                        <a:pt x="4" y="4"/>
                      </a:lnTo>
                      <a:lnTo>
                        <a:pt x="4" y="4"/>
                      </a:lnTo>
                      <a:lnTo>
                        <a:pt x="4" y="4"/>
                      </a:lnTo>
                      <a:lnTo>
                        <a:pt x="4" y="4"/>
                      </a:lnTo>
                      <a:lnTo>
                        <a:pt x="4" y="4"/>
                      </a:lnTo>
                      <a:lnTo>
                        <a:pt x="4" y="4"/>
                      </a:lnTo>
                      <a:lnTo>
                        <a:pt x="4" y="4"/>
                      </a:lnTo>
                      <a:lnTo>
                        <a:pt x="4" y="4"/>
                      </a:lnTo>
                      <a:lnTo>
                        <a:pt x="4" y="8"/>
                      </a:lnTo>
                      <a:lnTo>
                        <a:pt x="4" y="8"/>
                      </a:lnTo>
                      <a:close/>
                      <a:moveTo>
                        <a:pt x="8" y="8"/>
                      </a:moveTo>
                      <a:lnTo>
                        <a:pt x="8" y="0"/>
                      </a:lnTo>
                      <a:lnTo>
                        <a:pt x="8" y="0"/>
                      </a:lnTo>
                      <a:lnTo>
                        <a:pt x="8" y="8"/>
                      </a:lnTo>
                      <a:lnTo>
                        <a:pt x="8" y="8"/>
                      </a:lnTo>
                      <a:lnTo>
                        <a:pt x="8" y="0"/>
                      </a:lnTo>
                      <a:lnTo>
                        <a:pt x="8" y="8"/>
                      </a:lnTo>
                      <a:lnTo>
                        <a:pt x="8" y="8"/>
                      </a:lnTo>
                      <a:lnTo>
                        <a:pt x="4" y="0"/>
                      </a:lnTo>
                      <a:lnTo>
                        <a:pt x="4" y="0"/>
                      </a:lnTo>
                      <a:lnTo>
                        <a:pt x="8" y="8"/>
                      </a:lnTo>
                      <a:lnTo>
                        <a:pt x="8" y="0"/>
                      </a:lnTo>
                      <a:lnTo>
                        <a:pt x="8" y="0"/>
                      </a:lnTo>
                      <a:lnTo>
                        <a:pt x="8" y="8"/>
                      </a:lnTo>
                      <a:lnTo>
                        <a:pt x="8" y="8"/>
                      </a:lnTo>
                      <a:close/>
                    </a:path>
                  </a:pathLst>
                </a:custGeom>
                <a:solidFill>
                  <a:srgbClr val="000000"/>
                </a:solidFill>
                <a:ln w="9525">
                  <a:noFill/>
                  <a:round/>
                  <a:headEnd/>
                  <a:tailEnd/>
                </a:ln>
              </p:spPr>
              <p:txBody>
                <a:bodyPr/>
                <a:lstStyle/>
                <a:p>
                  <a:endParaRPr lang="en-US"/>
                </a:p>
              </p:txBody>
            </p:sp>
            <p:sp>
              <p:nvSpPr>
                <p:cNvPr id="389668" name="Freeform 548"/>
                <p:cNvSpPr>
                  <a:spLocks noChangeAspect="1" noEditPoints="1"/>
                </p:cNvSpPr>
                <p:nvPr/>
              </p:nvSpPr>
              <p:spPr bwMode="auto">
                <a:xfrm>
                  <a:off x="1120" y="2827"/>
                  <a:ext cx="4" cy="12"/>
                </a:xfrm>
                <a:custGeom>
                  <a:avLst/>
                  <a:gdLst/>
                  <a:ahLst/>
                  <a:cxnLst>
                    <a:cxn ang="0">
                      <a:pos x="0" y="12"/>
                    </a:cxn>
                    <a:cxn ang="0">
                      <a:pos x="0" y="4"/>
                    </a:cxn>
                    <a:cxn ang="0">
                      <a:pos x="0" y="0"/>
                    </a:cxn>
                    <a:cxn ang="0">
                      <a:pos x="0" y="4"/>
                    </a:cxn>
                    <a:cxn ang="0">
                      <a:pos x="0" y="4"/>
                    </a:cxn>
                    <a:cxn ang="0">
                      <a:pos x="0" y="8"/>
                    </a:cxn>
                    <a:cxn ang="0">
                      <a:pos x="0" y="8"/>
                    </a:cxn>
                    <a:cxn ang="0">
                      <a:pos x="0" y="8"/>
                    </a:cxn>
                    <a:cxn ang="0">
                      <a:pos x="0" y="8"/>
                    </a:cxn>
                    <a:cxn ang="0">
                      <a:pos x="0" y="12"/>
                    </a:cxn>
                    <a:cxn ang="0">
                      <a:pos x="0" y="12"/>
                    </a:cxn>
                    <a:cxn ang="0">
                      <a:pos x="0" y="12"/>
                    </a:cxn>
                    <a:cxn ang="0">
                      <a:pos x="0" y="12"/>
                    </a:cxn>
                    <a:cxn ang="0">
                      <a:pos x="0" y="12"/>
                    </a:cxn>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8"/>
                    </a:cxn>
                    <a:cxn ang="0">
                      <a:pos x="4" y="4"/>
                    </a:cxn>
                    <a:cxn ang="0">
                      <a:pos x="4" y="4"/>
                    </a:cxn>
                    <a:cxn ang="0">
                      <a:pos x="4" y="4"/>
                    </a:cxn>
                    <a:cxn ang="0">
                      <a:pos x="4" y="4"/>
                    </a:cxn>
                    <a:cxn ang="0">
                      <a:pos x="4" y="0"/>
                    </a:cxn>
                    <a:cxn ang="0">
                      <a:pos x="4" y="0"/>
                    </a:cxn>
                    <a:cxn ang="0">
                      <a:pos x="4" y="0"/>
                    </a:cxn>
                    <a:cxn ang="0">
                      <a:pos x="4" y="4"/>
                    </a:cxn>
                    <a:cxn ang="0">
                      <a:pos x="4" y="12"/>
                    </a:cxn>
                    <a:cxn ang="0">
                      <a:pos x="0" y="12"/>
                    </a:cxn>
                    <a:cxn ang="0">
                      <a:pos x="0" y="12"/>
                    </a:cxn>
                  </a:cxnLst>
                  <a:rect l="0" t="0" r="r" b="b"/>
                  <a:pathLst>
                    <a:path w="4" h="12">
                      <a:moveTo>
                        <a:pt x="0" y="12"/>
                      </a:moveTo>
                      <a:lnTo>
                        <a:pt x="0" y="4"/>
                      </a:lnTo>
                      <a:lnTo>
                        <a:pt x="0" y="0"/>
                      </a:lnTo>
                      <a:lnTo>
                        <a:pt x="0" y="4"/>
                      </a:lnTo>
                      <a:lnTo>
                        <a:pt x="0" y="4"/>
                      </a:lnTo>
                      <a:lnTo>
                        <a:pt x="0" y="8"/>
                      </a:lnTo>
                      <a:lnTo>
                        <a:pt x="0" y="8"/>
                      </a:lnTo>
                      <a:lnTo>
                        <a:pt x="0" y="8"/>
                      </a:lnTo>
                      <a:lnTo>
                        <a:pt x="0" y="8"/>
                      </a:lnTo>
                      <a:lnTo>
                        <a:pt x="0" y="12"/>
                      </a:lnTo>
                      <a:lnTo>
                        <a:pt x="0" y="12"/>
                      </a:lnTo>
                      <a:lnTo>
                        <a:pt x="0" y="12"/>
                      </a:lnTo>
                      <a:lnTo>
                        <a:pt x="0" y="12"/>
                      </a:lnTo>
                      <a:lnTo>
                        <a:pt x="0" y="12"/>
                      </a:lnTo>
                      <a:close/>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8"/>
                      </a:lnTo>
                      <a:lnTo>
                        <a:pt x="4" y="4"/>
                      </a:lnTo>
                      <a:lnTo>
                        <a:pt x="4" y="4"/>
                      </a:lnTo>
                      <a:lnTo>
                        <a:pt x="4" y="4"/>
                      </a:lnTo>
                      <a:lnTo>
                        <a:pt x="4" y="4"/>
                      </a:lnTo>
                      <a:lnTo>
                        <a:pt x="4" y="0"/>
                      </a:lnTo>
                      <a:lnTo>
                        <a:pt x="4" y="0"/>
                      </a:lnTo>
                      <a:lnTo>
                        <a:pt x="4" y="0"/>
                      </a:lnTo>
                      <a:lnTo>
                        <a:pt x="4" y="4"/>
                      </a:lnTo>
                      <a:lnTo>
                        <a:pt x="4" y="12"/>
                      </a:lnTo>
                      <a:lnTo>
                        <a:pt x="0" y="12"/>
                      </a:lnTo>
                      <a:lnTo>
                        <a:pt x="0" y="12"/>
                      </a:lnTo>
                      <a:close/>
                    </a:path>
                  </a:pathLst>
                </a:custGeom>
                <a:solidFill>
                  <a:srgbClr val="000000"/>
                </a:solidFill>
                <a:ln w="9525">
                  <a:noFill/>
                  <a:round/>
                  <a:headEnd/>
                  <a:tailEnd/>
                </a:ln>
              </p:spPr>
              <p:txBody>
                <a:bodyPr/>
                <a:lstStyle/>
                <a:p>
                  <a:endParaRPr lang="en-US"/>
                </a:p>
              </p:txBody>
            </p:sp>
            <p:sp>
              <p:nvSpPr>
                <p:cNvPr id="389669" name="Freeform 549"/>
                <p:cNvSpPr>
                  <a:spLocks noChangeAspect="1"/>
                </p:cNvSpPr>
                <p:nvPr/>
              </p:nvSpPr>
              <p:spPr bwMode="auto">
                <a:xfrm>
                  <a:off x="1112" y="2835"/>
                  <a:ext cx="4" cy="8"/>
                </a:xfrm>
                <a:custGeom>
                  <a:avLst/>
                  <a:gdLst/>
                  <a:ahLst/>
                  <a:cxnLst>
                    <a:cxn ang="0">
                      <a:pos x="0" y="8"/>
                    </a:cxn>
                    <a:cxn ang="0">
                      <a:pos x="0" y="0"/>
                    </a:cxn>
                    <a:cxn ang="0">
                      <a:pos x="0" y="0"/>
                    </a:cxn>
                    <a:cxn ang="0">
                      <a:pos x="4" y="0"/>
                    </a:cxn>
                    <a:cxn ang="0">
                      <a:pos x="4" y="0"/>
                    </a:cxn>
                    <a:cxn ang="0">
                      <a:pos x="4" y="0"/>
                    </a:cxn>
                    <a:cxn ang="0">
                      <a:pos x="4" y="0"/>
                    </a:cxn>
                    <a:cxn ang="0">
                      <a:pos x="4" y="4"/>
                    </a:cxn>
                    <a:cxn ang="0">
                      <a:pos x="4" y="4"/>
                    </a:cxn>
                    <a:cxn ang="0">
                      <a:pos x="4" y="4"/>
                    </a:cxn>
                    <a:cxn ang="0">
                      <a:pos x="4" y="4"/>
                    </a:cxn>
                    <a:cxn ang="0">
                      <a:pos x="0" y="4"/>
                    </a:cxn>
                    <a:cxn ang="0">
                      <a:pos x="0" y="8"/>
                    </a:cxn>
                    <a:cxn ang="0">
                      <a:pos x="0" y="8"/>
                    </a:cxn>
                  </a:cxnLst>
                  <a:rect l="0" t="0" r="r" b="b"/>
                  <a:pathLst>
                    <a:path w="4" h="8">
                      <a:moveTo>
                        <a:pt x="0" y="8"/>
                      </a:moveTo>
                      <a:lnTo>
                        <a:pt x="0" y="0"/>
                      </a:lnTo>
                      <a:lnTo>
                        <a:pt x="0" y="0"/>
                      </a:lnTo>
                      <a:lnTo>
                        <a:pt x="4" y="0"/>
                      </a:lnTo>
                      <a:lnTo>
                        <a:pt x="4" y="0"/>
                      </a:lnTo>
                      <a:lnTo>
                        <a:pt x="4" y="0"/>
                      </a:lnTo>
                      <a:lnTo>
                        <a:pt x="4" y="0"/>
                      </a:lnTo>
                      <a:lnTo>
                        <a:pt x="4" y="4"/>
                      </a:lnTo>
                      <a:lnTo>
                        <a:pt x="4" y="4"/>
                      </a:lnTo>
                      <a:lnTo>
                        <a:pt x="4" y="4"/>
                      </a:lnTo>
                      <a:lnTo>
                        <a:pt x="4" y="4"/>
                      </a:lnTo>
                      <a:lnTo>
                        <a:pt x="0" y="4"/>
                      </a:lnTo>
                      <a:lnTo>
                        <a:pt x="0" y="8"/>
                      </a:lnTo>
                      <a:lnTo>
                        <a:pt x="0" y="8"/>
                      </a:lnTo>
                    </a:path>
                  </a:pathLst>
                </a:custGeom>
                <a:noFill/>
                <a:ln w="6350">
                  <a:solidFill>
                    <a:srgbClr val="000000"/>
                  </a:solidFill>
                  <a:prstDash val="solid"/>
                  <a:round/>
                  <a:headEnd/>
                  <a:tailEnd/>
                </a:ln>
              </p:spPr>
              <p:txBody>
                <a:bodyPr/>
                <a:lstStyle/>
                <a:p>
                  <a:endParaRPr lang="en-US"/>
                </a:p>
              </p:txBody>
            </p:sp>
            <p:sp>
              <p:nvSpPr>
                <p:cNvPr id="389670" name="Freeform 550"/>
                <p:cNvSpPr>
                  <a:spLocks noChangeAspect="1"/>
                </p:cNvSpPr>
                <p:nvPr/>
              </p:nvSpPr>
              <p:spPr bwMode="auto">
                <a:xfrm>
                  <a:off x="1112" y="2835"/>
                  <a:ext cx="4" cy="4"/>
                </a:xfrm>
                <a:custGeom>
                  <a:avLst/>
                  <a:gdLst/>
                  <a:ahLst/>
                  <a:cxnLst>
                    <a:cxn ang="0">
                      <a:pos x="0" y="0"/>
                    </a:cxn>
                    <a:cxn ang="0">
                      <a:pos x="0" y="4"/>
                    </a:cxn>
                    <a:cxn ang="0">
                      <a:pos x="0" y="4"/>
                    </a:cxn>
                    <a:cxn ang="0">
                      <a:pos x="4" y="4"/>
                    </a:cxn>
                    <a:cxn ang="0">
                      <a:pos x="4" y="4"/>
                    </a:cxn>
                    <a:cxn ang="0">
                      <a:pos x="4" y="4"/>
                    </a:cxn>
                    <a:cxn ang="0">
                      <a:pos x="4" y="4"/>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4"/>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89671" name="Freeform 551"/>
                <p:cNvSpPr>
                  <a:spLocks noChangeAspect="1"/>
                </p:cNvSpPr>
                <p:nvPr/>
              </p:nvSpPr>
              <p:spPr bwMode="auto">
                <a:xfrm>
                  <a:off x="1116" y="2831"/>
                  <a:ext cx="1" cy="12"/>
                </a:xfrm>
                <a:custGeom>
                  <a:avLst/>
                  <a:gdLst/>
                  <a:ahLst/>
                  <a:cxnLst>
                    <a:cxn ang="0">
                      <a:pos x="0" y="8"/>
                    </a:cxn>
                    <a:cxn ang="0">
                      <a:pos x="0" y="8"/>
                    </a:cxn>
                    <a:cxn ang="0">
                      <a:pos x="0" y="4"/>
                    </a:cxn>
                    <a:cxn ang="0">
                      <a:pos x="0" y="4"/>
                    </a:cxn>
                    <a:cxn ang="0">
                      <a:pos x="0" y="4"/>
                    </a:cxn>
                    <a:cxn ang="0">
                      <a:pos x="0" y="0"/>
                    </a:cxn>
                    <a:cxn ang="0">
                      <a:pos x="0" y="0"/>
                    </a:cxn>
                    <a:cxn ang="0">
                      <a:pos x="0" y="4"/>
                    </a:cxn>
                    <a:cxn ang="0">
                      <a:pos x="0" y="4"/>
                    </a:cxn>
                    <a:cxn ang="0">
                      <a:pos x="0" y="4"/>
                    </a:cxn>
                    <a:cxn ang="0">
                      <a:pos x="0" y="8"/>
                    </a:cxn>
                    <a:cxn ang="0">
                      <a:pos x="0" y="8"/>
                    </a:cxn>
                    <a:cxn ang="0">
                      <a:pos x="0" y="12"/>
                    </a:cxn>
                    <a:cxn ang="0">
                      <a:pos x="0" y="12"/>
                    </a:cxn>
                    <a:cxn ang="0">
                      <a:pos x="0" y="12"/>
                    </a:cxn>
                    <a:cxn ang="0">
                      <a:pos x="0" y="12"/>
                    </a:cxn>
                    <a:cxn ang="0">
                      <a:pos x="0" y="8"/>
                    </a:cxn>
                    <a:cxn ang="0">
                      <a:pos x="0" y="8"/>
                    </a:cxn>
                  </a:cxnLst>
                  <a:rect l="0" t="0" r="r" b="b"/>
                  <a:pathLst>
                    <a:path h="12">
                      <a:moveTo>
                        <a:pt x="0" y="8"/>
                      </a:moveTo>
                      <a:lnTo>
                        <a:pt x="0" y="8"/>
                      </a:lnTo>
                      <a:lnTo>
                        <a:pt x="0" y="4"/>
                      </a:lnTo>
                      <a:lnTo>
                        <a:pt x="0" y="4"/>
                      </a:lnTo>
                      <a:lnTo>
                        <a:pt x="0" y="4"/>
                      </a:lnTo>
                      <a:lnTo>
                        <a:pt x="0" y="0"/>
                      </a:lnTo>
                      <a:lnTo>
                        <a:pt x="0" y="0"/>
                      </a:lnTo>
                      <a:lnTo>
                        <a:pt x="0" y="4"/>
                      </a:lnTo>
                      <a:lnTo>
                        <a:pt x="0" y="4"/>
                      </a:lnTo>
                      <a:lnTo>
                        <a:pt x="0" y="4"/>
                      </a:lnTo>
                      <a:lnTo>
                        <a:pt x="0" y="8"/>
                      </a:lnTo>
                      <a:lnTo>
                        <a:pt x="0" y="8"/>
                      </a:lnTo>
                      <a:lnTo>
                        <a:pt x="0" y="12"/>
                      </a:lnTo>
                      <a:lnTo>
                        <a:pt x="0" y="12"/>
                      </a:lnTo>
                      <a:lnTo>
                        <a:pt x="0" y="12"/>
                      </a:lnTo>
                      <a:lnTo>
                        <a:pt x="0" y="12"/>
                      </a:lnTo>
                      <a:lnTo>
                        <a:pt x="0" y="8"/>
                      </a:lnTo>
                      <a:lnTo>
                        <a:pt x="0" y="8"/>
                      </a:lnTo>
                    </a:path>
                  </a:pathLst>
                </a:custGeom>
                <a:noFill/>
                <a:ln w="6350">
                  <a:solidFill>
                    <a:srgbClr val="000000"/>
                  </a:solidFill>
                  <a:prstDash val="solid"/>
                  <a:round/>
                  <a:headEnd/>
                  <a:tailEnd/>
                </a:ln>
              </p:spPr>
              <p:txBody>
                <a:bodyPr/>
                <a:lstStyle/>
                <a:p>
                  <a:endParaRPr lang="en-US"/>
                </a:p>
              </p:txBody>
            </p:sp>
            <p:sp>
              <p:nvSpPr>
                <p:cNvPr id="389672" name="Freeform 552"/>
                <p:cNvSpPr>
                  <a:spLocks noChangeAspect="1"/>
                </p:cNvSpPr>
                <p:nvPr/>
              </p:nvSpPr>
              <p:spPr bwMode="auto">
                <a:xfrm>
                  <a:off x="1116" y="2835"/>
                  <a:ext cx="1" cy="4"/>
                </a:xfrm>
                <a:custGeom>
                  <a:avLst/>
                  <a:gdLst/>
                  <a:ahLst/>
                  <a:cxnLst>
                    <a:cxn ang="0">
                      <a:pos x="0" y="4"/>
                    </a:cxn>
                    <a:cxn ang="0">
                      <a:pos x="0" y="4"/>
                    </a:cxn>
                    <a:cxn ang="0">
                      <a:pos x="0" y="4"/>
                    </a:cxn>
                    <a:cxn ang="0">
                      <a:pos x="0" y="4"/>
                    </a:cxn>
                    <a:cxn ang="0">
                      <a:pos x="0" y="4"/>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0" y="4"/>
                    </a:cxn>
                  </a:cxnLst>
                  <a:rect l="0" t="0" r="r" b="b"/>
                  <a:pathLst>
                    <a:path h="4">
                      <a:moveTo>
                        <a:pt x="0" y="4"/>
                      </a:moveTo>
                      <a:lnTo>
                        <a:pt x="0"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0" y="4"/>
                      </a:lnTo>
                    </a:path>
                  </a:pathLst>
                </a:custGeom>
                <a:noFill/>
                <a:ln w="6350">
                  <a:solidFill>
                    <a:srgbClr val="000000"/>
                  </a:solidFill>
                  <a:prstDash val="solid"/>
                  <a:round/>
                  <a:headEnd/>
                  <a:tailEnd/>
                </a:ln>
              </p:spPr>
              <p:txBody>
                <a:bodyPr/>
                <a:lstStyle/>
                <a:p>
                  <a:endParaRPr lang="en-US"/>
                </a:p>
              </p:txBody>
            </p:sp>
            <p:sp>
              <p:nvSpPr>
                <p:cNvPr id="389673" name="Freeform 553"/>
                <p:cNvSpPr>
                  <a:spLocks noChangeAspect="1"/>
                </p:cNvSpPr>
                <p:nvPr/>
              </p:nvSpPr>
              <p:spPr bwMode="auto">
                <a:xfrm>
                  <a:off x="1120" y="2831"/>
                  <a:ext cx="1" cy="8"/>
                </a:xfrm>
                <a:custGeom>
                  <a:avLst/>
                  <a:gdLst/>
                  <a:ahLst/>
                  <a:cxnLst>
                    <a:cxn ang="0">
                      <a:pos x="0" y="8"/>
                    </a:cxn>
                    <a:cxn ang="0">
                      <a:pos x="0" y="0"/>
                    </a:cxn>
                    <a:cxn ang="0">
                      <a:pos x="0" y="0"/>
                    </a:cxn>
                    <a:cxn ang="0">
                      <a:pos x="0" y="8"/>
                    </a:cxn>
                    <a:cxn ang="0">
                      <a:pos x="0" y="8"/>
                    </a:cxn>
                    <a:cxn ang="0">
                      <a:pos x="0" y="0"/>
                    </a:cxn>
                    <a:cxn ang="0">
                      <a:pos x="0" y="8"/>
                    </a:cxn>
                    <a:cxn ang="0">
                      <a:pos x="0" y="8"/>
                    </a:cxn>
                    <a:cxn ang="0">
                      <a:pos x="0" y="0"/>
                    </a:cxn>
                    <a:cxn ang="0">
                      <a:pos x="0" y="0"/>
                    </a:cxn>
                    <a:cxn ang="0">
                      <a:pos x="0" y="8"/>
                    </a:cxn>
                    <a:cxn ang="0">
                      <a:pos x="0" y="0"/>
                    </a:cxn>
                    <a:cxn ang="0">
                      <a:pos x="0" y="0"/>
                    </a:cxn>
                    <a:cxn ang="0">
                      <a:pos x="0" y="8"/>
                    </a:cxn>
                  </a:cxnLst>
                  <a:rect l="0" t="0" r="r" b="b"/>
                  <a:pathLst>
                    <a:path h="8">
                      <a:moveTo>
                        <a:pt x="0" y="8"/>
                      </a:moveTo>
                      <a:lnTo>
                        <a:pt x="0" y="0"/>
                      </a:lnTo>
                      <a:lnTo>
                        <a:pt x="0" y="0"/>
                      </a:lnTo>
                      <a:lnTo>
                        <a:pt x="0" y="8"/>
                      </a:lnTo>
                      <a:lnTo>
                        <a:pt x="0" y="8"/>
                      </a:lnTo>
                      <a:lnTo>
                        <a:pt x="0" y="0"/>
                      </a:lnTo>
                      <a:lnTo>
                        <a:pt x="0" y="8"/>
                      </a:lnTo>
                      <a:lnTo>
                        <a:pt x="0" y="8"/>
                      </a:lnTo>
                      <a:lnTo>
                        <a:pt x="0" y="0"/>
                      </a:lnTo>
                      <a:lnTo>
                        <a:pt x="0" y="0"/>
                      </a:lnTo>
                      <a:lnTo>
                        <a:pt x="0" y="8"/>
                      </a:lnTo>
                      <a:lnTo>
                        <a:pt x="0" y="0"/>
                      </a:lnTo>
                      <a:lnTo>
                        <a:pt x="0" y="0"/>
                      </a:lnTo>
                      <a:lnTo>
                        <a:pt x="0" y="8"/>
                      </a:lnTo>
                    </a:path>
                  </a:pathLst>
                </a:custGeom>
                <a:noFill/>
                <a:ln w="6350">
                  <a:solidFill>
                    <a:srgbClr val="000000"/>
                  </a:solidFill>
                  <a:prstDash val="solid"/>
                  <a:round/>
                  <a:headEnd/>
                  <a:tailEnd/>
                </a:ln>
              </p:spPr>
              <p:txBody>
                <a:bodyPr/>
                <a:lstStyle/>
                <a:p>
                  <a:endParaRPr lang="en-US"/>
                </a:p>
              </p:txBody>
            </p:sp>
            <p:sp>
              <p:nvSpPr>
                <p:cNvPr id="389674" name="Freeform 554"/>
                <p:cNvSpPr>
                  <a:spLocks noChangeAspect="1"/>
                </p:cNvSpPr>
                <p:nvPr/>
              </p:nvSpPr>
              <p:spPr bwMode="auto">
                <a:xfrm>
                  <a:off x="1120" y="2831"/>
                  <a:ext cx="1" cy="8"/>
                </a:xfrm>
                <a:custGeom>
                  <a:avLst/>
                  <a:gdLst/>
                  <a:ahLst/>
                  <a:cxnLst>
                    <a:cxn ang="0">
                      <a:pos x="0" y="8"/>
                    </a:cxn>
                    <a:cxn ang="0">
                      <a:pos x="0" y="0"/>
                    </a:cxn>
                    <a:cxn ang="0">
                      <a:pos x="0" y="0"/>
                    </a:cxn>
                    <a:cxn ang="0">
                      <a:pos x="0" y="0"/>
                    </a:cxn>
                    <a:cxn ang="0">
                      <a:pos x="0" y="0"/>
                    </a:cxn>
                    <a:cxn ang="0">
                      <a:pos x="0" y="4"/>
                    </a:cxn>
                    <a:cxn ang="0">
                      <a:pos x="0" y="4"/>
                    </a:cxn>
                    <a:cxn ang="0">
                      <a:pos x="0" y="4"/>
                    </a:cxn>
                    <a:cxn ang="0">
                      <a:pos x="0" y="4"/>
                    </a:cxn>
                    <a:cxn ang="0">
                      <a:pos x="0" y="8"/>
                    </a:cxn>
                    <a:cxn ang="0">
                      <a:pos x="0" y="8"/>
                    </a:cxn>
                    <a:cxn ang="0">
                      <a:pos x="0" y="8"/>
                    </a:cxn>
                    <a:cxn ang="0">
                      <a:pos x="0" y="8"/>
                    </a:cxn>
                  </a:cxnLst>
                  <a:rect l="0" t="0" r="r" b="b"/>
                  <a:pathLst>
                    <a:path h="8">
                      <a:moveTo>
                        <a:pt x="0" y="8"/>
                      </a:moveTo>
                      <a:lnTo>
                        <a:pt x="0" y="0"/>
                      </a:lnTo>
                      <a:lnTo>
                        <a:pt x="0" y="0"/>
                      </a:lnTo>
                      <a:lnTo>
                        <a:pt x="0" y="0"/>
                      </a:lnTo>
                      <a:lnTo>
                        <a:pt x="0" y="0"/>
                      </a:lnTo>
                      <a:lnTo>
                        <a:pt x="0" y="4"/>
                      </a:lnTo>
                      <a:lnTo>
                        <a:pt x="0" y="4"/>
                      </a:lnTo>
                      <a:lnTo>
                        <a:pt x="0" y="4"/>
                      </a:lnTo>
                      <a:lnTo>
                        <a:pt x="0" y="4"/>
                      </a:lnTo>
                      <a:lnTo>
                        <a:pt x="0" y="8"/>
                      </a:lnTo>
                      <a:lnTo>
                        <a:pt x="0"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9675" name="Freeform 555"/>
                <p:cNvSpPr>
                  <a:spLocks noChangeAspect="1"/>
                </p:cNvSpPr>
                <p:nvPr/>
              </p:nvSpPr>
              <p:spPr bwMode="auto">
                <a:xfrm>
                  <a:off x="1120" y="2827"/>
                  <a:ext cx="4" cy="12"/>
                </a:xfrm>
                <a:custGeom>
                  <a:avLst/>
                  <a:gdLst/>
                  <a:ahLst/>
                  <a:cxnLst>
                    <a:cxn ang="0">
                      <a:pos x="0" y="12"/>
                    </a:cxn>
                    <a:cxn ang="0">
                      <a:pos x="0" y="0"/>
                    </a:cxn>
                    <a:cxn ang="0">
                      <a:pos x="4" y="0"/>
                    </a:cxn>
                    <a:cxn ang="0">
                      <a:pos x="4" y="0"/>
                    </a:cxn>
                    <a:cxn ang="0">
                      <a:pos x="4" y="0"/>
                    </a:cxn>
                    <a:cxn ang="0">
                      <a:pos x="4" y="4"/>
                    </a:cxn>
                    <a:cxn ang="0">
                      <a:pos x="4" y="4"/>
                    </a:cxn>
                    <a:cxn ang="0">
                      <a:pos x="4" y="4"/>
                    </a:cxn>
                    <a:cxn ang="0">
                      <a:pos x="4" y="4"/>
                    </a:cxn>
                    <a:cxn ang="0">
                      <a:pos x="4" y="8"/>
                    </a:cxn>
                    <a:cxn ang="0">
                      <a:pos x="4" y="8"/>
                    </a:cxn>
                    <a:cxn ang="0">
                      <a:pos x="4" y="8"/>
                    </a:cxn>
                    <a:cxn ang="0">
                      <a:pos x="4" y="8"/>
                    </a:cxn>
                    <a:cxn ang="0">
                      <a:pos x="4" y="8"/>
                    </a:cxn>
                    <a:cxn ang="0">
                      <a:pos x="4" y="4"/>
                    </a:cxn>
                    <a:cxn ang="0">
                      <a:pos x="4" y="4"/>
                    </a:cxn>
                    <a:cxn ang="0">
                      <a:pos x="4" y="4"/>
                    </a:cxn>
                    <a:cxn ang="0">
                      <a:pos x="4" y="4"/>
                    </a:cxn>
                    <a:cxn ang="0">
                      <a:pos x="4" y="4"/>
                    </a:cxn>
                    <a:cxn ang="0">
                      <a:pos x="4" y="0"/>
                    </a:cxn>
                    <a:cxn ang="0">
                      <a:pos x="4" y="0"/>
                    </a:cxn>
                    <a:cxn ang="0">
                      <a:pos x="4" y="0"/>
                    </a:cxn>
                    <a:cxn ang="0">
                      <a:pos x="4" y="4"/>
                    </a:cxn>
                    <a:cxn ang="0">
                      <a:pos x="4" y="12"/>
                    </a:cxn>
                    <a:cxn ang="0">
                      <a:pos x="0" y="12"/>
                    </a:cxn>
                  </a:cxnLst>
                  <a:rect l="0" t="0" r="r" b="b"/>
                  <a:pathLst>
                    <a:path w="4" h="12">
                      <a:moveTo>
                        <a:pt x="0" y="12"/>
                      </a:moveTo>
                      <a:lnTo>
                        <a:pt x="0" y="0"/>
                      </a:lnTo>
                      <a:lnTo>
                        <a:pt x="4" y="0"/>
                      </a:lnTo>
                      <a:lnTo>
                        <a:pt x="4" y="0"/>
                      </a:lnTo>
                      <a:lnTo>
                        <a:pt x="4" y="0"/>
                      </a:lnTo>
                      <a:lnTo>
                        <a:pt x="4" y="4"/>
                      </a:lnTo>
                      <a:lnTo>
                        <a:pt x="4" y="4"/>
                      </a:lnTo>
                      <a:lnTo>
                        <a:pt x="4" y="4"/>
                      </a:lnTo>
                      <a:lnTo>
                        <a:pt x="4" y="4"/>
                      </a:lnTo>
                      <a:lnTo>
                        <a:pt x="4" y="8"/>
                      </a:lnTo>
                      <a:lnTo>
                        <a:pt x="4" y="8"/>
                      </a:lnTo>
                      <a:lnTo>
                        <a:pt x="4" y="8"/>
                      </a:lnTo>
                      <a:lnTo>
                        <a:pt x="4" y="8"/>
                      </a:lnTo>
                      <a:lnTo>
                        <a:pt x="4" y="8"/>
                      </a:lnTo>
                      <a:lnTo>
                        <a:pt x="4" y="4"/>
                      </a:lnTo>
                      <a:lnTo>
                        <a:pt x="4" y="4"/>
                      </a:lnTo>
                      <a:lnTo>
                        <a:pt x="4" y="4"/>
                      </a:lnTo>
                      <a:lnTo>
                        <a:pt x="4" y="4"/>
                      </a:lnTo>
                      <a:lnTo>
                        <a:pt x="4" y="4"/>
                      </a:lnTo>
                      <a:lnTo>
                        <a:pt x="4" y="0"/>
                      </a:lnTo>
                      <a:lnTo>
                        <a:pt x="4" y="0"/>
                      </a:lnTo>
                      <a:lnTo>
                        <a:pt x="4" y="0"/>
                      </a:lnTo>
                      <a:lnTo>
                        <a:pt x="4" y="4"/>
                      </a:lnTo>
                      <a:lnTo>
                        <a:pt x="4" y="12"/>
                      </a:lnTo>
                      <a:lnTo>
                        <a:pt x="0" y="12"/>
                      </a:lnTo>
                    </a:path>
                  </a:pathLst>
                </a:custGeom>
                <a:noFill/>
                <a:ln w="6350">
                  <a:solidFill>
                    <a:srgbClr val="000000"/>
                  </a:solidFill>
                  <a:prstDash val="solid"/>
                  <a:round/>
                  <a:headEnd/>
                  <a:tailEnd/>
                </a:ln>
              </p:spPr>
              <p:txBody>
                <a:bodyPr/>
                <a:lstStyle/>
                <a:p>
                  <a:endParaRPr lang="en-US"/>
                </a:p>
              </p:txBody>
            </p:sp>
            <p:sp>
              <p:nvSpPr>
                <p:cNvPr id="389676" name="Freeform 556"/>
                <p:cNvSpPr>
                  <a:spLocks noChangeAspect="1" noEditPoints="1"/>
                </p:cNvSpPr>
                <p:nvPr/>
              </p:nvSpPr>
              <p:spPr bwMode="auto">
                <a:xfrm>
                  <a:off x="1112" y="2850"/>
                  <a:ext cx="8" cy="12"/>
                </a:xfrm>
                <a:custGeom>
                  <a:avLst/>
                  <a:gdLst/>
                  <a:ahLst/>
                  <a:cxnLst>
                    <a:cxn ang="0">
                      <a:pos x="0" y="4"/>
                    </a:cxn>
                    <a:cxn ang="0">
                      <a:pos x="4" y="4"/>
                    </a:cxn>
                    <a:cxn ang="0">
                      <a:pos x="4" y="8"/>
                    </a:cxn>
                    <a:cxn ang="0">
                      <a:pos x="4" y="8"/>
                    </a:cxn>
                    <a:cxn ang="0">
                      <a:pos x="4" y="12"/>
                    </a:cxn>
                    <a:cxn ang="0">
                      <a:pos x="0" y="12"/>
                    </a:cxn>
                    <a:cxn ang="0">
                      <a:pos x="0" y="4"/>
                    </a:cxn>
                    <a:cxn ang="0">
                      <a:pos x="4" y="12"/>
                    </a:cxn>
                    <a:cxn ang="0">
                      <a:pos x="4" y="12"/>
                    </a:cxn>
                    <a:cxn ang="0">
                      <a:pos x="4" y="8"/>
                    </a:cxn>
                    <a:cxn ang="0">
                      <a:pos x="4" y="8"/>
                    </a:cxn>
                    <a:cxn ang="0">
                      <a:pos x="4" y="4"/>
                    </a:cxn>
                    <a:cxn ang="0">
                      <a:pos x="0" y="4"/>
                    </a:cxn>
                    <a:cxn ang="0">
                      <a:pos x="4" y="12"/>
                    </a:cxn>
                    <a:cxn ang="0">
                      <a:pos x="4" y="4"/>
                    </a:cxn>
                    <a:cxn ang="0">
                      <a:pos x="4" y="12"/>
                    </a:cxn>
                    <a:cxn ang="0">
                      <a:pos x="4" y="12"/>
                    </a:cxn>
                    <a:cxn ang="0">
                      <a:pos x="4" y="8"/>
                    </a:cxn>
                    <a:cxn ang="0">
                      <a:pos x="4" y="8"/>
                    </a:cxn>
                    <a:cxn ang="0">
                      <a:pos x="4" y="8"/>
                    </a:cxn>
                    <a:cxn ang="0">
                      <a:pos x="4" y="4"/>
                    </a:cxn>
                    <a:cxn ang="0">
                      <a:pos x="4" y="4"/>
                    </a:cxn>
                    <a:cxn ang="0">
                      <a:pos x="4" y="4"/>
                    </a:cxn>
                    <a:cxn ang="0">
                      <a:pos x="4" y="4"/>
                    </a:cxn>
                    <a:cxn ang="0">
                      <a:pos x="4" y="4"/>
                    </a:cxn>
                    <a:cxn ang="0">
                      <a:pos x="4" y="4"/>
                    </a:cxn>
                    <a:cxn ang="0">
                      <a:pos x="4" y="4"/>
                    </a:cxn>
                    <a:cxn ang="0">
                      <a:pos x="4" y="8"/>
                    </a:cxn>
                    <a:cxn ang="0">
                      <a:pos x="4" y="8"/>
                    </a:cxn>
                    <a:cxn ang="0">
                      <a:pos x="4" y="8"/>
                    </a:cxn>
                    <a:cxn ang="0">
                      <a:pos x="4" y="12"/>
                    </a:cxn>
                    <a:cxn ang="0">
                      <a:pos x="4" y="12"/>
                    </a:cxn>
                    <a:cxn ang="0">
                      <a:pos x="4" y="8"/>
                    </a:cxn>
                    <a:cxn ang="0">
                      <a:pos x="4" y="12"/>
                    </a:cxn>
                    <a:cxn ang="0">
                      <a:pos x="4" y="4"/>
                    </a:cxn>
                    <a:cxn ang="0">
                      <a:pos x="8" y="0"/>
                    </a:cxn>
                    <a:cxn ang="0">
                      <a:pos x="4" y="8"/>
                    </a:cxn>
                    <a:cxn ang="0">
                      <a:pos x="8" y="8"/>
                    </a:cxn>
                    <a:cxn ang="0">
                      <a:pos x="4" y="8"/>
                    </a:cxn>
                    <a:cxn ang="0">
                      <a:pos x="4" y="12"/>
                    </a:cxn>
                  </a:cxnLst>
                  <a:rect l="0" t="0" r="r" b="b"/>
                  <a:pathLst>
                    <a:path w="8" h="12">
                      <a:moveTo>
                        <a:pt x="0" y="12"/>
                      </a:moveTo>
                      <a:lnTo>
                        <a:pt x="0" y="4"/>
                      </a:lnTo>
                      <a:lnTo>
                        <a:pt x="4" y="4"/>
                      </a:lnTo>
                      <a:lnTo>
                        <a:pt x="4" y="4"/>
                      </a:lnTo>
                      <a:lnTo>
                        <a:pt x="4" y="4"/>
                      </a:lnTo>
                      <a:lnTo>
                        <a:pt x="4" y="8"/>
                      </a:lnTo>
                      <a:lnTo>
                        <a:pt x="4" y="8"/>
                      </a:lnTo>
                      <a:lnTo>
                        <a:pt x="4" y="8"/>
                      </a:lnTo>
                      <a:lnTo>
                        <a:pt x="4" y="12"/>
                      </a:lnTo>
                      <a:lnTo>
                        <a:pt x="4" y="12"/>
                      </a:lnTo>
                      <a:lnTo>
                        <a:pt x="4" y="12"/>
                      </a:lnTo>
                      <a:lnTo>
                        <a:pt x="0" y="12"/>
                      </a:lnTo>
                      <a:lnTo>
                        <a:pt x="0" y="12"/>
                      </a:lnTo>
                      <a:close/>
                      <a:moveTo>
                        <a:pt x="0" y="4"/>
                      </a:moveTo>
                      <a:lnTo>
                        <a:pt x="0" y="12"/>
                      </a:lnTo>
                      <a:lnTo>
                        <a:pt x="4" y="12"/>
                      </a:lnTo>
                      <a:lnTo>
                        <a:pt x="4" y="12"/>
                      </a:lnTo>
                      <a:lnTo>
                        <a:pt x="4" y="12"/>
                      </a:lnTo>
                      <a:lnTo>
                        <a:pt x="4" y="8"/>
                      </a:lnTo>
                      <a:lnTo>
                        <a:pt x="4" y="8"/>
                      </a:lnTo>
                      <a:lnTo>
                        <a:pt x="4" y="8"/>
                      </a:lnTo>
                      <a:lnTo>
                        <a:pt x="4" y="8"/>
                      </a:lnTo>
                      <a:lnTo>
                        <a:pt x="4" y="4"/>
                      </a:lnTo>
                      <a:lnTo>
                        <a:pt x="4" y="4"/>
                      </a:lnTo>
                      <a:lnTo>
                        <a:pt x="0" y="4"/>
                      </a:lnTo>
                      <a:lnTo>
                        <a:pt x="0" y="4"/>
                      </a:lnTo>
                      <a:close/>
                      <a:moveTo>
                        <a:pt x="4" y="12"/>
                      </a:moveTo>
                      <a:lnTo>
                        <a:pt x="4" y="12"/>
                      </a:lnTo>
                      <a:lnTo>
                        <a:pt x="4" y="4"/>
                      </a:lnTo>
                      <a:lnTo>
                        <a:pt x="4" y="4"/>
                      </a:lnTo>
                      <a:lnTo>
                        <a:pt x="4" y="12"/>
                      </a:lnTo>
                      <a:lnTo>
                        <a:pt x="4" y="12"/>
                      </a:lnTo>
                      <a:close/>
                      <a:moveTo>
                        <a:pt x="4" y="8"/>
                      </a:moveTo>
                      <a:lnTo>
                        <a:pt x="4" y="12"/>
                      </a:lnTo>
                      <a:lnTo>
                        <a:pt x="4" y="12"/>
                      </a:lnTo>
                      <a:lnTo>
                        <a:pt x="4" y="8"/>
                      </a:lnTo>
                      <a:lnTo>
                        <a:pt x="4" y="8"/>
                      </a:lnTo>
                      <a:lnTo>
                        <a:pt x="4" y="8"/>
                      </a:lnTo>
                      <a:lnTo>
                        <a:pt x="4" y="8"/>
                      </a:lnTo>
                      <a:lnTo>
                        <a:pt x="4" y="8"/>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4"/>
                      </a:lnTo>
                      <a:lnTo>
                        <a:pt x="4" y="8"/>
                      </a:lnTo>
                      <a:lnTo>
                        <a:pt x="4" y="8"/>
                      </a:lnTo>
                      <a:lnTo>
                        <a:pt x="4" y="8"/>
                      </a:lnTo>
                      <a:lnTo>
                        <a:pt x="4" y="8"/>
                      </a:lnTo>
                      <a:lnTo>
                        <a:pt x="4" y="8"/>
                      </a:lnTo>
                      <a:lnTo>
                        <a:pt x="4" y="8"/>
                      </a:lnTo>
                      <a:lnTo>
                        <a:pt x="4" y="12"/>
                      </a:lnTo>
                      <a:lnTo>
                        <a:pt x="4" y="12"/>
                      </a:lnTo>
                      <a:lnTo>
                        <a:pt x="4" y="12"/>
                      </a:lnTo>
                      <a:lnTo>
                        <a:pt x="4" y="12"/>
                      </a:lnTo>
                      <a:lnTo>
                        <a:pt x="4" y="12"/>
                      </a:lnTo>
                      <a:lnTo>
                        <a:pt x="4" y="8"/>
                      </a:lnTo>
                      <a:lnTo>
                        <a:pt x="4" y="8"/>
                      </a:lnTo>
                      <a:close/>
                      <a:moveTo>
                        <a:pt x="4" y="12"/>
                      </a:moveTo>
                      <a:lnTo>
                        <a:pt x="4" y="4"/>
                      </a:lnTo>
                      <a:lnTo>
                        <a:pt x="4" y="4"/>
                      </a:lnTo>
                      <a:lnTo>
                        <a:pt x="4" y="8"/>
                      </a:lnTo>
                      <a:lnTo>
                        <a:pt x="8" y="0"/>
                      </a:lnTo>
                      <a:lnTo>
                        <a:pt x="8" y="0"/>
                      </a:lnTo>
                      <a:lnTo>
                        <a:pt x="4" y="8"/>
                      </a:lnTo>
                      <a:lnTo>
                        <a:pt x="8" y="8"/>
                      </a:lnTo>
                      <a:lnTo>
                        <a:pt x="8" y="8"/>
                      </a:lnTo>
                      <a:lnTo>
                        <a:pt x="4" y="8"/>
                      </a:lnTo>
                      <a:lnTo>
                        <a:pt x="4" y="8"/>
                      </a:lnTo>
                      <a:lnTo>
                        <a:pt x="4" y="12"/>
                      </a:lnTo>
                      <a:lnTo>
                        <a:pt x="4" y="12"/>
                      </a:lnTo>
                      <a:lnTo>
                        <a:pt x="4" y="12"/>
                      </a:lnTo>
                      <a:close/>
                    </a:path>
                  </a:pathLst>
                </a:custGeom>
                <a:solidFill>
                  <a:srgbClr val="000000"/>
                </a:solidFill>
                <a:ln w="9525">
                  <a:noFill/>
                  <a:round/>
                  <a:headEnd/>
                  <a:tailEnd/>
                </a:ln>
              </p:spPr>
              <p:txBody>
                <a:bodyPr/>
                <a:lstStyle/>
                <a:p>
                  <a:endParaRPr lang="en-US"/>
                </a:p>
              </p:txBody>
            </p:sp>
            <p:sp>
              <p:nvSpPr>
                <p:cNvPr id="389677" name="Freeform 557"/>
                <p:cNvSpPr>
                  <a:spLocks noChangeAspect="1"/>
                </p:cNvSpPr>
                <p:nvPr/>
              </p:nvSpPr>
              <p:spPr bwMode="auto">
                <a:xfrm>
                  <a:off x="1112" y="2854"/>
                  <a:ext cx="4" cy="8"/>
                </a:xfrm>
                <a:custGeom>
                  <a:avLst/>
                  <a:gdLst/>
                  <a:ahLst/>
                  <a:cxnLst>
                    <a:cxn ang="0">
                      <a:pos x="0" y="8"/>
                    </a:cxn>
                    <a:cxn ang="0">
                      <a:pos x="0" y="0"/>
                    </a:cxn>
                    <a:cxn ang="0">
                      <a:pos x="0" y="0"/>
                    </a:cxn>
                    <a:cxn ang="0">
                      <a:pos x="4" y="0"/>
                    </a:cxn>
                    <a:cxn ang="0">
                      <a:pos x="4" y="0"/>
                    </a:cxn>
                    <a:cxn ang="0">
                      <a:pos x="4" y="4"/>
                    </a:cxn>
                    <a:cxn ang="0">
                      <a:pos x="4" y="4"/>
                    </a:cxn>
                    <a:cxn ang="0">
                      <a:pos x="4" y="4"/>
                    </a:cxn>
                    <a:cxn ang="0">
                      <a:pos x="4" y="8"/>
                    </a:cxn>
                    <a:cxn ang="0">
                      <a:pos x="4" y="8"/>
                    </a:cxn>
                    <a:cxn ang="0">
                      <a:pos x="0" y="8"/>
                    </a:cxn>
                    <a:cxn ang="0">
                      <a:pos x="0" y="8"/>
                    </a:cxn>
                  </a:cxnLst>
                  <a:rect l="0" t="0" r="r" b="b"/>
                  <a:pathLst>
                    <a:path w="4" h="8">
                      <a:moveTo>
                        <a:pt x="0" y="8"/>
                      </a:moveTo>
                      <a:lnTo>
                        <a:pt x="0" y="0"/>
                      </a:lnTo>
                      <a:lnTo>
                        <a:pt x="0" y="0"/>
                      </a:lnTo>
                      <a:lnTo>
                        <a:pt x="4" y="0"/>
                      </a:lnTo>
                      <a:lnTo>
                        <a:pt x="4" y="0"/>
                      </a:lnTo>
                      <a:lnTo>
                        <a:pt x="4" y="4"/>
                      </a:lnTo>
                      <a:lnTo>
                        <a:pt x="4" y="4"/>
                      </a:lnTo>
                      <a:lnTo>
                        <a:pt x="4" y="4"/>
                      </a:lnTo>
                      <a:lnTo>
                        <a:pt x="4" y="8"/>
                      </a:lnTo>
                      <a:lnTo>
                        <a:pt x="4" y="8"/>
                      </a:lnTo>
                      <a:lnTo>
                        <a:pt x="0" y="8"/>
                      </a:lnTo>
                      <a:lnTo>
                        <a:pt x="0" y="8"/>
                      </a:lnTo>
                    </a:path>
                  </a:pathLst>
                </a:custGeom>
                <a:noFill/>
                <a:ln w="6350">
                  <a:solidFill>
                    <a:srgbClr val="000000"/>
                  </a:solidFill>
                  <a:prstDash val="solid"/>
                  <a:round/>
                  <a:headEnd/>
                  <a:tailEnd/>
                </a:ln>
              </p:spPr>
              <p:txBody>
                <a:bodyPr/>
                <a:lstStyle/>
                <a:p>
                  <a:endParaRPr lang="en-US"/>
                </a:p>
              </p:txBody>
            </p:sp>
            <p:sp>
              <p:nvSpPr>
                <p:cNvPr id="389678" name="Freeform 558"/>
                <p:cNvSpPr>
                  <a:spLocks noChangeAspect="1"/>
                </p:cNvSpPr>
                <p:nvPr/>
              </p:nvSpPr>
              <p:spPr bwMode="auto">
                <a:xfrm>
                  <a:off x="1112" y="2858"/>
                  <a:ext cx="4" cy="4"/>
                </a:xfrm>
                <a:custGeom>
                  <a:avLst/>
                  <a:gdLst/>
                  <a:ahLst/>
                  <a:cxnLst>
                    <a:cxn ang="0">
                      <a:pos x="0" y="0"/>
                    </a:cxn>
                    <a:cxn ang="0">
                      <a:pos x="0" y="4"/>
                    </a:cxn>
                    <a:cxn ang="0">
                      <a:pos x="0" y="4"/>
                    </a:cxn>
                    <a:cxn ang="0">
                      <a:pos x="4" y="4"/>
                    </a:cxn>
                    <a:cxn ang="0">
                      <a:pos x="4" y="4"/>
                    </a:cxn>
                    <a:cxn ang="0">
                      <a:pos x="4" y="4"/>
                    </a:cxn>
                    <a:cxn ang="0">
                      <a:pos x="4" y="0"/>
                    </a:cxn>
                    <a:cxn ang="0">
                      <a:pos x="4" y="0"/>
                    </a:cxn>
                    <a:cxn ang="0">
                      <a:pos x="4" y="0"/>
                    </a:cxn>
                    <a:cxn ang="0">
                      <a:pos x="4" y="0"/>
                    </a:cxn>
                    <a:cxn ang="0">
                      <a:pos x="0" y="0"/>
                    </a:cxn>
                    <a:cxn ang="0">
                      <a:pos x="0" y="0"/>
                    </a:cxn>
                  </a:cxnLst>
                  <a:rect l="0" t="0" r="r" b="b"/>
                  <a:pathLst>
                    <a:path w="4" h="4">
                      <a:moveTo>
                        <a:pt x="0" y="0"/>
                      </a:moveTo>
                      <a:lnTo>
                        <a:pt x="0" y="4"/>
                      </a:lnTo>
                      <a:lnTo>
                        <a:pt x="0" y="4"/>
                      </a:lnTo>
                      <a:lnTo>
                        <a:pt x="4" y="4"/>
                      </a:lnTo>
                      <a:lnTo>
                        <a:pt x="4" y="4"/>
                      </a:lnTo>
                      <a:lnTo>
                        <a:pt x="4" y="4"/>
                      </a:lnTo>
                      <a:lnTo>
                        <a:pt x="4" y="0"/>
                      </a:lnTo>
                      <a:lnTo>
                        <a:pt x="4" y="0"/>
                      </a:lnTo>
                      <a:lnTo>
                        <a:pt x="4" y="0"/>
                      </a:lnTo>
                      <a:lnTo>
                        <a:pt x="4" y="0"/>
                      </a:lnTo>
                      <a:lnTo>
                        <a:pt x="0" y="0"/>
                      </a:lnTo>
                      <a:lnTo>
                        <a:pt x="0" y="0"/>
                      </a:lnTo>
                    </a:path>
                  </a:pathLst>
                </a:custGeom>
                <a:noFill/>
                <a:ln w="6350">
                  <a:solidFill>
                    <a:srgbClr val="000000"/>
                  </a:solidFill>
                  <a:prstDash val="solid"/>
                  <a:round/>
                  <a:headEnd/>
                  <a:tailEnd/>
                </a:ln>
              </p:spPr>
              <p:txBody>
                <a:bodyPr/>
                <a:lstStyle/>
                <a:p>
                  <a:endParaRPr lang="en-US"/>
                </a:p>
              </p:txBody>
            </p:sp>
            <p:sp>
              <p:nvSpPr>
                <p:cNvPr id="389679" name="Rectangle 559"/>
                <p:cNvSpPr>
                  <a:spLocks noChangeAspect="1" noChangeArrowheads="1"/>
                </p:cNvSpPr>
                <p:nvPr/>
              </p:nvSpPr>
              <p:spPr bwMode="auto">
                <a:xfrm>
                  <a:off x="1116" y="2854"/>
                  <a:ext cx="1" cy="8"/>
                </a:xfrm>
                <a:prstGeom prst="rect">
                  <a:avLst/>
                </a:prstGeom>
                <a:noFill/>
                <a:ln w="6350">
                  <a:solidFill>
                    <a:srgbClr val="000000"/>
                  </a:solidFill>
                  <a:miter lim="800000"/>
                  <a:headEnd/>
                  <a:tailEnd/>
                </a:ln>
              </p:spPr>
              <p:txBody>
                <a:bodyPr/>
                <a:lstStyle/>
                <a:p>
                  <a:endParaRPr lang="en-US"/>
                </a:p>
              </p:txBody>
            </p:sp>
            <p:sp>
              <p:nvSpPr>
                <p:cNvPr id="389680" name="Freeform 560"/>
                <p:cNvSpPr>
                  <a:spLocks noChangeAspect="1"/>
                </p:cNvSpPr>
                <p:nvPr/>
              </p:nvSpPr>
              <p:spPr bwMode="auto">
                <a:xfrm>
                  <a:off x="1116" y="2854"/>
                  <a:ext cx="4" cy="8"/>
                </a:xfrm>
                <a:custGeom>
                  <a:avLst/>
                  <a:gdLst/>
                  <a:ahLst/>
                  <a:cxnLst>
                    <a:cxn ang="0">
                      <a:pos x="0" y="4"/>
                    </a:cxn>
                    <a:cxn ang="0">
                      <a:pos x="0" y="4"/>
                    </a:cxn>
                    <a:cxn ang="0">
                      <a:pos x="0" y="8"/>
                    </a:cxn>
                    <a:cxn ang="0">
                      <a:pos x="0" y="8"/>
                    </a:cxn>
                    <a:cxn ang="0">
                      <a:pos x="0" y="4"/>
                    </a:cxn>
                    <a:cxn ang="0">
                      <a:pos x="0" y="4"/>
                    </a:cxn>
                    <a:cxn ang="0">
                      <a:pos x="0" y="4"/>
                    </a:cxn>
                    <a:cxn ang="0">
                      <a:pos x="0" y="4"/>
                    </a:cxn>
                    <a:cxn ang="0">
                      <a:pos x="0" y="4"/>
                    </a:cxn>
                    <a:cxn ang="0">
                      <a:pos x="0" y="0"/>
                    </a:cxn>
                    <a:cxn ang="0">
                      <a:pos x="0" y="0"/>
                    </a:cxn>
                    <a:cxn ang="0">
                      <a:pos x="0" y="0"/>
                    </a:cxn>
                    <a:cxn ang="0">
                      <a:pos x="0" y="0"/>
                    </a:cxn>
                    <a:cxn ang="0">
                      <a:pos x="0" y="0"/>
                    </a:cxn>
                    <a:cxn ang="0">
                      <a:pos x="0" y="0"/>
                    </a:cxn>
                    <a:cxn ang="0">
                      <a:pos x="0" y="0"/>
                    </a:cxn>
                    <a:cxn ang="0">
                      <a:pos x="4" y="0"/>
                    </a:cxn>
                    <a:cxn ang="0">
                      <a:pos x="4" y="0"/>
                    </a:cxn>
                    <a:cxn ang="0">
                      <a:pos x="0" y="0"/>
                    </a:cxn>
                    <a:cxn ang="0">
                      <a:pos x="0" y="0"/>
                    </a:cxn>
                    <a:cxn ang="0">
                      <a:pos x="0" y="0"/>
                    </a:cxn>
                    <a:cxn ang="0">
                      <a:pos x="0" y="0"/>
                    </a:cxn>
                    <a:cxn ang="0">
                      <a:pos x="0" y="0"/>
                    </a:cxn>
                    <a:cxn ang="0">
                      <a:pos x="0" y="4"/>
                    </a:cxn>
                    <a:cxn ang="0">
                      <a:pos x="0" y="4"/>
                    </a:cxn>
                    <a:cxn ang="0">
                      <a:pos x="4" y="4"/>
                    </a:cxn>
                    <a:cxn ang="0">
                      <a:pos x="4" y="4"/>
                    </a:cxn>
                    <a:cxn ang="0">
                      <a:pos x="4" y="4"/>
                    </a:cxn>
                    <a:cxn ang="0">
                      <a:pos x="4" y="8"/>
                    </a:cxn>
                    <a:cxn ang="0">
                      <a:pos x="0" y="8"/>
                    </a:cxn>
                    <a:cxn ang="0">
                      <a:pos x="0" y="8"/>
                    </a:cxn>
                    <a:cxn ang="0">
                      <a:pos x="0" y="8"/>
                    </a:cxn>
                    <a:cxn ang="0">
                      <a:pos x="0" y="8"/>
                    </a:cxn>
                    <a:cxn ang="0">
                      <a:pos x="0" y="8"/>
                    </a:cxn>
                    <a:cxn ang="0">
                      <a:pos x="0" y="4"/>
                    </a:cxn>
                  </a:cxnLst>
                  <a:rect l="0" t="0" r="r" b="b"/>
                  <a:pathLst>
                    <a:path w="4" h="8">
                      <a:moveTo>
                        <a:pt x="0" y="4"/>
                      </a:moveTo>
                      <a:lnTo>
                        <a:pt x="0" y="4"/>
                      </a:lnTo>
                      <a:lnTo>
                        <a:pt x="0" y="8"/>
                      </a:lnTo>
                      <a:lnTo>
                        <a:pt x="0" y="8"/>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4" y="0"/>
                      </a:lnTo>
                      <a:lnTo>
                        <a:pt x="4" y="0"/>
                      </a:lnTo>
                      <a:lnTo>
                        <a:pt x="0" y="0"/>
                      </a:lnTo>
                      <a:lnTo>
                        <a:pt x="0" y="0"/>
                      </a:lnTo>
                      <a:lnTo>
                        <a:pt x="0" y="0"/>
                      </a:lnTo>
                      <a:lnTo>
                        <a:pt x="0" y="0"/>
                      </a:lnTo>
                      <a:lnTo>
                        <a:pt x="0" y="0"/>
                      </a:lnTo>
                      <a:lnTo>
                        <a:pt x="0" y="4"/>
                      </a:lnTo>
                      <a:lnTo>
                        <a:pt x="0" y="4"/>
                      </a:lnTo>
                      <a:lnTo>
                        <a:pt x="4" y="4"/>
                      </a:lnTo>
                      <a:lnTo>
                        <a:pt x="4" y="4"/>
                      </a:lnTo>
                      <a:lnTo>
                        <a:pt x="4" y="4"/>
                      </a:lnTo>
                      <a:lnTo>
                        <a:pt x="4" y="8"/>
                      </a:lnTo>
                      <a:lnTo>
                        <a:pt x="0" y="8"/>
                      </a:lnTo>
                      <a:lnTo>
                        <a:pt x="0" y="8"/>
                      </a:lnTo>
                      <a:lnTo>
                        <a:pt x="0" y="8"/>
                      </a:lnTo>
                      <a:lnTo>
                        <a:pt x="0" y="8"/>
                      </a:lnTo>
                      <a:lnTo>
                        <a:pt x="0" y="8"/>
                      </a:lnTo>
                      <a:lnTo>
                        <a:pt x="0" y="4"/>
                      </a:lnTo>
                    </a:path>
                  </a:pathLst>
                </a:custGeom>
                <a:noFill/>
                <a:ln w="6350">
                  <a:solidFill>
                    <a:srgbClr val="000000"/>
                  </a:solidFill>
                  <a:prstDash val="solid"/>
                  <a:round/>
                  <a:headEnd/>
                  <a:tailEnd/>
                </a:ln>
              </p:spPr>
              <p:txBody>
                <a:bodyPr/>
                <a:lstStyle/>
                <a:p>
                  <a:endParaRPr lang="en-US"/>
                </a:p>
              </p:txBody>
            </p:sp>
            <p:sp>
              <p:nvSpPr>
                <p:cNvPr id="389681" name="Freeform 561"/>
                <p:cNvSpPr>
                  <a:spLocks noChangeAspect="1"/>
                </p:cNvSpPr>
                <p:nvPr/>
              </p:nvSpPr>
              <p:spPr bwMode="auto">
                <a:xfrm>
                  <a:off x="1116" y="2850"/>
                  <a:ext cx="4" cy="12"/>
                </a:xfrm>
                <a:custGeom>
                  <a:avLst/>
                  <a:gdLst/>
                  <a:ahLst/>
                  <a:cxnLst>
                    <a:cxn ang="0">
                      <a:pos x="0" y="12"/>
                    </a:cxn>
                    <a:cxn ang="0">
                      <a:pos x="0" y="4"/>
                    </a:cxn>
                    <a:cxn ang="0">
                      <a:pos x="0" y="4"/>
                    </a:cxn>
                    <a:cxn ang="0">
                      <a:pos x="0" y="8"/>
                    </a:cxn>
                    <a:cxn ang="0">
                      <a:pos x="4" y="0"/>
                    </a:cxn>
                    <a:cxn ang="0">
                      <a:pos x="4" y="0"/>
                    </a:cxn>
                    <a:cxn ang="0">
                      <a:pos x="0" y="8"/>
                    </a:cxn>
                    <a:cxn ang="0">
                      <a:pos x="4" y="12"/>
                    </a:cxn>
                    <a:cxn ang="0">
                      <a:pos x="4" y="12"/>
                    </a:cxn>
                    <a:cxn ang="0">
                      <a:pos x="0" y="8"/>
                    </a:cxn>
                    <a:cxn ang="0">
                      <a:pos x="0" y="8"/>
                    </a:cxn>
                    <a:cxn ang="0">
                      <a:pos x="0" y="12"/>
                    </a:cxn>
                    <a:cxn ang="0">
                      <a:pos x="0" y="12"/>
                    </a:cxn>
                  </a:cxnLst>
                  <a:rect l="0" t="0" r="r" b="b"/>
                  <a:pathLst>
                    <a:path w="4" h="12">
                      <a:moveTo>
                        <a:pt x="0" y="12"/>
                      </a:moveTo>
                      <a:lnTo>
                        <a:pt x="0" y="4"/>
                      </a:lnTo>
                      <a:lnTo>
                        <a:pt x="0" y="4"/>
                      </a:lnTo>
                      <a:lnTo>
                        <a:pt x="0" y="8"/>
                      </a:lnTo>
                      <a:lnTo>
                        <a:pt x="4" y="0"/>
                      </a:lnTo>
                      <a:lnTo>
                        <a:pt x="4" y="0"/>
                      </a:lnTo>
                      <a:lnTo>
                        <a:pt x="0" y="8"/>
                      </a:lnTo>
                      <a:lnTo>
                        <a:pt x="4" y="12"/>
                      </a:lnTo>
                      <a:lnTo>
                        <a:pt x="4" y="12"/>
                      </a:lnTo>
                      <a:lnTo>
                        <a:pt x="0" y="8"/>
                      </a:lnTo>
                      <a:lnTo>
                        <a:pt x="0" y="8"/>
                      </a:lnTo>
                      <a:lnTo>
                        <a:pt x="0" y="12"/>
                      </a:lnTo>
                      <a:lnTo>
                        <a:pt x="0" y="12"/>
                      </a:lnTo>
                    </a:path>
                  </a:pathLst>
                </a:custGeom>
                <a:noFill/>
                <a:ln w="6350">
                  <a:solidFill>
                    <a:srgbClr val="000000"/>
                  </a:solidFill>
                  <a:prstDash val="solid"/>
                  <a:round/>
                  <a:headEnd/>
                  <a:tailEnd/>
                </a:ln>
              </p:spPr>
              <p:txBody>
                <a:bodyPr/>
                <a:lstStyle/>
                <a:p>
                  <a:endParaRPr lang="en-US"/>
                </a:p>
              </p:txBody>
            </p:sp>
            <p:sp>
              <p:nvSpPr>
                <p:cNvPr id="389682" name="Freeform 562"/>
                <p:cNvSpPr>
                  <a:spLocks noChangeAspect="1" noEditPoints="1"/>
                </p:cNvSpPr>
                <p:nvPr/>
              </p:nvSpPr>
              <p:spPr bwMode="auto">
                <a:xfrm>
                  <a:off x="1112" y="2873"/>
                  <a:ext cx="8" cy="15"/>
                </a:xfrm>
                <a:custGeom>
                  <a:avLst/>
                  <a:gdLst/>
                  <a:ahLst/>
                  <a:cxnLst>
                    <a:cxn ang="0">
                      <a:pos x="0" y="7"/>
                    </a:cxn>
                    <a:cxn ang="0">
                      <a:pos x="0" y="4"/>
                    </a:cxn>
                    <a:cxn ang="0">
                      <a:pos x="0" y="15"/>
                    </a:cxn>
                    <a:cxn ang="0">
                      <a:pos x="0" y="7"/>
                    </a:cxn>
                    <a:cxn ang="0">
                      <a:pos x="4" y="4"/>
                    </a:cxn>
                    <a:cxn ang="0">
                      <a:pos x="4" y="4"/>
                    </a:cxn>
                    <a:cxn ang="0">
                      <a:pos x="4" y="7"/>
                    </a:cxn>
                    <a:cxn ang="0">
                      <a:pos x="4" y="11"/>
                    </a:cxn>
                    <a:cxn ang="0">
                      <a:pos x="4" y="11"/>
                    </a:cxn>
                    <a:cxn ang="0">
                      <a:pos x="4" y="7"/>
                    </a:cxn>
                    <a:cxn ang="0">
                      <a:pos x="4" y="11"/>
                    </a:cxn>
                    <a:cxn ang="0">
                      <a:pos x="4" y="11"/>
                    </a:cxn>
                    <a:cxn ang="0">
                      <a:pos x="4" y="11"/>
                    </a:cxn>
                    <a:cxn ang="0">
                      <a:pos x="4" y="4"/>
                    </a:cxn>
                    <a:cxn ang="0">
                      <a:pos x="4" y="4"/>
                    </a:cxn>
                    <a:cxn ang="0">
                      <a:pos x="4" y="7"/>
                    </a:cxn>
                    <a:cxn ang="0">
                      <a:pos x="4" y="4"/>
                    </a:cxn>
                    <a:cxn ang="0">
                      <a:pos x="4" y="11"/>
                    </a:cxn>
                    <a:cxn ang="0">
                      <a:pos x="8" y="4"/>
                    </a:cxn>
                    <a:cxn ang="0">
                      <a:pos x="4" y="11"/>
                    </a:cxn>
                    <a:cxn ang="0">
                      <a:pos x="4" y="11"/>
                    </a:cxn>
                    <a:cxn ang="0">
                      <a:pos x="4" y="11"/>
                    </a:cxn>
                    <a:cxn ang="0">
                      <a:pos x="4" y="11"/>
                    </a:cxn>
                    <a:cxn ang="0">
                      <a:pos x="8" y="4"/>
                    </a:cxn>
                    <a:cxn ang="0">
                      <a:pos x="8" y="4"/>
                    </a:cxn>
                    <a:cxn ang="0">
                      <a:pos x="8" y="0"/>
                    </a:cxn>
                    <a:cxn ang="0">
                      <a:pos x="8" y="7"/>
                    </a:cxn>
                    <a:cxn ang="0">
                      <a:pos x="8" y="4"/>
                    </a:cxn>
                    <a:cxn ang="0">
                      <a:pos x="8" y="11"/>
                    </a:cxn>
                    <a:cxn ang="0">
                      <a:pos x="8" y="11"/>
                    </a:cxn>
                    <a:cxn ang="0">
                      <a:pos x="8" y="7"/>
                    </a:cxn>
                    <a:cxn ang="0">
                      <a:pos x="8" y="7"/>
                    </a:cxn>
                    <a:cxn ang="0">
                      <a:pos x="8" y="4"/>
                    </a:cxn>
                    <a:cxn ang="0">
                      <a:pos x="8" y="4"/>
                    </a:cxn>
                    <a:cxn ang="0">
                      <a:pos x="8" y="4"/>
                    </a:cxn>
                    <a:cxn ang="0">
                      <a:pos x="8" y="7"/>
                    </a:cxn>
                  </a:cxnLst>
                  <a:rect l="0" t="0" r="r" b="b"/>
                  <a:pathLst>
                    <a:path w="8" h="15">
                      <a:moveTo>
                        <a:pt x="0" y="7"/>
                      </a:moveTo>
                      <a:lnTo>
                        <a:pt x="0" y="7"/>
                      </a:lnTo>
                      <a:lnTo>
                        <a:pt x="0" y="7"/>
                      </a:lnTo>
                      <a:lnTo>
                        <a:pt x="0" y="4"/>
                      </a:lnTo>
                      <a:lnTo>
                        <a:pt x="0" y="15"/>
                      </a:lnTo>
                      <a:lnTo>
                        <a:pt x="0" y="15"/>
                      </a:lnTo>
                      <a:lnTo>
                        <a:pt x="0" y="7"/>
                      </a:lnTo>
                      <a:lnTo>
                        <a:pt x="0" y="7"/>
                      </a:lnTo>
                      <a:close/>
                      <a:moveTo>
                        <a:pt x="4" y="7"/>
                      </a:moveTo>
                      <a:lnTo>
                        <a:pt x="4" y="4"/>
                      </a:lnTo>
                      <a:lnTo>
                        <a:pt x="4" y="4"/>
                      </a:lnTo>
                      <a:lnTo>
                        <a:pt x="4" y="4"/>
                      </a:lnTo>
                      <a:lnTo>
                        <a:pt x="4" y="7"/>
                      </a:lnTo>
                      <a:lnTo>
                        <a:pt x="4" y="7"/>
                      </a:lnTo>
                      <a:lnTo>
                        <a:pt x="4" y="11"/>
                      </a:lnTo>
                      <a:lnTo>
                        <a:pt x="4" y="11"/>
                      </a:lnTo>
                      <a:lnTo>
                        <a:pt x="4" y="11"/>
                      </a:lnTo>
                      <a:lnTo>
                        <a:pt x="4" y="11"/>
                      </a:lnTo>
                      <a:lnTo>
                        <a:pt x="4" y="7"/>
                      </a:lnTo>
                      <a:lnTo>
                        <a:pt x="4" y="7"/>
                      </a:lnTo>
                      <a:close/>
                      <a:moveTo>
                        <a:pt x="4" y="7"/>
                      </a:moveTo>
                      <a:lnTo>
                        <a:pt x="4" y="11"/>
                      </a:lnTo>
                      <a:lnTo>
                        <a:pt x="4" y="11"/>
                      </a:lnTo>
                      <a:lnTo>
                        <a:pt x="4" y="11"/>
                      </a:lnTo>
                      <a:lnTo>
                        <a:pt x="4" y="11"/>
                      </a:lnTo>
                      <a:lnTo>
                        <a:pt x="4" y="11"/>
                      </a:lnTo>
                      <a:lnTo>
                        <a:pt x="4" y="7"/>
                      </a:lnTo>
                      <a:lnTo>
                        <a:pt x="4" y="4"/>
                      </a:lnTo>
                      <a:lnTo>
                        <a:pt x="4" y="4"/>
                      </a:lnTo>
                      <a:lnTo>
                        <a:pt x="4" y="4"/>
                      </a:lnTo>
                      <a:lnTo>
                        <a:pt x="4" y="7"/>
                      </a:lnTo>
                      <a:lnTo>
                        <a:pt x="4" y="7"/>
                      </a:lnTo>
                      <a:close/>
                      <a:moveTo>
                        <a:pt x="4" y="11"/>
                      </a:moveTo>
                      <a:lnTo>
                        <a:pt x="4" y="4"/>
                      </a:lnTo>
                      <a:lnTo>
                        <a:pt x="4" y="4"/>
                      </a:lnTo>
                      <a:lnTo>
                        <a:pt x="4" y="11"/>
                      </a:lnTo>
                      <a:lnTo>
                        <a:pt x="4" y="4"/>
                      </a:lnTo>
                      <a:lnTo>
                        <a:pt x="8" y="4"/>
                      </a:lnTo>
                      <a:lnTo>
                        <a:pt x="8" y="11"/>
                      </a:lnTo>
                      <a:lnTo>
                        <a:pt x="4" y="11"/>
                      </a:lnTo>
                      <a:lnTo>
                        <a:pt x="4" y="4"/>
                      </a:lnTo>
                      <a:lnTo>
                        <a:pt x="4" y="11"/>
                      </a:lnTo>
                      <a:lnTo>
                        <a:pt x="4" y="4"/>
                      </a:lnTo>
                      <a:lnTo>
                        <a:pt x="4" y="11"/>
                      </a:lnTo>
                      <a:lnTo>
                        <a:pt x="4" y="11"/>
                      </a:lnTo>
                      <a:lnTo>
                        <a:pt x="4" y="11"/>
                      </a:lnTo>
                      <a:close/>
                      <a:moveTo>
                        <a:pt x="8" y="11"/>
                      </a:moveTo>
                      <a:lnTo>
                        <a:pt x="8" y="4"/>
                      </a:lnTo>
                      <a:lnTo>
                        <a:pt x="8" y="0"/>
                      </a:lnTo>
                      <a:lnTo>
                        <a:pt x="8" y="4"/>
                      </a:lnTo>
                      <a:lnTo>
                        <a:pt x="8" y="4"/>
                      </a:lnTo>
                      <a:lnTo>
                        <a:pt x="8" y="0"/>
                      </a:lnTo>
                      <a:lnTo>
                        <a:pt x="8" y="0"/>
                      </a:lnTo>
                      <a:lnTo>
                        <a:pt x="8" y="7"/>
                      </a:lnTo>
                      <a:lnTo>
                        <a:pt x="8" y="7"/>
                      </a:lnTo>
                      <a:lnTo>
                        <a:pt x="8" y="4"/>
                      </a:lnTo>
                      <a:lnTo>
                        <a:pt x="8" y="7"/>
                      </a:lnTo>
                      <a:lnTo>
                        <a:pt x="8" y="11"/>
                      </a:lnTo>
                      <a:lnTo>
                        <a:pt x="8" y="11"/>
                      </a:lnTo>
                      <a:lnTo>
                        <a:pt x="8" y="11"/>
                      </a:lnTo>
                      <a:close/>
                      <a:moveTo>
                        <a:pt x="8" y="7"/>
                      </a:moveTo>
                      <a:lnTo>
                        <a:pt x="8" y="7"/>
                      </a:lnTo>
                      <a:lnTo>
                        <a:pt x="8" y="7"/>
                      </a:lnTo>
                      <a:lnTo>
                        <a:pt x="8" y="7"/>
                      </a:lnTo>
                      <a:lnTo>
                        <a:pt x="8" y="7"/>
                      </a:lnTo>
                      <a:lnTo>
                        <a:pt x="8" y="4"/>
                      </a:lnTo>
                      <a:lnTo>
                        <a:pt x="8" y="4"/>
                      </a:lnTo>
                      <a:lnTo>
                        <a:pt x="8" y="4"/>
                      </a:lnTo>
                      <a:lnTo>
                        <a:pt x="8" y="4"/>
                      </a:lnTo>
                      <a:lnTo>
                        <a:pt x="8" y="4"/>
                      </a:lnTo>
                      <a:lnTo>
                        <a:pt x="8" y="7"/>
                      </a:lnTo>
                      <a:lnTo>
                        <a:pt x="8" y="7"/>
                      </a:lnTo>
                      <a:close/>
                    </a:path>
                  </a:pathLst>
                </a:custGeom>
                <a:solidFill>
                  <a:srgbClr val="000000"/>
                </a:solidFill>
                <a:ln w="9525">
                  <a:noFill/>
                  <a:round/>
                  <a:headEnd/>
                  <a:tailEnd/>
                </a:ln>
              </p:spPr>
              <p:txBody>
                <a:bodyPr/>
                <a:lstStyle/>
                <a:p>
                  <a:endParaRPr lang="en-US"/>
                </a:p>
              </p:txBody>
            </p:sp>
            <p:sp>
              <p:nvSpPr>
                <p:cNvPr id="389683" name="Freeform 563"/>
                <p:cNvSpPr>
                  <a:spLocks noChangeAspect="1"/>
                </p:cNvSpPr>
                <p:nvPr/>
              </p:nvSpPr>
              <p:spPr bwMode="auto">
                <a:xfrm>
                  <a:off x="1112" y="2877"/>
                  <a:ext cx="4" cy="11"/>
                </a:xfrm>
                <a:custGeom>
                  <a:avLst/>
                  <a:gdLst/>
                  <a:ahLst/>
                  <a:cxnLst>
                    <a:cxn ang="0">
                      <a:pos x="4" y="3"/>
                    </a:cxn>
                    <a:cxn ang="0">
                      <a:pos x="0" y="3"/>
                    </a:cxn>
                    <a:cxn ang="0">
                      <a:pos x="0" y="3"/>
                    </a:cxn>
                    <a:cxn ang="0">
                      <a:pos x="4" y="0"/>
                    </a:cxn>
                    <a:cxn ang="0">
                      <a:pos x="4" y="11"/>
                    </a:cxn>
                    <a:cxn ang="0">
                      <a:pos x="4" y="11"/>
                    </a:cxn>
                    <a:cxn ang="0">
                      <a:pos x="4" y="3"/>
                    </a:cxn>
                  </a:cxnLst>
                  <a:rect l="0" t="0" r="r" b="b"/>
                  <a:pathLst>
                    <a:path w="4" h="11">
                      <a:moveTo>
                        <a:pt x="4" y="3"/>
                      </a:moveTo>
                      <a:lnTo>
                        <a:pt x="0" y="3"/>
                      </a:lnTo>
                      <a:lnTo>
                        <a:pt x="0" y="3"/>
                      </a:lnTo>
                      <a:lnTo>
                        <a:pt x="4" y="0"/>
                      </a:lnTo>
                      <a:lnTo>
                        <a:pt x="4" y="11"/>
                      </a:lnTo>
                      <a:lnTo>
                        <a:pt x="4" y="11"/>
                      </a:lnTo>
                      <a:lnTo>
                        <a:pt x="4" y="3"/>
                      </a:lnTo>
                    </a:path>
                  </a:pathLst>
                </a:custGeom>
                <a:noFill/>
                <a:ln w="6350">
                  <a:solidFill>
                    <a:srgbClr val="000000"/>
                  </a:solidFill>
                  <a:prstDash val="solid"/>
                  <a:round/>
                  <a:headEnd/>
                  <a:tailEnd/>
                </a:ln>
              </p:spPr>
              <p:txBody>
                <a:bodyPr/>
                <a:lstStyle/>
                <a:p>
                  <a:endParaRPr lang="en-US"/>
                </a:p>
              </p:txBody>
            </p:sp>
            <p:sp>
              <p:nvSpPr>
                <p:cNvPr id="389684" name="Freeform 564"/>
                <p:cNvSpPr>
                  <a:spLocks noChangeAspect="1"/>
                </p:cNvSpPr>
                <p:nvPr/>
              </p:nvSpPr>
              <p:spPr bwMode="auto">
                <a:xfrm>
                  <a:off x="1116" y="2877"/>
                  <a:ext cx="1" cy="7"/>
                </a:xfrm>
                <a:custGeom>
                  <a:avLst/>
                  <a:gdLst/>
                  <a:ahLst/>
                  <a:cxnLst>
                    <a:cxn ang="0">
                      <a:pos x="0" y="3"/>
                    </a:cxn>
                    <a:cxn ang="0">
                      <a:pos x="0" y="3"/>
                    </a:cxn>
                    <a:cxn ang="0">
                      <a:pos x="0" y="0"/>
                    </a:cxn>
                    <a:cxn ang="0">
                      <a:pos x="0" y="0"/>
                    </a:cxn>
                    <a:cxn ang="0">
                      <a:pos x="0" y="0"/>
                    </a:cxn>
                    <a:cxn ang="0">
                      <a:pos x="0" y="3"/>
                    </a:cxn>
                    <a:cxn ang="0">
                      <a:pos x="0" y="3"/>
                    </a:cxn>
                    <a:cxn ang="0">
                      <a:pos x="0" y="7"/>
                    </a:cxn>
                    <a:cxn ang="0">
                      <a:pos x="0" y="7"/>
                    </a:cxn>
                    <a:cxn ang="0">
                      <a:pos x="0" y="7"/>
                    </a:cxn>
                    <a:cxn ang="0">
                      <a:pos x="0" y="7"/>
                    </a:cxn>
                    <a:cxn ang="0">
                      <a:pos x="0" y="3"/>
                    </a:cxn>
                  </a:cxnLst>
                  <a:rect l="0" t="0" r="r" b="b"/>
                  <a:pathLst>
                    <a:path h="7">
                      <a:moveTo>
                        <a:pt x="0" y="3"/>
                      </a:moveTo>
                      <a:lnTo>
                        <a:pt x="0" y="3"/>
                      </a:lnTo>
                      <a:lnTo>
                        <a:pt x="0" y="0"/>
                      </a:lnTo>
                      <a:lnTo>
                        <a:pt x="0" y="0"/>
                      </a:lnTo>
                      <a:lnTo>
                        <a:pt x="0" y="0"/>
                      </a:lnTo>
                      <a:lnTo>
                        <a:pt x="0" y="3"/>
                      </a:lnTo>
                      <a:lnTo>
                        <a:pt x="0" y="3"/>
                      </a:lnTo>
                      <a:lnTo>
                        <a:pt x="0" y="7"/>
                      </a:lnTo>
                      <a:lnTo>
                        <a:pt x="0" y="7"/>
                      </a:lnTo>
                      <a:lnTo>
                        <a:pt x="0" y="7"/>
                      </a:lnTo>
                      <a:lnTo>
                        <a:pt x="0" y="7"/>
                      </a:lnTo>
                      <a:lnTo>
                        <a:pt x="0" y="3"/>
                      </a:lnTo>
                    </a:path>
                  </a:pathLst>
                </a:custGeom>
                <a:noFill/>
                <a:ln w="6350">
                  <a:solidFill>
                    <a:srgbClr val="000000"/>
                  </a:solidFill>
                  <a:prstDash val="solid"/>
                  <a:round/>
                  <a:headEnd/>
                  <a:tailEnd/>
                </a:ln>
              </p:spPr>
              <p:txBody>
                <a:bodyPr/>
                <a:lstStyle/>
                <a:p>
                  <a:endParaRPr lang="en-US"/>
                </a:p>
              </p:txBody>
            </p:sp>
            <p:sp>
              <p:nvSpPr>
                <p:cNvPr id="389685" name="Freeform 565"/>
                <p:cNvSpPr>
                  <a:spLocks noChangeAspect="1"/>
                </p:cNvSpPr>
                <p:nvPr/>
              </p:nvSpPr>
              <p:spPr bwMode="auto">
                <a:xfrm>
                  <a:off x="1116" y="2877"/>
                  <a:ext cx="1" cy="7"/>
                </a:xfrm>
                <a:custGeom>
                  <a:avLst/>
                  <a:gdLst/>
                  <a:ahLst/>
                  <a:cxnLst>
                    <a:cxn ang="0">
                      <a:pos x="0" y="3"/>
                    </a:cxn>
                    <a:cxn ang="0">
                      <a:pos x="0" y="7"/>
                    </a:cxn>
                    <a:cxn ang="0">
                      <a:pos x="0" y="7"/>
                    </a:cxn>
                    <a:cxn ang="0">
                      <a:pos x="0" y="7"/>
                    </a:cxn>
                    <a:cxn ang="0">
                      <a:pos x="0" y="7"/>
                    </a:cxn>
                    <a:cxn ang="0">
                      <a:pos x="0" y="7"/>
                    </a:cxn>
                    <a:cxn ang="0">
                      <a:pos x="0" y="3"/>
                    </a:cxn>
                    <a:cxn ang="0">
                      <a:pos x="0" y="3"/>
                    </a:cxn>
                    <a:cxn ang="0">
                      <a:pos x="0" y="0"/>
                    </a:cxn>
                    <a:cxn ang="0">
                      <a:pos x="0" y="3"/>
                    </a:cxn>
                    <a:cxn ang="0">
                      <a:pos x="0" y="3"/>
                    </a:cxn>
                  </a:cxnLst>
                  <a:rect l="0" t="0" r="r" b="b"/>
                  <a:pathLst>
                    <a:path h="7">
                      <a:moveTo>
                        <a:pt x="0" y="3"/>
                      </a:moveTo>
                      <a:lnTo>
                        <a:pt x="0" y="7"/>
                      </a:lnTo>
                      <a:lnTo>
                        <a:pt x="0" y="7"/>
                      </a:lnTo>
                      <a:lnTo>
                        <a:pt x="0" y="7"/>
                      </a:lnTo>
                      <a:lnTo>
                        <a:pt x="0" y="7"/>
                      </a:lnTo>
                      <a:lnTo>
                        <a:pt x="0" y="7"/>
                      </a:lnTo>
                      <a:lnTo>
                        <a:pt x="0" y="3"/>
                      </a:lnTo>
                      <a:lnTo>
                        <a:pt x="0" y="3"/>
                      </a:lnTo>
                      <a:lnTo>
                        <a:pt x="0" y="0"/>
                      </a:lnTo>
                      <a:lnTo>
                        <a:pt x="0" y="3"/>
                      </a:lnTo>
                      <a:lnTo>
                        <a:pt x="0" y="3"/>
                      </a:lnTo>
                    </a:path>
                  </a:pathLst>
                </a:custGeom>
                <a:noFill/>
                <a:ln w="6350">
                  <a:solidFill>
                    <a:srgbClr val="000000"/>
                  </a:solidFill>
                  <a:prstDash val="solid"/>
                  <a:round/>
                  <a:headEnd/>
                  <a:tailEnd/>
                </a:ln>
              </p:spPr>
              <p:txBody>
                <a:bodyPr/>
                <a:lstStyle/>
                <a:p>
                  <a:endParaRPr lang="en-US"/>
                </a:p>
              </p:txBody>
            </p:sp>
            <p:sp>
              <p:nvSpPr>
                <p:cNvPr id="389686" name="Freeform 566"/>
                <p:cNvSpPr>
                  <a:spLocks noChangeAspect="1"/>
                </p:cNvSpPr>
                <p:nvPr/>
              </p:nvSpPr>
              <p:spPr bwMode="auto">
                <a:xfrm>
                  <a:off x="1116" y="2877"/>
                  <a:ext cx="4" cy="7"/>
                </a:xfrm>
                <a:custGeom>
                  <a:avLst/>
                  <a:gdLst/>
                  <a:ahLst/>
                  <a:cxnLst>
                    <a:cxn ang="0">
                      <a:pos x="0" y="7"/>
                    </a:cxn>
                    <a:cxn ang="0">
                      <a:pos x="0" y="0"/>
                    </a:cxn>
                    <a:cxn ang="0">
                      <a:pos x="0" y="0"/>
                    </a:cxn>
                    <a:cxn ang="0">
                      <a:pos x="0" y="7"/>
                    </a:cxn>
                    <a:cxn ang="0">
                      <a:pos x="0" y="0"/>
                    </a:cxn>
                    <a:cxn ang="0">
                      <a:pos x="4" y="0"/>
                    </a:cxn>
                    <a:cxn ang="0">
                      <a:pos x="4" y="7"/>
                    </a:cxn>
                    <a:cxn ang="0">
                      <a:pos x="4" y="7"/>
                    </a:cxn>
                    <a:cxn ang="0">
                      <a:pos x="4" y="0"/>
                    </a:cxn>
                    <a:cxn ang="0">
                      <a:pos x="0" y="7"/>
                    </a:cxn>
                    <a:cxn ang="0">
                      <a:pos x="0" y="0"/>
                    </a:cxn>
                    <a:cxn ang="0">
                      <a:pos x="0" y="7"/>
                    </a:cxn>
                    <a:cxn ang="0">
                      <a:pos x="0" y="7"/>
                    </a:cxn>
                  </a:cxnLst>
                  <a:rect l="0" t="0" r="r" b="b"/>
                  <a:pathLst>
                    <a:path w="4" h="7">
                      <a:moveTo>
                        <a:pt x="0" y="7"/>
                      </a:moveTo>
                      <a:lnTo>
                        <a:pt x="0" y="0"/>
                      </a:lnTo>
                      <a:lnTo>
                        <a:pt x="0" y="0"/>
                      </a:lnTo>
                      <a:lnTo>
                        <a:pt x="0" y="7"/>
                      </a:lnTo>
                      <a:lnTo>
                        <a:pt x="0" y="0"/>
                      </a:lnTo>
                      <a:lnTo>
                        <a:pt x="4" y="0"/>
                      </a:lnTo>
                      <a:lnTo>
                        <a:pt x="4" y="7"/>
                      </a:lnTo>
                      <a:lnTo>
                        <a:pt x="4" y="7"/>
                      </a:lnTo>
                      <a:lnTo>
                        <a:pt x="4" y="0"/>
                      </a:lnTo>
                      <a:lnTo>
                        <a:pt x="0" y="7"/>
                      </a:lnTo>
                      <a:lnTo>
                        <a:pt x="0" y="0"/>
                      </a:lnTo>
                      <a:lnTo>
                        <a:pt x="0" y="7"/>
                      </a:lnTo>
                      <a:lnTo>
                        <a:pt x="0" y="7"/>
                      </a:lnTo>
                    </a:path>
                  </a:pathLst>
                </a:custGeom>
                <a:noFill/>
                <a:ln w="6350">
                  <a:solidFill>
                    <a:srgbClr val="000000"/>
                  </a:solidFill>
                  <a:prstDash val="solid"/>
                  <a:round/>
                  <a:headEnd/>
                  <a:tailEnd/>
                </a:ln>
              </p:spPr>
              <p:txBody>
                <a:bodyPr/>
                <a:lstStyle/>
                <a:p>
                  <a:endParaRPr lang="en-US"/>
                </a:p>
              </p:txBody>
            </p:sp>
            <p:sp>
              <p:nvSpPr>
                <p:cNvPr id="389687" name="Freeform 567"/>
                <p:cNvSpPr>
                  <a:spLocks noChangeAspect="1"/>
                </p:cNvSpPr>
                <p:nvPr/>
              </p:nvSpPr>
              <p:spPr bwMode="auto">
                <a:xfrm>
                  <a:off x="1120" y="2873"/>
                  <a:ext cx="1" cy="7"/>
                </a:xfrm>
                <a:custGeom>
                  <a:avLst/>
                  <a:gdLst/>
                  <a:ahLst/>
                  <a:cxnLst>
                    <a:cxn ang="0">
                      <a:pos x="0" y="7"/>
                    </a:cxn>
                    <a:cxn ang="0">
                      <a:pos x="0" y="4"/>
                    </a:cxn>
                    <a:cxn ang="0">
                      <a:pos x="0" y="0"/>
                    </a:cxn>
                    <a:cxn ang="0">
                      <a:pos x="0" y="4"/>
                    </a:cxn>
                    <a:cxn ang="0">
                      <a:pos x="0" y="4"/>
                    </a:cxn>
                    <a:cxn ang="0">
                      <a:pos x="0" y="0"/>
                    </a:cxn>
                    <a:cxn ang="0">
                      <a:pos x="0" y="0"/>
                    </a:cxn>
                    <a:cxn ang="0">
                      <a:pos x="0" y="7"/>
                    </a:cxn>
                    <a:cxn ang="0">
                      <a:pos x="0" y="7"/>
                    </a:cxn>
                    <a:cxn ang="0">
                      <a:pos x="0" y="4"/>
                    </a:cxn>
                    <a:cxn ang="0">
                      <a:pos x="0" y="4"/>
                    </a:cxn>
                    <a:cxn ang="0">
                      <a:pos x="0" y="7"/>
                    </a:cxn>
                    <a:cxn ang="0">
                      <a:pos x="0" y="7"/>
                    </a:cxn>
                  </a:cxnLst>
                  <a:rect l="0" t="0" r="r" b="b"/>
                  <a:pathLst>
                    <a:path h="7">
                      <a:moveTo>
                        <a:pt x="0" y="7"/>
                      </a:moveTo>
                      <a:lnTo>
                        <a:pt x="0" y="4"/>
                      </a:lnTo>
                      <a:lnTo>
                        <a:pt x="0" y="0"/>
                      </a:lnTo>
                      <a:lnTo>
                        <a:pt x="0" y="4"/>
                      </a:lnTo>
                      <a:lnTo>
                        <a:pt x="0" y="4"/>
                      </a:lnTo>
                      <a:lnTo>
                        <a:pt x="0" y="0"/>
                      </a:lnTo>
                      <a:lnTo>
                        <a:pt x="0" y="0"/>
                      </a:lnTo>
                      <a:lnTo>
                        <a:pt x="0" y="7"/>
                      </a:lnTo>
                      <a:lnTo>
                        <a:pt x="0" y="7"/>
                      </a:lnTo>
                      <a:lnTo>
                        <a:pt x="0" y="4"/>
                      </a:lnTo>
                      <a:lnTo>
                        <a:pt x="0" y="4"/>
                      </a:lnTo>
                      <a:lnTo>
                        <a:pt x="0" y="7"/>
                      </a:lnTo>
                      <a:lnTo>
                        <a:pt x="0" y="7"/>
                      </a:lnTo>
                    </a:path>
                  </a:pathLst>
                </a:custGeom>
                <a:noFill/>
                <a:ln w="6350">
                  <a:solidFill>
                    <a:srgbClr val="000000"/>
                  </a:solidFill>
                  <a:prstDash val="solid"/>
                  <a:round/>
                  <a:headEnd/>
                  <a:tailEnd/>
                </a:ln>
              </p:spPr>
              <p:txBody>
                <a:bodyPr/>
                <a:lstStyle/>
                <a:p>
                  <a:endParaRPr lang="en-US"/>
                </a:p>
              </p:txBody>
            </p:sp>
            <p:sp>
              <p:nvSpPr>
                <p:cNvPr id="389688" name="Freeform 568"/>
                <p:cNvSpPr>
                  <a:spLocks noChangeAspect="1"/>
                </p:cNvSpPr>
                <p:nvPr/>
              </p:nvSpPr>
              <p:spPr bwMode="auto">
                <a:xfrm>
                  <a:off x="1120" y="2877"/>
                  <a:ext cx="1" cy="3"/>
                </a:xfrm>
                <a:custGeom>
                  <a:avLst/>
                  <a:gdLst/>
                  <a:ahLst/>
                  <a:cxnLst>
                    <a:cxn ang="0">
                      <a:pos x="0" y="3"/>
                    </a:cxn>
                    <a:cxn ang="0">
                      <a:pos x="0" y="3"/>
                    </a:cxn>
                    <a:cxn ang="0">
                      <a:pos x="0" y="3"/>
                    </a:cxn>
                    <a:cxn ang="0">
                      <a:pos x="0" y="3"/>
                    </a:cxn>
                    <a:cxn ang="0">
                      <a:pos x="0" y="3"/>
                    </a:cxn>
                    <a:cxn ang="0">
                      <a:pos x="0" y="0"/>
                    </a:cxn>
                    <a:cxn ang="0">
                      <a:pos x="0" y="0"/>
                    </a:cxn>
                    <a:cxn ang="0">
                      <a:pos x="0" y="0"/>
                    </a:cxn>
                    <a:cxn ang="0">
                      <a:pos x="0" y="0"/>
                    </a:cxn>
                    <a:cxn ang="0">
                      <a:pos x="0" y="0"/>
                    </a:cxn>
                    <a:cxn ang="0">
                      <a:pos x="0" y="3"/>
                    </a:cxn>
                  </a:cxnLst>
                  <a:rect l="0" t="0" r="r" b="b"/>
                  <a:pathLst>
                    <a:path h="3">
                      <a:moveTo>
                        <a:pt x="0" y="3"/>
                      </a:moveTo>
                      <a:lnTo>
                        <a:pt x="0" y="3"/>
                      </a:lnTo>
                      <a:lnTo>
                        <a:pt x="0" y="3"/>
                      </a:lnTo>
                      <a:lnTo>
                        <a:pt x="0" y="3"/>
                      </a:lnTo>
                      <a:lnTo>
                        <a:pt x="0" y="3"/>
                      </a:lnTo>
                      <a:lnTo>
                        <a:pt x="0" y="0"/>
                      </a:lnTo>
                      <a:lnTo>
                        <a:pt x="0" y="0"/>
                      </a:lnTo>
                      <a:lnTo>
                        <a:pt x="0" y="0"/>
                      </a:lnTo>
                      <a:lnTo>
                        <a:pt x="0" y="0"/>
                      </a:lnTo>
                      <a:lnTo>
                        <a:pt x="0" y="0"/>
                      </a:lnTo>
                      <a:lnTo>
                        <a:pt x="0" y="3"/>
                      </a:lnTo>
                    </a:path>
                  </a:pathLst>
                </a:custGeom>
                <a:noFill/>
                <a:ln w="6350">
                  <a:solidFill>
                    <a:srgbClr val="000000"/>
                  </a:solidFill>
                  <a:prstDash val="solid"/>
                  <a:round/>
                  <a:headEnd/>
                  <a:tailEnd/>
                </a:ln>
              </p:spPr>
              <p:txBody>
                <a:bodyPr/>
                <a:lstStyle/>
                <a:p>
                  <a:endParaRPr lang="en-US"/>
                </a:p>
              </p:txBody>
            </p:sp>
            <p:sp>
              <p:nvSpPr>
                <p:cNvPr id="389689" name="Freeform 569"/>
                <p:cNvSpPr>
                  <a:spLocks noChangeAspect="1"/>
                </p:cNvSpPr>
                <p:nvPr/>
              </p:nvSpPr>
              <p:spPr bwMode="auto">
                <a:xfrm>
                  <a:off x="488" y="2915"/>
                  <a:ext cx="575" cy="148"/>
                </a:xfrm>
                <a:custGeom>
                  <a:avLst/>
                  <a:gdLst/>
                  <a:ahLst/>
                  <a:cxnLst>
                    <a:cxn ang="0">
                      <a:pos x="575" y="129"/>
                    </a:cxn>
                    <a:cxn ang="0">
                      <a:pos x="0" y="0"/>
                    </a:cxn>
                    <a:cxn ang="0">
                      <a:pos x="0" y="19"/>
                    </a:cxn>
                    <a:cxn ang="0">
                      <a:pos x="575" y="148"/>
                    </a:cxn>
                    <a:cxn ang="0">
                      <a:pos x="575" y="129"/>
                    </a:cxn>
                    <a:cxn ang="0">
                      <a:pos x="575" y="129"/>
                    </a:cxn>
                  </a:cxnLst>
                  <a:rect l="0" t="0" r="r" b="b"/>
                  <a:pathLst>
                    <a:path w="575" h="148">
                      <a:moveTo>
                        <a:pt x="575" y="129"/>
                      </a:moveTo>
                      <a:lnTo>
                        <a:pt x="0" y="0"/>
                      </a:lnTo>
                      <a:lnTo>
                        <a:pt x="0" y="19"/>
                      </a:lnTo>
                      <a:lnTo>
                        <a:pt x="575" y="148"/>
                      </a:lnTo>
                      <a:lnTo>
                        <a:pt x="575" y="129"/>
                      </a:lnTo>
                      <a:lnTo>
                        <a:pt x="575" y="129"/>
                      </a:lnTo>
                      <a:close/>
                    </a:path>
                  </a:pathLst>
                </a:custGeom>
                <a:solidFill>
                  <a:srgbClr val="000000"/>
                </a:solidFill>
                <a:ln w="9525">
                  <a:noFill/>
                  <a:round/>
                  <a:headEnd/>
                  <a:tailEnd/>
                </a:ln>
              </p:spPr>
              <p:txBody>
                <a:bodyPr/>
                <a:lstStyle/>
                <a:p>
                  <a:endParaRPr lang="en-US"/>
                </a:p>
              </p:txBody>
            </p:sp>
            <p:sp>
              <p:nvSpPr>
                <p:cNvPr id="389690" name="Freeform 570"/>
                <p:cNvSpPr>
                  <a:spLocks noChangeAspect="1"/>
                </p:cNvSpPr>
                <p:nvPr/>
              </p:nvSpPr>
              <p:spPr bwMode="auto">
                <a:xfrm>
                  <a:off x="488" y="2911"/>
                  <a:ext cx="575" cy="133"/>
                </a:xfrm>
                <a:custGeom>
                  <a:avLst/>
                  <a:gdLst/>
                  <a:ahLst/>
                  <a:cxnLst>
                    <a:cxn ang="0">
                      <a:pos x="0" y="0"/>
                    </a:cxn>
                    <a:cxn ang="0">
                      <a:pos x="0" y="4"/>
                    </a:cxn>
                    <a:cxn ang="0">
                      <a:pos x="572" y="133"/>
                    </a:cxn>
                    <a:cxn ang="0">
                      <a:pos x="575" y="129"/>
                    </a:cxn>
                    <a:cxn ang="0">
                      <a:pos x="0" y="0"/>
                    </a:cxn>
                    <a:cxn ang="0">
                      <a:pos x="0" y="0"/>
                    </a:cxn>
                    <a:cxn ang="0">
                      <a:pos x="0" y="0"/>
                    </a:cxn>
                    <a:cxn ang="0">
                      <a:pos x="0" y="0"/>
                    </a:cxn>
                    <a:cxn ang="0">
                      <a:pos x="0" y="0"/>
                    </a:cxn>
                    <a:cxn ang="0">
                      <a:pos x="0" y="4"/>
                    </a:cxn>
                    <a:cxn ang="0">
                      <a:pos x="0" y="4"/>
                    </a:cxn>
                    <a:cxn ang="0">
                      <a:pos x="0" y="0"/>
                    </a:cxn>
                  </a:cxnLst>
                  <a:rect l="0" t="0" r="r" b="b"/>
                  <a:pathLst>
                    <a:path w="575" h="133">
                      <a:moveTo>
                        <a:pt x="0" y="0"/>
                      </a:moveTo>
                      <a:lnTo>
                        <a:pt x="0" y="4"/>
                      </a:lnTo>
                      <a:lnTo>
                        <a:pt x="572" y="133"/>
                      </a:lnTo>
                      <a:lnTo>
                        <a:pt x="575" y="129"/>
                      </a:lnTo>
                      <a:lnTo>
                        <a:pt x="0" y="0"/>
                      </a:lnTo>
                      <a:lnTo>
                        <a:pt x="0" y="0"/>
                      </a:lnTo>
                      <a:lnTo>
                        <a:pt x="0" y="0"/>
                      </a:lnTo>
                      <a:lnTo>
                        <a:pt x="0" y="0"/>
                      </a:lnTo>
                      <a:lnTo>
                        <a:pt x="0" y="0"/>
                      </a:lnTo>
                      <a:lnTo>
                        <a:pt x="0" y="4"/>
                      </a:lnTo>
                      <a:lnTo>
                        <a:pt x="0" y="4"/>
                      </a:lnTo>
                      <a:lnTo>
                        <a:pt x="0" y="0"/>
                      </a:lnTo>
                      <a:close/>
                    </a:path>
                  </a:pathLst>
                </a:custGeom>
                <a:solidFill>
                  <a:srgbClr val="000000"/>
                </a:solidFill>
                <a:ln w="9525">
                  <a:noFill/>
                  <a:round/>
                  <a:headEnd/>
                  <a:tailEnd/>
                </a:ln>
              </p:spPr>
              <p:txBody>
                <a:bodyPr/>
                <a:lstStyle/>
                <a:p>
                  <a:endParaRPr lang="en-US"/>
                </a:p>
              </p:txBody>
            </p:sp>
            <p:sp>
              <p:nvSpPr>
                <p:cNvPr id="389691" name="Freeform 571"/>
                <p:cNvSpPr>
                  <a:spLocks noChangeAspect="1"/>
                </p:cNvSpPr>
                <p:nvPr/>
              </p:nvSpPr>
              <p:spPr bwMode="auto">
                <a:xfrm>
                  <a:off x="488" y="2915"/>
                  <a:ext cx="1" cy="19"/>
                </a:xfrm>
                <a:custGeom>
                  <a:avLst/>
                  <a:gdLst/>
                  <a:ahLst/>
                  <a:cxnLst>
                    <a:cxn ang="0">
                      <a:pos x="0" y="19"/>
                    </a:cxn>
                    <a:cxn ang="0">
                      <a:pos x="0" y="19"/>
                    </a:cxn>
                    <a:cxn ang="0">
                      <a:pos x="0" y="0"/>
                    </a:cxn>
                    <a:cxn ang="0">
                      <a:pos x="0" y="0"/>
                    </a:cxn>
                    <a:cxn ang="0">
                      <a:pos x="0" y="19"/>
                    </a:cxn>
                    <a:cxn ang="0">
                      <a:pos x="0" y="19"/>
                    </a:cxn>
                    <a:cxn ang="0">
                      <a:pos x="0" y="19"/>
                    </a:cxn>
                    <a:cxn ang="0">
                      <a:pos x="0" y="19"/>
                    </a:cxn>
                    <a:cxn ang="0">
                      <a:pos x="0" y="19"/>
                    </a:cxn>
                    <a:cxn ang="0">
                      <a:pos x="0" y="19"/>
                    </a:cxn>
                    <a:cxn ang="0">
                      <a:pos x="0" y="19"/>
                    </a:cxn>
                    <a:cxn ang="0">
                      <a:pos x="0" y="19"/>
                    </a:cxn>
                  </a:cxnLst>
                  <a:rect l="0" t="0" r="r" b="b"/>
                  <a:pathLst>
                    <a:path h="19">
                      <a:moveTo>
                        <a:pt x="0" y="19"/>
                      </a:moveTo>
                      <a:lnTo>
                        <a:pt x="0" y="19"/>
                      </a:lnTo>
                      <a:lnTo>
                        <a:pt x="0" y="0"/>
                      </a:lnTo>
                      <a:lnTo>
                        <a:pt x="0" y="0"/>
                      </a:lnTo>
                      <a:lnTo>
                        <a:pt x="0" y="19"/>
                      </a:lnTo>
                      <a:lnTo>
                        <a:pt x="0" y="19"/>
                      </a:lnTo>
                      <a:lnTo>
                        <a:pt x="0" y="19"/>
                      </a:lnTo>
                      <a:lnTo>
                        <a:pt x="0" y="19"/>
                      </a:lnTo>
                      <a:lnTo>
                        <a:pt x="0" y="19"/>
                      </a:lnTo>
                      <a:lnTo>
                        <a:pt x="0" y="19"/>
                      </a:lnTo>
                      <a:lnTo>
                        <a:pt x="0" y="19"/>
                      </a:lnTo>
                      <a:lnTo>
                        <a:pt x="0" y="19"/>
                      </a:lnTo>
                      <a:close/>
                    </a:path>
                  </a:pathLst>
                </a:custGeom>
                <a:solidFill>
                  <a:srgbClr val="000000"/>
                </a:solidFill>
                <a:ln w="9525">
                  <a:noFill/>
                  <a:round/>
                  <a:headEnd/>
                  <a:tailEnd/>
                </a:ln>
              </p:spPr>
              <p:txBody>
                <a:bodyPr/>
                <a:lstStyle/>
                <a:p>
                  <a:endParaRPr lang="en-US"/>
                </a:p>
              </p:txBody>
            </p:sp>
            <p:sp>
              <p:nvSpPr>
                <p:cNvPr id="389692" name="Freeform 572"/>
                <p:cNvSpPr>
                  <a:spLocks noChangeAspect="1"/>
                </p:cNvSpPr>
                <p:nvPr/>
              </p:nvSpPr>
              <p:spPr bwMode="auto">
                <a:xfrm>
                  <a:off x="488" y="2934"/>
                  <a:ext cx="575" cy="129"/>
                </a:xfrm>
                <a:custGeom>
                  <a:avLst/>
                  <a:gdLst/>
                  <a:ahLst/>
                  <a:cxnLst>
                    <a:cxn ang="0">
                      <a:pos x="575" y="129"/>
                    </a:cxn>
                    <a:cxn ang="0">
                      <a:pos x="575" y="129"/>
                    </a:cxn>
                    <a:cxn ang="0">
                      <a:pos x="0" y="0"/>
                    </a:cxn>
                    <a:cxn ang="0">
                      <a:pos x="0" y="0"/>
                    </a:cxn>
                    <a:cxn ang="0">
                      <a:pos x="575" y="129"/>
                    </a:cxn>
                    <a:cxn ang="0">
                      <a:pos x="575" y="129"/>
                    </a:cxn>
                    <a:cxn ang="0">
                      <a:pos x="575" y="129"/>
                    </a:cxn>
                    <a:cxn ang="0">
                      <a:pos x="575" y="129"/>
                    </a:cxn>
                    <a:cxn ang="0">
                      <a:pos x="575" y="129"/>
                    </a:cxn>
                    <a:cxn ang="0">
                      <a:pos x="575" y="129"/>
                    </a:cxn>
                    <a:cxn ang="0">
                      <a:pos x="575" y="129"/>
                    </a:cxn>
                    <a:cxn ang="0">
                      <a:pos x="575" y="129"/>
                    </a:cxn>
                  </a:cxnLst>
                  <a:rect l="0" t="0" r="r" b="b"/>
                  <a:pathLst>
                    <a:path w="575" h="129">
                      <a:moveTo>
                        <a:pt x="575" y="129"/>
                      </a:moveTo>
                      <a:lnTo>
                        <a:pt x="575" y="129"/>
                      </a:lnTo>
                      <a:lnTo>
                        <a:pt x="0" y="0"/>
                      </a:lnTo>
                      <a:lnTo>
                        <a:pt x="0" y="0"/>
                      </a:lnTo>
                      <a:lnTo>
                        <a:pt x="575" y="129"/>
                      </a:lnTo>
                      <a:lnTo>
                        <a:pt x="575" y="129"/>
                      </a:lnTo>
                      <a:lnTo>
                        <a:pt x="575" y="129"/>
                      </a:lnTo>
                      <a:lnTo>
                        <a:pt x="575" y="129"/>
                      </a:lnTo>
                      <a:lnTo>
                        <a:pt x="575" y="129"/>
                      </a:lnTo>
                      <a:lnTo>
                        <a:pt x="575" y="129"/>
                      </a:lnTo>
                      <a:lnTo>
                        <a:pt x="575" y="129"/>
                      </a:lnTo>
                      <a:lnTo>
                        <a:pt x="575" y="129"/>
                      </a:lnTo>
                      <a:close/>
                    </a:path>
                  </a:pathLst>
                </a:custGeom>
                <a:solidFill>
                  <a:srgbClr val="000000"/>
                </a:solidFill>
                <a:ln w="9525">
                  <a:noFill/>
                  <a:round/>
                  <a:headEnd/>
                  <a:tailEnd/>
                </a:ln>
              </p:spPr>
              <p:txBody>
                <a:bodyPr/>
                <a:lstStyle/>
                <a:p>
                  <a:endParaRPr lang="en-US"/>
                </a:p>
              </p:txBody>
            </p:sp>
            <p:sp>
              <p:nvSpPr>
                <p:cNvPr id="389693" name="Freeform 573"/>
                <p:cNvSpPr>
                  <a:spLocks noChangeAspect="1"/>
                </p:cNvSpPr>
                <p:nvPr/>
              </p:nvSpPr>
              <p:spPr bwMode="auto">
                <a:xfrm>
                  <a:off x="1063" y="3040"/>
                  <a:ext cx="1" cy="23"/>
                </a:xfrm>
                <a:custGeom>
                  <a:avLst/>
                  <a:gdLst/>
                  <a:ahLst/>
                  <a:cxnLst>
                    <a:cxn ang="0">
                      <a:pos x="0" y="0"/>
                    </a:cxn>
                    <a:cxn ang="0">
                      <a:pos x="0" y="0"/>
                    </a:cxn>
                    <a:cxn ang="0">
                      <a:pos x="0" y="23"/>
                    </a:cxn>
                    <a:cxn ang="0">
                      <a:pos x="0" y="23"/>
                    </a:cxn>
                    <a:cxn ang="0">
                      <a:pos x="0" y="0"/>
                    </a:cxn>
                    <a:cxn ang="0">
                      <a:pos x="0" y="0"/>
                    </a:cxn>
                    <a:cxn ang="0">
                      <a:pos x="0" y="0"/>
                    </a:cxn>
                    <a:cxn ang="0">
                      <a:pos x="0" y="0"/>
                    </a:cxn>
                    <a:cxn ang="0">
                      <a:pos x="0" y="0"/>
                    </a:cxn>
                    <a:cxn ang="0">
                      <a:pos x="0" y="0"/>
                    </a:cxn>
                    <a:cxn ang="0">
                      <a:pos x="0" y="0"/>
                    </a:cxn>
                    <a:cxn ang="0">
                      <a:pos x="0" y="0"/>
                    </a:cxn>
                  </a:cxnLst>
                  <a:rect l="0" t="0" r="r" b="b"/>
                  <a:pathLst>
                    <a:path h="23">
                      <a:moveTo>
                        <a:pt x="0" y="0"/>
                      </a:moveTo>
                      <a:lnTo>
                        <a:pt x="0" y="0"/>
                      </a:lnTo>
                      <a:lnTo>
                        <a:pt x="0" y="23"/>
                      </a:lnTo>
                      <a:lnTo>
                        <a:pt x="0" y="2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694" name="Freeform 574"/>
                <p:cNvSpPr>
                  <a:spLocks noChangeAspect="1"/>
                </p:cNvSpPr>
                <p:nvPr/>
              </p:nvSpPr>
              <p:spPr bwMode="auto">
                <a:xfrm>
                  <a:off x="1063" y="3040"/>
                  <a:ext cx="1" cy="4"/>
                </a:xfrm>
                <a:custGeom>
                  <a:avLst/>
                  <a:gdLst/>
                  <a:ahLst/>
                  <a:cxnLst>
                    <a:cxn ang="0">
                      <a:pos x="0" y="4"/>
                    </a:cxn>
                    <a:cxn ang="0">
                      <a:pos x="0" y="4"/>
                    </a:cxn>
                    <a:cxn ang="0">
                      <a:pos x="0" y="4"/>
                    </a:cxn>
                    <a:cxn ang="0">
                      <a:pos x="0" y="0"/>
                    </a:cxn>
                    <a:cxn ang="0">
                      <a:pos x="0" y="0"/>
                    </a:cxn>
                    <a:cxn ang="0">
                      <a:pos x="0" y="0"/>
                    </a:cxn>
                    <a:cxn ang="0">
                      <a:pos x="0" y="0"/>
                    </a:cxn>
                    <a:cxn ang="0">
                      <a:pos x="0" y="0"/>
                    </a:cxn>
                    <a:cxn ang="0">
                      <a:pos x="0" y="4"/>
                    </a:cxn>
                    <a:cxn ang="0">
                      <a:pos x="0" y="4"/>
                    </a:cxn>
                    <a:cxn ang="0">
                      <a:pos x="0" y="4"/>
                    </a:cxn>
                    <a:cxn ang="0">
                      <a:pos x="0" y="4"/>
                    </a:cxn>
                  </a:cxnLst>
                  <a:rect l="0" t="0" r="r" b="b"/>
                  <a:pathLst>
                    <a:path h="4">
                      <a:moveTo>
                        <a:pt x="0" y="4"/>
                      </a:moveTo>
                      <a:lnTo>
                        <a:pt x="0" y="4"/>
                      </a:lnTo>
                      <a:lnTo>
                        <a:pt x="0" y="4"/>
                      </a:lnTo>
                      <a:lnTo>
                        <a:pt x="0" y="0"/>
                      </a:lnTo>
                      <a:lnTo>
                        <a:pt x="0" y="0"/>
                      </a:lnTo>
                      <a:lnTo>
                        <a:pt x="0" y="0"/>
                      </a:lnTo>
                      <a:lnTo>
                        <a:pt x="0" y="0"/>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9695" name="Freeform 575"/>
                <p:cNvSpPr>
                  <a:spLocks noChangeAspect="1"/>
                </p:cNvSpPr>
                <p:nvPr/>
              </p:nvSpPr>
              <p:spPr bwMode="auto">
                <a:xfrm>
                  <a:off x="488" y="2660"/>
                  <a:ext cx="568" cy="380"/>
                </a:xfrm>
                <a:custGeom>
                  <a:avLst/>
                  <a:gdLst/>
                  <a:ahLst/>
                  <a:cxnLst>
                    <a:cxn ang="0">
                      <a:pos x="568" y="380"/>
                    </a:cxn>
                    <a:cxn ang="0">
                      <a:pos x="0" y="251"/>
                    </a:cxn>
                    <a:cxn ang="0">
                      <a:pos x="0" y="0"/>
                    </a:cxn>
                    <a:cxn ang="0">
                      <a:pos x="568" y="126"/>
                    </a:cxn>
                    <a:cxn ang="0">
                      <a:pos x="568" y="380"/>
                    </a:cxn>
                  </a:cxnLst>
                  <a:rect l="0" t="0" r="r" b="b"/>
                  <a:pathLst>
                    <a:path w="568" h="380">
                      <a:moveTo>
                        <a:pt x="568" y="380"/>
                      </a:moveTo>
                      <a:lnTo>
                        <a:pt x="0" y="251"/>
                      </a:lnTo>
                      <a:lnTo>
                        <a:pt x="0" y="0"/>
                      </a:lnTo>
                      <a:lnTo>
                        <a:pt x="568" y="126"/>
                      </a:lnTo>
                      <a:lnTo>
                        <a:pt x="568" y="380"/>
                      </a:lnTo>
                      <a:close/>
                    </a:path>
                  </a:pathLst>
                </a:custGeom>
                <a:solidFill>
                  <a:srgbClr val="E2E2CC"/>
                </a:solidFill>
                <a:ln w="9525">
                  <a:noFill/>
                  <a:round/>
                  <a:headEnd/>
                  <a:tailEnd/>
                </a:ln>
              </p:spPr>
              <p:txBody>
                <a:bodyPr/>
                <a:lstStyle/>
                <a:p>
                  <a:endParaRPr lang="en-US"/>
                </a:p>
              </p:txBody>
            </p:sp>
            <p:sp>
              <p:nvSpPr>
                <p:cNvPr id="389696" name="Freeform 576"/>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close/>
                    </a:path>
                  </a:pathLst>
                </a:custGeom>
                <a:solidFill>
                  <a:srgbClr val="F7F7E0"/>
                </a:solidFill>
                <a:ln w="9525">
                  <a:noFill/>
                  <a:round/>
                  <a:headEnd/>
                  <a:tailEnd/>
                </a:ln>
              </p:spPr>
              <p:txBody>
                <a:bodyPr/>
                <a:lstStyle/>
                <a:p>
                  <a:endParaRPr lang="en-US"/>
                </a:p>
              </p:txBody>
            </p:sp>
            <p:sp>
              <p:nvSpPr>
                <p:cNvPr id="389697" name="Freeform 577"/>
                <p:cNvSpPr>
                  <a:spLocks noChangeAspect="1"/>
                </p:cNvSpPr>
                <p:nvPr/>
              </p:nvSpPr>
              <p:spPr bwMode="auto">
                <a:xfrm>
                  <a:off x="762" y="2577"/>
                  <a:ext cx="441" cy="129"/>
                </a:xfrm>
                <a:custGeom>
                  <a:avLst/>
                  <a:gdLst/>
                  <a:ahLst/>
                  <a:cxnLst>
                    <a:cxn ang="0">
                      <a:pos x="335" y="0"/>
                    </a:cxn>
                    <a:cxn ang="0">
                      <a:pos x="418" y="23"/>
                    </a:cxn>
                    <a:cxn ang="0">
                      <a:pos x="441" y="42"/>
                    </a:cxn>
                    <a:cxn ang="0">
                      <a:pos x="305" y="129"/>
                    </a:cxn>
                    <a:cxn ang="0">
                      <a:pos x="275" y="110"/>
                    </a:cxn>
                    <a:cxn ang="0">
                      <a:pos x="0" y="49"/>
                    </a:cxn>
                    <a:cxn ang="0">
                      <a:pos x="49" y="30"/>
                    </a:cxn>
                    <a:cxn ang="0">
                      <a:pos x="335" y="0"/>
                    </a:cxn>
                  </a:cxnLst>
                  <a:rect l="0" t="0" r="r" b="b"/>
                  <a:pathLst>
                    <a:path w="441" h="129">
                      <a:moveTo>
                        <a:pt x="335" y="0"/>
                      </a:moveTo>
                      <a:lnTo>
                        <a:pt x="418" y="23"/>
                      </a:lnTo>
                      <a:lnTo>
                        <a:pt x="441" y="42"/>
                      </a:lnTo>
                      <a:lnTo>
                        <a:pt x="305" y="129"/>
                      </a:lnTo>
                      <a:lnTo>
                        <a:pt x="275" y="110"/>
                      </a:lnTo>
                      <a:lnTo>
                        <a:pt x="0" y="49"/>
                      </a:lnTo>
                      <a:lnTo>
                        <a:pt x="49" y="30"/>
                      </a:lnTo>
                      <a:lnTo>
                        <a:pt x="335" y="0"/>
                      </a:lnTo>
                    </a:path>
                  </a:pathLst>
                </a:custGeom>
                <a:noFill/>
                <a:ln w="6350">
                  <a:solidFill>
                    <a:srgbClr val="000000"/>
                  </a:solidFill>
                  <a:prstDash val="solid"/>
                  <a:round/>
                  <a:headEnd/>
                  <a:tailEnd/>
                </a:ln>
              </p:spPr>
              <p:txBody>
                <a:bodyPr/>
                <a:lstStyle/>
                <a:p>
                  <a:endParaRPr lang="en-US"/>
                </a:p>
              </p:txBody>
            </p:sp>
            <p:sp>
              <p:nvSpPr>
                <p:cNvPr id="389698" name="Freeform 578"/>
                <p:cNvSpPr>
                  <a:spLocks noChangeAspect="1"/>
                </p:cNvSpPr>
                <p:nvPr/>
              </p:nvSpPr>
              <p:spPr bwMode="auto">
                <a:xfrm>
                  <a:off x="853" y="2577"/>
                  <a:ext cx="248" cy="68"/>
                </a:xfrm>
                <a:custGeom>
                  <a:avLst/>
                  <a:gdLst/>
                  <a:ahLst/>
                  <a:cxnLst>
                    <a:cxn ang="0">
                      <a:pos x="113" y="0"/>
                    </a:cxn>
                    <a:cxn ang="0">
                      <a:pos x="94" y="4"/>
                    </a:cxn>
                    <a:cxn ang="0">
                      <a:pos x="75" y="4"/>
                    </a:cxn>
                    <a:cxn ang="0">
                      <a:pos x="60" y="7"/>
                    </a:cxn>
                    <a:cxn ang="0">
                      <a:pos x="45" y="7"/>
                    </a:cxn>
                    <a:cxn ang="0">
                      <a:pos x="34" y="11"/>
                    </a:cxn>
                    <a:cxn ang="0">
                      <a:pos x="22" y="15"/>
                    </a:cxn>
                    <a:cxn ang="0">
                      <a:pos x="11" y="19"/>
                    </a:cxn>
                    <a:cxn ang="0">
                      <a:pos x="7" y="23"/>
                    </a:cxn>
                    <a:cxn ang="0">
                      <a:pos x="3" y="30"/>
                    </a:cxn>
                    <a:cxn ang="0">
                      <a:pos x="0" y="34"/>
                    </a:cxn>
                    <a:cxn ang="0">
                      <a:pos x="3" y="38"/>
                    </a:cxn>
                    <a:cxn ang="0">
                      <a:pos x="7" y="45"/>
                    </a:cxn>
                    <a:cxn ang="0">
                      <a:pos x="11" y="49"/>
                    </a:cxn>
                    <a:cxn ang="0">
                      <a:pos x="22" y="53"/>
                    </a:cxn>
                    <a:cxn ang="0">
                      <a:pos x="34" y="57"/>
                    </a:cxn>
                    <a:cxn ang="0">
                      <a:pos x="45" y="61"/>
                    </a:cxn>
                    <a:cxn ang="0">
                      <a:pos x="60" y="64"/>
                    </a:cxn>
                    <a:cxn ang="0">
                      <a:pos x="75" y="64"/>
                    </a:cxn>
                    <a:cxn ang="0">
                      <a:pos x="94" y="68"/>
                    </a:cxn>
                    <a:cxn ang="0">
                      <a:pos x="113" y="68"/>
                    </a:cxn>
                    <a:cxn ang="0">
                      <a:pos x="131" y="68"/>
                    </a:cxn>
                    <a:cxn ang="0">
                      <a:pos x="150" y="68"/>
                    </a:cxn>
                    <a:cxn ang="0">
                      <a:pos x="169" y="64"/>
                    </a:cxn>
                    <a:cxn ang="0">
                      <a:pos x="184" y="64"/>
                    </a:cxn>
                    <a:cxn ang="0">
                      <a:pos x="199" y="61"/>
                    </a:cxn>
                    <a:cxn ang="0">
                      <a:pos x="214" y="57"/>
                    </a:cxn>
                    <a:cxn ang="0">
                      <a:pos x="226" y="53"/>
                    </a:cxn>
                    <a:cxn ang="0">
                      <a:pos x="233" y="49"/>
                    </a:cxn>
                    <a:cxn ang="0">
                      <a:pos x="241" y="45"/>
                    </a:cxn>
                    <a:cxn ang="0">
                      <a:pos x="248" y="42"/>
                    </a:cxn>
                    <a:cxn ang="0">
                      <a:pos x="248" y="38"/>
                    </a:cxn>
                    <a:cxn ang="0">
                      <a:pos x="248" y="30"/>
                    </a:cxn>
                    <a:cxn ang="0">
                      <a:pos x="244" y="26"/>
                    </a:cxn>
                    <a:cxn ang="0">
                      <a:pos x="241" y="23"/>
                    </a:cxn>
                    <a:cxn ang="0">
                      <a:pos x="233" y="19"/>
                    </a:cxn>
                    <a:cxn ang="0">
                      <a:pos x="222" y="11"/>
                    </a:cxn>
                    <a:cxn ang="0">
                      <a:pos x="210" y="11"/>
                    </a:cxn>
                    <a:cxn ang="0">
                      <a:pos x="195" y="7"/>
                    </a:cxn>
                    <a:cxn ang="0">
                      <a:pos x="180" y="4"/>
                    </a:cxn>
                    <a:cxn ang="0">
                      <a:pos x="162" y="4"/>
                    </a:cxn>
                    <a:cxn ang="0">
                      <a:pos x="143" y="0"/>
                    </a:cxn>
                    <a:cxn ang="0">
                      <a:pos x="124" y="0"/>
                    </a:cxn>
                  </a:cxnLst>
                  <a:rect l="0" t="0" r="r" b="b"/>
                  <a:pathLst>
                    <a:path w="248" h="68">
                      <a:moveTo>
                        <a:pt x="124" y="0"/>
                      </a:move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close/>
                    </a:path>
                  </a:pathLst>
                </a:custGeom>
                <a:solidFill>
                  <a:srgbClr val="EFEFDD"/>
                </a:solidFill>
                <a:ln w="9525">
                  <a:noFill/>
                  <a:round/>
                  <a:headEnd/>
                  <a:tailEnd/>
                </a:ln>
              </p:spPr>
              <p:txBody>
                <a:bodyPr/>
                <a:lstStyle/>
                <a:p>
                  <a:endParaRPr lang="en-US"/>
                </a:p>
              </p:txBody>
            </p:sp>
            <p:sp>
              <p:nvSpPr>
                <p:cNvPr id="389699" name="Freeform 579"/>
                <p:cNvSpPr>
                  <a:spLocks noChangeAspect="1"/>
                </p:cNvSpPr>
                <p:nvPr/>
              </p:nvSpPr>
              <p:spPr bwMode="auto">
                <a:xfrm>
                  <a:off x="853" y="2577"/>
                  <a:ext cx="248" cy="68"/>
                </a:xfrm>
                <a:custGeom>
                  <a:avLst/>
                  <a:gdLst/>
                  <a:ahLst/>
                  <a:cxnLst>
                    <a:cxn ang="0">
                      <a:pos x="120" y="0"/>
                    </a:cxn>
                    <a:cxn ang="0">
                      <a:pos x="101" y="4"/>
                    </a:cxn>
                    <a:cxn ang="0">
                      <a:pos x="82" y="4"/>
                    </a:cxn>
                    <a:cxn ang="0">
                      <a:pos x="64" y="4"/>
                    </a:cxn>
                    <a:cxn ang="0">
                      <a:pos x="49" y="7"/>
                    </a:cxn>
                    <a:cxn ang="0">
                      <a:pos x="37" y="11"/>
                    </a:cxn>
                    <a:cxn ang="0">
                      <a:pos x="26" y="15"/>
                    </a:cxn>
                    <a:cxn ang="0">
                      <a:pos x="15" y="19"/>
                    </a:cxn>
                    <a:cxn ang="0">
                      <a:pos x="7" y="23"/>
                    </a:cxn>
                    <a:cxn ang="0">
                      <a:pos x="3" y="26"/>
                    </a:cxn>
                    <a:cxn ang="0">
                      <a:pos x="0" y="34"/>
                    </a:cxn>
                    <a:cxn ang="0">
                      <a:pos x="0" y="38"/>
                    </a:cxn>
                    <a:cxn ang="0">
                      <a:pos x="3" y="42"/>
                    </a:cxn>
                    <a:cxn ang="0">
                      <a:pos x="11" y="45"/>
                    </a:cxn>
                    <a:cxn ang="0">
                      <a:pos x="18" y="53"/>
                    </a:cxn>
                    <a:cxn ang="0">
                      <a:pos x="30" y="57"/>
                    </a:cxn>
                    <a:cxn ang="0">
                      <a:pos x="41" y="61"/>
                    </a:cxn>
                    <a:cxn ang="0">
                      <a:pos x="56" y="61"/>
                    </a:cxn>
                    <a:cxn ang="0">
                      <a:pos x="71" y="64"/>
                    </a:cxn>
                    <a:cxn ang="0">
                      <a:pos x="86" y="64"/>
                    </a:cxn>
                    <a:cxn ang="0">
                      <a:pos x="105" y="68"/>
                    </a:cxn>
                    <a:cxn ang="0">
                      <a:pos x="124" y="68"/>
                    </a:cxn>
                    <a:cxn ang="0">
                      <a:pos x="143" y="68"/>
                    </a:cxn>
                    <a:cxn ang="0">
                      <a:pos x="162" y="64"/>
                    </a:cxn>
                    <a:cxn ang="0">
                      <a:pos x="180" y="64"/>
                    </a:cxn>
                    <a:cxn ang="0">
                      <a:pos x="195" y="61"/>
                    </a:cxn>
                    <a:cxn ang="0">
                      <a:pos x="210" y="61"/>
                    </a:cxn>
                    <a:cxn ang="0">
                      <a:pos x="222" y="57"/>
                    </a:cxn>
                    <a:cxn ang="0">
                      <a:pos x="233" y="53"/>
                    </a:cxn>
                    <a:cxn ang="0">
                      <a:pos x="241" y="45"/>
                    </a:cxn>
                    <a:cxn ang="0">
                      <a:pos x="244" y="42"/>
                    </a:cxn>
                    <a:cxn ang="0">
                      <a:pos x="248" y="38"/>
                    </a:cxn>
                    <a:cxn ang="0">
                      <a:pos x="248" y="34"/>
                    </a:cxn>
                    <a:cxn ang="0">
                      <a:pos x="248" y="26"/>
                    </a:cxn>
                    <a:cxn ang="0">
                      <a:pos x="241" y="23"/>
                    </a:cxn>
                    <a:cxn ang="0">
                      <a:pos x="233" y="19"/>
                    </a:cxn>
                    <a:cxn ang="0">
                      <a:pos x="226" y="15"/>
                    </a:cxn>
                    <a:cxn ang="0">
                      <a:pos x="214" y="11"/>
                    </a:cxn>
                    <a:cxn ang="0">
                      <a:pos x="199" y="7"/>
                    </a:cxn>
                    <a:cxn ang="0">
                      <a:pos x="184" y="4"/>
                    </a:cxn>
                    <a:cxn ang="0">
                      <a:pos x="169" y="4"/>
                    </a:cxn>
                    <a:cxn ang="0">
                      <a:pos x="150" y="4"/>
                    </a:cxn>
                    <a:cxn ang="0">
                      <a:pos x="131" y="0"/>
                    </a:cxn>
                  </a:cxnLst>
                  <a:rect l="0" t="0" r="r" b="b"/>
                  <a:pathLst>
                    <a:path w="248" h="68">
                      <a:moveTo>
                        <a:pt x="124" y="0"/>
                      </a:moveTo>
                      <a:lnTo>
                        <a:pt x="124" y="0"/>
                      </a:lnTo>
                      <a:lnTo>
                        <a:pt x="120" y="0"/>
                      </a:lnTo>
                      <a:lnTo>
                        <a:pt x="113" y="0"/>
                      </a:lnTo>
                      <a:lnTo>
                        <a:pt x="105" y="0"/>
                      </a:lnTo>
                      <a:lnTo>
                        <a:pt x="101" y="4"/>
                      </a:lnTo>
                      <a:lnTo>
                        <a:pt x="94" y="4"/>
                      </a:lnTo>
                      <a:lnTo>
                        <a:pt x="86" y="4"/>
                      </a:lnTo>
                      <a:lnTo>
                        <a:pt x="82" y="4"/>
                      </a:lnTo>
                      <a:lnTo>
                        <a:pt x="75" y="4"/>
                      </a:lnTo>
                      <a:lnTo>
                        <a:pt x="71" y="4"/>
                      </a:lnTo>
                      <a:lnTo>
                        <a:pt x="64" y="4"/>
                      </a:lnTo>
                      <a:lnTo>
                        <a:pt x="60" y="7"/>
                      </a:lnTo>
                      <a:lnTo>
                        <a:pt x="56" y="7"/>
                      </a:lnTo>
                      <a:lnTo>
                        <a:pt x="49" y="7"/>
                      </a:lnTo>
                      <a:lnTo>
                        <a:pt x="45" y="7"/>
                      </a:lnTo>
                      <a:lnTo>
                        <a:pt x="41" y="11"/>
                      </a:lnTo>
                      <a:lnTo>
                        <a:pt x="37" y="11"/>
                      </a:lnTo>
                      <a:lnTo>
                        <a:pt x="34" y="11"/>
                      </a:lnTo>
                      <a:lnTo>
                        <a:pt x="30" y="11"/>
                      </a:lnTo>
                      <a:lnTo>
                        <a:pt x="26" y="15"/>
                      </a:lnTo>
                      <a:lnTo>
                        <a:pt x="22" y="15"/>
                      </a:lnTo>
                      <a:lnTo>
                        <a:pt x="18" y="19"/>
                      </a:lnTo>
                      <a:lnTo>
                        <a:pt x="15" y="19"/>
                      </a:lnTo>
                      <a:lnTo>
                        <a:pt x="11" y="19"/>
                      </a:lnTo>
                      <a:lnTo>
                        <a:pt x="11" y="23"/>
                      </a:lnTo>
                      <a:lnTo>
                        <a:pt x="7" y="23"/>
                      </a:lnTo>
                      <a:lnTo>
                        <a:pt x="7" y="23"/>
                      </a:lnTo>
                      <a:lnTo>
                        <a:pt x="3" y="26"/>
                      </a:lnTo>
                      <a:lnTo>
                        <a:pt x="3" y="26"/>
                      </a:lnTo>
                      <a:lnTo>
                        <a:pt x="3" y="30"/>
                      </a:lnTo>
                      <a:lnTo>
                        <a:pt x="0" y="30"/>
                      </a:lnTo>
                      <a:lnTo>
                        <a:pt x="0" y="34"/>
                      </a:lnTo>
                      <a:lnTo>
                        <a:pt x="0" y="34"/>
                      </a:lnTo>
                      <a:lnTo>
                        <a:pt x="0" y="38"/>
                      </a:lnTo>
                      <a:lnTo>
                        <a:pt x="0" y="38"/>
                      </a:lnTo>
                      <a:lnTo>
                        <a:pt x="3" y="38"/>
                      </a:lnTo>
                      <a:lnTo>
                        <a:pt x="3" y="42"/>
                      </a:lnTo>
                      <a:lnTo>
                        <a:pt x="3" y="42"/>
                      </a:lnTo>
                      <a:lnTo>
                        <a:pt x="7" y="45"/>
                      </a:lnTo>
                      <a:lnTo>
                        <a:pt x="7" y="45"/>
                      </a:lnTo>
                      <a:lnTo>
                        <a:pt x="11" y="45"/>
                      </a:lnTo>
                      <a:lnTo>
                        <a:pt x="11" y="49"/>
                      </a:lnTo>
                      <a:lnTo>
                        <a:pt x="15" y="49"/>
                      </a:lnTo>
                      <a:lnTo>
                        <a:pt x="18" y="53"/>
                      </a:lnTo>
                      <a:lnTo>
                        <a:pt x="22" y="53"/>
                      </a:lnTo>
                      <a:lnTo>
                        <a:pt x="26" y="53"/>
                      </a:lnTo>
                      <a:lnTo>
                        <a:pt x="30" y="57"/>
                      </a:lnTo>
                      <a:lnTo>
                        <a:pt x="34" y="57"/>
                      </a:lnTo>
                      <a:lnTo>
                        <a:pt x="37" y="57"/>
                      </a:lnTo>
                      <a:lnTo>
                        <a:pt x="41" y="61"/>
                      </a:lnTo>
                      <a:lnTo>
                        <a:pt x="45" y="61"/>
                      </a:lnTo>
                      <a:lnTo>
                        <a:pt x="49" y="61"/>
                      </a:lnTo>
                      <a:lnTo>
                        <a:pt x="56" y="61"/>
                      </a:lnTo>
                      <a:lnTo>
                        <a:pt x="60" y="64"/>
                      </a:lnTo>
                      <a:lnTo>
                        <a:pt x="64" y="64"/>
                      </a:lnTo>
                      <a:lnTo>
                        <a:pt x="71" y="64"/>
                      </a:lnTo>
                      <a:lnTo>
                        <a:pt x="75" y="64"/>
                      </a:lnTo>
                      <a:lnTo>
                        <a:pt x="82" y="64"/>
                      </a:lnTo>
                      <a:lnTo>
                        <a:pt x="86" y="64"/>
                      </a:lnTo>
                      <a:lnTo>
                        <a:pt x="94" y="68"/>
                      </a:lnTo>
                      <a:lnTo>
                        <a:pt x="101" y="68"/>
                      </a:lnTo>
                      <a:lnTo>
                        <a:pt x="105" y="68"/>
                      </a:lnTo>
                      <a:lnTo>
                        <a:pt x="113" y="68"/>
                      </a:lnTo>
                      <a:lnTo>
                        <a:pt x="120" y="68"/>
                      </a:lnTo>
                      <a:lnTo>
                        <a:pt x="124" y="68"/>
                      </a:lnTo>
                      <a:lnTo>
                        <a:pt x="131" y="68"/>
                      </a:lnTo>
                      <a:lnTo>
                        <a:pt x="139" y="68"/>
                      </a:lnTo>
                      <a:lnTo>
                        <a:pt x="143" y="68"/>
                      </a:lnTo>
                      <a:lnTo>
                        <a:pt x="150" y="68"/>
                      </a:lnTo>
                      <a:lnTo>
                        <a:pt x="158" y="68"/>
                      </a:lnTo>
                      <a:lnTo>
                        <a:pt x="162" y="64"/>
                      </a:lnTo>
                      <a:lnTo>
                        <a:pt x="169" y="64"/>
                      </a:lnTo>
                      <a:lnTo>
                        <a:pt x="173" y="64"/>
                      </a:lnTo>
                      <a:lnTo>
                        <a:pt x="180" y="64"/>
                      </a:lnTo>
                      <a:lnTo>
                        <a:pt x="184" y="64"/>
                      </a:lnTo>
                      <a:lnTo>
                        <a:pt x="188" y="64"/>
                      </a:lnTo>
                      <a:lnTo>
                        <a:pt x="195" y="61"/>
                      </a:lnTo>
                      <a:lnTo>
                        <a:pt x="199" y="61"/>
                      </a:lnTo>
                      <a:lnTo>
                        <a:pt x="203" y="61"/>
                      </a:lnTo>
                      <a:lnTo>
                        <a:pt x="210" y="61"/>
                      </a:lnTo>
                      <a:lnTo>
                        <a:pt x="214" y="57"/>
                      </a:lnTo>
                      <a:lnTo>
                        <a:pt x="218" y="57"/>
                      </a:lnTo>
                      <a:lnTo>
                        <a:pt x="222" y="57"/>
                      </a:lnTo>
                      <a:lnTo>
                        <a:pt x="226" y="53"/>
                      </a:lnTo>
                      <a:lnTo>
                        <a:pt x="229" y="53"/>
                      </a:lnTo>
                      <a:lnTo>
                        <a:pt x="233" y="53"/>
                      </a:lnTo>
                      <a:lnTo>
                        <a:pt x="233" y="49"/>
                      </a:lnTo>
                      <a:lnTo>
                        <a:pt x="237" y="49"/>
                      </a:lnTo>
                      <a:lnTo>
                        <a:pt x="241" y="45"/>
                      </a:lnTo>
                      <a:lnTo>
                        <a:pt x="241" y="45"/>
                      </a:lnTo>
                      <a:lnTo>
                        <a:pt x="244" y="45"/>
                      </a:lnTo>
                      <a:lnTo>
                        <a:pt x="244" y="42"/>
                      </a:lnTo>
                      <a:lnTo>
                        <a:pt x="248" y="42"/>
                      </a:lnTo>
                      <a:lnTo>
                        <a:pt x="248" y="38"/>
                      </a:lnTo>
                      <a:lnTo>
                        <a:pt x="248" y="38"/>
                      </a:lnTo>
                      <a:lnTo>
                        <a:pt x="248" y="38"/>
                      </a:lnTo>
                      <a:lnTo>
                        <a:pt x="248" y="34"/>
                      </a:lnTo>
                      <a:lnTo>
                        <a:pt x="248" y="34"/>
                      </a:lnTo>
                      <a:lnTo>
                        <a:pt x="248" y="30"/>
                      </a:lnTo>
                      <a:lnTo>
                        <a:pt x="248" y="30"/>
                      </a:lnTo>
                      <a:lnTo>
                        <a:pt x="248" y="26"/>
                      </a:lnTo>
                      <a:lnTo>
                        <a:pt x="244" y="26"/>
                      </a:lnTo>
                      <a:lnTo>
                        <a:pt x="244" y="23"/>
                      </a:lnTo>
                      <a:lnTo>
                        <a:pt x="241" y="23"/>
                      </a:lnTo>
                      <a:lnTo>
                        <a:pt x="241" y="23"/>
                      </a:lnTo>
                      <a:lnTo>
                        <a:pt x="237" y="19"/>
                      </a:lnTo>
                      <a:lnTo>
                        <a:pt x="233" y="19"/>
                      </a:lnTo>
                      <a:lnTo>
                        <a:pt x="233" y="19"/>
                      </a:lnTo>
                      <a:lnTo>
                        <a:pt x="229" y="15"/>
                      </a:lnTo>
                      <a:lnTo>
                        <a:pt x="226" y="15"/>
                      </a:lnTo>
                      <a:lnTo>
                        <a:pt x="222" y="11"/>
                      </a:lnTo>
                      <a:lnTo>
                        <a:pt x="218" y="11"/>
                      </a:lnTo>
                      <a:lnTo>
                        <a:pt x="214" y="11"/>
                      </a:lnTo>
                      <a:lnTo>
                        <a:pt x="210" y="11"/>
                      </a:lnTo>
                      <a:lnTo>
                        <a:pt x="203" y="7"/>
                      </a:lnTo>
                      <a:lnTo>
                        <a:pt x="199" y="7"/>
                      </a:lnTo>
                      <a:lnTo>
                        <a:pt x="195" y="7"/>
                      </a:lnTo>
                      <a:lnTo>
                        <a:pt x="188" y="7"/>
                      </a:lnTo>
                      <a:lnTo>
                        <a:pt x="184" y="4"/>
                      </a:lnTo>
                      <a:lnTo>
                        <a:pt x="180" y="4"/>
                      </a:lnTo>
                      <a:lnTo>
                        <a:pt x="173" y="4"/>
                      </a:lnTo>
                      <a:lnTo>
                        <a:pt x="169" y="4"/>
                      </a:lnTo>
                      <a:lnTo>
                        <a:pt x="162" y="4"/>
                      </a:lnTo>
                      <a:lnTo>
                        <a:pt x="158" y="4"/>
                      </a:lnTo>
                      <a:lnTo>
                        <a:pt x="150" y="4"/>
                      </a:lnTo>
                      <a:lnTo>
                        <a:pt x="143" y="0"/>
                      </a:lnTo>
                      <a:lnTo>
                        <a:pt x="139" y="0"/>
                      </a:lnTo>
                      <a:lnTo>
                        <a:pt x="131" y="0"/>
                      </a:lnTo>
                      <a:lnTo>
                        <a:pt x="124" y="0"/>
                      </a:lnTo>
                    </a:path>
                  </a:pathLst>
                </a:custGeom>
                <a:noFill/>
                <a:ln w="6350">
                  <a:solidFill>
                    <a:srgbClr val="000000"/>
                  </a:solidFill>
                  <a:prstDash val="solid"/>
                  <a:round/>
                  <a:headEnd/>
                  <a:tailEnd/>
                </a:ln>
              </p:spPr>
              <p:txBody>
                <a:bodyPr/>
                <a:lstStyle/>
                <a:p>
                  <a:endParaRPr lang="en-US"/>
                </a:p>
              </p:txBody>
            </p:sp>
            <p:sp>
              <p:nvSpPr>
                <p:cNvPr id="389700" name="Freeform 580"/>
                <p:cNvSpPr>
                  <a:spLocks noChangeAspect="1"/>
                </p:cNvSpPr>
                <p:nvPr/>
              </p:nvSpPr>
              <p:spPr bwMode="auto">
                <a:xfrm>
                  <a:off x="864" y="2569"/>
                  <a:ext cx="230" cy="61"/>
                </a:xfrm>
                <a:custGeom>
                  <a:avLst/>
                  <a:gdLst/>
                  <a:ahLst/>
                  <a:cxnLst>
                    <a:cxn ang="0">
                      <a:pos x="102" y="0"/>
                    </a:cxn>
                    <a:cxn ang="0">
                      <a:pos x="87" y="0"/>
                    </a:cxn>
                    <a:cxn ang="0">
                      <a:pos x="68" y="4"/>
                    </a:cxn>
                    <a:cxn ang="0">
                      <a:pos x="53" y="4"/>
                    </a:cxn>
                    <a:cxn ang="0">
                      <a:pos x="41" y="8"/>
                    </a:cxn>
                    <a:cxn ang="0">
                      <a:pos x="30" y="12"/>
                    </a:cxn>
                    <a:cxn ang="0">
                      <a:pos x="19" y="15"/>
                    </a:cxn>
                    <a:cxn ang="0">
                      <a:pos x="11" y="19"/>
                    </a:cxn>
                    <a:cxn ang="0">
                      <a:pos x="4" y="23"/>
                    </a:cxn>
                    <a:cxn ang="0">
                      <a:pos x="0" y="27"/>
                    </a:cxn>
                    <a:cxn ang="0">
                      <a:pos x="0" y="31"/>
                    </a:cxn>
                    <a:cxn ang="0">
                      <a:pos x="0" y="34"/>
                    </a:cxn>
                    <a:cxn ang="0">
                      <a:pos x="4" y="42"/>
                    </a:cxn>
                    <a:cxn ang="0">
                      <a:pos x="11" y="46"/>
                    </a:cxn>
                    <a:cxn ang="0">
                      <a:pos x="19" y="50"/>
                    </a:cxn>
                    <a:cxn ang="0">
                      <a:pos x="30" y="53"/>
                    </a:cxn>
                    <a:cxn ang="0">
                      <a:pos x="41" y="53"/>
                    </a:cxn>
                    <a:cxn ang="0">
                      <a:pos x="53" y="57"/>
                    </a:cxn>
                    <a:cxn ang="0">
                      <a:pos x="68" y="57"/>
                    </a:cxn>
                    <a:cxn ang="0">
                      <a:pos x="87" y="61"/>
                    </a:cxn>
                    <a:cxn ang="0">
                      <a:pos x="102" y="61"/>
                    </a:cxn>
                    <a:cxn ang="0">
                      <a:pos x="120" y="61"/>
                    </a:cxn>
                    <a:cxn ang="0">
                      <a:pos x="135" y="61"/>
                    </a:cxn>
                    <a:cxn ang="0">
                      <a:pos x="154" y="61"/>
                    </a:cxn>
                    <a:cxn ang="0">
                      <a:pos x="169" y="57"/>
                    </a:cxn>
                    <a:cxn ang="0">
                      <a:pos x="184" y="57"/>
                    </a:cxn>
                    <a:cxn ang="0">
                      <a:pos x="196" y="53"/>
                    </a:cxn>
                    <a:cxn ang="0">
                      <a:pos x="207" y="50"/>
                    </a:cxn>
                    <a:cxn ang="0">
                      <a:pos x="215" y="46"/>
                    </a:cxn>
                    <a:cxn ang="0">
                      <a:pos x="222" y="42"/>
                    </a:cxn>
                    <a:cxn ang="0">
                      <a:pos x="226" y="38"/>
                    </a:cxn>
                    <a:cxn ang="0">
                      <a:pos x="230" y="34"/>
                    </a:cxn>
                    <a:cxn ang="0">
                      <a:pos x="230" y="27"/>
                    </a:cxn>
                    <a:cxn ang="0">
                      <a:pos x="226" y="23"/>
                    </a:cxn>
                    <a:cxn ang="0">
                      <a:pos x="222" y="19"/>
                    </a:cxn>
                    <a:cxn ang="0">
                      <a:pos x="211" y="15"/>
                    </a:cxn>
                    <a:cxn ang="0">
                      <a:pos x="203" y="12"/>
                    </a:cxn>
                    <a:cxn ang="0">
                      <a:pos x="192" y="8"/>
                    </a:cxn>
                    <a:cxn ang="0">
                      <a:pos x="177" y="8"/>
                    </a:cxn>
                    <a:cxn ang="0">
                      <a:pos x="166" y="4"/>
                    </a:cxn>
                    <a:cxn ang="0">
                      <a:pos x="147" y="4"/>
                    </a:cxn>
                    <a:cxn ang="0">
                      <a:pos x="132" y="0"/>
                    </a:cxn>
                    <a:cxn ang="0">
                      <a:pos x="113" y="0"/>
                    </a:cxn>
                  </a:cxnLst>
                  <a:rect l="0" t="0" r="r" b="b"/>
                  <a:pathLst>
                    <a:path w="230" h="61">
                      <a:moveTo>
                        <a:pt x="113" y="0"/>
                      </a:move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close/>
                    </a:path>
                  </a:pathLst>
                </a:custGeom>
                <a:solidFill>
                  <a:srgbClr val="000000"/>
                </a:solidFill>
                <a:ln w="9525">
                  <a:noFill/>
                  <a:round/>
                  <a:headEnd/>
                  <a:tailEnd/>
                </a:ln>
              </p:spPr>
              <p:txBody>
                <a:bodyPr/>
                <a:lstStyle/>
                <a:p>
                  <a:endParaRPr lang="en-US"/>
                </a:p>
              </p:txBody>
            </p:sp>
            <p:sp>
              <p:nvSpPr>
                <p:cNvPr id="389701" name="Freeform 581"/>
                <p:cNvSpPr>
                  <a:spLocks noChangeAspect="1"/>
                </p:cNvSpPr>
                <p:nvPr/>
              </p:nvSpPr>
              <p:spPr bwMode="auto">
                <a:xfrm>
                  <a:off x="864" y="2569"/>
                  <a:ext cx="230" cy="61"/>
                </a:xfrm>
                <a:custGeom>
                  <a:avLst/>
                  <a:gdLst/>
                  <a:ahLst/>
                  <a:cxnLst>
                    <a:cxn ang="0">
                      <a:pos x="109" y="0"/>
                    </a:cxn>
                    <a:cxn ang="0">
                      <a:pos x="90" y="0"/>
                    </a:cxn>
                    <a:cxn ang="0">
                      <a:pos x="75" y="4"/>
                    </a:cxn>
                    <a:cxn ang="0">
                      <a:pos x="60" y="4"/>
                    </a:cxn>
                    <a:cxn ang="0">
                      <a:pos x="45" y="8"/>
                    </a:cxn>
                    <a:cxn ang="0">
                      <a:pos x="34" y="12"/>
                    </a:cxn>
                    <a:cxn ang="0">
                      <a:pos x="23" y="12"/>
                    </a:cxn>
                    <a:cxn ang="0">
                      <a:pos x="11" y="15"/>
                    </a:cxn>
                    <a:cxn ang="0">
                      <a:pos x="7" y="19"/>
                    </a:cxn>
                    <a:cxn ang="0">
                      <a:pos x="0" y="27"/>
                    </a:cxn>
                    <a:cxn ang="0">
                      <a:pos x="0" y="31"/>
                    </a:cxn>
                    <a:cxn ang="0">
                      <a:pos x="0" y="34"/>
                    </a:cxn>
                    <a:cxn ang="0">
                      <a:pos x="4" y="38"/>
                    </a:cxn>
                    <a:cxn ang="0">
                      <a:pos x="7" y="42"/>
                    </a:cxn>
                    <a:cxn ang="0">
                      <a:pos x="15" y="46"/>
                    </a:cxn>
                    <a:cxn ang="0">
                      <a:pos x="26" y="50"/>
                    </a:cxn>
                    <a:cxn ang="0">
                      <a:pos x="38" y="53"/>
                    </a:cxn>
                    <a:cxn ang="0">
                      <a:pos x="49" y="57"/>
                    </a:cxn>
                    <a:cxn ang="0">
                      <a:pos x="64" y="57"/>
                    </a:cxn>
                    <a:cxn ang="0">
                      <a:pos x="79" y="61"/>
                    </a:cxn>
                    <a:cxn ang="0">
                      <a:pos x="98" y="61"/>
                    </a:cxn>
                    <a:cxn ang="0">
                      <a:pos x="113" y="61"/>
                    </a:cxn>
                    <a:cxn ang="0">
                      <a:pos x="132" y="61"/>
                    </a:cxn>
                    <a:cxn ang="0">
                      <a:pos x="147" y="61"/>
                    </a:cxn>
                    <a:cxn ang="0">
                      <a:pos x="166" y="57"/>
                    </a:cxn>
                    <a:cxn ang="0">
                      <a:pos x="177" y="57"/>
                    </a:cxn>
                    <a:cxn ang="0">
                      <a:pos x="192" y="53"/>
                    </a:cxn>
                    <a:cxn ang="0">
                      <a:pos x="203" y="50"/>
                    </a:cxn>
                    <a:cxn ang="0">
                      <a:pos x="211" y="46"/>
                    </a:cxn>
                    <a:cxn ang="0">
                      <a:pos x="222" y="42"/>
                    </a:cxn>
                    <a:cxn ang="0">
                      <a:pos x="226" y="38"/>
                    </a:cxn>
                    <a:cxn ang="0">
                      <a:pos x="230" y="34"/>
                    </a:cxn>
                    <a:cxn ang="0">
                      <a:pos x="230" y="31"/>
                    </a:cxn>
                    <a:cxn ang="0">
                      <a:pos x="226" y="27"/>
                    </a:cxn>
                    <a:cxn ang="0">
                      <a:pos x="222" y="19"/>
                    </a:cxn>
                    <a:cxn ang="0">
                      <a:pos x="215" y="15"/>
                    </a:cxn>
                    <a:cxn ang="0">
                      <a:pos x="207" y="12"/>
                    </a:cxn>
                    <a:cxn ang="0">
                      <a:pos x="196" y="12"/>
                    </a:cxn>
                    <a:cxn ang="0">
                      <a:pos x="184" y="8"/>
                    </a:cxn>
                    <a:cxn ang="0">
                      <a:pos x="169" y="4"/>
                    </a:cxn>
                    <a:cxn ang="0">
                      <a:pos x="154" y="4"/>
                    </a:cxn>
                    <a:cxn ang="0">
                      <a:pos x="135" y="0"/>
                    </a:cxn>
                    <a:cxn ang="0">
                      <a:pos x="120" y="0"/>
                    </a:cxn>
                  </a:cxnLst>
                  <a:rect l="0" t="0" r="r" b="b"/>
                  <a:pathLst>
                    <a:path w="230" h="61">
                      <a:moveTo>
                        <a:pt x="113" y="0"/>
                      </a:moveTo>
                      <a:lnTo>
                        <a:pt x="113" y="0"/>
                      </a:lnTo>
                      <a:lnTo>
                        <a:pt x="109" y="0"/>
                      </a:lnTo>
                      <a:lnTo>
                        <a:pt x="102" y="0"/>
                      </a:lnTo>
                      <a:lnTo>
                        <a:pt x="98" y="0"/>
                      </a:lnTo>
                      <a:lnTo>
                        <a:pt x="90" y="0"/>
                      </a:lnTo>
                      <a:lnTo>
                        <a:pt x="87" y="0"/>
                      </a:lnTo>
                      <a:lnTo>
                        <a:pt x="79" y="4"/>
                      </a:lnTo>
                      <a:lnTo>
                        <a:pt x="75" y="4"/>
                      </a:lnTo>
                      <a:lnTo>
                        <a:pt x="68" y="4"/>
                      </a:lnTo>
                      <a:lnTo>
                        <a:pt x="64" y="4"/>
                      </a:lnTo>
                      <a:lnTo>
                        <a:pt x="60" y="4"/>
                      </a:lnTo>
                      <a:lnTo>
                        <a:pt x="53" y="4"/>
                      </a:lnTo>
                      <a:lnTo>
                        <a:pt x="49" y="8"/>
                      </a:lnTo>
                      <a:lnTo>
                        <a:pt x="45" y="8"/>
                      </a:lnTo>
                      <a:lnTo>
                        <a:pt x="41" y="8"/>
                      </a:lnTo>
                      <a:lnTo>
                        <a:pt x="38" y="8"/>
                      </a:lnTo>
                      <a:lnTo>
                        <a:pt x="34" y="12"/>
                      </a:lnTo>
                      <a:lnTo>
                        <a:pt x="30" y="12"/>
                      </a:lnTo>
                      <a:lnTo>
                        <a:pt x="26" y="12"/>
                      </a:lnTo>
                      <a:lnTo>
                        <a:pt x="23" y="12"/>
                      </a:lnTo>
                      <a:lnTo>
                        <a:pt x="19" y="15"/>
                      </a:lnTo>
                      <a:lnTo>
                        <a:pt x="15" y="15"/>
                      </a:lnTo>
                      <a:lnTo>
                        <a:pt x="11" y="15"/>
                      </a:lnTo>
                      <a:lnTo>
                        <a:pt x="11" y="19"/>
                      </a:lnTo>
                      <a:lnTo>
                        <a:pt x="7" y="19"/>
                      </a:lnTo>
                      <a:lnTo>
                        <a:pt x="7" y="19"/>
                      </a:lnTo>
                      <a:lnTo>
                        <a:pt x="4" y="23"/>
                      </a:lnTo>
                      <a:lnTo>
                        <a:pt x="4" y="23"/>
                      </a:lnTo>
                      <a:lnTo>
                        <a:pt x="0" y="27"/>
                      </a:lnTo>
                      <a:lnTo>
                        <a:pt x="0" y="27"/>
                      </a:lnTo>
                      <a:lnTo>
                        <a:pt x="0" y="27"/>
                      </a:lnTo>
                      <a:lnTo>
                        <a:pt x="0" y="31"/>
                      </a:lnTo>
                      <a:lnTo>
                        <a:pt x="0" y="31"/>
                      </a:lnTo>
                      <a:lnTo>
                        <a:pt x="0" y="34"/>
                      </a:lnTo>
                      <a:lnTo>
                        <a:pt x="0" y="34"/>
                      </a:lnTo>
                      <a:lnTo>
                        <a:pt x="0" y="34"/>
                      </a:lnTo>
                      <a:lnTo>
                        <a:pt x="0" y="38"/>
                      </a:lnTo>
                      <a:lnTo>
                        <a:pt x="4" y="38"/>
                      </a:lnTo>
                      <a:lnTo>
                        <a:pt x="4" y="42"/>
                      </a:lnTo>
                      <a:lnTo>
                        <a:pt x="7" y="42"/>
                      </a:lnTo>
                      <a:lnTo>
                        <a:pt x="7" y="42"/>
                      </a:lnTo>
                      <a:lnTo>
                        <a:pt x="11" y="46"/>
                      </a:lnTo>
                      <a:lnTo>
                        <a:pt x="11" y="46"/>
                      </a:lnTo>
                      <a:lnTo>
                        <a:pt x="15" y="46"/>
                      </a:lnTo>
                      <a:lnTo>
                        <a:pt x="19" y="50"/>
                      </a:lnTo>
                      <a:lnTo>
                        <a:pt x="23" y="50"/>
                      </a:lnTo>
                      <a:lnTo>
                        <a:pt x="26" y="50"/>
                      </a:lnTo>
                      <a:lnTo>
                        <a:pt x="30" y="53"/>
                      </a:lnTo>
                      <a:lnTo>
                        <a:pt x="34" y="53"/>
                      </a:lnTo>
                      <a:lnTo>
                        <a:pt x="38" y="53"/>
                      </a:lnTo>
                      <a:lnTo>
                        <a:pt x="41" y="53"/>
                      </a:lnTo>
                      <a:lnTo>
                        <a:pt x="45" y="57"/>
                      </a:lnTo>
                      <a:lnTo>
                        <a:pt x="49" y="57"/>
                      </a:lnTo>
                      <a:lnTo>
                        <a:pt x="53" y="57"/>
                      </a:lnTo>
                      <a:lnTo>
                        <a:pt x="60" y="57"/>
                      </a:lnTo>
                      <a:lnTo>
                        <a:pt x="64" y="57"/>
                      </a:lnTo>
                      <a:lnTo>
                        <a:pt x="68" y="57"/>
                      </a:lnTo>
                      <a:lnTo>
                        <a:pt x="75" y="61"/>
                      </a:lnTo>
                      <a:lnTo>
                        <a:pt x="79" y="61"/>
                      </a:lnTo>
                      <a:lnTo>
                        <a:pt x="87" y="61"/>
                      </a:lnTo>
                      <a:lnTo>
                        <a:pt x="90" y="61"/>
                      </a:lnTo>
                      <a:lnTo>
                        <a:pt x="98" y="61"/>
                      </a:lnTo>
                      <a:lnTo>
                        <a:pt x="102" y="61"/>
                      </a:lnTo>
                      <a:lnTo>
                        <a:pt x="109" y="61"/>
                      </a:lnTo>
                      <a:lnTo>
                        <a:pt x="113" y="61"/>
                      </a:lnTo>
                      <a:lnTo>
                        <a:pt x="120" y="61"/>
                      </a:lnTo>
                      <a:lnTo>
                        <a:pt x="124" y="61"/>
                      </a:lnTo>
                      <a:lnTo>
                        <a:pt x="132" y="61"/>
                      </a:lnTo>
                      <a:lnTo>
                        <a:pt x="135" y="61"/>
                      </a:lnTo>
                      <a:lnTo>
                        <a:pt x="143" y="61"/>
                      </a:lnTo>
                      <a:lnTo>
                        <a:pt x="147" y="61"/>
                      </a:lnTo>
                      <a:lnTo>
                        <a:pt x="154" y="61"/>
                      </a:lnTo>
                      <a:lnTo>
                        <a:pt x="158" y="57"/>
                      </a:lnTo>
                      <a:lnTo>
                        <a:pt x="166" y="57"/>
                      </a:lnTo>
                      <a:lnTo>
                        <a:pt x="169" y="57"/>
                      </a:lnTo>
                      <a:lnTo>
                        <a:pt x="173" y="57"/>
                      </a:lnTo>
                      <a:lnTo>
                        <a:pt x="177" y="57"/>
                      </a:lnTo>
                      <a:lnTo>
                        <a:pt x="184" y="57"/>
                      </a:lnTo>
                      <a:lnTo>
                        <a:pt x="188" y="53"/>
                      </a:lnTo>
                      <a:lnTo>
                        <a:pt x="192" y="53"/>
                      </a:lnTo>
                      <a:lnTo>
                        <a:pt x="196" y="53"/>
                      </a:lnTo>
                      <a:lnTo>
                        <a:pt x="199" y="53"/>
                      </a:lnTo>
                      <a:lnTo>
                        <a:pt x="203" y="50"/>
                      </a:lnTo>
                      <a:lnTo>
                        <a:pt x="207" y="50"/>
                      </a:lnTo>
                      <a:lnTo>
                        <a:pt x="211" y="50"/>
                      </a:lnTo>
                      <a:lnTo>
                        <a:pt x="211" y="46"/>
                      </a:lnTo>
                      <a:lnTo>
                        <a:pt x="215" y="46"/>
                      </a:lnTo>
                      <a:lnTo>
                        <a:pt x="218" y="46"/>
                      </a:lnTo>
                      <a:lnTo>
                        <a:pt x="222" y="42"/>
                      </a:lnTo>
                      <a:lnTo>
                        <a:pt x="222" y="42"/>
                      </a:lnTo>
                      <a:lnTo>
                        <a:pt x="226" y="42"/>
                      </a:lnTo>
                      <a:lnTo>
                        <a:pt x="226" y="38"/>
                      </a:lnTo>
                      <a:lnTo>
                        <a:pt x="226" y="38"/>
                      </a:lnTo>
                      <a:lnTo>
                        <a:pt x="230" y="34"/>
                      </a:lnTo>
                      <a:lnTo>
                        <a:pt x="230" y="34"/>
                      </a:lnTo>
                      <a:lnTo>
                        <a:pt x="230" y="34"/>
                      </a:lnTo>
                      <a:lnTo>
                        <a:pt x="230" y="31"/>
                      </a:lnTo>
                      <a:lnTo>
                        <a:pt x="230" y="31"/>
                      </a:lnTo>
                      <a:lnTo>
                        <a:pt x="230" y="27"/>
                      </a:lnTo>
                      <a:lnTo>
                        <a:pt x="230" y="27"/>
                      </a:lnTo>
                      <a:lnTo>
                        <a:pt x="226" y="27"/>
                      </a:lnTo>
                      <a:lnTo>
                        <a:pt x="226" y="23"/>
                      </a:lnTo>
                      <a:lnTo>
                        <a:pt x="226" y="23"/>
                      </a:lnTo>
                      <a:lnTo>
                        <a:pt x="222" y="19"/>
                      </a:lnTo>
                      <a:lnTo>
                        <a:pt x="222" y="19"/>
                      </a:lnTo>
                      <a:lnTo>
                        <a:pt x="218" y="19"/>
                      </a:lnTo>
                      <a:lnTo>
                        <a:pt x="215" y="15"/>
                      </a:lnTo>
                      <a:lnTo>
                        <a:pt x="211" y="15"/>
                      </a:lnTo>
                      <a:lnTo>
                        <a:pt x="211" y="15"/>
                      </a:lnTo>
                      <a:lnTo>
                        <a:pt x="207" y="12"/>
                      </a:lnTo>
                      <a:lnTo>
                        <a:pt x="203" y="12"/>
                      </a:lnTo>
                      <a:lnTo>
                        <a:pt x="199" y="12"/>
                      </a:lnTo>
                      <a:lnTo>
                        <a:pt x="196" y="12"/>
                      </a:lnTo>
                      <a:lnTo>
                        <a:pt x="192" y="8"/>
                      </a:lnTo>
                      <a:lnTo>
                        <a:pt x="188" y="8"/>
                      </a:lnTo>
                      <a:lnTo>
                        <a:pt x="184" y="8"/>
                      </a:lnTo>
                      <a:lnTo>
                        <a:pt x="177" y="8"/>
                      </a:lnTo>
                      <a:lnTo>
                        <a:pt x="173" y="4"/>
                      </a:lnTo>
                      <a:lnTo>
                        <a:pt x="169" y="4"/>
                      </a:lnTo>
                      <a:lnTo>
                        <a:pt x="166" y="4"/>
                      </a:lnTo>
                      <a:lnTo>
                        <a:pt x="158" y="4"/>
                      </a:lnTo>
                      <a:lnTo>
                        <a:pt x="154" y="4"/>
                      </a:lnTo>
                      <a:lnTo>
                        <a:pt x="147" y="4"/>
                      </a:lnTo>
                      <a:lnTo>
                        <a:pt x="143" y="0"/>
                      </a:lnTo>
                      <a:lnTo>
                        <a:pt x="135" y="0"/>
                      </a:lnTo>
                      <a:lnTo>
                        <a:pt x="132" y="0"/>
                      </a:lnTo>
                      <a:lnTo>
                        <a:pt x="124" y="0"/>
                      </a:lnTo>
                      <a:lnTo>
                        <a:pt x="120" y="0"/>
                      </a:lnTo>
                      <a:lnTo>
                        <a:pt x="113" y="0"/>
                      </a:lnTo>
                    </a:path>
                  </a:pathLst>
                </a:custGeom>
                <a:noFill/>
                <a:ln w="6350">
                  <a:solidFill>
                    <a:srgbClr val="000000"/>
                  </a:solidFill>
                  <a:prstDash val="solid"/>
                  <a:round/>
                  <a:headEnd/>
                  <a:tailEnd/>
                </a:ln>
              </p:spPr>
              <p:txBody>
                <a:bodyPr/>
                <a:lstStyle/>
                <a:p>
                  <a:endParaRPr lang="en-US"/>
                </a:p>
              </p:txBody>
            </p:sp>
            <p:sp>
              <p:nvSpPr>
                <p:cNvPr id="389702" name="Freeform 582"/>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close/>
                    </a:path>
                  </a:pathLst>
                </a:custGeom>
                <a:solidFill>
                  <a:srgbClr val="E2E2CC"/>
                </a:solidFill>
                <a:ln w="9525">
                  <a:noFill/>
                  <a:round/>
                  <a:headEnd/>
                  <a:tailEnd/>
                </a:ln>
              </p:spPr>
              <p:txBody>
                <a:bodyPr/>
                <a:lstStyle/>
                <a:p>
                  <a:endParaRPr lang="en-US"/>
                </a:p>
              </p:txBody>
            </p:sp>
            <p:sp>
              <p:nvSpPr>
                <p:cNvPr id="389703" name="Freeform 583"/>
                <p:cNvSpPr>
                  <a:spLocks noChangeAspect="1"/>
                </p:cNvSpPr>
                <p:nvPr/>
              </p:nvSpPr>
              <p:spPr bwMode="auto">
                <a:xfrm>
                  <a:off x="766" y="2626"/>
                  <a:ext cx="301" cy="84"/>
                </a:xfrm>
                <a:custGeom>
                  <a:avLst/>
                  <a:gdLst/>
                  <a:ahLst/>
                  <a:cxnLst>
                    <a:cxn ang="0">
                      <a:pos x="301" y="84"/>
                    </a:cxn>
                    <a:cxn ang="0">
                      <a:pos x="0" y="12"/>
                    </a:cxn>
                    <a:cxn ang="0">
                      <a:pos x="0" y="0"/>
                    </a:cxn>
                    <a:cxn ang="0">
                      <a:pos x="271" y="61"/>
                    </a:cxn>
                    <a:cxn ang="0">
                      <a:pos x="301" y="84"/>
                    </a:cxn>
                  </a:cxnLst>
                  <a:rect l="0" t="0" r="r" b="b"/>
                  <a:pathLst>
                    <a:path w="301" h="84">
                      <a:moveTo>
                        <a:pt x="301" y="84"/>
                      </a:moveTo>
                      <a:lnTo>
                        <a:pt x="0" y="12"/>
                      </a:lnTo>
                      <a:lnTo>
                        <a:pt x="0" y="0"/>
                      </a:lnTo>
                      <a:lnTo>
                        <a:pt x="271" y="61"/>
                      </a:lnTo>
                      <a:lnTo>
                        <a:pt x="301" y="84"/>
                      </a:lnTo>
                    </a:path>
                  </a:pathLst>
                </a:custGeom>
                <a:noFill/>
                <a:ln w="6350">
                  <a:solidFill>
                    <a:srgbClr val="000000"/>
                  </a:solidFill>
                  <a:prstDash val="solid"/>
                  <a:round/>
                  <a:headEnd/>
                  <a:tailEnd/>
                </a:ln>
              </p:spPr>
              <p:txBody>
                <a:bodyPr/>
                <a:lstStyle/>
                <a:p>
                  <a:endParaRPr lang="en-US"/>
                </a:p>
              </p:txBody>
            </p:sp>
            <p:sp>
              <p:nvSpPr>
                <p:cNvPr id="389704" name="Freeform 584"/>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close/>
                    </a:path>
                  </a:pathLst>
                </a:custGeom>
                <a:solidFill>
                  <a:srgbClr val="FCFCE5"/>
                </a:solidFill>
                <a:ln w="9525">
                  <a:noFill/>
                  <a:round/>
                  <a:headEnd/>
                  <a:tailEnd/>
                </a:ln>
              </p:spPr>
              <p:txBody>
                <a:bodyPr/>
                <a:lstStyle/>
                <a:p>
                  <a:endParaRPr lang="en-US"/>
                </a:p>
              </p:txBody>
            </p:sp>
            <p:sp>
              <p:nvSpPr>
                <p:cNvPr id="389705" name="Freeform 585"/>
                <p:cNvSpPr>
                  <a:spLocks noChangeAspect="1"/>
                </p:cNvSpPr>
                <p:nvPr/>
              </p:nvSpPr>
              <p:spPr bwMode="auto">
                <a:xfrm>
                  <a:off x="555" y="2072"/>
                  <a:ext cx="757" cy="566"/>
                </a:xfrm>
                <a:custGeom>
                  <a:avLst/>
                  <a:gdLst/>
                  <a:ahLst/>
                  <a:cxnLst>
                    <a:cxn ang="0">
                      <a:pos x="693" y="11"/>
                    </a:cxn>
                    <a:cxn ang="0">
                      <a:pos x="757" y="379"/>
                    </a:cxn>
                    <a:cxn ang="0">
                      <a:pos x="757" y="383"/>
                    </a:cxn>
                    <a:cxn ang="0">
                      <a:pos x="757" y="387"/>
                    </a:cxn>
                    <a:cxn ang="0">
                      <a:pos x="753" y="387"/>
                    </a:cxn>
                    <a:cxn ang="0">
                      <a:pos x="753" y="391"/>
                    </a:cxn>
                    <a:cxn ang="0">
                      <a:pos x="380" y="566"/>
                    </a:cxn>
                    <a:cxn ang="0">
                      <a:pos x="380" y="566"/>
                    </a:cxn>
                    <a:cxn ang="0">
                      <a:pos x="377" y="566"/>
                    </a:cxn>
                    <a:cxn ang="0">
                      <a:pos x="377" y="566"/>
                    </a:cxn>
                    <a:cxn ang="0">
                      <a:pos x="373" y="566"/>
                    </a:cxn>
                    <a:cxn ang="0">
                      <a:pos x="373" y="566"/>
                    </a:cxn>
                    <a:cxn ang="0">
                      <a:pos x="373" y="566"/>
                    </a:cxn>
                    <a:cxn ang="0">
                      <a:pos x="369" y="566"/>
                    </a:cxn>
                    <a:cxn ang="0">
                      <a:pos x="369" y="566"/>
                    </a:cxn>
                    <a:cxn ang="0">
                      <a:pos x="234" y="566"/>
                    </a:cxn>
                    <a:cxn ang="0">
                      <a:pos x="4" y="497"/>
                    </a:cxn>
                    <a:cxn ang="0">
                      <a:pos x="4" y="497"/>
                    </a:cxn>
                    <a:cxn ang="0">
                      <a:pos x="4" y="497"/>
                    </a:cxn>
                    <a:cxn ang="0">
                      <a:pos x="0" y="493"/>
                    </a:cxn>
                    <a:cxn ang="0">
                      <a:pos x="0" y="493"/>
                    </a:cxn>
                    <a:cxn ang="0">
                      <a:pos x="0" y="493"/>
                    </a:cxn>
                    <a:cxn ang="0">
                      <a:pos x="0" y="490"/>
                    </a:cxn>
                    <a:cxn ang="0">
                      <a:pos x="0" y="490"/>
                    </a:cxn>
                    <a:cxn ang="0">
                      <a:pos x="0" y="490"/>
                    </a:cxn>
                    <a:cxn ang="0">
                      <a:pos x="0" y="224"/>
                    </a:cxn>
                    <a:cxn ang="0">
                      <a:pos x="0" y="224"/>
                    </a:cxn>
                    <a:cxn ang="0">
                      <a:pos x="0" y="220"/>
                    </a:cxn>
                    <a:cxn ang="0">
                      <a:pos x="0" y="220"/>
                    </a:cxn>
                    <a:cxn ang="0">
                      <a:pos x="0" y="216"/>
                    </a:cxn>
                    <a:cxn ang="0">
                      <a:pos x="0" y="216"/>
                    </a:cxn>
                    <a:cxn ang="0">
                      <a:pos x="0" y="216"/>
                    </a:cxn>
                    <a:cxn ang="0">
                      <a:pos x="4" y="216"/>
                    </a:cxn>
                    <a:cxn ang="0">
                      <a:pos x="4" y="212"/>
                    </a:cxn>
                    <a:cxn ang="0">
                      <a:pos x="140" y="156"/>
                    </a:cxn>
                    <a:cxn ang="0">
                      <a:pos x="173" y="91"/>
                    </a:cxn>
                    <a:cxn ang="0">
                      <a:pos x="173" y="87"/>
                    </a:cxn>
                    <a:cxn ang="0">
                      <a:pos x="177" y="87"/>
                    </a:cxn>
                    <a:cxn ang="0">
                      <a:pos x="177" y="83"/>
                    </a:cxn>
                    <a:cxn ang="0">
                      <a:pos x="177" y="83"/>
                    </a:cxn>
                    <a:cxn ang="0">
                      <a:pos x="177" y="83"/>
                    </a:cxn>
                    <a:cxn ang="0">
                      <a:pos x="181" y="83"/>
                    </a:cxn>
                    <a:cxn ang="0">
                      <a:pos x="181" y="80"/>
                    </a:cxn>
                    <a:cxn ang="0">
                      <a:pos x="185" y="80"/>
                    </a:cxn>
                    <a:cxn ang="0">
                      <a:pos x="290" y="45"/>
                    </a:cxn>
                    <a:cxn ang="0">
                      <a:pos x="678" y="0"/>
                    </a:cxn>
                    <a:cxn ang="0">
                      <a:pos x="682" y="0"/>
                    </a:cxn>
                    <a:cxn ang="0">
                      <a:pos x="685" y="0"/>
                    </a:cxn>
                    <a:cxn ang="0">
                      <a:pos x="685" y="0"/>
                    </a:cxn>
                    <a:cxn ang="0">
                      <a:pos x="689" y="4"/>
                    </a:cxn>
                    <a:cxn ang="0">
                      <a:pos x="689" y="4"/>
                    </a:cxn>
                    <a:cxn ang="0">
                      <a:pos x="693" y="4"/>
                    </a:cxn>
                    <a:cxn ang="0">
                      <a:pos x="693" y="7"/>
                    </a:cxn>
                    <a:cxn ang="0">
                      <a:pos x="693" y="11"/>
                    </a:cxn>
                  </a:cxnLst>
                  <a:rect l="0" t="0" r="r" b="b"/>
                  <a:pathLst>
                    <a:path w="757" h="566">
                      <a:moveTo>
                        <a:pt x="693" y="11"/>
                      </a:moveTo>
                      <a:lnTo>
                        <a:pt x="757" y="379"/>
                      </a:lnTo>
                      <a:lnTo>
                        <a:pt x="757" y="383"/>
                      </a:lnTo>
                      <a:lnTo>
                        <a:pt x="757" y="387"/>
                      </a:lnTo>
                      <a:lnTo>
                        <a:pt x="753" y="387"/>
                      </a:lnTo>
                      <a:lnTo>
                        <a:pt x="753" y="391"/>
                      </a:lnTo>
                      <a:lnTo>
                        <a:pt x="380" y="566"/>
                      </a:lnTo>
                      <a:lnTo>
                        <a:pt x="380" y="566"/>
                      </a:lnTo>
                      <a:lnTo>
                        <a:pt x="377" y="566"/>
                      </a:lnTo>
                      <a:lnTo>
                        <a:pt x="377" y="566"/>
                      </a:lnTo>
                      <a:lnTo>
                        <a:pt x="373" y="566"/>
                      </a:lnTo>
                      <a:lnTo>
                        <a:pt x="373" y="566"/>
                      </a:lnTo>
                      <a:lnTo>
                        <a:pt x="373" y="566"/>
                      </a:lnTo>
                      <a:lnTo>
                        <a:pt x="369" y="566"/>
                      </a:lnTo>
                      <a:lnTo>
                        <a:pt x="369" y="566"/>
                      </a:lnTo>
                      <a:lnTo>
                        <a:pt x="234" y="566"/>
                      </a:lnTo>
                      <a:lnTo>
                        <a:pt x="4" y="497"/>
                      </a:lnTo>
                      <a:lnTo>
                        <a:pt x="4" y="497"/>
                      </a:lnTo>
                      <a:lnTo>
                        <a:pt x="4" y="497"/>
                      </a:lnTo>
                      <a:lnTo>
                        <a:pt x="0" y="493"/>
                      </a:lnTo>
                      <a:lnTo>
                        <a:pt x="0" y="493"/>
                      </a:lnTo>
                      <a:lnTo>
                        <a:pt x="0" y="493"/>
                      </a:lnTo>
                      <a:lnTo>
                        <a:pt x="0" y="490"/>
                      </a:lnTo>
                      <a:lnTo>
                        <a:pt x="0" y="490"/>
                      </a:lnTo>
                      <a:lnTo>
                        <a:pt x="0" y="490"/>
                      </a:lnTo>
                      <a:lnTo>
                        <a:pt x="0" y="224"/>
                      </a:lnTo>
                      <a:lnTo>
                        <a:pt x="0" y="224"/>
                      </a:lnTo>
                      <a:lnTo>
                        <a:pt x="0" y="220"/>
                      </a:lnTo>
                      <a:lnTo>
                        <a:pt x="0" y="220"/>
                      </a:lnTo>
                      <a:lnTo>
                        <a:pt x="0" y="216"/>
                      </a:lnTo>
                      <a:lnTo>
                        <a:pt x="0" y="216"/>
                      </a:lnTo>
                      <a:lnTo>
                        <a:pt x="0" y="216"/>
                      </a:lnTo>
                      <a:lnTo>
                        <a:pt x="4" y="216"/>
                      </a:lnTo>
                      <a:lnTo>
                        <a:pt x="4" y="212"/>
                      </a:lnTo>
                      <a:lnTo>
                        <a:pt x="140" y="156"/>
                      </a:lnTo>
                      <a:lnTo>
                        <a:pt x="173" y="91"/>
                      </a:lnTo>
                      <a:lnTo>
                        <a:pt x="173" y="87"/>
                      </a:lnTo>
                      <a:lnTo>
                        <a:pt x="177" y="87"/>
                      </a:lnTo>
                      <a:lnTo>
                        <a:pt x="177" y="83"/>
                      </a:lnTo>
                      <a:lnTo>
                        <a:pt x="177" y="83"/>
                      </a:lnTo>
                      <a:lnTo>
                        <a:pt x="177" y="83"/>
                      </a:lnTo>
                      <a:lnTo>
                        <a:pt x="181" y="83"/>
                      </a:lnTo>
                      <a:lnTo>
                        <a:pt x="181" y="80"/>
                      </a:lnTo>
                      <a:lnTo>
                        <a:pt x="185" y="80"/>
                      </a:lnTo>
                      <a:lnTo>
                        <a:pt x="290" y="45"/>
                      </a:lnTo>
                      <a:lnTo>
                        <a:pt x="678" y="0"/>
                      </a:lnTo>
                      <a:lnTo>
                        <a:pt x="682" y="0"/>
                      </a:lnTo>
                      <a:lnTo>
                        <a:pt x="685" y="0"/>
                      </a:lnTo>
                      <a:lnTo>
                        <a:pt x="685" y="0"/>
                      </a:lnTo>
                      <a:lnTo>
                        <a:pt x="689" y="4"/>
                      </a:lnTo>
                      <a:lnTo>
                        <a:pt x="689" y="4"/>
                      </a:lnTo>
                      <a:lnTo>
                        <a:pt x="693" y="4"/>
                      </a:lnTo>
                      <a:lnTo>
                        <a:pt x="693" y="7"/>
                      </a:lnTo>
                      <a:lnTo>
                        <a:pt x="693" y="11"/>
                      </a:lnTo>
                    </a:path>
                  </a:pathLst>
                </a:custGeom>
                <a:noFill/>
                <a:ln w="6350">
                  <a:solidFill>
                    <a:srgbClr val="000000"/>
                  </a:solidFill>
                  <a:prstDash val="solid"/>
                  <a:round/>
                  <a:headEnd/>
                  <a:tailEnd/>
                </a:ln>
              </p:spPr>
              <p:txBody>
                <a:bodyPr/>
                <a:lstStyle/>
                <a:p>
                  <a:endParaRPr lang="en-US"/>
                </a:p>
              </p:txBody>
            </p:sp>
            <p:sp>
              <p:nvSpPr>
                <p:cNvPr id="389706" name="Freeform 586"/>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close/>
                    </a:path>
                  </a:pathLst>
                </a:custGeom>
                <a:solidFill>
                  <a:srgbClr val="D8CCA5"/>
                </a:solidFill>
                <a:ln w="9525">
                  <a:noFill/>
                  <a:round/>
                  <a:headEnd/>
                  <a:tailEnd/>
                </a:ln>
              </p:spPr>
              <p:txBody>
                <a:bodyPr/>
                <a:lstStyle/>
                <a:p>
                  <a:endParaRPr lang="en-US"/>
                </a:p>
              </p:txBody>
            </p:sp>
            <p:sp>
              <p:nvSpPr>
                <p:cNvPr id="389707" name="Freeform 587"/>
                <p:cNvSpPr>
                  <a:spLocks noChangeAspect="1"/>
                </p:cNvSpPr>
                <p:nvPr/>
              </p:nvSpPr>
              <p:spPr bwMode="auto">
                <a:xfrm>
                  <a:off x="849" y="2079"/>
                  <a:ext cx="455" cy="551"/>
                </a:xfrm>
                <a:custGeom>
                  <a:avLst/>
                  <a:gdLst/>
                  <a:ahLst/>
                  <a:cxnLst>
                    <a:cxn ang="0">
                      <a:pos x="384" y="0"/>
                    </a:cxn>
                    <a:cxn ang="0">
                      <a:pos x="11" y="42"/>
                    </a:cxn>
                    <a:cxn ang="0">
                      <a:pos x="11" y="42"/>
                    </a:cxn>
                    <a:cxn ang="0">
                      <a:pos x="7" y="46"/>
                    </a:cxn>
                    <a:cxn ang="0">
                      <a:pos x="7" y="46"/>
                    </a:cxn>
                    <a:cxn ang="0">
                      <a:pos x="4" y="46"/>
                    </a:cxn>
                    <a:cxn ang="0">
                      <a:pos x="4" y="50"/>
                    </a:cxn>
                    <a:cxn ang="0">
                      <a:pos x="0" y="50"/>
                    </a:cxn>
                    <a:cxn ang="0">
                      <a:pos x="0" y="54"/>
                    </a:cxn>
                    <a:cxn ang="0">
                      <a:pos x="0" y="54"/>
                    </a:cxn>
                    <a:cxn ang="0">
                      <a:pos x="75" y="540"/>
                    </a:cxn>
                    <a:cxn ang="0">
                      <a:pos x="75" y="540"/>
                    </a:cxn>
                    <a:cxn ang="0">
                      <a:pos x="75" y="543"/>
                    </a:cxn>
                    <a:cxn ang="0">
                      <a:pos x="75" y="547"/>
                    </a:cxn>
                    <a:cxn ang="0">
                      <a:pos x="79" y="547"/>
                    </a:cxn>
                    <a:cxn ang="0">
                      <a:pos x="79" y="547"/>
                    </a:cxn>
                    <a:cxn ang="0">
                      <a:pos x="79" y="551"/>
                    </a:cxn>
                    <a:cxn ang="0">
                      <a:pos x="83" y="551"/>
                    </a:cxn>
                    <a:cxn ang="0">
                      <a:pos x="83" y="551"/>
                    </a:cxn>
                    <a:cxn ang="0">
                      <a:pos x="444" y="384"/>
                    </a:cxn>
                    <a:cxn ang="0">
                      <a:pos x="448" y="380"/>
                    </a:cxn>
                    <a:cxn ang="0">
                      <a:pos x="448" y="380"/>
                    </a:cxn>
                    <a:cxn ang="0">
                      <a:pos x="452" y="380"/>
                    </a:cxn>
                    <a:cxn ang="0">
                      <a:pos x="452" y="376"/>
                    </a:cxn>
                    <a:cxn ang="0">
                      <a:pos x="455" y="376"/>
                    </a:cxn>
                    <a:cxn ang="0">
                      <a:pos x="455" y="376"/>
                    </a:cxn>
                    <a:cxn ang="0">
                      <a:pos x="455" y="372"/>
                    </a:cxn>
                    <a:cxn ang="0">
                      <a:pos x="455" y="372"/>
                    </a:cxn>
                    <a:cxn ang="0">
                      <a:pos x="395" y="8"/>
                    </a:cxn>
                    <a:cxn ang="0">
                      <a:pos x="395" y="8"/>
                    </a:cxn>
                    <a:cxn ang="0">
                      <a:pos x="395" y="4"/>
                    </a:cxn>
                    <a:cxn ang="0">
                      <a:pos x="391" y="4"/>
                    </a:cxn>
                    <a:cxn ang="0">
                      <a:pos x="391" y="0"/>
                    </a:cxn>
                    <a:cxn ang="0">
                      <a:pos x="391" y="0"/>
                    </a:cxn>
                    <a:cxn ang="0">
                      <a:pos x="388" y="0"/>
                    </a:cxn>
                    <a:cxn ang="0">
                      <a:pos x="388" y="0"/>
                    </a:cxn>
                    <a:cxn ang="0">
                      <a:pos x="384" y="0"/>
                    </a:cxn>
                  </a:cxnLst>
                  <a:rect l="0" t="0" r="r" b="b"/>
                  <a:pathLst>
                    <a:path w="455" h="551">
                      <a:moveTo>
                        <a:pt x="384" y="0"/>
                      </a:moveTo>
                      <a:lnTo>
                        <a:pt x="11" y="42"/>
                      </a:lnTo>
                      <a:lnTo>
                        <a:pt x="11" y="42"/>
                      </a:lnTo>
                      <a:lnTo>
                        <a:pt x="7" y="46"/>
                      </a:lnTo>
                      <a:lnTo>
                        <a:pt x="7" y="46"/>
                      </a:lnTo>
                      <a:lnTo>
                        <a:pt x="4" y="46"/>
                      </a:lnTo>
                      <a:lnTo>
                        <a:pt x="4" y="50"/>
                      </a:lnTo>
                      <a:lnTo>
                        <a:pt x="0" y="50"/>
                      </a:lnTo>
                      <a:lnTo>
                        <a:pt x="0" y="54"/>
                      </a:lnTo>
                      <a:lnTo>
                        <a:pt x="0" y="54"/>
                      </a:lnTo>
                      <a:lnTo>
                        <a:pt x="75" y="540"/>
                      </a:lnTo>
                      <a:lnTo>
                        <a:pt x="75" y="540"/>
                      </a:lnTo>
                      <a:lnTo>
                        <a:pt x="75" y="543"/>
                      </a:lnTo>
                      <a:lnTo>
                        <a:pt x="75" y="547"/>
                      </a:lnTo>
                      <a:lnTo>
                        <a:pt x="79" y="547"/>
                      </a:lnTo>
                      <a:lnTo>
                        <a:pt x="79" y="547"/>
                      </a:lnTo>
                      <a:lnTo>
                        <a:pt x="79" y="551"/>
                      </a:lnTo>
                      <a:lnTo>
                        <a:pt x="83" y="551"/>
                      </a:lnTo>
                      <a:lnTo>
                        <a:pt x="83" y="551"/>
                      </a:lnTo>
                      <a:lnTo>
                        <a:pt x="444" y="384"/>
                      </a:lnTo>
                      <a:lnTo>
                        <a:pt x="448" y="380"/>
                      </a:lnTo>
                      <a:lnTo>
                        <a:pt x="448" y="380"/>
                      </a:lnTo>
                      <a:lnTo>
                        <a:pt x="452" y="380"/>
                      </a:lnTo>
                      <a:lnTo>
                        <a:pt x="452" y="376"/>
                      </a:lnTo>
                      <a:lnTo>
                        <a:pt x="455" y="376"/>
                      </a:lnTo>
                      <a:lnTo>
                        <a:pt x="455" y="376"/>
                      </a:lnTo>
                      <a:lnTo>
                        <a:pt x="455" y="372"/>
                      </a:lnTo>
                      <a:lnTo>
                        <a:pt x="455" y="372"/>
                      </a:lnTo>
                      <a:lnTo>
                        <a:pt x="395" y="8"/>
                      </a:lnTo>
                      <a:lnTo>
                        <a:pt x="395" y="8"/>
                      </a:lnTo>
                      <a:lnTo>
                        <a:pt x="395" y="4"/>
                      </a:lnTo>
                      <a:lnTo>
                        <a:pt x="391" y="4"/>
                      </a:lnTo>
                      <a:lnTo>
                        <a:pt x="391" y="0"/>
                      </a:lnTo>
                      <a:lnTo>
                        <a:pt x="391" y="0"/>
                      </a:lnTo>
                      <a:lnTo>
                        <a:pt x="388" y="0"/>
                      </a:lnTo>
                      <a:lnTo>
                        <a:pt x="388" y="0"/>
                      </a:lnTo>
                      <a:lnTo>
                        <a:pt x="384" y="0"/>
                      </a:lnTo>
                    </a:path>
                  </a:pathLst>
                </a:custGeom>
                <a:noFill/>
                <a:ln w="6350">
                  <a:solidFill>
                    <a:srgbClr val="000000"/>
                  </a:solidFill>
                  <a:prstDash val="solid"/>
                  <a:round/>
                  <a:headEnd/>
                  <a:tailEnd/>
                </a:ln>
              </p:spPr>
              <p:txBody>
                <a:bodyPr/>
                <a:lstStyle/>
                <a:p>
                  <a:endParaRPr lang="en-US"/>
                </a:p>
              </p:txBody>
            </p:sp>
            <p:sp>
              <p:nvSpPr>
                <p:cNvPr id="389708" name="Freeform 588"/>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close/>
                    </a:path>
                  </a:pathLst>
                </a:custGeom>
                <a:solidFill>
                  <a:srgbClr val="000000"/>
                </a:solidFill>
                <a:ln w="9525">
                  <a:noFill/>
                  <a:round/>
                  <a:headEnd/>
                  <a:tailEnd/>
                </a:ln>
              </p:spPr>
              <p:txBody>
                <a:bodyPr/>
                <a:lstStyle/>
                <a:p>
                  <a:endParaRPr lang="en-US"/>
                </a:p>
              </p:txBody>
            </p:sp>
            <p:sp>
              <p:nvSpPr>
                <p:cNvPr id="389709" name="Freeform 589"/>
                <p:cNvSpPr>
                  <a:spLocks noChangeAspect="1"/>
                </p:cNvSpPr>
                <p:nvPr/>
              </p:nvSpPr>
              <p:spPr bwMode="auto">
                <a:xfrm>
                  <a:off x="913" y="2114"/>
                  <a:ext cx="361" cy="413"/>
                </a:xfrm>
                <a:custGeom>
                  <a:avLst/>
                  <a:gdLst/>
                  <a:ahLst/>
                  <a:cxnLst>
                    <a:cxn ang="0">
                      <a:pos x="301" y="0"/>
                    </a:cxn>
                    <a:cxn ang="0">
                      <a:pos x="7" y="41"/>
                    </a:cxn>
                    <a:cxn ang="0">
                      <a:pos x="7" y="41"/>
                    </a:cxn>
                    <a:cxn ang="0">
                      <a:pos x="4" y="41"/>
                    </a:cxn>
                    <a:cxn ang="0">
                      <a:pos x="4" y="41"/>
                    </a:cxn>
                    <a:cxn ang="0">
                      <a:pos x="4" y="41"/>
                    </a:cxn>
                    <a:cxn ang="0">
                      <a:pos x="0" y="41"/>
                    </a:cxn>
                    <a:cxn ang="0">
                      <a:pos x="0" y="45"/>
                    </a:cxn>
                    <a:cxn ang="0">
                      <a:pos x="0" y="45"/>
                    </a:cxn>
                    <a:cxn ang="0">
                      <a:pos x="0" y="45"/>
                    </a:cxn>
                    <a:cxn ang="0">
                      <a:pos x="56" y="402"/>
                    </a:cxn>
                    <a:cxn ang="0">
                      <a:pos x="56" y="406"/>
                    </a:cxn>
                    <a:cxn ang="0">
                      <a:pos x="60" y="406"/>
                    </a:cxn>
                    <a:cxn ang="0">
                      <a:pos x="60" y="410"/>
                    </a:cxn>
                    <a:cxn ang="0">
                      <a:pos x="60" y="410"/>
                    </a:cxn>
                    <a:cxn ang="0">
                      <a:pos x="60" y="410"/>
                    </a:cxn>
                    <a:cxn ang="0">
                      <a:pos x="64" y="410"/>
                    </a:cxn>
                    <a:cxn ang="0">
                      <a:pos x="64" y="413"/>
                    </a:cxn>
                    <a:cxn ang="0">
                      <a:pos x="68" y="410"/>
                    </a:cxn>
                    <a:cxn ang="0">
                      <a:pos x="354" y="296"/>
                    </a:cxn>
                    <a:cxn ang="0">
                      <a:pos x="354" y="296"/>
                    </a:cxn>
                    <a:cxn ang="0">
                      <a:pos x="354" y="296"/>
                    </a:cxn>
                    <a:cxn ang="0">
                      <a:pos x="357" y="296"/>
                    </a:cxn>
                    <a:cxn ang="0">
                      <a:pos x="357" y="292"/>
                    </a:cxn>
                    <a:cxn ang="0">
                      <a:pos x="361" y="292"/>
                    </a:cxn>
                    <a:cxn ang="0">
                      <a:pos x="361" y="292"/>
                    </a:cxn>
                    <a:cxn ang="0">
                      <a:pos x="361" y="288"/>
                    </a:cxn>
                    <a:cxn ang="0">
                      <a:pos x="361" y="288"/>
                    </a:cxn>
                    <a:cxn ang="0">
                      <a:pos x="312" y="7"/>
                    </a:cxn>
                    <a:cxn ang="0">
                      <a:pos x="312" y="7"/>
                    </a:cxn>
                    <a:cxn ang="0">
                      <a:pos x="309" y="7"/>
                    </a:cxn>
                    <a:cxn ang="0">
                      <a:pos x="309" y="3"/>
                    </a:cxn>
                    <a:cxn ang="0">
                      <a:pos x="309" y="3"/>
                    </a:cxn>
                    <a:cxn ang="0">
                      <a:pos x="309" y="3"/>
                    </a:cxn>
                    <a:cxn ang="0">
                      <a:pos x="305" y="0"/>
                    </a:cxn>
                    <a:cxn ang="0">
                      <a:pos x="305" y="0"/>
                    </a:cxn>
                    <a:cxn ang="0">
                      <a:pos x="301" y="0"/>
                    </a:cxn>
                  </a:cxnLst>
                  <a:rect l="0" t="0" r="r" b="b"/>
                  <a:pathLst>
                    <a:path w="361" h="413">
                      <a:moveTo>
                        <a:pt x="301" y="0"/>
                      </a:moveTo>
                      <a:lnTo>
                        <a:pt x="7" y="41"/>
                      </a:lnTo>
                      <a:lnTo>
                        <a:pt x="7" y="41"/>
                      </a:lnTo>
                      <a:lnTo>
                        <a:pt x="4" y="41"/>
                      </a:lnTo>
                      <a:lnTo>
                        <a:pt x="4" y="41"/>
                      </a:lnTo>
                      <a:lnTo>
                        <a:pt x="4" y="41"/>
                      </a:lnTo>
                      <a:lnTo>
                        <a:pt x="0" y="41"/>
                      </a:lnTo>
                      <a:lnTo>
                        <a:pt x="0" y="45"/>
                      </a:lnTo>
                      <a:lnTo>
                        <a:pt x="0" y="45"/>
                      </a:lnTo>
                      <a:lnTo>
                        <a:pt x="0" y="45"/>
                      </a:lnTo>
                      <a:lnTo>
                        <a:pt x="56" y="402"/>
                      </a:lnTo>
                      <a:lnTo>
                        <a:pt x="56" y="406"/>
                      </a:lnTo>
                      <a:lnTo>
                        <a:pt x="60" y="406"/>
                      </a:lnTo>
                      <a:lnTo>
                        <a:pt x="60" y="410"/>
                      </a:lnTo>
                      <a:lnTo>
                        <a:pt x="60" y="410"/>
                      </a:lnTo>
                      <a:lnTo>
                        <a:pt x="60" y="410"/>
                      </a:lnTo>
                      <a:lnTo>
                        <a:pt x="64" y="410"/>
                      </a:lnTo>
                      <a:lnTo>
                        <a:pt x="64" y="413"/>
                      </a:lnTo>
                      <a:lnTo>
                        <a:pt x="68" y="410"/>
                      </a:lnTo>
                      <a:lnTo>
                        <a:pt x="354" y="296"/>
                      </a:lnTo>
                      <a:lnTo>
                        <a:pt x="354" y="296"/>
                      </a:lnTo>
                      <a:lnTo>
                        <a:pt x="354" y="296"/>
                      </a:lnTo>
                      <a:lnTo>
                        <a:pt x="357" y="296"/>
                      </a:lnTo>
                      <a:lnTo>
                        <a:pt x="357" y="292"/>
                      </a:lnTo>
                      <a:lnTo>
                        <a:pt x="361" y="292"/>
                      </a:lnTo>
                      <a:lnTo>
                        <a:pt x="361" y="292"/>
                      </a:lnTo>
                      <a:lnTo>
                        <a:pt x="361" y="288"/>
                      </a:lnTo>
                      <a:lnTo>
                        <a:pt x="361" y="288"/>
                      </a:lnTo>
                      <a:lnTo>
                        <a:pt x="312" y="7"/>
                      </a:lnTo>
                      <a:lnTo>
                        <a:pt x="312" y="7"/>
                      </a:lnTo>
                      <a:lnTo>
                        <a:pt x="309" y="7"/>
                      </a:lnTo>
                      <a:lnTo>
                        <a:pt x="309" y="3"/>
                      </a:lnTo>
                      <a:lnTo>
                        <a:pt x="309" y="3"/>
                      </a:lnTo>
                      <a:lnTo>
                        <a:pt x="309" y="3"/>
                      </a:lnTo>
                      <a:lnTo>
                        <a:pt x="305" y="0"/>
                      </a:lnTo>
                      <a:lnTo>
                        <a:pt x="305" y="0"/>
                      </a:lnTo>
                      <a:lnTo>
                        <a:pt x="301" y="0"/>
                      </a:lnTo>
                    </a:path>
                  </a:pathLst>
                </a:custGeom>
                <a:noFill/>
                <a:ln w="6350">
                  <a:solidFill>
                    <a:srgbClr val="000000"/>
                  </a:solidFill>
                  <a:prstDash val="solid"/>
                  <a:round/>
                  <a:headEnd/>
                  <a:tailEnd/>
                </a:ln>
              </p:spPr>
              <p:txBody>
                <a:bodyPr/>
                <a:lstStyle/>
                <a:p>
                  <a:endParaRPr lang="en-US"/>
                </a:p>
              </p:txBody>
            </p:sp>
            <p:sp>
              <p:nvSpPr>
                <p:cNvPr id="389710" name="Freeform 590"/>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close/>
                    </a:path>
                  </a:pathLst>
                </a:custGeom>
                <a:solidFill>
                  <a:srgbClr val="00007F"/>
                </a:solidFill>
                <a:ln w="9525">
                  <a:noFill/>
                  <a:round/>
                  <a:headEnd/>
                  <a:tailEnd/>
                </a:ln>
              </p:spPr>
              <p:txBody>
                <a:bodyPr/>
                <a:lstStyle/>
                <a:p>
                  <a:endParaRPr lang="en-US"/>
                </a:p>
              </p:txBody>
            </p:sp>
            <p:sp>
              <p:nvSpPr>
                <p:cNvPr id="389711" name="Freeform 591"/>
                <p:cNvSpPr>
                  <a:spLocks noChangeAspect="1"/>
                </p:cNvSpPr>
                <p:nvPr/>
              </p:nvSpPr>
              <p:spPr bwMode="auto">
                <a:xfrm>
                  <a:off x="917" y="2140"/>
                  <a:ext cx="320" cy="365"/>
                </a:xfrm>
                <a:custGeom>
                  <a:avLst/>
                  <a:gdLst/>
                  <a:ahLst/>
                  <a:cxnLst>
                    <a:cxn ang="0">
                      <a:pos x="52" y="365"/>
                    </a:cxn>
                    <a:cxn ang="0">
                      <a:pos x="320" y="262"/>
                    </a:cxn>
                    <a:cxn ang="0">
                      <a:pos x="320" y="243"/>
                    </a:cxn>
                    <a:cxn ang="0">
                      <a:pos x="320" y="228"/>
                    </a:cxn>
                    <a:cxn ang="0">
                      <a:pos x="320" y="209"/>
                    </a:cxn>
                    <a:cxn ang="0">
                      <a:pos x="320" y="190"/>
                    </a:cxn>
                    <a:cxn ang="0">
                      <a:pos x="316" y="175"/>
                    </a:cxn>
                    <a:cxn ang="0">
                      <a:pos x="316" y="156"/>
                    </a:cxn>
                    <a:cxn ang="0">
                      <a:pos x="312" y="141"/>
                    </a:cxn>
                    <a:cxn ang="0">
                      <a:pos x="308" y="122"/>
                    </a:cxn>
                    <a:cxn ang="0">
                      <a:pos x="308" y="106"/>
                    </a:cxn>
                    <a:cxn ang="0">
                      <a:pos x="305" y="88"/>
                    </a:cxn>
                    <a:cxn ang="0">
                      <a:pos x="301" y="72"/>
                    </a:cxn>
                    <a:cxn ang="0">
                      <a:pos x="297" y="57"/>
                    </a:cxn>
                    <a:cxn ang="0">
                      <a:pos x="290" y="42"/>
                    </a:cxn>
                    <a:cxn ang="0">
                      <a:pos x="286" y="27"/>
                    </a:cxn>
                    <a:cxn ang="0">
                      <a:pos x="282" y="12"/>
                    </a:cxn>
                    <a:cxn ang="0">
                      <a:pos x="274" y="0"/>
                    </a:cxn>
                    <a:cxn ang="0">
                      <a:pos x="271" y="0"/>
                    </a:cxn>
                    <a:cxn ang="0">
                      <a:pos x="263" y="0"/>
                    </a:cxn>
                    <a:cxn ang="0">
                      <a:pos x="256" y="0"/>
                    </a:cxn>
                    <a:cxn ang="0">
                      <a:pos x="252" y="0"/>
                    </a:cxn>
                    <a:cxn ang="0">
                      <a:pos x="244" y="0"/>
                    </a:cxn>
                    <a:cxn ang="0">
                      <a:pos x="237" y="0"/>
                    </a:cxn>
                    <a:cxn ang="0">
                      <a:pos x="233" y="0"/>
                    </a:cxn>
                    <a:cxn ang="0">
                      <a:pos x="226" y="0"/>
                    </a:cxn>
                    <a:cxn ang="0">
                      <a:pos x="218" y="4"/>
                    </a:cxn>
                    <a:cxn ang="0">
                      <a:pos x="210" y="4"/>
                    </a:cxn>
                    <a:cxn ang="0">
                      <a:pos x="203" y="4"/>
                    </a:cxn>
                    <a:cxn ang="0">
                      <a:pos x="195" y="4"/>
                    </a:cxn>
                    <a:cxn ang="0">
                      <a:pos x="188" y="4"/>
                    </a:cxn>
                    <a:cxn ang="0">
                      <a:pos x="180" y="8"/>
                    </a:cxn>
                    <a:cxn ang="0">
                      <a:pos x="173" y="8"/>
                    </a:cxn>
                    <a:cxn ang="0">
                      <a:pos x="165" y="8"/>
                    </a:cxn>
                    <a:cxn ang="0">
                      <a:pos x="158" y="8"/>
                    </a:cxn>
                    <a:cxn ang="0">
                      <a:pos x="146" y="12"/>
                    </a:cxn>
                    <a:cxn ang="0">
                      <a:pos x="139" y="12"/>
                    </a:cxn>
                    <a:cxn ang="0">
                      <a:pos x="131" y="15"/>
                    </a:cxn>
                    <a:cxn ang="0">
                      <a:pos x="120" y="15"/>
                    </a:cxn>
                    <a:cxn ang="0">
                      <a:pos x="113" y="19"/>
                    </a:cxn>
                    <a:cxn ang="0">
                      <a:pos x="101" y="19"/>
                    </a:cxn>
                    <a:cxn ang="0">
                      <a:pos x="90" y="23"/>
                    </a:cxn>
                    <a:cxn ang="0">
                      <a:pos x="82" y="23"/>
                    </a:cxn>
                    <a:cxn ang="0">
                      <a:pos x="71" y="27"/>
                    </a:cxn>
                    <a:cxn ang="0">
                      <a:pos x="60" y="27"/>
                    </a:cxn>
                    <a:cxn ang="0">
                      <a:pos x="49" y="31"/>
                    </a:cxn>
                    <a:cxn ang="0">
                      <a:pos x="37" y="34"/>
                    </a:cxn>
                    <a:cxn ang="0">
                      <a:pos x="26" y="34"/>
                    </a:cxn>
                    <a:cxn ang="0">
                      <a:pos x="11" y="38"/>
                    </a:cxn>
                    <a:cxn ang="0">
                      <a:pos x="0" y="42"/>
                    </a:cxn>
                    <a:cxn ang="0">
                      <a:pos x="52" y="365"/>
                    </a:cxn>
                  </a:cxnLst>
                  <a:rect l="0" t="0" r="r" b="b"/>
                  <a:pathLst>
                    <a:path w="320" h="365">
                      <a:moveTo>
                        <a:pt x="52" y="365"/>
                      </a:moveTo>
                      <a:lnTo>
                        <a:pt x="320" y="262"/>
                      </a:lnTo>
                      <a:lnTo>
                        <a:pt x="320" y="243"/>
                      </a:lnTo>
                      <a:lnTo>
                        <a:pt x="320" y="228"/>
                      </a:lnTo>
                      <a:lnTo>
                        <a:pt x="320" y="209"/>
                      </a:lnTo>
                      <a:lnTo>
                        <a:pt x="320" y="190"/>
                      </a:lnTo>
                      <a:lnTo>
                        <a:pt x="316" y="175"/>
                      </a:lnTo>
                      <a:lnTo>
                        <a:pt x="316" y="156"/>
                      </a:lnTo>
                      <a:lnTo>
                        <a:pt x="312" y="141"/>
                      </a:lnTo>
                      <a:lnTo>
                        <a:pt x="308" y="122"/>
                      </a:lnTo>
                      <a:lnTo>
                        <a:pt x="308" y="106"/>
                      </a:lnTo>
                      <a:lnTo>
                        <a:pt x="305" y="88"/>
                      </a:lnTo>
                      <a:lnTo>
                        <a:pt x="301" y="72"/>
                      </a:lnTo>
                      <a:lnTo>
                        <a:pt x="297" y="57"/>
                      </a:lnTo>
                      <a:lnTo>
                        <a:pt x="290" y="42"/>
                      </a:lnTo>
                      <a:lnTo>
                        <a:pt x="286" y="27"/>
                      </a:lnTo>
                      <a:lnTo>
                        <a:pt x="282" y="12"/>
                      </a:lnTo>
                      <a:lnTo>
                        <a:pt x="274" y="0"/>
                      </a:lnTo>
                      <a:lnTo>
                        <a:pt x="271" y="0"/>
                      </a:lnTo>
                      <a:lnTo>
                        <a:pt x="263" y="0"/>
                      </a:lnTo>
                      <a:lnTo>
                        <a:pt x="256" y="0"/>
                      </a:lnTo>
                      <a:lnTo>
                        <a:pt x="252" y="0"/>
                      </a:lnTo>
                      <a:lnTo>
                        <a:pt x="244" y="0"/>
                      </a:lnTo>
                      <a:lnTo>
                        <a:pt x="237" y="0"/>
                      </a:lnTo>
                      <a:lnTo>
                        <a:pt x="233" y="0"/>
                      </a:lnTo>
                      <a:lnTo>
                        <a:pt x="226" y="0"/>
                      </a:lnTo>
                      <a:lnTo>
                        <a:pt x="218" y="4"/>
                      </a:lnTo>
                      <a:lnTo>
                        <a:pt x="210" y="4"/>
                      </a:lnTo>
                      <a:lnTo>
                        <a:pt x="203" y="4"/>
                      </a:lnTo>
                      <a:lnTo>
                        <a:pt x="195" y="4"/>
                      </a:lnTo>
                      <a:lnTo>
                        <a:pt x="188" y="4"/>
                      </a:lnTo>
                      <a:lnTo>
                        <a:pt x="180" y="8"/>
                      </a:lnTo>
                      <a:lnTo>
                        <a:pt x="173" y="8"/>
                      </a:lnTo>
                      <a:lnTo>
                        <a:pt x="165" y="8"/>
                      </a:lnTo>
                      <a:lnTo>
                        <a:pt x="158" y="8"/>
                      </a:lnTo>
                      <a:lnTo>
                        <a:pt x="146" y="12"/>
                      </a:lnTo>
                      <a:lnTo>
                        <a:pt x="139" y="12"/>
                      </a:lnTo>
                      <a:lnTo>
                        <a:pt x="131" y="15"/>
                      </a:lnTo>
                      <a:lnTo>
                        <a:pt x="120" y="15"/>
                      </a:lnTo>
                      <a:lnTo>
                        <a:pt x="113" y="19"/>
                      </a:lnTo>
                      <a:lnTo>
                        <a:pt x="101" y="19"/>
                      </a:lnTo>
                      <a:lnTo>
                        <a:pt x="90" y="23"/>
                      </a:lnTo>
                      <a:lnTo>
                        <a:pt x="82" y="23"/>
                      </a:lnTo>
                      <a:lnTo>
                        <a:pt x="71" y="27"/>
                      </a:lnTo>
                      <a:lnTo>
                        <a:pt x="60" y="27"/>
                      </a:lnTo>
                      <a:lnTo>
                        <a:pt x="49" y="31"/>
                      </a:lnTo>
                      <a:lnTo>
                        <a:pt x="37" y="34"/>
                      </a:lnTo>
                      <a:lnTo>
                        <a:pt x="26" y="34"/>
                      </a:lnTo>
                      <a:lnTo>
                        <a:pt x="11" y="38"/>
                      </a:lnTo>
                      <a:lnTo>
                        <a:pt x="0" y="42"/>
                      </a:lnTo>
                      <a:lnTo>
                        <a:pt x="52" y="365"/>
                      </a:lnTo>
                    </a:path>
                  </a:pathLst>
                </a:custGeom>
                <a:noFill/>
                <a:ln w="6350">
                  <a:solidFill>
                    <a:srgbClr val="000000"/>
                  </a:solidFill>
                  <a:prstDash val="solid"/>
                  <a:round/>
                  <a:headEnd/>
                  <a:tailEnd/>
                </a:ln>
              </p:spPr>
              <p:txBody>
                <a:bodyPr/>
                <a:lstStyle/>
                <a:p>
                  <a:endParaRPr lang="en-US"/>
                </a:p>
              </p:txBody>
            </p:sp>
            <p:sp>
              <p:nvSpPr>
                <p:cNvPr id="389712" name="Freeform 592"/>
                <p:cNvSpPr>
                  <a:spLocks noChangeAspect="1"/>
                </p:cNvSpPr>
                <p:nvPr/>
              </p:nvSpPr>
              <p:spPr bwMode="auto">
                <a:xfrm>
                  <a:off x="917" y="2417"/>
                  <a:ext cx="384" cy="171"/>
                </a:xfrm>
                <a:custGeom>
                  <a:avLst/>
                  <a:gdLst/>
                  <a:ahLst/>
                  <a:cxnLst>
                    <a:cxn ang="0">
                      <a:pos x="3" y="167"/>
                    </a:cxn>
                    <a:cxn ang="0">
                      <a:pos x="0" y="164"/>
                    </a:cxn>
                    <a:cxn ang="0">
                      <a:pos x="380" y="0"/>
                    </a:cxn>
                    <a:cxn ang="0">
                      <a:pos x="384" y="8"/>
                    </a:cxn>
                    <a:cxn ang="0">
                      <a:pos x="3" y="171"/>
                    </a:cxn>
                    <a:cxn ang="0">
                      <a:pos x="3" y="167"/>
                    </a:cxn>
                  </a:cxnLst>
                  <a:rect l="0" t="0" r="r" b="b"/>
                  <a:pathLst>
                    <a:path w="384" h="171">
                      <a:moveTo>
                        <a:pt x="3" y="167"/>
                      </a:moveTo>
                      <a:lnTo>
                        <a:pt x="0" y="164"/>
                      </a:lnTo>
                      <a:lnTo>
                        <a:pt x="380" y="0"/>
                      </a:lnTo>
                      <a:lnTo>
                        <a:pt x="384" y="8"/>
                      </a:lnTo>
                      <a:lnTo>
                        <a:pt x="3" y="171"/>
                      </a:lnTo>
                      <a:lnTo>
                        <a:pt x="3" y="167"/>
                      </a:lnTo>
                      <a:close/>
                    </a:path>
                  </a:pathLst>
                </a:custGeom>
                <a:solidFill>
                  <a:srgbClr val="77774C"/>
                </a:solidFill>
                <a:ln w="9525">
                  <a:noFill/>
                  <a:round/>
                  <a:headEnd/>
                  <a:tailEnd/>
                </a:ln>
              </p:spPr>
              <p:txBody>
                <a:bodyPr/>
                <a:lstStyle/>
                <a:p>
                  <a:endParaRPr lang="en-US"/>
                </a:p>
              </p:txBody>
            </p:sp>
            <p:sp>
              <p:nvSpPr>
                <p:cNvPr id="389713" name="Freeform 593"/>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close/>
                    </a:path>
                  </a:pathLst>
                </a:custGeom>
                <a:solidFill>
                  <a:srgbClr val="FFFF00"/>
                </a:solidFill>
                <a:ln w="9525">
                  <a:noFill/>
                  <a:round/>
                  <a:headEnd/>
                  <a:tailEnd/>
                </a:ln>
              </p:spPr>
              <p:txBody>
                <a:bodyPr/>
                <a:lstStyle/>
                <a:p>
                  <a:endParaRPr lang="en-US"/>
                </a:p>
              </p:txBody>
            </p:sp>
            <p:sp>
              <p:nvSpPr>
                <p:cNvPr id="389714" name="Freeform 594"/>
                <p:cNvSpPr>
                  <a:spLocks noChangeAspect="1"/>
                </p:cNvSpPr>
                <p:nvPr/>
              </p:nvSpPr>
              <p:spPr bwMode="auto">
                <a:xfrm>
                  <a:off x="1052" y="2520"/>
                  <a:ext cx="11" cy="11"/>
                </a:xfrm>
                <a:custGeom>
                  <a:avLst/>
                  <a:gdLst/>
                  <a:ahLst/>
                  <a:cxnLst>
                    <a:cxn ang="0">
                      <a:pos x="11" y="7"/>
                    </a:cxn>
                    <a:cxn ang="0">
                      <a:pos x="11" y="0"/>
                    </a:cxn>
                    <a:cxn ang="0">
                      <a:pos x="0" y="4"/>
                    </a:cxn>
                    <a:cxn ang="0">
                      <a:pos x="0" y="11"/>
                    </a:cxn>
                    <a:cxn ang="0">
                      <a:pos x="11" y="7"/>
                    </a:cxn>
                  </a:cxnLst>
                  <a:rect l="0" t="0" r="r" b="b"/>
                  <a:pathLst>
                    <a:path w="11" h="11">
                      <a:moveTo>
                        <a:pt x="11" y="7"/>
                      </a:moveTo>
                      <a:lnTo>
                        <a:pt x="11" y="0"/>
                      </a:lnTo>
                      <a:lnTo>
                        <a:pt x="0" y="4"/>
                      </a:lnTo>
                      <a:lnTo>
                        <a:pt x="0" y="11"/>
                      </a:lnTo>
                      <a:lnTo>
                        <a:pt x="11" y="7"/>
                      </a:lnTo>
                    </a:path>
                  </a:pathLst>
                </a:custGeom>
                <a:noFill/>
                <a:ln w="6350">
                  <a:solidFill>
                    <a:srgbClr val="000000"/>
                  </a:solidFill>
                  <a:prstDash val="solid"/>
                  <a:round/>
                  <a:headEnd/>
                  <a:tailEnd/>
                </a:ln>
              </p:spPr>
              <p:txBody>
                <a:bodyPr/>
                <a:lstStyle/>
                <a:p>
                  <a:endParaRPr lang="en-US"/>
                </a:p>
              </p:txBody>
            </p:sp>
            <p:sp>
              <p:nvSpPr>
                <p:cNvPr id="389715" name="Line 595"/>
                <p:cNvSpPr>
                  <a:spLocks noChangeAspect="1" noChangeShapeType="1"/>
                </p:cNvSpPr>
                <p:nvPr/>
              </p:nvSpPr>
              <p:spPr bwMode="auto">
                <a:xfrm>
                  <a:off x="736" y="2155"/>
                  <a:ext cx="64" cy="483"/>
                </a:xfrm>
                <a:prstGeom prst="line">
                  <a:avLst/>
                </a:prstGeom>
                <a:noFill/>
                <a:ln w="6350">
                  <a:solidFill>
                    <a:srgbClr val="000000"/>
                  </a:solidFill>
                  <a:round/>
                  <a:headEnd/>
                  <a:tailEnd/>
                </a:ln>
              </p:spPr>
              <p:txBody>
                <a:bodyPr/>
                <a:lstStyle/>
                <a:p>
                  <a:endParaRPr lang="en-US"/>
                </a:p>
              </p:txBody>
            </p:sp>
            <p:sp>
              <p:nvSpPr>
                <p:cNvPr id="389716" name="Freeform 596"/>
                <p:cNvSpPr>
                  <a:spLocks noChangeAspect="1"/>
                </p:cNvSpPr>
                <p:nvPr/>
              </p:nvSpPr>
              <p:spPr bwMode="auto">
                <a:xfrm>
                  <a:off x="555" y="2231"/>
                  <a:ext cx="192" cy="391"/>
                </a:xfrm>
                <a:custGeom>
                  <a:avLst/>
                  <a:gdLst/>
                  <a:ahLst/>
                  <a:cxnLst>
                    <a:cxn ang="0">
                      <a:pos x="140" y="0"/>
                    </a:cxn>
                    <a:cxn ang="0">
                      <a:pos x="192" y="391"/>
                    </a:cxn>
                    <a:cxn ang="0">
                      <a:pos x="12" y="338"/>
                    </a:cxn>
                    <a:cxn ang="0">
                      <a:pos x="8" y="334"/>
                    </a:cxn>
                    <a:cxn ang="0">
                      <a:pos x="8" y="334"/>
                    </a:cxn>
                    <a:cxn ang="0">
                      <a:pos x="4" y="334"/>
                    </a:cxn>
                    <a:cxn ang="0">
                      <a:pos x="4" y="331"/>
                    </a:cxn>
                    <a:cxn ang="0">
                      <a:pos x="4" y="331"/>
                    </a:cxn>
                    <a:cxn ang="0">
                      <a:pos x="0" y="331"/>
                    </a:cxn>
                    <a:cxn ang="0">
                      <a:pos x="0" y="327"/>
                    </a:cxn>
                    <a:cxn ang="0">
                      <a:pos x="0" y="327"/>
                    </a:cxn>
                    <a:cxn ang="0">
                      <a:pos x="0" y="65"/>
                    </a:cxn>
                    <a:cxn ang="0">
                      <a:pos x="0" y="61"/>
                    </a:cxn>
                    <a:cxn ang="0">
                      <a:pos x="0" y="61"/>
                    </a:cxn>
                    <a:cxn ang="0">
                      <a:pos x="4" y="57"/>
                    </a:cxn>
                    <a:cxn ang="0">
                      <a:pos x="4" y="57"/>
                    </a:cxn>
                    <a:cxn ang="0">
                      <a:pos x="140" y="0"/>
                    </a:cxn>
                  </a:cxnLst>
                  <a:rect l="0" t="0" r="r" b="b"/>
                  <a:pathLst>
                    <a:path w="192" h="391">
                      <a:moveTo>
                        <a:pt x="140" y="0"/>
                      </a:moveTo>
                      <a:lnTo>
                        <a:pt x="192" y="391"/>
                      </a:lnTo>
                      <a:lnTo>
                        <a:pt x="12" y="338"/>
                      </a:lnTo>
                      <a:lnTo>
                        <a:pt x="8" y="334"/>
                      </a:lnTo>
                      <a:lnTo>
                        <a:pt x="8" y="334"/>
                      </a:lnTo>
                      <a:lnTo>
                        <a:pt x="4" y="334"/>
                      </a:lnTo>
                      <a:lnTo>
                        <a:pt x="4" y="331"/>
                      </a:lnTo>
                      <a:lnTo>
                        <a:pt x="4" y="331"/>
                      </a:lnTo>
                      <a:lnTo>
                        <a:pt x="0" y="331"/>
                      </a:lnTo>
                      <a:lnTo>
                        <a:pt x="0" y="327"/>
                      </a:lnTo>
                      <a:lnTo>
                        <a:pt x="0" y="327"/>
                      </a:lnTo>
                      <a:lnTo>
                        <a:pt x="0" y="65"/>
                      </a:lnTo>
                      <a:lnTo>
                        <a:pt x="0" y="61"/>
                      </a:lnTo>
                      <a:lnTo>
                        <a:pt x="0" y="61"/>
                      </a:lnTo>
                      <a:lnTo>
                        <a:pt x="4" y="57"/>
                      </a:lnTo>
                      <a:lnTo>
                        <a:pt x="4" y="57"/>
                      </a:lnTo>
                      <a:lnTo>
                        <a:pt x="140" y="0"/>
                      </a:lnTo>
                      <a:close/>
                    </a:path>
                  </a:pathLst>
                </a:custGeom>
                <a:solidFill>
                  <a:srgbClr val="E2E2CC"/>
                </a:solidFill>
                <a:ln w="9525">
                  <a:noFill/>
                  <a:round/>
                  <a:headEnd/>
                  <a:tailEnd/>
                </a:ln>
              </p:spPr>
              <p:txBody>
                <a:bodyPr/>
                <a:lstStyle/>
                <a:p>
                  <a:endParaRPr lang="en-US"/>
                </a:p>
              </p:txBody>
            </p:sp>
            <p:sp>
              <p:nvSpPr>
                <p:cNvPr id="389717" name="Freeform 597"/>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close/>
                    </a:path>
                  </a:pathLst>
                </a:custGeom>
                <a:solidFill>
                  <a:srgbClr val="DDDDCC"/>
                </a:solidFill>
                <a:ln w="9525">
                  <a:noFill/>
                  <a:round/>
                  <a:headEnd/>
                  <a:tailEnd/>
                </a:ln>
              </p:spPr>
              <p:txBody>
                <a:bodyPr/>
                <a:lstStyle/>
                <a:p>
                  <a:endParaRPr lang="en-US"/>
                </a:p>
              </p:txBody>
            </p:sp>
            <p:sp>
              <p:nvSpPr>
                <p:cNvPr id="389718" name="Freeform 598"/>
                <p:cNvSpPr>
                  <a:spLocks noChangeAspect="1"/>
                </p:cNvSpPr>
                <p:nvPr/>
              </p:nvSpPr>
              <p:spPr bwMode="auto">
                <a:xfrm>
                  <a:off x="932" y="2486"/>
                  <a:ext cx="323" cy="159"/>
                </a:xfrm>
                <a:custGeom>
                  <a:avLst/>
                  <a:gdLst/>
                  <a:ahLst/>
                  <a:cxnLst>
                    <a:cxn ang="0">
                      <a:pos x="320" y="0"/>
                    </a:cxn>
                    <a:cxn ang="0">
                      <a:pos x="323" y="22"/>
                    </a:cxn>
                    <a:cxn ang="0">
                      <a:pos x="64" y="159"/>
                    </a:cxn>
                    <a:cxn ang="0">
                      <a:pos x="0" y="152"/>
                    </a:cxn>
                    <a:cxn ang="0">
                      <a:pos x="320" y="0"/>
                    </a:cxn>
                  </a:cxnLst>
                  <a:rect l="0" t="0" r="r" b="b"/>
                  <a:pathLst>
                    <a:path w="323" h="159">
                      <a:moveTo>
                        <a:pt x="320" y="0"/>
                      </a:moveTo>
                      <a:lnTo>
                        <a:pt x="323" y="22"/>
                      </a:lnTo>
                      <a:lnTo>
                        <a:pt x="64" y="159"/>
                      </a:lnTo>
                      <a:lnTo>
                        <a:pt x="0" y="152"/>
                      </a:lnTo>
                      <a:lnTo>
                        <a:pt x="320" y="0"/>
                      </a:lnTo>
                    </a:path>
                  </a:pathLst>
                </a:custGeom>
                <a:noFill/>
                <a:ln w="6350">
                  <a:solidFill>
                    <a:srgbClr val="000000"/>
                  </a:solidFill>
                  <a:prstDash val="solid"/>
                  <a:round/>
                  <a:headEnd/>
                  <a:tailEnd/>
                </a:ln>
              </p:spPr>
              <p:txBody>
                <a:bodyPr/>
                <a:lstStyle/>
                <a:p>
                  <a:endParaRPr lang="en-US"/>
                </a:p>
              </p:txBody>
            </p:sp>
            <p:sp>
              <p:nvSpPr>
                <p:cNvPr id="389719" name="Freeform 599"/>
                <p:cNvSpPr>
                  <a:spLocks noChangeAspect="1"/>
                </p:cNvSpPr>
                <p:nvPr/>
              </p:nvSpPr>
              <p:spPr bwMode="auto">
                <a:xfrm>
                  <a:off x="992" y="2489"/>
                  <a:ext cx="263" cy="152"/>
                </a:xfrm>
                <a:custGeom>
                  <a:avLst/>
                  <a:gdLst/>
                  <a:ahLst/>
                  <a:cxnLst>
                    <a:cxn ang="0">
                      <a:pos x="263" y="23"/>
                    </a:cxn>
                    <a:cxn ang="0">
                      <a:pos x="4" y="152"/>
                    </a:cxn>
                    <a:cxn ang="0">
                      <a:pos x="0" y="122"/>
                    </a:cxn>
                    <a:cxn ang="0">
                      <a:pos x="260" y="0"/>
                    </a:cxn>
                    <a:cxn ang="0">
                      <a:pos x="263" y="23"/>
                    </a:cxn>
                  </a:cxnLst>
                  <a:rect l="0" t="0" r="r" b="b"/>
                  <a:pathLst>
                    <a:path w="263" h="152">
                      <a:moveTo>
                        <a:pt x="263" y="23"/>
                      </a:moveTo>
                      <a:lnTo>
                        <a:pt x="4" y="152"/>
                      </a:lnTo>
                      <a:lnTo>
                        <a:pt x="0" y="122"/>
                      </a:lnTo>
                      <a:lnTo>
                        <a:pt x="260" y="0"/>
                      </a:lnTo>
                      <a:lnTo>
                        <a:pt x="263" y="23"/>
                      </a:lnTo>
                      <a:close/>
                    </a:path>
                  </a:pathLst>
                </a:custGeom>
                <a:solidFill>
                  <a:srgbClr val="EFEFDD"/>
                </a:solidFill>
                <a:ln w="9525">
                  <a:noFill/>
                  <a:round/>
                  <a:headEnd/>
                  <a:tailEnd/>
                </a:ln>
              </p:spPr>
              <p:txBody>
                <a:bodyPr/>
                <a:lstStyle/>
                <a:p>
                  <a:endParaRPr lang="en-US"/>
                </a:p>
              </p:txBody>
            </p:sp>
            <p:sp>
              <p:nvSpPr>
                <p:cNvPr id="389720" name="Freeform 600"/>
                <p:cNvSpPr>
                  <a:spLocks noChangeAspect="1"/>
                </p:cNvSpPr>
                <p:nvPr/>
              </p:nvSpPr>
              <p:spPr bwMode="auto">
                <a:xfrm>
                  <a:off x="962" y="2903"/>
                  <a:ext cx="877" cy="403"/>
                </a:xfrm>
                <a:custGeom>
                  <a:avLst/>
                  <a:gdLst/>
                  <a:ahLst/>
                  <a:cxnLst>
                    <a:cxn ang="0">
                      <a:pos x="4" y="179"/>
                    </a:cxn>
                    <a:cxn ang="0">
                      <a:pos x="0" y="179"/>
                    </a:cxn>
                    <a:cxn ang="0">
                      <a:pos x="0" y="183"/>
                    </a:cxn>
                    <a:cxn ang="0">
                      <a:pos x="0" y="183"/>
                    </a:cxn>
                    <a:cxn ang="0">
                      <a:pos x="0" y="186"/>
                    </a:cxn>
                    <a:cxn ang="0">
                      <a:pos x="0" y="224"/>
                    </a:cxn>
                    <a:cxn ang="0">
                      <a:pos x="0" y="228"/>
                    </a:cxn>
                    <a:cxn ang="0">
                      <a:pos x="0" y="228"/>
                    </a:cxn>
                    <a:cxn ang="0">
                      <a:pos x="0" y="232"/>
                    </a:cxn>
                    <a:cxn ang="0">
                      <a:pos x="4" y="232"/>
                    </a:cxn>
                    <a:cxn ang="0">
                      <a:pos x="139" y="353"/>
                    </a:cxn>
                    <a:cxn ang="0">
                      <a:pos x="211" y="403"/>
                    </a:cxn>
                    <a:cxn ang="0">
                      <a:pos x="873" y="186"/>
                    </a:cxn>
                    <a:cxn ang="0">
                      <a:pos x="877" y="183"/>
                    </a:cxn>
                    <a:cxn ang="0">
                      <a:pos x="877" y="179"/>
                    </a:cxn>
                    <a:cxn ang="0">
                      <a:pos x="877" y="171"/>
                    </a:cxn>
                    <a:cxn ang="0">
                      <a:pos x="873" y="167"/>
                    </a:cxn>
                    <a:cxn ang="0">
                      <a:pos x="651" y="4"/>
                    </a:cxn>
                    <a:cxn ang="0">
                      <a:pos x="647" y="0"/>
                    </a:cxn>
                    <a:cxn ang="0">
                      <a:pos x="647" y="0"/>
                    </a:cxn>
                    <a:cxn ang="0">
                      <a:pos x="644" y="0"/>
                    </a:cxn>
                    <a:cxn ang="0">
                      <a:pos x="640" y="0"/>
                    </a:cxn>
                    <a:cxn ang="0">
                      <a:pos x="640" y="0"/>
                    </a:cxn>
                    <a:cxn ang="0">
                      <a:pos x="636" y="0"/>
                    </a:cxn>
                    <a:cxn ang="0">
                      <a:pos x="632" y="4"/>
                    </a:cxn>
                    <a:cxn ang="0">
                      <a:pos x="628" y="4"/>
                    </a:cxn>
                    <a:cxn ang="0">
                      <a:pos x="4" y="179"/>
                    </a:cxn>
                  </a:cxnLst>
                  <a:rect l="0" t="0" r="r" b="b"/>
                  <a:pathLst>
                    <a:path w="877" h="403">
                      <a:moveTo>
                        <a:pt x="4" y="179"/>
                      </a:moveTo>
                      <a:lnTo>
                        <a:pt x="0" y="179"/>
                      </a:lnTo>
                      <a:lnTo>
                        <a:pt x="0" y="183"/>
                      </a:lnTo>
                      <a:lnTo>
                        <a:pt x="0" y="183"/>
                      </a:lnTo>
                      <a:lnTo>
                        <a:pt x="0" y="186"/>
                      </a:lnTo>
                      <a:lnTo>
                        <a:pt x="0" y="224"/>
                      </a:lnTo>
                      <a:lnTo>
                        <a:pt x="0" y="228"/>
                      </a:lnTo>
                      <a:lnTo>
                        <a:pt x="0" y="228"/>
                      </a:lnTo>
                      <a:lnTo>
                        <a:pt x="0" y="232"/>
                      </a:lnTo>
                      <a:lnTo>
                        <a:pt x="4" y="232"/>
                      </a:lnTo>
                      <a:lnTo>
                        <a:pt x="139" y="353"/>
                      </a:lnTo>
                      <a:lnTo>
                        <a:pt x="211" y="403"/>
                      </a:lnTo>
                      <a:lnTo>
                        <a:pt x="873" y="186"/>
                      </a:lnTo>
                      <a:lnTo>
                        <a:pt x="877" y="183"/>
                      </a:lnTo>
                      <a:lnTo>
                        <a:pt x="877" y="179"/>
                      </a:lnTo>
                      <a:lnTo>
                        <a:pt x="877" y="171"/>
                      </a:lnTo>
                      <a:lnTo>
                        <a:pt x="873" y="167"/>
                      </a:lnTo>
                      <a:lnTo>
                        <a:pt x="651" y="4"/>
                      </a:lnTo>
                      <a:lnTo>
                        <a:pt x="647" y="0"/>
                      </a:lnTo>
                      <a:lnTo>
                        <a:pt x="647" y="0"/>
                      </a:lnTo>
                      <a:lnTo>
                        <a:pt x="644" y="0"/>
                      </a:lnTo>
                      <a:lnTo>
                        <a:pt x="640" y="0"/>
                      </a:lnTo>
                      <a:lnTo>
                        <a:pt x="640" y="0"/>
                      </a:lnTo>
                      <a:lnTo>
                        <a:pt x="636" y="0"/>
                      </a:lnTo>
                      <a:lnTo>
                        <a:pt x="632" y="4"/>
                      </a:lnTo>
                      <a:lnTo>
                        <a:pt x="628" y="4"/>
                      </a:lnTo>
                      <a:lnTo>
                        <a:pt x="4" y="179"/>
                      </a:lnTo>
                      <a:close/>
                    </a:path>
                  </a:pathLst>
                </a:custGeom>
                <a:solidFill>
                  <a:srgbClr val="E2E2BF"/>
                </a:solidFill>
                <a:ln w="9525">
                  <a:noFill/>
                  <a:round/>
                  <a:headEnd/>
                  <a:tailEnd/>
                </a:ln>
              </p:spPr>
              <p:txBody>
                <a:bodyPr/>
                <a:lstStyle/>
                <a:p>
                  <a:endParaRPr lang="en-US"/>
                </a:p>
              </p:txBody>
            </p:sp>
            <p:sp>
              <p:nvSpPr>
                <p:cNvPr id="389721" name="Freeform 601"/>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89722" name="Freeform 602"/>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89723" name="Freeform 603"/>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89724" name="Freeform 604"/>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89725" name="Freeform 605"/>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89726" name="Freeform 606"/>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89727" name="Freeform 607"/>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9728" name="Freeform 608"/>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729" name="Freeform 609"/>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9730" name="Freeform 610"/>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89731" name="Freeform 611"/>
                <p:cNvSpPr>
                  <a:spLocks noChangeAspect="1"/>
                </p:cNvSpPr>
                <p:nvPr/>
              </p:nvSpPr>
              <p:spPr bwMode="auto">
                <a:xfrm>
                  <a:off x="966" y="2903"/>
                  <a:ext cx="869" cy="384"/>
                </a:xfrm>
                <a:custGeom>
                  <a:avLst/>
                  <a:gdLst/>
                  <a:ahLst/>
                  <a:cxnLst>
                    <a:cxn ang="0">
                      <a:pos x="0" y="179"/>
                    </a:cxn>
                    <a:cxn ang="0">
                      <a:pos x="207" y="384"/>
                    </a:cxn>
                    <a:cxn ang="0">
                      <a:pos x="869" y="167"/>
                    </a:cxn>
                    <a:cxn ang="0">
                      <a:pos x="647" y="4"/>
                    </a:cxn>
                    <a:cxn ang="0">
                      <a:pos x="647" y="0"/>
                    </a:cxn>
                    <a:cxn ang="0">
                      <a:pos x="643" y="0"/>
                    </a:cxn>
                    <a:cxn ang="0">
                      <a:pos x="640" y="0"/>
                    </a:cxn>
                    <a:cxn ang="0">
                      <a:pos x="636" y="0"/>
                    </a:cxn>
                    <a:cxn ang="0">
                      <a:pos x="636" y="0"/>
                    </a:cxn>
                    <a:cxn ang="0">
                      <a:pos x="632" y="0"/>
                    </a:cxn>
                    <a:cxn ang="0">
                      <a:pos x="628" y="4"/>
                    </a:cxn>
                    <a:cxn ang="0">
                      <a:pos x="624" y="4"/>
                    </a:cxn>
                    <a:cxn ang="0">
                      <a:pos x="0" y="179"/>
                    </a:cxn>
                  </a:cxnLst>
                  <a:rect l="0" t="0" r="r" b="b"/>
                  <a:pathLst>
                    <a:path w="869" h="384">
                      <a:moveTo>
                        <a:pt x="0" y="179"/>
                      </a:moveTo>
                      <a:lnTo>
                        <a:pt x="207" y="384"/>
                      </a:lnTo>
                      <a:lnTo>
                        <a:pt x="869" y="167"/>
                      </a:lnTo>
                      <a:lnTo>
                        <a:pt x="647" y="4"/>
                      </a:lnTo>
                      <a:lnTo>
                        <a:pt x="647" y="0"/>
                      </a:lnTo>
                      <a:lnTo>
                        <a:pt x="643" y="0"/>
                      </a:lnTo>
                      <a:lnTo>
                        <a:pt x="640" y="0"/>
                      </a:lnTo>
                      <a:lnTo>
                        <a:pt x="636" y="0"/>
                      </a:lnTo>
                      <a:lnTo>
                        <a:pt x="636" y="0"/>
                      </a:lnTo>
                      <a:lnTo>
                        <a:pt x="632" y="0"/>
                      </a:lnTo>
                      <a:lnTo>
                        <a:pt x="628" y="4"/>
                      </a:lnTo>
                      <a:lnTo>
                        <a:pt x="624" y="4"/>
                      </a:lnTo>
                      <a:lnTo>
                        <a:pt x="0" y="179"/>
                      </a:lnTo>
                      <a:close/>
                    </a:path>
                  </a:pathLst>
                </a:custGeom>
                <a:solidFill>
                  <a:srgbClr val="FCFCD8"/>
                </a:solidFill>
                <a:ln w="9525">
                  <a:noFill/>
                  <a:round/>
                  <a:headEnd/>
                  <a:tailEnd/>
                </a:ln>
              </p:spPr>
              <p:txBody>
                <a:bodyPr/>
                <a:lstStyle/>
                <a:p>
                  <a:endParaRPr lang="en-US"/>
                </a:p>
              </p:txBody>
            </p:sp>
            <p:sp>
              <p:nvSpPr>
                <p:cNvPr id="389732" name="Freeform 612"/>
                <p:cNvSpPr>
                  <a:spLocks noChangeAspect="1"/>
                </p:cNvSpPr>
                <p:nvPr/>
              </p:nvSpPr>
              <p:spPr bwMode="auto">
                <a:xfrm>
                  <a:off x="1033" y="2945"/>
                  <a:ext cx="764" cy="311"/>
                </a:xfrm>
                <a:custGeom>
                  <a:avLst/>
                  <a:gdLst/>
                  <a:ahLst/>
                  <a:cxnLst>
                    <a:cxn ang="0">
                      <a:pos x="0" y="167"/>
                    </a:cxn>
                    <a:cxn ang="0">
                      <a:pos x="143" y="311"/>
                    </a:cxn>
                    <a:cxn ang="0">
                      <a:pos x="764" y="118"/>
                    </a:cxn>
                    <a:cxn ang="0">
                      <a:pos x="599" y="0"/>
                    </a:cxn>
                    <a:cxn ang="0">
                      <a:pos x="0" y="167"/>
                    </a:cxn>
                  </a:cxnLst>
                  <a:rect l="0" t="0" r="r" b="b"/>
                  <a:pathLst>
                    <a:path w="764" h="311">
                      <a:moveTo>
                        <a:pt x="0" y="167"/>
                      </a:moveTo>
                      <a:lnTo>
                        <a:pt x="143" y="311"/>
                      </a:lnTo>
                      <a:lnTo>
                        <a:pt x="764" y="118"/>
                      </a:lnTo>
                      <a:lnTo>
                        <a:pt x="599" y="0"/>
                      </a:lnTo>
                      <a:lnTo>
                        <a:pt x="0" y="167"/>
                      </a:lnTo>
                      <a:close/>
                    </a:path>
                  </a:pathLst>
                </a:custGeom>
                <a:solidFill>
                  <a:srgbClr val="F4F4D1"/>
                </a:solidFill>
                <a:ln w="9525">
                  <a:noFill/>
                  <a:round/>
                  <a:headEnd/>
                  <a:tailEnd/>
                </a:ln>
              </p:spPr>
              <p:txBody>
                <a:bodyPr/>
                <a:lstStyle/>
                <a:p>
                  <a:endParaRPr lang="en-US"/>
                </a:p>
              </p:txBody>
            </p:sp>
            <p:sp>
              <p:nvSpPr>
                <p:cNvPr id="389733" name="Freeform 613"/>
                <p:cNvSpPr>
                  <a:spLocks noChangeAspect="1"/>
                </p:cNvSpPr>
                <p:nvPr/>
              </p:nvSpPr>
              <p:spPr bwMode="auto">
                <a:xfrm>
                  <a:off x="1033" y="3112"/>
                  <a:ext cx="143" cy="148"/>
                </a:xfrm>
                <a:custGeom>
                  <a:avLst/>
                  <a:gdLst/>
                  <a:ahLst/>
                  <a:cxnLst>
                    <a:cxn ang="0">
                      <a:pos x="143" y="148"/>
                    </a:cxn>
                    <a:cxn ang="0">
                      <a:pos x="143" y="148"/>
                    </a:cxn>
                    <a:cxn ang="0">
                      <a:pos x="4" y="0"/>
                    </a:cxn>
                    <a:cxn ang="0">
                      <a:pos x="0" y="0"/>
                    </a:cxn>
                    <a:cxn ang="0">
                      <a:pos x="143" y="148"/>
                    </a:cxn>
                    <a:cxn ang="0">
                      <a:pos x="143" y="148"/>
                    </a:cxn>
                    <a:cxn ang="0">
                      <a:pos x="143" y="148"/>
                    </a:cxn>
                    <a:cxn ang="0">
                      <a:pos x="143" y="148"/>
                    </a:cxn>
                    <a:cxn ang="0">
                      <a:pos x="143" y="148"/>
                    </a:cxn>
                    <a:cxn ang="0">
                      <a:pos x="143" y="148"/>
                    </a:cxn>
                    <a:cxn ang="0">
                      <a:pos x="143" y="148"/>
                    </a:cxn>
                    <a:cxn ang="0">
                      <a:pos x="143" y="148"/>
                    </a:cxn>
                  </a:cxnLst>
                  <a:rect l="0" t="0" r="r" b="b"/>
                  <a:pathLst>
                    <a:path w="143" h="148">
                      <a:moveTo>
                        <a:pt x="143" y="148"/>
                      </a:moveTo>
                      <a:lnTo>
                        <a:pt x="143" y="148"/>
                      </a:lnTo>
                      <a:lnTo>
                        <a:pt x="4" y="0"/>
                      </a:lnTo>
                      <a:lnTo>
                        <a:pt x="0" y="0"/>
                      </a:lnTo>
                      <a:lnTo>
                        <a:pt x="143" y="148"/>
                      </a:lnTo>
                      <a:lnTo>
                        <a:pt x="143" y="148"/>
                      </a:lnTo>
                      <a:lnTo>
                        <a:pt x="143" y="148"/>
                      </a:lnTo>
                      <a:lnTo>
                        <a:pt x="143" y="148"/>
                      </a:lnTo>
                      <a:lnTo>
                        <a:pt x="143" y="148"/>
                      </a:lnTo>
                      <a:lnTo>
                        <a:pt x="143" y="148"/>
                      </a:lnTo>
                      <a:lnTo>
                        <a:pt x="143" y="148"/>
                      </a:lnTo>
                      <a:lnTo>
                        <a:pt x="143" y="148"/>
                      </a:lnTo>
                      <a:close/>
                    </a:path>
                  </a:pathLst>
                </a:custGeom>
                <a:solidFill>
                  <a:srgbClr val="000000"/>
                </a:solidFill>
                <a:ln w="9525">
                  <a:noFill/>
                  <a:round/>
                  <a:headEnd/>
                  <a:tailEnd/>
                </a:ln>
              </p:spPr>
              <p:txBody>
                <a:bodyPr/>
                <a:lstStyle/>
                <a:p>
                  <a:endParaRPr lang="en-US"/>
                </a:p>
              </p:txBody>
            </p:sp>
            <p:sp>
              <p:nvSpPr>
                <p:cNvPr id="389734" name="Freeform 614"/>
                <p:cNvSpPr>
                  <a:spLocks noChangeAspect="1"/>
                </p:cNvSpPr>
                <p:nvPr/>
              </p:nvSpPr>
              <p:spPr bwMode="auto">
                <a:xfrm>
                  <a:off x="1176" y="3063"/>
                  <a:ext cx="621" cy="197"/>
                </a:xfrm>
                <a:custGeom>
                  <a:avLst/>
                  <a:gdLst/>
                  <a:ahLst/>
                  <a:cxnLst>
                    <a:cxn ang="0">
                      <a:pos x="618" y="0"/>
                    </a:cxn>
                    <a:cxn ang="0">
                      <a:pos x="618" y="0"/>
                    </a:cxn>
                    <a:cxn ang="0">
                      <a:pos x="0" y="197"/>
                    </a:cxn>
                    <a:cxn ang="0">
                      <a:pos x="4" y="197"/>
                    </a:cxn>
                    <a:cxn ang="0">
                      <a:pos x="618" y="4"/>
                    </a:cxn>
                    <a:cxn ang="0">
                      <a:pos x="621" y="0"/>
                    </a:cxn>
                    <a:cxn ang="0">
                      <a:pos x="618" y="4"/>
                    </a:cxn>
                    <a:cxn ang="0">
                      <a:pos x="621" y="0"/>
                    </a:cxn>
                    <a:cxn ang="0">
                      <a:pos x="621" y="0"/>
                    </a:cxn>
                    <a:cxn ang="0">
                      <a:pos x="621" y="0"/>
                    </a:cxn>
                    <a:cxn ang="0">
                      <a:pos x="618" y="0"/>
                    </a:cxn>
                    <a:cxn ang="0">
                      <a:pos x="618" y="0"/>
                    </a:cxn>
                  </a:cxnLst>
                  <a:rect l="0" t="0" r="r" b="b"/>
                  <a:pathLst>
                    <a:path w="621" h="197">
                      <a:moveTo>
                        <a:pt x="618" y="0"/>
                      </a:moveTo>
                      <a:lnTo>
                        <a:pt x="618" y="0"/>
                      </a:lnTo>
                      <a:lnTo>
                        <a:pt x="0" y="197"/>
                      </a:lnTo>
                      <a:lnTo>
                        <a:pt x="4" y="197"/>
                      </a:lnTo>
                      <a:lnTo>
                        <a:pt x="618" y="4"/>
                      </a:lnTo>
                      <a:lnTo>
                        <a:pt x="621" y="0"/>
                      </a:lnTo>
                      <a:lnTo>
                        <a:pt x="618" y="4"/>
                      </a:lnTo>
                      <a:lnTo>
                        <a:pt x="621" y="0"/>
                      </a:lnTo>
                      <a:lnTo>
                        <a:pt x="621" y="0"/>
                      </a:lnTo>
                      <a:lnTo>
                        <a:pt x="621" y="0"/>
                      </a:lnTo>
                      <a:lnTo>
                        <a:pt x="618" y="0"/>
                      </a:lnTo>
                      <a:lnTo>
                        <a:pt x="618" y="0"/>
                      </a:lnTo>
                      <a:close/>
                    </a:path>
                  </a:pathLst>
                </a:custGeom>
                <a:solidFill>
                  <a:srgbClr val="000000"/>
                </a:solidFill>
                <a:ln w="9525">
                  <a:noFill/>
                  <a:round/>
                  <a:headEnd/>
                  <a:tailEnd/>
                </a:ln>
              </p:spPr>
              <p:txBody>
                <a:bodyPr/>
                <a:lstStyle/>
                <a:p>
                  <a:endParaRPr lang="en-US"/>
                </a:p>
              </p:txBody>
            </p:sp>
            <p:sp>
              <p:nvSpPr>
                <p:cNvPr id="389735" name="Freeform 615"/>
                <p:cNvSpPr>
                  <a:spLocks noChangeAspect="1"/>
                </p:cNvSpPr>
                <p:nvPr/>
              </p:nvSpPr>
              <p:spPr bwMode="auto">
                <a:xfrm>
                  <a:off x="1628" y="2945"/>
                  <a:ext cx="169" cy="122"/>
                </a:xfrm>
                <a:custGeom>
                  <a:avLst/>
                  <a:gdLst/>
                  <a:ahLst/>
                  <a:cxnLst>
                    <a:cxn ang="0">
                      <a:pos x="4" y="0"/>
                    </a:cxn>
                    <a:cxn ang="0">
                      <a:pos x="4" y="0"/>
                    </a:cxn>
                    <a:cxn ang="0">
                      <a:pos x="166" y="122"/>
                    </a:cxn>
                    <a:cxn ang="0">
                      <a:pos x="169" y="118"/>
                    </a:cxn>
                    <a:cxn ang="0">
                      <a:pos x="4" y="0"/>
                    </a:cxn>
                    <a:cxn ang="0">
                      <a:pos x="4" y="0"/>
                    </a:cxn>
                    <a:cxn ang="0">
                      <a:pos x="4" y="0"/>
                    </a:cxn>
                    <a:cxn ang="0">
                      <a:pos x="4" y="0"/>
                    </a:cxn>
                    <a:cxn ang="0">
                      <a:pos x="0" y="0"/>
                    </a:cxn>
                    <a:cxn ang="0">
                      <a:pos x="0" y="0"/>
                    </a:cxn>
                    <a:cxn ang="0">
                      <a:pos x="4" y="0"/>
                    </a:cxn>
                    <a:cxn ang="0">
                      <a:pos x="4" y="0"/>
                    </a:cxn>
                  </a:cxnLst>
                  <a:rect l="0" t="0" r="r" b="b"/>
                  <a:pathLst>
                    <a:path w="169" h="122">
                      <a:moveTo>
                        <a:pt x="4" y="0"/>
                      </a:moveTo>
                      <a:lnTo>
                        <a:pt x="4" y="0"/>
                      </a:lnTo>
                      <a:lnTo>
                        <a:pt x="166" y="122"/>
                      </a:lnTo>
                      <a:lnTo>
                        <a:pt x="169" y="118"/>
                      </a:lnTo>
                      <a:lnTo>
                        <a:pt x="4" y="0"/>
                      </a:lnTo>
                      <a:lnTo>
                        <a:pt x="4" y="0"/>
                      </a:lnTo>
                      <a:lnTo>
                        <a:pt x="4" y="0"/>
                      </a:lnTo>
                      <a:lnTo>
                        <a:pt x="4" y="0"/>
                      </a:lnTo>
                      <a:lnTo>
                        <a:pt x="0" y="0"/>
                      </a:lnTo>
                      <a:lnTo>
                        <a:pt x="0" y="0"/>
                      </a:lnTo>
                      <a:lnTo>
                        <a:pt x="4" y="0"/>
                      </a:lnTo>
                      <a:lnTo>
                        <a:pt x="4" y="0"/>
                      </a:lnTo>
                      <a:close/>
                    </a:path>
                  </a:pathLst>
                </a:custGeom>
                <a:solidFill>
                  <a:srgbClr val="000000"/>
                </a:solidFill>
                <a:ln w="9525">
                  <a:noFill/>
                  <a:round/>
                  <a:headEnd/>
                  <a:tailEnd/>
                </a:ln>
              </p:spPr>
              <p:txBody>
                <a:bodyPr/>
                <a:lstStyle/>
                <a:p>
                  <a:endParaRPr lang="en-US"/>
                </a:p>
              </p:txBody>
            </p:sp>
            <p:sp>
              <p:nvSpPr>
                <p:cNvPr id="389736" name="Freeform 616"/>
                <p:cNvSpPr>
                  <a:spLocks noChangeAspect="1"/>
                </p:cNvSpPr>
                <p:nvPr/>
              </p:nvSpPr>
              <p:spPr bwMode="auto">
                <a:xfrm>
                  <a:off x="1033" y="2945"/>
                  <a:ext cx="599" cy="171"/>
                </a:xfrm>
                <a:custGeom>
                  <a:avLst/>
                  <a:gdLst/>
                  <a:ahLst/>
                  <a:cxnLst>
                    <a:cxn ang="0">
                      <a:pos x="4" y="167"/>
                    </a:cxn>
                    <a:cxn ang="0">
                      <a:pos x="4" y="171"/>
                    </a:cxn>
                    <a:cxn ang="0">
                      <a:pos x="599" y="0"/>
                    </a:cxn>
                    <a:cxn ang="0">
                      <a:pos x="599" y="0"/>
                    </a:cxn>
                    <a:cxn ang="0">
                      <a:pos x="4" y="167"/>
                    </a:cxn>
                    <a:cxn ang="0">
                      <a:pos x="4" y="171"/>
                    </a:cxn>
                    <a:cxn ang="0">
                      <a:pos x="4" y="167"/>
                    </a:cxn>
                    <a:cxn ang="0">
                      <a:pos x="0" y="167"/>
                    </a:cxn>
                    <a:cxn ang="0">
                      <a:pos x="0" y="167"/>
                    </a:cxn>
                    <a:cxn ang="0">
                      <a:pos x="4" y="171"/>
                    </a:cxn>
                    <a:cxn ang="0">
                      <a:pos x="4" y="171"/>
                    </a:cxn>
                    <a:cxn ang="0">
                      <a:pos x="4" y="167"/>
                    </a:cxn>
                  </a:cxnLst>
                  <a:rect l="0" t="0" r="r" b="b"/>
                  <a:pathLst>
                    <a:path w="599" h="171">
                      <a:moveTo>
                        <a:pt x="4" y="167"/>
                      </a:moveTo>
                      <a:lnTo>
                        <a:pt x="4" y="171"/>
                      </a:lnTo>
                      <a:lnTo>
                        <a:pt x="599" y="0"/>
                      </a:lnTo>
                      <a:lnTo>
                        <a:pt x="599" y="0"/>
                      </a:lnTo>
                      <a:lnTo>
                        <a:pt x="4" y="167"/>
                      </a:lnTo>
                      <a:lnTo>
                        <a:pt x="4" y="171"/>
                      </a:lnTo>
                      <a:lnTo>
                        <a:pt x="4" y="167"/>
                      </a:lnTo>
                      <a:lnTo>
                        <a:pt x="0" y="167"/>
                      </a:lnTo>
                      <a:lnTo>
                        <a:pt x="0" y="167"/>
                      </a:lnTo>
                      <a:lnTo>
                        <a:pt x="4" y="171"/>
                      </a:lnTo>
                      <a:lnTo>
                        <a:pt x="4" y="171"/>
                      </a:lnTo>
                      <a:lnTo>
                        <a:pt x="4" y="167"/>
                      </a:lnTo>
                      <a:close/>
                    </a:path>
                  </a:pathLst>
                </a:custGeom>
                <a:solidFill>
                  <a:srgbClr val="000000"/>
                </a:solidFill>
                <a:ln w="9525">
                  <a:noFill/>
                  <a:round/>
                  <a:headEnd/>
                  <a:tailEnd/>
                </a:ln>
              </p:spPr>
              <p:txBody>
                <a:bodyPr/>
                <a:lstStyle/>
                <a:p>
                  <a:endParaRPr lang="en-US"/>
                </a:p>
              </p:txBody>
            </p:sp>
            <p:sp>
              <p:nvSpPr>
                <p:cNvPr id="389737" name="Freeform 617"/>
                <p:cNvSpPr>
                  <a:spLocks noChangeAspect="1"/>
                </p:cNvSpPr>
                <p:nvPr/>
              </p:nvSpPr>
              <p:spPr bwMode="auto">
                <a:xfrm>
                  <a:off x="958" y="3123"/>
                  <a:ext cx="4" cy="1"/>
                </a:xfrm>
                <a:custGeom>
                  <a:avLst/>
                  <a:gdLst/>
                  <a:ahLst/>
                  <a:cxnLst>
                    <a:cxn ang="0">
                      <a:pos x="4" y="0"/>
                    </a:cxn>
                    <a:cxn ang="0">
                      <a:pos x="4" y="0"/>
                    </a:cxn>
                    <a:cxn ang="0">
                      <a:pos x="4" y="0"/>
                    </a:cxn>
                    <a:cxn ang="0">
                      <a:pos x="0" y="0"/>
                    </a:cxn>
                    <a:cxn ang="0">
                      <a:pos x="0" y="0"/>
                    </a:cxn>
                    <a:cxn ang="0">
                      <a:pos x="4" y="0"/>
                    </a:cxn>
                  </a:cxnLst>
                  <a:rect l="0" t="0" r="r" b="b"/>
                  <a:pathLst>
                    <a:path w="4">
                      <a:moveTo>
                        <a:pt x="4" y="0"/>
                      </a:move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9738" name="Freeform 618"/>
                <p:cNvSpPr>
                  <a:spLocks noChangeAspect="1"/>
                </p:cNvSpPr>
                <p:nvPr/>
              </p:nvSpPr>
              <p:spPr bwMode="auto">
                <a:xfrm>
                  <a:off x="958" y="3123"/>
                  <a:ext cx="147" cy="130"/>
                </a:xfrm>
                <a:custGeom>
                  <a:avLst/>
                  <a:gdLst/>
                  <a:ahLst/>
                  <a:cxnLst>
                    <a:cxn ang="0">
                      <a:pos x="147" y="130"/>
                    </a:cxn>
                    <a:cxn ang="0">
                      <a:pos x="147" y="130"/>
                    </a:cxn>
                    <a:cxn ang="0">
                      <a:pos x="4" y="0"/>
                    </a:cxn>
                    <a:cxn ang="0">
                      <a:pos x="0" y="0"/>
                    </a:cxn>
                    <a:cxn ang="0">
                      <a:pos x="147" y="130"/>
                    </a:cxn>
                    <a:cxn ang="0">
                      <a:pos x="147" y="130"/>
                    </a:cxn>
                    <a:cxn ang="0">
                      <a:pos x="147" y="130"/>
                    </a:cxn>
                    <a:cxn ang="0">
                      <a:pos x="147" y="130"/>
                    </a:cxn>
                    <a:cxn ang="0">
                      <a:pos x="147" y="130"/>
                    </a:cxn>
                  </a:cxnLst>
                  <a:rect l="0" t="0" r="r" b="b"/>
                  <a:pathLst>
                    <a:path w="147" h="130">
                      <a:moveTo>
                        <a:pt x="147" y="130"/>
                      </a:moveTo>
                      <a:lnTo>
                        <a:pt x="147" y="130"/>
                      </a:lnTo>
                      <a:lnTo>
                        <a:pt x="4" y="0"/>
                      </a:lnTo>
                      <a:lnTo>
                        <a:pt x="0" y="0"/>
                      </a:lnTo>
                      <a:lnTo>
                        <a:pt x="147" y="130"/>
                      </a:lnTo>
                      <a:lnTo>
                        <a:pt x="147" y="130"/>
                      </a:lnTo>
                      <a:lnTo>
                        <a:pt x="147" y="130"/>
                      </a:lnTo>
                      <a:lnTo>
                        <a:pt x="147" y="130"/>
                      </a:lnTo>
                      <a:lnTo>
                        <a:pt x="147" y="130"/>
                      </a:lnTo>
                      <a:close/>
                    </a:path>
                  </a:pathLst>
                </a:custGeom>
                <a:solidFill>
                  <a:srgbClr val="000000"/>
                </a:solidFill>
                <a:ln w="9525">
                  <a:noFill/>
                  <a:round/>
                  <a:headEnd/>
                  <a:tailEnd/>
                </a:ln>
              </p:spPr>
              <p:txBody>
                <a:bodyPr/>
                <a:lstStyle/>
                <a:p>
                  <a:endParaRPr lang="en-US"/>
                </a:p>
              </p:txBody>
            </p:sp>
            <p:sp>
              <p:nvSpPr>
                <p:cNvPr id="389739" name="Freeform 619"/>
                <p:cNvSpPr>
                  <a:spLocks noChangeAspect="1"/>
                </p:cNvSpPr>
                <p:nvPr/>
              </p:nvSpPr>
              <p:spPr bwMode="auto">
                <a:xfrm>
                  <a:off x="1105" y="3249"/>
                  <a:ext cx="68" cy="53"/>
                </a:xfrm>
                <a:custGeom>
                  <a:avLst/>
                  <a:gdLst/>
                  <a:ahLst/>
                  <a:cxnLst>
                    <a:cxn ang="0">
                      <a:pos x="64" y="53"/>
                    </a:cxn>
                    <a:cxn ang="0">
                      <a:pos x="68" y="53"/>
                    </a:cxn>
                    <a:cxn ang="0">
                      <a:pos x="0" y="0"/>
                    </a:cxn>
                    <a:cxn ang="0">
                      <a:pos x="0" y="4"/>
                    </a:cxn>
                    <a:cxn ang="0">
                      <a:pos x="64" y="53"/>
                    </a:cxn>
                    <a:cxn ang="0">
                      <a:pos x="68" y="53"/>
                    </a:cxn>
                    <a:cxn ang="0">
                      <a:pos x="64" y="53"/>
                    </a:cxn>
                    <a:cxn ang="0">
                      <a:pos x="68" y="53"/>
                    </a:cxn>
                    <a:cxn ang="0">
                      <a:pos x="68" y="53"/>
                    </a:cxn>
                    <a:cxn ang="0">
                      <a:pos x="68" y="53"/>
                    </a:cxn>
                    <a:cxn ang="0">
                      <a:pos x="68" y="53"/>
                    </a:cxn>
                    <a:cxn ang="0">
                      <a:pos x="64" y="53"/>
                    </a:cxn>
                  </a:cxnLst>
                  <a:rect l="0" t="0" r="r" b="b"/>
                  <a:pathLst>
                    <a:path w="68" h="53">
                      <a:moveTo>
                        <a:pt x="64" y="53"/>
                      </a:moveTo>
                      <a:lnTo>
                        <a:pt x="68" y="53"/>
                      </a:lnTo>
                      <a:lnTo>
                        <a:pt x="0" y="0"/>
                      </a:lnTo>
                      <a:lnTo>
                        <a:pt x="0" y="4"/>
                      </a:lnTo>
                      <a:lnTo>
                        <a:pt x="64" y="53"/>
                      </a:lnTo>
                      <a:lnTo>
                        <a:pt x="68" y="53"/>
                      </a:lnTo>
                      <a:lnTo>
                        <a:pt x="64" y="53"/>
                      </a:lnTo>
                      <a:lnTo>
                        <a:pt x="68" y="53"/>
                      </a:lnTo>
                      <a:lnTo>
                        <a:pt x="68" y="53"/>
                      </a:lnTo>
                      <a:lnTo>
                        <a:pt x="68" y="53"/>
                      </a:lnTo>
                      <a:lnTo>
                        <a:pt x="68" y="53"/>
                      </a:lnTo>
                      <a:lnTo>
                        <a:pt x="64" y="53"/>
                      </a:lnTo>
                      <a:close/>
                    </a:path>
                  </a:pathLst>
                </a:custGeom>
                <a:solidFill>
                  <a:srgbClr val="000000"/>
                </a:solidFill>
                <a:ln w="9525">
                  <a:noFill/>
                  <a:round/>
                  <a:headEnd/>
                  <a:tailEnd/>
                </a:ln>
              </p:spPr>
              <p:txBody>
                <a:bodyPr/>
                <a:lstStyle/>
                <a:p>
                  <a:endParaRPr lang="en-US"/>
                </a:p>
              </p:txBody>
            </p:sp>
            <p:sp>
              <p:nvSpPr>
                <p:cNvPr id="389740" name="Freeform 620"/>
                <p:cNvSpPr>
                  <a:spLocks noChangeAspect="1"/>
                </p:cNvSpPr>
                <p:nvPr/>
              </p:nvSpPr>
              <p:spPr bwMode="auto">
                <a:xfrm>
                  <a:off x="1169" y="3086"/>
                  <a:ext cx="670" cy="216"/>
                </a:xfrm>
                <a:custGeom>
                  <a:avLst/>
                  <a:gdLst/>
                  <a:ahLst/>
                  <a:cxnLst>
                    <a:cxn ang="0">
                      <a:pos x="670" y="0"/>
                    </a:cxn>
                    <a:cxn ang="0">
                      <a:pos x="670" y="0"/>
                    </a:cxn>
                    <a:cxn ang="0">
                      <a:pos x="0" y="216"/>
                    </a:cxn>
                    <a:cxn ang="0">
                      <a:pos x="0" y="216"/>
                    </a:cxn>
                    <a:cxn ang="0">
                      <a:pos x="670" y="0"/>
                    </a:cxn>
                    <a:cxn ang="0">
                      <a:pos x="670" y="0"/>
                    </a:cxn>
                  </a:cxnLst>
                  <a:rect l="0" t="0" r="r" b="b"/>
                  <a:pathLst>
                    <a:path w="670" h="216">
                      <a:moveTo>
                        <a:pt x="670" y="0"/>
                      </a:moveTo>
                      <a:lnTo>
                        <a:pt x="670" y="0"/>
                      </a:lnTo>
                      <a:lnTo>
                        <a:pt x="0" y="216"/>
                      </a:lnTo>
                      <a:lnTo>
                        <a:pt x="0" y="216"/>
                      </a:lnTo>
                      <a:lnTo>
                        <a:pt x="670" y="0"/>
                      </a:lnTo>
                      <a:lnTo>
                        <a:pt x="670" y="0"/>
                      </a:lnTo>
                      <a:close/>
                    </a:path>
                  </a:pathLst>
                </a:custGeom>
                <a:solidFill>
                  <a:srgbClr val="000000"/>
                </a:solidFill>
                <a:ln w="9525">
                  <a:noFill/>
                  <a:round/>
                  <a:headEnd/>
                  <a:tailEnd/>
                </a:ln>
              </p:spPr>
              <p:txBody>
                <a:bodyPr/>
                <a:lstStyle/>
                <a:p>
                  <a:endParaRPr lang="en-US"/>
                </a:p>
              </p:txBody>
            </p:sp>
            <p:sp>
              <p:nvSpPr>
                <p:cNvPr id="389741" name="Freeform 621"/>
                <p:cNvSpPr>
                  <a:spLocks noChangeAspect="1"/>
                </p:cNvSpPr>
                <p:nvPr/>
              </p:nvSpPr>
              <p:spPr bwMode="auto">
                <a:xfrm>
                  <a:off x="1839" y="3086"/>
                  <a:ext cx="1" cy="1"/>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742" name="Freeform 622"/>
                <p:cNvSpPr>
                  <a:spLocks noChangeAspect="1"/>
                </p:cNvSpPr>
                <p:nvPr/>
              </p:nvSpPr>
              <p:spPr bwMode="auto">
                <a:xfrm>
                  <a:off x="958" y="3082"/>
                  <a:ext cx="8" cy="7"/>
                </a:xfrm>
                <a:custGeom>
                  <a:avLst/>
                  <a:gdLst/>
                  <a:ahLst/>
                  <a:cxnLst>
                    <a:cxn ang="0">
                      <a:pos x="4" y="7"/>
                    </a:cxn>
                    <a:cxn ang="0">
                      <a:pos x="4" y="7"/>
                    </a:cxn>
                    <a:cxn ang="0">
                      <a:pos x="4" y="4"/>
                    </a:cxn>
                    <a:cxn ang="0">
                      <a:pos x="4" y="4"/>
                    </a:cxn>
                    <a:cxn ang="0">
                      <a:pos x="4" y="0"/>
                    </a:cxn>
                    <a:cxn ang="0">
                      <a:pos x="8" y="0"/>
                    </a:cxn>
                    <a:cxn ang="0">
                      <a:pos x="8" y="0"/>
                    </a:cxn>
                    <a:cxn ang="0">
                      <a:pos x="4" y="0"/>
                    </a:cxn>
                    <a:cxn ang="0">
                      <a:pos x="4" y="4"/>
                    </a:cxn>
                    <a:cxn ang="0">
                      <a:pos x="4" y="4"/>
                    </a:cxn>
                    <a:cxn ang="0">
                      <a:pos x="0" y="7"/>
                    </a:cxn>
                    <a:cxn ang="0">
                      <a:pos x="4" y="7"/>
                    </a:cxn>
                    <a:cxn ang="0">
                      <a:pos x="4" y="7"/>
                    </a:cxn>
                    <a:cxn ang="0">
                      <a:pos x="4" y="7"/>
                    </a:cxn>
                    <a:cxn ang="0">
                      <a:pos x="4" y="7"/>
                    </a:cxn>
                  </a:cxnLst>
                  <a:rect l="0" t="0" r="r" b="b"/>
                  <a:pathLst>
                    <a:path w="8" h="7">
                      <a:moveTo>
                        <a:pt x="4" y="7"/>
                      </a:moveTo>
                      <a:lnTo>
                        <a:pt x="4" y="7"/>
                      </a:lnTo>
                      <a:lnTo>
                        <a:pt x="4" y="4"/>
                      </a:lnTo>
                      <a:lnTo>
                        <a:pt x="4" y="4"/>
                      </a:lnTo>
                      <a:lnTo>
                        <a:pt x="4" y="0"/>
                      </a:lnTo>
                      <a:lnTo>
                        <a:pt x="8" y="0"/>
                      </a:lnTo>
                      <a:lnTo>
                        <a:pt x="8" y="0"/>
                      </a:lnTo>
                      <a:lnTo>
                        <a:pt x="4" y="0"/>
                      </a:lnTo>
                      <a:lnTo>
                        <a:pt x="4" y="4"/>
                      </a:lnTo>
                      <a:lnTo>
                        <a:pt x="4" y="4"/>
                      </a:lnTo>
                      <a:lnTo>
                        <a:pt x="0" y="7"/>
                      </a:lnTo>
                      <a:lnTo>
                        <a:pt x="4" y="7"/>
                      </a:lnTo>
                      <a:lnTo>
                        <a:pt x="4" y="7"/>
                      </a:lnTo>
                      <a:lnTo>
                        <a:pt x="4" y="7"/>
                      </a:lnTo>
                      <a:lnTo>
                        <a:pt x="4" y="7"/>
                      </a:lnTo>
                      <a:close/>
                    </a:path>
                  </a:pathLst>
                </a:custGeom>
                <a:solidFill>
                  <a:srgbClr val="000000"/>
                </a:solidFill>
                <a:ln w="9525">
                  <a:noFill/>
                  <a:round/>
                  <a:headEnd/>
                  <a:tailEnd/>
                </a:ln>
              </p:spPr>
              <p:txBody>
                <a:bodyPr/>
                <a:lstStyle/>
                <a:p>
                  <a:endParaRPr lang="en-US"/>
                </a:p>
              </p:txBody>
            </p:sp>
            <p:sp>
              <p:nvSpPr>
                <p:cNvPr id="389743" name="Freeform 623"/>
                <p:cNvSpPr>
                  <a:spLocks noChangeAspect="1"/>
                </p:cNvSpPr>
                <p:nvPr/>
              </p:nvSpPr>
              <p:spPr bwMode="auto">
                <a:xfrm>
                  <a:off x="958" y="3086"/>
                  <a:ext cx="4" cy="41"/>
                </a:xfrm>
                <a:custGeom>
                  <a:avLst/>
                  <a:gdLst/>
                  <a:ahLst/>
                  <a:cxnLst>
                    <a:cxn ang="0">
                      <a:pos x="4" y="41"/>
                    </a:cxn>
                    <a:cxn ang="0">
                      <a:pos x="4" y="41"/>
                    </a:cxn>
                    <a:cxn ang="0">
                      <a:pos x="4" y="0"/>
                    </a:cxn>
                    <a:cxn ang="0">
                      <a:pos x="0" y="0"/>
                    </a:cxn>
                    <a:cxn ang="0">
                      <a:pos x="0" y="41"/>
                    </a:cxn>
                    <a:cxn ang="0">
                      <a:pos x="4" y="41"/>
                    </a:cxn>
                    <a:cxn ang="0">
                      <a:pos x="0" y="41"/>
                    </a:cxn>
                    <a:cxn ang="0">
                      <a:pos x="4" y="41"/>
                    </a:cxn>
                    <a:cxn ang="0">
                      <a:pos x="4" y="41"/>
                    </a:cxn>
                    <a:cxn ang="0">
                      <a:pos x="4" y="41"/>
                    </a:cxn>
                    <a:cxn ang="0">
                      <a:pos x="4" y="41"/>
                    </a:cxn>
                    <a:cxn ang="0">
                      <a:pos x="4" y="41"/>
                    </a:cxn>
                  </a:cxnLst>
                  <a:rect l="0" t="0" r="r" b="b"/>
                  <a:pathLst>
                    <a:path w="4" h="41">
                      <a:moveTo>
                        <a:pt x="4" y="41"/>
                      </a:moveTo>
                      <a:lnTo>
                        <a:pt x="4" y="41"/>
                      </a:lnTo>
                      <a:lnTo>
                        <a:pt x="4" y="0"/>
                      </a:lnTo>
                      <a:lnTo>
                        <a:pt x="0" y="0"/>
                      </a:lnTo>
                      <a:lnTo>
                        <a:pt x="0" y="41"/>
                      </a:lnTo>
                      <a:lnTo>
                        <a:pt x="4" y="41"/>
                      </a:lnTo>
                      <a:lnTo>
                        <a:pt x="0" y="41"/>
                      </a:lnTo>
                      <a:lnTo>
                        <a:pt x="4" y="41"/>
                      </a:lnTo>
                      <a:lnTo>
                        <a:pt x="4" y="41"/>
                      </a:lnTo>
                      <a:lnTo>
                        <a:pt x="4" y="41"/>
                      </a:lnTo>
                      <a:lnTo>
                        <a:pt x="4" y="41"/>
                      </a:lnTo>
                      <a:lnTo>
                        <a:pt x="4" y="41"/>
                      </a:lnTo>
                      <a:close/>
                    </a:path>
                  </a:pathLst>
                </a:custGeom>
                <a:solidFill>
                  <a:srgbClr val="000000"/>
                </a:solidFill>
                <a:ln w="9525">
                  <a:noFill/>
                  <a:round/>
                  <a:headEnd/>
                  <a:tailEnd/>
                </a:ln>
              </p:spPr>
              <p:txBody>
                <a:bodyPr/>
                <a:lstStyle/>
                <a:p>
                  <a:endParaRPr lang="en-US"/>
                </a:p>
              </p:txBody>
            </p:sp>
            <p:sp>
              <p:nvSpPr>
                <p:cNvPr id="389744" name="Freeform 624"/>
                <p:cNvSpPr>
                  <a:spLocks noChangeAspect="1"/>
                </p:cNvSpPr>
                <p:nvPr/>
              </p:nvSpPr>
              <p:spPr bwMode="auto">
                <a:xfrm>
                  <a:off x="958" y="3127"/>
                  <a:ext cx="8" cy="8"/>
                </a:xfrm>
                <a:custGeom>
                  <a:avLst/>
                  <a:gdLst/>
                  <a:ahLst/>
                  <a:cxnLst>
                    <a:cxn ang="0">
                      <a:pos x="8" y="8"/>
                    </a:cxn>
                    <a:cxn ang="0">
                      <a:pos x="8" y="8"/>
                    </a:cxn>
                    <a:cxn ang="0">
                      <a:pos x="4" y="8"/>
                    </a:cxn>
                    <a:cxn ang="0">
                      <a:pos x="4" y="4"/>
                    </a:cxn>
                    <a:cxn ang="0">
                      <a:pos x="4" y="4"/>
                    </a:cxn>
                    <a:cxn ang="0">
                      <a:pos x="4" y="0"/>
                    </a:cxn>
                    <a:cxn ang="0">
                      <a:pos x="0" y="0"/>
                    </a:cxn>
                    <a:cxn ang="0">
                      <a:pos x="4" y="4"/>
                    </a:cxn>
                    <a:cxn ang="0">
                      <a:pos x="4" y="4"/>
                    </a:cxn>
                    <a:cxn ang="0">
                      <a:pos x="4" y="8"/>
                    </a:cxn>
                    <a:cxn ang="0">
                      <a:pos x="8" y="8"/>
                    </a:cxn>
                    <a:cxn ang="0">
                      <a:pos x="8" y="8"/>
                    </a:cxn>
                    <a:cxn ang="0">
                      <a:pos x="8" y="8"/>
                    </a:cxn>
                    <a:cxn ang="0">
                      <a:pos x="8" y="8"/>
                    </a:cxn>
                    <a:cxn ang="0">
                      <a:pos x="8" y="8"/>
                    </a:cxn>
                  </a:cxnLst>
                  <a:rect l="0" t="0" r="r" b="b"/>
                  <a:pathLst>
                    <a:path w="8" h="8">
                      <a:moveTo>
                        <a:pt x="8" y="8"/>
                      </a:moveTo>
                      <a:lnTo>
                        <a:pt x="8" y="8"/>
                      </a:lnTo>
                      <a:lnTo>
                        <a:pt x="4" y="8"/>
                      </a:lnTo>
                      <a:lnTo>
                        <a:pt x="4" y="4"/>
                      </a:lnTo>
                      <a:lnTo>
                        <a:pt x="4" y="4"/>
                      </a:lnTo>
                      <a:lnTo>
                        <a:pt x="4" y="0"/>
                      </a:lnTo>
                      <a:lnTo>
                        <a:pt x="0" y="0"/>
                      </a:lnTo>
                      <a:lnTo>
                        <a:pt x="4" y="4"/>
                      </a:lnTo>
                      <a:lnTo>
                        <a:pt x="4" y="4"/>
                      </a:lnTo>
                      <a:lnTo>
                        <a:pt x="4" y="8"/>
                      </a:lnTo>
                      <a:lnTo>
                        <a:pt x="8" y="8"/>
                      </a:lnTo>
                      <a:lnTo>
                        <a:pt x="8" y="8"/>
                      </a:lnTo>
                      <a:lnTo>
                        <a:pt x="8" y="8"/>
                      </a:lnTo>
                      <a:lnTo>
                        <a:pt x="8" y="8"/>
                      </a:lnTo>
                      <a:lnTo>
                        <a:pt x="8" y="8"/>
                      </a:lnTo>
                      <a:close/>
                    </a:path>
                  </a:pathLst>
                </a:custGeom>
                <a:solidFill>
                  <a:srgbClr val="000000"/>
                </a:solidFill>
                <a:ln w="9525">
                  <a:noFill/>
                  <a:round/>
                  <a:headEnd/>
                  <a:tailEnd/>
                </a:ln>
              </p:spPr>
              <p:txBody>
                <a:bodyPr/>
                <a:lstStyle/>
                <a:p>
                  <a:endParaRPr lang="en-US"/>
                </a:p>
              </p:txBody>
            </p:sp>
            <p:sp>
              <p:nvSpPr>
                <p:cNvPr id="389745" name="Freeform 625"/>
                <p:cNvSpPr>
                  <a:spLocks noChangeAspect="1"/>
                </p:cNvSpPr>
                <p:nvPr/>
              </p:nvSpPr>
              <p:spPr bwMode="auto">
                <a:xfrm>
                  <a:off x="966" y="3135"/>
                  <a:ext cx="135" cy="121"/>
                </a:xfrm>
                <a:custGeom>
                  <a:avLst/>
                  <a:gdLst/>
                  <a:ahLst/>
                  <a:cxnLst>
                    <a:cxn ang="0">
                      <a:pos x="135" y="121"/>
                    </a:cxn>
                    <a:cxn ang="0">
                      <a:pos x="135" y="121"/>
                    </a:cxn>
                    <a:cxn ang="0">
                      <a:pos x="0" y="0"/>
                    </a:cxn>
                    <a:cxn ang="0">
                      <a:pos x="0" y="0"/>
                    </a:cxn>
                    <a:cxn ang="0">
                      <a:pos x="135" y="121"/>
                    </a:cxn>
                    <a:cxn ang="0">
                      <a:pos x="135" y="121"/>
                    </a:cxn>
                    <a:cxn ang="0">
                      <a:pos x="135" y="121"/>
                    </a:cxn>
                    <a:cxn ang="0">
                      <a:pos x="135" y="121"/>
                    </a:cxn>
                    <a:cxn ang="0">
                      <a:pos x="135" y="121"/>
                    </a:cxn>
                    <a:cxn ang="0">
                      <a:pos x="135" y="121"/>
                    </a:cxn>
                    <a:cxn ang="0">
                      <a:pos x="135" y="121"/>
                    </a:cxn>
                    <a:cxn ang="0">
                      <a:pos x="135" y="121"/>
                    </a:cxn>
                  </a:cxnLst>
                  <a:rect l="0" t="0" r="r" b="b"/>
                  <a:pathLst>
                    <a:path w="135" h="121">
                      <a:moveTo>
                        <a:pt x="135" y="121"/>
                      </a:moveTo>
                      <a:lnTo>
                        <a:pt x="135" y="121"/>
                      </a:lnTo>
                      <a:lnTo>
                        <a:pt x="0" y="0"/>
                      </a:lnTo>
                      <a:lnTo>
                        <a:pt x="0" y="0"/>
                      </a:lnTo>
                      <a:lnTo>
                        <a:pt x="135" y="121"/>
                      </a:lnTo>
                      <a:lnTo>
                        <a:pt x="135" y="121"/>
                      </a:lnTo>
                      <a:lnTo>
                        <a:pt x="135" y="121"/>
                      </a:lnTo>
                      <a:lnTo>
                        <a:pt x="135" y="121"/>
                      </a:lnTo>
                      <a:lnTo>
                        <a:pt x="135" y="121"/>
                      </a:lnTo>
                      <a:lnTo>
                        <a:pt x="135" y="121"/>
                      </a:lnTo>
                      <a:lnTo>
                        <a:pt x="135" y="121"/>
                      </a:lnTo>
                      <a:lnTo>
                        <a:pt x="135" y="121"/>
                      </a:lnTo>
                      <a:close/>
                    </a:path>
                  </a:pathLst>
                </a:custGeom>
                <a:solidFill>
                  <a:srgbClr val="000000"/>
                </a:solidFill>
                <a:ln w="9525">
                  <a:noFill/>
                  <a:round/>
                  <a:headEnd/>
                  <a:tailEnd/>
                </a:ln>
              </p:spPr>
              <p:txBody>
                <a:bodyPr/>
                <a:lstStyle/>
                <a:p>
                  <a:endParaRPr lang="en-US"/>
                </a:p>
              </p:txBody>
            </p:sp>
            <p:sp>
              <p:nvSpPr>
                <p:cNvPr id="389746" name="Freeform 626"/>
                <p:cNvSpPr>
                  <a:spLocks noChangeAspect="1"/>
                </p:cNvSpPr>
                <p:nvPr/>
              </p:nvSpPr>
              <p:spPr bwMode="auto">
                <a:xfrm>
                  <a:off x="1101" y="3256"/>
                  <a:ext cx="72" cy="50"/>
                </a:xfrm>
                <a:custGeom>
                  <a:avLst/>
                  <a:gdLst/>
                  <a:ahLst/>
                  <a:cxnLst>
                    <a:cxn ang="0">
                      <a:pos x="68" y="50"/>
                    </a:cxn>
                    <a:cxn ang="0">
                      <a:pos x="72" y="50"/>
                    </a:cxn>
                    <a:cxn ang="0">
                      <a:pos x="0" y="0"/>
                    </a:cxn>
                    <a:cxn ang="0">
                      <a:pos x="0" y="0"/>
                    </a:cxn>
                    <a:cxn ang="0">
                      <a:pos x="68" y="50"/>
                    </a:cxn>
                    <a:cxn ang="0">
                      <a:pos x="72" y="50"/>
                    </a:cxn>
                    <a:cxn ang="0">
                      <a:pos x="68" y="50"/>
                    </a:cxn>
                    <a:cxn ang="0">
                      <a:pos x="72" y="50"/>
                    </a:cxn>
                    <a:cxn ang="0">
                      <a:pos x="72" y="50"/>
                    </a:cxn>
                    <a:cxn ang="0">
                      <a:pos x="72" y="50"/>
                    </a:cxn>
                    <a:cxn ang="0">
                      <a:pos x="72" y="50"/>
                    </a:cxn>
                    <a:cxn ang="0">
                      <a:pos x="68" y="50"/>
                    </a:cxn>
                  </a:cxnLst>
                  <a:rect l="0" t="0" r="r" b="b"/>
                  <a:pathLst>
                    <a:path w="72" h="50">
                      <a:moveTo>
                        <a:pt x="68" y="50"/>
                      </a:moveTo>
                      <a:lnTo>
                        <a:pt x="72" y="50"/>
                      </a:lnTo>
                      <a:lnTo>
                        <a:pt x="0" y="0"/>
                      </a:lnTo>
                      <a:lnTo>
                        <a:pt x="0" y="0"/>
                      </a:lnTo>
                      <a:lnTo>
                        <a:pt x="68" y="50"/>
                      </a:lnTo>
                      <a:lnTo>
                        <a:pt x="72" y="50"/>
                      </a:lnTo>
                      <a:lnTo>
                        <a:pt x="68" y="50"/>
                      </a:lnTo>
                      <a:lnTo>
                        <a:pt x="72" y="50"/>
                      </a:lnTo>
                      <a:lnTo>
                        <a:pt x="72" y="50"/>
                      </a:lnTo>
                      <a:lnTo>
                        <a:pt x="72" y="50"/>
                      </a:lnTo>
                      <a:lnTo>
                        <a:pt x="72" y="50"/>
                      </a:lnTo>
                      <a:lnTo>
                        <a:pt x="68" y="50"/>
                      </a:lnTo>
                      <a:close/>
                    </a:path>
                  </a:pathLst>
                </a:custGeom>
                <a:solidFill>
                  <a:srgbClr val="000000"/>
                </a:solidFill>
                <a:ln w="9525">
                  <a:noFill/>
                  <a:round/>
                  <a:headEnd/>
                  <a:tailEnd/>
                </a:ln>
              </p:spPr>
              <p:txBody>
                <a:bodyPr/>
                <a:lstStyle/>
                <a:p>
                  <a:endParaRPr lang="en-US"/>
                </a:p>
              </p:txBody>
            </p:sp>
            <p:sp>
              <p:nvSpPr>
                <p:cNvPr id="389747" name="Freeform 627"/>
                <p:cNvSpPr>
                  <a:spLocks noChangeAspect="1"/>
                </p:cNvSpPr>
                <p:nvPr/>
              </p:nvSpPr>
              <p:spPr bwMode="auto">
                <a:xfrm>
                  <a:off x="1169" y="3089"/>
                  <a:ext cx="670" cy="217"/>
                </a:xfrm>
                <a:custGeom>
                  <a:avLst/>
                  <a:gdLst/>
                  <a:ahLst/>
                  <a:cxnLst>
                    <a:cxn ang="0">
                      <a:pos x="670" y="0"/>
                    </a:cxn>
                    <a:cxn ang="0">
                      <a:pos x="670" y="0"/>
                    </a:cxn>
                    <a:cxn ang="0">
                      <a:pos x="0" y="217"/>
                    </a:cxn>
                    <a:cxn ang="0">
                      <a:pos x="0" y="217"/>
                    </a:cxn>
                    <a:cxn ang="0">
                      <a:pos x="670" y="0"/>
                    </a:cxn>
                    <a:cxn ang="0">
                      <a:pos x="670" y="0"/>
                    </a:cxn>
                    <a:cxn ang="0">
                      <a:pos x="670" y="0"/>
                    </a:cxn>
                    <a:cxn ang="0">
                      <a:pos x="670" y="0"/>
                    </a:cxn>
                    <a:cxn ang="0">
                      <a:pos x="670" y="0"/>
                    </a:cxn>
                  </a:cxnLst>
                  <a:rect l="0" t="0" r="r" b="b"/>
                  <a:pathLst>
                    <a:path w="670" h="217">
                      <a:moveTo>
                        <a:pt x="670" y="0"/>
                      </a:moveTo>
                      <a:lnTo>
                        <a:pt x="670" y="0"/>
                      </a:lnTo>
                      <a:lnTo>
                        <a:pt x="0" y="217"/>
                      </a:lnTo>
                      <a:lnTo>
                        <a:pt x="0" y="217"/>
                      </a:lnTo>
                      <a:lnTo>
                        <a:pt x="670" y="0"/>
                      </a:lnTo>
                      <a:lnTo>
                        <a:pt x="670" y="0"/>
                      </a:lnTo>
                      <a:lnTo>
                        <a:pt x="670" y="0"/>
                      </a:lnTo>
                      <a:lnTo>
                        <a:pt x="670" y="0"/>
                      </a:lnTo>
                      <a:lnTo>
                        <a:pt x="670" y="0"/>
                      </a:lnTo>
                      <a:close/>
                    </a:path>
                  </a:pathLst>
                </a:custGeom>
                <a:solidFill>
                  <a:srgbClr val="000000"/>
                </a:solidFill>
                <a:ln w="9525">
                  <a:noFill/>
                  <a:round/>
                  <a:headEnd/>
                  <a:tailEnd/>
                </a:ln>
              </p:spPr>
              <p:txBody>
                <a:bodyPr/>
                <a:lstStyle/>
                <a:p>
                  <a:endParaRPr lang="en-US"/>
                </a:p>
              </p:txBody>
            </p:sp>
            <p:sp>
              <p:nvSpPr>
                <p:cNvPr id="389748" name="Freeform 628"/>
                <p:cNvSpPr>
                  <a:spLocks noChangeAspect="1"/>
                </p:cNvSpPr>
                <p:nvPr/>
              </p:nvSpPr>
              <p:spPr bwMode="auto">
                <a:xfrm>
                  <a:off x="1835" y="3070"/>
                  <a:ext cx="4" cy="19"/>
                </a:xfrm>
                <a:custGeom>
                  <a:avLst/>
                  <a:gdLst/>
                  <a:ahLst/>
                  <a:cxnLst>
                    <a:cxn ang="0">
                      <a:pos x="4" y="0"/>
                    </a:cxn>
                    <a:cxn ang="0">
                      <a:pos x="4" y="0"/>
                    </a:cxn>
                    <a:cxn ang="0">
                      <a:pos x="4" y="4"/>
                    </a:cxn>
                    <a:cxn ang="0">
                      <a:pos x="4" y="12"/>
                    </a:cxn>
                    <a:cxn ang="0">
                      <a:pos x="4" y="16"/>
                    </a:cxn>
                    <a:cxn ang="0">
                      <a:pos x="4" y="19"/>
                    </a:cxn>
                    <a:cxn ang="0">
                      <a:pos x="4" y="19"/>
                    </a:cxn>
                    <a:cxn ang="0">
                      <a:pos x="4" y="16"/>
                    </a:cxn>
                    <a:cxn ang="0">
                      <a:pos x="4" y="12"/>
                    </a:cxn>
                    <a:cxn ang="0">
                      <a:pos x="4" y="4"/>
                    </a:cxn>
                    <a:cxn ang="0">
                      <a:pos x="4" y="0"/>
                    </a:cxn>
                    <a:cxn ang="0">
                      <a:pos x="4" y="0"/>
                    </a:cxn>
                    <a:cxn ang="0">
                      <a:pos x="0" y="0"/>
                    </a:cxn>
                    <a:cxn ang="0">
                      <a:pos x="0" y="0"/>
                    </a:cxn>
                    <a:cxn ang="0">
                      <a:pos x="4" y="0"/>
                    </a:cxn>
                  </a:cxnLst>
                  <a:rect l="0" t="0" r="r" b="b"/>
                  <a:pathLst>
                    <a:path w="4" h="19">
                      <a:moveTo>
                        <a:pt x="4" y="0"/>
                      </a:moveTo>
                      <a:lnTo>
                        <a:pt x="4" y="0"/>
                      </a:lnTo>
                      <a:lnTo>
                        <a:pt x="4" y="4"/>
                      </a:lnTo>
                      <a:lnTo>
                        <a:pt x="4" y="12"/>
                      </a:lnTo>
                      <a:lnTo>
                        <a:pt x="4" y="16"/>
                      </a:lnTo>
                      <a:lnTo>
                        <a:pt x="4" y="19"/>
                      </a:lnTo>
                      <a:lnTo>
                        <a:pt x="4" y="19"/>
                      </a:lnTo>
                      <a:lnTo>
                        <a:pt x="4" y="16"/>
                      </a:lnTo>
                      <a:lnTo>
                        <a:pt x="4" y="12"/>
                      </a:lnTo>
                      <a:lnTo>
                        <a:pt x="4" y="4"/>
                      </a:lnTo>
                      <a:lnTo>
                        <a:pt x="4" y="0"/>
                      </a:lnTo>
                      <a:lnTo>
                        <a:pt x="4" y="0"/>
                      </a:lnTo>
                      <a:lnTo>
                        <a:pt x="0" y="0"/>
                      </a:lnTo>
                      <a:lnTo>
                        <a:pt x="0" y="0"/>
                      </a:lnTo>
                      <a:lnTo>
                        <a:pt x="4" y="0"/>
                      </a:lnTo>
                      <a:close/>
                    </a:path>
                  </a:pathLst>
                </a:custGeom>
                <a:solidFill>
                  <a:srgbClr val="000000"/>
                </a:solidFill>
                <a:ln w="9525">
                  <a:noFill/>
                  <a:round/>
                  <a:headEnd/>
                  <a:tailEnd/>
                </a:ln>
              </p:spPr>
              <p:txBody>
                <a:bodyPr/>
                <a:lstStyle/>
                <a:p>
                  <a:endParaRPr lang="en-US"/>
                </a:p>
              </p:txBody>
            </p:sp>
            <p:sp>
              <p:nvSpPr>
                <p:cNvPr id="389749" name="Freeform 629"/>
                <p:cNvSpPr>
                  <a:spLocks noChangeAspect="1"/>
                </p:cNvSpPr>
                <p:nvPr/>
              </p:nvSpPr>
              <p:spPr bwMode="auto">
                <a:xfrm>
                  <a:off x="1613" y="2907"/>
                  <a:ext cx="226" cy="163"/>
                </a:xfrm>
                <a:custGeom>
                  <a:avLst/>
                  <a:gdLst/>
                  <a:ahLst/>
                  <a:cxnLst>
                    <a:cxn ang="0">
                      <a:pos x="0" y="0"/>
                    </a:cxn>
                    <a:cxn ang="0">
                      <a:pos x="0" y="0"/>
                    </a:cxn>
                    <a:cxn ang="0">
                      <a:pos x="226" y="163"/>
                    </a:cxn>
                    <a:cxn ang="0">
                      <a:pos x="226" y="163"/>
                    </a:cxn>
                    <a:cxn ang="0">
                      <a:pos x="4" y="0"/>
                    </a:cxn>
                    <a:cxn ang="0">
                      <a:pos x="0" y="0"/>
                    </a:cxn>
                    <a:cxn ang="0">
                      <a:pos x="4" y="0"/>
                    </a:cxn>
                    <a:cxn ang="0">
                      <a:pos x="0" y="0"/>
                    </a:cxn>
                    <a:cxn ang="0">
                      <a:pos x="0" y="0"/>
                    </a:cxn>
                    <a:cxn ang="0">
                      <a:pos x="0" y="0"/>
                    </a:cxn>
                    <a:cxn ang="0">
                      <a:pos x="0" y="0"/>
                    </a:cxn>
                    <a:cxn ang="0">
                      <a:pos x="0" y="0"/>
                    </a:cxn>
                  </a:cxnLst>
                  <a:rect l="0" t="0" r="r" b="b"/>
                  <a:pathLst>
                    <a:path w="226" h="163">
                      <a:moveTo>
                        <a:pt x="0" y="0"/>
                      </a:moveTo>
                      <a:lnTo>
                        <a:pt x="0" y="0"/>
                      </a:lnTo>
                      <a:lnTo>
                        <a:pt x="226" y="163"/>
                      </a:lnTo>
                      <a:lnTo>
                        <a:pt x="226" y="163"/>
                      </a:lnTo>
                      <a:lnTo>
                        <a:pt x="4" y="0"/>
                      </a:lnTo>
                      <a:lnTo>
                        <a:pt x="0" y="0"/>
                      </a:lnTo>
                      <a:lnTo>
                        <a:pt x="4"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750" name="Freeform 630"/>
                <p:cNvSpPr>
                  <a:spLocks noChangeAspect="1"/>
                </p:cNvSpPr>
                <p:nvPr/>
              </p:nvSpPr>
              <p:spPr bwMode="auto">
                <a:xfrm>
                  <a:off x="1590" y="2903"/>
                  <a:ext cx="23" cy="4"/>
                </a:xfrm>
                <a:custGeom>
                  <a:avLst/>
                  <a:gdLst/>
                  <a:ahLst/>
                  <a:cxnLst>
                    <a:cxn ang="0">
                      <a:pos x="0" y="4"/>
                    </a:cxn>
                    <a:cxn ang="0">
                      <a:pos x="0" y="4"/>
                    </a:cxn>
                    <a:cxn ang="0">
                      <a:pos x="4" y="4"/>
                    </a:cxn>
                    <a:cxn ang="0">
                      <a:pos x="8" y="4"/>
                    </a:cxn>
                    <a:cxn ang="0">
                      <a:pos x="12" y="0"/>
                    </a:cxn>
                    <a:cxn ang="0">
                      <a:pos x="12" y="0"/>
                    </a:cxn>
                    <a:cxn ang="0">
                      <a:pos x="16" y="0"/>
                    </a:cxn>
                    <a:cxn ang="0">
                      <a:pos x="19" y="0"/>
                    </a:cxn>
                    <a:cxn ang="0">
                      <a:pos x="19" y="4"/>
                    </a:cxn>
                    <a:cxn ang="0">
                      <a:pos x="23" y="4"/>
                    </a:cxn>
                    <a:cxn ang="0">
                      <a:pos x="23" y="4"/>
                    </a:cxn>
                    <a:cxn ang="0">
                      <a:pos x="19" y="0"/>
                    </a:cxn>
                    <a:cxn ang="0">
                      <a:pos x="19" y="0"/>
                    </a:cxn>
                    <a:cxn ang="0">
                      <a:pos x="16" y="0"/>
                    </a:cxn>
                    <a:cxn ang="0">
                      <a:pos x="12" y="0"/>
                    </a:cxn>
                    <a:cxn ang="0">
                      <a:pos x="12" y="0"/>
                    </a:cxn>
                    <a:cxn ang="0">
                      <a:pos x="8" y="0"/>
                    </a:cxn>
                    <a:cxn ang="0">
                      <a:pos x="4" y="4"/>
                    </a:cxn>
                    <a:cxn ang="0">
                      <a:pos x="0" y="4"/>
                    </a:cxn>
                    <a:cxn ang="0">
                      <a:pos x="0" y="4"/>
                    </a:cxn>
                    <a:cxn ang="0">
                      <a:pos x="0" y="4"/>
                    </a:cxn>
                    <a:cxn ang="0">
                      <a:pos x="0" y="4"/>
                    </a:cxn>
                    <a:cxn ang="0">
                      <a:pos x="0" y="4"/>
                    </a:cxn>
                  </a:cxnLst>
                  <a:rect l="0" t="0" r="r" b="b"/>
                  <a:pathLst>
                    <a:path w="23" h="4">
                      <a:moveTo>
                        <a:pt x="0" y="4"/>
                      </a:moveTo>
                      <a:lnTo>
                        <a:pt x="0" y="4"/>
                      </a:lnTo>
                      <a:lnTo>
                        <a:pt x="4" y="4"/>
                      </a:lnTo>
                      <a:lnTo>
                        <a:pt x="8" y="4"/>
                      </a:lnTo>
                      <a:lnTo>
                        <a:pt x="12" y="0"/>
                      </a:lnTo>
                      <a:lnTo>
                        <a:pt x="12" y="0"/>
                      </a:lnTo>
                      <a:lnTo>
                        <a:pt x="16" y="0"/>
                      </a:lnTo>
                      <a:lnTo>
                        <a:pt x="19" y="0"/>
                      </a:lnTo>
                      <a:lnTo>
                        <a:pt x="19" y="4"/>
                      </a:lnTo>
                      <a:lnTo>
                        <a:pt x="23" y="4"/>
                      </a:lnTo>
                      <a:lnTo>
                        <a:pt x="23" y="4"/>
                      </a:lnTo>
                      <a:lnTo>
                        <a:pt x="19" y="0"/>
                      </a:lnTo>
                      <a:lnTo>
                        <a:pt x="19" y="0"/>
                      </a:lnTo>
                      <a:lnTo>
                        <a:pt x="16" y="0"/>
                      </a:lnTo>
                      <a:lnTo>
                        <a:pt x="12" y="0"/>
                      </a:lnTo>
                      <a:lnTo>
                        <a:pt x="12" y="0"/>
                      </a:lnTo>
                      <a:lnTo>
                        <a:pt x="8" y="0"/>
                      </a:lnTo>
                      <a:lnTo>
                        <a:pt x="4" y="4"/>
                      </a:lnTo>
                      <a:lnTo>
                        <a:pt x="0" y="4"/>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9751" name="Freeform 631"/>
                <p:cNvSpPr>
                  <a:spLocks noChangeAspect="1"/>
                </p:cNvSpPr>
                <p:nvPr/>
              </p:nvSpPr>
              <p:spPr bwMode="auto">
                <a:xfrm>
                  <a:off x="962" y="2907"/>
                  <a:ext cx="628" cy="175"/>
                </a:xfrm>
                <a:custGeom>
                  <a:avLst/>
                  <a:gdLst/>
                  <a:ahLst/>
                  <a:cxnLst>
                    <a:cxn ang="0">
                      <a:pos x="4" y="175"/>
                    </a:cxn>
                    <a:cxn ang="0">
                      <a:pos x="4" y="175"/>
                    </a:cxn>
                    <a:cxn ang="0">
                      <a:pos x="628" y="0"/>
                    </a:cxn>
                    <a:cxn ang="0">
                      <a:pos x="628" y="0"/>
                    </a:cxn>
                    <a:cxn ang="0">
                      <a:pos x="0" y="175"/>
                    </a:cxn>
                    <a:cxn ang="0">
                      <a:pos x="0" y="175"/>
                    </a:cxn>
                    <a:cxn ang="0">
                      <a:pos x="0" y="175"/>
                    </a:cxn>
                    <a:cxn ang="0">
                      <a:pos x="0" y="175"/>
                    </a:cxn>
                    <a:cxn ang="0">
                      <a:pos x="4" y="175"/>
                    </a:cxn>
                  </a:cxnLst>
                  <a:rect l="0" t="0" r="r" b="b"/>
                  <a:pathLst>
                    <a:path w="628" h="175">
                      <a:moveTo>
                        <a:pt x="4" y="175"/>
                      </a:moveTo>
                      <a:lnTo>
                        <a:pt x="4" y="175"/>
                      </a:lnTo>
                      <a:lnTo>
                        <a:pt x="628" y="0"/>
                      </a:lnTo>
                      <a:lnTo>
                        <a:pt x="628" y="0"/>
                      </a:lnTo>
                      <a:lnTo>
                        <a:pt x="0" y="175"/>
                      </a:lnTo>
                      <a:lnTo>
                        <a:pt x="0" y="175"/>
                      </a:lnTo>
                      <a:lnTo>
                        <a:pt x="0" y="175"/>
                      </a:lnTo>
                      <a:lnTo>
                        <a:pt x="0" y="175"/>
                      </a:lnTo>
                      <a:lnTo>
                        <a:pt x="4" y="175"/>
                      </a:lnTo>
                      <a:close/>
                    </a:path>
                  </a:pathLst>
                </a:custGeom>
                <a:solidFill>
                  <a:srgbClr val="000000"/>
                </a:solidFill>
                <a:ln w="9525">
                  <a:noFill/>
                  <a:round/>
                  <a:headEnd/>
                  <a:tailEnd/>
                </a:ln>
              </p:spPr>
              <p:txBody>
                <a:bodyPr/>
                <a:lstStyle/>
                <a:p>
                  <a:endParaRPr lang="en-US"/>
                </a:p>
              </p:txBody>
            </p:sp>
            <p:sp>
              <p:nvSpPr>
                <p:cNvPr id="389752" name="Freeform 632"/>
                <p:cNvSpPr>
                  <a:spLocks noChangeAspect="1" noEditPoints="1"/>
                </p:cNvSpPr>
                <p:nvPr/>
              </p:nvSpPr>
              <p:spPr bwMode="auto">
                <a:xfrm>
                  <a:off x="1067" y="2983"/>
                  <a:ext cx="700" cy="266"/>
                </a:xfrm>
                <a:custGeom>
                  <a:avLst/>
                  <a:gdLst/>
                  <a:ahLst/>
                  <a:cxnLst>
                    <a:cxn ang="0">
                      <a:pos x="508" y="23"/>
                    </a:cxn>
                    <a:cxn ang="0">
                      <a:pos x="606" y="114"/>
                    </a:cxn>
                    <a:cxn ang="0">
                      <a:pos x="700" y="84"/>
                    </a:cxn>
                    <a:cxn ang="0">
                      <a:pos x="599" y="0"/>
                    </a:cxn>
                    <a:cxn ang="0">
                      <a:pos x="508" y="23"/>
                    </a:cxn>
                    <a:cxn ang="0">
                      <a:pos x="508" y="23"/>
                    </a:cxn>
                    <a:cxn ang="0">
                      <a:pos x="34" y="178"/>
                    </a:cxn>
                    <a:cxn ang="0">
                      <a:pos x="121" y="266"/>
                    </a:cxn>
                    <a:cxn ang="0">
                      <a:pos x="490" y="148"/>
                    </a:cxn>
                    <a:cxn ang="0">
                      <a:pos x="395" y="65"/>
                    </a:cxn>
                    <a:cxn ang="0">
                      <a:pos x="34" y="178"/>
                    </a:cxn>
                    <a:cxn ang="0">
                      <a:pos x="34" y="178"/>
                    </a:cxn>
                    <a:cxn ang="0">
                      <a:pos x="459" y="91"/>
                    </a:cxn>
                    <a:cxn ang="0">
                      <a:pos x="531" y="68"/>
                    </a:cxn>
                    <a:cxn ang="0">
                      <a:pos x="490" y="34"/>
                    </a:cxn>
                    <a:cxn ang="0">
                      <a:pos x="422" y="57"/>
                    </a:cxn>
                    <a:cxn ang="0">
                      <a:pos x="459" y="91"/>
                    </a:cxn>
                    <a:cxn ang="0">
                      <a:pos x="459" y="91"/>
                    </a:cxn>
                    <a:cxn ang="0">
                      <a:pos x="407" y="46"/>
                    </a:cxn>
                    <a:cxn ang="0">
                      <a:pos x="478" y="23"/>
                    </a:cxn>
                    <a:cxn ang="0">
                      <a:pos x="456" y="8"/>
                    </a:cxn>
                    <a:cxn ang="0">
                      <a:pos x="388" y="27"/>
                    </a:cxn>
                    <a:cxn ang="0">
                      <a:pos x="407" y="46"/>
                    </a:cxn>
                    <a:cxn ang="0">
                      <a:pos x="407" y="46"/>
                    </a:cxn>
                    <a:cxn ang="0">
                      <a:pos x="501" y="99"/>
                    </a:cxn>
                    <a:cxn ang="0">
                      <a:pos x="520" y="114"/>
                    </a:cxn>
                    <a:cxn ang="0">
                      <a:pos x="493" y="121"/>
                    </a:cxn>
                    <a:cxn ang="0">
                      <a:pos x="512" y="140"/>
                    </a:cxn>
                    <a:cxn ang="0">
                      <a:pos x="584" y="118"/>
                    </a:cxn>
                    <a:cxn ang="0">
                      <a:pos x="561" y="103"/>
                    </a:cxn>
                    <a:cxn ang="0">
                      <a:pos x="539" y="106"/>
                    </a:cxn>
                    <a:cxn ang="0">
                      <a:pos x="523" y="91"/>
                    </a:cxn>
                    <a:cxn ang="0">
                      <a:pos x="501" y="99"/>
                    </a:cxn>
                    <a:cxn ang="0">
                      <a:pos x="501" y="99"/>
                    </a:cxn>
                    <a:cxn ang="0">
                      <a:pos x="0" y="144"/>
                    </a:cxn>
                    <a:cxn ang="0">
                      <a:pos x="19" y="163"/>
                    </a:cxn>
                    <a:cxn ang="0">
                      <a:pos x="42" y="156"/>
                    </a:cxn>
                    <a:cxn ang="0">
                      <a:pos x="23" y="137"/>
                    </a:cxn>
                    <a:cxn ang="0">
                      <a:pos x="0" y="144"/>
                    </a:cxn>
                    <a:cxn ang="0">
                      <a:pos x="0" y="144"/>
                    </a:cxn>
                    <a:cxn ang="0">
                      <a:pos x="42" y="133"/>
                    </a:cxn>
                    <a:cxn ang="0">
                      <a:pos x="60" y="148"/>
                    </a:cxn>
                    <a:cxn ang="0">
                      <a:pos x="158" y="118"/>
                    </a:cxn>
                    <a:cxn ang="0">
                      <a:pos x="140" y="103"/>
                    </a:cxn>
                    <a:cxn ang="0">
                      <a:pos x="42" y="133"/>
                    </a:cxn>
                    <a:cxn ang="0">
                      <a:pos x="42" y="133"/>
                    </a:cxn>
                    <a:cxn ang="0">
                      <a:pos x="151" y="99"/>
                    </a:cxn>
                    <a:cxn ang="0">
                      <a:pos x="170" y="118"/>
                    </a:cxn>
                    <a:cxn ang="0">
                      <a:pos x="267" y="87"/>
                    </a:cxn>
                    <a:cxn ang="0">
                      <a:pos x="249" y="68"/>
                    </a:cxn>
                    <a:cxn ang="0">
                      <a:pos x="151" y="99"/>
                    </a:cxn>
                    <a:cxn ang="0">
                      <a:pos x="151" y="99"/>
                    </a:cxn>
                    <a:cxn ang="0">
                      <a:pos x="256" y="65"/>
                    </a:cxn>
                    <a:cxn ang="0">
                      <a:pos x="275" y="84"/>
                    </a:cxn>
                    <a:cxn ang="0">
                      <a:pos x="373" y="53"/>
                    </a:cxn>
                    <a:cxn ang="0">
                      <a:pos x="354" y="38"/>
                    </a:cxn>
                    <a:cxn ang="0">
                      <a:pos x="256" y="65"/>
                    </a:cxn>
                    <a:cxn ang="0">
                      <a:pos x="256" y="65"/>
                    </a:cxn>
                  </a:cxnLst>
                  <a:rect l="0" t="0" r="r" b="b"/>
                  <a:pathLst>
                    <a:path w="700" h="266">
                      <a:moveTo>
                        <a:pt x="508" y="23"/>
                      </a:moveTo>
                      <a:lnTo>
                        <a:pt x="606" y="114"/>
                      </a:lnTo>
                      <a:lnTo>
                        <a:pt x="700" y="84"/>
                      </a:lnTo>
                      <a:lnTo>
                        <a:pt x="599" y="0"/>
                      </a:lnTo>
                      <a:lnTo>
                        <a:pt x="508" y="23"/>
                      </a:lnTo>
                      <a:lnTo>
                        <a:pt x="508" y="23"/>
                      </a:lnTo>
                      <a:close/>
                      <a:moveTo>
                        <a:pt x="34" y="178"/>
                      </a:moveTo>
                      <a:lnTo>
                        <a:pt x="121" y="266"/>
                      </a:lnTo>
                      <a:lnTo>
                        <a:pt x="490" y="148"/>
                      </a:lnTo>
                      <a:lnTo>
                        <a:pt x="395" y="65"/>
                      </a:lnTo>
                      <a:lnTo>
                        <a:pt x="34" y="178"/>
                      </a:lnTo>
                      <a:lnTo>
                        <a:pt x="34" y="178"/>
                      </a:lnTo>
                      <a:close/>
                      <a:moveTo>
                        <a:pt x="459" y="91"/>
                      </a:moveTo>
                      <a:lnTo>
                        <a:pt x="531" y="68"/>
                      </a:lnTo>
                      <a:lnTo>
                        <a:pt x="490" y="34"/>
                      </a:lnTo>
                      <a:lnTo>
                        <a:pt x="422" y="57"/>
                      </a:lnTo>
                      <a:lnTo>
                        <a:pt x="459" y="91"/>
                      </a:lnTo>
                      <a:lnTo>
                        <a:pt x="459" y="91"/>
                      </a:lnTo>
                      <a:close/>
                      <a:moveTo>
                        <a:pt x="407" y="46"/>
                      </a:moveTo>
                      <a:lnTo>
                        <a:pt x="478" y="23"/>
                      </a:lnTo>
                      <a:lnTo>
                        <a:pt x="456" y="8"/>
                      </a:lnTo>
                      <a:lnTo>
                        <a:pt x="388" y="27"/>
                      </a:lnTo>
                      <a:lnTo>
                        <a:pt x="407" y="46"/>
                      </a:lnTo>
                      <a:lnTo>
                        <a:pt x="407" y="46"/>
                      </a:lnTo>
                      <a:close/>
                      <a:moveTo>
                        <a:pt x="501" y="99"/>
                      </a:moveTo>
                      <a:lnTo>
                        <a:pt x="520" y="114"/>
                      </a:lnTo>
                      <a:lnTo>
                        <a:pt x="493" y="121"/>
                      </a:lnTo>
                      <a:lnTo>
                        <a:pt x="512" y="140"/>
                      </a:lnTo>
                      <a:lnTo>
                        <a:pt x="584" y="118"/>
                      </a:lnTo>
                      <a:lnTo>
                        <a:pt x="561" y="103"/>
                      </a:lnTo>
                      <a:lnTo>
                        <a:pt x="539" y="106"/>
                      </a:lnTo>
                      <a:lnTo>
                        <a:pt x="523" y="91"/>
                      </a:lnTo>
                      <a:lnTo>
                        <a:pt x="501" y="99"/>
                      </a:lnTo>
                      <a:lnTo>
                        <a:pt x="501" y="99"/>
                      </a:lnTo>
                      <a:close/>
                      <a:moveTo>
                        <a:pt x="0" y="144"/>
                      </a:moveTo>
                      <a:lnTo>
                        <a:pt x="19" y="163"/>
                      </a:lnTo>
                      <a:lnTo>
                        <a:pt x="42" y="156"/>
                      </a:lnTo>
                      <a:lnTo>
                        <a:pt x="23" y="137"/>
                      </a:lnTo>
                      <a:lnTo>
                        <a:pt x="0" y="144"/>
                      </a:lnTo>
                      <a:lnTo>
                        <a:pt x="0" y="144"/>
                      </a:lnTo>
                      <a:close/>
                      <a:moveTo>
                        <a:pt x="42" y="133"/>
                      </a:moveTo>
                      <a:lnTo>
                        <a:pt x="60" y="148"/>
                      </a:lnTo>
                      <a:lnTo>
                        <a:pt x="158" y="118"/>
                      </a:lnTo>
                      <a:lnTo>
                        <a:pt x="140" y="103"/>
                      </a:lnTo>
                      <a:lnTo>
                        <a:pt x="42" y="133"/>
                      </a:lnTo>
                      <a:lnTo>
                        <a:pt x="42" y="133"/>
                      </a:lnTo>
                      <a:close/>
                      <a:moveTo>
                        <a:pt x="151" y="99"/>
                      </a:moveTo>
                      <a:lnTo>
                        <a:pt x="170" y="118"/>
                      </a:lnTo>
                      <a:lnTo>
                        <a:pt x="267" y="87"/>
                      </a:lnTo>
                      <a:lnTo>
                        <a:pt x="249" y="68"/>
                      </a:lnTo>
                      <a:lnTo>
                        <a:pt x="151" y="99"/>
                      </a:lnTo>
                      <a:lnTo>
                        <a:pt x="151" y="99"/>
                      </a:lnTo>
                      <a:close/>
                      <a:moveTo>
                        <a:pt x="256" y="65"/>
                      </a:moveTo>
                      <a:lnTo>
                        <a:pt x="275" y="84"/>
                      </a:lnTo>
                      <a:lnTo>
                        <a:pt x="373" y="53"/>
                      </a:lnTo>
                      <a:lnTo>
                        <a:pt x="354" y="38"/>
                      </a:lnTo>
                      <a:lnTo>
                        <a:pt x="256" y="65"/>
                      </a:lnTo>
                      <a:lnTo>
                        <a:pt x="256" y="65"/>
                      </a:lnTo>
                      <a:close/>
                    </a:path>
                  </a:pathLst>
                </a:custGeom>
                <a:solidFill>
                  <a:srgbClr val="000000"/>
                </a:solidFill>
                <a:ln w="9525">
                  <a:noFill/>
                  <a:round/>
                  <a:headEnd/>
                  <a:tailEnd/>
                </a:ln>
              </p:spPr>
              <p:txBody>
                <a:bodyPr/>
                <a:lstStyle/>
                <a:p>
                  <a:endParaRPr lang="en-US"/>
                </a:p>
              </p:txBody>
            </p:sp>
            <p:sp>
              <p:nvSpPr>
                <p:cNvPr id="389753" name="Freeform 633"/>
                <p:cNvSpPr>
                  <a:spLocks noChangeAspect="1"/>
                </p:cNvSpPr>
                <p:nvPr/>
              </p:nvSpPr>
              <p:spPr bwMode="auto">
                <a:xfrm>
                  <a:off x="1575" y="2983"/>
                  <a:ext cx="192" cy="114"/>
                </a:xfrm>
                <a:custGeom>
                  <a:avLst/>
                  <a:gdLst/>
                  <a:ahLst/>
                  <a:cxnLst>
                    <a:cxn ang="0">
                      <a:pos x="0" y="23"/>
                    </a:cxn>
                    <a:cxn ang="0">
                      <a:pos x="98" y="114"/>
                    </a:cxn>
                    <a:cxn ang="0">
                      <a:pos x="192" y="84"/>
                    </a:cxn>
                    <a:cxn ang="0">
                      <a:pos x="91" y="0"/>
                    </a:cxn>
                    <a:cxn ang="0">
                      <a:pos x="0" y="23"/>
                    </a:cxn>
                  </a:cxnLst>
                  <a:rect l="0" t="0" r="r" b="b"/>
                  <a:pathLst>
                    <a:path w="192" h="114">
                      <a:moveTo>
                        <a:pt x="0" y="23"/>
                      </a:moveTo>
                      <a:lnTo>
                        <a:pt x="98" y="114"/>
                      </a:lnTo>
                      <a:lnTo>
                        <a:pt x="192" y="84"/>
                      </a:lnTo>
                      <a:lnTo>
                        <a:pt x="91" y="0"/>
                      </a:lnTo>
                      <a:lnTo>
                        <a:pt x="0" y="23"/>
                      </a:lnTo>
                    </a:path>
                  </a:pathLst>
                </a:custGeom>
                <a:noFill/>
                <a:ln w="6350">
                  <a:solidFill>
                    <a:srgbClr val="000000"/>
                  </a:solidFill>
                  <a:prstDash val="solid"/>
                  <a:round/>
                  <a:headEnd/>
                  <a:tailEnd/>
                </a:ln>
              </p:spPr>
              <p:txBody>
                <a:bodyPr/>
                <a:lstStyle/>
                <a:p>
                  <a:endParaRPr lang="en-US"/>
                </a:p>
              </p:txBody>
            </p:sp>
            <p:sp>
              <p:nvSpPr>
                <p:cNvPr id="389754" name="Freeform 634"/>
                <p:cNvSpPr>
                  <a:spLocks noChangeAspect="1"/>
                </p:cNvSpPr>
                <p:nvPr/>
              </p:nvSpPr>
              <p:spPr bwMode="auto">
                <a:xfrm>
                  <a:off x="1101" y="3048"/>
                  <a:ext cx="452" cy="201"/>
                </a:xfrm>
                <a:custGeom>
                  <a:avLst/>
                  <a:gdLst/>
                  <a:ahLst/>
                  <a:cxnLst>
                    <a:cxn ang="0">
                      <a:pos x="0" y="113"/>
                    </a:cxn>
                    <a:cxn ang="0">
                      <a:pos x="87" y="201"/>
                    </a:cxn>
                    <a:cxn ang="0">
                      <a:pos x="452" y="83"/>
                    </a:cxn>
                    <a:cxn ang="0">
                      <a:pos x="361" y="0"/>
                    </a:cxn>
                    <a:cxn ang="0">
                      <a:pos x="0" y="113"/>
                    </a:cxn>
                  </a:cxnLst>
                  <a:rect l="0" t="0" r="r" b="b"/>
                  <a:pathLst>
                    <a:path w="452" h="201">
                      <a:moveTo>
                        <a:pt x="0" y="113"/>
                      </a:moveTo>
                      <a:lnTo>
                        <a:pt x="87" y="201"/>
                      </a:lnTo>
                      <a:lnTo>
                        <a:pt x="452" y="83"/>
                      </a:lnTo>
                      <a:lnTo>
                        <a:pt x="361" y="0"/>
                      </a:lnTo>
                      <a:lnTo>
                        <a:pt x="0" y="113"/>
                      </a:lnTo>
                    </a:path>
                  </a:pathLst>
                </a:custGeom>
                <a:noFill/>
                <a:ln w="6350">
                  <a:solidFill>
                    <a:srgbClr val="000000"/>
                  </a:solidFill>
                  <a:prstDash val="solid"/>
                  <a:round/>
                  <a:headEnd/>
                  <a:tailEnd/>
                </a:ln>
              </p:spPr>
              <p:txBody>
                <a:bodyPr/>
                <a:lstStyle/>
                <a:p>
                  <a:endParaRPr lang="en-US"/>
                </a:p>
              </p:txBody>
            </p:sp>
            <p:sp>
              <p:nvSpPr>
                <p:cNvPr id="389755" name="Freeform 635"/>
                <p:cNvSpPr>
                  <a:spLocks noChangeAspect="1"/>
                </p:cNvSpPr>
                <p:nvPr/>
              </p:nvSpPr>
              <p:spPr bwMode="auto">
                <a:xfrm>
                  <a:off x="1485" y="3017"/>
                  <a:ext cx="109" cy="57"/>
                </a:xfrm>
                <a:custGeom>
                  <a:avLst/>
                  <a:gdLst/>
                  <a:ahLst/>
                  <a:cxnLst>
                    <a:cxn ang="0">
                      <a:pos x="41" y="57"/>
                    </a:cxn>
                    <a:cxn ang="0">
                      <a:pos x="109" y="34"/>
                    </a:cxn>
                    <a:cxn ang="0">
                      <a:pos x="72" y="0"/>
                    </a:cxn>
                    <a:cxn ang="0">
                      <a:pos x="0" y="23"/>
                    </a:cxn>
                    <a:cxn ang="0">
                      <a:pos x="41" y="57"/>
                    </a:cxn>
                  </a:cxnLst>
                  <a:rect l="0" t="0" r="r" b="b"/>
                  <a:pathLst>
                    <a:path w="109" h="57">
                      <a:moveTo>
                        <a:pt x="41" y="57"/>
                      </a:moveTo>
                      <a:lnTo>
                        <a:pt x="109" y="34"/>
                      </a:lnTo>
                      <a:lnTo>
                        <a:pt x="72" y="0"/>
                      </a:lnTo>
                      <a:lnTo>
                        <a:pt x="0" y="23"/>
                      </a:lnTo>
                      <a:lnTo>
                        <a:pt x="41" y="57"/>
                      </a:lnTo>
                    </a:path>
                  </a:pathLst>
                </a:custGeom>
                <a:noFill/>
                <a:ln w="6350">
                  <a:solidFill>
                    <a:srgbClr val="000000"/>
                  </a:solidFill>
                  <a:prstDash val="solid"/>
                  <a:round/>
                  <a:headEnd/>
                  <a:tailEnd/>
                </a:ln>
              </p:spPr>
              <p:txBody>
                <a:bodyPr/>
                <a:lstStyle/>
                <a:p>
                  <a:endParaRPr lang="en-US"/>
                </a:p>
              </p:txBody>
            </p:sp>
            <p:sp>
              <p:nvSpPr>
                <p:cNvPr id="389756" name="Freeform 636"/>
                <p:cNvSpPr>
                  <a:spLocks noChangeAspect="1"/>
                </p:cNvSpPr>
                <p:nvPr/>
              </p:nvSpPr>
              <p:spPr bwMode="auto">
                <a:xfrm>
                  <a:off x="1455" y="2991"/>
                  <a:ext cx="87" cy="38"/>
                </a:xfrm>
                <a:custGeom>
                  <a:avLst/>
                  <a:gdLst/>
                  <a:ahLst/>
                  <a:cxnLst>
                    <a:cxn ang="0">
                      <a:pos x="19" y="38"/>
                    </a:cxn>
                    <a:cxn ang="0">
                      <a:pos x="87" y="15"/>
                    </a:cxn>
                    <a:cxn ang="0">
                      <a:pos x="68" y="0"/>
                    </a:cxn>
                    <a:cxn ang="0">
                      <a:pos x="0" y="19"/>
                    </a:cxn>
                    <a:cxn ang="0">
                      <a:pos x="19" y="38"/>
                    </a:cxn>
                  </a:cxnLst>
                  <a:rect l="0" t="0" r="r" b="b"/>
                  <a:pathLst>
                    <a:path w="87" h="38">
                      <a:moveTo>
                        <a:pt x="19" y="38"/>
                      </a:moveTo>
                      <a:lnTo>
                        <a:pt x="87" y="15"/>
                      </a:lnTo>
                      <a:lnTo>
                        <a:pt x="68" y="0"/>
                      </a:lnTo>
                      <a:lnTo>
                        <a:pt x="0" y="19"/>
                      </a:lnTo>
                      <a:lnTo>
                        <a:pt x="19" y="38"/>
                      </a:lnTo>
                    </a:path>
                  </a:pathLst>
                </a:custGeom>
                <a:noFill/>
                <a:ln w="6350">
                  <a:solidFill>
                    <a:srgbClr val="000000"/>
                  </a:solidFill>
                  <a:prstDash val="solid"/>
                  <a:round/>
                  <a:headEnd/>
                  <a:tailEnd/>
                </a:ln>
              </p:spPr>
              <p:txBody>
                <a:bodyPr/>
                <a:lstStyle/>
                <a:p>
                  <a:endParaRPr lang="en-US"/>
                </a:p>
              </p:txBody>
            </p:sp>
            <p:sp>
              <p:nvSpPr>
                <p:cNvPr id="389757" name="Freeform 637"/>
                <p:cNvSpPr>
                  <a:spLocks noChangeAspect="1"/>
                </p:cNvSpPr>
                <p:nvPr/>
              </p:nvSpPr>
              <p:spPr bwMode="auto">
                <a:xfrm>
                  <a:off x="1560" y="3074"/>
                  <a:ext cx="87" cy="49"/>
                </a:xfrm>
                <a:custGeom>
                  <a:avLst/>
                  <a:gdLst/>
                  <a:ahLst/>
                  <a:cxnLst>
                    <a:cxn ang="0">
                      <a:pos x="8" y="8"/>
                    </a:cxn>
                    <a:cxn ang="0">
                      <a:pos x="23" y="27"/>
                    </a:cxn>
                    <a:cxn ang="0">
                      <a:pos x="0" y="30"/>
                    </a:cxn>
                    <a:cxn ang="0">
                      <a:pos x="19" y="49"/>
                    </a:cxn>
                    <a:cxn ang="0">
                      <a:pos x="87" y="27"/>
                    </a:cxn>
                    <a:cxn ang="0">
                      <a:pos x="68" y="12"/>
                    </a:cxn>
                    <a:cxn ang="0">
                      <a:pos x="46" y="19"/>
                    </a:cxn>
                    <a:cxn ang="0">
                      <a:pos x="27" y="0"/>
                    </a:cxn>
                    <a:cxn ang="0">
                      <a:pos x="8" y="8"/>
                    </a:cxn>
                  </a:cxnLst>
                  <a:rect l="0" t="0" r="r" b="b"/>
                  <a:pathLst>
                    <a:path w="87" h="49">
                      <a:moveTo>
                        <a:pt x="8" y="8"/>
                      </a:moveTo>
                      <a:lnTo>
                        <a:pt x="23" y="27"/>
                      </a:lnTo>
                      <a:lnTo>
                        <a:pt x="0" y="30"/>
                      </a:lnTo>
                      <a:lnTo>
                        <a:pt x="19" y="49"/>
                      </a:lnTo>
                      <a:lnTo>
                        <a:pt x="87" y="27"/>
                      </a:lnTo>
                      <a:lnTo>
                        <a:pt x="68" y="12"/>
                      </a:lnTo>
                      <a:lnTo>
                        <a:pt x="46" y="19"/>
                      </a:lnTo>
                      <a:lnTo>
                        <a:pt x="27" y="0"/>
                      </a:lnTo>
                      <a:lnTo>
                        <a:pt x="8" y="8"/>
                      </a:lnTo>
                    </a:path>
                  </a:pathLst>
                </a:custGeom>
                <a:noFill/>
                <a:ln w="6350">
                  <a:solidFill>
                    <a:srgbClr val="000000"/>
                  </a:solidFill>
                  <a:prstDash val="solid"/>
                  <a:round/>
                  <a:headEnd/>
                  <a:tailEnd/>
                </a:ln>
              </p:spPr>
              <p:txBody>
                <a:bodyPr/>
                <a:lstStyle/>
                <a:p>
                  <a:endParaRPr lang="en-US"/>
                </a:p>
              </p:txBody>
            </p:sp>
            <p:sp>
              <p:nvSpPr>
                <p:cNvPr id="389758" name="Freeform 638"/>
                <p:cNvSpPr>
                  <a:spLocks noChangeAspect="1"/>
                </p:cNvSpPr>
                <p:nvPr/>
              </p:nvSpPr>
              <p:spPr bwMode="auto">
                <a:xfrm>
                  <a:off x="1067" y="3120"/>
                  <a:ext cx="42" cy="22"/>
                </a:xfrm>
                <a:custGeom>
                  <a:avLst/>
                  <a:gdLst/>
                  <a:ahLst/>
                  <a:cxnLst>
                    <a:cxn ang="0">
                      <a:pos x="0" y="7"/>
                    </a:cxn>
                    <a:cxn ang="0">
                      <a:pos x="19" y="22"/>
                    </a:cxn>
                    <a:cxn ang="0">
                      <a:pos x="42" y="19"/>
                    </a:cxn>
                    <a:cxn ang="0">
                      <a:pos x="23" y="0"/>
                    </a:cxn>
                    <a:cxn ang="0">
                      <a:pos x="0" y="7"/>
                    </a:cxn>
                  </a:cxnLst>
                  <a:rect l="0" t="0" r="r" b="b"/>
                  <a:pathLst>
                    <a:path w="42" h="22">
                      <a:moveTo>
                        <a:pt x="0" y="7"/>
                      </a:moveTo>
                      <a:lnTo>
                        <a:pt x="19" y="22"/>
                      </a:lnTo>
                      <a:lnTo>
                        <a:pt x="42" y="19"/>
                      </a:lnTo>
                      <a:lnTo>
                        <a:pt x="23" y="0"/>
                      </a:lnTo>
                      <a:lnTo>
                        <a:pt x="0" y="7"/>
                      </a:lnTo>
                    </a:path>
                  </a:pathLst>
                </a:custGeom>
                <a:noFill/>
                <a:ln w="6350">
                  <a:solidFill>
                    <a:srgbClr val="000000"/>
                  </a:solidFill>
                  <a:prstDash val="solid"/>
                  <a:round/>
                  <a:headEnd/>
                  <a:tailEnd/>
                </a:ln>
              </p:spPr>
              <p:txBody>
                <a:bodyPr/>
                <a:lstStyle/>
                <a:p>
                  <a:endParaRPr lang="en-US"/>
                </a:p>
              </p:txBody>
            </p:sp>
            <p:sp>
              <p:nvSpPr>
                <p:cNvPr id="389759" name="Freeform 639"/>
                <p:cNvSpPr>
                  <a:spLocks noChangeAspect="1"/>
                </p:cNvSpPr>
                <p:nvPr/>
              </p:nvSpPr>
              <p:spPr bwMode="auto">
                <a:xfrm>
                  <a:off x="1109" y="3086"/>
                  <a:ext cx="116" cy="49"/>
                </a:xfrm>
                <a:custGeom>
                  <a:avLst/>
                  <a:gdLst/>
                  <a:ahLst/>
                  <a:cxnLst>
                    <a:cxn ang="0">
                      <a:pos x="0" y="30"/>
                    </a:cxn>
                    <a:cxn ang="0">
                      <a:pos x="18" y="49"/>
                    </a:cxn>
                    <a:cxn ang="0">
                      <a:pos x="116" y="18"/>
                    </a:cxn>
                    <a:cxn ang="0">
                      <a:pos x="98" y="0"/>
                    </a:cxn>
                    <a:cxn ang="0">
                      <a:pos x="0" y="30"/>
                    </a:cxn>
                  </a:cxnLst>
                  <a:rect l="0" t="0" r="r" b="b"/>
                  <a:pathLst>
                    <a:path w="116" h="49">
                      <a:moveTo>
                        <a:pt x="0" y="30"/>
                      </a:moveTo>
                      <a:lnTo>
                        <a:pt x="18" y="49"/>
                      </a:lnTo>
                      <a:lnTo>
                        <a:pt x="116" y="18"/>
                      </a:lnTo>
                      <a:lnTo>
                        <a:pt x="98" y="0"/>
                      </a:lnTo>
                      <a:lnTo>
                        <a:pt x="0" y="30"/>
                      </a:lnTo>
                    </a:path>
                  </a:pathLst>
                </a:custGeom>
                <a:noFill/>
                <a:ln w="6350">
                  <a:solidFill>
                    <a:srgbClr val="000000"/>
                  </a:solidFill>
                  <a:prstDash val="solid"/>
                  <a:round/>
                  <a:headEnd/>
                  <a:tailEnd/>
                </a:ln>
              </p:spPr>
              <p:txBody>
                <a:bodyPr/>
                <a:lstStyle/>
                <a:p>
                  <a:endParaRPr lang="en-US"/>
                </a:p>
              </p:txBody>
            </p:sp>
            <p:sp>
              <p:nvSpPr>
                <p:cNvPr id="389760" name="Freeform 640"/>
                <p:cNvSpPr>
                  <a:spLocks noChangeAspect="1"/>
                </p:cNvSpPr>
                <p:nvPr/>
              </p:nvSpPr>
              <p:spPr bwMode="auto">
                <a:xfrm>
                  <a:off x="1218" y="3051"/>
                  <a:ext cx="116" cy="50"/>
                </a:xfrm>
                <a:custGeom>
                  <a:avLst/>
                  <a:gdLst/>
                  <a:ahLst/>
                  <a:cxnLst>
                    <a:cxn ang="0">
                      <a:pos x="0" y="31"/>
                    </a:cxn>
                    <a:cxn ang="0">
                      <a:pos x="19" y="50"/>
                    </a:cxn>
                    <a:cxn ang="0">
                      <a:pos x="116" y="19"/>
                    </a:cxn>
                    <a:cxn ang="0">
                      <a:pos x="98" y="0"/>
                    </a:cxn>
                    <a:cxn ang="0">
                      <a:pos x="0" y="31"/>
                    </a:cxn>
                  </a:cxnLst>
                  <a:rect l="0" t="0" r="r" b="b"/>
                  <a:pathLst>
                    <a:path w="116" h="50">
                      <a:moveTo>
                        <a:pt x="0" y="31"/>
                      </a:moveTo>
                      <a:lnTo>
                        <a:pt x="19" y="50"/>
                      </a:lnTo>
                      <a:lnTo>
                        <a:pt x="116" y="19"/>
                      </a:lnTo>
                      <a:lnTo>
                        <a:pt x="98" y="0"/>
                      </a:lnTo>
                      <a:lnTo>
                        <a:pt x="0" y="31"/>
                      </a:lnTo>
                    </a:path>
                  </a:pathLst>
                </a:custGeom>
                <a:noFill/>
                <a:ln w="6350">
                  <a:solidFill>
                    <a:srgbClr val="000000"/>
                  </a:solidFill>
                  <a:prstDash val="solid"/>
                  <a:round/>
                  <a:headEnd/>
                  <a:tailEnd/>
                </a:ln>
              </p:spPr>
              <p:txBody>
                <a:bodyPr/>
                <a:lstStyle/>
                <a:p>
                  <a:endParaRPr lang="en-US"/>
                </a:p>
              </p:txBody>
            </p:sp>
            <p:sp>
              <p:nvSpPr>
                <p:cNvPr id="389761" name="Freeform 641"/>
                <p:cNvSpPr>
                  <a:spLocks noChangeAspect="1"/>
                </p:cNvSpPr>
                <p:nvPr/>
              </p:nvSpPr>
              <p:spPr bwMode="auto">
                <a:xfrm>
                  <a:off x="1323" y="3021"/>
                  <a:ext cx="117" cy="46"/>
                </a:xfrm>
                <a:custGeom>
                  <a:avLst/>
                  <a:gdLst/>
                  <a:ahLst/>
                  <a:cxnLst>
                    <a:cxn ang="0">
                      <a:pos x="0" y="30"/>
                    </a:cxn>
                    <a:cxn ang="0">
                      <a:pos x="19" y="46"/>
                    </a:cxn>
                    <a:cxn ang="0">
                      <a:pos x="117" y="15"/>
                    </a:cxn>
                    <a:cxn ang="0">
                      <a:pos x="98" y="0"/>
                    </a:cxn>
                    <a:cxn ang="0">
                      <a:pos x="0" y="30"/>
                    </a:cxn>
                  </a:cxnLst>
                  <a:rect l="0" t="0" r="r" b="b"/>
                  <a:pathLst>
                    <a:path w="117" h="46">
                      <a:moveTo>
                        <a:pt x="0" y="30"/>
                      </a:moveTo>
                      <a:lnTo>
                        <a:pt x="19" y="46"/>
                      </a:lnTo>
                      <a:lnTo>
                        <a:pt x="117" y="15"/>
                      </a:lnTo>
                      <a:lnTo>
                        <a:pt x="98" y="0"/>
                      </a:lnTo>
                      <a:lnTo>
                        <a:pt x="0" y="30"/>
                      </a:lnTo>
                    </a:path>
                  </a:pathLst>
                </a:custGeom>
                <a:noFill/>
                <a:ln w="6350">
                  <a:solidFill>
                    <a:srgbClr val="000000"/>
                  </a:solidFill>
                  <a:prstDash val="solid"/>
                  <a:round/>
                  <a:headEnd/>
                  <a:tailEnd/>
                </a:ln>
              </p:spPr>
              <p:txBody>
                <a:bodyPr/>
                <a:lstStyle/>
                <a:p>
                  <a:endParaRPr lang="en-US"/>
                </a:p>
              </p:txBody>
            </p:sp>
            <p:sp>
              <p:nvSpPr>
                <p:cNvPr id="389762" name="Freeform 642"/>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close/>
                    </a:path>
                  </a:pathLst>
                </a:custGeom>
                <a:solidFill>
                  <a:srgbClr val="BFBFBF"/>
                </a:solidFill>
                <a:ln w="9525">
                  <a:noFill/>
                  <a:round/>
                  <a:headEnd/>
                  <a:tailEnd/>
                </a:ln>
              </p:spPr>
              <p:txBody>
                <a:bodyPr/>
                <a:lstStyle/>
                <a:p>
                  <a:endParaRPr lang="en-US"/>
                </a:p>
              </p:txBody>
            </p:sp>
            <p:sp>
              <p:nvSpPr>
                <p:cNvPr id="389763" name="Freeform 643"/>
                <p:cNvSpPr>
                  <a:spLocks noChangeAspect="1"/>
                </p:cNvSpPr>
                <p:nvPr/>
              </p:nvSpPr>
              <p:spPr bwMode="auto">
                <a:xfrm>
                  <a:off x="1071" y="3112"/>
                  <a:ext cx="34" cy="30"/>
                </a:xfrm>
                <a:custGeom>
                  <a:avLst/>
                  <a:gdLst/>
                  <a:ahLst/>
                  <a:cxnLst>
                    <a:cxn ang="0">
                      <a:pos x="8" y="4"/>
                    </a:cxn>
                    <a:cxn ang="0">
                      <a:pos x="19" y="0"/>
                    </a:cxn>
                    <a:cxn ang="0">
                      <a:pos x="30" y="11"/>
                    </a:cxn>
                    <a:cxn ang="0">
                      <a:pos x="34" y="27"/>
                    </a:cxn>
                    <a:cxn ang="0">
                      <a:pos x="15" y="30"/>
                    </a:cxn>
                    <a:cxn ang="0">
                      <a:pos x="0" y="15"/>
                    </a:cxn>
                    <a:cxn ang="0">
                      <a:pos x="8" y="4"/>
                    </a:cxn>
                  </a:cxnLst>
                  <a:rect l="0" t="0" r="r" b="b"/>
                  <a:pathLst>
                    <a:path w="34" h="30">
                      <a:moveTo>
                        <a:pt x="8" y="4"/>
                      </a:moveTo>
                      <a:lnTo>
                        <a:pt x="19" y="0"/>
                      </a:lnTo>
                      <a:lnTo>
                        <a:pt x="30" y="11"/>
                      </a:lnTo>
                      <a:lnTo>
                        <a:pt x="34" y="27"/>
                      </a:lnTo>
                      <a:lnTo>
                        <a:pt x="15" y="30"/>
                      </a:lnTo>
                      <a:lnTo>
                        <a:pt x="0" y="15"/>
                      </a:lnTo>
                      <a:lnTo>
                        <a:pt x="8" y="4"/>
                      </a:lnTo>
                    </a:path>
                  </a:pathLst>
                </a:custGeom>
                <a:noFill/>
                <a:ln w="6350">
                  <a:solidFill>
                    <a:srgbClr val="000000"/>
                  </a:solidFill>
                  <a:prstDash val="solid"/>
                  <a:round/>
                  <a:headEnd/>
                  <a:tailEnd/>
                </a:ln>
              </p:spPr>
              <p:txBody>
                <a:bodyPr/>
                <a:lstStyle/>
                <a:p>
                  <a:endParaRPr lang="en-US"/>
                </a:p>
              </p:txBody>
            </p:sp>
            <p:sp>
              <p:nvSpPr>
                <p:cNvPr id="389764" name="Freeform 644"/>
                <p:cNvSpPr>
                  <a:spLocks noChangeAspect="1"/>
                </p:cNvSpPr>
                <p:nvPr/>
              </p:nvSpPr>
              <p:spPr bwMode="auto">
                <a:xfrm>
                  <a:off x="1079" y="3116"/>
                  <a:ext cx="22" cy="7"/>
                </a:xfrm>
                <a:custGeom>
                  <a:avLst/>
                  <a:gdLst/>
                  <a:ahLst/>
                  <a:cxnLst>
                    <a:cxn ang="0">
                      <a:pos x="0" y="0"/>
                    </a:cxn>
                    <a:cxn ang="0">
                      <a:pos x="11" y="7"/>
                    </a:cxn>
                    <a:cxn ang="0">
                      <a:pos x="22" y="7"/>
                    </a:cxn>
                    <a:cxn ang="0">
                      <a:pos x="11" y="0"/>
                    </a:cxn>
                    <a:cxn ang="0">
                      <a:pos x="0" y="0"/>
                    </a:cxn>
                  </a:cxnLst>
                  <a:rect l="0" t="0" r="r" b="b"/>
                  <a:pathLst>
                    <a:path w="22" h="7">
                      <a:moveTo>
                        <a:pt x="0" y="0"/>
                      </a:moveTo>
                      <a:lnTo>
                        <a:pt x="11" y="7"/>
                      </a:lnTo>
                      <a:lnTo>
                        <a:pt x="22" y="7"/>
                      </a:lnTo>
                      <a:lnTo>
                        <a:pt x="11" y="0"/>
                      </a:lnTo>
                      <a:lnTo>
                        <a:pt x="0" y="0"/>
                      </a:lnTo>
                      <a:close/>
                    </a:path>
                  </a:pathLst>
                </a:custGeom>
                <a:solidFill>
                  <a:srgbClr val="E5E5E5"/>
                </a:solidFill>
                <a:ln w="9525">
                  <a:noFill/>
                  <a:round/>
                  <a:headEnd/>
                  <a:tailEnd/>
                </a:ln>
              </p:spPr>
              <p:txBody>
                <a:bodyPr/>
                <a:lstStyle/>
                <a:p>
                  <a:endParaRPr lang="en-US"/>
                </a:p>
              </p:txBody>
            </p:sp>
            <p:sp>
              <p:nvSpPr>
                <p:cNvPr id="389765" name="Freeform 645"/>
                <p:cNvSpPr>
                  <a:spLocks noChangeAspect="1"/>
                </p:cNvSpPr>
                <p:nvPr/>
              </p:nvSpPr>
              <p:spPr bwMode="auto">
                <a:xfrm>
                  <a:off x="1071" y="3116"/>
                  <a:ext cx="19" cy="26"/>
                </a:xfrm>
                <a:custGeom>
                  <a:avLst/>
                  <a:gdLst/>
                  <a:ahLst/>
                  <a:cxnLst>
                    <a:cxn ang="0">
                      <a:pos x="19" y="11"/>
                    </a:cxn>
                    <a:cxn ang="0">
                      <a:pos x="15" y="26"/>
                    </a:cxn>
                    <a:cxn ang="0">
                      <a:pos x="0" y="11"/>
                    </a:cxn>
                    <a:cxn ang="0">
                      <a:pos x="8" y="0"/>
                    </a:cxn>
                    <a:cxn ang="0">
                      <a:pos x="19" y="11"/>
                    </a:cxn>
                  </a:cxnLst>
                  <a:rect l="0" t="0" r="r" b="b"/>
                  <a:pathLst>
                    <a:path w="19" h="26">
                      <a:moveTo>
                        <a:pt x="19" y="11"/>
                      </a:moveTo>
                      <a:lnTo>
                        <a:pt x="15" y="26"/>
                      </a:lnTo>
                      <a:lnTo>
                        <a:pt x="0" y="11"/>
                      </a:lnTo>
                      <a:lnTo>
                        <a:pt x="8" y="0"/>
                      </a:lnTo>
                      <a:lnTo>
                        <a:pt x="19" y="11"/>
                      </a:lnTo>
                      <a:close/>
                    </a:path>
                  </a:pathLst>
                </a:custGeom>
                <a:solidFill>
                  <a:srgbClr val="606060"/>
                </a:solidFill>
                <a:ln w="9525">
                  <a:noFill/>
                  <a:round/>
                  <a:headEnd/>
                  <a:tailEnd/>
                </a:ln>
              </p:spPr>
              <p:txBody>
                <a:bodyPr/>
                <a:lstStyle/>
                <a:p>
                  <a:endParaRPr lang="en-US"/>
                </a:p>
              </p:txBody>
            </p:sp>
            <p:sp>
              <p:nvSpPr>
                <p:cNvPr id="389766" name="Freeform 646"/>
                <p:cNvSpPr>
                  <a:spLocks noChangeAspect="1" noEditPoints="1"/>
                </p:cNvSpPr>
                <p:nvPr/>
              </p:nvSpPr>
              <p:spPr bwMode="auto">
                <a:xfrm>
                  <a:off x="1112" y="3078"/>
                  <a:ext cx="110" cy="53"/>
                </a:xfrm>
                <a:custGeom>
                  <a:avLst/>
                  <a:gdLst/>
                  <a:ahLst/>
                  <a:cxnLst>
                    <a:cxn ang="0">
                      <a:pos x="83" y="0"/>
                    </a:cxn>
                    <a:cxn ang="0">
                      <a:pos x="98" y="0"/>
                    </a:cxn>
                    <a:cxn ang="0">
                      <a:pos x="106" y="8"/>
                    </a:cxn>
                    <a:cxn ang="0">
                      <a:pos x="110" y="23"/>
                    </a:cxn>
                    <a:cxn ang="0">
                      <a:pos x="91" y="30"/>
                    </a:cxn>
                    <a:cxn ang="0">
                      <a:pos x="83" y="23"/>
                    </a:cxn>
                    <a:cxn ang="0">
                      <a:pos x="83" y="15"/>
                    </a:cxn>
                    <a:cxn ang="0">
                      <a:pos x="76" y="11"/>
                    </a:cxn>
                    <a:cxn ang="0">
                      <a:pos x="83" y="0"/>
                    </a:cxn>
                    <a:cxn ang="0">
                      <a:pos x="83" y="0"/>
                    </a:cxn>
                    <a:cxn ang="0">
                      <a:pos x="61" y="11"/>
                    </a:cxn>
                    <a:cxn ang="0">
                      <a:pos x="72" y="8"/>
                    </a:cxn>
                    <a:cxn ang="0">
                      <a:pos x="83" y="15"/>
                    </a:cxn>
                    <a:cxn ang="0">
                      <a:pos x="87" y="30"/>
                    </a:cxn>
                    <a:cxn ang="0">
                      <a:pos x="64" y="38"/>
                    </a:cxn>
                    <a:cxn ang="0">
                      <a:pos x="61" y="30"/>
                    </a:cxn>
                    <a:cxn ang="0">
                      <a:pos x="57" y="23"/>
                    </a:cxn>
                    <a:cxn ang="0">
                      <a:pos x="53" y="19"/>
                    </a:cxn>
                    <a:cxn ang="0">
                      <a:pos x="61" y="11"/>
                    </a:cxn>
                    <a:cxn ang="0">
                      <a:pos x="61" y="11"/>
                    </a:cxn>
                    <a:cxn ang="0">
                      <a:pos x="34" y="19"/>
                    </a:cxn>
                    <a:cxn ang="0">
                      <a:pos x="46" y="15"/>
                    </a:cxn>
                    <a:cxn ang="0">
                      <a:pos x="57" y="23"/>
                    </a:cxn>
                    <a:cxn ang="0">
                      <a:pos x="61" y="38"/>
                    </a:cxn>
                    <a:cxn ang="0">
                      <a:pos x="42" y="45"/>
                    </a:cxn>
                    <a:cxn ang="0">
                      <a:pos x="34" y="38"/>
                    </a:cxn>
                    <a:cxn ang="0">
                      <a:pos x="31" y="30"/>
                    </a:cxn>
                    <a:cxn ang="0">
                      <a:pos x="27" y="26"/>
                    </a:cxn>
                    <a:cxn ang="0">
                      <a:pos x="34" y="19"/>
                    </a:cxn>
                    <a:cxn ang="0">
                      <a:pos x="34" y="19"/>
                    </a:cxn>
                    <a:cxn ang="0">
                      <a:pos x="8" y="26"/>
                    </a:cxn>
                    <a:cxn ang="0">
                      <a:pos x="23" y="23"/>
                    </a:cxn>
                    <a:cxn ang="0">
                      <a:pos x="31" y="30"/>
                    </a:cxn>
                    <a:cxn ang="0">
                      <a:pos x="38" y="49"/>
                    </a:cxn>
                    <a:cxn ang="0">
                      <a:pos x="15" y="53"/>
                    </a:cxn>
                    <a:cxn ang="0">
                      <a:pos x="0" y="38"/>
                    </a:cxn>
                    <a:cxn ang="0">
                      <a:pos x="8" y="26"/>
                    </a:cxn>
                    <a:cxn ang="0">
                      <a:pos x="8" y="26"/>
                    </a:cxn>
                  </a:cxnLst>
                  <a:rect l="0" t="0" r="r" b="b"/>
                  <a:pathLst>
                    <a:path w="110" h="53">
                      <a:moveTo>
                        <a:pt x="83" y="0"/>
                      </a:moveTo>
                      <a:lnTo>
                        <a:pt x="98" y="0"/>
                      </a:lnTo>
                      <a:lnTo>
                        <a:pt x="106" y="8"/>
                      </a:lnTo>
                      <a:lnTo>
                        <a:pt x="110" y="23"/>
                      </a:lnTo>
                      <a:lnTo>
                        <a:pt x="91" y="30"/>
                      </a:lnTo>
                      <a:lnTo>
                        <a:pt x="83" y="23"/>
                      </a:lnTo>
                      <a:lnTo>
                        <a:pt x="83" y="15"/>
                      </a:lnTo>
                      <a:lnTo>
                        <a:pt x="76" y="11"/>
                      </a:lnTo>
                      <a:lnTo>
                        <a:pt x="83" y="0"/>
                      </a:lnTo>
                      <a:lnTo>
                        <a:pt x="83" y="0"/>
                      </a:lnTo>
                      <a:close/>
                      <a:moveTo>
                        <a:pt x="61" y="11"/>
                      </a:moveTo>
                      <a:lnTo>
                        <a:pt x="72" y="8"/>
                      </a:lnTo>
                      <a:lnTo>
                        <a:pt x="83" y="15"/>
                      </a:lnTo>
                      <a:lnTo>
                        <a:pt x="87" y="30"/>
                      </a:lnTo>
                      <a:lnTo>
                        <a:pt x="64" y="38"/>
                      </a:lnTo>
                      <a:lnTo>
                        <a:pt x="61" y="30"/>
                      </a:lnTo>
                      <a:lnTo>
                        <a:pt x="57" y="23"/>
                      </a:lnTo>
                      <a:lnTo>
                        <a:pt x="53" y="19"/>
                      </a:lnTo>
                      <a:lnTo>
                        <a:pt x="61" y="11"/>
                      </a:lnTo>
                      <a:lnTo>
                        <a:pt x="61" y="11"/>
                      </a:lnTo>
                      <a:close/>
                      <a:moveTo>
                        <a:pt x="34" y="19"/>
                      </a:moveTo>
                      <a:lnTo>
                        <a:pt x="46" y="15"/>
                      </a:lnTo>
                      <a:lnTo>
                        <a:pt x="57" y="23"/>
                      </a:lnTo>
                      <a:lnTo>
                        <a:pt x="61" y="38"/>
                      </a:lnTo>
                      <a:lnTo>
                        <a:pt x="42" y="45"/>
                      </a:lnTo>
                      <a:lnTo>
                        <a:pt x="34" y="38"/>
                      </a:lnTo>
                      <a:lnTo>
                        <a:pt x="31" y="30"/>
                      </a:lnTo>
                      <a:lnTo>
                        <a:pt x="27" y="26"/>
                      </a:lnTo>
                      <a:lnTo>
                        <a:pt x="34" y="19"/>
                      </a:lnTo>
                      <a:lnTo>
                        <a:pt x="34" y="19"/>
                      </a:lnTo>
                      <a:close/>
                      <a:moveTo>
                        <a:pt x="8" y="26"/>
                      </a:moveTo>
                      <a:lnTo>
                        <a:pt x="23" y="23"/>
                      </a:lnTo>
                      <a:lnTo>
                        <a:pt x="31" y="30"/>
                      </a:lnTo>
                      <a:lnTo>
                        <a:pt x="38" y="49"/>
                      </a:lnTo>
                      <a:lnTo>
                        <a:pt x="15" y="53"/>
                      </a:lnTo>
                      <a:lnTo>
                        <a:pt x="0" y="38"/>
                      </a:lnTo>
                      <a:lnTo>
                        <a:pt x="8" y="26"/>
                      </a:lnTo>
                      <a:lnTo>
                        <a:pt x="8" y="26"/>
                      </a:lnTo>
                      <a:close/>
                    </a:path>
                  </a:pathLst>
                </a:custGeom>
                <a:solidFill>
                  <a:srgbClr val="F4F4D1"/>
                </a:solidFill>
                <a:ln w="9525">
                  <a:noFill/>
                  <a:round/>
                  <a:headEnd/>
                  <a:tailEnd/>
                </a:ln>
              </p:spPr>
              <p:txBody>
                <a:bodyPr/>
                <a:lstStyle/>
                <a:p>
                  <a:endParaRPr lang="en-US"/>
                </a:p>
              </p:txBody>
            </p:sp>
            <p:sp>
              <p:nvSpPr>
                <p:cNvPr id="389767" name="Freeform 647"/>
                <p:cNvSpPr>
                  <a:spLocks noChangeAspect="1"/>
                </p:cNvSpPr>
                <p:nvPr/>
              </p:nvSpPr>
              <p:spPr bwMode="auto">
                <a:xfrm>
                  <a:off x="1188" y="3078"/>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grpSp>
          <p:grpSp>
            <p:nvGrpSpPr>
              <p:cNvPr id="389768" name="Group 648"/>
              <p:cNvGrpSpPr>
                <a:grpSpLocks noChangeAspect="1"/>
              </p:cNvGrpSpPr>
              <p:nvPr/>
            </p:nvGrpSpPr>
            <p:grpSpPr bwMode="auto">
              <a:xfrm>
                <a:off x="1101" y="2941"/>
                <a:ext cx="696" cy="308"/>
                <a:chOff x="1101" y="2941"/>
                <a:chExt cx="696" cy="308"/>
              </a:xfrm>
            </p:grpSpPr>
            <p:sp>
              <p:nvSpPr>
                <p:cNvPr id="389769" name="Freeform 649"/>
                <p:cNvSpPr>
                  <a:spLocks noChangeAspect="1"/>
                </p:cNvSpPr>
                <p:nvPr/>
              </p:nvSpPr>
              <p:spPr bwMode="auto">
                <a:xfrm>
                  <a:off x="1165" y="3086"/>
                  <a:ext cx="34" cy="30"/>
                </a:xfrm>
                <a:custGeom>
                  <a:avLst/>
                  <a:gdLst/>
                  <a:ahLst/>
                  <a:cxnLst>
                    <a:cxn ang="0">
                      <a:pos x="8" y="3"/>
                    </a:cxn>
                    <a:cxn ang="0">
                      <a:pos x="19" y="0"/>
                    </a:cxn>
                    <a:cxn ang="0">
                      <a:pos x="30" y="7"/>
                    </a:cxn>
                    <a:cxn ang="0">
                      <a:pos x="34" y="22"/>
                    </a:cxn>
                    <a:cxn ang="0">
                      <a:pos x="11" y="30"/>
                    </a:cxn>
                    <a:cxn ang="0">
                      <a:pos x="4" y="22"/>
                    </a:cxn>
                    <a:cxn ang="0">
                      <a:pos x="4" y="15"/>
                    </a:cxn>
                    <a:cxn ang="0">
                      <a:pos x="0" y="11"/>
                    </a:cxn>
                    <a:cxn ang="0">
                      <a:pos x="8" y="3"/>
                    </a:cxn>
                  </a:cxnLst>
                  <a:rect l="0" t="0" r="r" b="b"/>
                  <a:pathLst>
                    <a:path w="34" h="30">
                      <a:moveTo>
                        <a:pt x="8" y="3"/>
                      </a:moveTo>
                      <a:lnTo>
                        <a:pt x="19" y="0"/>
                      </a:lnTo>
                      <a:lnTo>
                        <a:pt x="30" y="7"/>
                      </a:lnTo>
                      <a:lnTo>
                        <a:pt x="34" y="22"/>
                      </a:lnTo>
                      <a:lnTo>
                        <a:pt x="11"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89770" name="Freeform 650"/>
                <p:cNvSpPr>
                  <a:spLocks noChangeAspect="1"/>
                </p:cNvSpPr>
                <p:nvPr/>
              </p:nvSpPr>
              <p:spPr bwMode="auto">
                <a:xfrm>
                  <a:off x="1139" y="3093"/>
                  <a:ext cx="34" cy="30"/>
                </a:xfrm>
                <a:custGeom>
                  <a:avLst/>
                  <a:gdLst/>
                  <a:ahLst/>
                  <a:cxnLst>
                    <a:cxn ang="0">
                      <a:pos x="7" y="4"/>
                    </a:cxn>
                    <a:cxn ang="0">
                      <a:pos x="19" y="0"/>
                    </a:cxn>
                    <a:cxn ang="0">
                      <a:pos x="30" y="8"/>
                    </a:cxn>
                    <a:cxn ang="0">
                      <a:pos x="34" y="23"/>
                    </a:cxn>
                    <a:cxn ang="0">
                      <a:pos x="15" y="30"/>
                    </a:cxn>
                    <a:cxn ang="0">
                      <a:pos x="7" y="23"/>
                    </a:cxn>
                    <a:cxn ang="0">
                      <a:pos x="4" y="15"/>
                    </a:cxn>
                    <a:cxn ang="0">
                      <a:pos x="0" y="11"/>
                    </a:cxn>
                    <a:cxn ang="0">
                      <a:pos x="7" y="4"/>
                    </a:cxn>
                  </a:cxnLst>
                  <a:rect l="0" t="0" r="r" b="b"/>
                  <a:pathLst>
                    <a:path w="34" h="30">
                      <a:moveTo>
                        <a:pt x="7" y="4"/>
                      </a:moveTo>
                      <a:lnTo>
                        <a:pt x="19" y="0"/>
                      </a:lnTo>
                      <a:lnTo>
                        <a:pt x="30" y="8"/>
                      </a:lnTo>
                      <a:lnTo>
                        <a:pt x="34" y="23"/>
                      </a:lnTo>
                      <a:lnTo>
                        <a:pt x="15"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9771" name="Freeform 651"/>
                <p:cNvSpPr>
                  <a:spLocks noChangeAspect="1"/>
                </p:cNvSpPr>
                <p:nvPr/>
              </p:nvSpPr>
              <p:spPr bwMode="auto">
                <a:xfrm>
                  <a:off x="1112" y="3101"/>
                  <a:ext cx="34" cy="30"/>
                </a:xfrm>
                <a:custGeom>
                  <a:avLst/>
                  <a:gdLst/>
                  <a:ahLst/>
                  <a:cxnLst>
                    <a:cxn ang="0">
                      <a:pos x="8" y="3"/>
                    </a:cxn>
                    <a:cxn ang="0">
                      <a:pos x="23" y="0"/>
                    </a:cxn>
                    <a:cxn ang="0">
                      <a:pos x="31" y="7"/>
                    </a:cxn>
                    <a:cxn ang="0">
                      <a:pos x="34" y="26"/>
                    </a:cxn>
                    <a:cxn ang="0">
                      <a:pos x="15" y="30"/>
                    </a:cxn>
                    <a:cxn ang="0">
                      <a:pos x="0" y="15"/>
                    </a:cxn>
                    <a:cxn ang="0">
                      <a:pos x="8" y="3"/>
                    </a:cxn>
                  </a:cxnLst>
                  <a:rect l="0" t="0" r="r" b="b"/>
                  <a:pathLst>
                    <a:path w="34" h="30">
                      <a:moveTo>
                        <a:pt x="8" y="3"/>
                      </a:moveTo>
                      <a:lnTo>
                        <a:pt x="23" y="0"/>
                      </a:lnTo>
                      <a:lnTo>
                        <a:pt x="31" y="7"/>
                      </a:lnTo>
                      <a:lnTo>
                        <a:pt x="34" y="26"/>
                      </a:lnTo>
                      <a:lnTo>
                        <a:pt x="15"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89772" name="Freeform 652"/>
                <p:cNvSpPr>
                  <a:spLocks noChangeAspect="1" noEditPoints="1"/>
                </p:cNvSpPr>
                <p:nvPr/>
              </p:nvSpPr>
              <p:spPr bwMode="auto">
                <a:xfrm>
                  <a:off x="1112" y="3082"/>
                  <a:ext cx="95" cy="49"/>
                </a:xfrm>
                <a:custGeom>
                  <a:avLst/>
                  <a:gdLst/>
                  <a:ahLst/>
                  <a:cxnLst>
                    <a:cxn ang="0">
                      <a:pos x="95" y="7"/>
                    </a:cxn>
                    <a:cxn ang="0">
                      <a:pos x="91" y="26"/>
                    </a:cxn>
                    <a:cxn ang="0">
                      <a:pos x="83" y="19"/>
                    </a:cxn>
                    <a:cxn ang="0">
                      <a:pos x="83" y="11"/>
                    </a:cxn>
                    <a:cxn ang="0">
                      <a:pos x="79" y="7"/>
                    </a:cxn>
                    <a:cxn ang="0">
                      <a:pos x="87" y="0"/>
                    </a:cxn>
                    <a:cxn ang="0">
                      <a:pos x="95" y="7"/>
                    </a:cxn>
                    <a:cxn ang="0">
                      <a:pos x="95" y="7"/>
                    </a:cxn>
                    <a:cxn ang="0">
                      <a:pos x="68" y="15"/>
                    </a:cxn>
                    <a:cxn ang="0">
                      <a:pos x="64" y="34"/>
                    </a:cxn>
                    <a:cxn ang="0">
                      <a:pos x="61" y="26"/>
                    </a:cxn>
                    <a:cxn ang="0">
                      <a:pos x="57" y="19"/>
                    </a:cxn>
                    <a:cxn ang="0">
                      <a:pos x="53" y="15"/>
                    </a:cxn>
                    <a:cxn ang="0">
                      <a:pos x="61" y="7"/>
                    </a:cxn>
                    <a:cxn ang="0">
                      <a:pos x="68" y="15"/>
                    </a:cxn>
                    <a:cxn ang="0">
                      <a:pos x="68" y="15"/>
                    </a:cxn>
                    <a:cxn ang="0">
                      <a:pos x="46" y="22"/>
                    </a:cxn>
                    <a:cxn ang="0">
                      <a:pos x="42" y="41"/>
                    </a:cxn>
                    <a:cxn ang="0">
                      <a:pos x="34" y="34"/>
                    </a:cxn>
                    <a:cxn ang="0">
                      <a:pos x="31" y="26"/>
                    </a:cxn>
                    <a:cxn ang="0">
                      <a:pos x="27" y="22"/>
                    </a:cxn>
                    <a:cxn ang="0">
                      <a:pos x="34" y="15"/>
                    </a:cxn>
                    <a:cxn ang="0">
                      <a:pos x="46" y="22"/>
                    </a:cxn>
                    <a:cxn ang="0">
                      <a:pos x="46" y="22"/>
                    </a:cxn>
                    <a:cxn ang="0">
                      <a:pos x="19" y="30"/>
                    </a:cxn>
                    <a:cxn ang="0">
                      <a:pos x="15" y="49"/>
                    </a:cxn>
                    <a:cxn ang="0">
                      <a:pos x="0" y="34"/>
                    </a:cxn>
                    <a:cxn ang="0">
                      <a:pos x="8" y="22"/>
                    </a:cxn>
                    <a:cxn ang="0">
                      <a:pos x="19" y="30"/>
                    </a:cxn>
                    <a:cxn ang="0">
                      <a:pos x="19" y="30"/>
                    </a:cxn>
                  </a:cxnLst>
                  <a:rect l="0" t="0" r="r" b="b"/>
                  <a:pathLst>
                    <a:path w="95" h="49">
                      <a:moveTo>
                        <a:pt x="95" y="7"/>
                      </a:moveTo>
                      <a:lnTo>
                        <a:pt x="91" y="26"/>
                      </a:lnTo>
                      <a:lnTo>
                        <a:pt x="83" y="19"/>
                      </a:lnTo>
                      <a:lnTo>
                        <a:pt x="83" y="11"/>
                      </a:lnTo>
                      <a:lnTo>
                        <a:pt x="79" y="7"/>
                      </a:lnTo>
                      <a:lnTo>
                        <a:pt x="87" y="0"/>
                      </a:lnTo>
                      <a:lnTo>
                        <a:pt x="95" y="7"/>
                      </a:lnTo>
                      <a:lnTo>
                        <a:pt x="95" y="7"/>
                      </a:lnTo>
                      <a:close/>
                      <a:moveTo>
                        <a:pt x="68" y="15"/>
                      </a:moveTo>
                      <a:lnTo>
                        <a:pt x="64" y="34"/>
                      </a:lnTo>
                      <a:lnTo>
                        <a:pt x="61" y="26"/>
                      </a:lnTo>
                      <a:lnTo>
                        <a:pt x="57" y="19"/>
                      </a:lnTo>
                      <a:lnTo>
                        <a:pt x="53" y="15"/>
                      </a:lnTo>
                      <a:lnTo>
                        <a:pt x="61" y="7"/>
                      </a:lnTo>
                      <a:lnTo>
                        <a:pt x="68" y="15"/>
                      </a:lnTo>
                      <a:lnTo>
                        <a:pt x="68" y="15"/>
                      </a:lnTo>
                      <a:close/>
                      <a:moveTo>
                        <a:pt x="46" y="22"/>
                      </a:moveTo>
                      <a:lnTo>
                        <a:pt x="42" y="41"/>
                      </a:lnTo>
                      <a:lnTo>
                        <a:pt x="34" y="34"/>
                      </a:lnTo>
                      <a:lnTo>
                        <a:pt x="31" y="26"/>
                      </a:lnTo>
                      <a:lnTo>
                        <a:pt x="27" y="22"/>
                      </a:lnTo>
                      <a:lnTo>
                        <a:pt x="34" y="15"/>
                      </a:lnTo>
                      <a:lnTo>
                        <a:pt x="46" y="22"/>
                      </a:lnTo>
                      <a:lnTo>
                        <a:pt x="46" y="22"/>
                      </a:lnTo>
                      <a:close/>
                      <a:moveTo>
                        <a:pt x="19" y="30"/>
                      </a:moveTo>
                      <a:lnTo>
                        <a:pt x="15" y="49"/>
                      </a:lnTo>
                      <a:lnTo>
                        <a:pt x="0" y="34"/>
                      </a:lnTo>
                      <a:lnTo>
                        <a:pt x="8" y="22"/>
                      </a:lnTo>
                      <a:lnTo>
                        <a:pt x="19" y="30"/>
                      </a:lnTo>
                      <a:lnTo>
                        <a:pt x="19" y="30"/>
                      </a:lnTo>
                      <a:close/>
                    </a:path>
                  </a:pathLst>
                </a:custGeom>
                <a:solidFill>
                  <a:srgbClr val="E2E2BF"/>
                </a:solidFill>
                <a:ln w="9525">
                  <a:noFill/>
                  <a:round/>
                  <a:headEnd/>
                  <a:tailEnd/>
                </a:ln>
              </p:spPr>
              <p:txBody>
                <a:bodyPr/>
                <a:lstStyle/>
                <a:p>
                  <a:endParaRPr lang="en-US"/>
                </a:p>
              </p:txBody>
            </p:sp>
            <p:sp>
              <p:nvSpPr>
                <p:cNvPr id="389773" name="Freeform 653"/>
                <p:cNvSpPr>
                  <a:spLocks noChangeAspect="1" noEditPoints="1"/>
                </p:cNvSpPr>
                <p:nvPr/>
              </p:nvSpPr>
              <p:spPr bwMode="auto">
                <a:xfrm>
                  <a:off x="1120" y="3078"/>
                  <a:ext cx="98" cy="34"/>
                </a:xfrm>
                <a:custGeom>
                  <a:avLst/>
                  <a:gdLst/>
                  <a:ahLst/>
                  <a:cxnLst>
                    <a:cxn ang="0">
                      <a:pos x="75" y="4"/>
                    </a:cxn>
                    <a:cxn ang="0">
                      <a:pos x="87" y="11"/>
                    </a:cxn>
                    <a:cxn ang="0">
                      <a:pos x="98" y="8"/>
                    </a:cxn>
                    <a:cxn ang="0">
                      <a:pos x="87" y="0"/>
                    </a:cxn>
                    <a:cxn ang="0">
                      <a:pos x="75" y="4"/>
                    </a:cxn>
                    <a:cxn ang="0">
                      <a:pos x="75" y="4"/>
                    </a:cxn>
                    <a:cxn ang="0">
                      <a:pos x="53" y="11"/>
                    </a:cxn>
                    <a:cxn ang="0">
                      <a:pos x="60" y="19"/>
                    </a:cxn>
                    <a:cxn ang="0">
                      <a:pos x="71" y="15"/>
                    </a:cxn>
                    <a:cxn ang="0">
                      <a:pos x="64" y="8"/>
                    </a:cxn>
                    <a:cxn ang="0">
                      <a:pos x="53" y="11"/>
                    </a:cxn>
                    <a:cxn ang="0">
                      <a:pos x="53" y="11"/>
                    </a:cxn>
                    <a:cxn ang="0">
                      <a:pos x="26" y="19"/>
                    </a:cxn>
                    <a:cxn ang="0">
                      <a:pos x="38" y="26"/>
                    </a:cxn>
                    <a:cxn ang="0">
                      <a:pos x="49" y="23"/>
                    </a:cxn>
                    <a:cxn ang="0">
                      <a:pos x="38" y="15"/>
                    </a:cxn>
                    <a:cxn ang="0">
                      <a:pos x="26" y="19"/>
                    </a:cxn>
                    <a:cxn ang="0">
                      <a:pos x="26" y="19"/>
                    </a:cxn>
                    <a:cxn ang="0">
                      <a:pos x="0" y="26"/>
                    </a:cxn>
                    <a:cxn ang="0">
                      <a:pos x="11" y="34"/>
                    </a:cxn>
                    <a:cxn ang="0">
                      <a:pos x="23" y="30"/>
                    </a:cxn>
                    <a:cxn ang="0">
                      <a:pos x="11" y="23"/>
                    </a:cxn>
                    <a:cxn ang="0">
                      <a:pos x="0" y="26"/>
                    </a:cxn>
                    <a:cxn ang="0">
                      <a:pos x="0" y="26"/>
                    </a:cxn>
                  </a:cxnLst>
                  <a:rect l="0" t="0" r="r" b="b"/>
                  <a:pathLst>
                    <a:path w="98" h="34">
                      <a:moveTo>
                        <a:pt x="75" y="4"/>
                      </a:moveTo>
                      <a:lnTo>
                        <a:pt x="87" y="11"/>
                      </a:lnTo>
                      <a:lnTo>
                        <a:pt x="98" y="8"/>
                      </a:lnTo>
                      <a:lnTo>
                        <a:pt x="87" y="0"/>
                      </a:lnTo>
                      <a:lnTo>
                        <a:pt x="75" y="4"/>
                      </a:lnTo>
                      <a:lnTo>
                        <a:pt x="75" y="4"/>
                      </a:lnTo>
                      <a:close/>
                      <a:moveTo>
                        <a:pt x="53" y="11"/>
                      </a:moveTo>
                      <a:lnTo>
                        <a:pt x="60" y="19"/>
                      </a:lnTo>
                      <a:lnTo>
                        <a:pt x="71" y="15"/>
                      </a:lnTo>
                      <a:lnTo>
                        <a:pt x="64" y="8"/>
                      </a:lnTo>
                      <a:lnTo>
                        <a:pt x="53" y="11"/>
                      </a:lnTo>
                      <a:lnTo>
                        <a:pt x="53" y="11"/>
                      </a:lnTo>
                      <a:close/>
                      <a:moveTo>
                        <a:pt x="26" y="19"/>
                      </a:moveTo>
                      <a:lnTo>
                        <a:pt x="38" y="26"/>
                      </a:lnTo>
                      <a:lnTo>
                        <a:pt x="49" y="23"/>
                      </a:lnTo>
                      <a:lnTo>
                        <a:pt x="38" y="15"/>
                      </a:lnTo>
                      <a:lnTo>
                        <a:pt x="26" y="19"/>
                      </a:lnTo>
                      <a:lnTo>
                        <a:pt x="26" y="19"/>
                      </a:lnTo>
                      <a:close/>
                      <a:moveTo>
                        <a:pt x="0" y="26"/>
                      </a:moveTo>
                      <a:lnTo>
                        <a:pt x="11" y="34"/>
                      </a:lnTo>
                      <a:lnTo>
                        <a:pt x="23" y="30"/>
                      </a:lnTo>
                      <a:lnTo>
                        <a:pt x="11" y="23"/>
                      </a:lnTo>
                      <a:lnTo>
                        <a:pt x="0" y="26"/>
                      </a:lnTo>
                      <a:lnTo>
                        <a:pt x="0" y="26"/>
                      </a:lnTo>
                      <a:close/>
                    </a:path>
                  </a:pathLst>
                </a:custGeom>
                <a:solidFill>
                  <a:srgbClr val="FCFCD8"/>
                </a:solidFill>
                <a:ln w="9525">
                  <a:noFill/>
                  <a:round/>
                  <a:headEnd/>
                  <a:tailEnd/>
                </a:ln>
              </p:spPr>
              <p:txBody>
                <a:bodyPr/>
                <a:lstStyle/>
                <a:p>
                  <a:endParaRPr lang="en-US"/>
                </a:p>
              </p:txBody>
            </p:sp>
            <p:sp>
              <p:nvSpPr>
                <p:cNvPr id="389774" name="Freeform 654"/>
                <p:cNvSpPr>
                  <a:spLocks noChangeAspect="1" noEditPoints="1"/>
                </p:cNvSpPr>
                <p:nvPr/>
              </p:nvSpPr>
              <p:spPr bwMode="auto">
                <a:xfrm>
                  <a:off x="1218" y="3044"/>
                  <a:ext cx="113" cy="53"/>
                </a:xfrm>
                <a:custGeom>
                  <a:avLst/>
                  <a:gdLst/>
                  <a:ahLst/>
                  <a:cxnLst>
                    <a:cxn ang="0">
                      <a:pos x="86" y="4"/>
                    </a:cxn>
                    <a:cxn ang="0">
                      <a:pos x="98" y="0"/>
                    </a:cxn>
                    <a:cxn ang="0">
                      <a:pos x="105" y="7"/>
                    </a:cxn>
                    <a:cxn ang="0">
                      <a:pos x="113" y="26"/>
                    </a:cxn>
                    <a:cxn ang="0">
                      <a:pos x="90" y="30"/>
                    </a:cxn>
                    <a:cxn ang="0">
                      <a:pos x="83" y="23"/>
                    </a:cxn>
                    <a:cxn ang="0">
                      <a:pos x="83" y="15"/>
                    </a:cxn>
                    <a:cxn ang="0">
                      <a:pos x="79" y="11"/>
                    </a:cxn>
                    <a:cxn ang="0">
                      <a:pos x="86" y="4"/>
                    </a:cxn>
                    <a:cxn ang="0">
                      <a:pos x="86" y="4"/>
                    </a:cxn>
                    <a:cxn ang="0">
                      <a:pos x="60" y="11"/>
                    </a:cxn>
                    <a:cxn ang="0">
                      <a:pos x="71" y="7"/>
                    </a:cxn>
                    <a:cxn ang="0">
                      <a:pos x="83" y="15"/>
                    </a:cxn>
                    <a:cxn ang="0">
                      <a:pos x="86" y="34"/>
                    </a:cxn>
                    <a:cxn ang="0">
                      <a:pos x="68" y="38"/>
                    </a:cxn>
                    <a:cxn ang="0">
                      <a:pos x="60" y="30"/>
                    </a:cxn>
                    <a:cxn ang="0">
                      <a:pos x="56" y="23"/>
                    </a:cxn>
                    <a:cxn ang="0">
                      <a:pos x="52" y="19"/>
                    </a:cxn>
                    <a:cxn ang="0">
                      <a:pos x="60" y="11"/>
                    </a:cxn>
                    <a:cxn ang="0">
                      <a:pos x="60" y="11"/>
                    </a:cxn>
                    <a:cxn ang="0">
                      <a:pos x="37" y="19"/>
                    </a:cxn>
                    <a:cxn ang="0">
                      <a:pos x="49" y="15"/>
                    </a:cxn>
                    <a:cxn ang="0">
                      <a:pos x="56" y="23"/>
                    </a:cxn>
                    <a:cxn ang="0">
                      <a:pos x="64" y="42"/>
                    </a:cxn>
                    <a:cxn ang="0">
                      <a:pos x="41" y="45"/>
                    </a:cxn>
                    <a:cxn ang="0">
                      <a:pos x="34" y="38"/>
                    </a:cxn>
                    <a:cxn ang="0">
                      <a:pos x="34" y="34"/>
                    </a:cxn>
                    <a:cxn ang="0">
                      <a:pos x="26" y="26"/>
                    </a:cxn>
                    <a:cxn ang="0">
                      <a:pos x="37" y="19"/>
                    </a:cxn>
                    <a:cxn ang="0">
                      <a:pos x="37" y="19"/>
                    </a:cxn>
                    <a:cxn ang="0">
                      <a:pos x="11" y="26"/>
                    </a:cxn>
                    <a:cxn ang="0">
                      <a:pos x="22" y="23"/>
                    </a:cxn>
                    <a:cxn ang="0">
                      <a:pos x="34" y="34"/>
                    </a:cxn>
                    <a:cxn ang="0">
                      <a:pos x="37" y="49"/>
                    </a:cxn>
                    <a:cxn ang="0">
                      <a:pos x="15" y="53"/>
                    </a:cxn>
                    <a:cxn ang="0">
                      <a:pos x="0" y="38"/>
                    </a:cxn>
                    <a:cxn ang="0">
                      <a:pos x="11" y="26"/>
                    </a:cxn>
                    <a:cxn ang="0">
                      <a:pos x="11" y="26"/>
                    </a:cxn>
                  </a:cxnLst>
                  <a:rect l="0" t="0" r="r" b="b"/>
                  <a:pathLst>
                    <a:path w="113" h="53">
                      <a:moveTo>
                        <a:pt x="86" y="4"/>
                      </a:moveTo>
                      <a:lnTo>
                        <a:pt x="98" y="0"/>
                      </a:lnTo>
                      <a:lnTo>
                        <a:pt x="105" y="7"/>
                      </a:lnTo>
                      <a:lnTo>
                        <a:pt x="113" y="26"/>
                      </a:lnTo>
                      <a:lnTo>
                        <a:pt x="90" y="30"/>
                      </a:lnTo>
                      <a:lnTo>
                        <a:pt x="83" y="23"/>
                      </a:lnTo>
                      <a:lnTo>
                        <a:pt x="83" y="15"/>
                      </a:lnTo>
                      <a:lnTo>
                        <a:pt x="79" y="11"/>
                      </a:lnTo>
                      <a:lnTo>
                        <a:pt x="86" y="4"/>
                      </a:lnTo>
                      <a:lnTo>
                        <a:pt x="86" y="4"/>
                      </a:lnTo>
                      <a:close/>
                      <a:moveTo>
                        <a:pt x="60" y="11"/>
                      </a:moveTo>
                      <a:lnTo>
                        <a:pt x="71" y="7"/>
                      </a:lnTo>
                      <a:lnTo>
                        <a:pt x="83" y="15"/>
                      </a:lnTo>
                      <a:lnTo>
                        <a:pt x="86" y="34"/>
                      </a:lnTo>
                      <a:lnTo>
                        <a:pt x="68" y="38"/>
                      </a:lnTo>
                      <a:lnTo>
                        <a:pt x="60" y="30"/>
                      </a:lnTo>
                      <a:lnTo>
                        <a:pt x="56" y="23"/>
                      </a:lnTo>
                      <a:lnTo>
                        <a:pt x="52" y="19"/>
                      </a:lnTo>
                      <a:lnTo>
                        <a:pt x="60" y="11"/>
                      </a:lnTo>
                      <a:lnTo>
                        <a:pt x="60" y="11"/>
                      </a:lnTo>
                      <a:close/>
                      <a:moveTo>
                        <a:pt x="37" y="19"/>
                      </a:moveTo>
                      <a:lnTo>
                        <a:pt x="49" y="15"/>
                      </a:lnTo>
                      <a:lnTo>
                        <a:pt x="56" y="23"/>
                      </a:lnTo>
                      <a:lnTo>
                        <a:pt x="64" y="42"/>
                      </a:lnTo>
                      <a:lnTo>
                        <a:pt x="41" y="45"/>
                      </a:lnTo>
                      <a:lnTo>
                        <a:pt x="34" y="38"/>
                      </a:lnTo>
                      <a:lnTo>
                        <a:pt x="34" y="34"/>
                      </a:lnTo>
                      <a:lnTo>
                        <a:pt x="26" y="26"/>
                      </a:lnTo>
                      <a:lnTo>
                        <a:pt x="37" y="19"/>
                      </a:lnTo>
                      <a:lnTo>
                        <a:pt x="37" y="19"/>
                      </a:lnTo>
                      <a:close/>
                      <a:moveTo>
                        <a:pt x="11" y="26"/>
                      </a:moveTo>
                      <a:lnTo>
                        <a:pt x="22" y="23"/>
                      </a:lnTo>
                      <a:lnTo>
                        <a:pt x="34" y="34"/>
                      </a:lnTo>
                      <a:lnTo>
                        <a:pt x="37" y="49"/>
                      </a:lnTo>
                      <a:lnTo>
                        <a:pt x="15" y="53"/>
                      </a:lnTo>
                      <a:lnTo>
                        <a:pt x="0" y="38"/>
                      </a:lnTo>
                      <a:lnTo>
                        <a:pt x="11" y="26"/>
                      </a:lnTo>
                      <a:lnTo>
                        <a:pt x="11" y="26"/>
                      </a:lnTo>
                      <a:close/>
                    </a:path>
                  </a:pathLst>
                </a:custGeom>
                <a:solidFill>
                  <a:srgbClr val="BFBFBF"/>
                </a:solidFill>
                <a:ln w="9525">
                  <a:noFill/>
                  <a:round/>
                  <a:headEnd/>
                  <a:tailEnd/>
                </a:ln>
              </p:spPr>
              <p:txBody>
                <a:bodyPr/>
                <a:lstStyle/>
                <a:p>
                  <a:endParaRPr lang="en-US"/>
                </a:p>
              </p:txBody>
            </p:sp>
            <p:sp>
              <p:nvSpPr>
                <p:cNvPr id="389775" name="Freeform 655"/>
                <p:cNvSpPr>
                  <a:spLocks noChangeAspect="1"/>
                </p:cNvSpPr>
                <p:nvPr/>
              </p:nvSpPr>
              <p:spPr bwMode="auto">
                <a:xfrm>
                  <a:off x="1297" y="3044"/>
                  <a:ext cx="34" cy="34"/>
                </a:xfrm>
                <a:custGeom>
                  <a:avLst/>
                  <a:gdLst/>
                  <a:ahLst/>
                  <a:cxnLst>
                    <a:cxn ang="0">
                      <a:pos x="7" y="4"/>
                    </a:cxn>
                    <a:cxn ang="0">
                      <a:pos x="19" y="0"/>
                    </a:cxn>
                    <a:cxn ang="0">
                      <a:pos x="26" y="7"/>
                    </a:cxn>
                    <a:cxn ang="0">
                      <a:pos x="34" y="26"/>
                    </a:cxn>
                    <a:cxn ang="0">
                      <a:pos x="11" y="34"/>
                    </a:cxn>
                    <a:cxn ang="0">
                      <a:pos x="4" y="23"/>
                    </a:cxn>
                    <a:cxn ang="0">
                      <a:pos x="4" y="19"/>
                    </a:cxn>
                    <a:cxn ang="0">
                      <a:pos x="0" y="11"/>
                    </a:cxn>
                    <a:cxn ang="0">
                      <a:pos x="7" y="4"/>
                    </a:cxn>
                  </a:cxnLst>
                  <a:rect l="0" t="0" r="r" b="b"/>
                  <a:pathLst>
                    <a:path w="34" h="34">
                      <a:moveTo>
                        <a:pt x="7" y="4"/>
                      </a:moveTo>
                      <a:lnTo>
                        <a:pt x="19" y="0"/>
                      </a:lnTo>
                      <a:lnTo>
                        <a:pt x="26" y="7"/>
                      </a:lnTo>
                      <a:lnTo>
                        <a:pt x="34" y="26"/>
                      </a:lnTo>
                      <a:lnTo>
                        <a:pt x="11" y="34"/>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9776" name="Freeform 656"/>
                <p:cNvSpPr>
                  <a:spLocks noChangeAspect="1"/>
                </p:cNvSpPr>
                <p:nvPr/>
              </p:nvSpPr>
              <p:spPr bwMode="auto">
                <a:xfrm>
                  <a:off x="1270" y="3051"/>
                  <a:ext cx="34" cy="31"/>
                </a:xfrm>
                <a:custGeom>
                  <a:avLst/>
                  <a:gdLst/>
                  <a:ahLst/>
                  <a:cxnLst>
                    <a:cxn ang="0">
                      <a:pos x="8" y="4"/>
                    </a:cxn>
                    <a:cxn ang="0">
                      <a:pos x="19" y="0"/>
                    </a:cxn>
                    <a:cxn ang="0">
                      <a:pos x="31" y="8"/>
                    </a:cxn>
                    <a:cxn ang="0">
                      <a:pos x="34" y="27"/>
                    </a:cxn>
                    <a:cxn ang="0">
                      <a:pos x="16" y="31"/>
                    </a:cxn>
                    <a:cxn ang="0">
                      <a:pos x="8" y="23"/>
                    </a:cxn>
                    <a:cxn ang="0">
                      <a:pos x="8" y="16"/>
                    </a:cxn>
                    <a:cxn ang="0">
                      <a:pos x="0" y="12"/>
                    </a:cxn>
                    <a:cxn ang="0">
                      <a:pos x="8" y="4"/>
                    </a:cxn>
                  </a:cxnLst>
                  <a:rect l="0" t="0" r="r" b="b"/>
                  <a:pathLst>
                    <a:path w="34" h="31">
                      <a:moveTo>
                        <a:pt x="8" y="4"/>
                      </a:moveTo>
                      <a:lnTo>
                        <a:pt x="19" y="0"/>
                      </a:lnTo>
                      <a:lnTo>
                        <a:pt x="31" y="8"/>
                      </a:lnTo>
                      <a:lnTo>
                        <a:pt x="34" y="27"/>
                      </a:lnTo>
                      <a:lnTo>
                        <a:pt x="16" y="31"/>
                      </a:lnTo>
                      <a:lnTo>
                        <a:pt x="8" y="23"/>
                      </a:lnTo>
                      <a:lnTo>
                        <a:pt x="8"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9777" name="Freeform 657"/>
                <p:cNvSpPr>
                  <a:spLocks noChangeAspect="1"/>
                </p:cNvSpPr>
                <p:nvPr/>
              </p:nvSpPr>
              <p:spPr bwMode="auto">
                <a:xfrm>
                  <a:off x="1248" y="3059"/>
                  <a:ext cx="34" cy="30"/>
                </a:xfrm>
                <a:custGeom>
                  <a:avLst/>
                  <a:gdLst/>
                  <a:ahLst/>
                  <a:cxnLst>
                    <a:cxn ang="0">
                      <a:pos x="7" y="4"/>
                    </a:cxn>
                    <a:cxn ang="0">
                      <a:pos x="19" y="0"/>
                    </a:cxn>
                    <a:cxn ang="0">
                      <a:pos x="30" y="8"/>
                    </a:cxn>
                    <a:cxn ang="0">
                      <a:pos x="34" y="27"/>
                    </a:cxn>
                    <a:cxn ang="0">
                      <a:pos x="11" y="30"/>
                    </a:cxn>
                    <a:cxn ang="0">
                      <a:pos x="4" y="23"/>
                    </a:cxn>
                    <a:cxn ang="0">
                      <a:pos x="4" y="19"/>
                    </a:cxn>
                    <a:cxn ang="0">
                      <a:pos x="0" y="11"/>
                    </a:cxn>
                    <a:cxn ang="0">
                      <a:pos x="7" y="4"/>
                    </a:cxn>
                  </a:cxnLst>
                  <a:rect l="0" t="0" r="r" b="b"/>
                  <a:pathLst>
                    <a:path w="34" h="30">
                      <a:moveTo>
                        <a:pt x="7" y="4"/>
                      </a:moveTo>
                      <a:lnTo>
                        <a:pt x="19" y="0"/>
                      </a:lnTo>
                      <a:lnTo>
                        <a:pt x="30" y="8"/>
                      </a:lnTo>
                      <a:lnTo>
                        <a:pt x="34" y="27"/>
                      </a:lnTo>
                      <a:lnTo>
                        <a:pt x="11" y="30"/>
                      </a:lnTo>
                      <a:lnTo>
                        <a:pt x="4"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9778" name="Freeform 658"/>
                <p:cNvSpPr>
                  <a:spLocks noChangeAspect="1"/>
                </p:cNvSpPr>
                <p:nvPr/>
              </p:nvSpPr>
              <p:spPr bwMode="auto">
                <a:xfrm>
                  <a:off x="1218" y="3067"/>
                  <a:ext cx="37" cy="30"/>
                </a:xfrm>
                <a:custGeom>
                  <a:avLst/>
                  <a:gdLst/>
                  <a:ahLst/>
                  <a:cxnLst>
                    <a:cxn ang="0">
                      <a:pos x="11" y="3"/>
                    </a:cxn>
                    <a:cxn ang="0">
                      <a:pos x="22" y="0"/>
                    </a:cxn>
                    <a:cxn ang="0">
                      <a:pos x="34" y="11"/>
                    </a:cxn>
                    <a:cxn ang="0">
                      <a:pos x="37" y="26"/>
                    </a:cxn>
                    <a:cxn ang="0">
                      <a:pos x="15" y="30"/>
                    </a:cxn>
                    <a:cxn ang="0">
                      <a:pos x="0" y="15"/>
                    </a:cxn>
                    <a:cxn ang="0">
                      <a:pos x="11" y="3"/>
                    </a:cxn>
                  </a:cxnLst>
                  <a:rect l="0" t="0" r="r" b="b"/>
                  <a:pathLst>
                    <a:path w="37" h="30">
                      <a:moveTo>
                        <a:pt x="11" y="3"/>
                      </a:moveTo>
                      <a:lnTo>
                        <a:pt x="22" y="0"/>
                      </a:lnTo>
                      <a:lnTo>
                        <a:pt x="34" y="11"/>
                      </a:lnTo>
                      <a:lnTo>
                        <a:pt x="37" y="26"/>
                      </a:lnTo>
                      <a:lnTo>
                        <a:pt x="15" y="30"/>
                      </a:lnTo>
                      <a:lnTo>
                        <a:pt x="0" y="15"/>
                      </a:lnTo>
                      <a:lnTo>
                        <a:pt x="11" y="3"/>
                      </a:lnTo>
                    </a:path>
                  </a:pathLst>
                </a:custGeom>
                <a:noFill/>
                <a:ln w="6350">
                  <a:solidFill>
                    <a:srgbClr val="000000"/>
                  </a:solidFill>
                  <a:prstDash val="solid"/>
                  <a:round/>
                  <a:headEnd/>
                  <a:tailEnd/>
                </a:ln>
              </p:spPr>
              <p:txBody>
                <a:bodyPr/>
                <a:lstStyle/>
                <a:p>
                  <a:endParaRPr lang="en-US"/>
                </a:p>
              </p:txBody>
            </p:sp>
            <p:sp>
              <p:nvSpPr>
                <p:cNvPr id="389779" name="Freeform 659"/>
                <p:cNvSpPr>
                  <a:spLocks noChangeAspect="1" noEditPoints="1"/>
                </p:cNvSpPr>
                <p:nvPr/>
              </p:nvSpPr>
              <p:spPr bwMode="auto">
                <a:xfrm>
                  <a:off x="1222" y="3048"/>
                  <a:ext cx="90" cy="49"/>
                </a:xfrm>
                <a:custGeom>
                  <a:avLst/>
                  <a:gdLst/>
                  <a:ahLst/>
                  <a:cxnLst>
                    <a:cxn ang="0">
                      <a:pos x="90" y="11"/>
                    </a:cxn>
                    <a:cxn ang="0">
                      <a:pos x="86" y="26"/>
                    </a:cxn>
                    <a:cxn ang="0">
                      <a:pos x="82" y="19"/>
                    </a:cxn>
                    <a:cxn ang="0">
                      <a:pos x="79" y="15"/>
                    </a:cxn>
                    <a:cxn ang="0">
                      <a:pos x="75" y="7"/>
                    </a:cxn>
                    <a:cxn ang="0">
                      <a:pos x="82" y="0"/>
                    </a:cxn>
                    <a:cxn ang="0">
                      <a:pos x="90" y="11"/>
                    </a:cxn>
                    <a:cxn ang="0">
                      <a:pos x="90" y="11"/>
                    </a:cxn>
                    <a:cxn ang="0">
                      <a:pos x="67" y="19"/>
                    </a:cxn>
                    <a:cxn ang="0">
                      <a:pos x="64" y="34"/>
                    </a:cxn>
                    <a:cxn ang="0">
                      <a:pos x="56" y="26"/>
                    </a:cxn>
                    <a:cxn ang="0">
                      <a:pos x="56" y="19"/>
                    </a:cxn>
                    <a:cxn ang="0">
                      <a:pos x="52" y="19"/>
                    </a:cxn>
                    <a:cxn ang="0">
                      <a:pos x="56" y="7"/>
                    </a:cxn>
                    <a:cxn ang="0">
                      <a:pos x="67" y="19"/>
                    </a:cxn>
                    <a:cxn ang="0">
                      <a:pos x="67" y="19"/>
                    </a:cxn>
                    <a:cxn ang="0">
                      <a:pos x="41" y="26"/>
                    </a:cxn>
                    <a:cxn ang="0">
                      <a:pos x="37" y="41"/>
                    </a:cxn>
                    <a:cxn ang="0">
                      <a:pos x="30" y="34"/>
                    </a:cxn>
                    <a:cxn ang="0">
                      <a:pos x="30" y="30"/>
                    </a:cxn>
                    <a:cxn ang="0">
                      <a:pos x="26" y="26"/>
                    </a:cxn>
                    <a:cxn ang="0">
                      <a:pos x="33" y="15"/>
                    </a:cxn>
                    <a:cxn ang="0">
                      <a:pos x="41" y="26"/>
                    </a:cxn>
                    <a:cxn ang="0">
                      <a:pos x="41" y="26"/>
                    </a:cxn>
                    <a:cxn ang="0">
                      <a:pos x="15" y="34"/>
                    </a:cxn>
                    <a:cxn ang="0">
                      <a:pos x="15" y="49"/>
                    </a:cxn>
                    <a:cxn ang="0">
                      <a:pos x="0" y="34"/>
                    </a:cxn>
                    <a:cxn ang="0">
                      <a:pos x="7" y="22"/>
                    </a:cxn>
                    <a:cxn ang="0">
                      <a:pos x="15" y="34"/>
                    </a:cxn>
                    <a:cxn ang="0">
                      <a:pos x="15" y="34"/>
                    </a:cxn>
                  </a:cxnLst>
                  <a:rect l="0" t="0" r="r" b="b"/>
                  <a:pathLst>
                    <a:path w="90" h="49">
                      <a:moveTo>
                        <a:pt x="90" y="11"/>
                      </a:moveTo>
                      <a:lnTo>
                        <a:pt x="86" y="26"/>
                      </a:lnTo>
                      <a:lnTo>
                        <a:pt x="82" y="19"/>
                      </a:lnTo>
                      <a:lnTo>
                        <a:pt x="79" y="15"/>
                      </a:lnTo>
                      <a:lnTo>
                        <a:pt x="75" y="7"/>
                      </a:lnTo>
                      <a:lnTo>
                        <a:pt x="82" y="0"/>
                      </a:lnTo>
                      <a:lnTo>
                        <a:pt x="90" y="11"/>
                      </a:lnTo>
                      <a:lnTo>
                        <a:pt x="90" y="11"/>
                      </a:lnTo>
                      <a:close/>
                      <a:moveTo>
                        <a:pt x="67" y="19"/>
                      </a:moveTo>
                      <a:lnTo>
                        <a:pt x="64" y="34"/>
                      </a:lnTo>
                      <a:lnTo>
                        <a:pt x="56" y="26"/>
                      </a:lnTo>
                      <a:lnTo>
                        <a:pt x="56" y="19"/>
                      </a:lnTo>
                      <a:lnTo>
                        <a:pt x="52" y="19"/>
                      </a:lnTo>
                      <a:lnTo>
                        <a:pt x="56" y="7"/>
                      </a:lnTo>
                      <a:lnTo>
                        <a:pt x="67" y="19"/>
                      </a:lnTo>
                      <a:lnTo>
                        <a:pt x="67" y="19"/>
                      </a:lnTo>
                      <a:close/>
                      <a:moveTo>
                        <a:pt x="41" y="26"/>
                      </a:moveTo>
                      <a:lnTo>
                        <a:pt x="37" y="41"/>
                      </a:lnTo>
                      <a:lnTo>
                        <a:pt x="30" y="34"/>
                      </a:lnTo>
                      <a:lnTo>
                        <a:pt x="30" y="30"/>
                      </a:lnTo>
                      <a:lnTo>
                        <a:pt x="26" y="26"/>
                      </a:lnTo>
                      <a:lnTo>
                        <a:pt x="33" y="15"/>
                      </a:lnTo>
                      <a:lnTo>
                        <a:pt x="41" y="26"/>
                      </a:lnTo>
                      <a:lnTo>
                        <a:pt x="41" y="26"/>
                      </a:lnTo>
                      <a:close/>
                      <a:moveTo>
                        <a:pt x="15" y="34"/>
                      </a:moveTo>
                      <a:lnTo>
                        <a:pt x="15" y="49"/>
                      </a:lnTo>
                      <a:lnTo>
                        <a:pt x="0" y="34"/>
                      </a:lnTo>
                      <a:lnTo>
                        <a:pt x="7" y="22"/>
                      </a:lnTo>
                      <a:lnTo>
                        <a:pt x="15" y="34"/>
                      </a:lnTo>
                      <a:lnTo>
                        <a:pt x="15" y="34"/>
                      </a:lnTo>
                      <a:close/>
                    </a:path>
                  </a:pathLst>
                </a:custGeom>
                <a:solidFill>
                  <a:srgbClr val="606060"/>
                </a:solidFill>
                <a:ln w="9525">
                  <a:noFill/>
                  <a:round/>
                  <a:headEnd/>
                  <a:tailEnd/>
                </a:ln>
              </p:spPr>
              <p:txBody>
                <a:bodyPr/>
                <a:lstStyle/>
                <a:p>
                  <a:endParaRPr lang="en-US"/>
                </a:p>
              </p:txBody>
            </p:sp>
            <p:sp>
              <p:nvSpPr>
                <p:cNvPr id="389780" name="Freeform 660"/>
                <p:cNvSpPr>
                  <a:spLocks noChangeAspect="1" noEditPoints="1"/>
                </p:cNvSpPr>
                <p:nvPr/>
              </p:nvSpPr>
              <p:spPr bwMode="auto">
                <a:xfrm>
                  <a:off x="1229" y="3044"/>
                  <a:ext cx="98" cy="34"/>
                </a:xfrm>
                <a:custGeom>
                  <a:avLst/>
                  <a:gdLst/>
                  <a:ahLst/>
                  <a:cxnLst>
                    <a:cxn ang="0">
                      <a:pos x="75" y="4"/>
                    </a:cxn>
                    <a:cxn ang="0">
                      <a:pos x="83" y="11"/>
                    </a:cxn>
                    <a:cxn ang="0">
                      <a:pos x="98" y="11"/>
                    </a:cxn>
                    <a:cxn ang="0">
                      <a:pos x="87" y="0"/>
                    </a:cxn>
                    <a:cxn ang="0">
                      <a:pos x="75" y="4"/>
                    </a:cxn>
                    <a:cxn ang="0">
                      <a:pos x="75" y="4"/>
                    </a:cxn>
                    <a:cxn ang="0">
                      <a:pos x="53" y="11"/>
                    </a:cxn>
                    <a:cxn ang="0">
                      <a:pos x="60" y="23"/>
                    </a:cxn>
                    <a:cxn ang="0">
                      <a:pos x="72" y="19"/>
                    </a:cxn>
                    <a:cxn ang="0">
                      <a:pos x="60" y="7"/>
                    </a:cxn>
                    <a:cxn ang="0">
                      <a:pos x="53" y="11"/>
                    </a:cxn>
                    <a:cxn ang="0">
                      <a:pos x="53" y="11"/>
                    </a:cxn>
                    <a:cxn ang="0">
                      <a:pos x="26" y="19"/>
                    </a:cxn>
                    <a:cxn ang="0">
                      <a:pos x="34" y="30"/>
                    </a:cxn>
                    <a:cxn ang="0">
                      <a:pos x="45" y="26"/>
                    </a:cxn>
                    <a:cxn ang="0">
                      <a:pos x="38" y="15"/>
                    </a:cxn>
                    <a:cxn ang="0">
                      <a:pos x="26" y="19"/>
                    </a:cxn>
                    <a:cxn ang="0">
                      <a:pos x="26" y="19"/>
                    </a:cxn>
                    <a:cxn ang="0">
                      <a:pos x="0" y="26"/>
                    </a:cxn>
                    <a:cxn ang="0">
                      <a:pos x="11" y="34"/>
                    </a:cxn>
                    <a:cxn ang="0">
                      <a:pos x="23" y="34"/>
                    </a:cxn>
                    <a:cxn ang="0">
                      <a:pos x="11" y="23"/>
                    </a:cxn>
                    <a:cxn ang="0">
                      <a:pos x="0" y="26"/>
                    </a:cxn>
                    <a:cxn ang="0">
                      <a:pos x="0" y="26"/>
                    </a:cxn>
                  </a:cxnLst>
                  <a:rect l="0" t="0" r="r" b="b"/>
                  <a:pathLst>
                    <a:path w="98" h="34">
                      <a:moveTo>
                        <a:pt x="75" y="4"/>
                      </a:moveTo>
                      <a:lnTo>
                        <a:pt x="83" y="11"/>
                      </a:lnTo>
                      <a:lnTo>
                        <a:pt x="98" y="11"/>
                      </a:lnTo>
                      <a:lnTo>
                        <a:pt x="87" y="0"/>
                      </a:lnTo>
                      <a:lnTo>
                        <a:pt x="75" y="4"/>
                      </a:lnTo>
                      <a:lnTo>
                        <a:pt x="75" y="4"/>
                      </a:lnTo>
                      <a:close/>
                      <a:moveTo>
                        <a:pt x="53" y="11"/>
                      </a:moveTo>
                      <a:lnTo>
                        <a:pt x="60" y="23"/>
                      </a:lnTo>
                      <a:lnTo>
                        <a:pt x="72" y="19"/>
                      </a:lnTo>
                      <a:lnTo>
                        <a:pt x="60" y="7"/>
                      </a:lnTo>
                      <a:lnTo>
                        <a:pt x="53" y="11"/>
                      </a:lnTo>
                      <a:lnTo>
                        <a:pt x="53" y="11"/>
                      </a:lnTo>
                      <a:close/>
                      <a:moveTo>
                        <a:pt x="26" y="19"/>
                      </a:moveTo>
                      <a:lnTo>
                        <a:pt x="34" y="30"/>
                      </a:lnTo>
                      <a:lnTo>
                        <a:pt x="45" y="26"/>
                      </a:lnTo>
                      <a:lnTo>
                        <a:pt x="38" y="15"/>
                      </a:lnTo>
                      <a:lnTo>
                        <a:pt x="26" y="19"/>
                      </a:lnTo>
                      <a:lnTo>
                        <a:pt x="26" y="19"/>
                      </a:lnTo>
                      <a:close/>
                      <a:moveTo>
                        <a:pt x="0" y="26"/>
                      </a:moveTo>
                      <a:lnTo>
                        <a:pt x="11" y="34"/>
                      </a:lnTo>
                      <a:lnTo>
                        <a:pt x="23" y="34"/>
                      </a:lnTo>
                      <a:lnTo>
                        <a:pt x="11" y="23"/>
                      </a:lnTo>
                      <a:lnTo>
                        <a:pt x="0" y="26"/>
                      </a:lnTo>
                      <a:lnTo>
                        <a:pt x="0" y="26"/>
                      </a:lnTo>
                      <a:close/>
                    </a:path>
                  </a:pathLst>
                </a:custGeom>
                <a:solidFill>
                  <a:srgbClr val="E5E5E5"/>
                </a:solidFill>
                <a:ln w="9525">
                  <a:noFill/>
                  <a:round/>
                  <a:headEnd/>
                  <a:tailEnd/>
                </a:ln>
              </p:spPr>
              <p:txBody>
                <a:bodyPr/>
                <a:lstStyle/>
                <a:p>
                  <a:endParaRPr lang="en-US"/>
                </a:p>
              </p:txBody>
            </p:sp>
            <p:sp>
              <p:nvSpPr>
                <p:cNvPr id="389781" name="Freeform 661"/>
                <p:cNvSpPr>
                  <a:spLocks noChangeAspect="1" noEditPoints="1"/>
                </p:cNvSpPr>
                <p:nvPr/>
              </p:nvSpPr>
              <p:spPr bwMode="auto">
                <a:xfrm>
                  <a:off x="1327" y="3010"/>
                  <a:ext cx="109" cy="57"/>
                </a:xfrm>
                <a:custGeom>
                  <a:avLst/>
                  <a:gdLst/>
                  <a:ahLst/>
                  <a:cxnLst>
                    <a:cxn ang="0">
                      <a:pos x="83" y="3"/>
                    </a:cxn>
                    <a:cxn ang="0">
                      <a:pos x="94" y="0"/>
                    </a:cxn>
                    <a:cxn ang="0">
                      <a:pos x="105" y="11"/>
                    </a:cxn>
                    <a:cxn ang="0">
                      <a:pos x="109" y="26"/>
                    </a:cxn>
                    <a:cxn ang="0">
                      <a:pos x="90" y="34"/>
                    </a:cxn>
                    <a:cxn ang="0">
                      <a:pos x="83" y="26"/>
                    </a:cxn>
                    <a:cxn ang="0">
                      <a:pos x="79" y="19"/>
                    </a:cxn>
                    <a:cxn ang="0">
                      <a:pos x="75" y="15"/>
                    </a:cxn>
                    <a:cxn ang="0">
                      <a:pos x="83" y="3"/>
                    </a:cxn>
                    <a:cxn ang="0">
                      <a:pos x="83" y="3"/>
                    </a:cxn>
                    <a:cxn ang="0">
                      <a:pos x="56" y="11"/>
                    </a:cxn>
                    <a:cxn ang="0">
                      <a:pos x="71" y="11"/>
                    </a:cxn>
                    <a:cxn ang="0">
                      <a:pos x="79" y="19"/>
                    </a:cxn>
                    <a:cxn ang="0">
                      <a:pos x="87" y="34"/>
                    </a:cxn>
                    <a:cxn ang="0">
                      <a:pos x="64" y="41"/>
                    </a:cxn>
                    <a:cxn ang="0">
                      <a:pos x="56" y="34"/>
                    </a:cxn>
                    <a:cxn ang="0">
                      <a:pos x="56" y="26"/>
                    </a:cxn>
                    <a:cxn ang="0">
                      <a:pos x="49" y="22"/>
                    </a:cxn>
                    <a:cxn ang="0">
                      <a:pos x="56" y="11"/>
                    </a:cxn>
                    <a:cxn ang="0">
                      <a:pos x="56" y="11"/>
                    </a:cxn>
                    <a:cxn ang="0">
                      <a:pos x="34" y="19"/>
                    </a:cxn>
                    <a:cxn ang="0">
                      <a:pos x="45" y="15"/>
                    </a:cxn>
                    <a:cxn ang="0">
                      <a:pos x="56" y="26"/>
                    </a:cxn>
                    <a:cxn ang="0">
                      <a:pos x="60" y="41"/>
                    </a:cxn>
                    <a:cxn ang="0">
                      <a:pos x="38" y="49"/>
                    </a:cxn>
                    <a:cxn ang="0">
                      <a:pos x="30" y="41"/>
                    </a:cxn>
                    <a:cxn ang="0">
                      <a:pos x="30" y="34"/>
                    </a:cxn>
                    <a:cxn ang="0">
                      <a:pos x="26" y="30"/>
                    </a:cxn>
                    <a:cxn ang="0">
                      <a:pos x="34" y="19"/>
                    </a:cxn>
                    <a:cxn ang="0">
                      <a:pos x="34" y="19"/>
                    </a:cxn>
                    <a:cxn ang="0">
                      <a:pos x="7" y="26"/>
                    </a:cxn>
                    <a:cxn ang="0">
                      <a:pos x="19" y="22"/>
                    </a:cxn>
                    <a:cxn ang="0">
                      <a:pos x="30" y="34"/>
                    </a:cxn>
                    <a:cxn ang="0">
                      <a:pos x="34" y="49"/>
                    </a:cxn>
                    <a:cxn ang="0">
                      <a:pos x="15" y="57"/>
                    </a:cxn>
                    <a:cxn ang="0">
                      <a:pos x="0" y="38"/>
                    </a:cxn>
                    <a:cxn ang="0">
                      <a:pos x="7" y="26"/>
                    </a:cxn>
                    <a:cxn ang="0">
                      <a:pos x="7" y="26"/>
                    </a:cxn>
                  </a:cxnLst>
                  <a:rect l="0" t="0" r="r" b="b"/>
                  <a:pathLst>
                    <a:path w="109" h="57">
                      <a:moveTo>
                        <a:pt x="83" y="3"/>
                      </a:moveTo>
                      <a:lnTo>
                        <a:pt x="94" y="0"/>
                      </a:lnTo>
                      <a:lnTo>
                        <a:pt x="105" y="11"/>
                      </a:lnTo>
                      <a:lnTo>
                        <a:pt x="109" y="26"/>
                      </a:lnTo>
                      <a:lnTo>
                        <a:pt x="90" y="34"/>
                      </a:lnTo>
                      <a:lnTo>
                        <a:pt x="83" y="26"/>
                      </a:lnTo>
                      <a:lnTo>
                        <a:pt x="79" y="19"/>
                      </a:lnTo>
                      <a:lnTo>
                        <a:pt x="75" y="15"/>
                      </a:lnTo>
                      <a:lnTo>
                        <a:pt x="83" y="3"/>
                      </a:lnTo>
                      <a:lnTo>
                        <a:pt x="83" y="3"/>
                      </a:lnTo>
                      <a:close/>
                      <a:moveTo>
                        <a:pt x="56" y="11"/>
                      </a:moveTo>
                      <a:lnTo>
                        <a:pt x="71" y="11"/>
                      </a:lnTo>
                      <a:lnTo>
                        <a:pt x="79" y="19"/>
                      </a:lnTo>
                      <a:lnTo>
                        <a:pt x="87" y="34"/>
                      </a:lnTo>
                      <a:lnTo>
                        <a:pt x="64" y="41"/>
                      </a:lnTo>
                      <a:lnTo>
                        <a:pt x="56" y="34"/>
                      </a:lnTo>
                      <a:lnTo>
                        <a:pt x="56" y="26"/>
                      </a:lnTo>
                      <a:lnTo>
                        <a:pt x="49" y="22"/>
                      </a:lnTo>
                      <a:lnTo>
                        <a:pt x="56" y="11"/>
                      </a:lnTo>
                      <a:lnTo>
                        <a:pt x="56" y="11"/>
                      </a:lnTo>
                      <a:close/>
                      <a:moveTo>
                        <a:pt x="34" y="19"/>
                      </a:moveTo>
                      <a:lnTo>
                        <a:pt x="45" y="15"/>
                      </a:lnTo>
                      <a:lnTo>
                        <a:pt x="56" y="26"/>
                      </a:lnTo>
                      <a:lnTo>
                        <a:pt x="60" y="41"/>
                      </a:lnTo>
                      <a:lnTo>
                        <a:pt x="38" y="49"/>
                      </a:lnTo>
                      <a:lnTo>
                        <a:pt x="30" y="41"/>
                      </a:lnTo>
                      <a:lnTo>
                        <a:pt x="30" y="34"/>
                      </a:lnTo>
                      <a:lnTo>
                        <a:pt x="26" y="30"/>
                      </a:lnTo>
                      <a:lnTo>
                        <a:pt x="34" y="19"/>
                      </a:lnTo>
                      <a:lnTo>
                        <a:pt x="34" y="19"/>
                      </a:lnTo>
                      <a:close/>
                      <a:moveTo>
                        <a:pt x="7" y="26"/>
                      </a:moveTo>
                      <a:lnTo>
                        <a:pt x="19" y="22"/>
                      </a:lnTo>
                      <a:lnTo>
                        <a:pt x="30" y="34"/>
                      </a:lnTo>
                      <a:lnTo>
                        <a:pt x="34" y="49"/>
                      </a:lnTo>
                      <a:lnTo>
                        <a:pt x="15" y="57"/>
                      </a:lnTo>
                      <a:lnTo>
                        <a:pt x="0" y="38"/>
                      </a:lnTo>
                      <a:lnTo>
                        <a:pt x="7" y="26"/>
                      </a:lnTo>
                      <a:lnTo>
                        <a:pt x="7" y="26"/>
                      </a:lnTo>
                      <a:close/>
                    </a:path>
                  </a:pathLst>
                </a:custGeom>
                <a:solidFill>
                  <a:srgbClr val="F4F4D1"/>
                </a:solidFill>
                <a:ln w="9525">
                  <a:noFill/>
                  <a:round/>
                  <a:headEnd/>
                  <a:tailEnd/>
                </a:ln>
              </p:spPr>
              <p:txBody>
                <a:bodyPr/>
                <a:lstStyle/>
                <a:p>
                  <a:endParaRPr lang="en-US"/>
                </a:p>
              </p:txBody>
            </p:sp>
            <p:sp>
              <p:nvSpPr>
                <p:cNvPr id="389782" name="Freeform 662"/>
                <p:cNvSpPr>
                  <a:spLocks noChangeAspect="1"/>
                </p:cNvSpPr>
                <p:nvPr/>
              </p:nvSpPr>
              <p:spPr bwMode="auto">
                <a:xfrm>
                  <a:off x="1402" y="3010"/>
                  <a:ext cx="34" cy="34"/>
                </a:xfrm>
                <a:custGeom>
                  <a:avLst/>
                  <a:gdLst/>
                  <a:ahLst/>
                  <a:cxnLst>
                    <a:cxn ang="0">
                      <a:pos x="8" y="3"/>
                    </a:cxn>
                    <a:cxn ang="0">
                      <a:pos x="19" y="0"/>
                    </a:cxn>
                    <a:cxn ang="0">
                      <a:pos x="30" y="11"/>
                    </a:cxn>
                    <a:cxn ang="0">
                      <a:pos x="34" y="26"/>
                    </a:cxn>
                    <a:cxn ang="0">
                      <a:pos x="15" y="34"/>
                    </a:cxn>
                    <a:cxn ang="0">
                      <a:pos x="8" y="26"/>
                    </a:cxn>
                    <a:cxn ang="0">
                      <a:pos x="4" y="19"/>
                    </a:cxn>
                    <a:cxn ang="0">
                      <a:pos x="0" y="15"/>
                    </a:cxn>
                    <a:cxn ang="0">
                      <a:pos x="8" y="3"/>
                    </a:cxn>
                  </a:cxnLst>
                  <a:rect l="0" t="0" r="r" b="b"/>
                  <a:pathLst>
                    <a:path w="34" h="34">
                      <a:moveTo>
                        <a:pt x="8" y="3"/>
                      </a:moveTo>
                      <a:lnTo>
                        <a:pt x="19" y="0"/>
                      </a:lnTo>
                      <a:lnTo>
                        <a:pt x="30" y="11"/>
                      </a:lnTo>
                      <a:lnTo>
                        <a:pt x="34" y="26"/>
                      </a:lnTo>
                      <a:lnTo>
                        <a:pt x="15" y="34"/>
                      </a:lnTo>
                      <a:lnTo>
                        <a:pt x="8" y="26"/>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89783" name="Freeform 663"/>
                <p:cNvSpPr>
                  <a:spLocks noChangeAspect="1"/>
                </p:cNvSpPr>
                <p:nvPr/>
              </p:nvSpPr>
              <p:spPr bwMode="auto">
                <a:xfrm>
                  <a:off x="1376" y="3021"/>
                  <a:ext cx="34" cy="30"/>
                </a:xfrm>
                <a:custGeom>
                  <a:avLst/>
                  <a:gdLst/>
                  <a:ahLst/>
                  <a:cxnLst>
                    <a:cxn ang="0">
                      <a:pos x="7" y="0"/>
                    </a:cxn>
                    <a:cxn ang="0">
                      <a:pos x="22" y="0"/>
                    </a:cxn>
                    <a:cxn ang="0">
                      <a:pos x="30" y="8"/>
                    </a:cxn>
                    <a:cxn ang="0">
                      <a:pos x="34" y="23"/>
                    </a:cxn>
                    <a:cxn ang="0">
                      <a:pos x="15" y="30"/>
                    </a:cxn>
                    <a:cxn ang="0">
                      <a:pos x="7" y="23"/>
                    </a:cxn>
                    <a:cxn ang="0">
                      <a:pos x="7" y="15"/>
                    </a:cxn>
                    <a:cxn ang="0">
                      <a:pos x="0" y="11"/>
                    </a:cxn>
                    <a:cxn ang="0">
                      <a:pos x="7" y="0"/>
                    </a:cxn>
                  </a:cxnLst>
                  <a:rect l="0" t="0" r="r" b="b"/>
                  <a:pathLst>
                    <a:path w="34" h="30">
                      <a:moveTo>
                        <a:pt x="7" y="0"/>
                      </a:moveTo>
                      <a:lnTo>
                        <a:pt x="22" y="0"/>
                      </a:lnTo>
                      <a:lnTo>
                        <a:pt x="30" y="8"/>
                      </a:lnTo>
                      <a:lnTo>
                        <a:pt x="34" y="23"/>
                      </a:lnTo>
                      <a:lnTo>
                        <a:pt x="15" y="30"/>
                      </a:lnTo>
                      <a:lnTo>
                        <a:pt x="7" y="23"/>
                      </a:lnTo>
                      <a:lnTo>
                        <a:pt x="7"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89784" name="Freeform 664"/>
                <p:cNvSpPr>
                  <a:spLocks noChangeAspect="1"/>
                </p:cNvSpPr>
                <p:nvPr/>
              </p:nvSpPr>
              <p:spPr bwMode="auto">
                <a:xfrm>
                  <a:off x="1353" y="3029"/>
                  <a:ext cx="34" cy="30"/>
                </a:xfrm>
                <a:custGeom>
                  <a:avLst/>
                  <a:gdLst/>
                  <a:ahLst/>
                  <a:cxnLst>
                    <a:cxn ang="0">
                      <a:pos x="8" y="3"/>
                    </a:cxn>
                    <a:cxn ang="0">
                      <a:pos x="19" y="0"/>
                    </a:cxn>
                    <a:cxn ang="0">
                      <a:pos x="30" y="7"/>
                    </a:cxn>
                    <a:cxn ang="0">
                      <a:pos x="34" y="22"/>
                    </a:cxn>
                    <a:cxn ang="0">
                      <a:pos x="12" y="30"/>
                    </a:cxn>
                    <a:cxn ang="0">
                      <a:pos x="4" y="22"/>
                    </a:cxn>
                    <a:cxn ang="0">
                      <a:pos x="4" y="15"/>
                    </a:cxn>
                    <a:cxn ang="0">
                      <a:pos x="0" y="11"/>
                    </a:cxn>
                    <a:cxn ang="0">
                      <a:pos x="8" y="3"/>
                    </a:cxn>
                  </a:cxnLst>
                  <a:rect l="0" t="0" r="r" b="b"/>
                  <a:pathLst>
                    <a:path w="34" h="30">
                      <a:moveTo>
                        <a:pt x="8" y="3"/>
                      </a:moveTo>
                      <a:lnTo>
                        <a:pt x="19" y="0"/>
                      </a:lnTo>
                      <a:lnTo>
                        <a:pt x="30" y="7"/>
                      </a:lnTo>
                      <a:lnTo>
                        <a:pt x="34" y="22"/>
                      </a:lnTo>
                      <a:lnTo>
                        <a:pt x="12" y="30"/>
                      </a:lnTo>
                      <a:lnTo>
                        <a:pt x="4" y="22"/>
                      </a:lnTo>
                      <a:lnTo>
                        <a:pt x="4" y="15"/>
                      </a:lnTo>
                      <a:lnTo>
                        <a:pt x="0" y="11"/>
                      </a:lnTo>
                      <a:lnTo>
                        <a:pt x="8" y="3"/>
                      </a:lnTo>
                    </a:path>
                  </a:pathLst>
                </a:custGeom>
                <a:noFill/>
                <a:ln w="6350">
                  <a:solidFill>
                    <a:srgbClr val="000000"/>
                  </a:solidFill>
                  <a:prstDash val="solid"/>
                  <a:round/>
                  <a:headEnd/>
                  <a:tailEnd/>
                </a:ln>
              </p:spPr>
              <p:txBody>
                <a:bodyPr/>
                <a:lstStyle/>
                <a:p>
                  <a:endParaRPr lang="en-US"/>
                </a:p>
              </p:txBody>
            </p:sp>
            <p:sp>
              <p:nvSpPr>
                <p:cNvPr id="389785" name="Freeform 665"/>
                <p:cNvSpPr>
                  <a:spLocks noChangeAspect="1"/>
                </p:cNvSpPr>
                <p:nvPr/>
              </p:nvSpPr>
              <p:spPr bwMode="auto">
                <a:xfrm>
                  <a:off x="1327" y="3036"/>
                  <a:ext cx="34" cy="31"/>
                </a:xfrm>
                <a:custGeom>
                  <a:avLst/>
                  <a:gdLst/>
                  <a:ahLst/>
                  <a:cxnLst>
                    <a:cxn ang="0">
                      <a:pos x="7" y="4"/>
                    </a:cxn>
                    <a:cxn ang="0">
                      <a:pos x="19" y="0"/>
                    </a:cxn>
                    <a:cxn ang="0">
                      <a:pos x="30" y="8"/>
                    </a:cxn>
                    <a:cxn ang="0">
                      <a:pos x="34" y="23"/>
                    </a:cxn>
                    <a:cxn ang="0">
                      <a:pos x="15" y="31"/>
                    </a:cxn>
                    <a:cxn ang="0">
                      <a:pos x="0" y="15"/>
                    </a:cxn>
                    <a:cxn ang="0">
                      <a:pos x="7" y="4"/>
                    </a:cxn>
                  </a:cxnLst>
                  <a:rect l="0" t="0" r="r" b="b"/>
                  <a:pathLst>
                    <a:path w="34" h="31">
                      <a:moveTo>
                        <a:pt x="7" y="4"/>
                      </a:moveTo>
                      <a:lnTo>
                        <a:pt x="19" y="0"/>
                      </a:lnTo>
                      <a:lnTo>
                        <a:pt x="30" y="8"/>
                      </a:lnTo>
                      <a:lnTo>
                        <a:pt x="34" y="23"/>
                      </a:lnTo>
                      <a:lnTo>
                        <a:pt x="15" y="31"/>
                      </a:lnTo>
                      <a:lnTo>
                        <a:pt x="0" y="15"/>
                      </a:lnTo>
                      <a:lnTo>
                        <a:pt x="7" y="4"/>
                      </a:lnTo>
                    </a:path>
                  </a:pathLst>
                </a:custGeom>
                <a:noFill/>
                <a:ln w="6350">
                  <a:solidFill>
                    <a:srgbClr val="000000"/>
                  </a:solidFill>
                  <a:prstDash val="solid"/>
                  <a:round/>
                  <a:headEnd/>
                  <a:tailEnd/>
                </a:ln>
              </p:spPr>
              <p:txBody>
                <a:bodyPr/>
                <a:lstStyle/>
                <a:p>
                  <a:endParaRPr lang="en-US"/>
                </a:p>
              </p:txBody>
            </p:sp>
            <p:sp>
              <p:nvSpPr>
                <p:cNvPr id="389786" name="Freeform 666"/>
                <p:cNvSpPr>
                  <a:spLocks noChangeAspect="1" noEditPoints="1"/>
                </p:cNvSpPr>
                <p:nvPr/>
              </p:nvSpPr>
              <p:spPr bwMode="auto">
                <a:xfrm>
                  <a:off x="1327" y="3013"/>
                  <a:ext cx="94" cy="54"/>
                </a:xfrm>
                <a:custGeom>
                  <a:avLst/>
                  <a:gdLst/>
                  <a:ahLst/>
                  <a:cxnLst>
                    <a:cxn ang="0">
                      <a:pos x="94" y="12"/>
                    </a:cxn>
                    <a:cxn ang="0">
                      <a:pos x="90" y="31"/>
                    </a:cxn>
                    <a:cxn ang="0">
                      <a:pos x="83" y="23"/>
                    </a:cxn>
                    <a:cxn ang="0">
                      <a:pos x="79" y="16"/>
                    </a:cxn>
                    <a:cxn ang="0">
                      <a:pos x="75" y="12"/>
                    </a:cxn>
                    <a:cxn ang="0">
                      <a:pos x="83" y="0"/>
                    </a:cxn>
                    <a:cxn ang="0">
                      <a:pos x="94" y="12"/>
                    </a:cxn>
                    <a:cxn ang="0">
                      <a:pos x="94" y="12"/>
                    </a:cxn>
                    <a:cxn ang="0">
                      <a:pos x="68" y="19"/>
                    </a:cxn>
                    <a:cxn ang="0">
                      <a:pos x="64" y="38"/>
                    </a:cxn>
                    <a:cxn ang="0">
                      <a:pos x="56" y="31"/>
                    </a:cxn>
                    <a:cxn ang="0">
                      <a:pos x="56" y="23"/>
                    </a:cxn>
                    <a:cxn ang="0">
                      <a:pos x="53" y="19"/>
                    </a:cxn>
                    <a:cxn ang="0">
                      <a:pos x="60" y="8"/>
                    </a:cxn>
                    <a:cxn ang="0">
                      <a:pos x="68" y="19"/>
                    </a:cxn>
                    <a:cxn ang="0">
                      <a:pos x="68" y="19"/>
                    </a:cxn>
                    <a:cxn ang="0">
                      <a:pos x="41" y="27"/>
                    </a:cxn>
                    <a:cxn ang="0">
                      <a:pos x="38" y="46"/>
                    </a:cxn>
                    <a:cxn ang="0">
                      <a:pos x="30" y="35"/>
                    </a:cxn>
                    <a:cxn ang="0">
                      <a:pos x="30" y="31"/>
                    </a:cxn>
                    <a:cxn ang="0">
                      <a:pos x="26" y="27"/>
                    </a:cxn>
                    <a:cxn ang="0">
                      <a:pos x="34" y="16"/>
                    </a:cxn>
                    <a:cxn ang="0">
                      <a:pos x="41" y="27"/>
                    </a:cxn>
                    <a:cxn ang="0">
                      <a:pos x="41" y="27"/>
                    </a:cxn>
                    <a:cxn ang="0">
                      <a:pos x="15" y="35"/>
                    </a:cxn>
                    <a:cxn ang="0">
                      <a:pos x="15" y="54"/>
                    </a:cxn>
                    <a:cxn ang="0">
                      <a:pos x="0" y="35"/>
                    </a:cxn>
                    <a:cxn ang="0">
                      <a:pos x="7" y="23"/>
                    </a:cxn>
                    <a:cxn ang="0">
                      <a:pos x="15" y="35"/>
                    </a:cxn>
                    <a:cxn ang="0">
                      <a:pos x="15" y="35"/>
                    </a:cxn>
                  </a:cxnLst>
                  <a:rect l="0" t="0" r="r" b="b"/>
                  <a:pathLst>
                    <a:path w="94" h="54">
                      <a:moveTo>
                        <a:pt x="94" y="12"/>
                      </a:moveTo>
                      <a:lnTo>
                        <a:pt x="90" y="31"/>
                      </a:lnTo>
                      <a:lnTo>
                        <a:pt x="83" y="23"/>
                      </a:lnTo>
                      <a:lnTo>
                        <a:pt x="79" y="16"/>
                      </a:lnTo>
                      <a:lnTo>
                        <a:pt x="75" y="12"/>
                      </a:lnTo>
                      <a:lnTo>
                        <a:pt x="83" y="0"/>
                      </a:lnTo>
                      <a:lnTo>
                        <a:pt x="94" y="12"/>
                      </a:lnTo>
                      <a:lnTo>
                        <a:pt x="94" y="12"/>
                      </a:lnTo>
                      <a:close/>
                      <a:moveTo>
                        <a:pt x="68" y="19"/>
                      </a:moveTo>
                      <a:lnTo>
                        <a:pt x="64" y="38"/>
                      </a:lnTo>
                      <a:lnTo>
                        <a:pt x="56" y="31"/>
                      </a:lnTo>
                      <a:lnTo>
                        <a:pt x="56" y="23"/>
                      </a:lnTo>
                      <a:lnTo>
                        <a:pt x="53" y="19"/>
                      </a:lnTo>
                      <a:lnTo>
                        <a:pt x="60" y="8"/>
                      </a:lnTo>
                      <a:lnTo>
                        <a:pt x="68" y="19"/>
                      </a:lnTo>
                      <a:lnTo>
                        <a:pt x="68" y="19"/>
                      </a:lnTo>
                      <a:close/>
                      <a:moveTo>
                        <a:pt x="41" y="27"/>
                      </a:moveTo>
                      <a:lnTo>
                        <a:pt x="38" y="46"/>
                      </a:lnTo>
                      <a:lnTo>
                        <a:pt x="30" y="35"/>
                      </a:lnTo>
                      <a:lnTo>
                        <a:pt x="30" y="31"/>
                      </a:lnTo>
                      <a:lnTo>
                        <a:pt x="26" y="27"/>
                      </a:lnTo>
                      <a:lnTo>
                        <a:pt x="34" y="16"/>
                      </a:lnTo>
                      <a:lnTo>
                        <a:pt x="41" y="27"/>
                      </a:lnTo>
                      <a:lnTo>
                        <a:pt x="41" y="27"/>
                      </a:lnTo>
                      <a:close/>
                      <a:moveTo>
                        <a:pt x="15" y="35"/>
                      </a:moveTo>
                      <a:lnTo>
                        <a:pt x="15" y="54"/>
                      </a:lnTo>
                      <a:lnTo>
                        <a:pt x="0" y="35"/>
                      </a:lnTo>
                      <a:lnTo>
                        <a:pt x="7" y="23"/>
                      </a:lnTo>
                      <a:lnTo>
                        <a:pt x="15" y="35"/>
                      </a:lnTo>
                      <a:lnTo>
                        <a:pt x="15" y="35"/>
                      </a:lnTo>
                      <a:close/>
                    </a:path>
                  </a:pathLst>
                </a:custGeom>
                <a:solidFill>
                  <a:srgbClr val="E2E2BF"/>
                </a:solidFill>
                <a:ln w="9525">
                  <a:noFill/>
                  <a:round/>
                  <a:headEnd/>
                  <a:tailEnd/>
                </a:ln>
              </p:spPr>
              <p:txBody>
                <a:bodyPr/>
                <a:lstStyle/>
                <a:p>
                  <a:endParaRPr lang="en-US"/>
                </a:p>
              </p:txBody>
            </p:sp>
            <p:sp>
              <p:nvSpPr>
                <p:cNvPr id="389787" name="Freeform 667"/>
                <p:cNvSpPr>
                  <a:spLocks noChangeAspect="1" noEditPoints="1"/>
                </p:cNvSpPr>
                <p:nvPr/>
              </p:nvSpPr>
              <p:spPr bwMode="auto">
                <a:xfrm>
                  <a:off x="1334" y="3010"/>
                  <a:ext cx="95" cy="38"/>
                </a:xfrm>
                <a:custGeom>
                  <a:avLst/>
                  <a:gdLst/>
                  <a:ahLst/>
                  <a:cxnLst>
                    <a:cxn ang="0">
                      <a:pos x="76" y="3"/>
                    </a:cxn>
                    <a:cxn ang="0">
                      <a:pos x="83" y="15"/>
                    </a:cxn>
                    <a:cxn ang="0">
                      <a:pos x="95" y="11"/>
                    </a:cxn>
                    <a:cxn ang="0">
                      <a:pos x="87" y="0"/>
                    </a:cxn>
                    <a:cxn ang="0">
                      <a:pos x="76" y="3"/>
                    </a:cxn>
                    <a:cxn ang="0">
                      <a:pos x="76" y="3"/>
                    </a:cxn>
                    <a:cxn ang="0">
                      <a:pos x="49" y="11"/>
                    </a:cxn>
                    <a:cxn ang="0">
                      <a:pos x="61" y="22"/>
                    </a:cxn>
                    <a:cxn ang="0">
                      <a:pos x="72" y="19"/>
                    </a:cxn>
                    <a:cxn ang="0">
                      <a:pos x="61" y="11"/>
                    </a:cxn>
                    <a:cxn ang="0">
                      <a:pos x="49" y="11"/>
                    </a:cxn>
                    <a:cxn ang="0">
                      <a:pos x="49" y="11"/>
                    </a:cxn>
                    <a:cxn ang="0">
                      <a:pos x="27" y="19"/>
                    </a:cxn>
                    <a:cxn ang="0">
                      <a:pos x="34" y="30"/>
                    </a:cxn>
                    <a:cxn ang="0">
                      <a:pos x="46" y="26"/>
                    </a:cxn>
                    <a:cxn ang="0">
                      <a:pos x="38" y="19"/>
                    </a:cxn>
                    <a:cxn ang="0">
                      <a:pos x="27" y="19"/>
                    </a:cxn>
                    <a:cxn ang="0">
                      <a:pos x="27" y="19"/>
                    </a:cxn>
                    <a:cxn ang="0">
                      <a:pos x="0" y="30"/>
                    </a:cxn>
                    <a:cxn ang="0">
                      <a:pos x="8" y="38"/>
                    </a:cxn>
                    <a:cxn ang="0">
                      <a:pos x="23" y="34"/>
                    </a:cxn>
                    <a:cxn ang="0">
                      <a:pos x="12" y="26"/>
                    </a:cxn>
                    <a:cxn ang="0">
                      <a:pos x="0" y="30"/>
                    </a:cxn>
                    <a:cxn ang="0">
                      <a:pos x="0" y="30"/>
                    </a:cxn>
                  </a:cxnLst>
                  <a:rect l="0" t="0" r="r" b="b"/>
                  <a:pathLst>
                    <a:path w="95" h="38">
                      <a:moveTo>
                        <a:pt x="76" y="3"/>
                      </a:moveTo>
                      <a:lnTo>
                        <a:pt x="83" y="15"/>
                      </a:lnTo>
                      <a:lnTo>
                        <a:pt x="95" y="11"/>
                      </a:lnTo>
                      <a:lnTo>
                        <a:pt x="87" y="0"/>
                      </a:lnTo>
                      <a:lnTo>
                        <a:pt x="76" y="3"/>
                      </a:lnTo>
                      <a:lnTo>
                        <a:pt x="76" y="3"/>
                      </a:lnTo>
                      <a:close/>
                      <a:moveTo>
                        <a:pt x="49" y="11"/>
                      </a:moveTo>
                      <a:lnTo>
                        <a:pt x="61" y="22"/>
                      </a:lnTo>
                      <a:lnTo>
                        <a:pt x="72" y="19"/>
                      </a:lnTo>
                      <a:lnTo>
                        <a:pt x="61" y="11"/>
                      </a:lnTo>
                      <a:lnTo>
                        <a:pt x="49" y="11"/>
                      </a:lnTo>
                      <a:lnTo>
                        <a:pt x="49" y="11"/>
                      </a:lnTo>
                      <a:close/>
                      <a:moveTo>
                        <a:pt x="27" y="19"/>
                      </a:moveTo>
                      <a:lnTo>
                        <a:pt x="34" y="30"/>
                      </a:lnTo>
                      <a:lnTo>
                        <a:pt x="46" y="26"/>
                      </a:lnTo>
                      <a:lnTo>
                        <a:pt x="38" y="19"/>
                      </a:lnTo>
                      <a:lnTo>
                        <a:pt x="27" y="19"/>
                      </a:lnTo>
                      <a:lnTo>
                        <a:pt x="27" y="19"/>
                      </a:lnTo>
                      <a:close/>
                      <a:moveTo>
                        <a:pt x="0" y="30"/>
                      </a:moveTo>
                      <a:lnTo>
                        <a:pt x="8" y="38"/>
                      </a:lnTo>
                      <a:lnTo>
                        <a:pt x="23" y="34"/>
                      </a:lnTo>
                      <a:lnTo>
                        <a:pt x="12" y="26"/>
                      </a:lnTo>
                      <a:lnTo>
                        <a:pt x="0" y="30"/>
                      </a:lnTo>
                      <a:lnTo>
                        <a:pt x="0" y="30"/>
                      </a:lnTo>
                      <a:close/>
                    </a:path>
                  </a:pathLst>
                </a:custGeom>
                <a:solidFill>
                  <a:srgbClr val="FCFCD8"/>
                </a:solidFill>
                <a:ln w="9525">
                  <a:noFill/>
                  <a:round/>
                  <a:headEnd/>
                  <a:tailEnd/>
                </a:ln>
              </p:spPr>
              <p:txBody>
                <a:bodyPr/>
                <a:lstStyle/>
                <a:p>
                  <a:endParaRPr lang="en-US"/>
                </a:p>
              </p:txBody>
            </p:sp>
            <p:sp>
              <p:nvSpPr>
                <p:cNvPr id="389788" name="Freeform 668"/>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close/>
                    </a:path>
                  </a:pathLst>
                </a:custGeom>
                <a:solidFill>
                  <a:srgbClr val="BFBFBF"/>
                </a:solidFill>
                <a:ln w="9525">
                  <a:noFill/>
                  <a:round/>
                  <a:headEnd/>
                  <a:tailEnd/>
                </a:ln>
              </p:spPr>
              <p:txBody>
                <a:bodyPr/>
                <a:lstStyle/>
                <a:p>
                  <a:endParaRPr lang="en-US"/>
                </a:p>
              </p:txBody>
            </p:sp>
            <p:sp>
              <p:nvSpPr>
                <p:cNvPr id="389789" name="Freeform 669"/>
                <p:cNvSpPr>
                  <a:spLocks noChangeAspect="1"/>
                </p:cNvSpPr>
                <p:nvPr/>
              </p:nvSpPr>
              <p:spPr bwMode="auto">
                <a:xfrm>
                  <a:off x="1417" y="3040"/>
                  <a:ext cx="61" cy="38"/>
                </a:xfrm>
                <a:custGeom>
                  <a:avLst/>
                  <a:gdLst/>
                  <a:ahLst/>
                  <a:cxnLst>
                    <a:cxn ang="0">
                      <a:pos x="8" y="8"/>
                    </a:cxn>
                    <a:cxn ang="0">
                      <a:pos x="42" y="0"/>
                    </a:cxn>
                    <a:cxn ang="0">
                      <a:pos x="53" y="8"/>
                    </a:cxn>
                    <a:cxn ang="0">
                      <a:pos x="61" y="23"/>
                    </a:cxn>
                    <a:cxn ang="0">
                      <a:pos x="15" y="38"/>
                    </a:cxn>
                    <a:cxn ang="0">
                      <a:pos x="8" y="30"/>
                    </a:cxn>
                    <a:cxn ang="0">
                      <a:pos x="4" y="23"/>
                    </a:cxn>
                    <a:cxn ang="0">
                      <a:pos x="0" y="19"/>
                    </a:cxn>
                    <a:cxn ang="0">
                      <a:pos x="8" y="8"/>
                    </a:cxn>
                  </a:cxnLst>
                  <a:rect l="0" t="0" r="r" b="b"/>
                  <a:pathLst>
                    <a:path w="61" h="38">
                      <a:moveTo>
                        <a:pt x="8" y="8"/>
                      </a:moveTo>
                      <a:lnTo>
                        <a:pt x="42" y="0"/>
                      </a:lnTo>
                      <a:lnTo>
                        <a:pt x="53" y="8"/>
                      </a:lnTo>
                      <a:lnTo>
                        <a:pt x="61" y="23"/>
                      </a:lnTo>
                      <a:lnTo>
                        <a:pt x="15" y="38"/>
                      </a:lnTo>
                      <a:lnTo>
                        <a:pt x="8" y="30"/>
                      </a:lnTo>
                      <a:lnTo>
                        <a:pt x="4" y="23"/>
                      </a:lnTo>
                      <a:lnTo>
                        <a:pt x="0" y="19"/>
                      </a:lnTo>
                      <a:lnTo>
                        <a:pt x="8" y="8"/>
                      </a:lnTo>
                    </a:path>
                  </a:pathLst>
                </a:custGeom>
                <a:noFill/>
                <a:ln w="6350">
                  <a:solidFill>
                    <a:srgbClr val="000000"/>
                  </a:solidFill>
                  <a:prstDash val="solid"/>
                  <a:round/>
                  <a:headEnd/>
                  <a:tailEnd/>
                </a:ln>
              </p:spPr>
              <p:txBody>
                <a:bodyPr/>
                <a:lstStyle/>
                <a:p>
                  <a:endParaRPr lang="en-US"/>
                </a:p>
              </p:txBody>
            </p:sp>
            <p:sp>
              <p:nvSpPr>
                <p:cNvPr id="389790" name="Freeform 670"/>
                <p:cNvSpPr>
                  <a:spLocks noChangeAspect="1"/>
                </p:cNvSpPr>
                <p:nvPr/>
              </p:nvSpPr>
              <p:spPr bwMode="auto">
                <a:xfrm>
                  <a:off x="1417" y="3048"/>
                  <a:ext cx="15" cy="30"/>
                </a:xfrm>
                <a:custGeom>
                  <a:avLst/>
                  <a:gdLst/>
                  <a:ahLst/>
                  <a:cxnLst>
                    <a:cxn ang="0">
                      <a:pos x="15" y="11"/>
                    </a:cxn>
                    <a:cxn ang="0">
                      <a:pos x="15" y="30"/>
                    </a:cxn>
                    <a:cxn ang="0">
                      <a:pos x="8" y="22"/>
                    </a:cxn>
                    <a:cxn ang="0">
                      <a:pos x="4" y="15"/>
                    </a:cxn>
                    <a:cxn ang="0">
                      <a:pos x="0" y="11"/>
                    </a:cxn>
                    <a:cxn ang="0">
                      <a:pos x="8" y="0"/>
                    </a:cxn>
                    <a:cxn ang="0">
                      <a:pos x="15" y="11"/>
                    </a:cxn>
                  </a:cxnLst>
                  <a:rect l="0" t="0" r="r" b="b"/>
                  <a:pathLst>
                    <a:path w="15" h="30">
                      <a:moveTo>
                        <a:pt x="15" y="11"/>
                      </a:moveTo>
                      <a:lnTo>
                        <a:pt x="15" y="30"/>
                      </a:lnTo>
                      <a:lnTo>
                        <a:pt x="8" y="22"/>
                      </a:lnTo>
                      <a:lnTo>
                        <a:pt x="4" y="15"/>
                      </a:lnTo>
                      <a:lnTo>
                        <a:pt x="0" y="11"/>
                      </a:lnTo>
                      <a:lnTo>
                        <a:pt x="8" y="0"/>
                      </a:lnTo>
                      <a:lnTo>
                        <a:pt x="15" y="11"/>
                      </a:lnTo>
                      <a:close/>
                    </a:path>
                  </a:pathLst>
                </a:custGeom>
                <a:solidFill>
                  <a:srgbClr val="606060"/>
                </a:solidFill>
                <a:ln w="9525">
                  <a:noFill/>
                  <a:round/>
                  <a:headEnd/>
                  <a:tailEnd/>
                </a:ln>
              </p:spPr>
              <p:txBody>
                <a:bodyPr/>
                <a:lstStyle/>
                <a:p>
                  <a:endParaRPr lang="en-US"/>
                </a:p>
              </p:txBody>
            </p:sp>
            <p:sp>
              <p:nvSpPr>
                <p:cNvPr id="389791" name="Freeform 671"/>
                <p:cNvSpPr>
                  <a:spLocks noChangeAspect="1"/>
                </p:cNvSpPr>
                <p:nvPr/>
              </p:nvSpPr>
              <p:spPr bwMode="auto">
                <a:xfrm>
                  <a:off x="1425" y="3040"/>
                  <a:ext cx="41" cy="19"/>
                </a:xfrm>
                <a:custGeom>
                  <a:avLst/>
                  <a:gdLst/>
                  <a:ahLst/>
                  <a:cxnLst>
                    <a:cxn ang="0">
                      <a:pos x="0" y="11"/>
                    </a:cxn>
                    <a:cxn ang="0">
                      <a:pos x="7" y="19"/>
                    </a:cxn>
                    <a:cxn ang="0">
                      <a:pos x="41" y="8"/>
                    </a:cxn>
                    <a:cxn ang="0">
                      <a:pos x="34" y="0"/>
                    </a:cxn>
                    <a:cxn ang="0">
                      <a:pos x="0" y="11"/>
                    </a:cxn>
                  </a:cxnLst>
                  <a:rect l="0" t="0" r="r" b="b"/>
                  <a:pathLst>
                    <a:path w="41" h="19">
                      <a:moveTo>
                        <a:pt x="0" y="11"/>
                      </a:moveTo>
                      <a:lnTo>
                        <a:pt x="7" y="19"/>
                      </a:lnTo>
                      <a:lnTo>
                        <a:pt x="41" y="8"/>
                      </a:lnTo>
                      <a:lnTo>
                        <a:pt x="34" y="0"/>
                      </a:lnTo>
                      <a:lnTo>
                        <a:pt x="0" y="11"/>
                      </a:lnTo>
                      <a:close/>
                    </a:path>
                  </a:pathLst>
                </a:custGeom>
                <a:solidFill>
                  <a:srgbClr val="E5E5E5"/>
                </a:solidFill>
                <a:ln w="9525">
                  <a:noFill/>
                  <a:round/>
                  <a:headEnd/>
                  <a:tailEnd/>
                </a:ln>
              </p:spPr>
              <p:txBody>
                <a:bodyPr/>
                <a:lstStyle/>
                <a:p>
                  <a:endParaRPr lang="en-US"/>
                </a:p>
              </p:txBody>
            </p:sp>
            <p:sp>
              <p:nvSpPr>
                <p:cNvPr id="389792" name="Freeform 672"/>
                <p:cNvSpPr>
                  <a:spLocks noChangeAspect="1" noEditPoints="1"/>
                </p:cNvSpPr>
                <p:nvPr/>
              </p:nvSpPr>
              <p:spPr bwMode="auto">
                <a:xfrm>
                  <a:off x="1101" y="3055"/>
                  <a:ext cx="324" cy="122"/>
                </a:xfrm>
                <a:custGeom>
                  <a:avLst/>
                  <a:gdLst/>
                  <a:ahLst/>
                  <a:cxnLst>
                    <a:cxn ang="0">
                      <a:pos x="297" y="15"/>
                    </a:cxn>
                    <a:cxn ang="0">
                      <a:pos x="275" y="31"/>
                    </a:cxn>
                    <a:cxn ang="0">
                      <a:pos x="275" y="12"/>
                    </a:cxn>
                    <a:cxn ang="0">
                      <a:pos x="264" y="15"/>
                    </a:cxn>
                    <a:cxn ang="0">
                      <a:pos x="256" y="46"/>
                    </a:cxn>
                    <a:cxn ang="0">
                      <a:pos x="245" y="27"/>
                    </a:cxn>
                    <a:cxn ang="0">
                      <a:pos x="226" y="27"/>
                    </a:cxn>
                    <a:cxn ang="0">
                      <a:pos x="252" y="46"/>
                    </a:cxn>
                    <a:cxn ang="0">
                      <a:pos x="226" y="38"/>
                    </a:cxn>
                    <a:cxn ang="0">
                      <a:pos x="226" y="27"/>
                    </a:cxn>
                    <a:cxn ang="0">
                      <a:pos x="226" y="38"/>
                    </a:cxn>
                    <a:cxn ang="0">
                      <a:pos x="203" y="53"/>
                    </a:cxn>
                    <a:cxn ang="0">
                      <a:pos x="203" y="34"/>
                    </a:cxn>
                    <a:cxn ang="0">
                      <a:pos x="192" y="38"/>
                    </a:cxn>
                    <a:cxn ang="0">
                      <a:pos x="185" y="68"/>
                    </a:cxn>
                    <a:cxn ang="0">
                      <a:pos x="173" y="49"/>
                    </a:cxn>
                    <a:cxn ang="0">
                      <a:pos x="154" y="49"/>
                    </a:cxn>
                    <a:cxn ang="0">
                      <a:pos x="181" y="68"/>
                    </a:cxn>
                    <a:cxn ang="0">
                      <a:pos x="151" y="61"/>
                    </a:cxn>
                    <a:cxn ang="0">
                      <a:pos x="154" y="49"/>
                    </a:cxn>
                    <a:cxn ang="0">
                      <a:pos x="151" y="61"/>
                    </a:cxn>
                    <a:cxn ang="0">
                      <a:pos x="132" y="76"/>
                    </a:cxn>
                    <a:cxn ang="0">
                      <a:pos x="132" y="57"/>
                    </a:cxn>
                    <a:cxn ang="0">
                      <a:pos x="117" y="61"/>
                    </a:cxn>
                    <a:cxn ang="0">
                      <a:pos x="113" y="91"/>
                    </a:cxn>
                    <a:cxn ang="0">
                      <a:pos x="98" y="72"/>
                    </a:cxn>
                    <a:cxn ang="0">
                      <a:pos x="83" y="72"/>
                    </a:cxn>
                    <a:cxn ang="0">
                      <a:pos x="109" y="91"/>
                    </a:cxn>
                    <a:cxn ang="0">
                      <a:pos x="79" y="87"/>
                    </a:cxn>
                    <a:cxn ang="0">
                      <a:pos x="83" y="72"/>
                    </a:cxn>
                    <a:cxn ang="0">
                      <a:pos x="79" y="87"/>
                    </a:cxn>
                    <a:cxn ang="0">
                      <a:pos x="57" y="99"/>
                    </a:cxn>
                    <a:cxn ang="0">
                      <a:pos x="60" y="80"/>
                    </a:cxn>
                    <a:cxn ang="0">
                      <a:pos x="45" y="84"/>
                    </a:cxn>
                    <a:cxn ang="0">
                      <a:pos x="42" y="114"/>
                    </a:cxn>
                    <a:cxn ang="0">
                      <a:pos x="26" y="99"/>
                    </a:cxn>
                    <a:cxn ang="0">
                      <a:pos x="11" y="95"/>
                    </a:cxn>
                    <a:cxn ang="0">
                      <a:pos x="38" y="118"/>
                    </a:cxn>
                    <a:cxn ang="0">
                      <a:pos x="11" y="95"/>
                    </a:cxn>
                    <a:cxn ang="0">
                      <a:pos x="309" y="0"/>
                    </a:cxn>
                    <a:cxn ang="0">
                      <a:pos x="305" y="31"/>
                    </a:cxn>
                    <a:cxn ang="0">
                      <a:pos x="294" y="12"/>
                    </a:cxn>
                  </a:cxnLst>
                  <a:rect l="0" t="0" r="r" b="b"/>
                  <a:pathLst>
                    <a:path w="324" h="122">
                      <a:moveTo>
                        <a:pt x="275" y="12"/>
                      </a:moveTo>
                      <a:lnTo>
                        <a:pt x="286" y="8"/>
                      </a:lnTo>
                      <a:lnTo>
                        <a:pt x="297" y="15"/>
                      </a:lnTo>
                      <a:lnTo>
                        <a:pt x="301" y="31"/>
                      </a:lnTo>
                      <a:lnTo>
                        <a:pt x="282" y="38"/>
                      </a:lnTo>
                      <a:lnTo>
                        <a:pt x="275" y="31"/>
                      </a:lnTo>
                      <a:lnTo>
                        <a:pt x="271" y="23"/>
                      </a:lnTo>
                      <a:lnTo>
                        <a:pt x="267" y="19"/>
                      </a:lnTo>
                      <a:lnTo>
                        <a:pt x="275" y="12"/>
                      </a:lnTo>
                      <a:lnTo>
                        <a:pt x="275" y="12"/>
                      </a:lnTo>
                      <a:close/>
                      <a:moveTo>
                        <a:pt x="252" y="19"/>
                      </a:moveTo>
                      <a:lnTo>
                        <a:pt x="264" y="15"/>
                      </a:lnTo>
                      <a:lnTo>
                        <a:pt x="271" y="23"/>
                      </a:lnTo>
                      <a:lnTo>
                        <a:pt x="279" y="38"/>
                      </a:lnTo>
                      <a:lnTo>
                        <a:pt x="256" y="46"/>
                      </a:lnTo>
                      <a:lnTo>
                        <a:pt x="252" y="38"/>
                      </a:lnTo>
                      <a:lnTo>
                        <a:pt x="249" y="31"/>
                      </a:lnTo>
                      <a:lnTo>
                        <a:pt x="245" y="27"/>
                      </a:lnTo>
                      <a:lnTo>
                        <a:pt x="252" y="19"/>
                      </a:lnTo>
                      <a:lnTo>
                        <a:pt x="252" y="19"/>
                      </a:lnTo>
                      <a:close/>
                      <a:moveTo>
                        <a:pt x="226" y="27"/>
                      </a:moveTo>
                      <a:lnTo>
                        <a:pt x="241" y="23"/>
                      </a:lnTo>
                      <a:lnTo>
                        <a:pt x="249" y="31"/>
                      </a:lnTo>
                      <a:lnTo>
                        <a:pt x="252" y="46"/>
                      </a:lnTo>
                      <a:lnTo>
                        <a:pt x="233" y="53"/>
                      </a:lnTo>
                      <a:lnTo>
                        <a:pt x="226" y="46"/>
                      </a:lnTo>
                      <a:lnTo>
                        <a:pt x="226" y="38"/>
                      </a:lnTo>
                      <a:lnTo>
                        <a:pt x="218" y="34"/>
                      </a:lnTo>
                      <a:lnTo>
                        <a:pt x="226" y="27"/>
                      </a:lnTo>
                      <a:lnTo>
                        <a:pt x="226" y="27"/>
                      </a:lnTo>
                      <a:close/>
                      <a:moveTo>
                        <a:pt x="203" y="34"/>
                      </a:moveTo>
                      <a:lnTo>
                        <a:pt x="215" y="31"/>
                      </a:lnTo>
                      <a:lnTo>
                        <a:pt x="226" y="38"/>
                      </a:lnTo>
                      <a:lnTo>
                        <a:pt x="230" y="53"/>
                      </a:lnTo>
                      <a:lnTo>
                        <a:pt x="211" y="61"/>
                      </a:lnTo>
                      <a:lnTo>
                        <a:pt x="203" y="53"/>
                      </a:lnTo>
                      <a:lnTo>
                        <a:pt x="200" y="46"/>
                      </a:lnTo>
                      <a:lnTo>
                        <a:pt x="196" y="42"/>
                      </a:lnTo>
                      <a:lnTo>
                        <a:pt x="203" y="34"/>
                      </a:lnTo>
                      <a:lnTo>
                        <a:pt x="203" y="34"/>
                      </a:lnTo>
                      <a:close/>
                      <a:moveTo>
                        <a:pt x="181" y="42"/>
                      </a:moveTo>
                      <a:lnTo>
                        <a:pt x="192" y="38"/>
                      </a:lnTo>
                      <a:lnTo>
                        <a:pt x="200" y="46"/>
                      </a:lnTo>
                      <a:lnTo>
                        <a:pt x="203" y="61"/>
                      </a:lnTo>
                      <a:lnTo>
                        <a:pt x="185" y="68"/>
                      </a:lnTo>
                      <a:lnTo>
                        <a:pt x="177" y="61"/>
                      </a:lnTo>
                      <a:lnTo>
                        <a:pt x="177" y="53"/>
                      </a:lnTo>
                      <a:lnTo>
                        <a:pt x="173" y="49"/>
                      </a:lnTo>
                      <a:lnTo>
                        <a:pt x="181" y="42"/>
                      </a:lnTo>
                      <a:lnTo>
                        <a:pt x="181" y="42"/>
                      </a:lnTo>
                      <a:close/>
                      <a:moveTo>
                        <a:pt x="154" y="49"/>
                      </a:moveTo>
                      <a:lnTo>
                        <a:pt x="166" y="46"/>
                      </a:lnTo>
                      <a:lnTo>
                        <a:pt x="177" y="53"/>
                      </a:lnTo>
                      <a:lnTo>
                        <a:pt x="181" y="68"/>
                      </a:lnTo>
                      <a:lnTo>
                        <a:pt x="162" y="76"/>
                      </a:lnTo>
                      <a:lnTo>
                        <a:pt x="154" y="68"/>
                      </a:lnTo>
                      <a:lnTo>
                        <a:pt x="151" y="61"/>
                      </a:lnTo>
                      <a:lnTo>
                        <a:pt x="147" y="57"/>
                      </a:lnTo>
                      <a:lnTo>
                        <a:pt x="154" y="49"/>
                      </a:lnTo>
                      <a:lnTo>
                        <a:pt x="154" y="49"/>
                      </a:lnTo>
                      <a:close/>
                      <a:moveTo>
                        <a:pt x="132" y="57"/>
                      </a:moveTo>
                      <a:lnTo>
                        <a:pt x="143" y="53"/>
                      </a:lnTo>
                      <a:lnTo>
                        <a:pt x="151" y="61"/>
                      </a:lnTo>
                      <a:lnTo>
                        <a:pt x="158" y="76"/>
                      </a:lnTo>
                      <a:lnTo>
                        <a:pt x="136" y="84"/>
                      </a:lnTo>
                      <a:lnTo>
                        <a:pt x="132" y="76"/>
                      </a:lnTo>
                      <a:lnTo>
                        <a:pt x="128" y="68"/>
                      </a:lnTo>
                      <a:lnTo>
                        <a:pt x="124" y="65"/>
                      </a:lnTo>
                      <a:lnTo>
                        <a:pt x="132" y="57"/>
                      </a:lnTo>
                      <a:lnTo>
                        <a:pt x="132" y="57"/>
                      </a:lnTo>
                      <a:close/>
                      <a:moveTo>
                        <a:pt x="106" y="65"/>
                      </a:moveTo>
                      <a:lnTo>
                        <a:pt x="117" y="61"/>
                      </a:lnTo>
                      <a:lnTo>
                        <a:pt x="128" y="68"/>
                      </a:lnTo>
                      <a:lnTo>
                        <a:pt x="132" y="84"/>
                      </a:lnTo>
                      <a:lnTo>
                        <a:pt x="113" y="91"/>
                      </a:lnTo>
                      <a:lnTo>
                        <a:pt x="106" y="84"/>
                      </a:lnTo>
                      <a:lnTo>
                        <a:pt x="106" y="76"/>
                      </a:lnTo>
                      <a:lnTo>
                        <a:pt x="98" y="72"/>
                      </a:lnTo>
                      <a:lnTo>
                        <a:pt x="106" y="65"/>
                      </a:lnTo>
                      <a:lnTo>
                        <a:pt x="106" y="65"/>
                      </a:lnTo>
                      <a:close/>
                      <a:moveTo>
                        <a:pt x="83" y="72"/>
                      </a:moveTo>
                      <a:lnTo>
                        <a:pt x="94" y="68"/>
                      </a:lnTo>
                      <a:lnTo>
                        <a:pt x="102" y="76"/>
                      </a:lnTo>
                      <a:lnTo>
                        <a:pt x="109" y="91"/>
                      </a:lnTo>
                      <a:lnTo>
                        <a:pt x="87" y="99"/>
                      </a:lnTo>
                      <a:lnTo>
                        <a:pt x="83" y="91"/>
                      </a:lnTo>
                      <a:lnTo>
                        <a:pt x="79" y="87"/>
                      </a:lnTo>
                      <a:lnTo>
                        <a:pt x="75" y="80"/>
                      </a:lnTo>
                      <a:lnTo>
                        <a:pt x="83" y="72"/>
                      </a:lnTo>
                      <a:lnTo>
                        <a:pt x="83" y="72"/>
                      </a:lnTo>
                      <a:close/>
                      <a:moveTo>
                        <a:pt x="60" y="80"/>
                      </a:moveTo>
                      <a:lnTo>
                        <a:pt x="72" y="76"/>
                      </a:lnTo>
                      <a:lnTo>
                        <a:pt x="79" y="87"/>
                      </a:lnTo>
                      <a:lnTo>
                        <a:pt x="83" y="99"/>
                      </a:lnTo>
                      <a:lnTo>
                        <a:pt x="64" y="106"/>
                      </a:lnTo>
                      <a:lnTo>
                        <a:pt x="57" y="99"/>
                      </a:lnTo>
                      <a:lnTo>
                        <a:pt x="57" y="91"/>
                      </a:lnTo>
                      <a:lnTo>
                        <a:pt x="53" y="87"/>
                      </a:lnTo>
                      <a:lnTo>
                        <a:pt x="60" y="80"/>
                      </a:lnTo>
                      <a:lnTo>
                        <a:pt x="60" y="80"/>
                      </a:lnTo>
                      <a:close/>
                      <a:moveTo>
                        <a:pt x="34" y="87"/>
                      </a:moveTo>
                      <a:lnTo>
                        <a:pt x="45" y="84"/>
                      </a:lnTo>
                      <a:lnTo>
                        <a:pt x="57" y="91"/>
                      </a:lnTo>
                      <a:lnTo>
                        <a:pt x="60" y="110"/>
                      </a:lnTo>
                      <a:lnTo>
                        <a:pt x="42" y="114"/>
                      </a:lnTo>
                      <a:lnTo>
                        <a:pt x="34" y="106"/>
                      </a:lnTo>
                      <a:lnTo>
                        <a:pt x="30" y="103"/>
                      </a:lnTo>
                      <a:lnTo>
                        <a:pt x="26" y="99"/>
                      </a:lnTo>
                      <a:lnTo>
                        <a:pt x="34" y="87"/>
                      </a:lnTo>
                      <a:lnTo>
                        <a:pt x="34" y="87"/>
                      </a:lnTo>
                      <a:close/>
                      <a:moveTo>
                        <a:pt x="11" y="95"/>
                      </a:moveTo>
                      <a:lnTo>
                        <a:pt x="23" y="91"/>
                      </a:lnTo>
                      <a:lnTo>
                        <a:pt x="30" y="103"/>
                      </a:lnTo>
                      <a:lnTo>
                        <a:pt x="38" y="118"/>
                      </a:lnTo>
                      <a:lnTo>
                        <a:pt x="15" y="122"/>
                      </a:lnTo>
                      <a:lnTo>
                        <a:pt x="0" y="106"/>
                      </a:lnTo>
                      <a:lnTo>
                        <a:pt x="11" y="95"/>
                      </a:lnTo>
                      <a:lnTo>
                        <a:pt x="11" y="95"/>
                      </a:lnTo>
                      <a:close/>
                      <a:moveTo>
                        <a:pt x="297" y="4"/>
                      </a:moveTo>
                      <a:lnTo>
                        <a:pt x="309" y="0"/>
                      </a:lnTo>
                      <a:lnTo>
                        <a:pt x="320" y="8"/>
                      </a:lnTo>
                      <a:lnTo>
                        <a:pt x="324" y="23"/>
                      </a:lnTo>
                      <a:lnTo>
                        <a:pt x="305" y="31"/>
                      </a:lnTo>
                      <a:lnTo>
                        <a:pt x="297" y="23"/>
                      </a:lnTo>
                      <a:lnTo>
                        <a:pt x="297" y="15"/>
                      </a:lnTo>
                      <a:lnTo>
                        <a:pt x="294" y="12"/>
                      </a:lnTo>
                      <a:lnTo>
                        <a:pt x="297" y="4"/>
                      </a:lnTo>
                      <a:lnTo>
                        <a:pt x="297" y="4"/>
                      </a:lnTo>
                      <a:close/>
                    </a:path>
                  </a:pathLst>
                </a:custGeom>
                <a:solidFill>
                  <a:srgbClr val="F4F4D1"/>
                </a:solidFill>
                <a:ln w="9525">
                  <a:noFill/>
                  <a:round/>
                  <a:headEnd/>
                  <a:tailEnd/>
                </a:ln>
              </p:spPr>
              <p:txBody>
                <a:bodyPr/>
                <a:lstStyle/>
                <a:p>
                  <a:endParaRPr lang="en-US"/>
                </a:p>
              </p:txBody>
            </p:sp>
            <p:sp>
              <p:nvSpPr>
                <p:cNvPr id="389793" name="Freeform 673"/>
                <p:cNvSpPr>
                  <a:spLocks noChangeAspect="1"/>
                </p:cNvSpPr>
                <p:nvPr/>
              </p:nvSpPr>
              <p:spPr bwMode="auto">
                <a:xfrm>
                  <a:off x="1368" y="3059"/>
                  <a:ext cx="34" cy="34"/>
                </a:xfrm>
                <a:custGeom>
                  <a:avLst/>
                  <a:gdLst/>
                  <a:ahLst/>
                  <a:cxnLst>
                    <a:cxn ang="0">
                      <a:pos x="8" y="4"/>
                    </a:cxn>
                    <a:cxn ang="0">
                      <a:pos x="19" y="0"/>
                    </a:cxn>
                    <a:cxn ang="0">
                      <a:pos x="30" y="11"/>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1"/>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9794" name="Freeform 674"/>
                <p:cNvSpPr>
                  <a:spLocks noChangeAspect="1"/>
                </p:cNvSpPr>
                <p:nvPr/>
              </p:nvSpPr>
              <p:spPr bwMode="auto">
                <a:xfrm>
                  <a:off x="1346" y="3070"/>
                  <a:ext cx="30" cy="31"/>
                </a:xfrm>
                <a:custGeom>
                  <a:avLst/>
                  <a:gdLst/>
                  <a:ahLst/>
                  <a:cxnLst>
                    <a:cxn ang="0">
                      <a:pos x="7" y="4"/>
                    </a:cxn>
                    <a:cxn ang="0">
                      <a:pos x="19" y="0"/>
                    </a:cxn>
                    <a:cxn ang="0">
                      <a:pos x="26" y="8"/>
                    </a:cxn>
                    <a:cxn ang="0">
                      <a:pos x="30" y="23"/>
                    </a:cxn>
                    <a:cxn ang="0">
                      <a:pos x="11" y="31"/>
                    </a:cxn>
                    <a:cxn ang="0">
                      <a:pos x="4" y="23"/>
                    </a:cxn>
                    <a:cxn ang="0">
                      <a:pos x="4" y="16"/>
                    </a:cxn>
                    <a:cxn ang="0">
                      <a:pos x="0" y="12"/>
                    </a:cxn>
                    <a:cxn ang="0">
                      <a:pos x="7" y="4"/>
                    </a:cxn>
                  </a:cxnLst>
                  <a:rect l="0" t="0" r="r" b="b"/>
                  <a:pathLst>
                    <a:path w="30" h="31">
                      <a:moveTo>
                        <a:pt x="7" y="4"/>
                      </a:moveTo>
                      <a:lnTo>
                        <a:pt x="19" y="0"/>
                      </a:lnTo>
                      <a:lnTo>
                        <a:pt x="26" y="8"/>
                      </a:lnTo>
                      <a:lnTo>
                        <a:pt x="30" y="23"/>
                      </a:lnTo>
                      <a:lnTo>
                        <a:pt x="11" y="31"/>
                      </a:lnTo>
                      <a:lnTo>
                        <a:pt x="4" y="23"/>
                      </a:lnTo>
                      <a:lnTo>
                        <a:pt x="4"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9795" name="Freeform 675"/>
                <p:cNvSpPr>
                  <a:spLocks noChangeAspect="1"/>
                </p:cNvSpPr>
                <p:nvPr/>
              </p:nvSpPr>
              <p:spPr bwMode="auto">
                <a:xfrm>
                  <a:off x="1319" y="3078"/>
                  <a:ext cx="34" cy="30"/>
                </a:xfrm>
                <a:custGeom>
                  <a:avLst/>
                  <a:gdLst/>
                  <a:ahLst/>
                  <a:cxnLst>
                    <a:cxn ang="0">
                      <a:pos x="8" y="4"/>
                    </a:cxn>
                    <a:cxn ang="0">
                      <a:pos x="19" y="0"/>
                    </a:cxn>
                    <a:cxn ang="0">
                      <a:pos x="31" y="8"/>
                    </a:cxn>
                    <a:cxn ang="0">
                      <a:pos x="34" y="23"/>
                    </a:cxn>
                    <a:cxn ang="0">
                      <a:pos x="15" y="30"/>
                    </a:cxn>
                    <a:cxn ang="0">
                      <a:pos x="8" y="23"/>
                    </a:cxn>
                    <a:cxn ang="0">
                      <a:pos x="4" y="15"/>
                    </a:cxn>
                    <a:cxn ang="0">
                      <a:pos x="0" y="11"/>
                    </a:cxn>
                    <a:cxn ang="0">
                      <a:pos x="8" y="4"/>
                    </a:cxn>
                  </a:cxnLst>
                  <a:rect l="0" t="0" r="r" b="b"/>
                  <a:pathLst>
                    <a:path w="34" h="30">
                      <a:moveTo>
                        <a:pt x="8" y="4"/>
                      </a:moveTo>
                      <a:lnTo>
                        <a:pt x="19" y="0"/>
                      </a:lnTo>
                      <a:lnTo>
                        <a:pt x="31" y="8"/>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9796" name="Freeform 676"/>
                <p:cNvSpPr>
                  <a:spLocks noChangeAspect="1"/>
                </p:cNvSpPr>
                <p:nvPr/>
              </p:nvSpPr>
              <p:spPr bwMode="auto">
                <a:xfrm>
                  <a:off x="1297" y="3086"/>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9797" name="Freeform 677"/>
                <p:cNvSpPr>
                  <a:spLocks noChangeAspect="1"/>
                </p:cNvSpPr>
                <p:nvPr/>
              </p:nvSpPr>
              <p:spPr bwMode="auto">
                <a:xfrm>
                  <a:off x="1270" y="3093"/>
                  <a:ext cx="34" cy="30"/>
                </a:xfrm>
                <a:custGeom>
                  <a:avLst/>
                  <a:gdLst/>
                  <a:ahLst/>
                  <a:cxnLst>
                    <a:cxn ang="0">
                      <a:pos x="8" y="4"/>
                    </a:cxn>
                    <a:cxn ang="0">
                      <a:pos x="19" y="0"/>
                    </a:cxn>
                    <a:cxn ang="0">
                      <a:pos x="31" y="8"/>
                    </a:cxn>
                    <a:cxn ang="0">
                      <a:pos x="34" y="23"/>
                    </a:cxn>
                    <a:cxn ang="0">
                      <a:pos x="16" y="30"/>
                    </a:cxn>
                    <a:cxn ang="0">
                      <a:pos x="8" y="23"/>
                    </a:cxn>
                    <a:cxn ang="0">
                      <a:pos x="8" y="15"/>
                    </a:cxn>
                    <a:cxn ang="0">
                      <a:pos x="0" y="11"/>
                    </a:cxn>
                    <a:cxn ang="0">
                      <a:pos x="8" y="4"/>
                    </a:cxn>
                  </a:cxnLst>
                  <a:rect l="0" t="0" r="r" b="b"/>
                  <a:pathLst>
                    <a:path w="34" h="30">
                      <a:moveTo>
                        <a:pt x="8" y="4"/>
                      </a:moveTo>
                      <a:lnTo>
                        <a:pt x="19" y="0"/>
                      </a:lnTo>
                      <a:lnTo>
                        <a:pt x="31" y="8"/>
                      </a:lnTo>
                      <a:lnTo>
                        <a:pt x="34" y="23"/>
                      </a:lnTo>
                      <a:lnTo>
                        <a:pt x="16"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9798" name="Freeform 678"/>
                <p:cNvSpPr>
                  <a:spLocks noChangeAspect="1"/>
                </p:cNvSpPr>
                <p:nvPr/>
              </p:nvSpPr>
              <p:spPr bwMode="auto">
                <a:xfrm>
                  <a:off x="1248" y="3101"/>
                  <a:ext cx="34" cy="30"/>
                </a:xfrm>
                <a:custGeom>
                  <a:avLst/>
                  <a:gdLst/>
                  <a:ahLst/>
                  <a:cxnLst>
                    <a:cxn ang="0">
                      <a:pos x="7" y="3"/>
                    </a:cxn>
                    <a:cxn ang="0">
                      <a:pos x="19" y="0"/>
                    </a:cxn>
                    <a:cxn ang="0">
                      <a:pos x="30" y="7"/>
                    </a:cxn>
                    <a:cxn ang="0">
                      <a:pos x="34" y="22"/>
                    </a:cxn>
                    <a:cxn ang="0">
                      <a:pos x="15" y="30"/>
                    </a:cxn>
                    <a:cxn ang="0">
                      <a:pos x="7" y="22"/>
                    </a:cxn>
                    <a:cxn ang="0">
                      <a:pos x="4" y="15"/>
                    </a:cxn>
                    <a:cxn ang="0">
                      <a:pos x="0" y="11"/>
                    </a:cxn>
                    <a:cxn ang="0">
                      <a:pos x="7" y="3"/>
                    </a:cxn>
                  </a:cxnLst>
                  <a:rect l="0" t="0" r="r" b="b"/>
                  <a:pathLst>
                    <a:path w="34" h="30">
                      <a:moveTo>
                        <a:pt x="7" y="3"/>
                      </a:moveTo>
                      <a:lnTo>
                        <a:pt x="19" y="0"/>
                      </a:lnTo>
                      <a:lnTo>
                        <a:pt x="30" y="7"/>
                      </a:lnTo>
                      <a:lnTo>
                        <a:pt x="34" y="22"/>
                      </a:lnTo>
                      <a:lnTo>
                        <a:pt x="15" y="30"/>
                      </a:lnTo>
                      <a:lnTo>
                        <a:pt x="7" y="22"/>
                      </a:lnTo>
                      <a:lnTo>
                        <a:pt x="4"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9799" name="Freeform 679"/>
                <p:cNvSpPr>
                  <a:spLocks noChangeAspect="1"/>
                </p:cNvSpPr>
                <p:nvPr/>
              </p:nvSpPr>
              <p:spPr bwMode="auto">
                <a:xfrm>
                  <a:off x="1225" y="3108"/>
                  <a:ext cx="34" cy="31"/>
                </a:xfrm>
                <a:custGeom>
                  <a:avLst/>
                  <a:gdLst/>
                  <a:ahLst/>
                  <a:cxnLst>
                    <a:cxn ang="0">
                      <a:pos x="8" y="4"/>
                    </a:cxn>
                    <a:cxn ang="0">
                      <a:pos x="19" y="0"/>
                    </a:cxn>
                    <a:cxn ang="0">
                      <a:pos x="27" y="8"/>
                    </a:cxn>
                    <a:cxn ang="0">
                      <a:pos x="34" y="23"/>
                    </a:cxn>
                    <a:cxn ang="0">
                      <a:pos x="12" y="31"/>
                    </a:cxn>
                    <a:cxn ang="0">
                      <a:pos x="8" y="23"/>
                    </a:cxn>
                    <a:cxn ang="0">
                      <a:pos x="4" y="15"/>
                    </a:cxn>
                    <a:cxn ang="0">
                      <a:pos x="0" y="12"/>
                    </a:cxn>
                    <a:cxn ang="0">
                      <a:pos x="8" y="4"/>
                    </a:cxn>
                  </a:cxnLst>
                  <a:rect l="0" t="0" r="r" b="b"/>
                  <a:pathLst>
                    <a:path w="34" h="31">
                      <a:moveTo>
                        <a:pt x="8" y="4"/>
                      </a:moveTo>
                      <a:lnTo>
                        <a:pt x="19" y="0"/>
                      </a:lnTo>
                      <a:lnTo>
                        <a:pt x="27" y="8"/>
                      </a:lnTo>
                      <a:lnTo>
                        <a:pt x="34" y="23"/>
                      </a:lnTo>
                      <a:lnTo>
                        <a:pt x="12" y="31"/>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9800" name="Freeform 680"/>
                <p:cNvSpPr>
                  <a:spLocks noChangeAspect="1"/>
                </p:cNvSpPr>
                <p:nvPr/>
              </p:nvSpPr>
              <p:spPr bwMode="auto">
                <a:xfrm>
                  <a:off x="1199" y="3116"/>
                  <a:ext cx="34" cy="30"/>
                </a:xfrm>
                <a:custGeom>
                  <a:avLst/>
                  <a:gdLst/>
                  <a:ahLst/>
                  <a:cxnLst>
                    <a:cxn ang="0">
                      <a:pos x="8" y="4"/>
                    </a:cxn>
                    <a:cxn ang="0">
                      <a:pos x="19" y="0"/>
                    </a:cxn>
                    <a:cxn ang="0">
                      <a:pos x="30" y="7"/>
                    </a:cxn>
                    <a:cxn ang="0">
                      <a:pos x="34" y="23"/>
                    </a:cxn>
                    <a:cxn ang="0">
                      <a:pos x="15" y="30"/>
                    </a:cxn>
                    <a:cxn ang="0">
                      <a:pos x="8" y="23"/>
                    </a:cxn>
                    <a:cxn ang="0">
                      <a:pos x="4" y="15"/>
                    </a:cxn>
                    <a:cxn ang="0">
                      <a:pos x="0" y="11"/>
                    </a:cxn>
                    <a:cxn ang="0">
                      <a:pos x="8" y="4"/>
                    </a:cxn>
                  </a:cxnLst>
                  <a:rect l="0" t="0" r="r" b="b"/>
                  <a:pathLst>
                    <a:path w="34" h="30">
                      <a:moveTo>
                        <a:pt x="8" y="4"/>
                      </a:moveTo>
                      <a:lnTo>
                        <a:pt x="19" y="0"/>
                      </a:lnTo>
                      <a:lnTo>
                        <a:pt x="30" y="7"/>
                      </a:lnTo>
                      <a:lnTo>
                        <a:pt x="34" y="23"/>
                      </a:lnTo>
                      <a:lnTo>
                        <a:pt x="15" y="30"/>
                      </a:lnTo>
                      <a:lnTo>
                        <a:pt x="8" y="23"/>
                      </a:lnTo>
                      <a:lnTo>
                        <a:pt x="4"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9801" name="Freeform 681"/>
                <p:cNvSpPr>
                  <a:spLocks noChangeAspect="1"/>
                </p:cNvSpPr>
                <p:nvPr/>
              </p:nvSpPr>
              <p:spPr bwMode="auto">
                <a:xfrm>
                  <a:off x="1176" y="3123"/>
                  <a:ext cx="34" cy="31"/>
                </a:xfrm>
                <a:custGeom>
                  <a:avLst/>
                  <a:gdLst/>
                  <a:ahLst/>
                  <a:cxnLst>
                    <a:cxn ang="0">
                      <a:pos x="8" y="4"/>
                    </a:cxn>
                    <a:cxn ang="0">
                      <a:pos x="19" y="0"/>
                    </a:cxn>
                    <a:cxn ang="0">
                      <a:pos x="27" y="8"/>
                    </a:cxn>
                    <a:cxn ang="0">
                      <a:pos x="34" y="23"/>
                    </a:cxn>
                    <a:cxn ang="0">
                      <a:pos x="12" y="31"/>
                    </a:cxn>
                    <a:cxn ang="0">
                      <a:pos x="8" y="23"/>
                    </a:cxn>
                    <a:cxn ang="0">
                      <a:pos x="4" y="16"/>
                    </a:cxn>
                    <a:cxn ang="0">
                      <a:pos x="0" y="12"/>
                    </a:cxn>
                    <a:cxn ang="0">
                      <a:pos x="8" y="4"/>
                    </a:cxn>
                  </a:cxnLst>
                  <a:rect l="0" t="0" r="r" b="b"/>
                  <a:pathLst>
                    <a:path w="34" h="31">
                      <a:moveTo>
                        <a:pt x="8" y="4"/>
                      </a:moveTo>
                      <a:lnTo>
                        <a:pt x="19" y="0"/>
                      </a:lnTo>
                      <a:lnTo>
                        <a:pt x="27" y="8"/>
                      </a:lnTo>
                      <a:lnTo>
                        <a:pt x="34" y="23"/>
                      </a:lnTo>
                      <a:lnTo>
                        <a:pt x="12"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9802" name="Freeform 682"/>
                <p:cNvSpPr>
                  <a:spLocks noChangeAspect="1"/>
                </p:cNvSpPr>
                <p:nvPr/>
              </p:nvSpPr>
              <p:spPr bwMode="auto">
                <a:xfrm>
                  <a:off x="1150" y="3131"/>
                  <a:ext cx="34" cy="30"/>
                </a:xfrm>
                <a:custGeom>
                  <a:avLst/>
                  <a:gdLst/>
                  <a:ahLst/>
                  <a:cxnLst>
                    <a:cxn ang="0">
                      <a:pos x="8" y="4"/>
                    </a:cxn>
                    <a:cxn ang="0">
                      <a:pos x="19" y="0"/>
                    </a:cxn>
                    <a:cxn ang="0">
                      <a:pos x="30" y="11"/>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11"/>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9803" name="Freeform 683"/>
                <p:cNvSpPr>
                  <a:spLocks noChangeAspect="1"/>
                </p:cNvSpPr>
                <p:nvPr/>
              </p:nvSpPr>
              <p:spPr bwMode="auto">
                <a:xfrm>
                  <a:off x="1127" y="3139"/>
                  <a:ext cx="34" cy="30"/>
                </a:xfrm>
                <a:custGeom>
                  <a:avLst/>
                  <a:gdLst/>
                  <a:ahLst/>
                  <a:cxnLst>
                    <a:cxn ang="0">
                      <a:pos x="8" y="3"/>
                    </a:cxn>
                    <a:cxn ang="0">
                      <a:pos x="19" y="0"/>
                    </a:cxn>
                    <a:cxn ang="0">
                      <a:pos x="31" y="11"/>
                    </a:cxn>
                    <a:cxn ang="0">
                      <a:pos x="34" y="26"/>
                    </a:cxn>
                    <a:cxn ang="0">
                      <a:pos x="16" y="30"/>
                    </a:cxn>
                    <a:cxn ang="0">
                      <a:pos x="8" y="22"/>
                    </a:cxn>
                    <a:cxn ang="0">
                      <a:pos x="4" y="19"/>
                    </a:cxn>
                    <a:cxn ang="0">
                      <a:pos x="0" y="15"/>
                    </a:cxn>
                    <a:cxn ang="0">
                      <a:pos x="8" y="3"/>
                    </a:cxn>
                  </a:cxnLst>
                  <a:rect l="0" t="0" r="r" b="b"/>
                  <a:pathLst>
                    <a:path w="34" h="30">
                      <a:moveTo>
                        <a:pt x="8" y="3"/>
                      </a:moveTo>
                      <a:lnTo>
                        <a:pt x="19" y="0"/>
                      </a:lnTo>
                      <a:lnTo>
                        <a:pt x="31" y="11"/>
                      </a:lnTo>
                      <a:lnTo>
                        <a:pt x="34" y="26"/>
                      </a:lnTo>
                      <a:lnTo>
                        <a:pt x="16" y="30"/>
                      </a:lnTo>
                      <a:lnTo>
                        <a:pt x="8" y="22"/>
                      </a:lnTo>
                      <a:lnTo>
                        <a:pt x="4" y="19"/>
                      </a:lnTo>
                      <a:lnTo>
                        <a:pt x="0" y="15"/>
                      </a:lnTo>
                      <a:lnTo>
                        <a:pt x="8" y="3"/>
                      </a:lnTo>
                    </a:path>
                  </a:pathLst>
                </a:custGeom>
                <a:noFill/>
                <a:ln w="6350">
                  <a:solidFill>
                    <a:srgbClr val="000000"/>
                  </a:solidFill>
                  <a:prstDash val="solid"/>
                  <a:round/>
                  <a:headEnd/>
                  <a:tailEnd/>
                </a:ln>
              </p:spPr>
              <p:txBody>
                <a:bodyPr/>
                <a:lstStyle/>
                <a:p>
                  <a:endParaRPr lang="en-US"/>
                </a:p>
              </p:txBody>
            </p:sp>
            <p:sp>
              <p:nvSpPr>
                <p:cNvPr id="389804" name="Freeform 684"/>
                <p:cNvSpPr>
                  <a:spLocks noChangeAspect="1"/>
                </p:cNvSpPr>
                <p:nvPr/>
              </p:nvSpPr>
              <p:spPr bwMode="auto">
                <a:xfrm>
                  <a:off x="1101" y="3146"/>
                  <a:ext cx="38" cy="31"/>
                </a:xfrm>
                <a:custGeom>
                  <a:avLst/>
                  <a:gdLst/>
                  <a:ahLst/>
                  <a:cxnLst>
                    <a:cxn ang="0">
                      <a:pos x="11" y="4"/>
                    </a:cxn>
                    <a:cxn ang="0">
                      <a:pos x="23" y="0"/>
                    </a:cxn>
                    <a:cxn ang="0">
                      <a:pos x="30" y="12"/>
                    </a:cxn>
                    <a:cxn ang="0">
                      <a:pos x="38" y="27"/>
                    </a:cxn>
                    <a:cxn ang="0">
                      <a:pos x="15" y="31"/>
                    </a:cxn>
                    <a:cxn ang="0">
                      <a:pos x="0" y="15"/>
                    </a:cxn>
                    <a:cxn ang="0">
                      <a:pos x="11" y="4"/>
                    </a:cxn>
                  </a:cxnLst>
                  <a:rect l="0" t="0" r="r" b="b"/>
                  <a:pathLst>
                    <a:path w="38" h="31">
                      <a:moveTo>
                        <a:pt x="11" y="4"/>
                      </a:moveTo>
                      <a:lnTo>
                        <a:pt x="23" y="0"/>
                      </a:lnTo>
                      <a:lnTo>
                        <a:pt x="30" y="12"/>
                      </a:lnTo>
                      <a:lnTo>
                        <a:pt x="38" y="27"/>
                      </a:lnTo>
                      <a:lnTo>
                        <a:pt x="15" y="31"/>
                      </a:lnTo>
                      <a:lnTo>
                        <a:pt x="0" y="15"/>
                      </a:lnTo>
                      <a:lnTo>
                        <a:pt x="11" y="4"/>
                      </a:lnTo>
                    </a:path>
                  </a:pathLst>
                </a:custGeom>
                <a:noFill/>
                <a:ln w="6350">
                  <a:solidFill>
                    <a:srgbClr val="000000"/>
                  </a:solidFill>
                  <a:prstDash val="solid"/>
                  <a:round/>
                  <a:headEnd/>
                  <a:tailEnd/>
                </a:ln>
              </p:spPr>
              <p:txBody>
                <a:bodyPr/>
                <a:lstStyle/>
                <a:p>
                  <a:endParaRPr lang="en-US"/>
                </a:p>
              </p:txBody>
            </p:sp>
            <p:sp>
              <p:nvSpPr>
                <p:cNvPr id="389805" name="Freeform 685"/>
                <p:cNvSpPr>
                  <a:spLocks noChangeAspect="1"/>
                </p:cNvSpPr>
                <p:nvPr/>
              </p:nvSpPr>
              <p:spPr bwMode="auto">
                <a:xfrm>
                  <a:off x="1391" y="3055"/>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9806" name="Freeform 686"/>
                <p:cNvSpPr>
                  <a:spLocks noChangeAspect="1" noEditPoints="1"/>
                </p:cNvSpPr>
                <p:nvPr/>
              </p:nvSpPr>
              <p:spPr bwMode="auto">
                <a:xfrm>
                  <a:off x="1101" y="3059"/>
                  <a:ext cx="309" cy="118"/>
                </a:xfrm>
                <a:custGeom>
                  <a:avLst/>
                  <a:gdLst/>
                  <a:ahLst/>
                  <a:cxnLst>
                    <a:cxn ang="0">
                      <a:pos x="305" y="23"/>
                    </a:cxn>
                    <a:cxn ang="0">
                      <a:pos x="297" y="11"/>
                    </a:cxn>
                    <a:cxn ang="0">
                      <a:pos x="297" y="0"/>
                    </a:cxn>
                    <a:cxn ang="0">
                      <a:pos x="309" y="8"/>
                    </a:cxn>
                    <a:cxn ang="0">
                      <a:pos x="282" y="30"/>
                    </a:cxn>
                    <a:cxn ang="0">
                      <a:pos x="271" y="19"/>
                    </a:cxn>
                    <a:cxn ang="0">
                      <a:pos x="275" y="8"/>
                    </a:cxn>
                    <a:cxn ang="0">
                      <a:pos x="282" y="15"/>
                    </a:cxn>
                    <a:cxn ang="0">
                      <a:pos x="256" y="38"/>
                    </a:cxn>
                    <a:cxn ang="0">
                      <a:pos x="249" y="27"/>
                    </a:cxn>
                    <a:cxn ang="0">
                      <a:pos x="252" y="15"/>
                    </a:cxn>
                    <a:cxn ang="0">
                      <a:pos x="260" y="23"/>
                    </a:cxn>
                    <a:cxn ang="0">
                      <a:pos x="233" y="45"/>
                    </a:cxn>
                    <a:cxn ang="0">
                      <a:pos x="226" y="34"/>
                    </a:cxn>
                    <a:cxn ang="0">
                      <a:pos x="226" y="23"/>
                    </a:cxn>
                    <a:cxn ang="0">
                      <a:pos x="237" y="30"/>
                    </a:cxn>
                    <a:cxn ang="0">
                      <a:pos x="207" y="57"/>
                    </a:cxn>
                    <a:cxn ang="0">
                      <a:pos x="200" y="42"/>
                    </a:cxn>
                    <a:cxn ang="0">
                      <a:pos x="203" y="30"/>
                    </a:cxn>
                    <a:cxn ang="0">
                      <a:pos x="211" y="38"/>
                    </a:cxn>
                    <a:cxn ang="0">
                      <a:pos x="185" y="64"/>
                    </a:cxn>
                    <a:cxn ang="0">
                      <a:pos x="177" y="49"/>
                    </a:cxn>
                    <a:cxn ang="0">
                      <a:pos x="181" y="38"/>
                    </a:cxn>
                    <a:cxn ang="0">
                      <a:pos x="188" y="45"/>
                    </a:cxn>
                    <a:cxn ang="0">
                      <a:pos x="162" y="72"/>
                    </a:cxn>
                    <a:cxn ang="0">
                      <a:pos x="151" y="57"/>
                    </a:cxn>
                    <a:cxn ang="0">
                      <a:pos x="154" y="45"/>
                    </a:cxn>
                    <a:cxn ang="0">
                      <a:pos x="162" y="53"/>
                    </a:cxn>
                    <a:cxn ang="0">
                      <a:pos x="136" y="80"/>
                    </a:cxn>
                    <a:cxn ang="0">
                      <a:pos x="128" y="64"/>
                    </a:cxn>
                    <a:cxn ang="0">
                      <a:pos x="132" y="53"/>
                    </a:cxn>
                    <a:cxn ang="0">
                      <a:pos x="139" y="61"/>
                    </a:cxn>
                    <a:cxn ang="0">
                      <a:pos x="113" y="87"/>
                    </a:cxn>
                    <a:cxn ang="0">
                      <a:pos x="106" y="72"/>
                    </a:cxn>
                    <a:cxn ang="0">
                      <a:pos x="106" y="61"/>
                    </a:cxn>
                    <a:cxn ang="0">
                      <a:pos x="117" y="68"/>
                    </a:cxn>
                    <a:cxn ang="0">
                      <a:pos x="87" y="95"/>
                    </a:cxn>
                    <a:cxn ang="0">
                      <a:pos x="79" y="80"/>
                    </a:cxn>
                    <a:cxn ang="0">
                      <a:pos x="83" y="68"/>
                    </a:cxn>
                    <a:cxn ang="0">
                      <a:pos x="90" y="76"/>
                    </a:cxn>
                    <a:cxn ang="0">
                      <a:pos x="64" y="102"/>
                    </a:cxn>
                    <a:cxn ang="0">
                      <a:pos x="57" y="87"/>
                    </a:cxn>
                    <a:cxn ang="0">
                      <a:pos x="60" y="76"/>
                    </a:cxn>
                    <a:cxn ang="0">
                      <a:pos x="68" y="83"/>
                    </a:cxn>
                    <a:cxn ang="0">
                      <a:pos x="42" y="110"/>
                    </a:cxn>
                    <a:cxn ang="0">
                      <a:pos x="34" y="95"/>
                    </a:cxn>
                    <a:cxn ang="0">
                      <a:pos x="34" y="83"/>
                    </a:cxn>
                    <a:cxn ang="0">
                      <a:pos x="45" y="91"/>
                    </a:cxn>
                    <a:cxn ang="0">
                      <a:pos x="15" y="118"/>
                    </a:cxn>
                    <a:cxn ang="0">
                      <a:pos x="11" y="91"/>
                    </a:cxn>
                    <a:cxn ang="0">
                      <a:pos x="19" y="99"/>
                    </a:cxn>
                  </a:cxnLst>
                  <a:rect l="0" t="0" r="r" b="b"/>
                  <a:pathLst>
                    <a:path w="309" h="118">
                      <a:moveTo>
                        <a:pt x="309" y="8"/>
                      </a:moveTo>
                      <a:lnTo>
                        <a:pt x="305" y="23"/>
                      </a:lnTo>
                      <a:lnTo>
                        <a:pt x="297" y="19"/>
                      </a:lnTo>
                      <a:lnTo>
                        <a:pt x="297" y="11"/>
                      </a:lnTo>
                      <a:lnTo>
                        <a:pt x="294" y="8"/>
                      </a:lnTo>
                      <a:lnTo>
                        <a:pt x="297" y="0"/>
                      </a:lnTo>
                      <a:lnTo>
                        <a:pt x="309" y="8"/>
                      </a:lnTo>
                      <a:lnTo>
                        <a:pt x="309" y="8"/>
                      </a:lnTo>
                      <a:close/>
                      <a:moveTo>
                        <a:pt x="282" y="15"/>
                      </a:moveTo>
                      <a:lnTo>
                        <a:pt x="282" y="30"/>
                      </a:lnTo>
                      <a:lnTo>
                        <a:pt x="275" y="23"/>
                      </a:lnTo>
                      <a:lnTo>
                        <a:pt x="271" y="19"/>
                      </a:lnTo>
                      <a:lnTo>
                        <a:pt x="267" y="15"/>
                      </a:lnTo>
                      <a:lnTo>
                        <a:pt x="275" y="8"/>
                      </a:lnTo>
                      <a:lnTo>
                        <a:pt x="282" y="15"/>
                      </a:lnTo>
                      <a:lnTo>
                        <a:pt x="282" y="15"/>
                      </a:lnTo>
                      <a:close/>
                      <a:moveTo>
                        <a:pt x="260" y="23"/>
                      </a:moveTo>
                      <a:lnTo>
                        <a:pt x="256" y="38"/>
                      </a:lnTo>
                      <a:lnTo>
                        <a:pt x="252" y="34"/>
                      </a:lnTo>
                      <a:lnTo>
                        <a:pt x="249" y="27"/>
                      </a:lnTo>
                      <a:lnTo>
                        <a:pt x="245" y="23"/>
                      </a:lnTo>
                      <a:lnTo>
                        <a:pt x="252" y="15"/>
                      </a:lnTo>
                      <a:lnTo>
                        <a:pt x="260" y="23"/>
                      </a:lnTo>
                      <a:lnTo>
                        <a:pt x="260" y="23"/>
                      </a:lnTo>
                      <a:close/>
                      <a:moveTo>
                        <a:pt x="237" y="30"/>
                      </a:moveTo>
                      <a:lnTo>
                        <a:pt x="233" y="45"/>
                      </a:lnTo>
                      <a:lnTo>
                        <a:pt x="226" y="42"/>
                      </a:lnTo>
                      <a:lnTo>
                        <a:pt x="226" y="34"/>
                      </a:lnTo>
                      <a:lnTo>
                        <a:pt x="222" y="30"/>
                      </a:lnTo>
                      <a:lnTo>
                        <a:pt x="226" y="23"/>
                      </a:lnTo>
                      <a:lnTo>
                        <a:pt x="237" y="30"/>
                      </a:lnTo>
                      <a:lnTo>
                        <a:pt x="237" y="30"/>
                      </a:lnTo>
                      <a:close/>
                      <a:moveTo>
                        <a:pt x="211" y="38"/>
                      </a:moveTo>
                      <a:lnTo>
                        <a:pt x="207" y="57"/>
                      </a:lnTo>
                      <a:lnTo>
                        <a:pt x="203" y="49"/>
                      </a:lnTo>
                      <a:lnTo>
                        <a:pt x="200" y="42"/>
                      </a:lnTo>
                      <a:lnTo>
                        <a:pt x="196" y="38"/>
                      </a:lnTo>
                      <a:lnTo>
                        <a:pt x="203" y="30"/>
                      </a:lnTo>
                      <a:lnTo>
                        <a:pt x="211" y="38"/>
                      </a:lnTo>
                      <a:lnTo>
                        <a:pt x="211" y="38"/>
                      </a:lnTo>
                      <a:close/>
                      <a:moveTo>
                        <a:pt x="188" y="45"/>
                      </a:moveTo>
                      <a:lnTo>
                        <a:pt x="185" y="64"/>
                      </a:lnTo>
                      <a:lnTo>
                        <a:pt x="177" y="57"/>
                      </a:lnTo>
                      <a:lnTo>
                        <a:pt x="177" y="49"/>
                      </a:lnTo>
                      <a:lnTo>
                        <a:pt x="173" y="45"/>
                      </a:lnTo>
                      <a:lnTo>
                        <a:pt x="181" y="38"/>
                      </a:lnTo>
                      <a:lnTo>
                        <a:pt x="188" y="45"/>
                      </a:lnTo>
                      <a:lnTo>
                        <a:pt x="188" y="45"/>
                      </a:lnTo>
                      <a:close/>
                      <a:moveTo>
                        <a:pt x="162" y="53"/>
                      </a:moveTo>
                      <a:lnTo>
                        <a:pt x="162" y="72"/>
                      </a:lnTo>
                      <a:lnTo>
                        <a:pt x="154" y="64"/>
                      </a:lnTo>
                      <a:lnTo>
                        <a:pt x="151" y="57"/>
                      </a:lnTo>
                      <a:lnTo>
                        <a:pt x="147" y="53"/>
                      </a:lnTo>
                      <a:lnTo>
                        <a:pt x="154" y="45"/>
                      </a:lnTo>
                      <a:lnTo>
                        <a:pt x="162" y="53"/>
                      </a:lnTo>
                      <a:lnTo>
                        <a:pt x="162" y="53"/>
                      </a:lnTo>
                      <a:close/>
                      <a:moveTo>
                        <a:pt x="139" y="61"/>
                      </a:moveTo>
                      <a:lnTo>
                        <a:pt x="136" y="80"/>
                      </a:lnTo>
                      <a:lnTo>
                        <a:pt x="132" y="72"/>
                      </a:lnTo>
                      <a:lnTo>
                        <a:pt x="128" y="64"/>
                      </a:lnTo>
                      <a:lnTo>
                        <a:pt x="124" y="61"/>
                      </a:lnTo>
                      <a:lnTo>
                        <a:pt x="132" y="53"/>
                      </a:lnTo>
                      <a:lnTo>
                        <a:pt x="139" y="61"/>
                      </a:lnTo>
                      <a:lnTo>
                        <a:pt x="139" y="61"/>
                      </a:lnTo>
                      <a:close/>
                      <a:moveTo>
                        <a:pt x="117" y="68"/>
                      </a:moveTo>
                      <a:lnTo>
                        <a:pt x="113" y="87"/>
                      </a:lnTo>
                      <a:lnTo>
                        <a:pt x="106" y="80"/>
                      </a:lnTo>
                      <a:lnTo>
                        <a:pt x="106" y="72"/>
                      </a:lnTo>
                      <a:lnTo>
                        <a:pt x="102" y="68"/>
                      </a:lnTo>
                      <a:lnTo>
                        <a:pt x="106" y="61"/>
                      </a:lnTo>
                      <a:lnTo>
                        <a:pt x="117" y="68"/>
                      </a:lnTo>
                      <a:lnTo>
                        <a:pt x="117" y="68"/>
                      </a:lnTo>
                      <a:close/>
                      <a:moveTo>
                        <a:pt x="90" y="76"/>
                      </a:moveTo>
                      <a:lnTo>
                        <a:pt x="87" y="95"/>
                      </a:lnTo>
                      <a:lnTo>
                        <a:pt x="83" y="87"/>
                      </a:lnTo>
                      <a:lnTo>
                        <a:pt x="79" y="80"/>
                      </a:lnTo>
                      <a:lnTo>
                        <a:pt x="75" y="76"/>
                      </a:lnTo>
                      <a:lnTo>
                        <a:pt x="83" y="68"/>
                      </a:lnTo>
                      <a:lnTo>
                        <a:pt x="90" y="76"/>
                      </a:lnTo>
                      <a:lnTo>
                        <a:pt x="90" y="76"/>
                      </a:lnTo>
                      <a:close/>
                      <a:moveTo>
                        <a:pt x="68" y="83"/>
                      </a:moveTo>
                      <a:lnTo>
                        <a:pt x="64" y="102"/>
                      </a:lnTo>
                      <a:lnTo>
                        <a:pt x="57" y="95"/>
                      </a:lnTo>
                      <a:lnTo>
                        <a:pt x="57" y="87"/>
                      </a:lnTo>
                      <a:lnTo>
                        <a:pt x="53" y="83"/>
                      </a:lnTo>
                      <a:lnTo>
                        <a:pt x="60" y="76"/>
                      </a:lnTo>
                      <a:lnTo>
                        <a:pt x="68" y="83"/>
                      </a:lnTo>
                      <a:lnTo>
                        <a:pt x="68" y="83"/>
                      </a:lnTo>
                      <a:close/>
                      <a:moveTo>
                        <a:pt x="45" y="91"/>
                      </a:moveTo>
                      <a:lnTo>
                        <a:pt x="42" y="110"/>
                      </a:lnTo>
                      <a:lnTo>
                        <a:pt x="34" y="102"/>
                      </a:lnTo>
                      <a:lnTo>
                        <a:pt x="34" y="95"/>
                      </a:lnTo>
                      <a:lnTo>
                        <a:pt x="26" y="91"/>
                      </a:lnTo>
                      <a:lnTo>
                        <a:pt x="34" y="83"/>
                      </a:lnTo>
                      <a:lnTo>
                        <a:pt x="45" y="91"/>
                      </a:lnTo>
                      <a:lnTo>
                        <a:pt x="45" y="91"/>
                      </a:lnTo>
                      <a:close/>
                      <a:moveTo>
                        <a:pt x="19" y="99"/>
                      </a:moveTo>
                      <a:lnTo>
                        <a:pt x="15" y="118"/>
                      </a:lnTo>
                      <a:lnTo>
                        <a:pt x="0" y="102"/>
                      </a:lnTo>
                      <a:lnTo>
                        <a:pt x="11" y="91"/>
                      </a:lnTo>
                      <a:lnTo>
                        <a:pt x="19" y="99"/>
                      </a:lnTo>
                      <a:lnTo>
                        <a:pt x="19" y="99"/>
                      </a:lnTo>
                      <a:close/>
                    </a:path>
                  </a:pathLst>
                </a:custGeom>
                <a:solidFill>
                  <a:srgbClr val="E2E2BF"/>
                </a:solidFill>
                <a:ln w="9525">
                  <a:noFill/>
                  <a:round/>
                  <a:headEnd/>
                  <a:tailEnd/>
                </a:ln>
              </p:spPr>
              <p:txBody>
                <a:bodyPr/>
                <a:lstStyle/>
                <a:p>
                  <a:endParaRPr lang="en-US"/>
                </a:p>
              </p:txBody>
            </p:sp>
            <p:sp>
              <p:nvSpPr>
                <p:cNvPr id="389807" name="Freeform 687"/>
                <p:cNvSpPr>
                  <a:spLocks noChangeAspect="1" noEditPoints="1"/>
                </p:cNvSpPr>
                <p:nvPr/>
              </p:nvSpPr>
              <p:spPr bwMode="auto">
                <a:xfrm>
                  <a:off x="1112" y="3055"/>
                  <a:ext cx="309" cy="106"/>
                </a:xfrm>
                <a:custGeom>
                  <a:avLst/>
                  <a:gdLst/>
                  <a:ahLst/>
                  <a:cxnLst>
                    <a:cxn ang="0">
                      <a:pos x="298" y="12"/>
                    </a:cxn>
                    <a:cxn ang="0">
                      <a:pos x="298" y="0"/>
                    </a:cxn>
                    <a:cxn ang="0">
                      <a:pos x="286" y="4"/>
                    </a:cxn>
                    <a:cxn ang="0">
                      <a:pos x="271" y="19"/>
                    </a:cxn>
                    <a:cxn ang="0">
                      <a:pos x="275" y="8"/>
                    </a:cxn>
                    <a:cxn ang="0">
                      <a:pos x="264" y="12"/>
                    </a:cxn>
                    <a:cxn ang="0">
                      <a:pos x="249" y="27"/>
                    </a:cxn>
                    <a:cxn ang="0">
                      <a:pos x="253" y="15"/>
                    </a:cxn>
                    <a:cxn ang="0">
                      <a:pos x="241" y="19"/>
                    </a:cxn>
                    <a:cxn ang="0">
                      <a:pos x="226" y="34"/>
                    </a:cxn>
                    <a:cxn ang="0">
                      <a:pos x="226" y="23"/>
                    </a:cxn>
                    <a:cxn ang="0">
                      <a:pos x="215" y="27"/>
                    </a:cxn>
                    <a:cxn ang="0">
                      <a:pos x="200" y="42"/>
                    </a:cxn>
                    <a:cxn ang="0">
                      <a:pos x="204" y="31"/>
                    </a:cxn>
                    <a:cxn ang="0">
                      <a:pos x="192" y="34"/>
                    </a:cxn>
                    <a:cxn ang="0">
                      <a:pos x="177" y="49"/>
                    </a:cxn>
                    <a:cxn ang="0">
                      <a:pos x="181" y="38"/>
                    </a:cxn>
                    <a:cxn ang="0">
                      <a:pos x="170" y="42"/>
                    </a:cxn>
                    <a:cxn ang="0">
                      <a:pos x="155" y="57"/>
                    </a:cxn>
                    <a:cxn ang="0">
                      <a:pos x="155" y="46"/>
                    </a:cxn>
                    <a:cxn ang="0">
                      <a:pos x="143" y="49"/>
                    </a:cxn>
                    <a:cxn ang="0">
                      <a:pos x="128" y="65"/>
                    </a:cxn>
                    <a:cxn ang="0">
                      <a:pos x="132" y="53"/>
                    </a:cxn>
                    <a:cxn ang="0">
                      <a:pos x="121" y="57"/>
                    </a:cxn>
                    <a:cxn ang="0">
                      <a:pos x="106" y="72"/>
                    </a:cxn>
                    <a:cxn ang="0">
                      <a:pos x="106" y="61"/>
                    </a:cxn>
                    <a:cxn ang="0">
                      <a:pos x="95" y="65"/>
                    </a:cxn>
                    <a:cxn ang="0">
                      <a:pos x="79" y="84"/>
                    </a:cxn>
                    <a:cxn ang="0">
                      <a:pos x="83" y="68"/>
                    </a:cxn>
                    <a:cxn ang="0">
                      <a:pos x="72" y="72"/>
                    </a:cxn>
                    <a:cxn ang="0">
                      <a:pos x="57" y="87"/>
                    </a:cxn>
                    <a:cxn ang="0">
                      <a:pos x="61" y="76"/>
                    </a:cxn>
                    <a:cxn ang="0">
                      <a:pos x="49" y="80"/>
                    </a:cxn>
                    <a:cxn ang="0">
                      <a:pos x="34" y="99"/>
                    </a:cxn>
                    <a:cxn ang="0">
                      <a:pos x="34" y="84"/>
                    </a:cxn>
                    <a:cxn ang="0">
                      <a:pos x="23" y="87"/>
                    </a:cxn>
                    <a:cxn ang="0">
                      <a:pos x="8" y="106"/>
                    </a:cxn>
                    <a:cxn ang="0">
                      <a:pos x="12" y="91"/>
                    </a:cxn>
                    <a:cxn ang="0">
                      <a:pos x="0" y="95"/>
                    </a:cxn>
                  </a:cxnLst>
                  <a:rect l="0" t="0" r="r" b="b"/>
                  <a:pathLst>
                    <a:path w="309" h="106">
                      <a:moveTo>
                        <a:pt x="286" y="4"/>
                      </a:moveTo>
                      <a:lnTo>
                        <a:pt x="298" y="12"/>
                      </a:lnTo>
                      <a:lnTo>
                        <a:pt x="309" y="8"/>
                      </a:lnTo>
                      <a:lnTo>
                        <a:pt x="298" y="0"/>
                      </a:lnTo>
                      <a:lnTo>
                        <a:pt x="286" y="4"/>
                      </a:lnTo>
                      <a:lnTo>
                        <a:pt x="286" y="4"/>
                      </a:lnTo>
                      <a:close/>
                      <a:moveTo>
                        <a:pt x="264" y="12"/>
                      </a:moveTo>
                      <a:lnTo>
                        <a:pt x="271" y="19"/>
                      </a:lnTo>
                      <a:lnTo>
                        <a:pt x="283" y="15"/>
                      </a:lnTo>
                      <a:lnTo>
                        <a:pt x="275" y="8"/>
                      </a:lnTo>
                      <a:lnTo>
                        <a:pt x="264" y="12"/>
                      </a:lnTo>
                      <a:lnTo>
                        <a:pt x="264" y="12"/>
                      </a:lnTo>
                      <a:close/>
                      <a:moveTo>
                        <a:pt x="241" y="19"/>
                      </a:moveTo>
                      <a:lnTo>
                        <a:pt x="249" y="27"/>
                      </a:lnTo>
                      <a:lnTo>
                        <a:pt x="260" y="23"/>
                      </a:lnTo>
                      <a:lnTo>
                        <a:pt x="253" y="15"/>
                      </a:lnTo>
                      <a:lnTo>
                        <a:pt x="241" y="19"/>
                      </a:lnTo>
                      <a:lnTo>
                        <a:pt x="241" y="19"/>
                      </a:lnTo>
                      <a:close/>
                      <a:moveTo>
                        <a:pt x="215" y="27"/>
                      </a:moveTo>
                      <a:lnTo>
                        <a:pt x="226" y="34"/>
                      </a:lnTo>
                      <a:lnTo>
                        <a:pt x="238" y="31"/>
                      </a:lnTo>
                      <a:lnTo>
                        <a:pt x="226" y="23"/>
                      </a:lnTo>
                      <a:lnTo>
                        <a:pt x="215" y="27"/>
                      </a:lnTo>
                      <a:lnTo>
                        <a:pt x="215" y="27"/>
                      </a:lnTo>
                      <a:close/>
                      <a:moveTo>
                        <a:pt x="192" y="34"/>
                      </a:moveTo>
                      <a:lnTo>
                        <a:pt x="200" y="42"/>
                      </a:lnTo>
                      <a:lnTo>
                        <a:pt x="211" y="38"/>
                      </a:lnTo>
                      <a:lnTo>
                        <a:pt x="204" y="31"/>
                      </a:lnTo>
                      <a:lnTo>
                        <a:pt x="192" y="34"/>
                      </a:lnTo>
                      <a:lnTo>
                        <a:pt x="192" y="34"/>
                      </a:lnTo>
                      <a:close/>
                      <a:moveTo>
                        <a:pt x="170" y="42"/>
                      </a:moveTo>
                      <a:lnTo>
                        <a:pt x="177" y="49"/>
                      </a:lnTo>
                      <a:lnTo>
                        <a:pt x="189" y="46"/>
                      </a:lnTo>
                      <a:lnTo>
                        <a:pt x="181" y="38"/>
                      </a:lnTo>
                      <a:lnTo>
                        <a:pt x="170" y="42"/>
                      </a:lnTo>
                      <a:lnTo>
                        <a:pt x="170" y="42"/>
                      </a:lnTo>
                      <a:close/>
                      <a:moveTo>
                        <a:pt x="143" y="49"/>
                      </a:moveTo>
                      <a:lnTo>
                        <a:pt x="155" y="57"/>
                      </a:lnTo>
                      <a:lnTo>
                        <a:pt x="166" y="53"/>
                      </a:lnTo>
                      <a:lnTo>
                        <a:pt x="155" y="46"/>
                      </a:lnTo>
                      <a:lnTo>
                        <a:pt x="143" y="49"/>
                      </a:lnTo>
                      <a:lnTo>
                        <a:pt x="143" y="49"/>
                      </a:lnTo>
                      <a:close/>
                      <a:moveTo>
                        <a:pt x="121" y="57"/>
                      </a:moveTo>
                      <a:lnTo>
                        <a:pt x="128" y="65"/>
                      </a:lnTo>
                      <a:lnTo>
                        <a:pt x="140" y="61"/>
                      </a:lnTo>
                      <a:lnTo>
                        <a:pt x="132" y="53"/>
                      </a:lnTo>
                      <a:lnTo>
                        <a:pt x="121" y="57"/>
                      </a:lnTo>
                      <a:lnTo>
                        <a:pt x="121" y="57"/>
                      </a:lnTo>
                      <a:close/>
                      <a:moveTo>
                        <a:pt x="95" y="65"/>
                      </a:moveTo>
                      <a:lnTo>
                        <a:pt x="106" y="72"/>
                      </a:lnTo>
                      <a:lnTo>
                        <a:pt x="117" y="68"/>
                      </a:lnTo>
                      <a:lnTo>
                        <a:pt x="106" y="61"/>
                      </a:lnTo>
                      <a:lnTo>
                        <a:pt x="95" y="65"/>
                      </a:lnTo>
                      <a:lnTo>
                        <a:pt x="95" y="65"/>
                      </a:lnTo>
                      <a:close/>
                      <a:moveTo>
                        <a:pt x="72" y="72"/>
                      </a:moveTo>
                      <a:lnTo>
                        <a:pt x="79" y="84"/>
                      </a:lnTo>
                      <a:lnTo>
                        <a:pt x="91" y="80"/>
                      </a:lnTo>
                      <a:lnTo>
                        <a:pt x="83" y="68"/>
                      </a:lnTo>
                      <a:lnTo>
                        <a:pt x="72" y="72"/>
                      </a:lnTo>
                      <a:lnTo>
                        <a:pt x="72" y="72"/>
                      </a:lnTo>
                      <a:close/>
                      <a:moveTo>
                        <a:pt x="49" y="80"/>
                      </a:moveTo>
                      <a:lnTo>
                        <a:pt x="57" y="87"/>
                      </a:lnTo>
                      <a:lnTo>
                        <a:pt x="68" y="87"/>
                      </a:lnTo>
                      <a:lnTo>
                        <a:pt x="61" y="76"/>
                      </a:lnTo>
                      <a:lnTo>
                        <a:pt x="49" y="80"/>
                      </a:lnTo>
                      <a:lnTo>
                        <a:pt x="49" y="80"/>
                      </a:lnTo>
                      <a:close/>
                      <a:moveTo>
                        <a:pt x="23" y="87"/>
                      </a:moveTo>
                      <a:lnTo>
                        <a:pt x="34" y="99"/>
                      </a:lnTo>
                      <a:lnTo>
                        <a:pt x="46" y="95"/>
                      </a:lnTo>
                      <a:lnTo>
                        <a:pt x="34" y="84"/>
                      </a:lnTo>
                      <a:lnTo>
                        <a:pt x="23" y="87"/>
                      </a:lnTo>
                      <a:lnTo>
                        <a:pt x="23" y="87"/>
                      </a:lnTo>
                      <a:close/>
                      <a:moveTo>
                        <a:pt x="0" y="95"/>
                      </a:moveTo>
                      <a:lnTo>
                        <a:pt x="8" y="106"/>
                      </a:lnTo>
                      <a:lnTo>
                        <a:pt x="19" y="103"/>
                      </a:lnTo>
                      <a:lnTo>
                        <a:pt x="12" y="91"/>
                      </a:lnTo>
                      <a:lnTo>
                        <a:pt x="0" y="95"/>
                      </a:lnTo>
                      <a:lnTo>
                        <a:pt x="0" y="95"/>
                      </a:lnTo>
                      <a:close/>
                    </a:path>
                  </a:pathLst>
                </a:custGeom>
                <a:solidFill>
                  <a:srgbClr val="FCFCD8"/>
                </a:solidFill>
                <a:ln w="9525">
                  <a:noFill/>
                  <a:round/>
                  <a:headEnd/>
                  <a:tailEnd/>
                </a:ln>
              </p:spPr>
              <p:txBody>
                <a:bodyPr/>
                <a:lstStyle/>
                <a:p>
                  <a:endParaRPr lang="en-US"/>
                </a:p>
              </p:txBody>
            </p:sp>
            <p:sp>
              <p:nvSpPr>
                <p:cNvPr id="389808" name="Freeform 688"/>
                <p:cNvSpPr>
                  <a:spLocks noChangeAspect="1"/>
                </p:cNvSpPr>
                <p:nvPr/>
              </p:nvSpPr>
              <p:spPr bwMode="auto">
                <a:xfrm>
                  <a:off x="1632" y="2945"/>
                  <a:ext cx="165" cy="118"/>
                </a:xfrm>
                <a:custGeom>
                  <a:avLst/>
                  <a:gdLst/>
                  <a:ahLst/>
                  <a:cxnLst>
                    <a:cxn ang="0">
                      <a:pos x="165" y="118"/>
                    </a:cxn>
                    <a:cxn ang="0">
                      <a:pos x="158" y="114"/>
                    </a:cxn>
                    <a:cxn ang="0">
                      <a:pos x="154" y="114"/>
                    </a:cxn>
                    <a:cxn ang="0">
                      <a:pos x="147" y="110"/>
                    </a:cxn>
                    <a:cxn ang="0">
                      <a:pos x="143" y="106"/>
                    </a:cxn>
                    <a:cxn ang="0">
                      <a:pos x="135" y="103"/>
                    </a:cxn>
                    <a:cxn ang="0">
                      <a:pos x="132" y="99"/>
                    </a:cxn>
                    <a:cxn ang="0">
                      <a:pos x="124" y="95"/>
                    </a:cxn>
                    <a:cxn ang="0">
                      <a:pos x="120" y="91"/>
                    </a:cxn>
                    <a:cxn ang="0">
                      <a:pos x="113" y="87"/>
                    </a:cxn>
                    <a:cxn ang="0">
                      <a:pos x="109" y="84"/>
                    </a:cxn>
                    <a:cxn ang="0">
                      <a:pos x="101" y="84"/>
                    </a:cxn>
                    <a:cxn ang="0">
                      <a:pos x="98" y="80"/>
                    </a:cxn>
                    <a:cxn ang="0">
                      <a:pos x="90" y="76"/>
                    </a:cxn>
                    <a:cxn ang="0">
                      <a:pos x="86" y="72"/>
                    </a:cxn>
                    <a:cxn ang="0">
                      <a:pos x="83" y="68"/>
                    </a:cxn>
                    <a:cxn ang="0">
                      <a:pos x="75" y="65"/>
                    </a:cxn>
                    <a:cxn ang="0">
                      <a:pos x="71" y="61"/>
                    </a:cxn>
                    <a:cxn ang="0">
                      <a:pos x="64" y="57"/>
                    </a:cxn>
                    <a:cxn ang="0">
                      <a:pos x="60" y="53"/>
                    </a:cxn>
                    <a:cxn ang="0">
                      <a:pos x="56" y="49"/>
                    </a:cxn>
                    <a:cxn ang="0">
                      <a:pos x="49" y="46"/>
                    </a:cxn>
                    <a:cxn ang="0">
                      <a:pos x="45" y="42"/>
                    </a:cxn>
                    <a:cxn ang="0">
                      <a:pos x="41" y="34"/>
                    </a:cxn>
                    <a:cxn ang="0">
                      <a:pos x="34" y="30"/>
                    </a:cxn>
                    <a:cxn ang="0">
                      <a:pos x="30" y="27"/>
                    </a:cxn>
                    <a:cxn ang="0">
                      <a:pos x="26" y="23"/>
                    </a:cxn>
                    <a:cxn ang="0">
                      <a:pos x="22" y="19"/>
                    </a:cxn>
                    <a:cxn ang="0">
                      <a:pos x="15" y="15"/>
                    </a:cxn>
                    <a:cxn ang="0">
                      <a:pos x="11" y="11"/>
                    </a:cxn>
                    <a:cxn ang="0">
                      <a:pos x="7" y="8"/>
                    </a:cxn>
                    <a:cxn ang="0">
                      <a:pos x="4" y="4"/>
                    </a:cxn>
                    <a:cxn ang="0">
                      <a:pos x="0" y="0"/>
                    </a:cxn>
                    <a:cxn ang="0">
                      <a:pos x="165" y="118"/>
                    </a:cxn>
                  </a:cxnLst>
                  <a:rect l="0" t="0" r="r" b="b"/>
                  <a:pathLst>
                    <a:path w="165" h="118">
                      <a:moveTo>
                        <a:pt x="165" y="118"/>
                      </a:moveTo>
                      <a:lnTo>
                        <a:pt x="158" y="114"/>
                      </a:lnTo>
                      <a:lnTo>
                        <a:pt x="154" y="114"/>
                      </a:lnTo>
                      <a:lnTo>
                        <a:pt x="147" y="110"/>
                      </a:lnTo>
                      <a:lnTo>
                        <a:pt x="143" y="106"/>
                      </a:lnTo>
                      <a:lnTo>
                        <a:pt x="135" y="103"/>
                      </a:lnTo>
                      <a:lnTo>
                        <a:pt x="132" y="99"/>
                      </a:lnTo>
                      <a:lnTo>
                        <a:pt x="124" y="95"/>
                      </a:lnTo>
                      <a:lnTo>
                        <a:pt x="120" y="91"/>
                      </a:lnTo>
                      <a:lnTo>
                        <a:pt x="113" y="87"/>
                      </a:lnTo>
                      <a:lnTo>
                        <a:pt x="109" y="84"/>
                      </a:lnTo>
                      <a:lnTo>
                        <a:pt x="101" y="84"/>
                      </a:lnTo>
                      <a:lnTo>
                        <a:pt x="98" y="80"/>
                      </a:lnTo>
                      <a:lnTo>
                        <a:pt x="90" y="76"/>
                      </a:lnTo>
                      <a:lnTo>
                        <a:pt x="86" y="72"/>
                      </a:lnTo>
                      <a:lnTo>
                        <a:pt x="83" y="68"/>
                      </a:lnTo>
                      <a:lnTo>
                        <a:pt x="75" y="65"/>
                      </a:lnTo>
                      <a:lnTo>
                        <a:pt x="71" y="61"/>
                      </a:lnTo>
                      <a:lnTo>
                        <a:pt x="64" y="57"/>
                      </a:lnTo>
                      <a:lnTo>
                        <a:pt x="60" y="53"/>
                      </a:lnTo>
                      <a:lnTo>
                        <a:pt x="56" y="49"/>
                      </a:lnTo>
                      <a:lnTo>
                        <a:pt x="49" y="46"/>
                      </a:lnTo>
                      <a:lnTo>
                        <a:pt x="45" y="42"/>
                      </a:lnTo>
                      <a:lnTo>
                        <a:pt x="41" y="34"/>
                      </a:lnTo>
                      <a:lnTo>
                        <a:pt x="34" y="30"/>
                      </a:lnTo>
                      <a:lnTo>
                        <a:pt x="30" y="27"/>
                      </a:lnTo>
                      <a:lnTo>
                        <a:pt x="26" y="23"/>
                      </a:lnTo>
                      <a:lnTo>
                        <a:pt x="22" y="19"/>
                      </a:lnTo>
                      <a:lnTo>
                        <a:pt x="15" y="15"/>
                      </a:lnTo>
                      <a:lnTo>
                        <a:pt x="11" y="11"/>
                      </a:lnTo>
                      <a:lnTo>
                        <a:pt x="7" y="8"/>
                      </a:lnTo>
                      <a:lnTo>
                        <a:pt x="4" y="4"/>
                      </a:lnTo>
                      <a:lnTo>
                        <a:pt x="0" y="0"/>
                      </a:lnTo>
                      <a:lnTo>
                        <a:pt x="165" y="118"/>
                      </a:lnTo>
                      <a:close/>
                    </a:path>
                  </a:pathLst>
                </a:custGeom>
                <a:solidFill>
                  <a:srgbClr val="E2E2BF"/>
                </a:solidFill>
                <a:ln w="9525">
                  <a:noFill/>
                  <a:round/>
                  <a:headEnd/>
                  <a:tailEnd/>
                </a:ln>
              </p:spPr>
              <p:txBody>
                <a:bodyPr/>
                <a:lstStyle/>
                <a:p>
                  <a:endParaRPr lang="en-US"/>
                </a:p>
              </p:txBody>
            </p:sp>
            <p:sp>
              <p:nvSpPr>
                <p:cNvPr id="389809" name="Freeform 689"/>
                <p:cNvSpPr>
                  <a:spLocks noChangeAspect="1"/>
                </p:cNvSpPr>
                <p:nvPr/>
              </p:nvSpPr>
              <p:spPr bwMode="auto">
                <a:xfrm>
                  <a:off x="1632" y="2941"/>
                  <a:ext cx="165" cy="126"/>
                </a:xfrm>
                <a:custGeom>
                  <a:avLst/>
                  <a:gdLst/>
                  <a:ahLst/>
                  <a:cxnLst>
                    <a:cxn ang="0">
                      <a:pos x="0" y="0"/>
                    </a:cxn>
                    <a:cxn ang="0">
                      <a:pos x="7" y="12"/>
                    </a:cxn>
                    <a:cxn ang="0">
                      <a:pos x="15" y="19"/>
                    </a:cxn>
                    <a:cxn ang="0">
                      <a:pos x="26" y="27"/>
                    </a:cxn>
                    <a:cxn ang="0">
                      <a:pos x="34" y="34"/>
                    </a:cxn>
                    <a:cxn ang="0">
                      <a:pos x="45" y="46"/>
                    </a:cxn>
                    <a:cxn ang="0">
                      <a:pos x="56" y="53"/>
                    </a:cxn>
                    <a:cxn ang="0">
                      <a:pos x="64" y="61"/>
                    </a:cxn>
                    <a:cxn ang="0">
                      <a:pos x="75" y="69"/>
                    </a:cxn>
                    <a:cxn ang="0">
                      <a:pos x="86" y="76"/>
                    </a:cxn>
                    <a:cxn ang="0">
                      <a:pos x="98" y="84"/>
                    </a:cxn>
                    <a:cxn ang="0">
                      <a:pos x="109" y="91"/>
                    </a:cxn>
                    <a:cxn ang="0">
                      <a:pos x="120" y="99"/>
                    </a:cxn>
                    <a:cxn ang="0">
                      <a:pos x="128" y="103"/>
                    </a:cxn>
                    <a:cxn ang="0">
                      <a:pos x="139" y="110"/>
                    </a:cxn>
                    <a:cxn ang="0">
                      <a:pos x="150" y="118"/>
                    </a:cxn>
                    <a:cxn ang="0">
                      <a:pos x="162" y="126"/>
                    </a:cxn>
                    <a:cxn ang="0">
                      <a:pos x="158" y="122"/>
                    </a:cxn>
                    <a:cxn ang="0">
                      <a:pos x="147" y="114"/>
                    </a:cxn>
                    <a:cxn ang="0">
                      <a:pos x="135" y="107"/>
                    </a:cxn>
                    <a:cxn ang="0">
                      <a:pos x="124" y="99"/>
                    </a:cxn>
                    <a:cxn ang="0">
                      <a:pos x="113" y="91"/>
                    </a:cxn>
                    <a:cxn ang="0">
                      <a:pos x="101" y="88"/>
                    </a:cxn>
                    <a:cxn ang="0">
                      <a:pos x="94" y="80"/>
                    </a:cxn>
                    <a:cxn ang="0">
                      <a:pos x="83" y="72"/>
                    </a:cxn>
                    <a:cxn ang="0">
                      <a:pos x="71" y="65"/>
                    </a:cxn>
                    <a:cxn ang="0">
                      <a:pos x="60" y="53"/>
                    </a:cxn>
                    <a:cxn ang="0">
                      <a:pos x="49" y="46"/>
                    </a:cxn>
                    <a:cxn ang="0">
                      <a:pos x="41" y="38"/>
                    </a:cxn>
                    <a:cxn ang="0">
                      <a:pos x="30" y="31"/>
                    </a:cxn>
                    <a:cxn ang="0">
                      <a:pos x="22" y="23"/>
                    </a:cxn>
                    <a:cxn ang="0">
                      <a:pos x="11" y="15"/>
                    </a:cxn>
                    <a:cxn ang="0">
                      <a:pos x="4" y="4"/>
                    </a:cxn>
                    <a:cxn ang="0">
                      <a:pos x="0" y="0"/>
                    </a:cxn>
                    <a:cxn ang="0">
                      <a:pos x="0" y="0"/>
                    </a:cxn>
                    <a:cxn ang="0">
                      <a:pos x="0" y="0"/>
                    </a:cxn>
                    <a:cxn ang="0">
                      <a:pos x="0" y="0"/>
                    </a:cxn>
                  </a:cxnLst>
                  <a:rect l="0" t="0" r="r" b="b"/>
                  <a:pathLst>
                    <a:path w="165" h="126">
                      <a:moveTo>
                        <a:pt x="0" y="0"/>
                      </a:moveTo>
                      <a:lnTo>
                        <a:pt x="0" y="0"/>
                      </a:lnTo>
                      <a:lnTo>
                        <a:pt x="4" y="8"/>
                      </a:lnTo>
                      <a:lnTo>
                        <a:pt x="7" y="12"/>
                      </a:lnTo>
                      <a:lnTo>
                        <a:pt x="11" y="15"/>
                      </a:lnTo>
                      <a:lnTo>
                        <a:pt x="15" y="19"/>
                      </a:lnTo>
                      <a:lnTo>
                        <a:pt x="22" y="23"/>
                      </a:lnTo>
                      <a:lnTo>
                        <a:pt x="26" y="27"/>
                      </a:lnTo>
                      <a:lnTo>
                        <a:pt x="30" y="31"/>
                      </a:lnTo>
                      <a:lnTo>
                        <a:pt x="34" y="34"/>
                      </a:lnTo>
                      <a:lnTo>
                        <a:pt x="41" y="38"/>
                      </a:lnTo>
                      <a:lnTo>
                        <a:pt x="45" y="46"/>
                      </a:lnTo>
                      <a:lnTo>
                        <a:pt x="49" y="50"/>
                      </a:lnTo>
                      <a:lnTo>
                        <a:pt x="56" y="53"/>
                      </a:lnTo>
                      <a:lnTo>
                        <a:pt x="60" y="57"/>
                      </a:lnTo>
                      <a:lnTo>
                        <a:pt x="64" y="61"/>
                      </a:lnTo>
                      <a:lnTo>
                        <a:pt x="71" y="65"/>
                      </a:lnTo>
                      <a:lnTo>
                        <a:pt x="75" y="69"/>
                      </a:lnTo>
                      <a:lnTo>
                        <a:pt x="79" y="72"/>
                      </a:lnTo>
                      <a:lnTo>
                        <a:pt x="86" y="76"/>
                      </a:lnTo>
                      <a:lnTo>
                        <a:pt x="90" y="80"/>
                      </a:lnTo>
                      <a:lnTo>
                        <a:pt x="98" y="84"/>
                      </a:lnTo>
                      <a:lnTo>
                        <a:pt x="101" y="88"/>
                      </a:lnTo>
                      <a:lnTo>
                        <a:pt x="109" y="91"/>
                      </a:lnTo>
                      <a:lnTo>
                        <a:pt x="113" y="95"/>
                      </a:lnTo>
                      <a:lnTo>
                        <a:pt x="120" y="99"/>
                      </a:lnTo>
                      <a:lnTo>
                        <a:pt x="124" y="103"/>
                      </a:lnTo>
                      <a:lnTo>
                        <a:pt x="128" y="103"/>
                      </a:lnTo>
                      <a:lnTo>
                        <a:pt x="135" y="107"/>
                      </a:lnTo>
                      <a:lnTo>
                        <a:pt x="139" y="110"/>
                      </a:lnTo>
                      <a:lnTo>
                        <a:pt x="147" y="114"/>
                      </a:lnTo>
                      <a:lnTo>
                        <a:pt x="150" y="118"/>
                      </a:lnTo>
                      <a:lnTo>
                        <a:pt x="158" y="122"/>
                      </a:lnTo>
                      <a:lnTo>
                        <a:pt x="162" y="126"/>
                      </a:lnTo>
                      <a:lnTo>
                        <a:pt x="165" y="122"/>
                      </a:lnTo>
                      <a:lnTo>
                        <a:pt x="158" y="122"/>
                      </a:lnTo>
                      <a:lnTo>
                        <a:pt x="154" y="118"/>
                      </a:lnTo>
                      <a:lnTo>
                        <a:pt x="147" y="114"/>
                      </a:lnTo>
                      <a:lnTo>
                        <a:pt x="143" y="110"/>
                      </a:lnTo>
                      <a:lnTo>
                        <a:pt x="135" y="107"/>
                      </a:lnTo>
                      <a:lnTo>
                        <a:pt x="132" y="103"/>
                      </a:lnTo>
                      <a:lnTo>
                        <a:pt x="124" y="99"/>
                      </a:lnTo>
                      <a:lnTo>
                        <a:pt x="120" y="95"/>
                      </a:lnTo>
                      <a:lnTo>
                        <a:pt x="113" y="91"/>
                      </a:lnTo>
                      <a:lnTo>
                        <a:pt x="109" y="88"/>
                      </a:lnTo>
                      <a:lnTo>
                        <a:pt x="101" y="88"/>
                      </a:lnTo>
                      <a:lnTo>
                        <a:pt x="98" y="84"/>
                      </a:lnTo>
                      <a:lnTo>
                        <a:pt x="94" y="80"/>
                      </a:lnTo>
                      <a:lnTo>
                        <a:pt x="86" y="76"/>
                      </a:lnTo>
                      <a:lnTo>
                        <a:pt x="83" y="72"/>
                      </a:lnTo>
                      <a:lnTo>
                        <a:pt x="75" y="69"/>
                      </a:lnTo>
                      <a:lnTo>
                        <a:pt x="71" y="65"/>
                      </a:lnTo>
                      <a:lnTo>
                        <a:pt x="68" y="61"/>
                      </a:lnTo>
                      <a:lnTo>
                        <a:pt x="60" y="53"/>
                      </a:lnTo>
                      <a:lnTo>
                        <a:pt x="56" y="50"/>
                      </a:lnTo>
                      <a:lnTo>
                        <a:pt x="49" y="46"/>
                      </a:lnTo>
                      <a:lnTo>
                        <a:pt x="45" y="42"/>
                      </a:lnTo>
                      <a:lnTo>
                        <a:pt x="41" y="38"/>
                      </a:lnTo>
                      <a:lnTo>
                        <a:pt x="38" y="34"/>
                      </a:lnTo>
                      <a:lnTo>
                        <a:pt x="30" y="31"/>
                      </a:lnTo>
                      <a:lnTo>
                        <a:pt x="26" y="27"/>
                      </a:lnTo>
                      <a:lnTo>
                        <a:pt x="22" y="23"/>
                      </a:lnTo>
                      <a:lnTo>
                        <a:pt x="19" y="19"/>
                      </a:lnTo>
                      <a:lnTo>
                        <a:pt x="11" y="15"/>
                      </a:lnTo>
                      <a:lnTo>
                        <a:pt x="7" y="12"/>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810" name="Freeform 690"/>
                <p:cNvSpPr>
                  <a:spLocks noChangeAspect="1"/>
                </p:cNvSpPr>
                <p:nvPr/>
              </p:nvSpPr>
              <p:spPr bwMode="auto">
                <a:xfrm>
                  <a:off x="1632" y="2945"/>
                  <a:ext cx="165" cy="122"/>
                </a:xfrm>
                <a:custGeom>
                  <a:avLst/>
                  <a:gdLst/>
                  <a:ahLst/>
                  <a:cxnLst>
                    <a:cxn ang="0">
                      <a:pos x="165" y="122"/>
                    </a:cxn>
                    <a:cxn ang="0">
                      <a:pos x="165" y="118"/>
                    </a:cxn>
                    <a:cxn ang="0">
                      <a:pos x="0" y="0"/>
                    </a:cxn>
                    <a:cxn ang="0">
                      <a:pos x="0" y="0"/>
                    </a:cxn>
                    <a:cxn ang="0">
                      <a:pos x="165" y="122"/>
                    </a:cxn>
                    <a:cxn ang="0">
                      <a:pos x="165" y="118"/>
                    </a:cxn>
                    <a:cxn ang="0">
                      <a:pos x="165" y="122"/>
                    </a:cxn>
                    <a:cxn ang="0">
                      <a:pos x="165" y="122"/>
                    </a:cxn>
                    <a:cxn ang="0">
                      <a:pos x="165" y="122"/>
                    </a:cxn>
                    <a:cxn ang="0">
                      <a:pos x="165" y="122"/>
                    </a:cxn>
                    <a:cxn ang="0">
                      <a:pos x="165" y="118"/>
                    </a:cxn>
                    <a:cxn ang="0">
                      <a:pos x="165" y="122"/>
                    </a:cxn>
                  </a:cxnLst>
                  <a:rect l="0" t="0" r="r" b="b"/>
                  <a:pathLst>
                    <a:path w="165" h="122">
                      <a:moveTo>
                        <a:pt x="165" y="122"/>
                      </a:moveTo>
                      <a:lnTo>
                        <a:pt x="165" y="118"/>
                      </a:lnTo>
                      <a:lnTo>
                        <a:pt x="0" y="0"/>
                      </a:lnTo>
                      <a:lnTo>
                        <a:pt x="0" y="0"/>
                      </a:lnTo>
                      <a:lnTo>
                        <a:pt x="165" y="122"/>
                      </a:lnTo>
                      <a:lnTo>
                        <a:pt x="165" y="118"/>
                      </a:lnTo>
                      <a:lnTo>
                        <a:pt x="165" y="122"/>
                      </a:lnTo>
                      <a:lnTo>
                        <a:pt x="165" y="122"/>
                      </a:lnTo>
                      <a:lnTo>
                        <a:pt x="165" y="122"/>
                      </a:lnTo>
                      <a:lnTo>
                        <a:pt x="165" y="122"/>
                      </a:lnTo>
                      <a:lnTo>
                        <a:pt x="165" y="118"/>
                      </a:lnTo>
                      <a:lnTo>
                        <a:pt x="165" y="122"/>
                      </a:lnTo>
                      <a:close/>
                    </a:path>
                  </a:pathLst>
                </a:custGeom>
                <a:solidFill>
                  <a:srgbClr val="000000"/>
                </a:solidFill>
                <a:ln w="9525">
                  <a:noFill/>
                  <a:round/>
                  <a:headEnd/>
                  <a:tailEnd/>
                </a:ln>
              </p:spPr>
              <p:txBody>
                <a:bodyPr/>
                <a:lstStyle/>
                <a:p>
                  <a:endParaRPr lang="en-US"/>
                </a:p>
              </p:txBody>
            </p:sp>
            <p:sp>
              <p:nvSpPr>
                <p:cNvPr id="389811" name="Freeform 691"/>
                <p:cNvSpPr>
                  <a:spLocks noChangeAspect="1" noEditPoints="1"/>
                </p:cNvSpPr>
                <p:nvPr/>
              </p:nvSpPr>
              <p:spPr bwMode="auto">
                <a:xfrm>
                  <a:off x="1579" y="2968"/>
                  <a:ext cx="109" cy="57"/>
                </a:xfrm>
                <a:custGeom>
                  <a:avLst/>
                  <a:gdLst/>
                  <a:ahLst/>
                  <a:cxnLst>
                    <a:cxn ang="0">
                      <a:pos x="79" y="4"/>
                    </a:cxn>
                    <a:cxn ang="0">
                      <a:pos x="91" y="0"/>
                    </a:cxn>
                    <a:cxn ang="0">
                      <a:pos x="102" y="11"/>
                    </a:cxn>
                    <a:cxn ang="0">
                      <a:pos x="109" y="26"/>
                    </a:cxn>
                    <a:cxn ang="0">
                      <a:pos x="91" y="34"/>
                    </a:cxn>
                    <a:cxn ang="0">
                      <a:pos x="83" y="26"/>
                    </a:cxn>
                    <a:cxn ang="0">
                      <a:pos x="79" y="19"/>
                    </a:cxn>
                    <a:cxn ang="0">
                      <a:pos x="72" y="15"/>
                    </a:cxn>
                    <a:cxn ang="0">
                      <a:pos x="79" y="4"/>
                    </a:cxn>
                    <a:cxn ang="0">
                      <a:pos x="79" y="4"/>
                    </a:cxn>
                    <a:cxn ang="0">
                      <a:pos x="57" y="11"/>
                    </a:cxn>
                    <a:cxn ang="0">
                      <a:pos x="68" y="7"/>
                    </a:cxn>
                    <a:cxn ang="0">
                      <a:pos x="79" y="19"/>
                    </a:cxn>
                    <a:cxn ang="0">
                      <a:pos x="87" y="34"/>
                    </a:cxn>
                    <a:cxn ang="0">
                      <a:pos x="68" y="42"/>
                    </a:cxn>
                    <a:cxn ang="0">
                      <a:pos x="60" y="34"/>
                    </a:cxn>
                    <a:cxn ang="0">
                      <a:pos x="57" y="26"/>
                    </a:cxn>
                    <a:cxn ang="0">
                      <a:pos x="49" y="23"/>
                    </a:cxn>
                    <a:cxn ang="0">
                      <a:pos x="57" y="11"/>
                    </a:cxn>
                    <a:cxn ang="0">
                      <a:pos x="57" y="11"/>
                    </a:cxn>
                    <a:cxn ang="0">
                      <a:pos x="30" y="19"/>
                    </a:cxn>
                    <a:cxn ang="0">
                      <a:pos x="45" y="15"/>
                    </a:cxn>
                    <a:cxn ang="0">
                      <a:pos x="57" y="26"/>
                    </a:cxn>
                    <a:cxn ang="0">
                      <a:pos x="64" y="42"/>
                    </a:cxn>
                    <a:cxn ang="0">
                      <a:pos x="45" y="49"/>
                    </a:cxn>
                    <a:cxn ang="0">
                      <a:pos x="34" y="42"/>
                    </a:cxn>
                    <a:cxn ang="0">
                      <a:pos x="30" y="34"/>
                    </a:cxn>
                    <a:cxn ang="0">
                      <a:pos x="27" y="30"/>
                    </a:cxn>
                    <a:cxn ang="0">
                      <a:pos x="30" y="19"/>
                    </a:cxn>
                    <a:cxn ang="0">
                      <a:pos x="30" y="19"/>
                    </a:cxn>
                    <a:cxn ang="0">
                      <a:pos x="8" y="26"/>
                    </a:cxn>
                    <a:cxn ang="0">
                      <a:pos x="19" y="23"/>
                    </a:cxn>
                    <a:cxn ang="0">
                      <a:pos x="30" y="34"/>
                    </a:cxn>
                    <a:cxn ang="0">
                      <a:pos x="38" y="49"/>
                    </a:cxn>
                    <a:cxn ang="0">
                      <a:pos x="19" y="57"/>
                    </a:cxn>
                    <a:cxn ang="0">
                      <a:pos x="0" y="38"/>
                    </a:cxn>
                    <a:cxn ang="0">
                      <a:pos x="8" y="26"/>
                    </a:cxn>
                    <a:cxn ang="0">
                      <a:pos x="8" y="26"/>
                    </a:cxn>
                  </a:cxnLst>
                  <a:rect l="0" t="0" r="r" b="b"/>
                  <a:pathLst>
                    <a:path w="109" h="57">
                      <a:moveTo>
                        <a:pt x="79" y="4"/>
                      </a:moveTo>
                      <a:lnTo>
                        <a:pt x="91" y="0"/>
                      </a:lnTo>
                      <a:lnTo>
                        <a:pt x="102" y="11"/>
                      </a:lnTo>
                      <a:lnTo>
                        <a:pt x="109" y="26"/>
                      </a:lnTo>
                      <a:lnTo>
                        <a:pt x="91" y="34"/>
                      </a:lnTo>
                      <a:lnTo>
                        <a:pt x="83" y="26"/>
                      </a:lnTo>
                      <a:lnTo>
                        <a:pt x="79" y="19"/>
                      </a:lnTo>
                      <a:lnTo>
                        <a:pt x="72" y="15"/>
                      </a:lnTo>
                      <a:lnTo>
                        <a:pt x="79" y="4"/>
                      </a:lnTo>
                      <a:lnTo>
                        <a:pt x="79" y="4"/>
                      </a:lnTo>
                      <a:close/>
                      <a:moveTo>
                        <a:pt x="57" y="11"/>
                      </a:moveTo>
                      <a:lnTo>
                        <a:pt x="68" y="7"/>
                      </a:lnTo>
                      <a:lnTo>
                        <a:pt x="79" y="19"/>
                      </a:lnTo>
                      <a:lnTo>
                        <a:pt x="87" y="34"/>
                      </a:lnTo>
                      <a:lnTo>
                        <a:pt x="68" y="42"/>
                      </a:lnTo>
                      <a:lnTo>
                        <a:pt x="60" y="34"/>
                      </a:lnTo>
                      <a:lnTo>
                        <a:pt x="57" y="26"/>
                      </a:lnTo>
                      <a:lnTo>
                        <a:pt x="49" y="23"/>
                      </a:lnTo>
                      <a:lnTo>
                        <a:pt x="57" y="11"/>
                      </a:lnTo>
                      <a:lnTo>
                        <a:pt x="57" y="11"/>
                      </a:lnTo>
                      <a:close/>
                      <a:moveTo>
                        <a:pt x="30" y="19"/>
                      </a:moveTo>
                      <a:lnTo>
                        <a:pt x="45" y="15"/>
                      </a:lnTo>
                      <a:lnTo>
                        <a:pt x="57" y="26"/>
                      </a:lnTo>
                      <a:lnTo>
                        <a:pt x="64" y="42"/>
                      </a:lnTo>
                      <a:lnTo>
                        <a:pt x="45" y="49"/>
                      </a:lnTo>
                      <a:lnTo>
                        <a:pt x="34" y="42"/>
                      </a:lnTo>
                      <a:lnTo>
                        <a:pt x="30" y="34"/>
                      </a:lnTo>
                      <a:lnTo>
                        <a:pt x="27" y="30"/>
                      </a:lnTo>
                      <a:lnTo>
                        <a:pt x="30" y="19"/>
                      </a:lnTo>
                      <a:lnTo>
                        <a:pt x="30" y="19"/>
                      </a:lnTo>
                      <a:close/>
                      <a:moveTo>
                        <a:pt x="8" y="26"/>
                      </a:moveTo>
                      <a:lnTo>
                        <a:pt x="19" y="23"/>
                      </a:lnTo>
                      <a:lnTo>
                        <a:pt x="30" y="34"/>
                      </a:lnTo>
                      <a:lnTo>
                        <a:pt x="38" y="49"/>
                      </a:lnTo>
                      <a:lnTo>
                        <a:pt x="19" y="57"/>
                      </a:lnTo>
                      <a:lnTo>
                        <a:pt x="0" y="38"/>
                      </a:lnTo>
                      <a:lnTo>
                        <a:pt x="8" y="26"/>
                      </a:lnTo>
                      <a:lnTo>
                        <a:pt x="8" y="26"/>
                      </a:lnTo>
                      <a:close/>
                    </a:path>
                  </a:pathLst>
                </a:custGeom>
                <a:solidFill>
                  <a:srgbClr val="BFBFBF"/>
                </a:solidFill>
                <a:ln w="9525">
                  <a:noFill/>
                  <a:round/>
                  <a:headEnd/>
                  <a:tailEnd/>
                </a:ln>
              </p:spPr>
              <p:txBody>
                <a:bodyPr/>
                <a:lstStyle/>
                <a:p>
                  <a:endParaRPr lang="en-US"/>
                </a:p>
              </p:txBody>
            </p:sp>
            <p:sp>
              <p:nvSpPr>
                <p:cNvPr id="389812" name="Freeform 692"/>
                <p:cNvSpPr>
                  <a:spLocks noChangeAspect="1"/>
                </p:cNvSpPr>
                <p:nvPr/>
              </p:nvSpPr>
              <p:spPr bwMode="auto">
                <a:xfrm>
                  <a:off x="1654" y="2968"/>
                  <a:ext cx="34" cy="34"/>
                </a:xfrm>
                <a:custGeom>
                  <a:avLst/>
                  <a:gdLst/>
                  <a:ahLst/>
                  <a:cxnLst>
                    <a:cxn ang="0">
                      <a:pos x="4" y="4"/>
                    </a:cxn>
                    <a:cxn ang="0">
                      <a:pos x="16" y="0"/>
                    </a:cxn>
                    <a:cxn ang="0">
                      <a:pos x="27" y="11"/>
                    </a:cxn>
                    <a:cxn ang="0">
                      <a:pos x="34" y="26"/>
                    </a:cxn>
                    <a:cxn ang="0">
                      <a:pos x="16" y="34"/>
                    </a:cxn>
                    <a:cxn ang="0">
                      <a:pos x="8" y="26"/>
                    </a:cxn>
                    <a:cxn ang="0">
                      <a:pos x="4" y="19"/>
                    </a:cxn>
                    <a:cxn ang="0">
                      <a:pos x="0" y="15"/>
                    </a:cxn>
                    <a:cxn ang="0">
                      <a:pos x="4" y="4"/>
                    </a:cxn>
                  </a:cxnLst>
                  <a:rect l="0" t="0" r="r" b="b"/>
                  <a:pathLst>
                    <a:path w="34" h="34">
                      <a:moveTo>
                        <a:pt x="4" y="4"/>
                      </a:moveTo>
                      <a:lnTo>
                        <a:pt x="16" y="0"/>
                      </a:lnTo>
                      <a:lnTo>
                        <a:pt x="27" y="11"/>
                      </a:lnTo>
                      <a:lnTo>
                        <a:pt x="34" y="26"/>
                      </a:lnTo>
                      <a:lnTo>
                        <a:pt x="16" y="34"/>
                      </a:lnTo>
                      <a:lnTo>
                        <a:pt x="8" y="26"/>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89813" name="Freeform 693"/>
                <p:cNvSpPr>
                  <a:spLocks noChangeAspect="1"/>
                </p:cNvSpPr>
                <p:nvPr/>
              </p:nvSpPr>
              <p:spPr bwMode="auto">
                <a:xfrm>
                  <a:off x="1628" y="2975"/>
                  <a:ext cx="38" cy="35"/>
                </a:xfrm>
                <a:custGeom>
                  <a:avLst/>
                  <a:gdLst/>
                  <a:ahLst/>
                  <a:cxnLst>
                    <a:cxn ang="0">
                      <a:pos x="8" y="4"/>
                    </a:cxn>
                    <a:cxn ang="0">
                      <a:pos x="19" y="0"/>
                    </a:cxn>
                    <a:cxn ang="0">
                      <a:pos x="30" y="12"/>
                    </a:cxn>
                    <a:cxn ang="0">
                      <a:pos x="38" y="27"/>
                    </a:cxn>
                    <a:cxn ang="0">
                      <a:pos x="19" y="35"/>
                    </a:cxn>
                    <a:cxn ang="0">
                      <a:pos x="11" y="27"/>
                    </a:cxn>
                    <a:cxn ang="0">
                      <a:pos x="4" y="19"/>
                    </a:cxn>
                    <a:cxn ang="0">
                      <a:pos x="0" y="16"/>
                    </a:cxn>
                    <a:cxn ang="0">
                      <a:pos x="8" y="4"/>
                    </a:cxn>
                  </a:cxnLst>
                  <a:rect l="0" t="0" r="r" b="b"/>
                  <a:pathLst>
                    <a:path w="38" h="35">
                      <a:moveTo>
                        <a:pt x="8" y="4"/>
                      </a:moveTo>
                      <a:lnTo>
                        <a:pt x="19" y="0"/>
                      </a:lnTo>
                      <a:lnTo>
                        <a:pt x="30" y="12"/>
                      </a:lnTo>
                      <a:lnTo>
                        <a:pt x="38" y="27"/>
                      </a:lnTo>
                      <a:lnTo>
                        <a:pt x="19" y="35"/>
                      </a:lnTo>
                      <a:lnTo>
                        <a:pt x="11"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89814" name="Freeform 694"/>
                <p:cNvSpPr>
                  <a:spLocks noChangeAspect="1"/>
                </p:cNvSpPr>
                <p:nvPr/>
              </p:nvSpPr>
              <p:spPr bwMode="auto">
                <a:xfrm>
                  <a:off x="1606" y="2983"/>
                  <a:ext cx="37" cy="34"/>
                </a:xfrm>
                <a:custGeom>
                  <a:avLst/>
                  <a:gdLst/>
                  <a:ahLst/>
                  <a:cxnLst>
                    <a:cxn ang="0">
                      <a:pos x="3" y="4"/>
                    </a:cxn>
                    <a:cxn ang="0">
                      <a:pos x="15" y="0"/>
                    </a:cxn>
                    <a:cxn ang="0">
                      <a:pos x="30" y="11"/>
                    </a:cxn>
                    <a:cxn ang="0">
                      <a:pos x="37" y="27"/>
                    </a:cxn>
                    <a:cxn ang="0">
                      <a:pos x="15" y="34"/>
                    </a:cxn>
                    <a:cxn ang="0">
                      <a:pos x="7" y="27"/>
                    </a:cxn>
                    <a:cxn ang="0">
                      <a:pos x="3" y="19"/>
                    </a:cxn>
                    <a:cxn ang="0">
                      <a:pos x="0" y="15"/>
                    </a:cxn>
                    <a:cxn ang="0">
                      <a:pos x="3" y="4"/>
                    </a:cxn>
                  </a:cxnLst>
                  <a:rect l="0" t="0" r="r" b="b"/>
                  <a:pathLst>
                    <a:path w="37" h="34">
                      <a:moveTo>
                        <a:pt x="3" y="4"/>
                      </a:moveTo>
                      <a:lnTo>
                        <a:pt x="15" y="0"/>
                      </a:lnTo>
                      <a:lnTo>
                        <a:pt x="30" y="11"/>
                      </a:lnTo>
                      <a:lnTo>
                        <a:pt x="37" y="27"/>
                      </a:lnTo>
                      <a:lnTo>
                        <a:pt x="15" y="34"/>
                      </a:lnTo>
                      <a:lnTo>
                        <a:pt x="7" y="27"/>
                      </a:lnTo>
                      <a:lnTo>
                        <a:pt x="3" y="19"/>
                      </a:lnTo>
                      <a:lnTo>
                        <a:pt x="0" y="15"/>
                      </a:lnTo>
                      <a:lnTo>
                        <a:pt x="3" y="4"/>
                      </a:lnTo>
                    </a:path>
                  </a:pathLst>
                </a:custGeom>
                <a:noFill/>
                <a:ln w="6350">
                  <a:solidFill>
                    <a:srgbClr val="000000"/>
                  </a:solidFill>
                  <a:prstDash val="solid"/>
                  <a:round/>
                  <a:headEnd/>
                  <a:tailEnd/>
                </a:ln>
              </p:spPr>
              <p:txBody>
                <a:bodyPr/>
                <a:lstStyle/>
                <a:p>
                  <a:endParaRPr lang="en-US"/>
                </a:p>
              </p:txBody>
            </p:sp>
            <p:sp>
              <p:nvSpPr>
                <p:cNvPr id="389815" name="Freeform 695"/>
                <p:cNvSpPr>
                  <a:spLocks noChangeAspect="1"/>
                </p:cNvSpPr>
                <p:nvPr/>
              </p:nvSpPr>
              <p:spPr bwMode="auto">
                <a:xfrm>
                  <a:off x="1579" y="2991"/>
                  <a:ext cx="38" cy="34"/>
                </a:xfrm>
                <a:custGeom>
                  <a:avLst/>
                  <a:gdLst/>
                  <a:ahLst/>
                  <a:cxnLst>
                    <a:cxn ang="0">
                      <a:pos x="8" y="3"/>
                    </a:cxn>
                    <a:cxn ang="0">
                      <a:pos x="19" y="0"/>
                    </a:cxn>
                    <a:cxn ang="0">
                      <a:pos x="30" y="11"/>
                    </a:cxn>
                    <a:cxn ang="0">
                      <a:pos x="38" y="26"/>
                    </a:cxn>
                    <a:cxn ang="0">
                      <a:pos x="19" y="34"/>
                    </a:cxn>
                    <a:cxn ang="0">
                      <a:pos x="0" y="15"/>
                    </a:cxn>
                    <a:cxn ang="0">
                      <a:pos x="8" y="3"/>
                    </a:cxn>
                  </a:cxnLst>
                  <a:rect l="0" t="0" r="r" b="b"/>
                  <a:pathLst>
                    <a:path w="38" h="34">
                      <a:moveTo>
                        <a:pt x="8" y="3"/>
                      </a:moveTo>
                      <a:lnTo>
                        <a:pt x="19" y="0"/>
                      </a:lnTo>
                      <a:lnTo>
                        <a:pt x="30" y="11"/>
                      </a:lnTo>
                      <a:lnTo>
                        <a:pt x="38" y="26"/>
                      </a:lnTo>
                      <a:lnTo>
                        <a:pt x="19" y="34"/>
                      </a:lnTo>
                      <a:lnTo>
                        <a:pt x="0" y="15"/>
                      </a:lnTo>
                      <a:lnTo>
                        <a:pt x="8" y="3"/>
                      </a:lnTo>
                    </a:path>
                  </a:pathLst>
                </a:custGeom>
                <a:noFill/>
                <a:ln w="6350">
                  <a:solidFill>
                    <a:srgbClr val="000000"/>
                  </a:solidFill>
                  <a:prstDash val="solid"/>
                  <a:round/>
                  <a:headEnd/>
                  <a:tailEnd/>
                </a:ln>
              </p:spPr>
              <p:txBody>
                <a:bodyPr/>
                <a:lstStyle/>
                <a:p>
                  <a:endParaRPr lang="en-US"/>
                </a:p>
              </p:txBody>
            </p:sp>
            <p:sp>
              <p:nvSpPr>
                <p:cNvPr id="389816" name="Freeform 696"/>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close/>
                    </a:path>
                  </a:pathLst>
                </a:custGeom>
                <a:solidFill>
                  <a:srgbClr val="BFBFBF"/>
                </a:solidFill>
                <a:ln w="9525">
                  <a:noFill/>
                  <a:round/>
                  <a:headEnd/>
                  <a:tailEnd/>
                </a:ln>
              </p:spPr>
              <p:txBody>
                <a:bodyPr/>
                <a:lstStyle/>
                <a:p>
                  <a:endParaRPr lang="en-US"/>
                </a:p>
              </p:txBody>
            </p:sp>
            <p:sp>
              <p:nvSpPr>
                <p:cNvPr id="389817" name="Freeform 697"/>
                <p:cNvSpPr>
                  <a:spLocks noChangeAspect="1"/>
                </p:cNvSpPr>
                <p:nvPr/>
              </p:nvSpPr>
              <p:spPr bwMode="auto">
                <a:xfrm>
                  <a:off x="1670" y="2987"/>
                  <a:ext cx="60" cy="49"/>
                </a:xfrm>
                <a:custGeom>
                  <a:avLst/>
                  <a:gdLst/>
                  <a:ahLst/>
                  <a:cxnLst>
                    <a:cxn ang="0">
                      <a:pos x="37" y="49"/>
                    </a:cxn>
                    <a:cxn ang="0">
                      <a:pos x="0" y="15"/>
                    </a:cxn>
                    <a:cxn ang="0">
                      <a:pos x="7" y="4"/>
                    </a:cxn>
                    <a:cxn ang="0">
                      <a:pos x="18" y="0"/>
                    </a:cxn>
                    <a:cxn ang="0">
                      <a:pos x="52" y="26"/>
                    </a:cxn>
                    <a:cxn ang="0">
                      <a:pos x="60" y="42"/>
                    </a:cxn>
                    <a:cxn ang="0">
                      <a:pos x="37" y="49"/>
                    </a:cxn>
                  </a:cxnLst>
                  <a:rect l="0" t="0" r="r" b="b"/>
                  <a:pathLst>
                    <a:path w="60" h="49">
                      <a:moveTo>
                        <a:pt x="37" y="49"/>
                      </a:moveTo>
                      <a:lnTo>
                        <a:pt x="0" y="15"/>
                      </a:lnTo>
                      <a:lnTo>
                        <a:pt x="7" y="4"/>
                      </a:lnTo>
                      <a:lnTo>
                        <a:pt x="18" y="0"/>
                      </a:lnTo>
                      <a:lnTo>
                        <a:pt x="52" y="26"/>
                      </a:lnTo>
                      <a:lnTo>
                        <a:pt x="60" y="42"/>
                      </a:lnTo>
                      <a:lnTo>
                        <a:pt x="37" y="49"/>
                      </a:lnTo>
                    </a:path>
                  </a:pathLst>
                </a:custGeom>
                <a:noFill/>
                <a:ln w="6350">
                  <a:solidFill>
                    <a:srgbClr val="000000"/>
                  </a:solidFill>
                  <a:prstDash val="solid"/>
                  <a:round/>
                  <a:headEnd/>
                  <a:tailEnd/>
                </a:ln>
              </p:spPr>
              <p:txBody>
                <a:bodyPr/>
                <a:lstStyle/>
                <a:p>
                  <a:endParaRPr lang="en-US"/>
                </a:p>
              </p:txBody>
            </p:sp>
            <p:sp>
              <p:nvSpPr>
                <p:cNvPr id="389818" name="Freeform 698"/>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close/>
                    </a:path>
                  </a:pathLst>
                </a:custGeom>
                <a:solidFill>
                  <a:srgbClr val="BFBFBF"/>
                </a:solidFill>
                <a:ln w="9525">
                  <a:noFill/>
                  <a:round/>
                  <a:headEnd/>
                  <a:tailEnd/>
                </a:ln>
              </p:spPr>
              <p:txBody>
                <a:bodyPr/>
                <a:lstStyle/>
                <a:p>
                  <a:endParaRPr lang="en-US"/>
                </a:p>
              </p:txBody>
            </p:sp>
            <p:sp>
              <p:nvSpPr>
                <p:cNvPr id="389819" name="Freeform 699"/>
                <p:cNvSpPr>
                  <a:spLocks noChangeAspect="1"/>
                </p:cNvSpPr>
                <p:nvPr/>
              </p:nvSpPr>
              <p:spPr bwMode="auto">
                <a:xfrm>
                  <a:off x="1707" y="3021"/>
                  <a:ext cx="60" cy="49"/>
                </a:xfrm>
                <a:custGeom>
                  <a:avLst/>
                  <a:gdLst/>
                  <a:ahLst/>
                  <a:cxnLst>
                    <a:cxn ang="0">
                      <a:pos x="42" y="49"/>
                    </a:cxn>
                    <a:cxn ang="0">
                      <a:pos x="0" y="15"/>
                    </a:cxn>
                    <a:cxn ang="0">
                      <a:pos x="8" y="4"/>
                    </a:cxn>
                    <a:cxn ang="0">
                      <a:pos x="19" y="0"/>
                    </a:cxn>
                    <a:cxn ang="0">
                      <a:pos x="53" y="27"/>
                    </a:cxn>
                    <a:cxn ang="0">
                      <a:pos x="60" y="42"/>
                    </a:cxn>
                    <a:cxn ang="0">
                      <a:pos x="42" y="49"/>
                    </a:cxn>
                  </a:cxnLst>
                  <a:rect l="0" t="0" r="r" b="b"/>
                  <a:pathLst>
                    <a:path w="60" h="49">
                      <a:moveTo>
                        <a:pt x="42" y="49"/>
                      </a:moveTo>
                      <a:lnTo>
                        <a:pt x="0" y="15"/>
                      </a:lnTo>
                      <a:lnTo>
                        <a:pt x="8" y="4"/>
                      </a:lnTo>
                      <a:lnTo>
                        <a:pt x="19" y="0"/>
                      </a:lnTo>
                      <a:lnTo>
                        <a:pt x="53" y="27"/>
                      </a:lnTo>
                      <a:lnTo>
                        <a:pt x="60" y="42"/>
                      </a:lnTo>
                      <a:lnTo>
                        <a:pt x="42" y="49"/>
                      </a:lnTo>
                    </a:path>
                  </a:pathLst>
                </a:custGeom>
                <a:noFill/>
                <a:ln w="6350">
                  <a:solidFill>
                    <a:srgbClr val="000000"/>
                  </a:solidFill>
                  <a:prstDash val="solid"/>
                  <a:round/>
                  <a:headEnd/>
                  <a:tailEnd/>
                </a:ln>
              </p:spPr>
              <p:txBody>
                <a:bodyPr/>
                <a:lstStyle/>
                <a:p>
                  <a:endParaRPr lang="en-US"/>
                </a:p>
              </p:txBody>
            </p:sp>
            <p:sp>
              <p:nvSpPr>
                <p:cNvPr id="389820" name="Freeform 700"/>
                <p:cNvSpPr>
                  <a:spLocks noChangeAspect="1" noEditPoints="1"/>
                </p:cNvSpPr>
                <p:nvPr/>
              </p:nvSpPr>
              <p:spPr bwMode="auto">
                <a:xfrm>
                  <a:off x="1579" y="2972"/>
                  <a:ext cx="170" cy="98"/>
                </a:xfrm>
                <a:custGeom>
                  <a:avLst/>
                  <a:gdLst/>
                  <a:ahLst/>
                  <a:cxnLst>
                    <a:cxn ang="0">
                      <a:pos x="136" y="53"/>
                    </a:cxn>
                    <a:cxn ang="0">
                      <a:pos x="166" y="79"/>
                    </a:cxn>
                    <a:cxn ang="0">
                      <a:pos x="170" y="98"/>
                    </a:cxn>
                    <a:cxn ang="0">
                      <a:pos x="158" y="91"/>
                    </a:cxn>
                    <a:cxn ang="0">
                      <a:pos x="154" y="83"/>
                    </a:cxn>
                    <a:cxn ang="0">
                      <a:pos x="143" y="72"/>
                    </a:cxn>
                    <a:cxn ang="0">
                      <a:pos x="139" y="72"/>
                    </a:cxn>
                    <a:cxn ang="0">
                      <a:pos x="139" y="72"/>
                    </a:cxn>
                    <a:cxn ang="0">
                      <a:pos x="136" y="64"/>
                    </a:cxn>
                    <a:cxn ang="0">
                      <a:pos x="132" y="60"/>
                    </a:cxn>
                    <a:cxn ang="0">
                      <a:pos x="136" y="53"/>
                    </a:cxn>
                    <a:cxn ang="0">
                      <a:pos x="136" y="53"/>
                    </a:cxn>
                    <a:cxn ang="0">
                      <a:pos x="98" y="19"/>
                    </a:cxn>
                    <a:cxn ang="0">
                      <a:pos x="128" y="45"/>
                    </a:cxn>
                    <a:cxn ang="0">
                      <a:pos x="128" y="64"/>
                    </a:cxn>
                    <a:cxn ang="0">
                      <a:pos x="121" y="57"/>
                    </a:cxn>
                    <a:cxn ang="0">
                      <a:pos x="117" y="49"/>
                    </a:cxn>
                    <a:cxn ang="0">
                      <a:pos x="106" y="38"/>
                    </a:cxn>
                    <a:cxn ang="0">
                      <a:pos x="102" y="38"/>
                    </a:cxn>
                    <a:cxn ang="0">
                      <a:pos x="102" y="38"/>
                    </a:cxn>
                    <a:cxn ang="0">
                      <a:pos x="98" y="30"/>
                    </a:cxn>
                    <a:cxn ang="0">
                      <a:pos x="94" y="26"/>
                    </a:cxn>
                    <a:cxn ang="0">
                      <a:pos x="98" y="19"/>
                    </a:cxn>
                    <a:cxn ang="0">
                      <a:pos x="98" y="19"/>
                    </a:cxn>
                    <a:cxn ang="0">
                      <a:pos x="91" y="11"/>
                    </a:cxn>
                    <a:cxn ang="0">
                      <a:pos x="91" y="30"/>
                    </a:cxn>
                    <a:cxn ang="0">
                      <a:pos x="83" y="19"/>
                    </a:cxn>
                    <a:cxn ang="0">
                      <a:pos x="79" y="15"/>
                    </a:cxn>
                    <a:cxn ang="0">
                      <a:pos x="75" y="11"/>
                    </a:cxn>
                    <a:cxn ang="0">
                      <a:pos x="79" y="0"/>
                    </a:cxn>
                    <a:cxn ang="0">
                      <a:pos x="91" y="11"/>
                    </a:cxn>
                    <a:cxn ang="0">
                      <a:pos x="91" y="11"/>
                    </a:cxn>
                    <a:cxn ang="0">
                      <a:pos x="68" y="19"/>
                    </a:cxn>
                    <a:cxn ang="0">
                      <a:pos x="68" y="38"/>
                    </a:cxn>
                    <a:cxn ang="0">
                      <a:pos x="60" y="30"/>
                    </a:cxn>
                    <a:cxn ang="0">
                      <a:pos x="57" y="22"/>
                    </a:cxn>
                    <a:cxn ang="0">
                      <a:pos x="49" y="19"/>
                    </a:cxn>
                    <a:cxn ang="0">
                      <a:pos x="57" y="7"/>
                    </a:cxn>
                    <a:cxn ang="0">
                      <a:pos x="68" y="19"/>
                    </a:cxn>
                    <a:cxn ang="0">
                      <a:pos x="68" y="19"/>
                    </a:cxn>
                    <a:cxn ang="0">
                      <a:pos x="42" y="26"/>
                    </a:cxn>
                    <a:cxn ang="0">
                      <a:pos x="42" y="45"/>
                    </a:cxn>
                    <a:cxn ang="0">
                      <a:pos x="34" y="38"/>
                    </a:cxn>
                    <a:cxn ang="0">
                      <a:pos x="30" y="30"/>
                    </a:cxn>
                    <a:cxn ang="0">
                      <a:pos x="27" y="26"/>
                    </a:cxn>
                    <a:cxn ang="0">
                      <a:pos x="34" y="15"/>
                    </a:cxn>
                    <a:cxn ang="0">
                      <a:pos x="42" y="26"/>
                    </a:cxn>
                    <a:cxn ang="0">
                      <a:pos x="42" y="26"/>
                    </a:cxn>
                    <a:cxn ang="0">
                      <a:pos x="19" y="34"/>
                    </a:cxn>
                    <a:cxn ang="0">
                      <a:pos x="19" y="53"/>
                    </a:cxn>
                    <a:cxn ang="0">
                      <a:pos x="0" y="38"/>
                    </a:cxn>
                    <a:cxn ang="0">
                      <a:pos x="8" y="22"/>
                    </a:cxn>
                    <a:cxn ang="0">
                      <a:pos x="19" y="34"/>
                    </a:cxn>
                    <a:cxn ang="0">
                      <a:pos x="19" y="34"/>
                    </a:cxn>
                  </a:cxnLst>
                  <a:rect l="0" t="0" r="r" b="b"/>
                  <a:pathLst>
                    <a:path w="170" h="98">
                      <a:moveTo>
                        <a:pt x="136" y="53"/>
                      </a:moveTo>
                      <a:lnTo>
                        <a:pt x="166" y="79"/>
                      </a:lnTo>
                      <a:lnTo>
                        <a:pt x="170" y="98"/>
                      </a:lnTo>
                      <a:lnTo>
                        <a:pt x="158" y="91"/>
                      </a:lnTo>
                      <a:lnTo>
                        <a:pt x="154" y="83"/>
                      </a:lnTo>
                      <a:lnTo>
                        <a:pt x="143" y="72"/>
                      </a:lnTo>
                      <a:lnTo>
                        <a:pt x="139" y="72"/>
                      </a:lnTo>
                      <a:lnTo>
                        <a:pt x="139" y="72"/>
                      </a:lnTo>
                      <a:lnTo>
                        <a:pt x="136" y="64"/>
                      </a:lnTo>
                      <a:lnTo>
                        <a:pt x="132" y="60"/>
                      </a:lnTo>
                      <a:lnTo>
                        <a:pt x="136" y="53"/>
                      </a:lnTo>
                      <a:lnTo>
                        <a:pt x="136" y="53"/>
                      </a:lnTo>
                      <a:close/>
                      <a:moveTo>
                        <a:pt x="98" y="19"/>
                      </a:moveTo>
                      <a:lnTo>
                        <a:pt x="128" y="45"/>
                      </a:lnTo>
                      <a:lnTo>
                        <a:pt x="128" y="64"/>
                      </a:lnTo>
                      <a:lnTo>
                        <a:pt x="121" y="57"/>
                      </a:lnTo>
                      <a:lnTo>
                        <a:pt x="117" y="49"/>
                      </a:lnTo>
                      <a:lnTo>
                        <a:pt x="106" y="38"/>
                      </a:lnTo>
                      <a:lnTo>
                        <a:pt x="102" y="38"/>
                      </a:lnTo>
                      <a:lnTo>
                        <a:pt x="102" y="38"/>
                      </a:lnTo>
                      <a:lnTo>
                        <a:pt x="98" y="30"/>
                      </a:lnTo>
                      <a:lnTo>
                        <a:pt x="94" y="26"/>
                      </a:lnTo>
                      <a:lnTo>
                        <a:pt x="98" y="19"/>
                      </a:lnTo>
                      <a:lnTo>
                        <a:pt x="98" y="19"/>
                      </a:lnTo>
                      <a:close/>
                      <a:moveTo>
                        <a:pt x="91" y="11"/>
                      </a:moveTo>
                      <a:lnTo>
                        <a:pt x="91" y="30"/>
                      </a:lnTo>
                      <a:lnTo>
                        <a:pt x="83" y="19"/>
                      </a:lnTo>
                      <a:lnTo>
                        <a:pt x="79" y="15"/>
                      </a:lnTo>
                      <a:lnTo>
                        <a:pt x="75" y="11"/>
                      </a:lnTo>
                      <a:lnTo>
                        <a:pt x="79" y="0"/>
                      </a:lnTo>
                      <a:lnTo>
                        <a:pt x="91" y="11"/>
                      </a:lnTo>
                      <a:lnTo>
                        <a:pt x="91" y="11"/>
                      </a:lnTo>
                      <a:close/>
                      <a:moveTo>
                        <a:pt x="68" y="19"/>
                      </a:moveTo>
                      <a:lnTo>
                        <a:pt x="68" y="38"/>
                      </a:lnTo>
                      <a:lnTo>
                        <a:pt x="60" y="30"/>
                      </a:lnTo>
                      <a:lnTo>
                        <a:pt x="57" y="22"/>
                      </a:lnTo>
                      <a:lnTo>
                        <a:pt x="49" y="19"/>
                      </a:lnTo>
                      <a:lnTo>
                        <a:pt x="57" y="7"/>
                      </a:lnTo>
                      <a:lnTo>
                        <a:pt x="68" y="19"/>
                      </a:lnTo>
                      <a:lnTo>
                        <a:pt x="68" y="19"/>
                      </a:lnTo>
                      <a:close/>
                      <a:moveTo>
                        <a:pt x="42" y="26"/>
                      </a:moveTo>
                      <a:lnTo>
                        <a:pt x="42" y="45"/>
                      </a:lnTo>
                      <a:lnTo>
                        <a:pt x="34" y="38"/>
                      </a:lnTo>
                      <a:lnTo>
                        <a:pt x="30" y="30"/>
                      </a:lnTo>
                      <a:lnTo>
                        <a:pt x="27" y="26"/>
                      </a:lnTo>
                      <a:lnTo>
                        <a:pt x="34" y="15"/>
                      </a:lnTo>
                      <a:lnTo>
                        <a:pt x="42" y="26"/>
                      </a:lnTo>
                      <a:lnTo>
                        <a:pt x="42" y="26"/>
                      </a:lnTo>
                      <a:close/>
                      <a:moveTo>
                        <a:pt x="19" y="34"/>
                      </a:moveTo>
                      <a:lnTo>
                        <a:pt x="19" y="53"/>
                      </a:lnTo>
                      <a:lnTo>
                        <a:pt x="0" y="38"/>
                      </a:lnTo>
                      <a:lnTo>
                        <a:pt x="8" y="22"/>
                      </a:lnTo>
                      <a:lnTo>
                        <a:pt x="19" y="34"/>
                      </a:lnTo>
                      <a:lnTo>
                        <a:pt x="19" y="34"/>
                      </a:lnTo>
                      <a:close/>
                    </a:path>
                  </a:pathLst>
                </a:custGeom>
                <a:solidFill>
                  <a:srgbClr val="606060"/>
                </a:solidFill>
                <a:ln w="9525">
                  <a:noFill/>
                  <a:round/>
                  <a:headEnd/>
                  <a:tailEnd/>
                </a:ln>
              </p:spPr>
              <p:txBody>
                <a:bodyPr/>
                <a:lstStyle/>
                <a:p>
                  <a:endParaRPr lang="en-US"/>
                </a:p>
              </p:txBody>
            </p:sp>
            <p:sp>
              <p:nvSpPr>
                <p:cNvPr id="389821" name="Freeform 701"/>
                <p:cNvSpPr>
                  <a:spLocks noChangeAspect="1" noEditPoints="1"/>
                </p:cNvSpPr>
                <p:nvPr/>
              </p:nvSpPr>
              <p:spPr bwMode="auto">
                <a:xfrm>
                  <a:off x="1587" y="2968"/>
                  <a:ext cx="173" cy="83"/>
                </a:xfrm>
                <a:custGeom>
                  <a:avLst/>
                  <a:gdLst/>
                  <a:ahLst/>
                  <a:cxnLst>
                    <a:cxn ang="0">
                      <a:pos x="128" y="57"/>
                    </a:cxn>
                    <a:cxn ang="0">
                      <a:pos x="162" y="83"/>
                    </a:cxn>
                    <a:cxn ang="0">
                      <a:pos x="173" y="80"/>
                    </a:cxn>
                    <a:cxn ang="0">
                      <a:pos x="143" y="53"/>
                    </a:cxn>
                    <a:cxn ang="0">
                      <a:pos x="128" y="57"/>
                    </a:cxn>
                    <a:cxn ang="0">
                      <a:pos x="128" y="57"/>
                    </a:cxn>
                    <a:cxn ang="0">
                      <a:pos x="90" y="23"/>
                    </a:cxn>
                    <a:cxn ang="0">
                      <a:pos x="120" y="49"/>
                    </a:cxn>
                    <a:cxn ang="0">
                      <a:pos x="131" y="45"/>
                    </a:cxn>
                    <a:cxn ang="0">
                      <a:pos x="101" y="19"/>
                    </a:cxn>
                    <a:cxn ang="0">
                      <a:pos x="90" y="23"/>
                    </a:cxn>
                    <a:cxn ang="0">
                      <a:pos x="90" y="23"/>
                    </a:cxn>
                    <a:cxn ang="0">
                      <a:pos x="71" y="4"/>
                    </a:cxn>
                    <a:cxn ang="0">
                      <a:pos x="83" y="15"/>
                    </a:cxn>
                    <a:cxn ang="0">
                      <a:pos x="94" y="11"/>
                    </a:cxn>
                    <a:cxn ang="0">
                      <a:pos x="83" y="0"/>
                    </a:cxn>
                    <a:cxn ang="0">
                      <a:pos x="71" y="4"/>
                    </a:cxn>
                    <a:cxn ang="0">
                      <a:pos x="71" y="4"/>
                    </a:cxn>
                    <a:cxn ang="0">
                      <a:pos x="49" y="11"/>
                    </a:cxn>
                    <a:cxn ang="0">
                      <a:pos x="60" y="23"/>
                    </a:cxn>
                    <a:cxn ang="0">
                      <a:pos x="71" y="19"/>
                    </a:cxn>
                    <a:cxn ang="0">
                      <a:pos x="60" y="7"/>
                    </a:cxn>
                    <a:cxn ang="0">
                      <a:pos x="49" y="11"/>
                    </a:cxn>
                    <a:cxn ang="0">
                      <a:pos x="49" y="11"/>
                    </a:cxn>
                    <a:cxn ang="0">
                      <a:pos x="22" y="19"/>
                    </a:cxn>
                    <a:cxn ang="0">
                      <a:pos x="34" y="30"/>
                    </a:cxn>
                    <a:cxn ang="0">
                      <a:pos x="45" y="26"/>
                    </a:cxn>
                    <a:cxn ang="0">
                      <a:pos x="34" y="19"/>
                    </a:cxn>
                    <a:cxn ang="0">
                      <a:pos x="22" y="19"/>
                    </a:cxn>
                    <a:cxn ang="0">
                      <a:pos x="22" y="19"/>
                    </a:cxn>
                    <a:cxn ang="0">
                      <a:pos x="0" y="26"/>
                    </a:cxn>
                    <a:cxn ang="0">
                      <a:pos x="11" y="38"/>
                    </a:cxn>
                    <a:cxn ang="0">
                      <a:pos x="22" y="34"/>
                    </a:cxn>
                    <a:cxn ang="0">
                      <a:pos x="11" y="26"/>
                    </a:cxn>
                    <a:cxn ang="0">
                      <a:pos x="0" y="26"/>
                    </a:cxn>
                    <a:cxn ang="0">
                      <a:pos x="0" y="26"/>
                    </a:cxn>
                  </a:cxnLst>
                  <a:rect l="0" t="0" r="r" b="b"/>
                  <a:pathLst>
                    <a:path w="173" h="83">
                      <a:moveTo>
                        <a:pt x="128" y="57"/>
                      </a:moveTo>
                      <a:lnTo>
                        <a:pt x="162" y="83"/>
                      </a:lnTo>
                      <a:lnTo>
                        <a:pt x="173" y="80"/>
                      </a:lnTo>
                      <a:lnTo>
                        <a:pt x="143" y="53"/>
                      </a:lnTo>
                      <a:lnTo>
                        <a:pt x="128" y="57"/>
                      </a:lnTo>
                      <a:lnTo>
                        <a:pt x="128" y="57"/>
                      </a:lnTo>
                      <a:close/>
                      <a:moveTo>
                        <a:pt x="90" y="23"/>
                      </a:moveTo>
                      <a:lnTo>
                        <a:pt x="120" y="49"/>
                      </a:lnTo>
                      <a:lnTo>
                        <a:pt x="131" y="45"/>
                      </a:lnTo>
                      <a:lnTo>
                        <a:pt x="101" y="19"/>
                      </a:lnTo>
                      <a:lnTo>
                        <a:pt x="90" y="23"/>
                      </a:lnTo>
                      <a:lnTo>
                        <a:pt x="90" y="23"/>
                      </a:lnTo>
                      <a:close/>
                      <a:moveTo>
                        <a:pt x="71" y="4"/>
                      </a:moveTo>
                      <a:lnTo>
                        <a:pt x="83" y="15"/>
                      </a:lnTo>
                      <a:lnTo>
                        <a:pt x="94" y="11"/>
                      </a:lnTo>
                      <a:lnTo>
                        <a:pt x="83" y="0"/>
                      </a:lnTo>
                      <a:lnTo>
                        <a:pt x="71" y="4"/>
                      </a:lnTo>
                      <a:lnTo>
                        <a:pt x="71" y="4"/>
                      </a:lnTo>
                      <a:close/>
                      <a:moveTo>
                        <a:pt x="49" y="11"/>
                      </a:moveTo>
                      <a:lnTo>
                        <a:pt x="60" y="23"/>
                      </a:lnTo>
                      <a:lnTo>
                        <a:pt x="71" y="19"/>
                      </a:lnTo>
                      <a:lnTo>
                        <a:pt x="60" y="7"/>
                      </a:lnTo>
                      <a:lnTo>
                        <a:pt x="49" y="11"/>
                      </a:lnTo>
                      <a:lnTo>
                        <a:pt x="49" y="11"/>
                      </a:lnTo>
                      <a:close/>
                      <a:moveTo>
                        <a:pt x="22" y="19"/>
                      </a:moveTo>
                      <a:lnTo>
                        <a:pt x="34" y="30"/>
                      </a:lnTo>
                      <a:lnTo>
                        <a:pt x="45" y="26"/>
                      </a:lnTo>
                      <a:lnTo>
                        <a:pt x="34" y="19"/>
                      </a:lnTo>
                      <a:lnTo>
                        <a:pt x="22" y="19"/>
                      </a:lnTo>
                      <a:lnTo>
                        <a:pt x="22" y="19"/>
                      </a:lnTo>
                      <a:close/>
                      <a:moveTo>
                        <a:pt x="0" y="26"/>
                      </a:moveTo>
                      <a:lnTo>
                        <a:pt x="11" y="38"/>
                      </a:lnTo>
                      <a:lnTo>
                        <a:pt x="22" y="34"/>
                      </a:lnTo>
                      <a:lnTo>
                        <a:pt x="11" y="26"/>
                      </a:lnTo>
                      <a:lnTo>
                        <a:pt x="0" y="26"/>
                      </a:lnTo>
                      <a:lnTo>
                        <a:pt x="0" y="26"/>
                      </a:lnTo>
                      <a:close/>
                    </a:path>
                  </a:pathLst>
                </a:custGeom>
                <a:solidFill>
                  <a:srgbClr val="E5E5E5"/>
                </a:solidFill>
                <a:ln w="9525">
                  <a:noFill/>
                  <a:round/>
                  <a:headEnd/>
                  <a:tailEnd/>
                </a:ln>
              </p:spPr>
              <p:txBody>
                <a:bodyPr/>
                <a:lstStyle/>
                <a:p>
                  <a:endParaRPr lang="en-US"/>
                </a:p>
              </p:txBody>
            </p:sp>
            <p:sp>
              <p:nvSpPr>
                <p:cNvPr id="389822" name="Freeform 702"/>
                <p:cNvSpPr>
                  <a:spLocks noChangeAspect="1" noEditPoints="1"/>
                </p:cNvSpPr>
                <p:nvPr/>
              </p:nvSpPr>
              <p:spPr bwMode="auto">
                <a:xfrm>
                  <a:off x="1598" y="2994"/>
                  <a:ext cx="87" cy="46"/>
                </a:xfrm>
                <a:custGeom>
                  <a:avLst/>
                  <a:gdLst/>
                  <a:ahLst/>
                  <a:cxnLst>
                    <a:cxn ang="0">
                      <a:pos x="56" y="4"/>
                    </a:cxn>
                    <a:cxn ang="0">
                      <a:pos x="68" y="0"/>
                    </a:cxn>
                    <a:cxn ang="0">
                      <a:pos x="79" y="8"/>
                    </a:cxn>
                    <a:cxn ang="0">
                      <a:pos x="87" y="27"/>
                    </a:cxn>
                    <a:cxn ang="0">
                      <a:pos x="68" y="31"/>
                    </a:cxn>
                    <a:cxn ang="0">
                      <a:pos x="60" y="23"/>
                    </a:cxn>
                    <a:cxn ang="0">
                      <a:pos x="56" y="16"/>
                    </a:cxn>
                    <a:cxn ang="0">
                      <a:pos x="49" y="12"/>
                    </a:cxn>
                    <a:cxn ang="0">
                      <a:pos x="56" y="4"/>
                    </a:cxn>
                    <a:cxn ang="0">
                      <a:pos x="56" y="4"/>
                    </a:cxn>
                    <a:cxn ang="0">
                      <a:pos x="34" y="12"/>
                    </a:cxn>
                    <a:cxn ang="0">
                      <a:pos x="45" y="8"/>
                    </a:cxn>
                    <a:cxn ang="0">
                      <a:pos x="56" y="16"/>
                    </a:cxn>
                    <a:cxn ang="0">
                      <a:pos x="64" y="35"/>
                    </a:cxn>
                    <a:cxn ang="0">
                      <a:pos x="45" y="38"/>
                    </a:cxn>
                    <a:cxn ang="0">
                      <a:pos x="34" y="31"/>
                    </a:cxn>
                    <a:cxn ang="0">
                      <a:pos x="30" y="23"/>
                    </a:cxn>
                    <a:cxn ang="0">
                      <a:pos x="26" y="19"/>
                    </a:cxn>
                    <a:cxn ang="0">
                      <a:pos x="34" y="12"/>
                    </a:cxn>
                    <a:cxn ang="0">
                      <a:pos x="34" y="12"/>
                    </a:cxn>
                    <a:cxn ang="0">
                      <a:pos x="8" y="19"/>
                    </a:cxn>
                    <a:cxn ang="0">
                      <a:pos x="19" y="16"/>
                    </a:cxn>
                    <a:cxn ang="0">
                      <a:pos x="30" y="23"/>
                    </a:cxn>
                    <a:cxn ang="0">
                      <a:pos x="38" y="42"/>
                    </a:cxn>
                    <a:cxn ang="0">
                      <a:pos x="19" y="46"/>
                    </a:cxn>
                    <a:cxn ang="0">
                      <a:pos x="0" y="31"/>
                    </a:cxn>
                    <a:cxn ang="0">
                      <a:pos x="8" y="19"/>
                    </a:cxn>
                    <a:cxn ang="0">
                      <a:pos x="8" y="19"/>
                    </a:cxn>
                  </a:cxnLst>
                  <a:rect l="0" t="0" r="r" b="b"/>
                  <a:pathLst>
                    <a:path w="87" h="46">
                      <a:moveTo>
                        <a:pt x="56" y="4"/>
                      </a:moveTo>
                      <a:lnTo>
                        <a:pt x="68" y="0"/>
                      </a:lnTo>
                      <a:lnTo>
                        <a:pt x="79" y="8"/>
                      </a:lnTo>
                      <a:lnTo>
                        <a:pt x="87" y="27"/>
                      </a:lnTo>
                      <a:lnTo>
                        <a:pt x="68" y="31"/>
                      </a:lnTo>
                      <a:lnTo>
                        <a:pt x="60" y="23"/>
                      </a:lnTo>
                      <a:lnTo>
                        <a:pt x="56" y="16"/>
                      </a:lnTo>
                      <a:lnTo>
                        <a:pt x="49" y="12"/>
                      </a:lnTo>
                      <a:lnTo>
                        <a:pt x="56" y="4"/>
                      </a:lnTo>
                      <a:lnTo>
                        <a:pt x="56" y="4"/>
                      </a:lnTo>
                      <a:close/>
                      <a:moveTo>
                        <a:pt x="34" y="12"/>
                      </a:moveTo>
                      <a:lnTo>
                        <a:pt x="45" y="8"/>
                      </a:lnTo>
                      <a:lnTo>
                        <a:pt x="56" y="16"/>
                      </a:lnTo>
                      <a:lnTo>
                        <a:pt x="64" y="35"/>
                      </a:lnTo>
                      <a:lnTo>
                        <a:pt x="45" y="38"/>
                      </a:lnTo>
                      <a:lnTo>
                        <a:pt x="34" y="31"/>
                      </a:lnTo>
                      <a:lnTo>
                        <a:pt x="30" y="23"/>
                      </a:lnTo>
                      <a:lnTo>
                        <a:pt x="26" y="19"/>
                      </a:lnTo>
                      <a:lnTo>
                        <a:pt x="34" y="12"/>
                      </a:lnTo>
                      <a:lnTo>
                        <a:pt x="34" y="12"/>
                      </a:lnTo>
                      <a:close/>
                      <a:moveTo>
                        <a:pt x="8" y="19"/>
                      </a:moveTo>
                      <a:lnTo>
                        <a:pt x="19" y="16"/>
                      </a:lnTo>
                      <a:lnTo>
                        <a:pt x="30" y="23"/>
                      </a:lnTo>
                      <a:lnTo>
                        <a:pt x="38" y="42"/>
                      </a:lnTo>
                      <a:lnTo>
                        <a:pt x="19" y="46"/>
                      </a:lnTo>
                      <a:lnTo>
                        <a:pt x="0" y="31"/>
                      </a:lnTo>
                      <a:lnTo>
                        <a:pt x="8" y="19"/>
                      </a:lnTo>
                      <a:lnTo>
                        <a:pt x="8" y="19"/>
                      </a:lnTo>
                      <a:close/>
                    </a:path>
                  </a:pathLst>
                </a:custGeom>
                <a:solidFill>
                  <a:srgbClr val="F4F4D1"/>
                </a:solidFill>
                <a:ln w="9525">
                  <a:noFill/>
                  <a:round/>
                  <a:headEnd/>
                  <a:tailEnd/>
                </a:ln>
              </p:spPr>
              <p:txBody>
                <a:bodyPr/>
                <a:lstStyle/>
                <a:p>
                  <a:endParaRPr lang="en-US"/>
                </a:p>
              </p:txBody>
            </p:sp>
            <p:sp>
              <p:nvSpPr>
                <p:cNvPr id="389823" name="Freeform 703"/>
                <p:cNvSpPr>
                  <a:spLocks noChangeAspect="1"/>
                </p:cNvSpPr>
                <p:nvPr/>
              </p:nvSpPr>
              <p:spPr bwMode="auto">
                <a:xfrm>
                  <a:off x="1647" y="2994"/>
                  <a:ext cx="38" cy="31"/>
                </a:xfrm>
                <a:custGeom>
                  <a:avLst/>
                  <a:gdLst/>
                  <a:ahLst/>
                  <a:cxnLst>
                    <a:cxn ang="0">
                      <a:pos x="7" y="4"/>
                    </a:cxn>
                    <a:cxn ang="0">
                      <a:pos x="19" y="0"/>
                    </a:cxn>
                    <a:cxn ang="0">
                      <a:pos x="30" y="8"/>
                    </a:cxn>
                    <a:cxn ang="0">
                      <a:pos x="38" y="27"/>
                    </a:cxn>
                    <a:cxn ang="0">
                      <a:pos x="19" y="31"/>
                    </a:cxn>
                    <a:cxn ang="0">
                      <a:pos x="11" y="23"/>
                    </a:cxn>
                    <a:cxn ang="0">
                      <a:pos x="7" y="16"/>
                    </a:cxn>
                    <a:cxn ang="0">
                      <a:pos x="0" y="12"/>
                    </a:cxn>
                    <a:cxn ang="0">
                      <a:pos x="7" y="4"/>
                    </a:cxn>
                  </a:cxnLst>
                  <a:rect l="0" t="0" r="r" b="b"/>
                  <a:pathLst>
                    <a:path w="38" h="31">
                      <a:moveTo>
                        <a:pt x="7" y="4"/>
                      </a:moveTo>
                      <a:lnTo>
                        <a:pt x="19" y="0"/>
                      </a:lnTo>
                      <a:lnTo>
                        <a:pt x="30" y="8"/>
                      </a:lnTo>
                      <a:lnTo>
                        <a:pt x="38" y="27"/>
                      </a:lnTo>
                      <a:lnTo>
                        <a:pt x="19" y="31"/>
                      </a:lnTo>
                      <a:lnTo>
                        <a:pt x="11" y="23"/>
                      </a:lnTo>
                      <a:lnTo>
                        <a:pt x="7"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9824" name="Freeform 704"/>
                <p:cNvSpPr>
                  <a:spLocks noChangeAspect="1"/>
                </p:cNvSpPr>
                <p:nvPr/>
              </p:nvSpPr>
              <p:spPr bwMode="auto">
                <a:xfrm>
                  <a:off x="1624" y="3002"/>
                  <a:ext cx="38" cy="30"/>
                </a:xfrm>
                <a:custGeom>
                  <a:avLst/>
                  <a:gdLst/>
                  <a:ahLst/>
                  <a:cxnLst>
                    <a:cxn ang="0">
                      <a:pos x="4" y="4"/>
                    </a:cxn>
                    <a:cxn ang="0">
                      <a:pos x="15" y="0"/>
                    </a:cxn>
                    <a:cxn ang="0">
                      <a:pos x="30" y="8"/>
                    </a:cxn>
                    <a:cxn ang="0">
                      <a:pos x="38" y="27"/>
                    </a:cxn>
                    <a:cxn ang="0">
                      <a:pos x="15" y="30"/>
                    </a:cxn>
                    <a:cxn ang="0">
                      <a:pos x="8" y="23"/>
                    </a:cxn>
                    <a:cxn ang="0">
                      <a:pos x="4" y="19"/>
                    </a:cxn>
                    <a:cxn ang="0">
                      <a:pos x="0" y="11"/>
                    </a:cxn>
                    <a:cxn ang="0">
                      <a:pos x="4" y="4"/>
                    </a:cxn>
                  </a:cxnLst>
                  <a:rect l="0" t="0" r="r" b="b"/>
                  <a:pathLst>
                    <a:path w="38" h="30">
                      <a:moveTo>
                        <a:pt x="4" y="4"/>
                      </a:moveTo>
                      <a:lnTo>
                        <a:pt x="15" y="0"/>
                      </a:lnTo>
                      <a:lnTo>
                        <a:pt x="30" y="8"/>
                      </a:lnTo>
                      <a:lnTo>
                        <a:pt x="38" y="27"/>
                      </a:lnTo>
                      <a:lnTo>
                        <a:pt x="15" y="30"/>
                      </a:lnTo>
                      <a:lnTo>
                        <a:pt x="8" y="23"/>
                      </a:lnTo>
                      <a:lnTo>
                        <a:pt x="4" y="19"/>
                      </a:lnTo>
                      <a:lnTo>
                        <a:pt x="0" y="11"/>
                      </a:lnTo>
                      <a:lnTo>
                        <a:pt x="4" y="4"/>
                      </a:lnTo>
                    </a:path>
                  </a:pathLst>
                </a:custGeom>
                <a:noFill/>
                <a:ln w="6350">
                  <a:solidFill>
                    <a:srgbClr val="000000"/>
                  </a:solidFill>
                  <a:prstDash val="solid"/>
                  <a:round/>
                  <a:headEnd/>
                  <a:tailEnd/>
                </a:ln>
              </p:spPr>
              <p:txBody>
                <a:bodyPr/>
                <a:lstStyle/>
                <a:p>
                  <a:endParaRPr lang="en-US"/>
                </a:p>
              </p:txBody>
            </p:sp>
            <p:sp>
              <p:nvSpPr>
                <p:cNvPr id="389825" name="Freeform 705"/>
                <p:cNvSpPr>
                  <a:spLocks noChangeAspect="1"/>
                </p:cNvSpPr>
                <p:nvPr/>
              </p:nvSpPr>
              <p:spPr bwMode="auto">
                <a:xfrm>
                  <a:off x="1598" y="3010"/>
                  <a:ext cx="38" cy="30"/>
                </a:xfrm>
                <a:custGeom>
                  <a:avLst/>
                  <a:gdLst/>
                  <a:ahLst/>
                  <a:cxnLst>
                    <a:cxn ang="0">
                      <a:pos x="8" y="3"/>
                    </a:cxn>
                    <a:cxn ang="0">
                      <a:pos x="19" y="0"/>
                    </a:cxn>
                    <a:cxn ang="0">
                      <a:pos x="30" y="11"/>
                    </a:cxn>
                    <a:cxn ang="0">
                      <a:pos x="38" y="26"/>
                    </a:cxn>
                    <a:cxn ang="0">
                      <a:pos x="19" y="30"/>
                    </a:cxn>
                    <a:cxn ang="0">
                      <a:pos x="0" y="15"/>
                    </a:cxn>
                    <a:cxn ang="0">
                      <a:pos x="8" y="3"/>
                    </a:cxn>
                  </a:cxnLst>
                  <a:rect l="0" t="0" r="r" b="b"/>
                  <a:pathLst>
                    <a:path w="38" h="30">
                      <a:moveTo>
                        <a:pt x="8" y="3"/>
                      </a:moveTo>
                      <a:lnTo>
                        <a:pt x="19" y="0"/>
                      </a:lnTo>
                      <a:lnTo>
                        <a:pt x="30" y="11"/>
                      </a:lnTo>
                      <a:lnTo>
                        <a:pt x="38" y="26"/>
                      </a:lnTo>
                      <a:lnTo>
                        <a:pt x="19" y="30"/>
                      </a:lnTo>
                      <a:lnTo>
                        <a:pt x="0" y="15"/>
                      </a:lnTo>
                      <a:lnTo>
                        <a:pt x="8" y="3"/>
                      </a:lnTo>
                    </a:path>
                  </a:pathLst>
                </a:custGeom>
                <a:noFill/>
                <a:ln w="6350">
                  <a:solidFill>
                    <a:srgbClr val="000000"/>
                  </a:solidFill>
                  <a:prstDash val="solid"/>
                  <a:round/>
                  <a:headEnd/>
                  <a:tailEnd/>
                </a:ln>
              </p:spPr>
              <p:txBody>
                <a:bodyPr/>
                <a:lstStyle/>
                <a:p>
                  <a:endParaRPr lang="en-US"/>
                </a:p>
              </p:txBody>
            </p:sp>
            <p:sp>
              <p:nvSpPr>
                <p:cNvPr id="389826" name="Freeform 706"/>
                <p:cNvSpPr>
                  <a:spLocks noChangeAspect="1" noEditPoints="1"/>
                </p:cNvSpPr>
                <p:nvPr/>
              </p:nvSpPr>
              <p:spPr bwMode="auto">
                <a:xfrm>
                  <a:off x="1598" y="2998"/>
                  <a:ext cx="68" cy="42"/>
                </a:xfrm>
                <a:custGeom>
                  <a:avLst/>
                  <a:gdLst/>
                  <a:ahLst/>
                  <a:cxnLst>
                    <a:cxn ang="0">
                      <a:pos x="68" y="8"/>
                    </a:cxn>
                    <a:cxn ang="0">
                      <a:pos x="68" y="27"/>
                    </a:cxn>
                    <a:cxn ang="0">
                      <a:pos x="60" y="19"/>
                    </a:cxn>
                    <a:cxn ang="0">
                      <a:pos x="56" y="12"/>
                    </a:cxn>
                    <a:cxn ang="0">
                      <a:pos x="49" y="8"/>
                    </a:cxn>
                    <a:cxn ang="0">
                      <a:pos x="56" y="0"/>
                    </a:cxn>
                    <a:cxn ang="0">
                      <a:pos x="68" y="8"/>
                    </a:cxn>
                    <a:cxn ang="0">
                      <a:pos x="68" y="8"/>
                    </a:cxn>
                    <a:cxn ang="0">
                      <a:pos x="41" y="15"/>
                    </a:cxn>
                    <a:cxn ang="0">
                      <a:pos x="45" y="34"/>
                    </a:cxn>
                    <a:cxn ang="0">
                      <a:pos x="34" y="27"/>
                    </a:cxn>
                    <a:cxn ang="0">
                      <a:pos x="30" y="23"/>
                    </a:cxn>
                    <a:cxn ang="0">
                      <a:pos x="26" y="15"/>
                    </a:cxn>
                    <a:cxn ang="0">
                      <a:pos x="34" y="8"/>
                    </a:cxn>
                    <a:cxn ang="0">
                      <a:pos x="41" y="15"/>
                    </a:cxn>
                    <a:cxn ang="0">
                      <a:pos x="41" y="15"/>
                    </a:cxn>
                    <a:cxn ang="0">
                      <a:pos x="19" y="27"/>
                    </a:cxn>
                    <a:cxn ang="0">
                      <a:pos x="19" y="42"/>
                    </a:cxn>
                    <a:cxn ang="0">
                      <a:pos x="0" y="27"/>
                    </a:cxn>
                    <a:cxn ang="0">
                      <a:pos x="8" y="15"/>
                    </a:cxn>
                    <a:cxn ang="0">
                      <a:pos x="19" y="27"/>
                    </a:cxn>
                    <a:cxn ang="0">
                      <a:pos x="19" y="27"/>
                    </a:cxn>
                  </a:cxnLst>
                  <a:rect l="0" t="0" r="r" b="b"/>
                  <a:pathLst>
                    <a:path w="68" h="42">
                      <a:moveTo>
                        <a:pt x="68" y="8"/>
                      </a:moveTo>
                      <a:lnTo>
                        <a:pt x="68" y="27"/>
                      </a:lnTo>
                      <a:lnTo>
                        <a:pt x="60" y="19"/>
                      </a:lnTo>
                      <a:lnTo>
                        <a:pt x="56" y="12"/>
                      </a:lnTo>
                      <a:lnTo>
                        <a:pt x="49" y="8"/>
                      </a:lnTo>
                      <a:lnTo>
                        <a:pt x="56" y="0"/>
                      </a:lnTo>
                      <a:lnTo>
                        <a:pt x="68" y="8"/>
                      </a:lnTo>
                      <a:lnTo>
                        <a:pt x="68" y="8"/>
                      </a:lnTo>
                      <a:close/>
                      <a:moveTo>
                        <a:pt x="41" y="15"/>
                      </a:moveTo>
                      <a:lnTo>
                        <a:pt x="45" y="34"/>
                      </a:lnTo>
                      <a:lnTo>
                        <a:pt x="34" y="27"/>
                      </a:lnTo>
                      <a:lnTo>
                        <a:pt x="30" y="23"/>
                      </a:lnTo>
                      <a:lnTo>
                        <a:pt x="26" y="15"/>
                      </a:lnTo>
                      <a:lnTo>
                        <a:pt x="34" y="8"/>
                      </a:lnTo>
                      <a:lnTo>
                        <a:pt x="41" y="15"/>
                      </a:lnTo>
                      <a:lnTo>
                        <a:pt x="41" y="15"/>
                      </a:lnTo>
                      <a:close/>
                      <a:moveTo>
                        <a:pt x="19" y="27"/>
                      </a:moveTo>
                      <a:lnTo>
                        <a:pt x="19" y="42"/>
                      </a:lnTo>
                      <a:lnTo>
                        <a:pt x="0" y="27"/>
                      </a:lnTo>
                      <a:lnTo>
                        <a:pt x="8" y="15"/>
                      </a:lnTo>
                      <a:lnTo>
                        <a:pt x="19" y="27"/>
                      </a:lnTo>
                      <a:lnTo>
                        <a:pt x="19" y="27"/>
                      </a:lnTo>
                      <a:close/>
                    </a:path>
                  </a:pathLst>
                </a:custGeom>
                <a:solidFill>
                  <a:srgbClr val="E2E2BF"/>
                </a:solidFill>
                <a:ln w="9525">
                  <a:noFill/>
                  <a:round/>
                  <a:headEnd/>
                  <a:tailEnd/>
                </a:ln>
              </p:spPr>
              <p:txBody>
                <a:bodyPr/>
                <a:lstStyle/>
                <a:p>
                  <a:endParaRPr lang="en-US"/>
                </a:p>
              </p:txBody>
            </p:sp>
            <p:sp>
              <p:nvSpPr>
                <p:cNvPr id="389827" name="Freeform 707"/>
                <p:cNvSpPr>
                  <a:spLocks noChangeAspect="1" noEditPoints="1"/>
                </p:cNvSpPr>
                <p:nvPr/>
              </p:nvSpPr>
              <p:spPr bwMode="auto">
                <a:xfrm>
                  <a:off x="1617" y="3010"/>
                  <a:ext cx="86" cy="49"/>
                </a:xfrm>
                <a:custGeom>
                  <a:avLst/>
                  <a:gdLst/>
                  <a:ahLst/>
                  <a:cxnLst>
                    <a:cxn ang="0">
                      <a:pos x="56" y="3"/>
                    </a:cxn>
                    <a:cxn ang="0">
                      <a:pos x="68" y="0"/>
                    </a:cxn>
                    <a:cxn ang="0">
                      <a:pos x="79" y="11"/>
                    </a:cxn>
                    <a:cxn ang="0">
                      <a:pos x="86" y="26"/>
                    </a:cxn>
                    <a:cxn ang="0">
                      <a:pos x="68" y="34"/>
                    </a:cxn>
                    <a:cxn ang="0">
                      <a:pos x="60" y="26"/>
                    </a:cxn>
                    <a:cxn ang="0">
                      <a:pos x="56" y="19"/>
                    </a:cxn>
                    <a:cxn ang="0">
                      <a:pos x="49" y="15"/>
                    </a:cxn>
                    <a:cxn ang="0">
                      <a:pos x="56" y="3"/>
                    </a:cxn>
                    <a:cxn ang="0">
                      <a:pos x="56" y="3"/>
                    </a:cxn>
                    <a:cxn ang="0">
                      <a:pos x="34" y="11"/>
                    </a:cxn>
                    <a:cxn ang="0">
                      <a:pos x="45" y="7"/>
                    </a:cxn>
                    <a:cxn ang="0">
                      <a:pos x="56" y="19"/>
                    </a:cxn>
                    <a:cxn ang="0">
                      <a:pos x="64" y="34"/>
                    </a:cxn>
                    <a:cxn ang="0">
                      <a:pos x="45" y="41"/>
                    </a:cxn>
                    <a:cxn ang="0">
                      <a:pos x="34" y="34"/>
                    </a:cxn>
                    <a:cxn ang="0">
                      <a:pos x="30" y="26"/>
                    </a:cxn>
                    <a:cxn ang="0">
                      <a:pos x="26" y="22"/>
                    </a:cxn>
                    <a:cxn ang="0">
                      <a:pos x="34" y="11"/>
                    </a:cxn>
                    <a:cxn ang="0">
                      <a:pos x="34" y="11"/>
                    </a:cxn>
                    <a:cxn ang="0">
                      <a:pos x="7" y="19"/>
                    </a:cxn>
                    <a:cxn ang="0">
                      <a:pos x="19" y="19"/>
                    </a:cxn>
                    <a:cxn ang="0">
                      <a:pos x="30" y="26"/>
                    </a:cxn>
                    <a:cxn ang="0">
                      <a:pos x="37" y="41"/>
                    </a:cxn>
                    <a:cxn ang="0">
                      <a:pos x="19" y="49"/>
                    </a:cxn>
                    <a:cxn ang="0">
                      <a:pos x="0" y="34"/>
                    </a:cxn>
                    <a:cxn ang="0">
                      <a:pos x="7" y="19"/>
                    </a:cxn>
                    <a:cxn ang="0">
                      <a:pos x="7" y="19"/>
                    </a:cxn>
                  </a:cxnLst>
                  <a:rect l="0" t="0" r="r" b="b"/>
                  <a:pathLst>
                    <a:path w="86" h="49">
                      <a:moveTo>
                        <a:pt x="56" y="3"/>
                      </a:moveTo>
                      <a:lnTo>
                        <a:pt x="68" y="0"/>
                      </a:lnTo>
                      <a:lnTo>
                        <a:pt x="79" y="11"/>
                      </a:lnTo>
                      <a:lnTo>
                        <a:pt x="86" y="26"/>
                      </a:lnTo>
                      <a:lnTo>
                        <a:pt x="68" y="34"/>
                      </a:lnTo>
                      <a:lnTo>
                        <a:pt x="60" y="26"/>
                      </a:lnTo>
                      <a:lnTo>
                        <a:pt x="56" y="19"/>
                      </a:lnTo>
                      <a:lnTo>
                        <a:pt x="49" y="15"/>
                      </a:lnTo>
                      <a:lnTo>
                        <a:pt x="56" y="3"/>
                      </a:lnTo>
                      <a:lnTo>
                        <a:pt x="56" y="3"/>
                      </a:lnTo>
                      <a:close/>
                      <a:moveTo>
                        <a:pt x="34" y="11"/>
                      </a:moveTo>
                      <a:lnTo>
                        <a:pt x="45" y="7"/>
                      </a:lnTo>
                      <a:lnTo>
                        <a:pt x="56" y="19"/>
                      </a:lnTo>
                      <a:lnTo>
                        <a:pt x="64" y="34"/>
                      </a:lnTo>
                      <a:lnTo>
                        <a:pt x="45" y="41"/>
                      </a:lnTo>
                      <a:lnTo>
                        <a:pt x="34" y="34"/>
                      </a:lnTo>
                      <a:lnTo>
                        <a:pt x="30" y="26"/>
                      </a:lnTo>
                      <a:lnTo>
                        <a:pt x="26" y="22"/>
                      </a:lnTo>
                      <a:lnTo>
                        <a:pt x="34" y="11"/>
                      </a:lnTo>
                      <a:lnTo>
                        <a:pt x="34" y="11"/>
                      </a:lnTo>
                      <a:close/>
                      <a:moveTo>
                        <a:pt x="7" y="19"/>
                      </a:moveTo>
                      <a:lnTo>
                        <a:pt x="19" y="19"/>
                      </a:lnTo>
                      <a:lnTo>
                        <a:pt x="30" y="26"/>
                      </a:lnTo>
                      <a:lnTo>
                        <a:pt x="37" y="41"/>
                      </a:lnTo>
                      <a:lnTo>
                        <a:pt x="19" y="49"/>
                      </a:lnTo>
                      <a:lnTo>
                        <a:pt x="0" y="34"/>
                      </a:lnTo>
                      <a:lnTo>
                        <a:pt x="7" y="19"/>
                      </a:lnTo>
                      <a:lnTo>
                        <a:pt x="7" y="19"/>
                      </a:lnTo>
                      <a:close/>
                    </a:path>
                  </a:pathLst>
                </a:custGeom>
                <a:solidFill>
                  <a:srgbClr val="F4F4D1"/>
                </a:solidFill>
                <a:ln w="9525">
                  <a:noFill/>
                  <a:round/>
                  <a:headEnd/>
                  <a:tailEnd/>
                </a:ln>
              </p:spPr>
              <p:txBody>
                <a:bodyPr/>
                <a:lstStyle/>
                <a:p>
                  <a:endParaRPr lang="en-US"/>
                </a:p>
              </p:txBody>
            </p:sp>
            <p:sp>
              <p:nvSpPr>
                <p:cNvPr id="389828" name="Freeform 708"/>
                <p:cNvSpPr>
                  <a:spLocks noChangeAspect="1"/>
                </p:cNvSpPr>
                <p:nvPr/>
              </p:nvSpPr>
              <p:spPr bwMode="auto">
                <a:xfrm>
                  <a:off x="1666" y="3010"/>
                  <a:ext cx="37" cy="34"/>
                </a:xfrm>
                <a:custGeom>
                  <a:avLst/>
                  <a:gdLst/>
                  <a:ahLst/>
                  <a:cxnLst>
                    <a:cxn ang="0">
                      <a:pos x="7" y="3"/>
                    </a:cxn>
                    <a:cxn ang="0">
                      <a:pos x="19" y="0"/>
                    </a:cxn>
                    <a:cxn ang="0">
                      <a:pos x="30" y="11"/>
                    </a:cxn>
                    <a:cxn ang="0">
                      <a:pos x="37" y="26"/>
                    </a:cxn>
                    <a:cxn ang="0">
                      <a:pos x="19" y="34"/>
                    </a:cxn>
                    <a:cxn ang="0">
                      <a:pos x="11" y="26"/>
                    </a:cxn>
                    <a:cxn ang="0">
                      <a:pos x="7" y="19"/>
                    </a:cxn>
                    <a:cxn ang="0">
                      <a:pos x="0" y="15"/>
                    </a:cxn>
                    <a:cxn ang="0">
                      <a:pos x="7" y="3"/>
                    </a:cxn>
                  </a:cxnLst>
                  <a:rect l="0" t="0" r="r" b="b"/>
                  <a:pathLst>
                    <a:path w="37" h="34">
                      <a:moveTo>
                        <a:pt x="7" y="3"/>
                      </a:moveTo>
                      <a:lnTo>
                        <a:pt x="19" y="0"/>
                      </a:lnTo>
                      <a:lnTo>
                        <a:pt x="30" y="11"/>
                      </a:lnTo>
                      <a:lnTo>
                        <a:pt x="37" y="26"/>
                      </a:lnTo>
                      <a:lnTo>
                        <a:pt x="19" y="34"/>
                      </a:lnTo>
                      <a:lnTo>
                        <a:pt x="11"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89829" name="Freeform 709"/>
                <p:cNvSpPr>
                  <a:spLocks noChangeAspect="1"/>
                </p:cNvSpPr>
                <p:nvPr/>
              </p:nvSpPr>
              <p:spPr bwMode="auto">
                <a:xfrm>
                  <a:off x="1643" y="3017"/>
                  <a:ext cx="38" cy="34"/>
                </a:xfrm>
                <a:custGeom>
                  <a:avLst/>
                  <a:gdLst/>
                  <a:ahLst/>
                  <a:cxnLst>
                    <a:cxn ang="0">
                      <a:pos x="8" y="4"/>
                    </a:cxn>
                    <a:cxn ang="0">
                      <a:pos x="19" y="0"/>
                    </a:cxn>
                    <a:cxn ang="0">
                      <a:pos x="30" y="12"/>
                    </a:cxn>
                    <a:cxn ang="0">
                      <a:pos x="38" y="27"/>
                    </a:cxn>
                    <a:cxn ang="0">
                      <a:pos x="19" y="34"/>
                    </a:cxn>
                    <a:cxn ang="0">
                      <a:pos x="8" y="27"/>
                    </a:cxn>
                    <a:cxn ang="0">
                      <a:pos x="8" y="19"/>
                    </a:cxn>
                    <a:cxn ang="0">
                      <a:pos x="0" y="15"/>
                    </a:cxn>
                    <a:cxn ang="0">
                      <a:pos x="8" y="4"/>
                    </a:cxn>
                  </a:cxnLst>
                  <a:rect l="0" t="0" r="r" b="b"/>
                  <a:pathLst>
                    <a:path w="38" h="34">
                      <a:moveTo>
                        <a:pt x="8" y="4"/>
                      </a:moveTo>
                      <a:lnTo>
                        <a:pt x="19" y="0"/>
                      </a:lnTo>
                      <a:lnTo>
                        <a:pt x="30" y="12"/>
                      </a:lnTo>
                      <a:lnTo>
                        <a:pt x="38" y="27"/>
                      </a:lnTo>
                      <a:lnTo>
                        <a:pt x="19" y="34"/>
                      </a:lnTo>
                      <a:lnTo>
                        <a:pt x="8" y="27"/>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9830" name="Freeform 710"/>
                <p:cNvSpPr>
                  <a:spLocks noChangeAspect="1"/>
                </p:cNvSpPr>
                <p:nvPr/>
              </p:nvSpPr>
              <p:spPr bwMode="auto">
                <a:xfrm>
                  <a:off x="1617" y="3025"/>
                  <a:ext cx="37" cy="34"/>
                </a:xfrm>
                <a:custGeom>
                  <a:avLst/>
                  <a:gdLst/>
                  <a:ahLst/>
                  <a:cxnLst>
                    <a:cxn ang="0">
                      <a:pos x="7" y="4"/>
                    </a:cxn>
                    <a:cxn ang="0">
                      <a:pos x="19" y="0"/>
                    </a:cxn>
                    <a:cxn ang="0">
                      <a:pos x="30" y="11"/>
                    </a:cxn>
                    <a:cxn ang="0">
                      <a:pos x="37" y="26"/>
                    </a:cxn>
                    <a:cxn ang="0">
                      <a:pos x="19" y="34"/>
                    </a:cxn>
                    <a:cxn ang="0">
                      <a:pos x="0" y="15"/>
                    </a:cxn>
                    <a:cxn ang="0">
                      <a:pos x="7" y="4"/>
                    </a:cxn>
                  </a:cxnLst>
                  <a:rect l="0" t="0" r="r" b="b"/>
                  <a:pathLst>
                    <a:path w="37" h="34">
                      <a:moveTo>
                        <a:pt x="7" y="4"/>
                      </a:moveTo>
                      <a:lnTo>
                        <a:pt x="19" y="0"/>
                      </a:lnTo>
                      <a:lnTo>
                        <a:pt x="30" y="11"/>
                      </a:lnTo>
                      <a:lnTo>
                        <a:pt x="37" y="26"/>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9831" name="Freeform 711"/>
                <p:cNvSpPr>
                  <a:spLocks noChangeAspect="1" noEditPoints="1"/>
                </p:cNvSpPr>
                <p:nvPr/>
              </p:nvSpPr>
              <p:spPr bwMode="auto">
                <a:xfrm>
                  <a:off x="1617" y="3013"/>
                  <a:ext cx="68" cy="46"/>
                </a:xfrm>
                <a:custGeom>
                  <a:avLst/>
                  <a:gdLst/>
                  <a:ahLst/>
                  <a:cxnLst>
                    <a:cxn ang="0">
                      <a:pos x="68" y="12"/>
                    </a:cxn>
                    <a:cxn ang="0">
                      <a:pos x="68" y="31"/>
                    </a:cxn>
                    <a:cxn ang="0">
                      <a:pos x="60" y="23"/>
                    </a:cxn>
                    <a:cxn ang="0">
                      <a:pos x="56" y="16"/>
                    </a:cxn>
                    <a:cxn ang="0">
                      <a:pos x="53" y="12"/>
                    </a:cxn>
                    <a:cxn ang="0">
                      <a:pos x="56" y="0"/>
                    </a:cxn>
                    <a:cxn ang="0">
                      <a:pos x="68" y="12"/>
                    </a:cxn>
                    <a:cxn ang="0">
                      <a:pos x="68" y="12"/>
                    </a:cxn>
                    <a:cxn ang="0">
                      <a:pos x="45" y="19"/>
                    </a:cxn>
                    <a:cxn ang="0">
                      <a:pos x="45" y="38"/>
                    </a:cxn>
                    <a:cxn ang="0">
                      <a:pos x="34" y="31"/>
                    </a:cxn>
                    <a:cxn ang="0">
                      <a:pos x="34" y="23"/>
                    </a:cxn>
                    <a:cxn ang="0">
                      <a:pos x="26" y="19"/>
                    </a:cxn>
                    <a:cxn ang="0">
                      <a:pos x="34" y="8"/>
                    </a:cxn>
                    <a:cxn ang="0">
                      <a:pos x="45" y="19"/>
                    </a:cxn>
                    <a:cxn ang="0">
                      <a:pos x="45" y="19"/>
                    </a:cxn>
                    <a:cxn ang="0">
                      <a:pos x="19" y="27"/>
                    </a:cxn>
                    <a:cxn ang="0">
                      <a:pos x="19" y="46"/>
                    </a:cxn>
                    <a:cxn ang="0">
                      <a:pos x="0" y="31"/>
                    </a:cxn>
                    <a:cxn ang="0">
                      <a:pos x="7" y="19"/>
                    </a:cxn>
                    <a:cxn ang="0">
                      <a:pos x="19" y="27"/>
                    </a:cxn>
                    <a:cxn ang="0">
                      <a:pos x="19" y="27"/>
                    </a:cxn>
                  </a:cxnLst>
                  <a:rect l="0" t="0" r="r" b="b"/>
                  <a:pathLst>
                    <a:path w="68" h="46">
                      <a:moveTo>
                        <a:pt x="68" y="12"/>
                      </a:moveTo>
                      <a:lnTo>
                        <a:pt x="68" y="31"/>
                      </a:lnTo>
                      <a:lnTo>
                        <a:pt x="60" y="23"/>
                      </a:lnTo>
                      <a:lnTo>
                        <a:pt x="56" y="16"/>
                      </a:lnTo>
                      <a:lnTo>
                        <a:pt x="53" y="12"/>
                      </a:lnTo>
                      <a:lnTo>
                        <a:pt x="56" y="0"/>
                      </a:lnTo>
                      <a:lnTo>
                        <a:pt x="68" y="12"/>
                      </a:lnTo>
                      <a:lnTo>
                        <a:pt x="68" y="12"/>
                      </a:lnTo>
                      <a:close/>
                      <a:moveTo>
                        <a:pt x="45" y="19"/>
                      </a:moveTo>
                      <a:lnTo>
                        <a:pt x="45" y="38"/>
                      </a:lnTo>
                      <a:lnTo>
                        <a:pt x="34" y="31"/>
                      </a:lnTo>
                      <a:lnTo>
                        <a:pt x="34" y="23"/>
                      </a:lnTo>
                      <a:lnTo>
                        <a:pt x="26" y="19"/>
                      </a:lnTo>
                      <a:lnTo>
                        <a:pt x="34" y="8"/>
                      </a:lnTo>
                      <a:lnTo>
                        <a:pt x="45" y="19"/>
                      </a:lnTo>
                      <a:lnTo>
                        <a:pt x="45" y="19"/>
                      </a:lnTo>
                      <a:close/>
                      <a:moveTo>
                        <a:pt x="19" y="27"/>
                      </a:moveTo>
                      <a:lnTo>
                        <a:pt x="19" y="46"/>
                      </a:lnTo>
                      <a:lnTo>
                        <a:pt x="0" y="31"/>
                      </a:lnTo>
                      <a:lnTo>
                        <a:pt x="7" y="19"/>
                      </a:lnTo>
                      <a:lnTo>
                        <a:pt x="19" y="27"/>
                      </a:lnTo>
                      <a:lnTo>
                        <a:pt x="19" y="27"/>
                      </a:lnTo>
                      <a:close/>
                    </a:path>
                  </a:pathLst>
                </a:custGeom>
                <a:solidFill>
                  <a:srgbClr val="E2E2BF"/>
                </a:solidFill>
                <a:ln w="9525">
                  <a:noFill/>
                  <a:round/>
                  <a:headEnd/>
                  <a:tailEnd/>
                </a:ln>
              </p:spPr>
              <p:txBody>
                <a:bodyPr/>
                <a:lstStyle/>
                <a:p>
                  <a:endParaRPr lang="en-US"/>
                </a:p>
              </p:txBody>
            </p:sp>
            <p:sp>
              <p:nvSpPr>
                <p:cNvPr id="389832" name="Freeform 712"/>
                <p:cNvSpPr>
                  <a:spLocks noChangeAspect="1" noEditPoints="1"/>
                </p:cNvSpPr>
                <p:nvPr/>
              </p:nvSpPr>
              <p:spPr bwMode="auto">
                <a:xfrm>
                  <a:off x="1636" y="3029"/>
                  <a:ext cx="86" cy="49"/>
                </a:xfrm>
                <a:custGeom>
                  <a:avLst/>
                  <a:gdLst/>
                  <a:ahLst/>
                  <a:cxnLst>
                    <a:cxn ang="0">
                      <a:pos x="56" y="3"/>
                    </a:cxn>
                    <a:cxn ang="0">
                      <a:pos x="67" y="0"/>
                    </a:cxn>
                    <a:cxn ang="0">
                      <a:pos x="79" y="11"/>
                    </a:cxn>
                    <a:cxn ang="0">
                      <a:pos x="86" y="26"/>
                    </a:cxn>
                    <a:cxn ang="0">
                      <a:pos x="67" y="34"/>
                    </a:cxn>
                    <a:cxn ang="0">
                      <a:pos x="60" y="26"/>
                    </a:cxn>
                    <a:cxn ang="0">
                      <a:pos x="56" y="19"/>
                    </a:cxn>
                    <a:cxn ang="0">
                      <a:pos x="49" y="11"/>
                    </a:cxn>
                    <a:cxn ang="0">
                      <a:pos x="56" y="3"/>
                    </a:cxn>
                    <a:cxn ang="0">
                      <a:pos x="56" y="3"/>
                    </a:cxn>
                    <a:cxn ang="0">
                      <a:pos x="34" y="11"/>
                    </a:cxn>
                    <a:cxn ang="0">
                      <a:pos x="45" y="7"/>
                    </a:cxn>
                    <a:cxn ang="0">
                      <a:pos x="56" y="19"/>
                    </a:cxn>
                    <a:cxn ang="0">
                      <a:pos x="64" y="34"/>
                    </a:cxn>
                    <a:cxn ang="0">
                      <a:pos x="45" y="38"/>
                    </a:cxn>
                    <a:cxn ang="0">
                      <a:pos x="34" y="30"/>
                    </a:cxn>
                    <a:cxn ang="0">
                      <a:pos x="30" y="26"/>
                    </a:cxn>
                    <a:cxn ang="0">
                      <a:pos x="26" y="22"/>
                    </a:cxn>
                    <a:cxn ang="0">
                      <a:pos x="34" y="11"/>
                    </a:cxn>
                    <a:cxn ang="0">
                      <a:pos x="34" y="11"/>
                    </a:cxn>
                    <a:cxn ang="0">
                      <a:pos x="7" y="19"/>
                    </a:cxn>
                    <a:cxn ang="0">
                      <a:pos x="18" y="15"/>
                    </a:cxn>
                    <a:cxn ang="0">
                      <a:pos x="30" y="26"/>
                    </a:cxn>
                    <a:cxn ang="0">
                      <a:pos x="37" y="41"/>
                    </a:cxn>
                    <a:cxn ang="0">
                      <a:pos x="18" y="49"/>
                    </a:cxn>
                    <a:cxn ang="0">
                      <a:pos x="0" y="30"/>
                    </a:cxn>
                    <a:cxn ang="0">
                      <a:pos x="7" y="19"/>
                    </a:cxn>
                    <a:cxn ang="0">
                      <a:pos x="7" y="19"/>
                    </a:cxn>
                  </a:cxnLst>
                  <a:rect l="0" t="0" r="r" b="b"/>
                  <a:pathLst>
                    <a:path w="86" h="49">
                      <a:moveTo>
                        <a:pt x="56" y="3"/>
                      </a:moveTo>
                      <a:lnTo>
                        <a:pt x="67" y="0"/>
                      </a:lnTo>
                      <a:lnTo>
                        <a:pt x="79" y="11"/>
                      </a:lnTo>
                      <a:lnTo>
                        <a:pt x="86" y="26"/>
                      </a:lnTo>
                      <a:lnTo>
                        <a:pt x="67" y="34"/>
                      </a:lnTo>
                      <a:lnTo>
                        <a:pt x="60" y="26"/>
                      </a:lnTo>
                      <a:lnTo>
                        <a:pt x="56" y="19"/>
                      </a:lnTo>
                      <a:lnTo>
                        <a:pt x="49" y="11"/>
                      </a:lnTo>
                      <a:lnTo>
                        <a:pt x="56" y="3"/>
                      </a:lnTo>
                      <a:lnTo>
                        <a:pt x="56" y="3"/>
                      </a:lnTo>
                      <a:close/>
                      <a:moveTo>
                        <a:pt x="34" y="11"/>
                      </a:moveTo>
                      <a:lnTo>
                        <a:pt x="45" y="7"/>
                      </a:lnTo>
                      <a:lnTo>
                        <a:pt x="56" y="19"/>
                      </a:lnTo>
                      <a:lnTo>
                        <a:pt x="64" y="34"/>
                      </a:lnTo>
                      <a:lnTo>
                        <a:pt x="45" y="38"/>
                      </a:lnTo>
                      <a:lnTo>
                        <a:pt x="34" y="30"/>
                      </a:lnTo>
                      <a:lnTo>
                        <a:pt x="30" y="26"/>
                      </a:lnTo>
                      <a:lnTo>
                        <a:pt x="26" y="22"/>
                      </a:lnTo>
                      <a:lnTo>
                        <a:pt x="34" y="11"/>
                      </a:lnTo>
                      <a:lnTo>
                        <a:pt x="34" y="11"/>
                      </a:lnTo>
                      <a:close/>
                      <a:moveTo>
                        <a:pt x="7" y="19"/>
                      </a:moveTo>
                      <a:lnTo>
                        <a:pt x="18" y="15"/>
                      </a:lnTo>
                      <a:lnTo>
                        <a:pt x="30" y="26"/>
                      </a:lnTo>
                      <a:lnTo>
                        <a:pt x="37" y="41"/>
                      </a:lnTo>
                      <a:lnTo>
                        <a:pt x="18" y="49"/>
                      </a:lnTo>
                      <a:lnTo>
                        <a:pt x="0" y="30"/>
                      </a:lnTo>
                      <a:lnTo>
                        <a:pt x="7" y="19"/>
                      </a:lnTo>
                      <a:lnTo>
                        <a:pt x="7" y="19"/>
                      </a:lnTo>
                      <a:close/>
                    </a:path>
                  </a:pathLst>
                </a:custGeom>
                <a:solidFill>
                  <a:srgbClr val="F4F4D1"/>
                </a:solidFill>
                <a:ln w="9525">
                  <a:noFill/>
                  <a:round/>
                  <a:headEnd/>
                  <a:tailEnd/>
                </a:ln>
              </p:spPr>
              <p:txBody>
                <a:bodyPr/>
                <a:lstStyle/>
                <a:p>
                  <a:endParaRPr lang="en-US"/>
                </a:p>
              </p:txBody>
            </p:sp>
            <p:sp>
              <p:nvSpPr>
                <p:cNvPr id="389833" name="Freeform 713"/>
                <p:cNvSpPr>
                  <a:spLocks noChangeAspect="1"/>
                </p:cNvSpPr>
                <p:nvPr/>
              </p:nvSpPr>
              <p:spPr bwMode="auto">
                <a:xfrm>
                  <a:off x="1685" y="3029"/>
                  <a:ext cx="37" cy="30"/>
                </a:xfrm>
                <a:custGeom>
                  <a:avLst/>
                  <a:gdLst/>
                  <a:ahLst/>
                  <a:cxnLst>
                    <a:cxn ang="0">
                      <a:pos x="7" y="3"/>
                    </a:cxn>
                    <a:cxn ang="0">
                      <a:pos x="18" y="0"/>
                    </a:cxn>
                    <a:cxn ang="0">
                      <a:pos x="30" y="11"/>
                    </a:cxn>
                    <a:cxn ang="0">
                      <a:pos x="37" y="26"/>
                    </a:cxn>
                    <a:cxn ang="0">
                      <a:pos x="18" y="30"/>
                    </a:cxn>
                    <a:cxn ang="0">
                      <a:pos x="11" y="22"/>
                    </a:cxn>
                    <a:cxn ang="0">
                      <a:pos x="7" y="19"/>
                    </a:cxn>
                    <a:cxn ang="0">
                      <a:pos x="0" y="11"/>
                    </a:cxn>
                    <a:cxn ang="0">
                      <a:pos x="7" y="3"/>
                    </a:cxn>
                  </a:cxnLst>
                  <a:rect l="0" t="0" r="r" b="b"/>
                  <a:pathLst>
                    <a:path w="37" h="30">
                      <a:moveTo>
                        <a:pt x="7" y="3"/>
                      </a:moveTo>
                      <a:lnTo>
                        <a:pt x="18" y="0"/>
                      </a:lnTo>
                      <a:lnTo>
                        <a:pt x="30" y="11"/>
                      </a:lnTo>
                      <a:lnTo>
                        <a:pt x="37" y="26"/>
                      </a:lnTo>
                      <a:lnTo>
                        <a:pt x="18" y="30"/>
                      </a:lnTo>
                      <a:lnTo>
                        <a:pt x="11" y="22"/>
                      </a:lnTo>
                      <a:lnTo>
                        <a:pt x="7" y="19"/>
                      </a:lnTo>
                      <a:lnTo>
                        <a:pt x="0" y="11"/>
                      </a:lnTo>
                      <a:lnTo>
                        <a:pt x="7" y="3"/>
                      </a:lnTo>
                    </a:path>
                  </a:pathLst>
                </a:custGeom>
                <a:noFill/>
                <a:ln w="6350">
                  <a:solidFill>
                    <a:srgbClr val="000000"/>
                  </a:solidFill>
                  <a:prstDash val="solid"/>
                  <a:round/>
                  <a:headEnd/>
                  <a:tailEnd/>
                </a:ln>
              </p:spPr>
              <p:txBody>
                <a:bodyPr/>
                <a:lstStyle/>
                <a:p>
                  <a:endParaRPr lang="en-US"/>
                </a:p>
              </p:txBody>
            </p:sp>
            <p:sp>
              <p:nvSpPr>
                <p:cNvPr id="389834" name="Freeform 714"/>
                <p:cNvSpPr>
                  <a:spLocks noChangeAspect="1"/>
                </p:cNvSpPr>
                <p:nvPr/>
              </p:nvSpPr>
              <p:spPr bwMode="auto">
                <a:xfrm>
                  <a:off x="1662" y="3036"/>
                  <a:ext cx="38" cy="31"/>
                </a:xfrm>
                <a:custGeom>
                  <a:avLst/>
                  <a:gdLst/>
                  <a:ahLst/>
                  <a:cxnLst>
                    <a:cxn ang="0">
                      <a:pos x="8" y="4"/>
                    </a:cxn>
                    <a:cxn ang="0">
                      <a:pos x="19" y="0"/>
                    </a:cxn>
                    <a:cxn ang="0">
                      <a:pos x="30" y="12"/>
                    </a:cxn>
                    <a:cxn ang="0">
                      <a:pos x="38" y="27"/>
                    </a:cxn>
                    <a:cxn ang="0">
                      <a:pos x="19" y="31"/>
                    </a:cxn>
                    <a:cxn ang="0">
                      <a:pos x="8" y="23"/>
                    </a:cxn>
                    <a:cxn ang="0">
                      <a:pos x="8" y="19"/>
                    </a:cxn>
                    <a:cxn ang="0">
                      <a:pos x="0" y="15"/>
                    </a:cxn>
                    <a:cxn ang="0">
                      <a:pos x="8" y="4"/>
                    </a:cxn>
                  </a:cxnLst>
                  <a:rect l="0" t="0" r="r" b="b"/>
                  <a:pathLst>
                    <a:path w="38" h="31">
                      <a:moveTo>
                        <a:pt x="8" y="4"/>
                      </a:moveTo>
                      <a:lnTo>
                        <a:pt x="19" y="0"/>
                      </a:lnTo>
                      <a:lnTo>
                        <a:pt x="30" y="12"/>
                      </a:lnTo>
                      <a:lnTo>
                        <a:pt x="38" y="27"/>
                      </a:lnTo>
                      <a:lnTo>
                        <a:pt x="19" y="31"/>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9835" name="Freeform 715"/>
                <p:cNvSpPr>
                  <a:spLocks noChangeAspect="1"/>
                </p:cNvSpPr>
                <p:nvPr/>
              </p:nvSpPr>
              <p:spPr bwMode="auto">
                <a:xfrm>
                  <a:off x="1636" y="3044"/>
                  <a:ext cx="37" cy="34"/>
                </a:xfrm>
                <a:custGeom>
                  <a:avLst/>
                  <a:gdLst/>
                  <a:ahLst/>
                  <a:cxnLst>
                    <a:cxn ang="0">
                      <a:pos x="7" y="4"/>
                    </a:cxn>
                    <a:cxn ang="0">
                      <a:pos x="18" y="0"/>
                    </a:cxn>
                    <a:cxn ang="0">
                      <a:pos x="30" y="7"/>
                    </a:cxn>
                    <a:cxn ang="0">
                      <a:pos x="37" y="26"/>
                    </a:cxn>
                    <a:cxn ang="0">
                      <a:pos x="18" y="34"/>
                    </a:cxn>
                    <a:cxn ang="0">
                      <a:pos x="0" y="15"/>
                    </a:cxn>
                    <a:cxn ang="0">
                      <a:pos x="7" y="4"/>
                    </a:cxn>
                  </a:cxnLst>
                  <a:rect l="0" t="0" r="r" b="b"/>
                  <a:pathLst>
                    <a:path w="37" h="34">
                      <a:moveTo>
                        <a:pt x="7" y="4"/>
                      </a:moveTo>
                      <a:lnTo>
                        <a:pt x="18" y="0"/>
                      </a:lnTo>
                      <a:lnTo>
                        <a:pt x="30" y="7"/>
                      </a:lnTo>
                      <a:lnTo>
                        <a:pt x="37" y="26"/>
                      </a:lnTo>
                      <a:lnTo>
                        <a:pt x="18"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9836" name="Freeform 716"/>
                <p:cNvSpPr>
                  <a:spLocks noChangeAspect="1" noEditPoints="1"/>
                </p:cNvSpPr>
                <p:nvPr/>
              </p:nvSpPr>
              <p:spPr bwMode="auto">
                <a:xfrm>
                  <a:off x="1636" y="3032"/>
                  <a:ext cx="67" cy="46"/>
                </a:xfrm>
                <a:custGeom>
                  <a:avLst/>
                  <a:gdLst/>
                  <a:ahLst/>
                  <a:cxnLst>
                    <a:cxn ang="0">
                      <a:pos x="67" y="12"/>
                    </a:cxn>
                    <a:cxn ang="0">
                      <a:pos x="67" y="27"/>
                    </a:cxn>
                    <a:cxn ang="0">
                      <a:pos x="60" y="19"/>
                    </a:cxn>
                    <a:cxn ang="0">
                      <a:pos x="56" y="12"/>
                    </a:cxn>
                    <a:cxn ang="0">
                      <a:pos x="52" y="8"/>
                    </a:cxn>
                    <a:cxn ang="0">
                      <a:pos x="56" y="0"/>
                    </a:cxn>
                    <a:cxn ang="0">
                      <a:pos x="67" y="12"/>
                    </a:cxn>
                    <a:cxn ang="0">
                      <a:pos x="67" y="12"/>
                    </a:cxn>
                    <a:cxn ang="0">
                      <a:pos x="45" y="19"/>
                    </a:cxn>
                    <a:cxn ang="0">
                      <a:pos x="45" y="35"/>
                    </a:cxn>
                    <a:cxn ang="0">
                      <a:pos x="34" y="27"/>
                    </a:cxn>
                    <a:cxn ang="0">
                      <a:pos x="34" y="23"/>
                    </a:cxn>
                    <a:cxn ang="0">
                      <a:pos x="26" y="19"/>
                    </a:cxn>
                    <a:cxn ang="0">
                      <a:pos x="34" y="8"/>
                    </a:cxn>
                    <a:cxn ang="0">
                      <a:pos x="45" y="19"/>
                    </a:cxn>
                    <a:cxn ang="0">
                      <a:pos x="45" y="19"/>
                    </a:cxn>
                    <a:cxn ang="0">
                      <a:pos x="18" y="27"/>
                    </a:cxn>
                    <a:cxn ang="0">
                      <a:pos x="18" y="46"/>
                    </a:cxn>
                    <a:cxn ang="0">
                      <a:pos x="0" y="27"/>
                    </a:cxn>
                    <a:cxn ang="0">
                      <a:pos x="7" y="16"/>
                    </a:cxn>
                    <a:cxn ang="0">
                      <a:pos x="18" y="27"/>
                    </a:cxn>
                    <a:cxn ang="0">
                      <a:pos x="18" y="27"/>
                    </a:cxn>
                  </a:cxnLst>
                  <a:rect l="0" t="0" r="r" b="b"/>
                  <a:pathLst>
                    <a:path w="67" h="46">
                      <a:moveTo>
                        <a:pt x="67" y="12"/>
                      </a:moveTo>
                      <a:lnTo>
                        <a:pt x="67" y="27"/>
                      </a:lnTo>
                      <a:lnTo>
                        <a:pt x="60" y="19"/>
                      </a:lnTo>
                      <a:lnTo>
                        <a:pt x="56" y="12"/>
                      </a:lnTo>
                      <a:lnTo>
                        <a:pt x="52" y="8"/>
                      </a:lnTo>
                      <a:lnTo>
                        <a:pt x="56" y="0"/>
                      </a:lnTo>
                      <a:lnTo>
                        <a:pt x="67" y="12"/>
                      </a:lnTo>
                      <a:lnTo>
                        <a:pt x="67" y="12"/>
                      </a:lnTo>
                      <a:close/>
                      <a:moveTo>
                        <a:pt x="45" y="19"/>
                      </a:moveTo>
                      <a:lnTo>
                        <a:pt x="45" y="35"/>
                      </a:lnTo>
                      <a:lnTo>
                        <a:pt x="34" y="27"/>
                      </a:lnTo>
                      <a:lnTo>
                        <a:pt x="34" y="23"/>
                      </a:lnTo>
                      <a:lnTo>
                        <a:pt x="26" y="19"/>
                      </a:lnTo>
                      <a:lnTo>
                        <a:pt x="34" y="8"/>
                      </a:lnTo>
                      <a:lnTo>
                        <a:pt x="45" y="19"/>
                      </a:lnTo>
                      <a:lnTo>
                        <a:pt x="45" y="19"/>
                      </a:lnTo>
                      <a:close/>
                      <a:moveTo>
                        <a:pt x="18" y="27"/>
                      </a:moveTo>
                      <a:lnTo>
                        <a:pt x="18" y="46"/>
                      </a:lnTo>
                      <a:lnTo>
                        <a:pt x="0" y="27"/>
                      </a:lnTo>
                      <a:lnTo>
                        <a:pt x="7" y="16"/>
                      </a:lnTo>
                      <a:lnTo>
                        <a:pt x="18" y="27"/>
                      </a:lnTo>
                      <a:lnTo>
                        <a:pt x="18" y="27"/>
                      </a:lnTo>
                      <a:close/>
                    </a:path>
                  </a:pathLst>
                </a:custGeom>
                <a:solidFill>
                  <a:srgbClr val="E2E2BF"/>
                </a:solidFill>
                <a:ln w="9525">
                  <a:noFill/>
                  <a:round/>
                  <a:headEnd/>
                  <a:tailEnd/>
                </a:ln>
              </p:spPr>
              <p:txBody>
                <a:bodyPr/>
                <a:lstStyle/>
                <a:p>
                  <a:endParaRPr lang="en-US"/>
                </a:p>
              </p:txBody>
            </p:sp>
            <p:sp>
              <p:nvSpPr>
                <p:cNvPr id="389837" name="Freeform 717"/>
                <p:cNvSpPr>
                  <a:spLocks noChangeAspect="1" noEditPoints="1"/>
                </p:cNvSpPr>
                <p:nvPr/>
              </p:nvSpPr>
              <p:spPr bwMode="auto">
                <a:xfrm>
                  <a:off x="1654" y="3044"/>
                  <a:ext cx="87" cy="49"/>
                </a:xfrm>
                <a:custGeom>
                  <a:avLst/>
                  <a:gdLst/>
                  <a:ahLst/>
                  <a:cxnLst>
                    <a:cxn ang="0">
                      <a:pos x="57" y="4"/>
                    </a:cxn>
                    <a:cxn ang="0">
                      <a:pos x="68" y="0"/>
                    </a:cxn>
                    <a:cxn ang="0">
                      <a:pos x="79" y="11"/>
                    </a:cxn>
                    <a:cxn ang="0">
                      <a:pos x="87" y="26"/>
                    </a:cxn>
                    <a:cxn ang="0">
                      <a:pos x="68" y="34"/>
                    </a:cxn>
                    <a:cxn ang="0">
                      <a:pos x="61" y="26"/>
                    </a:cxn>
                    <a:cxn ang="0">
                      <a:pos x="57" y="19"/>
                    </a:cxn>
                    <a:cxn ang="0">
                      <a:pos x="53" y="15"/>
                    </a:cxn>
                    <a:cxn ang="0">
                      <a:pos x="57" y="4"/>
                    </a:cxn>
                    <a:cxn ang="0">
                      <a:pos x="57" y="4"/>
                    </a:cxn>
                    <a:cxn ang="0">
                      <a:pos x="8" y="19"/>
                    </a:cxn>
                    <a:cxn ang="0">
                      <a:pos x="46" y="7"/>
                    </a:cxn>
                    <a:cxn ang="0">
                      <a:pos x="57" y="19"/>
                    </a:cxn>
                    <a:cxn ang="0">
                      <a:pos x="64" y="34"/>
                    </a:cxn>
                    <a:cxn ang="0">
                      <a:pos x="23" y="49"/>
                    </a:cxn>
                    <a:cxn ang="0">
                      <a:pos x="0" y="34"/>
                    </a:cxn>
                    <a:cxn ang="0">
                      <a:pos x="8" y="19"/>
                    </a:cxn>
                    <a:cxn ang="0">
                      <a:pos x="8" y="19"/>
                    </a:cxn>
                  </a:cxnLst>
                  <a:rect l="0" t="0" r="r" b="b"/>
                  <a:pathLst>
                    <a:path w="87" h="49">
                      <a:moveTo>
                        <a:pt x="57" y="4"/>
                      </a:moveTo>
                      <a:lnTo>
                        <a:pt x="68" y="0"/>
                      </a:lnTo>
                      <a:lnTo>
                        <a:pt x="79" y="11"/>
                      </a:lnTo>
                      <a:lnTo>
                        <a:pt x="87" y="26"/>
                      </a:lnTo>
                      <a:lnTo>
                        <a:pt x="68" y="34"/>
                      </a:lnTo>
                      <a:lnTo>
                        <a:pt x="61" y="26"/>
                      </a:lnTo>
                      <a:lnTo>
                        <a:pt x="57" y="19"/>
                      </a:lnTo>
                      <a:lnTo>
                        <a:pt x="53" y="15"/>
                      </a:lnTo>
                      <a:lnTo>
                        <a:pt x="57" y="4"/>
                      </a:lnTo>
                      <a:lnTo>
                        <a:pt x="57" y="4"/>
                      </a:lnTo>
                      <a:close/>
                      <a:moveTo>
                        <a:pt x="8" y="19"/>
                      </a:moveTo>
                      <a:lnTo>
                        <a:pt x="46" y="7"/>
                      </a:lnTo>
                      <a:lnTo>
                        <a:pt x="57" y="19"/>
                      </a:lnTo>
                      <a:lnTo>
                        <a:pt x="64" y="34"/>
                      </a:lnTo>
                      <a:lnTo>
                        <a:pt x="23" y="49"/>
                      </a:lnTo>
                      <a:lnTo>
                        <a:pt x="0" y="34"/>
                      </a:lnTo>
                      <a:lnTo>
                        <a:pt x="8" y="19"/>
                      </a:lnTo>
                      <a:lnTo>
                        <a:pt x="8" y="19"/>
                      </a:lnTo>
                      <a:close/>
                    </a:path>
                  </a:pathLst>
                </a:custGeom>
                <a:solidFill>
                  <a:srgbClr val="F4F4D1"/>
                </a:solidFill>
                <a:ln w="9525">
                  <a:noFill/>
                  <a:round/>
                  <a:headEnd/>
                  <a:tailEnd/>
                </a:ln>
              </p:spPr>
              <p:txBody>
                <a:bodyPr/>
                <a:lstStyle/>
                <a:p>
                  <a:endParaRPr lang="en-US"/>
                </a:p>
              </p:txBody>
            </p:sp>
            <p:sp>
              <p:nvSpPr>
                <p:cNvPr id="389838" name="Freeform 718"/>
                <p:cNvSpPr>
                  <a:spLocks noChangeAspect="1"/>
                </p:cNvSpPr>
                <p:nvPr/>
              </p:nvSpPr>
              <p:spPr bwMode="auto">
                <a:xfrm>
                  <a:off x="1703" y="3044"/>
                  <a:ext cx="38" cy="34"/>
                </a:xfrm>
                <a:custGeom>
                  <a:avLst/>
                  <a:gdLst/>
                  <a:ahLst/>
                  <a:cxnLst>
                    <a:cxn ang="0">
                      <a:pos x="8" y="4"/>
                    </a:cxn>
                    <a:cxn ang="0">
                      <a:pos x="19" y="0"/>
                    </a:cxn>
                    <a:cxn ang="0">
                      <a:pos x="30" y="11"/>
                    </a:cxn>
                    <a:cxn ang="0">
                      <a:pos x="38" y="26"/>
                    </a:cxn>
                    <a:cxn ang="0">
                      <a:pos x="19" y="34"/>
                    </a:cxn>
                    <a:cxn ang="0">
                      <a:pos x="12" y="26"/>
                    </a:cxn>
                    <a:cxn ang="0">
                      <a:pos x="8" y="19"/>
                    </a:cxn>
                    <a:cxn ang="0">
                      <a:pos x="0" y="15"/>
                    </a:cxn>
                    <a:cxn ang="0">
                      <a:pos x="8" y="4"/>
                    </a:cxn>
                  </a:cxnLst>
                  <a:rect l="0" t="0" r="r" b="b"/>
                  <a:pathLst>
                    <a:path w="38" h="34">
                      <a:moveTo>
                        <a:pt x="8" y="4"/>
                      </a:moveTo>
                      <a:lnTo>
                        <a:pt x="19" y="0"/>
                      </a:lnTo>
                      <a:lnTo>
                        <a:pt x="30" y="11"/>
                      </a:lnTo>
                      <a:lnTo>
                        <a:pt x="38" y="26"/>
                      </a:lnTo>
                      <a:lnTo>
                        <a:pt x="19" y="34"/>
                      </a:lnTo>
                      <a:lnTo>
                        <a:pt x="12" y="26"/>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9839" name="Freeform 719"/>
                <p:cNvSpPr>
                  <a:spLocks noChangeAspect="1"/>
                </p:cNvSpPr>
                <p:nvPr/>
              </p:nvSpPr>
              <p:spPr bwMode="auto">
                <a:xfrm>
                  <a:off x="1654" y="3051"/>
                  <a:ext cx="64" cy="42"/>
                </a:xfrm>
                <a:custGeom>
                  <a:avLst/>
                  <a:gdLst/>
                  <a:ahLst/>
                  <a:cxnLst>
                    <a:cxn ang="0">
                      <a:pos x="8" y="12"/>
                    </a:cxn>
                    <a:cxn ang="0">
                      <a:pos x="46" y="0"/>
                    </a:cxn>
                    <a:cxn ang="0">
                      <a:pos x="57" y="12"/>
                    </a:cxn>
                    <a:cxn ang="0">
                      <a:pos x="64" y="27"/>
                    </a:cxn>
                    <a:cxn ang="0">
                      <a:pos x="23" y="42"/>
                    </a:cxn>
                    <a:cxn ang="0">
                      <a:pos x="0" y="27"/>
                    </a:cxn>
                    <a:cxn ang="0">
                      <a:pos x="8" y="12"/>
                    </a:cxn>
                  </a:cxnLst>
                  <a:rect l="0" t="0" r="r" b="b"/>
                  <a:pathLst>
                    <a:path w="64" h="42">
                      <a:moveTo>
                        <a:pt x="8" y="12"/>
                      </a:moveTo>
                      <a:lnTo>
                        <a:pt x="46" y="0"/>
                      </a:lnTo>
                      <a:lnTo>
                        <a:pt x="57" y="12"/>
                      </a:lnTo>
                      <a:lnTo>
                        <a:pt x="64" y="27"/>
                      </a:lnTo>
                      <a:lnTo>
                        <a:pt x="23" y="42"/>
                      </a:lnTo>
                      <a:lnTo>
                        <a:pt x="0" y="27"/>
                      </a:lnTo>
                      <a:lnTo>
                        <a:pt x="8" y="12"/>
                      </a:lnTo>
                    </a:path>
                  </a:pathLst>
                </a:custGeom>
                <a:noFill/>
                <a:ln w="6350">
                  <a:solidFill>
                    <a:srgbClr val="000000"/>
                  </a:solidFill>
                  <a:prstDash val="solid"/>
                  <a:round/>
                  <a:headEnd/>
                  <a:tailEnd/>
                </a:ln>
              </p:spPr>
              <p:txBody>
                <a:bodyPr/>
                <a:lstStyle/>
                <a:p>
                  <a:endParaRPr lang="en-US"/>
                </a:p>
              </p:txBody>
            </p:sp>
            <p:sp>
              <p:nvSpPr>
                <p:cNvPr id="389840" name="Freeform 720"/>
                <p:cNvSpPr>
                  <a:spLocks noChangeAspect="1" noEditPoints="1"/>
                </p:cNvSpPr>
                <p:nvPr/>
              </p:nvSpPr>
              <p:spPr bwMode="auto">
                <a:xfrm>
                  <a:off x="1654" y="3048"/>
                  <a:ext cx="68" cy="45"/>
                </a:xfrm>
                <a:custGeom>
                  <a:avLst/>
                  <a:gdLst/>
                  <a:ahLst/>
                  <a:cxnLst>
                    <a:cxn ang="0">
                      <a:pos x="68" y="11"/>
                    </a:cxn>
                    <a:cxn ang="0">
                      <a:pos x="68" y="30"/>
                    </a:cxn>
                    <a:cxn ang="0">
                      <a:pos x="61" y="22"/>
                    </a:cxn>
                    <a:cxn ang="0">
                      <a:pos x="57" y="15"/>
                    </a:cxn>
                    <a:cxn ang="0">
                      <a:pos x="53" y="11"/>
                    </a:cxn>
                    <a:cxn ang="0">
                      <a:pos x="57" y="0"/>
                    </a:cxn>
                    <a:cxn ang="0">
                      <a:pos x="68" y="11"/>
                    </a:cxn>
                    <a:cxn ang="0">
                      <a:pos x="68" y="11"/>
                    </a:cxn>
                    <a:cxn ang="0">
                      <a:pos x="19" y="26"/>
                    </a:cxn>
                    <a:cxn ang="0">
                      <a:pos x="19" y="45"/>
                    </a:cxn>
                    <a:cxn ang="0">
                      <a:pos x="0" y="30"/>
                    </a:cxn>
                    <a:cxn ang="0">
                      <a:pos x="8" y="19"/>
                    </a:cxn>
                    <a:cxn ang="0">
                      <a:pos x="19" y="26"/>
                    </a:cxn>
                    <a:cxn ang="0">
                      <a:pos x="19" y="26"/>
                    </a:cxn>
                  </a:cxnLst>
                  <a:rect l="0" t="0" r="r" b="b"/>
                  <a:pathLst>
                    <a:path w="68" h="45">
                      <a:moveTo>
                        <a:pt x="68" y="11"/>
                      </a:moveTo>
                      <a:lnTo>
                        <a:pt x="68" y="30"/>
                      </a:lnTo>
                      <a:lnTo>
                        <a:pt x="61" y="22"/>
                      </a:lnTo>
                      <a:lnTo>
                        <a:pt x="57" y="15"/>
                      </a:lnTo>
                      <a:lnTo>
                        <a:pt x="53" y="11"/>
                      </a:lnTo>
                      <a:lnTo>
                        <a:pt x="57" y="0"/>
                      </a:lnTo>
                      <a:lnTo>
                        <a:pt x="68" y="11"/>
                      </a:lnTo>
                      <a:lnTo>
                        <a:pt x="68" y="11"/>
                      </a:lnTo>
                      <a:close/>
                      <a:moveTo>
                        <a:pt x="19" y="26"/>
                      </a:moveTo>
                      <a:lnTo>
                        <a:pt x="19" y="45"/>
                      </a:lnTo>
                      <a:lnTo>
                        <a:pt x="0" y="30"/>
                      </a:lnTo>
                      <a:lnTo>
                        <a:pt x="8" y="19"/>
                      </a:lnTo>
                      <a:lnTo>
                        <a:pt x="19" y="26"/>
                      </a:lnTo>
                      <a:lnTo>
                        <a:pt x="19" y="26"/>
                      </a:lnTo>
                      <a:close/>
                    </a:path>
                  </a:pathLst>
                </a:custGeom>
                <a:solidFill>
                  <a:srgbClr val="E2E2BF"/>
                </a:solidFill>
                <a:ln w="9525">
                  <a:noFill/>
                  <a:round/>
                  <a:headEnd/>
                  <a:tailEnd/>
                </a:ln>
              </p:spPr>
              <p:txBody>
                <a:bodyPr/>
                <a:lstStyle/>
                <a:p>
                  <a:endParaRPr lang="en-US"/>
                </a:p>
              </p:txBody>
            </p:sp>
            <p:sp>
              <p:nvSpPr>
                <p:cNvPr id="389841" name="Freeform 721"/>
                <p:cNvSpPr>
                  <a:spLocks noChangeAspect="1" noEditPoints="1"/>
                </p:cNvSpPr>
                <p:nvPr/>
              </p:nvSpPr>
              <p:spPr bwMode="auto">
                <a:xfrm>
                  <a:off x="1606" y="2994"/>
                  <a:ext cx="127" cy="80"/>
                </a:xfrm>
                <a:custGeom>
                  <a:avLst/>
                  <a:gdLst/>
                  <a:ahLst/>
                  <a:cxnLst>
                    <a:cxn ang="0">
                      <a:pos x="116" y="65"/>
                    </a:cxn>
                    <a:cxn ang="0">
                      <a:pos x="116" y="54"/>
                    </a:cxn>
                    <a:cxn ang="0">
                      <a:pos x="105" y="54"/>
                    </a:cxn>
                    <a:cxn ang="0">
                      <a:pos x="67" y="80"/>
                    </a:cxn>
                    <a:cxn ang="0">
                      <a:pos x="94" y="61"/>
                    </a:cxn>
                    <a:cxn ang="0">
                      <a:pos x="56" y="73"/>
                    </a:cxn>
                    <a:cxn ang="0">
                      <a:pos x="97" y="46"/>
                    </a:cxn>
                    <a:cxn ang="0">
                      <a:pos x="97" y="35"/>
                    </a:cxn>
                    <a:cxn ang="0">
                      <a:pos x="86" y="38"/>
                    </a:cxn>
                    <a:cxn ang="0">
                      <a:pos x="75" y="54"/>
                    </a:cxn>
                    <a:cxn ang="0">
                      <a:pos x="75" y="42"/>
                    </a:cxn>
                    <a:cxn ang="0">
                      <a:pos x="64" y="46"/>
                    </a:cxn>
                    <a:cxn ang="0">
                      <a:pos x="48" y="65"/>
                    </a:cxn>
                    <a:cxn ang="0">
                      <a:pos x="48" y="50"/>
                    </a:cxn>
                    <a:cxn ang="0">
                      <a:pos x="37" y="54"/>
                    </a:cxn>
                    <a:cxn ang="0">
                      <a:pos x="79" y="31"/>
                    </a:cxn>
                    <a:cxn ang="0">
                      <a:pos x="79" y="16"/>
                    </a:cxn>
                    <a:cxn ang="0">
                      <a:pos x="67" y="19"/>
                    </a:cxn>
                    <a:cxn ang="0">
                      <a:pos x="52" y="38"/>
                    </a:cxn>
                    <a:cxn ang="0">
                      <a:pos x="56" y="23"/>
                    </a:cxn>
                    <a:cxn ang="0">
                      <a:pos x="45" y="27"/>
                    </a:cxn>
                    <a:cxn ang="0">
                      <a:pos x="30" y="46"/>
                    </a:cxn>
                    <a:cxn ang="0">
                      <a:pos x="30" y="35"/>
                    </a:cxn>
                    <a:cxn ang="0">
                      <a:pos x="18" y="35"/>
                    </a:cxn>
                    <a:cxn ang="0">
                      <a:pos x="60" y="12"/>
                    </a:cxn>
                    <a:cxn ang="0">
                      <a:pos x="60" y="0"/>
                    </a:cxn>
                    <a:cxn ang="0">
                      <a:pos x="48" y="4"/>
                    </a:cxn>
                    <a:cxn ang="0">
                      <a:pos x="33" y="19"/>
                    </a:cxn>
                    <a:cxn ang="0">
                      <a:pos x="37" y="8"/>
                    </a:cxn>
                    <a:cxn ang="0">
                      <a:pos x="26" y="12"/>
                    </a:cxn>
                    <a:cxn ang="0">
                      <a:pos x="11" y="31"/>
                    </a:cxn>
                    <a:cxn ang="0">
                      <a:pos x="11" y="16"/>
                    </a:cxn>
                    <a:cxn ang="0">
                      <a:pos x="0" y="19"/>
                    </a:cxn>
                  </a:cxnLst>
                  <a:rect l="0" t="0" r="r" b="b"/>
                  <a:pathLst>
                    <a:path w="127" h="80">
                      <a:moveTo>
                        <a:pt x="105" y="54"/>
                      </a:moveTo>
                      <a:lnTo>
                        <a:pt x="116" y="65"/>
                      </a:lnTo>
                      <a:lnTo>
                        <a:pt x="127" y="61"/>
                      </a:lnTo>
                      <a:lnTo>
                        <a:pt x="116" y="54"/>
                      </a:lnTo>
                      <a:lnTo>
                        <a:pt x="105" y="54"/>
                      </a:lnTo>
                      <a:lnTo>
                        <a:pt x="105" y="54"/>
                      </a:lnTo>
                      <a:close/>
                      <a:moveTo>
                        <a:pt x="56" y="73"/>
                      </a:moveTo>
                      <a:lnTo>
                        <a:pt x="67" y="80"/>
                      </a:lnTo>
                      <a:lnTo>
                        <a:pt x="105" y="69"/>
                      </a:lnTo>
                      <a:lnTo>
                        <a:pt x="94" y="61"/>
                      </a:lnTo>
                      <a:lnTo>
                        <a:pt x="56" y="73"/>
                      </a:lnTo>
                      <a:lnTo>
                        <a:pt x="56" y="73"/>
                      </a:lnTo>
                      <a:close/>
                      <a:moveTo>
                        <a:pt x="86" y="38"/>
                      </a:moveTo>
                      <a:lnTo>
                        <a:pt x="97" y="46"/>
                      </a:lnTo>
                      <a:lnTo>
                        <a:pt x="109" y="42"/>
                      </a:lnTo>
                      <a:lnTo>
                        <a:pt x="97" y="35"/>
                      </a:lnTo>
                      <a:lnTo>
                        <a:pt x="86" y="38"/>
                      </a:lnTo>
                      <a:lnTo>
                        <a:pt x="86" y="38"/>
                      </a:lnTo>
                      <a:close/>
                      <a:moveTo>
                        <a:pt x="64" y="46"/>
                      </a:moveTo>
                      <a:lnTo>
                        <a:pt x="75" y="54"/>
                      </a:lnTo>
                      <a:lnTo>
                        <a:pt x="86" y="54"/>
                      </a:lnTo>
                      <a:lnTo>
                        <a:pt x="75" y="42"/>
                      </a:lnTo>
                      <a:lnTo>
                        <a:pt x="64" y="46"/>
                      </a:lnTo>
                      <a:lnTo>
                        <a:pt x="64" y="46"/>
                      </a:lnTo>
                      <a:close/>
                      <a:moveTo>
                        <a:pt x="37" y="54"/>
                      </a:moveTo>
                      <a:lnTo>
                        <a:pt x="48" y="65"/>
                      </a:lnTo>
                      <a:lnTo>
                        <a:pt x="60" y="61"/>
                      </a:lnTo>
                      <a:lnTo>
                        <a:pt x="48" y="50"/>
                      </a:lnTo>
                      <a:lnTo>
                        <a:pt x="37" y="54"/>
                      </a:lnTo>
                      <a:lnTo>
                        <a:pt x="37" y="54"/>
                      </a:lnTo>
                      <a:close/>
                      <a:moveTo>
                        <a:pt x="67" y="19"/>
                      </a:moveTo>
                      <a:lnTo>
                        <a:pt x="79" y="31"/>
                      </a:lnTo>
                      <a:lnTo>
                        <a:pt x="90" y="27"/>
                      </a:lnTo>
                      <a:lnTo>
                        <a:pt x="79" y="16"/>
                      </a:lnTo>
                      <a:lnTo>
                        <a:pt x="67" y="19"/>
                      </a:lnTo>
                      <a:lnTo>
                        <a:pt x="67" y="19"/>
                      </a:lnTo>
                      <a:close/>
                      <a:moveTo>
                        <a:pt x="45" y="27"/>
                      </a:moveTo>
                      <a:lnTo>
                        <a:pt x="52" y="38"/>
                      </a:lnTo>
                      <a:lnTo>
                        <a:pt x="67" y="35"/>
                      </a:lnTo>
                      <a:lnTo>
                        <a:pt x="56" y="23"/>
                      </a:lnTo>
                      <a:lnTo>
                        <a:pt x="45" y="27"/>
                      </a:lnTo>
                      <a:lnTo>
                        <a:pt x="45" y="27"/>
                      </a:lnTo>
                      <a:close/>
                      <a:moveTo>
                        <a:pt x="18" y="35"/>
                      </a:moveTo>
                      <a:lnTo>
                        <a:pt x="30" y="46"/>
                      </a:lnTo>
                      <a:lnTo>
                        <a:pt x="41" y="42"/>
                      </a:lnTo>
                      <a:lnTo>
                        <a:pt x="30" y="35"/>
                      </a:lnTo>
                      <a:lnTo>
                        <a:pt x="18" y="35"/>
                      </a:lnTo>
                      <a:lnTo>
                        <a:pt x="18" y="35"/>
                      </a:lnTo>
                      <a:close/>
                      <a:moveTo>
                        <a:pt x="48" y="4"/>
                      </a:moveTo>
                      <a:lnTo>
                        <a:pt x="60" y="12"/>
                      </a:lnTo>
                      <a:lnTo>
                        <a:pt x="71" y="8"/>
                      </a:lnTo>
                      <a:lnTo>
                        <a:pt x="60" y="0"/>
                      </a:lnTo>
                      <a:lnTo>
                        <a:pt x="48" y="4"/>
                      </a:lnTo>
                      <a:lnTo>
                        <a:pt x="48" y="4"/>
                      </a:lnTo>
                      <a:close/>
                      <a:moveTo>
                        <a:pt x="26" y="12"/>
                      </a:moveTo>
                      <a:lnTo>
                        <a:pt x="33" y="19"/>
                      </a:lnTo>
                      <a:lnTo>
                        <a:pt x="48" y="16"/>
                      </a:lnTo>
                      <a:lnTo>
                        <a:pt x="37" y="8"/>
                      </a:lnTo>
                      <a:lnTo>
                        <a:pt x="26" y="12"/>
                      </a:lnTo>
                      <a:lnTo>
                        <a:pt x="26" y="12"/>
                      </a:lnTo>
                      <a:close/>
                      <a:moveTo>
                        <a:pt x="0" y="19"/>
                      </a:moveTo>
                      <a:lnTo>
                        <a:pt x="11" y="31"/>
                      </a:lnTo>
                      <a:lnTo>
                        <a:pt x="22" y="27"/>
                      </a:lnTo>
                      <a:lnTo>
                        <a:pt x="11" y="16"/>
                      </a:lnTo>
                      <a:lnTo>
                        <a:pt x="0" y="19"/>
                      </a:lnTo>
                      <a:lnTo>
                        <a:pt x="0" y="19"/>
                      </a:lnTo>
                      <a:close/>
                    </a:path>
                  </a:pathLst>
                </a:custGeom>
                <a:solidFill>
                  <a:srgbClr val="FCFCD8"/>
                </a:solidFill>
                <a:ln w="9525">
                  <a:noFill/>
                  <a:round/>
                  <a:headEnd/>
                  <a:tailEnd/>
                </a:ln>
              </p:spPr>
              <p:txBody>
                <a:bodyPr/>
                <a:lstStyle/>
                <a:p>
                  <a:endParaRPr lang="en-US"/>
                </a:p>
              </p:txBody>
            </p:sp>
            <p:sp>
              <p:nvSpPr>
                <p:cNvPr id="389842" name="Freeform 722"/>
                <p:cNvSpPr>
                  <a:spLocks noChangeAspect="1" noEditPoints="1"/>
                </p:cNvSpPr>
                <p:nvPr/>
              </p:nvSpPr>
              <p:spPr bwMode="auto">
                <a:xfrm>
                  <a:off x="1489" y="3006"/>
                  <a:ext cx="86" cy="49"/>
                </a:xfrm>
                <a:custGeom>
                  <a:avLst/>
                  <a:gdLst/>
                  <a:ahLst/>
                  <a:cxnLst>
                    <a:cxn ang="0">
                      <a:pos x="56" y="4"/>
                    </a:cxn>
                    <a:cxn ang="0">
                      <a:pos x="68" y="0"/>
                    </a:cxn>
                    <a:cxn ang="0">
                      <a:pos x="79" y="11"/>
                    </a:cxn>
                    <a:cxn ang="0">
                      <a:pos x="86" y="26"/>
                    </a:cxn>
                    <a:cxn ang="0">
                      <a:pos x="68" y="34"/>
                    </a:cxn>
                    <a:cxn ang="0">
                      <a:pos x="56" y="26"/>
                    </a:cxn>
                    <a:cxn ang="0">
                      <a:pos x="56" y="19"/>
                    </a:cxn>
                    <a:cxn ang="0">
                      <a:pos x="49" y="15"/>
                    </a:cxn>
                    <a:cxn ang="0">
                      <a:pos x="56" y="4"/>
                    </a:cxn>
                    <a:cxn ang="0">
                      <a:pos x="56" y="4"/>
                    </a:cxn>
                    <a:cxn ang="0">
                      <a:pos x="30" y="11"/>
                    </a:cxn>
                    <a:cxn ang="0">
                      <a:pos x="41" y="7"/>
                    </a:cxn>
                    <a:cxn ang="0">
                      <a:pos x="56" y="19"/>
                    </a:cxn>
                    <a:cxn ang="0">
                      <a:pos x="64" y="34"/>
                    </a:cxn>
                    <a:cxn ang="0">
                      <a:pos x="41" y="42"/>
                    </a:cxn>
                    <a:cxn ang="0">
                      <a:pos x="34" y="30"/>
                    </a:cxn>
                    <a:cxn ang="0">
                      <a:pos x="30" y="26"/>
                    </a:cxn>
                    <a:cxn ang="0">
                      <a:pos x="26" y="23"/>
                    </a:cxn>
                    <a:cxn ang="0">
                      <a:pos x="30" y="11"/>
                    </a:cxn>
                    <a:cxn ang="0">
                      <a:pos x="30" y="11"/>
                    </a:cxn>
                    <a:cxn ang="0">
                      <a:pos x="7" y="19"/>
                    </a:cxn>
                    <a:cxn ang="0">
                      <a:pos x="19" y="15"/>
                    </a:cxn>
                    <a:cxn ang="0">
                      <a:pos x="30" y="26"/>
                    </a:cxn>
                    <a:cxn ang="0">
                      <a:pos x="37" y="42"/>
                    </a:cxn>
                    <a:cxn ang="0">
                      <a:pos x="19" y="49"/>
                    </a:cxn>
                    <a:cxn ang="0">
                      <a:pos x="0" y="30"/>
                    </a:cxn>
                    <a:cxn ang="0">
                      <a:pos x="7" y="19"/>
                    </a:cxn>
                    <a:cxn ang="0">
                      <a:pos x="7" y="19"/>
                    </a:cxn>
                  </a:cxnLst>
                  <a:rect l="0" t="0" r="r" b="b"/>
                  <a:pathLst>
                    <a:path w="86" h="49">
                      <a:moveTo>
                        <a:pt x="56" y="4"/>
                      </a:moveTo>
                      <a:lnTo>
                        <a:pt x="68" y="0"/>
                      </a:lnTo>
                      <a:lnTo>
                        <a:pt x="79" y="11"/>
                      </a:lnTo>
                      <a:lnTo>
                        <a:pt x="86" y="26"/>
                      </a:lnTo>
                      <a:lnTo>
                        <a:pt x="68" y="34"/>
                      </a:lnTo>
                      <a:lnTo>
                        <a:pt x="56" y="26"/>
                      </a:lnTo>
                      <a:lnTo>
                        <a:pt x="56" y="19"/>
                      </a:lnTo>
                      <a:lnTo>
                        <a:pt x="49" y="15"/>
                      </a:lnTo>
                      <a:lnTo>
                        <a:pt x="56" y="4"/>
                      </a:lnTo>
                      <a:lnTo>
                        <a:pt x="56" y="4"/>
                      </a:lnTo>
                      <a:close/>
                      <a:moveTo>
                        <a:pt x="30" y="11"/>
                      </a:moveTo>
                      <a:lnTo>
                        <a:pt x="41" y="7"/>
                      </a:lnTo>
                      <a:lnTo>
                        <a:pt x="56" y="19"/>
                      </a:lnTo>
                      <a:lnTo>
                        <a:pt x="64" y="34"/>
                      </a:lnTo>
                      <a:lnTo>
                        <a:pt x="41" y="42"/>
                      </a:lnTo>
                      <a:lnTo>
                        <a:pt x="34" y="30"/>
                      </a:lnTo>
                      <a:lnTo>
                        <a:pt x="30" y="26"/>
                      </a:lnTo>
                      <a:lnTo>
                        <a:pt x="26" y="23"/>
                      </a:lnTo>
                      <a:lnTo>
                        <a:pt x="30" y="11"/>
                      </a:lnTo>
                      <a:lnTo>
                        <a:pt x="30" y="11"/>
                      </a:lnTo>
                      <a:close/>
                      <a:moveTo>
                        <a:pt x="7" y="19"/>
                      </a:moveTo>
                      <a:lnTo>
                        <a:pt x="19" y="15"/>
                      </a:lnTo>
                      <a:lnTo>
                        <a:pt x="30" y="26"/>
                      </a:lnTo>
                      <a:lnTo>
                        <a:pt x="37" y="42"/>
                      </a:lnTo>
                      <a:lnTo>
                        <a:pt x="19" y="49"/>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89843" name="Freeform 723"/>
                <p:cNvSpPr>
                  <a:spLocks noChangeAspect="1"/>
                </p:cNvSpPr>
                <p:nvPr/>
              </p:nvSpPr>
              <p:spPr bwMode="auto">
                <a:xfrm>
                  <a:off x="1538" y="3006"/>
                  <a:ext cx="37" cy="34"/>
                </a:xfrm>
                <a:custGeom>
                  <a:avLst/>
                  <a:gdLst/>
                  <a:ahLst/>
                  <a:cxnLst>
                    <a:cxn ang="0">
                      <a:pos x="7" y="4"/>
                    </a:cxn>
                    <a:cxn ang="0">
                      <a:pos x="19" y="0"/>
                    </a:cxn>
                    <a:cxn ang="0">
                      <a:pos x="30" y="11"/>
                    </a:cxn>
                    <a:cxn ang="0">
                      <a:pos x="37" y="26"/>
                    </a:cxn>
                    <a:cxn ang="0">
                      <a:pos x="15" y="34"/>
                    </a:cxn>
                    <a:cxn ang="0">
                      <a:pos x="7" y="26"/>
                    </a:cxn>
                    <a:cxn ang="0">
                      <a:pos x="4" y="19"/>
                    </a:cxn>
                    <a:cxn ang="0">
                      <a:pos x="0" y="15"/>
                    </a:cxn>
                    <a:cxn ang="0">
                      <a:pos x="7" y="4"/>
                    </a:cxn>
                  </a:cxnLst>
                  <a:rect l="0" t="0" r="r" b="b"/>
                  <a:pathLst>
                    <a:path w="37" h="34">
                      <a:moveTo>
                        <a:pt x="7" y="4"/>
                      </a:moveTo>
                      <a:lnTo>
                        <a:pt x="19" y="0"/>
                      </a:lnTo>
                      <a:lnTo>
                        <a:pt x="30" y="11"/>
                      </a:lnTo>
                      <a:lnTo>
                        <a:pt x="37" y="26"/>
                      </a:lnTo>
                      <a:lnTo>
                        <a:pt x="15" y="34"/>
                      </a:lnTo>
                      <a:lnTo>
                        <a:pt x="7" y="26"/>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9844" name="Freeform 724"/>
                <p:cNvSpPr>
                  <a:spLocks noChangeAspect="1"/>
                </p:cNvSpPr>
                <p:nvPr/>
              </p:nvSpPr>
              <p:spPr bwMode="auto">
                <a:xfrm>
                  <a:off x="1515" y="3013"/>
                  <a:ext cx="38" cy="35"/>
                </a:xfrm>
                <a:custGeom>
                  <a:avLst/>
                  <a:gdLst/>
                  <a:ahLst/>
                  <a:cxnLst>
                    <a:cxn ang="0">
                      <a:pos x="4" y="4"/>
                    </a:cxn>
                    <a:cxn ang="0">
                      <a:pos x="15" y="0"/>
                    </a:cxn>
                    <a:cxn ang="0">
                      <a:pos x="30" y="12"/>
                    </a:cxn>
                    <a:cxn ang="0">
                      <a:pos x="38" y="27"/>
                    </a:cxn>
                    <a:cxn ang="0">
                      <a:pos x="15" y="35"/>
                    </a:cxn>
                    <a:cxn ang="0">
                      <a:pos x="8" y="23"/>
                    </a:cxn>
                    <a:cxn ang="0">
                      <a:pos x="4" y="19"/>
                    </a:cxn>
                    <a:cxn ang="0">
                      <a:pos x="0" y="16"/>
                    </a:cxn>
                    <a:cxn ang="0">
                      <a:pos x="4" y="4"/>
                    </a:cxn>
                  </a:cxnLst>
                  <a:rect l="0" t="0" r="r" b="b"/>
                  <a:pathLst>
                    <a:path w="38" h="35">
                      <a:moveTo>
                        <a:pt x="4" y="4"/>
                      </a:moveTo>
                      <a:lnTo>
                        <a:pt x="15" y="0"/>
                      </a:lnTo>
                      <a:lnTo>
                        <a:pt x="30" y="12"/>
                      </a:lnTo>
                      <a:lnTo>
                        <a:pt x="38" y="27"/>
                      </a:lnTo>
                      <a:lnTo>
                        <a:pt x="15" y="35"/>
                      </a:lnTo>
                      <a:lnTo>
                        <a:pt x="8" y="23"/>
                      </a:lnTo>
                      <a:lnTo>
                        <a:pt x="4" y="19"/>
                      </a:lnTo>
                      <a:lnTo>
                        <a:pt x="0" y="16"/>
                      </a:lnTo>
                      <a:lnTo>
                        <a:pt x="4" y="4"/>
                      </a:lnTo>
                    </a:path>
                  </a:pathLst>
                </a:custGeom>
                <a:noFill/>
                <a:ln w="6350">
                  <a:solidFill>
                    <a:srgbClr val="000000"/>
                  </a:solidFill>
                  <a:prstDash val="solid"/>
                  <a:round/>
                  <a:headEnd/>
                  <a:tailEnd/>
                </a:ln>
              </p:spPr>
              <p:txBody>
                <a:bodyPr/>
                <a:lstStyle/>
                <a:p>
                  <a:endParaRPr lang="en-US"/>
                </a:p>
              </p:txBody>
            </p:sp>
            <p:sp>
              <p:nvSpPr>
                <p:cNvPr id="389845" name="Freeform 725"/>
                <p:cNvSpPr>
                  <a:spLocks noChangeAspect="1"/>
                </p:cNvSpPr>
                <p:nvPr/>
              </p:nvSpPr>
              <p:spPr bwMode="auto">
                <a:xfrm>
                  <a:off x="1489" y="3021"/>
                  <a:ext cx="37" cy="34"/>
                </a:xfrm>
                <a:custGeom>
                  <a:avLst/>
                  <a:gdLst/>
                  <a:ahLst/>
                  <a:cxnLst>
                    <a:cxn ang="0">
                      <a:pos x="7" y="4"/>
                    </a:cxn>
                    <a:cxn ang="0">
                      <a:pos x="19" y="0"/>
                    </a:cxn>
                    <a:cxn ang="0">
                      <a:pos x="30" y="11"/>
                    </a:cxn>
                    <a:cxn ang="0">
                      <a:pos x="37" y="27"/>
                    </a:cxn>
                    <a:cxn ang="0">
                      <a:pos x="19" y="34"/>
                    </a:cxn>
                    <a:cxn ang="0">
                      <a:pos x="0" y="15"/>
                    </a:cxn>
                    <a:cxn ang="0">
                      <a:pos x="7" y="4"/>
                    </a:cxn>
                  </a:cxnLst>
                  <a:rect l="0" t="0" r="r" b="b"/>
                  <a:pathLst>
                    <a:path w="37" h="34">
                      <a:moveTo>
                        <a:pt x="7" y="4"/>
                      </a:moveTo>
                      <a:lnTo>
                        <a:pt x="19" y="0"/>
                      </a:lnTo>
                      <a:lnTo>
                        <a:pt x="30" y="11"/>
                      </a:lnTo>
                      <a:lnTo>
                        <a:pt x="37" y="27"/>
                      </a:lnTo>
                      <a:lnTo>
                        <a:pt x="19" y="34"/>
                      </a:lnTo>
                      <a:lnTo>
                        <a:pt x="0" y="15"/>
                      </a:lnTo>
                      <a:lnTo>
                        <a:pt x="7" y="4"/>
                      </a:lnTo>
                    </a:path>
                  </a:pathLst>
                </a:custGeom>
                <a:noFill/>
                <a:ln w="6350">
                  <a:solidFill>
                    <a:srgbClr val="000000"/>
                  </a:solidFill>
                  <a:prstDash val="solid"/>
                  <a:round/>
                  <a:headEnd/>
                  <a:tailEnd/>
                </a:ln>
              </p:spPr>
              <p:txBody>
                <a:bodyPr/>
                <a:lstStyle/>
                <a:p>
                  <a:endParaRPr lang="en-US"/>
                </a:p>
              </p:txBody>
            </p:sp>
            <p:sp>
              <p:nvSpPr>
                <p:cNvPr id="389846" name="Freeform 726"/>
                <p:cNvSpPr>
                  <a:spLocks noChangeAspect="1" noEditPoints="1"/>
                </p:cNvSpPr>
                <p:nvPr/>
              </p:nvSpPr>
              <p:spPr bwMode="auto">
                <a:xfrm>
                  <a:off x="1489" y="3010"/>
                  <a:ext cx="64" cy="45"/>
                </a:xfrm>
                <a:custGeom>
                  <a:avLst/>
                  <a:gdLst/>
                  <a:ahLst/>
                  <a:cxnLst>
                    <a:cxn ang="0">
                      <a:pos x="64" y="11"/>
                    </a:cxn>
                    <a:cxn ang="0">
                      <a:pos x="64" y="30"/>
                    </a:cxn>
                    <a:cxn ang="0">
                      <a:pos x="56" y="22"/>
                    </a:cxn>
                    <a:cxn ang="0">
                      <a:pos x="53" y="15"/>
                    </a:cxn>
                    <a:cxn ang="0">
                      <a:pos x="49" y="11"/>
                    </a:cxn>
                    <a:cxn ang="0">
                      <a:pos x="56" y="0"/>
                    </a:cxn>
                    <a:cxn ang="0">
                      <a:pos x="64" y="11"/>
                    </a:cxn>
                    <a:cxn ang="0">
                      <a:pos x="64" y="11"/>
                    </a:cxn>
                    <a:cxn ang="0">
                      <a:pos x="41" y="19"/>
                    </a:cxn>
                    <a:cxn ang="0">
                      <a:pos x="41" y="38"/>
                    </a:cxn>
                    <a:cxn ang="0">
                      <a:pos x="34" y="30"/>
                    </a:cxn>
                    <a:cxn ang="0">
                      <a:pos x="30" y="22"/>
                    </a:cxn>
                    <a:cxn ang="0">
                      <a:pos x="26" y="19"/>
                    </a:cxn>
                    <a:cxn ang="0">
                      <a:pos x="30" y="7"/>
                    </a:cxn>
                    <a:cxn ang="0">
                      <a:pos x="41" y="19"/>
                    </a:cxn>
                    <a:cxn ang="0">
                      <a:pos x="41" y="19"/>
                    </a:cxn>
                    <a:cxn ang="0">
                      <a:pos x="19" y="26"/>
                    </a:cxn>
                    <a:cxn ang="0">
                      <a:pos x="19" y="45"/>
                    </a:cxn>
                    <a:cxn ang="0">
                      <a:pos x="0" y="30"/>
                    </a:cxn>
                    <a:cxn ang="0">
                      <a:pos x="7" y="19"/>
                    </a:cxn>
                    <a:cxn ang="0">
                      <a:pos x="19" y="26"/>
                    </a:cxn>
                    <a:cxn ang="0">
                      <a:pos x="19" y="26"/>
                    </a:cxn>
                  </a:cxnLst>
                  <a:rect l="0" t="0" r="r" b="b"/>
                  <a:pathLst>
                    <a:path w="64" h="45">
                      <a:moveTo>
                        <a:pt x="64" y="11"/>
                      </a:moveTo>
                      <a:lnTo>
                        <a:pt x="64" y="30"/>
                      </a:lnTo>
                      <a:lnTo>
                        <a:pt x="56" y="22"/>
                      </a:lnTo>
                      <a:lnTo>
                        <a:pt x="53" y="15"/>
                      </a:lnTo>
                      <a:lnTo>
                        <a:pt x="49" y="11"/>
                      </a:lnTo>
                      <a:lnTo>
                        <a:pt x="56" y="0"/>
                      </a:lnTo>
                      <a:lnTo>
                        <a:pt x="64" y="11"/>
                      </a:lnTo>
                      <a:lnTo>
                        <a:pt x="64" y="11"/>
                      </a:lnTo>
                      <a:close/>
                      <a:moveTo>
                        <a:pt x="41" y="19"/>
                      </a:moveTo>
                      <a:lnTo>
                        <a:pt x="41" y="38"/>
                      </a:lnTo>
                      <a:lnTo>
                        <a:pt x="34" y="30"/>
                      </a:lnTo>
                      <a:lnTo>
                        <a:pt x="30" y="22"/>
                      </a:lnTo>
                      <a:lnTo>
                        <a:pt x="26" y="19"/>
                      </a:lnTo>
                      <a:lnTo>
                        <a:pt x="30" y="7"/>
                      </a:lnTo>
                      <a:lnTo>
                        <a:pt x="41" y="19"/>
                      </a:lnTo>
                      <a:lnTo>
                        <a:pt x="41" y="19"/>
                      </a:lnTo>
                      <a:close/>
                      <a:moveTo>
                        <a:pt x="19" y="26"/>
                      </a:moveTo>
                      <a:lnTo>
                        <a:pt x="19" y="45"/>
                      </a:lnTo>
                      <a:lnTo>
                        <a:pt x="0" y="30"/>
                      </a:lnTo>
                      <a:lnTo>
                        <a:pt x="7" y="19"/>
                      </a:lnTo>
                      <a:lnTo>
                        <a:pt x="19" y="26"/>
                      </a:lnTo>
                      <a:lnTo>
                        <a:pt x="19" y="26"/>
                      </a:lnTo>
                      <a:close/>
                    </a:path>
                  </a:pathLst>
                </a:custGeom>
                <a:solidFill>
                  <a:srgbClr val="606060"/>
                </a:solidFill>
                <a:ln w="9525">
                  <a:noFill/>
                  <a:round/>
                  <a:headEnd/>
                  <a:tailEnd/>
                </a:ln>
              </p:spPr>
              <p:txBody>
                <a:bodyPr/>
                <a:lstStyle/>
                <a:p>
                  <a:endParaRPr lang="en-US"/>
                </a:p>
              </p:txBody>
            </p:sp>
            <p:sp>
              <p:nvSpPr>
                <p:cNvPr id="389847" name="Freeform 727"/>
                <p:cNvSpPr>
                  <a:spLocks noChangeAspect="1" noEditPoints="1"/>
                </p:cNvSpPr>
                <p:nvPr/>
              </p:nvSpPr>
              <p:spPr bwMode="auto">
                <a:xfrm>
                  <a:off x="1508" y="3025"/>
                  <a:ext cx="86" cy="45"/>
                </a:xfrm>
                <a:custGeom>
                  <a:avLst/>
                  <a:gdLst/>
                  <a:ahLst/>
                  <a:cxnLst>
                    <a:cxn ang="0">
                      <a:pos x="52" y="4"/>
                    </a:cxn>
                    <a:cxn ang="0">
                      <a:pos x="64" y="0"/>
                    </a:cxn>
                    <a:cxn ang="0">
                      <a:pos x="79" y="7"/>
                    </a:cxn>
                    <a:cxn ang="0">
                      <a:pos x="86" y="26"/>
                    </a:cxn>
                    <a:cxn ang="0">
                      <a:pos x="64" y="30"/>
                    </a:cxn>
                    <a:cxn ang="0">
                      <a:pos x="56" y="23"/>
                    </a:cxn>
                    <a:cxn ang="0">
                      <a:pos x="52" y="15"/>
                    </a:cxn>
                    <a:cxn ang="0">
                      <a:pos x="49" y="11"/>
                    </a:cxn>
                    <a:cxn ang="0">
                      <a:pos x="52" y="4"/>
                    </a:cxn>
                    <a:cxn ang="0">
                      <a:pos x="52" y="4"/>
                    </a:cxn>
                    <a:cxn ang="0">
                      <a:pos x="30" y="11"/>
                    </a:cxn>
                    <a:cxn ang="0">
                      <a:pos x="41" y="7"/>
                    </a:cxn>
                    <a:cxn ang="0">
                      <a:pos x="52" y="15"/>
                    </a:cxn>
                    <a:cxn ang="0">
                      <a:pos x="60" y="34"/>
                    </a:cxn>
                    <a:cxn ang="0">
                      <a:pos x="41" y="38"/>
                    </a:cxn>
                    <a:cxn ang="0">
                      <a:pos x="34" y="30"/>
                    </a:cxn>
                    <a:cxn ang="0">
                      <a:pos x="30" y="23"/>
                    </a:cxn>
                    <a:cxn ang="0">
                      <a:pos x="26" y="19"/>
                    </a:cxn>
                    <a:cxn ang="0">
                      <a:pos x="30" y="11"/>
                    </a:cxn>
                    <a:cxn ang="0">
                      <a:pos x="30" y="11"/>
                    </a:cxn>
                    <a:cxn ang="0">
                      <a:pos x="7" y="19"/>
                    </a:cxn>
                    <a:cxn ang="0">
                      <a:pos x="18" y="15"/>
                    </a:cxn>
                    <a:cxn ang="0">
                      <a:pos x="30" y="23"/>
                    </a:cxn>
                    <a:cxn ang="0">
                      <a:pos x="37" y="42"/>
                    </a:cxn>
                    <a:cxn ang="0">
                      <a:pos x="18" y="45"/>
                    </a:cxn>
                    <a:cxn ang="0">
                      <a:pos x="0" y="30"/>
                    </a:cxn>
                    <a:cxn ang="0">
                      <a:pos x="7" y="19"/>
                    </a:cxn>
                    <a:cxn ang="0">
                      <a:pos x="7" y="19"/>
                    </a:cxn>
                  </a:cxnLst>
                  <a:rect l="0" t="0" r="r" b="b"/>
                  <a:pathLst>
                    <a:path w="86" h="45">
                      <a:moveTo>
                        <a:pt x="52" y="4"/>
                      </a:moveTo>
                      <a:lnTo>
                        <a:pt x="64" y="0"/>
                      </a:lnTo>
                      <a:lnTo>
                        <a:pt x="79" y="7"/>
                      </a:lnTo>
                      <a:lnTo>
                        <a:pt x="86" y="26"/>
                      </a:lnTo>
                      <a:lnTo>
                        <a:pt x="64" y="30"/>
                      </a:lnTo>
                      <a:lnTo>
                        <a:pt x="56" y="23"/>
                      </a:lnTo>
                      <a:lnTo>
                        <a:pt x="52" y="15"/>
                      </a:lnTo>
                      <a:lnTo>
                        <a:pt x="49" y="11"/>
                      </a:lnTo>
                      <a:lnTo>
                        <a:pt x="52" y="4"/>
                      </a:lnTo>
                      <a:lnTo>
                        <a:pt x="52" y="4"/>
                      </a:lnTo>
                      <a:close/>
                      <a:moveTo>
                        <a:pt x="30" y="11"/>
                      </a:moveTo>
                      <a:lnTo>
                        <a:pt x="41" y="7"/>
                      </a:lnTo>
                      <a:lnTo>
                        <a:pt x="52" y="15"/>
                      </a:lnTo>
                      <a:lnTo>
                        <a:pt x="60" y="34"/>
                      </a:lnTo>
                      <a:lnTo>
                        <a:pt x="41" y="38"/>
                      </a:lnTo>
                      <a:lnTo>
                        <a:pt x="34" y="30"/>
                      </a:lnTo>
                      <a:lnTo>
                        <a:pt x="30" y="23"/>
                      </a:lnTo>
                      <a:lnTo>
                        <a:pt x="26" y="19"/>
                      </a:lnTo>
                      <a:lnTo>
                        <a:pt x="30" y="11"/>
                      </a:lnTo>
                      <a:lnTo>
                        <a:pt x="30" y="11"/>
                      </a:lnTo>
                      <a:close/>
                      <a:moveTo>
                        <a:pt x="7" y="19"/>
                      </a:moveTo>
                      <a:lnTo>
                        <a:pt x="18" y="15"/>
                      </a:lnTo>
                      <a:lnTo>
                        <a:pt x="30" y="23"/>
                      </a:lnTo>
                      <a:lnTo>
                        <a:pt x="37" y="42"/>
                      </a:lnTo>
                      <a:lnTo>
                        <a:pt x="18" y="45"/>
                      </a:lnTo>
                      <a:lnTo>
                        <a:pt x="0" y="30"/>
                      </a:lnTo>
                      <a:lnTo>
                        <a:pt x="7" y="19"/>
                      </a:lnTo>
                      <a:lnTo>
                        <a:pt x="7" y="19"/>
                      </a:lnTo>
                      <a:close/>
                    </a:path>
                  </a:pathLst>
                </a:custGeom>
                <a:solidFill>
                  <a:srgbClr val="BFBFBF"/>
                </a:solidFill>
                <a:ln w="9525">
                  <a:noFill/>
                  <a:round/>
                  <a:headEnd/>
                  <a:tailEnd/>
                </a:ln>
              </p:spPr>
              <p:txBody>
                <a:bodyPr/>
                <a:lstStyle/>
                <a:p>
                  <a:endParaRPr lang="en-US"/>
                </a:p>
              </p:txBody>
            </p:sp>
            <p:sp>
              <p:nvSpPr>
                <p:cNvPr id="389848" name="Freeform 728"/>
                <p:cNvSpPr>
                  <a:spLocks noChangeAspect="1"/>
                </p:cNvSpPr>
                <p:nvPr/>
              </p:nvSpPr>
              <p:spPr bwMode="auto">
                <a:xfrm>
                  <a:off x="1557" y="3025"/>
                  <a:ext cx="37" cy="30"/>
                </a:xfrm>
                <a:custGeom>
                  <a:avLst/>
                  <a:gdLst/>
                  <a:ahLst/>
                  <a:cxnLst>
                    <a:cxn ang="0">
                      <a:pos x="3" y="4"/>
                    </a:cxn>
                    <a:cxn ang="0">
                      <a:pos x="15" y="0"/>
                    </a:cxn>
                    <a:cxn ang="0">
                      <a:pos x="30" y="7"/>
                    </a:cxn>
                    <a:cxn ang="0">
                      <a:pos x="37" y="26"/>
                    </a:cxn>
                    <a:cxn ang="0">
                      <a:pos x="15" y="30"/>
                    </a:cxn>
                    <a:cxn ang="0">
                      <a:pos x="7" y="23"/>
                    </a:cxn>
                    <a:cxn ang="0">
                      <a:pos x="3" y="15"/>
                    </a:cxn>
                    <a:cxn ang="0">
                      <a:pos x="0" y="11"/>
                    </a:cxn>
                    <a:cxn ang="0">
                      <a:pos x="3" y="4"/>
                    </a:cxn>
                  </a:cxnLst>
                  <a:rect l="0" t="0" r="r" b="b"/>
                  <a:pathLst>
                    <a:path w="37" h="30">
                      <a:moveTo>
                        <a:pt x="3" y="4"/>
                      </a:moveTo>
                      <a:lnTo>
                        <a:pt x="15" y="0"/>
                      </a:lnTo>
                      <a:lnTo>
                        <a:pt x="30" y="7"/>
                      </a:lnTo>
                      <a:lnTo>
                        <a:pt x="37" y="26"/>
                      </a:lnTo>
                      <a:lnTo>
                        <a:pt x="15" y="30"/>
                      </a:lnTo>
                      <a:lnTo>
                        <a:pt x="7" y="23"/>
                      </a:lnTo>
                      <a:lnTo>
                        <a:pt x="3" y="15"/>
                      </a:lnTo>
                      <a:lnTo>
                        <a:pt x="0" y="11"/>
                      </a:lnTo>
                      <a:lnTo>
                        <a:pt x="3" y="4"/>
                      </a:lnTo>
                    </a:path>
                  </a:pathLst>
                </a:custGeom>
                <a:noFill/>
                <a:ln w="6350">
                  <a:solidFill>
                    <a:srgbClr val="000000"/>
                  </a:solidFill>
                  <a:prstDash val="solid"/>
                  <a:round/>
                  <a:headEnd/>
                  <a:tailEnd/>
                </a:ln>
              </p:spPr>
              <p:txBody>
                <a:bodyPr/>
                <a:lstStyle/>
                <a:p>
                  <a:endParaRPr lang="en-US"/>
                </a:p>
              </p:txBody>
            </p:sp>
            <p:sp>
              <p:nvSpPr>
                <p:cNvPr id="389849" name="Freeform 729"/>
                <p:cNvSpPr>
                  <a:spLocks noChangeAspect="1"/>
                </p:cNvSpPr>
                <p:nvPr/>
              </p:nvSpPr>
              <p:spPr bwMode="auto">
                <a:xfrm>
                  <a:off x="1534" y="3032"/>
                  <a:ext cx="38" cy="31"/>
                </a:xfrm>
                <a:custGeom>
                  <a:avLst/>
                  <a:gdLst/>
                  <a:ahLst/>
                  <a:cxnLst>
                    <a:cxn ang="0">
                      <a:pos x="4" y="4"/>
                    </a:cxn>
                    <a:cxn ang="0">
                      <a:pos x="15" y="0"/>
                    </a:cxn>
                    <a:cxn ang="0">
                      <a:pos x="26" y="8"/>
                    </a:cxn>
                    <a:cxn ang="0">
                      <a:pos x="38" y="27"/>
                    </a:cxn>
                    <a:cxn ang="0">
                      <a:pos x="15" y="31"/>
                    </a:cxn>
                    <a:cxn ang="0">
                      <a:pos x="8" y="23"/>
                    </a:cxn>
                    <a:cxn ang="0">
                      <a:pos x="4" y="16"/>
                    </a:cxn>
                    <a:cxn ang="0">
                      <a:pos x="0" y="12"/>
                    </a:cxn>
                    <a:cxn ang="0">
                      <a:pos x="4" y="4"/>
                    </a:cxn>
                  </a:cxnLst>
                  <a:rect l="0" t="0" r="r" b="b"/>
                  <a:pathLst>
                    <a:path w="38" h="31">
                      <a:moveTo>
                        <a:pt x="4" y="4"/>
                      </a:moveTo>
                      <a:lnTo>
                        <a:pt x="15" y="0"/>
                      </a:lnTo>
                      <a:lnTo>
                        <a:pt x="26" y="8"/>
                      </a:lnTo>
                      <a:lnTo>
                        <a:pt x="38" y="27"/>
                      </a:lnTo>
                      <a:lnTo>
                        <a:pt x="15" y="31"/>
                      </a:lnTo>
                      <a:lnTo>
                        <a:pt x="8"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89850" name="Freeform 730"/>
                <p:cNvSpPr>
                  <a:spLocks noChangeAspect="1"/>
                </p:cNvSpPr>
                <p:nvPr/>
              </p:nvSpPr>
              <p:spPr bwMode="auto">
                <a:xfrm>
                  <a:off x="1508" y="3040"/>
                  <a:ext cx="37" cy="30"/>
                </a:xfrm>
                <a:custGeom>
                  <a:avLst/>
                  <a:gdLst/>
                  <a:ahLst/>
                  <a:cxnLst>
                    <a:cxn ang="0">
                      <a:pos x="7" y="4"/>
                    </a:cxn>
                    <a:cxn ang="0">
                      <a:pos x="18" y="0"/>
                    </a:cxn>
                    <a:cxn ang="0">
                      <a:pos x="30" y="8"/>
                    </a:cxn>
                    <a:cxn ang="0">
                      <a:pos x="37" y="27"/>
                    </a:cxn>
                    <a:cxn ang="0">
                      <a:pos x="18" y="30"/>
                    </a:cxn>
                    <a:cxn ang="0">
                      <a:pos x="0" y="15"/>
                    </a:cxn>
                    <a:cxn ang="0">
                      <a:pos x="7" y="4"/>
                    </a:cxn>
                  </a:cxnLst>
                  <a:rect l="0" t="0" r="r" b="b"/>
                  <a:pathLst>
                    <a:path w="37" h="30">
                      <a:moveTo>
                        <a:pt x="7" y="4"/>
                      </a:moveTo>
                      <a:lnTo>
                        <a:pt x="18" y="0"/>
                      </a:lnTo>
                      <a:lnTo>
                        <a:pt x="30" y="8"/>
                      </a:lnTo>
                      <a:lnTo>
                        <a:pt x="37" y="27"/>
                      </a:lnTo>
                      <a:lnTo>
                        <a:pt x="18" y="30"/>
                      </a:lnTo>
                      <a:lnTo>
                        <a:pt x="0" y="15"/>
                      </a:lnTo>
                      <a:lnTo>
                        <a:pt x="7" y="4"/>
                      </a:lnTo>
                    </a:path>
                  </a:pathLst>
                </a:custGeom>
                <a:noFill/>
                <a:ln w="6350">
                  <a:solidFill>
                    <a:srgbClr val="000000"/>
                  </a:solidFill>
                  <a:prstDash val="solid"/>
                  <a:round/>
                  <a:headEnd/>
                  <a:tailEnd/>
                </a:ln>
              </p:spPr>
              <p:txBody>
                <a:bodyPr/>
                <a:lstStyle/>
                <a:p>
                  <a:endParaRPr lang="en-US"/>
                </a:p>
              </p:txBody>
            </p:sp>
            <p:sp>
              <p:nvSpPr>
                <p:cNvPr id="389851" name="Freeform 731"/>
                <p:cNvSpPr>
                  <a:spLocks noChangeAspect="1" noEditPoints="1"/>
                </p:cNvSpPr>
                <p:nvPr/>
              </p:nvSpPr>
              <p:spPr bwMode="auto">
                <a:xfrm>
                  <a:off x="1508" y="3029"/>
                  <a:ext cx="64" cy="41"/>
                </a:xfrm>
                <a:custGeom>
                  <a:avLst/>
                  <a:gdLst/>
                  <a:ahLst/>
                  <a:cxnLst>
                    <a:cxn ang="0">
                      <a:pos x="64" y="7"/>
                    </a:cxn>
                    <a:cxn ang="0">
                      <a:pos x="64" y="26"/>
                    </a:cxn>
                    <a:cxn ang="0">
                      <a:pos x="56" y="19"/>
                    </a:cxn>
                    <a:cxn ang="0">
                      <a:pos x="52" y="11"/>
                    </a:cxn>
                    <a:cxn ang="0">
                      <a:pos x="49" y="7"/>
                    </a:cxn>
                    <a:cxn ang="0">
                      <a:pos x="56" y="0"/>
                    </a:cxn>
                    <a:cxn ang="0">
                      <a:pos x="64" y="7"/>
                    </a:cxn>
                    <a:cxn ang="0">
                      <a:pos x="64" y="7"/>
                    </a:cxn>
                    <a:cxn ang="0">
                      <a:pos x="41" y="15"/>
                    </a:cxn>
                    <a:cxn ang="0">
                      <a:pos x="41" y="34"/>
                    </a:cxn>
                    <a:cxn ang="0">
                      <a:pos x="34" y="26"/>
                    </a:cxn>
                    <a:cxn ang="0">
                      <a:pos x="30" y="19"/>
                    </a:cxn>
                    <a:cxn ang="0">
                      <a:pos x="26" y="15"/>
                    </a:cxn>
                    <a:cxn ang="0">
                      <a:pos x="30" y="7"/>
                    </a:cxn>
                    <a:cxn ang="0">
                      <a:pos x="41" y="15"/>
                    </a:cxn>
                    <a:cxn ang="0">
                      <a:pos x="41" y="15"/>
                    </a:cxn>
                    <a:cxn ang="0">
                      <a:pos x="18" y="22"/>
                    </a:cxn>
                    <a:cxn ang="0">
                      <a:pos x="18" y="41"/>
                    </a:cxn>
                    <a:cxn ang="0">
                      <a:pos x="0" y="26"/>
                    </a:cxn>
                    <a:cxn ang="0">
                      <a:pos x="7" y="15"/>
                    </a:cxn>
                    <a:cxn ang="0">
                      <a:pos x="18" y="22"/>
                    </a:cxn>
                    <a:cxn ang="0">
                      <a:pos x="18" y="22"/>
                    </a:cxn>
                  </a:cxnLst>
                  <a:rect l="0" t="0" r="r" b="b"/>
                  <a:pathLst>
                    <a:path w="64" h="41">
                      <a:moveTo>
                        <a:pt x="64" y="7"/>
                      </a:moveTo>
                      <a:lnTo>
                        <a:pt x="64" y="26"/>
                      </a:lnTo>
                      <a:lnTo>
                        <a:pt x="56" y="19"/>
                      </a:lnTo>
                      <a:lnTo>
                        <a:pt x="52" y="11"/>
                      </a:lnTo>
                      <a:lnTo>
                        <a:pt x="49" y="7"/>
                      </a:lnTo>
                      <a:lnTo>
                        <a:pt x="56" y="0"/>
                      </a:lnTo>
                      <a:lnTo>
                        <a:pt x="64" y="7"/>
                      </a:lnTo>
                      <a:lnTo>
                        <a:pt x="64" y="7"/>
                      </a:lnTo>
                      <a:close/>
                      <a:moveTo>
                        <a:pt x="41" y="15"/>
                      </a:moveTo>
                      <a:lnTo>
                        <a:pt x="41" y="34"/>
                      </a:lnTo>
                      <a:lnTo>
                        <a:pt x="34" y="26"/>
                      </a:lnTo>
                      <a:lnTo>
                        <a:pt x="30" y="19"/>
                      </a:lnTo>
                      <a:lnTo>
                        <a:pt x="26" y="15"/>
                      </a:lnTo>
                      <a:lnTo>
                        <a:pt x="30" y="7"/>
                      </a:lnTo>
                      <a:lnTo>
                        <a:pt x="41" y="15"/>
                      </a:lnTo>
                      <a:lnTo>
                        <a:pt x="41" y="15"/>
                      </a:lnTo>
                      <a:close/>
                      <a:moveTo>
                        <a:pt x="18" y="22"/>
                      </a:moveTo>
                      <a:lnTo>
                        <a:pt x="18" y="41"/>
                      </a:lnTo>
                      <a:lnTo>
                        <a:pt x="0" y="26"/>
                      </a:lnTo>
                      <a:lnTo>
                        <a:pt x="7" y="15"/>
                      </a:lnTo>
                      <a:lnTo>
                        <a:pt x="18" y="22"/>
                      </a:lnTo>
                      <a:lnTo>
                        <a:pt x="18" y="22"/>
                      </a:lnTo>
                      <a:close/>
                    </a:path>
                  </a:pathLst>
                </a:custGeom>
                <a:solidFill>
                  <a:srgbClr val="606060"/>
                </a:solidFill>
                <a:ln w="9525">
                  <a:noFill/>
                  <a:round/>
                  <a:headEnd/>
                  <a:tailEnd/>
                </a:ln>
              </p:spPr>
              <p:txBody>
                <a:bodyPr/>
                <a:lstStyle/>
                <a:p>
                  <a:endParaRPr lang="en-US"/>
                </a:p>
              </p:txBody>
            </p:sp>
            <p:sp>
              <p:nvSpPr>
                <p:cNvPr id="389852" name="Freeform 732"/>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close/>
                    </a:path>
                  </a:pathLst>
                </a:custGeom>
                <a:solidFill>
                  <a:srgbClr val="BFBFBF"/>
                </a:solidFill>
                <a:ln w="9525">
                  <a:noFill/>
                  <a:round/>
                  <a:headEnd/>
                  <a:tailEnd/>
                </a:ln>
              </p:spPr>
              <p:txBody>
                <a:bodyPr/>
                <a:lstStyle/>
                <a:p>
                  <a:endParaRPr lang="en-US"/>
                </a:p>
              </p:txBody>
            </p:sp>
            <p:sp>
              <p:nvSpPr>
                <p:cNvPr id="389853" name="Freeform 733"/>
                <p:cNvSpPr>
                  <a:spLocks noChangeAspect="1"/>
                </p:cNvSpPr>
                <p:nvPr/>
              </p:nvSpPr>
              <p:spPr bwMode="auto">
                <a:xfrm>
                  <a:off x="1568" y="3067"/>
                  <a:ext cx="38" cy="30"/>
                </a:xfrm>
                <a:custGeom>
                  <a:avLst/>
                  <a:gdLst/>
                  <a:ahLst/>
                  <a:cxnLst>
                    <a:cxn ang="0">
                      <a:pos x="7" y="3"/>
                    </a:cxn>
                    <a:cxn ang="0">
                      <a:pos x="19" y="0"/>
                    </a:cxn>
                    <a:cxn ang="0">
                      <a:pos x="30" y="7"/>
                    </a:cxn>
                    <a:cxn ang="0">
                      <a:pos x="38" y="22"/>
                    </a:cxn>
                    <a:cxn ang="0">
                      <a:pos x="19" y="30"/>
                    </a:cxn>
                    <a:cxn ang="0">
                      <a:pos x="0" y="15"/>
                    </a:cxn>
                    <a:cxn ang="0">
                      <a:pos x="7" y="3"/>
                    </a:cxn>
                  </a:cxnLst>
                  <a:rect l="0" t="0" r="r" b="b"/>
                  <a:pathLst>
                    <a:path w="38" h="30">
                      <a:moveTo>
                        <a:pt x="7" y="3"/>
                      </a:moveTo>
                      <a:lnTo>
                        <a:pt x="19" y="0"/>
                      </a:lnTo>
                      <a:lnTo>
                        <a:pt x="30" y="7"/>
                      </a:lnTo>
                      <a:lnTo>
                        <a:pt x="38" y="22"/>
                      </a:lnTo>
                      <a:lnTo>
                        <a:pt x="19" y="30"/>
                      </a:lnTo>
                      <a:lnTo>
                        <a:pt x="0" y="15"/>
                      </a:lnTo>
                      <a:lnTo>
                        <a:pt x="7" y="3"/>
                      </a:lnTo>
                    </a:path>
                  </a:pathLst>
                </a:custGeom>
                <a:noFill/>
                <a:ln w="6350">
                  <a:solidFill>
                    <a:srgbClr val="000000"/>
                  </a:solidFill>
                  <a:prstDash val="solid"/>
                  <a:round/>
                  <a:headEnd/>
                  <a:tailEnd/>
                </a:ln>
              </p:spPr>
              <p:txBody>
                <a:bodyPr/>
                <a:lstStyle/>
                <a:p>
                  <a:endParaRPr lang="en-US"/>
                </a:p>
              </p:txBody>
            </p:sp>
            <p:sp>
              <p:nvSpPr>
                <p:cNvPr id="389854" name="Freeform 734"/>
                <p:cNvSpPr>
                  <a:spLocks noChangeAspect="1"/>
                </p:cNvSpPr>
                <p:nvPr/>
              </p:nvSpPr>
              <p:spPr bwMode="auto">
                <a:xfrm>
                  <a:off x="1568" y="3067"/>
                  <a:ext cx="19" cy="30"/>
                </a:xfrm>
                <a:custGeom>
                  <a:avLst/>
                  <a:gdLst/>
                  <a:ahLst/>
                  <a:cxnLst>
                    <a:cxn ang="0">
                      <a:pos x="19" y="11"/>
                    </a:cxn>
                    <a:cxn ang="0">
                      <a:pos x="19" y="30"/>
                    </a:cxn>
                    <a:cxn ang="0">
                      <a:pos x="0" y="15"/>
                    </a:cxn>
                    <a:cxn ang="0">
                      <a:pos x="7" y="0"/>
                    </a:cxn>
                    <a:cxn ang="0">
                      <a:pos x="19" y="11"/>
                    </a:cxn>
                  </a:cxnLst>
                  <a:rect l="0" t="0" r="r" b="b"/>
                  <a:pathLst>
                    <a:path w="19" h="30">
                      <a:moveTo>
                        <a:pt x="19" y="11"/>
                      </a:moveTo>
                      <a:lnTo>
                        <a:pt x="19" y="30"/>
                      </a:lnTo>
                      <a:lnTo>
                        <a:pt x="0" y="15"/>
                      </a:lnTo>
                      <a:lnTo>
                        <a:pt x="7" y="0"/>
                      </a:lnTo>
                      <a:lnTo>
                        <a:pt x="19" y="11"/>
                      </a:lnTo>
                      <a:close/>
                    </a:path>
                  </a:pathLst>
                </a:custGeom>
                <a:solidFill>
                  <a:srgbClr val="606060"/>
                </a:solidFill>
                <a:ln w="9525">
                  <a:noFill/>
                  <a:round/>
                  <a:headEnd/>
                  <a:tailEnd/>
                </a:ln>
              </p:spPr>
              <p:txBody>
                <a:bodyPr/>
                <a:lstStyle/>
                <a:p>
                  <a:endParaRPr lang="en-US"/>
                </a:p>
              </p:txBody>
            </p:sp>
            <p:sp>
              <p:nvSpPr>
                <p:cNvPr id="389855" name="Freeform 735"/>
                <p:cNvSpPr>
                  <a:spLocks noChangeAspect="1" noEditPoints="1"/>
                </p:cNvSpPr>
                <p:nvPr/>
              </p:nvSpPr>
              <p:spPr bwMode="auto">
                <a:xfrm>
                  <a:off x="1560" y="3074"/>
                  <a:ext cx="87" cy="49"/>
                </a:xfrm>
                <a:custGeom>
                  <a:avLst/>
                  <a:gdLst/>
                  <a:ahLst/>
                  <a:cxnLst>
                    <a:cxn ang="0">
                      <a:pos x="57" y="4"/>
                    </a:cxn>
                    <a:cxn ang="0">
                      <a:pos x="68" y="0"/>
                    </a:cxn>
                    <a:cxn ang="0">
                      <a:pos x="79" y="12"/>
                    </a:cxn>
                    <a:cxn ang="0">
                      <a:pos x="87" y="27"/>
                    </a:cxn>
                    <a:cxn ang="0">
                      <a:pos x="68" y="34"/>
                    </a:cxn>
                    <a:cxn ang="0">
                      <a:pos x="61" y="27"/>
                    </a:cxn>
                    <a:cxn ang="0">
                      <a:pos x="57" y="19"/>
                    </a:cxn>
                    <a:cxn ang="0">
                      <a:pos x="53" y="15"/>
                    </a:cxn>
                    <a:cxn ang="0">
                      <a:pos x="57" y="4"/>
                    </a:cxn>
                    <a:cxn ang="0">
                      <a:pos x="57" y="4"/>
                    </a:cxn>
                    <a:cxn ang="0">
                      <a:pos x="34" y="12"/>
                    </a:cxn>
                    <a:cxn ang="0">
                      <a:pos x="46" y="8"/>
                    </a:cxn>
                    <a:cxn ang="0">
                      <a:pos x="57" y="19"/>
                    </a:cxn>
                    <a:cxn ang="0">
                      <a:pos x="64" y="34"/>
                    </a:cxn>
                    <a:cxn ang="0">
                      <a:pos x="46" y="42"/>
                    </a:cxn>
                    <a:cxn ang="0">
                      <a:pos x="34" y="30"/>
                    </a:cxn>
                    <a:cxn ang="0">
                      <a:pos x="34" y="27"/>
                    </a:cxn>
                    <a:cxn ang="0">
                      <a:pos x="27" y="23"/>
                    </a:cxn>
                    <a:cxn ang="0">
                      <a:pos x="34" y="12"/>
                    </a:cxn>
                    <a:cxn ang="0">
                      <a:pos x="34" y="12"/>
                    </a:cxn>
                    <a:cxn ang="0">
                      <a:pos x="12" y="19"/>
                    </a:cxn>
                    <a:cxn ang="0">
                      <a:pos x="23" y="15"/>
                    </a:cxn>
                    <a:cxn ang="0">
                      <a:pos x="34" y="27"/>
                    </a:cxn>
                    <a:cxn ang="0">
                      <a:pos x="42" y="42"/>
                    </a:cxn>
                    <a:cxn ang="0">
                      <a:pos x="19" y="49"/>
                    </a:cxn>
                    <a:cxn ang="0">
                      <a:pos x="0" y="30"/>
                    </a:cxn>
                    <a:cxn ang="0">
                      <a:pos x="12" y="19"/>
                    </a:cxn>
                    <a:cxn ang="0">
                      <a:pos x="12" y="19"/>
                    </a:cxn>
                  </a:cxnLst>
                  <a:rect l="0" t="0" r="r" b="b"/>
                  <a:pathLst>
                    <a:path w="87" h="49">
                      <a:moveTo>
                        <a:pt x="57" y="4"/>
                      </a:moveTo>
                      <a:lnTo>
                        <a:pt x="68" y="0"/>
                      </a:lnTo>
                      <a:lnTo>
                        <a:pt x="79" y="12"/>
                      </a:lnTo>
                      <a:lnTo>
                        <a:pt x="87" y="27"/>
                      </a:lnTo>
                      <a:lnTo>
                        <a:pt x="68" y="34"/>
                      </a:lnTo>
                      <a:lnTo>
                        <a:pt x="61" y="27"/>
                      </a:lnTo>
                      <a:lnTo>
                        <a:pt x="57" y="19"/>
                      </a:lnTo>
                      <a:lnTo>
                        <a:pt x="53" y="15"/>
                      </a:lnTo>
                      <a:lnTo>
                        <a:pt x="57" y="4"/>
                      </a:lnTo>
                      <a:lnTo>
                        <a:pt x="57" y="4"/>
                      </a:lnTo>
                      <a:close/>
                      <a:moveTo>
                        <a:pt x="34" y="12"/>
                      </a:moveTo>
                      <a:lnTo>
                        <a:pt x="46" y="8"/>
                      </a:lnTo>
                      <a:lnTo>
                        <a:pt x="57" y="19"/>
                      </a:lnTo>
                      <a:lnTo>
                        <a:pt x="64" y="34"/>
                      </a:lnTo>
                      <a:lnTo>
                        <a:pt x="46" y="42"/>
                      </a:lnTo>
                      <a:lnTo>
                        <a:pt x="34" y="30"/>
                      </a:lnTo>
                      <a:lnTo>
                        <a:pt x="34" y="27"/>
                      </a:lnTo>
                      <a:lnTo>
                        <a:pt x="27" y="23"/>
                      </a:lnTo>
                      <a:lnTo>
                        <a:pt x="34" y="12"/>
                      </a:lnTo>
                      <a:lnTo>
                        <a:pt x="34" y="12"/>
                      </a:lnTo>
                      <a:close/>
                      <a:moveTo>
                        <a:pt x="12" y="19"/>
                      </a:moveTo>
                      <a:lnTo>
                        <a:pt x="23" y="15"/>
                      </a:lnTo>
                      <a:lnTo>
                        <a:pt x="34" y="27"/>
                      </a:lnTo>
                      <a:lnTo>
                        <a:pt x="42" y="42"/>
                      </a:lnTo>
                      <a:lnTo>
                        <a:pt x="19" y="49"/>
                      </a:lnTo>
                      <a:lnTo>
                        <a:pt x="0" y="30"/>
                      </a:lnTo>
                      <a:lnTo>
                        <a:pt x="12" y="19"/>
                      </a:lnTo>
                      <a:lnTo>
                        <a:pt x="12" y="19"/>
                      </a:lnTo>
                      <a:close/>
                    </a:path>
                  </a:pathLst>
                </a:custGeom>
                <a:solidFill>
                  <a:srgbClr val="BFBFBF"/>
                </a:solidFill>
                <a:ln w="9525">
                  <a:noFill/>
                  <a:round/>
                  <a:headEnd/>
                  <a:tailEnd/>
                </a:ln>
              </p:spPr>
              <p:txBody>
                <a:bodyPr/>
                <a:lstStyle/>
                <a:p>
                  <a:endParaRPr lang="en-US"/>
                </a:p>
              </p:txBody>
            </p:sp>
            <p:sp>
              <p:nvSpPr>
                <p:cNvPr id="389856" name="Freeform 736"/>
                <p:cNvSpPr>
                  <a:spLocks noChangeAspect="1"/>
                </p:cNvSpPr>
                <p:nvPr/>
              </p:nvSpPr>
              <p:spPr bwMode="auto">
                <a:xfrm>
                  <a:off x="1613" y="3074"/>
                  <a:ext cx="34" cy="30"/>
                </a:xfrm>
                <a:custGeom>
                  <a:avLst/>
                  <a:gdLst/>
                  <a:ahLst/>
                  <a:cxnLst>
                    <a:cxn ang="0">
                      <a:pos x="4" y="4"/>
                    </a:cxn>
                    <a:cxn ang="0">
                      <a:pos x="15" y="0"/>
                    </a:cxn>
                    <a:cxn ang="0">
                      <a:pos x="26" y="12"/>
                    </a:cxn>
                    <a:cxn ang="0">
                      <a:pos x="34" y="27"/>
                    </a:cxn>
                    <a:cxn ang="0">
                      <a:pos x="15" y="30"/>
                    </a:cxn>
                    <a:cxn ang="0">
                      <a:pos x="8" y="27"/>
                    </a:cxn>
                    <a:cxn ang="0">
                      <a:pos x="4" y="19"/>
                    </a:cxn>
                    <a:cxn ang="0">
                      <a:pos x="0" y="15"/>
                    </a:cxn>
                    <a:cxn ang="0">
                      <a:pos x="4" y="4"/>
                    </a:cxn>
                  </a:cxnLst>
                  <a:rect l="0" t="0" r="r" b="b"/>
                  <a:pathLst>
                    <a:path w="34" h="30">
                      <a:moveTo>
                        <a:pt x="4" y="4"/>
                      </a:moveTo>
                      <a:lnTo>
                        <a:pt x="15" y="0"/>
                      </a:lnTo>
                      <a:lnTo>
                        <a:pt x="26" y="12"/>
                      </a:lnTo>
                      <a:lnTo>
                        <a:pt x="34" y="27"/>
                      </a:lnTo>
                      <a:lnTo>
                        <a:pt x="15" y="30"/>
                      </a:lnTo>
                      <a:lnTo>
                        <a:pt x="8" y="27"/>
                      </a:lnTo>
                      <a:lnTo>
                        <a:pt x="4" y="19"/>
                      </a:lnTo>
                      <a:lnTo>
                        <a:pt x="0" y="15"/>
                      </a:lnTo>
                      <a:lnTo>
                        <a:pt x="4" y="4"/>
                      </a:lnTo>
                    </a:path>
                  </a:pathLst>
                </a:custGeom>
                <a:noFill/>
                <a:ln w="6350">
                  <a:solidFill>
                    <a:srgbClr val="000000"/>
                  </a:solidFill>
                  <a:prstDash val="solid"/>
                  <a:round/>
                  <a:headEnd/>
                  <a:tailEnd/>
                </a:ln>
              </p:spPr>
              <p:txBody>
                <a:bodyPr/>
                <a:lstStyle/>
                <a:p>
                  <a:endParaRPr lang="en-US"/>
                </a:p>
              </p:txBody>
            </p:sp>
            <p:sp>
              <p:nvSpPr>
                <p:cNvPr id="389857" name="Freeform 737"/>
                <p:cNvSpPr>
                  <a:spLocks noChangeAspect="1"/>
                </p:cNvSpPr>
                <p:nvPr/>
              </p:nvSpPr>
              <p:spPr bwMode="auto">
                <a:xfrm>
                  <a:off x="1587" y="3082"/>
                  <a:ext cx="37" cy="34"/>
                </a:xfrm>
                <a:custGeom>
                  <a:avLst/>
                  <a:gdLst/>
                  <a:ahLst/>
                  <a:cxnLst>
                    <a:cxn ang="0">
                      <a:pos x="7" y="4"/>
                    </a:cxn>
                    <a:cxn ang="0">
                      <a:pos x="19" y="0"/>
                    </a:cxn>
                    <a:cxn ang="0">
                      <a:pos x="30" y="11"/>
                    </a:cxn>
                    <a:cxn ang="0">
                      <a:pos x="37" y="26"/>
                    </a:cxn>
                    <a:cxn ang="0">
                      <a:pos x="19" y="34"/>
                    </a:cxn>
                    <a:cxn ang="0">
                      <a:pos x="7" y="22"/>
                    </a:cxn>
                    <a:cxn ang="0">
                      <a:pos x="7" y="19"/>
                    </a:cxn>
                    <a:cxn ang="0">
                      <a:pos x="0" y="15"/>
                    </a:cxn>
                    <a:cxn ang="0">
                      <a:pos x="7" y="4"/>
                    </a:cxn>
                  </a:cxnLst>
                  <a:rect l="0" t="0" r="r" b="b"/>
                  <a:pathLst>
                    <a:path w="37" h="34">
                      <a:moveTo>
                        <a:pt x="7" y="4"/>
                      </a:moveTo>
                      <a:lnTo>
                        <a:pt x="19" y="0"/>
                      </a:lnTo>
                      <a:lnTo>
                        <a:pt x="30" y="11"/>
                      </a:lnTo>
                      <a:lnTo>
                        <a:pt x="37" y="26"/>
                      </a:lnTo>
                      <a:lnTo>
                        <a:pt x="19" y="34"/>
                      </a:lnTo>
                      <a:lnTo>
                        <a:pt x="7" y="22"/>
                      </a:lnTo>
                      <a:lnTo>
                        <a:pt x="7"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9858" name="Freeform 738"/>
                <p:cNvSpPr>
                  <a:spLocks noChangeAspect="1"/>
                </p:cNvSpPr>
                <p:nvPr/>
              </p:nvSpPr>
              <p:spPr bwMode="auto">
                <a:xfrm>
                  <a:off x="1560" y="3089"/>
                  <a:ext cx="42" cy="34"/>
                </a:xfrm>
                <a:custGeom>
                  <a:avLst/>
                  <a:gdLst/>
                  <a:ahLst/>
                  <a:cxnLst>
                    <a:cxn ang="0">
                      <a:pos x="12" y="4"/>
                    </a:cxn>
                    <a:cxn ang="0">
                      <a:pos x="23" y="0"/>
                    </a:cxn>
                    <a:cxn ang="0">
                      <a:pos x="34" y="12"/>
                    </a:cxn>
                    <a:cxn ang="0">
                      <a:pos x="42" y="27"/>
                    </a:cxn>
                    <a:cxn ang="0">
                      <a:pos x="19" y="34"/>
                    </a:cxn>
                    <a:cxn ang="0">
                      <a:pos x="0" y="15"/>
                    </a:cxn>
                    <a:cxn ang="0">
                      <a:pos x="12" y="4"/>
                    </a:cxn>
                  </a:cxnLst>
                  <a:rect l="0" t="0" r="r" b="b"/>
                  <a:pathLst>
                    <a:path w="42" h="34">
                      <a:moveTo>
                        <a:pt x="12" y="4"/>
                      </a:moveTo>
                      <a:lnTo>
                        <a:pt x="23" y="0"/>
                      </a:lnTo>
                      <a:lnTo>
                        <a:pt x="34" y="12"/>
                      </a:lnTo>
                      <a:lnTo>
                        <a:pt x="42" y="27"/>
                      </a:lnTo>
                      <a:lnTo>
                        <a:pt x="19" y="34"/>
                      </a:lnTo>
                      <a:lnTo>
                        <a:pt x="0" y="15"/>
                      </a:lnTo>
                      <a:lnTo>
                        <a:pt x="12" y="4"/>
                      </a:lnTo>
                    </a:path>
                  </a:pathLst>
                </a:custGeom>
                <a:noFill/>
                <a:ln w="6350">
                  <a:solidFill>
                    <a:srgbClr val="000000"/>
                  </a:solidFill>
                  <a:prstDash val="solid"/>
                  <a:round/>
                  <a:headEnd/>
                  <a:tailEnd/>
                </a:ln>
              </p:spPr>
              <p:txBody>
                <a:bodyPr/>
                <a:lstStyle/>
                <a:p>
                  <a:endParaRPr lang="en-US"/>
                </a:p>
              </p:txBody>
            </p:sp>
            <p:sp>
              <p:nvSpPr>
                <p:cNvPr id="389859" name="Freeform 739"/>
                <p:cNvSpPr>
                  <a:spLocks noChangeAspect="1" noEditPoints="1"/>
                </p:cNvSpPr>
                <p:nvPr/>
              </p:nvSpPr>
              <p:spPr bwMode="auto">
                <a:xfrm>
                  <a:off x="1564" y="3078"/>
                  <a:ext cx="64" cy="42"/>
                </a:xfrm>
                <a:custGeom>
                  <a:avLst/>
                  <a:gdLst/>
                  <a:ahLst/>
                  <a:cxnLst>
                    <a:cxn ang="0">
                      <a:pos x="64" y="11"/>
                    </a:cxn>
                    <a:cxn ang="0">
                      <a:pos x="64" y="26"/>
                    </a:cxn>
                    <a:cxn ang="0">
                      <a:pos x="57" y="19"/>
                    </a:cxn>
                    <a:cxn ang="0">
                      <a:pos x="53" y="11"/>
                    </a:cxn>
                    <a:cxn ang="0">
                      <a:pos x="49" y="8"/>
                    </a:cxn>
                    <a:cxn ang="0">
                      <a:pos x="53" y="0"/>
                    </a:cxn>
                    <a:cxn ang="0">
                      <a:pos x="64" y="11"/>
                    </a:cxn>
                    <a:cxn ang="0">
                      <a:pos x="64" y="11"/>
                    </a:cxn>
                    <a:cxn ang="0">
                      <a:pos x="42" y="15"/>
                    </a:cxn>
                    <a:cxn ang="0">
                      <a:pos x="42" y="34"/>
                    </a:cxn>
                    <a:cxn ang="0">
                      <a:pos x="34" y="26"/>
                    </a:cxn>
                    <a:cxn ang="0">
                      <a:pos x="30" y="23"/>
                    </a:cxn>
                    <a:cxn ang="0">
                      <a:pos x="26" y="15"/>
                    </a:cxn>
                    <a:cxn ang="0">
                      <a:pos x="30" y="8"/>
                    </a:cxn>
                    <a:cxn ang="0">
                      <a:pos x="42" y="15"/>
                    </a:cxn>
                    <a:cxn ang="0">
                      <a:pos x="42" y="15"/>
                    </a:cxn>
                    <a:cxn ang="0">
                      <a:pos x="19" y="26"/>
                    </a:cxn>
                    <a:cxn ang="0">
                      <a:pos x="19" y="42"/>
                    </a:cxn>
                    <a:cxn ang="0">
                      <a:pos x="0" y="26"/>
                    </a:cxn>
                    <a:cxn ang="0">
                      <a:pos x="8" y="15"/>
                    </a:cxn>
                    <a:cxn ang="0">
                      <a:pos x="19" y="26"/>
                    </a:cxn>
                    <a:cxn ang="0">
                      <a:pos x="19" y="26"/>
                    </a:cxn>
                  </a:cxnLst>
                  <a:rect l="0" t="0" r="r" b="b"/>
                  <a:pathLst>
                    <a:path w="64" h="42">
                      <a:moveTo>
                        <a:pt x="64" y="11"/>
                      </a:moveTo>
                      <a:lnTo>
                        <a:pt x="64" y="26"/>
                      </a:lnTo>
                      <a:lnTo>
                        <a:pt x="57" y="19"/>
                      </a:lnTo>
                      <a:lnTo>
                        <a:pt x="53" y="11"/>
                      </a:lnTo>
                      <a:lnTo>
                        <a:pt x="49" y="8"/>
                      </a:lnTo>
                      <a:lnTo>
                        <a:pt x="53" y="0"/>
                      </a:lnTo>
                      <a:lnTo>
                        <a:pt x="64" y="11"/>
                      </a:lnTo>
                      <a:lnTo>
                        <a:pt x="64" y="11"/>
                      </a:lnTo>
                      <a:close/>
                      <a:moveTo>
                        <a:pt x="42" y="15"/>
                      </a:moveTo>
                      <a:lnTo>
                        <a:pt x="42" y="34"/>
                      </a:lnTo>
                      <a:lnTo>
                        <a:pt x="34" y="26"/>
                      </a:lnTo>
                      <a:lnTo>
                        <a:pt x="30" y="23"/>
                      </a:lnTo>
                      <a:lnTo>
                        <a:pt x="26" y="15"/>
                      </a:lnTo>
                      <a:lnTo>
                        <a:pt x="30" y="8"/>
                      </a:lnTo>
                      <a:lnTo>
                        <a:pt x="42" y="15"/>
                      </a:lnTo>
                      <a:lnTo>
                        <a:pt x="42" y="15"/>
                      </a:lnTo>
                      <a:close/>
                      <a:moveTo>
                        <a:pt x="19" y="26"/>
                      </a:moveTo>
                      <a:lnTo>
                        <a:pt x="19" y="42"/>
                      </a:lnTo>
                      <a:lnTo>
                        <a:pt x="0" y="26"/>
                      </a:lnTo>
                      <a:lnTo>
                        <a:pt x="8" y="15"/>
                      </a:lnTo>
                      <a:lnTo>
                        <a:pt x="19" y="26"/>
                      </a:lnTo>
                      <a:lnTo>
                        <a:pt x="19" y="26"/>
                      </a:lnTo>
                      <a:close/>
                    </a:path>
                  </a:pathLst>
                </a:custGeom>
                <a:solidFill>
                  <a:srgbClr val="606060"/>
                </a:solidFill>
                <a:ln w="9525">
                  <a:noFill/>
                  <a:round/>
                  <a:headEnd/>
                  <a:tailEnd/>
                </a:ln>
              </p:spPr>
              <p:txBody>
                <a:bodyPr/>
                <a:lstStyle/>
                <a:p>
                  <a:endParaRPr lang="en-US"/>
                </a:p>
              </p:txBody>
            </p:sp>
            <p:sp>
              <p:nvSpPr>
                <p:cNvPr id="389860" name="Freeform 740"/>
                <p:cNvSpPr>
                  <a:spLocks noChangeAspect="1" noEditPoints="1"/>
                </p:cNvSpPr>
                <p:nvPr/>
              </p:nvSpPr>
              <p:spPr bwMode="auto">
                <a:xfrm>
                  <a:off x="1496" y="3010"/>
                  <a:ext cx="143" cy="94"/>
                </a:xfrm>
                <a:custGeom>
                  <a:avLst/>
                  <a:gdLst/>
                  <a:ahLst/>
                  <a:cxnLst>
                    <a:cxn ang="0">
                      <a:pos x="121" y="68"/>
                    </a:cxn>
                    <a:cxn ang="0">
                      <a:pos x="132" y="79"/>
                    </a:cxn>
                    <a:cxn ang="0">
                      <a:pos x="143" y="76"/>
                    </a:cxn>
                    <a:cxn ang="0">
                      <a:pos x="132" y="64"/>
                    </a:cxn>
                    <a:cxn ang="0">
                      <a:pos x="121" y="68"/>
                    </a:cxn>
                    <a:cxn ang="0">
                      <a:pos x="121" y="68"/>
                    </a:cxn>
                    <a:cxn ang="0">
                      <a:pos x="98" y="76"/>
                    </a:cxn>
                    <a:cxn ang="0">
                      <a:pos x="110" y="87"/>
                    </a:cxn>
                    <a:cxn ang="0">
                      <a:pos x="121" y="83"/>
                    </a:cxn>
                    <a:cxn ang="0">
                      <a:pos x="110" y="72"/>
                    </a:cxn>
                    <a:cxn ang="0">
                      <a:pos x="98" y="76"/>
                    </a:cxn>
                    <a:cxn ang="0">
                      <a:pos x="98" y="76"/>
                    </a:cxn>
                    <a:cxn ang="0">
                      <a:pos x="76" y="83"/>
                    </a:cxn>
                    <a:cxn ang="0">
                      <a:pos x="83" y="94"/>
                    </a:cxn>
                    <a:cxn ang="0">
                      <a:pos x="94" y="91"/>
                    </a:cxn>
                    <a:cxn ang="0">
                      <a:pos x="83" y="79"/>
                    </a:cxn>
                    <a:cxn ang="0">
                      <a:pos x="76" y="83"/>
                    </a:cxn>
                    <a:cxn ang="0">
                      <a:pos x="76" y="83"/>
                    </a:cxn>
                    <a:cxn ang="0">
                      <a:pos x="79" y="60"/>
                    </a:cxn>
                    <a:cxn ang="0">
                      <a:pos x="91" y="68"/>
                    </a:cxn>
                    <a:cxn ang="0">
                      <a:pos x="102" y="64"/>
                    </a:cxn>
                    <a:cxn ang="0">
                      <a:pos x="91" y="57"/>
                    </a:cxn>
                    <a:cxn ang="0">
                      <a:pos x="79" y="60"/>
                    </a:cxn>
                    <a:cxn ang="0">
                      <a:pos x="79" y="60"/>
                    </a:cxn>
                    <a:cxn ang="0">
                      <a:pos x="68" y="19"/>
                    </a:cxn>
                    <a:cxn ang="0">
                      <a:pos x="76" y="26"/>
                    </a:cxn>
                    <a:cxn ang="0">
                      <a:pos x="87" y="26"/>
                    </a:cxn>
                    <a:cxn ang="0">
                      <a:pos x="76" y="15"/>
                    </a:cxn>
                    <a:cxn ang="0">
                      <a:pos x="68" y="19"/>
                    </a:cxn>
                    <a:cxn ang="0">
                      <a:pos x="68" y="19"/>
                    </a:cxn>
                    <a:cxn ang="0">
                      <a:pos x="42" y="26"/>
                    </a:cxn>
                    <a:cxn ang="0">
                      <a:pos x="53" y="34"/>
                    </a:cxn>
                    <a:cxn ang="0">
                      <a:pos x="64" y="34"/>
                    </a:cxn>
                    <a:cxn ang="0">
                      <a:pos x="53" y="22"/>
                    </a:cxn>
                    <a:cxn ang="0">
                      <a:pos x="42" y="26"/>
                    </a:cxn>
                    <a:cxn ang="0">
                      <a:pos x="42" y="26"/>
                    </a:cxn>
                    <a:cxn ang="0">
                      <a:pos x="19" y="34"/>
                    </a:cxn>
                    <a:cxn ang="0">
                      <a:pos x="30" y="45"/>
                    </a:cxn>
                    <a:cxn ang="0">
                      <a:pos x="42" y="41"/>
                    </a:cxn>
                    <a:cxn ang="0">
                      <a:pos x="30" y="30"/>
                    </a:cxn>
                    <a:cxn ang="0">
                      <a:pos x="19" y="34"/>
                    </a:cxn>
                    <a:cxn ang="0">
                      <a:pos x="19" y="34"/>
                    </a:cxn>
                    <a:cxn ang="0">
                      <a:pos x="49" y="3"/>
                    </a:cxn>
                    <a:cxn ang="0">
                      <a:pos x="57" y="11"/>
                    </a:cxn>
                    <a:cxn ang="0">
                      <a:pos x="68" y="7"/>
                    </a:cxn>
                    <a:cxn ang="0">
                      <a:pos x="61" y="0"/>
                    </a:cxn>
                    <a:cxn ang="0">
                      <a:pos x="49" y="3"/>
                    </a:cxn>
                    <a:cxn ang="0">
                      <a:pos x="49" y="3"/>
                    </a:cxn>
                    <a:cxn ang="0">
                      <a:pos x="23" y="11"/>
                    </a:cxn>
                    <a:cxn ang="0">
                      <a:pos x="34" y="19"/>
                    </a:cxn>
                    <a:cxn ang="0">
                      <a:pos x="46" y="15"/>
                    </a:cxn>
                    <a:cxn ang="0">
                      <a:pos x="34" y="7"/>
                    </a:cxn>
                    <a:cxn ang="0">
                      <a:pos x="23" y="11"/>
                    </a:cxn>
                    <a:cxn ang="0">
                      <a:pos x="23" y="11"/>
                    </a:cxn>
                    <a:cxn ang="0">
                      <a:pos x="0" y="19"/>
                    </a:cxn>
                    <a:cxn ang="0">
                      <a:pos x="12" y="26"/>
                    </a:cxn>
                    <a:cxn ang="0">
                      <a:pos x="23" y="22"/>
                    </a:cxn>
                    <a:cxn ang="0">
                      <a:pos x="12" y="15"/>
                    </a:cxn>
                    <a:cxn ang="0">
                      <a:pos x="0" y="19"/>
                    </a:cxn>
                    <a:cxn ang="0">
                      <a:pos x="0" y="19"/>
                    </a:cxn>
                  </a:cxnLst>
                  <a:rect l="0" t="0" r="r" b="b"/>
                  <a:pathLst>
                    <a:path w="143" h="94">
                      <a:moveTo>
                        <a:pt x="121" y="68"/>
                      </a:moveTo>
                      <a:lnTo>
                        <a:pt x="132" y="79"/>
                      </a:lnTo>
                      <a:lnTo>
                        <a:pt x="143" y="76"/>
                      </a:lnTo>
                      <a:lnTo>
                        <a:pt x="132" y="64"/>
                      </a:lnTo>
                      <a:lnTo>
                        <a:pt x="121" y="68"/>
                      </a:lnTo>
                      <a:lnTo>
                        <a:pt x="121" y="68"/>
                      </a:lnTo>
                      <a:close/>
                      <a:moveTo>
                        <a:pt x="98" y="76"/>
                      </a:moveTo>
                      <a:lnTo>
                        <a:pt x="110" y="87"/>
                      </a:lnTo>
                      <a:lnTo>
                        <a:pt x="121" y="83"/>
                      </a:lnTo>
                      <a:lnTo>
                        <a:pt x="110" y="72"/>
                      </a:lnTo>
                      <a:lnTo>
                        <a:pt x="98" y="76"/>
                      </a:lnTo>
                      <a:lnTo>
                        <a:pt x="98" y="76"/>
                      </a:lnTo>
                      <a:close/>
                      <a:moveTo>
                        <a:pt x="76" y="83"/>
                      </a:moveTo>
                      <a:lnTo>
                        <a:pt x="83" y="94"/>
                      </a:lnTo>
                      <a:lnTo>
                        <a:pt x="94" y="91"/>
                      </a:lnTo>
                      <a:lnTo>
                        <a:pt x="83" y="79"/>
                      </a:lnTo>
                      <a:lnTo>
                        <a:pt x="76" y="83"/>
                      </a:lnTo>
                      <a:lnTo>
                        <a:pt x="76" y="83"/>
                      </a:lnTo>
                      <a:close/>
                      <a:moveTo>
                        <a:pt x="79" y="60"/>
                      </a:moveTo>
                      <a:lnTo>
                        <a:pt x="91" y="68"/>
                      </a:lnTo>
                      <a:lnTo>
                        <a:pt x="102" y="64"/>
                      </a:lnTo>
                      <a:lnTo>
                        <a:pt x="91" y="57"/>
                      </a:lnTo>
                      <a:lnTo>
                        <a:pt x="79" y="60"/>
                      </a:lnTo>
                      <a:lnTo>
                        <a:pt x="79" y="60"/>
                      </a:lnTo>
                      <a:close/>
                      <a:moveTo>
                        <a:pt x="68" y="19"/>
                      </a:moveTo>
                      <a:lnTo>
                        <a:pt x="76" y="26"/>
                      </a:lnTo>
                      <a:lnTo>
                        <a:pt x="87" y="26"/>
                      </a:lnTo>
                      <a:lnTo>
                        <a:pt x="76" y="15"/>
                      </a:lnTo>
                      <a:lnTo>
                        <a:pt x="68" y="19"/>
                      </a:lnTo>
                      <a:lnTo>
                        <a:pt x="68" y="19"/>
                      </a:lnTo>
                      <a:close/>
                      <a:moveTo>
                        <a:pt x="42" y="26"/>
                      </a:moveTo>
                      <a:lnTo>
                        <a:pt x="53" y="34"/>
                      </a:lnTo>
                      <a:lnTo>
                        <a:pt x="64" y="34"/>
                      </a:lnTo>
                      <a:lnTo>
                        <a:pt x="53" y="22"/>
                      </a:lnTo>
                      <a:lnTo>
                        <a:pt x="42" y="26"/>
                      </a:lnTo>
                      <a:lnTo>
                        <a:pt x="42" y="26"/>
                      </a:lnTo>
                      <a:close/>
                      <a:moveTo>
                        <a:pt x="19" y="34"/>
                      </a:moveTo>
                      <a:lnTo>
                        <a:pt x="30" y="45"/>
                      </a:lnTo>
                      <a:lnTo>
                        <a:pt x="42" y="41"/>
                      </a:lnTo>
                      <a:lnTo>
                        <a:pt x="30" y="30"/>
                      </a:lnTo>
                      <a:lnTo>
                        <a:pt x="19" y="34"/>
                      </a:lnTo>
                      <a:lnTo>
                        <a:pt x="19" y="34"/>
                      </a:lnTo>
                      <a:close/>
                      <a:moveTo>
                        <a:pt x="49" y="3"/>
                      </a:moveTo>
                      <a:lnTo>
                        <a:pt x="57" y="11"/>
                      </a:lnTo>
                      <a:lnTo>
                        <a:pt x="68" y="7"/>
                      </a:lnTo>
                      <a:lnTo>
                        <a:pt x="61" y="0"/>
                      </a:lnTo>
                      <a:lnTo>
                        <a:pt x="49" y="3"/>
                      </a:lnTo>
                      <a:lnTo>
                        <a:pt x="49" y="3"/>
                      </a:lnTo>
                      <a:close/>
                      <a:moveTo>
                        <a:pt x="23" y="11"/>
                      </a:moveTo>
                      <a:lnTo>
                        <a:pt x="34" y="19"/>
                      </a:lnTo>
                      <a:lnTo>
                        <a:pt x="46" y="15"/>
                      </a:lnTo>
                      <a:lnTo>
                        <a:pt x="34" y="7"/>
                      </a:lnTo>
                      <a:lnTo>
                        <a:pt x="23" y="11"/>
                      </a:lnTo>
                      <a:lnTo>
                        <a:pt x="23" y="11"/>
                      </a:lnTo>
                      <a:close/>
                      <a:moveTo>
                        <a:pt x="0" y="19"/>
                      </a:moveTo>
                      <a:lnTo>
                        <a:pt x="12" y="26"/>
                      </a:lnTo>
                      <a:lnTo>
                        <a:pt x="23" y="22"/>
                      </a:lnTo>
                      <a:lnTo>
                        <a:pt x="12" y="15"/>
                      </a:lnTo>
                      <a:lnTo>
                        <a:pt x="0" y="19"/>
                      </a:lnTo>
                      <a:lnTo>
                        <a:pt x="0" y="19"/>
                      </a:lnTo>
                      <a:close/>
                    </a:path>
                  </a:pathLst>
                </a:custGeom>
                <a:solidFill>
                  <a:srgbClr val="E5E5E5"/>
                </a:solidFill>
                <a:ln w="9525">
                  <a:noFill/>
                  <a:round/>
                  <a:headEnd/>
                  <a:tailEnd/>
                </a:ln>
              </p:spPr>
              <p:txBody>
                <a:bodyPr/>
                <a:lstStyle/>
                <a:p>
                  <a:endParaRPr lang="en-US"/>
                </a:p>
              </p:txBody>
            </p:sp>
            <p:sp>
              <p:nvSpPr>
                <p:cNvPr id="389861" name="Freeform 741"/>
                <p:cNvSpPr>
                  <a:spLocks noChangeAspect="1" noEditPoints="1"/>
                </p:cNvSpPr>
                <p:nvPr/>
              </p:nvSpPr>
              <p:spPr bwMode="auto">
                <a:xfrm>
                  <a:off x="1459" y="2979"/>
                  <a:ext cx="83" cy="46"/>
                </a:xfrm>
                <a:custGeom>
                  <a:avLst/>
                  <a:gdLst/>
                  <a:ahLst/>
                  <a:cxnLst>
                    <a:cxn ang="0">
                      <a:pos x="56" y="4"/>
                    </a:cxn>
                    <a:cxn ang="0">
                      <a:pos x="67" y="0"/>
                    </a:cxn>
                    <a:cxn ang="0">
                      <a:pos x="79" y="12"/>
                    </a:cxn>
                    <a:cxn ang="0">
                      <a:pos x="83" y="27"/>
                    </a:cxn>
                    <a:cxn ang="0">
                      <a:pos x="64" y="34"/>
                    </a:cxn>
                    <a:cxn ang="0">
                      <a:pos x="56" y="27"/>
                    </a:cxn>
                    <a:cxn ang="0">
                      <a:pos x="52" y="19"/>
                    </a:cxn>
                    <a:cxn ang="0">
                      <a:pos x="49" y="12"/>
                    </a:cxn>
                    <a:cxn ang="0">
                      <a:pos x="56" y="4"/>
                    </a:cxn>
                    <a:cxn ang="0">
                      <a:pos x="56" y="4"/>
                    </a:cxn>
                    <a:cxn ang="0">
                      <a:pos x="30" y="12"/>
                    </a:cxn>
                    <a:cxn ang="0">
                      <a:pos x="41" y="8"/>
                    </a:cxn>
                    <a:cxn ang="0">
                      <a:pos x="52" y="19"/>
                    </a:cxn>
                    <a:cxn ang="0">
                      <a:pos x="60" y="34"/>
                    </a:cxn>
                    <a:cxn ang="0">
                      <a:pos x="41" y="38"/>
                    </a:cxn>
                    <a:cxn ang="0">
                      <a:pos x="34" y="31"/>
                    </a:cxn>
                    <a:cxn ang="0">
                      <a:pos x="30" y="23"/>
                    </a:cxn>
                    <a:cxn ang="0">
                      <a:pos x="22" y="19"/>
                    </a:cxn>
                    <a:cxn ang="0">
                      <a:pos x="30" y="12"/>
                    </a:cxn>
                    <a:cxn ang="0">
                      <a:pos x="30" y="12"/>
                    </a:cxn>
                    <a:cxn ang="0">
                      <a:pos x="7" y="19"/>
                    </a:cxn>
                    <a:cxn ang="0">
                      <a:pos x="19" y="15"/>
                    </a:cxn>
                    <a:cxn ang="0">
                      <a:pos x="30" y="23"/>
                    </a:cxn>
                    <a:cxn ang="0">
                      <a:pos x="37" y="42"/>
                    </a:cxn>
                    <a:cxn ang="0">
                      <a:pos x="15" y="46"/>
                    </a:cxn>
                    <a:cxn ang="0">
                      <a:pos x="0" y="31"/>
                    </a:cxn>
                    <a:cxn ang="0">
                      <a:pos x="7" y="19"/>
                    </a:cxn>
                    <a:cxn ang="0">
                      <a:pos x="7" y="19"/>
                    </a:cxn>
                  </a:cxnLst>
                  <a:rect l="0" t="0" r="r" b="b"/>
                  <a:pathLst>
                    <a:path w="83" h="46">
                      <a:moveTo>
                        <a:pt x="56" y="4"/>
                      </a:moveTo>
                      <a:lnTo>
                        <a:pt x="67" y="0"/>
                      </a:lnTo>
                      <a:lnTo>
                        <a:pt x="79" y="12"/>
                      </a:lnTo>
                      <a:lnTo>
                        <a:pt x="83" y="27"/>
                      </a:lnTo>
                      <a:lnTo>
                        <a:pt x="64" y="34"/>
                      </a:lnTo>
                      <a:lnTo>
                        <a:pt x="56" y="27"/>
                      </a:lnTo>
                      <a:lnTo>
                        <a:pt x="52" y="19"/>
                      </a:lnTo>
                      <a:lnTo>
                        <a:pt x="49" y="12"/>
                      </a:lnTo>
                      <a:lnTo>
                        <a:pt x="56" y="4"/>
                      </a:lnTo>
                      <a:lnTo>
                        <a:pt x="56" y="4"/>
                      </a:lnTo>
                      <a:close/>
                      <a:moveTo>
                        <a:pt x="30" y="12"/>
                      </a:moveTo>
                      <a:lnTo>
                        <a:pt x="41" y="8"/>
                      </a:lnTo>
                      <a:lnTo>
                        <a:pt x="52" y="19"/>
                      </a:lnTo>
                      <a:lnTo>
                        <a:pt x="60" y="34"/>
                      </a:lnTo>
                      <a:lnTo>
                        <a:pt x="41" y="38"/>
                      </a:lnTo>
                      <a:lnTo>
                        <a:pt x="34" y="31"/>
                      </a:lnTo>
                      <a:lnTo>
                        <a:pt x="30" y="23"/>
                      </a:lnTo>
                      <a:lnTo>
                        <a:pt x="22" y="19"/>
                      </a:lnTo>
                      <a:lnTo>
                        <a:pt x="30" y="12"/>
                      </a:lnTo>
                      <a:lnTo>
                        <a:pt x="30" y="12"/>
                      </a:lnTo>
                      <a:close/>
                      <a:moveTo>
                        <a:pt x="7" y="19"/>
                      </a:moveTo>
                      <a:lnTo>
                        <a:pt x="19" y="15"/>
                      </a:lnTo>
                      <a:lnTo>
                        <a:pt x="30" y="23"/>
                      </a:lnTo>
                      <a:lnTo>
                        <a:pt x="37" y="42"/>
                      </a:lnTo>
                      <a:lnTo>
                        <a:pt x="15" y="46"/>
                      </a:lnTo>
                      <a:lnTo>
                        <a:pt x="0" y="31"/>
                      </a:lnTo>
                      <a:lnTo>
                        <a:pt x="7" y="19"/>
                      </a:lnTo>
                      <a:lnTo>
                        <a:pt x="7" y="19"/>
                      </a:lnTo>
                      <a:close/>
                    </a:path>
                  </a:pathLst>
                </a:custGeom>
                <a:solidFill>
                  <a:srgbClr val="BFBFBF"/>
                </a:solidFill>
                <a:ln w="9525">
                  <a:noFill/>
                  <a:round/>
                  <a:headEnd/>
                  <a:tailEnd/>
                </a:ln>
              </p:spPr>
              <p:txBody>
                <a:bodyPr/>
                <a:lstStyle/>
                <a:p>
                  <a:endParaRPr lang="en-US"/>
                </a:p>
              </p:txBody>
            </p:sp>
            <p:sp>
              <p:nvSpPr>
                <p:cNvPr id="389862" name="Freeform 742"/>
                <p:cNvSpPr>
                  <a:spLocks noChangeAspect="1"/>
                </p:cNvSpPr>
                <p:nvPr/>
              </p:nvSpPr>
              <p:spPr bwMode="auto">
                <a:xfrm>
                  <a:off x="1508" y="2979"/>
                  <a:ext cx="34" cy="31"/>
                </a:xfrm>
                <a:custGeom>
                  <a:avLst/>
                  <a:gdLst/>
                  <a:ahLst/>
                  <a:cxnLst>
                    <a:cxn ang="0">
                      <a:pos x="7" y="4"/>
                    </a:cxn>
                    <a:cxn ang="0">
                      <a:pos x="18" y="0"/>
                    </a:cxn>
                    <a:cxn ang="0">
                      <a:pos x="30" y="12"/>
                    </a:cxn>
                    <a:cxn ang="0">
                      <a:pos x="34" y="27"/>
                    </a:cxn>
                    <a:cxn ang="0">
                      <a:pos x="15" y="31"/>
                    </a:cxn>
                    <a:cxn ang="0">
                      <a:pos x="7" y="27"/>
                    </a:cxn>
                    <a:cxn ang="0">
                      <a:pos x="3" y="19"/>
                    </a:cxn>
                    <a:cxn ang="0">
                      <a:pos x="0" y="12"/>
                    </a:cxn>
                    <a:cxn ang="0">
                      <a:pos x="7" y="4"/>
                    </a:cxn>
                  </a:cxnLst>
                  <a:rect l="0" t="0" r="r" b="b"/>
                  <a:pathLst>
                    <a:path w="34" h="31">
                      <a:moveTo>
                        <a:pt x="7" y="4"/>
                      </a:moveTo>
                      <a:lnTo>
                        <a:pt x="18" y="0"/>
                      </a:lnTo>
                      <a:lnTo>
                        <a:pt x="30" y="12"/>
                      </a:lnTo>
                      <a:lnTo>
                        <a:pt x="34" y="27"/>
                      </a:lnTo>
                      <a:lnTo>
                        <a:pt x="15" y="31"/>
                      </a:lnTo>
                      <a:lnTo>
                        <a:pt x="7" y="27"/>
                      </a:lnTo>
                      <a:lnTo>
                        <a:pt x="3" y="19"/>
                      </a:lnTo>
                      <a:lnTo>
                        <a:pt x="0" y="12"/>
                      </a:lnTo>
                      <a:lnTo>
                        <a:pt x="7" y="4"/>
                      </a:lnTo>
                    </a:path>
                  </a:pathLst>
                </a:custGeom>
                <a:noFill/>
                <a:ln w="6350">
                  <a:solidFill>
                    <a:srgbClr val="000000"/>
                  </a:solidFill>
                  <a:prstDash val="solid"/>
                  <a:round/>
                  <a:headEnd/>
                  <a:tailEnd/>
                </a:ln>
              </p:spPr>
              <p:txBody>
                <a:bodyPr/>
                <a:lstStyle/>
                <a:p>
                  <a:endParaRPr lang="en-US"/>
                </a:p>
              </p:txBody>
            </p:sp>
            <p:sp>
              <p:nvSpPr>
                <p:cNvPr id="389863" name="Freeform 743"/>
                <p:cNvSpPr>
                  <a:spLocks noChangeAspect="1"/>
                </p:cNvSpPr>
                <p:nvPr/>
              </p:nvSpPr>
              <p:spPr bwMode="auto">
                <a:xfrm>
                  <a:off x="1481" y="2987"/>
                  <a:ext cx="38" cy="34"/>
                </a:xfrm>
                <a:custGeom>
                  <a:avLst/>
                  <a:gdLst/>
                  <a:ahLst/>
                  <a:cxnLst>
                    <a:cxn ang="0">
                      <a:pos x="8" y="4"/>
                    </a:cxn>
                    <a:cxn ang="0">
                      <a:pos x="19" y="0"/>
                    </a:cxn>
                    <a:cxn ang="0">
                      <a:pos x="30" y="11"/>
                    </a:cxn>
                    <a:cxn ang="0">
                      <a:pos x="38" y="26"/>
                    </a:cxn>
                    <a:cxn ang="0">
                      <a:pos x="19" y="34"/>
                    </a:cxn>
                    <a:cxn ang="0">
                      <a:pos x="8" y="23"/>
                    </a:cxn>
                    <a:cxn ang="0">
                      <a:pos x="8" y="19"/>
                    </a:cxn>
                    <a:cxn ang="0">
                      <a:pos x="0" y="15"/>
                    </a:cxn>
                    <a:cxn ang="0">
                      <a:pos x="8" y="4"/>
                    </a:cxn>
                  </a:cxnLst>
                  <a:rect l="0" t="0" r="r" b="b"/>
                  <a:pathLst>
                    <a:path w="38" h="34">
                      <a:moveTo>
                        <a:pt x="8" y="4"/>
                      </a:moveTo>
                      <a:lnTo>
                        <a:pt x="19" y="0"/>
                      </a:lnTo>
                      <a:lnTo>
                        <a:pt x="30" y="11"/>
                      </a:lnTo>
                      <a:lnTo>
                        <a:pt x="38" y="26"/>
                      </a:lnTo>
                      <a:lnTo>
                        <a:pt x="19" y="34"/>
                      </a:lnTo>
                      <a:lnTo>
                        <a:pt x="8" y="23"/>
                      </a:lnTo>
                      <a:lnTo>
                        <a:pt x="8"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9864" name="Freeform 744"/>
                <p:cNvSpPr>
                  <a:spLocks noChangeAspect="1"/>
                </p:cNvSpPr>
                <p:nvPr/>
              </p:nvSpPr>
              <p:spPr bwMode="auto">
                <a:xfrm>
                  <a:off x="1459" y="2994"/>
                  <a:ext cx="37" cy="31"/>
                </a:xfrm>
                <a:custGeom>
                  <a:avLst/>
                  <a:gdLst/>
                  <a:ahLst/>
                  <a:cxnLst>
                    <a:cxn ang="0">
                      <a:pos x="7" y="4"/>
                    </a:cxn>
                    <a:cxn ang="0">
                      <a:pos x="19" y="0"/>
                    </a:cxn>
                    <a:cxn ang="0">
                      <a:pos x="30" y="12"/>
                    </a:cxn>
                    <a:cxn ang="0">
                      <a:pos x="37" y="27"/>
                    </a:cxn>
                    <a:cxn ang="0">
                      <a:pos x="15" y="31"/>
                    </a:cxn>
                    <a:cxn ang="0">
                      <a:pos x="0" y="16"/>
                    </a:cxn>
                    <a:cxn ang="0">
                      <a:pos x="7" y="4"/>
                    </a:cxn>
                  </a:cxnLst>
                  <a:rect l="0" t="0" r="r" b="b"/>
                  <a:pathLst>
                    <a:path w="37" h="31">
                      <a:moveTo>
                        <a:pt x="7" y="4"/>
                      </a:moveTo>
                      <a:lnTo>
                        <a:pt x="19" y="0"/>
                      </a:lnTo>
                      <a:lnTo>
                        <a:pt x="30" y="12"/>
                      </a:lnTo>
                      <a:lnTo>
                        <a:pt x="37" y="27"/>
                      </a:lnTo>
                      <a:lnTo>
                        <a:pt x="15" y="31"/>
                      </a:lnTo>
                      <a:lnTo>
                        <a:pt x="0" y="16"/>
                      </a:lnTo>
                      <a:lnTo>
                        <a:pt x="7" y="4"/>
                      </a:lnTo>
                    </a:path>
                  </a:pathLst>
                </a:custGeom>
                <a:noFill/>
                <a:ln w="6350">
                  <a:solidFill>
                    <a:srgbClr val="000000"/>
                  </a:solidFill>
                  <a:prstDash val="solid"/>
                  <a:round/>
                  <a:headEnd/>
                  <a:tailEnd/>
                </a:ln>
              </p:spPr>
              <p:txBody>
                <a:bodyPr/>
                <a:lstStyle/>
                <a:p>
                  <a:endParaRPr lang="en-US"/>
                </a:p>
              </p:txBody>
            </p:sp>
            <p:sp>
              <p:nvSpPr>
                <p:cNvPr id="389865" name="Freeform 745"/>
                <p:cNvSpPr>
                  <a:spLocks noChangeAspect="1" noEditPoints="1"/>
                </p:cNvSpPr>
                <p:nvPr/>
              </p:nvSpPr>
              <p:spPr bwMode="auto">
                <a:xfrm>
                  <a:off x="1459" y="2983"/>
                  <a:ext cx="64" cy="42"/>
                </a:xfrm>
                <a:custGeom>
                  <a:avLst/>
                  <a:gdLst/>
                  <a:ahLst/>
                  <a:cxnLst>
                    <a:cxn ang="0">
                      <a:pos x="64" y="11"/>
                    </a:cxn>
                    <a:cxn ang="0">
                      <a:pos x="64" y="30"/>
                    </a:cxn>
                    <a:cxn ang="0">
                      <a:pos x="56" y="19"/>
                    </a:cxn>
                    <a:cxn ang="0">
                      <a:pos x="52" y="15"/>
                    </a:cxn>
                    <a:cxn ang="0">
                      <a:pos x="49" y="8"/>
                    </a:cxn>
                    <a:cxn ang="0">
                      <a:pos x="52" y="0"/>
                    </a:cxn>
                    <a:cxn ang="0">
                      <a:pos x="64" y="11"/>
                    </a:cxn>
                    <a:cxn ang="0">
                      <a:pos x="64" y="11"/>
                    </a:cxn>
                    <a:cxn ang="0">
                      <a:pos x="41" y="15"/>
                    </a:cxn>
                    <a:cxn ang="0">
                      <a:pos x="41" y="34"/>
                    </a:cxn>
                    <a:cxn ang="0">
                      <a:pos x="30" y="27"/>
                    </a:cxn>
                    <a:cxn ang="0">
                      <a:pos x="30" y="23"/>
                    </a:cxn>
                    <a:cxn ang="0">
                      <a:pos x="22" y="15"/>
                    </a:cxn>
                    <a:cxn ang="0">
                      <a:pos x="30" y="8"/>
                    </a:cxn>
                    <a:cxn ang="0">
                      <a:pos x="41" y="15"/>
                    </a:cxn>
                    <a:cxn ang="0">
                      <a:pos x="41" y="15"/>
                    </a:cxn>
                    <a:cxn ang="0">
                      <a:pos x="15" y="23"/>
                    </a:cxn>
                    <a:cxn ang="0">
                      <a:pos x="15" y="42"/>
                    </a:cxn>
                    <a:cxn ang="0">
                      <a:pos x="0" y="27"/>
                    </a:cxn>
                    <a:cxn ang="0">
                      <a:pos x="7" y="15"/>
                    </a:cxn>
                    <a:cxn ang="0">
                      <a:pos x="15" y="23"/>
                    </a:cxn>
                    <a:cxn ang="0">
                      <a:pos x="15" y="23"/>
                    </a:cxn>
                  </a:cxnLst>
                  <a:rect l="0" t="0" r="r" b="b"/>
                  <a:pathLst>
                    <a:path w="64" h="42">
                      <a:moveTo>
                        <a:pt x="64" y="11"/>
                      </a:moveTo>
                      <a:lnTo>
                        <a:pt x="64" y="30"/>
                      </a:lnTo>
                      <a:lnTo>
                        <a:pt x="56" y="19"/>
                      </a:lnTo>
                      <a:lnTo>
                        <a:pt x="52" y="15"/>
                      </a:lnTo>
                      <a:lnTo>
                        <a:pt x="49" y="8"/>
                      </a:lnTo>
                      <a:lnTo>
                        <a:pt x="52" y="0"/>
                      </a:lnTo>
                      <a:lnTo>
                        <a:pt x="64" y="11"/>
                      </a:lnTo>
                      <a:lnTo>
                        <a:pt x="64" y="11"/>
                      </a:lnTo>
                      <a:close/>
                      <a:moveTo>
                        <a:pt x="41" y="15"/>
                      </a:moveTo>
                      <a:lnTo>
                        <a:pt x="41" y="34"/>
                      </a:lnTo>
                      <a:lnTo>
                        <a:pt x="30" y="27"/>
                      </a:lnTo>
                      <a:lnTo>
                        <a:pt x="30" y="23"/>
                      </a:lnTo>
                      <a:lnTo>
                        <a:pt x="22" y="15"/>
                      </a:lnTo>
                      <a:lnTo>
                        <a:pt x="30" y="8"/>
                      </a:lnTo>
                      <a:lnTo>
                        <a:pt x="41" y="15"/>
                      </a:lnTo>
                      <a:lnTo>
                        <a:pt x="41" y="15"/>
                      </a:lnTo>
                      <a:close/>
                      <a:moveTo>
                        <a:pt x="15" y="23"/>
                      </a:moveTo>
                      <a:lnTo>
                        <a:pt x="15" y="42"/>
                      </a:lnTo>
                      <a:lnTo>
                        <a:pt x="0" y="27"/>
                      </a:lnTo>
                      <a:lnTo>
                        <a:pt x="7" y="15"/>
                      </a:lnTo>
                      <a:lnTo>
                        <a:pt x="15" y="23"/>
                      </a:lnTo>
                      <a:lnTo>
                        <a:pt x="15" y="23"/>
                      </a:lnTo>
                      <a:close/>
                    </a:path>
                  </a:pathLst>
                </a:custGeom>
                <a:solidFill>
                  <a:srgbClr val="606060"/>
                </a:solidFill>
                <a:ln w="9525">
                  <a:noFill/>
                  <a:round/>
                  <a:headEnd/>
                  <a:tailEnd/>
                </a:ln>
              </p:spPr>
              <p:txBody>
                <a:bodyPr/>
                <a:lstStyle/>
                <a:p>
                  <a:endParaRPr lang="en-US"/>
                </a:p>
              </p:txBody>
            </p:sp>
            <p:sp>
              <p:nvSpPr>
                <p:cNvPr id="389866" name="Freeform 746"/>
                <p:cNvSpPr>
                  <a:spLocks noChangeAspect="1" noEditPoints="1"/>
                </p:cNvSpPr>
                <p:nvPr/>
              </p:nvSpPr>
              <p:spPr bwMode="auto">
                <a:xfrm>
                  <a:off x="1466" y="2983"/>
                  <a:ext cx="68" cy="23"/>
                </a:xfrm>
                <a:custGeom>
                  <a:avLst/>
                  <a:gdLst/>
                  <a:ahLst/>
                  <a:cxnLst>
                    <a:cxn ang="0">
                      <a:pos x="49" y="0"/>
                    </a:cxn>
                    <a:cxn ang="0">
                      <a:pos x="57" y="11"/>
                    </a:cxn>
                    <a:cxn ang="0">
                      <a:pos x="68" y="8"/>
                    </a:cxn>
                    <a:cxn ang="0">
                      <a:pos x="60" y="0"/>
                    </a:cxn>
                    <a:cxn ang="0">
                      <a:pos x="49" y="0"/>
                    </a:cxn>
                    <a:cxn ang="0">
                      <a:pos x="49" y="0"/>
                    </a:cxn>
                    <a:cxn ang="0">
                      <a:pos x="23" y="8"/>
                    </a:cxn>
                    <a:cxn ang="0">
                      <a:pos x="34" y="19"/>
                    </a:cxn>
                    <a:cxn ang="0">
                      <a:pos x="45" y="15"/>
                    </a:cxn>
                    <a:cxn ang="0">
                      <a:pos x="34" y="4"/>
                    </a:cxn>
                    <a:cxn ang="0">
                      <a:pos x="23" y="8"/>
                    </a:cxn>
                    <a:cxn ang="0">
                      <a:pos x="23" y="8"/>
                    </a:cxn>
                    <a:cxn ang="0">
                      <a:pos x="0" y="15"/>
                    </a:cxn>
                    <a:cxn ang="0">
                      <a:pos x="8" y="23"/>
                    </a:cxn>
                    <a:cxn ang="0">
                      <a:pos x="19" y="19"/>
                    </a:cxn>
                    <a:cxn ang="0">
                      <a:pos x="12" y="11"/>
                    </a:cxn>
                    <a:cxn ang="0">
                      <a:pos x="0" y="15"/>
                    </a:cxn>
                    <a:cxn ang="0">
                      <a:pos x="0" y="15"/>
                    </a:cxn>
                  </a:cxnLst>
                  <a:rect l="0" t="0" r="r" b="b"/>
                  <a:pathLst>
                    <a:path w="68" h="23">
                      <a:moveTo>
                        <a:pt x="49" y="0"/>
                      </a:moveTo>
                      <a:lnTo>
                        <a:pt x="57" y="11"/>
                      </a:lnTo>
                      <a:lnTo>
                        <a:pt x="68" y="8"/>
                      </a:lnTo>
                      <a:lnTo>
                        <a:pt x="60" y="0"/>
                      </a:lnTo>
                      <a:lnTo>
                        <a:pt x="49" y="0"/>
                      </a:lnTo>
                      <a:lnTo>
                        <a:pt x="49" y="0"/>
                      </a:lnTo>
                      <a:close/>
                      <a:moveTo>
                        <a:pt x="23" y="8"/>
                      </a:moveTo>
                      <a:lnTo>
                        <a:pt x="34" y="19"/>
                      </a:lnTo>
                      <a:lnTo>
                        <a:pt x="45" y="15"/>
                      </a:lnTo>
                      <a:lnTo>
                        <a:pt x="34" y="4"/>
                      </a:lnTo>
                      <a:lnTo>
                        <a:pt x="23" y="8"/>
                      </a:lnTo>
                      <a:lnTo>
                        <a:pt x="23" y="8"/>
                      </a:lnTo>
                      <a:close/>
                      <a:moveTo>
                        <a:pt x="0" y="15"/>
                      </a:moveTo>
                      <a:lnTo>
                        <a:pt x="8" y="23"/>
                      </a:lnTo>
                      <a:lnTo>
                        <a:pt x="19" y="19"/>
                      </a:lnTo>
                      <a:lnTo>
                        <a:pt x="12" y="11"/>
                      </a:lnTo>
                      <a:lnTo>
                        <a:pt x="0" y="15"/>
                      </a:lnTo>
                      <a:lnTo>
                        <a:pt x="0" y="15"/>
                      </a:lnTo>
                      <a:close/>
                    </a:path>
                  </a:pathLst>
                </a:custGeom>
                <a:solidFill>
                  <a:srgbClr val="E5E5E5"/>
                </a:solidFill>
                <a:ln w="9525">
                  <a:noFill/>
                  <a:round/>
                  <a:headEnd/>
                  <a:tailEnd/>
                </a:ln>
              </p:spPr>
              <p:txBody>
                <a:bodyPr/>
                <a:lstStyle/>
                <a:p>
                  <a:endParaRPr lang="en-US"/>
                </a:p>
              </p:txBody>
            </p:sp>
            <p:sp>
              <p:nvSpPr>
                <p:cNvPr id="389867" name="Freeform 747"/>
                <p:cNvSpPr>
                  <a:spLocks noChangeAspect="1" noEditPoints="1"/>
                </p:cNvSpPr>
                <p:nvPr/>
              </p:nvSpPr>
              <p:spPr bwMode="auto">
                <a:xfrm>
                  <a:off x="1161" y="3055"/>
                  <a:ext cx="335" cy="125"/>
                </a:xfrm>
                <a:custGeom>
                  <a:avLst/>
                  <a:gdLst/>
                  <a:ahLst/>
                  <a:cxnLst>
                    <a:cxn ang="0">
                      <a:pos x="283" y="12"/>
                    </a:cxn>
                    <a:cxn ang="0">
                      <a:pos x="279" y="42"/>
                    </a:cxn>
                    <a:cxn ang="0">
                      <a:pos x="264" y="23"/>
                    </a:cxn>
                    <a:cxn ang="0">
                      <a:pos x="237" y="27"/>
                    </a:cxn>
                    <a:cxn ang="0">
                      <a:pos x="230" y="57"/>
                    </a:cxn>
                    <a:cxn ang="0">
                      <a:pos x="219" y="38"/>
                    </a:cxn>
                    <a:cxn ang="0">
                      <a:pos x="200" y="38"/>
                    </a:cxn>
                    <a:cxn ang="0">
                      <a:pos x="226" y="57"/>
                    </a:cxn>
                    <a:cxn ang="0">
                      <a:pos x="196" y="49"/>
                    </a:cxn>
                    <a:cxn ang="0">
                      <a:pos x="200" y="38"/>
                    </a:cxn>
                    <a:cxn ang="0">
                      <a:pos x="196" y="49"/>
                    </a:cxn>
                    <a:cxn ang="0">
                      <a:pos x="173" y="65"/>
                    </a:cxn>
                    <a:cxn ang="0">
                      <a:pos x="177" y="46"/>
                    </a:cxn>
                    <a:cxn ang="0">
                      <a:pos x="162" y="49"/>
                    </a:cxn>
                    <a:cxn ang="0">
                      <a:pos x="158" y="80"/>
                    </a:cxn>
                    <a:cxn ang="0">
                      <a:pos x="143" y="61"/>
                    </a:cxn>
                    <a:cxn ang="0">
                      <a:pos x="128" y="61"/>
                    </a:cxn>
                    <a:cxn ang="0">
                      <a:pos x="155" y="84"/>
                    </a:cxn>
                    <a:cxn ang="0">
                      <a:pos x="125" y="76"/>
                    </a:cxn>
                    <a:cxn ang="0">
                      <a:pos x="128" y="61"/>
                    </a:cxn>
                    <a:cxn ang="0">
                      <a:pos x="125" y="76"/>
                    </a:cxn>
                    <a:cxn ang="0">
                      <a:pos x="102" y="87"/>
                    </a:cxn>
                    <a:cxn ang="0">
                      <a:pos x="106" y="68"/>
                    </a:cxn>
                    <a:cxn ang="0">
                      <a:pos x="91" y="72"/>
                    </a:cxn>
                    <a:cxn ang="0">
                      <a:pos x="87" y="103"/>
                    </a:cxn>
                    <a:cxn ang="0">
                      <a:pos x="72" y="87"/>
                    </a:cxn>
                    <a:cxn ang="0">
                      <a:pos x="57" y="84"/>
                    </a:cxn>
                    <a:cxn ang="0">
                      <a:pos x="79" y="106"/>
                    </a:cxn>
                    <a:cxn ang="0">
                      <a:pos x="53" y="99"/>
                    </a:cxn>
                    <a:cxn ang="0">
                      <a:pos x="57" y="84"/>
                    </a:cxn>
                    <a:cxn ang="0">
                      <a:pos x="53" y="99"/>
                    </a:cxn>
                    <a:cxn ang="0">
                      <a:pos x="30" y="114"/>
                    </a:cxn>
                    <a:cxn ang="0">
                      <a:pos x="30" y="91"/>
                    </a:cxn>
                    <a:cxn ang="0">
                      <a:pos x="19" y="95"/>
                    </a:cxn>
                    <a:cxn ang="0">
                      <a:pos x="12" y="125"/>
                    </a:cxn>
                    <a:cxn ang="0">
                      <a:pos x="0" y="110"/>
                    </a:cxn>
                    <a:cxn ang="0">
                      <a:pos x="249" y="23"/>
                    </a:cxn>
                    <a:cxn ang="0">
                      <a:pos x="275" y="42"/>
                    </a:cxn>
                    <a:cxn ang="0">
                      <a:pos x="245" y="34"/>
                    </a:cxn>
                    <a:cxn ang="0">
                      <a:pos x="249" y="23"/>
                    </a:cxn>
                    <a:cxn ang="0">
                      <a:pos x="328" y="12"/>
                    </a:cxn>
                    <a:cxn ang="0">
                      <a:pos x="298" y="27"/>
                    </a:cxn>
                    <a:cxn ang="0">
                      <a:pos x="298" y="8"/>
                    </a:cxn>
                  </a:cxnLst>
                  <a:rect l="0" t="0" r="r" b="b"/>
                  <a:pathLst>
                    <a:path w="335" h="125">
                      <a:moveTo>
                        <a:pt x="264" y="23"/>
                      </a:moveTo>
                      <a:lnTo>
                        <a:pt x="271" y="15"/>
                      </a:lnTo>
                      <a:lnTo>
                        <a:pt x="283" y="12"/>
                      </a:lnTo>
                      <a:lnTo>
                        <a:pt x="294" y="19"/>
                      </a:lnTo>
                      <a:lnTo>
                        <a:pt x="298" y="34"/>
                      </a:lnTo>
                      <a:lnTo>
                        <a:pt x="279" y="42"/>
                      </a:lnTo>
                      <a:lnTo>
                        <a:pt x="271" y="34"/>
                      </a:lnTo>
                      <a:lnTo>
                        <a:pt x="271" y="27"/>
                      </a:lnTo>
                      <a:lnTo>
                        <a:pt x="264" y="23"/>
                      </a:lnTo>
                      <a:lnTo>
                        <a:pt x="264" y="23"/>
                      </a:lnTo>
                      <a:close/>
                      <a:moveTo>
                        <a:pt x="226" y="31"/>
                      </a:moveTo>
                      <a:lnTo>
                        <a:pt x="237" y="27"/>
                      </a:lnTo>
                      <a:lnTo>
                        <a:pt x="245" y="34"/>
                      </a:lnTo>
                      <a:lnTo>
                        <a:pt x="249" y="49"/>
                      </a:lnTo>
                      <a:lnTo>
                        <a:pt x="230" y="57"/>
                      </a:lnTo>
                      <a:lnTo>
                        <a:pt x="222" y="49"/>
                      </a:lnTo>
                      <a:lnTo>
                        <a:pt x="222" y="42"/>
                      </a:lnTo>
                      <a:lnTo>
                        <a:pt x="219" y="38"/>
                      </a:lnTo>
                      <a:lnTo>
                        <a:pt x="226" y="31"/>
                      </a:lnTo>
                      <a:lnTo>
                        <a:pt x="226" y="31"/>
                      </a:lnTo>
                      <a:close/>
                      <a:moveTo>
                        <a:pt x="200" y="38"/>
                      </a:moveTo>
                      <a:lnTo>
                        <a:pt x="211" y="34"/>
                      </a:lnTo>
                      <a:lnTo>
                        <a:pt x="222" y="42"/>
                      </a:lnTo>
                      <a:lnTo>
                        <a:pt x="226" y="57"/>
                      </a:lnTo>
                      <a:lnTo>
                        <a:pt x="207" y="65"/>
                      </a:lnTo>
                      <a:lnTo>
                        <a:pt x="200" y="57"/>
                      </a:lnTo>
                      <a:lnTo>
                        <a:pt x="196" y="49"/>
                      </a:lnTo>
                      <a:lnTo>
                        <a:pt x="192" y="46"/>
                      </a:lnTo>
                      <a:lnTo>
                        <a:pt x="200" y="38"/>
                      </a:lnTo>
                      <a:lnTo>
                        <a:pt x="200" y="38"/>
                      </a:lnTo>
                      <a:close/>
                      <a:moveTo>
                        <a:pt x="177" y="46"/>
                      </a:moveTo>
                      <a:lnTo>
                        <a:pt x="189" y="42"/>
                      </a:lnTo>
                      <a:lnTo>
                        <a:pt x="196" y="49"/>
                      </a:lnTo>
                      <a:lnTo>
                        <a:pt x="204" y="65"/>
                      </a:lnTo>
                      <a:lnTo>
                        <a:pt x="181" y="72"/>
                      </a:lnTo>
                      <a:lnTo>
                        <a:pt x="173" y="65"/>
                      </a:lnTo>
                      <a:lnTo>
                        <a:pt x="173" y="61"/>
                      </a:lnTo>
                      <a:lnTo>
                        <a:pt x="170" y="57"/>
                      </a:lnTo>
                      <a:lnTo>
                        <a:pt x="177" y="46"/>
                      </a:lnTo>
                      <a:lnTo>
                        <a:pt x="177" y="46"/>
                      </a:lnTo>
                      <a:close/>
                      <a:moveTo>
                        <a:pt x="151" y="53"/>
                      </a:moveTo>
                      <a:lnTo>
                        <a:pt x="162" y="49"/>
                      </a:lnTo>
                      <a:lnTo>
                        <a:pt x="173" y="61"/>
                      </a:lnTo>
                      <a:lnTo>
                        <a:pt x="177" y="72"/>
                      </a:lnTo>
                      <a:lnTo>
                        <a:pt x="158" y="80"/>
                      </a:lnTo>
                      <a:lnTo>
                        <a:pt x="151" y="72"/>
                      </a:lnTo>
                      <a:lnTo>
                        <a:pt x="147" y="68"/>
                      </a:lnTo>
                      <a:lnTo>
                        <a:pt x="143" y="61"/>
                      </a:lnTo>
                      <a:lnTo>
                        <a:pt x="151" y="53"/>
                      </a:lnTo>
                      <a:lnTo>
                        <a:pt x="151" y="53"/>
                      </a:lnTo>
                      <a:close/>
                      <a:moveTo>
                        <a:pt x="128" y="61"/>
                      </a:moveTo>
                      <a:lnTo>
                        <a:pt x="140" y="57"/>
                      </a:lnTo>
                      <a:lnTo>
                        <a:pt x="147" y="65"/>
                      </a:lnTo>
                      <a:lnTo>
                        <a:pt x="155" y="84"/>
                      </a:lnTo>
                      <a:lnTo>
                        <a:pt x="132" y="87"/>
                      </a:lnTo>
                      <a:lnTo>
                        <a:pt x="128" y="80"/>
                      </a:lnTo>
                      <a:lnTo>
                        <a:pt x="125" y="76"/>
                      </a:lnTo>
                      <a:lnTo>
                        <a:pt x="121" y="72"/>
                      </a:lnTo>
                      <a:lnTo>
                        <a:pt x="128" y="61"/>
                      </a:lnTo>
                      <a:lnTo>
                        <a:pt x="128" y="61"/>
                      </a:lnTo>
                      <a:close/>
                      <a:moveTo>
                        <a:pt x="106" y="68"/>
                      </a:moveTo>
                      <a:lnTo>
                        <a:pt x="117" y="65"/>
                      </a:lnTo>
                      <a:lnTo>
                        <a:pt x="125" y="76"/>
                      </a:lnTo>
                      <a:lnTo>
                        <a:pt x="128" y="91"/>
                      </a:lnTo>
                      <a:lnTo>
                        <a:pt x="109" y="95"/>
                      </a:lnTo>
                      <a:lnTo>
                        <a:pt x="102" y="87"/>
                      </a:lnTo>
                      <a:lnTo>
                        <a:pt x="102" y="84"/>
                      </a:lnTo>
                      <a:lnTo>
                        <a:pt x="98" y="76"/>
                      </a:lnTo>
                      <a:lnTo>
                        <a:pt x="106" y="68"/>
                      </a:lnTo>
                      <a:lnTo>
                        <a:pt x="106" y="68"/>
                      </a:lnTo>
                      <a:close/>
                      <a:moveTo>
                        <a:pt x="79" y="76"/>
                      </a:moveTo>
                      <a:lnTo>
                        <a:pt x="91" y="72"/>
                      </a:lnTo>
                      <a:lnTo>
                        <a:pt x="102" y="84"/>
                      </a:lnTo>
                      <a:lnTo>
                        <a:pt x="106" y="99"/>
                      </a:lnTo>
                      <a:lnTo>
                        <a:pt x="87" y="103"/>
                      </a:lnTo>
                      <a:lnTo>
                        <a:pt x="79" y="95"/>
                      </a:lnTo>
                      <a:lnTo>
                        <a:pt x="76" y="91"/>
                      </a:lnTo>
                      <a:lnTo>
                        <a:pt x="72" y="87"/>
                      </a:lnTo>
                      <a:lnTo>
                        <a:pt x="79" y="76"/>
                      </a:lnTo>
                      <a:lnTo>
                        <a:pt x="79" y="76"/>
                      </a:lnTo>
                      <a:close/>
                      <a:moveTo>
                        <a:pt x="57" y="84"/>
                      </a:moveTo>
                      <a:lnTo>
                        <a:pt x="68" y="80"/>
                      </a:lnTo>
                      <a:lnTo>
                        <a:pt x="76" y="91"/>
                      </a:lnTo>
                      <a:lnTo>
                        <a:pt x="79" y="106"/>
                      </a:lnTo>
                      <a:lnTo>
                        <a:pt x="61" y="110"/>
                      </a:lnTo>
                      <a:lnTo>
                        <a:pt x="53" y="103"/>
                      </a:lnTo>
                      <a:lnTo>
                        <a:pt x="53" y="99"/>
                      </a:lnTo>
                      <a:lnTo>
                        <a:pt x="49" y="95"/>
                      </a:lnTo>
                      <a:lnTo>
                        <a:pt x="57" y="84"/>
                      </a:lnTo>
                      <a:lnTo>
                        <a:pt x="57" y="84"/>
                      </a:lnTo>
                      <a:close/>
                      <a:moveTo>
                        <a:pt x="30" y="91"/>
                      </a:moveTo>
                      <a:lnTo>
                        <a:pt x="42" y="87"/>
                      </a:lnTo>
                      <a:lnTo>
                        <a:pt x="53" y="99"/>
                      </a:lnTo>
                      <a:lnTo>
                        <a:pt x="57" y="114"/>
                      </a:lnTo>
                      <a:lnTo>
                        <a:pt x="38" y="118"/>
                      </a:lnTo>
                      <a:lnTo>
                        <a:pt x="30" y="114"/>
                      </a:lnTo>
                      <a:lnTo>
                        <a:pt x="27" y="106"/>
                      </a:lnTo>
                      <a:lnTo>
                        <a:pt x="23" y="103"/>
                      </a:lnTo>
                      <a:lnTo>
                        <a:pt x="30" y="91"/>
                      </a:lnTo>
                      <a:lnTo>
                        <a:pt x="30" y="91"/>
                      </a:lnTo>
                      <a:close/>
                      <a:moveTo>
                        <a:pt x="8" y="99"/>
                      </a:moveTo>
                      <a:lnTo>
                        <a:pt x="19" y="95"/>
                      </a:lnTo>
                      <a:lnTo>
                        <a:pt x="27" y="106"/>
                      </a:lnTo>
                      <a:lnTo>
                        <a:pt x="30" y="122"/>
                      </a:lnTo>
                      <a:lnTo>
                        <a:pt x="12" y="125"/>
                      </a:lnTo>
                      <a:lnTo>
                        <a:pt x="8" y="122"/>
                      </a:lnTo>
                      <a:lnTo>
                        <a:pt x="4" y="114"/>
                      </a:lnTo>
                      <a:lnTo>
                        <a:pt x="0" y="110"/>
                      </a:lnTo>
                      <a:lnTo>
                        <a:pt x="8" y="99"/>
                      </a:lnTo>
                      <a:lnTo>
                        <a:pt x="8" y="99"/>
                      </a:lnTo>
                      <a:close/>
                      <a:moveTo>
                        <a:pt x="249" y="23"/>
                      </a:moveTo>
                      <a:lnTo>
                        <a:pt x="260" y="19"/>
                      </a:lnTo>
                      <a:lnTo>
                        <a:pt x="271" y="27"/>
                      </a:lnTo>
                      <a:lnTo>
                        <a:pt x="275" y="42"/>
                      </a:lnTo>
                      <a:lnTo>
                        <a:pt x="256" y="49"/>
                      </a:lnTo>
                      <a:lnTo>
                        <a:pt x="249" y="42"/>
                      </a:lnTo>
                      <a:lnTo>
                        <a:pt x="245" y="34"/>
                      </a:lnTo>
                      <a:lnTo>
                        <a:pt x="241" y="31"/>
                      </a:lnTo>
                      <a:lnTo>
                        <a:pt x="249" y="23"/>
                      </a:lnTo>
                      <a:lnTo>
                        <a:pt x="249" y="23"/>
                      </a:lnTo>
                      <a:close/>
                      <a:moveTo>
                        <a:pt x="298" y="8"/>
                      </a:moveTo>
                      <a:lnTo>
                        <a:pt x="317" y="0"/>
                      </a:lnTo>
                      <a:lnTo>
                        <a:pt x="328" y="12"/>
                      </a:lnTo>
                      <a:lnTo>
                        <a:pt x="335" y="23"/>
                      </a:lnTo>
                      <a:lnTo>
                        <a:pt x="301" y="34"/>
                      </a:lnTo>
                      <a:lnTo>
                        <a:pt x="298" y="27"/>
                      </a:lnTo>
                      <a:lnTo>
                        <a:pt x="294" y="19"/>
                      </a:lnTo>
                      <a:lnTo>
                        <a:pt x="290" y="15"/>
                      </a:lnTo>
                      <a:lnTo>
                        <a:pt x="298" y="8"/>
                      </a:lnTo>
                      <a:lnTo>
                        <a:pt x="298" y="8"/>
                      </a:lnTo>
                      <a:close/>
                    </a:path>
                  </a:pathLst>
                </a:custGeom>
                <a:solidFill>
                  <a:srgbClr val="F4F4D1"/>
                </a:solidFill>
                <a:ln w="9525">
                  <a:noFill/>
                  <a:round/>
                  <a:headEnd/>
                  <a:tailEnd/>
                </a:ln>
              </p:spPr>
              <p:txBody>
                <a:bodyPr/>
                <a:lstStyle/>
                <a:p>
                  <a:endParaRPr lang="en-US"/>
                </a:p>
              </p:txBody>
            </p:sp>
            <p:sp>
              <p:nvSpPr>
                <p:cNvPr id="389868" name="Freeform 748"/>
                <p:cNvSpPr>
                  <a:spLocks noChangeAspect="1"/>
                </p:cNvSpPr>
                <p:nvPr/>
              </p:nvSpPr>
              <p:spPr bwMode="auto">
                <a:xfrm>
                  <a:off x="1429" y="3067"/>
                  <a:ext cx="30" cy="30"/>
                </a:xfrm>
                <a:custGeom>
                  <a:avLst/>
                  <a:gdLst/>
                  <a:ahLst/>
                  <a:cxnLst>
                    <a:cxn ang="0">
                      <a:pos x="0" y="11"/>
                    </a:cxn>
                    <a:cxn ang="0">
                      <a:pos x="7" y="3"/>
                    </a:cxn>
                    <a:cxn ang="0">
                      <a:pos x="18" y="0"/>
                    </a:cxn>
                    <a:cxn ang="0">
                      <a:pos x="26" y="7"/>
                    </a:cxn>
                    <a:cxn ang="0">
                      <a:pos x="30" y="22"/>
                    </a:cxn>
                    <a:cxn ang="0">
                      <a:pos x="11" y="30"/>
                    </a:cxn>
                    <a:cxn ang="0">
                      <a:pos x="3" y="22"/>
                    </a:cxn>
                    <a:cxn ang="0">
                      <a:pos x="3" y="15"/>
                    </a:cxn>
                    <a:cxn ang="0">
                      <a:pos x="0" y="11"/>
                    </a:cxn>
                  </a:cxnLst>
                  <a:rect l="0" t="0" r="r" b="b"/>
                  <a:pathLst>
                    <a:path w="30" h="30">
                      <a:moveTo>
                        <a:pt x="0" y="11"/>
                      </a:moveTo>
                      <a:lnTo>
                        <a:pt x="7" y="3"/>
                      </a:lnTo>
                      <a:lnTo>
                        <a:pt x="18" y="0"/>
                      </a:lnTo>
                      <a:lnTo>
                        <a:pt x="26" y="7"/>
                      </a:lnTo>
                      <a:lnTo>
                        <a:pt x="30" y="22"/>
                      </a:lnTo>
                      <a:lnTo>
                        <a:pt x="11" y="30"/>
                      </a:lnTo>
                      <a:lnTo>
                        <a:pt x="3" y="22"/>
                      </a:lnTo>
                      <a:lnTo>
                        <a:pt x="3" y="15"/>
                      </a:lnTo>
                      <a:lnTo>
                        <a:pt x="0" y="11"/>
                      </a:lnTo>
                    </a:path>
                  </a:pathLst>
                </a:custGeom>
                <a:noFill/>
                <a:ln w="6350">
                  <a:solidFill>
                    <a:srgbClr val="000000"/>
                  </a:solidFill>
                  <a:prstDash val="solid"/>
                  <a:round/>
                  <a:headEnd/>
                  <a:tailEnd/>
                </a:ln>
              </p:spPr>
              <p:txBody>
                <a:bodyPr/>
                <a:lstStyle/>
                <a:p>
                  <a:endParaRPr lang="en-US"/>
                </a:p>
              </p:txBody>
            </p:sp>
            <p:sp>
              <p:nvSpPr>
                <p:cNvPr id="389869" name="Freeform 749"/>
                <p:cNvSpPr>
                  <a:spLocks noChangeAspect="1"/>
                </p:cNvSpPr>
                <p:nvPr/>
              </p:nvSpPr>
              <p:spPr bwMode="auto">
                <a:xfrm>
                  <a:off x="1380" y="3082"/>
                  <a:ext cx="30" cy="30"/>
                </a:xfrm>
                <a:custGeom>
                  <a:avLst/>
                  <a:gdLst/>
                  <a:ahLst/>
                  <a:cxnLst>
                    <a:cxn ang="0">
                      <a:pos x="7" y="4"/>
                    </a:cxn>
                    <a:cxn ang="0">
                      <a:pos x="18" y="0"/>
                    </a:cxn>
                    <a:cxn ang="0">
                      <a:pos x="26" y="7"/>
                    </a:cxn>
                    <a:cxn ang="0">
                      <a:pos x="30" y="22"/>
                    </a:cxn>
                    <a:cxn ang="0">
                      <a:pos x="11" y="30"/>
                    </a:cxn>
                    <a:cxn ang="0">
                      <a:pos x="3" y="22"/>
                    </a:cxn>
                    <a:cxn ang="0">
                      <a:pos x="3" y="15"/>
                    </a:cxn>
                    <a:cxn ang="0">
                      <a:pos x="0" y="11"/>
                    </a:cxn>
                    <a:cxn ang="0">
                      <a:pos x="7" y="4"/>
                    </a:cxn>
                  </a:cxnLst>
                  <a:rect l="0" t="0" r="r" b="b"/>
                  <a:pathLst>
                    <a:path w="30" h="30">
                      <a:moveTo>
                        <a:pt x="7" y="4"/>
                      </a:moveTo>
                      <a:lnTo>
                        <a:pt x="18" y="0"/>
                      </a:lnTo>
                      <a:lnTo>
                        <a:pt x="26" y="7"/>
                      </a:lnTo>
                      <a:lnTo>
                        <a:pt x="30" y="22"/>
                      </a:lnTo>
                      <a:lnTo>
                        <a:pt x="11" y="30"/>
                      </a:lnTo>
                      <a:lnTo>
                        <a:pt x="3" y="22"/>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9870" name="Freeform 750"/>
                <p:cNvSpPr>
                  <a:spLocks noChangeAspect="1"/>
                </p:cNvSpPr>
                <p:nvPr/>
              </p:nvSpPr>
              <p:spPr bwMode="auto">
                <a:xfrm>
                  <a:off x="1353" y="3089"/>
                  <a:ext cx="34" cy="31"/>
                </a:xfrm>
                <a:custGeom>
                  <a:avLst/>
                  <a:gdLst/>
                  <a:ahLst/>
                  <a:cxnLst>
                    <a:cxn ang="0">
                      <a:pos x="8" y="4"/>
                    </a:cxn>
                    <a:cxn ang="0">
                      <a:pos x="23" y="0"/>
                    </a:cxn>
                    <a:cxn ang="0">
                      <a:pos x="30" y="8"/>
                    </a:cxn>
                    <a:cxn ang="0">
                      <a:pos x="34" y="23"/>
                    </a:cxn>
                    <a:cxn ang="0">
                      <a:pos x="15" y="31"/>
                    </a:cxn>
                    <a:cxn ang="0">
                      <a:pos x="8" y="23"/>
                    </a:cxn>
                    <a:cxn ang="0">
                      <a:pos x="8" y="15"/>
                    </a:cxn>
                    <a:cxn ang="0">
                      <a:pos x="0" y="12"/>
                    </a:cxn>
                    <a:cxn ang="0">
                      <a:pos x="8" y="4"/>
                    </a:cxn>
                  </a:cxnLst>
                  <a:rect l="0" t="0" r="r" b="b"/>
                  <a:pathLst>
                    <a:path w="34" h="31">
                      <a:moveTo>
                        <a:pt x="8" y="4"/>
                      </a:moveTo>
                      <a:lnTo>
                        <a:pt x="23" y="0"/>
                      </a:lnTo>
                      <a:lnTo>
                        <a:pt x="30" y="8"/>
                      </a:lnTo>
                      <a:lnTo>
                        <a:pt x="34" y="23"/>
                      </a:lnTo>
                      <a:lnTo>
                        <a:pt x="15" y="31"/>
                      </a:lnTo>
                      <a:lnTo>
                        <a:pt x="8" y="23"/>
                      </a:lnTo>
                      <a:lnTo>
                        <a:pt x="8"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9871" name="Freeform 751"/>
                <p:cNvSpPr>
                  <a:spLocks noChangeAspect="1"/>
                </p:cNvSpPr>
                <p:nvPr/>
              </p:nvSpPr>
              <p:spPr bwMode="auto">
                <a:xfrm>
                  <a:off x="1331" y="3097"/>
                  <a:ext cx="34" cy="30"/>
                </a:xfrm>
                <a:custGeom>
                  <a:avLst/>
                  <a:gdLst/>
                  <a:ahLst/>
                  <a:cxnLst>
                    <a:cxn ang="0">
                      <a:pos x="7" y="4"/>
                    </a:cxn>
                    <a:cxn ang="0">
                      <a:pos x="19" y="0"/>
                    </a:cxn>
                    <a:cxn ang="0">
                      <a:pos x="30" y="7"/>
                    </a:cxn>
                    <a:cxn ang="0">
                      <a:pos x="34" y="23"/>
                    </a:cxn>
                    <a:cxn ang="0">
                      <a:pos x="11" y="30"/>
                    </a:cxn>
                    <a:cxn ang="0">
                      <a:pos x="3" y="23"/>
                    </a:cxn>
                    <a:cxn ang="0">
                      <a:pos x="3" y="15"/>
                    </a:cxn>
                    <a:cxn ang="0">
                      <a:pos x="0" y="11"/>
                    </a:cxn>
                    <a:cxn ang="0">
                      <a:pos x="7" y="4"/>
                    </a:cxn>
                  </a:cxnLst>
                  <a:rect l="0" t="0" r="r" b="b"/>
                  <a:pathLst>
                    <a:path w="34" h="30">
                      <a:moveTo>
                        <a:pt x="7" y="4"/>
                      </a:moveTo>
                      <a:lnTo>
                        <a:pt x="19" y="0"/>
                      </a:lnTo>
                      <a:lnTo>
                        <a:pt x="30" y="7"/>
                      </a:lnTo>
                      <a:lnTo>
                        <a:pt x="34" y="23"/>
                      </a:lnTo>
                      <a:lnTo>
                        <a:pt x="11" y="30"/>
                      </a:lnTo>
                      <a:lnTo>
                        <a:pt x="3"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9872" name="Freeform 752"/>
                <p:cNvSpPr>
                  <a:spLocks noChangeAspect="1"/>
                </p:cNvSpPr>
                <p:nvPr/>
              </p:nvSpPr>
              <p:spPr bwMode="auto">
                <a:xfrm>
                  <a:off x="1308" y="3104"/>
                  <a:ext cx="30" cy="31"/>
                </a:xfrm>
                <a:custGeom>
                  <a:avLst/>
                  <a:gdLst/>
                  <a:ahLst/>
                  <a:cxnLst>
                    <a:cxn ang="0">
                      <a:pos x="4" y="4"/>
                    </a:cxn>
                    <a:cxn ang="0">
                      <a:pos x="19" y="0"/>
                    </a:cxn>
                    <a:cxn ang="0">
                      <a:pos x="26" y="8"/>
                    </a:cxn>
                    <a:cxn ang="0">
                      <a:pos x="30" y="23"/>
                    </a:cxn>
                    <a:cxn ang="0">
                      <a:pos x="11" y="31"/>
                    </a:cxn>
                    <a:cxn ang="0">
                      <a:pos x="4" y="23"/>
                    </a:cxn>
                    <a:cxn ang="0">
                      <a:pos x="4" y="16"/>
                    </a:cxn>
                    <a:cxn ang="0">
                      <a:pos x="0" y="12"/>
                    </a:cxn>
                    <a:cxn ang="0">
                      <a:pos x="4" y="4"/>
                    </a:cxn>
                  </a:cxnLst>
                  <a:rect l="0" t="0" r="r" b="b"/>
                  <a:pathLst>
                    <a:path w="30" h="31">
                      <a:moveTo>
                        <a:pt x="4" y="4"/>
                      </a:moveTo>
                      <a:lnTo>
                        <a:pt x="19" y="0"/>
                      </a:lnTo>
                      <a:lnTo>
                        <a:pt x="26" y="8"/>
                      </a:lnTo>
                      <a:lnTo>
                        <a:pt x="30" y="23"/>
                      </a:lnTo>
                      <a:lnTo>
                        <a:pt x="11" y="31"/>
                      </a:lnTo>
                      <a:lnTo>
                        <a:pt x="4" y="23"/>
                      </a:lnTo>
                      <a:lnTo>
                        <a:pt x="4" y="16"/>
                      </a:lnTo>
                      <a:lnTo>
                        <a:pt x="0" y="12"/>
                      </a:lnTo>
                      <a:lnTo>
                        <a:pt x="4" y="4"/>
                      </a:lnTo>
                    </a:path>
                  </a:pathLst>
                </a:custGeom>
                <a:noFill/>
                <a:ln w="6350">
                  <a:solidFill>
                    <a:srgbClr val="000000"/>
                  </a:solidFill>
                  <a:prstDash val="solid"/>
                  <a:round/>
                  <a:headEnd/>
                  <a:tailEnd/>
                </a:ln>
              </p:spPr>
              <p:txBody>
                <a:bodyPr/>
                <a:lstStyle/>
                <a:p>
                  <a:endParaRPr lang="en-US"/>
                </a:p>
              </p:txBody>
            </p:sp>
            <p:sp>
              <p:nvSpPr>
                <p:cNvPr id="389873" name="Freeform 753"/>
                <p:cNvSpPr>
                  <a:spLocks noChangeAspect="1"/>
                </p:cNvSpPr>
                <p:nvPr/>
              </p:nvSpPr>
              <p:spPr bwMode="auto">
                <a:xfrm>
                  <a:off x="1282" y="3112"/>
                  <a:ext cx="34" cy="30"/>
                </a:xfrm>
                <a:custGeom>
                  <a:avLst/>
                  <a:gdLst/>
                  <a:ahLst/>
                  <a:cxnLst>
                    <a:cxn ang="0">
                      <a:pos x="7" y="4"/>
                    </a:cxn>
                    <a:cxn ang="0">
                      <a:pos x="19" y="0"/>
                    </a:cxn>
                    <a:cxn ang="0">
                      <a:pos x="26" y="8"/>
                    </a:cxn>
                    <a:cxn ang="0">
                      <a:pos x="34" y="23"/>
                    </a:cxn>
                    <a:cxn ang="0">
                      <a:pos x="11" y="30"/>
                    </a:cxn>
                    <a:cxn ang="0">
                      <a:pos x="7" y="23"/>
                    </a:cxn>
                    <a:cxn ang="0">
                      <a:pos x="4" y="19"/>
                    </a:cxn>
                    <a:cxn ang="0">
                      <a:pos x="0" y="11"/>
                    </a:cxn>
                    <a:cxn ang="0">
                      <a:pos x="7" y="4"/>
                    </a:cxn>
                  </a:cxnLst>
                  <a:rect l="0" t="0" r="r" b="b"/>
                  <a:pathLst>
                    <a:path w="34" h="30">
                      <a:moveTo>
                        <a:pt x="7" y="4"/>
                      </a:moveTo>
                      <a:lnTo>
                        <a:pt x="19" y="0"/>
                      </a:lnTo>
                      <a:lnTo>
                        <a:pt x="26" y="8"/>
                      </a:lnTo>
                      <a:lnTo>
                        <a:pt x="34" y="23"/>
                      </a:lnTo>
                      <a:lnTo>
                        <a:pt x="11" y="30"/>
                      </a:lnTo>
                      <a:lnTo>
                        <a:pt x="7" y="23"/>
                      </a:lnTo>
                      <a:lnTo>
                        <a:pt x="4"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9874" name="Freeform 754"/>
                <p:cNvSpPr>
                  <a:spLocks noChangeAspect="1"/>
                </p:cNvSpPr>
                <p:nvPr/>
              </p:nvSpPr>
              <p:spPr bwMode="auto">
                <a:xfrm>
                  <a:off x="1259" y="3120"/>
                  <a:ext cx="30" cy="30"/>
                </a:xfrm>
                <a:custGeom>
                  <a:avLst/>
                  <a:gdLst/>
                  <a:ahLst/>
                  <a:cxnLst>
                    <a:cxn ang="0">
                      <a:pos x="8" y="3"/>
                    </a:cxn>
                    <a:cxn ang="0">
                      <a:pos x="19" y="0"/>
                    </a:cxn>
                    <a:cxn ang="0">
                      <a:pos x="27" y="11"/>
                    </a:cxn>
                    <a:cxn ang="0">
                      <a:pos x="30" y="26"/>
                    </a:cxn>
                    <a:cxn ang="0">
                      <a:pos x="11" y="30"/>
                    </a:cxn>
                    <a:cxn ang="0">
                      <a:pos x="4" y="22"/>
                    </a:cxn>
                    <a:cxn ang="0">
                      <a:pos x="4" y="19"/>
                    </a:cxn>
                    <a:cxn ang="0">
                      <a:pos x="0" y="11"/>
                    </a:cxn>
                    <a:cxn ang="0">
                      <a:pos x="8" y="3"/>
                    </a:cxn>
                  </a:cxnLst>
                  <a:rect l="0" t="0" r="r" b="b"/>
                  <a:pathLst>
                    <a:path w="30" h="30">
                      <a:moveTo>
                        <a:pt x="8" y="3"/>
                      </a:moveTo>
                      <a:lnTo>
                        <a:pt x="19" y="0"/>
                      </a:lnTo>
                      <a:lnTo>
                        <a:pt x="27" y="11"/>
                      </a:lnTo>
                      <a:lnTo>
                        <a:pt x="30" y="26"/>
                      </a:lnTo>
                      <a:lnTo>
                        <a:pt x="11" y="30"/>
                      </a:lnTo>
                      <a:lnTo>
                        <a:pt x="4"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89875" name="Freeform 755"/>
                <p:cNvSpPr>
                  <a:spLocks noChangeAspect="1"/>
                </p:cNvSpPr>
                <p:nvPr/>
              </p:nvSpPr>
              <p:spPr bwMode="auto">
                <a:xfrm>
                  <a:off x="1233" y="3127"/>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9876" name="Freeform 756"/>
                <p:cNvSpPr>
                  <a:spLocks noChangeAspect="1"/>
                </p:cNvSpPr>
                <p:nvPr/>
              </p:nvSpPr>
              <p:spPr bwMode="auto">
                <a:xfrm>
                  <a:off x="1210" y="3135"/>
                  <a:ext cx="30" cy="30"/>
                </a:xfrm>
                <a:custGeom>
                  <a:avLst/>
                  <a:gdLst/>
                  <a:ahLst/>
                  <a:cxnLst>
                    <a:cxn ang="0">
                      <a:pos x="8" y="4"/>
                    </a:cxn>
                    <a:cxn ang="0">
                      <a:pos x="19" y="0"/>
                    </a:cxn>
                    <a:cxn ang="0">
                      <a:pos x="27" y="11"/>
                    </a:cxn>
                    <a:cxn ang="0">
                      <a:pos x="30" y="26"/>
                    </a:cxn>
                    <a:cxn ang="0">
                      <a:pos x="12" y="30"/>
                    </a:cxn>
                    <a:cxn ang="0">
                      <a:pos x="4" y="23"/>
                    </a:cxn>
                    <a:cxn ang="0">
                      <a:pos x="4" y="19"/>
                    </a:cxn>
                    <a:cxn ang="0">
                      <a:pos x="0" y="15"/>
                    </a:cxn>
                    <a:cxn ang="0">
                      <a:pos x="8" y="4"/>
                    </a:cxn>
                  </a:cxnLst>
                  <a:rect l="0" t="0" r="r" b="b"/>
                  <a:pathLst>
                    <a:path w="30" h="30">
                      <a:moveTo>
                        <a:pt x="8" y="4"/>
                      </a:moveTo>
                      <a:lnTo>
                        <a:pt x="19" y="0"/>
                      </a:lnTo>
                      <a:lnTo>
                        <a:pt x="27" y="11"/>
                      </a:lnTo>
                      <a:lnTo>
                        <a:pt x="30" y="26"/>
                      </a:lnTo>
                      <a:lnTo>
                        <a:pt x="12" y="30"/>
                      </a:lnTo>
                      <a:lnTo>
                        <a:pt x="4" y="23"/>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9877" name="Freeform 757"/>
                <p:cNvSpPr>
                  <a:spLocks noChangeAspect="1"/>
                </p:cNvSpPr>
                <p:nvPr/>
              </p:nvSpPr>
              <p:spPr bwMode="auto">
                <a:xfrm>
                  <a:off x="1184" y="3142"/>
                  <a:ext cx="34" cy="31"/>
                </a:xfrm>
                <a:custGeom>
                  <a:avLst/>
                  <a:gdLst/>
                  <a:ahLst/>
                  <a:cxnLst>
                    <a:cxn ang="0">
                      <a:pos x="7" y="4"/>
                    </a:cxn>
                    <a:cxn ang="0">
                      <a:pos x="19" y="0"/>
                    </a:cxn>
                    <a:cxn ang="0">
                      <a:pos x="30" y="12"/>
                    </a:cxn>
                    <a:cxn ang="0">
                      <a:pos x="34" y="27"/>
                    </a:cxn>
                    <a:cxn ang="0">
                      <a:pos x="15" y="31"/>
                    </a:cxn>
                    <a:cxn ang="0">
                      <a:pos x="7" y="27"/>
                    </a:cxn>
                    <a:cxn ang="0">
                      <a:pos x="4" y="19"/>
                    </a:cxn>
                    <a:cxn ang="0">
                      <a:pos x="0" y="16"/>
                    </a:cxn>
                    <a:cxn ang="0">
                      <a:pos x="7" y="4"/>
                    </a:cxn>
                  </a:cxnLst>
                  <a:rect l="0" t="0" r="r" b="b"/>
                  <a:pathLst>
                    <a:path w="34" h="31">
                      <a:moveTo>
                        <a:pt x="7" y="4"/>
                      </a:moveTo>
                      <a:lnTo>
                        <a:pt x="19" y="0"/>
                      </a:lnTo>
                      <a:lnTo>
                        <a:pt x="30" y="12"/>
                      </a:lnTo>
                      <a:lnTo>
                        <a:pt x="34" y="27"/>
                      </a:lnTo>
                      <a:lnTo>
                        <a:pt x="15" y="31"/>
                      </a:lnTo>
                      <a:lnTo>
                        <a:pt x="7" y="27"/>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89878" name="Freeform 758"/>
                <p:cNvSpPr>
                  <a:spLocks noChangeAspect="1"/>
                </p:cNvSpPr>
                <p:nvPr/>
              </p:nvSpPr>
              <p:spPr bwMode="auto">
                <a:xfrm>
                  <a:off x="1161" y="3154"/>
                  <a:ext cx="34" cy="26"/>
                </a:xfrm>
                <a:custGeom>
                  <a:avLst/>
                  <a:gdLst/>
                  <a:ahLst/>
                  <a:cxnLst>
                    <a:cxn ang="0">
                      <a:pos x="8" y="0"/>
                    </a:cxn>
                    <a:cxn ang="0">
                      <a:pos x="19" y="0"/>
                    </a:cxn>
                    <a:cxn ang="0">
                      <a:pos x="27" y="7"/>
                    </a:cxn>
                    <a:cxn ang="0">
                      <a:pos x="34" y="23"/>
                    </a:cxn>
                    <a:cxn ang="0">
                      <a:pos x="12" y="26"/>
                    </a:cxn>
                    <a:cxn ang="0">
                      <a:pos x="8" y="23"/>
                    </a:cxn>
                    <a:cxn ang="0">
                      <a:pos x="4" y="15"/>
                    </a:cxn>
                    <a:cxn ang="0">
                      <a:pos x="0" y="11"/>
                    </a:cxn>
                    <a:cxn ang="0">
                      <a:pos x="8" y="0"/>
                    </a:cxn>
                  </a:cxnLst>
                  <a:rect l="0" t="0" r="r" b="b"/>
                  <a:pathLst>
                    <a:path w="34" h="26">
                      <a:moveTo>
                        <a:pt x="8" y="0"/>
                      </a:moveTo>
                      <a:lnTo>
                        <a:pt x="19" y="0"/>
                      </a:lnTo>
                      <a:lnTo>
                        <a:pt x="27" y="7"/>
                      </a:lnTo>
                      <a:lnTo>
                        <a:pt x="34" y="23"/>
                      </a:lnTo>
                      <a:lnTo>
                        <a:pt x="12" y="26"/>
                      </a:lnTo>
                      <a:lnTo>
                        <a:pt x="8" y="23"/>
                      </a:lnTo>
                      <a:lnTo>
                        <a:pt x="4"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89879" name="Freeform 759"/>
                <p:cNvSpPr>
                  <a:spLocks noChangeAspect="1"/>
                </p:cNvSpPr>
                <p:nvPr/>
              </p:nvSpPr>
              <p:spPr bwMode="auto">
                <a:xfrm>
                  <a:off x="1402" y="3074"/>
                  <a:ext cx="34" cy="30"/>
                </a:xfrm>
                <a:custGeom>
                  <a:avLst/>
                  <a:gdLst/>
                  <a:ahLst/>
                  <a:cxnLst>
                    <a:cxn ang="0">
                      <a:pos x="8" y="4"/>
                    </a:cxn>
                    <a:cxn ang="0">
                      <a:pos x="19" y="0"/>
                    </a:cxn>
                    <a:cxn ang="0">
                      <a:pos x="30" y="8"/>
                    </a:cxn>
                    <a:cxn ang="0">
                      <a:pos x="34" y="23"/>
                    </a:cxn>
                    <a:cxn ang="0">
                      <a:pos x="12" y="30"/>
                    </a:cxn>
                    <a:cxn ang="0">
                      <a:pos x="8" y="23"/>
                    </a:cxn>
                    <a:cxn ang="0">
                      <a:pos x="4" y="15"/>
                    </a:cxn>
                    <a:cxn ang="0">
                      <a:pos x="0" y="12"/>
                    </a:cxn>
                    <a:cxn ang="0">
                      <a:pos x="8" y="4"/>
                    </a:cxn>
                  </a:cxnLst>
                  <a:rect l="0" t="0" r="r" b="b"/>
                  <a:pathLst>
                    <a:path w="34" h="30">
                      <a:moveTo>
                        <a:pt x="8" y="4"/>
                      </a:moveTo>
                      <a:lnTo>
                        <a:pt x="19" y="0"/>
                      </a:lnTo>
                      <a:lnTo>
                        <a:pt x="30" y="8"/>
                      </a:lnTo>
                      <a:lnTo>
                        <a:pt x="34" y="23"/>
                      </a:lnTo>
                      <a:lnTo>
                        <a:pt x="12" y="30"/>
                      </a:lnTo>
                      <a:lnTo>
                        <a:pt x="8" y="23"/>
                      </a:lnTo>
                      <a:lnTo>
                        <a:pt x="4" y="15"/>
                      </a:lnTo>
                      <a:lnTo>
                        <a:pt x="0" y="12"/>
                      </a:lnTo>
                      <a:lnTo>
                        <a:pt x="8" y="4"/>
                      </a:lnTo>
                    </a:path>
                  </a:pathLst>
                </a:custGeom>
                <a:noFill/>
                <a:ln w="6350">
                  <a:solidFill>
                    <a:srgbClr val="000000"/>
                  </a:solidFill>
                  <a:prstDash val="solid"/>
                  <a:round/>
                  <a:headEnd/>
                  <a:tailEnd/>
                </a:ln>
              </p:spPr>
              <p:txBody>
                <a:bodyPr/>
                <a:lstStyle/>
                <a:p>
                  <a:endParaRPr lang="en-US"/>
                </a:p>
              </p:txBody>
            </p:sp>
            <p:sp>
              <p:nvSpPr>
                <p:cNvPr id="389880" name="Freeform 760"/>
                <p:cNvSpPr>
                  <a:spLocks noChangeAspect="1"/>
                </p:cNvSpPr>
                <p:nvPr/>
              </p:nvSpPr>
              <p:spPr bwMode="auto">
                <a:xfrm>
                  <a:off x="1451" y="3055"/>
                  <a:ext cx="45" cy="34"/>
                </a:xfrm>
                <a:custGeom>
                  <a:avLst/>
                  <a:gdLst/>
                  <a:ahLst/>
                  <a:cxnLst>
                    <a:cxn ang="0">
                      <a:pos x="8" y="8"/>
                    </a:cxn>
                    <a:cxn ang="0">
                      <a:pos x="27" y="0"/>
                    </a:cxn>
                    <a:cxn ang="0">
                      <a:pos x="38" y="8"/>
                    </a:cxn>
                    <a:cxn ang="0">
                      <a:pos x="45" y="23"/>
                    </a:cxn>
                    <a:cxn ang="0">
                      <a:pos x="11" y="34"/>
                    </a:cxn>
                    <a:cxn ang="0">
                      <a:pos x="8" y="27"/>
                    </a:cxn>
                    <a:cxn ang="0">
                      <a:pos x="4" y="19"/>
                    </a:cxn>
                    <a:cxn ang="0">
                      <a:pos x="0" y="15"/>
                    </a:cxn>
                    <a:cxn ang="0">
                      <a:pos x="8" y="8"/>
                    </a:cxn>
                  </a:cxnLst>
                  <a:rect l="0" t="0" r="r" b="b"/>
                  <a:pathLst>
                    <a:path w="45" h="34">
                      <a:moveTo>
                        <a:pt x="8" y="8"/>
                      </a:moveTo>
                      <a:lnTo>
                        <a:pt x="27" y="0"/>
                      </a:lnTo>
                      <a:lnTo>
                        <a:pt x="38" y="8"/>
                      </a:lnTo>
                      <a:lnTo>
                        <a:pt x="45" y="23"/>
                      </a:lnTo>
                      <a:lnTo>
                        <a:pt x="11" y="34"/>
                      </a:lnTo>
                      <a:lnTo>
                        <a:pt x="8" y="27"/>
                      </a:lnTo>
                      <a:lnTo>
                        <a:pt x="4" y="19"/>
                      </a:lnTo>
                      <a:lnTo>
                        <a:pt x="0" y="15"/>
                      </a:lnTo>
                      <a:lnTo>
                        <a:pt x="8" y="8"/>
                      </a:lnTo>
                    </a:path>
                  </a:pathLst>
                </a:custGeom>
                <a:noFill/>
                <a:ln w="6350">
                  <a:solidFill>
                    <a:srgbClr val="000000"/>
                  </a:solidFill>
                  <a:prstDash val="solid"/>
                  <a:round/>
                  <a:headEnd/>
                  <a:tailEnd/>
                </a:ln>
              </p:spPr>
              <p:txBody>
                <a:bodyPr/>
                <a:lstStyle/>
                <a:p>
                  <a:endParaRPr lang="en-US"/>
                </a:p>
              </p:txBody>
            </p:sp>
            <p:sp>
              <p:nvSpPr>
                <p:cNvPr id="389881" name="Freeform 761"/>
                <p:cNvSpPr>
                  <a:spLocks noChangeAspect="1" noEditPoints="1"/>
                </p:cNvSpPr>
                <p:nvPr/>
              </p:nvSpPr>
              <p:spPr bwMode="auto">
                <a:xfrm>
                  <a:off x="1169" y="3055"/>
                  <a:ext cx="316" cy="110"/>
                </a:xfrm>
                <a:custGeom>
                  <a:avLst/>
                  <a:gdLst/>
                  <a:ahLst/>
                  <a:cxnLst>
                    <a:cxn ang="0">
                      <a:pos x="275" y="23"/>
                    </a:cxn>
                    <a:cxn ang="0">
                      <a:pos x="275" y="12"/>
                    </a:cxn>
                    <a:cxn ang="0">
                      <a:pos x="263" y="15"/>
                    </a:cxn>
                    <a:cxn ang="0">
                      <a:pos x="248" y="31"/>
                    </a:cxn>
                    <a:cxn ang="0">
                      <a:pos x="252" y="19"/>
                    </a:cxn>
                    <a:cxn ang="0">
                      <a:pos x="241" y="23"/>
                    </a:cxn>
                    <a:cxn ang="0">
                      <a:pos x="226" y="38"/>
                    </a:cxn>
                    <a:cxn ang="0">
                      <a:pos x="229" y="27"/>
                    </a:cxn>
                    <a:cxn ang="0">
                      <a:pos x="218" y="31"/>
                    </a:cxn>
                    <a:cxn ang="0">
                      <a:pos x="203" y="46"/>
                    </a:cxn>
                    <a:cxn ang="0">
                      <a:pos x="203" y="34"/>
                    </a:cxn>
                    <a:cxn ang="0">
                      <a:pos x="192" y="38"/>
                    </a:cxn>
                    <a:cxn ang="0">
                      <a:pos x="177" y="53"/>
                    </a:cxn>
                    <a:cxn ang="0">
                      <a:pos x="181" y="42"/>
                    </a:cxn>
                    <a:cxn ang="0">
                      <a:pos x="169" y="46"/>
                    </a:cxn>
                    <a:cxn ang="0">
                      <a:pos x="154" y="61"/>
                    </a:cxn>
                    <a:cxn ang="0">
                      <a:pos x="154" y="49"/>
                    </a:cxn>
                    <a:cxn ang="0">
                      <a:pos x="143" y="53"/>
                    </a:cxn>
                    <a:cxn ang="0">
                      <a:pos x="128" y="72"/>
                    </a:cxn>
                    <a:cxn ang="0">
                      <a:pos x="132" y="57"/>
                    </a:cxn>
                    <a:cxn ang="0">
                      <a:pos x="120" y="61"/>
                    </a:cxn>
                    <a:cxn ang="0">
                      <a:pos x="105" y="80"/>
                    </a:cxn>
                    <a:cxn ang="0">
                      <a:pos x="109" y="65"/>
                    </a:cxn>
                    <a:cxn ang="0">
                      <a:pos x="98" y="68"/>
                    </a:cxn>
                    <a:cxn ang="0">
                      <a:pos x="83" y="87"/>
                    </a:cxn>
                    <a:cxn ang="0">
                      <a:pos x="83" y="72"/>
                    </a:cxn>
                    <a:cxn ang="0">
                      <a:pos x="71" y="76"/>
                    </a:cxn>
                    <a:cxn ang="0">
                      <a:pos x="56" y="95"/>
                    </a:cxn>
                    <a:cxn ang="0">
                      <a:pos x="60" y="84"/>
                    </a:cxn>
                    <a:cxn ang="0">
                      <a:pos x="49" y="84"/>
                    </a:cxn>
                    <a:cxn ang="0">
                      <a:pos x="30" y="103"/>
                    </a:cxn>
                    <a:cxn ang="0">
                      <a:pos x="34" y="91"/>
                    </a:cxn>
                    <a:cxn ang="0">
                      <a:pos x="22" y="91"/>
                    </a:cxn>
                    <a:cxn ang="0">
                      <a:pos x="7" y="110"/>
                    </a:cxn>
                    <a:cxn ang="0">
                      <a:pos x="11" y="99"/>
                    </a:cxn>
                    <a:cxn ang="0">
                      <a:pos x="0" y="103"/>
                    </a:cxn>
                    <a:cxn ang="0">
                      <a:pos x="297" y="15"/>
                    </a:cxn>
                    <a:cxn ang="0">
                      <a:pos x="309" y="0"/>
                    </a:cxn>
                    <a:cxn ang="0">
                      <a:pos x="290" y="8"/>
                    </a:cxn>
                  </a:cxnLst>
                  <a:rect l="0" t="0" r="r" b="b"/>
                  <a:pathLst>
                    <a:path w="316" h="110">
                      <a:moveTo>
                        <a:pt x="263" y="15"/>
                      </a:moveTo>
                      <a:lnTo>
                        <a:pt x="275" y="23"/>
                      </a:lnTo>
                      <a:lnTo>
                        <a:pt x="286" y="19"/>
                      </a:lnTo>
                      <a:lnTo>
                        <a:pt x="275" y="12"/>
                      </a:lnTo>
                      <a:lnTo>
                        <a:pt x="263" y="15"/>
                      </a:lnTo>
                      <a:lnTo>
                        <a:pt x="263" y="15"/>
                      </a:lnTo>
                      <a:close/>
                      <a:moveTo>
                        <a:pt x="241" y="23"/>
                      </a:moveTo>
                      <a:lnTo>
                        <a:pt x="248" y="31"/>
                      </a:lnTo>
                      <a:lnTo>
                        <a:pt x="260" y="27"/>
                      </a:lnTo>
                      <a:lnTo>
                        <a:pt x="252" y="19"/>
                      </a:lnTo>
                      <a:lnTo>
                        <a:pt x="241" y="23"/>
                      </a:lnTo>
                      <a:lnTo>
                        <a:pt x="241" y="23"/>
                      </a:lnTo>
                      <a:close/>
                      <a:moveTo>
                        <a:pt x="218" y="31"/>
                      </a:moveTo>
                      <a:lnTo>
                        <a:pt x="226" y="38"/>
                      </a:lnTo>
                      <a:lnTo>
                        <a:pt x="237" y="34"/>
                      </a:lnTo>
                      <a:lnTo>
                        <a:pt x="229" y="27"/>
                      </a:lnTo>
                      <a:lnTo>
                        <a:pt x="218" y="31"/>
                      </a:lnTo>
                      <a:lnTo>
                        <a:pt x="218" y="31"/>
                      </a:lnTo>
                      <a:close/>
                      <a:moveTo>
                        <a:pt x="192" y="38"/>
                      </a:moveTo>
                      <a:lnTo>
                        <a:pt x="203" y="46"/>
                      </a:lnTo>
                      <a:lnTo>
                        <a:pt x="214" y="42"/>
                      </a:lnTo>
                      <a:lnTo>
                        <a:pt x="203" y="34"/>
                      </a:lnTo>
                      <a:lnTo>
                        <a:pt x="192" y="38"/>
                      </a:lnTo>
                      <a:lnTo>
                        <a:pt x="192" y="38"/>
                      </a:lnTo>
                      <a:close/>
                      <a:moveTo>
                        <a:pt x="169" y="46"/>
                      </a:moveTo>
                      <a:lnTo>
                        <a:pt x="177" y="53"/>
                      </a:lnTo>
                      <a:lnTo>
                        <a:pt x="188" y="49"/>
                      </a:lnTo>
                      <a:lnTo>
                        <a:pt x="181" y="42"/>
                      </a:lnTo>
                      <a:lnTo>
                        <a:pt x="169" y="46"/>
                      </a:lnTo>
                      <a:lnTo>
                        <a:pt x="169" y="46"/>
                      </a:lnTo>
                      <a:close/>
                      <a:moveTo>
                        <a:pt x="143" y="53"/>
                      </a:moveTo>
                      <a:lnTo>
                        <a:pt x="154" y="61"/>
                      </a:lnTo>
                      <a:lnTo>
                        <a:pt x="165" y="61"/>
                      </a:lnTo>
                      <a:lnTo>
                        <a:pt x="154" y="49"/>
                      </a:lnTo>
                      <a:lnTo>
                        <a:pt x="143" y="53"/>
                      </a:lnTo>
                      <a:lnTo>
                        <a:pt x="143" y="53"/>
                      </a:lnTo>
                      <a:close/>
                      <a:moveTo>
                        <a:pt x="120" y="61"/>
                      </a:moveTo>
                      <a:lnTo>
                        <a:pt x="128" y="72"/>
                      </a:lnTo>
                      <a:lnTo>
                        <a:pt x="139" y="68"/>
                      </a:lnTo>
                      <a:lnTo>
                        <a:pt x="132" y="57"/>
                      </a:lnTo>
                      <a:lnTo>
                        <a:pt x="120" y="61"/>
                      </a:lnTo>
                      <a:lnTo>
                        <a:pt x="120" y="61"/>
                      </a:lnTo>
                      <a:close/>
                      <a:moveTo>
                        <a:pt x="98" y="68"/>
                      </a:moveTo>
                      <a:lnTo>
                        <a:pt x="105" y="80"/>
                      </a:lnTo>
                      <a:lnTo>
                        <a:pt x="117" y="76"/>
                      </a:lnTo>
                      <a:lnTo>
                        <a:pt x="109" y="65"/>
                      </a:lnTo>
                      <a:lnTo>
                        <a:pt x="98" y="68"/>
                      </a:lnTo>
                      <a:lnTo>
                        <a:pt x="98" y="68"/>
                      </a:lnTo>
                      <a:close/>
                      <a:moveTo>
                        <a:pt x="71" y="76"/>
                      </a:moveTo>
                      <a:lnTo>
                        <a:pt x="83" y="87"/>
                      </a:lnTo>
                      <a:lnTo>
                        <a:pt x="94" y="84"/>
                      </a:lnTo>
                      <a:lnTo>
                        <a:pt x="83" y="72"/>
                      </a:lnTo>
                      <a:lnTo>
                        <a:pt x="71" y="76"/>
                      </a:lnTo>
                      <a:lnTo>
                        <a:pt x="71" y="76"/>
                      </a:lnTo>
                      <a:close/>
                      <a:moveTo>
                        <a:pt x="49" y="84"/>
                      </a:moveTo>
                      <a:lnTo>
                        <a:pt x="56" y="95"/>
                      </a:lnTo>
                      <a:lnTo>
                        <a:pt x="68" y="91"/>
                      </a:lnTo>
                      <a:lnTo>
                        <a:pt x="60" y="84"/>
                      </a:lnTo>
                      <a:lnTo>
                        <a:pt x="49" y="84"/>
                      </a:lnTo>
                      <a:lnTo>
                        <a:pt x="49" y="84"/>
                      </a:lnTo>
                      <a:close/>
                      <a:moveTo>
                        <a:pt x="22" y="91"/>
                      </a:moveTo>
                      <a:lnTo>
                        <a:pt x="30" y="103"/>
                      </a:lnTo>
                      <a:lnTo>
                        <a:pt x="45" y="99"/>
                      </a:lnTo>
                      <a:lnTo>
                        <a:pt x="34" y="91"/>
                      </a:lnTo>
                      <a:lnTo>
                        <a:pt x="22" y="91"/>
                      </a:lnTo>
                      <a:lnTo>
                        <a:pt x="22" y="91"/>
                      </a:lnTo>
                      <a:close/>
                      <a:moveTo>
                        <a:pt x="0" y="103"/>
                      </a:moveTo>
                      <a:lnTo>
                        <a:pt x="7" y="110"/>
                      </a:lnTo>
                      <a:lnTo>
                        <a:pt x="19" y="106"/>
                      </a:lnTo>
                      <a:lnTo>
                        <a:pt x="11" y="99"/>
                      </a:lnTo>
                      <a:lnTo>
                        <a:pt x="0" y="103"/>
                      </a:lnTo>
                      <a:lnTo>
                        <a:pt x="0" y="103"/>
                      </a:lnTo>
                      <a:close/>
                      <a:moveTo>
                        <a:pt x="290" y="8"/>
                      </a:moveTo>
                      <a:lnTo>
                        <a:pt x="297" y="15"/>
                      </a:lnTo>
                      <a:lnTo>
                        <a:pt x="316" y="8"/>
                      </a:lnTo>
                      <a:lnTo>
                        <a:pt x="309" y="0"/>
                      </a:lnTo>
                      <a:lnTo>
                        <a:pt x="290" y="8"/>
                      </a:lnTo>
                      <a:lnTo>
                        <a:pt x="290" y="8"/>
                      </a:lnTo>
                      <a:close/>
                    </a:path>
                  </a:pathLst>
                </a:custGeom>
                <a:solidFill>
                  <a:srgbClr val="FCFCD8"/>
                </a:solidFill>
                <a:ln w="9525">
                  <a:noFill/>
                  <a:round/>
                  <a:headEnd/>
                  <a:tailEnd/>
                </a:ln>
              </p:spPr>
              <p:txBody>
                <a:bodyPr/>
                <a:lstStyle/>
                <a:p>
                  <a:endParaRPr lang="en-US"/>
                </a:p>
              </p:txBody>
            </p:sp>
            <p:sp>
              <p:nvSpPr>
                <p:cNvPr id="389882" name="Freeform 762"/>
                <p:cNvSpPr>
                  <a:spLocks noChangeAspect="1" noEditPoints="1"/>
                </p:cNvSpPr>
                <p:nvPr/>
              </p:nvSpPr>
              <p:spPr bwMode="auto">
                <a:xfrm>
                  <a:off x="1161" y="3063"/>
                  <a:ext cx="305" cy="117"/>
                </a:xfrm>
                <a:custGeom>
                  <a:avLst/>
                  <a:gdLst/>
                  <a:ahLst/>
                  <a:cxnLst>
                    <a:cxn ang="0">
                      <a:pos x="268" y="15"/>
                    </a:cxn>
                    <a:cxn ang="0">
                      <a:pos x="275" y="26"/>
                    </a:cxn>
                    <a:cxn ang="0">
                      <a:pos x="283" y="15"/>
                    </a:cxn>
                    <a:cxn ang="0">
                      <a:pos x="275" y="7"/>
                    </a:cxn>
                    <a:cxn ang="0">
                      <a:pos x="256" y="41"/>
                    </a:cxn>
                    <a:cxn ang="0">
                      <a:pos x="245" y="26"/>
                    </a:cxn>
                    <a:cxn ang="0">
                      <a:pos x="249" y="15"/>
                    </a:cxn>
                    <a:cxn ang="0">
                      <a:pos x="256" y="23"/>
                    </a:cxn>
                    <a:cxn ang="0">
                      <a:pos x="230" y="49"/>
                    </a:cxn>
                    <a:cxn ang="0">
                      <a:pos x="222" y="34"/>
                    </a:cxn>
                    <a:cxn ang="0">
                      <a:pos x="226" y="23"/>
                    </a:cxn>
                    <a:cxn ang="0">
                      <a:pos x="234" y="30"/>
                    </a:cxn>
                    <a:cxn ang="0">
                      <a:pos x="207" y="57"/>
                    </a:cxn>
                    <a:cxn ang="0">
                      <a:pos x="200" y="41"/>
                    </a:cxn>
                    <a:cxn ang="0">
                      <a:pos x="200" y="30"/>
                    </a:cxn>
                    <a:cxn ang="0">
                      <a:pos x="211" y="38"/>
                    </a:cxn>
                    <a:cxn ang="0">
                      <a:pos x="185" y="64"/>
                    </a:cxn>
                    <a:cxn ang="0">
                      <a:pos x="173" y="49"/>
                    </a:cxn>
                    <a:cxn ang="0">
                      <a:pos x="177" y="38"/>
                    </a:cxn>
                    <a:cxn ang="0">
                      <a:pos x="185" y="45"/>
                    </a:cxn>
                    <a:cxn ang="0">
                      <a:pos x="158" y="72"/>
                    </a:cxn>
                    <a:cxn ang="0">
                      <a:pos x="151" y="57"/>
                    </a:cxn>
                    <a:cxn ang="0">
                      <a:pos x="155" y="45"/>
                    </a:cxn>
                    <a:cxn ang="0">
                      <a:pos x="162" y="53"/>
                    </a:cxn>
                    <a:cxn ang="0">
                      <a:pos x="136" y="79"/>
                    </a:cxn>
                    <a:cxn ang="0">
                      <a:pos x="125" y="64"/>
                    </a:cxn>
                    <a:cxn ang="0">
                      <a:pos x="128" y="53"/>
                    </a:cxn>
                    <a:cxn ang="0">
                      <a:pos x="140" y="60"/>
                    </a:cxn>
                    <a:cxn ang="0">
                      <a:pos x="109" y="87"/>
                    </a:cxn>
                    <a:cxn ang="0">
                      <a:pos x="102" y="72"/>
                    </a:cxn>
                    <a:cxn ang="0">
                      <a:pos x="106" y="60"/>
                    </a:cxn>
                    <a:cxn ang="0">
                      <a:pos x="113" y="68"/>
                    </a:cxn>
                    <a:cxn ang="0">
                      <a:pos x="87" y="95"/>
                    </a:cxn>
                    <a:cxn ang="0">
                      <a:pos x="79" y="79"/>
                    </a:cxn>
                    <a:cxn ang="0">
                      <a:pos x="79" y="68"/>
                    </a:cxn>
                    <a:cxn ang="0">
                      <a:pos x="91" y="76"/>
                    </a:cxn>
                    <a:cxn ang="0">
                      <a:pos x="61" y="102"/>
                    </a:cxn>
                    <a:cxn ang="0">
                      <a:pos x="53" y="87"/>
                    </a:cxn>
                    <a:cxn ang="0">
                      <a:pos x="57" y="76"/>
                    </a:cxn>
                    <a:cxn ang="0">
                      <a:pos x="64" y="83"/>
                    </a:cxn>
                    <a:cxn ang="0">
                      <a:pos x="38" y="110"/>
                    </a:cxn>
                    <a:cxn ang="0">
                      <a:pos x="30" y="98"/>
                    </a:cxn>
                    <a:cxn ang="0">
                      <a:pos x="30" y="83"/>
                    </a:cxn>
                    <a:cxn ang="0">
                      <a:pos x="42" y="91"/>
                    </a:cxn>
                    <a:cxn ang="0">
                      <a:pos x="15" y="117"/>
                    </a:cxn>
                    <a:cxn ang="0">
                      <a:pos x="4" y="102"/>
                    </a:cxn>
                    <a:cxn ang="0">
                      <a:pos x="8" y="91"/>
                    </a:cxn>
                    <a:cxn ang="0">
                      <a:pos x="15" y="102"/>
                    </a:cxn>
                    <a:cxn ang="0">
                      <a:pos x="301" y="23"/>
                    </a:cxn>
                    <a:cxn ang="0">
                      <a:pos x="294" y="11"/>
                    </a:cxn>
                    <a:cxn ang="0">
                      <a:pos x="298" y="0"/>
                    </a:cxn>
                    <a:cxn ang="0">
                      <a:pos x="305" y="7"/>
                    </a:cxn>
                  </a:cxnLst>
                  <a:rect l="0" t="0" r="r" b="b"/>
                  <a:pathLst>
                    <a:path w="305" h="117">
                      <a:moveTo>
                        <a:pt x="275" y="7"/>
                      </a:moveTo>
                      <a:lnTo>
                        <a:pt x="268" y="15"/>
                      </a:lnTo>
                      <a:lnTo>
                        <a:pt x="271" y="19"/>
                      </a:lnTo>
                      <a:lnTo>
                        <a:pt x="275" y="26"/>
                      </a:lnTo>
                      <a:lnTo>
                        <a:pt x="279" y="30"/>
                      </a:lnTo>
                      <a:lnTo>
                        <a:pt x="283" y="15"/>
                      </a:lnTo>
                      <a:lnTo>
                        <a:pt x="275" y="7"/>
                      </a:lnTo>
                      <a:lnTo>
                        <a:pt x="275" y="7"/>
                      </a:lnTo>
                      <a:close/>
                      <a:moveTo>
                        <a:pt x="256" y="23"/>
                      </a:moveTo>
                      <a:lnTo>
                        <a:pt x="256" y="41"/>
                      </a:lnTo>
                      <a:lnTo>
                        <a:pt x="249" y="34"/>
                      </a:lnTo>
                      <a:lnTo>
                        <a:pt x="245" y="26"/>
                      </a:lnTo>
                      <a:lnTo>
                        <a:pt x="241" y="23"/>
                      </a:lnTo>
                      <a:lnTo>
                        <a:pt x="249" y="15"/>
                      </a:lnTo>
                      <a:lnTo>
                        <a:pt x="256" y="23"/>
                      </a:lnTo>
                      <a:lnTo>
                        <a:pt x="256" y="23"/>
                      </a:lnTo>
                      <a:close/>
                      <a:moveTo>
                        <a:pt x="234" y="30"/>
                      </a:moveTo>
                      <a:lnTo>
                        <a:pt x="230" y="49"/>
                      </a:lnTo>
                      <a:lnTo>
                        <a:pt x="226" y="41"/>
                      </a:lnTo>
                      <a:lnTo>
                        <a:pt x="222" y="34"/>
                      </a:lnTo>
                      <a:lnTo>
                        <a:pt x="219" y="30"/>
                      </a:lnTo>
                      <a:lnTo>
                        <a:pt x="226" y="23"/>
                      </a:lnTo>
                      <a:lnTo>
                        <a:pt x="234" y="30"/>
                      </a:lnTo>
                      <a:lnTo>
                        <a:pt x="234" y="30"/>
                      </a:lnTo>
                      <a:close/>
                      <a:moveTo>
                        <a:pt x="211" y="38"/>
                      </a:moveTo>
                      <a:lnTo>
                        <a:pt x="207" y="57"/>
                      </a:lnTo>
                      <a:lnTo>
                        <a:pt x="200" y="49"/>
                      </a:lnTo>
                      <a:lnTo>
                        <a:pt x="200" y="41"/>
                      </a:lnTo>
                      <a:lnTo>
                        <a:pt x="196" y="38"/>
                      </a:lnTo>
                      <a:lnTo>
                        <a:pt x="200" y="30"/>
                      </a:lnTo>
                      <a:lnTo>
                        <a:pt x="211" y="38"/>
                      </a:lnTo>
                      <a:lnTo>
                        <a:pt x="211" y="38"/>
                      </a:lnTo>
                      <a:close/>
                      <a:moveTo>
                        <a:pt x="185" y="45"/>
                      </a:moveTo>
                      <a:lnTo>
                        <a:pt x="185" y="64"/>
                      </a:lnTo>
                      <a:lnTo>
                        <a:pt x="177" y="57"/>
                      </a:lnTo>
                      <a:lnTo>
                        <a:pt x="173" y="49"/>
                      </a:lnTo>
                      <a:lnTo>
                        <a:pt x="170" y="45"/>
                      </a:lnTo>
                      <a:lnTo>
                        <a:pt x="177" y="38"/>
                      </a:lnTo>
                      <a:lnTo>
                        <a:pt x="185" y="45"/>
                      </a:lnTo>
                      <a:lnTo>
                        <a:pt x="185" y="45"/>
                      </a:lnTo>
                      <a:close/>
                      <a:moveTo>
                        <a:pt x="162" y="53"/>
                      </a:moveTo>
                      <a:lnTo>
                        <a:pt x="158" y="72"/>
                      </a:lnTo>
                      <a:lnTo>
                        <a:pt x="151" y="64"/>
                      </a:lnTo>
                      <a:lnTo>
                        <a:pt x="151" y="57"/>
                      </a:lnTo>
                      <a:lnTo>
                        <a:pt x="147" y="53"/>
                      </a:lnTo>
                      <a:lnTo>
                        <a:pt x="155" y="45"/>
                      </a:lnTo>
                      <a:lnTo>
                        <a:pt x="162" y="53"/>
                      </a:lnTo>
                      <a:lnTo>
                        <a:pt x="162" y="53"/>
                      </a:lnTo>
                      <a:close/>
                      <a:moveTo>
                        <a:pt x="140" y="60"/>
                      </a:moveTo>
                      <a:lnTo>
                        <a:pt x="136" y="79"/>
                      </a:lnTo>
                      <a:lnTo>
                        <a:pt x="128" y="72"/>
                      </a:lnTo>
                      <a:lnTo>
                        <a:pt x="125" y="64"/>
                      </a:lnTo>
                      <a:lnTo>
                        <a:pt x="121" y="60"/>
                      </a:lnTo>
                      <a:lnTo>
                        <a:pt x="128" y="53"/>
                      </a:lnTo>
                      <a:lnTo>
                        <a:pt x="140" y="60"/>
                      </a:lnTo>
                      <a:lnTo>
                        <a:pt x="140" y="60"/>
                      </a:lnTo>
                      <a:close/>
                      <a:moveTo>
                        <a:pt x="113" y="68"/>
                      </a:moveTo>
                      <a:lnTo>
                        <a:pt x="109" y="87"/>
                      </a:lnTo>
                      <a:lnTo>
                        <a:pt x="106" y="79"/>
                      </a:lnTo>
                      <a:lnTo>
                        <a:pt x="102" y="72"/>
                      </a:lnTo>
                      <a:lnTo>
                        <a:pt x="98" y="68"/>
                      </a:lnTo>
                      <a:lnTo>
                        <a:pt x="106" y="60"/>
                      </a:lnTo>
                      <a:lnTo>
                        <a:pt x="113" y="68"/>
                      </a:lnTo>
                      <a:lnTo>
                        <a:pt x="113" y="68"/>
                      </a:lnTo>
                      <a:close/>
                      <a:moveTo>
                        <a:pt x="91" y="76"/>
                      </a:moveTo>
                      <a:lnTo>
                        <a:pt x="87" y="95"/>
                      </a:lnTo>
                      <a:lnTo>
                        <a:pt x="79" y="87"/>
                      </a:lnTo>
                      <a:lnTo>
                        <a:pt x="79" y="79"/>
                      </a:lnTo>
                      <a:lnTo>
                        <a:pt x="76" y="76"/>
                      </a:lnTo>
                      <a:lnTo>
                        <a:pt x="79" y="68"/>
                      </a:lnTo>
                      <a:lnTo>
                        <a:pt x="91" y="76"/>
                      </a:lnTo>
                      <a:lnTo>
                        <a:pt x="91" y="76"/>
                      </a:lnTo>
                      <a:close/>
                      <a:moveTo>
                        <a:pt x="64" y="83"/>
                      </a:moveTo>
                      <a:lnTo>
                        <a:pt x="61" y="102"/>
                      </a:lnTo>
                      <a:lnTo>
                        <a:pt x="57" y="95"/>
                      </a:lnTo>
                      <a:lnTo>
                        <a:pt x="53" y="87"/>
                      </a:lnTo>
                      <a:lnTo>
                        <a:pt x="49" y="87"/>
                      </a:lnTo>
                      <a:lnTo>
                        <a:pt x="57" y="76"/>
                      </a:lnTo>
                      <a:lnTo>
                        <a:pt x="64" y="83"/>
                      </a:lnTo>
                      <a:lnTo>
                        <a:pt x="64" y="83"/>
                      </a:lnTo>
                      <a:close/>
                      <a:moveTo>
                        <a:pt x="42" y="91"/>
                      </a:moveTo>
                      <a:lnTo>
                        <a:pt x="38" y="110"/>
                      </a:lnTo>
                      <a:lnTo>
                        <a:pt x="30" y="102"/>
                      </a:lnTo>
                      <a:lnTo>
                        <a:pt x="30" y="98"/>
                      </a:lnTo>
                      <a:lnTo>
                        <a:pt x="27" y="91"/>
                      </a:lnTo>
                      <a:lnTo>
                        <a:pt x="30" y="83"/>
                      </a:lnTo>
                      <a:lnTo>
                        <a:pt x="42" y="91"/>
                      </a:lnTo>
                      <a:lnTo>
                        <a:pt x="42" y="91"/>
                      </a:lnTo>
                      <a:close/>
                      <a:moveTo>
                        <a:pt x="15" y="102"/>
                      </a:moveTo>
                      <a:lnTo>
                        <a:pt x="15" y="117"/>
                      </a:lnTo>
                      <a:lnTo>
                        <a:pt x="8" y="110"/>
                      </a:lnTo>
                      <a:lnTo>
                        <a:pt x="4" y="102"/>
                      </a:lnTo>
                      <a:lnTo>
                        <a:pt x="0" y="102"/>
                      </a:lnTo>
                      <a:lnTo>
                        <a:pt x="8" y="91"/>
                      </a:lnTo>
                      <a:lnTo>
                        <a:pt x="15" y="102"/>
                      </a:lnTo>
                      <a:lnTo>
                        <a:pt x="15" y="102"/>
                      </a:lnTo>
                      <a:close/>
                      <a:moveTo>
                        <a:pt x="305" y="7"/>
                      </a:moveTo>
                      <a:lnTo>
                        <a:pt x="301" y="23"/>
                      </a:lnTo>
                      <a:lnTo>
                        <a:pt x="298" y="19"/>
                      </a:lnTo>
                      <a:lnTo>
                        <a:pt x="294" y="11"/>
                      </a:lnTo>
                      <a:lnTo>
                        <a:pt x="290" y="7"/>
                      </a:lnTo>
                      <a:lnTo>
                        <a:pt x="298" y="0"/>
                      </a:lnTo>
                      <a:lnTo>
                        <a:pt x="305" y="7"/>
                      </a:lnTo>
                      <a:lnTo>
                        <a:pt x="305" y="7"/>
                      </a:lnTo>
                      <a:close/>
                    </a:path>
                  </a:pathLst>
                </a:custGeom>
                <a:solidFill>
                  <a:srgbClr val="E2E2BF"/>
                </a:solidFill>
                <a:ln w="9525">
                  <a:noFill/>
                  <a:round/>
                  <a:headEnd/>
                  <a:tailEnd/>
                </a:ln>
              </p:spPr>
              <p:txBody>
                <a:bodyPr/>
                <a:lstStyle/>
                <a:p>
                  <a:endParaRPr lang="en-US"/>
                </a:p>
              </p:txBody>
            </p:sp>
            <p:sp>
              <p:nvSpPr>
                <p:cNvPr id="389883" name="Freeform 763"/>
                <p:cNvSpPr>
                  <a:spLocks noChangeAspect="1"/>
                </p:cNvSpPr>
                <p:nvPr/>
              </p:nvSpPr>
              <p:spPr bwMode="auto">
                <a:xfrm>
                  <a:off x="1120" y="3158"/>
                  <a:ext cx="49" cy="38"/>
                </a:xfrm>
                <a:custGeom>
                  <a:avLst/>
                  <a:gdLst/>
                  <a:ahLst/>
                  <a:cxnLst>
                    <a:cxn ang="0">
                      <a:pos x="0" y="22"/>
                    </a:cxn>
                    <a:cxn ang="0">
                      <a:pos x="7" y="11"/>
                    </a:cxn>
                    <a:cxn ang="0">
                      <a:pos x="38" y="0"/>
                    </a:cxn>
                    <a:cxn ang="0">
                      <a:pos x="45" y="11"/>
                    </a:cxn>
                    <a:cxn ang="0">
                      <a:pos x="49" y="26"/>
                    </a:cxn>
                    <a:cxn ang="0">
                      <a:pos x="15" y="38"/>
                    </a:cxn>
                    <a:cxn ang="0">
                      <a:pos x="0" y="22"/>
                    </a:cxn>
                  </a:cxnLst>
                  <a:rect l="0" t="0" r="r" b="b"/>
                  <a:pathLst>
                    <a:path w="49" h="38">
                      <a:moveTo>
                        <a:pt x="0" y="22"/>
                      </a:moveTo>
                      <a:lnTo>
                        <a:pt x="7" y="11"/>
                      </a:lnTo>
                      <a:lnTo>
                        <a:pt x="38" y="0"/>
                      </a:lnTo>
                      <a:lnTo>
                        <a:pt x="45" y="11"/>
                      </a:lnTo>
                      <a:lnTo>
                        <a:pt x="49" y="26"/>
                      </a:lnTo>
                      <a:lnTo>
                        <a:pt x="15" y="38"/>
                      </a:lnTo>
                      <a:lnTo>
                        <a:pt x="0" y="22"/>
                      </a:lnTo>
                      <a:close/>
                    </a:path>
                  </a:pathLst>
                </a:custGeom>
                <a:solidFill>
                  <a:srgbClr val="BFBFBF"/>
                </a:solidFill>
                <a:ln w="9525">
                  <a:noFill/>
                  <a:round/>
                  <a:headEnd/>
                  <a:tailEnd/>
                </a:ln>
              </p:spPr>
              <p:txBody>
                <a:bodyPr/>
                <a:lstStyle/>
                <a:p>
                  <a:endParaRPr lang="en-US"/>
                </a:p>
              </p:txBody>
            </p:sp>
            <p:sp>
              <p:nvSpPr>
                <p:cNvPr id="389884" name="Freeform 764"/>
                <p:cNvSpPr>
                  <a:spLocks noChangeAspect="1"/>
                </p:cNvSpPr>
                <p:nvPr/>
              </p:nvSpPr>
              <p:spPr bwMode="auto">
                <a:xfrm>
                  <a:off x="1120" y="3169"/>
                  <a:ext cx="7" cy="11"/>
                </a:xfrm>
                <a:custGeom>
                  <a:avLst/>
                  <a:gdLst/>
                  <a:ahLst/>
                  <a:cxnLst>
                    <a:cxn ang="0">
                      <a:pos x="7" y="0"/>
                    </a:cxn>
                    <a:cxn ang="0">
                      <a:pos x="7" y="0"/>
                    </a:cxn>
                    <a:cxn ang="0">
                      <a:pos x="0" y="11"/>
                    </a:cxn>
                    <a:cxn ang="0">
                      <a:pos x="0" y="11"/>
                    </a:cxn>
                    <a:cxn ang="0">
                      <a:pos x="7" y="0"/>
                    </a:cxn>
                    <a:cxn ang="0">
                      <a:pos x="7" y="0"/>
                    </a:cxn>
                    <a:cxn ang="0">
                      <a:pos x="7" y="0"/>
                    </a:cxn>
                    <a:cxn ang="0">
                      <a:pos x="7" y="0"/>
                    </a:cxn>
                    <a:cxn ang="0">
                      <a:pos x="7" y="0"/>
                    </a:cxn>
                    <a:cxn ang="0">
                      <a:pos x="7" y="0"/>
                    </a:cxn>
                    <a:cxn ang="0">
                      <a:pos x="7" y="0"/>
                    </a:cxn>
                    <a:cxn ang="0">
                      <a:pos x="7" y="0"/>
                    </a:cxn>
                  </a:cxnLst>
                  <a:rect l="0" t="0" r="r" b="b"/>
                  <a:pathLst>
                    <a:path w="7" h="11">
                      <a:moveTo>
                        <a:pt x="7" y="0"/>
                      </a:moveTo>
                      <a:lnTo>
                        <a:pt x="7" y="0"/>
                      </a:lnTo>
                      <a:lnTo>
                        <a:pt x="0" y="11"/>
                      </a:lnTo>
                      <a:lnTo>
                        <a:pt x="0" y="11"/>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9885" name="Freeform 765"/>
                <p:cNvSpPr>
                  <a:spLocks noChangeAspect="1"/>
                </p:cNvSpPr>
                <p:nvPr/>
              </p:nvSpPr>
              <p:spPr bwMode="auto">
                <a:xfrm>
                  <a:off x="1127" y="3158"/>
                  <a:ext cx="31" cy="11"/>
                </a:xfrm>
                <a:custGeom>
                  <a:avLst/>
                  <a:gdLst/>
                  <a:ahLst/>
                  <a:cxnLst>
                    <a:cxn ang="0">
                      <a:pos x="31" y="0"/>
                    </a:cxn>
                    <a:cxn ang="0">
                      <a:pos x="27" y="0"/>
                    </a:cxn>
                    <a:cxn ang="0">
                      <a:pos x="0" y="7"/>
                    </a:cxn>
                    <a:cxn ang="0">
                      <a:pos x="0" y="11"/>
                    </a:cxn>
                    <a:cxn ang="0">
                      <a:pos x="27" y="3"/>
                    </a:cxn>
                    <a:cxn ang="0">
                      <a:pos x="27" y="0"/>
                    </a:cxn>
                    <a:cxn ang="0">
                      <a:pos x="27" y="3"/>
                    </a:cxn>
                    <a:cxn ang="0">
                      <a:pos x="31" y="0"/>
                    </a:cxn>
                    <a:cxn ang="0">
                      <a:pos x="31" y="0"/>
                    </a:cxn>
                    <a:cxn ang="0">
                      <a:pos x="31" y="0"/>
                    </a:cxn>
                    <a:cxn ang="0">
                      <a:pos x="27" y="0"/>
                    </a:cxn>
                    <a:cxn ang="0">
                      <a:pos x="31" y="0"/>
                    </a:cxn>
                  </a:cxnLst>
                  <a:rect l="0" t="0" r="r" b="b"/>
                  <a:pathLst>
                    <a:path w="31" h="11">
                      <a:moveTo>
                        <a:pt x="31" y="0"/>
                      </a:moveTo>
                      <a:lnTo>
                        <a:pt x="27" y="0"/>
                      </a:lnTo>
                      <a:lnTo>
                        <a:pt x="0" y="7"/>
                      </a:lnTo>
                      <a:lnTo>
                        <a:pt x="0" y="11"/>
                      </a:lnTo>
                      <a:lnTo>
                        <a:pt x="27" y="3"/>
                      </a:lnTo>
                      <a:lnTo>
                        <a:pt x="27" y="0"/>
                      </a:lnTo>
                      <a:lnTo>
                        <a:pt x="27" y="3"/>
                      </a:lnTo>
                      <a:lnTo>
                        <a:pt x="31" y="0"/>
                      </a:lnTo>
                      <a:lnTo>
                        <a:pt x="31" y="0"/>
                      </a:lnTo>
                      <a:lnTo>
                        <a:pt x="31" y="0"/>
                      </a:lnTo>
                      <a:lnTo>
                        <a:pt x="27" y="0"/>
                      </a:lnTo>
                      <a:lnTo>
                        <a:pt x="31" y="0"/>
                      </a:lnTo>
                      <a:close/>
                    </a:path>
                  </a:pathLst>
                </a:custGeom>
                <a:solidFill>
                  <a:srgbClr val="000000"/>
                </a:solidFill>
                <a:ln w="9525">
                  <a:noFill/>
                  <a:round/>
                  <a:headEnd/>
                  <a:tailEnd/>
                </a:ln>
              </p:spPr>
              <p:txBody>
                <a:bodyPr/>
                <a:lstStyle/>
                <a:p>
                  <a:endParaRPr lang="en-US"/>
                </a:p>
              </p:txBody>
            </p:sp>
            <p:sp>
              <p:nvSpPr>
                <p:cNvPr id="389886" name="Freeform 766"/>
                <p:cNvSpPr>
                  <a:spLocks noChangeAspect="1"/>
                </p:cNvSpPr>
                <p:nvPr/>
              </p:nvSpPr>
              <p:spPr bwMode="auto">
                <a:xfrm>
                  <a:off x="1158" y="3158"/>
                  <a:ext cx="7" cy="11"/>
                </a:xfrm>
                <a:custGeom>
                  <a:avLst/>
                  <a:gdLst/>
                  <a:ahLst/>
                  <a:cxnLst>
                    <a:cxn ang="0">
                      <a:pos x="7" y="11"/>
                    </a:cxn>
                    <a:cxn ang="0">
                      <a:pos x="7" y="11"/>
                    </a:cxn>
                    <a:cxn ang="0">
                      <a:pos x="0" y="0"/>
                    </a:cxn>
                    <a:cxn ang="0">
                      <a:pos x="0" y="0"/>
                    </a:cxn>
                    <a:cxn ang="0">
                      <a:pos x="7" y="11"/>
                    </a:cxn>
                    <a:cxn ang="0">
                      <a:pos x="7" y="11"/>
                    </a:cxn>
                    <a:cxn ang="0">
                      <a:pos x="7" y="11"/>
                    </a:cxn>
                    <a:cxn ang="0">
                      <a:pos x="7" y="11"/>
                    </a:cxn>
                    <a:cxn ang="0">
                      <a:pos x="7" y="11"/>
                    </a:cxn>
                    <a:cxn ang="0">
                      <a:pos x="7" y="11"/>
                    </a:cxn>
                    <a:cxn ang="0">
                      <a:pos x="7" y="11"/>
                    </a:cxn>
                    <a:cxn ang="0">
                      <a:pos x="7" y="11"/>
                    </a:cxn>
                  </a:cxnLst>
                  <a:rect l="0" t="0" r="r" b="b"/>
                  <a:pathLst>
                    <a:path w="7" h="11">
                      <a:moveTo>
                        <a:pt x="7" y="11"/>
                      </a:moveTo>
                      <a:lnTo>
                        <a:pt x="7" y="11"/>
                      </a:lnTo>
                      <a:lnTo>
                        <a:pt x="0" y="0"/>
                      </a:lnTo>
                      <a:lnTo>
                        <a:pt x="0" y="0"/>
                      </a:lnTo>
                      <a:lnTo>
                        <a:pt x="7" y="11"/>
                      </a:lnTo>
                      <a:lnTo>
                        <a:pt x="7" y="11"/>
                      </a:lnTo>
                      <a:lnTo>
                        <a:pt x="7" y="11"/>
                      </a:lnTo>
                      <a:lnTo>
                        <a:pt x="7" y="11"/>
                      </a:lnTo>
                      <a:lnTo>
                        <a:pt x="7" y="11"/>
                      </a:lnTo>
                      <a:lnTo>
                        <a:pt x="7" y="11"/>
                      </a:lnTo>
                      <a:lnTo>
                        <a:pt x="7" y="11"/>
                      </a:lnTo>
                      <a:lnTo>
                        <a:pt x="7" y="11"/>
                      </a:lnTo>
                      <a:close/>
                    </a:path>
                  </a:pathLst>
                </a:custGeom>
                <a:solidFill>
                  <a:srgbClr val="000000"/>
                </a:solidFill>
                <a:ln w="9525">
                  <a:noFill/>
                  <a:round/>
                  <a:headEnd/>
                  <a:tailEnd/>
                </a:ln>
              </p:spPr>
              <p:txBody>
                <a:bodyPr/>
                <a:lstStyle/>
                <a:p>
                  <a:endParaRPr lang="en-US"/>
                </a:p>
              </p:txBody>
            </p:sp>
            <p:sp>
              <p:nvSpPr>
                <p:cNvPr id="389887" name="Freeform 767"/>
                <p:cNvSpPr>
                  <a:spLocks noChangeAspect="1"/>
                </p:cNvSpPr>
                <p:nvPr/>
              </p:nvSpPr>
              <p:spPr bwMode="auto">
                <a:xfrm>
                  <a:off x="1165" y="3169"/>
                  <a:ext cx="4" cy="15"/>
                </a:xfrm>
                <a:custGeom>
                  <a:avLst/>
                  <a:gdLst/>
                  <a:ahLst/>
                  <a:cxnLst>
                    <a:cxn ang="0">
                      <a:pos x="4" y="15"/>
                    </a:cxn>
                    <a:cxn ang="0">
                      <a:pos x="4" y="15"/>
                    </a:cxn>
                    <a:cxn ang="0">
                      <a:pos x="0" y="0"/>
                    </a:cxn>
                    <a:cxn ang="0">
                      <a:pos x="0" y="0"/>
                    </a:cxn>
                    <a:cxn ang="0">
                      <a:pos x="4" y="15"/>
                    </a:cxn>
                    <a:cxn ang="0">
                      <a:pos x="4" y="15"/>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5"/>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89888" name="Freeform 768"/>
                <p:cNvSpPr>
                  <a:spLocks noChangeAspect="1"/>
                </p:cNvSpPr>
                <p:nvPr/>
              </p:nvSpPr>
              <p:spPr bwMode="auto">
                <a:xfrm>
                  <a:off x="1135" y="3180"/>
                  <a:ext cx="34" cy="16"/>
                </a:xfrm>
                <a:custGeom>
                  <a:avLst/>
                  <a:gdLst/>
                  <a:ahLst/>
                  <a:cxnLst>
                    <a:cxn ang="0">
                      <a:pos x="0" y="16"/>
                    </a:cxn>
                    <a:cxn ang="0">
                      <a:pos x="0" y="16"/>
                    </a:cxn>
                    <a:cxn ang="0">
                      <a:pos x="34" y="4"/>
                    </a:cxn>
                    <a:cxn ang="0">
                      <a:pos x="34" y="0"/>
                    </a:cxn>
                    <a:cxn ang="0">
                      <a:pos x="0" y="16"/>
                    </a:cxn>
                    <a:cxn ang="0">
                      <a:pos x="0" y="16"/>
                    </a:cxn>
                    <a:cxn ang="0">
                      <a:pos x="0" y="16"/>
                    </a:cxn>
                    <a:cxn ang="0">
                      <a:pos x="0" y="16"/>
                    </a:cxn>
                    <a:cxn ang="0">
                      <a:pos x="0" y="16"/>
                    </a:cxn>
                    <a:cxn ang="0">
                      <a:pos x="0" y="16"/>
                    </a:cxn>
                    <a:cxn ang="0">
                      <a:pos x="0" y="16"/>
                    </a:cxn>
                    <a:cxn ang="0">
                      <a:pos x="0" y="16"/>
                    </a:cxn>
                  </a:cxnLst>
                  <a:rect l="0" t="0" r="r" b="b"/>
                  <a:pathLst>
                    <a:path w="34" h="16">
                      <a:moveTo>
                        <a:pt x="0" y="16"/>
                      </a:moveTo>
                      <a:lnTo>
                        <a:pt x="0" y="16"/>
                      </a:lnTo>
                      <a:lnTo>
                        <a:pt x="34" y="4"/>
                      </a:lnTo>
                      <a:lnTo>
                        <a:pt x="34"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89889" name="Freeform 769"/>
                <p:cNvSpPr>
                  <a:spLocks noChangeAspect="1"/>
                </p:cNvSpPr>
                <p:nvPr/>
              </p:nvSpPr>
              <p:spPr bwMode="auto">
                <a:xfrm>
                  <a:off x="1120" y="3180"/>
                  <a:ext cx="15" cy="16"/>
                </a:xfrm>
                <a:custGeom>
                  <a:avLst/>
                  <a:gdLst/>
                  <a:ahLst/>
                  <a:cxnLst>
                    <a:cxn ang="0">
                      <a:pos x="0" y="0"/>
                    </a:cxn>
                    <a:cxn ang="0">
                      <a:pos x="0" y="0"/>
                    </a:cxn>
                    <a:cxn ang="0">
                      <a:pos x="11" y="16"/>
                    </a:cxn>
                    <a:cxn ang="0">
                      <a:pos x="15" y="16"/>
                    </a:cxn>
                    <a:cxn ang="0">
                      <a:pos x="0" y="0"/>
                    </a:cxn>
                    <a:cxn ang="0">
                      <a:pos x="0" y="0"/>
                    </a:cxn>
                    <a:cxn ang="0">
                      <a:pos x="0" y="0"/>
                    </a:cxn>
                    <a:cxn ang="0">
                      <a:pos x="0" y="0"/>
                    </a:cxn>
                    <a:cxn ang="0">
                      <a:pos x="0" y="0"/>
                    </a:cxn>
                    <a:cxn ang="0">
                      <a:pos x="0" y="0"/>
                    </a:cxn>
                    <a:cxn ang="0">
                      <a:pos x="0" y="0"/>
                    </a:cxn>
                    <a:cxn ang="0">
                      <a:pos x="0" y="0"/>
                    </a:cxn>
                  </a:cxnLst>
                  <a:rect l="0" t="0" r="r" b="b"/>
                  <a:pathLst>
                    <a:path w="15" h="16">
                      <a:moveTo>
                        <a:pt x="0" y="0"/>
                      </a:moveTo>
                      <a:lnTo>
                        <a:pt x="0" y="0"/>
                      </a:lnTo>
                      <a:lnTo>
                        <a:pt x="11" y="16"/>
                      </a:lnTo>
                      <a:lnTo>
                        <a:pt x="15"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890" name="Freeform 770"/>
                <p:cNvSpPr>
                  <a:spLocks noChangeAspect="1"/>
                </p:cNvSpPr>
                <p:nvPr/>
              </p:nvSpPr>
              <p:spPr bwMode="auto">
                <a:xfrm>
                  <a:off x="1127" y="3161"/>
                  <a:ext cx="38" cy="16"/>
                </a:xfrm>
                <a:custGeom>
                  <a:avLst/>
                  <a:gdLst/>
                  <a:ahLst/>
                  <a:cxnLst>
                    <a:cxn ang="0">
                      <a:pos x="0" y="8"/>
                    </a:cxn>
                    <a:cxn ang="0">
                      <a:pos x="12" y="16"/>
                    </a:cxn>
                    <a:cxn ang="0">
                      <a:pos x="38" y="8"/>
                    </a:cxn>
                    <a:cxn ang="0">
                      <a:pos x="27" y="0"/>
                    </a:cxn>
                    <a:cxn ang="0">
                      <a:pos x="0" y="8"/>
                    </a:cxn>
                  </a:cxnLst>
                  <a:rect l="0" t="0" r="r" b="b"/>
                  <a:pathLst>
                    <a:path w="38" h="16">
                      <a:moveTo>
                        <a:pt x="0" y="8"/>
                      </a:moveTo>
                      <a:lnTo>
                        <a:pt x="12" y="16"/>
                      </a:lnTo>
                      <a:lnTo>
                        <a:pt x="38" y="8"/>
                      </a:lnTo>
                      <a:lnTo>
                        <a:pt x="27" y="0"/>
                      </a:lnTo>
                      <a:lnTo>
                        <a:pt x="0" y="8"/>
                      </a:lnTo>
                      <a:close/>
                    </a:path>
                  </a:pathLst>
                </a:custGeom>
                <a:solidFill>
                  <a:srgbClr val="E5E5E5"/>
                </a:solidFill>
                <a:ln w="9525">
                  <a:noFill/>
                  <a:round/>
                  <a:headEnd/>
                  <a:tailEnd/>
                </a:ln>
              </p:spPr>
              <p:txBody>
                <a:bodyPr/>
                <a:lstStyle/>
                <a:p>
                  <a:endParaRPr lang="en-US"/>
                </a:p>
              </p:txBody>
            </p:sp>
            <p:sp>
              <p:nvSpPr>
                <p:cNvPr id="389891" name="Freeform 771"/>
                <p:cNvSpPr>
                  <a:spLocks noChangeAspect="1"/>
                </p:cNvSpPr>
                <p:nvPr/>
              </p:nvSpPr>
              <p:spPr bwMode="auto">
                <a:xfrm>
                  <a:off x="1120" y="3169"/>
                  <a:ext cx="19" cy="27"/>
                </a:xfrm>
                <a:custGeom>
                  <a:avLst/>
                  <a:gdLst/>
                  <a:ahLst/>
                  <a:cxnLst>
                    <a:cxn ang="0">
                      <a:pos x="0" y="11"/>
                    </a:cxn>
                    <a:cxn ang="0">
                      <a:pos x="7" y="0"/>
                    </a:cxn>
                    <a:cxn ang="0">
                      <a:pos x="19" y="8"/>
                    </a:cxn>
                    <a:cxn ang="0">
                      <a:pos x="15" y="27"/>
                    </a:cxn>
                    <a:cxn ang="0">
                      <a:pos x="0" y="11"/>
                    </a:cxn>
                  </a:cxnLst>
                  <a:rect l="0" t="0" r="r" b="b"/>
                  <a:pathLst>
                    <a:path w="19" h="27">
                      <a:moveTo>
                        <a:pt x="0" y="11"/>
                      </a:moveTo>
                      <a:lnTo>
                        <a:pt x="7" y="0"/>
                      </a:lnTo>
                      <a:lnTo>
                        <a:pt x="19" y="8"/>
                      </a:lnTo>
                      <a:lnTo>
                        <a:pt x="15" y="27"/>
                      </a:lnTo>
                      <a:lnTo>
                        <a:pt x="0" y="11"/>
                      </a:lnTo>
                      <a:close/>
                    </a:path>
                  </a:pathLst>
                </a:custGeom>
                <a:solidFill>
                  <a:srgbClr val="606060"/>
                </a:solidFill>
                <a:ln w="9525">
                  <a:noFill/>
                  <a:round/>
                  <a:headEnd/>
                  <a:tailEnd/>
                </a:ln>
              </p:spPr>
              <p:txBody>
                <a:bodyPr/>
                <a:lstStyle/>
                <a:p>
                  <a:endParaRPr lang="en-US"/>
                </a:p>
              </p:txBody>
            </p:sp>
            <p:sp>
              <p:nvSpPr>
                <p:cNvPr id="389892" name="Freeform 772"/>
                <p:cNvSpPr>
                  <a:spLocks noChangeAspect="1" noEditPoints="1"/>
                </p:cNvSpPr>
                <p:nvPr/>
              </p:nvSpPr>
              <p:spPr bwMode="auto">
                <a:xfrm>
                  <a:off x="1184" y="3089"/>
                  <a:ext cx="275" cy="110"/>
                </a:xfrm>
                <a:custGeom>
                  <a:avLst/>
                  <a:gdLst/>
                  <a:ahLst/>
                  <a:cxnLst>
                    <a:cxn ang="0">
                      <a:pos x="260" y="0"/>
                    </a:cxn>
                    <a:cxn ang="0">
                      <a:pos x="275" y="27"/>
                    </a:cxn>
                    <a:cxn ang="0">
                      <a:pos x="248" y="23"/>
                    </a:cxn>
                    <a:cxn ang="0">
                      <a:pos x="241" y="15"/>
                    </a:cxn>
                    <a:cxn ang="0">
                      <a:pos x="248" y="4"/>
                    </a:cxn>
                    <a:cxn ang="0">
                      <a:pos x="237" y="8"/>
                    </a:cxn>
                    <a:cxn ang="0">
                      <a:pos x="252" y="34"/>
                    </a:cxn>
                    <a:cxn ang="0">
                      <a:pos x="226" y="34"/>
                    </a:cxn>
                    <a:cxn ang="0">
                      <a:pos x="218" y="23"/>
                    </a:cxn>
                    <a:cxn ang="0">
                      <a:pos x="226" y="12"/>
                    </a:cxn>
                    <a:cxn ang="0">
                      <a:pos x="211" y="15"/>
                    </a:cxn>
                    <a:cxn ang="0">
                      <a:pos x="226" y="42"/>
                    </a:cxn>
                    <a:cxn ang="0">
                      <a:pos x="199" y="38"/>
                    </a:cxn>
                    <a:cxn ang="0">
                      <a:pos x="192" y="31"/>
                    </a:cxn>
                    <a:cxn ang="0">
                      <a:pos x="199" y="19"/>
                    </a:cxn>
                    <a:cxn ang="0">
                      <a:pos x="188" y="23"/>
                    </a:cxn>
                    <a:cxn ang="0">
                      <a:pos x="203" y="50"/>
                    </a:cxn>
                    <a:cxn ang="0">
                      <a:pos x="177" y="50"/>
                    </a:cxn>
                    <a:cxn ang="0">
                      <a:pos x="169" y="38"/>
                    </a:cxn>
                    <a:cxn ang="0">
                      <a:pos x="177" y="27"/>
                    </a:cxn>
                    <a:cxn ang="0">
                      <a:pos x="162" y="31"/>
                    </a:cxn>
                    <a:cxn ang="0">
                      <a:pos x="177" y="57"/>
                    </a:cxn>
                    <a:cxn ang="0">
                      <a:pos x="150" y="57"/>
                    </a:cxn>
                    <a:cxn ang="0">
                      <a:pos x="143" y="46"/>
                    </a:cxn>
                    <a:cxn ang="0">
                      <a:pos x="150" y="34"/>
                    </a:cxn>
                    <a:cxn ang="0">
                      <a:pos x="139" y="42"/>
                    </a:cxn>
                    <a:cxn ang="0">
                      <a:pos x="154" y="65"/>
                    </a:cxn>
                    <a:cxn ang="0">
                      <a:pos x="128" y="65"/>
                    </a:cxn>
                    <a:cxn ang="0">
                      <a:pos x="120" y="53"/>
                    </a:cxn>
                    <a:cxn ang="0">
                      <a:pos x="128" y="42"/>
                    </a:cxn>
                    <a:cxn ang="0">
                      <a:pos x="117" y="50"/>
                    </a:cxn>
                    <a:cxn ang="0">
                      <a:pos x="128" y="72"/>
                    </a:cxn>
                    <a:cxn ang="0">
                      <a:pos x="102" y="69"/>
                    </a:cxn>
                    <a:cxn ang="0">
                      <a:pos x="98" y="61"/>
                    </a:cxn>
                    <a:cxn ang="0">
                      <a:pos x="105" y="50"/>
                    </a:cxn>
                    <a:cxn ang="0">
                      <a:pos x="90" y="57"/>
                    </a:cxn>
                    <a:cxn ang="0">
                      <a:pos x="105" y="80"/>
                    </a:cxn>
                    <a:cxn ang="0">
                      <a:pos x="79" y="80"/>
                    </a:cxn>
                    <a:cxn ang="0">
                      <a:pos x="71" y="69"/>
                    </a:cxn>
                    <a:cxn ang="0">
                      <a:pos x="79" y="61"/>
                    </a:cxn>
                    <a:cxn ang="0">
                      <a:pos x="64" y="65"/>
                    </a:cxn>
                    <a:cxn ang="0">
                      <a:pos x="79" y="88"/>
                    </a:cxn>
                    <a:cxn ang="0">
                      <a:pos x="53" y="88"/>
                    </a:cxn>
                    <a:cxn ang="0">
                      <a:pos x="45" y="76"/>
                    </a:cxn>
                    <a:cxn ang="0">
                      <a:pos x="53" y="69"/>
                    </a:cxn>
                    <a:cxn ang="0">
                      <a:pos x="41" y="72"/>
                    </a:cxn>
                    <a:cxn ang="0">
                      <a:pos x="56" y="95"/>
                    </a:cxn>
                    <a:cxn ang="0">
                      <a:pos x="30" y="95"/>
                    </a:cxn>
                    <a:cxn ang="0">
                      <a:pos x="23" y="84"/>
                    </a:cxn>
                    <a:cxn ang="0">
                      <a:pos x="30" y="76"/>
                    </a:cxn>
                    <a:cxn ang="0">
                      <a:pos x="19" y="80"/>
                    </a:cxn>
                    <a:cxn ang="0">
                      <a:pos x="34" y="103"/>
                    </a:cxn>
                    <a:cxn ang="0">
                      <a:pos x="4" y="103"/>
                    </a:cxn>
                    <a:cxn ang="0">
                      <a:pos x="0" y="91"/>
                    </a:cxn>
                    <a:cxn ang="0">
                      <a:pos x="7" y="84"/>
                    </a:cxn>
                  </a:cxnLst>
                  <a:rect l="0" t="0" r="r" b="b"/>
                  <a:pathLst>
                    <a:path w="275" h="110">
                      <a:moveTo>
                        <a:pt x="248" y="4"/>
                      </a:moveTo>
                      <a:lnTo>
                        <a:pt x="260" y="0"/>
                      </a:lnTo>
                      <a:lnTo>
                        <a:pt x="271" y="12"/>
                      </a:lnTo>
                      <a:lnTo>
                        <a:pt x="275" y="27"/>
                      </a:lnTo>
                      <a:lnTo>
                        <a:pt x="256" y="31"/>
                      </a:lnTo>
                      <a:lnTo>
                        <a:pt x="248" y="23"/>
                      </a:lnTo>
                      <a:lnTo>
                        <a:pt x="245" y="19"/>
                      </a:lnTo>
                      <a:lnTo>
                        <a:pt x="241" y="15"/>
                      </a:lnTo>
                      <a:lnTo>
                        <a:pt x="248" y="4"/>
                      </a:lnTo>
                      <a:lnTo>
                        <a:pt x="248" y="4"/>
                      </a:lnTo>
                      <a:close/>
                      <a:moveTo>
                        <a:pt x="226" y="12"/>
                      </a:moveTo>
                      <a:lnTo>
                        <a:pt x="237" y="8"/>
                      </a:lnTo>
                      <a:lnTo>
                        <a:pt x="245" y="19"/>
                      </a:lnTo>
                      <a:lnTo>
                        <a:pt x="252" y="34"/>
                      </a:lnTo>
                      <a:lnTo>
                        <a:pt x="230" y="38"/>
                      </a:lnTo>
                      <a:lnTo>
                        <a:pt x="226" y="34"/>
                      </a:lnTo>
                      <a:lnTo>
                        <a:pt x="222" y="27"/>
                      </a:lnTo>
                      <a:lnTo>
                        <a:pt x="218" y="23"/>
                      </a:lnTo>
                      <a:lnTo>
                        <a:pt x="226" y="12"/>
                      </a:lnTo>
                      <a:lnTo>
                        <a:pt x="226" y="12"/>
                      </a:lnTo>
                      <a:close/>
                      <a:moveTo>
                        <a:pt x="199" y="19"/>
                      </a:moveTo>
                      <a:lnTo>
                        <a:pt x="211" y="15"/>
                      </a:lnTo>
                      <a:lnTo>
                        <a:pt x="222" y="27"/>
                      </a:lnTo>
                      <a:lnTo>
                        <a:pt x="226" y="42"/>
                      </a:lnTo>
                      <a:lnTo>
                        <a:pt x="207" y="46"/>
                      </a:lnTo>
                      <a:lnTo>
                        <a:pt x="199" y="38"/>
                      </a:lnTo>
                      <a:lnTo>
                        <a:pt x="196" y="34"/>
                      </a:lnTo>
                      <a:lnTo>
                        <a:pt x="192" y="31"/>
                      </a:lnTo>
                      <a:lnTo>
                        <a:pt x="199" y="19"/>
                      </a:lnTo>
                      <a:lnTo>
                        <a:pt x="199" y="19"/>
                      </a:lnTo>
                      <a:close/>
                      <a:moveTo>
                        <a:pt x="177" y="27"/>
                      </a:moveTo>
                      <a:lnTo>
                        <a:pt x="188" y="23"/>
                      </a:lnTo>
                      <a:lnTo>
                        <a:pt x="196" y="34"/>
                      </a:lnTo>
                      <a:lnTo>
                        <a:pt x="203" y="50"/>
                      </a:lnTo>
                      <a:lnTo>
                        <a:pt x="181" y="53"/>
                      </a:lnTo>
                      <a:lnTo>
                        <a:pt x="177" y="50"/>
                      </a:lnTo>
                      <a:lnTo>
                        <a:pt x="173" y="42"/>
                      </a:lnTo>
                      <a:lnTo>
                        <a:pt x="169" y="38"/>
                      </a:lnTo>
                      <a:lnTo>
                        <a:pt x="177" y="27"/>
                      </a:lnTo>
                      <a:lnTo>
                        <a:pt x="177" y="27"/>
                      </a:lnTo>
                      <a:close/>
                      <a:moveTo>
                        <a:pt x="150" y="34"/>
                      </a:moveTo>
                      <a:lnTo>
                        <a:pt x="162" y="31"/>
                      </a:lnTo>
                      <a:lnTo>
                        <a:pt x="173" y="42"/>
                      </a:lnTo>
                      <a:lnTo>
                        <a:pt x="177" y="57"/>
                      </a:lnTo>
                      <a:lnTo>
                        <a:pt x="158" y="61"/>
                      </a:lnTo>
                      <a:lnTo>
                        <a:pt x="150" y="57"/>
                      </a:lnTo>
                      <a:lnTo>
                        <a:pt x="150" y="50"/>
                      </a:lnTo>
                      <a:lnTo>
                        <a:pt x="143" y="46"/>
                      </a:lnTo>
                      <a:lnTo>
                        <a:pt x="150" y="34"/>
                      </a:lnTo>
                      <a:lnTo>
                        <a:pt x="150" y="34"/>
                      </a:lnTo>
                      <a:close/>
                      <a:moveTo>
                        <a:pt x="128" y="42"/>
                      </a:moveTo>
                      <a:lnTo>
                        <a:pt x="139" y="42"/>
                      </a:lnTo>
                      <a:lnTo>
                        <a:pt x="150" y="50"/>
                      </a:lnTo>
                      <a:lnTo>
                        <a:pt x="154" y="65"/>
                      </a:lnTo>
                      <a:lnTo>
                        <a:pt x="132" y="69"/>
                      </a:lnTo>
                      <a:lnTo>
                        <a:pt x="128" y="65"/>
                      </a:lnTo>
                      <a:lnTo>
                        <a:pt x="124" y="57"/>
                      </a:lnTo>
                      <a:lnTo>
                        <a:pt x="120" y="53"/>
                      </a:lnTo>
                      <a:lnTo>
                        <a:pt x="128" y="42"/>
                      </a:lnTo>
                      <a:lnTo>
                        <a:pt x="128" y="42"/>
                      </a:lnTo>
                      <a:close/>
                      <a:moveTo>
                        <a:pt x="105" y="50"/>
                      </a:moveTo>
                      <a:lnTo>
                        <a:pt x="117" y="50"/>
                      </a:lnTo>
                      <a:lnTo>
                        <a:pt x="124" y="57"/>
                      </a:lnTo>
                      <a:lnTo>
                        <a:pt x="128" y="72"/>
                      </a:lnTo>
                      <a:lnTo>
                        <a:pt x="109" y="80"/>
                      </a:lnTo>
                      <a:lnTo>
                        <a:pt x="102" y="69"/>
                      </a:lnTo>
                      <a:lnTo>
                        <a:pt x="102" y="65"/>
                      </a:lnTo>
                      <a:lnTo>
                        <a:pt x="98" y="61"/>
                      </a:lnTo>
                      <a:lnTo>
                        <a:pt x="105" y="50"/>
                      </a:lnTo>
                      <a:lnTo>
                        <a:pt x="105" y="50"/>
                      </a:lnTo>
                      <a:close/>
                      <a:moveTo>
                        <a:pt x="79" y="61"/>
                      </a:moveTo>
                      <a:lnTo>
                        <a:pt x="90" y="57"/>
                      </a:lnTo>
                      <a:lnTo>
                        <a:pt x="102" y="65"/>
                      </a:lnTo>
                      <a:lnTo>
                        <a:pt x="105" y="80"/>
                      </a:lnTo>
                      <a:lnTo>
                        <a:pt x="83" y="88"/>
                      </a:lnTo>
                      <a:lnTo>
                        <a:pt x="79" y="80"/>
                      </a:lnTo>
                      <a:lnTo>
                        <a:pt x="75" y="72"/>
                      </a:lnTo>
                      <a:lnTo>
                        <a:pt x="71" y="69"/>
                      </a:lnTo>
                      <a:lnTo>
                        <a:pt x="79" y="61"/>
                      </a:lnTo>
                      <a:lnTo>
                        <a:pt x="79" y="61"/>
                      </a:lnTo>
                      <a:close/>
                      <a:moveTo>
                        <a:pt x="53" y="69"/>
                      </a:moveTo>
                      <a:lnTo>
                        <a:pt x="64" y="65"/>
                      </a:lnTo>
                      <a:lnTo>
                        <a:pt x="75" y="72"/>
                      </a:lnTo>
                      <a:lnTo>
                        <a:pt x="79" y="88"/>
                      </a:lnTo>
                      <a:lnTo>
                        <a:pt x="60" y="95"/>
                      </a:lnTo>
                      <a:lnTo>
                        <a:pt x="53" y="88"/>
                      </a:lnTo>
                      <a:lnTo>
                        <a:pt x="53" y="80"/>
                      </a:lnTo>
                      <a:lnTo>
                        <a:pt x="45" y="76"/>
                      </a:lnTo>
                      <a:lnTo>
                        <a:pt x="53" y="69"/>
                      </a:lnTo>
                      <a:lnTo>
                        <a:pt x="53" y="69"/>
                      </a:lnTo>
                      <a:close/>
                      <a:moveTo>
                        <a:pt x="30" y="76"/>
                      </a:moveTo>
                      <a:lnTo>
                        <a:pt x="41" y="72"/>
                      </a:lnTo>
                      <a:lnTo>
                        <a:pt x="53" y="80"/>
                      </a:lnTo>
                      <a:lnTo>
                        <a:pt x="56" y="95"/>
                      </a:lnTo>
                      <a:lnTo>
                        <a:pt x="38" y="103"/>
                      </a:lnTo>
                      <a:lnTo>
                        <a:pt x="30" y="95"/>
                      </a:lnTo>
                      <a:lnTo>
                        <a:pt x="26" y="88"/>
                      </a:lnTo>
                      <a:lnTo>
                        <a:pt x="23" y="84"/>
                      </a:lnTo>
                      <a:lnTo>
                        <a:pt x="30" y="76"/>
                      </a:lnTo>
                      <a:lnTo>
                        <a:pt x="30" y="76"/>
                      </a:lnTo>
                      <a:close/>
                      <a:moveTo>
                        <a:pt x="7" y="84"/>
                      </a:moveTo>
                      <a:lnTo>
                        <a:pt x="19" y="80"/>
                      </a:lnTo>
                      <a:lnTo>
                        <a:pt x="26" y="88"/>
                      </a:lnTo>
                      <a:lnTo>
                        <a:pt x="34" y="103"/>
                      </a:lnTo>
                      <a:lnTo>
                        <a:pt x="11" y="110"/>
                      </a:lnTo>
                      <a:lnTo>
                        <a:pt x="4" y="103"/>
                      </a:lnTo>
                      <a:lnTo>
                        <a:pt x="4" y="95"/>
                      </a:lnTo>
                      <a:lnTo>
                        <a:pt x="0" y="91"/>
                      </a:lnTo>
                      <a:lnTo>
                        <a:pt x="7" y="84"/>
                      </a:lnTo>
                      <a:lnTo>
                        <a:pt x="7" y="84"/>
                      </a:lnTo>
                      <a:close/>
                    </a:path>
                  </a:pathLst>
                </a:custGeom>
                <a:solidFill>
                  <a:srgbClr val="F4F4D1"/>
                </a:solidFill>
                <a:ln w="9525">
                  <a:noFill/>
                  <a:round/>
                  <a:headEnd/>
                  <a:tailEnd/>
                </a:ln>
              </p:spPr>
              <p:txBody>
                <a:bodyPr/>
                <a:lstStyle/>
                <a:p>
                  <a:endParaRPr lang="en-US"/>
                </a:p>
              </p:txBody>
            </p:sp>
            <p:sp>
              <p:nvSpPr>
                <p:cNvPr id="389893" name="Freeform 773"/>
                <p:cNvSpPr>
                  <a:spLocks noChangeAspect="1"/>
                </p:cNvSpPr>
                <p:nvPr/>
              </p:nvSpPr>
              <p:spPr bwMode="auto">
                <a:xfrm>
                  <a:off x="1425" y="3089"/>
                  <a:ext cx="34" cy="31"/>
                </a:xfrm>
                <a:custGeom>
                  <a:avLst/>
                  <a:gdLst/>
                  <a:ahLst/>
                  <a:cxnLst>
                    <a:cxn ang="0">
                      <a:pos x="7" y="4"/>
                    </a:cxn>
                    <a:cxn ang="0">
                      <a:pos x="19" y="0"/>
                    </a:cxn>
                    <a:cxn ang="0">
                      <a:pos x="30" y="12"/>
                    </a:cxn>
                    <a:cxn ang="0">
                      <a:pos x="34" y="27"/>
                    </a:cxn>
                    <a:cxn ang="0">
                      <a:pos x="15" y="31"/>
                    </a:cxn>
                    <a:cxn ang="0">
                      <a:pos x="7" y="23"/>
                    </a:cxn>
                    <a:cxn ang="0">
                      <a:pos x="4" y="19"/>
                    </a:cxn>
                    <a:cxn ang="0">
                      <a:pos x="0" y="15"/>
                    </a:cxn>
                    <a:cxn ang="0">
                      <a:pos x="7" y="4"/>
                    </a:cxn>
                  </a:cxnLst>
                  <a:rect l="0" t="0" r="r" b="b"/>
                  <a:pathLst>
                    <a:path w="34" h="31">
                      <a:moveTo>
                        <a:pt x="7" y="4"/>
                      </a:moveTo>
                      <a:lnTo>
                        <a:pt x="19" y="0"/>
                      </a:lnTo>
                      <a:lnTo>
                        <a:pt x="30" y="12"/>
                      </a:lnTo>
                      <a:lnTo>
                        <a:pt x="34" y="27"/>
                      </a:lnTo>
                      <a:lnTo>
                        <a:pt x="15" y="31"/>
                      </a:lnTo>
                      <a:lnTo>
                        <a:pt x="7" y="23"/>
                      </a:lnTo>
                      <a:lnTo>
                        <a:pt x="4" y="19"/>
                      </a:lnTo>
                      <a:lnTo>
                        <a:pt x="0" y="15"/>
                      </a:lnTo>
                      <a:lnTo>
                        <a:pt x="7" y="4"/>
                      </a:lnTo>
                    </a:path>
                  </a:pathLst>
                </a:custGeom>
                <a:noFill/>
                <a:ln w="6350">
                  <a:solidFill>
                    <a:srgbClr val="000000"/>
                  </a:solidFill>
                  <a:prstDash val="solid"/>
                  <a:round/>
                  <a:headEnd/>
                  <a:tailEnd/>
                </a:ln>
              </p:spPr>
              <p:txBody>
                <a:bodyPr/>
                <a:lstStyle/>
                <a:p>
                  <a:endParaRPr lang="en-US"/>
                </a:p>
              </p:txBody>
            </p:sp>
            <p:sp>
              <p:nvSpPr>
                <p:cNvPr id="389894" name="Freeform 774"/>
                <p:cNvSpPr>
                  <a:spLocks noChangeAspect="1"/>
                </p:cNvSpPr>
                <p:nvPr/>
              </p:nvSpPr>
              <p:spPr bwMode="auto">
                <a:xfrm>
                  <a:off x="1402" y="3097"/>
                  <a:ext cx="34" cy="30"/>
                </a:xfrm>
                <a:custGeom>
                  <a:avLst/>
                  <a:gdLst/>
                  <a:ahLst/>
                  <a:cxnLst>
                    <a:cxn ang="0">
                      <a:pos x="8" y="4"/>
                    </a:cxn>
                    <a:cxn ang="0">
                      <a:pos x="19" y="0"/>
                    </a:cxn>
                    <a:cxn ang="0">
                      <a:pos x="30" y="11"/>
                    </a:cxn>
                    <a:cxn ang="0">
                      <a:pos x="34" y="26"/>
                    </a:cxn>
                    <a:cxn ang="0">
                      <a:pos x="12" y="30"/>
                    </a:cxn>
                    <a:cxn ang="0">
                      <a:pos x="8" y="26"/>
                    </a:cxn>
                    <a:cxn ang="0">
                      <a:pos x="4" y="19"/>
                    </a:cxn>
                    <a:cxn ang="0">
                      <a:pos x="0" y="15"/>
                    </a:cxn>
                    <a:cxn ang="0">
                      <a:pos x="8" y="4"/>
                    </a:cxn>
                  </a:cxnLst>
                  <a:rect l="0" t="0" r="r" b="b"/>
                  <a:pathLst>
                    <a:path w="34" h="30">
                      <a:moveTo>
                        <a:pt x="8" y="4"/>
                      </a:moveTo>
                      <a:lnTo>
                        <a:pt x="19" y="0"/>
                      </a:lnTo>
                      <a:lnTo>
                        <a:pt x="30" y="11"/>
                      </a:lnTo>
                      <a:lnTo>
                        <a:pt x="34" y="26"/>
                      </a:lnTo>
                      <a:lnTo>
                        <a:pt x="12" y="30"/>
                      </a:lnTo>
                      <a:lnTo>
                        <a:pt x="8" y="26"/>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9895" name="Freeform 775"/>
                <p:cNvSpPr>
                  <a:spLocks noChangeAspect="1"/>
                </p:cNvSpPr>
                <p:nvPr/>
              </p:nvSpPr>
              <p:spPr bwMode="auto">
                <a:xfrm>
                  <a:off x="1376" y="3104"/>
                  <a:ext cx="34" cy="31"/>
                </a:xfrm>
                <a:custGeom>
                  <a:avLst/>
                  <a:gdLst/>
                  <a:ahLst/>
                  <a:cxnLst>
                    <a:cxn ang="0">
                      <a:pos x="7" y="4"/>
                    </a:cxn>
                    <a:cxn ang="0">
                      <a:pos x="19" y="0"/>
                    </a:cxn>
                    <a:cxn ang="0">
                      <a:pos x="30" y="12"/>
                    </a:cxn>
                    <a:cxn ang="0">
                      <a:pos x="34" y="27"/>
                    </a:cxn>
                    <a:cxn ang="0">
                      <a:pos x="15" y="31"/>
                    </a:cxn>
                    <a:cxn ang="0">
                      <a:pos x="7" y="23"/>
                    </a:cxn>
                    <a:cxn ang="0">
                      <a:pos x="4" y="19"/>
                    </a:cxn>
                    <a:cxn ang="0">
                      <a:pos x="0" y="16"/>
                    </a:cxn>
                    <a:cxn ang="0">
                      <a:pos x="7" y="4"/>
                    </a:cxn>
                  </a:cxnLst>
                  <a:rect l="0" t="0" r="r" b="b"/>
                  <a:pathLst>
                    <a:path w="34" h="31">
                      <a:moveTo>
                        <a:pt x="7" y="4"/>
                      </a:moveTo>
                      <a:lnTo>
                        <a:pt x="19" y="0"/>
                      </a:lnTo>
                      <a:lnTo>
                        <a:pt x="30" y="12"/>
                      </a:lnTo>
                      <a:lnTo>
                        <a:pt x="34" y="27"/>
                      </a:lnTo>
                      <a:lnTo>
                        <a:pt x="15" y="31"/>
                      </a:lnTo>
                      <a:lnTo>
                        <a:pt x="7" y="23"/>
                      </a:lnTo>
                      <a:lnTo>
                        <a:pt x="4" y="19"/>
                      </a:lnTo>
                      <a:lnTo>
                        <a:pt x="0" y="16"/>
                      </a:lnTo>
                      <a:lnTo>
                        <a:pt x="7" y="4"/>
                      </a:lnTo>
                    </a:path>
                  </a:pathLst>
                </a:custGeom>
                <a:noFill/>
                <a:ln w="6350">
                  <a:solidFill>
                    <a:srgbClr val="000000"/>
                  </a:solidFill>
                  <a:prstDash val="solid"/>
                  <a:round/>
                  <a:headEnd/>
                  <a:tailEnd/>
                </a:ln>
              </p:spPr>
              <p:txBody>
                <a:bodyPr/>
                <a:lstStyle/>
                <a:p>
                  <a:endParaRPr lang="en-US"/>
                </a:p>
              </p:txBody>
            </p:sp>
            <p:sp>
              <p:nvSpPr>
                <p:cNvPr id="389896" name="Freeform 776"/>
                <p:cNvSpPr>
                  <a:spLocks noChangeAspect="1"/>
                </p:cNvSpPr>
                <p:nvPr/>
              </p:nvSpPr>
              <p:spPr bwMode="auto">
                <a:xfrm>
                  <a:off x="1353" y="3112"/>
                  <a:ext cx="34" cy="30"/>
                </a:xfrm>
                <a:custGeom>
                  <a:avLst/>
                  <a:gdLst/>
                  <a:ahLst/>
                  <a:cxnLst>
                    <a:cxn ang="0">
                      <a:pos x="8" y="4"/>
                    </a:cxn>
                    <a:cxn ang="0">
                      <a:pos x="19" y="0"/>
                    </a:cxn>
                    <a:cxn ang="0">
                      <a:pos x="30" y="11"/>
                    </a:cxn>
                    <a:cxn ang="0">
                      <a:pos x="34" y="27"/>
                    </a:cxn>
                    <a:cxn ang="0">
                      <a:pos x="15" y="30"/>
                    </a:cxn>
                    <a:cxn ang="0">
                      <a:pos x="8" y="27"/>
                    </a:cxn>
                    <a:cxn ang="0">
                      <a:pos x="4" y="19"/>
                    </a:cxn>
                    <a:cxn ang="0">
                      <a:pos x="0" y="15"/>
                    </a:cxn>
                    <a:cxn ang="0">
                      <a:pos x="8" y="4"/>
                    </a:cxn>
                  </a:cxnLst>
                  <a:rect l="0" t="0" r="r" b="b"/>
                  <a:pathLst>
                    <a:path w="34" h="30">
                      <a:moveTo>
                        <a:pt x="8" y="4"/>
                      </a:moveTo>
                      <a:lnTo>
                        <a:pt x="19" y="0"/>
                      </a:lnTo>
                      <a:lnTo>
                        <a:pt x="30" y="11"/>
                      </a:lnTo>
                      <a:lnTo>
                        <a:pt x="34" y="27"/>
                      </a:lnTo>
                      <a:lnTo>
                        <a:pt x="15" y="30"/>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9897" name="Freeform 777"/>
                <p:cNvSpPr>
                  <a:spLocks noChangeAspect="1"/>
                </p:cNvSpPr>
                <p:nvPr/>
              </p:nvSpPr>
              <p:spPr bwMode="auto">
                <a:xfrm>
                  <a:off x="1327" y="3120"/>
                  <a:ext cx="34" cy="34"/>
                </a:xfrm>
                <a:custGeom>
                  <a:avLst/>
                  <a:gdLst/>
                  <a:ahLst/>
                  <a:cxnLst>
                    <a:cxn ang="0">
                      <a:pos x="7" y="3"/>
                    </a:cxn>
                    <a:cxn ang="0">
                      <a:pos x="23" y="0"/>
                    </a:cxn>
                    <a:cxn ang="0">
                      <a:pos x="30" y="11"/>
                    </a:cxn>
                    <a:cxn ang="0">
                      <a:pos x="34" y="26"/>
                    </a:cxn>
                    <a:cxn ang="0">
                      <a:pos x="15" y="34"/>
                    </a:cxn>
                    <a:cxn ang="0">
                      <a:pos x="7" y="26"/>
                    </a:cxn>
                    <a:cxn ang="0">
                      <a:pos x="7" y="19"/>
                    </a:cxn>
                    <a:cxn ang="0">
                      <a:pos x="0" y="15"/>
                    </a:cxn>
                    <a:cxn ang="0">
                      <a:pos x="7" y="3"/>
                    </a:cxn>
                  </a:cxnLst>
                  <a:rect l="0" t="0" r="r" b="b"/>
                  <a:pathLst>
                    <a:path w="34" h="34">
                      <a:moveTo>
                        <a:pt x="7" y="3"/>
                      </a:moveTo>
                      <a:lnTo>
                        <a:pt x="23" y="0"/>
                      </a:lnTo>
                      <a:lnTo>
                        <a:pt x="30" y="11"/>
                      </a:lnTo>
                      <a:lnTo>
                        <a:pt x="34" y="26"/>
                      </a:lnTo>
                      <a:lnTo>
                        <a:pt x="15" y="34"/>
                      </a:lnTo>
                      <a:lnTo>
                        <a:pt x="7" y="26"/>
                      </a:lnTo>
                      <a:lnTo>
                        <a:pt x="7" y="19"/>
                      </a:lnTo>
                      <a:lnTo>
                        <a:pt x="0" y="15"/>
                      </a:lnTo>
                      <a:lnTo>
                        <a:pt x="7" y="3"/>
                      </a:lnTo>
                    </a:path>
                  </a:pathLst>
                </a:custGeom>
                <a:noFill/>
                <a:ln w="6350">
                  <a:solidFill>
                    <a:srgbClr val="000000"/>
                  </a:solidFill>
                  <a:prstDash val="solid"/>
                  <a:round/>
                  <a:headEnd/>
                  <a:tailEnd/>
                </a:ln>
              </p:spPr>
              <p:txBody>
                <a:bodyPr/>
                <a:lstStyle/>
                <a:p>
                  <a:endParaRPr lang="en-US"/>
                </a:p>
              </p:txBody>
            </p:sp>
            <p:sp>
              <p:nvSpPr>
                <p:cNvPr id="389898" name="Freeform 778"/>
                <p:cNvSpPr>
                  <a:spLocks noChangeAspect="1"/>
                </p:cNvSpPr>
                <p:nvPr/>
              </p:nvSpPr>
              <p:spPr bwMode="auto">
                <a:xfrm>
                  <a:off x="1304" y="3127"/>
                  <a:ext cx="34" cy="34"/>
                </a:xfrm>
                <a:custGeom>
                  <a:avLst/>
                  <a:gdLst/>
                  <a:ahLst/>
                  <a:cxnLst>
                    <a:cxn ang="0">
                      <a:pos x="8" y="4"/>
                    </a:cxn>
                    <a:cxn ang="0">
                      <a:pos x="19" y="0"/>
                    </a:cxn>
                    <a:cxn ang="0">
                      <a:pos x="30" y="12"/>
                    </a:cxn>
                    <a:cxn ang="0">
                      <a:pos x="34" y="27"/>
                    </a:cxn>
                    <a:cxn ang="0">
                      <a:pos x="15" y="34"/>
                    </a:cxn>
                    <a:cxn ang="0">
                      <a:pos x="8" y="27"/>
                    </a:cxn>
                    <a:cxn ang="0">
                      <a:pos x="4" y="19"/>
                    </a:cxn>
                    <a:cxn ang="0">
                      <a:pos x="0" y="15"/>
                    </a:cxn>
                    <a:cxn ang="0">
                      <a:pos x="8" y="4"/>
                    </a:cxn>
                  </a:cxnLst>
                  <a:rect l="0" t="0" r="r" b="b"/>
                  <a:pathLst>
                    <a:path w="34" h="34">
                      <a:moveTo>
                        <a:pt x="8" y="4"/>
                      </a:moveTo>
                      <a:lnTo>
                        <a:pt x="19" y="0"/>
                      </a:lnTo>
                      <a:lnTo>
                        <a:pt x="30" y="12"/>
                      </a:lnTo>
                      <a:lnTo>
                        <a:pt x="34" y="27"/>
                      </a:lnTo>
                      <a:lnTo>
                        <a:pt x="15" y="34"/>
                      </a:lnTo>
                      <a:lnTo>
                        <a:pt x="8" y="27"/>
                      </a:lnTo>
                      <a:lnTo>
                        <a:pt x="4" y="19"/>
                      </a:lnTo>
                      <a:lnTo>
                        <a:pt x="0" y="15"/>
                      </a:lnTo>
                      <a:lnTo>
                        <a:pt x="8" y="4"/>
                      </a:lnTo>
                    </a:path>
                  </a:pathLst>
                </a:custGeom>
                <a:noFill/>
                <a:ln w="6350">
                  <a:solidFill>
                    <a:srgbClr val="000000"/>
                  </a:solidFill>
                  <a:prstDash val="solid"/>
                  <a:round/>
                  <a:headEnd/>
                  <a:tailEnd/>
                </a:ln>
              </p:spPr>
              <p:txBody>
                <a:bodyPr/>
                <a:lstStyle/>
                <a:p>
                  <a:endParaRPr lang="en-US"/>
                </a:p>
              </p:txBody>
            </p:sp>
            <p:sp>
              <p:nvSpPr>
                <p:cNvPr id="389899" name="Freeform 779"/>
                <p:cNvSpPr>
                  <a:spLocks noChangeAspect="1"/>
                </p:cNvSpPr>
                <p:nvPr/>
              </p:nvSpPr>
              <p:spPr bwMode="auto">
                <a:xfrm>
                  <a:off x="1278" y="3135"/>
                  <a:ext cx="38" cy="34"/>
                </a:xfrm>
                <a:custGeom>
                  <a:avLst/>
                  <a:gdLst/>
                  <a:ahLst/>
                  <a:cxnLst>
                    <a:cxn ang="0">
                      <a:pos x="11" y="4"/>
                    </a:cxn>
                    <a:cxn ang="0">
                      <a:pos x="23" y="0"/>
                    </a:cxn>
                    <a:cxn ang="0">
                      <a:pos x="30" y="11"/>
                    </a:cxn>
                    <a:cxn ang="0">
                      <a:pos x="38" y="26"/>
                    </a:cxn>
                    <a:cxn ang="0">
                      <a:pos x="15" y="34"/>
                    </a:cxn>
                    <a:cxn ang="0">
                      <a:pos x="8" y="26"/>
                    </a:cxn>
                    <a:cxn ang="0">
                      <a:pos x="8" y="19"/>
                    </a:cxn>
                    <a:cxn ang="0">
                      <a:pos x="0" y="15"/>
                    </a:cxn>
                    <a:cxn ang="0">
                      <a:pos x="11" y="4"/>
                    </a:cxn>
                  </a:cxnLst>
                  <a:rect l="0" t="0" r="r" b="b"/>
                  <a:pathLst>
                    <a:path w="38" h="34">
                      <a:moveTo>
                        <a:pt x="11" y="4"/>
                      </a:moveTo>
                      <a:lnTo>
                        <a:pt x="23" y="0"/>
                      </a:lnTo>
                      <a:lnTo>
                        <a:pt x="30" y="11"/>
                      </a:lnTo>
                      <a:lnTo>
                        <a:pt x="38" y="26"/>
                      </a:lnTo>
                      <a:lnTo>
                        <a:pt x="15" y="34"/>
                      </a:lnTo>
                      <a:lnTo>
                        <a:pt x="8" y="26"/>
                      </a:lnTo>
                      <a:lnTo>
                        <a:pt x="8" y="19"/>
                      </a:lnTo>
                      <a:lnTo>
                        <a:pt x="0" y="15"/>
                      </a:lnTo>
                      <a:lnTo>
                        <a:pt x="11" y="4"/>
                      </a:lnTo>
                    </a:path>
                  </a:pathLst>
                </a:custGeom>
                <a:noFill/>
                <a:ln w="6350">
                  <a:solidFill>
                    <a:srgbClr val="000000"/>
                  </a:solidFill>
                  <a:prstDash val="solid"/>
                  <a:round/>
                  <a:headEnd/>
                  <a:tailEnd/>
                </a:ln>
              </p:spPr>
              <p:txBody>
                <a:bodyPr/>
                <a:lstStyle/>
                <a:p>
                  <a:endParaRPr lang="en-US"/>
                </a:p>
              </p:txBody>
            </p:sp>
            <p:sp>
              <p:nvSpPr>
                <p:cNvPr id="389900" name="Freeform 780"/>
                <p:cNvSpPr>
                  <a:spLocks noChangeAspect="1"/>
                </p:cNvSpPr>
                <p:nvPr/>
              </p:nvSpPr>
              <p:spPr bwMode="auto">
                <a:xfrm>
                  <a:off x="1255" y="3142"/>
                  <a:ext cx="34" cy="35"/>
                </a:xfrm>
                <a:custGeom>
                  <a:avLst/>
                  <a:gdLst/>
                  <a:ahLst/>
                  <a:cxnLst>
                    <a:cxn ang="0">
                      <a:pos x="8" y="4"/>
                    </a:cxn>
                    <a:cxn ang="0">
                      <a:pos x="19" y="0"/>
                    </a:cxn>
                    <a:cxn ang="0">
                      <a:pos x="31" y="12"/>
                    </a:cxn>
                    <a:cxn ang="0">
                      <a:pos x="34" y="27"/>
                    </a:cxn>
                    <a:cxn ang="0">
                      <a:pos x="15" y="35"/>
                    </a:cxn>
                    <a:cxn ang="0">
                      <a:pos x="8" y="27"/>
                    </a:cxn>
                    <a:cxn ang="0">
                      <a:pos x="4" y="19"/>
                    </a:cxn>
                    <a:cxn ang="0">
                      <a:pos x="0" y="16"/>
                    </a:cxn>
                    <a:cxn ang="0">
                      <a:pos x="8" y="4"/>
                    </a:cxn>
                  </a:cxnLst>
                  <a:rect l="0" t="0" r="r" b="b"/>
                  <a:pathLst>
                    <a:path w="34" h="35">
                      <a:moveTo>
                        <a:pt x="8" y="4"/>
                      </a:moveTo>
                      <a:lnTo>
                        <a:pt x="19" y="0"/>
                      </a:lnTo>
                      <a:lnTo>
                        <a:pt x="31" y="12"/>
                      </a:lnTo>
                      <a:lnTo>
                        <a:pt x="34" y="27"/>
                      </a:lnTo>
                      <a:lnTo>
                        <a:pt x="15" y="35"/>
                      </a:lnTo>
                      <a:lnTo>
                        <a:pt x="8" y="27"/>
                      </a:lnTo>
                      <a:lnTo>
                        <a:pt x="4" y="19"/>
                      </a:lnTo>
                      <a:lnTo>
                        <a:pt x="0" y="16"/>
                      </a:lnTo>
                      <a:lnTo>
                        <a:pt x="8" y="4"/>
                      </a:lnTo>
                    </a:path>
                  </a:pathLst>
                </a:custGeom>
                <a:noFill/>
                <a:ln w="6350">
                  <a:solidFill>
                    <a:srgbClr val="000000"/>
                  </a:solidFill>
                  <a:prstDash val="solid"/>
                  <a:round/>
                  <a:headEnd/>
                  <a:tailEnd/>
                </a:ln>
              </p:spPr>
              <p:txBody>
                <a:bodyPr/>
                <a:lstStyle/>
                <a:p>
                  <a:endParaRPr lang="en-US"/>
                </a:p>
              </p:txBody>
            </p:sp>
            <p:sp>
              <p:nvSpPr>
                <p:cNvPr id="389901" name="Freeform 781"/>
                <p:cNvSpPr>
                  <a:spLocks noChangeAspect="1"/>
                </p:cNvSpPr>
                <p:nvPr/>
              </p:nvSpPr>
              <p:spPr bwMode="auto">
                <a:xfrm>
                  <a:off x="1233" y="3154"/>
                  <a:ext cx="30" cy="26"/>
                </a:xfrm>
                <a:custGeom>
                  <a:avLst/>
                  <a:gdLst/>
                  <a:ahLst/>
                  <a:cxnLst>
                    <a:cxn ang="0">
                      <a:pos x="7" y="0"/>
                    </a:cxn>
                    <a:cxn ang="0">
                      <a:pos x="19" y="0"/>
                    </a:cxn>
                    <a:cxn ang="0">
                      <a:pos x="26" y="7"/>
                    </a:cxn>
                    <a:cxn ang="0">
                      <a:pos x="30" y="23"/>
                    </a:cxn>
                    <a:cxn ang="0">
                      <a:pos x="11" y="26"/>
                    </a:cxn>
                    <a:cxn ang="0">
                      <a:pos x="4" y="23"/>
                    </a:cxn>
                    <a:cxn ang="0">
                      <a:pos x="4" y="15"/>
                    </a:cxn>
                    <a:cxn ang="0">
                      <a:pos x="0" y="11"/>
                    </a:cxn>
                    <a:cxn ang="0">
                      <a:pos x="7" y="0"/>
                    </a:cxn>
                  </a:cxnLst>
                  <a:rect l="0" t="0" r="r" b="b"/>
                  <a:pathLst>
                    <a:path w="30" h="26">
                      <a:moveTo>
                        <a:pt x="7" y="0"/>
                      </a:moveTo>
                      <a:lnTo>
                        <a:pt x="19" y="0"/>
                      </a:lnTo>
                      <a:lnTo>
                        <a:pt x="26" y="7"/>
                      </a:lnTo>
                      <a:lnTo>
                        <a:pt x="30" y="23"/>
                      </a:lnTo>
                      <a:lnTo>
                        <a:pt x="11" y="26"/>
                      </a:lnTo>
                      <a:lnTo>
                        <a:pt x="4" y="23"/>
                      </a:lnTo>
                      <a:lnTo>
                        <a:pt x="4" y="15"/>
                      </a:lnTo>
                      <a:lnTo>
                        <a:pt x="0" y="11"/>
                      </a:lnTo>
                      <a:lnTo>
                        <a:pt x="7" y="0"/>
                      </a:lnTo>
                    </a:path>
                  </a:pathLst>
                </a:custGeom>
                <a:noFill/>
                <a:ln w="6350">
                  <a:solidFill>
                    <a:srgbClr val="000000"/>
                  </a:solidFill>
                  <a:prstDash val="solid"/>
                  <a:round/>
                  <a:headEnd/>
                  <a:tailEnd/>
                </a:ln>
              </p:spPr>
              <p:txBody>
                <a:bodyPr/>
                <a:lstStyle/>
                <a:p>
                  <a:endParaRPr lang="en-US"/>
                </a:p>
              </p:txBody>
            </p:sp>
            <p:sp>
              <p:nvSpPr>
                <p:cNvPr id="389902" name="Freeform 782"/>
                <p:cNvSpPr>
                  <a:spLocks noChangeAspect="1"/>
                </p:cNvSpPr>
                <p:nvPr/>
              </p:nvSpPr>
              <p:spPr bwMode="auto">
                <a:xfrm>
                  <a:off x="1207" y="3161"/>
                  <a:ext cx="33" cy="31"/>
                </a:xfrm>
                <a:custGeom>
                  <a:avLst/>
                  <a:gdLst/>
                  <a:ahLst/>
                  <a:cxnLst>
                    <a:cxn ang="0">
                      <a:pos x="7" y="4"/>
                    </a:cxn>
                    <a:cxn ang="0">
                      <a:pos x="18" y="0"/>
                    </a:cxn>
                    <a:cxn ang="0">
                      <a:pos x="30" y="8"/>
                    </a:cxn>
                    <a:cxn ang="0">
                      <a:pos x="33" y="23"/>
                    </a:cxn>
                    <a:cxn ang="0">
                      <a:pos x="15" y="31"/>
                    </a:cxn>
                    <a:cxn ang="0">
                      <a:pos x="7" y="23"/>
                    </a:cxn>
                    <a:cxn ang="0">
                      <a:pos x="3" y="16"/>
                    </a:cxn>
                    <a:cxn ang="0">
                      <a:pos x="0" y="12"/>
                    </a:cxn>
                    <a:cxn ang="0">
                      <a:pos x="7" y="4"/>
                    </a:cxn>
                  </a:cxnLst>
                  <a:rect l="0" t="0" r="r" b="b"/>
                  <a:pathLst>
                    <a:path w="33" h="31">
                      <a:moveTo>
                        <a:pt x="7" y="4"/>
                      </a:moveTo>
                      <a:lnTo>
                        <a:pt x="18" y="0"/>
                      </a:lnTo>
                      <a:lnTo>
                        <a:pt x="30" y="8"/>
                      </a:lnTo>
                      <a:lnTo>
                        <a:pt x="33" y="23"/>
                      </a:lnTo>
                      <a:lnTo>
                        <a:pt x="15" y="31"/>
                      </a:lnTo>
                      <a:lnTo>
                        <a:pt x="7" y="23"/>
                      </a:lnTo>
                      <a:lnTo>
                        <a:pt x="3" y="16"/>
                      </a:lnTo>
                      <a:lnTo>
                        <a:pt x="0" y="12"/>
                      </a:lnTo>
                      <a:lnTo>
                        <a:pt x="7" y="4"/>
                      </a:lnTo>
                    </a:path>
                  </a:pathLst>
                </a:custGeom>
                <a:noFill/>
                <a:ln w="6350">
                  <a:solidFill>
                    <a:srgbClr val="000000"/>
                  </a:solidFill>
                  <a:prstDash val="solid"/>
                  <a:round/>
                  <a:headEnd/>
                  <a:tailEnd/>
                </a:ln>
              </p:spPr>
              <p:txBody>
                <a:bodyPr/>
                <a:lstStyle/>
                <a:p>
                  <a:endParaRPr lang="en-US"/>
                </a:p>
              </p:txBody>
            </p:sp>
            <p:sp>
              <p:nvSpPr>
                <p:cNvPr id="389903" name="Freeform 783"/>
                <p:cNvSpPr>
                  <a:spLocks noChangeAspect="1"/>
                </p:cNvSpPr>
                <p:nvPr/>
              </p:nvSpPr>
              <p:spPr bwMode="auto">
                <a:xfrm>
                  <a:off x="1184" y="3169"/>
                  <a:ext cx="34" cy="30"/>
                </a:xfrm>
                <a:custGeom>
                  <a:avLst/>
                  <a:gdLst/>
                  <a:ahLst/>
                  <a:cxnLst>
                    <a:cxn ang="0">
                      <a:pos x="7" y="4"/>
                    </a:cxn>
                    <a:cxn ang="0">
                      <a:pos x="19" y="0"/>
                    </a:cxn>
                    <a:cxn ang="0">
                      <a:pos x="26" y="8"/>
                    </a:cxn>
                    <a:cxn ang="0">
                      <a:pos x="34" y="23"/>
                    </a:cxn>
                    <a:cxn ang="0">
                      <a:pos x="11" y="30"/>
                    </a:cxn>
                    <a:cxn ang="0">
                      <a:pos x="7" y="23"/>
                    </a:cxn>
                    <a:cxn ang="0">
                      <a:pos x="4" y="15"/>
                    </a:cxn>
                    <a:cxn ang="0">
                      <a:pos x="0" y="11"/>
                    </a:cxn>
                    <a:cxn ang="0">
                      <a:pos x="7" y="4"/>
                    </a:cxn>
                  </a:cxnLst>
                  <a:rect l="0" t="0" r="r" b="b"/>
                  <a:pathLst>
                    <a:path w="34" h="30">
                      <a:moveTo>
                        <a:pt x="7" y="4"/>
                      </a:moveTo>
                      <a:lnTo>
                        <a:pt x="19" y="0"/>
                      </a:lnTo>
                      <a:lnTo>
                        <a:pt x="26" y="8"/>
                      </a:lnTo>
                      <a:lnTo>
                        <a:pt x="34" y="23"/>
                      </a:lnTo>
                      <a:lnTo>
                        <a:pt x="11" y="30"/>
                      </a:lnTo>
                      <a:lnTo>
                        <a:pt x="7" y="23"/>
                      </a:lnTo>
                      <a:lnTo>
                        <a:pt x="4"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9904" name="Freeform 784"/>
                <p:cNvSpPr>
                  <a:spLocks noChangeAspect="1" noEditPoints="1"/>
                </p:cNvSpPr>
                <p:nvPr/>
              </p:nvSpPr>
              <p:spPr bwMode="auto">
                <a:xfrm>
                  <a:off x="1184" y="3093"/>
                  <a:ext cx="256" cy="106"/>
                </a:xfrm>
                <a:custGeom>
                  <a:avLst/>
                  <a:gdLst/>
                  <a:ahLst/>
                  <a:cxnLst>
                    <a:cxn ang="0">
                      <a:pos x="256" y="27"/>
                    </a:cxn>
                    <a:cxn ang="0">
                      <a:pos x="245" y="11"/>
                    </a:cxn>
                    <a:cxn ang="0">
                      <a:pos x="248" y="0"/>
                    </a:cxn>
                    <a:cxn ang="0">
                      <a:pos x="256" y="8"/>
                    </a:cxn>
                    <a:cxn ang="0">
                      <a:pos x="230" y="34"/>
                    </a:cxn>
                    <a:cxn ang="0">
                      <a:pos x="222" y="19"/>
                    </a:cxn>
                    <a:cxn ang="0">
                      <a:pos x="226" y="8"/>
                    </a:cxn>
                    <a:cxn ang="0">
                      <a:pos x="233" y="19"/>
                    </a:cxn>
                    <a:cxn ang="0">
                      <a:pos x="207" y="42"/>
                    </a:cxn>
                    <a:cxn ang="0">
                      <a:pos x="199" y="30"/>
                    </a:cxn>
                    <a:cxn ang="0">
                      <a:pos x="199" y="15"/>
                    </a:cxn>
                    <a:cxn ang="0">
                      <a:pos x="211" y="27"/>
                    </a:cxn>
                    <a:cxn ang="0">
                      <a:pos x="181" y="49"/>
                    </a:cxn>
                    <a:cxn ang="0">
                      <a:pos x="173" y="38"/>
                    </a:cxn>
                    <a:cxn ang="0">
                      <a:pos x="177" y="23"/>
                    </a:cxn>
                    <a:cxn ang="0">
                      <a:pos x="184" y="34"/>
                    </a:cxn>
                    <a:cxn ang="0">
                      <a:pos x="158" y="57"/>
                    </a:cxn>
                    <a:cxn ang="0">
                      <a:pos x="150" y="46"/>
                    </a:cxn>
                    <a:cxn ang="0">
                      <a:pos x="150" y="30"/>
                    </a:cxn>
                    <a:cxn ang="0">
                      <a:pos x="162" y="42"/>
                    </a:cxn>
                    <a:cxn ang="0">
                      <a:pos x="135" y="65"/>
                    </a:cxn>
                    <a:cxn ang="0">
                      <a:pos x="124" y="53"/>
                    </a:cxn>
                    <a:cxn ang="0">
                      <a:pos x="128" y="38"/>
                    </a:cxn>
                    <a:cxn ang="0">
                      <a:pos x="135" y="49"/>
                    </a:cxn>
                    <a:cxn ang="0">
                      <a:pos x="109" y="72"/>
                    </a:cxn>
                    <a:cxn ang="0">
                      <a:pos x="102" y="61"/>
                    </a:cxn>
                    <a:cxn ang="0">
                      <a:pos x="105" y="46"/>
                    </a:cxn>
                    <a:cxn ang="0">
                      <a:pos x="113" y="57"/>
                    </a:cxn>
                    <a:cxn ang="0">
                      <a:pos x="86" y="80"/>
                    </a:cxn>
                    <a:cxn ang="0">
                      <a:pos x="75" y="68"/>
                    </a:cxn>
                    <a:cxn ang="0">
                      <a:pos x="79" y="57"/>
                    </a:cxn>
                    <a:cxn ang="0">
                      <a:pos x="86" y="65"/>
                    </a:cxn>
                    <a:cxn ang="0">
                      <a:pos x="60" y="91"/>
                    </a:cxn>
                    <a:cxn ang="0">
                      <a:pos x="53" y="76"/>
                    </a:cxn>
                    <a:cxn ang="0">
                      <a:pos x="56" y="65"/>
                    </a:cxn>
                    <a:cxn ang="0">
                      <a:pos x="64" y="72"/>
                    </a:cxn>
                    <a:cxn ang="0">
                      <a:pos x="38" y="99"/>
                    </a:cxn>
                    <a:cxn ang="0">
                      <a:pos x="30" y="84"/>
                    </a:cxn>
                    <a:cxn ang="0">
                      <a:pos x="30" y="72"/>
                    </a:cxn>
                    <a:cxn ang="0">
                      <a:pos x="41" y="80"/>
                    </a:cxn>
                    <a:cxn ang="0">
                      <a:pos x="11" y="106"/>
                    </a:cxn>
                    <a:cxn ang="0">
                      <a:pos x="4" y="91"/>
                    </a:cxn>
                    <a:cxn ang="0">
                      <a:pos x="7" y="80"/>
                    </a:cxn>
                    <a:cxn ang="0">
                      <a:pos x="15" y="87"/>
                    </a:cxn>
                  </a:cxnLst>
                  <a:rect l="0" t="0" r="r" b="b"/>
                  <a:pathLst>
                    <a:path w="256" h="106">
                      <a:moveTo>
                        <a:pt x="256" y="8"/>
                      </a:moveTo>
                      <a:lnTo>
                        <a:pt x="256" y="27"/>
                      </a:lnTo>
                      <a:lnTo>
                        <a:pt x="248" y="19"/>
                      </a:lnTo>
                      <a:lnTo>
                        <a:pt x="245" y="11"/>
                      </a:lnTo>
                      <a:lnTo>
                        <a:pt x="241" y="8"/>
                      </a:lnTo>
                      <a:lnTo>
                        <a:pt x="248" y="0"/>
                      </a:lnTo>
                      <a:lnTo>
                        <a:pt x="256" y="8"/>
                      </a:lnTo>
                      <a:lnTo>
                        <a:pt x="256" y="8"/>
                      </a:lnTo>
                      <a:close/>
                      <a:moveTo>
                        <a:pt x="233" y="19"/>
                      </a:moveTo>
                      <a:lnTo>
                        <a:pt x="230" y="34"/>
                      </a:lnTo>
                      <a:lnTo>
                        <a:pt x="226" y="27"/>
                      </a:lnTo>
                      <a:lnTo>
                        <a:pt x="222" y="19"/>
                      </a:lnTo>
                      <a:lnTo>
                        <a:pt x="218" y="19"/>
                      </a:lnTo>
                      <a:lnTo>
                        <a:pt x="226" y="8"/>
                      </a:lnTo>
                      <a:lnTo>
                        <a:pt x="233" y="19"/>
                      </a:lnTo>
                      <a:lnTo>
                        <a:pt x="233" y="19"/>
                      </a:lnTo>
                      <a:close/>
                      <a:moveTo>
                        <a:pt x="211" y="27"/>
                      </a:moveTo>
                      <a:lnTo>
                        <a:pt x="207" y="42"/>
                      </a:lnTo>
                      <a:lnTo>
                        <a:pt x="199" y="34"/>
                      </a:lnTo>
                      <a:lnTo>
                        <a:pt x="199" y="30"/>
                      </a:lnTo>
                      <a:lnTo>
                        <a:pt x="192" y="27"/>
                      </a:lnTo>
                      <a:lnTo>
                        <a:pt x="199" y="15"/>
                      </a:lnTo>
                      <a:lnTo>
                        <a:pt x="211" y="27"/>
                      </a:lnTo>
                      <a:lnTo>
                        <a:pt x="211" y="27"/>
                      </a:lnTo>
                      <a:close/>
                      <a:moveTo>
                        <a:pt x="184" y="34"/>
                      </a:moveTo>
                      <a:lnTo>
                        <a:pt x="181" y="49"/>
                      </a:lnTo>
                      <a:lnTo>
                        <a:pt x="177" y="46"/>
                      </a:lnTo>
                      <a:lnTo>
                        <a:pt x="173" y="38"/>
                      </a:lnTo>
                      <a:lnTo>
                        <a:pt x="169" y="34"/>
                      </a:lnTo>
                      <a:lnTo>
                        <a:pt x="177" y="23"/>
                      </a:lnTo>
                      <a:lnTo>
                        <a:pt x="184" y="34"/>
                      </a:lnTo>
                      <a:lnTo>
                        <a:pt x="184" y="34"/>
                      </a:lnTo>
                      <a:close/>
                      <a:moveTo>
                        <a:pt x="162" y="42"/>
                      </a:moveTo>
                      <a:lnTo>
                        <a:pt x="158" y="57"/>
                      </a:lnTo>
                      <a:lnTo>
                        <a:pt x="150" y="49"/>
                      </a:lnTo>
                      <a:lnTo>
                        <a:pt x="150" y="46"/>
                      </a:lnTo>
                      <a:lnTo>
                        <a:pt x="147" y="42"/>
                      </a:lnTo>
                      <a:lnTo>
                        <a:pt x="150" y="30"/>
                      </a:lnTo>
                      <a:lnTo>
                        <a:pt x="162" y="42"/>
                      </a:lnTo>
                      <a:lnTo>
                        <a:pt x="162" y="42"/>
                      </a:lnTo>
                      <a:close/>
                      <a:moveTo>
                        <a:pt x="135" y="49"/>
                      </a:moveTo>
                      <a:lnTo>
                        <a:pt x="135" y="65"/>
                      </a:lnTo>
                      <a:lnTo>
                        <a:pt x="128" y="57"/>
                      </a:lnTo>
                      <a:lnTo>
                        <a:pt x="124" y="53"/>
                      </a:lnTo>
                      <a:lnTo>
                        <a:pt x="120" y="49"/>
                      </a:lnTo>
                      <a:lnTo>
                        <a:pt x="128" y="38"/>
                      </a:lnTo>
                      <a:lnTo>
                        <a:pt x="135" y="49"/>
                      </a:lnTo>
                      <a:lnTo>
                        <a:pt x="135" y="49"/>
                      </a:lnTo>
                      <a:close/>
                      <a:moveTo>
                        <a:pt x="113" y="57"/>
                      </a:moveTo>
                      <a:lnTo>
                        <a:pt x="109" y="72"/>
                      </a:lnTo>
                      <a:lnTo>
                        <a:pt x="102" y="65"/>
                      </a:lnTo>
                      <a:lnTo>
                        <a:pt x="102" y="61"/>
                      </a:lnTo>
                      <a:lnTo>
                        <a:pt x="98" y="57"/>
                      </a:lnTo>
                      <a:lnTo>
                        <a:pt x="105" y="46"/>
                      </a:lnTo>
                      <a:lnTo>
                        <a:pt x="113" y="57"/>
                      </a:lnTo>
                      <a:lnTo>
                        <a:pt x="113" y="57"/>
                      </a:lnTo>
                      <a:close/>
                      <a:moveTo>
                        <a:pt x="86" y="65"/>
                      </a:moveTo>
                      <a:lnTo>
                        <a:pt x="86" y="80"/>
                      </a:lnTo>
                      <a:lnTo>
                        <a:pt x="79" y="72"/>
                      </a:lnTo>
                      <a:lnTo>
                        <a:pt x="75" y="68"/>
                      </a:lnTo>
                      <a:lnTo>
                        <a:pt x="71" y="65"/>
                      </a:lnTo>
                      <a:lnTo>
                        <a:pt x="79" y="57"/>
                      </a:lnTo>
                      <a:lnTo>
                        <a:pt x="86" y="65"/>
                      </a:lnTo>
                      <a:lnTo>
                        <a:pt x="86" y="65"/>
                      </a:lnTo>
                      <a:close/>
                      <a:moveTo>
                        <a:pt x="64" y="72"/>
                      </a:moveTo>
                      <a:lnTo>
                        <a:pt x="60" y="91"/>
                      </a:lnTo>
                      <a:lnTo>
                        <a:pt x="53" y="84"/>
                      </a:lnTo>
                      <a:lnTo>
                        <a:pt x="53" y="76"/>
                      </a:lnTo>
                      <a:lnTo>
                        <a:pt x="49" y="72"/>
                      </a:lnTo>
                      <a:lnTo>
                        <a:pt x="56" y="65"/>
                      </a:lnTo>
                      <a:lnTo>
                        <a:pt x="64" y="72"/>
                      </a:lnTo>
                      <a:lnTo>
                        <a:pt x="64" y="72"/>
                      </a:lnTo>
                      <a:close/>
                      <a:moveTo>
                        <a:pt x="41" y="80"/>
                      </a:moveTo>
                      <a:lnTo>
                        <a:pt x="38" y="99"/>
                      </a:lnTo>
                      <a:lnTo>
                        <a:pt x="30" y="91"/>
                      </a:lnTo>
                      <a:lnTo>
                        <a:pt x="30" y="84"/>
                      </a:lnTo>
                      <a:lnTo>
                        <a:pt x="26" y="80"/>
                      </a:lnTo>
                      <a:lnTo>
                        <a:pt x="30" y="72"/>
                      </a:lnTo>
                      <a:lnTo>
                        <a:pt x="41" y="80"/>
                      </a:lnTo>
                      <a:lnTo>
                        <a:pt x="41" y="80"/>
                      </a:lnTo>
                      <a:close/>
                      <a:moveTo>
                        <a:pt x="15" y="87"/>
                      </a:moveTo>
                      <a:lnTo>
                        <a:pt x="11" y="106"/>
                      </a:lnTo>
                      <a:lnTo>
                        <a:pt x="7" y="99"/>
                      </a:lnTo>
                      <a:lnTo>
                        <a:pt x="4" y="91"/>
                      </a:lnTo>
                      <a:lnTo>
                        <a:pt x="0" y="87"/>
                      </a:lnTo>
                      <a:lnTo>
                        <a:pt x="7" y="80"/>
                      </a:lnTo>
                      <a:lnTo>
                        <a:pt x="15" y="87"/>
                      </a:lnTo>
                      <a:lnTo>
                        <a:pt x="15" y="87"/>
                      </a:lnTo>
                      <a:close/>
                    </a:path>
                  </a:pathLst>
                </a:custGeom>
                <a:solidFill>
                  <a:srgbClr val="E2E2BF"/>
                </a:solidFill>
                <a:ln w="9525">
                  <a:noFill/>
                  <a:round/>
                  <a:headEnd/>
                  <a:tailEnd/>
                </a:ln>
              </p:spPr>
              <p:txBody>
                <a:bodyPr/>
                <a:lstStyle/>
                <a:p>
                  <a:endParaRPr lang="en-US"/>
                </a:p>
              </p:txBody>
            </p:sp>
            <p:sp>
              <p:nvSpPr>
                <p:cNvPr id="389905" name="Freeform 785"/>
                <p:cNvSpPr>
                  <a:spLocks noChangeAspect="1" noEditPoints="1"/>
                </p:cNvSpPr>
                <p:nvPr/>
              </p:nvSpPr>
              <p:spPr bwMode="auto">
                <a:xfrm>
                  <a:off x="1191" y="3089"/>
                  <a:ext cx="264" cy="91"/>
                </a:xfrm>
                <a:custGeom>
                  <a:avLst/>
                  <a:gdLst/>
                  <a:ahLst/>
                  <a:cxnLst>
                    <a:cxn ang="0">
                      <a:pos x="253" y="12"/>
                    </a:cxn>
                    <a:cxn ang="0">
                      <a:pos x="253" y="0"/>
                    </a:cxn>
                    <a:cxn ang="0">
                      <a:pos x="241" y="4"/>
                    </a:cxn>
                    <a:cxn ang="0">
                      <a:pos x="226" y="23"/>
                    </a:cxn>
                    <a:cxn ang="0">
                      <a:pos x="230" y="8"/>
                    </a:cxn>
                    <a:cxn ang="0">
                      <a:pos x="219" y="12"/>
                    </a:cxn>
                    <a:cxn ang="0">
                      <a:pos x="204" y="31"/>
                    </a:cxn>
                    <a:cxn ang="0">
                      <a:pos x="207" y="15"/>
                    </a:cxn>
                    <a:cxn ang="0">
                      <a:pos x="196" y="19"/>
                    </a:cxn>
                    <a:cxn ang="0">
                      <a:pos x="177" y="38"/>
                    </a:cxn>
                    <a:cxn ang="0">
                      <a:pos x="181" y="23"/>
                    </a:cxn>
                    <a:cxn ang="0">
                      <a:pos x="170" y="27"/>
                    </a:cxn>
                    <a:cxn ang="0">
                      <a:pos x="155" y="46"/>
                    </a:cxn>
                    <a:cxn ang="0">
                      <a:pos x="159" y="34"/>
                    </a:cxn>
                    <a:cxn ang="0">
                      <a:pos x="147" y="34"/>
                    </a:cxn>
                    <a:cxn ang="0">
                      <a:pos x="132" y="53"/>
                    </a:cxn>
                    <a:cxn ang="0">
                      <a:pos x="132" y="42"/>
                    </a:cxn>
                    <a:cxn ang="0">
                      <a:pos x="121" y="42"/>
                    </a:cxn>
                    <a:cxn ang="0">
                      <a:pos x="106" y="61"/>
                    </a:cxn>
                    <a:cxn ang="0">
                      <a:pos x="110" y="50"/>
                    </a:cxn>
                    <a:cxn ang="0">
                      <a:pos x="98" y="53"/>
                    </a:cxn>
                    <a:cxn ang="0">
                      <a:pos x="83" y="69"/>
                    </a:cxn>
                    <a:cxn ang="0">
                      <a:pos x="83" y="57"/>
                    </a:cxn>
                    <a:cxn ang="0">
                      <a:pos x="72" y="61"/>
                    </a:cxn>
                    <a:cxn ang="0">
                      <a:pos x="57" y="76"/>
                    </a:cxn>
                    <a:cxn ang="0">
                      <a:pos x="61" y="65"/>
                    </a:cxn>
                    <a:cxn ang="0">
                      <a:pos x="49" y="69"/>
                    </a:cxn>
                    <a:cxn ang="0">
                      <a:pos x="34" y="84"/>
                    </a:cxn>
                    <a:cxn ang="0">
                      <a:pos x="34" y="72"/>
                    </a:cxn>
                    <a:cxn ang="0">
                      <a:pos x="27" y="76"/>
                    </a:cxn>
                    <a:cxn ang="0">
                      <a:pos x="8" y="91"/>
                    </a:cxn>
                    <a:cxn ang="0">
                      <a:pos x="12" y="80"/>
                    </a:cxn>
                    <a:cxn ang="0">
                      <a:pos x="0" y="84"/>
                    </a:cxn>
                  </a:cxnLst>
                  <a:rect l="0" t="0" r="r" b="b"/>
                  <a:pathLst>
                    <a:path w="264" h="91">
                      <a:moveTo>
                        <a:pt x="241" y="4"/>
                      </a:moveTo>
                      <a:lnTo>
                        <a:pt x="253" y="12"/>
                      </a:lnTo>
                      <a:lnTo>
                        <a:pt x="264" y="12"/>
                      </a:lnTo>
                      <a:lnTo>
                        <a:pt x="253" y="0"/>
                      </a:lnTo>
                      <a:lnTo>
                        <a:pt x="241" y="4"/>
                      </a:lnTo>
                      <a:lnTo>
                        <a:pt x="241" y="4"/>
                      </a:lnTo>
                      <a:close/>
                      <a:moveTo>
                        <a:pt x="219" y="12"/>
                      </a:moveTo>
                      <a:lnTo>
                        <a:pt x="226" y="23"/>
                      </a:lnTo>
                      <a:lnTo>
                        <a:pt x="238" y="19"/>
                      </a:lnTo>
                      <a:lnTo>
                        <a:pt x="230" y="8"/>
                      </a:lnTo>
                      <a:lnTo>
                        <a:pt x="219" y="12"/>
                      </a:lnTo>
                      <a:lnTo>
                        <a:pt x="219" y="12"/>
                      </a:lnTo>
                      <a:close/>
                      <a:moveTo>
                        <a:pt x="196" y="19"/>
                      </a:moveTo>
                      <a:lnTo>
                        <a:pt x="204" y="31"/>
                      </a:lnTo>
                      <a:lnTo>
                        <a:pt x="215" y="27"/>
                      </a:lnTo>
                      <a:lnTo>
                        <a:pt x="207" y="15"/>
                      </a:lnTo>
                      <a:lnTo>
                        <a:pt x="196" y="19"/>
                      </a:lnTo>
                      <a:lnTo>
                        <a:pt x="196" y="19"/>
                      </a:lnTo>
                      <a:close/>
                      <a:moveTo>
                        <a:pt x="170" y="27"/>
                      </a:moveTo>
                      <a:lnTo>
                        <a:pt x="177" y="38"/>
                      </a:lnTo>
                      <a:lnTo>
                        <a:pt x="189" y="34"/>
                      </a:lnTo>
                      <a:lnTo>
                        <a:pt x="181" y="23"/>
                      </a:lnTo>
                      <a:lnTo>
                        <a:pt x="170" y="27"/>
                      </a:lnTo>
                      <a:lnTo>
                        <a:pt x="170" y="27"/>
                      </a:lnTo>
                      <a:close/>
                      <a:moveTo>
                        <a:pt x="147" y="34"/>
                      </a:moveTo>
                      <a:lnTo>
                        <a:pt x="155" y="46"/>
                      </a:lnTo>
                      <a:lnTo>
                        <a:pt x="166" y="42"/>
                      </a:lnTo>
                      <a:lnTo>
                        <a:pt x="159" y="34"/>
                      </a:lnTo>
                      <a:lnTo>
                        <a:pt x="147" y="34"/>
                      </a:lnTo>
                      <a:lnTo>
                        <a:pt x="147" y="34"/>
                      </a:lnTo>
                      <a:close/>
                      <a:moveTo>
                        <a:pt x="121" y="42"/>
                      </a:moveTo>
                      <a:lnTo>
                        <a:pt x="132" y="53"/>
                      </a:lnTo>
                      <a:lnTo>
                        <a:pt x="143" y="50"/>
                      </a:lnTo>
                      <a:lnTo>
                        <a:pt x="132" y="42"/>
                      </a:lnTo>
                      <a:lnTo>
                        <a:pt x="121" y="42"/>
                      </a:lnTo>
                      <a:lnTo>
                        <a:pt x="121" y="42"/>
                      </a:lnTo>
                      <a:close/>
                      <a:moveTo>
                        <a:pt x="98" y="53"/>
                      </a:moveTo>
                      <a:lnTo>
                        <a:pt x="106" y="61"/>
                      </a:lnTo>
                      <a:lnTo>
                        <a:pt x="117" y="57"/>
                      </a:lnTo>
                      <a:lnTo>
                        <a:pt x="110" y="50"/>
                      </a:lnTo>
                      <a:lnTo>
                        <a:pt x="98" y="53"/>
                      </a:lnTo>
                      <a:lnTo>
                        <a:pt x="98" y="53"/>
                      </a:lnTo>
                      <a:close/>
                      <a:moveTo>
                        <a:pt x="72" y="61"/>
                      </a:moveTo>
                      <a:lnTo>
                        <a:pt x="83" y="69"/>
                      </a:lnTo>
                      <a:lnTo>
                        <a:pt x="95" y="65"/>
                      </a:lnTo>
                      <a:lnTo>
                        <a:pt x="83" y="57"/>
                      </a:lnTo>
                      <a:lnTo>
                        <a:pt x="72" y="61"/>
                      </a:lnTo>
                      <a:lnTo>
                        <a:pt x="72" y="61"/>
                      </a:lnTo>
                      <a:close/>
                      <a:moveTo>
                        <a:pt x="49" y="69"/>
                      </a:moveTo>
                      <a:lnTo>
                        <a:pt x="57" y="76"/>
                      </a:lnTo>
                      <a:lnTo>
                        <a:pt x="68" y="72"/>
                      </a:lnTo>
                      <a:lnTo>
                        <a:pt x="61" y="65"/>
                      </a:lnTo>
                      <a:lnTo>
                        <a:pt x="49" y="69"/>
                      </a:lnTo>
                      <a:lnTo>
                        <a:pt x="49" y="69"/>
                      </a:lnTo>
                      <a:close/>
                      <a:moveTo>
                        <a:pt x="27" y="76"/>
                      </a:moveTo>
                      <a:lnTo>
                        <a:pt x="34" y="84"/>
                      </a:lnTo>
                      <a:lnTo>
                        <a:pt x="46" y="80"/>
                      </a:lnTo>
                      <a:lnTo>
                        <a:pt x="34" y="72"/>
                      </a:lnTo>
                      <a:lnTo>
                        <a:pt x="27" y="76"/>
                      </a:lnTo>
                      <a:lnTo>
                        <a:pt x="27" y="76"/>
                      </a:lnTo>
                      <a:close/>
                      <a:moveTo>
                        <a:pt x="0" y="84"/>
                      </a:moveTo>
                      <a:lnTo>
                        <a:pt x="8" y="91"/>
                      </a:lnTo>
                      <a:lnTo>
                        <a:pt x="19" y="88"/>
                      </a:lnTo>
                      <a:lnTo>
                        <a:pt x="12" y="80"/>
                      </a:lnTo>
                      <a:lnTo>
                        <a:pt x="0" y="84"/>
                      </a:lnTo>
                      <a:lnTo>
                        <a:pt x="0" y="84"/>
                      </a:lnTo>
                      <a:close/>
                    </a:path>
                  </a:pathLst>
                </a:custGeom>
                <a:solidFill>
                  <a:srgbClr val="FCFCD8"/>
                </a:solidFill>
                <a:ln w="9525">
                  <a:noFill/>
                  <a:round/>
                  <a:headEnd/>
                  <a:tailEnd/>
                </a:ln>
              </p:spPr>
              <p:txBody>
                <a:bodyPr/>
                <a:lstStyle/>
                <a:p>
                  <a:endParaRPr lang="en-US"/>
                </a:p>
              </p:txBody>
            </p:sp>
            <p:sp>
              <p:nvSpPr>
                <p:cNvPr id="389906" name="Freeform 786"/>
                <p:cNvSpPr>
                  <a:spLocks noChangeAspect="1"/>
                </p:cNvSpPr>
                <p:nvPr/>
              </p:nvSpPr>
              <p:spPr bwMode="auto">
                <a:xfrm>
                  <a:off x="1139" y="3177"/>
                  <a:ext cx="52" cy="34"/>
                </a:xfrm>
                <a:custGeom>
                  <a:avLst/>
                  <a:gdLst/>
                  <a:ahLst/>
                  <a:cxnLst>
                    <a:cxn ang="0">
                      <a:pos x="0" y="19"/>
                    </a:cxn>
                    <a:cxn ang="0">
                      <a:pos x="7" y="7"/>
                    </a:cxn>
                    <a:cxn ang="0">
                      <a:pos x="37" y="0"/>
                    </a:cxn>
                    <a:cxn ang="0">
                      <a:pos x="49" y="7"/>
                    </a:cxn>
                    <a:cxn ang="0">
                      <a:pos x="52" y="22"/>
                    </a:cxn>
                    <a:cxn ang="0">
                      <a:pos x="15" y="34"/>
                    </a:cxn>
                    <a:cxn ang="0">
                      <a:pos x="0" y="19"/>
                    </a:cxn>
                  </a:cxnLst>
                  <a:rect l="0" t="0" r="r" b="b"/>
                  <a:pathLst>
                    <a:path w="52" h="34">
                      <a:moveTo>
                        <a:pt x="0" y="19"/>
                      </a:moveTo>
                      <a:lnTo>
                        <a:pt x="7" y="7"/>
                      </a:lnTo>
                      <a:lnTo>
                        <a:pt x="37" y="0"/>
                      </a:lnTo>
                      <a:lnTo>
                        <a:pt x="49" y="7"/>
                      </a:lnTo>
                      <a:lnTo>
                        <a:pt x="52" y="22"/>
                      </a:lnTo>
                      <a:lnTo>
                        <a:pt x="15" y="34"/>
                      </a:lnTo>
                      <a:lnTo>
                        <a:pt x="0" y="19"/>
                      </a:lnTo>
                      <a:close/>
                    </a:path>
                  </a:pathLst>
                </a:custGeom>
                <a:solidFill>
                  <a:srgbClr val="BFBFBF"/>
                </a:solidFill>
                <a:ln w="9525">
                  <a:noFill/>
                  <a:round/>
                  <a:headEnd/>
                  <a:tailEnd/>
                </a:ln>
              </p:spPr>
              <p:txBody>
                <a:bodyPr/>
                <a:lstStyle/>
                <a:p>
                  <a:endParaRPr lang="en-US"/>
                </a:p>
              </p:txBody>
            </p:sp>
            <p:sp>
              <p:nvSpPr>
                <p:cNvPr id="389907" name="Freeform 787"/>
                <p:cNvSpPr>
                  <a:spLocks noChangeAspect="1"/>
                </p:cNvSpPr>
                <p:nvPr/>
              </p:nvSpPr>
              <p:spPr bwMode="auto">
                <a:xfrm>
                  <a:off x="1135" y="3184"/>
                  <a:ext cx="11" cy="12"/>
                </a:xfrm>
                <a:custGeom>
                  <a:avLst/>
                  <a:gdLst/>
                  <a:ahLst/>
                  <a:cxnLst>
                    <a:cxn ang="0">
                      <a:pos x="11" y="0"/>
                    </a:cxn>
                    <a:cxn ang="0">
                      <a:pos x="11" y="0"/>
                    </a:cxn>
                    <a:cxn ang="0">
                      <a:pos x="0" y="12"/>
                    </a:cxn>
                    <a:cxn ang="0">
                      <a:pos x="4" y="12"/>
                    </a:cxn>
                    <a:cxn ang="0">
                      <a:pos x="11" y="4"/>
                    </a:cxn>
                    <a:cxn ang="0">
                      <a:pos x="11" y="4"/>
                    </a:cxn>
                    <a:cxn ang="0">
                      <a:pos x="11" y="4"/>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4"/>
                      </a:lnTo>
                      <a:lnTo>
                        <a:pt x="11" y="4"/>
                      </a:lnTo>
                      <a:lnTo>
                        <a:pt x="11" y="4"/>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89908" name="Freeform 788"/>
                <p:cNvSpPr>
                  <a:spLocks noChangeAspect="1"/>
                </p:cNvSpPr>
                <p:nvPr/>
              </p:nvSpPr>
              <p:spPr bwMode="auto">
                <a:xfrm>
                  <a:off x="1146" y="3177"/>
                  <a:ext cx="30" cy="7"/>
                </a:xfrm>
                <a:custGeom>
                  <a:avLst/>
                  <a:gdLst/>
                  <a:ahLst/>
                  <a:cxnLst>
                    <a:cxn ang="0">
                      <a:pos x="30" y="0"/>
                    </a:cxn>
                    <a:cxn ang="0">
                      <a:pos x="30" y="0"/>
                    </a:cxn>
                    <a:cxn ang="0">
                      <a:pos x="0" y="7"/>
                    </a:cxn>
                    <a:cxn ang="0">
                      <a:pos x="0" y="7"/>
                    </a:cxn>
                    <a:cxn ang="0">
                      <a:pos x="30" y="0"/>
                    </a:cxn>
                    <a:cxn ang="0">
                      <a:pos x="30" y="0"/>
                    </a:cxn>
                    <a:cxn ang="0">
                      <a:pos x="30" y="0"/>
                    </a:cxn>
                    <a:cxn ang="0">
                      <a:pos x="30" y="0"/>
                    </a:cxn>
                    <a:cxn ang="0">
                      <a:pos x="30" y="0"/>
                    </a:cxn>
                    <a:cxn ang="0">
                      <a:pos x="30" y="0"/>
                    </a:cxn>
                    <a:cxn ang="0">
                      <a:pos x="30" y="0"/>
                    </a:cxn>
                    <a:cxn ang="0">
                      <a:pos x="30" y="0"/>
                    </a:cxn>
                  </a:cxnLst>
                  <a:rect l="0" t="0" r="r" b="b"/>
                  <a:pathLst>
                    <a:path w="30" h="7">
                      <a:moveTo>
                        <a:pt x="30" y="0"/>
                      </a:moveTo>
                      <a:lnTo>
                        <a:pt x="30" y="0"/>
                      </a:lnTo>
                      <a:lnTo>
                        <a:pt x="0" y="7"/>
                      </a:lnTo>
                      <a:lnTo>
                        <a:pt x="0" y="7"/>
                      </a:lnTo>
                      <a:lnTo>
                        <a:pt x="30" y="0"/>
                      </a:lnTo>
                      <a:lnTo>
                        <a:pt x="30" y="0"/>
                      </a:lnTo>
                      <a:lnTo>
                        <a:pt x="30" y="0"/>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89909" name="Freeform 789"/>
                <p:cNvSpPr>
                  <a:spLocks noChangeAspect="1"/>
                </p:cNvSpPr>
                <p:nvPr/>
              </p:nvSpPr>
              <p:spPr bwMode="auto">
                <a:xfrm>
                  <a:off x="1176" y="3177"/>
                  <a:ext cx="12" cy="7"/>
                </a:xfrm>
                <a:custGeom>
                  <a:avLst/>
                  <a:gdLst/>
                  <a:ahLst/>
                  <a:cxnLst>
                    <a:cxn ang="0">
                      <a:pos x="12" y="7"/>
                    </a:cxn>
                    <a:cxn ang="0">
                      <a:pos x="12" y="7"/>
                    </a:cxn>
                    <a:cxn ang="0">
                      <a:pos x="4" y="0"/>
                    </a:cxn>
                    <a:cxn ang="0">
                      <a:pos x="0" y="0"/>
                    </a:cxn>
                    <a:cxn ang="0">
                      <a:pos x="12" y="7"/>
                    </a:cxn>
                    <a:cxn ang="0">
                      <a:pos x="12" y="7"/>
                    </a:cxn>
                    <a:cxn ang="0">
                      <a:pos x="12" y="7"/>
                    </a:cxn>
                    <a:cxn ang="0">
                      <a:pos x="12" y="7"/>
                    </a:cxn>
                    <a:cxn ang="0">
                      <a:pos x="12" y="7"/>
                    </a:cxn>
                    <a:cxn ang="0">
                      <a:pos x="12" y="7"/>
                    </a:cxn>
                    <a:cxn ang="0">
                      <a:pos x="12" y="7"/>
                    </a:cxn>
                    <a:cxn ang="0">
                      <a:pos x="12" y="7"/>
                    </a:cxn>
                  </a:cxnLst>
                  <a:rect l="0" t="0" r="r" b="b"/>
                  <a:pathLst>
                    <a:path w="12" h="7">
                      <a:moveTo>
                        <a:pt x="12" y="7"/>
                      </a:moveTo>
                      <a:lnTo>
                        <a:pt x="12" y="7"/>
                      </a:lnTo>
                      <a:lnTo>
                        <a:pt x="4" y="0"/>
                      </a:lnTo>
                      <a:lnTo>
                        <a:pt x="0" y="0"/>
                      </a:lnTo>
                      <a:lnTo>
                        <a:pt x="12" y="7"/>
                      </a:lnTo>
                      <a:lnTo>
                        <a:pt x="12" y="7"/>
                      </a:lnTo>
                      <a:lnTo>
                        <a:pt x="12" y="7"/>
                      </a:lnTo>
                      <a:lnTo>
                        <a:pt x="12" y="7"/>
                      </a:lnTo>
                      <a:lnTo>
                        <a:pt x="12" y="7"/>
                      </a:lnTo>
                      <a:lnTo>
                        <a:pt x="12" y="7"/>
                      </a:lnTo>
                      <a:lnTo>
                        <a:pt x="12" y="7"/>
                      </a:lnTo>
                      <a:lnTo>
                        <a:pt x="12" y="7"/>
                      </a:lnTo>
                      <a:close/>
                    </a:path>
                  </a:pathLst>
                </a:custGeom>
                <a:solidFill>
                  <a:srgbClr val="000000"/>
                </a:solidFill>
                <a:ln w="9525">
                  <a:noFill/>
                  <a:round/>
                  <a:headEnd/>
                  <a:tailEnd/>
                </a:ln>
              </p:spPr>
              <p:txBody>
                <a:bodyPr/>
                <a:lstStyle/>
                <a:p>
                  <a:endParaRPr lang="en-US"/>
                </a:p>
              </p:txBody>
            </p:sp>
            <p:sp>
              <p:nvSpPr>
                <p:cNvPr id="389910" name="Freeform 790"/>
                <p:cNvSpPr>
                  <a:spLocks noChangeAspect="1"/>
                </p:cNvSpPr>
                <p:nvPr/>
              </p:nvSpPr>
              <p:spPr bwMode="auto">
                <a:xfrm>
                  <a:off x="1188" y="3184"/>
                  <a:ext cx="3" cy="15"/>
                </a:xfrm>
                <a:custGeom>
                  <a:avLst/>
                  <a:gdLst/>
                  <a:ahLst/>
                  <a:cxnLst>
                    <a:cxn ang="0">
                      <a:pos x="3" y="15"/>
                    </a:cxn>
                    <a:cxn ang="0">
                      <a:pos x="3" y="15"/>
                    </a:cxn>
                    <a:cxn ang="0">
                      <a:pos x="0" y="0"/>
                    </a:cxn>
                    <a:cxn ang="0">
                      <a:pos x="0" y="0"/>
                    </a:cxn>
                    <a:cxn ang="0">
                      <a:pos x="3" y="15"/>
                    </a:cxn>
                    <a:cxn ang="0">
                      <a:pos x="3" y="15"/>
                    </a:cxn>
                    <a:cxn ang="0">
                      <a:pos x="3" y="15"/>
                    </a:cxn>
                    <a:cxn ang="0">
                      <a:pos x="3" y="15"/>
                    </a:cxn>
                    <a:cxn ang="0">
                      <a:pos x="3" y="15"/>
                    </a:cxn>
                    <a:cxn ang="0">
                      <a:pos x="3" y="15"/>
                    </a:cxn>
                    <a:cxn ang="0">
                      <a:pos x="3" y="15"/>
                    </a:cxn>
                    <a:cxn ang="0">
                      <a:pos x="3" y="15"/>
                    </a:cxn>
                  </a:cxnLst>
                  <a:rect l="0" t="0" r="r" b="b"/>
                  <a:pathLst>
                    <a:path w="3" h="15">
                      <a:moveTo>
                        <a:pt x="3" y="15"/>
                      </a:moveTo>
                      <a:lnTo>
                        <a:pt x="3" y="15"/>
                      </a:lnTo>
                      <a:lnTo>
                        <a:pt x="0" y="0"/>
                      </a:lnTo>
                      <a:lnTo>
                        <a:pt x="0" y="0"/>
                      </a:lnTo>
                      <a:lnTo>
                        <a:pt x="3" y="15"/>
                      </a:lnTo>
                      <a:lnTo>
                        <a:pt x="3" y="15"/>
                      </a:lnTo>
                      <a:lnTo>
                        <a:pt x="3" y="15"/>
                      </a:lnTo>
                      <a:lnTo>
                        <a:pt x="3" y="15"/>
                      </a:lnTo>
                      <a:lnTo>
                        <a:pt x="3" y="15"/>
                      </a:lnTo>
                      <a:lnTo>
                        <a:pt x="3" y="15"/>
                      </a:lnTo>
                      <a:lnTo>
                        <a:pt x="3" y="15"/>
                      </a:lnTo>
                      <a:lnTo>
                        <a:pt x="3" y="15"/>
                      </a:lnTo>
                      <a:close/>
                    </a:path>
                  </a:pathLst>
                </a:custGeom>
                <a:solidFill>
                  <a:srgbClr val="000000"/>
                </a:solidFill>
                <a:ln w="9525">
                  <a:noFill/>
                  <a:round/>
                  <a:headEnd/>
                  <a:tailEnd/>
                </a:ln>
              </p:spPr>
              <p:txBody>
                <a:bodyPr/>
                <a:lstStyle/>
                <a:p>
                  <a:endParaRPr lang="en-US"/>
                </a:p>
              </p:txBody>
            </p:sp>
            <p:sp>
              <p:nvSpPr>
                <p:cNvPr id="389911" name="Freeform 791"/>
                <p:cNvSpPr>
                  <a:spLocks noChangeAspect="1"/>
                </p:cNvSpPr>
                <p:nvPr/>
              </p:nvSpPr>
              <p:spPr bwMode="auto">
                <a:xfrm>
                  <a:off x="1150" y="3199"/>
                  <a:ext cx="41" cy="16"/>
                </a:xfrm>
                <a:custGeom>
                  <a:avLst/>
                  <a:gdLst/>
                  <a:ahLst/>
                  <a:cxnLst>
                    <a:cxn ang="0">
                      <a:pos x="0" y="16"/>
                    </a:cxn>
                    <a:cxn ang="0">
                      <a:pos x="4" y="16"/>
                    </a:cxn>
                    <a:cxn ang="0">
                      <a:pos x="41" y="0"/>
                    </a:cxn>
                    <a:cxn ang="0">
                      <a:pos x="41" y="0"/>
                    </a:cxn>
                    <a:cxn ang="0">
                      <a:pos x="0" y="16"/>
                    </a:cxn>
                    <a:cxn ang="0">
                      <a:pos x="4" y="16"/>
                    </a:cxn>
                    <a:cxn ang="0">
                      <a:pos x="0" y="16"/>
                    </a:cxn>
                    <a:cxn ang="0">
                      <a:pos x="0" y="16"/>
                    </a:cxn>
                    <a:cxn ang="0">
                      <a:pos x="0" y="16"/>
                    </a:cxn>
                    <a:cxn ang="0">
                      <a:pos x="0" y="16"/>
                    </a:cxn>
                    <a:cxn ang="0">
                      <a:pos x="4" y="16"/>
                    </a:cxn>
                    <a:cxn ang="0">
                      <a:pos x="0" y="16"/>
                    </a:cxn>
                  </a:cxnLst>
                  <a:rect l="0" t="0" r="r" b="b"/>
                  <a:pathLst>
                    <a:path w="41" h="16">
                      <a:moveTo>
                        <a:pt x="0" y="16"/>
                      </a:moveTo>
                      <a:lnTo>
                        <a:pt x="4" y="16"/>
                      </a:lnTo>
                      <a:lnTo>
                        <a:pt x="41" y="0"/>
                      </a:lnTo>
                      <a:lnTo>
                        <a:pt x="41" y="0"/>
                      </a:lnTo>
                      <a:lnTo>
                        <a:pt x="0" y="16"/>
                      </a:lnTo>
                      <a:lnTo>
                        <a:pt x="4" y="16"/>
                      </a:lnTo>
                      <a:lnTo>
                        <a:pt x="0" y="16"/>
                      </a:lnTo>
                      <a:lnTo>
                        <a:pt x="0" y="16"/>
                      </a:lnTo>
                      <a:lnTo>
                        <a:pt x="0" y="16"/>
                      </a:lnTo>
                      <a:lnTo>
                        <a:pt x="0" y="16"/>
                      </a:lnTo>
                      <a:lnTo>
                        <a:pt x="4" y="16"/>
                      </a:lnTo>
                      <a:lnTo>
                        <a:pt x="0" y="16"/>
                      </a:lnTo>
                      <a:close/>
                    </a:path>
                  </a:pathLst>
                </a:custGeom>
                <a:solidFill>
                  <a:srgbClr val="000000"/>
                </a:solidFill>
                <a:ln w="9525">
                  <a:noFill/>
                  <a:round/>
                  <a:headEnd/>
                  <a:tailEnd/>
                </a:ln>
              </p:spPr>
              <p:txBody>
                <a:bodyPr/>
                <a:lstStyle/>
                <a:p>
                  <a:endParaRPr lang="en-US"/>
                </a:p>
              </p:txBody>
            </p:sp>
            <p:sp>
              <p:nvSpPr>
                <p:cNvPr id="389912" name="Freeform 792"/>
                <p:cNvSpPr>
                  <a:spLocks noChangeAspect="1"/>
                </p:cNvSpPr>
                <p:nvPr/>
              </p:nvSpPr>
              <p:spPr bwMode="auto">
                <a:xfrm>
                  <a:off x="1135" y="3196"/>
                  <a:ext cx="19" cy="15"/>
                </a:xfrm>
                <a:custGeom>
                  <a:avLst/>
                  <a:gdLst/>
                  <a:ahLst/>
                  <a:cxnLst>
                    <a:cxn ang="0">
                      <a:pos x="0" y="0"/>
                    </a:cxn>
                    <a:cxn ang="0">
                      <a:pos x="0" y="0"/>
                    </a:cxn>
                    <a:cxn ang="0">
                      <a:pos x="19" y="15"/>
                    </a:cxn>
                    <a:cxn ang="0">
                      <a:pos x="19" y="15"/>
                    </a:cxn>
                    <a:cxn ang="0">
                      <a:pos x="0" y="0"/>
                    </a:cxn>
                    <a:cxn ang="0">
                      <a:pos x="4" y="0"/>
                    </a:cxn>
                    <a:cxn ang="0">
                      <a:pos x="0" y="0"/>
                    </a:cxn>
                    <a:cxn ang="0">
                      <a:pos x="0" y="0"/>
                    </a:cxn>
                    <a:cxn ang="0">
                      <a:pos x="0" y="0"/>
                    </a:cxn>
                    <a:cxn ang="0">
                      <a:pos x="0" y="0"/>
                    </a:cxn>
                    <a:cxn ang="0">
                      <a:pos x="0" y="0"/>
                    </a:cxn>
                    <a:cxn ang="0">
                      <a:pos x="0" y="0"/>
                    </a:cxn>
                  </a:cxnLst>
                  <a:rect l="0" t="0" r="r" b="b"/>
                  <a:pathLst>
                    <a:path w="19" h="15">
                      <a:moveTo>
                        <a:pt x="0" y="0"/>
                      </a:moveTo>
                      <a:lnTo>
                        <a:pt x="0" y="0"/>
                      </a:lnTo>
                      <a:lnTo>
                        <a:pt x="19" y="15"/>
                      </a:lnTo>
                      <a:lnTo>
                        <a:pt x="19" y="15"/>
                      </a:lnTo>
                      <a:lnTo>
                        <a:pt x="0" y="0"/>
                      </a:lnTo>
                      <a:lnTo>
                        <a:pt x="4"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913" name="Freeform 793"/>
                <p:cNvSpPr>
                  <a:spLocks noChangeAspect="1"/>
                </p:cNvSpPr>
                <p:nvPr/>
              </p:nvSpPr>
              <p:spPr bwMode="auto">
                <a:xfrm>
                  <a:off x="1146" y="3177"/>
                  <a:ext cx="42" cy="19"/>
                </a:xfrm>
                <a:custGeom>
                  <a:avLst/>
                  <a:gdLst/>
                  <a:ahLst/>
                  <a:cxnLst>
                    <a:cxn ang="0">
                      <a:pos x="0" y="7"/>
                    </a:cxn>
                    <a:cxn ang="0">
                      <a:pos x="12" y="19"/>
                    </a:cxn>
                    <a:cxn ang="0">
                      <a:pos x="42" y="7"/>
                    </a:cxn>
                    <a:cxn ang="0">
                      <a:pos x="30" y="0"/>
                    </a:cxn>
                    <a:cxn ang="0">
                      <a:pos x="0" y="7"/>
                    </a:cxn>
                  </a:cxnLst>
                  <a:rect l="0" t="0" r="r" b="b"/>
                  <a:pathLst>
                    <a:path w="42" h="19">
                      <a:moveTo>
                        <a:pt x="0" y="7"/>
                      </a:moveTo>
                      <a:lnTo>
                        <a:pt x="12" y="19"/>
                      </a:lnTo>
                      <a:lnTo>
                        <a:pt x="42" y="7"/>
                      </a:lnTo>
                      <a:lnTo>
                        <a:pt x="30" y="0"/>
                      </a:lnTo>
                      <a:lnTo>
                        <a:pt x="0" y="7"/>
                      </a:lnTo>
                      <a:close/>
                    </a:path>
                  </a:pathLst>
                </a:custGeom>
                <a:solidFill>
                  <a:srgbClr val="E5E5E5"/>
                </a:solidFill>
                <a:ln w="9525">
                  <a:noFill/>
                  <a:round/>
                  <a:headEnd/>
                  <a:tailEnd/>
                </a:ln>
              </p:spPr>
              <p:txBody>
                <a:bodyPr/>
                <a:lstStyle/>
                <a:p>
                  <a:endParaRPr lang="en-US"/>
                </a:p>
              </p:txBody>
            </p:sp>
            <p:sp>
              <p:nvSpPr>
                <p:cNvPr id="389914" name="Freeform 794"/>
                <p:cNvSpPr>
                  <a:spLocks noChangeAspect="1"/>
                </p:cNvSpPr>
                <p:nvPr/>
              </p:nvSpPr>
              <p:spPr bwMode="auto">
                <a:xfrm>
                  <a:off x="1139" y="3184"/>
                  <a:ext cx="19" cy="27"/>
                </a:xfrm>
                <a:custGeom>
                  <a:avLst/>
                  <a:gdLst/>
                  <a:ahLst/>
                  <a:cxnLst>
                    <a:cxn ang="0">
                      <a:pos x="19" y="12"/>
                    </a:cxn>
                    <a:cxn ang="0">
                      <a:pos x="11" y="27"/>
                    </a:cxn>
                    <a:cxn ang="0">
                      <a:pos x="0" y="12"/>
                    </a:cxn>
                    <a:cxn ang="0">
                      <a:pos x="7" y="0"/>
                    </a:cxn>
                    <a:cxn ang="0">
                      <a:pos x="19" y="12"/>
                    </a:cxn>
                  </a:cxnLst>
                  <a:rect l="0" t="0" r="r" b="b"/>
                  <a:pathLst>
                    <a:path w="19" h="27">
                      <a:moveTo>
                        <a:pt x="19" y="12"/>
                      </a:moveTo>
                      <a:lnTo>
                        <a:pt x="11" y="27"/>
                      </a:lnTo>
                      <a:lnTo>
                        <a:pt x="0" y="12"/>
                      </a:lnTo>
                      <a:lnTo>
                        <a:pt x="7" y="0"/>
                      </a:lnTo>
                      <a:lnTo>
                        <a:pt x="19" y="12"/>
                      </a:lnTo>
                      <a:close/>
                    </a:path>
                  </a:pathLst>
                </a:custGeom>
                <a:solidFill>
                  <a:srgbClr val="606060"/>
                </a:solidFill>
                <a:ln w="9525">
                  <a:noFill/>
                  <a:round/>
                  <a:headEnd/>
                  <a:tailEnd/>
                </a:ln>
              </p:spPr>
              <p:txBody>
                <a:bodyPr/>
                <a:lstStyle/>
                <a:p>
                  <a:endParaRPr lang="en-US"/>
                </a:p>
              </p:txBody>
            </p:sp>
            <p:sp>
              <p:nvSpPr>
                <p:cNvPr id="389915" name="Freeform 795"/>
                <p:cNvSpPr>
                  <a:spLocks noChangeAspect="1"/>
                </p:cNvSpPr>
                <p:nvPr/>
              </p:nvSpPr>
              <p:spPr bwMode="auto">
                <a:xfrm>
                  <a:off x="1451" y="3074"/>
                  <a:ext cx="64" cy="38"/>
                </a:xfrm>
                <a:custGeom>
                  <a:avLst/>
                  <a:gdLst/>
                  <a:ahLst/>
                  <a:cxnLst>
                    <a:cxn ang="0">
                      <a:pos x="8" y="12"/>
                    </a:cxn>
                    <a:cxn ang="0">
                      <a:pos x="45" y="0"/>
                    </a:cxn>
                    <a:cxn ang="0">
                      <a:pos x="57" y="8"/>
                    </a:cxn>
                    <a:cxn ang="0">
                      <a:pos x="64" y="23"/>
                    </a:cxn>
                    <a:cxn ang="0">
                      <a:pos x="11" y="38"/>
                    </a:cxn>
                    <a:cxn ang="0">
                      <a:pos x="8" y="30"/>
                    </a:cxn>
                    <a:cxn ang="0">
                      <a:pos x="4" y="27"/>
                    </a:cxn>
                    <a:cxn ang="0">
                      <a:pos x="0" y="23"/>
                    </a:cxn>
                    <a:cxn ang="0">
                      <a:pos x="8" y="12"/>
                    </a:cxn>
                  </a:cxnLst>
                  <a:rect l="0" t="0" r="r" b="b"/>
                  <a:pathLst>
                    <a:path w="64" h="38">
                      <a:moveTo>
                        <a:pt x="8" y="12"/>
                      </a:moveTo>
                      <a:lnTo>
                        <a:pt x="45" y="0"/>
                      </a:lnTo>
                      <a:lnTo>
                        <a:pt x="57" y="8"/>
                      </a:lnTo>
                      <a:lnTo>
                        <a:pt x="64" y="23"/>
                      </a:lnTo>
                      <a:lnTo>
                        <a:pt x="11" y="38"/>
                      </a:lnTo>
                      <a:lnTo>
                        <a:pt x="8" y="30"/>
                      </a:lnTo>
                      <a:lnTo>
                        <a:pt x="4" y="27"/>
                      </a:lnTo>
                      <a:lnTo>
                        <a:pt x="0" y="23"/>
                      </a:lnTo>
                      <a:lnTo>
                        <a:pt x="8" y="12"/>
                      </a:lnTo>
                      <a:close/>
                    </a:path>
                  </a:pathLst>
                </a:custGeom>
                <a:solidFill>
                  <a:srgbClr val="BFBFBF"/>
                </a:solidFill>
                <a:ln w="9525">
                  <a:noFill/>
                  <a:round/>
                  <a:headEnd/>
                  <a:tailEnd/>
                </a:ln>
              </p:spPr>
              <p:txBody>
                <a:bodyPr/>
                <a:lstStyle/>
                <a:p>
                  <a:endParaRPr lang="en-US"/>
                </a:p>
              </p:txBody>
            </p:sp>
            <p:sp>
              <p:nvSpPr>
                <p:cNvPr id="389916" name="Freeform 796"/>
                <p:cNvSpPr>
                  <a:spLocks noChangeAspect="1"/>
                </p:cNvSpPr>
                <p:nvPr/>
              </p:nvSpPr>
              <p:spPr bwMode="auto">
                <a:xfrm>
                  <a:off x="1459" y="3070"/>
                  <a:ext cx="37" cy="16"/>
                </a:xfrm>
                <a:custGeom>
                  <a:avLst/>
                  <a:gdLst/>
                  <a:ahLst/>
                  <a:cxnLst>
                    <a:cxn ang="0">
                      <a:pos x="37" y="0"/>
                    </a:cxn>
                    <a:cxn ang="0">
                      <a:pos x="37" y="0"/>
                    </a:cxn>
                    <a:cxn ang="0">
                      <a:pos x="0" y="16"/>
                    </a:cxn>
                    <a:cxn ang="0">
                      <a:pos x="0" y="16"/>
                    </a:cxn>
                    <a:cxn ang="0">
                      <a:pos x="37" y="4"/>
                    </a:cxn>
                    <a:cxn ang="0">
                      <a:pos x="37" y="4"/>
                    </a:cxn>
                    <a:cxn ang="0">
                      <a:pos x="37" y="4"/>
                    </a:cxn>
                    <a:cxn ang="0">
                      <a:pos x="37" y="4"/>
                    </a:cxn>
                    <a:cxn ang="0">
                      <a:pos x="37" y="0"/>
                    </a:cxn>
                    <a:cxn ang="0">
                      <a:pos x="37" y="0"/>
                    </a:cxn>
                    <a:cxn ang="0">
                      <a:pos x="37" y="0"/>
                    </a:cxn>
                    <a:cxn ang="0">
                      <a:pos x="37" y="0"/>
                    </a:cxn>
                  </a:cxnLst>
                  <a:rect l="0" t="0" r="r" b="b"/>
                  <a:pathLst>
                    <a:path w="37" h="16">
                      <a:moveTo>
                        <a:pt x="37" y="0"/>
                      </a:moveTo>
                      <a:lnTo>
                        <a:pt x="37" y="0"/>
                      </a:lnTo>
                      <a:lnTo>
                        <a:pt x="0" y="16"/>
                      </a:lnTo>
                      <a:lnTo>
                        <a:pt x="0" y="16"/>
                      </a:lnTo>
                      <a:lnTo>
                        <a:pt x="37" y="4"/>
                      </a:lnTo>
                      <a:lnTo>
                        <a:pt x="37" y="4"/>
                      </a:lnTo>
                      <a:lnTo>
                        <a:pt x="37" y="4"/>
                      </a:lnTo>
                      <a:lnTo>
                        <a:pt x="37" y="4"/>
                      </a:lnTo>
                      <a:lnTo>
                        <a:pt x="37" y="0"/>
                      </a:lnTo>
                      <a:lnTo>
                        <a:pt x="37" y="0"/>
                      </a:lnTo>
                      <a:lnTo>
                        <a:pt x="37" y="0"/>
                      </a:lnTo>
                      <a:lnTo>
                        <a:pt x="37" y="0"/>
                      </a:lnTo>
                      <a:close/>
                    </a:path>
                  </a:pathLst>
                </a:custGeom>
                <a:solidFill>
                  <a:srgbClr val="000000"/>
                </a:solidFill>
                <a:ln w="9525">
                  <a:noFill/>
                  <a:round/>
                  <a:headEnd/>
                  <a:tailEnd/>
                </a:ln>
              </p:spPr>
              <p:txBody>
                <a:bodyPr/>
                <a:lstStyle/>
                <a:p>
                  <a:endParaRPr lang="en-US"/>
                </a:p>
              </p:txBody>
            </p:sp>
            <p:sp>
              <p:nvSpPr>
                <p:cNvPr id="389917" name="Freeform 797"/>
                <p:cNvSpPr>
                  <a:spLocks noChangeAspect="1"/>
                </p:cNvSpPr>
                <p:nvPr/>
              </p:nvSpPr>
              <p:spPr bwMode="auto">
                <a:xfrm>
                  <a:off x="1496" y="3070"/>
                  <a:ext cx="12" cy="12"/>
                </a:xfrm>
                <a:custGeom>
                  <a:avLst/>
                  <a:gdLst/>
                  <a:ahLst/>
                  <a:cxnLst>
                    <a:cxn ang="0">
                      <a:pos x="12" y="12"/>
                    </a:cxn>
                    <a:cxn ang="0">
                      <a:pos x="12" y="12"/>
                    </a:cxn>
                    <a:cxn ang="0">
                      <a:pos x="0" y="0"/>
                    </a:cxn>
                    <a:cxn ang="0">
                      <a:pos x="0" y="4"/>
                    </a:cxn>
                    <a:cxn ang="0">
                      <a:pos x="12" y="12"/>
                    </a:cxn>
                    <a:cxn ang="0">
                      <a:pos x="12" y="12"/>
                    </a:cxn>
                    <a:cxn ang="0">
                      <a:pos x="12" y="12"/>
                    </a:cxn>
                    <a:cxn ang="0">
                      <a:pos x="12" y="12"/>
                    </a:cxn>
                    <a:cxn ang="0">
                      <a:pos x="12" y="12"/>
                    </a:cxn>
                    <a:cxn ang="0">
                      <a:pos x="12" y="12"/>
                    </a:cxn>
                    <a:cxn ang="0">
                      <a:pos x="12" y="12"/>
                    </a:cxn>
                    <a:cxn ang="0">
                      <a:pos x="12" y="12"/>
                    </a:cxn>
                  </a:cxnLst>
                  <a:rect l="0" t="0" r="r" b="b"/>
                  <a:pathLst>
                    <a:path w="12" h="12">
                      <a:moveTo>
                        <a:pt x="12" y="12"/>
                      </a:moveTo>
                      <a:lnTo>
                        <a:pt x="12" y="12"/>
                      </a:lnTo>
                      <a:lnTo>
                        <a:pt x="0" y="0"/>
                      </a:lnTo>
                      <a:lnTo>
                        <a:pt x="0" y="4"/>
                      </a:lnTo>
                      <a:lnTo>
                        <a:pt x="12" y="12"/>
                      </a:lnTo>
                      <a:lnTo>
                        <a:pt x="12" y="12"/>
                      </a:lnTo>
                      <a:lnTo>
                        <a:pt x="12" y="12"/>
                      </a:lnTo>
                      <a:lnTo>
                        <a:pt x="12" y="12"/>
                      </a:lnTo>
                      <a:lnTo>
                        <a:pt x="12" y="12"/>
                      </a:lnTo>
                      <a:lnTo>
                        <a:pt x="12" y="12"/>
                      </a:lnTo>
                      <a:lnTo>
                        <a:pt x="12" y="12"/>
                      </a:lnTo>
                      <a:lnTo>
                        <a:pt x="12" y="12"/>
                      </a:lnTo>
                      <a:close/>
                    </a:path>
                  </a:pathLst>
                </a:custGeom>
                <a:solidFill>
                  <a:srgbClr val="000000"/>
                </a:solidFill>
                <a:ln w="9525">
                  <a:noFill/>
                  <a:round/>
                  <a:headEnd/>
                  <a:tailEnd/>
                </a:ln>
              </p:spPr>
              <p:txBody>
                <a:bodyPr/>
                <a:lstStyle/>
                <a:p>
                  <a:endParaRPr lang="en-US"/>
                </a:p>
              </p:txBody>
            </p:sp>
            <p:sp>
              <p:nvSpPr>
                <p:cNvPr id="389918" name="Freeform 798"/>
                <p:cNvSpPr>
                  <a:spLocks noChangeAspect="1"/>
                </p:cNvSpPr>
                <p:nvPr/>
              </p:nvSpPr>
              <p:spPr bwMode="auto">
                <a:xfrm>
                  <a:off x="1504" y="3082"/>
                  <a:ext cx="11" cy="15"/>
                </a:xfrm>
                <a:custGeom>
                  <a:avLst/>
                  <a:gdLst/>
                  <a:ahLst/>
                  <a:cxnLst>
                    <a:cxn ang="0">
                      <a:pos x="11" y="15"/>
                    </a:cxn>
                    <a:cxn ang="0">
                      <a:pos x="11" y="15"/>
                    </a:cxn>
                    <a:cxn ang="0">
                      <a:pos x="4" y="0"/>
                    </a:cxn>
                    <a:cxn ang="0">
                      <a:pos x="0" y="0"/>
                    </a:cxn>
                    <a:cxn ang="0">
                      <a:pos x="11" y="15"/>
                    </a:cxn>
                    <a:cxn ang="0">
                      <a:pos x="11" y="15"/>
                    </a:cxn>
                    <a:cxn ang="0">
                      <a:pos x="11" y="15"/>
                    </a:cxn>
                    <a:cxn ang="0">
                      <a:pos x="11" y="15"/>
                    </a:cxn>
                    <a:cxn ang="0">
                      <a:pos x="11" y="15"/>
                    </a:cxn>
                    <a:cxn ang="0">
                      <a:pos x="11" y="15"/>
                    </a:cxn>
                    <a:cxn ang="0">
                      <a:pos x="11" y="15"/>
                    </a:cxn>
                    <a:cxn ang="0">
                      <a:pos x="11" y="15"/>
                    </a:cxn>
                  </a:cxnLst>
                  <a:rect l="0" t="0" r="r" b="b"/>
                  <a:pathLst>
                    <a:path w="11" h="15">
                      <a:moveTo>
                        <a:pt x="11" y="15"/>
                      </a:moveTo>
                      <a:lnTo>
                        <a:pt x="11" y="15"/>
                      </a:lnTo>
                      <a:lnTo>
                        <a:pt x="4" y="0"/>
                      </a:lnTo>
                      <a:lnTo>
                        <a:pt x="0" y="0"/>
                      </a:lnTo>
                      <a:lnTo>
                        <a:pt x="11" y="15"/>
                      </a:lnTo>
                      <a:lnTo>
                        <a:pt x="11" y="15"/>
                      </a:lnTo>
                      <a:lnTo>
                        <a:pt x="11" y="15"/>
                      </a:lnTo>
                      <a:lnTo>
                        <a:pt x="11" y="15"/>
                      </a:lnTo>
                      <a:lnTo>
                        <a:pt x="11" y="15"/>
                      </a:lnTo>
                      <a:lnTo>
                        <a:pt x="11" y="15"/>
                      </a:lnTo>
                      <a:lnTo>
                        <a:pt x="11" y="15"/>
                      </a:lnTo>
                      <a:lnTo>
                        <a:pt x="11" y="15"/>
                      </a:lnTo>
                      <a:close/>
                    </a:path>
                  </a:pathLst>
                </a:custGeom>
                <a:solidFill>
                  <a:srgbClr val="000000"/>
                </a:solidFill>
                <a:ln w="9525">
                  <a:noFill/>
                  <a:round/>
                  <a:headEnd/>
                  <a:tailEnd/>
                </a:ln>
              </p:spPr>
              <p:txBody>
                <a:bodyPr/>
                <a:lstStyle/>
                <a:p>
                  <a:endParaRPr lang="en-US"/>
                </a:p>
              </p:txBody>
            </p:sp>
            <p:sp>
              <p:nvSpPr>
                <p:cNvPr id="389919" name="Freeform 799"/>
                <p:cNvSpPr>
                  <a:spLocks noChangeAspect="1"/>
                </p:cNvSpPr>
                <p:nvPr/>
              </p:nvSpPr>
              <p:spPr bwMode="auto">
                <a:xfrm>
                  <a:off x="1462" y="3097"/>
                  <a:ext cx="53" cy="15"/>
                </a:xfrm>
                <a:custGeom>
                  <a:avLst/>
                  <a:gdLst/>
                  <a:ahLst/>
                  <a:cxnLst>
                    <a:cxn ang="0">
                      <a:pos x="0" y="15"/>
                    </a:cxn>
                    <a:cxn ang="0">
                      <a:pos x="0" y="15"/>
                    </a:cxn>
                    <a:cxn ang="0">
                      <a:pos x="53" y="0"/>
                    </a:cxn>
                    <a:cxn ang="0">
                      <a:pos x="49" y="0"/>
                    </a:cxn>
                    <a:cxn ang="0">
                      <a:pos x="0" y="15"/>
                    </a:cxn>
                    <a:cxn ang="0">
                      <a:pos x="4" y="15"/>
                    </a:cxn>
                    <a:cxn ang="0">
                      <a:pos x="0" y="15"/>
                    </a:cxn>
                    <a:cxn ang="0">
                      <a:pos x="0" y="15"/>
                    </a:cxn>
                    <a:cxn ang="0">
                      <a:pos x="0" y="15"/>
                    </a:cxn>
                    <a:cxn ang="0">
                      <a:pos x="0" y="15"/>
                    </a:cxn>
                    <a:cxn ang="0">
                      <a:pos x="0" y="15"/>
                    </a:cxn>
                    <a:cxn ang="0">
                      <a:pos x="0" y="15"/>
                    </a:cxn>
                  </a:cxnLst>
                  <a:rect l="0" t="0" r="r" b="b"/>
                  <a:pathLst>
                    <a:path w="53" h="15">
                      <a:moveTo>
                        <a:pt x="0" y="15"/>
                      </a:moveTo>
                      <a:lnTo>
                        <a:pt x="0" y="15"/>
                      </a:lnTo>
                      <a:lnTo>
                        <a:pt x="53" y="0"/>
                      </a:lnTo>
                      <a:lnTo>
                        <a:pt x="49" y="0"/>
                      </a:lnTo>
                      <a:lnTo>
                        <a:pt x="0" y="15"/>
                      </a:lnTo>
                      <a:lnTo>
                        <a:pt x="4"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89920" name="Freeform 800"/>
                <p:cNvSpPr>
                  <a:spLocks noChangeAspect="1"/>
                </p:cNvSpPr>
                <p:nvPr/>
              </p:nvSpPr>
              <p:spPr bwMode="auto">
                <a:xfrm>
                  <a:off x="1455" y="3104"/>
                  <a:ext cx="7" cy="8"/>
                </a:xfrm>
                <a:custGeom>
                  <a:avLst/>
                  <a:gdLst/>
                  <a:ahLst/>
                  <a:cxnLst>
                    <a:cxn ang="0">
                      <a:pos x="0" y="0"/>
                    </a:cxn>
                    <a:cxn ang="0">
                      <a:pos x="0" y="0"/>
                    </a:cxn>
                    <a:cxn ang="0">
                      <a:pos x="7" y="8"/>
                    </a:cxn>
                    <a:cxn ang="0">
                      <a:pos x="7" y="8"/>
                    </a:cxn>
                    <a:cxn ang="0">
                      <a:pos x="0" y="0"/>
                    </a:cxn>
                    <a:cxn ang="0">
                      <a:pos x="0" y="0"/>
                    </a:cxn>
                    <a:cxn ang="0">
                      <a:pos x="0" y="0"/>
                    </a:cxn>
                    <a:cxn ang="0">
                      <a:pos x="0" y="0"/>
                    </a:cxn>
                    <a:cxn ang="0">
                      <a:pos x="0" y="0"/>
                    </a:cxn>
                    <a:cxn ang="0">
                      <a:pos x="0" y="0"/>
                    </a:cxn>
                    <a:cxn ang="0">
                      <a:pos x="0" y="0"/>
                    </a:cxn>
                    <a:cxn ang="0">
                      <a:pos x="0" y="0"/>
                    </a:cxn>
                  </a:cxnLst>
                  <a:rect l="0" t="0" r="r" b="b"/>
                  <a:pathLst>
                    <a:path w="7" h="8">
                      <a:moveTo>
                        <a:pt x="0" y="0"/>
                      </a:moveTo>
                      <a:lnTo>
                        <a:pt x="0" y="0"/>
                      </a:lnTo>
                      <a:lnTo>
                        <a:pt x="7" y="8"/>
                      </a:lnTo>
                      <a:lnTo>
                        <a:pt x="7" y="8"/>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921" name="Freeform 801"/>
                <p:cNvSpPr>
                  <a:spLocks noChangeAspect="1"/>
                </p:cNvSpPr>
                <p:nvPr/>
              </p:nvSpPr>
              <p:spPr bwMode="auto">
                <a:xfrm>
                  <a:off x="1455" y="3097"/>
                  <a:ext cx="4" cy="7"/>
                </a:xfrm>
                <a:custGeom>
                  <a:avLst/>
                  <a:gdLst/>
                  <a:ahLst/>
                  <a:cxnLst>
                    <a:cxn ang="0">
                      <a:pos x="0" y="4"/>
                    </a:cxn>
                    <a:cxn ang="0">
                      <a:pos x="0" y="4"/>
                    </a:cxn>
                    <a:cxn ang="0">
                      <a:pos x="0" y="7"/>
                    </a:cxn>
                    <a:cxn ang="0">
                      <a:pos x="4" y="7"/>
                    </a:cxn>
                    <a:cxn ang="0">
                      <a:pos x="0" y="4"/>
                    </a:cxn>
                    <a:cxn ang="0">
                      <a:pos x="0" y="0"/>
                    </a:cxn>
                    <a:cxn ang="0">
                      <a:pos x="0" y="4"/>
                    </a:cxn>
                    <a:cxn ang="0">
                      <a:pos x="0" y="0"/>
                    </a:cxn>
                    <a:cxn ang="0">
                      <a:pos x="0" y="0"/>
                    </a:cxn>
                    <a:cxn ang="0">
                      <a:pos x="0" y="0"/>
                    </a:cxn>
                    <a:cxn ang="0">
                      <a:pos x="0" y="4"/>
                    </a:cxn>
                    <a:cxn ang="0">
                      <a:pos x="0" y="4"/>
                    </a:cxn>
                  </a:cxnLst>
                  <a:rect l="0" t="0" r="r" b="b"/>
                  <a:pathLst>
                    <a:path w="4" h="7">
                      <a:moveTo>
                        <a:pt x="0" y="4"/>
                      </a:moveTo>
                      <a:lnTo>
                        <a:pt x="0" y="4"/>
                      </a:lnTo>
                      <a:lnTo>
                        <a:pt x="0" y="7"/>
                      </a:lnTo>
                      <a:lnTo>
                        <a:pt x="4" y="7"/>
                      </a:lnTo>
                      <a:lnTo>
                        <a:pt x="0" y="4"/>
                      </a:lnTo>
                      <a:lnTo>
                        <a:pt x="0" y="0"/>
                      </a:lnTo>
                      <a:lnTo>
                        <a:pt x="0" y="4"/>
                      </a:lnTo>
                      <a:lnTo>
                        <a:pt x="0" y="0"/>
                      </a:lnTo>
                      <a:lnTo>
                        <a:pt x="0" y="0"/>
                      </a:lnTo>
                      <a:lnTo>
                        <a:pt x="0" y="0"/>
                      </a:lnTo>
                      <a:lnTo>
                        <a:pt x="0" y="4"/>
                      </a:lnTo>
                      <a:lnTo>
                        <a:pt x="0" y="4"/>
                      </a:lnTo>
                      <a:close/>
                    </a:path>
                  </a:pathLst>
                </a:custGeom>
                <a:solidFill>
                  <a:srgbClr val="000000"/>
                </a:solidFill>
                <a:ln w="9525">
                  <a:noFill/>
                  <a:round/>
                  <a:headEnd/>
                  <a:tailEnd/>
                </a:ln>
              </p:spPr>
              <p:txBody>
                <a:bodyPr/>
                <a:lstStyle/>
                <a:p>
                  <a:endParaRPr lang="en-US"/>
                </a:p>
              </p:txBody>
            </p:sp>
            <p:sp>
              <p:nvSpPr>
                <p:cNvPr id="389922" name="Freeform 802"/>
                <p:cNvSpPr>
                  <a:spLocks noChangeAspect="1"/>
                </p:cNvSpPr>
                <p:nvPr/>
              </p:nvSpPr>
              <p:spPr bwMode="auto">
                <a:xfrm>
                  <a:off x="1447" y="3093"/>
                  <a:ext cx="8" cy="4"/>
                </a:xfrm>
                <a:custGeom>
                  <a:avLst/>
                  <a:gdLst/>
                  <a:ahLst/>
                  <a:cxnLst>
                    <a:cxn ang="0">
                      <a:pos x="0" y="0"/>
                    </a:cxn>
                    <a:cxn ang="0">
                      <a:pos x="4" y="0"/>
                    </a:cxn>
                    <a:cxn ang="0">
                      <a:pos x="8" y="4"/>
                    </a:cxn>
                    <a:cxn ang="0">
                      <a:pos x="8" y="4"/>
                    </a:cxn>
                    <a:cxn ang="0">
                      <a:pos x="4" y="0"/>
                    </a:cxn>
                    <a:cxn ang="0">
                      <a:pos x="4" y="0"/>
                    </a:cxn>
                    <a:cxn ang="0">
                      <a:pos x="4" y="0"/>
                    </a:cxn>
                    <a:cxn ang="0">
                      <a:pos x="4" y="0"/>
                    </a:cxn>
                    <a:cxn ang="0">
                      <a:pos x="4" y="0"/>
                    </a:cxn>
                    <a:cxn ang="0">
                      <a:pos x="4" y="0"/>
                    </a:cxn>
                    <a:cxn ang="0">
                      <a:pos x="4" y="0"/>
                    </a:cxn>
                    <a:cxn ang="0">
                      <a:pos x="0" y="0"/>
                    </a:cxn>
                  </a:cxnLst>
                  <a:rect l="0" t="0" r="r" b="b"/>
                  <a:pathLst>
                    <a:path w="8" h="4">
                      <a:moveTo>
                        <a:pt x="0" y="0"/>
                      </a:moveTo>
                      <a:lnTo>
                        <a:pt x="4" y="0"/>
                      </a:lnTo>
                      <a:lnTo>
                        <a:pt x="8" y="4"/>
                      </a:lnTo>
                      <a:lnTo>
                        <a:pt x="8" y="4"/>
                      </a:lnTo>
                      <a:lnTo>
                        <a:pt x="4" y="0"/>
                      </a:lnTo>
                      <a:lnTo>
                        <a:pt x="4" y="0"/>
                      </a:lnTo>
                      <a:lnTo>
                        <a:pt x="4" y="0"/>
                      </a:lnTo>
                      <a:lnTo>
                        <a:pt x="4" y="0"/>
                      </a:lnTo>
                      <a:lnTo>
                        <a:pt x="4" y="0"/>
                      </a:lnTo>
                      <a:lnTo>
                        <a:pt x="4" y="0"/>
                      </a:lnTo>
                      <a:lnTo>
                        <a:pt x="4" y="0"/>
                      </a:lnTo>
                      <a:lnTo>
                        <a:pt x="0" y="0"/>
                      </a:lnTo>
                      <a:close/>
                    </a:path>
                  </a:pathLst>
                </a:custGeom>
                <a:solidFill>
                  <a:srgbClr val="000000"/>
                </a:solidFill>
                <a:ln w="9525">
                  <a:noFill/>
                  <a:round/>
                  <a:headEnd/>
                  <a:tailEnd/>
                </a:ln>
              </p:spPr>
              <p:txBody>
                <a:bodyPr/>
                <a:lstStyle/>
                <a:p>
                  <a:endParaRPr lang="en-US"/>
                </a:p>
              </p:txBody>
            </p:sp>
            <p:sp>
              <p:nvSpPr>
                <p:cNvPr id="389923" name="Freeform 803"/>
                <p:cNvSpPr>
                  <a:spLocks noChangeAspect="1"/>
                </p:cNvSpPr>
                <p:nvPr/>
              </p:nvSpPr>
              <p:spPr bwMode="auto">
                <a:xfrm>
                  <a:off x="1447" y="3086"/>
                  <a:ext cx="12" cy="11"/>
                </a:xfrm>
                <a:custGeom>
                  <a:avLst/>
                  <a:gdLst/>
                  <a:ahLst/>
                  <a:cxnLst>
                    <a:cxn ang="0">
                      <a:pos x="12" y="0"/>
                    </a:cxn>
                    <a:cxn ang="0">
                      <a:pos x="12" y="0"/>
                    </a:cxn>
                    <a:cxn ang="0">
                      <a:pos x="0" y="7"/>
                    </a:cxn>
                    <a:cxn ang="0">
                      <a:pos x="4" y="11"/>
                    </a:cxn>
                    <a:cxn ang="0">
                      <a:pos x="12" y="0"/>
                    </a:cxn>
                    <a:cxn ang="0">
                      <a:pos x="12" y="0"/>
                    </a:cxn>
                    <a:cxn ang="0">
                      <a:pos x="12" y="0"/>
                    </a:cxn>
                    <a:cxn ang="0">
                      <a:pos x="12" y="0"/>
                    </a:cxn>
                    <a:cxn ang="0">
                      <a:pos x="12" y="0"/>
                    </a:cxn>
                    <a:cxn ang="0">
                      <a:pos x="12" y="0"/>
                    </a:cxn>
                    <a:cxn ang="0">
                      <a:pos x="12" y="0"/>
                    </a:cxn>
                    <a:cxn ang="0">
                      <a:pos x="12" y="0"/>
                    </a:cxn>
                  </a:cxnLst>
                  <a:rect l="0" t="0" r="r" b="b"/>
                  <a:pathLst>
                    <a:path w="12" h="11">
                      <a:moveTo>
                        <a:pt x="12" y="0"/>
                      </a:moveTo>
                      <a:lnTo>
                        <a:pt x="12" y="0"/>
                      </a:lnTo>
                      <a:lnTo>
                        <a:pt x="0" y="7"/>
                      </a:lnTo>
                      <a:lnTo>
                        <a:pt x="4" y="11"/>
                      </a:lnTo>
                      <a:lnTo>
                        <a:pt x="12" y="0"/>
                      </a:lnTo>
                      <a:lnTo>
                        <a:pt x="12" y="0"/>
                      </a:lnTo>
                      <a:lnTo>
                        <a:pt x="12" y="0"/>
                      </a:lnTo>
                      <a:lnTo>
                        <a:pt x="12" y="0"/>
                      </a:lnTo>
                      <a:lnTo>
                        <a:pt x="12" y="0"/>
                      </a:lnTo>
                      <a:lnTo>
                        <a:pt x="12" y="0"/>
                      </a:lnTo>
                      <a:lnTo>
                        <a:pt x="12" y="0"/>
                      </a:lnTo>
                      <a:lnTo>
                        <a:pt x="12" y="0"/>
                      </a:lnTo>
                      <a:close/>
                    </a:path>
                  </a:pathLst>
                </a:custGeom>
                <a:solidFill>
                  <a:srgbClr val="000000"/>
                </a:solidFill>
                <a:ln w="9525">
                  <a:noFill/>
                  <a:round/>
                  <a:headEnd/>
                  <a:tailEnd/>
                </a:ln>
              </p:spPr>
              <p:txBody>
                <a:bodyPr/>
                <a:lstStyle/>
                <a:p>
                  <a:endParaRPr lang="en-US"/>
                </a:p>
              </p:txBody>
            </p:sp>
            <p:sp>
              <p:nvSpPr>
                <p:cNvPr id="389924" name="Freeform 804"/>
                <p:cNvSpPr>
                  <a:spLocks noChangeAspect="1"/>
                </p:cNvSpPr>
                <p:nvPr/>
              </p:nvSpPr>
              <p:spPr bwMode="auto">
                <a:xfrm>
                  <a:off x="1451" y="3086"/>
                  <a:ext cx="15" cy="26"/>
                </a:xfrm>
                <a:custGeom>
                  <a:avLst/>
                  <a:gdLst/>
                  <a:ahLst/>
                  <a:cxnLst>
                    <a:cxn ang="0">
                      <a:pos x="15" y="7"/>
                    </a:cxn>
                    <a:cxn ang="0">
                      <a:pos x="11" y="26"/>
                    </a:cxn>
                    <a:cxn ang="0">
                      <a:pos x="4" y="18"/>
                    </a:cxn>
                    <a:cxn ang="0">
                      <a:pos x="4" y="11"/>
                    </a:cxn>
                    <a:cxn ang="0">
                      <a:pos x="0" y="7"/>
                    </a:cxn>
                    <a:cxn ang="0">
                      <a:pos x="8" y="0"/>
                    </a:cxn>
                    <a:cxn ang="0">
                      <a:pos x="15" y="7"/>
                    </a:cxn>
                  </a:cxnLst>
                  <a:rect l="0" t="0" r="r" b="b"/>
                  <a:pathLst>
                    <a:path w="15" h="26">
                      <a:moveTo>
                        <a:pt x="15" y="7"/>
                      </a:moveTo>
                      <a:lnTo>
                        <a:pt x="11" y="26"/>
                      </a:lnTo>
                      <a:lnTo>
                        <a:pt x="4" y="18"/>
                      </a:lnTo>
                      <a:lnTo>
                        <a:pt x="4" y="11"/>
                      </a:lnTo>
                      <a:lnTo>
                        <a:pt x="0" y="7"/>
                      </a:lnTo>
                      <a:lnTo>
                        <a:pt x="8" y="0"/>
                      </a:lnTo>
                      <a:lnTo>
                        <a:pt x="15" y="7"/>
                      </a:lnTo>
                      <a:close/>
                    </a:path>
                  </a:pathLst>
                </a:custGeom>
                <a:solidFill>
                  <a:srgbClr val="606060"/>
                </a:solidFill>
                <a:ln w="9525">
                  <a:noFill/>
                  <a:round/>
                  <a:headEnd/>
                  <a:tailEnd/>
                </a:ln>
              </p:spPr>
              <p:txBody>
                <a:bodyPr/>
                <a:lstStyle/>
                <a:p>
                  <a:endParaRPr lang="en-US"/>
                </a:p>
              </p:txBody>
            </p:sp>
            <p:sp>
              <p:nvSpPr>
                <p:cNvPr id="389925" name="Freeform 805"/>
                <p:cNvSpPr>
                  <a:spLocks noChangeAspect="1"/>
                </p:cNvSpPr>
                <p:nvPr/>
              </p:nvSpPr>
              <p:spPr bwMode="auto">
                <a:xfrm>
                  <a:off x="1459" y="3074"/>
                  <a:ext cx="45" cy="19"/>
                </a:xfrm>
                <a:custGeom>
                  <a:avLst/>
                  <a:gdLst/>
                  <a:ahLst/>
                  <a:cxnLst>
                    <a:cxn ang="0">
                      <a:pos x="0" y="12"/>
                    </a:cxn>
                    <a:cxn ang="0">
                      <a:pos x="7" y="19"/>
                    </a:cxn>
                    <a:cxn ang="0">
                      <a:pos x="45" y="8"/>
                    </a:cxn>
                    <a:cxn ang="0">
                      <a:pos x="37" y="0"/>
                    </a:cxn>
                    <a:cxn ang="0">
                      <a:pos x="0" y="12"/>
                    </a:cxn>
                  </a:cxnLst>
                  <a:rect l="0" t="0" r="r" b="b"/>
                  <a:pathLst>
                    <a:path w="45" h="19">
                      <a:moveTo>
                        <a:pt x="0" y="12"/>
                      </a:moveTo>
                      <a:lnTo>
                        <a:pt x="7" y="19"/>
                      </a:lnTo>
                      <a:lnTo>
                        <a:pt x="45" y="8"/>
                      </a:lnTo>
                      <a:lnTo>
                        <a:pt x="37" y="0"/>
                      </a:lnTo>
                      <a:lnTo>
                        <a:pt x="0" y="12"/>
                      </a:lnTo>
                      <a:close/>
                    </a:path>
                  </a:pathLst>
                </a:custGeom>
                <a:solidFill>
                  <a:srgbClr val="E5E5E5"/>
                </a:solidFill>
                <a:ln w="9525">
                  <a:noFill/>
                  <a:round/>
                  <a:headEnd/>
                  <a:tailEnd/>
                </a:ln>
              </p:spPr>
              <p:txBody>
                <a:bodyPr/>
                <a:lstStyle/>
                <a:p>
                  <a:endParaRPr lang="en-US"/>
                </a:p>
              </p:txBody>
            </p:sp>
            <p:sp>
              <p:nvSpPr>
                <p:cNvPr id="389926" name="Freeform 806"/>
                <p:cNvSpPr>
                  <a:spLocks noChangeAspect="1" noEditPoints="1"/>
                </p:cNvSpPr>
                <p:nvPr/>
              </p:nvSpPr>
              <p:spPr bwMode="auto">
                <a:xfrm>
                  <a:off x="1203" y="3116"/>
                  <a:ext cx="252" cy="99"/>
                </a:xfrm>
                <a:custGeom>
                  <a:avLst/>
                  <a:gdLst/>
                  <a:ahLst/>
                  <a:cxnLst>
                    <a:cxn ang="0">
                      <a:pos x="237" y="0"/>
                    </a:cxn>
                    <a:cxn ang="0">
                      <a:pos x="252" y="23"/>
                    </a:cxn>
                    <a:cxn ang="0">
                      <a:pos x="226" y="23"/>
                    </a:cxn>
                    <a:cxn ang="0">
                      <a:pos x="218" y="11"/>
                    </a:cxn>
                    <a:cxn ang="0">
                      <a:pos x="226" y="0"/>
                    </a:cxn>
                    <a:cxn ang="0">
                      <a:pos x="214" y="7"/>
                    </a:cxn>
                    <a:cxn ang="0">
                      <a:pos x="229" y="30"/>
                    </a:cxn>
                    <a:cxn ang="0">
                      <a:pos x="203" y="30"/>
                    </a:cxn>
                    <a:cxn ang="0">
                      <a:pos x="195" y="19"/>
                    </a:cxn>
                    <a:cxn ang="0">
                      <a:pos x="203" y="11"/>
                    </a:cxn>
                    <a:cxn ang="0">
                      <a:pos x="188" y="15"/>
                    </a:cxn>
                    <a:cxn ang="0">
                      <a:pos x="203" y="38"/>
                    </a:cxn>
                    <a:cxn ang="0">
                      <a:pos x="177" y="38"/>
                    </a:cxn>
                    <a:cxn ang="0">
                      <a:pos x="169" y="26"/>
                    </a:cxn>
                    <a:cxn ang="0">
                      <a:pos x="177" y="19"/>
                    </a:cxn>
                    <a:cxn ang="0">
                      <a:pos x="165" y="23"/>
                    </a:cxn>
                    <a:cxn ang="0">
                      <a:pos x="180" y="45"/>
                    </a:cxn>
                    <a:cxn ang="0">
                      <a:pos x="154" y="45"/>
                    </a:cxn>
                    <a:cxn ang="0">
                      <a:pos x="147" y="34"/>
                    </a:cxn>
                    <a:cxn ang="0">
                      <a:pos x="154" y="26"/>
                    </a:cxn>
                    <a:cxn ang="0">
                      <a:pos x="143" y="30"/>
                    </a:cxn>
                    <a:cxn ang="0">
                      <a:pos x="154" y="53"/>
                    </a:cxn>
                    <a:cxn ang="0">
                      <a:pos x="128" y="53"/>
                    </a:cxn>
                    <a:cxn ang="0">
                      <a:pos x="124" y="42"/>
                    </a:cxn>
                    <a:cxn ang="0">
                      <a:pos x="131" y="34"/>
                    </a:cxn>
                    <a:cxn ang="0">
                      <a:pos x="116" y="38"/>
                    </a:cxn>
                    <a:cxn ang="0">
                      <a:pos x="131" y="61"/>
                    </a:cxn>
                    <a:cxn ang="0">
                      <a:pos x="105" y="61"/>
                    </a:cxn>
                    <a:cxn ang="0">
                      <a:pos x="98" y="49"/>
                    </a:cxn>
                    <a:cxn ang="0">
                      <a:pos x="105" y="42"/>
                    </a:cxn>
                    <a:cxn ang="0">
                      <a:pos x="94" y="45"/>
                    </a:cxn>
                    <a:cxn ang="0">
                      <a:pos x="109" y="68"/>
                    </a:cxn>
                    <a:cxn ang="0">
                      <a:pos x="79" y="68"/>
                    </a:cxn>
                    <a:cxn ang="0">
                      <a:pos x="75" y="57"/>
                    </a:cxn>
                    <a:cxn ang="0">
                      <a:pos x="83" y="49"/>
                    </a:cxn>
                    <a:cxn ang="0">
                      <a:pos x="67" y="53"/>
                    </a:cxn>
                    <a:cxn ang="0">
                      <a:pos x="83" y="76"/>
                    </a:cxn>
                    <a:cxn ang="0">
                      <a:pos x="56" y="76"/>
                    </a:cxn>
                    <a:cxn ang="0">
                      <a:pos x="49" y="64"/>
                    </a:cxn>
                    <a:cxn ang="0">
                      <a:pos x="56" y="57"/>
                    </a:cxn>
                    <a:cxn ang="0">
                      <a:pos x="45" y="61"/>
                    </a:cxn>
                    <a:cxn ang="0">
                      <a:pos x="60" y="87"/>
                    </a:cxn>
                    <a:cxn ang="0">
                      <a:pos x="34" y="83"/>
                    </a:cxn>
                    <a:cxn ang="0">
                      <a:pos x="26" y="72"/>
                    </a:cxn>
                    <a:cxn ang="0">
                      <a:pos x="34" y="64"/>
                    </a:cxn>
                    <a:cxn ang="0">
                      <a:pos x="22" y="68"/>
                    </a:cxn>
                    <a:cxn ang="0">
                      <a:pos x="34" y="91"/>
                    </a:cxn>
                    <a:cxn ang="0">
                      <a:pos x="7" y="91"/>
                    </a:cxn>
                    <a:cxn ang="0">
                      <a:pos x="0" y="80"/>
                    </a:cxn>
                    <a:cxn ang="0">
                      <a:pos x="7" y="72"/>
                    </a:cxn>
                  </a:cxnLst>
                  <a:rect l="0" t="0" r="r" b="b"/>
                  <a:pathLst>
                    <a:path w="252" h="99">
                      <a:moveTo>
                        <a:pt x="226" y="0"/>
                      </a:moveTo>
                      <a:lnTo>
                        <a:pt x="237" y="0"/>
                      </a:lnTo>
                      <a:lnTo>
                        <a:pt x="248" y="7"/>
                      </a:lnTo>
                      <a:lnTo>
                        <a:pt x="252" y="23"/>
                      </a:lnTo>
                      <a:lnTo>
                        <a:pt x="233" y="30"/>
                      </a:lnTo>
                      <a:lnTo>
                        <a:pt x="226" y="23"/>
                      </a:lnTo>
                      <a:lnTo>
                        <a:pt x="226" y="15"/>
                      </a:lnTo>
                      <a:lnTo>
                        <a:pt x="218" y="11"/>
                      </a:lnTo>
                      <a:lnTo>
                        <a:pt x="226" y="0"/>
                      </a:lnTo>
                      <a:lnTo>
                        <a:pt x="226" y="0"/>
                      </a:lnTo>
                      <a:close/>
                      <a:moveTo>
                        <a:pt x="203" y="11"/>
                      </a:moveTo>
                      <a:lnTo>
                        <a:pt x="214" y="7"/>
                      </a:lnTo>
                      <a:lnTo>
                        <a:pt x="226" y="15"/>
                      </a:lnTo>
                      <a:lnTo>
                        <a:pt x="229" y="30"/>
                      </a:lnTo>
                      <a:lnTo>
                        <a:pt x="207" y="38"/>
                      </a:lnTo>
                      <a:lnTo>
                        <a:pt x="203" y="30"/>
                      </a:lnTo>
                      <a:lnTo>
                        <a:pt x="199" y="23"/>
                      </a:lnTo>
                      <a:lnTo>
                        <a:pt x="195" y="19"/>
                      </a:lnTo>
                      <a:lnTo>
                        <a:pt x="203" y="11"/>
                      </a:lnTo>
                      <a:lnTo>
                        <a:pt x="203" y="11"/>
                      </a:lnTo>
                      <a:close/>
                      <a:moveTo>
                        <a:pt x="177" y="19"/>
                      </a:moveTo>
                      <a:lnTo>
                        <a:pt x="188" y="15"/>
                      </a:lnTo>
                      <a:lnTo>
                        <a:pt x="199" y="23"/>
                      </a:lnTo>
                      <a:lnTo>
                        <a:pt x="203" y="38"/>
                      </a:lnTo>
                      <a:lnTo>
                        <a:pt x="184" y="45"/>
                      </a:lnTo>
                      <a:lnTo>
                        <a:pt x="177" y="38"/>
                      </a:lnTo>
                      <a:lnTo>
                        <a:pt x="177" y="30"/>
                      </a:lnTo>
                      <a:lnTo>
                        <a:pt x="169" y="26"/>
                      </a:lnTo>
                      <a:lnTo>
                        <a:pt x="177" y="19"/>
                      </a:lnTo>
                      <a:lnTo>
                        <a:pt x="177" y="19"/>
                      </a:lnTo>
                      <a:close/>
                      <a:moveTo>
                        <a:pt x="154" y="26"/>
                      </a:moveTo>
                      <a:lnTo>
                        <a:pt x="165" y="23"/>
                      </a:lnTo>
                      <a:lnTo>
                        <a:pt x="177" y="30"/>
                      </a:lnTo>
                      <a:lnTo>
                        <a:pt x="180" y="45"/>
                      </a:lnTo>
                      <a:lnTo>
                        <a:pt x="162" y="53"/>
                      </a:lnTo>
                      <a:lnTo>
                        <a:pt x="154" y="45"/>
                      </a:lnTo>
                      <a:lnTo>
                        <a:pt x="150" y="38"/>
                      </a:lnTo>
                      <a:lnTo>
                        <a:pt x="147" y="34"/>
                      </a:lnTo>
                      <a:lnTo>
                        <a:pt x="154" y="26"/>
                      </a:lnTo>
                      <a:lnTo>
                        <a:pt x="154" y="26"/>
                      </a:lnTo>
                      <a:close/>
                      <a:moveTo>
                        <a:pt x="131" y="34"/>
                      </a:moveTo>
                      <a:lnTo>
                        <a:pt x="143" y="30"/>
                      </a:lnTo>
                      <a:lnTo>
                        <a:pt x="150" y="38"/>
                      </a:lnTo>
                      <a:lnTo>
                        <a:pt x="154" y="53"/>
                      </a:lnTo>
                      <a:lnTo>
                        <a:pt x="135" y="61"/>
                      </a:lnTo>
                      <a:lnTo>
                        <a:pt x="128" y="53"/>
                      </a:lnTo>
                      <a:lnTo>
                        <a:pt x="128" y="45"/>
                      </a:lnTo>
                      <a:lnTo>
                        <a:pt x="124" y="42"/>
                      </a:lnTo>
                      <a:lnTo>
                        <a:pt x="131" y="34"/>
                      </a:lnTo>
                      <a:lnTo>
                        <a:pt x="131" y="34"/>
                      </a:lnTo>
                      <a:close/>
                      <a:moveTo>
                        <a:pt x="105" y="42"/>
                      </a:moveTo>
                      <a:lnTo>
                        <a:pt x="116" y="38"/>
                      </a:lnTo>
                      <a:lnTo>
                        <a:pt x="128" y="45"/>
                      </a:lnTo>
                      <a:lnTo>
                        <a:pt x="131" y="61"/>
                      </a:lnTo>
                      <a:lnTo>
                        <a:pt x="113" y="68"/>
                      </a:lnTo>
                      <a:lnTo>
                        <a:pt x="105" y="61"/>
                      </a:lnTo>
                      <a:lnTo>
                        <a:pt x="101" y="53"/>
                      </a:lnTo>
                      <a:lnTo>
                        <a:pt x="98" y="49"/>
                      </a:lnTo>
                      <a:lnTo>
                        <a:pt x="105" y="42"/>
                      </a:lnTo>
                      <a:lnTo>
                        <a:pt x="105" y="42"/>
                      </a:lnTo>
                      <a:close/>
                      <a:moveTo>
                        <a:pt x="83" y="49"/>
                      </a:moveTo>
                      <a:lnTo>
                        <a:pt x="94" y="45"/>
                      </a:lnTo>
                      <a:lnTo>
                        <a:pt x="101" y="53"/>
                      </a:lnTo>
                      <a:lnTo>
                        <a:pt x="109" y="68"/>
                      </a:lnTo>
                      <a:lnTo>
                        <a:pt x="86" y="76"/>
                      </a:lnTo>
                      <a:lnTo>
                        <a:pt x="79" y="68"/>
                      </a:lnTo>
                      <a:lnTo>
                        <a:pt x="79" y="61"/>
                      </a:lnTo>
                      <a:lnTo>
                        <a:pt x="75" y="57"/>
                      </a:lnTo>
                      <a:lnTo>
                        <a:pt x="83" y="49"/>
                      </a:lnTo>
                      <a:lnTo>
                        <a:pt x="83" y="49"/>
                      </a:lnTo>
                      <a:close/>
                      <a:moveTo>
                        <a:pt x="56" y="57"/>
                      </a:moveTo>
                      <a:lnTo>
                        <a:pt x="67" y="53"/>
                      </a:lnTo>
                      <a:lnTo>
                        <a:pt x="79" y="61"/>
                      </a:lnTo>
                      <a:lnTo>
                        <a:pt x="83" y="76"/>
                      </a:lnTo>
                      <a:lnTo>
                        <a:pt x="64" y="83"/>
                      </a:lnTo>
                      <a:lnTo>
                        <a:pt x="56" y="76"/>
                      </a:lnTo>
                      <a:lnTo>
                        <a:pt x="52" y="72"/>
                      </a:lnTo>
                      <a:lnTo>
                        <a:pt x="49" y="64"/>
                      </a:lnTo>
                      <a:lnTo>
                        <a:pt x="56" y="57"/>
                      </a:lnTo>
                      <a:lnTo>
                        <a:pt x="56" y="57"/>
                      </a:lnTo>
                      <a:close/>
                      <a:moveTo>
                        <a:pt x="34" y="64"/>
                      </a:moveTo>
                      <a:lnTo>
                        <a:pt x="45" y="61"/>
                      </a:lnTo>
                      <a:lnTo>
                        <a:pt x="52" y="72"/>
                      </a:lnTo>
                      <a:lnTo>
                        <a:pt x="60" y="87"/>
                      </a:lnTo>
                      <a:lnTo>
                        <a:pt x="37" y="91"/>
                      </a:lnTo>
                      <a:lnTo>
                        <a:pt x="34" y="83"/>
                      </a:lnTo>
                      <a:lnTo>
                        <a:pt x="30" y="76"/>
                      </a:lnTo>
                      <a:lnTo>
                        <a:pt x="26" y="72"/>
                      </a:lnTo>
                      <a:lnTo>
                        <a:pt x="34" y="64"/>
                      </a:lnTo>
                      <a:lnTo>
                        <a:pt x="34" y="64"/>
                      </a:lnTo>
                      <a:close/>
                      <a:moveTo>
                        <a:pt x="7" y="72"/>
                      </a:moveTo>
                      <a:lnTo>
                        <a:pt x="22" y="68"/>
                      </a:lnTo>
                      <a:lnTo>
                        <a:pt x="30" y="76"/>
                      </a:lnTo>
                      <a:lnTo>
                        <a:pt x="34" y="91"/>
                      </a:lnTo>
                      <a:lnTo>
                        <a:pt x="15" y="99"/>
                      </a:lnTo>
                      <a:lnTo>
                        <a:pt x="7" y="91"/>
                      </a:lnTo>
                      <a:lnTo>
                        <a:pt x="7" y="83"/>
                      </a:lnTo>
                      <a:lnTo>
                        <a:pt x="0" y="80"/>
                      </a:lnTo>
                      <a:lnTo>
                        <a:pt x="7" y="72"/>
                      </a:lnTo>
                      <a:lnTo>
                        <a:pt x="7" y="72"/>
                      </a:lnTo>
                      <a:close/>
                    </a:path>
                  </a:pathLst>
                </a:custGeom>
                <a:solidFill>
                  <a:srgbClr val="F4F4D1"/>
                </a:solidFill>
                <a:ln w="9525">
                  <a:noFill/>
                  <a:round/>
                  <a:headEnd/>
                  <a:tailEnd/>
                </a:ln>
              </p:spPr>
              <p:txBody>
                <a:bodyPr/>
                <a:lstStyle/>
                <a:p>
                  <a:endParaRPr lang="en-US"/>
                </a:p>
              </p:txBody>
            </p:sp>
            <p:sp>
              <p:nvSpPr>
                <p:cNvPr id="389927" name="Freeform 807"/>
                <p:cNvSpPr>
                  <a:spLocks noChangeAspect="1"/>
                </p:cNvSpPr>
                <p:nvPr/>
              </p:nvSpPr>
              <p:spPr bwMode="auto">
                <a:xfrm>
                  <a:off x="1421" y="3116"/>
                  <a:ext cx="34" cy="26"/>
                </a:xfrm>
                <a:custGeom>
                  <a:avLst/>
                  <a:gdLst/>
                  <a:ahLst/>
                  <a:cxnLst>
                    <a:cxn ang="0">
                      <a:pos x="8" y="0"/>
                    </a:cxn>
                    <a:cxn ang="0">
                      <a:pos x="19" y="0"/>
                    </a:cxn>
                    <a:cxn ang="0">
                      <a:pos x="30" y="7"/>
                    </a:cxn>
                    <a:cxn ang="0">
                      <a:pos x="34" y="23"/>
                    </a:cxn>
                    <a:cxn ang="0">
                      <a:pos x="15" y="26"/>
                    </a:cxn>
                    <a:cxn ang="0">
                      <a:pos x="8" y="23"/>
                    </a:cxn>
                    <a:cxn ang="0">
                      <a:pos x="8" y="15"/>
                    </a:cxn>
                    <a:cxn ang="0">
                      <a:pos x="0" y="11"/>
                    </a:cxn>
                    <a:cxn ang="0">
                      <a:pos x="8" y="0"/>
                    </a:cxn>
                  </a:cxnLst>
                  <a:rect l="0" t="0" r="r" b="b"/>
                  <a:pathLst>
                    <a:path w="34" h="26">
                      <a:moveTo>
                        <a:pt x="8" y="0"/>
                      </a:moveTo>
                      <a:lnTo>
                        <a:pt x="19" y="0"/>
                      </a:lnTo>
                      <a:lnTo>
                        <a:pt x="30" y="7"/>
                      </a:lnTo>
                      <a:lnTo>
                        <a:pt x="34" y="23"/>
                      </a:lnTo>
                      <a:lnTo>
                        <a:pt x="15" y="26"/>
                      </a:lnTo>
                      <a:lnTo>
                        <a:pt x="8" y="23"/>
                      </a:lnTo>
                      <a:lnTo>
                        <a:pt x="8" y="15"/>
                      </a:lnTo>
                      <a:lnTo>
                        <a:pt x="0" y="11"/>
                      </a:lnTo>
                      <a:lnTo>
                        <a:pt x="8" y="0"/>
                      </a:lnTo>
                    </a:path>
                  </a:pathLst>
                </a:custGeom>
                <a:noFill/>
                <a:ln w="6350">
                  <a:solidFill>
                    <a:srgbClr val="000000"/>
                  </a:solidFill>
                  <a:prstDash val="solid"/>
                  <a:round/>
                  <a:headEnd/>
                  <a:tailEnd/>
                </a:ln>
              </p:spPr>
              <p:txBody>
                <a:bodyPr/>
                <a:lstStyle/>
                <a:p>
                  <a:endParaRPr lang="en-US"/>
                </a:p>
              </p:txBody>
            </p:sp>
            <p:sp>
              <p:nvSpPr>
                <p:cNvPr id="389928" name="Freeform 808"/>
                <p:cNvSpPr>
                  <a:spLocks noChangeAspect="1"/>
                </p:cNvSpPr>
                <p:nvPr/>
              </p:nvSpPr>
              <p:spPr bwMode="auto">
                <a:xfrm>
                  <a:off x="1398" y="3123"/>
                  <a:ext cx="34" cy="31"/>
                </a:xfrm>
                <a:custGeom>
                  <a:avLst/>
                  <a:gdLst/>
                  <a:ahLst/>
                  <a:cxnLst>
                    <a:cxn ang="0">
                      <a:pos x="8" y="4"/>
                    </a:cxn>
                    <a:cxn ang="0">
                      <a:pos x="19" y="0"/>
                    </a:cxn>
                    <a:cxn ang="0">
                      <a:pos x="31" y="8"/>
                    </a:cxn>
                    <a:cxn ang="0">
                      <a:pos x="34" y="23"/>
                    </a:cxn>
                    <a:cxn ang="0">
                      <a:pos x="16" y="31"/>
                    </a:cxn>
                    <a:cxn ang="0">
                      <a:pos x="8" y="23"/>
                    </a:cxn>
                    <a:cxn ang="0">
                      <a:pos x="4" y="16"/>
                    </a:cxn>
                    <a:cxn ang="0">
                      <a:pos x="0" y="12"/>
                    </a:cxn>
                    <a:cxn ang="0">
                      <a:pos x="8" y="4"/>
                    </a:cxn>
                  </a:cxnLst>
                  <a:rect l="0" t="0" r="r" b="b"/>
                  <a:pathLst>
                    <a:path w="34" h="31">
                      <a:moveTo>
                        <a:pt x="8" y="4"/>
                      </a:moveTo>
                      <a:lnTo>
                        <a:pt x="19" y="0"/>
                      </a:lnTo>
                      <a:lnTo>
                        <a:pt x="31" y="8"/>
                      </a:lnTo>
                      <a:lnTo>
                        <a:pt x="34" y="23"/>
                      </a:lnTo>
                      <a:lnTo>
                        <a:pt x="16" y="31"/>
                      </a:lnTo>
                      <a:lnTo>
                        <a:pt x="8"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9929" name="Freeform 809"/>
                <p:cNvSpPr>
                  <a:spLocks noChangeAspect="1"/>
                </p:cNvSpPr>
                <p:nvPr/>
              </p:nvSpPr>
              <p:spPr bwMode="auto">
                <a:xfrm>
                  <a:off x="1372" y="3131"/>
                  <a:ext cx="34" cy="30"/>
                </a:xfrm>
                <a:custGeom>
                  <a:avLst/>
                  <a:gdLst/>
                  <a:ahLst/>
                  <a:cxnLst>
                    <a:cxn ang="0">
                      <a:pos x="8" y="4"/>
                    </a:cxn>
                    <a:cxn ang="0">
                      <a:pos x="19" y="0"/>
                    </a:cxn>
                    <a:cxn ang="0">
                      <a:pos x="30" y="8"/>
                    </a:cxn>
                    <a:cxn ang="0">
                      <a:pos x="34" y="23"/>
                    </a:cxn>
                    <a:cxn ang="0">
                      <a:pos x="15" y="30"/>
                    </a:cxn>
                    <a:cxn ang="0">
                      <a:pos x="8" y="23"/>
                    </a:cxn>
                    <a:cxn ang="0">
                      <a:pos x="8" y="15"/>
                    </a:cxn>
                    <a:cxn ang="0">
                      <a:pos x="0" y="11"/>
                    </a:cxn>
                    <a:cxn ang="0">
                      <a:pos x="8" y="4"/>
                    </a:cxn>
                  </a:cxnLst>
                  <a:rect l="0" t="0" r="r" b="b"/>
                  <a:pathLst>
                    <a:path w="34" h="30">
                      <a:moveTo>
                        <a:pt x="8" y="4"/>
                      </a:moveTo>
                      <a:lnTo>
                        <a:pt x="19" y="0"/>
                      </a:lnTo>
                      <a:lnTo>
                        <a:pt x="30" y="8"/>
                      </a:lnTo>
                      <a:lnTo>
                        <a:pt x="34" y="23"/>
                      </a:lnTo>
                      <a:lnTo>
                        <a:pt x="15" y="30"/>
                      </a:lnTo>
                      <a:lnTo>
                        <a:pt x="8" y="23"/>
                      </a:lnTo>
                      <a:lnTo>
                        <a:pt x="8" y="15"/>
                      </a:lnTo>
                      <a:lnTo>
                        <a:pt x="0" y="11"/>
                      </a:lnTo>
                      <a:lnTo>
                        <a:pt x="8" y="4"/>
                      </a:lnTo>
                    </a:path>
                  </a:pathLst>
                </a:custGeom>
                <a:noFill/>
                <a:ln w="6350">
                  <a:solidFill>
                    <a:srgbClr val="000000"/>
                  </a:solidFill>
                  <a:prstDash val="solid"/>
                  <a:round/>
                  <a:headEnd/>
                  <a:tailEnd/>
                </a:ln>
              </p:spPr>
              <p:txBody>
                <a:bodyPr/>
                <a:lstStyle/>
                <a:p>
                  <a:endParaRPr lang="en-US"/>
                </a:p>
              </p:txBody>
            </p:sp>
            <p:sp>
              <p:nvSpPr>
                <p:cNvPr id="389930" name="Freeform 810"/>
                <p:cNvSpPr>
                  <a:spLocks noChangeAspect="1"/>
                </p:cNvSpPr>
                <p:nvPr/>
              </p:nvSpPr>
              <p:spPr bwMode="auto">
                <a:xfrm>
                  <a:off x="1350" y="3139"/>
                  <a:ext cx="33" cy="30"/>
                </a:xfrm>
                <a:custGeom>
                  <a:avLst/>
                  <a:gdLst/>
                  <a:ahLst/>
                  <a:cxnLst>
                    <a:cxn ang="0">
                      <a:pos x="7" y="3"/>
                    </a:cxn>
                    <a:cxn ang="0">
                      <a:pos x="18" y="0"/>
                    </a:cxn>
                    <a:cxn ang="0">
                      <a:pos x="30" y="7"/>
                    </a:cxn>
                    <a:cxn ang="0">
                      <a:pos x="33" y="22"/>
                    </a:cxn>
                    <a:cxn ang="0">
                      <a:pos x="15" y="30"/>
                    </a:cxn>
                    <a:cxn ang="0">
                      <a:pos x="7" y="22"/>
                    </a:cxn>
                    <a:cxn ang="0">
                      <a:pos x="3" y="15"/>
                    </a:cxn>
                    <a:cxn ang="0">
                      <a:pos x="0" y="11"/>
                    </a:cxn>
                    <a:cxn ang="0">
                      <a:pos x="7" y="3"/>
                    </a:cxn>
                  </a:cxnLst>
                  <a:rect l="0" t="0" r="r" b="b"/>
                  <a:pathLst>
                    <a:path w="33" h="30">
                      <a:moveTo>
                        <a:pt x="7" y="3"/>
                      </a:moveTo>
                      <a:lnTo>
                        <a:pt x="18" y="0"/>
                      </a:lnTo>
                      <a:lnTo>
                        <a:pt x="30" y="7"/>
                      </a:lnTo>
                      <a:lnTo>
                        <a:pt x="33" y="22"/>
                      </a:lnTo>
                      <a:lnTo>
                        <a:pt x="15" y="30"/>
                      </a:lnTo>
                      <a:lnTo>
                        <a:pt x="7" y="22"/>
                      </a:lnTo>
                      <a:lnTo>
                        <a:pt x="3" y="15"/>
                      </a:lnTo>
                      <a:lnTo>
                        <a:pt x="0" y="11"/>
                      </a:lnTo>
                      <a:lnTo>
                        <a:pt x="7" y="3"/>
                      </a:lnTo>
                    </a:path>
                  </a:pathLst>
                </a:custGeom>
                <a:noFill/>
                <a:ln w="6350">
                  <a:solidFill>
                    <a:srgbClr val="000000"/>
                  </a:solidFill>
                  <a:prstDash val="solid"/>
                  <a:round/>
                  <a:headEnd/>
                  <a:tailEnd/>
                </a:ln>
              </p:spPr>
              <p:txBody>
                <a:bodyPr/>
                <a:lstStyle/>
                <a:p>
                  <a:endParaRPr lang="en-US"/>
                </a:p>
              </p:txBody>
            </p:sp>
            <p:sp>
              <p:nvSpPr>
                <p:cNvPr id="389931" name="Freeform 811"/>
                <p:cNvSpPr>
                  <a:spLocks noChangeAspect="1"/>
                </p:cNvSpPr>
                <p:nvPr/>
              </p:nvSpPr>
              <p:spPr bwMode="auto">
                <a:xfrm>
                  <a:off x="1327" y="3146"/>
                  <a:ext cx="30" cy="31"/>
                </a:xfrm>
                <a:custGeom>
                  <a:avLst/>
                  <a:gdLst/>
                  <a:ahLst/>
                  <a:cxnLst>
                    <a:cxn ang="0">
                      <a:pos x="7" y="4"/>
                    </a:cxn>
                    <a:cxn ang="0">
                      <a:pos x="19" y="0"/>
                    </a:cxn>
                    <a:cxn ang="0">
                      <a:pos x="26" y="8"/>
                    </a:cxn>
                    <a:cxn ang="0">
                      <a:pos x="30" y="23"/>
                    </a:cxn>
                    <a:cxn ang="0">
                      <a:pos x="11" y="31"/>
                    </a:cxn>
                    <a:cxn ang="0">
                      <a:pos x="4" y="23"/>
                    </a:cxn>
                    <a:cxn ang="0">
                      <a:pos x="4" y="15"/>
                    </a:cxn>
                    <a:cxn ang="0">
                      <a:pos x="0" y="12"/>
                    </a:cxn>
                    <a:cxn ang="0">
                      <a:pos x="7" y="4"/>
                    </a:cxn>
                  </a:cxnLst>
                  <a:rect l="0" t="0" r="r" b="b"/>
                  <a:pathLst>
                    <a:path w="30" h="31">
                      <a:moveTo>
                        <a:pt x="7" y="4"/>
                      </a:moveTo>
                      <a:lnTo>
                        <a:pt x="19" y="0"/>
                      </a:lnTo>
                      <a:lnTo>
                        <a:pt x="26" y="8"/>
                      </a:lnTo>
                      <a:lnTo>
                        <a:pt x="30" y="23"/>
                      </a:lnTo>
                      <a:lnTo>
                        <a:pt x="11" y="31"/>
                      </a:lnTo>
                      <a:lnTo>
                        <a:pt x="4" y="23"/>
                      </a:lnTo>
                      <a:lnTo>
                        <a:pt x="4"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9932" name="Freeform 812"/>
                <p:cNvSpPr>
                  <a:spLocks noChangeAspect="1"/>
                </p:cNvSpPr>
                <p:nvPr/>
              </p:nvSpPr>
              <p:spPr bwMode="auto">
                <a:xfrm>
                  <a:off x="1301" y="3154"/>
                  <a:ext cx="33" cy="30"/>
                </a:xfrm>
                <a:custGeom>
                  <a:avLst/>
                  <a:gdLst/>
                  <a:ahLst/>
                  <a:cxnLst>
                    <a:cxn ang="0">
                      <a:pos x="7" y="4"/>
                    </a:cxn>
                    <a:cxn ang="0">
                      <a:pos x="18" y="0"/>
                    </a:cxn>
                    <a:cxn ang="0">
                      <a:pos x="30" y="7"/>
                    </a:cxn>
                    <a:cxn ang="0">
                      <a:pos x="33" y="23"/>
                    </a:cxn>
                    <a:cxn ang="0">
                      <a:pos x="15" y="30"/>
                    </a:cxn>
                    <a:cxn ang="0">
                      <a:pos x="7" y="23"/>
                    </a:cxn>
                    <a:cxn ang="0">
                      <a:pos x="3" y="15"/>
                    </a:cxn>
                    <a:cxn ang="0">
                      <a:pos x="0" y="11"/>
                    </a:cxn>
                    <a:cxn ang="0">
                      <a:pos x="7" y="4"/>
                    </a:cxn>
                  </a:cxnLst>
                  <a:rect l="0" t="0" r="r" b="b"/>
                  <a:pathLst>
                    <a:path w="33" h="30">
                      <a:moveTo>
                        <a:pt x="7" y="4"/>
                      </a:moveTo>
                      <a:lnTo>
                        <a:pt x="18" y="0"/>
                      </a:lnTo>
                      <a:lnTo>
                        <a:pt x="30" y="7"/>
                      </a:lnTo>
                      <a:lnTo>
                        <a:pt x="33" y="23"/>
                      </a:lnTo>
                      <a:lnTo>
                        <a:pt x="15" y="30"/>
                      </a:lnTo>
                      <a:lnTo>
                        <a:pt x="7" y="23"/>
                      </a:lnTo>
                      <a:lnTo>
                        <a:pt x="3" y="15"/>
                      </a:lnTo>
                      <a:lnTo>
                        <a:pt x="0" y="11"/>
                      </a:lnTo>
                      <a:lnTo>
                        <a:pt x="7" y="4"/>
                      </a:lnTo>
                    </a:path>
                  </a:pathLst>
                </a:custGeom>
                <a:noFill/>
                <a:ln w="6350">
                  <a:solidFill>
                    <a:srgbClr val="000000"/>
                  </a:solidFill>
                  <a:prstDash val="solid"/>
                  <a:round/>
                  <a:headEnd/>
                  <a:tailEnd/>
                </a:ln>
              </p:spPr>
              <p:txBody>
                <a:bodyPr/>
                <a:lstStyle/>
                <a:p>
                  <a:endParaRPr lang="en-US"/>
                </a:p>
              </p:txBody>
            </p:sp>
            <p:sp>
              <p:nvSpPr>
                <p:cNvPr id="389933" name="Freeform 813"/>
                <p:cNvSpPr>
                  <a:spLocks noChangeAspect="1"/>
                </p:cNvSpPr>
                <p:nvPr/>
              </p:nvSpPr>
              <p:spPr bwMode="auto">
                <a:xfrm>
                  <a:off x="1278" y="3161"/>
                  <a:ext cx="30" cy="31"/>
                </a:xfrm>
                <a:custGeom>
                  <a:avLst/>
                  <a:gdLst/>
                  <a:ahLst/>
                  <a:cxnLst>
                    <a:cxn ang="0">
                      <a:pos x="8" y="4"/>
                    </a:cxn>
                    <a:cxn ang="0">
                      <a:pos x="19" y="0"/>
                    </a:cxn>
                    <a:cxn ang="0">
                      <a:pos x="26" y="8"/>
                    </a:cxn>
                    <a:cxn ang="0">
                      <a:pos x="30" y="23"/>
                    </a:cxn>
                    <a:cxn ang="0">
                      <a:pos x="11" y="31"/>
                    </a:cxn>
                    <a:cxn ang="0">
                      <a:pos x="4" y="23"/>
                    </a:cxn>
                    <a:cxn ang="0">
                      <a:pos x="4" y="16"/>
                    </a:cxn>
                    <a:cxn ang="0">
                      <a:pos x="0" y="12"/>
                    </a:cxn>
                    <a:cxn ang="0">
                      <a:pos x="8" y="4"/>
                    </a:cxn>
                  </a:cxnLst>
                  <a:rect l="0" t="0" r="r" b="b"/>
                  <a:pathLst>
                    <a:path w="30" h="31">
                      <a:moveTo>
                        <a:pt x="8" y="4"/>
                      </a:moveTo>
                      <a:lnTo>
                        <a:pt x="19" y="0"/>
                      </a:lnTo>
                      <a:lnTo>
                        <a:pt x="26" y="8"/>
                      </a:lnTo>
                      <a:lnTo>
                        <a:pt x="30" y="23"/>
                      </a:lnTo>
                      <a:lnTo>
                        <a:pt x="11" y="31"/>
                      </a:lnTo>
                      <a:lnTo>
                        <a:pt x="4" y="23"/>
                      </a:lnTo>
                      <a:lnTo>
                        <a:pt x="4" y="16"/>
                      </a:lnTo>
                      <a:lnTo>
                        <a:pt x="0" y="12"/>
                      </a:lnTo>
                      <a:lnTo>
                        <a:pt x="8" y="4"/>
                      </a:lnTo>
                    </a:path>
                  </a:pathLst>
                </a:custGeom>
                <a:noFill/>
                <a:ln w="6350">
                  <a:solidFill>
                    <a:srgbClr val="000000"/>
                  </a:solidFill>
                  <a:prstDash val="solid"/>
                  <a:round/>
                  <a:headEnd/>
                  <a:tailEnd/>
                </a:ln>
              </p:spPr>
              <p:txBody>
                <a:bodyPr/>
                <a:lstStyle/>
                <a:p>
                  <a:endParaRPr lang="en-US"/>
                </a:p>
              </p:txBody>
            </p:sp>
            <p:sp>
              <p:nvSpPr>
                <p:cNvPr id="389934" name="Freeform 814"/>
                <p:cNvSpPr>
                  <a:spLocks noChangeAspect="1"/>
                </p:cNvSpPr>
                <p:nvPr/>
              </p:nvSpPr>
              <p:spPr bwMode="auto">
                <a:xfrm>
                  <a:off x="1252" y="3169"/>
                  <a:ext cx="34" cy="30"/>
                </a:xfrm>
                <a:custGeom>
                  <a:avLst/>
                  <a:gdLst/>
                  <a:ahLst/>
                  <a:cxnLst>
                    <a:cxn ang="0">
                      <a:pos x="7" y="4"/>
                    </a:cxn>
                    <a:cxn ang="0">
                      <a:pos x="18" y="0"/>
                    </a:cxn>
                    <a:cxn ang="0">
                      <a:pos x="30" y="8"/>
                    </a:cxn>
                    <a:cxn ang="0">
                      <a:pos x="34" y="23"/>
                    </a:cxn>
                    <a:cxn ang="0">
                      <a:pos x="15" y="30"/>
                    </a:cxn>
                    <a:cxn ang="0">
                      <a:pos x="7" y="23"/>
                    </a:cxn>
                    <a:cxn ang="0">
                      <a:pos x="3" y="19"/>
                    </a:cxn>
                    <a:cxn ang="0">
                      <a:pos x="0" y="11"/>
                    </a:cxn>
                    <a:cxn ang="0">
                      <a:pos x="7" y="4"/>
                    </a:cxn>
                  </a:cxnLst>
                  <a:rect l="0" t="0" r="r" b="b"/>
                  <a:pathLst>
                    <a:path w="34" h="30">
                      <a:moveTo>
                        <a:pt x="7" y="4"/>
                      </a:moveTo>
                      <a:lnTo>
                        <a:pt x="18" y="0"/>
                      </a:lnTo>
                      <a:lnTo>
                        <a:pt x="30" y="8"/>
                      </a:lnTo>
                      <a:lnTo>
                        <a:pt x="34" y="23"/>
                      </a:lnTo>
                      <a:lnTo>
                        <a:pt x="15" y="30"/>
                      </a:lnTo>
                      <a:lnTo>
                        <a:pt x="7" y="23"/>
                      </a:lnTo>
                      <a:lnTo>
                        <a:pt x="3" y="19"/>
                      </a:lnTo>
                      <a:lnTo>
                        <a:pt x="0" y="11"/>
                      </a:lnTo>
                      <a:lnTo>
                        <a:pt x="7" y="4"/>
                      </a:lnTo>
                    </a:path>
                  </a:pathLst>
                </a:custGeom>
                <a:noFill/>
                <a:ln w="6350">
                  <a:solidFill>
                    <a:srgbClr val="000000"/>
                  </a:solidFill>
                  <a:prstDash val="solid"/>
                  <a:round/>
                  <a:headEnd/>
                  <a:tailEnd/>
                </a:ln>
              </p:spPr>
              <p:txBody>
                <a:bodyPr/>
                <a:lstStyle/>
                <a:p>
                  <a:endParaRPr lang="en-US"/>
                </a:p>
              </p:txBody>
            </p:sp>
            <p:sp>
              <p:nvSpPr>
                <p:cNvPr id="389935" name="Freeform 815"/>
                <p:cNvSpPr>
                  <a:spLocks noChangeAspect="1"/>
                </p:cNvSpPr>
                <p:nvPr/>
              </p:nvSpPr>
              <p:spPr bwMode="auto">
                <a:xfrm>
                  <a:off x="1229" y="3177"/>
                  <a:ext cx="30" cy="30"/>
                </a:xfrm>
                <a:custGeom>
                  <a:avLst/>
                  <a:gdLst/>
                  <a:ahLst/>
                  <a:cxnLst>
                    <a:cxn ang="0">
                      <a:pos x="8" y="3"/>
                    </a:cxn>
                    <a:cxn ang="0">
                      <a:pos x="19" y="0"/>
                    </a:cxn>
                    <a:cxn ang="0">
                      <a:pos x="26" y="11"/>
                    </a:cxn>
                    <a:cxn ang="0">
                      <a:pos x="30" y="26"/>
                    </a:cxn>
                    <a:cxn ang="0">
                      <a:pos x="11" y="30"/>
                    </a:cxn>
                    <a:cxn ang="0">
                      <a:pos x="8" y="22"/>
                    </a:cxn>
                    <a:cxn ang="0">
                      <a:pos x="4" y="19"/>
                    </a:cxn>
                    <a:cxn ang="0">
                      <a:pos x="0" y="11"/>
                    </a:cxn>
                    <a:cxn ang="0">
                      <a:pos x="8" y="3"/>
                    </a:cxn>
                  </a:cxnLst>
                  <a:rect l="0" t="0" r="r" b="b"/>
                  <a:pathLst>
                    <a:path w="30" h="30">
                      <a:moveTo>
                        <a:pt x="8" y="3"/>
                      </a:moveTo>
                      <a:lnTo>
                        <a:pt x="19" y="0"/>
                      </a:lnTo>
                      <a:lnTo>
                        <a:pt x="26" y="11"/>
                      </a:lnTo>
                      <a:lnTo>
                        <a:pt x="30" y="26"/>
                      </a:lnTo>
                      <a:lnTo>
                        <a:pt x="11" y="30"/>
                      </a:lnTo>
                      <a:lnTo>
                        <a:pt x="8" y="22"/>
                      </a:lnTo>
                      <a:lnTo>
                        <a:pt x="4" y="19"/>
                      </a:lnTo>
                      <a:lnTo>
                        <a:pt x="0" y="11"/>
                      </a:lnTo>
                      <a:lnTo>
                        <a:pt x="8" y="3"/>
                      </a:lnTo>
                    </a:path>
                  </a:pathLst>
                </a:custGeom>
                <a:noFill/>
                <a:ln w="6350">
                  <a:solidFill>
                    <a:srgbClr val="000000"/>
                  </a:solidFill>
                  <a:prstDash val="solid"/>
                  <a:round/>
                  <a:headEnd/>
                  <a:tailEnd/>
                </a:ln>
              </p:spPr>
              <p:txBody>
                <a:bodyPr/>
                <a:lstStyle/>
                <a:p>
                  <a:endParaRPr lang="en-US"/>
                </a:p>
              </p:txBody>
            </p:sp>
            <p:sp>
              <p:nvSpPr>
                <p:cNvPr id="389936" name="Freeform 816"/>
                <p:cNvSpPr>
                  <a:spLocks noChangeAspect="1"/>
                </p:cNvSpPr>
                <p:nvPr/>
              </p:nvSpPr>
              <p:spPr bwMode="auto">
                <a:xfrm>
                  <a:off x="1203" y="3184"/>
                  <a:ext cx="34" cy="31"/>
                </a:xfrm>
                <a:custGeom>
                  <a:avLst/>
                  <a:gdLst/>
                  <a:ahLst/>
                  <a:cxnLst>
                    <a:cxn ang="0">
                      <a:pos x="7" y="4"/>
                    </a:cxn>
                    <a:cxn ang="0">
                      <a:pos x="19" y="0"/>
                    </a:cxn>
                    <a:cxn ang="0">
                      <a:pos x="30" y="8"/>
                    </a:cxn>
                    <a:cxn ang="0">
                      <a:pos x="34" y="23"/>
                    </a:cxn>
                    <a:cxn ang="0">
                      <a:pos x="15" y="31"/>
                    </a:cxn>
                    <a:cxn ang="0">
                      <a:pos x="7" y="23"/>
                    </a:cxn>
                    <a:cxn ang="0">
                      <a:pos x="7" y="15"/>
                    </a:cxn>
                    <a:cxn ang="0">
                      <a:pos x="0" y="12"/>
                    </a:cxn>
                    <a:cxn ang="0">
                      <a:pos x="7" y="4"/>
                    </a:cxn>
                  </a:cxnLst>
                  <a:rect l="0" t="0" r="r" b="b"/>
                  <a:pathLst>
                    <a:path w="34" h="31">
                      <a:moveTo>
                        <a:pt x="7" y="4"/>
                      </a:moveTo>
                      <a:lnTo>
                        <a:pt x="19" y="0"/>
                      </a:lnTo>
                      <a:lnTo>
                        <a:pt x="30" y="8"/>
                      </a:lnTo>
                      <a:lnTo>
                        <a:pt x="34" y="23"/>
                      </a:lnTo>
                      <a:lnTo>
                        <a:pt x="15" y="31"/>
                      </a:lnTo>
                      <a:lnTo>
                        <a:pt x="7" y="23"/>
                      </a:lnTo>
                      <a:lnTo>
                        <a:pt x="7" y="15"/>
                      </a:lnTo>
                      <a:lnTo>
                        <a:pt x="0" y="12"/>
                      </a:lnTo>
                      <a:lnTo>
                        <a:pt x="7" y="4"/>
                      </a:lnTo>
                    </a:path>
                  </a:pathLst>
                </a:custGeom>
                <a:noFill/>
                <a:ln w="6350">
                  <a:solidFill>
                    <a:srgbClr val="000000"/>
                  </a:solidFill>
                  <a:prstDash val="solid"/>
                  <a:round/>
                  <a:headEnd/>
                  <a:tailEnd/>
                </a:ln>
              </p:spPr>
              <p:txBody>
                <a:bodyPr/>
                <a:lstStyle/>
                <a:p>
                  <a:endParaRPr lang="en-US"/>
                </a:p>
              </p:txBody>
            </p:sp>
            <p:sp>
              <p:nvSpPr>
                <p:cNvPr id="389937" name="Freeform 817"/>
                <p:cNvSpPr>
                  <a:spLocks noChangeAspect="1" noEditPoints="1"/>
                </p:cNvSpPr>
                <p:nvPr/>
              </p:nvSpPr>
              <p:spPr bwMode="auto">
                <a:xfrm>
                  <a:off x="1203" y="3116"/>
                  <a:ext cx="237" cy="99"/>
                </a:xfrm>
                <a:custGeom>
                  <a:avLst/>
                  <a:gdLst/>
                  <a:ahLst/>
                  <a:cxnLst>
                    <a:cxn ang="0">
                      <a:pos x="233" y="26"/>
                    </a:cxn>
                    <a:cxn ang="0">
                      <a:pos x="226" y="15"/>
                    </a:cxn>
                    <a:cxn ang="0">
                      <a:pos x="229" y="0"/>
                    </a:cxn>
                    <a:cxn ang="0">
                      <a:pos x="237" y="11"/>
                    </a:cxn>
                    <a:cxn ang="0">
                      <a:pos x="211" y="34"/>
                    </a:cxn>
                    <a:cxn ang="0">
                      <a:pos x="199" y="23"/>
                    </a:cxn>
                    <a:cxn ang="0">
                      <a:pos x="203" y="7"/>
                    </a:cxn>
                    <a:cxn ang="0">
                      <a:pos x="214" y="19"/>
                    </a:cxn>
                    <a:cxn ang="0">
                      <a:pos x="184" y="42"/>
                    </a:cxn>
                    <a:cxn ang="0">
                      <a:pos x="177" y="30"/>
                    </a:cxn>
                    <a:cxn ang="0">
                      <a:pos x="180" y="19"/>
                    </a:cxn>
                    <a:cxn ang="0">
                      <a:pos x="188" y="26"/>
                    </a:cxn>
                    <a:cxn ang="0">
                      <a:pos x="162" y="49"/>
                    </a:cxn>
                    <a:cxn ang="0">
                      <a:pos x="150" y="38"/>
                    </a:cxn>
                    <a:cxn ang="0">
                      <a:pos x="154" y="26"/>
                    </a:cxn>
                    <a:cxn ang="0">
                      <a:pos x="165" y="34"/>
                    </a:cxn>
                    <a:cxn ang="0">
                      <a:pos x="135" y="61"/>
                    </a:cxn>
                    <a:cxn ang="0">
                      <a:pos x="128" y="45"/>
                    </a:cxn>
                    <a:cxn ang="0">
                      <a:pos x="131" y="34"/>
                    </a:cxn>
                    <a:cxn ang="0">
                      <a:pos x="139" y="42"/>
                    </a:cxn>
                    <a:cxn ang="0">
                      <a:pos x="113" y="68"/>
                    </a:cxn>
                    <a:cxn ang="0">
                      <a:pos x="105" y="53"/>
                    </a:cxn>
                    <a:cxn ang="0">
                      <a:pos x="105" y="42"/>
                    </a:cxn>
                    <a:cxn ang="0">
                      <a:pos x="116" y="49"/>
                    </a:cxn>
                    <a:cxn ang="0">
                      <a:pos x="86" y="76"/>
                    </a:cxn>
                    <a:cxn ang="0">
                      <a:pos x="79" y="61"/>
                    </a:cxn>
                    <a:cxn ang="0">
                      <a:pos x="83" y="49"/>
                    </a:cxn>
                    <a:cxn ang="0">
                      <a:pos x="90" y="57"/>
                    </a:cxn>
                    <a:cxn ang="0">
                      <a:pos x="64" y="83"/>
                    </a:cxn>
                    <a:cxn ang="0">
                      <a:pos x="52" y="68"/>
                    </a:cxn>
                    <a:cxn ang="0">
                      <a:pos x="56" y="57"/>
                    </a:cxn>
                    <a:cxn ang="0">
                      <a:pos x="64" y="64"/>
                    </a:cxn>
                    <a:cxn ang="0">
                      <a:pos x="37" y="91"/>
                    </a:cxn>
                    <a:cxn ang="0">
                      <a:pos x="30" y="76"/>
                    </a:cxn>
                    <a:cxn ang="0">
                      <a:pos x="34" y="64"/>
                    </a:cxn>
                    <a:cxn ang="0">
                      <a:pos x="41" y="72"/>
                    </a:cxn>
                    <a:cxn ang="0">
                      <a:pos x="15" y="99"/>
                    </a:cxn>
                    <a:cxn ang="0">
                      <a:pos x="7" y="83"/>
                    </a:cxn>
                    <a:cxn ang="0">
                      <a:pos x="7" y="72"/>
                    </a:cxn>
                    <a:cxn ang="0">
                      <a:pos x="19" y="80"/>
                    </a:cxn>
                  </a:cxnLst>
                  <a:rect l="0" t="0" r="r" b="b"/>
                  <a:pathLst>
                    <a:path w="237" h="99">
                      <a:moveTo>
                        <a:pt x="237" y="11"/>
                      </a:moveTo>
                      <a:lnTo>
                        <a:pt x="233" y="26"/>
                      </a:lnTo>
                      <a:lnTo>
                        <a:pt x="226" y="19"/>
                      </a:lnTo>
                      <a:lnTo>
                        <a:pt x="226" y="15"/>
                      </a:lnTo>
                      <a:lnTo>
                        <a:pt x="222" y="11"/>
                      </a:lnTo>
                      <a:lnTo>
                        <a:pt x="229" y="0"/>
                      </a:lnTo>
                      <a:lnTo>
                        <a:pt x="237" y="11"/>
                      </a:lnTo>
                      <a:lnTo>
                        <a:pt x="237" y="11"/>
                      </a:lnTo>
                      <a:close/>
                      <a:moveTo>
                        <a:pt x="214" y="19"/>
                      </a:moveTo>
                      <a:lnTo>
                        <a:pt x="211" y="34"/>
                      </a:lnTo>
                      <a:lnTo>
                        <a:pt x="203" y="26"/>
                      </a:lnTo>
                      <a:lnTo>
                        <a:pt x="199" y="23"/>
                      </a:lnTo>
                      <a:lnTo>
                        <a:pt x="195" y="19"/>
                      </a:lnTo>
                      <a:lnTo>
                        <a:pt x="203" y="7"/>
                      </a:lnTo>
                      <a:lnTo>
                        <a:pt x="214" y="19"/>
                      </a:lnTo>
                      <a:lnTo>
                        <a:pt x="214" y="19"/>
                      </a:lnTo>
                      <a:close/>
                      <a:moveTo>
                        <a:pt x="188" y="26"/>
                      </a:moveTo>
                      <a:lnTo>
                        <a:pt x="184" y="42"/>
                      </a:lnTo>
                      <a:lnTo>
                        <a:pt x="180" y="38"/>
                      </a:lnTo>
                      <a:lnTo>
                        <a:pt x="177" y="30"/>
                      </a:lnTo>
                      <a:lnTo>
                        <a:pt x="173" y="26"/>
                      </a:lnTo>
                      <a:lnTo>
                        <a:pt x="180" y="19"/>
                      </a:lnTo>
                      <a:lnTo>
                        <a:pt x="188" y="26"/>
                      </a:lnTo>
                      <a:lnTo>
                        <a:pt x="188" y="26"/>
                      </a:lnTo>
                      <a:close/>
                      <a:moveTo>
                        <a:pt x="165" y="34"/>
                      </a:moveTo>
                      <a:lnTo>
                        <a:pt x="162" y="49"/>
                      </a:lnTo>
                      <a:lnTo>
                        <a:pt x="154" y="45"/>
                      </a:lnTo>
                      <a:lnTo>
                        <a:pt x="150" y="38"/>
                      </a:lnTo>
                      <a:lnTo>
                        <a:pt x="147" y="34"/>
                      </a:lnTo>
                      <a:lnTo>
                        <a:pt x="154" y="26"/>
                      </a:lnTo>
                      <a:lnTo>
                        <a:pt x="165" y="34"/>
                      </a:lnTo>
                      <a:lnTo>
                        <a:pt x="165" y="34"/>
                      </a:lnTo>
                      <a:close/>
                      <a:moveTo>
                        <a:pt x="139" y="42"/>
                      </a:moveTo>
                      <a:lnTo>
                        <a:pt x="135" y="61"/>
                      </a:lnTo>
                      <a:lnTo>
                        <a:pt x="131" y="53"/>
                      </a:lnTo>
                      <a:lnTo>
                        <a:pt x="128" y="45"/>
                      </a:lnTo>
                      <a:lnTo>
                        <a:pt x="124" y="42"/>
                      </a:lnTo>
                      <a:lnTo>
                        <a:pt x="131" y="34"/>
                      </a:lnTo>
                      <a:lnTo>
                        <a:pt x="139" y="42"/>
                      </a:lnTo>
                      <a:lnTo>
                        <a:pt x="139" y="42"/>
                      </a:lnTo>
                      <a:close/>
                      <a:moveTo>
                        <a:pt x="116" y="49"/>
                      </a:moveTo>
                      <a:lnTo>
                        <a:pt x="113" y="68"/>
                      </a:lnTo>
                      <a:lnTo>
                        <a:pt x="105" y="61"/>
                      </a:lnTo>
                      <a:lnTo>
                        <a:pt x="105" y="53"/>
                      </a:lnTo>
                      <a:lnTo>
                        <a:pt x="98" y="49"/>
                      </a:lnTo>
                      <a:lnTo>
                        <a:pt x="105" y="42"/>
                      </a:lnTo>
                      <a:lnTo>
                        <a:pt x="116" y="49"/>
                      </a:lnTo>
                      <a:lnTo>
                        <a:pt x="116" y="49"/>
                      </a:lnTo>
                      <a:close/>
                      <a:moveTo>
                        <a:pt x="90" y="57"/>
                      </a:moveTo>
                      <a:lnTo>
                        <a:pt x="86" y="76"/>
                      </a:lnTo>
                      <a:lnTo>
                        <a:pt x="79" y="68"/>
                      </a:lnTo>
                      <a:lnTo>
                        <a:pt x="79" y="61"/>
                      </a:lnTo>
                      <a:lnTo>
                        <a:pt x="75" y="57"/>
                      </a:lnTo>
                      <a:lnTo>
                        <a:pt x="83" y="49"/>
                      </a:lnTo>
                      <a:lnTo>
                        <a:pt x="90" y="57"/>
                      </a:lnTo>
                      <a:lnTo>
                        <a:pt x="90" y="57"/>
                      </a:lnTo>
                      <a:close/>
                      <a:moveTo>
                        <a:pt x="64" y="64"/>
                      </a:moveTo>
                      <a:lnTo>
                        <a:pt x="64" y="83"/>
                      </a:lnTo>
                      <a:lnTo>
                        <a:pt x="56" y="76"/>
                      </a:lnTo>
                      <a:lnTo>
                        <a:pt x="52" y="68"/>
                      </a:lnTo>
                      <a:lnTo>
                        <a:pt x="49" y="64"/>
                      </a:lnTo>
                      <a:lnTo>
                        <a:pt x="56" y="57"/>
                      </a:lnTo>
                      <a:lnTo>
                        <a:pt x="64" y="64"/>
                      </a:lnTo>
                      <a:lnTo>
                        <a:pt x="64" y="64"/>
                      </a:lnTo>
                      <a:close/>
                      <a:moveTo>
                        <a:pt x="41" y="72"/>
                      </a:moveTo>
                      <a:lnTo>
                        <a:pt x="37" y="91"/>
                      </a:lnTo>
                      <a:lnTo>
                        <a:pt x="34" y="83"/>
                      </a:lnTo>
                      <a:lnTo>
                        <a:pt x="30" y="76"/>
                      </a:lnTo>
                      <a:lnTo>
                        <a:pt x="26" y="72"/>
                      </a:lnTo>
                      <a:lnTo>
                        <a:pt x="34" y="64"/>
                      </a:lnTo>
                      <a:lnTo>
                        <a:pt x="41" y="72"/>
                      </a:lnTo>
                      <a:lnTo>
                        <a:pt x="41" y="72"/>
                      </a:lnTo>
                      <a:close/>
                      <a:moveTo>
                        <a:pt x="19" y="80"/>
                      </a:moveTo>
                      <a:lnTo>
                        <a:pt x="15" y="99"/>
                      </a:lnTo>
                      <a:lnTo>
                        <a:pt x="7" y="91"/>
                      </a:lnTo>
                      <a:lnTo>
                        <a:pt x="7" y="83"/>
                      </a:lnTo>
                      <a:lnTo>
                        <a:pt x="0" y="80"/>
                      </a:lnTo>
                      <a:lnTo>
                        <a:pt x="7" y="72"/>
                      </a:lnTo>
                      <a:lnTo>
                        <a:pt x="19" y="80"/>
                      </a:lnTo>
                      <a:lnTo>
                        <a:pt x="19" y="80"/>
                      </a:lnTo>
                      <a:close/>
                    </a:path>
                  </a:pathLst>
                </a:custGeom>
                <a:solidFill>
                  <a:srgbClr val="E2E2BF"/>
                </a:solidFill>
                <a:ln w="9525">
                  <a:noFill/>
                  <a:round/>
                  <a:headEnd/>
                  <a:tailEnd/>
                </a:ln>
              </p:spPr>
              <p:txBody>
                <a:bodyPr/>
                <a:lstStyle/>
                <a:p>
                  <a:endParaRPr lang="en-US"/>
                </a:p>
              </p:txBody>
            </p:sp>
            <p:sp>
              <p:nvSpPr>
                <p:cNvPr id="389938" name="Freeform 818"/>
                <p:cNvSpPr>
                  <a:spLocks noChangeAspect="1" noEditPoints="1"/>
                </p:cNvSpPr>
                <p:nvPr/>
              </p:nvSpPr>
              <p:spPr bwMode="auto">
                <a:xfrm>
                  <a:off x="1214" y="3116"/>
                  <a:ext cx="237" cy="80"/>
                </a:xfrm>
                <a:custGeom>
                  <a:avLst/>
                  <a:gdLst/>
                  <a:ahLst/>
                  <a:cxnLst>
                    <a:cxn ang="0">
                      <a:pos x="218" y="0"/>
                    </a:cxn>
                    <a:cxn ang="0">
                      <a:pos x="226" y="11"/>
                    </a:cxn>
                    <a:cxn ang="0">
                      <a:pos x="237" y="7"/>
                    </a:cxn>
                    <a:cxn ang="0">
                      <a:pos x="230" y="0"/>
                    </a:cxn>
                    <a:cxn ang="0">
                      <a:pos x="218" y="0"/>
                    </a:cxn>
                    <a:cxn ang="0">
                      <a:pos x="218" y="0"/>
                    </a:cxn>
                    <a:cxn ang="0">
                      <a:pos x="192" y="11"/>
                    </a:cxn>
                    <a:cxn ang="0">
                      <a:pos x="200" y="19"/>
                    </a:cxn>
                    <a:cxn ang="0">
                      <a:pos x="215" y="15"/>
                    </a:cxn>
                    <a:cxn ang="0">
                      <a:pos x="203" y="7"/>
                    </a:cxn>
                    <a:cxn ang="0">
                      <a:pos x="192" y="11"/>
                    </a:cxn>
                    <a:cxn ang="0">
                      <a:pos x="192" y="11"/>
                    </a:cxn>
                    <a:cxn ang="0">
                      <a:pos x="169" y="19"/>
                    </a:cxn>
                    <a:cxn ang="0">
                      <a:pos x="177" y="26"/>
                    </a:cxn>
                    <a:cxn ang="0">
                      <a:pos x="188" y="23"/>
                    </a:cxn>
                    <a:cxn ang="0">
                      <a:pos x="181" y="15"/>
                    </a:cxn>
                    <a:cxn ang="0">
                      <a:pos x="169" y="19"/>
                    </a:cxn>
                    <a:cxn ang="0">
                      <a:pos x="169" y="19"/>
                    </a:cxn>
                    <a:cxn ang="0">
                      <a:pos x="143" y="26"/>
                    </a:cxn>
                    <a:cxn ang="0">
                      <a:pos x="151" y="34"/>
                    </a:cxn>
                    <a:cxn ang="0">
                      <a:pos x="166" y="30"/>
                    </a:cxn>
                    <a:cxn ang="0">
                      <a:pos x="154" y="23"/>
                    </a:cxn>
                    <a:cxn ang="0">
                      <a:pos x="143" y="26"/>
                    </a:cxn>
                    <a:cxn ang="0">
                      <a:pos x="143" y="26"/>
                    </a:cxn>
                    <a:cxn ang="0">
                      <a:pos x="120" y="34"/>
                    </a:cxn>
                    <a:cxn ang="0">
                      <a:pos x="128" y="42"/>
                    </a:cxn>
                    <a:cxn ang="0">
                      <a:pos x="139" y="38"/>
                    </a:cxn>
                    <a:cxn ang="0">
                      <a:pos x="132" y="30"/>
                    </a:cxn>
                    <a:cxn ang="0">
                      <a:pos x="120" y="34"/>
                    </a:cxn>
                    <a:cxn ang="0">
                      <a:pos x="120" y="34"/>
                    </a:cxn>
                    <a:cxn ang="0">
                      <a:pos x="94" y="42"/>
                    </a:cxn>
                    <a:cxn ang="0">
                      <a:pos x="105" y="49"/>
                    </a:cxn>
                    <a:cxn ang="0">
                      <a:pos x="117" y="45"/>
                    </a:cxn>
                    <a:cxn ang="0">
                      <a:pos x="105" y="38"/>
                    </a:cxn>
                    <a:cxn ang="0">
                      <a:pos x="94" y="42"/>
                    </a:cxn>
                    <a:cxn ang="0">
                      <a:pos x="94" y="42"/>
                    </a:cxn>
                    <a:cxn ang="0">
                      <a:pos x="72" y="49"/>
                    </a:cxn>
                    <a:cxn ang="0">
                      <a:pos x="79" y="57"/>
                    </a:cxn>
                    <a:cxn ang="0">
                      <a:pos x="90" y="53"/>
                    </a:cxn>
                    <a:cxn ang="0">
                      <a:pos x="83" y="45"/>
                    </a:cxn>
                    <a:cxn ang="0">
                      <a:pos x="72" y="49"/>
                    </a:cxn>
                    <a:cxn ang="0">
                      <a:pos x="72" y="49"/>
                    </a:cxn>
                    <a:cxn ang="0">
                      <a:pos x="45" y="57"/>
                    </a:cxn>
                    <a:cxn ang="0">
                      <a:pos x="56" y="64"/>
                    </a:cxn>
                    <a:cxn ang="0">
                      <a:pos x="68" y="61"/>
                    </a:cxn>
                    <a:cxn ang="0">
                      <a:pos x="56" y="53"/>
                    </a:cxn>
                    <a:cxn ang="0">
                      <a:pos x="45" y="57"/>
                    </a:cxn>
                    <a:cxn ang="0">
                      <a:pos x="45" y="57"/>
                    </a:cxn>
                    <a:cxn ang="0">
                      <a:pos x="23" y="64"/>
                    </a:cxn>
                    <a:cxn ang="0">
                      <a:pos x="30" y="72"/>
                    </a:cxn>
                    <a:cxn ang="0">
                      <a:pos x="41" y="68"/>
                    </a:cxn>
                    <a:cxn ang="0">
                      <a:pos x="34" y="61"/>
                    </a:cxn>
                    <a:cxn ang="0">
                      <a:pos x="23" y="64"/>
                    </a:cxn>
                    <a:cxn ang="0">
                      <a:pos x="23" y="64"/>
                    </a:cxn>
                    <a:cxn ang="0">
                      <a:pos x="0" y="72"/>
                    </a:cxn>
                    <a:cxn ang="0">
                      <a:pos x="8" y="80"/>
                    </a:cxn>
                    <a:cxn ang="0">
                      <a:pos x="19" y="76"/>
                    </a:cxn>
                    <a:cxn ang="0">
                      <a:pos x="8" y="68"/>
                    </a:cxn>
                    <a:cxn ang="0">
                      <a:pos x="0" y="72"/>
                    </a:cxn>
                    <a:cxn ang="0">
                      <a:pos x="0" y="72"/>
                    </a:cxn>
                  </a:cxnLst>
                  <a:rect l="0" t="0" r="r" b="b"/>
                  <a:pathLst>
                    <a:path w="237" h="80">
                      <a:moveTo>
                        <a:pt x="218" y="0"/>
                      </a:moveTo>
                      <a:lnTo>
                        <a:pt x="226" y="11"/>
                      </a:lnTo>
                      <a:lnTo>
                        <a:pt x="237" y="7"/>
                      </a:lnTo>
                      <a:lnTo>
                        <a:pt x="230" y="0"/>
                      </a:lnTo>
                      <a:lnTo>
                        <a:pt x="218" y="0"/>
                      </a:lnTo>
                      <a:lnTo>
                        <a:pt x="218" y="0"/>
                      </a:lnTo>
                      <a:close/>
                      <a:moveTo>
                        <a:pt x="192" y="11"/>
                      </a:moveTo>
                      <a:lnTo>
                        <a:pt x="200" y="19"/>
                      </a:lnTo>
                      <a:lnTo>
                        <a:pt x="215" y="15"/>
                      </a:lnTo>
                      <a:lnTo>
                        <a:pt x="203" y="7"/>
                      </a:lnTo>
                      <a:lnTo>
                        <a:pt x="192" y="11"/>
                      </a:lnTo>
                      <a:lnTo>
                        <a:pt x="192" y="11"/>
                      </a:lnTo>
                      <a:close/>
                      <a:moveTo>
                        <a:pt x="169" y="19"/>
                      </a:moveTo>
                      <a:lnTo>
                        <a:pt x="177" y="26"/>
                      </a:lnTo>
                      <a:lnTo>
                        <a:pt x="188" y="23"/>
                      </a:lnTo>
                      <a:lnTo>
                        <a:pt x="181" y="15"/>
                      </a:lnTo>
                      <a:lnTo>
                        <a:pt x="169" y="19"/>
                      </a:lnTo>
                      <a:lnTo>
                        <a:pt x="169" y="19"/>
                      </a:lnTo>
                      <a:close/>
                      <a:moveTo>
                        <a:pt x="143" y="26"/>
                      </a:moveTo>
                      <a:lnTo>
                        <a:pt x="151" y="34"/>
                      </a:lnTo>
                      <a:lnTo>
                        <a:pt x="166" y="30"/>
                      </a:lnTo>
                      <a:lnTo>
                        <a:pt x="154" y="23"/>
                      </a:lnTo>
                      <a:lnTo>
                        <a:pt x="143" y="26"/>
                      </a:lnTo>
                      <a:lnTo>
                        <a:pt x="143" y="26"/>
                      </a:lnTo>
                      <a:close/>
                      <a:moveTo>
                        <a:pt x="120" y="34"/>
                      </a:moveTo>
                      <a:lnTo>
                        <a:pt x="128" y="42"/>
                      </a:lnTo>
                      <a:lnTo>
                        <a:pt x="139" y="38"/>
                      </a:lnTo>
                      <a:lnTo>
                        <a:pt x="132" y="30"/>
                      </a:lnTo>
                      <a:lnTo>
                        <a:pt x="120" y="34"/>
                      </a:lnTo>
                      <a:lnTo>
                        <a:pt x="120" y="34"/>
                      </a:lnTo>
                      <a:close/>
                      <a:moveTo>
                        <a:pt x="94" y="42"/>
                      </a:moveTo>
                      <a:lnTo>
                        <a:pt x="105" y="49"/>
                      </a:lnTo>
                      <a:lnTo>
                        <a:pt x="117" y="45"/>
                      </a:lnTo>
                      <a:lnTo>
                        <a:pt x="105" y="38"/>
                      </a:lnTo>
                      <a:lnTo>
                        <a:pt x="94" y="42"/>
                      </a:lnTo>
                      <a:lnTo>
                        <a:pt x="94" y="42"/>
                      </a:lnTo>
                      <a:close/>
                      <a:moveTo>
                        <a:pt x="72" y="49"/>
                      </a:moveTo>
                      <a:lnTo>
                        <a:pt x="79" y="57"/>
                      </a:lnTo>
                      <a:lnTo>
                        <a:pt x="90" y="53"/>
                      </a:lnTo>
                      <a:lnTo>
                        <a:pt x="83" y="45"/>
                      </a:lnTo>
                      <a:lnTo>
                        <a:pt x="72" y="49"/>
                      </a:lnTo>
                      <a:lnTo>
                        <a:pt x="72" y="49"/>
                      </a:lnTo>
                      <a:close/>
                      <a:moveTo>
                        <a:pt x="45" y="57"/>
                      </a:moveTo>
                      <a:lnTo>
                        <a:pt x="56" y="64"/>
                      </a:lnTo>
                      <a:lnTo>
                        <a:pt x="68" y="61"/>
                      </a:lnTo>
                      <a:lnTo>
                        <a:pt x="56" y="53"/>
                      </a:lnTo>
                      <a:lnTo>
                        <a:pt x="45" y="57"/>
                      </a:lnTo>
                      <a:lnTo>
                        <a:pt x="45" y="57"/>
                      </a:lnTo>
                      <a:close/>
                      <a:moveTo>
                        <a:pt x="23" y="64"/>
                      </a:moveTo>
                      <a:lnTo>
                        <a:pt x="30" y="72"/>
                      </a:lnTo>
                      <a:lnTo>
                        <a:pt x="41" y="68"/>
                      </a:lnTo>
                      <a:lnTo>
                        <a:pt x="34" y="61"/>
                      </a:lnTo>
                      <a:lnTo>
                        <a:pt x="23" y="64"/>
                      </a:lnTo>
                      <a:lnTo>
                        <a:pt x="23" y="64"/>
                      </a:lnTo>
                      <a:close/>
                      <a:moveTo>
                        <a:pt x="0" y="72"/>
                      </a:moveTo>
                      <a:lnTo>
                        <a:pt x="8" y="80"/>
                      </a:lnTo>
                      <a:lnTo>
                        <a:pt x="19" y="76"/>
                      </a:lnTo>
                      <a:lnTo>
                        <a:pt x="8" y="68"/>
                      </a:lnTo>
                      <a:lnTo>
                        <a:pt x="0" y="72"/>
                      </a:lnTo>
                      <a:lnTo>
                        <a:pt x="0" y="72"/>
                      </a:lnTo>
                      <a:close/>
                    </a:path>
                  </a:pathLst>
                </a:custGeom>
                <a:solidFill>
                  <a:srgbClr val="FCFCD8"/>
                </a:solidFill>
                <a:ln w="9525">
                  <a:noFill/>
                  <a:round/>
                  <a:headEnd/>
                  <a:tailEnd/>
                </a:ln>
              </p:spPr>
              <p:txBody>
                <a:bodyPr/>
                <a:lstStyle/>
                <a:p>
                  <a:endParaRPr lang="en-US"/>
                </a:p>
              </p:txBody>
            </p:sp>
            <p:sp>
              <p:nvSpPr>
                <p:cNvPr id="389939" name="Freeform 819"/>
                <p:cNvSpPr>
                  <a:spLocks noChangeAspect="1"/>
                </p:cNvSpPr>
                <p:nvPr/>
              </p:nvSpPr>
              <p:spPr bwMode="auto">
                <a:xfrm>
                  <a:off x="1154" y="3192"/>
                  <a:ext cx="60" cy="38"/>
                </a:xfrm>
                <a:custGeom>
                  <a:avLst/>
                  <a:gdLst/>
                  <a:ahLst/>
                  <a:cxnLst>
                    <a:cxn ang="0">
                      <a:pos x="0" y="23"/>
                    </a:cxn>
                    <a:cxn ang="0">
                      <a:pos x="7" y="11"/>
                    </a:cxn>
                    <a:cxn ang="0">
                      <a:pos x="45" y="0"/>
                    </a:cxn>
                    <a:cxn ang="0">
                      <a:pos x="56" y="11"/>
                    </a:cxn>
                    <a:cxn ang="0">
                      <a:pos x="60" y="26"/>
                    </a:cxn>
                    <a:cxn ang="0">
                      <a:pos x="15" y="38"/>
                    </a:cxn>
                    <a:cxn ang="0">
                      <a:pos x="0" y="23"/>
                    </a:cxn>
                  </a:cxnLst>
                  <a:rect l="0" t="0" r="r" b="b"/>
                  <a:pathLst>
                    <a:path w="60" h="38">
                      <a:moveTo>
                        <a:pt x="0" y="23"/>
                      </a:moveTo>
                      <a:lnTo>
                        <a:pt x="7" y="11"/>
                      </a:lnTo>
                      <a:lnTo>
                        <a:pt x="45" y="0"/>
                      </a:lnTo>
                      <a:lnTo>
                        <a:pt x="56" y="11"/>
                      </a:lnTo>
                      <a:lnTo>
                        <a:pt x="60" y="26"/>
                      </a:lnTo>
                      <a:lnTo>
                        <a:pt x="15" y="38"/>
                      </a:lnTo>
                      <a:lnTo>
                        <a:pt x="0" y="23"/>
                      </a:lnTo>
                      <a:close/>
                    </a:path>
                  </a:pathLst>
                </a:custGeom>
                <a:solidFill>
                  <a:srgbClr val="BFBFBF"/>
                </a:solidFill>
                <a:ln w="9525">
                  <a:noFill/>
                  <a:round/>
                  <a:headEnd/>
                  <a:tailEnd/>
                </a:ln>
              </p:spPr>
              <p:txBody>
                <a:bodyPr/>
                <a:lstStyle/>
                <a:p>
                  <a:endParaRPr lang="en-US"/>
                </a:p>
              </p:txBody>
            </p:sp>
            <p:sp>
              <p:nvSpPr>
                <p:cNvPr id="389940" name="Freeform 820"/>
                <p:cNvSpPr>
                  <a:spLocks noChangeAspect="1"/>
                </p:cNvSpPr>
                <p:nvPr/>
              </p:nvSpPr>
              <p:spPr bwMode="auto">
                <a:xfrm>
                  <a:off x="1154" y="3203"/>
                  <a:ext cx="11" cy="12"/>
                </a:xfrm>
                <a:custGeom>
                  <a:avLst/>
                  <a:gdLst/>
                  <a:ahLst/>
                  <a:cxnLst>
                    <a:cxn ang="0">
                      <a:pos x="7" y="0"/>
                    </a:cxn>
                    <a:cxn ang="0">
                      <a:pos x="7" y="0"/>
                    </a:cxn>
                    <a:cxn ang="0">
                      <a:pos x="0" y="12"/>
                    </a:cxn>
                    <a:cxn ang="0">
                      <a:pos x="0" y="12"/>
                    </a:cxn>
                    <a:cxn ang="0">
                      <a:pos x="11" y="0"/>
                    </a:cxn>
                    <a:cxn ang="0">
                      <a:pos x="11" y="0"/>
                    </a:cxn>
                    <a:cxn ang="0">
                      <a:pos x="11" y="0"/>
                    </a:cxn>
                    <a:cxn ang="0">
                      <a:pos x="11" y="0"/>
                    </a:cxn>
                    <a:cxn ang="0">
                      <a:pos x="11" y="0"/>
                    </a:cxn>
                    <a:cxn ang="0">
                      <a:pos x="7" y="0"/>
                    </a:cxn>
                    <a:cxn ang="0">
                      <a:pos x="7" y="0"/>
                    </a:cxn>
                    <a:cxn ang="0">
                      <a:pos x="7" y="0"/>
                    </a:cxn>
                  </a:cxnLst>
                  <a:rect l="0" t="0" r="r" b="b"/>
                  <a:pathLst>
                    <a:path w="11" h="12">
                      <a:moveTo>
                        <a:pt x="7" y="0"/>
                      </a:moveTo>
                      <a:lnTo>
                        <a:pt x="7" y="0"/>
                      </a:lnTo>
                      <a:lnTo>
                        <a:pt x="0" y="12"/>
                      </a:lnTo>
                      <a:lnTo>
                        <a:pt x="0" y="12"/>
                      </a:lnTo>
                      <a:lnTo>
                        <a:pt x="11" y="0"/>
                      </a:lnTo>
                      <a:lnTo>
                        <a:pt x="11" y="0"/>
                      </a:lnTo>
                      <a:lnTo>
                        <a:pt x="11" y="0"/>
                      </a:lnTo>
                      <a:lnTo>
                        <a:pt x="11" y="0"/>
                      </a:lnTo>
                      <a:lnTo>
                        <a:pt x="11"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9941" name="Freeform 821"/>
                <p:cNvSpPr>
                  <a:spLocks noChangeAspect="1"/>
                </p:cNvSpPr>
                <p:nvPr/>
              </p:nvSpPr>
              <p:spPr bwMode="auto">
                <a:xfrm>
                  <a:off x="1161" y="3192"/>
                  <a:ext cx="38" cy="11"/>
                </a:xfrm>
                <a:custGeom>
                  <a:avLst/>
                  <a:gdLst/>
                  <a:ahLst/>
                  <a:cxnLst>
                    <a:cxn ang="0">
                      <a:pos x="38" y="0"/>
                    </a:cxn>
                    <a:cxn ang="0">
                      <a:pos x="38" y="0"/>
                    </a:cxn>
                    <a:cxn ang="0">
                      <a:pos x="0" y="11"/>
                    </a:cxn>
                    <a:cxn ang="0">
                      <a:pos x="0" y="11"/>
                    </a:cxn>
                    <a:cxn ang="0">
                      <a:pos x="38" y="0"/>
                    </a:cxn>
                    <a:cxn ang="0">
                      <a:pos x="38" y="0"/>
                    </a:cxn>
                    <a:cxn ang="0">
                      <a:pos x="38" y="0"/>
                    </a:cxn>
                    <a:cxn ang="0">
                      <a:pos x="38" y="0"/>
                    </a:cxn>
                    <a:cxn ang="0">
                      <a:pos x="38" y="0"/>
                    </a:cxn>
                    <a:cxn ang="0">
                      <a:pos x="38" y="0"/>
                    </a:cxn>
                    <a:cxn ang="0">
                      <a:pos x="38" y="0"/>
                    </a:cxn>
                    <a:cxn ang="0">
                      <a:pos x="38" y="0"/>
                    </a:cxn>
                  </a:cxnLst>
                  <a:rect l="0" t="0" r="r" b="b"/>
                  <a:pathLst>
                    <a:path w="38" h="11">
                      <a:moveTo>
                        <a:pt x="38" y="0"/>
                      </a:moveTo>
                      <a:lnTo>
                        <a:pt x="38" y="0"/>
                      </a:lnTo>
                      <a:lnTo>
                        <a:pt x="0" y="11"/>
                      </a:lnTo>
                      <a:lnTo>
                        <a:pt x="0" y="11"/>
                      </a:lnTo>
                      <a:lnTo>
                        <a:pt x="38" y="0"/>
                      </a:lnTo>
                      <a:lnTo>
                        <a:pt x="38" y="0"/>
                      </a:lnTo>
                      <a:lnTo>
                        <a:pt x="38" y="0"/>
                      </a:lnTo>
                      <a:lnTo>
                        <a:pt x="38" y="0"/>
                      </a:lnTo>
                      <a:lnTo>
                        <a:pt x="38" y="0"/>
                      </a:lnTo>
                      <a:lnTo>
                        <a:pt x="38" y="0"/>
                      </a:lnTo>
                      <a:lnTo>
                        <a:pt x="38" y="0"/>
                      </a:lnTo>
                      <a:lnTo>
                        <a:pt x="38" y="0"/>
                      </a:lnTo>
                      <a:close/>
                    </a:path>
                  </a:pathLst>
                </a:custGeom>
                <a:solidFill>
                  <a:srgbClr val="000000"/>
                </a:solidFill>
                <a:ln w="9525">
                  <a:noFill/>
                  <a:round/>
                  <a:headEnd/>
                  <a:tailEnd/>
                </a:ln>
              </p:spPr>
              <p:txBody>
                <a:bodyPr/>
                <a:lstStyle/>
                <a:p>
                  <a:endParaRPr lang="en-US"/>
                </a:p>
              </p:txBody>
            </p:sp>
            <p:sp>
              <p:nvSpPr>
                <p:cNvPr id="389942" name="Freeform 822"/>
                <p:cNvSpPr>
                  <a:spLocks noChangeAspect="1"/>
                </p:cNvSpPr>
                <p:nvPr/>
              </p:nvSpPr>
              <p:spPr bwMode="auto">
                <a:xfrm>
                  <a:off x="1199" y="3192"/>
                  <a:ext cx="11" cy="7"/>
                </a:xfrm>
                <a:custGeom>
                  <a:avLst/>
                  <a:gdLst/>
                  <a:ahLst/>
                  <a:cxnLst>
                    <a:cxn ang="0">
                      <a:pos x="11" y="7"/>
                    </a:cxn>
                    <a:cxn ang="0">
                      <a:pos x="11" y="7"/>
                    </a:cxn>
                    <a:cxn ang="0">
                      <a:pos x="0" y="0"/>
                    </a:cxn>
                    <a:cxn ang="0">
                      <a:pos x="0" y="4"/>
                    </a:cxn>
                    <a:cxn ang="0">
                      <a:pos x="8" y="7"/>
                    </a:cxn>
                    <a:cxn ang="0">
                      <a:pos x="8" y="7"/>
                    </a:cxn>
                    <a:cxn ang="0">
                      <a:pos x="8" y="7"/>
                    </a:cxn>
                    <a:cxn ang="0">
                      <a:pos x="11" y="7"/>
                    </a:cxn>
                    <a:cxn ang="0">
                      <a:pos x="11" y="7"/>
                    </a:cxn>
                    <a:cxn ang="0">
                      <a:pos x="11" y="7"/>
                    </a:cxn>
                    <a:cxn ang="0">
                      <a:pos x="11" y="7"/>
                    </a:cxn>
                    <a:cxn ang="0">
                      <a:pos x="11" y="7"/>
                    </a:cxn>
                  </a:cxnLst>
                  <a:rect l="0" t="0" r="r" b="b"/>
                  <a:pathLst>
                    <a:path w="11" h="7">
                      <a:moveTo>
                        <a:pt x="11" y="7"/>
                      </a:moveTo>
                      <a:lnTo>
                        <a:pt x="11" y="7"/>
                      </a:lnTo>
                      <a:lnTo>
                        <a:pt x="0" y="0"/>
                      </a:lnTo>
                      <a:lnTo>
                        <a:pt x="0" y="4"/>
                      </a:lnTo>
                      <a:lnTo>
                        <a:pt x="8" y="7"/>
                      </a:lnTo>
                      <a:lnTo>
                        <a:pt x="8" y="7"/>
                      </a:lnTo>
                      <a:lnTo>
                        <a:pt x="8"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89943" name="Freeform 823"/>
                <p:cNvSpPr>
                  <a:spLocks noChangeAspect="1"/>
                </p:cNvSpPr>
                <p:nvPr/>
              </p:nvSpPr>
              <p:spPr bwMode="auto">
                <a:xfrm>
                  <a:off x="1207" y="3199"/>
                  <a:ext cx="7" cy="19"/>
                </a:xfrm>
                <a:custGeom>
                  <a:avLst/>
                  <a:gdLst/>
                  <a:ahLst/>
                  <a:cxnLst>
                    <a:cxn ang="0">
                      <a:pos x="7" y="19"/>
                    </a:cxn>
                    <a:cxn ang="0">
                      <a:pos x="7" y="16"/>
                    </a:cxn>
                    <a:cxn ang="0">
                      <a:pos x="3" y="0"/>
                    </a:cxn>
                    <a:cxn ang="0">
                      <a:pos x="0" y="4"/>
                    </a:cxn>
                    <a:cxn ang="0">
                      <a:pos x="7" y="19"/>
                    </a:cxn>
                    <a:cxn ang="0">
                      <a:pos x="7" y="16"/>
                    </a:cxn>
                    <a:cxn ang="0">
                      <a:pos x="7" y="19"/>
                    </a:cxn>
                    <a:cxn ang="0">
                      <a:pos x="7" y="19"/>
                    </a:cxn>
                    <a:cxn ang="0">
                      <a:pos x="7" y="19"/>
                    </a:cxn>
                    <a:cxn ang="0">
                      <a:pos x="7" y="19"/>
                    </a:cxn>
                    <a:cxn ang="0">
                      <a:pos x="7" y="16"/>
                    </a:cxn>
                    <a:cxn ang="0">
                      <a:pos x="7" y="19"/>
                    </a:cxn>
                  </a:cxnLst>
                  <a:rect l="0" t="0" r="r" b="b"/>
                  <a:pathLst>
                    <a:path w="7" h="19">
                      <a:moveTo>
                        <a:pt x="7" y="19"/>
                      </a:moveTo>
                      <a:lnTo>
                        <a:pt x="7" y="16"/>
                      </a:lnTo>
                      <a:lnTo>
                        <a:pt x="3" y="0"/>
                      </a:lnTo>
                      <a:lnTo>
                        <a:pt x="0" y="4"/>
                      </a:lnTo>
                      <a:lnTo>
                        <a:pt x="7" y="19"/>
                      </a:lnTo>
                      <a:lnTo>
                        <a:pt x="7" y="16"/>
                      </a:lnTo>
                      <a:lnTo>
                        <a:pt x="7" y="19"/>
                      </a:lnTo>
                      <a:lnTo>
                        <a:pt x="7" y="19"/>
                      </a:lnTo>
                      <a:lnTo>
                        <a:pt x="7" y="19"/>
                      </a:lnTo>
                      <a:lnTo>
                        <a:pt x="7" y="19"/>
                      </a:lnTo>
                      <a:lnTo>
                        <a:pt x="7" y="16"/>
                      </a:lnTo>
                      <a:lnTo>
                        <a:pt x="7" y="19"/>
                      </a:lnTo>
                      <a:close/>
                    </a:path>
                  </a:pathLst>
                </a:custGeom>
                <a:solidFill>
                  <a:srgbClr val="000000"/>
                </a:solidFill>
                <a:ln w="9525">
                  <a:noFill/>
                  <a:round/>
                  <a:headEnd/>
                  <a:tailEnd/>
                </a:ln>
              </p:spPr>
              <p:txBody>
                <a:bodyPr/>
                <a:lstStyle/>
                <a:p>
                  <a:endParaRPr lang="en-US"/>
                </a:p>
              </p:txBody>
            </p:sp>
            <p:sp>
              <p:nvSpPr>
                <p:cNvPr id="389944" name="Freeform 824"/>
                <p:cNvSpPr>
                  <a:spLocks noChangeAspect="1"/>
                </p:cNvSpPr>
                <p:nvPr/>
              </p:nvSpPr>
              <p:spPr bwMode="auto">
                <a:xfrm>
                  <a:off x="1169" y="3215"/>
                  <a:ext cx="45" cy="15"/>
                </a:xfrm>
                <a:custGeom>
                  <a:avLst/>
                  <a:gdLst/>
                  <a:ahLst/>
                  <a:cxnLst>
                    <a:cxn ang="0">
                      <a:pos x="0" y="15"/>
                    </a:cxn>
                    <a:cxn ang="0">
                      <a:pos x="0" y="15"/>
                    </a:cxn>
                    <a:cxn ang="0">
                      <a:pos x="45" y="3"/>
                    </a:cxn>
                    <a:cxn ang="0">
                      <a:pos x="45" y="0"/>
                    </a:cxn>
                    <a:cxn ang="0">
                      <a:pos x="0" y="15"/>
                    </a:cxn>
                    <a:cxn ang="0">
                      <a:pos x="0" y="15"/>
                    </a:cxn>
                    <a:cxn ang="0">
                      <a:pos x="0" y="15"/>
                    </a:cxn>
                    <a:cxn ang="0">
                      <a:pos x="0" y="15"/>
                    </a:cxn>
                    <a:cxn ang="0">
                      <a:pos x="0" y="15"/>
                    </a:cxn>
                    <a:cxn ang="0">
                      <a:pos x="0" y="15"/>
                    </a:cxn>
                    <a:cxn ang="0">
                      <a:pos x="0" y="15"/>
                    </a:cxn>
                    <a:cxn ang="0">
                      <a:pos x="0" y="15"/>
                    </a:cxn>
                  </a:cxnLst>
                  <a:rect l="0" t="0" r="r" b="b"/>
                  <a:pathLst>
                    <a:path w="45" h="15">
                      <a:moveTo>
                        <a:pt x="0" y="15"/>
                      </a:moveTo>
                      <a:lnTo>
                        <a:pt x="0" y="15"/>
                      </a:lnTo>
                      <a:lnTo>
                        <a:pt x="45" y="3"/>
                      </a:lnTo>
                      <a:lnTo>
                        <a:pt x="45" y="0"/>
                      </a:lnTo>
                      <a:lnTo>
                        <a:pt x="0" y="15"/>
                      </a:lnTo>
                      <a:lnTo>
                        <a:pt x="0" y="15"/>
                      </a:lnTo>
                      <a:lnTo>
                        <a:pt x="0" y="15"/>
                      </a:lnTo>
                      <a:lnTo>
                        <a:pt x="0" y="15"/>
                      </a:lnTo>
                      <a:lnTo>
                        <a:pt x="0" y="15"/>
                      </a:lnTo>
                      <a:lnTo>
                        <a:pt x="0" y="15"/>
                      </a:lnTo>
                      <a:lnTo>
                        <a:pt x="0" y="15"/>
                      </a:lnTo>
                      <a:lnTo>
                        <a:pt x="0" y="15"/>
                      </a:lnTo>
                      <a:close/>
                    </a:path>
                  </a:pathLst>
                </a:custGeom>
                <a:solidFill>
                  <a:srgbClr val="000000"/>
                </a:solidFill>
                <a:ln w="9525">
                  <a:noFill/>
                  <a:round/>
                  <a:headEnd/>
                  <a:tailEnd/>
                </a:ln>
              </p:spPr>
              <p:txBody>
                <a:bodyPr/>
                <a:lstStyle/>
                <a:p>
                  <a:endParaRPr lang="en-US"/>
                </a:p>
              </p:txBody>
            </p:sp>
            <p:sp>
              <p:nvSpPr>
                <p:cNvPr id="389945" name="Freeform 825"/>
                <p:cNvSpPr>
                  <a:spLocks noChangeAspect="1"/>
                </p:cNvSpPr>
                <p:nvPr/>
              </p:nvSpPr>
              <p:spPr bwMode="auto">
                <a:xfrm>
                  <a:off x="1154" y="3215"/>
                  <a:ext cx="15" cy="15"/>
                </a:xfrm>
                <a:custGeom>
                  <a:avLst/>
                  <a:gdLst/>
                  <a:ahLst/>
                  <a:cxnLst>
                    <a:cxn ang="0">
                      <a:pos x="0" y="0"/>
                    </a:cxn>
                    <a:cxn ang="0">
                      <a:pos x="0" y="0"/>
                    </a:cxn>
                    <a:cxn ang="0">
                      <a:pos x="15" y="15"/>
                    </a:cxn>
                    <a:cxn ang="0">
                      <a:pos x="15" y="15"/>
                    </a:cxn>
                    <a:cxn ang="0">
                      <a:pos x="0" y="0"/>
                    </a:cxn>
                    <a:cxn ang="0">
                      <a:pos x="0" y="0"/>
                    </a:cxn>
                    <a:cxn ang="0">
                      <a:pos x="0" y="0"/>
                    </a:cxn>
                    <a:cxn ang="0">
                      <a:pos x="0" y="0"/>
                    </a:cxn>
                    <a:cxn ang="0">
                      <a:pos x="0" y="0"/>
                    </a:cxn>
                    <a:cxn ang="0">
                      <a:pos x="0" y="0"/>
                    </a:cxn>
                    <a:cxn ang="0">
                      <a:pos x="0" y="0"/>
                    </a:cxn>
                    <a:cxn ang="0">
                      <a:pos x="0" y="0"/>
                    </a:cxn>
                  </a:cxnLst>
                  <a:rect l="0" t="0" r="r" b="b"/>
                  <a:pathLst>
                    <a:path w="15" h="15">
                      <a:moveTo>
                        <a:pt x="0" y="0"/>
                      </a:moveTo>
                      <a:lnTo>
                        <a:pt x="0" y="0"/>
                      </a:lnTo>
                      <a:lnTo>
                        <a:pt x="15" y="15"/>
                      </a:lnTo>
                      <a:lnTo>
                        <a:pt x="15"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946" name="Freeform 826"/>
                <p:cNvSpPr>
                  <a:spLocks noChangeAspect="1"/>
                </p:cNvSpPr>
                <p:nvPr/>
              </p:nvSpPr>
              <p:spPr bwMode="auto">
                <a:xfrm>
                  <a:off x="1165" y="3192"/>
                  <a:ext cx="42" cy="19"/>
                </a:xfrm>
                <a:custGeom>
                  <a:avLst/>
                  <a:gdLst/>
                  <a:ahLst/>
                  <a:cxnLst>
                    <a:cxn ang="0">
                      <a:pos x="0" y="11"/>
                    </a:cxn>
                    <a:cxn ang="0">
                      <a:pos x="8" y="19"/>
                    </a:cxn>
                    <a:cxn ang="0">
                      <a:pos x="42" y="11"/>
                    </a:cxn>
                    <a:cxn ang="0">
                      <a:pos x="34" y="0"/>
                    </a:cxn>
                    <a:cxn ang="0">
                      <a:pos x="0" y="11"/>
                    </a:cxn>
                  </a:cxnLst>
                  <a:rect l="0" t="0" r="r" b="b"/>
                  <a:pathLst>
                    <a:path w="42" h="19">
                      <a:moveTo>
                        <a:pt x="0" y="11"/>
                      </a:moveTo>
                      <a:lnTo>
                        <a:pt x="8" y="19"/>
                      </a:lnTo>
                      <a:lnTo>
                        <a:pt x="42" y="11"/>
                      </a:lnTo>
                      <a:lnTo>
                        <a:pt x="34" y="0"/>
                      </a:lnTo>
                      <a:lnTo>
                        <a:pt x="0" y="11"/>
                      </a:lnTo>
                      <a:close/>
                    </a:path>
                  </a:pathLst>
                </a:custGeom>
                <a:solidFill>
                  <a:srgbClr val="E5E5E5"/>
                </a:solidFill>
                <a:ln w="9525">
                  <a:noFill/>
                  <a:round/>
                  <a:headEnd/>
                  <a:tailEnd/>
                </a:ln>
              </p:spPr>
              <p:txBody>
                <a:bodyPr/>
                <a:lstStyle/>
                <a:p>
                  <a:endParaRPr lang="en-US"/>
                </a:p>
              </p:txBody>
            </p:sp>
            <p:sp>
              <p:nvSpPr>
                <p:cNvPr id="389947" name="Freeform 827"/>
                <p:cNvSpPr>
                  <a:spLocks noChangeAspect="1"/>
                </p:cNvSpPr>
                <p:nvPr/>
              </p:nvSpPr>
              <p:spPr bwMode="auto">
                <a:xfrm>
                  <a:off x="1154" y="3203"/>
                  <a:ext cx="19" cy="27"/>
                </a:xfrm>
                <a:custGeom>
                  <a:avLst/>
                  <a:gdLst/>
                  <a:ahLst/>
                  <a:cxnLst>
                    <a:cxn ang="0">
                      <a:pos x="0" y="12"/>
                    </a:cxn>
                    <a:cxn ang="0">
                      <a:pos x="11" y="0"/>
                    </a:cxn>
                    <a:cxn ang="0">
                      <a:pos x="19" y="12"/>
                    </a:cxn>
                    <a:cxn ang="0">
                      <a:pos x="15" y="27"/>
                    </a:cxn>
                    <a:cxn ang="0">
                      <a:pos x="0" y="12"/>
                    </a:cxn>
                  </a:cxnLst>
                  <a:rect l="0" t="0" r="r" b="b"/>
                  <a:pathLst>
                    <a:path w="19" h="27">
                      <a:moveTo>
                        <a:pt x="0" y="12"/>
                      </a:moveTo>
                      <a:lnTo>
                        <a:pt x="11" y="0"/>
                      </a:lnTo>
                      <a:lnTo>
                        <a:pt x="19" y="12"/>
                      </a:lnTo>
                      <a:lnTo>
                        <a:pt x="15" y="27"/>
                      </a:lnTo>
                      <a:lnTo>
                        <a:pt x="0" y="12"/>
                      </a:lnTo>
                      <a:close/>
                    </a:path>
                  </a:pathLst>
                </a:custGeom>
                <a:solidFill>
                  <a:srgbClr val="606060"/>
                </a:solidFill>
                <a:ln w="9525">
                  <a:noFill/>
                  <a:round/>
                  <a:headEnd/>
                  <a:tailEnd/>
                </a:ln>
              </p:spPr>
              <p:txBody>
                <a:bodyPr/>
                <a:lstStyle/>
                <a:p>
                  <a:endParaRPr lang="en-US"/>
                </a:p>
              </p:txBody>
            </p:sp>
            <p:sp>
              <p:nvSpPr>
                <p:cNvPr id="389948" name="Freeform 828"/>
                <p:cNvSpPr>
                  <a:spLocks noChangeAspect="1"/>
                </p:cNvSpPr>
                <p:nvPr/>
              </p:nvSpPr>
              <p:spPr bwMode="auto">
                <a:xfrm>
                  <a:off x="1447" y="3089"/>
                  <a:ext cx="83" cy="46"/>
                </a:xfrm>
                <a:custGeom>
                  <a:avLst/>
                  <a:gdLst/>
                  <a:ahLst/>
                  <a:cxnLst>
                    <a:cxn ang="0">
                      <a:pos x="8" y="19"/>
                    </a:cxn>
                    <a:cxn ang="0">
                      <a:pos x="68" y="0"/>
                    </a:cxn>
                    <a:cxn ang="0">
                      <a:pos x="76" y="12"/>
                    </a:cxn>
                    <a:cxn ang="0">
                      <a:pos x="83" y="27"/>
                    </a:cxn>
                    <a:cxn ang="0">
                      <a:pos x="15" y="46"/>
                    </a:cxn>
                    <a:cxn ang="0">
                      <a:pos x="8" y="38"/>
                    </a:cxn>
                    <a:cxn ang="0">
                      <a:pos x="4" y="34"/>
                    </a:cxn>
                    <a:cxn ang="0">
                      <a:pos x="0" y="31"/>
                    </a:cxn>
                    <a:cxn ang="0">
                      <a:pos x="8" y="19"/>
                    </a:cxn>
                  </a:cxnLst>
                  <a:rect l="0" t="0" r="r" b="b"/>
                  <a:pathLst>
                    <a:path w="83" h="46">
                      <a:moveTo>
                        <a:pt x="8" y="19"/>
                      </a:moveTo>
                      <a:lnTo>
                        <a:pt x="68" y="0"/>
                      </a:lnTo>
                      <a:lnTo>
                        <a:pt x="76" y="12"/>
                      </a:lnTo>
                      <a:lnTo>
                        <a:pt x="83" y="27"/>
                      </a:lnTo>
                      <a:lnTo>
                        <a:pt x="15" y="46"/>
                      </a:lnTo>
                      <a:lnTo>
                        <a:pt x="8" y="38"/>
                      </a:lnTo>
                      <a:lnTo>
                        <a:pt x="4" y="34"/>
                      </a:lnTo>
                      <a:lnTo>
                        <a:pt x="0" y="31"/>
                      </a:lnTo>
                      <a:lnTo>
                        <a:pt x="8" y="19"/>
                      </a:lnTo>
                      <a:close/>
                    </a:path>
                  </a:pathLst>
                </a:custGeom>
                <a:solidFill>
                  <a:srgbClr val="BFBFBF"/>
                </a:solidFill>
                <a:ln w="9525">
                  <a:noFill/>
                  <a:round/>
                  <a:headEnd/>
                  <a:tailEnd/>
                </a:ln>
              </p:spPr>
              <p:txBody>
                <a:bodyPr/>
                <a:lstStyle/>
                <a:p>
                  <a:endParaRPr lang="en-US"/>
                </a:p>
              </p:txBody>
            </p:sp>
            <p:sp>
              <p:nvSpPr>
                <p:cNvPr id="389949" name="Freeform 829"/>
                <p:cNvSpPr>
                  <a:spLocks noChangeAspect="1"/>
                </p:cNvSpPr>
                <p:nvPr/>
              </p:nvSpPr>
              <p:spPr bwMode="auto">
                <a:xfrm>
                  <a:off x="1455" y="3089"/>
                  <a:ext cx="60" cy="19"/>
                </a:xfrm>
                <a:custGeom>
                  <a:avLst/>
                  <a:gdLst/>
                  <a:ahLst/>
                  <a:cxnLst>
                    <a:cxn ang="0">
                      <a:pos x="60" y="0"/>
                    </a:cxn>
                    <a:cxn ang="0">
                      <a:pos x="60" y="0"/>
                    </a:cxn>
                    <a:cxn ang="0">
                      <a:pos x="0" y="19"/>
                    </a:cxn>
                    <a:cxn ang="0">
                      <a:pos x="0" y="19"/>
                    </a:cxn>
                    <a:cxn ang="0">
                      <a:pos x="60" y="4"/>
                    </a:cxn>
                    <a:cxn ang="0">
                      <a:pos x="60" y="4"/>
                    </a:cxn>
                    <a:cxn ang="0">
                      <a:pos x="60" y="4"/>
                    </a:cxn>
                    <a:cxn ang="0">
                      <a:pos x="60" y="4"/>
                    </a:cxn>
                    <a:cxn ang="0">
                      <a:pos x="60" y="0"/>
                    </a:cxn>
                    <a:cxn ang="0">
                      <a:pos x="60" y="0"/>
                    </a:cxn>
                    <a:cxn ang="0">
                      <a:pos x="60" y="0"/>
                    </a:cxn>
                    <a:cxn ang="0">
                      <a:pos x="60" y="0"/>
                    </a:cxn>
                  </a:cxnLst>
                  <a:rect l="0" t="0" r="r" b="b"/>
                  <a:pathLst>
                    <a:path w="60" h="19">
                      <a:moveTo>
                        <a:pt x="60" y="0"/>
                      </a:moveTo>
                      <a:lnTo>
                        <a:pt x="60" y="0"/>
                      </a:lnTo>
                      <a:lnTo>
                        <a:pt x="0" y="19"/>
                      </a:lnTo>
                      <a:lnTo>
                        <a:pt x="0" y="19"/>
                      </a:lnTo>
                      <a:lnTo>
                        <a:pt x="60" y="4"/>
                      </a:lnTo>
                      <a:lnTo>
                        <a:pt x="60" y="4"/>
                      </a:lnTo>
                      <a:lnTo>
                        <a:pt x="60" y="4"/>
                      </a:lnTo>
                      <a:lnTo>
                        <a:pt x="60" y="4"/>
                      </a:lnTo>
                      <a:lnTo>
                        <a:pt x="60" y="0"/>
                      </a:lnTo>
                      <a:lnTo>
                        <a:pt x="60" y="0"/>
                      </a:lnTo>
                      <a:lnTo>
                        <a:pt x="60" y="0"/>
                      </a:lnTo>
                      <a:lnTo>
                        <a:pt x="60" y="0"/>
                      </a:lnTo>
                      <a:close/>
                    </a:path>
                  </a:pathLst>
                </a:custGeom>
                <a:solidFill>
                  <a:srgbClr val="000000"/>
                </a:solidFill>
                <a:ln w="9525">
                  <a:noFill/>
                  <a:round/>
                  <a:headEnd/>
                  <a:tailEnd/>
                </a:ln>
              </p:spPr>
              <p:txBody>
                <a:bodyPr/>
                <a:lstStyle/>
                <a:p>
                  <a:endParaRPr lang="en-US"/>
                </a:p>
              </p:txBody>
            </p:sp>
            <p:sp>
              <p:nvSpPr>
                <p:cNvPr id="389950" name="Freeform 830"/>
                <p:cNvSpPr>
                  <a:spLocks noChangeAspect="1"/>
                </p:cNvSpPr>
                <p:nvPr/>
              </p:nvSpPr>
              <p:spPr bwMode="auto">
                <a:xfrm>
                  <a:off x="1515" y="3089"/>
                  <a:ext cx="8" cy="12"/>
                </a:xfrm>
                <a:custGeom>
                  <a:avLst/>
                  <a:gdLst/>
                  <a:ahLst/>
                  <a:cxnLst>
                    <a:cxn ang="0">
                      <a:pos x="8" y="12"/>
                    </a:cxn>
                    <a:cxn ang="0">
                      <a:pos x="8" y="12"/>
                    </a:cxn>
                    <a:cxn ang="0">
                      <a:pos x="0" y="0"/>
                    </a:cxn>
                    <a:cxn ang="0">
                      <a:pos x="0" y="4"/>
                    </a:cxn>
                    <a:cxn ang="0">
                      <a:pos x="8" y="12"/>
                    </a:cxn>
                    <a:cxn ang="0">
                      <a:pos x="8" y="12"/>
                    </a:cxn>
                    <a:cxn ang="0">
                      <a:pos x="8" y="12"/>
                    </a:cxn>
                    <a:cxn ang="0">
                      <a:pos x="8" y="12"/>
                    </a:cxn>
                    <a:cxn ang="0">
                      <a:pos x="8" y="12"/>
                    </a:cxn>
                    <a:cxn ang="0">
                      <a:pos x="8" y="12"/>
                    </a:cxn>
                    <a:cxn ang="0">
                      <a:pos x="8" y="12"/>
                    </a:cxn>
                    <a:cxn ang="0">
                      <a:pos x="8" y="12"/>
                    </a:cxn>
                  </a:cxnLst>
                  <a:rect l="0" t="0" r="r" b="b"/>
                  <a:pathLst>
                    <a:path w="8" h="12">
                      <a:moveTo>
                        <a:pt x="8" y="12"/>
                      </a:moveTo>
                      <a:lnTo>
                        <a:pt x="8" y="12"/>
                      </a:lnTo>
                      <a:lnTo>
                        <a:pt x="0" y="0"/>
                      </a:lnTo>
                      <a:lnTo>
                        <a:pt x="0" y="4"/>
                      </a:lnTo>
                      <a:lnTo>
                        <a:pt x="8" y="12"/>
                      </a:lnTo>
                      <a:lnTo>
                        <a:pt x="8" y="12"/>
                      </a:lnTo>
                      <a:lnTo>
                        <a:pt x="8" y="12"/>
                      </a:lnTo>
                      <a:lnTo>
                        <a:pt x="8" y="12"/>
                      </a:lnTo>
                      <a:lnTo>
                        <a:pt x="8" y="12"/>
                      </a:lnTo>
                      <a:lnTo>
                        <a:pt x="8" y="12"/>
                      </a:lnTo>
                      <a:lnTo>
                        <a:pt x="8" y="12"/>
                      </a:lnTo>
                      <a:lnTo>
                        <a:pt x="8" y="12"/>
                      </a:lnTo>
                      <a:close/>
                    </a:path>
                  </a:pathLst>
                </a:custGeom>
                <a:solidFill>
                  <a:srgbClr val="000000"/>
                </a:solidFill>
                <a:ln w="9525">
                  <a:noFill/>
                  <a:round/>
                  <a:headEnd/>
                  <a:tailEnd/>
                </a:ln>
              </p:spPr>
              <p:txBody>
                <a:bodyPr/>
                <a:lstStyle/>
                <a:p>
                  <a:endParaRPr lang="en-US"/>
                </a:p>
              </p:txBody>
            </p:sp>
            <p:sp>
              <p:nvSpPr>
                <p:cNvPr id="389951" name="Freeform 831"/>
                <p:cNvSpPr>
                  <a:spLocks noChangeAspect="1"/>
                </p:cNvSpPr>
                <p:nvPr/>
              </p:nvSpPr>
              <p:spPr bwMode="auto">
                <a:xfrm>
                  <a:off x="1523" y="3101"/>
                  <a:ext cx="11" cy="15"/>
                </a:xfrm>
                <a:custGeom>
                  <a:avLst/>
                  <a:gdLst/>
                  <a:ahLst/>
                  <a:cxnLst>
                    <a:cxn ang="0">
                      <a:pos x="7" y="15"/>
                    </a:cxn>
                    <a:cxn ang="0">
                      <a:pos x="11" y="11"/>
                    </a:cxn>
                    <a:cxn ang="0">
                      <a:pos x="0" y="0"/>
                    </a:cxn>
                    <a:cxn ang="0">
                      <a:pos x="0" y="0"/>
                    </a:cxn>
                    <a:cxn ang="0">
                      <a:pos x="7" y="11"/>
                    </a:cxn>
                    <a:cxn ang="0">
                      <a:pos x="7" y="11"/>
                    </a:cxn>
                    <a:cxn ang="0">
                      <a:pos x="7" y="11"/>
                    </a:cxn>
                    <a:cxn ang="0">
                      <a:pos x="7" y="15"/>
                    </a:cxn>
                    <a:cxn ang="0">
                      <a:pos x="7" y="15"/>
                    </a:cxn>
                    <a:cxn ang="0">
                      <a:pos x="11" y="15"/>
                    </a:cxn>
                    <a:cxn ang="0">
                      <a:pos x="11" y="11"/>
                    </a:cxn>
                    <a:cxn ang="0">
                      <a:pos x="7" y="15"/>
                    </a:cxn>
                  </a:cxnLst>
                  <a:rect l="0" t="0" r="r" b="b"/>
                  <a:pathLst>
                    <a:path w="11" h="15">
                      <a:moveTo>
                        <a:pt x="7" y="15"/>
                      </a:moveTo>
                      <a:lnTo>
                        <a:pt x="11" y="11"/>
                      </a:lnTo>
                      <a:lnTo>
                        <a:pt x="0" y="0"/>
                      </a:lnTo>
                      <a:lnTo>
                        <a:pt x="0" y="0"/>
                      </a:lnTo>
                      <a:lnTo>
                        <a:pt x="7" y="11"/>
                      </a:lnTo>
                      <a:lnTo>
                        <a:pt x="7" y="11"/>
                      </a:lnTo>
                      <a:lnTo>
                        <a:pt x="7" y="11"/>
                      </a:lnTo>
                      <a:lnTo>
                        <a:pt x="7" y="15"/>
                      </a:lnTo>
                      <a:lnTo>
                        <a:pt x="7" y="15"/>
                      </a:lnTo>
                      <a:lnTo>
                        <a:pt x="11" y="15"/>
                      </a:lnTo>
                      <a:lnTo>
                        <a:pt x="11" y="11"/>
                      </a:lnTo>
                      <a:lnTo>
                        <a:pt x="7" y="15"/>
                      </a:lnTo>
                      <a:close/>
                    </a:path>
                  </a:pathLst>
                </a:custGeom>
                <a:solidFill>
                  <a:srgbClr val="000000"/>
                </a:solidFill>
                <a:ln w="9525">
                  <a:noFill/>
                  <a:round/>
                  <a:headEnd/>
                  <a:tailEnd/>
                </a:ln>
              </p:spPr>
              <p:txBody>
                <a:bodyPr/>
                <a:lstStyle/>
                <a:p>
                  <a:endParaRPr lang="en-US"/>
                </a:p>
              </p:txBody>
            </p:sp>
            <p:sp>
              <p:nvSpPr>
                <p:cNvPr id="389952" name="Freeform 832"/>
                <p:cNvSpPr>
                  <a:spLocks noChangeAspect="1"/>
                </p:cNvSpPr>
                <p:nvPr/>
              </p:nvSpPr>
              <p:spPr bwMode="auto">
                <a:xfrm>
                  <a:off x="1459" y="3116"/>
                  <a:ext cx="75" cy="19"/>
                </a:xfrm>
                <a:custGeom>
                  <a:avLst/>
                  <a:gdLst/>
                  <a:ahLst/>
                  <a:cxnLst>
                    <a:cxn ang="0">
                      <a:pos x="0" y="19"/>
                    </a:cxn>
                    <a:cxn ang="0">
                      <a:pos x="3" y="19"/>
                    </a:cxn>
                    <a:cxn ang="0">
                      <a:pos x="75" y="0"/>
                    </a:cxn>
                    <a:cxn ang="0">
                      <a:pos x="71" y="0"/>
                    </a:cxn>
                    <a:cxn ang="0">
                      <a:pos x="3" y="19"/>
                    </a:cxn>
                    <a:cxn ang="0">
                      <a:pos x="3" y="19"/>
                    </a:cxn>
                    <a:cxn ang="0">
                      <a:pos x="3" y="19"/>
                    </a:cxn>
                    <a:cxn ang="0">
                      <a:pos x="0" y="19"/>
                    </a:cxn>
                    <a:cxn ang="0">
                      <a:pos x="0" y="19"/>
                    </a:cxn>
                    <a:cxn ang="0">
                      <a:pos x="0" y="19"/>
                    </a:cxn>
                    <a:cxn ang="0">
                      <a:pos x="3" y="19"/>
                    </a:cxn>
                    <a:cxn ang="0">
                      <a:pos x="0" y="19"/>
                    </a:cxn>
                  </a:cxnLst>
                  <a:rect l="0" t="0" r="r" b="b"/>
                  <a:pathLst>
                    <a:path w="75" h="19">
                      <a:moveTo>
                        <a:pt x="0" y="19"/>
                      </a:moveTo>
                      <a:lnTo>
                        <a:pt x="3" y="19"/>
                      </a:lnTo>
                      <a:lnTo>
                        <a:pt x="75" y="0"/>
                      </a:lnTo>
                      <a:lnTo>
                        <a:pt x="71" y="0"/>
                      </a:lnTo>
                      <a:lnTo>
                        <a:pt x="3" y="19"/>
                      </a:lnTo>
                      <a:lnTo>
                        <a:pt x="3" y="19"/>
                      </a:lnTo>
                      <a:lnTo>
                        <a:pt x="3" y="19"/>
                      </a:lnTo>
                      <a:lnTo>
                        <a:pt x="0" y="19"/>
                      </a:lnTo>
                      <a:lnTo>
                        <a:pt x="0" y="19"/>
                      </a:lnTo>
                      <a:lnTo>
                        <a:pt x="0" y="19"/>
                      </a:lnTo>
                      <a:lnTo>
                        <a:pt x="3" y="19"/>
                      </a:lnTo>
                      <a:lnTo>
                        <a:pt x="0" y="19"/>
                      </a:lnTo>
                      <a:close/>
                    </a:path>
                  </a:pathLst>
                </a:custGeom>
                <a:solidFill>
                  <a:srgbClr val="000000"/>
                </a:solidFill>
                <a:ln w="9525">
                  <a:noFill/>
                  <a:round/>
                  <a:headEnd/>
                  <a:tailEnd/>
                </a:ln>
              </p:spPr>
              <p:txBody>
                <a:bodyPr/>
                <a:lstStyle/>
                <a:p>
                  <a:endParaRPr lang="en-US"/>
                </a:p>
              </p:txBody>
            </p:sp>
            <p:sp>
              <p:nvSpPr>
                <p:cNvPr id="389953" name="Freeform 833"/>
                <p:cNvSpPr>
                  <a:spLocks noChangeAspect="1"/>
                </p:cNvSpPr>
                <p:nvPr/>
              </p:nvSpPr>
              <p:spPr bwMode="auto">
                <a:xfrm>
                  <a:off x="1451" y="3127"/>
                  <a:ext cx="11" cy="8"/>
                </a:xfrm>
                <a:custGeom>
                  <a:avLst/>
                  <a:gdLst/>
                  <a:ahLst/>
                  <a:cxnLst>
                    <a:cxn ang="0">
                      <a:pos x="0" y="0"/>
                    </a:cxn>
                    <a:cxn ang="0">
                      <a:pos x="0" y="4"/>
                    </a:cxn>
                    <a:cxn ang="0">
                      <a:pos x="11" y="8"/>
                    </a:cxn>
                    <a:cxn ang="0">
                      <a:pos x="11" y="8"/>
                    </a:cxn>
                    <a:cxn ang="0">
                      <a:pos x="4" y="0"/>
                    </a:cxn>
                    <a:cxn ang="0">
                      <a:pos x="4" y="0"/>
                    </a:cxn>
                    <a:cxn ang="0">
                      <a:pos x="4" y="0"/>
                    </a:cxn>
                    <a:cxn ang="0">
                      <a:pos x="0" y="0"/>
                    </a:cxn>
                    <a:cxn ang="0">
                      <a:pos x="0" y="0"/>
                    </a:cxn>
                    <a:cxn ang="0">
                      <a:pos x="0" y="0"/>
                    </a:cxn>
                    <a:cxn ang="0">
                      <a:pos x="0" y="4"/>
                    </a:cxn>
                    <a:cxn ang="0">
                      <a:pos x="0" y="0"/>
                    </a:cxn>
                  </a:cxnLst>
                  <a:rect l="0" t="0" r="r" b="b"/>
                  <a:pathLst>
                    <a:path w="11" h="8">
                      <a:moveTo>
                        <a:pt x="0" y="0"/>
                      </a:moveTo>
                      <a:lnTo>
                        <a:pt x="0" y="4"/>
                      </a:lnTo>
                      <a:lnTo>
                        <a:pt x="11" y="8"/>
                      </a:lnTo>
                      <a:lnTo>
                        <a:pt x="11" y="8"/>
                      </a:lnTo>
                      <a:lnTo>
                        <a:pt x="4" y="0"/>
                      </a:lnTo>
                      <a:lnTo>
                        <a:pt x="4" y="0"/>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9954" name="Freeform 834"/>
                <p:cNvSpPr>
                  <a:spLocks noChangeAspect="1"/>
                </p:cNvSpPr>
                <p:nvPr/>
              </p:nvSpPr>
              <p:spPr bwMode="auto">
                <a:xfrm>
                  <a:off x="1451" y="3123"/>
                  <a:ext cx="4" cy="4"/>
                </a:xfrm>
                <a:custGeom>
                  <a:avLst/>
                  <a:gdLst/>
                  <a:ahLst/>
                  <a:cxnLst>
                    <a:cxn ang="0">
                      <a:pos x="0" y="0"/>
                    </a:cxn>
                    <a:cxn ang="0">
                      <a:pos x="0" y="0"/>
                    </a:cxn>
                    <a:cxn ang="0">
                      <a:pos x="0" y="4"/>
                    </a:cxn>
                    <a:cxn ang="0">
                      <a:pos x="4" y="4"/>
                    </a:cxn>
                    <a:cxn ang="0">
                      <a:pos x="0" y="0"/>
                    </a:cxn>
                    <a:cxn ang="0">
                      <a:pos x="0" y="0"/>
                    </a:cxn>
                    <a:cxn ang="0">
                      <a:pos x="0" y="0"/>
                    </a:cxn>
                    <a:cxn ang="0">
                      <a:pos x="0" y="0"/>
                    </a:cxn>
                    <a:cxn ang="0">
                      <a:pos x="0" y="0"/>
                    </a:cxn>
                    <a:cxn ang="0">
                      <a:pos x="0" y="0"/>
                    </a:cxn>
                    <a:cxn ang="0">
                      <a:pos x="0" y="0"/>
                    </a:cxn>
                    <a:cxn ang="0">
                      <a:pos x="0" y="0"/>
                    </a:cxn>
                  </a:cxnLst>
                  <a:rect l="0" t="0" r="r" b="b"/>
                  <a:pathLst>
                    <a:path w="4" h="4">
                      <a:moveTo>
                        <a:pt x="0" y="0"/>
                      </a:moveTo>
                      <a:lnTo>
                        <a:pt x="0" y="0"/>
                      </a:lnTo>
                      <a:lnTo>
                        <a:pt x="0" y="4"/>
                      </a:lnTo>
                      <a:lnTo>
                        <a:pt x="4" y="4"/>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955" name="Freeform 835"/>
                <p:cNvSpPr>
                  <a:spLocks noChangeAspect="1"/>
                </p:cNvSpPr>
                <p:nvPr/>
              </p:nvSpPr>
              <p:spPr bwMode="auto">
                <a:xfrm>
                  <a:off x="1447" y="3120"/>
                  <a:ext cx="4" cy="3"/>
                </a:xfrm>
                <a:custGeom>
                  <a:avLst/>
                  <a:gdLst/>
                  <a:ahLst/>
                  <a:cxnLst>
                    <a:cxn ang="0">
                      <a:pos x="0" y="0"/>
                    </a:cxn>
                    <a:cxn ang="0">
                      <a:pos x="0" y="0"/>
                    </a:cxn>
                    <a:cxn ang="0">
                      <a:pos x="4" y="3"/>
                    </a:cxn>
                    <a:cxn ang="0">
                      <a:pos x="4" y="3"/>
                    </a:cxn>
                    <a:cxn ang="0">
                      <a:pos x="0" y="0"/>
                    </a:cxn>
                    <a:cxn ang="0">
                      <a:pos x="0" y="0"/>
                    </a:cxn>
                    <a:cxn ang="0">
                      <a:pos x="0" y="0"/>
                    </a:cxn>
                    <a:cxn ang="0">
                      <a:pos x="0" y="0"/>
                    </a:cxn>
                    <a:cxn ang="0">
                      <a:pos x="0" y="0"/>
                    </a:cxn>
                    <a:cxn ang="0">
                      <a:pos x="0" y="0"/>
                    </a:cxn>
                    <a:cxn ang="0">
                      <a:pos x="0" y="0"/>
                    </a:cxn>
                    <a:cxn ang="0">
                      <a:pos x="0" y="0"/>
                    </a:cxn>
                  </a:cxnLst>
                  <a:rect l="0" t="0" r="r" b="b"/>
                  <a:pathLst>
                    <a:path w="4" h="3">
                      <a:moveTo>
                        <a:pt x="0" y="0"/>
                      </a:moveTo>
                      <a:lnTo>
                        <a:pt x="0" y="0"/>
                      </a:lnTo>
                      <a:lnTo>
                        <a:pt x="4" y="3"/>
                      </a:lnTo>
                      <a:lnTo>
                        <a:pt x="4" y="3"/>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956" name="Freeform 836"/>
                <p:cNvSpPr>
                  <a:spLocks noChangeAspect="1"/>
                </p:cNvSpPr>
                <p:nvPr/>
              </p:nvSpPr>
              <p:spPr bwMode="auto">
                <a:xfrm>
                  <a:off x="1447" y="3108"/>
                  <a:ext cx="8" cy="12"/>
                </a:xfrm>
                <a:custGeom>
                  <a:avLst/>
                  <a:gdLst/>
                  <a:ahLst/>
                  <a:cxnLst>
                    <a:cxn ang="0">
                      <a:pos x="8" y="0"/>
                    </a:cxn>
                    <a:cxn ang="0">
                      <a:pos x="8" y="0"/>
                    </a:cxn>
                    <a:cxn ang="0">
                      <a:pos x="0" y="12"/>
                    </a:cxn>
                    <a:cxn ang="0">
                      <a:pos x="0" y="12"/>
                    </a:cxn>
                    <a:cxn ang="0">
                      <a:pos x="8" y="0"/>
                    </a:cxn>
                    <a:cxn ang="0">
                      <a:pos x="8" y="0"/>
                    </a:cxn>
                    <a:cxn ang="0">
                      <a:pos x="8" y="0"/>
                    </a:cxn>
                    <a:cxn ang="0">
                      <a:pos x="8" y="0"/>
                    </a:cxn>
                    <a:cxn ang="0">
                      <a:pos x="8" y="0"/>
                    </a:cxn>
                    <a:cxn ang="0">
                      <a:pos x="8" y="0"/>
                    </a:cxn>
                    <a:cxn ang="0">
                      <a:pos x="8" y="0"/>
                    </a:cxn>
                    <a:cxn ang="0">
                      <a:pos x="8" y="0"/>
                    </a:cxn>
                  </a:cxnLst>
                  <a:rect l="0" t="0" r="r" b="b"/>
                  <a:pathLst>
                    <a:path w="8" h="12">
                      <a:moveTo>
                        <a:pt x="8" y="0"/>
                      </a:moveTo>
                      <a:lnTo>
                        <a:pt x="8" y="0"/>
                      </a:lnTo>
                      <a:lnTo>
                        <a:pt x="0" y="12"/>
                      </a:lnTo>
                      <a:lnTo>
                        <a:pt x="0" y="12"/>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9957" name="Freeform 837"/>
                <p:cNvSpPr>
                  <a:spLocks noChangeAspect="1"/>
                </p:cNvSpPr>
                <p:nvPr/>
              </p:nvSpPr>
              <p:spPr bwMode="auto">
                <a:xfrm>
                  <a:off x="1447" y="3108"/>
                  <a:ext cx="19" cy="27"/>
                </a:xfrm>
                <a:custGeom>
                  <a:avLst/>
                  <a:gdLst/>
                  <a:ahLst/>
                  <a:cxnLst>
                    <a:cxn ang="0">
                      <a:pos x="19" y="12"/>
                    </a:cxn>
                    <a:cxn ang="0">
                      <a:pos x="15" y="27"/>
                    </a:cxn>
                    <a:cxn ang="0">
                      <a:pos x="8" y="19"/>
                    </a:cxn>
                    <a:cxn ang="0">
                      <a:pos x="4" y="15"/>
                    </a:cxn>
                    <a:cxn ang="0">
                      <a:pos x="0" y="12"/>
                    </a:cxn>
                    <a:cxn ang="0">
                      <a:pos x="8" y="0"/>
                    </a:cxn>
                    <a:cxn ang="0">
                      <a:pos x="19" y="12"/>
                    </a:cxn>
                  </a:cxnLst>
                  <a:rect l="0" t="0" r="r" b="b"/>
                  <a:pathLst>
                    <a:path w="19" h="27">
                      <a:moveTo>
                        <a:pt x="19" y="12"/>
                      </a:moveTo>
                      <a:lnTo>
                        <a:pt x="15" y="27"/>
                      </a:lnTo>
                      <a:lnTo>
                        <a:pt x="8" y="19"/>
                      </a:lnTo>
                      <a:lnTo>
                        <a:pt x="4" y="15"/>
                      </a:lnTo>
                      <a:lnTo>
                        <a:pt x="0" y="12"/>
                      </a:lnTo>
                      <a:lnTo>
                        <a:pt x="8" y="0"/>
                      </a:lnTo>
                      <a:lnTo>
                        <a:pt x="19" y="12"/>
                      </a:lnTo>
                      <a:close/>
                    </a:path>
                  </a:pathLst>
                </a:custGeom>
                <a:solidFill>
                  <a:srgbClr val="606060"/>
                </a:solidFill>
                <a:ln w="9525">
                  <a:noFill/>
                  <a:round/>
                  <a:headEnd/>
                  <a:tailEnd/>
                </a:ln>
              </p:spPr>
              <p:txBody>
                <a:bodyPr/>
                <a:lstStyle/>
                <a:p>
                  <a:endParaRPr lang="en-US"/>
                </a:p>
              </p:txBody>
            </p:sp>
            <p:sp>
              <p:nvSpPr>
                <p:cNvPr id="389958" name="Freeform 838"/>
                <p:cNvSpPr>
                  <a:spLocks noChangeAspect="1"/>
                </p:cNvSpPr>
                <p:nvPr/>
              </p:nvSpPr>
              <p:spPr bwMode="auto">
                <a:xfrm>
                  <a:off x="1455" y="3089"/>
                  <a:ext cx="68" cy="31"/>
                </a:xfrm>
                <a:custGeom>
                  <a:avLst/>
                  <a:gdLst/>
                  <a:ahLst/>
                  <a:cxnLst>
                    <a:cxn ang="0">
                      <a:pos x="0" y="19"/>
                    </a:cxn>
                    <a:cxn ang="0">
                      <a:pos x="7" y="31"/>
                    </a:cxn>
                    <a:cxn ang="0">
                      <a:pos x="68" y="12"/>
                    </a:cxn>
                    <a:cxn ang="0">
                      <a:pos x="60" y="0"/>
                    </a:cxn>
                    <a:cxn ang="0">
                      <a:pos x="0" y="19"/>
                    </a:cxn>
                  </a:cxnLst>
                  <a:rect l="0" t="0" r="r" b="b"/>
                  <a:pathLst>
                    <a:path w="68" h="31">
                      <a:moveTo>
                        <a:pt x="0" y="19"/>
                      </a:moveTo>
                      <a:lnTo>
                        <a:pt x="7" y="31"/>
                      </a:lnTo>
                      <a:lnTo>
                        <a:pt x="68" y="12"/>
                      </a:lnTo>
                      <a:lnTo>
                        <a:pt x="60" y="0"/>
                      </a:lnTo>
                      <a:lnTo>
                        <a:pt x="0" y="19"/>
                      </a:lnTo>
                      <a:close/>
                    </a:path>
                  </a:pathLst>
                </a:custGeom>
                <a:solidFill>
                  <a:srgbClr val="E5E5E5"/>
                </a:solidFill>
                <a:ln w="9525">
                  <a:noFill/>
                  <a:round/>
                  <a:headEnd/>
                  <a:tailEnd/>
                </a:ln>
              </p:spPr>
              <p:txBody>
                <a:bodyPr/>
                <a:lstStyle/>
                <a:p>
                  <a:endParaRPr lang="en-US"/>
                </a:p>
              </p:txBody>
            </p:sp>
            <p:sp>
              <p:nvSpPr>
                <p:cNvPr id="389959" name="Freeform 839"/>
                <p:cNvSpPr>
                  <a:spLocks noChangeAspect="1"/>
                </p:cNvSpPr>
                <p:nvPr/>
              </p:nvSpPr>
              <p:spPr bwMode="auto">
                <a:xfrm>
                  <a:off x="1210" y="3199"/>
                  <a:ext cx="49" cy="38"/>
                </a:xfrm>
                <a:custGeom>
                  <a:avLst/>
                  <a:gdLst/>
                  <a:ahLst/>
                  <a:cxnLst>
                    <a:cxn ang="0">
                      <a:pos x="0" y="23"/>
                    </a:cxn>
                    <a:cxn ang="0">
                      <a:pos x="8" y="12"/>
                    </a:cxn>
                    <a:cxn ang="0">
                      <a:pos x="34" y="0"/>
                    </a:cxn>
                    <a:cxn ang="0">
                      <a:pos x="45" y="12"/>
                    </a:cxn>
                    <a:cxn ang="0">
                      <a:pos x="49" y="27"/>
                    </a:cxn>
                    <a:cxn ang="0">
                      <a:pos x="15" y="38"/>
                    </a:cxn>
                    <a:cxn ang="0">
                      <a:pos x="0" y="23"/>
                    </a:cxn>
                  </a:cxnLst>
                  <a:rect l="0" t="0" r="r" b="b"/>
                  <a:pathLst>
                    <a:path w="49" h="38">
                      <a:moveTo>
                        <a:pt x="0" y="23"/>
                      </a:moveTo>
                      <a:lnTo>
                        <a:pt x="8" y="12"/>
                      </a:lnTo>
                      <a:lnTo>
                        <a:pt x="34" y="0"/>
                      </a:lnTo>
                      <a:lnTo>
                        <a:pt x="45" y="12"/>
                      </a:lnTo>
                      <a:lnTo>
                        <a:pt x="49" y="27"/>
                      </a:lnTo>
                      <a:lnTo>
                        <a:pt x="15" y="38"/>
                      </a:lnTo>
                      <a:lnTo>
                        <a:pt x="0" y="23"/>
                      </a:lnTo>
                      <a:close/>
                    </a:path>
                  </a:pathLst>
                </a:custGeom>
                <a:solidFill>
                  <a:srgbClr val="BFBFBF"/>
                </a:solidFill>
                <a:ln w="9525">
                  <a:noFill/>
                  <a:round/>
                  <a:headEnd/>
                  <a:tailEnd/>
                </a:ln>
              </p:spPr>
              <p:txBody>
                <a:bodyPr/>
                <a:lstStyle/>
                <a:p>
                  <a:endParaRPr lang="en-US"/>
                </a:p>
              </p:txBody>
            </p:sp>
            <p:sp>
              <p:nvSpPr>
                <p:cNvPr id="389960" name="Freeform 840"/>
                <p:cNvSpPr>
                  <a:spLocks noChangeAspect="1"/>
                </p:cNvSpPr>
                <p:nvPr/>
              </p:nvSpPr>
              <p:spPr bwMode="auto">
                <a:xfrm>
                  <a:off x="1210" y="3211"/>
                  <a:ext cx="8" cy="11"/>
                </a:xfrm>
                <a:custGeom>
                  <a:avLst/>
                  <a:gdLst/>
                  <a:ahLst/>
                  <a:cxnLst>
                    <a:cxn ang="0">
                      <a:pos x="8" y="0"/>
                    </a:cxn>
                    <a:cxn ang="0">
                      <a:pos x="8" y="0"/>
                    </a:cxn>
                    <a:cxn ang="0">
                      <a:pos x="0" y="11"/>
                    </a:cxn>
                    <a:cxn ang="0">
                      <a:pos x="0" y="11"/>
                    </a:cxn>
                    <a:cxn ang="0">
                      <a:pos x="8" y="0"/>
                    </a:cxn>
                    <a:cxn ang="0">
                      <a:pos x="8" y="0"/>
                    </a:cxn>
                    <a:cxn ang="0">
                      <a:pos x="8" y="0"/>
                    </a:cxn>
                    <a:cxn ang="0">
                      <a:pos x="8" y="0"/>
                    </a:cxn>
                    <a:cxn ang="0">
                      <a:pos x="8" y="0"/>
                    </a:cxn>
                    <a:cxn ang="0">
                      <a:pos x="8" y="0"/>
                    </a:cxn>
                    <a:cxn ang="0">
                      <a:pos x="8" y="0"/>
                    </a:cxn>
                    <a:cxn ang="0">
                      <a:pos x="8" y="0"/>
                    </a:cxn>
                  </a:cxnLst>
                  <a:rect l="0" t="0" r="r" b="b"/>
                  <a:pathLst>
                    <a:path w="8" h="11">
                      <a:moveTo>
                        <a:pt x="8" y="0"/>
                      </a:moveTo>
                      <a:lnTo>
                        <a:pt x="8" y="0"/>
                      </a:lnTo>
                      <a:lnTo>
                        <a:pt x="0" y="11"/>
                      </a:lnTo>
                      <a:lnTo>
                        <a:pt x="0" y="11"/>
                      </a:lnTo>
                      <a:lnTo>
                        <a:pt x="8" y="0"/>
                      </a:lnTo>
                      <a:lnTo>
                        <a:pt x="8" y="0"/>
                      </a:lnTo>
                      <a:lnTo>
                        <a:pt x="8" y="0"/>
                      </a:lnTo>
                      <a:lnTo>
                        <a:pt x="8" y="0"/>
                      </a:lnTo>
                      <a:lnTo>
                        <a:pt x="8" y="0"/>
                      </a:lnTo>
                      <a:lnTo>
                        <a:pt x="8" y="0"/>
                      </a:lnTo>
                      <a:lnTo>
                        <a:pt x="8" y="0"/>
                      </a:lnTo>
                      <a:lnTo>
                        <a:pt x="8" y="0"/>
                      </a:lnTo>
                      <a:close/>
                    </a:path>
                  </a:pathLst>
                </a:custGeom>
                <a:solidFill>
                  <a:srgbClr val="000000"/>
                </a:solidFill>
                <a:ln w="9525">
                  <a:noFill/>
                  <a:round/>
                  <a:headEnd/>
                  <a:tailEnd/>
                </a:ln>
              </p:spPr>
              <p:txBody>
                <a:bodyPr/>
                <a:lstStyle/>
                <a:p>
                  <a:endParaRPr lang="en-US"/>
                </a:p>
              </p:txBody>
            </p:sp>
            <p:sp>
              <p:nvSpPr>
                <p:cNvPr id="389961" name="Freeform 841"/>
                <p:cNvSpPr>
                  <a:spLocks noChangeAspect="1"/>
                </p:cNvSpPr>
                <p:nvPr/>
              </p:nvSpPr>
              <p:spPr bwMode="auto">
                <a:xfrm>
                  <a:off x="1218" y="3199"/>
                  <a:ext cx="26" cy="12"/>
                </a:xfrm>
                <a:custGeom>
                  <a:avLst/>
                  <a:gdLst/>
                  <a:ahLst/>
                  <a:cxnLst>
                    <a:cxn ang="0">
                      <a:pos x="26" y="4"/>
                    </a:cxn>
                    <a:cxn ang="0">
                      <a:pos x="26" y="0"/>
                    </a:cxn>
                    <a:cxn ang="0">
                      <a:pos x="0" y="12"/>
                    </a:cxn>
                    <a:cxn ang="0">
                      <a:pos x="0" y="12"/>
                    </a:cxn>
                    <a:cxn ang="0">
                      <a:pos x="26" y="4"/>
                    </a:cxn>
                    <a:cxn ang="0">
                      <a:pos x="26" y="4"/>
                    </a:cxn>
                    <a:cxn ang="0">
                      <a:pos x="26" y="4"/>
                    </a:cxn>
                    <a:cxn ang="0">
                      <a:pos x="26" y="4"/>
                    </a:cxn>
                    <a:cxn ang="0">
                      <a:pos x="26" y="4"/>
                    </a:cxn>
                    <a:cxn ang="0">
                      <a:pos x="26" y="0"/>
                    </a:cxn>
                    <a:cxn ang="0">
                      <a:pos x="26" y="0"/>
                    </a:cxn>
                    <a:cxn ang="0">
                      <a:pos x="26" y="4"/>
                    </a:cxn>
                  </a:cxnLst>
                  <a:rect l="0" t="0" r="r" b="b"/>
                  <a:pathLst>
                    <a:path w="26" h="12">
                      <a:moveTo>
                        <a:pt x="26" y="4"/>
                      </a:moveTo>
                      <a:lnTo>
                        <a:pt x="26" y="0"/>
                      </a:lnTo>
                      <a:lnTo>
                        <a:pt x="0" y="12"/>
                      </a:lnTo>
                      <a:lnTo>
                        <a:pt x="0" y="12"/>
                      </a:lnTo>
                      <a:lnTo>
                        <a:pt x="26" y="4"/>
                      </a:lnTo>
                      <a:lnTo>
                        <a:pt x="26" y="4"/>
                      </a:lnTo>
                      <a:lnTo>
                        <a:pt x="26" y="4"/>
                      </a:lnTo>
                      <a:lnTo>
                        <a:pt x="26" y="4"/>
                      </a:lnTo>
                      <a:lnTo>
                        <a:pt x="26" y="4"/>
                      </a:lnTo>
                      <a:lnTo>
                        <a:pt x="26" y="0"/>
                      </a:lnTo>
                      <a:lnTo>
                        <a:pt x="26" y="0"/>
                      </a:lnTo>
                      <a:lnTo>
                        <a:pt x="26" y="4"/>
                      </a:lnTo>
                      <a:close/>
                    </a:path>
                  </a:pathLst>
                </a:custGeom>
                <a:solidFill>
                  <a:srgbClr val="000000"/>
                </a:solidFill>
                <a:ln w="9525">
                  <a:noFill/>
                  <a:round/>
                  <a:headEnd/>
                  <a:tailEnd/>
                </a:ln>
              </p:spPr>
              <p:txBody>
                <a:bodyPr/>
                <a:lstStyle/>
                <a:p>
                  <a:endParaRPr lang="en-US"/>
                </a:p>
              </p:txBody>
            </p:sp>
            <p:sp>
              <p:nvSpPr>
                <p:cNvPr id="389962" name="Freeform 842"/>
                <p:cNvSpPr>
                  <a:spLocks noChangeAspect="1"/>
                </p:cNvSpPr>
                <p:nvPr/>
              </p:nvSpPr>
              <p:spPr bwMode="auto">
                <a:xfrm>
                  <a:off x="1244" y="3199"/>
                  <a:ext cx="11" cy="12"/>
                </a:xfrm>
                <a:custGeom>
                  <a:avLst/>
                  <a:gdLst/>
                  <a:ahLst/>
                  <a:cxnLst>
                    <a:cxn ang="0">
                      <a:pos x="11" y="12"/>
                    </a:cxn>
                    <a:cxn ang="0">
                      <a:pos x="11" y="12"/>
                    </a:cxn>
                    <a:cxn ang="0">
                      <a:pos x="4" y="0"/>
                    </a:cxn>
                    <a:cxn ang="0">
                      <a:pos x="0" y="4"/>
                    </a:cxn>
                    <a:cxn ang="0">
                      <a:pos x="11" y="12"/>
                    </a:cxn>
                    <a:cxn ang="0">
                      <a:pos x="11" y="12"/>
                    </a:cxn>
                    <a:cxn ang="0">
                      <a:pos x="11" y="12"/>
                    </a:cxn>
                    <a:cxn ang="0">
                      <a:pos x="11" y="12"/>
                    </a:cxn>
                    <a:cxn ang="0">
                      <a:pos x="11" y="12"/>
                    </a:cxn>
                    <a:cxn ang="0">
                      <a:pos x="11" y="12"/>
                    </a:cxn>
                    <a:cxn ang="0">
                      <a:pos x="11" y="12"/>
                    </a:cxn>
                    <a:cxn ang="0">
                      <a:pos x="11" y="12"/>
                    </a:cxn>
                  </a:cxnLst>
                  <a:rect l="0" t="0" r="r" b="b"/>
                  <a:pathLst>
                    <a:path w="11" h="12">
                      <a:moveTo>
                        <a:pt x="11" y="12"/>
                      </a:moveTo>
                      <a:lnTo>
                        <a:pt x="11" y="12"/>
                      </a:lnTo>
                      <a:lnTo>
                        <a:pt x="4" y="0"/>
                      </a:lnTo>
                      <a:lnTo>
                        <a:pt x="0" y="4"/>
                      </a:lnTo>
                      <a:lnTo>
                        <a:pt x="11" y="12"/>
                      </a:lnTo>
                      <a:lnTo>
                        <a:pt x="11" y="12"/>
                      </a:lnTo>
                      <a:lnTo>
                        <a:pt x="11" y="12"/>
                      </a:lnTo>
                      <a:lnTo>
                        <a:pt x="11" y="12"/>
                      </a:lnTo>
                      <a:lnTo>
                        <a:pt x="11" y="12"/>
                      </a:lnTo>
                      <a:lnTo>
                        <a:pt x="11" y="12"/>
                      </a:lnTo>
                      <a:lnTo>
                        <a:pt x="11" y="12"/>
                      </a:lnTo>
                      <a:lnTo>
                        <a:pt x="11" y="12"/>
                      </a:lnTo>
                      <a:close/>
                    </a:path>
                  </a:pathLst>
                </a:custGeom>
                <a:solidFill>
                  <a:srgbClr val="000000"/>
                </a:solidFill>
                <a:ln w="9525">
                  <a:noFill/>
                  <a:round/>
                  <a:headEnd/>
                  <a:tailEnd/>
                </a:ln>
              </p:spPr>
              <p:txBody>
                <a:bodyPr/>
                <a:lstStyle/>
                <a:p>
                  <a:endParaRPr lang="en-US"/>
                </a:p>
              </p:txBody>
            </p:sp>
            <p:sp>
              <p:nvSpPr>
                <p:cNvPr id="389963" name="Freeform 843"/>
                <p:cNvSpPr>
                  <a:spLocks noChangeAspect="1"/>
                </p:cNvSpPr>
                <p:nvPr/>
              </p:nvSpPr>
              <p:spPr bwMode="auto">
                <a:xfrm>
                  <a:off x="1255" y="3211"/>
                  <a:ext cx="4" cy="15"/>
                </a:xfrm>
                <a:custGeom>
                  <a:avLst/>
                  <a:gdLst/>
                  <a:ahLst/>
                  <a:cxnLst>
                    <a:cxn ang="0">
                      <a:pos x="4" y="15"/>
                    </a:cxn>
                    <a:cxn ang="0">
                      <a:pos x="4" y="15"/>
                    </a:cxn>
                    <a:cxn ang="0">
                      <a:pos x="0" y="0"/>
                    </a:cxn>
                    <a:cxn ang="0">
                      <a:pos x="0" y="0"/>
                    </a:cxn>
                    <a:cxn ang="0">
                      <a:pos x="4" y="15"/>
                    </a:cxn>
                    <a:cxn ang="0">
                      <a:pos x="4" y="11"/>
                    </a:cxn>
                    <a:cxn ang="0">
                      <a:pos x="4" y="15"/>
                    </a:cxn>
                    <a:cxn ang="0">
                      <a:pos x="4" y="15"/>
                    </a:cxn>
                    <a:cxn ang="0">
                      <a:pos x="4" y="15"/>
                    </a:cxn>
                    <a:cxn ang="0">
                      <a:pos x="4" y="15"/>
                    </a:cxn>
                    <a:cxn ang="0">
                      <a:pos x="4" y="15"/>
                    </a:cxn>
                    <a:cxn ang="0">
                      <a:pos x="4" y="15"/>
                    </a:cxn>
                  </a:cxnLst>
                  <a:rect l="0" t="0" r="r" b="b"/>
                  <a:pathLst>
                    <a:path w="4" h="15">
                      <a:moveTo>
                        <a:pt x="4" y="15"/>
                      </a:moveTo>
                      <a:lnTo>
                        <a:pt x="4" y="15"/>
                      </a:lnTo>
                      <a:lnTo>
                        <a:pt x="0" y="0"/>
                      </a:lnTo>
                      <a:lnTo>
                        <a:pt x="0" y="0"/>
                      </a:lnTo>
                      <a:lnTo>
                        <a:pt x="4" y="15"/>
                      </a:lnTo>
                      <a:lnTo>
                        <a:pt x="4" y="11"/>
                      </a:lnTo>
                      <a:lnTo>
                        <a:pt x="4" y="15"/>
                      </a:lnTo>
                      <a:lnTo>
                        <a:pt x="4" y="15"/>
                      </a:lnTo>
                      <a:lnTo>
                        <a:pt x="4" y="15"/>
                      </a:lnTo>
                      <a:lnTo>
                        <a:pt x="4" y="15"/>
                      </a:lnTo>
                      <a:lnTo>
                        <a:pt x="4" y="15"/>
                      </a:lnTo>
                      <a:lnTo>
                        <a:pt x="4" y="15"/>
                      </a:lnTo>
                      <a:close/>
                    </a:path>
                  </a:pathLst>
                </a:custGeom>
                <a:solidFill>
                  <a:srgbClr val="000000"/>
                </a:solidFill>
                <a:ln w="9525">
                  <a:noFill/>
                  <a:round/>
                  <a:headEnd/>
                  <a:tailEnd/>
                </a:ln>
              </p:spPr>
              <p:txBody>
                <a:bodyPr/>
                <a:lstStyle/>
                <a:p>
                  <a:endParaRPr lang="en-US"/>
                </a:p>
              </p:txBody>
            </p:sp>
            <p:sp>
              <p:nvSpPr>
                <p:cNvPr id="389964" name="Freeform 844"/>
                <p:cNvSpPr>
                  <a:spLocks noChangeAspect="1"/>
                </p:cNvSpPr>
                <p:nvPr/>
              </p:nvSpPr>
              <p:spPr bwMode="auto">
                <a:xfrm>
                  <a:off x="1222" y="3226"/>
                  <a:ext cx="37" cy="11"/>
                </a:xfrm>
                <a:custGeom>
                  <a:avLst/>
                  <a:gdLst/>
                  <a:ahLst/>
                  <a:cxnLst>
                    <a:cxn ang="0">
                      <a:pos x="0" y="11"/>
                    </a:cxn>
                    <a:cxn ang="0">
                      <a:pos x="3" y="11"/>
                    </a:cxn>
                    <a:cxn ang="0">
                      <a:pos x="37" y="0"/>
                    </a:cxn>
                    <a:cxn ang="0">
                      <a:pos x="37" y="0"/>
                    </a:cxn>
                    <a:cxn ang="0">
                      <a:pos x="3" y="11"/>
                    </a:cxn>
                    <a:cxn ang="0">
                      <a:pos x="3" y="11"/>
                    </a:cxn>
                    <a:cxn ang="0">
                      <a:pos x="3" y="11"/>
                    </a:cxn>
                    <a:cxn ang="0">
                      <a:pos x="0" y="11"/>
                    </a:cxn>
                    <a:cxn ang="0">
                      <a:pos x="0" y="11"/>
                    </a:cxn>
                    <a:cxn ang="0">
                      <a:pos x="3" y="11"/>
                    </a:cxn>
                    <a:cxn ang="0">
                      <a:pos x="3" y="11"/>
                    </a:cxn>
                    <a:cxn ang="0">
                      <a:pos x="0" y="11"/>
                    </a:cxn>
                  </a:cxnLst>
                  <a:rect l="0" t="0" r="r" b="b"/>
                  <a:pathLst>
                    <a:path w="37" h="11">
                      <a:moveTo>
                        <a:pt x="0" y="11"/>
                      </a:moveTo>
                      <a:lnTo>
                        <a:pt x="3" y="11"/>
                      </a:lnTo>
                      <a:lnTo>
                        <a:pt x="37" y="0"/>
                      </a:lnTo>
                      <a:lnTo>
                        <a:pt x="37" y="0"/>
                      </a:lnTo>
                      <a:lnTo>
                        <a:pt x="3" y="11"/>
                      </a:lnTo>
                      <a:lnTo>
                        <a:pt x="3" y="11"/>
                      </a:lnTo>
                      <a:lnTo>
                        <a:pt x="3" y="11"/>
                      </a:lnTo>
                      <a:lnTo>
                        <a:pt x="0" y="11"/>
                      </a:lnTo>
                      <a:lnTo>
                        <a:pt x="0" y="11"/>
                      </a:lnTo>
                      <a:lnTo>
                        <a:pt x="3" y="11"/>
                      </a:lnTo>
                      <a:lnTo>
                        <a:pt x="3" y="11"/>
                      </a:lnTo>
                      <a:lnTo>
                        <a:pt x="0" y="11"/>
                      </a:lnTo>
                      <a:close/>
                    </a:path>
                  </a:pathLst>
                </a:custGeom>
                <a:solidFill>
                  <a:srgbClr val="000000"/>
                </a:solidFill>
                <a:ln w="9525">
                  <a:noFill/>
                  <a:round/>
                  <a:headEnd/>
                  <a:tailEnd/>
                </a:ln>
              </p:spPr>
              <p:txBody>
                <a:bodyPr/>
                <a:lstStyle/>
                <a:p>
                  <a:endParaRPr lang="en-US"/>
                </a:p>
              </p:txBody>
            </p:sp>
            <p:sp>
              <p:nvSpPr>
                <p:cNvPr id="389965" name="Freeform 845"/>
                <p:cNvSpPr>
                  <a:spLocks noChangeAspect="1"/>
                </p:cNvSpPr>
                <p:nvPr/>
              </p:nvSpPr>
              <p:spPr bwMode="auto">
                <a:xfrm>
                  <a:off x="1210" y="3218"/>
                  <a:ext cx="15" cy="19"/>
                </a:xfrm>
                <a:custGeom>
                  <a:avLst/>
                  <a:gdLst/>
                  <a:ahLst/>
                  <a:cxnLst>
                    <a:cxn ang="0">
                      <a:pos x="0" y="4"/>
                    </a:cxn>
                    <a:cxn ang="0">
                      <a:pos x="0" y="4"/>
                    </a:cxn>
                    <a:cxn ang="0">
                      <a:pos x="15" y="19"/>
                    </a:cxn>
                    <a:cxn ang="0">
                      <a:pos x="15" y="19"/>
                    </a:cxn>
                    <a:cxn ang="0">
                      <a:pos x="0" y="4"/>
                    </a:cxn>
                    <a:cxn ang="0">
                      <a:pos x="0" y="4"/>
                    </a:cxn>
                    <a:cxn ang="0">
                      <a:pos x="0" y="4"/>
                    </a:cxn>
                    <a:cxn ang="0">
                      <a:pos x="0" y="0"/>
                    </a:cxn>
                    <a:cxn ang="0">
                      <a:pos x="0" y="4"/>
                    </a:cxn>
                    <a:cxn ang="0">
                      <a:pos x="0" y="4"/>
                    </a:cxn>
                    <a:cxn ang="0">
                      <a:pos x="0" y="4"/>
                    </a:cxn>
                    <a:cxn ang="0">
                      <a:pos x="0" y="4"/>
                    </a:cxn>
                  </a:cxnLst>
                  <a:rect l="0" t="0" r="r" b="b"/>
                  <a:pathLst>
                    <a:path w="15" h="19">
                      <a:moveTo>
                        <a:pt x="0" y="4"/>
                      </a:moveTo>
                      <a:lnTo>
                        <a:pt x="0" y="4"/>
                      </a:lnTo>
                      <a:lnTo>
                        <a:pt x="15" y="19"/>
                      </a:lnTo>
                      <a:lnTo>
                        <a:pt x="15" y="19"/>
                      </a:lnTo>
                      <a:lnTo>
                        <a:pt x="0" y="4"/>
                      </a:lnTo>
                      <a:lnTo>
                        <a:pt x="0" y="4"/>
                      </a:lnTo>
                      <a:lnTo>
                        <a:pt x="0" y="4"/>
                      </a:lnTo>
                      <a:lnTo>
                        <a:pt x="0" y="0"/>
                      </a:lnTo>
                      <a:lnTo>
                        <a:pt x="0" y="4"/>
                      </a:lnTo>
                      <a:lnTo>
                        <a:pt x="0" y="4"/>
                      </a:lnTo>
                      <a:lnTo>
                        <a:pt x="0" y="4"/>
                      </a:lnTo>
                      <a:lnTo>
                        <a:pt x="0" y="4"/>
                      </a:lnTo>
                      <a:close/>
                    </a:path>
                  </a:pathLst>
                </a:custGeom>
                <a:solidFill>
                  <a:srgbClr val="000000"/>
                </a:solidFill>
                <a:ln w="9525">
                  <a:noFill/>
                  <a:round/>
                  <a:headEnd/>
                  <a:tailEnd/>
                </a:ln>
              </p:spPr>
              <p:txBody>
                <a:bodyPr/>
                <a:lstStyle/>
                <a:p>
                  <a:endParaRPr lang="en-US"/>
                </a:p>
              </p:txBody>
            </p:sp>
            <p:sp>
              <p:nvSpPr>
                <p:cNvPr id="389966" name="Freeform 846"/>
                <p:cNvSpPr>
                  <a:spLocks noChangeAspect="1"/>
                </p:cNvSpPr>
                <p:nvPr/>
              </p:nvSpPr>
              <p:spPr bwMode="auto">
                <a:xfrm>
                  <a:off x="1218" y="3199"/>
                  <a:ext cx="37" cy="19"/>
                </a:xfrm>
                <a:custGeom>
                  <a:avLst/>
                  <a:gdLst/>
                  <a:ahLst/>
                  <a:cxnLst>
                    <a:cxn ang="0">
                      <a:pos x="0" y="12"/>
                    </a:cxn>
                    <a:cxn ang="0">
                      <a:pos x="11" y="19"/>
                    </a:cxn>
                    <a:cxn ang="0">
                      <a:pos x="37" y="12"/>
                    </a:cxn>
                    <a:cxn ang="0">
                      <a:pos x="26" y="0"/>
                    </a:cxn>
                    <a:cxn ang="0">
                      <a:pos x="0" y="12"/>
                    </a:cxn>
                  </a:cxnLst>
                  <a:rect l="0" t="0" r="r" b="b"/>
                  <a:pathLst>
                    <a:path w="37" h="19">
                      <a:moveTo>
                        <a:pt x="0" y="12"/>
                      </a:moveTo>
                      <a:lnTo>
                        <a:pt x="11" y="19"/>
                      </a:lnTo>
                      <a:lnTo>
                        <a:pt x="37" y="12"/>
                      </a:lnTo>
                      <a:lnTo>
                        <a:pt x="26" y="0"/>
                      </a:lnTo>
                      <a:lnTo>
                        <a:pt x="0" y="12"/>
                      </a:lnTo>
                      <a:close/>
                    </a:path>
                  </a:pathLst>
                </a:custGeom>
                <a:solidFill>
                  <a:srgbClr val="E5E5E5"/>
                </a:solidFill>
                <a:ln w="9525">
                  <a:noFill/>
                  <a:round/>
                  <a:headEnd/>
                  <a:tailEnd/>
                </a:ln>
              </p:spPr>
              <p:txBody>
                <a:bodyPr/>
                <a:lstStyle/>
                <a:p>
                  <a:endParaRPr lang="en-US"/>
                </a:p>
              </p:txBody>
            </p:sp>
            <p:sp>
              <p:nvSpPr>
                <p:cNvPr id="389967" name="Freeform 847"/>
                <p:cNvSpPr>
                  <a:spLocks noChangeAspect="1"/>
                </p:cNvSpPr>
                <p:nvPr/>
              </p:nvSpPr>
              <p:spPr bwMode="auto">
                <a:xfrm>
                  <a:off x="1210" y="3211"/>
                  <a:ext cx="19" cy="26"/>
                </a:xfrm>
                <a:custGeom>
                  <a:avLst/>
                  <a:gdLst/>
                  <a:ahLst/>
                  <a:cxnLst>
                    <a:cxn ang="0">
                      <a:pos x="0" y="11"/>
                    </a:cxn>
                    <a:cxn ang="0">
                      <a:pos x="8" y="0"/>
                    </a:cxn>
                    <a:cxn ang="0">
                      <a:pos x="19" y="7"/>
                    </a:cxn>
                    <a:cxn ang="0">
                      <a:pos x="15" y="26"/>
                    </a:cxn>
                    <a:cxn ang="0">
                      <a:pos x="0" y="11"/>
                    </a:cxn>
                  </a:cxnLst>
                  <a:rect l="0" t="0" r="r" b="b"/>
                  <a:pathLst>
                    <a:path w="19" h="26">
                      <a:moveTo>
                        <a:pt x="0" y="11"/>
                      </a:moveTo>
                      <a:lnTo>
                        <a:pt x="8" y="0"/>
                      </a:lnTo>
                      <a:lnTo>
                        <a:pt x="19" y="7"/>
                      </a:lnTo>
                      <a:lnTo>
                        <a:pt x="15" y="26"/>
                      </a:lnTo>
                      <a:lnTo>
                        <a:pt x="0" y="11"/>
                      </a:lnTo>
                      <a:close/>
                    </a:path>
                  </a:pathLst>
                </a:custGeom>
                <a:solidFill>
                  <a:srgbClr val="606060"/>
                </a:solidFill>
                <a:ln w="9525">
                  <a:noFill/>
                  <a:round/>
                  <a:headEnd/>
                  <a:tailEnd/>
                </a:ln>
              </p:spPr>
              <p:txBody>
                <a:bodyPr/>
                <a:lstStyle/>
                <a:p>
                  <a:endParaRPr lang="en-US"/>
                </a:p>
              </p:txBody>
            </p:sp>
            <p:sp>
              <p:nvSpPr>
                <p:cNvPr id="389968" name="Freeform 848"/>
                <p:cNvSpPr>
                  <a:spLocks noChangeAspect="1"/>
                </p:cNvSpPr>
                <p:nvPr/>
              </p:nvSpPr>
              <p:spPr bwMode="auto">
                <a:xfrm>
                  <a:off x="1173" y="3215"/>
                  <a:ext cx="49" cy="34"/>
                </a:xfrm>
                <a:custGeom>
                  <a:avLst/>
                  <a:gdLst/>
                  <a:ahLst/>
                  <a:cxnLst>
                    <a:cxn ang="0">
                      <a:pos x="0" y="19"/>
                    </a:cxn>
                    <a:cxn ang="0">
                      <a:pos x="7" y="7"/>
                    </a:cxn>
                    <a:cxn ang="0">
                      <a:pos x="34" y="0"/>
                    </a:cxn>
                    <a:cxn ang="0">
                      <a:pos x="45" y="7"/>
                    </a:cxn>
                    <a:cxn ang="0">
                      <a:pos x="49" y="22"/>
                    </a:cxn>
                    <a:cxn ang="0">
                      <a:pos x="15" y="34"/>
                    </a:cxn>
                    <a:cxn ang="0">
                      <a:pos x="0" y="19"/>
                    </a:cxn>
                  </a:cxnLst>
                  <a:rect l="0" t="0" r="r" b="b"/>
                  <a:pathLst>
                    <a:path w="49" h="34">
                      <a:moveTo>
                        <a:pt x="0" y="19"/>
                      </a:moveTo>
                      <a:lnTo>
                        <a:pt x="7" y="7"/>
                      </a:lnTo>
                      <a:lnTo>
                        <a:pt x="34" y="0"/>
                      </a:lnTo>
                      <a:lnTo>
                        <a:pt x="45" y="7"/>
                      </a:lnTo>
                      <a:lnTo>
                        <a:pt x="49" y="22"/>
                      </a:lnTo>
                      <a:lnTo>
                        <a:pt x="15" y="34"/>
                      </a:lnTo>
                      <a:lnTo>
                        <a:pt x="0" y="19"/>
                      </a:lnTo>
                      <a:close/>
                    </a:path>
                  </a:pathLst>
                </a:custGeom>
                <a:solidFill>
                  <a:srgbClr val="BFBFBF"/>
                </a:solidFill>
                <a:ln w="9525">
                  <a:noFill/>
                  <a:round/>
                  <a:headEnd/>
                  <a:tailEnd/>
                </a:ln>
              </p:spPr>
              <p:txBody>
                <a:bodyPr/>
                <a:lstStyle/>
                <a:p>
                  <a:endParaRPr lang="en-US"/>
                </a:p>
              </p:txBody>
            </p:sp>
          </p:grpSp>
          <p:sp>
            <p:nvSpPr>
              <p:cNvPr id="389969" name="Freeform 849"/>
              <p:cNvSpPr>
                <a:spLocks noChangeAspect="1"/>
              </p:cNvSpPr>
              <p:nvPr/>
            </p:nvSpPr>
            <p:spPr bwMode="auto">
              <a:xfrm>
                <a:off x="1169" y="3222"/>
                <a:ext cx="11" cy="12"/>
              </a:xfrm>
              <a:custGeom>
                <a:avLst/>
                <a:gdLst/>
                <a:ahLst/>
                <a:cxnLst>
                  <a:cxn ang="0">
                    <a:pos x="11" y="0"/>
                  </a:cxn>
                  <a:cxn ang="0">
                    <a:pos x="11" y="0"/>
                  </a:cxn>
                  <a:cxn ang="0">
                    <a:pos x="0" y="12"/>
                  </a:cxn>
                  <a:cxn ang="0">
                    <a:pos x="4" y="12"/>
                  </a:cxn>
                  <a:cxn ang="0">
                    <a:pos x="11" y="0"/>
                  </a:cxn>
                  <a:cxn ang="0">
                    <a:pos x="11" y="0"/>
                  </a:cxn>
                  <a:cxn ang="0">
                    <a:pos x="11" y="0"/>
                  </a:cxn>
                  <a:cxn ang="0">
                    <a:pos x="11" y="0"/>
                  </a:cxn>
                  <a:cxn ang="0">
                    <a:pos x="11" y="0"/>
                  </a:cxn>
                  <a:cxn ang="0">
                    <a:pos x="11" y="0"/>
                  </a:cxn>
                  <a:cxn ang="0">
                    <a:pos x="11" y="0"/>
                  </a:cxn>
                  <a:cxn ang="0">
                    <a:pos x="11" y="0"/>
                  </a:cxn>
                </a:cxnLst>
                <a:rect l="0" t="0" r="r" b="b"/>
                <a:pathLst>
                  <a:path w="11" h="12">
                    <a:moveTo>
                      <a:pt x="11" y="0"/>
                    </a:moveTo>
                    <a:lnTo>
                      <a:pt x="11" y="0"/>
                    </a:lnTo>
                    <a:lnTo>
                      <a:pt x="0" y="12"/>
                    </a:lnTo>
                    <a:lnTo>
                      <a:pt x="4" y="12"/>
                    </a:lnTo>
                    <a:lnTo>
                      <a:pt x="11" y="0"/>
                    </a:lnTo>
                    <a:lnTo>
                      <a:pt x="11" y="0"/>
                    </a:lnTo>
                    <a:lnTo>
                      <a:pt x="11" y="0"/>
                    </a:lnTo>
                    <a:lnTo>
                      <a:pt x="11" y="0"/>
                    </a:lnTo>
                    <a:lnTo>
                      <a:pt x="11" y="0"/>
                    </a:lnTo>
                    <a:lnTo>
                      <a:pt x="11" y="0"/>
                    </a:lnTo>
                    <a:lnTo>
                      <a:pt x="11" y="0"/>
                    </a:lnTo>
                    <a:lnTo>
                      <a:pt x="11" y="0"/>
                    </a:lnTo>
                    <a:close/>
                  </a:path>
                </a:pathLst>
              </a:custGeom>
              <a:solidFill>
                <a:srgbClr val="000000"/>
              </a:solidFill>
              <a:ln w="9525">
                <a:noFill/>
                <a:round/>
                <a:headEnd/>
                <a:tailEnd/>
              </a:ln>
            </p:spPr>
            <p:txBody>
              <a:bodyPr/>
              <a:lstStyle/>
              <a:p>
                <a:endParaRPr lang="en-US"/>
              </a:p>
            </p:txBody>
          </p:sp>
          <p:sp>
            <p:nvSpPr>
              <p:cNvPr id="389970" name="Freeform 850"/>
              <p:cNvSpPr>
                <a:spLocks noChangeAspect="1"/>
              </p:cNvSpPr>
              <p:nvPr/>
            </p:nvSpPr>
            <p:spPr bwMode="auto">
              <a:xfrm>
                <a:off x="1180" y="3211"/>
                <a:ext cx="27" cy="11"/>
              </a:xfrm>
              <a:custGeom>
                <a:avLst/>
                <a:gdLst/>
                <a:ahLst/>
                <a:cxnLst>
                  <a:cxn ang="0">
                    <a:pos x="27" y="0"/>
                  </a:cxn>
                  <a:cxn ang="0">
                    <a:pos x="27" y="0"/>
                  </a:cxn>
                  <a:cxn ang="0">
                    <a:pos x="0" y="11"/>
                  </a:cxn>
                  <a:cxn ang="0">
                    <a:pos x="0" y="11"/>
                  </a:cxn>
                  <a:cxn ang="0">
                    <a:pos x="27" y="4"/>
                  </a:cxn>
                  <a:cxn ang="0">
                    <a:pos x="27" y="4"/>
                  </a:cxn>
                  <a:cxn ang="0">
                    <a:pos x="27" y="4"/>
                  </a:cxn>
                  <a:cxn ang="0">
                    <a:pos x="27" y="4"/>
                  </a:cxn>
                  <a:cxn ang="0">
                    <a:pos x="27" y="4"/>
                  </a:cxn>
                  <a:cxn ang="0">
                    <a:pos x="27" y="0"/>
                  </a:cxn>
                  <a:cxn ang="0">
                    <a:pos x="27" y="0"/>
                  </a:cxn>
                  <a:cxn ang="0">
                    <a:pos x="27" y="0"/>
                  </a:cxn>
                </a:cxnLst>
                <a:rect l="0" t="0" r="r" b="b"/>
                <a:pathLst>
                  <a:path w="27" h="11">
                    <a:moveTo>
                      <a:pt x="27" y="0"/>
                    </a:moveTo>
                    <a:lnTo>
                      <a:pt x="27" y="0"/>
                    </a:lnTo>
                    <a:lnTo>
                      <a:pt x="0" y="11"/>
                    </a:lnTo>
                    <a:lnTo>
                      <a:pt x="0" y="11"/>
                    </a:lnTo>
                    <a:lnTo>
                      <a:pt x="27" y="4"/>
                    </a:lnTo>
                    <a:lnTo>
                      <a:pt x="27" y="4"/>
                    </a:lnTo>
                    <a:lnTo>
                      <a:pt x="27" y="4"/>
                    </a:lnTo>
                    <a:lnTo>
                      <a:pt x="27" y="4"/>
                    </a:lnTo>
                    <a:lnTo>
                      <a:pt x="27" y="4"/>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89971" name="Freeform 851"/>
              <p:cNvSpPr>
                <a:spLocks noChangeAspect="1"/>
              </p:cNvSpPr>
              <p:nvPr/>
            </p:nvSpPr>
            <p:spPr bwMode="auto">
              <a:xfrm>
                <a:off x="1207" y="3215"/>
                <a:ext cx="11" cy="7"/>
              </a:xfrm>
              <a:custGeom>
                <a:avLst/>
                <a:gdLst/>
                <a:ahLst/>
                <a:cxnLst>
                  <a:cxn ang="0">
                    <a:pos x="11" y="7"/>
                  </a:cxn>
                  <a:cxn ang="0">
                    <a:pos x="11" y="7"/>
                  </a:cxn>
                  <a:cxn ang="0">
                    <a:pos x="3" y="0"/>
                  </a:cxn>
                  <a:cxn ang="0">
                    <a:pos x="0" y="0"/>
                  </a:cxn>
                  <a:cxn ang="0">
                    <a:pos x="11" y="7"/>
                  </a:cxn>
                  <a:cxn ang="0">
                    <a:pos x="11" y="7"/>
                  </a:cxn>
                  <a:cxn ang="0">
                    <a:pos x="11" y="7"/>
                  </a:cxn>
                  <a:cxn ang="0">
                    <a:pos x="11" y="7"/>
                  </a:cxn>
                  <a:cxn ang="0">
                    <a:pos x="11" y="7"/>
                  </a:cxn>
                  <a:cxn ang="0">
                    <a:pos x="11" y="7"/>
                  </a:cxn>
                  <a:cxn ang="0">
                    <a:pos x="11" y="7"/>
                  </a:cxn>
                  <a:cxn ang="0">
                    <a:pos x="11" y="7"/>
                  </a:cxn>
                </a:cxnLst>
                <a:rect l="0" t="0" r="r" b="b"/>
                <a:pathLst>
                  <a:path w="11" h="7">
                    <a:moveTo>
                      <a:pt x="11" y="7"/>
                    </a:moveTo>
                    <a:lnTo>
                      <a:pt x="11" y="7"/>
                    </a:lnTo>
                    <a:lnTo>
                      <a:pt x="3" y="0"/>
                    </a:lnTo>
                    <a:lnTo>
                      <a:pt x="0" y="0"/>
                    </a:lnTo>
                    <a:lnTo>
                      <a:pt x="11" y="7"/>
                    </a:lnTo>
                    <a:lnTo>
                      <a:pt x="11" y="7"/>
                    </a:lnTo>
                    <a:lnTo>
                      <a:pt x="11" y="7"/>
                    </a:lnTo>
                    <a:lnTo>
                      <a:pt x="11" y="7"/>
                    </a:lnTo>
                    <a:lnTo>
                      <a:pt x="11" y="7"/>
                    </a:lnTo>
                    <a:lnTo>
                      <a:pt x="11" y="7"/>
                    </a:lnTo>
                    <a:lnTo>
                      <a:pt x="11" y="7"/>
                    </a:lnTo>
                    <a:lnTo>
                      <a:pt x="11" y="7"/>
                    </a:lnTo>
                    <a:close/>
                  </a:path>
                </a:pathLst>
              </a:custGeom>
              <a:solidFill>
                <a:srgbClr val="000000"/>
              </a:solidFill>
              <a:ln w="9525">
                <a:noFill/>
                <a:round/>
                <a:headEnd/>
                <a:tailEnd/>
              </a:ln>
            </p:spPr>
            <p:txBody>
              <a:bodyPr/>
              <a:lstStyle/>
              <a:p>
                <a:endParaRPr lang="en-US"/>
              </a:p>
            </p:txBody>
          </p:sp>
          <p:sp>
            <p:nvSpPr>
              <p:cNvPr id="389972" name="Freeform 852"/>
              <p:cNvSpPr>
                <a:spLocks noChangeAspect="1"/>
              </p:cNvSpPr>
              <p:nvPr/>
            </p:nvSpPr>
            <p:spPr bwMode="auto">
              <a:xfrm>
                <a:off x="1214" y="3222"/>
                <a:ext cx="8" cy="15"/>
              </a:xfrm>
              <a:custGeom>
                <a:avLst/>
                <a:gdLst/>
                <a:ahLst/>
                <a:cxnLst>
                  <a:cxn ang="0">
                    <a:pos x="8" y="15"/>
                  </a:cxn>
                  <a:cxn ang="0">
                    <a:pos x="8" y="15"/>
                  </a:cxn>
                  <a:cxn ang="0">
                    <a:pos x="4" y="0"/>
                  </a:cxn>
                  <a:cxn ang="0">
                    <a:pos x="0" y="0"/>
                  </a:cxn>
                  <a:cxn ang="0">
                    <a:pos x="8" y="15"/>
                  </a:cxn>
                  <a:cxn ang="0">
                    <a:pos x="8" y="15"/>
                  </a:cxn>
                  <a:cxn ang="0">
                    <a:pos x="8" y="15"/>
                  </a:cxn>
                  <a:cxn ang="0">
                    <a:pos x="8" y="15"/>
                  </a:cxn>
                  <a:cxn ang="0">
                    <a:pos x="8" y="15"/>
                  </a:cxn>
                  <a:cxn ang="0">
                    <a:pos x="8" y="15"/>
                  </a:cxn>
                  <a:cxn ang="0">
                    <a:pos x="8" y="15"/>
                  </a:cxn>
                  <a:cxn ang="0">
                    <a:pos x="8" y="15"/>
                  </a:cxn>
                </a:cxnLst>
                <a:rect l="0" t="0" r="r" b="b"/>
                <a:pathLst>
                  <a:path w="8" h="15">
                    <a:moveTo>
                      <a:pt x="8" y="15"/>
                    </a:moveTo>
                    <a:lnTo>
                      <a:pt x="8" y="15"/>
                    </a:lnTo>
                    <a:lnTo>
                      <a:pt x="4" y="0"/>
                    </a:lnTo>
                    <a:lnTo>
                      <a:pt x="0" y="0"/>
                    </a:lnTo>
                    <a:lnTo>
                      <a:pt x="8" y="15"/>
                    </a:lnTo>
                    <a:lnTo>
                      <a:pt x="8" y="15"/>
                    </a:lnTo>
                    <a:lnTo>
                      <a:pt x="8" y="15"/>
                    </a:lnTo>
                    <a:lnTo>
                      <a:pt x="8" y="15"/>
                    </a:lnTo>
                    <a:lnTo>
                      <a:pt x="8" y="15"/>
                    </a:lnTo>
                    <a:lnTo>
                      <a:pt x="8" y="15"/>
                    </a:lnTo>
                    <a:lnTo>
                      <a:pt x="8" y="15"/>
                    </a:lnTo>
                    <a:lnTo>
                      <a:pt x="8" y="15"/>
                    </a:lnTo>
                    <a:close/>
                  </a:path>
                </a:pathLst>
              </a:custGeom>
              <a:solidFill>
                <a:srgbClr val="000000"/>
              </a:solidFill>
              <a:ln w="9525">
                <a:noFill/>
                <a:round/>
                <a:headEnd/>
                <a:tailEnd/>
              </a:ln>
            </p:spPr>
            <p:txBody>
              <a:bodyPr/>
              <a:lstStyle/>
              <a:p>
                <a:endParaRPr lang="en-US"/>
              </a:p>
            </p:txBody>
          </p:sp>
          <p:sp>
            <p:nvSpPr>
              <p:cNvPr id="389973" name="Freeform 853"/>
              <p:cNvSpPr>
                <a:spLocks noChangeAspect="1"/>
              </p:cNvSpPr>
              <p:nvPr/>
            </p:nvSpPr>
            <p:spPr bwMode="auto">
              <a:xfrm>
                <a:off x="1184" y="3237"/>
                <a:ext cx="38" cy="12"/>
              </a:xfrm>
              <a:custGeom>
                <a:avLst/>
                <a:gdLst/>
                <a:ahLst/>
                <a:cxnLst>
                  <a:cxn ang="0">
                    <a:pos x="0" y="12"/>
                  </a:cxn>
                  <a:cxn ang="0">
                    <a:pos x="4" y="12"/>
                  </a:cxn>
                  <a:cxn ang="0">
                    <a:pos x="38" y="0"/>
                  </a:cxn>
                  <a:cxn ang="0">
                    <a:pos x="38" y="0"/>
                  </a:cxn>
                  <a:cxn ang="0">
                    <a:pos x="4" y="12"/>
                  </a:cxn>
                  <a:cxn ang="0">
                    <a:pos x="4" y="12"/>
                  </a:cxn>
                  <a:cxn ang="0">
                    <a:pos x="4" y="12"/>
                  </a:cxn>
                  <a:cxn ang="0">
                    <a:pos x="0" y="12"/>
                  </a:cxn>
                  <a:cxn ang="0">
                    <a:pos x="0" y="12"/>
                  </a:cxn>
                  <a:cxn ang="0">
                    <a:pos x="4" y="12"/>
                  </a:cxn>
                  <a:cxn ang="0">
                    <a:pos x="4" y="12"/>
                  </a:cxn>
                  <a:cxn ang="0">
                    <a:pos x="0" y="12"/>
                  </a:cxn>
                </a:cxnLst>
                <a:rect l="0" t="0" r="r" b="b"/>
                <a:pathLst>
                  <a:path w="38" h="12">
                    <a:moveTo>
                      <a:pt x="0" y="12"/>
                    </a:moveTo>
                    <a:lnTo>
                      <a:pt x="4" y="12"/>
                    </a:lnTo>
                    <a:lnTo>
                      <a:pt x="38" y="0"/>
                    </a:lnTo>
                    <a:lnTo>
                      <a:pt x="38" y="0"/>
                    </a:lnTo>
                    <a:lnTo>
                      <a:pt x="4" y="12"/>
                    </a:lnTo>
                    <a:lnTo>
                      <a:pt x="4" y="12"/>
                    </a:lnTo>
                    <a:lnTo>
                      <a:pt x="4" y="12"/>
                    </a:lnTo>
                    <a:lnTo>
                      <a:pt x="0" y="12"/>
                    </a:lnTo>
                    <a:lnTo>
                      <a:pt x="0" y="12"/>
                    </a:lnTo>
                    <a:lnTo>
                      <a:pt x="4" y="12"/>
                    </a:lnTo>
                    <a:lnTo>
                      <a:pt x="4" y="12"/>
                    </a:lnTo>
                    <a:lnTo>
                      <a:pt x="0" y="12"/>
                    </a:lnTo>
                    <a:close/>
                  </a:path>
                </a:pathLst>
              </a:custGeom>
              <a:solidFill>
                <a:srgbClr val="000000"/>
              </a:solidFill>
              <a:ln w="9525">
                <a:noFill/>
                <a:round/>
                <a:headEnd/>
                <a:tailEnd/>
              </a:ln>
            </p:spPr>
            <p:txBody>
              <a:bodyPr/>
              <a:lstStyle/>
              <a:p>
                <a:endParaRPr lang="en-US"/>
              </a:p>
            </p:txBody>
          </p:sp>
          <p:sp>
            <p:nvSpPr>
              <p:cNvPr id="389974" name="Freeform 854"/>
              <p:cNvSpPr>
                <a:spLocks noChangeAspect="1"/>
              </p:cNvSpPr>
              <p:nvPr/>
            </p:nvSpPr>
            <p:spPr bwMode="auto">
              <a:xfrm>
                <a:off x="1169" y="3234"/>
                <a:ext cx="15" cy="15"/>
              </a:xfrm>
              <a:custGeom>
                <a:avLst/>
                <a:gdLst/>
                <a:ahLst/>
                <a:cxnLst>
                  <a:cxn ang="0">
                    <a:pos x="0" y="0"/>
                  </a:cxn>
                  <a:cxn ang="0">
                    <a:pos x="0" y="0"/>
                  </a:cxn>
                  <a:cxn ang="0">
                    <a:pos x="15" y="15"/>
                  </a:cxn>
                  <a:cxn ang="0">
                    <a:pos x="15" y="15"/>
                  </a:cxn>
                  <a:cxn ang="0">
                    <a:pos x="4" y="0"/>
                  </a:cxn>
                  <a:cxn ang="0">
                    <a:pos x="4" y="0"/>
                  </a:cxn>
                  <a:cxn ang="0">
                    <a:pos x="4" y="0"/>
                  </a:cxn>
                  <a:cxn ang="0">
                    <a:pos x="4" y="0"/>
                  </a:cxn>
                  <a:cxn ang="0">
                    <a:pos x="0" y="0"/>
                  </a:cxn>
                  <a:cxn ang="0">
                    <a:pos x="0" y="0"/>
                  </a:cxn>
                  <a:cxn ang="0">
                    <a:pos x="0" y="0"/>
                  </a:cxn>
                  <a:cxn ang="0">
                    <a:pos x="0" y="0"/>
                  </a:cxn>
                </a:cxnLst>
                <a:rect l="0" t="0" r="r" b="b"/>
                <a:pathLst>
                  <a:path w="15" h="15">
                    <a:moveTo>
                      <a:pt x="0" y="0"/>
                    </a:moveTo>
                    <a:lnTo>
                      <a:pt x="0" y="0"/>
                    </a:lnTo>
                    <a:lnTo>
                      <a:pt x="15" y="15"/>
                    </a:lnTo>
                    <a:lnTo>
                      <a:pt x="15" y="15"/>
                    </a:lnTo>
                    <a:lnTo>
                      <a:pt x="4" y="0"/>
                    </a:lnTo>
                    <a:lnTo>
                      <a:pt x="4" y="0"/>
                    </a:lnTo>
                    <a:lnTo>
                      <a:pt x="4" y="0"/>
                    </a:lnTo>
                    <a:lnTo>
                      <a:pt x="4"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975" name="Freeform 855"/>
              <p:cNvSpPr>
                <a:spLocks noChangeAspect="1"/>
              </p:cNvSpPr>
              <p:nvPr/>
            </p:nvSpPr>
            <p:spPr bwMode="auto">
              <a:xfrm>
                <a:off x="1180" y="3215"/>
                <a:ext cx="34" cy="15"/>
              </a:xfrm>
              <a:custGeom>
                <a:avLst/>
                <a:gdLst/>
                <a:ahLst/>
                <a:cxnLst>
                  <a:cxn ang="0">
                    <a:pos x="0" y="7"/>
                  </a:cxn>
                  <a:cxn ang="0">
                    <a:pos x="8" y="15"/>
                  </a:cxn>
                  <a:cxn ang="0">
                    <a:pos x="34" y="7"/>
                  </a:cxn>
                  <a:cxn ang="0">
                    <a:pos x="27" y="0"/>
                  </a:cxn>
                  <a:cxn ang="0">
                    <a:pos x="0" y="7"/>
                  </a:cxn>
                </a:cxnLst>
                <a:rect l="0" t="0" r="r" b="b"/>
                <a:pathLst>
                  <a:path w="34" h="15">
                    <a:moveTo>
                      <a:pt x="0" y="7"/>
                    </a:moveTo>
                    <a:lnTo>
                      <a:pt x="8" y="15"/>
                    </a:lnTo>
                    <a:lnTo>
                      <a:pt x="34" y="7"/>
                    </a:lnTo>
                    <a:lnTo>
                      <a:pt x="27" y="0"/>
                    </a:lnTo>
                    <a:lnTo>
                      <a:pt x="0" y="7"/>
                    </a:lnTo>
                    <a:close/>
                  </a:path>
                </a:pathLst>
              </a:custGeom>
              <a:solidFill>
                <a:srgbClr val="E5E5E5"/>
              </a:solidFill>
              <a:ln w="9525">
                <a:noFill/>
                <a:round/>
                <a:headEnd/>
                <a:tailEnd/>
              </a:ln>
            </p:spPr>
            <p:txBody>
              <a:bodyPr/>
              <a:lstStyle/>
              <a:p>
                <a:endParaRPr lang="en-US"/>
              </a:p>
            </p:txBody>
          </p:sp>
          <p:sp>
            <p:nvSpPr>
              <p:cNvPr id="389976" name="Freeform 856"/>
              <p:cNvSpPr>
                <a:spLocks noChangeAspect="1"/>
              </p:cNvSpPr>
              <p:nvPr/>
            </p:nvSpPr>
            <p:spPr bwMode="auto">
              <a:xfrm>
                <a:off x="1173" y="3222"/>
                <a:ext cx="15" cy="27"/>
              </a:xfrm>
              <a:custGeom>
                <a:avLst/>
                <a:gdLst/>
                <a:ahLst/>
                <a:cxnLst>
                  <a:cxn ang="0">
                    <a:pos x="0" y="12"/>
                  </a:cxn>
                  <a:cxn ang="0">
                    <a:pos x="7" y="0"/>
                  </a:cxn>
                  <a:cxn ang="0">
                    <a:pos x="15" y="8"/>
                  </a:cxn>
                  <a:cxn ang="0">
                    <a:pos x="11" y="27"/>
                  </a:cxn>
                  <a:cxn ang="0">
                    <a:pos x="0" y="12"/>
                  </a:cxn>
                </a:cxnLst>
                <a:rect l="0" t="0" r="r" b="b"/>
                <a:pathLst>
                  <a:path w="15" h="27">
                    <a:moveTo>
                      <a:pt x="0" y="12"/>
                    </a:moveTo>
                    <a:lnTo>
                      <a:pt x="7" y="0"/>
                    </a:lnTo>
                    <a:lnTo>
                      <a:pt x="15" y="8"/>
                    </a:lnTo>
                    <a:lnTo>
                      <a:pt x="11" y="27"/>
                    </a:lnTo>
                    <a:lnTo>
                      <a:pt x="0" y="12"/>
                    </a:lnTo>
                    <a:close/>
                  </a:path>
                </a:pathLst>
              </a:custGeom>
              <a:solidFill>
                <a:srgbClr val="606060"/>
              </a:solidFill>
              <a:ln w="9525">
                <a:noFill/>
                <a:round/>
                <a:headEnd/>
                <a:tailEnd/>
              </a:ln>
            </p:spPr>
            <p:txBody>
              <a:bodyPr/>
              <a:lstStyle/>
              <a:p>
                <a:endParaRPr lang="en-US"/>
              </a:p>
            </p:txBody>
          </p:sp>
          <p:sp>
            <p:nvSpPr>
              <p:cNvPr id="389977" name="Freeform 857"/>
              <p:cNvSpPr>
                <a:spLocks noChangeAspect="1"/>
              </p:cNvSpPr>
              <p:nvPr/>
            </p:nvSpPr>
            <p:spPr bwMode="auto">
              <a:xfrm>
                <a:off x="1500" y="3108"/>
                <a:ext cx="53" cy="34"/>
              </a:xfrm>
              <a:custGeom>
                <a:avLst/>
                <a:gdLst/>
                <a:ahLst/>
                <a:cxnLst>
                  <a:cxn ang="0">
                    <a:pos x="0" y="19"/>
                  </a:cxn>
                  <a:cxn ang="0">
                    <a:pos x="11" y="8"/>
                  </a:cxn>
                  <a:cxn ang="0">
                    <a:pos x="38" y="0"/>
                  </a:cxn>
                  <a:cxn ang="0">
                    <a:pos x="45" y="8"/>
                  </a:cxn>
                  <a:cxn ang="0">
                    <a:pos x="53" y="23"/>
                  </a:cxn>
                  <a:cxn ang="0">
                    <a:pos x="15" y="34"/>
                  </a:cxn>
                  <a:cxn ang="0">
                    <a:pos x="0" y="19"/>
                  </a:cxn>
                </a:cxnLst>
                <a:rect l="0" t="0" r="r" b="b"/>
                <a:pathLst>
                  <a:path w="53" h="34">
                    <a:moveTo>
                      <a:pt x="0" y="19"/>
                    </a:moveTo>
                    <a:lnTo>
                      <a:pt x="11" y="8"/>
                    </a:lnTo>
                    <a:lnTo>
                      <a:pt x="38" y="0"/>
                    </a:lnTo>
                    <a:lnTo>
                      <a:pt x="45" y="8"/>
                    </a:lnTo>
                    <a:lnTo>
                      <a:pt x="53" y="23"/>
                    </a:lnTo>
                    <a:lnTo>
                      <a:pt x="15" y="34"/>
                    </a:lnTo>
                    <a:lnTo>
                      <a:pt x="0" y="19"/>
                    </a:lnTo>
                    <a:close/>
                  </a:path>
                </a:pathLst>
              </a:custGeom>
              <a:solidFill>
                <a:srgbClr val="BFBFBF"/>
              </a:solidFill>
              <a:ln w="9525">
                <a:noFill/>
                <a:round/>
                <a:headEnd/>
                <a:tailEnd/>
              </a:ln>
            </p:spPr>
            <p:txBody>
              <a:bodyPr/>
              <a:lstStyle/>
              <a:p>
                <a:endParaRPr lang="en-US"/>
              </a:p>
            </p:txBody>
          </p:sp>
          <p:sp>
            <p:nvSpPr>
              <p:cNvPr id="389978" name="Freeform 858"/>
              <p:cNvSpPr>
                <a:spLocks noChangeAspect="1"/>
              </p:cNvSpPr>
              <p:nvPr/>
            </p:nvSpPr>
            <p:spPr bwMode="auto">
              <a:xfrm>
                <a:off x="1500" y="3116"/>
                <a:ext cx="11" cy="11"/>
              </a:xfrm>
              <a:custGeom>
                <a:avLst/>
                <a:gdLst/>
                <a:ahLst/>
                <a:cxnLst>
                  <a:cxn ang="0">
                    <a:pos x="11" y="0"/>
                  </a:cxn>
                  <a:cxn ang="0">
                    <a:pos x="8" y="0"/>
                  </a:cxn>
                  <a:cxn ang="0">
                    <a:pos x="0" y="11"/>
                  </a:cxn>
                  <a:cxn ang="0">
                    <a:pos x="4" y="11"/>
                  </a:cxn>
                  <a:cxn ang="0">
                    <a:pos x="11" y="0"/>
                  </a:cxn>
                  <a:cxn ang="0">
                    <a:pos x="11" y="0"/>
                  </a:cxn>
                  <a:cxn ang="0">
                    <a:pos x="11" y="0"/>
                  </a:cxn>
                  <a:cxn ang="0">
                    <a:pos x="11" y="0"/>
                  </a:cxn>
                  <a:cxn ang="0">
                    <a:pos x="11" y="0"/>
                  </a:cxn>
                  <a:cxn ang="0">
                    <a:pos x="11" y="0"/>
                  </a:cxn>
                  <a:cxn ang="0">
                    <a:pos x="8" y="0"/>
                  </a:cxn>
                  <a:cxn ang="0">
                    <a:pos x="11" y="0"/>
                  </a:cxn>
                </a:cxnLst>
                <a:rect l="0" t="0" r="r" b="b"/>
                <a:pathLst>
                  <a:path w="11" h="11">
                    <a:moveTo>
                      <a:pt x="11" y="0"/>
                    </a:moveTo>
                    <a:lnTo>
                      <a:pt x="8" y="0"/>
                    </a:lnTo>
                    <a:lnTo>
                      <a:pt x="0" y="11"/>
                    </a:lnTo>
                    <a:lnTo>
                      <a:pt x="4" y="11"/>
                    </a:lnTo>
                    <a:lnTo>
                      <a:pt x="11" y="0"/>
                    </a:lnTo>
                    <a:lnTo>
                      <a:pt x="11" y="0"/>
                    </a:lnTo>
                    <a:lnTo>
                      <a:pt x="11" y="0"/>
                    </a:lnTo>
                    <a:lnTo>
                      <a:pt x="11" y="0"/>
                    </a:lnTo>
                    <a:lnTo>
                      <a:pt x="11" y="0"/>
                    </a:lnTo>
                    <a:lnTo>
                      <a:pt x="11" y="0"/>
                    </a:lnTo>
                    <a:lnTo>
                      <a:pt x="8" y="0"/>
                    </a:lnTo>
                    <a:lnTo>
                      <a:pt x="11" y="0"/>
                    </a:lnTo>
                    <a:close/>
                  </a:path>
                </a:pathLst>
              </a:custGeom>
              <a:solidFill>
                <a:srgbClr val="000000"/>
              </a:solidFill>
              <a:ln w="9525">
                <a:noFill/>
                <a:round/>
                <a:headEnd/>
                <a:tailEnd/>
              </a:ln>
            </p:spPr>
            <p:txBody>
              <a:bodyPr/>
              <a:lstStyle/>
              <a:p>
                <a:endParaRPr lang="en-US"/>
              </a:p>
            </p:txBody>
          </p:sp>
          <p:sp>
            <p:nvSpPr>
              <p:cNvPr id="389979" name="Freeform 859"/>
              <p:cNvSpPr>
                <a:spLocks noChangeAspect="1"/>
              </p:cNvSpPr>
              <p:nvPr/>
            </p:nvSpPr>
            <p:spPr bwMode="auto">
              <a:xfrm>
                <a:off x="1511" y="3108"/>
                <a:ext cx="27" cy="8"/>
              </a:xfrm>
              <a:custGeom>
                <a:avLst/>
                <a:gdLst/>
                <a:ahLst/>
                <a:cxnLst>
                  <a:cxn ang="0">
                    <a:pos x="27" y="0"/>
                  </a:cxn>
                  <a:cxn ang="0">
                    <a:pos x="27" y="0"/>
                  </a:cxn>
                  <a:cxn ang="0">
                    <a:pos x="0" y="8"/>
                  </a:cxn>
                  <a:cxn ang="0">
                    <a:pos x="0" y="8"/>
                  </a:cxn>
                  <a:cxn ang="0">
                    <a:pos x="27" y="0"/>
                  </a:cxn>
                  <a:cxn ang="0">
                    <a:pos x="27" y="0"/>
                  </a:cxn>
                  <a:cxn ang="0">
                    <a:pos x="27" y="0"/>
                  </a:cxn>
                  <a:cxn ang="0">
                    <a:pos x="27" y="0"/>
                  </a:cxn>
                  <a:cxn ang="0">
                    <a:pos x="27" y="0"/>
                  </a:cxn>
                  <a:cxn ang="0">
                    <a:pos x="27" y="0"/>
                  </a:cxn>
                  <a:cxn ang="0">
                    <a:pos x="27" y="0"/>
                  </a:cxn>
                  <a:cxn ang="0">
                    <a:pos x="27" y="0"/>
                  </a:cxn>
                </a:cxnLst>
                <a:rect l="0" t="0" r="r" b="b"/>
                <a:pathLst>
                  <a:path w="27" h="8">
                    <a:moveTo>
                      <a:pt x="27" y="0"/>
                    </a:moveTo>
                    <a:lnTo>
                      <a:pt x="27" y="0"/>
                    </a:lnTo>
                    <a:lnTo>
                      <a:pt x="0" y="8"/>
                    </a:lnTo>
                    <a:lnTo>
                      <a:pt x="0" y="8"/>
                    </a:lnTo>
                    <a:lnTo>
                      <a:pt x="27" y="0"/>
                    </a:lnTo>
                    <a:lnTo>
                      <a:pt x="27" y="0"/>
                    </a:lnTo>
                    <a:lnTo>
                      <a:pt x="27" y="0"/>
                    </a:lnTo>
                    <a:lnTo>
                      <a:pt x="27" y="0"/>
                    </a:lnTo>
                    <a:lnTo>
                      <a:pt x="27" y="0"/>
                    </a:lnTo>
                    <a:lnTo>
                      <a:pt x="27" y="0"/>
                    </a:lnTo>
                    <a:lnTo>
                      <a:pt x="27" y="0"/>
                    </a:lnTo>
                    <a:lnTo>
                      <a:pt x="27" y="0"/>
                    </a:lnTo>
                    <a:close/>
                  </a:path>
                </a:pathLst>
              </a:custGeom>
              <a:solidFill>
                <a:srgbClr val="000000"/>
              </a:solidFill>
              <a:ln w="9525">
                <a:noFill/>
                <a:round/>
                <a:headEnd/>
                <a:tailEnd/>
              </a:ln>
            </p:spPr>
            <p:txBody>
              <a:bodyPr/>
              <a:lstStyle/>
              <a:p>
                <a:endParaRPr lang="en-US"/>
              </a:p>
            </p:txBody>
          </p:sp>
          <p:sp>
            <p:nvSpPr>
              <p:cNvPr id="389980" name="Freeform 860"/>
              <p:cNvSpPr>
                <a:spLocks noChangeAspect="1"/>
              </p:cNvSpPr>
              <p:nvPr/>
            </p:nvSpPr>
            <p:spPr bwMode="auto">
              <a:xfrm>
                <a:off x="1538" y="3108"/>
                <a:ext cx="7" cy="8"/>
              </a:xfrm>
              <a:custGeom>
                <a:avLst/>
                <a:gdLst/>
                <a:ahLst/>
                <a:cxnLst>
                  <a:cxn ang="0">
                    <a:pos x="7" y="8"/>
                  </a:cxn>
                  <a:cxn ang="0">
                    <a:pos x="7" y="8"/>
                  </a:cxn>
                  <a:cxn ang="0">
                    <a:pos x="0" y="0"/>
                  </a:cxn>
                  <a:cxn ang="0">
                    <a:pos x="0" y="0"/>
                  </a:cxn>
                  <a:cxn ang="0">
                    <a:pos x="7" y="8"/>
                  </a:cxn>
                  <a:cxn ang="0">
                    <a:pos x="7" y="8"/>
                  </a:cxn>
                  <a:cxn ang="0">
                    <a:pos x="7" y="8"/>
                  </a:cxn>
                  <a:cxn ang="0">
                    <a:pos x="7" y="8"/>
                  </a:cxn>
                  <a:cxn ang="0">
                    <a:pos x="7" y="8"/>
                  </a:cxn>
                  <a:cxn ang="0">
                    <a:pos x="7" y="8"/>
                  </a:cxn>
                  <a:cxn ang="0">
                    <a:pos x="7" y="8"/>
                  </a:cxn>
                  <a:cxn ang="0">
                    <a:pos x="7" y="8"/>
                  </a:cxn>
                </a:cxnLst>
                <a:rect l="0" t="0" r="r" b="b"/>
                <a:pathLst>
                  <a:path w="7" h="8">
                    <a:moveTo>
                      <a:pt x="7" y="8"/>
                    </a:moveTo>
                    <a:lnTo>
                      <a:pt x="7" y="8"/>
                    </a:lnTo>
                    <a:lnTo>
                      <a:pt x="0" y="0"/>
                    </a:lnTo>
                    <a:lnTo>
                      <a:pt x="0" y="0"/>
                    </a:lnTo>
                    <a:lnTo>
                      <a:pt x="7" y="8"/>
                    </a:lnTo>
                    <a:lnTo>
                      <a:pt x="7" y="8"/>
                    </a:lnTo>
                    <a:lnTo>
                      <a:pt x="7" y="8"/>
                    </a:lnTo>
                    <a:lnTo>
                      <a:pt x="7" y="8"/>
                    </a:lnTo>
                    <a:lnTo>
                      <a:pt x="7" y="8"/>
                    </a:lnTo>
                    <a:lnTo>
                      <a:pt x="7" y="8"/>
                    </a:lnTo>
                    <a:lnTo>
                      <a:pt x="7" y="8"/>
                    </a:lnTo>
                    <a:lnTo>
                      <a:pt x="7" y="8"/>
                    </a:lnTo>
                    <a:close/>
                  </a:path>
                </a:pathLst>
              </a:custGeom>
              <a:solidFill>
                <a:srgbClr val="000000"/>
              </a:solidFill>
              <a:ln w="9525">
                <a:noFill/>
                <a:round/>
                <a:headEnd/>
                <a:tailEnd/>
              </a:ln>
            </p:spPr>
            <p:txBody>
              <a:bodyPr/>
              <a:lstStyle/>
              <a:p>
                <a:endParaRPr lang="en-US"/>
              </a:p>
            </p:txBody>
          </p:sp>
          <p:sp>
            <p:nvSpPr>
              <p:cNvPr id="389981" name="Freeform 861"/>
              <p:cNvSpPr>
                <a:spLocks noChangeAspect="1"/>
              </p:cNvSpPr>
              <p:nvPr/>
            </p:nvSpPr>
            <p:spPr bwMode="auto">
              <a:xfrm>
                <a:off x="1545" y="3116"/>
                <a:ext cx="8" cy="19"/>
              </a:xfrm>
              <a:custGeom>
                <a:avLst/>
                <a:gdLst/>
                <a:ahLst/>
                <a:cxnLst>
                  <a:cxn ang="0">
                    <a:pos x="8" y="19"/>
                  </a:cxn>
                  <a:cxn ang="0">
                    <a:pos x="8" y="15"/>
                  </a:cxn>
                  <a:cxn ang="0">
                    <a:pos x="4" y="0"/>
                  </a:cxn>
                  <a:cxn ang="0">
                    <a:pos x="0" y="4"/>
                  </a:cxn>
                  <a:cxn ang="0">
                    <a:pos x="8" y="15"/>
                  </a:cxn>
                  <a:cxn ang="0">
                    <a:pos x="8" y="15"/>
                  </a:cxn>
                  <a:cxn ang="0">
                    <a:pos x="8" y="15"/>
                  </a:cxn>
                  <a:cxn ang="0">
                    <a:pos x="8" y="19"/>
                  </a:cxn>
                  <a:cxn ang="0">
                    <a:pos x="8" y="19"/>
                  </a:cxn>
                  <a:cxn ang="0">
                    <a:pos x="8" y="19"/>
                  </a:cxn>
                  <a:cxn ang="0">
                    <a:pos x="8" y="15"/>
                  </a:cxn>
                  <a:cxn ang="0">
                    <a:pos x="8" y="19"/>
                  </a:cxn>
                </a:cxnLst>
                <a:rect l="0" t="0" r="r" b="b"/>
                <a:pathLst>
                  <a:path w="8" h="19">
                    <a:moveTo>
                      <a:pt x="8" y="19"/>
                    </a:moveTo>
                    <a:lnTo>
                      <a:pt x="8" y="15"/>
                    </a:lnTo>
                    <a:lnTo>
                      <a:pt x="4" y="0"/>
                    </a:lnTo>
                    <a:lnTo>
                      <a:pt x="0" y="4"/>
                    </a:lnTo>
                    <a:lnTo>
                      <a:pt x="8" y="15"/>
                    </a:lnTo>
                    <a:lnTo>
                      <a:pt x="8" y="15"/>
                    </a:lnTo>
                    <a:lnTo>
                      <a:pt x="8" y="15"/>
                    </a:lnTo>
                    <a:lnTo>
                      <a:pt x="8" y="19"/>
                    </a:lnTo>
                    <a:lnTo>
                      <a:pt x="8" y="19"/>
                    </a:lnTo>
                    <a:lnTo>
                      <a:pt x="8" y="19"/>
                    </a:lnTo>
                    <a:lnTo>
                      <a:pt x="8" y="15"/>
                    </a:lnTo>
                    <a:lnTo>
                      <a:pt x="8" y="19"/>
                    </a:lnTo>
                    <a:close/>
                  </a:path>
                </a:pathLst>
              </a:custGeom>
              <a:solidFill>
                <a:srgbClr val="000000"/>
              </a:solidFill>
              <a:ln w="9525">
                <a:noFill/>
                <a:round/>
                <a:headEnd/>
                <a:tailEnd/>
              </a:ln>
            </p:spPr>
            <p:txBody>
              <a:bodyPr/>
              <a:lstStyle/>
              <a:p>
                <a:endParaRPr lang="en-US"/>
              </a:p>
            </p:txBody>
          </p:sp>
          <p:sp>
            <p:nvSpPr>
              <p:cNvPr id="389982" name="Freeform 862"/>
              <p:cNvSpPr>
                <a:spLocks noChangeAspect="1"/>
              </p:cNvSpPr>
              <p:nvPr/>
            </p:nvSpPr>
            <p:spPr bwMode="auto">
              <a:xfrm>
                <a:off x="1515" y="3131"/>
                <a:ext cx="38" cy="11"/>
              </a:xfrm>
              <a:custGeom>
                <a:avLst/>
                <a:gdLst/>
                <a:ahLst/>
                <a:cxnLst>
                  <a:cxn ang="0">
                    <a:pos x="0" y="11"/>
                  </a:cxn>
                  <a:cxn ang="0">
                    <a:pos x="0" y="11"/>
                  </a:cxn>
                  <a:cxn ang="0">
                    <a:pos x="38" y="0"/>
                  </a:cxn>
                  <a:cxn ang="0">
                    <a:pos x="34" y="0"/>
                  </a:cxn>
                  <a:cxn ang="0">
                    <a:pos x="0" y="11"/>
                  </a:cxn>
                  <a:cxn ang="0">
                    <a:pos x="0" y="11"/>
                  </a:cxn>
                  <a:cxn ang="0">
                    <a:pos x="0" y="11"/>
                  </a:cxn>
                  <a:cxn ang="0">
                    <a:pos x="0" y="11"/>
                  </a:cxn>
                  <a:cxn ang="0">
                    <a:pos x="0" y="11"/>
                  </a:cxn>
                  <a:cxn ang="0">
                    <a:pos x="0" y="11"/>
                  </a:cxn>
                  <a:cxn ang="0">
                    <a:pos x="0" y="11"/>
                  </a:cxn>
                  <a:cxn ang="0">
                    <a:pos x="0" y="11"/>
                  </a:cxn>
                </a:cxnLst>
                <a:rect l="0" t="0" r="r" b="b"/>
                <a:pathLst>
                  <a:path w="38" h="11">
                    <a:moveTo>
                      <a:pt x="0" y="11"/>
                    </a:moveTo>
                    <a:lnTo>
                      <a:pt x="0" y="11"/>
                    </a:lnTo>
                    <a:lnTo>
                      <a:pt x="38" y="0"/>
                    </a:lnTo>
                    <a:lnTo>
                      <a:pt x="34" y="0"/>
                    </a:lnTo>
                    <a:lnTo>
                      <a:pt x="0" y="11"/>
                    </a:lnTo>
                    <a:lnTo>
                      <a:pt x="0" y="11"/>
                    </a:lnTo>
                    <a:lnTo>
                      <a:pt x="0" y="11"/>
                    </a:lnTo>
                    <a:lnTo>
                      <a:pt x="0" y="11"/>
                    </a:lnTo>
                    <a:lnTo>
                      <a:pt x="0" y="11"/>
                    </a:lnTo>
                    <a:lnTo>
                      <a:pt x="0" y="11"/>
                    </a:lnTo>
                    <a:lnTo>
                      <a:pt x="0" y="11"/>
                    </a:lnTo>
                    <a:lnTo>
                      <a:pt x="0" y="11"/>
                    </a:lnTo>
                    <a:close/>
                  </a:path>
                </a:pathLst>
              </a:custGeom>
              <a:solidFill>
                <a:srgbClr val="000000"/>
              </a:solidFill>
              <a:ln w="9525">
                <a:noFill/>
                <a:round/>
                <a:headEnd/>
                <a:tailEnd/>
              </a:ln>
            </p:spPr>
            <p:txBody>
              <a:bodyPr/>
              <a:lstStyle/>
              <a:p>
                <a:endParaRPr lang="en-US"/>
              </a:p>
            </p:txBody>
          </p:sp>
          <p:sp>
            <p:nvSpPr>
              <p:cNvPr id="389983" name="Freeform 863"/>
              <p:cNvSpPr>
                <a:spLocks noChangeAspect="1"/>
              </p:cNvSpPr>
              <p:nvPr/>
            </p:nvSpPr>
            <p:spPr bwMode="auto">
              <a:xfrm>
                <a:off x="1500" y="3127"/>
                <a:ext cx="15" cy="15"/>
              </a:xfrm>
              <a:custGeom>
                <a:avLst/>
                <a:gdLst/>
                <a:ahLst/>
                <a:cxnLst>
                  <a:cxn ang="0">
                    <a:pos x="0" y="0"/>
                  </a:cxn>
                  <a:cxn ang="0">
                    <a:pos x="0" y="4"/>
                  </a:cxn>
                  <a:cxn ang="0">
                    <a:pos x="15" y="15"/>
                  </a:cxn>
                  <a:cxn ang="0">
                    <a:pos x="15" y="15"/>
                  </a:cxn>
                  <a:cxn ang="0">
                    <a:pos x="4" y="0"/>
                  </a:cxn>
                  <a:cxn ang="0">
                    <a:pos x="4" y="4"/>
                  </a:cxn>
                  <a:cxn ang="0">
                    <a:pos x="4" y="0"/>
                  </a:cxn>
                  <a:cxn ang="0">
                    <a:pos x="0" y="0"/>
                  </a:cxn>
                  <a:cxn ang="0">
                    <a:pos x="0" y="0"/>
                  </a:cxn>
                  <a:cxn ang="0">
                    <a:pos x="0" y="0"/>
                  </a:cxn>
                  <a:cxn ang="0">
                    <a:pos x="0" y="4"/>
                  </a:cxn>
                  <a:cxn ang="0">
                    <a:pos x="0" y="0"/>
                  </a:cxn>
                </a:cxnLst>
                <a:rect l="0" t="0" r="r" b="b"/>
                <a:pathLst>
                  <a:path w="15" h="15">
                    <a:moveTo>
                      <a:pt x="0" y="0"/>
                    </a:moveTo>
                    <a:lnTo>
                      <a:pt x="0" y="4"/>
                    </a:lnTo>
                    <a:lnTo>
                      <a:pt x="15" y="15"/>
                    </a:lnTo>
                    <a:lnTo>
                      <a:pt x="15" y="15"/>
                    </a:lnTo>
                    <a:lnTo>
                      <a:pt x="4" y="0"/>
                    </a:lnTo>
                    <a:lnTo>
                      <a:pt x="4" y="4"/>
                    </a:lnTo>
                    <a:lnTo>
                      <a:pt x="4"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89984" name="Freeform 864"/>
              <p:cNvSpPr>
                <a:spLocks noChangeAspect="1"/>
              </p:cNvSpPr>
              <p:nvPr/>
            </p:nvSpPr>
            <p:spPr bwMode="auto">
              <a:xfrm>
                <a:off x="1511" y="3108"/>
                <a:ext cx="34" cy="15"/>
              </a:xfrm>
              <a:custGeom>
                <a:avLst/>
                <a:gdLst/>
                <a:ahLst/>
                <a:cxnLst>
                  <a:cxn ang="0">
                    <a:pos x="0" y="8"/>
                  </a:cxn>
                  <a:cxn ang="0">
                    <a:pos x="8" y="15"/>
                  </a:cxn>
                  <a:cxn ang="0">
                    <a:pos x="34" y="8"/>
                  </a:cxn>
                  <a:cxn ang="0">
                    <a:pos x="27" y="0"/>
                  </a:cxn>
                  <a:cxn ang="0">
                    <a:pos x="0" y="8"/>
                  </a:cxn>
                </a:cxnLst>
                <a:rect l="0" t="0" r="r" b="b"/>
                <a:pathLst>
                  <a:path w="34" h="15">
                    <a:moveTo>
                      <a:pt x="0" y="8"/>
                    </a:moveTo>
                    <a:lnTo>
                      <a:pt x="8" y="15"/>
                    </a:lnTo>
                    <a:lnTo>
                      <a:pt x="34" y="8"/>
                    </a:lnTo>
                    <a:lnTo>
                      <a:pt x="27" y="0"/>
                    </a:lnTo>
                    <a:lnTo>
                      <a:pt x="0" y="8"/>
                    </a:lnTo>
                    <a:close/>
                  </a:path>
                </a:pathLst>
              </a:custGeom>
              <a:solidFill>
                <a:srgbClr val="E5E5E5"/>
              </a:solidFill>
              <a:ln w="9525">
                <a:noFill/>
                <a:round/>
                <a:headEnd/>
                <a:tailEnd/>
              </a:ln>
            </p:spPr>
            <p:txBody>
              <a:bodyPr/>
              <a:lstStyle/>
              <a:p>
                <a:endParaRPr lang="en-US"/>
              </a:p>
            </p:txBody>
          </p:sp>
          <p:sp>
            <p:nvSpPr>
              <p:cNvPr id="389985" name="Freeform 865"/>
              <p:cNvSpPr>
                <a:spLocks noChangeAspect="1"/>
              </p:cNvSpPr>
              <p:nvPr/>
            </p:nvSpPr>
            <p:spPr bwMode="auto">
              <a:xfrm>
                <a:off x="1504" y="3116"/>
                <a:ext cx="15" cy="26"/>
              </a:xfrm>
              <a:custGeom>
                <a:avLst/>
                <a:gdLst/>
                <a:ahLst/>
                <a:cxnLst>
                  <a:cxn ang="0">
                    <a:pos x="0" y="11"/>
                  </a:cxn>
                  <a:cxn ang="0">
                    <a:pos x="7" y="0"/>
                  </a:cxn>
                  <a:cxn ang="0">
                    <a:pos x="15" y="11"/>
                  </a:cxn>
                  <a:cxn ang="0">
                    <a:pos x="11" y="26"/>
                  </a:cxn>
                  <a:cxn ang="0">
                    <a:pos x="0" y="11"/>
                  </a:cxn>
                </a:cxnLst>
                <a:rect l="0" t="0" r="r" b="b"/>
                <a:pathLst>
                  <a:path w="15" h="26">
                    <a:moveTo>
                      <a:pt x="0" y="11"/>
                    </a:moveTo>
                    <a:lnTo>
                      <a:pt x="7" y="0"/>
                    </a:lnTo>
                    <a:lnTo>
                      <a:pt x="15" y="11"/>
                    </a:lnTo>
                    <a:lnTo>
                      <a:pt x="11" y="26"/>
                    </a:lnTo>
                    <a:lnTo>
                      <a:pt x="0" y="11"/>
                    </a:lnTo>
                    <a:close/>
                  </a:path>
                </a:pathLst>
              </a:custGeom>
              <a:solidFill>
                <a:srgbClr val="606060"/>
              </a:solidFill>
              <a:ln w="9525">
                <a:noFill/>
                <a:round/>
                <a:headEnd/>
                <a:tailEnd/>
              </a:ln>
            </p:spPr>
            <p:txBody>
              <a:bodyPr/>
              <a:lstStyle/>
              <a:p>
                <a:endParaRPr lang="en-US"/>
              </a:p>
            </p:txBody>
          </p:sp>
          <p:sp>
            <p:nvSpPr>
              <p:cNvPr id="389986" name="Freeform 866"/>
              <p:cNvSpPr>
                <a:spLocks noChangeAspect="1"/>
              </p:cNvSpPr>
              <p:nvPr/>
            </p:nvSpPr>
            <p:spPr bwMode="auto">
              <a:xfrm>
                <a:off x="1462" y="3120"/>
                <a:ext cx="53" cy="38"/>
              </a:xfrm>
              <a:custGeom>
                <a:avLst/>
                <a:gdLst/>
                <a:ahLst/>
                <a:cxnLst>
                  <a:cxn ang="0">
                    <a:pos x="0" y="22"/>
                  </a:cxn>
                  <a:cxn ang="0">
                    <a:pos x="12" y="11"/>
                  </a:cxn>
                  <a:cxn ang="0">
                    <a:pos x="38" y="0"/>
                  </a:cxn>
                  <a:cxn ang="0">
                    <a:pos x="46" y="11"/>
                  </a:cxn>
                  <a:cxn ang="0">
                    <a:pos x="53" y="26"/>
                  </a:cxn>
                  <a:cxn ang="0">
                    <a:pos x="16" y="38"/>
                  </a:cxn>
                  <a:cxn ang="0">
                    <a:pos x="0" y="22"/>
                  </a:cxn>
                </a:cxnLst>
                <a:rect l="0" t="0" r="r" b="b"/>
                <a:pathLst>
                  <a:path w="53" h="38">
                    <a:moveTo>
                      <a:pt x="0" y="22"/>
                    </a:moveTo>
                    <a:lnTo>
                      <a:pt x="12" y="11"/>
                    </a:lnTo>
                    <a:lnTo>
                      <a:pt x="38" y="0"/>
                    </a:lnTo>
                    <a:lnTo>
                      <a:pt x="46" y="11"/>
                    </a:lnTo>
                    <a:lnTo>
                      <a:pt x="53" y="26"/>
                    </a:lnTo>
                    <a:lnTo>
                      <a:pt x="16" y="38"/>
                    </a:lnTo>
                    <a:lnTo>
                      <a:pt x="0" y="22"/>
                    </a:lnTo>
                    <a:close/>
                  </a:path>
                </a:pathLst>
              </a:custGeom>
              <a:solidFill>
                <a:srgbClr val="BFBFBF"/>
              </a:solidFill>
              <a:ln w="9525">
                <a:noFill/>
                <a:round/>
                <a:headEnd/>
                <a:tailEnd/>
              </a:ln>
            </p:spPr>
            <p:txBody>
              <a:bodyPr/>
              <a:lstStyle/>
              <a:p>
                <a:endParaRPr lang="en-US"/>
              </a:p>
            </p:txBody>
          </p:sp>
          <p:sp>
            <p:nvSpPr>
              <p:cNvPr id="389987" name="Freeform 867"/>
              <p:cNvSpPr>
                <a:spLocks noChangeAspect="1"/>
              </p:cNvSpPr>
              <p:nvPr/>
            </p:nvSpPr>
            <p:spPr bwMode="auto">
              <a:xfrm>
                <a:off x="1462" y="3127"/>
                <a:ext cx="12" cy="15"/>
              </a:xfrm>
              <a:custGeom>
                <a:avLst/>
                <a:gdLst/>
                <a:ahLst/>
                <a:cxnLst>
                  <a:cxn ang="0">
                    <a:pos x="12" y="0"/>
                  </a:cxn>
                  <a:cxn ang="0">
                    <a:pos x="8" y="0"/>
                  </a:cxn>
                  <a:cxn ang="0">
                    <a:pos x="0" y="12"/>
                  </a:cxn>
                  <a:cxn ang="0">
                    <a:pos x="0" y="15"/>
                  </a:cxn>
                  <a:cxn ang="0">
                    <a:pos x="12" y="4"/>
                  </a:cxn>
                  <a:cxn ang="0">
                    <a:pos x="12" y="4"/>
                  </a:cxn>
                  <a:cxn ang="0">
                    <a:pos x="12" y="4"/>
                  </a:cxn>
                  <a:cxn ang="0">
                    <a:pos x="12" y="0"/>
                  </a:cxn>
                  <a:cxn ang="0">
                    <a:pos x="12" y="0"/>
                  </a:cxn>
                  <a:cxn ang="0">
                    <a:pos x="12" y="0"/>
                  </a:cxn>
                  <a:cxn ang="0">
                    <a:pos x="8" y="0"/>
                  </a:cxn>
                  <a:cxn ang="0">
                    <a:pos x="12" y="0"/>
                  </a:cxn>
                </a:cxnLst>
                <a:rect l="0" t="0" r="r" b="b"/>
                <a:pathLst>
                  <a:path w="12" h="15">
                    <a:moveTo>
                      <a:pt x="12" y="0"/>
                    </a:moveTo>
                    <a:lnTo>
                      <a:pt x="8" y="0"/>
                    </a:lnTo>
                    <a:lnTo>
                      <a:pt x="0" y="12"/>
                    </a:lnTo>
                    <a:lnTo>
                      <a:pt x="0" y="15"/>
                    </a:lnTo>
                    <a:lnTo>
                      <a:pt x="12" y="4"/>
                    </a:lnTo>
                    <a:lnTo>
                      <a:pt x="12" y="4"/>
                    </a:lnTo>
                    <a:lnTo>
                      <a:pt x="12" y="4"/>
                    </a:lnTo>
                    <a:lnTo>
                      <a:pt x="12" y="0"/>
                    </a:lnTo>
                    <a:lnTo>
                      <a:pt x="12" y="0"/>
                    </a:lnTo>
                    <a:lnTo>
                      <a:pt x="12" y="0"/>
                    </a:lnTo>
                    <a:lnTo>
                      <a:pt x="8" y="0"/>
                    </a:lnTo>
                    <a:lnTo>
                      <a:pt x="12" y="0"/>
                    </a:lnTo>
                    <a:close/>
                  </a:path>
                </a:pathLst>
              </a:custGeom>
              <a:solidFill>
                <a:srgbClr val="000000"/>
              </a:solidFill>
              <a:ln w="9525">
                <a:noFill/>
                <a:round/>
                <a:headEnd/>
                <a:tailEnd/>
              </a:ln>
            </p:spPr>
            <p:txBody>
              <a:bodyPr/>
              <a:lstStyle/>
              <a:p>
                <a:endParaRPr lang="en-US"/>
              </a:p>
            </p:txBody>
          </p:sp>
          <p:sp>
            <p:nvSpPr>
              <p:cNvPr id="389988" name="Freeform 868"/>
              <p:cNvSpPr>
                <a:spLocks noChangeAspect="1"/>
              </p:cNvSpPr>
              <p:nvPr/>
            </p:nvSpPr>
            <p:spPr bwMode="auto">
              <a:xfrm>
                <a:off x="1470" y="3120"/>
                <a:ext cx="30" cy="11"/>
              </a:xfrm>
              <a:custGeom>
                <a:avLst/>
                <a:gdLst/>
                <a:ahLst/>
                <a:cxnLst>
                  <a:cxn ang="0">
                    <a:pos x="30" y="0"/>
                  </a:cxn>
                  <a:cxn ang="0">
                    <a:pos x="30" y="0"/>
                  </a:cxn>
                  <a:cxn ang="0">
                    <a:pos x="0" y="7"/>
                  </a:cxn>
                  <a:cxn ang="0">
                    <a:pos x="0" y="11"/>
                  </a:cxn>
                  <a:cxn ang="0">
                    <a:pos x="30" y="3"/>
                  </a:cxn>
                  <a:cxn ang="0">
                    <a:pos x="30" y="0"/>
                  </a:cxn>
                  <a:cxn ang="0">
                    <a:pos x="30" y="3"/>
                  </a:cxn>
                  <a:cxn ang="0">
                    <a:pos x="30" y="0"/>
                  </a:cxn>
                  <a:cxn ang="0">
                    <a:pos x="30" y="0"/>
                  </a:cxn>
                  <a:cxn ang="0">
                    <a:pos x="30" y="0"/>
                  </a:cxn>
                  <a:cxn ang="0">
                    <a:pos x="30" y="0"/>
                  </a:cxn>
                  <a:cxn ang="0">
                    <a:pos x="30" y="0"/>
                  </a:cxn>
                </a:cxnLst>
                <a:rect l="0" t="0" r="r" b="b"/>
                <a:pathLst>
                  <a:path w="30" h="11">
                    <a:moveTo>
                      <a:pt x="30" y="0"/>
                    </a:moveTo>
                    <a:lnTo>
                      <a:pt x="30" y="0"/>
                    </a:lnTo>
                    <a:lnTo>
                      <a:pt x="0" y="7"/>
                    </a:lnTo>
                    <a:lnTo>
                      <a:pt x="0" y="11"/>
                    </a:lnTo>
                    <a:lnTo>
                      <a:pt x="30" y="3"/>
                    </a:lnTo>
                    <a:lnTo>
                      <a:pt x="30" y="0"/>
                    </a:lnTo>
                    <a:lnTo>
                      <a:pt x="30" y="3"/>
                    </a:lnTo>
                    <a:lnTo>
                      <a:pt x="30" y="0"/>
                    </a:lnTo>
                    <a:lnTo>
                      <a:pt x="30" y="0"/>
                    </a:lnTo>
                    <a:lnTo>
                      <a:pt x="30" y="0"/>
                    </a:lnTo>
                    <a:lnTo>
                      <a:pt x="30" y="0"/>
                    </a:lnTo>
                    <a:lnTo>
                      <a:pt x="30" y="0"/>
                    </a:lnTo>
                    <a:close/>
                  </a:path>
                </a:pathLst>
              </a:custGeom>
              <a:solidFill>
                <a:srgbClr val="000000"/>
              </a:solidFill>
              <a:ln w="9525">
                <a:noFill/>
                <a:round/>
                <a:headEnd/>
                <a:tailEnd/>
              </a:ln>
            </p:spPr>
            <p:txBody>
              <a:bodyPr/>
              <a:lstStyle/>
              <a:p>
                <a:endParaRPr lang="en-US"/>
              </a:p>
            </p:txBody>
          </p:sp>
          <p:sp>
            <p:nvSpPr>
              <p:cNvPr id="389989" name="Freeform 869"/>
              <p:cNvSpPr>
                <a:spLocks noChangeAspect="1"/>
              </p:cNvSpPr>
              <p:nvPr/>
            </p:nvSpPr>
            <p:spPr bwMode="auto">
              <a:xfrm>
                <a:off x="1500" y="3120"/>
                <a:ext cx="8" cy="11"/>
              </a:xfrm>
              <a:custGeom>
                <a:avLst/>
                <a:gdLst/>
                <a:ahLst/>
                <a:cxnLst>
                  <a:cxn ang="0">
                    <a:pos x="8" y="11"/>
                  </a:cxn>
                  <a:cxn ang="0">
                    <a:pos x="8" y="11"/>
                  </a:cxn>
                  <a:cxn ang="0">
                    <a:pos x="0" y="0"/>
                  </a:cxn>
                  <a:cxn ang="0">
                    <a:pos x="0" y="0"/>
                  </a:cxn>
                  <a:cxn ang="0">
                    <a:pos x="8" y="11"/>
                  </a:cxn>
                  <a:cxn ang="0">
                    <a:pos x="8" y="11"/>
                  </a:cxn>
                  <a:cxn ang="0">
                    <a:pos x="8" y="11"/>
                  </a:cxn>
                  <a:cxn ang="0">
                    <a:pos x="8" y="11"/>
                  </a:cxn>
                  <a:cxn ang="0">
                    <a:pos x="8" y="11"/>
                  </a:cxn>
                  <a:cxn ang="0">
                    <a:pos x="8" y="11"/>
                  </a:cxn>
                  <a:cxn ang="0">
                    <a:pos x="8" y="11"/>
                  </a:cxn>
                  <a:cxn ang="0">
                    <a:pos x="8" y="11"/>
                  </a:cxn>
                </a:cxnLst>
                <a:rect l="0" t="0" r="r" b="b"/>
                <a:pathLst>
                  <a:path w="8" h="11">
                    <a:moveTo>
                      <a:pt x="8" y="11"/>
                    </a:moveTo>
                    <a:lnTo>
                      <a:pt x="8" y="11"/>
                    </a:lnTo>
                    <a:lnTo>
                      <a:pt x="0" y="0"/>
                    </a:lnTo>
                    <a:lnTo>
                      <a:pt x="0" y="0"/>
                    </a:lnTo>
                    <a:lnTo>
                      <a:pt x="8" y="11"/>
                    </a:lnTo>
                    <a:lnTo>
                      <a:pt x="8" y="11"/>
                    </a:lnTo>
                    <a:lnTo>
                      <a:pt x="8" y="11"/>
                    </a:lnTo>
                    <a:lnTo>
                      <a:pt x="8" y="11"/>
                    </a:lnTo>
                    <a:lnTo>
                      <a:pt x="8" y="11"/>
                    </a:lnTo>
                    <a:lnTo>
                      <a:pt x="8" y="11"/>
                    </a:lnTo>
                    <a:lnTo>
                      <a:pt x="8" y="11"/>
                    </a:lnTo>
                    <a:lnTo>
                      <a:pt x="8" y="11"/>
                    </a:lnTo>
                    <a:close/>
                  </a:path>
                </a:pathLst>
              </a:custGeom>
              <a:solidFill>
                <a:srgbClr val="000000"/>
              </a:solidFill>
              <a:ln w="9525">
                <a:noFill/>
                <a:round/>
                <a:headEnd/>
                <a:tailEnd/>
              </a:ln>
            </p:spPr>
            <p:txBody>
              <a:bodyPr/>
              <a:lstStyle/>
              <a:p>
                <a:endParaRPr lang="en-US"/>
              </a:p>
            </p:txBody>
          </p:sp>
          <p:sp>
            <p:nvSpPr>
              <p:cNvPr id="389990" name="Freeform 870"/>
              <p:cNvSpPr>
                <a:spLocks noChangeAspect="1"/>
              </p:cNvSpPr>
              <p:nvPr/>
            </p:nvSpPr>
            <p:spPr bwMode="auto">
              <a:xfrm>
                <a:off x="1508" y="3131"/>
                <a:ext cx="7" cy="15"/>
              </a:xfrm>
              <a:custGeom>
                <a:avLst/>
                <a:gdLst/>
                <a:ahLst/>
                <a:cxnLst>
                  <a:cxn ang="0">
                    <a:pos x="3" y="15"/>
                  </a:cxn>
                  <a:cxn ang="0">
                    <a:pos x="7" y="15"/>
                  </a:cxn>
                  <a:cxn ang="0">
                    <a:pos x="0" y="0"/>
                  </a:cxn>
                  <a:cxn ang="0">
                    <a:pos x="0" y="0"/>
                  </a:cxn>
                  <a:cxn ang="0">
                    <a:pos x="3" y="15"/>
                  </a:cxn>
                  <a:cxn ang="0">
                    <a:pos x="3" y="15"/>
                  </a:cxn>
                  <a:cxn ang="0">
                    <a:pos x="3" y="15"/>
                  </a:cxn>
                  <a:cxn ang="0">
                    <a:pos x="3" y="15"/>
                  </a:cxn>
                  <a:cxn ang="0">
                    <a:pos x="3" y="15"/>
                  </a:cxn>
                  <a:cxn ang="0">
                    <a:pos x="7" y="15"/>
                  </a:cxn>
                  <a:cxn ang="0">
                    <a:pos x="7" y="15"/>
                  </a:cxn>
                  <a:cxn ang="0">
                    <a:pos x="3" y="15"/>
                  </a:cxn>
                </a:cxnLst>
                <a:rect l="0" t="0" r="r" b="b"/>
                <a:pathLst>
                  <a:path w="7" h="15">
                    <a:moveTo>
                      <a:pt x="3" y="15"/>
                    </a:moveTo>
                    <a:lnTo>
                      <a:pt x="7" y="15"/>
                    </a:lnTo>
                    <a:lnTo>
                      <a:pt x="0" y="0"/>
                    </a:lnTo>
                    <a:lnTo>
                      <a:pt x="0" y="0"/>
                    </a:lnTo>
                    <a:lnTo>
                      <a:pt x="3" y="15"/>
                    </a:lnTo>
                    <a:lnTo>
                      <a:pt x="3" y="15"/>
                    </a:lnTo>
                    <a:lnTo>
                      <a:pt x="3" y="15"/>
                    </a:lnTo>
                    <a:lnTo>
                      <a:pt x="3" y="15"/>
                    </a:lnTo>
                    <a:lnTo>
                      <a:pt x="3" y="15"/>
                    </a:lnTo>
                    <a:lnTo>
                      <a:pt x="7" y="15"/>
                    </a:lnTo>
                    <a:lnTo>
                      <a:pt x="7" y="15"/>
                    </a:lnTo>
                    <a:lnTo>
                      <a:pt x="3" y="15"/>
                    </a:lnTo>
                    <a:close/>
                  </a:path>
                </a:pathLst>
              </a:custGeom>
              <a:solidFill>
                <a:srgbClr val="000000"/>
              </a:solidFill>
              <a:ln w="9525">
                <a:noFill/>
                <a:round/>
                <a:headEnd/>
                <a:tailEnd/>
              </a:ln>
            </p:spPr>
            <p:txBody>
              <a:bodyPr/>
              <a:lstStyle/>
              <a:p>
                <a:endParaRPr lang="en-US"/>
              </a:p>
            </p:txBody>
          </p:sp>
          <p:sp>
            <p:nvSpPr>
              <p:cNvPr id="389991" name="Freeform 871"/>
              <p:cNvSpPr>
                <a:spLocks noChangeAspect="1"/>
              </p:cNvSpPr>
              <p:nvPr/>
            </p:nvSpPr>
            <p:spPr bwMode="auto">
              <a:xfrm>
                <a:off x="1478" y="3142"/>
                <a:ext cx="37" cy="16"/>
              </a:xfrm>
              <a:custGeom>
                <a:avLst/>
                <a:gdLst/>
                <a:ahLst/>
                <a:cxnLst>
                  <a:cxn ang="0">
                    <a:pos x="0" y="16"/>
                  </a:cxn>
                  <a:cxn ang="0">
                    <a:pos x="0" y="16"/>
                  </a:cxn>
                  <a:cxn ang="0">
                    <a:pos x="37" y="4"/>
                  </a:cxn>
                  <a:cxn ang="0">
                    <a:pos x="33" y="0"/>
                  </a:cxn>
                  <a:cxn ang="0">
                    <a:pos x="0" y="16"/>
                  </a:cxn>
                  <a:cxn ang="0">
                    <a:pos x="0" y="16"/>
                  </a:cxn>
                  <a:cxn ang="0">
                    <a:pos x="0" y="16"/>
                  </a:cxn>
                  <a:cxn ang="0">
                    <a:pos x="0" y="16"/>
                  </a:cxn>
                  <a:cxn ang="0">
                    <a:pos x="0" y="16"/>
                  </a:cxn>
                  <a:cxn ang="0">
                    <a:pos x="0" y="16"/>
                  </a:cxn>
                  <a:cxn ang="0">
                    <a:pos x="0" y="16"/>
                  </a:cxn>
                  <a:cxn ang="0">
                    <a:pos x="0" y="16"/>
                  </a:cxn>
                </a:cxnLst>
                <a:rect l="0" t="0" r="r" b="b"/>
                <a:pathLst>
                  <a:path w="37" h="16">
                    <a:moveTo>
                      <a:pt x="0" y="16"/>
                    </a:moveTo>
                    <a:lnTo>
                      <a:pt x="0" y="16"/>
                    </a:lnTo>
                    <a:lnTo>
                      <a:pt x="37" y="4"/>
                    </a:lnTo>
                    <a:lnTo>
                      <a:pt x="33" y="0"/>
                    </a:lnTo>
                    <a:lnTo>
                      <a:pt x="0" y="16"/>
                    </a:lnTo>
                    <a:lnTo>
                      <a:pt x="0" y="16"/>
                    </a:lnTo>
                    <a:lnTo>
                      <a:pt x="0" y="16"/>
                    </a:lnTo>
                    <a:lnTo>
                      <a:pt x="0" y="16"/>
                    </a:lnTo>
                    <a:lnTo>
                      <a:pt x="0" y="16"/>
                    </a:lnTo>
                    <a:lnTo>
                      <a:pt x="0" y="16"/>
                    </a:lnTo>
                    <a:lnTo>
                      <a:pt x="0" y="16"/>
                    </a:lnTo>
                    <a:lnTo>
                      <a:pt x="0" y="16"/>
                    </a:lnTo>
                    <a:close/>
                  </a:path>
                </a:pathLst>
              </a:custGeom>
              <a:solidFill>
                <a:srgbClr val="000000"/>
              </a:solidFill>
              <a:ln w="9525">
                <a:noFill/>
                <a:round/>
                <a:headEnd/>
                <a:tailEnd/>
              </a:ln>
            </p:spPr>
            <p:txBody>
              <a:bodyPr/>
              <a:lstStyle/>
              <a:p>
                <a:endParaRPr lang="en-US"/>
              </a:p>
            </p:txBody>
          </p:sp>
          <p:sp>
            <p:nvSpPr>
              <p:cNvPr id="389992" name="Freeform 872"/>
              <p:cNvSpPr>
                <a:spLocks noChangeAspect="1"/>
              </p:cNvSpPr>
              <p:nvPr/>
            </p:nvSpPr>
            <p:spPr bwMode="auto">
              <a:xfrm>
                <a:off x="1462" y="3142"/>
                <a:ext cx="16" cy="16"/>
              </a:xfrm>
              <a:custGeom>
                <a:avLst/>
                <a:gdLst/>
                <a:ahLst/>
                <a:cxnLst>
                  <a:cxn ang="0">
                    <a:pos x="0" y="0"/>
                  </a:cxn>
                  <a:cxn ang="0">
                    <a:pos x="0" y="0"/>
                  </a:cxn>
                  <a:cxn ang="0">
                    <a:pos x="16" y="16"/>
                  </a:cxn>
                  <a:cxn ang="0">
                    <a:pos x="16" y="16"/>
                  </a:cxn>
                  <a:cxn ang="0">
                    <a:pos x="0" y="0"/>
                  </a:cxn>
                  <a:cxn ang="0">
                    <a:pos x="0" y="0"/>
                  </a:cxn>
                  <a:cxn ang="0">
                    <a:pos x="0" y="0"/>
                  </a:cxn>
                  <a:cxn ang="0">
                    <a:pos x="0" y="0"/>
                  </a:cxn>
                  <a:cxn ang="0">
                    <a:pos x="0" y="0"/>
                  </a:cxn>
                  <a:cxn ang="0">
                    <a:pos x="0" y="0"/>
                  </a:cxn>
                  <a:cxn ang="0">
                    <a:pos x="0" y="0"/>
                  </a:cxn>
                  <a:cxn ang="0">
                    <a:pos x="0" y="0"/>
                  </a:cxn>
                </a:cxnLst>
                <a:rect l="0" t="0" r="r" b="b"/>
                <a:pathLst>
                  <a:path w="16" h="16">
                    <a:moveTo>
                      <a:pt x="0" y="0"/>
                    </a:moveTo>
                    <a:lnTo>
                      <a:pt x="0" y="0"/>
                    </a:lnTo>
                    <a:lnTo>
                      <a:pt x="16" y="16"/>
                    </a:lnTo>
                    <a:lnTo>
                      <a:pt x="16" y="16"/>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89993" name="Freeform 873"/>
              <p:cNvSpPr>
                <a:spLocks noChangeAspect="1"/>
              </p:cNvSpPr>
              <p:nvPr/>
            </p:nvSpPr>
            <p:spPr bwMode="auto">
              <a:xfrm>
                <a:off x="1474" y="3120"/>
                <a:ext cx="34" cy="19"/>
              </a:xfrm>
              <a:custGeom>
                <a:avLst/>
                <a:gdLst/>
                <a:ahLst/>
                <a:cxnLst>
                  <a:cxn ang="0">
                    <a:pos x="0" y="11"/>
                  </a:cxn>
                  <a:cxn ang="0">
                    <a:pos x="7" y="19"/>
                  </a:cxn>
                  <a:cxn ang="0">
                    <a:pos x="34" y="11"/>
                  </a:cxn>
                  <a:cxn ang="0">
                    <a:pos x="26" y="0"/>
                  </a:cxn>
                  <a:cxn ang="0">
                    <a:pos x="0" y="11"/>
                  </a:cxn>
                </a:cxnLst>
                <a:rect l="0" t="0" r="r" b="b"/>
                <a:pathLst>
                  <a:path w="34" h="19">
                    <a:moveTo>
                      <a:pt x="0" y="11"/>
                    </a:moveTo>
                    <a:lnTo>
                      <a:pt x="7" y="19"/>
                    </a:lnTo>
                    <a:lnTo>
                      <a:pt x="34" y="11"/>
                    </a:lnTo>
                    <a:lnTo>
                      <a:pt x="26" y="0"/>
                    </a:lnTo>
                    <a:lnTo>
                      <a:pt x="0" y="11"/>
                    </a:lnTo>
                    <a:close/>
                  </a:path>
                </a:pathLst>
              </a:custGeom>
              <a:solidFill>
                <a:srgbClr val="E5E5E5"/>
              </a:solidFill>
              <a:ln w="9525">
                <a:noFill/>
                <a:round/>
                <a:headEnd/>
                <a:tailEnd/>
              </a:ln>
            </p:spPr>
            <p:txBody>
              <a:bodyPr/>
              <a:lstStyle/>
              <a:p>
                <a:endParaRPr lang="en-US"/>
              </a:p>
            </p:txBody>
          </p:sp>
          <p:sp>
            <p:nvSpPr>
              <p:cNvPr id="389994" name="Freeform 874"/>
              <p:cNvSpPr>
                <a:spLocks noChangeAspect="1"/>
              </p:cNvSpPr>
              <p:nvPr/>
            </p:nvSpPr>
            <p:spPr bwMode="auto">
              <a:xfrm>
                <a:off x="1462" y="3131"/>
                <a:ext cx="19" cy="23"/>
              </a:xfrm>
              <a:custGeom>
                <a:avLst/>
                <a:gdLst/>
                <a:ahLst/>
                <a:cxnLst>
                  <a:cxn ang="0">
                    <a:pos x="0" y="11"/>
                  </a:cxn>
                  <a:cxn ang="0">
                    <a:pos x="12" y="0"/>
                  </a:cxn>
                  <a:cxn ang="0">
                    <a:pos x="19" y="8"/>
                  </a:cxn>
                  <a:cxn ang="0">
                    <a:pos x="16" y="23"/>
                  </a:cxn>
                  <a:cxn ang="0">
                    <a:pos x="0" y="11"/>
                  </a:cxn>
                </a:cxnLst>
                <a:rect l="0" t="0" r="r" b="b"/>
                <a:pathLst>
                  <a:path w="19" h="23">
                    <a:moveTo>
                      <a:pt x="0" y="11"/>
                    </a:moveTo>
                    <a:lnTo>
                      <a:pt x="12" y="0"/>
                    </a:lnTo>
                    <a:lnTo>
                      <a:pt x="19" y="8"/>
                    </a:lnTo>
                    <a:lnTo>
                      <a:pt x="16" y="23"/>
                    </a:lnTo>
                    <a:lnTo>
                      <a:pt x="0" y="11"/>
                    </a:lnTo>
                    <a:close/>
                  </a:path>
                </a:pathLst>
              </a:custGeom>
              <a:solidFill>
                <a:srgbClr val="606060"/>
              </a:solidFill>
              <a:ln w="9525">
                <a:noFill/>
                <a:round/>
                <a:headEnd/>
                <a:tailEnd/>
              </a:ln>
            </p:spPr>
            <p:txBody>
              <a:bodyPr/>
              <a:lstStyle/>
              <a:p>
                <a:endParaRPr lang="en-US"/>
              </a:p>
            </p:txBody>
          </p:sp>
          <p:sp>
            <p:nvSpPr>
              <p:cNvPr id="389995" name="Freeform 875"/>
              <p:cNvSpPr>
                <a:spLocks noChangeAspect="1"/>
              </p:cNvSpPr>
              <p:nvPr/>
            </p:nvSpPr>
            <p:spPr bwMode="auto">
              <a:xfrm>
                <a:off x="1248" y="3135"/>
                <a:ext cx="230" cy="91"/>
              </a:xfrm>
              <a:custGeom>
                <a:avLst/>
                <a:gdLst/>
                <a:ahLst/>
                <a:cxnLst>
                  <a:cxn ang="0">
                    <a:pos x="0" y="68"/>
                  </a:cxn>
                  <a:cxn ang="0">
                    <a:pos x="7" y="64"/>
                  </a:cxn>
                  <a:cxn ang="0">
                    <a:pos x="214" y="0"/>
                  </a:cxn>
                  <a:cxn ang="0">
                    <a:pos x="226" y="7"/>
                  </a:cxn>
                  <a:cxn ang="0">
                    <a:pos x="230" y="23"/>
                  </a:cxn>
                  <a:cxn ang="0">
                    <a:pos x="11" y="91"/>
                  </a:cxn>
                  <a:cxn ang="0">
                    <a:pos x="7" y="76"/>
                  </a:cxn>
                  <a:cxn ang="0">
                    <a:pos x="0" y="68"/>
                  </a:cxn>
                </a:cxnLst>
                <a:rect l="0" t="0" r="r" b="b"/>
                <a:pathLst>
                  <a:path w="230" h="91">
                    <a:moveTo>
                      <a:pt x="0" y="68"/>
                    </a:moveTo>
                    <a:lnTo>
                      <a:pt x="7" y="64"/>
                    </a:lnTo>
                    <a:lnTo>
                      <a:pt x="214" y="0"/>
                    </a:lnTo>
                    <a:lnTo>
                      <a:pt x="226" y="7"/>
                    </a:lnTo>
                    <a:lnTo>
                      <a:pt x="230" y="23"/>
                    </a:lnTo>
                    <a:lnTo>
                      <a:pt x="11" y="91"/>
                    </a:lnTo>
                    <a:lnTo>
                      <a:pt x="7" y="76"/>
                    </a:lnTo>
                    <a:lnTo>
                      <a:pt x="0" y="68"/>
                    </a:lnTo>
                    <a:close/>
                  </a:path>
                </a:pathLst>
              </a:custGeom>
              <a:solidFill>
                <a:srgbClr val="F4F4D1"/>
              </a:solidFill>
              <a:ln w="9525">
                <a:noFill/>
                <a:round/>
                <a:headEnd/>
                <a:tailEnd/>
              </a:ln>
            </p:spPr>
            <p:txBody>
              <a:bodyPr/>
              <a:lstStyle/>
              <a:p>
                <a:endParaRPr lang="en-US"/>
              </a:p>
            </p:txBody>
          </p:sp>
          <p:sp>
            <p:nvSpPr>
              <p:cNvPr id="389996" name="Freeform 876"/>
              <p:cNvSpPr>
                <a:spLocks noChangeAspect="1"/>
              </p:cNvSpPr>
              <p:nvPr/>
            </p:nvSpPr>
            <p:spPr bwMode="auto">
              <a:xfrm>
                <a:off x="1248" y="3199"/>
                <a:ext cx="7" cy="4"/>
              </a:xfrm>
              <a:custGeom>
                <a:avLst/>
                <a:gdLst/>
                <a:ahLst/>
                <a:cxnLst>
                  <a:cxn ang="0">
                    <a:pos x="7" y="0"/>
                  </a:cxn>
                  <a:cxn ang="0">
                    <a:pos x="7" y="0"/>
                  </a:cxn>
                  <a:cxn ang="0">
                    <a:pos x="0" y="4"/>
                  </a:cxn>
                  <a:cxn ang="0">
                    <a:pos x="0" y="4"/>
                  </a:cxn>
                  <a:cxn ang="0">
                    <a:pos x="7" y="0"/>
                  </a:cxn>
                  <a:cxn ang="0">
                    <a:pos x="7" y="0"/>
                  </a:cxn>
                  <a:cxn ang="0">
                    <a:pos x="7" y="0"/>
                  </a:cxn>
                  <a:cxn ang="0">
                    <a:pos x="7" y="0"/>
                  </a:cxn>
                  <a:cxn ang="0">
                    <a:pos x="7" y="0"/>
                  </a:cxn>
                  <a:cxn ang="0">
                    <a:pos x="7" y="0"/>
                  </a:cxn>
                  <a:cxn ang="0">
                    <a:pos x="7" y="0"/>
                  </a:cxn>
                  <a:cxn ang="0">
                    <a:pos x="7" y="0"/>
                  </a:cxn>
                </a:cxnLst>
                <a:rect l="0" t="0" r="r" b="b"/>
                <a:pathLst>
                  <a:path w="7" h="4">
                    <a:moveTo>
                      <a:pt x="7" y="0"/>
                    </a:moveTo>
                    <a:lnTo>
                      <a:pt x="7" y="0"/>
                    </a:lnTo>
                    <a:lnTo>
                      <a:pt x="0" y="4"/>
                    </a:lnTo>
                    <a:lnTo>
                      <a:pt x="0" y="4"/>
                    </a:lnTo>
                    <a:lnTo>
                      <a:pt x="7" y="0"/>
                    </a:lnTo>
                    <a:lnTo>
                      <a:pt x="7" y="0"/>
                    </a:lnTo>
                    <a:lnTo>
                      <a:pt x="7" y="0"/>
                    </a:lnTo>
                    <a:lnTo>
                      <a:pt x="7" y="0"/>
                    </a:lnTo>
                    <a:lnTo>
                      <a:pt x="7" y="0"/>
                    </a:lnTo>
                    <a:lnTo>
                      <a:pt x="7" y="0"/>
                    </a:lnTo>
                    <a:lnTo>
                      <a:pt x="7" y="0"/>
                    </a:lnTo>
                    <a:lnTo>
                      <a:pt x="7" y="0"/>
                    </a:lnTo>
                    <a:close/>
                  </a:path>
                </a:pathLst>
              </a:custGeom>
              <a:solidFill>
                <a:srgbClr val="000000"/>
              </a:solidFill>
              <a:ln w="9525">
                <a:noFill/>
                <a:round/>
                <a:headEnd/>
                <a:tailEnd/>
              </a:ln>
            </p:spPr>
            <p:txBody>
              <a:bodyPr/>
              <a:lstStyle/>
              <a:p>
                <a:endParaRPr lang="en-US"/>
              </a:p>
            </p:txBody>
          </p:sp>
          <p:sp>
            <p:nvSpPr>
              <p:cNvPr id="389997" name="Freeform 877"/>
              <p:cNvSpPr>
                <a:spLocks noChangeAspect="1"/>
              </p:cNvSpPr>
              <p:nvPr/>
            </p:nvSpPr>
            <p:spPr bwMode="auto">
              <a:xfrm>
                <a:off x="1252" y="3135"/>
                <a:ext cx="214" cy="64"/>
              </a:xfrm>
              <a:custGeom>
                <a:avLst/>
                <a:gdLst/>
                <a:ahLst/>
                <a:cxnLst>
                  <a:cxn ang="0">
                    <a:pos x="214" y="0"/>
                  </a:cxn>
                  <a:cxn ang="0">
                    <a:pos x="210" y="0"/>
                  </a:cxn>
                  <a:cxn ang="0">
                    <a:pos x="0" y="64"/>
                  </a:cxn>
                  <a:cxn ang="0">
                    <a:pos x="3" y="64"/>
                  </a:cxn>
                  <a:cxn ang="0">
                    <a:pos x="214" y="0"/>
                  </a:cxn>
                  <a:cxn ang="0">
                    <a:pos x="210" y="0"/>
                  </a:cxn>
                  <a:cxn ang="0">
                    <a:pos x="214" y="0"/>
                  </a:cxn>
                  <a:cxn ang="0">
                    <a:pos x="214" y="0"/>
                  </a:cxn>
                  <a:cxn ang="0">
                    <a:pos x="214" y="0"/>
                  </a:cxn>
                  <a:cxn ang="0">
                    <a:pos x="214" y="0"/>
                  </a:cxn>
                  <a:cxn ang="0">
                    <a:pos x="210" y="0"/>
                  </a:cxn>
                  <a:cxn ang="0">
                    <a:pos x="214" y="0"/>
                  </a:cxn>
                </a:cxnLst>
                <a:rect l="0" t="0" r="r" b="b"/>
                <a:pathLst>
                  <a:path w="214" h="64">
                    <a:moveTo>
                      <a:pt x="214" y="0"/>
                    </a:moveTo>
                    <a:lnTo>
                      <a:pt x="210" y="0"/>
                    </a:lnTo>
                    <a:lnTo>
                      <a:pt x="0" y="64"/>
                    </a:lnTo>
                    <a:lnTo>
                      <a:pt x="3" y="64"/>
                    </a:lnTo>
                    <a:lnTo>
                      <a:pt x="214" y="0"/>
                    </a:lnTo>
                    <a:lnTo>
                      <a:pt x="210" y="0"/>
                    </a:lnTo>
                    <a:lnTo>
                      <a:pt x="214" y="0"/>
                    </a:lnTo>
                    <a:lnTo>
                      <a:pt x="214" y="0"/>
                    </a:lnTo>
                    <a:lnTo>
                      <a:pt x="214" y="0"/>
                    </a:lnTo>
                    <a:lnTo>
                      <a:pt x="214" y="0"/>
                    </a:lnTo>
                    <a:lnTo>
                      <a:pt x="210" y="0"/>
                    </a:lnTo>
                    <a:lnTo>
                      <a:pt x="214" y="0"/>
                    </a:lnTo>
                    <a:close/>
                  </a:path>
                </a:pathLst>
              </a:custGeom>
              <a:solidFill>
                <a:srgbClr val="000000"/>
              </a:solidFill>
              <a:ln w="9525">
                <a:noFill/>
                <a:round/>
                <a:headEnd/>
                <a:tailEnd/>
              </a:ln>
            </p:spPr>
            <p:txBody>
              <a:bodyPr/>
              <a:lstStyle/>
              <a:p>
                <a:endParaRPr lang="en-US"/>
              </a:p>
            </p:txBody>
          </p:sp>
          <p:sp>
            <p:nvSpPr>
              <p:cNvPr id="389998" name="Freeform 878"/>
              <p:cNvSpPr>
                <a:spLocks noChangeAspect="1"/>
              </p:cNvSpPr>
              <p:nvPr/>
            </p:nvSpPr>
            <p:spPr bwMode="auto">
              <a:xfrm>
                <a:off x="1462" y="3135"/>
                <a:ext cx="12" cy="7"/>
              </a:xfrm>
              <a:custGeom>
                <a:avLst/>
                <a:gdLst/>
                <a:ahLst/>
                <a:cxnLst>
                  <a:cxn ang="0">
                    <a:pos x="12" y="7"/>
                  </a:cxn>
                  <a:cxn ang="0">
                    <a:pos x="12" y="4"/>
                  </a:cxn>
                  <a:cxn ang="0">
                    <a:pos x="4" y="0"/>
                  </a:cxn>
                  <a:cxn ang="0">
                    <a:pos x="0" y="0"/>
                  </a:cxn>
                  <a:cxn ang="0">
                    <a:pos x="12" y="7"/>
                  </a:cxn>
                  <a:cxn ang="0">
                    <a:pos x="12" y="7"/>
                  </a:cxn>
                  <a:cxn ang="0">
                    <a:pos x="12" y="7"/>
                  </a:cxn>
                  <a:cxn ang="0">
                    <a:pos x="12" y="7"/>
                  </a:cxn>
                  <a:cxn ang="0">
                    <a:pos x="12" y="7"/>
                  </a:cxn>
                  <a:cxn ang="0">
                    <a:pos x="12" y="7"/>
                  </a:cxn>
                  <a:cxn ang="0">
                    <a:pos x="12" y="4"/>
                  </a:cxn>
                  <a:cxn ang="0">
                    <a:pos x="12" y="7"/>
                  </a:cxn>
                </a:cxnLst>
                <a:rect l="0" t="0" r="r" b="b"/>
                <a:pathLst>
                  <a:path w="12" h="7">
                    <a:moveTo>
                      <a:pt x="12" y="7"/>
                    </a:moveTo>
                    <a:lnTo>
                      <a:pt x="12" y="4"/>
                    </a:lnTo>
                    <a:lnTo>
                      <a:pt x="4" y="0"/>
                    </a:lnTo>
                    <a:lnTo>
                      <a:pt x="0" y="0"/>
                    </a:lnTo>
                    <a:lnTo>
                      <a:pt x="12" y="7"/>
                    </a:lnTo>
                    <a:lnTo>
                      <a:pt x="12" y="7"/>
                    </a:lnTo>
                    <a:lnTo>
                      <a:pt x="12" y="7"/>
                    </a:lnTo>
                    <a:lnTo>
                      <a:pt x="12" y="7"/>
                    </a:lnTo>
                    <a:lnTo>
                      <a:pt x="12" y="7"/>
                    </a:lnTo>
                    <a:lnTo>
                      <a:pt x="12" y="7"/>
                    </a:lnTo>
                    <a:lnTo>
                      <a:pt x="12" y="4"/>
                    </a:lnTo>
                    <a:lnTo>
                      <a:pt x="12" y="7"/>
                    </a:lnTo>
                    <a:close/>
                  </a:path>
                </a:pathLst>
              </a:custGeom>
              <a:solidFill>
                <a:srgbClr val="000000"/>
              </a:solidFill>
              <a:ln w="9525">
                <a:noFill/>
                <a:round/>
                <a:headEnd/>
                <a:tailEnd/>
              </a:ln>
            </p:spPr>
            <p:txBody>
              <a:bodyPr/>
              <a:lstStyle/>
              <a:p>
                <a:endParaRPr lang="en-US"/>
              </a:p>
            </p:txBody>
          </p:sp>
          <p:sp>
            <p:nvSpPr>
              <p:cNvPr id="389999" name="Freeform 879"/>
              <p:cNvSpPr>
                <a:spLocks noChangeAspect="1"/>
              </p:cNvSpPr>
              <p:nvPr/>
            </p:nvSpPr>
            <p:spPr bwMode="auto">
              <a:xfrm>
                <a:off x="1474" y="3142"/>
                <a:ext cx="4" cy="16"/>
              </a:xfrm>
              <a:custGeom>
                <a:avLst/>
                <a:gdLst/>
                <a:ahLst/>
                <a:cxnLst>
                  <a:cxn ang="0">
                    <a:pos x="4" y="16"/>
                  </a:cxn>
                  <a:cxn ang="0">
                    <a:pos x="4" y="16"/>
                  </a:cxn>
                  <a:cxn ang="0">
                    <a:pos x="0" y="0"/>
                  </a:cxn>
                  <a:cxn ang="0">
                    <a:pos x="0" y="0"/>
                  </a:cxn>
                  <a:cxn ang="0">
                    <a:pos x="4" y="16"/>
                  </a:cxn>
                  <a:cxn ang="0">
                    <a:pos x="4" y="16"/>
                  </a:cxn>
                  <a:cxn ang="0">
                    <a:pos x="4" y="16"/>
                  </a:cxn>
                  <a:cxn ang="0">
                    <a:pos x="4" y="16"/>
                  </a:cxn>
                  <a:cxn ang="0">
                    <a:pos x="4" y="16"/>
                  </a:cxn>
                  <a:cxn ang="0">
                    <a:pos x="4" y="16"/>
                  </a:cxn>
                  <a:cxn ang="0">
                    <a:pos x="4" y="16"/>
                  </a:cxn>
                  <a:cxn ang="0">
                    <a:pos x="4" y="16"/>
                  </a:cxn>
                </a:cxnLst>
                <a:rect l="0" t="0" r="r" b="b"/>
                <a:pathLst>
                  <a:path w="4" h="16">
                    <a:moveTo>
                      <a:pt x="4" y="16"/>
                    </a:moveTo>
                    <a:lnTo>
                      <a:pt x="4" y="16"/>
                    </a:lnTo>
                    <a:lnTo>
                      <a:pt x="0" y="0"/>
                    </a:lnTo>
                    <a:lnTo>
                      <a:pt x="0" y="0"/>
                    </a:lnTo>
                    <a:lnTo>
                      <a:pt x="4" y="16"/>
                    </a:lnTo>
                    <a:lnTo>
                      <a:pt x="4" y="16"/>
                    </a:lnTo>
                    <a:lnTo>
                      <a:pt x="4" y="16"/>
                    </a:lnTo>
                    <a:lnTo>
                      <a:pt x="4" y="16"/>
                    </a:lnTo>
                    <a:lnTo>
                      <a:pt x="4" y="16"/>
                    </a:lnTo>
                    <a:lnTo>
                      <a:pt x="4" y="16"/>
                    </a:lnTo>
                    <a:lnTo>
                      <a:pt x="4" y="16"/>
                    </a:lnTo>
                    <a:lnTo>
                      <a:pt x="4" y="16"/>
                    </a:lnTo>
                    <a:close/>
                  </a:path>
                </a:pathLst>
              </a:custGeom>
              <a:solidFill>
                <a:srgbClr val="000000"/>
              </a:solidFill>
              <a:ln w="9525">
                <a:noFill/>
                <a:round/>
                <a:headEnd/>
                <a:tailEnd/>
              </a:ln>
            </p:spPr>
            <p:txBody>
              <a:bodyPr/>
              <a:lstStyle/>
              <a:p>
                <a:endParaRPr lang="en-US"/>
              </a:p>
            </p:txBody>
          </p:sp>
          <p:sp>
            <p:nvSpPr>
              <p:cNvPr id="390000" name="Freeform 880"/>
              <p:cNvSpPr>
                <a:spLocks noChangeAspect="1"/>
              </p:cNvSpPr>
              <p:nvPr/>
            </p:nvSpPr>
            <p:spPr bwMode="auto">
              <a:xfrm>
                <a:off x="1259" y="3158"/>
                <a:ext cx="219" cy="68"/>
              </a:xfrm>
              <a:custGeom>
                <a:avLst/>
                <a:gdLst/>
                <a:ahLst/>
                <a:cxnLst>
                  <a:cxn ang="0">
                    <a:pos x="0" y="68"/>
                  </a:cxn>
                  <a:cxn ang="0">
                    <a:pos x="0" y="68"/>
                  </a:cxn>
                  <a:cxn ang="0">
                    <a:pos x="219" y="0"/>
                  </a:cxn>
                  <a:cxn ang="0">
                    <a:pos x="219" y="0"/>
                  </a:cxn>
                  <a:cxn ang="0">
                    <a:pos x="0" y="64"/>
                  </a:cxn>
                  <a:cxn ang="0">
                    <a:pos x="0" y="68"/>
                  </a:cxn>
                  <a:cxn ang="0">
                    <a:pos x="0" y="64"/>
                  </a:cxn>
                  <a:cxn ang="0">
                    <a:pos x="0" y="68"/>
                  </a:cxn>
                  <a:cxn ang="0">
                    <a:pos x="0" y="68"/>
                  </a:cxn>
                  <a:cxn ang="0">
                    <a:pos x="0" y="68"/>
                  </a:cxn>
                  <a:cxn ang="0">
                    <a:pos x="0" y="68"/>
                  </a:cxn>
                  <a:cxn ang="0">
                    <a:pos x="0" y="68"/>
                  </a:cxn>
                </a:cxnLst>
                <a:rect l="0" t="0" r="r" b="b"/>
                <a:pathLst>
                  <a:path w="219" h="68">
                    <a:moveTo>
                      <a:pt x="0" y="68"/>
                    </a:moveTo>
                    <a:lnTo>
                      <a:pt x="0" y="68"/>
                    </a:lnTo>
                    <a:lnTo>
                      <a:pt x="219" y="0"/>
                    </a:lnTo>
                    <a:lnTo>
                      <a:pt x="219" y="0"/>
                    </a:lnTo>
                    <a:lnTo>
                      <a:pt x="0" y="64"/>
                    </a:lnTo>
                    <a:lnTo>
                      <a:pt x="0" y="68"/>
                    </a:lnTo>
                    <a:lnTo>
                      <a:pt x="0" y="64"/>
                    </a:lnTo>
                    <a:lnTo>
                      <a:pt x="0" y="68"/>
                    </a:lnTo>
                    <a:lnTo>
                      <a:pt x="0" y="68"/>
                    </a:lnTo>
                    <a:lnTo>
                      <a:pt x="0" y="68"/>
                    </a:lnTo>
                    <a:lnTo>
                      <a:pt x="0" y="68"/>
                    </a:lnTo>
                    <a:lnTo>
                      <a:pt x="0" y="68"/>
                    </a:lnTo>
                    <a:close/>
                  </a:path>
                </a:pathLst>
              </a:custGeom>
              <a:solidFill>
                <a:srgbClr val="000000"/>
              </a:solidFill>
              <a:ln w="9525">
                <a:noFill/>
                <a:round/>
                <a:headEnd/>
                <a:tailEnd/>
              </a:ln>
            </p:spPr>
            <p:txBody>
              <a:bodyPr/>
              <a:lstStyle/>
              <a:p>
                <a:endParaRPr lang="en-US"/>
              </a:p>
            </p:txBody>
          </p:sp>
          <p:sp>
            <p:nvSpPr>
              <p:cNvPr id="390001" name="Freeform 881"/>
              <p:cNvSpPr>
                <a:spLocks noChangeAspect="1"/>
              </p:cNvSpPr>
              <p:nvPr/>
            </p:nvSpPr>
            <p:spPr bwMode="auto">
              <a:xfrm>
                <a:off x="1255" y="3211"/>
                <a:ext cx="4" cy="15"/>
              </a:xfrm>
              <a:custGeom>
                <a:avLst/>
                <a:gdLst/>
                <a:ahLst/>
                <a:cxnLst>
                  <a:cxn ang="0">
                    <a:pos x="0" y="0"/>
                  </a:cxn>
                  <a:cxn ang="0">
                    <a:pos x="0" y="0"/>
                  </a:cxn>
                  <a:cxn ang="0">
                    <a:pos x="4" y="15"/>
                  </a:cxn>
                  <a:cxn ang="0">
                    <a:pos x="4" y="15"/>
                  </a:cxn>
                  <a:cxn ang="0">
                    <a:pos x="0" y="0"/>
                  </a:cxn>
                  <a:cxn ang="0">
                    <a:pos x="0" y="0"/>
                  </a:cxn>
                  <a:cxn ang="0">
                    <a:pos x="0" y="0"/>
                  </a:cxn>
                  <a:cxn ang="0">
                    <a:pos x="0" y="0"/>
                  </a:cxn>
                  <a:cxn ang="0">
                    <a:pos x="0" y="0"/>
                  </a:cxn>
                  <a:cxn ang="0">
                    <a:pos x="0" y="0"/>
                  </a:cxn>
                  <a:cxn ang="0">
                    <a:pos x="0" y="0"/>
                  </a:cxn>
                  <a:cxn ang="0">
                    <a:pos x="0" y="0"/>
                  </a:cxn>
                </a:cxnLst>
                <a:rect l="0" t="0" r="r" b="b"/>
                <a:pathLst>
                  <a:path w="4" h="15">
                    <a:moveTo>
                      <a:pt x="0" y="0"/>
                    </a:moveTo>
                    <a:lnTo>
                      <a:pt x="0" y="0"/>
                    </a:lnTo>
                    <a:lnTo>
                      <a:pt x="4" y="15"/>
                    </a:lnTo>
                    <a:lnTo>
                      <a:pt x="4" y="15"/>
                    </a:lnTo>
                    <a:lnTo>
                      <a:pt x="0" y="0"/>
                    </a:lnTo>
                    <a:lnTo>
                      <a:pt x="0" y="0"/>
                    </a:lnTo>
                    <a:lnTo>
                      <a:pt x="0" y="0"/>
                    </a:lnTo>
                    <a:lnTo>
                      <a:pt x="0" y="0"/>
                    </a:lnTo>
                    <a:lnTo>
                      <a:pt x="0" y="0"/>
                    </a:lnTo>
                    <a:lnTo>
                      <a:pt x="0" y="0"/>
                    </a:lnTo>
                    <a:lnTo>
                      <a:pt x="0" y="0"/>
                    </a:lnTo>
                    <a:lnTo>
                      <a:pt x="0" y="0"/>
                    </a:lnTo>
                    <a:close/>
                  </a:path>
                </a:pathLst>
              </a:custGeom>
              <a:solidFill>
                <a:srgbClr val="000000"/>
              </a:solidFill>
              <a:ln w="9525">
                <a:noFill/>
                <a:round/>
                <a:headEnd/>
                <a:tailEnd/>
              </a:ln>
            </p:spPr>
            <p:txBody>
              <a:bodyPr/>
              <a:lstStyle/>
              <a:p>
                <a:endParaRPr lang="en-US"/>
              </a:p>
            </p:txBody>
          </p:sp>
          <p:sp>
            <p:nvSpPr>
              <p:cNvPr id="390002" name="Freeform 882"/>
              <p:cNvSpPr>
                <a:spLocks noChangeAspect="1"/>
              </p:cNvSpPr>
              <p:nvPr/>
            </p:nvSpPr>
            <p:spPr bwMode="auto">
              <a:xfrm>
                <a:off x="1248" y="3203"/>
                <a:ext cx="7" cy="8"/>
              </a:xfrm>
              <a:custGeom>
                <a:avLst/>
                <a:gdLst/>
                <a:ahLst/>
                <a:cxnLst>
                  <a:cxn ang="0">
                    <a:pos x="0" y="0"/>
                  </a:cxn>
                  <a:cxn ang="0">
                    <a:pos x="0" y="4"/>
                  </a:cxn>
                  <a:cxn ang="0">
                    <a:pos x="7" y="8"/>
                  </a:cxn>
                  <a:cxn ang="0">
                    <a:pos x="7" y="8"/>
                  </a:cxn>
                  <a:cxn ang="0">
                    <a:pos x="0" y="0"/>
                  </a:cxn>
                  <a:cxn ang="0">
                    <a:pos x="0" y="4"/>
                  </a:cxn>
                  <a:cxn ang="0">
                    <a:pos x="0" y="0"/>
                  </a:cxn>
                  <a:cxn ang="0">
                    <a:pos x="0" y="0"/>
                  </a:cxn>
                  <a:cxn ang="0">
                    <a:pos x="0" y="0"/>
                  </a:cxn>
                  <a:cxn ang="0">
                    <a:pos x="0" y="0"/>
                  </a:cxn>
                  <a:cxn ang="0">
                    <a:pos x="0" y="4"/>
                  </a:cxn>
                  <a:cxn ang="0">
                    <a:pos x="0" y="0"/>
                  </a:cxn>
                </a:cxnLst>
                <a:rect l="0" t="0" r="r" b="b"/>
                <a:pathLst>
                  <a:path w="7" h="8">
                    <a:moveTo>
                      <a:pt x="0" y="0"/>
                    </a:moveTo>
                    <a:lnTo>
                      <a:pt x="0" y="4"/>
                    </a:lnTo>
                    <a:lnTo>
                      <a:pt x="7" y="8"/>
                    </a:lnTo>
                    <a:lnTo>
                      <a:pt x="7" y="8"/>
                    </a:lnTo>
                    <a:lnTo>
                      <a:pt x="0" y="0"/>
                    </a:lnTo>
                    <a:lnTo>
                      <a:pt x="0" y="4"/>
                    </a:lnTo>
                    <a:lnTo>
                      <a:pt x="0" y="0"/>
                    </a:lnTo>
                    <a:lnTo>
                      <a:pt x="0" y="0"/>
                    </a:lnTo>
                    <a:lnTo>
                      <a:pt x="0" y="0"/>
                    </a:lnTo>
                    <a:lnTo>
                      <a:pt x="0" y="0"/>
                    </a:lnTo>
                    <a:lnTo>
                      <a:pt x="0" y="4"/>
                    </a:lnTo>
                    <a:lnTo>
                      <a:pt x="0" y="0"/>
                    </a:lnTo>
                    <a:close/>
                  </a:path>
                </a:pathLst>
              </a:custGeom>
              <a:solidFill>
                <a:srgbClr val="000000"/>
              </a:solidFill>
              <a:ln w="9525">
                <a:noFill/>
                <a:round/>
                <a:headEnd/>
                <a:tailEnd/>
              </a:ln>
            </p:spPr>
            <p:txBody>
              <a:bodyPr/>
              <a:lstStyle/>
              <a:p>
                <a:endParaRPr lang="en-US"/>
              </a:p>
            </p:txBody>
          </p:sp>
          <p:sp>
            <p:nvSpPr>
              <p:cNvPr id="390003" name="Freeform 883"/>
              <p:cNvSpPr>
                <a:spLocks noChangeAspect="1"/>
              </p:cNvSpPr>
              <p:nvPr/>
            </p:nvSpPr>
            <p:spPr bwMode="auto">
              <a:xfrm>
                <a:off x="1255" y="3135"/>
                <a:ext cx="219" cy="72"/>
              </a:xfrm>
              <a:custGeom>
                <a:avLst/>
                <a:gdLst/>
                <a:ahLst/>
                <a:cxnLst>
                  <a:cxn ang="0">
                    <a:pos x="0" y="64"/>
                  </a:cxn>
                  <a:cxn ang="0">
                    <a:pos x="211" y="0"/>
                  </a:cxn>
                  <a:cxn ang="0">
                    <a:pos x="219" y="7"/>
                  </a:cxn>
                  <a:cxn ang="0">
                    <a:pos x="8" y="72"/>
                  </a:cxn>
                  <a:cxn ang="0">
                    <a:pos x="0" y="64"/>
                  </a:cxn>
                </a:cxnLst>
                <a:rect l="0" t="0" r="r" b="b"/>
                <a:pathLst>
                  <a:path w="219" h="72">
                    <a:moveTo>
                      <a:pt x="0" y="64"/>
                    </a:moveTo>
                    <a:lnTo>
                      <a:pt x="211" y="0"/>
                    </a:lnTo>
                    <a:lnTo>
                      <a:pt x="219" y="7"/>
                    </a:lnTo>
                    <a:lnTo>
                      <a:pt x="8" y="72"/>
                    </a:lnTo>
                    <a:lnTo>
                      <a:pt x="0" y="64"/>
                    </a:lnTo>
                    <a:close/>
                  </a:path>
                </a:pathLst>
              </a:custGeom>
              <a:solidFill>
                <a:srgbClr val="FCFCD8"/>
              </a:solidFill>
              <a:ln w="9525">
                <a:noFill/>
                <a:round/>
                <a:headEnd/>
                <a:tailEnd/>
              </a:ln>
            </p:spPr>
            <p:txBody>
              <a:bodyPr/>
              <a:lstStyle/>
              <a:p>
                <a:endParaRPr lang="en-US"/>
              </a:p>
            </p:txBody>
          </p:sp>
          <p:sp>
            <p:nvSpPr>
              <p:cNvPr id="390004" name="Freeform 884"/>
              <p:cNvSpPr>
                <a:spLocks noChangeAspect="1"/>
              </p:cNvSpPr>
              <p:nvPr/>
            </p:nvSpPr>
            <p:spPr bwMode="auto">
              <a:xfrm>
                <a:off x="1252" y="3199"/>
                <a:ext cx="11" cy="27"/>
              </a:xfrm>
              <a:custGeom>
                <a:avLst/>
                <a:gdLst/>
                <a:ahLst/>
                <a:cxnLst>
                  <a:cxn ang="0">
                    <a:pos x="0" y="4"/>
                  </a:cxn>
                  <a:cxn ang="0">
                    <a:pos x="3" y="0"/>
                  </a:cxn>
                  <a:cxn ang="0">
                    <a:pos x="11" y="8"/>
                  </a:cxn>
                  <a:cxn ang="0">
                    <a:pos x="7" y="27"/>
                  </a:cxn>
                  <a:cxn ang="0">
                    <a:pos x="3" y="12"/>
                  </a:cxn>
                  <a:cxn ang="0">
                    <a:pos x="0" y="4"/>
                  </a:cxn>
                </a:cxnLst>
                <a:rect l="0" t="0" r="r" b="b"/>
                <a:pathLst>
                  <a:path w="11" h="27">
                    <a:moveTo>
                      <a:pt x="0" y="4"/>
                    </a:moveTo>
                    <a:lnTo>
                      <a:pt x="3" y="0"/>
                    </a:lnTo>
                    <a:lnTo>
                      <a:pt x="11" y="8"/>
                    </a:lnTo>
                    <a:lnTo>
                      <a:pt x="7" y="27"/>
                    </a:lnTo>
                    <a:lnTo>
                      <a:pt x="3" y="12"/>
                    </a:lnTo>
                    <a:lnTo>
                      <a:pt x="0" y="4"/>
                    </a:lnTo>
                    <a:close/>
                  </a:path>
                </a:pathLst>
              </a:custGeom>
              <a:solidFill>
                <a:srgbClr val="E2E2BF"/>
              </a:solidFill>
              <a:ln w="9525">
                <a:noFill/>
                <a:round/>
                <a:headEnd/>
                <a:tailEnd/>
              </a:ln>
            </p:spPr>
            <p:txBody>
              <a:bodyPr/>
              <a:lstStyle/>
              <a:p>
                <a:endParaRPr lang="en-US"/>
              </a:p>
            </p:txBody>
          </p:sp>
        </p:grpSp>
        <p:graphicFrame>
          <p:nvGraphicFramePr>
            <p:cNvPr id="390005" name="Object 885"/>
            <p:cNvGraphicFramePr>
              <a:graphicFrameLocks noChangeAspect="1"/>
            </p:cNvGraphicFramePr>
            <p:nvPr/>
          </p:nvGraphicFramePr>
          <p:xfrm>
            <a:off x="1474" y="1888"/>
            <a:ext cx="522" cy="815"/>
          </p:xfrm>
          <a:graphic>
            <a:graphicData uri="http://schemas.openxmlformats.org/presentationml/2006/ole">
              <p:oleObj spid="_x0000_s390005" name="CorelDRAW" r:id="rId4" imgW="1305720" imgH="1912680" progId="CorelDraw.Graphic.10">
                <p:embed/>
              </p:oleObj>
            </a:graphicData>
          </a:graphic>
        </p:graphicFrame>
      </p:grpSp>
      <p:sp>
        <p:nvSpPr>
          <p:cNvPr id="390006" name="Rectangle 886"/>
          <p:cNvSpPr>
            <a:spLocks noChangeArrowheads="1"/>
          </p:cNvSpPr>
          <p:nvPr/>
        </p:nvSpPr>
        <p:spPr bwMode="auto">
          <a:xfrm>
            <a:off x="1085850" y="4267200"/>
            <a:ext cx="655638" cy="304800"/>
          </a:xfrm>
          <a:prstGeom prst="rect">
            <a:avLst/>
          </a:prstGeom>
          <a:noFill/>
          <a:ln w="9525">
            <a:noFill/>
            <a:miter lim="800000"/>
            <a:headEnd/>
            <a:tailEnd/>
          </a:ln>
          <a:effectLst/>
        </p:spPr>
        <p:txBody>
          <a:bodyPr lIns="92075" tIns="46038" rIns="92075" bIns="46038">
            <a:spAutoFit/>
          </a:bodyPr>
          <a:lstStyle/>
          <a:p>
            <a:pPr>
              <a:spcBef>
                <a:spcPct val="50000"/>
              </a:spcBef>
            </a:pPr>
            <a:r>
              <a:rPr lang="en-US" sz="1400">
                <a:effectLst>
                  <a:outerShdw blurRad="38100" dist="38100" dir="2700000" algn="tl">
                    <a:srgbClr val="000000"/>
                  </a:outerShdw>
                </a:effectLst>
              </a:rPr>
              <a:t>Alice</a:t>
            </a:r>
          </a:p>
        </p:txBody>
      </p:sp>
      <p:sp>
        <p:nvSpPr>
          <p:cNvPr id="390007" name="Rectangle 887"/>
          <p:cNvSpPr>
            <a:spLocks noChangeArrowheads="1"/>
          </p:cNvSpPr>
          <p:nvPr/>
        </p:nvSpPr>
        <p:spPr bwMode="auto">
          <a:xfrm>
            <a:off x="7472363" y="3971925"/>
            <a:ext cx="655637" cy="304800"/>
          </a:xfrm>
          <a:prstGeom prst="rect">
            <a:avLst/>
          </a:prstGeom>
          <a:noFill/>
          <a:ln w="9525">
            <a:noFill/>
            <a:miter lim="800000"/>
            <a:headEnd/>
            <a:tailEnd/>
          </a:ln>
          <a:effectLst/>
        </p:spPr>
        <p:txBody>
          <a:bodyPr lIns="92075" tIns="46038" rIns="92075" bIns="46038">
            <a:spAutoFit/>
          </a:bodyPr>
          <a:lstStyle/>
          <a:p>
            <a:pPr>
              <a:spcBef>
                <a:spcPct val="50000"/>
              </a:spcBef>
            </a:pPr>
            <a:r>
              <a:rPr lang="en-US" sz="1400">
                <a:effectLst>
                  <a:outerShdw blurRad="38100" dist="38100" dir="2700000" algn="tl">
                    <a:srgbClr val="000000"/>
                  </a:outerShdw>
                </a:effectLst>
              </a:rPr>
              <a:t>Bob</a:t>
            </a:r>
          </a:p>
        </p:txBody>
      </p:sp>
      <p:grpSp>
        <p:nvGrpSpPr>
          <p:cNvPr id="390008" name="Group 888"/>
          <p:cNvGrpSpPr>
            <a:grpSpLocks/>
          </p:cNvGrpSpPr>
          <p:nvPr/>
        </p:nvGrpSpPr>
        <p:grpSpPr bwMode="auto">
          <a:xfrm>
            <a:off x="8156575" y="3860800"/>
            <a:ext cx="676275" cy="515938"/>
            <a:chOff x="2061" y="3434"/>
            <a:chExt cx="426" cy="325"/>
          </a:xfrm>
        </p:grpSpPr>
        <p:graphicFrame>
          <p:nvGraphicFramePr>
            <p:cNvPr id="390009" name="Object 889"/>
            <p:cNvGraphicFramePr>
              <a:graphicFrameLocks/>
            </p:cNvGraphicFramePr>
            <p:nvPr/>
          </p:nvGraphicFramePr>
          <p:xfrm>
            <a:off x="2061" y="3434"/>
            <a:ext cx="207" cy="311"/>
          </p:xfrm>
          <a:graphic>
            <a:graphicData uri="http://schemas.openxmlformats.org/presentationml/2006/ole">
              <p:oleObj spid="_x0000_s390009" name="Clip" r:id="rId5" imgW="1393560" imgH="2657160" progId="">
                <p:embed/>
              </p:oleObj>
            </a:graphicData>
          </a:graphic>
        </p:graphicFrame>
        <p:sp>
          <p:nvSpPr>
            <p:cNvPr id="390010" name="Rectangle 890"/>
            <p:cNvSpPr>
              <a:spLocks noChangeArrowheads="1"/>
            </p:cNvSpPr>
            <p:nvPr/>
          </p:nvSpPr>
          <p:spPr bwMode="auto">
            <a:xfrm>
              <a:off x="2176" y="3547"/>
              <a:ext cx="311" cy="212"/>
            </a:xfrm>
            <a:prstGeom prst="rect">
              <a:avLst/>
            </a:prstGeom>
            <a:noFill/>
            <a:ln w="9525" algn="ctr">
              <a:noFill/>
              <a:miter lim="800000"/>
              <a:headEnd/>
              <a:tailEnd/>
            </a:ln>
            <a:effectLst/>
          </p:spPr>
          <p:txBody>
            <a:bodyPr wrap="none" lIns="92075" tIns="46038" rIns="92075" bIns="46038">
              <a:spAutoFit/>
            </a:bodyPr>
            <a:lstStyle/>
            <a:p>
              <a:r>
                <a:rPr lang="en-US" sz="1600">
                  <a:effectLst/>
                </a:rPr>
                <a:t>K</a:t>
              </a:r>
              <a:r>
                <a:rPr lang="en-US" sz="1600" baseline="-25000">
                  <a:effectLst/>
                </a:rPr>
                <a:t>ab</a:t>
              </a:r>
            </a:p>
          </p:txBody>
        </p:sp>
      </p:grpSp>
      <p:sp>
        <p:nvSpPr>
          <p:cNvPr id="390011" name="Rectangle 891"/>
          <p:cNvSpPr>
            <a:spLocks noChangeArrowheads="1"/>
          </p:cNvSpPr>
          <p:nvPr/>
        </p:nvSpPr>
        <p:spPr bwMode="auto">
          <a:xfrm>
            <a:off x="3255963" y="4492625"/>
            <a:ext cx="1262062" cy="908050"/>
          </a:xfrm>
          <a:prstGeom prst="rect">
            <a:avLst/>
          </a:prstGeom>
          <a:noFill/>
          <a:ln w="9525" algn="ctr">
            <a:solidFill>
              <a:srgbClr val="FF3300"/>
            </a:solidFill>
            <a:miter lim="800000"/>
            <a:headEnd/>
            <a:tailEnd/>
          </a:ln>
          <a:effectLst/>
        </p:spPr>
        <p:txBody>
          <a:bodyPr lIns="92075" tIns="46038" rIns="92075" bIns="46038" anchor="ctr">
            <a:spAutoFit/>
          </a:bodyPr>
          <a:lstStyle/>
          <a:p>
            <a:endParaRPr lang="en-US"/>
          </a:p>
        </p:txBody>
      </p:sp>
      <p:sp>
        <p:nvSpPr>
          <p:cNvPr id="390012" name="Rectangle 892"/>
          <p:cNvSpPr>
            <a:spLocks noChangeArrowheads="1"/>
          </p:cNvSpPr>
          <p:nvPr/>
        </p:nvSpPr>
        <p:spPr bwMode="auto">
          <a:xfrm>
            <a:off x="4510088" y="4470400"/>
            <a:ext cx="1176337" cy="244475"/>
          </a:xfrm>
          <a:prstGeom prst="rect">
            <a:avLst/>
          </a:prstGeom>
          <a:noFill/>
          <a:ln w="9525">
            <a:no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Encrypted using</a:t>
            </a:r>
          </a:p>
        </p:txBody>
      </p:sp>
      <p:sp>
        <p:nvSpPr>
          <p:cNvPr id="390013" name="Freeform 893"/>
          <p:cNvSpPr>
            <a:spLocks/>
          </p:cNvSpPr>
          <p:nvPr/>
        </p:nvSpPr>
        <p:spPr bwMode="auto">
          <a:xfrm>
            <a:off x="1992313" y="3806825"/>
            <a:ext cx="4884737" cy="809625"/>
          </a:xfrm>
          <a:custGeom>
            <a:avLst/>
            <a:gdLst/>
            <a:ahLst/>
            <a:cxnLst>
              <a:cxn ang="0">
                <a:pos x="0" y="510"/>
              </a:cxn>
              <a:cxn ang="0">
                <a:pos x="1188" y="29"/>
              </a:cxn>
              <a:cxn ang="0">
                <a:pos x="3077" y="335"/>
              </a:cxn>
            </a:cxnLst>
            <a:rect l="0" t="0" r="r" b="b"/>
            <a:pathLst>
              <a:path w="3077" h="510">
                <a:moveTo>
                  <a:pt x="0" y="510"/>
                </a:moveTo>
                <a:cubicBezTo>
                  <a:pt x="337" y="284"/>
                  <a:pt x="675" y="58"/>
                  <a:pt x="1188" y="29"/>
                </a:cubicBezTo>
                <a:cubicBezTo>
                  <a:pt x="1701" y="0"/>
                  <a:pt x="2389" y="167"/>
                  <a:pt x="3077" y="335"/>
                </a:cubicBezTo>
              </a:path>
            </a:pathLst>
          </a:custGeom>
          <a:noFill/>
          <a:ln w="38100" cap="flat" cmpd="sng">
            <a:solidFill>
              <a:srgbClr val="FF3300"/>
            </a:solidFill>
            <a:prstDash val="solid"/>
            <a:round/>
            <a:headEnd type="triangle" w="med" len="med"/>
            <a:tailEnd type="none" w="med" len="med"/>
          </a:ln>
          <a:effectLst/>
        </p:spPr>
        <p:txBody>
          <a:bodyPr lIns="92075" tIns="46038" rIns="92075" bIns="46038">
            <a:spAutoFit/>
          </a:bodyPr>
          <a:lstStyle/>
          <a:p>
            <a:endParaRPr lang="en-US"/>
          </a:p>
        </p:txBody>
      </p:sp>
      <p:sp>
        <p:nvSpPr>
          <p:cNvPr id="390014" name="Rectangle 894"/>
          <p:cNvSpPr>
            <a:spLocks noChangeArrowheads="1"/>
          </p:cNvSpPr>
          <p:nvPr/>
        </p:nvSpPr>
        <p:spPr bwMode="auto">
          <a:xfrm>
            <a:off x="3411538" y="4592638"/>
            <a:ext cx="1003300" cy="549275"/>
          </a:xfrm>
          <a:prstGeom prst="rect">
            <a:avLst/>
          </a:prstGeom>
          <a:noFill/>
          <a:ln w="9525">
            <a:no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Secure information / Message</a:t>
            </a:r>
          </a:p>
        </p:txBody>
      </p:sp>
      <p:grpSp>
        <p:nvGrpSpPr>
          <p:cNvPr id="390015" name="Group 895"/>
          <p:cNvGrpSpPr>
            <a:grpSpLocks/>
          </p:cNvGrpSpPr>
          <p:nvPr/>
        </p:nvGrpSpPr>
        <p:grpSpPr bwMode="auto">
          <a:xfrm>
            <a:off x="4872038" y="4760913"/>
            <a:ext cx="676275" cy="515937"/>
            <a:chOff x="2061" y="3434"/>
            <a:chExt cx="426" cy="325"/>
          </a:xfrm>
        </p:grpSpPr>
        <p:graphicFrame>
          <p:nvGraphicFramePr>
            <p:cNvPr id="390016" name="Object 896"/>
            <p:cNvGraphicFramePr>
              <a:graphicFrameLocks/>
            </p:cNvGraphicFramePr>
            <p:nvPr/>
          </p:nvGraphicFramePr>
          <p:xfrm>
            <a:off x="2061" y="3434"/>
            <a:ext cx="207" cy="311"/>
          </p:xfrm>
          <a:graphic>
            <a:graphicData uri="http://schemas.openxmlformats.org/presentationml/2006/ole">
              <p:oleObj spid="_x0000_s390016" name="Clip" r:id="rId6" imgW="1393560" imgH="2657160" progId="">
                <p:embed/>
              </p:oleObj>
            </a:graphicData>
          </a:graphic>
        </p:graphicFrame>
        <p:sp>
          <p:nvSpPr>
            <p:cNvPr id="390017" name="Rectangle 897"/>
            <p:cNvSpPr>
              <a:spLocks noChangeArrowheads="1"/>
            </p:cNvSpPr>
            <p:nvPr/>
          </p:nvSpPr>
          <p:spPr bwMode="auto">
            <a:xfrm>
              <a:off x="2176" y="3547"/>
              <a:ext cx="311" cy="212"/>
            </a:xfrm>
            <a:prstGeom prst="rect">
              <a:avLst/>
            </a:prstGeom>
            <a:noFill/>
            <a:ln w="9525" algn="ctr">
              <a:noFill/>
              <a:miter lim="800000"/>
              <a:headEnd/>
              <a:tailEnd/>
            </a:ln>
            <a:effectLst/>
          </p:spPr>
          <p:txBody>
            <a:bodyPr wrap="none" lIns="92075" tIns="46038" rIns="92075" bIns="46038">
              <a:spAutoFit/>
            </a:bodyPr>
            <a:lstStyle/>
            <a:p>
              <a:r>
                <a:rPr lang="en-US" sz="1600">
                  <a:effectLst/>
                </a:rPr>
                <a:t>K</a:t>
              </a:r>
              <a:r>
                <a:rPr lang="en-US" sz="1600" baseline="-25000">
                  <a:effectLst/>
                </a:rPr>
                <a:t>ab</a:t>
              </a:r>
            </a:p>
          </p:txBody>
        </p:sp>
      </p:grpSp>
      <p:grpSp>
        <p:nvGrpSpPr>
          <p:cNvPr id="390018" name="Group 898"/>
          <p:cNvGrpSpPr>
            <a:grpSpLocks/>
          </p:cNvGrpSpPr>
          <p:nvPr/>
        </p:nvGrpSpPr>
        <p:grpSpPr bwMode="auto">
          <a:xfrm>
            <a:off x="258763" y="4052888"/>
            <a:ext cx="676275" cy="515937"/>
            <a:chOff x="2061" y="3434"/>
            <a:chExt cx="426" cy="325"/>
          </a:xfrm>
        </p:grpSpPr>
        <p:graphicFrame>
          <p:nvGraphicFramePr>
            <p:cNvPr id="390019" name="Object 899"/>
            <p:cNvGraphicFramePr>
              <a:graphicFrameLocks/>
            </p:cNvGraphicFramePr>
            <p:nvPr/>
          </p:nvGraphicFramePr>
          <p:xfrm>
            <a:off x="2061" y="3434"/>
            <a:ext cx="207" cy="311"/>
          </p:xfrm>
          <a:graphic>
            <a:graphicData uri="http://schemas.openxmlformats.org/presentationml/2006/ole">
              <p:oleObj spid="_x0000_s390019" name="Clip" r:id="rId7" imgW="1393560" imgH="2657160" progId="">
                <p:embed/>
              </p:oleObj>
            </a:graphicData>
          </a:graphic>
        </p:graphicFrame>
        <p:sp>
          <p:nvSpPr>
            <p:cNvPr id="390020" name="Rectangle 900"/>
            <p:cNvSpPr>
              <a:spLocks noChangeArrowheads="1"/>
            </p:cNvSpPr>
            <p:nvPr/>
          </p:nvSpPr>
          <p:spPr bwMode="auto">
            <a:xfrm>
              <a:off x="2176" y="3547"/>
              <a:ext cx="311" cy="212"/>
            </a:xfrm>
            <a:prstGeom prst="rect">
              <a:avLst/>
            </a:prstGeom>
            <a:noFill/>
            <a:ln w="9525" algn="ctr">
              <a:noFill/>
              <a:miter lim="800000"/>
              <a:headEnd/>
              <a:tailEnd/>
            </a:ln>
            <a:effectLst/>
          </p:spPr>
          <p:txBody>
            <a:bodyPr wrap="none" lIns="92075" tIns="46038" rIns="92075" bIns="46038">
              <a:spAutoFit/>
            </a:bodyPr>
            <a:lstStyle/>
            <a:p>
              <a:r>
                <a:rPr lang="en-US" sz="1600">
                  <a:effectLst/>
                </a:rPr>
                <a:t>K</a:t>
              </a:r>
              <a:r>
                <a:rPr lang="en-US" sz="1600" baseline="-25000">
                  <a:effectLst/>
                </a:rPr>
                <a:t>ab</a:t>
              </a:r>
            </a:p>
          </p:txBody>
        </p:sp>
      </p:grpSp>
      <p:sp>
        <p:nvSpPr>
          <p:cNvPr id="390061" name="Freeform 941"/>
          <p:cNvSpPr>
            <a:spLocks/>
          </p:cNvSpPr>
          <p:nvPr/>
        </p:nvSpPr>
        <p:spPr bwMode="auto">
          <a:xfrm rot="10800000">
            <a:off x="2173288" y="5168900"/>
            <a:ext cx="4884737" cy="809625"/>
          </a:xfrm>
          <a:custGeom>
            <a:avLst/>
            <a:gdLst/>
            <a:ahLst/>
            <a:cxnLst>
              <a:cxn ang="0">
                <a:pos x="0" y="510"/>
              </a:cxn>
              <a:cxn ang="0">
                <a:pos x="1188" y="29"/>
              </a:cxn>
              <a:cxn ang="0">
                <a:pos x="3077" y="335"/>
              </a:cxn>
            </a:cxnLst>
            <a:rect l="0" t="0" r="r" b="b"/>
            <a:pathLst>
              <a:path w="3077" h="510">
                <a:moveTo>
                  <a:pt x="0" y="510"/>
                </a:moveTo>
                <a:cubicBezTo>
                  <a:pt x="337" y="284"/>
                  <a:pt x="675" y="58"/>
                  <a:pt x="1188" y="29"/>
                </a:cubicBezTo>
                <a:cubicBezTo>
                  <a:pt x="1701" y="0"/>
                  <a:pt x="2389" y="167"/>
                  <a:pt x="3077" y="335"/>
                </a:cubicBezTo>
              </a:path>
            </a:pathLst>
          </a:custGeom>
          <a:noFill/>
          <a:ln w="38100" cap="flat" cmpd="sng">
            <a:solidFill>
              <a:srgbClr val="FF3300"/>
            </a:solidFill>
            <a:prstDash val="solid"/>
            <a:round/>
            <a:headEnd type="triangle" w="med" len="med"/>
            <a:tailEnd type="none" w="med" len="med"/>
          </a:ln>
          <a:effectLst/>
        </p:spPr>
        <p:txBody>
          <a:bodyPr lIns="92075" tIns="46038" rIns="92075" bIns="46038">
            <a:spAutoFit/>
          </a:bodyPr>
          <a:lstStyle/>
          <a:p>
            <a:endParaRPr lang="en-US"/>
          </a:p>
        </p:txBody>
      </p:sp>
    </p:spTree>
  </p:cSld>
  <p:clrMapOvr>
    <a:masterClrMapping/>
  </p:clrMapOvr>
  <p:transition>
    <p:strips dir="rd"/>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7DA58EB8-61D3-4DF4-B627-D16054B85D06}" type="slidenum">
              <a:rPr lang="en-US"/>
              <a:pPr/>
              <a:t>61</a:t>
            </a:fld>
            <a:endParaRPr lang="en-US"/>
          </a:p>
        </p:txBody>
      </p:sp>
      <p:sp>
        <p:nvSpPr>
          <p:cNvPr id="390146" name="Rectangle 2"/>
          <p:cNvSpPr>
            <a:spLocks noGrp="1" noChangeArrowheads="1"/>
          </p:cNvSpPr>
          <p:nvPr>
            <p:ph type="title"/>
          </p:nvPr>
        </p:nvSpPr>
        <p:spPr/>
        <p:txBody>
          <a:bodyPr/>
          <a:lstStyle/>
          <a:p>
            <a:r>
              <a:rPr lang="en-US"/>
              <a:t>But life is more complicated</a:t>
            </a:r>
          </a:p>
        </p:txBody>
      </p:sp>
      <p:sp>
        <p:nvSpPr>
          <p:cNvPr id="390147" name="Rectangle 3"/>
          <p:cNvSpPr>
            <a:spLocks noGrp="1" noChangeArrowheads="1"/>
          </p:cNvSpPr>
          <p:nvPr>
            <p:ph type="body" idx="1"/>
          </p:nvPr>
        </p:nvSpPr>
        <p:spPr>
          <a:xfrm>
            <a:off x="685800" y="1654175"/>
            <a:ext cx="7772400" cy="4716463"/>
          </a:xfrm>
        </p:spPr>
        <p:txBody>
          <a:bodyPr/>
          <a:lstStyle/>
          <a:p>
            <a:pPr>
              <a:lnSpc>
                <a:spcPct val="80000"/>
              </a:lnSpc>
            </a:pPr>
            <a:r>
              <a:rPr lang="en-US" sz="2000"/>
              <a:t>Real Kerberos includes an extra step for additional security </a:t>
            </a:r>
          </a:p>
          <a:p>
            <a:pPr>
              <a:lnSpc>
                <a:spcPct val="80000"/>
              </a:lnSpc>
            </a:pPr>
            <a:r>
              <a:rPr lang="en-US" sz="2000"/>
              <a:t>When Alice first logs in, she actually asks the KDC for what is called a "ticket granting ticket", or TGT. </a:t>
            </a:r>
          </a:p>
          <a:p>
            <a:pPr>
              <a:lnSpc>
                <a:spcPct val="80000"/>
              </a:lnSpc>
            </a:pPr>
            <a:r>
              <a:rPr lang="en-US" sz="2000"/>
              <a:t>The TGT contains the session key (K</a:t>
            </a:r>
            <a:r>
              <a:rPr lang="en-US" sz="2000" baseline="-25000"/>
              <a:t>ak</a:t>
            </a:r>
            <a:r>
              <a:rPr lang="en-US" sz="2000"/>
              <a:t>) to be used by Alice in her communications with the KDC throughout the day.</a:t>
            </a:r>
          </a:p>
          <a:p>
            <a:pPr lvl="1">
              <a:lnSpc>
                <a:spcPct val="80000"/>
              </a:lnSpc>
            </a:pPr>
            <a:r>
              <a:rPr lang="en-US"/>
              <a:t>This explains why when the TGT expires you have to renew it</a:t>
            </a:r>
          </a:p>
          <a:p>
            <a:pPr>
              <a:lnSpc>
                <a:spcPct val="80000"/>
              </a:lnSpc>
            </a:pPr>
            <a:r>
              <a:rPr lang="en-US" sz="2000"/>
              <a:t>So when Alice requests a ticket for Bob, she actually sends to the KDC her TGT plus an authenticator with her request. </a:t>
            </a:r>
          </a:p>
          <a:p>
            <a:pPr>
              <a:lnSpc>
                <a:spcPct val="80000"/>
              </a:lnSpc>
            </a:pPr>
            <a:r>
              <a:rPr lang="en-US" sz="2000"/>
              <a:t>The KDC then sends back the Alice/Bob session key K</a:t>
            </a:r>
            <a:r>
              <a:rPr lang="en-US" sz="2000" baseline="-25000"/>
              <a:t>ab</a:t>
            </a:r>
            <a:r>
              <a:rPr lang="en-US" sz="2000"/>
              <a:t> encrypted with K</a:t>
            </a:r>
            <a:r>
              <a:rPr lang="en-US" sz="2000" baseline="-25000"/>
              <a:t>ak</a:t>
            </a:r>
            <a:r>
              <a:rPr lang="en-US" sz="2000"/>
              <a:t> </a:t>
            </a:r>
          </a:p>
          <a:p>
            <a:pPr lvl="1">
              <a:lnSpc>
                <a:spcPct val="80000"/>
              </a:lnSpc>
            </a:pPr>
            <a:r>
              <a:rPr lang="en-US"/>
              <a:t>as opposed to using Alice's master key as described earlier</a:t>
            </a:r>
          </a:p>
          <a:p>
            <a:pPr lvl="1">
              <a:lnSpc>
                <a:spcPct val="80000"/>
              </a:lnSpc>
            </a:pPr>
            <a:r>
              <a:rPr lang="en-US"/>
              <a:t>Alice doesn't even need to remember her master key once she receives the TGT (unless she wants automatic TGT renewal). </a:t>
            </a:r>
          </a:p>
        </p:txBody>
      </p:sp>
    </p:spTree>
  </p:cSld>
  <p:clrMapOvr>
    <a:masterClrMapping/>
  </p:clrMapOvr>
  <p:transition>
    <p:strips dir="rd"/>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Slide Number Placeholder 3"/>
          <p:cNvSpPr>
            <a:spLocks noGrp="1"/>
          </p:cNvSpPr>
          <p:nvPr>
            <p:ph type="sldNum" sz="quarter" idx="10"/>
          </p:nvPr>
        </p:nvSpPr>
        <p:spPr/>
        <p:txBody>
          <a:bodyPr/>
          <a:lstStyle/>
          <a:p>
            <a:fld id="{1110C789-982D-48FD-99C4-B4411FBE83D2}" type="slidenum">
              <a:rPr lang="en-US"/>
              <a:pPr/>
              <a:t>62</a:t>
            </a:fld>
            <a:endParaRPr lang="en-US"/>
          </a:p>
        </p:txBody>
      </p:sp>
      <p:pic>
        <p:nvPicPr>
          <p:cNvPr id="392208" name="Picture 16"/>
          <p:cNvPicPr>
            <a:picLocks noChangeAspect="1" noChangeArrowheads="1"/>
          </p:cNvPicPr>
          <p:nvPr/>
        </p:nvPicPr>
        <p:blipFill>
          <a:blip r:embed="rId2"/>
          <a:srcRect/>
          <a:stretch>
            <a:fillRect/>
          </a:stretch>
        </p:blipFill>
        <p:spPr bwMode="auto">
          <a:xfrm>
            <a:off x="276225" y="6343650"/>
            <a:ext cx="4632325" cy="514350"/>
          </a:xfrm>
          <a:prstGeom prst="rect">
            <a:avLst/>
          </a:prstGeom>
          <a:noFill/>
        </p:spPr>
      </p:pic>
      <p:sp>
        <p:nvSpPr>
          <p:cNvPr id="392194" name="Rectangle 2"/>
          <p:cNvSpPr>
            <a:spLocks noGrp="1" noChangeArrowheads="1"/>
          </p:cNvSpPr>
          <p:nvPr>
            <p:ph type="title"/>
          </p:nvPr>
        </p:nvSpPr>
        <p:spPr/>
        <p:txBody>
          <a:bodyPr/>
          <a:lstStyle/>
          <a:p>
            <a:r>
              <a:rPr lang="en-US"/>
              <a:t>Kerberos Key Hierarchy</a:t>
            </a:r>
          </a:p>
        </p:txBody>
      </p:sp>
      <p:sp>
        <p:nvSpPr>
          <p:cNvPr id="392195" name="Rectangle 3"/>
          <p:cNvSpPr>
            <a:spLocks noGrp="1" noChangeArrowheads="1"/>
          </p:cNvSpPr>
          <p:nvPr>
            <p:ph type="body" idx="1"/>
          </p:nvPr>
        </p:nvSpPr>
        <p:spPr>
          <a:xfrm>
            <a:off x="288925" y="1416050"/>
            <a:ext cx="8855075" cy="4441825"/>
          </a:xfrm>
        </p:spPr>
        <p:txBody>
          <a:bodyPr/>
          <a:lstStyle/>
          <a:p>
            <a:pPr>
              <a:lnSpc>
                <a:spcPct val="80000"/>
              </a:lnSpc>
            </a:pPr>
            <a:r>
              <a:rPr lang="en-US" sz="1800" b="0"/>
              <a:t>The session key (or short-term key). A session key is a secret key shared between two entities for authentication purposes. The session key is generated by the KDC. Since it is a critical part of the Kerberos authentication protocol, it is never sent in the clear over a communication channel: It is encrypted using the Ticket Granting Services key</a:t>
            </a:r>
          </a:p>
          <a:p>
            <a:pPr>
              <a:lnSpc>
                <a:spcPct val="80000"/>
              </a:lnSpc>
            </a:pPr>
            <a:r>
              <a:rPr lang="en-US" sz="1800" b="0"/>
              <a:t>The Ticket Granting Services key (medium-term key). A secret key shared between each entities and the KDC to obtain session keys. It is never sent in the clear over a communication channel: It is encrypted using the master key. </a:t>
            </a:r>
          </a:p>
          <a:p>
            <a:pPr>
              <a:lnSpc>
                <a:spcPct val="80000"/>
              </a:lnSpc>
            </a:pPr>
            <a:r>
              <a:rPr lang="en-US" sz="1800" b="0"/>
              <a:t>The master key (or long-term key). The master key is a secret key shared between each entity and the KDC. It must be known to both the entity and the KDC before the actual Kerberos protocol communication can take place. The master key is generated as part of the domain enrollment process and is derived from the creator’s (user, machine, or service) password. The transport of the master key over a communication channel is secured using a secure channel. </a:t>
            </a:r>
          </a:p>
          <a:p>
            <a:pPr>
              <a:lnSpc>
                <a:spcPct val="80000"/>
              </a:lnSpc>
            </a:pPr>
            <a:r>
              <a:rPr lang="en-US" sz="1800" b="0"/>
              <a:t>The secure channel. The secure channel is provided by the master key shared between the workstation you’re working on and the KDC. In this case the master key is derived from the workstation’s machine account password. </a:t>
            </a:r>
            <a:endParaRPr lang="en-US" sz="1800"/>
          </a:p>
        </p:txBody>
      </p:sp>
      <p:grpSp>
        <p:nvGrpSpPr>
          <p:cNvPr id="392204" name="Group 12"/>
          <p:cNvGrpSpPr>
            <a:grpSpLocks/>
          </p:cNvGrpSpPr>
          <p:nvPr/>
        </p:nvGrpSpPr>
        <p:grpSpPr bwMode="auto">
          <a:xfrm>
            <a:off x="3419475" y="5535613"/>
            <a:ext cx="1838325" cy="1109662"/>
            <a:chOff x="2154" y="3337"/>
            <a:chExt cx="1158" cy="699"/>
          </a:xfrm>
        </p:grpSpPr>
        <p:sp>
          <p:nvSpPr>
            <p:cNvPr id="392197" name="Rectangle 5"/>
            <p:cNvSpPr>
              <a:spLocks noChangeArrowheads="1"/>
            </p:cNvSpPr>
            <p:nvPr/>
          </p:nvSpPr>
          <p:spPr bwMode="auto">
            <a:xfrm>
              <a:off x="2155" y="3337"/>
              <a:ext cx="1157" cy="160"/>
            </a:xfrm>
            <a:prstGeom prst="rect">
              <a:avLst/>
            </a:prstGeom>
            <a:solidFill>
              <a:srgbClr val="66CCFF"/>
            </a:solidFill>
            <a:ln w="9525">
              <a:solidFill>
                <a:schemeClr val="tx1"/>
              </a:solid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Secure channel</a:t>
              </a:r>
            </a:p>
          </p:txBody>
        </p:sp>
        <p:sp>
          <p:nvSpPr>
            <p:cNvPr id="392198" name="Rectangle 6"/>
            <p:cNvSpPr>
              <a:spLocks noChangeArrowheads="1"/>
            </p:cNvSpPr>
            <p:nvPr/>
          </p:nvSpPr>
          <p:spPr bwMode="auto">
            <a:xfrm>
              <a:off x="2154" y="3516"/>
              <a:ext cx="1157" cy="160"/>
            </a:xfrm>
            <a:prstGeom prst="rect">
              <a:avLst/>
            </a:prstGeom>
            <a:solidFill>
              <a:srgbClr val="66CCFF"/>
            </a:solidFill>
            <a:ln w="9525">
              <a:solidFill>
                <a:schemeClr val="tx1"/>
              </a:solid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Master Key</a:t>
              </a:r>
            </a:p>
          </p:txBody>
        </p:sp>
        <p:sp>
          <p:nvSpPr>
            <p:cNvPr id="392199" name="Rectangle 7"/>
            <p:cNvSpPr>
              <a:spLocks noChangeArrowheads="1"/>
            </p:cNvSpPr>
            <p:nvPr/>
          </p:nvSpPr>
          <p:spPr bwMode="auto">
            <a:xfrm>
              <a:off x="2154" y="3696"/>
              <a:ext cx="1157" cy="160"/>
            </a:xfrm>
            <a:prstGeom prst="rect">
              <a:avLst/>
            </a:prstGeom>
            <a:solidFill>
              <a:srgbClr val="66CCFF"/>
            </a:solidFill>
            <a:ln w="9525">
              <a:solidFill>
                <a:schemeClr val="tx1"/>
              </a:solid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Ticket Granting Service</a:t>
              </a:r>
            </a:p>
          </p:txBody>
        </p:sp>
        <p:sp>
          <p:nvSpPr>
            <p:cNvPr id="392200" name="Rectangle 8"/>
            <p:cNvSpPr>
              <a:spLocks noChangeArrowheads="1"/>
            </p:cNvSpPr>
            <p:nvPr/>
          </p:nvSpPr>
          <p:spPr bwMode="auto">
            <a:xfrm>
              <a:off x="2155" y="3876"/>
              <a:ext cx="1157" cy="160"/>
            </a:xfrm>
            <a:prstGeom prst="rect">
              <a:avLst/>
            </a:prstGeom>
            <a:solidFill>
              <a:srgbClr val="66CCFF"/>
            </a:solidFill>
            <a:ln w="9525">
              <a:solidFill>
                <a:schemeClr val="tx1"/>
              </a:solidFill>
              <a:miter lim="800000"/>
              <a:headEnd/>
              <a:tailEnd/>
            </a:ln>
            <a:effectLst/>
          </p:spPr>
          <p:txBody>
            <a:bodyPr lIns="92075" tIns="46038" rIns="92075" bIns="46038">
              <a:spAutoFit/>
            </a:bodyPr>
            <a:lstStyle/>
            <a:p>
              <a:pPr algn="ctr">
                <a:spcBef>
                  <a:spcPct val="50000"/>
                </a:spcBef>
              </a:pPr>
              <a:r>
                <a:rPr lang="en-US" sz="1000">
                  <a:effectLst>
                    <a:outerShdw blurRad="38100" dist="38100" dir="2700000" algn="tl">
                      <a:srgbClr val="000000"/>
                    </a:outerShdw>
                  </a:effectLst>
                </a:rPr>
                <a:t>Session Key</a:t>
              </a:r>
            </a:p>
          </p:txBody>
        </p:sp>
      </p:grpSp>
      <p:sp>
        <p:nvSpPr>
          <p:cNvPr id="392201" name="Line 9"/>
          <p:cNvSpPr>
            <a:spLocks noChangeShapeType="1"/>
          </p:cNvSpPr>
          <p:nvPr/>
        </p:nvSpPr>
        <p:spPr bwMode="auto">
          <a:xfrm flipV="1">
            <a:off x="2984500" y="5514975"/>
            <a:ext cx="0" cy="1227138"/>
          </a:xfrm>
          <a:prstGeom prst="line">
            <a:avLst/>
          </a:prstGeom>
          <a:noFill/>
          <a:ln w="57150">
            <a:solidFill>
              <a:schemeClr val="tx1"/>
            </a:solidFill>
            <a:round/>
            <a:headEnd/>
            <a:tailEnd type="triangle" w="med" len="med"/>
          </a:ln>
          <a:effectLst/>
        </p:spPr>
        <p:txBody>
          <a:bodyPr lIns="92075" tIns="46038" rIns="92075" bIns="46038">
            <a:spAutoFit/>
          </a:bodyPr>
          <a:lstStyle/>
          <a:p>
            <a:endParaRPr lang="en-US"/>
          </a:p>
        </p:txBody>
      </p:sp>
      <p:sp>
        <p:nvSpPr>
          <p:cNvPr id="392203" name="Line 11"/>
          <p:cNvSpPr>
            <a:spLocks noChangeShapeType="1"/>
          </p:cNvSpPr>
          <p:nvPr/>
        </p:nvSpPr>
        <p:spPr bwMode="auto">
          <a:xfrm flipV="1">
            <a:off x="5748338" y="5535613"/>
            <a:ext cx="0" cy="1227137"/>
          </a:xfrm>
          <a:prstGeom prst="line">
            <a:avLst/>
          </a:prstGeom>
          <a:noFill/>
          <a:ln w="57150">
            <a:solidFill>
              <a:schemeClr val="tx1"/>
            </a:solidFill>
            <a:round/>
            <a:headEnd type="triangle" w="med" len="med"/>
            <a:tailEnd/>
          </a:ln>
          <a:effectLst/>
        </p:spPr>
        <p:txBody>
          <a:bodyPr lIns="92075" tIns="46038" rIns="92075" bIns="46038">
            <a:spAutoFit/>
          </a:bodyPr>
          <a:lstStyle/>
          <a:p>
            <a:endParaRPr lang="en-US"/>
          </a:p>
        </p:txBody>
      </p:sp>
      <p:sp>
        <p:nvSpPr>
          <p:cNvPr id="392205" name="Rectangle 13"/>
          <p:cNvSpPr>
            <a:spLocks noChangeArrowheads="1"/>
          </p:cNvSpPr>
          <p:nvPr/>
        </p:nvSpPr>
        <p:spPr bwMode="auto">
          <a:xfrm>
            <a:off x="1536700" y="5980113"/>
            <a:ext cx="1155700" cy="396875"/>
          </a:xfrm>
          <a:prstGeom prst="rect">
            <a:avLst/>
          </a:prstGeom>
          <a:noFill/>
          <a:ln w="9525" algn="ctr">
            <a:noFill/>
            <a:miter lim="800000"/>
            <a:headEnd/>
            <a:tailEnd/>
          </a:ln>
          <a:effectLst/>
        </p:spPr>
        <p:txBody>
          <a:bodyPr wrap="none" lIns="92075" tIns="46038" rIns="92075" bIns="46038">
            <a:spAutoFit/>
          </a:bodyPr>
          <a:lstStyle/>
          <a:p>
            <a:pPr>
              <a:spcBef>
                <a:spcPct val="50000"/>
              </a:spcBef>
            </a:pPr>
            <a:r>
              <a:rPr lang="en-US">
                <a:effectLst>
                  <a:outerShdw blurRad="38100" dist="38100" dir="2700000" algn="tl">
                    <a:srgbClr val="000000"/>
                  </a:outerShdw>
                </a:effectLst>
              </a:rPr>
              <a:t>Lifetime</a:t>
            </a:r>
          </a:p>
        </p:txBody>
      </p:sp>
      <p:sp>
        <p:nvSpPr>
          <p:cNvPr id="392206" name="Rectangle 14"/>
          <p:cNvSpPr>
            <a:spLocks noChangeArrowheads="1"/>
          </p:cNvSpPr>
          <p:nvPr/>
        </p:nvSpPr>
        <p:spPr bwMode="auto">
          <a:xfrm>
            <a:off x="5965825" y="5907088"/>
            <a:ext cx="1343025" cy="396875"/>
          </a:xfrm>
          <a:prstGeom prst="rect">
            <a:avLst/>
          </a:prstGeom>
          <a:noFill/>
          <a:ln w="9525" algn="ctr">
            <a:noFill/>
            <a:miter lim="800000"/>
            <a:headEnd/>
            <a:tailEnd/>
          </a:ln>
          <a:effectLst/>
        </p:spPr>
        <p:txBody>
          <a:bodyPr wrap="none" lIns="92075" tIns="46038" rIns="92075" bIns="46038">
            <a:spAutoFit/>
          </a:bodyPr>
          <a:lstStyle/>
          <a:p>
            <a:pPr>
              <a:spcBef>
                <a:spcPct val="50000"/>
              </a:spcBef>
            </a:pPr>
            <a:r>
              <a:rPr lang="en-US">
                <a:effectLst>
                  <a:outerShdw blurRad="38100" dist="38100" dir="2700000" algn="tl">
                    <a:srgbClr val="000000"/>
                  </a:outerShdw>
                </a:effectLst>
              </a:rPr>
              <a:t>Exposure</a:t>
            </a:r>
          </a:p>
        </p:txBody>
      </p:sp>
    </p:spTree>
  </p:cSld>
  <p:clrMapOvr>
    <a:masterClrMapping/>
  </p:clrMapOvr>
  <p:transition>
    <p:strips dir="rd"/>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 name="Slide Number Placeholder 3"/>
          <p:cNvSpPr>
            <a:spLocks noGrp="1"/>
          </p:cNvSpPr>
          <p:nvPr>
            <p:ph type="sldNum" sz="quarter" idx="10"/>
          </p:nvPr>
        </p:nvSpPr>
        <p:spPr/>
        <p:txBody>
          <a:bodyPr/>
          <a:lstStyle/>
          <a:p>
            <a:fld id="{BB7C3DA5-6CA8-427D-9E0A-F8A350047BBC}" type="slidenum">
              <a:rPr lang="en-US"/>
              <a:pPr/>
              <a:t>63</a:t>
            </a:fld>
            <a:endParaRPr lang="en-US"/>
          </a:p>
        </p:txBody>
      </p:sp>
      <p:pic>
        <p:nvPicPr>
          <p:cNvPr id="395739" name="Picture 475"/>
          <p:cNvPicPr>
            <a:picLocks noChangeAspect="1" noChangeArrowheads="1"/>
          </p:cNvPicPr>
          <p:nvPr/>
        </p:nvPicPr>
        <p:blipFill>
          <a:blip r:embed="rId2"/>
          <a:srcRect/>
          <a:stretch>
            <a:fillRect/>
          </a:stretch>
        </p:blipFill>
        <p:spPr bwMode="auto">
          <a:xfrm>
            <a:off x="276225" y="6343650"/>
            <a:ext cx="4632325" cy="514350"/>
          </a:xfrm>
          <a:prstGeom prst="rect">
            <a:avLst/>
          </a:prstGeom>
          <a:noFill/>
        </p:spPr>
      </p:pic>
      <p:sp>
        <p:nvSpPr>
          <p:cNvPr id="395396" name="Rectangle 132"/>
          <p:cNvSpPr>
            <a:spLocks noGrp="1" noChangeArrowheads="1"/>
          </p:cNvSpPr>
          <p:nvPr>
            <p:ph type="title"/>
          </p:nvPr>
        </p:nvSpPr>
        <p:spPr/>
        <p:txBody>
          <a:bodyPr/>
          <a:lstStyle/>
          <a:p>
            <a:r>
              <a:rPr lang="en-US"/>
              <a:t>Kerberos ticket in real life</a:t>
            </a:r>
          </a:p>
        </p:txBody>
      </p:sp>
      <p:graphicFrame>
        <p:nvGraphicFramePr>
          <p:cNvPr id="395535" name="Group 271"/>
          <p:cNvGraphicFramePr>
            <a:graphicFrameLocks noGrp="1"/>
          </p:cNvGraphicFramePr>
          <p:nvPr>
            <p:ph idx="1"/>
          </p:nvPr>
        </p:nvGraphicFramePr>
        <p:xfrm>
          <a:off x="498475" y="1503363"/>
          <a:ext cx="7772400" cy="4763784"/>
        </p:xfrm>
        <a:graphic>
          <a:graphicData uri="http://schemas.openxmlformats.org/drawingml/2006/table">
            <a:tbl>
              <a:tblPr/>
              <a:tblGrid>
                <a:gridCol w="506413"/>
                <a:gridCol w="1758950"/>
                <a:gridCol w="5507037"/>
              </a:tblGrid>
              <a:tr h="247650">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endParaRPr kumimoji="0" lang="en-US" sz="1200" b="1" i="0" u="none" strike="noStrike" cap="none" normalizeH="0" baseline="0" smtClean="0">
                        <a:ln>
                          <a:noFill/>
                        </a:ln>
                        <a:solidFill>
                          <a:schemeClr val="tx1"/>
                        </a:solidFill>
                        <a:effectLst/>
                        <a:latin typeface="Arial" charset="0"/>
                      </a:endParaRPr>
                    </a:p>
                  </a:txBody>
                  <a:tcPr marL="92075" marR="92075" marT="46038" marB="460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1" i="0" u="none" strike="noStrike" cap="none" normalizeH="0" baseline="0" smtClean="0">
                          <a:ln>
                            <a:noFill/>
                          </a:ln>
                          <a:solidFill>
                            <a:schemeClr val="tx1"/>
                          </a:solidFill>
                          <a:effectLst/>
                          <a:latin typeface="Arial" charset="0"/>
                        </a:rPr>
                        <a:t>Field name</a:t>
                      </a: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1" i="0" u="none" strike="noStrike" cap="none" normalizeH="0" baseline="0" smtClean="0">
                          <a:ln>
                            <a:noFill/>
                          </a:ln>
                          <a:solidFill>
                            <a:schemeClr val="tx1"/>
                          </a:solidFill>
                          <a:effectLst/>
                          <a:latin typeface="Arial" charset="0"/>
                        </a:rPr>
                        <a:t>Description</a:t>
                      </a:r>
                    </a:p>
                  </a:txBody>
                  <a:tcPr marL="92075" marR="92075" marT="46038" marB="460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9238">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endParaRPr kumimoji="0" lang="en-US" sz="1200" b="0" i="0" u="none" strike="noStrike" cap="none" normalizeH="0" baseline="0" smtClean="0">
                        <a:ln>
                          <a:noFill/>
                        </a:ln>
                        <a:solidFill>
                          <a:schemeClr val="tx1"/>
                        </a:solidFill>
                        <a:effectLst/>
                        <a:latin typeface="Arial" charset="0"/>
                      </a:endParaRPr>
                    </a:p>
                  </a:txBody>
                  <a:tcPr marL="92075" marR="92075" marT="46038" marB="460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tkt-vno</a:t>
                      </a: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Version number of the ticket format. In Kerberos v.5 it is 5.</a:t>
                      </a:r>
                    </a:p>
                  </a:txBody>
                  <a:tcPr marL="92075" marR="92075" marT="46038" marB="460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7650">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endParaRPr kumimoji="0" lang="en-US" sz="1200" b="0" i="0" u="none" strike="noStrike" cap="none" normalizeH="0" baseline="0" smtClean="0">
                        <a:ln>
                          <a:noFill/>
                        </a:ln>
                        <a:solidFill>
                          <a:schemeClr val="tx1"/>
                        </a:solidFill>
                        <a:effectLst/>
                        <a:latin typeface="Arial" charset="0"/>
                      </a:endParaRPr>
                    </a:p>
                  </a:txBody>
                  <a:tcPr marL="92075" marR="92075" marT="46038" marB="460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Realm</a:t>
                      </a: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Name of the realm (domain) that issued the ticket. A KDC can issue tickets only for servers in its own realm, so this is also the name of the server's realm</a:t>
                      </a:r>
                    </a:p>
                  </a:txBody>
                  <a:tcPr marL="92075" marR="92075" marT="46038" marB="460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7650">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endParaRPr kumimoji="0" lang="en-US" sz="1200" b="0" i="0" u="none" strike="noStrike" cap="none" normalizeH="0" baseline="0" smtClean="0">
                        <a:ln>
                          <a:noFill/>
                        </a:ln>
                        <a:solidFill>
                          <a:schemeClr val="tx1"/>
                        </a:solidFill>
                        <a:effectLst/>
                        <a:latin typeface="Arial" charset="0"/>
                      </a:endParaRPr>
                    </a:p>
                  </a:txBody>
                  <a:tcPr marL="92075" marR="92075" marT="46038" marB="460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Sname</a:t>
                      </a: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Name of the server.</a:t>
                      </a:r>
                    </a:p>
                  </a:txBody>
                  <a:tcPr marL="92075" marR="92075" marT="46038" marB="460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7650">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endParaRPr kumimoji="0" lang="en-US" sz="1200" b="0" i="0" u="none" strike="noStrike" cap="none" normalizeH="0" baseline="0" smtClean="0">
                        <a:ln>
                          <a:noFill/>
                        </a:ln>
                        <a:solidFill>
                          <a:schemeClr val="tx1"/>
                        </a:solidFill>
                        <a:effectLst/>
                        <a:latin typeface="Arial" charset="0"/>
                      </a:endParaRPr>
                    </a:p>
                  </a:txBody>
                  <a:tcPr marL="92075" marR="92075" marT="46038" marB="460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Flags</a:t>
                      </a: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Ticket options</a:t>
                      </a:r>
                    </a:p>
                  </a:txBody>
                  <a:tcPr marL="92075" marR="92075" marT="46038" marB="460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9238">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endParaRPr kumimoji="0" lang="en-US" sz="1200" b="0" i="0" u="none" strike="noStrike" cap="none" normalizeH="0" baseline="0" smtClean="0">
                        <a:ln>
                          <a:noFill/>
                        </a:ln>
                        <a:solidFill>
                          <a:schemeClr val="tx1"/>
                        </a:solidFill>
                        <a:effectLst/>
                        <a:latin typeface="Arial" charset="0"/>
                      </a:endParaRPr>
                    </a:p>
                  </a:txBody>
                  <a:tcPr marL="92075" marR="92075" marT="46038" marB="460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Key</a:t>
                      </a: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Session Key</a:t>
                      </a:r>
                    </a:p>
                  </a:txBody>
                  <a:tcPr marL="92075" marR="92075" marT="46038" marB="460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7650">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endParaRPr kumimoji="0" lang="en-US" sz="1200" b="0" i="0" u="none" strike="noStrike" cap="none" normalizeH="0" baseline="0" smtClean="0">
                        <a:ln>
                          <a:noFill/>
                        </a:ln>
                        <a:solidFill>
                          <a:schemeClr val="tx1"/>
                        </a:solidFill>
                        <a:effectLst/>
                        <a:latin typeface="Arial" charset="0"/>
                      </a:endParaRPr>
                    </a:p>
                  </a:txBody>
                  <a:tcPr marL="92075" marR="92075" marT="46038" marB="460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Crealm</a:t>
                      </a: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Name of the client's realm (domain)</a:t>
                      </a:r>
                    </a:p>
                  </a:txBody>
                  <a:tcPr marL="92075" marR="92075" marT="46038" marB="460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7650">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endParaRPr kumimoji="0" lang="en-US" sz="1200" b="0" i="0" u="none" strike="noStrike" cap="none" normalizeH="0" baseline="0" smtClean="0">
                        <a:ln>
                          <a:noFill/>
                        </a:ln>
                        <a:solidFill>
                          <a:schemeClr val="tx1"/>
                        </a:solidFill>
                        <a:effectLst/>
                        <a:latin typeface="Arial" charset="0"/>
                      </a:endParaRPr>
                    </a:p>
                  </a:txBody>
                  <a:tcPr marL="92075" marR="92075" marT="46038" marB="460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Cname</a:t>
                      </a: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Client’s name</a:t>
                      </a:r>
                    </a:p>
                  </a:txBody>
                  <a:tcPr marL="92075" marR="92075" marT="46038" marB="460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9238">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endParaRPr kumimoji="0" lang="en-US" sz="1200" b="0" i="0" u="none" strike="noStrike" cap="none" normalizeH="0" baseline="0" smtClean="0">
                        <a:ln>
                          <a:noFill/>
                        </a:ln>
                        <a:solidFill>
                          <a:schemeClr val="tx1"/>
                        </a:solidFill>
                        <a:effectLst/>
                        <a:latin typeface="Arial" charset="0"/>
                      </a:endParaRPr>
                    </a:p>
                  </a:txBody>
                  <a:tcPr marL="92075" marR="92075" marT="46038" marB="460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Transited</a:t>
                      </a: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Lists the Kerberos realms that took part in authenticating the client to whom the ticket was issued.</a:t>
                      </a:r>
                    </a:p>
                  </a:txBody>
                  <a:tcPr marL="92075" marR="92075" marT="46038" marB="460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7650">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endParaRPr kumimoji="0" lang="en-US" sz="1200" b="0" i="0" u="none" strike="noStrike" cap="none" normalizeH="0" baseline="0" smtClean="0">
                        <a:ln>
                          <a:noFill/>
                        </a:ln>
                        <a:solidFill>
                          <a:schemeClr val="tx1"/>
                        </a:solidFill>
                        <a:effectLst/>
                        <a:latin typeface="Arial" charset="0"/>
                      </a:endParaRPr>
                    </a:p>
                  </a:txBody>
                  <a:tcPr marL="92075" marR="92075" marT="46038" marB="460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Starttime</a:t>
                      </a: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Time after which the ticket is valid.</a:t>
                      </a:r>
                    </a:p>
                  </a:txBody>
                  <a:tcPr marL="92075" marR="92075" marT="46038" marB="460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7650">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endParaRPr kumimoji="0" lang="en-US" sz="1200" b="0" i="0" u="none" strike="noStrike" cap="none" normalizeH="0" baseline="0" smtClean="0">
                        <a:ln>
                          <a:noFill/>
                        </a:ln>
                        <a:solidFill>
                          <a:schemeClr val="tx1"/>
                        </a:solidFill>
                        <a:effectLst/>
                        <a:latin typeface="Arial" charset="0"/>
                      </a:endParaRPr>
                    </a:p>
                  </a:txBody>
                  <a:tcPr marL="92075" marR="92075" marT="46038" marB="460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Endtime</a:t>
                      </a: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Ticket's expiration time.</a:t>
                      </a:r>
                    </a:p>
                  </a:txBody>
                  <a:tcPr marL="92075" marR="92075" marT="46038" marB="460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7650">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endParaRPr kumimoji="0" lang="en-US" sz="1200" b="0" i="0" u="none" strike="noStrike" cap="none" normalizeH="0" baseline="0" smtClean="0">
                        <a:ln>
                          <a:noFill/>
                        </a:ln>
                        <a:solidFill>
                          <a:schemeClr val="tx1"/>
                        </a:solidFill>
                        <a:effectLst/>
                        <a:latin typeface="Arial" charset="0"/>
                      </a:endParaRPr>
                    </a:p>
                  </a:txBody>
                  <a:tcPr marL="92075" marR="92075" marT="46038" marB="460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renew-till</a:t>
                      </a: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(Optional) Maximum endtime that may be set in a ticket with a RENEWABLE flag.</a:t>
                      </a:r>
                    </a:p>
                  </a:txBody>
                  <a:tcPr marL="92075" marR="92075" marT="46038" marB="460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9238">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endParaRPr kumimoji="0" lang="en-US" sz="1200" b="0" i="0" u="none" strike="noStrike" cap="none" normalizeH="0" baseline="0" smtClean="0">
                        <a:ln>
                          <a:noFill/>
                        </a:ln>
                        <a:solidFill>
                          <a:schemeClr val="tx1"/>
                        </a:solidFill>
                        <a:effectLst/>
                        <a:latin typeface="Arial" charset="0"/>
                      </a:endParaRPr>
                    </a:p>
                  </a:txBody>
                  <a:tcPr marL="92075" marR="92075" marT="46038" marB="460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Caddr</a:t>
                      </a: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(Optional) One or more addresses from which the ticket can be used. If omitted, the ticket can be used from any address.</a:t>
                      </a:r>
                    </a:p>
                  </a:txBody>
                  <a:tcPr marL="92075" marR="92075" marT="46038" marB="460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7650">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endParaRPr kumimoji="0" lang="en-US" sz="1200" b="0" i="0" u="none" strike="noStrike" cap="none" normalizeH="0" baseline="0" smtClean="0">
                        <a:ln>
                          <a:noFill/>
                        </a:ln>
                        <a:solidFill>
                          <a:schemeClr val="tx1"/>
                        </a:solidFill>
                        <a:effectLst/>
                        <a:latin typeface="Arial" charset="0"/>
                      </a:endParaRPr>
                    </a:p>
                  </a:txBody>
                  <a:tcPr marL="92075" marR="92075" marT="46038" marB="4603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Authorization-data</a:t>
                      </a:r>
                    </a:p>
                  </a:txBody>
                  <a:tcPr marL="92075" marR="92075" marT="46038" marB="4603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
                          <a:schemeClr val="tx2"/>
                        </a:buClr>
                        <a:buSzPct val="75000"/>
                        <a:buFont typeface="Wingdings" pitchFamily="2" charset="2"/>
                        <a:buNone/>
                        <a:tabLst/>
                      </a:pPr>
                      <a:r>
                        <a:rPr kumimoji="0" lang="en-US" sz="1200" b="0" i="0" u="none" strike="noStrike" cap="none" normalizeH="0" baseline="0" smtClean="0">
                          <a:ln>
                            <a:noFill/>
                          </a:ln>
                          <a:solidFill>
                            <a:schemeClr val="tx1"/>
                          </a:solidFill>
                          <a:effectLst/>
                          <a:latin typeface="Arial" charset="0"/>
                        </a:rPr>
                        <a:t>(Optional) Privilege attributes for the client. Kerberos does not interpret the contents of this field. Interpretation is left up to the service.</a:t>
                      </a:r>
                    </a:p>
                  </a:txBody>
                  <a:tcPr marL="92075" marR="92075" marT="46038" marB="4603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pSp>
        <p:nvGrpSpPr>
          <p:cNvPr id="395540" name="Group 276"/>
          <p:cNvGrpSpPr>
            <a:grpSpLocks noChangeAspect="1"/>
          </p:cNvGrpSpPr>
          <p:nvPr/>
        </p:nvGrpSpPr>
        <p:grpSpPr bwMode="auto">
          <a:xfrm rot="16200000">
            <a:off x="659606" y="2758282"/>
            <a:ext cx="168275" cy="303212"/>
            <a:chOff x="333" y="2286"/>
            <a:chExt cx="120" cy="216"/>
          </a:xfrm>
        </p:grpSpPr>
        <p:sp>
          <p:nvSpPr>
            <p:cNvPr id="395539" name="AutoShape 275"/>
            <p:cNvSpPr>
              <a:spLocks noChangeAspect="1" noChangeArrowheads="1" noTextEdit="1"/>
            </p:cNvSpPr>
            <p:nvPr/>
          </p:nvSpPr>
          <p:spPr bwMode="auto">
            <a:xfrm>
              <a:off x="333" y="2286"/>
              <a:ext cx="120" cy="216"/>
            </a:xfrm>
            <a:prstGeom prst="rect">
              <a:avLst/>
            </a:prstGeom>
            <a:noFill/>
            <a:ln w="9525">
              <a:noFill/>
              <a:miter lim="800000"/>
              <a:headEnd/>
              <a:tailEnd/>
            </a:ln>
          </p:spPr>
          <p:txBody>
            <a:bodyPr/>
            <a:lstStyle/>
            <a:p>
              <a:endParaRPr lang="en-US"/>
            </a:p>
          </p:txBody>
        </p:sp>
        <p:sp>
          <p:nvSpPr>
            <p:cNvPr id="395541" name="Freeform 277"/>
            <p:cNvSpPr>
              <a:spLocks/>
            </p:cNvSpPr>
            <p:nvPr/>
          </p:nvSpPr>
          <p:spPr bwMode="auto">
            <a:xfrm>
              <a:off x="333" y="2286"/>
              <a:ext cx="117" cy="215"/>
            </a:xfrm>
            <a:custGeom>
              <a:avLst/>
              <a:gdLst/>
              <a:ahLst/>
              <a:cxnLst>
                <a:cxn ang="0">
                  <a:pos x="336" y="0"/>
                </a:cxn>
                <a:cxn ang="0">
                  <a:pos x="619" y="0"/>
                </a:cxn>
                <a:cxn ang="0">
                  <a:pos x="565" y="66"/>
                </a:cxn>
                <a:cxn ang="0">
                  <a:pos x="401" y="66"/>
                </a:cxn>
                <a:cxn ang="0">
                  <a:pos x="338" y="171"/>
                </a:cxn>
                <a:cxn ang="0">
                  <a:pos x="622" y="171"/>
                </a:cxn>
                <a:cxn ang="0">
                  <a:pos x="564" y="67"/>
                </a:cxn>
                <a:cxn ang="0">
                  <a:pos x="619" y="1"/>
                </a:cxn>
                <a:cxn ang="0">
                  <a:pos x="718" y="164"/>
                </a:cxn>
                <a:cxn ang="0">
                  <a:pos x="772" y="165"/>
                </a:cxn>
                <a:cxn ang="0">
                  <a:pos x="790" y="221"/>
                </a:cxn>
                <a:cxn ang="0">
                  <a:pos x="875" y="221"/>
                </a:cxn>
                <a:cxn ang="0">
                  <a:pos x="876" y="260"/>
                </a:cxn>
                <a:cxn ang="0">
                  <a:pos x="907" y="261"/>
                </a:cxn>
                <a:cxn ang="0">
                  <a:pos x="937" y="261"/>
                </a:cxn>
                <a:cxn ang="0">
                  <a:pos x="937" y="501"/>
                </a:cxn>
                <a:cxn ang="0">
                  <a:pos x="875" y="502"/>
                </a:cxn>
                <a:cxn ang="0">
                  <a:pos x="873" y="553"/>
                </a:cxn>
                <a:cxn ang="0">
                  <a:pos x="794" y="553"/>
                </a:cxn>
                <a:cxn ang="0">
                  <a:pos x="771" y="613"/>
                </a:cxn>
                <a:cxn ang="0">
                  <a:pos x="727" y="614"/>
                </a:cxn>
                <a:cxn ang="0">
                  <a:pos x="724" y="735"/>
                </a:cxn>
                <a:cxn ang="0">
                  <a:pos x="694" y="735"/>
                </a:cxn>
                <a:cxn ang="0">
                  <a:pos x="685" y="754"/>
                </a:cxn>
                <a:cxn ang="0">
                  <a:pos x="685" y="876"/>
                </a:cxn>
                <a:cxn ang="0">
                  <a:pos x="632" y="877"/>
                </a:cxn>
                <a:cxn ang="0">
                  <a:pos x="635" y="1609"/>
                </a:cxn>
                <a:cxn ang="0">
                  <a:pos x="511" y="1720"/>
                </a:cxn>
                <a:cxn ang="0">
                  <a:pos x="351" y="1593"/>
                </a:cxn>
                <a:cxn ang="0">
                  <a:pos x="408" y="1557"/>
                </a:cxn>
                <a:cxn ang="0">
                  <a:pos x="408" y="1514"/>
                </a:cxn>
                <a:cxn ang="0">
                  <a:pos x="351" y="1476"/>
                </a:cxn>
                <a:cxn ang="0">
                  <a:pos x="408" y="1443"/>
                </a:cxn>
                <a:cxn ang="0">
                  <a:pos x="399" y="1430"/>
                </a:cxn>
                <a:cxn ang="0">
                  <a:pos x="350" y="1400"/>
                </a:cxn>
                <a:cxn ang="0">
                  <a:pos x="342" y="1305"/>
                </a:cxn>
                <a:cxn ang="0">
                  <a:pos x="335" y="1296"/>
                </a:cxn>
                <a:cxn ang="0">
                  <a:pos x="409" y="1241"/>
                </a:cxn>
                <a:cxn ang="0">
                  <a:pos x="409" y="1194"/>
                </a:cxn>
                <a:cxn ang="0">
                  <a:pos x="350" y="1138"/>
                </a:cxn>
                <a:cxn ang="0">
                  <a:pos x="408" y="1088"/>
                </a:cxn>
                <a:cxn ang="0">
                  <a:pos x="408" y="1039"/>
                </a:cxn>
                <a:cxn ang="0">
                  <a:pos x="351" y="975"/>
                </a:cxn>
                <a:cxn ang="0">
                  <a:pos x="340" y="871"/>
                </a:cxn>
                <a:cxn ang="0">
                  <a:pos x="272" y="871"/>
                </a:cxn>
                <a:cxn ang="0">
                  <a:pos x="272" y="730"/>
                </a:cxn>
                <a:cxn ang="0">
                  <a:pos x="230" y="730"/>
                </a:cxn>
                <a:cxn ang="0">
                  <a:pos x="230" y="608"/>
                </a:cxn>
                <a:cxn ang="0">
                  <a:pos x="184" y="608"/>
                </a:cxn>
                <a:cxn ang="0">
                  <a:pos x="164" y="549"/>
                </a:cxn>
                <a:cxn ang="0">
                  <a:pos x="71" y="549"/>
                </a:cxn>
                <a:cxn ang="0">
                  <a:pos x="71" y="497"/>
                </a:cxn>
                <a:cxn ang="0">
                  <a:pos x="0" y="497"/>
                </a:cxn>
                <a:cxn ang="0">
                  <a:pos x="0" y="255"/>
                </a:cxn>
                <a:cxn ang="0">
                  <a:pos x="70" y="255"/>
                </a:cxn>
                <a:cxn ang="0">
                  <a:pos x="70" y="220"/>
                </a:cxn>
                <a:cxn ang="0">
                  <a:pos x="148" y="220"/>
                </a:cxn>
                <a:cxn ang="0">
                  <a:pos x="167" y="204"/>
                </a:cxn>
                <a:cxn ang="0">
                  <a:pos x="185" y="165"/>
                </a:cxn>
                <a:cxn ang="0">
                  <a:pos x="230" y="165"/>
                </a:cxn>
                <a:cxn ang="0">
                  <a:pos x="336" y="0"/>
                </a:cxn>
              </a:cxnLst>
              <a:rect l="0" t="0" r="r" b="b"/>
              <a:pathLst>
                <a:path w="937" h="1720">
                  <a:moveTo>
                    <a:pt x="336" y="0"/>
                  </a:moveTo>
                  <a:lnTo>
                    <a:pt x="619" y="0"/>
                  </a:lnTo>
                  <a:lnTo>
                    <a:pt x="565" y="66"/>
                  </a:lnTo>
                  <a:lnTo>
                    <a:pt x="401" y="66"/>
                  </a:lnTo>
                  <a:lnTo>
                    <a:pt x="338" y="171"/>
                  </a:lnTo>
                  <a:lnTo>
                    <a:pt x="622" y="171"/>
                  </a:lnTo>
                  <a:lnTo>
                    <a:pt x="564" y="67"/>
                  </a:lnTo>
                  <a:lnTo>
                    <a:pt x="619" y="1"/>
                  </a:lnTo>
                  <a:lnTo>
                    <a:pt x="718" y="164"/>
                  </a:lnTo>
                  <a:lnTo>
                    <a:pt x="772" y="165"/>
                  </a:lnTo>
                  <a:lnTo>
                    <a:pt x="790" y="221"/>
                  </a:lnTo>
                  <a:lnTo>
                    <a:pt x="875" y="221"/>
                  </a:lnTo>
                  <a:lnTo>
                    <a:pt x="876" y="260"/>
                  </a:lnTo>
                  <a:lnTo>
                    <a:pt x="907" y="261"/>
                  </a:lnTo>
                  <a:lnTo>
                    <a:pt x="937" y="261"/>
                  </a:lnTo>
                  <a:lnTo>
                    <a:pt x="937" y="501"/>
                  </a:lnTo>
                  <a:lnTo>
                    <a:pt x="875" y="502"/>
                  </a:lnTo>
                  <a:lnTo>
                    <a:pt x="873" y="553"/>
                  </a:lnTo>
                  <a:lnTo>
                    <a:pt x="794" y="553"/>
                  </a:lnTo>
                  <a:lnTo>
                    <a:pt x="771" y="613"/>
                  </a:lnTo>
                  <a:lnTo>
                    <a:pt x="727" y="614"/>
                  </a:lnTo>
                  <a:lnTo>
                    <a:pt x="724" y="735"/>
                  </a:lnTo>
                  <a:lnTo>
                    <a:pt x="694" y="735"/>
                  </a:lnTo>
                  <a:lnTo>
                    <a:pt x="685" y="754"/>
                  </a:lnTo>
                  <a:lnTo>
                    <a:pt x="685" y="876"/>
                  </a:lnTo>
                  <a:lnTo>
                    <a:pt x="632" y="877"/>
                  </a:lnTo>
                  <a:lnTo>
                    <a:pt x="635" y="1609"/>
                  </a:lnTo>
                  <a:lnTo>
                    <a:pt x="511" y="1720"/>
                  </a:lnTo>
                  <a:lnTo>
                    <a:pt x="351" y="1593"/>
                  </a:lnTo>
                  <a:lnTo>
                    <a:pt x="408" y="1557"/>
                  </a:lnTo>
                  <a:lnTo>
                    <a:pt x="408" y="1514"/>
                  </a:lnTo>
                  <a:lnTo>
                    <a:pt x="351" y="1476"/>
                  </a:lnTo>
                  <a:lnTo>
                    <a:pt x="408" y="1443"/>
                  </a:lnTo>
                  <a:lnTo>
                    <a:pt x="399" y="1430"/>
                  </a:lnTo>
                  <a:lnTo>
                    <a:pt x="350" y="1400"/>
                  </a:lnTo>
                  <a:lnTo>
                    <a:pt x="342" y="1305"/>
                  </a:lnTo>
                  <a:lnTo>
                    <a:pt x="335" y="1296"/>
                  </a:lnTo>
                  <a:lnTo>
                    <a:pt x="409" y="1241"/>
                  </a:lnTo>
                  <a:lnTo>
                    <a:pt x="409" y="1194"/>
                  </a:lnTo>
                  <a:lnTo>
                    <a:pt x="350" y="1138"/>
                  </a:lnTo>
                  <a:lnTo>
                    <a:pt x="408" y="1088"/>
                  </a:lnTo>
                  <a:lnTo>
                    <a:pt x="408" y="1039"/>
                  </a:lnTo>
                  <a:lnTo>
                    <a:pt x="351" y="975"/>
                  </a:lnTo>
                  <a:lnTo>
                    <a:pt x="340" y="871"/>
                  </a:lnTo>
                  <a:lnTo>
                    <a:pt x="272" y="871"/>
                  </a:lnTo>
                  <a:lnTo>
                    <a:pt x="272" y="730"/>
                  </a:lnTo>
                  <a:lnTo>
                    <a:pt x="230" y="730"/>
                  </a:lnTo>
                  <a:lnTo>
                    <a:pt x="230" y="608"/>
                  </a:lnTo>
                  <a:lnTo>
                    <a:pt x="184" y="608"/>
                  </a:lnTo>
                  <a:lnTo>
                    <a:pt x="164" y="549"/>
                  </a:lnTo>
                  <a:lnTo>
                    <a:pt x="71" y="549"/>
                  </a:lnTo>
                  <a:lnTo>
                    <a:pt x="71" y="497"/>
                  </a:lnTo>
                  <a:lnTo>
                    <a:pt x="0" y="497"/>
                  </a:lnTo>
                  <a:lnTo>
                    <a:pt x="0" y="255"/>
                  </a:lnTo>
                  <a:lnTo>
                    <a:pt x="70" y="255"/>
                  </a:lnTo>
                  <a:lnTo>
                    <a:pt x="70" y="220"/>
                  </a:lnTo>
                  <a:lnTo>
                    <a:pt x="148" y="220"/>
                  </a:lnTo>
                  <a:lnTo>
                    <a:pt x="167" y="204"/>
                  </a:lnTo>
                  <a:lnTo>
                    <a:pt x="185" y="165"/>
                  </a:lnTo>
                  <a:lnTo>
                    <a:pt x="230" y="165"/>
                  </a:lnTo>
                  <a:lnTo>
                    <a:pt x="336" y="0"/>
                  </a:lnTo>
                  <a:close/>
                </a:path>
              </a:pathLst>
            </a:custGeom>
            <a:solidFill>
              <a:srgbClr val="FF9F00"/>
            </a:solidFill>
            <a:ln w="9525">
              <a:noFill/>
              <a:round/>
              <a:headEnd/>
              <a:tailEnd/>
            </a:ln>
          </p:spPr>
          <p:txBody>
            <a:bodyPr/>
            <a:lstStyle/>
            <a:p>
              <a:endParaRPr lang="en-US"/>
            </a:p>
          </p:txBody>
        </p:sp>
        <p:sp>
          <p:nvSpPr>
            <p:cNvPr id="395542" name="Freeform 278"/>
            <p:cNvSpPr>
              <a:spLocks/>
            </p:cNvSpPr>
            <p:nvPr/>
          </p:nvSpPr>
          <p:spPr bwMode="auto">
            <a:xfrm>
              <a:off x="335" y="2287"/>
              <a:ext cx="118" cy="215"/>
            </a:xfrm>
            <a:custGeom>
              <a:avLst/>
              <a:gdLst/>
              <a:ahLst/>
              <a:cxnLst>
                <a:cxn ang="0">
                  <a:pos x="336" y="0"/>
                </a:cxn>
                <a:cxn ang="0">
                  <a:pos x="619" y="0"/>
                </a:cxn>
                <a:cxn ang="0">
                  <a:pos x="565" y="66"/>
                </a:cxn>
                <a:cxn ang="0">
                  <a:pos x="400" y="66"/>
                </a:cxn>
                <a:cxn ang="0">
                  <a:pos x="338" y="171"/>
                </a:cxn>
                <a:cxn ang="0">
                  <a:pos x="622" y="171"/>
                </a:cxn>
                <a:cxn ang="0">
                  <a:pos x="564" y="67"/>
                </a:cxn>
                <a:cxn ang="0">
                  <a:pos x="619" y="1"/>
                </a:cxn>
                <a:cxn ang="0">
                  <a:pos x="719" y="164"/>
                </a:cxn>
                <a:cxn ang="0">
                  <a:pos x="772" y="165"/>
                </a:cxn>
                <a:cxn ang="0">
                  <a:pos x="790" y="221"/>
                </a:cxn>
                <a:cxn ang="0">
                  <a:pos x="874" y="221"/>
                </a:cxn>
                <a:cxn ang="0">
                  <a:pos x="876" y="260"/>
                </a:cxn>
                <a:cxn ang="0">
                  <a:pos x="907" y="261"/>
                </a:cxn>
                <a:cxn ang="0">
                  <a:pos x="938" y="261"/>
                </a:cxn>
                <a:cxn ang="0">
                  <a:pos x="938" y="502"/>
                </a:cxn>
                <a:cxn ang="0">
                  <a:pos x="874" y="503"/>
                </a:cxn>
                <a:cxn ang="0">
                  <a:pos x="873" y="553"/>
                </a:cxn>
                <a:cxn ang="0">
                  <a:pos x="794" y="553"/>
                </a:cxn>
                <a:cxn ang="0">
                  <a:pos x="771" y="613"/>
                </a:cxn>
                <a:cxn ang="0">
                  <a:pos x="727" y="614"/>
                </a:cxn>
                <a:cxn ang="0">
                  <a:pos x="724" y="736"/>
                </a:cxn>
                <a:cxn ang="0">
                  <a:pos x="694" y="736"/>
                </a:cxn>
                <a:cxn ang="0">
                  <a:pos x="687" y="746"/>
                </a:cxn>
                <a:cxn ang="0">
                  <a:pos x="687" y="877"/>
                </a:cxn>
                <a:cxn ang="0">
                  <a:pos x="632" y="877"/>
                </a:cxn>
                <a:cxn ang="0">
                  <a:pos x="635" y="1610"/>
                </a:cxn>
                <a:cxn ang="0">
                  <a:pos x="511" y="1721"/>
                </a:cxn>
                <a:cxn ang="0">
                  <a:pos x="351" y="1593"/>
                </a:cxn>
                <a:cxn ang="0">
                  <a:pos x="408" y="1557"/>
                </a:cxn>
                <a:cxn ang="0">
                  <a:pos x="408" y="1515"/>
                </a:cxn>
                <a:cxn ang="0">
                  <a:pos x="351" y="1476"/>
                </a:cxn>
                <a:cxn ang="0">
                  <a:pos x="408" y="1443"/>
                </a:cxn>
                <a:cxn ang="0">
                  <a:pos x="399" y="1430"/>
                </a:cxn>
                <a:cxn ang="0">
                  <a:pos x="350" y="1400"/>
                </a:cxn>
                <a:cxn ang="0">
                  <a:pos x="342" y="1305"/>
                </a:cxn>
                <a:cxn ang="0">
                  <a:pos x="335" y="1297"/>
                </a:cxn>
                <a:cxn ang="0">
                  <a:pos x="409" y="1241"/>
                </a:cxn>
                <a:cxn ang="0">
                  <a:pos x="409" y="1194"/>
                </a:cxn>
                <a:cxn ang="0">
                  <a:pos x="350" y="1138"/>
                </a:cxn>
                <a:cxn ang="0">
                  <a:pos x="408" y="1089"/>
                </a:cxn>
                <a:cxn ang="0">
                  <a:pos x="408" y="1039"/>
                </a:cxn>
                <a:cxn ang="0">
                  <a:pos x="351" y="975"/>
                </a:cxn>
                <a:cxn ang="0">
                  <a:pos x="340" y="871"/>
                </a:cxn>
                <a:cxn ang="0">
                  <a:pos x="272" y="871"/>
                </a:cxn>
                <a:cxn ang="0">
                  <a:pos x="272" y="731"/>
                </a:cxn>
                <a:cxn ang="0">
                  <a:pos x="231" y="731"/>
                </a:cxn>
                <a:cxn ang="0">
                  <a:pos x="231" y="608"/>
                </a:cxn>
                <a:cxn ang="0">
                  <a:pos x="184" y="608"/>
                </a:cxn>
                <a:cxn ang="0">
                  <a:pos x="163" y="549"/>
                </a:cxn>
                <a:cxn ang="0">
                  <a:pos x="71" y="549"/>
                </a:cxn>
                <a:cxn ang="0">
                  <a:pos x="71" y="497"/>
                </a:cxn>
                <a:cxn ang="0">
                  <a:pos x="0" y="497"/>
                </a:cxn>
                <a:cxn ang="0">
                  <a:pos x="0" y="255"/>
                </a:cxn>
                <a:cxn ang="0">
                  <a:pos x="70" y="255"/>
                </a:cxn>
                <a:cxn ang="0">
                  <a:pos x="70" y="220"/>
                </a:cxn>
                <a:cxn ang="0">
                  <a:pos x="148" y="220"/>
                </a:cxn>
                <a:cxn ang="0">
                  <a:pos x="167" y="204"/>
                </a:cxn>
                <a:cxn ang="0">
                  <a:pos x="185" y="165"/>
                </a:cxn>
                <a:cxn ang="0">
                  <a:pos x="231" y="165"/>
                </a:cxn>
                <a:cxn ang="0">
                  <a:pos x="336" y="0"/>
                </a:cxn>
              </a:cxnLst>
              <a:rect l="0" t="0" r="r" b="b"/>
              <a:pathLst>
                <a:path w="938" h="1721">
                  <a:moveTo>
                    <a:pt x="336" y="0"/>
                  </a:moveTo>
                  <a:lnTo>
                    <a:pt x="619" y="0"/>
                  </a:lnTo>
                  <a:lnTo>
                    <a:pt x="565" y="66"/>
                  </a:lnTo>
                  <a:lnTo>
                    <a:pt x="400" y="66"/>
                  </a:lnTo>
                  <a:lnTo>
                    <a:pt x="338" y="171"/>
                  </a:lnTo>
                  <a:lnTo>
                    <a:pt x="622" y="171"/>
                  </a:lnTo>
                  <a:lnTo>
                    <a:pt x="564" y="67"/>
                  </a:lnTo>
                  <a:lnTo>
                    <a:pt x="619" y="1"/>
                  </a:lnTo>
                  <a:lnTo>
                    <a:pt x="719" y="164"/>
                  </a:lnTo>
                  <a:lnTo>
                    <a:pt x="772" y="165"/>
                  </a:lnTo>
                  <a:lnTo>
                    <a:pt x="790" y="221"/>
                  </a:lnTo>
                  <a:lnTo>
                    <a:pt x="874" y="221"/>
                  </a:lnTo>
                  <a:lnTo>
                    <a:pt x="876" y="260"/>
                  </a:lnTo>
                  <a:lnTo>
                    <a:pt x="907" y="261"/>
                  </a:lnTo>
                  <a:lnTo>
                    <a:pt x="938" y="261"/>
                  </a:lnTo>
                  <a:lnTo>
                    <a:pt x="938" y="502"/>
                  </a:lnTo>
                  <a:lnTo>
                    <a:pt x="874" y="503"/>
                  </a:lnTo>
                  <a:lnTo>
                    <a:pt x="873" y="553"/>
                  </a:lnTo>
                  <a:lnTo>
                    <a:pt x="794" y="553"/>
                  </a:lnTo>
                  <a:lnTo>
                    <a:pt x="771" y="613"/>
                  </a:lnTo>
                  <a:lnTo>
                    <a:pt x="727" y="614"/>
                  </a:lnTo>
                  <a:lnTo>
                    <a:pt x="724" y="736"/>
                  </a:lnTo>
                  <a:lnTo>
                    <a:pt x="694" y="736"/>
                  </a:lnTo>
                  <a:lnTo>
                    <a:pt x="687" y="746"/>
                  </a:lnTo>
                  <a:lnTo>
                    <a:pt x="687" y="877"/>
                  </a:lnTo>
                  <a:lnTo>
                    <a:pt x="632" y="877"/>
                  </a:lnTo>
                  <a:lnTo>
                    <a:pt x="635" y="1610"/>
                  </a:lnTo>
                  <a:lnTo>
                    <a:pt x="511" y="1721"/>
                  </a:lnTo>
                  <a:lnTo>
                    <a:pt x="351" y="1593"/>
                  </a:lnTo>
                  <a:lnTo>
                    <a:pt x="408" y="1557"/>
                  </a:lnTo>
                  <a:lnTo>
                    <a:pt x="408" y="1515"/>
                  </a:lnTo>
                  <a:lnTo>
                    <a:pt x="351" y="1476"/>
                  </a:lnTo>
                  <a:lnTo>
                    <a:pt x="408" y="1443"/>
                  </a:lnTo>
                  <a:lnTo>
                    <a:pt x="399" y="1430"/>
                  </a:lnTo>
                  <a:lnTo>
                    <a:pt x="350" y="1400"/>
                  </a:lnTo>
                  <a:lnTo>
                    <a:pt x="342" y="1305"/>
                  </a:lnTo>
                  <a:lnTo>
                    <a:pt x="335" y="1297"/>
                  </a:lnTo>
                  <a:lnTo>
                    <a:pt x="409" y="1241"/>
                  </a:lnTo>
                  <a:lnTo>
                    <a:pt x="409" y="1194"/>
                  </a:lnTo>
                  <a:lnTo>
                    <a:pt x="350" y="1138"/>
                  </a:lnTo>
                  <a:lnTo>
                    <a:pt x="408" y="1089"/>
                  </a:lnTo>
                  <a:lnTo>
                    <a:pt x="408" y="1039"/>
                  </a:lnTo>
                  <a:lnTo>
                    <a:pt x="351" y="975"/>
                  </a:lnTo>
                  <a:lnTo>
                    <a:pt x="340" y="871"/>
                  </a:lnTo>
                  <a:lnTo>
                    <a:pt x="272" y="871"/>
                  </a:lnTo>
                  <a:lnTo>
                    <a:pt x="272" y="731"/>
                  </a:lnTo>
                  <a:lnTo>
                    <a:pt x="231" y="731"/>
                  </a:lnTo>
                  <a:lnTo>
                    <a:pt x="231" y="608"/>
                  </a:lnTo>
                  <a:lnTo>
                    <a:pt x="184" y="608"/>
                  </a:lnTo>
                  <a:lnTo>
                    <a:pt x="163" y="549"/>
                  </a:lnTo>
                  <a:lnTo>
                    <a:pt x="71" y="549"/>
                  </a:lnTo>
                  <a:lnTo>
                    <a:pt x="71" y="497"/>
                  </a:lnTo>
                  <a:lnTo>
                    <a:pt x="0" y="497"/>
                  </a:lnTo>
                  <a:lnTo>
                    <a:pt x="0" y="255"/>
                  </a:lnTo>
                  <a:lnTo>
                    <a:pt x="70" y="255"/>
                  </a:lnTo>
                  <a:lnTo>
                    <a:pt x="70" y="220"/>
                  </a:lnTo>
                  <a:lnTo>
                    <a:pt x="148" y="220"/>
                  </a:lnTo>
                  <a:lnTo>
                    <a:pt x="167" y="204"/>
                  </a:lnTo>
                  <a:lnTo>
                    <a:pt x="185" y="165"/>
                  </a:lnTo>
                  <a:lnTo>
                    <a:pt x="231" y="165"/>
                  </a:lnTo>
                  <a:lnTo>
                    <a:pt x="336" y="0"/>
                  </a:lnTo>
                  <a:close/>
                </a:path>
              </a:pathLst>
            </a:custGeom>
            <a:solidFill>
              <a:srgbClr val="BF7F00"/>
            </a:solidFill>
            <a:ln w="9525">
              <a:noFill/>
              <a:round/>
              <a:headEnd/>
              <a:tailEnd/>
            </a:ln>
          </p:spPr>
          <p:txBody>
            <a:bodyPr/>
            <a:lstStyle/>
            <a:p>
              <a:endParaRPr lang="en-US"/>
            </a:p>
          </p:txBody>
        </p:sp>
        <p:grpSp>
          <p:nvGrpSpPr>
            <p:cNvPr id="395545" name="Group 281"/>
            <p:cNvGrpSpPr>
              <a:grpSpLocks/>
            </p:cNvGrpSpPr>
            <p:nvPr/>
          </p:nvGrpSpPr>
          <p:grpSpPr bwMode="auto">
            <a:xfrm>
              <a:off x="352" y="2321"/>
              <a:ext cx="89" cy="25"/>
              <a:chOff x="352" y="2321"/>
              <a:chExt cx="89" cy="25"/>
            </a:xfrm>
          </p:grpSpPr>
          <p:sp>
            <p:nvSpPr>
              <p:cNvPr id="395543" name="Freeform 279"/>
              <p:cNvSpPr>
                <a:spLocks/>
              </p:cNvSpPr>
              <p:nvPr/>
            </p:nvSpPr>
            <p:spPr bwMode="auto">
              <a:xfrm>
                <a:off x="352" y="2321"/>
                <a:ext cx="83" cy="25"/>
              </a:xfrm>
              <a:custGeom>
                <a:avLst/>
                <a:gdLst/>
                <a:ahLst/>
                <a:cxnLst>
                  <a:cxn ang="0">
                    <a:pos x="0" y="102"/>
                  </a:cxn>
                  <a:cxn ang="0">
                    <a:pos x="58" y="0"/>
                  </a:cxn>
                  <a:cxn ang="0">
                    <a:pos x="663" y="0"/>
                  </a:cxn>
                  <a:cxn ang="0">
                    <a:pos x="657" y="7"/>
                  </a:cxn>
                  <a:cxn ang="0">
                    <a:pos x="64" y="7"/>
                  </a:cxn>
                  <a:cxn ang="0">
                    <a:pos x="11" y="102"/>
                  </a:cxn>
                  <a:cxn ang="0">
                    <a:pos x="63" y="191"/>
                  </a:cxn>
                  <a:cxn ang="0">
                    <a:pos x="53" y="197"/>
                  </a:cxn>
                  <a:cxn ang="0">
                    <a:pos x="0" y="102"/>
                  </a:cxn>
                </a:cxnLst>
                <a:rect l="0" t="0" r="r" b="b"/>
                <a:pathLst>
                  <a:path w="663" h="197">
                    <a:moveTo>
                      <a:pt x="0" y="102"/>
                    </a:moveTo>
                    <a:lnTo>
                      <a:pt x="58" y="0"/>
                    </a:lnTo>
                    <a:lnTo>
                      <a:pt x="663" y="0"/>
                    </a:lnTo>
                    <a:lnTo>
                      <a:pt x="657" y="7"/>
                    </a:lnTo>
                    <a:lnTo>
                      <a:pt x="64" y="7"/>
                    </a:lnTo>
                    <a:lnTo>
                      <a:pt x="11" y="102"/>
                    </a:lnTo>
                    <a:lnTo>
                      <a:pt x="63" y="191"/>
                    </a:lnTo>
                    <a:lnTo>
                      <a:pt x="53" y="197"/>
                    </a:lnTo>
                    <a:lnTo>
                      <a:pt x="0" y="102"/>
                    </a:lnTo>
                    <a:close/>
                  </a:path>
                </a:pathLst>
              </a:custGeom>
              <a:solidFill>
                <a:srgbClr val="BF7F3F"/>
              </a:solidFill>
              <a:ln w="9525">
                <a:noFill/>
                <a:round/>
                <a:headEnd/>
                <a:tailEnd/>
              </a:ln>
            </p:spPr>
            <p:txBody>
              <a:bodyPr/>
              <a:lstStyle/>
              <a:p>
                <a:endParaRPr lang="en-US"/>
              </a:p>
            </p:txBody>
          </p:sp>
          <p:sp>
            <p:nvSpPr>
              <p:cNvPr id="395544" name="Freeform 280"/>
              <p:cNvSpPr>
                <a:spLocks/>
              </p:cNvSpPr>
              <p:nvPr/>
            </p:nvSpPr>
            <p:spPr bwMode="auto">
              <a:xfrm>
                <a:off x="358" y="2321"/>
                <a:ext cx="83" cy="25"/>
              </a:xfrm>
              <a:custGeom>
                <a:avLst/>
                <a:gdLst/>
                <a:ahLst/>
                <a:cxnLst>
                  <a:cxn ang="0">
                    <a:pos x="663" y="94"/>
                  </a:cxn>
                  <a:cxn ang="0">
                    <a:pos x="605" y="197"/>
                  </a:cxn>
                  <a:cxn ang="0">
                    <a:pos x="0" y="197"/>
                  </a:cxn>
                  <a:cxn ang="0">
                    <a:pos x="6" y="189"/>
                  </a:cxn>
                  <a:cxn ang="0">
                    <a:pos x="599" y="189"/>
                  </a:cxn>
                  <a:cxn ang="0">
                    <a:pos x="652" y="94"/>
                  </a:cxn>
                  <a:cxn ang="0">
                    <a:pos x="600" y="6"/>
                  </a:cxn>
                  <a:cxn ang="0">
                    <a:pos x="610" y="0"/>
                  </a:cxn>
                  <a:cxn ang="0">
                    <a:pos x="663" y="94"/>
                  </a:cxn>
                </a:cxnLst>
                <a:rect l="0" t="0" r="r" b="b"/>
                <a:pathLst>
                  <a:path w="663" h="197">
                    <a:moveTo>
                      <a:pt x="663" y="94"/>
                    </a:moveTo>
                    <a:lnTo>
                      <a:pt x="605" y="197"/>
                    </a:lnTo>
                    <a:lnTo>
                      <a:pt x="0" y="197"/>
                    </a:lnTo>
                    <a:lnTo>
                      <a:pt x="6" y="189"/>
                    </a:lnTo>
                    <a:lnTo>
                      <a:pt x="599" y="189"/>
                    </a:lnTo>
                    <a:lnTo>
                      <a:pt x="652" y="94"/>
                    </a:lnTo>
                    <a:lnTo>
                      <a:pt x="600" y="6"/>
                    </a:lnTo>
                    <a:lnTo>
                      <a:pt x="610" y="0"/>
                    </a:lnTo>
                    <a:lnTo>
                      <a:pt x="663" y="94"/>
                    </a:lnTo>
                    <a:close/>
                  </a:path>
                </a:pathLst>
              </a:custGeom>
              <a:solidFill>
                <a:srgbClr val="FF9F00"/>
              </a:solidFill>
              <a:ln w="9525">
                <a:noFill/>
                <a:round/>
                <a:headEnd/>
                <a:tailEnd/>
              </a:ln>
            </p:spPr>
            <p:txBody>
              <a:bodyPr/>
              <a:lstStyle/>
              <a:p>
                <a:endParaRPr lang="en-US"/>
              </a:p>
            </p:txBody>
          </p:sp>
        </p:grpSp>
        <p:sp>
          <p:nvSpPr>
            <p:cNvPr id="395546" name="Rectangle 282"/>
            <p:cNvSpPr>
              <a:spLocks noChangeArrowheads="1"/>
            </p:cNvSpPr>
            <p:nvPr/>
          </p:nvSpPr>
          <p:spPr bwMode="auto">
            <a:xfrm>
              <a:off x="345" y="2318"/>
              <a:ext cx="99" cy="1"/>
            </a:xfrm>
            <a:prstGeom prst="rect">
              <a:avLst/>
            </a:prstGeom>
            <a:solidFill>
              <a:srgbClr val="FF9F00"/>
            </a:solidFill>
            <a:ln w="9525">
              <a:noFill/>
              <a:miter lim="800000"/>
              <a:headEnd/>
              <a:tailEnd/>
            </a:ln>
          </p:spPr>
          <p:txBody>
            <a:bodyPr/>
            <a:lstStyle/>
            <a:p>
              <a:endParaRPr lang="en-US"/>
            </a:p>
          </p:txBody>
        </p:sp>
        <p:sp>
          <p:nvSpPr>
            <p:cNvPr id="395547" name="Rectangle 283"/>
            <p:cNvSpPr>
              <a:spLocks noChangeArrowheads="1"/>
            </p:cNvSpPr>
            <p:nvPr/>
          </p:nvSpPr>
          <p:spPr bwMode="auto">
            <a:xfrm>
              <a:off x="355" y="2313"/>
              <a:ext cx="77" cy="1"/>
            </a:xfrm>
            <a:prstGeom prst="rect">
              <a:avLst/>
            </a:prstGeom>
            <a:solidFill>
              <a:srgbClr val="FF9F00"/>
            </a:solidFill>
            <a:ln w="9525">
              <a:noFill/>
              <a:miter lim="800000"/>
              <a:headEnd/>
              <a:tailEnd/>
            </a:ln>
          </p:spPr>
          <p:txBody>
            <a:bodyPr/>
            <a:lstStyle/>
            <a:p>
              <a:endParaRPr lang="en-US"/>
            </a:p>
          </p:txBody>
        </p:sp>
        <p:grpSp>
          <p:nvGrpSpPr>
            <p:cNvPr id="395556" name="Group 292"/>
            <p:cNvGrpSpPr>
              <a:grpSpLocks/>
            </p:cNvGrpSpPr>
            <p:nvPr/>
          </p:nvGrpSpPr>
          <p:grpSpPr bwMode="auto">
            <a:xfrm>
              <a:off x="345" y="2349"/>
              <a:ext cx="100" cy="153"/>
              <a:chOff x="345" y="2349"/>
              <a:chExt cx="100" cy="153"/>
            </a:xfrm>
          </p:grpSpPr>
          <p:sp>
            <p:nvSpPr>
              <p:cNvPr id="395548" name="Freeform 284"/>
              <p:cNvSpPr>
                <a:spLocks/>
              </p:cNvSpPr>
              <p:nvPr/>
            </p:nvSpPr>
            <p:spPr bwMode="auto">
              <a:xfrm>
                <a:off x="390" y="2379"/>
                <a:ext cx="3" cy="117"/>
              </a:xfrm>
              <a:custGeom>
                <a:avLst/>
                <a:gdLst/>
                <a:ahLst/>
                <a:cxnLst>
                  <a:cxn ang="0">
                    <a:pos x="20" y="0"/>
                  </a:cxn>
                  <a:cxn ang="0">
                    <a:pos x="19" y="940"/>
                  </a:cxn>
                  <a:cxn ang="0">
                    <a:pos x="2" y="925"/>
                  </a:cxn>
                  <a:cxn ang="0">
                    <a:pos x="0" y="29"/>
                  </a:cxn>
                  <a:cxn ang="0">
                    <a:pos x="20" y="0"/>
                  </a:cxn>
                </a:cxnLst>
                <a:rect l="0" t="0" r="r" b="b"/>
                <a:pathLst>
                  <a:path w="20" h="940">
                    <a:moveTo>
                      <a:pt x="20" y="0"/>
                    </a:moveTo>
                    <a:lnTo>
                      <a:pt x="19" y="940"/>
                    </a:lnTo>
                    <a:lnTo>
                      <a:pt x="2" y="925"/>
                    </a:lnTo>
                    <a:lnTo>
                      <a:pt x="0" y="29"/>
                    </a:lnTo>
                    <a:lnTo>
                      <a:pt x="20" y="0"/>
                    </a:lnTo>
                    <a:close/>
                  </a:path>
                </a:pathLst>
              </a:custGeom>
              <a:solidFill>
                <a:srgbClr val="FF9F00"/>
              </a:solidFill>
              <a:ln w="9525">
                <a:noFill/>
                <a:round/>
                <a:headEnd/>
                <a:tailEnd/>
              </a:ln>
            </p:spPr>
            <p:txBody>
              <a:bodyPr/>
              <a:lstStyle/>
              <a:p>
                <a:endParaRPr lang="en-US"/>
              </a:p>
            </p:txBody>
          </p:sp>
          <p:sp>
            <p:nvSpPr>
              <p:cNvPr id="395549" name="Freeform 285"/>
              <p:cNvSpPr>
                <a:spLocks/>
              </p:cNvSpPr>
              <p:nvPr/>
            </p:nvSpPr>
            <p:spPr bwMode="auto">
              <a:xfrm>
                <a:off x="405" y="2382"/>
                <a:ext cx="2" cy="115"/>
              </a:xfrm>
              <a:custGeom>
                <a:avLst/>
                <a:gdLst/>
                <a:ahLst/>
                <a:cxnLst>
                  <a:cxn ang="0">
                    <a:pos x="16" y="0"/>
                  </a:cxn>
                  <a:cxn ang="0">
                    <a:pos x="19" y="901"/>
                  </a:cxn>
                  <a:cxn ang="0">
                    <a:pos x="2" y="917"/>
                  </a:cxn>
                  <a:cxn ang="0">
                    <a:pos x="0" y="74"/>
                  </a:cxn>
                  <a:cxn ang="0">
                    <a:pos x="16" y="0"/>
                  </a:cxn>
                </a:cxnLst>
                <a:rect l="0" t="0" r="r" b="b"/>
                <a:pathLst>
                  <a:path w="19" h="917">
                    <a:moveTo>
                      <a:pt x="16" y="0"/>
                    </a:moveTo>
                    <a:lnTo>
                      <a:pt x="19" y="901"/>
                    </a:lnTo>
                    <a:lnTo>
                      <a:pt x="2" y="917"/>
                    </a:lnTo>
                    <a:lnTo>
                      <a:pt x="0" y="74"/>
                    </a:lnTo>
                    <a:lnTo>
                      <a:pt x="16" y="0"/>
                    </a:lnTo>
                    <a:close/>
                  </a:path>
                </a:pathLst>
              </a:custGeom>
              <a:solidFill>
                <a:srgbClr val="FF9F00"/>
              </a:solidFill>
              <a:ln w="9525">
                <a:noFill/>
                <a:round/>
                <a:headEnd/>
                <a:tailEnd/>
              </a:ln>
            </p:spPr>
            <p:txBody>
              <a:bodyPr/>
              <a:lstStyle/>
              <a:p>
                <a:endParaRPr lang="en-US"/>
              </a:p>
            </p:txBody>
          </p:sp>
          <p:grpSp>
            <p:nvGrpSpPr>
              <p:cNvPr id="395555" name="Group 291"/>
              <p:cNvGrpSpPr>
                <a:grpSpLocks/>
              </p:cNvGrpSpPr>
              <p:nvPr/>
            </p:nvGrpSpPr>
            <p:grpSpPr bwMode="auto">
              <a:xfrm>
                <a:off x="345" y="2349"/>
                <a:ext cx="100" cy="153"/>
                <a:chOff x="345" y="2349"/>
                <a:chExt cx="100" cy="153"/>
              </a:xfrm>
            </p:grpSpPr>
            <p:sp>
              <p:nvSpPr>
                <p:cNvPr id="395550" name="Rectangle 286"/>
                <p:cNvSpPr>
                  <a:spLocks noChangeArrowheads="1"/>
                </p:cNvSpPr>
                <p:nvPr/>
              </p:nvSpPr>
              <p:spPr bwMode="auto">
                <a:xfrm>
                  <a:off x="345" y="2349"/>
                  <a:ext cx="100" cy="3"/>
                </a:xfrm>
                <a:prstGeom prst="rect">
                  <a:avLst/>
                </a:prstGeom>
                <a:solidFill>
                  <a:srgbClr val="BF7F3F"/>
                </a:solidFill>
                <a:ln w="9525">
                  <a:noFill/>
                  <a:miter lim="800000"/>
                  <a:headEnd/>
                  <a:tailEnd/>
                </a:ln>
              </p:spPr>
              <p:txBody>
                <a:bodyPr/>
                <a:lstStyle/>
                <a:p>
                  <a:endParaRPr lang="en-US"/>
                </a:p>
              </p:txBody>
            </p:sp>
            <p:sp>
              <p:nvSpPr>
                <p:cNvPr id="395551" name="Rectangle 287"/>
                <p:cNvSpPr>
                  <a:spLocks noChangeArrowheads="1"/>
                </p:cNvSpPr>
                <p:nvPr/>
              </p:nvSpPr>
              <p:spPr bwMode="auto">
                <a:xfrm>
                  <a:off x="365" y="2363"/>
                  <a:ext cx="61" cy="3"/>
                </a:xfrm>
                <a:prstGeom prst="rect">
                  <a:avLst/>
                </a:prstGeom>
                <a:solidFill>
                  <a:srgbClr val="BF7F3F"/>
                </a:solidFill>
                <a:ln w="9525">
                  <a:noFill/>
                  <a:miter lim="800000"/>
                  <a:headEnd/>
                  <a:tailEnd/>
                </a:ln>
              </p:spPr>
              <p:txBody>
                <a:bodyPr/>
                <a:lstStyle/>
                <a:p>
                  <a:endParaRPr lang="en-US"/>
                </a:p>
              </p:txBody>
            </p:sp>
            <p:sp>
              <p:nvSpPr>
                <p:cNvPr id="395552" name="Freeform 288"/>
                <p:cNvSpPr>
                  <a:spLocks/>
                </p:cNvSpPr>
                <p:nvPr/>
              </p:nvSpPr>
              <p:spPr bwMode="auto">
                <a:xfrm>
                  <a:off x="399" y="2382"/>
                  <a:ext cx="7" cy="120"/>
                </a:xfrm>
                <a:custGeom>
                  <a:avLst/>
                  <a:gdLst/>
                  <a:ahLst/>
                  <a:cxnLst>
                    <a:cxn ang="0">
                      <a:pos x="62" y="0"/>
                    </a:cxn>
                    <a:cxn ang="0">
                      <a:pos x="47" y="62"/>
                    </a:cxn>
                    <a:cxn ang="0">
                      <a:pos x="23" y="115"/>
                    </a:cxn>
                    <a:cxn ang="0">
                      <a:pos x="23" y="936"/>
                    </a:cxn>
                    <a:cxn ang="0">
                      <a:pos x="5" y="954"/>
                    </a:cxn>
                    <a:cxn ang="0">
                      <a:pos x="0" y="100"/>
                    </a:cxn>
                    <a:cxn ang="0">
                      <a:pos x="62" y="0"/>
                    </a:cxn>
                  </a:cxnLst>
                  <a:rect l="0" t="0" r="r" b="b"/>
                  <a:pathLst>
                    <a:path w="62" h="954">
                      <a:moveTo>
                        <a:pt x="62" y="0"/>
                      </a:moveTo>
                      <a:lnTo>
                        <a:pt x="47" y="62"/>
                      </a:lnTo>
                      <a:lnTo>
                        <a:pt x="23" y="115"/>
                      </a:lnTo>
                      <a:lnTo>
                        <a:pt x="23" y="936"/>
                      </a:lnTo>
                      <a:lnTo>
                        <a:pt x="5" y="954"/>
                      </a:lnTo>
                      <a:lnTo>
                        <a:pt x="0" y="100"/>
                      </a:lnTo>
                      <a:lnTo>
                        <a:pt x="62" y="0"/>
                      </a:lnTo>
                      <a:close/>
                    </a:path>
                  </a:pathLst>
                </a:custGeom>
                <a:solidFill>
                  <a:srgbClr val="BF7F3F"/>
                </a:solidFill>
                <a:ln w="9525">
                  <a:noFill/>
                  <a:round/>
                  <a:headEnd/>
                  <a:tailEnd/>
                </a:ln>
              </p:spPr>
              <p:txBody>
                <a:bodyPr/>
                <a:lstStyle/>
                <a:p>
                  <a:endParaRPr lang="en-US"/>
                </a:p>
              </p:txBody>
            </p:sp>
            <p:sp>
              <p:nvSpPr>
                <p:cNvPr id="395553" name="Freeform 289"/>
                <p:cNvSpPr>
                  <a:spLocks/>
                </p:cNvSpPr>
                <p:nvPr/>
              </p:nvSpPr>
              <p:spPr bwMode="auto">
                <a:xfrm>
                  <a:off x="369" y="2378"/>
                  <a:ext cx="54" cy="18"/>
                </a:xfrm>
                <a:custGeom>
                  <a:avLst/>
                  <a:gdLst/>
                  <a:ahLst/>
                  <a:cxnLst>
                    <a:cxn ang="0">
                      <a:pos x="72" y="143"/>
                    </a:cxn>
                    <a:cxn ang="0">
                      <a:pos x="43" y="111"/>
                    </a:cxn>
                    <a:cxn ang="0">
                      <a:pos x="43" y="16"/>
                    </a:cxn>
                    <a:cxn ang="0">
                      <a:pos x="0" y="16"/>
                    </a:cxn>
                    <a:cxn ang="0">
                      <a:pos x="0" y="0"/>
                    </a:cxn>
                    <a:cxn ang="0">
                      <a:pos x="427" y="0"/>
                    </a:cxn>
                    <a:cxn ang="0">
                      <a:pos x="416" y="16"/>
                    </a:cxn>
                    <a:cxn ang="0">
                      <a:pos x="185" y="16"/>
                    </a:cxn>
                    <a:cxn ang="0">
                      <a:pos x="166" y="43"/>
                    </a:cxn>
                    <a:cxn ang="0">
                      <a:pos x="80" y="43"/>
                    </a:cxn>
                    <a:cxn ang="0">
                      <a:pos x="72" y="143"/>
                    </a:cxn>
                  </a:cxnLst>
                  <a:rect l="0" t="0" r="r" b="b"/>
                  <a:pathLst>
                    <a:path w="427" h="143">
                      <a:moveTo>
                        <a:pt x="72" y="143"/>
                      </a:moveTo>
                      <a:lnTo>
                        <a:pt x="43" y="111"/>
                      </a:lnTo>
                      <a:lnTo>
                        <a:pt x="43" y="16"/>
                      </a:lnTo>
                      <a:lnTo>
                        <a:pt x="0" y="16"/>
                      </a:lnTo>
                      <a:lnTo>
                        <a:pt x="0" y="0"/>
                      </a:lnTo>
                      <a:lnTo>
                        <a:pt x="427" y="0"/>
                      </a:lnTo>
                      <a:lnTo>
                        <a:pt x="416" y="16"/>
                      </a:lnTo>
                      <a:lnTo>
                        <a:pt x="185" y="16"/>
                      </a:lnTo>
                      <a:lnTo>
                        <a:pt x="166" y="43"/>
                      </a:lnTo>
                      <a:lnTo>
                        <a:pt x="80" y="43"/>
                      </a:lnTo>
                      <a:lnTo>
                        <a:pt x="72" y="143"/>
                      </a:lnTo>
                      <a:close/>
                    </a:path>
                  </a:pathLst>
                </a:custGeom>
                <a:solidFill>
                  <a:srgbClr val="BF7F3F"/>
                </a:solidFill>
                <a:ln w="9525">
                  <a:noFill/>
                  <a:round/>
                  <a:headEnd/>
                  <a:tailEnd/>
                </a:ln>
              </p:spPr>
              <p:txBody>
                <a:bodyPr/>
                <a:lstStyle/>
                <a:p>
                  <a:endParaRPr lang="en-US"/>
                </a:p>
              </p:txBody>
            </p:sp>
            <p:sp>
              <p:nvSpPr>
                <p:cNvPr id="395554" name="Freeform 290"/>
                <p:cNvSpPr>
                  <a:spLocks/>
                </p:cNvSpPr>
                <p:nvPr/>
              </p:nvSpPr>
              <p:spPr bwMode="auto">
                <a:xfrm>
                  <a:off x="356" y="2355"/>
                  <a:ext cx="79" cy="3"/>
                </a:xfrm>
                <a:custGeom>
                  <a:avLst/>
                  <a:gdLst/>
                  <a:ahLst/>
                  <a:cxnLst>
                    <a:cxn ang="0">
                      <a:pos x="0" y="1"/>
                    </a:cxn>
                    <a:cxn ang="0">
                      <a:pos x="631" y="0"/>
                    </a:cxn>
                    <a:cxn ang="0">
                      <a:pos x="624" y="19"/>
                    </a:cxn>
                    <a:cxn ang="0">
                      <a:pos x="5" y="20"/>
                    </a:cxn>
                    <a:cxn ang="0">
                      <a:pos x="0" y="1"/>
                    </a:cxn>
                  </a:cxnLst>
                  <a:rect l="0" t="0" r="r" b="b"/>
                  <a:pathLst>
                    <a:path w="631" h="20">
                      <a:moveTo>
                        <a:pt x="0" y="1"/>
                      </a:moveTo>
                      <a:lnTo>
                        <a:pt x="631" y="0"/>
                      </a:lnTo>
                      <a:lnTo>
                        <a:pt x="624" y="19"/>
                      </a:lnTo>
                      <a:lnTo>
                        <a:pt x="5" y="20"/>
                      </a:lnTo>
                      <a:lnTo>
                        <a:pt x="0" y="1"/>
                      </a:lnTo>
                      <a:close/>
                    </a:path>
                  </a:pathLst>
                </a:custGeom>
                <a:solidFill>
                  <a:srgbClr val="BF7F3F"/>
                </a:solidFill>
                <a:ln w="9525">
                  <a:noFill/>
                  <a:round/>
                  <a:headEnd/>
                  <a:tailEnd/>
                </a:ln>
              </p:spPr>
              <p:txBody>
                <a:bodyPr/>
                <a:lstStyle/>
                <a:p>
                  <a:endParaRPr lang="en-US"/>
                </a:p>
              </p:txBody>
            </p:sp>
          </p:grpSp>
        </p:grpSp>
      </p:grpSp>
      <p:grpSp>
        <p:nvGrpSpPr>
          <p:cNvPr id="395557" name="Group 293"/>
          <p:cNvGrpSpPr>
            <a:grpSpLocks noChangeAspect="1"/>
          </p:cNvGrpSpPr>
          <p:nvPr/>
        </p:nvGrpSpPr>
        <p:grpSpPr bwMode="auto">
          <a:xfrm rot="16200000">
            <a:off x="659606" y="3040857"/>
            <a:ext cx="168275" cy="303212"/>
            <a:chOff x="333" y="2286"/>
            <a:chExt cx="120" cy="216"/>
          </a:xfrm>
        </p:grpSpPr>
        <p:sp>
          <p:nvSpPr>
            <p:cNvPr id="395558" name="AutoShape 294"/>
            <p:cNvSpPr>
              <a:spLocks noChangeAspect="1" noChangeArrowheads="1" noTextEdit="1"/>
            </p:cNvSpPr>
            <p:nvPr/>
          </p:nvSpPr>
          <p:spPr bwMode="auto">
            <a:xfrm>
              <a:off x="333" y="2286"/>
              <a:ext cx="120" cy="216"/>
            </a:xfrm>
            <a:prstGeom prst="rect">
              <a:avLst/>
            </a:prstGeom>
            <a:noFill/>
            <a:ln w="9525">
              <a:noFill/>
              <a:miter lim="800000"/>
              <a:headEnd/>
              <a:tailEnd/>
            </a:ln>
          </p:spPr>
          <p:txBody>
            <a:bodyPr/>
            <a:lstStyle/>
            <a:p>
              <a:endParaRPr lang="en-US"/>
            </a:p>
          </p:txBody>
        </p:sp>
        <p:sp>
          <p:nvSpPr>
            <p:cNvPr id="395559" name="Freeform 295"/>
            <p:cNvSpPr>
              <a:spLocks/>
            </p:cNvSpPr>
            <p:nvPr/>
          </p:nvSpPr>
          <p:spPr bwMode="auto">
            <a:xfrm>
              <a:off x="333" y="2286"/>
              <a:ext cx="117" cy="215"/>
            </a:xfrm>
            <a:custGeom>
              <a:avLst/>
              <a:gdLst/>
              <a:ahLst/>
              <a:cxnLst>
                <a:cxn ang="0">
                  <a:pos x="336" y="0"/>
                </a:cxn>
                <a:cxn ang="0">
                  <a:pos x="619" y="0"/>
                </a:cxn>
                <a:cxn ang="0">
                  <a:pos x="565" y="66"/>
                </a:cxn>
                <a:cxn ang="0">
                  <a:pos x="401" y="66"/>
                </a:cxn>
                <a:cxn ang="0">
                  <a:pos x="338" y="171"/>
                </a:cxn>
                <a:cxn ang="0">
                  <a:pos x="622" y="171"/>
                </a:cxn>
                <a:cxn ang="0">
                  <a:pos x="564" y="67"/>
                </a:cxn>
                <a:cxn ang="0">
                  <a:pos x="619" y="1"/>
                </a:cxn>
                <a:cxn ang="0">
                  <a:pos x="718" y="164"/>
                </a:cxn>
                <a:cxn ang="0">
                  <a:pos x="772" y="165"/>
                </a:cxn>
                <a:cxn ang="0">
                  <a:pos x="790" y="221"/>
                </a:cxn>
                <a:cxn ang="0">
                  <a:pos x="875" y="221"/>
                </a:cxn>
                <a:cxn ang="0">
                  <a:pos x="876" y="260"/>
                </a:cxn>
                <a:cxn ang="0">
                  <a:pos x="907" y="261"/>
                </a:cxn>
                <a:cxn ang="0">
                  <a:pos x="937" y="261"/>
                </a:cxn>
                <a:cxn ang="0">
                  <a:pos x="937" y="501"/>
                </a:cxn>
                <a:cxn ang="0">
                  <a:pos x="875" y="502"/>
                </a:cxn>
                <a:cxn ang="0">
                  <a:pos x="873" y="553"/>
                </a:cxn>
                <a:cxn ang="0">
                  <a:pos x="794" y="553"/>
                </a:cxn>
                <a:cxn ang="0">
                  <a:pos x="771" y="613"/>
                </a:cxn>
                <a:cxn ang="0">
                  <a:pos x="727" y="614"/>
                </a:cxn>
                <a:cxn ang="0">
                  <a:pos x="724" y="735"/>
                </a:cxn>
                <a:cxn ang="0">
                  <a:pos x="694" y="735"/>
                </a:cxn>
                <a:cxn ang="0">
                  <a:pos x="685" y="754"/>
                </a:cxn>
                <a:cxn ang="0">
                  <a:pos x="685" y="876"/>
                </a:cxn>
                <a:cxn ang="0">
                  <a:pos x="632" y="877"/>
                </a:cxn>
                <a:cxn ang="0">
                  <a:pos x="635" y="1609"/>
                </a:cxn>
                <a:cxn ang="0">
                  <a:pos x="511" y="1720"/>
                </a:cxn>
                <a:cxn ang="0">
                  <a:pos x="351" y="1593"/>
                </a:cxn>
                <a:cxn ang="0">
                  <a:pos x="408" y="1557"/>
                </a:cxn>
                <a:cxn ang="0">
                  <a:pos x="408" y="1514"/>
                </a:cxn>
                <a:cxn ang="0">
                  <a:pos x="351" y="1476"/>
                </a:cxn>
                <a:cxn ang="0">
                  <a:pos x="408" y="1443"/>
                </a:cxn>
                <a:cxn ang="0">
                  <a:pos x="399" y="1430"/>
                </a:cxn>
                <a:cxn ang="0">
                  <a:pos x="350" y="1400"/>
                </a:cxn>
                <a:cxn ang="0">
                  <a:pos x="342" y="1305"/>
                </a:cxn>
                <a:cxn ang="0">
                  <a:pos x="335" y="1296"/>
                </a:cxn>
                <a:cxn ang="0">
                  <a:pos x="409" y="1241"/>
                </a:cxn>
                <a:cxn ang="0">
                  <a:pos x="409" y="1194"/>
                </a:cxn>
                <a:cxn ang="0">
                  <a:pos x="350" y="1138"/>
                </a:cxn>
                <a:cxn ang="0">
                  <a:pos x="408" y="1088"/>
                </a:cxn>
                <a:cxn ang="0">
                  <a:pos x="408" y="1039"/>
                </a:cxn>
                <a:cxn ang="0">
                  <a:pos x="351" y="975"/>
                </a:cxn>
                <a:cxn ang="0">
                  <a:pos x="340" y="871"/>
                </a:cxn>
                <a:cxn ang="0">
                  <a:pos x="272" y="871"/>
                </a:cxn>
                <a:cxn ang="0">
                  <a:pos x="272" y="730"/>
                </a:cxn>
                <a:cxn ang="0">
                  <a:pos x="230" y="730"/>
                </a:cxn>
                <a:cxn ang="0">
                  <a:pos x="230" y="608"/>
                </a:cxn>
                <a:cxn ang="0">
                  <a:pos x="184" y="608"/>
                </a:cxn>
                <a:cxn ang="0">
                  <a:pos x="164" y="549"/>
                </a:cxn>
                <a:cxn ang="0">
                  <a:pos x="71" y="549"/>
                </a:cxn>
                <a:cxn ang="0">
                  <a:pos x="71" y="497"/>
                </a:cxn>
                <a:cxn ang="0">
                  <a:pos x="0" y="497"/>
                </a:cxn>
                <a:cxn ang="0">
                  <a:pos x="0" y="255"/>
                </a:cxn>
                <a:cxn ang="0">
                  <a:pos x="70" y="255"/>
                </a:cxn>
                <a:cxn ang="0">
                  <a:pos x="70" y="220"/>
                </a:cxn>
                <a:cxn ang="0">
                  <a:pos x="148" y="220"/>
                </a:cxn>
                <a:cxn ang="0">
                  <a:pos x="167" y="204"/>
                </a:cxn>
                <a:cxn ang="0">
                  <a:pos x="185" y="165"/>
                </a:cxn>
                <a:cxn ang="0">
                  <a:pos x="230" y="165"/>
                </a:cxn>
                <a:cxn ang="0">
                  <a:pos x="336" y="0"/>
                </a:cxn>
              </a:cxnLst>
              <a:rect l="0" t="0" r="r" b="b"/>
              <a:pathLst>
                <a:path w="937" h="1720">
                  <a:moveTo>
                    <a:pt x="336" y="0"/>
                  </a:moveTo>
                  <a:lnTo>
                    <a:pt x="619" y="0"/>
                  </a:lnTo>
                  <a:lnTo>
                    <a:pt x="565" y="66"/>
                  </a:lnTo>
                  <a:lnTo>
                    <a:pt x="401" y="66"/>
                  </a:lnTo>
                  <a:lnTo>
                    <a:pt x="338" y="171"/>
                  </a:lnTo>
                  <a:lnTo>
                    <a:pt x="622" y="171"/>
                  </a:lnTo>
                  <a:lnTo>
                    <a:pt x="564" y="67"/>
                  </a:lnTo>
                  <a:lnTo>
                    <a:pt x="619" y="1"/>
                  </a:lnTo>
                  <a:lnTo>
                    <a:pt x="718" y="164"/>
                  </a:lnTo>
                  <a:lnTo>
                    <a:pt x="772" y="165"/>
                  </a:lnTo>
                  <a:lnTo>
                    <a:pt x="790" y="221"/>
                  </a:lnTo>
                  <a:lnTo>
                    <a:pt x="875" y="221"/>
                  </a:lnTo>
                  <a:lnTo>
                    <a:pt x="876" y="260"/>
                  </a:lnTo>
                  <a:lnTo>
                    <a:pt x="907" y="261"/>
                  </a:lnTo>
                  <a:lnTo>
                    <a:pt x="937" y="261"/>
                  </a:lnTo>
                  <a:lnTo>
                    <a:pt x="937" y="501"/>
                  </a:lnTo>
                  <a:lnTo>
                    <a:pt x="875" y="502"/>
                  </a:lnTo>
                  <a:lnTo>
                    <a:pt x="873" y="553"/>
                  </a:lnTo>
                  <a:lnTo>
                    <a:pt x="794" y="553"/>
                  </a:lnTo>
                  <a:lnTo>
                    <a:pt x="771" y="613"/>
                  </a:lnTo>
                  <a:lnTo>
                    <a:pt x="727" y="614"/>
                  </a:lnTo>
                  <a:lnTo>
                    <a:pt x="724" y="735"/>
                  </a:lnTo>
                  <a:lnTo>
                    <a:pt x="694" y="735"/>
                  </a:lnTo>
                  <a:lnTo>
                    <a:pt x="685" y="754"/>
                  </a:lnTo>
                  <a:lnTo>
                    <a:pt x="685" y="876"/>
                  </a:lnTo>
                  <a:lnTo>
                    <a:pt x="632" y="877"/>
                  </a:lnTo>
                  <a:lnTo>
                    <a:pt x="635" y="1609"/>
                  </a:lnTo>
                  <a:lnTo>
                    <a:pt x="511" y="1720"/>
                  </a:lnTo>
                  <a:lnTo>
                    <a:pt x="351" y="1593"/>
                  </a:lnTo>
                  <a:lnTo>
                    <a:pt x="408" y="1557"/>
                  </a:lnTo>
                  <a:lnTo>
                    <a:pt x="408" y="1514"/>
                  </a:lnTo>
                  <a:lnTo>
                    <a:pt x="351" y="1476"/>
                  </a:lnTo>
                  <a:lnTo>
                    <a:pt x="408" y="1443"/>
                  </a:lnTo>
                  <a:lnTo>
                    <a:pt x="399" y="1430"/>
                  </a:lnTo>
                  <a:lnTo>
                    <a:pt x="350" y="1400"/>
                  </a:lnTo>
                  <a:lnTo>
                    <a:pt x="342" y="1305"/>
                  </a:lnTo>
                  <a:lnTo>
                    <a:pt x="335" y="1296"/>
                  </a:lnTo>
                  <a:lnTo>
                    <a:pt x="409" y="1241"/>
                  </a:lnTo>
                  <a:lnTo>
                    <a:pt x="409" y="1194"/>
                  </a:lnTo>
                  <a:lnTo>
                    <a:pt x="350" y="1138"/>
                  </a:lnTo>
                  <a:lnTo>
                    <a:pt x="408" y="1088"/>
                  </a:lnTo>
                  <a:lnTo>
                    <a:pt x="408" y="1039"/>
                  </a:lnTo>
                  <a:lnTo>
                    <a:pt x="351" y="975"/>
                  </a:lnTo>
                  <a:lnTo>
                    <a:pt x="340" y="871"/>
                  </a:lnTo>
                  <a:lnTo>
                    <a:pt x="272" y="871"/>
                  </a:lnTo>
                  <a:lnTo>
                    <a:pt x="272" y="730"/>
                  </a:lnTo>
                  <a:lnTo>
                    <a:pt x="230" y="730"/>
                  </a:lnTo>
                  <a:lnTo>
                    <a:pt x="230" y="608"/>
                  </a:lnTo>
                  <a:lnTo>
                    <a:pt x="184" y="608"/>
                  </a:lnTo>
                  <a:lnTo>
                    <a:pt x="164" y="549"/>
                  </a:lnTo>
                  <a:lnTo>
                    <a:pt x="71" y="549"/>
                  </a:lnTo>
                  <a:lnTo>
                    <a:pt x="71" y="497"/>
                  </a:lnTo>
                  <a:lnTo>
                    <a:pt x="0" y="497"/>
                  </a:lnTo>
                  <a:lnTo>
                    <a:pt x="0" y="255"/>
                  </a:lnTo>
                  <a:lnTo>
                    <a:pt x="70" y="255"/>
                  </a:lnTo>
                  <a:lnTo>
                    <a:pt x="70" y="220"/>
                  </a:lnTo>
                  <a:lnTo>
                    <a:pt x="148" y="220"/>
                  </a:lnTo>
                  <a:lnTo>
                    <a:pt x="167" y="204"/>
                  </a:lnTo>
                  <a:lnTo>
                    <a:pt x="185" y="165"/>
                  </a:lnTo>
                  <a:lnTo>
                    <a:pt x="230" y="165"/>
                  </a:lnTo>
                  <a:lnTo>
                    <a:pt x="336" y="0"/>
                  </a:lnTo>
                  <a:close/>
                </a:path>
              </a:pathLst>
            </a:custGeom>
            <a:solidFill>
              <a:srgbClr val="FF9F00"/>
            </a:solidFill>
            <a:ln w="9525">
              <a:noFill/>
              <a:round/>
              <a:headEnd/>
              <a:tailEnd/>
            </a:ln>
          </p:spPr>
          <p:txBody>
            <a:bodyPr/>
            <a:lstStyle/>
            <a:p>
              <a:endParaRPr lang="en-US"/>
            </a:p>
          </p:txBody>
        </p:sp>
        <p:sp>
          <p:nvSpPr>
            <p:cNvPr id="395560" name="Freeform 296"/>
            <p:cNvSpPr>
              <a:spLocks/>
            </p:cNvSpPr>
            <p:nvPr/>
          </p:nvSpPr>
          <p:spPr bwMode="auto">
            <a:xfrm>
              <a:off x="335" y="2287"/>
              <a:ext cx="118" cy="215"/>
            </a:xfrm>
            <a:custGeom>
              <a:avLst/>
              <a:gdLst/>
              <a:ahLst/>
              <a:cxnLst>
                <a:cxn ang="0">
                  <a:pos x="336" y="0"/>
                </a:cxn>
                <a:cxn ang="0">
                  <a:pos x="619" y="0"/>
                </a:cxn>
                <a:cxn ang="0">
                  <a:pos x="565" y="66"/>
                </a:cxn>
                <a:cxn ang="0">
                  <a:pos x="400" y="66"/>
                </a:cxn>
                <a:cxn ang="0">
                  <a:pos x="338" y="171"/>
                </a:cxn>
                <a:cxn ang="0">
                  <a:pos x="622" y="171"/>
                </a:cxn>
                <a:cxn ang="0">
                  <a:pos x="564" y="67"/>
                </a:cxn>
                <a:cxn ang="0">
                  <a:pos x="619" y="1"/>
                </a:cxn>
                <a:cxn ang="0">
                  <a:pos x="719" y="164"/>
                </a:cxn>
                <a:cxn ang="0">
                  <a:pos x="772" y="165"/>
                </a:cxn>
                <a:cxn ang="0">
                  <a:pos x="790" y="221"/>
                </a:cxn>
                <a:cxn ang="0">
                  <a:pos x="874" y="221"/>
                </a:cxn>
                <a:cxn ang="0">
                  <a:pos x="876" y="260"/>
                </a:cxn>
                <a:cxn ang="0">
                  <a:pos x="907" y="261"/>
                </a:cxn>
                <a:cxn ang="0">
                  <a:pos x="938" y="261"/>
                </a:cxn>
                <a:cxn ang="0">
                  <a:pos x="938" y="502"/>
                </a:cxn>
                <a:cxn ang="0">
                  <a:pos x="874" y="503"/>
                </a:cxn>
                <a:cxn ang="0">
                  <a:pos x="873" y="553"/>
                </a:cxn>
                <a:cxn ang="0">
                  <a:pos x="794" y="553"/>
                </a:cxn>
                <a:cxn ang="0">
                  <a:pos x="771" y="613"/>
                </a:cxn>
                <a:cxn ang="0">
                  <a:pos x="727" y="614"/>
                </a:cxn>
                <a:cxn ang="0">
                  <a:pos x="724" y="736"/>
                </a:cxn>
                <a:cxn ang="0">
                  <a:pos x="694" y="736"/>
                </a:cxn>
                <a:cxn ang="0">
                  <a:pos x="687" y="746"/>
                </a:cxn>
                <a:cxn ang="0">
                  <a:pos x="687" y="877"/>
                </a:cxn>
                <a:cxn ang="0">
                  <a:pos x="632" y="877"/>
                </a:cxn>
                <a:cxn ang="0">
                  <a:pos x="635" y="1610"/>
                </a:cxn>
                <a:cxn ang="0">
                  <a:pos x="511" y="1721"/>
                </a:cxn>
                <a:cxn ang="0">
                  <a:pos x="351" y="1593"/>
                </a:cxn>
                <a:cxn ang="0">
                  <a:pos x="408" y="1557"/>
                </a:cxn>
                <a:cxn ang="0">
                  <a:pos x="408" y="1515"/>
                </a:cxn>
                <a:cxn ang="0">
                  <a:pos x="351" y="1476"/>
                </a:cxn>
                <a:cxn ang="0">
                  <a:pos x="408" y="1443"/>
                </a:cxn>
                <a:cxn ang="0">
                  <a:pos x="399" y="1430"/>
                </a:cxn>
                <a:cxn ang="0">
                  <a:pos x="350" y="1400"/>
                </a:cxn>
                <a:cxn ang="0">
                  <a:pos x="342" y="1305"/>
                </a:cxn>
                <a:cxn ang="0">
                  <a:pos x="335" y="1297"/>
                </a:cxn>
                <a:cxn ang="0">
                  <a:pos x="409" y="1241"/>
                </a:cxn>
                <a:cxn ang="0">
                  <a:pos x="409" y="1194"/>
                </a:cxn>
                <a:cxn ang="0">
                  <a:pos x="350" y="1138"/>
                </a:cxn>
                <a:cxn ang="0">
                  <a:pos x="408" y="1089"/>
                </a:cxn>
                <a:cxn ang="0">
                  <a:pos x="408" y="1039"/>
                </a:cxn>
                <a:cxn ang="0">
                  <a:pos x="351" y="975"/>
                </a:cxn>
                <a:cxn ang="0">
                  <a:pos x="340" y="871"/>
                </a:cxn>
                <a:cxn ang="0">
                  <a:pos x="272" y="871"/>
                </a:cxn>
                <a:cxn ang="0">
                  <a:pos x="272" y="731"/>
                </a:cxn>
                <a:cxn ang="0">
                  <a:pos x="231" y="731"/>
                </a:cxn>
                <a:cxn ang="0">
                  <a:pos x="231" y="608"/>
                </a:cxn>
                <a:cxn ang="0">
                  <a:pos x="184" y="608"/>
                </a:cxn>
                <a:cxn ang="0">
                  <a:pos x="163" y="549"/>
                </a:cxn>
                <a:cxn ang="0">
                  <a:pos x="71" y="549"/>
                </a:cxn>
                <a:cxn ang="0">
                  <a:pos x="71" y="497"/>
                </a:cxn>
                <a:cxn ang="0">
                  <a:pos x="0" y="497"/>
                </a:cxn>
                <a:cxn ang="0">
                  <a:pos x="0" y="255"/>
                </a:cxn>
                <a:cxn ang="0">
                  <a:pos x="70" y="255"/>
                </a:cxn>
                <a:cxn ang="0">
                  <a:pos x="70" y="220"/>
                </a:cxn>
                <a:cxn ang="0">
                  <a:pos x="148" y="220"/>
                </a:cxn>
                <a:cxn ang="0">
                  <a:pos x="167" y="204"/>
                </a:cxn>
                <a:cxn ang="0">
                  <a:pos x="185" y="165"/>
                </a:cxn>
                <a:cxn ang="0">
                  <a:pos x="231" y="165"/>
                </a:cxn>
                <a:cxn ang="0">
                  <a:pos x="336" y="0"/>
                </a:cxn>
              </a:cxnLst>
              <a:rect l="0" t="0" r="r" b="b"/>
              <a:pathLst>
                <a:path w="938" h="1721">
                  <a:moveTo>
                    <a:pt x="336" y="0"/>
                  </a:moveTo>
                  <a:lnTo>
                    <a:pt x="619" y="0"/>
                  </a:lnTo>
                  <a:lnTo>
                    <a:pt x="565" y="66"/>
                  </a:lnTo>
                  <a:lnTo>
                    <a:pt x="400" y="66"/>
                  </a:lnTo>
                  <a:lnTo>
                    <a:pt x="338" y="171"/>
                  </a:lnTo>
                  <a:lnTo>
                    <a:pt x="622" y="171"/>
                  </a:lnTo>
                  <a:lnTo>
                    <a:pt x="564" y="67"/>
                  </a:lnTo>
                  <a:lnTo>
                    <a:pt x="619" y="1"/>
                  </a:lnTo>
                  <a:lnTo>
                    <a:pt x="719" y="164"/>
                  </a:lnTo>
                  <a:lnTo>
                    <a:pt x="772" y="165"/>
                  </a:lnTo>
                  <a:lnTo>
                    <a:pt x="790" y="221"/>
                  </a:lnTo>
                  <a:lnTo>
                    <a:pt x="874" y="221"/>
                  </a:lnTo>
                  <a:lnTo>
                    <a:pt x="876" y="260"/>
                  </a:lnTo>
                  <a:lnTo>
                    <a:pt x="907" y="261"/>
                  </a:lnTo>
                  <a:lnTo>
                    <a:pt x="938" y="261"/>
                  </a:lnTo>
                  <a:lnTo>
                    <a:pt x="938" y="502"/>
                  </a:lnTo>
                  <a:lnTo>
                    <a:pt x="874" y="503"/>
                  </a:lnTo>
                  <a:lnTo>
                    <a:pt x="873" y="553"/>
                  </a:lnTo>
                  <a:lnTo>
                    <a:pt x="794" y="553"/>
                  </a:lnTo>
                  <a:lnTo>
                    <a:pt x="771" y="613"/>
                  </a:lnTo>
                  <a:lnTo>
                    <a:pt x="727" y="614"/>
                  </a:lnTo>
                  <a:lnTo>
                    <a:pt x="724" y="736"/>
                  </a:lnTo>
                  <a:lnTo>
                    <a:pt x="694" y="736"/>
                  </a:lnTo>
                  <a:lnTo>
                    <a:pt x="687" y="746"/>
                  </a:lnTo>
                  <a:lnTo>
                    <a:pt x="687" y="877"/>
                  </a:lnTo>
                  <a:lnTo>
                    <a:pt x="632" y="877"/>
                  </a:lnTo>
                  <a:lnTo>
                    <a:pt x="635" y="1610"/>
                  </a:lnTo>
                  <a:lnTo>
                    <a:pt x="511" y="1721"/>
                  </a:lnTo>
                  <a:lnTo>
                    <a:pt x="351" y="1593"/>
                  </a:lnTo>
                  <a:lnTo>
                    <a:pt x="408" y="1557"/>
                  </a:lnTo>
                  <a:lnTo>
                    <a:pt x="408" y="1515"/>
                  </a:lnTo>
                  <a:lnTo>
                    <a:pt x="351" y="1476"/>
                  </a:lnTo>
                  <a:lnTo>
                    <a:pt x="408" y="1443"/>
                  </a:lnTo>
                  <a:lnTo>
                    <a:pt x="399" y="1430"/>
                  </a:lnTo>
                  <a:lnTo>
                    <a:pt x="350" y="1400"/>
                  </a:lnTo>
                  <a:lnTo>
                    <a:pt x="342" y="1305"/>
                  </a:lnTo>
                  <a:lnTo>
                    <a:pt x="335" y="1297"/>
                  </a:lnTo>
                  <a:lnTo>
                    <a:pt x="409" y="1241"/>
                  </a:lnTo>
                  <a:lnTo>
                    <a:pt x="409" y="1194"/>
                  </a:lnTo>
                  <a:lnTo>
                    <a:pt x="350" y="1138"/>
                  </a:lnTo>
                  <a:lnTo>
                    <a:pt x="408" y="1089"/>
                  </a:lnTo>
                  <a:lnTo>
                    <a:pt x="408" y="1039"/>
                  </a:lnTo>
                  <a:lnTo>
                    <a:pt x="351" y="975"/>
                  </a:lnTo>
                  <a:lnTo>
                    <a:pt x="340" y="871"/>
                  </a:lnTo>
                  <a:lnTo>
                    <a:pt x="272" y="871"/>
                  </a:lnTo>
                  <a:lnTo>
                    <a:pt x="272" y="731"/>
                  </a:lnTo>
                  <a:lnTo>
                    <a:pt x="231" y="731"/>
                  </a:lnTo>
                  <a:lnTo>
                    <a:pt x="231" y="608"/>
                  </a:lnTo>
                  <a:lnTo>
                    <a:pt x="184" y="608"/>
                  </a:lnTo>
                  <a:lnTo>
                    <a:pt x="163" y="549"/>
                  </a:lnTo>
                  <a:lnTo>
                    <a:pt x="71" y="549"/>
                  </a:lnTo>
                  <a:lnTo>
                    <a:pt x="71" y="497"/>
                  </a:lnTo>
                  <a:lnTo>
                    <a:pt x="0" y="497"/>
                  </a:lnTo>
                  <a:lnTo>
                    <a:pt x="0" y="255"/>
                  </a:lnTo>
                  <a:lnTo>
                    <a:pt x="70" y="255"/>
                  </a:lnTo>
                  <a:lnTo>
                    <a:pt x="70" y="220"/>
                  </a:lnTo>
                  <a:lnTo>
                    <a:pt x="148" y="220"/>
                  </a:lnTo>
                  <a:lnTo>
                    <a:pt x="167" y="204"/>
                  </a:lnTo>
                  <a:lnTo>
                    <a:pt x="185" y="165"/>
                  </a:lnTo>
                  <a:lnTo>
                    <a:pt x="231" y="165"/>
                  </a:lnTo>
                  <a:lnTo>
                    <a:pt x="336" y="0"/>
                  </a:lnTo>
                  <a:close/>
                </a:path>
              </a:pathLst>
            </a:custGeom>
            <a:solidFill>
              <a:srgbClr val="BF7F00"/>
            </a:solidFill>
            <a:ln w="9525">
              <a:noFill/>
              <a:round/>
              <a:headEnd/>
              <a:tailEnd/>
            </a:ln>
          </p:spPr>
          <p:txBody>
            <a:bodyPr/>
            <a:lstStyle/>
            <a:p>
              <a:endParaRPr lang="en-US"/>
            </a:p>
          </p:txBody>
        </p:sp>
        <p:grpSp>
          <p:nvGrpSpPr>
            <p:cNvPr id="395561" name="Group 297"/>
            <p:cNvGrpSpPr>
              <a:grpSpLocks/>
            </p:cNvGrpSpPr>
            <p:nvPr/>
          </p:nvGrpSpPr>
          <p:grpSpPr bwMode="auto">
            <a:xfrm>
              <a:off x="352" y="2321"/>
              <a:ext cx="89" cy="25"/>
              <a:chOff x="352" y="2321"/>
              <a:chExt cx="89" cy="25"/>
            </a:xfrm>
          </p:grpSpPr>
          <p:sp>
            <p:nvSpPr>
              <p:cNvPr id="395562" name="Freeform 298"/>
              <p:cNvSpPr>
                <a:spLocks/>
              </p:cNvSpPr>
              <p:nvPr/>
            </p:nvSpPr>
            <p:spPr bwMode="auto">
              <a:xfrm>
                <a:off x="352" y="2321"/>
                <a:ext cx="83" cy="25"/>
              </a:xfrm>
              <a:custGeom>
                <a:avLst/>
                <a:gdLst/>
                <a:ahLst/>
                <a:cxnLst>
                  <a:cxn ang="0">
                    <a:pos x="0" y="102"/>
                  </a:cxn>
                  <a:cxn ang="0">
                    <a:pos x="58" y="0"/>
                  </a:cxn>
                  <a:cxn ang="0">
                    <a:pos x="663" y="0"/>
                  </a:cxn>
                  <a:cxn ang="0">
                    <a:pos x="657" y="7"/>
                  </a:cxn>
                  <a:cxn ang="0">
                    <a:pos x="64" y="7"/>
                  </a:cxn>
                  <a:cxn ang="0">
                    <a:pos x="11" y="102"/>
                  </a:cxn>
                  <a:cxn ang="0">
                    <a:pos x="63" y="191"/>
                  </a:cxn>
                  <a:cxn ang="0">
                    <a:pos x="53" y="197"/>
                  </a:cxn>
                  <a:cxn ang="0">
                    <a:pos x="0" y="102"/>
                  </a:cxn>
                </a:cxnLst>
                <a:rect l="0" t="0" r="r" b="b"/>
                <a:pathLst>
                  <a:path w="663" h="197">
                    <a:moveTo>
                      <a:pt x="0" y="102"/>
                    </a:moveTo>
                    <a:lnTo>
                      <a:pt x="58" y="0"/>
                    </a:lnTo>
                    <a:lnTo>
                      <a:pt x="663" y="0"/>
                    </a:lnTo>
                    <a:lnTo>
                      <a:pt x="657" y="7"/>
                    </a:lnTo>
                    <a:lnTo>
                      <a:pt x="64" y="7"/>
                    </a:lnTo>
                    <a:lnTo>
                      <a:pt x="11" y="102"/>
                    </a:lnTo>
                    <a:lnTo>
                      <a:pt x="63" y="191"/>
                    </a:lnTo>
                    <a:lnTo>
                      <a:pt x="53" y="197"/>
                    </a:lnTo>
                    <a:lnTo>
                      <a:pt x="0" y="102"/>
                    </a:lnTo>
                    <a:close/>
                  </a:path>
                </a:pathLst>
              </a:custGeom>
              <a:solidFill>
                <a:srgbClr val="BF7F3F"/>
              </a:solidFill>
              <a:ln w="9525">
                <a:noFill/>
                <a:round/>
                <a:headEnd/>
                <a:tailEnd/>
              </a:ln>
            </p:spPr>
            <p:txBody>
              <a:bodyPr/>
              <a:lstStyle/>
              <a:p>
                <a:endParaRPr lang="en-US"/>
              </a:p>
            </p:txBody>
          </p:sp>
          <p:sp>
            <p:nvSpPr>
              <p:cNvPr id="395563" name="Freeform 299"/>
              <p:cNvSpPr>
                <a:spLocks/>
              </p:cNvSpPr>
              <p:nvPr/>
            </p:nvSpPr>
            <p:spPr bwMode="auto">
              <a:xfrm>
                <a:off x="358" y="2321"/>
                <a:ext cx="83" cy="25"/>
              </a:xfrm>
              <a:custGeom>
                <a:avLst/>
                <a:gdLst/>
                <a:ahLst/>
                <a:cxnLst>
                  <a:cxn ang="0">
                    <a:pos x="663" y="94"/>
                  </a:cxn>
                  <a:cxn ang="0">
                    <a:pos x="605" y="197"/>
                  </a:cxn>
                  <a:cxn ang="0">
                    <a:pos x="0" y="197"/>
                  </a:cxn>
                  <a:cxn ang="0">
                    <a:pos x="6" y="189"/>
                  </a:cxn>
                  <a:cxn ang="0">
                    <a:pos x="599" y="189"/>
                  </a:cxn>
                  <a:cxn ang="0">
                    <a:pos x="652" y="94"/>
                  </a:cxn>
                  <a:cxn ang="0">
                    <a:pos x="600" y="6"/>
                  </a:cxn>
                  <a:cxn ang="0">
                    <a:pos x="610" y="0"/>
                  </a:cxn>
                  <a:cxn ang="0">
                    <a:pos x="663" y="94"/>
                  </a:cxn>
                </a:cxnLst>
                <a:rect l="0" t="0" r="r" b="b"/>
                <a:pathLst>
                  <a:path w="663" h="197">
                    <a:moveTo>
                      <a:pt x="663" y="94"/>
                    </a:moveTo>
                    <a:lnTo>
                      <a:pt x="605" y="197"/>
                    </a:lnTo>
                    <a:lnTo>
                      <a:pt x="0" y="197"/>
                    </a:lnTo>
                    <a:lnTo>
                      <a:pt x="6" y="189"/>
                    </a:lnTo>
                    <a:lnTo>
                      <a:pt x="599" y="189"/>
                    </a:lnTo>
                    <a:lnTo>
                      <a:pt x="652" y="94"/>
                    </a:lnTo>
                    <a:lnTo>
                      <a:pt x="600" y="6"/>
                    </a:lnTo>
                    <a:lnTo>
                      <a:pt x="610" y="0"/>
                    </a:lnTo>
                    <a:lnTo>
                      <a:pt x="663" y="94"/>
                    </a:lnTo>
                    <a:close/>
                  </a:path>
                </a:pathLst>
              </a:custGeom>
              <a:solidFill>
                <a:srgbClr val="FF9F00"/>
              </a:solidFill>
              <a:ln w="9525">
                <a:noFill/>
                <a:round/>
                <a:headEnd/>
                <a:tailEnd/>
              </a:ln>
            </p:spPr>
            <p:txBody>
              <a:bodyPr/>
              <a:lstStyle/>
              <a:p>
                <a:endParaRPr lang="en-US"/>
              </a:p>
            </p:txBody>
          </p:sp>
        </p:grpSp>
        <p:sp>
          <p:nvSpPr>
            <p:cNvPr id="395564" name="Rectangle 300"/>
            <p:cNvSpPr>
              <a:spLocks noChangeArrowheads="1"/>
            </p:cNvSpPr>
            <p:nvPr/>
          </p:nvSpPr>
          <p:spPr bwMode="auto">
            <a:xfrm>
              <a:off x="345" y="2318"/>
              <a:ext cx="99" cy="1"/>
            </a:xfrm>
            <a:prstGeom prst="rect">
              <a:avLst/>
            </a:prstGeom>
            <a:solidFill>
              <a:srgbClr val="FF9F00"/>
            </a:solidFill>
            <a:ln w="9525">
              <a:noFill/>
              <a:miter lim="800000"/>
              <a:headEnd/>
              <a:tailEnd/>
            </a:ln>
          </p:spPr>
          <p:txBody>
            <a:bodyPr/>
            <a:lstStyle/>
            <a:p>
              <a:endParaRPr lang="en-US"/>
            </a:p>
          </p:txBody>
        </p:sp>
        <p:sp>
          <p:nvSpPr>
            <p:cNvPr id="395565" name="Rectangle 301"/>
            <p:cNvSpPr>
              <a:spLocks noChangeArrowheads="1"/>
            </p:cNvSpPr>
            <p:nvPr/>
          </p:nvSpPr>
          <p:spPr bwMode="auto">
            <a:xfrm>
              <a:off x="355" y="2313"/>
              <a:ext cx="77" cy="1"/>
            </a:xfrm>
            <a:prstGeom prst="rect">
              <a:avLst/>
            </a:prstGeom>
            <a:solidFill>
              <a:srgbClr val="FF9F00"/>
            </a:solidFill>
            <a:ln w="9525">
              <a:noFill/>
              <a:miter lim="800000"/>
              <a:headEnd/>
              <a:tailEnd/>
            </a:ln>
          </p:spPr>
          <p:txBody>
            <a:bodyPr/>
            <a:lstStyle/>
            <a:p>
              <a:endParaRPr lang="en-US"/>
            </a:p>
          </p:txBody>
        </p:sp>
        <p:grpSp>
          <p:nvGrpSpPr>
            <p:cNvPr id="395566" name="Group 302"/>
            <p:cNvGrpSpPr>
              <a:grpSpLocks/>
            </p:cNvGrpSpPr>
            <p:nvPr/>
          </p:nvGrpSpPr>
          <p:grpSpPr bwMode="auto">
            <a:xfrm>
              <a:off x="345" y="2349"/>
              <a:ext cx="100" cy="153"/>
              <a:chOff x="345" y="2349"/>
              <a:chExt cx="100" cy="153"/>
            </a:xfrm>
          </p:grpSpPr>
          <p:sp>
            <p:nvSpPr>
              <p:cNvPr id="395567" name="Freeform 303"/>
              <p:cNvSpPr>
                <a:spLocks/>
              </p:cNvSpPr>
              <p:nvPr/>
            </p:nvSpPr>
            <p:spPr bwMode="auto">
              <a:xfrm>
                <a:off x="390" y="2379"/>
                <a:ext cx="3" cy="117"/>
              </a:xfrm>
              <a:custGeom>
                <a:avLst/>
                <a:gdLst/>
                <a:ahLst/>
                <a:cxnLst>
                  <a:cxn ang="0">
                    <a:pos x="20" y="0"/>
                  </a:cxn>
                  <a:cxn ang="0">
                    <a:pos x="19" y="940"/>
                  </a:cxn>
                  <a:cxn ang="0">
                    <a:pos x="2" y="925"/>
                  </a:cxn>
                  <a:cxn ang="0">
                    <a:pos x="0" y="29"/>
                  </a:cxn>
                  <a:cxn ang="0">
                    <a:pos x="20" y="0"/>
                  </a:cxn>
                </a:cxnLst>
                <a:rect l="0" t="0" r="r" b="b"/>
                <a:pathLst>
                  <a:path w="20" h="940">
                    <a:moveTo>
                      <a:pt x="20" y="0"/>
                    </a:moveTo>
                    <a:lnTo>
                      <a:pt x="19" y="940"/>
                    </a:lnTo>
                    <a:lnTo>
                      <a:pt x="2" y="925"/>
                    </a:lnTo>
                    <a:lnTo>
                      <a:pt x="0" y="29"/>
                    </a:lnTo>
                    <a:lnTo>
                      <a:pt x="20" y="0"/>
                    </a:lnTo>
                    <a:close/>
                  </a:path>
                </a:pathLst>
              </a:custGeom>
              <a:solidFill>
                <a:srgbClr val="FF9F00"/>
              </a:solidFill>
              <a:ln w="9525">
                <a:noFill/>
                <a:round/>
                <a:headEnd/>
                <a:tailEnd/>
              </a:ln>
            </p:spPr>
            <p:txBody>
              <a:bodyPr/>
              <a:lstStyle/>
              <a:p>
                <a:endParaRPr lang="en-US"/>
              </a:p>
            </p:txBody>
          </p:sp>
          <p:sp>
            <p:nvSpPr>
              <p:cNvPr id="395568" name="Freeform 304"/>
              <p:cNvSpPr>
                <a:spLocks/>
              </p:cNvSpPr>
              <p:nvPr/>
            </p:nvSpPr>
            <p:spPr bwMode="auto">
              <a:xfrm>
                <a:off x="405" y="2382"/>
                <a:ext cx="2" cy="115"/>
              </a:xfrm>
              <a:custGeom>
                <a:avLst/>
                <a:gdLst/>
                <a:ahLst/>
                <a:cxnLst>
                  <a:cxn ang="0">
                    <a:pos x="16" y="0"/>
                  </a:cxn>
                  <a:cxn ang="0">
                    <a:pos x="19" y="901"/>
                  </a:cxn>
                  <a:cxn ang="0">
                    <a:pos x="2" y="917"/>
                  </a:cxn>
                  <a:cxn ang="0">
                    <a:pos x="0" y="74"/>
                  </a:cxn>
                  <a:cxn ang="0">
                    <a:pos x="16" y="0"/>
                  </a:cxn>
                </a:cxnLst>
                <a:rect l="0" t="0" r="r" b="b"/>
                <a:pathLst>
                  <a:path w="19" h="917">
                    <a:moveTo>
                      <a:pt x="16" y="0"/>
                    </a:moveTo>
                    <a:lnTo>
                      <a:pt x="19" y="901"/>
                    </a:lnTo>
                    <a:lnTo>
                      <a:pt x="2" y="917"/>
                    </a:lnTo>
                    <a:lnTo>
                      <a:pt x="0" y="74"/>
                    </a:lnTo>
                    <a:lnTo>
                      <a:pt x="16" y="0"/>
                    </a:lnTo>
                    <a:close/>
                  </a:path>
                </a:pathLst>
              </a:custGeom>
              <a:solidFill>
                <a:srgbClr val="FF9F00"/>
              </a:solidFill>
              <a:ln w="9525">
                <a:noFill/>
                <a:round/>
                <a:headEnd/>
                <a:tailEnd/>
              </a:ln>
            </p:spPr>
            <p:txBody>
              <a:bodyPr/>
              <a:lstStyle/>
              <a:p>
                <a:endParaRPr lang="en-US"/>
              </a:p>
            </p:txBody>
          </p:sp>
          <p:grpSp>
            <p:nvGrpSpPr>
              <p:cNvPr id="395569" name="Group 305"/>
              <p:cNvGrpSpPr>
                <a:grpSpLocks/>
              </p:cNvGrpSpPr>
              <p:nvPr/>
            </p:nvGrpSpPr>
            <p:grpSpPr bwMode="auto">
              <a:xfrm>
                <a:off x="345" y="2349"/>
                <a:ext cx="100" cy="153"/>
                <a:chOff x="345" y="2349"/>
                <a:chExt cx="100" cy="153"/>
              </a:xfrm>
            </p:grpSpPr>
            <p:sp>
              <p:nvSpPr>
                <p:cNvPr id="395570" name="Rectangle 306"/>
                <p:cNvSpPr>
                  <a:spLocks noChangeArrowheads="1"/>
                </p:cNvSpPr>
                <p:nvPr/>
              </p:nvSpPr>
              <p:spPr bwMode="auto">
                <a:xfrm>
                  <a:off x="345" y="2349"/>
                  <a:ext cx="100" cy="3"/>
                </a:xfrm>
                <a:prstGeom prst="rect">
                  <a:avLst/>
                </a:prstGeom>
                <a:solidFill>
                  <a:srgbClr val="BF7F3F"/>
                </a:solidFill>
                <a:ln w="9525">
                  <a:noFill/>
                  <a:miter lim="800000"/>
                  <a:headEnd/>
                  <a:tailEnd/>
                </a:ln>
              </p:spPr>
              <p:txBody>
                <a:bodyPr/>
                <a:lstStyle/>
                <a:p>
                  <a:endParaRPr lang="en-US"/>
                </a:p>
              </p:txBody>
            </p:sp>
            <p:sp>
              <p:nvSpPr>
                <p:cNvPr id="395571" name="Rectangle 307"/>
                <p:cNvSpPr>
                  <a:spLocks noChangeArrowheads="1"/>
                </p:cNvSpPr>
                <p:nvPr/>
              </p:nvSpPr>
              <p:spPr bwMode="auto">
                <a:xfrm>
                  <a:off x="365" y="2363"/>
                  <a:ext cx="61" cy="3"/>
                </a:xfrm>
                <a:prstGeom prst="rect">
                  <a:avLst/>
                </a:prstGeom>
                <a:solidFill>
                  <a:srgbClr val="BF7F3F"/>
                </a:solidFill>
                <a:ln w="9525">
                  <a:noFill/>
                  <a:miter lim="800000"/>
                  <a:headEnd/>
                  <a:tailEnd/>
                </a:ln>
              </p:spPr>
              <p:txBody>
                <a:bodyPr/>
                <a:lstStyle/>
                <a:p>
                  <a:endParaRPr lang="en-US"/>
                </a:p>
              </p:txBody>
            </p:sp>
            <p:sp>
              <p:nvSpPr>
                <p:cNvPr id="395572" name="Freeform 308"/>
                <p:cNvSpPr>
                  <a:spLocks/>
                </p:cNvSpPr>
                <p:nvPr/>
              </p:nvSpPr>
              <p:spPr bwMode="auto">
                <a:xfrm>
                  <a:off x="399" y="2382"/>
                  <a:ext cx="7" cy="120"/>
                </a:xfrm>
                <a:custGeom>
                  <a:avLst/>
                  <a:gdLst/>
                  <a:ahLst/>
                  <a:cxnLst>
                    <a:cxn ang="0">
                      <a:pos x="62" y="0"/>
                    </a:cxn>
                    <a:cxn ang="0">
                      <a:pos x="47" y="62"/>
                    </a:cxn>
                    <a:cxn ang="0">
                      <a:pos x="23" y="115"/>
                    </a:cxn>
                    <a:cxn ang="0">
                      <a:pos x="23" y="936"/>
                    </a:cxn>
                    <a:cxn ang="0">
                      <a:pos x="5" y="954"/>
                    </a:cxn>
                    <a:cxn ang="0">
                      <a:pos x="0" y="100"/>
                    </a:cxn>
                    <a:cxn ang="0">
                      <a:pos x="62" y="0"/>
                    </a:cxn>
                  </a:cxnLst>
                  <a:rect l="0" t="0" r="r" b="b"/>
                  <a:pathLst>
                    <a:path w="62" h="954">
                      <a:moveTo>
                        <a:pt x="62" y="0"/>
                      </a:moveTo>
                      <a:lnTo>
                        <a:pt x="47" y="62"/>
                      </a:lnTo>
                      <a:lnTo>
                        <a:pt x="23" y="115"/>
                      </a:lnTo>
                      <a:lnTo>
                        <a:pt x="23" y="936"/>
                      </a:lnTo>
                      <a:lnTo>
                        <a:pt x="5" y="954"/>
                      </a:lnTo>
                      <a:lnTo>
                        <a:pt x="0" y="100"/>
                      </a:lnTo>
                      <a:lnTo>
                        <a:pt x="62" y="0"/>
                      </a:lnTo>
                      <a:close/>
                    </a:path>
                  </a:pathLst>
                </a:custGeom>
                <a:solidFill>
                  <a:srgbClr val="BF7F3F"/>
                </a:solidFill>
                <a:ln w="9525">
                  <a:noFill/>
                  <a:round/>
                  <a:headEnd/>
                  <a:tailEnd/>
                </a:ln>
              </p:spPr>
              <p:txBody>
                <a:bodyPr/>
                <a:lstStyle/>
                <a:p>
                  <a:endParaRPr lang="en-US"/>
                </a:p>
              </p:txBody>
            </p:sp>
            <p:sp>
              <p:nvSpPr>
                <p:cNvPr id="395573" name="Freeform 309"/>
                <p:cNvSpPr>
                  <a:spLocks/>
                </p:cNvSpPr>
                <p:nvPr/>
              </p:nvSpPr>
              <p:spPr bwMode="auto">
                <a:xfrm>
                  <a:off x="369" y="2378"/>
                  <a:ext cx="54" cy="18"/>
                </a:xfrm>
                <a:custGeom>
                  <a:avLst/>
                  <a:gdLst/>
                  <a:ahLst/>
                  <a:cxnLst>
                    <a:cxn ang="0">
                      <a:pos x="72" y="143"/>
                    </a:cxn>
                    <a:cxn ang="0">
                      <a:pos x="43" y="111"/>
                    </a:cxn>
                    <a:cxn ang="0">
                      <a:pos x="43" y="16"/>
                    </a:cxn>
                    <a:cxn ang="0">
                      <a:pos x="0" y="16"/>
                    </a:cxn>
                    <a:cxn ang="0">
                      <a:pos x="0" y="0"/>
                    </a:cxn>
                    <a:cxn ang="0">
                      <a:pos x="427" y="0"/>
                    </a:cxn>
                    <a:cxn ang="0">
                      <a:pos x="416" y="16"/>
                    </a:cxn>
                    <a:cxn ang="0">
                      <a:pos x="185" y="16"/>
                    </a:cxn>
                    <a:cxn ang="0">
                      <a:pos x="166" y="43"/>
                    </a:cxn>
                    <a:cxn ang="0">
                      <a:pos x="80" y="43"/>
                    </a:cxn>
                    <a:cxn ang="0">
                      <a:pos x="72" y="143"/>
                    </a:cxn>
                  </a:cxnLst>
                  <a:rect l="0" t="0" r="r" b="b"/>
                  <a:pathLst>
                    <a:path w="427" h="143">
                      <a:moveTo>
                        <a:pt x="72" y="143"/>
                      </a:moveTo>
                      <a:lnTo>
                        <a:pt x="43" y="111"/>
                      </a:lnTo>
                      <a:lnTo>
                        <a:pt x="43" y="16"/>
                      </a:lnTo>
                      <a:lnTo>
                        <a:pt x="0" y="16"/>
                      </a:lnTo>
                      <a:lnTo>
                        <a:pt x="0" y="0"/>
                      </a:lnTo>
                      <a:lnTo>
                        <a:pt x="427" y="0"/>
                      </a:lnTo>
                      <a:lnTo>
                        <a:pt x="416" y="16"/>
                      </a:lnTo>
                      <a:lnTo>
                        <a:pt x="185" y="16"/>
                      </a:lnTo>
                      <a:lnTo>
                        <a:pt x="166" y="43"/>
                      </a:lnTo>
                      <a:lnTo>
                        <a:pt x="80" y="43"/>
                      </a:lnTo>
                      <a:lnTo>
                        <a:pt x="72" y="143"/>
                      </a:lnTo>
                      <a:close/>
                    </a:path>
                  </a:pathLst>
                </a:custGeom>
                <a:solidFill>
                  <a:srgbClr val="BF7F3F"/>
                </a:solidFill>
                <a:ln w="9525">
                  <a:noFill/>
                  <a:round/>
                  <a:headEnd/>
                  <a:tailEnd/>
                </a:ln>
              </p:spPr>
              <p:txBody>
                <a:bodyPr/>
                <a:lstStyle/>
                <a:p>
                  <a:endParaRPr lang="en-US"/>
                </a:p>
              </p:txBody>
            </p:sp>
            <p:sp>
              <p:nvSpPr>
                <p:cNvPr id="395574" name="Freeform 310"/>
                <p:cNvSpPr>
                  <a:spLocks/>
                </p:cNvSpPr>
                <p:nvPr/>
              </p:nvSpPr>
              <p:spPr bwMode="auto">
                <a:xfrm>
                  <a:off x="356" y="2355"/>
                  <a:ext cx="79" cy="3"/>
                </a:xfrm>
                <a:custGeom>
                  <a:avLst/>
                  <a:gdLst/>
                  <a:ahLst/>
                  <a:cxnLst>
                    <a:cxn ang="0">
                      <a:pos x="0" y="1"/>
                    </a:cxn>
                    <a:cxn ang="0">
                      <a:pos x="631" y="0"/>
                    </a:cxn>
                    <a:cxn ang="0">
                      <a:pos x="624" y="19"/>
                    </a:cxn>
                    <a:cxn ang="0">
                      <a:pos x="5" y="20"/>
                    </a:cxn>
                    <a:cxn ang="0">
                      <a:pos x="0" y="1"/>
                    </a:cxn>
                  </a:cxnLst>
                  <a:rect l="0" t="0" r="r" b="b"/>
                  <a:pathLst>
                    <a:path w="631" h="20">
                      <a:moveTo>
                        <a:pt x="0" y="1"/>
                      </a:moveTo>
                      <a:lnTo>
                        <a:pt x="631" y="0"/>
                      </a:lnTo>
                      <a:lnTo>
                        <a:pt x="624" y="19"/>
                      </a:lnTo>
                      <a:lnTo>
                        <a:pt x="5" y="20"/>
                      </a:lnTo>
                      <a:lnTo>
                        <a:pt x="0" y="1"/>
                      </a:lnTo>
                      <a:close/>
                    </a:path>
                  </a:pathLst>
                </a:custGeom>
                <a:solidFill>
                  <a:srgbClr val="BF7F3F"/>
                </a:solidFill>
                <a:ln w="9525">
                  <a:noFill/>
                  <a:round/>
                  <a:headEnd/>
                  <a:tailEnd/>
                </a:ln>
              </p:spPr>
              <p:txBody>
                <a:bodyPr/>
                <a:lstStyle/>
                <a:p>
                  <a:endParaRPr lang="en-US"/>
                </a:p>
              </p:txBody>
            </p:sp>
          </p:grpSp>
        </p:grpSp>
      </p:grpSp>
      <p:grpSp>
        <p:nvGrpSpPr>
          <p:cNvPr id="395575" name="Group 311"/>
          <p:cNvGrpSpPr>
            <a:grpSpLocks noChangeAspect="1"/>
          </p:cNvGrpSpPr>
          <p:nvPr/>
        </p:nvGrpSpPr>
        <p:grpSpPr bwMode="auto">
          <a:xfrm rot="16200000">
            <a:off x="659606" y="3313907"/>
            <a:ext cx="168275" cy="303212"/>
            <a:chOff x="333" y="2286"/>
            <a:chExt cx="120" cy="216"/>
          </a:xfrm>
        </p:grpSpPr>
        <p:sp>
          <p:nvSpPr>
            <p:cNvPr id="395576" name="AutoShape 312"/>
            <p:cNvSpPr>
              <a:spLocks noChangeAspect="1" noChangeArrowheads="1" noTextEdit="1"/>
            </p:cNvSpPr>
            <p:nvPr/>
          </p:nvSpPr>
          <p:spPr bwMode="auto">
            <a:xfrm>
              <a:off x="333" y="2286"/>
              <a:ext cx="120" cy="216"/>
            </a:xfrm>
            <a:prstGeom prst="rect">
              <a:avLst/>
            </a:prstGeom>
            <a:noFill/>
            <a:ln w="9525">
              <a:noFill/>
              <a:miter lim="800000"/>
              <a:headEnd/>
              <a:tailEnd/>
            </a:ln>
          </p:spPr>
          <p:txBody>
            <a:bodyPr/>
            <a:lstStyle/>
            <a:p>
              <a:endParaRPr lang="en-US"/>
            </a:p>
          </p:txBody>
        </p:sp>
        <p:sp>
          <p:nvSpPr>
            <p:cNvPr id="395577" name="Freeform 313"/>
            <p:cNvSpPr>
              <a:spLocks/>
            </p:cNvSpPr>
            <p:nvPr/>
          </p:nvSpPr>
          <p:spPr bwMode="auto">
            <a:xfrm>
              <a:off x="333" y="2286"/>
              <a:ext cx="117" cy="215"/>
            </a:xfrm>
            <a:custGeom>
              <a:avLst/>
              <a:gdLst/>
              <a:ahLst/>
              <a:cxnLst>
                <a:cxn ang="0">
                  <a:pos x="336" y="0"/>
                </a:cxn>
                <a:cxn ang="0">
                  <a:pos x="619" y="0"/>
                </a:cxn>
                <a:cxn ang="0">
                  <a:pos x="565" y="66"/>
                </a:cxn>
                <a:cxn ang="0">
                  <a:pos x="401" y="66"/>
                </a:cxn>
                <a:cxn ang="0">
                  <a:pos x="338" y="171"/>
                </a:cxn>
                <a:cxn ang="0">
                  <a:pos x="622" y="171"/>
                </a:cxn>
                <a:cxn ang="0">
                  <a:pos x="564" y="67"/>
                </a:cxn>
                <a:cxn ang="0">
                  <a:pos x="619" y="1"/>
                </a:cxn>
                <a:cxn ang="0">
                  <a:pos x="718" y="164"/>
                </a:cxn>
                <a:cxn ang="0">
                  <a:pos x="772" y="165"/>
                </a:cxn>
                <a:cxn ang="0">
                  <a:pos x="790" y="221"/>
                </a:cxn>
                <a:cxn ang="0">
                  <a:pos x="875" y="221"/>
                </a:cxn>
                <a:cxn ang="0">
                  <a:pos x="876" y="260"/>
                </a:cxn>
                <a:cxn ang="0">
                  <a:pos x="907" y="261"/>
                </a:cxn>
                <a:cxn ang="0">
                  <a:pos x="937" y="261"/>
                </a:cxn>
                <a:cxn ang="0">
                  <a:pos x="937" y="501"/>
                </a:cxn>
                <a:cxn ang="0">
                  <a:pos x="875" y="502"/>
                </a:cxn>
                <a:cxn ang="0">
                  <a:pos x="873" y="553"/>
                </a:cxn>
                <a:cxn ang="0">
                  <a:pos x="794" y="553"/>
                </a:cxn>
                <a:cxn ang="0">
                  <a:pos x="771" y="613"/>
                </a:cxn>
                <a:cxn ang="0">
                  <a:pos x="727" y="614"/>
                </a:cxn>
                <a:cxn ang="0">
                  <a:pos x="724" y="735"/>
                </a:cxn>
                <a:cxn ang="0">
                  <a:pos x="694" y="735"/>
                </a:cxn>
                <a:cxn ang="0">
                  <a:pos x="685" y="754"/>
                </a:cxn>
                <a:cxn ang="0">
                  <a:pos x="685" y="876"/>
                </a:cxn>
                <a:cxn ang="0">
                  <a:pos x="632" y="877"/>
                </a:cxn>
                <a:cxn ang="0">
                  <a:pos x="635" y="1609"/>
                </a:cxn>
                <a:cxn ang="0">
                  <a:pos x="511" y="1720"/>
                </a:cxn>
                <a:cxn ang="0">
                  <a:pos x="351" y="1593"/>
                </a:cxn>
                <a:cxn ang="0">
                  <a:pos x="408" y="1557"/>
                </a:cxn>
                <a:cxn ang="0">
                  <a:pos x="408" y="1514"/>
                </a:cxn>
                <a:cxn ang="0">
                  <a:pos x="351" y="1476"/>
                </a:cxn>
                <a:cxn ang="0">
                  <a:pos x="408" y="1443"/>
                </a:cxn>
                <a:cxn ang="0">
                  <a:pos x="399" y="1430"/>
                </a:cxn>
                <a:cxn ang="0">
                  <a:pos x="350" y="1400"/>
                </a:cxn>
                <a:cxn ang="0">
                  <a:pos x="342" y="1305"/>
                </a:cxn>
                <a:cxn ang="0">
                  <a:pos x="335" y="1296"/>
                </a:cxn>
                <a:cxn ang="0">
                  <a:pos x="409" y="1241"/>
                </a:cxn>
                <a:cxn ang="0">
                  <a:pos x="409" y="1194"/>
                </a:cxn>
                <a:cxn ang="0">
                  <a:pos x="350" y="1138"/>
                </a:cxn>
                <a:cxn ang="0">
                  <a:pos x="408" y="1088"/>
                </a:cxn>
                <a:cxn ang="0">
                  <a:pos x="408" y="1039"/>
                </a:cxn>
                <a:cxn ang="0">
                  <a:pos x="351" y="975"/>
                </a:cxn>
                <a:cxn ang="0">
                  <a:pos x="340" y="871"/>
                </a:cxn>
                <a:cxn ang="0">
                  <a:pos x="272" y="871"/>
                </a:cxn>
                <a:cxn ang="0">
                  <a:pos x="272" y="730"/>
                </a:cxn>
                <a:cxn ang="0">
                  <a:pos x="230" y="730"/>
                </a:cxn>
                <a:cxn ang="0">
                  <a:pos x="230" y="608"/>
                </a:cxn>
                <a:cxn ang="0">
                  <a:pos x="184" y="608"/>
                </a:cxn>
                <a:cxn ang="0">
                  <a:pos x="164" y="549"/>
                </a:cxn>
                <a:cxn ang="0">
                  <a:pos x="71" y="549"/>
                </a:cxn>
                <a:cxn ang="0">
                  <a:pos x="71" y="497"/>
                </a:cxn>
                <a:cxn ang="0">
                  <a:pos x="0" y="497"/>
                </a:cxn>
                <a:cxn ang="0">
                  <a:pos x="0" y="255"/>
                </a:cxn>
                <a:cxn ang="0">
                  <a:pos x="70" y="255"/>
                </a:cxn>
                <a:cxn ang="0">
                  <a:pos x="70" y="220"/>
                </a:cxn>
                <a:cxn ang="0">
                  <a:pos x="148" y="220"/>
                </a:cxn>
                <a:cxn ang="0">
                  <a:pos x="167" y="204"/>
                </a:cxn>
                <a:cxn ang="0">
                  <a:pos x="185" y="165"/>
                </a:cxn>
                <a:cxn ang="0">
                  <a:pos x="230" y="165"/>
                </a:cxn>
                <a:cxn ang="0">
                  <a:pos x="336" y="0"/>
                </a:cxn>
              </a:cxnLst>
              <a:rect l="0" t="0" r="r" b="b"/>
              <a:pathLst>
                <a:path w="937" h="1720">
                  <a:moveTo>
                    <a:pt x="336" y="0"/>
                  </a:moveTo>
                  <a:lnTo>
                    <a:pt x="619" y="0"/>
                  </a:lnTo>
                  <a:lnTo>
                    <a:pt x="565" y="66"/>
                  </a:lnTo>
                  <a:lnTo>
                    <a:pt x="401" y="66"/>
                  </a:lnTo>
                  <a:lnTo>
                    <a:pt x="338" y="171"/>
                  </a:lnTo>
                  <a:lnTo>
                    <a:pt x="622" y="171"/>
                  </a:lnTo>
                  <a:lnTo>
                    <a:pt x="564" y="67"/>
                  </a:lnTo>
                  <a:lnTo>
                    <a:pt x="619" y="1"/>
                  </a:lnTo>
                  <a:lnTo>
                    <a:pt x="718" y="164"/>
                  </a:lnTo>
                  <a:lnTo>
                    <a:pt x="772" y="165"/>
                  </a:lnTo>
                  <a:lnTo>
                    <a:pt x="790" y="221"/>
                  </a:lnTo>
                  <a:lnTo>
                    <a:pt x="875" y="221"/>
                  </a:lnTo>
                  <a:lnTo>
                    <a:pt x="876" y="260"/>
                  </a:lnTo>
                  <a:lnTo>
                    <a:pt x="907" y="261"/>
                  </a:lnTo>
                  <a:lnTo>
                    <a:pt x="937" y="261"/>
                  </a:lnTo>
                  <a:lnTo>
                    <a:pt x="937" y="501"/>
                  </a:lnTo>
                  <a:lnTo>
                    <a:pt x="875" y="502"/>
                  </a:lnTo>
                  <a:lnTo>
                    <a:pt x="873" y="553"/>
                  </a:lnTo>
                  <a:lnTo>
                    <a:pt x="794" y="553"/>
                  </a:lnTo>
                  <a:lnTo>
                    <a:pt x="771" y="613"/>
                  </a:lnTo>
                  <a:lnTo>
                    <a:pt x="727" y="614"/>
                  </a:lnTo>
                  <a:lnTo>
                    <a:pt x="724" y="735"/>
                  </a:lnTo>
                  <a:lnTo>
                    <a:pt x="694" y="735"/>
                  </a:lnTo>
                  <a:lnTo>
                    <a:pt x="685" y="754"/>
                  </a:lnTo>
                  <a:lnTo>
                    <a:pt x="685" y="876"/>
                  </a:lnTo>
                  <a:lnTo>
                    <a:pt x="632" y="877"/>
                  </a:lnTo>
                  <a:lnTo>
                    <a:pt x="635" y="1609"/>
                  </a:lnTo>
                  <a:lnTo>
                    <a:pt x="511" y="1720"/>
                  </a:lnTo>
                  <a:lnTo>
                    <a:pt x="351" y="1593"/>
                  </a:lnTo>
                  <a:lnTo>
                    <a:pt x="408" y="1557"/>
                  </a:lnTo>
                  <a:lnTo>
                    <a:pt x="408" y="1514"/>
                  </a:lnTo>
                  <a:lnTo>
                    <a:pt x="351" y="1476"/>
                  </a:lnTo>
                  <a:lnTo>
                    <a:pt x="408" y="1443"/>
                  </a:lnTo>
                  <a:lnTo>
                    <a:pt x="399" y="1430"/>
                  </a:lnTo>
                  <a:lnTo>
                    <a:pt x="350" y="1400"/>
                  </a:lnTo>
                  <a:lnTo>
                    <a:pt x="342" y="1305"/>
                  </a:lnTo>
                  <a:lnTo>
                    <a:pt x="335" y="1296"/>
                  </a:lnTo>
                  <a:lnTo>
                    <a:pt x="409" y="1241"/>
                  </a:lnTo>
                  <a:lnTo>
                    <a:pt x="409" y="1194"/>
                  </a:lnTo>
                  <a:lnTo>
                    <a:pt x="350" y="1138"/>
                  </a:lnTo>
                  <a:lnTo>
                    <a:pt x="408" y="1088"/>
                  </a:lnTo>
                  <a:lnTo>
                    <a:pt x="408" y="1039"/>
                  </a:lnTo>
                  <a:lnTo>
                    <a:pt x="351" y="975"/>
                  </a:lnTo>
                  <a:lnTo>
                    <a:pt x="340" y="871"/>
                  </a:lnTo>
                  <a:lnTo>
                    <a:pt x="272" y="871"/>
                  </a:lnTo>
                  <a:lnTo>
                    <a:pt x="272" y="730"/>
                  </a:lnTo>
                  <a:lnTo>
                    <a:pt x="230" y="730"/>
                  </a:lnTo>
                  <a:lnTo>
                    <a:pt x="230" y="608"/>
                  </a:lnTo>
                  <a:lnTo>
                    <a:pt x="184" y="608"/>
                  </a:lnTo>
                  <a:lnTo>
                    <a:pt x="164" y="549"/>
                  </a:lnTo>
                  <a:lnTo>
                    <a:pt x="71" y="549"/>
                  </a:lnTo>
                  <a:lnTo>
                    <a:pt x="71" y="497"/>
                  </a:lnTo>
                  <a:lnTo>
                    <a:pt x="0" y="497"/>
                  </a:lnTo>
                  <a:lnTo>
                    <a:pt x="0" y="255"/>
                  </a:lnTo>
                  <a:lnTo>
                    <a:pt x="70" y="255"/>
                  </a:lnTo>
                  <a:lnTo>
                    <a:pt x="70" y="220"/>
                  </a:lnTo>
                  <a:lnTo>
                    <a:pt x="148" y="220"/>
                  </a:lnTo>
                  <a:lnTo>
                    <a:pt x="167" y="204"/>
                  </a:lnTo>
                  <a:lnTo>
                    <a:pt x="185" y="165"/>
                  </a:lnTo>
                  <a:lnTo>
                    <a:pt x="230" y="165"/>
                  </a:lnTo>
                  <a:lnTo>
                    <a:pt x="336" y="0"/>
                  </a:lnTo>
                  <a:close/>
                </a:path>
              </a:pathLst>
            </a:custGeom>
            <a:solidFill>
              <a:srgbClr val="FF9F00"/>
            </a:solidFill>
            <a:ln w="9525">
              <a:noFill/>
              <a:round/>
              <a:headEnd/>
              <a:tailEnd/>
            </a:ln>
          </p:spPr>
          <p:txBody>
            <a:bodyPr/>
            <a:lstStyle/>
            <a:p>
              <a:endParaRPr lang="en-US"/>
            </a:p>
          </p:txBody>
        </p:sp>
        <p:sp>
          <p:nvSpPr>
            <p:cNvPr id="395578" name="Freeform 314"/>
            <p:cNvSpPr>
              <a:spLocks/>
            </p:cNvSpPr>
            <p:nvPr/>
          </p:nvSpPr>
          <p:spPr bwMode="auto">
            <a:xfrm>
              <a:off x="335" y="2287"/>
              <a:ext cx="118" cy="215"/>
            </a:xfrm>
            <a:custGeom>
              <a:avLst/>
              <a:gdLst/>
              <a:ahLst/>
              <a:cxnLst>
                <a:cxn ang="0">
                  <a:pos x="336" y="0"/>
                </a:cxn>
                <a:cxn ang="0">
                  <a:pos x="619" y="0"/>
                </a:cxn>
                <a:cxn ang="0">
                  <a:pos x="565" y="66"/>
                </a:cxn>
                <a:cxn ang="0">
                  <a:pos x="400" y="66"/>
                </a:cxn>
                <a:cxn ang="0">
                  <a:pos x="338" y="171"/>
                </a:cxn>
                <a:cxn ang="0">
                  <a:pos x="622" y="171"/>
                </a:cxn>
                <a:cxn ang="0">
                  <a:pos x="564" y="67"/>
                </a:cxn>
                <a:cxn ang="0">
                  <a:pos x="619" y="1"/>
                </a:cxn>
                <a:cxn ang="0">
                  <a:pos x="719" y="164"/>
                </a:cxn>
                <a:cxn ang="0">
                  <a:pos x="772" y="165"/>
                </a:cxn>
                <a:cxn ang="0">
                  <a:pos x="790" y="221"/>
                </a:cxn>
                <a:cxn ang="0">
                  <a:pos x="874" y="221"/>
                </a:cxn>
                <a:cxn ang="0">
                  <a:pos x="876" y="260"/>
                </a:cxn>
                <a:cxn ang="0">
                  <a:pos x="907" y="261"/>
                </a:cxn>
                <a:cxn ang="0">
                  <a:pos x="938" y="261"/>
                </a:cxn>
                <a:cxn ang="0">
                  <a:pos x="938" y="502"/>
                </a:cxn>
                <a:cxn ang="0">
                  <a:pos x="874" y="503"/>
                </a:cxn>
                <a:cxn ang="0">
                  <a:pos x="873" y="553"/>
                </a:cxn>
                <a:cxn ang="0">
                  <a:pos x="794" y="553"/>
                </a:cxn>
                <a:cxn ang="0">
                  <a:pos x="771" y="613"/>
                </a:cxn>
                <a:cxn ang="0">
                  <a:pos x="727" y="614"/>
                </a:cxn>
                <a:cxn ang="0">
                  <a:pos x="724" y="736"/>
                </a:cxn>
                <a:cxn ang="0">
                  <a:pos x="694" y="736"/>
                </a:cxn>
                <a:cxn ang="0">
                  <a:pos x="687" y="746"/>
                </a:cxn>
                <a:cxn ang="0">
                  <a:pos x="687" y="877"/>
                </a:cxn>
                <a:cxn ang="0">
                  <a:pos x="632" y="877"/>
                </a:cxn>
                <a:cxn ang="0">
                  <a:pos x="635" y="1610"/>
                </a:cxn>
                <a:cxn ang="0">
                  <a:pos x="511" y="1721"/>
                </a:cxn>
                <a:cxn ang="0">
                  <a:pos x="351" y="1593"/>
                </a:cxn>
                <a:cxn ang="0">
                  <a:pos x="408" y="1557"/>
                </a:cxn>
                <a:cxn ang="0">
                  <a:pos x="408" y="1515"/>
                </a:cxn>
                <a:cxn ang="0">
                  <a:pos x="351" y="1476"/>
                </a:cxn>
                <a:cxn ang="0">
                  <a:pos x="408" y="1443"/>
                </a:cxn>
                <a:cxn ang="0">
                  <a:pos x="399" y="1430"/>
                </a:cxn>
                <a:cxn ang="0">
                  <a:pos x="350" y="1400"/>
                </a:cxn>
                <a:cxn ang="0">
                  <a:pos x="342" y="1305"/>
                </a:cxn>
                <a:cxn ang="0">
                  <a:pos x="335" y="1297"/>
                </a:cxn>
                <a:cxn ang="0">
                  <a:pos x="409" y="1241"/>
                </a:cxn>
                <a:cxn ang="0">
                  <a:pos x="409" y="1194"/>
                </a:cxn>
                <a:cxn ang="0">
                  <a:pos x="350" y="1138"/>
                </a:cxn>
                <a:cxn ang="0">
                  <a:pos x="408" y="1089"/>
                </a:cxn>
                <a:cxn ang="0">
                  <a:pos x="408" y="1039"/>
                </a:cxn>
                <a:cxn ang="0">
                  <a:pos x="351" y="975"/>
                </a:cxn>
                <a:cxn ang="0">
                  <a:pos x="340" y="871"/>
                </a:cxn>
                <a:cxn ang="0">
                  <a:pos x="272" y="871"/>
                </a:cxn>
                <a:cxn ang="0">
                  <a:pos x="272" y="731"/>
                </a:cxn>
                <a:cxn ang="0">
                  <a:pos x="231" y="731"/>
                </a:cxn>
                <a:cxn ang="0">
                  <a:pos x="231" y="608"/>
                </a:cxn>
                <a:cxn ang="0">
                  <a:pos x="184" y="608"/>
                </a:cxn>
                <a:cxn ang="0">
                  <a:pos x="163" y="549"/>
                </a:cxn>
                <a:cxn ang="0">
                  <a:pos x="71" y="549"/>
                </a:cxn>
                <a:cxn ang="0">
                  <a:pos x="71" y="497"/>
                </a:cxn>
                <a:cxn ang="0">
                  <a:pos x="0" y="497"/>
                </a:cxn>
                <a:cxn ang="0">
                  <a:pos x="0" y="255"/>
                </a:cxn>
                <a:cxn ang="0">
                  <a:pos x="70" y="255"/>
                </a:cxn>
                <a:cxn ang="0">
                  <a:pos x="70" y="220"/>
                </a:cxn>
                <a:cxn ang="0">
                  <a:pos x="148" y="220"/>
                </a:cxn>
                <a:cxn ang="0">
                  <a:pos x="167" y="204"/>
                </a:cxn>
                <a:cxn ang="0">
                  <a:pos x="185" y="165"/>
                </a:cxn>
                <a:cxn ang="0">
                  <a:pos x="231" y="165"/>
                </a:cxn>
                <a:cxn ang="0">
                  <a:pos x="336" y="0"/>
                </a:cxn>
              </a:cxnLst>
              <a:rect l="0" t="0" r="r" b="b"/>
              <a:pathLst>
                <a:path w="938" h="1721">
                  <a:moveTo>
                    <a:pt x="336" y="0"/>
                  </a:moveTo>
                  <a:lnTo>
                    <a:pt x="619" y="0"/>
                  </a:lnTo>
                  <a:lnTo>
                    <a:pt x="565" y="66"/>
                  </a:lnTo>
                  <a:lnTo>
                    <a:pt x="400" y="66"/>
                  </a:lnTo>
                  <a:lnTo>
                    <a:pt x="338" y="171"/>
                  </a:lnTo>
                  <a:lnTo>
                    <a:pt x="622" y="171"/>
                  </a:lnTo>
                  <a:lnTo>
                    <a:pt x="564" y="67"/>
                  </a:lnTo>
                  <a:lnTo>
                    <a:pt x="619" y="1"/>
                  </a:lnTo>
                  <a:lnTo>
                    <a:pt x="719" y="164"/>
                  </a:lnTo>
                  <a:lnTo>
                    <a:pt x="772" y="165"/>
                  </a:lnTo>
                  <a:lnTo>
                    <a:pt x="790" y="221"/>
                  </a:lnTo>
                  <a:lnTo>
                    <a:pt x="874" y="221"/>
                  </a:lnTo>
                  <a:lnTo>
                    <a:pt x="876" y="260"/>
                  </a:lnTo>
                  <a:lnTo>
                    <a:pt x="907" y="261"/>
                  </a:lnTo>
                  <a:lnTo>
                    <a:pt x="938" y="261"/>
                  </a:lnTo>
                  <a:lnTo>
                    <a:pt x="938" y="502"/>
                  </a:lnTo>
                  <a:lnTo>
                    <a:pt x="874" y="503"/>
                  </a:lnTo>
                  <a:lnTo>
                    <a:pt x="873" y="553"/>
                  </a:lnTo>
                  <a:lnTo>
                    <a:pt x="794" y="553"/>
                  </a:lnTo>
                  <a:lnTo>
                    <a:pt x="771" y="613"/>
                  </a:lnTo>
                  <a:lnTo>
                    <a:pt x="727" y="614"/>
                  </a:lnTo>
                  <a:lnTo>
                    <a:pt x="724" y="736"/>
                  </a:lnTo>
                  <a:lnTo>
                    <a:pt x="694" y="736"/>
                  </a:lnTo>
                  <a:lnTo>
                    <a:pt x="687" y="746"/>
                  </a:lnTo>
                  <a:lnTo>
                    <a:pt x="687" y="877"/>
                  </a:lnTo>
                  <a:lnTo>
                    <a:pt x="632" y="877"/>
                  </a:lnTo>
                  <a:lnTo>
                    <a:pt x="635" y="1610"/>
                  </a:lnTo>
                  <a:lnTo>
                    <a:pt x="511" y="1721"/>
                  </a:lnTo>
                  <a:lnTo>
                    <a:pt x="351" y="1593"/>
                  </a:lnTo>
                  <a:lnTo>
                    <a:pt x="408" y="1557"/>
                  </a:lnTo>
                  <a:lnTo>
                    <a:pt x="408" y="1515"/>
                  </a:lnTo>
                  <a:lnTo>
                    <a:pt x="351" y="1476"/>
                  </a:lnTo>
                  <a:lnTo>
                    <a:pt x="408" y="1443"/>
                  </a:lnTo>
                  <a:lnTo>
                    <a:pt x="399" y="1430"/>
                  </a:lnTo>
                  <a:lnTo>
                    <a:pt x="350" y="1400"/>
                  </a:lnTo>
                  <a:lnTo>
                    <a:pt x="342" y="1305"/>
                  </a:lnTo>
                  <a:lnTo>
                    <a:pt x="335" y="1297"/>
                  </a:lnTo>
                  <a:lnTo>
                    <a:pt x="409" y="1241"/>
                  </a:lnTo>
                  <a:lnTo>
                    <a:pt x="409" y="1194"/>
                  </a:lnTo>
                  <a:lnTo>
                    <a:pt x="350" y="1138"/>
                  </a:lnTo>
                  <a:lnTo>
                    <a:pt x="408" y="1089"/>
                  </a:lnTo>
                  <a:lnTo>
                    <a:pt x="408" y="1039"/>
                  </a:lnTo>
                  <a:lnTo>
                    <a:pt x="351" y="975"/>
                  </a:lnTo>
                  <a:lnTo>
                    <a:pt x="340" y="871"/>
                  </a:lnTo>
                  <a:lnTo>
                    <a:pt x="272" y="871"/>
                  </a:lnTo>
                  <a:lnTo>
                    <a:pt x="272" y="731"/>
                  </a:lnTo>
                  <a:lnTo>
                    <a:pt x="231" y="731"/>
                  </a:lnTo>
                  <a:lnTo>
                    <a:pt x="231" y="608"/>
                  </a:lnTo>
                  <a:lnTo>
                    <a:pt x="184" y="608"/>
                  </a:lnTo>
                  <a:lnTo>
                    <a:pt x="163" y="549"/>
                  </a:lnTo>
                  <a:lnTo>
                    <a:pt x="71" y="549"/>
                  </a:lnTo>
                  <a:lnTo>
                    <a:pt x="71" y="497"/>
                  </a:lnTo>
                  <a:lnTo>
                    <a:pt x="0" y="497"/>
                  </a:lnTo>
                  <a:lnTo>
                    <a:pt x="0" y="255"/>
                  </a:lnTo>
                  <a:lnTo>
                    <a:pt x="70" y="255"/>
                  </a:lnTo>
                  <a:lnTo>
                    <a:pt x="70" y="220"/>
                  </a:lnTo>
                  <a:lnTo>
                    <a:pt x="148" y="220"/>
                  </a:lnTo>
                  <a:lnTo>
                    <a:pt x="167" y="204"/>
                  </a:lnTo>
                  <a:lnTo>
                    <a:pt x="185" y="165"/>
                  </a:lnTo>
                  <a:lnTo>
                    <a:pt x="231" y="165"/>
                  </a:lnTo>
                  <a:lnTo>
                    <a:pt x="336" y="0"/>
                  </a:lnTo>
                  <a:close/>
                </a:path>
              </a:pathLst>
            </a:custGeom>
            <a:solidFill>
              <a:srgbClr val="BF7F00"/>
            </a:solidFill>
            <a:ln w="9525">
              <a:noFill/>
              <a:round/>
              <a:headEnd/>
              <a:tailEnd/>
            </a:ln>
          </p:spPr>
          <p:txBody>
            <a:bodyPr/>
            <a:lstStyle/>
            <a:p>
              <a:endParaRPr lang="en-US"/>
            </a:p>
          </p:txBody>
        </p:sp>
        <p:grpSp>
          <p:nvGrpSpPr>
            <p:cNvPr id="395579" name="Group 315"/>
            <p:cNvGrpSpPr>
              <a:grpSpLocks/>
            </p:cNvGrpSpPr>
            <p:nvPr/>
          </p:nvGrpSpPr>
          <p:grpSpPr bwMode="auto">
            <a:xfrm>
              <a:off x="352" y="2321"/>
              <a:ext cx="89" cy="25"/>
              <a:chOff x="352" y="2321"/>
              <a:chExt cx="89" cy="25"/>
            </a:xfrm>
          </p:grpSpPr>
          <p:sp>
            <p:nvSpPr>
              <p:cNvPr id="395580" name="Freeform 316"/>
              <p:cNvSpPr>
                <a:spLocks/>
              </p:cNvSpPr>
              <p:nvPr/>
            </p:nvSpPr>
            <p:spPr bwMode="auto">
              <a:xfrm>
                <a:off x="352" y="2321"/>
                <a:ext cx="83" cy="25"/>
              </a:xfrm>
              <a:custGeom>
                <a:avLst/>
                <a:gdLst/>
                <a:ahLst/>
                <a:cxnLst>
                  <a:cxn ang="0">
                    <a:pos x="0" y="102"/>
                  </a:cxn>
                  <a:cxn ang="0">
                    <a:pos x="58" y="0"/>
                  </a:cxn>
                  <a:cxn ang="0">
                    <a:pos x="663" y="0"/>
                  </a:cxn>
                  <a:cxn ang="0">
                    <a:pos x="657" y="7"/>
                  </a:cxn>
                  <a:cxn ang="0">
                    <a:pos x="64" y="7"/>
                  </a:cxn>
                  <a:cxn ang="0">
                    <a:pos x="11" y="102"/>
                  </a:cxn>
                  <a:cxn ang="0">
                    <a:pos x="63" y="191"/>
                  </a:cxn>
                  <a:cxn ang="0">
                    <a:pos x="53" y="197"/>
                  </a:cxn>
                  <a:cxn ang="0">
                    <a:pos x="0" y="102"/>
                  </a:cxn>
                </a:cxnLst>
                <a:rect l="0" t="0" r="r" b="b"/>
                <a:pathLst>
                  <a:path w="663" h="197">
                    <a:moveTo>
                      <a:pt x="0" y="102"/>
                    </a:moveTo>
                    <a:lnTo>
                      <a:pt x="58" y="0"/>
                    </a:lnTo>
                    <a:lnTo>
                      <a:pt x="663" y="0"/>
                    </a:lnTo>
                    <a:lnTo>
                      <a:pt x="657" y="7"/>
                    </a:lnTo>
                    <a:lnTo>
                      <a:pt x="64" y="7"/>
                    </a:lnTo>
                    <a:lnTo>
                      <a:pt x="11" y="102"/>
                    </a:lnTo>
                    <a:lnTo>
                      <a:pt x="63" y="191"/>
                    </a:lnTo>
                    <a:lnTo>
                      <a:pt x="53" y="197"/>
                    </a:lnTo>
                    <a:lnTo>
                      <a:pt x="0" y="102"/>
                    </a:lnTo>
                    <a:close/>
                  </a:path>
                </a:pathLst>
              </a:custGeom>
              <a:solidFill>
                <a:srgbClr val="BF7F3F"/>
              </a:solidFill>
              <a:ln w="9525">
                <a:noFill/>
                <a:round/>
                <a:headEnd/>
                <a:tailEnd/>
              </a:ln>
            </p:spPr>
            <p:txBody>
              <a:bodyPr/>
              <a:lstStyle/>
              <a:p>
                <a:endParaRPr lang="en-US"/>
              </a:p>
            </p:txBody>
          </p:sp>
          <p:sp>
            <p:nvSpPr>
              <p:cNvPr id="395581" name="Freeform 317"/>
              <p:cNvSpPr>
                <a:spLocks/>
              </p:cNvSpPr>
              <p:nvPr/>
            </p:nvSpPr>
            <p:spPr bwMode="auto">
              <a:xfrm>
                <a:off x="358" y="2321"/>
                <a:ext cx="83" cy="25"/>
              </a:xfrm>
              <a:custGeom>
                <a:avLst/>
                <a:gdLst/>
                <a:ahLst/>
                <a:cxnLst>
                  <a:cxn ang="0">
                    <a:pos x="663" y="94"/>
                  </a:cxn>
                  <a:cxn ang="0">
                    <a:pos x="605" y="197"/>
                  </a:cxn>
                  <a:cxn ang="0">
                    <a:pos x="0" y="197"/>
                  </a:cxn>
                  <a:cxn ang="0">
                    <a:pos x="6" y="189"/>
                  </a:cxn>
                  <a:cxn ang="0">
                    <a:pos x="599" y="189"/>
                  </a:cxn>
                  <a:cxn ang="0">
                    <a:pos x="652" y="94"/>
                  </a:cxn>
                  <a:cxn ang="0">
                    <a:pos x="600" y="6"/>
                  </a:cxn>
                  <a:cxn ang="0">
                    <a:pos x="610" y="0"/>
                  </a:cxn>
                  <a:cxn ang="0">
                    <a:pos x="663" y="94"/>
                  </a:cxn>
                </a:cxnLst>
                <a:rect l="0" t="0" r="r" b="b"/>
                <a:pathLst>
                  <a:path w="663" h="197">
                    <a:moveTo>
                      <a:pt x="663" y="94"/>
                    </a:moveTo>
                    <a:lnTo>
                      <a:pt x="605" y="197"/>
                    </a:lnTo>
                    <a:lnTo>
                      <a:pt x="0" y="197"/>
                    </a:lnTo>
                    <a:lnTo>
                      <a:pt x="6" y="189"/>
                    </a:lnTo>
                    <a:lnTo>
                      <a:pt x="599" y="189"/>
                    </a:lnTo>
                    <a:lnTo>
                      <a:pt x="652" y="94"/>
                    </a:lnTo>
                    <a:lnTo>
                      <a:pt x="600" y="6"/>
                    </a:lnTo>
                    <a:lnTo>
                      <a:pt x="610" y="0"/>
                    </a:lnTo>
                    <a:lnTo>
                      <a:pt x="663" y="94"/>
                    </a:lnTo>
                    <a:close/>
                  </a:path>
                </a:pathLst>
              </a:custGeom>
              <a:solidFill>
                <a:srgbClr val="FF9F00"/>
              </a:solidFill>
              <a:ln w="9525">
                <a:noFill/>
                <a:round/>
                <a:headEnd/>
                <a:tailEnd/>
              </a:ln>
            </p:spPr>
            <p:txBody>
              <a:bodyPr/>
              <a:lstStyle/>
              <a:p>
                <a:endParaRPr lang="en-US"/>
              </a:p>
            </p:txBody>
          </p:sp>
        </p:grpSp>
        <p:sp>
          <p:nvSpPr>
            <p:cNvPr id="395582" name="Rectangle 318"/>
            <p:cNvSpPr>
              <a:spLocks noChangeArrowheads="1"/>
            </p:cNvSpPr>
            <p:nvPr/>
          </p:nvSpPr>
          <p:spPr bwMode="auto">
            <a:xfrm>
              <a:off x="345" y="2318"/>
              <a:ext cx="99" cy="1"/>
            </a:xfrm>
            <a:prstGeom prst="rect">
              <a:avLst/>
            </a:prstGeom>
            <a:solidFill>
              <a:srgbClr val="FF9F00"/>
            </a:solidFill>
            <a:ln w="9525">
              <a:noFill/>
              <a:miter lim="800000"/>
              <a:headEnd/>
              <a:tailEnd/>
            </a:ln>
          </p:spPr>
          <p:txBody>
            <a:bodyPr/>
            <a:lstStyle/>
            <a:p>
              <a:endParaRPr lang="en-US"/>
            </a:p>
          </p:txBody>
        </p:sp>
        <p:sp>
          <p:nvSpPr>
            <p:cNvPr id="395583" name="Rectangle 319"/>
            <p:cNvSpPr>
              <a:spLocks noChangeArrowheads="1"/>
            </p:cNvSpPr>
            <p:nvPr/>
          </p:nvSpPr>
          <p:spPr bwMode="auto">
            <a:xfrm>
              <a:off x="355" y="2313"/>
              <a:ext cx="77" cy="1"/>
            </a:xfrm>
            <a:prstGeom prst="rect">
              <a:avLst/>
            </a:prstGeom>
            <a:solidFill>
              <a:srgbClr val="FF9F00"/>
            </a:solidFill>
            <a:ln w="9525">
              <a:noFill/>
              <a:miter lim="800000"/>
              <a:headEnd/>
              <a:tailEnd/>
            </a:ln>
          </p:spPr>
          <p:txBody>
            <a:bodyPr/>
            <a:lstStyle/>
            <a:p>
              <a:endParaRPr lang="en-US"/>
            </a:p>
          </p:txBody>
        </p:sp>
        <p:grpSp>
          <p:nvGrpSpPr>
            <p:cNvPr id="395584" name="Group 320"/>
            <p:cNvGrpSpPr>
              <a:grpSpLocks/>
            </p:cNvGrpSpPr>
            <p:nvPr/>
          </p:nvGrpSpPr>
          <p:grpSpPr bwMode="auto">
            <a:xfrm>
              <a:off x="345" y="2349"/>
              <a:ext cx="100" cy="153"/>
              <a:chOff x="345" y="2349"/>
              <a:chExt cx="100" cy="153"/>
            </a:xfrm>
          </p:grpSpPr>
          <p:sp>
            <p:nvSpPr>
              <p:cNvPr id="395585" name="Freeform 321"/>
              <p:cNvSpPr>
                <a:spLocks/>
              </p:cNvSpPr>
              <p:nvPr/>
            </p:nvSpPr>
            <p:spPr bwMode="auto">
              <a:xfrm>
                <a:off x="390" y="2379"/>
                <a:ext cx="3" cy="117"/>
              </a:xfrm>
              <a:custGeom>
                <a:avLst/>
                <a:gdLst/>
                <a:ahLst/>
                <a:cxnLst>
                  <a:cxn ang="0">
                    <a:pos x="20" y="0"/>
                  </a:cxn>
                  <a:cxn ang="0">
                    <a:pos x="19" y="940"/>
                  </a:cxn>
                  <a:cxn ang="0">
                    <a:pos x="2" y="925"/>
                  </a:cxn>
                  <a:cxn ang="0">
                    <a:pos x="0" y="29"/>
                  </a:cxn>
                  <a:cxn ang="0">
                    <a:pos x="20" y="0"/>
                  </a:cxn>
                </a:cxnLst>
                <a:rect l="0" t="0" r="r" b="b"/>
                <a:pathLst>
                  <a:path w="20" h="940">
                    <a:moveTo>
                      <a:pt x="20" y="0"/>
                    </a:moveTo>
                    <a:lnTo>
                      <a:pt x="19" y="940"/>
                    </a:lnTo>
                    <a:lnTo>
                      <a:pt x="2" y="925"/>
                    </a:lnTo>
                    <a:lnTo>
                      <a:pt x="0" y="29"/>
                    </a:lnTo>
                    <a:lnTo>
                      <a:pt x="20" y="0"/>
                    </a:lnTo>
                    <a:close/>
                  </a:path>
                </a:pathLst>
              </a:custGeom>
              <a:solidFill>
                <a:srgbClr val="FF9F00"/>
              </a:solidFill>
              <a:ln w="9525">
                <a:noFill/>
                <a:round/>
                <a:headEnd/>
                <a:tailEnd/>
              </a:ln>
            </p:spPr>
            <p:txBody>
              <a:bodyPr/>
              <a:lstStyle/>
              <a:p>
                <a:endParaRPr lang="en-US"/>
              </a:p>
            </p:txBody>
          </p:sp>
          <p:sp>
            <p:nvSpPr>
              <p:cNvPr id="395586" name="Freeform 322"/>
              <p:cNvSpPr>
                <a:spLocks/>
              </p:cNvSpPr>
              <p:nvPr/>
            </p:nvSpPr>
            <p:spPr bwMode="auto">
              <a:xfrm>
                <a:off x="405" y="2382"/>
                <a:ext cx="2" cy="115"/>
              </a:xfrm>
              <a:custGeom>
                <a:avLst/>
                <a:gdLst/>
                <a:ahLst/>
                <a:cxnLst>
                  <a:cxn ang="0">
                    <a:pos x="16" y="0"/>
                  </a:cxn>
                  <a:cxn ang="0">
                    <a:pos x="19" y="901"/>
                  </a:cxn>
                  <a:cxn ang="0">
                    <a:pos x="2" y="917"/>
                  </a:cxn>
                  <a:cxn ang="0">
                    <a:pos x="0" y="74"/>
                  </a:cxn>
                  <a:cxn ang="0">
                    <a:pos x="16" y="0"/>
                  </a:cxn>
                </a:cxnLst>
                <a:rect l="0" t="0" r="r" b="b"/>
                <a:pathLst>
                  <a:path w="19" h="917">
                    <a:moveTo>
                      <a:pt x="16" y="0"/>
                    </a:moveTo>
                    <a:lnTo>
                      <a:pt x="19" y="901"/>
                    </a:lnTo>
                    <a:lnTo>
                      <a:pt x="2" y="917"/>
                    </a:lnTo>
                    <a:lnTo>
                      <a:pt x="0" y="74"/>
                    </a:lnTo>
                    <a:lnTo>
                      <a:pt x="16" y="0"/>
                    </a:lnTo>
                    <a:close/>
                  </a:path>
                </a:pathLst>
              </a:custGeom>
              <a:solidFill>
                <a:srgbClr val="FF9F00"/>
              </a:solidFill>
              <a:ln w="9525">
                <a:noFill/>
                <a:round/>
                <a:headEnd/>
                <a:tailEnd/>
              </a:ln>
            </p:spPr>
            <p:txBody>
              <a:bodyPr/>
              <a:lstStyle/>
              <a:p>
                <a:endParaRPr lang="en-US"/>
              </a:p>
            </p:txBody>
          </p:sp>
          <p:grpSp>
            <p:nvGrpSpPr>
              <p:cNvPr id="395587" name="Group 323"/>
              <p:cNvGrpSpPr>
                <a:grpSpLocks/>
              </p:cNvGrpSpPr>
              <p:nvPr/>
            </p:nvGrpSpPr>
            <p:grpSpPr bwMode="auto">
              <a:xfrm>
                <a:off x="345" y="2349"/>
                <a:ext cx="100" cy="153"/>
                <a:chOff x="345" y="2349"/>
                <a:chExt cx="100" cy="153"/>
              </a:xfrm>
            </p:grpSpPr>
            <p:sp>
              <p:nvSpPr>
                <p:cNvPr id="395588" name="Rectangle 324"/>
                <p:cNvSpPr>
                  <a:spLocks noChangeArrowheads="1"/>
                </p:cNvSpPr>
                <p:nvPr/>
              </p:nvSpPr>
              <p:spPr bwMode="auto">
                <a:xfrm>
                  <a:off x="345" y="2349"/>
                  <a:ext cx="100" cy="3"/>
                </a:xfrm>
                <a:prstGeom prst="rect">
                  <a:avLst/>
                </a:prstGeom>
                <a:solidFill>
                  <a:srgbClr val="BF7F3F"/>
                </a:solidFill>
                <a:ln w="9525">
                  <a:noFill/>
                  <a:miter lim="800000"/>
                  <a:headEnd/>
                  <a:tailEnd/>
                </a:ln>
              </p:spPr>
              <p:txBody>
                <a:bodyPr/>
                <a:lstStyle/>
                <a:p>
                  <a:endParaRPr lang="en-US"/>
                </a:p>
              </p:txBody>
            </p:sp>
            <p:sp>
              <p:nvSpPr>
                <p:cNvPr id="395589" name="Rectangle 325"/>
                <p:cNvSpPr>
                  <a:spLocks noChangeArrowheads="1"/>
                </p:cNvSpPr>
                <p:nvPr/>
              </p:nvSpPr>
              <p:spPr bwMode="auto">
                <a:xfrm>
                  <a:off x="365" y="2363"/>
                  <a:ext cx="61" cy="3"/>
                </a:xfrm>
                <a:prstGeom prst="rect">
                  <a:avLst/>
                </a:prstGeom>
                <a:solidFill>
                  <a:srgbClr val="BF7F3F"/>
                </a:solidFill>
                <a:ln w="9525">
                  <a:noFill/>
                  <a:miter lim="800000"/>
                  <a:headEnd/>
                  <a:tailEnd/>
                </a:ln>
              </p:spPr>
              <p:txBody>
                <a:bodyPr/>
                <a:lstStyle/>
                <a:p>
                  <a:endParaRPr lang="en-US"/>
                </a:p>
              </p:txBody>
            </p:sp>
            <p:sp>
              <p:nvSpPr>
                <p:cNvPr id="395590" name="Freeform 326"/>
                <p:cNvSpPr>
                  <a:spLocks/>
                </p:cNvSpPr>
                <p:nvPr/>
              </p:nvSpPr>
              <p:spPr bwMode="auto">
                <a:xfrm>
                  <a:off x="399" y="2382"/>
                  <a:ext cx="7" cy="120"/>
                </a:xfrm>
                <a:custGeom>
                  <a:avLst/>
                  <a:gdLst/>
                  <a:ahLst/>
                  <a:cxnLst>
                    <a:cxn ang="0">
                      <a:pos x="62" y="0"/>
                    </a:cxn>
                    <a:cxn ang="0">
                      <a:pos x="47" y="62"/>
                    </a:cxn>
                    <a:cxn ang="0">
                      <a:pos x="23" y="115"/>
                    </a:cxn>
                    <a:cxn ang="0">
                      <a:pos x="23" y="936"/>
                    </a:cxn>
                    <a:cxn ang="0">
                      <a:pos x="5" y="954"/>
                    </a:cxn>
                    <a:cxn ang="0">
                      <a:pos x="0" y="100"/>
                    </a:cxn>
                    <a:cxn ang="0">
                      <a:pos x="62" y="0"/>
                    </a:cxn>
                  </a:cxnLst>
                  <a:rect l="0" t="0" r="r" b="b"/>
                  <a:pathLst>
                    <a:path w="62" h="954">
                      <a:moveTo>
                        <a:pt x="62" y="0"/>
                      </a:moveTo>
                      <a:lnTo>
                        <a:pt x="47" y="62"/>
                      </a:lnTo>
                      <a:lnTo>
                        <a:pt x="23" y="115"/>
                      </a:lnTo>
                      <a:lnTo>
                        <a:pt x="23" y="936"/>
                      </a:lnTo>
                      <a:lnTo>
                        <a:pt x="5" y="954"/>
                      </a:lnTo>
                      <a:lnTo>
                        <a:pt x="0" y="100"/>
                      </a:lnTo>
                      <a:lnTo>
                        <a:pt x="62" y="0"/>
                      </a:lnTo>
                      <a:close/>
                    </a:path>
                  </a:pathLst>
                </a:custGeom>
                <a:solidFill>
                  <a:srgbClr val="BF7F3F"/>
                </a:solidFill>
                <a:ln w="9525">
                  <a:noFill/>
                  <a:round/>
                  <a:headEnd/>
                  <a:tailEnd/>
                </a:ln>
              </p:spPr>
              <p:txBody>
                <a:bodyPr/>
                <a:lstStyle/>
                <a:p>
                  <a:endParaRPr lang="en-US"/>
                </a:p>
              </p:txBody>
            </p:sp>
            <p:sp>
              <p:nvSpPr>
                <p:cNvPr id="395591" name="Freeform 327"/>
                <p:cNvSpPr>
                  <a:spLocks/>
                </p:cNvSpPr>
                <p:nvPr/>
              </p:nvSpPr>
              <p:spPr bwMode="auto">
                <a:xfrm>
                  <a:off x="369" y="2378"/>
                  <a:ext cx="54" cy="18"/>
                </a:xfrm>
                <a:custGeom>
                  <a:avLst/>
                  <a:gdLst/>
                  <a:ahLst/>
                  <a:cxnLst>
                    <a:cxn ang="0">
                      <a:pos x="72" y="143"/>
                    </a:cxn>
                    <a:cxn ang="0">
                      <a:pos x="43" y="111"/>
                    </a:cxn>
                    <a:cxn ang="0">
                      <a:pos x="43" y="16"/>
                    </a:cxn>
                    <a:cxn ang="0">
                      <a:pos x="0" y="16"/>
                    </a:cxn>
                    <a:cxn ang="0">
                      <a:pos x="0" y="0"/>
                    </a:cxn>
                    <a:cxn ang="0">
                      <a:pos x="427" y="0"/>
                    </a:cxn>
                    <a:cxn ang="0">
                      <a:pos x="416" y="16"/>
                    </a:cxn>
                    <a:cxn ang="0">
                      <a:pos x="185" y="16"/>
                    </a:cxn>
                    <a:cxn ang="0">
                      <a:pos x="166" y="43"/>
                    </a:cxn>
                    <a:cxn ang="0">
                      <a:pos x="80" y="43"/>
                    </a:cxn>
                    <a:cxn ang="0">
                      <a:pos x="72" y="143"/>
                    </a:cxn>
                  </a:cxnLst>
                  <a:rect l="0" t="0" r="r" b="b"/>
                  <a:pathLst>
                    <a:path w="427" h="143">
                      <a:moveTo>
                        <a:pt x="72" y="143"/>
                      </a:moveTo>
                      <a:lnTo>
                        <a:pt x="43" y="111"/>
                      </a:lnTo>
                      <a:lnTo>
                        <a:pt x="43" y="16"/>
                      </a:lnTo>
                      <a:lnTo>
                        <a:pt x="0" y="16"/>
                      </a:lnTo>
                      <a:lnTo>
                        <a:pt x="0" y="0"/>
                      </a:lnTo>
                      <a:lnTo>
                        <a:pt x="427" y="0"/>
                      </a:lnTo>
                      <a:lnTo>
                        <a:pt x="416" y="16"/>
                      </a:lnTo>
                      <a:lnTo>
                        <a:pt x="185" y="16"/>
                      </a:lnTo>
                      <a:lnTo>
                        <a:pt x="166" y="43"/>
                      </a:lnTo>
                      <a:lnTo>
                        <a:pt x="80" y="43"/>
                      </a:lnTo>
                      <a:lnTo>
                        <a:pt x="72" y="143"/>
                      </a:lnTo>
                      <a:close/>
                    </a:path>
                  </a:pathLst>
                </a:custGeom>
                <a:solidFill>
                  <a:srgbClr val="BF7F3F"/>
                </a:solidFill>
                <a:ln w="9525">
                  <a:noFill/>
                  <a:round/>
                  <a:headEnd/>
                  <a:tailEnd/>
                </a:ln>
              </p:spPr>
              <p:txBody>
                <a:bodyPr/>
                <a:lstStyle/>
                <a:p>
                  <a:endParaRPr lang="en-US"/>
                </a:p>
              </p:txBody>
            </p:sp>
            <p:sp>
              <p:nvSpPr>
                <p:cNvPr id="395592" name="Freeform 328"/>
                <p:cNvSpPr>
                  <a:spLocks/>
                </p:cNvSpPr>
                <p:nvPr/>
              </p:nvSpPr>
              <p:spPr bwMode="auto">
                <a:xfrm>
                  <a:off x="356" y="2355"/>
                  <a:ext cx="79" cy="3"/>
                </a:xfrm>
                <a:custGeom>
                  <a:avLst/>
                  <a:gdLst/>
                  <a:ahLst/>
                  <a:cxnLst>
                    <a:cxn ang="0">
                      <a:pos x="0" y="1"/>
                    </a:cxn>
                    <a:cxn ang="0">
                      <a:pos x="631" y="0"/>
                    </a:cxn>
                    <a:cxn ang="0">
                      <a:pos x="624" y="19"/>
                    </a:cxn>
                    <a:cxn ang="0">
                      <a:pos x="5" y="20"/>
                    </a:cxn>
                    <a:cxn ang="0">
                      <a:pos x="0" y="1"/>
                    </a:cxn>
                  </a:cxnLst>
                  <a:rect l="0" t="0" r="r" b="b"/>
                  <a:pathLst>
                    <a:path w="631" h="20">
                      <a:moveTo>
                        <a:pt x="0" y="1"/>
                      </a:moveTo>
                      <a:lnTo>
                        <a:pt x="631" y="0"/>
                      </a:lnTo>
                      <a:lnTo>
                        <a:pt x="624" y="19"/>
                      </a:lnTo>
                      <a:lnTo>
                        <a:pt x="5" y="20"/>
                      </a:lnTo>
                      <a:lnTo>
                        <a:pt x="0" y="1"/>
                      </a:lnTo>
                      <a:close/>
                    </a:path>
                  </a:pathLst>
                </a:custGeom>
                <a:solidFill>
                  <a:srgbClr val="BF7F3F"/>
                </a:solidFill>
                <a:ln w="9525">
                  <a:noFill/>
                  <a:round/>
                  <a:headEnd/>
                  <a:tailEnd/>
                </a:ln>
              </p:spPr>
              <p:txBody>
                <a:bodyPr/>
                <a:lstStyle/>
                <a:p>
                  <a:endParaRPr lang="en-US"/>
                </a:p>
              </p:txBody>
            </p:sp>
          </p:grpSp>
        </p:grpSp>
      </p:grpSp>
      <p:grpSp>
        <p:nvGrpSpPr>
          <p:cNvPr id="395593" name="Group 329"/>
          <p:cNvGrpSpPr>
            <a:grpSpLocks noChangeAspect="1"/>
          </p:cNvGrpSpPr>
          <p:nvPr/>
        </p:nvGrpSpPr>
        <p:grpSpPr bwMode="auto">
          <a:xfrm rot="16200000">
            <a:off x="659606" y="3598070"/>
            <a:ext cx="168275" cy="303212"/>
            <a:chOff x="333" y="2286"/>
            <a:chExt cx="120" cy="216"/>
          </a:xfrm>
        </p:grpSpPr>
        <p:sp>
          <p:nvSpPr>
            <p:cNvPr id="395594" name="AutoShape 330"/>
            <p:cNvSpPr>
              <a:spLocks noChangeAspect="1" noChangeArrowheads="1" noTextEdit="1"/>
            </p:cNvSpPr>
            <p:nvPr/>
          </p:nvSpPr>
          <p:spPr bwMode="auto">
            <a:xfrm>
              <a:off x="333" y="2286"/>
              <a:ext cx="120" cy="216"/>
            </a:xfrm>
            <a:prstGeom prst="rect">
              <a:avLst/>
            </a:prstGeom>
            <a:noFill/>
            <a:ln w="9525">
              <a:noFill/>
              <a:miter lim="800000"/>
              <a:headEnd/>
              <a:tailEnd/>
            </a:ln>
          </p:spPr>
          <p:txBody>
            <a:bodyPr/>
            <a:lstStyle/>
            <a:p>
              <a:endParaRPr lang="en-US"/>
            </a:p>
          </p:txBody>
        </p:sp>
        <p:sp>
          <p:nvSpPr>
            <p:cNvPr id="395595" name="Freeform 331"/>
            <p:cNvSpPr>
              <a:spLocks/>
            </p:cNvSpPr>
            <p:nvPr/>
          </p:nvSpPr>
          <p:spPr bwMode="auto">
            <a:xfrm>
              <a:off x="333" y="2286"/>
              <a:ext cx="117" cy="215"/>
            </a:xfrm>
            <a:custGeom>
              <a:avLst/>
              <a:gdLst/>
              <a:ahLst/>
              <a:cxnLst>
                <a:cxn ang="0">
                  <a:pos x="336" y="0"/>
                </a:cxn>
                <a:cxn ang="0">
                  <a:pos x="619" y="0"/>
                </a:cxn>
                <a:cxn ang="0">
                  <a:pos x="565" y="66"/>
                </a:cxn>
                <a:cxn ang="0">
                  <a:pos x="401" y="66"/>
                </a:cxn>
                <a:cxn ang="0">
                  <a:pos x="338" y="171"/>
                </a:cxn>
                <a:cxn ang="0">
                  <a:pos x="622" y="171"/>
                </a:cxn>
                <a:cxn ang="0">
                  <a:pos x="564" y="67"/>
                </a:cxn>
                <a:cxn ang="0">
                  <a:pos x="619" y="1"/>
                </a:cxn>
                <a:cxn ang="0">
                  <a:pos x="718" y="164"/>
                </a:cxn>
                <a:cxn ang="0">
                  <a:pos x="772" y="165"/>
                </a:cxn>
                <a:cxn ang="0">
                  <a:pos x="790" y="221"/>
                </a:cxn>
                <a:cxn ang="0">
                  <a:pos x="875" y="221"/>
                </a:cxn>
                <a:cxn ang="0">
                  <a:pos x="876" y="260"/>
                </a:cxn>
                <a:cxn ang="0">
                  <a:pos x="907" y="261"/>
                </a:cxn>
                <a:cxn ang="0">
                  <a:pos x="937" y="261"/>
                </a:cxn>
                <a:cxn ang="0">
                  <a:pos x="937" y="501"/>
                </a:cxn>
                <a:cxn ang="0">
                  <a:pos x="875" y="502"/>
                </a:cxn>
                <a:cxn ang="0">
                  <a:pos x="873" y="553"/>
                </a:cxn>
                <a:cxn ang="0">
                  <a:pos x="794" y="553"/>
                </a:cxn>
                <a:cxn ang="0">
                  <a:pos x="771" y="613"/>
                </a:cxn>
                <a:cxn ang="0">
                  <a:pos x="727" y="614"/>
                </a:cxn>
                <a:cxn ang="0">
                  <a:pos x="724" y="735"/>
                </a:cxn>
                <a:cxn ang="0">
                  <a:pos x="694" y="735"/>
                </a:cxn>
                <a:cxn ang="0">
                  <a:pos x="685" y="754"/>
                </a:cxn>
                <a:cxn ang="0">
                  <a:pos x="685" y="876"/>
                </a:cxn>
                <a:cxn ang="0">
                  <a:pos x="632" y="877"/>
                </a:cxn>
                <a:cxn ang="0">
                  <a:pos x="635" y="1609"/>
                </a:cxn>
                <a:cxn ang="0">
                  <a:pos x="511" y="1720"/>
                </a:cxn>
                <a:cxn ang="0">
                  <a:pos x="351" y="1593"/>
                </a:cxn>
                <a:cxn ang="0">
                  <a:pos x="408" y="1557"/>
                </a:cxn>
                <a:cxn ang="0">
                  <a:pos x="408" y="1514"/>
                </a:cxn>
                <a:cxn ang="0">
                  <a:pos x="351" y="1476"/>
                </a:cxn>
                <a:cxn ang="0">
                  <a:pos x="408" y="1443"/>
                </a:cxn>
                <a:cxn ang="0">
                  <a:pos x="399" y="1430"/>
                </a:cxn>
                <a:cxn ang="0">
                  <a:pos x="350" y="1400"/>
                </a:cxn>
                <a:cxn ang="0">
                  <a:pos x="342" y="1305"/>
                </a:cxn>
                <a:cxn ang="0">
                  <a:pos x="335" y="1296"/>
                </a:cxn>
                <a:cxn ang="0">
                  <a:pos x="409" y="1241"/>
                </a:cxn>
                <a:cxn ang="0">
                  <a:pos x="409" y="1194"/>
                </a:cxn>
                <a:cxn ang="0">
                  <a:pos x="350" y="1138"/>
                </a:cxn>
                <a:cxn ang="0">
                  <a:pos x="408" y="1088"/>
                </a:cxn>
                <a:cxn ang="0">
                  <a:pos x="408" y="1039"/>
                </a:cxn>
                <a:cxn ang="0">
                  <a:pos x="351" y="975"/>
                </a:cxn>
                <a:cxn ang="0">
                  <a:pos x="340" y="871"/>
                </a:cxn>
                <a:cxn ang="0">
                  <a:pos x="272" y="871"/>
                </a:cxn>
                <a:cxn ang="0">
                  <a:pos x="272" y="730"/>
                </a:cxn>
                <a:cxn ang="0">
                  <a:pos x="230" y="730"/>
                </a:cxn>
                <a:cxn ang="0">
                  <a:pos x="230" y="608"/>
                </a:cxn>
                <a:cxn ang="0">
                  <a:pos x="184" y="608"/>
                </a:cxn>
                <a:cxn ang="0">
                  <a:pos x="164" y="549"/>
                </a:cxn>
                <a:cxn ang="0">
                  <a:pos x="71" y="549"/>
                </a:cxn>
                <a:cxn ang="0">
                  <a:pos x="71" y="497"/>
                </a:cxn>
                <a:cxn ang="0">
                  <a:pos x="0" y="497"/>
                </a:cxn>
                <a:cxn ang="0">
                  <a:pos x="0" y="255"/>
                </a:cxn>
                <a:cxn ang="0">
                  <a:pos x="70" y="255"/>
                </a:cxn>
                <a:cxn ang="0">
                  <a:pos x="70" y="220"/>
                </a:cxn>
                <a:cxn ang="0">
                  <a:pos x="148" y="220"/>
                </a:cxn>
                <a:cxn ang="0">
                  <a:pos x="167" y="204"/>
                </a:cxn>
                <a:cxn ang="0">
                  <a:pos x="185" y="165"/>
                </a:cxn>
                <a:cxn ang="0">
                  <a:pos x="230" y="165"/>
                </a:cxn>
                <a:cxn ang="0">
                  <a:pos x="336" y="0"/>
                </a:cxn>
              </a:cxnLst>
              <a:rect l="0" t="0" r="r" b="b"/>
              <a:pathLst>
                <a:path w="937" h="1720">
                  <a:moveTo>
                    <a:pt x="336" y="0"/>
                  </a:moveTo>
                  <a:lnTo>
                    <a:pt x="619" y="0"/>
                  </a:lnTo>
                  <a:lnTo>
                    <a:pt x="565" y="66"/>
                  </a:lnTo>
                  <a:lnTo>
                    <a:pt x="401" y="66"/>
                  </a:lnTo>
                  <a:lnTo>
                    <a:pt x="338" y="171"/>
                  </a:lnTo>
                  <a:lnTo>
                    <a:pt x="622" y="171"/>
                  </a:lnTo>
                  <a:lnTo>
                    <a:pt x="564" y="67"/>
                  </a:lnTo>
                  <a:lnTo>
                    <a:pt x="619" y="1"/>
                  </a:lnTo>
                  <a:lnTo>
                    <a:pt x="718" y="164"/>
                  </a:lnTo>
                  <a:lnTo>
                    <a:pt x="772" y="165"/>
                  </a:lnTo>
                  <a:lnTo>
                    <a:pt x="790" y="221"/>
                  </a:lnTo>
                  <a:lnTo>
                    <a:pt x="875" y="221"/>
                  </a:lnTo>
                  <a:lnTo>
                    <a:pt x="876" y="260"/>
                  </a:lnTo>
                  <a:lnTo>
                    <a:pt x="907" y="261"/>
                  </a:lnTo>
                  <a:lnTo>
                    <a:pt x="937" y="261"/>
                  </a:lnTo>
                  <a:lnTo>
                    <a:pt x="937" y="501"/>
                  </a:lnTo>
                  <a:lnTo>
                    <a:pt x="875" y="502"/>
                  </a:lnTo>
                  <a:lnTo>
                    <a:pt x="873" y="553"/>
                  </a:lnTo>
                  <a:lnTo>
                    <a:pt x="794" y="553"/>
                  </a:lnTo>
                  <a:lnTo>
                    <a:pt x="771" y="613"/>
                  </a:lnTo>
                  <a:lnTo>
                    <a:pt x="727" y="614"/>
                  </a:lnTo>
                  <a:lnTo>
                    <a:pt x="724" y="735"/>
                  </a:lnTo>
                  <a:lnTo>
                    <a:pt x="694" y="735"/>
                  </a:lnTo>
                  <a:lnTo>
                    <a:pt x="685" y="754"/>
                  </a:lnTo>
                  <a:lnTo>
                    <a:pt x="685" y="876"/>
                  </a:lnTo>
                  <a:lnTo>
                    <a:pt x="632" y="877"/>
                  </a:lnTo>
                  <a:lnTo>
                    <a:pt x="635" y="1609"/>
                  </a:lnTo>
                  <a:lnTo>
                    <a:pt x="511" y="1720"/>
                  </a:lnTo>
                  <a:lnTo>
                    <a:pt x="351" y="1593"/>
                  </a:lnTo>
                  <a:lnTo>
                    <a:pt x="408" y="1557"/>
                  </a:lnTo>
                  <a:lnTo>
                    <a:pt x="408" y="1514"/>
                  </a:lnTo>
                  <a:lnTo>
                    <a:pt x="351" y="1476"/>
                  </a:lnTo>
                  <a:lnTo>
                    <a:pt x="408" y="1443"/>
                  </a:lnTo>
                  <a:lnTo>
                    <a:pt x="399" y="1430"/>
                  </a:lnTo>
                  <a:lnTo>
                    <a:pt x="350" y="1400"/>
                  </a:lnTo>
                  <a:lnTo>
                    <a:pt x="342" y="1305"/>
                  </a:lnTo>
                  <a:lnTo>
                    <a:pt x="335" y="1296"/>
                  </a:lnTo>
                  <a:lnTo>
                    <a:pt x="409" y="1241"/>
                  </a:lnTo>
                  <a:lnTo>
                    <a:pt x="409" y="1194"/>
                  </a:lnTo>
                  <a:lnTo>
                    <a:pt x="350" y="1138"/>
                  </a:lnTo>
                  <a:lnTo>
                    <a:pt x="408" y="1088"/>
                  </a:lnTo>
                  <a:lnTo>
                    <a:pt x="408" y="1039"/>
                  </a:lnTo>
                  <a:lnTo>
                    <a:pt x="351" y="975"/>
                  </a:lnTo>
                  <a:lnTo>
                    <a:pt x="340" y="871"/>
                  </a:lnTo>
                  <a:lnTo>
                    <a:pt x="272" y="871"/>
                  </a:lnTo>
                  <a:lnTo>
                    <a:pt x="272" y="730"/>
                  </a:lnTo>
                  <a:lnTo>
                    <a:pt x="230" y="730"/>
                  </a:lnTo>
                  <a:lnTo>
                    <a:pt x="230" y="608"/>
                  </a:lnTo>
                  <a:lnTo>
                    <a:pt x="184" y="608"/>
                  </a:lnTo>
                  <a:lnTo>
                    <a:pt x="164" y="549"/>
                  </a:lnTo>
                  <a:lnTo>
                    <a:pt x="71" y="549"/>
                  </a:lnTo>
                  <a:lnTo>
                    <a:pt x="71" y="497"/>
                  </a:lnTo>
                  <a:lnTo>
                    <a:pt x="0" y="497"/>
                  </a:lnTo>
                  <a:lnTo>
                    <a:pt x="0" y="255"/>
                  </a:lnTo>
                  <a:lnTo>
                    <a:pt x="70" y="255"/>
                  </a:lnTo>
                  <a:lnTo>
                    <a:pt x="70" y="220"/>
                  </a:lnTo>
                  <a:lnTo>
                    <a:pt x="148" y="220"/>
                  </a:lnTo>
                  <a:lnTo>
                    <a:pt x="167" y="204"/>
                  </a:lnTo>
                  <a:lnTo>
                    <a:pt x="185" y="165"/>
                  </a:lnTo>
                  <a:lnTo>
                    <a:pt x="230" y="165"/>
                  </a:lnTo>
                  <a:lnTo>
                    <a:pt x="336" y="0"/>
                  </a:lnTo>
                  <a:close/>
                </a:path>
              </a:pathLst>
            </a:custGeom>
            <a:solidFill>
              <a:srgbClr val="FF9F00"/>
            </a:solidFill>
            <a:ln w="9525">
              <a:noFill/>
              <a:round/>
              <a:headEnd/>
              <a:tailEnd/>
            </a:ln>
          </p:spPr>
          <p:txBody>
            <a:bodyPr/>
            <a:lstStyle/>
            <a:p>
              <a:endParaRPr lang="en-US"/>
            </a:p>
          </p:txBody>
        </p:sp>
        <p:sp>
          <p:nvSpPr>
            <p:cNvPr id="395596" name="Freeform 332"/>
            <p:cNvSpPr>
              <a:spLocks/>
            </p:cNvSpPr>
            <p:nvPr/>
          </p:nvSpPr>
          <p:spPr bwMode="auto">
            <a:xfrm>
              <a:off x="335" y="2287"/>
              <a:ext cx="118" cy="215"/>
            </a:xfrm>
            <a:custGeom>
              <a:avLst/>
              <a:gdLst/>
              <a:ahLst/>
              <a:cxnLst>
                <a:cxn ang="0">
                  <a:pos x="336" y="0"/>
                </a:cxn>
                <a:cxn ang="0">
                  <a:pos x="619" y="0"/>
                </a:cxn>
                <a:cxn ang="0">
                  <a:pos x="565" y="66"/>
                </a:cxn>
                <a:cxn ang="0">
                  <a:pos x="400" y="66"/>
                </a:cxn>
                <a:cxn ang="0">
                  <a:pos x="338" y="171"/>
                </a:cxn>
                <a:cxn ang="0">
                  <a:pos x="622" y="171"/>
                </a:cxn>
                <a:cxn ang="0">
                  <a:pos x="564" y="67"/>
                </a:cxn>
                <a:cxn ang="0">
                  <a:pos x="619" y="1"/>
                </a:cxn>
                <a:cxn ang="0">
                  <a:pos x="719" y="164"/>
                </a:cxn>
                <a:cxn ang="0">
                  <a:pos x="772" y="165"/>
                </a:cxn>
                <a:cxn ang="0">
                  <a:pos x="790" y="221"/>
                </a:cxn>
                <a:cxn ang="0">
                  <a:pos x="874" y="221"/>
                </a:cxn>
                <a:cxn ang="0">
                  <a:pos x="876" y="260"/>
                </a:cxn>
                <a:cxn ang="0">
                  <a:pos x="907" y="261"/>
                </a:cxn>
                <a:cxn ang="0">
                  <a:pos x="938" y="261"/>
                </a:cxn>
                <a:cxn ang="0">
                  <a:pos x="938" y="502"/>
                </a:cxn>
                <a:cxn ang="0">
                  <a:pos x="874" y="503"/>
                </a:cxn>
                <a:cxn ang="0">
                  <a:pos x="873" y="553"/>
                </a:cxn>
                <a:cxn ang="0">
                  <a:pos x="794" y="553"/>
                </a:cxn>
                <a:cxn ang="0">
                  <a:pos x="771" y="613"/>
                </a:cxn>
                <a:cxn ang="0">
                  <a:pos x="727" y="614"/>
                </a:cxn>
                <a:cxn ang="0">
                  <a:pos x="724" y="736"/>
                </a:cxn>
                <a:cxn ang="0">
                  <a:pos x="694" y="736"/>
                </a:cxn>
                <a:cxn ang="0">
                  <a:pos x="687" y="746"/>
                </a:cxn>
                <a:cxn ang="0">
                  <a:pos x="687" y="877"/>
                </a:cxn>
                <a:cxn ang="0">
                  <a:pos x="632" y="877"/>
                </a:cxn>
                <a:cxn ang="0">
                  <a:pos x="635" y="1610"/>
                </a:cxn>
                <a:cxn ang="0">
                  <a:pos x="511" y="1721"/>
                </a:cxn>
                <a:cxn ang="0">
                  <a:pos x="351" y="1593"/>
                </a:cxn>
                <a:cxn ang="0">
                  <a:pos x="408" y="1557"/>
                </a:cxn>
                <a:cxn ang="0">
                  <a:pos x="408" y="1515"/>
                </a:cxn>
                <a:cxn ang="0">
                  <a:pos x="351" y="1476"/>
                </a:cxn>
                <a:cxn ang="0">
                  <a:pos x="408" y="1443"/>
                </a:cxn>
                <a:cxn ang="0">
                  <a:pos x="399" y="1430"/>
                </a:cxn>
                <a:cxn ang="0">
                  <a:pos x="350" y="1400"/>
                </a:cxn>
                <a:cxn ang="0">
                  <a:pos x="342" y="1305"/>
                </a:cxn>
                <a:cxn ang="0">
                  <a:pos x="335" y="1297"/>
                </a:cxn>
                <a:cxn ang="0">
                  <a:pos x="409" y="1241"/>
                </a:cxn>
                <a:cxn ang="0">
                  <a:pos x="409" y="1194"/>
                </a:cxn>
                <a:cxn ang="0">
                  <a:pos x="350" y="1138"/>
                </a:cxn>
                <a:cxn ang="0">
                  <a:pos x="408" y="1089"/>
                </a:cxn>
                <a:cxn ang="0">
                  <a:pos x="408" y="1039"/>
                </a:cxn>
                <a:cxn ang="0">
                  <a:pos x="351" y="975"/>
                </a:cxn>
                <a:cxn ang="0">
                  <a:pos x="340" y="871"/>
                </a:cxn>
                <a:cxn ang="0">
                  <a:pos x="272" y="871"/>
                </a:cxn>
                <a:cxn ang="0">
                  <a:pos x="272" y="731"/>
                </a:cxn>
                <a:cxn ang="0">
                  <a:pos x="231" y="731"/>
                </a:cxn>
                <a:cxn ang="0">
                  <a:pos x="231" y="608"/>
                </a:cxn>
                <a:cxn ang="0">
                  <a:pos x="184" y="608"/>
                </a:cxn>
                <a:cxn ang="0">
                  <a:pos x="163" y="549"/>
                </a:cxn>
                <a:cxn ang="0">
                  <a:pos x="71" y="549"/>
                </a:cxn>
                <a:cxn ang="0">
                  <a:pos x="71" y="497"/>
                </a:cxn>
                <a:cxn ang="0">
                  <a:pos x="0" y="497"/>
                </a:cxn>
                <a:cxn ang="0">
                  <a:pos x="0" y="255"/>
                </a:cxn>
                <a:cxn ang="0">
                  <a:pos x="70" y="255"/>
                </a:cxn>
                <a:cxn ang="0">
                  <a:pos x="70" y="220"/>
                </a:cxn>
                <a:cxn ang="0">
                  <a:pos x="148" y="220"/>
                </a:cxn>
                <a:cxn ang="0">
                  <a:pos x="167" y="204"/>
                </a:cxn>
                <a:cxn ang="0">
                  <a:pos x="185" y="165"/>
                </a:cxn>
                <a:cxn ang="0">
                  <a:pos x="231" y="165"/>
                </a:cxn>
                <a:cxn ang="0">
                  <a:pos x="336" y="0"/>
                </a:cxn>
              </a:cxnLst>
              <a:rect l="0" t="0" r="r" b="b"/>
              <a:pathLst>
                <a:path w="938" h="1721">
                  <a:moveTo>
                    <a:pt x="336" y="0"/>
                  </a:moveTo>
                  <a:lnTo>
                    <a:pt x="619" y="0"/>
                  </a:lnTo>
                  <a:lnTo>
                    <a:pt x="565" y="66"/>
                  </a:lnTo>
                  <a:lnTo>
                    <a:pt x="400" y="66"/>
                  </a:lnTo>
                  <a:lnTo>
                    <a:pt x="338" y="171"/>
                  </a:lnTo>
                  <a:lnTo>
                    <a:pt x="622" y="171"/>
                  </a:lnTo>
                  <a:lnTo>
                    <a:pt x="564" y="67"/>
                  </a:lnTo>
                  <a:lnTo>
                    <a:pt x="619" y="1"/>
                  </a:lnTo>
                  <a:lnTo>
                    <a:pt x="719" y="164"/>
                  </a:lnTo>
                  <a:lnTo>
                    <a:pt x="772" y="165"/>
                  </a:lnTo>
                  <a:lnTo>
                    <a:pt x="790" y="221"/>
                  </a:lnTo>
                  <a:lnTo>
                    <a:pt x="874" y="221"/>
                  </a:lnTo>
                  <a:lnTo>
                    <a:pt x="876" y="260"/>
                  </a:lnTo>
                  <a:lnTo>
                    <a:pt x="907" y="261"/>
                  </a:lnTo>
                  <a:lnTo>
                    <a:pt x="938" y="261"/>
                  </a:lnTo>
                  <a:lnTo>
                    <a:pt x="938" y="502"/>
                  </a:lnTo>
                  <a:lnTo>
                    <a:pt x="874" y="503"/>
                  </a:lnTo>
                  <a:lnTo>
                    <a:pt x="873" y="553"/>
                  </a:lnTo>
                  <a:lnTo>
                    <a:pt x="794" y="553"/>
                  </a:lnTo>
                  <a:lnTo>
                    <a:pt x="771" y="613"/>
                  </a:lnTo>
                  <a:lnTo>
                    <a:pt x="727" y="614"/>
                  </a:lnTo>
                  <a:lnTo>
                    <a:pt x="724" y="736"/>
                  </a:lnTo>
                  <a:lnTo>
                    <a:pt x="694" y="736"/>
                  </a:lnTo>
                  <a:lnTo>
                    <a:pt x="687" y="746"/>
                  </a:lnTo>
                  <a:lnTo>
                    <a:pt x="687" y="877"/>
                  </a:lnTo>
                  <a:lnTo>
                    <a:pt x="632" y="877"/>
                  </a:lnTo>
                  <a:lnTo>
                    <a:pt x="635" y="1610"/>
                  </a:lnTo>
                  <a:lnTo>
                    <a:pt x="511" y="1721"/>
                  </a:lnTo>
                  <a:lnTo>
                    <a:pt x="351" y="1593"/>
                  </a:lnTo>
                  <a:lnTo>
                    <a:pt x="408" y="1557"/>
                  </a:lnTo>
                  <a:lnTo>
                    <a:pt x="408" y="1515"/>
                  </a:lnTo>
                  <a:lnTo>
                    <a:pt x="351" y="1476"/>
                  </a:lnTo>
                  <a:lnTo>
                    <a:pt x="408" y="1443"/>
                  </a:lnTo>
                  <a:lnTo>
                    <a:pt x="399" y="1430"/>
                  </a:lnTo>
                  <a:lnTo>
                    <a:pt x="350" y="1400"/>
                  </a:lnTo>
                  <a:lnTo>
                    <a:pt x="342" y="1305"/>
                  </a:lnTo>
                  <a:lnTo>
                    <a:pt x="335" y="1297"/>
                  </a:lnTo>
                  <a:lnTo>
                    <a:pt x="409" y="1241"/>
                  </a:lnTo>
                  <a:lnTo>
                    <a:pt x="409" y="1194"/>
                  </a:lnTo>
                  <a:lnTo>
                    <a:pt x="350" y="1138"/>
                  </a:lnTo>
                  <a:lnTo>
                    <a:pt x="408" y="1089"/>
                  </a:lnTo>
                  <a:lnTo>
                    <a:pt x="408" y="1039"/>
                  </a:lnTo>
                  <a:lnTo>
                    <a:pt x="351" y="975"/>
                  </a:lnTo>
                  <a:lnTo>
                    <a:pt x="340" y="871"/>
                  </a:lnTo>
                  <a:lnTo>
                    <a:pt x="272" y="871"/>
                  </a:lnTo>
                  <a:lnTo>
                    <a:pt x="272" y="731"/>
                  </a:lnTo>
                  <a:lnTo>
                    <a:pt x="231" y="731"/>
                  </a:lnTo>
                  <a:lnTo>
                    <a:pt x="231" y="608"/>
                  </a:lnTo>
                  <a:lnTo>
                    <a:pt x="184" y="608"/>
                  </a:lnTo>
                  <a:lnTo>
                    <a:pt x="163" y="549"/>
                  </a:lnTo>
                  <a:lnTo>
                    <a:pt x="71" y="549"/>
                  </a:lnTo>
                  <a:lnTo>
                    <a:pt x="71" y="497"/>
                  </a:lnTo>
                  <a:lnTo>
                    <a:pt x="0" y="497"/>
                  </a:lnTo>
                  <a:lnTo>
                    <a:pt x="0" y="255"/>
                  </a:lnTo>
                  <a:lnTo>
                    <a:pt x="70" y="255"/>
                  </a:lnTo>
                  <a:lnTo>
                    <a:pt x="70" y="220"/>
                  </a:lnTo>
                  <a:lnTo>
                    <a:pt x="148" y="220"/>
                  </a:lnTo>
                  <a:lnTo>
                    <a:pt x="167" y="204"/>
                  </a:lnTo>
                  <a:lnTo>
                    <a:pt x="185" y="165"/>
                  </a:lnTo>
                  <a:lnTo>
                    <a:pt x="231" y="165"/>
                  </a:lnTo>
                  <a:lnTo>
                    <a:pt x="336" y="0"/>
                  </a:lnTo>
                  <a:close/>
                </a:path>
              </a:pathLst>
            </a:custGeom>
            <a:solidFill>
              <a:srgbClr val="BF7F00"/>
            </a:solidFill>
            <a:ln w="9525">
              <a:noFill/>
              <a:round/>
              <a:headEnd/>
              <a:tailEnd/>
            </a:ln>
          </p:spPr>
          <p:txBody>
            <a:bodyPr/>
            <a:lstStyle/>
            <a:p>
              <a:endParaRPr lang="en-US"/>
            </a:p>
          </p:txBody>
        </p:sp>
        <p:grpSp>
          <p:nvGrpSpPr>
            <p:cNvPr id="395597" name="Group 333"/>
            <p:cNvGrpSpPr>
              <a:grpSpLocks/>
            </p:cNvGrpSpPr>
            <p:nvPr/>
          </p:nvGrpSpPr>
          <p:grpSpPr bwMode="auto">
            <a:xfrm>
              <a:off x="352" y="2321"/>
              <a:ext cx="89" cy="25"/>
              <a:chOff x="352" y="2321"/>
              <a:chExt cx="89" cy="25"/>
            </a:xfrm>
          </p:grpSpPr>
          <p:sp>
            <p:nvSpPr>
              <p:cNvPr id="395598" name="Freeform 334"/>
              <p:cNvSpPr>
                <a:spLocks/>
              </p:cNvSpPr>
              <p:nvPr/>
            </p:nvSpPr>
            <p:spPr bwMode="auto">
              <a:xfrm>
                <a:off x="352" y="2321"/>
                <a:ext cx="83" cy="25"/>
              </a:xfrm>
              <a:custGeom>
                <a:avLst/>
                <a:gdLst/>
                <a:ahLst/>
                <a:cxnLst>
                  <a:cxn ang="0">
                    <a:pos x="0" y="102"/>
                  </a:cxn>
                  <a:cxn ang="0">
                    <a:pos x="58" y="0"/>
                  </a:cxn>
                  <a:cxn ang="0">
                    <a:pos x="663" y="0"/>
                  </a:cxn>
                  <a:cxn ang="0">
                    <a:pos x="657" y="7"/>
                  </a:cxn>
                  <a:cxn ang="0">
                    <a:pos x="64" y="7"/>
                  </a:cxn>
                  <a:cxn ang="0">
                    <a:pos x="11" y="102"/>
                  </a:cxn>
                  <a:cxn ang="0">
                    <a:pos x="63" y="191"/>
                  </a:cxn>
                  <a:cxn ang="0">
                    <a:pos x="53" y="197"/>
                  </a:cxn>
                  <a:cxn ang="0">
                    <a:pos x="0" y="102"/>
                  </a:cxn>
                </a:cxnLst>
                <a:rect l="0" t="0" r="r" b="b"/>
                <a:pathLst>
                  <a:path w="663" h="197">
                    <a:moveTo>
                      <a:pt x="0" y="102"/>
                    </a:moveTo>
                    <a:lnTo>
                      <a:pt x="58" y="0"/>
                    </a:lnTo>
                    <a:lnTo>
                      <a:pt x="663" y="0"/>
                    </a:lnTo>
                    <a:lnTo>
                      <a:pt x="657" y="7"/>
                    </a:lnTo>
                    <a:lnTo>
                      <a:pt x="64" y="7"/>
                    </a:lnTo>
                    <a:lnTo>
                      <a:pt x="11" y="102"/>
                    </a:lnTo>
                    <a:lnTo>
                      <a:pt x="63" y="191"/>
                    </a:lnTo>
                    <a:lnTo>
                      <a:pt x="53" y="197"/>
                    </a:lnTo>
                    <a:lnTo>
                      <a:pt x="0" y="102"/>
                    </a:lnTo>
                    <a:close/>
                  </a:path>
                </a:pathLst>
              </a:custGeom>
              <a:solidFill>
                <a:srgbClr val="BF7F3F"/>
              </a:solidFill>
              <a:ln w="9525">
                <a:noFill/>
                <a:round/>
                <a:headEnd/>
                <a:tailEnd/>
              </a:ln>
            </p:spPr>
            <p:txBody>
              <a:bodyPr/>
              <a:lstStyle/>
              <a:p>
                <a:endParaRPr lang="en-US"/>
              </a:p>
            </p:txBody>
          </p:sp>
          <p:sp>
            <p:nvSpPr>
              <p:cNvPr id="395599" name="Freeform 335"/>
              <p:cNvSpPr>
                <a:spLocks/>
              </p:cNvSpPr>
              <p:nvPr/>
            </p:nvSpPr>
            <p:spPr bwMode="auto">
              <a:xfrm>
                <a:off x="358" y="2321"/>
                <a:ext cx="83" cy="25"/>
              </a:xfrm>
              <a:custGeom>
                <a:avLst/>
                <a:gdLst/>
                <a:ahLst/>
                <a:cxnLst>
                  <a:cxn ang="0">
                    <a:pos x="663" y="94"/>
                  </a:cxn>
                  <a:cxn ang="0">
                    <a:pos x="605" y="197"/>
                  </a:cxn>
                  <a:cxn ang="0">
                    <a:pos x="0" y="197"/>
                  </a:cxn>
                  <a:cxn ang="0">
                    <a:pos x="6" y="189"/>
                  </a:cxn>
                  <a:cxn ang="0">
                    <a:pos x="599" y="189"/>
                  </a:cxn>
                  <a:cxn ang="0">
                    <a:pos x="652" y="94"/>
                  </a:cxn>
                  <a:cxn ang="0">
                    <a:pos x="600" y="6"/>
                  </a:cxn>
                  <a:cxn ang="0">
                    <a:pos x="610" y="0"/>
                  </a:cxn>
                  <a:cxn ang="0">
                    <a:pos x="663" y="94"/>
                  </a:cxn>
                </a:cxnLst>
                <a:rect l="0" t="0" r="r" b="b"/>
                <a:pathLst>
                  <a:path w="663" h="197">
                    <a:moveTo>
                      <a:pt x="663" y="94"/>
                    </a:moveTo>
                    <a:lnTo>
                      <a:pt x="605" y="197"/>
                    </a:lnTo>
                    <a:lnTo>
                      <a:pt x="0" y="197"/>
                    </a:lnTo>
                    <a:lnTo>
                      <a:pt x="6" y="189"/>
                    </a:lnTo>
                    <a:lnTo>
                      <a:pt x="599" y="189"/>
                    </a:lnTo>
                    <a:lnTo>
                      <a:pt x="652" y="94"/>
                    </a:lnTo>
                    <a:lnTo>
                      <a:pt x="600" y="6"/>
                    </a:lnTo>
                    <a:lnTo>
                      <a:pt x="610" y="0"/>
                    </a:lnTo>
                    <a:lnTo>
                      <a:pt x="663" y="94"/>
                    </a:lnTo>
                    <a:close/>
                  </a:path>
                </a:pathLst>
              </a:custGeom>
              <a:solidFill>
                <a:srgbClr val="FF9F00"/>
              </a:solidFill>
              <a:ln w="9525">
                <a:noFill/>
                <a:round/>
                <a:headEnd/>
                <a:tailEnd/>
              </a:ln>
            </p:spPr>
            <p:txBody>
              <a:bodyPr/>
              <a:lstStyle/>
              <a:p>
                <a:endParaRPr lang="en-US"/>
              </a:p>
            </p:txBody>
          </p:sp>
        </p:grpSp>
        <p:sp>
          <p:nvSpPr>
            <p:cNvPr id="395600" name="Rectangle 336"/>
            <p:cNvSpPr>
              <a:spLocks noChangeArrowheads="1"/>
            </p:cNvSpPr>
            <p:nvPr/>
          </p:nvSpPr>
          <p:spPr bwMode="auto">
            <a:xfrm>
              <a:off x="345" y="2318"/>
              <a:ext cx="99" cy="1"/>
            </a:xfrm>
            <a:prstGeom prst="rect">
              <a:avLst/>
            </a:prstGeom>
            <a:solidFill>
              <a:srgbClr val="FF9F00"/>
            </a:solidFill>
            <a:ln w="9525">
              <a:noFill/>
              <a:miter lim="800000"/>
              <a:headEnd/>
              <a:tailEnd/>
            </a:ln>
          </p:spPr>
          <p:txBody>
            <a:bodyPr/>
            <a:lstStyle/>
            <a:p>
              <a:endParaRPr lang="en-US"/>
            </a:p>
          </p:txBody>
        </p:sp>
        <p:sp>
          <p:nvSpPr>
            <p:cNvPr id="395601" name="Rectangle 337"/>
            <p:cNvSpPr>
              <a:spLocks noChangeArrowheads="1"/>
            </p:cNvSpPr>
            <p:nvPr/>
          </p:nvSpPr>
          <p:spPr bwMode="auto">
            <a:xfrm>
              <a:off x="355" y="2313"/>
              <a:ext cx="77" cy="1"/>
            </a:xfrm>
            <a:prstGeom prst="rect">
              <a:avLst/>
            </a:prstGeom>
            <a:solidFill>
              <a:srgbClr val="FF9F00"/>
            </a:solidFill>
            <a:ln w="9525">
              <a:noFill/>
              <a:miter lim="800000"/>
              <a:headEnd/>
              <a:tailEnd/>
            </a:ln>
          </p:spPr>
          <p:txBody>
            <a:bodyPr/>
            <a:lstStyle/>
            <a:p>
              <a:endParaRPr lang="en-US"/>
            </a:p>
          </p:txBody>
        </p:sp>
        <p:grpSp>
          <p:nvGrpSpPr>
            <p:cNvPr id="395602" name="Group 338"/>
            <p:cNvGrpSpPr>
              <a:grpSpLocks/>
            </p:cNvGrpSpPr>
            <p:nvPr/>
          </p:nvGrpSpPr>
          <p:grpSpPr bwMode="auto">
            <a:xfrm>
              <a:off x="345" y="2349"/>
              <a:ext cx="100" cy="153"/>
              <a:chOff x="345" y="2349"/>
              <a:chExt cx="100" cy="153"/>
            </a:xfrm>
          </p:grpSpPr>
          <p:sp>
            <p:nvSpPr>
              <p:cNvPr id="395603" name="Freeform 339"/>
              <p:cNvSpPr>
                <a:spLocks/>
              </p:cNvSpPr>
              <p:nvPr/>
            </p:nvSpPr>
            <p:spPr bwMode="auto">
              <a:xfrm>
                <a:off x="390" y="2379"/>
                <a:ext cx="3" cy="117"/>
              </a:xfrm>
              <a:custGeom>
                <a:avLst/>
                <a:gdLst/>
                <a:ahLst/>
                <a:cxnLst>
                  <a:cxn ang="0">
                    <a:pos x="20" y="0"/>
                  </a:cxn>
                  <a:cxn ang="0">
                    <a:pos x="19" y="940"/>
                  </a:cxn>
                  <a:cxn ang="0">
                    <a:pos x="2" y="925"/>
                  </a:cxn>
                  <a:cxn ang="0">
                    <a:pos x="0" y="29"/>
                  </a:cxn>
                  <a:cxn ang="0">
                    <a:pos x="20" y="0"/>
                  </a:cxn>
                </a:cxnLst>
                <a:rect l="0" t="0" r="r" b="b"/>
                <a:pathLst>
                  <a:path w="20" h="940">
                    <a:moveTo>
                      <a:pt x="20" y="0"/>
                    </a:moveTo>
                    <a:lnTo>
                      <a:pt x="19" y="940"/>
                    </a:lnTo>
                    <a:lnTo>
                      <a:pt x="2" y="925"/>
                    </a:lnTo>
                    <a:lnTo>
                      <a:pt x="0" y="29"/>
                    </a:lnTo>
                    <a:lnTo>
                      <a:pt x="20" y="0"/>
                    </a:lnTo>
                    <a:close/>
                  </a:path>
                </a:pathLst>
              </a:custGeom>
              <a:solidFill>
                <a:srgbClr val="FF9F00"/>
              </a:solidFill>
              <a:ln w="9525">
                <a:noFill/>
                <a:round/>
                <a:headEnd/>
                <a:tailEnd/>
              </a:ln>
            </p:spPr>
            <p:txBody>
              <a:bodyPr/>
              <a:lstStyle/>
              <a:p>
                <a:endParaRPr lang="en-US"/>
              </a:p>
            </p:txBody>
          </p:sp>
          <p:sp>
            <p:nvSpPr>
              <p:cNvPr id="395604" name="Freeform 340"/>
              <p:cNvSpPr>
                <a:spLocks/>
              </p:cNvSpPr>
              <p:nvPr/>
            </p:nvSpPr>
            <p:spPr bwMode="auto">
              <a:xfrm>
                <a:off x="405" y="2382"/>
                <a:ext cx="2" cy="115"/>
              </a:xfrm>
              <a:custGeom>
                <a:avLst/>
                <a:gdLst/>
                <a:ahLst/>
                <a:cxnLst>
                  <a:cxn ang="0">
                    <a:pos x="16" y="0"/>
                  </a:cxn>
                  <a:cxn ang="0">
                    <a:pos x="19" y="901"/>
                  </a:cxn>
                  <a:cxn ang="0">
                    <a:pos x="2" y="917"/>
                  </a:cxn>
                  <a:cxn ang="0">
                    <a:pos x="0" y="74"/>
                  </a:cxn>
                  <a:cxn ang="0">
                    <a:pos x="16" y="0"/>
                  </a:cxn>
                </a:cxnLst>
                <a:rect l="0" t="0" r="r" b="b"/>
                <a:pathLst>
                  <a:path w="19" h="917">
                    <a:moveTo>
                      <a:pt x="16" y="0"/>
                    </a:moveTo>
                    <a:lnTo>
                      <a:pt x="19" y="901"/>
                    </a:lnTo>
                    <a:lnTo>
                      <a:pt x="2" y="917"/>
                    </a:lnTo>
                    <a:lnTo>
                      <a:pt x="0" y="74"/>
                    </a:lnTo>
                    <a:lnTo>
                      <a:pt x="16" y="0"/>
                    </a:lnTo>
                    <a:close/>
                  </a:path>
                </a:pathLst>
              </a:custGeom>
              <a:solidFill>
                <a:srgbClr val="FF9F00"/>
              </a:solidFill>
              <a:ln w="9525">
                <a:noFill/>
                <a:round/>
                <a:headEnd/>
                <a:tailEnd/>
              </a:ln>
            </p:spPr>
            <p:txBody>
              <a:bodyPr/>
              <a:lstStyle/>
              <a:p>
                <a:endParaRPr lang="en-US"/>
              </a:p>
            </p:txBody>
          </p:sp>
          <p:grpSp>
            <p:nvGrpSpPr>
              <p:cNvPr id="395605" name="Group 341"/>
              <p:cNvGrpSpPr>
                <a:grpSpLocks/>
              </p:cNvGrpSpPr>
              <p:nvPr/>
            </p:nvGrpSpPr>
            <p:grpSpPr bwMode="auto">
              <a:xfrm>
                <a:off x="345" y="2349"/>
                <a:ext cx="100" cy="153"/>
                <a:chOff x="345" y="2349"/>
                <a:chExt cx="100" cy="153"/>
              </a:xfrm>
            </p:grpSpPr>
            <p:sp>
              <p:nvSpPr>
                <p:cNvPr id="395606" name="Rectangle 342"/>
                <p:cNvSpPr>
                  <a:spLocks noChangeArrowheads="1"/>
                </p:cNvSpPr>
                <p:nvPr/>
              </p:nvSpPr>
              <p:spPr bwMode="auto">
                <a:xfrm>
                  <a:off x="345" y="2349"/>
                  <a:ext cx="100" cy="3"/>
                </a:xfrm>
                <a:prstGeom prst="rect">
                  <a:avLst/>
                </a:prstGeom>
                <a:solidFill>
                  <a:srgbClr val="BF7F3F"/>
                </a:solidFill>
                <a:ln w="9525">
                  <a:noFill/>
                  <a:miter lim="800000"/>
                  <a:headEnd/>
                  <a:tailEnd/>
                </a:ln>
              </p:spPr>
              <p:txBody>
                <a:bodyPr/>
                <a:lstStyle/>
                <a:p>
                  <a:endParaRPr lang="en-US"/>
                </a:p>
              </p:txBody>
            </p:sp>
            <p:sp>
              <p:nvSpPr>
                <p:cNvPr id="395607" name="Rectangle 343"/>
                <p:cNvSpPr>
                  <a:spLocks noChangeArrowheads="1"/>
                </p:cNvSpPr>
                <p:nvPr/>
              </p:nvSpPr>
              <p:spPr bwMode="auto">
                <a:xfrm>
                  <a:off x="365" y="2363"/>
                  <a:ext cx="61" cy="3"/>
                </a:xfrm>
                <a:prstGeom prst="rect">
                  <a:avLst/>
                </a:prstGeom>
                <a:solidFill>
                  <a:srgbClr val="BF7F3F"/>
                </a:solidFill>
                <a:ln w="9525">
                  <a:noFill/>
                  <a:miter lim="800000"/>
                  <a:headEnd/>
                  <a:tailEnd/>
                </a:ln>
              </p:spPr>
              <p:txBody>
                <a:bodyPr/>
                <a:lstStyle/>
                <a:p>
                  <a:endParaRPr lang="en-US"/>
                </a:p>
              </p:txBody>
            </p:sp>
            <p:sp>
              <p:nvSpPr>
                <p:cNvPr id="395608" name="Freeform 344"/>
                <p:cNvSpPr>
                  <a:spLocks/>
                </p:cNvSpPr>
                <p:nvPr/>
              </p:nvSpPr>
              <p:spPr bwMode="auto">
                <a:xfrm>
                  <a:off x="399" y="2382"/>
                  <a:ext cx="7" cy="120"/>
                </a:xfrm>
                <a:custGeom>
                  <a:avLst/>
                  <a:gdLst/>
                  <a:ahLst/>
                  <a:cxnLst>
                    <a:cxn ang="0">
                      <a:pos x="62" y="0"/>
                    </a:cxn>
                    <a:cxn ang="0">
                      <a:pos x="47" y="62"/>
                    </a:cxn>
                    <a:cxn ang="0">
                      <a:pos x="23" y="115"/>
                    </a:cxn>
                    <a:cxn ang="0">
                      <a:pos x="23" y="936"/>
                    </a:cxn>
                    <a:cxn ang="0">
                      <a:pos x="5" y="954"/>
                    </a:cxn>
                    <a:cxn ang="0">
                      <a:pos x="0" y="100"/>
                    </a:cxn>
                    <a:cxn ang="0">
                      <a:pos x="62" y="0"/>
                    </a:cxn>
                  </a:cxnLst>
                  <a:rect l="0" t="0" r="r" b="b"/>
                  <a:pathLst>
                    <a:path w="62" h="954">
                      <a:moveTo>
                        <a:pt x="62" y="0"/>
                      </a:moveTo>
                      <a:lnTo>
                        <a:pt x="47" y="62"/>
                      </a:lnTo>
                      <a:lnTo>
                        <a:pt x="23" y="115"/>
                      </a:lnTo>
                      <a:lnTo>
                        <a:pt x="23" y="936"/>
                      </a:lnTo>
                      <a:lnTo>
                        <a:pt x="5" y="954"/>
                      </a:lnTo>
                      <a:lnTo>
                        <a:pt x="0" y="100"/>
                      </a:lnTo>
                      <a:lnTo>
                        <a:pt x="62" y="0"/>
                      </a:lnTo>
                      <a:close/>
                    </a:path>
                  </a:pathLst>
                </a:custGeom>
                <a:solidFill>
                  <a:srgbClr val="BF7F3F"/>
                </a:solidFill>
                <a:ln w="9525">
                  <a:noFill/>
                  <a:round/>
                  <a:headEnd/>
                  <a:tailEnd/>
                </a:ln>
              </p:spPr>
              <p:txBody>
                <a:bodyPr/>
                <a:lstStyle/>
                <a:p>
                  <a:endParaRPr lang="en-US"/>
                </a:p>
              </p:txBody>
            </p:sp>
            <p:sp>
              <p:nvSpPr>
                <p:cNvPr id="395609" name="Freeform 345"/>
                <p:cNvSpPr>
                  <a:spLocks/>
                </p:cNvSpPr>
                <p:nvPr/>
              </p:nvSpPr>
              <p:spPr bwMode="auto">
                <a:xfrm>
                  <a:off x="369" y="2378"/>
                  <a:ext cx="54" cy="18"/>
                </a:xfrm>
                <a:custGeom>
                  <a:avLst/>
                  <a:gdLst/>
                  <a:ahLst/>
                  <a:cxnLst>
                    <a:cxn ang="0">
                      <a:pos x="72" y="143"/>
                    </a:cxn>
                    <a:cxn ang="0">
                      <a:pos x="43" y="111"/>
                    </a:cxn>
                    <a:cxn ang="0">
                      <a:pos x="43" y="16"/>
                    </a:cxn>
                    <a:cxn ang="0">
                      <a:pos x="0" y="16"/>
                    </a:cxn>
                    <a:cxn ang="0">
                      <a:pos x="0" y="0"/>
                    </a:cxn>
                    <a:cxn ang="0">
                      <a:pos x="427" y="0"/>
                    </a:cxn>
                    <a:cxn ang="0">
                      <a:pos x="416" y="16"/>
                    </a:cxn>
                    <a:cxn ang="0">
                      <a:pos x="185" y="16"/>
                    </a:cxn>
                    <a:cxn ang="0">
                      <a:pos x="166" y="43"/>
                    </a:cxn>
                    <a:cxn ang="0">
                      <a:pos x="80" y="43"/>
                    </a:cxn>
                    <a:cxn ang="0">
                      <a:pos x="72" y="143"/>
                    </a:cxn>
                  </a:cxnLst>
                  <a:rect l="0" t="0" r="r" b="b"/>
                  <a:pathLst>
                    <a:path w="427" h="143">
                      <a:moveTo>
                        <a:pt x="72" y="143"/>
                      </a:moveTo>
                      <a:lnTo>
                        <a:pt x="43" y="111"/>
                      </a:lnTo>
                      <a:lnTo>
                        <a:pt x="43" y="16"/>
                      </a:lnTo>
                      <a:lnTo>
                        <a:pt x="0" y="16"/>
                      </a:lnTo>
                      <a:lnTo>
                        <a:pt x="0" y="0"/>
                      </a:lnTo>
                      <a:lnTo>
                        <a:pt x="427" y="0"/>
                      </a:lnTo>
                      <a:lnTo>
                        <a:pt x="416" y="16"/>
                      </a:lnTo>
                      <a:lnTo>
                        <a:pt x="185" y="16"/>
                      </a:lnTo>
                      <a:lnTo>
                        <a:pt x="166" y="43"/>
                      </a:lnTo>
                      <a:lnTo>
                        <a:pt x="80" y="43"/>
                      </a:lnTo>
                      <a:lnTo>
                        <a:pt x="72" y="143"/>
                      </a:lnTo>
                      <a:close/>
                    </a:path>
                  </a:pathLst>
                </a:custGeom>
                <a:solidFill>
                  <a:srgbClr val="BF7F3F"/>
                </a:solidFill>
                <a:ln w="9525">
                  <a:noFill/>
                  <a:round/>
                  <a:headEnd/>
                  <a:tailEnd/>
                </a:ln>
              </p:spPr>
              <p:txBody>
                <a:bodyPr/>
                <a:lstStyle/>
                <a:p>
                  <a:endParaRPr lang="en-US"/>
                </a:p>
              </p:txBody>
            </p:sp>
            <p:sp>
              <p:nvSpPr>
                <p:cNvPr id="395610" name="Freeform 346"/>
                <p:cNvSpPr>
                  <a:spLocks/>
                </p:cNvSpPr>
                <p:nvPr/>
              </p:nvSpPr>
              <p:spPr bwMode="auto">
                <a:xfrm>
                  <a:off x="356" y="2355"/>
                  <a:ext cx="79" cy="3"/>
                </a:xfrm>
                <a:custGeom>
                  <a:avLst/>
                  <a:gdLst/>
                  <a:ahLst/>
                  <a:cxnLst>
                    <a:cxn ang="0">
                      <a:pos x="0" y="1"/>
                    </a:cxn>
                    <a:cxn ang="0">
                      <a:pos x="631" y="0"/>
                    </a:cxn>
                    <a:cxn ang="0">
                      <a:pos x="624" y="19"/>
                    </a:cxn>
                    <a:cxn ang="0">
                      <a:pos x="5" y="20"/>
                    </a:cxn>
                    <a:cxn ang="0">
                      <a:pos x="0" y="1"/>
                    </a:cxn>
                  </a:cxnLst>
                  <a:rect l="0" t="0" r="r" b="b"/>
                  <a:pathLst>
                    <a:path w="631" h="20">
                      <a:moveTo>
                        <a:pt x="0" y="1"/>
                      </a:moveTo>
                      <a:lnTo>
                        <a:pt x="631" y="0"/>
                      </a:lnTo>
                      <a:lnTo>
                        <a:pt x="624" y="19"/>
                      </a:lnTo>
                      <a:lnTo>
                        <a:pt x="5" y="20"/>
                      </a:lnTo>
                      <a:lnTo>
                        <a:pt x="0" y="1"/>
                      </a:lnTo>
                      <a:close/>
                    </a:path>
                  </a:pathLst>
                </a:custGeom>
                <a:solidFill>
                  <a:srgbClr val="BF7F3F"/>
                </a:solidFill>
                <a:ln w="9525">
                  <a:noFill/>
                  <a:round/>
                  <a:headEnd/>
                  <a:tailEnd/>
                </a:ln>
              </p:spPr>
              <p:txBody>
                <a:bodyPr/>
                <a:lstStyle/>
                <a:p>
                  <a:endParaRPr lang="en-US"/>
                </a:p>
              </p:txBody>
            </p:sp>
          </p:grpSp>
        </p:grpSp>
      </p:grpSp>
      <p:grpSp>
        <p:nvGrpSpPr>
          <p:cNvPr id="395611" name="Group 347"/>
          <p:cNvGrpSpPr>
            <a:grpSpLocks noChangeAspect="1"/>
          </p:cNvGrpSpPr>
          <p:nvPr/>
        </p:nvGrpSpPr>
        <p:grpSpPr bwMode="auto">
          <a:xfrm rot="16200000">
            <a:off x="659606" y="4602957"/>
            <a:ext cx="168275" cy="303212"/>
            <a:chOff x="333" y="2286"/>
            <a:chExt cx="120" cy="216"/>
          </a:xfrm>
        </p:grpSpPr>
        <p:sp>
          <p:nvSpPr>
            <p:cNvPr id="395612" name="AutoShape 348"/>
            <p:cNvSpPr>
              <a:spLocks noChangeAspect="1" noChangeArrowheads="1" noTextEdit="1"/>
            </p:cNvSpPr>
            <p:nvPr/>
          </p:nvSpPr>
          <p:spPr bwMode="auto">
            <a:xfrm>
              <a:off x="333" y="2286"/>
              <a:ext cx="120" cy="216"/>
            </a:xfrm>
            <a:prstGeom prst="rect">
              <a:avLst/>
            </a:prstGeom>
            <a:noFill/>
            <a:ln w="9525">
              <a:noFill/>
              <a:miter lim="800000"/>
              <a:headEnd/>
              <a:tailEnd/>
            </a:ln>
          </p:spPr>
          <p:txBody>
            <a:bodyPr/>
            <a:lstStyle/>
            <a:p>
              <a:endParaRPr lang="en-US"/>
            </a:p>
          </p:txBody>
        </p:sp>
        <p:sp>
          <p:nvSpPr>
            <p:cNvPr id="395613" name="Freeform 349"/>
            <p:cNvSpPr>
              <a:spLocks/>
            </p:cNvSpPr>
            <p:nvPr/>
          </p:nvSpPr>
          <p:spPr bwMode="auto">
            <a:xfrm>
              <a:off x="333" y="2286"/>
              <a:ext cx="117" cy="215"/>
            </a:xfrm>
            <a:custGeom>
              <a:avLst/>
              <a:gdLst/>
              <a:ahLst/>
              <a:cxnLst>
                <a:cxn ang="0">
                  <a:pos x="336" y="0"/>
                </a:cxn>
                <a:cxn ang="0">
                  <a:pos x="619" y="0"/>
                </a:cxn>
                <a:cxn ang="0">
                  <a:pos x="565" y="66"/>
                </a:cxn>
                <a:cxn ang="0">
                  <a:pos x="401" y="66"/>
                </a:cxn>
                <a:cxn ang="0">
                  <a:pos x="338" y="171"/>
                </a:cxn>
                <a:cxn ang="0">
                  <a:pos x="622" y="171"/>
                </a:cxn>
                <a:cxn ang="0">
                  <a:pos x="564" y="67"/>
                </a:cxn>
                <a:cxn ang="0">
                  <a:pos x="619" y="1"/>
                </a:cxn>
                <a:cxn ang="0">
                  <a:pos x="718" y="164"/>
                </a:cxn>
                <a:cxn ang="0">
                  <a:pos x="772" y="165"/>
                </a:cxn>
                <a:cxn ang="0">
                  <a:pos x="790" y="221"/>
                </a:cxn>
                <a:cxn ang="0">
                  <a:pos x="875" y="221"/>
                </a:cxn>
                <a:cxn ang="0">
                  <a:pos x="876" y="260"/>
                </a:cxn>
                <a:cxn ang="0">
                  <a:pos x="907" y="261"/>
                </a:cxn>
                <a:cxn ang="0">
                  <a:pos x="937" y="261"/>
                </a:cxn>
                <a:cxn ang="0">
                  <a:pos x="937" y="501"/>
                </a:cxn>
                <a:cxn ang="0">
                  <a:pos x="875" y="502"/>
                </a:cxn>
                <a:cxn ang="0">
                  <a:pos x="873" y="553"/>
                </a:cxn>
                <a:cxn ang="0">
                  <a:pos x="794" y="553"/>
                </a:cxn>
                <a:cxn ang="0">
                  <a:pos x="771" y="613"/>
                </a:cxn>
                <a:cxn ang="0">
                  <a:pos x="727" y="614"/>
                </a:cxn>
                <a:cxn ang="0">
                  <a:pos x="724" y="735"/>
                </a:cxn>
                <a:cxn ang="0">
                  <a:pos x="694" y="735"/>
                </a:cxn>
                <a:cxn ang="0">
                  <a:pos x="685" y="754"/>
                </a:cxn>
                <a:cxn ang="0">
                  <a:pos x="685" y="876"/>
                </a:cxn>
                <a:cxn ang="0">
                  <a:pos x="632" y="877"/>
                </a:cxn>
                <a:cxn ang="0">
                  <a:pos x="635" y="1609"/>
                </a:cxn>
                <a:cxn ang="0">
                  <a:pos x="511" y="1720"/>
                </a:cxn>
                <a:cxn ang="0">
                  <a:pos x="351" y="1593"/>
                </a:cxn>
                <a:cxn ang="0">
                  <a:pos x="408" y="1557"/>
                </a:cxn>
                <a:cxn ang="0">
                  <a:pos x="408" y="1514"/>
                </a:cxn>
                <a:cxn ang="0">
                  <a:pos x="351" y="1476"/>
                </a:cxn>
                <a:cxn ang="0">
                  <a:pos x="408" y="1443"/>
                </a:cxn>
                <a:cxn ang="0">
                  <a:pos x="399" y="1430"/>
                </a:cxn>
                <a:cxn ang="0">
                  <a:pos x="350" y="1400"/>
                </a:cxn>
                <a:cxn ang="0">
                  <a:pos x="342" y="1305"/>
                </a:cxn>
                <a:cxn ang="0">
                  <a:pos x="335" y="1296"/>
                </a:cxn>
                <a:cxn ang="0">
                  <a:pos x="409" y="1241"/>
                </a:cxn>
                <a:cxn ang="0">
                  <a:pos x="409" y="1194"/>
                </a:cxn>
                <a:cxn ang="0">
                  <a:pos x="350" y="1138"/>
                </a:cxn>
                <a:cxn ang="0">
                  <a:pos x="408" y="1088"/>
                </a:cxn>
                <a:cxn ang="0">
                  <a:pos x="408" y="1039"/>
                </a:cxn>
                <a:cxn ang="0">
                  <a:pos x="351" y="975"/>
                </a:cxn>
                <a:cxn ang="0">
                  <a:pos x="340" y="871"/>
                </a:cxn>
                <a:cxn ang="0">
                  <a:pos x="272" y="871"/>
                </a:cxn>
                <a:cxn ang="0">
                  <a:pos x="272" y="730"/>
                </a:cxn>
                <a:cxn ang="0">
                  <a:pos x="230" y="730"/>
                </a:cxn>
                <a:cxn ang="0">
                  <a:pos x="230" y="608"/>
                </a:cxn>
                <a:cxn ang="0">
                  <a:pos x="184" y="608"/>
                </a:cxn>
                <a:cxn ang="0">
                  <a:pos x="164" y="549"/>
                </a:cxn>
                <a:cxn ang="0">
                  <a:pos x="71" y="549"/>
                </a:cxn>
                <a:cxn ang="0">
                  <a:pos x="71" y="497"/>
                </a:cxn>
                <a:cxn ang="0">
                  <a:pos x="0" y="497"/>
                </a:cxn>
                <a:cxn ang="0">
                  <a:pos x="0" y="255"/>
                </a:cxn>
                <a:cxn ang="0">
                  <a:pos x="70" y="255"/>
                </a:cxn>
                <a:cxn ang="0">
                  <a:pos x="70" y="220"/>
                </a:cxn>
                <a:cxn ang="0">
                  <a:pos x="148" y="220"/>
                </a:cxn>
                <a:cxn ang="0">
                  <a:pos x="167" y="204"/>
                </a:cxn>
                <a:cxn ang="0">
                  <a:pos x="185" y="165"/>
                </a:cxn>
                <a:cxn ang="0">
                  <a:pos x="230" y="165"/>
                </a:cxn>
                <a:cxn ang="0">
                  <a:pos x="336" y="0"/>
                </a:cxn>
              </a:cxnLst>
              <a:rect l="0" t="0" r="r" b="b"/>
              <a:pathLst>
                <a:path w="937" h="1720">
                  <a:moveTo>
                    <a:pt x="336" y="0"/>
                  </a:moveTo>
                  <a:lnTo>
                    <a:pt x="619" y="0"/>
                  </a:lnTo>
                  <a:lnTo>
                    <a:pt x="565" y="66"/>
                  </a:lnTo>
                  <a:lnTo>
                    <a:pt x="401" y="66"/>
                  </a:lnTo>
                  <a:lnTo>
                    <a:pt x="338" y="171"/>
                  </a:lnTo>
                  <a:lnTo>
                    <a:pt x="622" y="171"/>
                  </a:lnTo>
                  <a:lnTo>
                    <a:pt x="564" y="67"/>
                  </a:lnTo>
                  <a:lnTo>
                    <a:pt x="619" y="1"/>
                  </a:lnTo>
                  <a:lnTo>
                    <a:pt x="718" y="164"/>
                  </a:lnTo>
                  <a:lnTo>
                    <a:pt x="772" y="165"/>
                  </a:lnTo>
                  <a:lnTo>
                    <a:pt x="790" y="221"/>
                  </a:lnTo>
                  <a:lnTo>
                    <a:pt x="875" y="221"/>
                  </a:lnTo>
                  <a:lnTo>
                    <a:pt x="876" y="260"/>
                  </a:lnTo>
                  <a:lnTo>
                    <a:pt x="907" y="261"/>
                  </a:lnTo>
                  <a:lnTo>
                    <a:pt x="937" y="261"/>
                  </a:lnTo>
                  <a:lnTo>
                    <a:pt x="937" y="501"/>
                  </a:lnTo>
                  <a:lnTo>
                    <a:pt x="875" y="502"/>
                  </a:lnTo>
                  <a:lnTo>
                    <a:pt x="873" y="553"/>
                  </a:lnTo>
                  <a:lnTo>
                    <a:pt x="794" y="553"/>
                  </a:lnTo>
                  <a:lnTo>
                    <a:pt x="771" y="613"/>
                  </a:lnTo>
                  <a:lnTo>
                    <a:pt x="727" y="614"/>
                  </a:lnTo>
                  <a:lnTo>
                    <a:pt x="724" y="735"/>
                  </a:lnTo>
                  <a:lnTo>
                    <a:pt x="694" y="735"/>
                  </a:lnTo>
                  <a:lnTo>
                    <a:pt x="685" y="754"/>
                  </a:lnTo>
                  <a:lnTo>
                    <a:pt x="685" y="876"/>
                  </a:lnTo>
                  <a:lnTo>
                    <a:pt x="632" y="877"/>
                  </a:lnTo>
                  <a:lnTo>
                    <a:pt x="635" y="1609"/>
                  </a:lnTo>
                  <a:lnTo>
                    <a:pt x="511" y="1720"/>
                  </a:lnTo>
                  <a:lnTo>
                    <a:pt x="351" y="1593"/>
                  </a:lnTo>
                  <a:lnTo>
                    <a:pt x="408" y="1557"/>
                  </a:lnTo>
                  <a:lnTo>
                    <a:pt x="408" y="1514"/>
                  </a:lnTo>
                  <a:lnTo>
                    <a:pt x="351" y="1476"/>
                  </a:lnTo>
                  <a:lnTo>
                    <a:pt x="408" y="1443"/>
                  </a:lnTo>
                  <a:lnTo>
                    <a:pt x="399" y="1430"/>
                  </a:lnTo>
                  <a:lnTo>
                    <a:pt x="350" y="1400"/>
                  </a:lnTo>
                  <a:lnTo>
                    <a:pt x="342" y="1305"/>
                  </a:lnTo>
                  <a:lnTo>
                    <a:pt x="335" y="1296"/>
                  </a:lnTo>
                  <a:lnTo>
                    <a:pt x="409" y="1241"/>
                  </a:lnTo>
                  <a:lnTo>
                    <a:pt x="409" y="1194"/>
                  </a:lnTo>
                  <a:lnTo>
                    <a:pt x="350" y="1138"/>
                  </a:lnTo>
                  <a:lnTo>
                    <a:pt x="408" y="1088"/>
                  </a:lnTo>
                  <a:lnTo>
                    <a:pt x="408" y="1039"/>
                  </a:lnTo>
                  <a:lnTo>
                    <a:pt x="351" y="975"/>
                  </a:lnTo>
                  <a:lnTo>
                    <a:pt x="340" y="871"/>
                  </a:lnTo>
                  <a:lnTo>
                    <a:pt x="272" y="871"/>
                  </a:lnTo>
                  <a:lnTo>
                    <a:pt x="272" y="730"/>
                  </a:lnTo>
                  <a:lnTo>
                    <a:pt x="230" y="730"/>
                  </a:lnTo>
                  <a:lnTo>
                    <a:pt x="230" y="608"/>
                  </a:lnTo>
                  <a:lnTo>
                    <a:pt x="184" y="608"/>
                  </a:lnTo>
                  <a:lnTo>
                    <a:pt x="164" y="549"/>
                  </a:lnTo>
                  <a:lnTo>
                    <a:pt x="71" y="549"/>
                  </a:lnTo>
                  <a:lnTo>
                    <a:pt x="71" y="497"/>
                  </a:lnTo>
                  <a:lnTo>
                    <a:pt x="0" y="497"/>
                  </a:lnTo>
                  <a:lnTo>
                    <a:pt x="0" y="255"/>
                  </a:lnTo>
                  <a:lnTo>
                    <a:pt x="70" y="255"/>
                  </a:lnTo>
                  <a:lnTo>
                    <a:pt x="70" y="220"/>
                  </a:lnTo>
                  <a:lnTo>
                    <a:pt x="148" y="220"/>
                  </a:lnTo>
                  <a:lnTo>
                    <a:pt x="167" y="204"/>
                  </a:lnTo>
                  <a:lnTo>
                    <a:pt x="185" y="165"/>
                  </a:lnTo>
                  <a:lnTo>
                    <a:pt x="230" y="165"/>
                  </a:lnTo>
                  <a:lnTo>
                    <a:pt x="336" y="0"/>
                  </a:lnTo>
                  <a:close/>
                </a:path>
              </a:pathLst>
            </a:custGeom>
            <a:solidFill>
              <a:srgbClr val="FF9F00"/>
            </a:solidFill>
            <a:ln w="9525">
              <a:noFill/>
              <a:round/>
              <a:headEnd/>
              <a:tailEnd/>
            </a:ln>
          </p:spPr>
          <p:txBody>
            <a:bodyPr/>
            <a:lstStyle/>
            <a:p>
              <a:endParaRPr lang="en-US"/>
            </a:p>
          </p:txBody>
        </p:sp>
        <p:sp>
          <p:nvSpPr>
            <p:cNvPr id="395614" name="Freeform 350"/>
            <p:cNvSpPr>
              <a:spLocks/>
            </p:cNvSpPr>
            <p:nvPr/>
          </p:nvSpPr>
          <p:spPr bwMode="auto">
            <a:xfrm>
              <a:off x="335" y="2287"/>
              <a:ext cx="118" cy="215"/>
            </a:xfrm>
            <a:custGeom>
              <a:avLst/>
              <a:gdLst/>
              <a:ahLst/>
              <a:cxnLst>
                <a:cxn ang="0">
                  <a:pos x="336" y="0"/>
                </a:cxn>
                <a:cxn ang="0">
                  <a:pos x="619" y="0"/>
                </a:cxn>
                <a:cxn ang="0">
                  <a:pos x="565" y="66"/>
                </a:cxn>
                <a:cxn ang="0">
                  <a:pos x="400" y="66"/>
                </a:cxn>
                <a:cxn ang="0">
                  <a:pos x="338" y="171"/>
                </a:cxn>
                <a:cxn ang="0">
                  <a:pos x="622" y="171"/>
                </a:cxn>
                <a:cxn ang="0">
                  <a:pos x="564" y="67"/>
                </a:cxn>
                <a:cxn ang="0">
                  <a:pos x="619" y="1"/>
                </a:cxn>
                <a:cxn ang="0">
                  <a:pos x="719" y="164"/>
                </a:cxn>
                <a:cxn ang="0">
                  <a:pos x="772" y="165"/>
                </a:cxn>
                <a:cxn ang="0">
                  <a:pos x="790" y="221"/>
                </a:cxn>
                <a:cxn ang="0">
                  <a:pos x="874" y="221"/>
                </a:cxn>
                <a:cxn ang="0">
                  <a:pos x="876" y="260"/>
                </a:cxn>
                <a:cxn ang="0">
                  <a:pos x="907" y="261"/>
                </a:cxn>
                <a:cxn ang="0">
                  <a:pos x="938" y="261"/>
                </a:cxn>
                <a:cxn ang="0">
                  <a:pos x="938" y="502"/>
                </a:cxn>
                <a:cxn ang="0">
                  <a:pos x="874" y="503"/>
                </a:cxn>
                <a:cxn ang="0">
                  <a:pos x="873" y="553"/>
                </a:cxn>
                <a:cxn ang="0">
                  <a:pos x="794" y="553"/>
                </a:cxn>
                <a:cxn ang="0">
                  <a:pos x="771" y="613"/>
                </a:cxn>
                <a:cxn ang="0">
                  <a:pos x="727" y="614"/>
                </a:cxn>
                <a:cxn ang="0">
                  <a:pos x="724" y="736"/>
                </a:cxn>
                <a:cxn ang="0">
                  <a:pos x="694" y="736"/>
                </a:cxn>
                <a:cxn ang="0">
                  <a:pos x="687" y="746"/>
                </a:cxn>
                <a:cxn ang="0">
                  <a:pos x="687" y="877"/>
                </a:cxn>
                <a:cxn ang="0">
                  <a:pos x="632" y="877"/>
                </a:cxn>
                <a:cxn ang="0">
                  <a:pos x="635" y="1610"/>
                </a:cxn>
                <a:cxn ang="0">
                  <a:pos x="511" y="1721"/>
                </a:cxn>
                <a:cxn ang="0">
                  <a:pos x="351" y="1593"/>
                </a:cxn>
                <a:cxn ang="0">
                  <a:pos x="408" y="1557"/>
                </a:cxn>
                <a:cxn ang="0">
                  <a:pos x="408" y="1515"/>
                </a:cxn>
                <a:cxn ang="0">
                  <a:pos x="351" y="1476"/>
                </a:cxn>
                <a:cxn ang="0">
                  <a:pos x="408" y="1443"/>
                </a:cxn>
                <a:cxn ang="0">
                  <a:pos x="399" y="1430"/>
                </a:cxn>
                <a:cxn ang="0">
                  <a:pos x="350" y="1400"/>
                </a:cxn>
                <a:cxn ang="0">
                  <a:pos x="342" y="1305"/>
                </a:cxn>
                <a:cxn ang="0">
                  <a:pos x="335" y="1297"/>
                </a:cxn>
                <a:cxn ang="0">
                  <a:pos x="409" y="1241"/>
                </a:cxn>
                <a:cxn ang="0">
                  <a:pos x="409" y="1194"/>
                </a:cxn>
                <a:cxn ang="0">
                  <a:pos x="350" y="1138"/>
                </a:cxn>
                <a:cxn ang="0">
                  <a:pos x="408" y="1089"/>
                </a:cxn>
                <a:cxn ang="0">
                  <a:pos x="408" y="1039"/>
                </a:cxn>
                <a:cxn ang="0">
                  <a:pos x="351" y="975"/>
                </a:cxn>
                <a:cxn ang="0">
                  <a:pos x="340" y="871"/>
                </a:cxn>
                <a:cxn ang="0">
                  <a:pos x="272" y="871"/>
                </a:cxn>
                <a:cxn ang="0">
                  <a:pos x="272" y="731"/>
                </a:cxn>
                <a:cxn ang="0">
                  <a:pos x="231" y="731"/>
                </a:cxn>
                <a:cxn ang="0">
                  <a:pos x="231" y="608"/>
                </a:cxn>
                <a:cxn ang="0">
                  <a:pos x="184" y="608"/>
                </a:cxn>
                <a:cxn ang="0">
                  <a:pos x="163" y="549"/>
                </a:cxn>
                <a:cxn ang="0">
                  <a:pos x="71" y="549"/>
                </a:cxn>
                <a:cxn ang="0">
                  <a:pos x="71" y="497"/>
                </a:cxn>
                <a:cxn ang="0">
                  <a:pos x="0" y="497"/>
                </a:cxn>
                <a:cxn ang="0">
                  <a:pos x="0" y="255"/>
                </a:cxn>
                <a:cxn ang="0">
                  <a:pos x="70" y="255"/>
                </a:cxn>
                <a:cxn ang="0">
                  <a:pos x="70" y="220"/>
                </a:cxn>
                <a:cxn ang="0">
                  <a:pos x="148" y="220"/>
                </a:cxn>
                <a:cxn ang="0">
                  <a:pos x="167" y="204"/>
                </a:cxn>
                <a:cxn ang="0">
                  <a:pos x="185" y="165"/>
                </a:cxn>
                <a:cxn ang="0">
                  <a:pos x="231" y="165"/>
                </a:cxn>
                <a:cxn ang="0">
                  <a:pos x="336" y="0"/>
                </a:cxn>
              </a:cxnLst>
              <a:rect l="0" t="0" r="r" b="b"/>
              <a:pathLst>
                <a:path w="938" h="1721">
                  <a:moveTo>
                    <a:pt x="336" y="0"/>
                  </a:moveTo>
                  <a:lnTo>
                    <a:pt x="619" y="0"/>
                  </a:lnTo>
                  <a:lnTo>
                    <a:pt x="565" y="66"/>
                  </a:lnTo>
                  <a:lnTo>
                    <a:pt x="400" y="66"/>
                  </a:lnTo>
                  <a:lnTo>
                    <a:pt x="338" y="171"/>
                  </a:lnTo>
                  <a:lnTo>
                    <a:pt x="622" y="171"/>
                  </a:lnTo>
                  <a:lnTo>
                    <a:pt x="564" y="67"/>
                  </a:lnTo>
                  <a:lnTo>
                    <a:pt x="619" y="1"/>
                  </a:lnTo>
                  <a:lnTo>
                    <a:pt x="719" y="164"/>
                  </a:lnTo>
                  <a:lnTo>
                    <a:pt x="772" y="165"/>
                  </a:lnTo>
                  <a:lnTo>
                    <a:pt x="790" y="221"/>
                  </a:lnTo>
                  <a:lnTo>
                    <a:pt x="874" y="221"/>
                  </a:lnTo>
                  <a:lnTo>
                    <a:pt x="876" y="260"/>
                  </a:lnTo>
                  <a:lnTo>
                    <a:pt x="907" y="261"/>
                  </a:lnTo>
                  <a:lnTo>
                    <a:pt x="938" y="261"/>
                  </a:lnTo>
                  <a:lnTo>
                    <a:pt x="938" y="502"/>
                  </a:lnTo>
                  <a:lnTo>
                    <a:pt x="874" y="503"/>
                  </a:lnTo>
                  <a:lnTo>
                    <a:pt x="873" y="553"/>
                  </a:lnTo>
                  <a:lnTo>
                    <a:pt x="794" y="553"/>
                  </a:lnTo>
                  <a:lnTo>
                    <a:pt x="771" y="613"/>
                  </a:lnTo>
                  <a:lnTo>
                    <a:pt x="727" y="614"/>
                  </a:lnTo>
                  <a:lnTo>
                    <a:pt x="724" y="736"/>
                  </a:lnTo>
                  <a:lnTo>
                    <a:pt x="694" y="736"/>
                  </a:lnTo>
                  <a:lnTo>
                    <a:pt x="687" y="746"/>
                  </a:lnTo>
                  <a:lnTo>
                    <a:pt x="687" y="877"/>
                  </a:lnTo>
                  <a:lnTo>
                    <a:pt x="632" y="877"/>
                  </a:lnTo>
                  <a:lnTo>
                    <a:pt x="635" y="1610"/>
                  </a:lnTo>
                  <a:lnTo>
                    <a:pt x="511" y="1721"/>
                  </a:lnTo>
                  <a:lnTo>
                    <a:pt x="351" y="1593"/>
                  </a:lnTo>
                  <a:lnTo>
                    <a:pt x="408" y="1557"/>
                  </a:lnTo>
                  <a:lnTo>
                    <a:pt x="408" y="1515"/>
                  </a:lnTo>
                  <a:lnTo>
                    <a:pt x="351" y="1476"/>
                  </a:lnTo>
                  <a:lnTo>
                    <a:pt x="408" y="1443"/>
                  </a:lnTo>
                  <a:lnTo>
                    <a:pt x="399" y="1430"/>
                  </a:lnTo>
                  <a:lnTo>
                    <a:pt x="350" y="1400"/>
                  </a:lnTo>
                  <a:lnTo>
                    <a:pt x="342" y="1305"/>
                  </a:lnTo>
                  <a:lnTo>
                    <a:pt x="335" y="1297"/>
                  </a:lnTo>
                  <a:lnTo>
                    <a:pt x="409" y="1241"/>
                  </a:lnTo>
                  <a:lnTo>
                    <a:pt x="409" y="1194"/>
                  </a:lnTo>
                  <a:lnTo>
                    <a:pt x="350" y="1138"/>
                  </a:lnTo>
                  <a:lnTo>
                    <a:pt x="408" y="1089"/>
                  </a:lnTo>
                  <a:lnTo>
                    <a:pt x="408" y="1039"/>
                  </a:lnTo>
                  <a:lnTo>
                    <a:pt x="351" y="975"/>
                  </a:lnTo>
                  <a:lnTo>
                    <a:pt x="340" y="871"/>
                  </a:lnTo>
                  <a:lnTo>
                    <a:pt x="272" y="871"/>
                  </a:lnTo>
                  <a:lnTo>
                    <a:pt x="272" y="731"/>
                  </a:lnTo>
                  <a:lnTo>
                    <a:pt x="231" y="731"/>
                  </a:lnTo>
                  <a:lnTo>
                    <a:pt x="231" y="608"/>
                  </a:lnTo>
                  <a:lnTo>
                    <a:pt x="184" y="608"/>
                  </a:lnTo>
                  <a:lnTo>
                    <a:pt x="163" y="549"/>
                  </a:lnTo>
                  <a:lnTo>
                    <a:pt x="71" y="549"/>
                  </a:lnTo>
                  <a:lnTo>
                    <a:pt x="71" y="497"/>
                  </a:lnTo>
                  <a:lnTo>
                    <a:pt x="0" y="497"/>
                  </a:lnTo>
                  <a:lnTo>
                    <a:pt x="0" y="255"/>
                  </a:lnTo>
                  <a:lnTo>
                    <a:pt x="70" y="255"/>
                  </a:lnTo>
                  <a:lnTo>
                    <a:pt x="70" y="220"/>
                  </a:lnTo>
                  <a:lnTo>
                    <a:pt x="148" y="220"/>
                  </a:lnTo>
                  <a:lnTo>
                    <a:pt x="167" y="204"/>
                  </a:lnTo>
                  <a:lnTo>
                    <a:pt x="185" y="165"/>
                  </a:lnTo>
                  <a:lnTo>
                    <a:pt x="231" y="165"/>
                  </a:lnTo>
                  <a:lnTo>
                    <a:pt x="336" y="0"/>
                  </a:lnTo>
                  <a:close/>
                </a:path>
              </a:pathLst>
            </a:custGeom>
            <a:solidFill>
              <a:srgbClr val="BF7F00"/>
            </a:solidFill>
            <a:ln w="9525">
              <a:noFill/>
              <a:round/>
              <a:headEnd/>
              <a:tailEnd/>
            </a:ln>
          </p:spPr>
          <p:txBody>
            <a:bodyPr/>
            <a:lstStyle/>
            <a:p>
              <a:endParaRPr lang="en-US"/>
            </a:p>
          </p:txBody>
        </p:sp>
        <p:grpSp>
          <p:nvGrpSpPr>
            <p:cNvPr id="395615" name="Group 351"/>
            <p:cNvGrpSpPr>
              <a:grpSpLocks/>
            </p:cNvGrpSpPr>
            <p:nvPr/>
          </p:nvGrpSpPr>
          <p:grpSpPr bwMode="auto">
            <a:xfrm>
              <a:off x="352" y="2321"/>
              <a:ext cx="89" cy="25"/>
              <a:chOff x="352" y="2321"/>
              <a:chExt cx="89" cy="25"/>
            </a:xfrm>
          </p:grpSpPr>
          <p:sp>
            <p:nvSpPr>
              <p:cNvPr id="395616" name="Freeform 352"/>
              <p:cNvSpPr>
                <a:spLocks/>
              </p:cNvSpPr>
              <p:nvPr/>
            </p:nvSpPr>
            <p:spPr bwMode="auto">
              <a:xfrm>
                <a:off x="352" y="2321"/>
                <a:ext cx="83" cy="25"/>
              </a:xfrm>
              <a:custGeom>
                <a:avLst/>
                <a:gdLst/>
                <a:ahLst/>
                <a:cxnLst>
                  <a:cxn ang="0">
                    <a:pos x="0" y="102"/>
                  </a:cxn>
                  <a:cxn ang="0">
                    <a:pos x="58" y="0"/>
                  </a:cxn>
                  <a:cxn ang="0">
                    <a:pos x="663" y="0"/>
                  </a:cxn>
                  <a:cxn ang="0">
                    <a:pos x="657" y="7"/>
                  </a:cxn>
                  <a:cxn ang="0">
                    <a:pos x="64" y="7"/>
                  </a:cxn>
                  <a:cxn ang="0">
                    <a:pos x="11" y="102"/>
                  </a:cxn>
                  <a:cxn ang="0">
                    <a:pos x="63" y="191"/>
                  </a:cxn>
                  <a:cxn ang="0">
                    <a:pos x="53" y="197"/>
                  </a:cxn>
                  <a:cxn ang="0">
                    <a:pos x="0" y="102"/>
                  </a:cxn>
                </a:cxnLst>
                <a:rect l="0" t="0" r="r" b="b"/>
                <a:pathLst>
                  <a:path w="663" h="197">
                    <a:moveTo>
                      <a:pt x="0" y="102"/>
                    </a:moveTo>
                    <a:lnTo>
                      <a:pt x="58" y="0"/>
                    </a:lnTo>
                    <a:lnTo>
                      <a:pt x="663" y="0"/>
                    </a:lnTo>
                    <a:lnTo>
                      <a:pt x="657" y="7"/>
                    </a:lnTo>
                    <a:lnTo>
                      <a:pt x="64" y="7"/>
                    </a:lnTo>
                    <a:lnTo>
                      <a:pt x="11" y="102"/>
                    </a:lnTo>
                    <a:lnTo>
                      <a:pt x="63" y="191"/>
                    </a:lnTo>
                    <a:lnTo>
                      <a:pt x="53" y="197"/>
                    </a:lnTo>
                    <a:lnTo>
                      <a:pt x="0" y="102"/>
                    </a:lnTo>
                    <a:close/>
                  </a:path>
                </a:pathLst>
              </a:custGeom>
              <a:solidFill>
                <a:srgbClr val="BF7F3F"/>
              </a:solidFill>
              <a:ln w="9525">
                <a:noFill/>
                <a:round/>
                <a:headEnd/>
                <a:tailEnd/>
              </a:ln>
            </p:spPr>
            <p:txBody>
              <a:bodyPr/>
              <a:lstStyle/>
              <a:p>
                <a:endParaRPr lang="en-US"/>
              </a:p>
            </p:txBody>
          </p:sp>
          <p:sp>
            <p:nvSpPr>
              <p:cNvPr id="395617" name="Freeform 353"/>
              <p:cNvSpPr>
                <a:spLocks/>
              </p:cNvSpPr>
              <p:nvPr/>
            </p:nvSpPr>
            <p:spPr bwMode="auto">
              <a:xfrm>
                <a:off x="358" y="2321"/>
                <a:ext cx="83" cy="25"/>
              </a:xfrm>
              <a:custGeom>
                <a:avLst/>
                <a:gdLst/>
                <a:ahLst/>
                <a:cxnLst>
                  <a:cxn ang="0">
                    <a:pos x="663" y="94"/>
                  </a:cxn>
                  <a:cxn ang="0">
                    <a:pos x="605" y="197"/>
                  </a:cxn>
                  <a:cxn ang="0">
                    <a:pos x="0" y="197"/>
                  </a:cxn>
                  <a:cxn ang="0">
                    <a:pos x="6" y="189"/>
                  </a:cxn>
                  <a:cxn ang="0">
                    <a:pos x="599" y="189"/>
                  </a:cxn>
                  <a:cxn ang="0">
                    <a:pos x="652" y="94"/>
                  </a:cxn>
                  <a:cxn ang="0">
                    <a:pos x="600" y="6"/>
                  </a:cxn>
                  <a:cxn ang="0">
                    <a:pos x="610" y="0"/>
                  </a:cxn>
                  <a:cxn ang="0">
                    <a:pos x="663" y="94"/>
                  </a:cxn>
                </a:cxnLst>
                <a:rect l="0" t="0" r="r" b="b"/>
                <a:pathLst>
                  <a:path w="663" h="197">
                    <a:moveTo>
                      <a:pt x="663" y="94"/>
                    </a:moveTo>
                    <a:lnTo>
                      <a:pt x="605" y="197"/>
                    </a:lnTo>
                    <a:lnTo>
                      <a:pt x="0" y="197"/>
                    </a:lnTo>
                    <a:lnTo>
                      <a:pt x="6" y="189"/>
                    </a:lnTo>
                    <a:lnTo>
                      <a:pt x="599" y="189"/>
                    </a:lnTo>
                    <a:lnTo>
                      <a:pt x="652" y="94"/>
                    </a:lnTo>
                    <a:lnTo>
                      <a:pt x="600" y="6"/>
                    </a:lnTo>
                    <a:lnTo>
                      <a:pt x="610" y="0"/>
                    </a:lnTo>
                    <a:lnTo>
                      <a:pt x="663" y="94"/>
                    </a:lnTo>
                    <a:close/>
                  </a:path>
                </a:pathLst>
              </a:custGeom>
              <a:solidFill>
                <a:srgbClr val="FF9F00"/>
              </a:solidFill>
              <a:ln w="9525">
                <a:noFill/>
                <a:round/>
                <a:headEnd/>
                <a:tailEnd/>
              </a:ln>
            </p:spPr>
            <p:txBody>
              <a:bodyPr/>
              <a:lstStyle/>
              <a:p>
                <a:endParaRPr lang="en-US"/>
              </a:p>
            </p:txBody>
          </p:sp>
        </p:grpSp>
        <p:sp>
          <p:nvSpPr>
            <p:cNvPr id="395618" name="Rectangle 354"/>
            <p:cNvSpPr>
              <a:spLocks noChangeArrowheads="1"/>
            </p:cNvSpPr>
            <p:nvPr/>
          </p:nvSpPr>
          <p:spPr bwMode="auto">
            <a:xfrm>
              <a:off x="345" y="2318"/>
              <a:ext cx="99" cy="1"/>
            </a:xfrm>
            <a:prstGeom prst="rect">
              <a:avLst/>
            </a:prstGeom>
            <a:solidFill>
              <a:srgbClr val="FF9F00"/>
            </a:solidFill>
            <a:ln w="9525">
              <a:noFill/>
              <a:miter lim="800000"/>
              <a:headEnd/>
              <a:tailEnd/>
            </a:ln>
          </p:spPr>
          <p:txBody>
            <a:bodyPr/>
            <a:lstStyle/>
            <a:p>
              <a:endParaRPr lang="en-US"/>
            </a:p>
          </p:txBody>
        </p:sp>
        <p:sp>
          <p:nvSpPr>
            <p:cNvPr id="395619" name="Rectangle 355"/>
            <p:cNvSpPr>
              <a:spLocks noChangeArrowheads="1"/>
            </p:cNvSpPr>
            <p:nvPr/>
          </p:nvSpPr>
          <p:spPr bwMode="auto">
            <a:xfrm>
              <a:off x="355" y="2313"/>
              <a:ext cx="77" cy="1"/>
            </a:xfrm>
            <a:prstGeom prst="rect">
              <a:avLst/>
            </a:prstGeom>
            <a:solidFill>
              <a:srgbClr val="FF9F00"/>
            </a:solidFill>
            <a:ln w="9525">
              <a:noFill/>
              <a:miter lim="800000"/>
              <a:headEnd/>
              <a:tailEnd/>
            </a:ln>
          </p:spPr>
          <p:txBody>
            <a:bodyPr/>
            <a:lstStyle/>
            <a:p>
              <a:endParaRPr lang="en-US"/>
            </a:p>
          </p:txBody>
        </p:sp>
        <p:grpSp>
          <p:nvGrpSpPr>
            <p:cNvPr id="395620" name="Group 356"/>
            <p:cNvGrpSpPr>
              <a:grpSpLocks/>
            </p:cNvGrpSpPr>
            <p:nvPr/>
          </p:nvGrpSpPr>
          <p:grpSpPr bwMode="auto">
            <a:xfrm>
              <a:off x="345" y="2349"/>
              <a:ext cx="100" cy="153"/>
              <a:chOff x="345" y="2349"/>
              <a:chExt cx="100" cy="153"/>
            </a:xfrm>
          </p:grpSpPr>
          <p:sp>
            <p:nvSpPr>
              <p:cNvPr id="395621" name="Freeform 357"/>
              <p:cNvSpPr>
                <a:spLocks/>
              </p:cNvSpPr>
              <p:nvPr/>
            </p:nvSpPr>
            <p:spPr bwMode="auto">
              <a:xfrm>
                <a:off x="390" y="2379"/>
                <a:ext cx="3" cy="117"/>
              </a:xfrm>
              <a:custGeom>
                <a:avLst/>
                <a:gdLst/>
                <a:ahLst/>
                <a:cxnLst>
                  <a:cxn ang="0">
                    <a:pos x="20" y="0"/>
                  </a:cxn>
                  <a:cxn ang="0">
                    <a:pos x="19" y="940"/>
                  </a:cxn>
                  <a:cxn ang="0">
                    <a:pos x="2" y="925"/>
                  </a:cxn>
                  <a:cxn ang="0">
                    <a:pos x="0" y="29"/>
                  </a:cxn>
                  <a:cxn ang="0">
                    <a:pos x="20" y="0"/>
                  </a:cxn>
                </a:cxnLst>
                <a:rect l="0" t="0" r="r" b="b"/>
                <a:pathLst>
                  <a:path w="20" h="940">
                    <a:moveTo>
                      <a:pt x="20" y="0"/>
                    </a:moveTo>
                    <a:lnTo>
                      <a:pt x="19" y="940"/>
                    </a:lnTo>
                    <a:lnTo>
                      <a:pt x="2" y="925"/>
                    </a:lnTo>
                    <a:lnTo>
                      <a:pt x="0" y="29"/>
                    </a:lnTo>
                    <a:lnTo>
                      <a:pt x="20" y="0"/>
                    </a:lnTo>
                    <a:close/>
                  </a:path>
                </a:pathLst>
              </a:custGeom>
              <a:solidFill>
                <a:srgbClr val="FF9F00"/>
              </a:solidFill>
              <a:ln w="9525">
                <a:noFill/>
                <a:round/>
                <a:headEnd/>
                <a:tailEnd/>
              </a:ln>
            </p:spPr>
            <p:txBody>
              <a:bodyPr/>
              <a:lstStyle/>
              <a:p>
                <a:endParaRPr lang="en-US"/>
              </a:p>
            </p:txBody>
          </p:sp>
          <p:sp>
            <p:nvSpPr>
              <p:cNvPr id="395622" name="Freeform 358"/>
              <p:cNvSpPr>
                <a:spLocks/>
              </p:cNvSpPr>
              <p:nvPr/>
            </p:nvSpPr>
            <p:spPr bwMode="auto">
              <a:xfrm>
                <a:off x="405" y="2382"/>
                <a:ext cx="2" cy="115"/>
              </a:xfrm>
              <a:custGeom>
                <a:avLst/>
                <a:gdLst/>
                <a:ahLst/>
                <a:cxnLst>
                  <a:cxn ang="0">
                    <a:pos x="16" y="0"/>
                  </a:cxn>
                  <a:cxn ang="0">
                    <a:pos x="19" y="901"/>
                  </a:cxn>
                  <a:cxn ang="0">
                    <a:pos x="2" y="917"/>
                  </a:cxn>
                  <a:cxn ang="0">
                    <a:pos x="0" y="74"/>
                  </a:cxn>
                  <a:cxn ang="0">
                    <a:pos x="16" y="0"/>
                  </a:cxn>
                </a:cxnLst>
                <a:rect l="0" t="0" r="r" b="b"/>
                <a:pathLst>
                  <a:path w="19" h="917">
                    <a:moveTo>
                      <a:pt x="16" y="0"/>
                    </a:moveTo>
                    <a:lnTo>
                      <a:pt x="19" y="901"/>
                    </a:lnTo>
                    <a:lnTo>
                      <a:pt x="2" y="917"/>
                    </a:lnTo>
                    <a:lnTo>
                      <a:pt x="0" y="74"/>
                    </a:lnTo>
                    <a:lnTo>
                      <a:pt x="16" y="0"/>
                    </a:lnTo>
                    <a:close/>
                  </a:path>
                </a:pathLst>
              </a:custGeom>
              <a:solidFill>
                <a:srgbClr val="FF9F00"/>
              </a:solidFill>
              <a:ln w="9525">
                <a:noFill/>
                <a:round/>
                <a:headEnd/>
                <a:tailEnd/>
              </a:ln>
            </p:spPr>
            <p:txBody>
              <a:bodyPr/>
              <a:lstStyle/>
              <a:p>
                <a:endParaRPr lang="en-US"/>
              </a:p>
            </p:txBody>
          </p:sp>
          <p:grpSp>
            <p:nvGrpSpPr>
              <p:cNvPr id="395623" name="Group 359"/>
              <p:cNvGrpSpPr>
                <a:grpSpLocks/>
              </p:cNvGrpSpPr>
              <p:nvPr/>
            </p:nvGrpSpPr>
            <p:grpSpPr bwMode="auto">
              <a:xfrm>
                <a:off x="345" y="2349"/>
                <a:ext cx="100" cy="153"/>
                <a:chOff x="345" y="2349"/>
                <a:chExt cx="100" cy="153"/>
              </a:xfrm>
            </p:grpSpPr>
            <p:sp>
              <p:nvSpPr>
                <p:cNvPr id="395624" name="Rectangle 360"/>
                <p:cNvSpPr>
                  <a:spLocks noChangeArrowheads="1"/>
                </p:cNvSpPr>
                <p:nvPr/>
              </p:nvSpPr>
              <p:spPr bwMode="auto">
                <a:xfrm>
                  <a:off x="345" y="2349"/>
                  <a:ext cx="100" cy="3"/>
                </a:xfrm>
                <a:prstGeom prst="rect">
                  <a:avLst/>
                </a:prstGeom>
                <a:solidFill>
                  <a:srgbClr val="BF7F3F"/>
                </a:solidFill>
                <a:ln w="9525">
                  <a:noFill/>
                  <a:miter lim="800000"/>
                  <a:headEnd/>
                  <a:tailEnd/>
                </a:ln>
              </p:spPr>
              <p:txBody>
                <a:bodyPr/>
                <a:lstStyle/>
                <a:p>
                  <a:endParaRPr lang="en-US"/>
                </a:p>
              </p:txBody>
            </p:sp>
            <p:sp>
              <p:nvSpPr>
                <p:cNvPr id="395625" name="Rectangle 361"/>
                <p:cNvSpPr>
                  <a:spLocks noChangeArrowheads="1"/>
                </p:cNvSpPr>
                <p:nvPr/>
              </p:nvSpPr>
              <p:spPr bwMode="auto">
                <a:xfrm>
                  <a:off x="365" y="2363"/>
                  <a:ext cx="61" cy="3"/>
                </a:xfrm>
                <a:prstGeom prst="rect">
                  <a:avLst/>
                </a:prstGeom>
                <a:solidFill>
                  <a:srgbClr val="BF7F3F"/>
                </a:solidFill>
                <a:ln w="9525">
                  <a:noFill/>
                  <a:miter lim="800000"/>
                  <a:headEnd/>
                  <a:tailEnd/>
                </a:ln>
              </p:spPr>
              <p:txBody>
                <a:bodyPr/>
                <a:lstStyle/>
                <a:p>
                  <a:endParaRPr lang="en-US"/>
                </a:p>
              </p:txBody>
            </p:sp>
            <p:sp>
              <p:nvSpPr>
                <p:cNvPr id="395626" name="Freeform 362"/>
                <p:cNvSpPr>
                  <a:spLocks/>
                </p:cNvSpPr>
                <p:nvPr/>
              </p:nvSpPr>
              <p:spPr bwMode="auto">
                <a:xfrm>
                  <a:off x="399" y="2382"/>
                  <a:ext cx="7" cy="120"/>
                </a:xfrm>
                <a:custGeom>
                  <a:avLst/>
                  <a:gdLst/>
                  <a:ahLst/>
                  <a:cxnLst>
                    <a:cxn ang="0">
                      <a:pos x="62" y="0"/>
                    </a:cxn>
                    <a:cxn ang="0">
                      <a:pos x="47" y="62"/>
                    </a:cxn>
                    <a:cxn ang="0">
                      <a:pos x="23" y="115"/>
                    </a:cxn>
                    <a:cxn ang="0">
                      <a:pos x="23" y="936"/>
                    </a:cxn>
                    <a:cxn ang="0">
                      <a:pos x="5" y="954"/>
                    </a:cxn>
                    <a:cxn ang="0">
                      <a:pos x="0" y="100"/>
                    </a:cxn>
                    <a:cxn ang="0">
                      <a:pos x="62" y="0"/>
                    </a:cxn>
                  </a:cxnLst>
                  <a:rect l="0" t="0" r="r" b="b"/>
                  <a:pathLst>
                    <a:path w="62" h="954">
                      <a:moveTo>
                        <a:pt x="62" y="0"/>
                      </a:moveTo>
                      <a:lnTo>
                        <a:pt x="47" y="62"/>
                      </a:lnTo>
                      <a:lnTo>
                        <a:pt x="23" y="115"/>
                      </a:lnTo>
                      <a:lnTo>
                        <a:pt x="23" y="936"/>
                      </a:lnTo>
                      <a:lnTo>
                        <a:pt x="5" y="954"/>
                      </a:lnTo>
                      <a:lnTo>
                        <a:pt x="0" y="100"/>
                      </a:lnTo>
                      <a:lnTo>
                        <a:pt x="62" y="0"/>
                      </a:lnTo>
                      <a:close/>
                    </a:path>
                  </a:pathLst>
                </a:custGeom>
                <a:solidFill>
                  <a:srgbClr val="BF7F3F"/>
                </a:solidFill>
                <a:ln w="9525">
                  <a:noFill/>
                  <a:round/>
                  <a:headEnd/>
                  <a:tailEnd/>
                </a:ln>
              </p:spPr>
              <p:txBody>
                <a:bodyPr/>
                <a:lstStyle/>
                <a:p>
                  <a:endParaRPr lang="en-US"/>
                </a:p>
              </p:txBody>
            </p:sp>
            <p:sp>
              <p:nvSpPr>
                <p:cNvPr id="395627" name="Freeform 363"/>
                <p:cNvSpPr>
                  <a:spLocks/>
                </p:cNvSpPr>
                <p:nvPr/>
              </p:nvSpPr>
              <p:spPr bwMode="auto">
                <a:xfrm>
                  <a:off x="369" y="2378"/>
                  <a:ext cx="54" cy="18"/>
                </a:xfrm>
                <a:custGeom>
                  <a:avLst/>
                  <a:gdLst/>
                  <a:ahLst/>
                  <a:cxnLst>
                    <a:cxn ang="0">
                      <a:pos x="72" y="143"/>
                    </a:cxn>
                    <a:cxn ang="0">
                      <a:pos x="43" y="111"/>
                    </a:cxn>
                    <a:cxn ang="0">
                      <a:pos x="43" y="16"/>
                    </a:cxn>
                    <a:cxn ang="0">
                      <a:pos x="0" y="16"/>
                    </a:cxn>
                    <a:cxn ang="0">
                      <a:pos x="0" y="0"/>
                    </a:cxn>
                    <a:cxn ang="0">
                      <a:pos x="427" y="0"/>
                    </a:cxn>
                    <a:cxn ang="0">
                      <a:pos x="416" y="16"/>
                    </a:cxn>
                    <a:cxn ang="0">
                      <a:pos x="185" y="16"/>
                    </a:cxn>
                    <a:cxn ang="0">
                      <a:pos x="166" y="43"/>
                    </a:cxn>
                    <a:cxn ang="0">
                      <a:pos x="80" y="43"/>
                    </a:cxn>
                    <a:cxn ang="0">
                      <a:pos x="72" y="143"/>
                    </a:cxn>
                  </a:cxnLst>
                  <a:rect l="0" t="0" r="r" b="b"/>
                  <a:pathLst>
                    <a:path w="427" h="143">
                      <a:moveTo>
                        <a:pt x="72" y="143"/>
                      </a:moveTo>
                      <a:lnTo>
                        <a:pt x="43" y="111"/>
                      </a:lnTo>
                      <a:lnTo>
                        <a:pt x="43" y="16"/>
                      </a:lnTo>
                      <a:lnTo>
                        <a:pt x="0" y="16"/>
                      </a:lnTo>
                      <a:lnTo>
                        <a:pt x="0" y="0"/>
                      </a:lnTo>
                      <a:lnTo>
                        <a:pt x="427" y="0"/>
                      </a:lnTo>
                      <a:lnTo>
                        <a:pt x="416" y="16"/>
                      </a:lnTo>
                      <a:lnTo>
                        <a:pt x="185" y="16"/>
                      </a:lnTo>
                      <a:lnTo>
                        <a:pt x="166" y="43"/>
                      </a:lnTo>
                      <a:lnTo>
                        <a:pt x="80" y="43"/>
                      </a:lnTo>
                      <a:lnTo>
                        <a:pt x="72" y="143"/>
                      </a:lnTo>
                      <a:close/>
                    </a:path>
                  </a:pathLst>
                </a:custGeom>
                <a:solidFill>
                  <a:srgbClr val="BF7F3F"/>
                </a:solidFill>
                <a:ln w="9525">
                  <a:noFill/>
                  <a:round/>
                  <a:headEnd/>
                  <a:tailEnd/>
                </a:ln>
              </p:spPr>
              <p:txBody>
                <a:bodyPr/>
                <a:lstStyle/>
                <a:p>
                  <a:endParaRPr lang="en-US"/>
                </a:p>
              </p:txBody>
            </p:sp>
            <p:sp>
              <p:nvSpPr>
                <p:cNvPr id="395628" name="Freeform 364"/>
                <p:cNvSpPr>
                  <a:spLocks/>
                </p:cNvSpPr>
                <p:nvPr/>
              </p:nvSpPr>
              <p:spPr bwMode="auto">
                <a:xfrm>
                  <a:off x="356" y="2355"/>
                  <a:ext cx="79" cy="3"/>
                </a:xfrm>
                <a:custGeom>
                  <a:avLst/>
                  <a:gdLst/>
                  <a:ahLst/>
                  <a:cxnLst>
                    <a:cxn ang="0">
                      <a:pos x="0" y="1"/>
                    </a:cxn>
                    <a:cxn ang="0">
                      <a:pos x="631" y="0"/>
                    </a:cxn>
                    <a:cxn ang="0">
                      <a:pos x="624" y="19"/>
                    </a:cxn>
                    <a:cxn ang="0">
                      <a:pos x="5" y="20"/>
                    </a:cxn>
                    <a:cxn ang="0">
                      <a:pos x="0" y="1"/>
                    </a:cxn>
                  </a:cxnLst>
                  <a:rect l="0" t="0" r="r" b="b"/>
                  <a:pathLst>
                    <a:path w="631" h="20">
                      <a:moveTo>
                        <a:pt x="0" y="1"/>
                      </a:moveTo>
                      <a:lnTo>
                        <a:pt x="631" y="0"/>
                      </a:lnTo>
                      <a:lnTo>
                        <a:pt x="624" y="19"/>
                      </a:lnTo>
                      <a:lnTo>
                        <a:pt x="5" y="20"/>
                      </a:lnTo>
                      <a:lnTo>
                        <a:pt x="0" y="1"/>
                      </a:lnTo>
                      <a:close/>
                    </a:path>
                  </a:pathLst>
                </a:custGeom>
                <a:solidFill>
                  <a:srgbClr val="BF7F3F"/>
                </a:solidFill>
                <a:ln w="9525">
                  <a:noFill/>
                  <a:round/>
                  <a:headEnd/>
                  <a:tailEnd/>
                </a:ln>
              </p:spPr>
              <p:txBody>
                <a:bodyPr/>
                <a:lstStyle/>
                <a:p>
                  <a:endParaRPr lang="en-US"/>
                </a:p>
              </p:txBody>
            </p:sp>
          </p:grpSp>
        </p:grpSp>
      </p:grpSp>
      <p:grpSp>
        <p:nvGrpSpPr>
          <p:cNvPr id="395629" name="Group 365"/>
          <p:cNvGrpSpPr>
            <a:grpSpLocks noChangeAspect="1"/>
          </p:cNvGrpSpPr>
          <p:nvPr/>
        </p:nvGrpSpPr>
        <p:grpSpPr bwMode="auto">
          <a:xfrm rot="16200000">
            <a:off x="659606" y="4910932"/>
            <a:ext cx="168275" cy="303212"/>
            <a:chOff x="333" y="2286"/>
            <a:chExt cx="120" cy="216"/>
          </a:xfrm>
        </p:grpSpPr>
        <p:sp>
          <p:nvSpPr>
            <p:cNvPr id="395630" name="AutoShape 366"/>
            <p:cNvSpPr>
              <a:spLocks noChangeAspect="1" noChangeArrowheads="1" noTextEdit="1"/>
            </p:cNvSpPr>
            <p:nvPr/>
          </p:nvSpPr>
          <p:spPr bwMode="auto">
            <a:xfrm>
              <a:off x="333" y="2286"/>
              <a:ext cx="120" cy="216"/>
            </a:xfrm>
            <a:prstGeom prst="rect">
              <a:avLst/>
            </a:prstGeom>
            <a:noFill/>
            <a:ln w="9525">
              <a:noFill/>
              <a:miter lim="800000"/>
              <a:headEnd/>
              <a:tailEnd/>
            </a:ln>
          </p:spPr>
          <p:txBody>
            <a:bodyPr/>
            <a:lstStyle/>
            <a:p>
              <a:endParaRPr lang="en-US"/>
            </a:p>
          </p:txBody>
        </p:sp>
        <p:sp>
          <p:nvSpPr>
            <p:cNvPr id="395631" name="Freeform 367"/>
            <p:cNvSpPr>
              <a:spLocks/>
            </p:cNvSpPr>
            <p:nvPr/>
          </p:nvSpPr>
          <p:spPr bwMode="auto">
            <a:xfrm>
              <a:off x="333" y="2286"/>
              <a:ext cx="117" cy="215"/>
            </a:xfrm>
            <a:custGeom>
              <a:avLst/>
              <a:gdLst/>
              <a:ahLst/>
              <a:cxnLst>
                <a:cxn ang="0">
                  <a:pos x="336" y="0"/>
                </a:cxn>
                <a:cxn ang="0">
                  <a:pos x="619" y="0"/>
                </a:cxn>
                <a:cxn ang="0">
                  <a:pos x="565" y="66"/>
                </a:cxn>
                <a:cxn ang="0">
                  <a:pos x="401" y="66"/>
                </a:cxn>
                <a:cxn ang="0">
                  <a:pos x="338" y="171"/>
                </a:cxn>
                <a:cxn ang="0">
                  <a:pos x="622" y="171"/>
                </a:cxn>
                <a:cxn ang="0">
                  <a:pos x="564" y="67"/>
                </a:cxn>
                <a:cxn ang="0">
                  <a:pos x="619" y="1"/>
                </a:cxn>
                <a:cxn ang="0">
                  <a:pos x="718" y="164"/>
                </a:cxn>
                <a:cxn ang="0">
                  <a:pos x="772" y="165"/>
                </a:cxn>
                <a:cxn ang="0">
                  <a:pos x="790" y="221"/>
                </a:cxn>
                <a:cxn ang="0">
                  <a:pos x="875" y="221"/>
                </a:cxn>
                <a:cxn ang="0">
                  <a:pos x="876" y="260"/>
                </a:cxn>
                <a:cxn ang="0">
                  <a:pos x="907" y="261"/>
                </a:cxn>
                <a:cxn ang="0">
                  <a:pos x="937" y="261"/>
                </a:cxn>
                <a:cxn ang="0">
                  <a:pos x="937" y="501"/>
                </a:cxn>
                <a:cxn ang="0">
                  <a:pos x="875" y="502"/>
                </a:cxn>
                <a:cxn ang="0">
                  <a:pos x="873" y="553"/>
                </a:cxn>
                <a:cxn ang="0">
                  <a:pos x="794" y="553"/>
                </a:cxn>
                <a:cxn ang="0">
                  <a:pos x="771" y="613"/>
                </a:cxn>
                <a:cxn ang="0">
                  <a:pos x="727" y="614"/>
                </a:cxn>
                <a:cxn ang="0">
                  <a:pos x="724" y="735"/>
                </a:cxn>
                <a:cxn ang="0">
                  <a:pos x="694" y="735"/>
                </a:cxn>
                <a:cxn ang="0">
                  <a:pos x="685" y="754"/>
                </a:cxn>
                <a:cxn ang="0">
                  <a:pos x="685" y="876"/>
                </a:cxn>
                <a:cxn ang="0">
                  <a:pos x="632" y="877"/>
                </a:cxn>
                <a:cxn ang="0">
                  <a:pos x="635" y="1609"/>
                </a:cxn>
                <a:cxn ang="0">
                  <a:pos x="511" y="1720"/>
                </a:cxn>
                <a:cxn ang="0">
                  <a:pos x="351" y="1593"/>
                </a:cxn>
                <a:cxn ang="0">
                  <a:pos x="408" y="1557"/>
                </a:cxn>
                <a:cxn ang="0">
                  <a:pos x="408" y="1514"/>
                </a:cxn>
                <a:cxn ang="0">
                  <a:pos x="351" y="1476"/>
                </a:cxn>
                <a:cxn ang="0">
                  <a:pos x="408" y="1443"/>
                </a:cxn>
                <a:cxn ang="0">
                  <a:pos x="399" y="1430"/>
                </a:cxn>
                <a:cxn ang="0">
                  <a:pos x="350" y="1400"/>
                </a:cxn>
                <a:cxn ang="0">
                  <a:pos x="342" y="1305"/>
                </a:cxn>
                <a:cxn ang="0">
                  <a:pos x="335" y="1296"/>
                </a:cxn>
                <a:cxn ang="0">
                  <a:pos x="409" y="1241"/>
                </a:cxn>
                <a:cxn ang="0">
                  <a:pos x="409" y="1194"/>
                </a:cxn>
                <a:cxn ang="0">
                  <a:pos x="350" y="1138"/>
                </a:cxn>
                <a:cxn ang="0">
                  <a:pos x="408" y="1088"/>
                </a:cxn>
                <a:cxn ang="0">
                  <a:pos x="408" y="1039"/>
                </a:cxn>
                <a:cxn ang="0">
                  <a:pos x="351" y="975"/>
                </a:cxn>
                <a:cxn ang="0">
                  <a:pos x="340" y="871"/>
                </a:cxn>
                <a:cxn ang="0">
                  <a:pos x="272" y="871"/>
                </a:cxn>
                <a:cxn ang="0">
                  <a:pos x="272" y="730"/>
                </a:cxn>
                <a:cxn ang="0">
                  <a:pos x="230" y="730"/>
                </a:cxn>
                <a:cxn ang="0">
                  <a:pos x="230" y="608"/>
                </a:cxn>
                <a:cxn ang="0">
                  <a:pos x="184" y="608"/>
                </a:cxn>
                <a:cxn ang="0">
                  <a:pos x="164" y="549"/>
                </a:cxn>
                <a:cxn ang="0">
                  <a:pos x="71" y="549"/>
                </a:cxn>
                <a:cxn ang="0">
                  <a:pos x="71" y="497"/>
                </a:cxn>
                <a:cxn ang="0">
                  <a:pos x="0" y="497"/>
                </a:cxn>
                <a:cxn ang="0">
                  <a:pos x="0" y="255"/>
                </a:cxn>
                <a:cxn ang="0">
                  <a:pos x="70" y="255"/>
                </a:cxn>
                <a:cxn ang="0">
                  <a:pos x="70" y="220"/>
                </a:cxn>
                <a:cxn ang="0">
                  <a:pos x="148" y="220"/>
                </a:cxn>
                <a:cxn ang="0">
                  <a:pos x="167" y="204"/>
                </a:cxn>
                <a:cxn ang="0">
                  <a:pos x="185" y="165"/>
                </a:cxn>
                <a:cxn ang="0">
                  <a:pos x="230" y="165"/>
                </a:cxn>
                <a:cxn ang="0">
                  <a:pos x="336" y="0"/>
                </a:cxn>
              </a:cxnLst>
              <a:rect l="0" t="0" r="r" b="b"/>
              <a:pathLst>
                <a:path w="937" h="1720">
                  <a:moveTo>
                    <a:pt x="336" y="0"/>
                  </a:moveTo>
                  <a:lnTo>
                    <a:pt x="619" y="0"/>
                  </a:lnTo>
                  <a:lnTo>
                    <a:pt x="565" y="66"/>
                  </a:lnTo>
                  <a:lnTo>
                    <a:pt x="401" y="66"/>
                  </a:lnTo>
                  <a:lnTo>
                    <a:pt x="338" y="171"/>
                  </a:lnTo>
                  <a:lnTo>
                    <a:pt x="622" y="171"/>
                  </a:lnTo>
                  <a:lnTo>
                    <a:pt x="564" y="67"/>
                  </a:lnTo>
                  <a:lnTo>
                    <a:pt x="619" y="1"/>
                  </a:lnTo>
                  <a:lnTo>
                    <a:pt x="718" y="164"/>
                  </a:lnTo>
                  <a:lnTo>
                    <a:pt x="772" y="165"/>
                  </a:lnTo>
                  <a:lnTo>
                    <a:pt x="790" y="221"/>
                  </a:lnTo>
                  <a:lnTo>
                    <a:pt x="875" y="221"/>
                  </a:lnTo>
                  <a:lnTo>
                    <a:pt x="876" y="260"/>
                  </a:lnTo>
                  <a:lnTo>
                    <a:pt x="907" y="261"/>
                  </a:lnTo>
                  <a:lnTo>
                    <a:pt x="937" y="261"/>
                  </a:lnTo>
                  <a:lnTo>
                    <a:pt x="937" y="501"/>
                  </a:lnTo>
                  <a:lnTo>
                    <a:pt x="875" y="502"/>
                  </a:lnTo>
                  <a:lnTo>
                    <a:pt x="873" y="553"/>
                  </a:lnTo>
                  <a:lnTo>
                    <a:pt x="794" y="553"/>
                  </a:lnTo>
                  <a:lnTo>
                    <a:pt x="771" y="613"/>
                  </a:lnTo>
                  <a:lnTo>
                    <a:pt x="727" y="614"/>
                  </a:lnTo>
                  <a:lnTo>
                    <a:pt x="724" y="735"/>
                  </a:lnTo>
                  <a:lnTo>
                    <a:pt x="694" y="735"/>
                  </a:lnTo>
                  <a:lnTo>
                    <a:pt x="685" y="754"/>
                  </a:lnTo>
                  <a:lnTo>
                    <a:pt x="685" y="876"/>
                  </a:lnTo>
                  <a:lnTo>
                    <a:pt x="632" y="877"/>
                  </a:lnTo>
                  <a:lnTo>
                    <a:pt x="635" y="1609"/>
                  </a:lnTo>
                  <a:lnTo>
                    <a:pt x="511" y="1720"/>
                  </a:lnTo>
                  <a:lnTo>
                    <a:pt x="351" y="1593"/>
                  </a:lnTo>
                  <a:lnTo>
                    <a:pt x="408" y="1557"/>
                  </a:lnTo>
                  <a:lnTo>
                    <a:pt x="408" y="1514"/>
                  </a:lnTo>
                  <a:lnTo>
                    <a:pt x="351" y="1476"/>
                  </a:lnTo>
                  <a:lnTo>
                    <a:pt x="408" y="1443"/>
                  </a:lnTo>
                  <a:lnTo>
                    <a:pt x="399" y="1430"/>
                  </a:lnTo>
                  <a:lnTo>
                    <a:pt x="350" y="1400"/>
                  </a:lnTo>
                  <a:lnTo>
                    <a:pt x="342" y="1305"/>
                  </a:lnTo>
                  <a:lnTo>
                    <a:pt x="335" y="1296"/>
                  </a:lnTo>
                  <a:lnTo>
                    <a:pt x="409" y="1241"/>
                  </a:lnTo>
                  <a:lnTo>
                    <a:pt x="409" y="1194"/>
                  </a:lnTo>
                  <a:lnTo>
                    <a:pt x="350" y="1138"/>
                  </a:lnTo>
                  <a:lnTo>
                    <a:pt x="408" y="1088"/>
                  </a:lnTo>
                  <a:lnTo>
                    <a:pt x="408" y="1039"/>
                  </a:lnTo>
                  <a:lnTo>
                    <a:pt x="351" y="975"/>
                  </a:lnTo>
                  <a:lnTo>
                    <a:pt x="340" y="871"/>
                  </a:lnTo>
                  <a:lnTo>
                    <a:pt x="272" y="871"/>
                  </a:lnTo>
                  <a:lnTo>
                    <a:pt x="272" y="730"/>
                  </a:lnTo>
                  <a:lnTo>
                    <a:pt x="230" y="730"/>
                  </a:lnTo>
                  <a:lnTo>
                    <a:pt x="230" y="608"/>
                  </a:lnTo>
                  <a:lnTo>
                    <a:pt x="184" y="608"/>
                  </a:lnTo>
                  <a:lnTo>
                    <a:pt x="164" y="549"/>
                  </a:lnTo>
                  <a:lnTo>
                    <a:pt x="71" y="549"/>
                  </a:lnTo>
                  <a:lnTo>
                    <a:pt x="71" y="497"/>
                  </a:lnTo>
                  <a:lnTo>
                    <a:pt x="0" y="497"/>
                  </a:lnTo>
                  <a:lnTo>
                    <a:pt x="0" y="255"/>
                  </a:lnTo>
                  <a:lnTo>
                    <a:pt x="70" y="255"/>
                  </a:lnTo>
                  <a:lnTo>
                    <a:pt x="70" y="220"/>
                  </a:lnTo>
                  <a:lnTo>
                    <a:pt x="148" y="220"/>
                  </a:lnTo>
                  <a:lnTo>
                    <a:pt x="167" y="204"/>
                  </a:lnTo>
                  <a:lnTo>
                    <a:pt x="185" y="165"/>
                  </a:lnTo>
                  <a:lnTo>
                    <a:pt x="230" y="165"/>
                  </a:lnTo>
                  <a:lnTo>
                    <a:pt x="336" y="0"/>
                  </a:lnTo>
                  <a:close/>
                </a:path>
              </a:pathLst>
            </a:custGeom>
            <a:solidFill>
              <a:srgbClr val="FF9F00"/>
            </a:solidFill>
            <a:ln w="9525">
              <a:noFill/>
              <a:round/>
              <a:headEnd/>
              <a:tailEnd/>
            </a:ln>
          </p:spPr>
          <p:txBody>
            <a:bodyPr/>
            <a:lstStyle/>
            <a:p>
              <a:endParaRPr lang="en-US"/>
            </a:p>
          </p:txBody>
        </p:sp>
        <p:sp>
          <p:nvSpPr>
            <p:cNvPr id="395632" name="Freeform 368"/>
            <p:cNvSpPr>
              <a:spLocks/>
            </p:cNvSpPr>
            <p:nvPr/>
          </p:nvSpPr>
          <p:spPr bwMode="auto">
            <a:xfrm>
              <a:off x="335" y="2287"/>
              <a:ext cx="118" cy="215"/>
            </a:xfrm>
            <a:custGeom>
              <a:avLst/>
              <a:gdLst/>
              <a:ahLst/>
              <a:cxnLst>
                <a:cxn ang="0">
                  <a:pos x="336" y="0"/>
                </a:cxn>
                <a:cxn ang="0">
                  <a:pos x="619" y="0"/>
                </a:cxn>
                <a:cxn ang="0">
                  <a:pos x="565" y="66"/>
                </a:cxn>
                <a:cxn ang="0">
                  <a:pos x="400" y="66"/>
                </a:cxn>
                <a:cxn ang="0">
                  <a:pos x="338" y="171"/>
                </a:cxn>
                <a:cxn ang="0">
                  <a:pos x="622" y="171"/>
                </a:cxn>
                <a:cxn ang="0">
                  <a:pos x="564" y="67"/>
                </a:cxn>
                <a:cxn ang="0">
                  <a:pos x="619" y="1"/>
                </a:cxn>
                <a:cxn ang="0">
                  <a:pos x="719" y="164"/>
                </a:cxn>
                <a:cxn ang="0">
                  <a:pos x="772" y="165"/>
                </a:cxn>
                <a:cxn ang="0">
                  <a:pos x="790" y="221"/>
                </a:cxn>
                <a:cxn ang="0">
                  <a:pos x="874" y="221"/>
                </a:cxn>
                <a:cxn ang="0">
                  <a:pos x="876" y="260"/>
                </a:cxn>
                <a:cxn ang="0">
                  <a:pos x="907" y="261"/>
                </a:cxn>
                <a:cxn ang="0">
                  <a:pos x="938" y="261"/>
                </a:cxn>
                <a:cxn ang="0">
                  <a:pos x="938" y="502"/>
                </a:cxn>
                <a:cxn ang="0">
                  <a:pos x="874" y="503"/>
                </a:cxn>
                <a:cxn ang="0">
                  <a:pos x="873" y="553"/>
                </a:cxn>
                <a:cxn ang="0">
                  <a:pos x="794" y="553"/>
                </a:cxn>
                <a:cxn ang="0">
                  <a:pos x="771" y="613"/>
                </a:cxn>
                <a:cxn ang="0">
                  <a:pos x="727" y="614"/>
                </a:cxn>
                <a:cxn ang="0">
                  <a:pos x="724" y="736"/>
                </a:cxn>
                <a:cxn ang="0">
                  <a:pos x="694" y="736"/>
                </a:cxn>
                <a:cxn ang="0">
                  <a:pos x="687" y="746"/>
                </a:cxn>
                <a:cxn ang="0">
                  <a:pos x="687" y="877"/>
                </a:cxn>
                <a:cxn ang="0">
                  <a:pos x="632" y="877"/>
                </a:cxn>
                <a:cxn ang="0">
                  <a:pos x="635" y="1610"/>
                </a:cxn>
                <a:cxn ang="0">
                  <a:pos x="511" y="1721"/>
                </a:cxn>
                <a:cxn ang="0">
                  <a:pos x="351" y="1593"/>
                </a:cxn>
                <a:cxn ang="0">
                  <a:pos x="408" y="1557"/>
                </a:cxn>
                <a:cxn ang="0">
                  <a:pos x="408" y="1515"/>
                </a:cxn>
                <a:cxn ang="0">
                  <a:pos x="351" y="1476"/>
                </a:cxn>
                <a:cxn ang="0">
                  <a:pos x="408" y="1443"/>
                </a:cxn>
                <a:cxn ang="0">
                  <a:pos x="399" y="1430"/>
                </a:cxn>
                <a:cxn ang="0">
                  <a:pos x="350" y="1400"/>
                </a:cxn>
                <a:cxn ang="0">
                  <a:pos x="342" y="1305"/>
                </a:cxn>
                <a:cxn ang="0">
                  <a:pos x="335" y="1297"/>
                </a:cxn>
                <a:cxn ang="0">
                  <a:pos x="409" y="1241"/>
                </a:cxn>
                <a:cxn ang="0">
                  <a:pos x="409" y="1194"/>
                </a:cxn>
                <a:cxn ang="0">
                  <a:pos x="350" y="1138"/>
                </a:cxn>
                <a:cxn ang="0">
                  <a:pos x="408" y="1089"/>
                </a:cxn>
                <a:cxn ang="0">
                  <a:pos x="408" y="1039"/>
                </a:cxn>
                <a:cxn ang="0">
                  <a:pos x="351" y="975"/>
                </a:cxn>
                <a:cxn ang="0">
                  <a:pos x="340" y="871"/>
                </a:cxn>
                <a:cxn ang="0">
                  <a:pos x="272" y="871"/>
                </a:cxn>
                <a:cxn ang="0">
                  <a:pos x="272" y="731"/>
                </a:cxn>
                <a:cxn ang="0">
                  <a:pos x="231" y="731"/>
                </a:cxn>
                <a:cxn ang="0">
                  <a:pos x="231" y="608"/>
                </a:cxn>
                <a:cxn ang="0">
                  <a:pos x="184" y="608"/>
                </a:cxn>
                <a:cxn ang="0">
                  <a:pos x="163" y="549"/>
                </a:cxn>
                <a:cxn ang="0">
                  <a:pos x="71" y="549"/>
                </a:cxn>
                <a:cxn ang="0">
                  <a:pos x="71" y="497"/>
                </a:cxn>
                <a:cxn ang="0">
                  <a:pos x="0" y="497"/>
                </a:cxn>
                <a:cxn ang="0">
                  <a:pos x="0" y="255"/>
                </a:cxn>
                <a:cxn ang="0">
                  <a:pos x="70" y="255"/>
                </a:cxn>
                <a:cxn ang="0">
                  <a:pos x="70" y="220"/>
                </a:cxn>
                <a:cxn ang="0">
                  <a:pos x="148" y="220"/>
                </a:cxn>
                <a:cxn ang="0">
                  <a:pos x="167" y="204"/>
                </a:cxn>
                <a:cxn ang="0">
                  <a:pos x="185" y="165"/>
                </a:cxn>
                <a:cxn ang="0">
                  <a:pos x="231" y="165"/>
                </a:cxn>
                <a:cxn ang="0">
                  <a:pos x="336" y="0"/>
                </a:cxn>
              </a:cxnLst>
              <a:rect l="0" t="0" r="r" b="b"/>
              <a:pathLst>
                <a:path w="938" h="1721">
                  <a:moveTo>
                    <a:pt x="336" y="0"/>
                  </a:moveTo>
                  <a:lnTo>
                    <a:pt x="619" y="0"/>
                  </a:lnTo>
                  <a:lnTo>
                    <a:pt x="565" y="66"/>
                  </a:lnTo>
                  <a:lnTo>
                    <a:pt x="400" y="66"/>
                  </a:lnTo>
                  <a:lnTo>
                    <a:pt x="338" y="171"/>
                  </a:lnTo>
                  <a:lnTo>
                    <a:pt x="622" y="171"/>
                  </a:lnTo>
                  <a:lnTo>
                    <a:pt x="564" y="67"/>
                  </a:lnTo>
                  <a:lnTo>
                    <a:pt x="619" y="1"/>
                  </a:lnTo>
                  <a:lnTo>
                    <a:pt x="719" y="164"/>
                  </a:lnTo>
                  <a:lnTo>
                    <a:pt x="772" y="165"/>
                  </a:lnTo>
                  <a:lnTo>
                    <a:pt x="790" y="221"/>
                  </a:lnTo>
                  <a:lnTo>
                    <a:pt x="874" y="221"/>
                  </a:lnTo>
                  <a:lnTo>
                    <a:pt x="876" y="260"/>
                  </a:lnTo>
                  <a:lnTo>
                    <a:pt x="907" y="261"/>
                  </a:lnTo>
                  <a:lnTo>
                    <a:pt x="938" y="261"/>
                  </a:lnTo>
                  <a:lnTo>
                    <a:pt x="938" y="502"/>
                  </a:lnTo>
                  <a:lnTo>
                    <a:pt x="874" y="503"/>
                  </a:lnTo>
                  <a:lnTo>
                    <a:pt x="873" y="553"/>
                  </a:lnTo>
                  <a:lnTo>
                    <a:pt x="794" y="553"/>
                  </a:lnTo>
                  <a:lnTo>
                    <a:pt x="771" y="613"/>
                  </a:lnTo>
                  <a:lnTo>
                    <a:pt x="727" y="614"/>
                  </a:lnTo>
                  <a:lnTo>
                    <a:pt x="724" y="736"/>
                  </a:lnTo>
                  <a:lnTo>
                    <a:pt x="694" y="736"/>
                  </a:lnTo>
                  <a:lnTo>
                    <a:pt x="687" y="746"/>
                  </a:lnTo>
                  <a:lnTo>
                    <a:pt x="687" y="877"/>
                  </a:lnTo>
                  <a:lnTo>
                    <a:pt x="632" y="877"/>
                  </a:lnTo>
                  <a:lnTo>
                    <a:pt x="635" y="1610"/>
                  </a:lnTo>
                  <a:lnTo>
                    <a:pt x="511" y="1721"/>
                  </a:lnTo>
                  <a:lnTo>
                    <a:pt x="351" y="1593"/>
                  </a:lnTo>
                  <a:lnTo>
                    <a:pt x="408" y="1557"/>
                  </a:lnTo>
                  <a:lnTo>
                    <a:pt x="408" y="1515"/>
                  </a:lnTo>
                  <a:lnTo>
                    <a:pt x="351" y="1476"/>
                  </a:lnTo>
                  <a:lnTo>
                    <a:pt x="408" y="1443"/>
                  </a:lnTo>
                  <a:lnTo>
                    <a:pt x="399" y="1430"/>
                  </a:lnTo>
                  <a:lnTo>
                    <a:pt x="350" y="1400"/>
                  </a:lnTo>
                  <a:lnTo>
                    <a:pt x="342" y="1305"/>
                  </a:lnTo>
                  <a:lnTo>
                    <a:pt x="335" y="1297"/>
                  </a:lnTo>
                  <a:lnTo>
                    <a:pt x="409" y="1241"/>
                  </a:lnTo>
                  <a:lnTo>
                    <a:pt x="409" y="1194"/>
                  </a:lnTo>
                  <a:lnTo>
                    <a:pt x="350" y="1138"/>
                  </a:lnTo>
                  <a:lnTo>
                    <a:pt x="408" y="1089"/>
                  </a:lnTo>
                  <a:lnTo>
                    <a:pt x="408" y="1039"/>
                  </a:lnTo>
                  <a:lnTo>
                    <a:pt x="351" y="975"/>
                  </a:lnTo>
                  <a:lnTo>
                    <a:pt x="340" y="871"/>
                  </a:lnTo>
                  <a:lnTo>
                    <a:pt x="272" y="871"/>
                  </a:lnTo>
                  <a:lnTo>
                    <a:pt x="272" y="731"/>
                  </a:lnTo>
                  <a:lnTo>
                    <a:pt x="231" y="731"/>
                  </a:lnTo>
                  <a:lnTo>
                    <a:pt x="231" y="608"/>
                  </a:lnTo>
                  <a:lnTo>
                    <a:pt x="184" y="608"/>
                  </a:lnTo>
                  <a:lnTo>
                    <a:pt x="163" y="549"/>
                  </a:lnTo>
                  <a:lnTo>
                    <a:pt x="71" y="549"/>
                  </a:lnTo>
                  <a:lnTo>
                    <a:pt x="71" y="497"/>
                  </a:lnTo>
                  <a:lnTo>
                    <a:pt x="0" y="497"/>
                  </a:lnTo>
                  <a:lnTo>
                    <a:pt x="0" y="255"/>
                  </a:lnTo>
                  <a:lnTo>
                    <a:pt x="70" y="255"/>
                  </a:lnTo>
                  <a:lnTo>
                    <a:pt x="70" y="220"/>
                  </a:lnTo>
                  <a:lnTo>
                    <a:pt x="148" y="220"/>
                  </a:lnTo>
                  <a:lnTo>
                    <a:pt x="167" y="204"/>
                  </a:lnTo>
                  <a:lnTo>
                    <a:pt x="185" y="165"/>
                  </a:lnTo>
                  <a:lnTo>
                    <a:pt x="231" y="165"/>
                  </a:lnTo>
                  <a:lnTo>
                    <a:pt x="336" y="0"/>
                  </a:lnTo>
                  <a:close/>
                </a:path>
              </a:pathLst>
            </a:custGeom>
            <a:solidFill>
              <a:srgbClr val="BF7F00"/>
            </a:solidFill>
            <a:ln w="9525">
              <a:noFill/>
              <a:round/>
              <a:headEnd/>
              <a:tailEnd/>
            </a:ln>
          </p:spPr>
          <p:txBody>
            <a:bodyPr/>
            <a:lstStyle/>
            <a:p>
              <a:endParaRPr lang="en-US"/>
            </a:p>
          </p:txBody>
        </p:sp>
        <p:grpSp>
          <p:nvGrpSpPr>
            <p:cNvPr id="395633" name="Group 369"/>
            <p:cNvGrpSpPr>
              <a:grpSpLocks/>
            </p:cNvGrpSpPr>
            <p:nvPr/>
          </p:nvGrpSpPr>
          <p:grpSpPr bwMode="auto">
            <a:xfrm>
              <a:off x="352" y="2321"/>
              <a:ext cx="89" cy="25"/>
              <a:chOff x="352" y="2321"/>
              <a:chExt cx="89" cy="25"/>
            </a:xfrm>
          </p:grpSpPr>
          <p:sp>
            <p:nvSpPr>
              <p:cNvPr id="395634" name="Freeform 370"/>
              <p:cNvSpPr>
                <a:spLocks/>
              </p:cNvSpPr>
              <p:nvPr/>
            </p:nvSpPr>
            <p:spPr bwMode="auto">
              <a:xfrm>
                <a:off x="352" y="2321"/>
                <a:ext cx="83" cy="25"/>
              </a:xfrm>
              <a:custGeom>
                <a:avLst/>
                <a:gdLst/>
                <a:ahLst/>
                <a:cxnLst>
                  <a:cxn ang="0">
                    <a:pos x="0" y="102"/>
                  </a:cxn>
                  <a:cxn ang="0">
                    <a:pos x="58" y="0"/>
                  </a:cxn>
                  <a:cxn ang="0">
                    <a:pos x="663" y="0"/>
                  </a:cxn>
                  <a:cxn ang="0">
                    <a:pos x="657" y="7"/>
                  </a:cxn>
                  <a:cxn ang="0">
                    <a:pos x="64" y="7"/>
                  </a:cxn>
                  <a:cxn ang="0">
                    <a:pos x="11" y="102"/>
                  </a:cxn>
                  <a:cxn ang="0">
                    <a:pos x="63" y="191"/>
                  </a:cxn>
                  <a:cxn ang="0">
                    <a:pos x="53" y="197"/>
                  </a:cxn>
                  <a:cxn ang="0">
                    <a:pos x="0" y="102"/>
                  </a:cxn>
                </a:cxnLst>
                <a:rect l="0" t="0" r="r" b="b"/>
                <a:pathLst>
                  <a:path w="663" h="197">
                    <a:moveTo>
                      <a:pt x="0" y="102"/>
                    </a:moveTo>
                    <a:lnTo>
                      <a:pt x="58" y="0"/>
                    </a:lnTo>
                    <a:lnTo>
                      <a:pt x="663" y="0"/>
                    </a:lnTo>
                    <a:lnTo>
                      <a:pt x="657" y="7"/>
                    </a:lnTo>
                    <a:lnTo>
                      <a:pt x="64" y="7"/>
                    </a:lnTo>
                    <a:lnTo>
                      <a:pt x="11" y="102"/>
                    </a:lnTo>
                    <a:lnTo>
                      <a:pt x="63" y="191"/>
                    </a:lnTo>
                    <a:lnTo>
                      <a:pt x="53" y="197"/>
                    </a:lnTo>
                    <a:lnTo>
                      <a:pt x="0" y="102"/>
                    </a:lnTo>
                    <a:close/>
                  </a:path>
                </a:pathLst>
              </a:custGeom>
              <a:solidFill>
                <a:srgbClr val="BF7F3F"/>
              </a:solidFill>
              <a:ln w="9525">
                <a:noFill/>
                <a:round/>
                <a:headEnd/>
                <a:tailEnd/>
              </a:ln>
            </p:spPr>
            <p:txBody>
              <a:bodyPr/>
              <a:lstStyle/>
              <a:p>
                <a:endParaRPr lang="en-US"/>
              </a:p>
            </p:txBody>
          </p:sp>
          <p:sp>
            <p:nvSpPr>
              <p:cNvPr id="395635" name="Freeform 371"/>
              <p:cNvSpPr>
                <a:spLocks/>
              </p:cNvSpPr>
              <p:nvPr/>
            </p:nvSpPr>
            <p:spPr bwMode="auto">
              <a:xfrm>
                <a:off x="358" y="2321"/>
                <a:ext cx="83" cy="25"/>
              </a:xfrm>
              <a:custGeom>
                <a:avLst/>
                <a:gdLst/>
                <a:ahLst/>
                <a:cxnLst>
                  <a:cxn ang="0">
                    <a:pos x="663" y="94"/>
                  </a:cxn>
                  <a:cxn ang="0">
                    <a:pos x="605" y="197"/>
                  </a:cxn>
                  <a:cxn ang="0">
                    <a:pos x="0" y="197"/>
                  </a:cxn>
                  <a:cxn ang="0">
                    <a:pos x="6" y="189"/>
                  </a:cxn>
                  <a:cxn ang="0">
                    <a:pos x="599" y="189"/>
                  </a:cxn>
                  <a:cxn ang="0">
                    <a:pos x="652" y="94"/>
                  </a:cxn>
                  <a:cxn ang="0">
                    <a:pos x="600" y="6"/>
                  </a:cxn>
                  <a:cxn ang="0">
                    <a:pos x="610" y="0"/>
                  </a:cxn>
                  <a:cxn ang="0">
                    <a:pos x="663" y="94"/>
                  </a:cxn>
                </a:cxnLst>
                <a:rect l="0" t="0" r="r" b="b"/>
                <a:pathLst>
                  <a:path w="663" h="197">
                    <a:moveTo>
                      <a:pt x="663" y="94"/>
                    </a:moveTo>
                    <a:lnTo>
                      <a:pt x="605" y="197"/>
                    </a:lnTo>
                    <a:lnTo>
                      <a:pt x="0" y="197"/>
                    </a:lnTo>
                    <a:lnTo>
                      <a:pt x="6" y="189"/>
                    </a:lnTo>
                    <a:lnTo>
                      <a:pt x="599" y="189"/>
                    </a:lnTo>
                    <a:lnTo>
                      <a:pt x="652" y="94"/>
                    </a:lnTo>
                    <a:lnTo>
                      <a:pt x="600" y="6"/>
                    </a:lnTo>
                    <a:lnTo>
                      <a:pt x="610" y="0"/>
                    </a:lnTo>
                    <a:lnTo>
                      <a:pt x="663" y="94"/>
                    </a:lnTo>
                    <a:close/>
                  </a:path>
                </a:pathLst>
              </a:custGeom>
              <a:solidFill>
                <a:srgbClr val="FF9F00"/>
              </a:solidFill>
              <a:ln w="9525">
                <a:noFill/>
                <a:round/>
                <a:headEnd/>
                <a:tailEnd/>
              </a:ln>
            </p:spPr>
            <p:txBody>
              <a:bodyPr/>
              <a:lstStyle/>
              <a:p>
                <a:endParaRPr lang="en-US"/>
              </a:p>
            </p:txBody>
          </p:sp>
        </p:grpSp>
        <p:sp>
          <p:nvSpPr>
            <p:cNvPr id="395636" name="Rectangle 372"/>
            <p:cNvSpPr>
              <a:spLocks noChangeArrowheads="1"/>
            </p:cNvSpPr>
            <p:nvPr/>
          </p:nvSpPr>
          <p:spPr bwMode="auto">
            <a:xfrm>
              <a:off x="345" y="2318"/>
              <a:ext cx="99" cy="1"/>
            </a:xfrm>
            <a:prstGeom prst="rect">
              <a:avLst/>
            </a:prstGeom>
            <a:solidFill>
              <a:srgbClr val="FF9F00"/>
            </a:solidFill>
            <a:ln w="9525">
              <a:noFill/>
              <a:miter lim="800000"/>
              <a:headEnd/>
              <a:tailEnd/>
            </a:ln>
          </p:spPr>
          <p:txBody>
            <a:bodyPr/>
            <a:lstStyle/>
            <a:p>
              <a:endParaRPr lang="en-US"/>
            </a:p>
          </p:txBody>
        </p:sp>
        <p:sp>
          <p:nvSpPr>
            <p:cNvPr id="395637" name="Rectangle 373"/>
            <p:cNvSpPr>
              <a:spLocks noChangeArrowheads="1"/>
            </p:cNvSpPr>
            <p:nvPr/>
          </p:nvSpPr>
          <p:spPr bwMode="auto">
            <a:xfrm>
              <a:off x="355" y="2313"/>
              <a:ext cx="77" cy="1"/>
            </a:xfrm>
            <a:prstGeom prst="rect">
              <a:avLst/>
            </a:prstGeom>
            <a:solidFill>
              <a:srgbClr val="FF9F00"/>
            </a:solidFill>
            <a:ln w="9525">
              <a:noFill/>
              <a:miter lim="800000"/>
              <a:headEnd/>
              <a:tailEnd/>
            </a:ln>
          </p:spPr>
          <p:txBody>
            <a:bodyPr/>
            <a:lstStyle/>
            <a:p>
              <a:endParaRPr lang="en-US"/>
            </a:p>
          </p:txBody>
        </p:sp>
        <p:grpSp>
          <p:nvGrpSpPr>
            <p:cNvPr id="395638" name="Group 374"/>
            <p:cNvGrpSpPr>
              <a:grpSpLocks/>
            </p:cNvGrpSpPr>
            <p:nvPr/>
          </p:nvGrpSpPr>
          <p:grpSpPr bwMode="auto">
            <a:xfrm>
              <a:off x="345" y="2349"/>
              <a:ext cx="100" cy="153"/>
              <a:chOff x="345" y="2349"/>
              <a:chExt cx="100" cy="153"/>
            </a:xfrm>
          </p:grpSpPr>
          <p:sp>
            <p:nvSpPr>
              <p:cNvPr id="395639" name="Freeform 375"/>
              <p:cNvSpPr>
                <a:spLocks/>
              </p:cNvSpPr>
              <p:nvPr/>
            </p:nvSpPr>
            <p:spPr bwMode="auto">
              <a:xfrm>
                <a:off x="390" y="2379"/>
                <a:ext cx="3" cy="117"/>
              </a:xfrm>
              <a:custGeom>
                <a:avLst/>
                <a:gdLst/>
                <a:ahLst/>
                <a:cxnLst>
                  <a:cxn ang="0">
                    <a:pos x="20" y="0"/>
                  </a:cxn>
                  <a:cxn ang="0">
                    <a:pos x="19" y="940"/>
                  </a:cxn>
                  <a:cxn ang="0">
                    <a:pos x="2" y="925"/>
                  </a:cxn>
                  <a:cxn ang="0">
                    <a:pos x="0" y="29"/>
                  </a:cxn>
                  <a:cxn ang="0">
                    <a:pos x="20" y="0"/>
                  </a:cxn>
                </a:cxnLst>
                <a:rect l="0" t="0" r="r" b="b"/>
                <a:pathLst>
                  <a:path w="20" h="940">
                    <a:moveTo>
                      <a:pt x="20" y="0"/>
                    </a:moveTo>
                    <a:lnTo>
                      <a:pt x="19" y="940"/>
                    </a:lnTo>
                    <a:lnTo>
                      <a:pt x="2" y="925"/>
                    </a:lnTo>
                    <a:lnTo>
                      <a:pt x="0" y="29"/>
                    </a:lnTo>
                    <a:lnTo>
                      <a:pt x="20" y="0"/>
                    </a:lnTo>
                    <a:close/>
                  </a:path>
                </a:pathLst>
              </a:custGeom>
              <a:solidFill>
                <a:srgbClr val="FF9F00"/>
              </a:solidFill>
              <a:ln w="9525">
                <a:noFill/>
                <a:round/>
                <a:headEnd/>
                <a:tailEnd/>
              </a:ln>
            </p:spPr>
            <p:txBody>
              <a:bodyPr/>
              <a:lstStyle/>
              <a:p>
                <a:endParaRPr lang="en-US"/>
              </a:p>
            </p:txBody>
          </p:sp>
          <p:sp>
            <p:nvSpPr>
              <p:cNvPr id="395640" name="Freeform 376"/>
              <p:cNvSpPr>
                <a:spLocks/>
              </p:cNvSpPr>
              <p:nvPr/>
            </p:nvSpPr>
            <p:spPr bwMode="auto">
              <a:xfrm>
                <a:off x="405" y="2382"/>
                <a:ext cx="2" cy="115"/>
              </a:xfrm>
              <a:custGeom>
                <a:avLst/>
                <a:gdLst/>
                <a:ahLst/>
                <a:cxnLst>
                  <a:cxn ang="0">
                    <a:pos x="16" y="0"/>
                  </a:cxn>
                  <a:cxn ang="0">
                    <a:pos x="19" y="901"/>
                  </a:cxn>
                  <a:cxn ang="0">
                    <a:pos x="2" y="917"/>
                  </a:cxn>
                  <a:cxn ang="0">
                    <a:pos x="0" y="74"/>
                  </a:cxn>
                  <a:cxn ang="0">
                    <a:pos x="16" y="0"/>
                  </a:cxn>
                </a:cxnLst>
                <a:rect l="0" t="0" r="r" b="b"/>
                <a:pathLst>
                  <a:path w="19" h="917">
                    <a:moveTo>
                      <a:pt x="16" y="0"/>
                    </a:moveTo>
                    <a:lnTo>
                      <a:pt x="19" y="901"/>
                    </a:lnTo>
                    <a:lnTo>
                      <a:pt x="2" y="917"/>
                    </a:lnTo>
                    <a:lnTo>
                      <a:pt x="0" y="74"/>
                    </a:lnTo>
                    <a:lnTo>
                      <a:pt x="16" y="0"/>
                    </a:lnTo>
                    <a:close/>
                  </a:path>
                </a:pathLst>
              </a:custGeom>
              <a:solidFill>
                <a:srgbClr val="FF9F00"/>
              </a:solidFill>
              <a:ln w="9525">
                <a:noFill/>
                <a:round/>
                <a:headEnd/>
                <a:tailEnd/>
              </a:ln>
            </p:spPr>
            <p:txBody>
              <a:bodyPr/>
              <a:lstStyle/>
              <a:p>
                <a:endParaRPr lang="en-US"/>
              </a:p>
            </p:txBody>
          </p:sp>
          <p:grpSp>
            <p:nvGrpSpPr>
              <p:cNvPr id="395641" name="Group 377"/>
              <p:cNvGrpSpPr>
                <a:grpSpLocks/>
              </p:cNvGrpSpPr>
              <p:nvPr/>
            </p:nvGrpSpPr>
            <p:grpSpPr bwMode="auto">
              <a:xfrm>
                <a:off x="345" y="2349"/>
                <a:ext cx="100" cy="153"/>
                <a:chOff x="345" y="2349"/>
                <a:chExt cx="100" cy="153"/>
              </a:xfrm>
            </p:grpSpPr>
            <p:sp>
              <p:nvSpPr>
                <p:cNvPr id="395642" name="Rectangle 378"/>
                <p:cNvSpPr>
                  <a:spLocks noChangeArrowheads="1"/>
                </p:cNvSpPr>
                <p:nvPr/>
              </p:nvSpPr>
              <p:spPr bwMode="auto">
                <a:xfrm>
                  <a:off x="345" y="2349"/>
                  <a:ext cx="100" cy="3"/>
                </a:xfrm>
                <a:prstGeom prst="rect">
                  <a:avLst/>
                </a:prstGeom>
                <a:solidFill>
                  <a:srgbClr val="BF7F3F"/>
                </a:solidFill>
                <a:ln w="9525">
                  <a:noFill/>
                  <a:miter lim="800000"/>
                  <a:headEnd/>
                  <a:tailEnd/>
                </a:ln>
              </p:spPr>
              <p:txBody>
                <a:bodyPr/>
                <a:lstStyle/>
                <a:p>
                  <a:endParaRPr lang="en-US"/>
                </a:p>
              </p:txBody>
            </p:sp>
            <p:sp>
              <p:nvSpPr>
                <p:cNvPr id="395643" name="Rectangle 379"/>
                <p:cNvSpPr>
                  <a:spLocks noChangeArrowheads="1"/>
                </p:cNvSpPr>
                <p:nvPr/>
              </p:nvSpPr>
              <p:spPr bwMode="auto">
                <a:xfrm>
                  <a:off x="365" y="2363"/>
                  <a:ext cx="61" cy="3"/>
                </a:xfrm>
                <a:prstGeom prst="rect">
                  <a:avLst/>
                </a:prstGeom>
                <a:solidFill>
                  <a:srgbClr val="BF7F3F"/>
                </a:solidFill>
                <a:ln w="9525">
                  <a:noFill/>
                  <a:miter lim="800000"/>
                  <a:headEnd/>
                  <a:tailEnd/>
                </a:ln>
              </p:spPr>
              <p:txBody>
                <a:bodyPr/>
                <a:lstStyle/>
                <a:p>
                  <a:endParaRPr lang="en-US"/>
                </a:p>
              </p:txBody>
            </p:sp>
            <p:sp>
              <p:nvSpPr>
                <p:cNvPr id="395644" name="Freeform 380"/>
                <p:cNvSpPr>
                  <a:spLocks/>
                </p:cNvSpPr>
                <p:nvPr/>
              </p:nvSpPr>
              <p:spPr bwMode="auto">
                <a:xfrm>
                  <a:off x="399" y="2382"/>
                  <a:ext cx="7" cy="120"/>
                </a:xfrm>
                <a:custGeom>
                  <a:avLst/>
                  <a:gdLst/>
                  <a:ahLst/>
                  <a:cxnLst>
                    <a:cxn ang="0">
                      <a:pos x="62" y="0"/>
                    </a:cxn>
                    <a:cxn ang="0">
                      <a:pos x="47" y="62"/>
                    </a:cxn>
                    <a:cxn ang="0">
                      <a:pos x="23" y="115"/>
                    </a:cxn>
                    <a:cxn ang="0">
                      <a:pos x="23" y="936"/>
                    </a:cxn>
                    <a:cxn ang="0">
                      <a:pos x="5" y="954"/>
                    </a:cxn>
                    <a:cxn ang="0">
                      <a:pos x="0" y="100"/>
                    </a:cxn>
                    <a:cxn ang="0">
                      <a:pos x="62" y="0"/>
                    </a:cxn>
                  </a:cxnLst>
                  <a:rect l="0" t="0" r="r" b="b"/>
                  <a:pathLst>
                    <a:path w="62" h="954">
                      <a:moveTo>
                        <a:pt x="62" y="0"/>
                      </a:moveTo>
                      <a:lnTo>
                        <a:pt x="47" y="62"/>
                      </a:lnTo>
                      <a:lnTo>
                        <a:pt x="23" y="115"/>
                      </a:lnTo>
                      <a:lnTo>
                        <a:pt x="23" y="936"/>
                      </a:lnTo>
                      <a:lnTo>
                        <a:pt x="5" y="954"/>
                      </a:lnTo>
                      <a:lnTo>
                        <a:pt x="0" y="100"/>
                      </a:lnTo>
                      <a:lnTo>
                        <a:pt x="62" y="0"/>
                      </a:lnTo>
                      <a:close/>
                    </a:path>
                  </a:pathLst>
                </a:custGeom>
                <a:solidFill>
                  <a:srgbClr val="BF7F3F"/>
                </a:solidFill>
                <a:ln w="9525">
                  <a:noFill/>
                  <a:round/>
                  <a:headEnd/>
                  <a:tailEnd/>
                </a:ln>
              </p:spPr>
              <p:txBody>
                <a:bodyPr/>
                <a:lstStyle/>
                <a:p>
                  <a:endParaRPr lang="en-US"/>
                </a:p>
              </p:txBody>
            </p:sp>
            <p:sp>
              <p:nvSpPr>
                <p:cNvPr id="395645" name="Freeform 381"/>
                <p:cNvSpPr>
                  <a:spLocks/>
                </p:cNvSpPr>
                <p:nvPr/>
              </p:nvSpPr>
              <p:spPr bwMode="auto">
                <a:xfrm>
                  <a:off x="369" y="2378"/>
                  <a:ext cx="54" cy="18"/>
                </a:xfrm>
                <a:custGeom>
                  <a:avLst/>
                  <a:gdLst/>
                  <a:ahLst/>
                  <a:cxnLst>
                    <a:cxn ang="0">
                      <a:pos x="72" y="143"/>
                    </a:cxn>
                    <a:cxn ang="0">
                      <a:pos x="43" y="111"/>
                    </a:cxn>
                    <a:cxn ang="0">
                      <a:pos x="43" y="16"/>
                    </a:cxn>
                    <a:cxn ang="0">
                      <a:pos x="0" y="16"/>
                    </a:cxn>
                    <a:cxn ang="0">
                      <a:pos x="0" y="0"/>
                    </a:cxn>
                    <a:cxn ang="0">
                      <a:pos x="427" y="0"/>
                    </a:cxn>
                    <a:cxn ang="0">
                      <a:pos x="416" y="16"/>
                    </a:cxn>
                    <a:cxn ang="0">
                      <a:pos x="185" y="16"/>
                    </a:cxn>
                    <a:cxn ang="0">
                      <a:pos x="166" y="43"/>
                    </a:cxn>
                    <a:cxn ang="0">
                      <a:pos x="80" y="43"/>
                    </a:cxn>
                    <a:cxn ang="0">
                      <a:pos x="72" y="143"/>
                    </a:cxn>
                  </a:cxnLst>
                  <a:rect l="0" t="0" r="r" b="b"/>
                  <a:pathLst>
                    <a:path w="427" h="143">
                      <a:moveTo>
                        <a:pt x="72" y="143"/>
                      </a:moveTo>
                      <a:lnTo>
                        <a:pt x="43" y="111"/>
                      </a:lnTo>
                      <a:lnTo>
                        <a:pt x="43" y="16"/>
                      </a:lnTo>
                      <a:lnTo>
                        <a:pt x="0" y="16"/>
                      </a:lnTo>
                      <a:lnTo>
                        <a:pt x="0" y="0"/>
                      </a:lnTo>
                      <a:lnTo>
                        <a:pt x="427" y="0"/>
                      </a:lnTo>
                      <a:lnTo>
                        <a:pt x="416" y="16"/>
                      </a:lnTo>
                      <a:lnTo>
                        <a:pt x="185" y="16"/>
                      </a:lnTo>
                      <a:lnTo>
                        <a:pt x="166" y="43"/>
                      </a:lnTo>
                      <a:lnTo>
                        <a:pt x="80" y="43"/>
                      </a:lnTo>
                      <a:lnTo>
                        <a:pt x="72" y="143"/>
                      </a:lnTo>
                      <a:close/>
                    </a:path>
                  </a:pathLst>
                </a:custGeom>
                <a:solidFill>
                  <a:srgbClr val="BF7F3F"/>
                </a:solidFill>
                <a:ln w="9525">
                  <a:noFill/>
                  <a:round/>
                  <a:headEnd/>
                  <a:tailEnd/>
                </a:ln>
              </p:spPr>
              <p:txBody>
                <a:bodyPr/>
                <a:lstStyle/>
                <a:p>
                  <a:endParaRPr lang="en-US"/>
                </a:p>
              </p:txBody>
            </p:sp>
            <p:sp>
              <p:nvSpPr>
                <p:cNvPr id="395646" name="Freeform 382"/>
                <p:cNvSpPr>
                  <a:spLocks/>
                </p:cNvSpPr>
                <p:nvPr/>
              </p:nvSpPr>
              <p:spPr bwMode="auto">
                <a:xfrm>
                  <a:off x="356" y="2355"/>
                  <a:ext cx="79" cy="3"/>
                </a:xfrm>
                <a:custGeom>
                  <a:avLst/>
                  <a:gdLst/>
                  <a:ahLst/>
                  <a:cxnLst>
                    <a:cxn ang="0">
                      <a:pos x="0" y="1"/>
                    </a:cxn>
                    <a:cxn ang="0">
                      <a:pos x="631" y="0"/>
                    </a:cxn>
                    <a:cxn ang="0">
                      <a:pos x="624" y="19"/>
                    </a:cxn>
                    <a:cxn ang="0">
                      <a:pos x="5" y="20"/>
                    </a:cxn>
                    <a:cxn ang="0">
                      <a:pos x="0" y="1"/>
                    </a:cxn>
                  </a:cxnLst>
                  <a:rect l="0" t="0" r="r" b="b"/>
                  <a:pathLst>
                    <a:path w="631" h="20">
                      <a:moveTo>
                        <a:pt x="0" y="1"/>
                      </a:moveTo>
                      <a:lnTo>
                        <a:pt x="631" y="0"/>
                      </a:lnTo>
                      <a:lnTo>
                        <a:pt x="624" y="19"/>
                      </a:lnTo>
                      <a:lnTo>
                        <a:pt x="5" y="20"/>
                      </a:lnTo>
                      <a:lnTo>
                        <a:pt x="0" y="1"/>
                      </a:lnTo>
                      <a:close/>
                    </a:path>
                  </a:pathLst>
                </a:custGeom>
                <a:solidFill>
                  <a:srgbClr val="BF7F3F"/>
                </a:solidFill>
                <a:ln w="9525">
                  <a:noFill/>
                  <a:round/>
                  <a:headEnd/>
                  <a:tailEnd/>
                </a:ln>
              </p:spPr>
              <p:txBody>
                <a:bodyPr/>
                <a:lstStyle/>
                <a:p>
                  <a:endParaRPr lang="en-US"/>
                </a:p>
              </p:txBody>
            </p:sp>
          </p:grpSp>
        </p:grpSp>
      </p:grpSp>
      <p:grpSp>
        <p:nvGrpSpPr>
          <p:cNvPr id="395647" name="Group 383"/>
          <p:cNvGrpSpPr>
            <a:grpSpLocks noChangeAspect="1"/>
          </p:cNvGrpSpPr>
          <p:nvPr/>
        </p:nvGrpSpPr>
        <p:grpSpPr bwMode="auto">
          <a:xfrm rot="16200000">
            <a:off x="659606" y="5369720"/>
            <a:ext cx="168275" cy="303212"/>
            <a:chOff x="333" y="2286"/>
            <a:chExt cx="120" cy="216"/>
          </a:xfrm>
        </p:grpSpPr>
        <p:sp>
          <p:nvSpPr>
            <p:cNvPr id="395648" name="AutoShape 384"/>
            <p:cNvSpPr>
              <a:spLocks noChangeAspect="1" noChangeArrowheads="1" noTextEdit="1"/>
            </p:cNvSpPr>
            <p:nvPr/>
          </p:nvSpPr>
          <p:spPr bwMode="auto">
            <a:xfrm>
              <a:off x="333" y="2286"/>
              <a:ext cx="120" cy="216"/>
            </a:xfrm>
            <a:prstGeom prst="rect">
              <a:avLst/>
            </a:prstGeom>
            <a:noFill/>
            <a:ln w="9525">
              <a:noFill/>
              <a:miter lim="800000"/>
              <a:headEnd/>
              <a:tailEnd/>
            </a:ln>
          </p:spPr>
          <p:txBody>
            <a:bodyPr/>
            <a:lstStyle/>
            <a:p>
              <a:endParaRPr lang="en-US"/>
            </a:p>
          </p:txBody>
        </p:sp>
        <p:sp>
          <p:nvSpPr>
            <p:cNvPr id="395649" name="Freeform 385"/>
            <p:cNvSpPr>
              <a:spLocks/>
            </p:cNvSpPr>
            <p:nvPr/>
          </p:nvSpPr>
          <p:spPr bwMode="auto">
            <a:xfrm>
              <a:off x="333" y="2286"/>
              <a:ext cx="117" cy="215"/>
            </a:xfrm>
            <a:custGeom>
              <a:avLst/>
              <a:gdLst/>
              <a:ahLst/>
              <a:cxnLst>
                <a:cxn ang="0">
                  <a:pos x="336" y="0"/>
                </a:cxn>
                <a:cxn ang="0">
                  <a:pos x="619" y="0"/>
                </a:cxn>
                <a:cxn ang="0">
                  <a:pos x="565" y="66"/>
                </a:cxn>
                <a:cxn ang="0">
                  <a:pos x="401" y="66"/>
                </a:cxn>
                <a:cxn ang="0">
                  <a:pos x="338" y="171"/>
                </a:cxn>
                <a:cxn ang="0">
                  <a:pos x="622" y="171"/>
                </a:cxn>
                <a:cxn ang="0">
                  <a:pos x="564" y="67"/>
                </a:cxn>
                <a:cxn ang="0">
                  <a:pos x="619" y="1"/>
                </a:cxn>
                <a:cxn ang="0">
                  <a:pos x="718" y="164"/>
                </a:cxn>
                <a:cxn ang="0">
                  <a:pos x="772" y="165"/>
                </a:cxn>
                <a:cxn ang="0">
                  <a:pos x="790" y="221"/>
                </a:cxn>
                <a:cxn ang="0">
                  <a:pos x="875" y="221"/>
                </a:cxn>
                <a:cxn ang="0">
                  <a:pos x="876" y="260"/>
                </a:cxn>
                <a:cxn ang="0">
                  <a:pos x="907" y="261"/>
                </a:cxn>
                <a:cxn ang="0">
                  <a:pos x="937" y="261"/>
                </a:cxn>
                <a:cxn ang="0">
                  <a:pos x="937" y="501"/>
                </a:cxn>
                <a:cxn ang="0">
                  <a:pos x="875" y="502"/>
                </a:cxn>
                <a:cxn ang="0">
                  <a:pos x="873" y="553"/>
                </a:cxn>
                <a:cxn ang="0">
                  <a:pos x="794" y="553"/>
                </a:cxn>
                <a:cxn ang="0">
                  <a:pos x="771" y="613"/>
                </a:cxn>
                <a:cxn ang="0">
                  <a:pos x="727" y="614"/>
                </a:cxn>
                <a:cxn ang="0">
                  <a:pos x="724" y="735"/>
                </a:cxn>
                <a:cxn ang="0">
                  <a:pos x="694" y="735"/>
                </a:cxn>
                <a:cxn ang="0">
                  <a:pos x="685" y="754"/>
                </a:cxn>
                <a:cxn ang="0">
                  <a:pos x="685" y="876"/>
                </a:cxn>
                <a:cxn ang="0">
                  <a:pos x="632" y="877"/>
                </a:cxn>
                <a:cxn ang="0">
                  <a:pos x="635" y="1609"/>
                </a:cxn>
                <a:cxn ang="0">
                  <a:pos x="511" y="1720"/>
                </a:cxn>
                <a:cxn ang="0">
                  <a:pos x="351" y="1593"/>
                </a:cxn>
                <a:cxn ang="0">
                  <a:pos x="408" y="1557"/>
                </a:cxn>
                <a:cxn ang="0">
                  <a:pos x="408" y="1514"/>
                </a:cxn>
                <a:cxn ang="0">
                  <a:pos x="351" y="1476"/>
                </a:cxn>
                <a:cxn ang="0">
                  <a:pos x="408" y="1443"/>
                </a:cxn>
                <a:cxn ang="0">
                  <a:pos x="399" y="1430"/>
                </a:cxn>
                <a:cxn ang="0">
                  <a:pos x="350" y="1400"/>
                </a:cxn>
                <a:cxn ang="0">
                  <a:pos x="342" y="1305"/>
                </a:cxn>
                <a:cxn ang="0">
                  <a:pos x="335" y="1296"/>
                </a:cxn>
                <a:cxn ang="0">
                  <a:pos x="409" y="1241"/>
                </a:cxn>
                <a:cxn ang="0">
                  <a:pos x="409" y="1194"/>
                </a:cxn>
                <a:cxn ang="0">
                  <a:pos x="350" y="1138"/>
                </a:cxn>
                <a:cxn ang="0">
                  <a:pos x="408" y="1088"/>
                </a:cxn>
                <a:cxn ang="0">
                  <a:pos x="408" y="1039"/>
                </a:cxn>
                <a:cxn ang="0">
                  <a:pos x="351" y="975"/>
                </a:cxn>
                <a:cxn ang="0">
                  <a:pos x="340" y="871"/>
                </a:cxn>
                <a:cxn ang="0">
                  <a:pos x="272" y="871"/>
                </a:cxn>
                <a:cxn ang="0">
                  <a:pos x="272" y="730"/>
                </a:cxn>
                <a:cxn ang="0">
                  <a:pos x="230" y="730"/>
                </a:cxn>
                <a:cxn ang="0">
                  <a:pos x="230" y="608"/>
                </a:cxn>
                <a:cxn ang="0">
                  <a:pos x="184" y="608"/>
                </a:cxn>
                <a:cxn ang="0">
                  <a:pos x="164" y="549"/>
                </a:cxn>
                <a:cxn ang="0">
                  <a:pos x="71" y="549"/>
                </a:cxn>
                <a:cxn ang="0">
                  <a:pos x="71" y="497"/>
                </a:cxn>
                <a:cxn ang="0">
                  <a:pos x="0" y="497"/>
                </a:cxn>
                <a:cxn ang="0">
                  <a:pos x="0" y="255"/>
                </a:cxn>
                <a:cxn ang="0">
                  <a:pos x="70" y="255"/>
                </a:cxn>
                <a:cxn ang="0">
                  <a:pos x="70" y="220"/>
                </a:cxn>
                <a:cxn ang="0">
                  <a:pos x="148" y="220"/>
                </a:cxn>
                <a:cxn ang="0">
                  <a:pos x="167" y="204"/>
                </a:cxn>
                <a:cxn ang="0">
                  <a:pos x="185" y="165"/>
                </a:cxn>
                <a:cxn ang="0">
                  <a:pos x="230" y="165"/>
                </a:cxn>
                <a:cxn ang="0">
                  <a:pos x="336" y="0"/>
                </a:cxn>
              </a:cxnLst>
              <a:rect l="0" t="0" r="r" b="b"/>
              <a:pathLst>
                <a:path w="937" h="1720">
                  <a:moveTo>
                    <a:pt x="336" y="0"/>
                  </a:moveTo>
                  <a:lnTo>
                    <a:pt x="619" y="0"/>
                  </a:lnTo>
                  <a:lnTo>
                    <a:pt x="565" y="66"/>
                  </a:lnTo>
                  <a:lnTo>
                    <a:pt x="401" y="66"/>
                  </a:lnTo>
                  <a:lnTo>
                    <a:pt x="338" y="171"/>
                  </a:lnTo>
                  <a:lnTo>
                    <a:pt x="622" y="171"/>
                  </a:lnTo>
                  <a:lnTo>
                    <a:pt x="564" y="67"/>
                  </a:lnTo>
                  <a:lnTo>
                    <a:pt x="619" y="1"/>
                  </a:lnTo>
                  <a:lnTo>
                    <a:pt x="718" y="164"/>
                  </a:lnTo>
                  <a:lnTo>
                    <a:pt x="772" y="165"/>
                  </a:lnTo>
                  <a:lnTo>
                    <a:pt x="790" y="221"/>
                  </a:lnTo>
                  <a:lnTo>
                    <a:pt x="875" y="221"/>
                  </a:lnTo>
                  <a:lnTo>
                    <a:pt x="876" y="260"/>
                  </a:lnTo>
                  <a:lnTo>
                    <a:pt x="907" y="261"/>
                  </a:lnTo>
                  <a:lnTo>
                    <a:pt x="937" y="261"/>
                  </a:lnTo>
                  <a:lnTo>
                    <a:pt x="937" y="501"/>
                  </a:lnTo>
                  <a:lnTo>
                    <a:pt x="875" y="502"/>
                  </a:lnTo>
                  <a:lnTo>
                    <a:pt x="873" y="553"/>
                  </a:lnTo>
                  <a:lnTo>
                    <a:pt x="794" y="553"/>
                  </a:lnTo>
                  <a:lnTo>
                    <a:pt x="771" y="613"/>
                  </a:lnTo>
                  <a:lnTo>
                    <a:pt x="727" y="614"/>
                  </a:lnTo>
                  <a:lnTo>
                    <a:pt x="724" y="735"/>
                  </a:lnTo>
                  <a:lnTo>
                    <a:pt x="694" y="735"/>
                  </a:lnTo>
                  <a:lnTo>
                    <a:pt x="685" y="754"/>
                  </a:lnTo>
                  <a:lnTo>
                    <a:pt x="685" y="876"/>
                  </a:lnTo>
                  <a:lnTo>
                    <a:pt x="632" y="877"/>
                  </a:lnTo>
                  <a:lnTo>
                    <a:pt x="635" y="1609"/>
                  </a:lnTo>
                  <a:lnTo>
                    <a:pt x="511" y="1720"/>
                  </a:lnTo>
                  <a:lnTo>
                    <a:pt x="351" y="1593"/>
                  </a:lnTo>
                  <a:lnTo>
                    <a:pt x="408" y="1557"/>
                  </a:lnTo>
                  <a:lnTo>
                    <a:pt x="408" y="1514"/>
                  </a:lnTo>
                  <a:lnTo>
                    <a:pt x="351" y="1476"/>
                  </a:lnTo>
                  <a:lnTo>
                    <a:pt x="408" y="1443"/>
                  </a:lnTo>
                  <a:lnTo>
                    <a:pt x="399" y="1430"/>
                  </a:lnTo>
                  <a:lnTo>
                    <a:pt x="350" y="1400"/>
                  </a:lnTo>
                  <a:lnTo>
                    <a:pt x="342" y="1305"/>
                  </a:lnTo>
                  <a:lnTo>
                    <a:pt x="335" y="1296"/>
                  </a:lnTo>
                  <a:lnTo>
                    <a:pt x="409" y="1241"/>
                  </a:lnTo>
                  <a:lnTo>
                    <a:pt x="409" y="1194"/>
                  </a:lnTo>
                  <a:lnTo>
                    <a:pt x="350" y="1138"/>
                  </a:lnTo>
                  <a:lnTo>
                    <a:pt x="408" y="1088"/>
                  </a:lnTo>
                  <a:lnTo>
                    <a:pt x="408" y="1039"/>
                  </a:lnTo>
                  <a:lnTo>
                    <a:pt x="351" y="975"/>
                  </a:lnTo>
                  <a:lnTo>
                    <a:pt x="340" y="871"/>
                  </a:lnTo>
                  <a:lnTo>
                    <a:pt x="272" y="871"/>
                  </a:lnTo>
                  <a:lnTo>
                    <a:pt x="272" y="730"/>
                  </a:lnTo>
                  <a:lnTo>
                    <a:pt x="230" y="730"/>
                  </a:lnTo>
                  <a:lnTo>
                    <a:pt x="230" y="608"/>
                  </a:lnTo>
                  <a:lnTo>
                    <a:pt x="184" y="608"/>
                  </a:lnTo>
                  <a:lnTo>
                    <a:pt x="164" y="549"/>
                  </a:lnTo>
                  <a:lnTo>
                    <a:pt x="71" y="549"/>
                  </a:lnTo>
                  <a:lnTo>
                    <a:pt x="71" y="497"/>
                  </a:lnTo>
                  <a:lnTo>
                    <a:pt x="0" y="497"/>
                  </a:lnTo>
                  <a:lnTo>
                    <a:pt x="0" y="255"/>
                  </a:lnTo>
                  <a:lnTo>
                    <a:pt x="70" y="255"/>
                  </a:lnTo>
                  <a:lnTo>
                    <a:pt x="70" y="220"/>
                  </a:lnTo>
                  <a:lnTo>
                    <a:pt x="148" y="220"/>
                  </a:lnTo>
                  <a:lnTo>
                    <a:pt x="167" y="204"/>
                  </a:lnTo>
                  <a:lnTo>
                    <a:pt x="185" y="165"/>
                  </a:lnTo>
                  <a:lnTo>
                    <a:pt x="230" y="165"/>
                  </a:lnTo>
                  <a:lnTo>
                    <a:pt x="336" y="0"/>
                  </a:lnTo>
                  <a:close/>
                </a:path>
              </a:pathLst>
            </a:custGeom>
            <a:solidFill>
              <a:srgbClr val="FF9F00"/>
            </a:solidFill>
            <a:ln w="9525">
              <a:noFill/>
              <a:round/>
              <a:headEnd/>
              <a:tailEnd/>
            </a:ln>
          </p:spPr>
          <p:txBody>
            <a:bodyPr/>
            <a:lstStyle/>
            <a:p>
              <a:endParaRPr lang="en-US"/>
            </a:p>
          </p:txBody>
        </p:sp>
        <p:sp>
          <p:nvSpPr>
            <p:cNvPr id="395650" name="Freeform 386"/>
            <p:cNvSpPr>
              <a:spLocks/>
            </p:cNvSpPr>
            <p:nvPr/>
          </p:nvSpPr>
          <p:spPr bwMode="auto">
            <a:xfrm>
              <a:off x="335" y="2287"/>
              <a:ext cx="118" cy="215"/>
            </a:xfrm>
            <a:custGeom>
              <a:avLst/>
              <a:gdLst/>
              <a:ahLst/>
              <a:cxnLst>
                <a:cxn ang="0">
                  <a:pos x="336" y="0"/>
                </a:cxn>
                <a:cxn ang="0">
                  <a:pos x="619" y="0"/>
                </a:cxn>
                <a:cxn ang="0">
                  <a:pos x="565" y="66"/>
                </a:cxn>
                <a:cxn ang="0">
                  <a:pos x="400" y="66"/>
                </a:cxn>
                <a:cxn ang="0">
                  <a:pos x="338" y="171"/>
                </a:cxn>
                <a:cxn ang="0">
                  <a:pos x="622" y="171"/>
                </a:cxn>
                <a:cxn ang="0">
                  <a:pos x="564" y="67"/>
                </a:cxn>
                <a:cxn ang="0">
                  <a:pos x="619" y="1"/>
                </a:cxn>
                <a:cxn ang="0">
                  <a:pos x="719" y="164"/>
                </a:cxn>
                <a:cxn ang="0">
                  <a:pos x="772" y="165"/>
                </a:cxn>
                <a:cxn ang="0">
                  <a:pos x="790" y="221"/>
                </a:cxn>
                <a:cxn ang="0">
                  <a:pos x="874" y="221"/>
                </a:cxn>
                <a:cxn ang="0">
                  <a:pos x="876" y="260"/>
                </a:cxn>
                <a:cxn ang="0">
                  <a:pos x="907" y="261"/>
                </a:cxn>
                <a:cxn ang="0">
                  <a:pos x="938" y="261"/>
                </a:cxn>
                <a:cxn ang="0">
                  <a:pos x="938" y="502"/>
                </a:cxn>
                <a:cxn ang="0">
                  <a:pos x="874" y="503"/>
                </a:cxn>
                <a:cxn ang="0">
                  <a:pos x="873" y="553"/>
                </a:cxn>
                <a:cxn ang="0">
                  <a:pos x="794" y="553"/>
                </a:cxn>
                <a:cxn ang="0">
                  <a:pos x="771" y="613"/>
                </a:cxn>
                <a:cxn ang="0">
                  <a:pos x="727" y="614"/>
                </a:cxn>
                <a:cxn ang="0">
                  <a:pos x="724" y="736"/>
                </a:cxn>
                <a:cxn ang="0">
                  <a:pos x="694" y="736"/>
                </a:cxn>
                <a:cxn ang="0">
                  <a:pos x="687" y="746"/>
                </a:cxn>
                <a:cxn ang="0">
                  <a:pos x="687" y="877"/>
                </a:cxn>
                <a:cxn ang="0">
                  <a:pos x="632" y="877"/>
                </a:cxn>
                <a:cxn ang="0">
                  <a:pos x="635" y="1610"/>
                </a:cxn>
                <a:cxn ang="0">
                  <a:pos x="511" y="1721"/>
                </a:cxn>
                <a:cxn ang="0">
                  <a:pos x="351" y="1593"/>
                </a:cxn>
                <a:cxn ang="0">
                  <a:pos x="408" y="1557"/>
                </a:cxn>
                <a:cxn ang="0">
                  <a:pos x="408" y="1515"/>
                </a:cxn>
                <a:cxn ang="0">
                  <a:pos x="351" y="1476"/>
                </a:cxn>
                <a:cxn ang="0">
                  <a:pos x="408" y="1443"/>
                </a:cxn>
                <a:cxn ang="0">
                  <a:pos x="399" y="1430"/>
                </a:cxn>
                <a:cxn ang="0">
                  <a:pos x="350" y="1400"/>
                </a:cxn>
                <a:cxn ang="0">
                  <a:pos x="342" y="1305"/>
                </a:cxn>
                <a:cxn ang="0">
                  <a:pos x="335" y="1297"/>
                </a:cxn>
                <a:cxn ang="0">
                  <a:pos x="409" y="1241"/>
                </a:cxn>
                <a:cxn ang="0">
                  <a:pos x="409" y="1194"/>
                </a:cxn>
                <a:cxn ang="0">
                  <a:pos x="350" y="1138"/>
                </a:cxn>
                <a:cxn ang="0">
                  <a:pos x="408" y="1089"/>
                </a:cxn>
                <a:cxn ang="0">
                  <a:pos x="408" y="1039"/>
                </a:cxn>
                <a:cxn ang="0">
                  <a:pos x="351" y="975"/>
                </a:cxn>
                <a:cxn ang="0">
                  <a:pos x="340" y="871"/>
                </a:cxn>
                <a:cxn ang="0">
                  <a:pos x="272" y="871"/>
                </a:cxn>
                <a:cxn ang="0">
                  <a:pos x="272" y="731"/>
                </a:cxn>
                <a:cxn ang="0">
                  <a:pos x="231" y="731"/>
                </a:cxn>
                <a:cxn ang="0">
                  <a:pos x="231" y="608"/>
                </a:cxn>
                <a:cxn ang="0">
                  <a:pos x="184" y="608"/>
                </a:cxn>
                <a:cxn ang="0">
                  <a:pos x="163" y="549"/>
                </a:cxn>
                <a:cxn ang="0">
                  <a:pos x="71" y="549"/>
                </a:cxn>
                <a:cxn ang="0">
                  <a:pos x="71" y="497"/>
                </a:cxn>
                <a:cxn ang="0">
                  <a:pos x="0" y="497"/>
                </a:cxn>
                <a:cxn ang="0">
                  <a:pos x="0" y="255"/>
                </a:cxn>
                <a:cxn ang="0">
                  <a:pos x="70" y="255"/>
                </a:cxn>
                <a:cxn ang="0">
                  <a:pos x="70" y="220"/>
                </a:cxn>
                <a:cxn ang="0">
                  <a:pos x="148" y="220"/>
                </a:cxn>
                <a:cxn ang="0">
                  <a:pos x="167" y="204"/>
                </a:cxn>
                <a:cxn ang="0">
                  <a:pos x="185" y="165"/>
                </a:cxn>
                <a:cxn ang="0">
                  <a:pos x="231" y="165"/>
                </a:cxn>
                <a:cxn ang="0">
                  <a:pos x="336" y="0"/>
                </a:cxn>
              </a:cxnLst>
              <a:rect l="0" t="0" r="r" b="b"/>
              <a:pathLst>
                <a:path w="938" h="1721">
                  <a:moveTo>
                    <a:pt x="336" y="0"/>
                  </a:moveTo>
                  <a:lnTo>
                    <a:pt x="619" y="0"/>
                  </a:lnTo>
                  <a:lnTo>
                    <a:pt x="565" y="66"/>
                  </a:lnTo>
                  <a:lnTo>
                    <a:pt x="400" y="66"/>
                  </a:lnTo>
                  <a:lnTo>
                    <a:pt x="338" y="171"/>
                  </a:lnTo>
                  <a:lnTo>
                    <a:pt x="622" y="171"/>
                  </a:lnTo>
                  <a:lnTo>
                    <a:pt x="564" y="67"/>
                  </a:lnTo>
                  <a:lnTo>
                    <a:pt x="619" y="1"/>
                  </a:lnTo>
                  <a:lnTo>
                    <a:pt x="719" y="164"/>
                  </a:lnTo>
                  <a:lnTo>
                    <a:pt x="772" y="165"/>
                  </a:lnTo>
                  <a:lnTo>
                    <a:pt x="790" y="221"/>
                  </a:lnTo>
                  <a:lnTo>
                    <a:pt x="874" y="221"/>
                  </a:lnTo>
                  <a:lnTo>
                    <a:pt x="876" y="260"/>
                  </a:lnTo>
                  <a:lnTo>
                    <a:pt x="907" y="261"/>
                  </a:lnTo>
                  <a:lnTo>
                    <a:pt x="938" y="261"/>
                  </a:lnTo>
                  <a:lnTo>
                    <a:pt x="938" y="502"/>
                  </a:lnTo>
                  <a:lnTo>
                    <a:pt x="874" y="503"/>
                  </a:lnTo>
                  <a:lnTo>
                    <a:pt x="873" y="553"/>
                  </a:lnTo>
                  <a:lnTo>
                    <a:pt x="794" y="553"/>
                  </a:lnTo>
                  <a:lnTo>
                    <a:pt x="771" y="613"/>
                  </a:lnTo>
                  <a:lnTo>
                    <a:pt x="727" y="614"/>
                  </a:lnTo>
                  <a:lnTo>
                    <a:pt x="724" y="736"/>
                  </a:lnTo>
                  <a:lnTo>
                    <a:pt x="694" y="736"/>
                  </a:lnTo>
                  <a:lnTo>
                    <a:pt x="687" y="746"/>
                  </a:lnTo>
                  <a:lnTo>
                    <a:pt x="687" y="877"/>
                  </a:lnTo>
                  <a:lnTo>
                    <a:pt x="632" y="877"/>
                  </a:lnTo>
                  <a:lnTo>
                    <a:pt x="635" y="1610"/>
                  </a:lnTo>
                  <a:lnTo>
                    <a:pt x="511" y="1721"/>
                  </a:lnTo>
                  <a:lnTo>
                    <a:pt x="351" y="1593"/>
                  </a:lnTo>
                  <a:lnTo>
                    <a:pt x="408" y="1557"/>
                  </a:lnTo>
                  <a:lnTo>
                    <a:pt x="408" y="1515"/>
                  </a:lnTo>
                  <a:lnTo>
                    <a:pt x="351" y="1476"/>
                  </a:lnTo>
                  <a:lnTo>
                    <a:pt x="408" y="1443"/>
                  </a:lnTo>
                  <a:lnTo>
                    <a:pt x="399" y="1430"/>
                  </a:lnTo>
                  <a:lnTo>
                    <a:pt x="350" y="1400"/>
                  </a:lnTo>
                  <a:lnTo>
                    <a:pt x="342" y="1305"/>
                  </a:lnTo>
                  <a:lnTo>
                    <a:pt x="335" y="1297"/>
                  </a:lnTo>
                  <a:lnTo>
                    <a:pt x="409" y="1241"/>
                  </a:lnTo>
                  <a:lnTo>
                    <a:pt x="409" y="1194"/>
                  </a:lnTo>
                  <a:lnTo>
                    <a:pt x="350" y="1138"/>
                  </a:lnTo>
                  <a:lnTo>
                    <a:pt x="408" y="1089"/>
                  </a:lnTo>
                  <a:lnTo>
                    <a:pt x="408" y="1039"/>
                  </a:lnTo>
                  <a:lnTo>
                    <a:pt x="351" y="975"/>
                  </a:lnTo>
                  <a:lnTo>
                    <a:pt x="340" y="871"/>
                  </a:lnTo>
                  <a:lnTo>
                    <a:pt x="272" y="871"/>
                  </a:lnTo>
                  <a:lnTo>
                    <a:pt x="272" y="731"/>
                  </a:lnTo>
                  <a:lnTo>
                    <a:pt x="231" y="731"/>
                  </a:lnTo>
                  <a:lnTo>
                    <a:pt x="231" y="608"/>
                  </a:lnTo>
                  <a:lnTo>
                    <a:pt x="184" y="608"/>
                  </a:lnTo>
                  <a:lnTo>
                    <a:pt x="163" y="549"/>
                  </a:lnTo>
                  <a:lnTo>
                    <a:pt x="71" y="549"/>
                  </a:lnTo>
                  <a:lnTo>
                    <a:pt x="71" y="497"/>
                  </a:lnTo>
                  <a:lnTo>
                    <a:pt x="0" y="497"/>
                  </a:lnTo>
                  <a:lnTo>
                    <a:pt x="0" y="255"/>
                  </a:lnTo>
                  <a:lnTo>
                    <a:pt x="70" y="255"/>
                  </a:lnTo>
                  <a:lnTo>
                    <a:pt x="70" y="220"/>
                  </a:lnTo>
                  <a:lnTo>
                    <a:pt x="148" y="220"/>
                  </a:lnTo>
                  <a:lnTo>
                    <a:pt x="167" y="204"/>
                  </a:lnTo>
                  <a:lnTo>
                    <a:pt x="185" y="165"/>
                  </a:lnTo>
                  <a:lnTo>
                    <a:pt x="231" y="165"/>
                  </a:lnTo>
                  <a:lnTo>
                    <a:pt x="336" y="0"/>
                  </a:lnTo>
                  <a:close/>
                </a:path>
              </a:pathLst>
            </a:custGeom>
            <a:solidFill>
              <a:srgbClr val="BF7F00"/>
            </a:solidFill>
            <a:ln w="9525">
              <a:noFill/>
              <a:round/>
              <a:headEnd/>
              <a:tailEnd/>
            </a:ln>
          </p:spPr>
          <p:txBody>
            <a:bodyPr/>
            <a:lstStyle/>
            <a:p>
              <a:endParaRPr lang="en-US"/>
            </a:p>
          </p:txBody>
        </p:sp>
        <p:grpSp>
          <p:nvGrpSpPr>
            <p:cNvPr id="395651" name="Group 387"/>
            <p:cNvGrpSpPr>
              <a:grpSpLocks/>
            </p:cNvGrpSpPr>
            <p:nvPr/>
          </p:nvGrpSpPr>
          <p:grpSpPr bwMode="auto">
            <a:xfrm>
              <a:off x="352" y="2321"/>
              <a:ext cx="89" cy="25"/>
              <a:chOff x="352" y="2321"/>
              <a:chExt cx="89" cy="25"/>
            </a:xfrm>
          </p:grpSpPr>
          <p:sp>
            <p:nvSpPr>
              <p:cNvPr id="395652" name="Freeform 388"/>
              <p:cNvSpPr>
                <a:spLocks/>
              </p:cNvSpPr>
              <p:nvPr/>
            </p:nvSpPr>
            <p:spPr bwMode="auto">
              <a:xfrm>
                <a:off x="352" y="2321"/>
                <a:ext cx="83" cy="25"/>
              </a:xfrm>
              <a:custGeom>
                <a:avLst/>
                <a:gdLst/>
                <a:ahLst/>
                <a:cxnLst>
                  <a:cxn ang="0">
                    <a:pos x="0" y="102"/>
                  </a:cxn>
                  <a:cxn ang="0">
                    <a:pos x="58" y="0"/>
                  </a:cxn>
                  <a:cxn ang="0">
                    <a:pos x="663" y="0"/>
                  </a:cxn>
                  <a:cxn ang="0">
                    <a:pos x="657" y="7"/>
                  </a:cxn>
                  <a:cxn ang="0">
                    <a:pos x="64" y="7"/>
                  </a:cxn>
                  <a:cxn ang="0">
                    <a:pos x="11" y="102"/>
                  </a:cxn>
                  <a:cxn ang="0">
                    <a:pos x="63" y="191"/>
                  </a:cxn>
                  <a:cxn ang="0">
                    <a:pos x="53" y="197"/>
                  </a:cxn>
                  <a:cxn ang="0">
                    <a:pos x="0" y="102"/>
                  </a:cxn>
                </a:cxnLst>
                <a:rect l="0" t="0" r="r" b="b"/>
                <a:pathLst>
                  <a:path w="663" h="197">
                    <a:moveTo>
                      <a:pt x="0" y="102"/>
                    </a:moveTo>
                    <a:lnTo>
                      <a:pt x="58" y="0"/>
                    </a:lnTo>
                    <a:lnTo>
                      <a:pt x="663" y="0"/>
                    </a:lnTo>
                    <a:lnTo>
                      <a:pt x="657" y="7"/>
                    </a:lnTo>
                    <a:lnTo>
                      <a:pt x="64" y="7"/>
                    </a:lnTo>
                    <a:lnTo>
                      <a:pt x="11" y="102"/>
                    </a:lnTo>
                    <a:lnTo>
                      <a:pt x="63" y="191"/>
                    </a:lnTo>
                    <a:lnTo>
                      <a:pt x="53" y="197"/>
                    </a:lnTo>
                    <a:lnTo>
                      <a:pt x="0" y="102"/>
                    </a:lnTo>
                    <a:close/>
                  </a:path>
                </a:pathLst>
              </a:custGeom>
              <a:solidFill>
                <a:srgbClr val="BF7F3F"/>
              </a:solidFill>
              <a:ln w="9525">
                <a:noFill/>
                <a:round/>
                <a:headEnd/>
                <a:tailEnd/>
              </a:ln>
            </p:spPr>
            <p:txBody>
              <a:bodyPr/>
              <a:lstStyle/>
              <a:p>
                <a:endParaRPr lang="en-US"/>
              </a:p>
            </p:txBody>
          </p:sp>
          <p:sp>
            <p:nvSpPr>
              <p:cNvPr id="395653" name="Freeform 389"/>
              <p:cNvSpPr>
                <a:spLocks/>
              </p:cNvSpPr>
              <p:nvPr/>
            </p:nvSpPr>
            <p:spPr bwMode="auto">
              <a:xfrm>
                <a:off x="358" y="2321"/>
                <a:ext cx="83" cy="25"/>
              </a:xfrm>
              <a:custGeom>
                <a:avLst/>
                <a:gdLst/>
                <a:ahLst/>
                <a:cxnLst>
                  <a:cxn ang="0">
                    <a:pos x="663" y="94"/>
                  </a:cxn>
                  <a:cxn ang="0">
                    <a:pos x="605" y="197"/>
                  </a:cxn>
                  <a:cxn ang="0">
                    <a:pos x="0" y="197"/>
                  </a:cxn>
                  <a:cxn ang="0">
                    <a:pos x="6" y="189"/>
                  </a:cxn>
                  <a:cxn ang="0">
                    <a:pos x="599" y="189"/>
                  </a:cxn>
                  <a:cxn ang="0">
                    <a:pos x="652" y="94"/>
                  </a:cxn>
                  <a:cxn ang="0">
                    <a:pos x="600" y="6"/>
                  </a:cxn>
                  <a:cxn ang="0">
                    <a:pos x="610" y="0"/>
                  </a:cxn>
                  <a:cxn ang="0">
                    <a:pos x="663" y="94"/>
                  </a:cxn>
                </a:cxnLst>
                <a:rect l="0" t="0" r="r" b="b"/>
                <a:pathLst>
                  <a:path w="663" h="197">
                    <a:moveTo>
                      <a:pt x="663" y="94"/>
                    </a:moveTo>
                    <a:lnTo>
                      <a:pt x="605" y="197"/>
                    </a:lnTo>
                    <a:lnTo>
                      <a:pt x="0" y="197"/>
                    </a:lnTo>
                    <a:lnTo>
                      <a:pt x="6" y="189"/>
                    </a:lnTo>
                    <a:lnTo>
                      <a:pt x="599" y="189"/>
                    </a:lnTo>
                    <a:lnTo>
                      <a:pt x="652" y="94"/>
                    </a:lnTo>
                    <a:lnTo>
                      <a:pt x="600" y="6"/>
                    </a:lnTo>
                    <a:lnTo>
                      <a:pt x="610" y="0"/>
                    </a:lnTo>
                    <a:lnTo>
                      <a:pt x="663" y="94"/>
                    </a:lnTo>
                    <a:close/>
                  </a:path>
                </a:pathLst>
              </a:custGeom>
              <a:solidFill>
                <a:srgbClr val="FF9F00"/>
              </a:solidFill>
              <a:ln w="9525">
                <a:noFill/>
                <a:round/>
                <a:headEnd/>
                <a:tailEnd/>
              </a:ln>
            </p:spPr>
            <p:txBody>
              <a:bodyPr/>
              <a:lstStyle/>
              <a:p>
                <a:endParaRPr lang="en-US"/>
              </a:p>
            </p:txBody>
          </p:sp>
        </p:grpSp>
        <p:sp>
          <p:nvSpPr>
            <p:cNvPr id="395654" name="Rectangle 390"/>
            <p:cNvSpPr>
              <a:spLocks noChangeArrowheads="1"/>
            </p:cNvSpPr>
            <p:nvPr/>
          </p:nvSpPr>
          <p:spPr bwMode="auto">
            <a:xfrm>
              <a:off x="345" y="2318"/>
              <a:ext cx="99" cy="1"/>
            </a:xfrm>
            <a:prstGeom prst="rect">
              <a:avLst/>
            </a:prstGeom>
            <a:solidFill>
              <a:srgbClr val="FF9F00"/>
            </a:solidFill>
            <a:ln w="9525">
              <a:noFill/>
              <a:miter lim="800000"/>
              <a:headEnd/>
              <a:tailEnd/>
            </a:ln>
          </p:spPr>
          <p:txBody>
            <a:bodyPr/>
            <a:lstStyle/>
            <a:p>
              <a:endParaRPr lang="en-US"/>
            </a:p>
          </p:txBody>
        </p:sp>
        <p:sp>
          <p:nvSpPr>
            <p:cNvPr id="395655" name="Rectangle 391"/>
            <p:cNvSpPr>
              <a:spLocks noChangeArrowheads="1"/>
            </p:cNvSpPr>
            <p:nvPr/>
          </p:nvSpPr>
          <p:spPr bwMode="auto">
            <a:xfrm>
              <a:off x="355" y="2313"/>
              <a:ext cx="77" cy="1"/>
            </a:xfrm>
            <a:prstGeom prst="rect">
              <a:avLst/>
            </a:prstGeom>
            <a:solidFill>
              <a:srgbClr val="FF9F00"/>
            </a:solidFill>
            <a:ln w="9525">
              <a:noFill/>
              <a:miter lim="800000"/>
              <a:headEnd/>
              <a:tailEnd/>
            </a:ln>
          </p:spPr>
          <p:txBody>
            <a:bodyPr/>
            <a:lstStyle/>
            <a:p>
              <a:endParaRPr lang="en-US"/>
            </a:p>
          </p:txBody>
        </p:sp>
        <p:grpSp>
          <p:nvGrpSpPr>
            <p:cNvPr id="395656" name="Group 392"/>
            <p:cNvGrpSpPr>
              <a:grpSpLocks/>
            </p:cNvGrpSpPr>
            <p:nvPr/>
          </p:nvGrpSpPr>
          <p:grpSpPr bwMode="auto">
            <a:xfrm>
              <a:off x="345" y="2349"/>
              <a:ext cx="100" cy="153"/>
              <a:chOff x="345" y="2349"/>
              <a:chExt cx="100" cy="153"/>
            </a:xfrm>
          </p:grpSpPr>
          <p:sp>
            <p:nvSpPr>
              <p:cNvPr id="395657" name="Freeform 393"/>
              <p:cNvSpPr>
                <a:spLocks/>
              </p:cNvSpPr>
              <p:nvPr/>
            </p:nvSpPr>
            <p:spPr bwMode="auto">
              <a:xfrm>
                <a:off x="390" y="2379"/>
                <a:ext cx="3" cy="117"/>
              </a:xfrm>
              <a:custGeom>
                <a:avLst/>
                <a:gdLst/>
                <a:ahLst/>
                <a:cxnLst>
                  <a:cxn ang="0">
                    <a:pos x="20" y="0"/>
                  </a:cxn>
                  <a:cxn ang="0">
                    <a:pos x="19" y="940"/>
                  </a:cxn>
                  <a:cxn ang="0">
                    <a:pos x="2" y="925"/>
                  </a:cxn>
                  <a:cxn ang="0">
                    <a:pos x="0" y="29"/>
                  </a:cxn>
                  <a:cxn ang="0">
                    <a:pos x="20" y="0"/>
                  </a:cxn>
                </a:cxnLst>
                <a:rect l="0" t="0" r="r" b="b"/>
                <a:pathLst>
                  <a:path w="20" h="940">
                    <a:moveTo>
                      <a:pt x="20" y="0"/>
                    </a:moveTo>
                    <a:lnTo>
                      <a:pt x="19" y="940"/>
                    </a:lnTo>
                    <a:lnTo>
                      <a:pt x="2" y="925"/>
                    </a:lnTo>
                    <a:lnTo>
                      <a:pt x="0" y="29"/>
                    </a:lnTo>
                    <a:lnTo>
                      <a:pt x="20" y="0"/>
                    </a:lnTo>
                    <a:close/>
                  </a:path>
                </a:pathLst>
              </a:custGeom>
              <a:solidFill>
                <a:srgbClr val="FF9F00"/>
              </a:solidFill>
              <a:ln w="9525">
                <a:noFill/>
                <a:round/>
                <a:headEnd/>
                <a:tailEnd/>
              </a:ln>
            </p:spPr>
            <p:txBody>
              <a:bodyPr/>
              <a:lstStyle/>
              <a:p>
                <a:endParaRPr lang="en-US"/>
              </a:p>
            </p:txBody>
          </p:sp>
          <p:sp>
            <p:nvSpPr>
              <p:cNvPr id="395658" name="Freeform 394"/>
              <p:cNvSpPr>
                <a:spLocks/>
              </p:cNvSpPr>
              <p:nvPr/>
            </p:nvSpPr>
            <p:spPr bwMode="auto">
              <a:xfrm>
                <a:off x="405" y="2382"/>
                <a:ext cx="2" cy="115"/>
              </a:xfrm>
              <a:custGeom>
                <a:avLst/>
                <a:gdLst/>
                <a:ahLst/>
                <a:cxnLst>
                  <a:cxn ang="0">
                    <a:pos x="16" y="0"/>
                  </a:cxn>
                  <a:cxn ang="0">
                    <a:pos x="19" y="901"/>
                  </a:cxn>
                  <a:cxn ang="0">
                    <a:pos x="2" y="917"/>
                  </a:cxn>
                  <a:cxn ang="0">
                    <a:pos x="0" y="74"/>
                  </a:cxn>
                  <a:cxn ang="0">
                    <a:pos x="16" y="0"/>
                  </a:cxn>
                </a:cxnLst>
                <a:rect l="0" t="0" r="r" b="b"/>
                <a:pathLst>
                  <a:path w="19" h="917">
                    <a:moveTo>
                      <a:pt x="16" y="0"/>
                    </a:moveTo>
                    <a:lnTo>
                      <a:pt x="19" y="901"/>
                    </a:lnTo>
                    <a:lnTo>
                      <a:pt x="2" y="917"/>
                    </a:lnTo>
                    <a:lnTo>
                      <a:pt x="0" y="74"/>
                    </a:lnTo>
                    <a:lnTo>
                      <a:pt x="16" y="0"/>
                    </a:lnTo>
                    <a:close/>
                  </a:path>
                </a:pathLst>
              </a:custGeom>
              <a:solidFill>
                <a:srgbClr val="FF9F00"/>
              </a:solidFill>
              <a:ln w="9525">
                <a:noFill/>
                <a:round/>
                <a:headEnd/>
                <a:tailEnd/>
              </a:ln>
            </p:spPr>
            <p:txBody>
              <a:bodyPr/>
              <a:lstStyle/>
              <a:p>
                <a:endParaRPr lang="en-US"/>
              </a:p>
            </p:txBody>
          </p:sp>
          <p:grpSp>
            <p:nvGrpSpPr>
              <p:cNvPr id="395659" name="Group 395"/>
              <p:cNvGrpSpPr>
                <a:grpSpLocks/>
              </p:cNvGrpSpPr>
              <p:nvPr/>
            </p:nvGrpSpPr>
            <p:grpSpPr bwMode="auto">
              <a:xfrm>
                <a:off x="345" y="2349"/>
                <a:ext cx="100" cy="153"/>
                <a:chOff x="345" y="2349"/>
                <a:chExt cx="100" cy="153"/>
              </a:xfrm>
            </p:grpSpPr>
            <p:sp>
              <p:nvSpPr>
                <p:cNvPr id="395660" name="Rectangle 396"/>
                <p:cNvSpPr>
                  <a:spLocks noChangeArrowheads="1"/>
                </p:cNvSpPr>
                <p:nvPr/>
              </p:nvSpPr>
              <p:spPr bwMode="auto">
                <a:xfrm>
                  <a:off x="345" y="2349"/>
                  <a:ext cx="100" cy="3"/>
                </a:xfrm>
                <a:prstGeom prst="rect">
                  <a:avLst/>
                </a:prstGeom>
                <a:solidFill>
                  <a:srgbClr val="BF7F3F"/>
                </a:solidFill>
                <a:ln w="9525">
                  <a:noFill/>
                  <a:miter lim="800000"/>
                  <a:headEnd/>
                  <a:tailEnd/>
                </a:ln>
              </p:spPr>
              <p:txBody>
                <a:bodyPr/>
                <a:lstStyle/>
                <a:p>
                  <a:endParaRPr lang="en-US"/>
                </a:p>
              </p:txBody>
            </p:sp>
            <p:sp>
              <p:nvSpPr>
                <p:cNvPr id="395661" name="Rectangle 397"/>
                <p:cNvSpPr>
                  <a:spLocks noChangeArrowheads="1"/>
                </p:cNvSpPr>
                <p:nvPr/>
              </p:nvSpPr>
              <p:spPr bwMode="auto">
                <a:xfrm>
                  <a:off x="365" y="2363"/>
                  <a:ext cx="61" cy="3"/>
                </a:xfrm>
                <a:prstGeom prst="rect">
                  <a:avLst/>
                </a:prstGeom>
                <a:solidFill>
                  <a:srgbClr val="BF7F3F"/>
                </a:solidFill>
                <a:ln w="9525">
                  <a:noFill/>
                  <a:miter lim="800000"/>
                  <a:headEnd/>
                  <a:tailEnd/>
                </a:ln>
              </p:spPr>
              <p:txBody>
                <a:bodyPr/>
                <a:lstStyle/>
                <a:p>
                  <a:endParaRPr lang="en-US"/>
                </a:p>
              </p:txBody>
            </p:sp>
            <p:sp>
              <p:nvSpPr>
                <p:cNvPr id="395662" name="Freeform 398"/>
                <p:cNvSpPr>
                  <a:spLocks/>
                </p:cNvSpPr>
                <p:nvPr/>
              </p:nvSpPr>
              <p:spPr bwMode="auto">
                <a:xfrm>
                  <a:off x="399" y="2382"/>
                  <a:ext cx="7" cy="120"/>
                </a:xfrm>
                <a:custGeom>
                  <a:avLst/>
                  <a:gdLst/>
                  <a:ahLst/>
                  <a:cxnLst>
                    <a:cxn ang="0">
                      <a:pos x="62" y="0"/>
                    </a:cxn>
                    <a:cxn ang="0">
                      <a:pos x="47" y="62"/>
                    </a:cxn>
                    <a:cxn ang="0">
                      <a:pos x="23" y="115"/>
                    </a:cxn>
                    <a:cxn ang="0">
                      <a:pos x="23" y="936"/>
                    </a:cxn>
                    <a:cxn ang="0">
                      <a:pos x="5" y="954"/>
                    </a:cxn>
                    <a:cxn ang="0">
                      <a:pos x="0" y="100"/>
                    </a:cxn>
                    <a:cxn ang="0">
                      <a:pos x="62" y="0"/>
                    </a:cxn>
                  </a:cxnLst>
                  <a:rect l="0" t="0" r="r" b="b"/>
                  <a:pathLst>
                    <a:path w="62" h="954">
                      <a:moveTo>
                        <a:pt x="62" y="0"/>
                      </a:moveTo>
                      <a:lnTo>
                        <a:pt x="47" y="62"/>
                      </a:lnTo>
                      <a:lnTo>
                        <a:pt x="23" y="115"/>
                      </a:lnTo>
                      <a:lnTo>
                        <a:pt x="23" y="936"/>
                      </a:lnTo>
                      <a:lnTo>
                        <a:pt x="5" y="954"/>
                      </a:lnTo>
                      <a:lnTo>
                        <a:pt x="0" y="100"/>
                      </a:lnTo>
                      <a:lnTo>
                        <a:pt x="62" y="0"/>
                      </a:lnTo>
                      <a:close/>
                    </a:path>
                  </a:pathLst>
                </a:custGeom>
                <a:solidFill>
                  <a:srgbClr val="BF7F3F"/>
                </a:solidFill>
                <a:ln w="9525">
                  <a:noFill/>
                  <a:round/>
                  <a:headEnd/>
                  <a:tailEnd/>
                </a:ln>
              </p:spPr>
              <p:txBody>
                <a:bodyPr/>
                <a:lstStyle/>
                <a:p>
                  <a:endParaRPr lang="en-US"/>
                </a:p>
              </p:txBody>
            </p:sp>
            <p:sp>
              <p:nvSpPr>
                <p:cNvPr id="395663" name="Freeform 399"/>
                <p:cNvSpPr>
                  <a:spLocks/>
                </p:cNvSpPr>
                <p:nvPr/>
              </p:nvSpPr>
              <p:spPr bwMode="auto">
                <a:xfrm>
                  <a:off x="369" y="2378"/>
                  <a:ext cx="54" cy="18"/>
                </a:xfrm>
                <a:custGeom>
                  <a:avLst/>
                  <a:gdLst/>
                  <a:ahLst/>
                  <a:cxnLst>
                    <a:cxn ang="0">
                      <a:pos x="72" y="143"/>
                    </a:cxn>
                    <a:cxn ang="0">
                      <a:pos x="43" y="111"/>
                    </a:cxn>
                    <a:cxn ang="0">
                      <a:pos x="43" y="16"/>
                    </a:cxn>
                    <a:cxn ang="0">
                      <a:pos x="0" y="16"/>
                    </a:cxn>
                    <a:cxn ang="0">
                      <a:pos x="0" y="0"/>
                    </a:cxn>
                    <a:cxn ang="0">
                      <a:pos x="427" y="0"/>
                    </a:cxn>
                    <a:cxn ang="0">
                      <a:pos x="416" y="16"/>
                    </a:cxn>
                    <a:cxn ang="0">
                      <a:pos x="185" y="16"/>
                    </a:cxn>
                    <a:cxn ang="0">
                      <a:pos x="166" y="43"/>
                    </a:cxn>
                    <a:cxn ang="0">
                      <a:pos x="80" y="43"/>
                    </a:cxn>
                    <a:cxn ang="0">
                      <a:pos x="72" y="143"/>
                    </a:cxn>
                  </a:cxnLst>
                  <a:rect l="0" t="0" r="r" b="b"/>
                  <a:pathLst>
                    <a:path w="427" h="143">
                      <a:moveTo>
                        <a:pt x="72" y="143"/>
                      </a:moveTo>
                      <a:lnTo>
                        <a:pt x="43" y="111"/>
                      </a:lnTo>
                      <a:lnTo>
                        <a:pt x="43" y="16"/>
                      </a:lnTo>
                      <a:lnTo>
                        <a:pt x="0" y="16"/>
                      </a:lnTo>
                      <a:lnTo>
                        <a:pt x="0" y="0"/>
                      </a:lnTo>
                      <a:lnTo>
                        <a:pt x="427" y="0"/>
                      </a:lnTo>
                      <a:lnTo>
                        <a:pt x="416" y="16"/>
                      </a:lnTo>
                      <a:lnTo>
                        <a:pt x="185" y="16"/>
                      </a:lnTo>
                      <a:lnTo>
                        <a:pt x="166" y="43"/>
                      </a:lnTo>
                      <a:lnTo>
                        <a:pt x="80" y="43"/>
                      </a:lnTo>
                      <a:lnTo>
                        <a:pt x="72" y="143"/>
                      </a:lnTo>
                      <a:close/>
                    </a:path>
                  </a:pathLst>
                </a:custGeom>
                <a:solidFill>
                  <a:srgbClr val="BF7F3F"/>
                </a:solidFill>
                <a:ln w="9525">
                  <a:noFill/>
                  <a:round/>
                  <a:headEnd/>
                  <a:tailEnd/>
                </a:ln>
              </p:spPr>
              <p:txBody>
                <a:bodyPr/>
                <a:lstStyle/>
                <a:p>
                  <a:endParaRPr lang="en-US"/>
                </a:p>
              </p:txBody>
            </p:sp>
            <p:sp>
              <p:nvSpPr>
                <p:cNvPr id="395664" name="Freeform 400"/>
                <p:cNvSpPr>
                  <a:spLocks/>
                </p:cNvSpPr>
                <p:nvPr/>
              </p:nvSpPr>
              <p:spPr bwMode="auto">
                <a:xfrm>
                  <a:off x="356" y="2355"/>
                  <a:ext cx="79" cy="3"/>
                </a:xfrm>
                <a:custGeom>
                  <a:avLst/>
                  <a:gdLst/>
                  <a:ahLst/>
                  <a:cxnLst>
                    <a:cxn ang="0">
                      <a:pos x="0" y="1"/>
                    </a:cxn>
                    <a:cxn ang="0">
                      <a:pos x="631" y="0"/>
                    </a:cxn>
                    <a:cxn ang="0">
                      <a:pos x="624" y="19"/>
                    </a:cxn>
                    <a:cxn ang="0">
                      <a:pos x="5" y="20"/>
                    </a:cxn>
                    <a:cxn ang="0">
                      <a:pos x="0" y="1"/>
                    </a:cxn>
                  </a:cxnLst>
                  <a:rect l="0" t="0" r="r" b="b"/>
                  <a:pathLst>
                    <a:path w="631" h="20">
                      <a:moveTo>
                        <a:pt x="0" y="1"/>
                      </a:moveTo>
                      <a:lnTo>
                        <a:pt x="631" y="0"/>
                      </a:lnTo>
                      <a:lnTo>
                        <a:pt x="624" y="19"/>
                      </a:lnTo>
                      <a:lnTo>
                        <a:pt x="5" y="20"/>
                      </a:lnTo>
                      <a:lnTo>
                        <a:pt x="0" y="1"/>
                      </a:lnTo>
                      <a:close/>
                    </a:path>
                  </a:pathLst>
                </a:custGeom>
                <a:solidFill>
                  <a:srgbClr val="BF7F3F"/>
                </a:solidFill>
                <a:ln w="9525">
                  <a:noFill/>
                  <a:round/>
                  <a:headEnd/>
                  <a:tailEnd/>
                </a:ln>
              </p:spPr>
              <p:txBody>
                <a:bodyPr/>
                <a:lstStyle/>
                <a:p>
                  <a:endParaRPr lang="en-US"/>
                </a:p>
              </p:txBody>
            </p:sp>
          </p:grpSp>
        </p:grpSp>
      </p:grpSp>
      <p:grpSp>
        <p:nvGrpSpPr>
          <p:cNvPr id="395665" name="Group 401"/>
          <p:cNvGrpSpPr>
            <a:grpSpLocks noChangeAspect="1"/>
          </p:cNvGrpSpPr>
          <p:nvPr/>
        </p:nvGrpSpPr>
        <p:grpSpPr bwMode="auto">
          <a:xfrm rot="16200000">
            <a:off x="659606" y="5863432"/>
            <a:ext cx="168275" cy="303212"/>
            <a:chOff x="333" y="2286"/>
            <a:chExt cx="120" cy="216"/>
          </a:xfrm>
        </p:grpSpPr>
        <p:sp>
          <p:nvSpPr>
            <p:cNvPr id="395666" name="AutoShape 402"/>
            <p:cNvSpPr>
              <a:spLocks noChangeAspect="1" noChangeArrowheads="1" noTextEdit="1"/>
            </p:cNvSpPr>
            <p:nvPr/>
          </p:nvSpPr>
          <p:spPr bwMode="auto">
            <a:xfrm>
              <a:off x="333" y="2286"/>
              <a:ext cx="120" cy="216"/>
            </a:xfrm>
            <a:prstGeom prst="rect">
              <a:avLst/>
            </a:prstGeom>
            <a:noFill/>
            <a:ln w="9525">
              <a:noFill/>
              <a:miter lim="800000"/>
              <a:headEnd/>
              <a:tailEnd/>
            </a:ln>
          </p:spPr>
          <p:txBody>
            <a:bodyPr/>
            <a:lstStyle/>
            <a:p>
              <a:endParaRPr lang="en-US"/>
            </a:p>
          </p:txBody>
        </p:sp>
        <p:sp>
          <p:nvSpPr>
            <p:cNvPr id="395667" name="Freeform 403"/>
            <p:cNvSpPr>
              <a:spLocks/>
            </p:cNvSpPr>
            <p:nvPr/>
          </p:nvSpPr>
          <p:spPr bwMode="auto">
            <a:xfrm>
              <a:off x="333" y="2286"/>
              <a:ext cx="117" cy="215"/>
            </a:xfrm>
            <a:custGeom>
              <a:avLst/>
              <a:gdLst/>
              <a:ahLst/>
              <a:cxnLst>
                <a:cxn ang="0">
                  <a:pos x="336" y="0"/>
                </a:cxn>
                <a:cxn ang="0">
                  <a:pos x="619" y="0"/>
                </a:cxn>
                <a:cxn ang="0">
                  <a:pos x="565" y="66"/>
                </a:cxn>
                <a:cxn ang="0">
                  <a:pos x="401" y="66"/>
                </a:cxn>
                <a:cxn ang="0">
                  <a:pos x="338" y="171"/>
                </a:cxn>
                <a:cxn ang="0">
                  <a:pos x="622" y="171"/>
                </a:cxn>
                <a:cxn ang="0">
                  <a:pos x="564" y="67"/>
                </a:cxn>
                <a:cxn ang="0">
                  <a:pos x="619" y="1"/>
                </a:cxn>
                <a:cxn ang="0">
                  <a:pos x="718" y="164"/>
                </a:cxn>
                <a:cxn ang="0">
                  <a:pos x="772" y="165"/>
                </a:cxn>
                <a:cxn ang="0">
                  <a:pos x="790" y="221"/>
                </a:cxn>
                <a:cxn ang="0">
                  <a:pos x="875" y="221"/>
                </a:cxn>
                <a:cxn ang="0">
                  <a:pos x="876" y="260"/>
                </a:cxn>
                <a:cxn ang="0">
                  <a:pos x="907" y="261"/>
                </a:cxn>
                <a:cxn ang="0">
                  <a:pos x="937" y="261"/>
                </a:cxn>
                <a:cxn ang="0">
                  <a:pos x="937" y="501"/>
                </a:cxn>
                <a:cxn ang="0">
                  <a:pos x="875" y="502"/>
                </a:cxn>
                <a:cxn ang="0">
                  <a:pos x="873" y="553"/>
                </a:cxn>
                <a:cxn ang="0">
                  <a:pos x="794" y="553"/>
                </a:cxn>
                <a:cxn ang="0">
                  <a:pos x="771" y="613"/>
                </a:cxn>
                <a:cxn ang="0">
                  <a:pos x="727" y="614"/>
                </a:cxn>
                <a:cxn ang="0">
                  <a:pos x="724" y="735"/>
                </a:cxn>
                <a:cxn ang="0">
                  <a:pos x="694" y="735"/>
                </a:cxn>
                <a:cxn ang="0">
                  <a:pos x="685" y="754"/>
                </a:cxn>
                <a:cxn ang="0">
                  <a:pos x="685" y="876"/>
                </a:cxn>
                <a:cxn ang="0">
                  <a:pos x="632" y="877"/>
                </a:cxn>
                <a:cxn ang="0">
                  <a:pos x="635" y="1609"/>
                </a:cxn>
                <a:cxn ang="0">
                  <a:pos x="511" y="1720"/>
                </a:cxn>
                <a:cxn ang="0">
                  <a:pos x="351" y="1593"/>
                </a:cxn>
                <a:cxn ang="0">
                  <a:pos x="408" y="1557"/>
                </a:cxn>
                <a:cxn ang="0">
                  <a:pos x="408" y="1514"/>
                </a:cxn>
                <a:cxn ang="0">
                  <a:pos x="351" y="1476"/>
                </a:cxn>
                <a:cxn ang="0">
                  <a:pos x="408" y="1443"/>
                </a:cxn>
                <a:cxn ang="0">
                  <a:pos x="399" y="1430"/>
                </a:cxn>
                <a:cxn ang="0">
                  <a:pos x="350" y="1400"/>
                </a:cxn>
                <a:cxn ang="0">
                  <a:pos x="342" y="1305"/>
                </a:cxn>
                <a:cxn ang="0">
                  <a:pos x="335" y="1296"/>
                </a:cxn>
                <a:cxn ang="0">
                  <a:pos x="409" y="1241"/>
                </a:cxn>
                <a:cxn ang="0">
                  <a:pos x="409" y="1194"/>
                </a:cxn>
                <a:cxn ang="0">
                  <a:pos x="350" y="1138"/>
                </a:cxn>
                <a:cxn ang="0">
                  <a:pos x="408" y="1088"/>
                </a:cxn>
                <a:cxn ang="0">
                  <a:pos x="408" y="1039"/>
                </a:cxn>
                <a:cxn ang="0">
                  <a:pos x="351" y="975"/>
                </a:cxn>
                <a:cxn ang="0">
                  <a:pos x="340" y="871"/>
                </a:cxn>
                <a:cxn ang="0">
                  <a:pos x="272" y="871"/>
                </a:cxn>
                <a:cxn ang="0">
                  <a:pos x="272" y="730"/>
                </a:cxn>
                <a:cxn ang="0">
                  <a:pos x="230" y="730"/>
                </a:cxn>
                <a:cxn ang="0">
                  <a:pos x="230" y="608"/>
                </a:cxn>
                <a:cxn ang="0">
                  <a:pos x="184" y="608"/>
                </a:cxn>
                <a:cxn ang="0">
                  <a:pos x="164" y="549"/>
                </a:cxn>
                <a:cxn ang="0">
                  <a:pos x="71" y="549"/>
                </a:cxn>
                <a:cxn ang="0">
                  <a:pos x="71" y="497"/>
                </a:cxn>
                <a:cxn ang="0">
                  <a:pos x="0" y="497"/>
                </a:cxn>
                <a:cxn ang="0">
                  <a:pos x="0" y="255"/>
                </a:cxn>
                <a:cxn ang="0">
                  <a:pos x="70" y="255"/>
                </a:cxn>
                <a:cxn ang="0">
                  <a:pos x="70" y="220"/>
                </a:cxn>
                <a:cxn ang="0">
                  <a:pos x="148" y="220"/>
                </a:cxn>
                <a:cxn ang="0">
                  <a:pos x="167" y="204"/>
                </a:cxn>
                <a:cxn ang="0">
                  <a:pos x="185" y="165"/>
                </a:cxn>
                <a:cxn ang="0">
                  <a:pos x="230" y="165"/>
                </a:cxn>
                <a:cxn ang="0">
                  <a:pos x="336" y="0"/>
                </a:cxn>
              </a:cxnLst>
              <a:rect l="0" t="0" r="r" b="b"/>
              <a:pathLst>
                <a:path w="937" h="1720">
                  <a:moveTo>
                    <a:pt x="336" y="0"/>
                  </a:moveTo>
                  <a:lnTo>
                    <a:pt x="619" y="0"/>
                  </a:lnTo>
                  <a:lnTo>
                    <a:pt x="565" y="66"/>
                  </a:lnTo>
                  <a:lnTo>
                    <a:pt x="401" y="66"/>
                  </a:lnTo>
                  <a:lnTo>
                    <a:pt x="338" y="171"/>
                  </a:lnTo>
                  <a:lnTo>
                    <a:pt x="622" y="171"/>
                  </a:lnTo>
                  <a:lnTo>
                    <a:pt x="564" y="67"/>
                  </a:lnTo>
                  <a:lnTo>
                    <a:pt x="619" y="1"/>
                  </a:lnTo>
                  <a:lnTo>
                    <a:pt x="718" y="164"/>
                  </a:lnTo>
                  <a:lnTo>
                    <a:pt x="772" y="165"/>
                  </a:lnTo>
                  <a:lnTo>
                    <a:pt x="790" y="221"/>
                  </a:lnTo>
                  <a:lnTo>
                    <a:pt x="875" y="221"/>
                  </a:lnTo>
                  <a:lnTo>
                    <a:pt x="876" y="260"/>
                  </a:lnTo>
                  <a:lnTo>
                    <a:pt x="907" y="261"/>
                  </a:lnTo>
                  <a:lnTo>
                    <a:pt x="937" y="261"/>
                  </a:lnTo>
                  <a:lnTo>
                    <a:pt x="937" y="501"/>
                  </a:lnTo>
                  <a:lnTo>
                    <a:pt x="875" y="502"/>
                  </a:lnTo>
                  <a:lnTo>
                    <a:pt x="873" y="553"/>
                  </a:lnTo>
                  <a:lnTo>
                    <a:pt x="794" y="553"/>
                  </a:lnTo>
                  <a:lnTo>
                    <a:pt x="771" y="613"/>
                  </a:lnTo>
                  <a:lnTo>
                    <a:pt x="727" y="614"/>
                  </a:lnTo>
                  <a:lnTo>
                    <a:pt x="724" y="735"/>
                  </a:lnTo>
                  <a:lnTo>
                    <a:pt x="694" y="735"/>
                  </a:lnTo>
                  <a:lnTo>
                    <a:pt x="685" y="754"/>
                  </a:lnTo>
                  <a:lnTo>
                    <a:pt x="685" y="876"/>
                  </a:lnTo>
                  <a:lnTo>
                    <a:pt x="632" y="877"/>
                  </a:lnTo>
                  <a:lnTo>
                    <a:pt x="635" y="1609"/>
                  </a:lnTo>
                  <a:lnTo>
                    <a:pt x="511" y="1720"/>
                  </a:lnTo>
                  <a:lnTo>
                    <a:pt x="351" y="1593"/>
                  </a:lnTo>
                  <a:lnTo>
                    <a:pt x="408" y="1557"/>
                  </a:lnTo>
                  <a:lnTo>
                    <a:pt x="408" y="1514"/>
                  </a:lnTo>
                  <a:lnTo>
                    <a:pt x="351" y="1476"/>
                  </a:lnTo>
                  <a:lnTo>
                    <a:pt x="408" y="1443"/>
                  </a:lnTo>
                  <a:lnTo>
                    <a:pt x="399" y="1430"/>
                  </a:lnTo>
                  <a:lnTo>
                    <a:pt x="350" y="1400"/>
                  </a:lnTo>
                  <a:lnTo>
                    <a:pt x="342" y="1305"/>
                  </a:lnTo>
                  <a:lnTo>
                    <a:pt x="335" y="1296"/>
                  </a:lnTo>
                  <a:lnTo>
                    <a:pt x="409" y="1241"/>
                  </a:lnTo>
                  <a:lnTo>
                    <a:pt x="409" y="1194"/>
                  </a:lnTo>
                  <a:lnTo>
                    <a:pt x="350" y="1138"/>
                  </a:lnTo>
                  <a:lnTo>
                    <a:pt x="408" y="1088"/>
                  </a:lnTo>
                  <a:lnTo>
                    <a:pt x="408" y="1039"/>
                  </a:lnTo>
                  <a:lnTo>
                    <a:pt x="351" y="975"/>
                  </a:lnTo>
                  <a:lnTo>
                    <a:pt x="340" y="871"/>
                  </a:lnTo>
                  <a:lnTo>
                    <a:pt x="272" y="871"/>
                  </a:lnTo>
                  <a:lnTo>
                    <a:pt x="272" y="730"/>
                  </a:lnTo>
                  <a:lnTo>
                    <a:pt x="230" y="730"/>
                  </a:lnTo>
                  <a:lnTo>
                    <a:pt x="230" y="608"/>
                  </a:lnTo>
                  <a:lnTo>
                    <a:pt x="184" y="608"/>
                  </a:lnTo>
                  <a:lnTo>
                    <a:pt x="164" y="549"/>
                  </a:lnTo>
                  <a:lnTo>
                    <a:pt x="71" y="549"/>
                  </a:lnTo>
                  <a:lnTo>
                    <a:pt x="71" y="497"/>
                  </a:lnTo>
                  <a:lnTo>
                    <a:pt x="0" y="497"/>
                  </a:lnTo>
                  <a:lnTo>
                    <a:pt x="0" y="255"/>
                  </a:lnTo>
                  <a:lnTo>
                    <a:pt x="70" y="255"/>
                  </a:lnTo>
                  <a:lnTo>
                    <a:pt x="70" y="220"/>
                  </a:lnTo>
                  <a:lnTo>
                    <a:pt x="148" y="220"/>
                  </a:lnTo>
                  <a:lnTo>
                    <a:pt x="167" y="204"/>
                  </a:lnTo>
                  <a:lnTo>
                    <a:pt x="185" y="165"/>
                  </a:lnTo>
                  <a:lnTo>
                    <a:pt x="230" y="165"/>
                  </a:lnTo>
                  <a:lnTo>
                    <a:pt x="336" y="0"/>
                  </a:lnTo>
                  <a:close/>
                </a:path>
              </a:pathLst>
            </a:custGeom>
            <a:solidFill>
              <a:srgbClr val="FF9F00"/>
            </a:solidFill>
            <a:ln w="9525">
              <a:noFill/>
              <a:round/>
              <a:headEnd/>
              <a:tailEnd/>
            </a:ln>
          </p:spPr>
          <p:txBody>
            <a:bodyPr/>
            <a:lstStyle/>
            <a:p>
              <a:endParaRPr lang="en-US"/>
            </a:p>
          </p:txBody>
        </p:sp>
        <p:sp>
          <p:nvSpPr>
            <p:cNvPr id="395668" name="Freeform 404"/>
            <p:cNvSpPr>
              <a:spLocks/>
            </p:cNvSpPr>
            <p:nvPr/>
          </p:nvSpPr>
          <p:spPr bwMode="auto">
            <a:xfrm>
              <a:off x="335" y="2287"/>
              <a:ext cx="118" cy="215"/>
            </a:xfrm>
            <a:custGeom>
              <a:avLst/>
              <a:gdLst/>
              <a:ahLst/>
              <a:cxnLst>
                <a:cxn ang="0">
                  <a:pos x="336" y="0"/>
                </a:cxn>
                <a:cxn ang="0">
                  <a:pos x="619" y="0"/>
                </a:cxn>
                <a:cxn ang="0">
                  <a:pos x="565" y="66"/>
                </a:cxn>
                <a:cxn ang="0">
                  <a:pos x="400" y="66"/>
                </a:cxn>
                <a:cxn ang="0">
                  <a:pos x="338" y="171"/>
                </a:cxn>
                <a:cxn ang="0">
                  <a:pos x="622" y="171"/>
                </a:cxn>
                <a:cxn ang="0">
                  <a:pos x="564" y="67"/>
                </a:cxn>
                <a:cxn ang="0">
                  <a:pos x="619" y="1"/>
                </a:cxn>
                <a:cxn ang="0">
                  <a:pos x="719" y="164"/>
                </a:cxn>
                <a:cxn ang="0">
                  <a:pos x="772" y="165"/>
                </a:cxn>
                <a:cxn ang="0">
                  <a:pos x="790" y="221"/>
                </a:cxn>
                <a:cxn ang="0">
                  <a:pos x="874" y="221"/>
                </a:cxn>
                <a:cxn ang="0">
                  <a:pos x="876" y="260"/>
                </a:cxn>
                <a:cxn ang="0">
                  <a:pos x="907" y="261"/>
                </a:cxn>
                <a:cxn ang="0">
                  <a:pos x="938" y="261"/>
                </a:cxn>
                <a:cxn ang="0">
                  <a:pos x="938" y="502"/>
                </a:cxn>
                <a:cxn ang="0">
                  <a:pos x="874" y="503"/>
                </a:cxn>
                <a:cxn ang="0">
                  <a:pos x="873" y="553"/>
                </a:cxn>
                <a:cxn ang="0">
                  <a:pos x="794" y="553"/>
                </a:cxn>
                <a:cxn ang="0">
                  <a:pos x="771" y="613"/>
                </a:cxn>
                <a:cxn ang="0">
                  <a:pos x="727" y="614"/>
                </a:cxn>
                <a:cxn ang="0">
                  <a:pos x="724" y="736"/>
                </a:cxn>
                <a:cxn ang="0">
                  <a:pos x="694" y="736"/>
                </a:cxn>
                <a:cxn ang="0">
                  <a:pos x="687" y="746"/>
                </a:cxn>
                <a:cxn ang="0">
                  <a:pos x="687" y="877"/>
                </a:cxn>
                <a:cxn ang="0">
                  <a:pos x="632" y="877"/>
                </a:cxn>
                <a:cxn ang="0">
                  <a:pos x="635" y="1610"/>
                </a:cxn>
                <a:cxn ang="0">
                  <a:pos x="511" y="1721"/>
                </a:cxn>
                <a:cxn ang="0">
                  <a:pos x="351" y="1593"/>
                </a:cxn>
                <a:cxn ang="0">
                  <a:pos x="408" y="1557"/>
                </a:cxn>
                <a:cxn ang="0">
                  <a:pos x="408" y="1515"/>
                </a:cxn>
                <a:cxn ang="0">
                  <a:pos x="351" y="1476"/>
                </a:cxn>
                <a:cxn ang="0">
                  <a:pos x="408" y="1443"/>
                </a:cxn>
                <a:cxn ang="0">
                  <a:pos x="399" y="1430"/>
                </a:cxn>
                <a:cxn ang="0">
                  <a:pos x="350" y="1400"/>
                </a:cxn>
                <a:cxn ang="0">
                  <a:pos x="342" y="1305"/>
                </a:cxn>
                <a:cxn ang="0">
                  <a:pos x="335" y="1297"/>
                </a:cxn>
                <a:cxn ang="0">
                  <a:pos x="409" y="1241"/>
                </a:cxn>
                <a:cxn ang="0">
                  <a:pos x="409" y="1194"/>
                </a:cxn>
                <a:cxn ang="0">
                  <a:pos x="350" y="1138"/>
                </a:cxn>
                <a:cxn ang="0">
                  <a:pos x="408" y="1089"/>
                </a:cxn>
                <a:cxn ang="0">
                  <a:pos x="408" y="1039"/>
                </a:cxn>
                <a:cxn ang="0">
                  <a:pos x="351" y="975"/>
                </a:cxn>
                <a:cxn ang="0">
                  <a:pos x="340" y="871"/>
                </a:cxn>
                <a:cxn ang="0">
                  <a:pos x="272" y="871"/>
                </a:cxn>
                <a:cxn ang="0">
                  <a:pos x="272" y="731"/>
                </a:cxn>
                <a:cxn ang="0">
                  <a:pos x="231" y="731"/>
                </a:cxn>
                <a:cxn ang="0">
                  <a:pos x="231" y="608"/>
                </a:cxn>
                <a:cxn ang="0">
                  <a:pos x="184" y="608"/>
                </a:cxn>
                <a:cxn ang="0">
                  <a:pos x="163" y="549"/>
                </a:cxn>
                <a:cxn ang="0">
                  <a:pos x="71" y="549"/>
                </a:cxn>
                <a:cxn ang="0">
                  <a:pos x="71" y="497"/>
                </a:cxn>
                <a:cxn ang="0">
                  <a:pos x="0" y="497"/>
                </a:cxn>
                <a:cxn ang="0">
                  <a:pos x="0" y="255"/>
                </a:cxn>
                <a:cxn ang="0">
                  <a:pos x="70" y="255"/>
                </a:cxn>
                <a:cxn ang="0">
                  <a:pos x="70" y="220"/>
                </a:cxn>
                <a:cxn ang="0">
                  <a:pos x="148" y="220"/>
                </a:cxn>
                <a:cxn ang="0">
                  <a:pos x="167" y="204"/>
                </a:cxn>
                <a:cxn ang="0">
                  <a:pos x="185" y="165"/>
                </a:cxn>
                <a:cxn ang="0">
                  <a:pos x="231" y="165"/>
                </a:cxn>
                <a:cxn ang="0">
                  <a:pos x="336" y="0"/>
                </a:cxn>
              </a:cxnLst>
              <a:rect l="0" t="0" r="r" b="b"/>
              <a:pathLst>
                <a:path w="938" h="1721">
                  <a:moveTo>
                    <a:pt x="336" y="0"/>
                  </a:moveTo>
                  <a:lnTo>
                    <a:pt x="619" y="0"/>
                  </a:lnTo>
                  <a:lnTo>
                    <a:pt x="565" y="66"/>
                  </a:lnTo>
                  <a:lnTo>
                    <a:pt x="400" y="66"/>
                  </a:lnTo>
                  <a:lnTo>
                    <a:pt x="338" y="171"/>
                  </a:lnTo>
                  <a:lnTo>
                    <a:pt x="622" y="171"/>
                  </a:lnTo>
                  <a:lnTo>
                    <a:pt x="564" y="67"/>
                  </a:lnTo>
                  <a:lnTo>
                    <a:pt x="619" y="1"/>
                  </a:lnTo>
                  <a:lnTo>
                    <a:pt x="719" y="164"/>
                  </a:lnTo>
                  <a:lnTo>
                    <a:pt x="772" y="165"/>
                  </a:lnTo>
                  <a:lnTo>
                    <a:pt x="790" y="221"/>
                  </a:lnTo>
                  <a:lnTo>
                    <a:pt x="874" y="221"/>
                  </a:lnTo>
                  <a:lnTo>
                    <a:pt x="876" y="260"/>
                  </a:lnTo>
                  <a:lnTo>
                    <a:pt x="907" y="261"/>
                  </a:lnTo>
                  <a:lnTo>
                    <a:pt x="938" y="261"/>
                  </a:lnTo>
                  <a:lnTo>
                    <a:pt x="938" y="502"/>
                  </a:lnTo>
                  <a:lnTo>
                    <a:pt x="874" y="503"/>
                  </a:lnTo>
                  <a:lnTo>
                    <a:pt x="873" y="553"/>
                  </a:lnTo>
                  <a:lnTo>
                    <a:pt x="794" y="553"/>
                  </a:lnTo>
                  <a:lnTo>
                    <a:pt x="771" y="613"/>
                  </a:lnTo>
                  <a:lnTo>
                    <a:pt x="727" y="614"/>
                  </a:lnTo>
                  <a:lnTo>
                    <a:pt x="724" y="736"/>
                  </a:lnTo>
                  <a:lnTo>
                    <a:pt x="694" y="736"/>
                  </a:lnTo>
                  <a:lnTo>
                    <a:pt x="687" y="746"/>
                  </a:lnTo>
                  <a:lnTo>
                    <a:pt x="687" y="877"/>
                  </a:lnTo>
                  <a:lnTo>
                    <a:pt x="632" y="877"/>
                  </a:lnTo>
                  <a:lnTo>
                    <a:pt x="635" y="1610"/>
                  </a:lnTo>
                  <a:lnTo>
                    <a:pt x="511" y="1721"/>
                  </a:lnTo>
                  <a:lnTo>
                    <a:pt x="351" y="1593"/>
                  </a:lnTo>
                  <a:lnTo>
                    <a:pt x="408" y="1557"/>
                  </a:lnTo>
                  <a:lnTo>
                    <a:pt x="408" y="1515"/>
                  </a:lnTo>
                  <a:lnTo>
                    <a:pt x="351" y="1476"/>
                  </a:lnTo>
                  <a:lnTo>
                    <a:pt x="408" y="1443"/>
                  </a:lnTo>
                  <a:lnTo>
                    <a:pt x="399" y="1430"/>
                  </a:lnTo>
                  <a:lnTo>
                    <a:pt x="350" y="1400"/>
                  </a:lnTo>
                  <a:lnTo>
                    <a:pt x="342" y="1305"/>
                  </a:lnTo>
                  <a:lnTo>
                    <a:pt x="335" y="1297"/>
                  </a:lnTo>
                  <a:lnTo>
                    <a:pt x="409" y="1241"/>
                  </a:lnTo>
                  <a:lnTo>
                    <a:pt x="409" y="1194"/>
                  </a:lnTo>
                  <a:lnTo>
                    <a:pt x="350" y="1138"/>
                  </a:lnTo>
                  <a:lnTo>
                    <a:pt x="408" y="1089"/>
                  </a:lnTo>
                  <a:lnTo>
                    <a:pt x="408" y="1039"/>
                  </a:lnTo>
                  <a:lnTo>
                    <a:pt x="351" y="975"/>
                  </a:lnTo>
                  <a:lnTo>
                    <a:pt x="340" y="871"/>
                  </a:lnTo>
                  <a:lnTo>
                    <a:pt x="272" y="871"/>
                  </a:lnTo>
                  <a:lnTo>
                    <a:pt x="272" y="731"/>
                  </a:lnTo>
                  <a:lnTo>
                    <a:pt x="231" y="731"/>
                  </a:lnTo>
                  <a:lnTo>
                    <a:pt x="231" y="608"/>
                  </a:lnTo>
                  <a:lnTo>
                    <a:pt x="184" y="608"/>
                  </a:lnTo>
                  <a:lnTo>
                    <a:pt x="163" y="549"/>
                  </a:lnTo>
                  <a:lnTo>
                    <a:pt x="71" y="549"/>
                  </a:lnTo>
                  <a:lnTo>
                    <a:pt x="71" y="497"/>
                  </a:lnTo>
                  <a:lnTo>
                    <a:pt x="0" y="497"/>
                  </a:lnTo>
                  <a:lnTo>
                    <a:pt x="0" y="255"/>
                  </a:lnTo>
                  <a:lnTo>
                    <a:pt x="70" y="255"/>
                  </a:lnTo>
                  <a:lnTo>
                    <a:pt x="70" y="220"/>
                  </a:lnTo>
                  <a:lnTo>
                    <a:pt x="148" y="220"/>
                  </a:lnTo>
                  <a:lnTo>
                    <a:pt x="167" y="204"/>
                  </a:lnTo>
                  <a:lnTo>
                    <a:pt x="185" y="165"/>
                  </a:lnTo>
                  <a:lnTo>
                    <a:pt x="231" y="165"/>
                  </a:lnTo>
                  <a:lnTo>
                    <a:pt x="336" y="0"/>
                  </a:lnTo>
                  <a:close/>
                </a:path>
              </a:pathLst>
            </a:custGeom>
            <a:solidFill>
              <a:srgbClr val="BF7F00"/>
            </a:solidFill>
            <a:ln w="9525">
              <a:noFill/>
              <a:round/>
              <a:headEnd/>
              <a:tailEnd/>
            </a:ln>
          </p:spPr>
          <p:txBody>
            <a:bodyPr/>
            <a:lstStyle/>
            <a:p>
              <a:endParaRPr lang="en-US"/>
            </a:p>
          </p:txBody>
        </p:sp>
        <p:grpSp>
          <p:nvGrpSpPr>
            <p:cNvPr id="395669" name="Group 405"/>
            <p:cNvGrpSpPr>
              <a:grpSpLocks/>
            </p:cNvGrpSpPr>
            <p:nvPr/>
          </p:nvGrpSpPr>
          <p:grpSpPr bwMode="auto">
            <a:xfrm>
              <a:off x="352" y="2321"/>
              <a:ext cx="89" cy="25"/>
              <a:chOff x="352" y="2321"/>
              <a:chExt cx="89" cy="25"/>
            </a:xfrm>
          </p:grpSpPr>
          <p:sp>
            <p:nvSpPr>
              <p:cNvPr id="395670" name="Freeform 406"/>
              <p:cNvSpPr>
                <a:spLocks/>
              </p:cNvSpPr>
              <p:nvPr/>
            </p:nvSpPr>
            <p:spPr bwMode="auto">
              <a:xfrm>
                <a:off x="352" y="2321"/>
                <a:ext cx="83" cy="25"/>
              </a:xfrm>
              <a:custGeom>
                <a:avLst/>
                <a:gdLst/>
                <a:ahLst/>
                <a:cxnLst>
                  <a:cxn ang="0">
                    <a:pos x="0" y="102"/>
                  </a:cxn>
                  <a:cxn ang="0">
                    <a:pos x="58" y="0"/>
                  </a:cxn>
                  <a:cxn ang="0">
                    <a:pos x="663" y="0"/>
                  </a:cxn>
                  <a:cxn ang="0">
                    <a:pos x="657" y="7"/>
                  </a:cxn>
                  <a:cxn ang="0">
                    <a:pos x="64" y="7"/>
                  </a:cxn>
                  <a:cxn ang="0">
                    <a:pos x="11" y="102"/>
                  </a:cxn>
                  <a:cxn ang="0">
                    <a:pos x="63" y="191"/>
                  </a:cxn>
                  <a:cxn ang="0">
                    <a:pos x="53" y="197"/>
                  </a:cxn>
                  <a:cxn ang="0">
                    <a:pos x="0" y="102"/>
                  </a:cxn>
                </a:cxnLst>
                <a:rect l="0" t="0" r="r" b="b"/>
                <a:pathLst>
                  <a:path w="663" h="197">
                    <a:moveTo>
                      <a:pt x="0" y="102"/>
                    </a:moveTo>
                    <a:lnTo>
                      <a:pt x="58" y="0"/>
                    </a:lnTo>
                    <a:lnTo>
                      <a:pt x="663" y="0"/>
                    </a:lnTo>
                    <a:lnTo>
                      <a:pt x="657" y="7"/>
                    </a:lnTo>
                    <a:lnTo>
                      <a:pt x="64" y="7"/>
                    </a:lnTo>
                    <a:lnTo>
                      <a:pt x="11" y="102"/>
                    </a:lnTo>
                    <a:lnTo>
                      <a:pt x="63" y="191"/>
                    </a:lnTo>
                    <a:lnTo>
                      <a:pt x="53" y="197"/>
                    </a:lnTo>
                    <a:lnTo>
                      <a:pt x="0" y="102"/>
                    </a:lnTo>
                    <a:close/>
                  </a:path>
                </a:pathLst>
              </a:custGeom>
              <a:solidFill>
                <a:srgbClr val="BF7F3F"/>
              </a:solidFill>
              <a:ln w="9525">
                <a:noFill/>
                <a:round/>
                <a:headEnd/>
                <a:tailEnd/>
              </a:ln>
            </p:spPr>
            <p:txBody>
              <a:bodyPr/>
              <a:lstStyle/>
              <a:p>
                <a:endParaRPr lang="en-US"/>
              </a:p>
            </p:txBody>
          </p:sp>
          <p:sp>
            <p:nvSpPr>
              <p:cNvPr id="395671" name="Freeform 407"/>
              <p:cNvSpPr>
                <a:spLocks/>
              </p:cNvSpPr>
              <p:nvPr/>
            </p:nvSpPr>
            <p:spPr bwMode="auto">
              <a:xfrm>
                <a:off x="358" y="2321"/>
                <a:ext cx="83" cy="25"/>
              </a:xfrm>
              <a:custGeom>
                <a:avLst/>
                <a:gdLst/>
                <a:ahLst/>
                <a:cxnLst>
                  <a:cxn ang="0">
                    <a:pos x="663" y="94"/>
                  </a:cxn>
                  <a:cxn ang="0">
                    <a:pos x="605" y="197"/>
                  </a:cxn>
                  <a:cxn ang="0">
                    <a:pos x="0" y="197"/>
                  </a:cxn>
                  <a:cxn ang="0">
                    <a:pos x="6" y="189"/>
                  </a:cxn>
                  <a:cxn ang="0">
                    <a:pos x="599" y="189"/>
                  </a:cxn>
                  <a:cxn ang="0">
                    <a:pos x="652" y="94"/>
                  </a:cxn>
                  <a:cxn ang="0">
                    <a:pos x="600" y="6"/>
                  </a:cxn>
                  <a:cxn ang="0">
                    <a:pos x="610" y="0"/>
                  </a:cxn>
                  <a:cxn ang="0">
                    <a:pos x="663" y="94"/>
                  </a:cxn>
                </a:cxnLst>
                <a:rect l="0" t="0" r="r" b="b"/>
                <a:pathLst>
                  <a:path w="663" h="197">
                    <a:moveTo>
                      <a:pt x="663" y="94"/>
                    </a:moveTo>
                    <a:lnTo>
                      <a:pt x="605" y="197"/>
                    </a:lnTo>
                    <a:lnTo>
                      <a:pt x="0" y="197"/>
                    </a:lnTo>
                    <a:lnTo>
                      <a:pt x="6" y="189"/>
                    </a:lnTo>
                    <a:lnTo>
                      <a:pt x="599" y="189"/>
                    </a:lnTo>
                    <a:lnTo>
                      <a:pt x="652" y="94"/>
                    </a:lnTo>
                    <a:lnTo>
                      <a:pt x="600" y="6"/>
                    </a:lnTo>
                    <a:lnTo>
                      <a:pt x="610" y="0"/>
                    </a:lnTo>
                    <a:lnTo>
                      <a:pt x="663" y="94"/>
                    </a:lnTo>
                    <a:close/>
                  </a:path>
                </a:pathLst>
              </a:custGeom>
              <a:solidFill>
                <a:srgbClr val="FF9F00"/>
              </a:solidFill>
              <a:ln w="9525">
                <a:noFill/>
                <a:round/>
                <a:headEnd/>
                <a:tailEnd/>
              </a:ln>
            </p:spPr>
            <p:txBody>
              <a:bodyPr/>
              <a:lstStyle/>
              <a:p>
                <a:endParaRPr lang="en-US"/>
              </a:p>
            </p:txBody>
          </p:sp>
        </p:grpSp>
        <p:sp>
          <p:nvSpPr>
            <p:cNvPr id="395672" name="Rectangle 408"/>
            <p:cNvSpPr>
              <a:spLocks noChangeArrowheads="1"/>
            </p:cNvSpPr>
            <p:nvPr/>
          </p:nvSpPr>
          <p:spPr bwMode="auto">
            <a:xfrm>
              <a:off x="345" y="2318"/>
              <a:ext cx="99" cy="1"/>
            </a:xfrm>
            <a:prstGeom prst="rect">
              <a:avLst/>
            </a:prstGeom>
            <a:solidFill>
              <a:srgbClr val="FF9F00"/>
            </a:solidFill>
            <a:ln w="9525">
              <a:noFill/>
              <a:miter lim="800000"/>
              <a:headEnd/>
              <a:tailEnd/>
            </a:ln>
          </p:spPr>
          <p:txBody>
            <a:bodyPr/>
            <a:lstStyle/>
            <a:p>
              <a:endParaRPr lang="en-US"/>
            </a:p>
          </p:txBody>
        </p:sp>
        <p:sp>
          <p:nvSpPr>
            <p:cNvPr id="395673" name="Rectangle 409"/>
            <p:cNvSpPr>
              <a:spLocks noChangeArrowheads="1"/>
            </p:cNvSpPr>
            <p:nvPr/>
          </p:nvSpPr>
          <p:spPr bwMode="auto">
            <a:xfrm>
              <a:off x="355" y="2313"/>
              <a:ext cx="77" cy="1"/>
            </a:xfrm>
            <a:prstGeom prst="rect">
              <a:avLst/>
            </a:prstGeom>
            <a:solidFill>
              <a:srgbClr val="FF9F00"/>
            </a:solidFill>
            <a:ln w="9525">
              <a:noFill/>
              <a:miter lim="800000"/>
              <a:headEnd/>
              <a:tailEnd/>
            </a:ln>
          </p:spPr>
          <p:txBody>
            <a:bodyPr/>
            <a:lstStyle/>
            <a:p>
              <a:endParaRPr lang="en-US"/>
            </a:p>
          </p:txBody>
        </p:sp>
        <p:grpSp>
          <p:nvGrpSpPr>
            <p:cNvPr id="395674" name="Group 410"/>
            <p:cNvGrpSpPr>
              <a:grpSpLocks/>
            </p:cNvGrpSpPr>
            <p:nvPr/>
          </p:nvGrpSpPr>
          <p:grpSpPr bwMode="auto">
            <a:xfrm>
              <a:off x="345" y="2349"/>
              <a:ext cx="100" cy="153"/>
              <a:chOff x="345" y="2349"/>
              <a:chExt cx="100" cy="153"/>
            </a:xfrm>
          </p:grpSpPr>
          <p:sp>
            <p:nvSpPr>
              <p:cNvPr id="395675" name="Freeform 411"/>
              <p:cNvSpPr>
                <a:spLocks/>
              </p:cNvSpPr>
              <p:nvPr/>
            </p:nvSpPr>
            <p:spPr bwMode="auto">
              <a:xfrm>
                <a:off x="390" y="2379"/>
                <a:ext cx="3" cy="117"/>
              </a:xfrm>
              <a:custGeom>
                <a:avLst/>
                <a:gdLst/>
                <a:ahLst/>
                <a:cxnLst>
                  <a:cxn ang="0">
                    <a:pos x="20" y="0"/>
                  </a:cxn>
                  <a:cxn ang="0">
                    <a:pos x="19" y="940"/>
                  </a:cxn>
                  <a:cxn ang="0">
                    <a:pos x="2" y="925"/>
                  </a:cxn>
                  <a:cxn ang="0">
                    <a:pos x="0" y="29"/>
                  </a:cxn>
                  <a:cxn ang="0">
                    <a:pos x="20" y="0"/>
                  </a:cxn>
                </a:cxnLst>
                <a:rect l="0" t="0" r="r" b="b"/>
                <a:pathLst>
                  <a:path w="20" h="940">
                    <a:moveTo>
                      <a:pt x="20" y="0"/>
                    </a:moveTo>
                    <a:lnTo>
                      <a:pt x="19" y="940"/>
                    </a:lnTo>
                    <a:lnTo>
                      <a:pt x="2" y="925"/>
                    </a:lnTo>
                    <a:lnTo>
                      <a:pt x="0" y="29"/>
                    </a:lnTo>
                    <a:lnTo>
                      <a:pt x="20" y="0"/>
                    </a:lnTo>
                    <a:close/>
                  </a:path>
                </a:pathLst>
              </a:custGeom>
              <a:solidFill>
                <a:srgbClr val="FF9F00"/>
              </a:solidFill>
              <a:ln w="9525">
                <a:noFill/>
                <a:round/>
                <a:headEnd/>
                <a:tailEnd/>
              </a:ln>
            </p:spPr>
            <p:txBody>
              <a:bodyPr/>
              <a:lstStyle/>
              <a:p>
                <a:endParaRPr lang="en-US"/>
              </a:p>
            </p:txBody>
          </p:sp>
          <p:sp>
            <p:nvSpPr>
              <p:cNvPr id="395676" name="Freeform 412"/>
              <p:cNvSpPr>
                <a:spLocks/>
              </p:cNvSpPr>
              <p:nvPr/>
            </p:nvSpPr>
            <p:spPr bwMode="auto">
              <a:xfrm>
                <a:off x="405" y="2382"/>
                <a:ext cx="2" cy="115"/>
              </a:xfrm>
              <a:custGeom>
                <a:avLst/>
                <a:gdLst/>
                <a:ahLst/>
                <a:cxnLst>
                  <a:cxn ang="0">
                    <a:pos x="16" y="0"/>
                  </a:cxn>
                  <a:cxn ang="0">
                    <a:pos x="19" y="901"/>
                  </a:cxn>
                  <a:cxn ang="0">
                    <a:pos x="2" y="917"/>
                  </a:cxn>
                  <a:cxn ang="0">
                    <a:pos x="0" y="74"/>
                  </a:cxn>
                  <a:cxn ang="0">
                    <a:pos x="16" y="0"/>
                  </a:cxn>
                </a:cxnLst>
                <a:rect l="0" t="0" r="r" b="b"/>
                <a:pathLst>
                  <a:path w="19" h="917">
                    <a:moveTo>
                      <a:pt x="16" y="0"/>
                    </a:moveTo>
                    <a:lnTo>
                      <a:pt x="19" y="901"/>
                    </a:lnTo>
                    <a:lnTo>
                      <a:pt x="2" y="917"/>
                    </a:lnTo>
                    <a:lnTo>
                      <a:pt x="0" y="74"/>
                    </a:lnTo>
                    <a:lnTo>
                      <a:pt x="16" y="0"/>
                    </a:lnTo>
                    <a:close/>
                  </a:path>
                </a:pathLst>
              </a:custGeom>
              <a:solidFill>
                <a:srgbClr val="FF9F00"/>
              </a:solidFill>
              <a:ln w="9525">
                <a:noFill/>
                <a:round/>
                <a:headEnd/>
                <a:tailEnd/>
              </a:ln>
            </p:spPr>
            <p:txBody>
              <a:bodyPr/>
              <a:lstStyle/>
              <a:p>
                <a:endParaRPr lang="en-US"/>
              </a:p>
            </p:txBody>
          </p:sp>
          <p:grpSp>
            <p:nvGrpSpPr>
              <p:cNvPr id="395677" name="Group 413"/>
              <p:cNvGrpSpPr>
                <a:grpSpLocks/>
              </p:cNvGrpSpPr>
              <p:nvPr/>
            </p:nvGrpSpPr>
            <p:grpSpPr bwMode="auto">
              <a:xfrm>
                <a:off x="345" y="2349"/>
                <a:ext cx="100" cy="153"/>
                <a:chOff x="345" y="2349"/>
                <a:chExt cx="100" cy="153"/>
              </a:xfrm>
            </p:grpSpPr>
            <p:sp>
              <p:nvSpPr>
                <p:cNvPr id="395678" name="Rectangle 414"/>
                <p:cNvSpPr>
                  <a:spLocks noChangeArrowheads="1"/>
                </p:cNvSpPr>
                <p:nvPr/>
              </p:nvSpPr>
              <p:spPr bwMode="auto">
                <a:xfrm>
                  <a:off x="345" y="2349"/>
                  <a:ext cx="100" cy="3"/>
                </a:xfrm>
                <a:prstGeom prst="rect">
                  <a:avLst/>
                </a:prstGeom>
                <a:solidFill>
                  <a:srgbClr val="BF7F3F"/>
                </a:solidFill>
                <a:ln w="9525">
                  <a:noFill/>
                  <a:miter lim="800000"/>
                  <a:headEnd/>
                  <a:tailEnd/>
                </a:ln>
              </p:spPr>
              <p:txBody>
                <a:bodyPr/>
                <a:lstStyle/>
                <a:p>
                  <a:endParaRPr lang="en-US"/>
                </a:p>
              </p:txBody>
            </p:sp>
            <p:sp>
              <p:nvSpPr>
                <p:cNvPr id="395679" name="Rectangle 415"/>
                <p:cNvSpPr>
                  <a:spLocks noChangeArrowheads="1"/>
                </p:cNvSpPr>
                <p:nvPr/>
              </p:nvSpPr>
              <p:spPr bwMode="auto">
                <a:xfrm>
                  <a:off x="365" y="2363"/>
                  <a:ext cx="61" cy="3"/>
                </a:xfrm>
                <a:prstGeom prst="rect">
                  <a:avLst/>
                </a:prstGeom>
                <a:solidFill>
                  <a:srgbClr val="BF7F3F"/>
                </a:solidFill>
                <a:ln w="9525">
                  <a:noFill/>
                  <a:miter lim="800000"/>
                  <a:headEnd/>
                  <a:tailEnd/>
                </a:ln>
              </p:spPr>
              <p:txBody>
                <a:bodyPr/>
                <a:lstStyle/>
                <a:p>
                  <a:endParaRPr lang="en-US"/>
                </a:p>
              </p:txBody>
            </p:sp>
            <p:sp>
              <p:nvSpPr>
                <p:cNvPr id="395680" name="Freeform 416"/>
                <p:cNvSpPr>
                  <a:spLocks/>
                </p:cNvSpPr>
                <p:nvPr/>
              </p:nvSpPr>
              <p:spPr bwMode="auto">
                <a:xfrm>
                  <a:off x="399" y="2382"/>
                  <a:ext cx="7" cy="120"/>
                </a:xfrm>
                <a:custGeom>
                  <a:avLst/>
                  <a:gdLst/>
                  <a:ahLst/>
                  <a:cxnLst>
                    <a:cxn ang="0">
                      <a:pos x="62" y="0"/>
                    </a:cxn>
                    <a:cxn ang="0">
                      <a:pos x="47" y="62"/>
                    </a:cxn>
                    <a:cxn ang="0">
                      <a:pos x="23" y="115"/>
                    </a:cxn>
                    <a:cxn ang="0">
                      <a:pos x="23" y="936"/>
                    </a:cxn>
                    <a:cxn ang="0">
                      <a:pos x="5" y="954"/>
                    </a:cxn>
                    <a:cxn ang="0">
                      <a:pos x="0" y="100"/>
                    </a:cxn>
                    <a:cxn ang="0">
                      <a:pos x="62" y="0"/>
                    </a:cxn>
                  </a:cxnLst>
                  <a:rect l="0" t="0" r="r" b="b"/>
                  <a:pathLst>
                    <a:path w="62" h="954">
                      <a:moveTo>
                        <a:pt x="62" y="0"/>
                      </a:moveTo>
                      <a:lnTo>
                        <a:pt x="47" y="62"/>
                      </a:lnTo>
                      <a:lnTo>
                        <a:pt x="23" y="115"/>
                      </a:lnTo>
                      <a:lnTo>
                        <a:pt x="23" y="936"/>
                      </a:lnTo>
                      <a:lnTo>
                        <a:pt x="5" y="954"/>
                      </a:lnTo>
                      <a:lnTo>
                        <a:pt x="0" y="100"/>
                      </a:lnTo>
                      <a:lnTo>
                        <a:pt x="62" y="0"/>
                      </a:lnTo>
                      <a:close/>
                    </a:path>
                  </a:pathLst>
                </a:custGeom>
                <a:solidFill>
                  <a:srgbClr val="BF7F3F"/>
                </a:solidFill>
                <a:ln w="9525">
                  <a:noFill/>
                  <a:round/>
                  <a:headEnd/>
                  <a:tailEnd/>
                </a:ln>
              </p:spPr>
              <p:txBody>
                <a:bodyPr/>
                <a:lstStyle/>
                <a:p>
                  <a:endParaRPr lang="en-US"/>
                </a:p>
              </p:txBody>
            </p:sp>
            <p:sp>
              <p:nvSpPr>
                <p:cNvPr id="395681" name="Freeform 417"/>
                <p:cNvSpPr>
                  <a:spLocks/>
                </p:cNvSpPr>
                <p:nvPr/>
              </p:nvSpPr>
              <p:spPr bwMode="auto">
                <a:xfrm>
                  <a:off x="369" y="2378"/>
                  <a:ext cx="54" cy="18"/>
                </a:xfrm>
                <a:custGeom>
                  <a:avLst/>
                  <a:gdLst/>
                  <a:ahLst/>
                  <a:cxnLst>
                    <a:cxn ang="0">
                      <a:pos x="72" y="143"/>
                    </a:cxn>
                    <a:cxn ang="0">
                      <a:pos x="43" y="111"/>
                    </a:cxn>
                    <a:cxn ang="0">
                      <a:pos x="43" y="16"/>
                    </a:cxn>
                    <a:cxn ang="0">
                      <a:pos x="0" y="16"/>
                    </a:cxn>
                    <a:cxn ang="0">
                      <a:pos x="0" y="0"/>
                    </a:cxn>
                    <a:cxn ang="0">
                      <a:pos x="427" y="0"/>
                    </a:cxn>
                    <a:cxn ang="0">
                      <a:pos x="416" y="16"/>
                    </a:cxn>
                    <a:cxn ang="0">
                      <a:pos x="185" y="16"/>
                    </a:cxn>
                    <a:cxn ang="0">
                      <a:pos x="166" y="43"/>
                    </a:cxn>
                    <a:cxn ang="0">
                      <a:pos x="80" y="43"/>
                    </a:cxn>
                    <a:cxn ang="0">
                      <a:pos x="72" y="143"/>
                    </a:cxn>
                  </a:cxnLst>
                  <a:rect l="0" t="0" r="r" b="b"/>
                  <a:pathLst>
                    <a:path w="427" h="143">
                      <a:moveTo>
                        <a:pt x="72" y="143"/>
                      </a:moveTo>
                      <a:lnTo>
                        <a:pt x="43" y="111"/>
                      </a:lnTo>
                      <a:lnTo>
                        <a:pt x="43" y="16"/>
                      </a:lnTo>
                      <a:lnTo>
                        <a:pt x="0" y="16"/>
                      </a:lnTo>
                      <a:lnTo>
                        <a:pt x="0" y="0"/>
                      </a:lnTo>
                      <a:lnTo>
                        <a:pt x="427" y="0"/>
                      </a:lnTo>
                      <a:lnTo>
                        <a:pt x="416" y="16"/>
                      </a:lnTo>
                      <a:lnTo>
                        <a:pt x="185" y="16"/>
                      </a:lnTo>
                      <a:lnTo>
                        <a:pt x="166" y="43"/>
                      </a:lnTo>
                      <a:lnTo>
                        <a:pt x="80" y="43"/>
                      </a:lnTo>
                      <a:lnTo>
                        <a:pt x="72" y="143"/>
                      </a:lnTo>
                      <a:close/>
                    </a:path>
                  </a:pathLst>
                </a:custGeom>
                <a:solidFill>
                  <a:srgbClr val="BF7F3F"/>
                </a:solidFill>
                <a:ln w="9525">
                  <a:noFill/>
                  <a:round/>
                  <a:headEnd/>
                  <a:tailEnd/>
                </a:ln>
              </p:spPr>
              <p:txBody>
                <a:bodyPr/>
                <a:lstStyle/>
                <a:p>
                  <a:endParaRPr lang="en-US"/>
                </a:p>
              </p:txBody>
            </p:sp>
            <p:sp>
              <p:nvSpPr>
                <p:cNvPr id="395682" name="Freeform 418"/>
                <p:cNvSpPr>
                  <a:spLocks/>
                </p:cNvSpPr>
                <p:nvPr/>
              </p:nvSpPr>
              <p:spPr bwMode="auto">
                <a:xfrm>
                  <a:off x="356" y="2355"/>
                  <a:ext cx="79" cy="3"/>
                </a:xfrm>
                <a:custGeom>
                  <a:avLst/>
                  <a:gdLst/>
                  <a:ahLst/>
                  <a:cxnLst>
                    <a:cxn ang="0">
                      <a:pos x="0" y="1"/>
                    </a:cxn>
                    <a:cxn ang="0">
                      <a:pos x="631" y="0"/>
                    </a:cxn>
                    <a:cxn ang="0">
                      <a:pos x="624" y="19"/>
                    </a:cxn>
                    <a:cxn ang="0">
                      <a:pos x="5" y="20"/>
                    </a:cxn>
                    <a:cxn ang="0">
                      <a:pos x="0" y="1"/>
                    </a:cxn>
                  </a:cxnLst>
                  <a:rect l="0" t="0" r="r" b="b"/>
                  <a:pathLst>
                    <a:path w="631" h="20">
                      <a:moveTo>
                        <a:pt x="0" y="1"/>
                      </a:moveTo>
                      <a:lnTo>
                        <a:pt x="631" y="0"/>
                      </a:lnTo>
                      <a:lnTo>
                        <a:pt x="624" y="19"/>
                      </a:lnTo>
                      <a:lnTo>
                        <a:pt x="5" y="20"/>
                      </a:lnTo>
                      <a:lnTo>
                        <a:pt x="0" y="1"/>
                      </a:lnTo>
                      <a:close/>
                    </a:path>
                  </a:pathLst>
                </a:custGeom>
                <a:solidFill>
                  <a:srgbClr val="BF7F3F"/>
                </a:solidFill>
                <a:ln w="9525">
                  <a:noFill/>
                  <a:round/>
                  <a:headEnd/>
                  <a:tailEnd/>
                </a:ln>
              </p:spPr>
              <p:txBody>
                <a:bodyPr/>
                <a:lstStyle/>
                <a:p>
                  <a:endParaRPr lang="en-US"/>
                </a:p>
              </p:txBody>
            </p:sp>
          </p:grpSp>
        </p:grpSp>
      </p:grpSp>
      <p:grpSp>
        <p:nvGrpSpPr>
          <p:cNvPr id="395683" name="Group 419"/>
          <p:cNvGrpSpPr>
            <a:grpSpLocks noChangeAspect="1"/>
          </p:cNvGrpSpPr>
          <p:nvPr/>
        </p:nvGrpSpPr>
        <p:grpSpPr bwMode="auto">
          <a:xfrm rot="16200000">
            <a:off x="659606" y="3953670"/>
            <a:ext cx="168275" cy="303212"/>
            <a:chOff x="333" y="2286"/>
            <a:chExt cx="120" cy="216"/>
          </a:xfrm>
        </p:grpSpPr>
        <p:sp>
          <p:nvSpPr>
            <p:cNvPr id="395684" name="AutoShape 420"/>
            <p:cNvSpPr>
              <a:spLocks noChangeAspect="1" noChangeArrowheads="1" noTextEdit="1"/>
            </p:cNvSpPr>
            <p:nvPr/>
          </p:nvSpPr>
          <p:spPr bwMode="auto">
            <a:xfrm>
              <a:off x="333" y="2286"/>
              <a:ext cx="120" cy="216"/>
            </a:xfrm>
            <a:prstGeom prst="rect">
              <a:avLst/>
            </a:prstGeom>
            <a:noFill/>
            <a:ln w="9525">
              <a:noFill/>
              <a:miter lim="800000"/>
              <a:headEnd/>
              <a:tailEnd/>
            </a:ln>
          </p:spPr>
          <p:txBody>
            <a:bodyPr/>
            <a:lstStyle/>
            <a:p>
              <a:endParaRPr lang="en-US"/>
            </a:p>
          </p:txBody>
        </p:sp>
        <p:sp>
          <p:nvSpPr>
            <p:cNvPr id="395685" name="Freeform 421"/>
            <p:cNvSpPr>
              <a:spLocks/>
            </p:cNvSpPr>
            <p:nvPr/>
          </p:nvSpPr>
          <p:spPr bwMode="auto">
            <a:xfrm>
              <a:off x="333" y="2286"/>
              <a:ext cx="117" cy="215"/>
            </a:xfrm>
            <a:custGeom>
              <a:avLst/>
              <a:gdLst/>
              <a:ahLst/>
              <a:cxnLst>
                <a:cxn ang="0">
                  <a:pos x="336" y="0"/>
                </a:cxn>
                <a:cxn ang="0">
                  <a:pos x="619" y="0"/>
                </a:cxn>
                <a:cxn ang="0">
                  <a:pos x="565" y="66"/>
                </a:cxn>
                <a:cxn ang="0">
                  <a:pos x="401" y="66"/>
                </a:cxn>
                <a:cxn ang="0">
                  <a:pos x="338" y="171"/>
                </a:cxn>
                <a:cxn ang="0">
                  <a:pos x="622" y="171"/>
                </a:cxn>
                <a:cxn ang="0">
                  <a:pos x="564" y="67"/>
                </a:cxn>
                <a:cxn ang="0">
                  <a:pos x="619" y="1"/>
                </a:cxn>
                <a:cxn ang="0">
                  <a:pos x="718" y="164"/>
                </a:cxn>
                <a:cxn ang="0">
                  <a:pos x="772" y="165"/>
                </a:cxn>
                <a:cxn ang="0">
                  <a:pos x="790" y="221"/>
                </a:cxn>
                <a:cxn ang="0">
                  <a:pos x="875" y="221"/>
                </a:cxn>
                <a:cxn ang="0">
                  <a:pos x="876" y="260"/>
                </a:cxn>
                <a:cxn ang="0">
                  <a:pos x="907" y="261"/>
                </a:cxn>
                <a:cxn ang="0">
                  <a:pos x="937" y="261"/>
                </a:cxn>
                <a:cxn ang="0">
                  <a:pos x="937" y="501"/>
                </a:cxn>
                <a:cxn ang="0">
                  <a:pos x="875" y="502"/>
                </a:cxn>
                <a:cxn ang="0">
                  <a:pos x="873" y="553"/>
                </a:cxn>
                <a:cxn ang="0">
                  <a:pos x="794" y="553"/>
                </a:cxn>
                <a:cxn ang="0">
                  <a:pos x="771" y="613"/>
                </a:cxn>
                <a:cxn ang="0">
                  <a:pos x="727" y="614"/>
                </a:cxn>
                <a:cxn ang="0">
                  <a:pos x="724" y="735"/>
                </a:cxn>
                <a:cxn ang="0">
                  <a:pos x="694" y="735"/>
                </a:cxn>
                <a:cxn ang="0">
                  <a:pos x="685" y="754"/>
                </a:cxn>
                <a:cxn ang="0">
                  <a:pos x="685" y="876"/>
                </a:cxn>
                <a:cxn ang="0">
                  <a:pos x="632" y="877"/>
                </a:cxn>
                <a:cxn ang="0">
                  <a:pos x="635" y="1609"/>
                </a:cxn>
                <a:cxn ang="0">
                  <a:pos x="511" y="1720"/>
                </a:cxn>
                <a:cxn ang="0">
                  <a:pos x="351" y="1593"/>
                </a:cxn>
                <a:cxn ang="0">
                  <a:pos x="408" y="1557"/>
                </a:cxn>
                <a:cxn ang="0">
                  <a:pos x="408" y="1514"/>
                </a:cxn>
                <a:cxn ang="0">
                  <a:pos x="351" y="1476"/>
                </a:cxn>
                <a:cxn ang="0">
                  <a:pos x="408" y="1443"/>
                </a:cxn>
                <a:cxn ang="0">
                  <a:pos x="399" y="1430"/>
                </a:cxn>
                <a:cxn ang="0">
                  <a:pos x="350" y="1400"/>
                </a:cxn>
                <a:cxn ang="0">
                  <a:pos x="342" y="1305"/>
                </a:cxn>
                <a:cxn ang="0">
                  <a:pos x="335" y="1296"/>
                </a:cxn>
                <a:cxn ang="0">
                  <a:pos x="409" y="1241"/>
                </a:cxn>
                <a:cxn ang="0">
                  <a:pos x="409" y="1194"/>
                </a:cxn>
                <a:cxn ang="0">
                  <a:pos x="350" y="1138"/>
                </a:cxn>
                <a:cxn ang="0">
                  <a:pos x="408" y="1088"/>
                </a:cxn>
                <a:cxn ang="0">
                  <a:pos x="408" y="1039"/>
                </a:cxn>
                <a:cxn ang="0">
                  <a:pos x="351" y="975"/>
                </a:cxn>
                <a:cxn ang="0">
                  <a:pos x="340" y="871"/>
                </a:cxn>
                <a:cxn ang="0">
                  <a:pos x="272" y="871"/>
                </a:cxn>
                <a:cxn ang="0">
                  <a:pos x="272" y="730"/>
                </a:cxn>
                <a:cxn ang="0">
                  <a:pos x="230" y="730"/>
                </a:cxn>
                <a:cxn ang="0">
                  <a:pos x="230" y="608"/>
                </a:cxn>
                <a:cxn ang="0">
                  <a:pos x="184" y="608"/>
                </a:cxn>
                <a:cxn ang="0">
                  <a:pos x="164" y="549"/>
                </a:cxn>
                <a:cxn ang="0">
                  <a:pos x="71" y="549"/>
                </a:cxn>
                <a:cxn ang="0">
                  <a:pos x="71" y="497"/>
                </a:cxn>
                <a:cxn ang="0">
                  <a:pos x="0" y="497"/>
                </a:cxn>
                <a:cxn ang="0">
                  <a:pos x="0" y="255"/>
                </a:cxn>
                <a:cxn ang="0">
                  <a:pos x="70" y="255"/>
                </a:cxn>
                <a:cxn ang="0">
                  <a:pos x="70" y="220"/>
                </a:cxn>
                <a:cxn ang="0">
                  <a:pos x="148" y="220"/>
                </a:cxn>
                <a:cxn ang="0">
                  <a:pos x="167" y="204"/>
                </a:cxn>
                <a:cxn ang="0">
                  <a:pos x="185" y="165"/>
                </a:cxn>
                <a:cxn ang="0">
                  <a:pos x="230" y="165"/>
                </a:cxn>
                <a:cxn ang="0">
                  <a:pos x="336" y="0"/>
                </a:cxn>
              </a:cxnLst>
              <a:rect l="0" t="0" r="r" b="b"/>
              <a:pathLst>
                <a:path w="937" h="1720">
                  <a:moveTo>
                    <a:pt x="336" y="0"/>
                  </a:moveTo>
                  <a:lnTo>
                    <a:pt x="619" y="0"/>
                  </a:lnTo>
                  <a:lnTo>
                    <a:pt x="565" y="66"/>
                  </a:lnTo>
                  <a:lnTo>
                    <a:pt x="401" y="66"/>
                  </a:lnTo>
                  <a:lnTo>
                    <a:pt x="338" y="171"/>
                  </a:lnTo>
                  <a:lnTo>
                    <a:pt x="622" y="171"/>
                  </a:lnTo>
                  <a:lnTo>
                    <a:pt x="564" y="67"/>
                  </a:lnTo>
                  <a:lnTo>
                    <a:pt x="619" y="1"/>
                  </a:lnTo>
                  <a:lnTo>
                    <a:pt x="718" y="164"/>
                  </a:lnTo>
                  <a:lnTo>
                    <a:pt x="772" y="165"/>
                  </a:lnTo>
                  <a:lnTo>
                    <a:pt x="790" y="221"/>
                  </a:lnTo>
                  <a:lnTo>
                    <a:pt x="875" y="221"/>
                  </a:lnTo>
                  <a:lnTo>
                    <a:pt x="876" y="260"/>
                  </a:lnTo>
                  <a:lnTo>
                    <a:pt x="907" y="261"/>
                  </a:lnTo>
                  <a:lnTo>
                    <a:pt x="937" y="261"/>
                  </a:lnTo>
                  <a:lnTo>
                    <a:pt x="937" y="501"/>
                  </a:lnTo>
                  <a:lnTo>
                    <a:pt x="875" y="502"/>
                  </a:lnTo>
                  <a:lnTo>
                    <a:pt x="873" y="553"/>
                  </a:lnTo>
                  <a:lnTo>
                    <a:pt x="794" y="553"/>
                  </a:lnTo>
                  <a:lnTo>
                    <a:pt x="771" y="613"/>
                  </a:lnTo>
                  <a:lnTo>
                    <a:pt x="727" y="614"/>
                  </a:lnTo>
                  <a:lnTo>
                    <a:pt x="724" y="735"/>
                  </a:lnTo>
                  <a:lnTo>
                    <a:pt x="694" y="735"/>
                  </a:lnTo>
                  <a:lnTo>
                    <a:pt x="685" y="754"/>
                  </a:lnTo>
                  <a:lnTo>
                    <a:pt x="685" y="876"/>
                  </a:lnTo>
                  <a:lnTo>
                    <a:pt x="632" y="877"/>
                  </a:lnTo>
                  <a:lnTo>
                    <a:pt x="635" y="1609"/>
                  </a:lnTo>
                  <a:lnTo>
                    <a:pt x="511" y="1720"/>
                  </a:lnTo>
                  <a:lnTo>
                    <a:pt x="351" y="1593"/>
                  </a:lnTo>
                  <a:lnTo>
                    <a:pt x="408" y="1557"/>
                  </a:lnTo>
                  <a:lnTo>
                    <a:pt x="408" y="1514"/>
                  </a:lnTo>
                  <a:lnTo>
                    <a:pt x="351" y="1476"/>
                  </a:lnTo>
                  <a:lnTo>
                    <a:pt x="408" y="1443"/>
                  </a:lnTo>
                  <a:lnTo>
                    <a:pt x="399" y="1430"/>
                  </a:lnTo>
                  <a:lnTo>
                    <a:pt x="350" y="1400"/>
                  </a:lnTo>
                  <a:lnTo>
                    <a:pt x="342" y="1305"/>
                  </a:lnTo>
                  <a:lnTo>
                    <a:pt x="335" y="1296"/>
                  </a:lnTo>
                  <a:lnTo>
                    <a:pt x="409" y="1241"/>
                  </a:lnTo>
                  <a:lnTo>
                    <a:pt x="409" y="1194"/>
                  </a:lnTo>
                  <a:lnTo>
                    <a:pt x="350" y="1138"/>
                  </a:lnTo>
                  <a:lnTo>
                    <a:pt x="408" y="1088"/>
                  </a:lnTo>
                  <a:lnTo>
                    <a:pt x="408" y="1039"/>
                  </a:lnTo>
                  <a:lnTo>
                    <a:pt x="351" y="975"/>
                  </a:lnTo>
                  <a:lnTo>
                    <a:pt x="340" y="871"/>
                  </a:lnTo>
                  <a:lnTo>
                    <a:pt x="272" y="871"/>
                  </a:lnTo>
                  <a:lnTo>
                    <a:pt x="272" y="730"/>
                  </a:lnTo>
                  <a:lnTo>
                    <a:pt x="230" y="730"/>
                  </a:lnTo>
                  <a:lnTo>
                    <a:pt x="230" y="608"/>
                  </a:lnTo>
                  <a:lnTo>
                    <a:pt x="184" y="608"/>
                  </a:lnTo>
                  <a:lnTo>
                    <a:pt x="164" y="549"/>
                  </a:lnTo>
                  <a:lnTo>
                    <a:pt x="71" y="549"/>
                  </a:lnTo>
                  <a:lnTo>
                    <a:pt x="71" y="497"/>
                  </a:lnTo>
                  <a:lnTo>
                    <a:pt x="0" y="497"/>
                  </a:lnTo>
                  <a:lnTo>
                    <a:pt x="0" y="255"/>
                  </a:lnTo>
                  <a:lnTo>
                    <a:pt x="70" y="255"/>
                  </a:lnTo>
                  <a:lnTo>
                    <a:pt x="70" y="220"/>
                  </a:lnTo>
                  <a:lnTo>
                    <a:pt x="148" y="220"/>
                  </a:lnTo>
                  <a:lnTo>
                    <a:pt x="167" y="204"/>
                  </a:lnTo>
                  <a:lnTo>
                    <a:pt x="185" y="165"/>
                  </a:lnTo>
                  <a:lnTo>
                    <a:pt x="230" y="165"/>
                  </a:lnTo>
                  <a:lnTo>
                    <a:pt x="336" y="0"/>
                  </a:lnTo>
                  <a:close/>
                </a:path>
              </a:pathLst>
            </a:custGeom>
            <a:solidFill>
              <a:srgbClr val="FF9F00"/>
            </a:solidFill>
            <a:ln w="9525">
              <a:noFill/>
              <a:round/>
              <a:headEnd/>
              <a:tailEnd/>
            </a:ln>
          </p:spPr>
          <p:txBody>
            <a:bodyPr/>
            <a:lstStyle/>
            <a:p>
              <a:endParaRPr lang="en-US"/>
            </a:p>
          </p:txBody>
        </p:sp>
        <p:sp>
          <p:nvSpPr>
            <p:cNvPr id="395686" name="Freeform 422"/>
            <p:cNvSpPr>
              <a:spLocks/>
            </p:cNvSpPr>
            <p:nvPr/>
          </p:nvSpPr>
          <p:spPr bwMode="auto">
            <a:xfrm>
              <a:off x="335" y="2287"/>
              <a:ext cx="118" cy="215"/>
            </a:xfrm>
            <a:custGeom>
              <a:avLst/>
              <a:gdLst/>
              <a:ahLst/>
              <a:cxnLst>
                <a:cxn ang="0">
                  <a:pos x="336" y="0"/>
                </a:cxn>
                <a:cxn ang="0">
                  <a:pos x="619" y="0"/>
                </a:cxn>
                <a:cxn ang="0">
                  <a:pos x="565" y="66"/>
                </a:cxn>
                <a:cxn ang="0">
                  <a:pos x="400" y="66"/>
                </a:cxn>
                <a:cxn ang="0">
                  <a:pos x="338" y="171"/>
                </a:cxn>
                <a:cxn ang="0">
                  <a:pos x="622" y="171"/>
                </a:cxn>
                <a:cxn ang="0">
                  <a:pos x="564" y="67"/>
                </a:cxn>
                <a:cxn ang="0">
                  <a:pos x="619" y="1"/>
                </a:cxn>
                <a:cxn ang="0">
                  <a:pos x="719" y="164"/>
                </a:cxn>
                <a:cxn ang="0">
                  <a:pos x="772" y="165"/>
                </a:cxn>
                <a:cxn ang="0">
                  <a:pos x="790" y="221"/>
                </a:cxn>
                <a:cxn ang="0">
                  <a:pos x="874" y="221"/>
                </a:cxn>
                <a:cxn ang="0">
                  <a:pos x="876" y="260"/>
                </a:cxn>
                <a:cxn ang="0">
                  <a:pos x="907" y="261"/>
                </a:cxn>
                <a:cxn ang="0">
                  <a:pos x="938" y="261"/>
                </a:cxn>
                <a:cxn ang="0">
                  <a:pos x="938" y="502"/>
                </a:cxn>
                <a:cxn ang="0">
                  <a:pos x="874" y="503"/>
                </a:cxn>
                <a:cxn ang="0">
                  <a:pos x="873" y="553"/>
                </a:cxn>
                <a:cxn ang="0">
                  <a:pos x="794" y="553"/>
                </a:cxn>
                <a:cxn ang="0">
                  <a:pos x="771" y="613"/>
                </a:cxn>
                <a:cxn ang="0">
                  <a:pos x="727" y="614"/>
                </a:cxn>
                <a:cxn ang="0">
                  <a:pos x="724" y="736"/>
                </a:cxn>
                <a:cxn ang="0">
                  <a:pos x="694" y="736"/>
                </a:cxn>
                <a:cxn ang="0">
                  <a:pos x="687" y="746"/>
                </a:cxn>
                <a:cxn ang="0">
                  <a:pos x="687" y="877"/>
                </a:cxn>
                <a:cxn ang="0">
                  <a:pos x="632" y="877"/>
                </a:cxn>
                <a:cxn ang="0">
                  <a:pos x="635" y="1610"/>
                </a:cxn>
                <a:cxn ang="0">
                  <a:pos x="511" y="1721"/>
                </a:cxn>
                <a:cxn ang="0">
                  <a:pos x="351" y="1593"/>
                </a:cxn>
                <a:cxn ang="0">
                  <a:pos x="408" y="1557"/>
                </a:cxn>
                <a:cxn ang="0">
                  <a:pos x="408" y="1515"/>
                </a:cxn>
                <a:cxn ang="0">
                  <a:pos x="351" y="1476"/>
                </a:cxn>
                <a:cxn ang="0">
                  <a:pos x="408" y="1443"/>
                </a:cxn>
                <a:cxn ang="0">
                  <a:pos x="399" y="1430"/>
                </a:cxn>
                <a:cxn ang="0">
                  <a:pos x="350" y="1400"/>
                </a:cxn>
                <a:cxn ang="0">
                  <a:pos x="342" y="1305"/>
                </a:cxn>
                <a:cxn ang="0">
                  <a:pos x="335" y="1297"/>
                </a:cxn>
                <a:cxn ang="0">
                  <a:pos x="409" y="1241"/>
                </a:cxn>
                <a:cxn ang="0">
                  <a:pos x="409" y="1194"/>
                </a:cxn>
                <a:cxn ang="0">
                  <a:pos x="350" y="1138"/>
                </a:cxn>
                <a:cxn ang="0">
                  <a:pos x="408" y="1089"/>
                </a:cxn>
                <a:cxn ang="0">
                  <a:pos x="408" y="1039"/>
                </a:cxn>
                <a:cxn ang="0">
                  <a:pos x="351" y="975"/>
                </a:cxn>
                <a:cxn ang="0">
                  <a:pos x="340" y="871"/>
                </a:cxn>
                <a:cxn ang="0">
                  <a:pos x="272" y="871"/>
                </a:cxn>
                <a:cxn ang="0">
                  <a:pos x="272" y="731"/>
                </a:cxn>
                <a:cxn ang="0">
                  <a:pos x="231" y="731"/>
                </a:cxn>
                <a:cxn ang="0">
                  <a:pos x="231" y="608"/>
                </a:cxn>
                <a:cxn ang="0">
                  <a:pos x="184" y="608"/>
                </a:cxn>
                <a:cxn ang="0">
                  <a:pos x="163" y="549"/>
                </a:cxn>
                <a:cxn ang="0">
                  <a:pos x="71" y="549"/>
                </a:cxn>
                <a:cxn ang="0">
                  <a:pos x="71" y="497"/>
                </a:cxn>
                <a:cxn ang="0">
                  <a:pos x="0" y="497"/>
                </a:cxn>
                <a:cxn ang="0">
                  <a:pos x="0" y="255"/>
                </a:cxn>
                <a:cxn ang="0">
                  <a:pos x="70" y="255"/>
                </a:cxn>
                <a:cxn ang="0">
                  <a:pos x="70" y="220"/>
                </a:cxn>
                <a:cxn ang="0">
                  <a:pos x="148" y="220"/>
                </a:cxn>
                <a:cxn ang="0">
                  <a:pos x="167" y="204"/>
                </a:cxn>
                <a:cxn ang="0">
                  <a:pos x="185" y="165"/>
                </a:cxn>
                <a:cxn ang="0">
                  <a:pos x="231" y="165"/>
                </a:cxn>
                <a:cxn ang="0">
                  <a:pos x="336" y="0"/>
                </a:cxn>
              </a:cxnLst>
              <a:rect l="0" t="0" r="r" b="b"/>
              <a:pathLst>
                <a:path w="938" h="1721">
                  <a:moveTo>
                    <a:pt x="336" y="0"/>
                  </a:moveTo>
                  <a:lnTo>
                    <a:pt x="619" y="0"/>
                  </a:lnTo>
                  <a:lnTo>
                    <a:pt x="565" y="66"/>
                  </a:lnTo>
                  <a:lnTo>
                    <a:pt x="400" y="66"/>
                  </a:lnTo>
                  <a:lnTo>
                    <a:pt x="338" y="171"/>
                  </a:lnTo>
                  <a:lnTo>
                    <a:pt x="622" y="171"/>
                  </a:lnTo>
                  <a:lnTo>
                    <a:pt x="564" y="67"/>
                  </a:lnTo>
                  <a:lnTo>
                    <a:pt x="619" y="1"/>
                  </a:lnTo>
                  <a:lnTo>
                    <a:pt x="719" y="164"/>
                  </a:lnTo>
                  <a:lnTo>
                    <a:pt x="772" y="165"/>
                  </a:lnTo>
                  <a:lnTo>
                    <a:pt x="790" y="221"/>
                  </a:lnTo>
                  <a:lnTo>
                    <a:pt x="874" y="221"/>
                  </a:lnTo>
                  <a:lnTo>
                    <a:pt x="876" y="260"/>
                  </a:lnTo>
                  <a:lnTo>
                    <a:pt x="907" y="261"/>
                  </a:lnTo>
                  <a:lnTo>
                    <a:pt x="938" y="261"/>
                  </a:lnTo>
                  <a:lnTo>
                    <a:pt x="938" y="502"/>
                  </a:lnTo>
                  <a:lnTo>
                    <a:pt x="874" y="503"/>
                  </a:lnTo>
                  <a:lnTo>
                    <a:pt x="873" y="553"/>
                  </a:lnTo>
                  <a:lnTo>
                    <a:pt x="794" y="553"/>
                  </a:lnTo>
                  <a:lnTo>
                    <a:pt x="771" y="613"/>
                  </a:lnTo>
                  <a:lnTo>
                    <a:pt x="727" y="614"/>
                  </a:lnTo>
                  <a:lnTo>
                    <a:pt x="724" y="736"/>
                  </a:lnTo>
                  <a:lnTo>
                    <a:pt x="694" y="736"/>
                  </a:lnTo>
                  <a:lnTo>
                    <a:pt x="687" y="746"/>
                  </a:lnTo>
                  <a:lnTo>
                    <a:pt x="687" y="877"/>
                  </a:lnTo>
                  <a:lnTo>
                    <a:pt x="632" y="877"/>
                  </a:lnTo>
                  <a:lnTo>
                    <a:pt x="635" y="1610"/>
                  </a:lnTo>
                  <a:lnTo>
                    <a:pt x="511" y="1721"/>
                  </a:lnTo>
                  <a:lnTo>
                    <a:pt x="351" y="1593"/>
                  </a:lnTo>
                  <a:lnTo>
                    <a:pt x="408" y="1557"/>
                  </a:lnTo>
                  <a:lnTo>
                    <a:pt x="408" y="1515"/>
                  </a:lnTo>
                  <a:lnTo>
                    <a:pt x="351" y="1476"/>
                  </a:lnTo>
                  <a:lnTo>
                    <a:pt x="408" y="1443"/>
                  </a:lnTo>
                  <a:lnTo>
                    <a:pt x="399" y="1430"/>
                  </a:lnTo>
                  <a:lnTo>
                    <a:pt x="350" y="1400"/>
                  </a:lnTo>
                  <a:lnTo>
                    <a:pt x="342" y="1305"/>
                  </a:lnTo>
                  <a:lnTo>
                    <a:pt x="335" y="1297"/>
                  </a:lnTo>
                  <a:lnTo>
                    <a:pt x="409" y="1241"/>
                  </a:lnTo>
                  <a:lnTo>
                    <a:pt x="409" y="1194"/>
                  </a:lnTo>
                  <a:lnTo>
                    <a:pt x="350" y="1138"/>
                  </a:lnTo>
                  <a:lnTo>
                    <a:pt x="408" y="1089"/>
                  </a:lnTo>
                  <a:lnTo>
                    <a:pt x="408" y="1039"/>
                  </a:lnTo>
                  <a:lnTo>
                    <a:pt x="351" y="975"/>
                  </a:lnTo>
                  <a:lnTo>
                    <a:pt x="340" y="871"/>
                  </a:lnTo>
                  <a:lnTo>
                    <a:pt x="272" y="871"/>
                  </a:lnTo>
                  <a:lnTo>
                    <a:pt x="272" y="731"/>
                  </a:lnTo>
                  <a:lnTo>
                    <a:pt x="231" y="731"/>
                  </a:lnTo>
                  <a:lnTo>
                    <a:pt x="231" y="608"/>
                  </a:lnTo>
                  <a:lnTo>
                    <a:pt x="184" y="608"/>
                  </a:lnTo>
                  <a:lnTo>
                    <a:pt x="163" y="549"/>
                  </a:lnTo>
                  <a:lnTo>
                    <a:pt x="71" y="549"/>
                  </a:lnTo>
                  <a:lnTo>
                    <a:pt x="71" y="497"/>
                  </a:lnTo>
                  <a:lnTo>
                    <a:pt x="0" y="497"/>
                  </a:lnTo>
                  <a:lnTo>
                    <a:pt x="0" y="255"/>
                  </a:lnTo>
                  <a:lnTo>
                    <a:pt x="70" y="255"/>
                  </a:lnTo>
                  <a:lnTo>
                    <a:pt x="70" y="220"/>
                  </a:lnTo>
                  <a:lnTo>
                    <a:pt x="148" y="220"/>
                  </a:lnTo>
                  <a:lnTo>
                    <a:pt x="167" y="204"/>
                  </a:lnTo>
                  <a:lnTo>
                    <a:pt x="185" y="165"/>
                  </a:lnTo>
                  <a:lnTo>
                    <a:pt x="231" y="165"/>
                  </a:lnTo>
                  <a:lnTo>
                    <a:pt x="336" y="0"/>
                  </a:lnTo>
                  <a:close/>
                </a:path>
              </a:pathLst>
            </a:custGeom>
            <a:solidFill>
              <a:srgbClr val="BF7F00"/>
            </a:solidFill>
            <a:ln w="9525">
              <a:noFill/>
              <a:round/>
              <a:headEnd/>
              <a:tailEnd/>
            </a:ln>
          </p:spPr>
          <p:txBody>
            <a:bodyPr/>
            <a:lstStyle/>
            <a:p>
              <a:endParaRPr lang="en-US"/>
            </a:p>
          </p:txBody>
        </p:sp>
        <p:grpSp>
          <p:nvGrpSpPr>
            <p:cNvPr id="395687" name="Group 423"/>
            <p:cNvGrpSpPr>
              <a:grpSpLocks/>
            </p:cNvGrpSpPr>
            <p:nvPr/>
          </p:nvGrpSpPr>
          <p:grpSpPr bwMode="auto">
            <a:xfrm>
              <a:off x="352" y="2321"/>
              <a:ext cx="89" cy="25"/>
              <a:chOff x="352" y="2321"/>
              <a:chExt cx="89" cy="25"/>
            </a:xfrm>
          </p:grpSpPr>
          <p:sp>
            <p:nvSpPr>
              <p:cNvPr id="395688" name="Freeform 424"/>
              <p:cNvSpPr>
                <a:spLocks/>
              </p:cNvSpPr>
              <p:nvPr/>
            </p:nvSpPr>
            <p:spPr bwMode="auto">
              <a:xfrm>
                <a:off x="352" y="2321"/>
                <a:ext cx="83" cy="25"/>
              </a:xfrm>
              <a:custGeom>
                <a:avLst/>
                <a:gdLst/>
                <a:ahLst/>
                <a:cxnLst>
                  <a:cxn ang="0">
                    <a:pos x="0" y="102"/>
                  </a:cxn>
                  <a:cxn ang="0">
                    <a:pos x="58" y="0"/>
                  </a:cxn>
                  <a:cxn ang="0">
                    <a:pos x="663" y="0"/>
                  </a:cxn>
                  <a:cxn ang="0">
                    <a:pos x="657" y="7"/>
                  </a:cxn>
                  <a:cxn ang="0">
                    <a:pos x="64" y="7"/>
                  </a:cxn>
                  <a:cxn ang="0">
                    <a:pos x="11" y="102"/>
                  </a:cxn>
                  <a:cxn ang="0">
                    <a:pos x="63" y="191"/>
                  </a:cxn>
                  <a:cxn ang="0">
                    <a:pos x="53" y="197"/>
                  </a:cxn>
                  <a:cxn ang="0">
                    <a:pos x="0" y="102"/>
                  </a:cxn>
                </a:cxnLst>
                <a:rect l="0" t="0" r="r" b="b"/>
                <a:pathLst>
                  <a:path w="663" h="197">
                    <a:moveTo>
                      <a:pt x="0" y="102"/>
                    </a:moveTo>
                    <a:lnTo>
                      <a:pt x="58" y="0"/>
                    </a:lnTo>
                    <a:lnTo>
                      <a:pt x="663" y="0"/>
                    </a:lnTo>
                    <a:lnTo>
                      <a:pt x="657" y="7"/>
                    </a:lnTo>
                    <a:lnTo>
                      <a:pt x="64" y="7"/>
                    </a:lnTo>
                    <a:lnTo>
                      <a:pt x="11" y="102"/>
                    </a:lnTo>
                    <a:lnTo>
                      <a:pt x="63" y="191"/>
                    </a:lnTo>
                    <a:lnTo>
                      <a:pt x="53" y="197"/>
                    </a:lnTo>
                    <a:lnTo>
                      <a:pt x="0" y="102"/>
                    </a:lnTo>
                    <a:close/>
                  </a:path>
                </a:pathLst>
              </a:custGeom>
              <a:solidFill>
                <a:srgbClr val="BF7F3F"/>
              </a:solidFill>
              <a:ln w="9525">
                <a:noFill/>
                <a:round/>
                <a:headEnd/>
                <a:tailEnd/>
              </a:ln>
            </p:spPr>
            <p:txBody>
              <a:bodyPr/>
              <a:lstStyle/>
              <a:p>
                <a:endParaRPr lang="en-US"/>
              </a:p>
            </p:txBody>
          </p:sp>
          <p:sp>
            <p:nvSpPr>
              <p:cNvPr id="395689" name="Freeform 425"/>
              <p:cNvSpPr>
                <a:spLocks/>
              </p:cNvSpPr>
              <p:nvPr/>
            </p:nvSpPr>
            <p:spPr bwMode="auto">
              <a:xfrm>
                <a:off x="358" y="2321"/>
                <a:ext cx="83" cy="25"/>
              </a:xfrm>
              <a:custGeom>
                <a:avLst/>
                <a:gdLst/>
                <a:ahLst/>
                <a:cxnLst>
                  <a:cxn ang="0">
                    <a:pos x="663" y="94"/>
                  </a:cxn>
                  <a:cxn ang="0">
                    <a:pos x="605" y="197"/>
                  </a:cxn>
                  <a:cxn ang="0">
                    <a:pos x="0" y="197"/>
                  </a:cxn>
                  <a:cxn ang="0">
                    <a:pos x="6" y="189"/>
                  </a:cxn>
                  <a:cxn ang="0">
                    <a:pos x="599" y="189"/>
                  </a:cxn>
                  <a:cxn ang="0">
                    <a:pos x="652" y="94"/>
                  </a:cxn>
                  <a:cxn ang="0">
                    <a:pos x="600" y="6"/>
                  </a:cxn>
                  <a:cxn ang="0">
                    <a:pos x="610" y="0"/>
                  </a:cxn>
                  <a:cxn ang="0">
                    <a:pos x="663" y="94"/>
                  </a:cxn>
                </a:cxnLst>
                <a:rect l="0" t="0" r="r" b="b"/>
                <a:pathLst>
                  <a:path w="663" h="197">
                    <a:moveTo>
                      <a:pt x="663" y="94"/>
                    </a:moveTo>
                    <a:lnTo>
                      <a:pt x="605" y="197"/>
                    </a:lnTo>
                    <a:lnTo>
                      <a:pt x="0" y="197"/>
                    </a:lnTo>
                    <a:lnTo>
                      <a:pt x="6" y="189"/>
                    </a:lnTo>
                    <a:lnTo>
                      <a:pt x="599" y="189"/>
                    </a:lnTo>
                    <a:lnTo>
                      <a:pt x="652" y="94"/>
                    </a:lnTo>
                    <a:lnTo>
                      <a:pt x="600" y="6"/>
                    </a:lnTo>
                    <a:lnTo>
                      <a:pt x="610" y="0"/>
                    </a:lnTo>
                    <a:lnTo>
                      <a:pt x="663" y="94"/>
                    </a:lnTo>
                    <a:close/>
                  </a:path>
                </a:pathLst>
              </a:custGeom>
              <a:solidFill>
                <a:srgbClr val="FF9F00"/>
              </a:solidFill>
              <a:ln w="9525">
                <a:noFill/>
                <a:round/>
                <a:headEnd/>
                <a:tailEnd/>
              </a:ln>
            </p:spPr>
            <p:txBody>
              <a:bodyPr/>
              <a:lstStyle/>
              <a:p>
                <a:endParaRPr lang="en-US"/>
              </a:p>
            </p:txBody>
          </p:sp>
        </p:grpSp>
        <p:sp>
          <p:nvSpPr>
            <p:cNvPr id="395690" name="Rectangle 426"/>
            <p:cNvSpPr>
              <a:spLocks noChangeArrowheads="1"/>
            </p:cNvSpPr>
            <p:nvPr/>
          </p:nvSpPr>
          <p:spPr bwMode="auto">
            <a:xfrm>
              <a:off x="345" y="2318"/>
              <a:ext cx="99" cy="1"/>
            </a:xfrm>
            <a:prstGeom prst="rect">
              <a:avLst/>
            </a:prstGeom>
            <a:solidFill>
              <a:srgbClr val="FF9F00"/>
            </a:solidFill>
            <a:ln w="9525">
              <a:noFill/>
              <a:miter lim="800000"/>
              <a:headEnd/>
              <a:tailEnd/>
            </a:ln>
          </p:spPr>
          <p:txBody>
            <a:bodyPr/>
            <a:lstStyle/>
            <a:p>
              <a:endParaRPr lang="en-US"/>
            </a:p>
          </p:txBody>
        </p:sp>
        <p:sp>
          <p:nvSpPr>
            <p:cNvPr id="395691" name="Rectangle 427"/>
            <p:cNvSpPr>
              <a:spLocks noChangeArrowheads="1"/>
            </p:cNvSpPr>
            <p:nvPr/>
          </p:nvSpPr>
          <p:spPr bwMode="auto">
            <a:xfrm>
              <a:off x="355" y="2313"/>
              <a:ext cx="77" cy="1"/>
            </a:xfrm>
            <a:prstGeom prst="rect">
              <a:avLst/>
            </a:prstGeom>
            <a:solidFill>
              <a:srgbClr val="FF9F00"/>
            </a:solidFill>
            <a:ln w="9525">
              <a:noFill/>
              <a:miter lim="800000"/>
              <a:headEnd/>
              <a:tailEnd/>
            </a:ln>
          </p:spPr>
          <p:txBody>
            <a:bodyPr/>
            <a:lstStyle/>
            <a:p>
              <a:endParaRPr lang="en-US"/>
            </a:p>
          </p:txBody>
        </p:sp>
        <p:grpSp>
          <p:nvGrpSpPr>
            <p:cNvPr id="395692" name="Group 428"/>
            <p:cNvGrpSpPr>
              <a:grpSpLocks/>
            </p:cNvGrpSpPr>
            <p:nvPr/>
          </p:nvGrpSpPr>
          <p:grpSpPr bwMode="auto">
            <a:xfrm>
              <a:off x="345" y="2349"/>
              <a:ext cx="100" cy="153"/>
              <a:chOff x="345" y="2349"/>
              <a:chExt cx="100" cy="153"/>
            </a:xfrm>
          </p:grpSpPr>
          <p:sp>
            <p:nvSpPr>
              <p:cNvPr id="395693" name="Freeform 429"/>
              <p:cNvSpPr>
                <a:spLocks/>
              </p:cNvSpPr>
              <p:nvPr/>
            </p:nvSpPr>
            <p:spPr bwMode="auto">
              <a:xfrm>
                <a:off x="390" y="2379"/>
                <a:ext cx="3" cy="117"/>
              </a:xfrm>
              <a:custGeom>
                <a:avLst/>
                <a:gdLst/>
                <a:ahLst/>
                <a:cxnLst>
                  <a:cxn ang="0">
                    <a:pos x="20" y="0"/>
                  </a:cxn>
                  <a:cxn ang="0">
                    <a:pos x="19" y="940"/>
                  </a:cxn>
                  <a:cxn ang="0">
                    <a:pos x="2" y="925"/>
                  </a:cxn>
                  <a:cxn ang="0">
                    <a:pos x="0" y="29"/>
                  </a:cxn>
                  <a:cxn ang="0">
                    <a:pos x="20" y="0"/>
                  </a:cxn>
                </a:cxnLst>
                <a:rect l="0" t="0" r="r" b="b"/>
                <a:pathLst>
                  <a:path w="20" h="940">
                    <a:moveTo>
                      <a:pt x="20" y="0"/>
                    </a:moveTo>
                    <a:lnTo>
                      <a:pt x="19" y="940"/>
                    </a:lnTo>
                    <a:lnTo>
                      <a:pt x="2" y="925"/>
                    </a:lnTo>
                    <a:lnTo>
                      <a:pt x="0" y="29"/>
                    </a:lnTo>
                    <a:lnTo>
                      <a:pt x="20" y="0"/>
                    </a:lnTo>
                    <a:close/>
                  </a:path>
                </a:pathLst>
              </a:custGeom>
              <a:solidFill>
                <a:srgbClr val="FF9F00"/>
              </a:solidFill>
              <a:ln w="9525">
                <a:noFill/>
                <a:round/>
                <a:headEnd/>
                <a:tailEnd/>
              </a:ln>
            </p:spPr>
            <p:txBody>
              <a:bodyPr/>
              <a:lstStyle/>
              <a:p>
                <a:endParaRPr lang="en-US"/>
              </a:p>
            </p:txBody>
          </p:sp>
          <p:sp>
            <p:nvSpPr>
              <p:cNvPr id="395694" name="Freeform 430"/>
              <p:cNvSpPr>
                <a:spLocks/>
              </p:cNvSpPr>
              <p:nvPr/>
            </p:nvSpPr>
            <p:spPr bwMode="auto">
              <a:xfrm>
                <a:off x="405" y="2382"/>
                <a:ext cx="2" cy="115"/>
              </a:xfrm>
              <a:custGeom>
                <a:avLst/>
                <a:gdLst/>
                <a:ahLst/>
                <a:cxnLst>
                  <a:cxn ang="0">
                    <a:pos x="16" y="0"/>
                  </a:cxn>
                  <a:cxn ang="0">
                    <a:pos x="19" y="901"/>
                  </a:cxn>
                  <a:cxn ang="0">
                    <a:pos x="2" y="917"/>
                  </a:cxn>
                  <a:cxn ang="0">
                    <a:pos x="0" y="74"/>
                  </a:cxn>
                  <a:cxn ang="0">
                    <a:pos x="16" y="0"/>
                  </a:cxn>
                </a:cxnLst>
                <a:rect l="0" t="0" r="r" b="b"/>
                <a:pathLst>
                  <a:path w="19" h="917">
                    <a:moveTo>
                      <a:pt x="16" y="0"/>
                    </a:moveTo>
                    <a:lnTo>
                      <a:pt x="19" y="901"/>
                    </a:lnTo>
                    <a:lnTo>
                      <a:pt x="2" y="917"/>
                    </a:lnTo>
                    <a:lnTo>
                      <a:pt x="0" y="74"/>
                    </a:lnTo>
                    <a:lnTo>
                      <a:pt x="16" y="0"/>
                    </a:lnTo>
                    <a:close/>
                  </a:path>
                </a:pathLst>
              </a:custGeom>
              <a:solidFill>
                <a:srgbClr val="FF9F00"/>
              </a:solidFill>
              <a:ln w="9525">
                <a:noFill/>
                <a:round/>
                <a:headEnd/>
                <a:tailEnd/>
              </a:ln>
            </p:spPr>
            <p:txBody>
              <a:bodyPr/>
              <a:lstStyle/>
              <a:p>
                <a:endParaRPr lang="en-US"/>
              </a:p>
            </p:txBody>
          </p:sp>
          <p:grpSp>
            <p:nvGrpSpPr>
              <p:cNvPr id="395695" name="Group 431"/>
              <p:cNvGrpSpPr>
                <a:grpSpLocks/>
              </p:cNvGrpSpPr>
              <p:nvPr/>
            </p:nvGrpSpPr>
            <p:grpSpPr bwMode="auto">
              <a:xfrm>
                <a:off x="345" y="2349"/>
                <a:ext cx="100" cy="153"/>
                <a:chOff x="345" y="2349"/>
                <a:chExt cx="100" cy="153"/>
              </a:xfrm>
            </p:grpSpPr>
            <p:sp>
              <p:nvSpPr>
                <p:cNvPr id="395696" name="Rectangle 432"/>
                <p:cNvSpPr>
                  <a:spLocks noChangeArrowheads="1"/>
                </p:cNvSpPr>
                <p:nvPr/>
              </p:nvSpPr>
              <p:spPr bwMode="auto">
                <a:xfrm>
                  <a:off x="345" y="2349"/>
                  <a:ext cx="100" cy="3"/>
                </a:xfrm>
                <a:prstGeom prst="rect">
                  <a:avLst/>
                </a:prstGeom>
                <a:solidFill>
                  <a:srgbClr val="BF7F3F"/>
                </a:solidFill>
                <a:ln w="9525">
                  <a:noFill/>
                  <a:miter lim="800000"/>
                  <a:headEnd/>
                  <a:tailEnd/>
                </a:ln>
              </p:spPr>
              <p:txBody>
                <a:bodyPr/>
                <a:lstStyle/>
                <a:p>
                  <a:endParaRPr lang="en-US"/>
                </a:p>
              </p:txBody>
            </p:sp>
            <p:sp>
              <p:nvSpPr>
                <p:cNvPr id="395697" name="Rectangle 433"/>
                <p:cNvSpPr>
                  <a:spLocks noChangeArrowheads="1"/>
                </p:cNvSpPr>
                <p:nvPr/>
              </p:nvSpPr>
              <p:spPr bwMode="auto">
                <a:xfrm>
                  <a:off x="365" y="2363"/>
                  <a:ext cx="61" cy="3"/>
                </a:xfrm>
                <a:prstGeom prst="rect">
                  <a:avLst/>
                </a:prstGeom>
                <a:solidFill>
                  <a:srgbClr val="BF7F3F"/>
                </a:solidFill>
                <a:ln w="9525">
                  <a:noFill/>
                  <a:miter lim="800000"/>
                  <a:headEnd/>
                  <a:tailEnd/>
                </a:ln>
              </p:spPr>
              <p:txBody>
                <a:bodyPr/>
                <a:lstStyle/>
                <a:p>
                  <a:endParaRPr lang="en-US"/>
                </a:p>
              </p:txBody>
            </p:sp>
            <p:sp>
              <p:nvSpPr>
                <p:cNvPr id="395698" name="Freeform 434"/>
                <p:cNvSpPr>
                  <a:spLocks/>
                </p:cNvSpPr>
                <p:nvPr/>
              </p:nvSpPr>
              <p:spPr bwMode="auto">
                <a:xfrm>
                  <a:off x="399" y="2382"/>
                  <a:ext cx="7" cy="120"/>
                </a:xfrm>
                <a:custGeom>
                  <a:avLst/>
                  <a:gdLst/>
                  <a:ahLst/>
                  <a:cxnLst>
                    <a:cxn ang="0">
                      <a:pos x="62" y="0"/>
                    </a:cxn>
                    <a:cxn ang="0">
                      <a:pos x="47" y="62"/>
                    </a:cxn>
                    <a:cxn ang="0">
                      <a:pos x="23" y="115"/>
                    </a:cxn>
                    <a:cxn ang="0">
                      <a:pos x="23" y="936"/>
                    </a:cxn>
                    <a:cxn ang="0">
                      <a:pos x="5" y="954"/>
                    </a:cxn>
                    <a:cxn ang="0">
                      <a:pos x="0" y="100"/>
                    </a:cxn>
                    <a:cxn ang="0">
                      <a:pos x="62" y="0"/>
                    </a:cxn>
                  </a:cxnLst>
                  <a:rect l="0" t="0" r="r" b="b"/>
                  <a:pathLst>
                    <a:path w="62" h="954">
                      <a:moveTo>
                        <a:pt x="62" y="0"/>
                      </a:moveTo>
                      <a:lnTo>
                        <a:pt x="47" y="62"/>
                      </a:lnTo>
                      <a:lnTo>
                        <a:pt x="23" y="115"/>
                      </a:lnTo>
                      <a:lnTo>
                        <a:pt x="23" y="936"/>
                      </a:lnTo>
                      <a:lnTo>
                        <a:pt x="5" y="954"/>
                      </a:lnTo>
                      <a:lnTo>
                        <a:pt x="0" y="100"/>
                      </a:lnTo>
                      <a:lnTo>
                        <a:pt x="62" y="0"/>
                      </a:lnTo>
                      <a:close/>
                    </a:path>
                  </a:pathLst>
                </a:custGeom>
                <a:solidFill>
                  <a:srgbClr val="BF7F3F"/>
                </a:solidFill>
                <a:ln w="9525">
                  <a:noFill/>
                  <a:round/>
                  <a:headEnd/>
                  <a:tailEnd/>
                </a:ln>
              </p:spPr>
              <p:txBody>
                <a:bodyPr/>
                <a:lstStyle/>
                <a:p>
                  <a:endParaRPr lang="en-US"/>
                </a:p>
              </p:txBody>
            </p:sp>
            <p:sp>
              <p:nvSpPr>
                <p:cNvPr id="395699" name="Freeform 435"/>
                <p:cNvSpPr>
                  <a:spLocks/>
                </p:cNvSpPr>
                <p:nvPr/>
              </p:nvSpPr>
              <p:spPr bwMode="auto">
                <a:xfrm>
                  <a:off x="369" y="2378"/>
                  <a:ext cx="54" cy="18"/>
                </a:xfrm>
                <a:custGeom>
                  <a:avLst/>
                  <a:gdLst/>
                  <a:ahLst/>
                  <a:cxnLst>
                    <a:cxn ang="0">
                      <a:pos x="72" y="143"/>
                    </a:cxn>
                    <a:cxn ang="0">
                      <a:pos x="43" y="111"/>
                    </a:cxn>
                    <a:cxn ang="0">
                      <a:pos x="43" y="16"/>
                    </a:cxn>
                    <a:cxn ang="0">
                      <a:pos x="0" y="16"/>
                    </a:cxn>
                    <a:cxn ang="0">
                      <a:pos x="0" y="0"/>
                    </a:cxn>
                    <a:cxn ang="0">
                      <a:pos x="427" y="0"/>
                    </a:cxn>
                    <a:cxn ang="0">
                      <a:pos x="416" y="16"/>
                    </a:cxn>
                    <a:cxn ang="0">
                      <a:pos x="185" y="16"/>
                    </a:cxn>
                    <a:cxn ang="0">
                      <a:pos x="166" y="43"/>
                    </a:cxn>
                    <a:cxn ang="0">
                      <a:pos x="80" y="43"/>
                    </a:cxn>
                    <a:cxn ang="0">
                      <a:pos x="72" y="143"/>
                    </a:cxn>
                  </a:cxnLst>
                  <a:rect l="0" t="0" r="r" b="b"/>
                  <a:pathLst>
                    <a:path w="427" h="143">
                      <a:moveTo>
                        <a:pt x="72" y="143"/>
                      </a:moveTo>
                      <a:lnTo>
                        <a:pt x="43" y="111"/>
                      </a:lnTo>
                      <a:lnTo>
                        <a:pt x="43" y="16"/>
                      </a:lnTo>
                      <a:lnTo>
                        <a:pt x="0" y="16"/>
                      </a:lnTo>
                      <a:lnTo>
                        <a:pt x="0" y="0"/>
                      </a:lnTo>
                      <a:lnTo>
                        <a:pt x="427" y="0"/>
                      </a:lnTo>
                      <a:lnTo>
                        <a:pt x="416" y="16"/>
                      </a:lnTo>
                      <a:lnTo>
                        <a:pt x="185" y="16"/>
                      </a:lnTo>
                      <a:lnTo>
                        <a:pt x="166" y="43"/>
                      </a:lnTo>
                      <a:lnTo>
                        <a:pt x="80" y="43"/>
                      </a:lnTo>
                      <a:lnTo>
                        <a:pt x="72" y="143"/>
                      </a:lnTo>
                      <a:close/>
                    </a:path>
                  </a:pathLst>
                </a:custGeom>
                <a:solidFill>
                  <a:srgbClr val="BF7F3F"/>
                </a:solidFill>
                <a:ln w="9525">
                  <a:noFill/>
                  <a:round/>
                  <a:headEnd/>
                  <a:tailEnd/>
                </a:ln>
              </p:spPr>
              <p:txBody>
                <a:bodyPr/>
                <a:lstStyle/>
                <a:p>
                  <a:endParaRPr lang="en-US"/>
                </a:p>
              </p:txBody>
            </p:sp>
            <p:sp>
              <p:nvSpPr>
                <p:cNvPr id="395700" name="Freeform 436"/>
                <p:cNvSpPr>
                  <a:spLocks/>
                </p:cNvSpPr>
                <p:nvPr/>
              </p:nvSpPr>
              <p:spPr bwMode="auto">
                <a:xfrm>
                  <a:off x="356" y="2355"/>
                  <a:ext cx="79" cy="3"/>
                </a:xfrm>
                <a:custGeom>
                  <a:avLst/>
                  <a:gdLst/>
                  <a:ahLst/>
                  <a:cxnLst>
                    <a:cxn ang="0">
                      <a:pos x="0" y="1"/>
                    </a:cxn>
                    <a:cxn ang="0">
                      <a:pos x="631" y="0"/>
                    </a:cxn>
                    <a:cxn ang="0">
                      <a:pos x="624" y="19"/>
                    </a:cxn>
                    <a:cxn ang="0">
                      <a:pos x="5" y="20"/>
                    </a:cxn>
                    <a:cxn ang="0">
                      <a:pos x="0" y="1"/>
                    </a:cxn>
                  </a:cxnLst>
                  <a:rect l="0" t="0" r="r" b="b"/>
                  <a:pathLst>
                    <a:path w="631" h="20">
                      <a:moveTo>
                        <a:pt x="0" y="1"/>
                      </a:moveTo>
                      <a:lnTo>
                        <a:pt x="631" y="0"/>
                      </a:lnTo>
                      <a:lnTo>
                        <a:pt x="624" y="19"/>
                      </a:lnTo>
                      <a:lnTo>
                        <a:pt x="5" y="20"/>
                      </a:lnTo>
                      <a:lnTo>
                        <a:pt x="0" y="1"/>
                      </a:lnTo>
                      <a:close/>
                    </a:path>
                  </a:pathLst>
                </a:custGeom>
                <a:solidFill>
                  <a:srgbClr val="BF7F3F"/>
                </a:solidFill>
                <a:ln w="9525">
                  <a:noFill/>
                  <a:round/>
                  <a:headEnd/>
                  <a:tailEnd/>
                </a:ln>
              </p:spPr>
              <p:txBody>
                <a:bodyPr/>
                <a:lstStyle/>
                <a:p>
                  <a:endParaRPr lang="en-US"/>
                </a:p>
              </p:txBody>
            </p:sp>
          </p:grpSp>
        </p:grpSp>
      </p:grpSp>
      <p:grpSp>
        <p:nvGrpSpPr>
          <p:cNvPr id="395701" name="Group 437"/>
          <p:cNvGrpSpPr>
            <a:grpSpLocks noChangeAspect="1"/>
          </p:cNvGrpSpPr>
          <p:nvPr/>
        </p:nvGrpSpPr>
        <p:grpSpPr bwMode="auto">
          <a:xfrm rot="16200000">
            <a:off x="659606" y="4307682"/>
            <a:ext cx="168275" cy="303212"/>
            <a:chOff x="333" y="2286"/>
            <a:chExt cx="120" cy="216"/>
          </a:xfrm>
        </p:grpSpPr>
        <p:sp>
          <p:nvSpPr>
            <p:cNvPr id="395702" name="AutoShape 438"/>
            <p:cNvSpPr>
              <a:spLocks noChangeAspect="1" noChangeArrowheads="1" noTextEdit="1"/>
            </p:cNvSpPr>
            <p:nvPr/>
          </p:nvSpPr>
          <p:spPr bwMode="auto">
            <a:xfrm>
              <a:off x="333" y="2286"/>
              <a:ext cx="120" cy="216"/>
            </a:xfrm>
            <a:prstGeom prst="rect">
              <a:avLst/>
            </a:prstGeom>
            <a:noFill/>
            <a:ln w="9525">
              <a:noFill/>
              <a:miter lim="800000"/>
              <a:headEnd/>
              <a:tailEnd/>
            </a:ln>
          </p:spPr>
          <p:txBody>
            <a:bodyPr/>
            <a:lstStyle/>
            <a:p>
              <a:endParaRPr lang="en-US"/>
            </a:p>
          </p:txBody>
        </p:sp>
        <p:sp>
          <p:nvSpPr>
            <p:cNvPr id="395703" name="Freeform 439"/>
            <p:cNvSpPr>
              <a:spLocks/>
            </p:cNvSpPr>
            <p:nvPr/>
          </p:nvSpPr>
          <p:spPr bwMode="auto">
            <a:xfrm>
              <a:off x="333" y="2286"/>
              <a:ext cx="117" cy="215"/>
            </a:xfrm>
            <a:custGeom>
              <a:avLst/>
              <a:gdLst/>
              <a:ahLst/>
              <a:cxnLst>
                <a:cxn ang="0">
                  <a:pos x="336" y="0"/>
                </a:cxn>
                <a:cxn ang="0">
                  <a:pos x="619" y="0"/>
                </a:cxn>
                <a:cxn ang="0">
                  <a:pos x="565" y="66"/>
                </a:cxn>
                <a:cxn ang="0">
                  <a:pos x="401" y="66"/>
                </a:cxn>
                <a:cxn ang="0">
                  <a:pos x="338" y="171"/>
                </a:cxn>
                <a:cxn ang="0">
                  <a:pos x="622" y="171"/>
                </a:cxn>
                <a:cxn ang="0">
                  <a:pos x="564" y="67"/>
                </a:cxn>
                <a:cxn ang="0">
                  <a:pos x="619" y="1"/>
                </a:cxn>
                <a:cxn ang="0">
                  <a:pos x="718" y="164"/>
                </a:cxn>
                <a:cxn ang="0">
                  <a:pos x="772" y="165"/>
                </a:cxn>
                <a:cxn ang="0">
                  <a:pos x="790" y="221"/>
                </a:cxn>
                <a:cxn ang="0">
                  <a:pos x="875" y="221"/>
                </a:cxn>
                <a:cxn ang="0">
                  <a:pos x="876" y="260"/>
                </a:cxn>
                <a:cxn ang="0">
                  <a:pos x="907" y="261"/>
                </a:cxn>
                <a:cxn ang="0">
                  <a:pos x="937" y="261"/>
                </a:cxn>
                <a:cxn ang="0">
                  <a:pos x="937" y="501"/>
                </a:cxn>
                <a:cxn ang="0">
                  <a:pos x="875" y="502"/>
                </a:cxn>
                <a:cxn ang="0">
                  <a:pos x="873" y="553"/>
                </a:cxn>
                <a:cxn ang="0">
                  <a:pos x="794" y="553"/>
                </a:cxn>
                <a:cxn ang="0">
                  <a:pos x="771" y="613"/>
                </a:cxn>
                <a:cxn ang="0">
                  <a:pos x="727" y="614"/>
                </a:cxn>
                <a:cxn ang="0">
                  <a:pos x="724" y="735"/>
                </a:cxn>
                <a:cxn ang="0">
                  <a:pos x="694" y="735"/>
                </a:cxn>
                <a:cxn ang="0">
                  <a:pos x="685" y="754"/>
                </a:cxn>
                <a:cxn ang="0">
                  <a:pos x="685" y="876"/>
                </a:cxn>
                <a:cxn ang="0">
                  <a:pos x="632" y="877"/>
                </a:cxn>
                <a:cxn ang="0">
                  <a:pos x="635" y="1609"/>
                </a:cxn>
                <a:cxn ang="0">
                  <a:pos x="511" y="1720"/>
                </a:cxn>
                <a:cxn ang="0">
                  <a:pos x="351" y="1593"/>
                </a:cxn>
                <a:cxn ang="0">
                  <a:pos x="408" y="1557"/>
                </a:cxn>
                <a:cxn ang="0">
                  <a:pos x="408" y="1514"/>
                </a:cxn>
                <a:cxn ang="0">
                  <a:pos x="351" y="1476"/>
                </a:cxn>
                <a:cxn ang="0">
                  <a:pos x="408" y="1443"/>
                </a:cxn>
                <a:cxn ang="0">
                  <a:pos x="399" y="1430"/>
                </a:cxn>
                <a:cxn ang="0">
                  <a:pos x="350" y="1400"/>
                </a:cxn>
                <a:cxn ang="0">
                  <a:pos x="342" y="1305"/>
                </a:cxn>
                <a:cxn ang="0">
                  <a:pos x="335" y="1296"/>
                </a:cxn>
                <a:cxn ang="0">
                  <a:pos x="409" y="1241"/>
                </a:cxn>
                <a:cxn ang="0">
                  <a:pos x="409" y="1194"/>
                </a:cxn>
                <a:cxn ang="0">
                  <a:pos x="350" y="1138"/>
                </a:cxn>
                <a:cxn ang="0">
                  <a:pos x="408" y="1088"/>
                </a:cxn>
                <a:cxn ang="0">
                  <a:pos x="408" y="1039"/>
                </a:cxn>
                <a:cxn ang="0">
                  <a:pos x="351" y="975"/>
                </a:cxn>
                <a:cxn ang="0">
                  <a:pos x="340" y="871"/>
                </a:cxn>
                <a:cxn ang="0">
                  <a:pos x="272" y="871"/>
                </a:cxn>
                <a:cxn ang="0">
                  <a:pos x="272" y="730"/>
                </a:cxn>
                <a:cxn ang="0">
                  <a:pos x="230" y="730"/>
                </a:cxn>
                <a:cxn ang="0">
                  <a:pos x="230" y="608"/>
                </a:cxn>
                <a:cxn ang="0">
                  <a:pos x="184" y="608"/>
                </a:cxn>
                <a:cxn ang="0">
                  <a:pos x="164" y="549"/>
                </a:cxn>
                <a:cxn ang="0">
                  <a:pos x="71" y="549"/>
                </a:cxn>
                <a:cxn ang="0">
                  <a:pos x="71" y="497"/>
                </a:cxn>
                <a:cxn ang="0">
                  <a:pos x="0" y="497"/>
                </a:cxn>
                <a:cxn ang="0">
                  <a:pos x="0" y="255"/>
                </a:cxn>
                <a:cxn ang="0">
                  <a:pos x="70" y="255"/>
                </a:cxn>
                <a:cxn ang="0">
                  <a:pos x="70" y="220"/>
                </a:cxn>
                <a:cxn ang="0">
                  <a:pos x="148" y="220"/>
                </a:cxn>
                <a:cxn ang="0">
                  <a:pos x="167" y="204"/>
                </a:cxn>
                <a:cxn ang="0">
                  <a:pos x="185" y="165"/>
                </a:cxn>
                <a:cxn ang="0">
                  <a:pos x="230" y="165"/>
                </a:cxn>
                <a:cxn ang="0">
                  <a:pos x="336" y="0"/>
                </a:cxn>
              </a:cxnLst>
              <a:rect l="0" t="0" r="r" b="b"/>
              <a:pathLst>
                <a:path w="937" h="1720">
                  <a:moveTo>
                    <a:pt x="336" y="0"/>
                  </a:moveTo>
                  <a:lnTo>
                    <a:pt x="619" y="0"/>
                  </a:lnTo>
                  <a:lnTo>
                    <a:pt x="565" y="66"/>
                  </a:lnTo>
                  <a:lnTo>
                    <a:pt x="401" y="66"/>
                  </a:lnTo>
                  <a:lnTo>
                    <a:pt x="338" y="171"/>
                  </a:lnTo>
                  <a:lnTo>
                    <a:pt x="622" y="171"/>
                  </a:lnTo>
                  <a:lnTo>
                    <a:pt x="564" y="67"/>
                  </a:lnTo>
                  <a:lnTo>
                    <a:pt x="619" y="1"/>
                  </a:lnTo>
                  <a:lnTo>
                    <a:pt x="718" y="164"/>
                  </a:lnTo>
                  <a:lnTo>
                    <a:pt x="772" y="165"/>
                  </a:lnTo>
                  <a:lnTo>
                    <a:pt x="790" y="221"/>
                  </a:lnTo>
                  <a:lnTo>
                    <a:pt x="875" y="221"/>
                  </a:lnTo>
                  <a:lnTo>
                    <a:pt x="876" y="260"/>
                  </a:lnTo>
                  <a:lnTo>
                    <a:pt x="907" y="261"/>
                  </a:lnTo>
                  <a:lnTo>
                    <a:pt x="937" y="261"/>
                  </a:lnTo>
                  <a:lnTo>
                    <a:pt x="937" y="501"/>
                  </a:lnTo>
                  <a:lnTo>
                    <a:pt x="875" y="502"/>
                  </a:lnTo>
                  <a:lnTo>
                    <a:pt x="873" y="553"/>
                  </a:lnTo>
                  <a:lnTo>
                    <a:pt x="794" y="553"/>
                  </a:lnTo>
                  <a:lnTo>
                    <a:pt x="771" y="613"/>
                  </a:lnTo>
                  <a:lnTo>
                    <a:pt x="727" y="614"/>
                  </a:lnTo>
                  <a:lnTo>
                    <a:pt x="724" y="735"/>
                  </a:lnTo>
                  <a:lnTo>
                    <a:pt x="694" y="735"/>
                  </a:lnTo>
                  <a:lnTo>
                    <a:pt x="685" y="754"/>
                  </a:lnTo>
                  <a:lnTo>
                    <a:pt x="685" y="876"/>
                  </a:lnTo>
                  <a:lnTo>
                    <a:pt x="632" y="877"/>
                  </a:lnTo>
                  <a:lnTo>
                    <a:pt x="635" y="1609"/>
                  </a:lnTo>
                  <a:lnTo>
                    <a:pt x="511" y="1720"/>
                  </a:lnTo>
                  <a:lnTo>
                    <a:pt x="351" y="1593"/>
                  </a:lnTo>
                  <a:lnTo>
                    <a:pt x="408" y="1557"/>
                  </a:lnTo>
                  <a:lnTo>
                    <a:pt x="408" y="1514"/>
                  </a:lnTo>
                  <a:lnTo>
                    <a:pt x="351" y="1476"/>
                  </a:lnTo>
                  <a:lnTo>
                    <a:pt x="408" y="1443"/>
                  </a:lnTo>
                  <a:lnTo>
                    <a:pt x="399" y="1430"/>
                  </a:lnTo>
                  <a:lnTo>
                    <a:pt x="350" y="1400"/>
                  </a:lnTo>
                  <a:lnTo>
                    <a:pt x="342" y="1305"/>
                  </a:lnTo>
                  <a:lnTo>
                    <a:pt x="335" y="1296"/>
                  </a:lnTo>
                  <a:lnTo>
                    <a:pt x="409" y="1241"/>
                  </a:lnTo>
                  <a:lnTo>
                    <a:pt x="409" y="1194"/>
                  </a:lnTo>
                  <a:lnTo>
                    <a:pt x="350" y="1138"/>
                  </a:lnTo>
                  <a:lnTo>
                    <a:pt x="408" y="1088"/>
                  </a:lnTo>
                  <a:lnTo>
                    <a:pt x="408" y="1039"/>
                  </a:lnTo>
                  <a:lnTo>
                    <a:pt x="351" y="975"/>
                  </a:lnTo>
                  <a:lnTo>
                    <a:pt x="340" y="871"/>
                  </a:lnTo>
                  <a:lnTo>
                    <a:pt x="272" y="871"/>
                  </a:lnTo>
                  <a:lnTo>
                    <a:pt x="272" y="730"/>
                  </a:lnTo>
                  <a:lnTo>
                    <a:pt x="230" y="730"/>
                  </a:lnTo>
                  <a:lnTo>
                    <a:pt x="230" y="608"/>
                  </a:lnTo>
                  <a:lnTo>
                    <a:pt x="184" y="608"/>
                  </a:lnTo>
                  <a:lnTo>
                    <a:pt x="164" y="549"/>
                  </a:lnTo>
                  <a:lnTo>
                    <a:pt x="71" y="549"/>
                  </a:lnTo>
                  <a:lnTo>
                    <a:pt x="71" y="497"/>
                  </a:lnTo>
                  <a:lnTo>
                    <a:pt x="0" y="497"/>
                  </a:lnTo>
                  <a:lnTo>
                    <a:pt x="0" y="255"/>
                  </a:lnTo>
                  <a:lnTo>
                    <a:pt x="70" y="255"/>
                  </a:lnTo>
                  <a:lnTo>
                    <a:pt x="70" y="220"/>
                  </a:lnTo>
                  <a:lnTo>
                    <a:pt x="148" y="220"/>
                  </a:lnTo>
                  <a:lnTo>
                    <a:pt x="167" y="204"/>
                  </a:lnTo>
                  <a:lnTo>
                    <a:pt x="185" y="165"/>
                  </a:lnTo>
                  <a:lnTo>
                    <a:pt x="230" y="165"/>
                  </a:lnTo>
                  <a:lnTo>
                    <a:pt x="336" y="0"/>
                  </a:lnTo>
                  <a:close/>
                </a:path>
              </a:pathLst>
            </a:custGeom>
            <a:solidFill>
              <a:srgbClr val="FF9F00"/>
            </a:solidFill>
            <a:ln w="9525">
              <a:noFill/>
              <a:round/>
              <a:headEnd/>
              <a:tailEnd/>
            </a:ln>
          </p:spPr>
          <p:txBody>
            <a:bodyPr/>
            <a:lstStyle/>
            <a:p>
              <a:endParaRPr lang="en-US"/>
            </a:p>
          </p:txBody>
        </p:sp>
        <p:sp>
          <p:nvSpPr>
            <p:cNvPr id="395704" name="Freeform 440"/>
            <p:cNvSpPr>
              <a:spLocks/>
            </p:cNvSpPr>
            <p:nvPr/>
          </p:nvSpPr>
          <p:spPr bwMode="auto">
            <a:xfrm>
              <a:off x="335" y="2287"/>
              <a:ext cx="118" cy="215"/>
            </a:xfrm>
            <a:custGeom>
              <a:avLst/>
              <a:gdLst/>
              <a:ahLst/>
              <a:cxnLst>
                <a:cxn ang="0">
                  <a:pos x="336" y="0"/>
                </a:cxn>
                <a:cxn ang="0">
                  <a:pos x="619" y="0"/>
                </a:cxn>
                <a:cxn ang="0">
                  <a:pos x="565" y="66"/>
                </a:cxn>
                <a:cxn ang="0">
                  <a:pos x="400" y="66"/>
                </a:cxn>
                <a:cxn ang="0">
                  <a:pos x="338" y="171"/>
                </a:cxn>
                <a:cxn ang="0">
                  <a:pos x="622" y="171"/>
                </a:cxn>
                <a:cxn ang="0">
                  <a:pos x="564" y="67"/>
                </a:cxn>
                <a:cxn ang="0">
                  <a:pos x="619" y="1"/>
                </a:cxn>
                <a:cxn ang="0">
                  <a:pos x="719" y="164"/>
                </a:cxn>
                <a:cxn ang="0">
                  <a:pos x="772" y="165"/>
                </a:cxn>
                <a:cxn ang="0">
                  <a:pos x="790" y="221"/>
                </a:cxn>
                <a:cxn ang="0">
                  <a:pos x="874" y="221"/>
                </a:cxn>
                <a:cxn ang="0">
                  <a:pos x="876" y="260"/>
                </a:cxn>
                <a:cxn ang="0">
                  <a:pos x="907" y="261"/>
                </a:cxn>
                <a:cxn ang="0">
                  <a:pos x="938" y="261"/>
                </a:cxn>
                <a:cxn ang="0">
                  <a:pos x="938" y="502"/>
                </a:cxn>
                <a:cxn ang="0">
                  <a:pos x="874" y="503"/>
                </a:cxn>
                <a:cxn ang="0">
                  <a:pos x="873" y="553"/>
                </a:cxn>
                <a:cxn ang="0">
                  <a:pos x="794" y="553"/>
                </a:cxn>
                <a:cxn ang="0">
                  <a:pos x="771" y="613"/>
                </a:cxn>
                <a:cxn ang="0">
                  <a:pos x="727" y="614"/>
                </a:cxn>
                <a:cxn ang="0">
                  <a:pos x="724" y="736"/>
                </a:cxn>
                <a:cxn ang="0">
                  <a:pos x="694" y="736"/>
                </a:cxn>
                <a:cxn ang="0">
                  <a:pos x="687" y="746"/>
                </a:cxn>
                <a:cxn ang="0">
                  <a:pos x="687" y="877"/>
                </a:cxn>
                <a:cxn ang="0">
                  <a:pos x="632" y="877"/>
                </a:cxn>
                <a:cxn ang="0">
                  <a:pos x="635" y="1610"/>
                </a:cxn>
                <a:cxn ang="0">
                  <a:pos x="511" y="1721"/>
                </a:cxn>
                <a:cxn ang="0">
                  <a:pos x="351" y="1593"/>
                </a:cxn>
                <a:cxn ang="0">
                  <a:pos x="408" y="1557"/>
                </a:cxn>
                <a:cxn ang="0">
                  <a:pos x="408" y="1515"/>
                </a:cxn>
                <a:cxn ang="0">
                  <a:pos x="351" y="1476"/>
                </a:cxn>
                <a:cxn ang="0">
                  <a:pos x="408" y="1443"/>
                </a:cxn>
                <a:cxn ang="0">
                  <a:pos x="399" y="1430"/>
                </a:cxn>
                <a:cxn ang="0">
                  <a:pos x="350" y="1400"/>
                </a:cxn>
                <a:cxn ang="0">
                  <a:pos x="342" y="1305"/>
                </a:cxn>
                <a:cxn ang="0">
                  <a:pos x="335" y="1297"/>
                </a:cxn>
                <a:cxn ang="0">
                  <a:pos x="409" y="1241"/>
                </a:cxn>
                <a:cxn ang="0">
                  <a:pos x="409" y="1194"/>
                </a:cxn>
                <a:cxn ang="0">
                  <a:pos x="350" y="1138"/>
                </a:cxn>
                <a:cxn ang="0">
                  <a:pos x="408" y="1089"/>
                </a:cxn>
                <a:cxn ang="0">
                  <a:pos x="408" y="1039"/>
                </a:cxn>
                <a:cxn ang="0">
                  <a:pos x="351" y="975"/>
                </a:cxn>
                <a:cxn ang="0">
                  <a:pos x="340" y="871"/>
                </a:cxn>
                <a:cxn ang="0">
                  <a:pos x="272" y="871"/>
                </a:cxn>
                <a:cxn ang="0">
                  <a:pos x="272" y="731"/>
                </a:cxn>
                <a:cxn ang="0">
                  <a:pos x="231" y="731"/>
                </a:cxn>
                <a:cxn ang="0">
                  <a:pos x="231" y="608"/>
                </a:cxn>
                <a:cxn ang="0">
                  <a:pos x="184" y="608"/>
                </a:cxn>
                <a:cxn ang="0">
                  <a:pos x="163" y="549"/>
                </a:cxn>
                <a:cxn ang="0">
                  <a:pos x="71" y="549"/>
                </a:cxn>
                <a:cxn ang="0">
                  <a:pos x="71" y="497"/>
                </a:cxn>
                <a:cxn ang="0">
                  <a:pos x="0" y="497"/>
                </a:cxn>
                <a:cxn ang="0">
                  <a:pos x="0" y="255"/>
                </a:cxn>
                <a:cxn ang="0">
                  <a:pos x="70" y="255"/>
                </a:cxn>
                <a:cxn ang="0">
                  <a:pos x="70" y="220"/>
                </a:cxn>
                <a:cxn ang="0">
                  <a:pos x="148" y="220"/>
                </a:cxn>
                <a:cxn ang="0">
                  <a:pos x="167" y="204"/>
                </a:cxn>
                <a:cxn ang="0">
                  <a:pos x="185" y="165"/>
                </a:cxn>
                <a:cxn ang="0">
                  <a:pos x="231" y="165"/>
                </a:cxn>
                <a:cxn ang="0">
                  <a:pos x="336" y="0"/>
                </a:cxn>
              </a:cxnLst>
              <a:rect l="0" t="0" r="r" b="b"/>
              <a:pathLst>
                <a:path w="938" h="1721">
                  <a:moveTo>
                    <a:pt x="336" y="0"/>
                  </a:moveTo>
                  <a:lnTo>
                    <a:pt x="619" y="0"/>
                  </a:lnTo>
                  <a:lnTo>
                    <a:pt x="565" y="66"/>
                  </a:lnTo>
                  <a:lnTo>
                    <a:pt x="400" y="66"/>
                  </a:lnTo>
                  <a:lnTo>
                    <a:pt x="338" y="171"/>
                  </a:lnTo>
                  <a:lnTo>
                    <a:pt x="622" y="171"/>
                  </a:lnTo>
                  <a:lnTo>
                    <a:pt x="564" y="67"/>
                  </a:lnTo>
                  <a:lnTo>
                    <a:pt x="619" y="1"/>
                  </a:lnTo>
                  <a:lnTo>
                    <a:pt x="719" y="164"/>
                  </a:lnTo>
                  <a:lnTo>
                    <a:pt x="772" y="165"/>
                  </a:lnTo>
                  <a:lnTo>
                    <a:pt x="790" y="221"/>
                  </a:lnTo>
                  <a:lnTo>
                    <a:pt x="874" y="221"/>
                  </a:lnTo>
                  <a:lnTo>
                    <a:pt x="876" y="260"/>
                  </a:lnTo>
                  <a:lnTo>
                    <a:pt x="907" y="261"/>
                  </a:lnTo>
                  <a:lnTo>
                    <a:pt x="938" y="261"/>
                  </a:lnTo>
                  <a:lnTo>
                    <a:pt x="938" y="502"/>
                  </a:lnTo>
                  <a:lnTo>
                    <a:pt x="874" y="503"/>
                  </a:lnTo>
                  <a:lnTo>
                    <a:pt x="873" y="553"/>
                  </a:lnTo>
                  <a:lnTo>
                    <a:pt x="794" y="553"/>
                  </a:lnTo>
                  <a:lnTo>
                    <a:pt x="771" y="613"/>
                  </a:lnTo>
                  <a:lnTo>
                    <a:pt x="727" y="614"/>
                  </a:lnTo>
                  <a:lnTo>
                    <a:pt x="724" y="736"/>
                  </a:lnTo>
                  <a:lnTo>
                    <a:pt x="694" y="736"/>
                  </a:lnTo>
                  <a:lnTo>
                    <a:pt x="687" y="746"/>
                  </a:lnTo>
                  <a:lnTo>
                    <a:pt x="687" y="877"/>
                  </a:lnTo>
                  <a:lnTo>
                    <a:pt x="632" y="877"/>
                  </a:lnTo>
                  <a:lnTo>
                    <a:pt x="635" y="1610"/>
                  </a:lnTo>
                  <a:lnTo>
                    <a:pt x="511" y="1721"/>
                  </a:lnTo>
                  <a:lnTo>
                    <a:pt x="351" y="1593"/>
                  </a:lnTo>
                  <a:lnTo>
                    <a:pt x="408" y="1557"/>
                  </a:lnTo>
                  <a:lnTo>
                    <a:pt x="408" y="1515"/>
                  </a:lnTo>
                  <a:lnTo>
                    <a:pt x="351" y="1476"/>
                  </a:lnTo>
                  <a:lnTo>
                    <a:pt x="408" y="1443"/>
                  </a:lnTo>
                  <a:lnTo>
                    <a:pt x="399" y="1430"/>
                  </a:lnTo>
                  <a:lnTo>
                    <a:pt x="350" y="1400"/>
                  </a:lnTo>
                  <a:lnTo>
                    <a:pt x="342" y="1305"/>
                  </a:lnTo>
                  <a:lnTo>
                    <a:pt x="335" y="1297"/>
                  </a:lnTo>
                  <a:lnTo>
                    <a:pt x="409" y="1241"/>
                  </a:lnTo>
                  <a:lnTo>
                    <a:pt x="409" y="1194"/>
                  </a:lnTo>
                  <a:lnTo>
                    <a:pt x="350" y="1138"/>
                  </a:lnTo>
                  <a:lnTo>
                    <a:pt x="408" y="1089"/>
                  </a:lnTo>
                  <a:lnTo>
                    <a:pt x="408" y="1039"/>
                  </a:lnTo>
                  <a:lnTo>
                    <a:pt x="351" y="975"/>
                  </a:lnTo>
                  <a:lnTo>
                    <a:pt x="340" y="871"/>
                  </a:lnTo>
                  <a:lnTo>
                    <a:pt x="272" y="871"/>
                  </a:lnTo>
                  <a:lnTo>
                    <a:pt x="272" y="731"/>
                  </a:lnTo>
                  <a:lnTo>
                    <a:pt x="231" y="731"/>
                  </a:lnTo>
                  <a:lnTo>
                    <a:pt x="231" y="608"/>
                  </a:lnTo>
                  <a:lnTo>
                    <a:pt x="184" y="608"/>
                  </a:lnTo>
                  <a:lnTo>
                    <a:pt x="163" y="549"/>
                  </a:lnTo>
                  <a:lnTo>
                    <a:pt x="71" y="549"/>
                  </a:lnTo>
                  <a:lnTo>
                    <a:pt x="71" y="497"/>
                  </a:lnTo>
                  <a:lnTo>
                    <a:pt x="0" y="497"/>
                  </a:lnTo>
                  <a:lnTo>
                    <a:pt x="0" y="255"/>
                  </a:lnTo>
                  <a:lnTo>
                    <a:pt x="70" y="255"/>
                  </a:lnTo>
                  <a:lnTo>
                    <a:pt x="70" y="220"/>
                  </a:lnTo>
                  <a:lnTo>
                    <a:pt x="148" y="220"/>
                  </a:lnTo>
                  <a:lnTo>
                    <a:pt x="167" y="204"/>
                  </a:lnTo>
                  <a:lnTo>
                    <a:pt x="185" y="165"/>
                  </a:lnTo>
                  <a:lnTo>
                    <a:pt x="231" y="165"/>
                  </a:lnTo>
                  <a:lnTo>
                    <a:pt x="336" y="0"/>
                  </a:lnTo>
                  <a:close/>
                </a:path>
              </a:pathLst>
            </a:custGeom>
            <a:solidFill>
              <a:srgbClr val="BF7F00"/>
            </a:solidFill>
            <a:ln w="9525">
              <a:noFill/>
              <a:round/>
              <a:headEnd/>
              <a:tailEnd/>
            </a:ln>
          </p:spPr>
          <p:txBody>
            <a:bodyPr/>
            <a:lstStyle/>
            <a:p>
              <a:endParaRPr lang="en-US"/>
            </a:p>
          </p:txBody>
        </p:sp>
        <p:grpSp>
          <p:nvGrpSpPr>
            <p:cNvPr id="395705" name="Group 441"/>
            <p:cNvGrpSpPr>
              <a:grpSpLocks/>
            </p:cNvGrpSpPr>
            <p:nvPr/>
          </p:nvGrpSpPr>
          <p:grpSpPr bwMode="auto">
            <a:xfrm>
              <a:off x="352" y="2321"/>
              <a:ext cx="89" cy="25"/>
              <a:chOff x="352" y="2321"/>
              <a:chExt cx="89" cy="25"/>
            </a:xfrm>
          </p:grpSpPr>
          <p:sp>
            <p:nvSpPr>
              <p:cNvPr id="395706" name="Freeform 442"/>
              <p:cNvSpPr>
                <a:spLocks/>
              </p:cNvSpPr>
              <p:nvPr/>
            </p:nvSpPr>
            <p:spPr bwMode="auto">
              <a:xfrm>
                <a:off x="352" y="2321"/>
                <a:ext cx="83" cy="25"/>
              </a:xfrm>
              <a:custGeom>
                <a:avLst/>
                <a:gdLst/>
                <a:ahLst/>
                <a:cxnLst>
                  <a:cxn ang="0">
                    <a:pos x="0" y="102"/>
                  </a:cxn>
                  <a:cxn ang="0">
                    <a:pos x="58" y="0"/>
                  </a:cxn>
                  <a:cxn ang="0">
                    <a:pos x="663" y="0"/>
                  </a:cxn>
                  <a:cxn ang="0">
                    <a:pos x="657" y="7"/>
                  </a:cxn>
                  <a:cxn ang="0">
                    <a:pos x="64" y="7"/>
                  </a:cxn>
                  <a:cxn ang="0">
                    <a:pos x="11" y="102"/>
                  </a:cxn>
                  <a:cxn ang="0">
                    <a:pos x="63" y="191"/>
                  </a:cxn>
                  <a:cxn ang="0">
                    <a:pos x="53" y="197"/>
                  </a:cxn>
                  <a:cxn ang="0">
                    <a:pos x="0" y="102"/>
                  </a:cxn>
                </a:cxnLst>
                <a:rect l="0" t="0" r="r" b="b"/>
                <a:pathLst>
                  <a:path w="663" h="197">
                    <a:moveTo>
                      <a:pt x="0" y="102"/>
                    </a:moveTo>
                    <a:lnTo>
                      <a:pt x="58" y="0"/>
                    </a:lnTo>
                    <a:lnTo>
                      <a:pt x="663" y="0"/>
                    </a:lnTo>
                    <a:lnTo>
                      <a:pt x="657" y="7"/>
                    </a:lnTo>
                    <a:lnTo>
                      <a:pt x="64" y="7"/>
                    </a:lnTo>
                    <a:lnTo>
                      <a:pt x="11" y="102"/>
                    </a:lnTo>
                    <a:lnTo>
                      <a:pt x="63" y="191"/>
                    </a:lnTo>
                    <a:lnTo>
                      <a:pt x="53" y="197"/>
                    </a:lnTo>
                    <a:lnTo>
                      <a:pt x="0" y="102"/>
                    </a:lnTo>
                    <a:close/>
                  </a:path>
                </a:pathLst>
              </a:custGeom>
              <a:solidFill>
                <a:srgbClr val="BF7F3F"/>
              </a:solidFill>
              <a:ln w="9525">
                <a:noFill/>
                <a:round/>
                <a:headEnd/>
                <a:tailEnd/>
              </a:ln>
            </p:spPr>
            <p:txBody>
              <a:bodyPr/>
              <a:lstStyle/>
              <a:p>
                <a:endParaRPr lang="en-US"/>
              </a:p>
            </p:txBody>
          </p:sp>
          <p:sp>
            <p:nvSpPr>
              <p:cNvPr id="395707" name="Freeform 443"/>
              <p:cNvSpPr>
                <a:spLocks/>
              </p:cNvSpPr>
              <p:nvPr/>
            </p:nvSpPr>
            <p:spPr bwMode="auto">
              <a:xfrm>
                <a:off x="358" y="2321"/>
                <a:ext cx="83" cy="25"/>
              </a:xfrm>
              <a:custGeom>
                <a:avLst/>
                <a:gdLst/>
                <a:ahLst/>
                <a:cxnLst>
                  <a:cxn ang="0">
                    <a:pos x="663" y="94"/>
                  </a:cxn>
                  <a:cxn ang="0">
                    <a:pos x="605" y="197"/>
                  </a:cxn>
                  <a:cxn ang="0">
                    <a:pos x="0" y="197"/>
                  </a:cxn>
                  <a:cxn ang="0">
                    <a:pos x="6" y="189"/>
                  </a:cxn>
                  <a:cxn ang="0">
                    <a:pos x="599" y="189"/>
                  </a:cxn>
                  <a:cxn ang="0">
                    <a:pos x="652" y="94"/>
                  </a:cxn>
                  <a:cxn ang="0">
                    <a:pos x="600" y="6"/>
                  </a:cxn>
                  <a:cxn ang="0">
                    <a:pos x="610" y="0"/>
                  </a:cxn>
                  <a:cxn ang="0">
                    <a:pos x="663" y="94"/>
                  </a:cxn>
                </a:cxnLst>
                <a:rect l="0" t="0" r="r" b="b"/>
                <a:pathLst>
                  <a:path w="663" h="197">
                    <a:moveTo>
                      <a:pt x="663" y="94"/>
                    </a:moveTo>
                    <a:lnTo>
                      <a:pt x="605" y="197"/>
                    </a:lnTo>
                    <a:lnTo>
                      <a:pt x="0" y="197"/>
                    </a:lnTo>
                    <a:lnTo>
                      <a:pt x="6" y="189"/>
                    </a:lnTo>
                    <a:lnTo>
                      <a:pt x="599" y="189"/>
                    </a:lnTo>
                    <a:lnTo>
                      <a:pt x="652" y="94"/>
                    </a:lnTo>
                    <a:lnTo>
                      <a:pt x="600" y="6"/>
                    </a:lnTo>
                    <a:lnTo>
                      <a:pt x="610" y="0"/>
                    </a:lnTo>
                    <a:lnTo>
                      <a:pt x="663" y="94"/>
                    </a:lnTo>
                    <a:close/>
                  </a:path>
                </a:pathLst>
              </a:custGeom>
              <a:solidFill>
                <a:srgbClr val="FF9F00"/>
              </a:solidFill>
              <a:ln w="9525">
                <a:noFill/>
                <a:round/>
                <a:headEnd/>
                <a:tailEnd/>
              </a:ln>
            </p:spPr>
            <p:txBody>
              <a:bodyPr/>
              <a:lstStyle/>
              <a:p>
                <a:endParaRPr lang="en-US"/>
              </a:p>
            </p:txBody>
          </p:sp>
        </p:grpSp>
        <p:sp>
          <p:nvSpPr>
            <p:cNvPr id="395708" name="Rectangle 444"/>
            <p:cNvSpPr>
              <a:spLocks noChangeArrowheads="1"/>
            </p:cNvSpPr>
            <p:nvPr/>
          </p:nvSpPr>
          <p:spPr bwMode="auto">
            <a:xfrm>
              <a:off x="345" y="2318"/>
              <a:ext cx="99" cy="1"/>
            </a:xfrm>
            <a:prstGeom prst="rect">
              <a:avLst/>
            </a:prstGeom>
            <a:solidFill>
              <a:srgbClr val="FF9F00"/>
            </a:solidFill>
            <a:ln w="9525">
              <a:noFill/>
              <a:miter lim="800000"/>
              <a:headEnd/>
              <a:tailEnd/>
            </a:ln>
          </p:spPr>
          <p:txBody>
            <a:bodyPr/>
            <a:lstStyle/>
            <a:p>
              <a:endParaRPr lang="en-US"/>
            </a:p>
          </p:txBody>
        </p:sp>
        <p:sp>
          <p:nvSpPr>
            <p:cNvPr id="395709" name="Rectangle 445"/>
            <p:cNvSpPr>
              <a:spLocks noChangeArrowheads="1"/>
            </p:cNvSpPr>
            <p:nvPr/>
          </p:nvSpPr>
          <p:spPr bwMode="auto">
            <a:xfrm>
              <a:off x="355" y="2313"/>
              <a:ext cx="77" cy="1"/>
            </a:xfrm>
            <a:prstGeom prst="rect">
              <a:avLst/>
            </a:prstGeom>
            <a:solidFill>
              <a:srgbClr val="FF9F00"/>
            </a:solidFill>
            <a:ln w="9525">
              <a:noFill/>
              <a:miter lim="800000"/>
              <a:headEnd/>
              <a:tailEnd/>
            </a:ln>
          </p:spPr>
          <p:txBody>
            <a:bodyPr/>
            <a:lstStyle/>
            <a:p>
              <a:endParaRPr lang="en-US"/>
            </a:p>
          </p:txBody>
        </p:sp>
        <p:grpSp>
          <p:nvGrpSpPr>
            <p:cNvPr id="395710" name="Group 446"/>
            <p:cNvGrpSpPr>
              <a:grpSpLocks/>
            </p:cNvGrpSpPr>
            <p:nvPr/>
          </p:nvGrpSpPr>
          <p:grpSpPr bwMode="auto">
            <a:xfrm>
              <a:off x="345" y="2349"/>
              <a:ext cx="100" cy="153"/>
              <a:chOff x="345" y="2349"/>
              <a:chExt cx="100" cy="153"/>
            </a:xfrm>
          </p:grpSpPr>
          <p:sp>
            <p:nvSpPr>
              <p:cNvPr id="395711" name="Freeform 447"/>
              <p:cNvSpPr>
                <a:spLocks/>
              </p:cNvSpPr>
              <p:nvPr/>
            </p:nvSpPr>
            <p:spPr bwMode="auto">
              <a:xfrm>
                <a:off x="390" y="2379"/>
                <a:ext cx="3" cy="117"/>
              </a:xfrm>
              <a:custGeom>
                <a:avLst/>
                <a:gdLst/>
                <a:ahLst/>
                <a:cxnLst>
                  <a:cxn ang="0">
                    <a:pos x="20" y="0"/>
                  </a:cxn>
                  <a:cxn ang="0">
                    <a:pos x="19" y="940"/>
                  </a:cxn>
                  <a:cxn ang="0">
                    <a:pos x="2" y="925"/>
                  </a:cxn>
                  <a:cxn ang="0">
                    <a:pos x="0" y="29"/>
                  </a:cxn>
                  <a:cxn ang="0">
                    <a:pos x="20" y="0"/>
                  </a:cxn>
                </a:cxnLst>
                <a:rect l="0" t="0" r="r" b="b"/>
                <a:pathLst>
                  <a:path w="20" h="940">
                    <a:moveTo>
                      <a:pt x="20" y="0"/>
                    </a:moveTo>
                    <a:lnTo>
                      <a:pt x="19" y="940"/>
                    </a:lnTo>
                    <a:lnTo>
                      <a:pt x="2" y="925"/>
                    </a:lnTo>
                    <a:lnTo>
                      <a:pt x="0" y="29"/>
                    </a:lnTo>
                    <a:lnTo>
                      <a:pt x="20" y="0"/>
                    </a:lnTo>
                    <a:close/>
                  </a:path>
                </a:pathLst>
              </a:custGeom>
              <a:solidFill>
                <a:srgbClr val="FF9F00"/>
              </a:solidFill>
              <a:ln w="9525">
                <a:noFill/>
                <a:round/>
                <a:headEnd/>
                <a:tailEnd/>
              </a:ln>
            </p:spPr>
            <p:txBody>
              <a:bodyPr/>
              <a:lstStyle/>
              <a:p>
                <a:endParaRPr lang="en-US"/>
              </a:p>
            </p:txBody>
          </p:sp>
          <p:sp>
            <p:nvSpPr>
              <p:cNvPr id="395712" name="Freeform 448"/>
              <p:cNvSpPr>
                <a:spLocks/>
              </p:cNvSpPr>
              <p:nvPr/>
            </p:nvSpPr>
            <p:spPr bwMode="auto">
              <a:xfrm>
                <a:off x="405" y="2382"/>
                <a:ext cx="2" cy="115"/>
              </a:xfrm>
              <a:custGeom>
                <a:avLst/>
                <a:gdLst/>
                <a:ahLst/>
                <a:cxnLst>
                  <a:cxn ang="0">
                    <a:pos x="16" y="0"/>
                  </a:cxn>
                  <a:cxn ang="0">
                    <a:pos x="19" y="901"/>
                  </a:cxn>
                  <a:cxn ang="0">
                    <a:pos x="2" y="917"/>
                  </a:cxn>
                  <a:cxn ang="0">
                    <a:pos x="0" y="74"/>
                  </a:cxn>
                  <a:cxn ang="0">
                    <a:pos x="16" y="0"/>
                  </a:cxn>
                </a:cxnLst>
                <a:rect l="0" t="0" r="r" b="b"/>
                <a:pathLst>
                  <a:path w="19" h="917">
                    <a:moveTo>
                      <a:pt x="16" y="0"/>
                    </a:moveTo>
                    <a:lnTo>
                      <a:pt x="19" y="901"/>
                    </a:lnTo>
                    <a:lnTo>
                      <a:pt x="2" y="917"/>
                    </a:lnTo>
                    <a:lnTo>
                      <a:pt x="0" y="74"/>
                    </a:lnTo>
                    <a:lnTo>
                      <a:pt x="16" y="0"/>
                    </a:lnTo>
                    <a:close/>
                  </a:path>
                </a:pathLst>
              </a:custGeom>
              <a:solidFill>
                <a:srgbClr val="FF9F00"/>
              </a:solidFill>
              <a:ln w="9525">
                <a:noFill/>
                <a:round/>
                <a:headEnd/>
                <a:tailEnd/>
              </a:ln>
            </p:spPr>
            <p:txBody>
              <a:bodyPr/>
              <a:lstStyle/>
              <a:p>
                <a:endParaRPr lang="en-US"/>
              </a:p>
            </p:txBody>
          </p:sp>
          <p:grpSp>
            <p:nvGrpSpPr>
              <p:cNvPr id="395713" name="Group 449"/>
              <p:cNvGrpSpPr>
                <a:grpSpLocks/>
              </p:cNvGrpSpPr>
              <p:nvPr/>
            </p:nvGrpSpPr>
            <p:grpSpPr bwMode="auto">
              <a:xfrm>
                <a:off x="345" y="2349"/>
                <a:ext cx="100" cy="153"/>
                <a:chOff x="345" y="2349"/>
                <a:chExt cx="100" cy="153"/>
              </a:xfrm>
            </p:grpSpPr>
            <p:sp>
              <p:nvSpPr>
                <p:cNvPr id="395714" name="Rectangle 450"/>
                <p:cNvSpPr>
                  <a:spLocks noChangeArrowheads="1"/>
                </p:cNvSpPr>
                <p:nvPr/>
              </p:nvSpPr>
              <p:spPr bwMode="auto">
                <a:xfrm>
                  <a:off x="345" y="2349"/>
                  <a:ext cx="100" cy="3"/>
                </a:xfrm>
                <a:prstGeom prst="rect">
                  <a:avLst/>
                </a:prstGeom>
                <a:solidFill>
                  <a:srgbClr val="BF7F3F"/>
                </a:solidFill>
                <a:ln w="9525">
                  <a:noFill/>
                  <a:miter lim="800000"/>
                  <a:headEnd/>
                  <a:tailEnd/>
                </a:ln>
              </p:spPr>
              <p:txBody>
                <a:bodyPr/>
                <a:lstStyle/>
                <a:p>
                  <a:endParaRPr lang="en-US"/>
                </a:p>
              </p:txBody>
            </p:sp>
            <p:sp>
              <p:nvSpPr>
                <p:cNvPr id="395715" name="Rectangle 451"/>
                <p:cNvSpPr>
                  <a:spLocks noChangeArrowheads="1"/>
                </p:cNvSpPr>
                <p:nvPr/>
              </p:nvSpPr>
              <p:spPr bwMode="auto">
                <a:xfrm>
                  <a:off x="365" y="2363"/>
                  <a:ext cx="61" cy="3"/>
                </a:xfrm>
                <a:prstGeom prst="rect">
                  <a:avLst/>
                </a:prstGeom>
                <a:solidFill>
                  <a:srgbClr val="BF7F3F"/>
                </a:solidFill>
                <a:ln w="9525">
                  <a:noFill/>
                  <a:miter lim="800000"/>
                  <a:headEnd/>
                  <a:tailEnd/>
                </a:ln>
              </p:spPr>
              <p:txBody>
                <a:bodyPr/>
                <a:lstStyle/>
                <a:p>
                  <a:endParaRPr lang="en-US"/>
                </a:p>
              </p:txBody>
            </p:sp>
            <p:sp>
              <p:nvSpPr>
                <p:cNvPr id="395716" name="Freeform 452"/>
                <p:cNvSpPr>
                  <a:spLocks/>
                </p:cNvSpPr>
                <p:nvPr/>
              </p:nvSpPr>
              <p:spPr bwMode="auto">
                <a:xfrm>
                  <a:off x="399" y="2382"/>
                  <a:ext cx="7" cy="120"/>
                </a:xfrm>
                <a:custGeom>
                  <a:avLst/>
                  <a:gdLst/>
                  <a:ahLst/>
                  <a:cxnLst>
                    <a:cxn ang="0">
                      <a:pos x="62" y="0"/>
                    </a:cxn>
                    <a:cxn ang="0">
                      <a:pos x="47" y="62"/>
                    </a:cxn>
                    <a:cxn ang="0">
                      <a:pos x="23" y="115"/>
                    </a:cxn>
                    <a:cxn ang="0">
                      <a:pos x="23" y="936"/>
                    </a:cxn>
                    <a:cxn ang="0">
                      <a:pos x="5" y="954"/>
                    </a:cxn>
                    <a:cxn ang="0">
                      <a:pos x="0" y="100"/>
                    </a:cxn>
                    <a:cxn ang="0">
                      <a:pos x="62" y="0"/>
                    </a:cxn>
                  </a:cxnLst>
                  <a:rect l="0" t="0" r="r" b="b"/>
                  <a:pathLst>
                    <a:path w="62" h="954">
                      <a:moveTo>
                        <a:pt x="62" y="0"/>
                      </a:moveTo>
                      <a:lnTo>
                        <a:pt x="47" y="62"/>
                      </a:lnTo>
                      <a:lnTo>
                        <a:pt x="23" y="115"/>
                      </a:lnTo>
                      <a:lnTo>
                        <a:pt x="23" y="936"/>
                      </a:lnTo>
                      <a:lnTo>
                        <a:pt x="5" y="954"/>
                      </a:lnTo>
                      <a:lnTo>
                        <a:pt x="0" y="100"/>
                      </a:lnTo>
                      <a:lnTo>
                        <a:pt x="62" y="0"/>
                      </a:lnTo>
                      <a:close/>
                    </a:path>
                  </a:pathLst>
                </a:custGeom>
                <a:solidFill>
                  <a:srgbClr val="BF7F3F"/>
                </a:solidFill>
                <a:ln w="9525">
                  <a:noFill/>
                  <a:round/>
                  <a:headEnd/>
                  <a:tailEnd/>
                </a:ln>
              </p:spPr>
              <p:txBody>
                <a:bodyPr/>
                <a:lstStyle/>
                <a:p>
                  <a:endParaRPr lang="en-US"/>
                </a:p>
              </p:txBody>
            </p:sp>
            <p:sp>
              <p:nvSpPr>
                <p:cNvPr id="395717" name="Freeform 453"/>
                <p:cNvSpPr>
                  <a:spLocks/>
                </p:cNvSpPr>
                <p:nvPr/>
              </p:nvSpPr>
              <p:spPr bwMode="auto">
                <a:xfrm>
                  <a:off x="369" y="2378"/>
                  <a:ext cx="54" cy="18"/>
                </a:xfrm>
                <a:custGeom>
                  <a:avLst/>
                  <a:gdLst/>
                  <a:ahLst/>
                  <a:cxnLst>
                    <a:cxn ang="0">
                      <a:pos x="72" y="143"/>
                    </a:cxn>
                    <a:cxn ang="0">
                      <a:pos x="43" y="111"/>
                    </a:cxn>
                    <a:cxn ang="0">
                      <a:pos x="43" y="16"/>
                    </a:cxn>
                    <a:cxn ang="0">
                      <a:pos x="0" y="16"/>
                    </a:cxn>
                    <a:cxn ang="0">
                      <a:pos x="0" y="0"/>
                    </a:cxn>
                    <a:cxn ang="0">
                      <a:pos x="427" y="0"/>
                    </a:cxn>
                    <a:cxn ang="0">
                      <a:pos x="416" y="16"/>
                    </a:cxn>
                    <a:cxn ang="0">
                      <a:pos x="185" y="16"/>
                    </a:cxn>
                    <a:cxn ang="0">
                      <a:pos x="166" y="43"/>
                    </a:cxn>
                    <a:cxn ang="0">
                      <a:pos x="80" y="43"/>
                    </a:cxn>
                    <a:cxn ang="0">
                      <a:pos x="72" y="143"/>
                    </a:cxn>
                  </a:cxnLst>
                  <a:rect l="0" t="0" r="r" b="b"/>
                  <a:pathLst>
                    <a:path w="427" h="143">
                      <a:moveTo>
                        <a:pt x="72" y="143"/>
                      </a:moveTo>
                      <a:lnTo>
                        <a:pt x="43" y="111"/>
                      </a:lnTo>
                      <a:lnTo>
                        <a:pt x="43" y="16"/>
                      </a:lnTo>
                      <a:lnTo>
                        <a:pt x="0" y="16"/>
                      </a:lnTo>
                      <a:lnTo>
                        <a:pt x="0" y="0"/>
                      </a:lnTo>
                      <a:lnTo>
                        <a:pt x="427" y="0"/>
                      </a:lnTo>
                      <a:lnTo>
                        <a:pt x="416" y="16"/>
                      </a:lnTo>
                      <a:lnTo>
                        <a:pt x="185" y="16"/>
                      </a:lnTo>
                      <a:lnTo>
                        <a:pt x="166" y="43"/>
                      </a:lnTo>
                      <a:lnTo>
                        <a:pt x="80" y="43"/>
                      </a:lnTo>
                      <a:lnTo>
                        <a:pt x="72" y="143"/>
                      </a:lnTo>
                      <a:close/>
                    </a:path>
                  </a:pathLst>
                </a:custGeom>
                <a:solidFill>
                  <a:srgbClr val="BF7F3F"/>
                </a:solidFill>
                <a:ln w="9525">
                  <a:noFill/>
                  <a:round/>
                  <a:headEnd/>
                  <a:tailEnd/>
                </a:ln>
              </p:spPr>
              <p:txBody>
                <a:bodyPr/>
                <a:lstStyle/>
                <a:p>
                  <a:endParaRPr lang="en-US"/>
                </a:p>
              </p:txBody>
            </p:sp>
            <p:sp>
              <p:nvSpPr>
                <p:cNvPr id="395718" name="Freeform 454"/>
                <p:cNvSpPr>
                  <a:spLocks/>
                </p:cNvSpPr>
                <p:nvPr/>
              </p:nvSpPr>
              <p:spPr bwMode="auto">
                <a:xfrm>
                  <a:off x="356" y="2355"/>
                  <a:ext cx="79" cy="3"/>
                </a:xfrm>
                <a:custGeom>
                  <a:avLst/>
                  <a:gdLst/>
                  <a:ahLst/>
                  <a:cxnLst>
                    <a:cxn ang="0">
                      <a:pos x="0" y="1"/>
                    </a:cxn>
                    <a:cxn ang="0">
                      <a:pos x="631" y="0"/>
                    </a:cxn>
                    <a:cxn ang="0">
                      <a:pos x="624" y="19"/>
                    </a:cxn>
                    <a:cxn ang="0">
                      <a:pos x="5" y="20"/>
                    </a:cxn>
                    <a:cxn ang="0">
                      <a:pos x="0" y="1"/>
                    </a:cxn>
                  </a:cxnLst>
                  <a:rect l="0" t="0" r="r" b="b"/>
                  <a:pathLst>
                    <a:path w="631" h="20">
                      <a:moveTo>
                        <a:pt x="0" y="1"/>
                      </a:moveTo>
                      <a:lnTo>
                        <a:pt x="631" y="0"/>
                      </a:lnTo>
                      <a:lnTo>
                        <a:pt x="624" y="19"/>
                      </a:lnTo>
                      <a:lnTo>
                        <a:pt x="5" y="20"/>
                      </a:lnTo>
                      <a:lnTo>
                        <a:pt x="0" y="1"/>
                      </a:lnTo>
                      <a:close/>
                    </a:path>
                  </a:pathLst>
                </a:custGeom>
                <a:solidFill>
                  <a:srgbClr val="BF7F3F"/>
                </a:solidFill>
                <a:ln w="9525">
                  <a:noFill/>
                  <a:round/>
                  <a:headEnd/>
                  <a:tailEnd/>
                </a:ln>
              </p:spPr>
              <p:txBody>
                <a:bodyPr/>
                <a:lstStyle/>
                <a:p>
                  <a:endParaRPr lang="en-US"/>
                </a:p>
              </p:txBody>
            </p:sp>
          </p:grpSp>
        </p:grpSp>
      </p:grpSp>
      <p:grpSp>
        <p:nvGrpSpPr>
          <p:cNvPr id="395719" name="Group 455"/>
          <p:cNvGrpSpPr>
            <a:grpSpLocks noChangeAspect="1"/>
          </p:cNvGrpSpPr>
          <p:nvPr/>
        </p:nvGrpSpPr>
        <p:grpSpPr bwMode="auto">
          <a:xfrm rot="16200000">
            <a:off x="584994" y="6438106"/>
            <a:ext cx="168275" cy="303213"/>
            <a:chOff x="333" y="2286"/>
            <a:chExt cx="120" cy="216"/>
          </a:xfrm>
        </p:grpSpPr>
        <p:sp>
          <p:nvSpPr>
            <p:cNvPr id="395720" name="AutoShape 456"/>
            <p:cNvSpPr>
              <a:spLocks noChangeAspect="1" noChangeArrowheads="1" noTextEdit="1"/>
            </p:cNvSpPr>
            <p:nvPr/>
          </p:nvSpPr>
          <p:spPr bwMode="auto">
            <a:xfrm>
              <a:off x="333" y="2286"/>
              <a:ext cx="120" cy="216"/>
            </a:xfrm>
            <a:prstGeom prst="rect">
              <a:avLst/>
            </a:prstGeom>
            <a:noFill/>
            <a:ln w="9525">
              <a:noFill/>
              <a:miter lim="800000"/>
              <a:headEnd/>
              <a:tailEnd/>
            </a:ln>
          </p:spPr>
          <p:txBody>
            <a:bodyPr/>
            <a:lstStyle/>
            <a:p>
              <a:endParaRPr lang="en-US"/>
            </a:p>
          </p:txBody>
        </p:sp>
        <p:sp>
          <p:nvSpPr>
            <p:cNvPr id="395721" name="Freeform 457"/>
            <p:cNvSpPr>
              <a:spLocks/>
            </p:cNvSpPr>
            <p:nvPr/>
          </p:nvSpPr>
          <p:spPr bwMode="auto">
            <a:xfrm>
              <a:off x="333" y="2286"/>
              <a:ext cx="117" cy="215"/>
            </a:xfrm>
            <a:custGeom>
              <a:avLst/>
              <a:gdLst/>
              <a:ahLst/>
              <a:cxnLst>
                <a:cxn ang="0">
                  <a:pos x="336" y="0"/>
                </a:cxn>
                <a:cxn ang="0">
                  <a:pos x="619" y="0"/>
                </a:cxn>
                <a:cxn ang="0">
                  <a:pos x="565" y="66"/>
                </a:cxn>
                <a:cxn ang="0">
                  <a:pos x="401" y="66"/>
                </a:cxn>
                <a:cxn ang="0">
                  <a:pos x="338" y="171"/>
                </a:cxn>
                <a:cxn ang="0">
                  <a:pos x="622" y="171"/>
                </a:cxn>
                <a:cxn ang="0">
                  <a:pos x="564" y="67"/>
                </a:cxn>
                <a:cxn ang="0">
                  <a:pos x="619" y="1"/>
                </a:cxn>
                <a:cxn ang="0">
                  <a:pos x="718" y="164"/>
                </a:cxn>
                <a:cxn ang="0">
                  <a:pos x="772" y="165"/>
                </a:cxn>
                <a:cxn ang="0">
                  <a:pos x="790" y="221"/>
                </a:cxn>
                <a:cxn ang="0">
                  <a:pos x="875" y="221"/>
                </a:cxn>
                <a:cxn ang="0">
                  <a:pos x="876" y="260"/>
                </a:cxn>
                <a:cxn ang="0">
                  <a:pos x="907" y="261"/>
                </a:cxn>
                <a:cxn ang="0">
                  <a:pos x="937" y="261"/>
                </a:cxn>
                <a:cxn ang="0">
                  <a:pos x="937" y="501"/>
                </a:cxn>
                <a:cxn ang="0">
                  <a:pos x="875" y="502"/>
                </a:cxn>
                <a:cxn ang="0">
                  <a:pos x="873" y="553"/>
                </a:cxn>
                <a:cxn ang="0">
                  <a:pos x="794" y="553"/>
                </a:cxn>
                <a:cxn ang="0">
                  <a:pos x="771" y="613"/>
                </a:cxn>
                <a:cxn ang="0">
                  <a:pos x="727" y="614"/>
                </a:cxn>
                <a:cxn ang="0">
                  <a:pos x="724" y="735"/>
                </a:cxn>
                <a:cxn ang="0">
                  <a:pos x="694" y="735"/>
                </a:cxn>
                <a:cxn ang="0">
                  <a:pos x="685" y="754"/>
                </a:cxn>
                <a:cxn ang="0">
                  <a:pos x="685" y="876"/>
                </a:cxn>
                <a:cxn ang="0">
                  <a:pos x="632" y="877"/>
                </a:cxn>
                <a:cxn ang="0">
                  <a:pos x="635" y="1609"/>
                </a:cxn>
                <a:cxn ang="0">
                  <a:pos x="511" y="1720"/>
                </a:cxn>
                <a:cxn ang="0">
                  <a:pos x="351" y="1593"/>
                </a:cxn>
                <a:cxn ang="0">
                  <a:pos x="408" y="1557"/>
                </a:cxn>
                <a:cxn ang="0">
                  <a:pos x="408" y="1514"/>
                </a:cxn>
                <a:cxn ang="0">
                  <a:pos x="351" y="1476"/>
                </a:cxn>
                <a:cxn ang="0">
                  <a:pos x="408" y="1443"/>
                </a:cxn>
                <a:cxn ang="0">
                  <a:pos x="399" y="1430"/>
                </a:cxn>
                <a:cxn ang="0">
                  <a:pos x="350" y="1400"/>
                </a:cxn>
                <a:cxn ang="0">
                  <a:pos x="342" y="1305"/>
                </a:cxn>
                <a:cxn ang="0">
                  <a:pos x="335" y="1296"/>
                </a:cxn>
                <a:cxn ang="0">
                  <a:pos x="409" y="1241"/>
                </a:cxn>
                <a:cxn ang="0">
                  <a:pos x="409" y="1194"/>
                </a:cxn>
                <a:cxn ang="0">
                  <a:pos x="350" y="1138"/>
                </a:cxn>
                <a:cxn ang="0">
                  <a:pos x="408" y="1088"/>
                </a:cxn>
                <a:cxn ang="0">
                  <a:pos x="408" y="1039"/>
                </a:cxn>
                <a:cxn ang="0">
                  <a:pos x="351" y="975"/>
                </a:cxn>
                <a:cxn ang="0">
                  <a:pos x="340" y="871"/>
                </a:cxn>
                <a:cxn ang="0">
                  <a:pos x="272" y="871"/>
                </a:cxn>
                <a:cxn ang="0">
                  <a:pos x="272" y="730"/>
                </a:cxn>
                <a:cxn ang="0">
                  <a:pos x="230" y="730"/>
                </a:cxn>
                <a:cxn ang="0">
                  <a:pos x="230" y="608"/>
                </a:cxn>
                <a:cxn ang="0">
                  <a:pos x="184" y="608"/>
                </a:cxn>
                <a:cxn ang="0">
                  <a:pos x="164" y="549"/>
                </a:cxn>
                <a:cxn ang="0">
                  <a:pos x="71" y="549"/>
                </a:cxn>
                <a:cxn ang="0">
                  <a:pos x="71" y="497"/>
                </a:cxn>
                <a:cxn ang="0">
                  <a:pos x="0" y="497"/>
                </a:cxn>
                <a:cxn ang="0">
                  <a:pos x="0" y="255"/>
                </a:cxn>
                <a:cxn ang="0">
                  <a:pos x="70" y="255"/>
                </a:cxn>
                <a:cxn ang="0">
                  <a:pos x="70" y="220"/>
                </a:cxn>
                <a:cxn ang="0">
                  <a:pos x="148" y="220"/>
                </a:cxn>
                <a:cxn ang="0">
                  <a:pos x="167" y="204"/>
                </a:cxn>
                <a:cxn ang="0">
                  <a:pos x="185" y="165"/>
                </a:cxn>
                <a:cxn ang="0">
                  <a:pos x="230" y="165"/>
                </a:cxn>
                <a:cxn ang="0">
                  <a:pos x="336" y="0"/>
                </a:cxn>
              </a:cxnLst>
              <a:rect l="0" t="0" r="r" b="b"/>
              <a:pathLst>
                <a:path w="937" h="1720">
                  <a:moveTo>
                    <a:pt x="336" y="0"/>
                  </a:moveTo>
                  <a:lnTo>
                    <a:pt x="619" y="0"/>
                  </a:lnTo>
                  <a:lnTo>
                    <a:pt x="565" y="66"/>
                  </a:lnTo>
                  <a:lnTo>
                    <a:pt x="401" y="66"/>
                  </a:lnTo>
                  <a:lnTo>
                    <a:pt x="338" y="171"/>
                  </a:lnTo>
                  <a:lnTo>
                    <a:pt x="622" y="171"/>
                  </a:lnTo>
                  <a:lnTo>
                    <a:pt x="564" y="67"/>
                  </a:lnTo>
                  <a:lnTo>
                    <a:pt x="619" y="1"/>
                  </a:lnTo>
                  <a:lnTo>
                    <a:pt x="718" y="164"/>
                  </a:lnTo>
                  <a:lnTo>
                    <a:pt x="772" y="165"/>
                  </a:lnTo>
                  <a:lnTo>
                    <a:pt x="790" y="221"/>
                  </a:lnTo>
                  <a:lnTo>
                    <a:pt x="875" y="221"/>
                  </a:lnTo>
                  <a:lnTo>
                    <a:pt x="876" y="260"/>
                  </a:lnTo>
                  <a:lnTo>
                    <a:pt x="907" y="261"/>
                  </a:lnTo>
                  <a:lnTo>
                    <a:pt x="937" y="261"/>
                  </a:lnTo>
                  <a:lnTo>
                    <a:pt x="937" y="501"/>
                  </a:lnTo>
                  <a:lnTo>
                    <a:pt x="875" y="502"/>
                  </a:lnTo>
                  <a:lnTo>
                    <a:pt x="873" y="553"/>
                  </a:lnTo>
                  <a:lnTo>
                    <a:pt x="794" y="553"/>
                  </a:lnTo>
                  <a:lnTo>
                    <a:pt x="771" y="613"/>
                  </a:lnTo>
                  <a:lnTo>
                    <a:pt x="727" y="614"/>
                  </a:lnTo>
                  <a:lnTo>
                    <a:pt x="724" y="735"/>
                  </a:lnTo>
                  <a:lnTo>
                    <a:pt x="694" y="735"/>
                  </a:lnTo>
                  <a:lnTo>
                    <a:pt x="685" y="754"/>
                  </a:lnTo>
                  <a:lnTo>
                    <a:pt x="685" y="876"/>
                  </a:lnTo>
                  <a:lnTo>
                    <a:pt x="632" y="877"/>
                  </a:lnTo>
                  <a:lnTo>
                    <a:pt x="635" y="1609"/>
                  </a:lnTo>
                  <a:lnTo>
                    <a:pt x="511" y="1720"/>
                  </a:lnTo>
                  <a:lnTo>
                    <a:pt x="351" y="1593"/>
                  </a:lnTo>
                  <a:lnTo>
                    <a:pt x="408" y="1557"/>
                  </a:lnTo>
                  <a:lnTo>
                    <a:pt x="408" y="1514"/>
                  </a:lnTo>
                  <a:lnTo>
                    <a:pt x="351" y="1476"/>
                  </a:lnTo>
                  <a:lnTo>
                    <a:pt x="408" y="1443"/>
                  </a:lnTo>
                  <a:lnTo>
                    <a:pt x="399" y="1430"/>
                  </a:lnTo>
                  <a:lnTo>
                    <a:pt x="350" y="1400"/>
                  </a:lnTo>
                  <a:lnTo>
                    <a:pt x="342" y="1305"/>
                  </a:lnTo>
                  <a:lnTo>
                    <a:pt x="335" y="1296"/>
                  </a:lnTo>
                  <a:lnTo>
                    <a:pt x="409" y="1241"/>
                  </a:lnTo>
                  <a:lnTo>
                    <a:pt x="409" y="1194"/>
                  </a:lnTo>
                  <a:lnTo>
                    <a:pt x="350" y="1138"/>
                  </a:lnTo>
                  <a:lnTo>
                    <a:pt x="408" y="1088"/>
                  </a:lnTo>
                  <a:lnTo>
                    <a:pt x="408" y="1039"/>
                  </a:lnTo>
                  <a:lnTo>
                    <a:pt x="351" y="975"/>
                  </a:lnTo>
                  <a:lnTo>
                    <a:pt x="340" y="871"/>
                  </a:lnTo>
                  <a:lnTo>
                    <a:pt x="272" y="871"/>
                  </a:lnTo>
                  <a:lnTo>
                    <a:pt x="272" y="730"/>
                  </a:lnTo>
                  <a:lnTo>
                    <a:pt x="230" y="730"/>
                  </a:lnTo>
                  <a:lnTo>
                    <a:pt x="230" y="608"/>
                  </a:lnTo>
                  <a:lnTo>
                    <a:pt x="184" y="608"/>
                  </a:lnTo>
                  <a:lnTo>
                    <a:pt x="164" y="549"/>
                  </a:lnTo>
                  <a:lnTo>
                    <a:pt x="71" y="549"/>
                  </a:lnTo>
                  <a:lnTo>
                    <a:pt x="71" y="497"/>
                  </a:lnTo>
                  <a:lnTo>
                    <a:pt x="0" y="497"/>
                  </a:lnTo>
                  <a:lnTo>
                    <a:pt x="0" y="255"/>
                  </a:lnTo>
                  <a:lnTo>
                    <a:pt x="70" y="255"/>
                  </a:lnTo>
                  <a:lnTo>
                    <a:pt x="70" y="220"/>
                  </a:lnTo>
                  <a:lnTo>
                    <a:pt x="148" y="220"/>
                  </a:lnTo>
                  <a:lnTo>
                    <a:pt x="167" y="204"/>
                  </a:lnTo>
                  <a:lnTo>
                    <a:pt x="185" y="165"/>
                  </a:lnTo>
                  <a:lnTo>
                    <a:pt x="230" y="165"/>
                  </a:lnTo>
                  <a:lnTo>
                    <a:pt x="336" y="0"/>
                  </a:lnTo>
                  <a:close/>
                </a:path>
              </a:pathLst>
            </a:custGeom>
            <a:solidFill>
              <a:srgbClr val="FF9F00"/>
            </a:solidFill>
            <a:ln w="9525">
              <a:noFill/>
              <a:round/>
              <a:headEnd/>
              <a:tailEnd/>
            </a:ln>
          </p:spPr>
          <p:txBody>
            <a:bodyPr/>
            <a:lstStyle/>
            <a:p>
              <a:endParaRPr lang="en-US"/>
            </a:p>
          </p:txBody>
        </p:sp>
        <p:sp>
          <p:nvSpPr>
            <p:cNvPr id="395722" name="Freeform 458"/>
            <p:cNvSpPr>
              <a:spLocks/>
            </p:cNvSpPr>
            <p:nvPr/>
          </p:nvSpPr>
          <p:spPr bwMode="auto">
            <a:xfrm>
              <a:off x="335" y="2287"/>
              <a:ext cx="118" cy="215"/>
            </a:xfrm>
            <a:custGeom>
              <a:avLst/>
              <a:gdLst/>
              <a:ahLst/>
              <a:cxnLst>
                <a:cxn ang="0">
                  <a:pos x="336" y="0"/>
                </a:cxn>
                <a:cxn ang="0">
                  <a:pos x="619" y="0"/>
                </a:cxn>
                <a:cxn ang="0">
                  <a:pos x="565" y="66"/>
                </a:cxn>
                <a:cxn ang="0">
                  <a:pos x="400" y="66"/>
                </a:cxn>
                <a:cxn ang="0">
                  <a:pos x="338" y="171"/>
                </a:cxn>
                <a:cxn ang="0">
                  <a:pos x="622" y="171"/>
                </a:cxn>
                <a:cxn ang="0">
                  <a:pos x="564" y="67"/>
                </a:cxn>
                <a:cxn ang="0">
                  <a:pos x="619" y="1"/>
                </a:cxn>
                <a:cxn ang="0">
                  <a:pos x="719" y="164"/>
                </a:cxn>
                <a:cxn ang="0">
                  <a:pos x="772" y="165"/>
                </a:cxn>
                <a:cxn ang="0">
                  <a:pos x="790" y="221"/>
                </a:cxn>
                <a:cxn ang="0">
                  <a:pos x="874" y="221"/>
                </a:cxn>
                <a:cxn ang="0">
                  <a:pos x="876" y="260"/>
                </a:cxn>
                <a:cxn ang="0">
                  <a:pos x="907" y="261"/>
                </a:cxn>
                <a:cxn ang="0">
                  <a:pos x="938" y="261"/>
                </a:cxn>
                <a:cxn ang="0">
                  <a:pos x="938" y="502"/>
                </a:cxn>
                <a:cxn ang="0">
                  <a:pos x="874" y="503"/>
                </a:cxn>
                <a:cxn ang="0">
                  <a:pos x="873" y="553"/>
                </a:cxn>
                <a:cxn ang="0">
                  <a:pos x="794" y="553"/>
                </a:cxn>
                <a:cxn ang="0">
                  <a:pos x="771" y="613"/>
                </a:cxn>
                <a:cxn ang="0">
                  <a:pos x="727" y="614"/>
                </a:cxn>
                <a:cxn ang="0">
                  <a:pos x="724" y="736"/>
                </a:cxn>
                <a:cxn ang="0">
                  <a:pos x="694" y="736"/>
                </a:cxn>
                <a:cxn ang="0">
                  <a:pos x="687" y="746"/>
                </a:cxn>
                <a:cxn ang="0">
                  <a:pos x="687" y="877"/>
                </a:cxn>
                <a:cxn ang="0">
                  <a:pos x="632" y="877"/>
                </a:cxn>
                <a:cxn ang="0">
                  <a:pos x="635" y="1610"/>
                </a:cxn>
                <a:cxn ang="0">
                  <a:pos x="511" y="1721"/>
                </a:cxn>
                <a:cxn ang="0">
                  <a:pos x="351" y="1593"/>
                </a:cxn>
                <a:cxn ang="0">
                  <a:pos x="408" y="1557"/>
                </a:cxn>
                <a:cxn ang="0">
                  <a:pos x="408" y="1515"/>
                </a:cxn>
                <a:cxn ang="0">
                  <a:pos x="351" y="1476"/>
                </a:cxn>
                <a:cxn ang="0">
                  <a:pos x="408" y="1443"/>
                </a:cxn>
                <a:cxn ang="0">
                  <a:pos x="399" y="1430"/>
                </a:cxn>
                <a:cxn ang="0">
                  <a:pos x="350" y="1400"/>
                </a:cxn>
                <a:cxn ang="0">
                  <a:pos x="342" y="1305"/>
                </a:cxn>
                <a:cxn ang="0">
                  <a:pos x="335" y="1297"/>
                </a:cxn>
                <a:cxn ang="0">
                  <a:pos x="409" y="1241"/>
                </a:cxn>
                <a:cxn ang="0">
                  <a:pos x="409" y="1194"/>
                </a:cxn>
                <a:cxn ang="0">
                  <a:pos x="350" y="1138"/>
                </a:cxn>
                <a:cxn ang="0">
                  <a:pos x="408" y="1089"/>
                </a:cxn>
                <a:cxn ang="0">
                  <a:pos x="408" y="1039"/>
                </a:cxn>
                <a:cxn ang="0">
                  <a:pos x="351" y="975"/>
                </a:cxn>
                <a:cxn ang="0">
                  <a:pos x="340" y="871"/>
                </a:cxn>
                <a:cxn ang="0">
                  <a:pos x="272" y="871"/>
                </a:cxn>
                <a:cxn ang="0">
                  <a:pos x="272" y="731"/>
                </a:cxn>
                <a:cxn ang="0">
                  <a:pos x="231" y="731"/>
                </a:cxn>
                <a:cxn ang="0">
                  <a:pos x="231" y="608"/>
                </a:cxn>
                <a:cxn ang="0">
                  <a:pos x="184" y="608"/>
                </a:cxn>
                <a:cxn ang="0">
                  <a:pos x="163" y="549"/>
                </a:cxn>
                <a:cxn ang="0">
                  <a:pos x="71" y="549"/>
                </a:cxn>
                <a:cxn ang="0">
                  <a:pos x="71" y="497"/>
                </a:cxn>
                <a:cxn ang="0">
                  <a:pos x="0" y="497"/>
                </a:cxn>
                <a:cxn ang="0">
                  <a:pos x="0" y="255"/>
                </a:cxn>
                <a:cxn ang="0">
                  <a:pos x="70" y="255"/>
                </a:cxn>
                <a:cxn ang="0">
                  <a:pos x="70" y="220"/>
                </a:cxn>
                <a:cxn ang="0">
                  <a:pos x="148" y="220"/>
                </a:cxn>
                <a:cxn ang="0">
                  <a:pos x="167" y="204"/>
                </a:cxn>
                <a:cxn ang="0">
                  <a:pos x="185" y="165"/>
                </a:cxn>
                <a:cxn ang="0">
                  <a:pos x="231" y="165"/>
                </a:cxn>
                <a:cxn ang="0">
                  <a:pos x="336" y="0"/>
                </a:cxn>
              </a:cxnLst>
              <a:rect l="0" t="0" r="r" b="b"/>
              <a:pathLst>
                <a:path w="938" h="1721">
                  <a:moveTo>
                    <a:pt x="336" y="0"/>
                  </a:moveTo>
                  <a:lnTo>
                    <a:pt x="619" y="0"/>
                  </a:lnTo>
                  <a:lnTo>
                    <a:pt x="565" y="66"/>
                  </a:lnTo>
                  <a:lnTo>
                    <a:pt x="400" y="66"/>
                  </a:lnTo>
                  <a:lnTo>
                    <a:pt x="338" y="171"/>
                  </a:lnTo>
                  <a:lnTo>
                    <a:pt x="622" y="171"/>
                  </a:lnTo>
                  <a:lnTo>
                    <a:pt x="564" y="67"/>
                  </a:lnTo>
                  <a:lnTo>
                    <a:pt x="619" y="1"/>
                  </a:lnTo>
                  <a:lnTo>
                    <a:pt x="719" y="164"/>
                  </a:lnTo>
                  <a:lnTo>
                    <a:pt x="772" y="165"/>
                  </a:lnTo>
                  <a:lnTo>
                    <a:pt x="790" y="221"/>
                  </a:lnTo>
                  <a:lnTo>
                    <a:pt x="874" y="221"/>
                  </a:lnTo>
                  <a:lnTo>
                    <a:pt x="876" y="260"/>
                  </a:lnTo>
                  <a:lnTo>
                    <a:pt x="907" y="261"/>
                  </a:lnTo>
                  <a:lnTo>
                    <a:pt x="938" y="261"/>
                  </a:lnTo>
                  <a:lnTo>
                    <a:pt x="938" y="502"/>
                  </a:lnTo>
                  <a:lnTo>
                    <a:pt x="874" y="503"/>
                  </a:lnTo>
                  <a:lnTo>
                    <a:pt x="873" y="553"/>
                  </a:lnTo>
                  <a:lnTo>
                    <a:pt x="794" y="553"/>
                  </a:lnTo>
                  <a:lnTo>
                    <a:pt x="771" y="613"/>
                  </a:lnTo>
                  <a:lnTo>
                    <a:pt x="727" y="614"/>
                  </a:lnTo>
                  <a:lnTo>
                    <a:pt x="724" y="736"/>
                  </a:lnTo>
                  <a:lnTo>
                    <a:pt x="694" y="736"/>
                  </a:lnTo>
                  <a:lnTo>
                    <a:pt x="687" y="746"/>
                  </a:lnTo>
                  <a:lnTo>
                    <a:pt x="687" y="877"/>
                  </a:lnTo>
                  <a:lnTo>
                    <a:pt x="632" y="877"/>
                  </a:lnTo>
                  <a:lnTo>
                    <a:pt x="635" y="1610"/>
                  </a:lnTo>
                  <a:lnTo>
                    <a:pt x="511" y="1721"/>
                  </a:lnTo>
                  <a:lnTo>
                    <a:pt x="351" y="1593"/>
                  </a:lnTo>
                  <a:lnTo>
                    <a:pt x="408" y="1557"/>
                  </a:lnTo>
                  <a:lnTo>
                    <a:pt x="408" y="1515"/>
                  </a:lnTo>
                  <a:lnTo>
                    <a:pt x="351" y="1476"/>
                  </a:lnTo>
                  <a:lnTo>
                    <a:pt x="408" y="1443"/>
                  </a:lnTo>
                  <a:lnTo>
                    <a:pt x="399" y="1430"/>
                  </a:lnTo>
                  <a:lnTo>
                    <a:pt x="350" y="1400"/>
                  </a:lnTo>
                  <a:lnTo>
                    <a:pt x="342" y="1305"/>
                  </a:lnTo>
                  <a:lnTo>
                    <a:pt x="335" y="1297"/>
                  </a:lnTo>
                  <a:lnTo>
                    <a:pt x="409" y="1241"/>
                  </a:lnTo>
                  <a:lnTo>
                    <a:pt x="409" y="1194"/>
                  </a:lnTo>
                  <a:lnTo>
                    <a:pt x="350" y="1138"/>
                  </a:lnTo>
                  <a:lnTo>
                    <a:pt x="408" y="1089"/>
                  </a:lnTo>
                  <a:lnTo>
                    <a:pt x="408" y="1039"/>
                  </a:lnTo>
                  <a:lnTo>
                    <a:pt x="351" y="975"/>
                  </a:lnTo>
                  <a:lnTo>
                    <a:pt x="340" y="871"/>
                  </a:lnTo>
                  <a:lnTo>
                    <a:pt x="272" y="871"/>
                  </a:lnTo>
                  <a:lnTo>
                    <a:pt x="272" y="731"/>
                  </a:lnTo>
                  <a:lnTo>
                    <a:pt x="231" y="731"/>
                  </a:lnTo>
                  <a:lnTo>
                    <a:pt x="231" y="608"/>
                  </a:lnTo>
                  <a:lnTo>
                    <a:pt x="184" y="608"/>
                  </a:lnTo>
                  <a:lnTo>
                    <a:pt x="163" y="549"/>
                  </a:lnTo>
                  <a:lnTo>
                    <a:pt x="71" y="549"/>
                  </a:lnTo>
                  <a:lnTo>
                    <a:pt x="71" y="497"/>
                  </a:lnTo>
                  <a:lnTo>
                    <a:pt x="0" y="497"/>
                  </a:lnTo>
                  <a:lnTo>
                    <a:pt x="0" y="255"/>
                  </a:lnTo>
                  <a:lnTo>
                    <a:pt x="70" y="255"/>
                  </a:lnTo>
                  <a:lnTo>
                    <a:pt x="70" y="220"/>
                  </a:lnTo>
                  <a:lnTo>
                    <a:pt x="148" y="220"/>
                  </a:lnTo>
                  <a:lnTo>
                    <a:pt x="167" y="204"/>
                  </a:lnTo>
                  <a:lnTo>
                    <a:pt x="185" y="165"/>
                  </a:lnTo>
                  <a:lnTo>
                    <a:pt x="231" y="165"/>
                  </a:lnTo>
                  <a:lnTo>
                    <a:pt x="336" y="0"/>
                  </a:lnTo>
                  <a:close/>
                </a:path>
              </a:pathLst>
            </a:custGeom>
            <a:solidFill>
              <a:srgbClr val="BF7F00"/>
            </a:solidFill>
            <a:ln w="9525">
              <a:noFill/>
              <a:round/>
              <a:headEnd/>
              <a:tailEnd/>
            </a:ln>
          </p:spPr>
          <p:txBody>
            <a:bodyPr/>
            <a:lstStyle/>
            <a:p>
              <a:endParaRPr lang="en-US"/>
            </a:p>
          </p:txBody>
        </p:sp>
        <p:grpSp>
          <p:nvGrpSpPr>
            <p:cNvPr id="395723" name="Group 459"/>
            <p:cNvGrpSpPr>
              <a:grpSpLocks/>
            </p:cNvGrpSpPr>
            <p:nvPr/>
          </p:nvGrpSpPr>
          <p:grpSpPr bwMode="auto">
            <a:xfrm>
              <a:off x="352" y="2321"/>
              <a:ext cx="89" cy="25"/>
              <a:chOff x="352" y="2321"/>
              <a:chExt cx="89" cy="25"/>
            </a:xfrm>
          </p:grpSpPr>
          <p:sp>
            <p:nvSpPr>
              <p:cNvPr id="395724" name="Freeform 460"/>
              <p:cNvSpPr>
                <a:spLocks/>
              </p:cNvSpPr>
              <p:nvPr/>
            </p:nvSpPr>
            <p:spPr bwMode="auto">
              <a:xfrm>
                <a:off x="352" y="2321"/>
                <a:ext cx="83" cy="25"/>
              </a:xfrm>
              <a:custGeom>
                <a:avLst/>
                <a:gdLst/>
                <a:ahLst/>
                <a:cxnLst>
                  <a:cxn ang="0">
                    <a:pos x="0" y="102"/>
                  </a:cxn>
                  <a:cxn ang="0">
                    <a:pos x="58" y="0"/>
                  </a:cxn>
                  <a:cxn ang="0">
                    <a:pos x="663" y="0"/>
                  </a:cxn>
                  <a:cxn ang="0">
                    <a:pos x="657" y="7"/>
                  </a:cxn>
                  <a:cxn ang="0">
                    <a:pos x="64" y="7"/>
                  </a:cxn>
                  <a:cxn ang="0">
                    <a:pos x="11" y="102"/>
                  </a:cxn>
                  <a:cxn ang="0">
                    <a:pos x="63" y="191"/>
                  </a:cxn>
                  <a:cxn ang="0">
                    <a:pos x="53" y="197"/>
                  </a:cxn>
                  <a:cxn ang="0">
                    <a:pos x="0" y="102"/>
                  </a:cxn>
                </a:cxnLst>
                <a:rect l="0" t="0" r="r" b="b"/>
                <a:pathLst>
                  <a:path w="663" h="197">
                    <a:moveTo>
                      <a:pt x="0" y="102"/>
                    </a:moveTo>
                    <a:lnTo>
                      <a:pt x="58" y="0"/>
                    </a:lnTo>
                    <a:lnTo>
                      <a:pt x="663" y="0"/>
                    </a:lnTo>
                    <a:lnTo>
                      <a:pt x="657" y="7"/>
                    </a:lnTo>
                    <a:lnTo>
                      <a:pt x="64" y="7"/>
                    </a:lnTo>
                    <a:lnTo>
                      <a:pt x="11" y="102"/>
                    </a:lnTo>
                    <a:lnTo>
                      <a:pt x="63" y="191"/>
                    </a:lnTo>
                    <a:lnTo>
                      <a:pt x="53" y="197"/>
                    </a:lnTo>
                    <a:lnTo>
                      <a:pt x="0" y="102"/>
                    </a:lnTo>
                    <a:close/>
                  </a:path>
                </a:pathLst>
              </a:custGeom>
              <a:solidFill>
                <a:srgbClr val="BF7F3F"/>
              </a:solidFill>
              <a:ln w="9525">
                <a:noFill/>
                <a:round/>
                <a:headEnd/>
                <a:tailEnd/>
              </a:ln>
            </p:spPr>
            <p:txBody>
              <a:bodyPr/>
              <a:lstStyle/>
              <a:p>
                <a:endParaRPr lang="en-US"/>
              </a:p>
            </p:txBody>
          </p:sp>
          <p:sp>
            <p:nvSpPr>
              <p:cNvPr id="395725" name="Freeform 461"/>
              <p:cNvSpPr>
                <a:spLocks/>
              </p:cNvSpPr>
              <p:nvPr/>
            </p:nvSpPr>
            <p:spPr bwMode="auto">
              <a:xfrm>
                <a:off x="358" y="2321"/>
                <a:ext cx="83" cy="25"/>
              </a:xfrm>
              <a:custGeom>
                <a:avLst/>
                <a:gdLst/>
                <a:ahLst/>
                <a:cxnLst>
                  <a:cxn ang="0">
                    <a:pos x="663" y="94"/>
                  </a:cxn>
                  <a:cxn ang="0">
                    <a:pos x="605" y="197"/>
                  </a:cxn>
                  <a:cxn ang="0">
                    <a:pos x="0" y="197"/>
                  </a:cxn>
                  <a:cxn ang="0">
                    <a:pos x="6" y="189"/>
                  </a:cxn>
                  <a:cxn ang="0">
                    <a:pos x="599" y="189"/>
                  </a:cxn>
                  <a:cxn ang="0">
                    <a:pos x="652" y="94"/>
                  </a:cxn>
                  <a:cxn ang="0">
                    <a:pos x="600" y="6"/>
                  </a:cxn>
                  <a:cxn ang="0">
                    <a:pos x="610" y="0"/>
                  </a:cxn>
                  <a:cxn ang="0">
                    <a:pos x="663" y="94"/>
                  </a:cxn>
                </a:cxnLst>
                <a:rect l="0" t="0" r="r" b="b"/>
                <a:pathLst>
                  <a:path w="663" h="197">
                    <a:moveTo>
                      <a:pt x="663" y="94"/>
                    </a:moveTo>
                    <a:lnTo>
                      <a:pt x="605" y="197"/>
                    </a:lnTo>
                    <a:lnTo>
                      <a:pt x="0" y="197"/>
                    </a:lnTo>
                    <a:lnTo>
                      <a:pt x="6" y="189"/>
                    </a:lnTo>
                    <a:lnTo>
                      <a:pt x="599" y="189"/>
                    </a:lnTo>
                    <a:lnTo>
                      <a:pt x="652" y="94"/>
                    </a:lnTo>
                    <a:lnTo>
                      <a:pt x="600" y="6"/>
                    </a:lnTo>
                    <a:lnTo>
                      <a:pt x="610" y="0"/>
                    </a:lnTo>
                    <a:lnTo>
                      <a:pt x="663" y="94"/>
                    </a:lnTo>
                    <a:close/>
                  </a:path>
                </a:pathLst>
              </a:custGeom>
              <a:solidFill>
                <a:srgbClr val="FF9F00"/>
              </a:solidFill>
              <a:ln w="9525">
                <a:noFill/>
                <a:round/>
                <a:headEnd/>
                <a:tailEnd/>
              </a:ln>
            </p:spPr>
            <p:txBody>
              <a:bodyPr/>
              <a:lstStyle/>
              <a:p>
                <a:endParaRPr lang="en-US"/>
              </a:p>
            </p:txBody>
          </p:sp>
        </p:grpSp>
        <p:sp>
          <p:nvSpPr>
            <p:cNvPr id="395726" name="Rectangle 462"/>
            <p:cNvSpPr>
              <a:spLocks noChangeArrowheads="1"/>
            </p:cNvSpPr>
            <p:nvPr/>
          </p:nvSpPr>
          <p:spPr bwMode="auto">
            <a:xfrm>
              <a:off x="345" y="2318"/>
              <a:ext cx="99" cy="1"/>
            </a:xfrm>
            <a:prstGeom prst="rect">
              <a:avLst/>
            </a:prstGeom>
            <a:solidFill>
              <a:srgbClr val="FF9F00"/>
            </a:solidFill>
            <a:ln w="9525">
              <a:noFill/>
              <a:miter lim="800000"/>
              <a:headEnd/>
              <a:tailEnd/>
            </a:ln>
          </p:spPr>
          <p:txBody>
            <a:bodyPr/>
            <a:lstStyle/>
            <a:p>
              <a:endParaRPr lang="en-US"/>
            </a:p>
          </p:txBody>
        </p:sp>
        <p:sp>
          <p:nvSpPr>
            <p:cNvPr id="395727" name="Rectangle 463"/>
            <p:cNvSpPr>
              <a:spLocks noChangeArrowheads="1"/>
            </p:cNvSpPr>
            <p:nvPr/>
          </p:nvSpPr>
          <p:spPr bwMode="auto">
            <a:xfrm>
              <a:off x="355" y="2313"/>
              <a:ext cx="77" cy="1"/>
            </a:xfrm>
            <a:prstGeom prst="rect">
              <a:avLst/>
            </a:prstGeom>
            <a:solidFill>
              <a:srgbClr val="FF9F00"/>
            </a:solidFill>
            <a:ln w="9525">
              <a:noFill/>
              <a:miter lim="800000"/>
              <a:headEnd/>
              <a:tailEnd/>
            </a:ln>
          </p:spPr>
          <p:txBody>
            <a:bodyPr/>
            <a:lstStyle/>
            <a:p>
              <a:endParaRPr lang="en-US"/>
            </a:p>
          </p:txBody>
        </p:sp>
        <p:grpSp>
          <p:nvGrpSpPr>
            <p:cNvPr id="395728" name="Group 464"/>
            <p:cNvGrpSpPr>
              <a:grpSpLocks/>
            </p:cNvGrpSpPr>
            <p:nvPr/>
          </p:nvGrpSpPr>
          <p:grpSpPr bwMode="auto">
            <a:xfrm>
              <a:off x="345" y="2349"/>
              <a:ext cx="100" cy="153"/>
              <a:chOff x="345" y="2349"/>
              <a:chExt cx="100" cy="153"/>
            </a:xfrm>
          </p:grpSpPr>
          <p:sp>
            <p:nvSpPr>
              <p:cNvPr id="395729" name="Freeform 465"/>
              <p:cNvSpPr>
                <a:spLocks/>
              </p:cNvSpPr>
              <p:nvPr/>
            </p:nvSpPr>
            <p:spPr bwMode="auto">
              <a:xfrm>
                <a:off x="390" y="2379"/>
                <a:ext cx="3" cy="117"/>
              </a:xfrm>
              <a:custGeom>
                <a:avLst/>
                <a:gdLst/>
                <a:ahLst/>
                <a:cxnLst>
                  <a:cxn ang="0">
                    <a:pos x="20" y="0"/>
                  </a:cxn>
                  <a:cxn ang="0">
                    <a:pos x="19" y="940"/>
                  </a:cxn>
                  <a:cxn ang="0">
                    <a:pos x="2" y="925"/>
                  </a:cxn>
                  <a:cxn ang="0">
                    <a:pos x="0" y="29"/>
                  </a:cxn>
                  <a:cxn ang="0">
                    <a:pos x="20" y="0"/>
                  </a:cxn>
                </a:cxnLst>
                <a:rect l="0" t="0" r="r" b="b"/>
                <a:pathLst>
                  <a:path w="20" h="940">
                    <a:moveTo>
                      <a:pt x="20" y="0"/>
                    </a:moveTo>
                    <a:lnTo>
                      <a:pt x="19" y="940"/>
                    </a:lnTo>
                    <a:lnTo>
                      <a:pt x="2" y="925"/>
                    </a:lnTo>
                    <a:lnTo>
                      <a:pt x="0" y="29"/>
                    </a:lnTo>
                    <a:lnTo>
                      <a:pt x="20" y="0"/>
                    </a:lnTo>
                    <a:close/>
                  </a:path>
                </a:pathLst>
              </a:custGeom>
              <a:solidFill>
                <a:srgbClr val="FF9F00"/>
              </a:solidFill>
              <a:ln w="9525">
                <a:noFill/>
                <a:round/>
                <a:headEnd/>
                <a:tailEnd/>
              </a:ln>
            </p:spPr>
            <p:txBody>
              <a:bodyPr/>
              <a:lstStyle/>
              <a:p>
                <a:endParaRPr lang="en-US"/>
              </a:p>
            </p:txBody>
          </p:sp>
          <p:sp>
            <p:nvSpPr>
              <p:cNvPr id="395730" name="Freeform 466"/>
              <p:cNvSpPr>
                <a:spLocks/>
              </p:cNvSpPr>
              <p:nvPr/>
            </p:nvSpPr>
            <p:spPr bwMode="auto">
              <a:xfrm>
                <a:off x="405" y="2382"/>
                <a:ext cx="2" cy="115"/>
              </a:xfrm>
              <a:custGeom>
                <a:avLst/>
                <a:gdLst/>
                <a:ahLst/>
                <a:cxnLst>
                  <a:cxn ang="0">
                    <a:pos x="16" y="0"/>
                  </a:cxn>
                  <a:cxn ang="0">
                    <a:pos x="19" y="901"/>
                  </a:cxn>
                  <a:cxn ang="0">
                    <a:pos x="2" y="917"/>
                  </a:cxn>
                  <a:cxn ang="0">
                    <a:pos x="0" y="74"/>
                  </a:cxn>
                  <a:cxn ang="0">
                    <a:pos x="16" y="0"/>
                  </a:cxn>
                </a:cxnLst>
                <a:rect l="0" t="0" r="r" b="b"/>
                <a:pathLst>
                  <a:path w="19" h="917">
                    <a:moveTo>
                      <a:pt x="16" y="0"/>
                    </a:moveTo>
                    <a:lnTo>
                      <a:pt x="19" y="901"/>
                    </a:lnTo>
                    <a:lnTo>
                      <a:pt x="2" y="917"/>
                    </a:lnTo>
                    <a:lnTo>
                      <a:pt x="0" y="74"/>
                    </a:lnTo>
                    <a:lnTo>
                      <a:pt x="16" y="0"/>
                    </a:lnTo>
                    <a:close/>
                  </a:path>
                </a:pathLst>
              </a:custGeom>
              <a:solidFill>
                <a:srgbClr val="FF9F00"/>
              </a:solidFill>
              <a:ln w="9525">
                <a:noFill/>
                <a:round/>
                <a:headEnd/>
                <a:tailEnd/>
              </a:ln>
            </p:spPr>
            <p:txBody>
              <a:bodyPr/>
              <a:lstStyle/>
              <a:p>
                <a:endParaRPr lang="en-US"/>
              </a:p>
            </p:txBody>
          </p:sp>
          <p:grpSp>
            <p:nvGrpSpPr>
              <p:cNvPr id="395731" name="Group 467"/>
              <p:cNvGrpSpPr>
                <a:grpSpLocks/>
              </p:cNvGrpSpPr>
              <p:nvPr/>
            </p:nvGrpSpPr>
            <p:grpSpPr bwMode="auto">
              <a:xfrm>
                <a:off x="345" y="2349"/>
                <a:ext cx="100" cy="153"/>
                <a:chOff x="345" y="2349"/>
                <a:chExt cx="100" cy="153"/>
              </a:xfrm>
            </p:grpSpPr>
            <p:sp>
              <p:nvSpPr>
                <p:cNvPr id="395732" name="Rectangle 468"/>
                <p:cNvSpPr>
                  <a:spLocks noChangeArrowheads="1"/>
                </p:cNvSpPr>
                <p:nvPr/>
              </p:nvSpPr>
              <p:spPr bwMode="auto">
                <a:xfrm>
                  <a:off x="345" y="2349"/>
                  <a:ext cx="100" cy="3"/>
                </a:xfrm>
                <a:prstGeom prst="rect">
                  <a:avLst/>
                </a:prstGeom>
                <a:solidFill>
                  <a:srgbClr val="BF7F3F"/>
                </a:solidFill>
                <a:ln w="9525">
                  <a:noFill/>
                  <a:miter lim="800000"/>
                  <a:headEnd/>
                  <a:tailEnd/>
                </a:ln>
              </p:spPr>
              <p:txBody>
                <a:bodyPr/>
                <a:lstStyle/>
                <a:p>
                  <a:endParaRPr lang="en-US"/>
                </a:p>
              </p:txBody>
            </p:sp>
            <p:sp>
              <p:nvSpPr>
                <p:cNvPr id="395733" name="Rectangle 469"/>
                <p:cNvSpPr>
                  <a:spLocks noChangeArrowheads="1"/>
                </p:cNvSpPr>
                <p:nvPr/>
              </p:nvSpPr>
              <p:spPr bwMode="auto">
                <a:xfrm>
                  <a:off x="365" y="2363"/>
                  <a:ext cx="61" cy="3"/>
                </a:xfrm>
                <a:prstGeom prst="rect">
                  <a:avLst/>
                </a:prstGeom>
                <a:solidFill>
                  <a:srgbClr val="BF7F3F"/>
                </a:solidFill>
                <a:ln w="9525">
                  <a:noFill/>
                  <a:miter lim="800000"/>
                  <a:headEnd/>
                  <a:tailEnd/>
                </a:ln>
              </p:spPr>
              <p:txBody>
                <a:bodyPr/>
                <a:lstStyle/>
                <a:p>
                  <a:endParaRPr lang="en-US"/>
                </a:p>
              </p:txBody>
            </p:sp>
            <p:sp>
              <p:nvSpPr>
                <p:cNvPr id="395734" name="Freeform 470"/>
                <p:cNvSpPr>
                  <a:spLocks/>
                </p:cNvSpPr>
                <p:nvPr/>
              </p:nvSpPr>
              <p:spPr bwMode="auto">
                <a:xfrm>
                  <a:off x="399" y="2382"/>
                  <a:ext cx="7" cy="120"/>
                </a:xfrm>
                <a:custGeom>
                  <a:avLst/>
                  <a:gdLst/>
                  <a:ahLst/>
                  <a:cxnLst>
                    <a:cxn ang="0">
                      <a:pos x="62" y="0"/>
                    </a:cxn>
                    <a:cxn ang="0">
                      <a:pos x="47" y="62"/>
                    </a:cxn>
                    <a:cxn ang="0">
                      <a:pos x="23" y="115"/>
                    </a:cxn>
                    <a:cxn ang="0">
                      <a:pos x="23" y="936"/>
                    </a:cxn>
                    <a:cxn ang="0">
                      <a:pos x="5" y="954"/>
                    </a:cxn>
                    <a:cxn ang="0">
                      <a:pos x="0" y="100"/>
                    </a:cxn>
                    <a:cxn ang="0">
                      <a:pos x="62" y="0"/>
                    </a:cxn>
                  </a:cxnLst>
                  <a:rect l="0" t="0" r="r" b="b"/>
                  <a:pathLst>
                    <a:path w="62" h="954">
                      <a:moveTo>
                        <a:pt x="62" y="0"/>
                      </a:moveTo>
                      <a:lnTo>
                        <a:pt x="47" y="62"/>
                      </a:lnTo>
                      <a:lnTo>
                        <a:pt x="23" y="115"/>
                      </a:lnTo>
                      <a:lnTo>
                        <a:pt x="23" y="936"/>
                      </a:lnTo>
                      <a:lnTo>
                        <a:pt x="5" y="954"/>
                      </a:lnTo>
                      <a:lnTo>
                        <a:pt x="0" y="100"/>
                      </a:lnTo>
                      <a:lnTo>
                        <a:pt x="62" y="0"/>
                      </a:lnTo>
                      <a:close/>
                    </a:path>
                  </a:pathLst>
                </a:custGeom>
                <a:solidFill>
                  <a:srgbClr val="BF7F3F"/>
                </a:solidFill>
                <a:ln w="9525">
                  <a:noFill/>
                  <a:round/>
                  <a:headEnd/>
                  <a:tailEnd/>
                </a:ln>
              </p:spPr>
              <p:txBody>
                <a:bodyPr/>
                <a:lstStyle/>
                <a:p>
                  <a:endParaRPr lang="en-US"/>
                </a:p>
              </p:txBody>
            </p:sp>
            <p:sp>
              <p:nvSpPr>
                <p:cNvPr id="395735" name="Freeform 471"/>
                <p:cNvSpPr>
                  <a:spLocks/>
                </p:cNvSpPr>
                <p:nvPr/>
              </p:nvSpPr>
              <p:spPr bwMode="auto">
                <a:xfrm>
                  <a:off x="369" y="2378"/>
                  <a:ext cx="54" cy="18"/>
                </a:xfrm>
                <a:custGeom>
                  <a:avLst/>
                  <a:gdLst/>
                  <a:ahLst/>
                  <a:cxnLst>
                    <a:cxn ang="0">
                      <a:pos x="72" y="143"/>
                    </a:cxn>
                    <a:cxn ang="0">
                      <a:pos x="43" y="111"/>
                    </a:cxn>
                    <a:cxn ang="0">
                      <a:pos x="43" y="16"/>
                    </a:cxn>
                    <a:cxn ang="0">
                      <a:pos x="0" y="16"/>
                    </a:cxn>
                    <a:cxn ang="0">
                      <a:pos x="0" y="0"/>
                    </a:cxn>
                    <a:cxn ang="0">
                      <a:pos x="427" y="0"/>
                    </a:cxn>
                    <a:cxn ang="0">
                      <a:pos x="416" y="16"/>
                    </a:cxn>
                    <a:cxn ang="0">
                      <a:pos x="185" y="16"/>
                    </a:cxn>
                    <a:cxn ang="0">
                      <a:pos x="166" y="43"/>
                    </a:cxn>
                    <a:cxn ang="0">
                      <a:pos x="80" y="43"/>
                    </a:cxn>
                    <a:cxn ang="0">
                      <a:pos x="72" y="143"/>
                    </a:cxn>
                  </a:cxnLst>
                  <a:rect l="0" t="0" r="r" b="b"/>
                  <a:pathLst>
                    <a:path w="427" h="143">
                      <a:moveTo>
                        <a:pt x="72" y="143"/>
                      </a:moveTo>
                      <a:lnTo>
                        <a:pt x="43" y="111"/>
                      </a:lnTo>
                      <a:lnTo>
                        <a:pt x="43" y="16"/>
                      </a:lnTo>
                      <a:lnTo>
                        <a:pt x="0" y="16"/>
                      </a:lnTo>
                      <a:lnTo>
                        <a:pt x="0" y="0"/>
                      </a:lnTo>
                      <a:lnTo>
                        <a:pt x="427" y="0"/>
                      </a:lnTo>
                      <a:lnTo>
                        <a:pt x="416" y="16"/>
                      </a:lnTo>
                      <a:lnTo>
                        <a:pt x="185" y="16"/>
                      </a:lnTo>
                      <a:lnTo>
                        <a:pt x="166" y="43"/>
                      </a:lnTo>
                      <a:lnTo>
                        <a:pt x="80" y="43"/>
                      </a:lnTo>
                      <a:lnTo>
                        <a:pt x="72" y="143"/>
                      </a:lnTo>
                      <a:close/>
                    </a:path>
                  </a:pathLst>
                </a:custGeom>
                <a:solidFill>
                  <a:srgbClr val="BF7F3F"/>
                </a:solidFill>
                <a:ln w="9525">
                  <a:noFill/>
                  <a:round/>
                  <a:headEnd/>
                  <a:tailEnd/>
                </a:ln>
              </p:spPr>
              <p:txBody>
                <a:bodyPr/>
                <a:lstStyle/>
                <a:p>
                  <a:endParaRPr lang="en-US"/>
                </a:p>
              </p:txBody>
            </p:sp>
            <p:sp>
              <p:nvSpPr>
                <p:cNvPr id="395736" name="Freeform 472"/>
                <p:cNvSpPr>
                  <a:spLocks/>
                </p:cNvSpPr>
                <p:nvPr/>
              </p:nvSpPr>
              <p:spPr bwMode="auto">
                <a:xfrm>
                  <a:off x="356" y="2355"/>
                  <a:ext cx="79" cy="3"/>
                </a:xfrm>
                <a:custGeom>
                  <a:avLst/>
                  <a:gdLst/>
                  <a:ahLst/>
                  <a:cxnLst>
                    <a:cxn ang="0">
                      <a:pos x="0" y="1"/>
                    </a:cxn>
                    <a:cxn ang="0">
                      <a:pos x="631" y="0"/>
                    </a:cxn>
                    <a:cxn ang="0">
                      <a:pos x="624" y="19"/>
                    </a:cxn>
                    <a:cxn ang="0">
                      <a:pos x="5" y="20"/>
                    </a:cxn>
                    <a:cxn ang="0">
                      <a:pos x="0" y="1"/>
                    </a:cxn>
                  </a:cxnLst>
                  <a:rect l="0" t="0" r="r" b="b"/>
                  <a:pathLst>
                    <a:path w="631" h="20">
                      <a:moveTo>
                        <a:pt x="0" y="1"/>
                      </a:moveTo>
                      <a:lnTo>
                        <a:pt x="631" y="0"/>
                      </a:lnTo>
                      <a:lnTo>
                        <a:pt x="624" y="19"/>
                      </a:lnTo>
                      <a:lnTo>
                        <a:pt x="5" y="20"/>
                      </a:lnTo>
                      <a:lnTo>
                        <a:pt x="0" y="1"/>
                      </a:lnTo>
                      <a:close/>
                    </a:path>
                  </a:pathLst>
                </a:custGeom>
                <a:solidFill>
                  <a:srgbClr val="BF7F3F"/>
                </a:solidFill>
                <a:ln w="9525">
                  <a:noFill/>
                  <a:round/>
                  <a:headEnd/>
                  <a:tailEnd/>
                </a:ln>
              </p:spPr>
              <p:txBody>
                <a:bodyPr/>
                <a:lstStyle/>
                <a:p>
                  <a:endParaRPr lang="en-US"/>
                </a:p>
              </p:txBody>
            </p:sp>
          </p:grpSp>
        </p:grpSp>
      </p:grpSp>
      <p:sp>
        <p:nvSpPr>
          <p:cNvPr id="395737" name="Rectangle 473"/>
          <p:cNvSpPr>
            <a:spLocks noChangeArrowheads="1"/>
          </p:cNvSpPr>
          <p:nvPr/>
        </p:nvSpPr>
        <p:spPr bwMode="auto">
          <a:xfrm>
            <a:off x="752475" y="6429375"/>
            <a:ext cx="4421188" cy="274638"/>
          </a:xfrm>
          <a:prstGeom prst="rect">
            <a:avLst/>
          </a:prstGeom>
          <a:noFill/>
          <a:ln w="9525" algn="ctr">
            <a:noFill/>
            <a:miter lim="800000"/>
            <a:headEnd/>
            <a:tailEnd/>
          </a:ln>
          <a:effectLst/>
        </p:spPr>
        <p:txBody>
          <a:bodyPr wrap="none" lIns="92075" tIns="46038" rIns="92075" bIns="46038">
            <a:spAutoFit/>
          </a:bodyPr>
          <a:lstStyle/>
          <a:p>
            <a:r>
              <a:rPr lang="en-US" sz="1200" b="0">
                <a:effectLst/>
              </a:rPr>
              <a:t>:  Fields encrypted using the session key of the recipient’s TGT</a:t>
            </a:r>
          </a:p>
        </p:txBody>
      </p:sp>
    </p:spTree>
  </p:cSld>
  <p:clrMapOvr>
    <a:masterClrMapping/>
  </p:clrMapOvr>
  <p:transition>
    <p:strips dir="rd"/>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8" name="Rectangle 4"/>
          <p:cNvSpPr>
            <a:spLocks noGrp="1" noChangeArrowheads="1"/>
          </p:cNvSpPr>
          <p:nvPr>
            <p:ph type="ctrTitle"/>
          </p:nvPr>
        </p:nvSpPr>
        <p:spPr/>
        <p:txBody>
          <a:bodyPr/>
          <a:lstStyle/>
          <a:p>
            <a:r>
              <a:rPr lang="en-US"/>
              <a:t>PKI and Kerberos integration</a:t>
            </a:r>
          </a:p>
        </p:txBody>
      </p:sp>
      <p:sp>
        <p:nvSpPr>
          <p:cNvPr id="451589" name="Rectangle 5"/>
          <p:cNvSpPr>
            <a:spLocks noGrp="1" noChangeArrowheads="1"/>
          </p:cNvSpPr>
          <p:nvPr>
            <p:ph type="subTitle" idx="1"/>
          </p:nvPr>
        </p:nvSpPr>
        <p:spPr/>
        <p:txBody>
          <a:bodyPr/>
          <a:lstStyle/>
          <a:p>
            <a:endParaRPr lang="en-US"/>
          </a:p>
        </p:txBody>
      </p:sp>
    </p:spTree>
  </p:cSld>
  <p:clrMapOvr>
    <a:masterClrMapping/>
  </p:clrMapOvr>
  <p:transition>
    <p:strips dir="rd"/>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9C7397F3-6DEC-45B1-89BF-29DB487D3249}" type="slidenum">
              <a:rPr lang="en-US"/>
              <a:pPr/>
              <a:t>65</a:t>
            </a:fld>
            <a:endParaRPr lang="en-US"/>
          </a:p>
        </p:txBody>
      </p:sp>
      <p:sp>
        <p:nvSpPr>
          <p:cNvPr id="453634" name="Rectangle 2"/>
          <p:cNvSpPr>
            <a:spLocks noGrp="1" noChangeArrowheads="1"/>
          </p:cNvSpPr>
          <p:nvPr>
            <p:ph type="title"/>
          </p:nvPr>
        </p:nvSpPr>
        <p:spPr/>
        <p:txBody>
          <a:bodyPr/>
          <a:lstStyle/>
          <a:p>
            <a:r>
              <a:rPr lang="en-US"/>
              <a:t>Authentication Methods</a:t>
            </a:r>
          </a:p>
        </p:txBody>
      </p:sp>
      <p:sp>
        <p:nvSpPr>
          <p:cNvPr id="453635" name="Rectangle 3"/>
          <p:cNvSpPr>
            <a:spLocks noGrp="1" noChangeArrowheads="1"/>
          </p:cNvSpPr>
          <p:nvPr>
            <p:ph type="body" idx="1"/>
          </p:nvPr>
        </p:nvSpPr>
        <p:spPr/>
        <p:txBody>
          <a:bodyPr/>
          <a:lstStyle/>
          <a:p>
            <a:pPr>
              <a:lnSpc>
                <a:spcPct val="90000"/>
              </a:lnSpc>
            </a:pPr>
            <a:r>
              <a:rPr lang="en-US"/>
              <a:t>Two technologies for authentication: Kerberos and X.509 Certificates (PKI)</a:t>
            </a:r>
          </a:p>
          <a:p>
            <a:pPr>
              <a:lnSpc>
                <a:spcPct val="90000"/>
              </a:lnSpc>
            </a:pPr>
            <a:r>
              <a:rPr lang="en-US"/>
              <a:t>Both technologies have weak and strong points</a:t>
            </a:r>
          </a:p>
          <a:p>
            <a:pPr lvl="1">
              <a:lnSpc>
                <a:spcPct val="90000"/>
              </a:lnSpc>
            </a:pPr>
            <a:r>
              <a:rPr lang="en-US"/>
              <a:t>Distributed versus centralized management</a:t>
            </a:r>
          </a:p>
          <a:p>
            <a:pPr lvl="1">
              <a:lnSpc>
                <a:spcPct val="90000"/>
              </a:lnSpc>
            </a:pPr>
            <a:r>
              <a:rPr lang="en-US"/>
              <a:t>Forwardable authentication</a:t>
            </a:r>
          </a:p>
          <a:p>
            <a:pPr lvl="1">
              <a:lnSpc>
                <a:spcPct val="90000"/>
              </a:lnSpc>
            </a:pPr>
            <a:r>
              <a:rPr lang="en-US"/>
              <a:t>Offline authentication</a:t>
            </a:r>
          </a:p>
          <a:p>
            <a:pPr>
              <a:lnSpc>
                <a:spcPct val="90000"/>
              </a:lnSpc>
            </a:pPr>
            <a:r>
              <a:rPr lang="en-US"/>
              <a:t>Technology is different</a:t>
            </a:r>
          </a:p>
          <a:p>
            <a:pPr lvl="1">
              <a:lnSpc>
                <a:spcPct val="90000"/>
              </a:lnSpc>
            </a:pPr>
            <a:r>
              <a:rPr lang="en-US"/>
              <a:t>Asymmetric encryption with public/private key pairs versus symmetric encryption and shared secrets</a:t>
            </a:r>
          </a:p>
        </p:txBody>
      </p:sp>
    </p:spTree>
  </p:cSld>
  <p:clrMapOvr>
    <a:masterClrMapping/>
  </p:clrMapOvr>
  <p:transition>
    <p:strips dir="rd"/>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30C7EB05-4867-4DF2-93E6-FFDCB239AC4C}" type="slidenum">
              <a:rPr lang="en-US"/>
              <a:pPr/>
              <a:t>66</a:t>
            </a:fld>
            <a:endParaRPr lang="en-US"/>
          </a:p>
        </p:txBody>
      </p:sp>
      <p:sp>
        <p:nvSpPr>
          <p:cNvPr id="454658" name="Rectangle 2"/>
          <p:cNvSpPr>
            <a:spLocks noGrp="1" noChangeArrowheads="1"/>
          </p:cNvSpPr>
          <p:nvPr>
            <p:ph type="title"/>
          </p:nvPr>
        </p:nvSpPr>
        <p:spPr/>
        <p:txBody>
          <a:bodyPr/>
          <a:lstStyle/>
          <a:p>
            <a:r>
              <a:rPr lang="en-US" sz="3600"/>
              <a:t>Both technologies are here to stay</a:t>
            </a:r>
          </a:p>
        </p:txBody>
      </p:sp>
      <p:sp>
        <p:nvSpPr>
          <p:cNvPr id="454659" name="Rectangle 3"/>
          <p:cNvSpPr>
            <a:spLocks noGrp="1" noChangeArrowheads="1"/>
          </p:cNvSpPr>
          <p:nvPr>
            <p:ph type="body" idx="1"/>
          </p:nvPr>
        </p:nvSpPr>
        <p:spPr/>
        <p:txBody>
          <a:bodyPr/>
          <a:lstStyle/>
          <a:p>
            <a:r>
              <a:rPr lang="en-US"/>
              <a:t>Kerberos is used in Windows Domains and AFS</a:t>
            </a:r>
          </a:p>
          <a:p>
            <a:r>
              <a:rPr lang="en-US"/>
              <a:t>PKI is used in all Grid related projects, with multiple certification authorities</a:t>
            </a:r>
          </a:p>
          <a:p>
            <a:r>
              <a:rPr lang="en-US"/>
              <a:t>Multiple scenarios exist to integrate and interoperate the two technologies</a:t>
            </a:r>
          </a:p>
        </p:txBody>
      </p:sp>
    </p:spTree>
  </p:cSld>
  <p:clrMapOvr>
    <a:masterClrMapping/>
  </p:clrMapOvr>
  <p:transition>
    <p:strips dir="rd"/>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C78BD503-B716-49A7-A06F-1D120C354941}" type="slidenum">
              <a:rPr lang="en-US"/>
              <a:pPr/>
              <a:t>67</a:t>
            </a:fld>
            <a:endParaRPr lang="en-US"/>
          </a:p>
        </p:txBody>
      </p:sp>
      <p:sp>
        <p:nvSpPr>
          <p:cNvPr id="455682" name="Rectangle 2"/>
          <p:cNvSpPr>
            <a:spLocks noGrp="1" noChangeArrowheads="1"/>
          </p:cNvSpPr>
          <p:nvPr>
            <p:ph type="title"/>
          </p:nvPr>
        </p:nvSpPr>
        <p:spPr/>
        <p:txBody>
          <a:bodyPr/>
          <a:lstStyle/>
          <a:p>
            <a:r>
              <a:rPr lang="en-US" sz="3200"/>
              <a:t>Usage of Client Certificates</a:t>
            </a:r>
          </a:p>
        </p:txBody>
      </p:sp>
      <p:sp>
        <p:nvSpPr>
          <p:cNvPr id="455683" name="Rectangle 3"/>
          <p:cNvSpPr>
            <a:spLocks noGrp="1" noChangeArrowheads="1"/>
          </p:cNvSpPr>
          <p:nvPr>
            <p:ph type="body" idx="1"/>
          </p:nvPr>
        </p:nvSpPr>
        <p:spPr/>
        <p:txBody>
          <a:bodyPr/>
          <a:lstStyle/>
          <a:p>
            <a:r>
              <a:rPr lang="en-US"/>
              <a:t>Client authentication against a “service” (Example: a web server)</a:t>
            </a:r>
          </a:p>
          <a:p>
            <a:pPr lvl="1"/>
            <a:r>
              <a:rPr lang="en-US"/>
              <a:t>Proves your identity</a:t>
            </a:r>
          </a:p>
          <a:p>
            <a:r>
              <a:rPr lang="en-US"/>
              <a:t>Digitally Sign documents and E-mail</a:t>
            </a:r>
          </a:p>
          <a:p>
            <a:pPr lvl="1"/>
            <a:r>
              <a:rPr lang="en-US"/>
              <a:t>Proves you wrote that document</a:t>
            </a:r>
          </a:p>
          <a:p>
            <a:r>
              <a:rPr lang="en-US"/>
              <a:t>Encrypts information</a:t>
            </a:r>
          </a:p>
          <a:p>
            <a:pPr lvl="1"/>
            <a:r>
              <a:rPr lang="en-US"/>
              <a:t>Nobody else than your selected recipient can read the information</a:t>
            </a:r>
          </a:p>
        </p:txBody>
      </p:sp>
    </p:spTree>
  </p:cSld>
  <p:clrMapOvr>
    <a:masterClrMapping/>
  </p:clrMapOvr>
  <p:transition>
    <p:strips dir="rd"/>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Slide Number Placeholder 3"/>
          <p:cNvSpPr>
            <a:spLocks noGrp="1"/>
          </p:cNvSpPr>
          <p:nvPr>
            <p:ph type="sldNum" sz="quarter" idx="10"/>
          </p:nvPr>
        </p:nvSpPr>
        <p:spPr/>
        <p:txBody>
          <a:bodyPr/>
          <a:lstStyle/>
          <a:p>
            <a:fld id="{C1BC79A9-678F-4883-9032-2BF9277C99E4}" type="slidenum">
              <a:rPr lang="en-US"/>
              <a:pPr/>
              <a:t>68</a:t>
            </a:fld>
            <a:endParaRPr lang="en-US"/>
          </a:p>
        </p:txBody>
      </p:sp>
      <p:sp>
        <p:nvSpPr>
          <p:cNvPr id="456706" name="Rectangle 2"/>
          <p:cNvSpPr>
            <a:spLocks noGrp="1" noChangeArrowheads="1"/>
          </p:cNvSpPr>
          <p:nvPr>
            <p:ph type="title"/>
          </p:nvPr>
        </p:nvSpPr>
        <p:spPr/>
        <p:txBody>
          <a:bodyPr/>
          <a:lstStyle/>
          <a:p>
            <a:r>
              <a:rPr lang="en-US" sz="3600"/>
              <a:t>Example: Email signing and encrypting</a:t>
            </a:r>
          </a:p>
        </p:txBody>
      </p:sp>
      <p:sp>
        <p:nvSpPr>
          <p:cNvPr id="456707" name="Rectangle 3"/>
          <p:cNvSpPr>
            <a:spLocks noGrp="1" noChangeArrowheads="1"/>
          </p:cNvSpPr>
          <p:nvPr>
            <p:ph type="body" idx="1"/>
          </p:nvPr>
        </p:nvSpPr>
        <p:spPr/>
        <p:txBody>
          <a:bodyPr/>
          <a:lstStyle/>
          <a:p>
            <a:r>
              <a:rPr lang="en-US"/>
              <a:t>In Outlook:</a:t>
            </a:r>
          </a:p>
          <a:p>
            <a:endParaRPr lang="en-US"/>
          </a:p>
          <a:p>
            <a:endParaRPr lang="en-US"/>
          </a:p>
        </p:txBody>
      </p:sp>
      <p:grpSp>
        <p:nvGrpSpPr>
          <p:cNvPr id="456708" name="Group 4"/>
          <p:cNvGrpSpPr>
            <a:grpSpLocks/>
          </p:cNvGrpSpPr>
          <p:nvPr/>
        </p:nvGrpSpPr>
        <p:grpSpPr bwMode="auto">
          <a:xfrm>
            <a:off x="4164013" y="879475"/>
            <a:ext cx="4979987" cy="3721100"/>
            <a:chOff x="192" y="1632"/>
            <a:chExt cx="2678" cy="1796"/>
          </a:xfrm>
        </p:grpSpPr>
        <p:pic>
          <p:nvPicPr>
            <p:cNvPr id="456709" name="Picture 5"/>
            <p:cNvPicPr>
              <a:picLocks noChangeAspect="1" noChangeArrowheads="1"/>
            </p:cNvPicPr>
            <p:nvPr/>
          </p:nvPicPr>
          <p:blipFill>
            <a:blip r:embed="rId3"/>
            <a:srcRect/>
            <a:stretch>
              <a:fillRect/>
            </a:stretch>
          </p:blipFill>
          <p:spPr bwMode="auto">
            <a:xfrm>
              <a:off x="192" y="1632"/>
              <a:ext cx="2678" cy="1796"/>
            </a:xfrm>
            <a:prstGeom prst="rect">
              <a:avLst/>
            </a:prstGeom>
            <a:noFill/>
            <a:ln w="12700">
              <a:noFill/>
              <a:miter lim="800000"/>
              <a:headEnd type="none" w="sm" len="sm"/>
              <a:tailEnd type="none" w="sm" len="sm"/>
            </a:ln>
            <a:effectLst/>
          </p:spPr>
        </p:pic>
        <p:sp>
          <p:nvSpPr>
            <p:cNvPr id="456710" name="Oval 6"/>
            <p:cNvSpPr>
              <a:spLocks noChangeArrowheads="1"/>
            </p:cNvSpPr>
            <p:nvPr/>
          </p:nvSpPr>
          <p:spPr bwMode="auto">
            <a:xfrm>
              <a:off x="2112" y="1824"/>
              <a:ext cx="720" cy="384"/>
            </a:xfrm>
            <a:prstGeom prst="ellipse">
              <a:avLst/>
            </a:prstGeom>
            <a:noFill/>
            <a:ln w="25400">
              <a:solidFill>
                <a:srgbClr val="FF0000"/>
              </a:solidFill>
              <a:round/>
              <a:headEnd type="none" w="sm" len="sm"/>
              <a:tailEnd type="none" w="sm" len="sm"/>
            </a:ln>
            <a:effectLst/>
          </p:spPr>
          <p:txBody>
            <a:bodyPr wrap="none" anchor="ctr"/>
            <a:lstStyle/>
            <a:p>
              <a:endParaRPr lang="en-US"/>
            </a:p>
          </p:txBody>
        </p:sp>
      </p:grpSp>
      <p:grpSp>
        <p:nvGrpSpPr>
          <p:cNvPr id="456711" name="Group 7"/>
          <p:cNvGrpSpPr>
            <a:grpSpLocks/>
          </p:cNvGrpSpPr>
          <p:nvPr/>
        </p:nvGrpSpPr>
        <p:grpSpPr bwMode="auto">
          <a:xfrm>
            <a:off x="0" y="2397125"/>
            <a:ext cx="4119563" cy="3433763"/>
            <a:chOff x="288" y="1968"/>
            <a:chExt cx="2064" cy="1687"/>
          </a:xfrm>
        </p:grpSpPr>
        <p:pic>
          <p:nvPicPr>
            <p:cNvPr id="456712" name="Picture 8"/>
            <p:cNvPicPr>
              <a:picLocks noChangeAspect="1" noChangeArrowheads="1"/>
            </p:cNvPicPr>
            <p:nvPr/>
          </p:nvPicPr>
          <p:blipFill>
            <a:blip r:embed="rId4"/>
            <a:srcRect/>
            <a:stretch>
              <a:fillRect/>
            </a:stretch>
          </p:blipFill>
          <p:spPr bwMode="auto">
            <a:xfrm>
              <a:off x="336" y="1968"/>
              <a:ext cx="1894" cy="1687"/>
            </a:xfrm>
            <a:prstGeom prst="rect">
              <a:avLst/>
            </a:prstGeom>
            <a:noFill/>
            <a:ln w="12700">
              <a:noFill/>
              <a:miter lim="800000"/>
              <a:headEnd type="none" w="sm" len="sm"/>
              <a:tailEnd type="none" w="sm" len="sm"/>
            </a:ln>
            <a:effectLst/>
          </p:spPr>
        </p:pic>
        <p:sp>
          <p:nvSpPr>
            <p:cNvPr id="456713" name="Oval 9"/>
            <p:cNvSpPr>
              <a:spLocks noChangeArrowheads="1"/>
            </p:cNvSpPr>
            <p:nvPr/>
          </p:nvSpPr>
          <p:spPr bwMode="auto">
            <a:xfrm>
              <a:off x="288" y="2736"/>
              <a:ext cx="2064" cy="192"/>
            </a:xfrm>
            <a:prstGeom prst="ellipse">
              <a:avLst/>
            </a:prstGeom>
            <a:noFill/>
            <a:ln w="25400">
              <a:solidFill>
                <a:srgbClr val="FF0000"/>
              </a:solidFill>
              <a:round/>
              <a:headEnd type="none" w="sm" len="sm"/>
              <a:tailEnd type="none" w="sm" len="sm"/>
            </a:ln>
            <a:effectLst/>
          </p:spPr>
          <p:txBody>
            <a:bodyPr wrap="none" anchor="ctr"/>
            <a:lstStyle/>
            <a:p>
              <a:endParaRPr lang="en-US"/>
            </a:p>
          </p:txBody>
        </p:sp>
      </p:grpSp>
      <p:pic>
        <p:nvPicPr>
          <p:cNvPr id="456714" name="Picture 10"/>
          <p:cNvPicPr>
            <a:picLocks noChangeAspect="1" noChangeArrowheads="1"/>
          </p:cNvPicPr>
          <p:nvPr/>
        </p:nvPicPr>
        <p:blipFill>
          <a:blip r:embed="rId5"/>
          <a:srcRect/>
          <a:stretch>
            <a:fillRect/>
          </a:stretch>
        </p:blipFill>
        <p:spPr bwMode="auto">
          <a:xfrm>
            <a:off x="1182688" y="4529138"/>
            <a:ext cx="3579812" cy="2055812"/>
          </a:xfrm>
          <a:prstGeom prst="rect">
            <a:avLst/>
          </a:prstGeom>
          <a:noFill/>
          <a:ln w="12700">
            <a:noFill/>
            <a:miter lim="800000"/>
            <a:headEnd type="none" w="sm" len="sm"/>
            <a:tailEnd type="none" w="sm" len="sm"/>
          </a:ln>
          <a:effectLst/>
        </p:spPr>
      </p:pic>
      <p:pic>
        <p:nvPicPr>
          <p:cNvPr id="456715" name="Picture 11"/>
          <p:cNvPicPr>
            <a:picLocks noChangeAspect="1" noChangeArrowheads="1"/>
          </p:cNvPicPr>
          <p:nvPr/>
        </p:nvPicPr>
        <p:blipFill>
          <a:blip r:embed="rId6"/>
          <a:srcRect/>
          <a:stretch>
            <a:fillRect/>
          </a:stretch>
        </p:blipFill>
        <p:spPr bwMode="auto">
          <a:xfrm>
            <a:off x="5135563" y="2651125"/>
            <a:ext cx="4008437" cy="3914775"/>
          </a:xfrm>
          <a:prstGeom prst="rect">
            <a:avLst/>
          </a:prstGeom>
          <a:noFill/>
          <a:ln w="12700">
            <a:noFill/>
            <a:miter lim="800000"/>
            <a:headEnd type="none" w="sm" len="sm"/>
            <a:tailEnd type="none" w="sm" len="sm"/>
          </a:ln>
          <a:effectLst/>
        </p:spPr>
      </p:pic>
    </p:spTree>
  </p:cSld>
  <p:clrMapOvr>
    <a:masterClrMapping/>
  </p:clrMapOvr>
  <p:transition>
    <p:strips dir="rd"/>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7625D513-8138-4D13-9128-C3550A10D0C0}" type="slidenum">
              <a:rPr lang="en-US"/>
              <a:pPr/>
              <a:t>69</a:t>
            </a:fld>
            <a:endParaRPr lang="en-US"/>
          </a:p>
        </p:txBody>
      </p:sp>
      <p:sp>
        <p:nvSpPr>
          <p:cNvPr id="458754" name="Rectangle 2"/>
          <p:cNvSpPr>
            <a:spLocks noGrp="1" noChangeArrowheads="1"/>
          </p:cNvSpPr>
          <p:nvPr>
            <p:ph type="title"/>
          </p:nvPr>
        </p:nvSpPr>
        <p:spPr/>
        <p:txBody>
          <a:bodyPr/>
          <a:lstStyle/>
          <a:p>
            <a:r>
              <a:rPr lang="en-US" sz="3200"/>
              <a:t>Example: Web authentication using certificates (1)</a:t>
            </a:r>
          </a:p>
        </p:txBody>
      </p:sp>
      <p:sp>
        <p:nvSpPr>
          <p:cNvPr id="458755" name="Rectangle 3"/>
          <p:cNvSpPr>
            <a:spLocks noGrp="1" noChangeArrowheads="1"/>
          </p:cNvSpPr>
          <p:nvPr>
            <p:ph type="body" idx="1"/>
          </p:nvPr>
        </p:nvSpPr>
        <p:spPr>
          <a:xfrm>
            <a:off x="381000" y="1524000"/>
            <a:ext cx="8566150" cy="5105400"/>
          </a:xfrm>
        </p:spPr>
        <p:txBody>
          <a:bodyPr/>
          <a:lstStyle/>
          <a:p>
            <a:pPr>
              <a:lnSpc>
                <a:spcPct val="80000"/>
              </a:lnSpc>
            </a:pPr>
            <a:r>
              <a:rPr lang="en-US" sz="1800"/>
              <a:t>Certificate can be installed in any browser, on any platform.</a:t>
            </a:r>
          </a:p>
          <a:p>
            <a:pPr>
              <a:lnSpc>
                <a:spcPct val="80000"/>
              </a:lnSpc>
            </a:pPr>
            <a:r>
              <a:rPr lang="en-US" sz="1800"/>
              <a:t>The web service offer the possibility to end-users to map the “subject” of their Certificate to their kerberos account (login name)</a:t>
            </a:r>
          </a:p>
          <a:p>
            <a:pPr lvl="1">
              <a:lnSpc>
                <a:spcPct val="80000"/>
              </a:lnSpc>
            </a:pPr>
            <a:r>
              <a:rPr lang="en-US" sz="1800"/>
              <a:t>pace = “CN=Alberto Pace 8717;OU=GRID;O=CERN;C=CH”</a:t>
            </a:r>
          </a:p>
          <a:p>
            <a:pPr lvl="1">
              <a:lnSpc>
                <a:spcPct val="80000"/>
              </a:lnSpc>
            </a:pPr>
            <a:r>
              <a:rPr lang="en-US" sz="1800"/>
              <a:t>pace = “E=Alberto.Pace@cern.ch;CN=Thawte Freemail Member”</a:t>
            </a:r>
          </a:p>
          <a:p>
            <a:pPr lvl="1">
              <a:lnSpc>
                <a:spcPct val="80000"/>
              </a:lnSpc>
            </a:pPr>
            <a:endParaRPr lang="en-US" sz="1800"/>
          </a:p>
          <a:p>
            <a:pPr>
              <a:lnSpc>
                <a:spcPct val="80000"/>
              </a:lnSpc>
            </a:pPr>
            <a:r>
              <a:rPr lang="en-US" sz="1800"/>
              <a:t>Authentication done automatically</a:t>
            </a:r>
          </a:p>
          <a:p>
            <a:pPr lvl="1">
              <a:lnSpc>
                <a:spcPct val="80000"/>
              </a:lnSpc>
            </a:pPr>
            <a:r>
              <a:rPr lang="en-US"/>
              <a:t>The web browsers sends the client certificate to the web server</a:t>
            </a:r>
          </a:p>
          <a:p>
            <a:pPr lvl="1">
              <a:lnSpc>
                <a:spcPct val="80000"/>
              </a:lnSpc>
            </a:pPr>
            <a:r>
              <a:rPr lang="en-US"/>
              <a:t>The web server verifies the digital signature and the validity of the certificate</a:t>
            </a:r>
          </a:p>
          <a:p>
            <a:pPr lvl="1">
              <a:lnSpc>
                <a:spcPct val="80000"/>
              </a:lnSpc>
            </a:pPr>
            <a:r>
              <a:rPr lang="en-US"/>
              <a:t>The web server challenges the “client” system for the knowledge of the private key corresponding to the public key found in the certificate</a:t>
            </a:r>
          </a:p>
          <a:p>
            <a:pPr lvl="1">
              <a:lnSpc>
                <a:spcPct val="80000"/>
              </a:lnSpc>
            </a:pPr>
            <a:r>
              <a:rPr lang="en-US"/>
              <a:t>If ok, the “subject” found in the certificate is authenticated. The Web server then can impersonate the kerberos account found in the PKI/Kerberos mapping table and proceeds with the user’s credentials</a:t>
            </a:r>
          </a:p>
        </p:txBody>
      </p:sp>
    </p:spTree>
  </p:cSld>
  <p:clrMapOvr>
    <a:masterClrMapping/>
  </p:clrMapOvr>
  <p:transition>
    <p:strips dir="rd"/>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Slide Number Placeholder 3"/>
          <p:cNvSpPr>
            <a:spLocks noGrp="1"/>
          </p:cNvSpPr>
          <p:nvPr>
            <p:ph type="sldNum" sz="quarter" idx="10"/>
          </p:nvPr>
        </p:nvSpPr>
        <p:spPr/>
        <p:txBody>
          <a:bodyPr/>
          <a:lstStyle/>
          <a:p>
            <a:fld id="{A788BE58-CE37-42D8-92FB-2B0708C451A9}" type="slidenum">
              <a:rPr lang="en-US"/>
              <a:pPr/>
              <a:t>7</a:t>
            </a:fld>
            <a:endParaRPr lang="en-US"/>
          </a:p>
        </p:txBody>
      </p:sp>
      <p:pic>
        <p:nvPicPr>
          <p:cNvPr id="296046" name="Picture 110"/>
          <p:cNvPicPr>
            <a:picLocks noChangeAspect="1" noChangeArrowheads="1"/>
          </p:cNvPicPr>
          <p:nvPr/>
        </p:nvPicPr>
        <p:blipFill>
          <a:blip r:embed="rId3"/>
          <a:srcRect/>
          <a:stretch>
            <a:fillRect/>
          </a:stretch>
        </p:blipFill>
        <p:spPr bwMode="auto">
          <a:xfrm>
            <a:off x="276225" y="6343650"/>
            <a:ext cx="4632325" cy="514350"/>
          </a:xfrm>
          <a:prstGeom prst="rect">
            <a:avLst/>
          </a:prstGeom>
          <a:noFill/>
        </p:spPr>
      </p:pic>
      <p:sp>
        <p:nvSpPr>
          <p:cNvPr id="296038" name="AutoShape 102"/>
          <p:cNvSpPr>
            <a:spLocks noChangeArrowheads="1"/>
          </p:cNvSpPr>
          <p:nvPr/>
        </p:nvSpPr>
        <p:spPr bwMode="auto">
          <a:xfrm flipV="1">
            <a:off x="1571625" y="5003800"/>
            <a:ext cx="296863" cy="382588"/>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296039" name="AutoShape 103"/>
          <p:cNvSpPr>
            <a:spLocks noChangeArrowheads="1"/>
          </p:cNvSpPr>
          <p:nvPr/>
        </p:nvSpPr>
        <p:spPr bwMode="auto">
          <a:xfrm rot="16200000" flipV="1">
            <a:off x="3262313" y="5014913"/>
            <a:ext cx="327025" cy="346075"/>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296043" name="AutoShape 107"/>
          <p:cNvSpPr>
            <a:spLocks noChangeArrowheads="1"/>
          </p:cNvSpPr>
          <p:nvPr/>
        </p:nvSpPr>
        <p:spPr bwMode="auto">
          <a:xfrm>
            <a:off x="2408238" y="5430838"/>
            <a:ext cx="146050" cy="265112"/>
          </a:xfrm>
          <a:prstGeom prst="upArrow">
            <a:avLst>
              <a:gd name="adj1" fmla="val 50000"/>
              <a:gd name="adj2" fmla="val 90752"/>
            </a:avLst>
          </a:prstGeom>
          <a:gradFill rotWithShape="0">
            <a:gsLst>
              <a:gs pos="0">
                <a:schemeClr val="tx2">
                  <a:gamma/>
                  <a:shade val="80000"/>
                  <a:invGamma/>
                </a:schemeClr>
              </a:gs>
              <a:gs pos="100000">
                <a:schemeClr val="tx2"/>
              </a:gs>
            </a:gsLst>
            <a:lin ang="5400000" scaled="1"/>
          </a:gradFill>
          <a:ln w="12700">
            <a:solidFill>
              <a:schemeClr val="bg2"/>
            </a:solidFill>
            <a:miter lim="800000"/>
            <a:headEnd/>
            <a:tailEnd/>
          </a:ln>
          <a:effectLst/>
        </p:spPr>
        <p:txBody>
          <a:bodyPr wrap="none" anchor="ctr"/>
          <a:lstStyle/>
          <a:p>
            <a:endParaRPr lang="en-US"/>
          </a:p>
        </p:txBody>
      </p:sp>
      <p:sp>
        <p:nvSpPr>
          <p:cNvPr id="295938" name="Rectangle 2"/>
          <p:cNvSpPr>
            <a:spLocks noGrp="1" noChangeArrowheads="1"/>
          </p:cNvSpPr>
          <p:nvPr>
            <p:ph type="title"/>
          </p:nvPr>
        </p:nvSpPr>
        <p:spPr/>
        <p:txBody>
          <a:bodyPr/>
          <a:lstStyle/>
          <a:p>
            <a:r>
              <a:rPr lang="en-US"/>
              <a:t>Asymmetric Encryption</a:t>
            </a:r>
          </a:p>
        </p:txBody>
      </p:sp>
      <p:sp>
        <p:nvSpPr>
          <p:cNvPr id="295939" name="Rectangle 3"/>
          <p:cNvSpPr>
            <a:spLocks noGrp="1" noChangeArrowheads="1"/>
          </p:cNvSpPr>
          <p:nvPr>
            <p:ph type="body" idx="1"/>
          </p:nvPr>
        </p:nvSpPr>
        <p:spPr/>
        <p:txBody>
          <a:bodyPr/>
          <a:lstStyle/>
          <a:p>
            <a:r>
              <a:rPr lang="en-US"/>
              <a:t>Things to remember</a:t>
            </a:r>
          </a:p>
          <a:p>
            <a:pPr lvl="1"/>
            <a:r>
              <a:rPr lang="en-US"/>
              <a:t>The relation between the two keys is unknown and from one key you cannot gain knowledge of the other, even if you have access to clear-text and cipher-text</a:t>
            </a:r>
          </a:p>
          <a:p>
            <a:pPr lvl="1"/>
            <a:r>
              <a:rPr lang="en-US"/>
              <a:t>The two keys are interchangeable. All algorithms make no difference between public and private key. When a key pair is generated, any of the two can be public or private</a:t>
            </a:r>
          </a:p>
          <a:p>
            <a:pPr lvl="1"/>
            <a:endParaRPr lang="en-US"/>
          </a:p>
        </p:txBody>
      </p:sp>
      <p:sp>
        <p:nvSpPr>
          <p:cNvPr id="295941" name="Rectangle 5"/>
          <p:cNvSpPr>
            <a:spLocks noChangeArrowheads="1"/>
          </p:cNvSpPr>
          <p:nvPr/>
        </p:nvSpPr>
        <p:spPr bwMode="auto">
          <a:xfrm>
            <a:off x="2965450" y="4619625"/>
            <a:ext cx="957263" cy="409575"/>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g$5knvMd’rkvegMs”</a:t>
            </a:r>
          </a:p>
        </p:txBody>
      </p:sp>
      <p:sp>
        <p:nvSpPr>
          <p:cNvPr id="295942" name="Rectangle 6"/>
          <p:cNvSpPr>
            <a:spLocks noChangeArrowheads="1"/>
          </p:cNvSpPr>
          <p:nvPr/>
        </p:nvSpPr>
        <p:spPr bwMode="auto">
          <a:xfrm>
            <a:off x="1370013" y="4611688"/>
            <a:ext cx="671512" cy="409575"/>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Clear text</a:t>
            </a:r>
          </a:p>
        </p:txBody>
      </p:sp>
      <p:grpSp>
        <p:nvGrpSpPr>
          <p:cNvPr id="295954" name="Group 18"/>
          <p:cNvGrpSpPr>
            <a:grpSpLocks/>
          </p:cNvGrpSpPr>
          <p:nvPr/>
        </p:nvGrpSpPr>
        <p:grpSpPr bwMode="auto">
          <a:xfrm>
            <a:off x="3409950" y="5735638"/>
            <a:ext cx="325438" cy="731837"/>
            <a:chOff x="3813" y="2859"/>
            <a:chExt cx="561" cy="1077"/>
          </a:xfrm>
        </p:grpSpPr>
        <p:grpSp>
          <p:nvGrpSpPr>
            <p:cNvPr id="295955" name="Group 19"/>
            <p:cNvGrpSpPr>
              <a:grpSpLocks/>
            </p:cNvGrpSpPr>
            <p:nvPr/>
          </p:nvGrpSpPr>
          <p:grpSpPr bwMode="auto">
            <a:xfrm>
              <a:off x="3813" y="2859"/>
              <a:ext cx="561" cy="1077"/>
              <a:chOff x="3813" y="2859"/>
              <a:chExt cx="561" cy="1077"/>
            </a:xfrm>
          </p:grpSpPr>
          <p:sp>
            <p:nvSpPr>
              <p:cNvPr id="295956" name="Freeform 20"/>
              <p:cNvSpPr>
                <a:spLocks/>
              </p:cNvSpPr>
              <p:nvPr/>
            </p:nvSpPr>
            <p:spPr bwMode="auto">
              <a:xfrm>
                <a:off x="3827" y="2859"/>
                <a:ext cx="547" cy="1071"/>
              </a:xfrm>
              <a:custGeom>
                <a:avLst/>
                <a:gdLst/>
                <a:ahLst/>
                <a:cxnLst>
                  <a:cxn ang="0">
                    <a:pos x="349" y="0"/>
                  </a:cxn>
                  <a:cxn ang="0">
                    <a:pos x="185" y="0"/>
                  </a:cxn>
                  <a:cxn ang="0">
                    <a:pos x="215" y="41"/>
                  </a:cxn>
                  <a:cxn ang="0">
                    <a:pos x="312" y="41"/>
                  </a:cxn>
                  <a:cxn ang="0">
                    <a:pos x="348" y="106"/>
                  </a:cxn>
                  <a:cxn ang="0">
                    <a:pos x="182" y="106"/>
                  </a:cxn>
                  <a:cxn ang="0">
                    <a:pos x="216" y="42"/>
                  </a:cxn>
                  <a:cxn ang="0">
                    <a:pos x="185" y="1"/>
                  </a:cxn>
                  <a:cxn ang="0">
                    <a:pos x="127" y="102"/>
                  </a:cxn>
                  <a:cxn ang="0">
                    <a:pos x="95" y="103"/>
                  </a:cxn>
                  <a:cxn ang="0">
                    <a:pos x="84" y="137"/>
                  </a:cxn>
                  <a:cxn ang="0">
                    <a:pos x="35" y="137"/>
                  </a:cxn>
                  <a:cxn ang="0">
                    <a:pos x="35" y="162"/>
                  </a:cxn>
                  <a:cxn ang="0">
                    <a:pos x="16" y="163"/>
                  </a:cxn>
                  <a:cxn ang="0">
                    <a:pos x="0" y="163"/>
                  </a:cxn>
                  <a:cxn ang="0">
                    <a:pos x="0" y="312"/>
                  </a:cxn>
                  <a:cxn ang="0">
                    <a:pos x="35" y="313"/>
                  </a:cxn>
                  <a:cxn ang="0">
                    <a:pos x="36" y="344"/>
                  </a:cxn>
                  <a:cxn ang="0">
                    <a:pos x="82" y="344"/>
                  </a:cxn>
                  <a:cxn ang="0">
                    <a:pos x="96" y="381"/>
                  </a:cxn>
                  <a:cxn ang="0">
                    <a:pos x="121" y="382"/>
                  </a:cxn>
                  <a:cxn ang="0">
                    <a:pos x="123" y="458"/>
                  </a:cxn>
                  <a:cxn ang="0">
                    <a:pos x="141" y="458"/>
                  </a:cxn>
                  <a:cxn ang="0">
                    <a:pos x="146" y="469"/>
                  </a:cxn>
                  <a:cxn ang="0">
                    <a:pos x="146" y="545"/>
                  </a:cxn>
                  <a:cxn ang="0">
                    <a:pos x="177" y="546"/>
                  </a:cxn>
                  <a:cxn ang="0">
                    <a:pos x="175" y="1002"/>
                  </a:cxn>
                  <a:cxn ang="0">
                    <a:pos x="248" y="1070"/>
                  </a:cxn>
                  <a:cxn ang="0">
                    <a:pos x="341" y="991"/>
                  </a:cxn>
                  <a:cxn ang="0">
                    <a:pos x="307" y="969"/>
                  </a:cxn>
                  <a:cxn ang="0">
                    <a:pos x="307" y="942"/>
                  </a:cxn>
                  <a:cxn ang="0">
                    <a:pos x="341" y="918"/>
                  </a:cxn>
                  <a:cxn ang="0">
                    <a:pos x="307" y="898"/>
                  </a:cxn>
                  <a:cxn ang="0">
                    <a:pos x="312" y="889"/>
                  </a:cxn>
                  <a:cxn ang="0">
                    <a:pos x="342" y="870"/>
                  </a:cxn>
                  <a:cxn ang="0">
                    <a:pos x="346" y="812"/>
                  </a:cxn>
                  <a:cxn ang="0">
                    <a:pos x="351" y="806"/>
                  </a:cxn>
                  <a:cxn ang="0">
                    <a:pos x="307" y="772"/>
                  </a:cxn>
                  <a:cxn ang="0">
                    <a:pos x="307" y="742"/>
                  </a:cxn>
                  <a:cxn ang="0">
                    <a:pos x="342" y="708"/>
                  </a:cxn>
                  <a:cxn ang="0">
                    <a:pos x="307" y="677"/>
                  </a:cxn>
                  <a:cxn ang="0">
                    <a:pos x="307" y="646"/>
                  </a:cxn>
                  <a:cxn ang="0">
                    <a:pos x="341" y="606"/>
                  </a:cxn>
                  <a:cxn ang="0">
                    <a:pos x="346" y="542"/>
                  </a:cxn>
                  <a:cxn ang="0">
                    <a:pos x="387" y="542"/>
                  </a:cxn>
                  <a:cxn ang="0">
                    <a:pos x="387" y="455"/>
                  </a:cxn>
                  <a:cxn ang="0">
                    <a:pos x="412" y="455"/>
                  </a:cxn>
                  <a:cxn ang="0">
                    <a:pos x="412" y="378"/>
                  </a:cxn>
                  <a:cxn ang="0">
                    <a:pos x="438" y="378"/>
                  </a:cxn>
                  <a:cxn ang="0">
                    <a:pos x="450" y="341"/>
                  </a:cxn>
                  <a:cxn ang="0">
                    <a:pos x="505" y="341"/>
                  </a:cxn>
                  <a:cxn ang="0">
                    <a:pos x="505" y="310"/>
                  </a:cxn>
                  <a:cxn ang="0">
                    <a:pos x="546" y="310"/>
                  </a:cxn>
                  <a:cxn ang="0">
                    <a:pos x="546" y="159"/>
                  </a:cxn>
                  <a:cxn ang="0">
                    <a:pos x="505" y="159"/>
                  </a:cxn>
                  <a:cxn ang="0">
                    <a:pos x="505" y="137"/>
                  </a:cxn>
                  <a:cxn ang="0">
                    <a:pos x="459" y="137"/>
                  </a:cxn>
                  <a:cxn ang="0">
                    <a:pos x="448" y="127"/>
                  </a:cxn>
                  <a:cxn ang="0">
                    <a:pos x="437" y="103"/>
                  </a:cxn>
                  <a:cxn ang="0">
                    <a:pos x="412" y="103"/>
                  </a:cxn>
                  <a:cxn ang="0">
                    <a:pos x="349" y="0"/>
                  </a:cxn>
                </a:cxnLst>
                <a:rect l="0" t="0" r="r" b="b"/>
                <a:pathLst>
                  <a:path w="547" h="1071">
                    <a:moveTo>
                      <a:pt x="349" y="0"/>
                    </a:moveTo>
                    <a:lnTo>
                      <a:pt x="185" y="0"/>
                    </a:lnTo>
                    <a:lnTo>
                      <a:pt x="215" y="41"/>
                    </a:lnTo>
                    <a:lnTo>
                      <a:pt x="312" y="41"/>
                    </a:lnTo>
                    <a:lnTo>
                      <a:pt x="348" y="106"/>
                    </a:lnTo>
                    <a:lnTo>
                      <a:pt x="182" y="106"/>
                    </a:lnTo>
                    <a:lnTo>
                      <a:pt x="216" y="42"/>
                    </a:lnTo>
                    <a:lnTo>
                      <a:pt x="185" y="1"/>
                    </a:lnTo>
                    <a:lnTo>
                      <a:pt x="127" y="102"/>
                    </a:lnTo>
                    <a:lnTo>
                      <a:pt x="95" y="103"/>
                    </a:lnTo>
                    <a:lnTo>
                      <a:pt x="84" y="137"/>
                    </a:lnTo>
                    <a:lnTo>
                      <a:pt x="35" y="137"/>
                    </a:lnTo>
                    <a:lnTo>
                      <a:pt x="35" y="162"/>
                    </a:lnTo>
                    <a:lnTo>
                      <a:pt x="16" y="163"/>
                    </a:lnTo>
                    <a:lnTo>
                      <a:pt x="0" y="163"/>
                    </a:lnTo>
                    <a:lnTo>
                      <a:pt x="0" y="312"/>
                    </a:lnTo>
                    <a:lnTo>
                      <a:pt x="35" y="313"/>
                    </a:lnTo>
                    <a:lnTo>
                      <a:pt x="36" y="344"/>
                    </a:lnTo>
                    <a:lnTo>
                      <a:pt x="82" y="344"/>
                    </a:lnTo>
                    <a:lnTo>
                      <a:pt x="96" y="381"/>
                    </a:lnTo>
                    <a:lnTo>
                      <a:pt x="121" y="382"/>
                    </a:lnTo>
                    <a:lnTo>
                      <a:pt x="123" y="458"/>
                    </a:lnTo>
                    <a:lnTo>
                      <a:pt x="141" y="458"/>
                    </a:lnTo>
                    <a:lnTo>
                      <a:pt x="146" y="469"/>
                    </a:lnTo>
                    <a:lnTo>
                      <a:pt x="146" y="545"/>
                    </a:lnTo>
                    <a:lnTo>
                      <a:pt x="177" y="546"/>
                    </a:lnTo>
                    <a:lnTo>
                      <a:pt x="175" y="1002"/>
                    </a:lnTo>
                    <a:lnTo>
                      <a:pt x="248" y="1070"/>
                    </a:lnTo>
                    <a:lnTo>
                      <a:pt x="341" y="991"/>
                    </a:lnTo>
                    <a:lnTo>
                      <a:pt x="307" y="969"/>
                    </a:lnTo>
                    <a:lnTo>
                      <a:pt x="307" y="942"/>
                    </a:lnTo>
                    <a:lnTo>
                      <a:pt x="341" y="918"/>
                    </a:lnTo>
                    <a:lnTo>
                      <a:pt x="307" y="898"/>
                    </a:lnTo>
                    <a:lnTo>
                      <a:pt x="312" y="889"/>
                    </a:lnTo>
                    <a:lnTo>
                      <a:pt x="342" y="870"/>
                    </a:lnTo>
                    <a:lnTo>
                      <a:pt x="346" y="812"/>
                    </a:lnTo>
                    <a:lnTo>
                      <a:pt x="351" y="806"/>
                    </a:lnTo>
                    <a:lnTo>
                      <a:pt x="307" y="772"/>
                    </a:lnTo>
                    <a:lnTo>
                      <a:pt x="307" y="742"/>
                    </a:lnTo>
                    <a:lnTo>
                      <a:pt x="342" y="708"/>
                    </a:lnTo>
                    <a:lnTo>
                      <a:pt x="307" y="677"/>
                    </a:lnTo>
                    <a:lnTo>
                      <a:pt x="307" y="646"/>
                    </a:lnTo>
                    <a:lnTo>
                      <a:pt x="341" y="606"/>
                    </a:lnTo>
                    <a:lnTo>
                      <a:pt x="346" y="542"/>
                    </a:lnTo>
                    <a:lnTo>
                      <a:pt x="387" y="542"/>
                    </a:lnTo>
                    <a:lnTo>
                      <a:pt x="387" y="455"/>
                    </a:lnTo>
                    <a:lnTo>
                      <a:pt x="412" y="455"/>
                    </a:lnTo>
                    <a:lnTo>
                      <a:pt x="412" y="378"/>
                    </a:lnTo>
                    <a:lnTo>
                      <a:pt x="438" y="378"/>
                    </a:lnTo>
                    <a:lnTo>
                      <a:pt x="450" y="341"/>
                    </a:lnTo>
                    <a:lnTo>
                      <a:pt x="505" y="341"/>
                    </a:lnTo>
                    <a:lnTo>
                      <a:pt x="505" y="310"/>
                    </a:lnTo>
                    <a:lnTo>
                      <a:pt x="546" y="310"/>
                    </a:lnTo>
                    <a:lnTo>
                      <a:pt x="546" y="159"/>
                    </a:lnTo>
                    <a:lnTo>
                      <a:pt x="505" y="159"/>
                    </a:lnTo>
                    <a:lnTo>
                      <a:pt x="505" y="137"/>
                    </a:lnTo>
                    <a:lnTo>
                      <a:pt x="459" y="137"/>
                    </a:lnTo>
                    <a:lnTo>
                      <a:pt x="448" y="127"/>
                    </a:lnTo>
                    <a:lnTo>
                      <a:pt x="437" y="103"/>
                    </a:lnTo>
                    <a:lnTo>
                      <a:pt x="412" y="103"/>
                    </a:lnTo>
                    <a:lnTo>
                      <a:pt x="349" y="0"/>
                    </a:lnTo>
                  </a:path>
                </a:pathLst>
              </a:custGeom>
              <a:solidFill>
                <a:srgbClr val="00AE00"/>
              </a:solidFill>
              <a:ln w="9525" cap="rnd">
                <a:noFill/>
                <a:round/>
                <a:headEnd/>
                <a:tailEnd/>
              </a:ln>
              <a:effectLst/>
            </p:spPr>
            <p:txBody>
              <a:bodyPr/>
              <a:lstStyle/>
              <a:p>
                <a:endParaRPr lang="en-US"/>
              </a:p>
            </p:txBody>
          </p:sp>
          <p:sp>
            <p:nvSpPr>
              <p:cNvPr id="295957" name="Freeform 21"/>
              <p:cNvSpPr>
                <a:spLocks/>
              </p:cNvSpPr>
              <p:nvPr/>
            </p:nvSpPr>
            <p:spPr bwMode="auto">
              <a:xfrm>
                <a:off x="3813" y="2865"/>
                <a:ext cx="547" cy="1071"/>
              </a:xfrm>
              <a:custGeom>
                <a:avLst/>
                <a:gdLst/>
                <a:ahLst/>
                <a:cxnLst>
                  <a:cxn ang="0">
                    <a:pos x="350" y="0"/>
                  </a:cxn>
                  <a:cxn ang="0">
                    <a:pos x="186" y="0"/>
                  </a:cxn>
                  <a:cxn ang="0">
                    <a:pos x="217" y="41"/>
                  </a:cxn>
                  <a:cxn ang="0">
                    <a:pos x="312" y="41"/>
                  </a:cxn>
                  <a:cxn ang="0">
                    <a:pos x="348" y="106"/>
                  </a:cxn>
                  <a:cxn ang="0">
                    <a:pos x="183" y="106"/>
                  </a:cxn>
                  <a:cxn ang="0">
                    <a:pos x="217" y="42"/>
                  </a:cxn>
                  <a:cxn ang="0">
                    <a:pos x="186" y="1"/>
                  </a:cxn>
                  <a:cxn ang="0">
                    <a:pos x="128" y="102"/>
                  </a:cxn>
                  <a:cxn ang="0">
                    <a:pos x="97" y="102"/>
                  </a:cxn>
                  <a:cxn ang="0">
                    <a:pos x="86" y="137"/>
                  </a:cxn>
                  <a:cxn ang="0">
                    <a:pos x="37" y="137"/>
                  </a:cxn>
                  <a:cxn ang="0">
                    <a:pos x="36" y="162"/>
                  </a:cxn>
                  <a:cxn ang="0">
                    <a:pos x="17" y="162"/>
                  </a:cxn>
                  <a:cxn ang="0">
                    <a:pos x="0" y="162"/>
                  </a:cxn>
                  <a:cxn ang="0">
                    <a:pos x="0" y="312"/>
                  </a:cxn>
                  <a:cxn ang="0">
                    <a:pos x="37" y="313"/>
                  </a:cxn>
                  <a:cxn ang="0">
                    <a:pos x="37" y="343"/>
                  </a:cxn>
                  <a:cxn ang="0">
                    <a:pos x="84" y="343"/>
                  </a:cxn>
                  <a:cxn ang="0">
                    <a:pos x="97" y="381"/>
                  </a:cxn>
                  <a:cxn ang="0">
                    <a:pos x="122" y="382"/>
                  </a:cxn>
                  <a:cxn ang="0">
                    <a:pos x="125" y="458"/>
                  </a:cxn>
                  <a:cxn ang="0">
                    <a:pos x="141" y="458"/>
                  </a:cxn>
                  <a:cxn ang="0">
                    <a:pos x="146" y="464"/>
                  </a:cxn>
                  <a:cxn ang="0">
                    <a:pos x="146" y="545"/>
                  </a:cxn>
                  <a:cxn ang="0">
                    <a:pos x="178" y="545"/>
                  </a:cxn>
                  <a:cxn ang="0">
                    <a:pos x="176" y="1002"/>
                  </a:cxn>
                  <a:cxn ang="0">
                    <a:pos x="248" y="1070"/>
                  </a:cxn>
                  <a:cxn ang="0">
                    <a:pos x="341" y="991"/>
                  </a:cxn>
                  <a:cxn ang="0">
                    <a:pos x="308" y="969"/>
                  </a:cxn>
                  <a:cxn ang="0">
                    <a:pos x="308" y="942"/>
                  </a:cxn>
                  <a:cxn ang="0">
                    <a:pos x="341" y="918"/>
                  </a:cxn>
                  <a:cxn ang="0">
                    <a:pos x="308" y="897"/>
                  </a:cxn>
                  <a:cxn ang="0">
                    <a:pos x="313" y="889"/>
                  </a:cxn>
                  <a:cxn ang="0">
                    <a:pos x="342" y="870"/>
                  </a:cxn>
                  <a:cxn ang="0">
                    <a:pos x="347" y="812"/>
                  </a:cxn>
                  <a:cxn ang="0">
                    <a:pos x="351" y="807"/>
                  </a:cxn>
                  <a:cxn ang="0">
                    <a:pos x="307" y="772"/>
                  </a:cxn>
                  <a:cxn ang="0">
                    <a:pos x="307" y="742"/>
                  </a:cxn>
                  <a:cxn ang="0">
                    <a:pos x="342" y="708"/>
                  </a:cxn>
                  <a:cxn ang="0">
                    <a:pos x="308" y="677"/>
                  </a:cxn>
                  <a:cxn ang="0">
                    <a:pos x="308" y="646"/>
                  </a:cxn>
                  <a:cxn ang="0">
                    <a:pos x="341" y="606"/>
                  </a:cxn>
                  <a:cxn ang="0">
                    <a:pos x="347" y="542"/>
                  </a:cxn>
                  <a:cxn ang="0">
                    <a:pos x="387" y="542"/>
                  </a:cxn>
                  <a:cxn ang="0">
                    <a:pos x="387" y="455"/>
                  </a:cxn>
                  <a:cxn ang="0">
                    <a:pos x="411" y="455"/>
                  </a:cxn>
                  <a:cxn ang="0">
                    <a:pos x="411" y="378"/>
                  </a:cxn>
                  <a:cxn ang="0">
                    <a:pos x="438" y="378"/>
                  </a:cxn>
                  <a:cxn ang="0">
                    <a:pos x="450" y="341"/>
                  </a:cxn>
                  <a:cxn ang="0">
                    <a:pos x="505" y="341"/>
                  </a:cxn>
                  <a:cxn ang="0">
                    <a:pos x="505" y="310"/>
                  </a:cxn>
                  <a:cxn ang="0">
                    <a:pos x="546" y="310"/>
                  </a:cxn>
                  <a:cxn ang="0">
                    <a:pos x="546" y="159"/>
                  </a:cxn>
                  <a:cxn ang="0">
                    <a:pos x="506" y="159"/>
                  </a:cxn>
                  <a:cxn ang="0">
                    <a:pos x="506" y="137"/>
                  </a:cxn>
                  <a:cxn ang="0">
                    <a:pos x="459" y="137"/>
                  </a:cxn>
                  <a:cxn ang="0">
                    <a:pos x="449" y="127"/>
                  </a:cxn>
                  <a:cxn ang="0">
                    <a:pos x="438" y="102"/>
                  </a:cxn>
                  <a:cxn ang="0">
                    <a:pos x="411" y="102"/>
                  </a:cxn>
                  <a:cxn ang="0">
                    <a:pos x="350" y="0"/>
                  </a:cxn>
                </a:cxnLst>
                <a:rect l="0" t="0" r="r" b="b"/>
                <a:pathLst>
                  <a:path w="547" h="1071">
                    <a:moveTo>
                      <a:pt x="350" y="0"/>
                    </a:moveTo>
                    <a:lnTo>
                      <a:pt x="186" y="0"/>
                    </a:lnTo>
                    <a:lnTo>
                      <a:pt x="217" y="41"/>
                    </a:lnTo>
                    <a:lnTo>
                      <a:pt x="312" y="41"/>
                    </a:lnTo>
                    <a:lnTo>
                      <a:pt x="348" y="106"/>
                    </a:lnTo>
                    <a:lnTo>
                      <a:pt x="183" y="106"/>
                    </a:lnTo>
                    <a:lnTo>
                      <a:pt x="217" y="42"/>
                    </a:lnTo>
                    <a:lnTo>
                      <a:pt x="186" y="1"/>
                    </a:lnTo>
                    <a:lnTo>
                      <a:pt x="128" y="102"/>
                    </a:lnTo>
                    <a:lnTo>
                      <a:pt x="97" y="102"/>
                    </a:lnTo>
                    <a:lnTo>
                      <a:pt x="86" y="137"/>
                    </a:lnTo>
                    <a:lnTo>
                      <a:pt x="37" y="137"/>
                    </a:lnTo>
                    <a:lnTo>
                      <a:pt x="36" y="162"/>
                    </a:lnTo>
                    <a:lnTo>
                      <a:pt x="17" y="162"/>
                    </a:lnTo>
                    <a:lnTo>
                      <a:pt x="0" y="162"/>
                    </a:lnTo>
                    <a:lnTo>
                      <a:pt x="0" y="312"/>
                    </a:lnTo>
                    <a:lnTo>
                      <a:pt x="37" y="313"/>
                    </a:lnTo>
                    <a:lnTo>
                      <a:pt x="37" y="343"/>
                    </a:lnTo>
                    <a:lnTo>
                      <a:pt x="84" y="343"/>
                    </a:lnTo>
                    <a:lnTo>
                      <a:pt x="97" y="381"/>
                    </a:lnTo>
                    <a:lnTo>
                      <a:pt x="122" y="382"/>
                    </a:lnTo>
                    <a:lnTo>
                      <a:pt x="125" y="458"/>
                    </a:lnTo>
                    <a:lnTo>
                      <a:pt x="141" y="458"/>
                    </a:lnTo>
                    <a:lnTo>
                      <a:pt x="146" y="464"/>
                    </a:lnTo>
                    <a:lnTo>
                      <a:pt x="146" y="545"/>
                    </a:lnTo>
                    <a:lnTo>
                      <a:pt x="178" y="545"/>
                    </a:lnTo>
                    <a:lnTo>
                      <a:pt x="176" y="1002"/>
                    </a:lnTo>
                    <a:lnTo>
                      <a:pt x="248" y="1070"/>
                    </a:lnTo>
                    <a:lnTo>
                      <a:pt x="341" y="991"/>
                    </a:lnTo>
                    <a:lnTo>
                      <a:pt x="308" y="969"/>
                    </a:lnTo>
                    <a:lnTo>
                      <a:pt x="308" y="942"/>
                    </a:lnTo>
                    <a:lnTo>
                      <a:pt x="341" y="918"/>
                    </a:lnTo>
                    <a:lnTo>
                      <a:pt x="308" y="897"/>
                    </a:lnTo>
                    <a:lnTo>
                      <a:pt x="313" y="889"/>
                    </a:lnTo>
                    <a:lnTo>
                      <a:pt x="342" y="870"/>
                    </a:lnTo>
                    <a:lnTo>
                      <a:pt x="347" y="812"/>
                    </a:lnTo>
                    <a:lnTo>
                      <a:pt x="351" y="807"/>
                    </a:lnTo>
                    <a:lnTo>
                      <a:pt x="307" y="772"/>
                    </a:lnTo>
                    <a:lnTo>
                      <a:pt x="307" y="742"/>
                    </a:lnTo>
                    <a:lnTo>
                      <a:pt x="342" y="708"/>
                    </a:lnTo>
                    <a:lnTo>
                      <a:pt x="308" y="677"/>
                    </a:lnTo>
                    <a:lnTo>
                      <a:pt x="308" y="646"/>
                    </a:lnTo>
                    <a:lnTo>
                      <a:pt x="341" y="606"/>
                    </a:lnTo>
                    <a:lnTo>
                      <a:pt x="347" y="542"/>
                    </a:lnTo>
                    <a:lnTo>
                      <a:pt x="387" y="542"/>
                    </a:lnTo>
                    <a:lnTo>
                      <a:pt x="387" y="455"/>
                    </a:lnTo>
                    <a:lnTo>
                      <a:pt x="411" y="455"/>
                    </a:lnTo>
                    <a:lnTo>
                      <a:pt x="411" y="378"/>
                    </a:lnTo>
                    <a:lnTo>
                      <a:pt x="438" y="378"/>
                    </a:lnTo>
                    <a:lnTo>
                      <a:pt x="450" y="341"/>
                    </a:lnTo>
                    <a:lnTo>
                      <a:pt x="505" y="341"/>
                    </a:lnTo>
                    <a:lnTo>
                      <a:pt x="505" y="310"/>
                    </a:lnTo>
                    <a:lnTo>
                      <a:pt x="546" y="310"/>
                    </a:lnTo>
                    <a:lnTo>
                      <a:pt x="546" y="159"/>
                    </a:lnTo>
                    <a:lnTo>
                      <a:pt x="506" y="159"/>
                    </a:lnTo>
                    <a:lnTo>
                      <a:pt x="506" y="137"/>
                    </a:lnTo>
                    <a:lnTo>
                      <a:pt x="459" y="137"/>
                    </a:lnTo>
                    <a:lnTo>
                      <a:pt x="449" y="127"/>
                    </a:lnTo>
                    <a:lnTo>
                      <a:pt x="438" y="102"/>
                    </a:lnTo>
                    <a:lnTo>
                      <a:pt x="411" y="102"/>
                    </a:lnTo>
                    <a:lnTo>
                      <a:pt x="350" y="0"/>
                    </a:lnTo>
                  </a:path>
                </a:pathLst>
              </a:custGeom>
              <a:solidFill>
                <a:srgbClr val="438E00"/>
              </a:solidFill>
              <a:ln w="9525" cap="rnd">
                <a:noFill/>
                <a:round/>
                <a:headEnd/>
                <a:tailEnd/>
              </a:ln>
              <a:effectLst/>
            </p:spPr>
            <p:txBody>
              <a:bodyPr/>
              <a:lstStyle/>
              <a:p>
                <a:endParaRPr lang="en-US"/>
              </a:p>
            </p:txBody>
          </p:sp>
          <p:grpSp>
            <p:nvGrpSpPr>
              <p:cNvPr id="295958" name="Group 22"/>
              <p:cNvGrpSpPr>
                <a:grpSpLocks/>
              </p:cNvGrpSpPr>
              <p:nvPr/>
            </p:nvGrpSpPr>
            <p:grpSpPr bwMode="auto">
              <a:xfrm>
                <a:off x="3866" y="3038"/>
                <a:ext cx="417" cy="117"/>
                <a:chOff x="3866" y="3038"/>
                <a:chExt cx="417" cy="117"/>
              </a:xfrm>
            </p:grpSpPr>
            <p:sp>
              <p:nvSpPr>
                <p:cNvPr id="295959" name="Freeform 23"/>
                <p:cNvSpPr>
                  <a:spLocks/>
                </p:cNvSpPr>
                <p:nvPr/>
              </p:nvSpPr>
              <p:spPr bwMode="auto">
                <a:xfrm>
                  <a:off x="3898" y="3038"/>
                  <a:ext cx="385" cy="117"/>
                </a:xfrm>
                <a:custGeom>
                  <a:avLst/>
                  <a:gdLst/>
                  <a:ahLst/>
                  <a:cxnLst>
                    <a:cxn ang="0">
                      <a:pos x="384" y="60"/>
                    </a:cxn>
                    <a:cxn ang="0">
                      <a:pos x="350" y="0"/>
                    </a:cxn>
                    <a:cxn ang="0">
                      <a:pos x="0" y="0"/>
                    </a:cxn>
                    <a:cxn ang="0">
                      <a:pos x="2" y="5"/>
                    </a:cxn>
                    <a:cxn ang="0">
                      <a:pos x="346" y="5"/>
                    </a:cxn>
                    <a:cxn ang="0">
                      <a:pos x="376" y="60"/>
                    </a:cxn>
                    <a:cxn ang="0">
                      <a:pos x="346" y="112"/>
                    </a:cxn>
                    <a:cxn ang="0">
                      <a:pos x="353" y="116"/>
                    </a:cxn>
                    <a:cxn ang="0">
                      <a:pos x="384" y="60"/>
                    </a:cxn>
                  </a:cxnLst>
                  <a:rect l="0" t="0" r="r" b="b"/>
                  <a:pathLst>
                    <a:path w="385" h="117">
                      <a:moveTo>
                        <a:pt x="384" y="60"/>
                      </a:moveTo>
                      <a:lnTo>
                        <a:pt x="350" y="0"/>
                      </a:lnTo>
                      <a:lnTo>
                        <a:pt x="0" y="0"/>
                      </a:lnTo>
                      <a:lnTo>
                        <a:pt x="2" y="5"/>
                      </a:lnTo>
                      <a:lnTo>
                        <a:pt x="346" y="5"/>
                      </a:lnTo>
                      <a:lnTo>
                        <a:pt x="376" y="60"/>
                      </a:lnTo>
                      <a:lnTo>
                        <a:pt x="346" y="112"/>
                      </a:lnTo>
                      <a:lnTo>
                        <a:pt x="353" y="116"/>
                      </a:lnTo>
                      <a:lnTo>
                        <a:pt x="384" y="60"/>
                      </a:lnTo>
                    </a:path>
                  </a:pathLst>
                </a:custGeom>
                <a:solidFill>
                  <a:srgbClr val="316501"/>
                </a:solidFill>
                <a:ln w="9525" cap="rnd">
                  <a:noFill/>
                  <a:round/>
                  <a:headEnd/>
                  <a:tailEnd/>
                </a:ln>
                <a:effectLst/>
              </p:spPr>
              <p:txBody>
                <a:bodyPr/>
                <a:lstStyle/>
                <a:p>
                  <a:endParaRPr lang="en-US"/>
                </a:p>
              </p:txBody>
            </p:sp>
            <p:sp>
              <p:nvSpPr>
                <p:cNvPr id="295960" name="Freeform 24"/>
                <p:cNvSpPr>
                  <a:spLocks/>
                </p:cNvSpPr>
                <p:nvPr/>
              </p:nvSpPr>
              <p:spPr bwMode="auto">
                <a:xfrm>
                  <a:off x="3866" y="3038"/>
                  <a:ext cx="386" cy="116"/>
                </a:xfrm>
                <a:custGeom>
                  <a:avLst/>
                  <a:gdLst/>
                  <a:ahLst/>
                  <a:cxnLst>
                    <a:cxn ang="0">
                      <a:pos x="0" y="54"/>
                    </a:cxn>
                    <a:cxn ang="0">
                      <a:pos x="33" y="115"/>
                    </a:cxn>
                    <a:cxn ang="0">
                      <a:pos x="385" y="115"/>
                    </a:cxn>
                    <a:cxn ang="0">
                      <a:pos x="382" y="110"/>
                    </a:cxn>
                    <a:cxn ang="0">
                      <a:pos x="37" y="110"/>
                    </a:cxn>
                    <a:cxn ang="0">
                      <a:pos x="5" y="54"/>
                    </a:cxn>
                    <a:cxn ang="0">
                      <a:pos x="36" y="3"/>
                    </a:cxn>
                    <a:cxn ang="0">
                      <a:pos x="30" y="0"/>
                    </a:cxn>
                    <a:cxn ang="0">
                      <a:pos x="0" y="54"/>
                    </a:cxn>
                  </a:cxnLst>
                  <a:rect l="0" t="0" r="r" b="b"/>
                  <a:pathLst>
                    <a:path w="386" h="116">
                      <a:moveTo>
                        <a:pt x="0" y="54"/>
                      </a:moveTo>
                      <a:lnTo>
                        <a:pt x="33" y="115"/>
                      </a:lnTo>
                      <a:lnTo>
                        <a:pt x="385" y="115"/>
                      </a:lnTo>
                      <a:lnTo>
                        <a:pt x="382" y="110"/>
                      </a:lnTo>
                      <a:lnTo>
                        <a:pt x="37" y="110"/>
                      </a:lnTo>
                      <a:lnTo>
                        <a:pt x="5" y="54"/>
                      </a:lnTo>
                      <a:lnTo>
                        <a:pt x="36" y="3"/>
                      </a:lnTo>
                      <a:lnTo>
                        <a:pt x="30" y="0"/>
                      </a:lnTo>
                      <a:lnTo>
                        <a:pt x="0" y="54"/>
                      </a:lnTo>
                    </a:path>
                  </a:pathLst>
                </a:custGeom>
                <a:solidFill>
                  <a:srgbClr val="00AE00"/>
                </a:solidFill>
                <a:ln w="9525" cap="rnd">
                  <a:noFill/>
                  <a:round/>
                  <a:headEnd/>
                  <a:tailEnd/>
                </a:ln>
                <a:effectLst/>
              </p:spPr>
              <p:txBody>
                <a:bodyPr/>
                <a:lstStyle/>
                <a:p>
                  <a:endParaRPr lang="en-US"/>
                </a:p>
              </p:txBody>
            </p:sp>
          </p:grpSp>
          <p:sp>
            <p:nvSpPr>
              <p:cNvPr id="295961" name="Rectangle 25"/>
              <p:cNvSpPr>
                <a:spLocks noChangeArrowheads="1"/>
              </p:cNvSpPr>
              <p:nvPr/>
            </p:nvSpPr>
            <p:spPr bwMode="auto">
              <a:xfrm>
                <a:off x="3852" y="3017"/>
                <a:ext cx="463" cy="16"/>
              </a:xfrm>
              <a:prstGeom prst="rect">
                <a:avLst/>
              </a:prstGeom>
              <a:solidFill>
                <a:srgbClr val="00AE00"/>
              </a:solidFill>
              <a:ln w="9525">
                <a:noFill/>
                <a:miter lim="800000"/>
                <a:headEnd/>
                <a:tailEnd/>
              </a:ln>
              <a:effectLst/>
            </p:spPr>
            <p:txBody>
              <a:bodyPr wrap="none" anchor="ctr"/>
              <a:lstStyle/>
              <a:p>
                <a:endParaRPr lang="en-US"/>
              </a:p>
            </p:txBody>
          </p:sp>
          <p:sp>
            <p:nvSpPr>
              <p:cNvPr id="295962" name="Rectangle 26"/>
              <p:cNvSpPr>
                <a:spLocks noChangeArrowheads="1"/>
              </p:cNvSpPr>
              <p:nvPr/>
            </p:nvSpPr>
            <p:spPr bwMode="auto">
              <a:xfrm>
                <a:off x="3909" y="2993"/>
                <a:ext cx="360" cy="16"/>
              </a:xfrm>
              <a:prstGeom prst="rect">
                <a:avLst/>
              </a:prstGeom>
              <a:solidFill>
                <a:srgbClr val="00AE00"/>
              </a:solidFill>
              <a:ln w="9525">
                <a:noFill/>
                <a:miter lim="800000"/>
                <a:headEnd/>
                <a:tailEnd/>
              </a:ln>
              <a:effectLst/>
            </p:spPr>
            <p:txBody>
              <a:bodyPr wrap="none" anchor="ctr"/>
              <a:lstStyle/>
              <a:p>
                <a:endParaRPr lang="en-US"/>
              </a:p>
            </p:txBody>
          </p:sp>
          <p:grpSp>
            <p:nvGrpSpPr>
              <p:cNvPr id="295963" name="Group 27"/>
              <p:cNvGrpSpPr>
                <a:grpSpLocks/>
              </p:cNvGrpSpPr>
              <p:nvPr/>
            </p:nvGrpSpPr>
            <p:grpSpPr bwMode="auto">
              <a:xfrm>
                <a:off x="3850" y="3178"/>
                <a:ext cx="466" cy="757"/>
                <a:chOff x="3850" y="3178"/>
                <a:chExt cx="466" cy="757"/>
              </a:xfrm>
            </p:grpSpPr>
            <p:sp>
              <p:nvSpPr>
                <p:cNvPr id="295964" name="Freeform 28"/>
                <p:cNvSpPr>
                  <a:spLocks/>
                </p:cNvSpPr>
                <p:nvPr/>
              </p:nvSpPr>
              <p:spPr bwMode="auto">
                <a:xfrm>
                  <a:off x="4095" y="3327"/>
                  <a:ext cx="17" cy="582"/>
                </a:xfrm>
                <a:custGeom>
                  <a:avLst/>
                  <a:gdLst/>
                  <a:ahLst/>
                  <a:cxnLst>
                    <a:cxn ang="0">
                      <a:pos x="0" y="0"/>
                    </a:cxn>
                    <a:cxn ang="0">
                      <a:pos x="0" y="581"/>
                    </a:cxn>
                    <a:cxn ang="0">
                      <a:pos x="16" y="572"/>
                    </a:cxn>
                    <a:cxn ang="0">
                      <a:pos x="16" y="18"/>
                    </a:cxn>
                    <a:cxn ang="0">
                      <a:pos x="0" y="0"/>
                    </a:cxn>
                  </a:cxnLst>
                  <a:rect l="0" t="0" r="r" b="b"/>
                  <a:pathLst>
                    <a:path w="17" h="582">
                      <a:moveTo>
                        <a:pt x="0" y="0"/>
                      </a:moveTo>
                      <a:lnTo>
                        <a:pt x="0" y="581"/>
                      </a:lnTo>
                      <a:lnTo>
                        <a:pt x="16" y="572"/>
                      </a:lnTo>
                      <a:lnTo>
                        <a:pt x="16" y="18"/>
                      </a:lnTo>
                      <a:lnTo>
                        <a:pt x="0" y="0"/>
                      </a:lnTo>
                    </a:path>
                  </a:pathLst>
                </a:custGeom>
                <a:solidFill>
                  <a:srgbClr val="00AE00"/>
                </a:solidFill>
                <a:ln w="9525" cap="rnd">
                  <a:noFill/>
                  <a:round/>
                  <a:headEnd/>
                  <a:tailEnd/>
                </a:ln>
                <a:effectLst/>
              </p:spPr>
              <p:txBody>
                <a:bodyPr/>
                <a:lstStyle/>
                <a:p>
                  <a:endParaRPr lang="en-US"/>
                </a:p>
              </p:txBody>
            </p:sp>
            <p:sp>
              <p:nvSpPr>
                <p:cNvPr id="295965" name="Freeform 29"/>
                <p:cNvSpPr>
                  <a:spLocks/>
                </p:cNvSpPr>
                <p:nvPr/>
              </p:nvSpPr>
              <p:spPr bwMode="auto">
                <a:xfrm>
                  <a:off x="4029" y="3343"/>
                  <a:ext cx="17" cy="567"/>
                </a:xfrm>
                <a:custGeom>
                  <a:avLst/>
                  <a:gdLst/>
                  <a:ahLst/>
                  <a:cxnLst>
                    <a:cxn ang="0">
                      <a:pos x="5" y="0"/>
                    </a:cxn>
                    <a:cxn ang="0">
                      <a:pos x="0" y="557"/>
                    </a:cxn>
                    <a:cxn ang="0">
                      <a:pos x="16" y="566"/>
                    </a:cxn>
                    <a:cxn ang="0">
                      <a:pos x="16" y="45"/>
                    </a:cxn>
                    <a:cxn ang="0">
                      <a:pos x="5" y="0"/>
                    </a:cxn>
                  </a:cxnLst>
                  <a:rect l="0" t="0" r="r" b="b"/>
                  <a:pathLst>
                    <a:path w="17" h="567">
                      <a:moveTo>
                        <a:pt x="5" y="0"/>
                      </a:moveTo>
                      <a:lnTo>
                        <a:pt x="0" y="557"/>
                      </a:lnTo>
                      <a:lnTo>
                        <a:pt x="16" y="566"/>
                      </a:lnTo>
                      <a:lnTo>
                        <a:pt x="16" y="45"/>
                      </a:lnTo>
                      <a:lnTo>
                        <a:pt x="5" y="0"/>
                      </a:lnTo>
                    </a:path>
                  </a:pathLst>
                </a:custGeom>
                <a:solidFill>
                  <a:srgbClr val="00AE00"/>
                </a:solidFill>
                <a:ln w="9525" cap="rnd">
                  <a:noFill/>
                  <a:round/>
                  <a:headEnd/>
                  <a:tailEnd/>
                </a:ln>
                <a:effectLst/>
              </p:spPr>
              <p:txBody>
                <a:bodyPr/>
                <a:lstStyle/>
                <a:p>
                  <a:endParaRPr lang="en-US"/>
                </a:p>
              </p:txBody>
            </p:sp>
            <p:grpSp>
              <p:nvGrpSpPr>
                <p:cNvPr id="295966" name="Group 30"/>
                <p:cNvGrpSpPr>
                  <a:grpSpLocks/>
                </p:cNvGrpSpPr>
                <p:nvPr/>
              </p:nvGrpSpPr>
              <p:grpSpPr bwMode="auto">
                <a:xfrm>
                  <a:off x="3850" y="3178"/>
                  <a:ext cx="466" cy="757"/>
                  <a:chOff x="3850" y="3178"/>
                  <a:chExt cx="466" cy="757"/>
                </a:xfrm>
              </p:grpSpPr>
              <p:sp>
                <p:nvSpPr>
                  <p:cNvPr id="295967" name="Rectangle 31"/>
                  <p:cNvSpPr>
                    <a:spLocks noChangeArrowheads="1"/>
                  </p:cNvSpPr>
                  <p:nvPr/>
                </p:nvSpPr>
                <p:spPr bwMode="auto">
                  <a:xfrm>
                    <a:off x="3850" y="3178"/>
                    <a:ext cx="466" cy="16"/>
                  </a:xfrm>
                  <a:prstGeom prst="rect">
                    <a:avLst/>
                  </a:prstGeom>
                  <a:solidFill>
                    <a:srgbClr val="316501"/>
                  </a:solidFill>
                  <a:ln w="9525">
                    <a:noFill/>
                    <a:miter lim="800000"/>
                    <a:headEnd/>
                    <a:tailEnd/>
                  </a:ln>
                  <a:effectLst/>
                </p:spPr>
                <p:txBody>
                  <a:bodyPr wrap="none" anchor="ctr"/>
                  <a:lstStyle/>
                  <a:p>
                    <a:endParaRPr lang="en-US"/>
                  </a:p>
                </p:txBody>
              </p:sp>
              <p:sp>
                <p:nvSpPr>
                  <p:cNvPr id="295968" name="Rectangle 32"/>
                  <p:cNvSpPr>
                    <a:spLocks noChangeArrowheads="1"/>
                  </p:cNvSpPr>
                  <p:nvPr/>
                </p:nvSpPr>
                <p:spPr bwMode="auto">
                  <a:xfrm>
                    <a:off x="3938" y="3249"/>
                    <a:ext cx="281" cy="16"/>
                  </a:xfrm>
                  <a:prstGeom prst="rect">
                    <a:avLst/>
                  </a:prstGeom>
                  <a:solidFill>
                    <a:srgbClr val="316501"/>
                  </a:solidFill>
                  <a:ln w="9525">
                    <a:noFill/>
                    <a:miter lim="800000"/>
                    <a:headEnd/>
                    <a:tailEnd/>
                  </a:ln>
                  <a:effectLst/>
                </p:spPr>
                <p:txBody>
                  <a:bodyPr wrap="none" anchor="ctr"/>
                  <a:lstStyle/>
                  <a:p>
                    <a:endParaRPr lang="en-US"/>
                  </a:p>
                </p:txBody>
              </p:sp>
              <p:sp>
                <p:nvSpPr>
                  <p:cNvPr id="295969" name="Freeform 33"/>
                  <p:cNvSpPr>
                    <a:spLocks/>
                  </p:cNvSpPr>
                  <p:nvPr/>
                </p:nvSpPr>
                <p:spPr bwMode="auto">
                  <a:xfrm>
                    <a:off x="4031" y="3344"/>
                    <a:ext cx="30" cy="591"/>
                  </a:xfrm>
                  <a:custGeom>
                    <a:avLst/>
                    <a:gdLst/>
                    <a:ahLst/>
                    <a:cxnLst>
                      <a:cxn ang="0">
                        <a:pos x="0" y="0"/>
                      </a:cxn>
                      <a:cxn ang="0">
                        <a:pos x="7" y="38"/>
                      </a:cxn>
                      <a:cxn ang="0">
                        <a:pos x="18" y="71"/>
                      </a:cxn>
                      <a:cxn ang="0">
                        <a:pos x="18" y="579"/>
                      </a:cxn>
                      <a:cxn ang="0">
                        <a:pos x="26" y="590"/>
                      </a:cxn>
                      <a:cxn ang="0">
                        <a:pos x="29" y="62"/>
                      </a:cxn>
                      <a:cxn ang="0">
                        <a:pos x="0" y="0"/>
                      </a:cxn>
                    </a:cxnLst>
                    <a:rect l="0" t="0" r="r" b="b"/>
                    <a:pathLst>
                      <a:path w="30" h="591">
                        <a:moveTo>
                          <a:pt x="0" y="0"/>
                        </a:moveTo>
                        <a:lnTo>
                          <a:pt x="7" y="38"/>
                        </a:lnTo>
                        <a:lnTo>
                          <a:pt x="18" y="71"/>
                        </a:lnTo>
                        <a:lnTo>
                          <a:pt x="18" y="579"/>
                        </a:lnTo>
                        <a:lnTo>
                          <a:pt x="26" y="590"/>
                        </a:lnTo>
                        <a:lnTo>
                          <a:pt x="29" y="62"/>
                        </a:lnTo>
                        <a:lnTo>
                          <a:pt x="0" y="0"/>
                        </a:lnTo>
                      </a:path>
                    </a:pathLst>
                  </a:custGeom>
                  <a:solidFill>
                    <a:srgbClr val="316501"/>
                  </a:solidFill>
                  <a:ln w="9525" cap="rnd">
                    <a:noFill/>
                    <a:round/>
                    <a:headEnd/>
                    <a:tailEnd/>
                  </a:ln>
                  <a:effectLst/>
                </p:spPr>
                <p:txBody>
                  <a:bodyPr/>
                  <a:lstStyle/>
                  <a:p>
                    <a:endParaRPr lang="en-US"/>
                  </a:p>
                </p:txBody>
              </p:sp>
              <p:sp>
                <p:nvSpPr>
                  <p:cNvPr id="295970" name="Freeform 34"/>
                  <p:cNvSpPr>
                    <a:spLocks/>
                  </p:cNvSpPr>
                  <p:nvPr/>
                </p:nvSpPr>
                <p:spPr bwMode="auto">
                  <a:xfrm>
                    <a:off x="3955" y="3322"/>
                    <a:ext cx="244" cy="83"/>
                  </a:xfrm>
                  <a:custGeom>
                    <a:avLst/>
                    <a:gdLst/>
                    <a:ahLst/>
                    <a:cxnLst>
                      <a:cxn ang="0">
                        <a:pos x="202" y="82"/>
                      </a:cxn>
                      <a:cxn ang="0">
                        <a:pos x="218" y="64"/>
                      </a:cxn>
                      <a:cxn ang="0">
                        <a:pos x="218" y="9"/>
                      </a:cxn>
                      <a:cxn ang="0">
                        <a:pos x="243" y="9"/>
                      </a:cxn>
                      <a:cxn ang="0">
                        <a:pos x="243" y="0"/>
                      </a:cxn>
                      <a:cxn ang="0">
                        <a:pos x="0" y="0"/>
                      </a:cxn>
                      <a:cxn ang="0">
                        <a:pos x="5" y="9"/>
                      </a:cxn>
                      <a:cxn ang="0">
                        <a:pos x="137" y="9"/>
                      </a:cxn>
                      <a:cxn ang="0">
                        <a:pos x="148" y="25"/>
                      </a:cxn>
                      <a:cxn ang="0">
                        <a:pos x="197" y="25"/>
                      </a:cxn>
                      <a:cxn ang="0">
                        <a:pos x="202" y="82"/>
                      </a:cxn>
                    </a:cxnLst>
                    <a:rect l="0" t="0" r="r" b="b"/>
                    <a:pathLst>
                      <a:path w="244" h="83">
                        <a:moveTo>
                          <a:pt x="202" y="82"/>
                        </a:moveTo>
                        <a:lnTo>
                          <a:pt x="218" y="64"/>
                        </a:lnTo>
                        <a:lnTo>
                          <a:pt x="218" y="9"/>
                        </a:lnTo>
                        <a:lnTo>
                          <a:pt x="243" y="9"/>
                        </a:lnTo>
                        <a:lnTo>
                          <a:pt x="243" y="0"/>
                        </a:lnTo>
                        <a:lnTo>
                          <a:pt x="0" y="0"/>
                        </a:lnTo>
                        <a:lnTo>
                          <a:pt x="5" y="9"/>
                        </a:lnTo>
                        <a:lnTo>
                          <a:pt x="137" y="9"/>
                        </a:lnTo>
                        <a:lnTo>
                          <a:pt x="148" y="25"/>
                        </a:lnTo>
                        <a:lnTo>
                          <a:pt x="197" y="25"/>
                        </a:lnTo>
                        <a:lnTo>
                          <a:pt x="202" y="82"/>
                        </a:lnTo>
                      </a:path>
                    </a:pathLst>
                  </a:custGeom>
                  <a:solidFill>
                    <a:srgbClr val="316501"/>
                  </a:solidFill>
                  <a:ln w="9525" cap="rnd">
                    <a:noFill/>
                    <a:round/>
                    <a:headEnd/>
                    <a:tailEnd/>
                  </a:ln>
                  <a:effectLst/>
                </p:spPr>
                <p:txBody>
                  <a:bodyPr/>
                  <a:lstStyle/>
                  <a:p>
                    <a:endParaRPr lang="en-US"/>
                  </a:p>
                </p:txBody>
              </p:sp>
              <p:sp>
                <p:nvSpPr>
                  <p:cNvPr id="295971" name="Freeform 35"/>
                  <p:cNvSpPr>
                    <a:spLocks/>
                  </p:cNvSpPr>
                  <p:nvPr/>
                </p:nvSpPr>
                <p:spPr bwMode="auto">
                  <a:xfrm>
                    <a:off x="3896" y="3208"/>
                    <a:ext cx="367" cy="17"/>
                  </a:xfrm>
                  <a:custGeom>
                    <a:avLst/>
                    <a:gdLst/>
                    <a:ahLst/>
                    <a:cxnLst>
                      <a:cxn ang="0">
                        <a:pos x="366" y="0"/>
                      </a:cxn>
                      <a:cxn ang="0">
                        <a:pos x="0" y="0"/>
                      </a:cxn>
                      <a:cxn ang="0">
                        <a:pos x="3" y="16"/>
                      </a:cxn>
                      <a:cxn ang="0">
                        <a:pos x="363" y="16"/>
                      </a:cxn>
                      <a:cxn ang="0">
                        <a:pos x="366" y="0"/>
                      </a:cxn>
                    </a:cxnLst>
                    <a:rect l="0" t="0" r="r" b="b"/>
                    <a:pathLst>
                      <a:path w="367" h="17">
                        <a:moveTo>
                          <a:pt x="366" y="0"/>
                        </a:moveTo>
                        <a:lnTo>
                          <a:pt x="0" y="0"/>
                        </a:lnTo>
                        <a:lnTo>
                          <a:pt x="3" y="16"/>
                        </a:lnTo>
                        <a:lnTo>
                          <a:pt x="363" y="16"/>
                        </a:lnTo>
                        <a:lnTo>
                          <a:pt x="366" y="0"/>
                        </a:lnTo>
                      </a:path>
                    </a:pathLst>
                  </a:custGeom>
                  <a:solidFill>
                    <a:srgbClr val="316501"/>
                  </a:solidFill>
                  <a:ln w="9525" cap="rnd">
                    <a:noFill/>
                    <a:round/>
                    <a:headEnd/>
                    <a:tailEnd/>
                  </a:ln>
                  <a:effectLst/>
                </p:spPr>
                <p:txBody>
                  <a:bodyPr/>
                  <a:lstStyle/>
                  <a:p>
                    <a:endParaRPr lang="en-US"/>
                  </a:p>
                </p:txBody>
              </p:sp>
            </p:grpSp>
          </p:grpSp>
        </p:grpSp>
        <p:sp>
          <p:nvSpPr>
            <p:cNvPr id="295972" name="Rectangle 36"/>
            <p:cNvSpPr>
              <a:spLocks noChangeArrowheads="1"/>
            </p:cNvSpPr>
            <p:nvPr/>
          </p:nvSpPr>
          <p:spPr bwMode="auto">
            <a:xfrm flipH="1">
              <a:off x="3843" y="3006"/>
              <a:ext cx="482" cy="360"/>
            </a:xfrm>
            <a:prstGeom prst="rect">
              <a:avLst/>
            </a:prstGeom>
            <a:noFill/>
            <a:ln w="9525">
              <a:noFill/>
              <a:miter lim="800000"/>
              <a:headEnd/>
              <a:tailEnd/>
            </a:ln>
            <a:effectLst/>
          </p:spPr>
          <p:txBody>
            <a:bodyPr lIns="92075" tIns="46038" rIns="92075" bIns="46038">
              <a:spAutoFit/>
            </a:bodyPr>
            <a:lstStyle/>
            <a:p>
              <a:pPr algn="ctr">
                <a:spcBef>
                  <a:spcPct val="50000"/>
                </a:spcBef>
              </a:pPr>
              <a:endParaRPr lang="en-US" sz="1000">
                <a:effectLst>
                  <a:outerShdw blurRad="38100" dist="38100" dir="2700000" algn="tl">
                    <a:srgbClr val="000000"/>
                  </a:outerShdw>
                </a:effectLst>
              </a:endParaRPr>
            </a:p>
          </p:txBody>
        </p:sp>
      </p:grpSp>
      <p:grpSp>
        <p:nvGrpSpPr>
          <p:cNvPr id="295973" name="Group 37"/>
          <p:cNvGrpSpPr>
            <a:grpSpLocks/>
          </p:cNvGrpSpPr>
          <p:nvPr/>
        </p:nvGrpSpPr>
        <p:grpSpPr bwMode="auto">
          <a:xfrm>
            <a:off x="2311400" y="5711825"/>
            <a:ext cx="315913" cy="731838"/>
            <a:chOff x="1488" y="2866"/>
            <a:chExt cx="511" cy="1077"/>
          </a:xfrm>
        </p:grpSpPr>
        <p:graphicFrame>
          <p:nvGraphicFramePr>
            <p:cNvPr id="295974" name="Object 38"/>
            <p:cNvGraphicFramePr>
              <a:graphicFrameLocks/>
            </p:cNvGraphicFramePr>
            <p:nvPr/>
          </p:nvGraphicFramePr>
          <p:xfrm>
            <a:off x="1488" y="2866"/>
            <a:ext cx="511" cy="1077"/>
          </p:xfrm>
          <a:graphic>
            <a:graphicData uri="http://schemas.openxmlformats.org/presentationml/2006/ole">
              <p:oleObj spid="_x0000_s295974" name="Clip" r:id="rId4" imgW="1393560" imgH="2657160" progId="">
                <p:embed/>
              </p:oleObj>
            </a:graphicData>
          </a:graphic>
        </p:graphicFrame>
        <p:sp>
          <p:nvSpPr>
            <p:cNvPr id="295975" name="Rectangle 39"/>
            <p:cNvSpPr>
              <a:spLocks noChangeArrowheads="1"/>
            </p:cNvSpPr>
            <p:nvPr/>
          </p:nvSpPr>
          <p:spPr bwMode="auto">
            <a:xfrm>
              <a:off x="1547" y="3011"/>
              <a:ext cx="431" cy="360"/>
            </a:xfrm>
            <a:prstGeom prst="rect">
              <a:avLst/>
            </a:prstGeom>
            <a:noFill/>
            <a:ln w="9525">
              <a:noFill/>
              <a:miter lim="800000"/>
              <a:headEnd/>
              <a:tailEnd/>
            </a:ln>
            <a:effectLst/>
          </p:spPr>
          <p:txBody>
            <a:bodyPr lIns="92075" tIns="46038" rIns="92075" bIns="46038">
              <a:spAutoFit/>
            </a:bodyPr>
            <a:lstStyle/>
            <a:p>
              <a:pPr algn="ctr">
                <a:spcBef>
                  <a:spcPct val="50000"/>
                </a:spcBef>
              </a:pPr>
              <a:endParaRPr lang="en-US" sz="1000">
                <a:effectLst>
                  <a:outerShdw blurRad="38100" dist="38100" dir="2700000" algn="tl">
                    <a:srgbClr val="000000"/>
                  </a:outerShdw>
                </a:effectLst>
              </a:endParaRPr>
            </a:p>
          </p:txBody>
        </p:sp>
      </p:grpSp>
      <p:sp>
        <p:nvSpPr>
          <p:cNvPr id="295977" name="Text Box 41"/>
          <p:cNvSpPr txBox="1">
            <a:spLocks noChangeArrowheads="1"/>
          </p:cNvSpPr>
          <p:nvPr/>
        </p:nvSpPr>
        <p:spPr bwMode="auto">
          <a:xfrm>
            <a:off x="3514725" y="5426075"/>
            <a:ext cx="488950" cy="914400"/>
          </a:xfrm>
          <a:prstGeom prst="rect">
            <a:avLst/>
          </a:prstGeom>
          <a:noFill/>
          <a:ln w="12700">
            <a:noFill/>
            <a:miter lim="800000"/>
            <a:headEnd type="none" w="sm" len="sm"/>
            <a:tailEnd type="none" w="sm" len="sm"/>
          </a:ln>
          <a:effectLst/>
        </p:spPr>
        <p:txBody>
          <a:bodyPr wrap="none">
            <a:spAutoFit/>
          </a:bodyPr>
          <a:lstStyle/>
          <a:p>
            <a:r>
              <a:rPr lang="en-US" sz="5400" b="0">
                <a:solidFill>
                  <a:srgbClr val="FF3300"/>
                </a:solidFill>
                <a:effectLst/>
                <a:latin typeface="Book Antiqua" pitchFamily="18" charset="0"/>
              </a:rPr>
              <a:t>?</a:t>
            </a:r>
          </a:p>
        </p:txBody>
      </p:sp>
      <p:sp>
        <p:nvSpPr>
          <p:cNvPr id="295978" name="Oval 42"/>
          <p:cNvSpPr>
            <a:spLocks noChangeArrowheads="1"/>
          </p:cNvSpPr>
          <p:nvPr/>
        </p:nvSpPr>
        <p:spPr bwMode="auto">
          <a:xfrm>
            <a:off x="1908175" y="5102225"/>
            <a:ext cx="1323975" cy="363538"/>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sz="1200">
                <a:solidFill>
                  <a:schemeClr val="bg2"/>
                </a:solidFill>
                <a:effectLst>
                  <a:outerShdw blurRad="38100" dist="38100" dir="2700000" algn="tl">
                    <a:srgbClr val="000000"/>
                  </a:outerShdw>
                </a:effectLst>
              </a:rPr>
              <a:t>Encryption</a:t>
            </a:r>
          </a:p>
        </p:txBody>
      </p:sp>
      <p:grpSp>
        <p:nvGrpSpPr>
          <p:cNvPr id="296036" name="Group 100"/>
          <p:cNvGrpSpPr>
            <a:grpSpLocks/>
          </p:cNvGrpSpPr>
          <p:nvPr/>
        </p:nvGrpSpPr>
        <p:grpSpPr bwMode="auto">
          <a:xfrm>
            <a:off x="4606925" y="4568825"/>
            <a:ext cx="3130550" cy="1824038"/>
            <a:chOff x="2902" y="2878"/>
            <a:chExt cx="1972" cy="1149"/>
          </a:xfrm>
        </p:grpSpPr>
        <p:sp>
          <p:nvSpPr>
            <p:cNvPr id="295980" name="Rectangle 44"/>
            <p:cNvSpPr>
              <a:spLocks noChangeArrowheads="1"/>
            </p:cNvSpPr>
            <p:nvPr/>
          </p:nvSpPr>
          <p:spPr bwMode="auto">
            <a:xfrm>
              <a:off x="2902" y="2891"/>
              <a:ext cx="482" cy="258"/>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I like apples</a:t>
              </a:r>
            </a:p>
          </p:txBody>
        </p:sp>
        <p:sp>
          <p:nvSpPr>
            <p:cNvPr id="295981" name="Rectangle 45"/>
            <p:cNvSpPr>
              <a:spLocks noChangeArrowheads="1"/>
            </p:cNvSpPr>
            <p:nvPr/>
          </p:nvSpPr>
          <p:spPr bwMode="auto">
            <a:xfrm>
              <a:off x="3440" y="2878"/>
              <a:ext cx="603" cy="258"/>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4DfghTy7%89HfrcF%7g</a:t>
              </a:r>
            </a:p>
          </p:txBody>
        </p:sp>
        <p:sp>
          <p:nvSpPr>
            <p:cNvPr id="295983" name="Rectangle 47"/>
            <p:cNvSpPr>
              <a:spLocks noChangeArrowheads="1"/>
            </p:cNvSpPr>
            <p:nvPr/>
          </p:nvSpPr>
          <p:spPr bwMode="auto">
            <a:xfrm>
              <a:off x="3440" y="3175"/>
              <a:ext cx="603" cy="258"/>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Ms3dr%gSDTF6Huy&amp;”</a:t>
              </a:r>
            </a:p>
          </p:txBody>
        </p:sp>
        <p:sp>
          <p:nvSpPr>
            <p:cNvPr id="295985" name="Rectangle 49"/>
            <p:cNvSpPr>
              <a:spLocks noChangeArrowheads="1"/>
            </p:cNvSpPr>
            <p:nvPr/>
          </p:nvSpPr>
          <p:spPr bwMode="auto">
            <a:xfrm>
              <a:off x="3440" y="3472"/>
              <a:ext cx="603" cy="258"/>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3fR6tg^bn,&gt;o7y3EdsQ</a:t>
              </a:r>
            </a:p>
          </p:txBody>
        </p:sp>
        <p:sp>
          <p:nvSpPr>
            <p:cNvPr id="295987" name="Rectangle 51"/>
            <p:cNvSpPr>
              <a:spLocks noChangeArrowheads="1"/>
            </p:cNvSpPr>
            <p:nvPr/>
          </p:nvSpPr>
          <p:spPr bwMode="auto">
            <a:xfrm>
              <a:off x="3440" y="3769"/>
              <a:ext cx="603" cy="258"/>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duJn64Dvn&lt;.:kh%dw@</a:t>
              </a:r>
            </a:p>
          </p:txBody>
        </p:sp>
        <p:sp>
          <p:nvSpPr>
            <p:cNvPr id="295989" name="Rectangle 53"/>
            <p:cNvSpPr>
              <a:spLocks noChangeArrowheads="1"/>
            </p:cNvSpPr>
            <p:nvPr/>
          </p:nvSpPr>
          <p:spPr bwMode="auto">
            <a:xfrm>
              <a:off x="2902" y="3181"/>
              <a:ext cx="482" cy="258"/>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The dog is white</a:t>
              </a:r>
            </a:p>
          </p:txBody>
        </p:sp>
        <p:sp>
          <p:nvSpPr>
            <p:cNvPr id="295990" name="Rectangle 54"/>
            <p:cNvSpPr>
              <a:spLocks noChangeArrowheads="1"/>
            </p:cNvSpPr>
            <p:nvPr/>
          </p:nvSpPr>
          <p:spPr bwMode="auto">
            <a:xfrm>
              <a:off x="2902" y="3471"/>
              <a:ext cx="482" cy="258"/>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We came today</a:t>
              </a:r>
            </a:p>
          </p:txBody>
        </p:sp>
        <p:sp>
          <p:nvSpPr>
            <p:cNvPr id="295991" name="Rectangle 55"/>
            <p:cNvSpPr>
              <a:spLocks noChangeArrowheads="1"/>
            </p:cNvSpPr>
            <p:nvPr/>
          </p:nvSpPr>
          <p:spPr bwMode="auto">
            <a:xfrm>
              <a:off x="2902" y="3761"/>
              <a:ext cx="482" cy="258"/>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000">
                  <a:effectLst>
                    <a:outerShdw blurRad="38100" dist="38100" dir="2700000" algn="tl">
                      <a:srgbClr val="000000"/>
                    </a:outerShdw>
                  </a:effectLst>
                </a:rPr>
                <a:t>Don’t Smoke</a:t>
              </a:r>
            </a:p>
          </p:txBody>
        </p:sp>
        <p:grpSp>
          <p:nvGrpSpPr>
            <p:cNvPr id="295992" name="Group 56"/>
            <p:cNvGrpSpPr>
              <a:grpSpLocks/>
            </p:cNvGrpSpPr>
            <p:nvPr/>
          </p:nvGrpSpPr>
          <p:grpSpPr bwMode="auto">
            <a:xfrm>
              <a:off x="4198" y="3294"/>
              <a:ext cx="199" cy="461"/>
              <a:chOff x="1488" y="2866"/>
              <a:chExt cx="511" cy="1077"/>
            </a:xfrm>
          </p:grpSpPr>
          <p:graphicFrame>
            <p:nvGraphicFramePr>
              <p:cNvPr id="295993" name="Object 57"/>
              <p:cNvGraphicFramePr>
                <a:graphicFrameLocks/>
              </p:cNvGraphicFramePr>
              <p:nvPr/>
            </p:nvGraphicFramePr>
            <p:xfrm>
              <a:off x="1488" y="2866"/>
              <a:ext cx="511" cy="1077"/>
            </p:xfrm>
            <a:graphic>
              <a:graphicData uri="http://schemas.openxmlformats.org/presentationml/2006/ole">
                <p:oleObj spid="_x0000_s295993" name="Clip" r:id="rId5" imgW="1393560" imgH="2657160" progId="">
                  <p:embed/>
                </p:oleObj>
              </a:graphicData>
            </a:graphic>
          </p:graphicFrame>
          <p:sp>
            <p:nvSpPr>
              <p:cNvPr id="295994" name="Rectangle 58"/>
              <p:cNvSpPr>
                <a:spLocks noChangeArrowheads="1"/>
              </p:cNvSpPr>
              <p:nvPr/>
            </p:nvSpPr>
            <p:spPr bwMode="auto">
              <a:xfrm>
                <a:off x="1547" y="3011"/>
                <a:ext cx="431" cy="360"/>
              </a:xfrm>
              <a:prstGeom prst="rect">
                <a:avLst/>
              </a:prstGeom>
              <a:noFill/>
              <a:ln w="9525">
                <a:noFill/>
                <a:miter lim="800000"/>
                <a:headEnd/>
                <a:tailEnd/>
              </a:ln>
              <a:effectLst/>
            </p:spPr>
            <p:txBody>
              <a:bodyPr lIns="92075" tIns="46038" rIns="92075" bIns="46038">
                <a:spAutoFit/>
              </a:bodyPr>
              <a:lstStyle/>
              <a:p>
                <a:pPr algn="ctr">
                  <a:spcBef>
                    <a:spcPct val="50000"/>
                  </a:spcBef>
                </a:pPr>
                <a:endParaRPr lang="en-US" sz="1000">
                  <a:effectLst>
                    <a:outerShdw blurRad="38100" dist="38100" dir="2700000" algn="tl">
                      <a:srgbClr val="000000"/>
                    </a:outerShdw>
                  </a:effectLst>
                </a:endParaRPr>
              </a:p>
            </p:txBody>
          </p:sp>
        </p:grpSp>
        <p:grpSp>
          <p:nvGrpSpPr>
            <p:cNvPr id="295995" name="Group 59"/>
            <p:cNvGrpSpPr>
              <a:grpSpLocks/>
            </p:cNvGrpSpPr>
            <p:nvPr/>
          </p:nvGrpSpPr>
          <p:grpSpPr bwMode="auto">
            <a:xfrm>
              <a:off x="4500" y="3297"/>
              <a:ext cx="205" cy="461"/>
              <a:chOff x="3813" y="2859"/>
              <a:chExt cx="561" cy="1077"/>
            </a:xfrm>
          </p:grpSpPr>
          <p:grpSp>
            <p:nvGrpSpPr>
              <p:cNvPr id="295996" name="Group 60"/>
              <p:cNvGrpSpPr>
                <a:grpSpLocks/>
              </p:cNvGrpSpPr>
              <p:nvPr/>
            </p:nvGrpSpPr>
            <p:grpSpPr bwMode="auto">
              <a:xfrm>
                <a:off x="3813" y="2859"/>
                <a:ext cx="561" cy="1077"/>
                <a:chOff x="3813" y="2859"/>
                <a:chExt cx="561" cy="1077"/>
              </a:xfrm>
            </p:grpSpPr>
            <p:sp>
              <p:nvSpPr>
                <p:cNvPr id="295997" name="Freeform 61"/>
                <p:cNvSpPr>
                  <a:spLocks/>
                </p:cNvSpPr>
                <p:nvPr/>
              </p:nvSpPr>
              <p:spPr bwMode="auto">
                <a:xfrm>
                  <a:off x="3827" y="2859"/>
                  <a:ext cx="547" cy="1071"/>
                </a:xfrm>
                <a:custGeom>
                  <a:avLst/>
                  <a:gdLst/>
                  <a:ahLst/>
                  <a:cxnLst>
                    <a:cxn ang="0">
                      <a:pos x="349" y="0"/>
                    </a:cxn>
                    <a:cxn ang="0">
                      <a:pos x="185" y="0"/>
                    </a:cxn>
                    <a:cxn ang="0">
                      <a:pos x="215" y="41"/>
                    </a:cxn>
                    <a:cxn ang="0">
                      <a:pos x="312" y="41"/>
                    </a:cxn>
                    <a:cxn ang="0">
                      <a:pos x="348" y="106"/>
                    </a:cxn>
                    <a:cxn ang="0">
                      <a:pos x="182" y="106"/>
                    </a:cxn>
                    <a:cxn ang="0">
                      <a:pos x="216" y="42"/>
                    </a:cxn>
                    <a:cxn ang="0">
                      <a:pos x="185" y="1"/>
                    </a:cxn>
                    <a:cxn ang="0">
                      <a:pos x="127" y="102"/>
                    </a:cxn>
                    <a:cxn ang="0">
                      <a:pos x="95" y="103"/>
                    </a:cxn>
                    <a:cxn ang="0">
                      <a:pos x="84" y="137"/>
                    </a:cxn>
                    <a:cxn ang="0">
                      <a:pos x="35" y="137"/>
                    </a:cxn>
                    <a:cxn ang="0">
                      <a:pos x="35" y="162"/>
                    </a:cxn>
                    <a:cxn ang="0">
                      <a:pos x="16" y="163"/>
                    </a:cxn>
                    <a:cxn ang="0">
                      <a:pos x="0" y="163"/>
                    </a:cxn>
                    <a:cxn ang="0">
                      <a:pos x="0" y="312"/>
                    </a:cxn>
                    <a:cxn ang="0">
                      <a:pos x="35" y="313"/>
                    </a:cxn>
                    <a:cxn ang="0">
                      <a:pos x="36" y="344"/>
                    </a:cxn>
                    <a:cxn ang="0">
                      <a:pos x="82" y="344"/>
                    </a:cxn>
                    <a:cxn ang="0">
                      <a:pos x="96" y="381"/>
                    </a:cxn>
                    <a:cxn ang="0">
                      <a:pos x="121" y="382"/>
                    </a:cxn>
                    <a:cxn ang="0">
                      <a:pos x="123" y="458"/>
                    </a:cxn>
                    <a:cxn ang="0">
                      <a:pos x="141" y="458"/>
                    </a:cxn>
                    <a:cxn ang="0">
                      <a:pos x="146" y="469"/>
                    </a:cxn>
                    <a:cxn ang="0">
                      <a:pos x="146" y="545"/>
                    </a:cxn>
                    <a:cxn ang="0">
                      <a:pos x="177" y="546"/>
                    </a:cxn>
                    <a:cxn ang="0">
                      <a:pos x="175" y="1002"/>
                    </a:cxn>
                    <a:cxn ang="0">
                      <a:pos x="248" y="1070"/>
                    </a:cxn>
                    <a:cxn ang="0">
                      <a:pos x="341" y="991"/>
                    </a:cxn>
                    <a:cxn ang="0">
                      <a:pos x="307" y="969"/>
                    </a:cxn>
                    <a:cxn ang="0">
                      <a:pos x="307" y="942"/>
                    </a:cxn>
                    <a:cxn ang="0">
                      <a:pos x="341" y="918"/>
                    </a:cxn>
                    <a:cxn ang="0">
                      <a:pos x="307" y="898"/>
                    </a:cxn>
                    <a:cxn ang="0">
                      <a:pos x="312" y="889"/>
                    </a:cxn>
                    <a:cxn ang="0">
                      <a:pos x="342" y="870"/>
                    </a:cxn>
                    <a:cxn ang="0">
                      <a:pos x="346" y="812"/>
                    </a:cxn>
                    <a:cxn ang="0">
                      <a:pos x="351" y="806"/>
                    </a:cxn>
                    <a:cxn ang="0">
                      <a:pos x="307" y="772"/>
                    </a:cxn>
                    <a:cxn ang="0">
                      <a:pos x="307" y="742"/>
                    </a:cxn>
                    <a:cxn ang="0">
                      <a:pos x="342" y="708"/>
                    </a:cxn>
                    <a:cxn ang="0">
                      <a:pos x="307" y="677"/>
                    </a:cxn>
                    <a:cxn ang="0">
                      <a:pos x="307" y="646"/>
                    </a:cxn>
                    <a:cxn ang="0">
                      <a:pos x="341" y="606"/>
                    </a:cxn>
                    <a:cxn ang="0">
                      <a:pos x="346" y="542"/>
                    </a:cxn>
                    <a:cxn ang="0">
                      <a:pos x="387" y="542"/>
                    </a:cxn>
                    <a:cxn ang="0">
                      <a:pos x="387" y="455"/>
                    </a:cxn>
                    <a:cxn ang="0">
                      <a:pos x="412" y="455"/>
                    </a:cxn>
                    <a:cxn ang="0">
                      <a:pos x="412" y="378"/>
                    </a:cxn>
                    <a:cxn ang="0">
                      <a:pos x="438" y="378"/>
                    </a:cxn>
                    <a:cxn ang="0">
                      <a:pos x="450" y="341"/>
                    </a:cxn>
                    <a:cxn ang="0">
                      <a:pos x="505" y="341"/>
                    </a:cxn>
                    <a:cxn ang="0">
                      <a:pos x="505" y="310"/>
                    </a:cxn>
                    <a:cxn ang="0">
                      <a:pos x="546" y="310"/>
                    </a:cxn>
                    <a:cxn ang="0">
                      <a:pos x="546" y="159"/>
                    </a:cxn>
                    <a:cxn ang="0">
                      <a:pos x="505" y="159"/>
                    </a:cxn>
                    <a:cxn ang="0">
                      <a:pos x="505" y="137"/>
                    </a:cxn>
                    <a:cxn ang="0">
                      <a:pos x="459" y="137"/>
                    </a:cxn>
                    <a:cxn ang="0">
                      <a:pos x="448" y="127"/>
                    </a:cxn>
                    <a:cxn ang="0">
                      <a:pos x="437" y="103"/>
                    </a:cxn>
                    <a:cxn ang="0">
                      <a:pos x="412" y="103"/>
                    </a:cxn>
                    <a:cxn ang="0">
                      <a:pos x="349" y="0"/>
                    </a:cxn>
                  </a:cxnLst>
                  <a:rect l="0" t="0" r="r" b="b"/>
                  <a:pathLst>
                    <a:path w="547" h="1071">
                      <a:moveTo>
                        <a:pt x="349" y="0"/>
                      </a:moveTo>
                      <a:lnTo>
                        <a:pt x="185" y="0"/>
                      </a:lnTo>
                      <a:lnTo>
                        <a:pt x="215" y="41"/>
                      </a:lnTo>
                      <a:lnTo>
                        <a:pt x="312" y="41"/>
                      </a:lnTo>
                      <a:lnTo>
                        <a:pt x="348" y="106"/>
                      </a:lnTo>
                      <a:lnTo>
                        <a:pt x="182" y="106"/>
                      </a:lnTo>
                      <a:lnTo>
                        <a:pt x="216" y="42"/>
                      </a:lnTo>
                      <a:lnTo>
                        <a:pt x="185" y="1"/>
                      </a:lnTo>
                      <a:lnTo>
                        <a:pt x="127" y="102"/>
                      </a:lnTo>
                      <a:lnTo>
                        <a:pt x="95" y="103"/>
                      </a:lnTo>
                      <a:lnTo>
                        <a:pt x="84" y="137"/>
                      </a:lnTo>
                      <a:lnTo>
                        <a:pt x="35" y="137"/>
                      </a:lnTo>
                      <a:lnTo>
                        <a:pt x="35" y="162"/>
                      </a:lnTo>
                      <a:lnTo>
                        <a:pt x="16" y="163"/>
                      </a:lnTo>
                      <a:lnTo>
                        <a:pt x="0" y="163"/>
                      </a:lnTo>
                      <a:lnTo>
                        <a:pt x="0" y="312"/>
                      </a:lnTo>
                      <a:lnTo>
                        <a:pt x="35" y="313"/>
                      </a:lnTo>
                      <a:lnTo>
                        <a:pt x="36" y="344"/>
                      </a:lnTo>
                      <a:lnTo>
                        <a:pt x="82" y="344"/>
                      </a:lnTo>
                      <a:lnTo>
                        <a:pt x="96" y="381"/>
                      </a:lnTo>
                      <a:lnTo>
                        <a:pt x="121" y="382"/>
                      </a:lnTo>
                      <a:lnTo>
                        <a:pt x="123" y="458"/>
                      </a:lnTo>
                      <a:lnTo>
                        <a:pt x="141" y="458"/>
                      </a:lnTo>
                      <a:lnTo>
                        <a:pt x="146" y="469"/>
                      </a:lnTo>
                      <a:lnTo>
                        <a:pt x="146" y="545"/>
                      </a:lnTo>
                      <a:lnTo>
                        <a:pt x="177" y="546"/>
                      </a:lnTo>
                      <a:lnTo>
                        <a:pt x="175" y="1002"/>
                      </a:lnTo>
                      <a:lnTo>
                        <a:pt x="248" y="1070"/>
                      </a:lnTo>
                      <a:lnTo>
                        <a:pt x="341" y="991"/>
                      </a:lnTo>
                      <a:lnTo>
                        <a:pt x="307" y="969"/>
                      </a:lnTo>
                      <a:lnTo>
                        <a:pt x="307" y="942"/>
                      </a:lnTo>
                      <a:lnTo>
                        <a:pt x="341" y="918"/>
                      </a:lnTo>
                      <a:lnTo>
                        <a:pt x="307" y="898"/>
                      </a:lnTo>
                      <a:lnTo>
                        <a:pt x="312" y="889"/>
                      </a:lnTo>
                      <a:lnTo>
                        <a:pt x="342" y="870"/>
                      </a:lnTo>
                      <a:lnTo>
                        <a:pt x="346" y="812"/>
                      </a:lnTo>
                      <a:lnTo>
                        <a:pt x="351" y="806"/>
                      </a:lnTo>
                      <a:lnTo>
                        <a:pt x="307" y="772"/>
                      </a:lnTo>
                      <a:lnTo>
                        <a:pt x="307" y="742"/>
                      </a:lnTo>
                      <a:lnTo>
                        <a:pt x="342" y="708"/>
                      </a:lnTo>
                      <a:lnTo>
                        <a:pt x="307" y="677"/>
                      </a:lnTo>
                      <a:lnTo>
                        <a:pt x="307" y="646"/>
                      </a:lnTo>
                      <a:lnTo>
                        <a:pt x="341" y="606"/>
                      </a:lnTo>
                      <a:lnTo>
                        <a:pt x="346" y="542"/>
                      </a:lnTo>
                      <a:lnTo>
                        <a:pt x="387" y="542"/>
                      </a:lnTo>
                      <a:lnTo>
                        <a:pt x="387" y="455"/>
                      </a:lnTo>
                      <a:lnTo>
                        <a:pt x="412" y="455"/>
                      </a:lnTo>
                      <a:lnTo>
                        <a:pt x="412" y="378"/>
                      </a:lnTo>
                      <a:lnTo>
                        <a:pt x="438" y="378"/>
                      </a:lnTo>
                      <a:lnTo>
                        <a:pt x="450" y="341"/>
                      </a:lnTo>
                      <a:lnTo>
                        <a:pt x="505" y="341"/>
                      </a:lnTo>
                      <a:lnTo>
                        <a:pt x="505" y="310"/>
                      </a:lnTo>
                      <a:lnTo>
                        <a:pt x="546" y="310"/>
                      </a:lnTo>
                      <a:lnTo>
                        <a:pt x="546" y="159"/>
                      </a:lnTo>
                      <a:lnTo>
                        <a:pt x="505" y="159"/>
                      </a:lnTo>
                      <a:lnTo>
                        <a:pt x="505" y="137"/>
                      </a:lnTo>
                      <a:lnTo>
                        <a:pt x="459" y="137"/>
                      </a:lnTo>
                      <a:lnTo>
                        <a:pt x="448" y="127"/>
                      </a:lnTo>
                      <a:lnTo>
                        <a:pt x="437" y="103"/>
                      </a:lnTo>
                      <a:lnTo>
                        <a:pt x="412" y="103"/>
                      </a:lnTo>
                      <a:lnTo>
                        <a:pt x="349" y="0"/>
                      </a:lnTo>
                    </a:path>
                  </a:pathLst>
                </a:custGeom>
                <a:solidFill>
                  <a:srgbClr val="00AE00"/>
                </a:solidFill>
                <a:ln w="9525" cap="rnd">
                  <a:noFill/>
                  <a:round/>
                  <a:headEnd/>
                  <a:tailEnd/>
                </a:ln>
                <a:effectLst/>
              </p:spPr>
              <p:txBody>
                <a:bodyPr/>
                <a:lstStyle/>
                <a:p>
                  <a:endParaRPr lang="en-US"/>
                </a:p>
              </p:txBody>
            </p:sp>
            <p:sp>
              <p:nvSpPr>
                <p:cNvPr id="295998" name="Freeform 62"/>
                <p:cNvSpPr>
                  <a:spLocks/>
                </p:cNvSpPr>
                <p:nvPr/>
              </p:nvSpPr>
              <p:spPr bwMode="auto">
                <a:xfrm>
                  <a:off x="3813" y="2865"/>
                  <a:ext cx="547" cy="1071"/>
                </a:xfrm>
                <a:custGeom>
                  <a:avLst/>
                  <a:gdLst/>
                  <a:ahLst/>
                  <a:cxnLst>
                    <a:cxn ang="0">
                      <a:pos x="350" y="0"/>
                    </a:cxn>
                    <a:cxn ang="0">
                      <a:pos x="186" y="0"/>
                    </a:cxn>
                    <a:cxn ang="0">
                      <a:pos x="217" y="41"/>
                    </a:cxn>
                    <a:cxn ang="0">
                      <a:pos x="312" y="41"/>
                    </a:cxn>
                    <a:cxn ang="0">
                      <a:pos x="348" y="106"/>
                    </a:cxn>
                    <a:cxn ang="0">
                      <a:pos x="183" y="106"/>
                    </a:cxn>
                    <a:cxn ang="0">
                      <a:pos x="217" y="42"/>
                    </a:cxn>
                    <a:cxn ang="0">
                      <a:pos x="186" y="1"/>
                    </a:cxn>
                    <a:cxn ang="0">
                      <a:pos x="128" y="102"/>
                    </a:cxn>
                    <a:cxn ang="0">
                      <a:pos x="97" y="102"/>
                    </a:cxn>
                    <a:cxn ang="0">
                      <a:pos x="86" y="137"/>
                    </a:cxn>
                    <a:cxn ang="0">
                      <a:pos x="37" y="137"/>
                    </a:cxn>
                    <a:cxn ang="0">
                      <a:pos x="36" y="162"/>
                    </a:cxn>
                    <a:cxn ang="0">
                      <a:pos x="17" y="162"/>
                    </a:cxn>
                    <a:cxn ang="0">
                      <a:pos x="0" y="162"/>
                    </a:cxn>
                    <a:cxn ang="0">
                      <a:pos x="0" y="312"/>
                    </a:cxn>
                    <a:cxn ang="0">
                      <a:pos x="37" y="313"/>
                    </a:cxn>
                    <a:cxn ang="0">
                      <a:pos x="37" y="343"/>
                    </a:cxn>
                    <a:cxn ang="0">
                      <a:pos x="84" y="343"/>
                    </a:cxn>
                    <a:cxn ang="0">
                      <a:pos x="97" y="381"/>
                    </a:cxn>
                    <a:cxn ang="0">
                      <a:pos x="122" y="382"/>
                    </a:cxn>
                    <a:cxn ang="0">
                      <a:pos x="125" y="458"/>
                    </a:cxn>
                    <a:cxn ang="0">
                      <a:pos x="141" y="458"/>
                    </a:cxn>
                    <a:cxn ang="0">
                      <a:pos x="146" y="464"/>
                    </a:cxn>
                    <a:cxn ang="0">
                      <a:pos x="146" y="545"/>
                    </a:cxn>
                    <a:cxn ang="0">
                      <a:pos x="178" y="545"/>
                    </a:cxn>
                    <a:cxn ang="0">
                      <a:pos x="176" y="1002"/>
                    </a:cxn>
                    <a:cxn ang="0">
                      <a:pos x="248" y="1070"/>
                    </a:cxn>
                    <a:cxn ang="0">
                      <a:pos x="341" y="991"/>
                    </a:cxn>
                    <a:cxn ang="0">
                      <a:pos x="308" y="969"/>
                    </a:cxn>
                    <a:cxn ang="0">
                      <a:pos x="308" y="942"/>
                    </a:cxn>
                    <a:cxn ang="0">
                      <a:pos x="341" y="918"/>
                    </a:cxn>
                    <a:cxn ang="0">
                      <a:pos x="308" y="897"/>
                    </a:cxn>
                    <a:cxn ang="0">
                      <a:pos x="313" y="889"/>
                    </a:cxn>
                    <a:cxn ang="0">
                      <a:pos x="342" y="870"/>
                    </a:cxn>
                    <a:cxn ang="0">
                      <a:pos x="347" y="812"/>
                    </a:cxn>
                    <a:cxn ang="0">
                      <a:pos x="351" y="807"/>
                    </a:cxn>
                    <a:cxn ang="0">
                      <a:pos x="307" y="772"/>
                    </a:cxn>
                    <a:cxn ang="0">
                      <a:pos x="307" y="742"/>
                    </a:cxn>
                    <a:cxn ang="0">
                      <a:pos x="342" y="708"/>
                    </a:cxn>
                    <a:cxn ang="0">
                      <a:pos x="308" y="677"/>
                    </a:cxn>
                    <a:cxn ang="0">
                      <a:pos x="308" y="646"/>
                    </a:cxn>
                    <a:cxn ang="0">
                      <a:pos x="341" y="606"/>
                    </a:cxn>
                    <a:cxn ang="0">
                      <a:pos x="347" y="542"/>
                    </a:cxn>
                    <a:cxn ang="0">
                      <a:pos x="387" y="542"/>
                    </a:cxn>
                    <a:cxn ang="0">
                      <a:pos x="387" y="455"/>
                    </a:cxn>
                    <a:cxn ang="0">
                      <a:pos x="411" y="455"/>
                    </a:cxn>
                    <a:cxn ang="0">
                      <a:pos x="411" y="378"/>
                    </a:cxn>
                    <a:cxn ang="0">
                      <a:pos x="438" y="378"/>
                    </a:cxn>
                    <a:cxn ang="0">
                      <a:pos x="450" y="341"/>
                    </a:cxn>
                    <a:cxn ang="0">
                      <a:pos x="505" y="341"/>
                    </a:cxn>
                    <a:cxn ang="0">
                      <a:pos x="505" y="310"/>
                    </a:cxn>
                    <a:cxn ang="0">
                      <a:pos x="546" y="310"/>
                    </a:cxn>
                    <a:cxn ang="0">
                      <a:pos x="546" y="159"/>
                    </a:cxn>
                    <a:cxn ang="0">
                      <a:pos x="506" y="159"/>
                    </a:cxn>
                    <a:cxn ang="0">
                      <a:pos x="506" y="137"/>
                    </a:cxn>
                    <a:cxn ang="0">
                      <a:pos x="459" y="137"/>
                    </a:cxn>
                    <a:cxn ang="0">
                      <a:pos x="449" y="127"/>
                    </a:cxn>
                    <a:cxn ang="0">
                      <a:pos x="438" y="102"/>
                    </a:cxn>
                    <a:cxn ang="0">
                      <a:pos x="411" y="102"/>
                    </a:cxn>
                    <a:cxn ang="0">
                      <a:pos x="350" y="0"/>
                    </a:cxn>
                  </a:cxnLst>
                  <a:rect l="0" t="0" r="r" b="b"/>
                  <a:pathLst>
                    <a:path w="547" h="1071">
                      <a:moveTo>
                        <a:pt x="350" y="0"/>
                      </a:moveTo>
                      <a:lnTo>
                        <a:pt x="186" y="0"/>
                      </a:lnTo>
                      <a:lnTo>
                        <a:pt x="217" y="41"/>
                      </a:lnTo>
                      <a:lnTo>
                        <a:pt x="312" y="41"/>
                      </a:lnTo>
                      <a:lnTo>
                        <a:pt x="348" y="106"/>
                      </a:lnTo>
                      <a:lnTo>
                        <a:pt x="183" y="106"/>
                      </a:lnTo>
                      <a:lnTo>
                        <a:pt x="217" y="42"/>
                      </a:lnTo>
                      <a:lnTo>
                        <a:pt x="186" y="1"/>
                      </a:lnTo>
                      <a:lnTo>
                        <a:pt x="128" y="102"/>
                      </a:lnTo>
                      <a:lnTo>
                        <a:pt x="97" y="102"/>
                      </a:lnTo>
                      <a:lnTo>
                        <a:pt x="86" y="137"/>
                      </a:lnTo>
                      <a:lnTo>
                        <a:pt x="37" y="137"/>
                      </a:lnTo>
                      <a:lnTo>
                        <a:pt x="36" y="162"/>
                      </a:lnTo>
                      <a:lnTo>
                        <a:pt x="17" y="162"/>
                      </a:lnTo>
                      <a:lnTo>
                        <a:pt x="0" y="162"/>
                      </a:lnTo>
                      <a:lnTo>
                        <a:pt x="0" y="312"/>
                      </a:lnTo>
                      <a:lnTo>
                        <a:pt x="37" y="313"/>
                      </a:lnTo>
                      <a:lnTo>
                        <a:pt x="37" y="343"/>
                      </a:lnTo>
                      <a:lnTo>
                        <a:pt x="84" y="343"/>
                      </a:lnTo>
                      <a:lnTo>
                        <a:pt x="97" y="381"/>
                      </a:lnTo>
                      <a:lnTo>
                        <a:pt x="122" y="382"/>
                      </a:lnTo>
                      <a:lnTo>
                        <a:pt x="125" y="458"/>
                      </a:lnTo>
                      <a:lnTo>
                        <a:pt x="141" y="458"/>
                      </a:lnTo>
                      <a:lnTo>
                        <a:pt x="146" y="464"/>
                      </a:lnTo>
                      <a:lnTo>
                        <a:pt x="146" y="545"/>
                      </a:lnTo>
                      <a:lnTo>
                        <a:pt x="178" y="545"/>
                      </a:lnTo>
                      <a:lnTo>
                        <a:pt x="176" y="1002"/>
                      </a:lnTo>
                      <a:lnTo>
                        <a:pt x="248" y="1070"/>
                      </a:lnTo>
                      <a:lnTo>
                        <a:pt x="341" y="991"/>
                      </a:lnTo>
                      <a:lnTo>
                        <a:pt x="308" y="969"/>
                      </a:lnTo>
                      <a:lnTo>
                        <a:pt x="308" y="942"/>
                      </a:lnTo>
                      <a:lnTo>
                        <a:pt x="341" y="918"/>
                      </a:lnTo>
                      <a:lnTo>
                        <a:pt x="308" y="897"/>
                      </a:lnTo>
                      <a:lnTo>
                        <a:pt x="313" y="889"/>
                      </a:lnTo>
                      <a:lnTo>
                        <a:pt x="342" y="870"/>
                      </a:lnTo>
                      <a:lnTo>
                        <a:pt x="347" y="812"/>
                      </a:lnTo>
                      <a:lnTo>
                        <a:pt x="351" y="807"/>
                      </a:lnTo>
                      <a:lnTo>
                        <a:pt x="307" y="772"/>
                      </a:lnTo>
                      <a:lnTo>
                        <a:pt x="307" y="742"/>
                      </a:lnTo>
                      <a:lnTo>
                        <a:pt x="342" y="708"/>
                      </a:lnTo>
                      <a:lnTo>
                        <a:pt x="308" y="677"/>
                      </a:lnTo>
                      <a:lnTo>
                        <a:pt x="308" y="646"/>
                      </a:lnTo>
                      <a:lnTo>
                        <a:pt x="341" y="606"/>
                      </a:lnTo>
                      <a:lnTo>
                        <a:pt x="347" y="542"/>
                      </a:lnTo>
                      <a:lnTo>
                        <a:pt x="387" y="542"/>
                      </a:lnTo>
                      <a:lnTo>
                        <a:pt x="387" y="455"/>
                      </a:lnTo>
                      <a:lnTo>
                        <a:pt x="411" y="455"/>
                      </a:lnTo>
                      <a:lnTo>
                        <a:pt x="411" y="378"/>
                      </a:lnTo>
                      <a:lnTo>
                        <a:pt x="438" y="378"/>
                      </a:lnTo>
                      <a:lnTo>
                        <a:pt x="450" y="341"/>
                      </a:lnTo>
                      <a:lnTo>
                        <a:pt x="505" y="341"/>
                      </a:lnTo>
                      <a:lnTo>
                        <a:pt x="505" y="310"/>
                      </a:lnTo>
                      <a:lnTo>
                        <a:pt x="546" y="310"/>
                      </a:lnTo>
                      <a:lnTo>
                        <a:pt x="546" y="159"/>
                      </a:lnTo>
                      <a:lnTo>
                        <a:pt x="506" y="159"/>
                      </a:lnTo>
                      <a:lnTo>
                        <a:pt x="506" y="137"/>
                      </a:lnTo>
                      <a:lnTo>
                        <a:pt x="459" y="137"/>
                      </a:lnTo>
                      <a:lnTo>
                        <a:pt x="449" y="127"/>
                      </a:lnTo>
                      <a:lnTo>
                        <a:pt x="438" y="102"/>
                      </a:lnTo>
                      <a:lnTo>
                        <a:pt x="411" y="102"/>
                      </a:lnTo>
                      <a:lnTo>
                        <a:pt x="350" y="0"/>
                      </a:lnTo>
                    </a:path>
                  </a:pathLst>
                </a:custGeom>
                <a:solidFill>
                  <a:srgbClr val="438E00"/>
                </a:solidFill>
                <a:ln w="9525" cap="rnd">
                  <a:noFill/>
                  <a:round/>
                  <a:headEnd/>
                  <a:tailEnd/>
                </a:ln>
                <a:effectLst/>
              </p:spPr>
              <p:txBody>
                <a:bodyPr/>
                <a:lstStyle/>
                <a:p>
                  <a:endParaRPr lang="en-US"/>
                </a:p>
              </p:txBody>
            </p:sp>
            <p:grpSp>
              <p:nvGrpSpPr>
                <p:cNvPr id="295999" name="Group 63"/>
                <p:cNvGrpSpPr>
                  <a:grpSpLocks/>
                </p:cNvGrpSpPr>
                <p:nvPr/>
              </p:nvGrpSpPr>
              <p:grpSpPr bwMode="auto">
                <a:xfrm>
                  <a:off x="3866" y="3038"/>
                  <a:ext cx="417" cy="117"/>
                  <a:chOff x="3866" y="3038"/>
                  <a:chExt cx="417" cy="117"/>
                </a:xfrm>
              </p:grpSpPr>
              <p:sp>
                <p:nvSpPr>
                  <p:cNvPr id="296000" name="Freeform 64"/>
                  <p:cNvSpPr>
                    <a:spLocks/>
                  </p:cNvSpPr>
                  <p:nvPr/>
                </p:nvSpPr>
                <p:spPr bwMode="auto">
                  <a:xfrm>
                    <a:off x="3898" y="3038"/>
                    <a:ext cx="385" cy="117"/>
                  </a:xfrm>
                  <a:custGeom>
                    <a:avLst/>
                    <a:gdLst/>
                    <a:ahLst/>
                    <a:cxnLst>
                      <a:cxn ang="0">
                        <a:pos x="384" y="60"/>
                      </a:cxn>
                      <a:cxn ang="0">
                        <a:pos x="350" y="0"/>
                      </a:cxn>
                      <a:cxn ang="0">
                        <a:pos x="0" y="0"/>
                      </a:cxn>
                      <a:cxn ang="0">
                        <a:pos x="2" y="5"/>
                      </a:cxn>
                      <a:cxn ang="0">
                        <a:pos x="346" y="5"/>
                      </a:cxn>
                      <a:cxn ang="0">
                        <a:pos x="376" y="60"/>
                      </a:cxn>
                      <a:cxn ang="0">
                        <a:pos x="346" y="112"/>
                      </a:cxn>
                      <a:cxn ang="0">
                        <a:pos x="353" y="116"/>
                      </a:cxn>
                      <a:cxn ang="0">
                        <a:pos x="384" y="60"/>
                      </a:cxn>
                    </a:cxnLst>
                    <a:rect l="0" t="0" r="r" b="b"/>
                    <a:pathLst>
                      <a:path w="385" h="117">
                        <a:moveTo>
                          <a:pt x="384" y="60"/>
                        </a:moveTo>
                        <a:lnTo>
                          <a:pt x="350" y="0"/>
                        </a:lnTo>
                        <a:lnTo>
                          <a:pt x="0" y="0"/>
                        </a:lnTo>
                        <a:lnTo>
                          <a:pt x="2" y="5"/>
                        </a:lnTo>
                        <a:lnTo>
                          <a:pt x="346" y="5"/>
                        </a:lnTo>
                        <a:lnTo>
                          <a:pt x="376" y="60"/>
                        </a:lnTo>
                        <a:lnTo>
                          <a:pt x="346" y="112"/>
                        </a:lnTo>
                        <a:lnTo>
                          <a:pt x="353" y="116"/>
                        </a:lnTo>
                        <a:lnTo>
                          <a:pt x="384" y="60"/>
                        </a:lnTo>
                      </a:path>
                    </a:pathLst>
                  </a:custGeom>
                  <a:solidFill>
                    <a:srgbClr val="316501"/>
                  </a:solidFill>
                  <a:ln w="9525" cap="rnd">
                    <a:noFill/>
                    <a:round/>
                    <a:headEnd/>
                    <a:tailEnd/>
                  </a:ln>
                  <a:effectLst/>
                </p:spPr>
                <p:txBody>
                  <a:bodyPr/>
                  <a:lstStyle/>
                  <a:p>
                    <a:endParaRPr lang="en-US"/>
                  </a:p>
                </p:txBody>
              </p:sp>
              <p:sp>
                <p:nvSpPr>
                  <p:cNvPr id="296001" name="Freeform 65"/>
                  <p:cNvSpPr>
                    <a:spLocks/>
                  </p:cNvSpPr>
                  <p:nvPr/>
                </p:nvSpPr>
                <p:spPr bwMode="auto">
                  <a:xfrm>
                    <a:off x="3866" y="3038"/>
                    <a:ext cx="386" cy="116"/>
                  </a:xfrm>
                  <a:custGeom>
                    <a:avLst/>
                    <a:gdLst/>
                    <a:ahLst/>
                    <a:cxnLst>
                      <a:cxn ang="0">
                        <a:pos x="0" y="54"/>
                      </a:cxn>
                      <a:cxn ang="0">
                        <a:pos x="33" y="115"/>
                      </a:cxn>
                      <a:cxn ang="0">
                        <a:pos x="385" y="115"/>
                      </a:cxn>
                      <a:cxn ang="0">
                        <a:pos x="382" y="110"/>
                      </a:cxn>
                      <a:cxn ang="0">
                        <a:pos x="37" y="110"/>
                      </a:cxn>
                      <a:cxn ang="0">
                        <a:pos x="5" y="54"/>
                      </a:cxn>
                      <a:cxn ang="0">
                        <a:pos x="36" y="3"/>
                      </a:cxn>
                      <a:cxn ang="0">
                        <a:pos x="30" y="0"/>
                      </a:cxn>
                      <a:cxn ang="0">
                        <a:pos x="0" y="54"/>
                      </a:cxn>
                    </a:cxnLst>
                    <a:rect l="0" t="0" r="r" b="b"/>
                    <a:pathLst>
                      <a:path w="386" h="116">
                        <a:moveTo>
                          <a:pt x="0" y="54"/>
                        </a:moveTo>
                        <a:lnTo>
                          <a:pt x="33" y="115"/>
                        </a:lnTo>
                        <a:lnTo>
                          <a:pt x="385" y="115"/>
                        </a:lnTo>
                        <a:lnTo>
                          <a:pt x="382" y="110"/>
                        </a:lnTo>
                        <a:lnTo>
                          <a:pt x="37" y="110"/>
                        </a:lnTo>
                        <a:lnTo>
                          <a:pt x="5" y="54"/>
                        </a:lnTo>
                        <a:lnTo>
                          <a:pt x="36" y="3"/>
                        </a:lnTo>
                        <a:lnTo>
                          <a:pt x="30" y="0"/>
                        </a:lnTo>
                        <a:lnTo>
                          <a:pt x="0" y="54"/>
                        </a:lnTo>
                      </a:path>
                    </a:pathLst>
                  </a:custGeom>
                  <a:solidFill>
                    <a:srgbClr val="00AE00"/>
                  </a:solidFill>
                  <a:ln w="9525" cap="rnd">
                    <a:noFill/>
                    <a:round/>
                    <a:headEnd/>
                    <a:tailEnd/>
                  </a:ln>
                  <a:effectLst/>
                </p:spPr>
                <p:txBody>
                  <a:bodyPr/>
                  <a:lstStyle/>
                  <a:p>
                    <a:endParaRPr lang="en-US"/>
                  </a:p>
                </p:txBody>
              </p:sp>
            </p:grpSp>
            <p:sp>
              <p:nvSpPr>
                <p:cNvPr id="296002" name="Rectangle 66"/>
                <p:cNvSpPr>
                  <a:spLocks noChangeArrowheads="1"/>
                </p:cNvSpPr>
                <p:nvPr/>
              </p:nvSpPr>
              <p:spPr bwMode="auto">
                <a:xfrm>
                  <a:off x="3852" y="3017"/>
                  <a:ext cx="463" cy="16"/>
                </a:xfrm>
                <a:prstGeom prst="rect">
                  <a:avLst/>
                </a:prstGeom>
                <a:solidFill>
                  <a:srgbClr val="00AE00"/>
                </a:solidFill>
                <a:ln w="9525">
                  <a:noFill/>
                  <a:miter lim="800000"/>
                  <a:headEnd/>
                  <a:tailEnd/>
                </a:ln>
                <a:effectLst/>
              </p:spPr>
              <p:txBody>
                <a:bodyPr wrap="none" anchor="ctr"/>
                <a:lstStyle/>
                <a:p>
                  <a:endParaRPr lang="en-US"/>
                </a:p>
              </p:txBody>
            </p:sp>
            <p:sp>
              <p:nvSpPr>
                <p:cNvPr id="296003" name="Rectangle 67"/>
                <p:cNvSpPr>
                  <a:spLocks noChangeArrowheads="1"/>
                </p:cNvSpPr>
                <p:nvPr/>
              </p:nvSpPr>
              <p:spPr bwMode="auto">
                <a:xfrm>
                  <a:off x="3909" y="2993"/>
                  <a:ext cx="360" cy="16"/>
                </a:xfrm>
                <a:prstGeom prst="rect">
                  <a:avLst/>
                </a:prstGeom>
                <a:solidFill>
                  <a:srgbClr val="00AE00"/>
                </a:solidFill>
                <a:ln w="9525">
                  <a:noFill/>
                  <a:miter lim="800000"/>
                  <a:headEnd/>
                  <a:tailEnd/>
                </a:ln>
                <a:effectLst/>
              </p:spPr>
              <p:txBody>
                <a:bodyPr wrap="none" anchor="ctr"/>
                <a:lstStyle/>
                <a:p>
                  <a:endParaRPr lang="en-US"/>
                </a:p>
              </p:txBody>
            </p:sp>
            <p:grpSp>
              <p:nvGrpSpPr>
                <p:cNvPr id="296004" name="Group 68"/>
                <p:cNvGrpSpPr>
                  <a:grpSpLocks/>
                </p:cNvGrpSpPr>
                <p:nvPr/>
              </p:nvGrpSpPr>
              <p:grpSpPr bwMode="auto">
                <a:xfrm>
                  <a:off x="3850" y="3178"/>
                  <a:ext cx="466" cy="757"/>
                  <a:chOff x="3850" y="3178"/>
                  <a:chExt cx="466" cy="757"/>
                </a:xfrm>
              </p:grpSpPr>
              <p:sp>
                <p:nvSpPr>
                  <p:cNvPr id="296005" name="Freeform 69"/>
                  <p:cNvSpPr>
                    <a:spLocks/>
                  </p:cNvSpPr>
                  <p:nvPr/>
                </p:nvSpPr>
                <p:spPr bwMode="auto">
                  <a:xfrm>
                    <a:off x="4095" y="3327"/>
                    <a:ext cx="17" cy="582"/>
                  </a:xfrm>
                  <a:custGeom>
                    <a:avLst/>
                    <a:gdLst/>
                    <a:ahLst/>
                    <a:cxnLst>
                      <a:cxn ang="0">
                        <a:pos x="0" y="0"/>
                      </a:cxn>
                      <a:cxn ang="0">
                        <a:pos x="0" y="581"/>
                      </a:cxn>
                      <a:cxn ang="0">
                        <a:pos x="16" y="572"/>
                      </a:cxn>
                      <a:cxn ang="0">
                        <a:pos x="16" y="18"/>
                      </a:cxn>
                      <a:cxn ang="0">
                        <a:pos x="0" y="0"/>
                      </a:cxn>
                    </a:cxnLst>
                    <a:rect l="0" t="0" r="r" b="b"/>
                    <a:pathLst>
                      <a:path w="17" h="582">
                        <a:moveTo>
                          <a:pt x="0" y="0"/>
                        </a:moveTo>
                        <a:lnTo>
                          <a:pt x="0" y="581"/>
                        </a:lnTo>
                        <a:lnTo>
                          <a:pt x="16" y="572"/>
                        </a:lnTo>
                        <a:lnTo>
                          <a:pt x="16" y="18"/>
                        </a:lnTo>
                        <a:lnTo>
                          <a:pt x="0" y="0"/>
                        </a:lnTo>
                      </a:path>
                    </a:pathLst>
                  </a:custGeom>
                  <a:solidFill>
                    <a:srgbClr val="00AE00"/>
                  </a:solidFill>
                  <a:ln w="9525" cap="rnd">
                    <a:noFill/>
                    <a:round/>
                    <a:headEnd/>
                    <a:tailEnd/>
                  </a:ln>
                  <a:effectLst/>
                </p:spPr>
                <p:txBody>
                  <a:bodyPr/>
                  <a:lstStyle/>
                  <a:p>
                    <a:endParaRPr lang="en-US"/>
                  </a:p>
                </p:txBody>
              </p:sp>
              <p:sp>
                <p:nvSpPr>
                  <p:cNvPr id="296006" name="Freeform 70"/>
                  <p:cNvSpPr>
                    <a:spLocks/>
                  </p:cNvSpPr>
                  <p:nvPr/>
                </p:nvSpPr>
                <p:spPr bwMode="auto">
                  <a:xfrm>
                    <a:off x="4029" y="3343"/>
                    <a:ext cx="17" cy="567"/>
                  </a:xfrm>
                  <a:custGeom>
                    <a:avLst/>
                    <a:gdLst/>
                    <a:ahLst/>
                    <a:cxnLst>
                      <a:cxn ang="0">
                        <a:pos x="5" y="0"/>
                      </a:cxn>
                      <a:cxn ang="0">
                        <a:pos x="0" y="557"/>
                      </a:cxn>
                      <a:cxn ang="0">
                        <a:pos x="16" y="566"/>
                      </a:cxn>
                      <a:cxn ang="0">
                        <a:pos x="16" y="45"/>
                      </a:cxn>
                      <a:cxn ang="0">
                        <a:pos x="5" y="0"/>
                      </a:cxn>
                    </a:cxnLst>
                    <a:rect l="0" t="0" r="r" b="b"/>
                    <a:pathLst>
                      <a:path w="17" h="567">
                        <a:moveTo>
                          <a:pt x="5" y="0"/>
                        </a:moveTo>
                        <a:lnTo>
                          <a:pt x="0" y="557"/>
                        </a:lnTo>
                        <a:lnTo>
                          <a:pt x="16" y="566"/>
                        </a:lnTo>
                        <a:lnTo>
                          <a:pt x="16" y="45"/>
                        </a:lnTo>
                        <a:lnTo>
                          <a:pt x="5" y="0"/>
                        </a:lnTo>
                      </a:path>
                    </a:pathLst>
                  </a:custGeom>
                  <a:solidFill>
                    <a:srgbClr val="00AE00"/>
                  </a:solidFill>
                  <a:ln w="9525" cap="rnd">
                    <a:noFill/>
                    <a:round/>
                    <a:headEnd/>
                    <a:tailEnd/>
                  </a:ln>
                  <a:effectLst/>
                </p:spPr>
                <p:txBody>
                  <a:bodyPr/>
                  <a:lstStyle/>
                  <a:p>
                    <a:endParaRPr lang="en-US"/>
                  </a:p>
                </p:txBody>
              </p:sp>
              <p:grpSp>
                <p:nvGrpSpPr>
                  <p:cNvPr id="296007" name="Group 71"/>
                  <p:cNvGrpSpPr>
                    <a:grpSpLocks/>
                  </p:cNvGrpSpPr>
                  <p:nvPr/>
                </p:nvGrpSpPr>
                <p:grpSpPr bwMode="auto">
                  <a:xfrm>
                    <a:off x="3850" y="3178"/>
                    <a:ext cx="466" cy="757"/>
                    <a:chOff x="3850" y="3178"/>
                    <a:chExt cx="466" cy="757"/>
                  </a:xfrm>
                </p:grpSpPr>
                <p:sp>
                  <p:nvSpPr>
                    <p:cNvPr id="296008" name="Rectangle 72"/>
                    <p:cNvSpPr>
                      <a:spLocks noChangeArrowheads="1"/>
                    </p:cNvSpPr>
                    <p:nvPr/>
                  </p:nvSpPr>
                  <p:spPr bwMode="auto">
                    <a:xfrm>
                      <a:off x="3850" y="3178"/>
                      <a:ext cx="466" cy="16"/>
                    </a:xfrm>
                    <a:prstGeom prst="rect">
                      <a:avLst/>
                    </a:prstGeom>
                    <a:solidFill>
                      <a:srgbClr val="316501"/>
                    </a:solidFill>
                    <a:ln w="9525">
                      <a:noFill/>
                      <a:miter lim="800000"/>
                      <a:headEnd/>
                      <a:tailEnd/>
                    </a:ln>
                    <a:effectLst/>
                  </p:spPr>
                  <p:txBody>
                    <a:bodyPr wrap="none" anchor="ctr"/>
                    <a:lstStyle/>
                    <a:p>
                      <a:endParaRPr lang="en-US"/>
                    </a:p>
                  </p:txBody>
                </p:sp>
                <p:sp>
                  <p:nvSpPr>
                    <p:cNvPr id="296009" name="Rectangle 73"/>
                    <p:cNvSpPr>
                      <a:spLocks noChangeArrowheads="1"/>
                    </p:cNvSpPr>
                    <p:nvPr/>
                  </p:nvSpPr>
                  <p:spPr bwMode="auto">
                    <a:xfrm>
                      <a:off x="3938" y="3249"/>
                      <a:ext cx="281" cy="16"/>
                    </a:xfrm>
                    <a:prstGeom prst="rect">
                      <a:avLst/>
                    </a:prstGeom>
                    <a:solidFill>
                      <a:srgbClr val="316501"/>
                    </a:solidFill>
                    <a:ln w="9525">
                      <a:noFill/>
                      <a:miter lim="800000"/>
                      <a:headEnd/>
                      <a:tailEnd/>
                    </a:ln>
                    <a:effectLst/>
                  </p:spPr>
                  <p:txBody>
                    <a:bodyPr wrap="none" anchor="ctr"/>
                    <a:lstStyle/>
                    <a:p>
                      <a:endParaRPr lang="en-US"/>
                    </a:p>
                  </p:txBody>
                </p:sp>
                <p:sp>
                  <p:nvSpPr>
                    <p:cNvPr id="296010" name="Freeform 74"/>
                    <p:cNvSpPr>
                      <a:spLocks/>
                    </p:cNvSpPr>
                    <p:nvPr/>
                  </p:nvSpPr>
                  <p:spPr bwMode="auto">
                    <a:xfrm>
                      <a:off x="4031" y="3344"/>
                      <a:ext cx="30" cy="591"/>
                    </a:xfrm>
                    <a:custGeom>
                      <a:avLst/>
                      <a:gdLst/>
                      <a:ahLst/>
                      <a:cxnLst>
                        <a:cxn ang="0">
                          <a:pos x="0" y="0"/>
                        </a:cxn>
                        <a:cxn ang="0">
                          <a:pos x="7" y="38"/>
                        </a:cxn>
                        <a:cxn ang="0">
                          <a:pos x="18" y="71"/>
                        </a:cxn>
                        <a:cxn ang="0">
                          <a:pos x="18" y="579"/>
                        </a:cxn>
                        <a:cxn ang="0">
                          <a:pos x="26" y="590"/>
                        </a:cxn>
                        <a:cxn ang="0">
                          <a:pos x="29" y="62"/>
                        </a:cxn>
                        <a:cxn ang="0">
                          <a:pos x="0" y="0"/>
                        </a:cxn>
                      </a:cxnLst>
                      <a:rect l="0" t="0" r="r" b="b"/>
                      <a:pathLst>
                        <a:path w="30" h="591">
                          <a:moveTo>
                            <a:pt x="0" y="0"/>
                          </a:moveTo>
                          <a:lnTo>
                            <a:pt x="7" y="38"/>
                          </a:lnTo>
                          <a:lnTo>
                            <a:pt x="18" y="71"/>
                          </a:lnTo>
                          <a:lnTo>
                            <a:pt x="18" y="579"/>
                          </a:lnTo>
                          <a:lnTo>
                            <a:pt x="26" y="590"/>
                          </a:lnTo>
                          <a:lnTo>
                            <a:pt x="29" y="62"/>
                          </a:lnTo>
                          <a:lnTo>
                            <a:pt x="0" y="0"/>
                          </a:lnTo>
                        </a:path>
                      </a:pathLst>
                    </a:custGeom>
                    <a:solidFill>
                      <a:srgbClr val="316501"/>
                    </a:solidFill>
                    <a:ln w="9525" cap="rnd">
                      <a:noFill/>
                      <a:round/>
                      <a:headEnd/>
                      <a:tailEnd/>
                    </a:ln>
                    <a:effectLst/>
                  </p:spPr>
                  <p:txBody>
                    <a:bodyPr/>
                    <a:lstStyle/>
                    <a:p>
                      <a:endParaRPr lang="en-US"/>
                    </a:p>
                  </p:txBody>
                </p:sp>
                <p:sp>
                  <p:nvSpPr>
                    <p:cNvPr id="296011" name="Freeform 75"/>
                    <p:cNvSpPr>
                      <a:spLocks/>
                    </p:cNvSpPr>
                    <p:nvPr/>
                  </p:nvSpPr>
                  <p:spPr bwMode="auto">
                    <a:xfrm>
                      <a:off x="3955" y="3322"/>
                      <a:ext cx="244" cy="83"/>
                    </a:xfrm>
                    <a:custGeom>
                      <a:avLst/>
                      <a:gdLst/>
                      <a:ahLst/>
                      <a:cxnLst>
                        <a:cxn ang="0">
                          <a:pos x="202" y="82"/>
                        </a:cxn>
                        <a:cxn ang="0">
                          <a:pos x="218" y="64"/>
                        </a:cxn>
                        <a:cxn ang="0">
                          <a:pos x="218" y="9"/>
                        </a:cxn>
                        <a:cxn ang="0">
                          <a:pos x="243" y="9"/>
                        </a:cxn>
                        <a:cxn ang="0">
                          <a:pos x="243" y="0"/>
                        </a:cxn>
                        <a:cxn ang="0">
                          <a:pos x="0" y="0"/>
                        </a:cxn>
                        <a:cxn ang="0">
                          <a:pos x="5" y="9"/>
                        </a:cxn>
                        <a:cxn ang="0">
                          <a:pos x="137" y="9"/>
                        </a:cxn>
                        <a:cxn ang="0">
                          <a:pos x="148" y="25"/>
                        </a:cxn>
                        <a:cxn ang="0">
                          <a:pos x="197" y="25"/>
                        </a:cxn>
                        <a:cxn ang="0">
                          <a:pos x="202" y="82"/>
                        </a:cxn>
                      </a:cxnLst>
                      <a:rect l="0" t="0" r="r" b="b"/>
                      <a:pathLst>
                        <a:path w="244" h="83">
                          <a:moveTo>
                            <a:pt x="202" y="82"/>
                          </a:moveTo>
                          <a:lnTo>
                            <a:pt x="218" y="64"/>
                          </a:lnTo>
                          <a:lnTo>
                            <a:pt x="218" y="9"/>
                          </a:lnTo>
                          <a:lnTo>
                            <a:pt x="243" y="9"/>
                          </a:lnTo>
                          <a:lnTo>
                            <a:pt x="243" y="0"/>
                          </a:lnTo>
                          <a:lnTo>
                            <a:pt x="0" y="0"/>
                          </a:lnTo>
                          <a:lnTo>
                            <a:pt x="5" y="9"/>
                          </a:lnTo>
                          <a:lnTo>
                            <a:pt x="137" y="9"/>
                          </a:lnTo>
                          <a:lnTo>
                            <a:pt x="148" y="25"/>
                          </a:lnTo>
                          <a:lnTo>
                            <a:pt x="197" y="25"/>
                          </a:lnTo>
                          <a:lnTo>
                            <a:pt x="202" y="82"/>
                          </a:lnTo>
                        </a:path>
                      </a:pathLst>
                    </a:custGeom>
                    <a:solidFill>
                      <a:srgbClr val="316501"/>
                    </a:solidFill>
                    <a:ln w="9525" cap="rnd">
                      <a:noFill/>
                      <a:round/>
                      <a:headEnd/>
                      <a:tailEnd/>
                    </a:ln>
                    <a:effectLst/>
                  </p:spPr>
                  <p:txBody>
                    <a:bodyPr/>
                    <a:lstStyle/>
                    <a:p>
                      <a:endParaRPr lang="en-US"/>
                    </a:p>
                  </p:txBody>
                </p:sp>
                <p:sp>
                  <p:nvSpPr>
                    <p:cNvPr id="296012" name="Freeform 76"/>
                    <p:cNvSpPr>
                      <a:spLocks/>
                    </p:cNvSpPr>
                    <p:nvPr/>
                  </p:nvSpPr>
                  <p:spPr bwMode="auto">
                    <a:xfrm>
                      <a:off x="3896" y="3208"/>
                      <a:ext cx="367" cy="17"/>
                    </a:xfrm>
                    <a:custGeom>
                      <a:avLst/>
                      <a:gdLst/>
                      <a:ahLst/>
                      <a:cxnLst>
                        <a:cxn ang="0">
                          <a:pos x="366" y="0"/>
                        </a:cxn>
                        <a:cxn ang="0">
                          <a:pos x="0" y="0"/>
                        </a:cxn>
                        <a:cxn ang="0">
                          <a:pos x="3" y="16"/>
                        </a:cxn>
                        <a:cxn ang="0">
                          <a:pos x="363" y="16"/>
                        </a:cxn>
                        <a:cxn ang="0">
                          <a:pos x="366" y="0"/>
                        </a:cxn>
                      </a:cxnLst>
                      <a:rect l="0" t="0" r="r" b="b"/>
                      <a:pathLst>
                        <a:path w="367" h="17">
                          <a:moveTo>
                            <a:pt x="366" y="0"/>
                          </a:moveTo>
                          <a:lnTo>
                            <a:pt x="0" y="0"/>
                          </a:lnTo>
                          <a:lnTo>
                            <a:pt x="3" y="16"/>
                          </a:lnTo>
                          <a:lnTo>
                            <a:pt x="363" y="16"/>
                          </a:lnTo>
                          <a:lnTo>
                            <a:pt x="366" y="0"/>
                          </a:lnTo>
                        </a:path>
                      </a:pathLst>
                    </a:custGeom>
                    <a:solidFill>
                      <a:srgbClr val="316501"/>
                    </a:solidFill>
                    <a:ln w="9525" cap="rnd">
                      <a:noFill/>
                      <a:round/>
                      <a:headEnd/>
                      <a:tailEnd/>
                    </a:ln>
                    <a:effectLst/>
                  </p:spPr>
                  <p:txBody>
                    <a:bodyPr/>
                    <a:lstStyle/>
                    <a:p>
                      <a:endParaRPr lang="en-US"/>
                    </a:p>
                  </p:txBody>
                </p:sp>
              </p:grpSp>
            </p:grpSp>
          </p:grpSp>
          <p:sp>
            <p:nvSpPr>
              <p:cNvPr id="296013" name="Rectangle 77"/>
              <p:cNvSpPr>
                <a:spLocks noChangeArrowheads="1"/>
              </p:cNvSpPr>
              <p:nvPr/>
            </p:nvSpPr>
            <p:spPr bwMode="auto">
              <a:xfrm flipH="1">
                <a:off x="3843" y="3006"/>
                <a:ext cx="482" cy="360"/>
              </a:xfrm>
              <a:prstGeom prst="rect">
                <a:avLst/>
              </a:prstGeom>
              <a:noFill/>
              <a:ln w="9525">
                <a:noFill/>
                <a:miter lim="800000"/>
                <a:headEnd/>
                <a:tailEnd/>
              </a:ln>
              <a:effectLst/>
            </p:spPr>
            <p:txBody>
              <a:bodyPr lIns="92075" tIns="46038" rIns="92075" bIns="46038">
                <a:spAutoFit/>
              </a:bodyPr>
              <a:lstStyle/>
              <a:p>
                <a:pPr algn="ctr">
                  <a:spcBef>
                    <a:spcPct val="50000"/>
                  </a:spcBef>
                </a:pPr>
                <a:endParaRPr lang="en-US" sz="1000">
                  <a:effectLst>
                    <a:outerShdw blurRad="38100" dist="38100" dir="2700000" algn="tl">
                      <a:srgbClr val="000000"/>
                    </a:outerShdw>
                  </a:effectLst>
                </a:endParaRPr>
              </a:p>
            </p:txBody>
          </p:sp>
        </p:grpSp>
        <p:sp>
          <p:nvSpPr>
            <p:cNvPr id="296014" name="Text Box 78"/>
            <p:cNvSpPr txBox="1">
              <a:spLocks noChangeArrowheads="1"/>
            </p:cNvSpPr>
            <p:nvPr/>
          </p:nvSpPr>
          <p:spPr bwMode="auto">
            <a:xfrm>
              <a:off x="4566" y="3102"/>
              <a:ext cx="308" cy="576"/>
            </a:xfrm>
            <a:prstGeom prst="rect">
              <a:avLst/>
            </a:prstGeom>
            <a:noFill/>
            <a:ln w="12700">
              <a:noFill/>
              <a:miter lim="800000"/>
              <a:headEnd type="none" w="sm" len="sm"/>
              <a:tailEnd type="none" w="sm" len="sm"/>
            </a:ln>
            <a:effectLst/>
          </p:spPr>
          <p:txBody>
            <a:bodyPr wrap="none">
              <a:spAutoFit/>
            </a:bodyPr>
            <a:lstStyle/>
            <a:p>
              <a:r>
                <a:rPr lang="en-US" sz="5400" b="0">
                  <a:solidFill>
                    <a:srgbClr val="FF3300"/>
                  </a:solidFill>
                  <a:effectLst/>
                  <a:latin typeface="Book Antiqua" pitchFamily="18" charset="0"/>
                </a:rPr>
                <a:t>?</a:t>
              </a:r>
            </a:p>
          </p:txBody>
        </p:sp>
      </p:gr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296036"/>
                                        </p:tgtEl>
                                        <p:attrNameLst>
                                          <p:attrName>style.visibility</p:attrName>
                                        </p:attrNameLst>
                                      </p:cBhvr>
                                      <p:to>
                                        <p:strVal val="visible"/>
                                      </p:to>
                                    </p:set>
                                    <p:anim calcmode="lin" valueType="num">
                                      <p:cBhvr>
                                        <p:cTn id="7" dur="500" fill="hold"/>
                                        <p:tgtEl>
                                          <p:spTgt spid="296036"/>
                                        </p:tgtEl>
                                        <p:attrNameLst>
                                          <p:attrName>ppt_w</p:attrName>
                                        </p:attrNameLst>
                                      </p:cBhvr>
                                      <p:tavLst>
                                        <p:tav tm="0">
                                          <p:val>
                                            <p:fltVal val="0"/>
                                          </p:val>
                                        </p:tav>
                                        <p:tav tm="100000">
                                          <p:val>
                                            <p:strVal val="#ppt_w"/>
                                          </p:val>
                                        </p:tav>
                                      </p:tavLst>
                                    </p:anim>
                                    <p:anim calcmode="lin" valueType="num">
                                      <p:cBhvr>
                                        <p:cTn id="8" dur="500" fill="hold"/>
                                        <p:tgtEl>
                                          <p:spTgt spid="29603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9269596E-245C-4004-885B-B23ABFBEA0D8}" type="slidenum">
              <a:rPr lang="en-US"/>
              <a:pPr/>
              <a:t>70</a:t>
            </a:fld>
            <a:endParaRPr lang="en-US"/>
          </a:p>
        </p:txBody>
      </p:sp>
      <p:sp>
        <p:nvSpPr>
          <p:cNvPr id="460802" name="Rectangle 2"/>
          <p:cNvSpPr>
            <a:spLocks noGrp="1" noChangeArrowheads="1"/>
          </p:cNvSpPr>
          <p:nvPr>
            <p:ph type="title"/>
          </p:nvPr>
        </p:nvSpPr>
        <p:spPr>
          <a:xfrm>
            <a:off x="1828800" y="466725"/>
            <a:ext cx="7315200" cy="1276350"/>
          </a:xfrm>
        </p:spPr>
        <p:txBody>
          <a:bodyPr/>
          <a:lstStyle/>
          <a:p>
            <a:r>
              <a:rPr lang="en-US" sz="3200"/>
              <a:t>Example: Web authentication using certificates (2)</a:t>
            </a:r>
          </a:p>
        </p:txBody>
      </p:sp>
      <p:sp>
        <p:nvSpPr>
          <p:cNvPr id="460803" name="Rectangle 3"/>
          <p:cNvSpPr>
            <a:spLocks noGrp="1" noChangeArrowheads="1"/>
          </p:cNvSpPr>
          <p:nvPr>
            <p:ph type="body" idx="1"/>
          </p:nvPr>
        </p:nvSpPr>
        <p:spPr>
          <a:xfrm>
            <a:off x="350838" y="1876425"/>
            <a:ext cx="8532812" cy="4213225"/>
          </a:xfrm>
        </p:spPr>
        <p:txBody>
          <a:bodyPr/>
          <a:lstStyle/>
          <a:p>
            <a:pPr>
              <a:lnSpc>
                <a:spcPct val="80000"/>
              </a:lnSpc>
            </a:pPr>
            <a:r>
              <a:rPr lang="en-US" sz="2400"/>
              <a:t>Popup for selection if several certificates installed</a:t>
            </a:r>
          </a:p>
          <a:p>
            <a:pPr lvl="1">
              <a:lnSpc>
                <a:spcPct val="80000"/>
              </a:lnSpc>
            </a:pPr>
            <a:r>
              <a:rPr lang="en-US"/>
              <a:t>multiple identity and roles are supported</a:t>
            </a:r>
          </a:p>
          <a:p>
            <a:pPr lvl="1">
              <a:lnSpc>
                <a:spcPct val="80000"/>
              </a:lnSpc>
            </a:pPr>
            <a:endParaRPr lang="en-US"/>
          </a:p>
          <a:p>
            <a:pPr>
              <a:lnSpc>
                <a:spcPct val="80000"/>
              </a:lnSpc>
            </a:pPr>
            <a:r>
              <a:rPr lang="en-US" sz="2400"/>
              <a:t>If no client certificate:</a:t>
            </a:r>
          </a:p>
          <a:p>
            <a:pPr lvl="1">
              <a:lnSpc>
                <a:spcPct val="80000"/>
              </a:lnSpc>
            </a:pPr>
            <a:r>
              <a:rPr lang="en-US"/>
              <a:t>Optionally, downgrade smoothly to form-based authentication </a:t>
            </a:r>
          </a:p>
          <a:p>
            <a:pPr lvl="2">
              <a:lnSpc>
                <a:spcPct val="80000"/>
              </a:lnSpc>
            </a:pPr>
            <a:r>
              <a:rPr lang="en-US"/>
              <a:t>User enters kerberos username/password</a:t>
            </a:r>
          </a:p>
          <a:p>
            <a:pPr lvl="2">
              <a:lnSpc>
                <a:spcPct val="80000"/>
              </a:lnSpc>
            </a:pPr>
            <a:r>
              <a:rPr lang="en-US"/>
              <a:t>Useful if using a public computer, but can be a security issue.</a:t>
            </a:r>
          </a:p>
          <a:p>
            <a:pPr lvl="1">
              <a:lnSpc>
                <a:spcPct val="80000"/>
              </a:lnSpc>
            </a:pPr>
            <a:r>
              <a:rPr lang="en-US"/>
              <a:t>Or force client certificate installation</a:t>
            </a:r>
          </a:p>
          <a:p>
            <a:pPr lvl="2">
              <a:lnSpc>
                <a:spcPct val="80000"/>
              </a:lnSpc>
            </a:pPr>
            <a:r>
              <a:rPr lang="en-US"/>
              <a:t>Requires the service provider to have an established Certification Authority</a:t>
            </a:r>
          </a:p>
          <a:p>
            <a:pPr lvl="2">
              <a:lnSpc>
                <a:spcPct val="80000"/>
              </a:lnSpc>
            </a:pPr>
            <a:r>
              <a:rPr lang="en-US"/>
              <a:t>More secure but accessibility issue.</a:t>
            </a:r>
          </a:p>
        </p:txBody>
      </p:sp>
    </p:spTree>
  </p:cSld>
  <p:clrMapOvr>
    <a:masterClrMapping/>
  </p:clrMapOvr>
  <p:transition>
    <p:strips dir="rd"/>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Slide Number Placeholder 3"/>
          <p:cNvSpPr>
            <a:spLocks noGrp="1"/>
          </p:cNvSpPr>
          <p:nvPr>
            <p:ph type="sldNum" sz="quarter" idx="10"/>
          </p:nvPr>
        </p:nvSpPr>
        <p:spPr/>
        <p:txBody>
          <a:bodyPr/>
          <a:lstStyle/>
          <a:p>
            <a:fld id="{416C9A51-EC3E-486C-BECF-11EB60F98B5A}" type="slidenum">
              <a:rPr lang="en-US"/>
              <a:pPr/>
              <a:t>71</a:t>
            </a:fld>
            <a:endParaRPr lang="en-US"/>
          </a:p>
        </p:txBody>
      </p:sp>
      <p:sp>
        <p:nvSpPr>
          <p:cNvPr id="462850" name="Rectangle 2"/>
          <p:cNvSpPr>
            <a:spLocks noGrp="1" noChangeArrowheads="1"/>
          </p:cNvSpPr>
          <p:nvPr>
            <p:ph type="title"/>
          </p:nvPr>
        </p:nvSpPr>
        <p:spPr/>
        <p:txBody>
          <a:bodyPr/>
          <a:lstStyle/>
          <a:p>
            <a:r>
              <a:rPr lang="en-US" sz="3200"/>
              <a:t>Web Authentication example</a:t>
            </a:r>
          </a:p>
        </p:txBody>
      </p:sp>
      <p:grpSp>
        <p:nvGrpSpPr>
          <p:cNvPr id="462851" name="Group 3"/>
          <p:cNvGrpSpPr>
            <a:grpSpLocks/>
          </p:cNvGrpSpPr>
          <p:nvPr/>
        </p:nvGrpSpPr>
        <p:grpSpPr bwMode="auto">
          <a:xfrm>
            <a:off x="182563" y="1262063"/>
            <a:ext cx="3122612" cy="3536950"/>
            <a:chOff x="288" y="1152"/>
            <a:chExt cx="1776" cy="1837"/>
          </a:xfrm>
        </p:grpSpPr>
        <p:pic>
          <p:nvPicPr>
            <p:cNvPr id="462852" name="Picture 4"/>
            <p:cNvPicPr>
              <a:picLocks noChangeAspect="1" noChangeArrowheads="1"/>
            </p:cNvPicPr>
            <p:nvPr/>
          </p:nvPicPr>
          <p:blipFill>
            <a:blip r:embed="rId4"/>
            <a:srcRect/>
            <a:stretch>
              <a:fillRect/>
            </a:stretch>
          </p:blipFill>
          <p:spPr bwMode="auto">
            <a:xfrm>
              <a:off x="384" y="1392"/>
              <a:ext cx="1635" cy="1196"/>
            </a:xfrm>
            <a:prstGeom prst="rect">
              <a:avLst/>
            </a:prstGeom>
            <a:noFill/>
            <a:ln w="12700">
              <a:noFill/>
              <a:miter lim="800000"/>
              <a:headEnd type="none" w="sm" len="sm"/>
              <a:tailEnd type="none" w="sm" len="sm"/>
            </a:ln>
            <a:effectLst/>
          </p:spPr>
        </p:pic>
        <p:sp>
          <p:nvSpPr>
            <p:cNvPr id="462853" name="Text Box 5"/>
            <p:cNvSpPr txBox="1">
              <a:spLocks noChangeArrowheads="1"/>
            </p:cNvSpPr>
            <p:nvPr/>
          </p:nvSpPr>
          <p:spPr bwMode="auto">
            <a:xfrm>
              <a:off x="480" y="1152"/>
              <a:ext cx="1440" cy="206"/>
            </a:xfrm>
            <a:prstGeom prst="rect">
              <a:avLst/>
            </a:prstGeom>
            <a:noFill/>
            <a:ln w="12700">
              <a:noFill/>
              <a:miter lim="800000"/>
              <a:headEnd type="none" w="sm" len="sm"/>
              <a:tailEnd type="none" w="sm" len="sm"/>
            </a:ln>
            <a:effectLst/>
          </p:spPr>
          <p:txBody>
            <a:bodyPr>
              <a:spAutoFit/>
            </a:bodyPr>
            <a:lstStyle/>
            <a:p>
              <a:pPr algn="ctr">
                <a:spcBef>
                  <a:spcPct val="50000"/>
                </a:spcBef>
              </a:pPr>
              <a:r>
                <a:rPr lang="en-US" b="0">
                  <a:effectLst/>
                </a:rPr>
                <a:t>Opening a website</a:t>
              </a:r>
            </a:p>
          </p:txBody>
        </p:sp>
        <p:sp>
          <p:nvSpPr>
            <p:cNvPr id="462854" name="Text Box 6"/>
            <p:cNvSpPr txBox="1">
              <a:spLocks noChangeArrowheads="1"/>
            </p:cNvSpPr>
            <p:nvPr/>
          </p:nvSpPr>
          <p:spPr bwMode="auto">
            <a:xfrm>
              <a:off x="288" y="2544"/>
              <a:ext cx="1776" cy="445"/>
            </a:xfrm>
            <a:prstGeom prst="rect">
              <a:avLst/>
            </a:prstGeom>
            <a:noFill/>
            <a:ln w="12700">
              <a:noFill/>
              <a:miter lim="800000"/>
              <a:headEnd type="none" w="sm" len="sm"/>
              <a:tailEnd type="none" w="sm" len="sm"/>
            </a:ln>
            <a:effectLst/>
          </p:spPr>
          <p:txBody>
            <a:bodyPr>
              <a:spAutoFit/>
            </a:bodyPr>
            <a:lstStyle/>
            <a:p>
              <a:pPr algn="ctr">
                <a:spcBef>
                  <a:spcPct val="50000"/>
                </a:spcBef>
              </a:pPr>
              <a:r>
                <a:rPr lang="en-US" sz="1600" b="0">
                  <a:effectLst/>
                </a:rPr>
                <a:t>The browser prompts to choose among the </a:t>
              </a:r>
              <a:r>
                <a:rPr lang="en-US" sz="1800" b="0">
                  <a:effectLst/>
                </a:rPr>
                <a:t>client</a:t>
              </a:r>
              <a:r>
                <a:rPr lang="en-US" sz="1600" b="0">
                  <a:effectLst/>
                </a:rPr>
                <a:t> certificates matching server requirement</a:t>
              </a:r>
            </a:p>
          </p:txBody>
        </p:sp>
      </p:grpSp>
      <p:grpSp>
        <p:nvGrpSpPr>
          <p:cNvPr id="462855" name="Group 7"/>
          <p:cNvGrpSpPr>
            <a:grpSpLocks/>
          </p:cNvGrpSpPr>
          <p:nvPr/>
        </p:nvGrpSpPr>
        <p:grpSpPr bwMode="auto">
          <a:xfrm>
            <a:off x="3276600" y="1306513"/>
            <a:ext cx="5867400" cy="3152775"/>
            <a:chOff x="2064" y="1152"/>
            <a:chExt cx="3329" cy="1657"/>
          </a:xfrm>
        </p:grpSpPr>
        <p:pic>
          <p:nvPicPr>
            <p:cNvPr id="462856" name="Picture 8"/>
            <p:cNvPicPr>
              <a:picLocks noChangeAspect="1" noChangeArrowheads="1"/>
            </p:cNvPicPr>
            <p:nvPr/>
          </p:nvPicPr>
          <p:blipFill>
            <a:blip r:embed="rId5"/>
            <a:srcRect/>
            <a:stretch>
              <a:fillRect/>
            </a:stretch>
          </p:blipFill>
          <p:spPr bwMode="auto">
            <a:xfrm>
              <a:off x="3216" y="1152"/>
              <a:ext cx="2177" cy="1657"/>
            </a:xfrm>
            <a:prstGeom prst="rect">
              <a:avLst/>
            </a:prstGeom>
            <a:noFill/>
            <a:ln w="12700">
              <a:noFill/>
              <a:miter lim="800000"/>
              <a:headEnd type="none" w="sm" len="sm"/>
              <a:tailEnd type="none" w="sm" len="sm"/>
            </a:ln>
            <a:effectLst/>
          </p:spPr>
        </p:pic>
        <p:sp>
          <p:nvSpPr>
            <p:cNvPr id="462857" name="Text Box 9"/>
            <p:cNvSpPr txBox="1">
              <a:spLocks noChangeArrowheads="1"/>
            </p:cNvSpPr>
            <p:nvPr/>
          </p:nvSpPr>
          <p:spPr bwMode="auto">
            <a:xfrm>
              <a:off x="2064" y="1776"/>
              <a:ext cx="1104" cy="482"/>
            </a:xfrm>
            <a:prstGeom prst="rect">
              <a:avLst/>
            </a:prstGeom>
            <a:noFill/>
            <a:ln w="12700">
              <a:noFill/>
              <a:miter lim="800000"/>
              <a:headEnd type="none" w="sm" len="sm"/>
              <a:tailEnd type="none" w="sm" len="sm"/>
            </a:ln>
            <a:effectLst/>
          </p:spPr>
          <p:txBody>
            <a:bodyPr>
              <a:spAutoFit/>
            </a:bodyPr>
            <a:lstStyle/>
            <a:p>
              <a:pPr algn="ctr">
                <a:spcBef>
                  <a:spcPct val="50000"/>
                </a:spcBef>
              </a:pPr>
              <a:r>
                <a:rPr lang="en-US" sz="1800" b="0">
                  <a:effectLst/>
                </a:rPr>
                <a:t>Certificate authentication complete</a:t>
              </a:r>
              <a:r>
                <a:rPr lang="en-US" sz="1600" b="0">
                  <a:effectLst/>
                </a:rPr>
                <a:t>. </a:t>
              </a:r>
            </a:p>
          </p:txBody>
        </p:sp>
        <p:sp>
          <p:nvSpPr>
            <p:cNvPr id="462858" name="Line 10"/>
            <p:cNvSpPr>
              <a:spLocks noChangeShapeType="1"/>
            </p:cNvSpPr>
            <p:nvPr/>
          </p:nvSpPr>
          <p:spPr bwMode="auto">
            <a:xfrm>
              <a:off x="2064" y="2016"/>
              <a:ext cx="96" cy="0"/>
            </a:xfrm>
            <a:prstGeom prst="line">
              <a:avLst/>
            </a:prstGeom>
            <a:noFill/>
            <a:ln w="12700">
              <a:solidFill>
                <a:schemeClr val="tx1"/>
              </a:solidFill>
              <a:round/>
              <a:headEnd type="none" w="sm" len="sm"/>
              <a:tailEnd type="triangle" w="med" len="med"/>
            </a:ln>
            <a:effectLst/>
          </p:spPr>
          <p:txBody>
            <a:bodyPr/>
            <a:lstStyle/>
            <a:p>
              <a:endParaRPr lang="en-US"/>
            </a:p>
          </p:txBody>
        </p:sp>
        <p:sp>
          <p:nvSpPr>
            <p:cNvPr id="462859" name="Line 11"/>
            <p:cNvSpPr>
              <a:spLocks noChangeShapeType="1"/>
            </p:cNvSpPr>
            <p:nvPr/>
          </p:nvSpPr>
          <p:spPr bwMode="auto">
            <a:xfrm>
              <a:off x="3072" y="2016"/>
              <a:ext cx="96" cy="0"/>
            </a:xfrm>
            <a:prstGeom prst="line">
              <a:avLst/>
            </a:prstGeom>
            <a:noFill/>
            <a:ln w="12700">
              <a:solidFill>
                <a:schemeClr val="tx1"/>
              </a:solidFill>
              <a:round/>
              <a:headEnd type="none" w="sm" len="sm"/>
              <a:tailEnd type="triangle" w="med" len="med"/>
            </a:ln>
            <a:effectLst/>
          </p:spPr>
          <p:txBody>
            <a:bodyPr/>
            <a:lstStyle/>
            <a:p>
              <a:endParaRPr lang="en-US"/>
            </a:p>
          </p:txBody>
        </p:sp>
      </p:grpSp>
      <p:grpSp>
        <p:nvGrpSpPr>
          <p:cNvPr id="462860" name="Group 12"/>
          <p:cNvGrpSpPr>
            <a:grpSpLocks/>
          </p:cNvGrpSpPr>
          <p:nvPr/>
        </p:nvGrpSpPr>
        <p:grpSpPr bwMode="auto">
          <a:xfrm>
            <a:off x="798513" y="4459288"/>
            <a:ext cx="7408862" cy="2027237"/>
            <a:chOff x="576" y="2809"/>
            <a:chExt cx="4320" cy="1029"/>
          </a:xfrm>
        </p:grpSpPr>
        <p:sp>
          <p:nvSpPr>
            <p:cNvPr id="462861" name="Text Box 13"/>
            <p:cNvSpPr txBox="1">
              <a:spLocks noChangeArrowheads="1"/>
            </p:cNvSpPr>
            <p:nvPr/>
          </p:nvSpPr>
          <p:spPr bwMode="auto">
            <a:xfrm>
              <a:off x="576" y="3264"/>
              <a:ext cx="1248" cy="326"/>
            </a:xfrm>
            <a:prstGeom prst="rect">
              <a:avLst/>
            </a:prstGeom>
            <a:noFill/>
            <a:ln w="12700">
              <a:noFill/>
              <a:miter lim="800000"/>
              <a:headEnd type="none" w="sm" len="sm"/>
              <a:tailEnd type="none" w="sm" len="sm"/>
            </a:ln>
            <a:effectLst/>
          </p:spPr>
          <p:txBody>
            <a:bodyPr>
              <a:spAutoFit/>
            </a:bodyPr>
            <a:lstStyle/>
            <a:p>
              <a:pPr algn="ctr">
                <a:spcBef>
                  <a:spcPct val="50000"/>
                </a:spcBef>
              </a:pPr>
              <a:r>
                <a:rPr lang="en-US" sz="1800" b="0">
                  <a:effectLst/>
                </a:rPr>
                <a:t>Cancelled or no certificate installed</a:t>
              </a:r>
            </a:p>
          </p:txBody>
        </p:sp>
        <p:sp>
          <p:nvSpPr>
            <p:cNvPr id="462862" name="Line 14"/>
            <p:cNvSpPr>
              <a:spLocks noChangeShapeType="1"/>
            </p:cNvSpPr>
            <p:nvPr/>
          </p:nvSpPr>
          <p:spPr bwMode="auto">
            <a:xfrm>
              <a:off x="1824" y="3456"/>
              <a:ext cx="480" cy="0"/>
            </a:xfrm>
            <a:prstGeom prst="line">
              <a:avLst/>
            </a:prstGeom>
            <a:noFill/>
            <a:ln w="12700">
              <a:solidFill>
                <a:schemeClr val="tx1"/>
              </a:solidFill>
              <a:round/>
              <a:headEnd type="none" w="sm" len="sm"/>
              <a:tailEnd type="triangle" w="med" len="med"/>
            </a:ln>
            <a:effectLst/>
          </p:spPr>
          <p:txBody>
            <a:bodyPr/>
            <a:lstStyle/>
            <a:p>
              <a:endParaRPr lang="en-US"/>
            </a:p>
          </p:txBody>
        </p:sp>
        <p:sp>
          <p:nvSpPr>
            <p:cNvPr id="462863" name="Line 15"/>
            <p:cNvSpPr>
              <a:spLocks noChangeShapeType="1"/>
            </p:cNvSpPr>
            <p:nvPr/>
          </p:nvSpPr>
          <p:spPr bwMode="auto">
            <a:xfrm>
              <a:off x="1200" y="2928"/>
              <a:ext cx="0" cy="336"/>
            </a:xfrm>
            <a:prstGeom prst="line">
              <a:avLst/>
            </a:prstGeom>
            <a:noFill/>
            <a:ln w="12700">
              <a:solidFill>
                <a:schemeClr val="tx1"/>
              </a:solidFill>
              <a:round/>
              <a:headEnd type="none" w="sm" len="sm"/>
              <a:tailEnd type="triangle" w="med" len="med"/>
            </a:ln>
            <a:effectLst/>
          </p:spPr>
          <p:txBody>
            <a:bodyPr/>
            <a:lstStyle/>
            <a:p>
              <a:endParaRPr lang="en-US"/>
            </a:p>
          </p:txBody>
        </p:sp>
        <p:graphicFrame>
          <p:nvGraphicFramePr>
            <p:cNvPr id="462864" name="Object 16"/>
            <p:cNvGraphicFramePr>
              <a:graphicFrameLocks noChangeAspect="1"/>
            </p:cNvGraphicFramePr>
            <p:nvPr/>
          </p:nvGraphicFramePr>
          <p:xfrm>
            <a:off x="2352" y="2809"/>
            <a:ext cx="2016" cy="1029"/>
          </p:xfrm>
          <a:graphic>
            <a:graphicData uri="http://schemas.openxmlformats.org/presentationml/2006/ole">
              <p:oleObj spid="_x0000_s462864" name="CorelPhotoPaint.Image.10" r:id="rId6" imgW="4161905" imgH="2076190" progId="CorelPhotoPaint.Image.10">
                <p:embed/>
              </p:oleObj>
            </a:graphicData>
          </a:graphic>
        </p:graphicFrame>
        <p:sp>
          <p:nvSpPr>
            <p:cNvPr id="462865" name="Line 17"/>
            <p:cNvSpPr>
              <a:spLocks noChangeShapeType="1"/>
            </p:cNvSpPr>
            <p:nvPr/>
          </p:nvSpPr>
          <p:spPr bwMode="auto">
            <a:xfrm>
              <a:off x="4896" y="2976"/>
              <a:ext cx="0" cy="480"/>
            </a:xfrm>
            <a:prstGeom prst="line">
              <a:avLst/>
            </a:prstGeom>
            <a:noFill/>
            <a:ln w="12700">
              <a:solidFill>
                <a:schemeClr val="tx1"/>
              </a:solidFill>
              <a:round/>
              <a:headEnd type="triangle" w="med" len="med"/>
              <a:tailEnd/>
            </a:ln>
            <a:effectLst/>
          </p:spPr>
          <p:txBody>
            <a:bodyPr/>
            <a:lstStyle/>
            <a:p>
              <a:endParaRPr lang="en-US"/>
            </a:p>
          </p:txBody>
        </p:sp>
        <p:sp>
          <p:nvSpPr>
            <p:cNvPr id="462866" name="Line 18"/>
            <p:cNvSpPr>
              <a:spLocks noChangeShapeType="1"/>
            </p:cNvSpPr>
            <p:nvPr/>
          </p:nvSpPr>
          <p:spPr bwMode="auto">
            <a:xfrm>
              <a:off x="4464" y="3456"/>
              <a:ext cx="432" cy="0"/>
            </a:xfrm>
            <a:prstGeom prst="line">
              <a:avLst/>
            </a:prstGeom>
            <a:noFill/>
            <a:ln w="12700">
              <a:solidFill>
                <a:schemeClr val="tx1"/>
              </a:solidFill>
              <a:round/>
              <a:headEnd type="none" w="sm" len="sm"/>
              <a:tailEnd/>
            </a:ln>
            <a:effectLst/>
          </p:spPr>
          <p:txBody>
            <a:bodyPr/>
            <a:lstStyle/>
            <a:p>
              <a:endParaRPr lang="en-US"/>
            </a:p>
          </p:txBody>
        </p:sp>
      </p:gr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462860"/>
                                        </p:tgtEl>
                                        <p:attrNameLst>
                                          <p:attrName>style.visibility</p:attrName>
                                        </p:attrNameLst>
                                      </p:cBhvr>
                                      <p:to>
                                        <p:strVal val="visible"/>
                                      </p:to>
                                    </p:set>
                                    <p:animEffect transition="in" filter="wipe(up)">
                                      <p:cBhvr>
                                        <p:cTn id="7" dur="500"/>
                                        <p:tgtEl>
                                          <p:spTgt spid="4628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2"/>
          <p:cNvSpPr>
            <a:spLocks noGrp="1"/>
          </p:cNvSpPr>
          <p:nvPr>
            <p:ph type="sldNum" sz="quarter" idx="10"/>
          </p:nvPr>
        </p:nvSpPr>
        <p:spPr/>
        <p:txBody>
          <a:bodyPr/>
          <a:lstStyle/>
          <a:p>
            <a:fld id="{2F61FD07-09F9-4E76-8E25-4D4817FCF1F0}" type="slidenum">
              <a:rPr lang="en-US"/>
              <a:pPr/>
              <a:t>72</a:t>
            </a:fld>
            <a:endParaRPr lang="en-US"/>
          </a:p>
        </p:txBody>
      </p:sp>
      <p:sp>
        <p:nvSpPr>
          <p:cNvPr id="464898" name="Rectangle 2"/>
          <p:cNvSpPr>
            <a:spLocks noGrp="1" noChangeArrowheads="1"/>
          </p:cNvSpPr>
          <p:nvPr>
            <p:ph type="title"/>
          </p:nvPr>
        </p:nvSpPr>
        <p:spPr/>
        <p:txBody>
          <a:bodyPr/>
          <a:lstStyle/>
          <a:p>
            <a:r>
              <a:rPr lang="en-US" sz="2800"/>
              <a:t>Technology not platform specific</a:t>
            </a:r>
          </a:p>
        </p:txBody>
      </p:sp>
      <p:pic>
        <p:nvPicPr>
          <p:cNvPr id="464899" name="Picture 3" descr="Image3"/>
          <p:cNvPicPr>
            <a:picLocks noChangeAspect="1" noChangeArrowheads="1"/>
          </p:cNvPicPr>
          <p:nvPr/>
        </p:nvPicPr>
        <p:blipFill>
          <a:blip r:embed="rId2"/>
          <a:srcRect/>
          <a:stretch>
            <a:fillRect/>
          </a:stretch>
        </p:blipFill>
        <p:spPr bwMode="auto">
          <a:xfrm>
            <a:off x="0" y="1609725"/>
            <a:ext cx="4335463" cy="4102100"/>
          </a:xfrm>
          <a:prstGeom prst="rect">
            <a:avLst/>
          </a:prstGeom>
          <a:noFill/>
        </p:spPr>
      </p:pic>
      <p:pic>
        <p:nvPicPr>
          <p:cNvPr id="464900" name="Picture 4" descr="Image5"/>
          <p:cNvPicPr>
            <a:picLocks noChangeAspect="1" noChangeArrowheads="1"/>
          </p:cNvPicPr>
          <p:nvPr/>
        </p:nvPicPr>
        <p:blipFill>
          <a:blip r:embed="rId3"/>
          <a:srcRect/>
          <a:stretch>
            <a:fillRect/>
          </a:stretch>
        </p:blipFill>
        <p:spPr bwMode="auto">
          <a:xfrm>
            <a:off x="4300538" y="1171575"/>
            <a:ext cx="4872037" cy="5205413"/>
          </a:xfrm>
          <a:prstGeom prst="rect">
            <a:avLst/>
          </a:prstGeom>
          <a:noFill/>
        </p:spPr>
      </p:pic>
      <p:pic>
        <p:nvPicPr>
          <p:cNvPr id="464901" name="Picture 5" descr="Image2"/>
          <p:cNvPicPr>
            <a:picLocks noChangeAspect="1" noChangeArrowheads="1"/>
          </p:cNvPicPr>
          <p:nvPr/>
        </p:nvPicPr>
        <p:blipFill>
          <a:blip r:embed="rId4"/>
          <a:srcRect/>
          <a:stretch>
            <a:fillRect/>
          </a:stretch>
        </p:blipFill>
        <p:spPr bwMode="auto">
          <a:xfrm>
            <a:off x="9493250" y="1363663"/>
            <a:ext cx="4191000" cy="3406775"/>
          </a:xfrm>
          <a:prstGeom prst="rect">
            <a:avLst/>
          </a:prstGeom>
          <a:noFill/>
        </p:spPr>
      </p:pic>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464900"/>
                                        </p:tgtEl>
                                        <p:attrNameLst>
                                          <p:attrName>style.visibility</p:attrName>
                                        </p:attrNameLst>
                                      </p:cBhvr>
                                      <p:to>
                                        <p:strVal val="visible"/>
                                      </p:to>
                                    </p:set>
                                    <p:anim calcmode="lin" valueType="num">
                                      <p:cBhvr>
                                        <p:cTn id="7" dur="500" fill="hold"/>
                                        <p:tgtEl>
                                          <p:spTgt spid="464900"/>
                                        </p:tgtEl>
                                        <p:attrNameLst>
                                          <p:attrName>ppt_w</p:attrName>
                                        </p:attrNameLst>
                                      </p:cBhvr>
                                      <p:tavLst>
                                        <p:tav tm="0">
                                          <p:val>
                                            <p:fltVal val="0"/>
                                          </p:val>
                                        </p:tav>
                                        <p:tav tm="100000">
                                          <p:val>
                                            <p:strVal val="#ppt_w"/>
                                          </p:val>
                                        </p:tav>
                                      </p:tavLst>
                                    </p:anim>
                                    <p:anim calcmode="lin" valueType="num">
                                      <p:cBhvr>
                                        <p:cTn id="8" dur="500" fill="hold"/>
                                        <p:tgtEl>
                                          <p:spTgt spid="46490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1EB1C085-9D87-45E8-9FE6-F75DA8853535}" type="slidenum">
              <a:rPr lang="en-US"/>
              <a:pPr/>
              <a:t>73</a:t>
            </a:fld>
            <a:endParaRPr lang="en-US"/>
          </a:p>
        </p:txBody>
      </p:sp>
      <p:sp>
        <p:nvSpPr>
          <p:cNvPr id="465922" name="Rectangle 2"/>
          <p:cNvSpPr>
            <a:spLocks noGrp="1" noChangeArrowheads="1"/>
          </p:cNvSpPr>
          <p:nvPr>
            <p:ph type="title"/>
          </p:nvPr>
        </p:nvSpPr>
        <p:spPr/>
        <p:txBody>
          <a:bodyPr/>
          <a:lstStyle/>
          <a:p>
            <a:r>
              <a:rPr lang="en-US" sz="3200"/>
              <a:t>PKI / Kerberos Integration example</a:t>
            </a:r>
          </a:p>
        </p:txBody>
      </p:sp>
      <p:sp>
        <p:nvSpPr>
          <p:cNvPr id="465923" name="Rectangle 3"/>
          <p:cNvSpPr>
            <a:spLocks noGrp="1" noChangeArrowheads="1"/>
          </p:cNvSpPr>
          <p:nvPr>
            <p:ph type="body" idx="1"/>
          </p:nvPr>
        </p:nvSpPr>
        <p:spPr>
          <a:xfrm>
            <a:off x="685800" y="1654175"/>
            <a:ext cx="7772400" cy="4608513"/>
          </a:xfrm>
        </p:spPr>
        <p:txBody>
          <a:bodyPr/>
          <a:lstStyle/>
          <a:p>
            <a:r>
              <a:rPr lang="en-US" sz="2400"/>
              <a:t>Setup a certification authority to create and sign X.509 certificates which are pre-mapped to kerberos accounts</a:t>
            </a:r>
          </a:p>
          <a:p>
            <a:r>
              <a:rPr lang="en-US" sz="2400"/>
              <a:t>Publish a web interface to allow users to request, download and install Client certificates on their computer </a:t>
            </a:r>
            <a:r>
              <a:rPr lang="en-US" sz="2400">
                <a:solidFill>
                  <a:srgbClr val="FF0000"/>
                </a:solidFill>
              </a:rPr>
              <a:t>OR </a:t>
            </a:r>
            <a:r>
              <a:rPr lang="en-US" sz="2400"/>
              <a:t>to map their existing (Grid / Thawte / CaCert / Other) certificate to their Kerberos account</a:t>
            </a:r>
          </a:p>
          <a:p>
            <a:pPr lvl="1"/>
            <a:r>
              <a:rPr lang="en-US"/>
              <a:t>Note: mapping should be possible only for certificates signed by certification authorities trusted by you</a:t>
            </a:r>
          </a:p>
          <a:p>
            <a:r>
              <a:rPr lang="en-US" sz="2400"/>
              <a:t>Implement Certificate-based authentication on your servers</a:t>
            </a:r>
          </a:p>
        </p:txBody>
      </p:sp>
    </p:spTree>
  </p:cSld>
  <p:clrMapOvr>
    <a:masterClrMapping/>
  </p:clrMapOvr>
  <p:transition>
    <p:strips dir="rd"/>
  </p:transition>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D2F9F3F7-6D5B-40C6-AAB1-4571EB822D36}" type="slidenum">
              <a:rPr lang="en-US"/>
              <a:pPr/>
              <a:t>74</a:t>
            </a:fld>
            <a:endParaRPr lang="en-US"/>
          </a:p>
        </p:txBody>
      </p:sp>
      <p:sp>
        <p:nvSpPr>
          <p:cNvPr id="466946" name="Rectangle 2"/>
          <p:cNvSpPr>
            <a:spLocks noGrp="1" noChangeArrowheads="1"/>
          </p:cNvSpPr>
          <p:nvPr>
            <p:ph type="title"/>
          </p:nvPr>
        </p:nvSpPr>
        <p:spPr/>
        <p:txBody>
          <a:bodyPr/>
          <a:lstStyle/>
          <a:p>
            <a:r>
              <a:rPr lang="en-US" sz="3200"/>
              <a:t>Example of current CERN plan</a:t>
            </a:r>
          </a:p>
        </p:txBody>
      </p:sp>
      <p:sp>
        <p:nvSpPr>
          <p:cNvPr id="466947" name="Rectangle 3"/>
          <p:cNvSpPr>
            <a:spLocks noGrp="1" noChangeArrowheads="1"/>
          </p:cNvSpPr>
          <p:nvPr>
            <p:ph type="body" idx="1"/>
          </p:nvPr>
        </p:nvSpPr>
        <p:spPr>
          <a:xfrm>
            <a:off x="685800" y="1654175"/>
            <a:ext cx="8108950" cy="4716463"/>
          </a:xfrm>
        </p:spPr>
        <p:txBody>
          <a:bodyPr/>
          <a:lstStyle/>
          <a:p>
            <a:r>
              <a:rPr lang="en-US" sz="2400"/>
              <a:t>For “managed” computers, the request, distribution and installation of Client certificates can be completely automated</a:t>
            </a:r>
          </a:p>
          <a:p>
            <a:pPr lvl="1"/>
            <a:r>
              <a:rPr lang="en-US"/>
              <a:t>For PCs member of a Windows domain, the CERN certificate can be pushed to the client as a domain policy</a:t>
            </a:r>
          </a:p>
          <a:p>
            <a:pPr lvl="1"/>
            <a:r>
              <a:rPr lang="en-US"/>
              <a:t>Its renewal can be handled automatically (allowing short validity periods)</a:t>
            </a:r>
          </a:p>
          <a:p>
            <a:pPr lvl="1"/>
            <a:r>
              <a:rPr lang="en-US"/>
              <a:t>Users do not need to understand, be aware, be informed. </a:t>
            </a:r>
            <a:br>
              <a:rPr lang="en-US"/>
            </a:br>
            <a:r>
              <a:rPr lang="en-US"/>
              <a:t>100 % transparent.</a:t>
            </a:r>
          </a:p>
          <a:p>
            <a:r>
              <a:rPr lang="en-US" sz="2400"/>
              <a:t>Similar automation levels exist for Linux and Mac OS systems</a:t>
            </a:r>
          </a:p>
          <a:p>
            <a:pPr lvl="1"/>
            <a:endParaRPr lang="en-US" sz="1800"/>
          </a:p>
        </p:txBody>
      </p:sp>
    </p:spTree>
  </p:cSld>
  <p:clrMapOvr>
    <a:masterClrMapping/>
  </p:clrMapOvr>
  <p:transition>
    <p:strips dir="rd"/>
  </p:transition>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CDC92F90-AB23-4613-ABAD-E36CAE8B3DE7}" type="slidenum">
              <a:rPr lang="en-US"/>
              <a:pPr/>
              <a:t>75</a:t>
            </a:fld>
            <a:endParaRPr lang="en-US"/>
          </a:p>
        </p:txBody>
      </p:sp>
      <p:sp>
        <p:nvSpPr>
          <p:cNvPr id="467970" name="Rectangle 2"/>
          <p:cNvSpPr>
            <a:spLocks noGrp="1" noChangeArrowheads="1"/>
          </p:cNvSpPr>
          <p:nvPr>
            <p:ph type="title"/>
          </p:nvPr>
        </p:nvSpPr>
        <p:spPr/>
        <p:txBody>
          <a:bodyPr/>
          <a:lstStyle/>
          <a:p>
            <a:r>
              <a:rPr lang="en-US"/>
              <a:t>Architectural Comment (1)</a:t>
            </a:r>
          </a:p>
        </p:txBody>
      </p:sp>
      <p:sp>
        <p:nvSpPr>
          <p:cNvPr id="467971" name="Rectangle 3"/>
          <p:cNvSpPr>
            <a:spLocks noGrp="1" noChangeArrowheads="1"/>
          </p:cNvSpPr>
          <p:nvPr>
            <p:ph type="body" idx="1"/>
          </p:nvPr>
        </p:nvSpPr>
        <p:spPr/>
        <p:txBody>
          <a:bodyPr/>
          <a:lstStyle/>
          <a:p>
            <a:r>
              <a:rPr lang="en-US"/>
              <a:t>In this example, we have an interoperable Kerberos / PKI service in a master-slave situation</a:t>
            </a:r>
          </a:p>
          <a:p>
            <a:r>
              <a:rPr lang="en-US"/>
              <a:t>Kerberos is the master, PKI is the slave</a:t>
            </a:r>
          </a:p>
          <a:p>
            <a:pPr lvl="1"/>
            <a:r>
              <a:rPr lang="en-US"/>
              <a:t>The Kerberos password is used to establish mapping between the Kerberos account and the PKI certificate</a:t>
            </a:r>
          </a:p>
          <a:p>
            <a:pPr lvl="1"/>
            <a:r>
              <a:rPr lang="en-US"/>
              <a:t>When possible, the Kerberos authentication triggers the client certificate installation</a:t>
            </a:r>
          </a:p>
          <a:p>
            <a:r>
              <a:rPr lang="en-US"/>
              <a:t>This can be changed</a:t>
            </a:r>
          </a:p>
        </p:txBody>
      </p:sp>
    </p:spTree>
  </p:cSld>
  <p:clrMapOvr>
    <a:masterClrMapping/>
  </p:clrMapOvr>
  <p:transition>
    <p:strips dir="rd"/>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71B941A4-E2C4-4B2E-B75E-E2F878A1B1D3}" type="slidenum">
              <a:rPr lang="en-US"/>
              <a:pPr/>
              <a:t>76</a:t>
            </a:fld>
            <a:endParaRPr lang="en-US"/>
          </a:p>
        </p:txBody>
      </p:sp>
      <p:sp>
        <p:nvSpPr>
          <p:cNvPr id="468994" name="Rectangle 2"/>
          <p:cNvSpPr>
            <a:spLocks noGrp="1" noChangeArrowheads="1"/>
          </p:cNvSpPr>
          <p:nvPr>
            <p:ph type="title"/>
          </p:nvPr>
        </p:nvSpPr>
        <p:spPr/>
        <p:txBody>
          <a:bodyPr/>
          <a:lstStyle/>
          <a:p>
            <a:r>
              <a:rPr lang="en-US" sz="3600"/>
              <a:t>Other possibilities</a:t>
            </a:r>
          </a:p>
        </p:txBody>
      </p:sp>
      <p:sp>
        <p:nvSpPr>
          <p:cNvPr id="468995" name="Rectangle 3"/>
          <p:cNvSpPr>
            <a:spLocks noGrp="1" noChangeArrowheads="1"/>
          </p:cNvSpPr>
          <p:nvPr>
            <p:ph type="body" idx="1"/>
          </p:nvPr>
        </p:nvSpPr>
        <p:spPr>
          <a:xfrm>
            <a:off x="427038" y="1654175"/>
            <a:ext cx="8488362" cy="4868863"/>
          </a:xfrm>
        </p:spPr>
        <p:txBody>
          <a:bodyPr/>
          <a:lstStyle/>
          <a:p>
            <a:pPr>
              <a:lnSpc>
                <a:spcPct val="80000"/>
              </a:lnSpc>
            </a:pPr>
            <a:r>
              <a:rPr lang="en-US" sz="2400"/>
              <a:t>If security needs to be strengthened</a:t>
            </a:r>
          </a:p>
          <a:p>
            <a:pPr lvl="1">
              <a:lnSpc>
                <a:spcPct val="80000"/>
              </a:lnSpc>
            </a:pPr>
            <a:r>
              <a:rPr lang="en-US"/>
              <a:t>Store certificates elsewhere outside the computer (smart card) to better protect access to the private key during session authentication.</a:t>
            </a:r>
          </a:p>
          <a:p>
            <a:pPr lvl="1">
              <a:lnSpc>
                <a:spcPct val="80000"/>
              </a:lnSpc>
            </a:pPr>
            <a:r>
              <a:rPr lang="en-US"/>
              <a:t>Smartcard protected by pin code</a:t>
            </a:r>
          </a:p>
          <a:p>
            <a:pPr lvl="1">
              <a:lnSpc>
                <a:spcPct val="80000"/>
              </a:lnSpc>
            </a:pPr>
            <a:r>
              <a:rPr lang="en-US"/>
              <a:t>Disable form-based authentication based on password</a:t>
            </a:r>
          </a:p>
          <a:p>
            <a:pPr>
              <a:lnSpc>
                <a:spcPct val="80000"/>
              </a:lnSpc>
            </a:pPr>
            <a:r>
              <a:rPr lang="en-US" sz="2400"/>
              <a:t>Consequence: No more passwords typed in</a:t>
            </a:r>
          </a:p>
          <a:p>
            <a:pPr lvl="1">
              <a:lnSpc>
                <a:spcPct val="80000"/>
              </a:lnSpc>
            </a:pPr>
            <a:r>
              <a:rPr lang="en-US"/>
              <a:t>Passwords do not need to be known by users.</a:t>
            </a:r>
          </a:p>
          <a:p>
            <a:pPr lvl="1">
              <a:lnSpc>
                <a:spcPct val="80000"/>
              </a:lnSpc>
            </a:pPr>
            <a:r>
              <a:rPr lang="en-US"/>
              <a:t>Passwords can be set to random string and can be reset very often, automatically.</a:t>
            </a:r>
          </a:p>
          <a:p>
            <a:pPr>
              <a:lnSpc>
                <a:spcPct val="80000"/>
              </a:lnSpc>
            </a:pPr>
            <a:r>
              <a:rPr lang="en-US" sz="2400"/>
              <a:t>Consequences if Kerberos passwords not known by users</a:t>
            </a:r>
          </a:p>
          <a:p>
            <a:pPr lvl="1">
              <a:lnSpc>
                <a:spcPct val="80000"/>
              </a:lnSpc>
            </a:pPr>
            <a:r>
              <a:rPr lang="en-US"/>
              <a:t>User must use certificate authentication as form based authentication is no longer possible.</a:t>
            </a:r>
          </a:p>
          <a:p>
            <a:pPr lvl="1">
              <a:lnSpc>
                <a:spcPct val="80000"/>
              </a:lnSpc>
            </a:pPr>
            <a:r>
              <a:rPr lang="en-US"/>
              <a:t>less security problems but accessibility issue especially if using smartcards (public computers).</a:t>
            </a:r>
          </a:p>
        </p:txBody>
      </p:sp>
    </p:spTree>
  </p:cSld>
  <p:clrMapOvr>
    <a:masterClrMapping/>
  </p:clrMapOvr>
  <p:transition>
    <p:strips dir="rd"/>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91C2F6F0-A1E9-430A-9260-307849D14338}" type="slidenum">
              <a:rPr lang="en-US"/>
              <a:pPr/>
              <a:t>77</a:t>
            </a:fld>
            <a:endParaRPr lang="en-US"/>
          </a:p>
        </p:txBody>
      </p:sp>
      <p:sp>
        <p:nvSpPr>
          <p:cNvPr id="470018" name="Rectangle 2"/>
          <p:cNvSpPr>
            <a:spLocks noGrp="1" noChangeArrowheads="1"/>
          </p:cNvSpPr>
          <p:nvPr>
            <p:ph type="title"/>
          </p:nvPr>
        </p:nvSpPr>
        <p:spPr/>
        <p:txBody>
          <a:bodyPr/>
          <a:lstStyle/>
          <a:p>
            <a:r>
              <a:rPr lang="en-US"/>
              <a:t>Architectural Comment (2)</a:t>
            </a:r>
          </a:p>
        </p:txBody>
      </p:sp>
      <p:sp>
        <p:nvSpPr>
          <p:cNvPr id="470019" name="Rectangle 3"/>
          <p:cNvSpPr>
            <a:spLocks noGrp="1" noChangeArrowheads="1"/>
          </p:cNvSpPr>
          <p:nvPr>
            <p:ph type="body" idx="1"/>
          </p:nvPr>
        </p:nvSpPr>
        <p:spPr/>
        <p:txBody>
          <a:bodyPr/>
          <a:lstStyle/>
          <a:p>
            <a:pPr>
              <a:lnSpc>
                <a:spcPct val="90000"/>
              </a:lnSpc>
            </a:pPr>
            <a:r>
              <a:rPr lang="en-US"/>
              <a:t>With smartcards or with passwords unknown to the users, we still have an interoperable Kerberos / PKI service in a master-slave situation</a:t>
            </a:r>
          </a:p>
          <a:p>
            <a:pPr>
              <a:lnSpc>
                <a:spcPct val="90000"/>
              </a:lnSpc>
            </a:pPr>
            <a:r>
              <a:rPr lang="en-US"/>
              <a:t>PKI is the master, Kerberos is the slave</a:t>
            </a:r>
          </a:p>
          <a:p>
            <a:pPr lvl="1">
              <a:lnSpc>
                <a:spcPct val="90000"/>
              </a:lnSpc>
            </a:pPr>
            <a:r>
              <a:rPr lang="en-US"/>
              <a:t>You distribute to users Certificates (smartcards) which are pre-mapped to Kerberos accounts</a:t>
            </a:r>
          </a:p>
        </p:txBody>
      </p:sp>
    </p:spTree>
  </p:cSld>
  <p:clrMapOvr>
    <a:masterClrMapping/>
  </p:clrMapOvr>
  <p:transition>
    <p:strips dir="rd"/>
  </p:transition>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17089832-5175-4994-8A79-FB5A275FA279}" type="slidenum">
              <a:rPr lang="en-US"/>
              <a:pPr/>
              <a:t>78</a:t>
            </a:fld>
            <a:endParaRPr lang="en-US"/>
          </a:p>
        </p:txBody>
      </p:sp>
      <p:sp>
        <p:nvSpPr>
          <p:cNvPr id="473090" name="Rectangle 2"/>
          <p:cNvSpPr>
            <a:spLocks noGrp="1" noChangeArrowheads="1"/>
          </p:cNvSpPr>
          <p:nvPr>
            <p:ph type="title"/>
          </p:nvPr>
        </p:nvSpPr>
        <p:spPr/>
        <p:txBody>
          <a:bodyPr/>
          <a:lstStyle/>
          <a:p>
            <a:r>
              <a:rPr lang="en-US" sz="3600"/>
              <a:t>Conclusion on PKI / Kerberos</a:t>
            </a:r>
          </a:p>
        </p:txBody>
      </p:sp>
      <p:sp>
        <p:nvSpPr>
          <p:cNvPr id="473091" name="Rectangle 3"/>
          <p:cNvSpPr>
            <a:spLocks noGrp="1" noChangeArrowheads="1"/>
          </p:cNvSpPr>
          <p:nvPr>
            <p:ph type="body" idx="1"/>
          </p:nvPr>
        </p:nvSpPr>
        <p:spPr/>
        <p:txBody>
          <a:bodyPr/>
          <a:lstStyle/>
          <a:p>
            <a:r>
              <a:rPr lang="en-US"/>
              <a:t>Why both ?</a:t>
            </a:r>
          </a:p>
          <a:p>
            <a:pPr lvl="1"/>
            <a:r>
              <a:rPr lang="en-US"/>
              <a:t>Provide a common authentication interface for all services, platform independent.</a:t>
            </a:r>
          </a:p>
          <a:p>
            <a:r>
              <a:rPr lang="en-US"/>
              <a:t>Careful thinking of the Master / slave architecture</a:t>
            </a:r>
          </a:p>
          <a:p>
            <a:pPr lvl="1"/>
            <a:r>
              <a:rPr lang="en-US"/>
              <a:t>Both choices are secure but there are advantages and disadvantages for both cases</a:t>
            </a:r>
          </a:p>
        </p:txBody>
      </p:sp>
    </p:spTree>
  </p:cSld>
  <p:clrMapOvr>
    <a:masterClrMapping/>
  </p:clrMapOvr>
  <p:transition>
    <p:strips dir="rd"/>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sz="quarter"/>
          </p:nvPr>
        </p:nvSpPr>
        <p:spPr/>
        <p:txBody>
          <a:bodyPr/>
          <a:lstStyle/>
          <a:p>
            <a:pPr eaLnBrk="1" hangingPunct="1">
              <a:defRPr/>
            </a:pPr>
            <a:r>
              <a:rPr lang="en-US" dirty="0" smtClean="0"/>
              <a:t>Identity Management</a:t>
            </a:r>
            <a:endParaRPr lang="en-US" dirty="0"/>
          </a:p>
        </p:txBody>
      </p:sp>
      <p:sp>
        <p:nvSpPr>
          <p:cNvPr id="3075" name="Subtitle 2"/>
          <p:cNvSpPr>
            <a:spLocks noGrp="1"/>
          </p:cNvSpPr>
          <p:nvPr>
            <p:ph type="subTitle" sz="quarter" idx="1"/>
          </p:nvPr>
        </p:nvSpPr>
        <p:spPr/>
        <p:txBody>
          <a:bodyPr/>
          <a:lstStyle/>
          <a:p>
            <a:pPr eaLnBrk="1" hangingPunct="1"/>
            <a:r>
              <a:rPr lang="en-US" sz="1800" smtClean="0"/>
              <a:t>Alberto Pace</a:t>
            </a:r>
          </a:p>
          <a:p>
            <a:pPr eaLnBrk="1" hangingPunct="1"/>
            <a:r>
              <a:rPr lang="en-US" sz="1800" smtClean="0"/>
              <a:t>CERN, Information Technology Department</a:t>
            </a:r>
          </a:p>
          <a:p>
            <a:pPr eaLnBrk="1" hangingPunct="1"/>
            <a:r>
              <a:rPr lang="en-US" sz="1800" smtClean="0"/>
              <a:t>alberto.pace@cern.ch</a:t>
            </a:r>
          </a:p>
        </p:txBody>
      </p:sp>
    </p:spTree>
  </p:cSld>
  <p:clrMapOvr>
    <a:masterClrMapping/>
  </p:clrMapOvr>
  <p:transition>
    <p:strips dir="rd"/>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Slide Number Placeholder 2"/>
          <p:cNvSpPr>
            <a:spLocks noGrp="1"/>
          </p:cNvSpPr>
          <p:nvPr>
            <p:ph type="sldNum" sz="quarter" idx="10"/>
          </p:nvPr>
        </p:nvSpPr>
        <p:spPr/>
        <p:txBody>
          <a:bodyPr/>
          <a:lstStyle/>
          <a:p>
            <a:fld id="{EA1D8D57-9E7D-43EF-8131-A775FFA1BCCF}" type="slidenum">
              <a:rPr lang="en-US"/>
              <a:pPr/>
              <a:t>8</a:t>
            </a:fld>
            <a:endParaRPr lang="en-US"/>
          </a:p>
        </p:txBody>
      </p:sp>
      <p:grpSp>
        <p:nvGrpSpPr>
          <p:cNvPr id="299061" name="Group 53"/>
          <p:cNvGrpSpPr>
            <a:grpSpLocks/>
          </p:cNvGrpSpPr>
          <p:nvPr/>
        </p:nvGrpSpPr>
        <p:grpSpPr bwMode="auto">
          <a:xfrm>
            <a:off x="1131888" y="3167063"/>
            <a:ext cx="6948487" cy="1352550"/>
            <a:chOff x="713" y="2051"/>
            <a:chExt cx="4377" cy="852"/>
          </a:xfrm>
        </p:grpSpPr>
        <p:sp>
          <p:nvSpPr>
            <p:cNvPr id="299062" name="AutoShape 54"/>
            <p:cNvSpPr>
              <a:spLocks noChangeArrowheads="1"/>
            </p:cNvSpPr>
            <p:nvPr/>
          </p:nvSpPr>
          <p:spPr bwMode="auto">
            <a:xfrm flipV="1">
              <a:off x="713" y="2051"/>
              <a:ext cx="357" cy="417"/>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299063" name="AutoShape 55"/>
            <p:cNvSpPr>
              <a:spLocks noChangeArrowheads="1"/>
            </p:cNvSpPr>
            <p:nvPr/>
          </p:nvSpPr>
          <p:spPr bwMode="auto">
            <a:xfrm rot="16200000" flipV="1">
              <a:off x="2447" y="2029"/>
              <a:ext cx="357" cy="417"/>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299064" name="AutoShape 56"/>
            <p:cNvSpPr>
              <a:spLocks noChangeArrowheads="1"/>
            </p:cNvSpPr>
            <p:nvPr/>
          </p:nvSpPr>
          <p:spPr bwMode="auto">
            <a:xfrm flipV="1">
              <a:off x="3070" y="2070"/>
              <a:ext cx="357" cy="417"/>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299065" name="AutoShape 57"/>
            <p:cNvSpPr>
              <a:spLocks noChangeArrowheads="1"/>
            </p:cNvSpPr>
            <p:nvPr/>
          </p:nvSpPr>
          <p:spPr bwMode="auto">
            <a:xfrm rot="16200000" flipV="1">
              <a:off x="4703" y="2036"/>
              <a:ext cx="357" cy="417"/>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299066" name="AutoShape 58"/>
            <p:cNvSpPr>
              <a:spLocks noChangeArrowheads="1"/>
            </p:cNvSpPr>
            <p:nvPr/>
          </p:nvSpPr>
          <p:spPr bwMode="auto">
            <a:xfrm>
              <a:off x="4012" y="2551"/>
              <a:ext cx="176" cy="346"/>
            </a:xfrm>
            <a:prstGeom prst="upArrow">
              <a:avLst>
                <a:gd name="adj1" fmla="val 50000"/>
                <a:gd name="adj2" fmla="val 98286"/>
              </a:avLst>
            </a:prstGeom>
            <a:gradFill rotWithShape="0">
              <a:gsLst>
                <a:gs pos="0">
                  <a:schemeClr val="tx2">
                    <a:gamma/>
                    <a:shade val="80000"/>
                    <a:invGamma/>
                  </a:schemeClr>
                </a:gs>
                <a:gs pos="100000">
                  <a:schemeClr val="tx2"/>
                </a:gs>
              </a:gsLst>
              <a:lin ang="5400000" scaled="1"/>
            </a:gradFill>
            <a:ln w="12700">
              <a:solidFill>
                <a:schemeClr val="bg2"/>
              </a:solidFill>
              <a:miter lim="800000"/>
              <a:headEnd/>
              <a:tailEnd/>
            </a:ln>
            <a:effectLst/>
          </p:spPr>
          <p:txBody>
            <a:bodyPr wrap="none" anchor="ctr"/>
            <a:lstStyle/>
            <a:p>
              <a:endParaRPr lang="en-US"/>
            </a:p>
          </p:txBody>
        </p:sp>
        <p:sp>
          <p:nvSpPr>
            <p:cNvPr id="299067" name="AutoShape 59"/>
            <p:cNvSpPr>
              <a:spLocks noChangeArrowheads="1"/>
            </p:cNvSpPr>
            <p:nvPr/>
          </p:nvSpPr>
          <p:spPr bwMode="auto">
            <a:xfrm>
              <a:off x="1658" y="2557"/>
              <a:ext cx="176" cy="346"/>
            </a:xfrm>
            <a:prstGeom prst="upArrow">
              <a:avLst>
                <a:gd name="adj1" fmla="val 50000"/>
                <a:gd name="adj2" fmla="val 98286"/>
              </a:avLst>
            </a:prstGeom>
            <a:gradFill rotWithShape="0">
              <a:gsLst>
                <a:gs pos="0">
                  <a:schemeClr val="tx2">
                    <a:gamma/>
                    <a:shade val="80000"/>
                    <a:invGamma/>
                  </a:schemeClr>
                </a:gs>
                <a:gs pos="100000">
                  <a:schemeClr val="tx2"/>
                </a:gs>
              </a:gsLst>
              <a:lin ang="5400000" scaled="1"/>
            </a:gradFill>
            <a:ln w="12700">
              <a:solidFill>
                <a:schemeClr val="bg2"/>
              </a:solidFill>
              <a:miter lim="800000"/>
              <a:headEnd/>
              <a:tailEnd/>
            </a:ln>
            <a:effectLst/>
          </p:spPr>
          <p:txBody>
            <a:bodyPr wrap="none" anchor="ctr"/>
            <a:lstStyle/>
            <a:p>
              <a:endParaRPr lang="en-US"/>
            </a:p>
          </p:txBody>
        </p:sp>
      </p:grpSp>
      <p:sp>
        <p:nvSpPr>
          <p:cNvPr id="299010" name="Rectangle 2"/>
          <p:cNvSpPr>
            <a:spLocks noGrp="1" noChangeArrowheads="1"/>
          </p:cNvSpPr>
          <p:nvPr>
            <p:ph type="title"/>
          </p:nvPr>
        </p:nvSpPr>
        <p:spPr/>
        <p:txBody>
          <a:bodyPr/>
          <a:lstStyle/>
          <a:p>
            <a:r>
              <a:rPr lang="en-US"/>
              <a:t>Example: Confidentiality</a:t>
            </a:r>
          </a:p>
        </p:txBody>
      </p:sp>
      <p:sp>
        <p:nvSpPr>
          <p:cNvPr id="299025" name="Rectangle 17"/>
          <p:cNvSpPr>
            <a:spLocks noChangeArrowheads="1"/>
          </p:cNvSpPr>
          <p:nvPr/>
        </p:nvSpPr>
        <p:spPr bwMode="auto">
          <a:xfrm>
            <a:off x="3309938" y="4629150"/>
            <a:ext cx="2603500" cy="457200"/>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2400">
                <a:solidFill>
                  <a:schemeClr val="tx2"/>
                </a:solidFill>
                <a:effectLst>
                  <a:outerShdw blurRad="38100" dist="38100" dir="2700000" algn="tl">
                    <a:srgbClr val="000000"/>
                  </a:outerShdw>
                </a:effectLst>
              </a:rPr>
              <a:t>Different</a:t>
            </a:r>
            <a:r>
              <a:rPr lang="en-US" sz="2400">
                <a:effectLst>
                  <a:outerShdw blurRad="38100" dist="38100" dir="2700000" algn="tl">
                    <a:srgbClr val="000000"/>
                  </a:outerShdw>
                </a:effectLst>
              </a:rPr>
              <a:t> keys</a:t>
            </a:r>
          </a:p>
        </p:txBody>
      </p:sp>
      <p:sp>
        <p:nvSpPr>
          <p:cNvPr id="299026" name="Line 18"/>
          <p:cNvSpPr>
            <a:spLocks noChangeShapeType="1"/>
          </p:cNvSpPr>
          <p:nvPr/>
        </p:nvSpPr>
        <p:spPr bwMode="auto">
          <a:xfrm flipH="1">
            <a:off x="2967038" y="5080000"/>
            <a:ext cx="714375" cy="411163"/>
          </a:xfrm>
          <a:prstGeom prst="line">
            <a:avLst/>
          </a:prstGeom>
          <a:noFill/>
          <a:ln w="50800">
            <a:solidFill>
              <a:schemeClr val="tx1"/>
            </a:solidFill>
            <a:round/>
            <a:headEnd type="none" w="sm" len="sm"/>
            <a:tailEnd type="stealth" w="med" len="lg"/>
          </a:ln>
          <a:effectLst/>
        </p:spPr>
        <p:txBody>
          <a:bodyPr wrap="none" anchor="ctr"/>
          <a:lstStyle/>
          <a:p>
            <a:endParaRPr lang="en-US"/>
          </a:p>
        </p:txBody>
      </p:sp>
      <p:sp>
        <p:nvSpPr>
          <p:cNvPr id="299027" name="Line 19"/>
          <p:cNvSpPr>
            <a:spLocks noChangeShapeType="1"/>
          </p:cNvSpPr>
          <p:nvPr/>
        </p:nvSpPr>
        <p:spPr bwMode="auto">
          <a:xfrm>
            <a:off x="5511800" y="5080000"/>
            <a:ext cx="714375" cy="411163"/>
          </a:xfrm>
          <a:prstGeom prst="line">
            <a:avLst/>
          </a:prstGeom>
          <a:noFill/>
          <a:ln w="50800">
            <a:solidFill>
              <a:schemeClr val="tx1"/>
            </a:solidFill>
            <a:round/>
            <a:headEnd type="none" w="sm" len="sm"/>
            <a:tailEnd type="stealth" w="med" len="lg"/>
          </a:ln>
          <a:effectLst/>
        </p:spPr>
        <p:txBody>
          <a:bodyPr wrap="none" anchor="ctr"/>
          <a:lstStyle/>
          <a:p>
            <a:endParaRPr lang="en-US"/>
          </a:p>
        </p:txBody>
      </p:sp>
      <p:sp>
        <p:nvSpPr>
          <p:cNvPr id="299028" name="Rectangle 20"/>
          <p:cNvSpPr>
            <a:spLocks noChangeArrowheads="1"/>
          </p:cNvSpPr>
          <p:nvPr/>
        </p:nvSpPr>
        <p:spPr bwMode="auto">
          <a:xfrm>
            <a:off x="176213" y="5054600"/>
            <a:ext cx="2187575" cy="946150"/>
          </a:xfrm>
          <a:prstGeom prst="rect">
            <a:avLst/>
          </a:prstGeom>
          <a:noFill/>
          <a:ln w="9525">
            <a:noFill/>
            <a:miter lim="800000"/>
            <a:headEnd/>
            <a:tailEnd/>
          </a:ln>
          <a:effectLst/>
        </p:spPr>
        <p:txBody>
          <a:bodyPr lIns="92075" tIns="46038" rIns="92075" bIns="46038">
            <a:spAutoFit/>
          </a:bodyPr>
          <a:lstStyle/>
          <a:p>
            <a:pPr>
              <a:spcBef>
                <a:spcPct val="50000"/>
              </a:spcBef>
            </a:pPr>
            <a:r>
              <a:rPr lang="en-US" sz="2800">
                <a:effectLst>
                  <a:outerShdw blurRad="38100" dist="38100" dir="2700000" algn="tl">
                    <a:srgbClr val="000000"/>
                  </a:outerShdw>
                </a:effectLst>
              </a:rPr>
              <a:t>Recipient’s public key</a:t>
            </a:r>
          </a:p>
        </p:txBody>
      </p:sp>
      <p:sp>
        <p:nvSpPr>
          <p:cNvPr id="299029" name="Rectangle 21"/>
          <p:cNvSpPr>
            <a:spLocks noChangeArrowheads="1"/>
          </p:cNvSpPr>
          <p:nvPr/>
        </p:nvSpPr>
        <p:spPr bwMode="auto">
          <a:xfrm>
            <a:off x="6942138" y="5026025"/>
            <a:ext cx="2087562" cy="946150"/>
          </a:xfrm>
          <a:prstGeom prst="rect">
            <a:avLst/>
          </a:prstGeom>
          <a:noFill/>
          <a:ln w="9525">
            <a:noFill/>
            <a:miter lim="800000"/>
            <a:headEnd/>
            <a:tailEnd/>
          </a:ln>
          <a:effectLst/>
        </p:spPr>
        <p:txBody>
          <a:bodyPr lIns="92075" tIns="46038" rIns="92075" bIns="46038">
            <a:spAutoFit/>
          </a:bodyPr>
          <a:lstStyle/>
          <a:p>
            <a:pPr>
              <a:spcBef>
                <a:spcPct val="50000"/>
              </a:spcBef>
            </a:pPr>
            <a:r>
              <a:rPr lang="en-US" sz="2800">
                <a:effectLst>
                  <a:outerShdw blurRad="38100" dist="38100" dir="2700000" algn="tl">
                    <a:srgbClr val="000000"/>
                  </a:outerShdw>
                </a:effectLst>
              </a:rPr>
              <a:t>Recipient’s private key</a:t>
            </a:r>
          </a:p>
        </p:txBody>
      </p:sp>
      <p:grpSp>
        <p:nvGrpSpPr>
          <p:cNvPr id="299030" name="Group 22"/>
          <p:cNvGrpSpPr>
            <a:grpSpLocks/>
          </p:cNvGrpSpPr>
          <p:nvPr/>
        </p:nvGrpSpPr>
        <p:grpSpPr bwMode="auto">
          <a:xfrm>
            <a:off x="6103938" y="4614863"/>
            <a:ext cx="825500" cy="1404937"/>
            <a:chOff x="3813" y="2859"/>
            <a:chExt cx="561" cy="1077"/>
          </a:xfrm>
        </p:grpSpPr>
        <p:grpSp>
          <p:nvGrpSpPr>
            <p:cNvPr id="299031" name="Group 23"/>
            <p:cNvGrpSpPr>
              <a:grpSpLocks/>
            </p:cNvGrpSpPr>
            <p:nvPr/>
          </p:nvGrpSpPr>
          <p:grpSpPr bwMode="auto">
            <a:xfrm>
              <a:off x="3813" y="2859"/>
              <a:ext cx="561" cy="1077"/>
              <a:chOff x="3813" y="2859"/>
              <a:chExt cx="561" cy="1077"/>
            </a:xfrm>
          </p:grpSpPr>
          <p:sp>
            <p:nvSpPr>
              <p:cNvPr id="299032" name="Freeform 24"/>
              <p:cNvSpPr>
                <a:spLocks/>
              </p:cNvSpPr>
              <p:nvPr/>
            </p:nvSpPr>
            <p:spPr bwMode="auto">
              <a:xfrm>
                <a:off x="3827" y="2859"/>
                <a:ext cx="547" cy="1071"/>
              </a:xfrm>
              <a:custGeom>
                <a:avLst/>
                <a:gdLst/>
                <a:ahLst/>
                <a:cxnLst>
                  <a:cxn ang="0">
                    <a:pos x="349" y="0"/>
                  </a:cxn>
                  <a:cxn ang="0">
                    <a:pos x="185" y="0"/>
                  </a:cxn>
                  <a:cxn ang="0">
                    <a:pos x="215" y="41"/>
                  </a:cxn>
                  <a:cxn ang="0">
                    <a:pos x="312" y="41"/>
                  </a:cxn>
                  <a:cxn ang="0">
                    <a:pos x="348" y="106"/>
                  </a:cxn>
                  <a:cxn ang="0">
                    <a:pos x="182" y="106"/>
                  </a:cxn>
                  <a:cxn ang="0">
                    <a:pos x="216" y="42"/>
                  </a:cxn>
                  <a:cxn ang="0">
                    <a:pos x="185" y="1"/>
                  </a:cxn>
                  <a:cxn ang="0">
                    <a:pos x="127" y="102"/>
                  </a:cxn>
                  <a:cxn ang="0">
                    <a:pos x="95" y="103"/>
                  </a:cxn>
                  <a:cxn ang="0">
                    <a:pos x="84" y="137"/>
                  </a:cxn>
                  <a:cxn ang="0">
                    <a:pos x="35" y="137"/>
                  </a:cxn>
                  <a:cxn ang="0">
                    <a:pos x="35" y="162"/>
                  </a:cxn>
                  <a:cxn ang="0">
                    <a:pos x="16" y="163"/>
                  </a:cxn>
                  <a:cxn ang="0">
                    <a:pos x="0" y="163"/>
                  </a:cxn>
                  <a:cxn ang="0">
                    <a:pos x="0" y="312"/>
                  </a:cxn>
                  <a:cxn ang="0">
                    <a:pos x="35" y="313"/>
                  </a:cxn>
                  <a:cxn ang="0">
                    <a:pos x="36" y="344"/>
                  </a:cxn>
                  <a:cxn ang="0">
                    <a:pos x="82" y="344"/>
                  </a:cxn>
                  <a:cxn ang="0">
                    <a:pos x="96" y="381"/>
                  </a:cxn>
                  <a:cxn ang="0">
                    <a:pos x="121" y="382"/>
                  </a:cxn>
                  <a:cxn ang="0">
                    <a:pos x="123" y="458"/>
                  </a:cxn>
                  <a:cxn ang="0">
                    <a:pos x="141" y="458"/>
                  </a:cxn>
                  <a:cxn ang="0">
                    <a:pos x="146" y="469"/>
                  </a:cxn>
                  <a:cxn ang="0">
                    <a:pos x="146" y="545"/>
                  </a:cxn>
                  <a:cxn ang="0">
                    <a:pos x="177" y="546"/>
                  </a:cxn>
                  <a:cxn ang="0">
                    <a:pos x="175" y="1002"/>
                  </a:cxn>
                  <a:cxn ang="0">
                    <a:pos x="248" y="1070"/>
                  </a:cxn>
                  <a:cxn ang="0">
                    <a:pos x="341" y="991"/>
                  </a:cxn>
                  <a:cxn ang="0">
                    <a:pos x="307" y="969"/>
                  </a:cxn>
                  <a:cxn ang="0">
                    <a:pos x="307" y="942"/>
                  </a:cxn>
                  <a:cxn ang="0">
                    <a:pos x="341" y="918"/>
                  </a:cxn>
                  <a:cxn ang="0">
                    <a:pos x="307" y="898"/>
                  </a:cxn>
                  <a:cxn ang="0">
                    <a:pos x="312" y="889"/>
                  </a:cxn>
                  <a:cxn ang="0">
                    <a:pos x="342" y="870"/>
                  </a:cxn>
                  <a:cxn ang="0">
                    <a:pos x="346" y="812"/>
                  </a:cxn>
                  <a:cxn ang="0">
                    <a:pos x="351" y="806"/>
                  </a:cxn>
                  <a:cxn ang="0">
                    <a:pos x="307" y="772"/>
                  </a:cxn>
                  <a:cxn ang="0">
                    <a:pos x="307" y="742"/>
                  </a:cxn>
                  <a:cxn ang="0">
                    <a:pos x="342" y="708"/>
                  </a:cxn>
                  <a:cxn ang="0">
                    <a:pos x="307" y="677"/>
                  </a:cxn>
                  <a:cxn ang="0">
                    <a:pos x="307" y="646"/>
                  </a:cxn>
                  <a:cxn ang="0">
                    <a:pos x="341" y="606"/>
                  </a:cxn>
                  <a:cxn ang="0">
                    <a:pos x="346" y="542"/>
                  </a:cxn>
                  <a:cxn ang="0">
                    <a:pos x="387" y="542"/>
                  </a:cxn>
                  <a:cxn ang="0">
                    <a:pos x="387" y="455"/>
                  </a:cxn>
                  <a:cxn ang="0">
                    <a:pos x="412" y="455"/>
                  </a:cxn>
                  <a:cxn ang="0">
                    <a:pos x="412" y="378"/>
                  </a:cxn>
                  <a:cxn ang="0">
                    <a:pos x="438" y="378"/>
                  </a:cxn>
                  <a:cxn ang="0">
                    <a:pos x="450" y="341"/>
                  </a:cxn>
                  <a:cxn ang="0">
                    <a:pos x="505" y="341"/>
                  </a:cxn>
                  <a:cxn ang="0">
                    <a:pos x="505" y="310"/>
                  </a:cxn>
                  <a:cxn ang="0">
                    <a:pos x="546" y="310"/>
                  </a:cxn>
                  <a:cxn ang="0">
                    <a:pos x="546" y="159"/>
                  </a:cxn>
                  <a:cxn ang="0">
                    <a:pos x="505" y="159"/>
                  </a:cxn>
                  <a:cxn ang="0">
                    <a:pos x="505" y="137"/>
                  </a:cxn>
                  <a:cxn ang="0">
                    <a:pos x="459" y="137"/>
                  </a:cxn>
                  <a:cxn ang="0">
                    <a:pos x="448" y="127"/>
                  </a:cxn>
                  <a:cxn ang="0">
                    <a:pos x="437" y="103"/>
                  </a:cxn>
                  <a:cxn ang="0">
                    <a:pos x="412" y="103"/>
                  </a:cxn>
                  <a:cxn ang="0">
                    <a:pos x="349" y="0"/>
                  </a:cxn>
                </a:cxnLst>
                <a:rect l="0" t="0" r="r" b="b"/>
                <a:pathLst>
                  <a:path w="547" h="1071">
                    <a:moveTo>
                      <a:pt x="349" y="0"/>
                    </a:moveTo>
                    <a:lnTo>
                      <a:pt x="185" y="0"/>
                    </a:lnTo>
                    <a:lnTo>
                      <a:pt x="215" y="41"/>
                    </a:lnTo>
                    <a:lnTo>
                      <a:pt x="312" y="41"/>
                    </a:lnTo>
                    <a:lnTo>
                      <a:pt x="348" y="106"/>
                    </a:lnTo>
                    <a:lnTo>
                      <a:pt x="182" y="106"/>
                    </a:lnTo>
                    <a:lnTo>
                      <a:pt x="216" y="42"/>
                    </a:lnTo>
                    <a:lnTo>
                      <a:pt x="185" y="1"/>
                    </a:lnTo>
                    <a:lnTo>
                      <a:pt x="127" y="102"/>
                    </a:lnTo>
                    <a:lnTo>
                      <a:pt x="95" y="103"/>
                    </a:lnTo>
                    <a:lnTo>
                      <a:pt x="84" y="137"/>
                    </a:lnTo>
                    <a:lnTo>
                      <a:pt x="35" y="137"/>
                    </a:lnTo>
                    <a:lnTo>
                      <a:pt x="35" y="162"/>
                    </a:lnTo>
                    <a:lnTo>
                      <a:pt x="16" y="163"/>
                    </a:lnTo>
                    <a:lnTo>
                      <a:pt x="0" y="163"/>
                    </a:lnTo>
                    <a:lnTo>
                      <a:pt x="0" y="312"/>
                    </a:lnTo>
                    <a:lnTo>
                      <a:pt x="35" y="313"/>
                    </a:lnTo>
                    <a:lnTo>
                      <a:pt x="36" y="344"/>
                    </a:lnTo>
                    <a:lnTo>
                      <a:pt x="82" y="344"/>
                    </a:lnTo>
                    <a:lnTo>
                      <a:pt x="96" y="381"/>
                    </a:lnTo>
                    <a:lnTo>
                      <a:pt x="121" y="382"/>
                    </a:lnTo>
                    <a:lnTo>
                      <a:pt x="123" y="458"/>
                    </a:lnTo>
                    <a:lnTo>
                      <a:pt x="141" y="458"/>
                    </a:lnTo>
                    <a:lnTo>
                      <a:pt x="146" y="469"/>
                    </a:lnTo>
                    <a:lnTo>
                      <a:pt x="146" y="545"/>
                    </a:lnTo>
                    <a:lnTo>
                      <a:pt x="177" y="546"/>
                    </a:lnTo>
                    <a:lnTo>
                      <a:pt x="175" y="1002"/>
                    </a:lnTo>
                    <a:lnTo>
                      <a:pt x="248" y="1070"/>
                    </a:lnTo>
                    <a:lnTo>
                      <a:pt x="341" y="991"/>
                    </a:lnTo>
                    <a:lnTo>
                      <a:pt x="307" y="969"/>
                    </a:lnTo>
                    <a:lnTo>
                      <a:pt x="307" y="942"/>
                    </a:lnTo>
                    <a:lnTo>
                      <a:pt x="341" y="918"/>
                    </a:lnTo>
                    <a:lnTo>
                      <a:pt x="307" y="898"/>
                    </a:lnTo>
                    <a:lnTo>
                      <a:pt x="312" y="889"/>
                    </a:lnTo>
                    <a:lnTo>
                      <a:pt x="342" y="870"/>
                    </a:lnTo>
                    <a:lnTo>
                      <a:pt x="346" y="812"/>
                    </a:lnTo>
                    <a:lnTo>
                      <a:pt x="351" y="806"/>
                    </a:lnTo>
                    <a:lnTo>
                      <a:pt x="307" y="772"/>
                    </a:lnTo>
                    <a:lnTo>
                      <a:pt x="307" y="742"/>
                    </a:lnTo>
                    <a:lnTo>
                      <a:pt x="342" y="708"/>
                    </a:lnTo>
                    <a:lnTo>
                      <a:pt x="307" y="677"/>
                    </a:lnTo>
                    <a:lnTo>
                      <a:pt x="307" y="646"/>
                    </a:lnTo>
                    <a:lnTo>
                      <a:pt x="341" y="606"/>
                    </a:lnTo>
                    <a:lnTo>
                      <a:pt x="346" y="542"/>
                    </a:lnTo>
                    <a:lnTo>
                      <a:pt x="387" y="542"/>
                    </a:lnTo>
                    <a:lnTo>
                      <a:pt x="387" y="455"/>
                    </a:lnTo>
                    <a:lnTo>
                      <a:pt x="412" y="455"/>
                    </a:lnTo>
                    <a:lnTo>
                      <a:pt x="412" y="378"/>
                    </a:lnTo>
                    <a:lnTo>
                      <a:pt x="438" y="378"/>
                    </a:lnTo>
                    <a:lnTo>
                      <a:pt x="450" y="341"/>
                    </a:lnTo>
                    <a:lnTo>
                      <a:pt x="505" y="341"/>
                    </a:lnTo>
                    <a:lnTo>
                      <a:pt x="505" y="310"/>
                    </a:lnTo>
                    <a:lnTo>
                      <a:pt x="546" y="310"/>
                    </a:lnTo>
                    <a:lnTo>
                      <a:pt x="546" y="159"/>
                    </a:lnTo>
                    <a:lnTo>
                      <a:pt x="505" y="159"/>
                    </a:lnTo>
                    <a:lnTo>
                      <a:pt x="505" y="137"/>
                    </a:lnTo>
                    <a:lnTo>
                      <a:pt x="459" y="137"/>
                    </a:lnTo>
                    <a:lnTo>
                      <a:pt x="448" y="127"/>
                    </a:lnTo>
                    <a:lnTo>
                      <a:pt x="437" y="103"/>
                    </a:lnTo>
                    <a:lnTo>
                      <a:pt x="412" y="103"/>
                    </a:lnTo>
                    <a:lnTo>
                      <a:pt x="349" y="0"/>
                    </a:lnTo>
                  </a:path>
                </a:pathLst>
              </a:custGeom>
              <a:solidFill>
                <a:srgbClr val="00AE00"/>
              </a:solidFill>
              <a:ln w="9525" cap="rnd">
                <a:noFill/>
                <a:round/>
                <a:headEnd/>
                <a:tailEnd/>
              </a:ln>
              <a:effectLst/>
            </p:spPr>
            <p:txBody>
              <a:bodyPr/>
              <a:lstStyle/>
              <a:p>
                <a:endParaRPr lang="en-US"/>
              </a:p>
            </p:txBody>
          </p:sp>
          <p:sp>
            <p:nvSpPr>
              <p:cNvPr id="299033" name="Freeform 25"/>
              <p:cNvSpPr>
                <a:spLocks/>
              </p:cNvSpPr>
              <p:nvPr/>
            </p:nvSpPr>
            <p:spPr bwMode="auto">
              <a:xfrm>
                <a:off x="3813" y="2865"/>
                <a:ext cx="547" cy="1071"/>
              </a:xfrm>
              <a:custGeom>
                <a:avLst/>
                <a:gdLst/>
                <a:ahLst/>
                <a:cxnLst>
                  <a:cxn ang="0">
                    <a:pos x="350" y="0"/>
                  </a:cxn>
                  <a:cxn ang="0">
                    <a:pos x="186" y="0"/>
                  </a:cxn>
                  <a:cxn ang="0">
                    <a:pos x="217" y="41"/>
                  </a:cxn>
                  <a:cxn ang="0">
                    <a:pos x="312" y="41"/>
                  </a:cxn>
                  <a:cxn ang="0">
                    <a:pos x="348" y="106"/>
                  </a:cxn>
                  <a:cxn ang="0">
                    <a:pos x="183" y="106"/>
                  </a:cxn>
                  <a:cxn ang="0">
                    <a:pos x="217" y="42"/>
                  </a:cxn>
                  <a:cxn ang="0">
                    <a:pos x="186" y="1"/>
                  </a:cxn>
                  <a:cxn ang="0">
                    <a:pos x="128" y="102"/>
                  </a:cxn>
                  <a:cxn ang="0">
                    <a:pos x="97" y="102"/>
                  </a:cxn>
                  <a:cxn ang="0">
                    <a:pos x="86" y="137"/>
                  </a:cxn>
                  <a:cxn ang="0">
                    <a:pos x="37" y="137"/>
                  </a:cxn>
                  <a:cxn ang="0">
                    <a:pos x="36" y="162"/>
                  </a:cxn>
                  <a:cxn ang="0">
                    <a:pos x="17" y="162"/>
                  </a:cxn>
                  <a:cxn ang="0">
                    <a:pos x="0" y="162"/>
                  </a:cxn>
                  <a:cxn ang="0">
                    <a:pos x="0" y="312"/>
                  </a:cxn>
                  <a:cxn ang="0">
                    <a:pos x="37" y="313"/>
                  </a:cxn>
                  <a:cxn ang="0">
                    <a:pos x="37" y="343"/>
                  </a:cxn>
                  <a:cxn ang="0">
                    <a:pos x="84" y="343"/>
                  </a:cxn>
                  <a:cxn ang="0">
                    <a:pos x="97" y="381"/>
                  </a:cxn>
                  <a:cxn ang="0">
                    <a:pos x="122" y="382"/>
                  </a:cxn>
                  <a:cxn ang="0">
                    <a:pos x="125" y="458"/>
                  </a:cxn>
                  <a:cxn ang="0">
                    <a:pos x="141" y="458"/>
                  </a:cxn>
                  <a:cxn ang="0">
                    <a:pos x="146" y="464"/>
                  </a:cxn>
                  <a:cxn ang="0">
                    <a:pos x="146" y="545"/>
                  </a:cxn>
                  <a:cxn ang="0">
                    <a:pos x="178" y="545"/>
                  </a:cxn>
                  <a:cxn ang="0">
                    <a:pos x="176" y="1002"/>
                  </a:cxn>
                  <a:cxn ang="0">
                    <a:pos x="248" y="1070"/>
                  </a:cxn>
                  <a:cxn ang="0">
                    <a:pos x="341" y="991"/>
                  </a:cxn>
                  <a:cxn ang="0">
                    <a:pos x="308" y="969"/>
                  </a:cxn>
                  <a:cxn ang="0">
                    <a:pos x="308" y="942"/>
                  </a:cxn>
                  <a:cxn ang="0">
                    <a:pos x="341" y="918"/>
                  </a:cxn>
                  <a:cxn ang="0">
                    <a:pos x="308" y="897"/>
                  </a:cxn>
                  <a:cxn ang="0">
                    <a:pos x="313" y="889"/>
                  </a:cxn>
                  <a:cxn ang="0">
                    <a:pos x="342" y="870"/>
                  </a:cxn>
                  <a:cxn ang="0">
                    <a:pos x="347" y="812"/>
                  </a:cxn>
                  <a:cxn ang="0">
                    <a:pos x="351" y="807"/>
                  </a:cxn>
                  <a:cxn ang="0">
                    <a:pos x="307" y="772"/>
                  </a:cxn>
                  <a:cxn ang="0">
                    <a:pos x="307" y="742"/>
                  </a:cxn>
                  <a:cxn ang="0">
                    <a:pos x="342" y="708"/>
                  </a:cxn>
                  <a:cxn ang="0">
                    <a:pos x="308" y="677"/>
                  </a:cxn>
                  <a:cxn ang="0">
                    <a:pos x="308" y="646"/>
                  </a:cxn>
                  <a:cxn ang="0">
                    <a:pos x="341" y="606"/>
                  </a:cxn>
                  <a:cxn ang="0">
                    <a:pos x="347" y="542"/>
                  </a:cxn>
                  <a:cxn ang="0">
                    <a:pos x="387" y="542"/>
                  </a:cxn>
                  <a:cxn ang="0">
                    <a:pos x="387" y="455"/>
                  </a:cxn>
                  <a:cxn ang="0">
                    <a:pos x="411" y="455"/>
                  </a:cxn>
                  <a:cxn ang="0">
                    <a:pos x="411" y="378"/>
                  </a:cxn>
                  <a:cxn ang="0">
                    <a:pos x="438" y="378"/>
                  </a:cxn>
                  <a:cxn ang="0">
                    <a:pos x="450" y="341"/>
                  </a:cxn>
                  <a:cxn ang="0">
                    <a:pos x="505" y="341"/>
                  </a:cxn>
                  <a:cxn ang="0">
                    <a:pos x="505" y="310"/>
                  </a:cxn>
                  <a:cxn ang="0">
                    <a:pos x="546" y="310"/>
                  </a:cxn>
                  <a:cxn ang="0">
                    <a:pos x="546" y="159"/>
                  </a:cxn>
                  <a:cxn ang="0">
                    <a:pos x="506" y="159"/>
                  </a:cxn>
                  <a:cxn ang="0">
                    <a:pos x="506" y="137"/>
                  </a:cxn>
                  <a:cxn ang="0">
                    <a:pos x="459" y="137"/>
                  </a:cxn>
                  <a:cxn ang="0">
                    <a:pos x="449" y="127"/>
                  </a:cxn>
                  <a:cxn ang="0">
                    <a:pos x="438" y="102"/>
                  </a:cxn>
                  <a:cxn ang="0">
                    <a:pos x="411" y="102"/>
                  </a:cxn>
                  <a:cxn ang="0">
                    <a:pos x="350" y="0"/>
                  </a:cxn>
                </a:cxnLst>
                <a:rect l="0" t="0" r="r" b="b"/>
                <a:pathLst>
                  <a:path w="547" h="1071">
                    <a:moveTo>
                      <a:pt x="350" y="0"/>
                    </a:moveTo>
                    <a:lnTo>
                      <a:pt x="186" y="0"/>
                    </a:lnTo>
                    <a:lnTo>
                      <a:pt x="217" y="41"/>
                    </a:lnTo>
                    <a:lnTo>
                      <a:pt x="312" y="41"/>
                    </a:lnTo>
                    <a:lnTo>
                      <a:pt x="348" y="106"/>
                    </a:lnTo>
                    <a:lnTo>
                      <a:pt x="183" y="106"/>
                    </a:lnTo>
                    <a:lnTo>
                      <a:pt x="217" y="42"/>
                    </a:lnTo>
                    <a:lnTo>
                      <a:pt x="186" y="1"/>
                    </a:lnTo>
                    <a:lnTo>
                      <a:pt x="128" y="102"/>
                    </a:lnTo>
                    <a:lnTo>
                      <a:pt x="97" y="102"/>
                    </a:lnTo>
                    <a:lnTo>
                      <a:pt x="86" y="137"/>
                    </a:lnTo>
                    <a:lnTo>
                      <a:pt x="37" y="137"/>
                    </a:lnTo>
                    <a:lnTo>
                      <a:pt x="36" y="162"/>
                    </a:lnTo>
                    <a:lnTo>
                      <a:pt x="17" y="162"/>
                    </a:lnTo>
                    <a:lnTo>
                      <a:pt x="0" y="162"/>
                    </a:lnTo>
                    <a:lnTo>
                      <a:pt x="0" y="312"/>
                    </a:lnTo>
                    <a:lnTo>
                      <a:pt x="37" y="313"/>
                    </a:lnTo>
                    <a:lnTo>
                      <a:pt x="37" y="343"/>
                    </a:lnTo>
                    <a:lnTo>
                      <a:pt x="84" y="343"/>
                    </a:lnTo>
                    <a:lnTo>
                      <a:pt x="97" y="381"/>
                    </a:lnTo>
                    <a:lnTo>
                      <a:pt x="122" y="382"/>
                    </a:lnTo>
                    <a:lnTo>
                      <a:pt x="125" y="458"/>
                    </a:lnTo>
                    <a:lnTo>
                      <a:pt x="141" y="458"/>
                    </a:lnTo>
                    <a:lnTo>
                      <a:pt x="146" y="464"/>
                    </a:lnTo>
                    <a:lnTo>
                      <a:pt x="146" y="545"/>
                    </a:lnTo>
                    <a:lnTo>
                      <a:pt x="178" y="545"/>
                    </a:lnTo>
                    <a:lnTo>
                      <a:pt x="176" y="1002"/>
                    </a:lnTo>
                    <a:lnTo>
                      <a:pt x="248" y="1070"/>
                    </a:lnTo>
                    <a:lnTo>
                      <a:pt x="341" y="991"/>
                    </a:lnTo>
                    <a:lnTo>
                      <a:pt x="308" y="969"/>
                    </a:lnTo>
                    <a:lnTo>
                      <a:pt x="308" y="942"/>
                    </a:lnTo>
                    <a:lnTo>
                      <a:pt x="341" y="918"/>
                    </a:lnTo>
                    <a:lnTo>
                      <a:pt x="308" y="897"/>
                    </a:lnTo>
                    <a:lnTo>
                      <a:pt x="313" y="889"/>
                    </a:lnTo>
                    <a:lnTo>
                      <a:pt x="342" y="870"/>
                    </a:lnTo>
                    <a:lnTo>
                      <a:pt x="347" y="812"/>
                    </a:lnTo>
                    <a:lnTo>
                      <a:pt x="351" y="807"/>
                    </a:lnTo>
                    <a:lnTo>
                      <a:pt x="307" y="772"/>
                    </a:lnTo>
                    <a:lnTo>
                      <a:pt x="307" y="742"/>
                    </a:lnTo>
                    <a:lnTo>
                      <a:pt x="342" y="708"/>
                    </a:lnTo>
                    <a:lnTo>
                      <a:pt x="308" y="677"/>
                    </a:lnTo>
                    <a:lnTo>
                      <a:pt x="308" y="646"/>
                    </a:lnTo>
                    <a:lnTo>
                      <a:pt x="341" y="606"/>
                    </a:lnTo>
                    <a:lnTo>
                      <a:pt x="347" y="542"/>
                    </a:lnTo>
                    <a:lnTo>
                      <a:pt x="387" y="542"/>
                    </a:lnTo>
                    <a:lnTo>
                      <a:pt x="387" y="455"/>
                    </a:lnTo>
                    <a:lnTo>
                      <a:pt x="411" y="455"/>
                    </a:lnTo>
                    <a:lnTo>
                      <a:pt x="411" y="378"/>
                    </a:lnTo>
                    <a:lnTo>
                      <a:pt x="438" y="378"/>
                    </a:lnTo>
                    <a:lnTo>
                      <a:pt x="450" y="341"/>
                    </a:lnTo>
                    <a:lnTo>
                      <a:pt x="505" y="341"/>
                    </a:lnTo>
                    <a:lnTo>
                      <a:pt x="505" y="310"/>
                    </a:lnTo>
                    <a:lnTo>
                      <a:pt x="546" y="310"/>
                    </a:lnTo>
                    <a:lnTo>
                      <a:pt x="546" y="159"/>
                    </a:lnTo>
                    <a:lnTo>
                      <a:pt x="506" y="159"/>
                    </a:lnTo>
                    <a:lnTo>
                      <a:pt x="506" y="137"/>
                    </a:lnTo>
                    <a:lnTo>
                      <a:pt x="459" y="137"/>
                    </a:lnTo>
                    <a:lnTo>
                      <a:pt x="449" y="127"/>
                    </a:lnTo>
                    <a:lnTo>
                      <a:pt x="438" y="102"/>
                    </a:lnTo>
                    <a:lnTo>
                      <a:pt x="411" y="102"/>
                    </a:lnTo>
                    <a:lnTo>
                      <a:pt x="350" y="0"/>
                    </a:lnTo>
                  </a:path>
                </a:pathLst>
              </a:custGeom>
              <a:solidFill>
                <a:srgbClr val="438E00"/>
              </a:solidFill>
              <a:ln w="9525" cap="rnd">
                <a:noFill/>
                <a:round/>
                <a:headEnd/>
                <a:tailEnd/>
              </a:ln>
              <a:effectLst/>
            </p:spPr>
            <p:txBody>
              <a:bodyPr/>
              <a:lstStyle/>
              <a:p>
                <a:endParaRPr lang="en-US"/>
              </a:p>
            </p:txBody>
          </p:sp>
          <p:grpSp>
            <p:nvGrpSpPr>
              <p:cNvPr id="299034" name="Group 26"/>
              <p:cNvGrpSpPr>
                <a:grpSpLocks/>
              </p:cNvGrpSpPr>
              <p:nvPr/>
            </p:nvGrpSpPr>
            <p:grpSpPr bwMode="auto">
              <a:xfrm>
                <a:off x="3866" y="3038"/>
                <a:ext cx="417" cy="117"/>
                <a:chOff x="3866" y="3038"/>
                <a:chExt cx="417" cy="117"/>
              </a:xfrm>
            </p:grpSpPr>
            <p:sp>
              <p:nvSpPr>
                <p:cNvPr id="299035" name="Freeform 27"/>
                <p:cNvSpPr>
                  <a:spLocks/>
                </p:cNvSpPr>
                <p:nvPr/>
              </p:nvSpPr>
              <p:spPr bwMode="auto">
                <a:xfrm>
                  <a:off x="3898" y="3038"/>
                  <a:ext cx="385" cy="117"/>
                </a:xfrm>
                <a:custGeom>
                  <a:avLst/>
                  <a:gdLst/>
                  <a:ahLst/>
                  <a:cxnLst>
                    <a:cxn ang="0">
                      <a:pos x="384" y="60"/>
                    </a:cxn>
                    <a:cxn ang="0">
                      <a:pos x="350" y="0"/>
                    </a:cxn>
                    <a:cxn ang="0">
                      <a:pos x="0" y="0"/>
                    </a:cxn>
                    <a:cxn ang="0">
                      <a:pos x="2" y="5"/>
                    </a:cxn>
                    <a:cxn ang="0">
                      <a:pos x="346" y="5"/>
                    </a:cxn>
                    <a:cxn ang="0">
                      <a:pos x="376" y="60"/>
                    </a:cxn>
                    <a:cxn ang="0">
                      <a:pos x="346" y="112"/>
                    </a:cxn>
                    <a:cxn ang="0">
                      <a:pos x="353" y="116"/>
                    </a:cxn>
                    <a:cxn ang="0">
                      <a:pos x="384" y="60"/>
                    </a:cxn>
                  </a:cxnLst>
                  <a:rect l="0" t="0" r="r" b="b"/>
                  <a:pathLst>
                    <a:path w="385" h="117">
                      <a:moveTo>
                        <a:pt x="384" y="60"/>
                      </a:moveTo>
                      <a:lnTo>
                        <a:pt x="350" y="0"/>
                      </a:lnTo>
                      <a:lnTo>
                        <a:pt x="0" y="0"/>
                      </a:lnTo>
                      <a:lnTo>
                        <a:pt x="2" y="5"/>
                      </a:lnTo>
                      <a:lnTo>
                        <a:pt x="346" y="5"/>
                      </a:lnTo>
                      <a:lnTo>
                        <a:pt x="376" y="60"/>
                      </a:lnTo>
                      <a:lnTo>
                        <a:pt x="346" y="112"/>
                      </a:lnTo>
                      <a:lnTo>
                        <a:pt x="353" y="116"/>
                      </a:lnTo>
                      <a:lnTo>
                        <a:pt x="384" y="60"/>
                      </a:lnTo>
                    </a:path>
                  </a:pathLst>
                </a:custGeom>
                <a:solidFill>
                  <a:srgbClr val="316501"/>
                </a:solidFill>
                <a:ln w="9525" cap="rnd">
                  <a:noFill/>
                  <a:round/>
                  <a:headEnd/>
                  <a:tailEnd/>
                </a:ln>
                <a:effectLst/>
              </p:spPr>
              <p:txBody>
                <a:bodyPr/>
                <a:lstStyle/>
                <a:p>
                  <a:endParaRPr lang="en-US"/>
                </a:p>
              </p:txBody>
            </p:sp>
            <p:sp>
              <p:nvSpPr>
                <p:cNvPr id="299036" name="Freeform 28"/>
                <p:cNvSpPr>
                  <a:spLocks/>
                </p:cNvSpPr>
                <p:nvPr/>
              </p:nvSpPr>
              <p:spPr bwMode="auto">
                <a:xfrm>
                  <a:off x="3866" y="3038"/>
                  <a:ext cx="386" cy="116"/>
                </a:xfrm>
                <a:custGeom>
                  <a:avLst/>
                  <a:gdLst/>
                  <a:ahLst/>
                  <a:cxnLst>
                    <a:cxn ang="0">
                      <a:pos x="0" y="54"/>
                    </a:cxn>
                    <a:cxn ang="0">
                      <a:pos x="33" y="115"/>
                    </a:cxn>
                    <a:cxn ang="0">
                      <a:pos x="385" y="115"/>
                    </a:cxn>
                    <a:cxn ang="0">
                      <a:pos x="382" y="110"/>
                    </a:cxn>
                    <a:cxn ang="0">
                      <a:pos x="37" y="110"/>
                    </a:cxn>
                    <a:cxn ang="0">
                      <a:pos x="5" y="54"/>
                    </a:cxn>
                    <a:cxn ang="0">
                      <a:pos x="36" y="3"/>
                    </a:cxn>
                    <a:cxn ang="0">
                      <a:pos x="30" y="0"/>
                    </a:cxn>
                    <a:cxn ang="0">
                      <a:pos x="0" y="54"/>
                    </a:cxn>
                  </a:cxnLst>
                  <a:rect l="0" t="0" r="r" b="b"/>
                  <a:pathLst>
                    <a:path w="386" h="116">
                      <a:moveTo>
                        <a:pt x="0" y="54"/>
                      </a:moveTo>
                      <a:lnTo>
                        <a:pt x="33" y="115"/>
                      </a:lnTo>
                      <a:lnTo>
                        <a:pt x="385" y="115"/>
                      </a:lnTo>
                      <a:lnTo>
                        <a:pt x="382" y="110"/>
                      </a:lnTo>
                      <a:lnTo>
                        <a:pt x="37" y="110"/>
                      </a:lnTo>
                      <a:lnTo>
                        <a:pt x="5" y="54"/>
                      </a:lnTo>
                      <a:lnTo>
                        <a:pt x="36" y="3"/>
                      </a:lnTo>
                      <a:lnTo>
                        <a:pt x="30" y="0"/>
                      </a:lnTo>
                      <a:lnTo>
                        <a:pt x="0" y="54"/>
                      </a:lnTo>
                    </a:path>
                  </a:pathLst>
                </a:custGeom>
                <a:solidFill>
                  <a:srgbClr val="00AE00"/>
                </a:solidFill>
                <a:ln w="9525" cap="rnd">
                  <a:noFill/>
                  <a:round/>
                  <a:headEnd/>
                  <a:tailEnd/>
                </a:ln>
                <a:effectLst/>
              </p:spPr>
              <p:txBody>
                <a:bodyPr/>
                <a:lstStyle/>
                <a:p>
                  <a:endParaRPr lang="en-US"/>
                </a:p>
              </p:txBody>
            </p:sp>
          </p:grpSp>
          <p:sp>
            <p:nvSpPr>
              <p:cNvPr id="299037" name="Rectangle 29"/>
              <p:cNvSpPr>
                <a:spLocks noChangeArrowheads="1"/>
              </p:cNvSpPr>
              <p:nvPr/>
            </p:nvSpPr>
            <p:spPr bwMode="auto">
              <a:xfrm>
                <a:off x="3852" y="3017"/>
                <a:ext cx="463" cy="16"/>
              </a:xfrm>
              <a:prstGeom prst="rect">
                <a:avLst/>
              </a:prstGeom>
              <a:solidFill>
                <a:srgbClr val="00AE00"/>
              </a:solidFill>
              <a:ln w="9525">
                <a:noFill/>
                <a:miter lim="800000"/>
                <a:headEnd/>
                <a:tailEnd/>
              </a:ln>
              <a:effectLst/>
            </p:spPr>
            <p:txBody>
              <a:bodyPr wrap="none" anchor="ctr"/>
              <a:lstStyle/>
              <a:p>
                <a:endParaRPr lang="en-US"/>
              </a:p>
            </p:txBody>
          </p:sp>
          <p:sp>
            <p:nvSpPr>
              <p:cNvPr id="299038" name="Rectangle 30"/>
              <p:cNvSpPr>
                <a:spLocks noChangeArrowheads="1"/>
              </p:cNvSpPr>
              <p:nvPr/>
            </p:nvSpPr>
            <p:spPr bwMode="auto">
              <a:xfrm>
                <a:off x="3909" y="2993"/>
                <a:ext cx="360" cy="16"/>
              </a:xfrm>
              <a:prstGeom prst="rect">
                <a:avLst/>
              </a:prstGeom>
              <a:solidFill>
                <a:srgbClr val="00AE00"/>
              </a:solidFill>
              <a:ln w="9525">
                <a:noFill/>
                <a:miter lim="800000"/>
                <a:headEnd/>
                <a:tailEnd/>
              </a:ln>
              <a:effectLst/>
            </p:spPr>
            <p:txBody>
              <a:bodyPr wrap="none" anchor="ctr"/>
              <a:lstStyle/>
              <a:p>
                <a:endParaRPr lang="en-US"/>
              </a:p>
            </p:txBody>
          </p:sp>
          <p:grpSp>
            <p:nvGrpSpPr>
              <p:cNvPr id="299039" name="Group 31"/>
              <p:cNvGrpSpPr>
                <a:grpSpLocks/>
              </p:cNvGrpSpPr>
              <p:nvPr/>
            </p:nvGrpSpPr>
            <p:grpSpPr bwMode="auto">
              <a:xfrm>
                <a:off x="3850" y="3178"/>
                <a:ext cx="466" cy="757"/>
                <a:chOff x="3850" y="3178"/>
                <a:chExt cx="466" cy="757"/>
              </a:xfrm>
            </p:grpSpPr>
            <p:sp>
              <p:nvSpPr>
                <p:cNvPr id="299040" name="Freeform 32"/>
                <p:cNvSpPr>
                  <a:spLocks/>
                </p:cNvSpPr>
                <p:nvPr/>
              </p:nvSpPr>
              <p:spPr bwMode="auto">
                <a:xfrm>
                  <a:off x="4095" y="3327"/>
                  <a:ext cx="17" cy="582"/>
                </a:xfrm>
                <a:custGeom>
                  <a:avLst/>
                  <a:gdLst/>
                  <a:ahLst/>
                  <a:cxnLst>
                    <a:cxn ang="0">
                      <a:pos x="0" y="0"/>
                    </a:cxn>
                    <a:cxn ang="0">
                      <a:pos x="0" y="581"/>
                    </a:cxn>
                    <a:cxn ang="0">
                      <a:pos x="16" y="572"/>
                    </a:cxn>
                    <a:cxn ang="0">
                      <a:pos x="16" y="18"/>
                    </a:cxn>
                    <a:cxn ang="0">
                      <a:pos x="0" y="0"/>
                    </a:cxn>
                  </a:cxnLst>
                  <a:rect l="0" t="0" r="r" b="b"/>
                  <a:pathLst>
                    <a:path w="17" h="582">
                      <a:moveTo>
                        <a:pt x="0" y="0"/>
                      </a:moveTo>
                      <a:lnTo>
                        <a:pt x="0" y="581"/>
                      </a:lnTo>
                      <a:lnTo>
                        <a:pt x="16" y="572"/>
                      </a:lnTo>
                      <a:lnTo>
                        <a:pt x="16" y="18"/>
                      </a:lnTo>
                      <a:lnTo>
                        <a:pt x="0" y="0"/>
                      </a:lnTo>
                    </a:path>
                  </a:pathLst>
                </a:custGeom>
                <a:solidFill>
                  <a:srgbClr val="00AE00"/>
                </a:solidFill>
                <a:ln w="9525" cap="rnd">
                  <a:noFill/>
                  <a:round/>
                  <a:headEnd/>
                  <a:tailEnd/>
                </a:ln>
                <a:effectLst/>
              </p:spPr>
              <p:txBody>
                <a:bodyPr/>
                <a:lstStyle/>
                <a:p>
                  <a:endParaRPr lang="en-US"/>
                </a:p>
              </p:txBody>
            </p:sp>
            <p:sp>
              <p:nvSpPr>
                <p:cNvPr id="299041" name="Freeform 33"/>
                <p:cNvSpPr>
                  <a:spLocks/>
                </p:cNvSpPr>
                <p:nvPr/>
              </p:nvSpPr>
              <p:spPr bwMode="auto">
                <a:xfrm>
                  <a:off x="4029" y="3343"/>
                  <a:ext cx="17" cy="567"/>
                </a:xfrm>
                <a:custGeom>
                  <a:avLst/>
                  <a:gdLst/>
                  <a:ahLst/>
                  <a:cxnLst>
                    <a:cxn ang="0">
                      <a:pos x="5" y="0"/>
                    </a:cxn>
                    <a:cxn ang="0">
                      <a:pos x="0" y="557"/>
                    </a:cxn>
                    <a:cxn ang="0">
                      <a:pos x="16" y="566"/>
                    </a:cxn>
                    <a:cxn ang="0">
                      <a:pos x="16" y="45"/>
                    </a:cxn>
                    <a:cxn ang="0">
                      <a:pos x="5" y="0"/>
                    </a:cxn>
                  </a:cxnLst>
                  <a:rect l="0" t="0" r="r" b="b"/>
                  <a:pathLst>
                    <a:path w="17" h="567">
                      <a:moveTo>
                        <a:pt x="5" y="0"/>
                      </a:moveTo>
                      <a:lnTo>
                        <a:pt x="0" y="557"/>
                      </a:lnTo>
                      <a:lnTo>
                        <a:pt x="16" y="566"/>
                      </a:lnTo>
                      <a:lnTo>
                        <a:pt x="16" y="45"/>
                      </a:lnTo>
                      <a:lnTo>
                        <a:pt x="5" y="0"/>
                      </a:lnTo>
                    </a:path>
                  </a:pathLst>
                </a:custGeom>
                <a:solidFill>
                  <a:srgbClr val="00AE00"/>
                </a:solidFill>
                <a:ln w="9525" cap="rnd">
                  <a:noFill/>
                  <a:round/>
                  <a:headEnd/>
                  <a:tailEnd/>
                </a:ln>
                <a:effectLst/>
              </p:spPr>
              <p:txBody>
                <a:bodyPr/>
                <a:lstStyle/>
                <a:p>
                  <a:endParaRPr lang="en-US"/>
                </a:p>
              </p:txBody>
            </p:sp>
            <p:grpSp>
              <p:nvGrpSpPr>
                <p:cNvPr id="299042" name="Group 34"/>
                <p:cNvGrpSpPr>
                  <a:grpSpLocks/>
                </p:cNvGrpSpPr>
                <p:nvPr/>
              </p:nvGrpSpPr>
              <p:grpSpPr bwMode="auto">
                <a:xfrm>
                  <a:off x="3850" y="3178"/>
                  <a:ext cx="466" cy="757"/>
                  <a:chOff x="3850" y="3178"/>
                  <a:chExt cx="466" cy="757"/>
                </a:xfrm>
              </p:grpSpPr>
              <p:sp>
                <p:nvSpPr>
                  <p:cNvPr id="299043" name="Rectangle 35"/>
                  <p:cNvSpPr>
                    <a:spLocks noChangeArrowheads="1"/>
                  </p:cNvSpPr>
                  <p:nvPr/>
                </p:nvSpPr>
                <p:spPr bwMode="auto">
                  <a:xfrm>
                    <a:off x="3850" y="3178"/>
                    <a:ext cx="466" cy="16"/>
                  </a:xfrm>
                  <a:prstGeom prst="rect">
                    <a:avLst/>
                  </a:prstGeom>
                  <a:solidFill>
                    <a:srgbClr val="316501"/>
                  </a:solidFill>
                  <a:ln w="9525">
                    <a:noFill/>
                    <a:miter lim="800000"/>
                    <a:headEnd/>
                    <a:tailEnd/>
                  </a:ln>
                  <a:effectLst/>
                </p:spPr>
                <p:txBody>
                  <a:bodyPr wrap="none" anchor="ctr"/>
                  <a:lstStyle/>
                  <a:p>
                    <a:endParaRPr lang="en-US"/>
                  </a:p>
                </p:txBody>
              </p:sp>
              <p:sp>
                <p:nvSpPr>
                  <p:cNvPr id="299044" name="Rectangle 36"/>
                  <p:cNvSpPr>
                    <a:spLocks noChangeArrowheads="1"/>
                  </p:cNvSpPr>
                  <p:nvPr/>
                </p:nvSpPr>
                <p:spPr bwMode="auto">
                  <a:xfrm>
                    <a:off x="3938" y="3249"/>
                    <a:ext cx="281" cy="16"/>
                  </a:xfrm>
                  <a:prstGeom prst="rect">
                    <a:avLst/>
                  </a:prstGeom>
                  <a:solidFill>
                    <a:srgbClr val="316501"/>
                  </a:solidFill>
                  <a:ln w="9525">
                    <a:noFill/>
                    <a:miter lim="800000"/>
                    <a:headEnd/>
                    <a:tailEnd/>
                  </a:ln>
                  <a:effectLst/>
                </p:spPr>
                <p:txBody>
                  <a:bodyPr wrap="none" anchor="ctr"/>
                  <a:lstStyle/>
                  <a:p>
                    <a:endParaRPr lang="en-US"/>
                  </a:p>
                </p:txBody>
              </p:sp>
              <p:sp>
                <p:nvSpPr>
                  <p:cNvPr id="299045" name="Freeform 37"/>
                  <p:cNvSpPr>
                    <a:spLocks/>
                  </p:cNvSpPr>
                  <p:nvPr/>
                </p:nvSpPr>
                <p:spPr bwMode="auto">
                  <a:xfrm>
                    <a:off x="4031" y="3344"/>
                    <a:ext cx="30" cy="591"/>
                  </a:xfrm>
                  <a:custGeom>
                    <a:avLst/>
                    <a:gdLst/>
                    <a:ahLst/>
                    <a:cxnLst>
                      <a:cxn ang="0">
                        <a:pos x="0" y="0"/>
                      </a:cxn>
                      <a:cxn ang="0">
                        <a:pos x="7" y="38"/>
                      </a:cxn>
                      <a:cxn ang="0">
                        <a:pos x="18" y="71"/>
                      </a:cxn>
                      <a:cxn ang="0">
                        <a:pos x="18" y="579"/>
                      </a:cxn>
                      <a:cxn ang="0">
                        <a:pos x="26" y="590"/>
                      </a:cxn>
                      <a:cxn ang="0">
                        <a:pos x="29" y="62"/>
                      </a:cxn>
                      <a:cxn ang="0">
                        <a:pos x="0" y="0"/>
                      </a:cxn>
                    </a:cxnLst>
                    <a:rect l="0" t="0" r="r" b="b"/>
                    <a:pathLst>
                      <a:path w="30" h="591">
                        <a:moveTo>
                          <a:pt x="0" y="0"/>
                        </a:moveTo>
                        <a:lnTo>
                          <a:pt x="7" y="38"/>
                        </a:lnTo>
                        <a:lnTo>
                          <a:pt x="18" y="71"/>
                        </a:lnTo>
                        <a:lnTo>
                          <a:pt x="18" y="579"/>
                        </a:lnTo>
                        <a:lnTo>
                          <a:pt x="26" y="590"/>
                        </a:lnTo>
                        <a:lnTo>
                          <a:pt x="29" y="62"/>
                        </a:lnTo>
                        <a:lnTo>
                          <a:pt x="0" y="0"/>
                        </a:lnTo>
                      </a:path>
                    </a:pathLst>
                  </a:custGeom>
                  <a:solidFill>
                    <a:srgbClr val="316501"/>
                  </a:solidFill>
                  <a:ln w="9525" cap="rnd">
                    <a:noFill/>
                    <a:round/>
                    <a:headEnd/>
                    <a:tailEnd/>
                  </a:ln>
                  <a:effectLst/>
                </p:spPr>
                <p:txBody>
                  <a:bodyPr/>
                  <a:lstStyle/>
                  <a:p>
                    <a:endParaRPr lang="en-US"/>
                  </a:p>
                </p:txBody>
              </p:sp>
              <p:sp>
                <p:nvSpPr>
                  <p:cNvPr id="299046" name="Freeform 38"/>
                  <p:cNvSpPr>
                    <a:spLocks/>
                  </p:cNvSpPr>
                  <p:nvPr/>
                </p:nvSpPr>
                <p:spPr bwMode="auto">
                  <a:xfrm>
                    <a:off x="3955" y="3322"/>
                    <a:ext cx="244" cy="83"/>
                  </a:xfrm>
                  <a:custGeom>
                    <a:avLst/>
                    <a:gdLst/>
                    <a:ahLst/>
                    <a:cxnLst>
                      <a:cxn ang="0">
                        <a:pos x="202" y="82"/>
                      </a:cxn>
                      <a:cxn ang="0">
                        <a:pos x="218" y="64"/>
                      </a:cxn>
                      <a:cxn ang="0">
                        <a:pos x="218" y="9"/>
                      </a:cxn>
                      <a:cxn ang="0">
                        <a:pos x="243" y="9"/>
                      </a:cxn>
                      <a:cxn ang="0">
                        <a:pos x="243" y="0"/>
                      </a:cxn>
                      <a:cxn ang="0">
                        <a:pos x="0" y="0"/>
                      </a:cxn>
                      <a:cxn ang="0">
                        <a:pos x="5" y="9"/>
                      </a:cxn>
                      <a:cxn ang="0">
                        <a:pos x="137" y="9"/>
                      </a:cxn>
                      <a:cxn ang="0">
                        <a:pos x="148" y="25"/>
                      </a:cxn>
                      <a:cxn ang="0">
                        <a:pos x="197" y="25"/>
                      </a:cxn>
                      <a:cxn ang="0">
                        <a:pos x="202" y="82"/>
                      </a:cxn>
                    </a:cxnLst>
                    <a:rect l="0" t="0" r="r" b="b"/>
                    <a:pathLst>
                      <a:path w="244" h="83">
                        <a:moveTo>
                          <a:pt x="202" y="82"/>
                        </a:moveTo>
                        <a:lnTo>
                          <a:pt x="218" y="64"/>
                        </a:lnTo>
                        <a:lnTo>
                          <a:pt x="218" y="9"/>
                        </a:lnTo>
                        <a:lnTo>
                          <a:pt x="243" y="9"/>
                        </a:lnTo>
                        <a:lnTo>
                          <a:pt x="243" y="0"/>
                        </a:lnTo>
                        <a:lnTo>
                          <a:pt x="0" y="0"/>
                        </a:lnTo>
                        <a:lnTo>
                          <a:pt x="5" y="9"/>
                        </a:lnTo>
                        <a:lnTo>
                          <a:pt x="137" y="9"/>
                        </a:lnTo>
                        <a:lnTo>
                          <a:pt x="148" y="25"/>
                        </a:lnTo>
                        <a:lnTo>
                          <a:pt x="197" y="25"/>
                        </a:lnTo>
                        <a:lnTo>
                          <a:pt x="202" y="82"/>
                        </a:lnTo>
                      </a:path>
                    </a:pathLst>
                  </a:custGeom>
                  <a:solidFill>
                    <a:srgbClr val="316501"/>
                  </a:solidFill>
                  <a:ln w="9525" cap="rnd">
                    <a:noFill/>
                    <a:round/>
                    <a:headEnd/>
                    <a:tailEnd/>
                  </a:ln>
                  <a:effectLst/>
                </p:spPr>
                <p:txBody>
                  <a:bodyPr/>
                  <a:lstStyle/>
                  <a:p>
                    <a:endParaRPr lang="en-US"/>
                  </a:p>
                </p:txBody>
              </p:sp>
              <p:sp>
                <p:nvSpPr>
                  <p:cNvPr id="299047" name="Freeform 39"/>
                  <p:cNvSpPr>
                    <a:spLocks/>
                  </p:cNvSpPr>
                  <p:nvPr/>
                </p:nvSpPr>
                <p:spPr bwMode="auto">
                  <a:xfrm>
                    <a:off x="3896" y="3208"/>
                    <a:ext cx="367" cy="17"/>
                  </a:xfrm>
                  <a:custGeom>
                    <a:avLst/>
                    <a:gdLst/>
                    <a:ahLst/>
                    <a:cxnLst>
                      <a:cxn ang="0">
                        <a:pos x="366" y="0"/>
                      </a:cxn>
                      <a:cxn ang="0">
                        <a:pos x="0" y="0"/>
                      </a:cxn>
                      <a:cxn ang="0">
                        <a:pos x="3" y="16"/>
                      </a:cxn>
                      <a:cxn ang="0">
                        <a:pos x="363" y="16"/>
                      </a:cxn>
                      <a:cxn ang="0">
                        <a:pos x="366" y="0"/>
                      </a:cxn>
                    </a:cxnLst>
                    <a:rect l="0" t="0" r="r" b="b"/>
                    <a:pathLst>
                      <a:path w="367" h="17">
                        <a:moveTo>
                          <a:pt x="366" y="0"/>
                        </a:moveTo>
                        <a:lnTo>
                          <a:pt x="0" y="0"/>
                        </a:lnTo>
                        <a:lnTo>
                          <a:pt x="3" y="16"/>
                        </a:lnTo>
                        <a:lnTo>
                          <a:pt x="363" y="16"/>
                        </a:lnTo>
                        <a:lnTo>
                          <a:pt x="366" y="0"/>
                        </a:lnTo>
                      </a:path>
                    </a:pathLst>
                  </a:custGeom>
                  <a:solidFill>
                    <a:srgbClr val="316501"/>
                  </a:solidFill>
                  <a:ln w="9525" cap="rnd">
                    <a:noFill/>
                    <a:round/>
                    <a:headEnd/>
                    <a:tailEnd/>
                  </a:ln>
                  <a:effectLst/>
                </p:spPr>
                <p:txBody>
                  <a:bodyPr/>
                  <a:lstStyle/>
                  <a:p>
                    <a:endParaRPr lang="en-US"/>
                  </a:p>
                </p:txBody>
              </p:sp>
            </p:grpSp>
          </p:grpSp>
        </p:grpSp>
        <p:sp>
          <p:nvSpPr>
            <p:cNvPr id="299048" name="Rectangle 40"/>
            <p:cNvSpPr>
              <a:spLocks noChangeArrowheads="1"/>
            </p:cNvSpPr>
            <p:nvPr/>
          </p:nvSpPr>
          <p:spPr bwMode="auto">
            <a:xfrm flipH="1">
              <a:off x="3844" y="3007"/>
              <a:ext cx="483" cy="234"/>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400">
                  <a:effectLst>
                    <a:outerShdw blurRad="38100" dist="38100" dir="2700000" algn="tl">
                      <a:srgbClr val="000000"/>
                    </a:outerShdw>
                  </a:effectLst>
                </a:rPr>
                <a:t>priv</a:t>
              </a:r>
            </a:p>
          </p:txBody>
        </p:sp>
      </p:grpSp>
      <p:grpSp>
        <p:nvGrpSpPr>
          <p:cNvPr id="299049" name="Group 41"/>
          <p:cNvGrpSpPr>
            <a:grpSpLocks/>
          </p:cNvGrpSpPr>
          <p:nvPr/>
        </p:nvGrpSpPr>
        <p:grpSpPr bwMode="auto">
          <a:xfrm>
            <a:off x="2359025" y="4625975"/>
            <a:ext cx="801688" cy="1404938"/>
            <a:chOff x="1488" y="2866"/>
            <a:chExt cx="511" cy="1077"/>
          </a:xfrm>
        </p:grpSpPr>
        <p:graphicFrame>
          <p:nvGraphicFramePr>
            <p:cNvPr id="299050" name="Object 42"/>
            <p:cNvGraphicFramePr>
              <a:graphicFrameLocks/>
            </p:cNvGraphicFramePr>
            <p:nvPr/>
          </p:nvGraphicFramePr>
          <p:xfrm>
            <a:off x="1488" y="2866"/>
            <a:ext cx="511" cy="1077"/>
          </p:xfrm>
          <a:graphic>
            <a:graphicData uri="http://schemas.openxmlformats.org/presentationml/2006/ole">
              <p:oleObj spid="_x0000_s299050" name="Clip" r:id="rId4" imgW="1393560" imgH="2657160" progId="">
                <p:embed/>
              </p:oleObj>
            </a:graphicData>
          </a:graphic>
        </p:graphicFrame>
        <p:sp>
          <p:nvSpPr>
            <p:cNvPr id="299051" name="Rectangle 43"/>
            <p:cNvSpPr>
              <a:spLocks noChangeArrowheads="1"/>
            </p:cNvSpPr>
            <p:nvPr/>
          </p:nvSpPr>
          <p:spPr bwMode="auto">
            <a:xfrm>
              <a:off x="1547" y="3011"/>
              <a:ext cx="432" cy="233"/>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400">
                  <a:effectLst>
                    <a:outerShdw blurRad="38100" dist="38100" dir="2700000" algn="tl">
                      <a:srgbClr val="000000"/>
                    </a:outerShdw>
                  </a:effectLst>
                </a:rPr>
                <a:t>pub</a:t>
              </a:r>
            </a:p>
          </p:txBody>
        </p:sp>
      </p:grpSp>
      <p:sp>
        <p:nvSpPr>
          <p:cNvPr id="299053" name="Oval 45"/>
          <p:cNvSpPr>
            <a:spLocks noChangeArrowheads="1"/>
          </p:cNvSpPr>
          <p:nvPr/>
        </p:nvSpPr>
        <p:spPr bwMode="auto">
          <a:xfrm>
            <a:off x="1787525" y="3392488"/>
            <a:ext cx="2076450" cy="536575"/>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a:solidFill>
                  <a:schemeClr val="bg2"/>
                </a:solidFill>
                <a:effectLst>
                  <a:outerShdw blurRad="38100" dist="38100" dir="2700000" algn="tl">
                    <a:srgbClr val="000000"/>
                  </a:outerShdw>
                </a:effectLst>
              </a:rPr>
              <a:t>Encryption</a:t>
            </a:r>
          </a:p>
        </p:txBody>
      </p:sp>
      <p:sp>
        <p:nvSpPr>
          <p:cNvPr id="299054" name="Oval 46"/>
          <p:cNvSpPr>
            <a:spLocks noChangeArrowheads="1"/>
          </p:cNvSpPr>
          <p:nvPr/>
        </p:nvSpPr>
        <p:spPr bwMode="auto">
          <a:xfrm>
            <a:off x="5467350" y="3390900"/>
            <a:ext cx="2076450" cy="536575"/>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a:solidFill>
                  <a:schemeClr val="bg2"/>
                </a:solidFill>
                <a:effectLst>
                  <a:outerShdw blurRad="38100" dist="38100" dir="2700000" algn="tl">
                    <a:srgbClr val="000000"/>
                  </a:outerShdw>
                </a:effectLst>
              </a:rPr>
              <a:t>Decryption</a:t>
            </a:r>
          </a:p>
        </p:txBody>
      </p:sp>
      <p:sp>
        <p:nvSpPr>
          <p:cNvPr id="299055" name="Rectangle 47"/>
          <p:cNvSpPr>
            <a:spLocks noChangeArrowheads="1"/>
          </p:cNvSpPr>
          <p:nvPr/>
        </p:nvSpPr>
        <p:spPr bwMode="auto">
          <a:xfrm>
            <a:off x="6980238" y="2270125"/>
            <a:ext cx="1538287" cy="83820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“An intro to PKI and few deploy hints”</a:t>
            </a:r>
          </a:p>
        </p:txBody>
      </p:sp>
      <p:sp>
        <p:nvSpPr>
          <p:cNvPr id="299056" name="Rectangle 48"/>
          <p:cNvSpPr>
            <a:spLocks noChangeArrowheads="1"/>
          </p:cNvSpPr>
          <p:nvPr/>
        </p:nvSpPr>
        <p:spPr bwMode="auto">
          <a:xfrm>
            <a:off x="3652838" y="2270125"/>
            <a:ext cx="1836737" cy="83820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“Py75c%bn&amp;*)9|fDe^bDzjF@g5=&amp;nmdFgegMs”</a:t>
            </a:r>
          </a:p>
        </p:txBody>
      </p:sp>
      <p:sp>
        <p:nvSpPr>
          <p:cNvPr id="299057" name="Rectangle 49"/>
          <p:cNvSpPr>
            <a:spLocks noChangeArrowheads="1"/>
          </p:cNvSpPr>
          <p:nvPr/>
        </p:nvSpPr>
        <p:spPr bwMode="auto">
          <a:xfrm>
            <a:off x="520700" y="2270125"/>
            <a:ext cx="1560513" cy="83820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“An intro to PKI and few deploy hints”</a:t>
            </a:r>
          </a:p>
        </p:txBody>
      </p:sp>
      <p:sp>
        <p:nvSpPr>
          <p:cNvPr id="299058" name="Rectangle 50"/>
          <p:cNvSpPr>
            <a:spLocks noChangeArrowheads="1"/>
          </p:cNvSpPr>
          <p:nvPr/>
        </p:nvSpPr>
        <p:spPr bwMode="auto">
          <a:xfrm>
            <a:off x="222250" y="1814513"/>
            <a:ext cx="2136775" cy="396875"/>
          </a:xfrm>
          <a:prstGeom prst="rect">
            <a:avLst/>
          </a:prstGeom>
          <a:noFill/>
          <a:ln w="9525">
            <a:noFill/>
            <a:miter lim="800000"/>
            <a:headEnd/>
            <a:tailEnd/>
          </a:ln>
          <a:effectLst/>
        </p:spPr>
        <p:txBody>
          <a:bodyPr lIns="92075" tIns="46038" rIns="92075" bIns="46038">
            <a:spAutoFit/>
          </a:bodyPr>
          <a:lstStyle/>
          <a:p>
            <a:pPr>
              <a:spcBef>
                <a:spcPct val="50000"/>
              </a:spcBef>
            </a:pPr>
            <a:r>
              <a:rPr lang="en-US">
                <a:effectLst>
                  <a:outerShdw blurRad="38100" dist="38100" dir="2700000" algn="tl">
                    <a:srgbClr val="000000"/>
                  </a:outerShdw>
                </a:effectLst>
              </a:rPr>
              <a:t>Clear-text Input</a:t>
            </a:r>
          </a:p>
        </p:txBody>
      </p:sp>
      <p:sp>
        <p:nvSpPr>
          <p:cNvPr id="299059" name="Rectangle 51"/>
          <p:cNvSpPr>
            <a:spLocks noChangeArrowheads="1"/>
          </p:cNvSpPr>
          <p:nvPr/>
        </p:nvSpPr>
        <p:spPr bwMode="auto">
          <a:xfrm>
            <a:off x="6538913" y="1814513"/>
            <a:ext cx="2298700" cy="396875"/>
          </a:xfrm>
          <a:prstGeom prst="rect">
            <a:avLst/>
          </a:prstGeom>
          <a:noFill/>
          <a:ln w="9525">
            <a:noFill/>
            <a:miter lim="800000"/>
            <a:headEnd/>
            <a:tailEnd/>
          </a:ln>
          <a:effectLst/>
        </p:spPr>
        <p:txBody>
          <a:bodyPr lIns="92075" tIns="46038" rIns="92075" bIns="46038">
            <a:spAutoFit/>
          </a:bodyPr>
          <a:lstStyle/>
          <a:p>
            <a:pPr>
              <a:spcBef>
                <a:spcPct val="50000"/>
              </a:spcBef>
            </a:pPr>
            <a:r>
              <a:rPr lang="en-US">
                <a:effectLst>
                  <a:outerShdw blurRad="38100" dist="38100" dir="2700000" algn="tl">
                    <a:srgbClr val="000000"/>
                  </a:outerShdw>
                </a:effectLst>
              </a:rPr>
              <a:t>Clear-text Output</a:t>
            </a:r>
          </a:p>
        </p:txBody>
      </p:sp>
      <p:sp>
        <p:nvSpPr>
          <p:cNvPr id="299060" name="Rectangle 52"/>
          <p:cNvSpPr>
            <a:spLocks noChangeArrowheads="1"/>
          </p:cNvSpPr>
          <p:nvPr/>
        </p:nvSpPr>
        <p:spPr bwMode="auto">
          <a:xfrm>
            <a:off x="3800475" y="1825625"/>
            <a:ext cx="1543050" cy="396875"/>
          </a:xfrm>
          <a:prstGeom prst="rect">
            <a:avLst/>
          </a:prstGeom>
          <a:noFill/>
          <a:ln w="9525">
            <a:noFill/>
            <a:miter lim="800000"/>
            <a:headEnd/>
            <a:tailEnd/>
          </a:ln>
          <a:effectLst/>
        </p:spPr>
        <p:txBody>
          <a:bodyPr lIns="92075" tIns="46038" rIns="92075" bIns="46038">
            <a:spAutoFit/>
          </a:bodyPr>
          <a:lstStyle/>
          <a:p>
            <a:pPr>
              <a:spcBef>
                <a:spcPct val="50000"/>
              </a:spcBef>
            </a:pPr>
            <a:r>
              <a:rPr lang="en-US">
                <a:effectLst>
                  <a:outerShdw blurRad="38100" dist="38100" dir="2700000" algn="tl">
                    <a:srgbClr val="000000"/>
                  </a:outerShdw>
                </a:effectLst>
              </a:rPr>
              <a:t>Cipher-text</a:t>
            </a:r>
          </a:p>
        </p:txBody>
      </p:sp>
    </p:spTree>
  </p:cSld>
  <p:clrMapOvr>
    <a:masterClrMapping/>
  </p:clrMapOvr>
  <p:transition>
    <p:strips dir="rd"/>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US" smtClean="0"/>
              <a:t>Computer Security</a:t>
            </a:r>
            <a:endParaRPr lang="en-US" dirty="0"/>
          </a:p>
        </p:txBody>
      </p:sp>
      <p:sp>
        <p:nvSpPr>
          <p:cNvPr id="3" name="Content Placeholder 2"/>
          <p:cNvSpPr>
            <a:spLocks noGrp="1"/>
          </p:cNvSpPr>
          <p:nvPr>
            <p:ph idx="1"/>
          </p:nvPr>
        </p:nvSpPr>
        <p:spPr/>
        <p:txBody>
          <a:bodyPr/>
          <a:lstStyle/>
          <a:p>
            <a:pPr eaLnBrk="1" hangingPunct="1"/>
            <a:r>
              <a:rPr lang="en-US" sz="2400" dirty="0" smtClean="0"/>
              <a:t>The present of computer security</a:t>
            </a:r>
          </a:p>
          <a:p>
            <a:pPr lvl="1" eaLnBrk="1" hangingPunct="1"/>
            <a:r>
              <a:rPr lang="en-US" sz="1800" dirty="0" smtClean="0"/>
              <a:t>Bugs, Vulnerabilities, Known exploits, Patches</a:t>
            </a:r>
          </a:p>
          <a:p>
            <a:pPr lvl="1" eaLnBrk="1" hangingPunct="1"/>
            <a:r>
              <a:rPr lang="en-US" sz="1800" dirty="0" smtClean="0"/>
              <a:t>Desktop Management tools, anti-virus, anti-spam, firewalls, proxies, Demilitarized zones, Network access protection, …</a:t>
            </a:r>
          </a:p>
          <a:p>
            <a:pPr eaLnBrk="1" hangingPunct="1"/>
            <a:r>
              <a:rPr lang="en-US" sz="2400" dirty="0" smtClean="0"/>
              <a:t>This is no longer enough. Two additional aspects</a:t>
            </a:r>
          </a:p>
          <a:p>
            <a:pPr lvl="1" eaLnBrk="1" hangingPunct="1"/>
            <a:r>
              <a:rPr lang="en-US" sz="1800" dirty="0" smtClean="0"/>
              <a:t>Social Engineering</a:t>
            </a:r>
          </a:p>
          <a:p>
            <a:pPr lvl="2" eaLnBrk="1" hangingPunct="1"/>
            <a:r>
              <a:rPr lang="en-US" sz="1800" dirty="0" smtClean="0"/>
              <a:t>“Please tell me your password”</a:t>
            </a:r>
          </a:p>
          <a:p>
            <a:pPr lvl="2" eaLnBrk="1" hangingPunct="1"/>
            <a:r>
              <a:rPr lang="en-US" sz="1800" dirty="0" smtClean="0"/>
              <a:t>Require corporate training plan, understand the human factor and ensure that personal motivation and productivity is preserved</a:t>
            </a:r>
          </a:p>
          <a:p>
            <a:pPr lvl="1" eaLnBrk="1" hangingPunct="1"/>
            <a:r>
              <a:rPr lang="en-US" sz="1800" dirty="0" smtClean="0"/>
              <a:t>Identity (and Access) Management</a:t>
            </a:r>
          </a:p>
          <a:p>
            <a:pPr lvl="1" eaLnBrk="1" hangingPunct="1"/>
            <a:endParaRPr lang="en-US" sz="1800" dirty="0" smtClean="0"/>
          </a:p>
        </p:txBody>
      </p:sp>
      <p:grpSp>
        <p:nvGrpSpPr>
          <p:cNvPr id="4" name="Group 10"/>
          <p:cNvGrpSpPr>
            <a:grpSpLocks/>
          </p:cNvGrpSpPr>
          <p:nvPr/>
        </p:nvGrpSpPr>
        <p:grpSpPr bwMode="auto">
          <a:xfrm>
            <a:off x="5216757" y="5390797"/>
            <a:ext cx="2623664" cy="471548"/>
            <a:chOff x="5000628" y="5857892"/>
            <a:chExt cx="2622673" cy="471608"/>
          </a:xfrm>
        </p:grpSpPr>
        <p:sp>
          <p:nvSpPr>
            <p:cNvPr id="6" name="TextBox 5"/>
            <p:cNvSpPr txBox="1"/>
            <p:nvPr/>
          </p:nvSpPr>
          <p:spPr>
            <a:xfrm>
              <a:off x="5571911" y="5929339"/>
              <a:ext cx="2051390" cy="400161"/>
            </a:xfrm>
            <a:prstGeom prst="rect">
              <a:avLst/>
            </a:prstGeom>
            <a:noFill/>
          </p:spPr>
          <p:txBody>
            <a:bodyPr wrap="none">
              <a:spAutoFit/>
            </a:bodyPr>
            <a:lstStyle/>
            <a:p>
              <a:pPr>
                <a:defRPr/>
              </a:pPr>
              <a:r>
                <a:rPr lang="en-US" sz="2000" b="1" dirty="0" smtClean="0">
                  <a:solidFill>
                    <a:srgbClr val="FF0000"/>
                  </a:solidFill>
                  <a:latin typeface="+mn-lt"/>
                </a:rPr>
                <a:t>Discussed now</a:t>
              </a:r>
              <a:endParaRPr lang="en-US" sz="2000" b="1" dirty="0">
                <a:solidFill>
                  <a:srgbClr val="FF0000"/>
                </a:solidFill>
                <a:latin typeface="+mn-lt"/>
              </a:endParaRPr>
            </a:p>
          </p:txBody>
        </p:sp>
        <p:cxnSp>
          <p:nvCxnSpPr>
            <p:cNvPr id="4102" name="Straight Arrow Connector 9"/>
            <p:cNvCxnSpPr>
              <a:cxnSpLocks noChangeShapeType="1"/>
            </p:cNvCxnSpPr>
            <p:nvPr/>
          </p:nvCxnSpPr>
          <p:spPr bwMode="auto">
            <a:xfrm rot="10800000">
              <a:off x="5000628" y="5857892"/>
              <a:ext cx="571504" cy="285752"/>
            </a:xfrm>
            <a:prstGeom prst="straightConnector1">
              <a:avLst/>
            </a:prstGeom>
            <a:noFill/>
            <a:ln w="28575" algn="ctr">
              <a:solidFill>
                <a:srgbClr val="FF0000"/>
              </a:solidFill>
              <a:round/>
              <a:headEnd type="none" w="sm" len="sm"/>
              <a:tailEnd type="arrow" w="med" len="med"/>
            </a:ln>
          </p:spPr>
        </p:cxnSp>
      </p:gr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p:cTn id="12"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3">
                                            <p:txEl>
                                              <p:pRg st="1" end="1"/>
                                            </p:txEl>
                                          </p:spTgt>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p:cTn id="17"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3">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0" fill="hold" grpId="0" nodeType="clickEffect">
                                  <p:stCondLst>
                                    <p:cond delay="0"/>
                                  </p:stCondLst>
                                  <p:childTnLst>
                                    <p:set>
                                      <p:cBhvr>
                                        <p:cTn id="23" dur="1" fill="hold">
                                          <p:stCondLst>
                                            <p:cond delay="0"/>
                                          </p:stCondLst>
                                        </p:cTn>
                                        <p:tgtEl>
                                          <p:spTgt spid="3">
                                            <p:txEl>
                                              <p:pRg st="3" end="3"/>
                                            </p:txEl>
                                          </p:spTgt>
                                        </p:tgtEl>
                                        <p:attrNameLst>
                                          <p:attrName>style.visibility</p:attrName>
                                        </p:attrNameLst>
                                      </p:cBhvr>
                                      <p:to>
                                        <p:strVal val="visible"/>
                                      </p:to>
                                    </p:set>
                                    <p:anim calcmode="lin" valueType="num">
                                      <p:cBhvr>
                                        <p:cTn id="24"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5"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6" dur="500"/>
                                        <p:tgtEl>
                                          <p:spTgt spid="3">
                                            <p:txEl>
                                              <p:pRg st="3" end="3"/>
                                            </p:txEl>
                                          </p:spTgt>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3">
                                            <p:txEl>
                                              <p:pRg st="4" end="4"/>
                                            </p:txEl>
                                          </p:spTgt>
                                        </p:tgtEl>
                                        <p:attrNameLst>
                                          <p:attrName>style.visibility</p:attrName>
                                        </p:attrNameLst>
                                      </p:cBhvr>
                                      <p:to>
                                        <p:strVal val="visible"/>
                                      </p:to>
                                    </p:set>
                                    <p:anim calcmode="lin" valueType="num">
                                      <p:cBhvr>
                                        <p:cTn id="29"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0"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1" dur="500"/>
                                        <p:tgtEl>
                                          <p:spTgt spid="3">
                                            <p:txEl>
                                              <p:pRg st="4" end="4"/>
                                            </p:txEl>
                                          </p:spTgt>
                                        </p:tgtEl>
                                      </p:cBhvr>
                                    </p:animEffect>
                                  </p:childTnLst>
                                </p:cTn>
                              </p:par>
                              <p:par>
                                <p:cTn id="32" presetID="53" presetClass="entr" presetSubtype="0" fill="hold" grpId="0" nodeType="withEffect">
                                  <p:stCondLst>
                                    <p:cond delay="0"/>
                                  </p:stCondLst>
                                  <p:childTnLst>
                                    <p:set>
                                      <p:cBhvr>
                                        <p:cTn id="33" dur="1" fill="hold">
                                          <p:stCondLst>
                                            <p:cond delay="0"/>
                                          </p:stCondLst>
                                        </p:cTn>
                                        <p:tgtEl>
                                          <p:spTgt spid="3">
                                            <p:txEl>
                                              <p:pRg st="5" end="5"/>
                                            </p:txEl>
                                          </p:spTgt>
                                        </p:tgtEl>
                                        <p:attrNameLst>
                                          <p:attrName>style.visibility</p:attrName>
                                        </p:attrNameLst>
                                      </p:cBhvr>
                                      <p:to>
                                        <p:strVal val="visible"/>
                                      </p:to>
                                    </p:set>
                                    <p:anim calcmode="lin" valueType="num">
                                      <p:cBhvr>
                                        <p:cTn id="34" dur="500" fill="hold"/>
                                        <p:tgtEl>
                                          <p:spTgt spid="3">
                                            <p:txEl>
                                              <p:pRg st="5" end="5"/>
                                            </p:txEl>
                                          </p:spTgt>
                                        </p:tgtEl>
                                        <p:attrNameLst>
                                          <p:attrName>ppt_w</p:attrName>
                                        </p:attrNameLst>
                                      </p:cBhvr>
                                      <p:tavLst>
                                        <p:tav tm="0">
                                          <p:val>
                                            <p:fltVal val="0"/>
                                          </p:val>
                                        </p:tav>
                                        <p:tav tm="100000">
                                          <p:val>
                                            <p:strVal val="#ppt_w"/>
                                          </p:val>
                                        </p:tav>
                                      </p:tavLst>
                                    </p:anim>
                                    <p:anim calcmode="lin" valueType="num">
                                      <p:cBhvr>
                                        <p:cTn id="35" dur="500" fill="hold"/>
                                        <p:tgtEl>
                                          <p:spTgt spid="3">
                                            <p:txEl>
                                              <p:pRg st="5" end="5"/>
                                            </p:txEl>
                                          </p:spTgt>
                                        </p:tgtEl>
                                        <p:attrNameLst>
                                          <p:attrName>ppt_h</p:attrName>
                                        </p:attrNameLst>
                                      </p:cBhvr>
                                      <p:tavLst>
                                        <p:tav tm="0">
                                          <p:val>
                                            <p:fltVal val="0"/>
                                          </p:val>
                                        </p:tav>
                                        <p:tav tm="100000">
                                          <p:val>
                                            <p:strVal val="#ppt_h"/>
                                          </p:val>
                                        </p:tav>
                                      </p:tavLst>
                                    </p:anim>
                                    <p:animEffect transition="in" filter="fade">
                                      <p:cBhvr>
                                        <p:cTn id="36" dur="500"/>
                                        <p:tgtEl>
                                          <p:spTgt spid="3">
                                            <p:txEl>
                                              <p:pRg st="5" end="5"/>
                                            </p:txEl>
                                          </p:spTgt>
                                        </p:tgtEl>
                                      </p:cBhvr>
                                    </p:animEffect>
                                  </p:childTnLst>
                                </p:cTn>
                              </p:par>
                              <p:par>
                                <p:cTn id="37" presetID="53" presetClass="entr" presetSubtype="0" fill="hold" grpId="0" nodeType="withEffect">
                                  <p:stCondLst>
                                    <p:cond delay="0"/>
                                  </p:stCondLst>
                                  <p:childTnLst>
                                    <p:set>
                                      <p:cBhvr>
                                        <p:cTn id="38" dur="1" fill="hold">
                                          <p:stCondLst>
                                            <p:cond delay="0"/>
                                          </p:stCondLst>
                                        </p:cTn>
                                        <p:tgtEl>
                                          <p:spTgt spid="3">
                                            <p:txEl>
                                              <p:pRg st="6" end="6"/>
                                            </p:txEl>
                                          </p:spTgt>
                                        </p:tgtEl>
                                        <p:attrNameLst>
                                          <p:attrName>style.visibility</p:attrName>
                                        </p:attrNameLst>
                                      </p:cBhvr>
                                      <p:to>
                                        <p:strVal val="visible"/>
                                      </p:to>
                                    </p:set>
                                    <p:anim calcmode="lin" valueType="num">
                                      <p:cBhvr>
                                        <p:cTn id="39" dur="500" fill="hold"/>
                                        <p:tgtEl>
                                          <p:spTgt spid="3">
                                            <p:txEl>
                                              <p:pRg st="6" end="6"/>
                                            </p:txEl>
                                          </p:spTgt>
                                        </p:tgtEl>
                                        <p:attrNameLst>
                                          <p:attrName>ppt_w</p:attrName>
                                        </p:attrNameLst>
                                      </p:cBhvr>
                                      <p:tavLst>
                                        <p:tav tm="0">
                                          <p:val>
                                            <p:fltVal val="0"/>
                                          </p:val>
                                        </p:tav>
                                        <p:tav tm="100000">
                                          <p:val>
                                            <p:strVal val="#ppt_w"/>
                                          </p:val>
                                        </p:tav>
                                      </p:tavLst>
                                    </p:anim>
                                    <p:anim calcmode="lin" valueType="num">
                                      <p:cBhvr>
                                        <p:cTn id="40" dur="500" fill="hold"/>
                                        <p:tgtEl>
                                          <p:spTgt spid="3">
                                            <p:txEl>
                                              <p:pRg st="6" end="6"/>
                                            </p:txEl>
                                          </p:spTgt>
                                        </p:tgtEl>
                                        <p:attrNameLst>
                                          <p:attrName>ppt_h</p:attrName>
                                        </p:attrNameLst>
                                      </p:cBhvr>
                                      <p:tavLst>
                                        <p:tav tm="0">
                                          <p:val>
                                            <p:fltVal val="0"/>
                                          </p:val>
                                        </p:tav>
                                        <p:tav tm="100000">
                                          <p:val>
                                            <p:strVal val="#ppt_h"/>
                                          </p:val>
                                        </p:tav>
                                      </p:tavLst>
                                    </p:anim>
                                    <p:animEffect transition="in" filter="fade">
                                      <p:cBhvr>
                                        <p:cTn id="41" dur="500"/>
                                        <p:tgtEl>
                                          <p:spTgt spid="3">
                                            <p:txEl>
                                              <p:pRg st="6" end="6"/>
                                            </p:txEl>
                                          </p:spTgt>
                                        </p:tgtEl>
                                      </p:cBhvr>
                                    </p:animEffect>
                                  </p:childTnLst>
                                </p:cTn>
                              </p:par>
                              <p:par>
                                <p:cTn id="42" presetID="53" presetClass="entr" presetSubtype="0" fill="hold" grpId="0" nodeType="withEffect">
                                  <p:stCondLst>
                                    <p:cond delay="0"/>
                                  </p:stCondLst>
                                  <p:childTnLst>
                                    <p:set>
                                      <p:cBhvr>
                                        <p:cTn id="43" dur="1" fill="hold">
                                          <p:stCondLst>
                                            <p:cond delay="0"/>
                                          </p:stCondLst>
                                        </p:cTn>
                                        <p:tgtEl>
                                          <p:spTgt spid="3">
                                            <p:txEl>
                                              <p:pRg st="7" end="7"/>
                                            </p:txEl>
                                          </p:spTgt>
                                        </p:tgtEl>
                                        <p:attrNameLst>
                                          <p:attrName>style.visibility</p:attrName>
                                        </p:attrNameLst>
                                      </p:cBhvr>
                                      <p:to>
                                        <p:strVal val="visible"/>
                                      </p:to>
                                    </p:set>
                                    <p:anim calcmode="lin" valueType="num">
                                      <p:cBhvr>
                                        <p:cTn id="44" dur="500" fill="hold"/>
                                        <p:tgtEl>
                                          <p:spTgt spid="3">
                                            <p:txEl>
                                              <p:pRg st="7" end="7"/>
                                            </p:txEl>
                                          </p:spTgt>
                                        </p:tgtEl>
                                        <p:attrNameLst>
                                          <p:attrName>ppt_w</p:attrName>
                                        </p:attrNameLst>
                                      </p:cBhvr>
                                      <p:tavLst>
                                        <p:tav tm="0">
                                          <p:val>
                                            <p:fltVal val="0"/>
                                          </p:val>
                                        </p:tav>
                                        <p:tav tm="100000">
                                          <p:val>
                                            <p:strVal val="#ppt_w"/>
                                          </p:val>
                                        </p:tav>
                                      </p:tavLst>
                                    </p:anim>
                                    <p:anim calcmode="lin" valueType="num">
                                      <p:cBhvr>
                                        <p:cTn id="45" dur="500" fill="hold"/>
                                        <p:tgtEl>
                                          <p:spTgt spid="3">
                                            <p:txEl>
                                              <p:pRg st="7" end="7"/>
                                            </p:txEl>
                                          </p:spTgt>
                                        </p:tgtEl>
                                        <p:attrNameLst>
                                          <p:attrName>ppt_h</p:attrName>
                                        </p:attrNameLst>
                                      </p:cBhvr>
                                      <p:tavLst>
                                        <p:tav tm="0">
                                          <p:val>
                                            <p:fltVal val="0"/>
                                          </p:val>
                                        </p:tav>
                                        <p:tav tm="100000">
                                          <p:val>
                                            <p:strVal val="#ppt_h"/>
                                          </p:val>
                                        </p:tav>
                                      </p:tavLst>
                                    </p:anim>
                                    <p:animEffect transition="in" filter="fade">
                                      <p:cBhvr>
                                        <p:cTn id="46" dur="500"/>
                                        <p:tgtEl>
                                          <p:spTgt spid="3">
                                            <p:txEl>
                                              <p:pRg st="7" end="7"/>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0" fill="hold" nodeType="clickEffect">
                                  <p:stCondLst>
                                    <p:cond delay="0"/>
                                  </p:stCondLst>
                                  <p:childTnLst>
                                    <p:set>
                                      <p:cBhvr>
                                        <p:cTn id="50" dur="1" fill="hold">
                                          <p:stCondLst>
                                            <p:cond delay="0"/>
                                          </p:stCondLst>
                                        </p:cTn>
                                        <p:tgtEl>
                                          <p:spTgt spid="4"/>
                                        </p:tgtEl>
                                        <p:attrNameLst>
                                          <p:attrName>style.visibility</p:attrName>
                                        </p:attrNameLst>
                                      </p:cBhvr>
                                      <p:to>
                                        <p:strVal val="visible"/>
                                      </p:to>
                                    </p:set>
                                    <p:anim calcmode="lin" valueType="num">
                                      <p:cBhvr>
                                        <p:cTn id="51" dur="500" fill="hold"/>
                                        <p:tgtEl>
                                          <p:spTgt spid="4"/>
                                        </p:tgtEl>
                                        <p:attrNameLst>
                                          <p:attrName>ppt_w</p:attrName>
                                        </p:attrNameLst>
                                      </p:cBhvr>
                                      <p:tavLst>
                                        <p:tav tm="0">
                                          <p:val>
                                            <p:fltVal val="0"/>
                                          </p:val>
                                        </p:tav>
                                        <p:tav tm="100000">
                                          <p:val>
                                            <p:strVal val="#ppt_w"/>
                                          </p:val>
                                        </p:tav>
                                      </p:tavLst>
                                    </p:anim>
                                    <p:anim calcmode="lin" valueType="num">
                                      <p:cBhvr>
                                        <p:cTn id="52" dur="500" fill="hold"/>
                                        <p:tgtEl>
                                          <p:spTgt spid="4"/>
                                        </p:tgtEl>
                                        <p:attrNameLst>
                                          <p:attrName>ppt_h</p:attrName>
                                        </p:attrNameLst>
                                      </p:cBhvr>
                                      <p:tavLst>
                                        <p:tav tm="0">
                                          <p:val>
                                            <p:fltVal val="0"/>
                                          </p:val>
                                        </p:tav>
                                        <p:tav tm="100000">
                                          <p:val>
                                            <p:strVal val="#ppt_h"/>
                                          </p:val>
                                        </p:tav>
                                      </p:tavLst>
                                    </p:anim>
                                    <p:animEffect transition="in" filter="fade">
                                      <p:cBhvr>
                                        <p:cTn id="5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US" dirty="0" smtClean="0"/>
              <a:t>Definition</a:t>
            </a:r>
            <a:endParaRPr lang="en-US" dirty="0"/>
          </a:p>
        </p:txBody>
      </p:sp>
      <p:sp>
        <p:nvSpPr>
          <p:cNvPr id="3" name="Content Placeholder 2"/>
          <p:cNvSpPr>
            <a:spLocks noGrp="1"/>
          </p:cNvSpPr>
          <p:nvPr>
            <p:ph idx="1"/>
          </p:nvPr>
        </p:nvSpPr>
        <p:spPr/>
        <p:txBody>
          <a:bodyPr/>
          <a:lstStyle/>
          <a:p>
            <a:pPr eaLnBrk="1" hangingPunct="1"/>
            <a:r>
              <a:rPr lang="en-US" smtClean="0"/>
              <a:t>Identity Management (IM)</a:t>
            </a:r>
          </a:p>
          <a:p>
            <a:pPr lvl="1" eaLnBrk="1" hangingPunct="1"/>
            <a:r>
              <a:rPr lang="en-US" smtClean="0"/>
              <a:t>Set of flows and information which are (legally) sufficient and allow to identify the persons who have access to an information system</a:t>
            </a:r>
          </a:p>
          <a:p>
            <a:pPr lvl="1" eaLnBrk="1" hangingPunct="1"/>
            <a:r>
              <a:rPr lang="en-US" smtClean="0"/>
              <a:t>This includes</a:t>
            </a:r>
          </a:p>
          <a:p>
            <a:pPr lvl="2" eaLnBrk="1" hangingPunct="1"/>
            <a:r>
              <a:rPr lang="en-US" smtClean="0"/>
              <a:t>All data on the persons</a:t>
            </a:r>
          </a:p>
          <a:p>
            <a:pPr lvl="2" eaLnBrk="1" hangingPunct="1"/>
            <a:r>
              <a:rPr lang="en-US" smtClean="0"/>
              <a:t>All workflows to Create/Read/Update/Delete records of persons, accounts, groups, organizational unit, …</a:t>
            </a:r>
          </a:p>
          <a:p>
            <a:pPr lvl="2" eaLnBrk="1" hangingPunct="1"/>
            <a:r>
              <a:rPr lang="en-US" smtClean="0"/>
              <a:t>All internal processes and procedures</a:t>
            </a:r>
          </a:p>
          <a:p>
            <a:pPr lvl="2" eaLnBrk="1" hangingPunct="1"/>
            <a:r>
              <a:rPr lang="en-US" smtClean="0"/>
              <a:t>All tools used for this purpose</a:t>
            </a:r>
          </a:p>
        </p:txBody>
      </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dissolve">
                                      <p:cBhvr>
                                        <p:cTn id="15" dur="500"/>
                                        <p:tgtEl>
                                          <p:spTgt spid="3">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dissolve">
                                      <p:cBhvr>
                                        <p:cTn id="18" dur="500"/>
                                        <p:tgtEl>
                                          <p:spTgt spid="3">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dissolve">
                                      <p:cBhvr>
                                        <p:cTn id="21" dur="500"/>
                                        <p:tgtEl>
                                          <p:spTgt spid="3">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3">
                                            <p:txEl>
                                              <p:pRg st="5" end="5"/>
                                            </p:txEl>
                                          </p:spTgt>
                                        </p:tgtEl>
                                        <p:attrNameLst>
                                          <p:attrName>style.visibility</p:attrName>
                                        </p:attrNameLst>
                                      </p:cBhvr>
                                      <p:to>
                                        <p:strVal val="visible"/>
                                      </p:to>
                                    </p:set>
                                    <p:animEffect transition="in" filter="dissolve">
                                      <p:cBhvr>
                                        <p:cTn id="24" dur="500"/>
                                        <p:tgtEl>
                                          <p:spTgt spid="3">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animEffect transition="in" filter="dissolve">
                                      <p:cBhvr>
                                        <p:cTn id="27"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US" dirty="0" smtClean="0"/>
              <a:t>More definitions</a:t>
            </a:r>
            <a:endParaRPr lang="en-US" dirty="0"/>
          </a:p>
        </p:txBody>
      </p:sp>
      <p:sp>
        <p:nvSpPr>
          <p:cNvPr id="6147" name="Content Placeholder 2"/>
          <p:cNvSpPr>
            <a:spLocks noGrp="1"/>
          </p:cNvSpPr>
          <p:nvPr>
            <p:ph idx="1"/>
          </p:nvPr>
        </p:nvSpPr>
        <p:spPr/>
        <p:txBody>
          <a:bodyPr/>
          <a:lstStyle/>
          <a:p>
            <a:pPr eaLnBrk="1" hangingPunct="1"/>
            <a:r>
              <a:rPr lang="en-US" smtClean="0"/>
              <a:t>Identity and Access Management (IAM)</a:t>
            </a:r>
          </a:p>
          <a:p>
            <a:pPr eaLnBrk="1" hangingPunct="1"/>
            <a:r>
              <a:rPr lang="en-US" smtClean="0"/>
              <a:t>Access Management</a:t>
            </a:r>
          </a:p>
          <a:p>
            <a:pPr lvl="1" eaLnBrk="1" hangingPunct="1"/>
            <a:r>
              <a:rPr lang="en-US" smtClean="0"/>
              <a:t>For a given information system, the association of a right (use / read / modify / delete / …) and an entity (person, account, computer, group, …) which grants access to a given resource (file, computer, printer, room, information system, …), at a given time, from a given location</a:t>
            </a:r>
          </a:p>
          <a:p>
            <a:pPr lvl="1" eaLnBrk="1" hangingPunct="1"/>
            <a:r>
              <a:rPr lang="en-US" smtClean="0"/>
              <a:t>Access control can be physical (specific location, door, room, …) or logical (password, certificate, biometric, token, …)</a:t>
            </a:r>
          </a:p>
          <a:p>
            <a:pPr lvl="1" eaLnBrk="1" hangingPunct="1"/>
            <a:r>
              <a:rPr lang="en-US" smtClean="0"/>
              <a:t>Resources can also be physical (room, a terminal, …) or logical (an application, a table in a database, a file, …)</a:t>
            </a:r>
          </a:p>
        </p:txBody>
      </p:sp>
    </p:spTree>
  </p:cSld>
  <p:clrMapOvr>
    <a:masterClrMapping/>
  </p:clrMapOvr>
  <p:transition>
    <p:strips dir="rd"/>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US" dirty="0" smtClean="0"/>
              <a:t>Typical misunderstandings</a:t>
            </a:r>
            <a:endParaRPr lang="en-US" dirty="0"/>
          </a:p>
        </p:txBody>
      </p:sp>
      <p:sp>
        <p:nvSpPr>
          <p:cNvPr id="7171" name="Content Placeholder 2"/>
          <p:cNvSpPr>
            <a:spLocks noGrp="1"/>
          </p:cNvSpPr>
          <p:nvPr>
            <p:ph idx="1"/>
          </p:nvPr>
        </p:nvSpPr>
        <p:spPr/>
        <p:txBody>
          <a:bodyPr/>
          <a:lstStyle/>
          <a:p>
            <a:pPr eaLnBrk="1" hangingPunct="1"/>
            <a:r>
              <a:rPr lang="en-US" dirty="0" smtClean="0"/>
              <a:t>Identity management</a:t>
            </a:r>
          </a:p>
          <a:p>
            <a:pPr lvl="1" eaLnBrk="1" hangingPunct="1"/>
            <a:r>
              <a:rPr lang="en-US" dirty="0" smtClean="0"/>
              <a:t>The LDAP directory of users with password hashes</a:t>
            </a:r>
          </a:p>
          <a:p>
            <a:pPr lvl="1" eaLnBrk="1" hangingPunct="1"/>
            <a:r>
              <a:rPr lang="en-US" dirty="0" smtClean="0"/>
              <a:t>The password expiration policy</a:t>
            </a:r>
          </a:p>
          <a:p>
            <a:pPr eaLnBrk="1" hangingPunct="1"/>
            <a:r>
              <a:rPr lang="en-US" dirty="0" smtClean="0"/>
              <a:t>Access management</a:t>
            </a:r>
          </a:p>
          <a:p>
            <a:pPr lvl="1" eaLnBrk="1" hangingPunct="1"/>
            <a:r>
              <a:rPr lang="en-US" dirty="0" smtClean="0"/>
              <a:t>W</a:t>
            </a:r>
            <a:r>
              <a:rPr lang="en-US" dirty="0" smtClean="0"/>
              <a:t>eb </a:t>
            </a:r>
            <a:r>
              <a:rPr lang="en-US" dirty="0" smtClean="0"/>
              <a:t>site to centrally manage group memberships or permissions</a:t>
            </a:r>
          </a:p>
        </p:txBody>
      </p:sp>
    </p:spTree>
  </p:cSld>
  <p:clrMapOvr>
    <a:masterClrMapping/>
  </p:clrMapOvr>
  <p:transition>
    <p:strips dir="rd"/>
  </p:transition>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US" dirty="0" smtClean="0"/>
              <a:t>IAM Architecture	</a:t>
            </a:r>
            <a:endParaRPr lang="en-US" dirty="0"/>
          </a:p>
        </p:txBody>
      </p:sp>
      <p:sp>
        <p:nvSpPr>
          <p:cNvPr id="11267" name="Content Placeholder 2"/>
          <p:cNvSpPr>
            <a:spLocks noGrp="1"/>
          </p:cNvSpPr>
          <p:nvPr>
            <p:ph idx="1"/>
          </p:nvPr>
        </p:nvSpPr>
        <p:spPr/>
        <p:txBody>
          <a:bodyPr/>
          <a:lstStyle/>
          <a:p>
            <a:pPr eaLnBrk="1" hangingPunct="1"/>
            <a:r>
              <a:rPr lang="en-US" sz="2000" smtClean="0"/>
              <a:t>The </a:t>
            </a:r>
            <a:r>
              <a:rPr lang="en-US" sz="2000" smtClean="0">
                <a:solidFill>
                  <a:srgbClr val="FF0000"/>
                </a:solidFill>
              </a:rPr>
              <a:t>AAA</a:t>
            </a:r>
            <a:r>
              <a:rPr lang="en-US" sz="2000" smtClean="0"/>
              <a:t> Rule. Three components, </a:t>
            </a:r>
            <a:r>
              <a:rPr lang="en-US" sz="2000" i="1" smtClean="0"/>
              <a:t>independent</a:t>
            </a:r>
          </a:p>
          <a:p>
            <a:pPr eaLnBrk="1" hangingPunct="1"/>
            <a:r>
              <a:rPr lang="en-US" sz="2000" smtClean="0">
                <a:solidFill>
                  <a:srgbClr val="FF0000"/>
                </a:solidFill>
              </a:rPr>
              <a:t>A</a:t>
            </a:r>
            <a:r>
              <a:rPr lang="en-US" sz="2000" smtClean="0"/>
              <a:t>uthentication</a:t>
            </a:r>
          </a:p>
          <a:p>
            <a:pPr lvl="1" eaLnBrk="1" hangingPunct="1"/>
            <a:r>
              <a:rPr lang="en-US" sz="1600" smtClean="0"/>
              <a:t>Unequivocal identification of the person who is trying to connect.</a:t>
            </a:r>
          </a:p>
          <a:p>
            <a:pPr lvl="1" eaLnBrk="1" hangingPunct="1"/>
            <a:r>
              <a:rPr lang="en-US" sz="1600" smtClean="0"/>
              <a:t>Several technologies exist with various security levels (username / password, certificate, token, smartcard + pin code, biometry, …)</a:t>
            </a:r>
          </a:p>
          <a:p>
            <a:pPr eaLnBrk="1" hangingPunct="1"/>
            <a:r>
              <a:rPr lang="en-US" sz="2000" smtClean="0">
                <a:solidFill>
                  <a:srgbClr val="FF0000"/>
                </a:solidFill>
              </a:rPr>
              <a:t>A</a:t>
            </a:r>
            <a:r>
              <a:rPr lang="en-US" sz="2000" smtClean="0"/>
              <a:t>uthorization</a:t>
            </a:r>
          </a:p>
          <a:p>
            <a:pPr lvl="1" eaLnBrk="1" hangingPunct="1"/>
            <a:r>
              <a:rPr lang="en-US" sz="1600" smtClean="0"/>
              <a:t>Verification that the connected user has the permission to access a given resource</a:t>
            </a:r>
          </a:p>
          <a:p>
            <a:pPr lvl="1" eaLnBrk="1" hangingPunct="1"/>
            <a:r>
              <a:rPr lang="en-US" sz="1600" smtClean="0"/>
              <a:t>On small system there is often the confusion between authorization and authentication</a:t>
            </a:r>
          </a:p>
          <a:p>
            <a:pPr eaLnBrk="1" hangingPunct="1"/>
            <a:r>
              <a:rPr lang="en-US" sz="2000" smtClean="0">
                <a:solidFill>
                  <a:srgbClr val="FF0000"/>
                </a:solidFill>
              </a:rPr>
              <a:t>A</a:t>
            </a:r>
            <a:r>
              <a:rPr lang="en-US" sz="2000" smtClean="0"/>
              <a:t>ccounting</a:t>
            </a:r>
          </a:p>
          <a:p>
            <a:pPr lvl="1" eaLnBrk="1" hangingPunct="1"/>
            <a:r>
              <a:rPr lang="en-US" sz="1600" smtClean="0"/>
              <a:t>List of actions (who, when, what, where) that enables traceability of all changes and transactions rollback</a:t>
            </a:r>
          </a:p>
          <a:p>
            <a:pPr eaLnBrk="1" hangingPunct="1"/>
            <a:endParaRPr lang="en-US" sz="2000" smtClean="0"/>
          </a:p>
        </p:txBody>
      </p:sp>
    </p:spTree>
  </p:cSld>
  <p:clrMapOvr>
    <a:masterClrMapping/>
  </p:clrMapOvr>
  <p:transition>
    <p:strips dir="rd"/>
  </p:transition>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US" dirty="0" smtClean="0"/>
              <a:t>More </a:t>
            </a:r>
            <a:r>
              <a:rPr lang="en-US" dirty="0" smtClean="0"/>
              <a:t>on IAM </a:t>
            </a:r>
            <a:r>
              <a:rPr lang="en-US" dirty="0" smtClean="0"/>
              <a:t>Architecture</a:t>
            </a:r>
            <a:endParaRPr lang="en-US" dirty="0"/>
          </a:p>
        </p:txBody>
      </p:sp>
      <p:sp>
        <p:nvSpPr>
          <p:cNvPr id="12291" name="Content Placeholder 2"/>
          <p:cNvSpPr>
            <a:spLocks noGrp="1"/>
          </p:cNvSpPr>
          <p:nvPr>
            <p:ph idx="1"/>
          </p:nvPr>
        </p:nvSpPr>
        <p:spPr/>
        <p:txBody>
          <a:bodyPr/>
          <a:lstStyle/>
          <a:p>
            <a:pPr eaLnBrk="1" hangingPunct="1"/>
            <a:r>
              <a:rPr lang="en-US" smtClean="0"/>
              <a:t>Role Based Access Control (RBAC)</a:t>
            </a:r>
          </a:p>
          <a:p>
            <a:pPr lvl="1" eaLnBrk="1" hangingPunct="1"/>
            <a:r>
              <a:rPr lang="en-US" smtClean="0"/>
              <a:t>Grant permissions (authorizations) to groups instead of person</a:t>
            </a:r>
          </a:p>
          <a:p>
            <a:pPr lvl="1" eaLnBrk="1" hangingPunct="1"/>
            <a:r>
              <a:rPr lang="en-US" smtClean="0"/>
              <a:t>Manage authorizations by defining membership to groups</a:t>
            </a:r>
          </a:p>
          <a:p>
            <a:pPr eaLnBrk="1" hangingPunct="1"/>
            <a:r>
              <a:rPr lang="en-US" smtClean="0"/>
              <a:t>Separations of functions</a:t>
            </a:r>
          </a:p>
          <a:p>
            <a:pPr lvl="1" eaLnBrk="1" hangingPunct="1"/>
            <a:r>
              <a:rPr lang="en-US" smtClean="0"/>
              <a:t>granting permissions to groups (Role creation)</a:t>
            </a:r>
          </a:p>
          <a:p>
            <a:pPr lvl="1" eaLnBrk="1" hangingPunct="1"/>
            <a:r>
              <a:rPr lang="en-US" smtClean="0"/>
              <a:t>group membership management (Role assignment)</a:t>
            </a:r>
          </a:p>
          <a:p>
            <a:pPr eaLnBrk="1" hangingPunct="1"/>
            <a:r>
              <a:rPr lang="en-US" smtClean="0"/>
              <a:t>Be aware !</a:t>
            </a:r>
          </a:p>
          <a:p>
            <a:pPr lvl="1" eaLnBrk="1" hangingPunct="1"/>
            <a:r>
              <a:rPr lang="en-US" smtClean="0"/>
              <a:t>RBAC should be a simplification</a:t>
            </a:r>
          </a:p>
          <a:p>
            <a:pPr lvl="1" eaLnBrk="1" hangingPunct="1"/>
            <a:r>
              <a:rPr lang="en-US" smtClean="0"/>
              <a:t>Keep the number of roles to a minimum</a:t>
            </a:r>
          </a:p>
          <a:p>
            <a:pPr eaLnBrk="1" hangingPunct="1"/>
            <a:endParaRPr lang="en-US" smtClean="0"/>
          </a:p>
        </p:txBody>
      </p:sp>
    </p:spTree>
  </p:cSld>
  <p:clrMapOvr>
    <a:masterClrMapping/>
  </p:clrMapOvr>
  <p:transition>
    <p:strips dir="rd"/>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US" sz="3600" dirty="0" smtClean="0"/>
              <a:t>Why Identity Management ?</a:t>
            </a:r>
            <a:endParaRPr lang="en-US" sz="3600" dirty="0"/>
          </a:p>
        </p:txBody>
      </p:sp>
      <p:sp>
        <p:nvSpPr>
          <p:cNvPr id="8195" name="Content Placeholder 2"/>
          <p:cNvSpPr>
            <a:spLocks noGrp="1"/>
          </p:cNvSpPr>
          <p:nvPr>
            <p:ph idx="1"/>
          </p:nvPr>
        </p:nvSpPr>
        <p:spPr>
          <a:xfrm>
            <a:off x="685800" y="1785938"/>
            <a:ext cx="7772400" cy="4114800"/>
          </a:xfrm>
        </p:spPr>
        <p:txBody>
          <a:bodyPr/>
          <a:lstStyle/>
          <a:p>
            <a:pPr eaLnBrk="1" hangingPunct="1"/>
            <a:r>
              <a:rPr lang="en-US" sz="2400" dirty="0" smtClean="0"/>
              <a:t>Legal Constraints</a:t>
            </a:r>
          </a:p>
          <a:p>
            <a:pPr lvl="1" eaLnBrk="1" hangingPunct="1"/>
            <a:r>
              <a:rPr lang="en-US" sz="1800" dirty="0" smtClean="0"/>
              <a:t>In many areas there is a legal obligation of traceability</a:t>
            </a:r>
          </a:p>
          <a:p>
            <a:pPr lvl="1" eaLnBrk="1" hangingPunct="1"/>
            <a:r>
              <a:rPr lang="en-US" sz="1800" dirty="0" smtClean="0"/>
              <a:t>Basel II (Global Banking financial regulations)</a:t>
            </a:r>
          </a:p>
          <a:p>
            <a:pPr lvl="1" eaLnBrk="1" hangingPunct="1"/>
            <a:r>
              <a:rPr lang="en-US" sz="1800" dirty="0" smtClean="0"/>
              <a:t>Sarbanes Oxley Act (SOX) in the US</a:t>
            </a:r>
          </a:p>
          <a:p>
            <a:pPr lvl="1" eaLnBrk="1" hangingPunct="1"/>
            <a:r>
              <a:rPr lang="en-US" sz="1800" dirty="0" smtClean="0"/>
              <a:t>8</a:t>
            </a:r>
            <a:r>
              <a:rPr lang="en-US" sz="1800" baseline="30000" dirty="0" smtClean="0"/>
              <a:t>th</a:t>
            </a:r>
            <a:r>
              <a:rPr lang="en-US" sz="1800" dirty="0" smtClean="0"/>
              <a:t> EU Privacy Directive + national laws in Europe</a:t>
            </a:r>
          </a:p>
          <a:p>
            <a:pPr eaLnBrk="1" hangingPunct="1"/>
            <a:r>
              <a:rPr lang="en-US" sz="2400" dirty="0" smtClean="0"/>
              <a:t>Financial constraints</a:t>
            </a:r>
          </a:p>
          <a:p>
            <a:pPr lvl="1" eaLnBrk="1" hangingPunct="1"/>
            <a:r>
              <a:rPr lang="en-US" sz="1800" dirty="0" smtClean="0"/>
              <a:t>Offload IT experts from administrative tasks with little added value (user registration, password changes, granting permissions, …)</a:t>
            </a:r>
          </a:p>
          <a:p>
            <a:pPr eaLnBrk="1" hangingPunct="1"/>
            <a:r>
              <a:rPr lang="en-US" sz="2400" dirty="0" smtClean="0"/>
              <a:t>Technical opportunity</a:t>
            </a:r>
          </a:p>
          <a:p>
            <a:pPr lvl="1" eaLnBrk="1" hangingPunct="1"/>
            <a:r>
              <a:rPr lang="en-US" sz="1800" dirty="0" smtClean="0"/>
              <a:t>Simplification of procedures, increased opportunity</a:t>
            </a:r>
          </a:p>
          <a:p>
            <a:pPr lvl="1" eaLnBrk="1" hangingPunct="1"/>
            <a:r>
              <a:rPr lang="en-US" sz="1800" dirty="0" smtClean="0"/>
              <a:t>Centralized security policy possible</a:t>
            </a:r>
          </a:p>
        </p:txBody>
      </p:sp>
    </p:spTree>
  </p:cSld>
  <p:clrMapOvr>
    <a:masterClrMapping/>
  </p:clrMapOvr>
  <p:transition>
    <p:strips dir="rd"/>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US" dirty="0" smtClean="0"/>
              <a:t>Aware of legal constraints</a:t>
            </a:r>
            <a:endParaRPr lang="en-US" dirty="0"/>
          </a:p>
        </p:txBody>
      </p:sp>
      <p:sp>
        <p:nvSpPr>
          <p:cNvPr id="10243" name="Content Placeholder 2"/>
          <p:cNvSpPr>
            <a:spLocks noGrp="1"/>
          </p:cNvSpPr>
          <p:nvPr>
            <p:ph idx="1"/>
          </p:nvPr>
        </p:nvSpPr>
        <p:spPr/>
        <p:txBody>
          <a:bodyPr/>
          <a:lstStyle/>
          <a:p>
            <a:pPr eaLnBrk="1" hangingPunct="1"/>
            <a:r>
              <a:rPr lang="en-US" sz="2400" dirty="0" smtClean="0"/>
              <a:t>Laws are different in each country</a:t>
            </a:r>
          </a:p>
          <a:p>
            <a:pPr eaLnBrk="1" hangingPunct="1"/>
            <a:r>
              <a:rPr lang="en-US" sz="2400" dirty="0" smtClean="0"/>
              <a:t>Laws depend on the type of institute</a:t>
            </a:r>
          </a:p>
          <a:p>
            <a:pPr lvl="1" eaLnBrk="1" hangingPunct="1"/>
            <a:r>
              <a:rPr lang="en-US" sz="1800" dirty="0" smtClean="0"/>
              <a:t>Public funded, Government, Privately owned, International Organization, …</a:t>
            </a:r>
          </a:p>
          <a:p>
            <a:pPr eaLnBrk="1" hangingPunct="1"/>
            <a:r>
              <a:rPr lang="en-US" sz="2400" dirty="0" smtClean="0"/>
              <a:t>Laws depend on the sector of activity</a:t>
            </a:r>
          </a:p>
          <a:p>
            <a:pPr lvl="1" eaLnBrk="1" hangingPunct="1"/>
            <a:r>
              <a:rPr lang="en-US" sz="1800" dirty="0" smtClean="0"/>
              <a:t>Archiving, traceability, retention of log files and evidences</a:t>
            </a:r>
          </a:p>
          <a:p>
            <a:pPr eaLnBrk="1" hangingPunct="1"/>
            <a:r>
              <a:rPr lang="en-US" sz="2400" dirty="0" smtClean="0"/>
              <a:t>Not easy to find the good compromise between security / accounting / traceability and respect of privacy / personal life</a:t>
            </a:r>
          </a:p>
        </p:txBody>
      </p:sp>
    </p:spTree>
  </p:cSld>
  <p:clrMapOvr>
    <a:masterClrMapping/>
  </p:clrMapOvr>
  <p:transition>
    <p:strips dir="rd"/>
  </p:transition>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US" dirty="0" smtClean="0"/>
              <a:t>Implementing IM / IAM</a:t>
            </a:r>
            <a:endParaRPr lang="en-US" dirty="0"/>
          </a:p>
        </p:txBody>
      </p:sp>
      <p:sp>
        <p:nvSpPr>
          <p:cNvPr id="9219" name="Content Placeholder 2"/>
          <p:cNvSpPr>
            <a:spLocks noGrp="1"/>
          </p:cNvSpPr>
          <p:nvPr>
            <p:ph idx="1"/>
          </p:nvPr>
        </p:nvSpPr>
        <p:spPr>
          <a:xfrm>
            <a:off x="685800" y="1785938"/>
            <a:ext cx="7772400" cy="4114800"/>
          </a:xfrm>
        </p:spPr>
        <p:txBody>
          <a:bodyPr/>
          <a:lstStyle/>
          <a:p>
            <a:pPr eaLnBrk="1" hangingPunct="1"/>
            <a:r>
              <a:rPr lang="en-US" sz="2400" dirty="0" smtClean="0"/>
              <a:t>Overall </a:t>
            </a:r>
            <a:r>
              <a:rPr lang="en-US" sz="2400" dirty="0" smtClean="0"/>
              <a:t>strategy</a:t>
            </a:r>
          </a:p>
          <a:p>
            <a:pPr lvl="1" eaLnBrk="1" hangingPunct="1"/>
            <a:r>
              <a:rPr lang="en-US" sz="1600" dirty="0" smtClean="0"/>
              <a:t>Be realistic. Base the project on “short” iterations (4 - 8 weeks) with clear objectives and concrete results at each iteration</a:t>
            </a:r>
          </a:p>
          <a:p>
            <a:pPr lvl="1" eaLnBrk="1" hangingPunct="1"/>
            <a:r>
              <a:rPr lang="en-US" sz="1600" dirty="0" smtClean="0"/>
              <a:t>Understand the perimeter of the project.</a:t>
            </a:r>
          </a:p>
          <a:p>
            <a:pPr lvl="2" eaLnBrk="1" hangingPunct="1"/>
            <a:r>
              <a:rPr lang="en-US" sz="1800" dirty="0" smtClean="0"/>
              <a:t>Services included / excluded</a:t>
            </a:r>
          </a:p>
          <a:p>
            <a:pPr lvl="2" eaLnBrk="1" hangingPunct="1"/>
            <a:r>
              <a:rPr lang="en-US" sz="1800" dirty="0" smtClean="0"/>
              <a:t>One single project cannot fix all existing and cumulated projects</a:t>
            </a:r>
          </a:p>
          <a:p>
            <a:pPr lvl="1" eaLnBrk="1" hangingPunct="1"/>
            <a:r>
              <a:rPr lang="en-US" sz="1600" dirty="0" smtClean="0"/>
              <a:t>Understand the stakeholders</a:t>
            </a:r>
          </a:p>
          <a:p>
            <a:pPr lvl="2" eaLnBrk="1" hangingPunct="1"/>
            <a:r>
              <a:rPr lang="en-US" sz="1800" dirty="0" smtClean="0"/>
              <a:t>Who is affected</a:t>
            </a:r>
          </a:p>
          <a:p>
            <a:pPr lvl="2" eaLnBrk="1" hangingPunct="1"/>
            <a:r>
              <a:rPr lang="en-US" sz="1800" dirty="0" smtClean="0"/>
              <a:t>Who pays</a:t>
            </a:r>
          </a:p>
          <a:p>
            <a:pPr lvl="2" eaLnBrk="1" hangingPunct="1"/>
            <a:r>
              <a:rPr lang="en-US" sz="1800" dirty="0" smtClean="0"/>
              <a:t>Ensure to have management support</a:t>
            </a:r>
          </a:p>
          <a:p>
            <a:pPr lvl="1" eaLnBrk="1" hangingPunct="1"/>
            <a:r>
              <a:rPr lang="en-US" sz="1600" dirty="0" smtClean="0"/>
              <a:t>Inventory, simplify, streamline and document all administrative </a:t>
            </a:r>
            <a:r>
              <a:rPr lang="en-US" sz="1600" dirty="0" smtClean="0"/>
              <a:t>procedures</a:t>
            </a:r>
            <a:endParaRPr lang="en-US" sz="1800" dirty="0" smtClean="0"/>
          </a:p>
          <a:p>
            <a:pPr eaLnBrk="1" hangingPunct="1"/>
            <a:r>
              <a:rPr lang="en-US" sz="2400" dirty="0" smtClean="0"/>
              <a:t>It is an heavy project, there are many parameters</a:t>
            </a:r>
            <a:endParaRPr lang="en-US" sz="2400" dirty="0" smtClean="0"/>
          </a:p>
        </p:txBody>
      </p:sp>
    </p:spTree>
  </p:cSld>
  <p:clrMapOvr>
    <a:masterClrMapping/>
  </p:clrMapOvr>
  <p:transition>
    <p:strips dir="rd"/>
  </p:transition>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IAM Architecture components (1/5)</a:t>
            </a:r>
            <a:endParaRPr lang="en-US" dirty="0"/>
          </a:p>
        </p:txBody>
      </p:sp>
      <p:sp>
        <p:nvSpPr>
          <p:cNvPr id="14339" name="Content Placeholder 2"/>
          <p:cNvSpPr>
            <a:spLocks noGrp="1"/>
          </p:cNvSpPr>
          <p:nvPr>
            <p:ph idx="1"/>
          </p:nvPr>
        </p:nvSpPr>
        <p:spPr/>
        <p:txBody>
          <a:bodyPr/>
          <a:lstStyle/>
          <a:p>
            <a:r>
              <a:rPr lang="en-US" dirty="0" smtClean="0"/>
              <a:t>(web) application for person and account registration</a:t>
            </a:r>
          </a:p>
          <a:p>
            <a:pPr lvl="1"/>
            <a:r>
              <a:rPr lang="en-US" dirty="0" smtClean="0"/>
              <a:t>Used by the administration to create identities</a:t>
            </a:r>
          </a:p>
          <a:p>
            <a:pPr lvl="1"/>
            <a:r>
              <a:rPr lang="en-US" dirty="0" smtClean="0"/>
              <a:t>Approval, workflow and information validation depends on the type of data</a:t>
            </a:r>
          </a:p>
          <a:p>
            <a:pPr lvl="2"/>
            <a:r>
              <a:rPr lang="en-US" dirty="0" smtClean="0"/>
              <a:t>Requiring a workflow or validation/approval </a:t>
            </a:r>
            <a:r>
              <a:rPr lang="en-US" dirty="0" smtClean="0"/>
              <a:t>by the administration</a:t>
            </a:r>
            <a:r>
              <a:rPr lang="en-US" dirty="0" smtClean="0"/>
              <a:t>. Examples</a:t>
            </a:r>
            <a:r>
              <a:rPr lang="en-US" dirty="0" smtClean="0"/>
              <a:t>: Name, passport no, date of birth</a:t>
            </a:r>
          </a:p>
          <a:p>
            <a:pPr lvl="2"/>
            <a:r>
              <a:rPr lang="en-US" dirty="0" smtClean="0"/>
              <a:t>Available in self service to end-user: </a:t>
            </a:r>
            <a:r>
              <a:rPr lang="en-US" dirty="0" smtClean="0"/>
              <a:t/>
            </a:r>
            <a:br>
              <a:rPr lang="en-US" dirty="0" smtClean="0"/>
            </a:br>
            <a:r>
              <a:rPr lang="en-US" dirty="0" smtClean="0"/>
              <a:t>Examples: password </a:t>
            </a:r>
            <a:r>
              <a:rPr lang="en-US" dirty="0" smtClean="0"/>
              <a:t>change, preferred language, …</a:t>
            </a:r>
          </a:p>
        </p:txBody>
      </p:sp>
    </p:spTree>
  </p:cSld>
  <p:clrMapOvr>
    <a:masterClrMapping/>
  </p:clrMapOvr>
  <p:transition>
    <p:strips dir="rd"/>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lide Number Placeholder 2"/>
          <p:cNvSpPr>
            <a:spLocks noGrp="1"/>
          </p:cNvSpPr>
          <p:nvPr>
            <p:ph type="sldNum" sz="quarter" idx="10"/>
          </p:nvPr>
        </p:nvSpPr>
        <p:spPr/>
        <p:txBody>
          <a:bodyPr/>
          <a:lstStyle/>
          <a:p>
            <a:fld id="{7B135E2F-0050-4B7F-9994-1EA5DE373DD4}" type="slidenum">
              <a:rPr lang="en-US"/>
              <a:pPr/>
              <a:t>9</a:t>
            </a:fld>
            <a:endParaRPr lang="en-US"/>
          </a:p>
        </p:txBody>
      </p:sp>
      <p:grpSp>
        <p:nvGrpSpPr>
          <p:cNvPr id="301115" name="Group 59"/>
          <p:cNvGrpSpPr>
            <a:grpSpLocks/>
          </p:cNvGrpSpPr>
          <p:nvPr/>
        </p:nvGrpSpPr>
        <p:grpSpPr bwMode="auto">
          <a:xfrm>
            <a:off x="1157288" y="3141663"/>
            <a:ext cx="6948487" cy="1352550"/>
            <a:chOff x="713" y="2051"/>
            <a:chExt cx="4377" cy="852"/>
          </a:xfrm>
        </p:grpSpPr>
        <p:sp>
          <p:nvSpPr>
            <p:cNvPr id="301116" name="AutoShape 60"/>
            <p:cNvSpPr>
              <a:spLocks noChangeArrowheads="1"/>
            </p:cNvSpPr>
            <p:nvPr/>
          </p:nvSpPr>
          <p:spPr bwMode="auto">
            <a:xfrm flipV="1">
              <a:off x="713" y="2051"/>
              <a:ext cx="357" cy="417"/>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301117" name="AutoShape 61"/>
            <p:cNvSpPr>
              <a:spLocks noChangeArrowheads="1"/>
            </p:cNvSpPr>
            <p:nvPr/>
          </p:nvSpPr>
          <p:spPr bwMode="auto">
            <a:xfrm rot="16200000" flipV="1">
              <a:off x="2447" y="2029"/>
              <a:ext cx="357" cy="417"/>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301118" name="AutoShape 62"/>
            <p:cNvSpPr>
              <a:spLocks noChangeArrowheads="1"/>
            </p:cNvSpPr>
            <p:nvPr/>
          </p:nvSpPr>
          <p:spPr bwMode="auto">
            <a:xfrm flipV="1">
              <a:off x="3070" y="2070"/>
              <a:ext cx="357" cy="417"/>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301119" name="AutoShape 63"/>
            <p:cNvSpPr>
              <a:spLocks noChangeArrowheads="1"/>
            </p:cNvSpPr>
            <p:nvPr/>
          </p:nvSpPr>
          <p:spPr bwMode="auto">
            <a:xfrm rot="16200000" flipV="1">
              <a:off x="4703" y="2036"/>
              <a:ext cx="357" cy="417"/>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chemeClr val="tx2"/>
            </a:solidFill>
            <a:ln w="9525" algn="ctr">
              <a:solidFill>
                <a:schemeClr val="bg2"/>
              </a:solidFill>
              <a:miter lim="800000"/>
              <a:headEnd/>
              <a:tailEnd/>
            </a:ln>
            <a:effectLst/>
          </p:spPr>
          <p:txBody>
            <a:bodyPr lIns="92075" tIns="46038" rIns="92075" bIns="46038" anchor="ctr">
              <a:spAutoFit/>
            </a:bodyPr>
            <a:lstStyle/>
            <a:p>
              <a:endParaRPr lang="en-US"/>
            </a:p>
          </p:txBody>
        </p:sp>
        <p:sp>
          <p:nvSpPr>
            <p:cNvPr id="301120" name="AutoShape 64"/>
            <p:cNvSpPr>
              <a:spLocks noChangeArrowheads="1"/>
            </p:cNvSpPr>
            <p:nvPr/>
          </p:nvSpPr>
          <p:spPr bwMode="auto">
            <a:xfrm>
              <a:off x="4012" y="2551"/>
              <a:ext cx="176" cy="346"/>
            </a:xfrm>
            <a:prstGeom prst="upArrow">
              <a:avLst>
                <a:gd name="adj1" fmla="val 50000"/>
                <a:gd name="adj2" fmla="val 98286"/>
              </a:avLst>
            </a:prstGeom>
            <a:gradFill rotWithShape="0">
              <a:gsLst>
                <a:gs pos="0">
                  <a:schemeClr val="tx2">
                    <a:gamma/>
                    <a:shade val="80000"/>
                    <a:invGamma/>
                  </a:schemeClr>
                </a:gs>
                <a:gs pos="100000">
                  <a:schemeClr val="tx2"/>
                </a:gs>
              </a:gsLst>
              <a:lin ang="5400000" scaled="1"/>
            </a:gradFill>
            <a:ln w="12700">
              <a:solidFill>
                <a:schemeClr val="bg2"/>
              </a:solidFill>
              <a:miter lim="800000"/>
              <a:headEnd/>
              <a:tailEnd/>
            </a:ln>
            <a:effectLst/>
          </p:spPr>
          <p:txBody>
            <a:bodyPr wrap="none" anchor="ctr"/>
            <a:lstStyle/>
            <a:p>
              <a:endParaRPr lang="en-US"/>
            </a:p>
          </p:txBody>
        </p:sp>
        <p:sp>
          <p:nvSpPr>
            <p:cNvPr id="301121" name="AutoShape 65"/>
            <p:cNvSpPr>
              <a:spLocks noChangeArrowheads="1"/>
            </p:cNvSpPr>
            <p:nvPr/>
          </p:nvSpPr>
          <p:spPr bwMode="auto">
            <a:xfrm>
              <a:off x="1658" y="2557"/>
              <a:ext cx="176" cy="346"/>
            </a:xfrm>
            <a:prstGeom prst="upArrow">
              <a:avLst>
                <a:gd name="adj1" fmla="val 50000"/>
                <a:gd name="adj2" fmla="val 98286"/>
              </a:avLst>
            </a:prstGeom>
            <a:gradFill rotWithShape="0">
              <a:gsLst>
                <a:gs pos="0">
                  <a:schemeClr val="tx2">
                    <a:gamma/>
                    <a:shade val="80000"/>
                    <a:invGamma/>
                  </a:schemeClr>
                </a:gs>
                <a:gs pos="100000">
                  <a:schemeClr val="tx2"/>
                </a:gs>
              </a:gsLst>
              <a:lin ang="5400000" scaled="1"/>
            </a:gradFill>
            <a:ln w="12700">
              <a:solidFill>
                <a:schemeClr val="bg2"/>
              </a:solidFill>
              <a:miter lim="800000"/>
              <a:headEnd/>
              <a:tailEnd/>
            </a:ln>
            <a:effectLst/>
          </p:spPr>
          <p:txBody>
            <a:bodyPr wrap="none" anchor="ctr"/>
            <a:lstStyle/>
            <a:p>
              <a:endParaRPr lang="en-US"/>
            </a:p>
          </p:txBody>
        </p:sp>
      </p:grpSp>
      <p:sp>
        <p:nvSpPr>
          <p:cNvPr id="301058" name="Rectangle 2"/>
          <p:cNvSpPr>
            <a:spLocks noGrp="1" noChangeArrowheads="1"/>
          </p:cNvSpPr>
          <p:nvPr>
            <p:ph type="title"/>
          </p:nvPr>
        </p:nvSpPr>
        <p:spPr/>
        <p:txBody>
          <a:bodyPr/>
          <a:lstStyle/>
          <a:p>
            <a:r>
              <a:rPr lang="en-US"/>
              <a:t>Example: Authenticity</a:t>
            </a:r>
          </a:p>
        </p:txBody>
      </p:sp>
      <p:sp>
        <p:nvSpPr>
          <p:cNvPr id="301073" name="Rectangle 17"/>
          <p:cNvSpPr>
            <a:spLocks noChangeArrowheads="1"/>
          </p:cNvSpPr>
          <p:nvPr/>
        </p:nvSpPr>
        <p:spPr bwMode="auto">
          <a:xfrm>
            <a:off x="3322638" y="4502150"/>
            <a:ext cx="2603500" cy="457200"/>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2400">
                <a:solidFill>
                  <a:schemeClr val="tx2"/>
                </a:solidFill>
                <a:effectLst>
                  <a:outerShdw blurRad="38100" dist="38100" dir="2700000" algn="tl">
                    <a:srgbClr val="000000"/>
                  </a:outerShdw>
                </a:effectLst>
              </a:rPr>
              <a:t>Different</a:t>
            </a:r>
            <a:r>
              <a:rPr lang="en-US" sz="2400">
                <a:effectLst>
                  <a:outerShdw blurRad="38100" dist="38100" dir="2700000" algn="tl">
                    <a:srgbClr val="000000"/>
                  </a:outerShdw>
                </a:effectLst>
              </a:rPr>
              <a:t> keys</a:t>
            </a:r>
          </a:p>
        </p:txBody>
      </p:sp>
      <p:sp>
        <p:nvSpPr>
          <p:cNvPr id="301074" name="Line 18"/>
          <p:cNvSpPr>
            <a:spLocks noChangeShapeType="1"/>
          </p:cNvSpPr>
          <p:nvPr/>
        </p:nvSpPr>
        <p:spPr bwMode="auto">
          <a:xfrm flipH="1">
            <a:off x="2979738" y="4953000"/>
            <a:ext cx="714375" cy="411163"/>
          </a:xfrm>
          <a:prstGeom prst="line">
            <a:avLst/>
          </a:prstGeom>
          <a:noFill/>
          <a:ln w="50800">
            <a:solidFill>
              <a:schemeClr val="tx1"/>
            </a:solidFill>
            <a:round/>
            <a:headEnd type="none" w="sm" len="sm"/>
            <a:tailEnd type="stealth" w="med" len="lg"/>
          </a:ln>
          <a:effectLst/>
        </p:spPr>
        <p:txBody>
          <a:bodyPr wrap="none" anchor="ctr"/>
          <a:lstStyle/>
          <a:p>
            <a:endParaRPr lang="en-US"/>
          </a:p>
        </p:txBody>
      </p:sp>
      <p:sp>
        <p:nvSpPr>
          <p:cNvPr id="301075" name="Line 19"/>
          <p:cNvSpPr>
            <a:spLocks noChangeShapeType="1"/>
          </p:cNvSpPr>
          <p:nvPr/>
        </p:nvSpPr>
        <p:spPr bwMode="auto">
          <a:xfrm>
            <a:off x="5524500" y="4953000"/>
            <a:ext cx="714375" cy="411163"/>
          </a:xfrm>
          <a:prstGeom prst="line">
            <a:avLst/>
          </a:prstGeom>
          <a:noFill/>
          <a:ln w="50800">
            <a:solidFill>
              <a:schemeClr val="tx1"/>
            </a:solidFill>
            <a:round/>
            <a:headEnd type="none" w="sm" len="sm"/>
            <a:tailEnd type="stealth" w="med" len="lg"/>
          </a:ln>
          <a:effectLst/>
        </p:spPr>
        <p:txBody>
          <a:bodyPr wrap="none" anchor="ctr"/>
          <a:lstStyle/>
          <a:p>
            <a:endParaRPr lang="en-US"/>
          </a:p>
        </p:txBody>
      </p:sp>
      <p:grpSp>
        <p:nvGrpSpPr>
          <p:cNvPr id="301100" name="Group 44"/>
          <p:cNvGrpSpPr>
            <a:grpSpLocks/>
          </p:cNvGrpSpPr>
          <p:nvPr/>
        </p:nvGrpSpPr>
        <p:grpSpPr bwMode="auto">
          <a:xfrm>
            <a:off x="188913" y="4899025"/>
            <a:ext cx="8853487" cy="974725"/>
            <a:chOff x="111" y="3518"/>
            <a:chExt cx="5577" cy="614"/>
          </a:xfrm>
        </p:grpSpPr>
        <p:sp>
          <p:nvSpPr>
            <p:cNvPr id="301076" name="Rectangle 20"/>
            <p:cNvSpPr>
              <a:spLocks noChangeArrowheads="1"/>
            </p:cNvSpPr>
            <p:nvPr/>
          </p:nvSpPr>
          <p:spPr bwMode="auto">
            <a:xfrm>
              <a:off x="111" y="3536"/>
              <a:ext cx="1378" cy="596"/>
            </a:xfrm>
            <a:prstGeom prst="rect">
              <a:avLst/>
            </a:prstGeom>
            <a:noFill/>
            <a:ln w="9525">
              <a:noFill/>
              <a:miter lim="800000"/>
              <a:headEnd/>
              <a:tailEnd/>
            </a:ln>
            <a:effectLst/>
          </p:spPr>
          <p:txBody>
            <a:bodyPr lIns="92075" tIns="46038" rIns="92075" bIns="46038">
              <a:spAutoFit/>
            </a:bodyPr>
            <a:lstStyle/>
            <a:p>
              <a:pPr>
                <a:spcBef>
                  <a:spcPct val="50000"/>
                </a:spcBef>
              </a:pPr>
              <a:r>
                <a:rPr lang="en-US" sz="2800">
                  <a:effectLst>
                    <a:outerShdw blurRad="38100" dist="38100" dir="2700000" algn="tl">
                      <a:srgbClr val="000000"/>
                    </a:outerShdw>
                  </a:effectLst>
                </a:rPr>
                <a:t>Sender’s private key</a:t>
              </a:r>
            </a:p>
          </p:txBody>
        </p:sp>
        <p:sp>
          <p:nvSpPr>
            <p:cNvPr id="301077" name="Rectangle 21"/>
            <p:cNvSpPr>
              <a:spLocks noChangeArrowheads="1"/>
            </p:cNvSpPr>
            <p:nvPr/>
          </p:nvSpPr>
          <p:spPr bwMode="auto">
            <a:xfrm>
              <a:off x="4373" y="3518"/>
              <a:ext cx="1315" cy="596"/>
            </a:xfrm>
            <a:prstGeom prst="rect">
              <a:avLst/>
            </a:prstGeom>
            <a:noFill/>
            <a:ln w="9525">
              <a:noFill/>
              <a:miter lim="800000"/>
              <a:headEnd/>
              <a:tailEnd/>
            </a:ln>
            <a:effectLst/>
          </p:spPr>
          <p:txBody>
            <a:bodyPr lIns="92075" tIns="46038" rIns="92075" bIns="46038">
              <a:spAutoFit/>
            </a:bodyPr>
            <a:lstStyle/>
            <a:p>
              <a:pPr>
                <a:spcBef>
                  <a:spcPct val="50000"/>
                </a:spcBef>
              </a:pPr>
              <a:r>
                <a:rPr lang="en-US" sz="2800">
                  <a:effectLst>
                    <a:outerShdw blurRad="38100" dist="38100" dir="2700000" algn="tl">
                      <a:srgbClr val="000000"/>
                    </a:outerShdw>
                  </a:effectLst>
                </a:rPr>
                <a:t>Sender’s public key</a:t>
              </a:r>
            </a:p>
          </p:txBody>
        </p:sp>
      </p:grpSp>
      <p:grpSp>
        <p:nvGrpSpPr>
          <p:cNvPr id="301078" name="Group 22"/>
          <p:cNvGrpSpPr>
            <a:grpSpLocks/>
          </p:cNvGrpSpPr>
          <p:nvPr/>
        </p:nvGrpSpPr>
        <p:grpSpPr bwMode="auto">
          <a:xfrm>
            <a:off x="6103938" y="4578350"/>
            <a:ext cx="825500" cy="1365250"/>
            <a:chOff x="3813" y="2859"/>
            <a:chExt cx="561" cy="1077"/>
          </a:xfrm>
        </p:grpSpPr>
        <p:grpSp>
          <p:nvGrpSpPr>
            <p:cNvPr id="301079" name="Group 23"/>
            <p:cNvGrpSpPr>
              <a:grpSpLocks/>
            </p:cNvGrpSpPr>
            <p:nvPr/>
          </p:nvGrpSpPr>
          <p:grpSpPr bwMode="auto">
            <a:xfrm>
              <a:off x="3813" y="2859"/>
              <a:ext cx="561" cy="1077"/>
              <a:chOff x="3813" y="2859"/>
              <a:chExt cx="561" cy="1077"/>
            </a:xfrm>
          </p:grpSpPr>
          <p:sp>
            <p:nvSpPr>
              <p:cNvPr id="301080" name="Freeform 24"/>
              <p:cNvSpPr>
                <a:spLocks/>
              </p:cNvSpPr>
              <p:nvPr/>
            </p:nvSpPr>
            <p:spPr bwMode="auto">
              <a:xfrm>
                <a:off x="3827" y="2859"/>
                <a:ext cx="547" cy="1071"/>
              </a:xfrm>
              <a:custGeom>
                <a:avLst/>
                <a:gdLst/>
                <a:ahLst/>
                <a:cxnLst>
                  <a:cxn ang="0">
                    <a:pos x="349" y="0"/>
                  </a:cxn>
                  <a:cxn ang="0">
                    <a:pos x="185" y="0"/>
                  </a:cxn>
                  <a:cxn ang="0">
                    <a:pos x="215" y="41"/>
                  </a:cxn>
                  <a:cxn ang="0">
                    <a:pos x="312" y="41"/>
                  </a:cxn>
                  <a:cxn ang="0">
                    <a:pos x="348" y="106"/>
                  </a:cxn>
                  <a:cxn ang="0">
                    <a:pos x="182" y="106"/>
                  </a:cxn>
                  <a:cxn ang="0">
                    <a:pos x="216" y="42"/>
                  </a:cxn>
                  <a:cxn ang="0">
                    <a:pos x="185" y="1"/>
                  </a:cxn>
                  <a:cxn ang="0">
                    <a:pos x="127" y="102"/>
                  </a:cxn>
                  <a:cxn ang="0">
                    <a:pos x="95" y="103"/>
                  </a:cxn>
                  <a:cxn ang="0">
                    <a:pos x="84" y="137"/>
                  </a:cxn>
                  <a:cxn ang="0">
                    <a:pos x="35" y="137"/>
                  </a:cxn>
                  <a:cxn ang="0">
                    <a:pos x="35" y="162"/>
                  </a:cxn>
                  <a:cxn ang="0">
                    <a:pos x="16" y="163"/>
                  </a:cxn>
                  <a:cxn ang="0">
                    <a:pos x="0" y="163"/>
                  </a:cxn>
                  <a:cxn ang="0">
                    <a:pos x="0" y="312"/>
                  </a:cxn>
                  <a:cxn ang="0">
                    <a:pos x="35" y="313"/>
                  </a:cxn>
                  <a:cxn ang="0">
                    <a:pos x="36" y="344"/>
                  </a:cxn>
                  <a:cxn ang="0">
                    <a:pos x="82" y="344"/>
                  </a:cxn>
                  <a:cxn ang="0">
                    <a:pos x="96" y="381"/>
                  </a:cxn>
                  <a:cxn ang="0">
                    <a:pos x="121" y="382"/>
                  </a:cxn>
                  <a:cxn ang="0">
                    <a:pos x="123" y="458"/>
                  </a:cxn>
                  <a:cxn ang="0">
                    <a:pos x="141" y="458"/>
                  </a:cxn>
                  <a:cxn ang="0">
                    <a:pos x="146" y="469"/>
                  </a:cxn>
                  <a:cxn ang="0">
                    <a:pos x="146" y="545"/>
                  </a:cxn>
                  <a:cxn ang="0">
                    <a:pos x="177" y="546"/>
                  </a:cxn>
                  <a:cxn ang="0">
                    <a:pos x="175" y="1002"/>
                  </a:cxn>
                  <a:cxn ang="0">
                    <a:pos x="248" y="1070"/>
                  </a:cxn>
                  <a:cxn ang="0">
                    <a:pos x="341" y="991"/>
                  </a:cxn>
                  <a:cxn ang="0">
                    <a:pos x="307" y="969"/>
                  </a:cxn>
                  <a:cxn ang="0">
                    <a:pos x="307" y="942"/>
                  </a:cxn>
                  <a:cxn ang="0">
                    <a:pos x="341" y="918"/>
                  </a:cxn>
                  <a:cxn ang="0">
                    <a:pos x="307" y="898"/>
                  </a:cxn>
                  <a:cxn ang="0">
                    <a:pos x="312" y="889"/>
                  </a:cxn>
                  <a:cxn ang="0">
                    <a:pos x="342" y="870"/>
                  </a:cxn>
                  <a:cxn ang="0">
                    <a:pos x="346" y="812"/>
                  </a:cxn>
                  <a:cxn ang="0">
                    <a:pos x="351" y="806"/>
                  </a:cxn>
                  <a:cxn ang="0">
                    <a:pos x="307" y="772"/>
                  </a:cxn>
                  <a:cxn ang="0">
                    <a:pos x="307" y="742"/>
                  </a:cxn>
                  <a:cxn ang="0">
                    <a:pos x="342" y="708"/>
                  </a:cxn>
                  <a:cxn ang="0">
                    <a:pos x="307" y="677"/>
                  </a:cxn>
                  <a:cxn ang="0">
                    <a:pos x="307" y="646"/>
                  </a:cxn>
                  <a:cxn ang="0">
                    <a:pos x="341" y="606"/>
                  </a:cxn>
                  <a:cxn ang="0">
                    <a:pos x="346" y="542"/>
                  </a:cxn>
                  <a:cxn ang="0">
                    <a:pos x="387" y="542"/>
                  </a:cxn>
                  <a:cxn ang="0">
                    <a:pos x="387" y="455"/>
                  </a:cxn>
                  <a:cxn ang="0">
                    <a:pos x="412" y="455"/>
                  </a:cxn>
                  <a:cxn ang="0">
                    <a:pos x="412" y="378"/>
                  </a:cxn>
                  <a:cxn ang="0">
                    <a:pos x="438" y="378"/>
                  </a:cxn>
                  <a:cxn ang="0">
                    <a:pos x="450" y="341"/>
                  </a:cxn>
                  <a:cxn ang="0">
                    <a:pos x="505" y="341"/>
                  </a:cxn>
                  <a:cxn ang="0">
                    <a:pos x="505" y="310"/>
                  </a:cxn>
                  <a:cxn ang="0">
                    <a:pos x="546" y="310"/>
                  </a:cxn>
                  <a:cxn ang="0">
                    <a:pos x="546" y="159"/>
                  </a:cxn>
                  <a:cxn ang="0">
                    <a:pos x="505" y="159"/>
                  </a:cxn>
                  <a:cxn ang="0">
                    <a:pos x="505" y="137"/>
                  </a:cxn>
                  <a:cxn ang="0">
                    <a:pos x="459" y="137"/>
                  </a:cxn>
                  <a:cxn ang="0">
                    <a:pos x="448" y="127"/>
                  </a:cxn>
                  <a:cxn ang="0">
                    <a:pos x="437" y="103"/>
                  </a:cxn>
                  <a:cxn ang="0">
                    <a:pos x="412" y="103"/>
                  </a:cxn>
                  <a:cxn ang="0">
                    <a:pos x="349" y="0"/>
                  </a:cxn>
                </a:cxnLst>
                <a:rect l="0" t="0" r="r" b="b"/>
                <a:pathLst>
                  <a:path w="547" h="1071">
                    <a:moveTo>
                      <a:pt x="349" y="0"/>
                    </a:moveTo>
                    <a:lnTo>
                      <a:pt x="185" y="0"/>
                    </a:lnTo>
                    <a:lnTo>
                      <a:pt x="215" y="41"/>
                    </a:lnTo>
                    <a:lnTo>
                      <a:pt x="312" y="41"/>
                    </a:lnTo>
                    <a:lnTo>
                      <a:pt x="348" y="106"/>
                    </a:lnTo>
                    <a:lnTo>
                      <a:pt x="182" y="106"/>
                    </a:lnTo>
                    <a:lnTo>
                      <a:pt x="216" y="42"/>
                    </a:lnTo>
                    <a:lnTo>
                      <a:pt x="185" y="1"/>
                    </a:lnTo>
                    <a:lnTo>
                      <a:pt x="127" y="102"/>
                    </a:lnTo>
                    <a:lnTo>
                      <a:pt x="95" y="103"/>
                    </a:lnTo>
                    <a:lnTo>
                      <a:pt x="84" y="137"/>
                    </a:lnTo>
                    <a:lnTo>
                      <a:pt x="35" y="137"/>
                    </a:lnTo>
                    <a:lnTo>
                      <a:pt x="35" y="162"/>
                    </a:lnTo>
                    <a:lnTo>
                      <a:pt x="16" y="163"/>
                    </a:lnTo>
                    <a:lnTo>
                      <a:pt x="0" y="163"/>
                    </a:lnTo>
                    <a:lnTo>
                      <a:pt x="0" y="312"/>
                    </a:lnTo>
                    <a:lnTo>
                      <a:pt x="35" y="313"/>
                    </a:lnTo>
                    <a:lnTo>
                      <a:pt x="36" y="344"/>
                    </a:lnTo>
                    <a:lnTo>
                      <a:pt x="82" y="344"/>
                    </a:lnTo>
                    <a:lnTo>
                      <a:pt x="96" y="381"/>
                    </a:lnTo>
                    <a:lnTo>
                      <a:pt x="121" y="382"/>
                    </a:lnTo>
                    <a:lnTo>
                      <a:pt x="123" y="458"/>
                    </a:lnTo>
                    <a:lnTo>
                      <a:pt x="141" y="458"/>
                    </a:lnTo>
                    <a:lnTo>
                      <a:pt x="146" y="469"/>
                    </a:lnTo>
                    <a:lnTo>
                      <a:pt x="146" y="545"/>
                    </a:lnTo>
                    <a:lnTo>
                      <a:pt x="177" y="546"/>
                    </a:lnTo>
                    <a:lnTo>
                      <a:pt x="175" y="1002"/>
                    </a:lnTo>
                    <a:lnTo>
                      <a:pt x="248" y="1070"/>
                    </a:lnTo>
                    <a:lnTo>
                      <a:pt x="341" y="991"/>
                    </a:lnTo>
                    <a:lnTo>
                      <a:pt x="307" y="969"/>
                    </a:lnTo>
                    <a:lnTo>
                      <a:pt x="307" y="942"/>
                    </a:lnTo>
                    <a:lnTo>
                      <a:pt x="341" y="918"/>
                    </a:lnTo>
                    <a:lnTo>
                      <a:pt x="307" y="898"/>
                    </a:lnTo>
                    <a:lnTo>
                      <a:pt x="312" y="889"/>
                    </a:lnTo>
                    <a:lnTo>
                      <a:pt x="342" y="870"/>
                    </a:lnTo>
                    <a:lnTo>
                      <a:pt x="346" y="812"/>
                    </a:lnTo>
                    <a:lnTo>
                      <a:pt x="351" y="806"/>
                    </a:lnTo>
                    <a:lnTo>
                      <a:pt x="307" y="772"/>
                    </a:lnTo>
                    <a:lnTo>
                      <a:pt x="307" y="742"/>
                    </a:lnTo>
                    <a:lnTo>
                      <a:pt x="342" y="708"/>
                    </a:lnTo>
                    <a:lnTo>
                      <a:pt x="307" y="677"/>
                    </a:lnTo>
                    <a:lnTo>
                      <a:pt x="307" y="646"/>
                    </a:lnTo>
                    <a:lnTo>
                      <a:pt x="341" y="606"/>
                    </a:lnTo>
                    <a:lnTo>
                      <a:pt x="346" y="542"/>
                    </a:lnTo>
                    <a:lnTo>
                      <a:pt x="387" y="542"/>
                    </a:lnTo>
                    <a:lnTo>
                      <a:pt x="387" y="455"/>
                    </a:lnTo>
                    <a:lnTo>
                      <a:pt x="412" y="455"/>
                    </a:lnTo>
                    <a:lnTo>
                      <a:pt x="412" y="378"/>
                    </a:lnTo>
                    <a:lnTo>
                      <a:pt x="438" y="378"/>
                    </a:lnTo>
                    <a:lnTo>
                      <a:pt x="450" y="341"/>
                    </a:lnTo>
                    <a:lnTo>
                      <a:pt x="505" y="341"/>
                    </a:lnTo>
                    <a:lnTo>
                      <a:pt x="505" y="310"/>
                    </a:lnTo>
                    <a:lnTo>
                      <a:pt x="546" y="310"/>
                    </a:lnTo>
                    <a:lnTo>
                      <a:pt x="546" y="159"/>
                    </a:lnTo>
                    <a:lnTo>
                      <a:pt x="505" y="159"/>
                    </a:lnTo>
                    <a:lnTo>
                      <a:pt x="505" y="137"/>
                    </a:lnTo>
                    <a:lnTo>
                      <a:pt x="459" y="137"/>
                    </a:lnTo>
                    <a:lnTo>
                      <a:pt x="448" y="127"/>
                    </a:lnTo>
                    <a:lnTo>
                      <a:pt x="437" y="103"/>
                    </a:lnTo>
                    <a:lnTo>
                      <a:pt x="412" y="103"/>
                    </a:lnTo>
                    <a:lnTo>
                      <a:pt x="349" y="0"/>
                    </a:lnTo>
                  </a:path>
                </a:pathLst>
              </a:custGeom>
              <a:solidFill>
                <a:srgbClr val="00AE00"/>
              </a:solidFill>
              <a:ln w="9525" cap="rnd">
                <a:noFill/>
                <a:round/>
                <a:headEnd/>
                <a:tailEnd/>
              </a:ln>
              <a:effectLst/>
            </p:spPr>
            <p:txBody>
              <a:bodyPr/>
              <a:lstStyle/>
              <a:p>
                <a:endParaRPr lang="en-US"/>
              </a:p>
            </p:txBody>
          </p:sp>
          <p:sp>
            <p:nvSpPr>
              <p:cNvPr id="301081" name="Freeform 25"/>
              <p:cNvSpPr>
                <a:spLocks/>
              </p:cNvSpPr>
              <p:nvPr/>
            </p:nvSpPr>
            <p:spPr bwMode="auto">
              <a:xfrm>
                <a:off x="3813" y="2865"/>
                <a:ext cx="547" cy="1071"/>
              </a:xfrm>
              <a:custGeom>
                <a:avLst/>
                <a:gdLst/>
                <a:ahLst/>
                <a:cxnLst>
                  <a:cxn ang="0">
                    <a:pos x="350" y="0"/>
                  </a:cxn>
                  <a:cxn ang="0">
                    <a:pos x="186" y="0"/>
                  </a:cxn>
                  <a:cxn ang="0">
                    <a:pos x="217" y="41"/>
                  </a:cxn>
                  <a:cxn ang="0">
                    <a:pos x="312" y="41"/>
                  </a:cxn>
                  <a:cxn ang="0">
                    <a:pos x="348" y="106"/>
                  </a:cxn>
                  <a:cxn ang="0">
                    <a:pos x="183" y="106"/>
                  </a:cxn>
                  <a:cxn ang="0">
                    <a:pos x="217" y="42"/>
                  </a:cxn>
                  <a:cxn ang="0">
                    <a:pos x="186" y="1"/>
                  </a:cxn>
                  <a:cxn ang="0">
                    <a:pos x="128" y="102"/>
                  </a:cxn>
                  <a:cxn ang="0">
                    <a:pos x="97" y="102"/>
                  </a:cxn>
                  <a:cxn ang="0">
                    <a:pos x="86" y="137"/>
                  </a:cxn>
                  <a:cxn ang="0">
                    <a:pos x="37" y="137"/>
                  </a:cxn>
                  <a:cxn ang="0">
                    <a:pos x="36" y="162"/>
                  </a:cxn>
                  <a:cxn ang="0">
                    <a:pos x="17" y="162"/>
                  </a:cxn>
                  <a:cxn ang="0">
                    <a:pos x="0" y="162"/>
                  </a:cxn>
                  <a:cxn ang="0">
                    <a:pos x="0" y="312"/>
                  </a:cxn>
                  <a:cxn ang="0">
                    <a:pos x="37" y="313"/>
                  </a:cxn>
                  <a:cxn ang="0">
                    <a:pos x="37" y="343"/>
                  </a:cxn>
                  <a:cxn ang="0">
                    <a:pos x="84" y="343"/>
                  </a:cxn>
                  <a:cxn ang="0">
                    <a:pos x="97" y="381"/>
                  </a:cxn>
                  <a:cxn ang="0">
                    <a:pos x="122" y="382"/>
                  </a:cxn>
                  <a:cxn ang="0">
                    <a:pos x="125" y="458"/>
                  </a:cxn>
                  <a:cxn ang="0">
                    <a:pos x="141" y="458"/>
                  </a:cxn>
                  <a:cxn ang="0">
                    <a:pos x="146" y="464"/>
                  </a:cxn>
                  <a:cxn ang="0">
                    <a:pos x="146" y="545"/>
                  </a:cxn>
                  <a:cxn ang="0">
                    <a:pos x="178" y="545"/>
                  </a:cxn>
                  <a:cxn ang="0">
                    <a:pos x="176" y="1002"/>
                  </a:cxn>
                  <a:cxn ang="0">
                    <a:pos x="248" y="1070"/>
                  </a:cxn>
                  <a:cxn ang="0">
                    <a:pos x="341" y="991"/>
                  </a:cxn>
                  <a:cxn ang="0">
                    <a:pos x="308" y="969"/>
                  </a:cxn>
                  <a:cxn ang="0">
                    <a:pos x="308" y="942"/>
                  </a:cxn>
                  <a:cxn ang="0">
                    <a:pos x="341" y="918"/>
                  </a:cxn>
                  <a:cxn ang="0">
                    <a:pos x="308" y="897"/>
                  </a:cxn>
                  <a:cxn ang="0">
                    <a:pos x="313" y="889"/>
                  </a:cxn>
                  <a:cxn ang="0">
                    <a:pos x="342" y="870"/>
                  </a:cxn>
                  <a:cxn ang="0">
                    <a:pos x="347" y="812"/>
                  </a:cxn>
                  <a:cxn ang="0">
                    <a:pos x="351" y="807"/>
                  </a:cxn>
                  <a:cxn ang="0">
                    <a:pos x="307" y="772"/>
                  </a:cxn>
                  <a:cxn ang="0">
                    <a:pos x="307" y="742"/>
                  </a:cxn>
                  <a:cxn ang="0">
                    <a:pos x="342" y="708"/>
                  </a:cxn>
                  <a:cxn ang="0">
                    <a:pos x="308" y="677"/>
                  </a:cxn>
                  <a:cxn ang="0">
                    <a:pos x="308" y="646"/>
                  </a:cxn>
                  <a:cxn ang="0">
                    <a:pos x="341" y="606"/>
                  </a:cxn>
                  <a:cxn ang="0">
                    <a:pos x="347" y="542"/>
                  </a:cxn>
                  <a:cxn ang="0">
                    <a:pos x="387" y="542"/>
                  </a:cxn>
                  <a:cxn ang="0">
                    <a:pos x="387" y="455"/>
                  </a:cxn>
                  <a:cxn ang="0">
                    <a:pos x="411" y="455"/>
                  </a:cxn>
                  <a:cxn ang="0">
                    <a:pos x="411" y="378"/>
                  </a:cxn>
                  <a:cxn ang="0">
                    <a:pos x="438" y="378"/>
                  </a:cxn>
                  <a:cxn ang="0">
                    <a:pos x="450" y="341"/>
                  </a:cxn>
                  <a:cxn ang="0">
                    <a:pos x="505" y="341"/>
                  </a:cxn>
                  <a:cxn ang="0">
                    <a:pos x="505" y="310"/>
                  </a:cxn>
                  <a:cxn ang="0">
                    <a:pos x="546" y="310"/>
                  </a:cxn>
                  <a:cxn ang="0">
                    <a:pos x="546" y="159"/>
                  </a:cxn>
                  <a:cxn ang="0">
                    <a:pos x="506" y="159"/>
                  </a:cxn>
                  <a:cxn ang="0">
                    <a:pos x="506" y="137"/>
                  </a:cxn>
                  <a:cxn ang="0">
                    <a:pos x="459" y="137"/>
                  </a:cxn>
                  <a:cxn ang="0">
                    <a:pos x="449" y="127"/>
                  </a:cxn>
                  <a:cxn ang="0">
                    <a:pos x="438" y="102"/>
                  </a:cxn>
                  <a:cxn ang="0">
                    <a:pos x="411" y="102"/>
                  </a:cxn>
                  <a:cxn ang="0">
                    <a:pos x="350" y="0"/>
                  </a:cxn>
                </a:cxnLst>
                <a:rect l="0" t="0" r="r" b="b"/>
                <a:pathLst>
                  <a:path w="547" h="1071">
                    <a:moveTo>
                      <a:pt x="350" y="0"/>
                    </a:moveTo>
                    <a:lnTo>
                      <a:pt x="186" y="0"/>
                    </a:lnTo>
                    <a:lnTo>
                      <a:pt x="217" y="41"/>
                    </a:lnTo>
                    <a:lnTo>
                      <a:pt x="312" y="41"/>
                    </a:lnTo>
                    <a:lnTo>
                      <a:pt x="348" y="106"/>
                    </a:lnTo>
                    <a:lnTo>
                      <a:pt x="183" y="106"/>
                    </a:lnTo>
                    <a:lnTo>
                      <a:pt x="217" y="42"/>
                    </a:lnTo>
                    <a:lnTo>
                      <a:pt x="186" y="1"/>
                    </a:lnTo>
                    <a:lnTo>
                      <a:pt x="128" y="102"/>
                    </a:lnTo>
                    <a:lnTo>
                      <a:pt x="97" y="102"/>
                    </a:lnTo>
                    <a:lnTo>
                      <a:pt x="86" y="137"/>
                    </a:lnTo>
                    <a:lnTo>
                      <a:pt x="37" y="137"/>
                    </a:lnTo>
                    <a:lnTo>
                      <a:pt x="36" y="162"/>
                    </a:lnTo>
                    <a:lnTo>
                      <a:pt x="17" y="162"/>
                    </a:lnTo>
                    <a:lnTo>
                      <a:pt x="0" y="162"/>
                    </a:lnTo>
                    <a:lnTo>
                      <a:pt x="0" y="312"/>
                    </a:lnTo>
                    <a:lnTo>
                      <a:pt x="37" y="313"/>
                    </a:lnTo>
                    <a:lnTo>
                      <a:pt x="37" y="343"/>
                    </a:lnTo>
                    <a:lnTo>
                      <a:pt x="84" y="343"/>
                    </a:lnTo>
                    <a:lnTo>
                      <a:pt x="97" y="381"/>
                    </a:lnTo>
                    <a:lnTo>
                      <a:pt x="122" y="382"/>
                    </a:lnTo>
                    <a:lnTo>
                      <a:pt x="125" y="458"/>
                    </a:lnTo>
                    <a:lnTo>
                      <a:pt x="141" y="458"/>
                    </a:lnTo>
                    <a:lnTo>
                      <a:pt x="146" y="464"/>
                    </a:lnTo>
                    <a:lnTo>
                      <a:pt x="146" y="545"/>
                    </a:lnTo>
                    <a:lnTo>
                      <a:pt x="178" y="545"/>
                    </a:lnTo>
                    <a:lnTo>
                      <a:pt x="176" y="1002"/>
                    </a:lnTo>
                    <a:lnTo>
                      <a:pt x="248" y="1070"/>
                    </a:lnTo>
                    <a:lnTo>
                      <a:pt x="341" y="991"/>
                    </a:lnTo>
                    <a:lnTo>
                      <a:pt x="308" y="969"/>
                    </a:lnTo>
                    <a:lnTo>
                      <a:pt x="308" y="942"/>
                    </a:lnTo>
                    <a:lnTo>
                      <a:pt x="341" y="918"/>
                    </a:lnTo>
                    <a:lnTo>
                      <a:pt x="308" y="897"/>
                    </a:lnTo>
                    <a:lnTo>
                      <a:pt x="313" y="889"/>
                    </a:lnTo>
                    <a:lnTo>
                      <a:pt x="342" y="870"/>
                    </a:lnTo>
                    <a:lnTo>
                      <a:pt x="347" y="812"/>
                    </a:lnTo>
                    <a:lnTo>
                      <a:pt x="351" y="807"/>
                    </a:lnTo>
                    <a:lnTo>
                      <a:pt x="307" y="772"/>
                    </a:lnTo>
                    <a:lnTo>
                      <a:pt x="307" y="742"/>
                    </a:lnTo>
                    <a:lnTo>
                      <a:pt x="342" y="708"/>
                    </a:lnTo>
                    <a:lnTo>
                      <a:pt x="308" y="677"/>
                    </a:lnTo>
                    <a:lnTo>
                      <a:pt x="308" y="646"/>
                    </a:lnTo>
                    <a:lnTo>
                      <a:pt x="341" y="606"/>
                    </a:lnTo>
                    <a:lnTo>
                      <a:pt x="347" y="542"/>
                    </a:lnTo>
                    <a:lnTo>
                      <a:pt x="387" y="542"/>
                    </a:lnTo>
                    <a:lnTo>
                      <a:pt x="387" y="455"/>
                    </a:lnTo>
                    <a:lnTo>
                      <a:pt x="411" y="455"/>
                    </a:lnTo>
                    <a:lnTo>
                      <a:pt x="411" y="378"/>
                    </a:lnTo>
                    <a:lnTo>
                      <a:pt x="438" y="378"/>
                    </a:lnTo>
                    <a:lnTo>
                      <a:pt x="450" y="341"/>
                    </a:lnTo>
                    <a:lnTo>
                      <a:pt x="505" y="341"/>
                    </a:lnTo>
                    <a:lnTo>
                      <a:pt x="505" y="310"/>
                    </a:lnTo>
                    <a:lnTo>
                      <a:pt x="546" y="310"/>
                    </a:lnTo>
                    <a:lnTo>
                      <a:pt x="546" y="159"/>
                    </a:lnTo>
                    <a:lnTo>
                      <a:pt x="506" y="159"/>
                    </a:lnTo>
                    <a:lnTo>
                      <a:pt x="506" y="137"/>
                    </a:lnTo>
                    <a:lnTo>
                      <a:pt x="459" y="137"/>
                    </a:lnTo>
                    <a:lnTo>
                      <a:pt x="449" y="127"/>
                    </a:lnTo>
                    <a:lnTo>
                      <a:pt x="438" y="102"/>
                    </a:lnTo>
                    <a:lnTo>
                      <a:pt x="411" y="102"/>
                    </a:lnTo>
                    <a:lnTo>
                      <a:pt x="350" y="0"/>
                    </a:lnTo>
                  </a:path>
                </a:pathLst>
              </a:custGeom>
              <a:solidFill>
                <a:srgbClr val="438E00"/>
              </a:solidFill>
              <a:ln w="9525" cap="rnd">
                <a:noFill/>
                <a:round/>
                <a:headEnd/>
                <a:tailEnd/>
              </a:ln>
              <a:effectLst/>
            </p:spPr>
            <p:txBody>
              <a:bodyPr/>
              <a:lstStyle/>
              <a:p>
                <a:endParaRPr lang="en-US"/>
              </a:p>
            </p:txBody>
          </p:sp>
          <p:grpSp>
            <p:nvGrpSpPr>
              <p:cNvPr id="301082" name="Group 26"/>
              <p:cNvGrpSpPr>
                <a:grpSpLocks/>
              </p:cNvGrpSpPr>
              <p:nvPr/>
            </p:nvGrpSpPr>
            <p:grpSpPr bwMode="auto">
              <a:xfrm>
                <a:off x="3866" y="3038"/>
                <a:ext cx="417" cy="117"/>
                <a:chOff x="3866" y="3038"/>
                <a:chExt cx="417" cy="117"/>
              </a:xfrm>
            </p:grpSpPr>
            <p:sp>
              <p:nvSpPr>
                <p:cNvPr id="301083" name="Freeform 27"/>
                <p:cNvSpPr>
                  <a:spLocks/>
                </p:cNvSpPr>
                <p:nvPr/>
              </p:nvSpPr>
              <p:spPr bwMode="auto">
                <a:xfrm>
                  <a:off x="3898" y="3038"/>
                  <a:ext cx="385" cy="117"/>
                </a:xfrm>
                <a:custGeom>
                  <a:avLst/>
                  <a:gdLst/>
                  <a:ahLst/>
                  <a:cxnLst>
                    <a:cxn ang="0">
                      <a:pos x="384" y="60"/>
                    </a:cxn>
                    <a:cxn ang="0">
                      <a:pos x="350" y="0"/>
                    </a:cxn>
                    <a:cxn ang="0">
                      <a:pos x="0" y="0"/>
                    </a:cxn>
                    <a:cxn ang="0">
                      <a:pos x="2" y="5"/>
                    </a:cxn>
                    <a:cxn ang="0">
                      <a:pos x="346" y="5"/>
                    </a:cxn>
                    <a:cxn ang="0">
                      <a:pos x="376" y="60"/>
                    </a:cxn>
                    <a:cxn ang="0">
                      <a:pos x="346" y="112"/>
                    </a:cxn>
                    <a:cxn ang="0">
                      <a:pos x="353" y="116"/>
                    </a:cxn>
                    <a:cxn ang="0">
                      <a:pos x="384" y="60"/>
                    </a:cxn>
                  </a:cxnLst>
                  <a:rect l="0" t="0" r="r" b="b"/>
                  <a:pathLst>
                    <a:path w="385" h="117">
                      <a:moveTo>
                        <a:pt x="384" y="60"/>
                      </a:moveTo>
                      <a:lnTo>
                        <a:pt x="350" y="0"/>
                      </a:lnTo>
                      <a:lnTo>
                        <a:pt x="0" y="0"/>
                      </a:lnTo>
                      <a:lnTo>
                        <a:pt x="2" y="5"/>
                      </a:lnTo>
                      <a:lnTo>
                        <a:pt x="346" y="5"/>
                      </a:lnTo>
                      <a:lnTo>
                        <a:pt x="376" y="60"/>
                      </a:lnTo>
                      <a:lnTo>
                        <a:pt x="346" y="112"/>
                      </a:lnTo>
                      <a:lnTo>
                        <a:pt x="353" y="116"/>
                      </a:lnTo>
                      <a:lnTo>
                        <a:pt x="384" y="60"/>
                      </a:lnTo>
                    </a:path>
                  </a:pathLst>
                </a:custGeom>
                <a:solidFill>
                  <a:srgbClr val="316501"/>
                </a:solidFill>
                <a:ln w="9525" cap="rnd">
                  <a:noFill/>
                  <a:round/>
                  <a:headEnd/>
                  <a:tailEnd/>
                </a:ln>
                <a:effectLst/>
              </p:spPr>
              <p:txBody>
                <a:bodyPr/>
                <a:lstStyle/>
                <a:p>
                  <a:endParaRPr lang="en-US"/>
                </a:p>
              </p:txBody>
            </p:sp>
            <p:sp>
              <p:nvSpPr>
                <p:cNvPr id="301084" name="Freeform 28"/>
                <p:cNvSpPr>
                  <a:spLocks/>
                </p:cNvSpPr>
                <p:nvPr/>
              </p:nvSpPr>
              <p:spPr bwMode="auto">
                <a:xfrm>
                  <a:off x="3866" y="3038"/>
                  <a:ext cx="386" cy="116"/>
                </a:xfrm>
                <a:custGeom>
                  <a:avLst/>
                  <a:gdLst/>
                  <a:ahLst/>
                  <a:cxnLst>
                    <a:cxn ang="0">
                      <a:pos x="0" y="54"/>
                    </a:cxn>
                    <a:cxn ang="0">
                      <a:pos x="33" y="115"/>
                    </a:cxn>
                    <a:cxn ang="0">
                      <a:pos x="385" y="115"/>
                    </a:cxn>
                    <a:cxn ang="0">
                      <a:pos x="382" y="110"/>
                    </a:cxn>
                    <a:cxn ang="0">
                      <a:pos x="37" y="110"/>
                    </a:cxn>
                    <a:cxn ang="0">
                      <a:pos x="5" y="54"/>
                    </a:cxn>
                    <a:cxn ang="0">
                      <a:pos x="36" y="3"/>
                    </a:cxn>
                    <a:cxn ang="0">
                      <a:pos x="30" y="0"/>
                    </a:cxn>
                    <a:cxn ang="0">
                      <a:pos x="0" y="54"/>
                    </a:cxn>
                  </a:cxnLst>
                  <a:rect l="0" t="0" r="r" b="b"/>
                  <a:pathLst>
                    <a:path w="386" h="116">
                      <a:moveTo>
                        <a:pt x="0" y="54"/>
                      </a:moveTo>
                      <a:lnTo>
                        <a:pt x="33" y="115"/>
                      </a:lnTo>
                      <a:lnTo>
                        <a:pt x="385" y="115"/>
                      </a:lnTo>
                      <a:lnTo>
                        <a:pt x="382" y="110"/>
                      </a:lnTo>
                      <a:lnTo>
                        <a:pt x="37" y="110"/>
                      </a:lnTo>
                      <a:lnTo>
                        <a:pt x="5" y="54"/>
                      </a:lnTo>
                      <a:lnTo>
                        <a:pt x="36" y="3"/>
                      </a:lnTo>
                      <a:lnTo>
                        <a:pt x="30" y="0"/>
                      </a:lnTo>
                      <a:lnTo>
                        <a:pt x="0" y="54"/>
                      </a:lnTo>
                    </a:path>
                  </a:pathLst>
                </a:custGeom>
                <a:solidFill>
                  <a:srgbClr val="00AE00"/>
                </a:solidFill>
                <a:ln w="9525" cap="rnd">
                  <a:noFill/>
                  <a:round/>
                  <a:headEnd/>
                  <a:tailEnd/>
                </a:ln>
                <a:effectLst/>
              </p:spPr>
              <p:txBody>
                <a:bodyPr/>
                <a:lstStyle/>
                <a:p>
                  <a:endParaRPr lang="en-US"/>
                </a:p>
              </p:txBody>
            </p:sp>
          </p:grpSp>
          <p:sp>
            <p:nvSpPr>
              <p:cNvPr id="301085" name="Rectangle 29"/>
              <p:cNvSpPr>
                <a:spLocks noChangeArrowheads="1"/>
              </p:cNvSpPr>
              <p:nvPr/>
            </p:nvSpPr>
            <p:spPr bwMode="auto">
              <a:xfrm>
                <a:off x="3852" y="3017"/>
                <a:ext cx="463" cy="16"/>
              </a:xfrm>
              <a:prstGeom prst="rect">
                <a:avLst/>
              </a:prstGeom>
              <a:solidFill>
                <a:srgbClr val="00AE00"/>
              </a:solidFill>
              <a:ln w="9525">
                <a:noFill/>
                <a:miter lim="800000"/>
                <a:headEnd/>
                <a:tailEnd/>
              </a:ln>
              <a:effectLst/>
            </p:spPr>
            <p:txBody>
              <a:bodyPr wrap="none" anchor="ctr"/>
              <a:lstStyle/>
              <a:p>
                <a:endParaRPr lang="en-US"/>
              </a:p>
            </p:txBody>
          </p:sp>
          <p:sp>
            <p:nvSpPr>
              <p:cNvPr id="301086" name="Rectangle 30"/>
              <p:cNvSpPr>
                <a:spLocks noChangeArrowheads="1"/>
              </p:cNvSpPr>
              <p:nvPr/>
            </p:nvSpPr>
            <p:spPr bwMode="auto">
              <a:xfrm>
                <a:off x="3909" y="2993"/>
                <a:ext cx="360" cy="16"/>
              </a:xfrm>
              <a:prstGeom prst="rect">
                <a:avLst/>
              </a:prstGeom>
              <a:solidFill>
                <a:srgbClr val="00AE00"/>
              </a:solidFill>
              <a:ln w="9525">
                <a:noFill/>
                <a:miter lim="800000"/>
                <a:headEnd/>
                <a:tailEnd/>
              </a:ln>
              <a:effectLst/>
            </p:spPr>
            <p:txBody>
              <a:bodyPr wrap="none" anchor="ctr"/>
              <a:lstStyle/>
              <a:p>
                <a:endParaRPr lang="en-US"/>
              </a:p>
            </p:txBody>
          </p:sp>
          <p:grpSp>
            <p:nvGrpSpPr>
              <p:cNvPr id="301087" name="Group 31"/>
              <p:cNvGrpSpPr>
                <a:grpSpLocks/>
              </p:cNvGrpSpPr>
              <p:nvPr/>
            </p:nvGrpSpPr>
            <p:grpSpPr bwMode="auto">
              <a:xfrm>
                <a:off x="3850" y="3178"/>
                <a:ext cx="466" cy="757"/>
                <a:chOff x="3850" y="3178"/>
                <a:chExt cx="466" cy="757"/>
              </a:xfrm>
            </p:grpSpPr>
            <p:sp>
              <p:nvSpPr>
                <p:cNvPr id="301088" name="Freeform 32"/>
                <p:cNvSpPr>
                  <a:spLocks/>
                </p:cNvSpPr>
                <p:nvPr/>
              </p:nvSpPr>
              <p:spPr bwMode="auto">
                <a:xfrm>
                  <a:off x="4095" y="3327"/>
                  <a:ext cx="17" cy="582"/>
                </a:xfrm>
                <a:custGeom>
                  <a:avLst/>
                  <a:gdLst/>
                  <a:ahLst/>
                  <a:cxnLst>
                    <a:cxn ang="0">
                      <a:pos x="0" y="0"/>
                    </a:cxn>
                    <a:cxn ang="0">
                      <a:pos x="0" y="581"/>
                    </a:cxn>
                    <a:cxn ang="0">
                      <a:pos x="16" y="572"/>
                    </a:cxn>
                    <a:cxn ang="0">
                      <a:pos x="16" y="18"/>
                    </a:cxn>
                    <a:cxn ang="0">
                      <a:pos x="0" y="0"/>
                    </a:cxn>
                  </a:cxnLst>
                  <a:rect l="0" t="0" r="r" b="b"/>
                  <a:pathLst>
                    <a:path w="17" h="582">
                      <a:moveTo>
                        <a:pt x="0" y="0"/>
                      </a:moveTo>
                      <a:lnTo>
                        <a:pt x="0" y="581"/>
                      </a:lnTo>
                      <a:lnTo>
                        <a:pt x="16" y="572"/>
                      </a:lnTo>
                      <a:lnTo>
                        <a:pt x="16" y="18"/>
                      </a:lnTo>
                      <a:lnTo>
                        <a:pt x="0" y="0"/>
                      </a:lnTo>
                    </a:path>
                  </a:pathLst>
                </a:custGeom>
                <a:solidFill>
                  <a:srgbClr val="00AE00"/>
                </a:solidFill>
                <a:ln w="9525" cap="rnd">
                  <a:noFill/>
                  <a:round/>
                  <a:headEnd/>
                  <a:tailEnd/>
                </a:ln>
                <a:effectLst/>
              </p:spPr>
              <p:txBody>
                <a:bodyPr/>
                <a:lstStyle/>
                <a:p>
                  <a:endParaRPr lang="en-US"/>
                </a:p>
              </p:txBody>
            </p:sp>
            <p:sp>
              <p:nvSpPr>
                <p:cNvPr id="301089" name="Freeform 33"/>
                <p:cNvSpPr>
                  <a:spLocks/>
                </p:cNvSpPr>
                <p:nvPr/>
              </p:nvSpPr>
              <p:spPr bwMode="auto">
                <a:xfrm>
                  <a:off x="4029" y="3343"/>
                  <a:ext cx="17" cy="567"/>
                </a:xfrm>
                <a:custGeom>
                  <a:avLst/>
                  <a:gdLst/>
                  <a:ahLst/>
                  <a:cxnLst>
                    <a:cxn ang="0">
                      <a:pos x="5" y="0"/>
                    </a:cxn>
                    <a:cxn ang="0">
                      <a:pos x="0" y="557"/>
                    </a:cxn>
                    <a:cxn ang="0">
                      <a:pos x="16" y="566"/>
                    </a:cxn>
                    <a:cxn ang="0">
                      <a:pos x="16" y="45"/>
                    </a:cxn>
                    <a:cxn ang="0">
                      <a:pos x="5" y="0"/>
                    </a:cxn>
                  </a:cxnLst>
                  <a:rect l="0" t="0" r="r" b="b"/>
                  <a:pathLst>
                    <a:path w="17" h="567">
                      <a:moveTo>
                        <a:pt x="5" y="0"/>
                      </a:moveTo>
                      <a:lnTo>
                        <a:pt x="0" y="557"/>
                      </a:lnTo>
                      <a:lnTo>
                        <a:pt x="16" y="566"/>
                      </a:lnTo>
                      <a:lnTo>
                        <a:pt x="16" y="45"/>
                      </a:lnTo>
                      <a:lnTo>
                        <a:pt x="5" y="0"/>
                      </a:lnTo>
                    </a:path>
                  </a:pathLst>
                </a:custGeom>
                <a:solidFill>
                  <a:srgbClr val="00AE00"/>
                </a:solidFill>
                <a:ln w="9525" cap="rnd">
                  <a:noFill/>
                  <a:round/>
                  <a:headEnd/>
                  <a:tailEnd/>
                </a:ln>
                <a:effectLst/>
              </p:spPr>
              <p:txBody>
                <a:bodyPr/>
                <a:lstStyle/>
                <a:p>
                  <a:endParaRPr lang="en-US"/>
                </a:p>
              </p:txBody>
            </p:sp>
            <p:grpSp>
              <p:nvGrpSpPr>
                <p:cNvPr id="301090" name="Group 34"/>
                <p:cNvGrpSpPr>
                  <a:grpSpLocks/>
                </p:cNvGrpSpPr>
                <p:nvPr/>
              </p:nvGrpSpPr>
              <p:grpSpPr bwMode="auto">
                <a:xfrm>
                  <a:off x="3850" y="3178"/>
                  <a:ext cx="466" cy="757"/>
                  <a:chOff x="3850" y="3178"/>
                  <a:chExt cx="466" cy="757"/>
                </a:xfrm>
              </p:grpSpPr>
              <p:sp>
                <p:nvSpPr>
                  <p:cNvPr id="301091" name="Rectangle 35"/>
                  <p:cNvSpPr>
                    <a:spLocks noChangeArrowheads="1"/>
                  </p:cNvSpPr>
                  <p:nvPr/>
                </p:nvSpPr>
                <p:spPr bwMode="auto">
                  <a:xfrm>
                    <a:off x="3850" y="3178"/>
                    <a:ext cx="466" cy="16"/>
                  </a:xfrm>
                  <a:prstGeom prst="rect">
                    <a:avLst/>
                  </a:prstGeom>
                  <a:solidFill>
                    <a:srgbClr val="316501"/>
                  </a:solidFill>
                  <a:ln w="9525">
                    <a:noFill/>
                    <a:miter lim="800000"/>
                    <a:headEnd/>
                    <a:tailEnd/>
                  </a:ln>
                  <a:effectLst/>
                </p:spPr>
                <p:txBody>
                  <a:bodyPr wrap="none" anchor="ctr"/>
                  <a:lstStyle/>
                  <a:p>
                    <a:endParaRPr lang="en-US"/>
                  </a:p>
                </p:txBody>
              </p:sp>
              <p:sp>
                <p:nvSpPr>
                  <p:cNvPr id="301092" name="Rectangle 36"/>
                  <p:cNvSpPr>
                    <a:spLocks noChangeArrowheads="1"/>
                  </p:cNvSpPr>
                  <p:nvPr/>
                </p:nvSpPr>
                <p:spPr bwMode="auto">
                  <a:xfrm>
                    <a:off x="3938" y="3249"/>
                    <a:ext cx="281" cy="16"/>
                  </a:xfrm>
                  <a:prstGeom prst="rect">
                    <a:avLst/>
                  </a:prstGeom>
                  <a:solidFill>
                    <a:srgbClr val="316501"/>
                  </a:solidFill>
                  <a:ln w="9525">
                    <a:noFill/>
                    <a:miter lim="800000"/>
                    <a:headEnd/>
                    <a:tailEnd/>
                  </a:ln>
                  <a:effectLst/>
                </p:spPr>
                <p:txBody>
                  <a:bodyPr wrap="none" anchor="ctr"/>
                  <a:lstStyle/>
                  <a:p>
                    <a:endParaRPr lang="en-US"/>
                  </a:p>
                </p:txBody>
              </p:sp>
              <p:sp>
                <p:nvSpPr>
                  <p:cNvPr id="301093" name="Freeform 37"/>
                  <p:cNvSpPr>
                    <a:spLocks/>
                  </p:cNvSpPr>
                  <p:nvPr/>
                </p:nvSpPr>
                <p:spPr bwMode="auto">
                  <a:xfrm>
                    <a:off x="4031" y="3344"/>
                    <a:ext cx="30" cy="591"/>
                  </a:xfrm>
                  <a:custGeom>
                    <a:avLst/>
                    <a:gdLst/>
                    <a:ahLst/>
                    <a:cxnLst>
                      <a:cxn ang="0">
                        <a:pos x="0" y="0"/>
                      </a:cxn>
                      <a:cxn ang="0">
                        <a:pos x="7" y="38"/>
                      </a:cxn>
                      <a:cxn ang="0">
                        <a:pos x="18" y="71"/>
                      </a:cxn>
                      <a:cxn ang="0">
                        <a:pos x="18" y="579"/>
                      </a:cxn>
                      <a:cxn ang="0">
                        <a:pos x="26" y="590"/>
                      </a:cxn>
                      <a:cxn ang="0">
                        <a:pos x="29" y="62"/>
                      </a:cxn>
                      <a:cxn ang="0">
                        <a:pos x="0" y="0"/>
                      </a:cxn>
                    </a:cxnLst>
                    <a:rect l="0" t="0" r="r" b="b"/>
                    <a:pathLst>
                      <a:path w="30" h="591">
                        <a:moveTo>
                          <a:pt x="0" y="0"/>
                        </a:moveTo>
                        <a:lnTo>
                          <a:pt x="7" y="38"/>
                        </a:lnTo>
                        <a:lnTo>
                          <a:pt x="18" y="71"/>
                        </a:lnTo>
                        <a:lnTo>
                          <a:pt x="18" y="579"/>
                        </a:lnTo>
                        <a:lnTo>
                          <a:pt x="26" y="590"/>
                        </a:lnTo>
                        <a:lnTo>
                          <a:pt x="29" y="62"/>
                        </a:lnTo>
                        <a:lnTo>
                          <a:pt x="0" y="0"/>
                        </a:lnTo>
                      </a:path>
                    </a:pathLst>
                  </a:custGeom>
                  <a:solidFill>
                    <a:srgbClr val="316501"/>
                  </a:solidFill>
                  <a:ln w="9525" cap="rnd">
                    <a:noFill/>
                    <a:round/>
                    <a:headEnd/>
                    <a:tailEnd/>
                  </a:ln>
                  <a:effectLst/>
                </p:spPr>
                <p:txBody>
                  <a:bodyPr/>
                  <a:lstStyle/>
                  <a:p>
                    <a:endParaRPr lang="en-US"/>
                  </a:p>
                </p:txBody>
              </p:sp>
              <p:sp>
                <p:nvSpPr>
                  <p:cNvPr id="301094" name="Freeform 38"/>
                  <p:cNvSpPr>
                    <a:spLocks/>
                  </p:cNvSpPr>
                  <p:nvPr/>
                </p:nvSpPr>
                <p:spPr bwMode="auto">
                  <a:xfrm>
                    <a:off x="3955" y="3322"/>
                    <a:ext cx="244" cy="83"/>
                  </a:xfrm>
                  <a:custGeom>
                    <a:avLst/>
                    <a:gdLst/>
                    <a:ahLst/>
                    <a:cxnLst>
                      <a:cxn ang="0">
                        <a:pos x="202" y="82"/>
                      </a:cxn>
                      <a:cxn ang="0">
                        <a:pos x="218" y="64"/>
                      </a:cxn>
                      <a:cxn ang="0">
                        <a:pos x="218" y="9"/>
                      </a:cxn>
                      <a:cxn ang="0">
                        <a:pos x="243" y="9"/>
                      </a:cxn>
                      <a:cxn ang="0">
                        <a:pos x="243" y="0"/>
                      </a:cxn>
                      <a:cxn ang="0">
                        <a:pos x="0" y="0"/>
                      </a:cxn>
                      <a:cxn ang="0">
                        <a:pos x="5" y="9"/>
                      </a:cxn>
                      <a:cxn ang="0">
                        <a:pos x="137" y="9"/>
                      </a:cxn>
                      <a:cxn ang="0">
                        <a:pos x="148" y="25"/>
                      </a:cxn>
                      <a:cxn ang="0">
                        <a:pos x="197" y="25"/>
                      </a:cxn>
                      <a:cxn ang="0">
                        <a:pos x="202" y="82"/>
                      </a:cxn>
                    </a:cxnLst>
                    <a:rect l="0" t="0" r="r" b="b"/>
                    <a:pathLst>
                      <a:path w="244" h="83">
                        <a:moveTo>
                          <a:pt x="202" y="82"/>
                        </a:moveTo>
                        <a:lnTo>
                          <a:pt x="218" y="64"/>
                        </a:lnTo>
                        <a:lnTo>
                          <a:pt x="218" y="9"/>
                        </a:lnTo>
                        <a:lnTo>
                          <a:pt x="243" y="9"/>
                        </a:lnTo>
                        <a:lnTo>
                          <a:pt x="243" y="0"/>
                        </a:lnTo>
                        <a:lnTo>
                          <a:pt x="0" y="0"/>
                        </a:lnTo>
                        <a:lnTo>
                          <a:pt x="5" y="9"/>
                        </a:lnTo>
                        <a:lnTo>
                          <a:pt x="137" y="9"/>
                        </a:lnTo>
                        <a:lnTo>
                          <a:pt x="148" y="25"/>
                        </a:lnTo>
                        <a:lnTo>
                          <a:pt x="197" y="25"/>
                        </a:lnTo>
                        <a:lnTo>
                          <a:pt x="202" y="82"/>
                        </a:lnTo>
                      </a:path>
                    </a:pathLst>
                  </a:custGeom>
                  <a:solidFill>
                    <a:srgbClr val="316501"/>
                  </a:solidFill>
                  <a:ln w="9525" cap="rnd">
                    <a:noFill/>
                    <a:round/>
                    <a:headEnd/>
                    <a:tailEnd/>
                  </a:ln>
                  <a:effectLst/>
                </p:spPr>
                <p:txBody>
                  <a:bodyPr/>
                  <a:lstStyle/>
                  <a:p>
                    <a:endParaRPr lang="en-US"/>
                  </a:p>
                </p:txBody>
              </p:sp>
              <p:sp>
                <p:nvSpPr>
                  <p:cNvPr id="301095" name="Freeform 39"/>
                  <p:cNvSpPr>
                    <a:spLocks/>
                  </p:cNvSpPr>
                  <p:nvPr/>
                </p:nvSpPr>
                <p:spPr bwMode="auto">
                  <a:xfrm>
                    <a:off x="3896" y="3208"/>
                    <a:ext cx="367" cy="17"/>
                  </a:xfrm>
                  <a:custGeom>
                    <a:avLst/>
                    <a:gdLst/>
                    <a:ahLst/>
                    <a:cxnLst>
                      <a:cxn ang="0">
                        <a:pos x="366" y="0"/>
                      </a:cxn>
                      <a:cxn ang="0">
                        <a:pos x="0" y="0"/>
                      </a:cxn>
                      <a:cxn ang="0">
                        <a:pos x="3" y="16"/>
                      </a:cxn>
                      <a:cxn ang="0">
                        <a:pos x="363" y="16"/>
                      </a:cxn>
                      <a:cxn ang="0">
                        <a:pos x="366" y="0"/>
                      </a:cxn>
                    </a:cxnLst>
                    <a:rect l="0" t="0" r="r" b="b"/>
                    <a:pathLst>
                      <a:path w="367" h="17">
                        <a:moveTo>
                          <a:pt x="366" y="0"/>
                        </a:moveTo>
                        <a:lnTo>
                          <a:pt x="0" y="0"/>
                        </a:lnTo>
                        <a:lnTo>
                          <a:pt x="3" y="16"/>
                        </a:lnTo>
                        <a:lnTo>
                          <a:pt x="363" y="16"/>
                        </a:lnTo>
                        <a:lnTo>
                          <a:pt x="366" y="0"/>
                        </a:lnTo>
                      </a:path>
                    </a:pathLst>
                  </a:custGeom>
                  <a:solidFill>
                    <a:srgbClr val="316501"/>
                  </a:solidFill>
                  <a:ln w="9525" cap="rnd">
                    <a:noFill/>
                    <a:round/>
                    <a:headEnd/>
                    <a:tailEnd/>
                  </a:ln>
                  <a:effectLst/>
                </p:spPr>
                <p:txBody>
                  <a:bodyPr/>
                  <a:lstStyle/>
                  <a:p>
                    <a:endParaRPr lang="en-US"/>
                  </a:p>
                </p:txBody>
              </p:sp>
            </p:grpSp>
          </p:grpSp>
        </p:grpSp>
        <p:sp>
          <p:nvSpPr>
            <p:cNvPr id="301096" name="Rectangle 40"/>
            <p:cNvSpPr>
              <a:spLocks noChangeArrowheads="1"/>
            </p:cNvSpPr>
            <p:nvPr/>
          </p:nvSpPr>
          <p:spPr bwMode="auto">
            <a:xfrm flipH="1">
              <a:off x="3844" y="3007"/>
              <a:ext cx="483" cy="240"/>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400">
                  <a:effectLst>
                    <a:outerShdw blurRad="38100" dist="38100" dir="2700000" algn="tl">
                      <a:srgbClr val="000000"/>
                    </a:outerShdw>
                  </a:effectLst>
                </a:rPr>
                <a:t>priv</a:t>
              </a:r>
            </a:p>
          </p:txBody>
        </p:sp>
      </p:grpSp>
      <p:grpSp>
        <p:nvGrpSpPr>
          <p:cNvPr id="301097" name="Group 41"/>
          <p:cNvGrpSpPr>
            <a:grpSpLocks/>
          </p:cNvGrpSpPr>
          <p:nvPr/>
        </p:nvGrpSpPr>
        <p:grpSpPr bwMode="auto">
          <a:xfrm>
            <a:off x="2359025" y="4589463"/>
            <a:ext cx="801688" cy="1365250"/>
            <a:chOff x="1488" y="2866"/>
            <a:chExt cx="511" cy="1077"/>
          </a:xfrm>
        </p:grpSpPr>
        <p:graphicFrame>
          <p:nvGraphicFramePr>
            <p:cNvPr id="301098" name="Object 42"/>
            <p:cNvGraphicFramePr>
              <a:graphicFrameLocks/>
            </p:cNvGraphicFramePr>
            <p:nvPr/>
          </p:nvGraphicFramePr>
          <p:xfrm>
            <a:off x="1488" y="2866"/>
            <a:ext cx="511" cy="1077"/>
          </p:xfrm>
          <a:graphic>
            <a:graphicData uri="http://schemas.openxmlformats.org/presentationml/2006/ole">
              <p:oleObj spid="_x0000_s301098" name="Clip" r:id="rId4" imgW="1393560" imgH="2657160" progId="">
                <p:embed/>
              </p:oleObj>
            </a:graphicData>
          </a:graphic>
        </p:graphicFrame>
        <p:sp>
          <p:nvSpPr>
            <p:cNvPr id="301099" name="Rectangle 43"/>
            <p:cNvSpPr>
              <a:spLocks noChangeArrowheads="1"/>
            </p:cNvSpPr>
            <p:nvPr/>
          </p:nvSpPr>
          <p:spPr bwMode="auto">
            <a:xfrm>
              <a:off x="1547" y="3011"/>
              <a:ext cx="432" cy="241"/>
            </a:xfrm>
            <a:prstGeom prst="rect">
              <a:avLst/>
            </a:prstGeom>
            <a:noFill/>
            <a:ln w="9525">
              <a:noFill/>
              <a:miter lim="800000"/>
              <a:headEnd/>
              <a:tailEnd/>
            </a:ln>
            <a:effectLst/>
          </p:spPr>
          <p:txBody>
            <a:bodyPr lIns="92075" tIns="46038" rIns="92075" bIns="46038">
              <a:spAutoFit/>
            </a:bodyPr>
            <a:lstStyle/>
            <a:p>
              <a:pPr algn="ctr">
                <a:spcBef>
                  <a:spcPct val="50000"/>
                </a:spcBef>
              </a:pPr>
              <a:r>
                <a:rPr lang="en-US" sz="1400">
                  <a:effectLst>
                    <a:outerShdw blurRad="38100" dist="38100" dir="2700000" algn="tl">
                      <a:srgbClr val="000000"/>
                    </a:outerShdw>
                  </a:effectLst>
                </a:rPr>
                <a:t>pub</a:t>
              </a:r>
            </a:p>
          </p:txBody>
        </p:sp>
      </p:grpSp>
      <p:sp>
        <p:nvSpPr>
          <p:cNvPr id="301107" name="Oval 51"/>
          <p:cNvSpPr>
            <a:spLocks noChangeArrowheads="1"/>
          </p:cNvSpPr>
          <p:nvPr/>
        </p:nvSpPr>
        <p:spPr bwMode="auto">
          <a:xfrm>
            <a:off x="1758950" y="3386138"/>
            <a:ext cx="2076450" cy="536575"/>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a:solidFill>
                  <a:schemeClr val="bg2"/>
                </a:solidFill>
                <a:effectLst>
                  <a:outerShdw blurRad="38100" dist="38100" dir="2700000" algn="tl">
                    <a:srgbClr val="000000"/>
                  </a:outerShdw>
                </a:effectLst>
              </a:rPr>
              <a:t>Encryption</a:t>
            </a:r>
          </a:p>
        </p:txBody>
      </p:sp>
      <p:sp>
        <p:nvSpPr>
          <p:cNvPr id="301108" name="Oval 52"/>
          <p:cNvSpPr>
            <a:spLocks noChangeArrowheads="1"/>
          </p:cNvSpPr>
          <p:nvPr/>
        </p:nvSpPr>
        <p:spPr bwMode="auto">
          <a:xfrm>
            <a:off x="5438775" y="3384550"/>
            <a:ext cx="2076450" cy="536575"/>
          </a:xfrm>
          <a:prstGeom prst="ellipse">
            <a:avLst/>
          </a:prstGeom>
          <a:solidFill>
            <a:srgbClr val="FFFF99"/>
          </a:solidFill>
          <a:ln w="12700">
            <a:solidFill>
              <a:schemeClr val="bg2"/>
            </a:solidFill>
            <a:round/>
            <a:headEnd type="none" w="sm" len="sm"/>
            <a:tailEnd type="none" w="sm" len="sm"/>
          </a:ln>
          <a:effectLst/>
        </p:spPr>
        <p:txBody>
          <a:bodyPr wrap="none" anchor="ctr">
            <a:spAutoFit/>
          </a:bodyPr>
          <a:lstStyle/>
          <a:p>
            <a:pPr algn="ctr"/>
            <a:r>
              <a:rPr lang="en-US">
                <a:solidFill>
                  <a:schemeClr val="bg2"/>
                </a:solidFill>
                <a:effectLst>
                  <a:outerShdw blurRad="38100" dist="38100" dir="2700000" algn="tl">
                    <a:srgbClr val="000000"/>
                  </a:outerShdw>
                </a:effectLst>
              </a:rPr>
              <a:t>Decryption</a:t>
            </a:r>
          </a:p>
        </p:txBody>
      </p:sp>
      <p:sp>
        <p:nvSpPr>
          <p:cNvPr id="301109" name="Rectangle 53"/>
          <p:cNvSpPr>
            <a:spLocks noChangeArrowheads="1"/>
          </p:cNvSpPr>
          <p:nvPr/>
        </p:nvSpPr>
        <p:spPr bwMode="auto">
          <a:xfrm>
            <a:off x="6980238" y="2270125"/>
            <a:ext cx="1538287" cy="83820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“An intro to PKI and few deploy hints”</a:t>
            </a:r>
          </a:p>
        </p:txBody>
      </p:sp>
      <p:sp>
        <p:nvSpPr>
          <p:cNvPr id="301110" name="Rectangle 54"/>
          <p:cNvSpPr>
            <a:spLocks noChangeArrowheads="1"/>
          </p:cNvSpPr>
          <p:nvPr/>
        </p:nvSpPr>
        <p:spPr bwMode="auto">
          <a:xfrm>
            <a:off x="3681413" y="2270125"/>
            <a:ext cx="1836737" cy="83820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“Py75c%bn&amp;*)9|fDe^bDzjF@g5=&amp;nmdFgegMs”</a:t>
            </a:r>
          </a:p>
        </p:txBody>
      </p:sp>
      <p:sp>
        <p:nvSpPr>
          <p:cNvPr id="301111" name="Rectangle 55"/>
          <p:cNvSpPr>
            <a:spLocks noChangeArrowheads="1"/>
          </p:cNvSpPr>
          <p:nvPr/>
        </p:nvSpPr>
        <p:spPr bwMode="auto">
          <a:xfrm>
            <a:off x="520700" y="2270125"/>
            <a:ext cx="1560513" cy="838200"/>
          </a:xfrm>
          <a:prstGeom prst="rect">
            <a:avLst/>
          </a:prstGeom>
          <a:gradFill rotWithShape="0">
            <a:gsLst>
              <a:gs pos="0">
                <a:srgbClr val="5949F7">
                  <a:gamma/>
                  <a:shade val="80000"/>
                  <a:invGamma/>
                </a:srgbClr>
              </a:gs>
              <a:gs pos="100000">
                <a:srgbClr val="5949F7"/>
              </a:gs>
            </a:gsLst>
            <a:lin ang="5400000" scaled="1"/>
          </a:gradFill>
          <a:ln w="12700">
            <a:solidFill>
              <a:schemeClr val="hlink"/>
            </a:solidFill>
            <a:miter lim="800000"/>
            <a:headEnd/>
            <a:tailEnd/>
          </a:ln>
          <a:effectLst/>
        </p:spPr>
        <p:txBody>
          <a:bodyPr lIns="92075" tIns="46038" rIns="92075" bIns="46038">
            <a:spAutoFit/>
          </a:bodyPr>
          <a:lstStyle/>
          <a:p>
            <a:pPr>
              <a:spcBef>
                <a:spcPct val="50000"/>
              </a:spcBef>
            </a:pPr>
            <a:r>
              <a:rPr lang="en-US" sz="1600">
                <a:effectLst>
                  <a:outerShdw blurRad="38100" dist="38100" dir="2700000" algn="tl">
                    <a:srgbClr val="000000"/>
                  </a:outerShdw>
                </a:effectLst>
              </a:rPr>
              <a:t>“An intro to PKI and few deploy hints”</a:t>
            </a:r>
          </a:p>
        </p:txBody>
      </p:sp>
      <p:sp>
        <p:nvSpPr>
          <p:cNvPr id="301112" name="Rectangle 56"/>
          <p:cNvSpPr>
            <a:spLocks noChangeArrowheads="1"/>
          </p:cNvSpPr>
          <p:nvPr/>
        </p:nvSpPr>
        <p:spPr bwMode="auto">
          <a:xfrm>
            <a:off x="222250" y="1814513"/>
            <a:ext cx="2136775" cy="396875"/>
          </a:xfrm>
          <a:prstGeom prst="rect">
            <a:avLst/>
          </a:prstGeom>
          <a:noFill/>
          <a:ln w="9525">
            <a:noFill/>
            <a:miter lim="800000"/>
            <a:headEnd/>
            <a:tailEnd/>
          </a:ln>
          <a:effectLst/>
        </p:spPr>
        <p:txBody>
          <a:bodyPr lIns="92075" tIns="46038" rIns="92075" bIns="46038">
            <a:spAutoFit/>
          </a:bodyPr>
          <a:lstStyle/>
          <a:p>
            <a:pPr>
              <a:spcBef>
                <a:spcPct val="50000"/>
              </a:spcBef>
            </a:pPr>
            <a:r>
              <a:rPr lang="en-US">
                <a:effectLst>
                  <a:outerShdw blurRad="38100" dist="38100" dir="2700000" algn="tl">
                    <a:srgbClr val="000000"/>
                  </a:outerShdw>
                </a:effectLst>
              </a:rPr>
              <a:t>Clear-text Input</a:t>
            </a:r>
          </a:p>
        </p:txBody>
      </p:sp>
      <p:sp>
        <p:nvSpPr>
          <p:cNvPr id="301113" name="Rectangle 57"/>
          <p:cNvSpPr>
            <a:spLocks noChangeArrowheads="1"/>
          </p:cNvSpPr>
          <p:nvPr/>
        </p:nvSpPr>
        <p:spPr bwMode="auto">
          <a:xfrm>
            <a:off x="6538913" y="1814513"/>
            <a:ext cx="2298700" cy="396875"/>
          </a:xfrm>
          <a:prstGeom prst="rect">
            <a:avLst/>
          </a:prstGeom>
          <a:noFill/>
          <a:ln w="9525">
            <a:noFill/>
            <a:miter lim="800000"/>
            <a:headEnd/>
            <a:tailEnd/>
          </a:ln>
          <a:effectLst/>
        </p:spPr>
        <p:txBody>
          <a:bodyPr lIns="92075" tIns="46038" rIns="92075" bIns="46038">
            <a:spAutoFit/>
          </a:bodyPr>
          <a:lstStyle/>
          <a:p>
            <a:pPr>
              <a:spcBef>
                <a:spcPct val="50000"/>
              </a:spcBef>
            </a:pPr>
            <a:r>
              <a:rPr lang="en-US">
                <a:effectLst>
                  <a:outerShdw blurRad="38100" dist="38100" dir="2700000" algn="tl">
                    <a:srgbClr val="000000"/>
                  </a:outerShdw>
                </a:effectLst>
              </a:rPr>
              <a:t>Clear-text Output</a:t>
            </a:r>
          </a:p>
        </p:txBody>
      </p:sp>
      <p:sp>
        <p:nvSpPr>
          <p:cNvPr id="301114" name="Rectangle 58"/>
          <p:cNvSpPr>
            <a:spLocks noChangeArrowheads="1"/>
          </p:cNvSpPr>
          <p:nvPr/>
        </p:nvSpPr>
        <p:spPr bwMode="auto">
          <a:xfrm>
            <a:off x="3827463" y="1825625"/>
            <a:ext cx="1543050" cy="396875"/>
          </a:xfrm>
          <a:prstGeom prst="rect">
            <a:avLst/>
          </a:prstGeom>
          <a:noFill/>
          <a:ln w="9525">
            <a:noFill/>
            <a:miter lim="800000"/>
            <a:headEnd/>
            <a:tailEnd/>
          </a:ln>
          <a:effectLst/>
        </p:spPr>
        <p:txBody>
          <a:bodyPr lIns="92075" tIns="46038" rIns="92075" bIns="46038">
            <a:spAutoFit/>
          </a:bodyPr>
          <a:lstStyle/>
          <a:p>
            <a:pPr>
              <a:spcBef>
                <a:spcPct val="50000"/>
              </a:spcBef>
            </a:pPr>
            <a:r>
              <a:rPr lang="en-US">
                <a:effectLst>
                  <a:outerShdw blurRad="38100" dist="38100" dir="2700000" algn="tl">
                    <a:srgbClr val="000000"/>
                  </a:outerShdw>
                </a:effectLst>
              </a:rPr>
              <a:t>Cipher-text</a:t>
            </a:r>
          </a:p>
        </p:txBody>
      </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nodeType="afterEffect">
                                  <p:stCondLst>
                                    <p:cond delay="0"/>
                                  </p:stCondLst>
                                  <p:childTnLst>
                                    <p:animMotion origin="layout" path="M -3.05556E-6 -3.7037E-6 C -0.03923 -0.05092 -0.07864 -0.10162 -0.14722 -0.10092 C -0.21562 -0.09976 -0.31302 -0.04699 -0.41041 0.00625 " pathEditMode="relative" rAng="0" ptsTypes="aaA">
                                      <p:cBhvr>
                                        <p:cTn id="6" dur="2000" fill="hold"/>
                                        <p:tgtEl>
                                          <p:spTgt spid="301078"/>
                                        </p:tgtEl>
                                        <p:attrNameLst>
                                          <p:attrName>ppt_x</p:attrName>
                                          <p:attrName>ppt_y</p:attrName>
                                        </p:attrNameLst>
                                      </p:cBhvr>
                                      <p:rCtr x="-205" y="-48"/>
                                    </p:animMotion>
                                  </p:childTnLst>
                                </p:cTn>
                              </p:par>
                              <p:par>
                                <p:cTn id="7" presetID="0" presetClass="path" presetSubtype="0" accel="50000" decel="50000" fill="hold" nodeType="withEffect">
                                  <p:stCondLst>
                                    <p:cond delay="0"/>
                                  </p:stCondLst>
                                  <p:childTnLst>
                                    <p:animMotion origin="layout" path="M 0.00052 -0.0213 C 0.0342 0.03773 0.06806 0.09699 0.13611 0.10139 C 0.20417 0.10579 0.30625 0.05532 0.40851 0.00486 " pathEditMode="relative" rAng="0" ptsTypes="aaA">
                                      <p:cBhvr>
                                        <p:cTn id="8" dur="2000" fill="hold"/>
                                        <p:tgtEl>
                                          <p:spTgt spid="301097"/>
                                        </p:tgtEl>
                                        <p:attrNameLst>
                                          <p:attrName>ppt_x</p:attrName>
                                          <p:attrName>ppt_y</p:attrName>
                                        </p:attrNameLst>
                                      </p:cBhvr>
                                      <p:rCtr x="204" y="63"/>
                                    </p:animMotion>
                                  </p:childTnLst>
                                </p:cTn>
                              </p:par>
                              <p:par>
                                <p:cTn id="9" presetID="9" presetClass="entr" presetSubtype="0" fill="hold" nodeType="withEffect">
                                  <p:stCondLst>
                                    <p:cond delay="0"/>
                                  </p:stCondLst>
                                  <p:childTnLst>
                                    <p:set>
                                      <p:cBhvr>
                                        <p:cTn id="10" dur="1" fill="hold">
                                          <p:stCondLst>
                                            <p:cond delay="0"/>
                                          </p:stCondLst>
                                        </p:cTn>
                                        <p:tgtEl>
                                          <p:spTgt spid="301100"/>
                                        </p:tgtEl>
                                        <p:attrNameLst>
                                          <p:attrName>style.visibility</p:attrName>
                                        </p:attrNameLst>
                                      </p:cBhvr>
                                      <p:to>
                                        <p:strVal val="visible"/>
                                      </p:to>
                                    </p:set>
                                    <p:animEffect transition="in" filter="dissolve">
                                      <p:cBhvr>
                                        <p:cTn id="11" dur="500"/>
                                        <p:tgtEl>
                                          <p:spTgt spid="301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1"/>
          <p:cNvGrpSpPr>
            <a:grpSpLocks/>
          </p:cNvGrpSpPr>
          <p:nvPr/>
        </p:nvGrpSpPr>
        <p:grpSpPr bwMode="auto">
          <a:xfrm>
            <a:off x="0" y="2000250"/>
            <a:ext cx="1214438" cy="719138"/>
            <a:chOff x="642910" y="2214554"/>
            <a:chExt cx="1214446" cy="719143"/>
          </a:xfrm>
        </p:grpSpPr>
        <p:pic>
          <p:nvPicPr>
            <p:cNvPr id="19490" name="Picture 6" descr="C:\Documents and Settings\pace\Local Settings\Temporary Internet Files\Content.IE5\21QVSL6F\MCj04315660000[1].png"/>
            <p:cNvPicPr>
              <a:picLocks noChangeAspect="1" noChangeArrowheads="1"/>
            </p:cNvPicPr>
            <p:nvPr/>
          </p:nvPicPr>
          <p:blipFill>
            <a:blip r:embed="rId2"/>
            <a:srcRect/>
            <a:stretch>
              <a:fillRect/>
            </a:stretch>
          </p:blipFill>
          <p:spPr bwMode="auto">
            <a:xfrm>
              <a:off x="1142976" y="2214554"/>
              <a:ext cx="714380" cy="719143"/>
            </a:xfrm>
            <a:prstGeom prst="rect">
              <a:avLst/>
            </a:prstGeom>
            <a:noFill/>
            <a:ln w="9525">
              <a:noFill/>
              <a:miter lim="800000"/>
              <a:headEnd/>
              <a:tailEnd/>
            </a:ln>
          </p:spPr>
        </p:pic>
        <p:pic>
          <p:nvPicPr>
            <p:cNvPr id="19491" name="Picture 4" descr="C:\Documents and Settings\pace\Local Settings\Temporary Internet Files\Content.IE5\H0KWH2O2\MCj04326240000[1].png"/>
            <p:cNvPicPr>
              <a:picLocks noChangeAspect="1" noChangeArrowheads="1"/>
            </p:cNvPicPr>
            <p:nvPr/>
          </p:nvPicPr>
          <p:blipFill>
            <a:blip r:embed="rId3"/>
            <a:srcRect/>
            <a:stretch>
              <a:fillRect/>
            </a:stretch>
          </p:blipFill>
          <p:spPr bwMode="auto">
            <a:xfrm flipH="1">
              <a:off x="642910" y="2214554"/>
              <a:ext cx="642942" cy="642942"/>
            </a:xfrm>
            <a:prstGeom prst="rect">
              <a:avLst/>
            </a:prstGeom>
            <a:noFill/>
            <a:ln w="9525">
              <a:noFill/>
              <a:miter lim="800000"/>
              <a:headEnd/>
              <a:tailEnd/>
            </a:ln>
          </p:spPr>
        </p:pic>
      </p:grpSp>
      <p:sp>
        <p:nvSpPr>
          <p:cNvPr id="11" name="Rectangle 10"/>
          <p:cNvSpPr/>
          <p:nvPr/>
        </p:nvSpPr>
        <p:spPr bwMode="auto">
          <a:xfrm>
            <a:off x="1643063" y="2071688"/>
            <a:ext cx="1500187" cy="714375"/>
          </a:xfrm>
          <a:prstGeom prst="rect">
            <a:avLst/>
          </a:prstGeom>
          <a:solidFill>
            <a:schemeClr val="tx2">
              <a:lumMod val="50000"/>
            </a:schemeClr>
          </a:solidFill>
          <a:ln w="12700" cap="flat" cmpd="sng" algn="ctr">
            <a:solidFill>
              <a:schemeClr val="tx1"/>
            </a:solidFill>
            <a:prstDash val="solid"/>
            <a:round/>
            <a:headEnd type="none" w="sm" len="sm"/>
            <a:tailEnd type="none" w="sm" len="sm"/>
          </a:ln>
          <a:effectLst/>
        </p:spPr>
        <p:txBody>
          <a:bodyPr/>
          <a:lstStyle/>
          <a:p>
            <a:pPr algn="ctr" eaLnBrk="0" hangingPunct="0">
              <a:defRPr/>
            </a:pPr>
            <a:r>
              <a:rPr lang="en-US" sz="1800" dirty="0"/>
              <a:t>HR</a:t>
            </a:r>
          </a:p>
          <a:p>
            <a:pPr algn="ctr" eaLnBrk="0" hangingPunct="0">
              <a:defRPr/>
            </a:pPr>
            <a:r>
              <a:rPr lang="en-US" sz="1800" dirty="0"/>
              <a:t>Database</a:t>
            </a:r>
          </a:p>
        </p:txBody>
      </p:sp>
      <p:cxnSp>
        <p:nvCxnSpPr>
          <p:cNvPr id="19465" name="Straight Arrow Connector 29"/>
          <p:cNvCxnSpPr>
            <a:cxnSpLocks noChangeShapeType="1"/>
          </p:cNvCxnSpPr>
          <p:nvPr/>
        </p:nvCxnSpPr>
        <p:spPr bwMode="auto">
          <a:xfrm>
            <a:off x="1143000" y="2428875"/>
            <a:ext cx="428625" cy="1588"/>
          </a:xfrm>
          <a:prstGeom prst="straightConnector1">
            <a:avLst/>
          </a:prstGeom>
          <a:noFill/>
          <a:ln w="28575" algn="ctr">
            <a:solidFill>
              <a:srgbClr val="8E0000"/>
            </a:solidFill>
            <a:round/>
            <a:headEnd type="none" w="sm" len="sm"/>
            <a:tailEnd type="arrow" w="med" len="med"/>
          </a:ln>
        </p:spPr>
      </p:cxnSp>
      <p:sp>
        <p:nvSpPr>
          <p:cNvPr id="19471" name="TextBox 81"/>
          <p:cNvSpPr txBox="1">
            <a:spLocks noChangeArrowheads="1"/>
          </p:cNvSpPr>
          <p:nvPr/>
        </p:nvSpPr>
        <p:spPr bwMode="auto">
          <a:xfrm>
            <a:off x="0" y="2643188"/>
            <a:ext cx="1771639" cy="830997"/>
          </a:xfrm>
          <a:prstGeom prst="rect">
            <a:avLst/>
          </a:prstGeom>
          <a:noFill/>
          <a:ln w="9525">
            <a:noFill/>
            <a:miter lim="800000"/>
            <a:headEnd/>
            <a:tailEnd/>
          </a:ln>
        </p:spPr>
        <p:txBody>
          <a:bodyPr wrap="none">
            <a:spAutoFit/>
          </a:bodyPr>
          <a:lstStyle/>
          <a:p>
            <a:pPr eaLnBrk="0" hangingPunct="0"/>
            <a:r>
              <a:rPr lang="en-US" sz="1600" dirty="0"/>
              <a:t>Identity</a:t>
            </a:r>
          </a:p>
          <a:p>
            <a:pPr eaLnBrk="0" hangingPunct="0"/>
            <a:r>
              <a:rPr lang="en-US" sz="1600" dirty="0"/>
              <a:t>Management</a:t>
            </a:r>
          </a:p>
          <a:p>
            <a:pPr eaLnBrk="0" hangingPunct="0"/>
            <a:r>
              <a:rPr lang="en-US" sz="1600" dirty="0" smtClean="0"/>
              <a:t>(Administration</a:t>
            </a:r>
            <a:r>
              <a:rPr lang="en-US" sz="1600" dirty="0"/>
              <a:t>)</a:t>
            </a:r>
          </a:p>
        </p:txBody>
      </p:sp>
      <p:sp>
        <p:nvSpPr>
          <p:cNvPr id="83" name="Title 82"/>
          <p:cNvSpPr>
            <a:spLocks noGrp="1"/>
          </p:cNvSpPr>
          <p:nvPr>
            <p:ph type="title"/>
          </p:nvPr>
        </p:nvSpPr>
        <p:spPr/>
        <p:txBody>
          <a:bodyPr/>
          <a:lstStyle/>
          <a:p>
            <a:pPr eaLnBrk="1" hangingPunct="1">
              <a:defRPr/>
            </a:pPr>
            <a:r>
              <a:rPr lang="en-US" dirty="0" smtClean="0"/>
              <a:t>IAM </a:t>
            </a:r>
            <a:r>
              <a:rPr lang="en-US" dirty="0" smtClean="0"/>
              <a:t>Architecture</a:t>
            </a:r>
            <a:endParaRPr lang="en-US" dirty="0"/>
          </a:p>
        </p:txBody>
      </p:sp>
    </p:spTree>
  </p:cSld>
  <p:clrMapOvr>
    <a:masterClrMapping/>
  </p:clrMapOvr>
  <p:transition>
    <p:strips dir="rd"/>
  </p:transition>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IAM Architecture </a:t>
            </a:r>
            <a:br>
              <a:rPr lang="en-US" dirty="0" smtClean="0"/>
            </a:br>
            <a:r>
              <a:rPr lang="en-US" dirty="0" smtClean="0"/>
              <a:t>components (2/5)</a:t>
            </a:r>
            <a:endParaRPr lang="en-US" dirty="0"/>
          </a:p>
        </p:txBody>
      </p:sp>
      <p:sp>
        <p:nvSpPr>
          <p:cNvPr id="13315" name="Content Placeholder 2"/>
          <p:cNvSpPr>
            <a:spLocks noGrp="1"/>
          </p:cNvSpPr>
          <p:nvPr>
            <p:ph idx="1"/>
          </p:nvPr>
        </p:nvSpPr>
        <p:spPr/>
        <p:txBody>
          <a:bodyPr/>
          <a:lstStyle/>
          <a:p>
            <a:r>
              <a:rPr lang="en-US" smtClean="0"/>
              <a:t>Process and workflow well defined</a:t>
            </a:r>
          </a:p>
          <a:p>
            <a:pPr lvl="1"/>
            <a:r>
              <a:rPr lang="en-US" smtClean="0"/>
              <a:t>What are the “administrative” requirements to be “authorized” to use service “xyz”</a:t>
            </a:r>
          </a:p>
          <a:p>
            <a:pPr lvl="1"/>
            <a:r>
              <a:rPr lang="en-US" smtClean="0"/>
              <a:t>“administrative” means that you have all information in the IAM database</a:t>
            </a:r>
          </a:p>
          <a:p>
            <a:pPr lvl="1"/>
            <a:r>
              <a:rPr lang="en-US" smtClean="0"/>
              <a:t>You can define rules and process to follow. You can implement a workflow. </a:t>
            </a:r>
          </a:p>
          <a:p>
            <a:r>
              <a:rPr lang="en-US" smtClean="0"/>
              <a:t>If you can’t answer this question, you can’t automate</a:t>
            </a:r>
          </a:p>
          <a:p>
            <a:pPr lvl="1"/>
            <a:r>
              <a:rPr lang="en-US" smtClean="0"/>
              <a:t>Putting an administrative person to “manually handle” the answer to that question won’t solve the problem in large organizations</a:t>
            </a:r>
          </a:p>
          <a:p>
            <a:endParaRPr lang="en-US" dirty="0" smtClean="0"/>
          </a:p>
        </p:txBody>
      </p:sp>
    </p:spTree>
  </p:cSld>
  <p:clrMapOvr>
    <a:masterClrMapping/>
  </p:clrMapOvr>
  <p:transition>
    <p:strips dir="rd"/>
  </p:transition>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1"/>
          <p:cNvGrpSpPr>
            <a:grpSpLocks/>
          </p:cNvGrpSpPr>
          <p:nvPr/>
        </p:nvGrpSpPr>
        <p:grpSpPr bwMode="auto">
          <a:xfrm>
            <a:off x="0" y="2000250"/>
            <a:ext cx="1214438" cy="719138"/>
            <a:chOff x="642910" y="2214554"/>
            <a:chExt cx="1214446" cy="719143"/>
          </a:xfrm>
        </p:grpSpPr>
        <p:pic>
          <p:nvPicPr>
            <p:cNvPr id="19490" name="Picture 6" descr="C:\Documents and Settings\pace\Local Settings\Temporary Internet Files\Content.IE5\21QVSL6F\MCj04315660000[1].png"/>
            <p:cNvPicPr>
              <a:picLocks noChangeAspect="1" noChangeArrowheads="1"/>
            </p:cNvPicPr>
            <p:nvPr/>
          </p:nvPicPr>
          <p:blipFill>
            <a:blip r:embed="rId2"/>
            <a:srcRect/>
            <a:stretch>
              <a:fillRect/>
            </a:stretch>
          </p:blipFill>
          <p:spPr bwMode="auto">
            <a:xfrm>
              <a:off x="1142976" y="2214554"/>
              <a:ext cx="714380" cy="719143"/>
            </a:xfrm>
            <a:prstGeom prst="rect">
              <a:avLst/>
            </a:prstGeom>
            <a:noFill/>
            <a:ln w="9525">
              <a:noFill/>
              <a:miter lim="800000"/>
              <a:headEnd/>
              <a:tailEnd/>
            </a:ln>
          </p:spPr>
        </p:pic>
        <p:pic>
          <p:nvPicPr>
            <p:cNvPr id="19491" name="Picture 4" descr="C:\Documents and Settings\pace\Local Settings\Temporary Internet Files\Content.IE5\H0KWH2O2\MCj04326240000[1].png"/>
            <p:cNvPicPr>
              <a:picLocks noChangeAspect="1" noChangeArrowheads="1"/>
            </p:cNvPicPr>
            <p:nvPr/>
          </p:nvPicPr>
          <p:blipFill>
            <a:blip r:embed="rId3"/>
            <a:srcRect/>
            <a:stretch>
              <a:fillRect/>
            </a:stretch>
          </p:blipFill>
          <p:spPr bwMode="auto">
            <a:xfrm flipH="1">
              <a:off x="642910" y="2214554"/>
              <a:ext cx="642942" cy="642942"/>
            </a:xfrm>
            <a:prstGeom prst="rect">
              <a:avLst/>
            </a:prstGeom>
            <a:noFill/>
            <a:ln w="9525">
              <a:noFill/>
              <a:miter lim="800000"/>
              <a:headEnd/>
              <a:tailEnd/>
            </a:ln>
          </p:spPr>
        </p:pic>
      </p:grpSp>
      <p:sp>
        <p:nvSpPr>
          <p:cNvPr id="11" name="Rectangle 10"/>
          <p:cNvSpPr/>
          <p:nvPr/>
        </p:nvSpPr>
        <p:spPr bwMode="auto">
          <a:xfrm>
            <a:off x="1643063" y="2071688"/>
            <a:ext cx="1500187" cy="714375"/>
          </a:xfrm>
          <a:prstGeom prst="rect">
            <a:avLst/>
          </a:prstGeom>
          <a:solidFill>
            <a:schemeClr val="tx2">
              <a:lumMod val="50000"/>
            </a:schemeClr>
          </a:solidFill>
          <a:ln w="12700" cap="flat" cmpd="sng" algn="ctr">
            <a:solidFill>
              <a:schemeClr val="tx1"/>
            </a:solidFill>
            <a:prstDash val="solid"/>
            <a:round/>
            <a:headEnd type="none" w="sm" len="sm"/>
            <a:tailEnd type="none" w="sm" len="sm"/>
          </a:ln>
          <a:effectLst/>
        </p:spPr>
        <p:txBody>
          <a:bodyPr/>
          <a:lstStyle/>
          <a:p>
            <a:pPr algn="ctr" eaLnBrk="0" hangingPunct="0">
              <a:defRPr/>
            </a:pPr>
            <a:r>
              <a:rPr lang="en-US" sz="1800" dirty="0"/>
              <a:t>HR</a:t>
            </a:r>
          </a:p>
          <a:p>
            <a:pPr algn="ctr" eaLnBrk="0" hangingPunct="0">
              <a:defRPr/>
            </a:pPr>
            <a:r>
              <a:rPr lang="en-US" sz="1800" dirty="0"/>
              <a:t>Database</a:t>
            </a:r>
          </a:p>
        </p:txBody>
      </p:sp>
      <p:sp>
        <p:nvSpPr>
          <p:cNvPr id="16" name="Rectangle 15"/>
          <p:cNvSpPr/>
          <p:nvPr/>
        </p:nvSpPr>
        <p:spPr bwMode="auto">
          <a:xfrm>
            <a:off x="2786063" y="2928938"/>
            <a:ext cx="1643062" cy="714375"/>
          </a:xfrm>
          <a:prstGeom prst="rect">
            <a:avLst/>
          </a:prstGeom>
          <a:solidFill>
            <a:schemeClr val="tx2">
              <a:lumMod val="50000"/>
            </a:schemeClr>
          </a:solidFill>
          <a:ln w="12700" cap="flat" cmpd="sng" algn="ctr">
            <a:solidFill>
              <a:schemeClr val="tx1"/>
            </a:solidFill>
            <a:prstDash val="solid"/>
            <a:round/>
            <a:headEnd type="none" w="sm" len="sm"/>
            <a:tailEnd type="none" w="sm" len="sm"/>
          </a:ln>
          <a:effectLst/>
        </p:spPr>
        <p:txBody>
          <a:bodyPr/>
          <a:lstStyle/>
          <a:p>
            <a:pPr algn="ctr" eaLnBrk="0" hangingPunct="0">
              <a:defRPr/>
            </a:pPr>
            <a:r>
              <a:rPr lang="en-US" sz="1800" dirty="0"/>
              <a:t>Account</a:t>
            </a:r>
          </a:p>
          <a:p>
            <a:pPr algn="ctr" eaLnBrk="0" hangingPunct="0">
              <a:defRPr/>
            </a:pPr>
            <a:r>
              <a:rPr lang="en-US" sz="1800" dirty="0"/>
              <a:t>Database</a:t>
            </a:r>
          </a:p>
        </p:txBody>
      </p:sp>
      <p:cxnSp>
        <p:nvCxnSpPr>
          <p:cNvPr id="19464" name="Straight Arrow Connector 28"/>
          <p:cNvCxnSpPr>
            <a:cxnSpLocks noChangeShapeType="1"/>
          </p:cNvCxnSpPr>
          <p:nvPr/>
        </p:nvCxnSpPr>
        <p:spPr bwMode="auto">
          <a:xfrm>
            <a:off x="2214563" y="2857500"/>
            <a:ext cx="428625" cy="285750"/>
          </a:xfrm>
          <a:prstGeom prst="straightConnector1">
            <a:avLst/>
          </a:prstGeom>
          <a:noFill/>
          <a:ln w="28575" algn="ctr">
            <a:solidFill>
              <a:srgbClr val="8E0000"/>
            </a:solidFill>
            <a:round/>
            <a:headEnd type="none" w="sm" len="sm"/>
            <a:tailEnd type="arrow" w="med" len="med"/>
          </a:ln>
        </p:spPr>
      </p:cxnSp>
      <p:cxnSp>
        <p:nvCxnSpPr>
          <p:cNvPr id="19465" name="Straight Arrow Connector 29"/>
          <p:cNvCxnSpPr>
            <a:cxnSpLocks noChangeShapeType="1"/>
          </p:cNvCxnSpPr>
          <p:nvPr/>
        </p:nvCxnSpPr>
        <p:spPr bwMode="auto">
          <a:xfrm>
            <a:off x="1143000" y="2428875"/>
            <a:ext cx="428625" cy="1588"/>
          </a:xfrm>
          <a:prstGeom prst="straightConnector1">
            <a:avLst/>
          </a:prstGeom>
          <a:noFill/>
          <a:ln w="28575" algn="ctr">
            <a:solidFill>
              <a:srgbClr val="8E0000"/>
            </a:solidFill>
            <a:round/>
            <a:headEnd type="none" w="sm" len="sm"/>
            <a:tailEnd type="arrow" w="med" len="med"/>
          </a:ln>
        </p:spPr>
      </p:cxnSp>
      <p:sp>
        <p:nvSpPr>
          <p:cNvPr id="19471" name="TextBox 81"/>
          <p:cNvSpPr txBox="1">
            <a:spLocks noChangeArrowheads="1"/>
          </p:cNvSpPr>
          <p:nvPr/>
        </p:nvSpPr>
        <p:spPr bwMode="auto">
          <a:xfrm>
            <a:off x="0" y="2643188"/>
            <a:ext cx="1771639" cy="830997"/>
          </a:xfrm>
          <a:prstGeom prst="rect">
            <a:avLst/>
          </a:prstGeom>
          <a:noFill/>
          <a:ln w="9525">
            <a:noFill/>
            <a:miter lim="800000"/>
            <a:headEnd/>
            <a:tailEnd/>
          </a:ln>
        </p:spPr>
        <p:txBody>
          <a:bodyPr wrap="none">
            <a:spAutoFit/>
          </a:bodyPr>
          <a:lstStyle/>
          <a:p>
            <a:pPr eaLnBrk="0" hangingPunct="0"/>
            <a:r>
              <a:rPr lang="en-US" sz="1600" dirty="0"/>
              <a:t>Identity</a:t>
            </a:r>
          </a:p>
          <a:p>
            <a:pPr eaLnBrk="0" hangingPunct="0"/>
            <a:r>
              <a:rPr lang="en-US" sz="1600" dirty="0"/>
              <a:t>Management</a:t>
            </a:r>
          </a:p>
          <a:p>
            <a:pPr eaLnBrk="0" hangingPunct="0"/>
            <a:r>
              <a:rPr lang="en-US" sz="1600" dirty="0" smtClean="0"/>
              <a:t>(Administration</a:t>
            </a:r>
            <a:r>
              <a:rPr lang="en-US" sz="1600" dirty="0"/>
              <a:t>)</a:t>
            </a:r>
          </a:p>
        </p:txBody>
      </p:sp>
      <p:sp>
        <p:nvSpPr>
          <p:cNvPr id="83" name="Title 82"/>
          <p:cNvSpPr>
            <a:spLocks noGrp="1"/>
          </p:cNvSpPr>
          <p:nvPr>
            <p:ph type="title"/>
          </p:nvPr>
        </p:nvSpPr>
        <p:spPr/>
        <p:txBody>
          <a:bodyPr/>
          <a:lstStyle/>
          <a:p>
            <a:pPr eaLnBrk="1" hangingPunct="1">
              <a:defRPr/>
            </a:pPr>
            <a:r>
              <a:rPr lang="en-US" dirty="0" smtClean="0"/>
              <a:t>IAM </a:t>
            </a:r>
            <a:r>
              <a:rPr lang="en-US" dirty="0" smtClean="0"/>
              <a:t>Architecture</a:t>
            </a:r>
            <a:endParaRPr lang="en-US" dirty="0"/>
          </a:p>
        </p:txBody>
      </p:sp>
      <p:sp>
        <p:nvSpPr>
          <p:cNvPr id="36" name="TextBox 35"/>
          <p:cNvSpPr txBox="1"/>
          <p:nvPr/>
        </p:nvSpPr>
        <p:spPr>
          <a:xfrm>
            <a:off x="1785938" y="3213100"/>
            <a:ext cx="890587" cy="430213"/>
          </a:xfrm>
          <a:prstGeom prst="rect">
            <a:avLst/>
          </a:prstGeom>
          <a:noFill/>
        </p:spPr>
        <p:txBody>
          <a:bodyPr wrap="none">
            <a:spAutoFit/>
          </a:bodyPr>
          <a:lstStyle/>
          <a:p>
            <a:pPr eaLnBrk="0" hangingPunct="0">
              <a:defRPr/>
            </a:pPr>
            <a:r>
              <a:rPr lang="en-US" sz="1100" dirty="0">
                <a:latin typeface="+mn-lt"/>
              </a:rPr>
              <a:t>Automated</a:t>
            </a:r>
          </a:p>
          <a:p>
            <a:pPr eaLnBrk="0" hangingPunct="0">
              <a:defRPr/>
            </a:pPr>
            <a:r>
              <a:rPr lang="en-US" sz="1100" dirty="0">
                <a:latin typeface="+mn-lt"/>
              </a:rPr>
              <a:t>procedures</a:t>
            </a:r>
          </a:p>
        </p:txBody>
      </p:sp>
      <p:sp>
        <p:nvSpPr>
          <p:cNvPr id="38" name="TextBox 37"/>
          <p:cNvSpPr txBox="1"/>
          <p:nvPr/>
        </p:nvSpPr>
        <p:spPr>
          <a:xfrm>
            <a:off x="1990725" y="2814638"/>
            <a:ext cx="765175" cy="261937"/>
          </a:xfrm>
          <a:prstGeom prst="rect">
            <a:avLst/>
          </a:prstGeom>
          <a:noFill/>
        </p:spPr>
        <p:txBody>
          <a:bodyPr wrap="none">
            <a:spAutoFit/>
          </a:bodyPr>
          <a:lstStyle/>
          <a:p>
            <a:pPr eaLnBrk="0" hangingPunct="0">
              <a:defRPr/>
            </a:pPr>
            <a:r>
              <a:rPr lang="en-US" sz="1100" dirty="0">
                <a:latin typeface="+mn-lt"/>
              </a:rPr>
              <a:t>Accounts</a:t>
            </a:r>
          </a:p>
        </p:txBody>
      </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par>
                                <p:cTn id="10" presetID="53" presetClass="entr" presetSubtype="0" fill="hold" nodeType="withEffect">
                                  <p:stCondLst>
                                    <p:cond delay="0"/>
                                  </p:stCondLst>
                                  <p:childTnLst>
                                    <p:set>
                                      <p:cBhvr>
                                        <p:cTn id="11" dur="1" fill="hold">
                                          <p:stCondLst>
                                            <p:cond delay="0"/>
                                          </p:stCondLst>
                                        </p:cTn>
                                        <p:tgtEl>
                                          <p:spTgt spid="19464"/>
                                        </p:tgtEl>
                                        <p:attrNameLst>
                                          <p:attrName>style.visibility</p:attrName>
                                        </p:attrNameLst>
                                      </p:cBhvr>
                                      <p:to>
                                        <p:strVal val="visible"/>
                                      </p:to>
                                    </p:set>
                                    <p:anim calcmode="lin" valueType="num">
                                      <p:cBhvr>
                                        <p:cTn id="12" dur="500" fill="hold"/>
                                        <p:tgtEl>
                                          <p:spTgt spid="19464"/>
                                        </p:tgtEl>
                                        <p:attrNameLst>
                                          <p:attrName>ppt_w</p:attrName>
                                        </p:attrNameLst>
                                      </p:cBhvr>
                                      <p:tavLst>
                                        <p:tav tm="0">
                                          <p:val>
                                            <p:fltVal val="0"/>
                                          </p:val>
                                        </p:tav>
                                        <p:tav tm="100000">
                                          <p:val>
                                            <p:strVal val="#ppt_w"/>
                                          </p:val>
                                        </p:tav>
                                      </p:tavLst>
                                    </p:anim>
                                    <p:anim calcmode="lin" valueType="num">
                                      <p:cBhvr>
                                        <p:cTn id="13" dur="500" fill="hold"/>
                                        <p:tgtEl>
                                          <p:spTgt spid="19464"/>
                                        </p:tgtEl>
                                        <p:attrNameLst>
                                          <p:attrName>ppt_h</p:attrName>
                                        </p:attrNameLst>
                                      </p:cBhvr>
                                      <p:tavLst>
                                        <p:tav tm="0">
                                          <p:val>
                                            <p:fltVal val="0"/>
                                          </p:val>
                                        </p:tav>
                                        <p:tav tm="100000">
                                          <p:val>
                                            <p:strVal val="#ppt_h"/>
                                          </p:val>
                                        </p:tav>
                                      </p:tavLst>
                                    </p:anim>
                                    <p:animEffect transition="in" filter="fade">
                                      <p:cBhvr>
                                        <p:cTn id="14" dur="500"/>
                                        <p:tgtEl>
                                          <p:spTgt spid="19464"/>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500" fill="hold"/>
                                        <p:tgtEl>
                                          <p:spTgt spid="36"/>
                                        </p:tgtEl>
                                        <p:attrNameLst>
                                          <p:attrName>ppt_w</p:attrName>
                                        </p:attrNameLst>
                                      </p:cBhvr>
                                      <p:tavLst>
                                        <p:tav tm="0">
                                          <p:val>
                                            <p:fltVal val="0"/>
                                          </p:val>
                                        </p:tav>
                                        <p:tav tm="100000">
                                          <p:val>
                                            <p:strVal val="#ppt_w"/>
                                          </p:val>
                                        </p:tav>
                                      </p:tavLst>
                                    </p:anim>
                                    <p:anim calcmode="lin" valueType="num">
                                      <p:cBhvr>
                                        <p:cTn id="18" dur="500" fill="hold"/>
                                        <p:tgtEl>
                                          <p:spTgt spid="36"/>
                                        </p:tgtEl>
                                        <p:attrNameLst>
                                          <p:attrName>ppt_h</p:attrName>
                                        </p:attrNameLst>
                                      </p:cBhvr>
                                      <p:tavLst>
                                        <p:tav tm="0">
                                          <p:val>
                                            <p:fltVal val="0"/>
                                          </p:val>
                                        </p:tav>
                                        <p:tav tm="100000">
                                          <p:val>
                                            <p:strVal val="#ppt_h"/>
                                          </p:val>
                                        </p:tav>
                                      </p:tavLst>
                                    </p:anim>
                                    <p:animEffect transition="in" filter="fade">
                                      <p:cBhvr>
                                        <p:cTn id="19" dur="500"/>
                                        <p:tgtEl>
                                          <p:spTgt spid="36"/>
                                        </p:tgtEl>
                                      </p:cBhvr>
                                    </p:animEffect>
                                  </p:childTnLst>
                                </p:cTn>
                              </p:par>
                              <p:par>
                                <p:cTn id="20" presetID="53" presetClass="entr" presetSubtype="0" fill="hold" grpId="0"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500" fill="hold"/>
                                        <p:tgtEl>
                                          <p:spTgt spid="38"/>
                                        </p:tgtEl>
                                        <p:attrNameLst>
                                          <p:attrName>ppt_w</p:attrName>
                                        </p:attrNameLst>
                                      </p:cBhvr>
                                      <p:tavLst>
                                        <p:tav tm="0">
                                          <p:val>
                                            <p:fltVal val="0"/>
                                          </p:val>
                                        </p:tav>
                                        <p:tav tm="100000">
                                          <p:val>
                                            <p:strVal val="#ppt_w"/>
                                          </p:val>
                                        </p:tav>
                                      </p:tavLst>
                                    </p:anim>
                                    <p:anim calcmode="lin" valueType="num">
                                      <p:cBhvr>
                                        <p:cTn id="23" dur="500" fill="hold"/>
                                        <p:tgtEl>
                                          <p:spTgt spid="38"/>
                                        </p:tgtEl>
                                        <p:attrNameLst>
                                          <p:attrName>ppt_h</p:attrName>
                                        </p:attrNameLst>
                                      </p:cBhvr>
                                      <p:tavLst>
                                        <p:tav tm="0">
                                          <p:val>
                                            <p:fltVal val="0"/>
                                          </p:val>
                                        </p:tav>
                                        <p:tav tm="100000">
                                          <p:val>
                                            <p:strVal val="#ppt_h"/>
                                          </p:val>
                                        </p:tav>
                                      </p:tavLst>
                                    </p:anim>
                                    <p:animEffect transition="in" filter="fade">
                                      <p:cBhvr>
                                        <p:cTn id="24"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36" grpId="0"/>
      <p:bldP spid="38"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IAM Architecture components (3/5)</a:t>
            </a:r>
            <a:endParaRPr lang="en-US" dirty="0"/>
          </a:p>
        </p:txBody>
      </p:sp>
      <p:sp>
        <p:nvSpPr>
          <p:cNvPr id="14339" name="Content Placeholder 2"/>
          <p:cNvSpPr>
            <a:spLocks noGrp="1"/>
          </p:cNvSpPr>
          <p:nvPr>
            <p:ph idx="1"/>
          </p:nvPr>
        </p:nvSpPr>
        <p:spPr/>
        <p:txBody>
          <a:bodyPr/>
          <a:lstStyle/>
          <a:p>
            <a:r>
              <a:rPr lang="en-US" dirty="0" smtClean="0"/>
              <a:t>Service-specific interfaces to manage authorization</a:t>
            </a:r>
          </a:p>
          <a:p>
            <a:pPr lvl="1"/>
            <a:r>
              <a:rPr lang="en-US" dirty="0" smtClean="0"/>
              <a:t>This is typically </a:t>
            </a:r>
            <a:r>
              <a:rPr lang="en-US" i="1" dirty="0" smtClean="0"/>
              <a:t>platform and service dependent</a:t>
            </a:r>
          </a:p>
          <a:p>
            <a:pPr lvl="1"/>
            <a:r>
              <a:rPr lang="en-US" dirty="0" smtClean="0"/>
              <a:t>Allows assignment of permissions to groups  or accounts or persons</a:t>
            </a:r>
          </a:p>
          <a:p>
            <a:pPr lvl="1"/>
            <a:r>
              <a:rPr lang="en-US" dirty="0" smtClean="0"/>
              <a:t>Authorization can be made once to a specific group and managed using group membership</a:t>
            </a:r>
            <a:endParaRPr lang="en-US" dirty="0" smtClean="0"/>
          </a:p>
        </p:txBody>
      </p:sp>
    </p:spTree>
  </p:cSld>
  <p:clrMapOvr>
    <a:masterClrMapping/>
  </p:clrMapOvr>
  <p:transition>
    <p:strips dir="rd"/>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Box 97"/>
          <p:cNvSpPr txBox="1">
            <a:spLocks noChangeArrowheads="1"/>
          </p:cNvSpPr>
          <p:nvPr/>
        </p:nvSpPr>
        <p:spPr bwMode="auto">
          <a:xfrm>
            <a:off x="7502525" y="4357688"/>
            <a:ext cx="1570038" cy="646112"/>
          </a:xfrm>
          <a:prstGeom prst="rect">
            <a:avLst/>
          </a:prstGeom>
          <a:noFill/>
          <a:ln w="9525">
            <a:noFill/>
            <a:miter lim="800000"/>
            <a:headEnd/>
            <a:tailEnd/>
          </a:ln>
        </p:spPr>
        <p:txBody>
          <a:bodyPr wrap="none">
            <a:spAutoFit/>
          </a:bodyPr>
          <a:lstStyle/>
          <a:p>
            <a:pPr eaLnBrk="0" hangingPunct="0"/>
            <a:r>
              <a:rPr lang="en-US" sz="1200"/>
              <a:t>Authenticated and</a:t>
            </a:r>
          </a:p>
          <a:p>
            <a:pPr eaLnBrk="0" hangingPunct="0"/>
            <a:r>
              <a:rPr lang="en-US" sz="1200"/>
              <a:t>authorized end-user</a:t>
            </a:r>
          </a:p>
          <a:p>
            <a:pPr eaLnBrk="0" hangingPunct="0"/>
            <a:r>
              <a:rPr lang="en-US" sz="1200"/>
              <a:t>receiving services</a:t>
            </a:r>
          </a:p>
        </p:txBody>
      </p:sp>
      <p:cxnSp>
        <p:nvCxnSpPr>
          <p:cNvPr id="19459" name="Straight Arrow Connector 39"/>
          <p:cNvCxnSpPr>
            <a:cxnSpLocks noChangeShapeType="1"/>
          </p:cNvCxnSpPr>
          <p:nvPr/>
        </p:nvCxnSpPr>
        <p:spPr bwMode="auto">
          <a:xfrm>
            <a:off x="4572000" y="3429000"/>
            <a:ext cx="928688" cy="285750"/>
          </a:xfrm>
          <a:prstGeom prst="straightConnector1">
            <a:avLst/>
          </a:prstGeom>
          <a:noFill/>
          <a:ln w="28575" algn="ctr">
            <a:solidFill>
              <a:srgbClr val="8E0000"/>
            </a:solidFill>
            <a:round/>
            <a:headEnd type="none" w="sm" len="sm"/>
            <a:tailEnd type="arrow" w="med" len="med"/>
          </a:ln>
        </p:spPr>
      </p:cxnSp>
      <p:grpSp>
        <p:nvGrpSpPr>
          <p:cNvPr id="2" name="Group 11"/>
          <p:cNvGrpSpPr>
            <a:grpSpLocks/>
          </p:cNvGrpSpPr>
          <p:nvPr/>
        </p:nvGrpSpPr>
        <p:grpSpPr bwMode="auto">
          <a:xfrm>
            <a:off x="0" y="2000250"/>
            <a:ext cx="1214438" cy="719138"/>
            <a:chOff x="642910" y="2214554"/>
            <a:chExt cx="1214446" cy="719143"/>
          </a:xfrm>
        </p:grpSpPr>
        <p:pic>
          <p:nvPicPr>
            <p:cNvPr id="19490" name="Picture 6" descr="C:\Documents and Settings\pace\Local Settings\Temporary Internet Files\Content.IE5\21QVSL6F\MCj04315660000[1].png"/>
            <p:cNvPicPr>
              <a:picLocks noChangeAspect="1" noChangeArrowheads="1"/>
            </p:cNvPicPr>
            <p:nvPr/>
          </p:nvPicPr>
          <p:blipFill>
            <a:blip r:embed="rId2"/>
            <a:srcRect/>
            <a:stretch>
              <a:fillRect/>
            </a:stretch>
          </p:blipFill>
          <p:spPr bwMode="auto">
            <a:xfrm>
              <a:off x="1142976" y="2214554"/>
              <a:ext cx="714380" cy="719143"/>
            </a:xfrm>
            <a:prstGeom prst="rect">
              <a:avLst/>
            </a:prstGeom>
            <a:noFill/>
            <a:ln w="9525">
              <a:noFill/>
              <a:miter lim="800000"/>
              <a:headEnd/>
              <a:tailEnd/>
            </a:ln>
          </p:spPr>
        </p:pic>
        <p:pic>
          <p:nvPicPr>
            <p:cNvPr id="19491" name="Picture 4" descr="C:\Documents and Settings\pace\Local Settings\Temporary Internet Files\Content.IE5\H0KWH2O2\MCj04326240000[1].png"/>
            <p:cNvPicPr>
              <a:picLocks noChangeAspect="1" noChangeArrowheads="1"/>
            </p:cNvPicPr>
            <p:nvPr/>
          </p:nvPicPr>
          <p:blipFill>
            <a:blip r:embed="rId3"/>
            <a:srcRect/>
            <a:stretch>
              <a:fillRect/>
            </a:stretch>
          </p:blipFill>
          <p:spPr bwMode="auto">
            <a:xfrm flipH="1">
              <a:off x="642910" y="2214554"/>
              <a:ext cx="642942" cy="642942"/>
            </a:xfrm>
            <a:prstGeom prst="rect">
              <a:avLst/>
            </a:prstGeom>
            <a:noFill/>
            <a:ln w="9525">
              <a:noFill/>
              <a:miter lim="800000"/>
              <a:headEnd/>
              <a:tailEnd/>
            </a:ln>
          </p:spPr>
        </p:pic>
      </p:grpSp>
      <p:pic>
        <p:nvPicPr>
          <p:cNvPr id="19461" name="Picture 5" descr="C:\Documents and Settings\pace\Local Settings\Temporary Internet Files\Content.IE5\YQ1NRPZM\MCj04326230000[1].png"/>
          <p:cNvPicPr>
            <a:picLocks noChangeAspect="1" noChangeArrowheads="1"/>
          </p:cNvPicPr>
          <p:nvPr/>
        </p:nvPicPr>
        <p:blipFill>
          <a:blip r:embed="rId4"/>
          <a:srcRect/>
          <a:stretch>
            <a:fillRect/>
          </a:stretch>
        </p:blipFill>
        <p:spPr bwMode="auto">
          <a:xfrm>
            <a:off x="7858125" y="3143250"/>
            <a:ext cx="1214438" cy="1214438"/>
          </a:xfrm>
          <a:prstGeom prst="rect">
            <a:avLst/>
          </a:prstGeom>
          <a:noFill/>
          <a:ln w="9525">
            <a:noFill/>
            <a:miter lim="800000"/>
            <a:headEnd/>
            <a:tailEnd/>
          </a:ln>
        </p:spPr>
      </p:pic>
      <p:sp>
        <p:nvSpPr>
          <p:cNvPr id="11" name="Rectangle 10"/>
          <p:cNvSpPr/>
          <p:nvPr/>
        </p:nvSpPr>
        <p:spPr bwMode="auto">
          <a:xfrm>
            <a:off x="1643063" y="2071688"/>
            <a:ext cx="1500187" cy="714375"/>
          </a:xfrm>
          <a:prstGeom prst="rect">
            <a:avLst/>
          </a:prstGeom>
          <a:solidFill>
            <a:schemeClr val="tx2">
              <a:lumMod val="50000"/>
            </a:schemeClr>
          </a:solidFill>
          <a:ln w="12700" cap="flat" cmpd="sng" algn="ctr">
            <a:solidFill>
              <a:schemeClr val="tx1"/>
            </a:solidFill>
            <a:prstDash val="solid"/>
            <a:round/>
            <a:headEnd type="none" w="sm" len="sm"/>
            <a:tailEnd type="none" w="sm" len="sm"/>
          </a:ln>
          <a:effectLst/>
        </p:spPr>
        <p:txBody>
          <a:bodyPr/>
          <a:lstStyle/>
          <a:p>
            <a:pPr algn="ctr" eaLnBrk="0" hangingPunct="0">
              <a:defRPr/>
            </a:pPr>
            <a:r>
              <a:rPr lang="en-US" sz="1800" dirty="0"/>
              <a:t>HR</a:t>
            </a:r>
          </a:p>
          <a:p>
            <a:pPr algn="ctr" eaLnBrk="0" hangingPunct="0">
              <a:defRPr/>
            </a:pPr>
            <a:r>
              <a:rPr lang="en-US" sz="1800" dirty="0"/>
              <a:t>Database</a:t>
            </a:r>
          </a:p>
        </p:txBody>
      </p:sp>
      <p:sp>
        <p:nvSpPr>
          <p:cNvPr id="16" name="Rectangle 15"/>
          <p:cNvSpPr/>
          <p:nvPr/>
        </p:nvSpPr>
        <p:spPr bwMode="auto">
          <a:xfrm>
            <a:off x="2786063" y="2928938"/>
            <a:ext cx="1643062" cy="714375"/>
          </a:xfrm>
          <a:prstGeom prst="rect">
            <a:avLst/>
          </a:prstGeom>
          <a:solidFill>
            <a:schemeClr val="tx2">
              <a:lumMod val="50000"/>
            </a:schemeClr>
          </a:solidFill>
          <a:ln w="12700" cap="flat" cmpd="sng" algn="ctr">
            <a:solidFill>
              <a:schemeClr val="tx1"/>
            </a:solidFill>
            <a:prstDash val="solid"/>
            <a:round/>
            <a:headEnd type="none" w="sm" len="sm"/>
            <a:tailEnd type="none" w="sm" len="sm"/>
          </a:ln>
          <a:effectLst/>
        </p:spPr>
        <p:txBody>
          <a:bodyPr/>
          <a:lstStyle/>
          <a:p>
            <a:pPr algn="ctr" eaLnBrk="0" hangingPunct="0">
              <a:defRPr/>
            </a:pPr>
            <a:r>
              <a:rPr lang="en-US" sz="1800" dirty="0"/>
              <a:t>Account</a:t>
            </a:r>
          </a:p>
          <a:p>
            <a:pPr algn="ctr" eaLnBrk="0" hangingPunct="0">
              <a:defRPr/>
            </a:pPr>
            <a:r>
              <a:rPr lang="en-US" sz="1800" dirty="0"/>
              <a:t>Database</a:t>
            </a:r>
          </a:p>
        </p:txBody>
      </p:sp>
      <p:cxnSp>
        <p:nvCxnSpPr>
          <p:cNvPr id="19464" name="Straight Arrow Connector 28"/>
          <p:cNvCxnSpPr>
            <a:cxnSpLocks noChangeShapeType="1"/>
          </p:cNvCxnSpPr>
          <p:nvPr/>
        </p:nvCxnSpPr>
        <p:spPr bwMode="auto">
          <a:xfrm>
            <a:off x="2214563" y="2857500"/>
            <a:ext cx="428625" cy="285750"/>
          </a:xfrm>
          <a:prstGeom prst="straightConnector1">
            <a:avLst/>
          </a:prstGeom>
          <a:noFill/>
          <a:ln w="28575" algn="ctr">
            <a:solidFill>
              <a:srgbClr val="8E0000"/>
            </a:solidFill>
            <a:round/>
            <a:headEnd type="none" w="sm" len="sm"/>
            <a:tailEnd type="arrow" w="med" len="med"/>
          </a:ln>
        </p:spPr>
      </p:cxnSp>
      <p:cxnSp>
        <p:nvCxnSpPr>
          <p:cNvPr id="19465" name="Straight Arrow Connector 29"/>
          <p:cNvCxnSpPr>
            <a:cxnSpLocks noChangeShapeType="1"/>
          </p:cNvCxnSpPr>
          <p:nvPr/>
        </p:nvCxnSpPr>
        <p:spPr bwMode="auto">
          <a:xfrm>
            <a:off x="1143000" y="2428875"/>
            <a:ext cx="428625" cy="1588"/>
          </a:xfrm>
          <a:prstGeom prst="straightConnector1">
            <a:avLst/>
          </a:prstGeom>
          <a:noFill/>
          <a:ln w="28575" algn="ctr">
            <a:solidFill>
              <a:srgbClr val="8E0000"/>
            </a:solidFill>
            <a:round/>
            <a:headEnd type="none" w="sm" len="sm"/>
            <a:tailEnd type="arrow" w="med" len="med"/>
          </a:ln>
        </p:spPr>
      </p:cxnSp>
      <p:grpSp>
        <p:nvGrpSpPr>
          <p:cNvPr id="3" name="Group 55"/>
          <p:cNvGrpSpPr>
            <a:grpSpLocks/>
          </p:cNvGrpSpPr>
          <p:nvPr/>
        </p:nvGrpSpPr>
        <p:grpSpPr bwMode="auto">
          <a:xfrm>
            <a:off x="5715000" y="4786313"/>
            <a:ext cx="1214438" cy="719137"/>
            <a:chOff x="642910" y="2214554"/>
            <a:chExt cx="1214446" cy="719143"/>
          </a:xfrm>
        </p:grpSpPr>
        <p:pic>
          <p:nvPicPr>
            <p:cNvPr id="19488" name="Picture 6" descr="C:\Documents and Settings\pace\Local Settings\Temporary Internet Files\Content.IE5\21QVSL6F\MCj04315660000[1].png"/>
            <p:cNvPicPr>
              <a:picLocks noChangeAspect="1" noChangeArrowheads="1"/>
            </p:cNvPicPr>
            <p:nvPr/>
          </p:nvPicPr>
          <p:blipFill>
            <a:blip r:embed="rId2"/>
            <a:srcRect/>
            <a:stretch>
              <a:fillRect/>
            </a:stretch>
          </p:blipFill>
          <p:spPr bwMode="auto">
            <a:xfrm>
              <a:off x="1142976" y="2214554"/>
              <a:ext cx="714380" cy="719143"/>
            </a:xfrm>
            <a:prstGeom prst="rect">
              <a:avLst/>
            </a:prstGeom>
            <a:noFill/>
            <a:ln w="9525">
              <a:noFill/>
              <a:miter lim="800000"/>
              <a:headEnd/>
              <a:tailEnd/>
            </a:ln>
          </p:spPr>
        </p:pic>
        <p:pic>
          <p:nvPicPr>
            <p:cNvPr id="19489" name="Picture 4" descr="C:\Documents and Settings\pace\Local Settings\Temporary Internet Files\Content.IE5\H0KWH2O2\MCj04326240000[1].png"/>
            <p:cNvPicPr>
              <a:picLocks noChangeAspect="1" noChangeArrowheads="1"/>
            </p:cNvPicPr>
            <p:nvPr/>
          </p:nvPicPr>
          <p:blipFill>
            <a:blip r:embed="rId3"/>
            <a:srcRect/>
            <a:stretch>
              <a:fillRect/>
            </a:stretch>
          </p:blipFill>
          <p:spPr bwMode="auto">
            <a:xfrm flipH="1">
              <a:off x="642910" y="2214554"/>
              <a:ext cx="642942" cy="642942"/>
            </a:xfrm>
            <a:prstGeom prst="rect">
              <a:avLst/>
            </a:prstGeom>
            <a:noFill/>
            <a:ln w="9525">
              <a:noFill/>
              <a:miter lim="800000"/>
              <a:headEnd/>
              <a:tailEnd/>
            </a:ln>
          </p:spPr>
        </p:pic>
      </p:grpSp>
      <p:cxnSp>
        <p:nvCxnSpPr>
          <p:cNvPr id="19469" name="Straight Arrow Connector 75"/>
          <p:cNvCxnSpPr>
            <a:cxnSpLocks noChangeShapeType="1"/>
          </p:cNvCxnSpPr>
          <p:nvPr/>
        </p:nvCxnSpPr>
        <p:spPr bwMode="auto">
          <a:xfrm rot="5400000" flipH="1" flipV="1">
            <a:off x="5894387" y="4465638"/>
            <a:ext cx="500063" cy="1588"/>
          </a:xfrm>
          <a:prstGeom prst="straightConnector1">
            <a:avLst/>
          </a:prstGeom>
          <a:noFill/>
          <a:ln w="28575" algn="ctr">
            <a:solidFill>
              <a:srgbClr val="8E0000"/>
            </a:solidFill>
            <a:round/>
            <a:headEnd type="none" w="sm" len="sm"/>
            <a:tailEnd type="arrow" w="med" len="med"/>
          </a:ln>
        </p:spPr>
      </p:cxnSp>
      <p:sp>
        <p:nvSpPr>
          <p:cNvPr id="19471" name="TextBox 81"/>
          <p:cNvSpPr txBox="1">
            <a:spLocks noChangeArrowheads="1"/>
          </p:cNvSpPr>
          <p:nvPr/>
        </p:nvSpPr>
        <p:spPr bwMode="auto">
          <a:xfrm>
            <a:off x="0" y="2643188"/>
            <a:ext cx="1771639" cy="830997"/>
          </a:xfrm>
          <a:prstGeom prst="rect">
            <a:avLst/>
          </a:prstGeom>
          <a:noFill/>
          <a:ln w="9525">
            <a:noFill/>
            <a:miter lim="800000"/>
            <a:headEnd/>
            <a:tailEnd/>
          </a:ln>
        </p:spPr>
        <p:txBody>
          <a:bodyPr wrap="none">
            <a:spAutoFit/>
          </a:bodyPr>
          <a:lstStyle/>
          <a:p>
            <a:pPr eaLnBrk="0" hangingPunct="0"/>
            <a:r>
              <a:rPr lang="en-US" sz="1600" dirty="0"/>
              <a:t>Identity</a:t>
            </a:r>
          </a:p>
          <a:p>
            <a:pPr eaLnBrk="0" hangingPunct="0"/>
            <a:r>
              <a:rPr lang="en-US" sz="1600" dirty="0"/>
              <a:t>Management</a:t>
            </a:r>
          </a:p>
          <a:p>
            <a:pPr eaLnBrk="0" hangingPunct="0"/>
            <a:r>
              <a:rPr lang="en-US" sz="1600" dirty="0" smtClean="0"/>
              <a:t>(Administration</a:t>
            </a:r>
            <a:r>
              <a:rPr lang="en-US" sz="1600" dirty="0"/>
              <a:t>)</a:t>
            </a:r>
          </a:p>
        </p:txBody>
      </p:sp>
      <p:sp>
        <p:nvSpPr>
          <p:cNvPr id="83" name="Title 82"/>
          <p:cNvSpPr>
            <a:spLocks noGrp="1"/>
          </p:cNvSpPr>
          <p:nvPr>
            <p:ph type="title"/>
          </p:nvPr>
        </p:nvSpPr>
        <p:spPr/>
        <p:txBody>
          <a:bodyPr/>
          <a:lstStyle/>
          <a:p>
            <a:pPr eaLnBrk="1" hangingPunct="1">
              <a:defRPr/>
            </a:pPr>
            <a:r>
              <a:rPr lang="en-US" dirty="0" smtClean="0"/>
              <a:t>IAM </a:t>
            </a:r>
            <a:r>
              <a:rPr lang="en-US" dirty="0" smtClean="0"/>
              <a:t>Architecture</a:t>
            </a:r>
            <a:endParaRPr lang="en-US" dirty="0"/>
          </a:p>
        </p:txBody>
      </p:sp>
      <p:cxnSp>
        <p:nvCxnSpPr>
          <p:cNvPr id="19473" name="Straight Arrow Connector 87"/>
          <p:cNvCxnSpPr>
            <a:cxnSpLocks noChangeShapeType="1"/>
          </p:cNvCxnSpPr>
          <p:nvPr/>
        </p:nvCxnSpPr>
        <p:spPr bwMode="auto">
          <a:xfrm>
            <a:off x="6643688" y="3786188"/>
            <a:ext cx="1143000" cy="71437"/>
          </a:xfrm>
          <a:prstGeom prst="straightConnector1">
            <a:avLst/>
          </a:prstGeom>
          <a:noFill/>
          <a:ln w="28575" algn="ctr">
            <a:solidFill>
              <a:srgbClr val="8E0000"/>
            </a:solidFill>
            <a:round/>
            <a:headEnd type="none" w="sm" len="sm"/>
            <a:tailEnd type="arrow" w="med" len="med"/>
          </a:ln>
        </p:spPr>
      </p:cxnSp>
      <p:pic>
        <p:nvPicPr>
          <p:cNvPr id="19474" name="Picture 5" descr="C:\Documents and Settings\pace\Local Settings\Temporary Internet Files\Content.IE5\YQ1NRPZM\MCj04326230000[1].png"/>
          <p:cNvPicPr>
            <a:picLocks noChangeAspect="1" noChangeArrowheads="1"/>
          </p:cNvPicPr>
          <p:nvPr/>
        </p:nvPicPr>
        <p:blipFill>
          <a:blip r:embed="rId5"/>
          <a:srcRect/>
          <a:stretch>
            <a:fillRect/>
          </a:stretch>
        </p:blipFill>
        <p:spPr bwMode="auto">
          <a:xfrm>
            <a:off x="5572125" y="4857750"/>
            <a:ext cx="642938" cy="642938"/>
          </a:xfrm>
          <a:prstGeom prst="rect">
            <a:avLst/>
          </a:prstGeom>
          <a:noFill/>
          <a:ln w="9525">
            <a:noFill/>
            <a:miter lim="800000"/>
            <a:headEnd/>
            <a:tailEnd/>
          </a:ln>
        </p:spPr>
      </p:pic>
      <p:sp>
        <p:nvSpPr>
          <p:cNvPr id="61" name="Flowchart: Summing Junction 60"/>
          <p:cNvSpPr/>
          <p:nvPr/>
        </p:nvSpPr>
        <p:spPr bwMode="auto">
          <a:xfrm>
            <a:off x="5786438" y="3500438"/>
            <a:ext cx="714375" cy="571500"/>
          </a:xfrm>
          <a:prstGeom prst="flowChartSummingJunction">
            <a:avLst/>
          </a:prstGeom>
          <a:solidFill>
            <a:schemeClr val="tx2">
              <a:lumMod val="50000"/>
            </a:schemeClr>
          </a:solidFill>
          <a:ln w="12700" cap="flat" cmpd="sng" algn="ctr">
            <a:solidFill>
              <a:schemeClr val="tx1"/>
            </a:solidFill>
            <a:prstDash val="solid"/>
            <a:round/>
            <a:headEnd type="none" w="sm" len="sm"/>
            <a:tailEnd type="none" w="sm" len="sm"/>
          </a:ln>
          <a:effectLst/>
        </p:spPr>
        <p:txBody>
          <a:bodyPr/>
          <a:lstStyle/>
          <a:p>
            <a:pPr eaLnBrk="0" hangingPunct="0">
              <a:defRPr/>
            </a:pPr>
            <a:endParaRPr lang="en-US"/>
          </a:p>
        </p:txBody>
      </p:sp>
      <p:sp>
        <p:nvSpPr>
          <p:cNvPr id="31" name="TextBox 30"/>
          <p:cNvSpPr txBox="1"/>
          <p:nvPr/>
        </p:nvSpPr>
        <p:spPr>
          <a:xfrm>
            <a:off x="5661025" y="4286250"/>
            <a:ext cx="1008063" cy="430213"/>
          </a:xfrm>
          <a:prstGeom prst="rect">
            <a:avLst/>
          </a:prstGeom>
          <a:noFill/>
        </p:spPr>
        <p:txBody>
          <a:bodyPr wrap="none">
            <a:spAutoFit/>
          </a:bodyPr>
          <a:lstStyle/>
          <a:p>
            <a:pPr eaLnBrk="0" hangingPunct="0">
              <a:defRPr/>
            </a:pPr>
            <a:r>
              <a:rPr lang="en-US" sz="1100" dirty="0">
                <a:latin typeface="+mn-lt"/>
              </a:rPr>
              <a:t>Authorization</a:t>
            </a:r>
          </a:p>
          <a:p>
            <a:pPr eaLnBrk="0" hangingPunct="0">
              <a:defRPr/>
            </a:pPr>
            <a:r>
              <a:rPr lang="en-US" sz="1100" dirty="0">
                <a:latin typeface="+mn-lt"/>
              </a:rPr>
              <a:t>management</a:t>
            </a:r>
          </a:p>
        </p:txBody>
      </p:sp>
      <p:sp>
        <p:nvSpPr>
          <p:cNvPr id="32" name="TextBox 31"/>
          <p:cNvSpPr txBox="1"/>
          <p:nvPr/>
        </p:nvSpPr>
        <p:spPr>
          <a:xfrm rot="1042193">
            <a:off x="4514850" y="3298825"/>
            <a:ext cx="1079500" cy="261938"/>
          </a:xfrm>
          <a:prstGeom prst="rect">
            <a:avLst/>
          </a:prstGeom>
          <a:noFill/>
        </p:spPr>
        <p:txBody>
          <a:bodyPr wrap="none">
            <a:spAutoFit/>
          </a:bodyPr>
          <a:lstStyle/>
          <a:p>
            <a:pPr eaLnBrk="0" hangingPunct="0">
              <a:defRPr/>
            </a:pPr>
            <a:r>
              <a:rPr lang="en-US" sz="1100" dirty="0">
                <a:latin typeface="+mn-lt"/>
              </a:rPr>
              <a:t>Authentication</a:t>
            </a:r>
          </a:p>
        </p:txBody>
      </p:sp>
      <p:sp>
        <p:nvSpPr>
          <p:cNvPr id="35" name="TextBox 34"/>
          <p:cNvSpPr txBox="1"/>
          <p:nvPr/>
        </p:nvSpPr>
        <p:spPr>
          <a:xfrm rot="238063">
            <a:off x="6623050" y="3484563"/>
            <a:ext cx="1155700" cy="261937"/>
          </a:xfrm>
          <a:prstGeom prst="rect">
            <a:avLst/>
          </a:prstGeom>
          <a:noFill/>
        </p:spPr>
        <p:txBody>
          <a:bodyPr wrap="none">
            <a:spAutoFit/>
          </a:bodyPr>
          <a:lstStyle/>
          <a:p>
            <a:pPr eaLnBrk="0" hangingPunct="0">
              <a:defRPr/>
            </a:pPr>
            <a:r>
              <a:rPr lang="en-US" sz="1100" dirty="0">
                <a:latin typeface="+mn-lt"/>
              </a:rPr>
              <a:t>Access granted</a:t>
            </a:r>
          </a:p>
        </p:txBody>
      </p:sp>
      <p:sp>
        <p:nvSpPr>
          <p:cNvPr id="36" name="TextBox 35"/>
          <p:cNvSpPr txBox="1"/>
          <p:nvPr/>
        </p:nvSpPr>
        <p:spPr>
          <a:xfrm>
            <a:off x="1785938" y="3213100"/>
            <a:ext cx="890587" cy="430213"/>
          </a:xfrm>
          <a:prstGeom prst="rect">
            <a:avLst/>
          </a:prstGeom>
          <a:noFill/>
        </p:spPr>
        <p:txBody>
          <a:bodyPr wrap="none">
            <a:spAutoFit/>
          </a:bodyPr>
          <a:lstStyle/>
          <a:p>
            <a:pPr eaLnBrk="0" hangingPunct="0">
              <a:defRPr/>
            </a:pPr>
            <a:r>
              <a:rPr lang="en-US" sz="1100" dirty="0">
                <a:latin typeface="+mn-lt"/>
              </a:rPr>
              <a:t>Automated</a:t>
            </a:r>
          </a:p>
          <a:p>
            <a:pPr eaLnBrk="0" hangingPunct="0">
              <a:defRPr/>
            </a:pPr>
            <a:r>
              <a:rPr lang="en-US" sz="1100" dirty="0">
                <a:latin typeface="+mn-lt"/>
              </a:rPr>
              <a:t>procedures</a:t>
            </a:r>
          </a:p>
        </p:txBody>
      </p:sp>
      <p:sp>
        <p:nvSpPr>
          <p:cNvPr id="38" name="TextBox 37"/>
          <p:cNvSpPr txBox="1"/>
          <p:nvPr/>
        </p:nvSpPr>
        <p:spPr>
          <a:xfrm>
            <a:off x="1990725" y="2814638"/>
            <a:ext cx="765175" cy="261937"/>
          </a:xfrm>
          <a:prstGeom prst="rect">
            <a:avLst/>
          </a:prstGeom>
          <a:noFill/>
        </p:spPr>
        <p:txBody>
          <a:bodyPr wrap="none">
            <a:spAutoFit/>
          </a:bodyPr>
          <a:lstStyle/>
          <a:p>
            <a:pPr eaLnBrk="0" hangingPunct="0">
              <a:defRPr/>
            </a:pPr>
            <a:r>
              <a:rPr lang="en-US" sz="1100" dirty="0">
                <a:latin typeface="+mn-lt"/>
              </a:rPr>
              <a:t>Accounts</a:t>
            </a:r>
          </a:p>
        </p:txBody>
      </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19458"/>
                                        </p:tgtEl>
                                        <p:attrNameLst>
                                          <p:attrName>style.visibility</p:attrName>
                                        </p:attrNameLst>
                                      </p:cBhvr>
                                      <p:to>
                                        <p:strVal val="visible"/>
                                      </p:to>
                                    </p:set>
                                    <p:anim calcmode="lin" valueType="num">
                                      <p:cBhvr>
                                        <p:cTn id="7" dur="500" fill="hold"/>
                                        <p:tgtEl>
                                          <p:spTgt spid="19458"/>
                                        </p:tgtEl>
                                        <p:attrNameLst>
                                          <p:attrName>ppt_w</p:attrName>
                                        </p:attrNameLst>
                                      </p:cBhvr>
                                      <p:tavLst>
                                        <p:tav tm="0">
                                          <p:val>
                                            <p:fltVal val="0"/>
                                          </p:val>
                                        </p:tav>
                                        <p:tav tm="100000">
                                          <p:val>
                                            <p:strVal val="#ppt_w"/>
                                          </p:val>
                                        </p:tav>
                                      </p:tavLst>
                                    </p:anim>
                                    <p:anim calcmode="lin" valueType="num">
                                      <p:cBhvr>
                                        <p:cTn id="8" dur="500" fill="hold"/>
                                        <p:tgtEl>
                                          <p:spTgt spid="19458"/>
                                        </p:tgtEl>
                                        <p:attrNameLst>
                                          <p:attrName>ppt_h</p:attrName>
                                        </p:attrNameLst>
                                      </p:cBhvr>
                                      <p:tavLst>
                                        <p:tav tm="0">
                                          <p:val>
                                            <p:fltVal val="0"/>
                                          </p:val>
                                        </p:tav>
                                        <p:tav tm="100000">
                                          <p:val>
                                            <p:strVal val="#ppt_h"/>
                                          </p:val>
                                        </p:tav>
                                      </p:tavLst>
                                    </p:anim>
                                    <p:animEffect transition="in" filter="fade">
                                      <p:cBhvr>
                                        <p:cTn id="9" dur="500"/>
                                        <p:tgtEl>
                                          <p:spTgt spid="19458"/>
                                        </p:tgtEl>
                                      </p:cBhvr>
                                    </p:animEffect>
                                  </p:childTnLst>
                                </p:cTn>
                              </p:par>
                              <p:par>
                                <p:cTn id="10" presetID="53" presetClass="entr" presetSubtype="0" fill="hold" nodeType="withEffect">
                                  <p:stCondLst>
                                    <p:cond delay="0"/>
                                  </p:stCondLst>
                                  <p:childTnLst>
                                    <p:set>
                                      <p:cBhvr>
                                        <p:cTn id="11" dur="1" fill="hold">
                                          <p:stCondLst>
                                            <p:cond delay="0"/>
                                          </p:stCondLst>
                                        </p:cTn>
                                        <p:tgtEl>
                                          <p:spTgt spid="19459"/>
                                        </p:tgtEl>
                                        <p:attrNameLst>
                                          <p:attrName>style.visibility</p:attrName>
                                        </p:attrNameLst>
                                      </p:cBhvr>
                                      <p:to>
                                        <p:strVal val="visible"/>
                                      </p:to>
                                    </p:set>
                                    <p:anim calcmode="lin" valueType="num">
                                      <p:cBhvr>
                                        <p:cTn id="12" dur="500" fill="hold"/>
                                        <p:tgtEl>
                                          <p:spTgt spid="19459"/>
                                        </p:tgtEl>
                                        <p:attrNameLst>
                                          <p:attrName>ppt_w</p:attrName>
                                        </p:attrNameLst>
                                      </p:cBhvr>
                                      <p:tavLst>
                                        <p:tav tm="0">
                                          <p:val>
                                            <p:fltVal val="0"/>
                                          </p:val>
                                        </p:tav>
                                        <p:tav tm="100000">
                                          <p:val>
                                            <p:strVal val="#ppt_w"/>
                                          </p:val>
                                        </p:tav>
                                      </p:tavLst>
                                    </p:anim>
                                    <p:anim calcmode="lin" valueType="num">
                                      <p:cBhvr>
                                        <p:cTn id="13" dur="500" fill="hold"/>
                                        <p:tgtEl>
                                          <p:spTgt spid="19459"/>
                                        </p:tgtEl>
                                        <p:attrNameLst>
                                          <p:attrName>ppt_h</p:attrName>
                                        </p:attrNameLst>
                                      </p:cBhvr>
                                      <p:tavLst>
                                        <p:tav tm="0">
                                          <p:val>
                                            <p:fltVal val="0"/>
                                          </p:val>
                                        </p:tav>
                                        <p:tav tm="100000">
                                          <p:val>
                                            <p:strVal val="#ppt_h"/>
                                          </p:val>
                                        </p:tav>
                                      </p:tavLst>
                                    </p:anim>
                                    <p:animEffect transition="in" filter="fade">
                                      <p:cBhvr>
                                        <p:cTn id="14" dur="500"/>
                                        <p:tgtEl>
                                          <p:spTgt spid="19459"/>
                                        </p:tgtEl>
                                      </p:cBhvr>
                                    </p:animEffect>
                                  </p:childTnLst>
                                </p:cTn>
                              </p:par>
                              <p:par>
                                <p:cTn id="15" presetID="53" presetClass="entr" presetSubtype="0" fill="hold" nodeType="withEffect">
                                  <p:stCondLst>
                                    <p:cond delay="0"/>
                                  </p:stCondLst>
                                  <p:childTnLst>
                                    <p:set>
                                      <p:cBhvr>
                                        <p:cTn id="16" dur="1" fill="hold">
                                          <p:stCondLst>
                                            <p:cond delay="0"/>
                                          </p:stCondLst>
                                        </p:cTn>
                                        <p:tgtEl>
                                          <p:spTgt spid="19461"/>
                                        </p:tgtEl>
                                        <p:attrNameLst>
                                          <p:attrName>style.visibility</p:attrName>
                                        </p:attrNameLst>
                                      </p:cBhvr>
                                      <p:to>
                                        <p:strVal val="visible"/>
                                      </p:to>
                                    </p:set>
                                    <p:anim calcmode="lin" valueType="num">
                                      <p:cBhvr>
                                        <p:cTn id="17" dur="500" fill="hold"/>
                                        <p:tgtEl>
                                          <p:spTgt spid="19461"/>
                                        </p:tgtEl>
                                        <p:attrNameLst>
                                          <p:attrName>ppt_w</p:attrName>
                                        </p:attrNameLst>
                                      </p:cBhvr>
                                      <p:tavLst>
                                        <p:tav tm="0">
                                          <p:val>
                                            <p:fltVal val="0"/>
                                          </p:val>
                                        </p:tav>
                                        <p:tav tm="100000">
                                          <p:val>
                                            <p:strVal val="#ppt_w"/>
                                          </p:val>
                                        </p:tav>
                                      </p:tavLst>
                                    </p:anim>
                                    <p:anim calcmode="lin" valueType="num">
                                      <p:cBhvr>
                                        <p:cTn id="18" dur="500" fill="hold"/>
                                        <p:tgtEl>
                                          <p:spTgt spid="19461"/>
                                        </p:tgtEl>
                                        <p:attrNameLst>
                                          <p:attrName>ppt_h</p:attrName>
                                        </p:attrNameLst>
                                      </p:cBhvr>
                                      <p:tavLst>
                                        <p:tav tm="0">
                                          <p:val>
                                            <p:fltVal val="0"/>
                                          </p:val>
                                        </p:tav>
                                        <p:tav tm="100000">
                                          <p:val>
                                            <p:strVal val="#ppt_h"/>
                                          </p:val>
                                        </p:tav>
                                      </p:tavLst>
                                    </p:anim>
                                    <p:animEffect transition="in" filter="fade">
                                      <p:cBhvr>
                                        <p:cTn id="19" dur="500"/>
                                        <p:tgtEl>
                                          <p:spTgt spid="19461"/>
                                        </p:tgtEl>
                                      </p:cBhvr>
                                    </p:animEffect>
                                  </p:childTnLst>
                                </p:cTn>
                              </p:par>
                              <p:par>
                                <p:cTn id="20" presetID="53" presetClass="entr" presetSubtype="0" fill="hold" nodeType="with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500" fill="hold"/>
                                        <p:tgtEl>
                                          <p:spTgt spid="3"/>
                                        </p:tgtEl>
                                        <p:attrNameLst>
                                          <p:attrName>ppt_w</p:attrName>
                                        </p:attrNameLst>
                                      </p:cBhvr>
                                      <p:tavLst>
                                        <p:tav tm="0">
                                          <p:val>
                                            <p:fltVal val="0"/>
                                          </p:val>
                                        </p:tav>
                                        <p:tav tm="100000">
                                          <p:val>
                                            <p:strVal val="#ppt_w"/>
                                          </p:val>
                                        </p:tav>
                                      </p:tavLst>
                                    </p:anim>
                                    <p:anim calcmode="lin" valueType="num">
                                      <p:cBhvr>
                                        <p:cTn id="23" dur="500" fill="hold"/>
                                        <p:tgtEl>
                                          <p:spTgt spid="3"/>
                                        </p:tgtEl>
                                        <p:attrNameLst>
                                          <p:attrName>ppt_h</p:attrName>
                                        </p:attrNameLst>
                                      </p:cBhvr>
                                      <p:tavLst>
                                        <p:tav tm="0">
                                          <p:val>
                                            <p:fltVal val="0"/>
                                          </p:val>
                                        </p:tav>
                                        <p:tav tm="100000">
                                          <p:val>
                                            <p:strVal val="#ppt_h"/>
                                          </p:val>
                                        </p:tav>
                                      </p:tavLst>
                                    </p:anim>
                                    <p:animEffect transition="in" filter="fade">
                                      <p:cBhvr>
                                        <p:cTn id="24" dur="500"/>
                                        <p:tgtEl>
                                          <p:spTgt spid="3"/>
                                        </p:tgtEl>
                                      </p:cBhvr>
                                    </p:animEffect>
                                  </p:childTnLst>
                                </p:cTn>
                              </p:par>
                              <p:par>
                                <p:cTn id="25" presetID="53" presetClass="entr" presetSubtype="0" fill="hold" nodeType="withEffect">
                                  <p:stCondLst>
                                    <p:cond delay="0"/>
                                  </p:stCondLst>
                                  <p:childTnLst>
                                    <p:set>
                                      <p:cBhvr>
                                        <p:cTn id="26" dur="1" fill="hold">
                                          <p:stCondLst>
                                            <p:cond delay="0"/>
                                          </p:stCondLst>
                                        </p:cTn>
                                        <p:tgtEl>
                                          <p:spTgt spid="19469"/>
                                        </p:tgtEl>
                                        <p:attrNameLst>
                                          <p:attrName>style.visibility</p:attrName>
                                        </p:attrNameLst>
                                      </p:cBhvr>
                                      <p:to>
                                        <p:strVal val="visible"/>
                                      </p:to>
                                    </p:set>
                                    <p:anim calcmode="lin" valueType="num">
                                      <p:cBhvr>
                                        <p:cTn id="27" dur="500" fill="hold"/>
                                        <p:tgtEl>
                                          <p:spTgt spid="19469"/>
                                        </p:tgtEl>
                                        <p:attrNameLst>
                                          <p:attrName>ppt_w</p:attrName>
                                        </p:attrNameLst>
                                      </p:cBhvr>
                                      <p:tavLst>
                                        <p:tav tm="0">
                                          <p:val>
                                            <p:fltVal val="0"/>
                                          </p:val>
                                        </p:tav>
                                        <p:tav tm="100000">
                                          <p:val>
                                            <p:strVal val="#ppt_w"/>
                                          </p:val>
                                        </p:tav>
                                      </p:tavLst>
                                    </p:anim>
                                    <p:anim calcmode="lin" valueType="num">
                                      <p:cBhvr>
                                        <p:cTn id="28" dur="500" fill="hold"/>
                                        <p:tgtEl>
                                          <p:spTgt spid="19469"/>
                                        </p:tgtEl>
                                        <p:attrNameLst>
                                          <p:attrName>ppt_h</p:attrName>
                                        </p:attrNameLst>
                                      </p:cBhvr>
                                      <p:tavLst>
                                        <p:tav tm="0">
                                          <p:val>
                                            <p:fltVal val="0"/>
                                          </p:val>
                                        </p:tav>
                                        <p:tav tm="100000">
                                          <p:val>
                                            <p:strVal val="#ppt_h"/>
                                          </p:val>
                                        </p:tav>
                                      </p:tavLst>
                                    </p:anim>
                                    <p:animEffect transition="in" filter="fade">
                                      <p:cBhvr>
                                        <p:cTn id="29" dur="500"/>
                                        <p:tgtEl>
                                          <p:spTgt spid="19469"/>
                                        </p:tgtEl>
                                      </p:cBhvr>
                                    </p:animEffect>
                                  </p:childTnLst>
                                </p:cTn>
                              </p:par>
                              <p:par>
                                <p:cTn id="30" presetID="53" presetClass="entr" presetSubtype="0" fill="hold" nodeType="withEffect">
                                  <p:stCondLst>
                                    <p:cond delay="0"/>
                                  </p:stCondLst>
                                  <p:childTnLst>
                                    <p:set>
                                      <p:cBhvr>
                                        <p:cTn id="31" dur="1" fill="hold">
                                          <p:stCondLst>
                                            <p:cond delay="0"/>
                                          </p:stCondLst>
                                        </p:cTn>
                                        <p:tgtEl>
                                          <p:spTgt spid="19473"/>
                                        </p:tgtEl>
                                        <p:attrNameLst>
                                          <p:attrName>style.visibility</p:attrName>
                                        </p:attrNameLst>
                                      </p:cBhvr>
                                      <p:to>
                                        <p:strVal val="visible"/>
                                      </p:to>
                                    </p:set>
                                    <p:anim calcmode="lin" valueType="num">
                                      <p:cBhvr>
                                        <p:cTn id="32" dur="500" fill="hold"/>
                                        <p:tgtEl>
                                          <p:spTgt spid="19473"/>
                                        </p:tgtEl>
                                        <p:attrNameLst>
                                          <p:attrName>ppt_w</p:attrName>
                                        </p:attrNameLst>
                                      </p:cBhvr>
                                      <p:tavLst>
                                        <p:tav tm="0">
                                          <p:val>
                                            <p:fltVal val="0"/>
                                          </p:val>
                                        </p:tav>
                                        <p:tav tm="100000">
                                          <p:val>
                                            <p:strVal val="#ppt_w"/>
                                          </p:val>
                                        </p:tav>
                                      </p:tavLst>
                                    </p:anim>
                                    <p:anim calcmode="lin" valueType="num">
                                      <p:cBhvr>
                                        <p:cTn id="33" dur="500" fill="hold"/>
                                        <p:tgtEl>
                                          <p:spTgt spid="19473"/>
                                        </p:tgtEl>
                                        <p:attrNameLst>
                                          <p:attrName>ppt_h</p:attrName>
                                        </p:attrNameLst>
                                      </p:cBhvr>
                                      <p:tavLst>
                                        <p:tav tm="0">
                                          <p:val>
                                            <p:fltVal val="0"/>
                                          </p:val>
                                        </p:tav>
                                        <p:tav tm="100000">
                                          <p:val>
                                            <p:strVal val="#ppt_h"/>
                                          </p:val>
                                        </p:tav>
                                      </p:tavLst>
                                    </p:anim>
                                    <p:animEffect transition="in" filter="fade">
                                      <p:cBhvr>
                                        <p:cTn id="34" dur="500"/>
                                        <p:tgtEl>
                                          <p:spTgt spid="19473"/>
                                        </p:tgtEl>
                                      </p:cBhvr>
                                    </p:animEffect>
                                  </p:childTnLst>
                                </p:cTn>
                              </p:par>
                              <p:par>
                                <p:cTn id="35" presetID="53" presetClass="entr" presetSubtype="0" fill="hold" nodeType="withEffect">
                                  <p:stCondLst>
                                    <p:cond delay="0"/>
                                  </p:stCondLst>
                                  <p:childTnLst>
                                    <p:set>
                                      <p:cBhvr>
                                        <p:cTn id="36" dur="1" fill="hold">
                                          <p:stCondLst>
                                            <p:cond delay="0"/>
                                          </p:stCondLst>
                                        </p:cTn>
                                        <p:tgtEl>
                                          <p:spTgt spid="19474"/>
                                        </p:tgtEl>
                                        <p:attrNameLst>
                                          <p:attrName>style.visibility</p:attrName>
                                        </p:attrNameLst>
                                      </p:cBhvr>
                                      <p:to>
                                        <p:strVal val="visible"/>
                                      </p:to>
                                    </p:set>
                                    <p:anim calcmode="lin" valueType="num">
                                      <p:cBhvr>
                                        <p:cTn id="37" dur="500" fill="hold"/>
                                        <p:tgtEl>
                                          <p:spTgt spid="19474"/>
                                        </p:tgtEl>
                                        <p:attrNameLst>
                                          <p:attrName>ppt_w</p:attrName>
                                        </p:attrNameLst>
                                      </p:cBhvr>
                                      <p:tavLst>
                                        <p:tav tm="0">
                                          <p:val>
                                            <p:fltVal val="0"/>
                                          </p:val>
                                        </p:tav>
                                        <p:tav tm="100000">
                                          <p:val>
                                            <p:strVal val="#ppt_w"/>
                                          </p:val>
                                        </p:tav>
                                      </p:tavLst>
                                    </p:anim>
                                    <p:anim calcmode="lin" valueType="num">
                                      <p:cBhvr>
                                        <p:cTn id="38" dur="500" fill="hold"/>
                                        <p:tgtEl>
                                          <p:spTgt spid="19474"/>
                                        </p:tgtEl>
                                        <p:attrNameLst>
                                          <p:attrName>ppt_h</p:attrName>
                                        </p:attrNameLst>
                                      </p:cBhvr>
                                      <p:tavLst>
                                        <p:tav tm="0">
                                          <p:val>
                                            <p:fltVal val="0"/>
                                          </p:val>
                                        </p:tav>
                                        <p:tav tm="100000">
                                          <p:val>
                                            <p:strVal val="#ppt_h"/>
                                          </p:val>
                                        </p:tav>
                                      </p:tavLst>
                                    </p:anim>
                                    <p:animEffect transition="in" filter="fade">
                                      <p:cBhvr>
                                        <p:cTn id="39" dur="500"/>
                                        <p:tgtEl>
                                          <p:spTgt spid="19474"/>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61"/>
                                        </p:tgtEl>
                                        <p:attrNameLst>
                                          <p:attrName>style.visibility</p:attrName>
                                        </p:attrNameLst>
                                      </p:cBhvr>
                                      <p:to>
                                        <p:strVal val="visible"/>
                                      </p:to>
                                    </p:set>
                                    <p:anim calcmode="lin" valueType="num">
                                      <p:cBhvr>
                                        <p:cTn id="42" dur="500" fill="hold"/>
                                        <p:tgtEl>
                                          <p:spTgt spid="61"/>
                                        </p:tgtEl>
                                        <p:attrNameLst>
                                          <p:attrName>ppt_w</p:attrName>
                                        </p:attrNameLst>
                                      </p:cBhvr>
                                      <p:tavLst>
                                        <p:tav tm="0">
                                          <p:val>
                                            <p:fltVal val="0"/>
                                          </p:val>
                                        </p:tav>
                                        <p:tav tm="100000">
                                          <p:val>
                                            <p:strVal val="#ppt_w"/>
                                          </p:val>
                                        </p:tav>
                                      </p:tavLst>
                                    </p:anim>
                                    <p:anim calcmode="lin" valueType="num">
                                      <p:cBhvr>
                                        <p:cTn id="43" dur="500" fill="hold"/>
                                        <p:tgtEl>
                                          <p:spTgt spid="61"/>
                                        </p:tgtEl>
                                        <p:attrNameLst>
                                          <p:attrName>ppt_h</p:attrName>
                                        </p:attrNameLst>
                                      </p:cBhvr>
                                      <p:tavLst>
                                        <p:tav tm="0">
                                          <p:val>
                                            <p:fltVal val="0"/>
                                          </p:val>
                                        </p:tav>
                                        <p:tav tm="100000">
                                          <p:val>
                                            <p:strVal val="#ppt_h"/>
                                          </p:val>
                                        </p:tav>
                                      </p:tavLst>
                                    </p:anim>
                                    <p:animEffect transition="in" filter="fade">
                                      <p:cBhvr>
                                        <p:cTn id="44" dur="500"/>
                                        <p:tgtEl>
                                          <p:spTgt spid="61"/>
                                        </p:tgtEl>
                                      </p:cBhvr>
                                    </p:animEffect>
                                  </p:childTnLst>
                                </p:cTn>
                              </p:par>
                              <p:par>
                                <p:cTn id="45" presetID="53" presetClass="entr" presetSubtype="0" fill="hold" grpId="0" nodeType="withEffect">
                                  <p:stCondLst>
                                    <p:cond delay="0"/>
                                  </p:stCondLst>
                                  <p:childTnLst>
                                    <p:set>
                                      <p:cBhvr>
                                        <p:cTn id="46" dur="1" fill="hold">
                                          <p:stCondLst>
                                            <p:cond delay="0"/>
                                          </p:stCondLst>
                                        </p:cTn>
                                        <p:tgtEl>
                                          <p:spTgt spid="31"/>
                                        </p:tgtEl>
                                        <p:attrNameLst>
                                          <p:attrName>style.visibility</p:attrName>
                                        </p:attrNameLst>
                                      </p:cBhvr>
                                      <p:to>
                                        <p:strVal val="visible"/>
                                      </p:to>
                                    </p:set>
                                    <p:anim calcmode="lin" valueType="num">
                                      <p:cBhvr>
                                        <p:cTn id="47" dur="500" fill="hold"/>
                                        <p:tgtEl>
                                          <p:spTgt spid="31"/>
                                        </p:tgtEl>
                                        <p:attrNameLst>
                                          <p:attrName>ppt_w</p:attrName>
                                        </p:attrNameLst>
                                      </p:cBhvr>
                                      <p:tavLst>
                                        <p:tav tm="0">
                                          <p:val>
                                            <p:fltVal val="0"/>
                                          </p:val>
                                        </p:tav>
                                        <p:tav tm="100000">
                                          <p:val>
                                            <p:strVal val="#ppt_w"/>
                                          </p:val>
                                        </p:tav>
                                      </p:tavLst>
                                    </p:anim>
                                    <p:anim calcmode="lin" valueType="num">
                                      <p:cBhvr>
                                        <p:cTn id="48" dur="500" fill="hold"/>
                                        <p:tgtEl>
                                          <p:spTgt spid="31"/>
                                        </p:tgtEl>
                                        <p:attrNameLst>
                                          <p:attrName>ppt_h</p:attrName>
                                        </p:attrNameLst>
                                      </p:cBhvr>
                                      <p:tavLst>
                                        <p:tav tm="0">
                                          <p:val>
                                            <p:fltVal val="0"/>
                                          </p:val>
                                        </p:tav>
                                        <p:tav tm="100000">
                                          <p:val>
                                            <p:strVal val="#ppt_h"/>
                                          </p:val>
                                        </p:tav>
                                      </p:tavLst>
                                    </p:anim>
                                    <p:animEffect transition="in" filter="fade">
                                      <p:cBhvr>
                                        <p:cTn id="49" dur="500"/>
                                        <p:tgtEl>
                                          <p:spTgt spid="31"/>
                                        </p:tgtEl>
                                      </p:cBhvr>
                                    </p:animEffect>
                                  </p:childTnLst>
                                </p:cTn>
                              </p:par>
                              <p:par>
                                <p:cTn id="50" presetID="53" presetClass="entr" presetSubtype="0" fill="hold" grpId="0" nodeType="withEffect">
                                  <p:stCondLst>
                                    <p:cond delay="0"/>
                                  </p:stCondLst>
                                  <p:childTnLst>
                                    <p:set>
                                      <p:cBhvr>
                                        <p:cTn id="51" dur="1" fill="hold">
                                          <p:stCondLst>
                                            <p:cond delay="0"/>
                                          </p:stCondLst>
                                        </p:cTn>
                                        <p:tgtEl>
                                          <p:spTgt spid="32"/>
                                        </p:tgtEl>
                                        <p:attrNameLst>
                                          <p:attrName>style.visibility</p:attrName>
                                        </p:attrNameLst>
                                      </p:cBhvr>
                                      <p:to>
                                        <p:strVal val="visible"/>
                                      </p:to>
                                    </p:set>
                                    <p:anim calcmode="lin" valueType="num">
                                      <p:cBhvr>
                                        <p:cTn id="52" dur="500" fill="hold"/>
                                        <p:tgtEl>
                                          <p:spTgt spid="32"/>
                                        </p:tgtEl>
                                        <p:attrNameLst>
                                          <p:attrName>ppt_w</p:attrName>
                                        </p:attrNameLst>
                                      </p:cBhvr>
                                      <p:tavLst>
                                        <p:tav tm="0">
                                          <p:val>
                                            <p:fltVal val="0"/>
                                          </p:val>
                                        </p:tav>
                                        <p:tav tm="100000">
                                          <p:val>
                                            <p:strVal val="#ppt_w"/>
                                          </p:val>
                                        </p:tav>
                                      </p:tavLst>
                                    </p:anim>
                                    <p:anim calcmode="lin" valueType="num">
                                      <p:cBhvr>
                                        <p:cTn id="53" dur="500" fill="hold"/>
                                        <p:tgtEl>
                                          <p:spTgt spid="32"/>
                                        </p:tgtEl>
                                        <p:attrNameLst>
                                          <p:attrName>ppt_h</p:attrName>
                                        </p:attrNameLst>
                                      </p:cBhvr>
                                      <p:tavLst>
                                        <p:tav tm="0">
                                          <p:val>
                                            <p:fltVal val="0"/>
                                          </p:val>
                                        </p:tav>
                                        <p:tav tm="100000">
                                          <p:val>
                                            <p:strVal val="#ppt_h"/>
                                          </p:val>
                                        </p:tav>
                                      </p:tavLst>
                                    </p:anim>
                                    <p:animEffect transition="in" filter="fade">
                                      <p:cBhvr>
                                        <p:cTn id="54" dur="500"/>
                                        <p:tgtEl>
                                          <p:spTgt spid="32"/>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35"/>
                                        </p:tgtEl>
                                        <p:attrNameLst>
                                          <p:attrName>style.visibility</p:attrName>
                                        </p:attrNameLst>
                                      </p:cBhvr>
                                      <p:to>
                                        <p:strVal val="visible"/>
                                      </p:to>
                                    </p:set>
                                    <p:anim calcmode="lin" valueType="num">
                                      <p:cBhvr>
                                        <p:cTn id="57" dur="500" fill="hold"/>
                                        <p:tgtEl>
                                          <p:spTgt spid="35"/>
                                        </p:tgtEl>
                                        <p:attrNameLst>
                                          <p:attrName>ppt_w</p:attrName>
                                        </p:attrNameLst>
                                      </p:cBhvr>
                                      <p:tavLst>
                                        <p:tav tm="0">
                                          <p:val>
                                            <p:fltVal val="0"/>
                                          </p:val>
                                        </p:tav>
                                        <p:tav tm="100000">
                                          <p:val>
                                            <p:strVal val="#ppt_w"/>
                                          </p:val>
                                        </p:tav>
                                      </p:tavLst>
                                    </p:anim>
                                    <p:anim calcmode="lin" valueType="num">
                                      <p:cBhvr>
                                        <p:cTn id="58" dur="500" fill="hold"/>
                                        <p:tgtEl>
                                          <p:spTgt spid="35"/>
                                        </p:tgtEl>
                                        <p:attrNameLst>
                                          <p:attrName>ppt_h</p:attrName>
                                        </p:attrNameLst>
                                      </p:cBhvr>
                                      <p:tavLst>
                                        <p:tav tm="0">
                                          <p:val>
                                            <p:fltVal val="0"/>
                                          </p:val>
                                        </p:tav>
                                        <p:tav tm="100000">
                                          <p:val>
                                            <p:strVal val="#ppt_h"/>
                                          </p:val>
                                        </p:tav>
                                      </p:tavLst>
                                    </p:anim>
                                    <p:animEffect transition="in" filter="fade">
                                      <p:cBhvr>
                                        <p:cTn id="5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8" grpId="0"/>
      <p:bldP spid="61" grpId="0" animBg="1"/>
      <p:bldP spid="31" grpId="0"/>
      <p:bldP spid="32" grpId="0"/>
      <p:bldP spid="35"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IAM Architecture components (4/5)</a:t>
            </a:r>
            <a:endParaRPr lang="en-US" dirty="0"/>
          </a:p>
        </p:txBody>
      </p:sp>
      <p:sp>
        <p:nvSpPr>
          <p:cNvPr id="15363" name="Content Placeholder 2"/>
          <p:cNvSpPr>
            <a:spLocks noGrp="1"/>
          </p:cNvSpPr>
          <p:nvPr>
            <p:ph idx="1"/>
          </p:nvPr>
        </p:nvSpPr>
        <p:spPr/>
        <p:txBody>
          <a:bodyPr/>
          <a:lstStyle/>
          <a:p>
            <a:r>
              <a:rPr lang="en-US" dirty="0" smtClean="0"/>
              <a:t>(web) application to manage group memberships</a:t>
            </a:r>
          </a:p>
          <a:p>
            <a:pPr lvl="1"/>
            <a:r>
              <a:rPr lang="en-US" dirty="0" smtClean="0"/>
              <a:t>Indirect way to manage authorizations</a:t>
            </a:r>
          </a:p>
          <a:p>
            <a:pPr lvl="1"/>
            <a:r>
              <a:rPr lang="en-US" dirty="0" smtClean="0"/>
              <a:t>Must foresee groups with manually managed memberships and groups with membership generated from arbitrary SQL queries in the IAM database</a:t>
            </a:r>
          </a:p>
          <a:p>
            <a:pPr lvl="1"/>
            <a:r>
              <a:rPr lang="en-US" dirty="0" smtClean="0"/>
              <a:t>Must foresee nesting of groups</a:t>
            </a:r>
          </a:p>
        </p:txBody>
      </p:sp>
    </p:spTree>
  </p:cSld>
  <p:clrMapOvr>
    <a:masterClrMapping/>
  </p:clrMapOvr>
  <p:transition>
    <p:strips dir="rd"/>
  </p:transition>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Box 97"/>
          <p:cNvSpPr txBox="1">
            <a:spLocks noChangeArrowheads="1"/>
          </p:cNvSpPr>
          <p:nvPr/>
        </p:nvSpPr>
        <p:spPr bwMode="auto">
          <a:xfrm>
            <a:off x="7502525" y="4357688"/>
            <a:ext cx="1570038" cy="646112"/>
          </a:xfrm>
          <a:prstGeom prst="rect">
            <a:avLst/>
          </a:prstGeom>
          <a:noFill/>
          <a:ln w="9525">
            <a:noFill/>
            <a:miter lim="800000"/>
            <a:headEnd/>
            <a:tailEnd/>
          </a:ln>
        </p:spPr>
        <p:txBody>
          <a:bodyPr wrap="none">
            <a:spAutoFit/>
          </a:bodyPr>
          <a:lstStyle/>
          <a:p>
            <a:pPr eaLnBrk="0" hangingPunct="0"/>
            <a:r>
              <a:rPr lang="en-US" sz="1200"/>
              <a:t>Authenticated and</a:t>
            </a:r>
          </a:p>
          <a:p>
            <a:pPr eaLnBrk="0" hangingPunct="0"/>
            <a:r>
              <a:rPr lang="en-US" sz="1200"/>
              <a:t>authorized end-user</a:t>
            </a:r>
          </a:p>
          <a:p>
            <a:pPr eaLnBrk="0" hangingPunct="0"/>
            <a:r>
              <a:rPr lang="en-US" sz="1200"/>
              <a:t>receiving services</a:t>
            </a:r>
          </a:p>
        </p:txBody>
      </p:sp>
      <p:cxnSp>
        <p:nvCxnSpPr>
          <p:cNvPr id="19459" name="Straight Arrow Connector 39"/>
          <p:cNvCxnSpPr>
            <a:cxnSpLocks noChangeShapeType="1"/>
          </p:cNvCxnSpPr>
          <p:nvPr/>
        </p:nvCxnSpPr>
        <p:spPr bwMode="auto">
          <a:xfrm>
            <a:off x="4572000" y="3429000"/>
            <a:ext cx="928688" cy="285750"/>
          </a:xfrm>
          <a:prstGeom prst="straightConnector1">
            <a:avLst/>
          </a:prstGeom>
          <a:noFill/>
          <a:ln w="28575" algn="ctr">
            <a:solidFill>
              <a:srgbClr val="8E0000"/>
            </a:solidFill>
            <a:round/>
            <a:headEnd type="none" w="sm" len="sm"/>
            <a:tailEnd type="arrow" w="med" len="med"/>
          </a:ln>
        </p:spPr>
      </p:cxnSp>
      <p:grpSp>
        <p:nvGrpSpPr>
          <p:cNvPr id="2" name="Group 11"/>
          <p:cNvGrpSpPr>
            <a:grpSpLocks/>
          </p:cNvGrpSpPr>
          <p:nvPr/>
        </p:nvGrpSpPr>
        <p:grpSpPr bwMode="auto">
          <a:xfrm>
            <a:off x="0" y="2000250"/>
            <a:ext cx="1214438" cy="719138"/>
            <a:chOff x="642910" y="2214554"/>
            <a:chExt cx="1214446" cy="719143"/>
          </a:xfrm>
        </p:grpSpPr>
        <p:pic>
          <p:nvPicPr>
            <p:cNvPr id="19490" name="Picture 6" descr="C:\Documents and Settings\pace\Local Settings\Temporary Internet Files\Content.IE5\21QVSL6F\MCj04315660000[1].png"/>
            <p:cNvPicPr>
              <a:picLocks noChangeAspect="1" noChangeArrowheads="1"/>
            </p:cNvPicPr>
            <p:nvPr/>
          </p:nvPicPr>
          <p:blipFill>
            <a:blip r:embed="rId2"/>
            <a:srcRect/>
            <a:stretch>
              <a:fillRect/>
            </a:stretch>
          </p:blipFill>
          <p:spPr bwMode="auto">
            <a:xfrm>
              <a:off x="1142976" y="2214554"/>
              <a:ext cx="714380" cy="719143"/>
            </a:xfrm>
            <a:prstGeom prst="rect">
              <a:avLst/>
            </a:prstGeom>
            <a:noFill/>
            <a:ln w="9525">
              <a:noFill/>
              <a:miter lim="800000"/>
              <a:headEnd/>
              <a:tailEnd/>
            </a:ln>
          </p:spPr>
        </p:pic>
        <p:pic>
          <p:nvPicPr>
            <p:cNvPr id="19491" name="Picture 4" descr="C:\Documents and Settings\pace\Local Settings\Temporary Internet Files\Content.IE5\H0KWH2O2\MCj04326240000[1].png"/>
            <p:cNvPicPr>
              <a:picLocks noChangeAspect="1" noChangeArrowheads="1"/>
            </p:cNvPicPr>
            <p:nvPr/>
          </p:nvPicPr>
          <p:blipFill>
            <a:blip r:embed="rId3"/>
            <a:srcRect/>
            <a:stretch>
              <a:fillRect/>
            </a:stretch>
          </p:blipFill>
          <p:spPr bwMode="auto">
            <a:xfrm flipH="1">
              <a:off x="642910" y="2214554"/>
              <a:ext cx="642942" cy="642942"/>
            </a:xfrm>
            <a:prstGeom prst="rect">
              <a:avLst/>
            </a:prstGeom>
            <a:noFill/>
            <a:ln w="9525">
              <a:noFill/>
              <a:miter lim="800000"/>
              <a:headEnd/>
              <a:tailEnd/>
            </a:ln>
          </p:spPr>
        </p:pic>
      </p:grpSp>
      <p:pic>
        <p:nvPicPr>
          <p:cNvPr id="19461" name="Picture 5" descr="C:\Documents and Settings\pace\Local Settings\Temporary Internet Files\Content.IE5\YQ1NRPZM\MCj04326230000[1].png"/>
          <p:cNvPicPr>
            <a:picLocks noChangeAspect="1" noChangeArrowheads="1"/>
          </p:cNvPicPr>
          <p:nvPr/>
        </p:nvPicPr>
        <p:blipFill>
          <a:blip r:embed="rId4"/>
          <a:srcRect/>
          <a:stretch>
            <a:fillRect/>
          </a:stretch>
        </p:blipFill>
        <p:spPr bwMode="auto">
          <a:xfrm>
            <a:off x="7858125" y="3143250"/>
            <a:ext cx="1214438" cy="1214438"/>
          </a:xfrm>
          <a:prstGeom prst="rect">
            <a:avLst/>
          </a:prstGeom>
          <a:noFill/>
          <a:ln w="9525">
            <a:noFill/>
            <a:miter lim="800000"/>
            <a:headEnd/>
            <a:tailEnd/>
          </a:ln>
        </p:spPr>
      </p:pic>
      <p:sp>
        <p:nvSpPr>
          <p:cNvPr id="11" name="Rectangle 10"/>
          <p:cNvSpPr/>
          <p:nvPr/>
        </p:nvSpPr>
        <p:spPr bwMode="auto">
          <a:xfrm>
            <a:off x="1643063" y="2071688"/>
            <a:ext cx="1500187" cy="714375"/>
          </a:xfrm>
          <a:prstGeom prst="rect">
            <a:avLst/>
          </a:prstGeom>
          <a:solidFill>
            <a:schemeClr val="tx2">
              <a:lumMod val="50000"/>
            </a:schemeClr>
          </a:solidFill>
          <a:ln w="12700" cap="flat" cmpd="sng" algn="ctr">
            <a:solidFill>
              <a:schemeClr val="tx1"/>
            </a:solidFill>
            <a:prstDash val="solid"/>
            <a:round/>
            <a:headEnd type="none" w="sm" len="sm"/>
            <a:tailEnd type="none" w="sm" len="sm"/>
          </a:ln>
          <a:effectLst/>
        </p:spPr>
        <p:txBody>
          <a:bodyPr/>
          <a:lstStyle/>
          <a:p>
            <a:pPr algn="ctr" eaLnBrk="0" hangingPunct="0">
              <a:defRPr/>
            </a:pPr>
            <a:r>
              <a:rPr lang="en-US" sz="1800" dirty="0"/>
              <a:t>HR</a:t>
            </a:r>
          </a:p>
          <a:p>
            <a:pPr algn="ctr" eaLnBrk="0" hangingPunct="0">
              <a:defRPr/>
            </a:pPr>
            <a:r>
              <a:rPr lang="en-US" sz="1800" dirty="0"/>
              <a:t>Database</a:t>
            </a:r>
          </a:p>
        </p:txBody>
      </p:sp>
      <p:sp>
        <p:nvSpPr>
          <p:cNvPr id="16" name="Rectangle 15"/>
          <p:cNvSpPr/>
          <p:nvPr/>
        </p:nvSpPr>
        <p:spPr bwMode="auto">
          <a:xfrm>
            <a:off x="2786063" y="2928938"/>
            <a:ext cx="1643062" cy="714375"/>
          </a:xfrm>
          <a:prstGeom prst="rect">
            <a:avLst/>
          </a:prstGeom>
          <a:solidFill>
            <a:schemeClr val="tx2">
              <a:lumMod val="50000"/>
            </a:schemeClr>
          </a:solidFill>
          <a:ln w="12700" cap="flat" cmpd="sng" algn="ctr">
            <a:solidFill>
              <a:schemeClr val="tx1"/>
            </a:solidFill>
            <a:prstDash val="solid"/>
            <a:round/>
            <a:headEnd type="none" w="sm" len="sm"/>
            <a:tailEnd type="none" w="sm" len="sm"/>
          </a:ln>
          <a:effectLst/>
        </p:spPr>
        <p:txBody>
          <a:bodyPr/>
          <a:lstStyle/>
          <a:p>
            <a:pPr algn="ctr" eaLnBrk="0" hangingPunct="0">
              <a:defRPr/>
            </a:pPr>
            <a:r>
              <a:rPr lang="en-US" sz="1800" dirty="0"/>
              <a:t>Account</a:t>
            </a:r>
          </a:p>
          <a:p>
            <a:pPr algn="ctr" eaLnBrk="0" hangingPunct="0">
              <a:defRPr/>
            </a:pPr>
            <a:r>
              <a:rPr lang="en-US" sz="1800" dirty="0"/>
              <a:t>Database</a:t>
            </a:r>
          </a:p>
        </p:txBody>
      </p:sp>
      <p:cxnSp>
        <p:nvCxnSpPr>
          <p:cNvPr id="19464" name="Straight Arrow Connector 28"/>
          <p:cNvCxnSpPr>
            <a:cxnSpLocks noChangeShapeType="1"/>
          </p:cNvCxnSpPr>
          <p:nvPr/>
        </p:nvCxnSpPr>
        <p:spPr bwMode="auto">
          <a:xfrm>
            <a:off x="2214563" y="2857500"/>
            <a:ext cx="428625" cy="285750"/>
          </a:xfrm>
          <a:prstGeom prst="straightConnector1">
            <a:avLst/>
          </a:prstGeom>
          <a:noFill/>
          <a:ln w="28575" algn="ctr">
            <a:solidFill>
              <a:srgbClr val="8E0000"/>
            </a:solidFill>
            <a:round/>
            <a:headEnd type="none" w="sm" len="sm"/>
            <a:tailEnd type="arrow" w="med" len="med"/>
          </a:ln>
        </p:spPr>
      </p:cxnSp>
      <p:cxnSp>
        <p:nvCxnSpPr>
          <p:cNvPr id="19465" name="Straight Arrow Connector 29"/>
          <p:cNvCxnSpPr>
            <a:cxnSpLocks noChangeShapeType="1"/>
          </p:cNvCxnSpPr>
          <p:nvPr/>
        </p:nvCxnSpPr>
        <p:spPr bwMode="auto">
          <a:xfrm>
            <a:off x="1143000" y="2428875"/>
            <a:ext cx="428625" cy="1588"/>
          </a:xfrm>
          <a:prstGeom prst="straightConnector1">
            <a:avLst/>
          </a:prstGeom>
          <a:noFill/>
          <a:ln w="28575" algn="ctr">
            <a:solidFill>
              <a:srgbClr val="8E0000"/>
            </a:solidFill>
            <a:round/>
            <a:headEnd type="none" w="sm" len="sm"/>
            <a:tailEnd type="arrow" w="med" len="med"/>
          </a:ln>
        </p:spPr>
      </p:cxnSp>
      <p:cxnSp>
        <p:nvCxnSpPr>
          <p:cNvPr id="19466" name="Straight Arrow Connector 33"/>
          <p:cNvCxnSpPr>
            <a:cxnSpLocks noChangeShapeType="1"/>
          </p:cNvCxnSpPr>
          <p:nvPr/>
        </p:nvCxnSpPr>
        <p:spPr bwMode="auto">
          <a:xfrm rot="10800000">
            <a:off x="4572000" y="4643438"/>
            <a:ext cx="1000125" cy="493712"/>
          </a:xfrm>
          <a:prstGeom prst="straightConnector1">
            <a:avLst/>
          </a:prstGeom>
          <a:noFill/>
          <a:ln w="28575" algn="ctr">
            <a:solidFill>
              <a:srgbClr val="8E0000"/>
            </a:solidFill>
            <a:round/>
            <a:headEnd type="none" w="sm" len="sm"/>
            <a:tailEnd type="arrow" w="med" len="med"/>
          </a:ln>
        </p:spPr>
      </p:cxnSp>
      <p:grpSp>
        <p:nvGrpSpPr>
          <p:cNvPr id="3" name="Group 55"/>
          <p:cNvGrpSpPr>
            <a:grpSpLocks/>
          </p:cNvGrpSpPr>
          <p:nvPr/>
        </p:nvGrpSpPr>
        <p:grpSpPr bwMode="auto">
          <a:xfrm>
            <a:off x="5715000" y="4786313"/>
            <a:ext cx="1214438" cy="719137"/>
            <a:chOff x="642910" y="2214554"/>
            <a:chExt cx="1214446" cy="719143"/>
          </a:xfrm>
        </p:grpSpPr>
        <p:pic>
          <p:nvPicPr>
            <p:cNvPr id="19488" name="Picture 6" descr="C:\Documents and Settings\pace\Local Settings\Temporary Internet Files\Content.IE5\21QVSL6F\MCj04315660000[1].png"/>
            <p:cNvPicPr>
              <a:picLocks noChangeAspect="1" noChangeArrowheads="1"/>
            </p:cNvPicPr>
            <p:nvPr/>
          </p:nvPicPr>
          <p:blipFill>
            <a:blip r:embed="rId2"/>
            <a:srcRect/>
            <a:stretch>
              <a:fillRect/>
            </a:stretch>
          </p:blipFill>
          <p:spPr bwMode="auto">
            <a:xfrm>
              <a:off x="1142976" y="2214554"/>
              <a:ext cx="714380" cy="719143"/>
            </a:xfrm>
            <a:prstGeom prst="rect">
              <a:avLst/>
            </a:prstGeom>
            <a:noFill/>
            <a:ln w="9525">
              <a:noFill/>
              <a:miter lim="800000"/>
              <a:headEnd/>
              <a:tailEnd/>
            </a:ln>
          </p:spPr>
        </p:pic>
        <p:pic>
          <p:nvPicPr>
            <p:cNvPr id="19489" name="Picture 4" descr="C:\Documents and Settings\pace\Local Settings\Temporary Internet Files\Content.IE5\H0KWH2O2\MCj04326240000[1].png"/>
            <p:cNvPicPr>
              <a:picLocks noChangeAspect="1" noChangeArrowheads="1"/>
            </p:cNvPicPr>
            <p:nvPr/>
          </p:nvPicPr>
          <p:blipFill>
            <a:blip r:embed="rId3"/>
            <a:srcRect/>
            <a:stretch>
              <a:fillRect/>
            </a:stretch>
          </p:blipFill>
          <p:spPr bwMode="auto">
            <a:xfrm flipH="1">
              <a:off x="642910" y="2214554"/>
              <a:ext cx="642942" cy="642942"/>
            </a:xfrm>
            <a:prstGeom prst="rect">
              <a:avLst/>
            </a:prstGeom>
            <a:noFill/>
            <a:ln w="9525">
              <a:noFill/>
              <a:miter lim="800000"/>
              <a:headEnd/>
              <a:tailEnd/>
            </a:ln>
          </p:spPr>
        </p:pic>
      </p:grpSp>
      <p:cxnSp>
        <p:nvCxnSpPr>
          <p:cNvPr id="19468" name="Straight Arrow Connector 66"/>
          <p:cNvCxnSpPr>
            <a:cxnSpLocks noChangeShapeType="1"/>
          </p:cNvCxnSpPr>
          <p:nvPr/>
        </p:nvCxnSpPr>
        <p:spPr bwMode="auto">
          <a:xfrm flipV="1">
            <a:off x="4572000" y="4000500"/>
            <a:ext cx="928688" cy="214313"/>
          </a:xfrm>
          <a:prstGeom prst="straightConnector1">
            <a:avLst/>
          </a:prstGeom>
          <a:noFill/>
          <a:ln w="28575" algn="ctr">
            <a:solidFill>
              <a:srgbClr val="8E0000"/>
            </a:solidFill>
            <a:round/>
            <a:headEnd type="none" w="sm" len="sm"/>
            <a:tailEnd type="arrow" w="med" len="med"/>
          </a:ln>
        </p:spPr>
      </p:cxnSp>
      <p:cxnSp>
        <p:nvCxnSpPr>
          <p:cNvPr id="19469" name="Straight Arrow Connector 75"/>
          <p:cNvCxnSpPr>
            <a:cxnSpLocks noChangeShapeType="1"/>
          </p:cNvCxnSpPr>
          <p:nvPr/>
        </p:nvCxnSpPr>
        <p:spPr bwMode="auto">
          <a:xfrm rot="5400000" flipH="1" flipV="1">
            <a:off x="5894387" y="4465638"/>
            <a:ext cx="500063" cy="1588"/>
          </a:xfrm>
          <a:prstGeom prst="straightConnector1">
            <a:avLst/>
          </a:prstGeom>
          <a:noFill/>
          <a:ln w="28575" algn="ctr">
            <a:solidFill>
              <a:srgbClr val="8E0000"/>
            </a:solidFill>
            <a:round/>
            <a:headEnd type="none" w="sm" len="sm"/>
            <a:tailEnd type="arrow" w="med" len="med"/>
          </a:ln>
        </p:spPr>
      </p:cxnSp>
      <p:sp>
        <p:nvSpPr>
          <p:cNvPr id="19470" name="TextBox 78"/>
          <p:cNvSpPr txBox="1">
            <a:spLocks noChangeArrowheads="1"/>
          </p:cNvSpPr>
          <p:nvPr/>
        </p:nvSpPr>
        <p:spPr bwMode="auto">
          <a:xfrm>
            <a:off x="5143500" y="5500688"/>
            <a:ext cx="3446463" cy="1570037"/>
          </a:xfrm>
          <a:prstGeom prst="rect">
            <a:avLst/>
          </a:prstGeom>
          <a:noFill/>
          <a:ln w="9525">
            <a:noFill/>
            <a:miter lim="800000"/>
            <a:headEnd/>
            <a:tailEnd/>
          </a:ln>
        </p:spPr>
        <p:txBody>
          <a:bodyPr wrap="none">
            <a:spAutoFit/>
          </a:bodyPr>
          <a:lstStyle/>
          <a:p>
            <a:pPr eaLnBrk="0" hangingPunct="0"/>
            <a:r>
              <a:rPr lang="en-US" sz="1600"/>
              <a:t>Resource owner or Service manager</a:t>
            </a:r>
          </a:p>
          <a:p>
            <a:pPr eaLnBrk="0" hangingPunct="0"/>
            <a:r>
              <a:rPr lang="en-US" sz="1600"/>
              <a:t>Authorizes using </a:t>
            </a:r>
          </a:p>
          <a:p>
            <a:pPr eaLnBrk="0" hangingPunct="0">
              <a:buFont typeface="Arial" charset="0"/>
              <a:buChar char="•"/>
            </a:pPr>
            <a:r>
              <a:rPr lang="en-US" sz="1600"/>
              <a:t> User Accounts</a:t>
            </a:r>
          </a:p>
          <a:p>
            <a:pPr eaLnBrk="0" hangingPunct="0">
              <a:buFont typeface="Arial" charset="0"/>
              <a:buChar char="•"/>
            </a:pPr>
            <a:r>
              <a:rPr lang="en-US" sz="1600"/>
              <a:t> Default E-groups</a:t>
            </a:r>
          </a:p>
          <a:p>
            <a:pPr eaLnBrk="0" hangingPunct="0">
              <a:buFont typeface="Arial" charset="0"/>
              <a:buChar char="•"/>
            </a:pPr>
            <a:r>
              <a:rPr lang="en-US" sz="1600"/>
              <a:t> Custom E-groups</a:t>
            </a:r>
          </a:p>
          <a:p>
            <a:pPr eaLnBrk="0" hangingPunct="0"/>
            <a:endParaRPr lang="en-US" sz="1600"/>
          </a:p>
        </p:txBody>
      </p:sp>
      <p:sp>
        <p:nvSpPr>
          <p:cNvPr id="19471" name="TextBox 81"/>
          <p:cNvSpPr txBox="1">
            <a:spLocks noChangeArrowheads="1"/>
          </p:cNvSpPr>
          <p:nvPr/>
        </p:nvSpPr>
        <p:spPr bwMode="auto">
          <a:xfrm>
            <a:off x="0" y="2643188"/>
            <a:ext cx="1771639" cy="830997"/>
          </a:xfrm>
          <a:prstGeom prst="rect">
            <a:avLst/>
          </a:prstGeom>
          <a:noFill/>
          <a:ln w="9525">
            <a:noFill/>
            <a:miter lim="800000"/>
            <a:headEnd/>
            <a:tailEnd/>
          </a:ln>
        </p:spPr>
        <p:txBody>
          <a:bodyPr wrap="none">
            <a:spAutoFit/>
          </a:bodyPr>
          <a:lstStyle/>
          <a:p>
            <a:pPr eaLnBrk="0" hangingPunct="0"/>
            <a:r>
              <a:rPr lang="en-US" sz="1600" dirty="0"/>
              <a:t>Identity</a:t>
            </a:r>
          </a:p>
          <a:p>
            <a:pPr eaLnBrk="0" hangingPunct="0"/>
            <a:r>
              <a:rPr lang="en-US" sz="1600" dirty="0"/>
              <a:t>Management</a:t>
            </a:r>
          </a:p>
          <a:p>
            <a:pPr eaLnBrk="0" hangingPunct="0"/>
            <a:r>
              <a:rPr lang="en-US" sz="1600" dirty="0" smtClean="0"/>
              <a:t>(Administration</a:t>
            </a:r>
            <a:r>
              <a:rPr lang="en-US" sz="1600" dirty="0"/>
              <a:t>)</a:t>
            </a:r>
          </a:p>
        </p:txBody>
      </p:sp>
      <p:sp>
        <p:nvSpPr>
          <p:cNvPr id="83" name="Title 82"/>
          <p:cNvSpPr>
            <a:spLocks noGrp="1"/>
          </p:cNvSpPr>
          <p:nvPr>
            <p:ph type="title"/>
          </p:nvPr>
        </p:nvSpPr>
        <p:spPr/>
        <p:txBody>
          <a:bodyPr/>
          <a:lstStyle/>
          <a:p>
            <a:pPr eaLnBrk="1" hangingPunct="1">
              <a:defRPr/>
            </a:pPr>
            <a:r>
              <a:rPr lang="en-US" dirty="0" smtClean="0"/>
              <a:t>IAM </a:t>
            </a:r>
            <a:r>
              <a:rPr lang="en-US" dirty="0" smtClean="0"/>
              <a:t>Architecture</a:t>
            </a:r>
            <a:endParaRPr lang="en-US" dirty="0"/>
          </a:p>
        </p:txBody>
      </p:sp>
      <p:cxnSp>
        <p:nvCxnSpPr>
          <p:cNvPr id="19473" name="Straight Arrow Connector 87"/>
          <p:cNvCxnSpPr>
            <a:cxnSpLocks noChangeShapeType="1"/>
          </p:cNvCxnSpPr>
          <p:nvPr/>
        </p:nvCxnSpPr>
        <p:spPr bwMode="auto">
          <a:xfrm>
            <a:off x="6643688" y="3786188"/>
            <a:ext cx="1143000" cy="71437"/>
          </a:xfrm>
          <a:prstGeom prst="straightConnector1">
            <a:avLst/>
          </a:prstGeom>
          <a:noFill/>
          <a:ln w="28575" algn="ctr">
            <a:solidFill>
              <a:srgbClr val="8E0000"/>
            </a:solidFill>
            <a:round/>
            <a:headEnd type="none" w="sm" len="sm"/>
            <a:tailEnd type="arrow" w="med" len="med"/>
          </a:ln>
        </p:spPr>
      </p:cxnSp>
      <p:pic>
        <p:nvPicPr>
          <p:cNvPr id="19474" name="Picture 5" descr="C:\Documents and Settings\pace\Local Settings\Temporary Internet Files\Content.IE5\YQ1NRPZM\MCj04326230000[1].png"/>
          <p:cNvPicPr>
            <a:picLocks noChangeAspect="1" noChangeArrowheads="1"/>
          </p:cNvPicPr>
          <p:nvPr/>
        </p:nvPicPr>
        <p:blipFill>
          <a:blip r:embed="rId5"/>
          <a:srcRect/>
          <a:stretch>
            <a:fillRect/>
          </a:stretch>
        </p:blipFill>
        <p:spPr bwMode="auto">
          <a:xfrm>
            <a:off x="5572125" y="4857750"/>
            <a:ext cx="642938" cy="642938"/>
          </a:xfrm>
          <a:prstGeom prst="rect">
            <a:avLst/>
          </a:prstGeom>
          <a:noFill/>
          <a:ln w="9525">
            <a:noFill/>
            <a:miter lim="800000"/>
            <a:headEnd/>
            <a:tailEnd/>
          </a:ln>
        </p:spPr>
      </p:pic>
      <p:sp>
        <p:nvSpPr>
          <p:cNvPr id="43" name="TextBox 42"/>
          <p:cNvSpPr txBox="1"/>
          <p:nvPr/>
        </p:nvSpPr>
        <p:spPr>
          <a:xfrm>
            <a:off x="2233613" y="4956175"/>
            <a:ext cx="2695575" cy="830263"/>
          </a:xfrm>
          <a:prstGeom prst="rect">
            <a:avLst/>
          </a:prstGeom>
          <a:noFill/>
        </p:spPr>
        <p:txBody>
          <a:bodyPr wrap="none">
            <a:spAutoFit/>
          </a:bodyPr>
          <a:lstStyle/>
          <a:p>
            <a:pPr algn="ctr" eaLnBrk="0" hangingPunct="0">
              <a:defRPr/>
            </a:pPr>
            <a:r>
              <a:rPr lang="en-US" sz="1600" dirty="0">
                <a:solidFill>
                  <a:schemeClr val="tx2">
                    <a:lumMod val="75000"/>
                  </a:schemeClr>
                </a:solidFill>
                <a:latin typeface="+mn-lt"/>
              </a:rPr>
              <a:t>Unique account</a:t>
            </a:r>
          </a:p>
          <a:p>
            <a:pPr algn="ctr" eaLnBrk="0" hangingPunct="0">
              <a:defRPr/>
            </a:pPr>
            <a:r>
              <a:rPr lang="en-US" sz="1600" dirty="0">
                <a:solidFill>
                  <a:schemeClr val="tx2">
                    <a:lumMod val="75000"/>
                  </a:schemeClr>
                </a:solidFill>
                <a:latin typeface="+mn-lt"/>
              </a:rPr>
              <a:t>Unique set of groups / roles</a:t>
            </a:r>
          </a:p>
          <a:p>
            <a:pPr algn="ctr" eaLnBrk="0" hangingPunct="0">
              <a:defRPr/>
            </a:pPr>
            <a:r>
              <a:rPr lang="en-US" sz="1600" dirty="0">
                <a:solidFill>
                  <a:schemeClr val="tx2">
                    <a:lumMod val="75000"/>
                  </a:schemeClr>
                </a:solidFill>
                <a:latin typeface="+mn-lt"/>
              </a:rPr>
              <a:t>(for all services)</a:t>
            </a:r>
          </a:p>
        </p:txBody>
      </p:sp>
      <p:sp>
        <p:nvSpPr>
          <p:cNvPr id="53" name="Rectangle 52"/>
          <p:cNvSpPr/>
          <p:nvPr/>
        </p:nvSpPr>
        <p:spPr bwMode="auto">
          <a:xfrm>
            <a:off x="2786063" y="3786188"/>
            <a:ext cx="1643062" cy="928687"/>
          </a:xfrm>
          <a:prstGeom prst="rect">
            <a:avLst/>
          </a:prstGeom>
          <a:solidFill>
            <a:schemeClr val="tx2">
              <a:lumMod val="50000"/>
            </a:schemeClr>
          </a:solidFill>
          <a:ln w="12700" cap="flat" cmpd="sng" algn="ctr">
            <a:solidFill>
              <a:schemeClr val="tx1"/>
            </a:solidFill>
            <a:prstDash val="solid"/>
            <a:round/>
            <a:headEnd type="none" w="sm" len="sm"/>
            <a:tailEnd type="none" w="sm" len="sm"/>
          </a:ln>
          <a:effectLst/>
        </p:spPr>
        <p:txBody>
          <a:bodyPr/>
          <a:lstStyle/>
          <a:p>
            <a:pPr algn="ctr" eaLnBrk="0" hangingPunct="0">
              <a:defRPr/>
            </a:pPr>
            <a:r>
              <a:rPr lang="en-US" sz="1800" dirty="0"/>
              <a:t>Global</a:t>
            </a:r>
          </a:p>
          <a:p>
            <a:pPr algn="ctr" eaLnBrk="0" hangingPunct="0">
              <a:defRPr/>
            </a:pPr>
            <a:r>
              <a:rPr lang="en-US" sz="1800" dirty="0"/>
              <a:t>E-Group management</a:t>
            </a:r>
          </a:p>
        </p:txBody>
      </p:sp>
      <p:sp>
        <p:nvSpPr>
          <p:cNvPr id="61" name="Flowchart: Summing Junction 60"/>
          <p:cNvSpPr/>
          <p:nvPr/>
        </p:nvSpPr>
        <p:spPr bwMode="auto">
          <a:xfrm>
            <a:off x="5786438" y="3500438"/>
            <a:ext cx="714375" cy="571500"/>
          </a:xfrm>
          <a:prstGeom prst="flowChartSummingJunction">
            <a:avLst/>
          </a:prstGeom>
          <a:solidFill>
            <a:schemeClr val="tx2">
              <a:lumMod val="50000"/>
            </a:schemeClr>
          </a:solidFill>
          <a:ln w="12700" cap="flat" cmpd="sng" algn="ctr">
            <a:solidFill>
              <a:schemeClr val="tx1"/>
            </a:solidFill>
            <a:prstDash val="solid"/>
            <a:round/>
            <a:headEnd type="none" w="sm" len="sm"/>
            <a:tailEnd type="none" w="sm" len="sm"/>
          </a:ln>
          <a:effectLst/>
        </p:spPr>
        <p:txBody>
          <a:bodyPr/>
          <a:lstStyle/>
          <a:p>
            <a:pPr eaLnBrk="0" hangingPunct="0">
              <a:defRPr/>
            </a:pPr>
            <a:endParaRPr lang="en-US"/>
          </a:p>
        </p:txBody>
      </p:sp>
      <p:sp>
        <p:nvSpPr>
          <p:cNvPr id="31" name="TextBox 30"/>
          <p:cNvSpPr txBox="1"/>
          <p:nvPr/>
        </p:nvSpPr>
        <p:spPr>
          <a:xfrm>
            <a:off x="5661025" y="4286250"/>
            <a:ext cx="1008063" cy="430213"/>
          </a:xfrm>
          <a:prstGeom prst="rect">
            <a:avLst/>
          </a:prstGeom>
          <a:noFill/>
        </p:spPr>
        <p:txBody>
          <a:bodyPr wrap="none">
            <a:spAutoFit/>
          </a:bodyPr>
          <a:lstStyle/>
          <a:p>
            <a:pPr eaLnBrk="0" hangingPunct="0">
              <a:defRPr/>
            </a:pPr>
            <a:r>
              <a:rPr lang="en-US" sz="1100" dirty="0">
                <a:latin typeface="+mn-lt"/>
              </a:rPr>
              <a:t>Authorization</a:t>
            </a:r>
          </a:p>
          <a:p>
            <a:pPr eaLnBrk="0" hangingPunct="0">
              <a:defRPr/>
            </a:pPr>
            <a:r>
              <a:rPr lang="en-US" sz="1100" dirty="0">
                <a:latin typeface="+mn-lt"/>
              </a:rPr>
              <a:t>management</a:t>
            </a:r>
          </a:p>
        </p:txBody>
      </p:sp>
      <p:sp>
        <p:nvSpPr>
          <p:cNvPr id="32" name="TextBox 31"/>
          <p:cNvSpPr txBox="1"/>
          <p:nvPr/>
        </p:nvSpPr>
        <p:spPr>
          <a:xfrm rot="1042193">
            <a:off x="4514850" y="3298825"/>
            <a:ext cx="1079500" cy="261938"/>
          </a:xfrm>
          <a:prstGeom prst="rect">
            <a:avLst/>
          </a:prstGeom>
          <a:noFill/>
        </p:spPr>
        <p:txBody>
          <a:bodyPr wrap="none">
            <a:spAutoFit/>
          </a:bodyPr>
          <a:lstStyle/>
          <a:p>
            <a:pPr eaLnBrk="0" hangingPunct="0">
              <a:defRPr/>
            </a:pPr>
            <a:r>
              <a:rPr lang="en-US" sz="1100" dirty="0">
                <a:latin typeface="+mn-lt"/>
              </a:rPr>
              <a:t>Authentication</a:t>
            </a:r>
          </a:p>
        </p:txBody>
      </p:sp>
      <p:sp>
        <p:nvSpPr>
          <p:cNvPr id="33" name="TextBox 32"/>
          <p:cNvSpPr txBox="1"/>
          <p:nvPr/>
        </p:nvSpPr>
        <p:spPr>
          <a:xfrm rot="20816341">
            <a:off x="4598988" y="3875088"/>
            <a:ext cx="960437" cy="430212"/>
          </a:xfrm>
          <a:prstGeom prst="rect">
            <a:avLst/>
          </a:prstGeom>
          <a:noFill/>
        </p:spPr>
        <p:txBody>
          <a:bodyPr wrap="none">
            <a:spAutoFit/>
          </a:bodyPr>
          <a:lstStyle/>
          <a:p>
            <a:pPr algn="ctr" eaLnBrk="0" hangingPunct="0">
              <a:defRPr/>
            </a:pPr>
            <a:r>
              <a:rPr lang="en-US" sz="1100" dirty="0">
                <a:latin typeface="+mn-lt"/>
              </a:rPr>
              <a:t>Group</a:t>
            </a:r>
            <a:br>
              <a:rPr lang="en-US" sz="1100" dirty="0">
                <a:latin typeface="+mn-lt"/>
              </a:rPr>
            </a:br>
            <a:r>
              <a:rPr lang="en-US" sz="1100" dirty="0">
                <a:latin typeface="+mn-lt"/>
              </a:rPr>
              <a:t>membership</a:t>
            </a:r>
          </a:p>
        </p:txBody>
      </p:sp>
      <p:sp>
        <p:nvSpPr>
          <p:cNvPr id="35" name="TextBox 34"/>
          <p:cNvSpPr txBox="1"/>
          <p:nvPr/>
        </p:nvSpPr>
        <p:spPr>
          <a:xfrm rot="238063">
            <a:off x="6623050" y="3484563"/>
            <a:ext cx="1155700" cy="261937"/>
          </a:xfrm>
          <a:prstGeom prst="rect">
            <a:avLst/>
          </a:prstGeom>
          <a:noFill/>
        </p:spPr>
        <p:txBody>
          <a:bodyPr wrap="none">
            <a:spAutoFit/>
          </a:bodyPr>
          <a:lstStyle/>
          <a:p>
            <a:pPr eaLnBrk="0" hangingPunct="0">
              <a:defRPr/>
            </a:pPr>
            <a:r>
              <a:rPr lang="en-US" sz="1100" dirty="0">
                <a:latin typeface="+mn-lt"/>
              </a:rPr>
              <a:t>Access granted</a:t>
            </a:r>
          </a:p>
        </p:txBody>
      </p:sp>
      <p:sp>
        <p:nvSpPr>
          <p:cNvPr id="19483" name="Freeform 35"/>
          <p:cNvSpPr>
            <a:spLocks noChangeArrowheads="1"/>
          </p:cNvSpPr>
          <p:nvPr/>
        </p:nvSpPr>
        <p:spPr bwMode="auto">
          <a:xfrm>
            <a:off x="1820863" y="2873375"/>
            <a:ext cx="841375" cy="1290638"/>
          </a:xfrm>
          <a:custGeom>
            <a:avLst/>
            <a:gdLst>
              <a:gd name="T0" fmla="*/ 0 w 840921"/>
              <a:gd name="T1" fmla="*/ 0 h 1289957"/>
              <a:gd name="T2" fmla="*/ 466370 w 840921"/>
              <a:gd name="T3" fmla="*/ 1071782 h 1289957"/>
              <a:gd name="T4" fmla="*/ 842738 w 840921"/>
              <a:gd name="T5" fmla="*/ 1292683 h 1289957"/>
              <a:gd name="T6" fmla="*/ 842738 w 840921"/>
              <a:gd name="T7" fmla="*/ 1292683 h 1289957"/>
              <a:gd name="T8" fmla="*/ 0 60000 65536"/>
              <a:gd name="T9" fmla="*/ 0 60000 65536"/>
              <a:gd name="T10" fmla="*/ 0 60000 65536"/>
              <a:gd name="T11" fmla="*/ 0 60000 65536"/>
              <a:gd name="T12" fmla="*/ 0 w 840921"/>
              <a:gd name="T13" fmla="*/ 0 h 1289957"/>
              <a:gd name="T14" fmla="*/ 840921 w 840921"/>
              <a:gd name="T15" fmla="*/ 1289957 h 1289957"/>
            </a:gdLst>
            <a:ahLst/>
            <a:cxnLst>
              <a:cxn ang="T8">
                <a:pos x="T0" y="T1"/>
              </a:cxn>
              <a:cxn ang="T9">
                <a:pos x="T2" y="T3"/>
              </a:cxn>
              <a:cxn ang="T10">
                <a:pos x="T4" y="T5"/>
              </a:cxn>
              <a:cxn ang="T11">
                <a:pos x="T6" y="T7"/>
              </a:cxn>
            </a:cxnLst>
            <a:rect l="T12" t="T13" r="T14" b="T15"/>
            <a:pathLst>
              <a:path w="840921" h="1289957">
                <a:moveTo>
                  <a:pt x="0" y="0"/>
                </a:moveTo>
                <a:cubicBezTo>
                  <a:pt x="162605" y="427264"/>
                  <a:pt x="325211" y="854528"/>
                  <a:pt x="465364" y="1069521"/>
                </a:cubicBezTo>
                <a:cubicBezTo>
                  <a:pt x="605517" y="1284514"/>
                  <a:pt x="840921" y="1289957"/>
                  <a:pt x="840921" y="1289957"/>
                </a:cubicBezTo>
              </a:path>
            </a:pathLst>
          </a:custGeom>
          <a:noFill/>
          <a:ln w="28575" algn="ctr">
            <a:solidFill>
              <a:srgbClr val="8E0000"/>
            </a:solidFill>
            <a:round/>
            <a:headEnd/>
            <a:tailEnd type="arrow" w="med" len="med"/>
          </a:ln>
        </p:spPr>
        <p:txBody>
          <a:bodyPr/>
          <a:lstStyle/>
          <a:p>
            <a:pPr eaLnBrk="0" hangingPunct="0"/>
            <a:endParaRPr lang="en-US"/>
          </a:p>
        </p:txBody>
      </p:sp>
      <p:sp>
        <p:nvSpPr>
          <p:cNvPr id="34" name="TextBox 33"/>
          <p:cNvSpPr txBox="1"/>
          <p:nvPr/>
        </p:nvSpPr>
        <p:spPr>
          <a:xfrm rot="1548824">
            <a:off x="4552950" y="4699000"/>
            <a:ext cx="1171575" cy="600075"/>
          </a:xfrm>
          <a:prstGeom prst="rect">
            <a:avLst/>
          </a:prstGeom>
          <a:noFill/>
        </p:spPr>
        <p:txBody>
          <a:bodyPr wrap="none">
            <a:spAutoFit/>
          </a:bodyPr>
          <a:lstStyle/>
          <a:p>
            <a:pPr algn="ctr" eaLnBrk="0" hangingPunct="0">
              <a:defRPr/>
            </a:pPr>
            <a:r>
              <a:rPr lang="en-US" sz="1100" dirty="0">
                <a:latin typeface="+mn-lt"/>
              </a:rPr>
              <a:t>Custom Groups</a:t>
            </a:r>
            <a:br>
              <a:rPr lang="en-US" sz="1100" dirty="0">
                <a:latin typeface="+mn-lt"/>
              </a:rPr>
            </a:br>
            <a:r>
              <a:rPr lang="en-US" sz="1100" dirty="0">
                <a:latin typeface="+mn-lt"/>
              </a:rPr>
              <a:t>membership</a:t>
            </a:r>
          </a:p>
          <a:p>
            <a:pPr algn="ctr" eaLnBrk="0" hangingPunct="0">
              <a:defRPr/>
            </a:pPr>
            <a:r>
              <a:rPr lang="en-US" sz="1100" dirty="0">
                <a:latin typeface="+mn-lt"/>
              </a:rPr>
              <a:t>management</a:t>
            </a:r>
          </a:p>
        </p:txBody>
      </p:sp>
      <p:sp>
        <p:nvSpPr>
          <p:cNvPr id="36" name="TextBox 35"/>
          <p:cNvSpPr txBox="1"/>
          <p:nvPr/>
        </p:nvSpPr>
        <p:spPr>
          <a:xfrm>
            <a:off x="1785938" y="3213100"/>
            <a:ext cx="890587" cy="430213"/>
          </a:xfrm>
          <a:prstGeom prst="rect">
            <a:avLst/>
          </a:prstGeom>
          <a:noFill/>
        </p:spPr>
        <p:txBody>
          <a:bodyPr wrap="none">
            <a:spAutoFit/>
          </a:bodyPr>
          <a:lstStyle/>
          <a:p>
            <a:pPr eaLnBrk="0" hangingPunct="0">
              <a:defRPr/>
            </a:pPr>
            <a:r>
              <a:rPr lang="en-US" sz="1100" dirty="0">
                <a:latin typeface="+mn-lt"/>
              </a:rPr>
              <a:t>Automated</a:t>
            </a:r>
          </a:p>
          <a:p>
            <a:pPr eaLnBrk="0" hangingPunct="0">
              <a:defRPr/>
            </a:pPr>
            <a:r>
              <a:rPr lang="en-US" sz="1100" dirty="0">
                <a:latin typeface="+mn-lt"/>
              </a:rPr>
              <a:t>procedures</a:t>
            </a:r>
          </a:p>
        </p:txBody>
      </p:sp>
      <p:sp>
        <p:nvSpPr>
          <p:cNvPr id="37" name="TextBox 36"/>
          <p:cNvSpPr txBox="1"/>
          <p:nvPr/>
        </p:nvSpPr>
        <p:spPr>
          <a:xfrm>
            <a:off x="1905000" y="3724275"/>
            <a:ext cx="757238" cy="430213"/>
          </a:xfrm>
          <a:prstGeom prst="rect">
            <a:avLst/>
          </a:prstGeom>
          <a:noFill/>
        </p:spPr>
        <p:txBody>
          <a:bodyPr wrap="none">
            <a:spAutoFit/>
          </a:bodyPr>
          <a:lstStyle/>
          <a:p>
            <a:pPr eaLnBrk="0" hangingPunct="0">
              <a:defRPr/>
            </a:pPr>
            <a:r>
              <a:rPr lang="en-US" sz="1100" dirty="0">
                <a:latin typeface="+mn-lt"/>
              </a:rPr>
              <a:t>Default</a:t>
            </a:r>
          </a:p>
          <a:p>
            <a:pPr eaLnBrk="0" hangingPunct="0">
              <a:defRPr/>
            </a:pPr>
            <a:r>
              <a:rPr lang="en-US" sz="1100" dirty="0">
                <a:latin typeface="+mn-lt"/>
              </a:rPr>
              <a:t>E-groups</a:t>
            </a:r>
          </a:p>
        </p:txBody>
      </p:sp>
      <p:sp>
        <p:nvSpPr>
          <p:cNvPr id="38" name="TextBox 37"/>
          <p:cNvSpPr txBox="1"/>
          <p:nvPr/>
        </p:nvSpPr>
        <p:spPr>
          <a:xfrm>
            <a:off x="1990725" y="2814638"/>
            <a:ext cx="765175" cy="261937"/>
          </a:xfrm>
          <a:prstGeom prst="rect">
            <a:avLst/>
          </a:prstGeom>
          <a:noFill/>
        </p:spPr>
        <p:txBody>
          <a:bodyPr wrap="none">
            <a:spAutoFit/>
          </a:bodyPr>
          <a:lstStyle/>
          <a:p>
            <a:pPr eaLnBrk="0" hangingPunct="0">
              <a:defRPr/>
            </a:pPr>
            <a:r>
              <a:rPr lang="en-US" sz="1100" dirty="0">
                <a:latin typeface="+mn-lt"/>
              </a:rPr>
              <a:t>Accounts</a:t>
            </a:r>
          </a:p>
        </p:txBody>
      </p:sp>
    </p:spTree>
  </p:cSld>
  <p:clrMapOvr>
    <a:masterClrMapping/>
  </p:clrMapOvr>
  <p:transition>
    <p:strips dir="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483"/>
                                        </p:tgtEl>
                                        <p:attrNameLst>
                                          <p:attrName>style.visibility</p:attrName>
                                        </p:attrNameLst>
                                      </p:cBhvr>
                                      <p:to>
                                        <p:strVal val="visible"/>
                                      </p:to>
                                    </p:set>
                                    <p:animEffect transition="in" filter="dissolve">
                                      <p:cBhvr>
                                        <p:cTn id="7" dur="500"/>
                                        <p:tgtEl>
                                          <p:spTgt spid="1948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7"/>
                                        </p:tgtEl>
                                        <p:attrNameLst>
                                          <p:attrName>style.visibility</p:attrName>
                                        </p:attrNameLst>
                                      </p:cBhvr>
                                      <p:to>
                                        <p:strVal val="visible"/>
                                      </p:to>
                                    </p:set>
                                    <p:animEffect transition="in" filter="dissolve">
                                      <p:cBhvr>
                                        <p:cTn id="10" dur="500"/>
                                        <p:tgtEl>
                                          <p:spTgt spid="37"/>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dissolve">
                                      <p:cBhvr>
                                        <p:cTn id="13" dur="500"/>
                                        <p:tgtEl>
                                          <p:spTgt spid="53"/>
                                        </p:tgtEl>
                                      </p:cBhvr>
                                    </p:animEffect>
                                  </p:childTnLst>
                                </p:cTn>
                              </p:par>
                              <p:par>
                                <p:cTn id="14" presetID="9" presetClass="entr" presetSubtype="0" fill="hold" nodeType="withEffect">
                                  <p:stCondLst>
                                    <p:cond delay="0"/>
                                  </p:stCondLst>
                                  <p:childTnLst>
                                    <p:set>
                                      <p:cBhvr>
                                        <p:cTn id="15" dur="1" fill="hold">
                                          <p:stCondLst>
                                            <p:cond delay="0"/>
                                          </p:stCondLst>
                                        </p:cTn>
                                        <p:tgtEl>
                                          <p:spTgt spid="19466"/>
                                        </p:tgtEl>
                                        <p:attrNameLst>
                                          <p:attrName>style.visibility</p:attrName>
                                        </p:attrNameLst>
                                      </p:cBhvr>
                                      <p:to>
                                        <p:strVal val="visible"/>
                                      </p:to>
                                    </p:set>
                                    <p:animEffect transition="in" filter="dissolve">
                                      <p:cBhvr>
                                        <p:cTn id="16" dur="500"/>
                                        <p:tgtEl>
                                          <p:spTgt spid="19466"/>
                                        </p:tgtEl>
                                      </p:cBhvr>
                                    </p:animEffect>
                                  </p:childTnLst>
                                </p:cTn>
                              </p:par>
                              <p:par>
                                <p:cTn id="17" presetID="9" presetClass="entr" presetSubtype="0" fill="hold" nodeType="withEffect">
                                  <p:stCondLst>
                                    <p:cond delay="0"/>
                                  </p:stCondLst>
                                  <p:childTnLst>
                                    <p:set>
                                      <p:cBhvr>
                                        <p:cTn id="18" dur="1" fill="hold">
                                          <p:stCondLst>
                                            <p:cond delay="0"/>
                                          </p:stCondLst>
                                        </p:cTn>
                                        <p:tgtEl>
                                          <p:spTgt spid="19468"/>
                                        </p:tgtEl>
                                        <p:attrNameLst>
                                          <p:attrName>style.visibility</p:attrName>
                                        </p:attrNameLst>
                                      </p:cBhvr>
                                      <p:to>
                                        <p:strVal val="visible"/>
                                      </p:to>
                                    </p:set>
                                    <p:animEffect transition="in" filter="dissolve">
                                      <p:cBhvr>
                                        <p:cTn id="19" dur="500"/>
                                        <p:tgtEl>
                                          <p:spTgt spid="19468"/>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dissolve">
                                      <p:cBhvr>
                                        <p:cTn id="22" dur="500"/>
                                        <p:tgtEl>
                                          <p:spTgt spid="33"/>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dissolve">
                                      <p:cBhvr>
                                        <p:cTn id="25" dur="500"/>
                                        <p:tgtEl>
                                          <p:spTgt spid="34"/>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dissolve">
                                      <p:cBhvr>
                                        <p:cTn id="28" dur="500"/>
                                        <p:tgtEl>
                                          <p:spTgt spid="43"/>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9470"/>
                                        </p:tgtEl>
                                        <p:attrNameLst>
                                          <p:attrName>style.visibility</p:attrName>
                                        </p:attrNameLst>
                                      </p:cBhvr>
                                      <p:to>
                                        <p:strVal val="visible"/>
                                      </p:to>
                                    </p:set>
                                    <p:animEffect transition="in" filter="dissolve">
                                      <p:cBhvr>
                                        <p:cTn id="31" dur="500"/>
                                        <p:tgtEl>
                                          <p:spTgt spid="194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70" grpId="0"/>
      <p:bldP spid="43" grpId="0"/>
      <p:bldP spid="53" grpId="0" animBg="1"/>
      <p:bldP spid="33" grpId="0"/>
      <p:bldP spid="19483" grpId="0" animBg="1"/>
      <p:bldP spid="34" grpId="0"/>
      <p:bldP spid="37"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IAM Architecture components (5/5)</a:t>
            </a:r>
            <a:endParaRPr lang="en-US" dirty="0"/>
          </a:p>
        </p:txBody>
      </p:sp>
      <p:sp>
        <p:nvSpPr>
          <p:cNvPr id="15363" name="Content Placeholder 2"/>
          <p:cNvSpPr>
            <a:spLocks noGrp="1"/>
          </p:cNvSpPr>
          <p:nvPr>
            <p:ph idx="1"/>
          </p:nvPr>
        </p:nvSpPr>
        <p:spPr/>
        <p:txBody>
          <a:bodyPr/>
          <a:lstStyle/>
          <a:p>
            <a:r>
              <a:rPr lang="en-US" dirty="0" smtClean="0"/>
              <a:t>Single-Sign-On (SSO) services </a:t>
            </a:r>
          </a:p>
          <a:p>
            <a:pPr lvl="1"/>
            <a:r>
              <a:rPr lang="en-US" dirty="0" smtClean="0"/>
              <a:t>aware of group memberships</a:t>
            </a:r>
          </a:p>
          <a:p>
            <a:pPr lvl="1"/>
            <a:r>
              <a:rPr lang="en-US" dirty="0" smtClean="0"/>
              <a:t>Authentication portal for web-based applications</a:t>
            </a:r>
          </a:p>
          <a:p>
            <a:pPr lvl="1"/>
            <a:r>
              <a:rPr lang="en-US" dirty="0" smtClean="0"/>
              <a:t>Kerberos services for Windows and/or AFS users</a:t>
            </a:r>
          </a:p>
          <a:p>
            <a:pPr lvl="1"/>
            <a:r>
              <a:rPr lang="en-US" dirty="0" smtClean="0"/>
              <a:t>Certification authority for grid users</a:t>
            </a:r>
          </a:p>
          <a:p>
            <a:r>
              <a:rPr lang="en-US" dirty="0" smtClean="0"/>
              <a:t>Directories, LDAP, …</a:t>
            </a:r>
          </a:p>
          <a:p>
            <a:r>
              <a:rPr lang="en-US" dirty="0" smtClean="0"/>
              <a:t>A well thought communication plan to inform all users</a:t>
            </a:r>
          </a:p>
          <a:p>
            <a:endParaRPr lang="en-US" dirty="0" smtClean="0"/>
          </a:p>
        </p:txBody>
      </p:sp>
    </p:spTree>
  </p:cSld>
  <p:clrMapOvr>
    <a:masterClrMapping/>
  </p:clrMapOvr>
  <p:transition>
    <p:strips dir="rd"/>
  </p:transition>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US" smtClean="0"/>
              <a:t>Experience at CERN</a:t>
            </a:r>
            <a:endParaRPr lang="en-US" dirty="0"/>
          </a:p>
        </p:txBody>
      </p:sp>
      <p:sp>
        <p:nvSpPr>
          <p:cNvPr id="16387" name="Content Placeholder 2"/>
          <p:cNvSpPr>
            <a:spLocks noGrp="1"/>
          </p:cNvSpPr>
          <p:nvPr>
            <p:ph idx="1"/>
          </p:nvPr>
        </p:nvSpPr>
        <p:spPr/>
        <p:txBody>
          <a:bodyPr/>
          <a:lstStyle/>
          <a:p>
            <a:pPr eaLnBrk="1" hangingPunct="1"/>
            <a:r>
              <a:rPr lang="en-US" sz="2000" dirty="0" smtClean="0"/>
              <a:t>CERN has an HR database with many records (persons)</a:t>
            </a:r>
          </a:p>
          <a:p>
            <a:pPr eaLnBrk="1" hangingPunct="1"/>
            <a:r>
              <a:rPr lang="en-US" sz="2000" dirty="0" smtClean="0"/>
              <a:t>23 possible status</a:t>
            </a:r>
          </a:p>
          <a:p>
            <a:pPr lvl="1" eaLnBrk="1" hangingPunct="1"/>
            <a:r>
              <a:rPr lang="en-US" sz="1600" dirty="0" smtClean="0"/>
              <a:t>Staff, fellow, student, associate, enterprise, external, …</a:t>
            </a:r>
          </a:p>
          <a:p>
            <a:pPr eaLnBrk="1" hangingPunct="1"/>
            <a:r>
              <a:rPr lang="en-US" sz="2000" dirty="0" smtClean="0"/>
              <a:t>Heavy rules </a:t>
            </a:r>
            <a:r>
              <a:rPr lang="en-US" sz="2000" dirty="0" smtClean="0"/>
              <a:t>and procedures to create accounts </a:t>
            </a:r>
          </a:p>
          <a:p>
            <a:pPr lvl="1" eaLnBrk="1" hangingPunct="1"/>
            <a:r>
              <a:rPr lang="en-US" sz="1600" dirty="0" smtClean="0"/>
              <a:t>Multiple accounts across multiple services</a:t>
            </a:r>
          </a:p>
          <a:p>
            <a:pPr lvl="2" eaLnBrk="1" hangingPunct="1"/>
            <a:r>
              <a:rPr lang="en-US" sz="1600" dirty="0" smtClean="0"/>
              <a:t>Mail, Web, Windows, Unix, EDMS, Administration, </a:t>
            </a:r>
            <a:r>
              <a:rPr lang="en-US" sz="1600" dirty="0" err="1" smtClean="0"/>
              <a:t>Indico</a:t>
            </a:r>
            <a:r>
              <a:rPr lang="en-US" sz="1600" dirty="0" smtClean="0"/>
              <a:t>, Document Server, Remedy, Oracle, …</a:t>
            </a:r>
          </a:p>
          <a:p>
            <a:pPr lvl="1" eaLnBrk="1" hangingPunct="1"/>
            <a:r>
              <a:rPr lang="en-US" sz="1600" dirty="0" smtClean="0"/>
              <a:t>Multiple accounts per person</a:t>
            </a:r>
          </a:p>
          <a:p>
            <a:pPr lvl="1" eaLnBrk="1" hangingPunct="1"/>
            <a:r>
              <a:rPr lang="en-US" sz="1600" dirty="0" smtClean="0"/>
              <a:t>Being migrated towards a unique identity management system with one unique account for all services</a:t>
            </a:r>
          </a:p>
          <a:p>
            <a:pPr eaLnBrk="1" hangingPunct="1"/>
            <a:endParaRPr lang="en-US" sz="2000" dirty="0" smtClean="0"/>
          </a:p>
        </p:txBody>
      </p:sp>
    </p:spTree>
  </p:cSld>
  <p:clrMapOvr>
    <a:masterClrMapping/>
  </p:clrMapOvr>
  <p:transition>
    <p:strips dir="rd"/>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extBox 97"/>
          <p:cNvSpPr txBox="1">
            <a:spLocks noChangeArrowheads="1"/>
          </p:cNvSpPr>
          <p:nvPr/>
        </p:nvSpPr>
        <p:spPr bwMode="auto">
          <a:xfrm>
            <a:off x="7502525" y="4357688"/>
            <a:ext cx="1570038" cy="646112"/>
          </a:xfrm>
          <a:prstGeom prst="rect">
            <a:avLst/>
          </a:prstGeom>
          <a:noFill/>
          <a:ln w="9525">
            <a:noFill/>
            <a:miter lim="800000"/>
            <a:headEnd/>
            <a:tailEnd/>
          </a:ln>
        </p:spPr>
        <p:txBody>
          <a:bodyPr wrap="none">
            <a:spAutoFit/>
          </a:bodyPr>
          <a:lstStyle/>
          <a:p>
            <a:pPr eaLnBrk="0" hangingPunct="0"/>
            <a:r>
              <a:rPr lang="en-US" sz="1200"/>
              <a:t>Authenticated and</a:t>
            </a:r>
          </a:p>
          <a:p>
            <a:pPr eaLnBrk="0" hangingPunct="0"/>
            <a:r>
              <a:rPr lang="en-US" sz="1200"/>
              <a:t>authorized end-user</a:t>
            </a:r>
          </a:p>
          <a:p>
            <a:pPr eaLnBrk="0" hangingPunct="0"/>
            <a:r>
              <a:rPr lang="en-US" sz="1200"/>
              <a:t>receiving services</a:t>
            </a:r>
          </a:p>
        </p:txBody>
      </p:sp>
      <p:cxnSp>
        <p:nvCxnSpPr>
          <p:cNvPr id="17411" name="Straight Arrow Connector 39"/>
          <p:cNvCxnSpPr>
            <a:cxnSpLocks noChangeShapeType="1"/>
          </p:cNvCxnSpPr>
          <p:nvPr/>
        </p:nvCxnSpPr>
        <p:spPr bwMode="auto">
          <a:xfrm>
            <a:off x="4214813" y="3643313"/>
            <a:ext cx="1285875" cy="71437"/>
          </a:xfrm>
          <a:prstGeom prst="straightConnector1">
            <a:avLst/>
          </a:prstGeom>
          <a:noFill/>
          <a:ln w="28575" algn="ctr">
            <a:solidFill>
              <a:srgbClr val="FF0000"/>
            </a:solidFill>
            <a:round/>
            <a:headEnd type="none" w="sm" len="sm"/>
            <a:tailEnd type="arrow" w="med" len="med"/>
          </a:ln>
        </p:spPr>
      </p:cxnSp>
      <p:sp>
        <p:nvSpPr>
          <p:cNvPr id="17412" name="Rectangle 24"/>
          <p:cNvSpPr>
            <a:spLocks noChangeArrowheads="1"/>
          </p:cNvSpPr>
          <p:nvPr/>
        </p:nvSpPr>
        <p:spPr bwMode="auto">
          <a:xfrm>
            <a:off x="5786438" y="4310063"/>
            <a:ext cx="1500187" cy="714375"/>
          </a:xfrm>
          <a:prstGeom prst="rect">
            <a:avLst/>
          </a:prstGeom>
          <a:solidFill>
            <a:srgbClr val="004442"/>
          </a:solidFill>
          <a:ln w="12700" algn="ctr">
            <a:solidFill>
              <a:schemeClr val="tx1"/>
            </a:solidFill>
            <a:round/>
            <a:headEnd type="none" w="sm" len="sm"/>
            <a:tailEnd type="none" w="sm" len="sm"/>
          </a:ln>
        </p:spPr>
        <p:txBody>
          <a:bodyPr/>
          <a:lstStyle/>
          <a:p>
            <a:pPr algn="ctr" eaLnBrk="0" hangingPunct="0"/>
            <a:r>
              <a:rPr lang="en-US" sz="1800"/>
              <a:t>Mail</a:t>
            </a:r>
          </a:p>
          <a:p>
            <a:pPr algn="ctr" eaLnBrk="0" hangingPunct="0"/>
            <a:r>
              <a:rPr lang="en-US" sz="1800"/>
              <a:t>Services</a:t>
            </a:r>
          </a:p>
        </p:txBody>
      </p:sp>
      <p:grpSp>
        <p:nvGrpSpPr>
          <p:cNvPr id="2" name="Group 11"/>
          <p:cNvGrpSpPr>
            <a:grpSpLocks/>
          </p:cNvGrpSpPr>
          <p:nvPr/>
        </p:nvGrpSpPr>
        <p:grpSpPr bwMode="auto">
          <a:xfrm>
            <a:off x="285750" y="1857375"/>
            <a:ext cx="1214438" cy="719138"/>
            <a:chOff x="642910" y="2214554"/>
            <a:chExt cx="1214446" cy="719143"/>
          </a:xfrm>
        </p:grpSpPr>
        <p:pic>
          <p:nvPicPr>
            <p:cNvPr id="17449" name="Picture 6" descr="C:\Documents and Settings\pace\Local Settings\Temporary Internet Files\Content.IE5\21QVSL6F\MCj04315660000[1].png"/>
            <p:cNvPicPr>
              <a:picLocks noChangeAspect="1" noChangeArrowheads="1"/>
            </p:cNvPicPr>
            <p:nvPr/>
          </p:nvPicPr>
          <p:blipFill>
            <a:blip r:embed="rId2"/>
            <a:srcRect/>
            <a:stretch>
              <a:fillRect/>
            </a:stretch>
          </p:blipFill>
          <p:spPr bwMode="auto">
            <a:xfrm>
              <a:off x="1142976" y="2214554"/>
              <a:ext cx="714380" cy="719143"/>
            </a:xfrm>
            <a:prstGeom prst="rect">
              <a:avLst/>
            </a:prstGeom>
            <a:noFill/>
            <a:ln w="9525">
              <a:noFill/>
              <a:miter lim="800000"/>
              <a:headEnd/>
              <a:tailEnd/>
            </a:ln>
          </p:spPr>
        </p:pic>
        <p:pic>
          <p:nvPicPr>
            <p:cNvPr id="17450" name="Picture 4" descr="C:\Documents and Settings\pace\Local Settings\Temporary Internet Files\Content.IE5\H0KWH2O2\MCj04326240000[1].png"/>
            <p:cNvPicPr>
              <a:picLocks noChangeAspect="1" noChangeArrowheads="1"/>
            </p:cNvPicPr>
            <p:nvPr/>
          </p:nvPicPr>
          <p:blipFill>
            <a:blip r:embed="rId3"/>
            <a:srcRect/>
            <a:stretch>
              <a:fillRect/>
            </a:stretch>
          </p:blipFill>
          <p:spPr bwMode="auto">
            <a:xfrm flipH="1">
              <a:off x="642910" y="2214554"/>
              <a:ext cx="642942" cy="642942"/>
            </a:xfrm>
            <a:prstGeom prst="rect">
              <a:avLst/>
            </a:prstGeom>
            <a:noFill/>
            <a:ln w="9525">
              <a:noFill/>
              <a:miter lim="800000"/>
              <a:headEnd/>
              <a:tailEnd/>
            </a:ln>
          </p:spPr>
        </p:pic>
      </p:grpSp>
      <p:pic>
        <p:nvPicPr>
          <p:cNvPr id="17414" name="Picture 5" descr="C:\Documents and Settings\pace\Local Settings\Temporary Internet Files\Content.IE5\YQ1NRPZM\MCj04326230000[1].png"/>
          <p:cNvPicPr>
            <a:picLocks noChangeAspect="1" noChangeArrowheads="1"/>
          </p:cNvPicPr>
          <p:nvPr/>
        </p:nvPicPr>
        <p:blipFill>
          <a:blip r:embed="rId4"/>
          <a:srcRect/>
          <a:stretch>
            <a:fillRect/>
          </a:stretch>
        </p:blipFill>
        <p:spPr bwMode="auto">
          <a:xfrm>
            <a:off x="7858125" y="3143250"/>
            <a:ext cx="1214438" cy="1214438"/>
          </a:xfrm>
          <a:prstGeom prst="rect">
            <a:avLst/>
          </a:prstGeom>
          <a:noFill/>
          <a:ln w="9525">
            <a:noFill/>
            <a:miter lim="800000"/>
            <a:headEnd/>
            <a:tailEnd/>
          </a:ln>
        </p:spPr>
      </p:pic>
      <p:sp>
        <p:nvSpPr>
          <p:cNvPr id="11" name="Rectangle 10"/>
          <p:cNvSpPr/>
          <p:nvPr/>
        </p:nvSpPr>
        <p:spPr bwMode="auto">
          <a:xfrm>
            <a:off x="1928813" y="1928813"/>
            <a:ext cx="1500187" cy="714375"/>
          </a:xfrm>
          <a:prstGeom prst="rect">
            <a:avLst/>
          </a:prstGeom>
          <a:solidFill>
            <a:schemeClr val="tx2">
              <a:lumMod val="50000"/>
            </a:schemeClr>
          </a:solidFill>
          <a:ln w="12700" cap="flat" cmpd="sng" algn="ctr">
            <a:solidFill>
              <a:schemeClr val="tx1"/>
            </a:solidFill>
            <a:prstDash val="solid"/>
            <a:round/>
            <a:headEnd type="none" w="sm" len="sm"/>
            <a:tailEnd type="none" w="sm" len="sm"/>
          </a:ln>
          <a:effectLst/>
        </p:spPr>
        <p:txBody>
          <a:bodyPr/>
          <a:lstStyle/>
          <a:p>
            <a:pPr algn="ctr" eaLnBrk="0" hangingPunct="0">
              <a:defRPr/>
            </a:pPr>
            <a:r>
              <a:rPr lang="en-US" sz="1800" dirty="0"/>
              <a:t>HR</a:t>
            </a:r>
          </a:p>
          <a:p>
            <a:pPr algn="ctr" eaLnBrk="0" hangingPunct="0">
              <a:defRPr/>
            </a:pPr>
            <a:r>
              <a:rPr lang="en-US" sz="1800" dirty="0"/>
              <a:t>Database</a:t>
            </a:r>
          </a:p>
        </p:txBody>
      </p:sp>
      <p:grpSp>
        <p:nvGrpSpPr>
          <p:cNvPr id="3" name="Group 12"/>
          <p:cNvGrpSpPr>
            <a:grpSpLocks/>
          </p:cNvGrpSpPr>
          <p:nvPr/>
        </p:nvGrpSpPr>
        <p:grpSpPr bwMode="auto">
          <a:xfrm>
            <a:off x="1000125" y="3214688"/>
            <a:ext cx="1214438" cy="719137"/>
            <a:chOff x="642910" y="2214554"/>
            <a:chExt cx="1214446" cy="719143"/>
          </a:xfrm>
        </p:grpSpPr>
        <p:pic>
          <p:nvPicPr>
            <p:cNvPr id="17447" name="Picture 6" descr="C:\Documents and Settings\pace\Local Settings\Temporary Internet Files\Content.IE5\21QVSL6F\MCj04315660000[1].png"/>
            <p:cNvPicPr>
              <a:picLocks noChangeAspect="1" noChangeArrowheads="1"/>
            </p:cNvPicPr>
            <p:nvPr/>
          </p:nvPicPr>
          <p:blipFill>
            <a:blip r:embed="rId2"/>
            <a:srcRect/>
            <a:stretch>
              <a:fillRect/>
            </a:stretch>
          </p:blipFill>
          <p:spPr bwMode="auto">
            <a:xfrm>
              <a:off x="1142976" y="2214554"/>
              <a:ext cx="714380" cy="719143"/>
            </a:xfrm>
            <a:prstGeom prst="rect">
              <a:avLst/>
            </a:prstGeom>
            <a:noFill/>
            <a:ln w="9525">
              <a:noFill/>
              <a:miter lim="800000"/>
              <a:headEnd/>
              <a:tailEnd/>
            </a:ln>
          </p:spPr>
        </p:pic>
        <p:pic>
          <p:nvPicPr>
            <p:cNvPr id="17448" name="Picture 4" descr="C:\Documents and Settings\pace\Local Settings\Temporary Internet Files\Content.IE5\H0KWH2O2\MCj04326240000[1].png"/>
            <p:cNvPicPr>
              <a:picLocks noChangeAspect="1" noChangeArrowheads="1"/>
            </p:cNvPicPr>
            <p:nvPr/>
          </p:nvPicPr>
          <p:blipFill>
            <a:blip r:embed="rId3"/>
            <a:srcRect/>
            <a:stretch>
              <a:fillRect/>
            </a:stretch>
          </p:blipFill>
          <p:spPr bwMode="auto">
            <a:xfrm flipH="1">
              <a:off x="642910" y="2214554"/>
              <a:ext cx="642942" cy="642942"/>
            </a:xfrm>
            <a:prstGeom prst="rect">
              <a:avLst/>
            </a:prstGeom>
            <a:noFill/>
            <a:ln w="9525">
              <a:noFill/>
              <a:miter lim="800000"/>
              <a:headEnd/>
              <a:tailEnd/>
            </a:ln>
          </p:spPr>
        </p:pic>
      </p:grpSp>
      <p:sp>
        <p:nvSpPr>
          <p:cNvPr id="16" name="Rectangle 15"/>
          <p:cNvSpPr/>
          <p:nvPr/>
        </p:nvSpPr>
        <p:spPr bwMode="auto">
          <a:xfrm>
            <a:off x="2643188" y="3286125"/>
            <a:ext cx="1500187" cy="714375"/>
          </a:xfrm>
          <a:prstGeom prst="rect">
            <a:avLst/>
          </a:prstGeom>
          <a:solidFill>
            <a:schemeClr val="tx2">
              <a:lumMod val="50000"/>
            </a:schemeClr>
          </a:solidFill>
          <a:ln w="12700" cap="flat" cmpd="sng" algn="ctr">
            <a:solidFill>
              <a:schemeClr val="tx1"/>
            </a:solidFill>
            <a:prstDash val="solid"/>
            <a:round/>
            <a:headEnd type="none" w="sm" len="sm"/>
            <a:tailEnd type="none" w="sm" len="sm"/>
          </a:ln>
          <a:effectLst/>
        </p:spPr>
        <p:txBody>
          <a:bodyPr/>
          <a:lstStyle/>
          <a:p>
            <a:pPr algn="ctr" eaLnBrk="0" hangingPunct="0">
              <a:defRPr/>
            </a:pPr>
            <a:r>
              <a:rPr lang="en-US" sz="1800" dirty="0"/>
              <a:t>Account</a:t>
            </a:r>
          </a:p>
          <a:p>
            <a:pPr algn="ctr" eaLnBrk="0" hangingPunct="0">
              <a:defRPr/>
            </a:pPr>
            <a:r>
              <a:rPr lang="en-US" sz="1800" dirty="0"/>
              <a:t>Database</a:t>
            </a:r>
          </a:p>
        </p:txBody>
      </p:sp>
      <p:grpSp>
        <p:nvGrpSpPr>
          <p:cNvPr id="4" name="Group 16"/>
          <p:cNvGrpSpPr>
            <a:grpSpLocks/>
          </p:cNvGrpSpPr>
          <p:nvPr/>
        </p:nvGrpSpPr>
        <p:grpSpPr bwMode="auto">
          <a:xfrm>
            <a:off x="857250" y="4500563"/>
            <a:ext cx="1214438" cy="719137"/>
            <a:chOff x="642910" y="2214554"/>
            <a:chExt cx="1214446" cy="719143"/>
          </a:xfrm>
        </p:grpSpPr>
        <p:pic>
          <p:nvPicPr>
            <p:cNvPr id="17445" name="Picture 6" descr="C:\Documents and Settings\pace\Local Settings\Temporary Internet Files\Content.IE5\21QVSL6F\MCj04315660000[1].png"/>
            <p:cNvPicPr>
              <a:picLocks noChangeAspect="1" noChangeArrowheads="1"/>
            </p:cNvPicPr>
            <p:nvPr/>
          </p:nvPicPr>
          <p:blipFill>
            <a:blip r:embed="rId2"/>
            <a:srcRect/>
            <a:stretch>
              <a:fillRect/>
            </a:stretch>
          </p:blipFill>
          <p:spPr bwMode="auto">
            <a:xfrm>
              <a:off x="1142976" y="2214554"/>
              <a:ext cx="714380" cy="719143"/>
            </a:xfrm>
            <a:prstGeom prst="rect">
              <a:avLst/>
            </a:prstGeom>
            <a:noFill/>
            <a:ln w="9525">
              <a:noFill/>
              <a:miter lim="800000"/>
              <a:headEnd/>
              <a:tailEnd/>
            </a:ln>
          </p:spPr>
        </p:pic>
        <p:pic>
          <p:nvPicPr>
            <p:cNvPr id="17446" name="Picture 4" descr="C:\Documents and Settings\pace\Local Settings\Temporary Internet Files\Content.IE5\H0KWH2O2\MCj04326240000[1].png"/>
            <p:cNvPicPr>
              <a:picLocks noChangeAspect="1" noChangeArrowheads="1"/>
            </p:cNvPicPr>
            <p:nvPr/>
          </p:nvPicPr>
          <p:blipFill>
            <a:blip r:embed="rId3"/>
            <a:srcRect/>
            <a:stretch>
              <a:fillRect/>
            </a:stretch>
          </p:blipFill>
          <p:spPr bwMode="auto">
            <a:xfrm flipH="1">
              <a:off x="642910" y="2214554"/>
              <a:ext cx="642942" cy="642942"/>
            </a:xfrm>
            <a:prstGeom prst="rect">
              <a:avLst/>
            </a:prstGeom>
            <a:noFill/>
            <a:ln w="9525">
              <a:noFill/>
              <a:miter lim="800000"/>
              <a:headEnd/>
              <a:tailEnd/>
            </a:ln>
          </p:spPr>
        </p:pic>
      </p:grpSp>
      <p:sp>
        <p:nvSpPr>
          <p:cNvPr id="20" name="Rectangle 19"/>
          <p:cNvSpPr/>
          <p:nvPr/>
        </p:nvSpPr>
        <p:spPr bwMode="auto">
          <a:xfrm>
            <a:off x="2643188" y="4505325"/>
            <a:ext cx="1500187" cy="714375"/>
          </a:xfrm>
          <a:prstGeom prst="rect">
            <a:avLst/>
          </a:prstGeom>
          <a:solidFill>
            <a:schemeClr val="tx2">
              <a:lumMod val="50000"/>
            </a:schemeClr>
          </a:solidFill>
          <a:ln w="12700" cap="flat" cmpd="sng" algn="ctr">
            <a:solidFill>
              <a:schemeClr val="tx1"/>
            </a:solidFill>
            <a:prstDash val="solid"/>
            <a:round/>
            <a:headEnd type="none" w="sm" len="sm"/>
            <a:tailEnd type="none" w="sm" len="sm"/>
          </a:ln>
          <a:effectLst/>
        </p:spPr>
        <p:txBody>
          <a:bodyPr/>
          <a:lstStyle/>
          <a:p>
            <a:pPr algn="ctr" eaLnBrk="0" hangingPunct="0">
              <a:defRPr/>
            </a:pPr>
            <a:r>
              <a:rPr lang="en-US" sz="1800" dirty="0"/>
              <a:t>Mailing List</a:t>
            </a:r>
          </a:p>
          <a:p>
            <a:pPr algn="ctr" eaLnBrk="0" hangingPunct="0">
              <a:defRPr/>
            </a:pPr>
            <a:r>
              <a:rPr lang="en-US" sz="1800" dirty="0"/>
              <a:t>Database</a:t>
            </a:r>
          </a:p>
        </p:txBody>
      </p:sp>
      <p:sp>
        <p:nvSpPr>
          <p:cNvPr id="17420" name="Rectangle 20"/>
          <p:cNvSpPr>
            <a:spLocks noChangeArrowheads="1"/>
          </p:cNvSpPr>
          <p:nvPr/>
        </p:nvSpPr>
        <p:spPr bwMode="auto">
          <a:xfrm>
            <a:off x="7215188" y="1071563"/>
            <a:ext cx="1500187" cy="714375"/>
          </a:xfrm>
          <a:prstGeom prst="rect">
            <a:avLst/>
          </a:prstGeom>
          <a:solidFill>
            <a:srgbClr val="004442"/>
          </a:solidFill>
          <a:ln w="12700" algn="ctr">
            <a:solidFill>
              <a:schemeClr val="tx1"/>
            </a:solidFill>
            <a:round/>
            <a:headEnd type="none" w="sm" len="sm"/>
            <a:tailEnd type="none" w="sm" len="sm"/>
          </a:ln>
        </p:spPr>
        <p:txBody>
          <a:bodyPr/>
          <a:lstStyle/>
          <a:p>
            <a:pPr algn="ctr" eaLnBrk="0" hangingPunct="0"/>
            <a:r>
              <a:rPr lang="en-US" sz="1800"/>
              <a:t>UNIX</a:t>
            </a:r>
          </a:p>
          <a:p>
            <a:pPr algn="ctr" eaLnBrk="0" hangingPunct="0"/>
            <a:r>
              <a:rPr lang="en-US" sz="1800"/>
              <a:t>Services</a:t>
            </a:r>
          </a:p>
        </p:txBody>
      </p:sp>
      <p:sp>
        <p:nvSpPr>
          <p:cNvPr id="17421" name="Rectangle 21"/>
          <p:cNvSpPr>
            <a:spLocks noChangeArrowheads="1"/>
          </p:cNvSpPr>
          <p:nvPr/>
        </p:nvSpPr>
        <p:spPr bwMode="auto">
          <a:xfrm>
            <a:off x="6215063" y="1881188"/>
            <a:ext cx="1500187" cy="714375"/>
          </a:xfrm>
          <a:prstGeom prst="rect">
            <a:avLst/>
          </a:prstGeom>
          <a:solidFill>
            <a:srgbClr val="004442"/>
          </a:solidFill>
          <a:ln w="12700" algn="ctr">
            <a:solidFill>
              <a:schemeClr val="tx1"/>
            </a:solidFill>
            <a:round/>
            <a:headEnd type="none" w="sm" len="sm"/>
            <a:tailEnd type="none" w="sm" len="sm"/>
          </a:ln>
        </p:spPr>
        <p:txBody>
          <a:bodyPr/>
          <a:lstStyle/>
          <a:p>
            <a:pPr algn="ctr" eaLnBrk="0" hangingPunct="0"/>
            <a:r>
              <a:rPr lang="en-US" sz="1800"/>
              <a:t>Windows</a:t>
            </a:r>
          </a:p>
          <a:p>
            <a:pPr algn="ctr" eaLnBrk="0" hangingPunct="0"/>
            <a:r>
              <a:rPr lang="en-US" sz="1800"/>
              <a:t>Services</a:t>
            </a:r>
          </a:p>
        </p:txBody>
      </p:sp>
      <p:sp>
        <p:nvSpPr>
          <p:cNvPr id="17422" name="Rectangle 22"/>
          <p:cNvSpPr>
            <a:spLocks noChangeArrowheads="1"/>
          </p:cNvSpPr>
          <p:nvPr/>
        </p:nvSpPr>
        <p:spPr bwMode="auto">
          <a:xfrm>
            <a:off x="5786438" y="2690813"/>
            <a:ext cx="1500187" cy="714375"/>
          </a:xfrm>
          <a:prstGeom prst="rect">
            <a:avLst/>
          </a:prstGeom>
          <a:solidFill>
            <a:srgbClr val="004442"/>
          </a:solidFill>
          <a:ln w="12700" algn="ctr">
            <a:solidFill>
              <a:schemeClr val="tx1"/>
            </a:solidFill>
            <a:round/>
            <a:headEnd type="none" w="sm" len="sm"/>
            <a:tailEnd type="none" w="sm" len="sm"/>
          </a:ln>
        </p:spPr>
        <p:txBody>
          <a:bodyPr/>
          <a:lstStyle/>
          <a:p>
            <a:pPr algn="ctr" eaLnBrk="0" hangingPunct="0"/>
            <a:r>
              <a:rPr lang="en-US" sz="1800"/>
              <a:t>Indico</a:t>
            </a:r>
          </a:p>
          <a:p>
            <a:pPr algn="ctr" eaLnBrk="0" hangingPunct="0"/>
            <a:r>
              <a:rPr lang="en-US" sz="1800"/>
              <a:t>Services</a:t>
            </a:r>
          </a:p>
        </p:txBody>
      </p:sp>
      <p:sp>
        <p:nvSpPr>
          <p:cNvPr id="17423" name="Rectangle 23"/>
          <p:cNvSpPr>
            <a:spLocks noChangeArrowheads="1"/>
          </p:cNvSpPr>
          <p:nvPr/>
        </p:nvSpPr>
        <p:spPr bwMode="auto">
          <a:xfrm>
            <a:off x="6286500" y="5119688"/>
            <a:ext cx="1571625" cy="714375"/>
          </a:xfrm>
          <a:prstGeom prst="rect">
            <a:avLst/>
          </a:prstGeom>
          <a:solidFill>
            <a:srgbClr val="004442"/>
          </a:solidFill>
          <a:ln w="12700" algn="ctr">
            <a:solidFill>
              <a:schemeClr val="tx1"/>
            </a:solidFill>
            <a:round/>
            <a:headEnd type="none" w="sm" len="sm"/>
            <a:tailEnd type="none" w="sm" len="sm"/>
          </a:ln>
        </p:spPr>
        <p:txBody>
          <a:bodyPr/>
          <a:lstStyle/>
          <a:p>
            <a:pPr algn="ctr" eaLnBrk="0" hangingPunct="0"/>
            <a:r>
              <a:rPr lang="en-US" sz="1600"/>
              <a:t>Administrative</a:t>
            </a:r>
          </a:p>
          <a:p>
            <a:pPr algn="ctr" eaLnBrk="0" hangingPunct="0"/>
            <a:r>
              <a:rPr lang="en-US" sz="1800"/>
              <a:t>Services</a:t>
            </a:r>
          </a:p>
        </p:txBody>
      </p:sp>
      <p:sp>
        <p:nvSpPr>
          <p:cNvPr id="17424" name="Rectangle 25"/>
          <p:cNvSpPr>
            <a:spLocks noChangeArrowheads="1"/>
          </p:cNvSpPr>
          <p:nvPr/>
        </p:nvSpPr>
        <p:spPr bwMode="auto">
          <a:xfrm>
            <a:off x="7358063" y="5929313"/>
            <a:ext cx="1571625" cy="714375"/>
          </a:xfrm>
          <a:prstGeom prst="rect">
            <a:avLst/>
          </a:prstGeom>
          <a:solidFill>
            <a:srgbClr val="004442"/>
          </a:solidFill>
          <a:ln w="12700" algn="ctr">
            <a:solidFill>
              <a:schemeClr val="tx1"/>
            </a:solidFill>
            <a:round/>
            <a:headEnd type="none" w="sm" len="sm"/>
            <a:tailEnd type="none" w="sm" len="sm"/>
          </a:ln>
        </p:spPr>
        <p:txBody>
          <a:bodyPr/>
          <a:lstStyle/>
          <a:p>
            <a:pPr algn="ctr" eaLnBrk="0" hangingPunct="0"/>
            <a:r>
              <a:rPr lang="en-US" sz="1800"/>
              <a:t>Document</a:t>
            </a:r>
          </a:p>
          <a:p>
            <a:pPr algn="ctr" eaLnBrk="0" hangingPunct="0"/>
            <a:r>
              <a:rPr lang="en-US" sz="1800"/>
              <a:t>Management</a:t>
            </a:r>
          </a:p>
        </p:txBody>
      </p:sp>
      <p:sp>
        <p:nvSpPr>
          <p:cNvPr id="17425" name="Rectangle 26"/>
          <p:cNvSpPr>
            <a:spLocks noChangeArrowheads="1"/>
          </p:cNvSpPr>
          <p:nvPr/>
        </p:nvSpPr>
        <p:spPr bwMode="auto">
          <a:xfrm>
            <a:off x="5715000" y="3500438"/>
            <a:ext cx="1500188" cy="714375"/>
          </a:xfrm>
          <a:prstGeom prst="rect">
            <a:avLst/>
          </a:prstGeom>
          <a:solidFill>
            <a:srgbClr val="004442"/>
          </a:solidFill>
          <a:ln w="12700" algn="ctr">
            <a:solidFill>
              <a:schemeClr val="tx1"/>
            </a:solidFill>
            <a:round/>
            <a:headEnd type="none" w="sm" len="sm"/>
            <a:tailEnd type="none" w="sm" len="sm"/>
          </a:ln>
        </p:spPr>
        <p:txBody>
          <a:bodyPr/>
          <a:lstStyle/>
          <a:p>
            <a:pPr algn="ctr" eaLnBrk="0" hangingPunct="0"/>
            <a:r>
              <a:rPr lang="en-US" sz="1800"/>
              <a:t>Web</a:t>
            </a:r>
          </a:p>
          <a:p>
            <a:pPr algn="ctr" eaLnBrk="0" hangingPunct="0"/>
            <a:r>
              <a:rPr lang="en-US" sz="1800"/>
              <a:t>Services</a:t>
            </a:r>
          </a:p>
        </p:txBody>
      </p:sp>
      <p:cxnSp>
        <p:nvCxnSpPr>
          <p:cNvPr id="17426" name="Straight Arrow Connector 28"/>
          <p:cNvCxnSpPr>
            <a:cxnSpLocks noChangeShapeType="1"/>
          </p:cNvCxnSpPr>
          <p:nvPr/>
        </p:nvCxnSpPr>
        <p:spPr bwMode="auto">
          <a:xfrm rot="16200000" flipH="1">
            <a:off x="2607469" y="2750344"/>
            <a:ext cx="500063" cy="428625"/>
          </a:xfrm>
          <a:prstGeom prst="straightConnector1">
            <a:avLst/>
          </a:prstGeom>
          <a:noFill/>
          <a:ln w="28575" algn="ctr">
            <a:solidFill>
              <a:srgbClr val="FF0000"/>
            </a:solidFill>
            <a:round/>
            <a:headEnd type="none" w="sm" len="sm"/>
            <a:tailEnd type="arrow" w="med" len="med"/>
          </a:ln>
        </p:spPr>
      </p:cxnSp>
      <p:cxnSp>
        <p:nvCxnSpPr>
          <p:cNvPr id="17427" name="Straight Arrow Connector 29"/>
          <p:cNvCxnSpPr>
            <a:cxnSpLocks noChangeShapeType="1"/>
          </p:cNvCxnSpPr>
          <p:nvPr/>
        </p:nvCxnSpPr>
        <p:spPr bwMode="auto">
          <a:xfrm>
            <a:off x="1428750" y="2286000"/>
            <a:ext cx="428625" cy="1588"/>
          </a:xfrm>
          <a:prstGeom prst="straightConnector1">
            <a:avLst/>
          </a:prstGeom>
          <a:noFill/>
          <a:ln w="28575" algn="ctr">
            <a:solidFill>
              <a:srgbClr val="FF0000"/>
            </a:solidFill>
            <a:round/>
            <a:headEnd type="none" w="sm" len="sm"/>
            <a:tailEnd type="arrow" w="med" len="med"/>
          </a:ln>
        </p:spPr>
      </p:cxnSp>
      <p:cxnSp>
        <p:nvCxnSpPr>
          <p:cNvPr id="17428" name="Straight Arrow Connector 32"/>
          <p:cNvCxnSpPr>
            <a:cxnSpLocks noChangeShapeType="1"/>
          </p:cNvCxnSpPr>
          <p:nvPr/>
        </p:nvCxnSpPr>
        <p:spPr bwMode="auto">
          <a:xfrm>
            <a:off x="2143125" y="3571875"/>
            <a:ext cx="428625" cy="1588"/>
          </a:xfrm>
          <a:prstGeom prst="straightConnector1">
            <a:avLst/>
          </a:prstGeom>
          <a:noFill/>
          <a:ln w="28575" algn="ctr">
            <a:solidFill>
              <a:srgbClr val="FF0000"/>
            </a:solidFill>
            <a:round/>
            <a:headEnd type="none" w="sm" len="sm"/>
            <a:tailEnd type="arrow" w="med" len="med"/>
          </a:ln>
        </p:spPr>
      </p:cxnSp>
      <p:cxnSp>
        <p:nvCxnSpPr>
          <p:cNvPr id="17429" name="Straight Arrow Connector 33"/>
          <p:cNvCxnSpPr>
            <a:cxnSpLocks noChangeShapeType="1"/>
          </p:cNvCxnSpPr>
          <p:nvPr/>
        </p:nvCxnSpPr>
        <p:spPr bwMode="auto">
          <a:xfrm>
            <a:off x="2143125" y="4862513"/>
            <a:ext cx="428625" cy="1587"/>
          </a:xfrm>
          <a:prstGeom prst="straightConnector1">
            <a:avLst/>
          </a:prstGeom>
          <a:noFill/>
          <a:ln w="28575" algn="ctr">
            <a:solidFill>
              <a:srgbClr val="FF0000"/>
            </a:solidFill>
            <a:round/>
            <a:headEnd type="none" w="sm" len="sm"/>
            <a:tailEnd type="arrow" w="med" len="med"/>
          </a:ln>
        </p:spPr>
      </p:cxnSp>
      <p:grpSp>
        <p:nvGrpSpPr>
          <p:cNvPr id="5" name="Group 55"/>
          <p:cNvGrpSpPr>
            <a:grpSpLocks/>
          </p:cNvGrpSpPr>
          <p:nvPr/>
        </p:nvGrpSpPr>
        <p:grpSpPr bwMode="auto">
          <a:xfrm>
            <a:off x="4786313" y="5214938"/>
            <a:ext cx="1214437" cy="719137"/>
            <a:chOff x="642910" y="2214554"/>
            <a:chExt cx="1214446" cy="719143"/>
          </a:xfrm>
        </p:grpSpPr>
        <p:pic>
          <p:nvPicPr>
            <p:cNvPr id="17443" name="Picture 6" descr="C:\Documents and Settings\pace\Local Settings\Temporary Internet Files\Content.IE5\21QVSL6F\MCj04315660000[1].png"/>
            <p:cNvPicPr>
              <a:picLocks noChangeAspect="1" noChangeArrowheads="1"/>
            </p:cNvPicPr>
            <p:nvPr/>
          </p:nvPicPr>
          <p:blipFill>
            <a:blip r:embed="rId2"/>
            <a:srcRect/>
            <a:stretch>
              <a:fillRect/>
            </a:stretch>
          </p:blipFill>
          <p:spPr bwMode="auto">
            <a:xfrm>
              <a:off x="1142976" y="2214554"/>
              <a:ext cx="714380" cy="719143"/>
            </a:xfrm>
            <a:prstGeom prst="rect">
              <a:avLst/>
            </a:prstGeom>
            <a:noFill/>
            <a:ln w="9525">
              <a:noFill/>
              <a:miter lim="800000"/>
              <a:headEnd/>
              <a:tailEnd/>
            </a:ln>
          </p:spPr>
        </p:pic>
        <p:pic>
          <p:nvPicPr>
            <p:cNvPr id="17444" name="Picture 4" descr="C:\Documents and Settings\pace\Local Settings\Temporary Internet Files\Content.IE5\H0KWH2O2\MCj04326240000[1].png"/>
            <p:cNvPicPr>
              <a:picLocks noChangeAspect="1" noChangeArrowheads="1"/>
            </p:cNvPicPr>
            <p:nvPr/>
          </p:nvPicPr>
          <p:blipFill>
            <a:blip r:embed="rId3"/>
            <a:srcRect/>
            <a:stretch>
              <a:fillRect/>
            </a:stretch>
          </p:blipFill>
          <p:spPr bwMode="auto">
            <a:xfrm flipH="1">
              <a:off x="642910" y="2214554"/>
              <a:ext cx="642942" cy="642942"/>
            </a:xfrm>
            <a:prstGeom prst="rect">
              <a:avLst/>
            </a:prstGeom>
            <a:noFill/>
            <a:ln w="9525">
              <a:noFill/>
              <a:miter lim="800000"/>
              <a:headEnd/>
              <a:tailEnd/>
            </a:ln>
          </p:spPr>
        </p:pic>
      </p:grpSp>
      <p:cxnSp>
        <p:nvCxnSpPr>
          <p:cNvPr id="17431" name="Straight Arrow Connector 66"/>
          <p:cNvCxnSpPr>
            <a:cxnSpLocks noChangeShapeType="1"/>
          </p:cNvCxnSpPr>
          <p:nvPr/>
        </p:nvCxnSpPr>
        <p:spPr bwMode="auto">
          <a:xfrm flipV="1">
            <a:off x="4286250" y="4000500"/>
            <a:ext cx="1214438" cy="642938"/>
          </a:xfrm>
          <a:prstGeom prst="straightConnector1">
            <a:avLst/>
          </a:prstGeom>
          <a:noFill/>
          <a:ln w="28575" algn="ctr">
            <a:solidFill>
              <a:srgbClr val="FF0000"/>
            </a:solidFill>
            <a:round/>
            <a:headEnd type="none" w="sm" len="sm"/>
            <a:tailEnd type="arrow" w="med" len="med"/>
          </a:ln>
        </p:spPr>
      </p:cxnSp>
      <p:cxnSp>
        <p:nvCxnSpPr>
          <p:cNvPr id="17432" name="Straight Arrow Connector 75"/>
          <p:cNvCxnSpPr>
            <a:cxnSpLocks noChangeShapeType="1"/>
          </p:cNvCxnSpPr>
          <p:nvPr/>
        </p:nvCxnSpPr>
        <p:spPr bwMode="auto">
          <a:xfrm rot="5400000" flipH="1" flipV="1">
            <a:off x="5036344" y="4536282"/>
            <a:ext cx="1000125" cy="71437"/>
          </a:xfrm>
          <a:prstGeom prst="straightConnector1">
            <a:avLst/>
          </a:prstGeom>
          <a:noFill/>
          <a:ln w="28575" algn="ctr">
            <a:solidFill>
              <a:srgbClr val="FF0000"/>
            </a:solidFill>
            <a:round/>
            <a:headEnd type="none" w="sm" len="sm"/>
            <a:tailEnd type="arrow" w="med" len="med"/>
          </a:ln>
        </p:spPr>
      </p:cxnSp>
      <p:sp>
        <p:nvSpPr>
          <p:cNvPr id="17433" name="TextBox 78"/>
          <p:cNvSpPr txBox="1">
            <a:spLocks noChangeArrowheads="1"/>
          </p:cNvSpPr>
          <p:nvPr/>
        </p:nvSpPr>
        <p:spPr bwMode="auto">
          <a:xfrm>
            <a:off x="4572000" y="5929313"/>
            <a:ext cx="1647825" cy="584200"/>
          </a:xfrm>
          <a:prstGeom prst="rect">
            <a:avLst/>
          </a:prstGeom>
          <a:noFill/>
          <a:ln w="9525">
            <a:noFill/>
            <a:miter lim="800000"/>
            <a:headEnd/>
            <a:tailEnd/>
          </a:ln>
        </p:spPr>
        <p:txBody>
          <a:bodyPr wrap="none">
            <a:spAutoFit/>
          </a:bodyPr>
          <a:lstStyle/>
          <a:p>
            <a:pPr eaLnBrk="0" hangingPunct="0"/>
            <a:r>
              <a:rPr lang="en-US" sz="1600"/>
              <a:t>Resource owner</a:t>
            </a:r>
          </a:p>
          <a:p>
            <a:pPr eaLnBrk="0" hangingPunct="0"/>
            <a:r>
              <a:rPr lang="en-US" sz="1600"/>
              <a:t>Authorizes</a:t>
            </a:r>
          </a:p>
        </p:txBody>
      </p:sp>
      <p:sp>
        <p:nvSpPr>
          <p:cNvPr id="17434" name="TextBox 79"/>
          <p:cNvSpPr txBox="1">
            <a:spLocks noChangeArrowheads="1"/>
          </p:cNvSpPr>
          <p:nvPr/>
        </p:nvSpPr>
        <p:spPr bwMode="auto">
          <a:xfrm>
            <a:off x="785813" y="3857625"/>
            <a:ext cx="1473200" cy="338138"/>
          </a:xfrm>
          <a:prstGeom prst="rect">
            <a:avLst/>
          </a:prstGeom>
          <a:noFill/>
          <a:ln w="9525">
            <a:noFill/>
            <a:miter lim="800000"/>
            <a:headEnd/>
            <a:tailEnd/>
          </a:ln>
        </p:spPr>
        <p:txBody>
          <a:bodyPr wrap="none">
            <a:spAutoFit/>
          </a:bodyPr>
          <a:lstStyle/>
          <a:p>
            <a:pPr eaLnBrk="0" hangingPunct="0"/>
            <a:r>
              <a:rPr lang="en-US" sz="1600"/>
              <a:t>Authorization</a:t>
            </a:r>
          </a:p>
        </p:txBody>
      </p:sp>
      <p:sp>
        <p:nvSpPr>
          <p:cNvPr id="17435" name="TextBox 80"/>
          <p:cNvSpPr txBox="1">
            <a:spLocks noChangeArrowheads="1"/>
          </p:cNvSpPr>
          <p:nvPr/>
        </p:nvSpPr>
        <p:spPr bwMode="auto">
          <a:xfrm>
            <a:off x="785813" y="5214938"/>
            <a:ext cx="1392237" cy="830262"/>
          </a:xfrm>
          <a:prstGeom prst="rect">
            <a:avLst/>
          </a:prstGeom>
          <a:noFill/>
          <a:ln w="9525">
            <a:noFill/>
            <a:miter lim="800000"/>
            <a:headEnd/>
            <a:tailEnd/>
          </a:ln>
        </p:spPr>
        <p:txBody>
          <a:bodyPr wrap="none">
            <a:spAutoFit/>
          </a:bodyPr>
          <a:lstStyle/>
          <a:p>
            <a:pPr eaLnBrk="0" hangingPunct="0"/>
            <a:r>
              <a:rPr lang="en-US" sz="1600"/>
              <a:t>Group/Role</a:t>
            </a:r>
          </a:p>
          <a:p>
            <a:pPr eaLnBrk="0" hangingPunct="0"/>
            <a:r>
              <a:rPr lang="en-US" sz="1600"/>
              <a:t> Membership</a:t>
            </a:r>
          </a:p>
          <a:p>
            <a:pPr eaLnBrk="0" hangingPunct="0"/>
            <a:r>
              <a:rPr lang="en-US" sz="1600"/>
              <a:t>Management</a:t>
            </a:r>
          </a:p>
        </p:txBody>
      </p:sp>
      <p:sp>
        <p:nvSpPr>
          <p:cNvPr id="17436" name="TextBox 81"/>
          <p:cNvSpPr txBox="1">
            <a:spLocks noChangeArrowheads="1"/>
          </p:cNvSpPr>
          <p:nvPr/>
        </p:nvSpPr>
        <p:spPr bwMode="auto">
          <a:xfrm>
            <a:off x="285750" y="2500313"/>
            <a:ext cx="1382713" cy="584200"/>
          </a:xfrm>
          <a:prstGeom prst="rect">
            <a:avLst/>
          </a:prstGeom>
          <a:noFill/>
          <a:ln w="9525">
            <a:noFill/>
            <a:miter lim="800000"/>
            <a:headEnd/>
            <a:tailEnd/>
          </a:ln>
        </p:spPr>
        <p:txBody>
          <a:bodyPr wrap="none">
            <a:spAutoFit/>
          </a:bodyPr>
          <a:lstStyle/>
          <a:p>
            <a:pPr eaLnBrk="0" hangingPunct="0"/>
            <a:r>
              <a:rPr lang="en-US" sz="1600"/>
              <a:t>Identity</a:t>
            </a:r>
          </a:p>
          <a:p>
            <a:pPr eaLnBrk="0" hangingPunct="0"/>
            <a:r>
              <a:rPr lang="en-US" sz="1600"/>
              <a:t>Management</a:t>
            </a:r>
          </a:p>
        </p:txBody>
      </p:sp>
      <p:sp>
        <p:nvSpPr>
          <p:cNvPr id="83" name="Title 82"/>
          <p:cNvSpPr>
            <a:spLocks noGrp="1"/>
          </p:cNvSpPr>
          <p:nvPr>
            <p:ph type="title"/>
          </p:nvPr>
        </p:nvSpPr>
        <p:spPr/>
        <p:txBody>
          <a:bodyPr/>
          <a:lstStyle/>
          <a:p>
            <a:pPr eaLnBrk="1" hangingPunct="1">
              <a:defRPr/>
            </a:pPr>
            <a:r>
              <a:rPr lang="en-US" smtClean="0"/>
              <a:t>CERN Today</a:t>
            </a:r>
            <a:endParaRPr lang="en-US" dirty="0"/>
          </a:p>
        </p:txBody>
      </p:sp>
      <p:cxnSp>
        <p:nvCxnSpPr>
          <p:cNvPr id="17438" name="Straight Arrow Connector 86"/>
          <p:cNvCxnSpPr>
            <a:cxnSpLocks noChangeShapeType="1"/>
          </p:cNvCxnSpPr>
          <p:nvPr/>
        </p:nvCxnSpPr>
        <p:spPr bwMode="auto">
          <a:xfrm rot="16200000" flipH="1">
            <a:off x="7750969" y="2393156"/>
            <a:ext cx="1000125" cy="214313"/>
          </a:xfrm>
          <a:prstGeom prst="straightConnector1">
            <a:avLst/>
          </a:prstGeom>
          <a:noFill/>
          <a:ln w="28575" algn="ctr">
            <a:solidFill>
              <a:srgbClr val="FF0000"/>
            </a:solidFill>
            <a:round/>
            <a:headEnd type="none" w="sm" len="sm"/>
            <a:tailEnd type="arrow" w="med" len="med"/>
          </a:ln>
        </p:spPr>
      </p:cxnSp>
      <p:cxnSp>
        <p:nvCxnSpPr>
          <p:cNvPr id="17439" name="Straight Arrow Connector 87"/>
          <p:cNvCxnSpPr>
            <a:cxnSpLocks noChangeShapeType="1"/>
          </p:cNvCxnSpPr>
          <p:nvPr/>
        </p:nvCxnSpPr>
        <p:spPr bwMode="auto">
          <a:xfrm>
            <a:off x="7500938" y="2786063"/>
            <a:ext cx="571500" cy="500062"/>
          </a:xfrm>
          <a:prstGeom prst="straightConnector1">
            <a:avLst/>
          </a:prstGeom>
          <a:noFill/>
          <a:ln w="28575" algn="ctr">
            <a:solidFill>
              <a:srgbClr val="FF0000"/>
            </a:solidFill>
            <a:round/>
            <a:headEnd type="none" w="sm" len="sm"/>
            <a:tailEnd type="arrow" w="med" len="med"/>
          </a:ln>
        </p:spPr>
      </p:cxnSp>
      <p:cxnSp>
        <p:nvCxnSpPr>
          <p:cNvPr id="17440" name="Straight Arrow Connector 88"/>
          <p:cNvCxnSpPr>
            <a:cxnSpLocks noChangeShapeType="1"/>
          </p:cNvCxnSpPr>
          <p:nvPr/>
        </p:nvCxnSpPr>
        <p:spPr bwMode="auto">
          <a:xfrm>
            <a:off x="7429500" y="3857625"/>
            <a:ext cx="428625" cy="71438"/>
          </a:xfrm>
          <a:prstGeom prst="straightConnector1">
            <a:avLst/>
          </a:prstGeom>
          <a:noFill/>
          <a:ln w="28575" algn="ctr">
            <a:solidFill>
              <a:srgbClr val="FF0000"/>
            </a:solidFill>
            <a:round/>
            <a:headEnd type="none" w="sm" len="sm"/>
            <a:tailEnd type="arrow" w="med" len="med"/>
          </a:ln>
        </p:spPr>
      </p:cxnSp>
      <p:cxnSp>
        <p:nvCxnSpPr>
          <p:cNvPr id="17441" name="Straight Arrow Connector 90"/>
          <p:cNvCxnSpPr>
            <a:cxnSpLocks noChangeShapeType="1"/>
          </p:cNvCxnSpPr>
          <p:nvPr/>
        </p:nvCxnSpPr>
        <p:spPr bwMode="auto">
          <a:xfrm rot="5400000" flipH="1" flipV="1">
            <a:off x="7965281" y="5322094"/>
            <a:ext cx="785813" cy="142875"/>
          </a:xfrm>
          <a:prstGeom prst="straightConnector1">
            <a:avLst/>
          </a:prstGeom>
          <a:noFill/>
          <a:ln w="28575" algn="ctr">
            <a:solidFill>
              <a:srgbClr val="FF0000"/>
            </a:solidFill>
            <a:round/>
            <a:headEnd type="none" w="sm" len="sm"/>
            <a:tailEnd type="arrow" w="med" len="med"/>
          </a:ln>
        </p:spPr>
      </p:cxnSp>
      <p:pic>
        <p:nvPicPr>
          <p:cNvPr id="17442" name="Picture 5" descr="C:\Documents and Settings\pace\Local Settings\Temporary Internet Files\Content.IE5\YQ1NRPZM\MCj04326230000[1].png"/>
          <p:cNvPicPr>
            <a:picLocks noChangeAspect="1" noChangeArrowheads="1"/>
          </p:cNvPicPr>
          <p:nvPr/>
        </p:nvPicPr>
        <p:blipFill>
          <a:blip r:embed="rId5"/>
          <a:srcRect/>
          <a:stretch>
            <a:fillRect/>
          </a:stretch>
        </p:blipFill>
        <p:spPr bwMode="auto">
          <a:xfrm>
            <a:off x="4643438" y="5286375"/>
            <a:ext cx="642937" cy="642938"/>
          </a:xfrm>
          <a:prstGeom prst="rect">
            <a:avLst/>
          </a:prstGeom>
          <a:noFill/>
          <a:ln w="9525">
            <a:noFill/>
            <a:miter lim="800000"/>
            <a:headEnd/>
            <a:tailEnd/>
          </a:ln>
        </p:spPr>
      </p:pic>
    </p:spTree>
  </p:cSld>
  <p:clrMapOvr>
    <a:masterClrMapping/>
  </p:clrMapOvr>
  <p:transition>
    <p:strips dir="rd"/>
  </p:transition>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WMTOOLS" val="&lt;WMTools ver=&quot;1.0&quot;&gt;&lt;Timings&gt;&lt;Slide id=&quot;262&quot; dur=&quot;1.602&quot;/&gt;&lt;Slide id=&quot;269&quot; dur=&quot;3.645&quot;/&gt;&lt;Slide id=&quot;263&quot; dur=&quot;1.292&quot;/&gt;&lt;Slide id=&quot;262&quot; dur=&quot;8.092&quot;/&gt;&lt;Slide id=&quot;269&quot; dur=&quot;1.051&quot;/&gt;&lt;Slide id=&quot;263&quot; dur=&quot;1.072&quot;/&gt;&lt;Slide id=&quot;262&quot; dur=&quot;1.001&quot;/&gt;&lt;Slide id=&quot;269&quot; dur=&quot;14.842&quot;/&gt;&lt;Slide id=&quot;263&quot; dur=&quot;3.104&quot;/&gt;&lt;Slide id=&quot;262&quot; dur=&quot;4.336&quot;/&gt;&lt;Slide id=&quot;269&quot; dur=&quot;1.022&quot;/&gt;&lt;Slide id=&quot;263&quot; dur=&quot;1.953&quot;/&gt;&lt;Slide id=&quot;262&quot; dur=&quot;1.652&quot;/&gt;&lt;Slide id=&quot;269&quot; dur=&quot;1.072&quot;/&gt;&lt;Slide id=&quot;263&quot; dur=&quot;1.041&quot;/&gt;&lt;Slide id=&quot;262&quot; dur=&quot;1.042&quot;/&gt;&lt;Slide id=&quot;269&quot; dur=&quot;.991&quot;/&gt;&lt;Slide id=&quot;263&quot; dur=&quot;2.043&quot;/&gt;&lt;Slide id=&quot;262&quot; dur=&quot;5.618&quot;/&gt;&lt;Slide id=&quot;269&quot; dur=&quot;.982&quot;/&gt;&lt;Slide id=&quot;263&quot; dur=&quot;1.572&quot;/&gt;&lt;Slide id=&quot;269&quot; dur=&quot;.981&quot;/&gt;&lt;Slide id=&quot;262&quot; dur=&quot;1.983&quot;/&gt;&lt;Slide id=&quot;269&quot; dur=&quot;1.062&quot;/&gt;&lt;Slide id=&quot;263&quot; dur=&quot;1.642&quot;/&gt;&lt;Slide id=&quot;262&quot; dur=&quot;.941&quot;/&gt;&lt;Slide id=&quot;269&quot; dur=&quot;1.002&quot;/&gt;&lt;Slide id=&quot;263&quot; dur=&quot;1.582&quot;/&gt;&lt;Slide id=&quot;262&quot; dur=&quot;1.552&quot;/&gt;&lt;Slide id=&quot;269&quot; dur=&quot;1.933&quot;/&gt;&lt;Slide id=&quot;263&quot; dur=&quot;1.132&quot;/&gt;&lt;Slide id=&quot;262&quot; dur=&quot;.851&quot;/&gt;&lt;Slide id=&quot;269&quot; dur=&quot;.981&quot;/&gt;&lt;Slide id=&quot;263&quot; dur=&quot;.992&quot;/&gt;&lt;Slide id=&quot;262&quot; dur=&quot;.961&quot;/&gt;&lt;Slide id=&quot;269&quot; dur=&quot;.982&quot;/&gt;&lt;Slide id=&quot;263&quot; dur=&quot;.991&quot;/&gt;&lt;Slide id=&quot;262&quot; dur=&quot;.951&quot;/&gt;&lt;/Timings&gt;&lt;/WMTools&gt;"/>
</p:tagLst>
</file>

<file path=ppt/theme/theme1.xml><?xml version="1.0" encoding="utf-8"?>
<a:theme xmlns:a="http://schemas.openxmlformats.org/drawingml/2006/main" name="On-Screen Presentation 1">
  <a:themeElements>
    <a:clrScheme name="On-Screen Presentation 1 1">
      <a:dk1>
        <a:srgbClr val="2A004E"/>
      </a:dk1>
      <a:lt1>
        <a:srgbClr val="FFFFFF"/>
      </a:lt1>
      <a:dk2>
        <a:srgbClr val="500093"/>
      </a:dk2>
      <a:lt2>
        <a:srgbClr val="00CCCC"/>
      </a:lt2>
      <a:accent1>
        <a:srgbClr val="D60093"/>
      </a:accent1>
      <a:accent2>
        <a:srgbClr val="0000FF"/>
      </a:accent2>
      <a:accent3>
        <a:srgbClr val="B3AAC8"/>
      </a:accent3>
      <a:accent4>
        <a:srgbClr val="DADADA"/>
      </a:accent4>
      <a:accent5>
        <a:srgbClr val="E8AAC8"/>
      </a:accent5>
      <a:accent6>
        <a:srgbClr val="0000E7"/>
      </a:accent6>
      <a:hlink>
        <a:srgbClr val="FFFF00"/>
      </a:hlink>
      <a:folHlink>
        <a:srgbClr val="7500D7"/>
      </a:folHlink>
    </a:clrScheme>
    <a:fontScheme name="On-Screen Presentation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000" b="1" i="0" u="none" strike="noStrike" cap="none" normalizeH="0" baseline="0" smtClean="0">
            <a:ln>
              <a:noFill/>
            </a:ln>
            <a:solidFill>
              <a:schemeClr val="tx1"/>
            </a:solidFill>
            <a:effectLst>
              <a:outerShdw blurRad="38100" dist="38100" dir="2700000" algn="tl">
                <a:srgbClr val="000000">
                  <a:alpha val="43137"/>
                </a:srgbClr>
              </a:outerShdw>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000" b="1" i="0" u="none" strike="noStrike" cap="none" normalizeH="0" baseline="0" smtClean="0">
            <a:ln>
              <a:noFill/>
            </a:ln>
            <a:solidFill>
              <a:schemeClr val="tx1"/>
            </a:solidFill>
            <a:effectLst>
              <a:outerShdw blurRad="38100" dist="38100" dir="2700000" algn="tl">
                <a:srgbClr val="000000">
                  <a:alpha val="43137"/>
                </a:srgbClr>
              </a:outerShdw>
            </a:effectLst>
            <a:latin typeface="Arial" charset="0"/>
          </a:defRPr>
        </a:defPPr>
      </a:lstStyle>
    </a:lnDef>
  </a:objectDefaults>
  <a:extraClrSchemeLst>
    <a:extraClrScheme>
      <a:clrScheme name="On-Screen Presentation 1 1">
        <a:dk1>
          <a:srgbClr val="2A004E"/>
        </a:dk1>
        <a:lt1>
          <a:srgbClr val="FFFFFF"/>
        </a:lt1>
        <a:dk2>
          <a:srgbClr val="500093"/>
        </a:dk2>
        <a:lt2>
          <a:srgbClr val="00CCCC"/>
        </a:lt2>
        <a:accent1>
          <a:srgbClr val="D60093"/>
        </a:accent1>
        <a:accent2>
          <a:srgbClr val="0000FF"/>
        </a:accent2>
        <a:accent3>
          <a:srgbClr val="B3AAC8"/>
        </a:accent3>
        <a:accent4>
          <a:srgbClr val="DADADA"/>
        </a:accent4>
        <a:accent5>
          <a:srgbClr val="E8AAC8"/>
        </a:accent5>
        <a:accent6>
          <a:srgbClr val="0000E7"/>
        </a:accent6>
        <a:hlink>
          <a:srgbClr val="FFFF00"/>
        </a:hlink>
        <a:folHlink>
          <a:srgbClr val="7500D7"/>
        </a:folHlink>
      </a:clrScheme>
      <a:clrMap bg1="dk2" tx1="lt1" bg2="dk1" tx2="lt2" accent1="accent1" accent2="accent2" accent3="accent3" accent4="accent4" accent5="accent5" accent6="accent6" hlink="hlink" folHlink="folHlink"/>
    </a:extraClrScheme>
    <a:extraClrScheme>
      <a:clrScheme name="On-Screen Presentation 1 2">
        <a:dk1>
          <a:srgbClr val="000000"/>
        </a:dk1>
        <a:lt1>
          <a:srgbClr val="FFFFFF"/>
        </a:lt1>
        <a:dk2>
          <a:srgbClr val="000000"/>
        </a:dk2>
        <a:lt2>
          <a:srgbClr val="CCECFF"/>
        </a:lt2>
        <a:accent1>
          <a:srgbClr val="CC99FF"/>
        </a:accent1>
        <a:accent2>
          <a:srgbClr val="3366FF"/>
        </a:accent2>
        <a:accent3>
          <a:srgbClr val="FFFFFF"/>
        </a:accent3>
        <a:accent4>
          <a:srgbClr val="000000"/>
        </a:accent4>
        <a:accent5>
          <a:srgbClr val="E2CAFF"/>
        </a:accent5>
        <a:accent6>
          <a:srgbClr val="2D5CE7"/>
        </a:accent6>
        <a:hlink>
          <a:srgbClr val="00CCFF"/>
        </a:hlink>
        <a:folHlink>
          <a:srgbClr val="99CCFF"/>
        </a:folHlink>
      </a:clrScheme>
      <a:clrMap bg1="lt1" tx1="dk1" bg2="lt2" tx2="dk2" accent1="accent1" accent2="accent2" accent3="accent3" accent4="accent4" accent5="accent5" accent6="accent6" hlink="hlink" folHlink="folHlink"/>
    </a:extraClrScheme>
    <a:extraClrScheme>
      <a:clrScheme name="On-Screen Presentation 1 3">
        <a:dk1>
          <a:srgbClr val="000000"/>
        </a:dk1>
        <a:lt1>
          <a:srgbClr val="FFFFFF"/>
        </a:lt1>
        <a:dk2>
          <a:srgbClr val="000000"/>
        </a:dk2>
        <a:lt2>
          <a:srgbClr val="969696"/>
        </a:lt2>
        <a:accent1>
          <a:srgbClr val="777777"/>
        </a:accent1>
        <a:accent2>
          <a:srgbClr val="CBCBCB"/>
        </a:accent2>
        <a:accent3>
          <a:srgbClr val="FFFFFF"/>
        </a:accent3>
        <a:accent4>
          <a:srgbClr val="000000"/>
        </a:accent4>
        <a:accent5>
          <a:srgbClr val="BDBDBD"/>
        </a:accent5>
        <a:accent6>
          <a:srgbClr val="B8B8B8"/>
        </a:accent6>
        <a:hlink>
          <a:srgbClr val="4D4D4D"/>
        </a:hlink>
        <a:folHlink>
          <a:srgbClr val="DDDDDD"/>
        </a:folHlink>
      </a:clrScheme>
      <a:clrMap bg1="lt1" tx1="dk1" bg2="lt2" tx2="dk2" accent1="accent1" accent2="accent2" accent3="accent3" accent4="accent4" accent5="accent5" accent6="accent6" hlink="hlink" folHlink="folHlink"/>
    </a:extraClrScheme>
    <a:extraClrScheme>
      <a:clrScheme name="On-Screen Presentation 1 4">
        <a:dk1>
          <a:srgbClr val="000000"/>
        </a:dk1>
        <a:lt1>
          <a:srgbClr val="00CCCC"/>
        </a:lt1>
        <a:dk2>
          <a:srgbClr val="FFFFCC"/>
        </a:dk2>
        <a:lt2>
          <a:srgbClr val="009999"/>
        </a:lt2>
        <a:accent1>
          <a:srgbClr val="CC99FF"/>
        </a:accent1>
        <a:accent2>
          <a:srgbClr val="3366FF"/>
        </a:accent2>
        <a:accent3>
          <a:srgbClr val="AAE2E2"/>
        </a:accent3>
        <a:accent4>
          <a:srgbClr val="000000"/>
        </a:accent4>
        <a:accent5>
          <a:srgbClr val="E2CAFF"/>
        </a:accent5>
        <a:accent6>
          <a:srgbClr val="2D5CE7"/>
        </a:accent6>
        <a:hlink>
          <a:srgbClr val="00CCFF"/>
        </a:hlink>
        <a:folHlink>
          <a:srgbClr val="00FFCC"/>
        </a:folHlink>
      </a:clrScheme>
      <a:clrMap bg1="lt1" tx1="dk1" bg2="lt2" tx2="dk2" accent1="accent1" accent2="accent2" accent3="accent3" accent4="accent4" accent5="accent5" accent6="accent6" hlink="hlink" folHlink="folHlink"/>
    </a:extraClrScheme>
    <a:extraClrScheme>
      <a:clrScheme name="On-Screen Presentation 1 5">
        <a:dk1>
          <a:srgbClr val="003300"/>
        </a:dk1>
        <a:lt1>
          <a:srgbClr val="FFFFFF"/>
        </a:lt1>
        <a:dk2>
          <a:srgbClr val="669900"/>
        </a:dk2>
        <a:lt2>
          <a:srgbClr val="FFCC66"/>
        </a:lt2>
        <a:accent1>
          <a:srgbClr val="990033"/>
        </a:accent1>
        <a:accent2>
          <a:srgbClr val="FF9933"/>
        </a:accent2>
        <a:accent3>
          <a:srgbClr val="B8CAAA"/>
        </a:accent3>
        <a:accent4>
          <a:srgbClr val="DADADA"/>
        </a:accent4>
        <a:accent5>
          <a:srgbClr val="CAAAAD"/>
        </a:accent5>
        <a:accent6>
          <a:srgbClr val="E78A2D"/>
        </a:accent6>
        <a:hlink>
          <a:srgbClr val="CCCC00"/>
        </a:hlink>
        <a:folHlink>
          <a:srgbClr val="009900"/>
        </a:folHlink>
      </a:clrScheme>
      <a:clrMap bg1="dk2" tx1="lt1" bg2="dk1" tx2="lt2" accent1="accent1" accent2="accent2" accent3="accent3" accent4="accent4" accent5="accent5" accent6="accent6" hlink="hlink" folHlink="folHlink"/>
    </a:extraClrScheme>
    <a:extraClrScheme>
      <a:clrScheme name="On-Screen Presentation 1 6">
        <a:dk1>
          <a:srgbClr val="663300"/>
        </a:dk1>
        <a:lt1>
          <a:srgbClr val="FFFFFF"/>
        </a:lt1>
        <a:dk2>
          <a:srgbClr val="CC6600"/>
        </a:dk2>
        <a:lt2>
          <a:srgbClr val="FFCC00"/>
        </a:lt2>
        <a:accent1>
          <a:srgbClr val="990033"/>
        </a:accent1>
        <a:accent2>
          <a:srgbClr val="FF0033"/>
        </a:accent2>
        <a:accent3>
          <a:srgbClr val="E2B8AA"/>
        </a:accent3>
        <a:accent4>
          <a:srgbClr val="DADADA"/>
        </a:accent4>
        <a:accent5>
          <a:srgbClr val="CAAAAD"/>
        </a:accent5>
        <a:accent6>
          <a:srgbClr val="E7002D"/>
        </a:accent6>
        <a:hlink>
          <a:srgbClr val="CCCC00"/>
        </a:hlink>
        <a:folHlink>
          <a:srgbClr val="FF9900"/>
        </a:folHlink>
      </a:clrScheme>
      <a:clrMap bg1="dk2" tx1="lt1" bg2="dk1" tx2="lt2" accent1="accent1" accent2="accent2" accent3="accent3" accent4="accent4" accent5="accent5" accent6="accent6" hlink="hlink" folHlink="folHlink"/>
    </a:extraClrScheme>
    <a:extraClrScheme>
      <a:clrScheme name="On-Screen Presentation 1 7">
        <a:dk1>
          <a:srgbClr val="660033"/>
        </a:dk1>
        <a:lt1>
          <a:srgbClr val="FFFFFF"/>
        </a:lt1>
        <a:dk2>
          <a:srgbClr val="990066"/>
        </a:dk2>
        <a:lt2>
          <a:srgbClr val="FFFF66"/>
        </a:lt2>
        <a:accent1>
          <a:srgbClr val="9933FF"/>
        </a:accent1>
        <a:accent2>
          <a:srgbClr val="00CCCC"/>
        </a:accent2>
        <a:accent3>
          <a:srgbClr val="CAAAB8"/>
        </a:accent3>
        <a:accent4>
          <a:srgbClr val="DADADA"/>
        </a:accent4>
        <a:accent5>
          <a:srgbClr val="CAADFF"/>
        </a:accent5>
        <a:accent6>
          <a:srgbClr val="00B9B9"/>
        </a:accent6>
        <a:hlink>
          <a:srgbClr val="CC66FF"/>
        </a:hlink>
        <a:folHlink>
          <a:srgbClr val="D60093"/>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2003-10-09-Desktop-forum</Template>
  <TotalTime>5172</TotalTime>
  <Words>7660</Words>
  <Application>Microsoft PowerPoint</Application>
  <PresentationFormat>On-screen Show (4:3)</PresentationFormat>
  <Paragraphs>1299</Paragraphs>
  <Slides>109</Slides>
  <Notes>42</Notes>
  <HiddenSlides>8</HiddenSlides>
  <MMClips>0</MMClips>
  <ScaleCrop>false</ScaleCrop>
  <HeadingPairs>
    <vt:vector size="6" baseType="variant">
      <vt:variant>
        <vt:lpstr>Theme</vt:lpstr>
      </vt:variant>
      <vt:variant>
        <vt:i4>1</vt:i4>
      </vt:variant>
      <vt:variant>
        <vt:lpstr>Embedded OLE Servers</vt:lpstr>
      </vt:variant>
      <vt:variant>
        <vt:i4>4</vt:i4>
      </vt:variant>
      <vt:variant>
        <vt:lpstr>Slide Titles</vt:lpstr>
      </vt:variant>
      <vt:variant>
        <vt:i4>109</vt:i4>
      </vt:variant>
    </vt:vector>
  </HeadingPairs>
  <TitlesOfParts>
    <vt:vector size="114" baseType="lpstr">
      <vt:lpstr>On-Screen Presentation 1</vt:lpstr>
      <vt:lpstr>CorelPhotoPaint.Image.10</vt:lpstr>
      <vt:lpstr>Clip</vt:lpstr>
      <vt:lpstr>CorelDRAW</vt:lpstr>
      <vt:lpstr>Bitmap Image</vt:lpstr>
      <vt:lpstr>Computer Security</vt:lpstr>
      <vt:lpstr>Part 1: An introduction to Cryptography</vt:lpstr>
      <vt:lpstr>Before we start – poll</vt:lpstr>
      <vt:lpstr>What does Cryptography solve?</vt:lpstr>
      <vt:lpstr>Symmetric Encryption</vt:lpstr>
      <vt:lpstr>Asymmetric Encryption</vt:lpstr>
      <vt:lpstr>Asymmetric Encryption</vt:lpstr>
      <vt:lpstr>Example: Confidentiality</vt:lpstr>
      <vt:lpstr>Example: Authenticity</vt:lpstr>
      <vt:lpstr>Example: Integrity Creating a Digital Signature</vt:lpstr>
      <vt:lpstr>Verifying a Digital Signature</vt:lpstr>
      <vt:lpstr>Example: SSL (simplified)</vt:lpstr>
      <vt:lpstr>Real World: Hybrid Encryption (typical for encrypted file storage)</vt:lpstr>
      <vt:lpstr>Real World: Hybrid Decryption</vt:lpstr>
      <vt:lpstr>Cryptography Security</vt:lpstr>
      <vt:lpstr>Part 2: An introduction to  Public Key Infrastructure (PKI)</vt:lpstr>
      <vt:lpstr>Is cryptography enough ?</vt:lpstr>
      <vt:lpstr>PKI = Public Key Infrastructure </vt:lpstr>
      <vt:lpstr>Is PKI relevant? Who uses PKI ?</vt:lpstr>
      <vt:lpstr>My definition of PKI</vt:lpstr>
      <vt:lpstr>How to Verify a Public Key?</vt:lpstr>
      <vt:lpstr>Hash (Digest) Functions</vt:lpstr>
      <vt:lpstr>What is a Certificate ?</vt:lpstr>
      <vt:lpstr>Verifying a Certificate</vt:lpstr>
      <vt:lpstr>X.509 Certificate (simplified)</vt:lpstr>
      <vt:lpstr>Authentication with Certificates</vt:lpstr>
      <vt:lpstr>Authentication with Certificates</vt:lpstr>
      <vt:lpstr>Where should certificates be stored </vt:lpstr>
      <vt:lpstr>Certificates on Smartcards</vt:lpstr>
      <vt:lpstr>Handling Certificates</vt:lpstr>
      <vt:lpstr>Certification Hierarchy</vt:lpstr>
      <vt:lpstr>Certificate Validation</vt:lpstr>
      <vt:lpstr>Certificate Revocation</vt:lpstr>
      <vt:lpstr>Revoked certificates can be trusted</vt:lpstr>
      <vt:lpstr>Storing Certificates and Keys</vt:lpstr>
      <vt:lpstr>Example (no key recovery)</vt:lpstr>
      <vt:lpstr>Example (with key recovery)</vt:lpstr>
      <vt:lpstr>Certificate Interchange</vt:lpstr>
      <vt:lpstr>PKI Deployment</vt:lpstr>
      <vt:lpstr>Trust Models</vt:lpstr>
      <vt:lpstr>Trust Models Issues</vt:lpstr>
      <vt:lpstr>Certificate Authority Services</vt:lpstr>
      <vt:lpstr>And there is more …</vt:lpstr>
      <vt:lpstr>Identity Management Process</vt:lpstr>
      <vt:lpstr>Social Problem</vt:lpstr>
      <vt:lpstr>Certificate Classes</vt:lpstr>
      <vt:lpstr>Current Strength Recommendations</vt:lpstr>
      <vt:lpstr>Conclusion</vt:lpstr>
      <vt:lpstr>Summary: Ensure that your solution …</vt:lpstr>
      <vt:lpstr>Part 3: An introduction to Kerberos</vt:lpstr>
      <vt:lpstr>An alternate technology to PKI</vt:lpstr>
      <vt:lpstr>Kerberos Basics</vt:lpstr>
      <vt:lpstr>Basic principles</vt:lpstr>
      <vt:lpstr>Breakthrough of a (simplified) Kerberos session</vt:lpstr>
      <vt:lpstr>(simplified) Kerberos session 2</vt:lpstr>
      <vt:lpstr>What is the ticket ?</vt:lpstr>
      <vt:lpstr>Kerberos authentication</vt:lpstr>
      <vt:lpstr>Kerberos authentication</vt:lpstr>
      <vt:lpstr>Mutual authentication</vt:lpstr>
      <vt:lpstr>Kerberos Secure Communication</vt:lpstr>
      <vt:lpstr>But life is more complicated</vt:lpstr>
      <vt:lpstr>Kerberos Key Hierarchy</vt:lpstr>
      <vt:lpstr>Kerberos ticket in real life</vt:lpstr>
      <vt:lpstr>PKI and Kerberos integration</vt:lpstr>
      <vt:lpstr>Authentication Methods</vt:lpstr>
      <vt:lpstr>Both technologies are here to stay</vt:lpstr>
      <vt:lpstr>Usage of Client Certificates</vt:lpstr>
      <vt:lpstr>Example: Email signing and encrypting</vt:lpstr>
      <vt:lpstr>Example: Web authentication using certificates (1)</vt:lpstr>
      <vt:lpstr>Example: Web authentication using certificates (2)</vt:lpstr>
      <vt:lpstr>Web Authentication example</vt:lpstr>
      <vt:lpstr>Technology not platform specific</vt:lpstr>
      <vt:lpstr>PKI / Kerberos Integration example</vt:lpstr>
      <vt:lpstr>Example of current CERN plan</vt:lpstr>
      <vt:lpstr>Architectural Comment (1)</vt:lpstr>
      <vt:lpstr>Other possibilities</vt:lpstr>
      <vt:lpstr>Architectural Comment (2)</vt:lpstr>
      <vt:lpstr>Conclusion on PKI / Kerberos</vt:lpstr>
      <vt:lpstr>Identity Management</vt:lpstr>
      <vt:lpstr>Computer Security</vt:lpstr>
      <vt:lpstr>Definition</vt:lpstr>
      <vt:lpstr>More definitions</vt:lpstr>
      <vt:lpstr>Typical misunderstandings</vt:lpstr>
      <vt:lpstr>IAM Architecture </vt:lpstr>
      <vt:lpstr>More on IAM Architecture</vt:lpstr>
      <vt:lpstr>Why Identity Management ?</vt:lpstr>
      <vt:lpstr>Aware of legal constraints</vt:lpstr>
      <vt:lpstr>Implementing IM / IAM</vt:lpstr>
      <vt:lpstr>More IAM Architecture components (1/5)</vt:lpstr>
      <vt:lpstr>IAM Architecture</vt:lpstr>
      <vt:lpstr>IAM Architecture  components (2/5)</vt:lpstr>
      <vt:lpstr>IAM Architecture</vt:lpstr>
      <vt:lpstr>More IAM Architecture components (3/5)</vt:lpstr>
      <vt:lpstr>IAM Architecture</vt:lpstr>
      <vt:lpstr>More IAM Architecture components (4/5)</vt:lpstr>
      <vt:lpstr>IAM Architecture</vt:lpstr>
      <vt:lpstr>More IAM Architecture components (5/5)</vt:lpstr>
      <vt:lpstr>Experience at CERN</vt:lpstr>
      <vt:lpstr>CERN Today</vt:lpstr>
      <vt:lpstr>CERN Plan</vt:lpstr>
      <vt:lpstr>CERN Plan</vt:lpstr>
      <vt:lpstr>CERN Plan summary</vt:lpstr>
      <vt:lpstr>Single Sign On Example</vt:lpstr>
      <vt:lpstr>Example</vt:lpstr>
      <vt:lpstr>Managing custom group example</vt:lpstr>
      <vt:lpstr>Errors to avoid</vt:lpstr>
      <vt:lpstr>Conclusion</vt:lpstr>
      <vt:lpstr>PKI References</vt:lpstr>
      <vt:lpstr>Additional info on Kerberos</vt:lpstr>
    </vt:vector>
  </TitlesOfParts>
  <Company>CERN</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An introduction to PKI and few deployment hints</dc:title>
  <dc:subject>An introduction to PKI and few deployment hints</dc:subject>
  <dc:creator>Alberto Pace</dc:creator>
  <cp:keywords/>
  <dc:description/>
  <cp:lastModifiedBy>Alberto Pace</cp:lastModifiedBy>
  <cp:revision>196</cp:revision>
  <dcterms:created xsi:type="dcterms:W3CDTF">2002-11-07T09:51:51Z</dcterms:created>
  <dcterms:modified xsi:type="dcterms:W3CDTF">2007-07-03T14:21:34Z</dcterms:modified>
</cp:coreProperties>
</file>